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2" r:id="rId7"/>
    <p:sldId id="266" r:id="rId8"/>
    <p:sldId id="265" r:id="rId9"/>
    <p:sldId id="275" r:id="rId10"/>
    <p:sldId id="280" r:id="rId11"/>
    <p:sldId id="286" r:id="rId12"/>
  </p:sldIdLst>
  <p:sldSz cx="9144000" cy="5143500" type="screen16x9"/>
  <p:notesSz cx="6858000" cy="9144000"/>
  <p:embeddedFontLst>
    <p:embeddedFont>
      <p:font typeface="DM Sans" panose="020B0604020202020204" charset="0"/>
      <p:regular r:id="rId14"/>
      <p:bold r:id="rId15"/>
      <p:italic r:id="rId16"/>
      <p:boldItalic r:id="rId17"/>
    </p:embeddedFont>
    <p:embeddedFont>
      <p:font typeface="Alata" panose="020B0604020202020204" charset="0"/>
      <p:regular r:id="rId18"/>
    </p:embeddedFont>
    <p:embeddedFont>
      <p:font typeface="Archivo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EEE"/>
    <a:srgbClr val="E7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B940678-147E-4CD5-A6C1-FEE196BDB03C}">
  <a:tblStyle styleId="{5B940678-147E-4CD5-A6C1-FEE196BDB0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-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gd1bf8d60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" name="Google Shape;1419;gd1bf8d60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7" name="Google Shape;4707;gd1bf8d60a4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8" name="Google Shape;4708;gd1bf8d60a4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0" name="Google Shape;4860;gd1bf8d60a4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1" name="Google Shape;4861;gd1bf8d60a4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d1bf8d60a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d1bf8d60a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Google Shape;1806;g20f41e192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7" name="Google Shape;1807;g20f41e192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9" name="Google Shape;2169;g20f41e1924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0" name="Google Shape;2170;g20f41e1924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" name="Google Shape;2176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7" name="Google Shape;2177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8" name="Google Shape;2538;gd1bf8d60a4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9" name="Google Shape;2539;gd1bf8d60a4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gd1bf8d60a4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4" name="Google Shape;3014;gd1bf8d60a4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9" name="Google Shape;2999;gd1bf8d60a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0" name="Google Shape;3000;gd1bf8d60a4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4" name="Google Shape;4604;gd1bf8d60a4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5" name="Google Shape;4605;gd1bf8d60a4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803425" y="269750"/>
            <a:ext cx="7537200" cy="4604000"/>
            <a:chOff x="803425" y="269750"/>
            <a:chExt cx="7537200" cy="4604000"/>
          </a:xfrm>
        </p:grpSpPr>
        <p:cxnSp>
          <p:nvCxnSpPr>
            <p:cNvPr id="11" name="Google Shape;11;p2"/>
            <p:cNvCxnSpPr/>
            <p:nvPr/>
          </p:nvCxnSpPr>
          <p:spPr>
            <a:xfrm>
              <a:off x="803425" y="4873750"/>
              <a:ext cx="7537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803425" y="269750"/>
              <a:ext cx="7537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" name="Google Shape;13;p2"/>
          <p:cNvGrpSpPr/>
          <p:nvPr/>
        </p:nvGrpSpPr>
        <p:grpSpPr>
          <a:xfrm>
            <a:off x="-507838" y="-760294"/>
            <a:ext cx="1439514" cy="6664089"/>
            <a:chOff x="-507838" y="-760294"/>
            <a:chExt cx="1439514" cy="6664089"/>
          </a:xfrm>
        </p:grpSpPr>
        <p:grpSp>
          <p:nvGrpSpPr>
            <p:cNvPr id="14" name="Google Shape;14;p2"/>
            <p:cNvGrpSpPr/>
            <p:nvPr/>
          </p:nvGrpSpPr>
          <p:grpSpPr>
            <a:xfrm rot="2700000">
              <a:off x="-63108" y="4441174"/>
              <a:ext cx="550053" cy="1485727"/>
              <a:chOff x="2336050" y="237950"/>
              <a:chExt cx="2843175" cy="5157425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 rot="8100000" flipH="1">
              <a:off x="-63108" y="-783401"/>
              <a:ext cx="550053" cy="1485727"/>
              <a:chOff x="2336050" y="237950"/>
              <a:chExt cx="2843175" cy="5157425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" name="Google Shape;42;p2"/>
          <p:cNvSpPr txBox="1">
            <a:spLocks noGrp="1"/>
          </p:cNvSpPr>
          <p:nvPr>
            <p:ph type="ctrTitle"/>
          </p:nvPr>
        </p:nvSpPr>
        <p:spPr>
          <a:xfrm>
            <a:off x="713225" y="709450"/>
            <a:ext cx="4430400" cy="293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solidFill>
                  <a:srgbClr val="225C3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2"/>
          <p:cNvSpPr txBox="1">
            <a:spLocks noGrp="1"/>
          </p:cNvSpPr>
          <p:nvPr>
            <p:ph type="subTitle" idx="1"/>
          </p:nvPr>
        </p:nvSpPr>
        <p:spPr>
          <a:xfrm>
            <a:off x="713225" y="3782225"/>
            <a:ext cx="44304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2"/>
          <p:cNvSpPr>
            <a:spLocks noGrp="1"/>
          </p:cNvSpPr>
          <p:nvPr>
            <p:ph type="pic" idx="2"/>
          </p:nvPr>
        </p:nvSpPr>
        <p:spPr>
          <a:xfrm>
            <a:off x="5838975" y="539500"/>
            <a:ext cx="2948400" cy="406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6" name="Google Shape;996;p2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7" name="Google Shape;997;p22"/>
          <p:cNvSpPr txBox="1">
            <a:spLocks noGrp="1"/>
          </p:cNvSpPr>
          <p:nvPr>
            <p:ph type="subTitle" idx="1"/>
          </p:nvPr>
        </p:nvSpPr>
        <p:spPr>
          <a:xfrm>
            <a:off x="937625" y="3384364"/>
            <a:ext cx="21753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8" name="Google Shape;998;p22"/>
          <p:cNvSpPr txBox="1">
            <a:spLocks noGrp="1"/>
          </p:cNvSpPr>
          <p:nvPr>
            <p:ph type="subTitle" idx="2"/>
          </p:nvPr>
        </p:nvSpPr>
        <p:spPr>
          <a:xfrm>
            <a:off x="3484350" y="3384355"/>
            <a:ext cx="21753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9" name="Google Shape;999;p22"/>
          <p:cNvSpPr txBox="1">
            <a:spLocks noGrp="1"/>
          </p:cNvSpPr>
          <p:nvPr>
            <p:ph type="subTitle" idx="3"/>
          </p:nvPr>
        </p:nvSpPr>
        <p:spPr>
          <a:xfrm>
            <a:off x="6031075" y="3384364"/>
            <a:ext cx="21753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0" name="Google Shape;1000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01" name="Google Shape;1001;p22"/>
          <p:cNvSpPr txBox="1">
            <a:spLocks noGrp="1"/>
          </p:cNvSpPr>
          <p:nvPr>
            <p:ph type="subTitle" idx="4"/>
          </p:nvPr>
        </p:nvSpPr>
        <p:spPr>
          <a:xfrm>
            <a:off x="937625" y="2922625"/>
            <a:ext cx="2175300" cy="47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02" name="Google Shape;1002;p22"/>
          <p:cNvSpPr txBox="1">
            <a:spLocks noGrp="1"/>
          </p:cNvSpPr>
          <p:nvPr>
            <p:ph type="subTitle" idx="5"/>
          </p:nvPr>
        </p:nvSpPr>
        <p:spPr>
          <a:xfrm>
            <a:off x="3484400" y="2922625"/>
            <a:ext cx="2175300" cy="47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03" name="Google Shape;1003;p22"/>
          <p:cNvSpPr txBox="1">
            <a:spLocks noGrp="1"/>
          </p:cNvSpPr>
          <p:nvPr>
            <p:ph type="subTitle" idx="6"/>
          </p:nvPr>
        </p:nvSpPr>
        <p:spPr>
          <a:xfrm>
            <a:off x="6031075" y="2922625"/>
            <a:ext cx="2175300" cy="47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004" name="Google Shape;1004;p22"/>
          <p:cNvGrpSpPr/>
          <p:nvPr/>
        </p:nvGrpSpPr>
        <p:grpSpPr>
          <a:xfrm>
            <a:off x="-505651" y="-760294"/>
            <a:ext cx="10155301" cy="6664089"/>
            <a:chOff x="-505651" y="-760294"/>
            <a:chExt cx="10155301" cy="6664089"/>
          </a:xfrm>
        </p:grpSpPr>
        <p:grpSp>
          <p:nvGrpSpPr>
            <p:cNvPr id="1005" name="Google Shape;1005;p22"/>
            <p:cNvGrpSpPr/>
            <p:nvPr/>
          </p:nvGrpSpPr>
          <p:grpSpPr>
            <a:xfrm rot="2700000">
              <a:off x="-60920" y="4441174"/>
              <a:ext cx="550053" cy="1485727"/>
              <a:chOff x="2336050" y="237950"/>
              <a:chExt cx="2843175" cy="5157425"/>
            </a:xfrm>
          </p:grpSpPr>
          <p:sp>
            <p:nvSpPr>
              <p:cNvPr id="1006" name="Google Shape;1006;p22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2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2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2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2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2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2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2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2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2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2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2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2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9" name="Google Shape;1019;p22"/>
            <p:cNvGrpSpPr/>
            <p:nvPr/>
          </p:nvGrpSpPr>
          <p:grpSpPr>
            <a:xfrm rot="8100000" flipH="1">
              <a:off x="-60920" y="-783401"/>
              <a:ext cx="550053" cy="1485727"/>
              <a:chOff x="2336050" y="237950"/>
              <a:chExt cx="2843175" cy="5157425"/>
            </a:xfrm>
          </p:grpSpPr>
          <p:sp>
            <p:nvSpPr>
              <p:cNvPr id="1020" name="Google Shape;1020;p22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2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2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2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2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2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2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2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2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2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22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22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2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3" name="Google Shape;1033;p22"/>
            <p:cNvGrpSpPr/>
            <p:nvPr/>
          </p:nvGrpSpPr>
          <p:grpSpPr>
            <a:xfrm rot="-2700000" flipH="1">
              <a:off x="8654867" y="4441174"/>
              <a:ext cx="550053" cy="1485727"/>
              <a:chOff x="2336050" y="237950"/>
              <a:chExt cx="2843175" cy="5157425"/>
            </a:xfrm>
          </p:grpSpPr>
          <p:sp>
            <p:nvSpPr>
              <p:cNvPr id="1034" name="Google Shape;1034;p22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2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2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2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2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2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2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2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2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2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2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2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2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22"/>
            <p:cNvGrpSpPr/>
            <p:nvPr/>
          </p:nvGrpSpPr>
          <p:grpSpPr>
            <a:xfrm rot="-8100000">
              <a:off x="8654867" y="-783401"/>
              <a:ext cx="550053" cy="1485727"/>
              <a:chOff x="2336050" y="237950"/>
              <a:chExt cx="2843175" cy="5157425"/>
            </a:xfrm>
          </p:grpSpPr>
          <p:sp>
            <p:nvSpPr>
              <p:cNvPr id="1048" name="Google Shape;1048;p22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2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2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2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2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2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22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2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22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22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2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2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2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61" name="Google Shape;1061;p22"/>
          <p:cNvGrpSpPr/>
          <p:nvPr/>
        </p:nvGrpSpPr>
        <p:grpSpPr>
          <a:xfrm>
            <a:off x="803425" y="269750"/>
            <a:ext cx="7537200" cy="4604000"/>
            <a:chOff x="803425" y="269750"/>
            <a:chExt cx="7537200" cy="4604000"/>
          </a:xfrm>
        </p:grpSpPr>
        <p:cxnSp>
          <p:nvCxnSpPr>
            <p:cNvPr id="1062" name="Google Shape;1062;p22"/>
            <p:cNvCxnSpPr/>
            <p:nvPr/>
          </p:nvCxnSpPr>
          <p:spPr>
            <a:xfrm>
              <a:off x="803425" y="269750"/>
              <a:ext cx="7537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3" name="Google Shape;1063;p22"/>
            <p:cNvCxnSpPr/>
            <p:nvPr/>
          </p:nvCxnSpPr>
          <p:spPr>
            <a:xfrm>
              <a:off x="803425" y="4873750"/>
              <a:ext cx="7537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37" name="Google Shape;1137;p24"/>
          <p:cNvSpPr txBox="1">
            <a:spLocks noGrp="1"/>
          </p:cNvSpPr>
          <p:nvPr>
            <p:ph type="subTitle" idx="1"/>
          </p:nvPr>
        </p:nvSpPr>
        <p:spPr>
          <a:xfrm>
            <a:off x="1533301" y="1516501"/>
            <a:ext cx="28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8" name="Google Shape;1138;p24"/>
          <p:cNvSpPr txBox="1">
            <a:spLocks noGrp="1"/>
          </p:cNvSpPr>
          <p:nvPr>
            <p:ph type="subTitle" idx="2"/>
          </p:nvPr>
        </p:nvSpPr>
        <p:spPr>
          <a:xfrm>
            <a:off x="1533297" y="2692626"/>
            <a:ext cx="28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9" name="Google Shape;1139;p24"/>
          <p:cNvSpPr txBox="1">
            <a:spLocks noGrp="1"/>
          </p:cNvSpPr>
          <p:nvPr>
            <p:ph type="subTitle" idx="3"/>
          </p:nvPr>
        </p:nvSpPr>
        <p:spPr>
          <a:xfrm>
            <a:off x="1533301" y="3868725"/>
            <a:ext cx="28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0" name="Google Shape;1140;p24"/>
          <p:cNvSpPr txBox="1">
            <a:spLocks noGrp="1"/>
          </p:cNvSpPr>
          <p:nvPr>
            <p:ph type="subTitle" idx="4"/>
          </p:nvPr>
        </p:nvSpPr>
        <p:spPr>
          <a:xfrm>
            <a:off x="4742119" y="2692600"/>
            <a:ext cx="28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4"/>
          <p:cNvSpPr txBox="1">
            <a:spLocks noGrp="1"/>
          </p:cNvSpPr>
          <p:nvPr>
            <p:ph type="subTitle" idx="5"/>
          </p:nvPr>
        </p:nvSpPr>
        <p:spPr>
          <a:xfrm>
            <a:off x="4742119" y="1516501"/>
            <a:ext cx="28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2" name="Google Shape;1142;p24"/>
          <p:cNvSpPr txBox="1">
            <a:spLocks noGrp="1"/>
          </p:cNvSpPr>
          <p:nvPr>
            <p:ph type="subTitle" idx="6"/>
          </p:nvPr>
        </p:nvSpPr>
        <p:spPr>
          <a:xfrm>
            <a:off x="4742119" y="3868700"/>
            <a:ext cx="28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3" name="Google Shape;1143;p24"/>
          <p:cNvSpPr txBox="1">
            <a:spLocks noGrp="1"/>
          </p:cNvSpPr>
          <p:nvPr>
            <p:ph type="subTitle" idx="7"/>
          </p:nvPr>
        </p:nvSpPr>
        <p:spPr>
          <a:xfrm>
            <a:off x="1533317" y="1246325"/>
            <a:ext cx="2868600" cy="4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44" name="Google Shape;1144;p24"/>
          <p:cNvSpPr txBox="1">
            <a:spLocks noGrp="1"/>
          </p:cNvSpPr>
          <p:nvPr>
            <p:ph type="subTitle" idx="8"/>
          </p:nvPr>
        </p:nvSpPr>
        <p:spPr>
          <a:xfrm>
            <a:off x="1533281" y="2422449"/>
            <a:ext cx="2868600" cy="4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45" name="Google Shape;1145;p24"/>
          <p:cNvSpPr txBox="1">
            <a:spLocks noGrp="1"/>
          </p:cNvSpPr>
          <p:nvPr>
            <p:ph type="subTitle" idx="9"/>
          </p:nvPr>
        </p:nvSpPr>
        <p:spPr>
          <a:xfrm>
            <a:off x="1533317" y="3598574"/>
            <a:ext cx="2868600" cy="4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46" name="Google Shape;1146;p24"/>
          <p:cNvSpPr txBox="1">
            <a:spLocks noGrp="1"/>
          </p:cNvSpPr>
          <p:nvPr>
            <p:ph type="subTitle" idx="13"/>
          </p:nvPr>
        </p:nvSpPr>
        <p:spPr>
          <a:xfrm>
            <a:off x="4742119" y="2422449"/>
            <a:ext cx="2868600" cy="4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47" name="Google Shape;1147;p24"/>
          <p:cNvSpPr txBox="1">
            <a:spLocks noGrp="1"/>
          </p:cNvSpPr>
          <p:nvPr>
            <p:ph type="subTitle" idx="14"/>
          </p:nvPr>
        </p:nvSpPr>
        <p:spPr>
          <a:xfrm>
            <a:off x="4742119" y="1246325"/>
            <a:ext cx="2868600" cy="4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48" name="Google Shape;1148;p24"/>
          <p:cNvSpPr txBox="1">
            <a:spLocks noGrp="1"/>
          </p:cNvSpPr>
          <p:nvPr>
            <p:ph type="subTitle" idx="15"/>
          </p:nvPr>
        </p:nvSpPr>
        <p:spPr>
          <a:xfrm>
            <a:off x="4742119" y="3598574"/>
            <a:ext cx="2868600" cy="42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149" name="Google Shape;1149;p2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0" name="Google Shape;1150;p24"/>
          <p:cNvGrpSpPr/>
          <p:nvPr/>
        </p:nvGrpSpPr>
        <p:grpSpPr>
          <a:xfrm>
            <a:off x="-505651" y="-760294"/>
            <a:ext cx="10155301" cy="6664089"/>
            <a:chOff x="-505651" y="-760294"/>
            <a:chExt cx="10155301" cy="6664089"/>
          </a:xfrm>
        </p:grpSpPr>
        <p:grpSp>
          <p:nvGrpSpPr>
            <p:cNvPr id="1151" name="Google Shape;1151;p24"/>
            <p:cNvGrpSpPr/>
            <p:nvPr/>
          </p:nvGrpSpPr>
          <p:grpSpPr>
            <a:xfrm rot="2700000">
              <a:off x="-60920" y="4441174"/>
              <a:ext cx="550053" cy="1485727"/>
              <a:chOff x="2336050" y="237950"/>
              <a:chExt cx="2843175" cy="5157425"/>
            </a:xfrm>
          </p:grpSpPr>
          <p:sp>
            <p:nvSpPr>
              <p:cNvPr id="1152" name="Google Shape;1152;p24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4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4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4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4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4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4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4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4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4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4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4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4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5" name="Google Shape;1165;p24"/>
            <p:cNvGrpSpPr/>
            <p:nvPr/>
          </p:nvGrpSpPr>
          <p:grpSpPr>
            <a:xfrm rot="8100000" flipH="1">
              <a:off x="-60920" y="-783401"/>
              <a:ext cx="550053" cy="1485727"/>
              <a:chOff x="2336050" y="237950"/>
              <a:chExt cx="2843175" cy="5157425"/>
            </a:xfrm>
          </p:grpSpPr>
          <p:sp>
            <p:nvSpPr>
              <p:cNvPr id="1166" name="Google Shape;1166;p24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4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24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24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24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4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4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4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4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4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24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4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4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9" name="Google Shape;1179;p24"/>
            <p:cNvGrpSpPr/>
            <p:nvPr/>
          </p:nvGrpSpPr>
          <p:grpSpPr>
            <a:xfrm rot="-2700000" flipH="1">
              <a:off x="8654867" y="4441174"/>
              <a:ext cx="550053" cy="1485727"/>
              <a:chOff x="2336050" y="237950"/>
              <a:chExt cx="2843175" cy="5157425"/>
            </a:xfrm>
          </p:grpSpPr>
          <p:sp>
            <p:nvSpPr>
              <p:cNvPr id="1180" name="Google Shape;1180;p24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4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4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4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4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4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4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4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4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4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24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4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24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3" name="Google Shape;1193;p24"/>
            <p:cNvGrpSpPr/>
            <p:nvPr/>
          </p:nvGrpSpPr>
          <p:grpSpPr>
            <a:xfrm rot="-8100000">
              <a:off x="8654867" y="-783401"/>
              <a:ext cx="550053" cy="1485727"/>
              <a:chOff x="2336050" y="237950"/>
              <a:chExt cx="2843175" cy="5157425"/>
            </a:xfrm>
          </p:grpSpPr>
          <p:sp>
            <p:nvSpPr>
              <p:cNvPr id="1194" name="Google Shape;1194;p24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24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24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4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24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24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4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24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4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4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24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24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24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7" name="Google Shape;1207;p24"/>
          <p:cNvGrpSpPr/>
          <p:nvPr/>
        </p:nvGrpSpPr>
        <p:grpSpPr>
          <a:xfrm>
            <a:off x="356625" y="608400"/>
            <a:ext cx="8430750" cy="3926700"/>
            <a:chOff x="356625" y="608400"/>
            <a:chExt cx="8430750" cy="3926700"/>
          </a:xfrm>
        </p:grpSpPr>
        <p:cxnSp>
          <p:nvCxnSpPr>
            <p:cNvPr id="1208" name="Google Shape;1208;p24"/>
            <p:cNvCxnSpPr/>
            <p:nvPr/>
          </p:nvCxnSpPr>
          <p:spPr>
            <a:xfrm>
              <a:off x="8787375" y="608400"/>
              <a:ext cx="0" cy="3926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9" name="Google Shape;1209;p24"/>
            <p:cNvCxnSpPr/>
            <p:nvPr/>
          </p:nvCxnSpPr>
          <p:spPr>
            <a:xfrm>
              <a:off x="356625" y="608400"/>
              <a:ext cx="0" cy="3926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2" name="Google Shape;1252;p2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3" name="Google Shape;1253;p26"/>
          <p:cNvGrpSpPr/>
          <p:nvPr/>
        </p:nvGrpSpPr>
        <p:grpSpPr>
          <a:xfrm>
            <a:off x="-507838" y="-760294"/>
            <a:ext cx="1439514" cy="6664089"/>
            <a:chOff x="-507838" y="-760294"/>
            <a:chExt cx="1439514" cy="6664089"/>
          </a:xfrm>
        </p:grpSpPr>
        <p:grpSp>
          <p:nvGrpSpPr>
            <p:cNvPr id="1254" name="Google Shape;1254;p26"/>
            <p:cNvGrpSpPr/>
            <p:nvPr/>
          </p:nvGrpSpPr>
          <p:grpSpPr>
            <a:xfrm rot="2700000">
              <a:off x="-63108" y="4441174"/>
              <a:ext cx="550053" cy="1485727"/>
              <a:chOff x="2336050" y="237950"/>
              <a:chExt cx="2843175" cy="5157425"/>
            </a:xfrm>
          </p:grpSpPr>
          <p:sp>
            <p:nvSpPr>
              <p:cNvPr id="1255" name="Google Shape;1255;p26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26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26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26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26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26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26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26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26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26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26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26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26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8" name="Google Shape;1268;p26"/>
            <p:cNvGrpSpPr/>
            <p:nvPr/>
          </p:nvGrpSpPr>
          <p:grpSpPr>
            <a:xfrm rot="8100000" flipH="1">
              <a:off x="-63108" y="-783401"/>
              <a:ext cx="550053" cy="1485727"/>
              <a:chOff x="2336050" y="237950"/>
              <a:chExt cx="2843175" cy="5157425"/>
            </a:xfrm>
          </p:grpSpPr>
          <p:sp>
            <p:nvSpPr>
              <p:cNvPr id="1269" name="Google Shape;1269;p26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26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26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26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26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6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26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26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26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26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26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26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26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2" name="Google Shape;1282;p26"/>
          <p:cNvSpPr>
            <a:spLocks noGrp="1"/>
          </p:cNvSpPr>
          <p:nvPr>
            <p:ph type="pic" idx="2"/>
          </p:nvPr>
        </p:nvSpPr>
        <p:spPr>
          <a:xfrm flipH="1">
            <a:off x="5838975" y="539500"/>
            <a:ext cx="2948400" cy="4069200"/>
          </a:xfrm>
          <a:prstGeom prst="rect">
            <a:avLst/>
          </a:prstGeom>
          <a:noFill/>
          <a:ln>
            <a:noFill/>
          </a:ln>
        </p:spPr>
      </p:sp>
      <p:sp>
        <p:nvSpPr>
          <p:cNvPr id="1283" name="Google Shape;1283;p26"/>
          <p:cNvSpPr txBox="1">
            <a:spLocks noGrp="1"/>
          </p:cNvSpPr>
          <p:nvPr>
            <p:ph type="title"/>
          </p:nvPr>
        </p:nvSpPr>
        <p:spPr>
          <a:xfrm>
            <a:off x="713225" y="345950"/>
            <a:ext cx="4068000" cy="10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84" name="Google Shape;1284;p26"/>
          <p:cNvSpPr txBox="1">
            <a:spLocks noGrp="1"/>
          </p:cNvSpPr>
          <p:nvPr>
            <p:ph type="subTitle" idx="1"/>
          </p:nvPr>
        </p:nvSpPr>
        <p:spPr>
          <a:xfrm>
            <a:off x="713225" y="1485850"/>
            <a:ext cx="4068000" cy="11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85" name="Google Shape;1285;p26"/>
          <p:cNvCxnSpPr/>
          <p:nvPr/>
        </p:nvCxnSpPr>
        <p:spPr>
          <a:xfrm>
            <a:off x="356625" y="608400"/>
            <a:ext cx="0" cy="3926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86" name="Google Shape;1286;p26"/>
          <p:cNvSpPr txBox="1"/>
          <p:nvPr/>
        </p:nvSpPr>
        <p:spPr>
          <a:xfrm>
            <a:off x="713225" y="3727644"/>
            <a:ext cx="40680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CREDITS: </a:t>
            </a:r>
            <a:r>
              <a:rPr lang="en" sz="100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This presentation template was created by </a:t>
            </a:r>
            <a:r>
              <a:rPr lang="en" sz="1000" b="1" u="sng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000" b="1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,</a:t>
            </a:r>
            <a:r>
              <a:rPr lang="en" sz="100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 and includes icons by </a:t>
            </a:r>
            <a:r>
              <a:rPr lang="en" sz="1000" b="1" u="sng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, and infographics &amp; images by </a:t>
            </a:r>
            <a:r>
              <a:rPr lang="en" sz="1000" b="1" u="sng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000" b="1" u="sng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endParaRPr sz="1000" b="1" u="sng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8" name="Google Shape;1288;p2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9" name="Google Shape;1289;p27"/>
          <p:cNvGrpSpPr/>
          <p:nvPr/>
        </p:nvGrpSpPr>
        <p:grpSpPr>
          <a:xfrm>
            <a:off x="-505651" y="-760294"/>
            <a:ext cx="10155301" cy="6664089"/>
            <a:chOff x="-505651" y="-760294"/>
            <a:chExt cx="10155301" cy="6664089"/>
          </a:xfrm>
        </p:grpSpPr>
        <p:grpSp>
          <p:nvGrpSpPr>
            <p:cNvPr id="1290" name="Google Shape;1290;p27"/>
            <p:cNvGrpSpPr/>
            <p:nvPr/>
          </p:nvGrpSpPr>
          <p:grpSpPr>
            <a:xfrm rot="2700000">
              <a:off x="-60920" y="4441174"/>
              <a:ext cx="550053" cy="1485727"/>
              <a:chOff x="2336050" y="237950"/>
              <a:chExt cx="2843175" cy="5157425"/>
            </a:xfrm>
          </p:grpSpPr>
          <p:sp>
            <p:nvSpPr>
              <p:cNvPr id="1291" name="Google Shape;1291;p27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27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27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27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27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27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27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27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27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27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27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27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27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4" name="Google Shape;1304;p27"/>
            <p:cNvGrpSpPr/>
            <p:nvPr/>
          </p:nvGrpSpPr>
          <p:grpSpPr>
            <a:xfrm rot="8100000" flipH="1">
              <a:off x="-60920" y="-783401"/>
              <a:ext cx="550053" cy="1485727"/>
              <a:chOff x="2336050" y="237950"/>
              <a:chExt cx="2843175" cy="5157425"/>
            </a:xfrm>
          </p:grpSpPr>
          <p:sp>
            <p:nvSpPr>
              <p:cNvPr id="1305" name="Google Shape;1305;p27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27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27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27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27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27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27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27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27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27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27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27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27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8" name="Google Shape;1318;p27"/>
            <p:cNvGrpSpPr/>
            <p:nvPr/>
          </p:nvGrpSpPr>
          <p:grpSpPr>
            <a:xfrm rot="-2700000" flipH="1">
              <a:off x="8654867" y="4441174"/>
              <a:ext cx="550053" cy="1485727"/>
              <a:chOff x="2336050" y="237950"/>
              <a:chExt cx="2843175" cy="5157425"/>
            </a:xfrm>
          </p:grpSpPr>
          <p:sp>
            <p:nvSpPr>
              <p:cNvPr id="1319" name="Google Shape;1319;p27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27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27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27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27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27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27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7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27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27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27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27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27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2" name="Google Shape;1332;p27"/>
            <p:cNvGrpSpPr/>
            <p:nvPr/>
          </p:nvGrpSpPr>
          <p:grpSpPr>
            <a:xfrm rot="-8100000">
              <a:off x="8654867" y="-783401"/>
              <a:ext cx="550053" cy="1485727"/>
              <a:chOff x="2336050" y="237950"/>
              <a:chExt cx="2843175" cy="5157425"/>
            </a:xfrm>
          </p:grpSpPr>
          <p:sp>
            <p:nvSpPr>
              <p:cNvPr id="1333" name="Google Shape;1333;p27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7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7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7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7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27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27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27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27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7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7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7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7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6" name="Google Shape;1346;p27"/>
          <p:cNvGrpSpPr/>
          <p:nvPr/>
        </p:nvGrpSpPr>
        <p:grpSpPr>
          <a:xfrm>
            <a:off x="803425" y="269750"/>
            <a:ext cx="7537200" cy="4604000"/>
            <a:chOff x="803425" y="269750"/>
            <a:chExt cx="7537200" cy="4604000"/>
          </a:xfrm>
        </p:grpSpPr>
        <p:cxnSp>
          <p:nvCxnSpPr>
            <p:cNvPr id="1347" name="Google Shape;1347;p27"/>
            <p:cNvCxnSpPr/>
            <p:nvPr/>
          </p:nvCxnSpPr>
          <p:spPr>
            <a:xfrm>
              <a:off x="803425" y="269750"/>
              <a:ext cx="7537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8" name="Google Shape;1348;p27"/>
            <p:cNvCxnSpPr/>
            <p:nvPr/>
          </p:nvCxnSpPr>
          <p:spPr>
            <a:xfrm>
              <a:off x="803425" y="4873750"/>
              <a:ext cx="7537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0" name="Google Shape;1350;p2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1" name="Google Shape;1351;p28"/>
          <p:cNvGrpSpPr/>
          <p:nvPr/>
        </p:nvGrpSpPr>
        <p:grpSpPr>
          <a:xfrm>
            <a:off x="-505651" y="-760294"/>
            <a:ext cx="10155301" cy="6664089"/>
            <a:chOff x="-505651" y="-760294"/>
            <a:chExt cx="10155301" cy="6664089"/>
          </a:xfrm>
        </p:grpSpPr>
        <p:grpSp>
          <p:nvGrpSpPr>
            <p:cNvPr id="1352" name="Google Shape;1352;p28"/>
            <p:cNvGrpSpPr/>
            <p:nvPr/>
          </p:nvGrpSpPr>
          <p:grpSpPr>
            <a:xfrm rot="2700000">
              <a:off x="-60920" y="4441174"/>
              <a:ext cx="550053" cy="1485727"/>
              <a:chOff x="2336050" y="237950"/>
              <a:chExt cx="2843175" cy="5157425"/>
            </a:xfrm>
          </p:grpSpPr>
          <p:sp>
            <p:nvSpPr>
              <p:cNvPr id="1353" name="Google Shape;1353;p28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8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8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28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28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28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28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8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8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8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8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8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8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6" name="Google Shape;1366;p28"/>
            <p:cNvGrpSpPr/>
            <p:nvPr/>
          </p:nvGrpSpPr>
          <p:grpSpPr>
            <a:xfrm rot="8100000" flipH="1">
              <a:off x="-60920" y="-783401"/>
              <a:ext cx="550053" cy="1485727"/>
              <a:chOff x="2336050" y="237950"/>
              <a:chExt cx="2843175" cy="5157425"/>
            </a:xfrm>
          </p:grpSpPr>
          <p:sp>
            <p:nvSpPr>
              <p:cNvPr id="1367" name="Google Shape;1367;p28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8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8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8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8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8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8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8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8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8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28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28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8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" name="Google Shape;1380;p28"/>
            <p:cNvGrpSpPr/>
            <p:nvPr/>
          </p:nvGrpSpPr>
          <p:grpSpPr>
            <a:xfrm rot="-2700000" flipH="1">
              <a:off x="8654867" y="4441174"/>
              <a:ext cx="550053" cy="1485727"/>
              <a:chOff x="2336050" y="237950"/>
              <a:chExt cx="2843175" cy="5157425"/>
            </a:xfrm>
          </p:grpSpPr>
          <p:sp>
            <p:nvSpPr>
              <p:cNvPr id="1381" name="Google Shape;1381;p28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28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28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28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28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28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28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28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8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8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8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8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8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4" name="Google Shape;1394;p28"/>
            <p:cNvGrpSpPr/>
            <p:nvPr/>
          </p:nvGrpSpPr>
          <p:grpSpPr>
            <a:xfrm rot="-8100000">
              <a:off x="8654867" y="-783401"/>
              <a:ext cx="550053" cy="1485727"/>
              <a:chOff x="2336050" y="237950"/>
              <a:chExt cx="2843175" cy="5157425"/>
            </a:xfrm>
          </p:grpSpPr>
          <p:sp>
            <p:nvSpPr>
              <p:cNvPr id="1395" name="Google Shape;1395;p28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28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28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28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28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8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8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8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8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8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8" name="Google Shape;1408;p28"/>
          <p:cNvGrpSpPr/>
          <p:nvPr/>
        </p:nvGrpSpPr>
        <p:grpSpPr>
          <a:xfrm>
            <a:off x="356625" y="608400"/>
            <a:ext cx="8430750" cy="3926700"/>
            <a:chOff x="356625" y="608400"/>
            <a:chExt cx="8430750" cy="3926700"/>
          </a:xfrm>
        </p:grpSpPr>
        <p:cxnSp>
          <p:nvCxnSpPr>
            <p:cNvPr id="1409" name="Google Shape;1409;p28"/>
            <p:cNvCxnSpPr/>
            <p:nvPr/>
          </p:nvCxnSpPr>
          <p:spPr>
            <a:xfrm>
              <a:off x="8787375" y="608400"/>
              <a:ext cx="0" cy="3926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0" name="Google Shape;1410;p28"/>
            <p:cNvCxnSpPr/>
            <p:nvPr/>
          </p:nvCxnSpPr>
          <p:spPr>
            <a:xfrm>
              <a:off x="356625" y="608400"/>
              <a:ext cx="0" cy="3926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4017925" y="2570125"/>
            <a:ext cx="4412700" cy="7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5658875" y="1017725"/>
            <a:ext cx="1131000" cy="1288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5036275" y="3428625"/>
            <a:ext cx="2376000" cy="6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210137" y="-760294"/>
            <a:ext cx="1439514" cy="6664089"/>
            <a:chOff x="8210137" y="-760294"/>
            <a:chExt cx="1439514" cy="6664089"/>
          </a:xfrm>
        </p:grpSpPr>
        <p:grpSp>
          <p:nvGrpSpPr>
            <p:cNvPr id="51" name="Google Shape;51;p3"/>
            <p:cNvGrpSpPr/>
            <p:nvPr/>
          </p:nvGrpSpPr>
          <p:grpSpPr>
            <a:xfrm rot="-2700000" flipH="1">
              <a:off x="8654867" y="4441174"/>
              <a:ext cx="550053" cy="1485727"/>
              <a:chOff x="2336050" y="237950"/>
              <a:chExt cx="2843175" cy="5157425"/>
            </a:xfrm>
          </p:grpSpPr>
          <p:sp>
            <p:nvSpPr>
              <p:cNvPr id="52" name="Google Shape;52;p3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3"/>
            <p:cNvGrpSpPr/>
            <p:nvPr/>
          </p:nvGrpSpPr>
          <p:grpSpPr>
            <a:xfrm rot="-8100000">
              <a:off x="8654867" y="-783401"/>
              <a:ext cx="550053" cy="1485727"/>
              <a:chOff x="2336050" y="237950"/>
              <a:chExt cx="2843175" cy="5157425"/>
            </a:xfrm>
          </p:grpSpPr>
          <p:sp>
            <p:nvSpPr>
              <p:cNvPr id="66" name="Google Shape;66;p3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79" name="Google Shape;79;p3"/>
          <p:cNvCxnSpPr/>
          <p:nvPr/>
        </p:nvCxnSpPr>
        <p:spPr>
          <a:xfrm>
            <a:off x="8787375" y="608400"/>
            <a:ext cx="0" cy="3926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" name="Google Shape;80;p3"/>
          <p:cNvSpPr>
            <a:spLocks noGrp="1"/>
          </p:cNvSpPr>
          <p:nvPr>
            <p:ph type="pic" idx="3"/>
          </p:nvPr>
        </p:nvSpPr>
        <p:spPr>
          <a:xfrm>
            <a:off x="356625" y="537149"/>
            <a:ext cx="2948400" cy="406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"/>
          <p:cNvSpPr txBox="1">
            <a:spLocks noGrp="1"/>
          </p:cNvSpPr>
          <p:nvPr>
            <p:ph type="title"/>
          </p:nvPr>
        </p:nvSpPr>
        <p:spPr>
          <a:xfrm>
            <a:off x="3910025" y="445025"/>
            <a:ext cx="450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1"/>
          </p:nvPr>
        </p:nvSpPr>
        <p:spPr>
          <a:xfrm>
            <a:off x="4831800" y="3484126"/>
            <a:ext cx="3584100" cy="8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8" name="Google Shape;148;p5"/>
          <p:cNvSpPr txBox="1">
            <a:spLocks noGrp="1"/>
          </p:cNvSpPr>
          <p:nvPr>
            <p:ph type="subTitle" idx="2"/>
          </p:nvPr>
        </p:nvSpPr>
        <p:spPr>
          <a:xfrm>
            <a:off x="4831800" y="1700545"/>
            <a:ext cx="3584100" cy="8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9" name="Google Shape;149;p5"/>
          <p:cNvSpPr txBox="1">
            <a:spLocks noGrp="1"/>
          </p:cNvSpPr>
          <p:nvPr>
            <p:ph type="subTitle" idx="3"/>
          </p:nvPr>
        </p:nvSpPr>
        <p:spPr>
          <a:xfrm>
            <a:off x="4831800" y="3089331"/>
            <a:ext cx="3584100" cy="4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50" name="Google Shape;150;p5"/>
          <p:cNvSpPr txBox="1">
            <a:spLocks noGrp="1"/>
          </p:cNvSpPr>
          <p:nvPr>
            <p:ph type="subTitle" idx="4"/>
          </p:nvPr>
        </p:nvSpPr>
        <p:spPr>
          <a:xfrm>
            <a:off x="4831800" y="1305750"/>
            <a:ext cx="3584100" cy="4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51" name="Google Shape;151;p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" name="Google Shape;152;p5"/>
          <p:cNvGrpSpPr/>
          <p:nvPr/>
        </p:nvGrpSpPr>
        <p:grpSpPr>
          <a:xfrm>
            <a:off x="8210137" y="-760294"/>
            <a:ext cx="1439514" cy="6664089"/>
            <a:chOff x="8210137" y="-760294"/>
            <a:chExt cx="1439514" cy="6664089"/>
          </a:xfrm>
        </p:grpSpPr>
        <p:grpSp>
          <p:nvGrpSpPr>
            <p:cNvPr id="153" name="Google Shape;153;p5"/>
            <p:cNvGrpSpPr/>
            <p:nvPr/>
          </p:nvGrpSpPr>
          <p:grpSpPr>
            <a:xfrm rot="-2700000" flipH="1">
              <a:off x="8654867" y="4441174"/>
              <a:ext cx="550053" cy="1485727"/>
              <a:chOff x="2336050" y="237950"/>
              <a:chExt cx="2843175" cy="5157425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5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5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5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" name="Google Shape;167;p5"/>
            <p:cNvGrpSpPr/>
            <p:nvPr/>
          </p:nvGrpSpPr>
          <p:grpSpPr>
            <a:xfrm rot="-8100000">
              <a:off x="8654867" y="-783401"/>
              <a:ext cx="550053" cy="1485727"/>
              <a:chOff x="2336050" y="237950"/>
              <a:chExt cx="2843175" cy="5157425"/>
            </a:xfrm>
          </p:grpSpPr>
          <p:sp>
            <p:nvSpPr>
              <p:cNvPr id="168" name="Google Shape;168;p5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81" name="Google Shape;181;p5"/>
          <p:cNvCxnSpPr/>
          <p:nvPr/>
        </p:nvCxnSpPr>
        <p:spPr>
          <a:xfrm>
            <a:off x="8787375" y="608400"/>
            <a:ext cx="0" cy="3926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" name="Google Shape;182;p5"/>
          <p:cNvSpPr>
            <a:spLocks noGrp="1"/>
          </p:cNvSpPr>
          <p:nvPr>
            <p:ph type="pic" idx="5"/>
          </p:nvPr>
        </p:nvSpPr>
        <p:spPr>
          <a:xfrm>
            <a:off x="356625" y="537149"/>
            <a:ext cx="2948400" cy="406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86" name="Google Shape;186;p6"/>
          <p:cNvGrpSpPr/>
          <p:nvPr/>
        </p:nvGrpSpPr>
        <p:grpSpPr>
          <a:xfrm>
            <a:off x="-505651" y="-760294"/>
            <a:ext cx="10155301" cy="6664089"/>
            <a:chOff x="-505651" y="-760294"/>
            <a:chExt cx="10155301" cy="6664089"/>
          </a:xfrm>
        </p:grpSpPr>
        <p:grpSp>
          <p:nvGrpSpPr>
            <p:cNvPr id="187" name="Google Shape;187;p6"/>
            <p:cNvGrpSpPr/>
            <p:nvPr/>
          </p:nvGrpSpPr>
          <p:grpSpPr>
            <a:xfrm rot="2700000">
              <a:off x="-60920" y="4441174"/>
              <a:ext cx="550053" cy="1485727"/>
              <a:chOff x="2336050" y="237950"/>
              <a:chExt cx="2843175" cy="5157425"/>
            </a:xfrm>
          </p:grpSpPr>
          <p:sp>
            <p:nvSpPr>
              <p:cNvPr id="188" name="Google Shape;188;p6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6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6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6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6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6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6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6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6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1" name="Google Shape;201;p6"/>
            <p:cNvGrpSpPr/>
            <p:nvPr/>
          </p:nvGrpSpPr>
          <p:grpSpPr>
            <a:xfrm rot="8100000" flipH="1">
              <a:off x="-60920" y="-783401"/>
              <a:ext cx="550053" cy="1485727"/>
              <a:chOff x="2336050" y="237950"/>
              <a:chExt cx="2843175" cy="5157425"/>
            </a:xfrm>
          </p:grpSpPr>
          <p:sp>
            <p:nvSpPr>
              <p:cNvPr id="202" name="Google Shape;202;p6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6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6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6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6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6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6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6"/>
            <p:cNvGrpSpPr/>
            <p:nvPr/>
          </p:nvGrpSpPr>
          <p:grpSpPr>
            <a:xfrm rot="-2700000" flipH="1">
              <a:off x="8654867" y="4441174"/>
              <a:ext cx="550053" cy="1485727"/>
              <a:chOff x="2336050" y="237950"/>
              <a:chExt cx="2843175" cy="5157425"/>
            </a:xfrm>
          </p:grpSpPr>
          <p:sp>
            <p:nvSpPr>
              <p:cNvPr id="216" name="Google Shape;216;p6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6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" name="Google Shape;229;p6"/>
            <p:cNvGrpSpPr/>
            <p:nvPr/>
          </p:nvGrpSpPr>
          <p:grpSpPr>
            <a:xfrm rot="-8100000">
              <a:off x="8654867" y="-783401"/>
              <a:ext cx="550053" cy="1485727"/>
              <a:chOff x="2336050" y="237950"/>
              <a:chExt cx="2843175" cy="5157425"/>
            </a:xfrm>
          </p:grpSpPr>
          <p:sp>
            <p:nvSpPr>
              <p:cNvPr id="230" name="Google Shape;230;p6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6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6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6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6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6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6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6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" name="Google Shape;243;p6"/>
          <p:cNvGrpSpPr/>
          <p:nvPr/>
        </p:nvGrpSpPr>
        <p:grpSpPr>
          <a:xfrm>
            <a:off x="356625" y="608400"/>
            <a:ext cx="8430750" cy="3926700"/>
            <a:chOff x="356625" y="608400"/>
            <a:chExt cx="8430750" cy="3926700"/>
          </a:xfrm>
        </p:grpSpPr>
        <p:cxnSp>
          <p:nvCxnSpPr>
            <p:cNvPr id="244" name="Google Shape;244;p6"/>
            <p:cNvCxnSpPr/>
            <p:nvPr/>
          </p:nvCxnSpPr>
          <p:spPr>
            <a:xfrm>
              <a:off x="8787375" y="608400"/>
              <a:ext cx="0" cy="3926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6"/>
            <p:cNvCxnSpPr/>
            <p:nvPr/>
          </p:nvCxnSpPr>
          <p:spPr>
            <a:xfrm>
              <a:off x="356625" y="608400"/>
              <a:ext cx="0" cy="3926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1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13"/>
          <p:cNvSpPr txBox="1">
            <a:spLocks noGrp="1"/>
          </p:cNvSpPr>
          <p:nvPr>
            <p:ph type="subTitle" idx="1"/>
          </p:nvPr>
        </p:nvSpPr>
        <p:spPr>
          <a:xfrm>
            <a:off x="716588" y="1830900"/>
            <a:ext cx="28446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13"/>
          <p:cNvSpPr txBox="1">
            <a:spLocks noGrp="1"/>
          </p:cNvSpPr>
          <p:nvPr>
            <p:ph type="subTitle" idx="2"/>
          </p:nvPr>
        </p:nvSpPr>
        <p:spPr>
          <a:xfrm>
            <a:off x="5582812" y="1830915"/>
            <a:ext cx="28446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13"/>
          <p:cNvSpPr txBox="1">
            <a:spLocks noGrp="1"/>
          </p:cNvSpPr>
          <p:nvPr>
            <p:ph type="subTitle" idx="3"/>
          </p:nvPr>
        </p:nvSpPr>
        <p:spPr>
          <a:xfrm>
            <a:off x="716588" y="3527150"/>
            <a:ext cx="28446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13"/>
          <p:cNvSpPr txBox="1">
            <a:spLocks noGrp="1"/>
          </p:cNvSpPr>
          <p:nvPr>
            <p:ph type="subTitle" idx="4"/>
          </p:nvPr>
        </p:nvSpPr>
        <p:spPr>
          <a:xfrm>
            <a:off x="5582812" y="3527149"/>
            <a:ext cx="28446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13"/>
          <p:cNvSpPr txBox="1">
            <a:spLocks noGrp="1"/>
          </p:cNvSpPr>
          <p:nvPr>
            <p:ph type="title" idx="5" hasCustomPrompt="1"/>
          </p:nvPr>
        </p:nvSpPr>
        <p:spPr>
          <a:xfrm>
            <a:off x="3712425" y="1494924"/>
            <a:ext cx="693600" cy="940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0" name="Google Shape;430;p13"/>
          <p:cNvSpPr txBox="1">
            <a:spLocks noGrp="1"/>
          </p:cNvSpPr>
          <p:nvPr>
            <p:ph type="title" idx="6" hasCustomPrompt="1"/>
          </p:nvPr>
        </p:nvSpPr>
        <p:spPr>
          <a:xfrm>
            <a:off x="3712425" y="3191166"/>
            <a:ext cx="693600" cy="940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1" name="Google Shape;431;p13"/>
          <p:cNvSpPr txBox="1">
            <a:spLocks noGrp="1"/>
          </p:cNvSpPr>
          <p:nvPr>
            <p:ph type="title" idx="7" hasCustomPrompt="1"/>
          </p:nvPr>
        </p:nvSpPr>
        <p:spPr>
          <a:xfrm>
            <a:off x="4744700" y="1494939"/>
            <a:ext cx="693600" cy="940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2" name="Google Shape;432;p13"/>
          <p:cNvSpPr txBox="1">
            <a:spLocks noGrp="1"/>
          </p:cNvSpPr>
          <p:nvPr>
            <p:ph type="title" idx="8" hasCustomPrompt="1"/>
          </p:nvPr>
        </p:nvSpPr>
        <p:spPr>
          <a:xfrm>
            <a:off x="4744700" y="3191151"/>
            <a:ext cx="693600" cy="940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33" name="Google Shape;433;p13"/>
          <p:cNvSpPr txBox="1">
            <a:spLocks noGrp="1"/>
          </p:cNvSpPr>
          <p:nvPr>
            <p:ph type="subTitle" idx="9"/>
          </p:nvPr>
        </p:nvSpPr>
        <p:spPr>
          <a:xfrm>
            <a:off x="716588" y="1494950"/>
            <a:ext cx="2844600" cy="4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34" name="Google Shape;434;p13"/>
          <p:cNvSpPr txBox="1">
            <a:spLocks noGrp="1"/>
          </p:cNvSpPr>
          <p:nvPr>
            <p:ph type="subTitle" idx="13"/>
          </p:nvPr>
        </p:nvSpPr>
        <p:spPr>
          <a:xfrm>
            <a:off x="5582814" y="1494950"/>
            <a:ext cx="2844600" cy="4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35" name="Google Shape;435;p13"/>
          <p:cNvSpPr txBox="1">
            <a:spLocks noGrp="1"/>
          </p:cNvSpPr>
          <p:nvPr>
            <p:ph type="subTitle" idx="14"/>
          </p:nvPr>
        </p:nvSpPr>
        <p:spPr>
          <a:xfrm>
            <a:off x="716588" y="3191168"/>
            <a:ext cx="2844600" cy="4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36" name="Google Shape;436;p13"/>
          <p:cNvSpPr txBox="1">
            <a:spLocks noGrp="1"/>
          </p:cNvSpPr>
          <p:nvPr>
            <p:ph type="subTitle" idx="15"/>
          </p:nvPr>
        </p:nvSpPr>
        <p:spPr>
          <a:xfrm>
            <a:off x="5582815" y="3191163"/>
            <a:ext cx="2844600" cy="4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437" name="Google Shape;437;p13"/>
          <p:cNvGrpSpPr/>
          <p:nvPr/>
        </p:nvGrpSpPr>
        <p:grpSpPr>
          <a:xfrm>
            <a:off x="-505651" y="-760294"/>
            <a:ext cx="10155301" cy="6664089"/>
            <a:chOff x="-505651" y="-760294"/>
            <a:chExt cx="10155301" cy="6664089"/>
          </a:xfrm>
        </p:grpSpPr>
        <p:grpSp>
          <p:nvGrpSpPr>
            <p:cNvPr id="438" name="Google Shape;438;p13"/>
            <p:cNvGrpSpPr/>
            <p:nvPr/>
          </p:nvGrpSpPr>
          <p:grpSpPr>
            <a:xfrm rot="2700000">
              <a:off x="-60920" y="4441174"/>
              <a:ext cx="550053" cy="1485727"/>
              <a:chOff x="2336050" y="237950"/>
              <a:chExt cx="2843175" cy="5157425"/>
            </a:xfrm>
          </p:grpSpPr>
          <p:sp>
            <p:nvSpPr>
              <p:cNvPr id="439" name="Google Shape;439;p13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3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3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3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3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3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3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3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3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3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3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3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3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2" name="Google Shape;452;p13"/>
            <p:cNvGrpSpPr/>
            <p:nvPr/>
          </p:nvGrpSpPr>
          <p:grpSpPr>
            <a:xfrm rot="8100000" flipH="1">
              <a:off x="-60920" y="-783401"/>
              <a:ext cx="550053" cy="1485727"/>
              <a:chOff x="2336050" y="237950"/>
              <a:chExt cx="2843175" cy="5157425"/>
            </a:xfrm>
          </p:grpSpPr>
          <p:sp>
            <p:nvSpPr>
              <p:cNvPr id="453" name="Google Shape;453;p13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13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3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3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3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3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3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3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3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3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3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3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3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6" name="Google Shape;466;p13"/>
            <p:cNvGrpSpPr/>
            <p:nvPr/>
          </p:nvGrpSpPr>
          <p:grpSpPr>
            <a:xfrm rot="-2700000" flipH="1">
              <a:off x="8654867" y="4441174"/>
              <a:ext cx="550053" cy="1485727"/>
              <a:chOff x="2336050" y="237950"/>
              <a:chExt cx="2843175" cy="5157425"/>
            </a:xfrm>
          </p:grpSpPr>
          <p:sp>
            <p:nvSpPr>
              <p:cNvPr id="467" name="Google Shape;467;p13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3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3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3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3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3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3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3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3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3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3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3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3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0" name="Google Shape;480;p13"/>
            <p:cNvGrpSpPr/>
            <p:nvPr/>
          </p:nvGrpSpPr>
          <p:grpSpPr>
            <a:xfrm rot="-8100000">
              <a:off x="8654867" y="-783401"/>
              <a:ext cx="550053" cy="1485727"/>
              <a:chOff x="2336050" y="237950"/>
              <a:chExt cx="2843175" cy="5157425"/>
            </a:xfrm>
          </p:grpSpPr>
          <p:sp>
            <p:nvSpPr>
              <p:cNvPr id="481" name="Google Shape;481;p13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3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3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3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3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3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3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3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3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3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3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3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3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4" name="Google Shape;494;p13"/>
          <p:cNvGrpSpPr/>
          <p:nvPr/>
        </p:nvGrpSpPr>
        <p:grpSpPr>
          <a:xfrm>
            <a:off x="803425" y="269750"/>
            <a:ext cx="7537200" cy="4604000"/>
            <a:chOff x="803425" y="269750"/>
            <a:chExt cx="7537200" cy="4604000"/>
          </a:xfrm>
        </p:grpSpPr>
        <p:cxnSp>
          <p:nvCxnSpPr>
            <p:cNvPr id="495" name="Google Shape;495;p13"/>
            <p:cNvCxnSpPr/>
            <p:nvPr/>
          </p:nvCxnSpPr>
          <p:spPr>
            <a:xfrm>
              <a:off x="803425" y="269750"/>
              <a:ext cx="7537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6" name="Google Shape;496;p13"/>
            <p:cNvCxnSpPr/>
            <p:nvPr/>
          </p:nvCxnSpPr>
          <p:spPr>
            <a:xfrm>
              <a:off x="803425" y="4873750"/>
              <a:ext cx="7537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sp>
        <p:nvSpPr>
          <p:cNvPr id="499" name="Google Shape;499;p14"/>
          <p:cNvSpPr txBox="1">
            <a:spLocks noGrp="1"/>
          </p:cNvSpPr>
          <p:nvPr>
            <p:ph type="title"/>
          </p:nvPr>
        </p:nvSpPr>
        <p:spPr>
          <a:xfrm>
            <a:off x="713225" y="3900700"/>
            <a:ext cx="4419000" cy="4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00" name="Google Shape;500;p14"/>
          <p:cNvSpPr txBox="1">
            <a:spLocks noGrp="1"/>
          </p:cNvSpPr>
          <p:nvPr>
            <p:ph type="subTitle" idx="1"/>
          </p:nvPr>
        </p:nvSpPr>
        <p:spPr>
          <a:xfrm>
            <a:off x="713225" y="806300"/>
            <a:ext cx="4419000" cy="298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501" name="Google Shape;501;p14"/>
          <p:cNvGrpSpPr/>
          <p:nvPr/>
        </p:nvGrpSpPr>
        <p:grpSpPr>
          <a:xfrm>
            <a:off x="803425" y="269750"/>
            <a:ext cx="7537200" cy="4604000"/>
            <a:chOff x="803425" y="269750"/>
            <a:chExt cx="7537200" cy="4604000"/>
          </a:xfrm>
        </p:grpSpPr>
        <p:cxnSp>
          <p:nvCxnSpPr>
            <p:cNvPr id="502" name="Google Shape;502;p14"/>
            <p:cNvCxnSpPr/>
            <p:nvPr/>
          </p:nvCxnSpPr>
          <p:spPr>
            <a:xfrm>
              <a:off x="803425" y="4873750"/>
              <a:ext cx="7537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3" name="Google Shape;503;p14"/>
            <p:cNvCxnSpPr/>
            <p:nvPr/>
          </p:nvCxnSpPr>
          <p:spPr>
            <a:xfrm>
              <a:off x="803425" y="269750"/>
              <a:ext cx="7537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04" name="Google Shape;504;p14"/>
          <p:cNvGrpSpPr/>
          <p:nvPr/>
        </p:nvGrpSpPr>
        <p:grpSpPr>
          <a:xfrm>
            <a:off x="-507838" y="-760294"/>
            <a:ext cx="1439514" cy="6664089"/>
            <a:chOff x="-507838" y="-760294"/>
            <a:chExt cx="1439514" cy="6664089"/>
          </a:xfrm>
        </p:grpSpPr>
        <p:grpSp>
          <p:nvGrpSpPr>
            <p:cNvPr id="505" name="Google Shape;505;p14"/>
            <p:cNvGrpSpPr/>
            <p:nvPr/>
          </p:nvGrpSpPr>
          <p:grpSpPr>
            <a:xfrm rot="2700000">
              <a:off x="-63108" y="4441174"/>
              <a:ext cx="550053" cy="1485727"/>
              <a:chOff x="2336050" y="237950"/>
              <a:chExt cx="2843175" cy="5157425"/>
            </a:xfrm>
          </p:grpSpPr>
          <p:sp>
            <p:nvSpPr>
              <p:cNvPr id="506" name="Google Shape;506;p14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4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4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4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4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4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4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4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4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14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14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4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14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9" name="Google Shape;519;p14"/>
            <p:cNvGrpSpPr/>
            <p:nvPr/>
          </p:nvGrpSpPr>
          <p:grpSpPr>
            <a:xfrm rot="8100000" flipH="1">
              <a:off x="-63108" y="-783401"/>
              <a:ext cx="550053" cy="1485727"/>
              <a:chOff x="2336050" y="237950"/>
              <a:chExt cx="2843175" cy="5157425"/>
            </a:xfrm>
          </p:grpSpPr>
          <p:sp>
            <p:nvSpPr>
              <p:cNvPr id="520" name="Google Shape;520;p14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14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4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4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14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14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14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4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4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4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14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4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4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3" name="Google Shape;533;p14"/>
          <p:cNvSpPr>
            <a:spLocks noGrp="1"/>
          </p:cNvSpPr>
          <p:nvPr>
            <p:ph type="pic" idx="2"/>
          </p:nvPr>
        </p:nvSpPr>
        <p:spPr>
          <a:xfrm>
            <a:off x="5838975" y="539500"/>
            <a:ext cx="2948400" cy="4069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19"/>
          <p:cNvSpPr txBox="1">
            <a:spLocks noGrp="1"/>
          </p:cNvSpPr>
          <p:nvPr>
            <p:ph type="subTitle" idx="1"/>
          </p:nvPr>
        </p:nvSpPr>
        <p:spPr>
          <a:xfrm>
            <a:off x="2361325" y="1926488"/>
            <a:ext cx="52491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97" name="Google Shape;797;p19"/>
          <p:cNvSpPr txBox="1">
            <a:spLocks noGrp="1"/>
          </p:cNvSpPr>
          <p:nvPr>
            <p:ph type="subTitle" idx="2"/>
          </p:nvPr>
        </p:nvSpPr>
        <p:spPr>
          <a:xfrm>
            <a:off x="2361325" y="3571463"/>
            <a:ext cx="5249100" cy="6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98" name="Google Shape;798;p19"/>
          <p:cNvSpPr txBox="1">
            <a:spLocks noGrp="1"/>
          </p:cNvSpPr>
          <p:nvPr>
            <p:ph type="subTitle" idx="3"/>
          </p:nvPr>
        </p:nvSpPr>
        <p:spPr>
          <a:xfrm>
            <a:off x="2361325" y="1412235"/>
            <a:ext cx="5249100" cy="52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99" name="Google Shape;799;p19"/>
          <p:cNvSpPr txBox="1">
            <a:spLocks noGrp="1"/>
          </p:cNvSpPr>
          <p:nvPr>
            <p:ph type="subTitle" idx="4"/>
          </p:nvPr>
        </p:nvSpPr>
        <p:spPr>
          <a:xfrm>
            <a:off x="2361325" y="3093110"/>
            <a:ext cx="5249100" cy="52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800" name="Google Shape;800;p1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1" name="Google Shape;801;p19"/>
          <p:cNvGrpSpPr/>
          <p:nvPr/>
        </p:nvGrpSpPr>
        <p:grpSpPr>
          <a:xfrm>
            <a:off x="-505651" y="-760294"/>
            <a:ext cx="10155301" cy="6664089"/>
            <a:chOff x="-505651" y="-760294"/>
            <a:chExt cx="10155301" cy="6664089"/>
          </a:xfrm>
        </p:grpSpPr>
        <p:grpSp>
          <p:nvGrpSpPr>
            <p:cNvPr id="802" name="Google Shape;802;p19"/>
            <p:cNvGrpSpPr/>
            <p:nvPr/>
          </p:nvGrpSpPr>
          <p:grpSpPr>
            <a:xfrm rot="2700000">
              <a:off x="-60920" y="4441174"/>
              <a:ext cx="550053" cy="1485727"/>
              <a:chOff x="2336050" y="237950"/>
              <a:chExt cx="2843175" cy="5157425"/>
            </a:xfrm>
          </p:grpSpPr>
          <p:sp>
            <p:nvSpPr>
              <p:cNvPr id="803" name="Google Shape;803;p19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19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19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19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19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19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19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19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19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19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9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19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19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6" name="Google Shape;816;p19"/>
            <p:cNvGrpSpPr/>
            <p:nvPr/>
          </p:nvGrpSpPr>
          <p:grpSpPr>
            <a:xfrm rot="8100000" flipH="1">
              <a:off x="-60920" y="-783401"/>
              <a:ext cx="550053" cy="1485727"/>
              <a:chOff x="2336050" y="237950"/>
              <a:chExt cx="2843175" cy="5157425"/>
            </a:xfrm>
          </p:grpSpPr>
          <p:sp>
            <p:nvSpPr>
              <p:cNvPr id="817" name="Google Shape;817;p19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19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19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19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19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19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19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19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19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19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19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19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19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0" name="Google Shape;830;p19"/>
            <p:cNvGrpSpPr/>
            <p:nvPr/>
          </p:nvGrpSpPr>
          <p:grpSpPr>
            <a:xfrm rot="-2700000" flipH="1">
              <a:off x="8654867" y="4441174"/>
              <a:ext cx="550053" cy="1485727"/>
              <a:chOff x="2336050" y="237950"/>
              <a:chExt cx="2843175" cy="5157425"/>
            </a:xfrm>
          </p:grpSpPr>
          <p:sp>
            <p:nvSpPr>
              <p:cNvPr id="831" name="Google Shape;831;p19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19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19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19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19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19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19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19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19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19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19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19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19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4" name="Google Shape;844;p19"/>
            <p:cNvGrpSpPr/>
            <p:nvPr/>
          </p:nvGrpSpPr>
          <p:grpSpPr>
            <a:xfrm rot="-8100000">
              <a:off x="8654867" y="-783401"/>
              <a:ext cx="550053" cy="1485727"/>
              <a:chOff x="2336050" y="237950"/>
              <a:chExt cx="2843175" cy="5157425"/>
            </a:xfrm>
          </p:grpSpPr>
          <p:sp>
            <p:nvSpPr>
              <p:cNvPr id="845" name="Google Shape;845;p19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19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19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19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19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19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19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19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9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9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19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19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9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8" name="Google Shape;858;p19"/>
          <p:cNvGrpSpPr/>
          <p:nvPr/>
        </p:nvGrpSpPr>
        <p:grpSpPr>
          <a:xfrm>
            <a:off x="356625" y="608400"/>
            <a:ext cx="8430750" cy="3926700"/>
            <a:chOff x="356625" y="608400"/>
            <a:chExt cx="8430750" cy="3926700"/>
          </a:xfrm>
        </p:grpSpPr>
        <p:cxnSp>
          <p:nvCxnSpPr>
            <p:cNvPr id="859" name="Google Shape;859;p19"/>
            <p:cNvCxnSpPr/>
            <p:nvPr/>
          </p:nvCxnSpPr>
          <p:spPr>
            <a:xfrm>
              <a:off x="8787375" y="608400"/>
              <a:ext cx="0" cy="3926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0" name="Google Shape;860;p19"/>
            <p:cNvCxnSpPr/>
            <p:nvPr/>
          </p:nvCxnSpPr>
          <p:spPr>
            <a:xfrm>
              <a:off x="356625" y="608400"/>
              <a:ext cx="0" cy="3926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ONE_COLUMN_TEXT_1_1"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2" name="Google Shape;862;p2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89" y="0"/>
            <a:ext cx="9142221" cy="5142499"/>
          </a:xfrm>
          <a:prstGeom prst="rect">
            <a:avLst/>
          </a:prstGeom>
          <a:noFill/>
          <a:ln>
            <a:noFill/>
          </a:ln>
        </p:spPr>
      </p:pic>
      <p:sp>
        <p:nvSpPr>
          <p:cNvPr id="863" name="Google Shape;863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64" name="Google Shape;864;p20"/>
          <p:cNvSpPr txBox="1">
            <a:spLocks noGrp="1"/>
          </p:cNvSpPr>
          <p:nvPr>
            <p:ph type="subTitle" idx="1"/>
          </p:nvPr>
        </p:nvSpPr>
        <p:spPr>
          <a:xfrm>
            <a:off x="4891124" y="1823750"/>
            <a:ext cx="3318600" cy="19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20"/>
          <p:cNvSpPr txBox="1">
            <a:spLocks noGrp="1"/>
          </p:cNvSpPr>
          <p:nvPr>
            <p:ph type="subTitle" idx="2"/>
          </p:nvPr>
        </p:nvSpPr>
        <p:spPr>
          <a:xfrm>
            <a:off x="934276" y="1823750"/>
            <a:ext cx="3318600" cy="19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6" name="Google Shape;866;p20"/>
          <p:cNvGrpSpPr/>
          <p:nvPr/>
        </p:nvGrpSpPr>
        <p:grpSpPr>
          <a:xfrm>
            <a:off x="-505651" y="-760294"/>
            <a:ext cx="10155301" cy="6664089"/>
            <a:chOff x="-505651" y="-760294"/>
            <a:chExt cx="10155301" cy="6664089"/>
          </a:xfrm>
        </p:grpSpPr>
        <p:grpSp>
          <p:nvGrpSpPr>
            <p:cNvPr id="867" name="Google Shape;867;p20"/>
            <p:cNvGrpSpPr/>
            <p:nvPr/>
          </p:nvGrpSpPr>
          <p:grpSpPr>
            <a:xfrm rot="2700000">
              <a:off x="-60920" y="4441174"/>
              <a:ext cx="550053" cy="1485727"/>
              <a:chOff x="2336050" y="237950"/>
              <a:chExt cx="2843175" cy="5157425"/>
            </a:xfrm>
          </p:grpSpPr>
          <p:sp>
            <p:nvSpPr>
              <p:cNvPr id="868" name="Google Shape;868;p20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0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0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0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0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0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0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0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0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0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0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0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0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1" name="Google Shape;881;p20"/>
            <p:cNvGrpSpPr/>
            <p:nvPr/>
          </p:nvGrpSpPr>
          <p:grpSpPr>
            <a:xfrm rot="8100000" flipH="1">
              <a:off x="-60920" y="-783401"/>
              <a:ext cx="550053" cy="1485727"/>
              <a:chOff x="2336050" y="237950"/>
              <a:chExt cx="2843175" cy="5157425"/>
            </a:xfrm>
          </p:grpSpPr>
          <p:sp>
            <p:nvSpPr>
              <p:cNvPr id="882" name="Google Shape;882;p20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0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0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0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0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0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0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0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0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0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0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0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0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" name="Google Shape;895;p20"/>
            <p:cNvGrpSpPr/>
            <p:nvPr/>
          </p:nvGrpSpPr>
          <p:grpSpPr>
            <a:xfrm rot="-2700000" flipH="1">
              <a:off x="8654867" y="4441174"/>
              <a:ext cx="550053" cy="1485727"/>
              <a:chOff x="2336050" y="237950"/>
              <a:chExt cx="2843175" cy="5157425"/>
            </a:xfrm>
          </p:grpSpPr>
          <p:sp>
            <p:nvSpPr>
              <p:cNvPr id="896" name="Google Shape;896;p20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0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0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0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0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0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0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0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0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0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0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0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0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9" name="Google Shape;909;p20"/>
            <p:cNvGrpSpPr/>
            <p:nvPr/>
          </p:nvGrpSpPr>
          <p:grpSpPr>
            <a:xfrm rot="-8100000">
              <a:off x="8654867" y="-783401"/>
              <a:ext cx="550053" cy="1485727"/>
              <a:chOff x="2336050" y="237950"/>
              <a:chExt cx="2843175" cy="5157425"/>
            </a:xfrm>
          </p:grpSpPr>
          <p:sp>
            <p:nvSpPr>
              <p:cNvPr id="910" name="Google Shape;910;p20"/>
              <p:cNvSpPr/>
              <p:nvPr/>
            </p:nvSpPr>
            <p:spPr>
              <a:xfrm>
                <a:off x="2336050" y="237950"/>
                <a:ext cx="2729525" cy="5157425"/>
              </a:xfrm>
              <a:custGeom>
                <a:avLst/>
                <a:gdLst/>
                <a:ahLst/>
                <a:cxnLst/>
                <a:rect l="l" t="t" r="r" b="b"/>
                <a:pathLst>
                  <a:path w="109181" h="206297" extrusionOk="0">
                    <a:moveTo>
                      <a:pt x="21681" y="23017"/>
                    </a:moveTo>
                    <a:cubicBezTo>
                      <a:pt x="21904" y="23017"/>
                      <a:pt x="22112" y="23094"/>
                      <a:pt x="22265" y="23170"/>
                    </a:cubicBezTo>
                    <a:cubicBezTo>
                      <a:pt x="22589" y="23603"/>
                      <a:pt x="22698" y="24036"/>
                      <a:pt x="22698" y="24577"/>
                    </a:cubicBezTo>
                    <a:cubicBezTo>
                      <a:pt x="22589" y="25010"/>
                      <a:pt x="22589" y="25551"/>
                      <a:pt x="22373" y="25984"/>
                    </a:cubicBezTo>
                    <a:lnTo>
                      <a:pt x="22373" y="26093"/>
                    </a:lnTo>
                    <a:lnTo>
                      <a:pt x="22265" y="25984"/>
                    </a:lnTo>
                    <a:lnTo>
                      <a:pt x="22265" y="25876"/>
                    </a:lnTo>
                    <a:cubicBezTo>
                      <a:pt x="22226" y="25799"/>
                      <a:pt x="22147" y="25763"/>
                      <a:pt x="22066" y="25763"/>
                    </a:cubicBezTo>
                    <a:cubicBezTo>
                      <a:pt x="21918" y="25763"/>
                      <a:pt x="21762" y="25883"/>
                      <a:pt x="21832" y="26093"/>
                    </a:cubicBezTo>
                    <a:lnTo>
                      <a:pt x="21940" y="26309"/>
                    </a:lnTo>
                    <a:cubicBezTo>
                      <a:pt x="21399" y="26093"/>
                      <a:pt x="20966" y="25660"/>
                      <a:pt x="20533" y="25118"/>
                    </a:cubicBezTo>
                    <a:cubicBezTo>
                      <a:pt x="20316" y="24902"/>
                      <a:pt x="20208" y="24685"/>
                      <a:pt x="19992" y="24361"/>
                    </a:cubicBezTo>
                    <a:cubicBezTo>
                      <a:pt x="19992" y="24144"/>
                      <a:pt x="20100" y="23928"/>
                      <a:pt x="20316" y="23711"/>
                    </a:cubicBezTo>
                    <a:cubicBezTo>
                      <a:pt x="20533" y="23387"/>
                      <a:pt x="20966" y="23170"/>
                      <a:pt x="21399" y="23062"/>
                    </a:cubicBezTo>
                    <a:cubicBezTo>
                      <a:pt x="21494" y="23030"/>
                      <a:pt x="21589" y="23017"/>
                      <a:pt x="21681" y="23017"/>
                    </a:cubicBezTo>
                    <a:close/>
                    <a:moveTo>
                      <a:pt x="25761" y="46189"/>
                    </a:moveTo>
                    <a:cubicBezTo>
                      <a:pt x="26794" y="46189"/>
                      <a:pt x="28293" y="47657"/>
                      <a:pt x="26811" y="48281"/>
                    </a:cubicBezTo>
                    <a:lnTo>
                      <a:pt x="26811" y="48281"/>
                    </a:lnTo>
                    <a:lnTo>
                      <a:pt x="26269" y="48065"/>
                    </a:lnTo>
                    <a:cubicBezTo>
                      <a:pt x="26179" y="48005"/>
                      <a:pt x="26088" y="47978"/>
                      <a:pt x="26005" y="47978"/>
                    </a:cubicBezTo>
                    <a:cubicBezTo>
                      <a:pt x="25789" y="47978"/>
                      <a:pt x="25620" y="48156"/>
                      <a:pt x="25620" y="48390"/>
                    </a:cubicBezTo>
                    <a:cubicBezTo>
                      <a:pt x="24971" y="48173"/>
                      <a:pt x="24754" y="47524"/>
                      <a:pt x="24971" y="46983"/>
                    </a:cubicBezTo>
                    <a:cubicBezTo>
                      <a:pt x="25031" y="46409"/>
                      <a:pt x="25361" y="46189"/>
                      <a:pt x="25761" y="46189"/>
                    </a:cubicBezTo>
                    <a:close/>
                    <a:moveTo>
                      <a:pt x="46077" y="4120"/>
                    </a:moveTo>
                    <a:lnTo>
                      <a:pt x="46077" y="4120"/>
                    </a:lnTo>
                    <a:cubicBezTo>
                      <a:pt x="53762" y="8341"/>
                      <a:pt x="58849" y="19490"/>
                      <a:pt x="60581" y="27500"/>
                    </a:cubicBezTo>
                    <a:lnTo>
                      <a:pt x="60581" y="27391"/>
                    </a:lnTo>
                    <a:lnTo>
                      <a:pt x="60581" y="27391"/>
                    </a:lnTo>
                    <a:cubicBezTo>
                      <a:pt x="62205" y="34643"/>
                      <a:pt x="59932" y="41679"/>
                      <a:pt x="58525" y="48714"/>
                    </a:cubicBezTo>
                    <a:cubicBezTo>
                      <a:pt x="58092" y="39947"/>
                      <a:pt x="57009" y="31180"/>
                      <a:pt x="55169" y="22521"/>
                    </a:cubicBezTo>
                    <a:cubicBezTo>
                      <a:pt x="53762" y="16026"/>
                      <a:pt x="51164" y="8558"/>
                      <a:pt x="46077" y="4120"/>
                    </a:cubicBezTo>
                    <a:close/>
                    <a:moveTo>
                      <a:pt x="93783" y="47334"/>
                    </a:moveTo>
                    <a:cubicBezTo>
                      <a:pt x="93864" y="47334"/>
                      <a:pt x="93973" y="47361"/>
                      <a:pt x="94135" y="47416"/>
                    </a:cubicBezTo>
                    <a:lnTo>
                      <a:pt x="94027" y="47416"/>
                    </a:lnTo>
                    <a:lnTo>
                      <a:pt x="94460" y="47740"/>
                    </a:lnTo>
                    <a:cubicBezTo>
                      <a:pt x="94676" y="48281"/>
                      <a:pt x="94784" y="48931"/>
                      <a:pt x="94893" y="49580"/>
                    </a:cubicBezTo>
                    <a:cubicBezTo>
                      <a:pt x="94460" y="48823"/>
                      <a:pt x="94027" y="48065"/>
                      <a:pt x="93594" y="47416"/>
                    </a:cubicBezTo>
                    <a:cubicBezTo>
                      <a:pt x="93648" y="47361"/>
                      <a:pt x="93702" y="47334"/>
                      <a:pt x="93783" y="47334"/>
                    </a:cubicBezTo>
                    <a:close/>
                    <a:moveTo>
                      <a:pt x="45536" y="4986"/>
                    </a:moveTo>
                    <a:cubicBezTo>
                      <a:pt x="57767" y="15377"/>
                      <a:pt x="55494" y="36592"/>
                      <a:pt x="57226" y="52178"/>
                    </a:cubicBezTo>
                    <a:cubicBezTo>
                      <a:pt x="53762" y="43194"/>
                      <a:pt x="50731" y="34210"/>
                      <a:pt x="49433" y="24361"/>
                    </a:cubicBezTo>
                    <a:cubicBezTo>
                      <a:pt x="48675" y="18841"/>
                      <a:pt x="48134" y="10939"/>
                      <a:pt x="45536" y="5094"/>
                    </a:cubicBezTo>
                    <a:lnTo>
                      <a:pt x="45536" y="4986"/>
                    </a:lnTo>
                    <a:close/>
                    <a:moveTo>
                      <a:pt x="44021" y="21438"/>
                    </a:moveTo>
                    <a:lnTo>
                      <a:pt x="44021" y="21438"/>
                    </a:lnTo>
                    <a:cubicBezTo>
                      <a:pt x="45861" y="33020"/>
                      <a:pt x="48350" y="44601"/>
                      <a:pt x="54953" y="54126"/>
                    </a:cubicBezTo>
                    <a:cubicBezTo>
                      <a:pt x="47484" y="47524"/>
                      <a:pt x="45536" y="37674"/>
                      <a:pt x="44454" y="27500"/>
                    </a:cubicBezTo>
                    <a:cubicBezTo>
                      <a:pt x="44345" y="25443"/>
                      <a:pt x="44129" y="23495"/>
                      <a:pt x="44021" y="21438"/>
                    </a:cubicBezTo>
                    <a:close/>
                    <a:moveTo>
                      <a:pt x="42289" y="2713"/>
                    </a:moveTo>
                    <a:cubicBezTo>
                      <a:pt x="42613" y="2929"/>
                      <a:pt x="42938" y="3146"/>
                      <a:pt x="43263" y="3254"/>
                    </a:cubicBezTo>
                    <a:cubicBezTo>
                      <a:pt x="47051" y="11372"/>
                      <a:pt x="48025" y="20572"/>
                      <a:pt x="49108" y="29448"/>
                    </a:cubicBezTo>
                    <a:cubicBezTo>
                      <a:pt x="50298" y="38540"/>
                      <a:pt x="53762" y="47416"/>
                      <a:pt x="57334" y="55966"/>
                    </a:cubicBezTo>
                    <a:cubicBezTo>
                      <a:pt x="56901" y="55642"/>
                      <a:pt x="56576" y="55425"/>
                      <a:pt x="56252" y="55100"/>
                    </a:cubicBezTo>
                    <a:cubicBezTo>
                      <a:pt x="56252" y="54992"/>
                      <a:pt x="56252" y="54992"/>
                      <a:pt x="56252" y="54884"/>
                    </a:cubicBezTo>
                    <a:cubicBezTo>
                      <a:pt x="46943" y="38432"/>
                      <a:pt x="46185" y="21005"/>
                      <a:pt x="41748" y="3254"/>
                    </a:cubicBezTo>
                    <a:cubicBezTo>
                      <a:pt x="41748" y="2929"/>
                      <a:pt x="41964" y="2713"/>
                      <a:pt x="42289" y="2713"/>
                    </a:cubicBezTo>
                    <a:close/>
                    <a:moveTo>
                      <a:pt x="38038" y="73922"/>
                    </a:moveTo>
                    <a:cubicBezTo>
                      <a:pt x="38356" y="73922"/>
                      <a:pt x="38729" y="74032"/>
                      <a:pt x="39150" y="74259"/>
                    </a:cubicBezTo>
                    <a:cubicBezTo>
                      <a:pt x="40557" y="74692"/>
                      <a:pt x="40990" y="76532"/>
                      <a:pt x="39475" y="76748"/>
                    </a:cubicBezTo>
                    <a:lnTo>
                      <a:pt x="39042" y="76748"/>
                    </a:lnTo>
                    <a:cubicBezTo>
                      <a:pt x="38825" y="76748"/>
                      <a:pt x="38609" y="76856"/>
                      <a:pt x="38500" y="76965"/>
                    </a:cubicBezTo>
                    <a:cubicBezTo>
                      <a:pt x="37743" y="76856"/>
                      <a:pt x="37093" y="76315"/>
                      <a:pt x="36769" y="75666"/>
                    </a:cubicBezTo>
                    <a:cubicBezTo>
                      <a:pt x="36844" y="74528"/>
                      <a:pt x="37293" y="73922"/>
                      <a:pt x="38038" y="73922"/>
                    </a:cubicBezTo>
                    <a:close/>
                    <a:moveTo>
                      <a:pt x="93269" y="49797"/>
                    </a:moveTo>
                    <a:lnTo>
                      <a:pt x="93269" y="49797"/>
                    </a:lnTo>
                    <a:cubicBezTo>
                      <a:pt x="95001" y="60621"/>
                      <a:pt x="88615" y="69063"/>
                      <a:pt x="82986" y="77614"/>
                    </a:cubicBezTo>
                    <a:cubicBezTo>
                      <a:pt x="80280" y="81835"/>
                      <a:pt x="78116" y="86273"/>
                      <a:pt x="78224" y="91144"/>
                    </a:cubicBezTo>
                    <a:cubicBezTo>
                      <a:pt x="75085" y="83351"/>
                      <a:pt x="82012" y="73068"/>
                      <a:pt x="85584" y="66682"/>
                    </a:cubicBezTo>
                    <a:cubicBezTo>
                      <a:pt x="87749" y="62894"/>
                      <a:pt x="89805" y="59105"/>
                      <a:pt x="91537" y="55100"/>
                    </a:cubicBezTo>
                    <a:cubicBezTo>
                      <a:pt x="92187" y="53477"/>
                      <a:pt x="92728" y="51853"/>
                      <a:pt x="93161" y="50230"/>
                    </a:cubicBezTo>
                    <a:cubicBezTo>
                      <a:pt x="93161" y="50013"/>
                      <a:pt x="93269" y="49905"/>
                      <a:pt x="93269" y="49797"/>
                    </a:cubicBezTo>
                    <a:close/>
                    <a:moveTo>
                      <a:pt x="94135" y="49689"/>
                    </a:moveTo>
                    <a:lnTo>
                      <a:pt x="94135" y="49689"/>
                    </a:lnTo>
                    <a:cubicBezTo>
                      <a:pt x="94568" y="50446"/>
                      <a:pt x="95001" y="51312"/>
                      <a:pt x="95326" y="52178"/>
                    </a:cubicBezTo>
                    <a:cubicBezTo>
                      <a:pt x="95650" y="61162"/>
                      <a:pt x="89048" y="70903"/>
                      <a:pt x="85692" y="78588"/>
                    </a:cubicBezTo>
                    <a:cubicBezTo>
                      <a:pt x="83744" y="83243"/>
                      <a:pt x="81146" y="88113"/>
                      <a:pt x="79306" y="93092"/>
                    </a:cubicBezTo>
                    <a:lnTo>
                      <a:pt x="79090" y="92768"/>
                    </a:lnTo>
                    <a:cubicBezTo>
                      <a:pt x="78224" y="83675"/>
                      <a:pt x="84935" y="77181"/>
                      <a:pt x="89264" y="69821"/>
                    </a:cubicBezTo>
                    <a:cubicBezTo>
                      <a:pt x="92836" y="63760"/>
                      <a:pt x="95542" y="56724"/>
                      <a:pt x="94135" y="49689"/>
                    </a:cubicBezTo>
                    <a:close/>
                    <a:moveTo>
                      <a:pt x="95650" y="48714"/>
                    </a:moveTo>
                    <a:cubicBezTo>
                      <a:pt x="106041" y="58023"/>
                      <a:pt x="102253" y="77614"/>
                      <a:pt x="92620" y="85732"/>
                    </a:cubicBezTo>
                    <a:lnTo>
                      <a:pt x="92511" y="85732"/>
                    </a:lnTo>
                    <a:cubicBezTo>
                      <a:pt x="89589" y="88221"/>
                      <a:pt x="85259" y="90278"/>
                      <a:pt x="82012" y="93200"/>
                    </a:cubicBezTo>
                    <a:cubicBezTo>
                      <a:pt x="87316" y="86706"/>
                      <a:pt x="94135" y="80753"/>
                      <a:pt x="96408" y="72527"/>
                    </a:cubicBezTo>
                    <a:cubicBezTo>
                      <a:pt x="98032" y="66466"/>
                      <a:pt x="98465" y="58456"/>
                      <a:pt x="96083" y="52070"/>
                    </a:cubicBezTo>
                    <a:cubicBezTo>
                      <a:pt x="96083" y="51637"/>
                      <a:pt x="96083" y="51096"/>
                      <a:pt x="95975" y="50663"/>
                    </a:cubicBezTo>
                    <a:lnTo>
                      <a:pt x="95975" y="50663"/>
                    </a:lnTo>
                    <a:cubicBezTo>
                      <a:pt x="99872" y="58997"/>
                      <a:pt x="98681" y="67981"/>
                      <a:pt x="95650" y="76748"/>
                    </a:cubicBezTo>
                    <a:cubicBezTo>
                      <a:pt x="95513" y="76885"/>
                      <a:pt x="95636" y="77022"/>
                      <a:pt x="95800" y="77022"/>
                    </a:cubicBezTo>
                    <a:cubicBezTo>
                      <a:pt x="95895" y="77022"/>
                      <a:pt x="96004" y="76976"/>
                      <a:pt x="96083" y="76856"/>
                    </a:cubicBezTo>
                    <a:cubicBezTo>
                      <a:pt x="100738" y="68089"/>
                      <a:pt x="100521" y="57590"/>
                      <a:pt x="95650" y="48931"/>
                    </a:cubicBezTo>
                    <a:lnTo>
                      <a:pt x="95650" y="48714"/>
                    </a:lnTo>
                    <a:close/>
                    <a:moveTo>
                      <a:pt x="3648" y="68414"/>
                    </a:moveTo>
                    <a:lnTo>
                      <a:pt x="3648" y="68414"/>
                    </a:lnTo>
                    <a:cubicBezTo>
                      <a:pt x="19126" y="71553"/>
                      <a:pt x="25945" y="83784"/>
                      <a:pt x="34820" y="94716"/>
                    </a:cubicBezTo>
                    <a:cubicBezTo>
                      <a:pt x="31465" y="91685"/>
                      <a:pt x="28110" y="88654"/>
                      <a:pt x="24862" y="85516"/>
                    </a:cubicBezTo>
                    <a:cubicBezTo>
                      <a:pt x="18909" y="79562"/>
                      <a:pt x="12523" y="73068"/>
                      <a:pt x="4838" y="69604"/>
                    </a:cubicBezTo>
                    <a:lnTo>
                      <a:pt x="3648" y="68414"/>
                    </a:lnTo>
                    <a:close/>
                    <a:moveTo>
                      <a:pt x="68266" y="82485"/>
                    </a:moveTo>
                    <a:cubicBezTo>
                      <a:pt x="69998" y="86381"/>
                      <a:pt x="71946" y="90927"/>
                      <a:pt x="71838" y="95149"/>
                    </a:cubicBezTo>
                    <a:cubicBezTo>
                      <a:pt x="70323" y="92335"/>
                      <a:pt x="68699" y="89520"/>
                      <a:pt x="66967" y="86814"/>
                    </a:cubicBezTo>
                    <a:lnTo>
                      <a:pt x="67075" y="86814"/>
                    </a:lnTo>
                    <a:cubicBezTo>
                      <a:pt x="67400" y="85407"/>
                      <a:pt x="67833" y="84000"/>
                      <a:pt x="68266" y="82485"/>
                    </a:cubicBezTo>
                    <a:close/>
                    <a:moveTo>
                      <a:pt x="102429" y="94311"/>
                    </a:moveTo>
                    <a:cubicBezTo>
                      <a:pt x="102919" y="94311"/>
                      <a:pt x="103418" y="94454"/>
                      <a:pt x="103876" y="94716"/>
                    </a:cubicBezTo>
                    <a:cubicBezTo>
                      <a:pt x="104634" y="95149"/>
                      <a:pt x="104851" y="96123"/>
                      <a:pt x="104418" y="96772"/>
                    </a:cubicBezTo>
                    <a:cubicBezTo>
                      <a:pt x="104083" y="97385"/>
                      <a:pt x="103692" y="97625"/>
                      <a:pt x="103287" y="97625"/>
                    </a:cubicBezTo>
                    <a:cubicBezTo>
                      <a:pt x="102905" y="97625"/>
                      <a:pt x="102512" y="97412"/>
                      <a:pt x="102145" y="97097"/>
                    </a:cubicBezTo>
                    <a:cubicBezTo>
                      <a:pt x="102314" y="96759"/>
                      <a:pt x="102021" y="96487"/>
                      <a:pt x="101730" y="96487"/>
                    </a:cubicBezTo>
                    <a:cubicBezTo>
                      <a:pt x="101648" y="96487"/>
                      <a:pt x="101566" y="96508"/>
                      <a:pt x="101495" y="96556"/>
                    </a:cubicBezTo>
                    <a:cubicBezTo>
                      <a:pt x="101279" y="96339"/>
                      <a:pt x="101171" y="96123"/>
                      <a:pt x="101062" y="95798"/>
                    </a:cubicBezTo>
                    <a:cubicBezTo>
                      <a:pt x="101062" y="95582"/>
                      <a:pt x="101062" y="95365"/>
                      <a:pt x="101062" y="95149"/>
                    </a:cubicBezTo>
                    <a:cubicBezTo>
                      <a:pt x="101062" y="94932"/>
                      <a:pt x="101171" y="94608"/>
                      <a:pt x="101495" y="94499"/>
                    </a:cubicBezTo>
                    <a:cubicBezTo>
                      <a:pt x="101794" y="94371"/>
                      <a:pt x="102110" y="94311"/>
                      <a:pt x="102429" y="94311"/>
                    </a:cubicBezTo>
                    <a:close/>
                    <a:moveTo>
                      <a:pt x="95975" y="54451"/>
                    </a:moveTo>
                    <a:cubicBezTo>
                      <a:pt x="97707" y="61595"/>
                      <a:pt x="97166" y="69063"/>
                      <a:pt x="94243" y="75882"/>
                    </a:cubicBezTo>
                    <a:cubicBezTo>
                      <a:pt x="90888" y="83567"/>
                      <a:pt x="83528" y="89196"/>
                      <a:pt x="79090" y="96231"/>
                    </a:cubicBezTo>
                    <a:cubicBezTo>
                      <a:pt x="78982" y="96339"/>
                      <a:pt x="78982" y="96556"/>
                      <a:pt x="79090" y="96556"/>
                    </a:cubicBezTo>
                    <a:lnTo>
                      <a:pt x="79090" y="96664"/>
                    </a:lnTo>
                    <a:cubicBezTo>
                      <a:pt x="78765" y="97097"/>
                      <a:pt x="78549" y="97638"/>
                      <a:pt x="78332" y="98288"/>
                    </a:cubicBezTo>
                    <a:cubicBezTo>
                      <a:pt x="80172" y="89737"/>
                      <a:pt x="85259" y="81186"/>
                      <a:pt x="88723" y="74042"/>
                    </a:cubicBezTo>
                    <a:cubicBezTo>
                      <a:pt x="91429" y="68414"/>
                      <a:pt x="95326" y="61378"/>
                      <a:pt x="95975" y="54451"/>
                    </a:cubicBezTo>
                    <a:close/>
                    <a:moveTo>
                      <a:pt x="3756" y="67981"/>
                    </a:moveTo>
                    <a:lnTo>
                      <a:pt x="3756" y="67981"/>
                    </a:lnTo>
                    <a:cubicBezTo>
                      <a:pt x="14039" y="68955"/>
                      <a:pt x="23455" y="74367"/>
                      <a:pt x="30815" y="81402"/>
                    </a:cubicBezTo>
                    <a:cubicBezTo>
                      <a:pt x="36660" y="86923"/>
                      <a:pt x="38176" y="95365"/>
                      <a:pt x="42938" y="101427"/>
                    </a:cubicBezTo>
                    <a:cubicBezTo>
                      <a:pt x="42181" y="100885"/>
                      <a:pt x="41423" y="100236"/>
                      <a:pt x="40665" y="99587"/>
                    </a:cubicBezTo>
                    <a:cubicBezTo>
                      <a:pt x="29625" y="87139"/>
                      <a:pt x="21507" y="71012"/>
                      <a:pt x="3756" y="67981"/>
                    </a:cubicBezTo>
                    <a:close/>
                    <a:moveTo>
                      <a:pt x="6029" y="70795"/>
                    </a:moveTo>
                    <a:lnTo>
                      <a:pt x="6029" y="70795"/>
                    </a:lnTo>
                    <a:cubicBezTo>
                      <a:pt x="18909" y="77939"/>
                      <a:pt x="28651" y="90386"/>
                      <a:pt x="39799" y="100236"/>
                    </a:cubicBezTo>
                    <a:cubicBezTo>
                      <a:pt x="40665" y="101102"/>
                      <a:pt x="41639" y="101968"/>
                      <a:pt x="42505" y="102834"/>
                    </a:cubicBezTo>
                    <a:cubicBezTo>
                      <a:pt x="34929" y="99370"/>
                      <a:pt x="26486" y="98504"/>
                      <a:pt x="19992" y="92768"/>
                    </a:cubicBezTo>
                    <a:cubicBezTo>
                      <a:pt x="15446" y="88654"/>
                      <a:pt x="12631" y="82918"/>
                      <a:pt x="9709" y="77722"/>
                    </a:cubicBezTo>
                    <a:cubicBezTo>
                      <a:pt x="9168" y="76965"/>
                      <a:pt x="7977" y="74583"/>
                      <a:pt x="6570" y="72310"/>
                    </a:cubicBezTo>
                    <a:lnTo>
                      <a:pt x="6570" y="72310"/>
                    </a:lnTo>
                    <a:cubicBezTo>
                      <a:pt x="16528" y="83134"/>
                      <a:pt x="27460" y="94608"/>
                      <a:pt x="40232" y="101427"/>
                    </a:cubicBezTo>
                    <a:cubicBezTo>
                      <a:pt x="40262" y="101441"/>
                      <a:pt x="40291" y="101448"/>
                      <a:pt x="40320" y="101448"/>
                    </a:cubicBezTo>
                    <a:cubicBezTo>
                      <a:pt x="40500" y="101448"/>
                      <a:pt x="40636" y="101181"/>
                      <a:pt x="40449" y="100994"/>
                    </a:cubicBezTo>
                    <a:cubicBezTo>
                      <a:pt x="33738" y="95690"/>
                      <a:pt x="26811" y="90819"/>
                      <a:pt x="20425" y="84974"/>
                    </a:cubicBezTo>
                    <a:cubicBezTo>
                      <a:pt x="15554" y="80428"/>
                      <a:pt x="10791" y="75558"/>
                      <a:pt x="6029" y="70795"/>
                    </a:cubicBezTo>
                    <a:close/>
                    <a:moveTo>
                      <a:pt x="69240" y="58672"/>
                    </a:moveTo>
                    <a:lnTo>
                      <a:pt x="69240" y="58672"/>
                    </a:lnTo>
                    <a:cubicBezTo>
                      <a:pt x="60365" y="69496"/>
                      <a:pt x="49649" y="89196"/>
                      <a:pt x="57767" y="102725"/>
                    </a:cubicBezTo>
                    <a:lnTo>
                      <a:pt x="57767" y="103201"/>
                    </a:lnTo>
                    <a:lnTo>
                      <a:pt x="57767" y="103201"/>
                    </a:lnTo>
                    <a:cubicBezTo>
                      <a:pt x="52787" y="95123"/>
                      <a:pt x="52703" y="85775"/>
                      <a:pt x="55927" y="76748"/>
                    </a:cubicBezTo>
                    <a:cubicBezTo>
                      <a:pt x="57550" y="72635"/>
                      <a:pt x="59715" y="68847"/>
                      <a:pt x="62421" y="65491"/>
                    </a:cubicBezTo>
                    <a:cubicBezTo>
                      <a:pt x="64478" y="63002"/>
                      <a:pt x="66751" y="60729"/>
                      <a:pt x="69240" y="58672"/>
                    </a:cubicBezTo>
                    <a:close/>
                    <a:moveTo>
                      <a:pt x="70756" y="57698"/>
                    </a:moveTo>
                    <a:cubicBezTo>
                      <a:pt x="70323" y="67440"/>
                      <a:pt x="66534" y="75449"/>
                      <a:pt x="62638" y="84433"/>
                    </a:cubicBezTo>
                    <a:cubicBezTo>
                      <a:pt x="59932" y="90495"/>
                      <a:pt x="57875" y="96989"/>
                      <a:pt x="58958" y="103591"/>
                    </a:cubicBezTo>
                    <a:lnTo>
                      <a:pt x="58741" y="103158"/>
                    </a:lnTo>
                    <a:lnTo>
                      <a:pt x="58633" y="103158"/>
                    </a:lnTo>
                    <a:cubicBezTo>
                      <a:pt x="58200" y="99478"/>
                      <a:pt x="58092" y="95690"/>
                      <a:pt x="58525" y="92010"/>
                    </a:cubicBezTo>
                    <a:cubicBezTo>
                      <a:pt x="59282" y="82377"/>
                      <a:pt x="63612" y="74583"/>
                      <a:pt x="68807" y="66682"/>
                    </a:cubicBezTo>
                    <a:cubicBezTo>
                      <a:pt x="68960" y="66452"/>
                      <a:pt x="68789" y="66223"/>
                      <a:pt x="68598" y="66223"/>
                    </a:cubicBezTo>
                    <a:cubicBezTo>
                      <a:pt x="68520" y="66223"/>
                      <a:pt x="68438" y="66262"/>
                      <a:pt x="68374" y="66357"/>
                    </a:cubicBezTo>
                    <a:cubicBezTo>
                      <a:pt x="59823" y="75449"/>
                      <a:pt x="56684" y="88330"/>
                      <a:pt x="57550" y="100777"/>
                    </a:cubicBezTo>
                    <a:cubicBezTo>
                      <a:pt x="51922" y="86381"/>
                      <a:pt x="61772" y="70037"/>
                      <a:pt x="70323" y="58564"/>
                    </a:cubicBezTo>
                    <a:cubicBezTo>
                      <a:pt x="70431" y="58348"/>
                      <a:pt x="70323" y="58131"/>
                      <a:pt x="70106" y="58023"/>
                    </a:cubicBezTo>
                    <a:lnTo>
                      <a:pt x="70756" y="57698"/>
                    </a:lnTo>
                    <a:close/>
                    <a:moveTo>
                      <a:pt x="72041" y="57272"/>
                    </a:moveTo>
                    <a:cubicBezTo>
                      <a:pt x="72395" y="57272"/>
                      <a:pt x="72628" y="57462"/>
                      <a:pt x="72704" y="57915"/>
                    </a:cubicBezTo>
                    <a:cubicBezTo>
                      <a:pt x="74111" y="66033"/>
                      <a:pt x="69240" y="75341"/>
                      <a:pt x="66751" y="82810"/>
                    </a:cubicBezTo>
                    <a:cubicBezTo>
                      <a:pt x="66426" y="83892"/>
                      <a:pt x="66101" y="84866"/>
                      <a:pt x="65885" y="85948"/>
                    </a:cubicBezTo>
                    <a:lnTo>
                      <a:pt x="65885" y="85840"/>
                    </a:lnTo>
                    <a:cubicBezTo>
                      <a:pt x="63936" y="92335"/>
                      <a:pt x="62638" y="98721"/>
                      <a:pt x="59607" y="104674"/>
                    </a:cubicBezTo>
                    <a:cubicBezTo>
                      <a:pt x="57117" y="87680"/>
                      <a:pt x="74219" y="73826"/>
                      <a:pt x="71513" y="57373"/>
                    </a:cubicBezTo>
                    <a:cubicBezTo>
                      <a:pt x="71710" y="57308"/>
                      <a:pt x="71887" y="57272"/>
                      <a:pt x="72041" y="57272"/>
                    </a:cubicBezTo>
                    <a:close/>
                    <a:moveTo>
                      <a:pt x="106271" y="103429"/>
                    </a:moveTo>
                    <a:cubicBezTo>
                      <a:pt x="106447" y="103429"/>
                      <a:pt x="106637" y="103483"/>
                      <a:pt x="106799" y="103591"/>
                    </a:cubicBezTo>
                    <a:cubicBezTo>
                      <a:pt x="106907" y="103700"/>
                      <a:pt x="107015" y="103808"/>
                      <a:pt x="107015" y="104024"/>
                    </a:cubicBezTo>
                    <a:cubicBezTo>
                      <a:pt x="107124" y="104349"/>
                      <a:pt x="107015" y="104782"/>
                      <a:pt x="106799" y="105107"/>
                    </a:cubicBezTo>
                    <a:cubicBezTo>
                      <a:pt x="106582" y="105540"/>
                      <a:pt x="106258" y="105864"/>
                      <a:pt x="105717" y="105973"/>
                    </a:cubicBezTo>
                    <a:lnTo>
                      <a:pt x="105717" y="105864"/>
                    </a:lnTo>
                    <a:cubicBezTo>
                      <a:pt x="105717" y="105648"/>
                      <a:pt x="105608" y="105540"/>
                      <a:pt x="105392" y="105431"/>
                    </a:cubicBezTo>
                    <a:cubicBezTo>
                      <a:pt x="105500" y="105107"/>
                      <a:pt x="105500" y="104674"/>
                      <a:pt x="105500" y="104241"/>
                    </a:cubicBezTo>
                    <a:cubicBezTo>
                      <a:pt x="105500" y="103916"/>
                      <a:pt x="105608" y="103808"/>
                      <a:pt x="105825" y="103591"/>
                    </a:cubicBezTo>
                    <a:cubicBezTo>
                      <a:pt x="105933" y="103483"/>
                      <a:pt x="106095" y="103429"/>
                      <a:pt x="106271" y="103429"/>
                    </a:cubicBezTo>
                    <a:close/>
                    <a:moveTo>
                      <a:pt x="88357" y="103557"/>
                    </a:moveTo>
                    <a:cubicBezTo>
                      <a:pt x="88618" y="103557"/>
                      <a:pt x="88887" y="103610"/>
                      <a:pt x="89156" y="103700"/>
                    </a:cubicBezTo>
                    <a:cubicBezTo>
                      <a:pt x="90022" y="104241"/>
                      <a:pt x="89589" y="106189"/>
                      <a:pt x="89156" y="106839"/>
                    </a:cubicBezTo>
                    <a:cubicBezTo>
                      <a:pt x="88839" y="107155"/>
                      <a:pt x="88406" y="107356"/>
                      <a:pt x="87985" y="107356"/>
                    </a:cubicBezTo>
                    <a:cubicBezTo>
                      <a:pt x="87830" y="107356"/>
                      <a:pt x="87677" y="107329"/>
                      <a:pt x="87532" y="107271"/>
                    </a:cubicBezTo>
                    <a:cubicBezTo>
                      <a:pt x="86775" y="106839"/>
                      <a:pt x="86342" y="106189"/>
                      <a:pt x="86125" y="105540"/>
                    </a:cubicBezTo>
                    <a:lnTo>
                      <a:pt x="86125" y="105540"/>
                    </a:lnTo>
                    <a:cubicBezTo>
                      <a:pt x="86342" y="105648"/>
                      <a:pt x="86558" y="105756"/>
                      <a:pt x="86883" y="105864"/>
                    </a:cubicBezTo>
                    <a:cubicBezTo>
                      <a:pt x="87100" y="105864"/>
                      <a:pt x="87424" y="105540"/>
                      <a:pt x="87316" y="105323"/>
                    </a:cubicBezTo>
                    <a:cubicBezTo>
                      <a:pt x="86991" y="104674"/>
                      <a:pt x="86775" y="104349"/>
                      <a:pt x="87316" y="103916"/>
                    </a:cubicBezTo>
                    <a:cubicBezTo>
                      <a:pt x="87633" y="103662"/>
                      <a:pt x="87987" y="103557"/>
                      <a:pt x="88357" y="103557"/>
                    </a:cubicBezTo>
                    <a:close/>
                    <a:moveTo>
                      <a:pt x="87749" y="117446"/>
                    </a:moveTo>
                    <a:cubicBezTo>
                      <a:pt x="88074" y="117554"/>
                      <a:pt x="88398" y="117771"/>
                      <a:pt x="88615" y="117987"/>
                    </a:cubicBezTo>
                    <a:cubicBezTo>
                      <a:pt x="89156" y="118312"/>
                      <a:pt x="89264" y="119070"/>
                      <a:pt x="88940" y="119611"/>
                    </a:cubicBezTo>
                    <a:cubicBezTo>
                      <a:pt x="88841" y="119907"/>
                      <a:pt x="88383" y="120382"/>
                      <a:pt x="87974" y="120382"/>
                    </a:cubicBezTo>
                    <a:cubicBezTo>
                      <a:pt x="87935" y="120382"/>
                      <a:pt x="87896" y="120378"/>
                      <a:pt x="87857" y="120368"/>
                    </a:cubicBezTo>
                    <a:cubicBezTo>
                      <a:pt x="87532" y="120152"/>
                      <a:pt x="87208" y="119394"/>
                      <a:pt x="87208" y="118961"/>
                    </a:cubicBezTo>
                    <a:cubicBezTo>
                      <a:pt x="87208" y="118745"/>
                      <a:pt x="87100" y="118664"/>
                      <a:pt x="86978" y="118664"/>
                    </a:cubicBezTo>
                    <a:cubicBezTo>
                      <a:pt x="86856" y="118664"/>
                      <a:pt x="86721" y="118745"/>
                      <a:pt x="86667" y="118853"/>
                    </a:cubicBezTo>
                    <a:cubicBezTo>
                      <a:pt x="86596" y="119100"/>
                      <a:pt x="86560" y="119348"/>
                      <a:pt x="86558" y="119591"/>
                    </a:cubicBezTo>
                    <a:lnTo>
                      <a:pt x="86558" y="119591"/>
                    </a:lnTo>
                    <a:cubicBezTo>
                      <a:pt x="86561" y="119057"/>
                      <a:pt x="86668" y="118522"/>
                      <a:pt x="86775" y="117987"/>
                    </a:cubicBezTo>
                    <a:cubicBezTo>
                      <a:pt x="86775" y="117879"/>
                      <a:pt x="86883" y="117662"/>
                      <a:pt x="86991" y="117554"/>
                    </a:cubicBezTo>
                    <a:cubicBezTo>
                      <a:pt x="87100" y="117446"/>
                      <a:pt x="87100" y="117446"/>
                      <a:pt x="87100" y="117446"/>
                    </a:cubicBezTo>
                    <a:lnTo>
                      <a:pt x="87424" y="117446"/>
                    </a:lnTo>
                    <a:cubicBezTo>
                      <a:pt x="87352" y="117446"/>
                      <a:pt x="87520" y="117494"/>
                      <a:pt x="87641" y="117494"/>
                    </a:cubicBezTo>
                    <a:cubicBezTo>
                      <a:pt x="87701" y="117494"/>
                      <a:pt x="87749" y="117482"/>
                      <a:pt x="87749" y="117446"/>
                    </a:cubicBezTo>
                    <a:close/>
                    <a:moveTo>
                      <a:pt x="35903" y="114523"/>
                    </a:moveTo>
                    <a:lnTo>
                      <a:pt x="35903" y="114523"/>
                    </a:lnTo>
                    <a:cubicBezTo>
                      <a:pt x="39475" y="115606"/>
                      <a:pt x="42722" y="117338"/>
                      <a:pt x="45644" y="119611"/>
                    </a:cubicBezTo>
                    <a:cubicBezTo>
                      <a:pt x="47809" y="121234"/>
                      <a:pt x="49974" y="123074"/>
                      <a:pt x="52355" y="124698"/>
                    </a:cubicBezTo>
                    <a:cubicBezTo>
                      <a:pt x="50515" y="123832"/>
                      <a:pt x="48675" y="122750"/>
                      <a:pt x="46943" y="121667"/>
                    </a:cubicBezTo>
                    <a:cubicBezTo>
                      <a:pt x="43479" y="119394"/>
                      <a:pt x="39799" y="116580"/>
                      <a:pt x="35903" y="114523"/>
                    </a:cubicBezTo>
                    <a:close/>
                    <a:moveTo>
                      <a:pt x="29080" y="110862"/>
                    </a:moveTo>
                    <a:cubicBezTo>
                      <a:pt x="35038" y="110862"/>
                      <a:pt x="40362" y="112668"/>
                      <a:pt x="45969" y="115822"/>
                    </a:cubicBezTo>
                    <a:cubicBezTo>
                      <a:pt x="51597" y="119070"/>
                      <a:pt x="55386" y="124481"/>
                      <a:pt x="60365" y="128378"/>
                    </a:cubicBezTo>
                    <a:cubicBezTo>
                      <a:pt x="53654" y="124806"/>
                      <a:pt x="48350" y="119719"/>
                      <a:pt x="41856" y="115931"/>
                    </a:cubicBezTo>
                    <a:cubicBezTo>
                      <a:pt x="38609" y="113982"/>
                      <a:pt x="35037" y="112792"/>
                      <a:pt x="31357" y="112467"/>
                    </a:cubicBezTo>
                    <a:cubicBezTo>
                      <a:pt x="29390" y="111841"/>
                      <a:pt x="27424" y="111437"/>
                      <a:pt x="25397" y="111437"/>
                    </a:cubicBezTo>
                    <a:cubicBezTo>
                      <a:pt x="24969" y="111437"/>
                      <a:pt x="24539" y="111455"/>
                      <a:pt x="24105" y="111493"/>
                    </a:cubicBezTo>
                    <a:lnTo>
                      <a:pt x="24754" y="111168"/>
                    </a:lnTo>
                    <a:cubicBezTo>
                      <a:pt x="26239" y="110962"/>
                      <a:pt x="27677" y="110862"/>
                      <a:pt x="29080" y="110862"/>
                    </a:cubicBezTo>
                    <a:close/>
                    <a:moveTo>
                      <a:pt x="22156" y="112575"/>
                    </a:moveTo>
                    <a:cubicBezTo>
                      <a:pt x="22156" y="112683"/>
                      <a:pt x="22265" y="112792"/>
                      <a:pt x="22481" y="112792"/>
                    </a:cubicBezTo>
                    <a:cubicBezTo>
                      <a:pt x="25620" y="112900"/>
                      <a:pt x="28759" y="113116"/>
                      <a:pt x="31898" y="113549"/>
                    </a:cubicBezTo>
                    <a:cubicBezTo>
                      <a:pt x="37635" y="115714"/>
                      <a:pt x="42722" y="120044"/>
                      <a:pt x="47701" y="123183"/>
                    </a:cubicBezTo>
                    <a:cubicBezTo>
                      <a:pt x="51814" y="125564"/>
                      <a:pt x="56035" y="127620"/>
                      <a:pt x="60365" y="129569"/>
                    </a:cubicBezTo>
                    <a:cubicBezTo>
                      <a:pt x="52247" y="128811"/>
                      <a:pt x="46077" y="125780"/>
                      <a:pt x="39042" y="121451"/>
                    </a:cubicBezTo>
                    <a:cubicBezTo>
                      <a:pt x="33738" y="118095"/>
                      <a:pt x="28326" y="114307"/>
                      <a:pt x="22048" y="112900"/>
                    </a:cubicBezTo>
                    <a:lnTo>
                      <a:pt x="21940" y="112900"/>
                    </a:lnTo>
                    <a:lnTo>
                      <a:pt x="21832" y="112792"/>
                    </a:lnTo>
                    <a:lnTo>
                      <a:pt x="22156" y="112575"/>
                    </a:lnTo>
                    <a:close/>
                    <a:moveTo>
                      <a:pt x="32199" y="109421"/>
                    </a:moveTo>
                    <a:cubicBezTo>
                      <a:pt x="43167" y="109421"/>
                      <a:pt x="53628" y="119801"/>
                      <a:pt x="61447" y="127620"/>
                    </a:cubicBezTo>
                    <a:lnTo>
                      <a:pt x="64153" y="130218"/>
                    </a:lnTo>
                    <a:lnTo>
                      <a:pt x="64153" y="130218"/>
                    </a:lnTo>
                    <a:lnTo>
                      <a:pt x="63287" y="129893"/>
                    </a:lnTo>
                    <a:cubicBezTo>
                      <a:pt x="52798" y="121321"/>
                      <a:pt x="43531" y="110117"/>
                      <a:pt x="29881" y="110117"/>
                    </a:cubicBezTo>
                    <a:cubicBezTo>
                      <a:pt x="28882" y="110117"/>
                      <a:pt x="27859" y="110177"/>
                      <a:pt x="26811" y="110302"/>
                    </a:cubicBezTo>
                    <a:cubicBezTo>
                      <a:pt x="28614" y="109696"/>
                      <a:pt x="30413" y="109421"/>
                      <a:pt x="32199" y="109421"/>
                    </a:cubicBezTo>
                    <a:close/>
                    <a:moveTo>
                      <a:pt x="23022" y="113874"/>
                    </a:moveTo>
                    <a:lnTo>
                      <a:pt x="23022" y="113874"/>
                    </a:lnTo>
                    <a:cubicBezTo>
                      <a:pt x="30058" y="116580"/>
                      <a:pt x="36227" y="120693"/>
                      <a:pt x="42613" y="124698"/>
                    </a:cubicBezTo>
                    <a:cubicBezTo>
                      <a:pt x="47489" y="127605"/>
                      <a:pt x="53177" y="130430"/>
                      <a:pt x="58904" y="130430"/>
                    </a:cubicBezTo>
                    <a:cubicBezTo>
                      <a:pt x="59788" y="130430"/>
                      <a:pt x="60672" y="130363"/>
                      <a:pt x="61555" y="130218"/>
                    </a:cubicBezTo>
                    <a:lnTo>
                      <a:pt x="63395" y="131084"/>
                    </a:lnTo>
                    <a:cubicBezTo>
                      <a:pt x="61489" y="130905"/>
                      <a:pt x="59582" y="130825"/>
                      <a:pt x="57675" y="130825"/>
                    </a:cubicBezTo>
                    <a:cubicBezTo>
                      <a:pt x="56118" y="130825"/>
                      <a:pt x="54561" y="130878"/>
                      <a:pt x="53004" y="130976"/>
                    </a:cubicBezTo>
                    <a:lnTo>
                      <a:pt x="53113" y="130868"/>
                    </a:lnTo>
                    <a:lnTo>
                      <a:pt x="53113" y="130868"/>
                    </a:lnTo>
                    <a:cubicBezTo>
                      <a:pt x="52985" y="130870"/>
                      <a:pt x="52857" y="130871"/>
                      <a:pt x="52730" y="130871"/>
                    </a:cubicBezTo>
                    <a:cubicBezTo>
                      <a:pt x="41207" y="130871"/>
                      <a:pt x="31480" y="121261"/>
                      <a:pt x="23022" y="113874"/>
                    </a:cubicBezTo>
                    <a:close/>
                    <a:moveTo>
                      <a:pt x="42099" y="0"/>
                    </a:moveTo>
                    <a:cubicBezTo>
                      <a:pt x="41896" y="0"/>
                      <a:pt x="41693" y="305"/>
                      <a:pt x="41856" y="548"/>
                    </a:cubicBezTo>
                    <a:cubicBezTo>
                      <a:pt x="41964" y="873"/>
                      <a:pt x="42181" y="1198"/>
                      <a:pt x="42397" y="1522"/>
                    </a:cubicBezTo>
                    <a:lnTo>
                      <a:pt x="42181" y="1522"/>
                    </a:lnTo>
                    <a:lnTo>
                      <a:pt x="41315" y="1198"/>
                    </a:lnTo>
                    <a:cubicBezTo>
                      <a:pt x="41251" y="1071"/>
                      <a:pt x="41151" y="1018"/>
                      <a:pt x="41057" y="1018"/>
                    </a:cubicBezTo>
                    <a:cubicBezTo>
                      <a:pt x="40990" y="1018"/>
                      <a:pt x="40927" y="1045"/>
                      <a:pt x="40882" y="1089"/>
                    </a:cubicBezTo>
                    <a:lnTo>
                      <a:pt x="40124" y="765"/>
                    </a:lnTo>
                    <a:cubicBezTo>
                      <a:pt x="40091" y="756"/>
                      <a:pt x="40059" y="753"/>
                      <a:pt x="40029" y="753"/>
                    </a:cubicBezTo>
                    <a:cubicBezTo>
                      <a:pt x="39662" y="753"/>
                      <a:pt x="39507" y="1322"/>
                      <a:pt x="39908" y="1522"/>
                    </a:cubicBezTo>
                    <a:lnTo>
                      <a:pt x="40340" y="1739"/>
                    </a:lnTo>
                    <a:cubicBezTo>
                      <a:pt x="40232" y="1739"/>
                      <a:pt x="40232" y="1847"/>
                      <a:pt x="40340" y="1955"/>
                    </a:cubicBezTo>
                    <a:cubicBezTo>
                      <a:pt x="45861" y="19815"/>
                      <a:pt x="38825" y="45900"/>
                      <a:pt x="57442" y="56941"/>
                    </a:cubicBezTo>
                    <a:lnTo>
                      <a:pt x="57442" y="58997"/>
                    </a:lnTo>
                    <a:cubicBezTo>
                      <a:pt x="57442" y="59214"/>
                      <a:pt x="57632" y="59322"/>
                      <a:pt x="57821" y="59322"/>
                    </a:cubicBezTo>
                    <a:cubicBezTo>
                      <a:pt x="58010" y="59322"/>
                      <a:pt x="58200" y="59214"/>
                      <a:pt x="58200" y="58997"/>
                    </a:cubicBezTo>
                    <a:cubicBezTo>
                      <a:pt x="58200" y="58781"/>
                      <a:pt x="58200" y="58564"/>
                      <a:pt x="58308" y="58348"/>
                    </a:cubicBezTo>
                    <a:cubicBezTo>
                      <a:pt x="59282" y="60621"/>
                      <a:pt x="60256" y="62894"/>
                      <a:pt x="61122" y="65058"/>
                    </a:cubicBezTo>
                    <a:cubicBezTo>
                      <a:pt x="59499" y="67223"/>
                      <a:pt x="58092" y="69496"/>
                      <a:pt x="56901" y="71877"/>
                    </a:cubicBezTo>
                    <a:cubicBezTo>
                      <a:pt x="52571" y="63327"/>
                      <a:pt x="46077" y="56399"/>
                      <a:pt x="39583" y="49472"/>
                    </a:cubicBezTo>
                    <a:cubicBezTo>
                      <a:pt x="40449" y="49256"/>
                      <a:pt x="40882" y="48281"/>
                      <a:pt x="41098" y="47416"/>
                    </a:cubicBezTo>
                    <a:cubicBezTo>
                      <a:pt x="41423" y="46333"/>
                      <a:pt x="41423" y="44926"/>
                      <a:pt x="41856" y="43844"/>
                    </a:cubicBezTo>
                    <a:cubicBezTo>
                      <a:pt x="42072" y="44277"/>
                      <a:pt x="42289" y="44601"/>
                      <a:pt x="42722" y="44926"/>
                    </a:cubicBezTo>
                    <a:cubicBezTo>
                      <a:pt x="42830" y="45034"/>
                      <a:pt x="42938" y="45251"/>
                      <a:pt x="43046" y="45359"/>
                    </a:cubicBezTo>
                    <a:cubicBezTo>
                      <a:pt x="43182" y="45495"/>
                      <a:pt x="43337" y="45555"/>
                      <a:pt x="43488" y="45555"/>
                    </a:cubicBezTo>
                    <a:cubicBezTo>
                      <a:pt x="43696" y="45555"/>
                      <a:pt x="43895" y="45439"/>
                      <a:pt x="44021" y="45251"/>
                    </a:cubicBezTo>
                    <a:cubicBezTo>
                      <a:pt x="44129" y="45251"/>
                      <a:pt x="44237" y="45034"/>
                      <a:pt x="44237" y="44926"/>
                    </a:cubicBezTo>
                    <a:cubicBezTo>
                      <a:pt x="44237" y="44818"/>
                      <a:pt x="44237" y="44710"/>
                      <a:pt x="44237" y="44601"/>
                    </a:cubicBezTo>
                    <a:lnTo>
                      <a:pt x="44237" y="44493"/>
                    </a:lnTo>
                    <a:cubicBezTo>
                      <a:pt x="44129" y="43844"/>
                      <a:pt x="43804" y="43302"/>
                      <a:pt x="43263" y="42870"/>
                    </a:cubicBezTo>
                    <a:cubicBezTo>
                      <a:pt x="43155" y="42653"/>
                      <a:pt x="43046" y="42545"/>
                      <a:pt x="42938" y="42545"/>
                    </a:cubicBezTo>
                    <a:lnTo>
                      <a:pt x="42289" y="42004"/>
                    </a:lnTo>
                    <a:cubicBezTo>
                      <a:pt x="42181" y="41895"/>
                      <a:pt x="42045" y="41841"/>
                      <a:pt x="41923" y="41841"/>
                    </a:cubicBezTo>
                    <a:cubicBezTo>
                      <a:pt x="41802" y="41841"/>
                      <a:pt x="41693" y="41895"/>
                      <a:pt x="41639" y="42004"/>
                    </a:cubicBezTo>
                    <a:cubicBezTo>
                      <a:pt x="40990" y="43086"/>
                      <a:pt x="40665" y="44168"/>
                      <a:pt x="40557" y="45359"/>
                    </a:cubicBezTo>
                    <a:cubicBezTo>
                      <a:pt x="40449" y="46225"/>
                      <a:pt x="40340" y="48498"/>
                      <a:pt x="39258" y="48823"/>
                    </a:cubicBezTo>
                    <a:cubicBezTo>
                      <a:pt x="39258" y="48823"/>
                      <a:pt x="39150" y="48931"/>
                      <a:pt x="39150" y="48931"/>
                    </a:cubicBezTo>
                    <a:lnTo>
                      <a:pt x="37310" y="46983"/>
                    </a:lnTo>
                    <a:cubicBezTo>
                      <a:pt x="36444" y="43844"/>
                      <a:pt x="35686" y="40705"/>
                      <a:pt x="35253" y="37458"/>
                    </a:cubicBezTo>
                    <a:cubicBezTo>
                      <a:pt x="35362" y="37349"/>
                      <a:pt x="35362" y="37133"/>
                      <a:pt x="35253" y="36916"/>
                    </a:cubicBezTo>
                    <a:lnTo>
                      <a:pt x="35145" y="36592"/>
                    </a:lnTo>
                    <a:lnTo>
                      <a:pt x="35145" y="36483"/>
                    </a:lnTo>
                    <a:lnTo>
                      <a:pt x="35037" y="36267"/>
                    </a:lnTo>
                    <a:cubicBezTo>
                      <a:pt x="37867" y="35029"/>
                      <a:pt x="36216" y="30393"/>
                      <a:pt x="33569" y="30393"/>
                    </a:cubicBezTo>
                    <a:cubicBezTo>
                      <a:pt x="32977" y="30393"/>
                      <a:pt x="32335" y="30626"/>
                      <a:pt x="31681" y="31180"/>
                    </a:cubicBezTo>
                    <a:cubicBezTo>
                      <a:pt x="31140" y="31504"/>
                      <a:pt x="31140" y="32262"/>
                      <a:pt x="31681" y="32587"/>
                    </a:cubicBezTo>
                    <a:cubicBezTo>
                      <a:pt x="32087" y="33051"/>
                      <a:pt x="32618" y="33266"/>
                      <a:pt x="33156" y="33266"/>
                    </a:cubicBezTo>
                    <a:cubicBezTo>
                      <a:pt x="33622" y="33266"/>
                      <a:pt x="34094" y="33105"/>
                      <a:pt x="34496" y="32803"/>
                    </a:cubicBezTo>
                    <a:lnTo>
                      <a:pt x="34496" y="32803"/>
                    </a:lnTo>
                    <a:cubicBezTo>
                      <a:pt x="35037" y="33453"/>
                      <a:pt x="34820" y="34752"/>
                      <a:pt x="33738" y="34860"/>
                    </a:cubicBezTo>
                    <a:cubicBezTo>
                      <a:pt x="33197" y="34968"/>
                      <a:pt x="32764" y="35726"/>
                      <a:pt x="33197" y="36267"/>
                    </a:cubicBezTo>
                    <a:cubicBezTo>
                      <a:pt x="33630" y="36808"/>
                      <a:pt x="33954" y="37133"/>
                      <a:pt x="34387" y="37566"/>
                    </a:cubicBezTo>
                    <a:cubicBezTo>
                      <a:pt x="34387" y="37674"/>
                      <a:pt x="34496" y="37674"/>
                      <a:pt x="34604" y="37782"/>
                    </a:cubicBezTo>
                    <a:cubicBezTo>
                      <a:pt x="35470" y="39622"/>
                      <a:pt x="35686" y="42761"/>
                      <a:pt x="36119" y="44710"/>
                    </a:cubicBezTo>
                    <a:cubicBezTo>
                      <a:pt x="36119" y="45034"/>
                      <a:pt x="36227" y="45467"/>
                      <a:pt x="36336" y="45792"/>
                    </a:cubicBezTo>
                    <a:cubicBezTo>
                      <a:pt x="34279" y="43519"/>
                      <a:pt x="32331" y="41138"/>
                      <a:pt x="30274" y="38756"/>
                    </a:cubicBezTo>
                    <a:cubicBezTo>
                      <a:pt x="30599" y="38648"/>
                      <a:pt x="30599" y="38323"/>
                      <a:pt x="30274" y="38215"/>
                    </a:cubicBezTo>
                    <a:cubicBezTo>
                      <a:pt x="27677" y="37025"/>
                      <a:pt x="27568" y="31504"/>
                      <a:pt x="28110" y="28041"/>
                    </a:cubicBezTo>
                    <a:cubicBezTo>
                      <a:pt x="28326" y="27933"/>
                      <a:pt x="28651" y="27716"/>
                      <a:pt x="28651" y="27391"/>
                    </a:cubicBezTo>
                    <a:cubicBezTo>
                      <a:pt x="28945" y="26410"/>
                      <a:pt x="28884" y="24626"/>
                      <a:pt x="27577" y="24626"/>
                    </a:cubicBezTo>
                    <a:cubicBezTo>
                      <a:pt x="27443" y="24626"/>
                      <a:pt x="27296" y="24645"/>
                      <a:pt x="27135" y="24685"/>
                    </a:cubicBezTo>
                    <a:cubicBezTo>
                      <a:pt x="25187" y="25118"/>
                      <a:pt x="25728" y="27716"/>
                      <a:pt x="26594" y="28798"/>
                    </a:cubicBezTo>
                    <a:cubicBezTo>
                      <a:pt x="26658" y="28925"/>
                      <a:pt x="26795" y="28978"/>
                      <a:pt x="26920" y="28978"/>
                    </a:cubicBezTo>
                    <a:cubicBezTo>
                      <a:pt x="27009" y="28978"/>
                      <a:pt x="27091" y="28952"/>
                      <a:pt x="27135" y="28907"/>
                    </a:cubicBezTo>
                    <a:lnTo>
                      <a:pt x="27135" y="28907"/>
                    </a:lnTo>
                    <a:cubicBezTo>
                      <a:pt x="27027" y="30747"/>
                      <a:pt x="27027" y="32695"/>
                      <a:pt x="27135" y="34643"/>
                    </a:cubicBezTo>
                    <a:cubicBezTo>
                      <a:pt x="25620" y="32370"/>
                      <a:pt x="24213" y="29989"/>
                      <a:pt x="23022" y="27500"/>
                    </a:cubicBezTo>
                    <a:cubicBezTo>
                      <a:pt x="23672" y="26742"/>
                      <a:pt x="24105" y="25876"/>
                      <a:pt x="24105" y="24902"/>
                    </a:cubicBezTo>
                    <a:cubicBezTo>
                      <a:pt x="24321" y="23928"/>
                      <a:pt x="23996" y="22845"/>
                      <a:pt x="23347" y="22088"/>
                    </a:cubicBezTo>
                    <a:cubicBezTo>
                      <a:pt x="22889" y="21630"/>
                      <a:pt x="22320" y="21444"/>
                      <a:pt x="21731" y="21444"/>
                    </a:cubicBezTo>
                    <a:cubicBezTo>
                      <a:pt x="20787" y="21444"/>
                      <a:pt x="19792" y="21921"/>
                      <a:pt x="19126" y="22521"/>
                    </a:cubicBezTo>
                    <a:cubicBezTo>
                      <a:pt x="19018" y="22629"/>
                      <a:pt x="18909" y="22737"/>
                      <a:pt x="18909" y="22845"/>
                    </a:cubicBezTo>
                    <a:cubicBezTo>
                      <a:pt x="18866" y="22831"/>
                      <a:pt x="18818" y="22824"/>
                      <a:pt x="18769" y="22824"/>
                    </a:cubicBezTo>
                    <a:cubicBezTo>
                      <a:pt x="18453" y="22824"/>
                      <a:pt x="18072" y="23105"/>
                      <a:pt x="18260" y="23387"/>
                    </a:cubicBezTo>
                    <a:lnTo>
                      <a:pt x="18476" y="23711"/>
                    </a:lnTo>
                    <a:cubicBezTo>
                      <a:pt x="18043" y="25227"/>
                      <a:pt x="18801" y="26634"/>
                      <a:pt x="20316" y="27067"/>
                    </a:cubicBezTo>
                    <a:lnTo>
                      <a:pt x="20533" y="27067"/>
                    </a:lnTo>
                    <a:cubicBezTo>
                      <a:pt x="20910" y="27538"/>
                      <a:pt x="21451" y="27845"/>
                      <a:pt x="22085" y="27845"/>
                    </a:cubicBezTo>
                    <a:cubicBezTo>
                      <a:pt x="22179" y="27845"/>
                      <a:pt x="22275" y="27838"/>
                      <a:pt x="22373" y="27824"/>
                    </a:cubicBezTo>
                    <a:lnTo>
                      <a:pt x="22481" y="27824"/>
                    </a:lnTo>
                    <a:cubicBezTo>
                      <a:pt x="24213" y="31613"/>
                      <a:pt x="26378" y="35293"/>
                      <a:pt x="28759" y="38648"/>
                    </a:cubicBezTo>
                    <a:cubicBezTo>
                      <a:pt x="28180" y="38822"/>
                      <a:pt x="27595" y="38896"/>
                      <a:pt x="27003" y="38896"/>
                    </a:cubicBezTo>
                    <a:cubicBezTo>
                      <a:pt x="24274" y="38896"/>
                      <a:pt x="21412" y="37323"/>
                      <a:pt x="18476" y="36700"/>
                    </a:cubicBezTo>
                    <a:cubicBezTo>
                      <a:pt x="18693" y="35942"/>
                      <a:pt x="18801" y="35293"/>
                      <a:pt x="18693" y="34535"/>
                    </a:cubicBezTo>
                    <a:cubicBezTo>
                      <a:pt x="18530" y="34265"/>
                      <a:pt x="18260" y="34129"/>
                      <a:pt x="18003" y="34129"/>
                    </a:cubicBezTo>
                    <a:cubicBezTo>
                      <a:pt x="17746" y="34129"/>
                      <a:pt x="17502" y="34265"/>
                      <a:pt x="17394" y="34535"/>
                    </a:cubicBezTo>
                    <a:cubicBezTo>
                      <a:pt x="17286" y="34860"/>
                      <a:pt x="17177" y="35076"/>
                      <a:pt x="16961" y="35401"/>
                    </a:cubicBezTo>
                    <a:cubicBezTo>
                      <a:pt x="16961" y="35618"/>
                      <a:pt x="17069" y="35834"/>
                      <a:pt x="17286" y="35834"/>
                    </a:cubicBezTo>
                    <a:cubicBezTo>
                      <a:pt x="17286" y="36050"/>
                      <a:pt x="17286" y="36267"/>
                      <a:pt x="17177" y="36375"/>
                    </a:cubicBezTo>
                    <a:cubicBezTo>
                      <a:pt x="16853" y="36050"/>
                      <a:pt x="16312" y="35834"/>
                      <a:pt x="15770" y="35834"/>
                    </a:cubicBezTo>
                    <a:cubicBezTo>
                      <a:pt x="15446" y="35942"/>
                      <a:pt x="15121" y="36159"/>
                      <a:pt x="15013" y="36483"/>
                    </a:cubicBezTo>
                    <a:cubicBezTo>
                      <a:pt x="14796" y="36592"/>
                      <a:pt x="14580" y="36808"/>
                      <a:pt x="14580" y="37133"/>
                    </a:cubicBezTo>
                    <a:cubicBezTo>
                      <a:pt x="14580" y="37241"/>
                      <a:pt x="14688" y="37458"/>
                      <a:pt x="14688" y="37566"/>
                    </a:cubicBezTo>
                    <a:cubicBezTo>
                      <a:pt x="14580" y="38215"/>
                      <a:pt x="14796" y="38865"/>
                      <a:pt x="15337" y="39189"/>
                    </a:cubicBezTo>
                    <a:cubicBezTo>
                      <a:pt x="15662" y="39406"/>
                      <a:pt x="15987" y="39406"/>
                      <a:pt x="16203" y="39406"/>
                    </a:cubicBezTo>
                    <a:cubicBezTo>
                      <a:pt x="16371" y="39462"/>
                      <a:pt x="16539" y="39489"/>
                      <a:pt x="16703" y="39489"/>
                    </a:cubicBezTo>
                    <a:cubicBezTo>
                      <a:pt x="17174" y="39489"/>
                      <a:pt x="17614" y="39266"/>
                      <a:pt x="17935" y="38865"/>
                    </a:cubicBezTo>
                    <a:cubicBezTo>
                      <a:pt x="18260" y="38648"/>
                      <a:pt x="18368" y="38215"/>
                      <a:pt x="18260" y="37782"/>
                    </a:cubicBezTo>
                    <a:lnTo>
                      <a:pt x="18260" y="37782"/>
                    </a:lnTo>
                    <a:cubicBezTo>
                      <a:pt x="21043" y="38437"/>
                      <a:pt x="24013" y="39959"/>
                      <a:pt x="26747" y="39959"/>
                    </a:cubicBezTo>
                    <a:cubicBezTo>
                      <a:pt x="27627" y="39959"/>
                      <a:pt x="28483" y="39801"/>
                      <a:pt x="29300" y="39406"/>
                    </a:cubicBezTo>
                    <a:cubicBezTo>
                      <a:pt x="31681" y="42653"/>
                      <a:pt x="34387" y="45792"/>
                      <a:pt x="37093" y="48823"/>
                    </a:cubicBezTo>
                    <a:cubicBezTo>
                      <a:pt x="37202" y="49256"/>
                      <a:pt x="37310" y="49689"/>
                      <a:pt x="37418" y="50121"/>
                    </a:cubicBezTo>
                    <a:cubicBezTo>
                      <a:pt x="37472" y="50284"/>
                      <a:pt x="37635" y="50365"/>
                      <a:pt x="37797" y="50365"/>
                    </a:cubicBezTo>
                    <a:cubicBezTo>
                      <a:pt x="37959" y="50365"/>
                      <a:pt x="38122" y="50284"/>
                      <a:pt x="38176" y="50121"/>
                    </a:cubicBezTo>
                    <a:cubicBezTo>
                      <a:pt x="39799" y="51962"/>
                      <a:pt x="41531" y="53802"/>
                      <a:pt x="43155" y="55642"/>
                    </a:cubicBezTo>
                    <a:cubicBezTo>
                      <a:pt x="40449" y="55425"/>
                      <a:pt x="37959" y="53585"/>
                      <a:pt x="35470" y="52503"/>
                    </a:cubicBezTo>
                    <a:cubicBezTo>
                      <a:pt x="32980" y="51420"/>
                      <a:pt x="30599" y="50446"/>
                      <a:pt x="28218" y="49256"/>
                    </a:cubicBezTo>
                    <a:cubicBezTo>
                      <a:pt x="30000" y="47568"/>
                      <a:pt x="28613" y="43767"/>
                      <a:pt x="26099" y="43767"/>
                    </a:cubicBezTo>
                    <a:cubicBezTo>
                      <a:pt x="25711" y="43767"/>
                      <a:pt x="25296" y="43858"/>
                      <a:pt x="24862" y="44060"/>
                    </a:cubicBezTo>
                    <a:cubicBezTo>
                      <a:pt x="21880" y="45452"/>
                      <a:pt x="22550" y="50130"/>
                      <a:pt x="25445" y="50130"/>
                    </a:cubicBezTo>
                    <a:cubicBezTo>
                      <a:pt x="25703" y="50130"/>
                      <a:pt x="25978" y="50093"/>
                      <a:pt x="26269" y="50013"/>
                    </a:cubicBezTo>
                    <a:cubicBezTo>
                      <a:pt x="26486" y="50230"/>
                      <a:pt x="26811" y="50446"/>
                      <a:pt x="27135" y="50554"/>
                    </a:cubicBezTo>
                    <a:cubicBezTo>
                      <a:pt x="27217" y="50582"/>
                      <a:pt x="27305" y="50595"/>
                      <a:pt x="27392" y="50595"/>
                    </a:cubicBezTo>
                    <a:cubicBezTo>
                      <a:pt x="27656" y="50595"/>
                      <a:pt x="27920" y="50473"/>
                      <a:pt x="28001" y="50230"/>
                    </a:cubicBezTo>
                    <a:cubicBezTo>
                      <a:pt x="31032" y="51745"/>
                      <a:pt x="34171" y="52936"/>
                      <a:pt x="37310" y="54235"/>
                    </a:cubicBezTo>
                    <a:cubicBezTo>
                      <a:pt x="39161" y="55068"/>
                      <a:pt x="40696" y="56296"/>
                      <a:pt x="42658" y="56296"/>
                    </a:cubicBezTo>
                    <a:cubicBezTo>
                      <a:pt x="42991" y="56296"/>
                      <a:pt x="43335" y="56261"/>
                      <a:pt x="43696" y="56183"/>
                    </a:cubicBezTo>
                    <a:cubicBezTo>
                      <a:pt x="48567" y="61270"/>
                      <a:pt x="52896" y="66790"/>
                      <a:pt x="56684" y="72852"/>
                    </a:cubicBezTo>
                    <a:cubicBezTo>
                      <a:pt x="54953" y="76099"/>
                      <a:pt x="53870" y="79779"/>
                      <a:pt x="53221" y="83459"/>
                    </a:cubicBezTo>
                    <a:cubicBezTo>
                      <a:pt x="49216" y="82268"/>
                      <a:pt x="44237" y="81511"/>
                      <a:pt x="41098" y="78480"/>
                    </a:cubicBezTo>
                    <a:cubicBezTo>
                      <a:pt x="43479" y="77289"/>
                      <a:pt x="42613" y="72960"/>
                      <a:pt x="39366" y="72419"/>
                    </a:cubicBezTo>
                    <a:cubicBezTo>
                      <a:pt x="39029" y="72355"/>
                      <a:pt x="38711" y="72326"/>
                      <a:pt x="38411" y="72326"/>
                    </a:cubicBezTo>
                    <a:cubicBezTo>
                      <a:pt x="34268" y="72326"/>
                      <a:pt x="33771" y="77969"/>
                      <a:pt x="37861" y="77969"/>
                    </a:cubicBezTo>
                    <a:cubicBezTo>
                      <a:pt x="38030" y="77969"/>
                      <a:pt x="38207" y="77959"/>
                      <a:pt x="38392" y="77939"/>
                    </a:cubicBezTo>
                    <a:cubicBezTo>
                      <a:pt x="38392" y="78433"/>
                      <a:pt x="38663" y="78927"/>
                      <a:pt x="39204" y="78927"/>
                    </a:cubicBezTo>
                    <a:cubicBezTo>
                      <a:pt x="39256" y="78927"/>
                      <a:pt x="39310" y="78922"/>
                      <a:pt x="39366" y="78913"/>
                    </a:cubicBezTo>
                    <a:lnTo>
                      <a:pt x="40124" y="78913"/>
                    </a:lnTo>
                    <a:cubicBezTo>
                      <a:pt x="43263" y="82160"/>
                      <a:pt x="48891" y="83784"/>
                      <a:pt x="53221" y="84108"/>
                    </a:cubicBezTo>
                    <a:cubicBezTo>
                      <a:pt x="52030" y="91469"/>
                      <a:pt x="53762" y="99045"/>
                      <a:pt x="58092" y="105107"/>
                    </a:cubicBezTo>
                    <a:cubicBezTo>
                      <a:pt x="58200" y="105864"/>
                      <a:pt x="58308" y="106514"/>
                      <a:pt x="58525" y="107271"/>
                    </a:cubicBezTo>
                    <a:cubicBezTo>
                      <a:pt x="58308" y="107596"/>
                      <a:pt x="58092" y="107921"/>
                      <a:pt x="57875" y="108246"/>
                    </a:cubicBezTo>
                    <a:cubicBezTo>
                      <a:pt x="57557" y="108802"/>
                      <a:pt x="57997" y="109358"/>
                      <a:pt x="58425" y="109358"/>
                    </a:cubicBezTo>
                    <a:cubicBezTo>
                      <a:pt x="58580" y="109358"/>
                      <a:pt x="58734" y="109284"/>
                      <a:pt x="58849" y="109112"/>
                    </a:cubicBezTo>
                    <a:cubicBezTo>
                      <a:pt x="59282" y="111060"/>
                      <a:pt x="59823" y="113116"/>
                      <a:pt x="60473" y="115065"/>
                    </a:cubicBezTo>
                    <a:cubicBezTo>
                      <a:pt x="57550" y="112142"/>
                      <a:pt x="54411" y="109545"/>
                      <a:pt x="50948" y="107380"/>
                    </a:cubicBezTo>
                    <a:cubicBezTo>
                      <a:pt x="49433" y="106406"/>
                      <a:pt x="47917" y="105323"/>
                      <a:pt x="46402" y="104241"/>
                    </a:cubicBezTo>
                    <a:cubicBezTo>
                      <a:pt x="46510" y="104024"/>
                      <a:pt x="46402" y="103808"/>
                      <a:pt x="46294" y="103591"/>
                    </a:cubicBezTo>
                    <a:cubicBezTo>
                      <a:pt x="41639" y="99370"/>
                      <a:pt x="39691" y="93309"/>
                      <a:pt x="36877" y="87789"/>
                    </a:cubicBezTo>
                    <a:cubicBezTo>
                      <a:pt x="34820" y="84108"/>
                      <a:pt x="32006" y="80861"/>
                      <a:pt x="28759" y="78264"/>
                    </a:cubicBezTo>
                    <a:cubicBezTo>
                      <a:pt x="20966" y="71336"/>
                      <a:pt x="11116" y="67331"/>
                      <a:pt x="833" y="66790"/>
                    </a:cubicBezTo>
                    <a:cubicBezTo>
                      <a:pt x="793" y="66782"/>
                      <a:pt x="753" y="66778"/>
                      <a:pt x="715" y="66778"/>
                    </a:cubicBezTo>
                    <a:cubicBezTo>
                      <a:pt x="248" y="66778"/>
                      <a:pt x="0" y="67356"/>
                      <a:pt x="400" y="67656"/>
                    </a:cubicBezTo>
                    <a:cubicBezTo>
                      <a:pt x="8518" y="74908"/>
                      <a:pt x="11657" y="85948"/>
                      <a:pt x="19342" y="93525"/>
                    </a:cubicBezTo>
                    <a:cubicBezTo>
                      <a:pt x="26378" y="100669"/>
                      <a:pt x="37093" y="100452"/>
                      <a:pt x="45536" y="104890"/>
                    </a:cubicBezTo>
                    <a:lnTo>
                      <a:pt x="46402" y="105540"/>
                    </a:lnTo>
                    <a:cubicBezTo>
                      <a:pt x="54628" y="111493"/>
                      <a:pt x="61555" y="117121"/>
                      <a:pt x="67617" y="125564"/>
                    </a:cubicBezTo>
                    <a:cubicBezTo>
                      <a:pt x="70214" y="129244"/>
                      <a:pt x="72596" y="133141"/>
                      <a:pt x="74652" y="137254"/>
                    </a:cubicBezTo>
                    <a:cubicBezTo>
                      <a:pt x="72596" y="135305"/>
                      <a:pt x="70323" y="133573"/>
                      <a:pt x="67833" y="132166"/>
                    </a:cubicBezTo>
                    <a:cubicBezTo>
                      <a:pt x="67725" y="132166"/>
                      <a:pt x="67725" y="132058"/>
                      <a:pt x="67617" y="131950"/>
                    </a:cubicBezTo>
                    <a:cubicBezTo>
                      <a:pt x="58283" y="123211"/>
                      <a:pt x="45691" y="108153"/>
                      <a:pt x="32238" y="108153"/>
                    </a:cubicBezTo>
                    <a:cubicBezTo>
                      <a:pt x="28529" y="108153"/>
                      <a:pt x="24755" y="109297"/>
                      <a:pt x="20966" y="112034"/>
                    </a:cubicBezTo>
                    <a:cubicBezTo>
                      <a:pt x="20917" y="111985"/>
                      <a:pt x="20863" y="111964"/>
                      <a:pt x="20810" y="111964"/>
                    </a:cubicBezTo>
                    <a:cubicBezTo>
                      <a:pt x="20630" y="111964"/>
                      <a:pt x="20473" y="112215"/>
                      <a:pt x="20641" y="112467"/>
                    </a:cubicBezTo>
                    <a:lnTo>
                      <a:pt x="19992" y="112900"/>
                    </a:lnTo>
                    <a:cubicBezTo>
                      <a:pt x="19465" y="113339"/>
                      <a:pt x="19793" y="113991"/>
                      <a:pt x="20282" y="113991"/>
                    </a:cubicBezTo>
                    <a:cubicBezTo>
                      <a:pt x="20396" y="113991"/>
                      <a:pt x="20518" y="113956"/>
                      <a:pt x="20641" y="113874"/>
                    </a:cubicBezTo>
                    <a:lnTo>
                      <a:pt x="21399" y="113333"/>
                    </a:lnTo>
                    <a:cubicBezTo>
                      <a:pt x="27460" y="119502"/>
                      <a:pt x="34387" y="124914"/>
                      <a:pt x="41964" y="129244"/>
                    </a:cubicBezTo>
                    <a:cubicBezTo>
                      <a:pt x="50082" y="133682"/>
                      <a:pt x="58633" y="130218"/>
                      <a:pt x="66967" y="133032"/>
                    </a:cubicBezTo>
                    <a:lnTo>
                      <a:pt x="67292" y="133032"/>
                    </a:lnTo>
                    <a:cubicBezTo>
                      <a:pt x="70323" y="134656"/>
                      <a:pt x="73137" y="136712"/>
                      <a:pt x="75626" y="139094"/>
                    </a:cubicBezTo>
                    <a:cubicBezTo>
                      <a:pt x="78007" y="143748"/>
                      <a:pt x="80064" y="148510"/>
                      <a:pt x="81904" y="153381"/>
                    </a:cubicBezTo>
                    <a:cubicBezTo>
                      <a:pt x="82021" y="153577"/>
                      <a:pt x="82195" y="153659"/>
                      <a:pt x="82365" y="153659"/>
                    </a:cubicBezTo>
                    <a:cubicBezTo>
                      <a:pt x="82663" y="153659"/>
                      <a:pt x="82947" y="153402"/>
                      <a:pt x="82878" y="153056"/>
                    </a:cubicBezTo>
                    <a:cubicBezTo>
                      <a:pt x="78007" y="139851"/>
                      <a:pt x="71297" y="126105"/>
                      <a:pt x="61339" y="115714"/>
                    </a:cubicBezTo>
                    <a:cubicBezTo>
                      <a:pt x="60581" y="113116"/>
                      <a:pt x="59932" y="110519"/>
                      <a:pt x="59390" y="107813"/>
                    </a:cubicBezTo>
                    <a:cubicBezTo>
                      <a:pt x="63071" y="101535"/>
                      <a:pt x="64802" y="94608"/>
                      <a:pt x="66751" y="87789"/>
                    </a:cubicBezTo>
                    <a:cubicBezTo>
                      <a:pt x="71946" y="96664"/>
                      <a:pt x="76600" y="105540"/>
                      <a:pt x="79739" y="115281"/>
                    </a:cubicBezTo>
                    <a:cubicBezTo>
                      <a:pt x="79848" y="115606"/>
                      <a:pt x="79956" y="115822"/>
                      <a:pt x="80064" y="116147"/>
                    </a:cubicBezTo>
                    <a:cubicBezTo>
                      <a:pt x="75302" y="113225"/>
                      <a:pt x="71838" y="108570"/>
                      <a:pt x="67184" y="105431"/>
                    </a:cubicBezTo>
                    <a:cubicBezTo>
                      <a:pt x="67107" y="105355"/>
                      <a:pt x="67017" y="105319"/>
                      <a:pt x="66932" y="105319"/>
                    </a:cubicBezTo>
                    <a:cubicBezTo>
                      <a:pt x="66778" y="105319"/>
                      <a:pt x="66642" y="105438"/>
                      <a:pt x="66642" y="105648"/>
                    </a:cubicBezTo>
                    <a:lnTo>
                      <a:pt x="66642" y="105756"/>
                    </a:lnTo>
                    <a:cubicBezTo>
                      <a:pt x="66541" y="105675"/>
                      <a:pt x="66429" y="105640"/>
                      <a:pt x="66315" y="105640"/>
                    </a:cubicBezTo>
                    <a:cubicBezTo>
                      <a:pt x="65823" y="105640"/>
                      <a:pt x="65316" y="106311"/>
                      <a:pt x="65668" y="106839"/>
                    </a:cubicBezTo>
                    <a:lnTo>
                      <a:pt x="65885" y="106947"/>
                    </a:lnTo>
                    <a:cubicBezTo>
                      <a:pt x="66209" y="107380"/>
                      <a:pt x="66642" y="107704"/>
                      <a:pt x="67075" y="107921"/>
                    </a:cubicBezTo>
                    <a:cubicBezTo>
                      <a:pt x="67184" y="108029"/>
                      <a:pt x="67292" y="108137"/>
                      <a:pt x="67400" y="108246"/>
                    </a:cubicBezTo>
                    <a:cubicBezTo>
                      <a:pt x="67454" y="108516"/>
                      <a:pt x="67644" y="108652"/>
                      <a:pt x="67847" y="108652"/>
                    </a:cubicBezTo>
                    <a:cubicBezTo>
                      <a:pt x="68050" y="108652"/>
                      <a:pt x="68266" y="108516"/>
                      <a:pt x="68374" y="108246"/>
                    </a:cubicBezTo>
                    <a:cubicBezTo>
                      <a:pt x="68591" y="108246"/>
                      <a:pt x="68699" y="107921"/>
                      <a:pt x="68482" y="107704"/>
                    </a:cubicBezTo>
                    <a:cubicBezTo>
                      <a:pt x="68374" y="107596"/>
                      <a:pt x="68266" y="107488"/>
                      <a:pt x="68158" y="107380"/>
                    </a:cubicBezTo>
                    <a:cubicBezTo>
                      <a:pt x="68050" y="107055"/>
                      <a:pt x="67833" y="106839"/>
                      <a:pt x="67617" y="106622"/>
                    </a:cubicBezTo>
                    <a:cubicBezTo>
                      <a:pt x="67560" y="106508"/>
                      <a:pt x="67559" y="106461"/>
                      <a:pt x="67598" y="106461"/>
                    </a:cubicBezTo>
                    <a:cubicBezTo>
                      <a:pt x="67780" y="106461"/>
                      <a:pt x="68826" y="107507"/>
                      <a:pt x="68915" y="107596"/>
                    </a:cubicBezTo>
                    <a:cubicBezTo>
                      <a:pt x="70323" y="108787"/>
                      <a:pt x="71621" y="110086"/>
                      <a:pt x="73029" y="111385"/>
                    </a:cubicBezTo>
                    <a:cubicBezTo>
                      <a:pt x="75085" y="113658"/>
                      <a:pt x="77575" y="115606"/>
                      <a:pt x="80280" y="117121"/>
                    </a:cubicBezTo>
                    <a:cubicBezTo>
                      <a:pt x="83311" y="127620"/>
                      <a:pt x="83636" y="138552"/>
                      <a:pt x="83095" y="149376"/>
                    </a:cubicBezTo>
                    <a:cubicBezTo>
                      <a:pt x="83095" y="150783"/>
                      <a:pt x="82986" y="152082"/>
                      <a:pt x="82986" y="153489"/>
                    </a:cubicBezTo>
                    <a:cubicBezTo>
                      <a:pt x="82986" y="153598"/>
                      <a:pt x="82986" y="153706"/>
                      <a:pt x="82986" y="153706"/>
                    </a:cubicBezTo>
                    <a:lnTo>
                      <a:pt x="82986" y="155005"/>
                    </a:lnTo>
                    <a:cubicBezTo>
                      <a:pt x="82986" y="155005"/>
                      <a:pt x="82986" y="155113"/>
                      <a:pt x="82986" y="155221"/>
                    </a:cubicBezTo>
                    <a:cubicBezTo>
                      <a:pt x="82553" y="173297"/>
                      <a:pt x="84177" y="191698"/>
                      <a:pt x="96516" y="206093"/>
                    </a:cubicBezTo>
                    <a:cubicBezTo>
                      <a:pt x="96631" y="206237"/>
                      <a:pt x="96777" y="206297"/>
                      <a:pt x="96923" y="206297"/>
                    </a:cubicBezTo>
                    <a:cubicBezTo>
                      <a:pt x="97325" y="206297"/>
                      <a:pt x="97729" y="205841"/>
                      <a:pt x="97490" y="205444"/>
                    </a:cubicBezTo>
                    <a:cubicBezTo>
                      <a:pt x="88615" y="195053"/>
                      <a:pt x="85692" y="183147"/>
                      <a:pt x="84935" y="170808"/>
                    </a:cubicBezTo>
                    <a:cubicBezTo>
                      <a:pt x="87857" y="169184"/>
                      <a:pt x="88398" y="165287"/>
                      <a:pt x="89481" y="162148"/>
                    </a:cubicBezTo>
                    <a:cubicBezTo>
                      <a:pt x="89539" y="162177"/>
                      <a:pt x="89605" y="162191"/>
                      <a:pt x="89672" y="162191"/>
                    </a:cubicBezTo>
                    <a:cubicBezTo>
                      <a:pt x="89856" y="162191"/>
                      <a:pt x="90051" y="162090"/>
                      <a:pt x="90130" y="161932"/>
                    </a:cubicBezTo>
                    <a:cubicBezTo>
                      <a:pt x="90455" y="161283"/>
                      <a:pt x="90455" y="160633"/>
                      <a:pt x="90130" y="160092"/>
                    </a:cubicBezTo>
                    <a:cubicBezTo>
                      <a:pt x="90076" y="159875"/>
                      <a:pt x="89887" y="159767"/>
                      <a:pt x="89697" y="159767"/>
                    </a:cubicBezTo>
                    <a:cubicBezTo>
                      <a:pt x="89508" y="159767"/>
                      <a:pt x="89318" y="159875"/>
                      <a:pt x="89264" y="160092"/>
                    </a:cubicBezTo>
                    <a:cubicBezTo>
                      <a:pt x="88615" y="161716"/>
                      <a:pt x="88074" y="163447"/>
                      <a:pt x="87532" y="165179"/>
                    </a:cubicBezTo>
                    <a:cubicBezTo>
                      <a:pt x="87208" y="167019"/>
                      <a:pt x="86234" y="168643"/>
                      <a:pt x="84827" y="169833"/>
                    </a:cubicBezTo>
                    <a:cubicBezTo>
                      <a:pt x="84610" y="165287"/>
                      <a:pt x="84502" y="160525"/>
                      <a:pt x="84610" y="155871"/>
                    </a:cubicBezTo>
                    <a:cubicBezTo>
                      <a:pt x="84827" y="155871"/>
                      <a:pt x="85043" y="155762"/>
                      <a:pt x="85151" y="155654"/>
                    </a:cubicBezTo>
                    <a:cubicBezTo>
                      <a:pt x="89805" y="149376"/>
                      <a:pt x="92078" y="142233"/>
                      <a:pt x="93486" y="134872"/>
                    </a:cubicBezTo>
                    <a:cubicBezTo>
                      <a:pt x="93919" y="134548"/>
                      <a:pt x="94243" y="134115"/>
                      <a:pt x="94460" y="133573"/>
                    </a:cubicBezTo>
                    <a:cubicBezTo>
                      <a:pt x="95867" y="131300"/>
                      <a:pt x="97382" y="129244"/>
                      <a:pt x="99006" y="127187"/>
                    </a:cubicBezTo>
                    <a:cubicBezTo>
                      <a:pt x="100413" y="125456"/>
                      <a:pt x="101603" y="123616"/>
                      <a:pt x="103011" y="121884"/>
                    </a:cubicBezTo>
                    <a:cubicBezTo>
                      <a:pt x="103011" y="122100"/>
                      <a:pt x="103011" y="122425"/>
                      <a:pt x="103119" y="122641"/>
                    </a:cubicBezTo>
                    <a:cubicBezTo>
                      <a:pt x="103119" y="122912"/>
                      <a:pt x="103308" y="123047"/>
                      <a:pt x="103498" y="123047"/>
                    </a:cubicBezTo>
                    <a:cubicBezTo>
                      <a:pt x="103687" y="123047"/>
                      <a:pt x="103876" y="122912"/>
                      <a:pt x="103876" y="122641"/>
                    </a:cubicBezTo>
                    <a:cubicBezTo>
                      <a:pt x="103876" y="121992"/>
                      <a:pt x="103876" y="121343"/>
                      <a:pt x="103876" y="120693"/>
                    </a:cubicBezTo>
                    <a:lnTo>
                      <a:pt x="104201" y="120368"/>
                    </a:lnTo>
                    <a:cubicBezTo>
                      <a:pt x="104309" y="120152"/>
                      <a:pt x="104309" y="119935"/>
                      <a:pt x="104201" y="119827"/>
                    </a:cubicBezTo>
                    <a:lnTo>
                      <a:pt x="103552" y="119502"/>
                    </a:lnTo>
                    <a:cubicBezTo>
                      <a:pt x="103498" y="119475"/>
                      <a:pt x="103437" y="119462"/>
                      <a:pt x="103374" y="119462"/>
                    </a:cubicBezTo>
                    <a:cubicBezTo>
                      <a:pt x="103186" y="119462"/>
                      <a:pt x="102984" y="119584"/>
                      <a:pt x="102902" y="119827"/>
                    </a:cubicBezTo>
                    <a:cubicBezTo>
                      <a:pt x="102902" y="120260"/>
                      <a:pt x="102902" y="120693"/>
                      <a:pt x="102902" y="121126"/>
                    </a:cubicBezTo>
                    <a:cubicBezTo>
                      <a:pt x="102578" y="121559"/>
                      <a:pt x="101928" y="122100"/>
                      <a:pt x="101712" y="122425"/>
                    </a:cubicBezTo>
                    <a:cubicBezTo>
                      <a:pt x="100413" y="124157"/>
                      <a:pt x="99222" y="125889"/>
                      <a:pt x="97923" y="127620"/>
                    </a:cubicBezTo>
                    <a:cubicBezTo>
                      <a:pt x="96949" y="129027"/>
                      <a:pt x="95975" y="130218"/>
                      <a:pt x="94893" y="131409"/>
                    </a:cubicBezTo>
                    <a:cubicBezTo>
                      <a:pt x="94784" y="131625"/>
                      <a:pt x="94243" y="132491"/>
                      <a:pt x="93810" y="133141"/>
                    </a:cubicBezTo>
                    <a:cubicBezTo>
                      <a:pt x="93919" y="132383"/>
                      <a:pt x="94027" y="131625"/>
                      <a:pt x="94135" y="130868"/>
                    </a:cubicBezTo>
                    <a:cubicBezTo>
                      <a:pt x="94351" y="130759"/>
                      <a:pt x="94460" y="130435"/>
                      <a:pt x="94351" y="130218"/>
                    </a:cubicBezTo>
                    <a:lnTo>
                      <a:pt x="94351" y="130002"/>
                    </a:lnTo>
                    <a:cubicBezTo>
                      <a:pt x="94676" y="127404"/>
                      <a:pt x="95109" y="124806"/>
                      <a:pt x="95434" y="122208"/>
                    </a:cubicBezTo>
                    <a:cubicBezTo>
                      <a:pt x="95542" y="122100"/>
                      <a:pt x="95650" y="121992"/>
                      <a:pt x="95542" y="121884"/>
                    </a:cubicBezTo>
                    <a:lnTo>
                      <a:pt x="95542" y="121667"/>
                    </a:lnTo>
                    <a:cubicBezTo>
                      <a:pt x="95650" y="120693"/>
                      <a:pt x="95759" y="119827"/>
                      <a:pt x="95867" y="118853"/>
                    </a:cubicBezTo>
                    <a:cubicBezTo>
                      <a:pt x="100521" y="116796"/>
                      <a:pt x="102578" y="112142"/>
                      <a:pt x="104634" y="107813"/>
                    </a:cubicBezTo>
                    <a:cubicBezTo>
                      <a:pt x="104851" y="107813"/>
                      <a:pt x="105067" y="107813"/>
                      <a:pt x="105175" y="107596"/>
                    </a:cubicBezTo>
                    <a:lnTo>
                      <a:pt x="105284" y="107488"/>
                    </a:lnTo>
                    <a:lnTo>
                      <a:pt x="105933" y="107488"/>
                    </a:lnTo>
                    <a:cubicBezTo>
                      <a:pt x="106366" y="107488"/>
                      <a:pt x="106799" y="107380"/>
                      <a:pt x="107232" y="107055"/>
                    </a:cubicBezTo>
                    <a:cubicBezTo>
                      <a:pt x="108747" y="106189"/>
                      <a:pt x="109180" y="104241"/>
                      <a:pt x="108314" y="102725"/>
                    </a:cubicBezTo>
                    <a:cubicBezTo>
                      <a:pt x="107773" y="102049"/>
                      <a:pt x="107020" y="101711"/>
                      <a:pt x="106268" y="101711"/>
                    </a:cubicBezTo>
                    <a:cubicBezTo>
                      <a:pt x="105816" y="101711"/>
                      <a:pt x="105365" y="101833"/>
                      <a:pt x="104959" y="102076"/>
                    </a:cubicBezTo>
                    <a:cubicBezTo>
                      <a:pt x="104093" y="102617"/>
                      <a:pt x="103660" y="103591"/>
                      <a:pt x="103876" y="104566"/>
                    </a:cubicBezTo>
                    <a:cubicBezTo>
                      <a:pt x="103768" y="104566"/>
                      <a:pt x="103660" y="104674"/>
                      <a:pt x="103660" y="104782"/>
                    </a:cubicBezTo>
                    <a:cubicBezTo>
                      <a:pt x="103444" y="105540"/>
                      <a:pt x="103660" y="106297"/>
                      <a:pt x="104201" y="106839"/>
                    </a:cubicBezTo>
                    <a:cubicBezTo>
                      <a:pt x="102361" y="111060"/>
                      <a:pt x="100088" y="115931"/>
                      <a:pt x="95975" y="118095"/>
                    </a:cubicBezTo>
                    <a:cubicBezTo>
                      <a:pt x="96192" y="116472"/>
                      <a:pt x="96516" y="114848"/>
                      <a:pt x="96841" y="113116"/>
                    </a:cubicBezTo>
                    <a:cubicBezTo>
                      <a:pt x="98465" y="112792"/>
                      <a:pt x="99330" y="111168"/>
                      <a:pt x="99872" y="109545"/>
                    </a:cubicBezTo>
                    <a:cubicBezTo>
                      <a:pt x="99969" y="109642"/>
                      <a:pt x="100110" y="109695"/>
                      <a:pt x="100255" y="109695"/>
                    </a:cubicBezTo>
                    <a:cubicBezTo>
                      <a:pt x="100434" y="109695"/>
                      <a:pt x="100618" y="109615"/>
                      <a:pt x="100738" y="109436"/>
                    </a:cubicBezTo>
                    <a:cubicBezTo>
                      <a:pt x="100954" y="108462"/>
                      <a:pt x="100846" y="107380"/>
                      <a:pt x="100305" y="106406"/>
                    </a:cubicBezTo>
                    <a:cubicBezTo>
                      <a:pt x="100161" y="106118"/>
                      <a:pt x="99890" y="105979"/>
                      <a:pt x="99614" y="105979"/>
                    </a:cubicBezTo>
                    <a:cubicBezTo>
                      <a:pt x="99266" y="105979"/>
                      <a:pt x="98910" y="106200"/>
                      <a:pt x="98789" y="106622"/>
                    </a:cubicBezTo>
                    <a:cubicBezTo>
                      <a:pt x="98681" y="107055"/>
                      <a:pt x="98573" y="107488"/>
                      <a:pt x="98573" y="108029"/>
                    </a:cubicBezTo>
                    <a:cubicBezTo>
                      <a:pt x="98573" y="108137"/>
                      <a:pt x="98681" y="108246"/>
                      <a:pt x="98681" y="108354"/>
                    </a:cubicBezTo>
                    <a:cubicBezTo>
                      <a:pt x="98465" y="109436"/>
                      <a:pt x="97923" y="110519"/>
                      <a:pt x="97166" y="111493"/>
                    </a:cubicBezTo>
                    <a:cubicBezTo>
                      <a:pt x="98032" y="106947"/>
                      <a:pt x="99547" y="102509"/>
                      <a:pt x="101495" y="98288"/>
                    </a:cubicBezTo>
                    <a:cubicBezTo>
                      <a:pt x="101603" y="98396"/>
                      <a:pt x="101712" y="98504"/>
                      <a:pt x="101928" y="98612"/>
                    </a:cubicBezTo>
                    <a:cubicBezTo>
                      <a:pt x="102330" y="98914"/>
                      <a:pt x="102825" y="99075"/>
                      <a:pt x="103327" y="99075"/>
                    </a:cubicBezTo>
                    <a:cubicBezTo>
                      <a:pt x="103906" y="99075"/>
                      <a:pt x="104495" y="98860"/>
                      <a:pt x="104959" y="98396"/>
                    </a:cubicBezTo>
                    <a:cubicBezTo>
                      <a:pt x="106366" y="97205"/>
                      <a:pt x="106366" y="94932"/>
                      <a:pt x="104959" y="93633"/>
                    </a:cubicBezTo>
                    <a:cubicBezTo>
                      <a:pt x="104165" y="93056"/>
                      <a:pt x="103227" y="92719"/>
                      <a:pt x="102273" y="92719"/>
                    </a:cubicBezTo>
                    <a:cubicBezTo>
                      <a:pt x="101796" y="92719"/>
                      <a:pt x="101315" y="92804"/>
                      <a:pt x="100846" y="92984"/>
                    </a:cubicBezTo>
                    <a:cubicBezTo>
                      <a:pt x="99222" y="93850"/>
                      <a:pt x="99006" y="96231"/>
                      <a:pt x="100521" y="97314"/>
                    </a:cubicBezTo>
                    <a:cubicBezTo>
                      <a:pt x="100629" y="97314"/>
                      <a:pt x="100738" y="97422"/>
                      <a:pt x="100846" y="97422"/>
                    </a:cubicBezTo>
                    <a:cubicBezTo>
                      <a:pt x="98356" y="102293"/>
                      <a:pt x="96733" y="107380"/>
                      <a:pt x="95867" y="112683"/>
                    </a:cubicBezTo>
                    <a:cubicBezTo>
                      <a:pt x="95867" y="112683"/>
                      <a:pt x="95867" y="112683"/>
                      <a:pt x="95867" y="112792"/>
                    </a:cubicBezTo>
                    <a:cubicBezTo>
                      <a:pt x="95434" y="115065"/>
                      <a:pt x="95001" y="117446"/>
                      <a:pt x="94676" y="119719"/>
                    </a:cubicBezTo>
                    <a:cubicBezTo>
                      <a:pt x="93377" y="116255"/>
                      <a:pt x="91213" y="113008"/>
                      <a:pt x="89697" y="109545"/>
                    </a:cubicBezTo>
                    <a:cubicBezTo>
                      <a:pt x="89805" y="109436"/>
                      <a:pt x="89805" y="109328"/>
                      <a:pt x="89805" y="109220"/>
                    </a:cubicBezTo>
                    <a:cubicBezTo>
                      <a:pt x="89805" y="108787"/>
                      <a:pt x="89589" y="108462"/>
                      <a:pt x="89373" y="108137"/>
                    </a:cubicBezTo>
                    <a:lnTo>
                      <a:pt x="89589" y="108137"/>
                    </a:lnTo>
                    <a:cubicBezTo>
                      <a:pt x="91104" y="106730"/>
                      <a:pt x="91321" y="104457"/>
                      <a:pt x="90130" y="102834"/>
                    </a:cubicBezTo>
                    <a:cubicBezTo>
                      <a:pt x="89589" y="102401"/>
                      <a:pt x="88940" y="102184"/>
                      <a:pt x="88290" y="102184"/>
                    </a:cubicBezTo>
                    <a:cubicBezTo>
                      <a:pt x="87641" y="102184"/>
                      <a:pt x="86991" y="102401"/>
                      <a:pt x="86450" y="102834"/>
                    </a:cubicBezTo>
                    <a:cubicBezTo>
                      <a:pt x="85692" y="103375"/>
                      <a:pt x="85368" y="104241"/>
                      <a:pt x="85692" y="105107"/>
                    </a:cubicBezTo>
                    <a:cubicBezTo>
                      <a:pt x="85476" y="105107"/>
                      <a:pt x="85259" y="105323"/>
                      <a:pt x="85259" y="105648"/>
                    </a:cubicBezTo>
                    <a:cubicBezTo>
                      <a:pt x="85664" y="107065"/>
                      <a:pt x="86827" y="108483"/>
                      <a:pt x="88216" y="108483"/>
                    </a:cubicBezTo>
                    <a:cubicBezTo>
                      <a:pt x="88312" y="108483"/>
                      <a:pt x="88409" y="108476"/>
                      <a:pt x="88507" y="108462"/>
                    </a:cubicBezTo>
                    <a:cubicBezTo>
                      <a:pt x="90238" y="112900"/>
                      <a:pt x="92295" y="117121"/>
                      <a:pt x="94568" y="121126"/>
                    </a:cubicBezTo>
                    <a:lnTo>
                      <a:pt x="94351" y="122641"/>
                    </a:lnTo>
                    <a:cubicBezTo>
                      <a:pt x="94135" y="124481"/>
                      <a:pt x="93810" y="126430"/>
                      <a:pt x="93594" y="128378"/>
                    </a:cubicBezTo>
                    <a:lnTo>
                      <a:pt x="93161" y="127512"/>
                    </a:lnTo>
                    <a:cubicBezTo>
                      <a:pt x="93107" y="127296"/>
                      <a:pt x="92944" y="127187"/>
                      <a:pt x="92782" y="127187"/>
                    </a:cubicBezTo>
                    <a:cubicBezTo>
                      <a:pt x="92620" y="127187"/>
                      <a:pt x="92457" y="127296"/>
                      <a:pt x="92403" y="127512"/>
                    </a:cubicBezTo>
                    <a:lnTo>
                      <a:pt x="91537" y="126213"/>
                    </a:lnTo>
                    <a:cubicBezTo>
                      <a:pt x="90671" y="125239"/>
                      <a:pt x="89914" y="124157"/>
                      <a:pt x="89373" y="122966"/>
                    </a:cubicBezTo>
                    <a:lnTo>
                      <a:pt x="89589" y="122966"/>
                    </a:lnTo>
                    <a:cubicBezTo>
                      <a:pt x="89697" y="122966"/>
                      <a:pt x="89914" y="122750"/>
                      <a:pt x="89805" y="122533"/>
                    </a:cubicBezTo>
                    <a:cubicBezTo>
                      <a:pt x="89697" y="122208"/>
                      <a:pt x="89697" y="121559"/>
                      <a:pt x="89373" y="121234"/>
                    </a:cubicBezTo>
                    <a:lnTo>
                      <a:pt x="89481" y="121234"/>
                    </a:lnTo>
                    <a:cubicBezTo>
                      <a:pt x="90780" y="120368"/>
                      <a:pt x="91104" y="118637"/>
                      <a:pt x="90238" y="117338"/>
                    </a:cubicBezTo>
                    <a:cubicBezTo>
                      <a:pt x="89591" y="116413"/>
                      <a:pt x="88470" y="115884"/>
                      <a:pt x="87348" y="115884"/>
                    </a:cubicBezTo>
                    <a:cubicBezTo>
                      <a:pt x="87156" y="115884"/>
                      <a:pt x="86964" y="115899"/>
                      <a:pt x="86775" y="115931"/>
                    </a:cubicBezTo>
                    <a:cubicBezTo>
                      <a:pt x="86125" y="116039"/>
                      <a:pt x="85692" y="116580"/>
                      <a:pt x="85476" y="117121"/>
                    </a:cubicBezTo>
                    <a:cubicBezTo>
                      <a:pt x="85259" y="118095"/>
                      <a:pt x="85476" y="118961"/>
                      <a:pt x="86017" y="119719"/>
                    </a:cubicBezTo>
                    <a:cubicBezTo>
                      <a:pt x="86100" y="119802"/>
                      <a:pt x="86198" y="119837"/>
                      <a:pt x="86288" y="119837"/>
                    </a:cubicBezTo>
                    <a:cubicBezTo>
                      <a:pt x="86434" y="119837"/>
                      <a:pt x="86558" y="119744"/>
                      <a:pt x="86558" y="119611"/>
                    </a:cubicBezTo>
                    <a:cubicBezTo>
                      <a:pt x="86558" y="119610"/>
                      <a:pt x="86558" y="119609"/>
                      <a:pt x="86558" y="119608"/>
                    </a:cubicBezTo>
                    <a:lnTo>
                      <a:pt x="86558" y="119608"/>
                    </a:lnTo>
                    <a:cubicBezTo>
                      <a:pt x="86559" y="120105"/>
                      <a:pt x="86703" y="120585"/>
                      <a:pt x="86991" y="121018"/>
                    </a:cubicBezTo>
                    <a:cubicBezTo>
                      <a:pt x="87424" y="121451"/>
                      <a:pt x="87857" y="121559"/>
                      <a:pt x="88398" y="121559"/>
                    </a:cubicBezTo>
                    <a:cubicBezTo>
                      <a:pt x="87641" y="122533"/>
                      <a:pt x="88507" y="123616"/>
                      <a:pt x="89156" y="124590"/>
                    </a:cubicBezTo>
                    <a:cubicBezTo>
                      <a:pt x="90347" y="126646"/>
                      <a:pt x="91754" y="128595"/>
                      <a:pt x="93161" y="130435"/>
                    </a:cubicBezTo>
                    <a:cubicBezTo>
                      <a:pt x="92728" y="132924"/>
                      <a:pt x="92295" y="135522"/>
                      <a:pt x="91754" y="138011"/>
                    </a:cubicBezTo>
                    <a:cubicBezTo>
                      <a:pt x="91104" y="140825"/>
                      <a:pt x="90238" y="143531"/>
                      <a:pt x="89156" y="146129"/>
                    </a:cubicBezTo>
                    <a:cubicBezTo>
                      <a:pt x="88290" y="148619"/>
                      <a:pt x="85151" y="151433"/>
                      <a:pt x="84827" y="153922"/>
                    </a:cubicBezTo>
                    <a:lnTo>
                      <a:pt x="84718" y="153598"/>
                    </a:lnTo>
                    <a:cubicBezTo>
                      <a:pt x="84610" y="153489"/>
                      <a:pt x="84610" y="153381"/>
                      <a:pt x="84610" y="153381"/>
                    </a:cubicBezTo>
                    <a:cubicBezTo>
                      <a:pt x="84610" y="148943"/>
                      <a:pt x="84718" y="144614"/>
                      <a:pt x="84718" y="140284"/>
                    </a:cubicBezTo>
                    <a:cubicBezTo>
                      <a:pt x="84718" y="132491"/>
                      <a:pt x="83528" y="124806"/>
                      <a:pt x="81255" y="117338"/>
                    </a:cubicBezTo>
                    <a:cubicBezTo>
                      <a:pt x="81363" y="117121"/>
                      <a:pt x="81363" y="116905"/>
                      <a:pt x="81146" y="116796"/>
                    </a:cubicBezTo>
                    <a:cubicBezTo>
                      <a:pt x="80172" y="113766"/>
                      <a:pt x="79090" y="110843"/>
                      <a:pt x="77899" y="107921"/>
                    </a:cubicBezTo>
                    <a:cubicBezTo>
                      <a:pt x="77575" y="105756"/>
                      <a:pt x="77575" y="103700"/>
                      <a:pt x="77791" y="101643"/>
                    </a:cubicBezTo>
                    <a:lnTo>
                      <a:pt x="77791" y="101643"/>
                    </a:lnTo>
                    <a:cubicBezTo>
                      <a:pt x="77845" y="101751"/>
                      <a:pt x="77926" y="101805"/>
                      <a:pt x="78007" y="101805"/>
                    </a:cubicBezTo>
                    <a:cubicBezTo>
                      <a:pt x="78089" y="101805"/>
                      <a:pt x="78170" y="101751"/>
                      <a:pt x="78224" y="101643"/>
                    </a:cubicBezTo>
                    <a:cubicBezTo>
                      <a:pt x="80064" y="94608"/>
                      <a:pt x="86558" y="91469"/>
                      <a:pt x="92078" y="87572"/>
                    </a:cubicBezTo>
                    <a:cubicBezTo>
                      <a:pt x="96516" y="84325"/>
                      <a:pt x="99763" y="79671"/>
                      <a:pt x="101279" y="74475"/>
                    </a:cubicBezTo>
                    <a:cubicBezTo>
                      <a:pt x="104634" y="64734"/>
                      <a:pt x="102902" y="53585"/>
                      <a:pt x="95217" y="46874"/>
                    </a:cubicBezTo>
                    <a:cubicBezTo>
                      <a:pt x="95217" y="46766"/>
                      <a:pt x="95109" y="46658"/>
                      <a:pt x="95001" y="46550"/>
                    </a:cubicBezTo>
                    <a:cubicBezTo>
                      <a:pt x="94920" y="46306"/>
                      <a:pt x="94778" y="46184"/>
                      <a:pt x="94620" y="46184"/>
                    </a:cubicBezTo>
                    <a:cubicBezTo>
                      <a:pt x="94568" y="46184"/>
                      <a:pt x="94514" y="46198"/>
                      <a:pt x="94460" y="46225"/>
                    </a:cubicBezTo>
                    <a:cubicBezTo>
                      <a:pt x="94027" y="46008"/>
                      <a:pt x="93702" y="45684"/>
                      <a:pt x="93377" y="45467"/>
                    </a:cubicBezTo>
                    <a:cubicBezTo>
                      <a:pt x="93258" y="45378"/>
                      <a:pt x="93123" y="45338"/>
                      <a:pt x="92989" y="45338"/>
                    </a:cubicBezTo>
                    <a:cubicBezTo>
                      <a:pt x="92636" y="45338"/>
                      <a:pt x="92295" y="45616"/>
                      <a:pt x="92295" y="46008"/>
                    </a:cubicBezTo>
                    <a:cubicBezTo>
                      <a:pt x="92620" y="55858"/>
                      <a:pt x="84394" y="65816"/>
                      <a:pt x="80280" y="74150"/>
                    </a:cubicBezTo>
                    <a:cubicBezTo>
                      <a:pt x="77358" y="79995"/>
                      <a:pt x="74436" y="87247"/>
                      <a:pt x="78332" y="92984"/>
                    </a:cubicBezTo>
                    <a:lnTo>
                      <a:pt x="78332" y="93633"/>
                    </a:lnTo>
                    <a:cubicBezTo>
                      <a:pt x="78332" y="93810"/>
                      <a:pt x="78549" y="93987"/>
                      <a:pt x="78746" y="93987"/>
                    </a:cubicBezTo>
                    <a:cubicBezTo>
                      <a:pt x="78790" y="93987"/>
                      <a:pt x="78834" y="93978"/>
                      <a:pt x="78873" y="93958"/>
                    </a:cubicBezTo>
                    <a:lnTo>
                      <a:pt x="78873" y="93958"/>
                    </a:lnTo>
                    <a:cubicBezTo>
                      <a:pt x="77358" y="97638"/>
                      <a:pt x="76709" y="101643"/>
                      <a:pt x="76925" y="105756"/>
                    </a:cubicBezTo>
                    <a:cubicBezTo>
                      <a:pt x="75626" y="102401"/>
                      <a:pt x="74003" y="99262"/>
                      <a:pt x="72271" y="96015"/>
                    </a:cubicBezTo>
                    <a:cubicBezTo>
                      <a:pt x="72271" y="96015"/>
                      <a:pt x="72379" y="95906"/>
                      <a:pt x="72379" y="95906"/>
                    </a:cubicBezTo>
                    <a:cubicBezTo>
                      <a:pt x="73029" y="90711"/>
                      <a:pt x="70106" y="86490"/>
                      <a:pt x="68482" y="81727"/>
                    </a:cubicBezTo>
                    <a:cubicBezTo>
                      <a:pt x="68699" y="81186"/>
                      <a:pt x="68807" y="80645"/>
                      <a:pt x="69024" y="80212"/>
                    </a:cubicBezTo>
                    <a:cubicBezTo>
                      <a:pt x="71621" y="72419"/>
                      <a:pt x="75734" y="63327"/>
                      <a:pt x="73353" y="55100"/>
                    </a:cubicBezTo>
                    <a:cubicBezTo>
                      <a:pt x="73209" y="54812"/>
                      <a:pt x="72968" y="54668"/>
                      <a:pt x="72728" y="54668"/>
                    </a:cubicBezTo>
                    <a:cubicBezTo>
                      <a:pt x="72608" y="54668"/>
                      <a:pt x="72487" y="54704"/>
                      <a:pt x="72379" y="54776"/>
                    </a:cubicBezTo>
                    <a:cubicBezTo>
                      <a:pt x="68266" y="57373"/>
                      <a:pt x="64694" y="60621"/>
                      <a:pt x="61772" y="64409"/>
                    </a:cubicBezTo>
                    <a:cubicBezTo>
                      <a:pt x="60906" y="62244"/>
                      <a:pt x="60148" y="60079"/>
                      <a:pt x="59282" y="57915"/>
                    </a:cubicBezTo>
                    <a:cubicBezTo>
                      <a:pt x="59607" y="57806"/>
                      <a:pt x="59607" y="57373"/>
                      <a:pt x="59282" y="57265"/>
                    </a:cubicBezTo>
                    <a:lnTo>
                      <a:pt x="58849" y="56941"/>
                    </a:lnTo>
                    <a:lnTo>
                      <a:pt x="58525" y="56075"/>
                    </a:lnTo>
                    <a:cubicBezTo>
                      <a:pt x="60256" y="44493"/>
                      <a:pt x="64045" y="33020"/>
                      <a:pt x="59932" y="21546"/>
                    </a:cubicBezTo>
                    <a:cubicBezTo>
                      <a:pt x="57226" y="14078"/>
                      <a:pt x="51814" y="4878"/>
                      <a:pt x="43804" y="2064"/>
                    </a:cubicBezTo>
                    <a:cubicBezTo>
                      <a:pt x="43371" y="1414"/>
                      <a:pt x="42830" y="765"/>
                      <a:pt x="42289" y="115"/>
                    </a:cubicBezTo>
                    <a:cubicBezTo>
                      <a:pt x="42235" y="34"/>
                      <a:pt x="42167" y="0"/>
                      <a:pt x="42099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0"/>
              <p:cNvSpPr/>
              <p:nvPr/>
            </p:nvSpPr>
            <p:spPr>
              <a:xfrm>
                <a:off x="2760050" y="959250"/>
                <a:ext cx="138050" cy="112975"/>
              </a:xfrm>
              <a:custGeom>
                <a:avLst/>
                <a:gdLst/>
                <a:ahLst/>
                <a:cxnLst/>
                <a:rect l="l" t="t" r="r" b="b"/>
                <a:pathLst>
                  <a:path w="5522" h="4519" extrusionOk="0">
                    <a:moveTo>
                      <a:pt x="3356" y="1354"/>
                    </a:moveTo>
                    <a:cubicBezTo>
                      <a:pt x="3465" y="1354"/>
                      <a:pt x="3681" y="1354"/>
                      <a:pt x="3898" y="1462"/>
                    </a:cubicBezTo>
                    <a:lnTo>
                      <a:pt x="3898" y="1678"/>
                    </a:lnTo>
                    <a:cubicBezTo>
                      <a:pt x="3898" y="1787"/>
                      <a:pt x="3898" y="1895"/>
                      <a:pt x="3898" y="2003"/>
                    </a:cubicBezTo>
                    <a:cubicBezTo>
                      <a:pt x="3898" y="2312"/>
                      <a:pt x="3701" y="3309"/>
                      <a:pt x="3402" y="3309"/>
                    </a:cubicBezTo>
                    <a:cubicBezTo>
                      <a:pt x="3387" y="3309"/>
                      <a:pt x="3372" y="3307"/>
                      <a:pt x="3356" y="3302"/>
                    </a:cubicBezTo>
                    <a:cubicBezTo>
                      <a:pt x="2815" y="2977"/>
                      <a:pt x="2382" y="2436"/>
                      <a:pt x="2274" y="1895"/>
                    </a:cubicBezTo>
                    <a:cubicBezTo>
                      <a:pt x="2490" y="1678"/>
                      <a:pt x="2923" y="1462"/>
                      <a:pt x="3248" y="1462"/>
                    </a:cubicBezTo>
                    <a:lnTo>
                      <a:pt x="3356" y="1354"/>
                    </a:lnTo>
                    <a:close/>
                    <a:moveTo>
                      <a:pt x="3342" y="0"/>
                    </a:moveTo>
                    <a:cubicBezTo>
                      <a:pt x="2428" y="0"/>
                      <a:pt x="1515" y="436"/>
                      <a:pt x="975" y="1245"/>
                    </a:cubicBezTo>
                    <a:cubicBezTo>
                      <a:pt x="1" y="2436"/>
                      <a:pt x="867" y="4276"/>
                      <a:pt x="2382" y="4384"/>
                    </a:cubicBezTo>
                    <a:lnTo>
                      <a:pt x="2382" y="4493"/>
                    </a:lnTo>
                    <a:cubicBezTo>
                      <a:pt x="2599" y="4493"/>
                      <a:pt x="2707" y="4384"/>
                      <a:pt x="2815" y="4276"/>
                    </a:cubicBezTo>
                    <a:cubicBezTo>
                      <a:pt x="3068" y="4444"/>
                      <a:pt x="3313" y="4518"/>
                      <a:pt x="3545" y="4518"/>
                    </a:cubicBezTo>
                    <a:cubicBezTo>
                      <a:pt x="4209" y="4518"/>
                      <a:pt x="4767" y="3915"/>
                      <a:pt x="5088" y="3194"/>
                    </a:cubicBezTo>
                    <a:cubicBezTo>
                      <a:pt x="5521" y="2003"/>
                      <a:pt x="5413" y="379"/>
                      <a:pt x="3898" y="55"/>
                    </a:cubicBezTo>
                    <a:cubicBezTo>
                      <a:pt x="3715" y="18"/>
                      <a:pt x="3529" y="0"/>
                      <a:pt x="334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0"/>
              <p:cNvSpPr/>
              <p:nvPr/>
            </p:nvSpPr>
            <p:spPr>
              <a:xfrm>
                <a:off x="3277900" y="1168425"/>
                <a:ext cx="77500" cy="8145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258" extrusionOk="0">
                    <a:moveTo>
                      <a:pt x="2472" y="1"/>
                    </a:moveTo>
                    <a:cubicBezTo>
                      <a:pt x="2429" y="1"/>
                      <a:pt x="2385" y="8"/>
                      <a:pt x="2342" y="22"/>
                    </a:cubicBezTo>
                    <a:cubicBezTo>
                      <a:pt x="1584" y="22"/>
                      <a:pt x="1043" y="455"/>
                      <a:pt x="718" y="996"/>
                    </a:cubicBezTo>
                    <a:cubicBezTo>
                      <a:pt x="639" y="957"/>
                      <a:pt x="563" y="939"/>
                      <a:pt x="493" y="939"/>
                    </a:cubicBezTo>
                    <a:cubicBezTo>
                      <a:pt x="184" y="939"/>
                      <a:pt x="0" y="1292"/>
                      <a:pt x="177" y="1646"/>
                    </a:cubicBezTo>
                    <a:lnTo>
                      <a:pt x="177" y="1537"/>
                    </a:lnTo>
                    <a:cubicBezTo>
                      <a:pt x="285" y="1646"/>
                      <a:pt x="393" y="1862"/>
                      <a:pt x="502" y="1970"/>
                    </a:cubicBezTo>
                    <a:cubicBezTo>
                      <a:pt x="502" y="2403"/>
                      <a:pt x="610" y="2728"/>
                      <a:pt x="826" y="3053"/>
                    </a:cubicBezTo>
                    <a:cubicBezTo>
                      <a:pt x="875" y="3199"/>
                      <a:pt x="990" y="3258"/>
                      <a:pt x="1112" y="3258"/>
                    </a:cubicBezTo>
                    <a:cubicBezTo>
                      <a:pt x="1259" y="3258"/>
                      <a:pt x="1416" y="3172"/>
                      <a:pt x="1476" y="3053"/>
                    </a:cubicBezTo>
                    <a:cubicBezTo>
                      <a:pt x="1476" y="3053"/>
                      <a:pt x="1584" y="2945"/>
                      <a:pt x="1584" y="2836"/>
                    </a:cubicBezTo>
                    <a:lnTo>
                      <a:pt x="2125" y="2836"/>
                    </a:lnTo>
                    <a:cubicBezTo>
                      <a:pt x="2991" y="2403"/>
                      <a:pt x="3099" y="1429"/>
                      <a:pt x="3099" y="563"/>
                    </a:cubicBezTo>
                    <a:cubicBezTo>
                      <a:pt x="3006" y="282"/>
                      <a:pt x="2750" y="1"/>
                      <a:pt x="2472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0"/>
              <p:cNvSpPr/>
              <p:nvPr/>
            </p:nvSpPr>
            <p:spPr>
              <a:xfrm>
                <a:off x="3395975" y="2066025"/>
                <a:ext cx="1299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5196" h="4559" extrusionOk="0">
                    <a:moveTo>
                      <a:pt x="2760" y="1325"/>
                    </a:moveTo>
                    <a:cubicBezTo>
                      <a:pt x="3004" y="1325"/>
                      <a:pt x="3247" y="1406"/>
                      <a:pt x="3464" y="1569"/>
                    </a:cubicBezTo>
                    <a:cubicBezTo>
                      <a:pt x="3680" y="1677"/>
                      <a:pt x="3788" y="1893"/>
                      <a:pt x="3788" y="2218"/>
                    </a:cubicBezTo>
                    <a:cubicBezTo>
                      <a:pt x="3680" y="2651"/>
                      <a:pt x="3572" y="2976"/>
                      <a:pt x="3247" y="3300"/>
                    </a:cubicBezTo>
                    <a:cubicBezTo>
                      <a:pt x="3216" y="3321"/>
                      <a:pt x="3182" y="3331"/>
                      <a:pt x="3145" y="3331"/>
                    </a:cubicBezTo>
                    <a:cubicBezTo>
                      <a:pt x="2799" y="3331"/>
                      <a:pt x="2231" y="2470"/>
                      <a:pt x="1840" y="1785"/>
                    </a:cubicBezTo>
                    <a:cubicBezTo>
                      <a:pt x="1948" y="1785"/>
                      <a:pt x="1948" y="1677"/>
                      <a:pt x="2057" y="1569"/>
                    </a:cubicBezTo>
                    <a:cubicBezTo>
                      <a:pt x="2273" y="1406"/>
                      <a:pt x="2517" y="1325"/>
                      <a:pt x="2760" y="1325"/>
                    </a:cubicBezTo>
                    <a:close/>
                    <a:moveTo>
                      <a:pt x="2641" y="0"/>
                    </a:moveTo>
                    <a:cubicBezTo>
                      <a:pt x="2186" y="0"/>
                      <a:pt x="1726" y="122"/>
                      <a:pt x="1299" y="378"/>
                    </a:cubicBezTo>
                    <a:cubicBezTo>
                      <a:pt x="0" y="1352"/>
                      <a:pt x="108" y="3192"/>
                      <a:pt x="1407" y="4166"/>
                    </a:cubicBezTo>
                    <a:cubicBezTo>
                      <a:pt x="1447" y="4186"/>
                      <a:pt x="1490" y="4195"/>
                      <a:pt x="1535" y="4195"/>
                    </a:cubicBezTo>
                    <a:cubicBezTo>
                      <a:pt x="1732" y="4195"/>
                      <a:pt x="1948" y="4018"/>
                      <a:pt x="1948" y="3842"/>
                    </a:cubicBezTo>
                    <a:cubicBezTo>
                      <a:pt x="2289" y="4267"/>
                      <a:pt x="2763" y="4559"/>
                      <a:pt x="3266" y="4559"/>
                    </a:cubicBezTo>
                    <a:cubicBezTo>
                      <a:pt x="3403" y="4559"/>
                      <a:pt x="3541" y="4537"/>
                      <a:pt x="3680" y="4491"/>
                    </a:cubicBezTo>
                    <a:cubicBezTo>
                      <a:pt x="4438" y="4275"/>
                      <a:pt x="4871" y="3084"/>
                      <a:pt x="5087" y="2543"/>
                    </a:cubicBezTo>
                    <a:cubicBezTo>
                      <a:pt x="5195" y="1893"/>
                      <a:pt x="4979" y="1244"/>
                      <a:pt x="4546" y="811"/>
                    </a:cubicBezTo>
                    <a:cubicBezTo>
                      <a:pt x="4022" y="287"/>
                      <a:pt x="3339" y="0"/>
                      <a:pt x="2641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0"/>
              <p:cNvSpPr/>
              <p:nvPr/>
            </p:nvSpPr>
            <p:spPr>
              <a:xfrm>
                <a:off x="3338150" y="2275000"/>
                <a:ext cx="5242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2074" extrusionOk="0">
                    <a:moveTo>
                      <a:pt x="737" y="0"/>
                    </a:moveTo>
                    <a:cubicBezTo>
                      <a:pt x="358" y="0"/>
                      <a:pt x="0" y="343"/>
                      <a:pt x="148" y="786"/>
                    </a:cubicBezTo>
                    <a:lnTo>
                      <a:pt x="256" y="895"/>
                    </a:lnTo>
                    <a:cubicBezTo>
                      <a:pt x="256" y="1003"/>
                      <a:pt x="256" y="1111"/>
                      <a:pt x="256" y="1219"/>
                    </a:cubicBezTo>
                    <a:cubicBezTo>
                      <a:pt x="256" y="1436"/>
                      <a:pt x="256" y="1544"/>
                      <a:pt x="365" y="1761"/>
                    </a:cubicBezTo>
                    <a:cubicBezTo>
                      <a:pt x="484" y="2000"/>
                      <a:pt x="769" y="2074"/>
                      <a:pt x="1055" y="2074"/>
                    </a:cubicBezTo>
                    <a:cubicBezTo>
                      <a:pt x="1287" y="2074"/>
                      <a:pt x="1518" y="2025"/>
                      <a:pt x="1664" y="1977"/>
                    </a:cubicBezTo>
                    <a:cubicBezTo>
                      <a:pt x="1988" y="1869"/>
                      <a:pt x="2097" y="1544"/>
                      <a:pt x="1988" y="1219"/>
                    </a:cubicBezTo>
                    <a:cubicBezTo>
                      <a:pt x="1880" y="786"/>
                      <a:pt x="1447" y="570"/>
                      <a:pt x="1231" y="245"/>
                    </a:cubicBezTo>
                    <a:cubicBezTo>
                      <a:pt x="1093" y="74"/>
                      <a:pt x="913" y="0"/>
                      <a:pt x="737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0"/>
              <p:cNvSpPr/>
              <p:nvPr/>
            </p:nvSpPr>
            <p:spPr>
              <a:xfrm>
                <a:off x="3966925" y="2749250"/>
                <a:ext cx="143425" cy="110300"/>
              </a:xfrm>
              <a:custGeom>
                <a:avLst/>
                <a:gdLst/>
                <a:ahLst/>
                <a:cxnLst/>
                <a:rect l="l" t="t" r="r" b="b"/>
                <a:pathLst>
                  <a:path w="5737" h="4412" extrusionOk="0">
                    <a:moveTo>
                      <a:pt x="1949" y="1516"/>
                    </a:moveTo>
                    <a:cubicBezTo>
                      <a:pt x="2273" y="1624"/>
                      <a:pt x="2598" y="1732"/>
                      <a:pt x="2815" y="1949"/>
                    </a:cubicBezTo>
                    <a:lnTo>
                      <a:pt x="3247" y="2165"/>
                    </a:lnTo>
                    <a:cubicBezTo>
                      <a:pt x="3247" y="2165"/>
                      <a:pt x="3405" y="2323"/>
                      <a:pt x="3464" y="2382"/>
                    </a:cubicBezTo>
                    <a:lnTo>
                      <a:pt x="3464" y="2382"/>
                    </a:lnTo>
                    <a:lnTo>
                      <a:pt x="3572" y="2598"/>
                    </a:lnTo>
                    <a:lnTo>
                      <a:pt x="3572" y="2706"/>
                    </a:lnTo>
                    <a:cubicBezTo>
                      <a:pt x="3464" y="2815"/>
                      <a:pt x="3356" y="2815"/>
                      <a:pt x="3247" y="2923"/>
                    </a:cubicBezTo>
                    <a:cubicBezTo>
                      <a:pt x="3188" y="2953"/>
                      <a:pt x="3128" y="2966"/>
                      <a:pt x="3069" y="2966"/>
                    </a:cubicBezTo>
                    <a:cubicBezTo>
                      <a:pt x="2699" y="2966"/>
                      <a:pt x="2352" y="2445"/>
                      <a:pt x="2165" y="2165"/>
                    </a:cubicBezTo>
                    <a:cubicBezTo>
                      <a:pt x="2089" y="2089"/>
                      <a:pt x="1958" y="2012"/>
                      <a:pt x="1850" y="2012"/>
                    </a:cubicBezTo>
                    <a:cubicBezTo>
                      <a:pt x="1805" y="2012"/>
                      <a:pt x="1764" y="2025"/>
                      <a:pt x="1732" y="2057"/>
                    </a:cubicBezTo>
                    <a:cubicBezTo>
                      <a:pt x="1732" y="1949"/>
                      <a:pt x="1732" y="1949"/>
                      <a:pt x="1626" y="1842"/>
                    </a:cubicBezTo>
                    <a:lnTo>
                      <a:pt x="1626" y="1842"/>
                    </a:lnTo>
                    <a:lnTo>
                      <a:pt x="1732" y="1949"/>
                    </a:lnTo>
                    <a:lnTo>
                      <a:pt x="1732" y="1624"/>
                    </a:lnTo>
                    <a:lnTo>
                      <a:pt x="1732" y="1516"/>
                    </a:lnTo>
                    <a:close/>
                    <a:moveTo>
                      <a:pt x="1860" y="0"/>
                    </a:moveTo>
                    <a:cubicBezTo>
                      <a:pt x="1492" y="0"/>
                      <a:pt x="1119" y="73"/>
                      <a:pt x="758" y="217"/>
                    </a:cubicBezTo>
                    <a:cubicBezTo>
                      <a:pt x="217" y="542"/>
                      <a:pt x="0" y="1191"/>
                      <a:pt x="109" y="1732"/>
                    </a:cubicBezTo>
                    <a:cubicBezTo>
                      <a:pt x="109" y="2598"/>
                      <a:pt x="650" y="3464"/>
                      <a:pt x="1407" y="3897"/>
                    </a:cubicBezTo>
                    <a:cubicBezTo>
                      <a:pt x="1471" y="3929"/>
                      <a:pt x="1534" y="3942"/>
                      <a:pt x="1595" y="3942"/>
                    </a:cubicBezTo>
                    <a:cubicBezTo>
                      <a:pt x="1710" y="3942"/>
                      <a:pt x="1815" y="3895"/>
                      <a:pt x="1891" y="3838"/>
                    </a:cubicBezTo>
                    <a:lnTo>
                      <a:pt x="1891" y="3838"/>
                    </a:lnTo>
                    <a:cubicBezTo>
                      <a:pt x="2106" y="4037"/>
                      <a:pt x="2406" y="4230"/>
                      <a:pt x="2706" y="4330"/>
                    </a:cubicBezTo>
                    <a:cubicBezTo>
                      <a:pt x="2896" y="4384"/>
                      <a:pt x="3092" y="4411"/>
                      <a:pt x="3286" y="4411"/>
                    </a:cubicBezTo>
                    <a:cubicBezTo>
                      <a:pt x="3870" y="4411"/>
                      <a:pt x="4438" y="4168"/>
                      <a:pt x="4763" y="3681"/>
                    </a:cubicBezTo>
                    <a:cubicBezTo>
                      <a:pt x="5737" y="2706"/>
                      <a:pt x="4763" y="1408"/>
                      <a:pt x="3897" y="866"/>
                    </a:cubicBezTo>
                    <a:cubicBezTo>
                      <a:pt x="3320" y="289"/>
                      <a:pt x="2598" y="0"/>
                      <a:pt x="1860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0"/>
              <p:cNvSpPr/>
              <p:nvPr/>
            </p:nvSpPr>
            <p:spPr>
              <a:xfrm>
                <a:off x="5014125" y="2891225"/>
                <a:ext cx="16510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604" h="5573" extrusionOk="0">
                    <a:moveTo>
                      <a:pt x="2947" y="1465"/>
                    </a:moveTo>
                    <a:cubicBezTo>
                      <a:pt x="3404" y="1465"/>
                      <a:pt x="3861" y="1610"/>
                      <a:pt x="4222" y="1898"/>
                    </a:cubicBezTo>
                    <a:cubicBezTo>
                      <a:pt x="4438" y="2006"/>
                      <a:pt x="4655" y="2331"/>
                      <a:pt x="4655" y="2548"/>
                    </a:cubicBezTo>
                    <a:cubicBezTo>
                      <a:pt x="4655" y="2981"/>
                      <a:pt x="4547" y="3414"/>
                      <a:pt x="4222" y="3738"/>
                    </a:cubicBezTo>
                    <a:cubicBezTo>
                      <a:pt x="3959" y="4114"/>
                      <a:pt x="3643" y="4268"/>
                      <a:pt x="3321" y="4268"/>
                    </a:cubicBezTo>
                    <a:cubicBezTo>
                      <a:pt x="2716" y="4268"/>
                      <a:pt x="2086" y="3725"/>
                      <a:pt x="1732" y="3089"/>
                    </a:cubicBezTo>
                    <a:cubicBezTo>
                      <a:pt x="1732" y="2872"/>
                      <a:pt x="1732" y="2548"/>
                      <a:pt x="1732" y="2223"/>
                    </a:cubicBezTo>
                    <a:cubicBezTo>
                      <a:pt x="1841" y="2115"/>
                      <a:pt x="1841" y="2006"/>
                      <a:pt x="1949" y="1898"/>
                    </a:cubicBezTo>
                    <a:cubicBezTo>
                      <a:pt x="2057" y="1790"/>
                      <a:pt x="2165" y="1682"/>
                      <a:pt x="2274" y="1573"/>
                    </a:cubicBezTo>
                    <a:cubicBezTo>
                      <a:pt x="2490" y="1501"/>
                      <a:pt x="2719" y="1465"/>
                      <a:pt x="2947" y="1465"/>
                    </a:cubicBezTo>
                    <a:close/>
                    <a:moveTo>
                      <a:pt x="2984" y="0"/>
                    </a:moveTo>
                    <a:cubicBezTo>
                      <a:pt x="2634" y="0"/>
                      <a:pt x="2284" y="54"/>
                      <a:pt x="1949" y="166"/>
                    </a:cubicBezTo>
                    <a:lnTo>
                      <a:pt x="2057" y="166"/>
                    </a:lnTo>
                    <a:cubicBezTo>
                      <a:pt x="434" y="816"/>
                      <a:pt x="1" y="2872"/>
                      <a:pt x="1083" y="4171"/>
                    </a:cubicBezTo>
                    <a:cubicBezTo>
                      <a:pt x="1561" y="5048"/>
                      <a:pt x="2450" y="5572"/>
                      <a:pt x="3403" y="5572"/>
                    </a:cubicBezTo>
                    <a:cubicBezTo>
                      <a:pt x="3745" y="5572"/>
                      <a:pt x="4096" y="5505"/>
                      <a:pt x="4438" y="5362"/>
                    </a:cubicBezTo>
                    <a:cubicBezTo>
                      <a:pt x="5954" y="4604"/>
                      <a:pt x="6603" y="2656"/>
                      <a:pt x="5629" y="1249"/>
                    </a:cubicBezTo>
                    <a:cubicBezTo>
                      <a:pt x="4987" y="446"/>
                      <a:pt x="3987" y="0"/>
                      <a:pt x="2984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0"/>
              <p:cNvSpPr/>
              <p:nvPr/>
            </p:nvSpPr>
            <p:spPr>
              <a:xfrm>
                <a:off x="4962725" y="3256475"/>
                <a:ext cx="100125" cy="105050"/>
              </a:xfrm>
              <a:custGeom>
                <a:avLst/>
                <a:gdLst/>
                <a:ahLst/>
                <a:cxnLst/>
                <a:rect l="l" t="t" r="r" b="b"/>
                <a:pathLst>
                  <a:path w="4005" h="4202" extrusionOk="0">
                    <a:moveTo>
                      <a:pt x="1795" y="1288"/>
                    </a:moveTo>
                    <a:cubicBezTo>
                      <a:pt x="1877" y="1288"/>
                      <a:pt x="1967" y="1314"/>
                      <a:pt x="2057" y="1359"/>
                    </a:cubicBezTo>
                    <a:cubicBezTo>
                      <a:pt x="2273" y="1359"/>
                      <a:pt x="2381" y="1684"/>
                      <a:pt x="2490" y="1900"/>
                    </a:cubicBezTo>
                    <a:cubicBezTo>
                      <a:pt x="2490" y="2117"/>
                      <a:pt x="2598" y="2442"/>
                      <a:pt x="2598" y="2658"/>
                    </a:cubicBezTo>
                    <a:lnTo>
                      <a:pt x="2598" y="2875"/>
                    </a:lnTo>
                    <a:cubicBezTo>
                      <a:pt x="2165" y="2550"/>
                      <a:pt x="1840" y="2117"/>
                      <a:pt x="1624" y="1576"/>
                    </a:cubicBezTo>
                    <a:cubicBezTo>
                      <a:pt x="1624" y="1576"/>
                      <a:pt x="1515" y="1467"/>
                      <a:pt x="1515" y="1467"/>
                    </a:cubicBezTo>
                    <a:cubicBezTo>
                      <a:pt x="1579" y="1341"/>
                      <a:pt x="1679" y="1288"/>
                      <a:pt x="1795" y="1288"/>
                    </a:cubicBezTo>
                    <a:close/>
                    <a:moveTo>
                      <a:pt x="1858" y="0"/>
                    </a:moveTo>
                    <a:cubicBezTo>
                      <a:pt x="1305" y="0"/>
                      <a:pt x="755" y="260"/>
                      <a:pt x="433" y="710"/>
                    </a:cubicBezTo>
                    <a:cubicBezTo>
                      <a:pt x="108" y="1034"/>
                      <a:pt x="0" y="1467"/>
                      <a:pt x="0" y="2009"/>
                    </a:cubicBezTo>
                    <a:cubicBezTo>
                      <a:pt x="0" y="2396"/>
                      <a:pt x="346" y="2783"/>
                      <a:pt x="807" y="2783"/>
                    </a:cubicBezTo>
                    <a:cubicBezTo>
                      <a:pt x="861" y="2783"/>
                      <a:pt x="917" y="2778"/>
                      <a:pt x="974" y="2766"/>
                    </a:cubicBezTo>
                    <a:cubicBezTo>
                      <a:pt x="1082" y="2766"/>
                      <a:pt x="1191" y="2550"/>
                      <a:pt x="1299" y="2442"/>
                    </a:cubicBezTo>
                    <a:cubicBezTo>
                      <a:pt x="1595" y="3231"/>
                      <a:pt x="2162" y="4201"/>
                      <a:pt x="2998" y="4201"/>
                    </a:cubicBezTo>
                    <a:cubicBezTo>
                      <a:pt x="3079" y="4201"/>
                      <a:pt x="3162" y="4192"/>
                      <a:pt x="3247" y="4173"/>
                    </a:cubicBezTo>
                    <a:cubicBezTo>
                      <a:pt x="4005" y="3957"/>
                      <a:pt x="4005" y="2766"/>
                      <a:pt x="3897" y="2225"/>
                    </a:cubicBezTo>
                    <a:cubicBezTo>
                      <a:pt x="3788" y="1576"/>
                      <a:pt x="3464" y="926"/>
                      <a:pt x="2923" y="385"/>
                    </a:cubicBezTo>
                    <a:cubicBezTo>
                      <a:pt x="2615" y="121"/>
                      <a:pt x="2236" y="0"/>
                      <a:pt x="1858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0"/>
              <p:cNvSpPr/>
              <p:nvPr/>
            </p:nvSpPr>
            <p:spPr>
              <a:xfrm>
                <a:off x="4638000" y="2735425"/>
                <a:ext cx="127200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6167" extrusionOk="0">
                    <a:moveTo>
                      <a:pt x="1949" y="1419"/>
                    </a:moveTo>
                    <a:cubicBezTo>
                      <a:pt x="2165" y="1419"/>
                      <a:pt x="2382" y="1419"/>
                      <a:pt x="2598" y="1636"/>
                    </a:cubicBezTo>
                    <a:cubicBezTo>
                      <a:pt x="2815" y="1744"/>
                      <a:pt x="3031" y="1961"/>
                      <a:pt x="3248" y="2177"/>
                    </a:cubicBezTo>
                    <a:cubicBezTo>
                      <a:pt x="3572" y="2502"/>
                      <a:pt x="3572" y="3043"/>
                      <a:pt x="3356" y="3476"/>
                    </a:cubicBezTo>
                    <a:cubicBezTo>
                      <a:pt x="3248" y="3259"/>
                      <a:pt x="3031" y="3043"/>
                      <a:pt x="2923" y="2826"/>
                    </a:cubicBezTo>
                    <a:cubicBezTo>
                      <a:pt x="2832" y="2690"/>
                      <a:pt x="2685" y="2630"/>
                      <a:pt x="2528" y="2630"/>
                    </a:cubicBezTo>
                    <a:cubicBezTo>
                      <a:pt x="2310" y="2630"/>
                      <a:pt x="2075" y="2746"/>
                      <a:pt x="1949" y="2935"/>
                    </a:cubicBezTo>
                    <a:cubicBezTo>
                      <a:pt x="1841" y="2935"/>
                      <a:pt x="1732" y="3043"/>
                      <a:pt x="1732" y="3151"/>
                    </a:cubicBezTo>
                    <a:cubicBezTo>
                      <a:pt x="1624" y="2935"/>
                      <a:pt x="1516" y="2718"/>
                      <a:pt x="1408" y="2610"/>
                    </a:cubicBezTo>
                    <a:cubicBezTo>
                      <a:pt x="1516" y="2285"/>
                      <a:pt x="1516" y="1961"/>
                      <a:pt x="1624" y="1744"/>
                    </a:cubicBezTo>
                    <a:lnTo>
                      <a:pt x="1624" y="1636"/>
                    </a:lnTo>
                    <a:cubicBezTo>
                      <a:pt x="1624" y="1636"/>
                      <a:pt x="1693" y="1497"/>
                      <a:pt x="1721" y="1497"/>
                    </a:cubicBezTo>
                    <a:cubicBezTo>
                      <a:pt x="1728" y="1497"/>
                      <a:pt x="1732" y="1506"/>
                      <a:pt x="1732" y="1528"/>
                    </a:cubicBezTo>
                    <a:lnTo>
                      <a:pt x="1841" y="1419"/>
                    </a:lnTo>
                    <a:close/>
                    <a:moveTo>
                      <a:pt x="1969" y="1"/>
                    </a:moveTo>
                    <a:cubicBezTo>
                      <a:pt x="1890" y="1"/>
                      <a:pt x="1811" y="4"/>
                      <a:pt x="1732" y="12"/>
                    </a:cubicBezTo>
                    <a:cubicBezTo>
                      <a:pt x="217" y="229"/>
                      <a:pt x="0" y="2177"/>
                      <a:pt x="758" y="3259"/>
                    </a:cubicBezTo>
                    <a:lnTo>
                      <a:pt x="866" y="3259"/>
                    </a:lnTo>
                    <a:cubicBezTo>
                      <a:pt x="975" y="3909"/>
                      <a:pt x="1299" y="4450"/>
                      <a:pt x="1732" y="4883"/>
                    </a:cubicBezTo>
                    <a:cubicBezTo>
                      <a:pt x="1732" y="8563"/>
                      <a:pt x="2057" y="12351"/>
                      <a:pt x="2815" y="15923"/>
                    </a:cubicBezTo>
                    <a:cubicBezTo>
                      <a:pt x="2815" y="16086"/>
                      <a:pt x="2950" y="16167"/>
                      <a:pt x="3085" y="16167"/>
                    </a:cubicBezTo>
                    <a:cubicBezTo>
                      <a:pt x="3221" y="16167"/>
                      <a:pt x="3356" y="16086"/>
                      <a:pt x="3356" y="15923"/>
                    </a:cubicBezTo>
                    <a:lnTo>
                      <a:pt x="3248" y="15923"/>
                    </a:lnTo>
                    <a:cubicBezTo>
                      <a:pt x="2815" y="12893"/>
                      <a:pt x="2598" y="9862"/>
                      <a:pt x="2490" y="6831"/>
                    </a:cubicBezTo>
                    <a:lnTo>
                      <a:pt x="2490" y="6831"/>
                    </a:lnTo>
                    <a:cubicBezTo>
                      <a:pt x="2598" y="6940"/>
                      <a:pt x="2706" y="7048"/>
                      <a:pt x="2815" y="7156"/>
                    </a:cubicBezTo>
                    <a:cubicBezTo>
                      <a:pt x="2930" y="7233"/>
                      <a:pt x="3045" y="7269"/>
                      <a:pt x="3150" y="7269"/>
                    </a:cubicBezTo>
                    <a:cubicBezTo>
                      <a:pt x="3342" y="7269"/>
                      <a:pt x="3502" y="7149"/>
                      <a:pt x="3572" y="6940"/>
                    </a:cubicBezTo>
                    <a:lnTo>
                      <a:pt x="3572" y="6831"/>
                    </a:lnTo>
                    <a:cubicBezTo>
                      <a:pt x="3897" y="6723"/>
                      <a:pt x="4114" y="6290"/>
                      <a:pt x="4114" y="5965"/>
                    </a:cubicBezTo>
                    <a:cubicBezTo>
                      <a:pt x="4114" y="5641"/>
                      <a:pt x="4005" y="5316"/>
                      <a:pt x="3897" y="4991"/>
                    </a:cubicBezTo>
                    <a:cubicBezTo>
                      <a:pt x="4871" y="4125"/>
                      <a:pt x="5088" y="2718"/>
                      <a:pt x="4547" y="1636"/>
                    </a:cubicBezTo>
                    <a:cubicBezTo>
                      <a:pt x="4045" y="632"/>
                      <a:pt x="2984" y="1"/>
                      <a:pt x="1969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0"/>
              <p:cNvSpPr/>
              <p:nvPr/>
            </p:nvSpPr>
            <p:spPr>
              <a:xfrm>
                <a:off x="4792850" y="3076550"/>
                <a:ext cx="194250" cy="154700"/>
              </a:xfrm>
              <a:custGeom>
                <a:avLst/>
                <a:gdLst/>
                <a:ahLst/>
                <a:cxnLst/>
                <a:rect l="l" t="t" r="r" b="b"/>
                <a:pathLst>
                  <a:path w="7770" h="6188" extrusionOk="0">
                    <a:moveTo>
                      <a:pt x="6594" y="1"/>
                    </a:moveTo>
                    <a:cubicBezTo>
                      <a:pt x="6484" y="1"/>
                      <a:pt x="6369" y="37"/>
                      <a:pt x="6254" y="114"/>
                    </a:cubicBezTo>
                    <a:cubicBezTo>
                      <a:pt x="5929" y="222"/>
                      <a:pt x="5604" y="547"/>
                      <a:pt x="5713" y="871"/>
                    </a:cubicBezTo>
                    <a:cubicBezTo>
                      <a:pt x="5713" y="1088"/>
                      <a:pt x="5821" y="1412"/>
                      <a:pt x="5821" y="1629"/>
                    </a:cubicBezTo>
                    <a:cubicBezTo>
                      <a:pt x="5388" y="1845"/>
                      <a:pt x="4847" y="2170"/>
                      <a:pt x="4414" y="2495"/>
                    </a:cubicBezTo>
                    <a:cubicBezTo>
                      <a:pt x="3115" y="3685"/>
                      <a:pt x="1816" y="4660"/>
                      <a:pt x="301" y="5526"/>
                    </a:cubicBezTo>
                    <a:cubicBezTo>
                      <a:pt x="1" y="5625"/>
                      <a:pt x="70" y="6187"/>
                      <a:pt x="424" y="6187"/>
                    </a:cubicBezTo>
                    <a:cubicBezTo>
                      <a:pt x="453" y="6187"/>
                      <a:pt x="484" y="6183"/>
                      <a:pt x="517" y="6175"/>
                    </a:cubicBezTo>
                    <a:cubicBezTo>
                      <a:pt x="950" y="6175"/>
                      <a:pt x="1383" y="6067"/>
                      <a:pt x="1816" y="5850"/>
                    </a:cubicBezTo>
                    <a:cubicBezTo>
                      <a:pt x="2033" y="5850"/>
                      <a:pt x="2033" y="5634"/>
                      <a:pt x="2033" y="5526"/>
                    </a:cubicBezTo>
                    <a:cubicBezTo>
                      <a:pt x="2466" y="5309"/>
                      <a:pt x="2899" y="4984"/>
                      <a:pt x="3331" y="4768"/>
                    </a:cubicBezTo>
                    <a:cubicBezTo>
                      <a:pt x="3833" y="4366"/>
                      <a:pt x="5545" y="2568"/>
                      <a:pt x="6482" y="2568"/>
                    </a:cubicBezTo>
                    <a:cubicBezTo>
                      <a:pt x="6555" y="2568"/>
                      <a:pt x="6624" y="2579"/>
                      <a:pt x="6687" y="2603"/>
                    </a:cubicBezTo>
                    <a:cubicBezTo>
                      <a:pt x="6743" y="2622"/>
                      <a:pt x="6801" y="2631"/>
                      <a:pt x="6861" y="2631"/>
                    </a:cubicBezTo>
                    <a:cubicBezTo>
                      <a:pt x="7151" y="2631"/>
                      <a:pt x="7463" y="2421"/>
                      <a:pt x="7553" y="2062"/>
                    </a:cubicBezTo>
                    <a:cubicBezTo>
                      <a:pt x="7769" y="1845"/>
                      <a:pt x="7769" y="1521"/>
                      <a:pt x="7661" y="1304"/>
                    </a:cubicBezTo>
                    <a:cubicBezTo>
                      <a:pt x="7445" y="871"/>
                      <a:pt x="7336" y="547"/>
                      <a:pt x="7120" y="330"/>
                    </a:cubicBezTo>
                    <a:cubicBezTo>
                      <a:pt x="6980" y="120"/>
                      <a:pt x="6795" y="1"/>
                      <a:pt x="6594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0"/>
              <p:cNvSpPr/>
              <p:nvPr/>
            </p:nvSpPr>
            <p:spPr>
              <a:xfrm>
                <a:off x="3030650" y="1603250"/>
                <a:ext cx="276050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1042" h="7270" extrusionOk="0">
                    <a:moveTo>
                      <a:pt x="9272" y="0"/>
                    </a:moveTo>
                    <a:cubicBezTo>
                      <a:pt x="7159" y="0"/>
                      <a:pt x="5070" y="408"/>
                      <a:pt x="3124" y="1105"/>
                    </a:cubicBezTo>
                    <a:lnTo>
                      <a:pt x="3124" y="1105"/>
                    </a:lnTo>
                    <a:cubicBezTo>
                      <a:pt x="2929" y="707"/>
                      <a:pt x="2584" y="539"/>
                      <a:pt x="2239" y="539"/>
                    </a:cubicBezTo>
                    <a:cubicBezTo>
                      <a:pt x="1593" y="539"/>
                      <a:pt x="950" y="1127"/>
                      <a:pt x="1300" y="1896"/>
                    </a:cubicBezTo>
                    <a:lnTo>
                      <a:pt x="1300" y="2004"/>
                    </a:lnTo>
                    <a:cubicBezTo>
                      <a:pt x="758" y="2112"/>
                      <a:pt x="217" y="2545"/>
                      <a:pt x="109" y="3086"/>
                    </a:cubicBezTo>
                    <a:cubicBezTo>
                      <a:pt x="1" y="3736"/>
                      <a:pt x="434" y="4493"/>
                      <a:pt x="1191" y="4818"/>
                    </a:cubicBezTo>
                    <a:cubicBezTo>
                      <a:pt x="1382" y="4945"/>
                      <a:pt x="1609" y="4997"/>
                      <a:pt x="1852" y="4997"/>
                    </a:cubicBezTo>
                    <a:cubicBezTo>
                      <a:pt x="2023" y="4997"/>
                      <a:pt x="2203" y="4971"/>
                      <a:pt x="2382" y="4926"/>
                    </a:cubicBezTo>
                    <a:cubicBezTo>
                      <a:pt x="2923" y="5792"/>
                      <a:pt x="3573" y="6550"/>
                      <a:pt x="4330" y="7199"/>
                    </a:cubicBezTo>
                    <a:cubicBezTo>
                      <a:pt x="4404" y="7248"/>
                      <a:pt x="4482" y="7269"/>
                      <a:pt x="4559" y="7269"/>
                    </a:cubicBezTo>
                    <a:cubicBezTo>
                      <a:pt x="4823" y="7269"/>
                      <a:pt x="5064" y="7018"/>
                      <a:pt x="4980" y="6766"/>
                    </a:cubicBezTo>
                    <a:cubicBezTo>
                      <a:pt x="4547" y="5576"/>
                      <a:pt x="4114" y="4385"/>
                      <a:pt x="3681" y="3303"/>
                    </a:cubicBezTo>
                    <a:cubicBezTo>
                      <a:pt x="3681" y="2978"/>
                      <a:pt x="3573" y="2653"/>
                      <a:pt x="3573" y="2329"/>
                    </a:cubicBezTo>
                    <a:lnTo>
                      <a:pt x="4547" y="2004"/>
                    </a:lnTo>
                    <a:cubicBezTo>
                      <a:pt x="6495" y="1246"/>
                      <a:pt x="8660" y="1571"/>
                      <a:pt x="10716" y="813"/>
                    </a:cubicBezTo>
                    <a:cubicBezTo>
                      <a:pt x="11041" y="705"/>
                      <a:pt x="11041" y="164"/>
                      <a:pt x="10608" y="56"/>
                    </a:cubicBezTo>
                    <a:cubicBezTo>
                      <a:pt x="10162" y="18"/>
                      <a:pt x="9717" y="0"/>
                      <a:pt x="9272" y="0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0"/>
              <p:cNvSpPr/>
              <p:nvPr/>
            </p:nvSpPr>
            <p:spPr>
              <a:xfrm>
                <a:off x="4700225" y="3450425"/>
                <a:ext cx="207425" cy="186325"/>
              </a:xfrm>
              <a:custGeom>
                <a:avLst/>
                <a:gdLst/>
                <a:ahLst/>
                <a:cxnLst/>
                <a:rect l="l" t="t" r="r" b="b"/>
                <a:pathLst>
                  <a:path w="8297" h="7453" extrusionOk="0">
                    <a:moveTo>
                      <a:pt x="6516" y="1"/>
                    </a:moveTo>
                    <a:cubicBezTo>
                      <a:pt x="5979" y="1"/>
                      <a:pt x="5475" y="562"/>
                      <a:pt x="5629" y="1178"/>
                    </a:cubicBezTo>
                    <a:lnTo>
                      <a:pt x="5738" y="1178"/>
                    </a:lnTo>
                    <a:lnTo>
                      <a:pt x="5738" y="1394"/>
                    </a:lnTo>
                    <a:cubicBezTo>
                      <a:pt x="4763" y="1719"/>
                      <a:pt x="3898" y="2260"/>
                      <a:pt x="3140" y="2910"/>
                    </a:cubicBezTo>
                    <a:cubicBezTo>
                      <a:pt x="2274" y="3776"/>
                      <a:pt x="217" y="5616"/>
                      <a:pt x="1" y="7023"/>
                    </a:cubicBezTo>
                    <a:cubicBezTo>
                      <a:pt x="1" y="7274"/>
                      <a:pt x="256" y="7452"/>
                      <a:pt x="470" y="7452"/>
                    </a:cubicBezTo>
                    <a:cubicBezTo>
                      <a:pt x="625" y="7452"/>
                      <a:pt x="759" y="7358"/>
                      <a:pt x="759" y="7131"/>
                    </a:cubicBezTo>
                    <a:cubicBezTo>
                      <a:pt x="975" y="6373"/>
                      <a:pt x="2490" y="5183"/>
                      <a:pt x="3032" y="4533"/>
                    </a:cubicBezTo>
                    <a:cubicBezTo>
                      <a:pt x="3898" y="3559"/>
                      <a:pt x="4872" y="2801"/>
                      <a:pt x="6062" y="2369"/>
                    </a:cubicBezTo>
                    <a:cubicBezTo>
                      <a:pt x="6279" y="2585"/>
                      <a:pt x="6604" y="2801"/>
                      <a:pt x="6820" y="2910"/>
                    </a:cubicBezTo>
                    <a:lnTo>
                      <a:pt x="7036" y="2910"/>
                    </a:lnTo>
                    <a:cubicBezTo>
                      <a:pt x="7190" y="3063"/>
                      <a:pt x="7398" y="3135"/>
                      <a:pt x="7597" y="3135"/>
                    </a:cubicBezTo>
                    <a:cubicBezTo>
                      <a:pt x="7961" y="3135"/>
                      <a:pt x="8297" y="2896"/>
                      <a:pt x="8227" y="2477"/>
                    </a:cubicBezTo>
                    <a:cubicBezTo>
                      <a:pt x="8011" y="1719"/>
                      <a:pt x="7578" y="961"/>
                      <a:pt x="7145" y="312"/>
                    </a:cubicBezTo>
                    <a:cubicBezTo>
                      <a:pt x="6957" y="93"/>
                      <a:pt x="6734" y="1"/>
                      <a:pt x="6516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0"/>
              <p:cNvSpPr/>
              <p:nvPr/>
            </p:nvSpPr>
            <p:spPr>
              <a:xfrm>
                <a:off x="4021050" y="3038525"/>
                <a:ext cx="200250" cy="106525"/>
              </a:xfrm>
              <a:custGeom>
                <a:avLst/>
                <a:gdLst/>
                <a:ahLst/>
                <a:cxnLst/>
                <a:rect l="l" t="t" r="r" b="b"/>
                <a:pathLst>
                  <a:path w="8010" h="4261" extrusionOk="0">
                    <a:moveTo>
                      <a:pt x="2481" y="1"/>
                    </a:moveTo>
                    <a:cubicBezTo>
                      <a:pt x="1381" y="1"/>
                      <a:pt x="419" y="736"/>
                      <a:pt x="217" y="1851"/>
                    </a:cubicBezTo>
                    <a:cubicBezTo>
                      <a:pt x="0" y="3042"/>
                      <a:pt x="866" y="4124"/>
                      <a:pt x="2057" y="4232"/>
                    </a:cubicBezTo>
                    <a:cubicBezTo>
                      <a:pt x="2095" y="4251"/>
                      <a:pt x="2133" y="4260"/>
                      <a:pt x="2170" y="4260"/>
                    </a:cubicBezTo>
                    <a:cubicBezTo>
                      <a:pt x="2343" y="4260"/>
                      <a:pt x="2490" y="4067"/>
                      <a:pt x="2490" y="3799"/>
                    </a:cubicBezTo>
                    <a:lnTo>
                      <a:pt x="2381" y="3799"/>
                    </a:lnTo>
                    <a:cubicBezTo>
                      <a:pt x="2490" y="3366"/>
                      <a:pt x="2381" y="3042"/>
                      <a:pt x="2273" y="2609"/>
                    </a:cubicBezTo>
                    <a:lnTo>
                      <a:pt x="2273" y="2500"/>
                    </a:lnTo>
                    <a:lnTo>
                      <a:pt x="2490" y="2176"/>
                    </a:lnTo>
                    <a:cubicBezTo>
                      <a:pt x="3161" y="1840"/>
                      <a:pt x="3896" y="1738"/>
                      <a:pt x="4639" y="1738"/>
                    </a:cubicBezTo>
                    <a:cubicBezTo>
                      <a:pt x="5572" y="1738"/>
                      <a:pt x="6517" y="1899"/>
                      <a:pt x="7360" y="1959"/>
                    </a:cubicBezTo>
                    <a:cubicBezTo>
                      <a:pt x="7685" y="1959"/>
                      <a:pt x="8010" y="1526"/>
                      <a:pt x="7685" y="1310"/>
                    </a:cubicBezTo>
                    <a:cubicBezTo>
                      <a:pt x="6792" y="823"/>
                      <a:pt x="5716" y="579"/>
                      <a:pt x="4641" y="579"/>
                    </a:cubicBezTo>
                    <a:cubicBezTo>
                      <a:pt x="4282" y="579"/>
                      <a:pt x="3924" y="606"/>
                      <a:pt x="3572" y="660"/>
                    </a:cubicBezTo>
                    <a:cubicBezTo>
                      <a:pt x="3464" y="227"/>
                      <a:pt x="3139" y="11"/>
                      <a:pt x="2706" y="11"/>
                    </a:cubicBezTo>
                    <a:cubicBezTo>
                      <a:pt x="2630" y="4"/>
                      <a:pt x="2555" y="1"/>
                      <a:pt x="2481" y="1"/>
                    </a:cubicBezTo>
                    <a:close/>
                  </a:path>
                </a:pathLst>
              </a:custGeom>
              <a:solidFill>
                <a:srgbClr val="5273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" name="Google Shape;923;p20"/>
          <p:cNvGrpSpPr/>
          <p:nvPr/>
        </p:nvGrpSpPr>
        <p:grpSpPr>
          <a:xfrm>
            <a:off x="356625" y="608400"/>
            <a:ext cx="8430750" cy="3926700"/>
            <a:chOff x="356625" y="608400"/>
            <a:chExt cx="8430750" cy="3926700"/>
          </a:xfrm>
        </p:grpSpPr>
        <p:cxnSp>
          <p:nvCxnSpPr>
            <p:cNvPr id="924" name="Google Shape;924;p20"/>
            <p:cNvCxnSpPr/>
            <p:nvPr/>
          </p:nvCxnSpPr>
          <p:spPr>
            <a:xfrm>
              <a:off x="8787375" y="608400"/>
              <a:ext cx="0" cy="3926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5" name="Google Shape;925;p20"/>
            <p:cNvCxnSpPr/>
            <p:nvPr/>
          </p:nvCxnSpPr>
          <p:spPr>
            <a:xfrm>
              <a:off x="356625" y="608400"/>
              <a:ext cx="0" cy="3926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017725"/>
            <a:ext cx="7681800" cy="35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chivo"/>
              <a:buChar char="●"/>
              <a:defRPr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chivo"/>
              <a:buChar char="○"/>
              <a:defRPr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chivo"/>
              <a:buChar char="■"/>
              <a:defRPr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chivo"/>
              <a:buChar char="●"/>
              <a:defRPr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chivo"/>
              <a:buChar char="○"/>
              <a:defRPr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chivo"/>
              <a:buChar char="■"/>
              <a:defRPr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chivo"/>
              <a:buChar char="●"/>
              <a:defRPr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chivo"/>
              <a:buChar char="○"/>
              <a:defRPr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chivo"/>
              <a:buChar char="■"/>
              <a:defRPr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8" r:id="rId5"/>
    <p:sldLayoutId id="2147483659" r:id="rId6"/>
    <p:sldLayoutId id="2147483660" r:id="rId7"/>
    <p:sldLayoutId id="2147483665" r:id="rId8"/>
    <p:sldLayoutId id="2147483666" r:id="rId9"/>
    <p:sldLayoutId id="2147483668" r:id="rId10"/>
    <p:sldLayoutId id="2147483670" r:id="rId11"/>
    <p:sldLayoutId id="2147483672" r:id="rId12"/>
    <p:sldLayoutId id="2147483673" r:id="rId13"/>
    <p:sldLayoutId id="214748367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32"/>
          <p:cNvSpPr txBox="1">
            <a:spLocks noGrp="1"/>
          </p:cNvSpPr>
          <p:nvPr>
            <p:ph type="ctrTitle"/>
          </p:nvPr>
        </p:nvSpPr>
        <p:spPr>
          <a:xfrm>
            <a:off x="713225" y="709450"/>
            <a:ext cx="4430400" cy="293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1"/>
                </a:solidFill>
              </a:rPr>
              <a:t>PROTOTYPE</a:t>
            </a:r>
            <a:br>
              <a:rPr lang="en" dirty="0" smtClean="0">
                <a:solidFill>
                  <a:schemeClr val="dk1"/>
                </a:solidFill>
              </a:rPr>
            </a:br>
            <a:r>
              <a:rPr lang="en" dirty="0" smtClean="0">
                <a:solidFill>
                  <a:schemeClr val="dk1"/>
                </a:solidFill>
              </a:rPr>
              <a:t>DESIGN</a:t>
            </a:r>
            <a:br>
              <a:rPr lang="en" dirty="0" smtClean="0">
                <a:solidFill>
                  <a:schemeClr val="dk1"/>
                </a:solidFill>
              </a:rPr>
            </a:br>
            <a:r>
              <a:rPr lang="en" dirty="0" smtClean="0">
                <a:solidFill>
                  <a:schemeClr val="dk1"/>
                </a:solidFill>
              </a:rPr>
              <a:t>APLIKASI</a:t>
            </a:r>
            <a:br>
              <a:rPr lang="en" dirty="0" smtClean="0">
                <a:solidFill>
                  <a:schemeClr val="dk1"/>
                </a:solidFill>
              </a:rPr>
            </a:br>
            <a:r>
              <a:rPr lang="en" dirty="0" smtClean="0">
                <a:solidFill>
                  <a:schemeClr val="dk1"/>
                </a:solidFill>
              </a:rPr>
              <a:t>BSI TOUR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422" name="Google Shape;1422;p32"/>
          <p:cNvSpPr txBox="1">
            <a:spLocks noGrp="1"/>
          </p:cNvSpPr>
          <p:nvPr>
            <p:ph type="subTitle" idx="1"/>
          </p:nvPr>
        </p:nvSpPr>
        <p:spPr>
          <a:xfrm>
            <a:off x="713225" y="3782225"/>
            <a:ext cx="44304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Mata Kuliah Interaksi Komputer Manusia</a:t>
            </a:r>
            <a:endParaRPr dirty="0"/>
          </a:p>
        </p:txBody>
      </p:sp>
      <p:grpSp>
        <p:nvGrpSpPr>
          <p:cNvPr id="1423" name="Google Shape;1423;p32"/>
          <p:cNvGrpSpPr/>
          <p:nvPr/>
        </p:nvGrpSpPr>
        <p:grpSpPr>
          <a:xfrm>
            <a:off x="5482509" y="-541512"/>
            <a:ext cx="3661516" cy="6226529"/>
            <a:chOff x="5482509" y="-541512"/>
            <a:chExt cx="3661516" cy="6226529"/>
          </a:xfrm>
        </p:grpSpPr>
        <p:sp>
          <p:nvSpPr>
            <p:cNvPr id="1424" name="Google Shape;1424;p32"/>
            <p:cNvSpPr/>
            <p:nvPr/>
          </p:nvSpPr>
          <p:spPr>
            <a:xfrm>
              <a:off x="5482525" y="0"/>
              <a:ext cx="3661500" cy="51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5" name="Google Shape;1425;p32"/>
            <p:cNvGrpSpPr/>
            <p:nvPr/>
          </p:nvGrpSpPr>
          <p:grpSpPr>
            <a:xfrm rot="5400000">
              <a:off x="4200001" y="740996"/>
              <a:ext cx="6226529" cy="3661514"/>
              <a:chOff x="237825" y="754475"/>
              <a:chExt cx="7124175" cy="4189375"/>
            </a:xfrm>
          </p:grpSpPr>
          <p:sp>
            <p:nvSpPr>
              <p:cNvPr id="1426" name="Google Shape;1426;p32"/>
              <p:cNvSpPr/>
              <p:nvPr/>
            </p:nvSpPr>
            <p:spPr>
              <a:xfrm>
                <a:off x="237825" y="754475"/>
                <a:ext cx="547900" cy="1299075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63" extrusionOk="0">
                    <a:moveTo>
                      <a:pt x="12290" y="1020"/>
                    </a:moveTo>
                    <a:cubicBezTo>
                      <a:pt x="12420" y="1020"/>
                      <a:pt x="12304" y="1725"/>
                      <a:pt x="12270" y="1777"/>
                    </a:cubicBezTo>
                    <a:cubicBezTo>
                      <a:pt x="12181" y="2099"/>
                      <a:pt x="12038" y="2403"/>
                      <a:pt x="11841" y="2689"/>
                    </a:cubicBezTo>
                    <a:cubicBezTo>
                      <a:pt x="11590" y="3083"/>
                      <a:pt x="11250" y="3423"/>
                      <a:pt x="10856" y="3674"/>
                    </a:cubicBezTo>
                    <a:cubicBezTo>
                      <a:pt x="11286" y="3333"/>
                      <a:pt x="11662" y="2904"/>
                      <a:pt x="11948" y="2439"/>
                    </a:cubicBezTo>
                    <a:cubicBezTo>
                      <a:pt x="12091" y="2188"/>
                      <a:pt x="12181" y="1920"/>
                      <a:pt x="12199" y="1633"/>
                    </a:cubicBezTo>
                    <a:cubicBezTo>
                      <a:pt x="12217" y="1437"/>
                      <a:pt x="12234" y="1240"/>
                      <a:pt x="12270" y="1025"/>
                    </a:cubicBezTo>
                    <a:cubicBezTo>
                      <a:pt x="12277" y="1022"/>
                      <a:pt x="12284" y="1020"/>
                      <a:pt x="12290" y="1020"/>
                    </a:cubicBezTo>
                    <a:close/>
                    <a:moveTo>
                      <a:pt x="8936" y="351"/>
                    </a:moveTo>
                    <a:cubicBezTo>
                      <a:pt x="9001" y="351"/>
                      <a:pt x="9099" y="459"/>
                      <a:pt x="9264" y="667"/>
                    </a:cubicBezTo>
                    <a:cubicBezTo>
                      <a:pt x="9980" y="1598"/>
                      <a:pt x="10069" y="2618"/>
                      <a:pt x="9944" y="3727"/>
                    </a:cubicBezTo>
                    <a:cubicBezTo>
                      <a:pt x="9890" y="3584"/>
                      <a:pt x="9819" y="3441"/>
                      <a:pt x="9711" y="3333"/>
                    </a:cubicBezTo>
                    <a:cubicBezTo>
                      <a:pt x="9699" y="3316"/>
                      <a:pt x="9683" y="3308"/>
                      <a:pt x="9667" y="3308"/>
                    </a:cubicBezTo>
                    <a:cubicBezTo>
                      <a:pt x="9636" y="3308"/>
                      <a:pt x="9604" y="3339"/>
                      <a:pt x="9604" y="3387"/>
                    </a:cubicBezTo>
                    <a:lnTo>
                      <a:pt x="9604" y="3459"/>
                    </a:lnTo>
                    <a:cubicBezTo>
                      <a:pt x="9461" y="3083"/>
                      <a:pt x="9246" y="2725"/>
                      <a:pt x="8960" y="2403"/>
                    </a:cubicBezTo>
                    <a:cubicBezTo>
                      <a:pt x="8834" y="2135"/>
                      <a:pt x="8763" y="1830"/>
                      <a:pt x="8745" y="1508"/>
                    </a:cubicBezTo>
                    <a:cubicBezTo>
                      <a:pt x="8727" y="1240"/>
                      <a:pt x="8745" y="989"/>
                      <a:pt x="8799" y="721"/>
                    </a:cubicBezTo>
                    <a:cubicBezTo>
                      <a:pt x="8835" y="472"/>
                      <a:pt x="8867" y="351"/>
                      <a:pt x="8936" y="351"/>
                    </a:cubicBezTo>
                    <a:close/>
                    <a:moveTo>
                      <a:pt x="12048" y="521"/>
                    </a:moveTo>
                    <a:cubicBezTo>
                      <a:pt x="12323" y="521"/>
                      <a:pt x="12089" y="1099"/>
                      <a:pt x="12073" y="1240"/>
                    </a:cubicBezTo>
                    <a:cubicBezTo>
                      <a:pt x="12038" y="1830"/>
                      <a:pt x="11805" y="2403"/>
                      <a:pt x="11429" y="2868"/>
                    </a:cubicBezTo>
                    <a:cubicBezTo>
                      <a:pt x="11196" y="3137"/>
                      <a:pt x="10946" y="3387"/>
                      <a:pt x="10678" y="3620"/>
                    </a:cubicBezTo>
                    <a:cubicBezTo>
                      <a:pt x="10606" y="3691"/>
                      <a:pt x="10516" y="3763"/>
                      <a:pt x="10445" y="3835"/>
                    </a:cubicBezTo>
                    <a:cubicBezTo>
                      <a:pt x="10767" y="3280"/>
                      <a:pt x="11000" y="2653"/>
                      <a:pt x="11107" y="2027"/>
                    </a:cubicBezTo>
                    <a:cubicBezTo>
                      <a:pt x="11143" y="1830"/>
                      <a:pt x="11143" y="1616"/>
                      <a:pt x="11125" y="1419"/>
                    </a:cubicBezTo>
                    <a:cubicBezTo>
                      <a:pt x="11322" y="1079"/>
                      <a:pt x="11501" y="721"/>
                      <a:pt x="11894" y="560"/>
                    </a:cubicBezTo>
                    <a:cubicBezTo>
                      <a:pt x="11957" y="533"/>
                      <a:pt x="12008" y="521"/>
                      <a:pt x="12048" y="521"/>
                    </a:cubicBezTo>
                    <a:close/>
                    <a:moveTo>
                      <a:pt x="13330" y="1789"/>
                    </a:moveTo>
                    <a:cubicBezTo>
                      <a:pt x="13412" y="1789"/>
                      <a:pt x="13495" y="1791"/>
                      <a:pt x="13577" y="1795"/>
                    </a:cubicBezTo>
                    <a:cubicBezTo>
                      <a:pt x="13809" y="1795"/>
                      <a:pt x="13720" y="1848"/>
                      <a:pt x="13612" y="2027"/>
                    </a:cubicBezTo>
                    <a:cubicBezTo>
                      <a:pt x="13523" y="2188"/>
                      <a:pt x="13398" y="2421"/>
                      <a:pt x="13254" y="2618"/>
                    </a:cubicBezTo>
                    <a:cubicBezTo>
                      <a:pt x="12771" y="3369"/>
                      <a:pt x="11805" y="3638"/>
                      <a:pt x="11000" y="3978"/>
                    </a:cubicBezTo>
                    <a:lnTo>
                      <a:pt x="10964" y="3978"/>
                    </a:lnTo>
                    <a:cubicBezTo>
                      <a:pt x="10946" y="3924"/>
                      <a:pt x="10892" y="3906"/>
                      <a:pt x="10856" y="3906"/>
                    </a:cubicBezTo>
                    <a:lnTo>
                      <a:pt x="10856" y="3870"/>
                    </a:lnTo>
                    <a:cubicBezTo>
                      <a:pt x="11519" y="3477"/>
                      <a:pt x="12038" y="2868"/>
                      <a:pt x="12324" y="2135"/>
                    </a:cubicBezTo>
                    <a:cubicBezTo>
                      <a:pt x="12602" y="1842"/>
                      <a:pt x="12963" y="1789"/>
                      <a:pt x="13330" y="1789"/>
                    </a:cubicBezTo>
                    <a:close/>
                    <a:moveTo>
                      <a:pt x="12735" y="3333"/>
                    </a:moveTo>
                    <a:cubicBezTo>
                      <a:pt x="12753" y="3351"/>
                      <a:pt x="12771" y="3351"/>
                      <a:pt x="12789" y="3351"/>
                    </a:cubicBezTo>
                    <a:cubicBezTo>
                      <a:pt x="13022" y="3351"/>
                      <a:pt x="13272" y="3369"/>
                      <a:pt x="13523" y="3441"/>
                    </a:cubicBezTo>
                    <a:cubicBezTo>
                      <a:pt x="13574" y="3458"/>
                      <a:pt x="14200" y="3875"/>
                      <a:pt x="13981" y="3875"/>
                    </a:cubicBezTo>
                    <a:cubicBezTo>
                      <a:pt x="13968" y="3875"/>
                      <a:pt x="13953" y="3873"/>
                      <a:pt x="13934" y="3870"/>
                    </a:cubicBezTo>
                    <a:cubicBezTo>
                      <a:pt x="13886" y="3866"/>
                      <a:pt x="13840" y="3863"/>
                      <a:pt x="13794" y="3863"/>
                    </a:cubicBezTo>
                    <a:cubicBezTo>
                      <a:pt x="13668" y="3863"/>
                      <a:pt x="13546" y="3880"/>
                      <a:pt x="13415" y="3906"/>
                    </a:cubicBezTo>
                    <a:cubicBezTo>
                      <a:pt x="12854" y="3983"/>
                      <a:pt x="12364" y="4141"/>
                      <a:pt x="11851" y="4141"/>
                    </a:cubicBezTo>
                    <a:cubicBezTo>
                      <a:pt x="11645" y="4141"/>
                      <a:pt x="11435" y="4116"/>
                      <a:pt x="11214" y="4049"/>
                    </a:cubicBezTo>
                    <a:cubicBezTo>
                      <a:pt x="11751" y="3888"/>
                      <a:pt x="12270" y="3638"/>
                      <a:pt x="12735" y="3333"/>
                    </a:cubicBezTo>
                    <a:close/>
                    <a:moveTo>
                      <a:pt x="10682" y="220"/>
                    </a:moveTo>
                    <a:cubicBezTo>
                      <a:pt x="10716" y="220"/>
                      <a:pt x="10740" y="246"/>
                      <a:pt x="10749" y="309"/>
                    </a:cubicBezTo>
                    <a:cubicBezTo>
                      <a:pt x="10767" y="470"/>
                      <a:pt x="10803" y="631"/>
                      <a:pt x="10839" y="792"/>
                    </a:cubicBezTo>
                    <a:cubicBezTo>
                      <a:pt x="11089" y="1866"/>
                      <a:pt x="10749" y="2689"/>
                      <a:pt x="10391" y="3620"/>
                    </a:cubicBezTo>
                    <a:lnTo>
                      <a:pt x="10391" y="3566"/>
                    </a:lnTo>
                    <a:cubicBezTo>
                      <a:pt x="10373" y="3521"/>
                      <a:pt x="10333" y="3499"/>
                      <a:pt x="10293" y="3499"/>
                    </a:cubicBezTo>
                    <a:cubicBezTo>
                      <a:pt x="10253" y="3499"/>
                      <a:pt x="10212" y="3521"/>
                      <a:pt x="10194" y="3566"/>
                    </a:cubicBezTo>
                    <a:cubicBezTo>
                      <a:pt x="10159" y="3781"/>
                      <a:pt x="10105" y="4014"/>
                      <a:pt x="10069" y="4228"/>
                    </a:cubicBezTo>
                    <a:cubicBezTo>
                      <a:pt x="10033" y="4085"/>
                      <a:pt x="9998" y="3942"/>
                      <a:pt x="9962" y="3817"/>
                    </a:cubicBezTo>
                    <a:cubicBezTo>
                      <a:pt x="9998" y="3817"/>
                      <a:pt x="10033" y="3817"/>
                      <a:pt x="10051" y="3781"/>
                    </a:cubicBezTo>
                    <a:cubicBezTo>
                      <a:pt x="10248" y="3119"/>
                      <a:pt x="10230" y="2403"/>
                      <a:pt x="9998" y="1759"/>
                    </a:cubicBezTo>
                    <a:cubicBezTo>
                      <a:pt x="10015" y="1472"/>
                      <a:pt x="10051" y="1186"/>
                      <a:pt x="10105" y="900"/>
                    </a:cubicBezTo>
                    <a:cubicBezTo>
                      <a:pt x="10105" y="870"/>
                      <a:pt x="10514" y="220"/>
                      <a:pt x="10682" y="220"/>
                    </a:cubicBezTo>
                    <a:close/>
                    <a:moveTo>
                      <a:pt x="7617" y="1526"/>
                    </a:moveTo>
                    <a:lnTo>
                      <a:pt x="7617" y="1526"/>
                    </a:lnTo>
                    <a:cubicBezTo>
                      <a:pt x="8101" y="1795"/>
                      <a:pt x="8530" y="2135"/>
                      <a:pt x="8888" y="2546"/>
                    </a:cubicBezTo>
                    <a:cubicBezTo>
                      <a:pt x="8924" y="2600"/>
                      <a:pt x="8960" y="2653"/>
                      <a:pt x="8995" y="2707"/>
                    </a:cubicBezTo>
                    <a:cubicBezTo>
                      <a:pt x="9031" y="2761"/>
                      <a:pt x="9049" y="2797"/>
                      <a:pt x="9085" y="2832"/>
                    </a:cubicBezTo>
                    <a:cubicBezTo>
                      <a:pt x="9282" y="3172"/>
                      <a:pt x="9443" y="3548"/>
                      <a:pt x="9532" y="3924"/>
                    </a:cubicBezTo>
                    <a:cubicBezTo>
                      <a:pt x="9514" y="3942"/>
                      <a:pt x="9496" y="3978"/>
                      <a:pt x="9496" y="3996"/>
                    </a:cubicBezTo>
                    <a:cubicBezTo>
                      <a:pt x="9532" y="4103"/>
                      <a:pt x="9550" y="4228"/>
                      <a:pt x="9586" y="4336"/>
                    </a:cubicBezTo>
                    <a:cubicBezTo>
                      <a:pt x="9496" y="4264"/>
                      <a:pt x="9389" y="4210"/>
                      <a:pt x="9300" y="4139"/>
                    </a:cubicBezTo>
                    <a:cubicBezTo>
                      <a:pt x="9282" y="4067"/>
                      <a:pt x="9282" y="4014"/>
                      <a:pt x="9264" y="3942"/>
                    </a:cubicBezTo>
                    <a:lnTo>
                      <a:pt x="9282" y="3942"/>
                    </a:lnTo>
                    <a:cubicBezTo>
                      <a:pt x="9273" y="3915"/>
                      <a:pt x="9250" y="3902"/>
                      <a:pt x="9230" y="3902"/>
                    </a:cubicBezTo>
                    <a:cubicBezTo>
                      <a:pt x="9210" y="3902"/>
                      <a:pt x="9192" y="3915"/>
                      <a:pt x="9192" y="3942"/>
                    </a:cubicBezTo>
                    <a:lnTo>
                      <a:pt x="9192" y="4067"/>
                    </a:lnTo>
                    <a:cubicBezTo>
                      <a:pt x="8942" y="3924"/>
                      <a:pt x="8691" y="3745"/>
                      <a:pt x="8476" y="3566"/>
                    </a:cubicBezTo>
                    <a:cubicBezTo>
                      <a:pt x="8119" y="3262"/>
                      <a:pt x="7975" y="2779"/>
                      <a:pt x="7850" y="2331"/>
                    </a:cubicBezTo>
                    <a:cubicBezTo>
                      <a:pt x="7814" y="2206"/>
                      <a:pt x="7725" y="1598"/>
                      <a:pt x="7617" y="1526"/>
                    </a:cubicBezTo>
                    <a:close/>
                    <a:moveTo>
                      <a:pt x="10660" y="3978"/>
                    </a:moveTo>
                    <a:cubicBezTo>
                      <a:pt x="10660" y="4014"/>
                      <a:pt x="10642" y="4067"/>
                      <a:pt x="10624" y="4121"/>
                    </a:cubicBezTo>
                    <a:cubicBezTo>
                      <a:pt x="10534" y="4228"/>
                      <a:pt x="10445" y="4354"/>
                      <a:pt x="10373" y="4497"/>
                    </a:cubicBezTo>
                    <a:cubicBezTo>
                      <a:pt x="10445" y="4318"/>
                      <a:pt x="10516" y="4157"/>
                      <a:pt x="10624" y="3996"/>
                    </a:cubicBezTo>
                    <a:lnTo>
                      <a:pt x="10660" y="3978"/>
                    </a:lnTo>
                    <a:close/>
                    <a:moveTo>
                      <a:pt x="9353" y="4318"/>
                    </a:moveTo>
                    <a:cubicBezTo>
                      <a:pt x="9443" y="4371"/>
                      <a:pt x="9532" y="4425"/>
                      <a:pt x="9622" y="4479"/>
                    </a:cubicBezTo>
                    <a:cubicBezTo>
                      <a:pt x="9674" y="4637"/>
                      <a:pt x="9779" y="4777"/>
                      <a:pt x="9918" y="4867"/>
                    </a:cubicBezTo>
                    <a:lnTo>
                      <a:pt x="9918" y="4867"/>
                    </a:lnTo>
                    <a:lnTo>
                      <a:pt x="9854" y="4855"/>
                    </a:lnTo>
                    <a:cubicBezTo>
                      <a:pt x="9729" y="4801"/>
                      <a:pt x="9622" y="4729"/>
                      <a:pt x="9550" y="4622"/>
                    </a:cubicBezTo>
                    <a:cubicBezTo>
                      <a:pt x="9461" y="4532"/>
                      <a:pt x="9389" y="4425"/>
                      <a:pt x="9353" y="4318"/>
                    </a:cubicBezTo>
                    <a:close/>
                    <a:moveTo>
                      <a:pt x="10320" y="6447"/>
                    </a:moveTo>
                    <a:cubicBezTo>
                      <a:pt x="10230" y="6698"/>
                      <a:pt x="10105" y="6948"/>
                      <a:pt x="9944" y="7163"/>
                    </a:cubicBezTo>
                    <a:cubicBezTo>
                      <a:pt x="9962" y="7074"/>
                      <a:pt x="9962" y="6966"/>
                      <a:pt x="9980" y="6877"/>
                    </a:cubicBezTo>
                    <a:lnTo>
                      <a:pt x="9980" y="6859"/>
                    </a:lnTo>
                    <a:cubicBezTo>
                      <a:pt x="10069" y="6698"/>
                      <a:pt x="10176" y="6555"/>
                      <a:pt x="10320" y="6447"/>
                    </a:cubicBezTo>
                    <a:close/>
                    <a:moveTo>
                      <a:pt x="5294" y="7649"/>
                    </a:moveTo>
                    <a:cubicBezTo>
                      <a:pt x="5338" y="7649"/>
                      <a:pt x="5370" y="7689"/>
                      <a:pt x="5381" y="7789"/>
                    </a:cubicBezTo>
                    <a:cubicBezTo>
                      <a:pt x="5381" y="8183"/>
                      <a:pt x="5291" y="8577"/>
                      <a:pt x="5094" y="8917"/>
                    </a:cubicBezTo>
                    <a:cubicBezTo>
                      <a:pt x="4951" y="9221"/>
                      <a:pt x="4736" y="9489"/>
                      <a:pt x="4504" y="9722"/>
                    </a:cubicBezTo>
                    <a:cubicBezTo>
                      <a:pt x="4468" y="9722"/>
                      <a:pt x="4432" y="9740"/>
                      <a:pt x="4414" y="9758"/>
                    </a:cubicBezTo>
                    <a:lnTo>
                      <a:pt x="4414" y="9561"/>
                    </a:lnTo>
                    <a:cubicBezTo>
                      <a:pt x="4557" y="9221"/>
                      <a:pt x="4629" y="8827"/>
                      <a:pt x="4593" y="8451"/>
                    </a:cubicBezTo>
                    <a:lnTo>
                      <a:pt x="4593" y="8451"/>
                    </a:lnTo>
                    <a:cubicBezTo>
                      <a:pt x="4598" y="8457"/>
                      <a:pt x="4605" y="8459"/>
                      <a:pt x="4612" y="8459"/>
                    </a:cubicBezTo>
                    <a:cubicBezTo>
                      <a:pt x="4629" y="8459"/>
                      <a:pt x="4647" y="8446"/>
                      <a:pt x="4647" y="8434"/>
                    </a:cubicBezTo>
                    <a:cubicBezTo>
                      <a:pt x="4733" y="8305"/>
                      <a:pt x="5117" y="7649"/>
                      <a:pt x="5294" y="7649"/>
                    </a:cubicBezTo>
                    <a:close/>
                    <a:moveTo>
                      <a:pt x="4048" y="7152"/>
                    </a:moveTo>
                    <a:cubicBezTo>
                      <a:pt x="4289" y="7152"/>
                      <a:pt x="4471" y="8157"/>
                      <a:pt x="4486" y="8362"/>
                    </a:cubicBezTo>
                    <a:cubicBezTo>
                      <a:pt x="4522" y="8702"/>
                      <a:pt x="4468" y="9060"/>
                      <a:pt x="4343" y="9382"/>
                    </a:cubicBezTo>
                    <a:cubicBezTo>
                      <a:pt x="4333" y="9377"/>
                      <a:pt x="4323" y="9375"/>
                      <a:pt x="4314" y="9375"/>
                    </a:cubicBezTo>
                    <a:cubicBezTo>
                      <a:pt x="4289" y="9375"/>
                      <a:pt x="4266" y="9392"/>
                      <a:pt x="4253" y="9418"/>
                    </a:cubicBezTo>
                    <a:cubicBezTo>
                      <a:pt x="4164" y="9597"/>
                      <a:pt x="4092" y="9794"/>
                      <a:pt x="4074" y="9973"/>
                    </a:cubicBezTo>
                    <a:lnTo>
                      <a:pt x="4038" y="9919"/>
                    </a:lnTo>
                    <a:cubicBezTo>
                      <a:pt x="4074" y="9812"/>
                      <a:pt x="4074" y="9686"/>
                      <a:pt x="4074" y="9561"/>
                    </a:cubicBezTo>
                    <a:cubicBezTo>
                      <a:pt x="4074" y="9543"/>
                      <a:pt x="4074" y="9543"/>
                      <a:pt x="4074" y="9525"/>
                    </a:cubicBezTo>
                    <a:cubicBezTo>
                      <a:pt x="4021" y="9185"/>
                      <a:pt x="3895" y="8881"/>
                      <a:pt x="3698" y="8595"/>
                    </a:cubicBezTo>
                    <a:cubicBezTo>
                      <a:pt x="3627" y="8165"/>
                      <a:pt x="3681" y="7736"/>
                      <a:pt x="3877" y="7324"/>
                    </a:cubicBezTo>
                    <a:cubicBezTo>
                      <a:pt x="3936" y="7203"/>
                      <a:pt x="3993" y="7152"/>
                      <a:pt x="4048" y="7152"/>
                    </a:cubicBezTo>
                    <a:close/>
                    <a:moveTo>
                      <a:pt x="2713" y="7554"/>
                    </a:moveTo>
                    <a:cubicBezTo>
                      <a:pt x="2745" y="7554"/>
                      <a:pt x="2782" y="7576"/>
                      <a:pt x="2822" y="7628"/>
                    </a:cubicBezTo>
                    <a:cubicBezTo>
                      <a:pt x="3108" y="7986"/>
                      <a:pt x="3376" y="8362"/>
                      <a:pt x="3627" y="8756"/>
                    </a:cubicBezTo>
                    <a:cubicBezTo>
                      <a:pt x="3681" y="8953"/>
                      <a:pt x="3752" y="9149"/>
                      <a:pt x="3859" y="9328"/>
                    </a:cubicBezTo>
                    <a:cubicBezTo>
                      <a:pt x="3895" y="9489"/>
                      <a:pt x="3895" y="9633"/>
                      <a:pt x="3895" y="9776"/>
                    </a:cubicBezTo>
                    <a:cubicBezTo>
                      <a:pt x="3859" y="9794"/>
                      <a:pt x="3824" y="9812"/>
                      <a:pt x="3806" y="9847"/>
                    </a:cubicBezTo>
                    <a:lnTo>
                      <a:pt x="3806" y="9865"/>
                    </a:lnTo>
                    <a:cubicBezTo>
                      <a:pt x="3770" y="9973"/>
                      <a:pt x="3770" y="10080"/>
                      <a:pt x="3806" y="10187"/>
                    </a:cubicBezTo>
                    <a:lnTo>
                      <a:pt x="3788" y="10241"/>
                    </a:lnTo>
                    <a:cubicBezTo>
                      <a:pt x="3752" y="10205"/>
                      <a:pt x="3716" y="10187"/>
                      <a:pt x="3681" y="10152"/>
                    </a:cubicBezTo>
                    <a:cubicBezTo>
                      <a:pt x="3663" y="10116"/>
                      <a:pt x="3627" y="10062"/>
                      <a:pt x="3609" y="10026"/>
                    </a:cubicBezTo>
                    <a:cubicBezTo>
                      <a:pt x="3609" y="10008"/>
                      <a:pt x="3609" y="9973"/>
                      <a:pt x="3573" y="9973"/>
                    </a:cubicBezTo>
                    <a:lnTo>
                      <a:pt x="3537" y="9955"/>
                    </a:lnTo>
                    <a:cubicBezTo>
                      <a:pt x="3376" y="9758"/>
                      <a:pt x="3179" y="9597"/>
                      <a:pt x="2947" y="9472"/>
                    </a:cubicBezTo>
                    <a:cubicBezTo>
                      <a:pt x="2804" y="9275"/>
                      <a:pt x="2696" y="9078"/>
                      <a:pt x="2607" y="8845"/>
                    </a:cubicBezTo>
                    <a:cubicBezTo>
                      <a:pt x="2535" y="8648"/>
                      <a:pt x="2482" y="8434"/>
                      <a:pt x="2482" y="8201"/>
                    </a:cubicBezTo>
                    <a:cubicBezTo>
                      <a:pt x="2482" y="8068"/>
                      <a:pt x="2555" y="7554"/>
                      <a:pt x="2713" y="7554"/>
                    </a:cubicBezTo>
                    <a:close/>
                    <a:moveTo>
                      <a:pt x="6164" y="8469"/>
                    </a:moveTo>
                    <a:cubicBezTo>
                      <a:pt x="6462" y="8469"/>
                      <a:pt x="6131" y="9026"/>
                      <a:pt x="6061" y="9149"/>
                    </a:cubicBezTo>
                    <a:cubicBezTo>
                      <a:pt x="5882" y="9418"/>
                      <a:pt x="5649" y="9650"/>
                      <a:pt x="5381" y="9847"/>
                    </a:cubicBezTo>
                    <a:cubicBezTo>
                      <a:pt x="5130" y="10026"/>
                      <a:pt x="4844" y="10187"/>
                      <a:pt x="4539" y="10295"/>
                    </a:cubicBezTo>
                    <a:cubicBezTo>
                      <a:pt x="4557" y="10205"/>
                      <a:pt x="4575" y="10116"/>
                      <a:pt x="4575" y="10026"/>
                    </a:cubicBezTo>
                    <a:cubicBezTo>
                      <a:pt x="5112" y="9489"/>
                      <a:pt x="5273" y="8541"/>
                      <a:pt x="6150" y="8469"/>
                    </a:cubicBezTo>
                    <a:cubicBezTo>
                      <a:pt x="6155" y="8469"/>
                      <a:pt x="6160" y="8469"/>
                      <a:pt x="6164" y="8469"/>
                    </a:cubicBezTo>
                    <a:close/>
                    <a:moveTo>
                      <a:pt x="5971" y="9501"/>
                    </a:moveTo>
                    <a:cubicBezTo>
                      <a:pt x="5971" y="9503"/>
                      <a:pt x="5971" y="9505"/>
                      <a:pt x="5971" y="9507"/>
                    </a:cubicBezTo>
                    <a:cubicBezTo>
                      <a:pt x="6043" y="9704"/>
                      <a:pt x="6114" y="9776"/>
                      <a:pt x="5953" y="9937"/>
                    </a:cubicBezTo>
                    <a:cubicBezTo>
                      <a:pt x="5792" y="10080"/>
                      <a:pt x="5595" y="10187"/>
                      <a:pt x="5381" y="10259"/>
                    </a:cubicBezTo>
                    <a:cubicBezTo>
                      <a:pt x="5094" y="10366"/>
                      <a:pt x="4808" y="10456"/>
                      <a:pt x="4522" y="10492"/>
                    </a:cubicBezTo>
                    <a:cubicBezTo>
                      <a:pt x="4897" y="10348"/>
                      <a:pt x="5255" y="10134"/>
                      <a:pt x="5577" y="9883"/>
                    </a:cubicBezTo>
                    <a:cubicBezTo>
                      <a:pt x="5724" y="9771"/>
                      <a:pt x="5856" y="9642"/>
                      <a:pt x="5971" y="9501"/>
                    </a:cubicBezTo>
                    <a:close/>
                    <a:moveTo>
                      <a:pt x="1611" y="9186"/>
                    </a:moveTo>
                    <a:cubicBezTo>
                      <a:pt x="2289" y="9259"/>
                      <a:pt x="2912" y="9563"/>
                      <a:pt x="3376" y="10080"/>
                    </a:cubicBezTo>
                    <a:cubicBezTo>
                      <a:pt x="3341" y="10098"/>
                      <a:pt x="3341" y="10152"/>
                      <a:pt x="3358" y="10187"/>
                    </a:cubicBezTo>
                    <a:cubicBezTo>
                      <a:pt x="3466" y="10366"/>
                      <a:pt x="3591" y="10545"/>
                      <a:pt x="3734" y="10706"/>
                    </a:cubicBezTo>
                    <a:cubicBezTo>
                      <a:pt x="2846" y="10529"/>
                      <a:pt x="1922" y="10086"/>
                      <a:pt x="1611" y="9186"/>
                    </a:cubicBezTo>
                    <a:close/>
                    <a:moveTo>
                      <a:pt x="13863" y="5069"/>
                    </a:moveTo>
                    <a:cubicBezTo>
                      <a:pt x="12771" y="7360"/>
                      <a:pt x="10695" y="9257"/>
                      <a:pt x="9693" y="11601"/>
                    </a:cubicBezTo>
                    <a:cubicBezTo>
                      <a:pt x="9872" y="10402"/>
                      <a:pt x="10302" y="9239"/>
                      <a:pt x="10928" y="8201"/>
                    </a:cubicBezTo>
                    <a:cubicBezTo>
                      <a:pt x="11698" y="6984"/>
                      <a:pt x="12897" y="6107"/>
                      <a:pt x="13863" y="5069"/>
                    </a:cubicBezTo>
                    <a:close/>
                    <a:moveTo>
                      <a:pt x="14977" y="11310"/>
                    </a:moveTo>
                    <a:cubicBezTo>
                      <a:pt x="14997" y="11310"/>
                      <a:pt x="15008" y="11322"/>
                      <a:pt x="15008" y="11351"/>
                    </a:cubicBezTo>
                    <a:cubicBezTo>
                      <a:pt x="14990" y="11691"/>
                      <a:pt x="14901" y="12048"/>
                      <a:pt x="14740" y="12353"/>
                    </a:cubicBezTo>
                    <a:cubicBezTo>
                      <a:pt x="14561" y="12728"/>
                      <a:pt x="14292" y="13033"/>
                      <a:pt x="13952" y="13265"/>
                    </a:cubicBezTo>
                    <a:cubicBezTo>
                      <a:pt x="14221" y="12854"/>
                      <a:pt x="14364" y="12371"/>
                      <a:pt x="14400" y="11869"/>
                    </a:cubicBezTo>
                    <a:lnTo>
                      <a:pt x="14400" y="11887"/>
                    </a:lnTo>
                    <a:cubicBezTo>
                      <a:pt x="14436" y="11816"/>
                      <a:pt x="14489" y="11726"/>
                      <a:pt x="14543" y="11655"/>
                    </a:cubicBezTo>
                    <a:cubicBezTo>
                      <a:pt x="14558" y="11640"/>
                      <a:pt x="14875" y="11310"/>
                      <a:pt x="14977" y="11310"/>
                    </a:cubicBezTo>
                    <a:close/>
                    <a:moveTo>
                      <a:pt x="14292" y="10867"/>
                    </a:moveTo>
                    <a:cubicBezTo>
                      <a:pt x="14292" y="11172"/>
                      <a:pt x="14292" y="11458"/>
                      <a:pt x="14257" y="11762"/>
                    </a:cubicBezTo>
                    <a:cubicBezTo>
                      <a:pt x="14239" y="12353"/>
                      <a:pt x="13988" y="12925"/>
                      <a:pt x="13594" y="13355"/>
                    </a:cubicBezTo>
                    <a:lnTo>
                      <a:pt x="13594" y="13265"/>
                    </a:lnTo>
                    <a:cubicBezTo>
                      <a:pt x="13827" y="12818"/>
                      <a:pt x="13755" y="12245"/>
                      <a:pt x="13559" y="11780"/>
                    </a:cubicBezTo>
                    <a:cubicBezTo>
                      <a:pt x="13559" y="11744"/>
                      <a:pt x="13577" y="11708"/>
                      <a:pt x="13577" y="11673"/>
                    </a:cubicBezTo>
                    <a:cubicBezTo>
                      <a:pt x="13577" y="11673"/>
                      <a:pt x="13577" y="11655"/>
                      <a:pt x="13559" y="11637"/>
                    </a:cubicBezTo>
                    <a:cubicBezTo>
                      <a:pt x="13616" y="11537"/>
                      <a:pt x="13684" y="11391"/>
                      <a:pt x="13691" y="11391"/>
                    </a:cubicBezTo>
                    <a:cubicBezTo>
                      <a:pt x="13693" y="11391"/>
                      <a:pt x="13691" y="11400"/>
                      <a:pt x="13684" y="11422"/>
                    </a:cubicBezTo>
                    <a:lnTo>
                      <a:pt x="13773" y="11261"/>
                    </a:lnTo>
                    <a:cubicBezTo>
                      <a:pt x="13863" y="11064"/>
                      <a:pt x="14060" y="10921"/>
                      <a:pt x="14292" y="10867"/>
                    </a:cubicBezTo>
                    <a:close/>
                    <a:moveTo>
                      <a:pt x="12521" y="11046"/>
                    </a:moveTo>
                    <a:cubicBezTo>
                      <a:pt x="12574" y="11351"/>
                      <a:pt x="12682" y="11637"/>
                      <a:pt x="12807" y="11923"/>
                    </a:cubicBezTo>
                    <a:cubicBezTo>
                      <a:pt x="13036" y="12470"/>
                      <a:pt x="13179" y="12895"/>
                      <a:pt x="13063" y="13473"/>
                    </a:cubicBezTo>
                    <a:lnTo>
                      <a:pt x="13063" y="13473"/>
                    </a:lnTo>
                    <a:cubicBezTo>
                      <a:pt x="13031" y="13409"/>
                      <a:pt x="13000" y="13346"/>
                      <a:pt x="12968" y="13283"/>
                    </a:cubicBezTo>
                    <a:cubicBezTo>
                      <a:pt x="12956" y="13259"/>
                      <a:pt x="12934" y="13249"/>
                      <a:pt x="12912" y="13249"/>
                    </a:cubicBezTo>
                    <a:cubicBezTo>
                      <a:pt x="12867" y="13249"/>
                      <a:pt x="12819" y="13289"/>
                      <a:pt x="12843" y="13337"/>
                    </a:cubicBezTo>
                    <a:lnTo>
                      <a:pt x="12950" y="13623"/>
                    </a:lnTo>
                    <a:cubicBezTo>
                      <a:pt x="12163" y="13337"/>
                      <a:pt x="12038" y="11673"/>
                      <a:pt x="12521" y="11046"/>
                    </a:cubicBezTo>
                    <a:close/>
                    <a:moveTo>
                      <a:pt x="8799" y="12907"/>
                    </a:moveTo>
                    <a:lnTo>
                      <a:pt x="8799" y="12907"/>
                    </a:lnTo>
                    <a:cubicBezTo>
                      <a:pt x="8960" y="12961"/>
                      <a:pt x="9013" y="13104"/>
                      <a:pt x="9031" y="13283"/>
                    </a:cubicBezTo>
                    <a:cubicBezTo>
                      <a:pt x="9031" y="13408"/>
                      <a:pt x="9013" y="13534"/>
                      <a:pt x="9013" y="13641"/>
                    </a:cubicBezTo>
                    <a:lnTo>
                      <a:pt x="9013" y="13659"/>
                    </a:lnTo>
                    <a:cubicBezTo>
                      <a:pt x="8995" y="13605"/>
                      <a:pt x="8977" y="13552"/>
                      <a:pt x="8960" y="13498"/>
                    </a:cubicBezTo>
                    <a:cubicBezTo>
                      <a:pt x="8888" y="13301"/>
                      <a:pt x="8834" y="13104"/>
                      <a:pt x="8799" y="12907"/>
                    </a:cubicBezTo>
                    <a:close/>
                    <a:moveTo>
                      <a:pt x="12837" y="11125"/>
                    </a:moveTo>
                    <a:cubicBezTo>
                      <a:pt x="13049" y="11125"/>
                      <a:pt x="13508" y="11969"/>
                      <a:pt x="13523" y="12031"/>
                    </a:cubicBezTo>
                    <a:cubicBezTo>
                      <a:pt x="13648" y="12353"/>
                      <a:pt x="13648" y="12693"/>
                      <a:pt x="13523" y="13015"/>
                    </a:cubicBezTo>
                    <a:cubicBezTo>
                      <a:pt x="13487" y="13015"/>
                      <a:pt x="13451" y="13033"/>
                      <a:pt x="13433" y="13086"/>
                    </a:cubicBezTo>
                    <a:cubicBezTo>
                      <a:pt x="13362" y="13283"/>
                      <a:pt x="13290" y="13480"/>
                      <a:pt x="13237" y="13695"/>
                    </a:cubicBezTo>
                    <a:lnTo>
                      <a:pt x="13219" y="13695"/>
                    </a:lnTo>
                    <a:cubicBezTo>
                      <a:pt x="13201" y="13713"/>
                      <a:pt x="13201" y="13731"/>
                      <a:pt x="13219" y="13748"/>
                    </a:cubicBezTo>
                    <a:lnTo>
                      <a:pt x="13201" y="13838"/>
                    </a:lnTo>
                    <a:lnTo>
                      <a:pt x="13147" y="13713"/>
                    </a:lnTo>
                    <a:cubicBezTo>
                      <a:pt x="13165" y="13695"/>
                      <a:pt x="13165" y="13659"/>
                      <a:pt x="13129" y="13659"/>
                    </a:cubicBezTo>
                    <a:cubicBezTo>
                      <a:pt x="13648" y="12907"/>
                      <a:pt x="12968" y="12013"/>
                      <a:pt x="12718" y="11225"/>
                    </a:cubicBezTo>
                    <a:cubicBezTo>
                      <a:pt x="12735" y="11225"/>
                      <a:pt x="12753" y="11225"/>
                      <a:pt x="12753" y="11207"/>
                    </a:cubicBezTo>
                    <a:cubicBezTo>
                      <a:pt x="12772" y="11150"/>
                      <a:pt x="12801" y="11125"/>
                      <a:pt x="12837" y="11125"/>
                    </a:cubicBezTo>
                    <a:close/>
                    <a:moveTo>
                      <a:pt x="20507" y="13056"/>
                    </a:moveTo>
                    <a:cubicBezTo>
                      <a:pt x="20543" y="13056"/>
                      <a:pt x="20562" y="13070"/>
                      <a:pt x="20556" y="13104"/>
                    </a:cubicBezTo>
                    <a:cubicBezTo>
                      <a:pt x="20341" y="14106"/>
                      <a:pt x="19589" y="14572"/>
                      <a:pt x="18856" y="15144"/>
                    </a:cubicBezTo>
                    <a:cubicBezTo>
                      <a:pt x="18999" y="14751"/>
                      <a:pt x="19178" y="14357"/>
                      <a:pt x="19357" y="13999"/>
                    </a:cubicBezTo>
                    <a:cubicBezTo>
                      <a:pt x="19482" y="13766"/>
                      <a:pt x="19643" y="13552"/>
                      <a:pt x="19822" y="13373"/>
                    </a:cubicBezTo>
                    <a:cubicBezTo>
                      <a:pt x="19880" y="13315"/>
                      <a:pt x="20350" y="13056"/>
                      <a:pt x="20507" y="13056"/>
                    </a:cubicBezTo>
                    <a:close/>
                    <a:moveTo>
                      <a:pt x="18695" y="12153"/>
                    </a:moveTo>
                    <a:cubicBezTo>
                      <a:pt x="18707" y="12153"/>
                      <a:pt x="18719" y="12159"/>
                      <a:pt x="18730" y="12174"/>
                    </a:cubicBezTo>
                    <a:cubicBezTo>
                      <a:pt x="18909" y="12424"/>
                      <a:pt x="19052" y="12711"/>
                      <a:pt x="19142" y="13015"/>
                    </a:cubicBezTo>
                    <a:cubicBezTo>
                      <a:pt x="19321" y="13552"/>
                      <a:pt x="19106" y="14035"/>
                      <a:pt x="18874" y="14482"/>
                    </a:cubicBezTo>
                    <a:cubicBezTo>
                      <a:pt x="18863" y="14477"/>
                      <a:pt x="18853" y="14475"/>
                      <a:pt x="18843" y="14475"/>
                    </a:cubicBezTo>
                    <a:cubicBezTo>
                      <a:pt x="18818" y="14475"/>
                      <a:pt x="18797" y="14487"/>
                      <a:pt x="18784" y="14500"/>
                    </a:cubicBezTo>
                    <a:cubicBezTo>
                      <a:pt x="18569" y="14733"/>
                      <a:pt x="18426" y="15019"/>
                      <a:pt x="18355" y="15323"/>
                    </a:cubicBezTo>
                    <a:lnTo>
                      <a:pt x="18319" y="15341"/>
                    </a:lnTo>
                    <a:cubicBezTo>
                      <a:pt x="18319" y="14500"/>
                      <a:pt x="18247" y="13677"/>
                      <a:pt x="18390" y="12836"/>
                    </a:cubicBezTo>
                    <a:cubicBezTo>
                      <a:pt x="18390" y="12836"/>
                      <a:pt x="18569" y="12153"/>
                      <a:pt x="18695" y="12153"/>
                    </a:cubicBezTo>
                    <a:close/>
                    <a:moveTo>
                      <a:pt x="17801" y="13141"/>
                    </a:moveTo>
                    <a:cubicBezTo>
                      <a:pt x="17854" y="13248"/>
                      <a:pt x="17890" y="13337"/>
                      <a:pt x="17961" y="13426"/>
                    </a:cubicBezTo>
                    <a:cubicBezTo>
                      <a:pt x="18015" y="13516"/>
                      <a:pt x="18086" y="13587"/>
                      <a:pt x="18158" y="13641"/>
                    </a:cubicBezTo>
                    <a:cubicBezTo>
                      <a:pt x="18140" y="14256"/>
                      <a:pt x="18174" y="14888"/>
                      <a:pt x="18209" y="15520"/>
                    </a:cubicBezTo>
                    <a:lnTo>
                      <a:pt x="18176" y="15520"/>
                    </a:lnTo>
                    <a:cubicBezTo>
                      <a:pt x="17853" y="15180"/>
                      <a:pt x="17675" y="14715"/>
                      <a:pt x="17692" y="14250"/>
                    </a:cubicBezTo>
                    <a:cubicBezTo>
                      <a:pt x="17675" y="13999"/>
                      <a:pt x="17710" y="13731"/>
                      <a:pt x="17746" y="13480"/>
                    </a:cubicBezTo>
                    <a:cubicBezTo>
                      <a:pt x="17764" y="13408"/>
                      <a:pt x="17782" y="13337"/>
                      <a:pt x="17800" y="13265"/>
                    </a:cubicBezTo>
                    <a:cubicBezTo>
                      <a:pt x="17815" y="13218"/>
                      <a:pt x="17804" y="13185"/>
                      <a:pt x="17801" y="13141"/>
                    </a:cubicBezTo>
                    <a:close/>
                    <a:moveTo>
                      <a:pt x="18856" y="15413"/>
                    </a:moveTo>
                    <a:lnTo>
                      <a:pt x="18856" y="15413"/>
                    </a:lnTo>
                    <a:cubicBezTo>
                      <a:pt x="18752" y="15482"/>
                      <a:pt x="18631" y="15535"/>
                      <a:pt x="18493" y="15587"/>
                    </a:cubicBezTo>
                    <a:lnTo>
                      <a:pt x="18493" y="15587"/>
                    </a:lnTo>
                    <a:cubicBezTo>
                      <a:pt x="18480" y="15571"/>
                      <a:pt x="18478" y="15556"/>
                      <a:pt x="18462" y="15556"/>
                    </a:cubicBezTo>
                    <a:lnTo>
                      <a:pt x="18462" y="15520"/>
                    </a:lnTo>
                    <a:cubicBezTo>
                      <a:pt x="18587" y="15484"/>
                      <a:pt x="18730" y="15448"/>
                      <a:pt x="18856" y="15413"/>
                    </a:cubicBezTo>
                    <a:close/>
                    <a:moveTo>
                      <a:pt x="20964" y="14229"/>
                    </a:moveTo>
                    <a:cubicBezTo>
                      <a:pt x="21048" y="14229"/>
                      <a:pt x="21133" y="14236"/>
                      <a:pt x="21218" y="14250"/>
                    </a:cubicBezTo>
                    <a:cubicBezTo>
                      <a:pt x="21683" y="14357"/>
                      <a:pt x="21379" y="14733"/>
                      <a:pt x="21164" y="14894"/>
                    </a:cubicBezTo>
                    <a:cubicBezTo>
                      <a:pt x="20609" y="15287"/>
                      <a:pt x="19947" y="15448"/>
                      <a:pt x="19303" y="15627"/>
                    </a:cubicBezTo>
                    <a:cubicBezTo>
                      <a:pt x="19285" y="15592"/>
                      <a:pt x="19249" y="15574"/>
                      <a:pt x="19214" y="15574"/>
                    </a:cubicBezTo>
                    <a:lnTo>
                      <a:pt x="18909" y="15610"/>
                    </a:lnTo>
                    <a:cubicBezTo>
                      <a:pt x="19070" y="15520"/>
                      <a:pt x="19196" y="15395"/>
                      <a:pt x="19303" y="15234"/>
                    </a:cubicBezTo>
                    <a:cubicBezTo>
                      <a:pt x="19321" y="15162"/>
                      <a:pt x="19303" y="15091"/>
                      <a:pt x="19231" y="15091"/>
                    </a:cubicBezTo>
                    <a:cubicBezTo>
                      <a:pt x="19285" y="15019"/>
                      <a:pt x="19339" y="14983"/>
                      <a:pt x="19410" y="14930"/>
                    </a:cubicBezTo>
                    <a:lnTo>
                      <a:pt x="19518" y="14840"/>
                    </a:lnTo>
                    <a:cubicBezTo>
                      <a:pt x="19750" y="14679"/>
                      <a:pt x="20001" y="14536"/>
                      <a:pt x="20269" y="14411"/>
                    </a:cubicBezTo>
                    <a:lnTo>
                      <a:pt x="20251" y="14411"/>
                    </a:lnTo>
                    <a:cubicBezTo>
                      <a:pt x="20466" y="14290"/>
                      <a:pt x="20711" y="14229"/>
                      <a:pt x="20964" y="14229"/>
                    </a:cubicBezTo>
                    <a:close/>
                    <a:moveTo>
                      <a:pt x="9586" y="14894"/>
                    </a:moveTo>
                    <a:lnTo>
                      <a:pt x="9586" y="14894"/>
                    </a:lnTo>
                    <a:cubicBezTo>
                      <a:pt x="9568" y="15108"/>
                      <a:pt x="9514" y="15305"/>
                      <a:pt x="9425" y="15502"/>
                    </a:cubicBezTo>
                    <a:cubicBezTo>
                      <a:pt x="9353" y="15627"/>
                      <a:pt x="9282" y="15753"/>
                      <a:pt x="9210" y="15860"/>
                    </a:cubicBezTo>
                    <a:cubicBezTo>
                      <a:pt x="9228" y="15502"/>
                      <a:pt x="9353" y="15162"/>
                      <a:pt x="9586" y="14894"/>
                    </a:cubicBezTo>
                    <a:close/>
                    <a:moveTo>
                      <a:pt x="6132" y="15556"/>
                    </a:moveTo>
                    <a:cubicBezTo>
                      <a:pt x="6131" y="15695"/>
                      <a:pt x="6114" y="15848"/>
                      <a:pt x="6096" y="15985"/>
                    </a:cubicBezTo>
                    <a:cubicBezTo>
                      <a:pt x="6078" y="16111"/>
                      <a:pt x="6043" y="16236"/>
                      <a:pt x="5989" y="16361"/>
                    </a:cubicBezTo>
                    <a:cubicBezTo>
                      <a:pt x="5971" y="16093"/>
                      <a:pt x="6025" y="15807"/>
                      <a:pt x="6132" y="15556"/>
                    </a:cubicBezTo>
                    <a:close/>
                    <a:moveTo>
                      <a:pt x="20333" y="15606"/>
                    </a:moveTo>
                    <a:cubicBezTo>
                      <a:pt x="20902" y="15606"/>
                      <a:pt x="21477" y="15742"/>
                      <a:pt x="21737" y="16146"/>
                    </a:cubicBezTo>
                    <a:cubicBezTo>
                      <a:pt x="21854" y="16323"/>
                      <a:pt x="20836" y="16366"/>
                      <a:pt x="20400" y="16366"/>
                    </a:cubicBezTo>
                    <a:cubicBezTo>
                      <a:pt x="20305" y="16366"/>
                      <a:pt x="20238" y="16364"/>
                      <a:pt x="20216" y="16361"/>
                    </a:cubicBezTo>
                    <a:lnTo>
                      <a:pt x="20216" y="16379"/>
                    </a:lnTo>
                    <a:cubicBezTo>
                      <a:pt x="19822" y="16307"/>
                      <a:pt x="19428" y="16182"/>
                      <a:pt x="19088" y="15967"/>
                    </a:cubicBezTo>
                    <a:cubicBezTo>
                      <a:pt x="19106" y="15950"/>
                      <a:pt x="19106" y="15914"/>
                      <a:pt x="19088" y="15896"/>
                    </a:cubicBezTo>
                    <a:cubicBezTo>
                      <a:pt x="19375" y="15842"/>
                      <a:pt x="19661" y="15753"/>
                      <a:pt x="19929" y="15627"/>
                    </a:cubicBezTo>
                    <a:cubicBezTo>
                      <a:pt x="20061" y="15614"/>
                      <a:pt x="20197" y="15606"/>
                      <a:pt x="20333" y="15606"/>
                    </a:cubicBezTo>
                    <a:close/>
                    <a:moveTo>
                      <a:pt x="13505" y="16307"/>
                    </a:moveTo>
                    <a:cubicBezTo>
                      <a:pt x="13469" y="16451"/>
                      <a:pt x="13398" y="16576"/>
                      <a:pt x="13290" y="16665"/>
                    </a:cubicBezTo>
                    <a:cubicBezTo>
                      <a:pt x="13254" y="16719"/>
                      <a:pt x="13201" y="16755"/>
                      <a:pt x="13165" y="16791"/>
                    </a:cubicBezTo>
                    <a:cubicBezTo>
                      <a:pt x="13165" y="16773"/>
                      <a:pt x="13147" y="16755"/>
                      <a:pt x="13111" y="16755"/>
                    </a:cubicBezTo>
                    <a:lnTo>
                      <a:pt x="13129" y="16737"/>
                    </a:lnTo>
                    <a:cubicBezTo>
                      <a:pt x="13129" y="16719"/>
                      <a:pt x="13147" y="16683"/>
                      <a:pt x="13165" y="16665"/>
                    </a:cubicBezTo>
                    <a:cubicBezTo>
                      <a:pt x="13201" y="16612"/>
                      <a:pt x="13254" y="16558"/>
                      <a:pt x="13308" y="16504"/>
                    </a:cubicBezTo>
                    <a:cubicBezTo>
                      <a:pt x="13362" y="16433"/>
                      <a:pt x="13433" y="16361"/>
                      <a:pt x="13505" y="16307"/>
                    </a:cubicBezTo>
                    <a:close/>
                    <a:moveTo>
                      <a:pt x="16923" y="16612"/>
                    </a:moveTo>
                    <a:lnTo>
                      <a:pt x="17048" y="16630"/>
                    </a:lnTo>
                    <a:cubicBezTo>
                      <a:pt x="17173" y="16630"/>
                      <a:pt x="17299" y="16683"/>
                      <a:pt x="17406" y="16755"/>
                    </a:cubicBezTo>
                    <a:cubicBezTo>
                      <a:pt x="17424" y="16773"/>
                      <a:pt x="17370" y="16809"/>
                      <a:pt x="17335" y="16826"/>
                    </a:cubicBezTo>
                    <a:cubicBezTo>
                      <a:pt x="17263" y="16880"/>
                      <a:pt x="17173" y="16898"/>
                      <a:pt x="17066" y="16898"/>
                    </a:cubicBezTo>
                    <a:cubicBezTo>
                      <a:pt x="16923" y="16880"/>
                      <a:pt x="16780" y="16862"/>
                      <a:pt x="16637" y="16826"/>
                    </a:cubicBezTo>
                    <a:lnTo>
                      <a:pt x="16923" y="16612"/>
                    </a:lnTo>
                    <a:close/>
                    <a:moveTo>
                      <a:pt x="15724" y="16397"/>
                    </a:moveTo>
                    <a:lnTo>
                      <a:pt x="15724" y="16397"/>
                    </a:lnTo>
                    <a:cubicBezTo>
                      <a:pt x="15831" y="16719"/>
                      <a:pt x="15634" y="16987"/>
                      <a:pt x="15473" y="17256"/>
                    </a:cubicBezTo>
                    <a:cubicBezTo>
                      <a:pt x="15438" y="16952"/>
                      <a:pt x="15527" y="16630"/>
                      <a:pt x="15724" y="16397"/>
                    </a:cubicBezTo>
                    <a:close/>
                    <a:moveTo>
                      <a:pt x="18927" y="16039"/>
                    </a:moveTo>
                    <a:cubicBezTo>
                      <a:pt x="19303" y="16379"/>
                      <a:pt x="19804" y="16576"/>
                      <a:pt x="20305" y="16594"/>
                    </a:cubicBezTo>
                    <a:cubicBezTo>
                      <a:pt x="20627" y="16916"/>
                      <a:pt x="20878" y="17274"/>
                      <a:pt x="21075" y="17685"/>
                    </a:cubicBezTo>
                    <a:cubicBezTo>
                      <a:pt x="20090" y="17614"/>
                      <a:pt x="19357" y="16826"/>
                      <a:pt x="18838" y="16039"/>
                    </a:cubicBezTo>
                    <a:close/>
                    <a:moveTo>
                      <a:pt x="8661" y="17391"/>
                    </a:moveTo>
                    <a:lnTo>
                      <a:pt x="8661" y="17391"/>
                    </a:lnTo>
                    <a:cubicBezTo>
                      <a:pt x="8837" y="17693"/>
                      <a:pt x="8942" y="18011"/>
                      <a:pt x="8977" y="18347"/>
                    </a:cubicBezTo>
                    <a:cubicBezTo>
                      <a:pt x="8838" y="18052"/>
                      <a:pt x="8733" y="17722"/>
                      <a:pt x="8661" y="17391"/>
                    </a:cubicBezTo>
                    <a:close/>
                    <a:moveTo>
                      <a:pt x="7367" y="18616"/>
                    </a:moveTo>
                    <a:lnTo>
                      <a:pt x="7367" y="18616"/>
                    </a:lnTo>
                    <a:cubicBezTo>
                      <a:pt x="7474" y="18866"/>
                      <a:pt x="7492" y="19153"/>
                      <a:pt x="7438" y="19403"/>
                    </a:cubicBezTo>
                    <a:cubicBezTo>
                      <a:pt x="7349" y="19153"/>
                      <a:pt x="7331" y="18884"/>
                      <a:pt x="7367" y="18616"/>
                    </a:cubicBezTo>
                    <a:close/>
                    <a:moveTo>
                      <a:pt x="10892" y="14464"/>
                    </a:moveTo>
                    <a:lnTo>
                      <a:pt x="10892" y="14464"/>
                    </a:lnTo>
                    <a:cubicBezTo>
                      <a:pt x="11089" y="14751"/>
                      <a:pt x="11322" y="15019"/>
                      <a:pt x="11590" y="15252"/>
                    </a:cubicBezTo>
                    <a:cubicBezTo>
                      <a:pt x="12664" y="16361"/>
                      <a:pt x="12521" y="17918"/>
                      <a:pt x="12163" y="19314"/>
                    </a:cubicBezTo>
                    <a:cubicBezTo>
                      <a:pt x="12145" y="19332"/>
                      <a:pt x="12163" y="19350"/>
                      <a:pt x="12181" y="19350"/>
                    </a:cubicBezTo>
                    <a:cubicBezTo>
                      <a:pt x="12127" y="19493"/>
                      <a:pt x="12091" y="19618"/>
                      <a:pt x="12038" y="19743"/>
                    </a:cubicBezTo>
                    <a:cubicBezTo>
                      <a:pt x="12270" y="18473"/>
                      <a:pt x="12127" y="17149"/>
                      <a:pt x="11626" y="15967"/>
                    </a:cubicBezTo>
                    <a:cubicBezTo>
                      <a:pt x="11626" y="15956"/>
                      <a:pt x="11621" y="15952"/>
                      <a:pt x="11614" y="15952"/>
                    </a:cubicBezTo>
                    <a:cubicBezTo>
                      <a:pt x="11598" y="15952"/>
                      <a:pt x="11572" y="15973"/>
                      <a:pt x="11572" y="15985"/>
                    </a:cubicBezTo>
                    <a:cubicBezTo>
                      <a:pt x="11769" y="16737"/>
                      <a:pt x="11912" y="17489"/>
                      <a:pt x="11984" y="18258"/>
                    </a:cubicBezTo>
                    <a:cubicBezTo>
                      <a:pt x="12020" y="18884"/>
                      <a:pt x="11912" y="19493"/>
                      <a:pt x="11876" y="20119"/>
                    </a:cubicBezTo>
                    <a:cubicBezTo>
                      <a:pt x="11805" y="20298"/>
                      <a:pt x="11715" y="20477"/>
                      <a:pt x="11644" y="20638"/>
                    </a:cubicBezTo>
                    <a:cubicBezTo>
                      <a:pt x="11715" y="20012"/>
                      <a:pt x="11662" y="19368"/>
                      <a:pt x="11483" y="18741"/>
                    </a:cubicBezTo>
                    <a:lnTo>
                      <a:pt x="11465" y="18759"/>
                    </a:lnTo>
                    <a:cubicBezTo>
                      <a:pt x="11143" y="17453"/>
                      <a:pt x="11125" y="16272"/>
                      <a:pt x="11018" y="14947"/>
                    </a:cubicBezTo>
                    <a:cubicBezTo>
                      <a:pt x="11018" y="14786"/>
                      <a:pt x="10982" y="14607"/>
                      <a:pt x="10892" y="14464"/>
                    </a:cubicBezTo>
                    <a:close/>
                    <a:moveTo>
                      <a:pt x="9675" y="19922"/>
                    </a:moveTo>
                    <a:cubicBezTo>
                      <a:pt x="9675" y="20209"/>
                      <a:pt x="9604" y="20513"/>
                      <a:pt x="9461" y="20781"/>
                    </a:cubicBezTo>
                    <a:cubicBezTo>
                      <a:pt x="9443" y="20638"/>
                      <a:pt x="9425" y="20513"/>
                      <a:pt x="9407" y="20370"/>
                    </a:cubicBezTo>
                    <a:lnTo>
                      <a:pt x="9425" y="20370"/>
                    </a:lnTo>
                    <a:cubicBezTo>
                      <a:pt x="9479" y="20191"/>
                      <a:pt x="9568" y="20048"/>
                      <a:pt x="9675" y="19922"/>
                    </a:cubicBezTo>
                    <a:close/>
                    <a:moveTo>
                      <a:pt x="7671" y="21587"/>
                    </a:moveTo>
                    <a:cubicBezTo>
                      <a:pt x="7940" y="21658"/>
                      <a:pt x="8119" y="21909"/>
                      <a:pt x="8351" y="22070"/>
                    </a:cubicBezTo>
                    <a:cubicBezTo>
                      <a:pt x="8083" y="21980"/>
                      <a:pt x="7850" y="21819"/>
                      <a:pt x="7671" y="21587"/>
                    </a:cubicBezTo>
                    <a:close/>
                    <a:moveTo>
                      <a:pt x="8566" y="24951"/>
                    </a:moveTo>
                    <a:lnTo>
                      <a:pt x="8566" y="24951"/>
                    </a:lnTo>
                    <a:cubicBezTo>
                      <a:pt x="8673" y="25148"/>
                      <a:pt x="8709" y="25380"/>
                      <a:pt x="8691" y="25613"/>
                    </a:cubicBezTo>
                    <a:cubicBezTo>
                      <a:pt x="8584" y="25398"/>
                      <a:pt x="8548" y="25183"/>
                      <a:pt x="8566" y="24951"/>
                    </a:cubicBezTo>
                    <a:close/>
                    <a:moveTo>
                      <a:pt x="15963" y="23955"/>
                    </a:moveTo>
                    <a:cubicBezTo>
                      <a:pt x="16075" y="23955"/>
                      <a:pt x="16179" y="24669"/>
                      <a:pt x="16173" y="24669"/>
                    </a:cubicBezTo>
                    <a:cubicBezTo>
                      <a:pt x="16173" y="24669"/>
                      <a:pt x="16172" y="24667"/>
                      <a:pt x="16171" y="24664"/>
                    </a:cubicBezTo>
                    <a:cubicBezTo>
                      <a:pt x="16171" y="25004"/>
                      <a:pt x="16082" y="25362"/>
                      <a:pt x="15939" y="25684"/>
                    </a:cubicBezTo>
                    <a:cubicBezTo>
                      <a:pt x="15813" y="25953"/>
                      <a:pt x="15634" y="26203"/>
                      <a:pt x="15438" y="26418"/>
                    </a:cubicBezTo>
                    <a:cubicBezTo>
                      <a:pt x="15438" y="26382"/>
                      <a:pt x="15456" y="26347"/>
                      <a:pt x="15456" y="26311"/>
                    </a:cubicBezTo>
                    <a:cubicBezTo>
                      <a:pt x="15456" y="26250"/>
                      <a:pt x="15406" y="26214"/>
                      <a:pt x="15352" y="26214"/>
                    </a:cubicBezTo>
                    <a:cubicBezTo>
                      <a:pt x="15326" y="26214"/>
                      <a:pt x="15300" y="26222"/>
                      <a:pt x="15277" y="26239"/>
                    </a:cubicBezTo>
                    <a:lnTo>
                      <a:pt x="15223" y="26311"/>
                    </a:lnTo>
                    <a:cubicBezTo>
                      <a:pt x="15241" y="26239"/>
                      <a:pt x="15241" y="26168"/>
                      <a:pt x="15223" y="26096"/>
                    </a:cubicBezTo>
                    <a:cubicBezTo>
                      <a:pt x="15223" y="26078"/>
                      <a:pt x="15223" y="26060"/>
                      <a:pt x="15205" y="26042"/>
                    </a:cubicBezTo>
                    <a:cubicBezTo>
                      <a:pt x="15223" y="25810"/>
                      <a:pt x="15223" y="25577"/>
                      <a:pt x="15205" y="25362"/>
                    </a:cubicBezTo>
                    <a:cubicBezTo>
                      <a:pt x="15330" y="24843"/>
                      <a:pt x="15581" y="24360"/>
                      <a:pt x="15939" y="23967"/>
                    </a:cubicBezTo>
                    <a:cubicBezTo>
                      <a:pt x="15947" y="23958"/>
                      <a:pt x="15955" y="23955"/>
                      <a:pt x="15963" y="23955"/>
                    </a:cubicBezTo>
                    <a:close/>
                    <a:moveTo>
                      <a:pt x="14087" y="23999"/>
                    </a:moveTo>
                    <a:cubicBezTo>
                      <a:pt x="14125" y="23999"/>
                      <a:pt x="14169" y="24011"/>
                      <a:pt x="14221" y="24038"/>
                    </a:cubicBezTo>
                    <a:cubicBezTo>
                      <a:pt x="14561" y="24217"/>
                      <a:pt x="14829" y="24521"/>
                      <a:pt x="14954" y="24897"/>
                    </a:cubicBezTo>
                    <a:cubicBezTo>
                      <a:pt x="15008" y="25076"/>
                      <a:pt x="15044" y="25237"/>
                      <a:pt x="15062" y="25416"/>
                    </a:cubicBezTo>
                    <a:cubicBezTo>
                      <a:pt x="14990" y="25684"/>
                      <a:pt x="14972" y="25953"/>
                      <a:pt x="14972" y="26221"/>
                    </a:cubicBezTo>
                    <a:cubicBezTo>
                      <a:pt x="14954" y="26275"/>
                      <a:pt x="14937" y="26311"/>
                      <a:pt x="14919" y="26365"/>
                    </a:cubicBezTo>
                    <a:cubicBezTo>
                      <a:pt x="14883" y="26221"/>
                      <a:pt x="14847" y="26096"/>
                      <a:pt x="14793" y="25971"/>
                    </a:cubicBezTo>
                    <a:cubicBezTo>
                      <a:pt x="14779" y="25950"/>
                      <a:pt x="14754" y="25940"/>
                      <a:pt x="14729" y="25940"/>
                    </a:cubicBezTo>
                    <a:cubicBezTo>
                      <a:pt x="14690" y="25940"/>
                      <a:pt x="14650" y="25963"/>
                      <a:pt x="14650" y="26007"/>
                    </a:cubicBezTo>
                    <a:cubicBezTo>
                      <a:pt x="14686" y="26257"/>
                      <a:pt x="14740" y="26508"/>
                      <a:pt x="14811" y="26758"/>
                    </a:cubicBezTo>
                    <a:cubicBezTo>
                      <a:pt x="14740" y="26687"/>
                      <a:pt x="14668" y="26615"/>
                      <a:pt x="14597" y="26526"/>
                    </a:cubicBezTo>
                    <a:lnTo>
                      <a:pt x="14597" y="26508"/>
                    </a:lnTo>
                    <a:cubicBezTo>
                      <a:pt x="14525" y="26239"/>
                      <a:pt x="14382" y="25989"/>
                      <a:pt x="14185" y="25810"/>
                    </a:cubicBezTo>
                    <a:lnTo>
                      <a:pt x="14185" y="25792"/>
                    </a:lnTo>
                    <a:cubicBezTo>
                      <a:pt x="14024" y="25416"/>
                      <a:pt x="13917" y="25022"/>
                      <a:pt x="13863" y="24611"/>
                    </a:cubicBezTo>
                    <a:cubicBezTo>
                      <a:pt x="13847" y="24472"/>
                      <a:pt x="13845" y="23999"/>
                      <a:pt x="14087" y="23999"/>
                    </a:cubicBezTo>
                    <a:close/>
                    <a:moveTo>
                      <a:pt x="17502" y="24951"/>
                    </a:moveTo>
                    <a:cubicBezTo>
                      <a:pt x="17236" y="25391"/>
                      <a:pt x="16900" y="25778"/>
                      <a:pt x="16529" y="26096"/>
                    </a:cubicBezTo>
                    <a:cubicBezTo>
                      <a:pt x="16297" y="26293"/>
                      <a:pt x="16064" y="26472"/>
                      <a:pt x="15831" y="26633"/>
                    </a:cubicBezTo>
                    <a:lnTo>
                      <a:pt x="15509" y="26758"/>
                    </a:lnTo>
                    <a:cubicBezTo>
                      <a:pt x="15473" y="26794"/>
                      <a:pt x="15473" y="26866"/>
                      <a:pt x="15509" y="26866"/>
                    </a:cubicBezTo>
                    <a:cubicBezTo>
                      <a:pt x="15456" y="26901"/>
                      <a:pt x="15420" y="26955"/>
                      <a:pt x="15366" y="26991"/>
                    </a:cubicBezTo>
                    <a:lnTo>
                      <a:pt x="15259" y="26973"/>
                    </a:lnTo>
                    <a:cubicBezTo>
                      <a:pt x="15294" y="26901"/>
                      <a:pt x="15330" y="26830"/>
                      <a:pt x="15348" y="26776"/>
                    </a:cubicBezTo>
                    <a:cubicBezTo>
                      <a:pt x="15652" y="26490"/>
                      <a:pt x="15903" y="26168"/>
                      <a:pt x="16064" y="25792"/>
                    </a:cubicBezTo>
                    <a:cubicBezTo>
                      <a:pt x="16437" y="25347"/>
                      <a:pt x="16899" y="24973"/>
                      <a:pt x="17502" y="24951"/>
                    </a:cubicBezTo>
                    <a:close/>
                    <a:moveTo>
                      <a:pt x="13203" y="25469"/>
                    </a:moveTo>
                    <a:cubicBezTo>
                      <a:pt x="13245" y="25469"/>
                      <a:pt x="13297" y="25476"/>
                      <a:pt x="13362" y="25488"/>
                    </a:cubicBezTo>
                    <a:cubicBezTo>
                      <a:pt x="13541" y="25523"/>
                      <a:pt x="13702" y="25631"/>
                      <a:pt x="13863" y="25756"/>
                    </a:cubicBezTo>
                    <a:cubicBezTo>
                      <a:pt x="13952" y="25846"/>
                      <a:pt x="14060" y="25935"/>
                      <a:pt x="14149" y="26042"/>
                    </a:cubicBezTo>
                    <a:cubicBezTo>
                      <a:pt x="14221" y="26221"/>
                      <a:pt x="14310" y="26382"/>
                      <a:pt x="14418" y="26543"/>
                    </a:cubicBezTo>
                    <a:cubicBezTo>
                      <a:pt x="14453" y="26705"/>
                      <a:pt x="14471" y="26866"/>
                      <a:pt x="14525" y="27009"/>
                    </a:cubicBezTo>
                    <a:cubicBezTo>
                      <a:pt x="13863" y="26866"/>
                      <a:pt x="13326" y="26382"/>
                      <a:pt x="13111" y="25756"/>
                    </a:cubicBezTo>
                    <a:cubicBezTo>
                      <a:pt x="13042" y="25548"/>
                      <a:pt x="13059" y="25469"/>
                      <a:pt x="13203" y="25469"/>
                    </a:cubicBezTo>
                    <a:close/>
                    <a:moveTo>
                      <a:pt x="17335" y="26400"/>
                    </a:moveTo>
                    <a:lnTo>
                      <a:pt x="17335" y="26400"/>
                    </a:lnTo>
                    <a:cubicBezTo>
                      <a:pt x="16887" y="26740"/>
                      <a:pt x="16386" y="26937"/>
                      <a:pt x="15849" y="27027"/>
                    </a:cubicBezTo>
                    <a:cubicBezTo>
                      <a:pt x="15867" y="26973"/>
                      <a:pt x="15903" y="26937"/>
                      <a:pt x="15921" y="26883"/>
                    </a:cubicBezTo>
                    <a:cubicBezTo>
                      <a:pt x="15921" y="26848"/>
                      <a:pt x="15921" y="26830"/>
                      <a:pt x="15885" y="26812"/>
                    </a:cubicBezTo>
                    <a:cubicBezTo>
                      <a:pt x="16368" y="26722"/>
                      <a:pt x="16851" y="26543"/>
                      <a:pt x="17335" y="26400"/>
                    </a:cubicBezTo>
                    <a:close/>
                    <a:moveTo>
                      <a:pt x="10570" y="26186"/>
                    </a:moveTo>
                    <a:cubicBezTo>
                      <a:pt x="10552" y="26365"/>
                      <a:pt x="10499" y="26543"/>
                      <a:pt x="10427" y="26705"/>
                    </a:cubicBezTo>
                    <a:cubicBezTo>
                      <a:pt x="10373" y="26866"/>
                      <a:pt x="10302" y="27009"/>
                      <a:pt x="10230" y="27152"/>
                    </a:cubicBezTo>
                    <a:lnTo>
                      <a:pt x="10230" y="27098"/>
                    </a:lnTo>
                    <a:cubicBezTo>
                      <a:pt x="10266" y="26776"/>
                      <a:pt x="10391" y="26454"/>
                      <a:pt x="10570" y="26186"/>
                    </a:cubicBezTo>
                    <a:close/>
                    <a:moveTo>
                      <a:pt x="14740" y="27170"/>
                    </a:moveTo>
                    <a:cubicBezTo>
                      <a:pt x="14758" y="27259"/>
                      <a:pt x="14793" y="27367"/>
                      <a:pt x="14829" y="27456"/>
                    </a:cubicBezTo>
                    <a:lnTo>
                      <a:pt x="14793" y="27581"/>
                    </a:lnTo>
                    <a:cubicBezTo>
                      <a:pt x="14740" y="27438"/>
                      <a:pt x="14704" y="27313"/>
                      <a:pt x="14650" y="27170"/>
                    </a:cubicBezTo>
                    <a:close/>
                    <a:moveTo>
                      <a:pt x="15205" y="28566"/>
                    </a:moveTo>
                    <a:lnTo>
                      <a:pt x="15205" y="28566"/>
                    </a:lnTo>
                    <a:cubicBezTo>
                      <a:pt x="14990" y="28852"/>
                      <a:pt x="14740" y="29102"/>
                      <a:pt x="14436" y="29281"/>
                    </a:cubicBezTo>
                    <a:lnTo>
                      <a:pt x="14436" y="29264"/>
                    </a:lnTo>
                    <a:lnTo>
                      <a:pt x="14453" y="29246"/>
                    </a:lnTo>
                    <a:cubicBezTo>
                      <a:pt x="14489" y="29228"/>
                      <a:pt x="14489" y="29192"/>
                      <a:pt x="14471" y="29156"/>
                    </a:cubicBezTo>
                    <a:cubicBezTo>
                      <a:pt x="14668" y="28906"/>
                      <a:pt x="14919" y="28709"/>
                      <a:pt x="15205" y="28566"/>
                    </a:cubicBezTo>
                    <a:close/>
                    <a:moveTo>
                      <a:pt x="7600" y="24289"/>
                    </a:moveTo>
                    <a:lnTo>
                      <a:pt x="7600" y="24289"/>
                    </a:lnTo>
                    <a:cubicBezTo>
                      <a:pt x="7600" y="24289"/>
                      <a:pt x="7850" y="25094"/>
                      <a:pt x="7850" y="25112"/>
                    </a:cubicBezTo>
                    <a:cubicBezTo>
                      <a:pt x="8011" y="25684"/>
                      <a:pt x="8083" y="26275"/>
                      <a:pt x="8101" y="26883"/>
                    </a:cubicBezTo>
                    <a:cubicBezTo>
                      <a:pt x="8101" y="27610"/>
                      <a:pt x="8084" y="28336"/>
                      <a:pt x="8002" y="29062"/>
                    </a:cubicBezTo>
                    <a:lnTo>
                      <a:pt x="8002" y="29062"/>
                    </a:lnTo>
                    <a:cubicBezTo>
                      <a:pt x="7882" y="28294"/>
                      <a:pt x="7814" y="27508"/>
                      <a:pt x="7796" y="26722"/>
                    </a:cubicBezTo>
                    <a:cubicBezTo>
                      <a:pt x="7796" y="26687"/>
                      <a:pt x="7770" y="26669"/>
                      <a:pt x="7743" y="26669"/>
                    </a:cubicBezTo>
                    <a:cubicBezTo>
                      <a:pt x="7716" y="26669"/>
                      <a:pt x="7689" y="26687"/>
                      <a:pt x="7689" y="26722"/>
                    </a:cubicBezTo>
                    <a:cubicBezTo>
                      <a:pt x="7671" y="27617"/>
                      <a:pt x="7779" y="28530"/>
                      <a:pt x="7975" y="29407"/>
                    </a:cubicBezTo>
                    <a:cubicBezTo>
                      <a:pt x="7975" y="29407"/>
                      <a:pt x="7975" y="29407"/>
                      <a:pt x="7975" y="29425"/>
                    </a:cubicBezTo>
                    <a:lnTo>
                      <a:pt x="7975" y="29460"/>
                    </a:lnTo>
                    <a:cubicBezTo>
                      <a:pt x="7474" y="27778"/>
                      <a:pt x="7277" y="26042"/>
                      <a:pt x="7600" y="24289"/>
                    </a:cubicBezTo>
                    <a:close/>
                    <a:moveTo>
                      <a:pt x="13505" y="29926"/>
                    </a:moveTo>
                    <a:cubicBezTo>
                      <a:pt x="13648" y="30194"/>
                      <a:pt x="13738" y="30498"/>
                      <a:pt x="13755" y="30802"/>
                    </a:cubicBezTo>
                    <a:cubicBezTo>
                      <a:pt x="13612" y="30534"/>
                      <a:pt x="13523" y="30230"/>
                      <a:pt x="13505" y="29926"/>
                    </a:cubicBezTo>
                    <a:close/>
                    <a:moveTo>
                      <a:pt x="5841" y="28813"/>
                    </a:moveTo>
                    <a:cubicBezTo>
                      <a:pt x="5891" y="28813"/>
                      <a:pt x="5925" y="28873"/>
                      <a:pt x="5917" y="29031"/>
                    </a:cubicBezTo>
                    <a:cubicBezTo>
                      <a:pt x="5917" y="29299"/>
                      <a:pt x="5882" y="29550"/>
                      <a:pt x="5882" y="29818"/>
                    </a:cubicBezTo>
                    <a:cubicBezTo>
                      <a:pt x="5864" y="30122"/>
                      <a:pt x="5810" y="30445"/>
                      <a:pt x="5774" y="30749"/>
                    </a:cubicBezTo>
                    <a:lnTo>
                      <a:pt x="5756" y="30731"/>
                    </a:lnTo>
                    <a:cubicBezTo>
                      <a:pt x="5746" y="30721"/>
                      <a:pt x="5732" y="30717"/>
                      <a:pt x="5717" y="30717"/>
                    </a:cubicBezTo>
                    <a:cubicBezTo>
                      <a:pt x="5678" y="30717"/>
                      <a:pt x="5631" y="30746"/>
                      <a:pt x="5631" y="30785"/>
                    </a:cubicBezTo>
                    <a:lnTo>
                      <a:pt x="5631" y="30820"/>
                    </a:lnTo>
                    <a:cubicBezTo>
                      <a:pt x="5577" y="30606"/>
                      <a:pt x="5506" y="30427"/>
                      <a:pt x="5398" y="30248"/>
                    </a:cubicBezTo>
                    <a:cubicBezTo>
                      <a:pt x="5327" y="29836"/>
                      <a:pt x="5398" y="29425"/>
                      <a:pt x="5577" y="29067"/>
                    </a:cubicBezTo>
                    <a:lnTo>
                      <a:pt x="5577" y="29085"/>
                    </a:lnTo>
                    <a:cubicBezTo>
                      <a:pt x="5652" y="28945"/>
                      <a:pt x="5766" y="28813"/>
                      <a:pt x="5841" y="28813"/>
                    </a:cubicBezTo>
                    <a:close/>
                    <a:moveTo>
                      <a:pt x="6436" y="29407"/>
                    </a:moveTo>
                    <a:cubicBezTo>
                      <a:pt x="6562" y="29961"/>
                      <a:pt x="6311" y="30552"/>
                      <a:pt x="6114" y="31107"/>
                    </a:cubicBezTo>
                    <a:cubicBezTo>
                      <a:pt x="6096" y="30999"/>
                      <a:pt x="6096" y="30874"/>
                      <a:pt x="6078" y="30749"/>
                    </a:cubicBezTo>
                    <a:cubicBezTo>
                      <a:pt x="6078" y="30709"/>
                      <a:pt x="6048" y="30688"/>
                      <a:pt x="6018" y="30688"/>
                    </a:cubicBezTo>
                    <a:cubicBezTo>
                      <a:pt x="6008" y="30688"/>
                      <a:pt x="5998" y="30691"/>
                      <a:pt x="5989" y="30695"/>
                    </a:cubicBezTo>
                    <a:cubicBezTo>
                      <a:pt x="6025" y="30480"/>
                      <a:pt x="6043" y="30248"/>
                      <a:pt x="6061" y="30033"/>
                    </a:cubicBezTo>
                    <a:cubicBezTo>
                      <a:pt x="6240" y="29854"/>
                      <a:pt x="6365" y="29639"/>
                      <a:pt x="6436" y="29407"/>
                    </a:cubicBezTo>
                    <a:close/>
                    <a:moveTo>
                      <a:pt x="8799" y="30015"/>
                    </a:moveTo>
                    <a:cubicBezTo>
                      <a:pt x="8799" y="30409"/>
                      <a:pt x="8548" y="30767"/>
                      <a:pt x="8351" y="31125"/>
                    </a:cubicBezTo>
                    <a:lnTo>
                      <a:pt x="8351" y="31071"/>
                    </a:lnTo>
                    <a:cubicBezTo>
                      <a:pt x="8476" y="30713"/>
                      <a:pt x="8620" y="30355"/>
                      <a:pt x="8799" y="30015"/>
                    </a:cubicBezTo>
                    <a:close/>
                    <a:moveTo>
                      <a:pt x="4038" y="29138"/>
                    </a:moveTo>
                    <a:cubicBezTo>
                      <a:pt x="4450" y="29353"/>
                      <a:pt x="4790" y="29657"/>
                      <a:pt x="5076" y="30033"/>
                    </a:cubicBezTo>
                    <a:cubicBezTo>
                      <a:pt x="5148" y="30140"/>
                      <a:pt x="5219" y="30266"/>
                      <a:pt x="5273" y="30391"/>
                    </a:cubicBezTo>
                    <a:cubicBezTo>
                      <a:pt x="5309" y="30534"/>
                      <a:pt x="5363" y="30659"/>
                      <a:pt x="5416" y="30785"/>
                    </a:cubicBezTo>
                    <a:lnTo>
                      <a:pt x="5381" y="30749"/>
                    </a:lnTo>
                    <a:cubicBezTo>
                      <a:pt x="5363" y="30737"/>
                      <a:pt x="5343" y="30731"/>
                      <a:pt x="5324" y="30731"/>
                    </a:cubicBezTo>
                    <a:cubicBezTo>
                      <a:pt x="5287" y="30731"/>
                      <a:pt x="5255" y="30755"/>
                      <a:pt x="5255" y="30802"/>
                    </a:cubicBezTo>
                    <a:cubicBezTo>
                      <a:pt x="5237" y="30910"/>
                      <a:pt x="5237" y="31035"/>
                      <a:pt x="5255" y="31143"/>
                    </a:cubicBezTo>
                    <a:cubicBezTo>
                      <a:pt x="5184" y="31089"/>
                      <a:pt x="5112" y="31035"/>
                      <a:pt x="5041" y="30981"/>
                    </a:cubicBezTo>
                    <a:cubicBezTo>
                      <a:pt x="4879" y="30820"/>
                      <a:pt x="4718" y="30677"/>
                      <a:pt x="4557" y="30552"/>
                    </a:cubicBezTo>
                    <a:cubicBezTo>
                      <a:pt x="4486" y="30445"/>
                      <a:pt x="4450" y="30337"/>
                      <a:pt x="4414" y="30266"/>
                    </a:cubicBezTo>
                    <a:cubicBezTo>
                      <a:pt x="4217" y="29926"/>
                      <a:pt x="4092" y="29532"/>
                      <a:pt x="4038" y="29138"/>
                    </a:cubicBezTo>
                    <a:close/>
                    <a:moveTo>
                      <a:pt x="3400" y="30153"/>
                    </a:moveTo>
                    <a:cubicBezTo>
                      <a:pt x="3790" y="30153"/>
                      <a:pt x="4200" y="30513"/>
                      <a:pt x="4468" y="30731"/>
                    </a:cubicBezTo>
                    <a:cubicBezTo>
                      <a:pt x="4486" y="30749"/>
                      <a:pt x="4522" y="30767"/>
                      <a:pt x="4539" y="30802"/>
                    </a:cubicBezTo>
                    <a:cubicBezTo>
                      <a:pt x="4629" y="30981"/>
                      <a:pt x="4790" y="31125"/>
                      <a:pt x="4969" y="31232"/>
                    </a:cubicBezTo>
                    <a:lnTo>
                      <a:pt x="5041" y="31304"/>
                    </a:lnTo>
                    <a:cubicBezTo>
                      <a:pt x="5058" y="31321"/>
                      <a:pt x="5076" y="31357"/>
                      <a:pt x="5094" y="31375"/>
                    </a:cubicBezTo>
                    <a:cubicBezTo>
                      <a:pt x="4969" y="31339"/>
                      <a:pt x="4844" y="31321"/>
                      <a:pt x="4718" y="31321"/>
                    </a:cubicBezTo>
                    <a:cubicBezTo>
                      <a:pt x="4683" y="31321"/>
                      <a:pt x="4665" y="31339"/>
                      <a:pt x="4647" y="31357"/>
                    </a:cubicBezTo>
                    <a:lnTo>
                      <a:pt x="4629" y="31357"/>
                    </a:lnTo>
                    <a:cubicBezTo>
                      <a:pt x="4450" y="31304"/>
                      <a:pt x="4271" y="31268"/>
                      <a:pt x="4092" y="31232"/>
                    </a:cubicBezTo>
                    <a:cubicBezTo>
                      <a:pt x="3931" y="31178"/>
                      <a:pt x="3788" y="31107"/>
                      <a:pt x="3645" y="31053"/>
                    </a:cubicBezTo>
                    <a:cubicBezTo>
                      <a:pt x="3466" y="30964"/>
                      <a:pt x="3305" y="30874"/>
                      <a:pt x="3162" y="30749"/>
                    </a:cubicBezTo>
                    <a:cubicBezTo>
                      <a:pt x="2893" y="30570"/>
                      <a:pt x="3000" y="30158"/>
                      <a:pt x="3323" y="30158"/>
                    </a:cubicBezTo>
                    <a:cubicBezTo>
                      <a:pt x="3348" y="30155"/>
                      <a:pt x="3374" y="30153"/>
                      <a:pt x="3400" y="30153"/>
                    </a:cubicBezTo>
                    <a:close/>
                    <a:moveTo>
                      <a:pt x="5398" y="30981"/>
                    </a:moveTo>
                    <a:lnTo>
                      <a:pt x="5398" y="30981"/>
                    </a:lnTo>
                    <a:cubicBezTo>
                      <a:pt x="5452" y="31053"/>
                      <a:pt x="5506" y="31125"/>
                      <a:pt x="5542" y="31196"/>
                    </a:cubicBezTo>
                    <a:cubicBezTo>
                      <a:pt x="5575" y="31280"/>
                      <a:pt x="5593" y="31348"/>
                      <a:pt x="5624" y="31429"/>
                    </a:cubicBezTo>
                    <a:lnTo>
                      <a:pt x="5624" y="31429"/>
                    </a:lnTo>
                    <a:cubicBezTo>
                      <a:pt x="5609" y="31429"/>
                      <a:pt x="5595" y="31431"/>
                      <a:pt x="5595" y="31447"/>
                    </a:cubicBezTo>
                    <a:cubicBezTo>
                      <a:pt x="5542" y="31393"/>
                      <a:pt x="5506" y="31339"/>
                      <a:pt x="5452" y="31304"/>
                    </a:cubicBezTo>
                    <a:cubicBezTo>
                      <a:pt x="5416" y="31196"/>
                      <a:pt x="5398" y="31089"/>
                      <a:pt x="5398" y="30981"/>
                    </a:cubicBezTo>
                    <a:close/>
                    <a:moveTo>
                      <a:pt x="5882" y="31178"/>
                    </a:moveTo>
                    <a:cubicBezTo>
                      <a:pt x="5917" y="31304"/>
                      <a:pt x="5953" y="31429"/>
                      <a:pt x="5989" y="31572"/>
                    </a:cubicBezTo>
                    <a:cubicBezTo>
                      <a:pt x="5971" y="31590"/>
                      <a:pt x="5989" y="31608"/>
                      <a:pt x="5989" y="31626"/>
                    </a:cubicBezTo>
                    <a:cubicBezTo>
                      <a:pt x="5989" y="31679"/>
                      <a:pt x="6007" y="31733"/>
                      <a:pt x="6007" y="31787"/>
                    </a:cubicBezTo>
                    <a:lnTo>
                      <a:pt x="5971" y="31751"/>
                    </a:lnTo>
                    <a:cubicBezTo>
                      <a:pt x="5953" y="31697"/>
                      <a:pt x="5935" y="31644"/>
                      <a:pt x="5917" y="31572"/>
                    </a:cubicBezTo>
                    <a:cubicBezTo>
                      <a:pt x="5882" y="31483"/>
                      <a:pt x="5864" y="31375"/>
                      <a:pt x="5846" y="31286"/>
                    </a:cubicBezTo>
                    <a:cubicBezTo>
                      <a:pt x="5846" y="31250"/>
                      <a:pt x="5864" y="31214"/>
                      <a:pt x="5882" y="31178"/>
                    </a:cubicBezTo>
                    <a:close/>
                    <a:moveTo>
                      <a:pt x="4960" y="31486"/>
                    </a:moveTo>
                    <a:cubicBezTo>
                      <a:pt x="5110" y="31507"/>
                      <a:pt x="5245" y="31559"/>
                      <a:pt x="5381" y="31644"/>
                    </a:cubicBezTo>
                    <a:cubicBezTo>
                      <a:pt x="5470" y="31715"/>
                      <a:pt x="5577" y="31787"/>
                      <a:pt x="5703" y="31840"/>
                    </a:cubicBezTo>
                    <a:lnTo>
                      <a:pt x="5756" y="31840"/>
                    </a:lnTo>
                    <a:cubicBezTo>
                      <a:pt x="5774" y="31840"/>
                      <a:pt x="5792" y="31840"/>
                      <a:pt x="5810" y="31823"/>
                    </a:cubicBezTo>
                    <a:lnTo>
                      <a:pt x="5864" y="31948"/>
                    </a:lnTo>
                    <a:cubicBezTo>
                      <a:pt x="5535" y="31844"/>
                      <a:pt x="5223" y="31690"/>
                      <a:pt x="4960" y="31486"/>
                    </a:cubicBezTo>
                    <a:close/>
                    <a:moveTo>
                      <a:pt x="12879" y="31894"/>
                    </a:moveTo>
                    <a:cubicBezTo>
                      <a:pt x="13040" y="32252"/>
                      <a:pt x="13129" y="32646"/>
                      <a:pt x="13129" y="33039"/>
                    </a:cubicBezTo>
                    <a:cubicBezTo>
                      <a:pt x="12932" y="32699"/>
                      <a:pt x="12789" y="32252"/>
                      <a:pt x="12879" y="31894"/>
                    </a:cubicBezTo>
                    <a:close/>
                    <a:moveTo>
                      <a:pt x="11590" y="32574"/>
                    </a:moveTo>
                    <a:lnTo>
                      <a:pt x="11590" y="32574"/>
                    </a:lnTo>
                    <a:cubicBezTo>
                      <a:pt x="11715" y="33093"/>
                      <a:pt x="11447" y="33540"/>
                      <a:pt x="11232" y="34006"/>
                    </a:cubicBezTo>
                    <a:cubicBezTo>
                      <a:pt x="11179" y="33505"/>
                      <a:pt x="11304" y="32986"/>
                      <a:pt x="11590" y="32574"/>
                    </a:cubicBezTo>
                    <a:close/>
                    <a:moveTo>
                      <a:pt x="17442" y="30105"/>
                    </a:moveTo>
                    <a:lnTo>
                      <a:pt x="17442" y="30105"/>
                    </a:lnTo>
                    <a:cubicBezTo>
                      <a:pt x="17442" y="30105"/>
                      <a:pt x="16780" y="31626"/>
                      <a:pt x="16672" y="31805"/>
                    </a:cubicBezTo>
                    <a:cubicBezTo>
                      <a:pt x="16243" y="32556"/>
                      <a:pt x="15760" y="33272"/>
                      <a:pt x="15241" y="33970"/>
                    </a:cubicBezTo>
                    <a:cubicBezTo>
                      <a:pt x="14400" y="35133"/>
                      <a:pt x="13577" y="36332"/>
                      <a:pt x="12682" y="37477"/>
                    </a:cubicBezTo>
                    <a:cubicBezTo>
                      <a:pt x="12735" y="37191"/>
                      <a:pt x="12771" y="36905"/>
                      <a:pt x="12825" y="36618"/>
                    </a:cubicBezTo>
                    <a:lnTo>
                      <a:pt x="12825" y="36636"/>
                    </a:lnTo>
                    <a:cubicBezTo>
                      <a:pt x="13040" y="36046"/>
                      <a:pt x="13290" y="35473"/>
                      <a:pt x="13594" y="34936"/>
                    </a:cubicBezTo>
                    <a:cubicBezTo>
                      <a:pt x="14274" y="33791"/>
                      <a:pt x="15187" y="32789"/>
                      <a:pt x="15778" y="31572"/>
                    </a:cubicBezTo>
                    <a:cubicBezTo>
                      <a:pt x="15790" y="31547"/>
                      <a:pt x="15758" y="31521"/>
                      <a:pt x="15732" y="31521"/>
                    </a:cubicBezTo>
                    <a:cubicBezTo>
                      <a:pt x="15721" y="31521"/>
                      <a:pt x="15711" y="31526"/>
                      <a:pt x="15706" y="31536"/>
                    </a:cubicBezTo>
                    <a:cubicBezTo>
                      <a:pt x="15008" y="32681"/>
                      <a:pt x="14221" y="33755"/>
                      <a:pt x="13505" y="34883"/>
                    </a:cubicBezTo>
                    <a:cubicBezTo>
                      <a:pt x="13272" y="35240"/>
                      <a:pt x="13075" y="35652"/>
                      <a:pt x="12914" y="36064"/>
                    </a:cubicBezTo>
                    <a:cubicBezTo>
                      <a:pt x="12986" y="35688"/>
                      <a:pt x="13040" y="35312"/>
                      <a:pt x="13111" y="34936"/>
                    </a:cubicBezTo>
                    <a:cubicBezTo>
                      <a:pt x="13881" y="32825"/>
                      <a:pt x="15312" y="30874"/>
                      <a:pt x="17442" y="30105"/>
                    </a:cubicBezTo>
                    <a:close/>
                    <a:moveTo>
                      <a:pt x="10731" y="36601"/>
                    </a:moveTo>
                    <a:lnTo>
                      <a:pt x="10731" y="36601"/>
                    </a:lnTo>
                    <a:cubicBezTo>
                      <a:pt x="11089" y="36797"/>
                      <a:pt x="11268" y="37191"/>
                      <a:pt x="11465" y="37549"/>
                    </a:cubicBezTo>
                    <a:cubicBezTo>
                      <a:pt x="11071" y="37370"/>
                      <a:pt x="10803" y="37030"/>
                      <a:pt x="10731" y="36601"/>
                    </a:cubicBezTo>
                    <a:close/>
                    <a:moveTo>
                      <a:pt x="9729" y="30910"/>
                    </a:moveTo>
                    <a:cubicBezTo>
                      <a:pt x="9783" y="31769"/>
                      <a:pt x="9980" y="32646"/>
                      <a:pt x="9980" y="33469"/>
                    </a:cubicBezTo>
                    <a:cubicBezTo>
                      <a:pt x="9962" y="34954"/>
                      <a:pt x="9872" y="36439"/>
                      <a:pt x="9801" y="37925"/>
                    </a:cubicBezTo>
                    <a:cubicBezTo>
                      <a:pt x="9783" y="37871"/>
                      <a:pt x="9765" y="37799"/>
                      <a:pt x="9747" y="37746"/>
                    </a:cubicBezTo>
                    <a:cubicBezTo>
                      <a:pt x="9693" y="36565"/>
                      <a:pt x="9479" y="35402"/>
                      <a:pt x="9586" y="34220"/>
                    </a:cubicBezTo>
                    <a:cubicBezTo>
                      <a:pt x="9586" y="34203"/>
                      <a:pt x="9572" y="34194"/>
                      <a:pt x="9559" y="34194"/>
                    </a:cubicBezTo>
                    <a:cubicBezTo>
                      <a:pt x="9546" y="34194"/>
                      <a:pt x="9532" y="34203"/>
                      <a:pt x="9532" y="34220"/>
                    </a:cubicBezTo>
                    <a:cubicBezTo>
                      <a:pt x="9425" y="35240"/>
                      <a:pt x="9443" y="36261"/>
                      <a:pt x="9568" y="37263"/>
                    </a:cubicBezTo>
                    <a:cubicBezTo>
                      <a:pt x="9461" y="36976"/>
                      <a:pt x="9353" y="36672"/>
                      <a:pt x="9264" y="36368"/>
                    </a:cubicBezTo>
                    <a:cubicBezTo>
                      <a:pt x="9282" y="36350"/>
                      <a:pt x="9282" y="36332"/>
                      <a:pt x="9264" y="36314"/>
                    </a:cubicBezTo>
                    <a:cubicBezTo>
                      <a:pt x="9013" y="35133"/>
                      <a:pt x="8906" y="34024"/>
                      <a:pt x="9174" y="32843"/>
                    </a:cubicBezTo>
                    <a:cubicBezTo>
                      <a:pt x="9317" y="32180"/>
                      <a:pt x="9550" y="31554"/>
                      <a:pt x="9729" y="30910"/>
                    </a:cubicBezTo>
                    <a:close/>
                    <a:moveTo>
                      <a:pt x="4904" y="33899"/>
                    </a:moveTo>
                    <a:cubicBezTo>
                      <a:pt x="4987" y="33899"/>
                      <a:pt x="5122" y="33921"/>
                      <a:pt x="5327" y="33970"/>
                    </a:cubicBezTo>
                    <a:cubicBezTo>
                      <a:pt x="6114" y="34167"/>
                      <a:pt x="6830" y="34775"/>
                      <a:pt x="7403" y="35294"/>
                    </a:cubicBezTo>
                    <a:cubicBezTo>
                      <a:pt x="8315" y="36117"/>
                      <a:pt x="9067" y="37084"/>
                      <a:pt x="9657" y="38157"/>
                    </a:cubicBezTo>
                    <a:lnTo>
                      <a:pt x="9801" y="38515"/>
                    </a:lnTo>
                    <a:cubicBezTo>
                      <a:pt x="9693" y="38390"/>
                      <a:pt x="9586" y="38283"/>
                      <a:pt x="9461" y="38175"/>
                    </a:cubicBezTo>
                    <a:lnTo>
                      <a:pt x="9479" y="38175"/>
                    </a:lnTo>
                    <a:cubicBezTo>
                      <a:pt x="9156" y="37728"/>
                      <a:pt x="8799" y="37281"/>
                      <a:pt x="8423" y="36887"/>
                    </a:cubicBezTo>
                    <a:cubicBezTo>
                      <a:pt x="7886" y="36278"/>
                      <a:pt x="7170" y="35885"/>
                      <a:pt x="6633" y="35294"/>
                    </a:cubicBezTo>
                    <a:cubicBezTo>
                      <a:pt x="6624" y="35280"/>
                      <a:pt x="6614" y="35275"/>
                      <a:pt x="6604" y="35275"/>
                    </a:cubicBezTo>
                    <a:cubicBezTo>
                      <a:pt x="6575" y="35275"/>
                      <a:pt x="6548" y="35321"/>
                      <a:pt x="6562" y="35348"/>
                    </a:cubicBezTo>
                    <a:cubicBezTo>
                      <a:pt x="7027" y="35903"/>
                      <a:pt x="7671" y="36261"/>
                      <a:pt x="8154" y="36797"/>
                    </a:cubicBezTo>
                    <a:cubicBezTo>
                      <a:pt x="8459" y="37137"/>
                      <a:pt x="8745" y="37477"/>
                      <a:pt x="9013" y="37835"/>
                    </a:cubicBezTo>
                    <a:cubicBezTo>
                      <a:pt x="8727" y="37638"/>
                      <a:pt x="8405" y="37459"/>
                      <a:pt x="8101" y="37298"/>
                    </a:cubicBezTo>
                    <a:cubicBezTo>
                      <a:pt x="6830" y="36583"/>
                      <a:pt x="6096" y="35688"/>
                      <a:pt x="5255" y="34525"/>
                    </a:cubicBezTo>
                    <a:cubicBezTo>
                      <a:pt x="5016" y="34201"/>
                      <a:pt x="4598" y="33899"/>
                      <a:pt x="4904" y="33899"/>
                    </a:cubicBezTo>
                    <a:close/>
                    <a:moveTo>
                      <a:pt x="9657" y="40054"/>
                    </a:moveTo>
                    <a:cubicBezTo>
                      <a:pt x="9872" y="40215"/>
                      <a:pt x="10069" y="40412"/>
                      <a:pt x="10212" y="40645"/>
                    </a:cubicBezTo>
                    <a:cubicBezTo>
                      <a:pt x="9980" y="40484"/>
                      <a:pt x="9801" y="40287"/>
                      <a:pt x="9657" y="40054"/>
                    </a:cubicBezTo>
                    <a:close/>
                    <a:moveTo>
                      <a:pt x="12735" y="41128"/>
                    </a:moveTo>
                    <a:cubicBezTo>
                      <a:pt x="12628" y="41575"/>
                      <a:pt x="12467" y="42005"/>
                      <a:pt x="12252" y="42416"/>
                    </a:cubicBezTo>
                    <a:cubicBezTo>
                      <a:pt x="12252" y="42309"/>
                      <a:pt x="12252" y="42202"/>
                      <a:pt x="12252" y="42112"/>
                    </a:cubicBezTo>
                    <a:cubicBezTo>
                      <a:pt x="12378" y="41772"/>
                      <a:pt x="12539" y="41432"/>
                      <a:pt x="12735" y="41128"/>
                    </a:cubicBezTo>
                    <a:close/>
                    <a:moveTo>
                      <a:pt x="9640" y="24414"/>
                    </a:moveTo>
                    <a:cubicBezTo>
                      <a:pt x="9765" y="25470"/>
                      <a:pt x="9908" y="26526"/>
                      <a:pt x="10051" y="27581"/>
                    </a:cubicBezTo>
                    <a:lnTo>
                      <a:pt x="10069" y="27599"/>
                    </a:lnTo>
                    <a:cubicBezTo>
                      <a:pt x="10373" y="29890"/>
                      <a:pt x="10731" y="32180"/>
                      <a:pt x="11089" y="34453"/>
                    </a:cubicBezTo>
                    <a:cubicBezTo>
                      <a:pt x="11089" y="34471"/>
                      <a:pt x="11089" y="34489"/>
                      <a:pt x="11089" y="34507"/>
                    </a:cubicBezTo>
                    <a:cubicBezTo>
                      <a:pt x="11232" y="35384"/>
                      <a:pt x="11358" y="36261"/>
                      <a:pt x="11465" y="37137"/>
                    </a:cubicBezTo>
                    <a:cubicBezTo>
                      <a:pt x="11286" y="36797"/>
                      <a:pt x="11000" y="36529"/>
                      <a:pt x="10660" y="36386"/>
                    </a:cubicBezTo>
                    <a:cubicBezTo>
                      <a:pt x="10650" y="36383"/>
                      <a:pt x="10641" y="36381"/>
                      <a:pt x="10631" y="36381"/>
                    </a:cubicBezTo>
                    <a:cubicBezTo>
                      <a:pt x="10589" y="36381"/>
                      <a:pt x="10552" y="36413"/>
                      <a:pt x="10552" y="36457"/>
                    </a:cubicBezTo>
                    <a:cubicBezTo>
                      <a:pt x="10570" y="37048"/>
                      <a:pt x="10982" y="37531"/>
                      <a:pt x="11536" y="37674"/>
                    </a:cubicBezTo>
                    <a:cubicBezTo>
                      <a:pt x="11626" y="38408"/>
                      <a:pt x="11715" y="39124"/>
                      <a:pt x="11787" y="39857"/>
                    </a:cubicBezTo>
                    <a:cubicBezTo>
                      <a:pt x="11912" y="40967"/>
                      <a:pt x="11966" y="42076"/>
                      <a:pt x="11966" y="43204"/>
                    </a:cubicBezTo>
                    <a:cubicBezTo>
                      <a:pt x="11519" y="41414"/>
                      <a:pt x="10534" y="39678"/>
                      <a:pt x="9872" y="38032"/>
                    </a:cubicBezTo>
                    <a:cubicBezTo>
                      <a:pt x="9890" y="38032"/>
                      <a:pt x="9908" y="38032"/>
                      <a:pt x="9926" y="37996"/>
                    </a:cubicBezTo>
                    <a:cubicBezTo>
                      <a:pt x="10176" y="36958"/>
                      <a:pt x="10141" y="35885"/>
                      <a:pt x="10141" y="34829"/>
                    </a:cubicBezTo>
                    <a:cubicBezTo>
                      <a:pt x="10159" y="33630"/>
                      <a:pt x="10230" y="32449"/>
                      <a:pt x="10033" y="31286"/>
                    </a:cubicBezTo>
                    <a:cubicBezTo>
                      <a:pt x="10051" y="30999"/>
                      <a:pt x="9998" y="30713"/>
                      <a:pt x="9872" y="30462"/>
                    </a:cubicBezTo>
                    <a:cubicBezTo>
                      <a:pt x="9908" y="30284"/>
                      <a:pt x="9962" y="30087"/>
                      <a:pt x="9980" y="29890"/>
                    </a:cubicBezTo>
                    <a:cubicBezTo>
                      <a:pt x="9990" y="29827"/>
                      <a:pt x="9946" y="29789"/>
                      <a:pt x="9900" y="29789"/>
                    </a:cubicBezTo>
                    <a:cubicBezTo>
                      <a:pt x="9867" y="29789"/>
                      <a:pt x="9834" y="29809"/>
                      <a:pt x="9819" y="29854"/>
                    </a:cubicBezTo>
                    <a:cubicBezTo>
                      <a:pt x="9801" y="29979"/>
                      <a:pt x="9765" y="30122"/>
                      <a:pt x="9765" y="30284"/>
                    </a:cubicBezTo>
                    <a:cubicBezTo>
                      <a:pt x="9693" y="30552"/>
                      <a:pt x="9622" y="30838"/>
                      <a:pt x="9532" y="31125"/>
                    </a:cubicBezTo>
                    <a:cubicBezTo>
                      <a:pt x="9335" y="31823"/>
                      <a:pt x="9085" y="32520"/>
                      <a:pt x="8942" y="33236"/>
                    </a:cubicBezTo>
                    <a:cubicBezTo>
                      <a:pt x="8816" y="33863"/>
                      <a:pt x="8816" y="34525"/>
                      <a:pt x="8924" y="35151"/>
                    </a:cubicBezTo>
                    <a:cubicBezTo>
                      <a:pt x="8637" y="33970"/>
                      <a:pt x="8441" y="32753"/>
                      <a:pt x="8369" y="31518"/>
                    </a:cubicBezTo>
                    <a:cubicBezTo>
                      <a:pt x="8530" y="31250"/>
                      <a:pt x="8673" y="30964"/>
                      <a:pt x="8781" y="30677"/>
                    </a:cubicBezTo>
                    <a:cubicBezTo>
                      <a:pt x="8924" y="30391"/>
                      <a:pt x="8977" y="30069"/>
                      <a:pt x="8924" y="29765"/>
                    </a:cubicBezTo>
                    <a:cubicBezTo>
                      <a:pt x="8914" y="29724"/>
                      <a:pt x="8875" y="29701"/>
                      <a:pt x="8838" y="29701"/>
                    </a:cubicBezTo>
                    <a:cubicBezTo>
                      <a:pt x="8808" y="29701"/>
                      <a:pt x="8778" y="29715"/>
                      <a:pt x="8763" y="29747"/>
                    </a:cubicBezTo>
                    <a:cubicBezTo>
                      <a:pt x="8584" y="30015"/>
                      <a:pt x="8441" y="30301"/>
                      <a:pt x="8333" y="30606"/>
                    </a:cubicBezTo>
                    <a:cubicBezTo>
                      <a:pt x="8333" y="30194"/>
                      <a:pt x="8333" y="29782"/>
                      <a:pt x="8351" y="29353"/>
                    </a:cubicBezTo>
                    <a:cubicBezTo>
                      <a:pt x="8441" y="27796"/>
                      <a:pt x="8816" y="26257"/>
                      <a:pt x="9443" y="24843"/>
                    </a:cubicBezTo>
                    <a:cubicBezTo>
                      <a:pt x="9461" y="24951"/>
                      <a:pt x="9496" y="25058"/>
                      <a:pt x="9532" y="25183"/>
                    </a:cubicBezTo>
                    <a:cubicBezTo>
                      <a:pt x="9532" y="25206"/>
                      <a:pt x="9548" y="25216"/>
                      <a:pt x="9565" y="25216"/>
                    </a:cubicBezTo>
                    <a:cubicBezTo>
                      <a:pt x="9588" y="25216"/>
                      <a:pt x="9614" y="25197"/>
                      <a:pt x="9604" y="25166"/>
                    </a:cubicBezTo>
                    <a:cubicBezTo>
                      <a:pt x="9604" y="24987"/>
                      <a:pt x="9568" y="24808"/>
                      <a:pt x="9532" y="24629"/>
                    </a:cubicBezTo>
                    <a:cubicBezTo>
                      <a:pt x="9568" y="24557"/>
                      <a:pt x="9604" y="24486"/>
                      <a:pt x="9640" y="24414"/>
                    </a:cubicBezTo>
                    <a:close/>
                    <a:moveTo>
                      <a:pt x="11196" y="44295"/>
                    </a:moveTo>
                    <a:lnTo>
                      <a:pt x="11196" y="44295"/>
                    </a:lnTo>
                    <a:cubicBezTo>
                      <a:pt x="11608" y="44618"/>
                      <a:pt x="11626" y="45280"/>
                      <a:pt x="11769" y="45781"/>
                    </a:cubicBezTo>
                    <a:cubicBezTo>
                      <a:pt x="11447" y="45351"/>
                      <a:pt x="11250" y="44832"/>
                      <a:pt x="11196" y="44295"/>
                    </a:cubicBezTo>
                    <a:close/>
                    <a:moveTo>
                      <a:pt x="12986" y="45459"/>
                    </a:moveTo>
                    <a:cubicBezTo>
                      <a:pt x="12914" y="46139"/>
                      <a:pt x="12503" y="46675"/>
                      <a:pt x="12091" y="47194"/>
                    </a:cubicBezTo>
                    <a:cubicBezTo>
                      <a:pt x="12091" y="47123"/>
                      <a:pt x="12109" y="47033"/>
                      <a:pt x="12127" y="46944"/>
                    </a:cubicBezTo>
                    <a:cubicBezTo>
                      <a:pt x="12413" y="46461"/>
                      <a:pt x="12539" y="45799"/>
                      <a:pt x="12986" y="45459"/>
                    </a:cubicBezTo>
                    <a:close/>
                    <a:moveTo>
                      <a:pt x="10794" y="0"/>
                    </a:moveTo>
                    <a:cubicBezTo>
                      <a:pt x="10785" y="0"/>
                      <a:pt x="10777" y="2"/>
                      <a:pt x="10767" y="5"/>
                    </a:cubicBezTo>
                    <a:cubicBezTo>
                      <a:pt x="10087" y="202"/>
                      <a:pt x="9926" y="864"/>
                      <a:pt x="9908" y="1508"/>
                    </a:cubicBezTo>
                    <a:cubicBezTo>
                      <a:pt x="9675" y="971"/>
                      <a:pt x="9353" y="488"/>
                      <a:pt x="8942" y="77"/>
                    </a:cubicBezTo>
                    <a:cubicBezTo>
                      <a:pt x="8929" y="64"/>
                      <a:pt x="8912" y="58"/>
                      <a:pt x="8894" y="58"/>
                    </a:cubicBezTo>
                    <a:cubicBezTo>
                      <a:pt x="8862" y="58"/>
                      <a:pt x="8828" y="78"/>
                      <a:pt x="8816" y="112"/>
                    </a:cubicBezTo>
                    <a:cubicBezTo>
                      <a:pt x="8566" y="774"/>
                      <a:pt x="8548" y="1508"/>
                      <a:pt x="8763" y="2188"/>
                    </a:cubicBezTo>
                    <a:cubicBezTo>
                      <a:pt x="8387" y="1830"/>
                      <a:pt x="7975" y="1544"/>
                      <a:pt x="7528" y="1347"/>
                    </a:cubicBezTo>
                    <a:cubicBezTo>
                      <a:pt x="7521" y="1345"/>
                      <a:pt x="7513" y="1344"/>
                      <a:pt x="7506" y="1344"/>
                    </a:cubicBezTo>
                    <a:cubicBezTo>
                      <a:pt x="7461" y="1344"/>
                      <a:pt x="7423" y="1388"/>
                      <a:pt x="7438" y="1419"/>
                    </a:cubicBezTo>
                    <a:cubicBezTo>
                      <a:pt x="7796" y="2099"/>
                      <a:pt x="7796" y="2868"/>
                      <a:pt x="8244" y="3495"/>
                    </a:cubicBezTo>
                    <a:cubicBezTo>
                      <a:pt x="8512" y="3817"/>
                      <a:pt x="8834" y="4067"/>
                      <a:pt x="9210" y="4246"/>
                    </a:cubicBezTo>
                    <a:cubicBezTo>
                      <a:pt x="9246" y="4425"/>
                      <a:pt x="9317" y="4604"/>
                      <a:pt x="9443" y="4747"/>
                    </a:cubicBezTo>
                    <a:cubicBezTo>
                      <a:pt x="9568" y="4926"/>
                      <a:pt x="9783" y="5051"/>
                      <a:pt x="10015" y="5069"/>
                    </a:cubicBezTo>
                    <a:cubicBezTo>
                      <a:pt x="9836" y="6322"/>
                      <a:pt x="9657" y="7575"/>
                      <a:pt x="9496" y="8827"/>
                    </a:cubicBezTo>
                    <a:cubicBezTo>
                      <a:pt x="9389" y="8523"/>
                      <a:pt x="9300" y="8201"/>
                      <a:pt x="9246" y="7879"/>
                    </a:cubicBezTo>
                    <a:lnTo>
                      <a:pt x="9246" y="7879"/>
                    </a:lnTo>
                    <a:cubicBezTo>
                      <a:pt x="9353" y="8129"/>
                      <a:pt x="9353" y="8380"/>
                      <a:pt x="9443" y="8630"/>
                    </a:cubicBezTo>
                    <a:cubicBezTo>
                      <a:pt x="9443" y="8657"/>
                      <a:pt x="9461" y="8671"/>
                      <a:pt x="9479" y="8671"/>
                    </a:cubicBezTo>
                    <a:cubicBezTo>
                      <a:pt x="9496" y="8671"/>
                      <a:pt x="9514" y="8657"/>
                      <a:pt x="9514" y="8630"/>
                    </a:cubicBezTo>
                    <a:cubicBezTo>
                      <a:pt x="9532" y="8273"/>
                      <a:pt x="9443" y="7897"/>
                      <a:pt x="9228" y="7593"/>
                    </a:cubicBezTo>
                    <a:cubicBezTo>
                      <a:pt x="9214" y="7571"/>
                      <a:pt x="9194" y="7561"/>
                      <a:pt x="9176" y="7561"/>
                    </a:cubicBezTo>
                    <a:cubicBezTo>
                      <a:pt x="9147" y="7561"/>
                      <a:pt x="9121" y="7585"/>
                      <a:pt x="9121" y="7628"/>
                    </a:cubicBezTo>
                    <a:cubicBezTo>
                      <a:pt x="9103" y="8111"/>
                      <a:pt x="9228" y="8613"/>
                      <a:pt x="9479" y="9042"/>
                    </a:cubicBezTo>
                    <a:cubicBezTo>
                      <a:pt x="9300" y="10348"/>
                      <a:pt x="9139" y="11637"/>
                      <a:pt x="9049" y="12961"/>
                    </a:cubicBezTo>
                    <a:cubicBezTo>
                      <a:pt x="8977" y="12836"/>
                      <a:pt x="8852" y="12764"/>
                      <a:pt x="8709" y="12746"/>
                    </a:cubicBezTo>
                    <a:cubicBezTo>
                      <a:pt x="8673" y="12746"/>
                      <a:pt x="8637" y="12782"/>
                      <a:pt x="8637" y="12818"/>
                    </a:cubicBezTo>
                    <a:cubicBezTo>
                      <a:pt x="8673" y="13158"/>
                      <a:pt x="8763" y="13480"/>
                      <a:pt x="8906" y="13784"/>
                    </a:cubicBezTo>
                    <a:cubicBezTo>
                      <a:pt x="8924" y="13856"/>
                      <a:pt x="8960" y="13910"/>
                      <a:pt x="8995" y="13963"/>
                    </a:cubicBezTo>
                    <a:cubicBezTo>
                      <a:pt x="8960" y="14607"/>
                      <a:pt x="8960" y="15270"/>
                      <a:pt x="8960" y="15932"/>
                    </a:cubicBezTo>
                    <a:cubicBezTo>
                      <a:pt x="8960" y="16522"/>
                      <a:pt x="8977" y="17131"/>
                      <a:pt x="9013" y="17721"/>
                    </a:cubicBezTo>
                    <a:cubicBezTo>
                      <a:pt x="8924" y="17471"/>
                      <a:pt x="8781" y="17256"/>
                      <a:pt x="8602" y="17059"/>
                    </a:cubicBezTo>
                    <a:cubicBezTo>
                      <a:pt x="8592" y="17049"/>
                      <a:pt x="8578" y="17045"/>
                      <a:pt x="8562" y="17045"/>
                    </a:cubicBezTo>
                    <a:cubicBezTo>
                      <a:pt x="8523" y="17045"/>
                      <a:pt x="8476" y="17074"/>
                      <a:pt x="8476" y="17113"/>
                    </a:cubicBezTo>
                    <a:cubicBezTo>
                      <a:pt x="8548" y="17703"/>
                      <a:pt x="8745" y="18258"/>
                      <a:pt x="9049" y="18759"/>
                    </a:cubicBezTo>
                    <a:cubicBezTo>
                      <a:pt x="9049" y="18759"/>
                      <a:pt x="9067" y="18759"/>
                      <a:pt x="9067" y="18777"/>
                    </a:cubicBezTo>
                    <a:cubicBezTo>
                      <a:pt x="9192" y="20513"/>
                      <a:pt x="9371" y="22249"/>
                      <a:pt x="9586" y="23984"/>
                    </a:cubicBezTo>
                    <a:cubicBezTo>
                      <a:pt x="9550" y="24056"/>
                      <a:pt x="9514" y="24128"/>
                      <a:pt x="9461" y="24199"/>
                    </a:cubicBezTo>
                    <a:cubicBezTo>
                      <a:pt x="9139" y="22642"/>
                      <a:pt x="8369" y="21157"/>
                      <a:pt x="7582" y="19743"/>
                    </a:cubicBezTo>
                    <a:cubicBezTo>
                      <a:pt x="7582" y="19743"/>
                      <a:pt x="7582" y="19725"/>
                      <a:pt x="7582" y="19708"/>
                    </a:cubicBezTo>
                    <a:cubicBezTo>
                      <a:pt x="7653" y="19493"/>
                      <a:pt x="7653" y="19260"/>
                      <a:pt x="7635" y="19045"/>
                    </a:cubicBezTo>
                    <a:cubicBezTo>
                      <a:pt x="7635" y="18795"/>
                      <a:pt x="7546" y="18544"/>
                      <a:pt x="7385" y="18347"/>
                    </a:cubicBezTo>
                    <a:cubicBezTo>
                      <a:pt x="7366" y="18335"/>
                      <a:pt x="7345" y="18329"/>
                      <a:pt x="7324" y="18329"/>
                    </a:cubicBezTo>
                    <a:cubicBezTo>
                      <a:pt x="7287" y="18329"/>
                      <a:pt x="7253" y="18349"/>
                      <a:pt x="7242" y="18383"/>
                    </a:cubicBezTo>
                    <a:cubicBezTo>
                      <a:pt x="7188" y="18616"/>
                      <a:pt x="7170" y="18831"/>
                      <a:pt x="7206" y="19063"/>
                    </a:cubicBezTo>
                    <a:lnTo>
                      <a:pt x="7009" y="18705"/>
                    </a:lnTo>
                    <a:cubicBezTo>
                      <a:pt x="6633" y="18007"/>
                      <a:pt x="6293" y="17292"/>
                      <a:pt x="5989" y="16594"/>
                    </a:cubicBezTo>
                    <a:lnTo>
                      <a:pt x="6007" y="16594"/>
                    </a:lnTo>
                    <a:cubicBezTo>
                      <a:pt x="6311" y="16325"/>
                      <a:pt x="6293" y="15663"/>
                      <a:pt x="6257" y="15287"/>
                    </a:cubicBezTo>
                    <a:cubicBezTo>
                      <a:pt x="6257" y="15249"/>
                      <a:pt x="6213" y="15212"/>
                      <a:pt x="6174" y="15212"/>
                    </a:cubicBezTo>
                    <a:cubicBezTo>
                      <a:pt x="6158" y="15212"/>
                      <a:pt x="6143" y="15218"/>
                      <a:pt x="6132" y="15234"/>
                    </a:cubicBezTo>
                    <a:cubicBezTo>
                      <a:pt x="5917" y="15538"/>
                      <a:pt x="5810" y="15896"/>
                      <a:pt x="5846" y="16254"/>
                    </a:cubicBezTo>
                    <a:cubicBezTo>
                      <a:pt x="5148" y="14572"/>
                      <a:pt x="4611" y="12836"/>
                      <a:pt x="4217" y="11064"/>
                    </a:cubicBezTo>
                    <a:cubicBezTo>
                      <a:pt x="4253" y="11010"/>
                      <a:pt x="4289" y="10957"/>
                      <a:pt x="4307" y="10921"/>
                    </a:cubicBezTo>
                    <a:cubicBezTo>
                      <a:pt x="4414" y="10832"/>
                      <a:pt x="4486" y="10724"/>
                      <a:pt x="4539" y="10581"/>
                    </a:cubicBezTo>
                    <a:cubicBezTo>
                      <a:pt x="4951" y="10545"/>
                      <a:pt x="5363" y="10420"/>
                      <a:pt x="5738" y="10223"/>
                    </a:cubicBezTo>
                    <a:cubicBezTo>
                      <a:pt x="5953" y="10116"/>
                      <a:pt x="6490" y="9650"/>
                      <a:pt x="6043" y="9454"/>
                    </a:cubicBezTo>
                    <a:cubicBezTo>
                      <a:pt x="6030" y="9454"/>
                      <a:pt x="6018" y="9454"/>
                      <a:pt x="6007" y="9456"/>
                    </a:cubicBezTo>
                    <a:lnTo>
                      <a:pt x="6007" y="9456"/>
                    </a:lnTo>
                    <a:cubicBezTo>
                      <a:pt x="6240" y="9156"/>
                      <a:pt x="6402" y="8801"/>
                      <a:pt x="6472" y="8416"/>
                    </a:cubicBezTo>
                    <a:cubicBezTo>
                      <a:pt x="6472" y="8380"/>
                      <a:pt x="6436" y="8344"/>
                      <a:pt x="6401" y="8344"/>
                    </a:cubicBezTo>
                    <a:cubicBezTo>
                      <a:pt x="6352" y="8338"/>
                      <a:pt x="6303" y="8335"/>
                      <a:pt x="6255" y="8335"/>
                    </a:cubicBezTo>
                    <a:cubicBezTo>
                      <a:pt x="5858" y="8335"/>
                      <a:pt x="5479" y="8528"/>
                      <a:pt x="5255" y="8863"/>
                    </a:cubicBezTo>
                    <a:cubicBezTo>
                      <a:pt x="5452" y="8398"/>
                      <a:pt x="5524" y="7879"/>
                      <a:pt x="5434" y="7396"/>
                    </a:cubicBezTo>
                    <a:cubicBezTo>
                      <a:pt x="5423" y="7362"/>
                      <a:pt x="5397" y="7349"/>
                      <a:pt x="5375" y="7349"/>
                    </a:cubicBezTo>
                    <a:cubicBezTo>
                      <a:pt x="5363" y="7349"/>
                      <a:pt x="5351" y="7353"/>
                      <a:pt x="5345" y="7360"/>
                    </a:cubicBezTo>
                    <a:cubicBezTo>
                      <a:pt x="5058" y="7664"/>
                      <a:pt x="4808" y="8004"/>
                      <a:pt x="4593" y="8362"/>
                    </a:cubicBezTo>
                    <a:cubicBezTo>
                      <a:pt x="4557" y="7861"/>
                      <a:pt x="4378" y="7378"/>
                      <a:pt x="4128" y="6948"/>
                    </a:cubicBezTo>
                    <a:cubicBezTo>
                      <a:pt x="4106" y="6926"/>
                      <a:pt x="4084" y="6911"/>
                      <a:pt x="4062" y="6911"/>
                    </a:cubicBezTo>
                    <a:cubicBezTo>
                      <a:pt x="4048" y="6911"/>
                      <a:pt x="4034" y="6917"/>
                      <a:pt x="4021" y="6930"/>
                    </a:cubicBezTo>
                    <a:cubicBezTo>
                      <a:pt x="3663" y="7324"/>
                      <a:pt x="3484" y="7843"/>
                      <a:pt x="3555" y="8380"/>
                    </a:cubicBezTo>
                    <a:cubicBezTo>
                      <a:pt x="3287" y="8022"/>
                      <a:pt x="2983" y="7664"/>
                      <a:pt x="2768" y="7360"/>
                    </a:cubicBezTo>
                    <a:cubicBezTo>
                      <a:pt x="2757" y="7339"/>
                      <a:pt x="2735" y="7330"/>
                      <a:pt x="2710" y="7330"/>
                    </a:cubicBezTo>
                    <a:cubicBezTo>
                      <a:pt x="2693" y="7330"/>
                      <a:pt x="2675" y="7335"/>
                      <a:pt x="2660" y="7342"/>
                    </a:cubicBezTo>
                    <a:cubicBezTo>
                      <a:pt x="2195" y="7915"/>
                      <a:pt x="2285" y="8738"/>
                      <a:pt x="2696" y="9346"/>
                    </a:cubicBezTo>
                    <a:cubicBezTo>
                      <a:pt x="2303" y="9167"/>
                      <a:pt x="1909" y="9060"/>
                      <a:pt x="1479" y="9006"/>
                    </a:cubicBezTo>
                    <a:cubicBezTo>
                      <a:pt x="1444" y="9006"/>
                      <a:pt x="1408" y="9060"/>
                      <a:pt x="1408" y="9114"/>
                    </a:cubicBezTo>
                    <a:cubicBezTo>
                      <a:pt x="1712" y="10223"/>
                      <a:pt x="2786" y="10706"/>
                      <a:pt x="3859" y="10832"/>
                    </a:cubicBezTo>
                    <a:cubicBezTo>
                      <a:pt x="3877" y="10832"/>
                      <a:pt x="3877" y="10814"/>
                      <a:pt x="3895" y="10814"/>
                    </a:cubicBezTo>
                    <a:cubicBezTo>
                      <a:pt x="3895" y="10814"/>
                      <a:pt x="3913" y="10814"/>
                      <a:pt x="3931" y="10832"/>
                    </a:cubicBezTo>
                    <a:cubicBezTo>
                      <a:pt x="3967" y="10832"/>
                      <a:pt x="4003" y="10778"/>
                      <a:pt x="3967" y="10760"/>
                    </a:cubicBezTo>
                    <a:cubicBezTo>
                      <a:pt x="3895" y="10688"/>
                      <a:pt x="3842" y="10617"/>
                      <a:pt x="3770" y="10527"/>
                    </a:cubicBezTo>
                    <a:lnTo>
                      <a:pt x="3770" y="10492"/>
                    </a:lnTo>
                    <a:cubicBezTo>
                      <a:pt x="3859" y="10563"/>
                      <a:pt x="3931" y="10635"/>
                      <a:pt x="4003" y="10724"/>
                    </a:cubicBezTo>
                    <a:lnTo>
                      <a:pt x="4003" y="10742"/>
                    </a:lnTo>
                    <a:cubicBezTo>
                      <a:pt x="4003" y="10796"/>
                      <a:pt x="4038" y="10832"/>
                      <a:pt x="4092" y="10832"/>
                    </a:cubicBezTo>
                    <a:lnTo>
                      <a:pt x="4110" y="10921"/>
                    </a:lnTo>
                    <a:lnTo>
                      <a:pt x="4074" y="10975"/>
                    </a:lnTo>
                    <a:cubicBezTo>
                      <a:pt x="4056" y="11046"/>
                      <a:pt x="4092" y="11100"/>
                      <a:pt x="4164" y="11118"/>
                    </a:cubicBezTo>
                    <a:cubicBezTo>
                      <a:pt x="4325" y="11959"/>
                      <a:pt x="4539" y="12782"/>
                      <a:pt x="4754" y="13605"/>
                    </a:cubicBezTo>
                    <a:cubicBezTo>
                      <a:pt x="4414" y="13605"/>
                      <a:pt x="4128" y="13355"/>
                      <a:pt x="4092" y="13015"/>
                    </a:cubicBezTo>
                    <a:lnTo>
                      <a:pt x="4092" y="13015"/>
                    </a:lnTo>
                    <a:cubicBezTo>
                      <a:pt x="4182" y="13086"/>
                      <a:pt x="4271" y="13158"/>
                      <a:pt x="4361" y="13247"/>
                    </a:cubicBezTo>
                    <a:cubicBezTo>
                      <a:pt x="4432" y="13355"/>
                      <a:pt x="4539" y="13462"/>
                      <a:pt x="4629" y="13570"/>
                    </a:cubicBezTo>
                    <a:cubicBezTo>
                      <a:pt x="4636" y="13573"/>
                      <a:pt x="4643" y="13574"/>
                      <a:pt x="4650" y="13574"/>
                    </a:cubicBezTo>
                    <a:cubicBezTo>
                      <a:pt x="4682" y="13574"/>
                      <a:pt x="4715" y="13545"/>
                      <a:pt x="4701" y="13516"/>
                    </a:cubicBezTo>
                    <a:cubicBezTo>
                      <a:pt x="4647" y="13373"/>
                      <a:pt x="4575" y="13247"/>
                      <a:pt x="4468" y="13140"/>
                    </a:cubicBezTo>
                    <a:cubicBezTo>
                      <a:pt x="4343" y="13015"/>
                      <a:pt x="4217" y="12907"/>
                      <a:pt x="4056" y="12836"/>
                    </a:cubicBezTo>
                    <a:cubicBezTo>
                      <a:pt x="4047" y="12831"/>
                      <a:pt x="4036" y="12829"/>
                      <a:pt x="4025" y="12829"/>
                    </a:cubicBezTo>
                    <a:cubicBezTo>
                      <a:pt x="3996" y="12829"/>
                      <a:pt x="3967" y="12845"/>
                      <a:pt x="3967" y="12872"/>
                    </a:cubicBezTo>
                    <a:cubicBezTo>
                      <a:pt x="3899" y="13309"/>
                      <a:pt x="4228" y="13699"/>
                      <a:pt x="4655" y="13699"/>
                    </a:cubicBezTo>
                    <a:cubicBezTo>
                      <a:pt x="4682" y="13699"/>
                      <a:pt x="4709" y="13698"/>
                      <a:pt x="4736" y="13695"/>
                    </a:cubicBezTo>
                    <a:cubicBezTo>
                      <a:pt x="4754" y="13695"/>
                      <a:pt x="4772" y="13677"/>
                      <a:pt x="4772" y="13677"/>
                    </a:cubicBezTo>
                    <a:cubicBezTo>
                      <a:pt x="5130" y="14947"/>
                      <a:pt x="5595" y="16182"/>
                      <a:pt x="6150" y="17363"/>
                    </a:cubicBezTo>
                    <a:cubicBezTo>
                      <a:pt x="5864" y="16987"/>
                      <a:pt x="5577" y="16630"/>
                      <a:pt x="5273" y="16254"/>
                    </a:cubicBezTo>
                    <a:cubicBezTo>
                      <a:pt x="4182" y="14339"/>
                      <a:pt x="2571" y="12514"/>
                      <a:pt x="173" y="12478"/>
                    </a:cubicBezTo>
                    <a:cubicBezTo>
                      <a:pt x="137" y="12478"/>
                      <a:pt x="137" y="12549"/>
                      <a:pt x="173" y="12549"/>
                    </a:cubicBezTo>
                    <a:cubicBezTo>
                      <a:pt x="1390" y="12818"/>
                      <a:pt x="2410" y="13104"/>
                      <a:pt x="3376" y="13945"/>
                    </a:cubicBezTo>
                    <a:cubicBezTo>
                      <a:pt x="3913" y="14464"/>
                      <a:pt x="4396" y="15037"/>
                      <a:pt x="4790" y="15663"/>
                    </a:cubicBezTo>
                    <a:cubicBezTo>
                      <a:pt x="3555" y="14232"/>
                      <a:pt x="2159" y="12979"/>
                      <a:pt x="227" y="12603"/>
                    </a:cubicBezTo>
                    <a:cubicBezTo>
                      <a:pt x="223" y="12601"/>
                      <a:pt x="219" y="12600"/>
                      <a:pt x="216" y="12600"/>
                    </a:cubicBezTo>
                    <a:cubicBezTo>
                      <a:pt x="188" y="12600"/>
                      <a:pt x="177" y="12659"/>
                      <a:pt x="209" y="12675"/>
                    </a:cubicBezTo>
                    <a:cubicBezTo>
                      <a:pt x="1658" y="13229"/>
                      <a:pt x="2839" y="13820"/>
                      <a:pt x="3949" y="14930"/>
                    </a:cubicBezTo>
                    <a:cubicBezTo>
                      <a:pt x="4414" y="15395"/>
                      <a:pt x="4862" y="15878"/>
                      <a:pt x="5273" y="16397"/>
                    </a:cubicBezTo>
                    <a:lnTo>
                      <a:pt x="5273" y="16415"/>
                    </a:lnTo>
                    <a:cubicBezTo>
                      <a:pt x="4683" y="15788"/>
                      <a:pt x="3842" y="15484"/>
                      <a:pt x="3072" y="15108"/>
                    </a:cubicBezTo>
                    <a:cubicBezTo>
                      <a:pt x="1873" y="14518"/>
                      <a:pt x="996" y="13534"/>
                      <a:pt x="66" y="12603"/>
                    </a:cubicBezTo>
                    <a:cubicBezTo>
                      <a:pt x="62" y="12600"/>
                      <a:pt x="58" y="12598"/>
                      <a:pt x="53" y="12598"/>
                    </a:cubicBezTo>
                    <a:cubicBezTo>
                      <a:pt x="31" y="12598"/>
                      <a:pt x="1" y="12628"/>
                      <a:pt x="30" y="12657"/>
                    </a:cubicBezTo>
                    <a:cubicBezTo>
                      <a:pt x="674" y="13426"/>
                      <a:pt x="1408" y="14124"/>
                      <a:pt x="2213" y="14733"/>
                    </a:cubicBezTo>
                    <a:cubicBezTo>
                      <a:pt x="3197" y="15448"/>
                      <a:pt x="4343" y="15806"/>
                      <a:pt x="5309" y="16558"/>
                    </a:cubicBezTo>
                    <a:cubicBezTo>
                      <a:pt x="5318" y="16567"/>
                      <a:pt x="5327" y="16571"/>
                      <a:pt x="5336" y="16571"/>
                    </a:cubicBezTo>
                    <a:cubicBezTo>
                      <a:pt x="5345" y="16571"/>
                      <a:pt x="5354" y="16567"/>
                      <a:pt x="5363" y="16558"/>
                    </a:cubicBezTo>
                    <a:lnTo>
                      <a:pt x="5398" y="16594"/>
                    </a:lnTo>
                    <a:cubicBezTo>
                      <a:pt x="5398" y="16603"/>
                      <a:pt x="5403" y="16607"/>
                      <a:pt x="5410" y="16607"/>
                    </a:cubicBezTo>
                    <a:cubicBezTo>
                      <a:pt x="5416" y="16607"/>
                      <a:pt x="5425" y="16603"/>
                      <a:pt x="5434" y="16594"/>
                    </a:cubicBezTo>
                    <a:cubicBezTo>
                      <a:pt x="5721" y="16970"/>
                      <a:pt x="6007" y="17345"/>
                      <a:pt x="6311" y="17703"/>
                    </a:cubicBezTo>
                    <a:cubicBezTo>
                      <a:pt x="7027" y="19135"/>
                      <a:pt x="7796" y="20495"/>
                      <a:pt x="8423" y="21927"/>
                    </a:cubicBezTo>
                    <a:cubicBezTo>
                      <a:pt x="8190" y="21640"/>
                      <a:pt x="7850" y="21461"/>
                      <a:pt x="7492" y="21408"/>
                    </a:cubicBezTo>
                    <a:cubicBezTo>
                      <a:pt x="7438" y="21425"/>
                      <a:pt x="7403" y="21479"/>
                      <a:pt x="7421" y="21533"/>
                    </a:cubicBezTo>
                    <a:cubicBezTo>
                      <a:pt x="7635" y="21927"/>
                      <a:pt x="8029" y="22195"/>
                      <a:pt x="8476" y="22231"/>
                    </a:cubicBezTo>
                    <a:cubicBezTo>
                      <a:pt x="8505" y="22231"/>
                      <a:pt x="8522" y="22197"/>
                      <a:pt x="8519" y="22174"/>
                    </a:cubicBezTo>
                    <a:lnTo>
                      <a:pt x="8519" y="22174"/>
                    </a:lnTo>
                    <a:cubicBezTo>
                      <a:pt x="8838" y="22904"/>
                      <a:pt x="9122" y="23686"/>
                      <a:pt x="9335" y="24468"/>
                    </a:cubicBezTo>
                    <a:cubicBezTo>
                      <a:pt x="9139" y="24879"/>
                      <a:pt x="8977" y="25327"/>
                      <a:pt x="8834" y="25756"/>
                    </a:cubicBezTo>
                    <a:cubicBezTo>
                      <a:pt x="8870" y="25398"/>
                      <a:pt x="8852" y="24969"/>
                      <a:pt x="8548" y="24736"/>
                    </a:cubicBezTo>
                    <a:cubicBezTo>
                      <a:pt x="8533" y="24714"/>
                      <a:pt x="8512" y="24704"/>
                      <a:pt x="8491" y="24704"/>
                    </a:cubicBezTo>
                    <a:cubicBezTo>
                      <a:pt x="8462" y="24704"/>
                      <a:pt x="8433" y="24723"/>
                      <a:pt x="8423" y="24754"/>
                    </a:cubicBezTo>
                    <a:cubicBezTo>
                      <a:pt x="8333" y="25166"/>
                      <a:pt x="8441" y="25595"/>
                      <a:pt x="8709" y="25917"/>
                    </a:cubicBezTo>
                    <a:lnTo>
                      <a:pt x="8709" y="25971"/>
                    </a:lnTo>
                    <a:cubicBezTo>
                      <a:pt x="8709" y="25989"/>
                      <a:pt x="8727" y="25989"/>
                      <a:pt x="8727" y="26007"/>
                    </a:cubicBezTo>
                    <a:cubicBezTo>
                      <a:pt x="8566" y="26543"/>
                      <a:pt x="8423" y="27080"/>
                      <a:pt x="8315" y="27635"/>
                    </a:cubicBezTo>
                    <a:cubicBezTo>
                      <a:pt x="8262" y="27832"/>
                      <a:pt x="8244" y="28047"/>
                      <a:pt x="8208" y="28243"/>
                    </a:cubicBezTo>
                    <a:cubicBezTo>
                      <a:pt x="8244" y="27796"/>
                      <a:pt x="8262" y="27349"/>
                      <a:pt x="8244" y="26883"/>
                    </a:cubicBezTo>
                    <a:cubicBezTo>
                      <a:pt x="8244" y="25810"/>
                      <a:pt x="7868" y="24861"/>
                      <a:pt x="7671" y="23823"/>
                    </a:cubicBezTo>
                    <a:cubicBezTo>
                      <a:pt x="7662" y="23788"/>
                      <a:pt x="7631" y="23770"/>
                      <a:pt x="7600" y="23770"/>
                    </a:cubicBezTo>
                    <a:cubicBezTo>
                      <a:pt x="7568" y="23770"/>
                      <a:pt x="7537" y="23788"/>
                      <a:pt x="7528" y="23823"/>
                    </a:cubicBezTo>
                    <a:cubicBezTo>
                      <a:pt x="7027" y="25917"/>
                      <a:pt x="7331" y="28047"/>
                      <a:pt x="8047" y="30033"/>
                    </a:cubicBezTo>
                    <a:cubicBezTo>
                      <a:pt x="8029" y="31751"/>
                      <a:pt x="8244" y="33487"/>
                      <a:pt x="8673" y="35151"/>
                    </a:cubicBezTo>
                    <a:cubicBezTo>
                      <a:pt x="8047" y="34006"/>
                      <a:pt x="7116" y="32968"/>
                      <a:pt x="6222" y="32019"/>
                    </a:cubicBezTo>
                    <a:cubicBezTo>
                      <a:pt x="6186" y="31805"/>
                      <a:pt x="6168" y="31554"/>
                      <a:pt x="6132" y="31321"/>
                    </a:cubicBezTo>
                    <a:cubicBezTo>
                      <a:pt x="6383" y="30624"/>
                      <a:pt x="6794" y="29872"/>
                      <a:pt x="6490" y="29156"/>
                    </a:cubicBezTo>
                    <a:cubicBezTo>
                      <a:pt x="6481" y="29129"/>
                      <a:pt x="6454" y="29116"/>
                      <a:pt x="6427" y="29116"/>
                    </a:cubicBezTo>
                    <a:cubicBezTo>
                      <a:pt x="6401" y="29116"/>
                      <a:pt x="6374" y="29129"/>
                      <a:pt x="6365" y="29156"/>
                    </a:cubicBezTo>
                    <a:cubicBezTo>
                      <a:pt x="6275" y="29371"/>
                      <a:pt x="6168" y="29568"/>
                      <a:pt x="6043" y="29765"/>
                    </a:cubicBezTo>
                    <a:cubicBezTo>
                      <a:pt x="6061" y="29389"/>
                      <a:pt x="6061" y="28995"/>
                      <a:pt x="6078" y="28619"/>
                    </a:cubicBezTo>
                    <a:cubicBezTo>
                      <a:pt x="6078" y="28584"/>
                      <a:pt x="6025" y="28548"/>
                      <a:pt x="5989" y="28548"/>
                    </a:cubicBezTo>
                    <a:cubicBezTo>
                      <a:pt x="5416" y="28780"/>
                      <a:pt x="5184" y="29371"/>
                      <a:pt x="5202" y="29944"/>
                    </a:cubicBezTo>
                    <a:cubicBezTo>
                      <a:pt x="4897" y="29532"/>
                      <a:pt x="4468" y="29192"/>
                      <a:pt x="4003" y="28941"/>
                    </a:cubicBezTo>
                    <a:cubicBezTo>
                      <a:pt x="3996" y="28938"/>
                      <a:pt x="3989" y="28937"/>
                      <a:pt x="3982" y="28937"/>
                    </a:cubicBezTo>
                    <a:cubicBezTo>
                      <a:pt x="3949" y="28937"/>
                      <a:pt x="3913" y="28969"/>
                      <a:pt x="3913" y="29013"/>
                    </a:cubicBezTo>
                    <a:cubicBezTo>
                      <a:pt x="3931" y="29496"/>
                      <a:pt x="4074" y="29961"/>
                      <a:pt x="4325" y="30373"/>
                    </a:cubicBezTo>
                    <a:lnTo>
                      <a:pt x="4271" y="30337"/>
                    </a:lnTo>
                    <a:cubicBezTo>
                      <a:pt x="4065" y="30196"/>
                      <a:pt x="3692" y="29961"/>
                      <a:pt x="3372" y="29961"/>
                    </a:cubicBezTo>
                    <a:cubicBezTo>
                      <a:pt x="3248" y="29961"/>
                      <a:pt x="3131" y="29996"/>
                      <a:pt x="3036" y="30087"/>
                    </a:cubicBezTo>
                    <a:cubicBezTo>
                      <a:pt x="2553" y="30534"/>
                      <a:pt x="3072" y="30928"/>
                      <a:pt x="3681" y="31178"/>
                    </a:cubicBezTo>
                    <a:lnTo>
                      <a:pt x="3412" y="31178"/>
                    </a:lnTo>
                    <a:cubicBezTo>
                      <a:pt x="2750" y="31250"/>
                      <a:pt x="2678" y="31805"/>
                      <a:pt x="2929" y="32341"/>
                    </a:cubicBezTo>
                    <a:cubicBezTo>
                      <a:pt x="2947" y="32368"/>
                      <a:pt x="2974" y="32382"/>
                      <a:pt x="3000" y="32382"/>
                    </a:cubicBezTo>
                    <a:cubicBezTo>
                      <a:pt x="3027" y="32382"/>
                      <a:pt x="3054" y="32368"/>
                      <a:pt x="3072" y="32341"/>
                    </a:cubicBezTo>
                    <a:cubicBezTo>
                      <a:pt x="3310" y="31994"/>
                      <a:pt x="3749" y="31894"/>
                      <a:pt x="4213" y="31894"/>
                    </a:cubicBezTo>
                    <a:cubicBezTo>
                      <a:pt x="4655" y="31894"/>
                      <a:pt x="5120" y="31985"/>
                      <a:pt x="5452" y="32037"/>
                    </a:cubicBezTo>
                    <a:cubicBezTo>
                      <a:pt x="5456" y="32039"/>
                      <a:pt x="5460" y="32040"/>
                      <a:pt x="5463" y="32040"/>
                    </a:cubicBezTo>
                    <a:cubicBezTo>
                      <a:pt x="5491" y="32040"/>
                      <a:pt x="5502" y="31982"/>
                      <a:pt x="5470" y="31966"/>
                    </a:cubicBezTo>
                    <a:cubicBezTo>
                      <a:pt x="5150" y="31836"/>
                      <a:pt x="4695" y="31739"/>
                      <a:pt x="4249" y="31739"/>
                    </a:cubicBezTo>
                    <a:cubicBezTo>
                      <a:pt x="3772" y="31739"/>
                      <a:pt x="3305" y="31849"/>
                      <a:pt x="3018" y="32145"/>
                    </a:cubicBezTo>
                    <a:cubicBezTo>
                      <a:pt x="2947" y="31912"/>
                      <a:pt x="2875" y="31679"/>
                      <a:pt x="3072" y="31500"/>
                    </a:cubicBezTo>
                    <a:cubicBezTo>
                      <a:pt x="3189" y="31372"/>
                      <a:pt x="3374" y="31343"/>
                      <a:pt x="3553" y="31343"/>
                    </a:cubicBezTo>
                    <a:cubicBezTo>
                      <a:pt x="3649" y="31343"/>
                      <a:pt x="3743" y="31351"/>
                      <a:pt x="3824" y="31357"/>
                    </a:cubicBezTo>
                    <a:cubicBezTo>
                      <a:pt x="4307" y="31393"/>
                      <a:pt x="4683" y="31644"/>
                      <a:pt x="5148" y="31787"/>
                    </a:cubicBezTo>
                    <a:lnTo>
                      <a:pt x="5184" y="31787"/>
                    </a:lnTo>
                    <a:cubicBezTo>
                      <a:pt x="5381" y="31930"/>
                      <a:pt x="5613" y="32001"/>
                      <a:pt x="5864" y="32037"/>
                    </a:cubicBezTo>
                    <a:lnTo>
                      <a:pt x="5864" y="32073"/>
                    </a:lnTo>
                    <a:cubicBezTo>
                      <a:pt x="5874" y="32104"/>
                      <a:pt x="5909" y="32123"/>
                      <a:pt x="5943" y="32123"/>
                    </a:cubicBezTo>
                    <a:cubicBezTo>
                      <a:pt x="5967" y="32123"/>
                      <a:pt x="5992" y="32113"/>
                      <a:pt x="6007" y="32091"/>
                    </a:cubicBezTo>
                    <a:cubicBezTo>
                      <a:pt x="6025" y="32109"/>
                      <a:pt x="6061" y="32127"/>
                      <a:pt x="6078" y="32127"/>
                    </a:cubicBezTo>
                    <a:cubicBezTo>
                      <a:pt x="6078" y="32163"/>
                      <a:pt x="6096" y="32198"/>
                      <a:pt x="6096" y="32234"/>
                    </a:cubicBezTo>
                    <a:cubicBezTo>
                      <a:pt x="6104" y="32265"/>
                      <a:pt x="6133" y="32280"/>
                      <a:pt x="6162" y="32280"/>
                    </a:cubicBezTo>
                    <a:cubicBezTo>
                      <a:pt x="6200" y="32280"/>
                      <a:pt x="6240" y="32256"/>
                      <a:pt x="6240" y="32216"/>
                    </a:cubicBezTo>
                    <a:lnTo>
                      <a:pt x="6240" y="32180"/>
                    </a:lnTo>
                    <a:cubicBezTo>
                      <a:pt x="6687" y="32699"/>
                      <a:pt x="7134" y="33236"/>
                      <a:pt x="7546" y="33791"/>
                    </a:cubicBezTo>
                    <a:cubicBezTo>
                      <a:pt x="8065" y="34453"/>
                      <a:pt x="8441" y="35205"/>
                      <a:pt x="8888" y="35921"/>
                    </a:cubicBezTo>
                    <a:lnTo>
                      <a:pt x="8942" y="36082"/>
                    </a:lnTo>
                    <a:cubicBezTo>
                      <a:pt x="9031" y="36404"/>
                      <a:pt x="9139" y="36744"/>
                      <a:pt x="9264" y="37066"/>
                    </a:cubicBezTo>
                    <a:cubicBezTo>
                      <a:pt x="8171" y="35374"/>
                      <a:pt x="6402" y="33700"/>
                      <a:pt x="4623" y="33700"/>
                    </a:cubicBezTo>
                    <a:cubicBezTo>
                      <a:pt x="4595" y="33700"/>
                      <a:pt x="4567" y="33701"/>
                      <a:pt x="4539" y="33702"/>
                    </a:cubicBezTo>
                    <a:cubicBezTo>
                      <a:pt x="4468" y="33702"/>
                      <a:pt x="4432" y="33791"/>
                      <a:pt x="4468" y="33845"/>
                    </a:cubicBezTo>
                    <a:cubicBezTo>
                      <a:pt x="5291" y="34704"/>
                      <a:pt x="5828" y="35903"/>
                      <a:pt x="6776" y="36636"/>
                    </a:cubicBezTo>
                    <a:cubicBezTo>
                      <a:pt x="7564" y="37245"/>
                      <a:pt x="8566" y="37585"/>
                      <a:pt x="9317" y="38193"/>
                    </a:cubicBezTo>
                    <a:cubicBezTo>
                      <a:pt x="9461" y="38390"/>
                      <a:pt x="9604" y="38569"/>
                      <a:pt x="9765" y="38748"/>
                    </a:cubicBezTo>
                    <a:cubicBezTo>
                      <a:pt x="9770" y="38753"/>
                      <a:pt x="9776" y="38755"/>
                      <a:pt x="9782" y="38755"/>
                    </a:cubicBezTo>
                    <a:cubicBezTo>
                      <a:pt x="9798" y="38755"/>
                      <a:pt x="9814" y="38738"/>
                      <a:pt x="9801" y="38712"/>
                    </a:cubicBezTo>
                    <a:cubicBezTo>
                      <a:pt x="9783" y="38676"/>
                      <a:pt x="9765" y="38641"/>
                      <a:pt x="9747" y="38605"/>
                    </a:cubicBezTo>
                    <a:lnTo>
                      <a:pt x="9747" y="38605"/>
                    </a:lnTo>
                    <a:cubicBezTo>
                      <a:pt x="9819" y="38694"/>
                      <a:pt x="9908" y="38784"/>
                      <a:pt x="9962" y="38891"/>
                    </a:cubicBezTo>
                    <a:cubicBezTo>
                      <a:pt x="10266" y="39589"/>
                      <a:pt x="10570" y="40305"/>
                      <a:pt x="10856" y="41003"/>
                    </a:cubicBezTo>
                    <a:lnTo>
                      <a:pt x="10678" y="40949"/>
                    </a:lnTo>
                    <a:cubicBezTo>
                      <a:pt x="10534" y="40716"/>
                      <a:pt x="10373" y="40502"/>
                      <a:pt x="10194" y="40305"/>
                    </a:cubicBezTo>
                    <a:cubicBezTo>
                      <a:pt x="10015" y="40072"/>
                      <a:pt x="9783" y="39911"/>
                      <a:pt x="9496" y="39804"/>
                    </a:cubicBezTo>
                    <a:cubicBezTo>
                      <a:pt x="9491" y="39802"/>
                      <a:pt x="9485" y="39801"/>
                      <a:pt x="9479" y="39801"/>
                    </a:cubicBezTo>
                    <a:cubicBezTo>
                      <a:pt x="9428" y="39801"/>
                      <a:pt x="9373" y="39863"/>
                      <a:pt x="9389" y="39911"/>
                    </a:cubicBezTo>
                    <a:cubicBezTo>
                      <a:pt x="9675" y="40555"/>
                      <a:pt x="10248" y="41021"/>
                      <a:pt x="10910" y="41200"/>
                    </a:cubicBezTo>
                    <a:cubicBezTo>
                      <a:pt x="11375" y="42309"/>
                      <a:pt x="11715" y="43454"/>
                      <a:pt x="11930" y="44618"/>
                    </a:cubicBezTo>
                    <a:cubicBezTo>
                      <a:pt x="11930" y="44814"/>
                      <a:pt x="11912" y="45011"/>
                      <a:pt x="11894" y="45208"/>
                    </a:cubicBezTo>
                    <a:cubicBezTo>
                      <a:pt x="11769" y="44707"/>
                      <a:pt x="11536" y="44224"/>
                      <a:pt x="11125" y="44045"/>
                    </a:cubicBezTo>
                    <a:cubicBezTo>
                      <a:pt x="11110" y="44037"/>
                      <a:pt x="11094" y="44034"/>
                      <a:pt x="11080" y="44034"/>
                    </a:cubicBezTo>
                    <a:cubicBezTo>
                      <a:pt x="11027" y="44034"/>
                      <a:pt x="10986" y="44082"/>
                      <a:pt x="11000" y="44152"/>
                    </a:cubicBezTo>
                    <a:cubicBezTo>
                      <a:pt x="11089" y="44779"/>
                      <a:pt x="11250" y="45638"/>
                      <a:pt x="11823" y="46031"/>
                    </a:cubicBezTo>
                    <a:cubicBezTo>
                      <a:pt x="11644" y="48000"/>
                      <a:pt x="11304" y="49968"/>
                      <a:pt x="10767" y="51883"/>
                    </a:cubicBezTo>
                    <a:cubicBezTo>
                      <a:pt x="10757" y="51935"/>
                      <a:pt x="10789" y="51963"/>
                      <a:pt x="10824" y="51963"/>
                    </a:cubicBezTo>
                    <a:cubicBezTo>
                      <a:pt x="10850" y="51963"/>
                      <a:pt x="10877" y="51949"/>
                      <a:pt x="10892" y="51919"/>
                    </a:cubicBezTo>
                    <a:cubicBezTo>
                      <a:pt x="11447" y="50505"/>
                      <a:pt x="11841" y="49038"/>
                      <a:pt x="12055" y="47534"/>
                    </a:cubicBezTo>
                    <a:cubicBezTo>
                      <a:pt x="12664" y="47033"/>
                      <a:pt x="13254" y="46085"/>
                      <a:pt x="13147" y="45298"/>
                    </a:cubicBezTo>
                    <a:cubicBezTo>
                      <a:pt x="13147" y="45260"/>
                      <a:pt x="13120" y="45222"/>
                      <a:pt x="13086" y="45222"/>
                    </a:cubicBezTo>
                    <a:cubicBezTo>
                      <a:pt x="13071" y="45222"/>
                      <a:pt x="13055" y="45228"/>
                      <a:pt x="13040" y="45244"/>
                    </a:cubicBezTo>
                    <a:cubicBezTo>
                      <a:pt x="12557" y="45566"/>
                      <a:pt x="12395" y="46103"/>
                      <a:pt x="12163" y="46586"/>
                    </a:cubicBezTo>
                    <a:cubicBezTo>
                      <a:pt x="12288" y="45280"/>
                      <a:pt x="12324" y="43973"/>
                      <a:pt x="12270" y="42685"/>
                    </a:cubicBezTo>
                    <a:cubicBezTo>
                      <a:pt x="12718" y="42166"/>
                      <a:pt x="12861" y="41432"/>
                      <a:pt x="12986" y="40788"/>
                    </a:cubicBezTo>
                    <a:cubicBezTo>
                      <a:pt x="12986" y="40732"/>
                      <a:pt x="12953" y="40687"/>
                      <a:pt x="12905" y="40687"/>
                    </a:cubicBezTo>
                    <a:cubicBezTo>
                      <a:pt x="12891" y="40687"/>
                      <a:pt x="12876" y="40691"/>
                      <a:pt x="12861" y="40699"/>
                    </a:cubicBezTo>
                    <a:cubicBezTo>
                      <a:pt x="12592" y="41003"/>
                      <a:pt x="12378" y="41343"/>
                      <a:pt x="12217" y="41719"/>
                    </a:cubicBezTo>
                    <a:cubicBezTo>
                      <a:pt x="12217" y="41611"/>
                      <a:pt x="12217" y="41522"/>
                      <a:pt x="12199" y="41432"/>
                    </a:cubicBezTo>
                    <a:cubicBezTo>
                      <a:pt x="12306" y="40197"/>
                      <a:pt x="12449" y="38998"/>
                      <a:pt x="12628" y="37799"/>
                    </a:cubicBezTo>
                    <a:cubicBezTo>
                      <a:pt x="13487" y="36833"/>
                      <a:pt x="14185" y="35724"/>
                      <a:pt x="14919" y="34686"/>
                    </a:cubicBezTo>
                    <a:cubicBezTo>
                      <a:pt x="15992" y="33165"/>
                      <a:pt x="17030" y="31679"/>
                      <a:pt x="17800" y="29979"/>
                    </a:cubicBezTo>
                    <a:cubicBezTo>
                      <a:pt x="17836" y="29926"/>
                      <a:pt x="17764" y="29854"/>
                      <a:pt x="17710" y="29854"/>
                    </a:cubicBezTo>
                    <a:cubicBezTo>
                      <a:pt x="15599" y="30462"/>
                      <a:pt x="14113" y="32216"/>
                      <a:pt x="13254" y="34238"/>
                    </a:cubicBezTo>
                    <a:cubicBezTo>
                      <a:pt x="13433" y="33344"/>
                      <a:pt x="13630" y="32467"/>
                      <a:pt x="13845" y="31572"/>
                    </a:cubicBezTo>
                    <a:lnTo>
                      <a:pt x="13845" y="31608"/>
                    </a:lnTo>
                    <a:cubicBezTo>
                      <a:pt x="13845" y="31617"/>
                      <a:pt x="13858" y="31621"/>
                      <a:pt x="13874" y="31621"/>
                    </a:cubicBezTo>
                    <a:cubicBezTo>
                      <a:pt x="13890" y="31621"/>
                      <a:pt x="13908" y="31617"/>
                      <a:pt x="13917" y="31608"/>
                    </a:cubicBezTo>
                    <a:cubicBezTo>
                      <a:pt x="13952" y="31429"/>
                      <a:pt x="13970" y="31250"/>
                      <a:pt x="13952" y="31071"/>
                    </a:cubicBezTo>
                    <a:cubicBezTo>
                      <a:pt x="14078" y="30552"/>
                      <a:pt x="14221" y="30051"/>
                      <a:pt x="14346" y="29532"/>
                    </a:cubicBezTo>
                    <a:cubicBezTo>
                      <a:pt x="14811" y="29299"/>
                      <a:pt x="15187" y="28924"/>
                      <a:pt x="15420" y="28458"/>
                    </a:cubicBezTo>
                    <a:cubicBezTo>
                      <a:pt x="15452" y="28410"/>
                      <a:pt x="15412" y="28348"/>
                      <a:pt x="15353" y="28348"/>
                    </a:cubicBezTo>
                    <a:cubicBezTo>
                      <a:pt x="15345" y="28348"/>
                      <a:pt x="15338" y="28349"/>
                      <a:pt x="15330" y="28351"/>
                    </a:cubicBezTo>
                    <a:cubicBezTo>
                      <a:pt x="15026" y="28422"/>
                      <a:pt x="14758" y="28601"/>
                      <a:pt x="14561" y="28852"/>
                    </a:cubicBezTo>
                    <a:cubicBezTo>
                      <a:pt x="14650" y="28494"/>
                      <a:pt x="14740" y="28136"/>
                      <a:pt x="14847" y="27760"/>
                    </a:cubicBezTo>
                    <a:cubicBezTo>
                      <a:pt x="15098" y="27599"/>
                      <a:pt x="15348" y="27402"/>
                      <a:pt x="15581" y="27206"/>
                    </a:cubicBezTo>
                    <a:lnTo>
                      <a:pt x="15581" y="27206"/>
                    </a:lnTo>
                    <a:cubicBezTo>
                      <a:pt x="15545" y="27241"/>
                      <a:pt x="15527" y="27277"/>
                      <a:pt x="15509" y="27313"/>
                    </a:cubicBezTo>
                    <a:cubicBezTo>
                      <a:pt x="15496" y="27339"/>
                      <a:pt x="15512" y="27356"/>
                      <a:pt x="15528" y="27356"/>
                    </a:cubicBezTo>
                    <a:cubicBezTo>
                      <a:pt x="15534" y="27356"/>
                      <a:pt x="15540" y="27354"/>
                      <a:pt x="15545" y="27349"/>
                    </a:cubicBezTo>
                    <a:cubicBezTo>
                      <a:pt x="15617" y="27295"/>
                      <a:pt x="15688" y="27241"/>
                      <a:pt x="15742" y="27170"/>
                    </a:cubicBezTo>
                    <a:cubicBezTo>
                      <a:pt x="15763" y="27171"/>
                      <a:pt x="15784" y="27171"/>
                      <a:pt x="15805" y="27171"/>
                    </a:cubicBezTo>
                    <a:cubicBezTo>
                      <a:pt x="16491" y="27171"/>
                      <a:pt x="17312" y="26622"/>
                      <a:pt x="17746" y="26275"/>
                    </a:cubicBezTo>
                    <a:cubicBezTo>
                      <a:pt x="17800" y="26239"/>
                      <a:pt x="17764" y="26150"/>
                      <a:pt x="17710" y="26150"/>
                    </a:cubicBezTo>
                    <a:cubicBezTo>
                      <a:pt x="17263" y="26186"/>
                      <a:pt x="16816" y="26275"/>
                      <a:pt x="16386" y="26436"/>
                    </a:cubicBezTo>
                    <a:cubicBezTo>
                      <a:pt x="16923" y="26007"/>
                      <a:pt x="17370" y="25488"/>
                      <a:pt x="17710" y="24915"/>
                    </a:cubicBezTo>
                    <a:cubicBezTo>
                      <a:pt x="17746" y="24861"/>
                      <a:pt x="17710" y="24808"/>
                      <a:pt x="17657" y="24808"/>
                    </a:cubicBezTo>
                    <a:cubicBezTo>
                      <a:pt x="17084" y="24808"/>
                      <a:pt x="16547" y="25058"/>
                      <a:pt x="16189" y="25488"/>
                    </a:cubicBezTo>
                    <a:cubicBezTo>
                      <a:pt x="16386" y="24933"/>
                      <a:pt x="16350" y="24307"/>
                      <a:pt x="16064" y="23770"/>
                    </a:cubicBezTo>
                    <a:cubicBezTo>
                      <a:pt x="16055" y="23752"/>
                      <a:pt x="16037" y="23743"/>
                      <a:pt x="16017" y="23743"/>
                    </a:cubicBezTo>
                    <a:cubicBezTo>
                      <a:pt x="15997" y="23743"/>
                      <a:pt x="15974" y="23752"/>
                      <a:pt x="15957" y="23770"/>
                    </a:cubicBezTo>
                    <a:cubicBezTo>
                      <a:pt x="15581" y="24110"/>
                      <a:pt x="15294" y="24557"/>
                      <a:pt x="15151" y="25058"/>
                    </a:cubicBezTo>
                    <a:cubicBezTo>
                      <a:pt x="15080" y="24790"/>
                      <a:pt x="14972" y="24539"/>
                      <a:pt x="14811" y="24324"/>
                    </a:cubicBezTo>
                    <a:cubicBezTo>
                      <a:pt x="14717" y="24203"/>
                      <a:pt x="14316" y="23826"/>
                      <a:pt x="14041" y="23826"/>
                    </a:cubicBezTo>
                    <a:cubicBezTo>
                      <a:pt x="13951" y="23826"/>
                      <a:pt x="13875" y="23866"/>
                      <a:pt x="13827" y="23967"/>
                    </a:cubicBezTo>
                    <a:cubicBezTo>
                      <a:pt x="13594" y="24486"/>
                      <a:pt x="13791" y="25094"/>
                      <a:pt x="13970" y="25613"/>
                    </a:cubicBezTo>
                    <a:cubicBezTo>
                      <a:pt x="13757" y="25428"/>
                      <a:pt x="13477" y="25323"/>
                      <a:pt x="13191" y="25323"/>
                    </a:cubicBezTo>
                    <a:cubicBezTo>
                      <a:pt x="13117" y="25323"/>
                      <a:pt x="13042" y="25330"/>
                      <a:pt x="12968" y="25344"/>
                    </a:cubicBezTo>
                    <a:cubicBezTo>
                      <a:pt x="12932" y="25362"/>
                      <a:pt x="12914" y="25380"/>
                      <a:pt x="12914" y="25416"/>
                    </a:cubicBezTo>
                    <a:cubicBezTo>
                      <a:pt x="12914" y="26257"/>
                      <a:pt x="13720" y="27134"/>
                      <a:pt x="14561" y="27170"/>
                    </a:cubicBezTo>
                    <a:cubicBezTo>
                      <a:pt x="14614" y="27313"/>
                      <a:pt x="14668" y="27474"/>
                      <a:pt x="14722" y="27635"/>
                    </a:cubicBezTo>
                    <a:cubicBezTo>
                      <a:pt x="14740" y="27635"/>
                      <a:pt x="14740" y="27653"/>
                      <a:pt x="14758" y="27653"/>
                    </a:cubicBezTo>
                    <a:cubicBezTo>
                      <a:pt x="14740" y="27653"/>
                      <a:pt x="14740" y="27671"/>
                      <a:pt x="14758" y="27671"/>
                    </a:cubicBezTo>
                    <a:cubicBezTo>
                      <a:pt x="14740" y="27689"/>
                      <a:pt x="14740" y="27707"/>
                      <a:pt x="14758" y="27725"/>
                    </a:cubicBezTo>
                    <a:cubicBezTo>
                      <a:pt x="14597" y="28208"/>
                      <a:pt x="14436" y="28709"/>
                      <a:pt x="14292" y="29192"/>
                    </a:cubicBezTo>
                    <a:cubicBezTo>
                      <a:pt x="14274" y="29210"/>
                      <a:pt x="14274" y="29228"/>
                      <a:pt x="14292" y="29228"/>
                    </a:cubicBezTo>
                    <a:lnTo>
                      <a:pt x="14221" y="29425"/>
                    </a:lnTo>
                    <a:cubicBezTo>
                      <a:pt x="14167" y="29460"/>
                      <a:pt x="14095" y="29514"/>
                      <a:pt x="14024" y="29568"/>
                    </a:cubicBezTo>
                    <a:cubicBezTo>
                      <a:pt x="13970" y="29621"/>
                      <a:pt x="14024" y="29657"/>
                      <a:pt x="14078" y="29657"/>
                    </a:cubicBezTo>
                    <a:cubicBezTo>
                      <a:pt x="14131" y="29639"/>
                      <a:pt x="14149" y="29621"/>
                      <a:pt x="14167" y="29621"/>
                    </a:cubicBezTo>
                    <a:cubicBezTo>
                      <a:pt x="14078" y="29908"/>
                      <a:pt x="13988" y="30194"/>
                      <a:pt x="13917" y="30498"/>
                    </a:cubicBezTo>
                    <a:cubicBezTo>
                      <a:pt x="13845" y="30194"/>
                      <a:pt x="13720" y="29926"/>
                      <a:pt x="13523" y="29675"/>
                    </a:cubicBezTo>
                    <a:cubicBezTo>
                      <a:pt x="13510" y="29669"/>
                      <a:pt x="13494" y="29664"/>
                      <a:pt x="13479" y="29664"/>
                    </a:cubicBezTo>
                    <a:cubicBezTo>
                      <a:pt x="13453" y="29664"/>
                      <a:pt x="13427" y="29677"/>
                      <a:pt x="13415" y="29711"/>
                    </a:cubicBezTo>
                    <a:cubicBezTo>
                      <a:pt x="13308" y="30158"/>
                      <a:pt x="13505" y="30731"/>
                      <a:pt x="13720" y="31160"/>
                    </a:cubicBezTo>
                    <a:cubicBezTo>
                      <a:pt x="13577" y="31715"/>
                      <a:pt x="13415" y="32252"/>
                      <a:pt x="13272" y="32807"/>
                    </a:cubicBezTo>
                    <a:cubicBezTo>
                      <a:pt x="13272" y="32413"/>
                      <a:pt x="13147" y="32019"/>
                      <a:pt x="12932" y="31679"/>
                    </a:cubicBezTo>
                    <a:cubicBezTo>
                      <a:pt x="12913" y="31660"/>
                      <a:pt x="12888" y="31645"/>
                      <a:pt x="12863" y="31645"/>
                    </a:cubicBezTo>
                    <a:cubicBezTo>
                      <a:pt x="12843" y="31645"/>
                      <a:pt x="12823" y="31655"/>
                      <a:pt x="12807" y="31679"/>
                    </a:cubicBezTo>
                    <a:cubicBezTo>
                      <a:pt x="12592" y="32163"/>
                      <a:pt x="12807" y="32878"/>
                      <a:pt x="13147" y="33272"/>
                    </a:cubicBezTo>
                    <a:lnTo>
                      <a:pt x="13147" y="33308"/>
                    </a:lnTo>
                    <a:cubicBezTo>
                      <a:pt x="12807" y="34722"/>
                      <a:pt x="12521" y="36153"/>
                      <a:pt x="12324" y="37585"/>
                    </a:cubicBezTo>
                    <a:cubicBezTo>
                      <a:pt x="12199" y="37853"/>
                      <a:pt x="12073" y="38122"/>
                      <a:pt x="11930" y="38372"/>
                    </a:cubicBezTo>
                    <a:cubicBezTo>
                      <a:pt x="11918" y="38410"/>
                      <a:pt x="11950" y="38448"/>
                      <a:pt x="11982" y="38448"/>
                    </a:cubicBezTo>
                    <a:cubicBezTo>
                      <a:pt x="11996" y="38448"/>
                      <a:pt x="12009" y="38442"/>
                      <a:pt x="12020" y="38426"/>
                    </a:cubicBezTo>
                    <a:cubicBezTo>
                      <a:pt x="12055" y="38372"/>
                      <a:pt x="12073" y="38318"/>
                      <a:pt x="12109" y="38265"/>
                    </a:cubicBezTo>
                    <a:cubicBezTo>
                      <a:pt x="12118" y="38274"/>
                      <a:pt x="12132" y="38278"/>
                      <a:pt x="12145" y="38278"/>
                    </a:cubicBezTo>
                    <a:cubicBezTo>
                      <a:pt x="12158" y="38278"/>
                      <a:pt x="12172" y="38274"/>
                      <a:pt x="12181" y="38265"/>
                    </a:cubicBezTo>
                    <a:lnTo>
                      <a:pt x="12217" y="38229"/>
                    </a:lnTo>
                    <a:lnTo>
                      <a:pt x="12217" y="38229"/>
                    </a:lnTo>
                    <a:cubicBezTo>
                      <a:pt x="12163" y="38730"/>
                      <a:pt x="12109" y="39249"/>
                      <a:pt x="12055" y="39750"/>
                    </a:cubicBezTo>
                    <a:cubicBezTo>
                      <a:pt x="11876" y="37943"/>
                      <a:pt x="11590" y="36117"/>
                      <a:pt x="11304" y="34346"/>
                    </a:cubicBezTo>
                    <a:cubicBezTo>
                      <a:pt x="11304" y="34328"/>
                      <a:pt x="11322" y="34328"/>
                      <a:pt x="11322" y="34310"/>
                    </a:cubicBezTo>
                    <a:cubicBezTo>
                      <a:pt x="11698" y="33773"/>
                      <a:pt x="11948" y="32968"/>
                      <a:pt x="11715" y="32377"/>
                    </a:cubicBezTo>
                    <a:cubicBezTo>
                      <a:pt x="11704" y="32342"/>
                      <a:pt x="11669" y="32315"/>
                      <a:pt x="11632" y="32315"/>
                    </a:cubicBezTo>
                    <a:cubicBezTo>
                      <a:pt x="11612" y="32315"/>
                      <a:pt x="11591" y="32323"/>
                      <a:pt x="11572" y="32341"/>
                    </a:cubicBezTo>
                    <a:cubicBezTo>
                      <a:pt x="11358" y="32610"/>
                      <a:pt x="11214" y="32932"/>
                      <a:pt x="11125" y="33272"/>
                    </a:cubicBezTo>
                    <a:cubicBezTo>
                      <a:pt x="10928" y="31984"/>
                      <a:pt x="10713" y="30713"/>
                      <a:pt x="10552" y="29460"/>
                    </a:cubicBezTo>
                    <a:lnTo>
                      <a:pt x="10266" y="27402"/>
                    </a:lnTo>
                    <a:cubicBezTo>
                      <a:pt x="10606" y="26991"/>
                      <a:pt x="10767" y="26454"/>
                      <a:pt x="10749" y="25935"/>
                    </a:cubicBezTo>
                    <a:cubicBezTo>
                      <a:pt x="10749" y="25884"/>
                      <a:pt x="10703" y="25842"/>
                      <a:pt x="10657" y="25842"/>
                    </a:cubicBezTo>
                    <a:cubicBezTo>
                      <a:pt x="10639" y="25842"/>
                      <a:pt x="10621" y="25848"/>
                      <a:pt x="10606" y="25863"/>
                    </a:cubicBezTo>
                    <a:cubicBezTo>
                      <a:pt x="10409" y="26096"/>
                      <a:pt x="10266" y="26365"/>
                      <a:pt x="10159" y="26651"/>
                    </a:cubicBezTo>
                    <a:cubicBezTo>
                      <a:pt x="10051" y="25774"/>
                      <a:pt x="9944" y="24915"/>
                      <a:pt x="9836" y="24038"/>
                    </a:cubicBezTo>
                    <a:cubicBezTo>
                      <a:pt x="10141" y="23448"/>
                      <a:pt x="10499" y="22875"/>
                      <a:pt x="10910" y="22320"/>
                    </a:cubicBezTo>
                    <a:cubicBezTo>
                      <a:pt x="10919" y="22329"/>
                      <a:pt x="10928" y="22334"/>
                      <a:pt x="10937" y="22334"/>
                    </a:cubicBezTo>
                    <a:cubicBezTo>
                      <a:pt x="10946" y="22334"/>
                      <a:pt x="10955" y="22329"/>
                      <a:pt x="10964" y="22320"/>
                    </a:cubicBezTo>
                    <a:cubicBezTo>
                      <a:pt x="11135" y="22221"/>
                      <a:pt x="11340" y="22166"/>
                      <a:pt x="11551" y="22166"/>
                    </a:cubicBezTo>
                    <a:cubicBezTo>
                      <a:pt x="11606" y="22166"/>
                      <a:pt x="11661" y="22170"/>
                      <a:pt x="11715" y="22177"/>
                    </a:cubicBezTo>
                    <a:cubicBezTo>
                      <a:pt x="11626" y="22284"/>
                      <a:pt x="11536" y="22374"/>
                      <a:pt x="11411" y="22445"/>
                    </a:cubicBezTo>
                    <a:cubicBezTo>
                      <a:pt x="11232" y="22535"/>
                      <a:pt x="11035" y="22571"/>
                      <a:pt x="10839" y="22571"/>
                    </a:cubicBezTo>
                    <a:cubicBezTo>
                      <a:pt x="10785" y="22571"/>
                      <a:pt x="10749" y="22642"/>
                      <a:pt x="10803" y="22678"/>
                    </a:cubicBezTo>
                    <a:cubicBezTo>
                      <a:pt x="10883" y="22715"/>
                      <a:pt x="10964" y="22731"/>
                      <a:pt x="11045" y="22731"/>
                    </a:cubicBezTo>
                    <a:cubicBezTo>
                      <a:pt x="11397" y="22731"/>
                      <a:pt x="11741" y="22421"/>
                      <a:pt x="11930" y="22159"/>
                    </a:cubicBezTo>
                    <a:cubicBezTo>
                      <a:pt x="11948" y="22123"/>
                      <a:pt x="11930" y="22070"/>
                      <a:pt x="11876" y="22052"/>
                    </a:cubicBezTo>
                    <a:cubicBezTo>
                      <a:pt x="11784" y="22027"/>
                      <a:pt x="11688" y="22015"/>
                      <a:pt x="11591" y="22015"/>
                    </a:cubicBezTo>
                    <a:cubicBezTo>
                      <a:pt x="11406" y="22015"/>
                      <a:pt x="11218" y="22059"/>
                      <a:pt x="11053" y="22141"/>
                    </a:cubicBezTo>
                    <a:cubicBezTo>
                      <a:pt x="11358" y="21748"/>
                      <a:pt x="11680" y="21354"/>
                      <a:pt x="12038" y="20996"/>
                    </a:cubicBezTo>
                    <a:cubicBezTo>
                      <a:pt x="12234" y="20781"/>
                      <a:pt x="12449" y="20584"/>
                      <a:pt x="12664" y="20370"/>
                    </a:cubicBezTo>
                    <a:cubicBezTo>
                      <a:pt x="13129" y="20137"/>
                      <a:pt x="13612" y="19940"/>
                      <a:pt x="14113" y="19761"/>
                    </a:cubicBezTo>
                    <a:cubicBezTo>
                      <a:pt x="15205" y="19314"/>
                      <a:pt x="16368" y="19028"/>
                      <a:pt x="17549" y="18902"/>
                    </a:cubicBezTo>
                    <a:cubicBezTo>
                      <a:pt x="17603" y="18902"/>
                      <a:pt x="17603" y="18813"/>
                      <a:pt x="17549" y="18813"/>
                    </a:cubicBezTo>
                    <a:cubicBezTo>
                      <a:pt x="17503" y="18812"/>
                      <a:pt x="17458" y="18811"/>
                      <a:pt x="17412" y="18811"/>
                    </a:cubicBezTo>
                    <a:cubicBezTo>
                      <a:pt x="16159" y="18811"/>
                      <a:pt x="15002" y="19277"/>
                      <a:pt x="13845" y="19743"/>
                    </a:cubicBezTo>
                    <a:cubicBezTo>
                      <a:pt x="13643" y="19819"/>
                      <a:pt x="13422" y="19895"/>
                      <a:pt x="13209" y="19984"/>
                    </a:cubicBezTo>
                    <a:lnTo>
                      <a:pt x="13209" y="19984"/>
                    </a:lnTo>
                    <a:cubicBezTo>
                      <a:pt x="13776" y="19692"/>
                      <a:pt x="14300" y="19324"/>
                      <a:pt x="14865" y="19010"/>
                    </a:cubicBezTo>
                    <a:cubicBezTo>
                      <a:pt x="15634" y="18580"/>
                      <a:pt x="16529" y="18526"/>
                      <a:pt x="17370" y="18526"/>
                    </a:cubicBezTo>
                    <a:cubicBezTo>
                      <a:pt x="17472" y="18526"/>
                      <a:pt x="17661" y="18522"/>
                      <a:pt x="17879" y="18522"/>
                    </a:cubicBezTo>
                    <a:cubicBezTo>
                      <a:pt x="18624" y="18522"/>
                      <a:pt x="19719" y="18575"/>
                      <a:pt x="18945" y="19045"/>
                    </a:cubicBezTo>
                    <a:cubicBezTo>
                      <a:pt x="17657" y="19833"/>
                      <a:pt x="16529" y="20065"/>
                      <a:pt x="15044" y="20101"/>
                    </a:cubicBezTo>
                    <a:cubicBezTo>
                      <a:pt x="14078" y="20119"/>
                      <a:pt x="13201" y="20244"/>
                      <a:pt x="12342" y="20745"/>
                    </a:cubicBezTo>
                    <a:cubicBezTo>
                      <a:pt x="12310" y="20761"/>
                      <a:pt x="12335" y="20820"/>
                      <a:pt x="12366" y="20820"/>
                    </a:cubicBezTo>
                    <a:cubicBezTo>
                      <a:pt x="12370" y="20820"/>
                      <a:pt x="12374" y="20819"/>
                      <a:pt x="12378" y="20817"/>
                    </a:cubicBezTo>
                    <a:cubicBezTo>
                      <a:pt x="13809" y="20262"/>
                      <a:pt x="15187" y="20298"/>
                      <a:pt x="16690" y="20173"/>
                    </a:cubicBezTo>
                    <a:cubicBezTo>
                      <a:pt x="17800" y="20083"/>
                      <a:pt x="18784" y="19296"/>
                      <a:pt x="19732" y="18777"/>
                    </a:cubicBezTo>
                    <a:cubicBezTo>
                      <a:pt x="19786" y="18741"/>
                      <a:pt x="19786" y="18652"/>
                      <a:pt x="19715" y="18616"/>
                    </a:cubicBezTo>
                    <a:cubicBezTo>
                      <a:pt x="18884" y="18485"/>
                      <a:pt x="18070" y="18371"/>
                      <a:pt x="17250" y="18371"/>
                    </a:cubicBezTo>
                    <a:cubicBezTo>
                      <a:pt x="16833" y="18371"/>
                      <a:pt x="16415" y="18400"/>
                      <a:pt x="15992" y="18473"/>
                    </a:cubicBezTo>
                    <a:cubicBezTo>
                      <a:pt x="15008" y="18634"/>
                      <a:pt x="14203" y="19260"/>
                      <a:pt x="13344" y="19779"/>
                    </a:cubicBezTo>
                    <a:cubicBezTo>
                      <a:pt x="13881" y="19296"/>
                      <a:pt x="14418" y="18813"/>
                      <a:pt x="14954" y="18312"/>
                    </a:cubicBezTo>
                    <a:cubicBezTo>
                      <a:pt x="15473" y="17829"/>
                      <a:pt x="15974" y="17363"/>
                      <a:pt x="16529" y="16934"/>
                    </a:cubicBezTo>
                    <a:cubicBezTo>
                      <a:pt x="16744" y="17041"/>
                      <a:pt x="16995" y="17077"/>
                      <a:pt x="17245" y="17077"/>
                    </a:cubicBezTo>
                    <a:cubicBezTo>
                      <a:pt x="17370" y="17059"/>
                      <a:pt x="17603" y="16934"/>
                      <a:pt x="17585" y="16755"/>
                    </a:cubicBezTo>
                    <a:cubicBezTo>
                      <a:pt x="17549" y="16594"/>
                      <a:pt x="17352" y="16558"/>
                      <a:pt x="17245" y="16522"/>
                    </a:cubicBezTo>
                    <a:lnTo>
                      <a:pt x="17138" y="16486"/>
                    </a:lnTo>
                    <a:cubicBezTo>
                      <a:pt x="17460" y="16272"/>
                      <a:pt x="17782" y="16039"/>
                      <a:pt x="18122" y="15860"/>
                    </a:cubicBezTo>
                    <a:cubicBezTo>
                      <a:pt x="18140" y="15878"/>
                      <a:pt x="18176" y="15896"/>
                      <a:pt x="18211" y="15896"/>
                    </a:cubicBezTo>
                    <a:lnTo>
                      <a:pt x="18283" y="15896"/>
                    </a:lnTo>
                    <a:cubicBezTo>
                      <a:pt x="18372" y="15950"/>
                      <a:pt x="18462" y="16003"/>
                      <a:pt x="18569" y="16039"/>
                    </a:cubicBezTo>
                    <a:cubicBezTo>
                      <a:pt x="18587" y="16039"/>
                      <a:pt x="18623" y="16039"/>
                      <a:pt x="18641" y="16021"/>
                    </a:cubicBezTo>
                    <a:lnTo>
                      <a:pt x="18712" y="16021"/>
                    </a:lnTo>
                    <a:cubicBezTo>
                      <a:pt x="19249" y="16952"/>
                      <a:pt x="20055" y="17829"/>
                      <a:pt x="21200" y="17846"/>
                    </a:cubicBezTo>
                    <a:cubicBezTo>
                      <a:pt x="21271" y="17846"/>
                      <a:pt x="21307" y="17775"/>
                      <a:pt x="21271" y="17721"/>
                    </a:cubicBezTo>
                    <a:cubicBezTo>
                      <a:pt x="21110" y="17292"/>
                      <a:pt x="20860" y="16916"/>
                      <a:pt x="20520" y="16612"/>
                    </a:cubicBezTo>
                    <a:lnTo>
                      <a:pt x="20520" y="16612"/>
                    </a:lnTo>
                    <a:cubicBezTo>
                      <a:pt x="20550" y="16613"/>
                      <a:pt x="20580" y="16613"/>
                      <a:pt x="20610" y="16613"/>
                    </a:cubicBezTo>
                    <a:cubicBezTo>
                      <a:pt x="21063" y="16613"/>
                      <a:pt x="21512" y="16488"/>
                      <a:pt x="21898" y="16236"/>
                    </a:cubicBezTo>
                    <a:cubicBezTo>
                      <a:pt x="21916" y="16218"/>
                      <a:pt x="21916" y="16182"/>
                      <a:pt x="21898" y="16164"/>
                    </a:cubicBezTo>
                    <a:cubicBezTo>
                      <a:pt x="21644" y="15639"/>
                      <a:pt x="21005" y="15483"/>
                      <a:pt x="20360" y="15483"/>
                    </a:cubicBezTo>
                    <a:cubicBezTo>
                      <a:pt x="20324" y="15483"/>
                      <a:pt x="20288" y="15483"/>
                      <a:pt x="20251" y="15484"/>
                    </a:cubicBezTo>
                    <a:lnTo>
                      <a:pt x="20502" y="15377"/>
                    </a:lnTo>
                    <a:cubicBezTo>
                      <a:pt x="20860" y="15234"/>
                      <a:pt x="21594" y="14965"/>
                      <a:pt x="21629" y="14482"/>
                    </a:cubicBezTo>
                    <a:cubicBezTo>
                      <a:pt x="21649" y="14167"/>
                      <a:pt x="21365" y="14079"/>
                      <a:pt x="21061" y="14079"/>
                    </a:cubicBezTo>
                    <a:cubicBezTo>
                      <a:pt x="20813" y="14079"/>
                      <a:pt x="20551" y="14138"/>
                      <a:pt x="20430" y="14178"/>
                    </a:cubicBezTo>
                    <a:cubicBezTo>
                      <a:pt x="20287" y="14232"/>
                      <a:pt x="20162" y="14285"/>
                      <a:pt x="20019" y="14357"/>
                    </a:cubicBezTo>
                    <a:cubicBezTo>
                      <a:pt x="20377" y="13963"/>
                      <a:pt x="20609" y="13498"/>
                      <a:pt x="20717" y="12997"/>
                    </a:cubicBezTo>
                    <a:cubicBezTo>
                      <a:pt x="20735" y="12961"/>
                      <a:pt x="20699" y="12907"/>
                      <a:pt x="20645" y="12907"/>
                    </a:cubicBezTo>
                    <a:cubicBezTo>
                      <a:pt x="20001" y="12907"/>
                      <a:pt x="19589" y="13319"/>
                      <a:pt x="19285" y="13838"/>
                    </a:cubicBezTo>
                    <a:cubicBezTo>
                      <a:pt x="19392" y="13194"/>
                      <a:pt x="19160" y="12532"/>
                      <a:pt x="18677" y="11887"/>
                    </a:cubicBezTo>
                    <a:cubicBezTo>
                      <a:pt x="18667" y="11868"/>
                      <a:pt x="18641" y="11853"/>
                      <a:pt x="18614" y="11853"/>
                    </a:cubicBezTo>
                    <a:cubicBezTo>
                      <a:pt x="18591" y="11853"/>
                      <a:pt x="18568" y="11863"/>
                      <a:pt x="18551" y="11887"/>
                    </a:cubicBezTo>
                    <a:cubicBezTo>
                      <a:pt x="18355" y="12371"/>
                      <a:pt x="18229" y="12872"/>
                      <a:pt x="18193" y="13391"/>
                    </a:cubicBezTo>
                    <a:cubicBezTo>
                      <a:pt x="18122" y="13265"/>
                      <a:pt x="18050" y="13140"/>
                      <a:pt x="17979" y="13015"/>
                    </a:cubicBezTo>
                    <a:cubicBezTo>
                      <a:pt x="17961" y="12997"/>
                      <a:pt x="17943" y="12979"/>
                      <a:pt x="17907" y="12979"/>
                    </a:cubicBezTo>
                    <a:cubicBezTo>
                      <a:pt x="17889" y="12961"/>
                      <a:pt x="17871" y="12961"/>
                      <a:pt x="17853" y="12961"/>
                    </a:cubicBezTo>
                    <a:lnTo>
                      <a:pt x="17818" y="12961"/>
                    </a:lnTo>
                    <a:cubicBezTo>
                      <a:pt x="17782" y="12961"/>
                      <a:pt x="17764" y="12979"/>
                      <a:pt x="17746" y="13015"/>
                    </a:cubicBezTo>
                    <a:cubicBezTo>
                      <a:pt x="17478" y="13838"/>
                      <a:pt x="17406" y="15001"/>
                      <a:pt x="18104" y="15627"/>
                    </a:cubicBezTo>
                    <a:cubicBezTo>
                      <a:pt x="18086" y="15645"/>
                      <a:pt x="18086" y="15681"/>
                      <a:pt x="18104" y="15717"/>
                    </a:cubicBezTo>
                    <a:cubicBezTo>
                      <a:pt x="17657" y="15932"/>
                      <a:pt x="17209" y="16182"/>
                      <a:pt x="16798" y="16451"/>
                    </a:cubicBezTo>
                    <a:cubicBezTo>
                      <a:pt x="16762" y="16469"/>
                      <a:pt x="16726" y="16469"/>
                      <a:pt x="16690" y="16504"/>
                    </a:cubicBezTo>
                    <a:cubicBezTo>
                      <a:pt x="16655" y="16504"/>
                      <a:pt x="16655" y="16540"/>
                      <a:pt x="16655" y="16558"/>
                    </a:cubicBezTo>
                    <a:cubicBezTo>
                      <a:pt x="16314" y="16791"/>
                      <a:pt x="15992" y="17041"/>
                      <a:pt x="15652" y="17310"/>
                    </a:cubicBezTo>
                    <a:cubicBezTo>
                      <a:pt x="15867" y="16987"/>
                      <a:pt x="15974" y="16576"/>
                      <a:pt x="15796" y="16254"/>
                    </a:cubicBezTo>
                    <a:cubicBezTo>
                      <a:pt x="15775" y="16233"/>
                      <a:pt x="15754" y="16224"/>
                      <a:pt x="15733" y="16224"/>
                    </a:cubicBezTo>
                    <a:cubicBezTo>
                      <a:pt x="15718" y="16224"/>
                      <a:pt x="15703" y="16228"/>
                      <a:pt x="15688" y="16236"/>
                    </a:cubicBezTo>
                    <a:cubicBezTo>
                      <a:pt x="15384" y="16558"/>
                      <a:pt x="15259" y="17005"/>
                      <a:pt x="15366" y="17435"/>
                    </a:cubicBezTo>
                    <a:cubicBezTo>
                      <a:pt x="15348" y="17471"/>
                      <a:pt x="15312" y="17524"/>
                      <a:pt x="15294" y="17578"/>
                    </a:cubicBezTo>
                    <a:cubicBezTo>
                      <a:pt x="15294" y="17596"/>
                      <a:pt x="15294" y="17614"/>
                      <a:pt x="15294" y="17614"/>
                    </a:cubicBezTo>
                    <a:cubicBezTo>
                      <a:pt x="14346" y="18437"/>
                      <a:pt x="13451" y="19332"/>
                      <a:pt x="12592" y="20155"/>
                    </a:cubicBezTo>
                    <a:lnTo>
                      <a:pt x="12539" y="20191"/>
                    </a:lnTo>
                    <a:cubicBezTo>
                      <a:pt x="12521" y="20191"/>
                      <a:pt x="12521" y="20209"/>
                      <a:pt x="12521" y="20226"/>
                    </a:cubicBezTo>
                    <a:lnTo>
                      <a:pt x="12199" y="20531"/>
                    </a:lnTo>
                    <a:cubicBezTo>
                      <a:pt x="12073" y="20638"/>
                      <a:pt x="11948" y="20745"/>
                      <a:pt x="11841" y="20889"/>
                    </a:cubicBezTo>
                    <a:cubicBezTo>
                      <a:pt x="11769" y="20960"/>
                      <a:pt x="11680" y="21050"/>
                      <a:pt x="11590" y="21139"/>
                    </a:cubicBezTo>
                    <a:cubicBezTo>
                      <a:pt x="12002" y="20334"/>
                      <a:pt x="12324" y="19475"/>
                      <a:pt x="12539" y="18598"/>
                    </a:cubicBezTo>
                    <a:cubicBezTo>
                      <a:pt x="12664" y="18133"/>
                      <a:pt x="12807" y="17632"/>
                      <a:pt x="12932" y="17131"/>
                    </a:cubicBezTo>
                    <a:cubicBezTo>
                      <a:pt x="13129" y="17041"/>
                      <a:pt x="13308" y="16916"/>
                      <a:pt x="13433" y="16737"/>
                    </a:cubicBezTo>
                    <a:cubicBezTo>
                      <a:pt x="13577" y="16576"/>
                      <a:pt x="13666" y="16379"/>
                      <a:pt x="13666" y="16164"/>
                    </a:cubicBezTo>
                    <a:cubicBezTo>
                      <a:pt x="13653" y="16112"/>
                      <a:pt x="13621" y="16079"/>
                      <a:pt x="13583" y="16079"/>
                    </a:cubicBezTo>
                    <a:cubicBezTo>
                      <a:pt x="13570" y="16079"/>
                      <a:pt x="13555" y="16083"/>
                      <a:pt x="13541" y="16093"/>
                    </a:cubicBezTo>
                    <a:cubicBezTo>
                      <a:pt x="13362" y="16218"/>
                      <a:pt x="13201" y="16379"/>
                      <a:pt x="13075" y="16558"/>
                    </a:cubicBezTo>
                    <a:cubicBezTo>
                      <a:pt x="13254" y="15878"/>
                      <a:pt x="13362" y="15198"/>
                      <a:pt x="13415" y="14500"/>
                    </a:cubicBezTo>
                    <a:cubicBezTo>
                      <a:pt x="13429" y="14507"/>
                      <a:pt x="13444" y="14511"/>
                      <a:pt x="13460" y="14511"/>
                    </a:cubicBezTo>
                    <a:cubicBezTo>
                      <a:pt x="13488" y="14511"/>
                      <a:pt x="13518" y="14498"/>
                      <a:pt x="13541" y="14464"/>
                    </a:cubicBezTo>
                    <a:lnTo>
                      <a:pt x="13648" y="14303"/>
                    </a:lnTo>
                    <a:cubicBezTo>
                      <a:pt x="13684" y="14250"/>
                      <a:pt x="13720" y="14178"/>
                      <a:pt x="13755" y="14124"/>
                    </a:cubicBezTo>
                    <a:cubicBezTo>
                      <a:pt x="14722" y="13856"/>
                      <a:pt x="15688" y="12782"/>
                      <a:pt x="15330" y="11780"/>
                    </a:cubicBezTo>
                    <a:cubicBezTo>
                      <a:pt x="15323" y="11759"/>
                      <a:pt x="15302" y="11749"/>
                      <a:pt x="15282" y="11749"/>
                    </a:cubicBezTo>
                    <a:cubicBezTo>
                      <a:pt x="15250" y="11749"/>
                      <a:pt x="15219" y="11772"/>
                      <a:pt x="15241" y="11816"/>
                    </a:cubicBezTo>
                    <a:cubicBezTo>
                      <a:pt x="15545" y="12728"/>
                      <a:pt x="14686" y="13480"/>
                      <a:pt x="13899" y="13892"/>
                    </a:cubicBezTo>
                    <a:cubicBezTo>
                      <a:pt x="13934" y="13784"/>
                      <a:pt x="13988" y="13677"/>
                      <a:pt x="14042" y="13587"/>
                    </a:cubicBezTo>
                    <a:cubicBezTo>
                      <a:pt x="14060" y="13552"/>
                      <a:pt x="14078" y="13516"/>
                      <a:pt x="14095" y="13480"/>
                    </a:cubicBezTo>
                    <a:cubicBezTo>
                      <a:pt x="14095" y="13462"/>
                      <a:pt x="14095" y="13444"/>
                      <a:pt x="14095" y="13426"/>
                    </a:cubicBezTo>
                    <a:cubicBezTo>
                      <a:pt x="14811" y="12925"/>
                      <a:pt x="15205" y="12084"/>
                      <a:pt x="15133" y="11207"/>
                    </a:cubicBezTo>
                    <a:cubicBezTo>
                      <a:pt x="15133" y="11178"/>
                      <a:pt x="15110" y="11149"/>
                      <a:pt x="15081" y="11149"/>
                    </a:cubicBezTo>
                    <a:cubicBezTo>
                      <a:pt x="15075" y="11149"/>
                      <a:pt x="15068" y="11150"/>
                      <a:pt x="15062" y="11154"/>
                    </a:cubicBezTo>
                    <a:cubicBezTo>
                      <a:pt x="14793" y="11225"/>
                      <a:pt x="14561" y="11404"/>
                      <a:pt x="14418" y="11637"/>
                    </a:cubicBezTo>
                    <a:cubicBezTo>
                      <a:pt x="14436" y="11333"/>
                      <a:pt x="14436" y="11046"/>
                      <a:pt x="14418" y="10742"/>
                    </a:cubicBezTo>
                    <a:cubicBezTo>
                      <a:pt x="14418" y="10713"/>
                      <a:pt x="14394" y="10684"/>
                      <a:pt x="14356" y="10684"/>
                    </a:cubicBezTo>
                    <a:cubicBezTo>
                      <a:pt x="14347" y="10684"/>
                      <a:pt x="14338" y="10685"/>
                      <a:pt x="14328" y="10688"/>
                    </a:cubicBezTo>
                    <a:cubicBezTo>
                      <a:pt x="13917" y="10849"/>
                      <a:pt x="13594" y="11207"/>
                      <a:pt x="13487" y="11637"/>
                    </a:cubicBezTo>
                    <a:cubicBezTo>
                      <a:pt x="13403" y="11469"/>
                      <a:pt x="13066" y="10993"/>
                      <a:pt x="12838" y="10993"/>
                    </a:cubicBezTo>
                    <a:cubicBezTo>
                      <a:pt x="12775" y="10993"/>
                      <a:pt x="12720" y="11029"/>
                      <a:pt x="12682" y="11118"/>
                    </a:cubicBezTo>
                    <a:cubicBezTo>
                      <a:pt x="12664" y="11046"/>
                      <a:pt x="12646" y="10975"/>
                      <a:pt x="12646" y="10903"/>
                    </a:cubicBezTo>
                    <a:cubicBezTo>
                      <a:pt x="12646" y="10855"/>
                      <a:pt x="12606" y="10832"/>
                      <a:pt x="12569" y="10832"/>
                    </a:cubicBezTo>
                    <a:cubicBezTo>
                      <a:pt x="12551" y="10832"/>
                      <a:pt x="12533" y="10838"/>
                      <a:pt x="12521" y="10849"/>
                    </a:cubicBezTo>
                    <a:cubicBezTo>
                      <a:pt x="11912" y="11368"/>
                      <a:pt x="11948" y="13068"/>
                      <a:pt x="12682" y="13570"/>
                    </a:cubicBezTo>
                    <a:cubicBezTo>
                      <a:pt x="12360" y="13480"/>
                      <a:pt x="12073" y="13319"/>
                      <a:pt x="11841" y="13086"/>
                    </a:cubicBezTo>
                    <a:cubicBezTo>
                      <a:pt x="11680" y="12925"/>
                      <a:pt x="11572" y="12711"/>
                      <a:pt x="11536" y="12478"/>
                    </a:cubicBezTo>
                    <a:cubicBezTo>
                      <a:pt x="11519" y="12209"/>
                      <a:pt x="11680" y="11995"/>
                      <a:pt x="11805" y="11762"/>
                    </a:cubicBezTo>
                    <a:cubicBezTo>
                      <a:pt x="11805" y="11733"/>
                      <a:pt x="11793" y="11704"/>
                      <a:pt x="11769" y="11704"/>
                    </a:cubicBezTo>
                    <a:cubicBezTo>
                      <a:pt x="11764" y="11704"/>
                      <a:pt x="11758" y="11705"/>
                      <a:pt x="11751" y="11708"/>
                    </a:cubicBezTo>
                    <a:cubicBezTo>
                      <a:pt x="11340" y="11995"/>
                      <a:pt x="11322" y="12532"/>
                      <a:pt x="11554" y="12943"/>
                    </a:cubicBezTo>
                    <a:cubicBezTo>
                      <a:pt x="11823" y="13391"/>
                      <a:pt x="12306" y="13659"/>
                      <a:pt x="12825" y="13677"/>
                    </a:cubicBezTo>
                    <a:cubicBezTo>
                      <a:pt x="12843" y="13677"/>
                      <a:pt x="12843" y="13677"/>
                      <a:pt x="12861" y="13659"/>
                    </a:cubicBezTo>
                    <a:cubicBezTo>
                      <a:pt x="12897" y="13677"/>
                      <a:pt x="12932" y="13695"/>
                      <a:pt x="12986" y="13695"/>
                    </a:cubicBezTo>
                    <a:cubicBezTo>
                      <a:pt x="13022" y="13874"/>
                      <a:pt x="13058" y="14053"/>
                      <a:pt x="13075" y="14232"/>
                    </a:cubicBezTo>
                    <a:cubicBezTo>
                      <a:pt x="13086" y="14284"/>
                      <a:pt x="13133" y="14312"/>
                      <a:pt x="13174" y="14312"/>
                    </a:cubicBezTo>
                    <a:cubicBezTo>
                      <a:pt x="13203" y="14312"/>
                      <a:pt x="13229" y="14297"/>
                      <a:pt x="13237" y="14267"/>
                    </a:cubicBezTo>
                    <a:cubicBezTo>
                      <a:pt x="13254" y="14267"/>
                      <a:pt x="13272" y="14250"/>
                      <a:pt x="13290" y="14232"/>
                    </a:cubicBezTo>
                    <a:lnTo>
                      <a:pt x="13290" y="14232"/>
                    </a:lnTo>
                    <a:cubicBezTo>
                      <a:pt x="13165" y="15592"/>
                      <a:pt x="12914" y="16934"/>
                      <a:pt x="12539" y="18240"/>
                    </a:cubicBezTo>
                    <a:cubicBezTo>
                      <a:pt x="12610" y="17739"/>
                      <a:pt x="12592" y="17238"/>
                      <a:pt x="12521" y="16737"/>
                    </a:cubicBezTo>
                    <a:cubicBezTo>
                      <a:pt x="12342" y="15592"/>
                      <a:pt x="11340" y="15108"/>
                      <a:pt x="10839" y="14142"/>
                    </a:cubicBezTo>
                    <a:cubicBezTo>
                      <a:pt x="10832" y="14123"/>
                      <a:pt x="10817" y="14116"/>
                      <a:pt x="10801" y="14116"/>
                    </a:cubicBezTo>
                    <a:cubicBezTo>
                      <a:pt x="10771" y="14116"/>
                      <a:pt x="10737" y="14143"/>
                      <a:pt x="10749" y="14178"/>
                    </a:cubicBezTo>
                    <a:cubicBezTo>
                      <a:pt x="11018" y="15270"/>
                      <a:pt x="10892" y="16397"/>
                      <a:pt x="11035" y="17506"/>
                    </a:cubicBezTo>
                    <a:cubicBezTo>
                      <a:pt x="11179" y="18688"/>
                      <a:pt x="11751" y="19636"/>
                      <a:pt x="11536" y="20871"/>
                    </a:cubicBezTo>
                    <a:cubicBezTo>
                      <a:pt x="11393" y="21157"/>
                      <a:pt x="11250" y="21443"/>
                      <a:pt x="11089" y="21712"/>
                    </a:cubicBezTo>
                    <a:cubicBezTo>
                      <a:pt x="10588" y="22302"/>
                      <a:pt x="10159" y="22947"/>
                      <a:pt x="9783" y="23627"/>
                    </a:cubicBezTo>
                    <a:cubicBezTo>
                      <a:pt x="9675" y="22768"/>
                      <a:pt x="9586" y="21891"/>
                      <a:pt x="9496" y="21032"/>
                    </a:cubicBezTo>
                    <a:cubicBezTo>
                      <a:pt x="9765" y="20656"/>
                      <a:pt x="9872" y="20191"/>
                      <a:pt x="9801" y="19743"/>
                    </a:cubicBezTo>
                    <a:cubicBezTo>
                      <a:pt x="9789" y="19709"/>
                      <a:pt x="9763" y="19689"/>
                      <a:pt x="9736" y="19689"/>
                    </a:cubicBezTo>
                    <a:cubicBezTo>
                      <a:pt x="9721" y="19689"/>
                      <a:pt x="9706" y="19695"/>
                      <a:pt x="9693" y="19708"/>
                    </a:cubicBezTo>
                    <a:cubicBezTo>
                      <a:pt x="9568" y="19797"/>
                      <a:pt x="9479" y="19922"/>
                      <a:pt x="9407" y="20065"/>
                    </a:cubicBezTo>
                    <a:cubicBezTo>
                      <a:pt x="9317" y="19010"/>
                      <a:pt x="9246" y="17954"/>
                      <a:pt x="9210" y="16916"/>
                    </a:cubicBezTo>
                    <a:cubicBezTo>
                      <a:pt x="9192" y="16647"/>
                      <a:pt x="9192" y="16397"/>
                      <a:pt x="9192" y="16129"/>
                    </a:cubicBezTo>
                    <a:cubicBezTo>
                      <a:pt x="9550" y="15753"/>
                      <a:pt x="9747" y="15252"/>
                      <a:pt x="9711" y="14715"/>
                    </a:cubicBezTo>
                    <a:cubicBezTo>
                      <a:pt x="9711" y="14676"/>
                      <a:pt x="9674" y="14647"/>
                      <a:pt x="9640" y="14647"/>
                    </a:cubicBezTo>
                    <a:cubicBezTo>
                      <a:pt x="9627" y="14647"/>
                      <a:pt x="9614" y="14651"/>
                      <a:pt x="9604" y="14661"/>
                    </a:cubicBezTo>
                    <a:cubicBezTo>
                      <a:pt x="9407" y="14858"/>
                      <a:pt x="9264" y="15091"/>
                      <a:pt x="9192" y="15341"/>
                    </a:cubicBezTo>
                    <a:cubicBezTo>
                      <a:pt x="9192" y="15001"/>
                      <a:pt x="9210" y="14661"/>
                      <a:pt x="9210" y="14321"/>
                    </a:cubicBezTo>
                    <a:cubicBezTo>
                      <a:pt x="9210" y="14303"/>
                      <a:pt x="9210" y="14303"/>
                      <a:pt x="9210" y="14303"/>
                    </a:cubicBezTo>
                    <a:cubicBezTo>
                      <a:pt x="9317" y="12299"/>
                      <a:pt x="10320" y="10474"/>
                      <a:pt x="11411" y="8827"/>
                    </a:cubicBezTo>
                    <a:cubicBezTo>
                      <a:pt x="12234" y="7593"/>
                      <a:pt x="13362" y="6590"/>
                      <a:pt x="13917" y="5195"/>
                    </a:cubicBezTo>
                    <a:lnTo>
                      <a:pt x="13917" y="5195"/>
                    </a:lnTo>
                    <a:cubicBezTo>
                      <a:pt x="13934" y="5409"/>
                      <a:pt x="13917" y="5642"/>
                      <a:pt x="13827" y="5839"/>
                    </a:cubicBezTo>
                    <a:cubicBezTo>
                      <a:pt x="13755" y="6107"/>
                      <a:pt x="13684" y="6358"/>
                      <a:pt x="13594" y="6626"/>
                    </a:cubicBezTo>
                    <a:cubicBezTo>
                      <a:pt x="13326" y="7378"/>
                      <a:pt x="12968" y="8094"/>
                      <a:pt x="12539" y="8756"/>
                    </a:cubicBezTo>
                    <a:cubicBezTo>
                      <a:pt x="11841" y="9901"/>
                      <a:pt x="10749" y="10760"/>
                      <a:pt x="9944" y="11816"/>
                    </a:cubicBezTo>
                    <a:cubicBezTo>
                      <a:pt x="9930" y="11843"/>
                      <a:pt x="9959" y="11881"/>
                      <a:pt x="9989" y="11881"/>
                    </a:cubicBezTo>
                    <a:cubicBezTo>
                      <a:pt x="9998" y="11881"/>
                      <a:pt x="10007" y="11878"/>
                      <a:pt x="10015" y="11869"/>
                    </a:cubicBezTo>
                    <a:cubicBezTo>
                      <a:pt x="12055" y="9919"/>
                      <a:pt x="13952" y="7628"/>
                      <a:pt x="14167" y="4694"/>
                    </a:cubicBezTo>
                    <a:cubicBezTo>
                      <a:pt x="14167" y="4646"/>
                      <a:pt x="14135" y="4622"/>
                      <a:pt x="14098" y="4622"/>
                    </a:cubicBezTo>
                    <a:cubicBezTo>
                      <a:pt x="14080" y="4622"/>
                      <a:pt x="14060" y="4628"/>
                      <a:pt x="14042" y="4640"/>
                    </a:cubicBezTo>
                    <a:cubicBezTo>
                      <a:pt x="13111" y="5767"/>
                      <a:pt x="11930" y="6644"/>
                      <a:pt x="11035" y="7789"/>
                    </a:cubicBezTo>
                    <a:cubicBezTo>
                      <a:pt x="10159" y="8953"/>
                      <a:pt x="9711" y="10420"/>
                      <a:pt x="9550" y="11834"/>
                    </a:cubicBezTo>
                    <a:cubicBezTo>
                      <a:pt x="9550" y="11869"/>
                      <a:pt x="9568" y="11887"/>
                      <a:pt x="9586" y="11887"/>
                    </a:cubicBezTo>
                    <a:cubicBezTo>
                      <a:pt x="9479" y="12174"/>
                      <a:pt x="9389" y="12460"/>
                      <a:pt x="9317" y="12764"/>
                    </a:cubicBezTo>
                    <a:cubicBezTo>
                      <a:pt x="9461" y="10975"/>
                      <a:pt x="9693" y="9221"/>
                      <a:pt x="9908" y="7449"/>
                    </a:cubicBezTo>
                    <a:cubicBezTo>
                      <a:pt x="10212" y="7127"/>
                      <a:pt x="10409" y="6734"/>
                      <a:pt x="10481" y="6304"/>
                    </a:cubicBezTo>
                    <a:cubicBezTo>
                      <a:pt x="10481" y="6260"/>
                      <a:pt x="10432" y="6228"/>
                      <a:pt x="10395" y="6228"/>
                    </a:cubicBezTo>
                    <a:cubicBezTo>
                      <a:pt x="10387" y="6228"/>
                      <a:pt x="10380" y="6229"/>
                      <a:pt x="10373" y="6233"/>
                    </a:cubicBezTo>
                    <a:cubicBezTo>
                      <a:pt x="10230" y="6322"/>
                      <a:pt x="10087" y="6447"/>
                      <a:pt x="9998" y="6608"/>
                    </a:cubicBezTo>
                    <a:cubicBezTo>
                      <a:pt x="10051" y="6161"/>
                      <a:pt x="10105" y="5696"/>
                      <a:pt x="10141" y="5248"/>
                    </a:cubicBezTo>
                    <a:cubicBezTo>
                      <a:pt x="10159" y="5230"/>
                      <a:pt x="10176" y="5212"/>
                      <a:pt x="10176" y="5177"/>
                    </a:cubicBezTo>
                    <a:cubicBezTo>
                      <a:pt x="10176" y="5159"/>
                      <a:pt x="10159" y="5141"/>
                      <a:pt x="10159" y="5105"/>
                    </a:cubicBezTo>
                    <a:lnTo>
                      <a:pt x="10159" y="4980"/>
                    </a:lnTo>
                    <a:cubicBezTo>
                      <a:pt x="10552" y="4855"/>
                      <a:pt x="10839" y="4515"/>
                      <a:pt x="10946" y="4121"/>
                    </a:cubicBezTo>
                    <a:lnTo>
                      <a:pt x="11018" y="4103"/>
                    </a:lnTo>
                    <a:cubicBezTo>
                      <a:pt x="11277" y="4299"/>
                      <a:pt x="11567" y="4367"/>
                      <a:pt x="11871" y="4367"/>
                    </a:cubicBezTo>
                    <a:cubicBezTo>
                      <a:pt x="12538" y="4367"/>
                      <a:pt x="13275" y="4042"/>
                      <a:pt x="13919" y="4042"/>
                    </a:cubicBezTo>
                    <a:cubicBezTo>
                      <a:pt x="13973" y="4042"/>
                      <a:pt x="14026" y="4044"/>
                      <a:pt x="14078" y="4049"/>
                    </a:cubicBezTo>
                    <a:cubicBezTo>
                      <a:pt x="14131" y="4049"/>
                      <a:pt x="14167" y="3996"/>
                      <a:pt x="14149" y="3942"/>
                    </a:cubicBezTo>
                    <a:cubicBezTo>
                      <a:pt x="14052" y="3407"/>
                      <a:pt x="13513" y="3239"/>
                      <a:pt x="13014" y="3239"/>
                    </a:cubicBezTo>
                    <a:cubicBezTo>
                      <a:pt x="12962" y="3239"/>
                      <a:pt x="12911" y="3241"/>
                      <a:pt x="12861" y="3244"/>
                    </a:cubicBezTo>
                    <a:cubicBezTo>
                      <a:pt x="13362" y="2850"/>
                      <a:pt x="13630" y="2313"/>
                      <a:pt x="13934" y="1777"/>
                    </a:cubicBezTo>
                    <a:cubicBezTo>
                      <a:pt x="13952" y="1723"/>
                      <a:pt x="13934" y="1669"/>
                      <a:pt x="13881" y="1651"/>
                    </a:cubicBezTo>
                    <a:cubicBezTo>
                      <a:pt x="13737" y="1641"/>
                      <a:pt x="13590" y="1633"/>
                      <a:pt x="13443" y="1633"/>
                    </a:cubicBezTo>
                    <a:cubicBezTo>
                      <a:pt x="13058" y="1633"/>
                      <a:pt x="12676" y="1692"/>
                      <a:pt x="12378" y="1938"/>
                    </a:cubicBezTo>
                    <a:cubicBezTo>
                      <a:pt x="12503" y="1598"/>
                      <a:pt x="12521" y="1222"/>
                      <a:pt x="12449" y="864"/>
                    </a:cubicBezTo>
                    <a:cubicBezTo>
                      <a:pt x="12449" y="843"/>
                      <a:pt x="12437" y="834"/>
                      <a:pt x="12419" y="834"/>
                    </a:cubicBezTo>
                    <a:cubicBezTo>
                      <a:pt x="12407" y="834"/>
                      <a:pt x="12392" y="839"/>
                      <a:pt x="12378" y="846"/>
                    </a:cubicBezTo>
                    <a:lnTo>
                      <a:pt x="12288" y="900"/>
                    </a:lnTo>
                    <a:cubicBezTo>
                      <a:pt x="12342" y="703"/>
                      <a:pt x="12431" y="685"/>
                      <a:pt x="12431" y="524"/>
                    </a:cubicBezTo>
                    <a:cubicBezTo>
                      <a:pt x="12431" y="488"/>
                      <a:pt x="12413" y="452"/>
                      <a:pt x="12378" y="452"/>
                    </a:cubicBezTo>
                    <a:cubicBezTo>
                      <a:pt x="12284" y="428"/>
                      <a:pt x="12195" y="417"/>
                      <a:pt x="12110" y="417"/>
                    </a:cubicBezTo>
                    <a:cubicBezTo>
                      <a:pt x="11632" y="417"/>
                      <a:pt x="11302" y="781"/>
                      <a:pt x="11089" y="1222"/>
                    </a:cubicBezTo>
                    <a:cubicBezTo>
                      <a:pt x="11035" y="828"/>
                      <a:pt x="10910" y="452"/>
                      <a:pt x="10874" y="77"/>
                    </a:cubicBezTo>
                    <a:cubicBezTo>
                      <a:pt x="10860" y="32"/>
                      <a:pt x="10833" y="0"/>
                      <a:pt x="1079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2"/>
              <p:cNvSpPr/>
              <p:nvPr/>
            </p:nvSpPr>
            <p:spPr>
              <a:xfrm>
                <a:off x="598525" y="156882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992" y="0"/>
                    </a:moveTo>
                    <a:cubicBezTo>
                      <a:pt x="598" y="430"/>
                      <a:pt x="276" y="913"/>
                      <a:pt x="25" y="1414"/>
                    </a:cubicBezTo>
                    <a:cubicBezTo>
                      <a:pt x="0" y="1439"/>
                      <a:pt x="28" y="1464"/>
                      <a:pt x="54" y="1464"/>
                    </a:cubicBezTo>
                    <a:cubicBezTo>
                      <a:pt x="64" y="1464"/>
                      <a:pt x="74" y="1460"/>
                      <a:pt x="79" y="1450"/>
                    </a:cubicBezTo>
                    <a:cubicBezTo>
                      <a:pt x="383" y="966"/>
                      <a:pt x="795" y="555"/>
                      <a:pt x="1045" y="54"/>
                    </a:cubicBezTo>
                    <a:cubicBezTo>
                      <a:pt x="1058" y="28"/>
                      <a:pt x="1044" y="3"/>
                      <a:pt x="1022" y="3"/>
                    </a:cubicBezTo>
                    <a:cubicBezTo>
                      <a:pt x="1013" y="3"/>
                      <a:pt x="1002" y="8"/>
                      <a:pt x="992" y="18"/>
                    </a:cubicBez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2"/>
              <p:cNvSpPr/>
              <p:nvPr/>
            </p:nvSpPr>
            <p:spPr>
              <a:xfrm>
                <a:off x="392225" y="1621750"/>
                <a:ext cx="22375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80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5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2"/>
              <p:cNvSpPr/>
              <p:nvPr/>
            </p:nvSpPr>
            <p:spPr>
              <a:xfrm>
                <a:off x="471650" y="14547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2"/>
              <p:cNvSpPr/>
              <p:nvPr/>
            </p:nvSpPr>
            <p:spPr>
              <a:xfrm>
                <a:off x="292475" y="1101100"/>
                <a:ext cx="301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1" y="710"/>
                      <a:pt x="1168" y="712"/>
                      <a:pt x="1173" y="712"/>
                    </a:cubicBezTo>
                    <a:cubicBezTo>
                      <a:pt x="1196" y="712"/>
                      <a:pt x="1205" y="685"/>
                      <a:pt x="1190" y="671"/>
                    </a:cubicBezTo>
                    <a:cubicBezTo>
                      <a:pt x="868" y="385"/>
                      <a:pt x="457" y="241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2"/>
              <p:cNvSpPr/>
              <p:nvPr/>
            </p:nvSpPr>
            <p:spPr>
              <a:xfrm>
                <a:off x="492675" y="8713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5" y="323"/>
                      <a:pt x="824" y="197"/>
                      <a:pt x="859" y="72"/>
                    </a:cubicBezTo>
                    <a:cubicBezTo>
                      <a:pt x="859" y="36"/>
                      <a:pt x="841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2"/>
              <p:cNvSpPr/>
              <p:nvPr/>
            </p:nvSpPr>
            <p:spPr>
              <a:xfrm>
                <a:off x="315725" y="10270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4" y="348"/>
                    </a:cubicBezTo>
                    <a:cubicBezTo>
                      <a:pt x="577" y="348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6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6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2"/>
              <p:cNvSpPr/>
              <p:nvPr/>
            </p:nvSpPr>
            <p:spPr>
              <a:xfrm>
                <a:off x="691900" y="11538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78" y="1"/>
                    </a:moveTo>
                    <a:cubicBezTo>
                      <a:pt x="42" y="1"/>
                      <a:pt x="1" y="28"/>
                      <a:pt x="13" y="63"/>
                    </a:cubicBezTo>
                    <a:cubicBezTo>
                      <a:pt x="66" y="188"/>
                      <a:pt x="138" y="296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9" y="535"/>
                      <a:pt x="586" y="533"/>
                      <a:pt x="603" y="528"/>
                    </a:cubicBezTo>
                    <a:cubicBezTo>
                      <a:pt x="639" y="510"/>
                      <a:pt x="657" y="475"/>
                      <a:pt x="639" y="439"/>
                    </a:cubicBezTo>
                    <a:cubicBezTo>
                      <a:pt x="585" y="349"/>
                      <a:pt x="460" y="331"/>
                      <a:pt x="370" y="278"/>
                    </a:cubicBezTo>
                    <a:lnTo>
                      <a:pt x="353" y="278"/>
                    </a:lnTo>
                    <a:cubicBezTo>
                      <a:pt x="263" y="224"/>
                      <a:pt x="174" y="135"/>
                      <a:pt x="120" y="27"/>
                    </a:cubicBezTo>
                    <a:cubicBezTo>
                      <a:pt x="114" y="9"/>
                      <a:pt x="97" y="1"/>
                      <a:pt x="7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32"/>
              <p:cNvSpPr/>
              <p:nvPr/>
            </p:nvSpPr>
            <p:spPr>
              <a:xfrm>
                <a:off x="347725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32"/>
              <p:cNvSpPr/>
              <p:nvPr/>
            </p:nvSpPr>
            <p:spPr>
              <a:xfrm>
                <a:off x="468950" y="8926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cubicBezTo>
                      <a:pt x="359" y="150"/>
                      <a:pt x="412" y="472"/>
                      <a:pt x="430" y="776"/>
                    </a:cubicBezTo>
                    <a:cubicBezTo>
                      <a:pt x="269" y="597"/>
                      <a:pt x="162" y="364"/>
                      <a:pt x="126" y="132"/>
                    </a:cubicBezTo>
                    <a:close/>
                    <a:moveTo>
                      <a:pt x="145" y="0"/>
                    </a:moveTo>
                    <a:cubicBezTo>
                      <a:pt x="122" y="0"/>
                      <a:pt x="98" y="2"/>
                      <a:pt x="72" y="7"/>
                    </a:cubicBezTo>
                    <a:cubicBezTo>
                      <a:pt x="37" y="7"/>
                      <a:pt x="1" y="24"/>
                      <a:pt x="1" y="60"/>
                    </a:cubicBezTo>
                    <a:cubicBezTo>
                      <a:pt x="37" y="382"/>
                      <a:pt x="198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1" y="1268"/>
                    </a:cubicBezTo>
                    <a:cubicBezTo>
                      <a:pt x="506" y="1268"/>
                      <a:pt x="520" y="1259"/>
                      <a:pt x="520" y="1241"/>
                    </a:cubicBezTo>
                    <a:cubicBezTo>
                      <a:pt x="520" y="1170"/>
                      <a:pt x="538" y="1080"/>
                      <a:pt x="556" y="973"/>
                    </a:cubicBezTo>
                    <a:cubicBezTo>
                      <a:pt x="574" y="955"/>
                      <a:pt x="574" y="937"/>
                      <a:pt x="556" y="901"/>
                    </a:cubicBezTo>
                    <a:cubicBezTo>
                      <a:pt x="556" y="514"/>
                      <a:pt x="508" y="0"/>
                      <a:pt x="1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2"/>
              <p:cNvSpPr/>
              <p:nvPr/>
            </p:nvSpPr>
            <p:spPr>
              <a:xfrm>
                <a:off x="667600" y="16105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7" y="5776"/>
                      <a:pt x="9467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20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9"/>
                    </a:cubicBezTo>
                    <a:cubicBezTo>
                      <a:pt x="9574" y="10179"/>
                      <a:pt x="9413" y="10519"/>
                      <a:pt x="9216" y="10823"/>
                    </a:cubicBezTo>
                    <a:cubicBezTo>
                      <a:pt x="9324" y="10376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lnTo>
                      <a:pt x="11740" y="11288"/>
                    </a:ln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80" y="11718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cubicBezTo>
                      <a:pt x="10899" y="14581"/>
                      <a:pt x="11185" y="14939"/>
                      <a:pt x="11256" y="15350"/>
                    </a:cubicBezTo>
                    <a:cubicBezTo>
                      <a:pt x="10899" y="15154"/>
                      <a:pt x="10702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59" y="13525"/>
                      <a:pt x="12366" y="13650"/>
                      <a:pt x="12491" y="13740"/>
                    </a:cubicBezTo>
                    <a:cubicBezTo>
                      <a:pt x="12813" y="14205"/>
                      <a:pt x="13153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2" y="16651"/>
                      <a:pt x="15418" y="16613"/>
                      <a:pt x="15390" y="16585"/>
                    </a:cubicBezTo>
                    <a:cubicBezTo>
                      <a:pt x="14925" y="16012"/>
                      <a:pt x="14299" y="15655"/>
                      <a:pt x="13798" y="15118"/>
                    </a:cubicBezTo>
                    <a:cubicBezTo>
                      <a:pt x="13493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47" y="14456"/>
                      <a:pt x="13851" y="14635"/>
                    </a:cubicBezTo>
                    <a:cubicBezTo>
                      <a:pt x="15140" y="15350"/>
                      <a:pt x="15855" y="16245"/>
                      <a:pt x="16714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5" y="17766"/>
                      <a:pt x="15140" y="17140"/>
                      <a:pt x="14567" y="16639"/>
                    </a:cubicBezTo>
                    <a:cubicBezTo>
                      <a:pt x="13654" y="15816"/>
                      <a:pt x="12885" y="14831"/>
                      <a:pt x="12312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23" y="18894"/>
                    </a:moveTo>
                    <a:cubicBezTo>
                      <a:pt x="9020" y="19234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3"/>
                    </a:cubicBezTo>
                    <a:lnTo>
                      <a:pt x="16213" y="20093"/>
                    </a:lnTo>
                    <a:cubicBezTo>
                      <a:pt x="16195" y="20093"/>
                      <a:pt x="16178" y="20093"/>
                      <a:pt x="16160" y="20110"/>
                    </a:cubicBezTo>
                    <a:cubicBezTo>
                      <a:pt x="16142" y="20075"/>
                      <a:pt x="16124" y="20021"/>
                      <a:pt x="16106" y="19985"/>
                    </a:cubicBez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6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5"/>
                    </a:cubicBezTo>
                    <a:cubicBezTo>
                      <a:pt x="16034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4"/>
                      <a:pt x="16500" y="20647"/>
                    </a:cubicBezTo>
                    <a:cubicBezTo>
                      <a:pt x="16518" y="20737"/>
                      <a:pt x="16535" y="20844"/>
                      <a:pt x="16553" y="20952"/>
                    </a:cubicBezTo>
                    <a:cubicBezTo>
                      <a:pt x="16500" y="20880"/>
                      <a:pt x="16446" y="20808"/>
                      <a:pt x="16392" y="20737"/>
                    </a:cubicBezTo>
                    <a:cubicBezTo>
                      <a:pt x="16374" y="20647"/>
                      <a:pt x="16357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lnTo>
                      <a:pt x="12205" y="14169"/>
                    </a:lnTo>
                    <a:cubicBezTo>
                      <a:pt x="12259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3"/>
                    </a:cubicBezTo>
                    <a:cubicBezTo>
                      <a:pt x="12527" y="16693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6" y="16800"/>
                      <a:pt x="13064" y="17891"/>
                      <a:pt x="12795" y="19090"/>
                    </a:cubicBezTo>
                    <a:cubicBezTo>
                      <a:pt x="12652" y="19753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4"/>
                      <a:pt x="12151" y="14008"/>
                    </a:cubicBezTo>
                    <a:close/>
                    <a:moveTo>
                      <a:pt x="16840" y="20558"/>
                    </a:moveTo>
                    <a:lnTo>
                      <a:pt x="16840" y="20558"/>
                    </a:lnTo>
                    <a:cubicBezTo>
                      <a:pt x="16947" y="20598"/>
                      <a:pt x="17054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2"/>
                    </a:cubicBezTo>
                    <a:cubicBezTo>
                      <a:pt x="17284" y="20612"/>
                      <a:pt x="17301" y="20597"/>
                      <a:pt x="17318" y="20581"/>
                    </a:cubicBezTo>
                    <a:lnTo>
                      <a:pt x="17318" y="20581"/>
                    </a:lnTo>
                    <a:cubicBezTo>
                      <a:pt x="17492" y="20649"/>
                      <a:pt x="17668" y="20684"/>
                      <a:pt x="17860" y="20701"/>
                    </a:cubicBezTo>
                    <a:cubicBezTo>
                      <a:pt x="18003" y="20773"/>
                      <a:pt x="18146" y="20826"/>
                      <a:pt x="18307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3" y="21793"/>
                      <a:pt x="18629" y="21793"/>
                    </a:cubicBezTo>
                    <a:cubicBezTo>
                      <a:pt x="18603" y="21796"/>
                      <a:pt x="18577" y="21798"/>
                      <a:pt x="18551" y="21798"/>
                    </a:cubicBezTo>
                    <a:cubicBezTo>
                      <a:pt x="18160" y="21798"/>
                      <a:pt x="17734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2"/>
                      <a:pt x="16858" y="20594"/>
                      <a:pt x="16840" y="20558"/>
                    </a:cubicBezTo>
                    <a:close/>
                    <a:moveTo>
                      <a:pt x="9270" y="14456"/>
                    </a:moveTo>
                    <a:cubicBezTo>
                      <a:pt x="9234" y="14742"/>
                      <a:pt x="9181" y="15010"/>
                      <a:pt x="9127" y="15297"/>
                    </a:cubicBezTo>
                    <a:cubicBezTo>
                      <a:pt x="8912" y="15887"/>
                      <a:pt x="8662" y="16460"/>
                      <a:pt x="8357" y="16997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0" y="20412"/>
                    </a:cubicBezTo>
                    <a:cubicBezTo>
                      <a:pt x="6231" y="20412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3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66" y="16245"/>
                      <a:pt x="8912" y="16621"/>
                      <a:pt x="8841" y="16997"/>
                    </a:cubicBezTo>
                    <a:cubicBezTo>
                      <a:pt x="8071" y="19108"/>
                      <a:pt x="6639" y="21059"/>
                      <a:pt x="4510" y="21811"/>
                    </a:cubicBezTo>
                    <a:cubicBezTo>
                      <a:pt x="4510" y="21811"/>
                      <a:pt x="5190" y="20289"/>
                      <a:pt x="5279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5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5" y="20934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5"/>
                      <a:pt x="15941" y="21245"/>
                    </a:cubicBezTo>
                    <a:cubicBezTo>
                      <a:pt x="15954" y="21245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09" y="21685"/>
                      <a:pt x="15909" y="21900"/>
                    </a:cubicBezTo>
                    <a:cubicBezTo>
                      <a:pt x="15730" y="22079"/>
                      <a:pt x="15587" y="22294"/>
                      <a:pt x="15515" y="22526"/>
                    </a:cubicBezTo>
                    <a:cubicBezTo>
                      <a:pt x="15390" y="21972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4" y="21113"/>
                      <a:pt x="17216" y="21256"/>
                      <a:pt x="17394" y="21381"/>
                    </a:cubicBezTo>
                    <a:cubicBezTo>
                      <a:pt x="17448" y="21506"/>
                      <a:pt x="17502" y="21614"/>
                      <a:pt x="17538" y="21685"/>
                    </a:cubicBezTo>
                    <a:cubicBezTo>
                      <a:pt x="17734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3"/>
                      <a:pt x="16714" y="21685"/>
                      <a:pt x="16661" y="21560"/>
                    </a:cubicBezTo>
                    <a:cubicBezTo>
                      <a:pt x="16643" y="21417"/>
                      <a:pt x="16589" y="21274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3"/>
                    </a:moveTo>
                    <a:cubicBezTo>
                      <a:pt x="16374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4" y="22866"/>
                    </a:lnTo>
                    <a:cubicBezTo>
                      <a:pt x="16300" y="22995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4" y="22902"/>
                    </a:cubicBezTo>
                    <a:cubicBezTo>
                      <a:pt x="16034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1"/>
                      <a:pt x="7516" y="22652"/>
                    </a:cubicBezTo>
                    <a:close/>
                    <a:moveTo>
                      <a:pt x="7158" y="24352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4"/>
                      <a:pt x="7158" y="24566"/>
                      <a:pt x="7123" y="24477"/>
                    </a:cubicBezTo>
                    <a:lnTo>
                      <a:pt x="7158" y="24352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85" y="24960"/>
                      <a:pt x="6049" y="25014"/>
                      <a:pt x="6031" y="25050"/>
                    </a:cubicBezTo>
                    <a:cubicBezTo>
                      <a:pt x="6013" y="25085"/>
                      <a:pt x="6031" y="25121"/>
                      <a:pt x="6067" y="25139"/>
                    </a:cubicBezTo>
                    <a:cubicBezTo>
                      <a:pt x="5584" y="25228"/>
                      <a:pt x="5100" y="25390"/>
                      <a:pt x="4617" y="25533"/>
                    </a:cubicBezTo>
                    <a:cubicBezTo>
                      <a:pt x="5047" y="25211"/>
                      <a:pt x="5566" y="24996"/>
                      <a:pt x="6103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7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9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27" y="24924"/>
                    </a:moveTo>
                    <a:lnTo>
                      <a:pt x="7427" y="24924"/>
                    </a:lnTo>
                    <a:cubicBezTo>
                      <a:pt x="8089" y="25085"/>
                      <a:pt x="8608" y="25551"/>
                      <a:pt x="8841" y="26195"/>
                    </a:cubicBezTo>
                    <a:cubicBezTo>
                      <a:pt x="8910" y="26403"/>
                      <a:pt x="8883" y="26482"/>
                      <a:pt x="8742" y="26482"/>
                    </a:cubicBezTo>
                    <a:cubicBezTo>
                      <a:pt x="8701" y="26482"/>
                      <a:pt x="8650" y="26475"/>
                      <a:pt x="8590" y="26463"/>
                    </a:cubicBezTo>
                    <a:cubicBezTo>
                      <a:pt x="8411" y="26410"/>
                      <a:pt x="8232" y="26320"/>
                      <a:pt x="8089" y="26195"/>
                    </a:cubicBezTo>
                    <a:cubicBezTo>
                      <a:pt x="7982" y="26105"/>
                      <a:pt x="7892" y="25998"/>
                      <a:pt x="7803" y="25891"/>
                    </a:cubicBezTo>
                    <a:cubicBezTo>
                      <a:pt x="7731" y="25712"/>
                      <a:pt x="7624" y="25551"/>
                      <a:pt x="7516" y="25390"/>
                    </a:cubicBezTo>
                    <a:cubicBezTo>
                      <a:pt x="7498" y="25228"/>
                      <a:pt x="7463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3" y="24978"/>
                    </a:lnTo>
                    <a:cubicBezTo>
                      <a:pt x="6657" y="25032"/>
                      <a:pt x="6622" y="25103"/>
                      <a:pt x="6586" y="25175"/>
                    </a:cubicBezTo>
                    <a:cubicBezTo>
                      <a:pt x="6282" y="25443"/>
                      <a:pt x="6049" y="25783"/>
                      <a:pt x="5888" y="26159"/>
                    </a:cubicBezTo>
                    <a:cubicBezTo>
                      <a:pt x="5494" y="26606"/>
                      <a:pt x="5047" y="26964"/>
                      <a:pt x="4438" y="27000"/>
                    </a:cubicBezTo>
                    <a:cubicBezTo>
                      <a:pt x="4707" y="26571"/>
                      <a:pt x="5029" y="26177"/>
                      <a:pt x="5423" y="25837"/>
                    </a:cubicBezTo>
                    <a:cubicBezTo>
                      <a:pt x="5637" y="25640"/>
                      <a:pt x="5888" y="25479"/>
                      <a:pt x="6121" y="25300"/>
                    </a:cubicBezTo>
                    <a:lnTo>
                      <a:pt x="6425" y="25175"/>
                    </a:lnTo>
                    <a:cubicBezTo>
                      <a:pt x="6478" y="25157"/>
                      <a:pt x="6478" y="25067"/>
                      <a:pt x="6425" y="25067"/>
                    </a:cubicBezTo>
                    <a:cubicBezTo>
                      <a:pt x="6478" y="25032"/>
                      <a:pt x="6532" y="24996"/>
                      <a:pt x="6586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cubicBezTo>
                      <a:pt x="10433" y="10554"/>
                      <a:pt x="11435" y="12290"/>
                      <a:pt x="12097" y="13937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6" y="20683"/>
                    </a:cubicBezTo>
                    <a:cubicBezTo>
                      <a:pt x="11919" y="20969"/>
                      <a:pt x="11972" y="21238"/>
                      <a:pt x="12097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61" y="22127"/>
                      <a:pt x="12018" y="22173"/>
                      <a:pt x="12068" y="22173"/>
                    </a:cubicBezTo>
                    <a:cubicBezTo>
                      <a:pt x="12099" y="22173"/>
                      <a:pt x="12126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9" y="21399"/>
                      <a:pt x="12348" y="21113"/>
                      <a:pt x="12438" y="20844"/>
                    </a:cubicBezTo>
                    <a:cubicBezTo>
                      <a:pt x="12634" y="20128"/>
                      <a:pt x="12885" y="19448"/>
                      <a:pt x="13028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6"/>
                      <a:pt x="13601" y="20433"/>
                    </a:cubicBezTo>
                    <a:cubicBezTo>
                      <a:pt x="13440" y="20701"/>
                      <a:pt x="13296" y="20987"/>
                      <a:pt x="13189" y="21292"/>
                    </a:cubicBezTo>
                    <a:cubicBezTo>
                      <a:pt x="13028" y="21560"/>
                      <a:pt x="12992" y="21882"/>
                      <a:pt x="13046" y="22204"/>
                    </a:cubicBezTo>
                    <a:cubicBezTo>
                      <a:pt x="13056" y="22243"/>
                      <a:pt x="13086" y="22260"/>
                      <a:pt x="13120" y="22260"/>
                    </a:cubicBezTo>
                    <a:cubicBezTo>
                      <a:pt x="13149" y="22260"/>
                      <a:pt x="13182" y="22247"/>
                      <a:pt x="13207" y="22222"/>
                    </a:cubicBezTo>
                    <a:cubicBezTo>
                      <a:pt x="13386" y="21954"/>
                      <a:pt x="13529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9" y="22598"/>
                    </a:cubicBezTo>
                    <a:cubicBezTo>
                      <a:pt x="13529" y="24155"/>
                      <a:pt x="13153" y="25694"/>
                      <a:pt x="12527" y="27125"/>
                    </a:cubicBezTo>
                    <a:cubicBezTo>
                      <a:pt x="12509" y="27000"/>
                      <a:pt x="12473" y="26893"/>
                      <a:pt x="12455" y="26767"/>
                    </a:cubicBezTo>
                    <a:cubicBezTo>
                      <a:pt x="12455" y="26751"/>
                      <a:pt x="12437" y="26743"/>
                      <a:pt x="12417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lnTo>
                      <a:pt x="11901" y="24370"/>
                    </a:ln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7" y="16585"/>
                      <a:pt x="10612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4"/>
                    </a:cubicBezTo>
                    <a:cubicBezTo>
                      <a:pt x="11382" y="14921"/>
                      <a:pt x="10988" y="14420"/>
                      <a:pt x="10433" y="14277"/>
                    </a:cubicBezTo>
                    <a:cubicBezTo>
                      <a:pt x="10326" y="13561"/>
                      <a:pt x="10236" y="12845"/>
                      <a:pt x="10165" y="12111"/>
                    </a:cubicBezTo>
                    <a:cubicBezTo>
                      <a:pt x="10057" y="11002"/>
                      <a:pt x="9986" y="9874"/>
                      <a:pt x="9986" y="8765"/>
                    </a:cubicBezTo>
                    <a:close/>
                    <a:moveTo>
                      <a:pt x="13976" y="22473"/>
                    </a:moveTo>
                    <a:cubicBezTo>
                      <a:pt x="14460" y="24155"/>
                      <a:pt x="14674" y="25891"/>
                      <a:pt x="14352" y="27644"/>
                    </a:cubicBezTo>
                    <a:cubicBezTo>
                      <a:pt x="14352" y="27644"/>
                      <a:pt x="14102" y="26839"/>
                      <a:pt x="14084" y="26821"/>
                    </a:cubicBezTo>
                    <a:cubicBezTo>
                      <a:pt x="13941" y="26249"/>
                      <a:pt x="13851" y="25658"/>
                      <a:pt x="13851" y="25050"/>
                    </a:cubicBezTo>
                    <a:cubicBezTo>
                      <a:pt x="13833" y="24298"/>
                      <a:pt x="13869" y="23546"/>
                      <a:pt x="13941" y="22813"/>
                    </a:cubicBezTo>
                    <a:cubicBezTo>
                      <a:pt x="14066" y="23600"/>
                      <a:pt x="14138" y="24405"/>
                      <a:pt x="14155" y="25211"/>
                    </a:cubicBezTo>
                    <a:cubicBezTo>
                      <a:pt x="14155" y="25237"/>
                      <a:pt x="14178" y="25251"/>
                      <a:pt x="14200" y="25251"/>
                    </a:cubicBezTo>
                    <a:cubicBezTo>
                      <a:pt x="14223" y="25251"/>
                      <a:pt x="14245" y="25237"/>
                      <a:pt x="14245" y="25211"/>
                    </a:cubicBezTo>
                    <a:cubicBezTo>
                      <a:pt x="14263" y="24298"/>
                      <a:pt x="14173" y="23403"/>
                      <a:pt x="13976" y="22526"/>
                    </a:cubicBezTo>
                    <a:cubicBezTo>
                      <a:pt x="13976" y="22526"/>
                      <a:pt x="13976" y="22526"/>
                      <a:pt x="13976" y="22508"/>
                    </a:cubicBezTo>
                    <a:lnTo>
                      <a:pt x="13976" y="22473"/>
                    </a:lnTo>
                    <a:close/>
                    <a:moveTo>
                      <a:pt x="7158" y="25175"/>
                    </a:moveTo>
                    <a:lnTo>
                      <a:pt x="7158" y="25175"/>
                    </a:ln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67" y="26159"/>
                    </a:lnTo>
                    <a:cubicBezTo>
                      <a:pt x="7928" y="26535"/>
                      <a:pt x="8035" y="26929"/>
                      <a:pt x="8089" y="27340"/>
                    </a:cubicBezTo>
                    <a:cubicBezTo>
                      <a:pt x="8104" y="27464"/>
                      <a:pt x="8107" y="27951"/>
                      <a:pt x="7863" y="27951"/>
                    </a:cubicBezTo>
                    <a:cubicBezTo>
                      <a:pt x="7825" y="27951"/>
                      <a:pt x="7781" y="27939"/>
                      <a:pt x="7731" y="27913"/>
                    </a:cubicBezTo>
                    <a:cubicBezTo>
                      <a:pt x="7391" y="27734"/>
                      <a:pt x="7123" y="27412"/>
                      <a:pt x="6997" y="27036"/>
                    </a:cubicBezTo>
                    <a:cubicBezTo>
                      <a:pt x="6944" y="26875"/>
                      <a:pt x="6908" y="26696"/>
                      <a:pt x="6890" y="26535"/>
                    </a:cubicBezTo>
                    <a:cubicBezTo>
                      <a:pt x="6962" y="26266"/>
                      <a:pt x="6979" y="25980"/>
                      <a:pt x="6979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2"/>
                      <a:pt x="7105" y="25837"/>
                      <a:pt x="7158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70"/>
                      <a:pt x="7302" y="25926"/>
                    </a:cubicBezTo>
                    <a:cubicBezTo>
                      <a:pt x="7266" y="25676"/>
                      <a:pt x="7212" y="25425"/>
                      <a:pt x="7158" y="25175"/>
                    </a:cubicBezTo>
                    <a:close/>
                    <a:moveTo>
                      <a:pt x="6514" y="25515"/>
                    </a:moveTo>
                    <a:cubicBezTo>
                      <a:pt x="6514" y="25568"/>
                      <a:pt x="6496" y="25586"/>
                      <a:pt x="6496" y="25622"/>
                    </a:cubicBezTo>
                    <a:cubicBezTo>
                      <a:pt x="6496" y="25683"/>
                      <a:pt x="6546" y="25719"/>
                      <a:pt x="6594" y="25719"/>
                    </a:cubicBezTo>
                    <a:cubicBezTo>
                      <a:pt x="6617" y="25719"/>
                      <a:pt x="6640" y="25711"/>
                      <a:pt x="6657" y="25694"/>
                    </a:cubicBezTo>
                    <a:lnTo>
                      <a:pt x="6711" y="25640"/>
                    </a:lnTo>
                    <a:cubicBezTo>
                      <a:pt x="6711" y="25712"/>
                      <a:pt x="6711" y="25765"/>
                      <a:pt x="6711" y="25837"/>
                    </a:cubicBezTo>
                    <a:cubicBezTo>
                      <a:pt x="6711" y="25855"/>
                      <a:pt x="6729" y="25891"/>
                      <a:pt x="6747" y="25908"/>
                    </a:cubicBezTo>
                    <a:cubicBezTo>
                      <a:pt x="6711" y="26123"/>
                      <a:pt x="6711" y="26356"/>
                      <a:pt x="6747" y="26589"/>
                    </a:cubicBezTo>
                    <a:cubicBezTo>
                      <a:pt x="6622" y="27107"/>
                      <a:pt x="6371" y="27573"/>
                      <a:pt x="6013" y="27984"/>
                    </a:cubicBezTo>
                    <a:lnTo>
                      <a:pt x="5995" y="27984"/>
                    </a:lnTo>
                    <a:cubicBezTo>
                      <a:pt x="5988" y="27992"/>
                      <a:pt x="5981" y="27996"/>
                      <a:pt x="5974" y="27996"/>
                    </a:cubicBezTo>
                    <a:cubicBezTo>
                      <a:pt x="5877" y="27996"/>
                      <a:pt x="5775" y="27280"/>
                      <a:pt x="5779" y="27280"/>
                    </a:cubicBezTo>
                    <a:lnTo>
                      <a:pt x="5779" y="27280"/>
                    </a:lnTo>
                    <a:cubicBezTo>
                      <a:pt x="5779" y="27280"/>
                      <a:pt x="5780" y="27282"/>
                      <a:pt x="5780" y="27286"/>
                    </a:cubicBezTo>
                    <a:cubicBezTo>
                      <a:pt x="5780" y="26929"/>
                      <a:pt x="5852" y="26571"/>
                      <a:pt x="6013" y="26266"/>
                    </a:cubicBezTo>
                    <a:cubicBezTo>
                      <a:pt x="6138" y="25998"/>
                      <a:pt x="6299" y="25747"/>
                      <a:pt x="6514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02" y="30132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91" y="31331"/>
                      <a:pt x="12491" y="31474"/>
                      <a:pt x="12509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41" y="31760"/>
                      <a:pt x="12312" y="31474"/>
                      <a:pt x="12473" y="31205"/>
                    </a:cubicBezTo>
                    <a:close/>
                    <a:moveTo>
                      <a:pt x="14508" y="32551"/>
                    </a:moveTo>
                    <a:lnTo>
                      <a:pt x="14508" y="32551"/>
                    </a:lnTo>
                    <a:cubicBezTo>
                      <a:pt x="14588" y="32806"/>
                      <a:pt x="14619" y="33062"/>
                      <a:pt x="14585" y="33317"/>
                    </a:cubicBezTo>
                    <a:cubicBezTo>
                      <a:pt x="14480" y="33073"/>
                      <a:pt x="14444" y="32812"/>
                      <a:pt x="14508" y="32551"/>
                    </a:cubicBezTo>
                    <a:close/>
                    <a:moveTo>
                      <a:pt x="12939" y="33621"/>
                    </a:move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100" y="34301"/>
                      <a:pt x="12974" y="33961"/>
                      <a:pt x="12939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44" y="35196"/>
                      <a:pt x="5136" y="35268"/>
                      <a:pt x="5047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8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39"/>
                      <a:pt x="8662" y="35411"/>
                      <a:pt x="8608" y="35464"/>
                    </a:cubicBezTo>
                    <a:cubicBezTo>
                      <a:pt x="8554" y="35518"/>
                      <a:pt x="8483" y="35590"/>
                      <a:pt x="8411" y="35643"/>
                    </a:cubicBezTo>
                    <a:cubicBezTo>
                      <a:pt x="8447" y="35518"/>
                      <a:pt x="8518" y="35393"/>
                      <a:pt x="8626" y="35286"/>
                    </a:cubicBezTo>
                    <a:cubicBezTo>
                      <a:pt x="8662" y="35232"/>
                      <a:pt x="8715" y="35196"/>
                      <a:pt x="8751" y="35160"/>
                    </a:cubicBezTo>
                    <a:close/>
                    <a:moveTo>
                      <a:pt x="877" y="34266"/>
                    </a:moveTo>
                    <a:lnTo>
                      <a:pt x="877" y="34266"/>
                    </a:lnTo>
                    <a:cubicBezTo>
                      <a:pt x="1861" y="34337"/>
                      <a:pt x="2595" y="35124"/>
                      <a:pt x="3114" y="35930"/>
                    </a:cubicBezTo>
                    <a:lnTo>
                      <a:pt x="3025" y="35912"/>
                    </a:lnTo>
                    <a:cubicBezTo>
                      <a:pt x="2649" y="35572"/>
                      <a:pt x="2148" y="35375"/>
                      <a:pt x="1647" y="35357"/>
                    </a:cubicBezTo>
                    <a:cubicBezTo>
                      <a:pt x="1325" y="35035"/>
                      <a:pt x="1074" y="34677"/>
                      <a:pt x="877" y="34266"/>
                    </a:cubicBezTo>
                    <a:close/>
                    <a:moveTo>
                      <a:pt x="1736" y="35572"/>
                    </a:moveTo>
                    <a:cubicBezTo>
                      <a:pt x="2130" y="35626"/>
                      <a:pt x="2506" y="35769"/>
                      <a:pt x="2846" y="35983"/>
                    </a:cubicBezTo>
                    <a:cubicBezTo>
                      <a:pt x="2846" y="36001"/>
                      <a:pt x="2846" y="36037"/>
                      <a:pt x="2846" y="36055"/>
                    </a:cubicBezTo>
                    <a:cubicBezTo>
                      <a:pt x="2559" y="36109"/>
                      <a:pt x="2291" y="36198"/>
                      <a:pt x="2023" y="36306"/>
                    </a:cubicBezTo>
                    <a:cubicBezTo>
                      <a:pt x="1878" y="36320"/>
                      <a:pt x="1730" y="36329"/>
                      <a:pt x="1582" y="36329"/>
                    </a:cubicBezTo>
                    <a:cubicBezTo>
                      <a:pt x="1018" y="36329"/>
                      <a:pt x="471" y="36202"/>
                      <a:pt x="215" y="35804"/>
                    </a:cubicBezTo>
                    <a:cubicBezTo>
                      <a:pt x="103" y="35636"/>
                      <a:pt x="1026" y="35578"/>
                      <a:pt x="1490" y="35578"/>
                    </a:cubicBezTo>
                    <a:cubicBezTo>
                      <a:pt x="1617" y="35578"/>
                      <a:pt x="1709" y="35582"/>
                      <a:pt x="1736" y="35590"/>
                    </a:cubicBezTo>
                    <a:lnTo>
                      <a:pt x="1736" y="35572"/>
                    </a:lnTo>
                    <a:close/>
                    <a:moveTo>
                      <a:pt x="15963" y="35572"/>
                    </a:moveTo>
                    <a:cubicBezTo>
                      <a:pt x="15981" y="35858"/>
                      <a:pt x="15927" y="36127"/>
                      <a:pt x="15820" y="36377"/>
                    </a:cubicBezTo>
                    <a:lnTo>
                      <a:pt x="15820" y="36377"/>
                    </a:lnTo>
                    <a:cubicBezTo>
                      <a:pt x="15820" y="36239"/>
                      <a:pt x="15821" y="36085"/>
                      <a:pt x="15855" y="35948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3454" y="36359"/>
                    </a:moveTo>
                    <a:cubicBezTo>
                      <a:pt x="3454" y="36377"/>
                      <a:pt x="3472" y="36395"/>
                      <a:pt x="3490" y="36395"/>
                    </a:cubicBezTo>
                    <a:lnTo>
                      <a:pt x="3490" y="36431"/>
                    </a:lnTo>
                    <a:cubicBezTo>
                      <a:pt x="3365" y="36467"/>
                      <a:pt x="3221" y="36502"/>
                      <a:pt x="3096" y="36538"/>
                    </a:cubicBezTo>
                    <a:cubicBezTo>
                      <a:pt x="3204" y="36467"/>
                      <a:pt x="3329" y="36413"/>
                      <a:pt x="3454" y="36359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1" y="36771"/>
                      <a:pt x="12366" y="37057"/>
                    </a:cubicBezTo>
                    <a:cubicBezTo>
                      <a:pt x="12366" y="36842"/>
                      <a:pt x="12420" y="36628"/>
                      <a:pt x="12509" y="36431"/>
                    </a:cubicBezTo>
                    <a:cubicBezTo>
                      <a:pt x="12581" y="36306"/>
                      <a:pt x="12652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54" y="31939"/>
                      <a:pt x="10308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7" y="37487"/>
                    </a:cubicBezTo>
                    <a:cubicBezTo>
                      <a:pt x="10881" y="37200"/>
                      <a:pt x="10648" y="36932"/>
                      <a:pt x="10397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49" y="36000"/>
                      <a:pt x="10359" y="36007"/>
                      <a:pt x="10368" y="36007"/>
                    </a:cubicBezTo>
                    <a:cubicBezTo>
                      <a:pt x="10389" y="36007"/>
                      <a:pt x="10410" y="35978"/>
                      <a:pt x="10397" y="35966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9"/>
                      <a:pt x="2774" y="36574"/>
                      <a:pt x="2667" y="36735"/>
                    </a:cubicBezTo>
                    <a:cubicBezTo>
                      <a:pt x="2649" y="36789"/>
                      <a:pt x="2667" y="36860"/>
                      <a:pt x="2738" y="36878"/>
                    </a:cubicBezTo>
                    <a:cubicBezTo>
                      <a:pt x="2685" y="36932"/>
                      <a:pt x="2631" y="36986"/>
                      <a:pt x="2559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00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2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16" y="36789"/>
                      <a:pt x="4295" y="37254"/>
                      <a:pt x="4277" y="37737"/>
                    </a:cubicBezTo>
                    <a:cubicBezTo>
                      <a:pt x="4277" y="37988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6" y="37057"/>
                      <a:pt x="3740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0" y="37379"/>
                      <a:pt x="3114" y="36825"/>
                    </a:cubicBezTo>
                    <a:close/>
                    <a:moveTo>
                      <a:pt x="12916" y="38362"/>
                    </a:moveTo>
                    <a:cubicBezTo>
                      <a:pt x="12934" y="38404"/>
                      <a:pt x="12956" y="38447"/>
                      <a:pt x="12956" y="38489"/>
                    </a:cubicBezTo>
                    <a:cubicBezTo>
                      <a:pt x="13028" y="38668"/>
                      <a:pt x="13082" y="38865"/>
                      <a:pt x="13118" y="39061"/>
                    </a:cubicBezTo>
                    <a:cubicBezTo>
                      <a:pt x="12974" y="39008"/>
                      <a:pt x="12921" y="38865"/>
                      <a:pt x="12903" y="38704"/>
                    </a:cubicBezTo>
                    <a:cubicBezTo>
                      <a:pt x="12903" y="38590"/>
                      <a:pt x="12903" y="38476"/>
                      <a:pt x="12916" y="38362"/>
                    </a:cubicBezTo>
                    <a:close/>
                    <a:moveTo>
                      <a:pt x="3633" y="36610"/>
                    </a:moveTo>
                    <a:lnTo>
                      <a:pt x="3651" y="36628"/>
                    </a:lnTo>
                    <a:cubicBezTo>
                      <a:pt x="3669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0" y="39527"/>
                      <a:pt x="2917" y="39222"/>
                      <a:pt x="2810" y="38918"/>
                    </a:cubicBezTo>
                    <a:cubicBezTo>
                      <a:pt x="2631" y="38381"/>
                      <a:pt x="2846" y="37898"/>
                      <a:pt x="3096" y="37433"/>
                    </a:cubicBezTo>
                    <a:cubicBezTo>
                      <a:pt x="3104" y="37440"/>
                      <a:pt x="3114" y="37445"/>
                      <a:pt x="3126" y="37445"/>
                    </a:cubicBezTo>
                    <a:cubicBezTo>
                      <a:pt x="3144" y="37445"/>
                      <a:pt x="3165" y="37436"/>
                      <a:pt x="3186" y="37415"/>
                    </a:cubicBezTo>
                    <a:cubicBezTo>
                      <a:pt x="3383" y="37200"/>
                      <a:pt x="3526" y="36914"/>
                      <a:pt x="3597" y="36628"/>
                    </a:cubicBezTo>
                    <a:lnTo>
                      <a:pt x="3633" y="36610"/>
                    </a:lnTo>
                    <a:close/>
                    <a:moveTo>
                      <a:pt x="7999" y="38668"/>
                    </a:moveTo>
                    <a:lnTo>
                      <a:pt x="7999" y="38668"/>
                    </a:lnTo>
                    <a:cubicBezTo>
                      <a:pt x="7731" y="39097"/>
                      <a:pt x="7588" y="39562"/>
                      <a:pt x="7552" y="40064"/>
                    </a:cubicBezTo>
                    <a:lnTo>
                      <a:pt x="7516" y="40064"/>
                    </a:lnTo>
                    <a:cubicBezTo>
                      <a:pt x="7481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44" y="40242"/>
                      <a:pt x="7033" y="39902"/>
                      <a:pt x="7212" y="39580"/>
                    </a:cubicBezTo>
                    <a:cubicBezTo>
                      <a:pt x="7391" y="39205"/>
                      <a:pt x="7659" y="38900"/>
                      <a:pt x="7999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87" y="38256"/>
                      <a:pt x="8787" y="38274"/>
                      <a:pt x="8823" y="38292"/>
                    </a:cubicBezTo>
                    <a:cubicBezTo>
                      <a:pt x="8304" y="39026"/>
                      <a:pt x="8984" y="39920"/>
                      <a:pt x="9234" y="40708"/>
                    </a:cubicBezTo>
                    <a:cubicBezTo>
                      <a:pt x="9216" y="40708"/>
                      <a:pt x="9198" y="40726"/>
                      <a:pt x="9198" y="40726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4" y="39979"/>
                      <a:pt x="8429" y="39902"/>
                    </a:cubicBezTo>
                    <a:cubicBezTo>
                      <a:pt x="8304" y="39580"/>
                      <a:pt x="8304" y="39240"/>
                      <a:pt x="8429" y="38918"/>
                    </a:cubicBezTo>
                    <a:cubicBezTo>
                      <a:pt x="8465" y="38918"/>
                      <a:pt x="8501" y="38900"/>
                      <a:pt x="8518" y="38865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7"/>
                    </a:cubicBezTo>
                    <a:cubicBezTo>
                      <a:pt x="9360" y="40582"/>
                      <a:pt x="9270" y="40296"/>
                      <a:pt x="9145" y="40028"/>
                    </a:cubicBezTo>
                    <a:cubicBezTo>
                      <a:pt x="8915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4"/>
                      <a:pt x="8952" y="38587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7" y="38578"/>
                    </a:moveTo>
                    <a:lnTo>
                      <a:pt x="8357" y="38668"/>
                    </a:lnTo>
                    <a:cubicBezTo>
                      <a:pt x="8125" y="39115"/>
                      <a:pt x="8196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5"/>
                      <a:pt x="8268" y="40529"/>
                    </a:cubicBezTo>
                    <a:lnTo>
                      <a:pt x="8268" y="40529"/>
                    </a:lnTo>
                    <a:lnTo>
                      <a:pt x="8178" y="40672"/>
                    </a:lnTo>
                    <a:cubicBezTo>
                      <a:pt x="8071" y="40869"/>
                      <a:pt x="7892" y="41012"/>
                      <a:pt x="7659" y="41066"/>
                    </a:cubicBezTo>
                    <a:cubicBezTo>
                      <a:pt x="7659" y="40761"/>
                      <a:pt x="7659" y="40475"/>
                      <a:pt x="7695" y="40171"/>
                    </a:cubicBezTo>
                    <a:cubicBezTo>
                      <a:pt x="7713" y="39580"/>
                      <a:pt x="7964" y="39008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5"/>
                      <a:pt x="16679" y="41799"/>
                      <a:pt x="16357" y="42068"/>
                    </a:cubicBezTo>
                    <a:cubicBezTo>
                      <a:pt x="16211" y="42170"/>
                      <a:pt x="16080" y="42290"/>
                      <a:pt x="15966" y="42424"/>
                    </a:cubicBezTo>
                    <a:lnTo>
                      <a:pt x="15966" y="42424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6"/>
                      <a:pt x="16553" y="41674"/>
                    </a:cubicBezTo>
                    <a:cubicBezTo>
                      <a:pt x="16822" y="41567"/>
                      <a:pt x="17126" y="41495"/>
                      <a:pt x="17412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2" y="41406"/>
                      <a:pt x="20043" y="41853"/>
                      <a:pt x="20347" y="42766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3" y="41764"/>
                    </a:cubicBezTo>
                    <a:cubicBezTo>
                      <a:pt x="18486" y="41567"/>
                      <a:pt x="18361" y="41388"/>
                      <a:pt x="18218" y="41245"/>
                    </a:cubicBezTo>
                    <a:close/>
                    <a:moveTo>
                      <a:pt x="17394" y="41656"/>
                    </a:moveTo>
                    <a:lnTo>
                      <a:pt x="17394" y="41656"/>
                    </a:lnTo>
                    <a:cubicBezTo>
                      <a:pt x="17377" y="41746"/>
                      <a:pt x="17377" y="41835"/>
                      <a:pt x="17377" y="41925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5"/>
                      <a:pt x="15891" y="42784"/>
                    </a:cubicBezTo>
                    <a:cubicBezTo>
                      <a:pt x="16070" y="42515"/>
                      <a:pt x="16303" y="42283"/>
                      <a:pt x="16553" y="42104"/>
                    </a:cubicBezTo>
                    <a:cubicBezTo>
                      <a:pt x="16822" y="41907"/>
                      <a:pt x="17108" y="41764"/>
                      <a:pt x="17394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2"/>
                      <a:pt x="17305" y="43482"/>
                      <a:pt x="17287" y="43499"/>
                    </a:cubicBezTo>
                    <a:cubicBezTo>
                      <a:pt x="17201" y="43643"/>
                      <a:pt x="16828" y="44302"/>
                      <a:pt x="16656" y="44302"/>
                    </a:cubicBezTo>
                    <a:cubicBezTo>
                      <a:pt x="16613" y="44302"/>
                      <a:pt x="16582" y="44261"/>
                      <a:pt x="16571" y="44162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30" y="42211"/>
                    </a:cubicBezTo>
                    <a:cubicBezTo>
                      <a:pt x="17440" y="42216"/>
                      <a:pt x="17449" y="42218"/>
                      <a:pt x="17459" y="42218"/>
                    </a:cubicBezTo>
                    <a:cubicBezTo>
                      <a:pt x="17485" y="42218"/>
                      <a:pt x="17511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71" y="41781"/>
                    </a:cubicBezTo>
                    <a:cubicBezTo>
                      <a:pt x="18289" y="41835"/>
                      <a:pt x="18325" y="41871"/>
                      <a:pt x="18343" y="41907"/>
                    </a:cubicBezTo>
                    <a:cubicBezTo>
                      <a:pt x="18343" y="41943"/>
                      <a:pt x="18343" y="41960"/>
                      <a:pt x="18379" y="41978"/>
                    </a:cubicBezTo>
                    <a:lnTo>
                      <a:pt x="18414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5"/>
                      <a:pt x="19452" y="43517"/>
                      <a:pt x="19452" y="43732"/>
                    </a:cubicBezTo>
                    <a:cubicBezTo>
                      <a:pt x="19452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5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4"/>
                      <a:pt x="18092" y="42605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6"/>
                    </a:cubicBezTo>
                    <a:lnTo>
                      <a:pt x="18146" y="42086"/>
                    </a:lnTo>
                    <a:cubicBezTo>
                      <a:pt x="18164" y="41978"/>
                      <a:pt x="18164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3" y="42014"/>
                    </a:lnTo>
                    <a:cubicBezTo>
                      <a:pt x="17878" y="42139"/>
                      <a:pt x="17878" y="42247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3" y="44215"/>
                      <a:pt x="18074" y="44609"/>
                    </a:cubicBezTo>
                    <a:cubicBezTo>
                      <a:pt x="18016" y="44730"/>
                      <a:pt x="17958" y="44781"/>
                      <a:pt x="17904" y="44781"/>
                    </a:cubicBezTo>
                    <a:cubicBezTo>
                      <a:pt x="17662" y="44781"/>
                      <a:pt x="17477" y="43776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4"/>
                    </a:moveTo>
                    <a:lnTo>
                      <a:pt x="11954" y="45110"/>
                    </a:lnTo>
                    <a:cubicBezTo>
                      <a:pt x="11865" y="45271"/>
                      <a:pt x="11740" y="45414"/>
                      <a:pt x="11614" y="45522"/>
                    </a:cubicBezTo>
                    <a:cubicBezTo>
                      <a:pt x="11704" y="45271"/>
                      <a:pt x="11829" y="45038"/>
                      <a:pt x="11972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89" y="46882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2008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73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4"/>
                      <a:pt x="12294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7" y="47615"/>
                      <a:pt x="11417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7" y="47705"/>
                      <a:pt x="11507" y="47579"/>
                      <a:pt x="11579" y="47436"/>
                    </a:cubicBezTo>
                    <a:close/>
                    <a:moveTo>
                      <a:pt x="10080" y="47802"/>
                    </a:moveTo>
                    <a:cubicBezTo>
                      <a:pt x="10287" y="47802"/>
                      <a:pt x="10497" y="47829"/>
                      <a:pt x="10720" y="47902"/>
                    </a:cubicBezTo>
                    <a:cubicBezTo>
                      <a:pt x="10183" y="48063"/>
                      <a:pt x="9664" y="48295"/>
                      <a:pt x="9198" y="48617"/>
                    </a:cubicBezTo>
                    <a:cubicBezTo>
                      <a:pt x="9198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12" y="48600"/>
                      <a:pt x="8662" y="48564"/>
                      <a:pt x="8429" y="48492"/>
                    </a:cubicBezTo>
                    <a:cubicBezTo>
                      <a:pt x="8377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8" y="48045"/>
                    </a:cubicBezTo>
                    <a:cubicBezTo>
                      <a:pt x="9091" y="47968"/>
                      <a:pt x="9573" y="47802"/>
                      <a:pt x="10080" y="47802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4"/>
                      <a:pt x="11056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7" y="50174"/>
                    </a:cubicBezTo>
                    <a:lnTo>
                      <a:pt x="8357" y="50156"/>
                    </a:lnTo>
                    <a:cubicBezTo>
                      <a:pt x="8143" y="50156"/>
                      <a:pt x="8214" y="50103"/>
                      <a:pt x="8322" y="49924"/>
                    </a:cubicBezTo>
                    <a:cubicBezTo>
                      <a:pt x="8429" y="49745"/>
                      <a:pt x="8536" y="49530"/>
                      <a:pt x="8680" y="49333"/>
                    </a:cubicBezTo>
                    <a:cubicBezTo>
                      <a:pt x="9181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cubicBezTo>
                      <a:pt x="12652" y="48054"/>
                      <a:pt x="12670" y="48067"/>
                      <a:pt x="12690" y="48067"/>
                    </a:cubicBezTo>
                    <a:cubicBezTo>
                      <a:pt x="12710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8" y="48403"/>
                    </a:cubicBezTo>
                    <a:cubicBezTo>
                      <a:pt x="13815" y="48707"/>
                      <a:pt x="13959" y="49190"/>
                      <a:pt x="14066" y="49637"/>
                    </a:cubicBezTo>
                    <a:cubicBezTo>
                      <a:pt x="14102" y="49763"/>
                      <a:pt x="14209" y="50371"/>
                      <a:pt x="14316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3010" y="49369"/>
                      <a:pt x="12974" y="49315"/>
                      <a:pt x="12939" y="49262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1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1"/>
                      <a:pt x="12348" y="47633"/>
                    </a:cubicBezTo>
                    <a:close/>
                    <a:moveTo>
                      <a:pt x="11077" y="48277"/>
                    </a:moveTo>
                    <a:lnTo>
                      <a:pt x="11077" y="48277"/>
                    </a:ln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7" y="50532"/>
                      <a:pt x="9700" y="50729"/>
                      <a:pt x="9664" y="50926"/>
                    </a:cubicBez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53" y="49852"/>
                      <a:pt x="9896" y="49548"/>
                      <a:pt x="10093" y="49280"/>
                    </a:cubicBezTo>
                    <a:cubicBezTo>
                      <a:pt x="10344" y="48886"/>
                      <a:pt x="10684" y="48546"/>
                      <a:pt x="11077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52" y="49297"/>
                      <a:pt x="10827" y="49942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1"/>
                      <a:pt x="10129" y="49548"/>
                      <a:pt x="10505" y="49083"/>
                    </a:cubicBezTo>
                    <a:cubicBezTo>
                      <a:pt x="10737" y="48814"/>
                      <a:pt x="10988" y="48582"/>
                      <a:pt x="11256" y="48349"/>
                    </a:cubicBezTo>
                    <a:cubicBezTo>
                      <a:pt x="11346" y="48277"/>
                      <a:pt x="11417" y="48188"/>
                      <a:pt x="11507" y="48134"/>
                    </a:cubicBezTo>
                    <a:close/>
                    <a:moveTo>
                      <a:pt x="12008" y="48242"/>
                    </a:move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1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688" y="49244"/>
                      <a:pt x="12974" y="49566"/>
                    </a:cubicBezTo>
                    <a:cubicBezTo>
                      <a:pt x="13100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07" y="51497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2" y="47881"/>
                      <a:pt x="11917" y="48022"/>
                      <a:pt x="11952" y="48162"/>
                    </a:cubicBezTo>
                    <a:lnTo>
                      <a:pt x="11952" y="48162"/>
                    </a:lnTo>
                    <a:cubicBezTo>
                      <a:pt x="11944" y="48160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704" y="49566"/>
                      <a:pt x="11936" y="50210"/>
                    </a:cubicBezTo>
                    <a:cubicBezTo>
                      <a:pt x="11919" y="50496"/>
                      <a:pt x="11883" y="50783"/>
                      <a:pt x="11829" y="51069"/>
                    </a:cubicBezTo>
                    <a:cubicBezTo>
                      <a:pt x="11829" y="51084"/>
                      <a:pt x="11405" y="51748"/>
                      <a:pt x="11244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67" y="51481"/>
                      <a:pt x="11131" y="51320"/>
                      <a:pt x="11077" y="51176"/>
                    </a:cubicBezTo>
                    <a:cubicBezTo>
                      <a:pt x="10845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3"/>
                    </a:cubicBezTo>
                    <a:cubicBezTo>
                      <a:pt x="11775" y="48170"/>
                      <a:pt x="11829" y="47955"/>
                      <a:pt x="11865" y="47723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093" y="2913"/>
                      <a:pt x="9896" y="4399"/>
                    </a:cubicBezTo>
                    <a:cubicBezTo>
                      <a:pt x="9270" y="4918"/>
                      <a:pt x="8680" y="5866"/>
                      <a:pt x="8787" y="6635"/>
                    </a:cubicBezTo>
                    <a:cubicBezTo>
                      <a:pt x="8787" y="6676"/>
                      <a:pt x="8817" y="6726"/>
                      <a:pt x="8855" y="6726"/>
                    </a:cubicBezTo>
                    <a:cubicBezTo>
                      <a:pt x="8867" y="6726"/>
                      <a:pt x="8881" y="6720"/>
                      <a:pt x="8894" y="6707"/>
                    </a:cubicBezTo>
                    <a:cubicBezTo>
                      <a:pt x="9377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48" y="11163"/>
                    </a:cubicBezTo>
                    <a:cubicBezTo>
                      <a:pt x="8948" y="11207"/>
                      <a:pt x="8983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7" y="10232"/>
                    </a:cubicBezTo>
                    <a:cubicBezTo>
                      <a:pt x="9717" y="10322"/>
                      <a:pt x="9717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5" y="17265"/>
                    </a:cubicBezTo>
                    <a:cubicBezTo>
                      <a:pt x="5942" y="18786"/>
                      <a:pt x="4922" y="20272"/>
                      <a:pt x="4134" y="21954"/>
                    </a:cubicBezTo>
                    <a:cubicBezTo>
                      <a:pt x="4102" y="22018"/>
                      <a:pt x="4156" y="22082"/>
                      <a:pt x="4219" y="22082"/>
                    </a:cubicBezTo>
                    <a:cubicBezTo>
                      <a:pt x="4226" y="22082"/>
                      <a:pt x="4234" y="22081"/>
                      <a:pt x="4242" y="22079"/>
                    </a:cubicBezTo>
                    <a:cubicBezTo>
                      <a:pt x="6353" y="21488"/>
                      <a:pt x="7838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89" y="20316"/>
                      <a:pt x="8071" y="20316"/>
                    </a:cubicBezTo>
                    <a:cubicBezTo>
                      <a:pt x="8053" y="20316"/>
                      <a:pt x="8035" y="20325"/>
                      <a:pt x="8035" y="20343"/>
                    </a:cubicBezTo>
                    <a:cubicBezTo>
                      <a:pt x="7999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2"/>
                      <a:pt x="6747" y="23027"/>
                      <a:pt x="6514" y="23493"/>
                    </a:cubicBezTo>
                    <a:cubicBezTo>
                      <a:pt x="6482" y="23541"/>
                      <a:pt x="6522" y="23603"/>
                      <a:pt x="6581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087" y="24173"/>
                    </a:cubicBezTo>
                    <a:cubicBezTo>
                      <a:pt x="6836" y="24352"/>
                      <a:pt x="6604" y="24548"/>
                      <a:pt x="6371" y="24745"/>
                    </a:cubicBezTo>
                    <a:cubicBezTo>
                      <a:pt x="6407" y="24710"/>
                      <a:pt x="6425" y="24674"/>
                      <a:pt x="6443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399" y="24592"/>
                      <a:pt x="6389" y="24602"/>
                    </a:cubicBezTo>
                    <a:cubicBezTo>
                      <a:pt x="6317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0" y="24780"/>
                      <a:pt x="4622" y="25329"/>
                      <a:pt x="4188" y="25676"/>
                    </a:cubicBezTo>
                    <a:cubicBezTo>
                      <a:pt x="4134" y="25712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50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39" y="27394"/>
                      <a:pt x="6783" y="26893"/>
                    </a:cubicBezTo>
                    <a:cubicBezTo>
                      <a:pt x="6854" y="27161"/>
                      <a:pt x="6962" y="27412"/>
                      <a:pt x="7141" y="27626"/>
                    </a:cubicBezTo>
                    <a:cubicBezTo>
                      <a:pt x="7235" y="27748"/>
                      <a:pt x="7626" y="28125"/>
                      <a:pt x="7896" y="28125"/>
                    </a:cubicBezTo>
                    <a:cubicBezTo>
                      <a:pt x="7984" y="28125"/>
                      <a:pt x="8059" y="28085"/>
                      <a:pt x="8107" y="27984"/>
                    </a:cubicBezTo>
                    <a:cubicBezTo>
                      <a:pt x="8340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9"/>
                      <a:pt x="9020" y="26571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8" y="23242"/>
                      <a:pt x="7642" y="22741"/>
                    </a:cubicBezTo>
                    <a:cubicBezTo>
                      <a:pt x="7659" y="22741"/>
                      <a:pt x="7659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3"/>
                      <a:pt x="7838" y="22437"/>
                      <a:pt x="7892" y="22383"/>
                    </a:cubicBezTo>
                    <a:cubicBezTo>
                      <a:pt x="7964" y="22329"/>
                      <a:pt x="7892" y="22294"/>
                      <a:pt x="7856" y="22294"/>
                    </a:cubicBezTo>
                    <a:cubicBezTo>
                      <a:pt x="7803" y="22312"/>
                      <a:pt x="7785" y="22312"/>
                      <a:pt x="7767" y="22329"/>
                    </a:cubicBezTo>
                    <a:cubicBezTo>
                      <a:pt x="7856" y="22043"/>
                      <a:pt x="7946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70"/>
                      <a:pt x="8518" y="22240"/>
                    </a:cubicBezTo>
                    <a:cubicBezTo>
                      <a:pt x="8626" y="21793"/>
                      <a:pt x="8429" y="21220"/>
                      <a:pt x="8214" y="20790"/>
                    </a:cubicBezTo>
                    <a:cubicBezTo>
                      <a:pt x="8357" y="20236"/>
                      <a:pt x="8518" y="19681"/>
                      <a:pt x="8662" y="19126"/>
                    </a:cubicBezTo>
                    <a:cubicBezTo>
                      <a:pt x="8662" y="19538"/>
                      <a:pt x="8787" y="19932"/>
                      <a:pt x="9002" y="20272"/>
                    </a:cubicBezTo>
                    <a:cubicBezTo>
                      <a:pt x="9020" y="20289"/>
                      <a:pt x="9042" y="20298"/>
                      <a:pt x="9064" y="20298"/>
                    </a:cubicBezTo>
                    <a:cubicBezTo>
                      <a:pt x="9087" y="20298"/>
                      <a:pt x="9109" y="20289"/>
                      <a:pt x="9127" y="20272"/>
                    </a:cubicBezTo>
                    <a:cubicBezTo>
                      <a:pt x="9342" y="19788"/>
                      <a:pt x="9127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35" y="14098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52" y="13503"/>
                    </a:cubicBezTo>
                    <a:cubicBezTo>
                      <a:pt x="9938" y="13503"/>
                      <a:pt x="9925" y="13509"/>
                      <a:pt x="9914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302" y="19636"/>
                    </a:cubicBezTo>
                    <a:cubicBezTo>
                      <a:pt x="10322" y="19636"/>
                      <a:pt x="10343" y="19628"/>
                      <a:pt x="10362" y="19609"/>
                    </a:cubicBezTo>
                    <a:cubicBezTo>
                      <a:pt x="10576" y="19341"/>
                      <a:pt x="10720" y="19019"/>
                      <a:pt x="10809" y="18661"/>
                    </a:cubicBezTo>
                    <a:cubicBezTo>
                      <a:pt x="11006" y="19967"/>
                      <a:pt x="11221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7" y="26109"/>
                    </a:cubicBezTo>
                    <a:cubicBezTo>
                      <a:pt x="11295" y="26109"/>
                      <a:pt x="11313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99" y="29730"/>
                      <a:pt x="10594" y="29785"/>
                      <a:pt x="10382" y="29785"/>
                    </a:cubicBezTo>
                    <a:cubicBezTo>
                      <a:pt x="10328" y="29785"/>
                      <a:pt x="10273" y="29781"/>
                      <a:pt x="10219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9"/>
                      <a:pt x="11131" y="29273"/>
                    </a:cubicBezTo>
                    <a:cubicBezTo>
                      <a:pt x="11051" y="29236"/>
                      <a:pt x="10970" y="29220"/>
                      <a:pt x="10889" y="29220"/>
                    </a:cubicBezTo>
                    <a:cubicBezTo>
                      <a:pt x="10537" y="29220"/>
                      <a:pt x="10193" y="29530"/>
                      <a:pt x="10004" y="29792"/>
                    </a:cubicBezTo>
                    <a:cubicBezTo>
                      <a:pt x="9986" y="29828"/>
                      <a:pt x="10004" y="29881"/>
                      <a:pt x="10057" y="29899"/>
                    </a:cubicBezTo>
                    <a:cubicBezTo>
                      <a:pt x="10150" y="29924"/>
                      <a:pt x="10246" y="29936"/>
                      <a:pt x="10343" y="29936"/>
                    </a:cubicBezTo>
                    <a:cubicBezTo>
                      <a:pt x="10528" y="29936"/>
                      <a:pt x="10716" y="29892"/>
                      <a:pt x="10881" y="29810"/>
                    </a:cubicBezTo>
                    <a:lnTo>
                      <a:pt x="10881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70"/>
                      <a:pt x="9485" y="31367"/>
                      <a:pt x="9270" y="31581"/>
                    </a:cubicBezTo>
                    <a:cubicBezTo>
                      <a:pt x="8805" y="31814"/>
                      <a:pt x="8304" y="32011"/>
                      <a:pt x="7803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313" y="33049"/>
                      <a:pt x="4313" y="33138"/>
                      <a:pt x="4367" y="33138"/>
                    </a:cubicBezTo>
                    <a:cubicBezTo>
                      <a:pt x="4413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274" y="32132"/>
                      <a:pt x="8494" y="32056"/>
                      <a:pt x="8707" y="31967"/>
                    </a:cubicBezTo>
                    <a:lnTo>
                      <a:pt x="8707" y="31967"/>
                    </a:lnTo>
                    <a:cubicBezTo>
                      <a:pt x="8140" y="32258"/>
                      <a:pt x="7616" y="32627"/>
                      <a:pt x="7051" y="32941"/>
                    </a:cubicBezTo>
                    <a:cubicBezTo>
                      <a:pt x="6282" y="33371"/>
                      <a:pt x="5387" y="33424"/>
                      <a:pt x="4546" y="33424"/>
                    </a:cubicBezTo>
                    <a:cubicBezTo>
                      <a:pt x="4444" y="33424"/>
                      <a:pt x="4255" y="33429"/>
                      <a:pt x="4037" y="33429"/>
                    </a:cubicBezTo>
                    <a:cubicBezTo>
                      <a:pt x="3292" y="33429"/>
                      <a:pt x="2197" y="33376"/>
                      <a:pt x="2971" y="32905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4" y="33174"/>
                    </a:cubicBezTo>
                    <a:cubicBezTo>
                      <a:pt x="2130" y="33210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40"/>
                      <a:pt x="5942" y="34588"/>
                      <a:pt x="5387" y="35017"/>
                    </a:cubicBezTo>
                    <a:cubicBezTo>
                      <a:pt x="5172" y="34910"/>
                      <a:pt x="4922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39" y="35922"/>
                      <a:pt x="3329" y="35918"/>
                      <a:pt x="3318" y="35918"/>
                    </a:cubicBezTo>
                    <a:cubicBezTo>
                      <a:pt x="3302" y="35918"/>
                      <a:pt x="3286" y="35927"/>
                      <a:pt x="3275" y="35948"/>
                    </a:cubicBezTo>
                    <a:lnTo>
                      <a:pt x="3204" y="35948"/>
                    </a:lnTo>
                    <a:cubicBezTo>
                      <a:pt x="2667" y="34999"/>
                      <a:pt x="1861" y="34122"/>
                      <a:pt x="716" y="34104"/>
                    </a:cubicBezTo>
                    <a:cubicBezTo>
                      <a:pt x="645" y="34122"/>
                      <a:pt x="609" y="34176"/>
                      <a:pt x="645" y="34230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54" y="35787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3" y="36449"/>
                    </a:cubicBezTo>
                    <a:lnTo>
                      <a:pt x="1683" y="36449"/>
                    </a:lnTo>
                    <a:lnTo>
                      <a:pt x="1432" y="36556"/>
                    </a:lnTo>
                    <a:cubicBezTo>
                      <a:pt x="1074" y="36699"/>
                      <a:pt x="340" y="36968"/>
                      <a:pt x="322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1" y="37861"/>
                      <a:pt x="1384" y="37803"/>
                      <a:pt x="1504" y="37755"/>
                    </a:cubicBezTo>
                    <a:cubicBezTo>
                      <a:pt x="1647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6"/>
                      <a:pt x="1289" y="39026"/>
                    </a:cubicBezTo>
                    <a:cubicBezTo>
                      <a:pt x="1933" y="39026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1" y="38739"/>
                      <a:pt x="2774" y="39419"/>
                      <a:pt x="3257" y="40046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8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0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188" y="38936"/>
                    </a:cubicBezTo>
                    <a:cubicBezTo>
                      <a:pt x="4456" y="38113"/>
                      <a:pt x="4546" y="36950"/>
                      <a:pt x="3848" y="36323"/>
                    </a:cubicBezTo>
                    <a:cubicBezTo>
                      <a:pt x="3848" y="36288"/>
                      <a:pt x="3848" y="36270"/>
                      <a:pt x="3848" y="36234"/>
                    </a:cubicBezTo>
                    <a:cubicBezTo>
                      <a:pt x="4295" y="36019"/>
                      <a:pt x="4725" y="35769"/>
                      <a:pt x="5136" y="35482"/>
                    </a:cubicBezTo>
                    <a:cubicBezTo>
                      <a:pt x="5190" y="35482"/>
                      <a:pt x="5226" y="35464"/>
                      <a:pt x="5262" y="35447"/>
                    </a:cubicBezTo>
                    <a:cubicBezTo>
                      <a:pt x="5279" y="35429"/>
                      <a:pt x="5279" y="35411"/>
                      <a:pt x="5279" y="35393"/>
                    </a:cubicBezTo>
                    <a:cubicBezTo>
                      <a:pt x="5619" y="35160"/>
                      <a:pt x="5959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6"/>
                      <a:pt x="6568" y="34516"/>
                    </a:cubicBezTo>
                    <a:cubicBezTo>
                      <a:pt x="6604" y="34480"/>
                      <a:pt x="6622" y="34427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483" y="32619"/>
                      <a:pt x="9342" y="31796"/>
                    </a:cubicBezTo>
                    <a:lnTo>
                      <a:pt x="9413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8" y="31313"/>
                      <a:pt x="10004" y="31188"/>
                      <a:pt x="10093" y="31062"/>
                    </a:cubicBezTo>
                    <a:cubicBezTo>
                      <a:pt x="10183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8" y="35214"/>
                    </a:cubicBezTo>
                    <a:cubicBezTo>
                      <a:pt x="8357" y="35357"/>
                      <a:pt x="8286" y="35572"/>
                      <a:pt x="8286" y="35787"/>
                    </a:cubicBezTo>
                    <a:cubicBezTo>
                      <a:pt x="8286" y="35831"/>
                      <a:pt x="8334" y="35863"/>
                      <a:pt x="8371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7" y="36055"/>
                      <a:pt x="8590" y="36753"/>
                      <a:pt x="8536" y="37451"/>
                    </a:cubicBezTo>
                    <a:cubicBezTo>
                      <a:pt x="8516" y="37437"/>
                      <a:pt x="8495" y="37431"/>
                      <a:pt x="8477" y="37431"/>
                    </a:cubicBezTo>
                    <a:cubicBezTo>
                      <a:pt x="8447" y="37431"/>
                      <a:pt x="8422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8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2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7999" y="38167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1" y="39026"/>
                      <a:pt x="6747" y="39867"/>
                      <a:pt x="6818" y="40744"/>
                    </a:cubicBezTo>
                    <a:cubicBezTo>
                      <a:pt x="6818" y="40779"/>
                      <a:pt x="6854" y="40797"/>
                      <a:pt x="6890" y="40797"/>
                    </a:cubicBezTo>
                    <a:cubicBezTo>
                      <a:pt x="7158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17" y="41084"/>
                      <a:pt x="8340" y="40726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9"/>
                      <a:pt x="9325" y="41098"/>
                      <a:pt x="9366" y="41098"/>
                    </a:cubicBezTo>
                    <a:cubicBezTo>
                      <a:pt x="9382" y="41098"/>
                      <a:pt x="9398" y="41094"/>
                      <a:pt x="9413" y="41084"/>
                    </a:cubicBezTo>
                    <a:cubicBezTo>
                      <a:pt x="10022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7"/>
                    </a:cubicBezTo>
                    <a:cubicBezTo>
                      <a:pt x="10254" y="39008"/>
                      <a:pt x="10362" y="39222"/>
                      <a:pt x="10397" y="39455"/>
                    </a:cubicBezTo>
                    <a:cubicBezTo>
                      <a:pt x="10415" y="39724"/>
                      <a:pt x="10254" y="39938"/>
                      <a:pt x="10129" y="40171"/>
                    </a:cubicBezTo>
                    <a:cubicBezTo>
                      <a:pt x="10129" y="40184"/>
                      <a:pt x="10139" y="40219"/>
                      <a:pt x="10160" y="40219"/>
                    </a:cubicBezTo>
                    <a:cubicBezTo>
                      <a:pt x="10167" y="40219"/>
                      <a:pt x="10174" y="40215"/>
                      <a:pt x="10183" y="40207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73" y="38256"/>
                      <a:pt x="9073" y="38274"/>
                    </a:cubicBezTo>
                    <a:cubicBezTo>
                      <a:pt x="9037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5" y="37625"/>
                      <a:pt x="8697" y="37666"/>
                    </a:cubicBezTo>
                    <a:cubicBezTo>
                      <a:pt x="8680" y="37666"/>
                      <a:pt x="8662" y="37666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24" y="34176"/>
                      <a:pt x="9342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8" y="37810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6" y="36663"/>
                      <a:pt x="11042" y="35518"/>
                      <a:pt x="10916" y="34409"/>
                    </a:cubicBezTo>
                    <a:cubicBezTo>
                      <a:pt x="10773" y="33228"/>
                      <a:pt x="10201" y="32297"/>
                      <a:pt x="10397" y="31062"/>
                    </a:cubicBezTo>
                    <a:cubicBezTo>
                      <a:pt x="10541" y="30776"/>
                      <a:pt x="10684" y="30490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90"/>
                    </a:cubicBezTo>
                    <a:cubicBezTo>
                      <a:pt x="12145" y="32224"/>
                      <a:pt x="12171" y="32244"/>
                      <a:pt x="12203" y="32244"/>
                    </a:cubicBezTo>
                    <a:cubicBezTo>
                      <a:pt x="12221" y="32244"/>
                      <a:pt x="12240" y="32238"/>
                      <a:pt x="12259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6" y="32923"/>
                      <a:pt x="12688" y="33961"/>
                      <a:pt x="12742" y="35017"/>
                    </a:cubicBezTo>
                    <a:cubicBezTo>
                      <a:pt x="12742" y="35286"/>
                      <a:pt x="12742" y="35536"/>
                      <a:pt x="12760" y="35787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4" y="37281"/>
                    </a:cubicBezTo>
                    <a:cubicBezTo>
                      <a:pt x="12301" y="37281"/>
                      <a:pt x="12318" y="37273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6" y="39634"/>
                      <a:pt x="11614" y="41459"/>
                      <a:pt x="10523" y="43106"/>
                    </a:cubicBezTo>
                    <a:cubicBezTo>
                      <a:pt x="9700" y="44340"/>
                      <a:pt x="8590" y="45343"/>
                      <a:pt x="8035" y="46738"/>
                    </a:cubicBezTo>
                    <a:cubicBezTo>
                      <a:pt x="7999" y="46524"/>
                      <a:pt x="8035" y="46291"/>
                      <a:pt x="8107" y="46094"/>
                    </a:cubicBezTo>
                    <a:cubicBezTo>
                      <a:pt x="8178" y="45826"/>
                      <a:pt x="8268" y="45557"/>
                      <a:pt x="8357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6"/>
                    </a:cubicBezTo>
                    <a:cubicBezTo>
                      <a:pt x="9896" y="42014"/>
                      <a:pt x="7999" y="44305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0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384" y="40064"/>
                      <a:pt x="12384" y="40028"/>
                      <a:pt x="12348" y="40028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3"/>
                    </a:cubicBezTo>
                    <a:cubicBezTo>
                      <a:pt x="11722" y="45593"/>
                      <a:pt x="11847" y="45468"/>
                      <a:pt x="11936" y="45325"/>
                    </a:cubicBezTo>
                    <a:lnTo>
                      <a:pt x="11936" y="45325"/>
                    </a:lnTo>
                    <a:cubicBezTo>
                      <a:pt x="11883" y="45772"/>
                      <a:pt x="11847" y="46219"/>
                      <a:pt x="11793" y="46667"/>
                    </a:cubicBezTo>
                    <a:cubicBezTo>
                      <a:pt x="11775" y="46685"/>
                      <a:pt x="11757" y="46703"/>
                      <a:pt x="11775" y="46738"/>
                    </a:cubicBezTo>
                    <a:cubicBezTo>
                      <a:pt x="11775" y="46756"/>
                      <a:pt x="11775" y="46774"/>
                      <a:pt x="11793" y="46810"/>
                    </a:cubicBezTo>
                    <a:cubicBezTo>
                      <a:pt x="11793" y="46828"/>
                      <a:pt x="11793" y="46882"/>
                      <a:pt x="11793" y="46935"/>
                    </a:cubicBezTo>
                    <a:cubicBezTo>
                      <a:pt x="11400" y="47061"/>
                      <a:pt x="11095" y="47401"/>
                      <a:pt x="10988" y="47794"/>
                    </a:cubicBezTo>
                    <a:lnTo>
                      <a:pt x="10916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6"/>
                      <a:pt x="8045" y="47876"/>
                    </a:cubicBezTo>
                    <a:cubicBezTo>
                      <a:pt x="7981" y="47876"/>
                      <a:pt x="7918" y="47873"/>
                      <a:pt x="7856" y="47866"/>
                    </a:cubicBezTo>
                    <a:cubicBezTo>
                      <a:pt x="7803" y="47866"/>
                      <a:pt x="7767" y="47919"/>
                      <a:pt x="7785" y="47973"/>
                    </a:cubicBezTo>
                    <a:cubicBezTo>
                      <a:pt x="7886" y="48532"/>
                      <a:pt x="8470" y="48690"/>
                      <a:pt x="9002" y="48690"/>
                    </a:cubicBezTo>
                    <a:cubicBezTo>
                      <a:pt x="9032" y="48690"/>
                      <a:pt x="9062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7999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4"/>
                      <a:pt x="8369" y="50282"/>
                      <a:pt x="8516" y="50282"/>
                    </a:cubicBezTo>
                    <a:cubicBezTo>
                      <a:pt x="8903" y="50282"/>
                      <a:pt x="9276" y="50224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31" y="50693"/>
                      <a:pt x="9503" y="51051"/>
                    </a:cubicBezTo>
                    <a:cubicBezTo>
                      <a:pt x="9516" y="51077"/>
                      <a:pt x="9538" y="51094"/>
                      <a:pt x="9557" y="51094"/>
                    </a:cubicBezTo>
                    <a:cubicBezTo>
                      <a:pt x="9563" y="51094"/>
                      <a:pt x="9569" y="51092"/>
                      <a:pt x="9574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38" y="51463"/>
                      <a:pt x="9574" y="51481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6" y="51144"/>
                      <a:pt x="10863" y="50711"/>
                    </a:cubicBezTo>
                    <a:cubicBezTo>
                      <a:pt x="10916" y="51087"/>
                      <a:pt x="11042" y="51463"/>
                      <a:pt x="11095" y="51856"/>
                    </a:cubicBezTo>
                    <a:cubicBezTo>
                      <a:pt x="11095" y="51892"/>
                      <a:pt x="11131" y="51910"/>
                      <a:pt x="11185" y="51910"/>
                    </a:cubicBezTo>
                    <a:cubicBezTo>
                      <a:pt x="11865" y="51713"/>
                      <a:pt x="12026" y="51051"/>
                      <a:pt x="12044" y="50407"/>
                    </a:cubicBezTo>
                    <a:cubicBezTo>
                      <a:pt x="12276" y="50944"/>
                      <a:pt x="12599" y="51427"/>
                      <a:pt x="13010" y="51839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5" y="51803"/>
                    </a:cubicBezTo>
                    <a:cubicBezTo>
                      <a:pt x="13386" y="51141"/>
                      <a:pt x="13404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53"/>
                      <a:pt x="14442" y="50568"/>
                    </a:cubicBezTo>
                    <a:cubicBezTo>
                      <a:pt x="14447" y="50570"/>
                      <a:pt x="14452" y="50572"/>
                      <a:pt x="14457" y="50572"/>
                    </a:cubicBezTo>
                    <a:cubicBezTo>
                      <a:pt x="14491" y="50572"/>
                      <a:pt x="14529" y="50527"/>
                      <a:pt x="14513" y="50496"/>
                    </a:cubicBezTo>
                    <a:cubicBezTo>
                      <a:pt x="14155" y="49816"/>
                      <a:pt x="14155" y="49047"/>
                      <a:pt x="13708" y="48421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4"/>
                      <a:pt x="11936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6" y="43804"/>
                      <a:pt x="12599" y="43535"/>
                      <a:pt x="12509" y="43285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5"/>
                    </a:cubicBezTo>
                    <a:cubicBezTo>
                      <a:pt x="12420" y="43643"/>
                      <a:pt x="12509" y="44018"/>
                      <a:pt x="12724" y="44323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5"/>
                    </a:cubicBezTo>
                    <a:cubicBezTo>
                      <a:pt x="12849" y="43804"/>
                      <a:pt x="12724" y="43303"/>
                      <a:pt x="12491" y="42873"/>
                    </a:cubicBezTo>
                    <a:cubicBezTo>
                      <a:pt x="12652" y="41585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6"/>
                      <a:pt x="12956" y="37952"/>
                    </a:cubicBezTo>
                    <a:cubicBezTo>
                      <a:pt x="12992" y="37290"/>
                      <a:pt x="13010" y="36646"/>
                      <a:pt x="13010" y="35983"/>
                    </a:cubicBezTo>
                    <a:cubicBezTo>
                      <a:pt x="13010" y="35375"/>
                      <a:pt x="12974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27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04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9"/>
                      <a:pt x="12384" y="27931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90"/>
                    </a:cubicBezTo>
                    <a:cubicBezTo>
                      <a:pt x="14316" y="32404"/>
                      <a:pt x="14299" y="32619"/>
                      <a:pt x="14334" y="32852"/>
                    </a:cubicBezTo>
                    <a:cubicBezTo>
                      <a:pt x="14316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8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588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6"/>
                    </a:cubicBezTo>
                    <a:cubicBezTo>
                      <a:pt x="16052" y="36359"/>
                      <a:pt x="16142" y="36001"/>
                      <a:pt x="16124" y="35626"/>
                    </a:cubicBezTo>
                    <a:lnTo>
                      <a:pt x="16124" y="35626"/>
                    </a:lnTo>
                    <a:cubicBezTo>
                      <a:pt x="16804" y="37326"/>
                      <a:pt x="17341" y="39079"/>
                      <a:pt x="17717" y="40869"/>
                    </a:cubicBezTo>
                    <a:cubicBezTo>
                      <a:pt x="17681" y="40905"/>
                      <a:pt x="17663" y="40958"/>
                      <a:pt x="17627" y="41012"/>
                    </a:cubicBezTo>
                    <a:cubicBezTo>
                      <a:pt x="17520" y="41084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5" y="41710"/>
                    </a:cubicBezTo>
                    <a:cubicBezTo>
                      <a:pt x="15999" y="41799"/>
                      <a:pt x="15462" y="42265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4" y="42770"/>
                      <a:pt x="15521" y="43136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5"/>
                      <a:pt x="15631" y="43598"/>
                      <a:pt x="15679" y="43598"/>
                    </a:cubicBezTo>
                    <a:cubicBezTo>
                      <a:pt x="16076" y="43598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3"/>
                      <a:pt x="16544" y="44593"/>
                    </a:cubicBezTo>
                    <a:cubicBezTo>
                      <a:pt x="16559" y="44593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3"/>
                    </a:cubicBezTo>
                    <a:cubicBezTo>
                      <a:pt x="17815" y="45020"/>
                      <a:pt x="17833" y="45029"/>
                      <a:pt x="17851" y="45029"/>
                    </a:cubicBezTo>
                    <a:cubicBezTo>
                      <a:pt x="17869" y="45029"/>
                      <a:pt x="17887" y="45020"/>
                      <a:pt x="17896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33" y="44269"/>
                      <a:pt x="19148" y="44573"/>
                    </a:cubicBezTo>
                    <a:cubicBezTo>
                      <a:pt x="19170" y="44595"/>
                      <a:pt x="19192" y="44611"/>
                      <a:pt x="19215" y="44611"/>
                    </a:cubicBezTo>
                    <a:cubicBezTo>
                      <a:pt x="19228" y="44611"/>
                      <a:pt x="19242" y="44605"/>
                      <a:pt x="19256" y="44591"/>
                    </a:cubicBezTo>
                    <a:cubicBezTo>
                      <a:pt x="19739" y="44018"/>
                      <a:pt x="19631" y="43195"/>
                      <a:pt x="19238" y="42587"/>
                    </a:cubicBezTo>
                    <a:lnTo>
                      <a:pt x="19238" y="42587"/>
                    </a:lnTo>
                    <a:cubicBezTo>
                      <a:pt x="19613" y="42766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7"/>
                      <a:pt x="18074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21" y="41119"/>
                      <a:pt x="18003" y="41101"/>
                    </a:cubicBezTo>
                    <a:cubicBezTo>
                      <a:pt x="17967" y="41101"/>
                      <a:pt x="17913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5"/>
                      <a:pt x="17842" y="40833"/>
                      <a:pt x="17770" y="40833"/>
                    </a:cubicBezTo>
                    <a:cubicBezTo>
                      <a:pt x="17591" y="39974"/>
                      <a:pt x="17394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34" y="38847"/>
                      <a:pt x="17645" y="38775"/>
                      <a:pt x="17573" y="38686"/>
                    </a:cubicBezTo>
                    <a:cubicBezTo>
                      <a:pt x="17484" y="38578"/>
                      <a:pt x="17394" y="38471"/>
                      <a:pt x="17287" y="38363"/>
                    </a:cubicBezTo>
                    <a:cubicBezTo>
                      <a:pt x="17281" y="38360"/>
                      <a:pt x="17274" y="38359"/>
                      <a:pt x="17268" y="38359"/>
                    </a:cubicBezTo>
                    <a:cubicBezTo>
                      <a:pt x="17239" y="38359"/>
                      <a:pt x="17216" y="38388"/>
                      <a:pt x="17216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73" y="38918"/>
                      <a:pt x="17717" y="39026"/>
                      <a:pt x="17878" y="39097"/>
                    </a:cubicBezTo>
                    <a:cubicBezTo>
                      <a:pt x="17888" y="39108"/>
                      <a:pt x="17899" y="39112"/>
                      <a:pt x="17909" y="39112"/>
                    </a:cubicBezTo>
                    <a:cubicBezTo>
                      <a:pt x="17933" y="39112"/>
                      <a:pt x="17954" y="39087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199" y="38237"/>
                      <a:pt x="17180" y="38238"/>
                    </a:cubicBezTo>
                    <a:cubicBezTo>
                      <a:pt x="17162" y="38238"/>
                      <a:pt x="17162" y="38256"/>
                      <a:pt x="17144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61" y="39473"/>
                    </a:cubicBezTo>
                    <a:cubicBezTo>
                      <a:pt x="21797" y="39473"/>
                      <a:pt x="21815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21" y="37487"/>
                      <a:pt x="17538" y="36914"/>
                      <a:pt x="17144" y="36270"/>
                    </a:cubicBezTo>
                    <a:lnTo>
                      <a:pt x="17144" y="36270"/>
                    </a:lnTo>
                    <a:cubicBezTo>
                      <a:pt x="18361" y="37701"/>
                      <a:pt x="19775" y="38954"/>
                      <a:pt x="21707" y="39330"/>
                    </a:cubicBezTo>
                    <a:cubicBezTo>
                      <a:pt x="21712" y="39332"/>
                      <a:pt x="21717" y="39333"/>
                      <a:pt x="21721" y="39333"/>
                    </a:cubicBezTo>
                    <a:cubicBezTo>
                      <a:pt x="21747" y="39333"/>
                      <a:pt x="21756" y="39292"/>
                      <a:pt x="21725" y="39276"/>
                    </a:cubicBezTo>
                    <a:cubicBezTo>
                      <a:pt x="20276" y="38721"/>
                      <a:pt x="19095" y="38113"/>
                      <a:pt x="17967" y="37021"/>
                    </a:cubicBezTo>
                    <a:cubicBezTo>
                      <a:pt x="17504" y="36558"/>
                      <a:pt x="17076" y="36059"/>
                      <a:pt x="16666" y="35560"/>
                    </a:cubicBezTo>
                    <a:lnTo>
                      <a:pt x="16666" y="35560"/>
                    </a:lnTo>
                    <a:cubicBezTo>
                      <a:pt x="17255" y="36170"/>
                      <a:pt x="18102" y="36471"/>
                      <a:pt x="18862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2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7" y="36502"/>
                      <a:pt x="17573" y="36145"/>
                      <a:pt x="16625" y="35393"/>
                    </a:cubicBezTo>
                    <a:cubicBezTo>
                      <a:pt x="16616" y="35384"/>
                      <a:pt x="16603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35" y="35339"/>
                      <a:pt x="16518" y="35339"/>
                      <a:pt x="16500" y="35339"/>
                    </a:cubicBezTo>
                    <a:cubicBezTo>
                      <a:pt x="16195" y="34963"/>
                      <a:pt x="15909" y="34606"/>
                      <a:pt x="15623" y="34230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44" y="30311"/>
                      <a:pt x="14066" y="30490"/>
                      <a:pt x="14442" y="30543"/>
                    </a:cubicBezTo>
                    <a:cubicBezTo>
                      <a:pt x="14495" y="30543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4" y="29738"/>
                      <a:pt x="13406" y="29754"/>
                      <a:pt x="13419" y="29785"/>
                    </a:cubicBezTo>
                    <a:lnTo>
                      <a:pt x="13419" y="29785"/>
                    </a:lnTo>
                    <a:cubicBezTo>
                      <a:pt x="13080" y="29036"/>
                      <a:pt x="12813" y="28268"/>
                      <a:pt x="12581" y="27483"/>
                    </a:cubicBezTo>
                    <a:cubicBezTo>
                      <a:pt x="12778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7" y="27228"/>
                      <a:pt x="13406" y="27233"/>
                      <a:pt x="13424" y="27233"/>
                    </a:cubicBezTo>
                    <a:cubicBezTo>
                      <a:pt x="13455" y="27233"/>
                      <a:pt x="13482" y="27214"/>
                      <a:pt x="13493" y="27179"/>
                    </a:cubicBezTo>
                    <a:cubicBezTo>
                      <a:pt x="13583" y="26767"/>
                      <a:pt x="13493" y="26338"/>
                      <a:pt x="13225" y="26034"/>
                    </a:cubicBezTo>
                    <a:lnTo>
                      <a:pt x="13225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90"/>
                      <a:pt x="14245" y="28110"/>
                    </a:cubicBezTo>
                    <a:cubicBezTo>
                      <a:pt x="14263" y="28145"/>
                      <a:pt x="14294" y="28163"/>
                      <a:pt x="14325" y="28163"/>
                    </a:cubicBezTo>
                    <a:cubicBezTo>
                      <a:pt x="14357" y="28163"/>
                      <a:pt x="14388" y="28145"/>
                      <a:pt x="14406" y="28110"/>
                    </a:cubicBezTo>
                    <a:cubicBezTo>
                      <a:pt x="14907" y="26034"/>
                      <a:pt x="14603" y="23904"/>
                      <a:pt x="13869" y="21918"/>
                    </a:cubicBezTo>
                    <a:cubicBezTo>
                      <a:pt x="13887" y="20182"/>
                      <a:pt x="13690" y="18464"/>
                      <a:pt x="13261" y="16800"/>
                    </a:cubicBezTo>
                    <a:lnTo>
                      <a:pt x="13261" y="16800"/>
                    </a:lnTo>
                    <a:cubicBezTo>
                      <a:pt x="13887" y="17945"/>
                      <a:pt x="14818" y="18965"/>
                      <a:pt x="15712" y="19932"/>
                    </a:cubicBezTo>
                    <a:cubicBezTo>
                      <a:pt x="15730" y="20146"/>
                      <a:pt x="15766" y="20397"/>
                      <a:pt x="15802" y="20612"/>
                    </a:cubicBezTo>
                    <a:cubicBezTo>
                      <a:pt x="15551" y="21309"/>
                      <a:pt x="15140" y="22061"/>
                      <a:pt x="15444" y="22777"/>
                    </a:cubicBezTo>
                    <a:cubicBezTo>
                      <a:pt x="15453" y="22813"/>
                      <a:pt x="15480" y="22831"/>
                      <a:pt x="15507" y="22831"/>
                    </a:cubicBezTo>
                    <a:cubicBezTo>
                      <a:pt x="15533" y="22831"/>
                      <a:pt x="15560" y="22813"/>
                      <a:pt x="15569" y="22777"/>
                    </a:cubicBezTo>
                    <a:cubicBezTo>
                      <a:pt x="15659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73" y="22562"/>
                      <a:pt x="15873" y="22956"/>
                      <a:pt x="15855" y="23314"/>
                    </a:cubicBezTo>
                    <a:cubicBezTo>
                      <a:pt x="15855" y="23358"/>
                      <a:pt x="15880" y="23390"/>
                      <a:pt x="15918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1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01"/>
                      <a:pt x="17466" y="22741"/>
                      <a:pt x="17949" y="22992"/>
                    </a:cubicBezTo>
                    <a:cubicBezTo>
                      <a:pt x="17956" y="22995"/>
                      <a:pt x="17962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63" y="21596"/>
                    </a:lnTo>
                    <a:cubicBezTo>
                      <a:pt x="17869" y="21737"/>
                      <a:pt x="18242" y="21972"/>
                      <a:pt x="18562" y="21972"/>
                    </a:cubicBezTo>
                    <a:cubicBezTo>
                      <a:pt x="18686" y="21972"/>
                      <a:pt x="18802" y="21937"/>
                      <a:pt x="18898" y="21846"/>
                    </a:cubicBezTo>
                    <a:cubicBezTo>
                      <a:pt x="19381" y="21399"/>
                      <a:pt x="18862" y="21005"/>
                      <a:pt x="18271" y="20755"/>
                    </a:cubicBezTo>
                    <a:lnTo>
                      <a:pt x="18522" y="20755"/>
                    </a:lnTo>
                    <a:cubicBezTo>
                      <a:pt x="19202" y="20683"/>
                      <a:pt x="19256" y="20128"/>
                      <a:pt x="19023" y="19592"/>
                    </a:cubicBezTo>
                    <a:cubicBezTo>
                      <a:pt x="19005" y="19565"/>
                      <a:pt x="18974" y="19551"/>
                      <a:pt x="18945" y="19551"/>
                    </a:cubicBezTo>
                    <a:cubicBezTo>
                      <a:pt x="18916" y="19551"/>
                      <a:pt x="18889" y="19565"/>
                      <a:pt x="18880" y="19592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7" y="20039"/>
                      <a:pt x="16823" y="19948"/>
                      <a:pt x="16500" y="19896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4"/>
                      <a:pt x="17688" y="20194"/>
                    </a:cubicBezTo>
                    <a:cubicBezTo>
                      <a:pt x="18162" y="20194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0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2"/>
                      <a:pt x="16070" y="19896"/>
                    </a:cubicBezTo>
                    <a:lnTo>
                      <a:pt x="16070" y="19860"/>
                    </a:lnTo>
                    <a:cubicBezTo>
                      <a:pt x="16059" y="19825"/>
                      <a:pt x="16025" y="19806"/>
                      <a:pt x="15988" y="19806"/>
                    </a:cubicBezTo>
                    <a:cubicBezTo>
                      <a:pt x="15967" y="19806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73" y="19806"/>
                    </a:cubicBezTo>
                    <a:cubicBezTo>
                      <a:pt x="15873" y="19770"/>
                      <a:pt x="15855" y="19735"/>
                      <a:pt x="15838" y="19699"/>
                    </a:cubicBezTo>
                    <a:cubicBezTo>
                      <a:pt x="15830" y="19668"/>
                      <a:pt x="15805" y="19653"/>
                      <a:pt x="15779" y="19653"/>
                    </a:cubicBezTo>
                    <a:cubicBezTo>
                      <a:pt x="15746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47" y="19234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9"/>
                      <a:pt x="15532" y="18233"/>
                      <a:pt x="17328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75" y="15297"/>
                    </a:cubicBezTo>
                    <a:cubicBezTo>
                      <a:pt x="14388" y="14688"/>
                      <a:pt x="13386" y="14348"/>
                      <a:pt x="12616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2" y="13178"/>
                      <a:pt x="12133" y="13195"/>
                      <a:pt x="12133" y="13221"/>
                    </a:cubicBezTo>
                    <a:cubicBezTo>
                      <a:pt x="12151" y="13257"/>
                      <a:pt x="12187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82" y="11628"/>
                      <a:pt x="11077" y="10930"/>
                    </a:cubicBezTo>
                    <a:lnTo>
                      <a:pt x="11077" y="10930"/>
                    </a:lnTo>
                    <a:lnTo>
                      <a:pt x="11256" y="11020"/>
                    </a:lnTo>
                    <a:cubicBezTo>
                      <a:pt x="11400" y="11252"/>
                      <a:pt x="11561" y="11449"/>
                      <a:pt x="11740" y="11646"/>
                    </a:cubicBezTo>
                    <a:cubicBezTo>
                      <a:pt x="11919" y="11879"/>
                      <a:pt x="12151" y="12058"/>
                      <a:pt x="12420" y="12147"/>
                    </a:cubicBezTo>
                    <a:cubicBezTo>
                      <a:pt x="12429" y="12150"/>
                      <a:pt x="12438" y="12151"/>
                      <a:pt x="12448" y="12151"/>
                    </a:cubicBezTo>
                    <a:cubicBezTo>
                      <a:pt x="12508" y="12151"/>
                      <a:pt x="12560" y="12102"/>
                      <a:pt x="12545" y="12040"/>
                    </a:cubicBezTo>
                    <a:cubicBezTo>
                      <a:pt x="12241" y="11413"/>
                      <a:pt x="11686" y="10930"/>
                      <a:pt x="11024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65" y="7244"/>
                      <a:pt x="10397" y="7745"/>
                      <a:pt x="10809" y="7906"/>
                    </a:cubicBezTo>
                    <a:cubicBezTo>
                      <a:pt x="10822" y="7919"/>
                      <a:pt x="10837" y="7925"/>
                      <a:pt x="10853" y="7925"/>
                    </a:cubicBezTo>
                    <a:cubicBezTo>
                      <a:pt x="10900" y="7925"/>
                      <a:pt x="10948" y="7871"/>
                      <a:pt x="10934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30" y="1983"/>
                      <a:pt x="11167" y="68"/>
                    </a:cubicBezTo>
                    <a:cubicBezTo>
                      <a:pt x="11178" y="25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2"/>
              <p:cNvSpPr/>
              <p:nvPr/>
            </p:nvSpPr>
            <p:spPr>
              <a:xfrm>
                <a:off x="829175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2"/>
              <p:cNvSpPr/>
              <p:nvPr/>
            </p:nvSpPr>
            <p:spPr>
              <a:xfrm>
                <a:off x="1039575" y="20221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60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2"/>
              <p:cNvSpPr/>
              <p:nvPr/>
            </p:nvSpPr>
            <p:spPr>
              <a:xfrm>
                <a:off x="958850" y="21690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6" y="329"/>
                    </a:moveTo>
                    <a:lnTo>
                      <a:pt x="286" y="329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6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90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7" y="992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90" y="7"/>
                    </a:cubicBezTo>
                    <a:cubicBezTo>
                      <a:pt x="85" y="3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2"/>
              <p:cNvSpPr/>
              <p:nvPr/>
            </p:nvSpPr>
            <p:spPr>
              <a:xfrm>
                <a:off x="1131250" y="2544875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1" y="27"/>
                      <a:pt x="30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2"/>
              <p:cNvSpPr/>
              <p:nvPr/>
            </p:nvSpPr>
            <p:spPr>
              <a:xfrm>
                <a:off x="940050" y="27794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1" y="448"/>
                    </a:cubicBezTo>
                    <a:cubicBezTo>
                      <a:pt x="1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2"/>
              <p:cNvSpPr/>
              <p:nvPr/>
            </p:nvSpPr>
            <p:spPr>
              <a:xfrm>
                <a:off x="1120350" y="2627725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3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7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1" y="343"/>
                      <a:pt x="725" y="293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2"/>
              <p:cNvSpPr/>
              <p:nvPr/>
            </p:nvSpPr>
            <p:spPr>
              <a:xfrm>
                <a:off x="745900" y="2496325"/>
                <a:ext cx="163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38" extrusionOk="0">
                    <a:moveTo>
                      <a:pt x="126" y="0"/>
                    </a:moveTo>
                    <a:cubicBezTo>
                      <a:pt x="102" y="0"/>
                      <a:pt x="77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72" y="176"/>
                      <a:pt x="197" y="194"/>
                      <a:pt x="286" y="247"/>
                    </a:cubicBezTo>
                    <a:cubicBezTo>
                      <a:pt x="394" y="319"/>
                      <a:pt x="483" y="408"/>
                      <a:pt x="537" y="516"/>
                    </a:cubicBezTo>
                    <a:cubicBezTo>
                      <a:pt x="542" y="531"/>
                      <a:pt x="555" y="538"/>
                      <a:pt x="570" y="538"/>
                    </a:cubicBezTo>
                    <a:cubicBezTo>
                      <a:pt x="605" y="538"/>
                      <a:pt x="652" y="500"/>
                      <a:pt x="626" y="462"/>
                    </a:cubicBezTo>
                    <a:cubicBezTo>
                      <a:pt x="591" y="337"/>
                      <a:pt x="501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2"/>
              <p:cNvSpPr/>
              <p:nvPr/>
            </p:nvSpPr>
            <p:spPr>
              <a:xfrm>
                <a:off x="1092600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6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6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2"/>
              <p:cNvSpPr/>
              <p:nvPr/>
            </p:nvSpPr>
            <p:spPr>
              <a:xfrm>
                <a:off x="970475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3" y="667"/>
                      <a:pt x="430" y="900"/>
                      <a:pt x="466" y="1150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45"/>
                      <a:pt x="36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4" y="363"/>
                    </a:cubicBezTo>
                    <a:cubicBezTo>
                      <a:pt x="144" y="219"/>
                      <a:pt x="144" y="94"/>
                      <a:pt x="144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2"/>
              <p:cNvSpPr/>
              <p:nvPr/>
            </p:nvSpPr>
            <p:spPr>
              <a:xfrm>
                <a:off x="856850" y="1026675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77" y="384"/>
                    </a:moveTo>
                    <a:cubicBezTo>
                      <a:pt x="4804" y="384"/>
                      <a:pt x="4868" y="760"/>
                      <a:pt x="4868" y="964"/>
                    </a:cubicBezTo>
                    <a:cubicBezTo>
                      <a:pt x="4868" y="1250"/>
                      <a:pt x="4850" y="1518"/>
                      <a:pt x="4832" y="1787"/>
                    </a:cubicBezTo>
                    <a:cubicBezTo>
                      <a:pt x="4796" y="2252"/>
                      <a:pt x="4706" y="2717"/>
                      <a:pt x="4599" y="3165"/>
                    </a:cubicBezTo>
                    <a:cubicBezTo>
                      <a:pt x="4635" y="2932"/>
                      <a:pt x="4617" y="2699"/>
                      <a:pt x="4563" y="2467"/>
                    </a:cubicBezTo>
                    <a:cubicBezTo>
                      <a:pt x="4563" y="2467"/>
                      <a:pt x="4563" y="2449"/>
                      <a:pt x="4545" y="2449"/>
                    </a:cubicBezTo>
                    <a:lnTo>
                      <a:pt x="4527" y="2449"/>
                    </a:lnTo>
                    <a:cubicBezTo>
                      <a:pt x="4527" y="2449"/>
                      <a:pt x="4510" y="2467"/>
                      <a:pt x="4510" y="2467"/>
                    </a:cubicBezTo>
                    <a:cubicBezTo>
                      <a:pt x="4402" y="2717"/>
                      <a:pt x="4456" y="3165"/>
                      <a:pt x="4438" y="3415"/>
                    </a:cubicBezTo>
                    <a:cubicBezTo>
                      <a:pt x="4438" y="3523"/>
                      <a:pt x="4420" y="3630"/>
                      <a:pt x="4420" y="3737"/>
                    </a:cubicBezTo>
                    <a:cubicBezTo>
                      <a:pt x="4152" y="2717"/>
                      <a:pt x="4009" y="1590"/>
                      <a:pt x="4474" y="606"/>
                    </a:cubicBezTo>
                    <a:lnTo>
                      <a:pt x="4492" y="606"/>
                    </a:lnTo>
                    <a:cubicBezTo>
                      <a:pt x="4564" y="446"/>
                      <a:pt x="4626" y="384"/>
                      <a:pt x="4677" y="384"/>
                    </a:cubicBezTo>
                    <a:close/>
                    <a:moveTo>
                      <a:pt x="2556" y="882"/>
                    </a:moveTo>
                    <a:cubicBezTo>
                      <a:pt x="2711" y="882"/>
                      <a:pt x="2941" y="1037"/>
                      <a:pt x="3078" y="1143"/>
                    </a:cubicBezTo>
                    <a:cubicBezTo>
                      <a:pt x="3740" y="1697"/>
                      <a:pt x="3758" y="2538"/>
                      <a:pt x="3758" y="3344"/>
                    </a:cubicBezTo>
                    <a:cubicBezTo>
                      <a:pt x="3740" y="3254"/>
                      <a:pt x="3704" y="3165"/>
                      <a:pt x="3686" y="3093"/>
                    </a:cubicBezTo>
                    <a:lnTo>
                      <a:pt x="3686" y="2968"/>
                    </a:lnTo>
                    <a:lnTo>
                      <a:pt x="3669" y="2968"/>
                    </a:lnTo>
                    <a:lnTo>
                      <a:pt x="3669" y="3039"/>
                    </a:lnTo>
                    <a:cubicBezTo>
                      <a:pt x="3633" y="2932"/>
                      <a:pt x="3597" y="2843"/>
                      <a:pt x="3561" y="2735"/>
                    </a:cubicBezTo>
                    <a:cubicBezTo>
                      <a:pt x="3554" y="2722"/>
                      <a:pt x="3542" y="2716"/>
                      <a:pt x="3530" y="2716"/>
                    </a:cubicBezTo>
                    <a:cubicBezTo>
                      <a:pt x="3510" y="2716"/>
                      <a:pt x="3490" y="2731"/>
                      <a:pt x="3490" y="2753"/>
                    </a:cubicBezTo>
                    <a:cubicBezTo>
                      <a:pt x="3597" y="3075"/>
                      <a:pt x="3686" y="3415"/>
                      <a:pt x="3758" y="3737"/>
                    </a:cubicBezTo>
                    <a:lnTo>
                      <a:pt x="3758" y="3755"/>
                    </a:lnTo>
                    <a:cubicBezTo>
                      <a:pt x="3400" y="3326"/>
                      <a:pt x="3078" y="2860"/>
                      <a:pt x="2774" y="2395"/>
                    </a:cubicBezTo>
                    <a:cubicBezTo>
                      <a:pt x="2559" y="2019"/>
                      <a:pt x="2434" y="1608"/>
                      <a:pt x="2398" y="1178"/>
                    </a:cubicBezTo>
                    <a:cubicBezTo>
                      <a:pt x="2376" y="958"/>
                      <a:pt x="2448" y="882"/>
                      <a:pt x="2556" y="882"/>
                    </a:cubicBezTo>
                    <a:close/>
                    <a:moveTo>
                      <a:pt x="1465" y="2694"/>
                    </a:moveTo>
                    <a:cubicBezTo>
                      <a:pt x="1518" y="2694"/>
                      <a:pt x="1594" y="2722"/>
                      <a:pt x="1700" y="2789"/>
                    </a:cubicBezTo>
                    <a:cubicBezTo>
                      <a:pt x="2112" y="3075"/>
                      <a:pt x="2487" y="3415"/>
                      <a:pt x="2810" y="3791"/>
                    </a:cubicBezTo>
                    <a:cubicBezTo>
                      <a:pt x="3006" y="4006"/>
                      <a:pt x="3185" y="4238"/>
                      <a:pt x="3346" y="4489"/>
                    </a:cubicBezTo>
                    <a:cubicBezTo>
                      <a:pt x="3454" y="4757"/>
                      <a:pt x="3561" y="5026"/>
                      <a:pt x="3615" y="5294"/>
                    </a:cubicBezTo>
                    <a:cubicBezTo>
                      <a:pt x="3400" y="4990"/>
                      <a:pt x="3167" y="4704"/>
                      <a:pt x="2953" y="4399"/>
                    </a:cubicBezTo>
                    <a:cubicBezTo>
                      <a:pt x="2946" y="4393"/>
                      <a:pt x="2935" y="4389"/>
                      <a:pt x="2923" y="4389"/>
                    </a:cubicBezTo>
                    <a:cubicBezTo>
                      <a:pt x="2903" y="4389"/>
                      <a:pt x="2881" y="4401"/>
                      <a:pt x="2881" y="4435"/>
                    </a:cubicBezTo>
                    <a:cubicBezTo>
                      <a:pt x="3042" y="4793"/>
                      <a:pt x="3257" y="5133"/>
                      <a:pt x="3525" y="5455"/>
                    </a:cubicBezTo>
                    <a:cubicBezTo>
                      <a:pt x="3615" y="5563"/>
                      <a:pt x="3686" y="5670"/>
                      <a:pt x="3776" y="5777"/>
                    </a:cubicBezTo>
                    <a:cubicBezTo>
                      <a:pt x="2738" y="5742"/>
                      <a:pt x="2291" y="4793"/>
                      <a:pt x="1897" y="3970"/>
                    </a:cubicBezTo>
                    <a:lnTo>
                      <a:pt x="1915" y="3970"/>
                    </a:lnTo>
                    <a:cubicBezTo>
                      <a:pt x="1790" y="3719"/>
                      <a:pt x="1646" y="3523"/>
                      <a:pt x="1521" y="3290"/>
                    </a:cubicBezTo>
                    <a:cubicBezTo>
                      <a:pt x="1381" y="3052"/>
                      <a:pt x="1274" y="2694"/>
                      <a:pt x="1465" y="2694"/>
                    </a:cubicBezTo>
                    <a:close/>
                    <a:moveTo>
                      <a:pt x="6426" y="2770"/>
                    </a:moveTo>
                    <a:cubicBezTo>
                      <a:pt x="6477" y="2770"/>
                      <a:pt x="6424" y="4115"/>
                      <a:pt x="6371" y="4274"/>
                    </a:cubicBezTo>
                    <a:cubicBezTo>
                      <a:pt x="6210" y="4954"/>
                      <a:pt x="5816" y="5527"/>
                      <a:pt x="5440" y="6099"/>
                    </a:cubicBezTo>
                    <a:cubicBezTo>
                      <a:pt x="5583" y="5634"/>
                      <a:pt x="5709" y="5169"/>
                      <a:pt x="5888" y="4757"/>
                    </a:cubicBezTo>
                    <a:cubicBezTo>
                      <a:pt x="5898" y="4714"/>
                      <a:pt x="5870" y="4690"/>
                      <a:pt x="5838" y="4690"/>
                    </a:cubicBezTo>
                    <a:cubicBezTo>
                      <a:pt x="5817" y="4690"/>
                      <a:pt x="5794" y="4700"/>
                      <a:pt x="5780" y="4722"/>
                    </a:cubicBezTo>
                    <a:cubicBezTo>
                      <a:pt x="5494" y="5384"/>
                      <a:pt x="5261" y="6099"/>
                      <a:pt x="4993" y="6779"/>
                    </a:cubicBezTo>
                    <a:cubicBezTo>
                      <a:pt x="4957" y="5634"/>
                      <a:pt x="5225" y="4525"/>
                      <a:pt x="5762" y="3523"/>
                    </a:cubicBezTo>
                    <a:cubicBezTo>
                      <a:pt x="5923" y="3218"/>
                      <a:pt x="6156" y="2968"/>
                      <a:pt x="6424" y="2771"/>
                    </a:cubicBezTo>
                    <a:cubicBezTo>
                      <a:pt x="6425" y="2771"/>
                      <a:pt x="6426" y="2770"/>
                      <a:pt x="6426" y="2770"/>
                    </a:cubicBezTo>
                    <a:close/>
                    <a:moveTo>
                      <a:pt x="977" y="6314"/>
                    </a:moveTo>
                    <a:cubicBezTo>
                      <a:pt x="979" y="6314"/>
                      <a:pt x="982" y="6314"/>
                      <a:pt x="984" y="6314"/>
                    </a:cubicBezTo>
                    <a:cubicBezTo>
                      <a:pt x="1432" y="6332"/>
                      <a:pt x="1825" y="6601"/>
                      <a:pt x="2147" y="6869"/>
                    </a:cubicBezTo>
                    <a:cubicBezTo>
                      <a:pt x="2666" y="7298"/>
                      <a:pt x="2953" y="7871"/>
                      <a:pt x="3364" y="8354"/>
                    </a:cubicBezTo>
                    <a:cubicBezTo>
                      <a:pt x="3042" y="8104"/>
                      <a:pt x="2702" y="7907"/>
                      <a:pt x="2380" y="7674"/>
                    </a:cubicBezTo>
                    <a:cubicBezTo>
                      <a:pt x="2373" y="7667"/>
                      <a:pt x="2366" y="7664"/>
                      <a:pt x="2358" y="7664"/>
                    </a:cubicBezTo>
                    <a:cubicBezTo>
                      <a:pt x="2328" y="7664"/>
                      <a:pt x="2301" y="7717"/>
                      <a:pt x="2344" y="7746"/>
                    </a:cubicBezTo>
                    <a:cubicBezTo>
                      <a:pt x="2720" y="8050"/>
                      <a:pt x="3132" y="8318"/>
                      <a:pt x="3507" y="8641"/>
                    </a:cubicBezTo>
                    <a:cubicBezTo>
                      <a:pt x="3561" y="8676"/>
                      <a:pt x="3597" y="8730"/>
                      <a:pt x="3651" y="8766"/>
                    </a:cubicBezTo>
                    <a:cubicBezTo>
                      <a:pt x="3558" y="8786"/>
                      <a:pt x="3466" y="8795"/>
                      <a:pt x="3375" y="8795"/>
                    </a:cubicBezTo>
                    <a:cubicBezTo>
                      <a:pt x="2397" y="8795"/>
                      <a:pt x="1466" y="7726"/>
                      <a:pt x="1074" y="6941"/>
                    </a:cubicBezTo>
                    <a:cubicBezTo>
                      <a:pt x="1039" y="6835"/>
                      <a:pt x="830" y="6314"/>
                      <a:pt x="977" y="6314"/>
                    </a:cubicBezTo>
                    <a:close/>
                    <a:moveTo>
                      <a:pt x="7277" y="6701"/>
                    </a:moveTo>
                    <a:cubicBezTo>
                      <a:pt x="7691" y="6701"/>
                      <a:pt x="6912" y="8692"/>
                      <a:pt x="6800" y="8963"/>
                    </a:cubicBezTo>
                    <a:cubicBezTo>
                      <a:pt x="6406" y="9840"/>
                      <a:pt x="5709" y="10412"/>
                      <a:pt x="5100" y="11110"/>
                    </a:cubicBezTo>
                    <a:cubicBezTo>
                      <a:pt x="5548" y="10430"/>
                      <a:pt x="5941" y="9678"/>
                      <a:pt x="6335" y="8981"/>
                    </a:cubicBezTo>
                    <a:cubicBezTo>
                      <a:pt x="6360" y="8943"/>
                      <a:pt x="6315" y="8897"/>
                      <a:pt x="6273" y="8897"/>
                    </a:cubicBezTo>
                    <a:cubicBezTo>
                      <a:pt x="6256" y="8897"/>
                      <a:pt x="6238" y="8905"/>
                      <a:pt x="6228" y="8927"/>
                    </a:cubicBezTo>
                    <a:cubicBezTo>
                      <a:pt x="5834" y="9589"/>
                      <a:pt x="5404" y="10215"/>
                      <a:pt x="4975" y="10842"/>
                    </a:cubicBezTo>
                    <a:cubicBezTo>
                      <a:pt x="5208" y="9195"/>
                      <a:pt x="5637" y="7853"/>
                      <a:pt x="7069" y="6815"/>
                    </a:cubicBezTo>
                    <a:lnTo>
                      <a:pt x="7069" y="6797"/>
                    </a:lnTo>
                    <a:cubicBezTo>
                      <a:pt x="7158" y="6731"/>
                      <a:pt x="7227" y="6701"/>
                      <a:pt x="7277" y="6701"/>
                    </a:cubicBezTo>
                    <a:close/>
                    <a:moveTo>
                      <a:pt x="268" y="9750"/>
                    </a:moveTo>
                    <a:cubicBezTo>
                      <a:pt x="1038" y="9786"/>
                      <a:pt x="1772" y="10305"/>
                      <a:pt x="2326" y="10788"/>
                    </a:cubicBezTo>
                    <a:cubicBezTo>
                      <a:pt x="2810" y="11200"/>
                      <a:pt x="3078" y="11701"/>
                      <a:pt x="3418" y="12202"/>
                    </a:cubicBezTo>
                    <a:cubicBezTo>
                      <a:pt x="3042" y="11915"/>
                      <a:pt x="2649" y="11683"/>
                      <a:pt x="2398" y="11504"/>
                    </a:cubicBezTo>
                    <a:cubicBezTo>
                      <a:pt x="2389" y="11498"/>
                      <a:pt x="2381" y="11496"/>
                      <a:pt x="2372" y="11496"/>
                    </a:cubicBezTo>
                    <a:cubicBezTo>
                      <a:pt x="2330" y="11496"/>
                      <a:pt x="2299" y="11563"/>
                      <a:pt x="2344" y="11593"/>
                    </a:cubicBezTo>
                    <a:cubicBezTo>
                      <a:pt x="2702" y="11844"/>
                      <a:pt x="3060" y="12112"/>
                      <a:pt x="3382" y="12416"/>
                    </a:cubicBezTo>
                    <a:cubicBezTo>
                      <a:pt x="3436" y="12488"/>
                      <a:pt x="3507" y="12542"/>
                      <a:pt x="3561" y="12613"/>
                    </a:cubicBezTo>
                    <a:cubicBezTo>
                      <a:pt x="3490" y="12621"/>
                      <a:pt x="3421" y="12625"/>
                      <a:pt x="3354" y="12625"/>
                    </a:cubicBezTo>
                    <a:cubicBezTo>
                      <a:pt x="2466" y="12625"/>
                      <a:pt x="1854" y="11993"/>
                      <a:pt x="1288" y="11361"/>
                    </a:cubicBezTo>
                    <a:cubicBezTo>
                      <a:pt x="1038" y="11074"/>
                      <a:pt x="805" y="10788"/>
                      <a:pt x="591" y="10484"/>
                    </a:cubicBezTo>
                    <a:cubicBezTo>
                      <a:pt x="537" y="10412"/>
                      <a:pt x="143" y="9750"/>
                      <a:pt x="268" y="9750"/>
                    </a:cubicBezTo>
                    <a:close/>
                    <a:moveTo>
                      <a:pt x="7936" y="10885"/>
                    </a:moveTo>
                    <a:cubicBezTo>
                      <a:pt x="8103" y="10885"/>
                      <a:pt x="8192" y="11054"/>
                      <a:pt x="8107" y="11522"/>
                    </a:cubicBezTo>
                    <a:cubicBezTo>
                      <a:pt x="7981" y="12112"/>
                      <a:pt x="7749" y="12667"/>
                      <a:pt x="7409" y="13150"/>
                    </a:cubicBezTo>
                    <a:cubicBezTo>
                      <a:pt x="6890" y="13991"/>
                      <a:pt x="6138" y="14564"/>
                      <a:pt x="5351" y="15101"/>
                    </a:cubicBezTo>
                    <a:cubicBezTo>
                      <a:pt x="5870" y="14421"/>
                      <a:pt x="6353" y="13705"/>
                      <a:pt x="6782" y="12953"/>
                    </a:cubicBezTo>
                    <a:cubicBezTo>
                      <a:pt x="6808" y="12915"/>
                      <a:pt x="6769" y="12885"/>
                      <a:pt x="6731" y="12885"/>
                    </a:cubicBezTo>
                    <a:cubicBezTo>
                      <a:pt x="6717" y="12885"/>
                      <a:pt x="6703" y="12890"/>
                      <a:pt x="6693" y="12900"/>
                    </a:cubicBezTo>
                    <a:cubicBezTo>
                      <a:pt x="6156" y="13741"/>
                      <a:pt x="5530" y="14528"/>
                      <a:pt x="4832" y="15226"/>
                    </a:cubicBezTo>
                    <a:cubicBezTo>
                      <a:pt x="5118" y="14600"/>
                      <a:pt x="5351" y="13920"/>
                      <a:pt x="5655" y="13293"/>
                    </a:cubicBezTo>
                    <a:cubicBezTo>
                      <a:pt x="6031" y="12542"/>
                      <a:pt x="6639" y="11897"/>
                      <a:pt x="7230" y="11325"/>
                    </a:cubicBezTo>
                    <a:cubicBezTo>
                      <a:pt x="7474" y="11090"/>
                      <a:pt x="7752" y="10885"/>
                      <a:pt x="7936" y="10885"/>
                    </a:cubicBezTo>
                    <a:close/>
                    <a:moveTo>
                      <a:pt x="653" y="13235"/>
                    </a:moveTo>
                    <a:cubicBezTo>
                      <a:pt x="747" y="13235"/>
                      <a:pt x="877" y="13293"/>
                      <a:pt x="984" y="13329"/>
                    </a:cubicBezTo>
                    <a:cubicBezTo>
                      <a:pt x="2147" y="13633"/>
                      <a:pt x="2577" y="14796"/>
                      <a:pt x="2953" y="15852"/>
                    </a:cubicBezTo>
                    <a:cubicBezTo>
                      <a:pt x="2756" y="15638"/>
                      <a:pt x="2541" y="15441"/>
                      <a:pt x="2326" y="15244"/>
                    </a:cubicBezTo>
                    <a:cubicBezTo>
                      <a:pt x="2318" y="15236"/>
                      <a:pt x="2308" y="15232"/>
                      <a:pt x="2298" y="15232"/>
                    </a:cubicBezTo>
                    <a:cubicBezTo>
                      <a:pt x="2264" y="15232"/>
                      <a:pt x="2227" y="15274"/>
                      <a:pt x="2255" y="15315"/>
                    </a:cubicBezTo>
                    <a:cubicBezTo>
                      <a:pt x="2577" y="15638"/>
                      <a:pt x="2863" y="15978"/>
                      <a:pt x="3132" y="16335"/>
                    </a:cubicBezTo>
                    <a:cubicBezTo>
                      <a:pt x="3185" y="16461"/>
                      <a:pt x="3221" y="16568"/>
                      <a:pt x="3275" y="16675"/>
                    </a:cubicBezTo>
                    <a:cubicBezTo>
                      <a:pt x="2452" y="16443"/>
                      <a:pt x="1754" y="15942"/>
                      <a:pt x="1271" y="15244"/>
                    </a:cubicBezTo>
                    <a:lnTo>
                      <a:pt x="1253" y="15244"/>
                    </a:lnTo>
                    <a:cubicBezTo>
                      <a:pt x="1002" y="14868"/>
                      <a:pt x="805" y="14456"/>
                      <a:pt x="662" y="14045"/>
                    </a:cubicBezTo>
                    <a:cubicBezTo>
                      <a:pt x="608" y="13848"/>
                      <a:pt x="555" y="13669"/>
                      <a:pt x="537" y="13490"/>
                    </a:cubicBezTo>
                    <a:cubicBezTo>
                      <a:pt x="501" y="13293"/>
                      <a:pt x="559" y="13235"/>
                      <a:pt x="653" y="13235"/>
                    </a:cubicBezTo>
                    <a:close/>
                    <a:moveTo>
                      <a:pt x="7741" y="15736"/>
                    </a:moveTo>
                    <a:cubicBezTo>
                      <a:pt x="7944" y="15736"/>
                      <a:pt x="7515" y="16498"/>
                      <a:pt x="7498" y="16514"/>
                    </a:cubicBezTo>
                    <a:lnTo>
                      <a:pt x="7516" y="16532"/>
                    </a:lnTo>
                    <a:cubicBezTo>
                      <a:pt x="7248" y="16980"/>
                      <a:pt x="6908" y="17355"/>
                      <a:pt x="6496" y="17660"/>
                    </a:cubicBezTo>
                    <a:cubicBezTo>
                      <a:pt x="6084" y="17964"/>
                      <a:pt x="5601" y="18018"/>
                      <a:pt x="5136" y="18071"/>
                    </a:cubicBezTo>
                    <a:cubicBezTo>
                      <a:pt x="5494" y="17857"/>
                      <a:pt x="5798" y="17552"/>
                      <a:pt x="6031" y="17212"/>
                    </a:cubicBezTo>
                    <a:cubicBezTo>
                      <a:pt x="6057" y="17160"/>
                      <a:pt x="6016" y="17127"/>
                      <a:pt x="5978" y="17127"/>
                    </a:cubicBezTo>
                    <a:cubicBezTo>
                      <a:pt x="5964" y="17127"/>
                      <a:pt x="5951" y="17131"/>
                      <a:pt x="5941" y="17141"/>
                    </a:cubicBezTo>
                    <a:cubicBezTo>
                      <a:pt x="5619" y="17570"/>
                      <a:pt x="5190" y="17910"/>
                      <a:pt x="4706" y="18125"/>
                    </a:cubicBezTo>
                    <a:lnTo>
                      <a:pt x="4689" y="18125"/>
                    </a:lnTo>
                    <a:cubicBezTo>
                      <a:pt x="5029" y="17767"/>
                      <a:pt x="5315" y="17373"/>
                      <a:pt x="5655" y="17015"/>
                    </a:cubicBezTo>
                    <a:cubicBezTo>
                      <a:pt x="6228" y="16443"/>
                      <a:pt x="6925" y="16013"/>
                      <a:pt x="7695" y="15745"/>
                    </a:cubicBezTo>
                    <a:cubicBezTo>
                      <a:pt x="7713" y="15739"/>
                      <a:pt x="7728" y="15736"/>
                      <a:pt x="7741" y="15736"/>
                    </a:cubicBezTo>
                    <a:close/>
                    <a:moveTo>
                      <a:pt x="4869" y="1"/>
                    </a:moveTo>
                    <a:cubicBezTo>
                      <a:pt x="4844" y="1"/>
                      <a:pt x="4818" y="11"/>
                      <a:pt x="4796" y="33"/>
                    </a:cubicBezTo>
                    <a:cubicBezTo>
                      <a:pt x="3812" y="1017"/>
                      <a:pt x="3865" y="2932"/>
                      <a:pt x="4420" y="4131"/>
                    </a:cubicBezTo>
                    <a:cubicBezTo>
                      <a:pt x="4402" y="4328"/>
                      <a:pt x="4366" y="4543"/>
                      <a:pt x="4313" y="4757"/>
                    </a:cubicBezTo>
                    <a:cubicBezTo>
                      <a:pt x="4277" y="4900"/>
                      <a:pt x="4223" y="5026"/>
                      <a:pt x="4187" y="5151"/>
                    </a:cubicBezTo>
                    <a:cubicBezTo>
                      <a:pt x="4116" y="4775"/>
                      <a:pt x="4026" y="4399"/>
                      <a:pt x="3937" y="4024"/>
                    </a:cubicBezTo>
                    <a:cubicBezTo>
                      <a:pt x="4152" y="3397"/>
                      <a:pt x="3955" y="2538"/>
                      <a:pt x="3776" y="1966"/>
                    </a:cubicBezTo>
                    <a:cubicBezTo>
                      <a:pt x="3543" y="1268"/>
                      <a:pt x="3060" y="731"/>
                      <a:pt x="2308" y="659"/>
                    </a:cubicBezTo>
                    <a:cubicBezTo>
                      <a:pt x="2301" y="657"/>
                      <a:pt x="2294" y="656"/>
                      <a:pt x="2288" y="656"/>
                    </a:cubicBezTo>
                    <a:cubicBezTo>
                      <a:pt x="2246" y="656"/>
                      <a:pt x="2219" y="700"/>
                      <a:pt x="2219" y="731"/>
                    </a:cubicBezTo>
                    <a:cubicBezTo>
                      <a:pt x="2183" y="2019"/>
                      <a:pt x="2845" y="3111"/>
                      <a:pt x="3758" y="3952"/>
                    </a:cubicBezTo>
                    <a:lnTo>
                      <a:pt x="3758" y="4113"/>
                    </a:lnTo>
                    <a:cubicBezTo>
                      <a:pt x="3758" y="4149"/>
                      <a:pt x="3794" y="4185"/>
                      <a:pt x="3847" y="4185"/>
                    </a:cubicBezTo>
                    <a:cubicBezTo>
                      <a:pt x="3937" y="4614"/>
                      <a:pt x="4009" y="5044"/>
                      <a:pt x="4062" y="5473"/>
                    </a:cubicBezTo>
                    <a:cubicBezTo>
                      <a:pt x="4062" y="5545"/>
                      <a:pt x="4044" y="5616"/>
                      <a:pt x="4044" y="5670"/>
                    </a:cubicBezTo>
                    <a:cubicBezTo>
                      <a:pt x="4044" y="5724"/>
                      <a:pt x="4062" y="5759"/>
                      <a:pt x="4098" y="5759"/>
                    </a:cubicBezTo>
                    <a:cubicBezTo>
                      <a:pt x="4098" y="5849"/>
                      <a:pt x="4116" y="5938"/>
                      <a:pt x="4134" y="6028"/>
                    </a:cubicBezTo>
                    <a:cubicBezTo>
                      <a:pt x="4044" y="5885"/>
                      <a:pt x="3955" y="5759"/>
                      <a:pt x="3865" y="5634"/>
                    </a:cubicBezTo>
                    <a:lnTo>
                      <a:pt x="3740" y="5473"/>
                    </a:lnTo>
                    <a:cubicBezTo>
                      <a:pt x="3776" y="5455"/>
                      <a:pt x="3794" y="5419"/>
                      <a:pt x="3794" y="5384"/>
                    </a:cubicBezTo>
                    <a:cubicBezTo>
                      <a:pt x="3686" y="4543"/>
                      <a:pt x="3221" y="3952"/>
                      <a:pt x="2649" y="3362"/>
                    </a:cubicBezTo>
                    <a:cubicBezTo>
                      <a:pt x="2444" y="3142"/>
                      <a:pt x="1827" y="2440"/>
                      <a:pt x="1401" y="2440"/>
                    </a:cubicBezTo>
                    <a:cubicBezTo>
                      <a:pt x="1341" y="2440"/>
                      <a:pt x="1285" y="2454"/>
                      <a:pt x="1235" y="2485"/>
                    </a:cubicBezTo>
                    <a:cubicBezTo>
                      <a:pt x="734" y="2771"/>
                      <a:pt x="1593" y="3773"/>
                      <a:pt x="1736" y="4042"/>
                    </a:cubicBezTo>
                    <a:cubicBezTo>
                      <a:pt x="2107" y="4818"/>
                      <a:pt x="2606" y="5897"/>
                      <a:pt x="3577" y="5897"/>
                    </a:cubicBezTo>
                    <a:cubicBezTo>
                      <a:pt x="3636" y="5897"/>
                      <a:pt x="3696" y="5893"/>
                      <a:pt x="3758" y="5885"/>
                    </a:cubicBezTo>
                    <a:cubicBezTo>
                      <a:pt x="3776" y="5885"/>
                      <a:pt x="3794" y="5867"/>
                      <a:pt x="3794" y="5849"/>
                    </a:cubicBezTo>
                    <a:cubicBezTo>
                      <a:pt x="3847" y="5921"/>
                      <a:pt x="3901" y="5992"/>
                      <a:pt x="3955" y="6064"/>
                    </a:cubicBezTo>
                    <a:cubicBezTo>
                      <a:pt x="4044" y="6225"/>
                      <a:pt x="4098" y="6386"/>
                      <a:pt x="4187" y="6511"/>
                    </a:cubicBezTo>
                    <a:cubicBezTo>
                      <a:pt x="4259" y="7424"/>
                      <a:pt x="4295" y="8354"/>
                      <a:pt x="4277" y="9267"/>
                    </a:cubicBezTo>
                    <a:cubicBezTo>
                      <a:pt x="4116" y="9052"/>
                      <a:pt x="3955" y="8837"/>
                      <a:pt x="3740" y="8676"/>
                    </a:cubicBezTo>
                    <a:cubicBezTo>
                      <a:pt x="3686" y="8623"/>
                      <a:pt x="3633" y="8569"/>
                      <a:pt x="3579" y="8515"/>
                    </a:cubicBezTo>
                    <a:cubicBezTo>
                      <a:pt x="3615" y="8497"/>
                      <a:pt x="3633" y="8444"/>
                      <a:pt x="3615" y="8408"/>
                    </a:cubicBezTo>
                    <a:cubicBezTo>
                      <a:pt x="3185" y="7352"/>
                      <a:pt x="2004" y="6117"/>
                      <a:pt x="823" y="6082"/>
                    </a:cubicBezTo>
                    <a:cubicBezTo>
                      <a:pt x="752" y="6082"/>
                      <a:pt x="716" y="6117"/>
                      <a:pt x="716" y="6171"/>
                    </a:cubicBezTo>
                    <a:cubicBezTo>
                      <a:pt x="590" y="7239"/>
                      <a:pt x="2023" y="8942"/>
                      <a:pt x="3235" y="8942"/>
                    </a:cubicBezTo>
                    <a:cubicBezTo>
                      <a:pt x="3403" y="8942"/>
                      <a:pt x="3567" y="8909"/>
                      <a:pt x="3722" y="8837"/>
                    </a:cubicBezTo>
                    <a:cubicBezTo>
                      <a:pt x="3830" y="8945"/>
                      <a:pt x="3901" y="9034"/>
                      <a:pt x="3973" y="9160"/>
                    </a:cubicBezTo>
                    <a:cubicBezTo>
                      <a:pt x="4098" y="9338"/>
                      <a:pt x="4152" y="9571"/>
                      <a:pt x="4259" y="9750"/>
                    </a:cubicBezTo>
                    <a:cubicBezTo>
                      <a:pt x="4241" y="10323"/>
                      <a:pt x="4205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4"/>
                      <a:pt x="4098" y="12220"/>
                      <a:pt x="4116" y="12237"/>
                    </a:cubicBezTo>
                    <a:cubicBezTo>
                      <a:pt x="4098" y="12452"/>
                      <a:pt x="4080" y="12649"/>
                      <a:pt x="4062" y="12864"/>
                    </a:cubicBezTo>
                    <a:cubicBezTo>
                      <a:pt x="3973" y="12703"/>
                      <a:pt x="3865" y="12578"/>
                      <a:pt x="3740" y="12452"/>
                    </a:cubicBezTo>
                    <a:cubicBezTo>
                      <a:pt x="3740" y="12452"/>
                      <a:pt x="3740" y="12434"/>
                      <a:pt x="3740" y="12416"/>
                    </a:cubicBezTo>
                    <a:cubicBezTo>
                      <a:pt x="3740" y="11665"/>
                      <a:pt x="2863" y="10895"/>
                      <a:pt x="2326" y="10466"/>
                    </a:cubicBezTo>
                    <a:cubicBezTo>
                      <a:pt x="1741" y="9966"/>
                      <a:pt x="990" y="9533"/>
                      <a:pt x="184" y="9533"/>
                    </a:cubicBezTo>
                    <a:cubicBezTo>
                      <a:pt x="153" y="9533"/>
                      <a:pt x="121" y="9534"/>
                      <a:pt x="89" y="9535"/>
                    </a:cubicBezTo>
                    <a:cubicBezTo>
                      <a:pt x="36" y="9535"/>
                      <a:pt x="0" y="9589"/>
                      <a:pt x="0" y="9643"/>
                    </a:cubicBezTo>
                    <a:cubicBezTo>
                      <a:pt x="143" y="10448"/>
                      <a:pt x="841" y="11128"/>
                      <a:pt x="1342" y="11701"/>
                    </a:cubicBezTo>
                    <a:cubicBezTo>
                      <a:pt x="1873" y="12294"/>
                      <a:pt x="2499" y="12751"/>
                      <a:pt x="3268" y="12751"/>
                    </a:cubicBezTo>
                    <a:cubicBezTo>
                      <a:pt x="3381" y="12751"/>
                      <a:pt x="3496" y="12741"/>
                      <a:pt x="3615" y="12721"/>
                    </a:cubicBezTo>
                    <a:cubicBezTo>
                      <a:pt x="3758" y="12953"/>
                      <a:pt x="3883" y="13186"/>
                      <a:pt x="3991" y="13419"/>
                    </a:cubicBezTo>
                    <a:cubicBezTo>
                      <a:pt x="3901" y="14582"/>
                      <a:pt x="3794" y="15745"/>
                      <a:pt x="3633" y="16908"/>
                    </a:cubicBezTo>
                    <a:cubicBezTo>
                      <a:pt x="3579" y="16729"/>
                      <a:pt x="3490" y="16568"/>
                      <a:pt x="3382" y="16407"/>
                    </a:cubicBezTo>
                    <a:cubicBezTo>
                      <a:pt x="3275" y="15655"/>
                      <a:pt x="2827" y="14832"/>
                      <a:pt x="2434" y="14242"/>
                    </a:cubicBezTo>
                    <a:cubicBezTo>
                      <a:pt x="1959" y="13538"/>
                      <a:pt x="1276" y="13024"/>
                      <a:pt x="403" y="13024"/>
                    </a:cubicBezTo>
                    <a:cubicBezTo>
                      <a:pt x="388" y="13024"/>
                      <a:pt x="373" y="13025"/>
                      <a:pt x="358" y="13025"/>
                    </a:cubicBezTo>
                    <a:cubicBezTo>
                      <a:pt x="304" y="13025"/>
                      <a:pt x="268" y="13061"/>
                      <a:pt x="251" y="13132"/>
                    </a:cubicBezTo>
                    <a:cubicBezTo>
                      <a:pt x="340" y="14707"/>
                      <a:pt x="1628" y="16765"/>
                      <a:pt x="3382" y="16801"/>
                    </a:cubicBezTo>
                    <a:cubicBezTo>
                      <a:pt x="3472" y="16998"/>
                      <a:pt x="3543" y="17230"/>
                      <a:pt x="3561" y="17445"/>
                    </a:cubicBezTo>
                    <a:cubicBezTo>
                      <a:pt x="3418" y="18572"/>
                      <a:pt x="3203" y="19700"/>
                      <a:pt x="2935" y="20791"/>
                    </a:cubicBezTo>
                    <a:cubicBezTo>
                      <a:pt x="2913" y="20845"/>
                      <a:pt x="2949" y="20879"/>
                      <a:pt x="2989" y="20879"/>
                    </a:cubicBezTo>
                    <a:cubicBezTo>
                      <a:pt x="3017" y="20879"/>
                      <a:pt x="3046" y="20863"/>
                      <a:pt x="3060" y="20827"/>
                    </a:cubicBezTo>
                    <a:cubicBezTo>
                      <a:pt x="3329" y="20129"/>
                      <a:pt x="3525" y="19413"/>
                      <a:pt x="3669" y="18680"/>
                    </a:cubicBezTo>
                    <a:cubicBezTo>
                      <a:pt x="3973" y="18590"/>
                      <a:pt x="4259" y="18465"/>
                      <a:pt x="4527" y="18340"/>
                    </a:cubicBezTo>
                    <a:cubicBezTo>
                      <a:pt x="5333" y="18250"/>
                      <a:pt x="6138" y="18232"/>
                      <a:pt x="6764" y="17660"/>
                    </a:cubicBezTo>
                    <a:cubicBezTo>
                      <a:pt x="7409" y="17105"/>
                      <a:pt x="7838" y="16371"/>
                      <a:pt x="8178" y="15566"/>
                    </a:cubicBezTo>
                    <a:cubicBezTo>
                      <a:pt x="8196" y="15494"/>
                      <a:pt x="8142" y="15423"/>
                      <a:pt x="8071" y="15423"/>
                    </a:cubicBezTo>
                    <a:lnTo>
                      <a:pt x="8107" y="15459"/>
                    </a:lnTo>
                    <a:cubicBezTo>
                      <a:pt x="7373" y="15530"/>
                      <a:pt x="6800" y="15888"/>
                      <a:pt x="6210" y="16318"/>
                    </a:cubicBezTo>
                    <a:cubicBezTo>
                      <a:pt x="5494" y="16854"/>
                      <a:pt x="5046" y="17570"/>
                      <a:pt x="4420" y="18161"/>
                    </a:cubicBezTo>
                    <a:lnTo>
                      <a:pt x="4384" y="18161"/>
                    </a:lnTo>
                    <a:cubicBezTo>
                      <a:pt x="4331" y="18179"/>
                      <a:pt x="4295" y="18214"/>
                      <a:pt x="4313" y="18268"/>
                    </a:cubicBezTo>
                    <a:cubicBezTo>
                      <a:pt x="4116" y="18340"/>
                      <a:pt x="3937" y="18411"/>
                      <a:pt x="3758" y="18483"/>
                    </a:cubicBezTo>
                    <a:cubicBezTo>
                      <a:pt x="3883" y="17785"/>
                      <a:pt x="3991" y="17069"/>
                      <a:pt x="4062" y="16353"/>
                    </a:cubicBezTo>
                    <a:cubicBezTo>
                      <a:pt x="4438" y="16103"/>
                      <a:pt x="4796" y="15817"/>
                      <a:pt x="5100" y="15477"/>
                    </a:cubicBezTo>
                    <a:cubicBezTo>
                      <a:pt x="6997" y="14689"/>
                      <a:pt x="8429" y="12703"/>
                      <a:pt x="8464" y="10645"/>
                    </a:cubicBezTo>
                    <a:cubicBezTo>
                      <a:pt x="8464" y="10591"/>
                      <a:pt x="8411" y="10537"/>
                      <a:pt x="8357" y="10537"/>
                    </a:cubicBezTo>
                    <a:cubicBezTo>
                      <a:pt x="7444" y="10627"/>
                      <a:pt x="6782" y="11486"/>
                      <a:pt x="6263" y="12148"/>
                    </a:cubicBezTo>
                    <a:cubicBezTo>
                      <a:pt x="5440" y="13150"/>
                      <a:pt x="5082" y="14349"/>
                      <a:pt x="4581" y="15548"/>
                    </a:cubicBezTo>
                    <a:lnTo>
                      <a:pt x="4080" y="16067"/>
                    </a:lnTo>
                    <a:cubicBezTo>
                      <a:pt x="4205" y="14743"/>
                      <a:pt x="4259" y="13401"/>
                      <a:pt x="4349" y="12130"/>
                    </a:cubicBezTo>
                    <a:cubicBezTo>
                      <a:pt x="4563" y="11915"/>
                      <a:pt x="4778" y="11665"/>
                      <a:pt x="4957" y="11396"/>
                    </a:cubicBezTo>
                    <a:cubicBezTo>
                      <a:pt x="4969" y="11431"/>
                      <a:pt x="5003" y="11459"/>
                      <a:pt x="5036" y="11459"/>
                    </a:cubicBezTo>
                    <a:cubicBezTo>
                      <a:pt x="5053" y="11459"/>
                      <a:pt x="5070" y="11451"/>
                      <a:pt x="5082" y="11432"/>
                    </a:cubicBezTo>
                    <a:cubicBezTo>
                      <a:pt x="6550" y="10251"/>
                      <a:pt x="7820" y="8390"/>
                      <a:pt x="7677" y="6422"/>
                    </a:cubicBezTo>
                    <a:cubicBezTo>
                      <a:pt x="7677" y="6351"/>
                      <a:pt x="7611" y="6303"/>
                      <a:pt x="7547" y="6303"/>
                    </a:cubicBezTo>
                    <a:cubicBezTo>
                      <a:pt x="7530" y="6303"/>
                      <a:pt x="7513" y="6307"/>
                      <a:pt x="7498" y="6314"/>
                    </a:cubicBezTo>
                    <a:cubicBezTo>
                      <a:pt x="5798" y="7298"/>
                      <a:pt x="4796" y="9142"/>
                      <a:pt x="4850" y="11110"/>
                    </a:cubicBezTo>
                    <a:lnTo>
                      <a:pt x="4366" y="11826"/>
                    </a:lnTo>
                    <a:cubicBezTo>
                      <a:pt x="4438" y="10645"/>
                      <a:pt x="4492" y="9464"/>
                      <a:pt x="4456" y="8283"/>
                    </a:cubicBezTo>
                    <a:cubicBezTo>
                      <a:pt x="4796" y="7853"/>
                      <a:pt x="5064" y="7352"/>
                      <a:pt x="5243" y="6833"/>
                    </a:cubicBezTo>
                    <a:cubicBezTo>
                      <a:pt x="6156" y="5598"/>
                      <a:pt x="7051" y="4185"/>
                      <a:pt x="6657" y="2610"/>
                    </a:cubicBezTo>
                    <a:cubicBezTo>
                      <a:pt x="6644" y="2558"/>
                      <a:pt x="6602" y="2524"/>
                      <a:pt x="6559" y="2524"/>
                    </a:cubicBezTo>
                    <a:cubicBezTo>
                      <a:pt x="6544" y="2524"/>
                      <a:pt x="6528" y="2529"/>
                      <a:pt x="6514" y="2538"/>
                    </a:cubicBezTo>
                    <a:cubicBezTo>
                      <a:pt x="5243" y="3218"/>
                      <a:pt x="4581" y="5688"/>
                      <a:pt x="4921" y="7048"/>
                    </a:cubicBezTo>
                    <a:cubicBezTo>
                      <a:pt x="4778" y="7370"/>
                      <a:pt x="4635" y="7692"/>
                      <a:pt x="4456" y="7996"/>
                    </a:cubicBezTo>
                    <a:cubicBezTo>
                      <a:pt x="4438" y="7191"/>
                      <a:pt x="4366" y="6404"/>
                      <a:pt x="4259" y="5616"/>
                    </a:cubicBezTo>
                    <a:cubicBezTo>
                      <a:pt x="4402" y="5151"/>
                      <a:pt x="4510" y="4668"/>
                      <a:pt x="4563" y="4167"/>
                    </a:cubicBezTo>
                    <a:cubicBezTo>
                      <a:pt x="4581" y="4167"/>
                      <a:pt x="4599" y="4149"/>
                      <a:pt x="4617" y="4113"/>
                    </a:cubicBezTo>
                    <a:cubicBezTo>
                      <a:pt x="4903" y="3379"/>
                      <a:pt x="5064" y="2610"/>
                      <a:pt x="5118" y="1823"/>
                    </a:cubicBezTo>
                    <a:cubicBezTo>
                      <a:pt x="5154" y="1232"/>
                      <a:pt x="5243" y="588"/>
                      <a:pt x="4957" y="51"/>
                    </a:cubicBezTo>
                    <a:cubicBezTo>
                      <a:pt x="4936" y="20"/>
                      <a:pt x="4903" y="1"/>
                      <a:pt x="48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2"/>
              <p:cNvSpPr/>
              <p:nvPr/>
            </p:nvSpPr>
            <p:spPr>
              <a:xfrm>
                <a:off x="376350" y="2179975"/>
                <a:ext cx="211650" cy="5220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80" extrusionOk="0">
                    <a:moveTo>
                      <a:pt x="3776" y="2773"/>
                    </a:moveTo>
                    <a:cubicBezTo>
                      <a:pt x="3436" y="3113"/>
                      <a:pt x="3150" y="3524"/>
                      <a:pt x="2810" y="3882"/>
                    </a:cubicBezTo>
                    <a:cubicBezTo>
                      <a:pt x="2238" y="4455"/>
                      <a:pt x="1540" y="4884"/>
                      <a:pt x="770" y="5153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3" y="5159"/>
                      <a:pt x="950" y="4399"/>
                      <a:pt x="967" y="4365"/>
                    </a:cubicBezTo>
                    <a:cubicBezTo>
                      <a:pt x="1217" y="3918"/>
                      <a:pt x="1557" y="3542"/>
                      <a:pt x="1969" y="3238"/>
                    </a:cubicBezTo>
                    <a:cubicBezTo>
                      <a:pt x="2381" y="2934"/>
                      <a:pt x="2864" y="2880"/>
                      <a:pt x="3347" y="2826"/>
                    </a:cubicBezTo>
                    <a:lnTo>
                      <a:pt x="3347" y="2826"/>
                    </a:lnTo>
                    <a:cubicBezTo>
                      <a:pt x="2971" y="3041"/>
                      <a:pt x="2667" y="3345"/>
                      <a:pt x="2434" y="3685"/>
                    </a:cubicBezTo>
                    <a:cubicBezTo>
                      <a:pt x="2408" y="3738"/>
                      <a:pt x="2449" y="3771"/>
                      <a:pt x="2487" y="3771"/>
                    </a:cubicBezTo>
                    <a:cubicBezTo>
                      <a:pt x="2501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59" y="2773"/>
                    </a:cubicBezTo>
                    <a:close/>
                    <a:moveTo>
                      <a:pt x="5190" y="4204"/>
                    </a:moveTo>
                    <a:cubicBezTo>
                      <a:pt x="5995" y="4437"/>
                      <a:pt x="6711" y="4938"/>
                      <a:pt x="7194" y="5636"/>
                    </a:cubicBezTo>
                    <a:cubicBezTo>
                      <a:pt x="7463" y="6012"/>
                      <a:pt x="7660" y="6423"/>
                      <a:pt x="7803" y="6853"/>
                    </a:cubicBezTo>
                    <a:cubicBezTo>
                      <a:pt x="7857" y="7032"/>
                      <a:pt x="7892" y="7211"/>
                      <a:pt x="7928" y="7390"/>
                    </a:cubicBezTo>
                    <a:cubicBezTo>
                      <a:pt x="7964" y="7586"/>
                      <a:pt x="7901" y="7645"/>
                      <a:pt x="7803" y="7645"/>
                    </a:cubicBezTo>
                    <a:cubicBezTo>
                      <a:pt x="7704" y="7645"/>
                      <a:pt x="7570" y="7586"/>
                      <a:pt x="7463" y="7551"/>
                    </a:cubicBezTo>
                    <a:cubicBezTo>
                      <a:pt x="6318" y="7264"/>
                      <a:pt x="5888" y="6083"/>
                      <a:pt x="5494" y="5027"/>
                    </a:cubicBezTo>
                    <a:lnTo>
                      <a:pt x="5494" y="5027"/>
                    </a:lnTo>
                    <a:cubicBezTo>
                      <a:pt x="5691" y="5242"/>
                      <a:pt x="5906" y="5439"/>
                      <a:pt x="6139" y="5636"/>
                    </a:cubicBezTo>
                    <a:cubicBezTo>
                      <a:pt x="6147" y="5644"/>
                      <a:pt x="6157" y="5647"/>
                      <a:pt x="6166" y="5647"/>
                    </a:cubicBezTo>
                    <a:cubicBezTo>
                      <a:pt x="6200" y="5647"/>
                      <a:pt x="6234" y="5606"/>
                      <a:pt x="6192" y="5564"/>
                    </a:cubicBezTo>
                    <a:cubicBezTo>
                      <a:pt x="5888" y="5242"/>
                      <a:pt x="5584" y="4902"/>
                      <a:pt x="5315" y="4544"/>
                    </a:cubicBezTo>
                    <a:cubicBezTo>
                      <a:pt x="5280" y="4419"/>
                      <a:pt x="5226" y="4312"/>
                      <a:pt x="5190" y="4204"/>
                    </a:cubicBezTo>
                    <a:close/>
                    <a:moveTo>
                      <a:pt x="3580" y="5636"/>
                    </a:moveTo>
                    <a:lnTo>
                      <a:pt x="3580" y="5636"/>
                    </a:lnTo>
                    <a:cubicBezTo>
                      <a:pt x="3293" y="6262"/>
                      <a:pt x="3061" y="6942"/>
                      <a:pt x="2756" y="7568"/>
                    </a:cubicBezTo>
                    <a:cubicBezTo>
                      <a:pt x="2381" y="8302"/>
                      <a:pt x="1772" y="8964"/>
                      <a:pt x="1182" y="9537"/>
                    </a:cubicBezTo>
                    <a:cubicBezTo>
                      <a:pt x="938" y="9772"/>
                      <a:pt x="659" y="9977"/>
                      <a:pt x="475" y="9977"/>
                    </a:cubicBezTo>
                    <a:cubicBezTo>
                      <a:pt x="309" y="9977"/>
                      <a:pt x="220" y="9808"/>
                      <a:pt x="305" y="9340"/>
                    </a:cubicBezTo>
                    <a:cubicBezTo>
                      <a:pt x="430" y="8750"/>
                      <a:pt x="663" y="8195"/>
                      <a:pt x="1003" y="7712"/>
                    </a:cubicBezTo>
                    <a:cubicBezTo>
                      <a:pt x="1522" y="6871"/>
                      <a:pt x="2273" y="6298"/>
                      <a:pt x="3061" y="5761"/>
                    </a:cubicBezTo>
                    <a:lnTo>
                      <a:pt x="3061" y="5761"/>
                    </a:lnTo>
                    <a:cubicBezTo>
                      <a:pt x="2542" y="6441"/>
                      <a:pt x="2059" y="7157"/>
                      <a:pt x="1629" y="7891"/>
                    </a:cubicBezTo>
                    <a:cubicBezTo>
                      <a:pt x="1616" y="7943"/>
                      <a:pt x="1651" y="7976"/>
                      <a:pt x="1684" y="7976"/>
                    </a:cubicBezTo>
                    <a:cubicBezTo>
                      <a:pt x="1697" y="7976"/>
                      <a:pt x="1709" y="7972"/>
                      <a:pt x="1719" y="7962"/>
                    </a:cubicBezTo>
                    <a:cubicBezTo>
                      <a:pt x="2255" y="7121"/>
                      <a:pt x="2882" y="6334"/>
                      <a:pt x="3580" y="5636"/>
                    </a:cubicBezTo>
                    <a:close/>
                    <a:moveTo>
                      <a:pt x="5084" y="8258"/>
                    </a:moveTo>
                    <a:cubicBezTo>
                      <a:pt x="5985" y="8258"/>
                      <a:pt x="6589" y="8881"/>
                      <a:pt x="7177" y="9519"/>
                    </a:cubicBezTo>
                    <a:cubicBezTo>
                      <a:pt x="7427" y="9805"/>
                      <a:pt x="7660" y="10092"/>
                      <a:pt x="7874" y="10396"/>
                    </a:cubicBezTo>
                    <a:cubicBezTo>
                      <a:pt x="7927" y="10484"/>
                      <a:pt x="8311" y="11130"/>
                      <a:pt x="8184" y="11130"/>
                    </a:cubicBezTo>
                    <a:cubicBezTo>
                      <a:pt x="8182" y="11130"/>
                      <a:pt x="8181" y="11130"/>
                      <a:pt x="8179" y="11130"/>
                    </a:cubicBezTo>
                    <a:cubicBezTo>
                      <a:pt x="7427" y="11094"/>
                      <a:pt x="6693" y="10575"/>
                      <a:pt x="6121" y="10092"/>
                    </a:cubicBezTo>
                    <a:cubicBezTo>
                      <a:pt x="5638" y="9680"/>
                      <a:pt x="5369" y="9179"/>
                      <a:pt x="5047" y="8696"/>
                    </a:cubicBezTo>
                    <a:lnTo>
                      <a:pt x="5047" y="8696"/>
                    </a:lnTo>
                    <a:cubicBezTo>
                      <a:pt x="5405" y="8964"/>
                      <a:pt x="5817" y="9197"/>
                      <a:pt x="6067" y="9376"/>
                    </a:cubicBezTo>
                    <a:cubicBezTo>
                      <a:pt x="6076" y="9382"/>
                      <a:pt x="6084" y="9384"/>
                      <a:pt x="6093" y="9384"/>
                    </a:cubicBezTo>
                    <a:cubicBezTo>
                      <a:pt x="6135" y="9384"/>
                      <a:pt x="6166" y="9316"/>
                      <a:pt x="6121" y="9286"/>
                    </a:cubicBezTo>
                    <a:cubicBezTo>
                      <a:pt x="5745" y="9036"/>
                      <a:pt x="5405" y="8767"/>
                      <a:pt x="5083" y="8463"/>
                    </a:cubicBezTo>
                    <a:cubicBezTo>
                      <a:pt x="5011" y="8410"/>
                      <a:pt x="4958" y="8338"/>
                      <a:pt x="4904" y="8266"/>
                    </a:cubicBezTo>
                    <a:cubicBezTo>
                      <a:pt x="4965" y="8261"/>
                      <a:pt x="5026" y="8258"/>
                      <a:pt x="5084" y="8258"/>
                    </a:cubicBezTo>
                    <a:close/>
                    <a:moveTo>
                      <a:pt x="3311" y="9752"/>
                    </a:moveTo>
                    <a:lnTo>
                      <a:pt x="3311" y="9752"/>
                    </a:lnTo>
                    <a:cubicBezTo>
                      <a:pt x="2864" y="10432"/>
                      <a:pt x="2470" y="11183"/>
                      <a:pt x="2076" y="11863"/>
                    </a:cubicBezTo>
                    <a:cubicBezTo>
                      <a:pt x="2064" y="11915"/>
                      <a:pt x="2106" y="11957"/>
                      <a:pt x="2144" y="11957"/>
                    </a:cubicBezTo>
                    <a:cubicBezTo>
                      <a:pt x="2159" y="11957"/>
                      <a:pt x="2174" y="11950"/>
                      <a:pt x="2184" y="11935"/>
                    </a:cubicBezTo>
                    <a:cubicBezTo>
                      <a:pt x="2578" y="11273"/>
                      <a:pt x="3007" y="10646"/>
                      <a:pt x="3436" y="10020"/>
                    </a:cubicBezTo>
                    <a:lnTo>
                      <a:pt x="3436" y="10020"/>
                    </a:lnTo>
                    <a:cubicBezTo>
                      <a:pt x="3222" y="11666"/>
                      <a:pt x="2774" y="13009"/>
                      <a:pt x="1343" y="14047"/>
                    </a:cubicBezTo>
                    <a:cubicBezTo>
                      <a:pt x="1252" y="14113"/>
                      <a:pt x="1184" y="14143"/>
                      <a:pt x="1133" y="14143"/>
                    </a:cubicBezTo>
                    <a:cubicBezTo>
                      <a:pt x="722" y="14143"/>
                      <a:pt x="1502" y="12170"/>
                      <a:pt x="1629" y="11899"/>
                    </a:cubicBezTo>
                    <a:cubicBezTo>
                      <a:pt x="2023" y="11022"/>
                      <a:pt x="2703" y="10450"/>
                      <a:pt x="3311" y="9752"/>
                    </a:cubicBezTo>
                    <a:close/>
                    <a:moveTo>
                      <a:pt x="5087" y="12085"/>
                    </a:moveTo>
                    <a:cubicBezTo>
                      <a:pt x="6065" y="12085"/>
                      <a:pt x="6997" y="13169"/>
                      <a:pt x="7373" y="13939"/>
                    </a:cubicBezTo>
                    <a:cubicBezTo>
                      <a:pt x="7427" y="14064"/>
                      <a:pt x="7642" y="14583"/>
                      <a:pt x="7481" y="14583"/>
                    </a:cubicBezTo>
                    <a:cubicBezTo>
                      <a:pt x="7033" y="14565"/>
                      <a:pt x="6622" y="14279"/>
                      <a:pt x="6300" y="14011"/>
                    </a:cubicBezTo>
                    <a:cubicBezTo>
                      <a:pt x="5799" y="13599"/>
                      <a:pt x="5512" y="13026"/>
                      <a:pt x="5101" y="12543"/>
                    </a:cubicBezTo>
                    <a:lnTo>
                      <a:pt x="5101" y="12543"/>
                    </a:lnTo>
                    <a:cubicBezTo>
                      <a:pt x="5405" y="12776"/>
                      <a:pt x="5745" y="12991"/>
                      <a:pt x="6067" y="13205"/>
                    </a:cubicBezTo>
                    <a:cubicBezTo>
                      <a:pt x="6077" y="13212"/>
                      <a:pt x="6087" y="13215"/>
                      <a:pt x="6095" y="13215"/>
                    </a:cubicBezTo>
                    <a:cubicBezTo>
                      <a:pt x="6132" y="13215"/>
                      <a:pt x="6150" y="13163"/>
                      <a:pt x="6121" y="13134"/>
                    </a:cubicBezTo>
                    <a:cubicBezTo>
                      <a:pt x="5727" y="12830"/>
                      <a:pt x="5333" y="12561"/>
                      <a:pt x="4958" y="12257"/>
                    </a:cubicBezTo>
                    <a:cubicBezTo>
                      <a:pt x="4904" y="12203"/>
                      <a:pt x="4850" y="12168"/>
                      <a:pt x="4814" y="12114"/>
                    </a:cubicBezTo>
                    <a:cubicBezTo>
                      <a:pt x="4905" y="12094"/>
                      <a:pt x="4996" y="12085"/>
                      <a:pt x="5087" y="12085"/>
                    </a:cubicBezTo>
                    <a:close/>
                    <a:moveTo>
                      <a:pt x="3436" y="14082"/>
                    </a:moveTo>
                    <a:cubicBezTo>
                      <a:pt x="3454" y="15228"/>
                      <a:pt x="3186" y="16337"/>
                      <a:pt x="2649" y="17339"/>
                    </a:cubicBezTo>
                    <a:cubicBezTo>
                      <a:pt x="2488" y="17643"/>
                      <a:pt x="2273" y="17894"/>
                      <a:pt x="1987" y="18091"/>
                    </a:cubicBezTo>
                    <a:cubicBezTo>
                      <a:pt x="1986" y="18091"/>
                      <a:pt x="1986" y="18091"/>
                      <a:pt x="1985" y="18091"/>
                    </a:cubicBezTo>
                    <a:cubicBezTo>
                      <a:pt x="1935" y="18091"/>
                      <a:pt x="1988" y="16747"/>
                      <a:pt x="2041" y="16588"/>
                    </a:cubicBezTo>
                    <a:cubicBezTo>
                      <a:pt x="2220" y="15908"/>
                      <a:pt x="2595" y="15335"/>
                      <a:pt x="2989" y="14762"/>
                    </a:cubicBezTo>
                    <a:lnTo>
                      <a:pt x="2989" y="14762"/>
                    </a:lnTo>
                    <a:cubicBezTo>
                      <a:pt x="2846" y="15228"/>
                      <a:pt x="2703" y="15693"/>
                      <a:pt x="2542" y="16104"/>
                    </a:cubicBezTo>
                    <a:cubicBezTo>
                      <a:pt x="2520" y="16148"/>
                      <a:pt x="2551" y="16171"/>
                      <a:pt x="2583" y="16171"/>
                    </a:cubicBezTo>
                    <a:cubicBezTo>
                      <a:pt x="2603" y="16171"/>
                      <a:pt x="2624" y="16161"/>
                      <a:pt x="2631" y="16140"/>
                    </a:cubicBezTo>
                    <a:cubicBezTo>
                      <a:pt x="2918" y="15460"/>
                      <a:pt x="3150" y="14762"/>
                      <a:pt x="3436" y="14082"/>
                    </a:cubicBezTo>
                    <a:close/>
                    <a:moveTo>
                      <a:pt x="4689" y="15102"/>
                    </a:moveTo>
                    <a:cubicBezTo>
                      <a:pt x="5727" y="15138"/>
                      <a:pt x="6174" y="16087"/>
                      <a:pt x="6568" y="16910"/>
                    </a:cubicBezTo>
                    <a:lnTo>
                      <a:pt x="6550" y="16928"/>
                    </a:lnTo>
                    <a:cubicBezTo>
                      <a:pt x="6658" y="17160"/>
                      <a:pt x="6819" y="17375"/>
                      <a:pt x="6944" y="17608"/>
                    </a:cubicBezTo>
                    <a:cubicBezTo>
                      <a:pt x="7084" y="17845"/>
                      <a:pt x="7180" y="18203"/>
                      <a:pt x="6985" y="18203"/>
                    </a:cubicBezTo>
                    <a:cubicBezTo>
                      <a:pt x="6930" y="18203"/>
                      <a:pt x="6853" y="18175"/>
                      <a:pt x="6747" y="18109"/>
                    </a:cubicBezTo>
                    <a:cubicBezTo>
                      <a:pt x="6335" y="17822"/>
                      <a:pt x="5978" y="17482"/>
                      <a:pt x="5655" y="17107"/>
                    </a:cubicBezTo>
                    <a:cubicBezTo>
                      <a:pt x="5459" y="16892"/>
                      <a:pt x="5280" y="16641"/>
                      <a:pt x="5119" y="16391"/>
                    </a:cubicBezTo>
                    <a:cubicBezTo>
                      <a:pt x="4993" y="16140"/>
                      <a:pt x="4904" y="15872"/>
                      <a:pt x="4832" y="15603"/>
                    </a:cubicBezTo>
                    <a:lnTo>
                      <a:pt x="4832" y="15603"/>
                    </a:lnTo>
                    <a:cubicBezTo>
                      <a:pt x="5065" y="15890"/>
                      <a:pt x="5280" y="16194"/>
                      <a:pt x="5512" y="16498"/>
                    </a:cubicBezTo>
                    <a:cubicBezTo>
                      <a:pt x="5517" y="16503"/>
                      <a:pt x="5524" y="16505"/>
                      <a:pt x="5532" y="16505"/>
                    </a:cubicBezTo>
                    <a:cubicBezTo>
                      <a:pt x="5554" y="16505"/>
                      <a:pt x="5579" y="16489"/>
                      <a:pt x="5566" y="16462"/>
                    </a:cubicBezTo>
                    <a:cubicBezTo>
                      <a:pt x="5405" y="16087"/>
                      <a:pt x="5190" y="15747"/>
                      <a:pt x="4940" y="15442"/>
                    </a:cubicBezTo>
                    <a:cubicBezTo>
                      <a:pt x="4850" y="15335"/>
                      <a:pt x="4761" y="15210"/>
                      <a:pt x="4689" y="15102"/>
                    </a:cubicBezTo>
                    <a:close/>
                    <a:moveTo>
                      <a:pt x="4707" y="17124"/>
                    </a:moveTo>
                    <a:cubicBezTo>
                      <a:pt x="5047" y="17572"/>
                      <a:pt x="5387" y="18019"/>
                      <a:pt x="5691" y="18502"/>
                    </a:cubicBezTo>
                    <a:lnTo>
                      <a:pt x="5691" y="18485"/>
                    </a:lnTo>
                    <a:cubicBezTo>
                      <a:pt x="5888" y="18860"/>
                      <a:pt x="6013" y="19290"/>
                      <a:pt x="6049" y="19719"/>
                    </a:cubicBezTo>
                    <a:cubicBezTo>
                      <a:pt x="6079" y="19932"/>
                      <a:pt x="6008" y="20007"/>
                      <a:pt x="5901" y="20007"/>
                    </a:cubicBezTo>
                    <a:cubicBezTo>
                      <a:pt x="5746" y="20007"/>
                      <a:pt x="5514" y="19853"/>
                      <a:pt x="5387" y="19737"/>
                    </a:cubicBezTo>
                    <a:cubicBezTo>
                      <a:pt x="4707" y="19182"/>
                      <a:pt x="4707" y="18341"/>
                      <a:pt x="4707" y="17554"/>
                    </a:cubicBezTo>
                    <a:lnTo>
                      <a:pt x="4707" y="17554"/>
                    </a:lnTo>
                    <a:cubicBezTo>
                      <a:pt x="4725" y="17626"/>
                      <a:pt x="4743" y="17715"/>
                      <a:pt x="4779" y="17804"/>
                    </a:cubicBezTo>
                    <a:lnTo>
                      <a:pt x="4779" y="17912"/>
                    </a:lnTo>
                    <a:lnTo>
                      <a:pt x="4797" y="17912"/>
                    </a:lnTo>
                    <a:lnTo>
                      <a:pt x="4797" y="17840"/>
                    </a:lnTo>
                    <a:cubicBezTo>
                      <a:pt x="4832" y="17948"/>
                      <a:pt x="4850" y="18055"/>
                      <a:pt x="4886" y="18162"/>
                    </a:cubicBezTo>
                    <a:cubicBezTo>
                      <a:pt x="4893" y="18176"/>
                      <a:pt x="4907" y="18182"/>
                      <a:pt x="4922" y="18182"/>
                    </a:cubicBezTo>
                    <a:cubicBezTo>
                      <a:pt x="4946" y="18182"/>
                      <a:pt x="4969" y="18167"/>
                      <a:pt x="4958" y="18144"/>
                    </a:cubicBezTo>
                    <a:cubicBezTo>
                      <a:pt x="4868" y="17804"/>
                      <a:pt x="4779" y="17482"/>
                      <a:pt x="4707" y="17160"/>
                    </a:cubicBezTo>
                    <a:lnTo>
                      <a:pt x="4707" y="17124"/>
                    </a:lnTo>
                    <a:close/>
                    <a:moveTo>
                      <a:pt x="3973" y="17124"/>
                    </a:moveTo>
                    <a:lnTo>
                      <a:pt x="3973" y="17124"/>
                    </a:lnTo>
                    <a:cubicBezTo>
                      <a:pt x="4242" y="18144"/>
                      <a:pt x="4385" y="19272"/>
                      <a:pt x="3920" y="20256"/>
                    </a:cubicBezTo>
                    <a:lnTo>
                      <a:pt x="3938" y="20256"/>
                    </a:lnTo>
                    <a:cubicBezTo>
                      <a:pt x="3860" y="20416"/>
                      <a:pt x="3795" y="20478"/>
                      <a:pt x="3741" y="20478"/>
                    </a:cubicBezTo>
                    <a:cubicBezTo>
                      <a:pt x="3607" y="20478"/>
                      <a:pt x="3544" y="20102"/>
                      <a:pt x="3544" y="19898"/>
                    </a:cubicBezTo>
                    <a:cubicBezTo>
                      <a:pt x="3544" y="19612"/>
                      <a:pt x="3580" y="19343"/>
                      <a:pt x="3598" y="19075"/>
                    </a:cubicBezTo>
                    <a:cubicBezTo>
                      <a:pt x="3633" y="18610"/>
                      <a:pt x="3705" y="18144"/>
                      <a:pt x="3812" y="17697"/>
                    </a:cubicBezTo>
                    <a:lnTo>
                      <a:pt x="3812" y="17697"/>
                    </a:lnTo>
                    <a:cubicBezTo>
                      <a:pt x="3776" y="17930"/>
                      <a:pt x="3794" y="18162"/>
                      <a:pt x="3848" y="18395"/>
                    </a:cubicBezTo>
                    <a:cubicBezTo>
                      <a:pt x="3848" y="18395"/>
                      <a:pt x="3866" y="18395"/>
                      <a:pt x="3866" y="18413"/>
                    </a:cubicBezTo>
                    <a:cubicBezTo>
                      <a:pt x="3866" y="18395"/>
                      <a:pt x="3884" y="18395"/>
                      <a:pt x="3884" y="18395"/>
                    </a:cubicBezTo>
                    <a:cubicBezTo>
                      <a:pt x="3991" y="18127"/>
                      <a:pt x="3938" y="17697"/>
                      <a:pt x="3955" y="17429"/>
                    </a:cubicBezTo>
                    <a:cubicBezTo>
                      <a:pt x="3955" y="17321"/>
                      <a:pt x="3973" y="17232"/>
                      <a:pt x="3973" y="17124"/>
                    </a:cubicBezTo>
                    <a:close/>
                    <a:moveTo>
                      <a:pt x="5476" y="1"/>
                    </a:moveTo>
                    <a:cubicBezTo>
                      <a:pt x="5448" y="1"/>
                      <a:pt x="5419" y="16"/>
                      <a:pt x="5405" y="53"/>
                    </a:cubicBezTo>
                    <a:cubicBezTo>
                      <a:pt x="5137" y="750"/>
                      <a:pt x="4940" y="1466"/>
                      <a:pt x="4797" y="2200"/>
                    </a:cubicBezTo>
                    <a:cubicBezTo>
                      <a:pt x="4492" y="2307"/>
                      <a:pt x="4206" y="2415"/>
                      <a:pt x="3920" y="2540"/>
                    </a:cubicBezTo>
                    <a:cubicBezTo>
                      <a:pt x="3132" y="2629"/>
                      <a:pt x="2327" y="2647"/>
                      <a:pt x="1683" y="3220"/>
                    </a:cubicBezTo>
                    <a:cubicBezTo>
                      <a:pt x="1056" y="3775"/>
                      <a:pt x="627" y="4508"/>
                      <a:pt x="287" y="5314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41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01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52" y="2665"/>
                      <a:pt x="4152" y="2612"/>
                    </a:cubicBezTo>
                    <a:cubicBezTo>
                      <a:pt x="4331" y="2540"/>
                      <a:pt x="4528" y="2468"/>
                      <a:pt x="4707" y="2415"/>
                    </a:cubicBezTo>
                    <a:lnTo>
                      <a:pt x="4707" y="2415"/>
                    </a:lnTo>
                    <a:cubicBezTo>
                      <a:pt x="4564" y="3113"/>
                      <a:pt x="4457" y="3828"/>
                      <a:pt x="4385" y="4544"/>
                    </a:cubicBezTo>
                    <a:cubicBezTo>
                      <a:pt x="4009" y="4777"/>
                      <a:pt x="3669" y="5081"/>
                      <a:pt x="3365" y="5421"/>
                    </a:cubicBezTo>
                    <a:lnTo>
                      <a:pt x="3347" y="5421"/>
                    </a:lnTo>
                    <a:cubicBezTo>
                      <a:pt x="1450" y="6191"/>
                      <a:pt x="36" y="8195"/>
                      <a:pt x="1" y="10235"/>
                    </a:cubicBezTo>
                    <a:cubicBezTo>
                      <a:pt x="1" y="10289"/>
                      <a:pt x="36" y="10342"/>
                      <a:pt x="108" y="10342"/>
                    </a:cubicBezTo>
                    <a:cubicBezTo>
                      <a:pt x="1003" y="10253"/>
                      <a:pt x="1665" y="9412"/>
                      <a:pt x="2184" y="8750"/>
                    </a:cubicBezTo>
                    <a:cubicBezTo>
                      <a:pt x="3007" y="7730"/>
                      <a:pt x="3365" y="6531"/>
                      <a:pt x="3866" y="5349"/>
                    </a:cubicBezTo>
                    <a:lnTo>
                      <a:pt x="4367" y="4831"/>
                    </a:lnTo>
                    <a:lnTo>
                      <a:pt x="4367" y="4831"/>
                    </a:lnTo>
                    <a:cubicBezTo>
                      <a:pt x="4242" y="6155"/>
                      <a:pt x="4188" y="7479"/>
                      <a:pt x="4116" y="8750"/>
                    </a:cubicBezTo>
                    <a:cubicBezTo>
                      <a:pt x="3884" y="8982"/>
                      <a:pt x="3687" y="9215"/>
                      <a:pt x="3490" y="9483"/>
                    </a:cubicBezTo>
                    <a:cubicBezTo>
                      <a:pt x="3490" y="9449"/>
                      <a:pt x="3460" y="9429"/>
                      <a:pt x="3425" y="9429"/>
                    </a:cubicBezTo>
                    <a:cubicBezTo>
                      <a:pt x="3405" y="9429"/>
                      <a:pt x="3384" y="9435"/>
                      <a:pt x="3365" y="9447"/>
                    </a:cubicBezTo>
                    <a:cubicBezTo>
                      <a:pt x="1915" y="10646"/>
                      <a:pt x="627" y="12508"/>
                      <a:pt x="788" y="14476"/>
                    </a:cubicBezTo>
                    <a:cubicBezTo>
                      <a:pt x="788" y="14541"/>
                      <a:pt x="835" y="14587"/>
                      <a:pt x="888" y="14587"/>
                    </a:cubicBezTo>
                    <a:cubicBezTo>
                      <a:pt x="908" y="14587"/>
                      <a:pt x="929" y="14580"/>
                      <a:pt x="949" y="14565"/>
                    </a:cubicBezTo>
                    <a:cubicBezTo>
                      <a:pt x="2667" y="13581"/>
                      <a:pt x="3669" y="11720"/>
                      <a:pt x="3598" y="9752"/>
                    </a:cubicBezTo>
                    <a:lnTo>
                      <a:pt x="4099" y="9036"/>
                    </a:lnTo>
                    <a:lnTo>
                      <a:pt x="4099" y="9036"/>
                    </a:lnTo>
                    <a:cubicBezTo>
                      <a:pt x="4009" y="10217"/>
                      <a:pt x="3973" y="11398"/>
                      <a:pt x="3991" y="12579"/>
                    </a:cubicBezTo>
                    <a:cubicBezTo>
                      <a:pt x="3651" y="13009"/>
                      <a:pt x="3383" y="13510"/>
                      <a:pt x="3204" y="14029"/>
                    </a:cubicBezTo>
                    <a:cubicBezTo>
                      <a:pt x="2309" y="15263"/>
                      <a:pt x="1414" y="16677"/>
                      <a:pt x="1790" y="18270"/>
                    </a:cubicBezTo>
                    <a:cubicBezTo>
                      <a:pt x="1803" y="18308"/>
                      <a:pt x="1844" y="18338"/>
                      <a:pt x="1886" y="18338"/>
                    </a:cubicBezTo>
                    <a:cubicBezTo>
                      <a:pt x="1902" y="18338"/>
                      <a:pt x="1918" y="18333"/>
                      <a:pt x="1933" y="18323"/>
                    </a:cubicBezTo>
                    <a:cubicBezTo>
                      <a:pt x="3204" y="17661"/>
                      <a:pt x="3866" y="15174"/>
                      <a:pt x="3544" y="13814"/>
                    </a:cubicBezTo>
                    <a:cubicBezTo>
                      <a:pt x="3669" y="13492"/>
                      <a:pt x="3830" y="13170"/>
                      <a:pt x="3991" y="12865"/>
                    </a:cubicBezTo>
                    <a:cubicBezTo>
                      <a:pt x="4027" y="13671"/>
                      <a:pt x="4081" y="14458"/>
                      <a:pt x="4206" y="15245"/>
                    </a:cubicBezTo>
                    <a:cubicBezTo>
                      <a:pt x="4045" y="15711"/>
                      <a:pt x="3955" y="16212"/>
                      <a:pt x="3902" y="16713"/>
                    </a:cubicBezTo>
                    <a:cubicBezTo>
                      <a:pt x="3884" y="16713"/>
                      <a:pt x="3848" y="16731"/>
                      <a:pt x="3848" y="16767"/>
                    </a:cubicBezTo>
                    <a:cubicBezTo>
                      <a:pt x="3562" y="17500"/>
                      <a:pt x="3383" y="18270"/>
                      <a:pt x="3347" y="19057"/>
                    </a:cubicBezTo>
                    <a:cubicBezTo>
                      <a:pt x="3311" y="19648"/>
                      <a:pt x="3204" y="20292"/>
                      <a:pt x="3508" y="20829"/>
                    </a:cubicBezTo>
                    <a:cubicBezTo>
                      <a:pt x="3529" y="20860"/>
                      <a:pt x="3562" y="20879"/>
                      <a:pt x="3596" y="20879"/>
                    </a:cubicBezTo>
                    <a:cubicBezTo>
                      <a:pt x="3621" y="20879"/>
                      <a:pt x="3647" y="20869"/>
                      <a:pt x="3669" y="20847"/>
                    </a:cubicBezTo>
                    <a:cubicBezTo>
                      <a:pt x="4653" y="19862"/>
                      <a:pt x="4582" y="17948"/>
                      <a:pt x="4027" y="16749"/>
                    </a:cubicBezTo>
                    <a:cubicBezTo>
                      <a:pt x="4063" y="16552"/>
                      <a:pt x="4099" y="16337"/>
                      <a:pt x="4134" y="16122"/>
                    </a:cubicBezTo>
                    <a:cubicBezTo>
                      <a:pt x="4170" y="15997"/>
                      <a:pt x="4224" y="15854"/>
                      <a:pt x="4278" y="15729"/>
                    </a:cubicBezTo>
                    <a:cubicBezTo>
                      <a:pt x="4349" y="16104"/>
                      <a:pt x="4421" y="16480"/>
                      <a:pt x="4510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04" y="19612"/>
                      <a:pt x="5405" y="20167"/>
                      <a:pt x="6157" y="20238"/>
                    </a:cubicBezTo>
                    <a:cubicBezTo>
                      <a:pt x="6210" y="20238"/>
                      <a:pt x="6246" y="20185"/>
                      <a:pt x="6246" y="20149"/>
                    </a:cubicBezTo>
                    <a:cubicBezTo>
                      <a:pt x="6264" y="18860"/>
                      <a:pt x="5620" y="17787"/>
                      <a:pt x="4707" y="16928"/>
                    </a:cubicBezTo>
                    <a:lnTo>
                      <a:pt x="4707" y="16767"/>
                    </a:lnTo>
                    <a:cubicBezTo>
                      <a:pt x="4689" y="16731"/>
                      <a:pt x="4653" y="16695"/>
                      <a:pt x="4618" y="16695"/>
                    </a:cubicBezTo>
                    <a:cubicBezTo>
                      <a:pt x="4528" y="16266"/>
                      <a:pt x="4439" y="15836"/>
                      <a:pt x="4385" y="15407"/>
                    </a:cubicBezTo>
                    <a:cubicBezTo>
                      <a:pt x="4403" y="15335"/>
                      <a:pt x="4421" y="15263"/>
                      <a:pt x="4421" y="15210"/>
                    </a:cubicBezTo>
                    <a:cubicBezTo>
                      <a:pt x="4421" y="15156"/>
                      <a:pt x="4385" y="15120"/>
                      <a:pt x="4349" y="15120"/>
                    </a:cubicBezTo>
                    <a:cubicBezTo>
                      <a:pt x="4349" y="15031"/>
                      <a:pt x="4331" y="14941"/>
                      <a:pt x="4331" y="14852"/>
                    </a:cubicBezTo>
                    <a:lnTo>
                      <a:pt x="4331" y="14852"/>
                    </a:lnTo>
                    <a:cubicBezTo>
                      <a:pt x="4403" y="14995"/>
                      <a:pt x="4510" y="15120"/>
                      <a:pt x="4600" y="15245"/>
                    </a:cubicBezTo>
                    <a:lnTo>
                      <a:pt x="4725" y="15407"/>
                    </a:lnTo>
                    <a:cubicBezTo>
                      <a:pt x="4689" y="15424"/>
                      <a:pt x="4671" y="15460"/>
                      <a:pt x="4671" y="15496"/>
                    </a:cubicBezTo>
                    <a:cubicBezTo>
                      <a:pt x="4761" y="16337"/>
                      <a:pt x="5226" y="16946"/>
                      <a:pt x="5817" y="17518"/>
                    </a:cubicBezTo>
                    <a:cubicBezTo>
                      <a:pt x="6005" y="17738"/>
                      <a:pt x="6620" y="18440"/>
                      <a:pt x="7046" y="18440"/>
                    </a:cubicBezTo>
                    <a:cubicBezTo>
                      <a:pt x="7106" y="18440"/>
                      <a:pt x="7162" y="18426"/>
                      <a:pt x="7212" y="18395"/>
                    </a:cubicBezTo>
                    <a:cubicBezTo>
                      <a:pt x="7731" y="18127"/>
                      <a:pt x="6854" y="17107"/>
                      <a:pt x="6729" y="16838"/>
                    </a:cubicBezTo>
                    <a:cubicBezTo>
                      <a:pt x="6358" y="16062"/>
                      <a:pt x="5843" y="14983"/>
                      <a:pt x="4870" y="14983"/>
                    </a:cubicBezTo>
                    <a:cubicBezTo>
                      <a:pt x="4811" y="14983"/>
                      <a:pt x="4751" y="14987"/>
                      <a:pt x="4689" y="14995"/>
                    </a:cubicBezTo>
                    <a:cubicBezTo>
                      <a:pt x="4671" y="14995"/>
                      <a:pt x="4671" y="15013"/>
                      <a:pt x="4653" y="15031"/>
                    </a:cubicBezTo>
                    <a:cubicBezTo>
                      <a:pt x="4618" y="14959"/>
                      <a:pt x="4564" y="14888"/>
                      <a:pt x="4510" y="14816"/>
                    </a:cubicBezTo>
                    <a:cubicBezTo>
                      <a:pt x="4421" y="14655"/>
                      <a:pt x="4367" y="14494"/>
                      <a:pt x="4278" y="14369"/>
                    </a:cubicBezTo>
                    <a:cubicBezTo>
                      <a:pt x="4206" y="13456"/>
                      <a:pt x="4170" y="12525"/>
                      <a:pt x="4188" y="11613"/>
                    </a:cubicBezTo>
                    <a:lnTo>
                      <a:pt x="4188" y="11613"/>
                    </a:lnTo>
                    <a:cubicBezTo>
                      <a:pt x="4331" y="11828"/>
                      <a:pt x="4510" y="12042"/>
                      <a:pt x="4707" y="12221"/>
                    </a:cubicBezTo>
                    <a:cubicBezTo>
                      <a:pt x="4761" y="12275"/>
                      <a:pt x="4832" y="12311"/>
                      <a:pt x="4886" y="12364"/>
                    </a:cubicBezTo>
                    <a:cubicBezTo>
                      <a:pt x="4850" y="12382"/>
                      <a:pt x="4832" y="12436"/>
                      <a:pt x="4832" y="12490"/>
                    </a:cubicBezTo>
                    <a:cubicBezTo>
                      <a:pt x="5262" y="13528"/>
                      <a:pt x="6461" y="14762"/>
                      <a:pt x="7642" y="14798"/>
                    </a:cubicBezTo>
                    <a:cubicBezTo>
                      <a:pt x="7696" y="14798"/>
                      <a:pt x="7749" y="14762"/>
                      <a:pt x="7749" y="14709"/>
                    </a:cubicBezTo>
                    <a:cubicBezTo>
                      <a:pt x="7859" y="13640"/>
                      <a:pt x="6438" y="11937"/>
                      <a:pt x="5218" y="11937"/>
                    </a:cubicBezTo>
                    <a:cubicBezTo>
                      <a:pt x="5048" y="11937"/>
                      <a:pt x="4882" y="11970"/>
                      <a:pt x="4725" y="12042"/>
                    </a:cubicBezTo>
                    <a:cubicBezTo>
                      <a:pt x="4635" y="11935"/>
                      <a:pt x="4564" y="11845"/>
                      <a:pt x="4474" y="11720"/>
                    </a:cubicBezTo>
                    <a:cubicBezTo>
                      <a:pt x="4367" y="11541"/>
                      <a:pt x="4313" y="11326"/>
                      <a:pt x="4206" y="11130"/>
                    </a:cubicBezTo>
                    <a:cubicBezTo>
                      <a:pt x="4224" y="10557"/>
                      <a:pt x="4260" y="9984"/>
                      <a:pt x="4295" y="9412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1"/>
                      <a:pt x="4403" y="8016"/>
                    </a:cubicBezTo>
                    <a:cubicBezTo>
                      <a:pt x="4492" y="8177"/>
                      <a:pt x="4600" y="8302"/>
                      <a:pt x="4725" y="8427"/>
                    </a:cubicBezTo>
                    <a:cubicBezTo>
                      <a:pt x="4725" y="8427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21" y="10414"/>
                    </a:cubicBezTo>
                    <a:cubicBezTo>
                      <a:pt x="6724" y="10913"/>
                      <a:pt x="7475" y="11346"/>
                      <a:pt x="8265" y="11346"/>
                    </a:cubicBezTo>
                    <a:cubicBezTo>
                      <a:pt x="8296" y="11346"/>
                      <a:pt x="8327" y="11346"/>
                      <a:pt x="8358" y="11344"/>
                    </a:cubicBezTo>
                    <a:cubicBezTo>
                      <a:pt x="8429" y="11344"/>
                      <a:pt x="8465" y="11291"/>
                      <a:pt x="8447" y="11237"/>
                    </a:cubicBezTo>
                    <a:cubicBezTo>
                      <a:pt x="8304" y="10432"/>
                      <a:pt x="7624" y="9752"/>
                      <a:pt x="7105" y="9179"/>
                    </a:cubicBezTo>
                    <a:cubicBezTo>
                      <a:pt x="6574" y="8586"/>
                      <a:pt x="5962" y="8129"/>
                      <a:pt x="5196" y="8129"/>
                    </a:cubicBezTo>
                    <a:cubicBezTo>
                      <a:pt x="5084" y="8129"/>
                      <a:pt x="4969" y="8138"/>
                      <a:pt x="4850" y="8159"/>
                    </a:cubicBezTo>
                    <a:cubicBezTo>
                      <a:pt x="4707" y="7926"/>
                      <a:pt x="4582" y="7694"/>
                      <a:pt x="4457" y="7461"/>
                    </a:cubicBezTo>
                    <a:cubicBezTo>
                      <a:pt x="4564" y="6298"/>
                      <a:pt x="4671" y="5135"/>
                      <a:pt x="4814" y="3972"/>
                    </a:cubicBezTo>
                    <a:cubicBezTo>
                      <a:pt x="4886" y="4151"/>
                      <a:pt x="4975" y="4312"/>
                      <a:pt x="5083" y="4473"/>
                    </a:cubicBezTo>
                    <a:cubicBezTo>
                      <a:pt x="5172" y="5224"/>
                      <a:pt x="5638" y="6047"/>
                      <a:pt x="6031" y="6638"/>
                    </a:cubicBezTo>
                    <a:cubicBezTo>
                      <a:pt x="6489" y="7342"/>
                      <a:pt x="7188" y="7855"/>
                      <a:pt x="8045" y="7855"/>
                    </a:cubicBezTo>
                    <a:cubicBezTo>
                      <a:pt x="8060" y="7855"/>
                      <a:pt x="8075" y="7855"/>
                      <a:pt x="8089" y="7855"/>
                    </a:cubicBezTo>
                    <a:cubicBezTo>
                      <a:pt x="8161" y="7855"/>
                      <a:pt x="8197" y="7819"/>
                      <a:pt x="8197" y="7765"/>
                    </a:cubicBezTo>
                    <a:cubicBezTo>
                      <a:pt x="8107" y="6173"/>
                      <a:pt x="6819" y="4115"/>
                      <a:pt x="5065" y="4079"/>
                    </a:cubicBezTo>
                    <a:cubicBezTo>
                      <a:pt x="4993" y="3882"/>
                      <a:pt x="4922" y="3667"/>
                      <a:pt x="4904" y="3435"/>
                    </a:cubicBezTo>
                    <a:cubicBezTo>
                      <a:pt x="5047" y="2307"/>
                      <a:pt x="5262" y="1198"/>
                      <a:pt x="5530" y="88"/>
                    </a:cubicBezTo>
                    <a:cubicBezTo>
                      <a:pt x="5552" y="35"/>
                      <a:pt x="5516" y="1"/>
                      <a:pt x="547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2"/>
              <p:cNvSpPr/>
              <p:nvPr/>
            </p:nvSpPr>
            <p:spPr>
              <a:xfrm>
                <a:off x="1104400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5"/>
                    </a:moveTo>
                    <a:cubicBezTo>
                      <a:pt x="12437" y="1015"/>
                      <a:pt x="12305" y="1720"/>
                      <a:pt x="12288" y="1772"/>
                    </a:cubicBezTo>
                    <a:cubicBezTo>
                      <a:pt x="12181" y="2094"/>
                      <a:pt x="12037" y="2398"/>
                      <a:pt x="11859" y="2666"/>
                    </a:cubicBezTo>
                    <a:cubicBezTo>
                      <a:pt x="11590" y="3060"/>
                      <a:pt x="11268" y="3400"/>
                      <a:pt x="10874" y="3669"/>
                    </a:cubicBezTo>
                    <a:cubicBezTo>
                      <a:pt x="11304" y="3311"/>
                      <a:pt x="11662" y="2899"/>
                      <a:pt x="11948" y="2416"/>
                    </a:cubicBezTo>
                    <a:cubicBezTo>
                      <a:pt x="12091" y="2183"/>
                      <a:pt x="12181" y="1915"/>
                      <a:pt x="12216" y="1628"/>
                    </a:cubicBezTo>
                    <a:cubicBezTo>
                      <a:pt x="12234" y="1414"/>
                      <a:pt x="12252" y="1217"/>
                      <a:pt x="12288" y="1020"/>
                    </a:cubicBezTo>
                    <a:cubicBezTo>
                      <a:pt x="12295" y="1017"/>
                      <a:pt x="12302" y="1015"/>
                      <a:pt x="12308" y="1015"/>
                    </a:cubicBezTo>
                    <a:close/>
                    <a:moveTo>
                      <a:pt x="8952" y="346"/>
                    </a:moveTo>
                    <a:cubicBezTo>
                      <a:pt x="9019" y="346"/>
                      <a:pt x="9117" y="454"/>
                      <a:pt x="9282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908" y="3579"/>
                      <a:pt x="9818" y="3436"/>
                      <a:pt x="9729" y="3328"/>
                    </a:cubicBezTo>
                    <a:cubicBezTo>
                      <a:pt x="9711" y="3311"/>
                      <a:pt x="9691" y="3303"/>
                      <a:pt x="9673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77" y="2398"/>
                    </a:cubicBezTo>
                    <a:cubicBezTo>
                      <a:pt x="8852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8" y="716"/>
                    </a:cubicBezTo>
                    <a:cubicBezTo>
                      <a:pt x="8845" y="467"/>
                      <a:pt x="8881" y="346"/>
                      <a:pt x="8952" y="346"/>
                    </a:cubicBezTo>
                    <a:close/>
                    <a:moveTo>
                      <a:pt x="12039" y="504"/>
                    </a:moveTo>
                    <a:cubicBezTo>
                      <a:pt x="12328" y="504"/>
                      <a:pt x="12089" y="1093"/>
                      <a:pt x="12073" y="1235"/>
                    </a:cubicBezTo>
                    <a:cubicBezTo>
                      <a:pt x="12037" y="1825"/>
                      <a:pt x="11823" y="2398"/>
                      <a:pt x="11429" y="2863"/>
                    </a:cubicBezTo>
                    <a:cubicBezTo>
                      <a:pt x="11214" y="3132"/>
                      <a:pt x="10964" y="3382"/>
                      <a:pt x="10677" y="3597"/>
                    </a:cubicBezTo>
                    <a:cubicBezTo>
                      <a:pt x="10606" y="3669"/>
                      <a:pt x="10516" y="3758"/>
                      <a:pt x="10445" y="3830"/>
                    </a:cubicBezTo>
                    <a:cubicBezTo>
                      <a:pt x="10767" y="3257"/>
                      <a:pt x="11000" y="2648"/>
                      <a:pt x="11107" y="2004"/>
                    </a:cubicBezTo>
                    <a:lnTo>
                      <a:pt x="11107" y="2022"/>
                    </a:lnTo>
                    <a:cubicBezTo>
                      <a:pt x="11143" y="1825"/>
                      <a:pt x="11143" y="1611"/>
                      <a:pt x="11125" y="1414"/>
                    </a:cubicBezTo>
                    <a:cubicBezTo>
                      <a:pt x="11322" y="1074"/>
                      <a:pt x="11501" y="716"/>
                      <a:pt x="11894" y="537"/>
                    </a:cubicBezTo>
                    <a:cubicBezTo>
                      <a:pt x="11953" y="514"/>
                      <a:pt x="12000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4" y="1784"/>
                      <a:pt x="13509" y="1786"/>
                      <a:pt x="13594" y="1790"/>
                    </a:cubicBezTo>
                    <a:cubicBezTo>
                      <a:pt x="13809" y="1790"/>
                      <a:pt x="13738" y="1843"/>
                      <a:pt x="13630" y="2022"/>
                    </a:cubicBezTo>
                    <a:cubicBezTo>
                      <a:pt x="13523" y="2183"/>
                      <a:pt x="13398" y="2416"/>
                      <a:pt x="13272" y="2613"/>
                    </a:cubicBezTo>
                    <a:cubicBezTo>
                      <a:pt x="12771" y="3364"/>
                      <a:pt x="11823" y="3633"/>
                      <a:pt x="11000" y="3973"/>
                    </a:cubicBezTo>
                    <a:lnTo>
                      <a:pt x="10982" y="3973"/>
                    </a:lnTo>
                    <a:cubicBezTo>
                      <a:pt x="10968" y="3932"/>
                      <a:pt x="10935" y="3912"/>
                      <a:pt x="10896" y="3912"/>
                    </a:cubicBezTo>
                    <a:cubicBezTo>
                      <a:pt x="10883" y="3912"/>
                      <a:pt x="10870" y="3915"/>
                      <a:pt x="10856" y="3919"/>
                    </a:cubicBezTo>
                    <a:lnTo>
                      <a:pt x="10856" y="3865"/>
                    </a:lnTo>
                    <a:cubicBezTo>
                      <a:pt x="11536" y="3472"/>
                      <a:pt x="12055" y="2863"/>
                      <a:pt x="12324" y="2130"/>
                    </a:cubicBezTo>
                    <a:cubicBezTo>
                      <a:pt x="12602" y="1837"/>
                      <a:pt x="12963" y="1784"/>
                      <a:pt x="13340" y="1784"/>
                    </a:cubicBezTo>
                    <a:close/>
                    <a:moveTo>
                      <a:pt x="12771" y="3311"/>
                    </a:moveTo>
                    <a:cubicBezTo>
                      <a:pt x="12771" y="3328"/>
                      <a:pt x="12789" y="3328"/>
                      <a:pt x="12807" y="3328"/>
                    </a:cubicBezTo>
                    <a:cubicBezTo>
                      <a:pt x="13058" y="3328"/>
                      <a:pt x="13308" y="3364"/>
                      <a:pt x="13541" y="3418"/>
                    </a:cubicBezTo>
                    <a:cubicBezTo>
                      <a:pt x="13591" y="3435"/>
                      <a:pt x="14218" y="3852"/>
                      <a:pt x="13999" y="3852"/>
                    </a:cubicBezTo>
                    <a:cubicBezTo>
                      <a:pt x="13986" y="3852"/>
                      <a:pt x="13971" y="3850"/>
                      <a:pt x="13952" y="3847"/>
                    </a:cubicBezTo>
                    <a:cubicBezTo>
                      <a:pt x="13791" y="3847"/>
                      <a:pt x="13612" y="3847"/>
                      <a:pt x="13451" y="3883"/>
                    </a:cubicBezTo>
                    <a:cubicBezTo>
                      <a:pt x="12879" y="3960"/>
                      <a:pt x="12397" y="4126"/>
                      <a:pt x="11889" y="4126"/>
                    </a:cubicBezTo>
                    <a:cubicBezTo>
                      <a:pt x="11683" y="4126"/>
                      <a:pt x="11473" y="4099"/>
                      <a:pt x="11250" y="4026"/>
                    </a:cubicBezTo>
                    <a:cubicBezTo>
                      <a:pt x="11787" y="3865"/>
                      <a:pt x="12288" y="3615"/>
                      <a:pt x="12771" y="3311"/>
                    </a:cubicBezTo>
                    <a:close/>
                    <a:moveTo>
                      <a:pt x="10690" y="215"/>
                    </a:moveTo>
                    <a:cubicBezTo>
                      <a:pt x="10721" y="215"/>
                      <a:pt x="10743" y="241"/>
                      <a:pt x="10749" y="304"/>
                    </a:cubicBezTo>
                    <a:cubicBezTo>
                      <a:pt x="10767" y="465"/>
                      <a:pt x="10803" y="626"/>
                      <a:pt x="10856" y="787"/>
                    </a:cubicBezTo>
                    <a:cubicBezTo>
                      <a:pt x="11107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82" y="3507"/>
                      <a:pt x="10342" y="3481"/>
                      <a:pt x="10302" y="3481"/>
                    </a:cubicBezTo>
                    <a:cubicBezTo>
                      <a:pt x="10261" y="3481"/>
                      <a:pt x="10221" y="3507"/>
                      <a:pt x="10212" y="3561"/>
                    </a:cubicBezTo>
                    <a:cubicBezTo>
                      <a:pt x="10158" y="3776"/>
                      <a:pt x="10123" y="4009"/>
                      <a:pt x="10069" y="4223"/>
                    </a:cubicBezTo>
                    <a:cubicBezTo>
                      <a:pt x="10051" y="4083"/>
                      <a:pt x="10017" y="3942"/>
                      <a:pt x="9982" y="3802"/>
                    </a:cubicBezTo>
                    <a:lnTo>
                      <a:pt x="9982" y="3802"/>
                    </a:lnTo>
                    <a:cubicBezTo>
                      <a:pt x="9990" y="3804"/>
                      <a:pt x="9997" y="3806"/>
                      <a:pt x="10005" y="3806"/>
                    </a:cubicBezTo>
                    <a:cubicBezTo>
                      <a:pt x="10024" y="3806"/>
                      <a:pt x="10041" y="3797"/>
                      <a:pt x="10051" y="3776"/>
                    </a:cubicBezTo>
                    <a:cubicBezTo>
                      <a:pt x="10266" y="3114"/>
                      <a:pt x="10248" y="2398"/>
                      <a:pt x="10015" y="1754"/>
                    </a:cubicBezTo>
                    <a:cubicBezTo>
                      <a:pt x="10015" y="1467"/>
                      <a:pt x="10051" y="1181"/>
                      <a:pt x="10123" y="895"/>
                    </a:cubicBezTo>
                    <a:cubicBezTo>
                      <a:pt x="10123" y="865"/>
                      <a:pt x="10532" y="215"/>
                      <a:pt x="10690" y="215"/>
                    </a:cubicBezTo>
                    <a:close/>
                    <a:moveTo>
                      <a:pt x="7635" y="1521"/>
                    </a:move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42" y="2595"/>
                      <a:pt x="8977" y="2648"/>
                      <a:pt x="9013" y="2702"/>
                    </a:cubicBezTo>
                    <a:cubicBezTo>
                      <a:pt x="9049" y="2756"/>
                      <a:pt x="9067" y="2792"/>
                      <a:pt x="9103" y="2827"/>
                    </a:cubicBezTo>
                    <a:cubicBezTo>
                      <a:pt x="9300" y="3167"/>
                      <a:pt x="9443" y="3543"/>
                      <a:pt x="9550" y="3919"/>
                    </a:cubicBezTo>
                    <a:cubicBezTo>
                      <a:pt x="9514" y="3937"/>
                      <a:pt x="9496" y="3973"/>
                      <a:pt x="9514" y="3991"/>
                    </a:cubicBezTo>
                    <a:cubicBezTo>
                      <a:pt x="9532" y="4098"/>
                      <a:pt x="9568" y="4223"/>
                      <a:pt x="9604" y="4331"/>
                    </a:cubicBezTo>
                    <a:cubicBezTo>
                      <a:pt x="9496" y="4259"/>
                      <a:pt x="9407" y="4205"/>
                      <a:pt x="9300" y="4134"/>
                    </a:cubicBezTo>
                    <a:cubicBezTo>
                      <a:pt x="9282" y="4062"/>
                      <a:pt x="9282" y="4009"/>
                      <a:pt x="9282" y="3937"/>
                    </a:cubicBezTo>
                    <a:lnTo>
                      <a:pt x="9300" y="3937"/>
                    </a:lnTo>
                    <a:cubicBezTo>
                      <a:pt x="9291" y="3910"/>
                      <a:pt x="9268" y="3897"/>
                      <a:pt x="9246" y="3897"/>
                    </a:cubicBezTo>
                    <a:cubicBezTo>
                      <a:pt x="9223" y="3897"/>
                      <a:pt x="9201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709" y="3740"/>
                      <a:pt x="8476" y="3561"/>
                    </a:cubicBezTo>
                    <a:cubicBezTo>
                      <a:pt x="8118" y="3257"/>
                      <a:pt x="7993" y="2774"/>
                      <a:pt x="7868" y="2326"/>
                    </a:cubicBezTo>
                    <a:cubicBezTo>
                      <a:pt x="7832" y="2201"/>
                      <a:pt x="7725" y="1593"/>
                      <a:pt x="7635" y="1521"/>
                    </a:cubicBezTo>
                    <a:close/>
                    <a:moveTo>
                      <a:pt x="10677" y="3955"/>
                    </a:moveTo>
                    <a:cubicBezTo>
                      <a:pt x="10677" y="4009"/>
                      <a:pt x="10677" y="4044"/>
                      <a:pt x="10660" y="4098"/>
                    </a:cubicBezTo>
                    <a:cubicBezTo>
                      <a:pt x="10552" y="4205"/>
                      <a:pt x="10463" y="4349"/>
                      <a:pt x="10391" y="4474"/>
                    </a:cubicBezTo>
                    <a:cubicBezTo>
                      <a:pt x="10463" y="4295"/>
                      <a:pt x="10552" y="4134"/>
                      <a:pt x="10642" y="3973"/>
                    </a:cubicBezTo>
                    <a:lnTo>
                      <a:pt x="10677" y="3955"/>
                    </a:lnTo>
                    <a:close/>
                    <a:moveTo>
                      <a:pt x="9353" y="4313"/>
                    </a:moveTo>
                    <a:lnTo>
                      <a:pt x="9353" y="4313"/>
                    </a:lnTo>
                    <a:cubicBezTo>
                      <a:pt x="9461" y="4366"/>
                      <a:pt x="9550" y="4420"/>
                      <a:pt x="9640" y="4474"/>
                    </a:cubicBezTo>
                    <a:cubicBezTo>
                      <a:pt x="9693" y="4653"/>
                      <a:pt x="9801" y="4778"/>
                      <a:pt x="9944" y="4867"/>
                    </a:cubicBezTo>
                    <a:lnTo>
                      <a:pt x="9872" y="4850"/>
                    </a:lnTo>
                    <a:cubicBezTo>
                      <a:pt x="9747" y="4814"/>
                      <a:pt x="9640" y="4724"/>
                      <a:pt x="9550" y="4635"/>
                    </a:cubicBezTo>
                    <a:cubicBezTo>
                      <a:pt x="9478" y="4545"/>
                      <a:pt x="9407" y="4438"/>
                      <a:pt x="9353" y="4313"/>
                    </a:cubicBezTo>
                    <a:close/>
                    <a:moveTo>
                      <a:pt x="10320" y="6424"/>
                    </a:moveTo>
                    <a:lnTo>
                      <a:pt x="10320" y="6424"/>
                    </a:ln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80" y="6961"/>
                      <a:pt x="9980" y="6872"/>
                    </a:cubicBezTo>
                    <a:lnTo>
                      <a:pt x="9997" y="6854"/>
                    </a:lnTo>
                    <a:cubicBezTo>
                      <a:pt x="10087" y="6693"/>
                      <a:pt x="10194" y="6550"/>
                      <a:pt x="10320" y="6424"/>
                    </a:cubicBezTo>
                    <a:close/>
                    <a:moveTo>
                      <a:pt x="5305" y="7627"/>
                    </a:moveTo>
                    <a:cubicBezTo>
                      <a:pt x="5346" y="7627"/>
                      <a:pt x="5373" y="7668"/>
                      <a:pt x="5380" y="7766"/>
                    </a:cubicBezTo>
                    <a:cubicBezTo>
                      <a:pt x="5398" y="8178"/>
                      <a:pt x="5309" y="8554"/>
                      <a:pt x="5112" y="8912"/>
                    </a:cubicBezTo>
                    <a:cubicBezTo>
                      <a:pt x="4951" y="9216"/>
                      <a:pt x="4754" y="9484"/>
                      <a:pt x="4522" y="9717"/>
                    </a:cubicBezTo>
                    <a:cubicBezTo>
                      <a:pt x="4486" y="9717"/>
                      <a:pt x="4450" y="9735"/>
                      <a:pt x="4432" y="9753"/>
                    </a:cubicBezTo>
                    <a:lnTo>
                      <a:pt x="4432" y="9556"/>
                    </a:lnTo>
                    <a:cubicBezTo>
                      <a:pt x="4575" y="9198"/>
                      <a:pt x="4629" y="8822"/>
                      <a:pt x="4611" y="8446"/>
                    </a:cubicBez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51" y="8299"/>
                      <a:pt x="5137" y="7627"/>
                      <a:pt x="5305" y="7627"/>
                    </a:cubicBezTo>
                    <a:close/>
                    <a:moveTo>
                      <a:pt x="4049" y="7147"/>
                    </a:moveTo>
                    <a:cubicBezTo>
                      <a:pt x="4295" y="7147"/>
                      <a:pt x="4489" y="8152"/>
                      <a:pt x="4504" y="8357"/>
                    </a:cubicBezTo>
                    <a:cubicBezTo>
                      <a:pt x="4522" y="8697"/>
                      <a:pt x="4468" y="9055"/>
                      <a:pt x="4360" y="9377"/>
                    </a:cubicBezTo>
                    <a:cubicBezTo>
                      <a:pt x="4346" y="9372"/>
                      <a:pt x="4333" y="9370"/>
                      <a:pt x="4321" y="9370"/>
                    </a:cubicBezTo>
                    <a:cubicBezTo>
                      <a:pt x="4289" y="9370"/>
                      <a:pt x="4266" y="9387"/>
                      <a:pt x="4253" y="9413"/>
                    </a:cubicBezTo>
                    <a:cubicBezTo>
                      <a:pt x="4164" y="9592"/>
                      <a:pt x="4110" y="9789"/>
                      <a:pt x="4074" y="9968"/>
                    </a:cubicBezTo>
                    <a:lnTo>
                      <a:pt x="4056" y="9914"/>
                    </a:lnTo>
                    <a:cubicBezTo>
                      <a:pt x="4074" y="9807"/>
                      <a:pt x="4092" y="9681"/>
                      <a:pt x="4074" y="9556"/>
                    </a:cubicBezTo>
                    <a:cubicBezTo>
                      <a:pt x="4092" y="9538"/>
                      <a:pt x="4092" y="9538"/>
                      <a:pt x="4074" y="9520"/>
                    </a:cubicBezTo>
                    <a:cubicBezTo>
                      <a:pt x="4020" y="9180"/>
                      <a:pt x="3895" y="8876"/>
                      <a:pt x="3716" y="8590"/>
                    </a:cubicBezTo>
                    <a:cubicBezTo>
                      <a:pt x="3645" y="8160"/>
                      <a:pt x="3698" y="7731"/>
                      <a:pt x="3877" y="7319"/>
                    </a:cubicBezTo>
                    <a:cubicBezTo>
                      <a:pt x="3936" y="7198"/>
                      <a:pt x="3994" y="7147"/>
                      <a:pt x="4049" y="7147"/>
                    </a:cubicBezTo>
                    <a:close/>
                    <a:moveTo>
                      <a:pt x="2720" y="7549"/>
                    </a:moveTo>
                    <a:cubicBezTo>
                      <a:pt x="2751" y="7549"/>
                      <a:pt x="2785" y="7571"/>
                      <a:pt x="2821" y="7623"/>
                    </a:cubicBezTo>
                    <a:cubicBezTo>
                      <a:pt x="3108" y="7981"/>
                      <a:pt x="3376" y="8357"/>
                      <a:pt x="3627" y="8751"/>
                    </a:cubicBezTo>
                    <a:cubicBezTo>
                      <a:pt x="3680" y="8948"/>
                      <a:pt x="3770" y="9144"/>
                      <a:pt x="3859" y="9323"/>
                    </a:cubicBezTo>
                    <a:cubicBezTo>
                      <a:pt x="3895" y="9484"/>
                      <a:pt x="3913" y="9628"/>
                      <a:pt x="3895" y="9771"/>
                    </a:cubicBezTo>
                    <a:cubicBezTo>
                      <a:pt x="3859" y="9789"/>
                      <a:pt x="3824" y="9807"/>
                      <a:pt x="3824" y="9842"/>
                    </a:cubicBezTo>
                    <a:lnTo>
                      <a:pt x="3806" y="9860"/>
                    </a:lnTo>
                    <a:cubicBezTo>
                      <a:pt x="3788" y="9968"/>
                      <a:pt x="3788" y="10075"/>
                      <a:pt x="3806" y="10182"/>
                    </a:cubicBezTo>
                    <a:lnTo>
                      <a:pt x="3806" y="10236"/>
                    </a:lnTo>
                    <a:cubicBezTo>
                      <a:pt x="3770" y="10200"/>
                      <a:pt x="3734" y="10182"/>
                      <a:pt x="3680" y="10147"/>
                    </a:cubicBezTo>
                    <a:cubicBezTo>
                      <a:pt x="3663" y="10111"/>
                      <a:pt x="3645" y="10057"/>
                      <a:pt x="3609" y="10021"/>
                    </a:cubicBezTo>
                    <a:cubicBezTo>
                      <a:pt x="3627" y="10003"/>
                      <a:pt x="3609" y="9968"/>
                      <a:pt x="3591" y="9968"/>
                    </a:cubicBezTo>
                    <a:lnTo>
                      <a:pt x="3555" y="9950"/>
                    </a:lnTo>
                    <a:cubicBezTo>
                      <a:pt x="3376" y="9753"/>
                      <a:pt x="3179" y="9592"/>
                      <a:pt x="2965" y="9467"/>
                    </a:cubicBezTo>
                    <a:cubicBezTo>
                      <a:pt x="2821" y="9270"/>
                      <a:pt x="2696" y="9073"/>
                      <a:pt x="2625" y="8840"/>
                    </a:cubicBezTo>
                    <a:cubicBezTo>
                      <a:pt x="2535" y="8643"/>
                      <a:pt x="2499" y="8429"/>
                      <a:pt x="2499" y="8196"/>
                    </a:cubicBezTo>
                    <a:cubicBezTo>
                      <a:pt x="2499" y="8063"/>
                      <a:pt x="2573" y="7549"/>
                      <a:pt x="2720" y="7549"/>
                    </a:cubicBezTo>
                    <a:close/>
                    <a:moveTo>
                      <a:pt x="6182" y="8464"/>
                    </a:moveTo>
                    <a:cubicBezTo>
                      <a:pt x="6480" y="8464"/>
                      <a:pt x="6149" y="9021"/>
                      <a:pt x="6061" y="9144"/>
                    </a:cubicBezTo>
                    <a:cubicBezTo>
                      <a:pt x="5882" y="9413"/>
                      <a:pt x="5667" y="9645"/>
                      <a:pt x="5398" y="9842"/>
                    </a:cubicBezTo>
                    <a:cubicBezTo>
                      <a:pt x="5130" y="10021"/>
                      <a:pt x="4862" y="10182"/>
                      <a:pt x="4557" y="10290"/>
                    </a:cubicBezTo>
                    <a:cubicBezTo>
                      <a:pt x="4575" y="10200"/>
                      <a:pt x="4575" y="10111"/>
                      <a:pt x="4593" y="10021"/>
                    </a:cubicBezTo>
                    <a:cubicBezTo>
                      <a:pt x="5130" y="9484"/>
                      <a:pt x="5291" y="8518"/>
                      <a:pt x="6168" y="8464"/>
                    </a:cubicBezTo>
                    <a:cubicBezTo>
                      <a:pt x="6173" y="8464"/>
                      <a:pt x="6178" y="8464"/>
                      <a:pt x="6182" y="8464"/>
                    </a:cubicBezTo>
                    <a:close/>
                    <a:moveTo>
                      <a:pt x="5973" y="9502"/>
                    </a:moveTo>
                    <a:cubicBezTo>
                      <a:pt x="5972" y="9508"/>
                      <a:pt x="5971" y="9514"/>
                      <a:pt x="5971" y="9520"/>
                    </a:cubicBezTo>
                    <a:cubicBezTo>
                      <a:pt x="6043" y="9699"/>
                      <a:pt x="6114" y="9771"/>
                      <a:pt x="5953" y="9950"/>
                    </a:cubicBezTo>
                    <a:cubicBezTo>
                      <a:pt x="5774" y="10075"/>
                      <a:pt x="5595" y="10182"/>
                      <a:pt x="5380" y="10254"/>
                    </a:cubicBezTo>
                    <a:cubicBezTo>
                      <a:pt x="5112" y="10361"/>
                      <a:pt x="4826" y="10433"/>
                      <a:pt x="4522" y="10487"/>
                    </a:cubicBezTo>
                    <a:cubicBezTo>
                      <a:pt x="4897" y="10343"/>
                      <a:pt x="5255" y="10129"/>
                      <a:pt x="5577" y="9860"/>
                    </a:cubicBezTo>
                    <a:cubicBezTo>
                      <a:pt x="5725" y="9756"/>
                      <a:pt x="5857" y="9636"/>
                      <a:pt x="5973" y="9502"/>
                    </a:cubicBezTo>
                    <a:close/>
                    <a:moveTo>
                      <a:pt x="1611" y="9181"/>
                    </a:moveTo>
                    <a:lnTo>
                      <a:pt x="1611" y="9181"/>
                    </a:lnTo>
                    <a:cubicBezTo>
                      <a:pt x="2289" y="9254"/>
                      <a:pt x="2912" y="9558"/>
                      <a:pt x="3376" y="10075"/>
                    </a:cubicBezTo>
                    <a:cubicBezTo>
                      <a:pt x="3358" y="10093"/>
                      <a:pt x="3340" y="10147"/>
                      <a:pt x="3358" y="10182"/>
                    </a:cubicBezTo>
                    <a:cubicBezTo>
                      <a:pt x="3466" y="10361"/>
                      <a:pt x="3591" y="10540"/>
                      <a:pt x="3752" y="10701"/>
                    </a:cubicBezTo>
                    <a:cubicBezTo>
                      <a:pt x="2863" y="10524"/>
                      <a:pt x="1939" y="10081"/>
                      <a:pt x="1611" y="9181"/>
                    </a:cubicBezTo>
                    <a:close/>
                    <a:moveTo>
                      <a:pt x="13881" y="5046"/>
                    </a:moveTo>
                    <a:cubicBezTo>
                      <a:pt x="12789" y="7337"/>
                      <a:pt x="10713" y="9252"/>
                      <a:pt x="9729" y="11596"/>
                    </a:cubicBezTo>
                    <a:cubicBezTo>
                      <a:pt x="9908" y="10379"/>
                      <a:pt x="10320" y="9216"/>
                      <a:pt x="10964" y="8178"/>
                    </a:cubicBezTo>
                    <a:cubicBezTo>
                      <a:pt x="11715" y="6961"/>
                      <a:pt x="12914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5008" y="11703"/>
                      <a:pt x="14919" y="12043"/>
                      <a:pt x="14758" y="12366"/>
                    </a:cubicBezTo>
                    <a:cubicBezTo>
                      <a:pt x="14579" y="12723"/>
                      <a:pt x="14292" y="13046"/>
                      <a:pt x="13952" y="13260"/>
                    </a:cubicBezTo>
                    <a:cubicBezTo>
                      <a:pt x="14221" y="12849"/>
                      <a:pt x="14382" y="12383"/>
                      <a:pt x="14400" y="11882"/>
                    </a:cubicBezTo>
                    <a:cubicBezTo>
                      <a:pt x="14453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92" y="10862"/>
                    </a:moveTo>
                    <a:cubicBezTo>
                      <a:pt x="14292" y="11167"/>
                      <a:pt x="14292" y="11453"/>
                      <a:pt x="14274" y="11757"/>
                    </a:cubicBezTo>
                    <a:cubicBezTo>
                      <a:pt x="14239" y="12348"/>
                      <a:pt x="14006" y="12920"/>
                      <a:pt x="13594" y="13350"/>
                    </a:cubicBezTo>
                    <a:lnTo>
                      <a:pt x="13594" y="13260"/>
                    </a:lnTo>
                    <a:cubicBezTo>
                      <a:pt x="13845" y="12813"/>
                      <a:pt x="13773" y="12240"/>
                      <a:pt x="13559" y="11775"/>
                    </a:cubicBezTo>
                    <a:cubicBezTo>
                      <a:pt x="13559" y="11739"/>
                      <a:pt x="13576" y="11703"/>
                      <a:pt x="13576" y="11668"/>
                    </a:cubicBezTo>
                    <a:cubicBezTo>
                      <a:pt x="13576" y="11668"/>
                      <a:pt x="13576" y="11650"/>
                      <a:pt x="13559" y="11632"/>
                    </a:cubicBezTo>
                    <a:lnTo>
                      <a:pt x="13576" y="11632"/>
                    </a:lnTo>
                    <a:cubicBezTo>
                      <a:pt x="13628" y="11541"/>
                      <a:pt x="13689" y="11414"/>
                      <a:pt x="13699" y="11390"/>
                    </a:cubicBezTo>
                    <a:lnTo>
                      <a:pt x="13699" y="11390"/>
                    </a:lnTo>
                    <a:lnTo>
                      <a:pt x="13773" y="11256"/>
                    </a:lnTo>
                    <a:cubicBezTo>
                      <a:pt x="13881" y="11059"/>
                      <a:pt x="14078" y="10916"/>
                      <a:pt x="14292" y="10862"/>
                    </a:cubicBezTo>
                    <a:close/>
                    <a:moveTo>
                      <a:pt x="8816" y="12902"/>
                    </a:moveTo>
                    <a:lnTo>
                      <a:pt x="8816" y="12902"/>
                    </a:lnTo>
                    <a:cubicBezTo>
                      <a:pt x="8960" y="12956"/>
                      <a:pt x="9013" y="13099"/>
                      <a:pt x="9031" y="13278"/>
                    </a:cubicBezTo>
                    <a:cubicBezTo>
                      <a:pt x="9031" y="13396"/>
                      <a:pt x="9031" y="13513"/>
                      <a:pt x="9016" y="13616"/>
                    </a:cubicBezTo>
                    <a:lnTo>
                      <a:pt x="9016" y="13616"/>
                    </a:lnTo>
                    <a:cubicBezTo>
                      <a:pt x="8998" y="13575"/>
                      <a:pt x="8977" y="13534"/>
                      <a:pt x="8977" y="13493"/>
                    </a:cubicBezTo>
                    <a:cubicBezTo>
                      <a:pt x="8906" y="13296"/>
                      <a:pt x="8852" y="13099"/>
                      <a:pt x="8816" y="12902"/>
                    </a:cubicBezTo>
                    <a:close/>
                    <a:moveTo>
                      <a:pt x="12539" y="11041"/>
                    </a:moveTo>
                    <a:lnTo>
                      <a:pt x="12539" y="11041"/>
                    </a:lnTo>
                    <a:cubicBezTo>
                      <a:pt x="12592" y="11346"/>
                      <a:pt x="12682" y="11632"/>
                      <a:pt x="12825" y="11918"/>
                    </a:cubicBezTo>
                    <a:cubicBezTo>
                      <a:pt x="13058" y="12473"/>
                      <a:pt x="13183" y="12902"/>
                      <a:pt x="13075" y="13493"/>
                    </a:cubicBezTo>
                    <a:cubicBezTo>
                      <a:pt x="13040" y="13421"/>
                      <a:pt x="13022" y="13350"/>
                      <a:pt x="12968" y="13278"/>
                    </a:cubicBezTo>
                    <a:cubicBezTo>
                      <a:pt x="12956" y="13254"/>
                      <a:pt x="12934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68" y="13618"/>
                    </a:lnTo>
                    <a:cubicBezTo>
                      <a:pt x="12181" y="13332"/>
                      <a:pt x="12037" y="11668"/>
                      <a:pt x="12539" y="11041"/>
                    </a:cubicBezTo>
                    <a:close/>
                    <a:moveTo>
                      <a:pt x="12838" y="11120"/>
                    </a:moveTo>
                    <a:cubicBezTo>
                      <a:pt x="13053" y="11120"/>
                      <a:pt x="13525" y="11964"/>
                      <a:pt x="13541" y="12026"/>
                    </a:cubicBezTo>
                    <a:cubicBezTo>
                      <a:pt x="13648" y="12348"/>
                      <a:pt x="13648" y="12688"/>
                      <a:pt x="13541" y="13010"/>
                    </a:cubicBezTo>
                    <a:cubicBezTo>
                      <a:pt x="13505" y="13010"/>
                      <a:pt x="13451" y="13028"/>
                      <a:pt x="13451" y="13081"/>
                    </a:cubicBezTo>
                    <a:cubicBezTo>
                      <a:pt x="13362" y="13278"/>
                      <a:pt x="13308" y="13475"/>
                      <a:pt x="13254" y="13690"/>
                    </a:cubicBezTo>
                    <a:lnTo>
                      <a:pt x="13236" y="13690"/>
                    </a:lnTo>
                    <a:cubicBezTo>
                      <a:pt x="13219" y="13708"/>
                      <a:pt x="13219" y="13726"/>
                      <a:pt x="13236" y="13743"/>
                    </a:cubicBezTo>
                    <a:lnTo>
                      <a:pt x="13219" y="13833"/>
                    </a:lnTo>
                    <a:lnTo>
                      <a:pt x="13165" y="13708"/>
                    </a:lnTo>
                    <a:cubicBezTo>
                      <a:pt x="13183" y="13690"/>
                      <a:pt x="13165" y="13654"/>
                      <a:pt x="13147" y="13654"/>
                    </a:cubicBezTo>
                    <a:cubicBezTo>
                      <a:pt x="13648" y="12902"/>
                      <a:pt x="12968" y="12008"/>
                      <a:pt x="12735" y="11220"/>
                    </a:cubicBezTo>
                    <a:cubicBezTo>
                      <a:pt x="12753" y="11220"/>
                      <a:pt x="12753" y="11220"/>
                      <a:pt x="12753" y="11202"/>
                    </a:cubicBezTo>
                    <a:cubicBezTo>
                      <a:pt x="12772" y="11145"/>
                      <a:pt x="12801" y="11120"/>
                      <a:pt x="12838" y="11120"/>
                    </a:cubicBezTo>
                    <a:close/>
                    <a:moveTo>
                      <a:pt x="20506" y="13069"/>
                    </a:moveTo>
                    <a:cubicBezTo>
                      <a:pt x="20543" y="13069"/>
                      <a:pt x="20562" y="13083"/>
                      <a:pt x="20556" y="13117"/>
                    </a:cubicBezTo>
                    <a:cubicBezTo>
                      <a:pt x="20323" y="14101"/>
                      <a:pt x="19589" y="14585"/>
                      <a:pt x="18856" y="15139"/>
                    </a:cubicBezTo>
                    <a:cubicBezTo>
                      <a:pt x="18999" y="14746"/>
                      <a:pt x="19178" y="14370"/>
                      <a:pt x="19357" y="13994"/>
                    </a:cubicBezTo>
                    <a:cubicBezTo>
                      <a:pt x="19482" y="13779"/>
                      <a:pt x="19643" y="13565"/>
                      <a:pt x="19822" y="13386"/>
                    </a:cubicBezTo>
                    <a:cubicBezTo>
                      <a:pt x="19880" y="13327"/>
                      <a:pt x="20350" y="13069"/>
                      <a:pt x="20506" y="13069"/>
                    </a:cubicBezTo>
                    <a:close/>
                    <a:moveTo>
                      <a:pt x="18695" y="12148"/>
                    </a:moveTo>
                    <a:cubicBezTo>
                      <a:pt x="18707" y="12148"/>
                      <a:pt x="18719" y="12154"/>
                      <a:pt x="18730" y="12169"/>
                    </a:cubicBezTo>
                    <a:cubicBezTo>
                      <a:pt x="18909" y="12437"/>
                      <a:pt x="19052" y="12723"/>
                      <a:pt x="19142" y="13028"/>
                    </a:cubicBezTo>
                    <a:cubicBezTo>
                      <a:pt x="19321" y="13547"/>
                      <a:pt x="19106" y="14030"/>
                      <a:pt x="18873" y="14495"/>
                    </a:cubicBezTo>
                    <a:cubicBezTo>
                      <a:pt x="18859" y="14488"/>
                      <a:pt x="18844" y="14483"/>
                      <a:pt x="18830" y="14483"/>
                    </a:cubicBezTo>
                    <a:cubicBezTo>
                      <a:pt x="18811" y="14483"/>
                      <a:pt x="18794" y="14492"/>
                      <a:pt x="18784" y="14513"/>
                    </a:cubicBezTo>
                    <a:cubicBezTo>
                      <a:pt x="18569" y="14746"/>
                      <a:pt x="18426" y="15014"/>
                      <a:pt x="18372" y="15318"/>
                    </a:cubicBezTo>
                    <a:lnTo>
                      <a:pt x="18337" y="15336"/>
                    </a:lnTo>
                    <a:lnTo>
                      <a:pt x="18319" y="15336"/>
                    </a:lnTo>
                    <a:cubicBezTo>
                      <a:pt x="18319" y="14513"/>
                      <a:pt x="18247" y="13672"/>
                      <a:pt x="18390" y="12849"/>
                    </a:cubicBezTo>
                    <a:cubicBezTo>
                      <a:pt x="18390" y="12832"/>
                      <a:pt x="18568" y="12148"/>
                      <a:pt x="18695" y="12148"/>
                    </a:cubicBezTo>
                    <a:close/>
                    <a:moveTo>
                      <a:pt x="17803" y="13128"/>
                    </a:moveTo>
                    <a:lnTo>
                      <a:pt x="17803" y="13128"/>
                    </a:lnTo>
                    <a:cubicBezTo>
                      <a:pt x="17806" y="13132"/>
                      <a:pt x="17810" y="13135"/>
                      <a:pt x="17818" y="13135"/>
                    </a:cubicBezTo>
                    <a:cubicBezTo>
                      <a:pt x="17853" y="13242"/>
                      <a:pt x="17907" y="13332"/>
                      <a:pt x="17961" y="13421"/>
                    </a:cubicBezTo>
                    <a:cubicBezTo>
                      <a:pt x="18014" y="13511"/>
                      <a:pt x="18086" y="13582"/>
                      <a:pt x="18176" y="13636"/>
                    </a:cubicBezTo>
                    <a:cubicBezTo>
                      <a:pt x="18140" y="14251"/>
                      <a:pt x="18191" y="14883"/>
                      <a:pt x="18227" y="15515"/>
                    </a:cubicBezTo>
                    <a:lnTo>
                      <a:pt x="18176" y="15515"/>
                    </a:lnTo>
                    <a:cubicBezTo>
                      <a:pt x="17853" y="15175"/>
                      <a:pt x="17692" y="14710"/>
                      <a:pt x="17692" y="14245"/>
                    </a:cubicBezTo>
                    <a:cubicBezTo>
                      <a:pt x="17692" y="13994"/>
                      <a:pt x="17710" y="13726"/>
                      <a:pt x="17764" y="13475"/>
                    </a:cubicBezTo>
                    <a:cubicBezTo>
                      <a:pt x="17782" y="13403"/>
                      <a:pt x="17800" y="13332"/>
                      <a:pt x="17818" y="13260"/>
                    </a:cubicBezTo>
                    <a:cubicBezTo>
                      <a:pt x="17818" y="13210"/>
                      <a:pt x="17818" y="13176"/>
                      <a:pt x="17803" y="13128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8" y="15479"/>
                      <a:pt x="18623" y="15533"/>
                      <a:pt x="18498" y="15587"/>
                    </a:cubicBezTo>
                    <a:cubicBezTo>
                      <a:pt x="18498" y="15569"/>
                      <a:pt x="18480" y="15551"/>
                      <a:pt x="18462" y="15551"/>
                    </a:cubicBezTo>
                    <a:lnTo>
                      <a:pt x="18462" y="15515"/>
                    </a:lnTo>
                    <a:cubicBezTo>
                      <a:pt x="18605" y="15479"/>
                      <a:pt x="18730" y="15443"/>
                      <a:pt x="18856" y="15408"/>
                    </a:cubicBezTo>
                    <a:close/>
                    <a:moveTo>
                      <a:pt x="20974" y="14224"/>
                    </a:moveTo>
                    <a:cubicBezTo>
                      <a:pt x="21056" y="14224"/>
                      <a:pt x="21137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09" y="15282"/>
                      <a:pt x="19947" y="15426"/>
                      <a:pt x="19303" y="15640"/>
                    </a:cubicBezTo>
                    <a:cubicBezTo>
                      <a:pt x="19285" y="15605"/>
                      <a:pt x="19249" y="15587"/>
                      <a:pt x="19213" y="15587"/>
                    </a:cubicBezTo>
                    <a:lnTo>
                      <a:pt x="18909" y="15622"/>
                    </a:lnTo>
                    <a:cubicBezTo>
                      <a:pt x="19070" y="15533"/>
                      <a:pt x="19196" y="15390"/>
                      <a:pt x="19303" y="15229"/>
                    </a:cubicBezTo>
                    <a:cubicBezTo>
                      <a:pt x="19321" y="15175"/>
                      <a:pt x="19303" y="15103"/>
                      <a:pt x="19231" y="15086"/>
                    </a:cubicBezTo>
                    <a:cubicBezTo>
                      <a:pt x="19285" y="15032"/>
                      <a:pt x="19339" y="14978"/>
                      <a:pt x="19410" y="14925"/>
                    </a:cubicBezTo>
                    <a:lnTo>
                      <a:pt x="19518" y="14835"/>
                    </a:lnTo>
                    <a:cubicBezTo>
                      <a:pt x="19750" y="14674"/>
                      <a:pt x="20001" y="14531"/>
                      <a:pt x="20269" y="14406"/>
                    </a:cubicBezTo>
                    <a:cubicBezTo>
                      <a:pt x="20484" y="14285"/>
                      <a:pt x="20729" y="14224"/>
                      <a:pt x="20974" y="14224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89" y="15622"/>
                      <a:pt x="9317" y="15748"/>
                      <a:pt x="9246" y="15855"/>
                    </a:cubicBezTo>
                    <a:cubicBezTo>
                      <a:pt x="9246" y="15497"/>
                      <a:pt x="9389" y="15157"/>
                      <a:pt x="9604" y="14889"/>
                    </a:cubicBezTo>
                    <a:close/>
                    <a:moveTo>
                      <a:pt x="6132" y="15551"/>
                    </a:moveTo>
                    <a:cubicBezTo>
                      <a:pt x="6132" y="15689"/>
                      <a:pt x="6131" y="15843"/>
                      <a:pt x="6114" y="15980"/>
                    </a:cubicBezTo>
                    <a:cubicBezTo>
                      <a:pt x="6078" y="16106"/>
                      <a:pt x="6043" y="16231"/>
                      <a:pt x="6007" y="16356"/>
                    </a:cubicBezTo>
                    <a:cubicBezTo>
                      <a:pt x="5971" y="16088"/>
                      <a:pt x="6025" y="15801"/>
                      <a:pt x="6132" y="15551"/>
                    </a:cubicBezTo>
                    <a:close/>
                    <a:moveTo>
                      <a:pt x="20395" y="15610"/>
                    </a:moveTo>
                    <a:cubicBezTo>
                      <a:pt x="20950" y="15610"/>
                      <a:pt x="21485" y="15750"/>
                      <a:pt x="21737" y="16141"/>
                    </a:cubicBezTo>
                    <a:cubicBezTo>
                      <a:pt x="21849" y="16310"/>
                      <a:pt x="20925" y="16368"/>
                      <a:pt x="20471" y="16368"/>
                    </a:cubicBezTo>
                    <a:cubicBezTo>
                      <a:pt x="20346" y="16368"/>
                      <a:pt x="20257" y="16364"/>
                      <a:pt x="20233" y="16356"/>
                    </a:cubicBezTo>
                    <a:lnTo>
                      <a:pt x="20216" y="16374"/>
                    </a:lnTo>
                    <a:cubicBezTo>
                      <a:pt x="19822" y="16302"/>
                      <a:pt x="19446" y="16177"/>
                      <a:pt x="19106" y="15962"/>
                    </a:cubicBezTo>
                    <a:cubicBezTo>
                      <a:pt x="19106" y="15945"/>
                      <a:pt x="19106" y="15909"/>
                      <a:pt x="19106" y="15891"/>
                    </a:cubicBezTo>
                    <a:cubicBezTo>
                      <a:pt x="19392" y="15837"/>
                      <a:pt x="19661" y="15748"/>
                      <a:pt x="19929" y="15640"/>
                    </a:cubicBezTo>
                    <a:cubicBezTo>
                      <a:pt x="20082" y="15621"/>
                      <a:pt x="20239" y="15610"/>
                      <a:pt x="20395" y="15610"/>
                    </a:cubicBezTo>
                    <a:close/>
                    <a:moveTo>
                      <a:pt x="13505" y="16302"/>
                    </a:moveTo>
                    <a:lnTo>
                      <a:pt x="13505" y="16302"/>
                    </a:lnTo>
                    <a:cubicBezTo>
                      <a:pt x="13469" y="16446"/>
                      <a:pt x="13398" y="16571"/>
                      <a:pt x="13308" y="16660"/>
                    </a:cubicBezTo>
                    <a:cubicBezTo>
                      <a:pt x="13272" y="16714"/>
                      <a:pt x="13219" y="16750"/>
                      <a:pt x="13165" y="16786"/>
                    </a:cubicBezTo>
                    <a:cubicBezTo>
                      <a:pt x="13165" y="16768"/>
                      <a:pt x="13147" y="16750"/>
                      <a:pt x="13129" y="16750"/>
                    </a:cubicBezTo>
                    <a:lnTo>
                      <a:pt x="13129" y="16732"/>
                    </a:lnTo>
                    <a:cubicBezTo>
                      <a:pt x="13147" y="16714"/>
                      <a:pt x="13147" y="16678"/>
                      <a:pt x="13165" y="16660"/>
                    </a:cubicBezTo>
                    <a:cubicBezTo>
                      <a:pt x="13219" y="16607"/>
                      <a:pt x="13254" y="16553"/>
                      <a:pt x="13308" y="16499"/>
                    </a:cubicBezTo>
                    <a:cubicBezTo>
                      <a:pt x="13380" y="16428"/>
                      <a:pt x="13433" y="16356"/>
                      <a:pt x="13505" y="16302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3" y="16625"/>
                      <a:pt x="17299" y="16678"/>
                      <a:pt x="17406" y="16750"/>
                    </a:cubicBezTo>
                    <a:cubicBezTo>
                      <a:pt x="17424" y="16768"/>
                      <a:pt x="17388" y="16804"/>
                      <a:pt x="17334" y="16821"/>
                    </a:cubicBezTo>
                    <a:cubicBezTo>
                      <a:pt x="17263" y="16875"/>
                      <a:pt x="17173" y="16893"/>
                      <a:pt x="17084" y="16893"/>
                    </a:cubicBezTo>
                    <a:cubicBezTo>
                      <a:pt x="16941" y="16875"/>
                      <a:pt x="16798" y="16857"/>
                      <a:pt x="16654" y="16821"/>
                    </a:cubicBezTo>
                    <a:lnTo>
                      <a:pt x="16941" y="16607"/>
                    </a:lnTo>
                    <a:close/>
                    <a:moveTo>
                      <a:pt x="15742" y="16392"/>
                    </a:moveTo>
                    <a:lnTo>
                      <a:pt x="15742" y="16392"/>
                    </a:lnTo>
                    <a:cubicBezTo>
                      <a:pt x="15849" y="16714"/>
                      <a:pt x="15652" y="16982"/>
                      <a:pt x="15473" y="17251"/>
                    </a:cubicBezTo>
                    <a:cubicBezTo>
                      <a:pt x="15438" y="16947"/>
                      <a:pt x="15545" y="16625"/>
                      <a:pt x="15742" y="16392"/>
                    </a:cubicBezTo>
                    <a:close/>
                    <a:moveTo>
                      <a:pt x="18927" y="16034"/>
                    </a:moveTo>
                    <a:cubicBezTo>
                      <a:pt x="19321" y="16374"/>
                      <a:pt x="19804" y="16571"/>
                      <a:pt x="20323" y="16589"/>
                    </a:cubicBezTo>
                    <a:cubicBezTo>
                      <a:pt x="20627" y="16911"/>
                      <a:pt x="20878" y="17269"/>
                      <a:pt x="21075" y="17680"/>
                    </a:cubicBezTo>
                    <a:cubicBezTo>
                      <a:pt x="20090" y="17609"/>
                      <a:pt x="19357" y="16821"/>
                      <a:pt x="18838" y="16034"/>
                    </a:cubicBezTo>
                    <a:close/>
                    <a:moveTo>
                      <a:pt x="8680" y="17388"/>
                    </a:moveTo>
                    <a:cubicBezTo>
                      <a:pt x="8837" y="17689"/>
                      <a:pt x="8942" y="18007"/>
                      <a:pt x="8995" y="18342"/>
                    </a:cubicBezTo>
                    <a:cubicBezTo>
                      <a:pt x="8856" y="18047"/>
                      <a:pt x="8751" y="17718"/>
                      <a:pt x="8680" y="17388"/>
                    </a:cubicBezTo>
                    <a:close/>
                    <a:moveTo>
                      <a:pt x="7385" y="18629"/>
                    </a:moveTo>
                    <a:cubicBezTo>
                      <a:pt x="7492" y="18879"/>
                      <a:pt x="7528" y="19148"/>
                      <a:pt x="7456" y="19416"/>
                    </a:cubicBezTo>
                    <a:cubicBezTo>
                      <a:pt x="7367" y="19166"/>
                      <a:pt x="7349" y="18897"/>
                      <a:pt x="7385" y="18629"/>
                    </a:cubicBezTo>
                    <a:close/>
                    <a:moveTo>
                      <a:pt x="10910" y="14459"/>
                    </a:moveTo>
                    <a:cubicBezTo>
                      <a:pt x="11107" y="14746"/>
                      <a:pt x="11340" y="15014"/>
                      <a:pt x="11590" y="15247"/>
                    </a:cubicBezTo>
                    <a:cubicBezTo>
                      <a:pt x="12682" y="16356"/>
                      <a:pt x="12539" y="17913"/>
                      <a:pt x="12163" y="19309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8"/>
                      <a:pt x="12091" y="19613"/>
                      <a:pt x="12037" y="19738"/>
                    </a:cubicBezTo>
                    <a:cubicBezTo>
                      <a:pt x="12288" y="18468"/>
                      <a:pt x="12145" y="17144"/>
                      <a:pt x="11644" y="15962"/>
                    </a:cubicBezTo>
                    <a:cubicBezTo>
                      <a:pt x="11638" y="15951"/>
                      <a:pt x="11629" y="15947"/>
                      <a:pt x="11620" y="15947"/>
                    </a:cubicBezTo>
                    <a:cubicBezTo>
                      <a:pt x="11599" y="15947"/>
                      <a:pt x="11578" y="15968"/>
                      <a:pt x="11590" y="15980"/>
                    </a:cubicBezTo>
                    <a:cubicBezTo>
                      <a:pt x="11787" y="16732"/>
                      <a:pt x="11912" y="17484"/>
                      <a:pt x="11984" y="18253"/>
                    </a:cubicBezTo>
                    <a:cubicBezTo>
                      <a:pt x="12020" y="18879"/>
                      <a:pt x="11912" y="19488"/>
                      <a:pt x="11894" y="20114"/>
                    </a:cubicBezTo>
                    <a:cubicBezTo>
                      <a:pt x="11805" y="20293"/>
                      <a:pt x="11733" y="20472"/>
                      <a:pt x="11644" y="20633"/>
                    </a:cubicBezTo>
                    <a:cubicBezTo>
                      <a:pt x="11715" y="20007"/>
                      <a:pt x="11662" y="19363"/>
                      <a:pt x="11483" y="18736"/>
                    </a:cubicBezTo>
                    <a:lnTo>
                      <a:pt x="11483" y="18754"/>
                    </a:lnTo>
                    <a:cubicBezTo>
                      <a:pt x="11161" y="17448"/>
                      <a:pt x="11125" y="16267"/>
                      <a:pt x="11035" y="14942"/>
                    </a:cubicBezTo>
                    <a:cubicBezTo>
                      <a:pt x="11035" y="14781"/>
                      <a:pt x="11000" y="14602"/>
                      <a:pt x="10910" y="14459"/>
                    </a:cubicBezTo>
                    <a:close/>
                    <a:moveTo>
                      <a:pt x="9693" y="19917"/>
                    </a:moveTo>
                    <a:cubicBezTo>
                      <a:pt x="9693" y="20204"/>
                      <a:pt x="9622" y="20508"/>
                      <a:pt x="9461" y="20776"/>
                    </a:cubicBezTo>
                    <a:cubicBezTo>
                      <a:pt x="9443" y="20633"/>
                      <a:pt x="9443" y="20508"/>
                      <a:pt x="9425" y="20365"/>
                    </a:cubicBezTo>
                    <a:lnTo>
                      <a:pt x="9443" y="20365"/>
                    </a:lnTo>
                    <a:cubicBezTo>
                      <a:pt x="9496" y="20186"/>
                      <a:pt x="9568" y="20043"/>
                      <a:pt x="9693" y="19917"/>
                    </a:cubicBezTo>
                    <a:close/>
                    <a:moveTo>
                      <a:pt x="7689" y="21599"/>
                    </a:moveTo>
                    <a:cubicBezTo>
                      <a:pt x="7957" y="21671"/>
                      <a:pt x="8136" y="21904"/>
                      <a:pt x="8387" y="22065"/>
                    </a:cubicBezTo>
                    <a:cubicBezTo>
                      <a:pt x="8101" y="21975"/>
                      <a:pt x="7868" y="21814"/>
                      <a:pt x="7689" y="21599"/>
                    </a:cubicBezTo>
                    <a:close/>
                    <a:moveTo>
                      <a:pt x="8584" y="24946"/>
                    </a:moveTo>
                    <a:lnTo>
                      <a:pt x="8584" y="24946"/>
                    </a:lnTo>
                    <a:cubicBezTo>
                      <a:pt x="8691" y="25161"/>
                      <a:pt x="8745" y="25393"/>
                      <a:pt x="8709" y="25626"/>
                    </a:cubicBezTo>
                    <a:cubicBezTo>
                      <a:pt x="8620" y="25411"/>
                      <a:pt x="8566" y="25178"/>
                      <a:pt x="8584" y="24946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2" y="24664"/>
                      <a:pt x="16172" y="24662"/>
                      <a:pt x="16171" y="24659"/>
                    </a:cubicBezTo>
                    <a:cubicBezTo>
                      <a:pt x="16171" y="24999"/>
                      <a:pt x="16100" y="25357"/>
                      <a:pt x="15939" y="25679"/>
                    </a:cubicBezTo>
                    <a:cubicBezTo>
                      <a:pt x="15813" y="25948"/>
                      <a:pt x="15634" y="26198"/>
                      <a:pt x="15438" y="26413"/>
                    </a:cubicBezTo>
                    <a:cubicBezTo>
                      <a:pt x="15438" y="26377"/>
                      <a:pt x="15455" y="26342"/>
                      <a:pt x="15455" y="26306"/>
                    </a:cubicBezTo>
                    <a:cubicBezTo>
                      <a:pt x="15455" y="26245"/>
                      <a:pt x="15406" y="26209"/>
                      <a:pt x="15357" y="26209"/>
                    </a:cubicBezTo>
                    <a:cubicBezTo>
                      <a:pt x="15334" y="26209"/>
                      <a:pt x="15312" y="26217"/>
                      <a:pt x="15294" y="26234"/>
                    </a:cubicBezTo>
                    <a:lnTo>
                      <a:pt x="15241" y="26306"/>
                    </a:lnTo>
                    <a:cubicBezTo>
                      <a:pt x="15241" y="26234"/>
                      <a:pt x="15241" y="26163"/>
                      <a:pt x="15241" y="26091"/>
                    </a:cubicBezTo>
                    <a:cubicBezTo>
                      <a:pt x="15241" y="26073"/>
                      <a:pt x="15223" y="26055"/>
                      <a:pt x="15205" y="26037"/>
                    </a:cubicBezTo>
                    <a:cubicBezTo>
                      <a:pt x="15241" y="25805"/>
                      <a:pt x="15241" y="25572"/>
                      <a:pt x="15205" y="25357"/>
                    </a:cubicBezTo>
                    <a:cubicBezTo>
                      <a:pt x="15330" y="24838"/>
                      <a:pt x="15581" y="24355"/>
                      <a:pt x="15939" y="23962"/>
                    </a:cubicBezTo>
                    <a:lnTo>
                      <a:pt x="15957" y="23962"/>
                    </a:lnTo>
                    <a:cubicBezTo>
                      <a:pt x="15964" y="23953"/>
                      <a:pt x="15971" y="23950"/>
                      <a:pt x="15978" y="23950"/>
                    </a:cubicBezTo>
                    <a:close/>
                    <a:moveTo>
                      <a:pt x="14087" y="23994"/>
                    </a:moveTo>
                    <a:cubicBezTo>
                      <a:pt x="14125" y="23994"/>
                      <a:pt x="14169" y="24006"/>
                      <a:pt x="14221" y="24033"/>
                    </a:cubicBezTo>
                    <a:cubicBezTo>
                      <a:pt x="14561" y="24212"/>
                      <a:pt x="14829" y="24516"/>
                      <a:pt x="14954" y="24892"/>
                    </a:cubicBezTo>
                    <a:cubicBezTo>
                      <a:pt x="15008" y="25053"/>
                      <a:pt x="15044" y="25232"/>
                      <a:pt x="15062" y="25411"/>
                    </a:cubicBezTo>
                    <a:cubicBezTo>
                      <a:pt x="14990" y="25679"/>
                      <a:pt x="14972" y="25948"/>
                      <a:pt x="14972" y="26216"/>
                    </a:cubicBezTo>
                    <a:cubicBezTo>
                      <a:pt x="14954" y="26252"/>
                      <a:pt x="14937" y="26306"/>
                      <a:pt x="14919" y="26360"/>
                    </a:cubicBezTo>
                    <a:cubicBezTo>
                      <a:pt x="14883" y="26216"/>
                      <a:pt x="14847" y="26091"/>
                      <a:pt x="14793" y="25966"/>
                    </a:cubicBezTo>
                    <a:cubicBezTo>
                      <a:pt x="14780" y="25938"/>
                      <a:pt x="14756" y="25927"/>
                      <a:pt x="14731" y="25927"/>
                    </a:cubicBezTo>
                    <a:cubicBezTo>
                      <a:pt x="14691" y="25927"/>
                      <a:pt x="14650" y="25957"/>
                      <a:pt x="14650" y="26002"/>
                    </a:cubicBezTo>
                    <a:cubicBezTo>
                      <a:pt x="14686" y="26252"/>
                      <a:pt x="14740" y="26503"/>
                      <a:pt x="14811" y="26753"/>
                    </a:cubicBezTo>
                    <a:cubicBezTo>
                      <a:pt x="14740" y="26682"/>
                      <a:pt x="14668" y="26592"/>
                      <a:pt x="14596" y="26521"/>
                    </a:cubicBezTo>
                    <a:lnTo>
                      <a:pt x="14596" y="26503"/>
                    </a:lnTo>
                    <a:cubicBezTo>
                      <a:pt x="14525" y="26234"/>
                      <a:pt x="14382" y="25984"/>
                      <a:pt x="14185" y="25805"/>
                    </a:cubicBezTo>
                    <a:lnTo>
                      <a:pt x="14185" y="25787"/>
                    </a:lnTo>
                    <a:cubicBezTo>
                      <a:pt x="14024" y="25411"/>
                      <a:pt x="13916" y="25017"/>
                      <a:pt x="13863" y="24606"/>
                    </a:cubicBezTo>
                    <a:cubicBezTo>
                      <a:pt x="13847" y="24467"/>
                      <a:pt x="13845" y="23994"/>
                      <a:pt x="14087" y="23994"/>
                    </a:cubicBezTo>
                    <a:close/>
                    <a:moveTo>
                      <a:pt x="17531" y="24928"/>
                    </a:moveTo>
                    <a:cubicBezTo>
                      <a:pt x="17245" y="25375"/>
                      <a:pt x="16923" y="25769"/>
                      <a:pt x="16529" y="26091"/>
                    </a:cubicBezTo>
                    <a:cubicBezTo>
                      <a:pt x="16314" y="26288"/>
                      <a:pt x="16064" y="26467"/>
                      <a:pt x="15831" y="26628"/>
                    </a:cubicBezTo>
                    <a:lnTo>
                      <a:pt x="15527" y="26753"/>
                    </a:lnTo>
                    <a:cubicBezTo>
                      <a:pt x="15473" y="26789"/>
                      <a:pt x="15473" y="26861"/>
                      <a:pt x="15527" y="26861"/>
                    </a:cubicBezTo>
                    <a:cubicBezTo>
                      <a:pt x="15473" y="26896"/>
                      <a:pt x="15420" y="26950"/>
                      <a:pt x="15366" y="26986"/>
                    </a:cubicBezTo>
                    <a:lnTo>
                      <a:pt x="15259" y="26968"/>
                    </a:lnTo>
                    <a:cubicBezTo>
                      <a:pt x="15294" y="26896"/>
                      <a:pt x="15330" y="26825"/>
                      <a:pt x="15366" y="26771"/>
                    </a:cubicBezTo>
                    <a:cubicBezTo>
                      <a:pt x="15670" y="26485"/>
                      <a:pt x="15903" y="26163"/>
                      <a:pt x="16064" y="25787"/>
                    </a:cubicBezTo>
                    <a:cubicBezTo>
                      <a:pt x="16458" y="25339"/>
                      <a:pt x="16905" y="24964"/>
                      <a:pt x="17513" y="24946"/>
                    </a:cubicBezTo>
                    <a:lnTo>
                      <a:pt x="17531" y="24928"/>
                    </a:lnTo>
                    <a:close/>
                    <a:moveTo>
                      <a:pt x="13203" y="25464"/>
                    </a:moveTo>
                    <a:cubicBezTo>
                      <a:pt x="13245" y="25464"/>
                      <a:pt x="13297" y="25471"/>
                      <a:pt x="13362" y="25483"/>
                    </a:cubicBezTo>
                    <a:cubicBezTo>
                      <a:pt x="13541" y="25518"/>
                      <a:pt x="13720" y="25626"/>
                      <a:pt x="13863" y="25751"/>
                    </a:cubicBezTo>
                    <a:cubicBezTo>
                      <a:pt x="13970" y="25841"/>
                      <a:pt x="14060" y="25930"/>
                      <a:pt x="14149" y="26037"/>
                    </a:cubicBezTo>
                    <a:cubicBezTo>
                      <a:pt x="14221" y="26216"/>
                      <a:pt x="14310" y="26377"/>
                      <a:pt x="14435" y="26538"/>
                    </a:cubicBezTo>
                    <a:cubicBezTo>
                      <a:pt x="14453" y="26700"/>
                      <a:pt x="14489" y="26861"/>
                      <a:pt x="14525" y="27004"/>
                    </a:cubicBezTo>
                    <a:cubicBezTo>
                      <a:pt x="13863" y="26861"/>
                      <a:pt x="13326" y="26377"/>
                      <a:pt x="13111" y="25751"/>
                    </a:cubicBezTo>
                    <a:cubicBezTo>
                      <a:pt x="13042" y="25543"/>
                      <a:pt x="13059" y="25464"/>
                      <a:pt x="13203" y="25464"/>
                    </a:cubicBezTo>
                    <a:close/>
                    <a:moveTo>
                      <a:pt x="17334" y="26395"/>
                    </a:moveTo>
                    <a:cubicBezTo>
                      <a:pt x="16905" y="26735"/>
                      <a:pt x="16386" y="26932"/>
                      <a:pt x="15849" y="27022"/>
                    </a:cubicBezTo>
                    <a:cubicBezTo>
                      <a:pt x="15885" y="26968"/>
                      <a:pt x="15903" y="26932"/>
                      <a:pt x="15921" y="26878"/>
                    </a:cubicBezTo>
                    <a:cubicBezTo>
                      <a:pt x="15939" y="26843"/>
                      <a:pt x="15921" y="26825"/>
                      <a:pt x="15903" y="26807"/>
                    </a:cubicBezTo>
                    <a:cubicBezTo>
                      <a:pt x="16386" y="26717"/>
                      <a:pt x="16869" y="26538"/>
                      <a:pt x="17334" y="26395"/>
                    </a:cubicBezTo>
                    <a:close/>
                    <a:moveTo>
                      <a:pt x="10567" y="26210"/>
                    </a:moveTo>
                    <a:cubicBezTo>
                      <a:pt x="10548" y="26379"/>
                      <a:pt x="10513" y="26547"/>
                      <a:pt x="10445" y="26700"/>
                    </a:cubicBezTo>
                    <a:cubicBezTo>
                      <a:pt x="10391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5" y="26783"/>
                      <a:pt x="10382" y="26472"/>
                      <a:pt x="10567" y="26210"/>
                    </a:cubicBezTo>
                    <a:close/>
                    <a:moveTo>
                      <a:pt x="14740" y="27165"/>
                    </a:moveTo>
                    <a:cubicBezTo>
                      <a:pt x="14758" y="27254"/>
                      <a:pt x="14793" y="27362"/>
                      <a:pt x="14829" y="27451"/>
                    </a:cubicBezTo>
                    <a:lnTo>
                      <a:pt x="14793" y="27576"/>
                    </a:lnTo>
                    <a:cubicBezTo>
                      <a:pt x="14740" y="27433"/>
                      <a:pt x="14704" y="27308"/>
                      <a:pt x="14668" y="27165"/>
                    </a:cubicBezTo>
                    <a:close/>
                    <a:moveTo>
                      <a:pt x="15205" y="28561"/>
                    </a:moveTo>
                    <a:cubicBezTo>
                      <a:pt x="14990" y="28847"/>
                      <a:pt x="14740" y="29097"/>
                      <a:pt x="14435" y="29276"/>
                    </a:cubicBezTo>
                    <a:lnTo>
                      <a:pt x="14435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7"/>
                      <a:pt x="14471" y="29151"/>
                    </a:cubicBezTo>
                    <a:cubicBezTo>
                      <a:pt x="14668" y="28901"/>
                      <a:pt x="14919" y="28704"/>
                      <a:pt x="15205" y="28561"/>
                    </a:cubicBezTo>
                    <a:close/>
                    <a:moveTo>
                      <a:pt x="7617" y="24284"/>
                    </a:moveTo>
                    <a:cubicBezTo>
                      <a:pt x="7617" y="24284"/>
                      <a:pt x="7868" y="25107"/>
                      <a:pt x="7868" y="25125"/>
                    </a:cubicBezTo>
                    <a:cubicBezTo>
                      <a:pt x="8029" y="25697"/>
                      <a:pt x="8118" y="26288"/>
                      <a:pt x="8118" y="26878"/>
                    </a:cubicBezTo>
                    <a:cubicBezTo>
                      <a:pt x="8136" y="27605"/>
                      <a:pt x="8103" y="28331"/>
                      <a:pt x="8020" y="29058"/>
                    </a:cubicBezTo>
                    <a:lnTo>
                      <a:pt x="8020" y="29058"/>
                    </a:lnTo>
                    <a:cubicBezTo>
                      <a:pt x="7900" y="28289"/>
                      <a:pt x="7832" y="27503"/>
                      <a:pt x="7814" y="26717"/>
                    </a:cubicBezTo>
                    <a:cubicBezTo>
                      <a:pt x="7814" y="26691"/>
                      <a:pt x="7792" y="26677"/>
                      <a:pt x="7767" y="26677"/>
                    </a:cubicBezTo>
                    <a:cubicBezTo>
                      <a:pt x="7743" y="26677"/>
                      <a:pt x="7716" y="26691"/>
                      <a:pt x="7707" y="26717"/>
                    </a:cubicBezTo>
                    <a:cubicBezTo>
                      <a:pt x="7707" y="27630"/>
                      <a:pt x="7796" y="28525"/>
                      <a:pt x="7993" y="29402"/>
                    </a:cubicBezTo>
                    <a:cubicBezTo>
                      <a:pt x="7993" y="29420"/>
                      <a:pt x="7993" y="29420"/>
                      <a:pt x="7993" y="29420"/>
                    </a:cubicBezTo>
                    <a:lnTo>
                      <a:pt x="7993" y="29473"/>
                    </a:lnTo>
                    <a:cubicBezTo>
                      <a:pt x="7510" y="27791"/>
                      <a:pt x="7295" y="26037"/>
                      <a:pt x="7617" y="24284"/>
                    </a:cubicBezTo>
                    <a:close/>
                    <a:moveTo>
                      <a:pt x="13505" y="29921"/>
                    </a:moveTo>
                    <a:cubicBezTo>
                      <a:pt x="13648" y="30189"/>
                      <a:pt x="13738" y="30493"/>
                      <a:pt x="13755" y="30780"/>
                    </a:cubicBezTo>
                    <a:cubicBezTo>
                      <a:pt x="13612" y="30511"/>
                      <a:pt x="13523" y="30225"/>
                      <a:pt x="13505" y="29921"/>
                    </a:cubicBezTo>
                    <a:close/>
                    <a:moveTo>
                      <a:pt x="5858" y="28817"/>
                    </a:moveTo>
                    <a:cubicBezTo>
                      <a:pt x="5909" y="28817"/>
                      <a:pt x="5942" y="28878"/>
                      <a:pt x="5935" y="29044"/>
                    </a:cubicBezTo>
                    <a:cubicBezTo>
                      <a:pt x="5935" y="29294"/>
                      <a:pt x="5917" y="29563"/>
                      <a:pt x="5899" y="29813"/>
                    </a:cubicBezTo>
                    <a:cubicBezTo>
                      <a:pt x="5882" y="30135"/>
                      <a:pt x="5846" y="30440"/>
                      <a:pt x="5792" y="30762"/>
                    </a:cubicBezTo>
                    <a:lnTo>
                      <a:pt x="5792" y="30744"/>
                    </a:lnTo>
                    <a:cubicBezTo>
                      <a:pt x="5774" y="30726"/>
                      <a:pt x="5754" y="30718"/>
                      <a:pt x="5735" y="30718"/>
                    </a:cubicBezTo>
                    <a:cubicBezTo>
                      <a:pt x="5697" y="30718"/>
                      <a:pt x="5661" y="30750"/>
                      <a:pt x="5649" y="30797"/>
                    </a:cubicBezTo>
                    <a:lnTo>
                      <a:pt x="5649" y="30815"/>
                    </a:lnTo>
                    <a:cubicBezTo>
                      <a:pt x="5595" y="30619"/>
                      <a:pt x="5524" y="30422"/>
                      <a:pt x="5416" y="30243"/>
                    </a:cubicBezTo>
                    <a:cubicBezTo>
                      <a:pt x="5345" y="29849"/>
                      <a:pt x="5416" y="29437"/>
                      <a:pt x="5613" y="29080"/>
                    </a:cubicBezTo>
                    <a:lnTo>
                      <a:pt x="5595" y="29080"/>
                    </a:lnTo>
                    <a:cubicBezTo>
                      <a:pt x="5670" y="28951"/>
                      <a:pt x="5783" y="28817"/>
                      <a:pt x="5858" y="28817"/>
                    </a:cubicBezTo>
                    <a:close/>
                    <a:moveTo>
                      <a:pt x="6454" y="29420"/>
                    </a:moveTo>
                    <a:cubicBezTo>
                      <a:pt x="6579" y="29956"/>
                      <a:pt x="6329" y="30565"/>
                      <a:pt x="6132" y="31120"/>
                    </a:cubicBezTo>
                    <a:cubicBezTo>
                      <a:pt x="6132" y="30994"/>
                      <a:pt x="6114" y="30869"/>
                      <a:pt x="6096" y="30744"/>
                    </a:cubicBezTo>
                    <a:cubicBezTo>
                      <a:pt x="6096" y="30719"/>
                      <a:pt x="6069" y="30693"/>
                      <a:pt x="6041" y="30693"/>
                    </a:cubicBezTo>
                    <a:cubicBezTo>
                      <a:pt x="6029" y="30693"/>
                      <a:pt x="6017" y="30698"/>
                      <a:pt x="6007" y="30708"/>
                    </a:cubicBezTo>
                    <a:cubicBezTo>
                      <a:pt x="6043" y="30475"/>
                      <a:pt x="6061" y="30261"/>
                      <a:pt x="6078" y="30028"/>
                    </a:cubicBezTo>
                    <a:cubicBezTo>
                      <a:pt x="6257" y="29867"/>
                      <a:pt x="6383" y="29652"/>
                      <a:pt x="6454" y="29420"/>
                    </a:cubicBezTo>
                    <a:close/>
                    <a:moveTo>
                      <a:pt x="4074" y="29151"/>
                    </a:moveTo>
                    <a:cubicBezTo>
                      <a:pt x="4468" y="29366"/>
                      <a:pt x="4826" y="29670"/>
                      <a:pt x="5094" y="30046"/>
                    </a:cubicBezTo>
                    <a:cubicBezTo>
                      <a:pt x="5166" y="30153"/>
                      <a:pt x="5237" y="30279"/>
                      <a:pt x="5291" y="30404"/>
                    </a:cubicBezTo>
                    <a:cubicBezTo>
                      <a:pt x="5327" y="30529"/>
                      <a:pt x="5380" y="30672"/>
                      <a:pt x="5434" y="30797"/>
                    </a:cubicBezTo>
                    <a:lnTo>
                      <a:pt x="5398" y="30762"/>
                    </a:lnTo>
                    <a:cubicBezTo>
                      <a:pt x="5386" y="30744"/>
                      <a:pt x="5369" y="30736"/>
                      <a:pt x="5350" y="30736"/>
                    </a:cubicBezTo>
                    <a:cubicBezTo>
                      <a:pt x="5313" y="30736"/>
                      <a:pt x="5273" y="30768"/>
                      <a:pt x="5273" y="30815"/>
                    </a:cubicBezTo>
                    <a:cubicBezTo>
                      <a:pt x="5273" y="30923"/>
                      <a:pt x="5273" y="31030"/>
                      <a:pt x="5273" y="31138"/>
                    </a:cubicBezTo>
                    <a:cubicBezTo>
                      <a:pt x="5202" y="31084"/>
                      <a:pt x="5130" y="31030"/>
                      <a:pt x="5058" y="30976"/>
                    </a:cubicBezTo>
                    <a:cubicBezTo>
                      <a:pt x="4915" y="30833"/>
                      <a:pt x="4754" y="30690"/>
                      <a:pt x="4575" y="30565"/>
                    </a:cubicBezTo>
                    <a:cubicBezTo>
                      <a:pt x="4522" y="30440"/>
                      <a:pt x="4468" y="30332"/>
                      <a:pt x="4432" y="30261"/>
                    </a:cubicBezTo>
                    <a:cubicBezTo>
                      <a:pt x="4235" y="29921"/>
                      <a:pt x="4110" y="29545"/>
                      <a:pt x="4074" y="29151"/>
                    </a:cubicBezTo>
                    <a:close/>
                    <a:moveTo>
                      <a:pt x="8798" y="30010"/>
                    </a:moveTo>
                    <a:cubicBezTo>
                      <a:pt x="8798" y="30404"/>
                      <a:pt x="8530" y="30762"/>
                      <a:pt x="8351" y="31138"/>
                    </a:cubicBezTo>
                    <a:lnTo>
                      <a:pt x="8351" y="31084"/>
                    </a:lnTo>
                    <a:cubicBezTo>
                      <a:pt x="8458" y="30708"/>
                      <a:pt x="8620" y="30350"/>
                      <a:pt x="8798" y="30010"/>
                    </a:cubicBezTo>
                    <a:close/>
                    <a:moveTo>
                      <a:pt x="3418" y="30148"/>
                    </a:moveTo>
                    <a:cubicBezTo>
                      <a:pt x="3807" y="30148"/>
                      <a:pt x="4217" y="30508"/>
                      <a:pt x="4486" y="30726"/>
                    </a:cubicBezTo>
                    <a:cubicBezTo>
                      <a:pt x="4522" y="30744"/>
                      <a:pt x="4539" y="30780"/>
                      <a:pt x="4557" y="30797"/>
                    </a:cubicBezTo>
                    <a:cubicBezTo>
                      <a:pt x="4665" y="30976"/>
                      <a:pt x="4808" y="31138"/>
                      <a:pt x="5005" y="31227"/>
                    </a:cubicBezTo>
                    <a:lnTo>
                      <a:pt x="5076" y="31316"/>
                    </a:lnTo>
                    <a:cubicBezTo>
                      <a:pt x="5094" y="31334"/>
                      <a:pt x="5094" y="31352"/>
                      <a:pt x="5112" y="31388"/>
                    </a:cubicBezTo>
                    <a:cubicBezTo>
                      <a:pt x="4987" y="31334"/>
                      <a:pt x="4862" y="31316"/>
                      <a:pt x="4718" y="31316"/>
                    </a:cubicBezTo>
                    <a:cubicBezTo>
                      <a:pt x="4700" y="31316"/>
                      <a:pt x="4665" y="31334"/>
                      <a:pt x="4665" y="31352"/>
                    </a:cubicBezTo>
                    <a:lnTo>
                      <a:pt x="4665" y="31370"/>
                    </a:lnTo>
                    <a:cubicBezTo>
                      <a:pt x="4486" y="31299"/>
                      <a:pt x="4307" y="31263"/>
                      <a:pt x="4110" y="31245"/>
                    </a:cubicBezTo>
                    <a:cubicBezTo>
                      <a:pt x="3967" y="31191"/>
                      <a:pt x="3806" y="31120"/>
                      <a:pt x="3663" y="31048"/>
                    </a:cubicBezTo>
                    <a:cubicBezTo>
                      <a:pt x="3484" y="30976"/>
                      <a:pt x="3323" y="30869"/>
                      <a:pt x="3179" y="30744"/>
                    </a:cubicBezTo>
                    <a:cubicBezTo>
                      <a:pt x="2911" y="30583"/>
                      <a:pt x="3036" y="30153"/>
                      <a:pt x="3340" y="30153"/>
                    </a:cubicBezTo>
                    <a:cubicBezTo>
                      <a:pt x="3366" y="30150"/>
                      <a:pt x="3392" y="30148"/>
                      <a:pt x="3418" y="30148"/>
                    </a:cubicBezTo>
                    <a:close/>
                    <a:moveTo>
                      <a:pt x="5416" y="30976"/>
                    </a:moveTo>
                    <a:lnTo>
                      <a:pt x="5416" y="30976"/>
                    </a:lnTo>
                    <a:cubicBezTo>
                      <a:pt x="5470" y="31048"/>
                      <a:pt x="5524" y="31120"/>
                      <a:pt x="5577" y="31209"/>
                    </a:cubicBezTo>
                    <a:cubicBezTo>
                      <a:pt x="5595" y="31281"/>
                      <a:pt x="5613" y="31370"/>
                      <a:pt x="5649" y="31442"/>
                    </a:cubicBezTo>
                    <a:cubicBezTo>
                      <a:pt x="5644" y="31436"/>
                      <a:pt x="5640" y="31434"/>
                      <a:pt x="5637" y="31434"/>
                    </a:cubicBezTo>
                    <a:cubicBezTo>
                      <a:pt x="5629" y="31434"/>
                      <a:pt x="5626" y="31447"/>
                      <a:pt x="5613" y="31460"/>
                    </a:cubicBezTo>
                    <a:cubicBezTo>
                      <a:pt x="5577" y="31406"/>
                      <a:pt x="5524" y="31352"/>
                      <a:pt x="5470" y="31299"/>
                    </a:cubicBezTo>
                    <a:cubicBezTo>
                      <a:pt x="5452" y="31191"/>
                      <a:pt x="5434" y="31084"/>
                      <a:pt x="5416" y="30976"/>
                    </a:cubicBezTo>
                    <a:close/>
                    <a:moveTo>
                      <a:pt x="5882" y="31173"/>
                    </a:moveTo>
                    <a:cubicBezTo>
                      <a:pt x="5935" y="31299"/>
                      <a:pt x="5971" y="31442"/>
                      <a:pt x="5989" y="31567"/>
                    </a:cubicBezTo>
                    <a:lnTo>
                      <a:pt x="5989" y="31585"/>
                    </a:lnTo>
                    <a:cubicBezTo>
                      <a:pt x="5989" y="31603"/>
                      <a:pt x="6007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35" y="31585"/>
                    </a:cubicBezTo>
                    <a:cubicBezTo>
                      <a:pt x="5899" y="31478"/>
                      <a:pt x="5882" y="31388"/>
                      <a:pt x="5864" y="31281"/>
                    </a:cubicBezTo>
                    <a:cubicBezTo>
                      <a:pt x="5864" y="31245"/>
                      <a:pt x="5882" y="31209"/>
                      <a:pt x="5882" y="31173"/>
                    </a:cubicBezTo>
                    <a:close/>
                    <a:moveTo>
                      <a:pt x="4951" y="31478"/>
                    </a:moveTo>
                    <a:cubicBezTo>
                      <a:pt x="5094" y="31495"/>
                      <a:pt x="5255" y="31549"/>
                      <a:pt x="5398" y="31639"/>
                    </a:cubicBezTo>
                    <a:cubicBezTo>
                      <a:pt x="5488" y="31710"/>
                      <a:pt x="5595" y="31782"/>
                      <a:pt x="5703" y="31835"/>
                    </a:cubicBezTo>
                    <a:lnTo>
                      <a:pt x="5756" y="31835"/>
                    </a:lnTo>
                    <a:cubicBezTo>
                      <a:pt x="5792" y="31835"/>
                      <a:pt x="5810" y="31835"/>
                      <a:pt x="5828" y="31818"/>
                    </a:cubicBezTo>
                    <a:lnTo>
                      <a:pt x="5864" y="31943"/>
                    </a:lnTo>
                    <a:cubicBezTo>
                      <a:pt x="5542" y="31853"/>
                      <a:pt x="5219" y="31674"/>
                      <a:pt x="4951" y="31478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40" y="32247"/>
                      <a:pt x="13129" y="32641"/>
                      <a:pt x="13129" y="33034"/>
                    </a:cubicBezTo>
                    <a:cubicBezTo>
                      <a:pt x="12932" y="32694"/>
                      <a:pt x="12789" y="32247"/>
                      <a:pt x="12879" y="31889"/>
                    </a:cubicBezTo>
                    <a:close/>
                    <a:moveTo>
                      <a:pt x="11590" y="32569"/>
                    </a:moveTo>
                    <a:cubicBezTo>
                      <a:pt x="11715" y="33088"/>
                      <a:pt x="11447" y="33535"/>
                      <a:pt x="11232" y="34001"/>
                    </a:cubicBezTo>
                    <a:cubicBezTo>
                      <a:pt x="11161" y="33500"/>
                      <a:pt x="11286" y="32999"/>
                      <a:pt x="11590" y="32569"/>
                    </a:cubicBezTo>
                    <a:close/>
                    <a:moveTo>
                      <a:pt x="17442" y="30117"/>
                    </a:moveTo>
                    <a:lnTo>
                      <a:pt x="17442" y="30117"/>
                    </a:lnTo>
                    <a:cubicBezTo>
                      <a:pt x="17442" y="30118"/>
                      <a:pt x="16762" y="31639"/>
                      <a:pt x="16672" y="31800"/>
                    </a:cubicBezTo>
                    <a:cubicBezTo>
                      <a:pt x="16225" y="32551"/>
                      <a:pt x="15760" y="33267"/>
                      <a:pt x="15241" y="33965"/>
                    </a:cubicBezTo>
                    <a:cubicBezTo>
                      <a:pt x="14400" y="35146"/>
                      <a:pt x="13576" y="36327"/>
                      <a:pt x="12682" y="37472"/>
                    </a:cubicBezTo>
                    <a:cubicBezTo>
                      <a:pt x="12735" y="37186"/>
                      <a:pt x="12771" y="36918"/>
                      <a:pt x="12825" y="36631"/>
                    </a:cubicBezTo>
                    <a:cubicBezTo>
                      <a:pt x="13040" y="36041"/>
                      <a:pt x="13290" y="35468"/>
                      <a:pt x="13594" y="34931"/>
                    </a:cubicBezTo>
                    <a:cubicBezTo>
                      <a:pt x="14274" y="33786"/>
                      <a:pt x="15187" y="32784"/>
                      <a:pt x="15778" y="31567"/>
                    </a:cubicBezTo>
                    <a:cubicBezTo>
                      <a:pt x="15790" y="31542"/>
                      <a:pt x="15758" y="31516"/>
                      <a:pt x="15732" y="31516"/>
                    </a:cubicBezTo>
                    <a:cubicBezTo>
                      <a:pt x="15721" y="31516"/>
                      <a:pt x="15711" y="31521"/>
                      <a:pt x="15706" y="31531"/>
                    </a:cubicBezTo>
                    <a:cubicBezTo>
                      <a:pt x="15008" y="32659"/>
                      <a:pt x="14221" y="33750"/>
                      <a:pt x="13505" y="34860"/>
                    </a:cubicBezTo>
                    <a:cubicBezTo>
                      <a:pt x="13272" y="35235"/>
                      <a:pt x="13075" y="35647"/>
                      <a:pt x="12914" y="36059"/>
                    </a:cubicBezTo>
                    <a:cubicBezTo>
                      <a:pt x="12986" y="35683"/>
                      <a:pt x="13040" y="35307"/>
                      <a:pt x="13111" y="34931"/>
                    </a:cubicBezTo>
                    <a:cubicBezTo>
                      <a:pt x="13881" y="32820"/>
                      <a:pt x="15312" y="30869"/>
                      <a:pt x="17442" y="30117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2"/>
                      <a:pt x="11286" y="37186"/>
                      <a:pt x="11465" y="37544"/>
                    </a:cubicBezTo>
                    <a:cubicBezTo>
                      <a:pt x="11089" y="37365"/>
                      <a:pt x="10803" y="37025"/>
                      <a:pt x="10731" y="36596"/>
                    </a:cubicBezTo>
                    <a:close/>
                    <a:moveTo>
                      <a:pt x="9729" y="30923"/>
                    </a:moveTo>
                    <a:cubicBezTo>
                      <a:pt x="9765" y="31764"/>
                      <a:pt x="9980" y="32641"/>
                      <a:pt x="9962" y="33464"/>
                    </a:cubicBezTo>
                    <a:cubicBezTo>
                      <a:pt x="9962" y="34949"/>
                      <a:pt x="9872" y="36434"/>
                      <a:pt x="9801" y="37920"/>
                    </a:cubicBezTo>
                    <a:cubicBezTo>
                      <a:pt x="9783" y="37866"/>
                      <a:pt x="9765" y="37812"/>
                      <a:pt x="9729" y="37759"/>
                    </a:cubicBezTo>
                    <a:lnTo>
                      <a:pt x="9747" y="37759"/>
                    </a:lnTo>
                    <a:cubicBezTo>
                      <a:pt x="9693" y="36578"/>
                      <a:pt x="9478" y="35397"/>
                      <a:pt x="9586" y="34215"/>
                    </a:cubicBezTo>
                    <a:cubicBezTo>
                      <a:pt x="9586" y="34198"/>
                      <a:pt x="9572" y="34189"/>
                      <a:pt x="9557" y="34189"/>
                    </a:cubicBezTo>
                    <a:cubicBezTo>
                      <a:pt x="9541" y="34189"/>
                      <a:pt x="9523" y="34198"/>
                      <a:pt x="9514" y="34215"/>
                    </a:cubicBezTo>
                    <a:cubicBezTo>
                      <a:pt x="9425" y="35235"/>
                      <a:pt x="9425" y="36256"/>
                      <a:pt x="9568" y="37276"/>
                    </a:cubicBezTo>
                    <a:cubicBezTo>
                      <a:pt x="9461" y="36971"/>
                      <a:pt x="9353" y="36667"/>
                      <a:pt x="9264" y="36363"/>
                    </a:cubicBezTo>
                    <a:cubicBezTo>
                      <a:pt x="9264" y="36345"/>
                      <a:pt x="9264" y="36327"/>
                      <a:pt x="9264" y="36309"/>
                    </a:cubicBezTo>
                    <a:cubicBezTo>
                      <a:pt x="8995" y="35128"/>
                      <a:pt x="8888" y="34019"/>
                      <a:pt x="9156" y="32838"/>
                    </a:cubicBezTo>
                    <a:cubicBezTo>
                      <a:pt x="9300" y="32175"/>
                      <a:pt x="9532" y="31549"/>
                      <a:pt x="9729" y="30923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5"/>
                    </a:cubicBezTo>
                    <a:cubicBezTo>
                      <a:pt x="6096" y="34162"/>
                      <a:pt x="6812" y="34788"/>
                      <a:pt x="7403" y="35289"/>
                    </a:cubicBezTo>
                    <a:cubicBezTo>
                      <a:pt x="8297" y="36112"/>
                      <a:pt x="9067" y="37079"/>
                      <a:pt x="9657" y="38170"/>
                    </a:cubicBezTo>
                    <a:lnTo>
                      <a:pt x="9783" y="38510"/>
                    </a:lnTo>
                    <a:cubicBezTo>
                      <a:pt x="9693" y="38385"/>
                      <a:pt x="9586" y="38278"/>
                      <a:pt x="9461" y="38170"/>
                    </a:cubicBezTo>
                    <a:cubicBezTo>
                      <a:pt x="9138" y="37723"/>
                      <a:pt x="8798" y="37293"/>
                      <a:pt x="8405" y="36882"/>
                    </a:cubicBezTo>
                    <a:cubicBezTo>
                      <a:pt x="7868" y="36273"/>
                      <a:pt x="7152" y="35880"/>
                      <a:pt x="6615" y="35289"/>
                    </a:cubicBezTo>
                    <a:cubicBezTo>
                      <a:pt x="6606" y="35275"/>
                      <a:pt x="6596" y="35270"/>
                      <a:pt x="6586" y="35270"/>
                    </a:cubicBezTo>
                    <a:cubicBezTo>
                      <a:pt x="6558" y="35270"/>
                      <a:pt x="6535" y="35316"/>
                      <a:pt x="6562" y="35343"/>
                    </a:cubicBezTo>
                    <a:cubicBezTo>
                      <a:pt x="7027" y="35898"/>
                      <a:pt x="7653" y="36273"/>
                      <a:pt x="8154" y="36792"/>
                    </a:cubicBezTo>
                    <a:cubicBezTo>
                      <a:pt x="8458" y="37132"/>
                      <a:pt x="8727" y="37472"/>
                      <a:pt x="9013" y="37830"/>
                    </a:cubicBezTo>
                    <a:cubicBezTo>
                      <a:pt x="8709" y="37633"/>
                      <a:pt x="8405" y="37454"/>
                      <a:pt x="8101" y="37293"/>
                    </a:cubicBezTo>
                    <a:cubicBezTo>
                      <a:pt x="6830" y="36578"/>
                      <a:pt x="6096" y="35683"/>
                      <a:pt x="5237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5" y="40067"/>
                    </a:move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7" y="40497"/>
                      <a:pt x="9818" y="40300"/>
                      <a:pt x="9675" y="40067"/>
                    </a:cubicBezTo>
                    <a:close/>
                    <a:moveTo>
                      <a:pt x="12753" y="41123"/>
                    </a:moveTo>
                    <a:lnTo>
                      <a:pt x="12753" y="41123"/>
                    </a:lnTo>
                    <a:cubicBezTo>
                      <a:pt x="12628" y="41570"/>
                      <a:pt x="12467" y="42000"/>
                      <a:pt x="12270" y="42411"/>
                    </a:cubicBezTo>
                    <a:cubicBezTo>
                      <a:pt x="12270" y="42304"/>
                      <a:pt x="12270" y="42197"/>
                      <a:pt x="12252" y="42107"/>
                    </a:cubicBezTo>
                    <a:cubicBezTo>
                      <a:pt x="12395" y="41767"/>
                      <a:pt x="12556" y="41427"/>
                      <a:pt x="12753" y="41123"/>
                    </a:cubicBezTo>
                    <a:close/>
                    <a:moveTo>
                      <a:pt x="9657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91" y="29885"/>
                      <a:pt x="10749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2" y="35379"/>
                      <a:pt x="11357" y="36256"/>
                      <a:pt x="11483" y="37132"/>
                    </a:cubicBezTo>
                    <a:cubicBezTo>
                      <a:pt x="11304" y="36792"/>
                      <a:pt x="11017" y="36524"/>
                      <a:pt x="10660" y="36381"/>
                    </a:cubicBezTo>
                    <a:cubicBezTo>
                      <a:pt x="10650" y="36378"/>
                      <a:pt x="10641" y="36376"/>
                      <a:pt x="10633" y="36376"/>
                    </a:cubicBezTo>
                    <a:cubicBezTo>
                      <a:pt x="10594" y="36376"/>
                      <a:pt x="10570" y="36408"/>
                      <a:pt x="10570" y="36452"/>
                    </a:cubicBezTo>
                    <a:cubicBezTo>
                      <a:pt x="10588" y="37043"/>
                      <a:pt x="10982" y="37526"/>
                      <a:pt x="11554" y="37669"/>
                    </a:cubicBezTo>
                    <a:cubicBezTo>
                      <a:pt x="11644" y="38403"/>
                      <a:pt x="11733" y="39119"/>
                      <a:pt x="11805" y="39852"/>
                    </a:cubicBezTo>
                    <a:cubicBezTo>
                      <a:pt x="11912" y="40962"/>
                      <a:pt x="11984" y="42071"/>
                      <a:pt x="11984" y="43199"/>
                    </a:cubicBezTo>
                    <a:cubicBezTo>
                      <a:pt x="11536" y="41409"/>
                      <a:pt x="10552" y="39673"/>
                      <a:pt x="9890" y="38027"/>
                    </a:cubicBezTo>
                    <a:cubicBezTo>
                      <a:pt x="9908" y="38027"/>
                      <a:pt x="9926" y="38027"/>
                      <a:pt x="9926" y="37991"/>
                    </a:cubicBezTo>
                    <a:cubicBezTo>
                      <a:pt x="10176" y="36953"/>
                      <a:pt x="10158" y="35880"/>
                      <a:pt x="10158" y="34824"/>
                    </a:cubicBezTo>
                    <a:cubicBezTo>
                      <a:pt x="10158" y="33625"/>
                      <a:pt x="10230" y="32444"/>
                      <a:pt x="10033" y="31281"/>
                    </a:cubicBezTo>
                    <a:cubicBezTo>
                      <a:pt x="10051" y="30994"/>
                      <a:pt x="9997" y="30708"/>
                      <a:pt x="9872" y="30457"/>
                    </a:cubicBezTo>
                    <a:cubicBezTo>
                      <a:pt x="9926" y="30279"/>
                      <a:pt x="9962" y="30082"/>
                      <a:pt x="9997" y="29885"/>
                    </a:cubicBezTo>
                    <a:cubicBezTo>
                      <a:pt x="10008" y="29822"/>
                      <a:pt x="9958" y="29784"/>
                      <a:pt x="9911" y="29784"/>
                    </a:cubicBezTo>
                    <a:cubicBezTo>
                      <a:pt x="9876" y="29784"/>
                      <a:pt x="9844" y="29804"/>
                      <a:pt x="9836" y="29849"/>
                    </a:cubicBezTo>
                    <a:cubicBezTo>
                      <a:pt x="9801" y="29974"/>
                      <a:pt x="9783" y="30117"/>
                      <a:pt x="9765" y="30279"/>
                    </a:cubicBezTo>
                    <a:cubicBezTo>
                      <a:pt x="9711" y="30547"/>
                      <a:pt x="9640" y="30833"/>
                      <a:pt x="9550" y="31120"/>
                    </a:cubicBezTo>
                    <a:cubicBezTo>
                      <a:pt x="9353" y="31818"/>
                      <a:pt x="9103" y="32515"/>
                      <a:pt x="8942" y="33231"/>
                    </a:cubicBezTo>
                    <a:cubicBezTo>
                      <a:pt x="8834" y="33858"/>
                      <a:pt x="8816" y="34520"/>
                      <a:pt x="8942" y="35146"/>
                    </a:cubicBezTo>
                    <a:cubicBezTo>
                      <a:pt x="8637" y="33965"/>
                      <a:pt x="8458" y="32748"/>
                      <a:pt x="8369" y="31513"/>
                    </a:cubicBezTo>
                    <a:cubicBezTo>
                      <a:pt x="8548" y="31245"/>
                      <a:pt x="8673" y="30959"/>
                      <a:pt x="8798" y="30672"/>
                    </a:cubicBezTo>
                    <a:cubicBezTo>
                      <a:pt x="8942" y="30386"/>
                      <a:pt x="8995" y="30064"/>
                      <a:pt x="8924" y="29760"/>
                    </a:cubicBezTo>
                    <a:cubicBezTo>
                      <a:pt x="8914" y="29719"/>
                      <a:pt x="8881" y="29696"/>
                      <a:pt x="8848" y="29696"/>
                    </a:cubicBezTo>
                    <a:cubicBezTo>
                      <a:pt x="8822" y="29696"/>
                      <a:pt x="8796" y="29710"/>
                      <a:pt x="8781" y="29742"/>
                    </a:cubicBezTo>
                    <a:cubicBezTo>
                      <a:pt x="8584" y="30010"/>
                      <a:pt x="8441" y="30296"/>
                      <a:pt x="8351" y="30601"/>
                    </a:cubicBezTo>
                    <a:cubicBezTo>
                      <a:pt x="8351" y="30189"/>
                      <a:pt x="8351" y="29777"/>
                      <a:pt x="8369" y="29348"/>
                    </a:cubicBezTo>
                    <a:cubicBezTo>
                      <a:pt x="8458" y="27791"/>
                      <a:pt x="8816" y="26252"/>
                      <a:pt x="9461" y="24838"/>
                    </a:cubicBezTo>
                    <a:cubicBezTo>
                      <a:pt x="9478" y="24946"/>
                      <a:pt x="9514" y="25053"/>
                      <a:pt x="9532" y="25178"/>
                    </a:cubicBezTo>
                    <a:cubicBezTo>
                      <a:pt x="9532" y="25201"/>
                      <a:pt x="9548" y="25211"/>
                      <a:pt x="9566" y="25211"/>
                    </a:cubicBezTo>
                    <a:cubicBezTo>
                      <a:pt x="9591" y="25211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2"/>
                      <a:pt x="9622" y="24481"/>
                      <a:pt x="9657" y="24409"/>
                    </a:cubicBezTo>
                    <a:close/>
                    <a:moveTo>
                      <a:pt x="11214" y="44290"/>
                    </a:moveTo>
                    <a:lnTo>
                      <a:pt x="11214" y="44290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6"/>
                      <a:pt x="11250" y="44827"/>
                      <a:pt x="11214" y="44290"/>
                    </a:cubicBezTo>
                    <a:close/>
                    <a:moveTo>
                      <a:pt x="12986" y="45454"/>
                    </a:moveTo>
                    <a:cubicBezTo>
                      <a:pt x="12914" y="46134"/>
                      <a:pt x="12485" y="46670"/>
                      <a:pt x="12091" y="47207"/>
                    </a:cubicBezTo>
                    <a:cubicBezTo>
                      <a:pt x="12091" y="47118"/>
                      <a:pt x="12109" y="47028"/>
                      <a:pt x="12127" y="46939"/>
                    </a:cubicBezTo>
                    <a:cubicBezTo>
                      <a:pt x="12395" y="46456"/>
                      <a:pt x="12521" y="45794"/>
                      <a:pt x="12986" y="45454"/>
                    </a:cubicBezTo>
                    <a:close/>
                    <a:moveTo>
                      <a:pt x="10785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5" y="966"/>
                      <a:pt x="9353" y="483"/>
                      <a:pt x="8942" y="72"/>
                    </a:cubicBezTo>
                    <a:cubicBezTo>
                      <a:pt x="8926" y="55"/>
                      <a:pt x="8902" y="47"/>
                      <a:pt x="8881" y="47"/>
                    </a:cubicBezTo>
                    <a:cubicBezTo>
                      <a:pt x="8856" y="47"/>
                      <a:pt x="8834" y="60"/>
                      <a:pt x="8834" y="89"/>
                    </a:cubicBezTo>
                    <a:cubicBezTo>
                      <a:pt x="8566" y="769"/>
                      <a:pt x="8548" y="1503"/>
                      <a:pt x="8763" y="2183"/>
                    </a:cubicBezTo>
                    <a:cubicBezTo>
                      <a:pt x="8405" y="1825"/>
                      <a:pt x="7975" y="1539"/>
                      <a:pt x="7528" y="1342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5" y="1339"/>
                      <a:pt x="7441" y="1383"/>
                      <a:pt x="7456" y="1414"/>
                    </a:cubicBezTo>
                    <a:cubicBezTo>
                      <a:pt x="7796" y="2094"/>
                      <a:pt x="7796" y="2863"/>
                      <a:pt x="8244" y="3490"/>
                    </a:cubicBezTo>
                    <a:cubicBezTo>
                      <a:pt x="8512" y="3812"/>
                      <a:pt x="8852" y="4062"/>
                      <a:pt x="9228" y="4241"/>
                    </a:cubicBezTo>
                    <a:cubicBezTo>
                      <a:pt x="9246" y="4420"/>
                      <a:pt x="9335" y="4599"/>
                      <a:pt x="9443" y="4742"/>
                    </a:cubicBezTo>
                    <a:cubicBezTo>
                      <a:pt x="9586" y="4921"/>
                      <a:pt x="9801" y="5046"/>
                      <a:pt x="10015" y="5064"/>
                    </a:cubicBezTo>
                    <a:cubicBezTo>
                      <a:pt x="9854" y="6317"/>
                      <a:pt x="9675" y="7570"/>
                      <a:pt x="9496" y="8822"/>
                    </a:cubicBezTo>
                    <a:cubicBezTo>
                      <a:pt x="9389" y="8518"/>
                      <a:pt x="9317" y="8196"/>
                      <a:pt x="9264" y="7874"/>
                    </a:cubicBezTo>
                    <a:lnTo>
                      <a:pt x="9264" y="7874"/>
                    </a:lnTo>
                    <a:cubicBezTo>
                      <a:pt x="9353" y="8124"/>
                      <a:pt x="9353" y="8375"/>
                      <a:pt x="9443" y="8625"/>
                    </a:cubicBezTo>
                    <a:cubicBezTo>
                      <a:pt x="9443" y="8652"/>
                      <a:pt x="9461" y="8666"/>
                      <a:pt x="9478" y="8666"/>
                    </a:cubicBezTo>
                    <a:cubicBezTo>
                      <a:pt x="9496" y="8666"/>
                      <a:pt x="9514" y="8652"/>
                      <a:pt x="9514" y="8625"/>
                    </a:cubicBezTo>
                    <a:cubicBezTo>
                      <a:pt x="9550" y="8268"/>
                      <a:pt x="9443" y="7892"/>
                      <a:pt x="9246" y="7588"/>
                    </a:cubicBezTo>
                    <a:cubicBezTo>
                      <a:pt x="9232" y="7566"/>
                      <a:pt x="9209" y="7556"/>
                      <a:pt x="9187" y="7556"/>
                    </a:cubicBezTo>
                    <a:cubicBezTo>
                      <a:pt x="9153" y="7556"/>
                      <a:pt x="9121" y="7580"/>
                      <a:pt x="9121" y="7623"/>
                    </a:cubicBezTo>
                    <a:cubicBezTo>
                      <a:pt x="9121" y="8106"/>
                      <a:pt x="9228" y="8608"/>
                      <a:pt x="9478" y="9037"/>
                    </a:cubicBezTo>
                    <a:cubicBezTo>
                      <a:pt x="9300" y="10343"/>
                      <a:pt x="9156" y="11632"/>
                      <a:pt x="9067" y="12956"/>
                    </a:cubicBezTo>
                    <a:cubicBezTo>
                      <a:pt x="8977" y="12831"/>
                      <a:pt x="8852" y="12759"/>
                      <a:pt x="8727" y="12741"/>
                    </a:cubicBezTo>
                    <a:cubicBezTo>
                      <a:pt x="8673" y="12741"/>
                      <a:pt x="8655" y="12777"/>
                      <a:pt x="8655" y="12813"/>
                    </a:cubicBezTo>
                    <a:cubicBezTo>
                      <a:pt x="8673" y="13153"/>
                      <a:pt x="8763" y="13475"/>
                      <a:pt x="8906" y="13779"/>
                    </a:cubicBezTo>
                    <a:cubicBezTo>
                      <a:pt x="8942" y="13851"/>
                      <a:pt x="8960" y="13905"/>
                      <a:pt x="8995" y="13958"/>
                    </a:cubicBezTo>
                    <a:cubicBezTo>
                      <a:pt x="8960" y="14620"/>
                      <a:pt x="8942" y="15265"/>
                      <a:pt x="8960" y="15927"/>
                    </a:cubicBezTo>
                    <a:cubicBezTo>
                      <a:pt x="8960" y="16535"/>
                      <a:pt x="8977" y="17126"/>
                      <a:pt x="9013" y="17716"/>
                    </a:cubicBezTo>
                    <a:cubicBezTo>
                      <a:pt x="8924" y="17484"/>
                      <a:pt x="8781" y="17251"/>
                      <a:pt x="8602" y="17072"/>
                    </a:cubicBezTo>
                    <a:cubicBezTo>
                      <a:pt x="8590" y="17060"/>
                      <a:pt x="8572" y="17054"/>
                      <a:pt x="8553" y="17054"/>
                    </a:cubicBezTo>
                    <a:cubicBezTo>
                      <a:pt x="8516" y="17054"/>
                      <a:pt x="8476" y="17078"/>
                      <a:pt x="8476" y="17126"/>
                    </a:cubicBezTo>
                    <a:cubicBezTo>
                      <a:pt x="8548" y="17698"/>
                      <a:pt x="8745" y="18253"/>
                      <a:pt x="9049" y="18754"/>
                    </a:cubicBezTo>
                    <a:cubicBezTo>
                      <a:pt x="9049" y="18754"/>
                      <a:pt x="9067" y="18772"/>
                      <a:pt x="9067" y="18772"/>
                    </a:cubicBezTo>
                    <a:cubicBezTo>
                      <a:pt x="9174" y="20526"/>
                      <a:pt x="9371" y="22262"/>
                      <a:pt x="9586" y="23979"/>
                    </a:cubicBezTo>
                    <a:cubicBezTo>
                      <a:pt x="9550" y="24069"/>
                      <a:pt x="9496" y="24141"/>
                      <a:pt x="9461" y="24212"/>
                    </a:cubicBezTo>
                    <a:cubicBezTo>
                      <a:pt x="9138" y="22637"/>
                      <a:pt x="8351" y="21170"/>
                      <a:pt x="7582" y="19756"/>
                    </a:cubicBezTo>
                    <a:cubicBezTo>
                      <a:pt x="7582" y="19738"/>
                      <a:pt x="7582" y="19720"/>
                      <a:pt x="7582" y="19720"/>
                    </a:cubicBezTo>
                    <a:cubicBezTo>
                      <a:pt x="7635" y="19506"/>
                      <a:pt x="7653" y="19273"/>
                      <a:pt x="7635" y="19040"/>
                    </a:cubicBezTo>
                    <a:cubicBezTo>
                      <a:pt x="7635" y="18790"/>
                      <a:pt x="7546" y="18557"/>
                      <a:pt x="7385" y="18360"/>
                    </a:cubicBezTo>
                    <a:cubicBezTo>
                      <a:pt x="7366" y="18348"/>
                      <a:pt x="7344" y="18342"/>
                      <a:pt x="7324" y="18342"/>
                    </a:cubicBezTo>
                    <a:cubicBezTo>
                      <a:pt x="7287" y="18342"/>
                      <a:pt x="7253" y="18362"/>
                      <a:pt x="7242" y="18396"/>
                    </a:cubicBezTo>
                    <a:cubicBezTo>
                      <a:pt x="7188" y="18611"/>
                      <a:pt x="7170" y="18844"/>
                      <a:pt x="7206" y="19058"/>
                    </a:cubicBezTo>
                    <a:lnTo>
                      <a:pt x="7009" y="18700"/>
                    </a:lnTo>
                    <a:cubicBezTo>
                      <a:pt x="6615" y="18002"/>
                      <a:pt x="6293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93" y="15676"/>
                      <a:pt x="6239" y="15300"/>
                    </a:cubicBezTo>
                    <a:cubicBezTo>
                      <a:pt x="6239" y="15262"/>
                      <a:pt x="6204" y="15224"/>
                      <a:pt x="6170" y="15224"/>
                    </a:cubicBezTo>
                    <a:cubicBezTo>
                      <a:pt x="6156" y="15224"/>
                      <a:pt x="6143" y="15231"/>
                      <a:pt x="6132" y="15247"/>
                    </a:cubicBezTo>
                    <a:cubicBezTo>
                      <a:pt x="5917" y="15533"/>
                      <a:pt x="5810" y="15909"/>
                      <a:pt x="5828" y="16267"/>
                    </a:cubicBezTo>
                    <a:cubicBezTo>
                      <a:pt x="5148" y="14585"/>
                      <a:pt x="4611" y="12849"/>
                      <a:pt x="4217" y="11077"/>
                    </a:cubicBezTo>
                    <a:cubicBezTo>
                      <a:pt x="4253" y="11023"/>
                      <a:pt x="4271" y="10970"/>
                      <a:pt x="4307" y="10916"/>
                    </a:cubicBezTo>
                    <a:cubicBezTo>
                      <a:pt x="4414" y="10844"/>
                      <a:pt x="4486" y="10719"/>
                      <a:pt x="4522" y="10594"/>
                    </a:cubicBezTo>
                    <a:cubicBezTo>
                      <a:pt x="4951" y="10540"/>
                      <a:pt x="5363" y="10415"/>
                      <a:pt x="5738" y="10236"/>
                    </a:cubicBezTo>
                    <a:cubicBezTo>
                      <a:pt x="5953" y="10129"/>
                      <a:pt x="6490" y="9663"/>
                      <a:pt x="6043" y="9467"/>
                    </a:cubicBezTo>
                    <a:cubicBezTo>
                      <a:pt x="6034" y="9462"/>
                      <a:pt x="6025" y="9460"/>
                      <a:pt x="6016" y="9460"/>
                    </a:cubicBezTo>
                    <a:cubicBezTo>
                      <a:pt x="6013" y="9460"/>
                      <a:pt x="6010" y="9460"/>
                      <a:pt x="6007" y="9461"/>
                    </a:cubicBezTo>
                    <a:lnTo>
                      <a:pt x="6007" y="9461"/>
                    </a:lnTo>
                    <a:cubicBezTo>
                      <a:pt x="6251" y="9163"/>
                      <a:pt x="6413" y="8803"/>
                      <a:pt x="6472" y="8411"/>
                    </a:cubicBezTo>
                    <a:cubicBezTo>
                      <a:pt x="6472" y="8357"/>
                      <a:pt x="6436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8" y="8330"/>
                      <a:pt x="5480" y="8523"/>
                      <a:pt x="5273" y="8858"/>
                    </a:cubicBezTo>
                    <a:cubicBezTo>
                      <a:pt x="5470" y="8393"/>
                      <a:pt x="5524" y="7874"/>
                      <a:pt x="5434" y="7373"/>
                    </a:cubicBezTo>
                    <a:cubicBezTo>
                      <a:pt x="5434" y="7351"/>
                      <a:pt x="5414" y="7335"/>
                      <a:pt x="5390" y="7335"/>
                    </a:cubicBezTo>
                    <a:cubicBezTo>
                      <a:pt x="5375" y="7335"/>
                      <a:pt x="5358" y="7341"/>
                      <a:pt x="5345" y="7355"/>
                    </a:cubicBezTo>
                    <a:cubicBezTo>
                      <a:pt x="5058" y="7659"/>
                      <a:pt x="4808" y="7999"/>
                      <a:pt x="4611" y="8357"/>
                    </a:cubicBezTo>
                    <a:cubicBezTo>
                      <a:pt x="4557" y="7856"/>
                      <a:pt x="4396" y="7373"/>
                      <a:pt x="4128" y="6943"/>
                    </a:cubicBezTo>
                    <a:cubicBezTo>
                      <a:pt x="4117" y="6921"/>
                      <a:pt x="4092" y="6906"/>
                      <a:pt x="4071" y="6906"/>
                    </a:cubicBezTo>
                    <a:cubicBezTo>
                      <a:pt x="4057" y="6906"/>
                      <a:pt x="4045" y="6912"/>
                      <a:pt x="4038" y="6925"/>
                    </a:cubicBezTo>
                    <a:cubicBezTo>
                      <a:pt x="3663" y="7319"/>
                      <a:pt x="3484" y="7838"/>
                      <a:pt x="3555" y="8375"/>
                    </a:cubicBezTo>
                    <a:cubicBezTo>
                      <a:pt x="3305" y="8017"/>
                      <a:pt x="3000" y="7659"/>
                      <a:pt x="2786" y="7355"/>
                    </a:cubicBezTo>
                    <a:cubicBezTo>
                      <a:pt x="2765" y="7334"/>
                      <a:pt x="2744" y="7325"/>
                      <a:pt x="2723" y="7325"/>
                    </a:cubicBezTo>
                    <a:cubicBezTo>
                      <a:pt x="2708" y="7325"/>
                      <a:pt x="2693" y="7330"/>
                      <a:pt x="2678" y="7337"/>
                    </a:cubicBezTo>
                    <a:cubicBezTo>
                      <a:pt x="2195" y="7910"/>
                      <a:pt x="2303" y="8733"/>
                      <a:pt x="2696" y="9341"/>
                    </a:cubicBezTo>
                    <a:cubicBezTo>
                      <a:pt x="2320" y="9162"/>
                      <a:pt x="1909" y="9055"/>
                      <a:pt x="1497" y="9001"/>
                    </a:cubicBezTo>
                    <a:cubicBezTo>
                      <a:pt x="1444" y="9001"/>
                      <a:pt x="1408" y="9055"/>
                      <a:pt x="1426" y="9109"/>
                    </a:cubicBezTo>
                    <a:cubicBezTo>
                      <a:pt x="1730" y="10218"/>
                      <a:pt x="2804" y="10701"/>
                      <a:pt x="3859" y="10827"/>
                    </a:cubicBezTo>
                    <a:cubicBezTo>
                      <a:pt x="3877" y="10827"/>
                      <a:pt x="3895" y="10809"/>
                      <a:pt x="3895" y="10809"/>
                    </a:cubicBezTo>
                    <a:cubicBezTo>
                      <a:pt x="3913" y="10809"/>
                      <a:pt x="3931" y="10809"/>
                      <a:pt x="3931" y="10827"/>
                    </a:cubicBezTo>
                    <a:cubicBezTo>
                      <a:pt x="3985" y="10827"/>
                      <a:pt x="4020" y="10773"/>
                      <a:pt x="3985" y="10755"/>
                    </a:cubicBezTo>
                    <a:cubicBezTo>
                      <a:pt x="3913" y="10683"/>
                      <a:pt x="3842" y="10612"/>
                      <a:pt x="3788" y="10522"/>
                    </a:cubicBezTo>
                    <a:lnTo>
                      <a:pt x="3788" y="10487"/>
                    </a:lnTo>
                    <a:cubicBezTo>
                      <a:pt x="3859" y="10558"/>
                      <a:pt x="3949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8" y="10827"/>
                      <a:pt x="4092" y="10827"/>
                    </a:cubicBezTo>
                    <a:lnTo>
                      <a:pt x="4110" y="10916"/>
                    </a:lnTo>
                    <a:lnTo>
                      <a:pt x="4092" y="10970"/>
                    </a:lnTo>
                    <a:cubicBezTo>
                      <a:pt x="4056" y="11041"/>
                      <a:pt x="4092" y="11095"/>
                      <a:pt x="4164" y="11113"/>
                    </a:cubicBezTo>
                    <a:cubicBezTo>
                      <a:pt x="4343" y="11954"/>
                      <a:pt x="4539" y="12777"/>
                      <a:pt x="4772" y="13600"/>
                    </a:cubicBezTo>
                    <a:lnTo>
                      <a:pt x="4754" y="13600"/>
                    </a:ln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199" y="13081"/>
                      <a:pt x="4289" y="13153"/>
                      <a:pt x="4360" y="13242"/>
                    </a:cubicBezTo>
                    <a:cubicBezTo>
                      <a:pt x="4450" y="13350"/>
                      <a:pt x="4539" y="13457"/>
                      <a:pt x="4647" y="13565"/>
                    </a:cubicBezTo>
                    <a:cubicBezTo>
                      <a:pt x="4653" y="13568"/>
                      <a:pt x="4661" y="13569"/>
                      <a:pt x="4668" y="13569"/>
                    </a:cubicBezTo>
                    <a:cubicBezTo>
                      <a:pt x="4700" y="13569"/>
                      <a:pt x="4733" y="13540"/>
                      <a:pt x="4718" y="13511"/>
                    </a:cubicBezTo>
                    <a:cubicBezTo>
                      <a:pt x="4665" y="13368"/>
                      <a:pt x="4575" y="13242"/>
                      <a:pt x="4468" y="13135"/>
                    </a:cubicBezTo>
                    <a:cubicBezTo>
                      <a:pt x="4360" y="13010"/>
                      <a:pt x="4217" y="12902"/>
                      <a:pt x="4074" y="12831"/>
                    </a:cubicBezTo>
                    <a:cubicBezTo>
                      <a:pt x="4060" y="12826"/>
                      <a:pt x="4047" y="12824"/>
                      <a:pt x="4035" y="12824"/>
                    </a:cubicBezTo>
                    <a:cubicBezTo>
                      <a:pt x="4003" y="12824"/>
                      <a:pt x="3980" y="12840"/>
                      <a:pt x="3967" y="12867"/>
                    </a:cubicBezTo>
                    <a:cubicBezTo>
                      <a:pt x="3899" y="13304"/>
                      <a:pt x="4244" y="13694"/>
                      <a:pt x="4672" y="13694"/>
                    </a:cubicBezTo>
                    <a:cubicBezTo>
                      <a:pt x="4699" y="13694"/>
                      <a:pt x="4727" y="13693"/>
                      <a:pt x="4754" y="13690"/>
                    </a:cubicBezTo>
                    <a:cubicBezTo>
                      <a:pt x="4772" y="13690"/>
                      <a:pt x="4772" y="13672"/>
                      <a:pt x="4790" y="13672"/>
                    </a:cubicBezTo>
                    <a:cubicBezTo>
                      <a:pt x="5130" y="14942"/>
                      <a:pt x="5595" y="16177"/>
                      <a:pt x="6168" y="17358"/>
                    </a:cubicBezTo>
                    <a:cubicBezTo>
                      <a:pt x="5882" y="16982"/>
                      <a:pt x="5577" y="16625"/>
                      <a:pt x="5291" y="16249"/>
                    </a:cubicBezTo>
                    <a:cubicBezTo>
                      <a:pt x="4182" y="14316"/>
                      <a:pt x="2571" y="12491"/>
                      <a:pt x="191" y="12455"/>
                    </a:cubicBezTo>
                    <a:cubicBezTo>
                      <a:pt x="137" y="12455"/>
                      <a:pt x="137" y="12527"/>
                      <a:pt x="173" y="12544"/>
                    </a:cubicBezTo>
                    <a:cubicBezTo>
                      <a:pt x="1390" y="12813"/>
                      <a:pt x="2410" y="13099"/>
                      <a:pt x="3376" y="13940"/>
                    </a:cubicBezTo>
                    <a:cubicBezTo>
                      <a:pt x="3931" y="14441"/>
                      <a:pt x="4396" y="15032"/>
                      <a:pt x="4790" y="15658"/>
                    </a:cubicBezTo>
                    <a:cubicBezTo>
                      <a:pt x="3573" y="14227"/>
                      <a:pt x="2159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58" y="13224"/>
                      <a:pt x="2839" y="13815"/>
                      <a:pt x="3967" y="14925"/>
                    </a:cubicBezTo>
                    <a:cubicBezTo>
                      <a:pt x="4431" y="15388"/>
                      <a:pt x="4859" y="15870"/>
                      <a:pt x="5269" y="16387"/>
                    </a:cubicBezTo>
                    <a:lnTo>
                      <a:pt x="5269" y="16387"/>
                    </a:lnTo>
                    <a:cubicBezTo>
                      <a:pt x="4679" y="15776"/>
                      <a:pt x="3832" y="15475"/>
                      <a:pt x="3072" y="15103"/>
                    </a:cubicBezTo>
                    <a:cubicBezTo>
                      <a:pt x="1891" y="14513"/>
                      <a:pt x="1014" y="13529"/>
                      <a:pt x="84" y="12598"/>
                    </a:cubicBezTo>
                    <a:cubicBezTo>
                      <a:pt x="77" y="12595"/>
                      <a:pt x="70" y="12593"/>
                      <a:pt x="6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92" y="13421"/>
                      <a:pt x="1426" y="14119"/>
                      <a:pt x="2231" y="14728"/>
                    </a:cubicBezTo>
                    <a:cubicBezTo>
                      <a:pt x="3197" y="15443"/>
                      <a:pt x="4360" y="15801"/>
                      <a:pt x="5309" y="16553"/>
                    </a:cubicBezTo>
                    <a:cubicBezTo>
                      <a:pt x="5318" y="16562"/>
                      <a:pt x="5331" y="16566"/>
                      <a:pt x="5345" y="16566"/>
                    </a:cubicBezTo>
                    <a:cubicBezTo>
                      <a:pt x="5358" y="16566"/>
                      <a:pt x="5372" y="16562"/>
                      <a:pt x="5380" y="16553"/>
                    </a:cubicBezTo>
                    <a:lnTo>
                      <a:pt x="5398" y="16589"/>
                    </a:lnTo>
                    <a:cubicBezTo>
                      <a:pt x="5398" y="16598"/>
                      <a:pt x="5403" y="16602"/>
                      <a:pt x="5410" y="16602"/>
                    </a:cubicBezTo>
                    <a:cubicBezTo>
                      <a:pt x="5416" y="16602"/>
                      <a:pt x="5425" y="16598"/>
                      <a:pt x="5434" y="16589"/>
                    </a:cubicBezTo>
                    <a:cubicBezTo>
                      <a:pt x="5738" y="16965"/>
                      <a:pt x="6025" y="17340"/>
                      <a:pt x="6311" y="17698"/>
                    </a:cubicBezTo>
                    <a:cubicBezTo>
                      <a:pt x="7027" y="19130"/>
                      <a:pt x="7796" y="20490"/>
                      <a:pt x="8423" y="21904"/>
                    </a:cubicBezTo>
                    <a:cubicBezTo>
                      <a:pt x="8190" y="21617"/>
                      <a:pt x="7868" y="21438"/>
                      <a:pt x="7510" y="21403"/>
                    </a:cubicBezTo>
                    <a:cubicBezTo>
                      <a:pt x="7438" y="21403"/>
                      <a:pt x="7403" y="21456"/>
                      <a:pt x="7438" y="21510"/>
                    </a:cubicBezTo>
                    <a:cubicBezTo>
                      <a:pt x="7635" y="21904"/>
                      <a:pt x="8029" y="22172"/>
                      <a:pt x="8476" y="22208"/>
                    </a:cubicBezTo>
                    <a:cubicBezTo>
                      <a:pt x="8512" y="22208"/>
                      <a:pt x="8530" y="22172"/>
                      <a:pt x="8530" y="22154"/>
                    </a:cubicBezTo>
                    <a:cubicBezTo>
                      <a:pt x="8852" y="22888"/>
                      <a:pt x="9121" y="23675"/>
                      <a:pt x="9353" y="24463"/>
                    </a:cubicBezTo>
                    <a:cubicBezTo>
                      <a:pt x="9156" y="24874"/>
                      <a:pt x="8977" y="25322"/>
                      <a:pt x="8834" y="25751"/>
                    </a:cubicBezTo>
                    <a:cubicBezTo>
                      <a:pt x="8888" y="25393"/>
                      <a:pt x="8852" y="24964"/>
                      <a:pt x="8566" y="24731"/>
                    </a:cubicBezTo>
                    <a:cubicBezTo>
                      <a:pt x="8551" y="24709"/>
                      <a:pt x="8530" y="24699"/>
                      <a:pt x="8509" y="24699"/>
                    </a:cubicBezTo>
                    <a:cubicBezTo>
                      <a:pt x="8479" y="24699"/>
                      <a:pt x="8451" y="24718"/>
                      <a:pt x="8441" y="24749"/>
                    </a:cubicBezTo>
                    <a:cubicBezTo>
                      <a:pt x="8351" y="25161"/>
                      <a:pt x="8458" y="25590"/>
                      <a:pt x="8727" y="25912"/>
                    </a:cubicBezTo>
                    <a:lnTo>
                      <a:pt x="8727" y="25966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8"/>
                      <a:pt x="8423" y="27075"/>
                      <a:pt x="8315" y="27630"/>
                    </a:cubicBezTo>
                    <a:cubicBezTo>
                      <a:pt x="8280" y="27827"/>
                      <a:pt x="8244" y="28042"/>
                      <a:pt x="8226" y="28238"/>
                    </a:cubicBezTo>
                    <a:cubicBezTo>
                      <a:pt x="8244" y="27791"/>
                      <a:pt x="8262" y="27344"/>
                      <a:pt x="8262" y="26878"/>
                    </a:cubicBezTo>
                    <a:cubicBezTo>
                      <a:pt x="8262" y="25805"/>
                      <a:pt x="7886" y="24856"/>
                      <a:pt x="7689" y="23818"/>
                    </a:cubicBezTo>
                    <a:cubicBezTo>
                      <a:pt x="7680" y="23783"/>
                      <a:pt x="7649" y="23765"/>
                      <a:pt x="7617" y="23765"/>
                    </a:cubicBezTo>
                    <a:cubicBezTo>
                      <a:pt x="7586" y="23765"/>
                      <a:pt x="7555" y="23783"/>
                      <a:pt x="7546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47" y="31746"/>
                      <a:pt x="8262" y="33482"/>
                      <a:pt x="8691" y="35146"/>
                    </a:cubicBezTo>
                    <a:cubicBezTo>
                      <a:pt x="8047" y="34001"/>
                      <a:pt x="7116" y="32963"/>
                      <a:pt x="6222" y="32014"/>
                    </a:cubicBezTo>
                    <a:cubicBezTo>
                      <a:pt x="6204" y="31800"/>
                      <a:pt x="6168" y="31549"/>
                      <a:pt x="6150" y="31316"/>
                    </a:cubicBezTo>
                    <a:cubicBezTo>
                      <a:pt x="6401" y="30619"/>
                      <a:pt x="6794" y="29867"/>
                      <a:pt x="6490" y="29151"/>
                    </a:cubicBezTo>
                    <a:cubicBezTo>
                      <a:pt x="6481" y="29124"/>
                      <a:pt x="6459" y="29111"/>
                      <a:pt x="6434" y="29111"/>
                    </a:cubicBezTo>
                    <a:cubicBezTo>
                      <a:pt x="6409" y="29111"/>
                      <a:pt x="6383" y="29124"/>
                      <a:pt x="6365" y="29151"/>
                    </a:cubicBezTo>
                    <a:cubicBezTo>
                      <a:pt x="6275" y="29366"/>
                      <a:pt x="6168" y="29563"/>
                      <a:pt x="6061" y="29760"/>
                    </a:cubicBezTo>
                    <a:cubicBezTo>
                      <a:pt x="6078" y="29384"/>
                      <a:pt x="6078" y="28990"/>
                      <a:pt x="6096" y="28614"/>
                    </a:cubicBezTo>
                    <a:cubicBezTo>
                      <a:pt x="6096" y="28579"/>
                      <a:pt x="6043" y="28543"/>
                      <a:pt x="5989" y="28543"/>
                    </a:cubicBezTo>
                    <a:cubicBezTo>
                      <a:pt x="5434" y="28775"/>
                      <a:pt x="5202" y="29366"/>
                      <a:pt x="5219" y="29939"/>
                    </a:cubicBezTo>
                    <a:cubicBezTo>
                      <a:pt x="4897" y="29527"/>
                      <a:pt x="4486" y="29187"/>
                      <a:pt x="4020" y="28936"/>
                    </a:cubicBezTo>
                    <a:cubicBezTo>
                      <a:pt x="4011" y="28933"/>
                      <a:pt x="4001" y="28932"/>
                      <a:pt x="3992" y="28932"/>
                    </a:cubicBezTo>
                    <a:cubicBezTo>
                      <a:pt x="3949" y="28932"/>
                      <a:pt x="3913" y="28964"/>
                      <a:pt x="3913" y="29008"/>
                    </a:cubicBezTo>
                    <a:cubicBezTo>
                      <a:pt x="3949" y="29491"/>
                      <a:pt x="4092" y="29956"/>
                      <a:pt x="4343" y="30368"/>
                    </a:cubicBezTo>
                    <a:lnTo>
                      <a:pt x="4289" y="30332"/>
                    </a:lnTo>
                    <a:cubicBezTo>
                      <a:pt x="4083" y="30191"/>
                      <a:pt x="3710" y="29956"/>
                      <a:pt x="3390" y="29956"/>
                    </a:cubicBezTo>
                    <a:cubicBezTo>
                      <a:pt x="3266" y="29956"/>
                      <a:pt x="3149" y="29991"/>
                      <a:pt x="3054" y="30082"/>
                    </a:cubicBezTo>
                    <a:cubicBezTo>
                      <a:pt x="2571" y="30529"/>
                      <a:pt x="3090" y="30923"/>
                      <a:pt x="3680" y="31173"/>
                    </a:cubicBezTo>
                    <a:lnTo>
                      <a:pt x="3430" y="31173"/>
                    </a:lnTo>
                    <a:cubicBezTo>
                      <a:pt x="2750" y="31245"/>
                      <a:pt x="2696" y="31800"/>
                      <a:pt x="2947" y="32336"/>
                    </a:cubicBezTo>
                    <a:cubicBezTo>
                      <a:pt x="2956" y="32363"/>
                      <a:pt x="2983" y="32377"/>
                      <a:pt x="3009" y="32377"/>
                    </a:cubicBezTo>
                    <a:cubicBezTo>
                      <a:pt x="3036" y="32377"/>
                      <a:pt x="3063" y="32363"/>
                      <a:pt x="3072" y="32336"/>
                    </a:cubicBezTo>
                    <a:cubicBezTo>
                      <a:pt x="3310" y="31989"/>
                      <a:pt x="3754" y="31889"/>
                      <a:pt x="4220" y="31889"/>
                    </a:cubicBezTo>
                    <a:cubicBezTo>
                      <a:pt x="4664" y="31889"/>
                      <a:pt x="5129" y="31980"/>
                      <a:pt x="5452" y="32032"/>
                    </a:cubicBezTo>
                    <a:cubicBezTo>
                      <a:pt x="5458" y="32034"/>
                      <a:pt x="5463" y="32035"/>
                      <a:pt x="5468" y="32035"/>
                    </a:cubicBezTo>
                    <a:cubicBezTo>
                      <a:pt x="5509" y="32035"/>
                      <a:pt x="5518" y="31977"/>
                      <a:pt x="5470" y="31961"/>
                    </a:cubicBezTo>
                    <a:cubicBezTo>
                      <a:pt x="5158" y="31831"/>
                      <a:pt x="4708" y="31734"/>
                      <a:pt x="4264" y="31734"/>
                    </a:cubicBezTo>
                    <a:cubicBezTo>
                      <a:pt x="3790" y="31734"/>
                      <a:pt x="3323" y="31844"/>
                      <a:pt x="3036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25" y="31388"/>
                      <a:pt x="4700" y="31639"/>
                      <a:pt x="5148" y="31782"/>
                    </a:cubicBezTo>
                    <a:lnTo>
                      <a:pt x="5184" y="31782"/>
                    </a:lnTo>
                    <a:cubicBezTo>
                      <a:pt x="5398" y="31925"/>
                      <a:pt x="5631" y="31996"/>
                      <a:pt x="5882" y="32032"/>
                    </a:cubicBezTo>
                    <a:lnTo>
                      <a:pt x="5882" y="32068"/>
                    </a:lnTo>
                    <a:cubicBezTo>
                      <a:pt x="5892" y="32099"/>
                      <a:pt x="5920" y="32118"/>
                      <a:pt x="5953" y="32118"/>
                    </a:cubicBezTo>
                    <a:cubicBezTo>
                      <a:pt x="5977" y="32118"/>
                      <a:pt x="6002" y="32108"/>
                      <a:pt x="6025" y="32086"/>
                    </a:cubicBezTo>
                    <a:cubicBezTo>
                      <a:pt x="6043" y="32104"/>
                      <a:pt x="6061" y="32122"/>
                      <a:pt x="6096" y="32122"/>
                    </a:cubicBezTo>
                    <a:cubicBezTo>
                      <a:pt x="6096" y="32158"/>
                      <a:pt x="6096" y="32193"/>
                      <a:pt x="6114" y="32229"/>
                    </a:cubicBezTo>
                    <a:cubicBezTo>
                      <a:pt x="6122" y="32260"/>
                      <a:pt x="6151" y="32275"/>
                      <a:pt x="6179" y="32275"/>
                    </a:cubicBezTo>
                    <a:cubicBezTo>
                      <a:pt x="6214" y="32275"/>
                      <a:pt x="6250" y="32251"/>
                      <a:pt x="6239" y="32211"/>
                    </a:cubicBezTo>
                    <a:lnTo>
                      <a:pt x="6239" y="32175"/>
                    </a:lnTo>
                    <a:cubicBezTo>
                      <a:pt x="6705" y="32694"/>
                      <a:pt x="7134" y="33231"/>
                      <a:pt x="7564" y="33786"/>
                    </a:cubicBezTo>
                    <a:cubicBezTo>
                      <a:pt x="8083" y="34448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6" y="36739"/>
                      <a:pt x="9264" y="37061"/>
                    </a:cubicBezTo>
                    <a:cubicBezTo>
                      <a:pt x="8189" y="35369"/>
                      <a:pt x="6420" y="33695"/>
                      <a:pt x="4624" y="33695"/>
                    </a:cubicBezTo>
                    <a:cubicBezTo>
                      <a:pt x="4596" y="33695"/>
                      <a:pt x="4568" y="33696"/>
                      <a:pt x="4539" y="33697"/>
                    </a:cubicBezTo>
                    <a:cubicBezTo>
                      <a:pt x="4468" y="33697"/>
                      <a:pt x="4432" y="33786"/>
                      <a:pt x="4486" y="33840"/>
                    </a:cubicBezTo>
                    <a:cubicBezTo>
                      <a:pt x="5291" y="34699"/>
                      <a:pt x="5846" y="35898"/>
                      <a:pt x="6794" y="36631"/>
                    </a:cubicBezTo>
                    <a:cubicBezTo>
                      <a:pt x="7564" y="37240"/>
                      <a:pt x="8584" y="37580"/>
                      <a:pt x="9335" y="38188"/>
                    </a:cubicBezTo>
                    <a:cubicBezTo>
                      <a:pt x="9478" y="38385"/>
                      <a:pt x="9622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799" y="38750"/>
                      <a:pt x="9818" y="38733"/>
                      <a:pt x="9818" y="38707"/>
                    </a:cubicBezTo>
                    <a:cubicBezTo>
                      <a:pt x="9801" y="38671"/>
                      <a:pt x="9783" y="38636"/>
                      <a:pt x="9747" y="38600"/>
                    </a:cubicBezTo>
                    <a:lnTo>
                      <a:pt x="9747" y="38600"/>
                    </a:lnTo>
                    <a:cubicBezTo>
                      <a:pt x="9836" y="38689"/>
                      <a:pt x="9908" y="38779"/>
                      <a:pt x="9980" y="38886"/>
                    </a:cubicBezTo>
                    <a:cubicBezTo>
                      <a:pt x="10266" y="39584"/>
                      <a:pt x="10588" y="40300"/>
                      <a:pt x="10874" y="40998"/>
                    </a:cubicBezTo>
                    <a:lnTo>
                      <a:pt x="10713" y="40908"/>
                    </a:lnTo>
                    <a:cubicBezTo>
                      <a:pt x="10570" y="40676"/>
                      <a:pt x="10391" y="40479"/>
                      <a:pt x="10212" y="40282"/>
                    </a:cubicBezTo>
                    <a:cubicBezTo>
                      <a:pt x="10033" y="40049"/>
                      <a:pt x="9801" y="39870"/>
                      <a:pt x="9532" y="39781"/>
                    </a:cubicBezTo>
                    <a:cubicBezTo>
                      <a:pt x="9523" y="39778"/>
                      <a:pt x="9513" y="39777"/>
                      <a:pt x="9504" y="39777"/>
                    </a:cubicBezTo>
                    <a:cubicBezTo>
                      <a:pt x="9444" y="39777"/>
                      <a:pt x="9394" y="39826"/>
                      <a:pt x="9425" y="39888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3" y="42268"/>
                      <a:pt x="11733" y="43414"/>
                      <a:pt x="11948" y="44577"/>
                    </a:cubicBezTo>
                    <a:cubicBezTo>
                      <a:pt x="11948" y="44791"/>
                      <a:pt x="11930" y="44988"/>
                      <a:pt x="11912" y="45185"/>
                    </a:cubicBezTo>
                    <a:cubicBezTo>
                      <a:pt x="11805" y="44684"/>
                      <a:pt x="11554" y="44183"/>
                      <a:pt x="11161" y="44022"/>
                    </a:cubicBezTo>
                    <a:cubicBezTo>
                      <a:pt x="11143" y="44009"/>
                      <a:pt x="11125" y="44003"/>
                      <a:pt x="11107" y="44003"/>
                    </a:cubicBezTo>
                    <a:cubicBezTo>
                      <a:pt x="11052" y="44003"/>
                      <a:pt x="11004" y="44057"/>
                      <a:pt x="11017" y="44111"/>
                    </a:cubicBezTo>
                    <a:cubicBezTo>
                      <a:pt x="11107" y="44756"/>
                      <a:pt x="11268" y="45615"/>
                      <a:pt x="11859" y="45990"/>
                    </a:cubicBezTo>
                    <a:cubicBezTo>
                      <a:pt x="11680" y="47977"/>
                      <a:pt x="11322" y="49945"/>
                      <a:pt x="10803" y="51860"/>
                    </a:cubicBezTo>
                    <a:cubicBezTo>
                      <a:pt x="10792" y="51903"/>
                      <a:pt x="10827" y="51927"/>
                      <a:pt x="10860" y="51927"/>
                    </a:cubicBezTo>
                    <a:cubicBezTo>
                      <a:pt x="10882" y="51927"/>
                      <a:pt x="10903" y="51917"/>
                      <a:pt x="10910" y="51896"/>
                    </a:cubicBezTo>
                    <a:cubicBezTo>
                      <a:pt x="11465" y="50482"/>
                      <a:pt x="11859" y="49015"/>
                      <a:pt x="12073" y="47512"/>
                    </a:cubicBezTo>
                    <a:cubicBezTo>
                      <a:pt x="12682" y="47010"/>
                      <a:pt x="13272" y="46044"/>
                      <a:pt x="13183" y="45275"/>
                    </a:cubicBezTo>
                    <a:cubicBezTo>
                      <a:pt x="13183" y="45233"/>
                      <a:pt x="13140" y="45191"/>
                      <a:pt x="13096" y="45191"/>
                    </a:cubicBezTo>
                    <a:cubicBezTo>
                      <a:pt x="13083" y="45191"/>
                      <a:pt x="13070" y="45195"/>
                      <a:pt x="13058" y="45203"/>
                    </a:cubicBezTo>
                    <a:cubicBezTo>
                      <a:pt x="12574" y="45543"/>
                      <a:pt x="12413" y="46062"/>
                      <a:pt x="12181" y="46545"/>
                    </a:cubicBezTo>
                    <a:cubicBezTo>
                      <a:pt x="12306" y="45257"/>
                      <a:pt x="12342" y="43950"/>
                      <a:pt x="12306" y="42644"/>
                    </a:cubicBezTo>
                    <a:cubicBezTo>
                      <a:pt x="12753" y="42143"/>
                      <a:pt x="12896" y="41391"/>
                      <a:pt x="13004" y="40747"/>
                    </a:cubicBezTo>
                    <a:cubicBezTo>
                      <a:pt x="13018" y="40704"/>
                      <a:pt x="12974" y="40648"/>
                      <a:pt x="12928" y="40648"/>
                    </a:cubicBezTo>
                    <a:cubicBezTo>
                      <a:pt x="12917" y="40648"/>
                      <a:pt x="12906" y="40651"/>
                      <a:pt x="12896" y="40658"/>
                    </a:cubicBezTo>
                    <a:cubicBezTo>
                      <a:pt x="12610" y="40962"/>
                      <a:pt x="12395" y="41302"/>
                      <a:pt x="12252" y="41678"/>
                    </a:cubicBezTo>
                    <a:cubicBezTo>
                      <a:pt x="12252" y="41588"/>
                      <a:pt x="12252" y="41481"/>
                      <a:pt x="12234" y="41391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0"/>
                      <a:pt x="14203" y="35701"/>
                      <a:pt x="14937" y="34645"/>
                    </a:cubicBezTo>
                    <a:cubicBezTo>
                      <a:pt x="16010" y="33124"/>
                      <a:pt x="17048" y="31639"/>
                      <a:pt x="17818" y="29956"/>
                    </a:cubicBezTo>
                    <a:cubicBezTo>
                      <a:pt x="17850" y="29892"/>
                      <a:pt x="17810" y="29828"/>
                      <a:pt x="17750" y="29828"/>
                    </a:cubicBezTo>
                    <a:cubicBezTo>
                      <a:pt x="17743" y="29828"/>
                      <a:pt x="17736" y="29829"/>
                      <a:pt x="17728" y="29831"/>
                    </a:cubicBezTo>
                    <a:cubicBezTo>
                      <a:pt x="15599" y="30457"/>
                      <a:pt x="14113" y="32211"/>
                      <a:pt x="13272" y="34233"/>
                    </a:cubicBezTo>
                    <a:cubicBezTo>
                      <a:pt x="13451" y="33339"/>
                      <a:pt x="13648" y="32462"/>
                      <a:pt x="13845" y="31567"/>
                    </a:cubicBezTo>
                    <a:lnTo>
                      <a:pt x="13845" y="31603"/>
                    </a:lnTo>
                    <a:cubicBezTo>
                      <a:pt x="13854" y="31612"/>
                      <a:pt x="13872" y="31616"/>
                      <a:pt x="13887" y="31616"/>
                    </a:cubicBezTo>
                    <a:cubicBezTo>
                      <a:pt x="13903" y="31616"/>
                      <a:pt x="13916" y="31612"/>
                      <a:pt x="13916" y="31603"/>
                    </a:cubicBezTo>
                    <a:cubicBezTo>
                      <a:pt x="13952" y="31424"/>
                      <a:pt x="13970" y="31245"/>
                      <a:pt x="13970" y="31066"/>
                    </a:cubicBezTo>
                    <a:cubicBezTo>
                      <a:pt x="14095" y="30547"/>
                      <a:pt x="14221" y="30046"/>
                      <a:pt x="14364" y="29527"/>
                    </a:cubicBezTo>
                    <a:cubicBezTo>
                      <a:pt x="14829" y="29294"/>
                      <a:pt x="15205" y="28919"/>
                      <a:pt x="15438" y="28453"/>
                    </a:cubicBezTo>
                    <a:cubicBezTo>
                      <a:pt x="15470" y="28405"/>
                      <a:pt x="15430" y="28343"/>
                      <a:pt x="15370" y="28343"/>
                    </a:cubicBezTo>
                    <a:cubicBezTo>
                      <a:pt x="15363" y="28343"/>
                      <a:pt x="15356" y="28344"/>
                      <a:pt x="15348" y="28346"/>
                    </a:cubicBezTo>
                    <a:cubicBezTo>
                      <a:pt x="15044" y="28417"/>
                      <a:pt x="14758" y="28596"/>
                      <a:pt x="14543" y="28829"/>
                    </a:cubicBezTo>
                    <a:cubicBezTo>
                      <a:pt x="14650" y="28471"/>
                      <a:pt x="14740" y="28113"/>
                      <a:pt x="14847" y="27755"/>
                    </a:cubicBezTo>
                    <a:cubicBezTo>
                      <a:pt x="15098" y="27576"/>
                      <a:pt x="15348" y="27397"/>
                      <a:pt x="15581" y="27183"/>
                    </a:cubicBezTo>
                    <a:lnTo>
                      <a:pt x="15581" y="27183"/>
                    </a:lnTo>
                    <a:cubicBezTo>
                      <a:pt x="15545" y="27218"/>
                      <a:pt x="15527" y="27254"/>
                      <a:pt x="15509" y="27290"/>
                    </a:cubicBezTo>
                    <a:cubicBezTo>
                      <a:pt x="15480" y="27319"/>
                      <a:pt x="15510" y="27349"/>
                      <a:pt x="15532" y="27349"/>
                    </a:cubicBezTo>
                    <a:cubicBezTo>
                      <a:pt x="15537" y="27349"/>
                      <a:pt x="15542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1" y="27166"/>
                      <a:pt x="17312" y="26617"/>
                      <a:pt x="17746" y="26270"/>
                    </a:cubicBezTo>
                    <a:cubicBezTo>
                      <a:pt x="17800" y="26216"/>
                      <a:pt x="17764" y="26145"/>
                      <a:pt x="17692" y="26145"/>
                    </a:cubicBezTo>
                    <a:cubicBezTo>
                      <a:pt x="17263" y="26163"/>
                      <a:pt x="16815" y="26270"/>
                      <a:pt x="16386" y="26431"/>
                    </a:cubicBezTo>
                    <a:cubicBezTo>
                      <a:pt x="16923" y="26002"/>
                      <a:pt x="17370" y="25483"/>
                      <a:pt x="17710" y="24892"/>
                    </a:cubicBezTo>
                    <a:cubicBezTo>
                      <a:pt x="17746" y="24856"/>
                      <a:pt x="17710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0" y="24802"/>
                      <a:pt x="16536" y="25067"/>
                      <a:pt x="16189" y="25483"/>
                    </a:cubicBezTo>
                    <a:cubicBezTo>
                      <a:pt x="16386" y="24910"/>
                      <a:pt x="16350" y="24302"/>
                      <a:pt x="16064" y="23765"/>
                    </a:cubicBezTo>
                    <a:cubicBezTo>
                      <a:pt x="16053" y="23743"/>
                      <a:pt x="16028" y="23727"/>
                      <a:pt x="16002" y="23727"/>
                    </a:cubicBezTo>
                    <a:cubicBezTo>
                      <a:pt x="15986" y="23727"/>
                      <a:pt x="15970" y="23733"/>
                      <a:pt x="15957" y="23747"/>
                    </a:cubicBezTo>
                    <a:cubicBezTo>
                      <a:pt x="15581" y="24105"/>
                      <a:pt x="15312" y="24552"/>
                      <a:pt x="15151" y="25053"/>
                    </a:cubicBezTo>
                    <a:cubicBezTo>
                      <a:pt x="15098" y="24785"/>
                      <a:pt x="14972" y="24534"/>
                      <a:pt x="14811" y="24319"/>
                    </a:cubicBezTo>
                    <a:cubicBezTo>
                      <a:pt x="14716" y="24197"/>
                      <a:pt x="14308" y="23813"/>
                      <a:pt x="14040" y="23813"/>
                    </a:cubicBezTo>
                    <a:cubicBezTo>
                      <a:pt x="13957" y="23813"/>
                      <a:pt x="13887" y="23850"/>
                      <a:pt x="13845" y="23944"/>
                    </a:cubicBezTo>
                    <a:cubicBezTo>
                      <a:pt x="13594" y="24463"/>
                      <a:pt x="13791" y="25089"/>
                      <a:pt x="13988" y="25608"/>
                    </a:cubicBezTo>
                    <a:cubicBezTo>
                      <a:pt x="13765" y="25413"/>
                      <a:pt x="13499" y="25316"/>
                      <a:pt x="13224" y="25316"/>
                    </a:cubicBezTo>
                    <a:cubicBezTo>
                      <a:pt x="13145" y="25316"/>
                      <a:pt x="13065" y="25324"/>
                      <a:pt x="12986" y="25339"/>
                    </a:cubicBezTo>
                    <a:cubicBezTo>
                      <a:pt x="12950" y="25339"/>
                      <a:pt x="12932" y="25375"/>
                      <a:pt x="12914" y="25411"/>
                    </a:cubicBezTo>
                    <a:cubicBezTo>
                      <a:pt x="12914" y="26234"/>
                      <a:pt x="13720" y="27129"/>
                      <a:pt x="14579" y="27147"/>
                    </a:cubicBezTo>
                    <a:cubicBezTo>
                      <a:pt x="14632" y="27308"/>
                      <a:pt x="14686" y="27469"/>
                      <a:pt x="14740" y="27612"/>
                    </a:cubicBezTo>
                    <a:cubicBezTo>
                      <a:pt x="14740" y="27630"/>
                      <a:pt x="14758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6" y="28203"/>
                      <a:pt x="14453" y="28686"/>
                      <a:pt x="14292" y="29187"/>
                    </a:cubicBezTo>
                    <a:cubicBezTo>
                      <a:pt x="14292" y="29187"/>
                      <a:pt x="14292" y="29205"/>
                      <a:pt x="14292" y="29223"/>
                    </a:cubicBezTo>
                    <a:lnTo>
                      <a:pt x="14239" y="29402"/>
                    </a:lnTo>
                    <a:cubicBezTo>
                      <a:pt x="14167" y="29455"/>
                      <a:pt x="14113" y="29509"/>
                      <a:pt x="14042" y="29563"/>
                    </a:cubicBezTo>
                    <a:cubicBezTo>
                      <a:pt x="13995" y="29594"/>
                      <a:pt x="14029" y="29638"/>
                      <a:pt x="14074" y="29638"/>
                    </a:cubicBezTo>
                    <a:cubicBezTo>
                      <a:pt x="14081" y="29638"/>
                      <a:pt x="14088" y="29637"/>
                      <a:pt x="14095" y="29634"/>
                    </a:cubicBezTo>
                    <a:cubicBezTo>
                      <a:pt x="14131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5" y="29903"/>
                      <a:pt x="14006" y="30189"/>
                      <a:pt x="13916" y="30475"/>
                    </a:cubicBezTo>
                    <a:cubicBezTo>
                      <a:pt x="13863" y="30189"/>
                      <a:pt x="13720" y="29903"/>
                      <a:pt x="13541" y="29670"/>
                    </a:cubicBezTo>
                    <a:cubicBezTo>
                      <a:pt x="13528" y="29657"/>
                      <a:pt x="13511" y="29651"/>
                      <a:pt x="13493" y="29651"/>
                    </a:cubicBezTo>
                    <a:cubicBezTo>
                      <a:pt x="13461" y="29651"/>
                      <a:pt x="13427" y="29671"/>
                      <a:pt x="13415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94" y="31692"/>
                      <a:pt x="13433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40" y="31655"/>
                      <a:pt x="12914" y="31640"/>
                      <a:pt x="12890" y="31640"/>
                    </a:cubicBezTo>
                    <a:cubicBezTo>
                      <a:pt x="12870" y="31640"/>
                      <a:pt x="12851" y="31650"/>
                      <a:pt x="12843" y="31674"/>
                    </a:cubicBezTo>
                    <a:cubicBezTo>
                      <a:pt x="12610" y="32140"/>
                      <a:pt x="12843" y="32855"/>
                      <a:pt x="13183" y="33267"/>
                    </a:cubicBezTo>
                    <a:lnTo>
                      <a:pt x="13183" y="33303"/>
                    </a:lnTo>
                    <a:cubicBezTo>
                      <a:pt x="12843" y="34717"/>
                      <a:pt x="12556" y="36130"/>
                      <a:pt x="12342" y="37580"/>
                    </a:cubicBezTo>
                    <a:cubicBezTo>
                      <a:pt x="12234" y="37848"/>
                      <a:pt x="12109" y="38099"/>
                      <a:pt x="11966" y="38367"/>
                    </a:cubicBezTo>
                    <a:cubicBezTo>
                      <a:pt x="11940" y="38406"/>
                      <a:pt x="11979" y="38435"/>
                      <a:pt x="12017" y="38435"/>
                    </a:cubicBezTo>
                    <a:cubicBezTo>
                      <a:pt x="12031" y="38435"/>
                      <a:pt x="12045" y="38431"/>
                      <a:pt x="12055" y="38421"/>
                    </a:cubicBezTo>
                    <a:cubicBezTo>
                      <a:pt x="12073" y="38367"/>
                      <a:pt x="12109" y="38313"/>
                      <a:pt x="12127" y="38260"/>
                    </a:cubicBezTo>
                    <a:cubicBezTo>
                      <a:pt x="12145" y="38269"/>
                      <a:pt x="12163" y="38273"/>
                      <a:pt x="12178" y="38273"/>
                    </a:cubicBezTo>
                    <a:cubicBezTo>
                      <a:pt x="12194" y="38273"/>
                      <a:pt x="12207" y="38269"/>
                      <a:pt x="12216" y="38260"/>
                    </a:cubicBezTo>
                    <a:lnTo>
                      <a:pt x="12252" y="38224"/>
                    </a:lnTo>
                    <a:lnTo>
                      <a:pt x="12252" y="38224"/>
                    </a:lnTo>
                    <a:cubicBezTo>
                      <a:pt x="12181" y="38725"/>
                      <a:pt x="12127" y="39226"/>
                      <a:pt x="12091" y="39727"/>
                    </a:cubicBezTo>
                    <a:cubicBezTo>
                      <a:pt x="11894" y="37920"/>
                      <a:pt x="11608" y="36112"/>
                      <a:pt x="11322" y="34323"/>
                    </a:cubicBezTo>
                    <a:cubicBezTo>
                      <a:pt x="11340" y="34323"/>
                      <a:pt x="11340" y="34305"/>
                      <a:pt x="11340" y="34305"/>
                    </a:cubicBezTo>
                    <a:cubicBezTo>
                      <a:pt x="11715" y="33768"/>
                      <a:pt x="11984" y="32963"/>
                      <a:pt x="11733" y="32354"/>
                    </a:cubicBezTo>
                    <a:cubicBezTo>
                      <a:pt x="11722" y="32319"/>
                      <a:pt x="11687" y="32292"/>
                      <a:pt x="11655" y="32292"/>
                    </a:cubicBezTo>
                    <a:cubicBezTo>
                      <a:pt x="11637" y="32292"/>
                      <a:pt x="11620" y="32300"/>
                      <a:pt x="11608" y="32319"/>
                    </a:cubicBezTo>
                    <a:cubicBezTo>
                      <a:pt x="11375" y="32605"/>
                      <a:pt x="11232" y="32927"/>
                      <a:pt x="11161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803" y="26449"/>
                      <a:pt x="10785" y="25912"/>
                    </a:cubicBezTo>
                    <a:cubicBezTo>
                      <a:pt x="10785" y="25864"/>
                      <a:pt x="10745" y="25825"/>
                      <a:pt x="10703" y="25825"/>
                    </a:cubicBezTo>
                    <a:cubicBezTo>
                      <a:pt x="10681" y="25825"/>
                      <a:pt x="10660" y="25835"/>
                      <a:pt x="10642" y="25858"/>
                    </a:cubicBezTo>
                    <a:cubicBezTo>
                      <a:pt x="10445" y="26073"/>
                      <a:pt x="10284" y="26342"/>
                      <a:pt x="10194" y="26628"/>
                    </a:cubicBezTo>
                    <a:cubicBezTo>
                      <a:pt x="10069" y="25769"/>
                      <a:pt x="9962" y="24892"/>
                      <a:pt x="9854" y="24033"/>
                    </a:cubicBezTo>
                    <a:cubicBezTo>
                      <a:pt x="10176" y="23425"/>
                      <a:pt x="10534" y="22852"/>
                      <a:pt x="10928" y="22315"/>
                    </a:cubicBezTo>
                    <a:lnTo>
                      <a:pt x="10982" y="22315"/>
                    </a:lnTo>
                    <a:cubicBezTo>
                      <a:pt x="11168" y="22201"/>
                      <a:pt x="11377" y="22143"/>
                      <a:pt x="11590" y="22143"/>
                    </a:cubicBezTo>
                    <a:cubicBezTo>
                      <a:pt x="11644" y="22143"/>
                      <a:pt x="11697" y="22147"/>
                      <a:pt x="11751" y="22154"/>
                    </a:cubicBezTo>
                    <a:cubicBezTo>
                      <a:pt x="11662" y="22262"/>
                      <a:pt x="11554" y="22369"/>
                      <a:pt x="11447" y="22440"/>
                    </a:cubicBezTo>
                    <a:cubicBezTo>
                      <a:pt x="11292" y="22503"/>
                      <a:pt x="11123" y="22551"/>
                      <a:pt x="10952" y="22551"/>
                    </a:cubicBezTo>
                    <a:cubicBezTo>
                      <a:pt x="10926" y="22551"/>
                      <a:pt x="10900" y="22550"/>
                      <a:pt x="10874" y="22548"/>
                    </a:cubicBezTo>
                    <a:cubicBezTo>
                      <a:pt x="10821" y="22548"/>
                      <a:pt x="10785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6"/>
                      <a:pt x="11948" y="22136"/>
                    </a:cubicBezTo>
                    <a:cubicBezTo>
                      <a:pt x="11984" y="22100"/>
                      <a:pt x="11966" y="22047"/>
                      <a:pt x="11912" y="22029"/>
                    </a:cubicBezTo>
                    <a:cubicBezTo>
                      <a:pt x="11826" y="22013"/>
                      <a:pt x="11740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6"/>
                    </a:cubicBezTo>
                    <a:cubicBezTo>
                      <a:pt x="11375" y="21725"/>
                      <a:pt x="11715" y="21349"/>
                      <a:pt x="12055" y="20973"/>
                    </a:cubicBezTo>
                    <a:cubicBezTo>
                      <a:pt x="12270" y="20776"/>
                      <a:pt x="12485" y="20561"/>
                      <a:pt x="12700" y="20365"/>
                    </a:cubicBezTo>
                    <a:cubicBezTo>
                      <a:pt x="13147" y="20132"/>
                      <a:pt x="13630" y="19935"/>
                      <a:pt x="14113" y="19756"/>
                    </a:cubicBezTo>
                    <a:cubicBezTo>
                      <a:pt x="15223" y="19309"/>
                      <a:pt x="16386" y="19023"/>
                      <a:pt x="17567" y="18897"/>
                    </a:cubicBezTo>
                    <a:cubicBezTo>
                      <a:pt x="17621" y="18897"/>
                      <a:pt x="17621" y="18808"/>
                      <a:pt x="17567" y="18808"/>
                    </a:cubicBezTo>
                    <a:cubicBezTo>
                      <a:pt x="17521" y="18807"/>
                      <a:pt x="17474" y="18806"/>
                      <a:pt x="17428" y="18806"/>
                    </a:cubicBezTo>
                    <a:cubicBezTo>
                      <a:pt x="16160" y="18806"/>
                      <a:pt x="15019" y="19272"/>
                      <a:pt x="13845" y="19738"/>
                    </a:cubicBezTo>
                    <a:cubicBezTo>
                      <a:pt x="13639" y="19816"/>
                      <a:pt x="13423" y="19893"/>
                      <a:pt x="13205" y="19984"/>
                    </a:cubicBezTo>
                    <a:lnTo>
                      <a:pt x="13205" y="19984"/>
                    </a:lnTo>
                    <a:cubicBezTo>
                      <a:pt x="13788" y="19692"/>
                      <a:pt x="14315" y="19320"/>
                      <a:pt x="14883" y="19005"/>
                    </a:cubicBezTo>
                    <a:cubicBezTo>
                      <a:pt x="15634" y="18575"/>
                      <a:pt x="16529" y="18521"/>
                      <a:pt x="17388" y="18521"/>
                    </a:cubicBezTo>
                    <a:cubicBezTo>
                      <a:pt x="17490" y="18521"/>
                      <a:pt x="17677" y="18517"/>
                      <a:pt x="17895" y="18517"/>
                    </a:cubicBezTo>
                    <a:cubicBezTo>
                      <a:pt x="18635" y="18517"/>
                      <a:pt x="19719" y="18570"/>
                      <a:pt x="18945" y="19040"/>
                    </a:cubicBezTo>
                    <a:cubicBezTo>
                      <a:pt x="17657" y="19828"/>
                      <a:pt x="16547" y="20060"/>
                      <a:pt x="15062" y="20096"/>
                    </a:cubicBezTo>
                    <a:cubicBezTo>
                      <a:pt x="14078" y="20114"/>
                      <a:pt x="13201" y="20239"/>
                      <a:pt x="12360" y="20740"/>
                    </a:cubicBezTo>
                    <a:cubicBezTo>
                      <a:pt x="12328" y="20756"/>
                      <a:pt x="12338" y="20815"/>
                      <a:pt x="12366" y="20815"/>
                    </a:cubicBezTo>
                    <a:cubicBezTo>
                      <a:pt x="12370" y="20815"/>
                      <a:pt x="12374" y="20814"/>
                      <a:pt x="12377" y="20812"/>
                    </a:cubicBezTo>
                    <a:cubicBezTo>
                      <a:pt x="13809" y="20257"/>
                      <a:pt x="15187" y="20293"/>
                      <a:pt x="16690" y="20168"/>
                    </a:cubicBezTo>
                    <a:cubicBezTo>
                      <a:pt x="17818" y="20078"/>
                      <a:pt x="18784" y="19291"/>
                      <a:pt x="19732" y="18772"/>
                    </a:cubicBezTo>
                    <a:cubicBezTo>
                      <a:pt x="19804" y="18736"/>
                      <a:pt x="19786" y="18647"/>
                      <a:pt x="19715" y="18611"/>
                    </a:cubicBezTo>
                    <a:cubicBezTo>
                      <a:pt x="18884" y="18480"/>
                      <a:pt x="18077" y="18366"/>
                      <a:pt x="17258" y="18366"/>
                    </a:cubicBezTo>
                    <a:cubicBezTo>
                      <a:pt x="16841" y="18366"/>
                      <a:pt x="16421" y="18395"/>
                      <a:pt x="15992" y="18468"/>
                    </a:cubicBezTo>
                    <a:cubicBezTo>
                      <a:pt x="15008" y="18629"/>
                      <a:pt x="14203" y="19255"/>
                      <a:pt x="13344" y="19774"/>
                    </a:cubicBezTo>
                    <a:cubicBezTo>
                      <a:pt x="13881" y="19291"/>
                      <a:pt x="14435" y="18808"/>
                      <a:pt x="14954" y="18307"/>
                    </a:cubicBezTo>
                    <a:cubicBezTo>
                      <a:pt x="15473" y="17824"/>
                      <a:pt x="15992" y="17358"/>
                      <a:pt x="16529" y="16929"/>
                    </a:cubicBezTo>
                    <a:cubicBezTo>
                      <a:pt x="16762" y="17036"/>
                      <a:pt x="16994" y="17072"/>
                      <a:pt x="17245" y="17072"/>
                    </a:cubicBezTo>
                    <a:cubicBezTo>
                      <a:pt x="17388" y="17054"/>
                      <a:pt x="17621" y="16929"/>
                      <a:pt x="17585" y="16750"/>
                    </a:cubicBezTo>
                    <a:cubicBezTo>
                      <a:pt x="17549" y="16589"/>
                      <a:pt x="17370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800" y="16034"/>
                      <a:pt x="18140" y="15855"/>
                    </a:cubicBezTo>
                    <a:cubicBezTo>
                      <a:pt x="18158" y="15873"/>
                      <a:pt x="18176" y="15891"/>
                      <a:pt x="18211" y="15891"/>
                    </a:cubicBezTo>
                    <a:lnTo>
                      <a:pt x="18283" y="15891"/>
                    </a:lnTo>
                    <a:cubicBezTo>
                      <a:pt x="18372" y="15945"/>
                      <a:pt x="18462" y="15998"/>
                      <a:pt x="18569" y="16034"/>
                    </a:cubicBezTo>
                    <a:cubicBezTo>
                      <a:pt x="18605" y="16034"/>
                      <a:pt x="18623" y="16034"/>
                      <a:pt x="18641" y="16016"/>
                    </a:cubicBezTo>
                    <a:lnTo>
                      <a:pt x="18730" y="16016"/>
                    </a:lnTo>
                    <a:cubicBezTo>
                      <a:pt x="19249" y="16947"/>
                      <a:pt x="20072" y="17824"/>
                      <a:pt x="21218" y="17841"/>
                    </a:cubicBezTo>
                    <a:cubicBezTo>
                      <a:pt x="21271" y="17841"/>
                      <a:pt x="21307" y="17770"/>
                      <a:pt x="21289" y="17716"/>
                    </a:cubicBezTo>
                    <a:cubicBezTo>
                      <a:pt x="21128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0" y="16608"/>
                      <a:pt x="20610" y="16608"/>
                    </a:cubicBezTo>
                    <a:cubicBezTo>
                      <a:pt x="21063" y="16608"/>
                      <a:pt x="21512" y="16483"/>
                      <a:pt x="21898" y="16231"/>
                    </a:cubicBezTo>
                    <a:cubicBezTo>
                      <a:pt x="21916" y="16213"/>
                      <a:pt x="21916" y="16177"/>
                      <a:pt x="21898" y="16159"/>
                    </a:cubicBezTo>
                    <a:cubicBezTo>
                      <a:pt x="21661" y="15634"/>
                      <a:pt x="21022" y="15478"/>
                      <a:pt x="20378" y="15478"/>
                    </a:cubicBezTo>
                    <a:cubicBezTo>
                      <a:pt x="20342" y="15478"/>
                      <a:pt x="20306" y="15478"/>
                      <a:pt x="20269" y="15479"/>
                    </a:cubicBezTo>
                    <a:lnTo>
                      <a:pt x="20520" y="15372"/>
                    </a:lnTo>
                    <a:cubicBezTo>
                      <a:pt x="20878" y="15229"/>
                      <a:pt x="21611" y="14960"/>
                      <a:pt x="21629" y="14477"/>
                    </a:cubicBezTo>
                    <a:cubicBezTo>
                      <a:pt x="21649" y="14162"/>
                      <a:pt x="21370" y="14074"/>
                      <a:pt x="21068" y="14074"/>
                    </a:cubicBezTo>
                    <a:cubicBezTo>
                      <a:pt x="20821" y="14074"/>
                      <a:pt x="20559" y="14133"/>
                      <a:pt x="20430" y="14173"/>
                    </a:cubicBezTo>
                    <a:cubicBezTo>
                      <a:pt x="20305" y="14227"/>
                      <a:pt x="20162" y="14280"/>
                      <a:pt x="20037" y="14352"/>
                    </a:cubicBezTo>
                    <a:cubicBezTo>
                      <a:pt x="20377" y="13958"/>
                      <a:pt x="20609" y="13493"/>
                      <a:pt x="20717" y="12992"/>
                    </a:cubicBezTo>
                    <a:cubicBezTo>
                      <a:pt x="20735" y="12956"/>
                      <a:pt x="20699" y="12902"/>
                      <a:pt x="20663" y="12902"/>
                    </a:cubicBezTo>
                    <a:cubicBezTo>
                      <a:pt x="20019" y="12902"/>
                      <a:pt x="19589" y="13314"/>
                      <a:pt x="19285" y="13833"/>
                    </a:cubicBezTo>
                    <a:cubicBezTo>
                      <a:pt x="19410" y="13189"/>
                      <a:pt x="19178" y="12527"/>
                      <a:pt x="18694" y="11882"/>
                    </a:cubicBezTo>
                    <a:cubicBezTo>
                      <a:pt x="18675" y="11863"/>
                      <a:pt x="18644" y="11848"/>
                      <a:pt x="18618" y="11848"/>
                    </a:cubicBezTo>
                    <a:cubicBezTo>
                      <a:pt x="18596" y="11848"/>
                      <a:pt x="18577" y="11858"/>
                      <a:pt x="18569" y="11882"/>
                    </a:cubicBezTo>
                    <a:cubicBezTo>
                      <a:pt x="18354" y="12366"/>
                      <a:pt x="18229" y="12867"/>
                      <a:pt x="18193" y="13386"/>
                    </a:cubicBezTo>
                    <a:cubicBezTo>
                      <a:pt x="18122" y="13260"/>
                      <a:pt x="18050" y="13135"/>
                      <a:pt x="17997" y="13010"/>
                    </a:cubicBezTo>
                    <a:cubicBezTo>
                      <a:pt x="17979" y="12992"/>
                      <a:pt x="17943" y="12974"/>
                      <a:pt x="17925" y="12974"/>
                    </a:cubicBezTo>
                    <a:cubicBezTo>
                      <a:pt x="17907" y="12956"/>
                      <a:pt x="17889" y="12956"/>
                      <a:pt x="17871" y="12956"/>
                    </a:cubicBezTo>
                    <a:lnTo>
                      <a:pt x="17836" y="12956"/>
                    </a:lnTo>
                    <a:cubicBezTo>
                      <a:pt x="17800" y="12956"/>
                      <a:pt x="17764" y="12974"/>
                      <a:pt x="17764" y="13010"/>
                    </a:cubicBezTo>
                    <a:cubicBezTo>
                      <a:pt x="17496" y="13833"/>
                      <a:pt x="17406" y="14996"/>
                      <a:pt x="18104" y="15622"/>
                    </a:cubicBezTo>
                    <a:cubicBezTo>
                      <a:pt x="18104" y="15640"/>
                      <a:pt x="18104" y="15676"/>
                      <a:pt x="18104" y="15712"/>
                    </a:cubicBezTo>
                    <a:cubicBezTo>
                      <a:pt x="17657" y="15927"/>
                      <a:pt x="17227" y="16177"/>
                      <a:pt x="16815" y="16446"/>
                    </a:cubicBezTo>
                    <a:cubicBezTo>
                      <a:pt x="16762" y="16464"/>
                      <a:pt x="16726" y="16464"/>
                      <a:pt x="16690" y="16499"/>
                    </a:cubicBezTo>
                    <a:cubicBezTo>
                      <a:pt x="16672" y="16499"/>
                      <a:pt x="16672" y="16535"/>
                      <a:pt x="16672" y="16553"/>
                    </a:cubicBezTo>
                    <a:cubicBezTo>
                      <a:pt x="16332" y="16786"/>
                      <a:pt x="15992" y="17036"/>
                      <a:pt x="15670" y="17305"/>
                    </a:cubicBezTo>
                    <a:cubicBezTo>
                      <a:pt x="15867" y="16982"/>
                      <a:pt x="15974" y="16571"/>
                      <a:pt x="15795" y="16249"/>
                    </a:cubicBezTo>
                    <a:cubicBezTo>
                      <a:pt x="15785" y="16228"/>
                      <a:pt x="15762" y="16219"/>
                      <a:pt x="15742" y="16219"/>
                    </a:cubicBezTo>
                    <a:cubicBezTo>
                      <a:pt x="15727" y="16219"/>
                      <a:pt x="15713" y="16223"/>
                      <a:pt x="15706" y="16231"/>
                    </a:cubicBezTo>
                    <a:cubicBezTo>
                      <a:pt x="15402" y="16553"/>
                      <a:pt x="15277" y="17000"/>
                      <a:pt x="15384" y="17430"/>
                    </a:cubicBezTo>
                    <a:cubicBezTo>
                      <a:pt x="15348" y="17466"/>
                      <a:pt x="15330" y="17519"/>
                      <a:pt x="15312" y="17573"/>
                    </a:cubicBezTo>
                    <a:cubicBezTo>
                      <a:pt x="15294" y="17591"/>
                      <a:pt x="15294" y="17609"/>
                      <a:pt x="15312" y="17609"/>
                    </a:cubicBezTo>
                    <a:cubicBezTo>
                      <a:pt x="14364" y="18432"/>
                      <a:pt x="13469" y="19327"/>
                      <a:pt x="12610" y="20150"/>
                    </a:cubicBezTo>
                    <a:lnTo>
                      <a:pt x="12556" y="20186"/>
                    </a:lnTo>
                    <a:cubicBezTo>
                      <a:pt x="12539" y="20186"/>
                      <a:pt x="12521" y="20204"/>
                      <a:pt x="12539" y="20221"/>
                    </a:cubicBezTo>
                    <a:lnTo>
                      <a:pt x="12216" y="20526"/>
                    </a:lnTo>
                    <a:cubicBezTo>
                      <a:pt x="12073" y="20633"/>
                      <a:pt x="11966" y="20758"/>
                      <a:pt x="11859" y="20884"/>
                    </a:cubicBezTo>
                    <a:cubicBezTo>
                      <a:pt x="11769" y="20973"/>
                      <a:pt x="11680" y="21045"/>
                      <a:pt x="11608" y="21134"/>
                    </a:cubicBezTo>
                    <a:cubicBezTo>
                      <a:pt x="12020" y="20329"/>
                      <a:pt x="12342" y="19470"/>
                      <a:pt x="12556" y="18593"/>
                    </a:cubicBezTo>
                    <a:cubicBezTo>
                      <a:pt x="12682" y="18128"/>
                      <a:pt x="12807" y="17627"/>
                      <a:pt x="12950" y="17126"/>
                    </a:cubicBezTo>
                    <a:cubicBezTo>
                      <a:pt x="13147" y="17036"/>
                      <a:pt x="13308" y="16911"/>
                      <a:pt x="13451" y="16732"/>
                    </a:cubicBezTo>
                    <a:cubicBezTo>
                      <a:pt x="13594" y="16571"/>
                      <a:pt x="13666" y="16374"/>
                      <a:pt x="13666" y="16159"/>
                    </a:cubicBezTo>
                    <a:cubicBezTo>
                      <a:pt x="13666" y="16107"/>
                      <a:pt x="13637" y="16074"/>
                      <a:pt x="13601" y="16074"/>
                    </a:cubicBezTo>
                    <a:cubicBezTo>
                      <a:pt x="13587" y="16074"/>
                      <a:pt x="13573" y="16078"/>
                      <a:pt x="13559" y="16088"/>
                    </a:cubicBezTo>
                    <a:cubicBezTo>
                      <a:pt x="13362" y="16213"/>
                      <a:pt x="13201" y="16374"/>
                      <a:pt x="13093" y="16553"/>
                    </a:cubicBezTo>
                    <a:cubicBezTo>
                      <a:pt x="13254" y="15873"/>
                      <a:pt x="13362" y="15193"/>
                      <a:pt x="13415" y="14495"/>
                    </a:cubicBezTo>
                    <a:cubicBezTo>
                      <a:pt x="13435" y="14502"/>
                      <a:pt x="13455" y="14506"/>
                      <a:pt x="13473" y="14506"/>
                    </a:cubicBezTo>
                    <a:cubicBezTo>
                      <a:pt x="13506" y="14506"/>
                      <a:pt x="13536" y="14493"/>
                      <a:pt x="13559" y="14459"/>
                    </a:cubicBezTo>
                    <a:lnTo>
                      <a:pt x="13648" y="14298"/>
                    </a:lnTo>
                    <a:cubicBezTo>
                      <a:pt x="13702" y="14245"/>
                      <a:pt x="13738" y="14173"/>
                      <a:pt x="13773" y="14119"/>
                    </a:cubicBezTo>
                    <a:cubicBezTo>
                      <a:pt x="14722" y="13851"/>
                      <a:pt x="15706" y="12777"/>
                      <a:pt x="15330" y="11775"/>
                    </a:cubicBezTo>
                    <a:cubicBezTo>
                      <a:pt x="15323" y="11754"/>
                      <a:pt x="15305" y="11744"/>
                      <a:pt x="15287" y="11744"/>
                    </a:cubicBezTo>
                    <a:cubicBezTo>
                      <a:pt x="15258" y="11744"/>
                      <a:pt x="15230" y="11767"/>
                      <a:pt x="15241" y="11811"/>
                    </a:cubicBezTo>
                    <a:cubicBezTo>
                      <a:pt x="15545" y="12723"/>
                      <a:pt x="14704" y="13475"/>
                      <a:pt x="13899" y="13887"/>
                    </a:cubicBezTo>
                    <a:cubicBezTo>
                      <a:pt x="13952" y="13779"/>
                      <a:pt x="14006" y="13672"/>
                      <a:pt x="14042" y="13582"/>
                    </a:cubicBezTo>
                    <a:cubicBezTo>
                      <a:pt x="14078" y="13547"/>
                      <a:pt x="14095" y="13511"/>
                      <a:pt x="14095" y="13475"/>
                    </a:cubicBezTo>
                    <a:cubicBezTo>
                      <a:pt x="14095" y="13457"/>
                      <a:pt x="14095" y="13439"/>
                      <a:pt x="14095" y="13421"/>
                    </a:cubicBezTo>
                    <a:cubicBezTo>
                      <a:pt x="14811" y="12920"/>
                      <a:pt x="15205" y="12079"/>
                      <a:pt x="15133" y="11202"/>
                    </a:cubicBezTo>
                    <a:cubicBezTo>
                      <a:pt x="15133" y="11173"/>
                      <a:pt x="15109" y="11144"/>
                      <a:pt x="15081" y="11144"/>
                    </a:cubicBezTo>
                    <a:cubicBezTo>
                      <a:pt x="15075" y="11144"/>
                      <a:pt x="15068" y="11145"/>
                      <a:pt x="15062" y="11149"/>
                    </a:cubicBezTo>
                    <a:cubicBezTo>
                      <a:pt x="14793" y="11220"/>
                      <a:pt x="14561" y="11399"/>
                      <a:pt x="14435" y="11632"/>
                    </a:cubicBezTo>
                    <a:cubicBezTo>
                      <a:pt x="14453" y="11346"/>
                      <a:pt x="14453" y="11041"/>
                      <a:pt x="14435" y="10737"/>
                    </a:cubicBezTo>
                    <a:cubicBezTo>
                      <a:pt x="14435" y="10708"/>
                      <a:pt x="14412" y="10679"/>
                      <a:pt x="14374" y="10679"/>
                    </a:cubicBezTo>
                    <a:cubicBezTo>
                      <a:pt x="14365" y="10679"/>
                      <a:pt x="14356" y="10680"/>
                      <a:pt x="14346" y="10683"/>
                    </a:cubicBezTo>
                    <a:cubicBezTo>
                      <a:pt x="13934" y="10844"/>
                      <a:pt x="13612" y="11202"/>
                      <a:pt x="13505" y="11632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8" y="11024"/>
                      <a:pt x="12700" y="11113"/>
                    </a:cubicBezTo>
                    <a:cubicBezTo>
                      <a:pt x="12664" y="11041"/>
                      <a:pt x="12664" y="10970"/>
                      <a:pt x="12646" y="10898"/>
                    </a:cubicBezTo>
                    <a:cubicBezTo>
                      <a:pt x="12646" y="10850"/>
                      <a:pt x="12614" y="10827"/>
                      <a:pt x="12577" y="10827"/>
                    </a:cubicBezTo>
                    <a:cubicBezTo>
                      <a:pt x="12558" y="10827"/>
                      <a:pt x="12539" y="10833"/>
                      <a:pt x="12521" y="10844"/>
                    </a:cubicBezTo>
                    <a:cubicBezTo>
                      <a:pt x="11912" y="11363"/>
                      <a:pt x="11966" y="13063"/>
                      <a:pt x="12700" y="13565"/>
                    </a:cubicBezTo>
                    <a:cubicBezTo>
                      <a:pt x="12377" y="13475"/>
                      <a:pt x="12073" y="13314"/>
                      <a:pt x="11841" y="13081"/>
                    </a:cubicBezTo>
                    <a:cubicBezTo>
                      <a:pt x="11680" y="12920"/>
                      <a:pt x="11572" y="12706"/>
                      <a:pt x="11554" y="12473"/>
                    </a:cubicBezTo>
                    <a:cubicBezTo>
                      <a:pt x="11519" y="12204"/>
                      <a:pt x="11697" y="11990"/>
                      <a:pt x="11805" y="11757"/>
                    </a:cubicBezTo>
                    <a:cubicBezTo>
                      <a:pt x="11819" y="11728"/>
                      <a:pt x="11798" y="11699"/>
                      <a:pt x="11771" y="11699"/>
                    </a:cubicBezTo>
                    <a:cubicBezTo>
                      <a:pt x="11764" y="11699"/>
                      <a:pt x="11758" y="11700"/>
                      <a:pt x="11751" y="11703"/>
                    </a:cubicBezTo>
                    <a:cubicBezTo>
                      <a:pt x="11340" y="11990"/>
                      <a:pt x="11340" y="12527"/>
                      <a:pt x="11554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61" y="13672"/>
                      <a:pt x="12861" y="13654"/>
                    </a:cubicBezTo>
                    <a:cubicBezTo>
                      <a:pt x="12896" y="13672"/>
                      <a:pt x="12950" y="13690"/>
                      <a:pt x="12986" y="13690"/>
                    </a:cubicBezTo>
                    <a:cubicBezTo>
                      <a:pt x="13040" y="13869"/>
                      <a:pt x="13075" y="14048"/>
                      <a:pt x="13093" y="14227"/>
                    </a:cubicBezTo>
                    <a:cubicBezTo>
                      <a:pt x="13093" y="14279"/>
                      <a:pt x="13136" y="14307"/>
                      <a:pt x="13178" y="14307"/>
                    </a:cubicBezTo>
                    <a:cubicBezTo>
                      <a:pt x="13209" y="14307"/>
                      <a:pt x="13239" y="14292"/>
                      <a:pt x="13254" y="14262"/>
                    </a:cubicBezTo>
                    <a:cubicBezTo>
                      <a:pt x="13271" y="14262"/>
                      <a:pt x="13287" y="14247"/>
                      <a:pt x="13290" y="14231"/>
                    </a:cubicBezTo>
                    <a:lnTo>
                      <a:pt x="13290" y="14231"/>
                    </a:lnTo>
                    <a:cubicBezTo>
                      <a:pt x="13182" y="15590"/>
                      <a:pt x="12932" y="16930"/>
                      <a:pt x="12556" y="18235"/>
                    </a:cubicBezTo>
                    <a:cubicBezTo>
                      <a:pt x="12610" y="17734"/>
                      <a:pt x="12610" y="17233"/>
                      <a:pt x="12539" y="16732"/>
                    </a:cubicBezTo>
                    <a:cubicBezTo>
                      <a:pt x="12360" y="15587"/>
                      <a:pt x="11357" y="15103"/>
                      <a:pt x="10856" y="14137"/>
                    </a:cubicBezTo>
                    <a:cubicBezTo>
                      <a:pt x="10844" y="14118"/>
                      <a:pt x="10827" y="14111"/>
                      <a:pt x="10810" y="14111"/>
                    </a:cubicBezTo>
                    <a:cubicBezTo>
                      <a:pt x="10779" y="14111"/>
                      <a:pt x="10749" y="14138"/>
                      <a:pt x="10749" y="14173"/>
                    </a:cubicBezTo>
                    <a:cubicBezTo>
                      <a:pt x="11035" y="15265"/>
                      <a:pt x="10892" y="16392"/>
                      <a:pt x="11035" y="17501"/>
                    </a:cubicBezTo>
                    <a:cubicBezTo>
                      <a:pt x="11179" y="18683"/>
                      <a:pt x="11751" y="19631"/>
                      <a:pt x="11554" y="20866"/>
                    </a:cubicBezTo>
                    <a:cubicBezTo>
                      <a:pt x="11411" y="21152"/>
                      <a:pt x="11268" y="21438"/>
                      <a:pt x="11107" y="21707"/>
                    </a:cubicBezTo>
                    <a:cubicBezTo>
                      <a:pt x="10606" y="22297"/>
                      <a:pt x="10158" y="22942"/>
                      <a:pt x="9783" y="23622"/>
                    </a:cubicBezTo>
                    <a:cubicBezTo>
                      <a:pt x="9693" y="22763"/>
                      <a:pt x="9604" y="21886"/>
                      <a:pt x="9514" y="21027"/>
                    </a:cubicBezTo>
                    <a:cubicBezTo>
                      <a:pt x="9783" y="20651"/>
                      <a:pt x="9890" y="20186"/>
                      <a:pt x="9818" y="19738"/>
                    </a:cubicBezTo>
                    <a:cubicBezTo>
                      <a:pt x="9807" y="19704"/>
                      <a:pt x="9773" y="19684"/>
                      <a:pt x="9741" y="19684"/>
                    </a:cubicBezTo>
                    <a:cubicBezTo>
                      <a:pt x="9723" y="19684"/>
                      <a:pt x="9706" y="19690"/>
                      <a:pt x="9693" y="19703"/>
                    </a:cubicBezTo>
                    <a:cubicBezTo>
                      <a:pt x="9586" y="19792"/>
                      <a:pt x="9478" y="19917"/>
                      <a:pt x="9425" y="20060"/>
                    </a:cubicBezTo>
                    <a:cubicBezTo>
                      <a:pt x="9335" y="19005"/>
                      <a:pt x="9264" y="17967"/>
                      <a:pt x="9210" y="16911"/>
                    </a:cubicBezTo>
                    <a:cubicBezTo>
                      <a:pt x="9210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29" y="14675"/>
                      <a:pt x="9699" y="14647"/>
                      <a:pt x="9663" y="14647"/>
                    </a:cubicBezTo>
                    <a:cubicBezTo>
                      <a:pt x="9643" y="14647"/>
                      <a:pt x="9622" y="14655"/>
                      <a:pt x="9604" y="14674"/>
                    </a:cubicBezTo>
                    <a:cubicBezTo>
                      <a:pt x="9425" y="14853"/>
                      <a:pt x="9282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35" y="12294"/>
                      <a:pt x="10337" y="10469"/>
                      <a:pt x="11411" y="8822"/>
                    </a:cubicBezTo>
                    <a:cubicBezTo>
                      <a:pt x="12234" y="7588"/>
                      <a:pt x="13362" y="6585"/>
                      <a:pt x="13916" y="5190"/>
                    </a:cubicBezTo>
                    <a:lnTo>
                      <a:pt x="13916" y="5190"/>
                    </a:lnTo>
                    <a:cubicBezTo>
                      <a:pt x="13952" y="5404"/>
                      <a:pt x="13916" y="5637"/>
                      <a:pt x="13827" y="5834"/>
                    </a:cubicBezTo>
                    <a:cubicBezTo>
                      <a:pt x="13773" y="6102"/>
                      <a:pt x="13684" y="6371"/>
                      <a:pt x="13594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41" y="9914"/>
                      <a:pt x="10749" y="10755"/>
                      <a:pt x="9944" y="11811"/>
                    </a:cubicBezTo>
                    <a:cubicBezTo>
                      <a:pt x="9931" y="11849"/>
                      <a:pt x="9955" y="11879"/>
                      <a:pt x="9983" y="11879"/>
                    </a:cubicBezTo>
                    <a:cubicBezTo>
                      <a:pt x="9994" y="11879"/>
                      <a:pt x="10005" y="11874"/>
                      <a:pt x="10015" y="11864"/>
                    </a:cubicBezTo>
                    <a:cubicBezTo>
                      <a:pt x="12055" y="9914"/>
                      <a:pt x="13952" y="7623"/>
                      <a:pt x="14167" y="4689"/>
                    </a:cubicBezTo>
                    <a:cubicBezTo>
                      <a:pt x="14167" y="4650"/>
                      <a:pt x="14130" y="4620"/>
                      <a:pt x="14089" y="4620"/>
                    </a:cubicBezTo>
                    <a:cubicBezTo>
                      <a:pt x="14073" y="4620"/>
                      <a:pt x="14057" y="4625"/>
                      <a:pt x="14042" y="4635"/>
                    </a:cubicBezTo>
                    <a:cubicBezTo>
                      <a:pt x="13111" y="5762"/>
                      <a:pt x="11930" y="6639"/>
                      <a:pt x="11035" y="7802"/>
                    </a:cubicBezTo>
                    <a:cubicBezTo>
                      <a:pt x="10158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586" y="11882"/>
                    </a:cubicBezTo>
                    <a:cubicBezTo>
                      <a:pt x="9478" y="12169"/>
                      <a:pt x="9389" y="12455"/>
                      <a:pt x="9335" y="12759"/>
                    </a:cubicBezTo>
                    <a:cubicBezTo>
                      <a:pt x="9478" y="10970"/>
                      <a:pt x="9711" y="9216"/>
                      <a:pt x="9908" y="7444"/>
                    </a:cubicBezTo>
                    <a:cubicBezTo>
                      <a:pt x="10212" y="7122"/>
                      <a:pt x="10409" y="6729"/>
                      <a:pt x="10481" y="6299"/>
                    </a:cubicBezTo>
                    <a:cubicBezTo>
                      <a:pt x="10481" y="6255"/>
                      <a:pt x="10444" y="6223"/>
                      <a:pt x="10411" y="6223"/>
                    </a:cubicBezTo>
                    <a:cubicBezTo>
                      <a:pt x="10404" y="6223"/>
                      <a:pt x="10397" y="6224"/>
                      <a:pt x="10391" y="6228"/>
                    </a:cubicBezTo>
                    <a:cubicBezTo>
                      <a:pt x="10230" y="6317"/>
                      <a:pt x="10105" y="6442"/>
                      <a:pt x="10015" y="6603"/>
                    </a:cubicBezTo>
                    <a:cubicBezTo>
                      <a:pt x="10069" y="6156"/>
                      <a:pt x="10105" y="5691"/>
                      <a:pt x="10158" y="5243"/>
                    </a:cubicBezTo>
                    <a:cubicBezTo>
                      <a:pt x="10176" y="5225"/>
                      <a:pt x="10194" y="5207"/>
                      <a:pt x="10176" y="5172"/>
                    </a:cubicBezTo>
                    <a:cubicBezTo>
                      <a:pt x="10176" y="5154"/>
                      <a:pt x="10176" y="5136"/>
                      <a:pt x="10158" y="5100"/>
                    </a:cubicBezTo>
                    <a:lnTo>
                      <a:pt x="10158" y="4975"/>
                    </a:lnTo>
                    <a:cubicBezTo>
                      <a:pt x="10552" y="4850"/>
                      <a:pt x="10856" y="4510"/>
                      <a:pt x="10964" y="4116"/>
                    </a:cubicBezTo>
                    <a:lnTo>
                      <a:pt x="11035" y="4098"/>
                    </a:lnTo>
                    <a:cubicBezTo>
                      <a:pt x="11290" y="4294"/>
                      <a:pt x="11577" y="4362"/>
                      <a:pt x="11881" y="4362"/>
                    </a:cubicBezTo>
                    <a:cubicBezTo>
                      <a:pt x="12547" y="4362"/>
                      <a:pt x="13292" y="4037"/>
                      <a:pt x="13937" y="4037"/>
                    </a:cubicBezTo>
                    <a:cubicBezTo>
                      <a:pt x="13991" y="4037"/>
                      <a:pt x="14043" y="4039"/>
                      <a:pt x="14095" y="4044"/>
                    </a:cubicBezTo>
                    <a:cubicBezTo>
                      <a:pt x="14149" y="4044"/>
                      <a:pt x="14185" y="3991"/>
                      <a:pt x="14167" y="3937"/>
                    </a:cubicBezTo>
                    <a:cubicBezTo>
                      <a:pt x="14070" y="3402"/>
                      <a:pt x="13531" y="3234"/>
                      <a:pt x="13018" y="3234"/>
                    </a:cubicBezTo>
                    <a:cubicBezTo>
                      <a:pt x="12965" y="3234"/>
                      <a:pt x="12913" y="3236"/>
                      <a:pt x="12861" y="3239"/>
                    </a:cubicBezTo>
                    <a:cubicBezTo>
                      <a:pt x="13380" y="2845"/>
                      <a:pt x="13630" y="2308"/>
                      <a:pt x="13952" y="1772"/>
                    </a:cubicBezTo>
                    <a:cubicBezTo>
                      <a:pt x="13970" y="1718"/>
                      <a:pt x="13934" y="1646"/>
                      <a:pt x="13881" y="1646"/>
                    </a:cubicBezTo>
                    <a:cubicBezTo>
                      <a:pt x="13732" y="1636"/>
                      <a:pt x="13583" y="1628"/>
                      <a:pt x="13435" y="1628"/>
                    </a:cubicBezTo>
                    <a:cubicBezTo>
                      <a:pt x="13048" y="1628"/>
                      <a:pt x="12675" y="1687"/>
                      <a:pt x="12377" y="1933"/>
                    </a:cubicBezTo>
                    <a:cubicBezTo>
                      <a:pt x="12485" y="1593"/>
                      <a:pt x="12503" y="1217"/>
                      <a:pt x="12449" y="859"/>
                    </a:cubicBezTo>
                    <a:cubicBezTo>
                      <a:pt x="12436" y="833"/>
                      <a:pt x="12413" y="816"/>
                      <a:pt x="12395" y="816"/>
                    </a:cubicBezTo>
                    <a:cubicBezTo>
                      <a:pt x="12388" y="816"/>
                      <a:pt x="12382" y="818"/>
                      <a:pt x="12377" y="823"/>
                    </a:cubicBezTo>
                    <a:lnTo>
                      <a:pt x="12288" y="895"/>
                    </a:lnTo>
                    <a:cubicBezTo>
                      <a:pt x="12324" y="698"/>
                      <a:pt x="12431" y="662"/>
                      <a:pt x="12431" y="501"/>
                    </a:cubicBezTo>
                    <a:cubicBezTo>
                      <a:pt x="12431" y="465"/>
                      <a:pt x="12395" y="447"/>
                      <a:pt x="12377" y="429"/>
                    </a:cubicBezTo>
                    <a:cubicBezTo>
                      <a:pt x="12292" y="410"/>
                      <a:pt x="12210" y="401"/>
                      <a:pt x="12133" y="401"/>
                    </a:cubicBezTo>
                    <a:cubicBezTo>
                      <a:pt x="11642" y="401"/>
                      <a:pt x="11305" y="769"/>
                      <a:pt x="11089" y="1217"/>
                    </a:cubicBezTo>
                    <a:cubicBezTo>
                      <a:pt x="11017" y="823"/>
                      <a:pt x="10910" y="447"/>
                      <a:pt x="10856" y="72"/>
                    </a:cubicBezTo>
                    <a:cubicBezTo>
                      <a:pt x="10856" y="18"/>
                      <a:pt x="10821" y="0"/>
                      <a:pt x="107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2"/>
              <p:cNvSpPr/>
              <p:nvPr/>
            </p:nvSpPr>
            <p:spPr>
              <a:xfrm>
                <a:off x="1465400" y="156882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998" y="0"/>
                    </a:moveTo>
                    <a:cubicBezTo>
                      <a:pt x="604" y="430"/>
                      <a:pt x="282" y="913"/>
                      <a:pt x="13" y="1414"/>
                    </a:cubicBezTo>
                    <a:cubicBezTo>
                      <a:pt x="1" y="1439"/>
                      <a:pt x="24" y="1464"/>
                      <a:pt x="45" y="1464"/>
                    </a:cubicBezTo>
                    <a:cubicBezTo>
                      <a:pt x="53" y="1464"/>
                      <a:pt x="62" y="1460"/>
                      <a:pt x="67" y="1450"/>
                    </a:cubicBezTo>
                    <a:cubicBezTo>
                      <a:pt x="371" y="966"/>
                      <a:pt x="783" y="555"/>
                      <a:pt x="1051" y="54"/>
                    </a:cubicBezTo>
                    <a:cubicBezTo>
                      <a:pt x="1064" y="28"/>
                      <a:pt x="1041" y="3"/>
                      <a:pt x="1020" y="3"/>
                    </a:cubicBezTo>
                    <a:cubicBezTo>
                      <a:pt x="1011" y="3"/>
                      <a:pt x="1003" y="8"/>
                      <a:pt x="998" y="18"/>
                    </a:cubicBezTo>
                    <a:lnTo>
                      <a:pt x="998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2"/>
              <p:cNvSpPr/>
              <p:nvPr/>
            </p:nvSpPr>
            <p:spPr>
              <a:xfrm>
                <a:off x="1258800" y="1621750"/>
                <a:ext cx="2250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80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3" y="775"/>
                      <a:pt x="854" y="779"/>
                      <a:pt x="863" y="779"/>
                    </a:cubicBezTo>
                    <a:cubicBezTo>
                      <a:pt x="885" y="779"/>
                      <a:pt x="899" y="754"/>
                      <a:pt x="887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2"/>
              <p:cNvSpPr/>
              <p:nvPr/>
            </p:nvSpPr>
            <p:spPr>
              <a:xfrm>
                <a:off x="1338675" y="14547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4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1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2"/>
              <p:cNvSpPr/>
              <p:nvPr/>
            </p:nvSpPr>
            <p:spPr>
              <a:xfrm>
                <a:off x="1159050" y="1101100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2" y="707"/>
                    </a:cubicBezTo>
                    <a:cubicBezTo>
                      <a:pt x="1176" y="710"/>
                      <a:pt x="1180" y="712"/>
                      <a:pt x="1184" y="712"/>
                    </a:cubicBezTo>
                    <a:cubicBezTo>
                      <a:pt x="1202" y="712"/>
                      <a:pt x="1223" y="685"/>
                      <a:pt x="1208" y="671"/>
                    </a:cubicBezTo>
                    <a:lnTo>
                      <a:pt x="1190" y="671"/>
                    </a:lnTo>
                    <a:cubicBezTo>
                      <a:pt x="868" y="385"/>
                      <a:pt x="457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2"/>
              <p:cNvSpPr/>
              <p:nvPr/>
            </p:nvSpPr>
            <p:spPr>
              <a:xfrm>
                <a:off x="1359700" y="8713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1"/>
                    </a:moveTo>
                    <a:cubicBezTo>
                      <a:pt x="662" y="1"/>
                      <a:pt x="591" y="90"/>
                      <a:pt x="501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4" y="323"/>
                      <a:pt x="823" y="197"/>
                      <a:pt x="841" y="72"/>
                    </a:cubicBezTo>
                    <a:cubicBezTo>
                      <a:pt x="841" y="36"/>
                      <a:pt x="823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2"/>
              <p:cNvSpPr/>
              <p:nvPr/>
            </p:nvSpPr>
            <p:spPr>
              <a:xfrm>
                <a:off x="1182425" y="10270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0" y="348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6"/>
                      <a:pt x="703" y="162"/>
                      <a:pt x="667" y="162"/>
                    </a:cubicBezTo>
                    <a:cubicBezTo>
                      <a:pt x="607" y="162"/>
                      <a:pt x="548" y="170"/>
                      <a:pt x="488" y="170"/>
                    </a:cubicBezTo>
                    <a:cubicBezTo>
                      <a:pt x="458" y="170"/>
                      <a:pt x="428" y="168"/>
                      <a:pt x="398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2"/>
              <p:cNvSpPr/>
              <p:nvPr/>
            </p:nvSpPr>
            <p:spPr>
              <a:xfrm>
                <a:off x="1558925" y="11538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1"/>
                    </a:moveTo>
                    <a:cubicBezTo>
                      <a:pt x="35" y="1"/>
                      <a:pt x="1" y="28"/>
                      <a:pt x="12" y="63"/>
                    </a:cubicBezTo>
                    <a:cubicBezTo>
                      <a:pt x="48" y="188"/>
                      <a:pt x="138" y="296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2"/>
              <p:cNvSpPr/>
              <p:nvPr/>
            </p:nvSpPr>
            <p:spPr>
              <a:xfrm>
                <a:off x="1214750" y="1036400"/>
                <a:ext cx="134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3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2" y="557"/>
                      <a:pt x="286" y="897"/>
                      <a:pt x="215" y="1237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6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6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1335975" y="8926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30" y="776"/>
                    </a:cubicBezTo>
                    <a:cubicBezTo>
                      <a:pt x="269" y="597"/>
                      <a:pt x="162" y="364"/>
                      <a:pt x="126" y="132"/>
                    </a:cubicBezTo>
                    <a:close/>
                    <a:moveTo>
                      <a:pt x="127" y="0"/>
                    </a:moveTo>
                    <a:cubicBezTo>
                      <a:pt x="104" y="0"/>
                      <a:pt x="80" y="2"/>
                      <a:pt x="54" y="7"/>
                    </a:cubicBezTo>
                    <a:cubicBezTo>
                      <a:pt x="19" y="7"/>
                      <a:pt x="1" y="24"/>
                      <a:pt x="1" y="60"/>
                    </a:cubicBezTo>
                    <a:cubicBezTo>
                      <a:pt x="37" y="382"/>
                      <a:pt x="180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2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8" y="1080"/>
                      <a:pt x="538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8" y="901"/>
                    </a:lnTo>
                    <a:cubicBezTo>
                      <a:pt x="538" y="514"/>
                      <a:pt x="490" y="0"/>
                      <a:pt x="12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1534625" y="1610525"/>
                <a:ext cx="54785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1" extrusionOk="0">
                    <a:moveTo>
                      <a:pt x="9860" y="4721"/>
                    </a:moveTo>
                    <a:cubicBezTo>
                      <a:pt x="9860" y="4810"/>
                      <a:pt x="9843" y="4900"/>
                      <a:pt x="9825" y="4971"/>
                    </a:cubicBezTo>
                    <a:cubicBezTo>
                      <a:pt x="9538" y="5472"/>
                      <a:pt x="9413" y="6134"/>
                      <a:pt x="8966" y="6474"/>
                    </a:cubicBezTo>
                    <a:cubicBezTo>
                      <a:pt x="9037" y="5776"/>
                      <a:pt x="9449" y="5258"/>
                      <a:pt x="9860" y="4721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02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681" y="9534"/>
                    </a:moveTo>
                    <a:cubicBezTo>
                      <a:pt x="9681" y="9642"/>
                      <a:pt x="9681" y="9749"/>
                      <a:pt x="9699" y="9839"/>
                    </a:cubicBezTo>
                    <a:cubicBezTo>
                      <a:pt x="9556" y="10179"/>
                      <a:pt x="9395" y="10519"/>
                      <a:pt x="9216" y="10823"/>
                    </a:cubicBezTo>
                    <a:cubicBezTo>
                      <a:pt x="9324" y="10376"/>
                      <a:pt x="9485" y="9946"/>
                      <a:pt x="9681" y="9534"/>
                    </a:cubicBezTo>
                    <a:close/>
                    <a:moveTo>
                      <a:pt x="11739" y="11288"/>
                    </a:moveTo>
                    <a:cubicBezTo>
                      <a:pt x="11954" y="11449"/>
                      <a:pt x="12151" y="11646"/>
                      <a:pt x="12294" y="11879"/>
                    </a:cubicBezTo>
                    <a:cubicBezTo>
                      <a:pt x="12062" y="11718"/>
                      <a:pt x="11883" y="11521"/>
                      <a:pt x="11739" y="11288"/>
                    </a:cubicBezTo>
                    <a:close/>
                    <a:moveTo>
                      <a:pt x="10505" y="14420"/>
                    </a:moveTo>
                    <a:lnTo>
                      <a:pt x="10505" y="14420"/>
                    </a:lnTo>
                    <a:cubicBezTo>
                      <a:pt x="10898" y="14581"/>
                      <a:pt x="11167" y="14939"/>
                      <a:pt x="11238" y="15350"/>
                    </a:cubicBezTo>
                    <a:cubicBezTo>
                      <a:pt x="10880" y="15154"/>
                      <a:pt x="10702" y="14778"/>
                      <a:pt x="10505" y="14420"/>
                    </a:cubicBezTo>
                    <a:close/>
                    <a:moveTo>
                      <a:pt x="12151" y="13418"/>
                    </a:moveTo>
                    <a:lnTo>
                      <a:pt x="12151" y="13418"/>
                    </a:lnTo>
                    <a:cubicBezTo>
                      <a:pt x="12258" y="13525"/>
                      <a:pt x="12366" y="13650"/>
                      <a:pt x="12491" y="13740"/>
                    </a:cubicBezTo>
                    <a:lnTo>
                      <a:pt x="12473" y="13740"/>
                    </a:lnTo>
                    <a:cubicBezTo>
                      <a:pt x="12795" y="14205"/>
                      <a:pt x="13153" y="14635"/>
                      <a:pt x="13529" y="15046"/>
                    </a:cubicBezTo>
                    <a:cubicBezTo>
                      <a:pt x="14066" y="15655"/>
                      <a:pt x="14782" y="16048"/>
                      <a:pt x="15318" y="16639"/>
                    </a:cubicBezTo>
                    <a:cubicBezTo>
                      <a:pt x="15327" y="16647"/>
                      <a:pt x="15336" y="16651"/>
                      <a:pt x="15345" y="16651"/>
                    </a:cubicBezTo>
                    <a:cubicBezTo>
                      <a:pt x="15375" y="16651"/>
                      <a:pt x="15404" y="16613"/>
                      <a:pt x="15390" y="16585"/>
                    </a:cubicBezTo>
                    <a:cubicBezTo>
                      <a:pt x="14925" y="16012"/>
                      <a:pt x="14281" y="15655"/>
                      <a:pt x="13797" y="15118"/>
                    </a:cubicBezTo>
                    <a:cubicBezTo>
                      <a:pt x="13493" y="14796"/>
                      <a:pt x="13207" y="14456"/>
                      <a:pt x="12938" y="14098"/>
                    </a:cubicBezTo>
                    <a:lnTo>
                      <a:pt x="12938" y="14098"/>
                    </a:lnTo>
                    <a:cubicBezTo>
                      <a:pt x="13225" y="14295"/>
                      <a:pt x="13547" y="14456"/>
                      <a:pt x="13851" y="14635"/>
                    </a:cubicBezTo>
                    <a:cubicBezTo>
                      <a:pt x="15122" y="15350"/>
                      <a:pt x="15855" y="16245"/>
                      <a:pt x="16696" y="17408"/>
                    </a:cubicBezTo>
                    <a:cubicBezTo>
                      <a:pt x="16936" y="17732"/>
                      <a:pt x="17353" y="18034"/>
                      <a:pt x="17048" y="18034"/>
                    </a:cubicBezTo>
                    <a:cubicBezTo>
                      <a:pt x="16965" y="18034"/>
                      <a:pt x="16830" y="18012"/>
                      <a:pt x="16625" y="17963"/>
                    </a:cubicBezTo>
                    <a:cubicBezTo>
                      <a:pt x="15837" y="17766"/>
                      <a:pt x="15122" y="17140"/>
                      <a:pt x="14549" y="16639"/>
                    </a:cubicBezTo>
                    <a:cubicBezTo>
                      <a:pt x="13636" y="15816"/>
                      <a:pt x="12885" y="14831"/>
                      <a:pt x="12294" y="13758"/>
                    </a:cubicBezTo>
                    <a:lnTo>
                      <a:pt x="12151" y="13418"/>
                    </a:lnTo>
                    <a:close/>
                    <a:moveTo>
                      <a:pt x="10684" y="17927"/>
                    </a:moveTo>
                    <a:lnTo>
                      <a:pt x="10684" y="17927"/>
                    </a:lnTo>
                    <a:cubicBezTo>
                      <a:pt x="10755" y="18446"/>
                      <a:pt x="10612" y="18947"/>
                      <a:pt x="10326" y="19359"/>
                    </a:cubicBezTo>
                    <a:cubicBezTo>
                      <a:pt x="10200" y="18840"/>
                      <a:pt x="10469" y="18393"/>
                      <a:pt x="10684" y="17927"/>
                    </a:cubicBezTo>
                    <a:close/>
                    <a:moveTo>
                      <a:pt x="8823" y="18894"/>
                    </a:moveTo>
                    <a:lnTo>
                      <a:pt x="8823" y="18894"/>
                    </a:lnTo>
                    <a:cubicBezTo>
                      <a:pt x="9001" y="19234"/>
                      <a:pt x="9163" y="19681"/>
                      <a:pt x="9055" y="20039"/>
                    </a:cubicBezTo>
                    <a:cubicBezTo>
                      <a:pt x="8894" y="19681"/>
                      <a:pt x="8805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17" y="20089"/>
                      <a:pt x="16729" y="20243"/>
                      <a:pt x="16992" y="20447"/>
                    </a:cubicBezTo>
                    <a:lnTo>
                      <a:pt x="16992" y="20447"/>
                    </a:lnTo>
                    <a:cubicBezTo>
                      <a:pt x="16841" y="20426"/>
                      <a:pt x="16706" y="20374"/>
                      <a:pt x="16571" y="20289"/>
                    </a:cubicBezTo>
                    <a:cubicBezTo>
                      <a:pt x="16482" y="20218"/>
                      <a:pt x="16374" y="20146"/>
                      <a:pt x="16267" y="20093"/>
                    </a:cubicBezTo>
                    <a:lnTo>
                      <a:pt x="16195" y="20093"/>
                    </a:lnTo>
                    <a:cubicBezTo>
                      <a:pt x="16177" y="20093"/>
                      <a:pt x="16160" y="20093"/>
                      <a:pt x="16142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63" y="20182"/>
                    </a:lnTo>
                    <a:lnTo>
                      <a:pt x="15981" y="20164"/>
                    </a:lnTo>
                    <a:cubicBezTo>
                      <a:pt x="15998" y="20236"/>
                      <a:pt x="16016" y="20289"/>
                      <a:pt x="16034" y="20361"/>
                    </a:cubicBezTo>
                    <a:cubicBezTo>
                      <a:pt x="16070" y="20450"/>
                      <a:pt x="16088" y="20558"/>
                      <a:pt x="16106" y="20647"/>
                    </a:cubicBezTo>
                    <a:cubicBezTo>
                      <a:pt x="16106" y="20683"/>
                      <a:pt x="16088" y="20719"/>
                      <a:pt x="16070" y="20755"/>
                    </a:cubicBezTo>
                    <a:cubicBezTo>
                      <a:pt x="16034" y="20629"/>
                      <a:pt x="15998" y="20504"/>
                      <a:pt x="15963" y="20361"/>
                    </a:cubicBezTo>
                    <a:lnTo>
                      <a:pt x="15963" y="20343"/>
                    </a:lnTo>
                    <a:cubicBezTo>
                      <a:pt x="15981" y="20343"/>
                      <a:pt x="15963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38" y="20486"/>
                    </a:moveTo>
                    <a:cubicBezTo>
                      <a:pt x="16392" y="20540"/>
                      <a:pt x="16428" y="20594"/>
                      <a:pt x="16482" y="20647"/>
                    </a:cubicBezTo>
                    <a:cubicBezTo>
                      <a:pt x="16517" y="20737"/>
                      <a:pt x="16535" y="20844"/>
                      <a:pt x="16535" y="20952"/>
                    </a:cubicBezTo>
                    <a:cubicBezTo>
                      <a:pt x="16482" y="20880"/>
                      <a:pt x="16428" y="20808"/>
                      <a:pt x="16392" y="20737"/>
                    </a:cubicBezTo>
                    <a:cubicBezTo>
                      <a:pt x="16356" y="20647"/>
                      <a:pt x="16338" y="20576"/>
                      <a:pt x="16303" y="20504"/>
                    </a:cubicBezTo>
                    <a:cubicBezTo>
                      <a:pt x="16321" y="20504"/>
                      <a:pt x="16338" y="20504"/>
                      <a:pt x="16338" y="20486"/>
                    </a:cubicBezTo>
                    <a:close/>
                    <a:moveTo>
                      <a:pt x="12151" y="14008"/>
                    </a:moveTo>
                    <a:cubicBezTo>
                      <a:pt x="12169" y="14062"/>
                      <a:pt x="12187" y="14116"/>
                      <a:pt x="12205" y="14169"/>
                    </a:cubicBezTo>
                    <a:cubicBezTo>
                      <a:pt x="12258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3" y="17739"/>
                    </a:cubicBezTo>
                    <a:cubicBezTo>
                      <a:pt x="12406" y="17739"/>
                      <a:pt x="12419" y="17730"/>
                      <a:pt x="12419" y="17713"/>
                    </a:cubicBezTo>
                    <a:cubicBezTo>
                      <a:pt x="12527" y="16693"/>
                      <a:pt x="12509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8" y="15261"/>
                      <a:pt x="12688" y="15565"/>
                    </a:cubicBezTo>
                    <a:cubicBezTo>
                      <a:pt x="12688" y="15583"/>
                      <a:pt x="12688" y="15601"/>
                      <a:pt x="12688" y="15601"/>
                    </a:cubicBezTo>
                    <a:cubicBezTo>
                      <a:pt x="12938" y="16800"/>
                      <a:pt x="13046" y="17891"/>
                      <a:pt x="12777" y="19090"/>
                    </a:cubicBezTo>
                    <a:cubicBezTo>
                      <a:pt x="12634" y="19753"/>
                      <a:pt x="12402" y="20379"/>
                      <a:pt x="12223" y="21005"/>
                    </a:cubicBezTo>
                    <a:cubicBezTo>
                      <a:pt x="12187" y="20164"/>
                      <a:pt x="11972" y="19287"/>
                      <a:pt x="11972" y="18464"/>
                    </a:cubicBezTo>
                    <a:cubicBezTo>
                      <a:pt x="11990" y="16979"/>
                      <a:pt x="12079" y="15494"/>
                      <a:pt x="12151" y="14008"/>
                    </a:cubicBezTo>
                    <a:close/>
                    <a:moveTo>
                      <a:pt x="16840" y="20558"/>
                    </a:moveTo>
                    <a:cubicBezTo>
                      <a:pt x="16933" y="20598"/>
                      <a:pt x="17038" y="20618"/>
                      <a:pt x="17144" y="20618"/>
                    </a:cubicBezTo>
                    <a:cubicBezTo>
                      <a:pt x="17180" y="20618"/>
                      <a:pt x="17215" y="20616"/>
                      <a:pt x="17251" y="20612"/>
                    </a:cubicBezTo>
                    <a:cubicBezTo>
                      <a:pt x="17269" y="20612"/>
                      <a:pt x="17305" y="20594"/>
                      <a:pt x="17305" y="20576"/>
                    </a:cubicBezTo>
                    <a:cubicBezTo>
                      <a:pt x="17466" y="20647"/>
                      <a:pt x="17663" y="20683"/>
                      <a:pt x="17842" y="20701"/>
                    </a:cubicBezTo>
                    <a:cubicBezTo>
                      <a:pt x="17985" y="20773"/>
                      <a:pt x="18146" y="20826"/>
                      <a:pt x="18289" y="20898"/>
                    </a:cubicBezTo>
                    <a:cubicBezTo>
                      <a:pt x="18468" y="20969"/>
                      <a:pt x="18629" y="21077"/>
                      <a:pt x="18772" y="21202"/>
                    </a:cubicBezTo>
                    <a:cubicBezTo>
                      <a:pt x="19041" y="21363"/>
                      <a:pt x="18933" y="21793"/>
                      <a:pt x="18611" y="21793"/>
                    </a:cubicBezTo>
                    <a:cubicBezTo>
                      <a:pt x="18585" y="21796"/>
                      <a:pt x="18559" y="21798"/>
                      <a:pt x="18533" y="21798"/>
                    </a:cubicBezTo>
                    <a:cubicBezTo>
                      <a:pt x="18144" y="21798"/>
                      <a:pt x="17734" y="21438"/>
                      <a:pt x="17466" y="21220"/>
                    </a:cubicBezTo>
                    <a:cubicBezTo>
                      <a:pt x="17430" y="21202"/>
                      <a:pt x="17412" y="21166"/>
                      <a:pt x="17394" y="21148"/>
                    </a:cubicBezTo>
                    <a:cubicBezTo>
                      <a:pt x="17287" y="20969"/>
                      <a:pt x="17144" y="20808"/>
                      <a:pt x="16965" y="20719"/>
                    </a:cubicBezTo>
                    <a:lnTo>
                      <a:pt x="16893" y="20629"/>
                    </a:lnTo>
                    <a:cubicBezTo>
                      <a:pt x="16875" y="20612"/>
                      <a:pt x="16857" y="20594"/>
                      <a:pt x="16840" y="20558"/>
                    </a:cubicBezTo>
                    <a:close/>
                    <a:moveTo>
                      <a:pt x="9252" y="14456"/>
                    </a:moveTo>
                    <a:lnTo>
                      <a:pt x="9252" y="14456"/>
                    </a:lnTo>
                    <a:cubicBezTo>
                      <a:pt x="9216" y="14742"/>
                      <a:pt x="9163" y="15010"/>
                      <a:pt x="9127" y="15297"/>
                    </a:cubicBezTo>
                    <a:cubicBezTo>
                      <a:pt x="8912" y="15887"/>
                      <a:pt x="8661" y="16460"/>
                      <a:pt x="8339" y="16997"/>
                    </a:cubicBezTo>
                    <a:cubicBezTo>
                      <a:pt x="7677" y="18142"/>
                      <a:pt x="6747" y="19144"/>
                      <a:pt x="6174" y="20361"/>
                    </a:cubicBezTo>
                    <a:cubicBezTo>
                      <a:pt x="6161" y="20386"/>
                      <a:pt x="6185" y="20412"/>
                      <a:pt x="6212" y="20412"/>
                    </a:cubicBezTo>
                    <a:cubicBezTo>
                      <a:pt x="6223" y="20412"/>
                      <a:pt x="6235" y="20407"/>
                      <a:pt x="6246" y="20397"/>
                    </a:cubicBezTo>
                    <a:cubicBezTo>
                      <a:pt x="6944" y="19269"/>
                      <a:pt x="7713" y="18178"/>
                      <a:pt x="8447" y="17068"/>
                    </a:cubicBezTo>
                    <a:cubicBezTo>
                      <a:pt x="8679" y="16693"/>
                      <a:pt x="8876" y="16281"/>
                      <a:pt x="9019" y="15869"/>
                    </a:cubicBezTo>
                    <a:lnTo>
                      <a:pt x="9019" y="15869"/>
                    </a:lnTo>
                    <a:cubicBezTo>
                      <a:pt x="8966" y="16245"/>
                      <a:pt x="8894" y="16621"/>
                      <a:pt x="8823" y="16997"/>
                    </a:cubicBezTo>
                    <a:cubicBezTo>
                      <a:pt x="8071" y="19108"/>
                      <a:pt x="6621" y="21059"/>
                      <a:pt x="4510" y="21811"/>
                    </a:cubicBezTo>
                    <a:cubicBezTo>
                      <a:pt x="4510" y="21811"/>
                      <a:pt x="5172" y="20289"/>
                      <a:pt x="5279" y="20110"/>
                    </a:cubicBezTo>
                    <a:cubicBezTo>
                      <a:pt x="5709" y="19377"/>
                      <a:pt x="6192" y="18661"/>
                      <a:pt x="6693" y="17963"/>
                    </a:cubicBezTo>
                    <a:cubicBezTo>
                      <a:pt x="7552" y="16782"/>
                      <a:pt x="8357" y="15583"/>
                      <a:pt x="9252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75" y="21220"/>
                      <a:pt x="13332" y="21578"/>
                      <a:pt x="13153" y="21918"/>
                    </a:cubicBezTo>
                    <a:cubicBezTo>
                      <a:pt x="13153" y="21524"/>
                      <a:pt x="13404" y="21166"/>
                      <a:pt x="13601" y="20790"/>
                    </a:cubicBezTo>
                    <a:close/>
                    <a:moveTo>
                      <a:pt x="8196" y="21130"/>
                    </a:moveTo>
                    <a:lnTo>
                      <a:pt x="8196" y="21130"/>
                    </a:lnTo>
                    <a:cubicBezTo>
                      <a:pt x="8321" y="21399"/>
                      <a:pt x="8411" y="21703"/>
                      <a:pt x="8447" y="22007"/>
                    </a:cubicBezTo>
                    <a:cubicBezTo>
                      <a:pt x="8286" y="21739"/>
                      <a:pt x="8214" y="21435"/>
                      <a:pt x="8196" y="21130"/>
                    </a:cubicBezTo>
                    <a:close/>
                    <a:moveTo>
                      <a:pt x="15820" y="20808"/>
                    </a:moveTo>
                    <a:cubicBezTo>
                      <a:pt x="15837" y="20934"/>
                      <a:pt x="15855" y="21059"/>
                      <a:pt x="15873" y="21184"/>
                    </a:cubicBezTo>
                    <a:cubicBezTo>
                      <a:pt x="15873" y="21224"/>
                      <a:pt x="15903" y="21245"/>
                      <a:pt x="15934" y="21245"/>
                    </a:cubicBezTo>
                    <a:cubicBezTo>
                      <a:pt x="15944" y="21245"/>
                      <a:pt x="15954" y="21242"/>
                      <a:pt x="15963" y="21238"/>
                    </a:cubicBezTo>
                    <a:lnTo>
                      <a:pt x="15963" y="21238"/>
                    </a:lnTo>
                    <a:cubicBezTo>
                      <a:pt x="15927" y="21453"/>
                      <a:pt x="15909" y="21685"/>
                      <a:pt x="15891" y="21900"/>
                    </a:cubicBezTo>
                    <a:cubicBezTo>
                      <a:pt x="15712" y="22079"/>
                      <a:pt x="15587" y="22294"/>
                      <a:pt x="15515" y="22526"/>
                    </a:cubicBezTo>
                    <a:cubicBezTo>
                      <a:pt x="15390" y="21972"/>
                      <a:pt x="15623" y="21363"/>
                      <a:pt x="15820" y="20808"/>
                    </a:cubicBezTo>
                    <a:close/>
                    <a:moveTo>
                      <a:pt x="16678" y="20808"/>
                    </a:moveTo>
                    <a:lnTo>
                      <a:pt x="16678" y="20808"/>
                    </a:lnTo>
                    <a:cubicBezTo>
                      <a:pt x="16750" y="20862"/>
                      <a:pt x="16822" y="20916"/>
                      <a:pt x="16893" y="20969"/>
                    </a:cubicBezTo>
                    <a:cubicBezTo>
                      <a:pt x="17036" y="21113"/>
                      <a:pt x="17215" y="21256"/>
                      <a:pt x="17376" y="21381"/>
                    </a:cubicBezTo>
                    <a:cubicBezTo>
                      <a:pt x="17448" y="21506"/>
                      <a:pt x="17484" y="21614"/>
                      <a:pt x="17520" y="21685"/>
                    </a:cubicBezTo>
                    <a:cubicBezTo>
                      <a:pt x="17716" y="22025"/>
                      <a:pt x="17842" y="22401"/>
                      <a:pt x="17877" y="22795"/>
                    </a:cubicBezTo>
                    <a:lnTo>
                      <a:pt x="17895" y="22813"/>
                    </a:lnTo>
                    <a:cubicBezTo>
                      <a:pt x="17484" y="22580"/>
                      <a:pt x="17126" y="22276"/>
                      <a:pt x="16857" y="21918"/>
                    </a:cubicBezTo>
                    <a:cubicBezTo>
                      <a:pt x="16786" y="21793"/>
                      <a:pt x="16714" y="21685"/>
                      <a:pt x="16661" y="21560"/>
                    </a:cubicBezTo>
                    <a:cubicBezTo>
                      <a:pt x="16625" y="21417"/>
                      <a:pt x="16571" y="21274"/>
                      <a:pt x="16517" y="21148"/>
                    </a:cubicBezTo>
                    <a:lnTo>
                      <a:pt x="16517" y="21148"/>
                    </a:lnTo>
                    <a:lnTo>
                      <a:pt x="16553" y="21184"/>
                    </a:lnTo>
                    <a:cubicBezTo>
                      <a:pt x="16565" y="21202"/>
                      <a:pt x="16583" y="21210"/>
                      <a:pt x="16602" y="21210"/>
                    </a:cubicBezTo>
                    <a:cubicBezTo>
                      <a:pt x="16639" y="21210"/>
                      <a:pt x="16678" y="21178"/>
                      <a:pt x="16678" y="21130"/>
                    </a:cubicBezTo>
                    <a:cubicBezTo>
                      <a:pt x="16696" y="21023"/>
                      <a:pt x="16696" y="20916"/>
                      <a:pt x="16678" y="20808"/>
                    </a:cubicBezTo>
                    <a:close/>
                    <a:moveTo>
                      <a:pt x="16303" y="21113"/>
                    </a:moveTo>
                    <a:cubicBezTo>
                      <a:pt x="16356" y="21327"/>
                      <a:pt x="16428" y="21506"/>
                      <a:pt x="16535" y="21685"/>
                    </a:cubicBezTo>
                    <a:cubicBezTo>
                      <a:pt x="16607" y="22097"/>
                      <a:pt x="16535" y="22508"/>
                      <a:pt x="16356" y="22866"/>
                    </a:cubicBezTo>
                    <a:cubicBezTo>
                      <a:pt x="16282" y="22995"/>
                      <a:pt x="16175" y="23129"/>
                      <a:pt x="16105" y="23129"/>
                    </a:cubicBezTo>
                    <a:cubicBezTo>
                      <a:pt x="16058" y="23129"/>
                      <a:pt x="16027" y="23068"/>
                      <a:pt x="16034" y="22902"/>
                    </a:cubicBezTo>
                    <a:cubicBezTo>
                      <a:pt x="16034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60" y="21184"/>
                    </a:cubicBezTo>
                    <a:lnTo>
                      <a:pt x="16177" y="21202"/>
                    </a:lnTo>
                    <a:cubicBezTo>
                      <a:pt x="16187" y="21212"/>
                      <a:pt x="16202" y="21216"/>
                      <a:pt x="16217" y="21216"/>
                    </a:cubicBezTo>
                    <a:cubicBezTo>
                      <a:pt x="16256" y="21216"/>
                      <a:pt x="16303" y="21187"/>
                      <a:pt x="16303" y="21148"/>
                    </a:cubicBezTo>
                    <a:lnTo>
                      <a:pt x="16303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8" y="22669"/>
                    </a:lnTo>
                    <a:lnTo>
                      <a:pt x="7480" y="22687"/>
                    </a:lnTo>
                    <a:cubicBezTo>
                      <a:pt x="7445" y="22705"/>
                      <a:pt x="7445" y="22741"/>
                      <a:pt x="7462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44" y="23081"/>
                      <a:pt x="7212" y="22831"/>
                      <a:pt x="7516" y="22652"/>
                    </a:cubicBezTo>
                    <a:close/>
                    <a:moveTo>
                      <a:pt x="7158" y="24352"/>
                    </a:moveTo>
                    <a:cubicBezTo>
                      <a:pt x="7194" y="24495"/>
                      <a:pt x="7248" y="24620"/>
                      <a:pt x="7284" y="24763"/>
                    </a:cubicBezTo>
                    <a:lnTo>
                      <a:pt x="7212" y="24763"/>
                    </a:lnTo>
                    <a:cubicBezTo>
                      <a:pt x="7176" y="24674"/>
                      <a:pt x="7158" y="24566"/>
                      <a:pt x="7122" y="24477"/>
                    </a:cubicBezTo>
                    <a:lnTo>
                      <a:pt x="7158" y="24352"/>
                    </a:lnTo>
                    <a:close/>
                    <a:moveTo>
                      <a:pt x="6102" y="24924"/>
                    </a:moveTo>
                    <a:cubicBezTo>
                      <a:pt x="6085" y="24960"/>
                      <a:pt x="6049" y="25014"/>
                      <a:pt x="6031" y="25050"/>
                    </a:cubicBezTo>
                    <a:cubicBezTo>
                      <a:pt x="6013" y="25085"/>
                      <a:pt x="6031" y="25121"/>
                      <a:pt x="6067" y="25139"/>
                    </a:cubicBezTo>
                    <a:cubicBezTo>
                      <a:pt x="5583" y="25228"/>
                      <a:pt x="5100" y="25390"/>
                      <a:pt x="4617" y="25533"/>
                    </a:cubicBezTo>
                    <a:cubicBezTo>
                      <a:pt x="5047" y="25211"/>
                      <a:pt x="5566" y="24996"/>
                      <a:pt x="6102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68" y="25175"/>
                      <a:pt x="11543" y="25497"/>
                      <a:pt x="11364" y="25765"/>
                    </a:cubicBezTo>
                    <a:cubicBezTo>
                      <a:pt x="11382" y="25586"/>
                      <a:pt x="11435" y="25407"/>
                      <a:pt x="11507" y="25246"/>
                    </a:cubicBezTo>
                    <a:cubicBezTo>
                      <a:pt x="11560" y="25085"/>
                      <a:pt x="11632" y="24942"/>
                      <a:pt x="11704" y="24799"/>
                    </a:cubicBezTo>
                    <a:close/>
                    <a:moveTo>
                      <a:pt x="7427" y="24924"/>
                    </a:moveTo>
                    <a:cubicBezTo>
                      <a:pt x="8089" y="25085"/>
                      <a:pt x="8626" y="25551"/>
                      <a:pt x="8840" y="26195"/>
                    </a:cubicBezTo>
                    <a:cubicBezTo>
                      <a:pt x="8910" y="26403"/>
                      <a:pt x="8893" y="26482"/>
                      <a:pt x="8757" y="26482"/>
                    </a:cubicBezTo>
                    <a:cubicBezTo>
                      <a:pt x="8718" y="26482"/>
                      <a:pt x="8668" y="26475"/>
                      <a:pt x="8608" y="26463"/>
                    </a:cubicBezTo>
                    <a:cubicBezTo>
                      <a:pt x="8411" y="26410"/>
                      <a:pt x="8250" y="26320"/>
                      <a:pt x="8107" y="26195"/>
                    </a:cubicBezTo>
                    <a:cubicBezTo>
                      <a:pt x="7999" y="26105"/>
                      <a:pt x="7892" y="25998"/>
                      <a:pt x="7802" y="25891"/>
                    </a:cubicBezTo>
                    <a:cubicBezTo>
                      <a:pt x="7731" y="25712"/>
                      <a:pt x="7641" y="25551"/>
                      <a:pt x="7534" y="25390"/>
                    </a:cubicBezTo>
                    <a:cubicBezTo>
                      <a:pt x="7516" y="25228"/>
                      <a:pt x="7480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3" y="24978"/>
                    </a:lnTo>
                    <a:cubicBezTo>
                      <a:pt x="6657" y="25032"/>
                      <a:pt x="6621" y="25103"/>
                      <a:pt x="6604" y="25175"/>
                    </a:cubicBezTo>
                    <a:cubicBezTo>
                      <a:pt x="6299" y="25443"/>
                      <a:pt x="6049" y="25783"/>
                      <a:pt x="5888" y="26159"/>
                    </a:cubicBezTo>
                    <a:cubicBezTo>
                      <a:pt x="5512" y="26606"/>
                      <a:pt x="5047" y="26964"/>
                      <a:pt x="4438" y="27000"/>
                    </a:cubicBezTo>
                    <a:cubicBezTo>
                      <a:pt x="4707" y="26571"/>
                      <a:pt x="5047" y="26177"/>
                      <a:pt x="5422" y="25837"/>
                    </a:cubicBezTo>
                    <a:cubicBezTo>
                      <a:pt x="5655" y="25640"/>
                      <a:pt x="5888" y="25479"/>
                      <a:pt x="6120" y="25300"/>
                    </a:cubicBezTo>
                    <a:lnTo>
                      <a:pt x="6442" y="25175"/>
                    </a:lnTo>
                    <a:cubicBezTo>
                      <a:pt x="6478" y="25157"/>
                      <a:pt x="6478" y="25067"/>
                      <a:pt x="6442" y="25067"/>
                    </a:cubicBezTo>
                    <a:cubicBezTo>
                      <a:pt x="6496" y="25032"/>
                      <a:pt x="6550" y="24996"/>
                      <a:pt x="6586" y="24942"/>
                    </a:cubicBezTo>
                    <a:close/>
                    <a:moveTo>
                      <a:pt x="13243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8" y="26785"/>
                      <a:pt x="13225" y="26553"/>
                      <a:pt x="13243" y="26320"/>
                    </a:cubicBezTo>
                    <a:close/>
                    <a:moveTo>
                      <a:pt x="9986" y="8765"/>
                    </a:moveTo>
                    <a:cubicBezTo>
                      <a:pt x="10433" y="10554"/>
                      <a:pt x="11417" y="12290"/>
                      <a:pt x="12079" y="13937"/>
                    </a:cubicBezTo>
                    <a:cubicBezTo>
                      <a:pt x="12074" y="13931"/>
                      <a:pt x="12069" y="13929"/>
                      <a:pt x="12064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11" y="16084"/>
                      <a:pt x="11811" y="17140"/>
                    </a:cubicBezTo>
                    <a:cubicBezTo>
                      <a:pt x="11793" y="18321"/>
                      <a:pt x="11722" y="19502"/>
                      <a:pt x="11936" y="20683"/>
                    </a:cubicBezTo>
                    <a:cubicBezTo>
                      <a:pt x="11900" y="20969"/>
                      <a:pt x="11954" y="21238"/>
                      <a:pt x="12079" y="21488"/>
                    </a:cubicBezTo>
                    <a:cubicBezTo>
                      <a:pt x="12044" y="21685"/>
                      <a:pt x="11990" y="21882"/>
                      <a:pt x="11972" y="22061"/>
                    </a:cubicBezTo>
                    <a:cubicBezTo>
                      <a:pt x="11961" y="22127"/>
                      <a:pt x="12011" y="22173"/>
                      <a:pt x="12060" y="22173"/>
                    </a:cubicBezTo>
                    <a:cubicBezTo>
                      <a:pt x="12090" y="22173"/>
                      <a:pt x="12119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8" y="21399"/>
                      <a:pt x="12330" y="21113"/>
                      <a:pt x="12419" y="20844"/>
                    </a:cubicBezTo>
                    <a:cubicBezTo>
                      <a:pt x="12616" y="20128"/>
                      <a:pt x="12867" y="19448"/>
                      <a:pt x="13028" y="18733"/>
                    </a:cubicBezTo>
                    <a:cubicBezTo>
                      <a:pt x="13135" y="18088"/>
                      <a:pt x="13153" y="17444"/>
                      <a:pt x="13028" y="16800"/>
                    </a:cubicBezTo>
                    <a:lnTo>
                      <a:pt x="13028" y="16800"/>
                    </a:lnTo>
                    <a:cubicBezTo>
                      <a:pt x="13332" y="17999"/>
                      <a:pt x="13511" y="19216"/>
                      <a:pt x="13583" y="20433"/>
                    </a:cubicBezTo>
                    <a:cubicBezTo>
                      <a:pt x="13422" y="20701"/>
                      <a:pt x="13296" y="20987"/>
                      <a:pt x="13171" y="21292"/>
                    </a:cubicBezTo>
                    <a:cubicBezTo>
                      <a:pt x="13028" y="21560"/>
                      <a:pt x="12974" y="21882"/>
                      <a:pt x="13028" y="22204"/>
                    </a:cubicBezTo>
                    <a:cubicBezTo>
                      <a:pt x="13047" y="22243"/>
                      <a:pt x="13082" y="22260"/>
                      <a:pt x="13115" y="22260"/>
                    </a:cubicBezTo>
                    <a:cubicBezTo>
                      <a:pt x="13144" y="22260"/>
                      <a:pt x="13172" y="22247"/>
                      <a:pt x="13189" y="22222"/>
                    </a:cubicBezTo>
                    <a:cubicBezTo>
                      <a:pt x="13386" y="21954"/>
                      <a:pt x="13529" y="21667"/>
                      <a:pt x="13618" y="21363"/>
                    </a:cubicBezTo>
                    <a:lnTo>
                      <a:pt x="13618" y="21363"/>
                    </a:lnTo>
                    <a:cubicBezTo>
                      <a:pt x="13618" y="21775"/>
                      <a:pt x="13618" y="22186"/>
                      <a:pt x="13601" y="22598"/>
                    </a:cubicBezTo>
                    <a:cubicBezTo>
                      <a:pt x="13511" y="24155"/>
                      <a:pt x="13153" y="25694"/>
                      <a:pt x="12527" y="27125"/>
                    </a:cubicBezTo>
                    <a:cubicBezTo>
                      <a:pt x="12491" y="27000"/>
                      <a:pt x="12473" y="26893"/>
                      <a:pt x="12437" y="26767"/>
                    </a:cubicBezTo>
                    <a:cubicBezTo>
                      <a:pt x="12437" y="26751"/>
                      <a:pt x="12419" y="26743"/>
                      <a:pt x="12399" y="26743"/>
                    </a:cubicBezTo>
                    <a:cubicBezTo>
                      <a:pt x="12375" y="26743"/>
                      <a:pt x="12348" y="26756"/>
                      <a:pt x="12348" y="26785"/>
                    </a:cubicBezTo>
                    <a:cubicBezTo>
                      <a:pt x="12366" y="26964"/>
                      <a:pt x="12402" y="27143"/>
                      <a:pt x="12419" y="27322"/>
                    </a:cubicBezTo>
                    <a:cubicBezTo>
                      <a:pt x="12384" y="27394"/>
                      <a:pt x="12366" y="27465"/>
                      <a:pt x="12330" y="27537"/>
                    </a:cubicBezTo>
                    <a:cubicBezTo>
                      <a:pt x="12187" y="26481"/>
                      <a:pt x="12044" y="25425"/>
                      <a:pt x="11900" y="24370"/>
                    </a:cubicBezTo>
                    <a:cubicBezTo>
                      <a:pt x="11578" y="22079"/>
                      <a:pt x="11220" y="19788"/>
                      <a:pt x="10863" y="17498"/>
                    </a:cubicBezTo>
                    <a:cubicBezTo>
                      <a:pt x="10880" y="17480"/>
                      <a:pt x="10863" y="17462"/>
                      <a:pt x="10863" y="17462"/>
                    </a:cubicBezTo>
                    <a:cubicBezTo>
                      <a:pt x="10737" y="16585"/>
                      <a:pt x="10594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292" y="15583"/>
                    </a:cubicBezTo>
                    <a:cubicBezTo>
                      <a:pt x="11346" y="15583"/>
                      <a:pt x="11399" y="15547"/>
                      <a:pt x="11399" y="15494"/>
                    </a:cubicBezTo>
                    <a:cubicBezTo>
                      <a:pt x="11382" y="14921"/>
                      <a:pt x="10970" y="14420"/>
                      <a:pt x="10415" y="14277"/>
                    </a:cubicBezTo>
                    <a:cubicBezTo>
                      <a:pt x="10326" y="13561"/>
                      <a:pt x="10236" y="12845"/>
                      <a:pt x="10165" y="12111"/>
                    </a:cubicBezTo>
                    <a:cubicBezTo>
                      <a:pt x="10039" y="11002"/>
                      <a:pt x="9986" y="9874"/>
                      <a:pt x="9986" y="8765"/>
                    </a:cubicBezTo>
                    <a:close/>
                    <a:moveTo>
                      <a:pt x="13976" y="22473"/>
                    </a:moveTo>
                    <a:cubicBezTo>
                      <a:pt x="14459" y="24155"/>
                      <a:pt x="14656" y="25891"/>
                      <a:pt x="14352" y="27644"/>
                    </a:cubicBezTo>
                    <a:cubicBezTo>
                      <a:pt x="14352" y="27644"/>
                      <a:pt x="14084" y="26839"/>
                      <a:pt x="14084" y="26821"/>
                    </a:cubicBezTo>
                    <a:cubicBezTo>
                      <a:pt x="13923" y="26249"/>
                      <a:pt x="13851" y="25658"/>
                      <a:pt x="13851" y="25050"/>
                    </a:cubicBezTo>
                    <a:cubicBezTo>
                      <a:pt x="13833" y="24298"/>
                      <a:pt x="13869" y="23546"/>
                      <a:pt x="13941" y="22813"/>
                    </a:cubicBezTo>
                    <a:cubicBezTo>
                      <a:pt x="14048" y="23600"/>
                      <a:pt x="14119" y="24405"/>
                      <a:pt x="14137" y="25211"/>
                    </a:cubicBezTo>
                    <a:cubicBezTo>
                      <a:pt x="14137" y="25237"/>
                      <a:pt x="14164" y="25251"/>
                      <a:pt x="14191" y="25251"/>
                    </a:cubicBezTo>
                    <a:cubicBezTo>
                      <a:pt x="14218" y="25251"/>
                      <a:pt x="14245" y="25237"/>
                      <a:pt x="14245" y="25211"/>
                    </a:cubicBezTo>
                    <a:cubicBezTo>
                      <a:pt x="14263" y="24298"/>
                      <a:pt x="14155" y="23403"/>
                      <a:pt x="13976" y="22526"/>
                    </a:cubicBezTo>
                    <a:cubicBezTo>
                      <a:pt x="13976" y="22526"/>
                      <a:pt x="13976" y="22526"/>
                      <a:pt x="13976" y="22508"/>
                    </a:cubicBezTo>
                    <a:lnTo>
                      <a:pt x="13976" y="22473"/>
                    </a:lnTo>
                    <a:close/>
                    <a:moveTo>
                      <a:pt x="7140" y="25175"/>
                    </a:moveTo>
                    <a:lnTo>
                      <a:pt x="7140" y="25175"/>
                    </a:lnTo>
                    <a:cubicBezTo>
                      <a:pt x="7212" y="25246"/>
                      <a:pt x="7284" y="25318"/>
                      <a:pt x="7337" y="25407"/>
                    </a:cubicBezTo>
                    <a:lnTo>
                      <a:pt x="7337" y="25425"/>
                    </a:lnTo>
                    <a:cubicBezTo>
                      <a:pt x="7409" y="25694"/>
                      <a:pt x="7552" y="25944"/>
                      <a:pt x="7767" y="26123"/>
                    </a:cubicBezTo>
                    <a:lnTo>
                      <a:pt x="7767" y="26159"/>
                    </a:lnTo>
                    <a:cubicBezTo>
                      <a:pt x="7928" y="26535"/>
                      <a:pt x="8035" y="26929"/>
                      <a:pt x="8089" y="27340"/>
                    </a:cubicBezTo>
                    <a:cubicBezTo>
                      <a:pt x="8104" y="27464"/>
                      <a:pt x="8120" y="27951"/>
                      <a:pt x="7879" y="27951"/>
                    </a:cubicBezTo>
                    <a:cubicBezTo>
                      <a:pt x="7842" y="27951"/>
                      <a:pt x="7799" y="27939"/>
                      <a:pt x="7749" y="27913"/>
                    </a:cubicBezTo>
                    <a:cubicBezTo>
                      <a:pt x="7391" y="27734"/>
                      <a:pt x="7140" y="27412"/>
                      <a:pt x="7015" y="27036"/>
                    </a:cubicBezTo>
                    <a:cubicBezTo>
                      <a:pt x="6961" y="26875"/>
                      <a:pt x="6926" y="26696"/>
                      <a:pt x="6908" y="26535"/>
                    </a:cubicBezTo>
                    <a:cubicBezTo>
                      <a:pt x="6961" y="26266"/>
                      <a:pt x="6979" y="25980"/>
                      <a:pt x="6979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51" y="25712"/>
                      <a:pt x="7105" y="25837"/>
                      <a:pt x="7158" y="25962"/>
                    </a:cubicBezTo>
                    <a:cubicBezTo>
                      <a:pt x="7172" y="25983"/>
                      <a:pt x="7195" y="25993"/>
                      <a:pt x="7217" y="25993"/>
                    </a:cubicBezTo>
                    <a:cubicBezTo>
                      <a:pt x="7251" y="25993"/>
                      <a:pt x="7284" y="25970"/>
                      <a:pt x="7284" y="25926"/>
                    </a:cubicBezTo>
                    <a:cubicBezTo>
                      <a:pt x="7248" y="25676"/>
                      <a:pt x="7212" y="25425"/>
                      <a:pt x="7140" y="25175"/>
                    </a:cubicBezTo>
                    <a:close/>
                    <a:moveTo>
                      <a:pt x="6514" y="25515"/>
                    </a:moveTo>
                    <a:cubicBezTo>
                      <a:pt x="6514" y="25568"/>
                      <a:pt x="6496" y="25586"/>
                      <a:pt x="6496" y="25622"/>
                    </a:cubicBezTo>
                    <a:cubicBezTo>
                      <a:pt x="6496" y="25683"/>
                      <a:pt x="6545" y="25727"/>
                      <a:pt x="6599" y="25727"/>
                    </a:cubicBezTo>
                    <a:cubicBezTo>
                      <a:pt x="6625" y="25727"/>
                      <a:pt x="6652" y="25717"/>
                      <a:pt x="6675" y="25694"/>
                    </a:cubicBezTo>
                    <a:lnTo>
                      <a:pt x="6729" y="25640"/>
                    </a:lnTo>
                    <a:lnTo>
                      <a:pt x="6729" y="25640"/>
                    </a:lnTo>
                    <a:cubicBezTo>
                      <a:pt x="6711" y="25712"/>
                      <a:pt x="6711" y="25765"/>
                      <a:pt x="6729" y="25837"/>
                    </a:cubicBezTo>
                    <a:cubicBezTo>
                      <a:pt x="6729" y="25855"/>
                      <a:pt x="6729" y="25891"/>
                      <a:pt x="6747" y="25908"/>
                    </a:cubicBezTo>
                    <a:cubicBezTo>
                      <a:pt x="6729" y="26123"/>
                      <a:pt x="6729" y="26356"/>
                      <a:pt x="6747" y="26589"/>
                    </a:cubicBezTo>
                    <a:cubicBezTo>
                      <a:pt x="6621" y="27107"/>
                      <a:pt x="6371" y="27573"/>
                      <a:pt x="6013" y="27984"/>
                    </a:cubicBezTo>
                    <a:cubicBezTo>
                      <a:pt x="6005" y="27992"/>
                      <a:pt x="5997" y="27996"/>
                      <a:pt x="5989" y="27996"/>
                    </a:cubicBezTo>
                    <a:cubicBezTo>
                      <a:pt x="5878" y="27996"/>
                      <a:pt x="5774" y="27280"/>
                      <a:pt x="5779" y="27280"/>
                    </a:cubicBezTo>
                    <a:lnTo>
                      <a:pt x="5779" y="27280"/>
                    </a:lnTo>
                    <a:cubicBezTo>
                      <a:pt x="5779" y="27280"/>
                      <a:pt x="5779" y="27282"/>
                      <a:pt x="5780" y="27286"/>
                    </a:cubicBezTo>
                    <a:cubicBezTo>
                      <a:pt x="5780" y="26929"/>
                      <a:pt x="5870" y="26571"/>
                      <a:pt x="6013" y="26266"/>
                    </a:cubicBezTo>
                    <a:cubicBezTo>
                      <a:pt x="6138" y="25998"/>
                      <a:pt x="6317" y="25747"/>
                      <a:pt x="6514" y="25515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1" y="29953"/>
                      <a:pt x="14102" y="30132"/>
                      <a:pt x="14281" y="30346"/>
                    </a:cubicBezTo>
                    <a:cubicBezTo>
                      <a:pt x="13994" y="30275"/>
                      <a:pt x="13815" y="30042"/>
                      <a:pt x="13583" y="29881"/>
                    </a:cubicBezTo>
                    <a:close/>
                    <a:moveTo>
                      <a:pt x="12455" y="31205"/>
                    </a:moveTo>
                    <a:cubicBezTo>
                      <a:pt x="12473" y="31331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19" y="31778"/>
                      <a:pt x="12348" y="31939"/>
                      <a:pt x="12240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495" y="32512"/>
                    </a:moveTo>
                    <a:cubicBezTo>
                      <a:pt x="14585" y="32780"/>
                      <a:pt x="14621" y="33049"/>
                      <a:pt x="14585" y="33317"/>
                    </a:cubicBezTo>
                    <a:cubicBezTo>
                      <a:pt x="14459" y="33067"/>
                      <a:pt x="14442" y="32798"/>
                      <a:pt x="14495" y="32530"/>
                    </a:cubicBezTo>
                    <a:lnTo>
                      <a:pt x="14495" y="32512"/>
                    </a:ln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64" y="33926"/>
                      <a:pt x="13171" y="34266"/>
                      <a:pt x="13243" y="34606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3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26" y="35196"/>
                      <a:pt x="5136" y="35268"/>
                      <a:pt x="5047" y="35339"/>
                    </a:cubicBezTo>
                    <a:lnTo>
                      <a:pt x="4921" y="35321"/>
                    </a:lnTo>
                    <a:cubicBezTo>
                      <a:pt x="4796" y="35321"/>
                      <a:pt x="4671" y="35268"/>
                      <a:pt x="4581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9"/>
                      <a:pt x="4814" y="35053"/>
                      <a:pt x="4903" y="35053"/>
                    </a:cubicBezTo>
                    <a:close/>
                    <a:moveTo>
                      <a:pt x="6496" y="34695"/>
                    </a:moveTo>
                    <a:lnTo>
                      <a:pt x="6496" y="34695"/>
                    </a:lnTo>
                    <a:cubicBezTo>
                      <a:pt x="6532" y="34999"/>
                      <a:pt x="6442" y="35321"/>
                      <a:pt x="6246" y="35554"/>
                    </a:cubicBezTo>
                    <a:cubicBezTo>
                      <a:pt x="6138" y="35232"/>
                      <a:pt x="6335" y="34963"/>
                      <a:pt x="6496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39"/>
                      <a:pt x="8661" y="35411"/>
                      <a:pt x="8608" y="35464"/>
                    </a:cubicBezTo>
                    <a:cubicBezTo>
                      <a:pt x="8554" y="35518"/>
                      <a:pt x="8483" y="35590"/>
                      <a:pt x="8411" y="35643"/>
                    </a:cubicBezTo>
                    <a:cubicBezTo>
                      <a:pt x="8447" y="35518"/>
                      <a:pt x="8518" y="35393"/>
                      <a:pt x="8608" y="35286"/>
                    </a:cubicBezTo>
                    <a:cubicBezTo>
                      <a:pt x="8661" y="35232"/>
                      <a:pt x="8697" y="35196"/>
                      <a:pt x="8751" y="35160"/>
                    </a:cubicBezTo>
                    <a:close/>
                    <a:moveTo>
                      <a:pt x="895" y="34319"/>
                    </a:moveTo>
                    <a:cubicBezTo>
                      <a:pt x="1879" y="34373"/>
                      <a:pt x="2613" y="35160"/>
                      <a:pt x="3132" y="35966"/>
                    </a:cubicBezTo>
                    <a:lnTo>
                      <a:pt x="3042" y="35948"/>
                    </a:lnTo>
                    <a:cubicBezTo>
                      <a:pt x="2649" y="35608"/>
                      <a:pt x="2166" y="35429"/>
                      <a:pt x="1647" y="35393"/>
                    </a:cubicBezTo>
                    <a:cubicBezTo>
                      <a:pt x="1342" y="35071"/>
                      <a:pt x="1074" y="34713"/>
                      <a:pt x="877" y="34319"/>
                    </a:cubicBezTo>
                    <a:close/>
                    <a:moveTo>
                      <a:pt x="1736" y="35608"/>
                    </a:moveTo>
                    <a:cubicBezTo>
                      <a:pt x="2130" y="35679"/>
                      <a:pt x="2523" y="35822"/>
                      <a:pt x="2863" y="36019"/>
                    </a:cubicBezTo>
                    <a:cubicBezTo>
                      <a:pt x="2846" y="36055"/>
                      <a:pt x="2846" y="36073"/>
                      <a:pt x="2863" y="36091"/>
                    </a:cubicBezTo>
                    <a:cubicBezTo>
                      <a:pt x="2577" y="36145"/>
                      <a:pt x="2291" y="36234"/>
                      <a:pt x="2022" y="36359"/>
                    </a:cubicBezTo>
                    <a:cubicBezTo>
                      <a:pt x="1891" y="36373"/>
                      <a:pt x="1755" y="36381"/>
                      <a:pt x="1619" y="36381"/>
                    </a:cubicBezTo>
                    <a:cubicBezTo>
                      <a:pt x="1049" y="36381"/>
                      <a:pt x="475" y="36245"/>
                      <a:pt x="215" y="35840"/>
                    </a:cubicBezTo>
                    <a:cubicBezTo>
                      <a:pt x="103" y="35672"/>
                      <a:pt x="1026" y="35613"/>
                      <a:pt x="1490" y="35613"/>
                    </a:cubicBezTo>
                    <a:cubicBezTo>
                      <a:pt x="1617" y="35613"/>
                      <a:pt x="1709" y="35618"/>
                      <a:pt x="1736" y="35626"/>
                    </a:cubicBezTo>
                    <a:lnTo>
                      <a:pt x="1736" y="35608"/>
                    </a:lnTo>
                    <a:close/>
                    <a:moveTo>
                      <a:pt x="15945" y="35572"/>
                    </a:moveTo>
                    <a:lnTo>
                      <a:pt x="15945" y="35572"/>
                    </a:lnTo>
                    <a:cubicBezTo>
                      <a:pt x="15963" y="35858"/>
                      <a:pt x="15927" y="36127"/>
                      <a:pt x="15820" y="36377"/>
                    </a:cubicBezTo>
                    <a:lnTo>
                      <a:pt x="15820" y="36395"/>
                    </a:lnTo>
                    <a:cubicBezTo>
                      <a:pt x="15802" y="36252"/>
                      <a:pt x="15820" y="36091"/>
                      <a:pt x="15837" y="35948"/>
                    </a:cubicBezTo>
                    <a:cubicBezTo>
                      <a:pt x="15873" y="35822"/>
                      <a:pt x="15909" y="35697"/>
                      <a:pt x="15945" y="35572"/>
                    </a:cubicBez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7"/>
                    </a:lnTo>
                    <a:cubicBezTo>
                      <a:pt x="3364" y="36502"/>
                      <a:pt x="3239" y="36538"/>
                      <a:pt x="3114" y="36574"/>
                    </a:cubicBezTo>
                    <a:cubicBezTo>
                      <a:pt x="3221" y="36502"/>
                      <a:pt x="3347" y="36449"/>
                      <a:pt x="3472" y="36395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0" y="36771"/>
                      <a:pt x="12348" y="37057"/>
                    </a:cubicBezTo>
                    <a:cubicBezTo>
                      <a:pt x="12366" y="36842"/>
                      <a:pt x="12419" y="36628"/>
                      <a:pt x="12509" y="36431"/>
                    </a:cubicBezTo>
                    <a:cubicBezTo>
                      <a:pt x="12563" y="36306"/>
                      <a:pt x="12634" y="36198"/>
                      <a:pt x="12724" y="36073"/>
                    </a:cubicBezTo>
                    <a:close/>
                    <a:moveTo>
                      <a:pt x="10326" y="31313"/>
                    </a:moveTo>
                    <a:lnTo>
                      <a:pt x="10326" y="31313"/>
                    </a:lnTo>
                    <a:cubicBezTo>
                      <a:pt x="10254" y="31939"/>
                      <a:pt x="10308" y="32583"/>
                      <a:pt x="10487" y="33210"/>
                    </a:cubicBezTo>
                    <a:cubicBezTo>
                      <a:pt x="10827" y="34498"/>
                      <a:pt x="10845" y="35679"/>
                      <a:pt x="10934" y="37003"/>
                    </a:cubicBezTo>
                    <a:cubicBezTo>
                      <a:pt x="10934" y="37182"/>
                      <a:pt x="10988" y="37343"/>
                      <a:pt x="11059" y="37487"/>
                    </a:cubicBezTo>
                    <a:cubicBezTo>
                      <a:pt x="10880" y="37200"/>
                      <a:pt x="10648" y="36932"/>
                      <a:pt x="10379" y="36699"/>
                    </a:cubicBezTo>
                    <a:cubicBezTo>
                      <a:pt x="9306" y="35590"/>
                      <a:pt x="9431" y="34033"/>
                      <a:pt x="9807" y="32655"/>
                    </a:cubicBezTo>
                    <a:cubicBezTo>
                      <a:pt x="9825" y="32637"/>
                      <a:pt x="9807" y="32601"/>
                      <a:pt x="9789" y="32601"/>
                    </a:cubicBezTo>
                    <a:cubicBezTo>
                      <a:pt x="9843" y="32476"/>
                      <a:pt x="9878" y="32333"/>
                      <a:pt x="9932" y="32208"/>
                    </a:cubicBezTo>
                    <a:lnTo>
                      <a:pt x="9932" y="32208"/>
                    </a:lnTo>
                    <a:cubicBezTo>
                      <a:pt x="9699" y="33478"/>
                      <a:pt x="9843" y="34802"/>
                      <a:pt x="10326" y="35983"/>
                    </a:cubicBezTo>
                    <a:cubicBezTo>
                      <a:pt x="10331" y="36000"/>
                      <a:pt x="10341" y="36007"/>
                      <a:pt x="10351" y="36007"/>
                    </a:cubicBezTo>
                    <a:cubicBezTo>
                      <a:pt x="10372" y="36007"/>
                      <a:pt x="10397" y="35978"/>
                      <a:pt x="10397" y="35966"/>
                    </a:cubicBezTo>
                    <a:cubicBezTo>
                      <a:pt x="10200" y="35232"/>
                      <a:pt x="10057" y="34462"/>
                      <a:pt x="9986" y="33693"/>
                    </a:cubicBezTo>
                    <a:cubicBezTo>
                      <a:pt x="9950" y="33067"/>
                      <a:pt x="10057" y="32458"/>
                      <a:pt x="10093" y="31832"/>
                    </a:cubicBezTo>
                    <a:cubicBezTo>
                      <a:pt x="10165" y="31653"/>
                      <a:pt x="10254" y="31474"/>
                      <a:pt x="10326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2" y="36384"/>
                      <a:pt x="2728" y="36384"/>
                    </a:cubicBezTo>
                    <a:cubicBezTo>
                      <a:pt x="2737" y="36384"/>
                      <a:pt x="2746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9"/>
                      <a:pt x="2756" y="36574"/>
                      <a:pt x="2667" y="36735"/>
                    </a:cubicBezTo>
                    <a:cubicBezTo>
                      <a:pt x="2631" y="36789"/>
                      <a:pt x="2667" y="36860"/>
                      <a:pt x="2738" y="36878"/>
                    </a:cubicBezTo>
                    <a:cubicBezTo>
                      <a:pt x="2684" y="36932"/>
                      <a:pt x="2613" y="36986"/>
                      <a:pt x="2559" y="37039"/>
                    </a:cubicBezTo>
                    <a:lnTo>
                      <a:pt x="2434" y="37129"/>
                    </a:lnTo>
                    <a:cubicBezTo>
                      <a:pt x="2201" y="37290"/>
                      <a:pt x="1951" y="37433"/>
                      <a:pt x="1700" y="37558"/>
                    </a:cubicBezTo>
                    <a:cubicBezTo>
                      <a:pt x="1485" y="37679"/>
                      <a:pt x="1241" y="37739"/>
                      <a:pt x="996" y="37739"/>
                    </a:cubicBezTo>
                    <a:cubicBezTo>
                      <a:pt x="914" y="37739"/>
                      <a:pt x="832" y="37733"/>
                      <a:pt x="752" y="37719"/>
                    </a:cubicBezTo>
                    <a:cubicBezTo>
                      <a:pt x="269" y="37612"/>
                      <a:pt x="573" y="37236"/>
                      <a:pt x="788" y="37093"/>
                    </a:cubicBezTo>
                    <a:cubicBezTo>
                      <a:pt x="1360" y="36681"/>
                      <a:pt x="2022" y="36538"/>
                      <a:pt x="2667" y="36341"/>
                    </a:cubicBezTo>
                    <a:close/>
                    <a:moveTo>
                      <a:pt x="3794" y="36431"/>
                    </a:moveTo>
                    <a:cubicBezTo>
                      <a:pt x="4116" y="36789"/>
                      <a:pt x="4295" y="37254"/>
                      <a:pt x="4277" y="37737"/>
                    </a:cubicBezTo>
                    <a:cubicBezTo>
                      <a:pt x="4277" y="37988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59" y="38829"/>
                      <a:pt x="4152" y="38829"/>
                    </a:cubicBezTo>
                    <a:cubicBezTo>
                      <a:pt x="4098" y="38739"/>
                      <a:pt x="4062" y="38632"/>
                      <a:pt x="4009" y="38560"/>
                    </a:cubicBezTo>
                    <a:cubicBezTo>
                      <a:pt x="3937" y="38471"/>
                      <a:pt x="3866" y="38399"/>
                      <a:pt x="3794" y="38328"/>
                    </a:cubicBezTo>
                    <a:cubicBezTo>
                      <a:pt x="3812" y="37701"/>
                      <a:pt x="3776" y="37057"/>
                      <a:pt x="3740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2" y="38911"/>
                      <a:pt x="1460" y="38911"/>
                    </a:cubicBezTo>
                    <a:cubicBezTo>
                      <a:pt x="1425" y="38911"/>
                      <a:pt x="1407" y="38897"/>
                      <a:pt x="1414" y="38865"/>
                    </a:cubicBezTo>
                    <a:cubicBezTo>
                      <a:pt x="1629" y="37862"/>
                      <a:pt x="2380" y="37379"/>
                      <a:pt x="3114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8" y="38435"/>
                      <a:pt x="12956" y="38489"/>
                    </a:cubicBezTo>
                    <a:cubicBezTo>
                      <a:pt x="13028" y="38668"/>
                      <a:pt x="13064" y="38865"/>
                      <a:pt x="13099" y="39061"/>
                    </a:cubicBezTo>
                    <a:cubicBezTo>
                      <a:pt x="12956" y="39008"/>
                      <a:pt x="12903" y="38865"/>
                      <a:pt x="12885" y="38704"/>
                    </a:cubicBezTo>
                    <a:cubicBezTo>
                      <a:pt x="12885" y="38578"/>
                      <a:pt x="12903" y="38453"/>
                      <a:pt x="12903" y="38328"/>
                    </a:cubicBezTo>
                    <a:close/>
                    <a:moveTo>
                      <a:pt x="3633" y="36628"/>
                    </a:moveTo>
                    <a:cubicBezTo>
                      <a:pt x="3651" y="37469"/>
                      <a:pt x="3704" y="38292"/>
                      <a:pt x="3579" y="39115"/>
                    </a:cubicBezTo>
                    <a:cubicBezTo>
                      <a:pt x="3579" y="39131"/>
                      <a:pt x="3386" y="39816"/>
                      <a:pt x="3271" y="39816"/>
                    </a:cubicBezTo>
                    <a:cubicBezTo>
                      <a:pt x="3259" y="39816"/>
                      <a:pt x="3249" y="39809"/>
                      <a:pt x="3239" y="39795"/>
                    </a:cubicBezTo>
                    <a:cubicBezTo>
                      <a:pt x="3060" y="39527"/>
                      <a:pt x="2917" y="39258"/>
                      <a:pt x="2828" y="38954"/>
                    </a:cubicBezTo>
                    <a:cubicBezTo>
                      <a:pt x="2649" y="38417"/>
                      <a:pt x="2863" y="37934"/>
                      <a:pt x="3096" y="37469"/>
                    </a:cubicBezTo>
                    <a:cubicBezTo>
                      <a:pt x="3111" y="37476"/>
                      <a:pt x="3126" y="37480"/>
                      <a:pt x="3139" y="37480"/>
                    </a:cubicBezTo>
                    <a:cubicBezTo>
                      <a:pt x="3158" y="37480"/>
                      <a:pt x="3175" y="37472"/>
                      <a:pt x="3186" y="37451"/>
                    </a:cubicBezTo>
                    <a:cubicBezTo>
                      <a:pt x="3382" y="37236"/>
                      <a:pt x="3526" y="36968"/>
                      <a:pt x="3597" y="36663"/>
                    </a:cubicBezTo>
                    <a:lnTo>
                      <a:pt x="3633" y="36646"/>
                    </a:lnTo>
                    <a:lnTo>
                      <a:pt x="3633" y="36628"/>
                    </a:lnTo>
                    <a:close/>
                    <a:moveTo>
                      <a:pt x="7999" y="38668"/>
                    </a:moveTo>
                    <a:lnTo>
                      <a:pt x="7999" y="38668"/>
                    </a:lnTo>
                    <a:cubicBezTo>
                      <a:pt x="7731" y="39097"/>
                      <a:pt x="7570" y="39562"/>
                      <a:pt x="7552" y="40064"/>
                    </a:cubicBezTo>
                    <a:lnTo>
                      <a:pt x="7516" y="40064"/>
                    </a:lnTo>
                    <a:cubicBezTo>
                      <a:pt x="7480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194" y="39580"/>
                    </a:cubicBezTo>
                    <a:cubicBezTo>
                      <a:pt x="7373" y="39205"/>
                      <a:pt x="7659" y="38900"/>
                      <a:pt x="7999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05" y="38292"/>
                    </a:cubicBezTo>
                    <a:cubicBezTo>
                      <a:pt x="8304" y="39026"/>
                      <a:pt x="8984" y="39920"/>
                      <a:pt x="9216" y="40708"/>
                    </a:cubicBezTo>
                    <a:cubicBezTo>
                      <a:pt x="9198" y="40708"/>
                      <a:pt x="9198" y="40726"/>
                      <a:pt x="9198" y="40726"/>
                    </a:cubicBezTo>
                    <a:cubicBezTo>
                      <a:pt x="9180" y="40784"/>
                      <a:pt x="9150" y="40809"/>
                      <a:pt x="9113" y="40809"/>
                    </a:cubicBezTo>
                    <a:cubicBezTo>
                      <a:pt x="8901" y="40809"/>
                      <a:pt x="8441" y="39979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47" y="38918"/>
                      <a:pt x="8500" y="38900"/>
                      <a:pt x="8500" y="38865"/>
                    </a:cubicBezTo>
                    <a:cubicBezTo>
                      <a:pt x="8590" y="38650"/>
                      <a:pt x="8644" y="38453"/>
                      <a:pt x="8697" y="38238"/>
                    </a:cubicBezTo>
                    <a:lnTo>
                      <a:pt x="8715" y="38238"/>
                    </a:lnTo>
                    <a:cubicBezTo>
                      <a:pt x="8733" y="38220"/>
                      <a:pt x="8733" y="38202"/>
                      <a:pt x="8715" y="38185"/>
                    </a:cubicBezTo>
                    <a:lnTo>
                      <a:pt x="8751" y="38095"/>
                    </a:lnTo>
                    <a:close/>
                    <a:moveTo>
                      <a:pt x="8984" y="38310"/>
                    </a:moveTo>
                    <a:lnTo>
                      <a:pt x="8984" y="38310"/>
                    </a:lnTo>
                    <a:cubicBezTo>
                      <a:pt x="9771" y="38596"/>
                      <a:pt x="9914" y="40260"/>
                      <a:pt x="9413" y="40887"/>
                    </a:cubicBezTo>
                    <a:cubicBezTo>
                      <a:pt x="9359" y="40582"/>
                      <a:pt x="9270" y="40296"/>
                      <a:pt x="9127" y="40028"/>
                    </a:cubicBezTo>
                    <a:cubicBezTo>
                      <a:pt x="8894" y="39473"/>
                      <a:pt x="8769" y="39026"/>
                      <a:pt x="8876" y="38435"/>
                    </a:cubicBezTo>
                    <a:lnTo>
                      <a:pt x="8876" y="38435"/>
                    </a:lnTo>
                    <a:cubicBezTo>
                      <a:pt x="8894" y="38507"/>
                      <a:pt x="8930" y="38578"/>
                      <a:pt x="8966" y="38650"/>
                    </a:cubicBezTo>
                    <a:cubicBezTo>
                      <a:pt x="8985" y="38676"/>
                      <a:pt x="9015" y="38688"/>
                      <a:pt x="9042" y="38688"/>
                    </a:cubicBezTo>
                    <a:cubicBezTo>
                      <a:pt x="9090" y="38688"/>
                      <a:pt x="9131" y="38653"/>
                      <a:pt x="9109" y="38596"/>
                    </a:cubicBezTo>
                    <a:lnTo>
                      <a:pt x="8984" y="38310"/>
                    </a:lnTo>
                    <a:close/>
                    <a:moveTo>
                      <a:pt x="8357" y="38578"/>
                    </a:moveTo>
                    <a:lnTo>
                      <a:pt x="8357" y="38668"/>
                    </a:lnTo>
                    <a:cubicBezTo>
                      <a:pt x="8107" y="39115"/>
                      <a:pt x="8178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57" y="40278"/>
                      <a:pt x="8375" y="40278"/>
                      <a:pt x="8393" y="40296"/>
                    </a:cubicBezTo>
                    <a:lnTo>
                      <a:pt x="8375" y="40296"/>
                    </a:lnTo>
                    <a:cubicBezTo>
                      <a:pt x="8316" y="40399"/>
                      <a:pt x="8245" y="40551"/>
                      <a:pt x="8252" y="40551"/>
                    </a:cubicBezTo>
                    <a:cubicBezTo>
                      <a:pt x="8253" y="40551"/>
                      <a:pt x="8255" y="40549"/>
                      <a:pt x="8259" y="40543"/>
                    </a:cubicBezTo>
                    <a:lnTo>
                      <a:pt x="8259" y="40543"/>
                    </a:lnTo>
                    <a:lnTo>
                      <a:pt x="8178" y="40672"/>
                    </a:lnTo>
                    <a:cubicBezTo>
                      <a:pt x="8071" y="40869"/>
                      <a:pt x="7874" y="41012"/>
                      <a:pt x="7659" y="41066"/>
                    </a:cubicBezTo>
                    <a:cubicBezTo>
                      <a:pt x="7659" y="40761"/>
                      <a:pt x="7659" y="40475"/>
                      <a:pt x="7677" y="40171"/>
                    </a:cubicBezTo>
                    <a:cubicBezTo>
                      <a:pt x="7713" y="39580"/>
                      <a:pt x="7946" y="39008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18" y="41585"/>
                      <a:pt x="16661" y="41799"/>
                      <a:pt x="16356" y="42068"/>
                    </a:cubicBezTo>
                    <a:cubicBezTo>
                      <a:pt x="16203" y="42175"/>
                      <a:pt x="16067" y="42303"/>
                      <a:pt x="15948" y="42445"/>
                    </a:cubicBezTo>
                    <a:lnTo>
                      <a:pt x="15948" y="42445"/>
                    </a:lnTo>
                    <a:cubicBezTo>
                      <a:pt x="15951" y="42435"/>
                      <a:pt x="15950" y="42423"/>
                      <a:pt x="15945" y="42408"/>
                    </a:cubicBezTo>
                    <a:cubicBezTo>
                      <a:pt x="15891" y="42229"/>
                      <a:pt x="15820" y="42157"/>
                      <a:pt x="15981" y="41978"/>
                    </a:cubicBezTo>
                    <a:cubicBezTo>
                      <a:pt x="16142" y="41853"/>
                      <a:pt x="16338" y="41746"/>
                      <a:pt x="16535" y="41674"/>
                    </a:cubicBezTo>
                    <a:cubicBezTo>
                      <a:pt x="16822" y="41567"/>
                      <a:pt x="17108" y="41495"/>
                      <a:pt x="17412" y="41441"/>
                    </a:cubicBezTo>
                    <a:close/>
                    <a:moveTo>
                      <a:pt x="18200" y="41245"/>
                    </a:moveTo>
                    <a:lnTo>
                      <a:pt x="18200" y="41245"/>
                    </a:lnTo>
                    <a:cubicBezTo>
                      <a:pt x="19094" y="41406"/>
                      <a:pt x="20025" y="41853"/>
                      <a:pt x="20347" y="42766"/>
                    </a:cubicBezTo>
                    <a:cubicBezTo>
                      <a:pt x="19667" y="42694"/>
                      <a:pt x="19023" y="42372"/>
                      <a:pt x="18557" y="41871"/>
                    </a:cubicBezTo>
                    <a:cubicBezTo>
                      <a:pt x="18593" y="41835"/>
                      <a:pt x="18593" y="41799"/>
                      <a:pt x="18575" y="41764"/>
                    </a:cubicBezTo>
                    <a:cubicBezTo>
                      <a:pt x="18468" y="41567"/>
                      <a:pt x="18343" y="41388"/>
                      <a:pt x="18200" y="41245"/>
                    </a:cubicBezTo>
                    <a:close/>
                    <a:moveTo>
                      <a:pt x="17394" y="41656"/>
                    </a:moveTo>
                    <a:lnTo>
                      <a:pt x="17394" y="41656"/>
                    </a:lnTo>
                    <a:cubicBezTo>
                      <a:pt x="17376" y="41746"/>
                      <a:pt x="17359" y="41835"/>
                      <a:pt x="17359" y="41925"/>
                    </a:cubicBezTo>
                    <a:cubicBezTo>
                      <a:pt x="16822" y="42461"/>
                      <a:pt x="16643" y="43410"/>
                      <a:pt x="15784" y="43481"/>
                    </a:cubicBezTo>
                    <a:cubicBezTo>
                      <a:pt x="15779" y="43482"/>
                      <a:pt x="15774" y="43482"/>
                      <a:pt x="15769" y="43482"/>
                    </a:cubicBezTo>
                    <a:cubicBezTo>
                      <a:pt x="15472" y="43482"/>
                      <a:pt x="15803" y="42925"/>
                      <a:pt x="15873" y="42784"/>
                    </a:cubicBezTo>
                    <a:cubicBezTo>
                      <a:pt x="16052" y="42515"/>
                      <a:pt x="16285" y="42283"/>
                      <a:pt x="16553" y="42104"/>
                    </a:cubicBezTo>
                    <a:cubicBezTo>
                      <a:pt x="16804" y="41907"/>
                      <a:pt x="17090" y="41764"/>
                      <a:pt x="17394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79" y="42724"/>
                      <a:pt x="17307" y="43094"/>
                      <a:pt x="17339" y="43481"/>
                    </a:cubicBezTo>
                    <a:lnTo>
                      <a:pt x="17339" y="43481"/>
                    </a:lnTo>
                    <a:cubicBezTo>
                      <a:pt x="17304" y="43482"/>
                      <a:pt x="17287" y="43482"/>
                      <a:pt x="17287" y="43499"/>
                    </a:cubicBezTo>
                    <a:cubicBezTo>
                      <a:pt x="17201" y="43643"/>
                      <a:pt x="16817" y="44302"/>
                      <a:pt x="16639" y="44302"/>
                    </a:cubicBezTo>
                    <a:cubicBezTo>
                      <a:pt x="16595" y="44302"/>
                      <a:pt x="16564" y="44261"/>
                      <a:pt x="16553" y="44162"/>
                    </a:cubicBezTo>
                    <a:cubicBezTo>
                      <a:pt x="16535" y="43768"/>
                      <a:pt x="16643" y="43374"/>
                      <a:pt x="16840" y="43034"/>
                    </a:cubicBezTo>
                    <a:cubicBezTo>
                      <a:pt x="16983" y="42730"/>
                      <a:pt x="17197" y="42461"/>
                      <a:pt x="17430" y="42211"/>
                    </a:cubicBezTo>
                    <a:cubicBezTo>
                      <a:pt x="17440" y="42216"/>
                      <a:pt x="17449" y="42218"/>
                      <a:pt x="17459" y="42218"/>
                    </a:cubicBezTo>
                    <a:cubicBezTo>
                      <a:pt x="17484" y="42218"/>
                      <a:pt x="17506" y="42201"/>
                      <a:pt x="17520" y="42175"/>
                    </a:cubicBezTo>
                    <a:close/>
                    <a:moveTo>
                      <a:pt x="18146" y="41710"/>
                    </a:moveTo>
                    <a:cubicBezTo>
                      <a:pt x="18182" y="41728"/>
                      <a:pt x="18217" y="41764"/>
                      <a:pt x="18253" y="41781"/>
                    </a:cubicBezTo>
                    <a:cubicBezTo>
                      <a:pt x="18289" y="41835"/>
                      <a:pt x="18307" y="41871"/>
                      <a:pt x="18343" y="41907"/>
                    </a:cubicBezTo>
                    <a:cubicBezTo>
                      <a:pt x="18325" y="41943"/>
                      <a:pt x="18343" y="41960"/>
                      <a:pt x="18361" y="41978"/>
                    </a:cubicBezTo>
                    <a:lnTo>
                      <a:pt x="18396" y="41996"/>
                    </a:lnTo>
                    <a:cubicBezTo>
                      <a:pt x="18557" y="42193"/>
                      <a:pt x="18772" y="42354"/>
                      <a:pt x="18987" y="42479"/>
                    </a:cubicBezTo>
                    <a:cubicBezTo>
                      <a:pt x="19130" y="42658"/>
                      <a:pt x="19237" y="42873"/>
                      <a:pt x="19327" y="43088"/>
                    </a:cubicBezTo>
                    <a:cubicBezTo>
                      <a:pt x="19416" y="43285"/>
                      <a:pt x="19452" y="43517"/>
                      <a:pt x="19452" y="43732"/>
                    </a:cubicBezTo>
                    <a:cubicBezTo>
                      <a:pt x="19452" y="43865"/>
                      <a:pt x="19379" y="44379"/>
                      <a:pt x="19231" y="44379"/>
                    </a:cubicBezTo>
                    <a:cubicBezTo>
                      <a:pt x="19201" y="44379"/>
                      <a:pt x="19167" y="44357"/>
                      <a:pt x="19130" y="44305"/>
                    </a:cubicBezTo>
                    <a:cubicBezTo>
                      <a:pt x="18826" y="43947"/>
                      <a:pt x="18557" y="43571"/>
                      <a:pt x="18325" y="43177"/>
                    </a:cubicBezTo>
                    <a:cubicBezTo>
                      <a:pt x="18271" y="42980"/>
                      <a:pt x="18182" y="42784"/>
                      <a:pt x="18074" y="42605"/>
                    </a:cubicBezTo>
                    <a:cubicBezTo>
                      <a:pt x="18039" y="42461"/>
                      <a:pt x="18039" y="42300"/>
                      <a:pt x="18039" y="42157"/>
                    </a:cubicBezTo>
                    <a:cubicBezTo>
                      <a:pt x="18092" y="42157"/>
                      <a:pt x="18110" y="42121"/>
                      <a:pt x="18128" y="42086"/>
                    </a:cubicBezTo>
                    <a:cubicBezTo>
                      <a:pt x="18164" y="41978"/>
                      <a:pt x="18164" y="41853"/>
                      <a:pt x="18128" y="41746"/>
                    </a:cubicBezTo>
                    <a:lnTo>
                      <a:pt x="18146" y="41710"/>
                    </a:lnTo>
                    <a:close/>
                    <a:moveTo>
                      <a:pt x="17877" y="41960"/>
                    </a:moveTo>
                    <a:lnTo>
                      <a:pt x="17895" y="42014"/>
                    </a:lnTo>
                    <a:cubicBezTo>
                      <a:pt x="17860" y="42139"/>
                      <a:pt x="17860" y="42247"/>
                      <a:pt x="17877" y="42372"/>
                    </a:cubicBezTo>
                    <a:cubicBezTo>
                      <a:pt x="17860" y="42390"/>
                      <a:pt x="17860" y="42408"/>
                      <a:pt x="17877" y="42408"/>
                    </a:cubicBezTo>
                    <a:cubicBezTo>
                      <a:pt x="17913" y="42748"/>
                      <a:pt x="18039" y="43052"/>
                      <a:pt x="18235" y="43338"/>
                    </a:cubicBezTo>
                    <a:cubicBezTo>
                      <a:pt x="18307" y="43768"/>
                      <a:pt x="18253" y="44215"/>
                      <a:pt x="18074" y="44609"/>
                    </a:cubicBezTo>
                    <a:cubicBezTo>
                      <a:pt x="18015" y="44730"/>
                      <a:pt x="17958" y="44781"/>
                      <a:pt x="17902" y="44781"/>
                    </a:cubicBezTo>
                    <a:cubicBezTo>
                      <a:pt x="17656" y="44781"/>
                      <a:pt x="17463" y="43776"/>
                      <a:pt x="17448" y="43571"/>
                    </a:cubicBezTo>
                    <a:cubicBezTo>
                      <a:pt x="17412" y="43231"/>
                      <a:pt x="17466" y="42891"/>
                      <a:pt x="17591" y="42569"/>
                    </a:cubicBezTo>
                    <a:cubicBezTo>
                      <a:pt x="17627" y="42569"/>
                      <a:pt x="17663" y="42551"/>
                      <a:pt x="17681" y="42515"/>
                    </a:cubicBezTo>
                    <a:cubicBezTo>
                      <a:pt x="17770" y="42336"/>
                      <a:pt x="17842" y="42157"/>
                      <a:pt x="17877" y="41960"/>
                    </a:cubicBezTo>
                    <a:close/>
                    <a:moveTo>
                      <a:pt x="11972" y="44824"/>
                    </a:moveTo>
                    <a:lnTo>
                      <a:pt x="11936" y="45110"/>
                    </a:lnTo>
                    <a:cubicBezTo>
                      <a:pt x="11847" y="45271"/>
                      <a:pt x="11722" y="45414"/>
                      <a:pt x="11596" y="45522"/>
                    </a:cubicBezTo>
                    <a:cubicBezTo>
                      <a:pt x="11686" y="45271"/>
                      <a:pt x="11811" y="45038"/>
                      <a:pt x="11972" y="44824"/>
                    </a:cubicBezTo>
                    <a:close/>
                    <a:moveTo>
                      <a:pt x="12240" y="40350"/>
                    </a:moveTo>
                    <a:cubicBezTo>
                      <a:pt x="12044" y="41549"/>
                      <a:pt x="11632" y="42712"/>
                      <a:pt x="11006" y="43750"/>
                    </a:cubicBezTo>
                    <a:cubicBezTo>
                      <a:pt x="10236" y="44967"/>
                      <a:pt x="9037" y="45826"/>
                      <a:pt x="8071" y="46882"/>
                    </a:cubicBezTo>
                    <a:cubicBezTo>
                      <a:pt x="9163" y="44591"/>
                      <a:pt x="11238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69" y="47150"/>
                      <a:pt x="12276" y="47239"/>
                      <a:pt x="12366" y="47329"/>
                    </a:cubicBezTo>
                    <a:cubicBezTo>
                      <a:pt x="12455" y="47418"/>
                      <a:pt x="12509" y="47526"/>
                      <a:pt x="12563" y="47651"/>
                    </a:cubicBezTo>
                    <a:cubicBezTo>
                      <a:pt x="12473" y="47597"/>
                      <a:pt x="12366" y="47544"/>
                      <a:pt x="12276" y="47490"/>
                    </a:cubicBezTo>
                    <a:cubicBezTo>
                      <a:pt x="12223" y="47311"/>
                      <a:pt x="12115" y="47186"/>
                      <a:pt x="11972" y="47096"/>
                    </a:cubicBezTo>
                    <a:close/>
                    <a:moveTo>
                      <a:pt x="11560" y="47436"/>
                    </a:moveTo>
                    <a:lnTo>
                      <a:pt x="11560" y="47436"/>
                    </a:lnTo>
                    <a:cubicBezTo>
                      <a:pt x="11489" y="47615"/>
                      <a:pt x="11417" y="47794"/>
                      <a:pt x="11310" y="47955"/>
                    </a:cubicBezTo>
                    <a:lnTo>
                      <a:pt x="11274" y="47973"/>
                    </a:lnTo>
                    <a:cubicBezTo>
                      <a:pt x="11274" y="47919"/>
                      <a:pt x="11292" y="47866"/>
                      <a:pt x="11310" y="47830"/>
                    </a:cubicBezTo>
                    <a:cubicBezTo>
                      <a:pt x="11399" y="47705"/>
                      <a:pt x="11489" y="47579"/>
                      <a:pt x="11560" y="47436"/>
                    </a:cubicBezTo>
                    <a:close/>
                    <a:moveTo>
                      <a:pt x="10077" y="47802"/>
                    </a:moveTo>
                    <a:cubicBezTo>
                      <a:pt x="10285" y="47802"/>
                      <a:pt x="10497" y="47829"/>
                      <a:pt x="10719" y="47902"/>
                    </a:cubicBezTo>
                    <a:cubicBezTo>
                      <a:pt x="10183" y="48063"/>
                      <a:pt x="9664" y="48295"/>
                      <a:pt x="9198" y="48617"/>
                    </a:cubicBezTo>
                    <a:cubicBezTo>
                      <a:pt x="9186" y="48605"/>
                      <a:pt x="9173" y="48592"/>
                      <a:pt x="9160" y="48592"/>
                    </a:cubicBezTo>
                    <a:cubicBezTo>
                      <a:pt x="9155" y="48592"/>
                      <a:pt x="9150" y="48594"/>
                      <a:pt x="9145" y="48600"/>
                    </a:cubicBezTo>
                    <a:cubicBezTo>
                      <a:pt x="8912" y="48600"/>
                      <a:pt x="8661" y="48564"/>
                      <a:pt x="8411" y="48492"/>
                    </a:cubicBezTo>
                    <a:cubicBezTo>
                      <a:pt x="8359" y="48475"/>
                      <a:pt x="7712" y="48061"/>
                      <a:pt x="7965" y="48061"/>
                    </a:cubicBezTo>
                    <a:cubicBezTo>
                      <a:pt x="7975" y="48061"/>
                      <a:pt x="7986" y="48061"/>
                      <a:pt x="7999" y="48063"/>
                    </a:cubicBezTo>
                    <a:cubicBezTo>
                      <a:pt x="8052" y="48068"/>
                      <a:pt x="8103" y="48070"/>
                      <a:pt x="8153" y="48070"/>
                    </a:cubicBezTo>
                    <a:cubicBezTo>
                      <a:pt x="8274" y="48070"/>
                      <a:pt x="8392" y="48057"/>
                      <a:pt x="8518" y="48045"/>
                    </a:cubicBezTo>
                    <a:cubicBezTo>
                      <a:pt x="9078" y="47968"/>
                      <a:pt x="9566" y="47802"/>
                      <a:pt x="10077" y="47802"/>
                    </a:cubicBezTo>
                    <a:close/>
                    <a:moveTo>
                      <a:pt x="10952" y="47973"/>
                    </a:moveTo>
                    <a:cubicBezTo>
                      <a:pt x="10979" y="48013"/>
                      <a:pt x="11006" y="48034"/>
                      <a:pt x="11040" y="48034"/>
                    </a:cubicBezTo>
                    <a:cubicBezTo>
                      <a:pt x="11052" y="48034"/>
                      <a:pt x="11064" y="48031"/>
                      <a:pt x="11077" y="48027"/>
                    </a:cubicBezTo>
                    <a:lnTo>
                      <a:pt x="11077" y="48081"/>
                    </a:lnTo>
                    <a:cubicBezTo>
                      <a:pt x="10397" y="48474"/>
                      <a:pt x="9878" y="49083"/>
                      <a:pt x="9610" y="49816"/>
                    </a:cubicBezTo>
                    <a:cubicBezTo>
                      <a:pt x="9322" y="50120"/>
                      <a:pt x="8943" y="50179"/>
                      <a:pt x="8551" y="50179"/>
                    </a:cubicBezTo>
                    <a:cubicBezTo>
                      <a:pt x="8481" y="50179"/>
                      <a:pt x="8410" y="50177"/>
                      <a:pt x="8339" y="50174"/>
                    </a:cubicBezTo>
                    <a:lnTo>
                      <a:pt x="8357" y="50156"/>
                    </a:lnTo>
                    <a:cubicBezTo>
                      <a:pt x="8125" y="50156"/>
                      <a:pt x="8214" y="50103"/>
                      <a:pt x="8304" y="49924"/>
                    </a:cubicBezTo>
                    <a:cubicBezTo>
                      <a:pt x="8411" y="49745"/>
                      <a:pt x="8536" y="49530"/>
                      <a:pt x="8661" y="49333"/>
                    </a:cubicBezTo>
                    <a:cubicBezTo>
                      <a:pt x="9180" y="48582"/>
                      <a:pt x="10129" y="48313"/>
                      <a:pt x="10934" y="47973"/>
                    </a:cubicBezTo>
                    <a:close/>
                    <a:moveTo>
                      <a:pt x="12348" y="47633"/>
                    </a:moveTo>
                    <a:cubicBezTo>
                      <a:pt x="12437" y="47705"/>
                      <a:pt x="12527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lnTo>
                      <a:pt x="12634" y="48027"/>
                    </a:lnTo>
                    <a:cubicBezTo>
                      <a:pt x="12643" y="48054"/>
                      <a:pt x="12665" y="48067"/>
                      <a:pt x="12688" y="48067"/>
                    </a:cubicBezTo>
                    <a:cubicBezTo>
                      <a:pt x="12710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7" y="48403"/>
                    </a:cubicBezTo>
                    <a:cubicBezTo>
                      <a:pt x="13815" y="48707"/>
                      <a:pt x="13941" y="49190"/>
                      <a:pt x="14066" y="49637"/>
                    </a:cubicBezTo>
                    <a:cubicBezTo>
                      <a:pt x="14102" y="49763"/>
                      <a:pt x="14209" y="50371"/>
                      <a:pt x="14298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2992" y="49369"/>
                      <a:pt x="12956" y="49315"/>
                      <a:pt x="12921" y="49262"/>
                    </a:cubicBezTo>
                    <a:cubicBezTo>
                      <a:pt x="12885" y="49208"/>
                      <a:pt x="12867" y="49172"/>
                      <a:pt x="12831" y="49136"/>
                    </a:cubicBezTo>
                    <a:cubicBezTo>
                      <a:pt x="12634" y="48796"/>
                      <a:pt x="12491" y="48421"/>
                      <a:pt x="12384" y="48045"/>
                    </a:cubicBezTo>
                    <a:cubicBezTo>
                      <a:pt x="12419" y="48027"/>
                      <a:pt x="12437" y="47991"/>
                      <a:pt x="12419" y="47973"/>
                    </a:cubicBezTo>
                    <a:cubicBezTo>
                      <a:pt x="12402" y="47866"/>
                      <a:pt x="12366" y="47741"/>
                      <a:pt x="12348" y="47633"/>
                    </a:cubicBezTo>
                    <a:close/>
                    <a:moveTo>
                      <a:pt x="11059" y="48277"/>
                    </a:moveTo>
                    <a:lnTo>
                      <a:pt x="11059" y="48277"/>
                    </a:lnTo>
                    <a:cubicBezTo>
                      <a:pt x="10648" y="48635"/>
                      <a:pt x="10272" y="49065"/>
                      <a:pt x="9986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7" y="50532"/>
                      <a:pt x="9681" y="50729"/>
                      <a:pt x="9664" y="50926"/>
                    </a:cubicBezTo>
                    <a:lnTo>
                      <a:pt x="9646" y="50926"/>
                    </a:lnTo>
                    <a:cubicBezTo>
                      <a:pt x="9639" y="50929"/>
                      <a:pt x="9632" y="50931"/>
                      <a:pt x="9626" y="50931"/>
                    </a:cubicBezTo>
                    <a:cubicBezTo>
                      <a:pt x="9497" y="50931"/>
                      <a:pt x="9629" y="50226"/>
                      <a:pt x="9646" y="50174"/>
                    </a:cubicBezTo>
                    <a:cubicBezTo>
                      <a:pt x="9753" y="49852"/>
                      <a:pt x="9896" y="49548"/>
                      <a:pt x="10075" y="49280"/>
                    </a:cubicBezTo>
                    <a:cubicBezTo>
                      <a:pt x="10344" y="48886"/>
                      <a:pt x="10684" y="48546"/>
                      <a:pt x="11059" y="48277"/>
                    </a:cubicBezTo>
                    <a:close/>
                    <a:moveTo>
                      <a:pt x="11489" y="48134"/>
                    </a:moveTo>
                    <a:lnTo>
                      <a:pt x="11489" y="48134"/>
                    </a:lnTo>
                    <a:cubicBezTo>
                      <a:pt x="11167" y="48689"/>
                      <a:pt x="10952" y="49297"/>
                      <a:pt x="10827" y="49942"/>
                    </a:cubicBezTo>
                    <a:lnTo>
                      <a:pt x="10827" y="49924"/>
                    </a:lnTo>
                    <a:cubicBezTo>
                      <a:pt x="10809" y="50121"/>
                      <a:pt x="10791" y="50335"/>
                      <a:pt x="10809" y="50532"/>
                    </a:cubicBezTo>
                    <a:cubicBezTo>
                      <a:pt x="10612" y="50872"/>
                      <a:pt x="10433" y="51230"/>
                      <a:pt x="10039" y="51409"/>
                    </a:cubicBezTo>
                    <a:cubicBezTo>
                      <a:pt x="9981" y="51432"/>
                      <a:pt x="9933" y="51442"/>
                      <a:pt x="9895" y="51442"/>
                    </a:cubicBezTo>
                    <a:cubicBezTo>
                      <a:pt x="9605" y="51442"/>
                      <a:pt x="9845" y="50853"/>
                      <a:pt x="9860" y="50711"/>
                    </a:cubicBezTo>
                    <a:cubicBezTo>
                      <a:pt x="9896" y="50121"/>
                      <a:pt x="10129" y="49548"/>
                      <a:pt x="10505" y="49083"/>
                    </a:cubicBezTo>
                    <a:cubicBezTo>
                      <a:pt x="10737" y="48814"/>
                      <a:pt x="10988" y="48582"/>
                      <a:pt x="11256" y="48349"/>
                    </a:cubicBezTo>
                    <a:cubicBezTo>
                      <a:pt x="11328" y="48277"/>
                      <a:pt x="11417" y="48188"/>
                      <a:pt x="11489" y="48134"/>
                    </a:cubicBezTo>
                    <a:close/>
                    <a:moveTo>
                      <a:pt x="11990" y="48242"/>
                    </a:moveTo>
                    <a:lnTo>
                      <a:pt x="11990" y="48242"/>
                    </a:lnTo>
                    <a:cubicBezTo>
                      <a:pt x="12044" y="48385"/>
                      <a:pt x="12115" y="48528"/>
                      <a:pt x="12223" y="48635"/>
                    </a:cubicBezTo>
                    <a:cubicBezTo>
                      <a:pt x="12235" y="48654"/>
                      <a:pt x="12252" y="48662"/>
                      <a:pt x="12269" y="48662"/>
                    </a:cubicBezTo>
                    <a:cubicBezTo>
                      <a:pt x="12302" y="48662"/>
                      <a:pt x="12336" y="48634"/>
                      <a:pt x="12348" y="48600"/>
                    </a:cubicBezTo>
                    <a:lnTo>
                      <a:pt x="12348" y="48510"/>
                    </a:lnTo>
                    <a:cubicBezTo>
                      <a:pt x="12473" y="48886"/>
                      <a:pt x="12688" y="49244"/>
                      <a:pt x="12956" y="49566"/>
                    </a:cubicBezTo>
                    <a:cubicBezTo>
                      <a:pt x="13082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07" y="50729"/>
                      <a:pt x="13189" y="50980"/>
                      <a:pt x="13135" y="51248"/>
                    </a:cubicBezTo>
                    <a:cubicBezTo>
                      <a:pt x="13098" y="51497"/>
                      <a:pt x="13066" y="51617"/>
                      <a:pt x="12997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54" y="50371"/>
                      <a:pt x="11865" y="49351"/>
                      <a:pt x="11990" y="48242"/>
                    </a:cubicBezTo>
                    <a:close/>
                    <a:moveTo>
                      <a:pt x="11847" y="47723"/>
                    </a:moveTo>
                    <a:cubicBezTo>
                      <a:pt x="11865" y="47884"/>
                      <a:pt x="11900" y="48027"/>
                      <a:pt x="11954" y="48170"/>
                    </a:cubicBezTo>
                    <a:cubicBezTo>
                      <a:pt x="11939" y="48163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8" y="50210"/>
                    </a:cubicBezTo>
                    <a:cubicBezTo>
                      <a:pt x="11900" y="50496"/>
                      <a:pt x="11865" y="50783"/>
                      <a:pt x="11811" y="51069"/>
                    </a:cubicBezTo>
                    <a:cubicBezTo>
                      <a:pt x="11811" y="51084"/>
                      <a:pt x="11399" y="51748"/>
                      <a:pt x="11232" y="51748"/>
                    </a:cubicBezTo>
                    <a:cubicBezTo>
                      <a:pt x="11199" y="51748"/>
                      <a:pt x="11176" y="51722"/>
                      <a:pt x="11167" y="51660"/>
                    </a:cubicBezTo>
                    <a:cubicBezTo>
                      <a:pt x="11149" y="51481"/>
                      <a:pt x="11113" y="51320"/>
                      <a:pt x="11077" y="51176"/>
                    </a:cubicBezTo>
                    <a:cubicBezTo>
                      <a:pt x="10827" y="50103"/>
                      <a:pt x="11149" y="49280"/>
                      <a:pt x="11525" y="48349"/>
                    </a:cubicBezTo>
                    <a:lnTo>
                      <a:pt x="11525" y="48403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3" y="48470"/>
                      <a:pt x="11704" y="48447"/>
                      <a:pt x="11722" y="48403"/>
                    </a:cubicBezTo>
                    <a:cubicBezTo>
                      <a:pt x="11757" y="48170"/>
                      <a:pt x="11811" y="47955"/>
                      <a:pt x="11847" y="47723"/>
                    </a:cubicBezTo>
                    <a:close/>
                    <a:moveTo>
                      <a:pt x="11087" y="1"/>
                    </a:moveTo>
                    <a:cubicBezTo>
                      <a:pt x="11063" y="1"/>
                      <a:pt x="11038" y="11"/>
                      <a:pt x="11024" y="32"/>
                    </a:cubicBezTo>
                    <a:cubicBezTo>
                      <a:pt x="10469" y="1446"/>
                      <a:pt x="10093" y="2913"/>
                      <a:pt x="9878" y="4399"/>
                    </a:cubicBezTo>
                    <a:cubicBezTo>
                      <a:pt x="9270" y="4918"/>
                      <a:pt x="8679" y="5866"/>
                      <a:pt x="8769" y="6635"/>
                    </a:cubicBezTo>
                    <a:cubicBezTo>
                      <a:pt x="8769" y="6676"/>
                      <a:pt x="8809" y="6726"/>
                      <a:pt x="8852" y="6726"/>
                    </a:cubicBezTo>
                    <a:cubicBezTo>
                      <a:pt x="8866" y="6726"/>
                      <a:pt x="8881" y="6720"/>
                      <a:pt x="8894" y="6707"/>
                    </a:cubicBezTo>
                    <a:cubicBezTo>
                      <a:pt x="9377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28" y="6671"/>
                      <a:pt x="9592" y="7960"/>
                      <a:pt x="9646" y="9266"/>
                    </a:cubicBezTo>
                    <a:cubicBezTo>
                      <a:pt x="9198" y="9785"/>
                      <a:pt x="9055" y="10519"/>
                      <a:pt x="8948" y="11163"/>
                    </a:cubicBezTo>
                    <a:cubicBezTo>
                      <a:pt x="8933" y="11207"/>
                      <a:pt x="8978" y="11262"/>
                      <a:pt x="9024" y="11262"/>
                    </a:cubicBezTo>
                    <a:cubicBezTo>
                      <a:pt x="9034" y="11262"/>
                      <a:pt x="9045" y="11259"/>
                      <a:pt x="9055" y="11252"/>
                    </a:cubicBezTo>
                    <a:cubicBezTo>
                      <a:pt x="9324" y="10948"/>
                      <a:pt x="9556" y="10608"/>
                      <a:pt x="9699" y="10232"/>
                    </a:cubicBezTo>
                    <a:cubicBezTo>
                      <a:pt x="9699" y="10322"/>
                      <a:pt x="9699" y="10429"/>
                      <a:pt x="9717" y="10519"/>
                    </a:cubicBezTo>
                    <a:cubicBezTo>
                      <a:pt x="9610" y="11736"/>
                      <a:pt x="9467" y="12952"/>
                      <a:pt x="9288" y="14151"/>
                    </a:cubicBezTo>
                    <a:cubicBezTo>
                      <a:pt x="8429" y="15118"/>
                      <a:pt x="7731" y="16209"/>
                      <a:pt x="6997" y="17265"/>
                    </a:cubicBezTo>
                    <a:cubicBezTo>
                      <a:pt x="5941" y="18786"/>
                      <a:pt x="4903" y="20272"/>
                      <a:pt x="4134" y="21954"/>
                    </a:cubicBezTo>
                    <a:cubicBezTo>
                      <a:pt x="4102" y="22018"/>
                      <a:pt x="4142" y="22082"/>
                      <a:pt x="4201" y="22082"/>
                    </a:cubicBezTo>
                    <a:cubicBezTo>
                      <a:pt x="4209" y="22082"/>
                      <a:pt x="4216" y="22081"/>
                      <a:pt x="4223" y="22079"/>
                    </a:cubicBezTo>
                    <a:cubicBezTo>
                      <a:pt x="6335" y="21488"/>
                      <a:pt x="7838" y="19717"/>
                      <a:pt x="8679" y="17713"/>
                    </a:cubicBezTo>
                    <a:lnTo>
                      <a:pt x="8679" y="17713"/>
                    </a:lnTo>
                    <a:cubicBezTo>
                      <a:pt x="8500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1" y="20316"/>
                      <a:pt x="8053" y="20316"/>
                    </a:cubicBezTo>
                    <a:cubicBezTo>
                      <a:pt x="8035" y="20316"/>
                      <a:pt x="8017" y="20325"/>
                      <a:pt x="8017" y="20343"/>
                    </a:cubicBezTo>
                    <a:cubicBezTo>
                      <a:pt x="7981" y="20522"/>
                      <a:pt x="7964" y="20701"/>
                      <a:pt x="7964" y="20880"/>
                    </a:cubicBezTo>
                    <a:cubicBezTo>
                      <a:pt x="7838" y="21381"/>
                      <a:pt x="7713" y="21900"/>
                      <a:pt x="7570" y="22419"/>
                    </a:cubicBezTo>
                    <a:cubicBezTo>
                      <a:pt x="7105" y="22652"/>
                      <a:pt x="6729" y="23027"/>
                      <a:pt x="6496" y="23493"/>
                    </a:cubicBezTo>
                    <a:cubicBezTo>
                      <a:pt x="6480" y="23541"/>
                      <a:pt x="6521" y="23603"/>
                      <a:pt x="6568" y="23603"/>
                    </a:cubicBezTo>
                    <a:cubicBezTo>
                      <a:pt x="6574" y="23603"/>
                      <a:pt x="6580" y="23602"/>
                      <a:pt x="6586" y="23600"/>
                    </a:cubicBezTo>
                    <a:cubicBezTo>
                      <a:pt x="6908" y="23528"/>
                      <a:pt x="7176" y="23349"/>
                      <a:pt x="7391" y="23099"/>
                    </a:cubicBezTo>
                    <a:lnTo>
                      <a:pt x="7391" y="23099"/>
                    </a:lnTo>
                    <a:cubicBezTo>
                      <a:pt x="7284" y="23457"/>
                      <a:pt x="7194" y="23815"/>
                      <a:pt x="7087" y="24173"/>
                    </a:cubicBezTo>
                    <a:cubicBezTo>
                      <a:pt x="6836" y="24352"/>
                      <a:pt x="6586" y="24548"/>
                      <a:pt x="6371" y="24745"/>
                    </a:cubicBezTo>
                    <a:cubicBezTo>
                      <a:pt x="6389" y="24710"/>
                      <a:pt x="6407" y="24674"/>
                      <a:pt x="6442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399" y="24592"/>
                      <a:pt x="6389" y="24602"/>
                    </a:cubicBezTo>
                    <a:cubicBezTo>
                      <a:pt x="6317" y="24638"/>
                      <a:pt x="6246" y="24710"/>
                      <a:pt x="6192" y="24781"/>
                    </a:cubicBezTo>
                    <a:cubicBezTo>
                      <a:pt x="6171" y="24780"/>
                      <a:pt x="6150" y="24780"/>
                      <a:pt x="6129" y="24780"/>
                    </a:cubicBezTo>
                    <a:cubicBezTo>
                      <a:pt x="5443" y="24780"/>
                      <a:pt x="4622" y="25329"/>
                      <a:pt x="4188" y="25676"/>
                    </a:cubicBezTo>
                    <a:cubicBezTo>
                      <a:pt x="4134" y="25712"/>
                      <a:pt x="4170" y="25801"/>
                      <a:pt x="4241" y="25801"/>
                    </a:cubicBezTo>
                    <a:cubicBezTo>
                      <a:pt x="4689" y="25765"/>
                      <a:pt x="5118" y="25676"/>
                      <a:pt x="5548" y="25515"/>
                    </a:cubicBezTo>
                    <a:lnTo>
                      <a:pt x="5548" y="25515"/>
                    </a:lnTo>
                    <a:cubicBezTo>
                      <a:pt x="5011" y="25944"/>
                      <a:pt x="4563" y="26463"/>
                      <a:pt x="4223" y="27036"/>
                    </a:cubicBezTo>
                    <a:cubicBezTo>
                      <a:pt x="4188" y="27090"/>
                      <a:pt x="4223" y="27143"/>
                      <a:pt x="4277" y="27143"/>
                    </a:cubicBezTo>
                    <a:cubicBezTo>
                      <a:pt x="4850" y="27143"/>
                      <a:pt x="5387" y="26893"/>
                      <a:pt x="5745" y="26463"/>
                    </a:cubicBezTo>
                    <a:lnTo>
                      <a:pt x="5745" y="26463"/>
                    </a:lnTo>
                    <a:cubicBezTo>
                      <a:pt x="5548" y="27018"/>
                      <a:pt x="5601" y="27644"/>
                      <a:pt x="5870" y="28163"/>
                    </a:cubicBezTo>
                    <a:cubicBezTo>
                      <a:pt x="5880" y="28193"/>
                      <a:pt x="5900" y="28206"/>
                      <a:pt x="5923" y="28206"/>
                    </a:cubicBezTo>
                    <a:cubicBezTo>
                      <a:pt x="5941" y="28206"/>
                      <a:pt x="5961" y="28197"/>
                      <a:pt x="5977" y="28181"/>
                    </a:cubicBezTo>
                    <a:cubicBezTo>
                      <a:pt x="6353" y="27841"/>
                      <a:pt x="6639" y="27394"/>
                      <a:pt x="6782" y="26893"/>
                    </a:cubicBezTo>
                    <a:cubicBezTo>
                      <a:pt x="6836" y="27161"/>
                      <a:pt x="6961" y="27412"/>
                      <a:pt x="7122" y="27626"/>
                    </a:cubicBezTo>
                    <a:cubicBezTo>
                      <a:pt x="7217" y="27748"/>
                      <a:pt x="7618" y="28125"/>
                      <a:pt x="7885" y="28125"/>
                    </a:cubicBezTo>
                    <a:cubicBezTo>
                      <a:pt x="7972" y="28125"/>
                      <a:pt x="8045" y="28085"/>
                      <a:pt x="8089" y="27984"/>
                    </a:cubicBezTo>
                    <a:cubicBezTo>
                      <a:pt x="8339" y="27465"/>
                      <a:pt x="8142" y="26857"/>
                      <a:pt x="7946" y="26338"/>
                    </a:cubicBezTo>
                    <a:lnTo>
                      <a:pt x="7946" y="26338"/>
                    </a:lnTo>
                    <a:cubicBezTo>
                      <a:pt x="8173" y="26523"/>
                      <a:pt x="8456" y="26628"/>
                      <a:pt x="8734" y="26628"/>
                    </a:cubicBezTo>
                    <a:cubicBezTo>
                      <a:pt x="8806" y="26628"/>
                      <a:pt x="8878" y="26621"/>
                      <a:pt x="8948" y="26606"/>
                    </a:cubicBezTo>
                    <a:cubicBezTo>
                      <a:pt x="8984" y="26589"/>
                      <a:pt x="9019" y="26571"/>
                      <a:pt x="9019" y="26517"/>
                    </a:cubicBezTo>
                    <a:cubicBezTo>
                      <a:pt x="9019" y="25694"/>
                      <a:pt x="8214" y="24817"/>
                      <a:pt x="7355" y="24781"/>
                    </a:cubicBezTo>
                    <a:cubicBezTo>
                      <a:pt x="7319" y="24620"/>
                      <a:pt x="7266" y="24477"/>
                      <a:pt x="7194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76" y="24298"/>
                      <a:pt x="7176" y="24280"/>
                      <a:pt x="7176" y="24280"/>
                    </a:cubicBezTo>
                    <a:cubicBezTo>
                      <a:pt x="7176" y="24262"/>
                      <a:pt x="7176" y="24244"/>
                      <a:pt x="7176" y="24226"/>
                    </a:cubicBezTo>
                    <a:cubicBezTo>
                      <a:pt x="7337" y="23743"/>
                      <a:pt x="7498" y="23242"/>
                      <a:pt x="7641" y="22741"/>
                    </a:cubicBezTo>
                    <a:cubicBezTo>
                      <a:pt x="7641" y="22741"/>
                      <a:pt x="7641" y="22723"/>
                      <a:pt x="7641" y="22723"/>
                    </a:cubicBezTo>
                    <a:lnTo>
                      <a:pt x="7695" y="22526"/>
                    </a:lnTo>
                    <a:cubicBezTo>
                      <a:pt x="7767" y="22473"/>
                      <a:pt x="7820" y="22437"/>
                      <a:pt x="7892" y="22383"/>
                    </a:cubicBezTo>
                    <a:cubicBezTo>
                      <a:pt x="7964" y="22329"/>
                      <a:pt x="7892" y="22294"/>
                      <a:pt x="7838" y="22294"/>
                    </a:cubicBezTo>
                    <a:cubicBezTo>
                      <a:pt x="7802" y="22312"/>
                      <a:pt x="7785" y="22312"/>
                      <a:pt x="7749" y="22329"/>
                    </a:cubicBezTo>
                    <a:cubicBezTo>
                      <a:pt x="7838" y="22043"/>
                      <a:pt x="7928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8" y="22270"/>
                      <a:pt x="8518" y="22240"/>
                    </a:cubicBezTo>
                    <a:cubicBezTo>
                      <a:pt x="8608" y="21793"/>
                      <a:pt x="8429" y="21220"/>
                      <a:pt x="8196" y="20790"/>
                    </a:cubicBezTo>
                    <a:cubicBezTo>
                      <a:pt x="8357" y="20236"/>
                      <a:pt x="8500" y="19681"/>
                      <a:pt x="8644" y="19126"/>
                    </a:cubicBezTo>
                    <a:cubicBezTo>
                      <a:pt x="8661" y="19538"/>
                      <a:pt x="8787" y="19932"/>
                      <a:pt x="9001" y="20272"/>
                    </a:cubicBezTo>
                    <a:cubicBezTo>
                      <a:pt x="9010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2"/>
                    </a:cubicBezTo>
                    <a:cubicBezTo>
                      <a:pt x="9341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7" y="14098"/>
                      <a:pt x="9843" y="13829"/>
                      <a:pt x="9986" y="13579"/>
                    </a:cubicBezTo>
                    <a:cubicBezTo>
                      <a:pt x="10011" y="13541"/>
                      <a:pt x="9974" y="13503"/>
                      <a:pt x="9937" y="13503"/>
                    </a:cubicBezTo>
                    <a:cubicBezTo>
                      <a:pt x="9922" y="13503"/>
                      <a:pt x="9907" y="13509"/>
                      <a:pt x="9896" y="13525"/>
                    </a:cubicBezTo>
                    <a:cubicBezTo>
                      <a:pt x="9878" y="13579"/>
                      <a:pt x="9843" y="13632"/>
                      <a:pt x="9807" y="13686"/>
                    </a:cubicBezTo>
                    <a:cubicBezTo>
                      <a:pt x="9798" y="13668"/>
                      <a:pt x="9784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26" y="15816"/>
                      <a:pt x="10630" y="17605"/>
                    </a:cubicBezTo>
                    <a:cubicBezTo>
                      <a:pt x="10612" y="17605"/>
                      <a:pt x="10612" y="17623"/>
                      <a:pt x="10612" y="17623"/>
                    </a:cubicBezTo>
                    <a:cubicBezTo>
                      <a:pt x="10236" y="18160"/>
                      <a:pt x="9968" y="18965"/>
                      <a:pt x="10200" y="19574"/>
                    </a:cubicBezTo>
                    <a:cubicBezTo>
                      <a:pt x="10224" y="19609"/>
                      <a:pt x="10262" y="19636"/>
                      <a:pt x="10296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49" y="25497"/>
                      <a:pt x="11185" y="26016"/>
                    </a:cubicBezTo>
                    <a:cubicBezTo>
                      <a:pt x="11185" y="26067"/>
                      <a:pt x="11231" y="26109"/>
                      <a:pt x="11270" y="26109"/>
                    </a:cubicBezTo>
                    <a:cubicBezTo>
                      <a:pt x="11285" y="26109"/>
                      <a:pt x="11300" y="26103"/>
                      <a:pt x="11310" y="26087"/>
                    </a:cubicBezTo>
                    <a:cubicBezTo>
                      <a:pt x="11507" y="25855"/>
                      <a:pt x="11668" y="25586"/>
                      <a:pt x="11757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17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74" y="29785"/>
                    </a:cubicBezTo>
                    <a:cubicBezTo>
                      <a:pt x="10321" y="29785"/>
                      <a:pt x="10269" y="29781"/>
                      <a:pt x="10218" y="29774"/>
                    </a:cubicBezTo>
                    <a:cubicBezTo>
                      <a:pt x="10290" y="29666"/>
                      <a:pt x="10397" y="29577"/>
                      <a:pt x="10523" y="29505"/>
                    </a:cubicBezTo>
                    <a:cubicBezTo>
                      <a:pt x="10702" y="29416"/>
                      <a:pt x="10898" y="29380"/>
                      <a:pt x="11095" y="29380"/>
                    </a:cubicBezTo>
                    <a:cubicBezTo>
                      <a:pt x="11131" y="29380"/>
                      <a:pt x="11185" y="29309"/>
                      <a:pt x="11113" y="29273"/>
                    </a:cubicBezTo>
                    <a:cubicBezTo>
                      <a:pt x="11037" y="29236"/>
                      <a:pt x="10957" y="29220"/>
                      <a:pt x="10878" y="29220"/>
                    </a:cubicBezTo>
                    <a:cubicBezTo>
                      <a:pt x="10531" y="29220"/>
                      <a:pt x="10178" y="29530"/>
                      <a:pt x="10004" y="29792"/>
                    </a:cubicBezTo>
                    <a:cubicBezTo>
                      <a:pt x="9968" y="29828"/>
                      <a:pt x="10004" y="29881"/>
                      <a:pt x="10039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8" y="29936"/>
                      <a:pt x="10716" y="29892"/>
                      <a:pt x="10880" y="29810"/>
                    </a:cubicBezTo>
                    <a:lnTo>
                      <a:pt x="10880" y="29810"/>
                    </a:lnTo>
                    <a:cubicBezTo>
                      <a:pt x="10576" y="30203"/>
                      <a:pt x="10236" y="30597"/>
                      <a:pt x="9896" y="30955"/>
                    </a:cubicBezTo>
                    <a:cubicBezTo>
                      <a:pt x="9681" y="31170"/>
                      <a:pt x="9485" y="31367"/>
                      <a:pt x="9270" y="31581"/>
                    </a:cubicBezTo>
                    <a:cubicBezTo>
                      <a:pt x="8787" y="31814"/>
                      <a:pt x="8304" y="32011"/>
                      <a:pt x="7802" y="32190"/>
                    </a:cubicBezTo>
                    <a:cubicBezTo>
                      <a:pt x="6693" y="32637"/>
                      <a:pt x="5530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287" y="32127"/>
                      <a:pt x="8513" y="32046"/>
                      <a:pt x="8742" y="31949"/>
                    </a:cubicBezTo>
                    <a:lnTo>
                      <a:pt x="8742" y="31949"/>
                    </a:lnTo>
                    <a:cubicBezTo>
                      <a:pt x="8161" y="32243"/>
                      <a:pt x="7626" y="32621"/>
                      <a:pt x="7033" y="32941"/>
                    </a:cubicBezTo>
                    <a:cubicBezTo>
                      <a:pt x="6281" y="33371"/>
                      <a:pt x="5387" y="33424"/>
                      <a:pt x="4528" y="33424"/>
                    </a:cubicBezTo>
                    <a:cubicBezTo>
                      <a:pt x="4426" y="33424"/>
                      <a:pt x="4238" y="33429"/>
                      <a:pt x="4021" y="33429"/>
                    </a:cubicBezTo>
                    <a:cubicBezTo>
                      <a:pt x="3281" y="33429"/>
                      <a:pt x="2196" y="33376"/>
                      <a:pt x="2971" y="32905"/>
                    </a:cubicBezTo>
                    <a:cubicBezTo>
                      <a:pt x="4259" y="32118"/>
                      <a:pt x="5369" y="31885"/>
                      <a:pt x="6854" y="31868"/>
                    </a:cubicBezTo>
                    <a:cubicBezTo>
                      <a:pt x="7838" y="31832"/>
                      <a:pt x="8715" y="31707"/>
                      <a:pt x="9556" y="31205"/>
                    </a:cubicBezTo>
                    <a:cubicBezTo>
                      <a:pt x="9588" y="31190"/>
                      <a:pt x="9577" y="31131"/>
                      <a:pt x="9549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3" y="33174"/>
                    </a:cubicBezTo>
                    <a:cubicBezTo>
                      <a:pt x="2112" y="33210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3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80" y="33138"/>
                      <a:pt x="6961" y="33639"/>
                    </a:cubicBezTo>
                    <a:cubicBezTo>
                      <a:pt x="6442" y="34140"/>
                      <a:pt x="5923" y="34588"/>
                      <a:pt x="5387" y="35017"/>
                    </a:cubicBezTo>
                    <a:cubicBezTo>
                      <a:pt x="5154" y="34910"/>
                      <a:pt x="4921" y="34874"/>
                      <a:pt x="4671" y="34874"/>
                    </a:cubicBezTo>
                    <a:cubicBezTo>
                      <a:pt x="4546" y="34910"/>
                      <a:pt x="4295" y="35017"/>
                      <a:pt x="4331" y="35196"/>
                    </a:cubicBezTo>
                    <a:cubicBezTo>
                      <a:pt x="4367" y="35357"/>
                      <a:pt x="4563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76" y="36109"/>
                    </a:cubicBezTo>
                    <a:cubicBezTo>
                      <a:pt x="3758" y="36073"/>
                      <a:pt x="3740" y="36055"/>
                      <a:pt x="3704" y="36055"/>
                    </a:cubicBezTo>
                    <a:lnTo>
                      <a:pt x="3633" y="36055"/>
                    </a:lnTo>
                    <a:cubicBezTo>
                      <a:pt x="3543" y="36001"/>
                      <a:pt x="3454" y="35948"/>
                      <a:pt x="3347" y="35930"/>
                    </a:cubicBezTo>
                    <a:cubicBezTo>
                      <a:pt x="3339" y="35922"/>
                      <a:pt x="3329" y="35918"/>
                      <a:pt x="3318" y="35918"/>
                    </a:cubicBezTo>
                    <a:cubicBezTo>
                      <a:pt x="3302" y="35918"/>
                      <a:pt x="3285" y="35927"/>
                      <a:pt x="3275" y="35948"/>
                    </a:cubicBezTo>
                    <a:lnTo>
                      <a:pt x="3203" y="35948"/>
                    </a:lnTo>
                    <a:cubicBezTo>
                      <a:pt x="2667" y="34999"/>
                      <a:pt x="1861" y="34122"/>
                      <a:pt x="698" y="34104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36" y="35787"/>
                    </a:lnTo>
                    <a:cubicBezTo>
                      <a:pt x="279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2" y="36449"/>
                    </a:cubicBezTo>
                    <a:lnTo>
                      <a:pt x="1682" y="36449"/>
                    </a:lnTo>
                    <a:lnTo>
                      <a:pt x="1432" y="36556"/>
                    </a:lnTo>
                    <a:cubicBezTo>
                      <a:pt x="1056" y="36699"/>
                      <a:pt x="340" y="36968"/>
                      <a:pt x="304" y="37451"/>
                    </a:cubicBezTo>
                    <a:cubicBezTo>
                      <a:pt x="284" y="37769"/>
                      <a:pt x="569" y="37861"/>
                      <a:pt x="875" y="37861"/>
                    </a:cubicBezTo>
                    <a:cubicBezTo>
                      <a:pt x="1119" y="37861"/>
                      <a:pt x="1376" y="37803"/>
                      <a:pt x="1503" y="37755"/>
                    </a:cubicBezTo>
                    <a:cubicBezTo>
                      <a:pt x="1647" y="37701"/>
                      <a:pt x="1772" y="37648"/>
                      <a:pt x="1897" y="37576"/>
                    </a:cubicBezTo>
                    <a:lnTo>
                      <a:pt x="1897" y="37576"/>
                    </a:lnTo>
                    <a:cubicBezTo>
                      <a:pt x="1557" y="37970"/>
                      <a:pt x="1324" y="38435"/>
                      <a:pt x="1217" y="38936"/>
                    </a:cubicBezTo>
                    <a:cubicBezTo>
                      <a:pt x="1199" y="38990"/>
                      <a:pt x="1235" y="39026"/>
                      <a:pt x="1289" y="39026"/>
                    </a:cubicBezTo>
                    <a:cubicBezTo>
                      <a:pt x="1933" y="39026"/>
                      <a:pt x="2344" y="38614"/>
                      <a:pt x="2649" y="38095"/>
                    </a:cubicBezTo>
                    <a:lnTo>
                      <a:pt x="2649" y="38095"/>
                    </a:lnTo>
                    <a:cubicBezTo>
                      <a:pt x="2523" y="38739"/>
                      <a:pt x="2774" y="39419"/>
                      <a:pt x="3257" y="40046"/>
                    </a:cubicBezTo>
                    <a:cubicBezTo>
                      <a:pt x="3266" y="40072"/>
                      <a:pt x="3288" y="40086"/>
                      <a:pt x="3313" y="40086"/>
                    </a:cubicBezTo>
                    <a:cubicBezTo>
                      <a:pt x="3338" y="40086"/>
                      <a:pt x="3364" y="40072"/>
                      <a:pt x="3382" y="40046"/>
                    </a:cubicBezTo>
                    <a:cubicBezTo>
                      <a:pt x="3579" y="39580"/>
                      <a:pt x="3704" y="39061"/>
                      <a:pt x="3740" y="38542"/>
                    </a:cubicBezTo>
                    <a:cubicBezTo>
                      <a:pt x="3812" y="38668"/>
                      <a:pt x="3883" y="38793"/>
                      <a:pt x="3937" y="38918"/>
                    </a:cubicBezTo>
                    <a:cubicBezTo>
                      <a:pt x="3955" y="38954"/>
                      <a:pt x="3991" y="38972"/>
                      <a:pt x="4027" y="38972"/>
                    </a:cubicBezTo>
                    <a:cubicBezTo>
                      <a:pt x="4044" y="38990"/>
                      <a:pt x="4062" y="38990"/>
                      <a:pt x="4080" y="38990"/>
                    </a:cubicBezTo>
                    <a:lnTo>
                      <a:pt x="4116" y="38990"/>
                    </a:lnTo>
                    <a:cubicBezTo>
                      <a:pt x="4152" y="38990"/>
                      <a:pt x="4170" y="38972"/>
                      <a:pt x="4188" y="38936"/>
                    </a:cubicBezTo>
                    <a:cubicBezTo>
                      <a:pt x="4456" y="38113"/>
                      <a:pt x="4528" y="36950"/>
                      <a:pt x="3830" y="36323"/>
                    </a:cubicBezTo>
                    <a:cubicBezTo>
                      <a:pt x="3848" y="36288"/>
                      <a:pt x="3848" y="36270"/>
                      <a:pt x="3830" y="36234"/>
                    </a:cubicBezTo>
                    <a:cubicBezTo>
                      <a:pt x="4277" y="36019"/>
                      <a:pt x="4725" y="35769"/>
                      <a:pt x="5136" y="35482"/>
                    </a:cubicBezTo>
                    <a:cubicBezTo>
                      <a:pt x="5172" y="35482"/>
                      <a:pt x="5226" y="35464"/>
                      <a:pt x="5261" y="35447"/>
                    </a:cubicBezTo>
                    <a:cubicBezTo>
                      <a:pt x="5279" y="35429"/>
                      <a:pt x="5279" y="35411"/>
                      <a:pt x="5279" y="35393"/>
                    </a:cubicBezTo>
                    <a:cubicBezTo>
                      <a:pt x="5619" y="35160"/>
                      <a:pt x="5941" y="34910"/>
                      <a:pt x="6281" y="34641"/>
                    </a:cubicBezTo>
                    <a:lnTo>
                      <a:pt x="6281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83" y="35727"/>
                      <a:pt x="6202" y="35727"/>
                    </a:cubicBezTo>
                    <a:cubicBezTo>
                      <a:pt x="6216" y="35727"/>
                      <a:pt x="6231" y="35722"/>
                      <a:pt x="6246" y="35715"/>
                    </a:cubicBezTo>
                    <a:cubicBezTo>
                      <a:pt x="6550" y="35393"/>
                      <a:pt x="6675" y="34946"/>
                      <a:pt x="6568" y="34516"/>
                    </a:cubicBezTo>
                    <a:cubicBezTo>
                      <a:pt x="6586" y="34480"/>
                      <a:pt x="6621" y="34427"/>
                      <a:pt x="6639" y="34373"/>
                    </a:cubicBezTo>
                    <a:cubicBezTo>
                      <a:pt x="6639" y="34355"/>
                      <a:pt x="6639" y="34337"/>
                      <a:pt x="6639" y="34337"/>
                    </a:cubicBezTo>
                    <a:cubicBezTo>
                      <a:pt x="7588" y="33514"/>
                      <a:pt x="8483" y="32619"/>
                      <a:pt x="9341" y="31796"/>
                    </a:cubicBezTo>
                    <a:lnTo>
                      <a:pt x="9395" y="31760"/>
                    </a:lnTo>
                    <a:cubicBezTo>
                      <a:pt x="9413" y="31742"/>
                      <a:pt x="9413" y="31724"/>
                      <a:pt x="9413" y="31724"/>
                    </a:cubicBezTo>
                    <a:lnTo>
                      <a:pt x="9735" y="31420"/>
                    </a:lnTo>
                    <a:cubicBezTo>
                      <a:pt x="9860" y="31313"/>
                      <a:pt x="9986" y="31188"/>
                      <a:pt x="10093" y="31062"/>
                    </a:cubicBezTo>
                    <a:cubicBezTo>
                      <a:pt x="10183" y="30973"/>
                      <a:pt x="10254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10" y="32458"/>
                      <a:pt x="9413" y="33353"/>
                    </a:cubicBezTo>
                    <a:cubicBezTo>
                      <a:pt x="9288" y="33818"/>
                      <a:pt x="9145" y="34319"/>
                      <a:pt x="9019" y="34802"/>
                    </a:cubicBezTo>
                    <a:cubicBezTo>
                      <a:pt x="8805" y="34892"/>
                      <a:pt x="8626" y="35035"/>
                      <a:pt x="8500" y="35214"/>
                    </a:cubicBezTo>
                    <a:cubicBezTo>
                      <a:pt x="8357" y="35357"/>
                      <a:pt x="8268" y="35572"/>
                      <a:pt x="8286" y="35787"/>
                    </a:cubicBezTo>
                    <a:cubicBezTo>
                      <a:pt x="8286" y="35831"/>
                      <a:pt x="8322" y="35863"/>
                      <a:pt x="8365" y="35863"/>
                    </a:cubicBezTo>
                    <a:cubicBezTo>
                      <a:pt x="8374" y="35863"/>
                      <a:pt x="8384" y="35861"/>
                      <a:pt x="8393" y="35858"/>
                    </a:cubicBezTo>
                    <a:cubicBezTo>
                      <a:pt x="8572" y="35733"/>
                      <a:pt x="8733" y="35572"/>
                      <a:pt x="8858" y="35393"/>
                    </a:cubicBezTo>
                    <a:lnTo>
                      <a:pt x="8858" y="35393"/>
                    </a:lnTo>
                    <a:cubicBezTo>
                      <a:pt x="8679" y="36055"/>
                      <a:pt x="8572" y="36753"/>
                      <a:pt x="8518" y="37451"/>
                    </a:cubicBezTo>
                    <a:cubicBezTo>
                      <a:pt x="8505" y="37437"/>
                      <a:pt x="8488" y="37431"/>
                      <a:pt x="8471" y="37431"/>
                    </a:cubicBezTo>
                    <a:cubicBezTo>
                      <a:pt x="8444" y="37431"/>
                      <a:pt x="8415" y="37447"/>
                      <a:pt x="8393" y="37469"/>
                    </a:cubicBezTo>
                    <a:lnTo>
                      <a:pt x="8286" y="37630"/>
                    </a:lnTo>
                    <a:cubicBezTo>
                      <a:pt x="8250" y="37701"/>
                      <a:pt x="8214" y="37773"/>
                      <a:pt x="8178" y="37827"/>
                    </a:cubicBezTo>
                    <a:cubicBezTo>
                      <a:pt x="7212" y="38095"/>
                      <a:pt x="6246" y="39169"/>
                      <a:pt x="6604" y="40153"/>
                    </a:cubicBezTo>
                    <a:cubicBezTo>
                      <a:pt x="6618" y="40182"/>
                      <a:pt x="6641" y="40193"/>
                      <a:pt x="6662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389" y="39222"/>
                      <a:pt x="7248" y="38471"/>
                      <a:pt x="8053" y="38059"/>
                    </a:cubicBezTo>
                    <a:lnTo>
                      <a:pt x="8053" y="38059"/>
                    </a:lnTo>
                    <a:cubicBezTo>
                      <a:pt x="7999" y="38167"/>
                      <a:pt x="7946" y="38256"/>
                      <a:pt x="7910" y="38363"/>
                    </a:cubicBezTo>
                    <a:cubicBezTo>
                      <a:pt x="7874" y="38399"/>
                      <a:pt x="7856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0" y="39026"/>
                      <a:pt x="6747" y="39867"/>
                      <a:pt x="6800" y="40744"/>
                    </a:cubicBezTo>
                    <a:cubicBezTo>
                      <a:pt x="6800" y="40779"/>
                      <a:pt x="6836" y="40797"/>
                      <a:pt x="6890" y="40797"/>
                    </a:cubicBezTo>
                    <a:cubicBezTo>
                      <a:pt x="7158" y="40726"/>
                      <a:pt x="7373" y="40547"/>
                      <a:pt x="7516" y="40296"/>
                    </a:cubicBezTo>
                    <a:lnTo>
                      <a:pt x="7516" y="40296"/>
                    </a:lnTo>
                    <a:cubicBezTo>
                      <a:pt x="7498" y="40600"/>
                      <a:pt x="7498" y="40905"/>
                      <a:pt x="7516" y="41191"/>
                    </a:cubicBezTo>
                    <a:cubicBezTo>
                      <a:pt x="7516" y="41245"/>
                      <a:pt x="7552" y="41263"/>
                      <a:pt x="7606" y="41263"/>
                    </a:cubicBezTo>
                    <a:cubicBezTo>
                      <a:pt x="8017" y="41084"/>
                      <a:pt x="8339" y="40726"/>
                      <a:pt x="8429" y="40296"/>
                    </a:cubicBezTo>
                    <a:cubicBezTo>
                      <a:pt x="8526" y="40463"/>
                      <a:pt x="8861" y="40932"/>
                      <a:pt x="9089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70" y="40958"/>
                      <a:pt x="9288" y="41030"/>
                    </a:cubicBezTo>
                    <a:cubicBezTo>
                      <a:pt x="9288" y="41069"/>
                      <a:pt x="9325" y="41098"/>
                      <a:pt x="9366" y="41098"/>
                    </a:cubicBezTo>
                    <a:cubicBezTo>
                      <a:pt x="9382" y="41098"/>
                      <a:pt x="9398" y="41094"/>
                      <a:pt x="9413" y="41084"/>
                    </a:cubicBezTo>
                    <a:cubicBezTo>
                      <a:pt x="10021" y="40565"/>
                      <a:pt x="9968" y="38865"/>
                      <a:pt x="9234" y="38363"/>
                    </a:cubicBezTo>
                    <a:lnTo>
                      <a:pt x="9234" y="38363"/>
                    </a:lnTo>
                    <a:cubicBezTo>
                      <a:pt x="9556" y="38435"/>
                      <a:pt x="9860" y="38614"/>
                      <a:pt x="10093" y="38847"/>
                    </a:cubicBezTo>
                    <a:cubicBezTo>
                      <a:pt x="10254" y="39008"/>
                      <a:pt x="10361" y="39222"/>
                      <a:pt x="10379" y="39455"/>
                    </a:cubicBezTo>
                    <a:cubicBezTo>
                      <a:pt x="10415" y="39724"/>
                      <a:pt x="10236" y="39938"/>
                      <a:pt x="10129" y="40171"/>
                    </a:cubicBezTo>
                    <a:cubicBezTo>
                      <a:pt x="10115" y="40184"/>
                      <a:pt x="10133" y="40219"/>
                      <a:pt x="10157" y="40219"/>
                    </a:cubicBezTo>
                    <a:cubicBezTo>
                      <a:pt x="10165" y="40219"/>
                      <a:pt x="10174" y="40215"/>
                      <a:pt x="10183" y="40207"/>
                    </a:cubicBezTo>
                    <a:cubicBezTo>
                      <a:pt x="10594" y="39938"/>
                      <a:pt x="10594" y="39401"/>
                      <a:pt x="10379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73" y="38256"/>
                      <a:pt x="9073" y="38274"/>
                    </a:cubicBezTo>
                    <a:cubicBezTo>
                      <a:pt x="9037" y="38256"/>
                      <a:pt x="8984" y="38238"/>
                      <a:pt x="8948" y="38220"/>
                    </a:cubicBezTo>
                    <a:cubicBezTo>
                      <a:pt x="8894" y="38041"/>
                      <a:pt x="8858" y="37862"/>
                      <a:pt x="8840" y="37683"/>
                    </a:cubicBezTo>
                    <a:cubicBezTo>
                      <a:pt x="8840" y="37634"/>
                      <a:pt x="8803" y="37607"/>
                      <a:pt x="8763" y="37607"/>
                    </a:cubicBezTo>
                    <a:cubicBezTo>
                      <a:pt x="8730" y="37607"/>
                      <a:pt x="8695" y="37625"/>
                      <a:pt x="8679" y="37666"/>
                    </a:cubicBezTo>
                    <a:cubicBezTo>
                      <a:pt x="8663" y="37666"/>
                      <a:pt x="8647" y="37666"/>
                      <a:pt x="8644" y="37679"/>
                    </a:cubicBezTo>
                    <a:lnTo>
                      <a:pt x="8644" y="37679"/>
                    </a:lnTo>
                    <a:cubicBezTo>
                      <a:pt x="8769" y="36321"/>
                      <a:pt x="9020" y="34980"/>
                      <a:pt x="9395" y="33675"/>
                    </a:cubicBezTo>
                    <a:lnTo>
                      <a:pt x="9395" y="33675"/>
                    </a:lnTo>
                    <a:cubicBezTo>
                      <a:pt x="9324" y="34176"/>
                      <a:pt x="9324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1" y="37810"/>
                      <a:pt x="11116" y="37817"/>
                      <a:pt x="11132" y="37817"/>
                    </a:cubicBezTo>
                    <a:cubicBezTo>
                      <a:pt x="11162" y="37817"/>
                      <a:pt x="11196" y="37790"/>
                      <a:pt x="11185" y="37755"/>
                    </a:cubicBezTo>
                    <a:cubicBezTo>
                      <a:pt x="10916" y="36663"/>
                      <a:pt x="11042" y="35518"/>
                      <a:pt x="10898" y="34409"/>
                    </a:cubicBezTo>
                    <a:cubicBezTo>
                      <a:pt x="10755" y="33228"/>
                      <a:pt x="10183" y="32297"/>
                      <a:pt x="10397" y="31062"/>
                    </a:cubicBezTo>
                    <a:cubicBezTo>
                      <a:pt x="10540" y="30776"/>
                      <a:pt x="10684" y="30490"/>
                      <a:pt x="10845" y="30221"/>
                    </a:cubicBezTo>
                    <a:cubicBezTo>
                      <a:pt x="11346" y="29613"/>
                      <a:pt x="11775" y="28986"/>
                      <a:pt x="12151" y="28306"/>
                    </a:cubicBezTo>
                    <a:cubicBezTo>
                      <a:pt x="12258" y="29165"/>
                      <a:pt x="12348" y="30024"/>
                      <a:pt x="12437" y="30901"/>
                    </a:cubicBezTo>
                    <a:cubicBezTo>
                      <a:pt x="12169" y="31277"/>
                      <a:pt x="12044" y="31742"/>
                      <a:pt x="12133" y="32190"/>
                    </a:cubicBezTo>
                    <a:cubicBezTo>
                      <a:pt x="12145" y="32224"/>
                      <a:pt x="12171" y="32244"/>
                      <a:pt x="12198" y="32244"/>
                    </a:cubicBezTo>
                    <a:cubicBezTo>
                      <a:pt x="12213" y="32244"/>
                      <a:pt x="12228" y="32238"/>
                      <a:pt x="12240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6" y="32923"/>
                      <a:pt x="12688" y="33961"/>
                      <a:pt x="12724" y="35017"/>
                    </a:cubicBezTo>
                    <a:cubicBezTo>
                      <a:pt x="12742" y="35286"/>
                      <a:pt x="12742" y="35536"/>
                      <a:pt x="12742" y="35787"/>
                    </a:cubicBezTo>
                    <a:cubicBezTo>
                      <a:pt x="12384" y="36180"/>
                      <a:pt x="12187" y="36681"/>
                      <a:pt x="12205" y="37218"/>
                    </a:cubicBezTo>
                    <a:cubicBezTo>
                      <a:pt x="12205" y="37253"/>
                      <a:pt x="12235" y="37281"/>
                      <a:pt x="12271" y="37281"/>
                    </a:cubicBezTo>
                    <a:cubicBezTo>
                      <a:pt x="12290" y="37281"/>
                      <a:pt x="12311" y="37273"/>
                      <a:pt x="12330" y="37254"/>
                    </a:cubicBezTo>
                    <a:cubicBezTo>
                      <a:pt x="12527" y="37075"/>
                      <a:pt x="12670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6" y="37612"/>
                    </a:cubicBezTo>
                    <a:cubicBezTo>
                      <a:pt x="12706" y="37612"/>
                      <a:pt x="12706" y="37630"/>
                      <a:pt x="12706" y="37630"/>
                    </a:cubicBezTo>
                    <a:cubicBezTo>
                      <a:pt x="12616" y="39634"/>
                      <a:pt x="11614" y="41459"/>
                      <a:pt x="10523" y="43106"/>
                    </a:cubicBezTo>
                    <a:cubicBezTo>
                      <a:pt x="9699" y="44340"/>
                      <a:pt x="8572" y="45343"/>
                      <a:pt x="8017" y="46738"/>
                    </a:cubicBezTo>
                    <a:cubicBezTo>
                      <a:pt x="7999" y="46524"/>
                      <a:pt x="8017" y="46291"/>
                      <a:pt x="8107" y="46094"/>
                    </a:cubicBezTo>
                    <a:cubicBezTo>
                      <a:pt x="8178" y="45826"/>
                      <a:pt x="8250" y="45557"/>
                      <a:pt x="8339" y="45307"/>
                    </a:cubicBezTo>
                    <a:cubicBezTo>
                      <a:pt x="8608" y="44555"/>
                      <a:pt x="8966" y="43839"/>
                      <a:pt x="9395" y="43159"/>
                    </a:cubicBezTo>
                    <a:cubicBezTo>
                      <a:pt x="10111" y="42014"/>
                      <a:pt x="11185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8" y="40046"/>
                    </a:cubicBezTo>
                    <a:cubicBezTo>
                      <a:pt x="9896" y="42014"/>
                      <a:pt x="7981" y="44305"/>
                      <a:pt x="7767" y="47239"/>
                    </a:cubicBezTo>
                    <a:cubicBezTo>
                      <a:pt x="7767" y="47274"/>
                      <a:pt x="7805" y="47302"/>
                      <a:pt x="7841" y="47302"/>
                    </a:cubicBezTo>
                    <a:cubicBezTo>
                      <a:pt x="7860" y="47302"/>
                      <a:pt x="7879" y="47294"/>
                      <a:pt x="7892" y="47275"/>
                    </a:cubicBezTo>
                    <a:cubicBezTo>
                      <a:pt x="8823" y="46166"/>
                      <a:pt x="10004" y="45289"/>
                      <a:pt x="10898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384" y="40064"/>
                      <a:pt x="12366" y="40028"/>
                      <a:pt x="12348" y="40028"/>
                    </a:cubicBezTo>
                    <a:cubicBezTo>
                      <a:pt x="12455" y="39741"/>
                      <a:pt x="12545" y="39455"/>
                      <a:pt x="12616" y="39169"/>
                    </a:cubicBezTo>
                    <a:lnTo>
                      <a:pt x="12616" y="39169"/>
                    </a:lnTo>
                    <a:cubicBezTo>
                      <a:pt x="12473" y="40940"/>
                      <a:pt x="12240" y="42694"/>
                      <a:pt x="12026" y="44466"/>
                    </a:cubicBezTo>
                    <a:cubicBezTo>
                      <a:pt x="11722" y="44788"/>
                      <a:pt x="11525" y="45199"/>
                      <a:pt x="11453" y="45629"/>
                    </a:cubicBezTo>
                    <a:cubicBezTo>
                      <a:pt x="11453" y="45669"/>
                      <a:pt x="11493" y="45689"/>
                      <a:pt x="11529" y="45689"/>
                    </a:cubicBezTo>
                    <a:cubicBezTo>
                      <a:pt x="11540" y="45689"/>
                      <a:pt x="11552" y="45687"/>
                      <a:pt x="11560" y="45683"/>
                    </a:cubicBezTo>
                    <a:cubicBezTo>
                      <a:pt x="11704" y="45593"/>
                      <a:pt x="11829" y="45468"/>
                      <a:pt x="11936" y="45325"/>
                    </a:cubicBezTo>
                    <a:lnTo>
                      <a:pt x="11936" y="45325"/>
                    </a:lnTo>
                    <a:cubicBezTo>
                      <a:pt x="11883" y="45772"/>
                      <a:pt x="11829" y="46219"/>
                      <a:pt x="11793" y="46667"/>
                    </a:cubicBezTo>
                    <a:cubicBezTo>
                      <a:pt x="11775" y="46685"/>
                      <a:pt x="11757" y="46703"/>
                      <a:pt x="11757" y="46738"/>
                    </a:cubicBezTo>
                    <a:cubicBezTo>
                      <a:pt x="11757" y="46756"/>
                      <a:pt x="11775" y="46774"/>
                      <a:pt x="11775" y="46810"/>
                    </a:cubicBezTo>
                    <a:cubicBezTo>
                      <a:pt x="11775" y="46828"/>
                      <a:pt x="11775" y="46882"/>
                      <a:pt x="11775" y="46935"/>
                    </a:cubicBezTo>
                    <a:cubicBezTo>
                      <a:pt x="11382" y="47061"/>
                      <a:pt x="11077" y="47401"/>
                      <a:pt x="10988" y="47794"/>
                    </a:cubicBezTo>
                    <a:lnTo>
                      <a:pt x="10916" y="47830"/>
                    </a:lnTo>
                    <a:cubicBezTo>
                      <a:pt x="10655" y="47627"/>
                      <a:pt x="10363" y="47558"/>
                      <a:pt x="10057" y="47558"/>
                    </a:cubicBezTo>
                    <a:cubicBezTo>
                      <a:pt x="9401" y="47558"/>
                      <a:pt x="8677" y="47876"/>
                      <a:pt x="8041" y="47876"/>
                    </a:cubicBezTo>
                    <a:cubicBezTo>
                      <a:pt x="7979" y="47876"/>
                      <a:pt x="7917" y="47873"/>
                      <a:pt x="7856" y="47866"/>
                    </a:cubicBezTo>
                    <a:cubicBezTo>
                      <a:pt x="7802" y="47866"/>
                      <a:pt x="7767" y="47919"/>
                      <a:pt x="7767" y="47973"/>
                    </a:cubicBezTo>
                    <a:cubicBezTo>
                      <a:pt x="7885" y="48532"/>
                      <a:pt x="8469" y="48690"/>
                      <a:pt x="8987" y="48690"/>
                    </a:cubicBezTo>
                    <a:cubicBezTo>
                      <a:pt x="9016" y="48690"/>
                      <a:pt x="9045" y="48690"/>
                      <a:pt x="9073" y="48689"/>
                    </a:cubicBezTo>
                    <a:lnTo>
                      <a:pt x="9073" y="48689"/>
                    </a:lnTo>
                    <a:cubicBezTo>
                      <a:pt x="8554" y="49065"/>
                      <a:pt x="8304" y="49602"/>
                      <a:pt x="7999" y="50156"/>
                    </a:cubicBezTo>
                    <a:cubicBezTo>
                      <a:pt x="7964" y="50210"/>
                      <a:pt x="7999" y="50264"/>
                      <a:pt x="8071" y="50264"/>
                    </a:cubicBezTo>
                    <a:cubicBezTo>
                      <a:pt x="8214" y="50274"/>
                      <a:pt x="8362" y="50282"/>
                      <a:pt x="8508" y="50282"/>
                    </a:cubicBezTo>
                    <a:cubicBezTo>
                      <a:pt x="8892" y="50282"/>
                      <a:pt x="9271" y="50224"/>
                      <a:pt x="9556" y="49977"/>
                    </a:cubicBezTo>
                    <a:lnTo>
                      <a:pt x="9556" y="49977"/>
                    </a:lnTo>
                    <a:cubicBezTo>
                      <a:pt x="9449" y="50317"/>
                      <a:pt x="9431" y="50693"/>
                      <a:pt x="9503" y="51051"/>
                    </a:cubicBezTo>
                    <a:cubicBezTo>
                      <a:pt x="9503" y="51077"/>
                      <a:pt x="9522" y="51094"/>
                      <a:pt x="9546" y="51094"/>
                    </a:cubicBezTo>
                    <a:cubicBezTo>
                      <a:pt x="9555" y="51094"/>
                      <a:pt x="9565" y="51092"/>
                      <a:pt x="9574" y="51087"/>
                    </a:cubicBezTo>
                    <a:lnTo>
                      <a:pt x="9646" y="51015"/>
                    </a:lnTo>
                    <a:lnTo>
                      <a:pt x="9646" y="51015"/>
                    </a:lnTo>
                    <a:cubicBezTo>
                      <a:pt x="9610" y="51212"/>
                      <a:pt x="9503" y="51248"/>
                      <a:pt x="9520" y="51409"/>
                    </a:cubicBezTo>
                    <a:cubicBezTo>
                      <a:pt x="9520" y="51445"/>
                      <a:pt x="9538" y="51463"/>
                      <a:pt x="9574" y="51481"/>
                    </a:cubicBezTo>
                    <a:cubicBezTo>
                      <a:pt x="9660" y="51500"/>
                      <a:pt x="9741" y="51509"/>
                      <a:pt x="9818" y="51509"/>
                    </a:cubicBezTo>
                    <a:cubicBezTo>
                      <a:pt x="10306" y="51509"/>
                      <a:pt x="10628" y="51144"/>
                      <a:pt x="10845" y="50711"/>
                    </a:cubicBezTo>
                    <a:cubicBezTo>
                      <a:pt x="10916" y="51087"/>
                      <a:pt x="11024" y="51463"/>
                      <a:pt x="11077" y="51856"/>
                    </a:cubicBezTo>
                    <a:cubicBezTo>
                      <a:pt x="11095" y="51892"/>
                      <a:pt x="11131" y="51910"/>
                      <a:pt x="11167" y="51910"/>
                    </a:cubicBezTo>
                    <a:cubicBezTo>
                      <a:pt x="11865" y="51713"/>
                      <a:pt x="12026" y="51051"/>
                      <a:pt x="12044" y="50407"/>
                    </a:cubicBezTo>
                    <a:cubicBezTo>
                      <a:pt x="12276" y="50944"/>
                      <a:pt x="12598" y="51427"/>
                      <a:pt x="13010" y="51839"/>
                    </a:cubicBezTo>
                    <a:cubicBezTo>
                      <a:pt x="13023" y="51851"/>
                      <a:pt x="13038" y="51857"/>
                      <a:pt x="13052" y="51857"/>
                    </a:cubicBezTo>
                    <a:cubicBezTo>
                      <a:pt x="13079" y="51857"/>
                      <a:pt x="13106" y="51837"/>
                      <a:pt x="13117" y="51803"/>
                    </a:cubicBezTo>
                    <a:cubicBezTo>
                      <a:pt x="13368" y="51141"/>
                      <a:pt x="13404" y="50407"/>
                      <a:pt x="13189" y="49727"/>
                    </a:cubicBezTo>
                    <a:lnTo>
                      <a:pt x="13189" y="49727"/>
                    </a:lnTo>
                    <a:cubicBezTo>
                      <a:pt x="13547" y="50085"/>
                      <a:pt x="13958" y="50353"/>
                      <a:pt x="14424" y="50568"/>
                    </a:cubicBezTo>
                    <a:cubicBezTo>
                      <a:pt x="14431" y="50570"/>
                      <a:pt x="14438" y="50572"/>
                      <a:pt x="14445" y="50572"/>
                    </a:cubicBezTo>
                    <a:cubicBezTo>
                      <a:pt x="14486" y="50572"/>
                      <a:pt x="14511" y="50527"/>
                      <a:pt x="14495" y="50496"/>
                    </a:cubicBezTo>
                    <a:cubicBezTo>
                      <a:pt x="14155" y="49816"/>
                      <a:pt x="14155" y="49047"/>
                      <a:pt x="13708" y="48421"/>
                    </a:cubicBezTo>
                    <a:cubicBezTo>
                      <a:pt x="13439" y="48098"/>
                      <a:pt x="13099" y="47848"/>
                      <a:pt x="12724" y="47669"/>
                    </a:cubicBezTo>
                    <a:cubicBezTo>
                      <a:pt x="12688" y="47490"/>
                      <a:pt x="12616" y="47311"/>
                      <a:pt x="12509" y="47168"/>
                    </a:cubicBezTo>
                    <a:cubicBezTo>
                      <a:pt x="12366" y="46989"/>
                      <a:pt x="12151" y="46864"/>
                      <a:pt x="11936" y="46846"/>
                    </a:cubicBezTo>
                    <a:cubicBezTo>
                      <a:pt x="12097" y="45593"/>
                      <a:pt x="12276" y="44340"/>
                      <a:pt x="12455" y="43088"/>
                    </a:cubicBezTo>
                    <a:cubicBezTo>
                      <a:pt x="12563" y="43392"/>
                      <a:pt x="12634" y="43714"/>
                      <a:pt x="12688" y="44036"/>
                    </a:cubicBezTo>
                    <a:cubicBezTo>
                      <a:pt x="12598" y="43804"/>
                      <a:pt x="12598" y="43535"/>
                      <a:pt x="12509" y="43285"/>
                    </a:cubicBezTo>
                    <a:cubicBezTo>
                      <a:pt x="12509" y="43258"/>
                      <a:pt x="12487" y="43244"/>
                      <a:pt x="12466" y="43244"/>
                    </a:cubicBezTo>
                    <a:cubicBezTo>
                      <a:pt x="12446" y="43244"/>
                      <a:pt x="12428" y="43258"/>
                      <a:pt x="12437" y="43285"/>
                    </a:cubicBezTo>
                    <a:cubicBezTo>
                      <a:pt x="12402" y="43643"/>
                      <a:pt x="12491" y="44018"/>
                      <a:pt x="12706" y="44323"/>
                    </a:cubicBezTo>
                    <a:cubicBezTo>
                      <a:pt x="12721" y="44345"/>
                      <a:pt x="12742" y="44355"/>
                      <a:pt x="12763" y="44355"/>
                    </a:cubicBezTo>
                    <a:cubicBezTo>
                      <a:pt x="12792" y="44355"/>
                      <a:pt x="12821" y="44336"/>
                      <a:pt x="12831" y="44305"/>
                    </a:cubicBezTo>
                    <a:cubicBezTo>
                      <a:pt x="12831" y="43804"/>
                      <a:pt x="12706" y="43303"/>
                      <a:pt x="12473" y="42873"/>
                    </a:cubicBezTo>
                    <a:cubicBezTo>
                      <a:pt x="12652" y="41585"/>
                      <a:pt x="12795" y="40278"/>
                      <a:pt x="12885" y="38972"/>
                    </a:cubicBezTo>
                    <a:cubicBezTo>
                      <a:pt x="12956" y="39079"/>
                      <a:pt x="13082" y="39151"/>
                      <a:pt x="13225" y="39169"/>
                    </a:cubicBezTo>
                    <a:cubicBezTo>
                      <a:pt x="13261" y="39169"/>
                      <a:pt x="13296" y="39133"/>
                      <a:pt x="13296" y="39097"/>
                    </a:cubicBezTo>
                    <a:cubicBezTo>
                      <a:pt x="13261" y="38757"/>
                      <a:pt x="13189" y="38435"/>
                      <a:pt x="13046" y="38131"/>
                    </a:cubicBezTo>
                    <a:cubicBezTo>
                      <a:pt x="13010" y="38059"/>
                      <a:pt x="12992" y="38006"/>
                      <a:pt x="12956" y="37952"/>
                    </a:cubicBezTo>
                    <a:cubicBezTo>
                      <a:pt x="12992" y="37290"/>
                      <a:pt x="12992" y="36646"/>
                      <a:pt x="12992" y="35983"/>
                    </a:cubicBezTo>
                    <a:cubicBezTo>
                      <a:pt x="12992" y="35375"/>
                      <a:pt x="12974" y="34784"/>
                      <a:pt x="12938" y="34194"/>
                    </a:cubicBezTo>
                    <a:lnTo>
                      <a:pt x="12938" y="34194"/>
                    </a:lnTo>
                    <a:cubicBezTo>
                      <a:pt x="13028" y="34427"/>
                      <a:pt x="13171" y="34659"/>
                      <a:pt x="13350" y="34838"/>
                    </a:cubicBezTo>
                    <a:cubicBezTo>
                      <a:pt x="13362" y="34850"/>
                      <a:pt x="13380" y="34856"/>
                      <a:pt x="13398" y="34856"/>
                    </a:cubicBezTo>
                    <a:cubicBezTo>
                      <a:pt x="13435" y="34856"/>
                      <a:pt x="13475" y="34832"/>
                      <a:pt x="13475" y="34784"/>
                    </a:cubicBezTo>
                    <a:cubicBezTo>
                      <a:pt x="13404" y="34212"/>
                      <a:pt x="13207" y="33639"/>
                      <a:pt x="12903" y="33156"/>
                    </a:cubicBezTo>
                    <a:cubicBezTo>
                      <a:pt x="12903" y="33156"/>
                      <a:pt x="12885" y="33138"/>
                      <a:pt x="12885" y="33138"/>
                    </a:cubicBezTo>
                    <a:cubicBezTo>
                      <a:pt x="12759" y="31384"/>
                      <a:pt x="12580" y="29649"/>
                      <a:pt x="12366" y="27931"/>
                    </a:cubicBezTo>
                    <a:lnTo>
                      <a:pt x="12491" y="27698"/>
                    </a:lnTo>
                    <a:cubicBezTo>
                      <a:pt x="12813" y="29255"/>
                      <a:pt x="13583" y="30722"/>
                      <a:pt x="14370" y="32136"/>
                    </a:cubicBezTo>
                    <a:cubicBezTo>
                      <a:pt x="14370" y="32154"/>
                      <a:pt x="14370" y="32172"/>
                      <a:pt x="14370" y="32190"/>
                    </a:cubicBezTo>
                    <a:cubicBezTo>
                      <a:pt x="14316" y="32404"/>
                      <a:pt x="14298" y="32619"/>
                      <a:pt x="14316" y="32852"/>
                    </a:cubicBezTo>
                    <a:cubicBezTo>
                      <a:pt x="14316" y="33102"/>
                      <a:pt x="14406" y="33353"/>
                      <a:pt x="14567" y="33532"/>
                    </a:cubicBezTo>
                    <a:cubicBezTo>
                      <a:pt x="14588" y="33553"/>
                      <a:pt x="14612" y="33563"/>
                      <a:pt x="14634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64" y="33281"/>
                      <a:pt x="14782" y="33049"/>
                      <a:pt x="14746" y="32834"/>
                    </a:cubicBezTo>
                    <a:lnTo>
                      <a:pt x="14746" y="32834"/>
                    </a:lnTo>
                    <a:lnTo>
                      <a:pt x="14943" y="33192"/>
                    </a:lnTo>
                    <a:cubicBezTo>
                      <a:pt x="15318" y="33890"/>
                      <a:pt x="15658" y="34588"/>
                      <a:pt x="15963" y="35303"/>
                    </a:cubicBezTo>
                    <a:lnTo>
                      <a:pt x="15945" y="35303"/>
                    </a:lnTo>
                    <a:cubicBezTo>
                      <a:pt x="15623" y="35572"/>
                      <a:pt x="15658" y="36234"/>
                      <a:pt x="15694" y="36610"/>
                    </a:cubicBezTo>
                    <a:cubicBezTo>
                      <a:pt x="15694" y="36645"/>
                      <a:pt x="15732" y="36672"/>
                      <a:pt x="15769" y="36672"/>
                    </a:cubicBezTo>
                    <a:cubicBezTo>
                      <a:pt x="15788" y="36672"/>
                      <a:pt x="15807" y="36664"/>
                      <a:pt x="15820" y="36646"/>
                    </a:cubicBezTo>
                    <a:cubicBezTo>
                      <a:pt x="16034" y="36359"/>
                      <a:pt x="16142" y="36001"/>
                      <a:pt x="16106" y="35626"/>
                    </a:cubicBezTo>
                    <a:lnTo>
                      <a:pt x="16106" y="35626"/>
                    </a:lnTo>
                    <a:cubicBezTo>
                      <a:pt x="16804" y="37326"/>
                      <a:pt x="17323" y="39079"/>
                      <a:pt x="17716" y="40869"/>
                    </a:cubicBezTo>
                    <a:cubicBezTo>
                      <a:pt x="17681" y="40905"/>
                      <a:pt x="17645" y="40958"/>
                      <a:pt x="17627" y="41012"/>
                    </a:cubicBezTo>
                    <a:cubicBezTo>
                      <a:pt x="17520" y="41084"/>
                      <a:pt x="17430" y="41209"/>
                      <a:pt x="17394" y="41334"/>
                    </a:cubicBezTo>
                    <a:cubicBezTo>
                      <a:pt x="16983" y="41388"/>
                      <a:pt x="16571" y="41513"/>
                      <a:pt x="16195" y="41710"/>
                    </a:cubicBezTo>
                    <a:cubicBezTo>
                      <a:pt x="15981" y="41799"/>
                      <a:pt x="15444" y="42265"/>
                      <a:pt x="15891" y="42461"/>
                    </a:cubicBezTo>
                    <a:cubicBezTo>
                      <a:pt x="15900" y="42466"/>
                      <a:pt x="15909" y="42468"/>
                      <a:pt x="15917" y="42468"/>
                    </a:cubicBezTo>
                    <a:cubicBezTo>
                      <a:pt x="15922" y="42468"/>
                      <a:pt x="15927" y="42467"/>
                      <a:pt x="15931" y="42466"/>
                    </a:cubicBezTo>
                    <a:lnTo>
                      <a:pt x="15931" y="42466"/>
                    </a:lnTo>
                    <a:cubicBezTo>
                      <a:pt x="15685" y="42768"/>
                      <a:pt x="15521" y="43135"/>
                      <a:pt x="15462" y="43517"/>
                    </a:cubicBezTo>
                    <a:cubicBezTo>
                      <a:pt x="15462" y="43571"/>
                      <a:pt x="15497" y="43589"/>
                      <a:pt x="15533" y="43589"/>
                    </a:cubicBezTo>
                    <a:cubicBezTo>
                      <a:pt x="15582" y="43595"/>
                      <a:pt x="15630" y="43598"/>
                      <a:pt x="15678" y="43598"/>
                    </a:cubicBezTo>
                    <a:cubicBezTo>
                      <a:pt x="16072" y="43598"/>
                      <a:pt x="16437" y="43405"/>
                      <a:pt x="16661" y="43070"/>
                    </a:cubicBezTo>
                    <a:lnTo>
                      <a:pt x="16661" y="43070"/>
                    </a:lnTo>
                    <a:cubicBezTo>
                      <a:pt x="16464" y="43535"/>
                      <a:pt x="16392" y="44054"/>
                      <a:pt x="16482" y="44555"/>
                    </a:cubicBezTo>
                    <a:cubicBezTo>
                      <a:pt x="16493" y="44577"/>
                      <a:pt x="16517" y="44593"/>
                      <a:pt x="16539" y="44593"/>
                    </a:cubicBezTo>
                    <a:cubicBezTo>
                      <a:pt x="16552" y="44593"/>
                      <a:pt x="16564" y="44587"/>
                      <a:pt x="16571" y="44573"/>
                    </a:cubicBezTo>
                    <a:cubicBezTo>
                      <a:pt x="16857" y="44269"/>
                      <a:pt x="17108" y="43947"/>
                      <a:pt x="17323" y="43571"/>
                    </a:cubicBezTo>
                    <a:cubicBezTo>
                      <a:pt x="17359" y="44072"/>
                      <a:pt x="17537" y="44573"/>
                      <a:pt x="17788" y="45003"/>
                    </a:cubicBezTo>
                    <a:cubicBezTo>
                      <a:pt x="17806" y="45020"/>
                      <a:pt x="17824" y="45029"/>
                      <a:pt x="17842" y="45029"/>
                    </a:cubicBezTo>
                    <a:cubicBezTo>
                      <a:pt x="17860" y="45029"/>
                      <a:pt x="17877" y="45020"/>
                      <a:pt x="17895" y="45003"/>
                    </a:cubicBezTo>
                    <a:cubicBezTo>
                      <a:pt x="18253" y="44609"/>
                      <a:pt x="18432" y="44090"/>
                      <a:pt x="18361" y="43553"/>
                    </a:cubicBezTo>
                    <a:lnTo>
                      <a:pt x="18361" y="43553"/>
                    </a:lnTo>
                    <a:cubicBezTo>
                      <a:pt x="18629" y="43929"/>
                      <a:pt x="18933" y="44269"/>
                      <a:pt x="19148" y="44573"/>
                    </a:cubicBezTo>
                    <a:cubicBezTo>
                      <a:pt x="19159" y="44595"/>
                      <a:pt x="19184" y="44611"/>
                      <a:pt x="19210" y="44611"/>
                    </a:cubicBezTo>
                    <a:cubicBezTo>
                      <a:pt x="19225" y="44611"/>
                      <a:pt x="19242" y="44605"/>
                      <a:pt x="19255" y="44591"/>
                    </a:cubicBezTo>
                    <a:cubicBezTo>
                      <a:pt x="19721" y="44018"/>
                      <a:pt x="19631" y="43195"/>
                      <a:pt x="19220" y="42587"/>
                    </a:cubicBezTo>
                    <a:lnTo>
                      <a:pt x="19220" y="42587"/>
                    </a:lnTo>
                    <a:cubicBezTo>
                      <a:pt x="19613" y="42766"/>
                      <a:pt x="20007" y="42873"/>
                      <a:pt x="20436" y="42927"/>
                    </a:cubicBezTo>
                    <a:cubicBezTo>
                      <a:pt x="20472" y="42927"/>
                      <a:pt x="20508" y="42873"/>
                      <a:pt x="20508" y="42819"/>
                    </a:cubicBezTo>
                    <a:cubicBezTo>
                      <a:pt x="20186" y="41710"/>
                      <a:pt x="19130" y="41227"/>
                      <a:pt x="18056" y="41101"/>
                    </a:cubicBezTo>
                    <a:cubicBezTo>
                      <a:pt x="18056" y="41101"/>
                      <a:pt x="18039" y="41119"/>
                      <a:pt x="18021" y="41119"/>
                    </a:cubicBezTo>
                    <a:cubicBezTo>
                      <a:pt x="18021" y="41119"/>
                      <a:pt x="18003" y="41119"/>
                      <a:pt x="17985" y="41101"/>
                    </a:cubicBezTo>
                    <a:cubicBezTo>
                      <a:pt x="17949" y="41101"/>
                      <a:pt x="17913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56" y="41370"/>
                      <a:pt x="17985" y="41298"/>
                      <a:pt x="17913" y="41209"/>
                    </a:cubicBezTo>
                    <a:lnTo>
                      <a:pt x="17913" y="41191"/>
                    </a:lnTo>
                    <a:cubicBezTo>
                      <a:pt x="17913" y="41137"/>
                      <a:pt x="17877" y="41101"/>
                      <a:pt x="17824" y="41101"/>
                    </a:cubicBezTo>
                    <a:lnTo>
                      <a:pt x="17806" y="41012"/>
                    </a:lnTo>
                    <a:lnTo>
                      <a:pt x="17842" y="40958"/>
                    </a:lnTo>
                    <a:cubicBezTo>
                      <a:pt x="17860" y="40905"/>
                      <a:pt x="17824" y="40833"/>
                      <a:pt x="17752" y="40833"/>
                    </a:cubicBezTo>
                    <a:cubicBezTo>
                      <a:pt x="17591" y="39974"/>
                      <a:pt x="17394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788" y="38578"/>
                      <a:pt x="17824" y="38918"/>
                    </a:cubicBezTo>
                    <a:cubicBezTo>
                      <a:pt x="17734" y="38847"/>
                      <a:pt x="17645" y="38775"/>
                      <a:pt x="17555" y="38686"/>
                    </a:cubicBezTo>
                    <a:cubicBezTo>
                      <a:pt x="17484" y="38578"/>
                      <a:pt x="17376" y="38471"/>
                      <a:pt x="17287" y="38363"/>
                    </a:cubicBezTo>
                    <a:cubicBezTo>
                      <a:pt x="17280" y="38360"/>
                      <a:pt x="17273" y="38359"/>
                      <a:pt x="17266" y="38359"/>
                    </a:cubicBezTo>
                    <a:cubicBezTo>
                      <a:pt x="17234" y="38359"/>
                      <a:pt x="17201" y="38388"/>
                      <a:pt x="17215" y="38417"/>
                    </a:cubicBezTo>
                    <a:cubicBezTo>
                      <a:pt x="17269" y="38560"/>
                      <a:pt x="17341" y="38686"/>
                      <a:pt x="17466" y="38793"/>
                    </a:cubicBezTo>
                    <a:cubicBezTo>
                      <a:pt x="17573" y="38918"/>
                      <a:pt x="17716" y="39026"/>
                      <a:pt x="17860" y="39097"/>
                    </a:cubicBezTo>
                    <a:cubicBezTo>
                      <a:pt x="17870" y="39108"/>
                      <a:pt x="17882" y="39112"/>
                      <a:pt x="17894" y="39112"/>
                    </a:cubicBezTo>
                    <a:cubicBezTo>
                      <a:pt x="17922" y="39112"/>
                      <a:pt x="17949" y="39087"/>
                      <a:pt x="17949" y="39061"/>
                    </a:cubicBezTo>
                    <a:cubicBezTo>
                      <a:pt x="18018" y="38616"/>
                      <a:pt x="17676" y="38236"/>
                      <a:pt x="17238" y="38236"/>
                    </a:cubicBezTo>
                    <a:cubicBezTo>
                      <a:pt x="17219" y="38236"/>
                      <a:pt x="17199" y="38237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786" y="37003"/>
                      <a:pt x="16338" y="35751"/>
                      <a:pt x="15766" y="34570"/>
                    </a:cubicBezTo>
                    <a:lnTo>
                      <a:pt x="15766" y="34570"/>
                    </a:lnTo>
                    <a:cubicBezTo>
                      <a:pt x="16052" y="34946"/>
                      <a:pt x="16338" y="35303"/>
                      <a:pt x="16643" y="35679"/>
                    </a:cubicBezTo>
                    <a:cubicBezTo>
                      <a:pt x="17752" y="37612"/>
                      <a:pt x="19345" y="39437"/>
                      <a:pt x="21743" y="39473"/>
                    </a:cubicBezTo>
                    <a:cubicBezTo>
                      <a:pt x="21779" y="39455"/>
                      <a:pt x="21779" y="39401"/>
                      <a:pt x="21743" y="39384"/>
                    </a:cubicBezTo>
                    <a:cubicBezTo>
                      <a:pt x="20526" y="39115"/>
                      <a:pt x="19506" y="38829"/>
                      <a:pt x="18540" y="37988"/>
                    </a:cubicBezTo>
                    <a:cubicBezTo>
                      <a:pt x="17985" y="37487"/>
                      <a:pt x="17520" y="36914"/>
                      <a:pt x="17108" y="36270"/>
                    </a:cubicBezTo>
                    <a:lnTo>
                      <a:pt x="17108" y="36270"/>
                    </a:lnTo>
                    <a:cubicBezTo>
                      <a:pt x="18343" y="37701"/>
                      <a:pt x="19739" y="38954"/>
                      <a:pt x="21671" y="39330"/>
                    </a:cubicBezTo>
                    <a:cubicBezTo>
                      <a:pt x="21679" y="39332"/>
                      <a:pt x="21686" y="39333"/>
                      <a:pt x="21692" y="39333"/>
                    </a:cubicBezTo>
                    <a:cubicBezTo>
                      <a:pt x="21729" y="39333"/>
                      <a:pt x="21735" y="39292"/>
                      <a:pt x="21689" y="39276"/>
                    </a:cubicBezTo>
                    <a:cubicBezTo>
                      <a:pt x="20240" y="38721"/>
                      <a:pt x="19076" y="38113"/>
                      <a:pt x="17949" y="37021"/>
                    </a:cubicBezTo>
                    <a:cubicBezTo>
                      <a:pt x="17486" y="36558"/>
                      <a:pt x="17058" y="36059"/>
                      <a:pt x="16648" y="35560"/>
                    </a:cubicBezTo>
                    <a:lnTo>
                      <a:pt x="16648" y="35560"/>
                    </a:lnTo>
                    <a:cubicBezTo>
                      <a:pt x="17237" y="36170"/>
                      <a:pt x="18084" y="36471"/>
                      <a:pt x="18826" y="36842"/>
                    </a:cubicBezTo>
                    <a:cubicBezTo>
                      <a:pt x="20025" y="37433"/>
                      <a:pt x="20902" y="38399"/>
                      <a:pt x="21832" y="39330"/>
                    </a:cubicBezTo>
                    <a:cubicBezTo>
                      <a:pt x="21841" y="39338"/>
                      <a:pt x="21850" y="39342"/>
                      <a:pt x="21859" y="39342"/>
                    </a:cubicBezTo>
                    <a:cubicBezTo>
                      <a:pt x="21888" y="39342"/>
                      <a:pt x="21913" y="39304"/>
                      <a:pt x="21886" y="39276"/>
                    </a:cubicBezTo>
                    <a:cubicBezTo>
                      <a:pt x="21224" y="38507"/>
                      <a:pt x="20490" y="37809"/>
                      <a:pt x="19685" y="37200"/>
                    </a:cubicBezTo>
                    <a:cubicBezTo>
                      <a:pt x="18719" y="36502"/>
                      <a:pt x="17555" y="36145"/>
                      <a:pt x="16607" y="35393"/>
                    </a:cubicBezTo>
                    <a:cubicBezTo>
                      <a:pt x="16598" y="35384"/>
                      <a:pt x="16585" y="35379"/>
                      <a:pt x="16571" y="35379"/>
                    </a:cubicBezTo>
                    <a:cubicBezTo>
                      <a:pt x="16558" y="35379"/>
                      <a:pt x="16544" y="35384"/>
                      <a:pt x="16535" y="35393"/>
                    </a:cubicBezTo>
                    <a:lnTo>
                      <a:pt x="16517" y="35357"/>
                    </a:lnTo>
                    <a:cubicBezTo>
                      <a:pt x="16500" y="35339"/>
                      <a:pt x="16500" y="35339"/>
                      <a:pt x="16482" y="35339"/>
                    </a:cubicBezTo>
                    <a:cubicBezTo>
                      <a:pt x="16177" y="34963"/>
                      <a:pt x="15891" y="34606"/>
                      <a:pt x="15605" y="34230"/>
                    </a:cubicBezTo>
                    <a:cubicBezTo>
                      <a:pt x="14889" y="32798"/>
                      <a:pt x="14119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1"/>
                      <a:pt x="14048" y="30490"/>
                      <a:pt x="14424" y="30543"/>
                    </a:cubicBezTo>
                    <a:cubicBezTo>
                      <a:pt x="14477" y="30543"/>
                      <a:pt x="14513" y="30472"/>
                      <a:pt x="14477" y="30418"/>
                    </a:cubicBezTo>
                    <a:cubicBezTo>
                      <a:pt x="14281" y="30024"/>
                      <a:pt x="13887" y="29756"/>
                      <a:pt x="13439" y="29738"/>
                    </a:cubicBezTo>
                    <a:cubicBezTo>
                      <a:pt x="13422" y="29738"/>
                      <a:pt x="13388" y="29755"/>
                      <a:pt x="13402" y="29788"/>
                    </a:cubicBezTo>
                    <a:lnTo>
                      <a:pt x="13402" y="29788"/>
                    </a:lnTo>
                    <a:cubicBezTo>
                      <a:pt x="13063" y="29037"/>
                      <a:pt x="12795" y="28269"/>
                      <a:pt x="12563" y="27483"/>
                    </a:cubicBezTo>
                    <a:cubicBezTo>
                      <a:pt x="12759" y="27054"/>
                      <a:pt x="12938" y="26624"/>
                      <a:pt x="13082" y="26177"/>
                    </a:cubicBezTo>
                    <a:lnTo>
                      <a:pt x="13082" y="26177"/>
                    </a:lnTo>
                    <a:cubicBezTo>
                      <a:pt x="13028" y="26553"/>
                      <a:pt x="13064" y="26964"/>
                      <a:pt x="13350" y="27215"/>
                    </a:cubicBezTo>
                    <a:cubicBezTo>
                      <a:pt x="13369" y="27228"/>
                      <a:pt x="13388" y="27233"/>
                      <a:pt x="13405" y="27233"/>
                    </a:cubicBezTo>
                    <a:cubicBezTo>
                      <a:pt x="13437" y="27233"/>
                      <a:pt x="13464" y="27214"/>
                      <a:pt x="13475" y="27179"/>
                    </a:cubicBezTo>
                    <a:cubicBezTo>
                      <a:pt x="13565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189" y="25944"/>
                      <a:pt x="13189" y="25944"/>
                      <a:pt x="13171" y="25944"/>
                    </a:cubicBezTo>
                    <a:cubicBezTo>
                      <a:pt x="13350" y="25407"/>
                      <a:pt x="13493" y="24853"/>
                      <a:pt x="13601" y="24298"/>
                    </a:cubicBezTo>
                    <a:cubicBezTo>
                      <a:pt x="13636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54" y="25067"/>
                    </a:cubicBezTo>
                    <a:cubicBezTo>
                      <a:pt x="13654" y="26141"/>
                      <a:pt x="14048" y="27090"/>
                      <a:pt x="14227" y="28110"/>
                    </a:cubicBezTo>
                    <a:cubicBezTo>
                      <a:pt x="14245" y="28145"/>
                      <a:pt x="14276" y="28163"/>
                      <a:pt x="14307" y="28163"/>
                    </a:cubicBezTo>
                    <a:cubicBezTo>
                      <a:pt x="14339" y="28163"/>
                      <a:pt x="14370" y="28145"/>
                      <a:pt x="14388" y="28110"/>
                    </a:cubicBezTo>
                    <a:cubicBezTo>
                      <a:pt x="14889" y="26034"/>
                      <a:pt x="14585" y="23904"/>
                      <a:pt x="13851" y="21918"/>
                    </a:cubicBezTo>
                    <a:cubicBezTo>
                      <a:pt x="13869" y="20182"/>
                      <a:pt x="13672" y="18464"/>
                      <a:pt x="13225" y="16800"/>
                    </a:cubicBezTo>
                    <a:lnTo>
                      <a:pt x="13225" y="16800"/>
                    </a:lnTo>
                    <a:cubicBezTo>
                      <a:pt x="13869" y="17945"/>
                      <a:pt x="14799" y="18965"/>
                      <a:pt x="15694" y="19932"/>
                    </a:cubicBezTo>
                    <a:cubicBezTo>
                      <a:pt x="15712" y="20146"/>
                      <a:pt x="15748" y="20397"/>
                      <a:pt x="15766" y="20612"/>
                    </a:cubicBezTo>
                    <a:cubicBezTo>
                      <a:pt x="15515" y="21309"/>
                      <a:pt x="15122" y="22061"/>
                      <a:pt x="15426" y="22777"/>
                    </a:cubicBezTo>
                    <a:cubicBezTo>
                      <a:pt x="15435" y="22813"/>
                      <a:pt x="15462" y="22831"/>
                      <a:pt x="15488" y="22831"/>
                    </a:cubicBezTo>
                    <a:cubicBezTo>
                      <a:pt x="15515" y="22831"/>
                      <a:pt x="15542" y="22813"/>
                      <a:pt x="15551" y="22777"/>
                    </a:cubicBezTo>
                    <a:cubicBezTo>
                      <a:pt x="15641" y="22580"/>
                      <a:pt x="15748" y="22365"/>
                      <a:pt x="15855" y="22168"/>
                    </a:cubicBezTo>
                    <a:lnTo>
                      <a:pt x="15855" y="22168"/>
                    </a:lnTo>
                    <a:cubicBezTo>
                      <a:pt x="15837" y="22562"/>
                      <a:pt x="15837" y="22956"/>
                      <a:pt x="15820" y="23314"/>
                    </a:cubicBezTo>
                    <a:cubicBezTo>
                      <a:pt x="15834" y="23358"/>
                      <a:pt x="15861" y="23390"/>
                      <a:pt x="15900" y="23390"/>
                    </a:cubicBezTo>
                    <a:cubicBezTo>
                      <a:pt x="15908" y="23390"/>
                      <a:pt x="15917" y="23388"/>
                      <a:pt x="15927" y="23385"/>
                    </a:cubicBezTo>
                    <a:cubicBezTo>
                      <a:pt x="16482" y="23171"/>
                      <a:pt x="16714" y="22580"/>
                      <a:pt x="16696" y="21989"/>
                    </a:cubicBezTo>
                    <a:lnTo>
                      <a:pt x="16696" y="21989"/>
                    </a:lnTo>
                    <a:cubicBezTo>
                      <a:pt x="17018" y="22419"/>
                      <a:pt x="17448" y="22759"/>
                      <a:pt x="17931" y="22992"/>
                    </a:cubicBezTo>
                    <a:cubicBezTo>
                      <a:pt x="17937" y="22995"/>
                      <a:pt x="17944" y="22996"/>
                      <a:pt x="17952" y="22996"/>
                    </a:cubicBezTo>
                    <a:cubicBezTo>
                      <a:pt x="17985" y="22996"/>
                      <a:pt x="18024" y="22964"/>
                      <a:pt x="18039" y="22920"/>
                    </a:cubicBezTo>
                    <a:cubicBezTo>
                      <a:pt x="18003" y="22437"/>
                      <a:pt x="17860" y="21972"/>
                      <a:pt x="17609" y="21560"/>
                    </a:cubicBezTo>
                    <a:lnTo>
                      <a:pt x="17609" y="21560"/>
                    </a:lnTo>
                    <a:lnTo>
                      <a:pt x="17663" y="21596"/>
                    </a:lnTo>
                    <a:cubicBezTo>
                      <a:pt x="17869" y="21737"/>
                      <a:pt x="18242" y="21972"/>
                      <a:pt x="18562" y="21972"/>
                    </a:cubicBezTo>
                    <a:cubicBezTo>
                      <a:pt x="18686" y="21972"/>
                      <a:pt x="18802" y="21937"/>
                      <a:pt x="18897" y="21846"/>
                    </a:cubicBezTo>
                    <a:cubicBezTo>
                      <a:pt x="19381" y="21399"/>
                      <a:pt x="18862" y="21005"/>
                      <a:pt x="18253" y="20755"/>
                    </a:cubicBezTo>
                    <a:lnTo>
                      <a:pt x="18522" y="20755"/>
                    </a:lnTo>
                    <a:cubicBezTo>
                      <a:pt x="19184" y="20683"/>
                      <a:pt x="19255" y="20128"/>
                      <a:pt x="19005" y="19592"/>
                    </a:cubicBezTo>
                    <a:cubicBezTo>
                      <a:pt x="18987" y="19565"/>
                      <a:pt x="18960" y="19551"/>
                      <a:pt x="18933" y="19551"/>
                    </a:cubicBezTo>
                    <a:cubicBezTo>
                      <a:pt x="18906" y="19551"/>
                      <a:pt x="18880" y="19565"/>
                      <a:pt x="18862" y="19592"/>
                    </a:cubicBezTo>
                    <a:cubicBezTo>
                      <a:pt x="18624" y="19939"/>
                      <a:pt x="18184" y="20039"/>
                      <a:pt x="17721" y="20039"/>
                    </a:cubicBezTo>
                    <a:cubicBezTo>
                      <a:pt x="17278" y="20039"/>
                      <a:pt x="16814" y="19948"/>
                      <a:pt x="16482" y="19896"/>
                    </a:cubicBezTo>
                    <a:cubicBezTo>
                      <a:pt x="16478" y="19894"/>
                      <a:pt x="16474" y="19893"/>
                      <a:pt x="16471" y="19893"/>
                    </a:cubicBezTo>
                    <a:cubicBezTo>
                      <a:pt x="16443" y="19893"/>
                      <a:pt x="16432" y="19951"/>
                      <a:pt x="16464" y="19967"/>
                    </a:cubicBezTo>
                    <a:cubicBezTo>
                      <a:pt x="16784" y="20097"/>
                      <a:pt x="17239" y="20194"/>
                      <a:pt x="17685" y="20194"/>
                    </a:cubicBezTo>
                    <a:cubicBezTo>
                      <a:pt x="18162" y="20194"/>
                      <a:pt x="18629" y="20084"/>
                      <a:pt x="18915" y="19788"/>
                    </a:cubicBezTo>
                    <a:lnTo>
                      <a:pt x="18915" y="19788"/>
                    </a:lnTo>
                    <a:cubicBezTo>
                      <a:pt x="18987" y="20021"/>
                      <a:pt x="19041" y="20254"/>
                      <a:pt x="18862" y="20433"/>
                    </a:cubicBezTo>
                    <a:cubicBezTo>
                      <a:pt x="18745" y="20561"/>
                      <a:pt x="18560" y="20590"/>
                      <a:pt x="18381" y="20590"/>
                    </a:cubicBezTo>
                    <a:cubicBezTo>
                      <a:pt x="18285" y="20590"/>
                      <a:pt x="18191" y="20582"/>
                      <a:pt x="18110" y="20576"/>
                    </a:cubicBezTo>
                    <a:cubicBezTo>
                      <a:pt x="17627" y="20540"/>
                      <a:pt x="17233" y="20289"/>
                      <a:pt x="16786" y="20146"/>
                    </a:cubicBezTo>
                    <a:cubicBezTo>
                      <a:pt x="16786" y="20137"/>
                      <a:pt x="16781" y="20133"/>
                      <a:pt x="16775" y="20133"/>
                    </a:cubicBezTo>
                    <a:cubicBezTo>
                      <a:pt x="16768" y="20133"/>
                      <a:pt x="16759" y="20137"/>
                      <a:pt x="16750" y="20146"/>
                    </a:cubicBezTo>
                    <a:cubicBezTo>
                      <a:pt x="16553" y="20003"/>
                      <a:pt x="16303" y="19932"/>
                      <a:pt x="16070" y="19896"/>
                    </a:cubicBezTo>
                    <a:lnTo>
                      <a:pt x="16070" y="19860"/>
                    </a:lnTo>
                    <a:cubicBezTo>
                      <a:pt x="16047" y="19825"/>
                      <a:pt x="16009" y="19806"/>
                      <a:pt x="15970" y="19806"/>
                    </a:cubicBezTo>
                    <a:cubicBezTo>
                      <a:pt x="15949" y="19806"/>
                      <a:pt x="15928" y="19811"/>
                      <a:pt x="15909" y="19824"/>
                    </a:cubicBezTo>
                    <a:cubicBezTo>
                      <a:pt x="15909" y="19806"/>
                      <a:pt x="15873" y="19806"/>
                      <a:pt x="15855" y="19806"/>
                    </a:cubicBezTo>
                    <a:cubicBezTo>
                      <a:pt x="15855" y="19770"/>
                      <a:pt x="15837" y="19735"/>
                      <a:pt x="15837" y="19699"/>
                    </a:cubicBezTo>
                    <a:cubicBezTo>
                      <a:pt x="15830" y="19668"/>
                      <a:pt x="15801" y="19653"/>
                      <a:pt x="15772" y="19653"/>
                    </a:cubicBezTo>
                    <a:cubicBezTo>
                      <a:pt x="15734" y="19653"/>
                      <a:pt x="15694" y="19677"/>
                      <a:pt x="15694" y="19717"/>
                    </a:cubicBezTo>
                    <a:lnTo>
                      <a:pt x="15694" y="19753"/>
                    </a:lnTo>
                    <a:cubicBezTo>
                      <a:pt x="15247" y="19234"/>
                      <a:pt x="14799" y="18697"/>
                      <a:pt x="14370" y="18142"/>
                    </a:cubicBezTo>
                    <a:cubicBezTo>
                      <a:pt x="13869" y="17480"/>
                      <a:pt x="13493" y="16728"/>
                      <a:pt x="13028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70" y="14867"/>
                    </a:cubicBezTo>
                    <a:lnTo>
                      <a:pt x="12670" y="14867"/>
                    </a:lnTo>
                    <a:cubicBezTo>
                      <a:pt x="13762" y="16559"/>
                      <a:pt x="15531" y="18233"/>
                      <a:pt x="17311" y="18233"/>
                    </a:cubicBezTo>
                    <a:cubicBezTo>
                      <a:pt x="17339" y="18233"/>
                      <a:pt x="17366" y="18232"/>
                      <a:pt x="17394" y="18231"/>
                    </a:cubicBezTo>
                    <a:cubicBezTo>
                      <a:pt x="17466" y="18231"/>
                      <a:pt x="17502" y="18142"/>
                      <a:pt x="17448" y="18088"/>
                    </a:cubicBezTo>
                    <a:cubicBezTo>
                      <a:pt x="16643" y="17229"/>
                      <a:pt x="16106" y="16030"/>
                      <a:pt x="15157" y="15297"/>
                    </a:cubicBezTo>
                    <a:cubicBezTo>
                      <a:pt x="14370" y="14688"/>
                      <a:pt x="13368" y="14348"/>
                      <a:pt x="12616" y="13740"/>
                    </a:cubicBezTo>
                    <a:cubicBezTo>
                      <a:pt x="12473" y="13543"/>
                      <a:pt x="12330" y="13364"/>
                      <a:pt x="12169" y="13185"/>
                    </a:cubicBezTo>
                    <a:cubicBezTo>
                      <a:pt x="12164" y="13180"/>
                      <a:pt x="12158" y="13178"/>
                      <a:pt x="12152" y="13178"/>
                    </a:cubicBezTo>
                    <a:cubicBezTo>
                      <a:pt x="12136" y="13178"/>
                      <a:pt x="12120" y="13195"/>
                      <a:pt x="12133" y="13221"/>
                    </a:cubicBezTo>
                    <a:cubicBezTo>
                      <a:pt x="12133" y="13257"/>
                      <a:pt x="12169" y="13292"/>
                      <a:pt x="12187" y="13328"/>
                    </a:cubicBezTo>
                    <a:cubicBezTo>
                      <a:pt x="12115" y="13239"/>
                      <a:pt x="12026" y="13149"/>
                      <a:pt x="11954" y="13042"/>
                    </a:cubicBezTo>
                    <a:cubicBezTo>
                      <a:pt x="11668" y="12344"/>
                      <a:pt x="11364" y="11628"/>
                      <a:pt x="11059" y="10930"/>
                    </a:cubicBezTo>
                    <a:lnTo>
                      <a:pt x="11059" y="10930"/>
                    </a:lnTo>
                    <a:lnTo>
                      <a:pt x="11238" y="11020"/>
                    </a:lnTo>
                    <a:cubicBezTo>
                      <a:pt x="11382" y="11252"/>
                      <a:pt x="11543" y="11449"/>
                      <a:pt x="11722" y="11646"/>
                    </a:cubicBezTo>
                    <a:cubicBezTo>
                      <a:pt x="11900" y="11879"/>
                      <a:pt x="12151" y="12058"/>
                      <a:pt x="12419" y="12147"/>
                    </a:cubicBezTo>
                    <a:cubicBezTo>
                      <a:pt x="12426" y="12150"/>
                      <a:pt x="12434" y="12151"/>
                      <a:pt x="12441" y="12151"/>
                    </a:cubicBezTo>
                    <a:cubicBezTo>
                      <a:pt x="12490" y="12151"/>
                      <a:pt x="12542" y="12102"/>
                      <a:pt x="12527" y="12040"/>
                    </a:cubicBezTo>
                    <a:cubicBezTo>
                      <a:pt x="12240" y="11413"/>
                      <a:pt x="11668" y="10930"/>
                      <a:pt x="11006" y="10751"/>
                    </a:cubicBezTo>
                    <a:cubicBezTo>
                      <a:pt x="10540" y="9660"/>
                      <a:pt x="10200" y="8514"/>
                      <a:pt x="9986" y="7351"/>
                    </a:cubicBezTo>
                    <a:cubicBezTo>
                      <a:pt x="9986" y="7137"/>
                      <a:pt x="10004" y="6940"/>
                      <a:pt x="10021" y="6743"/>
                    </a:cubicBezTo>
                    <a:cubicBezTo>
                      <a:pt x="10147" y="7244"/>
                      <a:pt x="10379" y="7745"/>
                      <a:pt x="10791" y="7906"/>
                    </a:cubicBezTo>
                    <a:cubicBezTo>
                      <a:pt x="10808" y="7919"/>
                      <a:pt x="10826" y="7925"/>
                      <a:pt x="10842" y="7925"/>
                    </a:cubicBezTo>
                    <a:cubicBezTo>
                      <a:pt x="10892" y="7925"/>
                      <a:pt x="10930" y="7871"/>
                      <a:pt x="10916" y="7817"/>
                    </a:cubicBezTo>
                    <a:cubicBezTo>
                      <a:pt x="10827" y="7172"/>
                      <a:pt x="10666" y="6331"/>
                      <a:pt x="10093" y="5938"/>
                    </a:cubicBezTo>
                    <a:cubicBezTo>
                      <a:pt x="10272" y="3951"/>
                      <a:pt x="10612" y="1983"/>
                      <a:pt x="11149" y="68"/>
                    </a:cubicBezTo>
                    <a:cubicBezTo>
                      <a:pt x="11160" y="25"/>
                      <a:pt x="11125" y="1"/>
                      <a:pt x="1108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1695750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8" y="1"/>
                      <a:pt x="1006" y="9"/>
                      <a:pt x="1000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1906500" y="20221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3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5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5" y="496"/>
                      <a:pt x="336" y="228"/>
                      <a:pt x="68" y="13"/>
                    </a:cubicBezTo>
                    <a:cubicBezTo>
                      <a:pt x="59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1825425" y="2169025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304" y="329"/>
                    </a:move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6" y="1099"/>
                      <a:pt x="519" y="902"/>
                      <a:pt x="430" y="687"/>
                    </a:cubicBezTo>
                    <a:cubicBezTo>
                      <a:pt x="394" y="580"/>
                      <a:pt x="358" y="455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3"/>
                    </a:cubicBezTo>
                    <a:cubicBezTo>
                      <a:pt x="107" y="365"/>
                      <a:pt x="197" y="598"/>
                      <a:pt x="304" y="831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82"/>
                      <a:pt x="845" y="1590"/>
                      <a:pt x="866" y="1590"/>
                    </a:cubicBezTo>
                    <a:cubicBezTo>
                      <a:pt x="909" y="1590"/>
                      <a:pt x="948" y="1558"/>
                      <a:pt x="948" y="1511"/>
                    </a:cubicBezTo>
                    <a:cubicBezTo>
                      <a:pt x="895" y="992"/>
                      <a:pt x="662" y="276"/>
                      <a:pt x="143" y="61"/>
                    </a:cubicBezTo>
                    <a:cubicBezTo>
                      <a:pt x="125" y="43"/>
                      <a:pt x="107" y="25"/>
                      <a:pt x="90" y="7"/>
                    </a:cubicBezTo>
                    <a:cubicBezTo>
                      <a:pt x="85" y="3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2"/>
              <p:cNvSpPr/>
              <p:nvPr/>
            </p:nvSpPr>
            <p:spPr>
              <a:xfrm>
                <a:off x="1998200" y="2544875"/>
                <a:ext cx="302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706" extrusionOk="0">
                    <a:moveTo>
                      <a:pt x="32" y="0"/>
                    </a:moveTo>
                    <a:cubicBezTo>
                      <a:pt x="9" y="0"/>
                      <a:pt x="0" y="27"/>
                      <a:pt x="14" y="41"/>
                    </a:cubicBezTo>
                    <a:lnTo>
                      <a:pt x="32" y="41"/>
                    </a:lnTo>
                    <a:cubicBezTo>
                      <a:pt x="354" y="327"/>
                      <a:pt x="766" y="471"/>
                      <a:pt x="1124" y="703"/>
                    </a:cubicBezTo>
                    <a:cubicBezTo>
                      <a:pt x="1130" y="705"/>
                      <a:pt x="1135" y="706"/>
                      <a:pt x="1141" y="706"/>
                    </a:cubicBezTo>
                    <a:cubicBezTo>
                      <a:pt x="1184" y="706"/>
                      <a:pt x="1208" y="646"/>
                      <a:pt x="1160" y="614"/>
                    </a:cubicBezTo>
                    <a:cubicBezTo>
                      <a:pt x="802" y="399"/>
                      <a:pt x="426" y="202"/>
                      <a:pt x="50" y="5"/>
                    </a:cubicBezTo>
                    <a:cubicBezTo>
                      <a:pt x="43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2"/>
              <p:cNvSpPr/>
              <p:nvPr/>
            </p:nvSpPr>
            <p:spPr>
              <a:xfrm>
                <a:off x="1806625" y="27794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2"/>
              <p:cNvSpPr/>
              <p:nvPr/>
            </p:nvSpPr>
            <p:spPr>
              <a:xfrm>
                <a:off x="1986925" y="2627725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58" y="181"/>
                    </a:lnTo>
                    <a:cubicBezTo>
                      <a:pt x="448" y="217"/>
                      <a:pt x="555" y="252"/>
                      <a:pt x="627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3"/>
                      <a:pt x="698" y="252"/>
                    </a:cubicBezTo>
                    <a:cubicBezTo>
                      <a:pt x="598" y="140"/>
                      <a:pt x="411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2"/>
              <p:cNvSpPr/>
              <p:nvPr/>
            </p:nvSpPr>
            <p:spPr>
              <a:xfrm>
                <a:off x="1612450" y="2496325"/>
                <a:ext cx="164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8" extrusionOk="0">
                    <a:moveTo>
                      <a:pt x="127" y="0"/>
                    </a:moveTo>
                    <a:cubicBezTo>
                      <a:pt x="102" y="0"/>
                      <a:pt x="78" y="4"/>
                      <a:pt x="55" y="15"/>
                    </a:cubicBezTo>
                    <a:cubicBezTo>
                      <a:pt x="19" y="15"/>
                      <a:pt x="1" y="50"/>
                      <a:pt x="19" y="86"/>
                    </a:cubicBezTo>
                    <a:cubicBezTo>
                      <a:pt x="90" y="176"/>
                      <a:pt x="198" y="194"/>
                      <a:pt x="287" y="247"/>
                    </a:cubicBezTo>
                    <a:lnTo>
                      <a:pt x="305" y="247"/>
                    </a:lnTo>
                    <a:cubicBezTo>
                      <a:pt x="413" y="319"/>
                      <a:pt x="484" y="408"/>
                      <a:pt x="538" y="516"/>
                    </a:cubicBezTo>
                    <a:cubicBezTo>
                      <a:pt x="548" y="531"/>
                      <a:pt x="563" y="538"/>
                      <a:pt x="579" y="538"/>
                    </a:cubicBezTo>
                    <a:cubicBezTo>
                      <a:pt x="617" y="538"/>
                      <a:pt x="658" y="500"/>
                      <a:pt x="645" y="462"/>
                    </a:cubicBezTo>
                    <a:cubicBezTo>
                      <a:pt x="591" y="337"/>
                      <a:pt x="520" y="229"/>
                      <a:pt x="413" y="140"/>
                    </a:cubicBezTo>
                    <a:cubicBezTo>
                      <a:pt x="340" y="82"/>
                      <a:pt x="232" y="0"/>
                      <a:pt x="12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2"/>
              <p:cNvSpPr/>
              <p:nvPr/>
            </p:nvSpPr>
            <p:spPr>
              <a:xfrm>
                <a:off x="1959625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2"/>
              <p:cNvSpPr/>
              <p:nvPr/>
            </p:nvSpPr>
            <p:spPr>
              <a:xfrm>
                <a:off x="1837500" y="2739050"/>
                <a:ext cx="14325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80" extrusionOk="0">
                    <a:moveTo>
                      <a:pt x="143" y="488"/>
                    </a:moveTo>
                    <a:cubicBezTo>
                      <a:pt x="304" y="667"/>
                      <a:pt x="412" y="900"/>
                      <a:pt x="448" y="1150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45"/>
                      <a:pt x="18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1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37" y="1275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19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7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2"/>
              <p:cNvSpPr/>
              <p:nvPr/>
            </p:nvSpPr>
            <p:spPr>
              <a:xfrm>
                <a:off x="1744875" y="1027575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7" y="864"/>
                    </a:moveTo>
                    <a:cubicBezTo>
                      <a:pt x="2712" y="864"/>
                      <a:pt x="2942" y="1019"/>
                      <a:pt x="3079" y="1124"/>
                    </a:cubicBezTo>
                    <a:cubicBezTo>
                      <a:pt x="3741" y="1679"/>
                      <a:pt x="3759" y="2520"/>
                      <a:pt x="3759" y="3326"/>
                    </a:cubicBezTo>
                    <a:cubicBezTo>
                      <a:pt x="3741" y="3236"/>
                      <a:pt x="3705" y="3147"/>
                      <a:pt x="3687" y="3075"/>
                    </a:cubicBezTo>
                    <a:lnTo>
                      <a:pt x="3687" y="2950"/>
                    </a:lnTo>
                    <a:lnTo>
                      <a:pt x="3669" y="2950"/>
                    </a:lnTo>
                    <a:lnTo>
                      <a:pt x="3669" y="3021"/>
                    </a:lnTo>
                    <a:cubicBezTo>
                      <a:pt x="3634" y="2914"/>
                      <a:pt x="3598" y="2824"/>
                      <a:pt x="3562" y="2717"/>
                    </a:cubicBezTo>
                    <a:cubicBezTo>
                      <a:pt x="3555" y="2703"/>
                      <a:pt x="3541" y="2698"/>
                      <a:pt x="3526" y="2698"/>
                    </a:cubicBezTo>
                    <a:cubicBezTo>
                      <a:pt x="3503" y="2698"/>
                      <a:pt x="3479" y="2713"/>
                      <a:pt x="3490" y="2735"/>
                    </a:cubicBezTo>
                    <a:cubicBezTo>
                      <a:pt x="3598" y="3057"/>
                      <a:pt x="3687" y="3397"/>
                      <a:pt x="3759" y="3719"/>
                    </a:cubicBezTo>
                    <a:lnTo>
                      <a:pt x="3759" y="3737"/>
                    </a:lnTo>
                    <a:cubicBezTo>
                      <a:pt x="3401" y="3308"/>
                      <a:pt x="3079" y="2842"/>
                      <a:pt x="2775" y="2377"/>
                    </a:cubicBezTo>
                    <a:lnTo>
                      <a:pt x="2757" y="2395"/>
                    </a:lnTo>
                    <a:cubicBezTo>
                      <a:pt x="2560" y="2019"/>
                      <a:pt x="2435" y="1590"/>
                      <a:pt x="2399" y="1160"/>
                    </a:cubicBezTo>
                    <a:cubicBezTo>
                      <a:pt x="2377" y="940"/>
                      <a:pt x="2448" y="864"/>
                      <a:pt x="2557" y="864"/>
                    </a:cubicBezTo>
                    <a:close/>
                    <a:moveTo>
                      <a:pt x="4725" y="419"/>
                    </a:moveTo>
                    <a:cubicBezTo>
                      <a:pt x="4859" y="419"/>
                      <a:pt x="4922" y="795"/>
                      <a:pt x="4922" y="999"/>
                    </a:cubicBezTo>
                    <a:cubicBezTo>
                      <a:pt x="4922" y="1285"/>
                      <a:pt x="4904" y="1536"/>
                      <a:pt x="4886" y="1822"/>
                    </a:cubicBezTo>
                    <a:cubicBezTo>
                      <a:pt x="4851" y="2288"/>
                      <a:pt x="4761" y="2735"/>
                      <a:pt x="4654" y="3200"/>
                    </a:cubicBezTo>
                    <a:cubicBezTo>
                      <a:pt x="4689" y="2968"/>
                      <a:pt x="4672" y="2717"/>
                      <a:pt x="4618" y="2502"/>
                    </a:cubicBezTo>
                    <a:cubicBezTo>
                      <a:pt x="4618" y="2484"/>
                      <a:pt x="4618" y="2484"/>
                      <a:pt x="4600" y="2484"/>
                    </a:cubicBezTo>
                    <a:lnTo>
                      <a:pt x="4582" y="2484"/>
                    </a:lnTo>
                    <a:cubicBezTo>
                      <a:pt x="4582" y="2484"/>
                      <a:pt x="4564" y="2484"/>
                      <a:pt x="4564" y="2502"/>
                    </a:cubicBezTo>
                    <a:cubicBezTo>
                      <a:pt x="4457" y="2753"/>
                      <a:pt x="4511" y="3182"/>
                      <a:pt x="4493" y="3451"/>
                    </a:cubicBezTo>
                    <a:cubicBezTo>
                      <a:pt x="4493" y="3558"/>
                      <a:pt x="4475" y="3666"/>
                      <a:pt x="4475" y="3773"/>
                    </a:cubicBezTo>
                    <a:cubicBezTo>
                      <a:pt x="4206" y="2753"/>
                      <a:pt x="4063" y="1608"/>
                      <a:pt x="4528" y="641"/>
                    </a:cubicBezTo>
                    <a:cubicBezTo>
                      <a:pt x="4606" y="481"/>
                      <a:pt x="4671" y="419"/>
                      <a:pt x="4725" y="419"/>
                    </a:cubicBezTo>
                    <a:close/>
                    <a:moveTo>
                      <a:pt x="1466" y="2676"/>
                    </a:moveTo>
                    <a:cubicBezTo>
                      <a:pt x="1519" y="2676"/>
                      <a:pt x="1595" y="2704"/>
                      <a:pt x="1701" y="2771"/>
                    </a:cubicBezTo>
                    <a:cubicBezTo>
                      <a:pt x="2113" y="3039"/>
                      <a:pt x="2488" y="3397"/>
                      <a:pt x="2810" y="3773"/>
                    </a:cubicBezTo>
                    <a:cubicBezTo>
                      <a:pt x="3007" y="3988"/>
                      <a:pt x="3186" y="4220"/>
                      <a:pt x="3347" y="4471"/>
                    </a:cubicBezTo>
                    <a:cubicBezTo>
                      <a:pt x="3473" y="4739"/>
                      <a:pt x="3562" y="5008"/>
                      <a:pt x="3634" y="5276"/>
                    </a:cubicBezTo>
                    <a:cubicBezTo>
                      <a:pt x="3401" y="4972"/>
                      <a:pt x="3186" y="4686"/>
                      <a:pt x="2954" y="4381"/>
                    </a:cubicBezTo>
                    <a:cubicBezTo>
                      <a:pt x="2947" y="4368"/>
                      <a:pt x="2935" y="4362"/>
                      <a:pt x="2923" y="4362"/>
                    </a:cubicBezTo>
                    <a:cubicBezTo>
                      <a:pt x="2905" y="4362"/>
                      <a:pt x="2889" y="4377"/>
                      <a:pt x="2900" y="4399"/>
                    </a:cubicBezTo>
                    <a:cubicBezTo>
                      <a:pt x="3061" y="4775"/>
                      <a:pt x="3276" y="5133"/>
                      <a:pt x="3526" y="5437"/>
                    </a:cubicBezTo>
                    <a:cubicBezTo>
                      <a:pt x="3616" y="5545"/>
                      <a:pt x="3687" y="5652"/>
                      <a:pt x="3777" y="5759"/>
                    </a:cubicBezTo>
                    <a:cubicBezTo>
                      <a:pt x="2739" y="5723"/>
                      <a:pt x="2292" y="4775"/>
                      <a:pt x="1898" y="3952"/>
                    </a:cubicBezTo>
                    <a:cubicBezTo>
                      <a:pt x="1790" y="3701"/>
                      <a:pt x="1647" y="3504"/>
                      <a:pt x="1522" y="3272"/>
                    </a:cubicBezTo>
                    <a:cubicBezTo>
                      <a:pt x="1382" y="3034"/>
                      <a:pt x="1275" y="2676"/>
                      <a:pt x="1466" y="2676"/>
                    </a:cubicBezTo>
                    <a:close/>
                    <a:moveTo>
                      <a:pt x="6482" y="2805"/>
                    </a:moveTo>
                    <a:cubicBezTo>
                      <a:pt x="6531" y="2805"/>
                      <a:pt x="6478" y="4152"/>
                      <a:pt x="6425" y="4310"/>
                    </a:cubicBezTo>
                    <a:cubicBezTo>
                      <a:pt x="6246" y="4972"/>
                      <a:pt x="5871" y="5545"/>
                      <a:pt x="5477" y="6117"/>
                    </a:cubicBezTo>
                    <a:cubicBezTo>
                      <a:pt x="5638" y="5652"/>
                      <a:pt x="5763" y="5205"/>
                      <a:pt x="5924" y="4775"/>
                    </a:cubicBezTo>
                    <a:cubicBezTo>
                      <a:pt x="5946" y="4743"/>
                      <a:pt x="5916" y="4717"/>
                      <a:pt x="5884" y="4717"/>
                    </a:cubicBezTo>
                    <a:cubicBezTo>
                      <a:pt x="5863" y="4717"/>
                      <a:pt x="5842" y="4728"/>
                      <a:pt x="5835" y="4757"/>
                    </a:cubicBezTo>
                    <a:cubicBezTo>
                      <a:pt x="5548" y="5419"/>
                      <a:pt x="5316" y="6117"/>
                      <a:pt x="5047" y="6797"/>
                    </a:cubicBezTo>
                    <a:cubicBezTo>
                      <a:pt x="5012" y="5670"/>
                      <a:pt x="5280" y="4542"/>
                      <a:pt x="5817" y="3540"/>
                    </a:cubicBezTo>
                    <a:cubicBezTo>
                      <a:pt x="5978" y="3236"/>
                      <a:pt x="6211" y="2986"/>
                      <a:pt x="6479" y="2807"/>
                    </a:cubicBezTo>
                    <a:cubicBezTo>
                      <a:pt x="6480" y="2806"/>
                      <a:pt x="6481" y="2805"/>
                      <a:pt x="6482" y="2805"/>
                    </a:cubicBezTo>
                    <a:close/>
                    <a:moveTo>
                      <a:pt x="985" y="6296"/>
                    </a:moveTo>
                    <a:cubicBezTo>
                      <a:pt x="1433" y="6314"/>
                      <a:pt x="1844" y="6600"/>
                      <a:pt x="2166" y="6869"/>
                    </a:cubicBezTo>
                    <a:cubicBezTo>
                      <a:pt x="2667" y="7280"/>
                      <a:pt x="2954" y="7853"/>
                      <a:pt x="3365" y="8336"/>
                    </a:cubicBezTo>
                    <a:cubicBezTo>
                      <a:pt x="3061" y="8104"/>
                      <a:pt x="2721" y="7889"/>
                      <a:pt x="2399" y="7674"/>
                    </a:cubicBezTo>
                    <a:cubicBezTo>
                      <a:pt x="2389" y="7667"/>
                      <a:pt x="2379" y="7664"/>
                      <a:pt x="2370" y="7664"/>
                    </a:cubicBezTo>
                    <a:cubicBezTo>
                      <a:pt x="2334" y="7664"/>
                      <a:pt x="2316" y="7717"/>
                      <a:pt x="2345" y="7746"/>
                    </a:cubicBezTo>
                    <a:cubicBezTo>
                      <a:pt x="2739" y="8032"/>
                      <a:pt x="3133" y="8300"/>
                      <a:pt x="3508" y="8622"/>
                    </a:cubicBezTo>
                    <a:cubicBezTo>
                      <a:pt x="3562" y="8676"/>
                      <a:pt x="3616" y="8712"/>
                      <a:pt x="3652" y="8766"/>
                    </a:cubicBezTo>
                    <a:cubicBezTo>
                      <a:pt x="3566" y="8783"/>
                      <a:pt x="3480" y="8791"/>
                      <a:pt x="3394" y="8791"/>
                    </a:cubicBezTo>
                    <a:cubicBezTo>
                      <a:pt x="2410" y="8791"/>
                      <a:pt x="1471" y="7714"/>
                      <a:pt x="1093" y="6940"/>
                    </a:cubicBezTo>
                    <a:lnTo>
                      <a:pt x="1093" y="6922"/>
                    </a:lnTo>
                    <a:cubicBezTo>
                      <a:pt x="1039" y="6815"/>
                      <a:pt x="824" y="6296"/>
                      <a:pt x="985" y="6296"/>
                    </a:cubicBezTo>
                    <a:close/>
                    <a:moveTo>
                      <a:pt x="7332" y="6737"/>
                    </a:moveTo>
                    <a:cubicBezTo>
                      <a:pt x="7746" y="6737"/>
                      <a:pt x="6964" y="8727"/>
                      <a:pt x="6837" y="8998"/>
                    </a:cubicBezTo>
                    <a:cubicBezTo>
                      <a:pt x="6443" y="9857"/>
                      <a:pt x="5763" y="10448"/>
                      <a:pt x="5155" y="11128"/>
                    </a:cubicBezTo>
                    <a:cubicBezTo>
                      <a:pt x="5602" y="10466"/>
                      <a:pt x="5996" y="9696"/>
                      <a:pt x="6389" y="9016"/>
                    </a:cubicBezTo>
                    <a:cubicBezTo>
                      <a:pt x="6402" y="8965"/>
                      <a:pt x="6360" y="8923"/>
                      <a:pt x="6322" y="8923"/>
                    </a:cubicBezTo>
                    <a:cubicBezTo>
                      <a:pt x="6307" y="8923"/>
                      <a:pt x="6292" y="8929"/>
                      <a:pt x="6282" y="8945"/>
                    </a:cubicBezTo>
                    <a:cubicBezTo>
                      <a:pt x="5888" y="9607"/>
                      <a:pt x="5459" y="10233"/>
                      <a:pt x="5029" y="10859"/>
                    </a:cubicBezTo>
                    <a:cubicBezTo>
                      <a:pt x="5262" y="9231"/>
                      <a:pt x="5692" y="7889"/>
                      <a:pt x="7123" y="6833"/>
                    </a:cubicBezTo>
                    <a:cubicBezTo>
                      <a:pt x="7213" y="6767"/>
                      <a:pt x="7281" y="6737"/>
                      <a:pt x="7332" y="6737"/>
                    </a:cubicBezTo>
                    <a:close/>
                    <a:moveTo>
                      <a:pt x="265" y="9750"/>
                    </a:moveTo>
                    <a:cubicBezTo>
                      <a:pt x="266" y="9750"/>
                      <a:pt x="268" y="9750"/>
                      <a:pt x="269" y="9750"/>
                    </a:cubicBezTo>
                    <a:cubicBezTo>
                      <a:pt x="1039" y="9786"/>
                      <a:pt x="1773" y="10305"/>
                      <a:pt x="2327" y="10788"/>
                    </a:cubicBezTo>
                    <a:cubicBezTo>
                      <a:pt x="2810" y="11199"/>
                      <a:pt x="3079" y="11683"/>
                      <a:pt x="3419" y="12184"/>
                    </a:cubicBezTo>
                    <a:cubicBezTo>
                      <a:pt x="3043" y="11915"/>
                      <a:pt x="2649" y="11683"/>
                      <a:pt x="2399" y="11504"/>
                    </a:cubicBezTo>
                    <a:cubicBezTo>
                      <a:pt x="2390" y="11498"/>
                      <a:pt x="2382" y="11495"/>
                      <a:pt x="2373" y="11495"/>
                    </a:cubicBezTo>
                    <a:cubicBezTo>
                      <a:pt x="2331" y="11495"/>
                      <a:pt x="2300" y="11563"/>
                      <a:pt x="2345" y="11593"/>
                    </a:cubicBezTo>
                    <a:cubicBezTo>
                      <a:pt x="2703" y="11844"/>
                      <a:pt x="3061" y="12112"/>
                      <a:pt x="3383" y="12416"/>
                    </a:cubicBezTo>
                    <a:cubicBezTo>
                      <a:pt x="3437" y="12470"/>
                      <a:pt x="3508" y="12542"/>
                      <a:pt x="3562" y="12613"/>
                    </a:cubicBezTo>
                    <a:cubicBezTo>
                      <a:pt x="3501" y="12619"/>
                      <a:pt x="3440" y="12621"/>
                      <a:pt x="3381" y="12621"/>
                    </a:cubicBezTo>
                    <a:cubicBezTo>
                      <a:pt x="2479" y="12621"/>
                      <a:pt x="1861" y="11998"/>
                      <a:pt x="1289" y="11343"/>
                    </a:cubicBezTo>
                    <a:cubicBezTo>
                      <a:pt x="1039" y="11074"/>
                      <a:pt x="806" y="10770"/>
                      <a:pt x="591" y="10466"/>
                    </a:cubicBezTo>
                    <a:cubicBezTo>
                      <a:pt x="538" y="10395"/>
                      <a:pt x="155" y="9750"/>
                      <a:pt x="265" y="9750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4"/>
                    </a:cubicBezTo>
                    <a:cubicBezTo>
                      <a:pt x="7982" y="12094"/>
                      <a:pt x="7732" y="12649"/>
                      <a:pt x="7410" y="13150"/>
                    </a:cubicBezTo>
                    <a:cubicBezTo>
                      <a:pt x="6891" y="13973"/>
                      <a:pt x="6139" y="14546"/>
                      <a:pt x="5352" y="15101"/>
                    </a:cubicBezTo>
                    <a:cubicBezTo>
                      <a:pt x="5871" y="14420"/>
                      <a:pt x="6354" y="13705"/>
                      <a:pt x="6783" y="12953"/>
                    </a:cubicBezTo>
                    <a:cubicBezTo>
                      <a:pt x="6796" y="12915"/>
                      <a:pt x="6764" y="12877"/>
                      <a:pt x="6731" y="12877"/>
                    </a:cubicBezTo>
                    <a:cubicBezTo>
                      <a:pt x="6718" y="12877"/>
                      <a:pt x="6704" y="12884"/>
                      <a:pt x="6694" y="12899"/>
                    </a:cubicBezTo>
                    <a:cubicBezTo>
                      <a:pt x="6175" y="13740"/>
                      <a:pt x="5566" y="14546"/>
                      <a:pt x="4886" y="15262"/>
                    </a:cubicBezTo>
                    <a:cubicBezTo>
                      <a:pt x="5173" y="14617"/>
                      <a:pt x="5405" y="13955"/>
                      <a:pt x="5709" y="13329"/>
                    </a:cubicBezTo>
                    <a:lnTo>
                      <a:pt x="5656" y="13275"/>
                    </a:lnTo>
                    <a:cubicBezTo>
                      <a:pt x="6032" y="12542"/>
                      <a:pt x="6640" y="11879"/>
                      <a:pt x="7231" y="11325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49" y="13224"/>
                    </a:moveTo>
                    <a:cubicBezTo>
                      <a:pt x="743" y="13224"/>
                      <a:pt x="876" y="13284"/>
                      <a:pt x="985" y="13311"/>
                    </a:cubicBezTo>
                    <a:cubicBezTo>
                      <a:pt x="2148" y="13615"/>
                      <a:pt x="2578" y="14778"/>
                      <a:pt x="2954" y="15834"/>
                    </a:cubicBezTo>
                    <a:cubicBezTo>
                      <a:pt x="2757" y="15619"/>
                      <a:pt x="2542" y="15423"/>
                      <a:pt x="2327" y="15244"/>
                    </a:cubicBezTo>
                    <a:cubicBezTo>
                      <a:pt x="2319" y="15235"/>
                      <a:pt x="2309" y="15232"/>
                      <a:pt x="2298" y="15232"/>
                    </a:cubicBezTo>
                    <a:cubicBezTo>
                      <a:pt x="2264" y="15232"/>
                      <a:pt x="2228" y="15270"/>
                      <a:pt x="2256" y="15297"/>
                    </a:cubicBezTo>
                    <a:cubicBezTo>
                      <a:pt x="2578" y="15619"/>
                      <a:pt x="2864" y="15959"/>
                      <a:pt x="3133" y="16335"/>
                    </a:cubicBezTo>
                    <a:cubicBezTo>
                      <a:pt x="3186" y="16443"/>
                      <a:pt x="3240" y="16550"/>
                      <a:pt x="3276" y="16657"/>
                    </a:cubicBezTo>
                    <a:cubicBezTo>
                      <a:pt x="2470" y="16425"/>
                      <a:pt x="1755" y="15924"/>
                      <a:pt x="1271" y="15226"/>
                    </a:cubicBezTo>
                    <a:lnTo>
                      <a:pt x="1254" y="15226"/>
                    </a:lnTo>
                    <a:cubicBezTo>
                      <a:pt x="1003" y="14868"/>
                      <a:pt x="806" y="14456"/>
                      <a:pt x="663" y="14027"/>
                    </a:cubicBezTo>
                    <a:cubicBezTo>
                      <a:pt x="609" y="13848"/>
                      <a:pt x="556" y="13669"/>
                      <a:pt x="538" y="13472"/>
                    </a:cubicBezTo>
                    <a:cubicBezTo>
                      <a:pt x="503" y="13279"/>
                      <a:pt x="558" y="13224"/>
                      <a:pt x="649" y="13224"/>
                    </a:cubicBezTo>
                    <a:close/>
                    <a:moveTo>
                      <a:pt x="7736" y="15720"/>
                    </a:moveTo>
                    <a:cubicBezTo>
                      <a:pt x="7954" y="15720"/>
                      <a:pt x="7533" y="16479"/>
                      <a:pt x="7499" y="16496"/>
                    </a:cubicBezTo>
                    <a:lnTo>
                      <a:pt x="7517" y="16514"/>
                    </a:lnTo>
                    <a:cubicBezTo>
                      <a:pt x="7248" y="16944"/>
                      <a:pt x="6908" y="17337"/>
                      <a:pt x="6497" y="17624"/>
                    </a:cubicBezTo>
                    <a:cubicBezTo>
                      <a:pt x="6085" y="17928"/>
                      <a:pt x="5602" y="18000"/>
                      <a:pt x="5119" y="18035"/>
                    </a:cubicBezTo>
                    <a:cubicBezTo>
                      <a:pt x="5495" y="17838"/>
                      <a:pt x="5799" y="17534"/>
                      <a:pt x="6032" y="17176"/>
                    </a:cubicBezTo>
                    <a:cubicBezTo>
                      <a:pt x="6057" y="17138"/>
                      <a:pt x="6020" y="17100"/>
                      <a:pt x="5983" y="17100"/>
                    </a:cubicBezTo>
                    <a:cubicBezTo>
                      <a:pt x="5968" y="17100"/>
                      <a:pt x="5953" y="17107"/>
                      <a:pt x="5942" y="17123"/>
                    </a:cubicBezTo>
                    <a:cubicBezTo>
                      <a:pt x="5620" y="17552"/>
                      <a:pt x="5191" y="17892"/>
                      <a:pt x="4707" y="18107"/>
                    </a:cubicBezTo>
                    <a:lnTo>
                      <a:pt x="4689" y="18107"/>
                    </a:lnTo>
                    <a:cubicBezTo>
                      <a:pt x="5029" y="17749"/>
                      <a:pt x="5316" y="17355"/>
                      <a:pt x="5656" y="16997"/>
                    </a:cubicBezTo>
                    <a:cubicBezTo>
                      <a:pt x="6228" y="16425"/>
                      <a:pt x="6926" y="15995"/>
                      <a:pt x="7696" y="15727"/>
                    </a:cubicBezTo>
                    <a:cubicBezTo>
                      <a:pt x="7711" y="15722"/>
                      <a:pt x="7725" y="15720"/>
                      <a:pt x="7736" y="15720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999"/>
                      <a:pt x="3866" y="2914"/>
                      <a:pt x="4421" y="4113"/>
                    </a:cubicBezTo>
                    <a:cubicBezTo>
                      <a:pt x="4403" y="4328"/>
                      <a:pt x="4367" y="4542"/>
                      <a:pt x="4314" y="4739"/>
                    </a:cubicBezTo>
                    <a:cubicBezTo>
                      <a:pt x="4278" y="4882"/>
                      <a:pt x="4224" y="5026"/>
                      <a:pt x="4188" y="5151"/>
                    </a:cubicBezTo>
                    <a:cubicBezTo>
                      <a:pt x="4117" y="4775"/>
                      <a:pt x="4027" y="4381"/>
                      <a:pt x="3938" y="4006"/>
                    </a:cubicBezTo>
                    <a:cubicBezTo>
                      <a:pt x="4153" y="3397"/>
                      <a:pt x="3956" y="2538"/>
                      <a:pt x="3777" y="1948"/>
                    </a:cubicBezTo>
                    <a:cubicBezTo>
                      <a:pt x="3544" y="1250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1"/>
                    </a:cubicBezTo>
                    <a:cubicBezTo>
                      <a:pt x="2184" y="2001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59" y="4142"/>
                      <a:pt x="3783" y="4171"/>
                      <a:pt x="3821" y="4171"/>
                    </a:cubicBezTo>
                    <a:cubicBezTo>
                      <a:pt x="3829" y="4171"/>
                      <a:pt x="3839" y="4170"/>
                      <a:pt x="3848" y="4167"/>
                    </a:cubicBezTo>
                    <a:cubicBezTo>
                      <a:pt x="3938" y="4596"/>
                      <a:pt x="4009" y="5043"/>
                      <a:pt x="4063" y="5473"/>
                    </a:cubicBezTo>
                    <a:cubicBezTo>
                      <a:pt x="4063" y="5527"/>
                      <a:pt x="4045" y="5598"/>
                      <a:pt x="4045" y="5670"/>
                    </a:cubicBezTo>
                    <a:cubicBezTo>
                      <a:pt x="4045" y="5706"/>
                      <a:pt x="4063" y="5741"/>
                      <a:pt x="4099" y="5759"/>
                    </a:cubicBezTo>
                    <a:cubicBezTo>
                      <a:pt x="4099" y="5849"/>
                      <a:pt x="4117" y="5938"/>
                      <a:pt x="4135" y="6028"/>
                    </a:cubicBezTo>
                    <a:cubicBezTo>
                      <a:pt x="4045" y="5885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8"/>
                      <a:pt x="1832" y="2428"/>
                      <a:pt x="1396" y="2428"/>
                    </a:cubicBezTo>
                    <a:cubicBezTo>
                      <a:pt x="1339" y="2428"/>
                      <a:pt x="1285" y="2440"/>
                      <a:pt x="1236" y="2467"/>
                    </a:cubicBezTo>
                    <a:cubicBezTo>
                      <a:pt x="735" y="2753"/>
                      <a:pt x="1611" y="3755"/>
                      <a:pt x="1737" y="4041"/>
                    </a:cubicBezTo>
                    <a:cubicBezTo>
                      <a:pt x="2106" y="4812"/>
                      <a:pt x="2600" y="5882"/>
                      <a:pt x="3558" y="5882"/>
                    </a:cubicBezTo>
                    <a:cubicBezTo>
                      <a:pt x="3623" y="5882"/>
                      <a:pt x="3690" y="5877"/>
                      <a:pt x="3759" y="5867"/>
                    </a:cubicBezTo>
                    <a:cubicBezTo>
                      <a:pt x="3777" y="5867"/>
                      <a:pt x="3795" y="5849"/>
                      <a:pt x="3795" y="5831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3"/>
                      <a:pt x="4296" y="8336"/>
                      <a:pt x="4278" y="9267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687" y="8605"/>
                      <a:pt x="3634" y="8551"/>
                      <a:pt x="3580" y="8515"/>
                    </a:cubicBezTo>
                    <a:cubicBezTo>
                      <a:pt x="3616" y="8479"/>
                      <a:pt x="3634" y="8444"/>
                      <a:pt x="3616" y="8390"/>
                    </a:cubicBezTo>
                    <a:cubicBezTo>
                      <a:pt x="3186" y="7334"/>
                      <a:pt x="2005" y="6117"/>
                      <a:pt x="824" y="6063"/>
                    </a:cubicBezTo>
                    <a:cubicBezTo>
                      <a:pt x="753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7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4" y="12703"/>
                      <a:pt x="3866" y="12559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47"/>
                      <a:pt x="2864" y="10895"/>
                      <a:pt x="2327" y="10448"/>
                    </a:cubicBezTo>
                    <a:cubicBezTo>
                      <a:pt x="1742" y="9948"/>
                      <a:pt x="990" y="9515"/>
                      <a:pt x="185" y="9515"/>
                    </a:cubicBezTo>
                    <a:cubicBezTo>
                      <a:pt x="154" y="9515"/>
                      <a:pt x="122" y="9516"/>
                      <a:pt x="90" y="9517"/>
                    </a:cubicBezTo>
                    <a:cubicBezTo>
                      <a:pt x="37" y="9517"/>
                      <a:pt x="1" y="9571"/>
                      <a:pt x="1" y="9625"/>
                    </a:cubicBezTo>
                    <a:cubicBezTo>
                      <a:pt x="144" y="10430"/>
                      <a:pt x="842" y="11110"/>
                      <a:pt x="1343" y="11700"/>
                    </a:cubicBezTo>
                    <a:cubicBezTo>
                      <a:pt x="1869" y="12273"/>
                      <a:pt x="2489" y="12738"/>
                      <a:pt x="3248" y="12738"/>
                    </a:cubicBezTo>
                    <a:cubicBezTo>
                      <a:pt x="3367" y="12738"/>
                      <a:pt x="3490" y="12727"/>
                      <a:pt x="3616" y="12703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2"/>
                      <a:pt x="3795" y="15745"/>
                      <a:pt x="3634" y="16890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2"/>
                    </a:cubicBezTo>
                    <a:cubicBezTo>
                      <a:pt x="1959" y="13537"/>
                      <a:pt x="1276" y="13006"/>
                      <a:pt x="402" y="13006"/>
                    </a:cubicBezTo>
                    <a:cubicBezTo>
                      <a:pt x="388" y="13006"/>
                      <a:pt x="373" y="13006"/>
                      <a:pt x="359" y="13007"/>
                    </a:cubicBezTo>
                    <a:cubicBezTo>
                      <a:pt x="305" y="13007"/>
                      <a:pt x="251" y="13060"/>
                      <a:pt x="251" y="13114"/>
                    </a:cubicBezTo>
                    <a:cubicBezTo>
                      <a:pt x="341" y="14707"/>
                      <a:pt x="1629" y="16747"/>
                      <a:pt x="3383" y="16801"/>
                    </a:cubicBezTo>
                    <a:cubicBezTo>
                      <a:pt x="3473" y="16997"/>
                      <a:pt x="3526" y="17212"/>
                      <a:pt x="3562" y="17427"/>
                    </a:cubicBezTo>
                    <a:cubicBezTo>
                      <a:pt x="3401" y="18554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8" y="20879"/>
                      <a:pt x="3047" y="20863"/>
                      <a:pt x="3061" y="20827"/>
                    </a:cubicBezTo>
                    <a:cubicBezTo>
                      <a:pt x="3312" y="20129"/>
                      <a:pt x="3526" y="19395"/>
                      <a:pt x="3669" y="18662"/>
                    </a:cubicBezTo>
                    <a:cubicBezTo>
                      <a:pt x="3974" y="18572"/>
                      <a:pt x="4260" y="18465"/>
                      <a:pt x="4528" y="18340"/>
                    </a:cubicBezTo>
                    <a:cubicBezTo>
                      <a:pt x="5334" y="18250"/>
                      <a:pt x="6139" y="18214"/>
                      <a:pt x="6765" y="17660"/>
                    </a:cubicBezTo>
                    <a:cubicBezTo>
                      <a:pt x="7410" y="17105"/>
                      <a:pt x="7839" y="16353"/>
                      <a:pt x="8179" y="15566"/>
                    </a:cubicBezTo>
                    <a:cubicBezTo>
                      <a:pt x="8197" y="15494"/>
                      <a:pt x="8143" y="15423"/>
                      <a:pt x="8072" y="15423"/>
                    </a:cubicBezTo>
                    <a:lnTo>
                      <a:pt x="8107" y="15441"/>
                    </a:lnTo>
                    <a:cubicBezTo>
                      <a:pt x="7374" y="15512"/>
                      <a:pt x="6801" y="15870"/>
                      <a:pt x="6211" y="16317"/>
                    </a:cubicBezTo>
                    <a:cubicBezTo>
                      <a:pt x="5495" y="16854"/>
                      <a:pt x="5047" y="17552"/>
                      <a:pt x="4421" y="18161"/>
                    </a:cubicBezTo>
                    <a:lnTo>
                      <a:pt x="4385" y="18161"/>
                    </a:lnTo>
                    <a:cubicBezTo>
                      <a:pt x="4332" y="18161"/>
                      <a:pt x="4296" y="18214"/>
                      <a:pt x="4314" y="18250"/>
                    </a:cubicBezTo>
                    <a:cubicBezTo>
                      <a:pt x="4117" y="18340"/>
                      <a:pt x="3938" y="18411"/>
                      <a:pt x="3759" y="18465"/>
                    </a:cubicBezTo>
                    <a:cubicBezTo>
                      <a:pt x="3884" y="17767"/>
                      <a:pt x="3992" y="17051"/>
                      <a:pt x="4063" y="16335"/>
                    </a:cubicBezTo>
                    <a:cubicBezTo>
                      <a:pt x="4439" y="16085"/>
                      <a:pt x="4797" y="15798"/>
                      <a:pt x="5101" y="15458"/>
                    </a:cubicBezTo>
                    <a:cubicBezTo>
                      <a:pt x="6998" y="14689"/>
                      <a:pt x="8430" y="12685"/>
                      <a:pt x="8465" y="10645"/>
                    </a:cubicBezTo>
                    <a:cubicBezTo>
                      <a:pt x="8465" y="10582"/>
                      <a:pt x="8425" y="10534"/>
                      <a:pt x="8379" y="10534"/>
                    </a:cubicBezTo>
                    <a:cubicBezTo>
                      <a:pt x="8372" y="10534"/>
                      <a:pt x="8365" y="10535"/>
                      <a:pt x="8358" y="10537"/>
                    </a:cubicBezTo>
                    <a:cubicBezTo>
                      <a:pt x="7445" y="10627"/>
                      <a:pt x="6783" y="11468"/>
                      <a:pt x="6264" y="12130"/>
                    </a:cubicBezTo>
                    <a:cubicBezTo>
                      <a:pt x="5441" y="13150"/>
                      <a:pt x="5083" y="14349"/>
                      <a:pt x="4582" y="15530"/>
                    </a:cubicBezTo>
                    <a:lnTo>
                      <a:pt x="4081" y="16049"/>
                    </a:lnTo>
                    <a:cubicBezTo>
                      <a:pt x="4206" y="14725"/>
                      <a:pt x="4260" y="13400"/>
                      <a:pt x="4349" y="12130"/>
                    </a:cubicBezTo>
                    <a:cubicBezTo>
                      <a:pt x="4564" y="11897"/>
                      <a:pt x="4779" y="11647"/>
                      <a:pt x="4958" y="11396"/>
                    </a:cubicBezTo>
                    <a:cubicBezTo>
                      <a:pt x="4969" y="11431"/>
                      <a:pt x="5003" y="11451"/>
                      <a:pt x="5036" y="11451"/>
                    </a:cubicBezTo>
                    <a:cubicBezTo>
                      <a:pt x="5053" y="11451"/>
                      <a:pt x="5070" y="11445"/>
                      <a:pt x="5083" y="11432"/>
                    </a:cubicBezTo>
                    <a:cubicBezTo>
                      <a:pt x="6551" y="10233"/>
                      <a:pt x="7839" y="8372"/>
                      <a:pt x="7678" y="6403"/>
                    </a:cubicBezTo>
                    <a:cubicBezTo>
                      <a:pt x="7678" y="6333"/>
                      <a:pt x="7612" y="6285"/>
                      <a:pt x="7548" y="6285"/>
                    </a:cubicBezTo>
                    <a:cubicBezTo>
                      <a:pt x="7531" y="6285"/>
                      <a:pt x="7514" y="6288"/>
                      <a:pt x="7499" y="6296"/>
                    </a:cubicBezTo>
                    <a:cubicBezTo>
                      <a:pt x="5799" y="7298"/>
                      <a:pt x="4797" y="9124"/>
                      <a:pt x="4851" y="11092"/>
                    </a:cubicBezTo>
                    <a:lnTo>
                      <a:pt x="4367" y="11808"/>
                    </a:lnTo>
                    <a:cubicBezTo>
                      <a:pt x="4439" y="10645"/>
                      <a:pt x="4493" y="9464"/>
                      <a:pt x="4457" y="8282"/>
                    </a:cubicBezTo>
                    <a:cubicBezTo>
                      <a:pt x="4797" y="7835"/>
                      <a:pt x="5065" y="7352"/>
                      <a:pt x="5244" y="6815"/>
                    </a:cubicBezTo>
                    <a:cubicBezTo>
                      <a:pt x="6175" y="5598"/>
                      <a:pt x="7052" y="4167"/>
                      <a:pt x="6658" y="2592"/>
                    </a:cubicBezTo>
                    <a:cubicBezTo>
                      <a:pt x="6644" y="2537"/>
                      <a:pt x="6599" y="2514"/>
                      <a:pt x="6555" y="2514"/>
                    </a:cubicBezTo>
                    <a:cubicBezTo>
                      <a:pt x="6541" y="2514"/>
                      <a:pt x="6527" y="2516"/>
                      <a:pt x="6515" y="2520"/>
                    </a:cubicBezTo>
                    <a:cubicBezTo>
                      <a:pt x="5244" y="3200"/>
                      <a:pt x="4582" y="5670"/>
                      <a:pt x="4922" y="7048"/>
                    </a:cubicBezTo>
                    <a:cubicBezTo>
                      <a:pt x="4779" y="7370"/>
                      <a:pt x="4636" y="7674"/>
                      <a:pt x="4457" y="7978"/>
                    </a:cubicBezTo>
                    <a:cubicBezTo>
                      <a:pt x="4439" y="7191"/>
                      <a:pt x="4367" y="6403"/>
                      <a:pt x="4260" y="5634"/>
                    </a:cubicBezTo>
                    <a:cubicBezTo>
                      <a:pt x="4403" y="5151"/>
                      <a:pt x="4511" y="4668"/>
                      <a:pt x="4546" y="4167"/>
                    </a:cubicBezTo>
                    <a:cubicBezTo>
                      <a:pt x="4582" y="4167"/>
                      <a:pt x="4600" y="4131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2"/>
                      <a:pt x="5244" y="588"/>
                      <a:pt x="4958" y="51"/>
                    </a:cubicBezTo>
                    <a:cubicBezTo>
                      <a:pt x="4937" y="20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2"/>
              <p:cNvSpPr/>
              <p:nvPr/>
            </p:nvSpPr>
            <p:spPr>
              <a:xfrm>
                <a:off x="1259925" y="2118550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76" y="2760"/>
                    </a:moveTo>
                    <a:cubicBezTo>
                      <a:pt x="3436" y="3118"/>
                      <a:pt x="3150" y="3512"/>
                      <a:pt x="2810" y="3870"/>
                    </a:cubicBezTo>
                    <a:cubicBezTo>
                      <a:pt x="2237" y="4442"/>
                      <a:pt x="1540" y="4872"/>
                      <a:pt x="770" y="5140"/>
                    </a:cubicBezTo>
                    <a:cubicBezTo>
                      <a:pt x="752" y="5146"/>
                      <a:pt x="737" y="5149"/>
                      <a:pt x="724" y="5149"/>
                    </a:cubicBezTo>
                    <a:cubicBezTo>
                      <a:pt x="521" y="5149"/>
                      <a:pt x="950" y="4386"/>
                      <a:pt x="967" y="4353"/>
                    </a:cubicBezTo>
                    <a:cubicBezTo>
                      <a:pt x="1217" y="3923"/>
                      <a:pt x="1557" y="3530"/>
                      <a:pt x="1969" y="3243"/>
                    </a:cubicBezTo>
                    <a:cubicBezTo>
                      <a:pt x="2381" y="2939"/>
                      <a:pt x="2864" y="2885"/>
                      <a:pt x="3347" y="2832"/>
                    </a:cubicBezTo>
                    <a:lnTo>
                      <a:pt x="3347" y="2832"/>
                    </a:lnTo>
                    <a:cubicBezTo>
                      <a:pt x="2971" y="3046"/>
                      <a:pt x="2667" y="3333"/>
                      <a:pt x="2434" y="3691"/>
                    </a:cubicBezTo>
                    <a:cubicBezTo>
                      <a:pt x="2409" y="3729"/>
                      <a:pt x="2446" y="3767"/>
                      <a:pt x="2483" y="3767"/>
                    </a:cubicBezTo>
                    <a:cubicBezTo>
                      <a:pt x="2498" y="3767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59" y="2760"/>
                    </a:cubicBezTo>
                    <a:close/>
                    <a:moveTo>
                      <a:pt x="5190" y="4192"/>
                    </a:moveTo>
                    <a:lnTo>
                      <a:pt x="5190" y="4192"/>
                    </a:lnTo>
                    <a:cubicBezTo>
                      <a:pt x="6013" y="4424"/>
                      <a:pt x="6711" y="4925"/>
                      <a:pt x="7212" y="5623"/>
                    </a:cubicBezTo>
                    <a:cubicBezTo>
                      <a:pt x="7463" y="5999"/>
                      <a:pt x="7660" y="6411"/>
                      <a:pt x="7803" y="6840"/>
                    </a:cubicBezTo>
                    <a:cubicBezTo>
                      <a:pt x="7857" y="7019"/>
                      <a:pt x="7910" y="7198"/>
                      <a:pt x="7928" y="7377"/>
                    </a:cubicBezTo>
                    <a:cubicBezTo>
                      <a:pt x="7964" y="7574"/>
                      <a:pt x="7906" y="7632"/>
                      <a:pt x="7812" y="7632"/>
                    </a:cubicBezTo>
                    <a:cubicBezTo>
                      <a:pt x="7718" y="7632"/>
                      <a:pt x="7588" y="7574"/>
                      <a:pt x="7481" y="7538"/>
                    </a:cubicBezTo>
                    <a:cubicBezTo>
                      <a:pt x="6318" y="7252"/>
                      <a:pt x="5888" y="6071"/>
                      <a:pt x="5512" y="5015"/>
                    </a:cubicBezTo>
                    <a:lnTo>
                      <a:pt x="5512" y="5015"/>
                    </a:lnTo>
                    <a:cubicBezTo>
                      <a:pt x="5709" y="5230"/>
                      <a:pt x="5924" y="5426"/>
                      <a:pt x="6139" y="5623"/>
                    </a:cubicBezTo>
                    <a:cubicBezTo>
                      <a:pt x="6151" y="5631"/>
                      <a:pt x="6163" y="5635"/>
                      <a:pt x="6174" y="5635"/>
                    </a:cubicBezTo>
                    <a:cubicBezTo>
                      <a:pt x="6212" y="5635"/>
                      <a:pt x="6238" y="5593"/>
                      <a:pt x="6210" y="5552"/>
                    </a:cubicBezTo>
                    <a:cubicBezTo>
                      <a:pt x="5888" y="5230"/>
                      <a:pt x="5602" y="4890"/>
                      <a:pt x="5333" y="4532"/>
                    </a:cubicBezTo>
                    <a:cubicBezTo>
                      <a:pt x="5280" y="4406"/>
                      <a:pt x="5244" y="4299"/>
                      <a:pt x="5190" y="4192"/>
                    </a:cubicBezTo>
                    <a:close/>
                    <a:moveTo>
                      <a:pt x="3580" y="5623"/>
                    </a:moveTo>
                    <a:lnTo>
                      <a:pt x="3580" y="5623"/>
                    </a:lnTo>
                    <a:cubicBezTo>
                      <a:pt x="3275" y="6268"/>
                      <a:pt x="3061" y="6930"/>
                      <a:pt x="2756" y="7556"/>
                    </a:cubicBezTo>
                    <a:cubicBezTo>
                      <a:pt x="2381" y="8308"/>
                      <a:pt x="1772" y="8952"/>
                      <a:pt x="1182" y="9524"/>
                    </a:cubicBezTo>
                    <a:cubicBezTo>
                      <a:pt x="936" y="9761"/>
                      <a:pt x="656" y="9967"/>
                      <a:pt x="472" y="9967"/>
                    </a:cubicBezTo>
                    <a:cubicBezTo>
                      <a:pt x="307" y="9967"/>
                      <a:pt x="220" y="9802"/>
                      <a:pt x="305" y="9345"/>
                    </a:cubicBezTo>
                    <a:cubicBezTo>
                      <a:pt x="430" y="8755"/>
                      <a:pt x="663" y="8200"/>
                      <a:pt x="1003" y="7699"/>
                    </a:cubicBezTo>
                    <a:cubicBezTo>
                      <a:pt x="1522" y="6876"/>
                      <a:pt x="2273" y="6303"/>
                      <a:pt x="3061" y="5749"/>
                    </a:cubicBezTo>
                    <a:lnTo>
                      <a:pt x="3061" y="5749"/>
                    </a:lnTo>
                    <a:cubicBezTo>
                      <a:pt x="2542" y="6429"/>
                      <a:pt x="2059" y="7144"/>
                      <a:pt x="1629" y="7896"/>
                    </a:cubicBezTo>
                    <a:cubicBezTo>
                      <a:pt x="1604" y="7934"/>
                      <a:pt x="1641" y="7972"/>
                      <a:pt x="1678" y="7972"/>
                    </a:cubicBezTo>
                    <a:cubicBezTo>
                      <a:pt x="1693" y="7972"/>
                      <a:pt x="1708" y="7965"/>
                      <a:pt x="1718" y="7950"/>
                    </a:cubicBezTo>
                    <a:cubicBezTo>
                      <a:pt x="2255" y="7109"/>
                      <a:pt x="2882" y="6339"/>
                      <a:pt x="3580" y="5623"/>
                    </a:cubicBezTo>
                    <a:close/>
                    <a:moveTo>
                      <a:pt x="5085" y="8246"/>
                    </a:moveTo>
                    <a:cubicBezTo>
                      <a:pt x="5987" y="8246"/>
                      <a:pt x="6605" y="8868"/>
                      <a:pt x="7177" y="9507"/>
                    </a:cubicBezTo>
                    <a:cubicBezTo>
                      <a:pt x="7427" y="9793"/>
                      <a:pt x="7660" y="10079"/>
                      <a:pt x="7874" y="10383"/>
                    </a:cubicBezTo>
                    <a:cubicBezTo>
                      <a:pt x="7927" y="10472"/>
                      <a:pt x="8311" y="11117"/>
                      <a:pt x="8201" y="11117"/>
                    </a:cubicBezTo>
                    <a:cubicBezTo>
                      <a:pt x="8200" y="11117"/>
                      <a:pt x="8198" y="11117"/>
                      <a:pt x="8197" y="11117"/>
                    </a:cubicBezTo>
                    <a:cubicBezTo>
                      <a:pt x="7427" y="11081"/>
                      <a:pt x="6693" y="10562"/>
                      <a:pt x="6139" y="10079"/>
                    </a:cubicBezTo>
                    <a:cubicBezTo>
                      <a:pt x="5655" y="9668"/>
                      <a:pt x="5387" y="9167"/>
                      <a:pt x="5065" y="8683"/>
                    </a:cubicBezTo>
                    <a:lnTo>
                      <a:pt x="5065" y="8683"/>
                    </a:lnTo>
                    <a:cubicBezTo>
                      <a:pt x="5423" y="8952"/>
                      <a:pt x="5816" y="9184"/>
                      <a:pt x="6067" y="9363"/>
                    </a:cubicBezTo>
                    <a:cubicBezTo>
                      <a:pt x="6076" y="9369"/>
                      <a:pt x="6084" y="9372"/>
                      <a:pt x="6093" y="9372"/>
                    </a:cubicBezTo>
                    <a:cubicBezTo>
                      <a:pt x="6135" y="9372"/>
                      <a:pt x="6166" y="9304"/>
                      <a:pt x="6121" y="9274"/>
                    </a:cubicBezTo>
                    <a:cubicBezTo>
                      <a:pt x="5763" y="9023"/>
                      <a:pt x="5405" y="8755"/>
                      <a:pt x="5083" y="8451"/>
                    </a:cubicBezTo>
                    <a:cubicBezTo>
                      <a:pt x="5029" y="8397"/>
                      <a:pt x="4958" y="8325"/>
                      <a:pt x="4904" y="8254"/>
                    </a:cubicBezTo>
                    <a:cubicBezTo>
                      <a:pt x="4965" y="8248"/>
                      <a:pt x="5026" y="8246"/>
                      <a:pt x="5085" y="8246"/>
                    </a:cubicBezTo>
                    <a:close/>
                    <a:moveTo>
                      <a:pt x="3311" y="9757"/>
                    </a:moveTo>
                    <a:cubicBezTo>
                      <a:pt x="2864" y="10419"/>
                      <a:pt x="2470" y="11189"/>
                      <a:pt x="2076" y="11869"/>
                    </a:cubicBezTo>
                    <a:cubicBezTo>
                      <a:pt x="2063" y="11921"/>
                      <a:pt x="2098" y="11954"/>
                      <a:pt x="2139" y="11954"/>
                    </a:cubicBezTo>
                    <a:cubicBezTo>
                      <a:pt x="2154" y="11954"/>
                      <a:pt x="2169" y="11950"/>
                      <a:pt x="2184" y="11940"/>
                    </a:cubicBezTo>
                    <a:cubicBezTo>
                      <a:pt x="2577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04" y="11654"/>
                      <a:pt x="2774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20" y="14148"/>
                      <a:pt x="1500" y="12158"/>
                      <a:pt x="1611" y="11887"/>
                    </a:cubicBezTo>
                    <a:cubicBezTo>
                      <a:pt x="2005" y="11028"/>
                      <a:pt x="2703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5" y="12072"/>
                      <a:pt x="6997" y="13157"/>
                      <a:pt x="7373" y="13927"/>
                    </a:cubicBezTo>
                    <a:cubicBezTo>
                      <a:pt x="7427" y="14052"/>
                      <a:pt x="7642" y="14571"/>
                      <a:pt x="7481" y="14571"/>
                    </a:cubicBezTo>
                    <a:cubicBezTo>
                      <a:pt x="7033" y="14553"/>
                      <a:pt x="6640" y="14267"/>
                      <a:pt x="6300" y="13998"/>
                    </a:cubicBezTo>
                    <a:cubicBezTo>
                      <a:pt x="5799" y="13569"/>
                      <a:pt x="5512" y="13014"/>
                      <a:pt x="5101" y="12513"/>
                    </a:cubicBezTo>
                    <a:lnTo>
                      <a:pt x="5101" y="12513"/>
                    </a:lnTo>
                    <a:cubicBezTo>
                      <a:pt x="5423" y="12763"/>
                      <a:pt x="5763" y="12960"/>
                      <a:pt x="6085" y="13193"/>
                    </a:cubicBezTo>
                    <a:cubicBezTo>
                      <a:pt x="6092" y="13200"/>
                      <a:pt x="6099" y="13203"/>
                      <a:pt x="6105" y="13203"/>
                    </a:cubicBezTo>
                    <a:cubicBezTo>
                      <a:pt x="6132" y="13203"/>
                      <a:pt x="6150" y="13150"/>
                      <a:pt x="6121" y="13121"/>
                    </a:cubicBezTo>
                    <a:cubicBezTo>
                      <a:pt x="5745" y="12817"/>
                      <a:pt x="5333" y="12549"/>
                      <a:pt x="4958" y="12244"/>
                    </a:cubicBezTo>
                    <a:cubicBezTo>
                      <a:pt x="4904" y="12191"/>
                      <a:pt x="4868" y="12137"/>
                      <a:pt x="4814" y="12101"/>
                    </a:cubicBezTo>
                    <a:cubicBezTo>
                      <a:pt x="4905" y="12082"/>
                      <a:pt x="4996" y="12072"/>
                      <a:pt x="5087" y="12072"/>
                    </a:cubicBezTo>
                    <a:close/>
                    <a:moveTo>
                      <a:pt x="3419" y="14088"/>
                    </a:moveTo>
                    <a:cubicBezTo>
                      <a:pt x="3454" y="15215"/>
                      <a:pt x="3186" y="16342"/>
                      <a:pt x="2649" y="17327"/>
                    </a:cubicBezTo>
                    <a:lnTo>
                      <a:pt x="2649" y="17345"/>
                    </a:lnTo>
                    <a:cubicBezTo>
                      <a:pt x="2488" y="17631"/>
                      <a:pt x="2255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1" y="16575"/>
                    </a:cubicBezTo>
                    <a:cubicBezTo>
                      <a:pt x="2202" y="15913"/>
                      <a:pt x="2595" y="15340"/>
                      <a:pt x="2971" y="14768"/>
                    </a:cubicBezTo>
                    <a:lnTo>
                      <a:pt x="2971" y="14768"/>
                    </a:lnTo>
                    <a:cubicBezTo>
                      <a:pt x="2828" y="15233"/>
                      <a:pt x="2703" y="15680"/>
                      <a:pt x="2524" y="16110"/>
                    </a:cubicBezTo>
                    <a:cubicBezTo>
                      <a:pt x="2513" y="16142"/>
                      <a:pt x="2541" y="16168"/>
                      <a:pt x="2573" y="16168"/>
                    </a:cubicBezTo>
                    <a:cubicBezTo>
                      <a:pt x="2594" y="16168"/>
                      <a:pt x="2617" y="16156"/>
                      <a:pt x="2631" y="16128"/>
                    </a:cubicBezTo>
                    <a:cubicBezTo>
                      <a:pt x="2917" y="15466"/>
                      <a:pt x="3150" y="14768"/>
                      <a:pt x="3419" y="14088"/>
                    </a:cubicBezTo>
                    <a:close/>
                    <a:moveTo>
                      <a:pt x="4689" y="15090"/>
                    </a:moveTo>
                    <a:lnTo>
                      <a:pt x="4689" y="15090"/>
                    </a:lnTo>
                    <a:cubicBezTo>
                      <a:pt x="5727" y="15126"/>
                      <a:pt x="6174" y="16074"/>
                      <a:pt x="6568" y="16897"/>
                    </a:cubicBezTo>
                    <a:lnTo>
                      <a:pt x="6568" y="16915"/>
                    </a:lnTo>
                    <a:cubicBezTo>
                      <a:pt x="6675" y="17148"/>
                      <a:pt x="6819" y="17362"/>
                      <a:pt x="6944" y="17595"/>
                    </a:cubicBezTo>
                    <a:cubicBezTo>
                      <a:pt x="7084" y="17833"/>
                      <a:pt x="7191" y="18191"/>
                      <a:pt x="7000" y="18191"/>
                    </a:cubicBezTo>
                    <a:cubicBezTo>
                      <a:pt x="6947" y="18191"/>
                      <a:pt x="6871" y="18163"/>
                      <a:pt x="6765" y="18096"/>
                    </a:cubicBezTo>
                    <a:cubicBezTo>
                      <a:pt x="6353" y="17810"/>
                      <a:pt x="5978" y="17470"/>
                      <a:pt x="5655" y="17076"/>
                    </a:cubicBezTo>
                    <a:cubicBezTo>
                      <a:pt x="5459" y="16879"/>
                      <a:pt x="5280" y="16629"/>
                      <a:pt x="5119" y="16378"/>
                    </a:cubicBezTo>
                    <a:cubicBezTo>
                      <a:pt x="5011" y="16128"/>
                      <a:pt x="4904" y="15859"/>
                      <a:pt x="4850" y="15591"/>
                    </a:cubicBezTo>
                    <a:lnTo>
                      <a:pt x="4850" y="15591"/>
                    </a:lnTo>
                    <a:cubicBezTo>
                      <a:pt x="5065" y="15877"/>
                      <a:pt x="5298" y="16181"/>
                      <a:pt x="5512" y="16486"/>
                    </a:cubicBezTo>
                    <a:cubicBezTo>
                      <a:pt x="5517" y="16490"/>
                      <a:pt x="5524" y="16493"/>
                      <a:pt x="5533" y="16493"/>
                    </a:cubicBezTo>
                    <a:cubicBezTo>
                      <a:pt x="5555" y="16493"/>
                      <a:pt x="5584" y="16476"/>
                      <a:pt x="5584" y="16450"/>
                    </a:cubicBezTo>
                    <a:cubicBezTo>
                      <a:pt x="5423" y="16074"/>
                      <a:pt x="5208" y="15734"/>
                      <a:pt x="4940" y="15430"/>
                    </a:cubicBezTo>
                    <a:cubicBezTo>
                      <a:pt x="4850" y="15322"/>
                      <a:pt x="4779" y="15197"/>
                      <a:pt x="4689" y="15090"/>
                    </a:cubicBezTo>
                    <a:close/>
                    <a:moveTo>
                      <a:pt x="4707" y="17112"/>
                    </a:moveTo>
                    <a:cubicBezTo>
                      <a:pt x="5065" y="17559"/>
                      <a:pt x="5387" y="18007"/>
                      <a:pt x="5691" y="18490"/>
                    </a:cubicBezTo>
                    <a:cubicBezTo>
                      <a:pt x="5906" y="18866"/>
                      <a:pt x="6031" y="19277"/>
                      <a:pt x="6067" y="19707"/>
                    </a:cubicBezTo>
                    <a:cubicBezTo>
                      <a:pt x="6089" y="19922"/>
                      <a:pt x="6016" y="19995"/>
                      <a:pt x="5907" y="19995"/>
                    </a:cubicBezTo>
                    <a:cubicBezTo>
                      <a:pt x="5752" y="19995"/>
                      <a:pt x="5523" y="19847"/>
                      <a:pt x="5387" y="19743"/>
                    </a:cubicBezTo>
                    <a:cubicBezTo>
                      <a:pt x="4725" y="19170"/>
                      <a:pt x="4707" y="18347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61" y="17702"/>
                      <a:pt x="4779" y="17792"/>
                    </a:cubicBezTo>
                    <a:lnTo>
                      <a:pt x="4779" y="17899"/>
                    </a:lnTo>
                    <a:lnTo>
                      <a:pt x="4796" y="17899"/>
                    </a:lnTo>
                    <a:lnTo>
                      <a:pt x="4796" y="17828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1" y="18164"/>
                      <a:pt x="4923" y="18169"/>
                      <a:pt x="4935" y="18169"/>
                    </a:cubicBezTo>
                    <a:cubicBezTo>
                      <a:pt x="4955" y="18169"/>
                      <a:pt x="4975" y="18154"/>
                      <a:pt x="4975" y="18132"/>
                    </a:cubicBezTo>
                    <a:cubicBezTo>
                      <a:pt x="4868" y="17792"/>
                      <a:pt x="4779" y="17470"/>
                      <a:pt x="4707" y="17148"/>
                    </a:cubicBezTo>
                    <a:lnTo>
                      <a:pt x="4707" y="17112"/>
                    </a:lnTo>
                    <a:close/>
                    <a:moveTo>
                      <a:pt x="3991" y="17112"/>
                    </a:moveTo>
                    <a:lnTo>
                      <a:pt x="3991" y="17112"/>
                    </a:lnTo>
                    <a:cubicBezTo>
                      <a:pt x="4260" y="18132"/>
                      <a:pt x="4403" y="19277"/>
                      <a:pt x="3920" y="20244"/>
                    </a:cubicBezTo>
                    <a:cubicBezTo>
                      <a:pt x="3847" y="20404"/>
                      <a:pt x="3786" y="20465"/>
                      <a:pt x="3734" y="20465"/>
                    </a:cubicBezTo>
                    <a:cubicBezTo>
                      <a:pt x="3607" y="20465"/>
                      <a:pt x="3544" y="20089"/>
                      <a:pt x="3544" y="19886"/>
                    </a:cubicBezTo>
                    <a:cubicBezTo>
                      <a:pt x="3544" y="19599"/>
                      <a:pt x="3562" y="19349"/>
                      <a:pt x="3580" y="19063"/>
                    </a:cubicBezTo>
                    <a:cubicBezTo>
                      <a:pt x="3615" y="18597"/>
                      <a:pt x="3705" y="18132"/>
                      <a:pt x="3812" y="17685"/>
                    </a:cubicBezTo>
                    <a:lnTo>
                      <a:pt x="3812" y="17685"/>
                    </a:lnTo>
                    <a:cubicBezTo>
                      <a:pt x="3776" y="17917"/>
                      <a:pt x="3794" y="18150"/>
                      <a:pt x="3848" y="18383"/>
                    </a:cubicBezTo>
                    <a:cubicBezTo>
                      <a:pt x="3848" y="18400"/>
                      <a:pt x="3848" y="18400"/>
                      <a:pt x="3866" y="18400"/>
                    </a:cubicBezTo>
                    <a:lnTo>
                      <a:pt x="3884" y="18400"/>
                    </a:lnTo>
                    <a:cubicBezTo>
                      <a:pt x="3884" y="18400"/>
                      <a:pt x="3902" y="18400"/>
                      <a:pt x="3902" y="18383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7"/>
                      <a:pt x="3991" y="17219"/>
                      <a:pt x="3991" y="17112"/>
                    </a:cubicBezTo>
                    <a:close/>
                    <a:moveTo>
                      <a:pt x="5463" y="1"/>
                    </a:moveTo>
                    <a:cubicBezTo>
                      <a:pt x="5437" y="1"/>
                      <a:pt x="5412" y="13"/>
                      <a:pt x="5405" y="40"/>
                    </a:cubicBezTo>
                    <a:cubicBezTo>
                      <a:pt x="5136" y="756"/>
                      <a:pt x="4940" y="1472"/>
                      <a:pt x="4779" y="2205"/>
                    </a:cubicBezTo>
                    <a:cubicBezTo>
                      <a:pt x="4492" y="2295"/>
                      <a:pt x="4206" y="2420"/>
                      <a:pt x="3920" y="2545"/>
                    </a:cubicBezTo>
                    <a:cubicBezTo>
                      <a:pt x="3132" y="2635"/>
                      <a:pt x="2327" y="2653"/>
                      <a:pt x="1683" y="3207"/>
                    </a:cubicBezTo>
                    <a:cubicBezTo>
                      <a:pt x="1056" y="3780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4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1"/>
                      <a:pt x="3401" y="3315"/>
                      <a:pt x="4045" y="2724"/>
                    </a:cubicBezTo>
                    <a:lnTo>
                      <a:pt x="4081" y="2724"/>
                    </a:lnTo>
                    <a:cubicBezTo>
                      <a:pt x="4134" y="2706"/>
                      <a:pt x="4152" y="2671"/>
                      <a:pt x="4152" y="2617"/>
                    </a:cubicBezTo>
                    <a:cubicBezTo>
                      <a:pt x="4331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4" y="3816"/>
                      <a:pt x="4385" y="4532"/>
                    </a:cubicBezTo>
                    <a:cubicBezTo>
                      <a:pt x="4009" y="4782"/>
                      <a:pt x="3669" y="5069"/>
                      <a:pt x="3365" y="5409"/>
                    </a:cubicBezTo>
                    <a:lnTo>
                      <a:pt x="3347" y="5409"/>
                    </a:lnTo>
                    <a:cubicBezTo>
                      <a:pt x="1450" y="6178"/>
                      <a:pt x="36" y="8182"/>
                      <a:pt x="1" y="10240"/>
                    </a:cubicBezTo>
                    <a:cubicBezTo>
                      <a:pt x="1" y="10294"/>
                      <a:pt x="36" y="10348"/>
                      <a:pt x="108" y="10348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36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84"/>
                      <a:pt x="4116" y="8755"/>
                    </a:cubicBezTo>
                    <a:cubicBezTo>
                      <a:pt x="3884" y="8970"/>
                      <a:pt x="3687" y="9220"/>
                      <a:pt x="3490" y="9471"/>
                    </a:cubicBezTo>
                    <a:cubicBezTo>
                      <a:pt x="3490" y="9436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43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69"/>
                      <a:pt x="3669" y="11726"/>
                      <a:pt x="3597" y="9757"/>
                    </a:cubicBezTo>
                    <a:lnTo>
                      <a:pt x="4099" y="9041"/>
                    </a:lnTo>
                    <a:lnTo>
                      <a:pt x="4099" y="9041"/>
                    </a:lnTo>
                    <a:cubicBezTo>
                      <a:pt x="4027" y="10204"/>
                      <a:pt x="3973" y="11386"/>
                      <a:pt x="3991" y="12567"/>
                    </a:cubicBezTo>
                    <a:cubicBezTo>
                      <a:pt x="3651" y="13014"/>
                      <a:pt x="3383" y="13497"/>
                      <a:pt x="3222" y="14034"/>
                    </a:cubicBezTo>
                    <a:cubicBezTo>
                      <a:pt x="2291" y="15251"/>
                      <a:pt x="1396" y="16682"/>
                      <a:pt x="1790" y="18257"/>
                    </a:cubicBezTo>
                    <a:cubicBezTo>
                      <a:pt x="1802" y="18305"/>
                      <a:pt x="1838" y="18329"/>
                      <a:pt x="1876" y="18329"/>
                    </a:cubicBezTo>
                    <a:cubicBezTo>
                      <a:pt x="1895" y="18329"/>
                      <a:pt x="1915" y="18323"/>
                      <a:pt x="1933" y="18311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0" y="13175"/>
                      <a:pt x="3991" y="12871"/>
                    </a:cubicBezTo>
                    <a:cubicBezTo>
                      <a:pt x="4027" y="13658"/>
                      <a:pt x="4081" y="14446"/>
                      <a:pt x="4206" y="15233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6"/>
                      <a:pt x="3383" y="18275"/>
                      <a:pt x="3347" y="19063"/>
                    </a:cubicBezTo>
                    <a:cubicBezTo>
                      <a:pt x="3311" y="19653"/>
                      <a:pt x="3204" y="20297"/>
                      <a:pt x="3508" y="20816"/>
                    </a:cubicBezTo>
                    <a:cubicBezTo>
                      <a:pt x="3529" y="20858"/>
                      <a:pt x="3562" y="20876"/>
                      <a:pt x="3597" y="20876"/>
                    </a:cubicBezTo>
                    <a:cubicBezTo>
                      <a:pt x="3622" y="20876"/>
                      <a:pt x="3647" y="20867"/>
                      <a:pt x="3669" y="20852"/>
                    </a:cubicBezTo>
                    <a:cubicBezTo>
                      <a:pt x="4653" y="19868"/>
                      <a:pt x="4582" y="17953"/>
                      <a:pt x="4027" y="16754"/>
                    </a:cubicBezTo>
                    <a:cubicBezTo>
                      <a:pt x="4063" y="16539"/>
                      <a:pt x="4099" y="16342"/>
                      <a:pt x="4152" y="16128"/>
                    </a:cubicBezTo>
                    <a:cubicBezTo>
                      <a:pt x="4188" y="15985"/>
                      <a:pt x="4224" y="15859"/>
                      <a:pt x="4278" y="15716"/>
                    </a:cubicBezTo>
                    <a:cubicBezTo>
                      <a:pt x="4349" y="16110"/>
                      <a:pt x="4421" y="16486"/>
                      <a:pt x="4528" y="16861"/>
                    </a:cubicBezTo>
                    <a:cubicBezTo>
                      <a:pt x="4313" y="17470"/>
                      <a:pt x="4510" y="18347"/>
                      <a:pt x="4689" y="18919"/>
                    </a:cubicBezTo>
                    <a:cubicBezTo>
                      <a:pt x="4922" y="19617"/>
                      <a:pt x="5405" y="20154"/>
                      <a:pt x="6156" y="20226"/>
                    </a:cubicBezTo>
                    <a:cubicBezTo>
                      <a:pt x="6210" y="20226"/>
                      <a:pt x="6246" y="20190"/>
                      <a:pt x="6246" y="20136"/>
                    </a:cubicBezTo>
                    <a:cubicBezTo>
                      <a:pt x="6264" y="18866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3" y="16700"/>
                      <a:pt x="4618" y="16700"/>
                    </a:cubicBezTo>
                    <a:cubicBezTo>
                      <a:pt x="4528" y="16271"/>
                      <a:pt x="4439" y="15841"/>
                      <a:pt x="4385" y="15394"/>
                    </a:cubicBezTo>
                    <a:cubicBezTo>
                      <a:pt x="4403" y="15340"/>
                      <a:pt x="4421" y="15269"/>
                      <a:pt x="4421" y="15197"/>
                    </a:cubicBezTo>
                    <a:cubicBezTo>
                      <a:pt x="4421" y="15161"/>
                      <a:pt x="4385" y="15126"/>
                      <a:pt x="4349" y="15126"/>
                    </a:cubicBezTo>
                    <a:cubicBezTo>
                      <a:pt x="4349" y="15036"/>
                      <a:pt x="4331" y="14947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6"/>
                      <a:pt x="4600" y="15233"/>
                    </a:cubicBezTo>
                    <a:lnTo>
                      <a:pt x="4725" y="15412"/>
                    </a:lnTo>
                    <a:cubicBezTo>
                      <a:pt x="4689" y="15430"/>
                      <a:pt x="4671" y="15448"/>
                      <a:pt x="4671" y="15501"/>
                    </a:cubicBezTo>
                    <a:cubicBezTo>
                      <a:pt x="4779" y="16342"/>
                      <a:pt x="5244" y="16933"/>
                      <a:pt x="5816" y="17524"/>
                    </a:cubicBezTo>
                    <a:cubicBezTo>
                      <a:pt x="6022" y="17729"/>
                      <a:pt x="6634" y="18439"/>
                      <a:pt x="7070" y="18439"/>
                    </a:cubicBezTo>
                    <a:cubicBezTo>
                      <a:pt x="7127" y="18439"/>
                      <a:pt x="7181" y="18427"/>
                      <a:pt x="7230" y="18400"/>
                    </a:cubicBezTo>
                    <a:cubicBezTo>
                      <a:pt x="7731" y="18114"/>
                      <a:pt x="6854" y="17112"/>
                      <a:pt x="6729" y="16826"/>
                    </a:cubicBezTo>
                    <a:cubicBezTo>
                      <a:pt x="6360" y="16071"/>
                      <a:pt x="5849" y="14985"/>
                      <a:pt x="4888" y="14985"/>
                    </a:cubicBezTo>
                    <a:cubicBezTo>
                      <a:pt x="4823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6"/>
                    </a:cubicBezTo>
                    <a:cubicBezTo>
                      <a:pt x="4618" y="14965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1" y="11833"/>
                      <a:pt x="4510" y="12030"/>
                      <a:pt x="4707" y="12209"/>
                    </a:cubicBezTo>
                    <a:cubicBezTo>
                      <a:pt x="4761" y="12262"/>
                      <a:pt x="4832" y="12316"/>
                      <a:pt x="4886" y="12370"/>
                    </a:cubicBezTo>
                    <a:cubicBezTo>
                      <a:pt x="4850" y="12388"/>
                      <a:pt x="4814" y="12441"/>
                      <a:pt x="4832" y="12477"/>
                    </a:cubicBezTo>
                    <a:cubicBezTo>
                      <a:pt x="5262" y="13533"/>
                      <a:pt x="6461" y="14768"/>
                      <a:pt x="7642" y="14803"/>
                    </a:cubicBezTo>
                    <a:cubicBezTo>
                      <a:pt x="7695" y="14803"/>
                      <a:pt x="7749" y="14768"/>
                      <a:pt x="7749" y="14696"/>
                    </a:cubicBezTo>
                    <a:cubicBezTo>
                      <a:pt x="7859" y="13628"/>
                      <a:pt x="6438" y="11925"/>
                      <a:pt x="5217" y="11925"/>
                    </a:cubicBezTo>
                    <a:cubicBezTo>
                      <a:pt x="5048" y="11925"/>
                      <a:pt x="4882" y="11958"/>
                      <a:pt x="4725" y="12030"/>
                    </a:cubicBezTo>
                    <a:cubicBezTo>
                      <a:pt x="4635" y="11940"/>
                      <a:pt x="4546" y="11833"/>
                      <a:pt x="4474" y="11726"/>
                    </a:cubicBezTo>
                    <a:cubicBezTo>
                      <a:pt x="4367" y="11529"/>
                      <a:pt x="4313" y="11314"/>
                      <a:pt x="4206" y="11117"/>
                    </a:cubicBezTo>
                    <a:cubicBezTo>
                      <a:pt x="4224" y="10544"/>
                      <a:pt x="4242" y="9990"/>
                      <a:pt x="4295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30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600" y="8308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3" y="10919"/>
                      <a:pt x="7475" y="11352"/>
                      <a:pt x="8265" y="11352"/>
                    </a:cubicBezTo>
                    <a:cubicBezTo>
                      <a:pt x="8296" y="11352"/>
                      <a:pt x="8327" y="11351"/>
                      <a:pt x="8358" y="11350"/>
                    </a:cubicBezTo>
                    <a:cubicBezTo>
                      <a:pt x="8429" y="11350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7"/>
                    </a:cubicBezTo>
                    <a:cubicBezTo>
                      <a:pt x="6594" y="8594"/>
                      <a:pt x="5977" y="8129"/>
                      <a:pt x="5218" y="8129"/>
                    </a:cubicBezTo>
                    <a:cubicBezTo>
                      <a:pt x="5099" y="8129"/>
                      <a:pt x="4976" y="8140"/>
                      <a:pt x="4850" y="8164"/>
                    </a:cubicBezTo>
                    <a:cubicBezTo>
                      <a:pt x="4707" y="7932"/>
                      <a:pt x="4582" y="7699"/>
                      <a:pt x="4456" y="7449"/>
                    </a:cubicBezTo>
                    <a:cubicBezTo>
                      <a:pt x="4564" y="6285"/>
                      <a:pt x="4671" y="5122"/>
                      <a:pt x="4814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72" y="5230"/>
                      <a:pt x="5638" y="6035"/>
                      <a:pt x="6031" y="6625"/>
                    </a:cubicBezTo>
                    <a:cubicBezTo>
                      <a:pt x="6489" y="7330"/>
                      <a:pt x="7189" y="7861"/>
                      <a:pt x="8047" y="7861"/>
                    </a:cubicBezTo>
                    <a:cubicBezTo>
                      <a:pt x="8061" y="7861"/>
                      <a:pt x="8075" y="7860"/>
                      <a:pt x="8089" y="7860"/>
                    </a:cubicBezTo>
                    <a:cubicBezTo>
                      <a:pt x="8143" y="7860"/>
                      <a:pt x="8197" y="7824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5" y="3870"/>
                      <a:pt x="4922" y="3655"/>
                      <a:pt x="4904" y="3440"/>
                    </a:cubicBezTo>
                    <a:cubicBezTo>
                      <a:pt x="5047" y="2313"/>
                      <a:pt x="5262" y="1185"/>
                      <a:pt x="5530" y="76"/>
                    </a:cubicBezTo>
                    <a:cubicBezTo>
                      <a:pt x="5552" y="32"/>
                      <a:pt x="5506" y="1"/>
                      <a:pt x="546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2"/>
              <p:cNvSpPr/>
              <p:nvPr/>
            </p:nvSpPr>
            <p:spPr>
              <a:xfrm>
                <a:off x="1999150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5"/>
                    </a:moveTo>
                    <a:cubicBezTo>
                      <a:pt x="12437" y="1015"/>
                      <a:pt x="12305" y="1720"/>
                      <a:pt x="12288" y="1772"/>
                    </a:cubicBezTo>
                    <a:cubicBezTo>
                      <a:pt x="12181" y="2094"/>
                      <a:pt x="12038" y="2398"/>
                      <a:pt x="11859" y="2666"/>
                    </a:cubicBezTo>
                    <a:cubicBezTo>
                      <a:pt x="11590" y="3060"/>
                      <a:pt x="11268" y="3400"/>
                      <a:pt x="10875" y="3669"/>
                    </a:cubicBezTo>
                    <a:cubicBezTo>
                      <a:pt x="11304" y="3311"/>
                      <a:pt x="11662" y="2899"/>
                      <a:pt x="11948" y="2416"/>
                    </a:cubicBezTo>
                    <a:cubicBezTo>
                      <a:pt x="12092" y="2183"/>
                      <a:pt x="12181" y="1915"/>
                      <a:pt x="12199" y="1628"/>
                    </a:cubicBezTo>
                    <a:cubicBezTo>
                      <a:pt x="12235" y="1414"/>
                      <a:pt x="12253" y="1217"/>
                      <a:pt x="12270" y="1020"/>
                    </a:cubicBezTo>
                    <a:lnTo>
                      <a:pt x="12288" y="1020"/>
                    </a:lnTo>
                    <a:cubicBezTo>
                      <a:pt x="12296" y="1017"/>
                      <a:pt x="12302" y="1015"/>
                      <a:pt x="12308" y="1015"/>
                    </a:cubicBezTo>
                    <a:close/>
                    <a:moveTo>
                      <a:pt x="8952" y="346"/>
                    </a:moveTo>
                    <a:cubicBezTo>
                      <a:pt x="9019" y="346"/>
                      <a:pt x="9117" y="454"/>
                      <a:pt x="9282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908" y="3579"/>
                      <a:pt x="9819" y="3436"/>
                      <a:pt x="9729" y="3328"/>
                    </a:cubicBezTo>
                    <a:cubicBezTo>
                      <a:pt x="9711" y="3311"/>
                      <a:pt x="9692" y="3303"/>
                      <a:pt x="9673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78" y="2398"/>
                    </a:cubicBezTo>
                    <a:cubicBezTo>
                      <a:pt x="8852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9" y="716"/>
                    </a:cubicBezTo>
                    <a:cubicBezTo>
                      <a:pt x="8845" y="467"/>
                      <a:pt x="8881" y="346"/>
                      <a:pt x="8952" y="346"/>
                    </a:cubicBezTo>
                    <a:close/>
                    <a:moveTo>
                      <a:pt x="12039" y="504"/>
                    </a:moveTo>
                    <a:cubicBezTo>
                      <a:pt x="12329" y="504"/>
                      <a:pt x="12089" y="1093"/>
                      <a:pt x="12074" y="1235"/>
                    </a:cubicBezTo>
                    <a:cubicBezTo>
                      <a:pt x="12038" y="1825"/>
                      <a:pt x="11823" y="2398"/>
                      <a:pt x="11429" y="2863"/>
                    </a:cubicBezTo>
                    <a:cubicBezTo>
                      <a:pt x="11215" y="3132"/>
                      <a:pt x="10964" y="3382"/>
                      <a:pt x="10678" y="3597"/>
                    </a:cubicBezTo>
                    <a:cubicBezTo>
                      <a:pt x="10606" y="3669"/>
                      <a:pt x="10517" y="3758"/>
                      <a:pt x="10445" y="3830"/>
                    </a:cubicBezTo>
                    <a:cubicBezTo>
                      <a:pt x="10767" y="3257"/>
                      <a:pt x="11000" y="2648"/>
                      <a:pt x="11107" y="2004"/>
                    </a:cubicBezTo>
                    <a:lnTo>
                      <a:pt x="11107" y="2022"/>
                    </a:lnTo>
                    <a:cubicBezTo>
                      <a:pt x="11143" y="1825"/>
                      <a:pt x="11143" y="1611"/>
                      <a:pt x="11125" y="1414"/>
                    </a:cubicBezTo>
                    <a:cubicBezTo>
                      <a:pt x="11322" y="1074"/>
                      <a:pt x="11501" y="716"/>
                      <a:pt x="11895" y="537"/>
                    </a:cubicBezTo>
                    <a:cubicBezTo>
                      <a:pt x="11953" y="514"/>
                      <a:pt x="12001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5" y="1784"/>
                      <a:pt x="13510" y="1786"/>
                      <a:pt x="13595" y="1790"/>
                    </a:cubicBezTo>
                    <a:cubicBezTo>
                      <a:pt x="13809" y="1790"/>
                      <a:pt x="13738" y="1843"/>
                      <a:pt x="13630" y="2022"/>
                    </a:cubicBezTo>
                    <a:cubicBezTo>
                      <a:pt x="13523" y="2183"/>
                      <a:pt x="13398" y="2416"/>
                      <a:pt x="13273" y="2613"/>
                    </a:cubicBezTo>
                    <a:cubicBezTo>
                      <a:pt x="12772" y="3364"/>
                      <a:pt x="11823" y="3633"/>
                      <a:pt x="11000" y="3973"/>
                    </a:cubicBezTo>
                    <a:lnTo>
                      <a:pt x="10982" y="3973"/>
                    </a:lnTo>
                    <a:cubicBezTo>
                      <a:pt x="10969" y="3932"/>
                      <a:pt x="10935" y="3912"/>
                      <a:pt x="10896" y="3912"/>
                    </a:cubicBezTo>
                    <a:cubicBezTo>
                      <a:pt x="10884" y="3912"/>
                      <a:pt x="10870" y="3915"/>
                      <a:pt x="10857" y="3919"/>
                    </a:cubicBezTo>
                    <a:lnTo>
                      <a:pt x="10857" y="3865"/>
                    </a:lnTo>
                    <a:cubicBezTo>
                      <a:pt x="11537" y="3472"/>
                      <a:pt x="12056" y="2863"/>
                      <a:pt x="12324" y="2130"/>
                    </a:cubicBezTo>
                    <a:cubicBezTo>
                      <a:pt x="12602" y="1837"/>
                      <a:pt x="12964" y="1784"/>
                      <a:pt x="13340" y="1784"/>
                    </a:cubicBezTo>
                    <a:close/>
                    <a:moveTo>
                      <a:pt x="12772" y="3311"/>
                    </a:moveTo>
                    <a:cubicBezTo>
                      <a:pt x="12772" y="3328"/>
                      <a:pt x="12789" y="3328"/>
                      <a:pt x="12807" y="3328"/>
                    </a:cubicBezTo>
                    <a:cubicBezTo>
                      <a:pt x="13058" y="3328"/>
                      <a:pt x="13308" y="3364"/>
                      <a:pt x="13541" y="3418"/>
                    </a:cubicBezTo>
                    <a:cubicBezTo>
                      <a:pt x="13592" y="3435"/>
                      <a:pt x="14218" y="3852"/>
                      <a:pt x="13999" y="3852"/>
                    </a:cubicBezTo>
                    <a:cubicBezTo>
                      <a:pt x="13987" y="3852"/>
                      <a:pt x="13971" y="3850"/>
                      <a:pt x="13953" y="3847"/>
                    </a:cubicBezTo>
                    <a:cubicBezTo>
                      <a:pt x="13774" y="3847"/>
                      <a:pt x="13613" y="3847"/>
                      <a:pt x="13452" y="3883"/>
                    </a:cubicBezTo>
                    <a:cubicBezTo>
                      <a:pt x="12879" y="3960"/>
                      <a:pt x="12397" y="4126"/>
                      <a:pt x="11890" y="4126"/>
                    </a:cubicBezTo>
                    <a:cubicBezTo>
                      <a:pt x="11683" y="4126"/>
                      <a:pt x="11473" y="4099"/>
                      <a:pt x="11250" y="4026"/>
                    </a:cubicBezTo>
                    <a:cubicBezTo>
                      <a:pt x="11787" y="3865"/>
                      <a:pt x="12288" y="3615"/>
                      <a:pt x="12772" y="3311"/>
                    </a:cubicBezTo>
                    <a:close/>
                    <a:moveTo>
                      <a:pt x="10690" y="215"/>
                    </a:moveTo>
                    <a:cubicBezTo>
                      <a:pt x="10722" y="215"/>
                      <a:pt x="10743" y="241"/>
                      <a:pt x="10749" y="304"/>
                    </a:cubicBezTo>
                    <a:cubicBezTo>
                      <a:pt x="10767" y="465"/>
                      <a:pt x="10803" y="626"/>
                      <a:pt x="10857" y="787"/>
                    </a:cubicBezTo>
                    <a:cubicBezTo>
                      <a:pt x="11107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83" y="3507"/>
                      <a:pt x="10342" y="3481"/>
                      <a:pt x="10302" y="3481"/>
                    </a:cubicBezTo>
                    <a:cubicBezTo>
                      <a:pt x="10262" y="3481"/>
                      <a:pt x="10221" y="3507"/>
                      <a:pt x="10213" y="3561"/>
                    </a:cubicBezTo>
                    <a:cubicBezTo>
                      <a:pt x="10159" y="3776"/>
                      <a:pt x="10123" y="4009"/>
                      <a:pt x="10069" y="4223"/>
                    </a:cubicBezTo>
                    <a:cubicBezTo>
                      <a:pt x="10051" y="4080"/>
                      <a:pt x="10016" y="3937"/>
                      <a:pt x="9980" y="3794"/>
                    </a:cubicBezTo>
                    <a:lnTo>
                      <a:pt x="9980" y="3794"/>
                    </a:lnTo>
                    <a:cubicBezTo>
                      <a:pt x="9995" y="3801"/>
                      <a:pt x="10010" y="3806"/>
                      <a:pt x="10023" y="3806"/>
                    </a:cubicBezTo>
                    <a:cubicBezTo>
                      <a:pt x="10042" y="3806"/>
                      <a:pt x="10059" y="3797"/>
                      <a:pt x="10069" y="3776"/>
                    </a:cubicBezTo>
                    <a:cubicBezTo>
                      <a:pt x="10266" y="3114"/>
                      <a:pt x="10248" y="2398"/>
                      <a:pt x="10016" y="1754"/>
                    </a:cubicBezTo>
                    <a:cubicBezTo>
                      <a:pt x="10034" y="1467"/>
                      <a:pt x="10051" y="1181"/>
                      <a:pt x="10123" y="895"/>
                    </a:cubicBezTo>
                    <a:cubicBezTo>
                      <a:pt x="10123" y="865"/>
                      <a:pt x="10532" y="215"/>
                      <a:pt x="10690" y="215"/>
                    </a:cubicBezTo>
                    <a:close/>
                    <a:moveTo>
                      <a:pt x="7636" y="1521"/>
                    </a:moveTo>
                    <a:lnTo>
                      <a:pt x="7636" y="1521"/>
                    </a:ln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42" y="2595"/>
                      <a:pt x="8978" y="2648"/>
                      <a:pt x="9014" y="2702"/>
                    </a:cubicBezTo>
                    <a:cubicBezTo>
                      <a:pt x="9049" y="2756"/>
                      <a:pt x="9067" y="2792"/>
                      <a:pt x="9103" y="2827"/>
                    </a:cubicBezTo>
                    <a:cubicBezTo>
                      <a:pt x="9300" y="3167"/>
                      <a:pt x="9443" y="3543"/>
                      <a:pt x="9550" y="3919"/>
                    </a:cubicBezTo>
                    <a:cubicBezTo>
                      <a:pt x="9515" y="3937"/>
                      <a:pt x="9497" y="3973"/>
                      <a:pt x="9515" y="3991"/>
                    </a:cubicBezTo>
                    <a:cubicBezTo>
                      <a:pt x="9532" y="4098"/>
                      <a:pt x="9568" y="4223"/>
                      <a:pt x="9586" y="4331"/>
                    </a:cubicBezTo>
                    <a:cubicBezTo>
                      <a:pt x="9497" y="4259"/>
                      <a:pt x="9407" y="4205"/>
                      <a:pt x="9300" y="4134"/>
                    </a:cubicBezTo>
                    <a:cubicBezTo>
                      <a:pt x="9282" y="4062"/>
                      <a:pt x="9282" y="4009"/>
                      <a:pt x="9282" y="3937"/>
                    </a:cubicBezTo>
                    <a:lnTo>
                      <a:pt x="9300" y="3937"/>
                    </a:lnTo>
                    <a:cubicBezTo>
                      <a:pt x="9291" y="3910"/>
                      <a:pt x="9269" y="3897"/>
                      <a:pt x="9246" y="3897"/>
                    </a:cubicBezTo>
                    <a:cubicBezTo>
                      <a:pt x="9224" y="3897"/>
                      <a:pt x="9201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709" y="3740"/>
                      <a:pt x="8477" y="3561"/>
                    </a:cubicBezTo>
                    <a:cubicBezTo>
                      <a:pt x="8119" y="3257"/>
                      <a:pt x="7994" y="2774"/>
                      <a:pt x="7868" y="2326"/>
                    </a:cubicBezTo>
                    <a:cubicBezTo>
                      <a:pt x="7832" y="2201"/>
                      <a:pt x="7725" y="1593"/>
                      <a:pt x="7636" y="1521"/>
                    </a:cubicBezTo>
                    <a:close/>
                    <a:moveTo>
                      <a:pt x="10678" y="3955"/>
                    </a:moveTo>
                    <a:cubicBezTo>
                      <a:pt x="10678" y="4009"/>
                      <a:pt x="10660" y="4044"/>
                      <a:pt x="10660" y="4098"/>
                    </a:cubicBezTo>
                    <a:cubicBezTo>
                      <a:pt x="10553" y="4205"/>
                      <a:pt x="10463" y="4349"/>
                      <a:pt x="10391" y="4474"/>
                    </a:cubicBezTo>
                    <a:cubicBezTo>
                      <a:pt x="10463" y="4295"/>
                      <a:pt x="10535" y="4134"/>
                      <a:pt x="10642" y="3973"/>
                    </a:cubicBezTo>
                    <a:lnTo>
                      <a:pt x="10678" y="3955"/>
                    </a:lnTo>
                    <a:close/>
                    <a:moveTo>
                      <a:pt x="9371" y="4313"/>
                    </a:moveTo>
                    <a:cubicBezTo>
                      <a:pt x="9461" y="4366"/>
                      <a:pt x="9568" y="4420"/>
                      <a:pt x="9658" y="4474"/>
                    </a:cubicBezTo>
                    <a:cubicBezTo>
                      <a:pt x="9711" y="4653"/>
                      <a:pt x="9819" y="4778"/>
                      <a:pt x="9962" y="4867"/>
                    </a:cubicBezTo>
                    <a:lnTo>
                      <a:pt x="9944" y="4867"/>
                    </a:lnTo>
                    <a:lnTo>
                      <a:pt x="9873" y="4850"/>
                    </a:lnTo>
                    <a:cubicBezTo>
                      <a:pt x="9765" y="4814"/>
                      <a:pt x="9658" y="4724"/>
                      <a:pt x="9568" y="4635"/>
                    </a:cubicBezTo>
                    <a:cubicBezTo>
                      <a:pt x="9479" y="4545"/>
                      <a:pt x="9425" y="4438"/>
                      <a:pt x="9371" y="4313"/>
                    </a:cubicBezTo>
                    <a:close/>
                    <a:moveTo>
                      <a:pt x="10338" y="6424"/>
                    </a:move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80" y="6961"/>
                      <a:pt x="9980" y="6872"/>
                    </a:cubicBezTo>
                    <a:lnTo>
                      <a:pt x="9998" y="6854"/>
                    </a:lnTo>
                    <a:cubicBezTo>
                      <a:pt x="10087" y="6693"/>
                      <a:pt x="10195" y="6550"/>
                      <a:pt x="10338" y="6424"/>
                    </a:cubicBezTo>
                    <a:close/>
                    <a:moveTo>
                      <a:pt x="5305" y="7627"/>
                    </a:moveTo>
                    <a:cubicBezTo>
                      <a:pt x="5346" y="7627"/>
                      <a:pt x="5374" y="7668"/>
                      <a:pt x="5381" y="7766"/>
                    </a:cubicBezTo>
                    <a:cubicBezTo>
                      <a:pt x="5399" y="8178"/>
                      <a:pt x="5309" y="8554"/>
                      <a:pt x="5112" y="8912"/>
                    </a:cubicBezTo>
                    <a:cubicBezTo>
                      <a:pt x="4951" y="9216"/>
                      <a:pt x="4754" y="9484"/>
                      <a:pt x="4522" y="9717"/>
                    </a:cubicBezTo>
                    <a:cubicBezTo>
                      <a:pt x="4486" y="9717"/>
                      <a:pt x="4450" y="9735"/>
                      <a:pt x="4432" y="9753"/>
                    </a:cubicBezTo>
                    <a:lnTo>
                      <a:pt x="4432" y="9556"/>
                    </a:lnTo>
                    <a:cubicBezTo>
                      <a:pt x="4576" y="9198"/>
                      <a:pt x="4629" y="8822"/>
                      <a:pt x="4611" y="8446"/>
                    </a:cubicBez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51" y="8299"/>
                      <a:pt x="5138" y="7627"/>
                      <a:pt x="5305" y="7627"/>
                    </a:cubicBezTo>
                    <a:close/>
                    <a:moveTo>
                      <a:pt x="4049" y="7147"/>
                    </a:moveTo>
                    <a:cubicBezTo>
                      <a:pt x="4296" y="7147"/>
                      <a:pt x="4489" y="8152"/>
                      <a:pt x="4504" y="8357"/>
                    </a:cubicBezTo>
                    <a:cubicBezTo>
                      <a:pt x="4522" y="8697"/>
                      <a:pt x="4468" y="9055"/>
                      <a:pt x="4361" y="9377"/>
                    </a:cubicBezTo>
                    <a:cubicBezTo>
                      <a:pt x="4346" y="9372"/>
                      <a:pt x="4333" y="9370"/>
                      <a:pt x="4321" y="9370"/>
                    </a:cubicBezTo>
                    <a:cubicBezTo>
                      <a:pt x="4289" y="9370"/>
                      <a:pt x="4267" y="9387"/>
                      <a:pt x="4253" y="9413"/>
                    </a:cubicBezTo>
                    <a:cubicBezTo>
                      <a:pt x="4164" y="9592"/>
                      <a:pt x="4110" y="9789"/>
                      <a:pt x="4074" y="9968"/>
                    </a:cubicBezTo>
                    <a:lnTo>
                      <a:pt x="4057" y="9914"/>
                    </a:lnTo>
                    <a:cubicBezTo>
                      <a:pt x="4074" y="9807"/>
                      <a:pt x="4092" y="9681"/>
                      <a:pt x="4074" y="9556"/>
                    </a:cubicBezTo>
                    <a:cubicBezTo>
                      <a:pt x="4092" y="9538"/>
                      <a:pt x="4092" y="9538"/>
                      <a:pt x="4074" y="9520"/>
                    </a:cubicBezTo>
                    <a:cubicBezTo>
                      <a:pt x="4021" y="9180"/>
                      <a:pt x="3896" y="8876"/>
                      <a:pt x="3717" y="8590"/>
                    </a:cubicBezTo>
                    <a:cubicBezTo>
                      <a:pt x="3645" y="8160"/>
                      <a:pt x="3699" y="7731"/>
                      <a:pt x="3878" y="7319"/>
                    </a:cubicBezTo>
                    <a:cubicBezTo>
                      <a:pt x="3937" y="7198"/>
                      <a:pt x="3994" y="7147"/>
                      <a:pt x="4049" y="7147"/>
                    </a:cubicBezTo>
                    <a:close/>
                    <a:moveTo>
                      <a:pt x="2721" y="7549"/>
                    </a:moveTo>
                    <a:cubicBezTo>
                      <a:pt x="2751" y="7549"/>
                      <a:pt x="2785" y="7571"/>
                      <a:pt x="2822" y="7623"/>
                    </a:cubicBezTo>
                    <a:cubicBezTo>
                      <a:pt x="3108" y="7981"/>
                      <a:pt x="3377" y="8357"/>
                      <a:pt x="3627" y="8751"/>
                    </a:cubicBezTo>
                    <a:cubicBezTo>
                      <a:pt x="3681" y="8948"/>
                      <a:pt x="3770" y="9144"/>
                      <a:pt x="3860" y="9323"/>
                    </a:cubicBezTo>
                    <a:cubicBezTo>
                      <a:pt x="3896" y="9484"/>
                      <a:pt x="3913" y="9628"/>
                      <a:pt x="3896" y="9771"/>
                    </a:cubicBezTo>
                    <a:cubicBezTo>
                      <a:pt x="3860" y="9789"/>
                      <a:pt x="3824" y="9807"/>
                      <a:pt x="3824" y="9842"/>
                    </a:cubicBezTo>
                    <a:lnTo>
                      <a:pt x="3806" y="9860"/>
                    </a:lnTo>
                    <a:cubicBezTo>
                      <a:pt x="3788" y="9968"/>
                      <a:pt x="3788" y="10075"/>
                      <a:pt x="3806" y="10182"/>
                    </a:cubicBezTo>
                    <a:lnTo>
                      <a:pt x="3806" y="10236"/>
                    </a:lnTo>
                    <a:cubicBezTo>
                      <a:pt x="3770" y="10200"/>
                      <a:pt x="3734" y="10182"/>
                      <a:pt x="3681" y="10147"/>
                    </a:cubicBezTo>
                    <a:cubicBezTo>
                      <a:pt x="3663" y="10111"/>
                      <a:pt x="3645" y="10057"/>
                      <a:pt x="3609" y="10021"/>
                    </a:cubicBezTo>
                    <a:cubicBezTo>
                      <a:pt x="3627" y="10003"/>
                      <a:pt x="3609" y="9968"/>
                      <a:pt x="3591" y="9968"/>
                    </a:cubicBezTo>
                    <a:lnTo>
                      <a:pt x="3538" y="9950"/>
                    </a:lnTo>
                    <a:cubicBezTo>
                      <a:pt x="3377" y="9753"/>
                      <a:pt x="3180" y="9592"/>
                      <a:pt x="2965" y="9467"/>
                    </a:cubicBezTo>
                    <a:cubicBezTo>
                      <a:pt x="2822" y="9270"/>
                      <a:pt x="2697" y="9073"/>
                      <a:pt x="2607" y="8840"/>
                    </a:cubicBezTo>
                    <a:cubicBezTo>
                      <a:pt x="2535" y="8643"/>
                      <a:pt x="2500" y="8429"/>
                      <a:pt x="2500" y="8196"/>
                    </a:cubicBezTo>
                    <a:cubicBezTo>
                      <a:pt x="2500" y="8063"/>
                      <a:pt x="2573" y="7549"/>
                      <a:pt x="2721" y="7549"/>
                    </a:cubicBezTo>
                    <a:close/>
                    <a:moveTo>
                      <a:pt x="6183" y="8464"/>
                    </a:moveTo>
                    <a:cubicBezTo>
                      <a:pt x="6480" y="8464"/>
                      <a:pt x="6149" y="9021"/>
                      <a:pt x="6061" y="9144"/>
                    </a:cubicBezTo>
                    <a:cubicBezTo>
                      <a:pt x="5882" y="9413"/>
                      <a:pt x="5667" y="9645"/>
                      <a:pt x="5399" y="9842"/>
                    </a:cubicBezTo>
                    <a:cubicBezTo>
                      <a:pt x="5130" y="10021"/>
                      <a:pt x="4862" y="10182"/>
                      <a:pt x="4558" y="10290"/>
                    </a:cubicBezTo>
                    <a:cubicBezTo>
                      <a:pt x="4576" y="10200"/>
                      <a:pt x="4576" y="10111"/>
                      <a:pt x="4593" y="10021"/>
                    </a:cubicBezTo>
                    <a:cubicBezTo>
                      <a:pt x="5130" y="9484"/>
                      <a:pt x="5291" y="8518"/>
                      <a:pt x="6168" y="8464"/>
                    </a:cubicBezTo>
                    <a:cubicBezTo>
                      <a:pt x="6173" y="8464"/>
                      <a:pt x="6178" y="8464"/>
                      <a:pt x="6183" y="8464"/>
                    </a:cubicBezTo>
                    <a:close/>
                    <a:moveTo>
                      <a:pt x="5973" y="9502"/>
                    </a:moveTo>
                    <a:cubicBezTo>
                      <a:pt x="5972" y="9508"/>
                      <a:pt x="5971" y="9514"/>
                      <a:pt x="5971" y="9520"/>
                    </a:cubicBezTo>
                    <a:cubicBezTo>
                      <a:pt x="6043" y="9699"/>
                      <a:pt x="6115" y="9771"/>
                      <a:pt x="5953" y="9950"/>
                    </a:cubicBezTo>
                    <a:cubicBezTo>
                      <a:pt x="5775" y="10075"/>
                      <a:pt x="5596" y="10182"/>
                      <a:pt x="5381" y="10254"/>
                    </a:cubicBezTo>
                    <a:cubicBezTo>
                      <a:pt x="5112" y="10361"/>
                      <a:pt x="4826" y="10433"/>
                      <a:pt x="4522" y="10487"/>
                    </a:cubicBezTo>
                    <a:cubicBezTo>
                      <a:pt x="4898" y="10343"/>
                      <a:pt x="5256" y="10129"/>
                      <a:pt x="5578" y="9860"/>
                    </a:cubicBezTo>
                    <a:cubicBezTo>
                      <a:pt x="5725" y="9756"/>
                      <a:pt x="5858" y="9636"/>
                      <a:pt x="5973" y="9502"/>
                    </a:cubicBezTo>
                    <a:close/>
                    <a:moveTo>
                      <a:pt x="1612" y="9181"/>
                    </a:moveTo>
                    <a:cubicBezTo>
                      <a:pt x="2289" y="9254"/>
                      <a:pt x="2913" y="9558"/>
                      <a:pt x="3377" y="10075"/>
                    </a:cubicBezTo>
                    <a:cubicBezTo>
                      <a:pt x="3359" y="10093"/>
                      <a:pt x="3341" y="10147"/>
                      <a:pt x="3359" y="10182"/>
                    </a:cubicBezTo>
                    <a:cubicBezTo>
                      <a:pt x="3466" y="10361"/>
                      <a:pt x="3591" y="10540"/>
                      <a:pt x="3752" y="10701"/>
                    </a:cubicBezTo>
                    <a:cubicBezTo>
                      <a:pt x="2846" y="10524"/>
                      <a:pt x="1939" y="10081"/>
                      <a:pt x="1612" y="9181"/>
                    </a:cubicBezTo>
                    <a:close/>
                    <a:moveTo>
                      <a:pt x="13881" y="5046"/>
                    </a:moveTo>
                    <a:lnTo>
                      <a:pt x="13881" y="5046"/>
                    </a:lnTo>
                    <a:cubicBezTo>
                      <a:pt x="12789" y="7337"/>
                      <a:pt x="10714" y="9252"/>
                      <a:pt x="9729" y="11596"/>
                    </a:cubicBezTo>
                    <a:cubicBezTo>
                      <a:pt x="9908" y="10379"/>
                      <a:pt x="10320" y="9216"/>
                      <a:pt x="10964" y="8178"/>
                    </a:cubicBezTo>
                    <a:cubicBezTo>
                      <a:pt x="11716" y="6961"/>
                      <a:pt x="12915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5008" y="11703"/>
                      <a:pt x="14919" y="12043"/>
                      <a:pt x="14758" y="12366"/>
                    </a:cubicBezTo>
                    <a:cubicBezTo>
                      <a:pt x="14579" y="12723"/>
                      <a:pt x="14293" y="13046"/>
                      <a:pt x="13953" y="13260"/>
                    </a:cubicBezTo>
                    <a:cubicBezTo>
                      <a:pt x="14221" y="12849"/>
                      <a:pt x="14382" y="12383"/>
                      <a:pt x="14400" y="11882"/>
                    </a:cubicBezTo>
                    <a:cubicBezTo>
                      <a:pt x="14454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93" y="10862"/>
                    </a:moveTo>
                    <a:cubicBezTo>
                      <a:pt x="14293" y="11167"/>
                      <a:pt x="14293" y="11453"/>
                      <a:pt x="14275" y="11757"/>
                    </a:cubicBezTo>
                    <a:cubicBezTo>
                      <a:pt x="14239" y="12348"/>
                      <a:pt x="14006" y="12920"/>
                      <a:pt x="13595" y="13350"/>
                    </a:cubicBezTo>
                    <a:lnTo>
                      <a:pt x="13595" y="13260"/>
                    </a:lnTo>
                    <a:cubicBezTo>
                      <a:pt x="13845" y="12813"/>
                      <a:pt x="13774" y="12240"/>
                      <a:pt x="13559" y="11775"/>
                    </a:cubicBezTo>
                    <a:cubicBezTo>
                      <a:pt x="13559" y="11739"/>
                      <a:pt x="13577" y="11703"/>
                      <a:pt x="13577" y="11668"/>
                    </a:cubicBezTo>
                    <a:cubicBezTo>
                      <a:pt x="13577" y="11668"/>
                      <a:pt x="13577" y="11650"/>
                      <a:pt x="13559" y="11632"/>
                    </a:cubicBezTo>
                    <a:lnTo>
                      <a:pt x="13577" y="11632"/>
                    </a:lnTo>
                    <a:cubicBezTo>
                      <a:pt x="13628" y="11541"/>
                      <a:pt x="13689" y="11414"/>
                      <a:pt x="13699" y="11390"/>
                    </a:cubicBezTo>
                    <a:lnTo>
                      <a:pt x="13699" y="11390"/>
                    </a:lnTo>
                    <a:lnTo>
                      <a:pt x="13774" y="11256"/>
                    </a:lnTo>
                    <a:cubicBezTo>
                      <a:pt x="13881" y="11059"/>
                      <a:pt x="14078" y="10916"/>
                      <a:pt x="14293" y="10862"/>
                    </a:cubicBezTo>
                    <a:close/>
                    <a:moveTo>
                      <a:pt x="8817" y="12902"/>
                    </a:moveTo>
                    <a:lnTo>
                      <a:pt x="8817" y="12902"/>
                    </a:lnTo>
                    <a:cubicBezTo>
                      <a:pt x="8960" y="12956"/>
                      <a:pt x="9014" y="13099"/>
                      <a:pt x="9031" y="13278"/>
                    </a:cubicBezTo>
                    <a:cubicBezTo>
                      <a:pt x="9031" y="13396"/>
                      <a:pt x="9031" y="13513"/>
                      <a:pt x="9017" y="13616"/>
                    </a:cubicBezTo>
                    <a:lnTo>
                      <a:pt x="9017" y="13616"/>
                    </a:lnTo>
                    <a:cubicBezTo>
                      <a:pt x="8999" y="13575"/>
                      <a:pt x="8978" y="13534"/>
                      <a:pt x="8978" y="13493"/>
                    </a:cubicBezTo>
                    <a:cubicBezTo>
                      <a:pt x="8906" y="13296"/>
                      <a:pt x="8852" y="13099"/>
                      <a:pt x="8817" y="12902"/>
                    </a:cubicBezTo>
                    <a:close/>
                    <a:moveTo>
                      <a:pt x="12539" y="11041"/>
                    </a:moveTo>
                    <a:lnTo>
                      <a:pt x="12539" y="11041"/>
                    </a:lnTo>
                    <a:cubicBezTo>
                      <a:pt x="12593" y="11346"/>
                      <a:pt x="12682" y="11632"/>
                      <a:pt x="12825" y="11918"/>
                    </a:cubicBezTo>
                    <a:cubicBezTo>
                      <a:pt x="13058" y="12473"/>
                      <a:pt x="13183" y="12902"/>
                      <a:pt x="13076" y="13493"/>
                    </a:cubicBezTo>
                    <a:cubicBezTo>
                      <a:pt x="13040" y="13421"/>
                      <a:pt x="13022" y="13350"/>
                      <a:pt x="12968" y="13278"/>
                    </a:cubicBezTo>
                    <a:cubicBezTo>
                      <a:pt x="12956" y="13254"/>
                      <a:pt x="12935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68" y="13618"/>
                    </a:lnTo>
                    <a:cubicBezTo>
                      <a:pt x="12181" y="13332"/>
                      <a:pt x="12038" y="11668"/>
                      <a:pt x="12539" y="11041"/>
                    </a:cubicBezTo>
                    <a:close/>
                    <a:moveTo>
                      <a:pt x="12837" y="11120"/>
                    </a:moveTo>
                    <a:cubicBezTo>
                      <a:pt x="13049" y="11120"/>
                      <a:pt x="13510" y="11964"/>
                      <a:pt x="13541" y="12026"/>
                    </a:cubicBezTo>
                    <a:cubicBezTo>
                      <a:pt x="13648" y="12348"/>
                      <a:pt x="13648" y="12688"/>
                      <a:pt x="13541" y="13010"/>
                    </a:cubicBezTo>
                    <a:cubicBezTo>
                      <a:pt x="13505" y="13010"/>
                      <a:pt x="13452" y="13028"/>
                      <a:pt x="13452" y="13081"/>
                    </a:cubicBezTo>
                    <a:cubicBezTo>
                      <a:pt x="13362" y="13278"/>
                      <a:pt x="13308" y="13475"/>
                      <a:pt x="13255" y="13690"/>
                    </a:cubicBezTo>
                    <a:lnTo>
                      <a:pt x="13237" y="13690"/>
                    </a:lnTo>
                    <a:cubicBezTo>
                      <a:pt x="13219" y="13708"/>
                      <a:pt x="13219" y="13726"/>
                      <a:pt x="13237" y="13743"/>
                    </a:cubicBezTo>
                    <a:lnTo>
                      <a:pt x="13201" y="13833"/>
                    </a:lnTo>
                    <a:lnTo>
                      <a:pt x="13165" y="13708"/>
                    </a:lnTo>
                    <a:cubicBezTo>
                      <a:pt x="13183" y="13690"/>
                      <a:pt x="13165" y="13654"/>
                      <a:pt x="13147" y="13654"/>
                    </a:cubicBezTo>
                    <a:cubicBezTo>
                      <a:pt x="13648" y="12902"/>
                      <a:pt x="12968" y="12008"/>
                      <a:pt x="12736" y="11220"/>
                    </a:cubicBezTo>
                    <a:cubicBezTo>
                      <a:pt x="12736" y="11220"/>
                      <a:pt x="12754" y="11220"/>
                      <a:pt x="12754" y="11202"/>
                    </a:cubicBezTo>
                    <a:cubicBezTo>
                      <a:pt x="12772" y="11145"/>
                      <a:pt x="12801" y="11120"/>
                      <a:pt x="12837" y="11120"/>
                    </a:cubicBezTo>
                    <a:close/>
                    <a:moveTo>
                      <a:pt x="20507" y="13069"/>
                    </a:moveTo>
                    <a:cubicBezTo>
                      <a:pt x="20543" y="13069"/>
                      <a:pt x="20563" y="13083"/>
                      <a:pt x="20556" y="13117"/>
                    </a:cubicBezTo>
                    <a:cubicBezTo>
                      <a:pt x="20323" y="14101"/>
                      <a:pt x="19590" y="14585"/>
                      <a:pt x="18856" y="15139"/>
                    </a:cubicBezTo>
                    <a:cubicBezTo>
                      <a:pt x="18999" y="14746"/>
                      <a:pt x="19178" y="14370"/>
                      <a:pt x="19357" y="13994"/>
                    </a:cubicBezTo>
                    <a:cubicBezTo>
                      <a:pt x="19482" y="13779"/>
                      <a:pt x="19643" y="13565"/>
                      <a:pt x="19822" y="13386"/>
                    </a:cubicBezTo>
                    <a:cubicBezTo>
                      <a:pt x="19880" y="13327"/>
                      <a:pt x="20350" y="13069"/>
                      <a:pt x="20507" y="13069"/>
                    </a:cubicBezTo>
                    <a:close/>
                    <a:moveTo>
                      <a:pt x="18695" y="12148"/>
                    </a:moveTo>
                    <a:cubicBezTo>
                      <a:pt x="18708" y="12148"/>
                      <a:pt x="18719" y="12154"/>
                      <a:pt x="18731" y="12169"/>
                    </a:cubicBezTo>
                    <a:cubicBezTo>
                      <a:pt x="18910" y="12437"/>
                      <a:pt x="19053" y="12723"/>
                      <a:pt x="19142" y="13028"/>
                    </a:cubicBezTo>
                    <a:cubicBezTo>
                      <a:pt x="19321" y="13547"/>
                      <a:pt x="19106" y="14030"/>
                      <a:pt x="18856" y="14495"/>
                    </a:cubicBezTo>
                    <a:cubicBezTo>
                      <a:pt x="18848" y="14488"/>
                      <a:pt x="18838" y="14483"/>
                      <a:pt x="18826" y="14483"/>
                    </a:cubicBezTo>
                    <a:cubicBezTo>
                      <a:pt x="18808" y="14483"/>
                      <a:pt x="18787" y="14492"/>
                      <a:pt x="18766" y="14513"/>
                    </a:cubicBezTo>
                    <a:cubicBezTo>
                      <a:pt x="18570" y="14746"/>
                      <a:pt x="18426" y="15014"/>
                      <a:pt x="18373" y="15318"/>
                    </a:cubicBezTo>
                    <a:lnTo>
                      <a:pt x="18337" y="15336"/>
                    </a:lnTo>
                    <a:lnTo>
                      <a:pt x="18319" y="15336"/>
                    </a:lnTo>
                    <a:cubicBezTo>
                      <a:pt x="18301" y="14513"/>
                      <a:pt x="18247" y="13672"/>
                      <a:pt x="18391" y="12849"/>
                    </a:cubicBezTo>
                    <a:cubicBezTo>
                      <a:pt x="18391" y="12832"/>
                      <a:pt x="18569" y="12148"/>
                      <a:pt x="18695" y="12148"/>
                    </a:cubicBezTo>
                    <a:close/>
                    <a:moveTo>
                      <a:pt x="17804" y="13128"/>
                    </a:moveTo>
                    <a:lnTo>
                      <a:pt x="17804" y="13128"/>
                    </a:lnTo>
                    <a:cubicBezTo>
                      <a:pt x="17806" y="13132"/>
                      <a:pt x="17810" y="13135"/>
                      <a:pt x="17818" y="13135"/>
                    </a:cubicBezTo>
                    <a:cubicBezTo>
                      <a:pt x="17854" y="13242"/>
                      <a:pt x="17907" y="13332"/>
                      <a:pt x="17961" y="13421"/>
                    </a:cubicBezTo>
                    <a:cubicBezTo>
                      <a:pt x="18015" y="13511"/>
                      <a:pt x="18086" y="13582"/>
                      <a:pt x="18176" y="13636"/>
                    </a:cubicBezTo>
                    <a:cubicBezTo>
                      <a:pt x="18141" y="14251"/>
                      <a:pt x="18192" y="14883"/>
                      <a:pt x="18228" y="15515"/>
                    </a:cubicBezTo>
                    <a:lnTo>
                      <a:pt x="18176" y="15515"/>
                    </a:lnTo>
                    <a:cubicBezTo>
                      <a:pt x="17854" y="15175"/>
                      <a:pt x="17693" y="14710"/>
                      <a:pt x="17693" y="14245"/>
                    </a:cubicBezTo>
                    <a:cubicBezTo>
                      <a:pt x="17693" y="13994"/>
                      <a:pt x="17711" y="13726"/>
                      <a:pt x="17764" y="13475"/>
                    </a:cubicBezTo>
                    <a:cubicBezTo>
                      <a:pt x="17782" y="13403"/>
                      <a:pt x="17800" y="13332"/>
                      <a:pt x="17818" y="13260"/>
                    </a:cubicBezTo>
                    <a:cubicBezTo>
                      <a:pt x="17818" y="13210"/>
                      <a:pt x="17818" y="13176"/>
                      <a:pt x="17804" y="13128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9" y="15479"/>
                      <a:pt x="18623" y="15533"/>
                      <a:pt x="18498" y="15587"/>
                    </a:cubicBezTo>
                    <a:cubicBezTo>
                      <a:pt x="18498" y="15569"/>
                      <a:pt x="18480" y="15551"/>
                      <a:pt x="18462" y="15551"/>
                    </a:cubicBezTo>
                    <a:lnTo>
                      <a:pt x="18462" y="15515"/>
                    </a:lnTo>
                    <a:cubicBezTo>
                      <a:pt x="18605" y="15479"/>
                      <a:pt x="18731" y="15443"/>
                      <a:pt x="18856" y="15408"/>
                    </a:cubicBezTo>
                    <a:close/>
                    <a:moveTo>
                      <a:pt x="20974" y="14224"/>
                    </a:moveTo>
                    <a:cubicBezTo>
                      <a:pt x="21056" y="14224"/>
                      <a:pt x="21138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10" y="15282"/>
                      <a:pt x="19947" y="15426"/>
                      <a:pt x="19303" y="15640"/>
                    </a:cubicBezTo>
                    <a:cubicBezTo>
                      <a:pt x="19285" y="15605"/>
                      <a:pt x="19250" y="15587"/>
                      <a:pt x="19214" y="15587"/>
                    </a:cubicBezTo>
                    <a:lnTo>
                      <a:pt x="18910" y="15622"/>
                    </a:lnTo>
                    <a:cubicBezTo>
                      <a:pt x="19071" y="15533"/>
                      <a:pt x="19196" y="15390"/>
                      <a:pt x="19303" y="15229"/>
                    </a:cubicBezTo>
                    <a:cubicBezTo>
                      <a:pt x="19321" y="15175"/>
                      <a:pt x="19303" y="15103"/>
                      <a:pt x="19232" y="15086"/>
                    </a:cubicBezTo>
                    <a:cubicBezTo>
                      <a:pt x="19285" y="15032"/>
                      <a:pt x="19339" y="14978"/>
                      <a:pt x="19411" y="14925"/>
                    </a:cubicBezTo>
                    <a:lnTo>
                      <a:pt x="19518" y="14835"/>
                    </a:lnTo>
                    <a:cubicBezTo>
                      <a:pt x="19751" y="14674"/>
                      <a:pt x="20001" y="14531"/>
                      <a:pt x="20270" y="14406"/>
                    </a:cubicBezTo>
                    <a:cubicBezTo>
                      <a:pt x="20484" y="14285"/>
                      <a:pt x="20729" y="14224"/>
                      <a:pt x="20974" y="14224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89" y="15622"/>
                      <a:pt x="9318" y="15748"/>
                      <a:pt x="9228" y="15855"/>
                    </a:cubicBezTo>
                    <a:cubicBezTo>
                      <a:pt x="9246" y="15497"/>
                      <a:pt x="9371" y="15157"/>
                      <a:pt x="9604" y="14889"/>
                    </a:cubicBezTo>
                    <a:close/>
                    <a:moveTo>
                      <a:pt x="6132" y="15551"/>
                    </a:moveTo>
                    <a:cubicBezTo>
                      <a:pt x="6132" y="15689"/>
                      <a:pt x="6132" y="15843"/>
                      <a:pt x="6115" y="15980"/>
                    </a:cubicBezTo>
                    <a:cubicBezTo>
                      <a:pt x="6079" y="16106"/>
                      <a:pt x="6043" y="16231"/>
                      <a:pt x="6007" y="16356"/>
                    </a:cubicBezTo>
                    <a:cubicBezTo>
                      <a:pt x="5971" y="16088"/>
                      <a:pt x="6025" y="15801"/>
                      <a:pt x="6132" y="15551"/>
                    </a:cubicBezTo>
                    <a:close/>
                    <a:moveTo>
                      <a:pt x="20395" y="15610"/>
                    </a:moveTo>
                    <a:cubicBezTo>
                      <a:pt x="20951" y="15610"/>
                      <a:pt x="21489" y="15750"/>
                      <a:pt x="21755" y="16141"/>
                    </a:cubicBezTo>
                    <a:cubicBezTo>
                      <a:pt x="21853" y="16310"/>
                      <a:pt x="20938" y="16368"/>
                      <a:pt x="20478" y="16368"/>
                    </a:cubicBezTo>
                    <a:cubicBezTo>
                      <a:pt x="20352" y="16368"/>
                      <a:pt x="20261" y="16364"/>
                      <a:pt x="20234" y="16356"/>
                    </a:cubicBezTo>
                    <a:lnTo>
                      <a:pt x="20216" y="16374"/>
                    </a:lnTo>
                    <a:cubicBezTo>
                      <a:pt x="19822" y="16302"/>
                      <a:pt x="19446" y="16177"/>
                      <a:pt x="19106" y="15962"/>
                    </a:cubicBezTo>
                    <a:cubicBezTo>
                      <a:pt x="19106" y="15945"/>
                      <a:pt x="19106" y="15909"/>
                      <a:pt x="19106" y="15891"/>
                    </a:cubicBezTo>
                    <a:cubicBezTo>
                      <a:pt x="19393" y="15837"/>
                      <a:pt x="19661" y="15748"/>
                      <a:pt x="19930" y="15640"/>
                    </a:cubicBezTo>
                    <a:cubicBezTo>
                      <a:pt x="20082" y="15621"/>
                      <a:pt x="20239" y="15610"/>
                      <a:pt x="20395" y="15610"/>
                    </a:cubicBezTo>
                    <a:close/>
                    <a:moveTo>
                      <a:pt x="13505" y="16302"/>
                    </a:moveTo>
                    <a:cubicBezTo>
                      <a:pt x="13469" y="16446"/>
                      <a:pt x="13398" y="16571"/>
                      <a:pt x="13308" y="16660"/>
                    </a:cubicBezTo>
                    <a:cubicBezTo>
                      <a:pt x="13273" y="16714"/>
                      <a:pt x="13219" y="16750"/>
                      <a:pt x="13165" y="16786"/>
                    </a:cubicBezTo>
                    <a:cubicBezTo>
                      <a:pt x="13165" y="16768"/>
                      <a:pt x="13147" y="16750"/>
                      <a:pt x="13129" y="16750"/>
                    </a:cubicBezTo>
                    <a:lnTo>
                      <a:pt x="13129" y="16732"/>
                    </a:lnTo>
                    <a:cubicBezTo>
                      <a:pt x="13147" y="16714"/>
                      <a:pt x="13147" y="16678"/>
                      <a:pt x="13165" y="16660"/>
                    </a:cubicBezTo>
                    <a:cubicBezTo>
                      <a:pt x="13219" y="16607"/>
                      <a:pt x="13255" y="16553"/>
                      <a:pt x="13308" y="16499"/>
                    </a:cubicBezTo>
                    <a:cubicBezTo>
                      <a:pt x="13380" y="16428"/>
                      <a:pt x="13434" y="16356"/>
                      <a:pt x="13505" y="16302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4" y="16625"/>
                      <a:pt x="17299" y="16678"/>
                      <a:pt x="17406" y="16750"/>
                    </a:cubicBezTo>
                    <a:cubicBezTo>
                      <a:pt x="17424" y="16768"/>
                      <a:pt x="17388" y="16804"/>
                      <a:pt x="17335" y="16821"/>
                    </a:cubicBezTo>
                    <a:cubicBezTo>
                      <a:pt x="17263" y="16875"/>
                      <a:pt x="17174" y="16893"/>
                      <a:pt x="17084" y="16893"/>
                    </a:cubicBezTo>
                    <a:cubicBezTo>
                      <a:pt x="16941" y="16875"/>
                      <a:pt x="16798" y="16857"/>
                      <a:pt x="16655" y="16821"/>
                    </a:cubicBezTo>
                    <a:lnTo>
                      <a:pt x="16941" y="16607"/>
                    </a:lnTo>
                    <a:close/>
                    <a:moveTo>
                      <a:pt x="15742" y="16392"/>
                    </a:moveTo>
                    <a:lnTo>
                      <a:pt x="15742" y="16392"/>
                    </a:lnTo>
                    <a:cubicBezTo>
                      <a:pt x="15849" y="16714"/>
                      <a:pt x="15653" y="16982"/>
                      <a:pt x="15474" y="17251"/>
                    </a:cubicBezTo>
                    <a:cubicBezTo>
                      <a:pt x="15438" y="16947"/>
                      <a:pt x="15545" y="16625"/>
                      <a:pt x="15742" y="16392"/>
                    </a:cubicBezTo>
                    <a:close/>
                    <a:moveTo>
                      <a:pt x="18927" y="16034"/>
                    </a:moveTo>
                    <a:cubicBezTo>
                      <a:pt x="19321" y="16374"/>
                      <a:pt x="19804" y="16571"/>
                      <a:pt x="20323" y="16589"/>
                    </a:cubicBezTo>
                    <a:cubicBezTo>
                      <a:pt x="20628" y="16911"/>
                      <a:pt x="20878" y="17269"/>
                      <a:pt x="21075" y="17680"/>
                    </a:cubicBezTo>
                    <a:cubicBezTo>
                      <a:pt x="20091" y="17609"/>
                      <a:pt x="19357" y="16821"/>
                      <a:pt x="18838" y="16034"/>
                    </a:cubicBezTo>
                    <a:close/>
                    <a:moveTo>
                      <a:pt x="8680" y="17388"/>
                    </a:moveTo>
                    <a:cubicBezTo>
                      <a:pt x="8837" y="17689"/>
                      <a:pt x="8943" y="18007"/>
                      <a:pt x="8996" y="18342"/>
                    </a:cubicBezTo>
                    <a:cubicBezTo>
                      <a:pt x="8857" y="18047"/>
                      <a:pt x="8751" y="17718"/>
                      <a:pt x="8680" y="17388"/>
                    </a:cubicBezTo>
                    <a:close/>
                    <a:moveTo>
                      <a:pt x="7385" y="18629"/>
                    </a:moveTo>
                    <a:lnTo>
                      <a:pt x="7385" y="18629"/>
                    </a:lnTo>
                    <a:cubicBezTo>
                      <a:pt x="7492" y="18879"/>
                      <a:pt x="7528" y="19148"/>
                      <a:pt x="7457" y="19416"/>
                    </a:cubicBezTo>
                    <a:cubicBezTo>
                      <a:pt x="7367" y="19166"/>
                      <a:pt x="7349" y="18897"/>
                      <a:pt x="7385" y="18629"/>
                    </a:cubicBezTo>
                    <a:close/>
                    <a:moveTo>
                      <a:pt x="10910" y="14459"/>
                    </a:moveTo>
                    <a:lnTo>
                      <a:pt x="10910" y="14459"/>
                    </a:lnTo>
                    <a:cubicBezTo>
                      <a:pt x="11107" y="14746"/>
                      <a:pt x="11340" y="15014"/>
                      <a:pt x="11590" y="15247"/>
                    </a:cubicBezTo>
                    <a:cubicBezTo>
                      <a:pt x="12682" y="16356"/>
                      <a:pt x="12539" y="17913"/>
                      <a:pt x="12163" y="19309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8"/>
                      <a:pt x="12092" y="19613"/>
                      <a:pt x="12038" y="19738"/>
                    </a:cubicBezTo>
                    <a:cubicBezTo>
                      <a:pt x="12288" y="18468"/>
                      <a:pt x="12145" y="17144"/>
                      <a:pt x="11644" y="15962"/>
                    </a:cubicBezTo>
                    <a:cubicBezTo>
                      <a:pt x="11639" y="15951"/>
                      <a:pt x="11630" y="15947"/>
                      <a:pt x="11620" y="15947"/>
                    </a:cubicBezTo>
                    <a:cubicBezTo>
                      <a:pt x="11600" y="15947"/>
                      <a:pt x="11578" y="15968"/>
                      <a:pt x="11590" y="15980"/>
                    </a:cubicBezTo>
                    <a:cubicBezTo>
                      <a:pt x="11787" y="16732"/>
                      <a:pt x="11913" y="17484"/>
                      <a:pt x="11984" y="18253"/>
                    </a:cubicBezTo>
                    <a:cubicBezTo>
                      <a:pt x="12020" y="18879"/>
                      <a:pt x="11913" y="19488"/>
                      <a:pt x="11895" y="20114"/>
                    </a:cubicBezTo>
                    <a:cubicBezTo>
                      <a:pt x="11805" y="20293"/>
                      <a:pt x="11734" y="20472"/>
                      <a:pt x="11644" y="20633"/>
                    </a:cubicBezTo>
                    <a:cubicBezTo>
                      <a:pt x="11716" y="20007"/>
                      <a:pt x="11662" y="19363"/>
                      <a:pt x="11483" y="18736"/>
                    </a:cubicBezTo>
                    <a:lnTo>
                      <a:pt x="11483" y="18754"/>
                    </a:lnTo>
                    <a:cubicBezTo>
                      <a:pt x="11161" y="17448"/>
                      <a:pt x="11125" y="16267"/>
                      <a:pt x="11036" y="14942"/>
                    </a:cubicBezTo>
                    <a:cubicBezTo>
                      <a:pt x="11036" y="14781"/>
                      <a:pt x="11000" y="14602"/>
                      <a:pt x="10910" y="14459"/>
                    </a:cubicBezTo>
                    <a:close/>
                    <a:moveTo>
                      <a:pt x="9694" y="19917"/>
                    </a:moveTo>
                    <a:cubicBezTo>
                      <a:pt x="9694" y="20204"/>
                      <a:pt x="9622" y="20508"/>
                      <a:pt x="9461" y="20776"/>
                    </a:cubicBezTo>
                    <a:cubicBezTo>
                      <a:pt x="9443" y="20633"/>
                      <a:pt x="9443" y="20508"/>
                      <a:pt x="9425" y="20365"/>
                    </a:cubicBezTo>
                    <a:lnTo>
                      <a:pt x="9443" y="20365"/>
                    </a:lnTo>
                    <a:cubicBezTo>
                      <a:pt x="9497" y="20186"/>
                      <a:pt x="9568" y="20043"/>
                      <a:pt x="9694" y="19917"/>
                    </a:cubicBezTo>
                    <a:close/>
                    <a:moveTo>
                      <a:pt x="7689" y="21599"/>
                    </a:moveTo>
                    <a:cubicBezTo>
                      <a:pt x="7958" y="21671"/>
                      <a:pt x="8137" y="21904"/>
                      <a:pt x="8387" y="22065"/>
                    </a:cubicBezTo>
                    <a:cubicBezTo>
                      <a:pt x="8101" y="21975"/>
                      <a:pt x="7868" y="21814"/>
                      <a:pt x="7689" y="21599"/>
                    </a:cubicBezTo>
                    <a:close/>
                    <a:moveTo>
                      <a:pt x="8584" y="24946"/>
                    </a:moveTo>
                    <a:cubicBezTo>
                      <a:pt x="8691" y="25161"/>
                      <a:pt x="8745" y="25393"/>
                      <a:pt x="8709" y="25626"/>
                    </a:cubicBezTo>
                    <a:cubicBezTo>
                      <a:pt x="8620" y="25411"/>
                      <a:pt x="8566" y="25178"/>
                      <a:pt x="8584" y="24946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3" y="24664"/>
                      <a:pt x="16172" y="24662"/>
                      <a:pt x="16172" y="24659"/>
                    </a:cubicBezTo>
                    <a:cubicBezTo>
                      <a:pt x="16172" y="24999"/>
                      <a:pt x="16100" y="25357"/>
                      <a:pt x="15939" y="25679"/>
                    </a:cubicBezTo>
                    <a:cubicBezTo>
                      <a:pt x="15814" y="25948"/>
                      <a:pt x="15635" y="26198"/>
                      <a:pt x="15438" y="26413"/>
                    </a:cubicBezTo>
                    <a:cubicBezTo>
                      <a:pt x="15438" y="26377"/>
                      <a:pt x="15456" y="26342"/>
                      <a:pt x="15456" y="26306"/>
                    </a:cubicBezTo>
                    <a:cubicBezTo>
                      <a:pt x="15456" y="26245"/>
                      <a:pt x="15406" y="26209"/>
                      <a:pt x="15358" y="26209"/>
                    </a:cubicBezTo>
                    <a:cubicBezTo>
                      <a:pt x="15335" y="26209"/>
                      <a:pt x="15312" y="26217"/>
                      <a:pt x="15295" y="26234"/>
                    </a:cubicBezTo>
                    <a:lnTo>
                      <a:pt x="15241" y="26306"/>
                    </a:lnTo>
                    <a:cubicBezTo>
                      <a:pt x="15241" y="26234"/>
                      <a:pt x="15241" y="26163"/>
                      <a:pt x="15241" y="26091"/>
                    </a:cubicBezTo>
                    <a:cubicBezTo>
                      <a:pt x="15241" y="26073"/>
                      <a:pt x="15223" y="26055"/>
                      <a:pt x="15205" y="26037"/>
                    </a:cubicBezTo>
                    <a:cubicBezTo>
                      <a:pt x="15241" y="25805"/>
                      <a:pt x="15241" y="25572"/>
                      <a:pt x="15205" y="25357"/>
                    </a:cubicBezTo>
                    <a:cubicBezTo>
                      <a:pt x="15331" y="24838"/>
                      <a:pt x="15581" y="24355"/>
                      <a:pt x="15939" y="23962"/>
                    </a:cubicBezTo>
                    <a:lnTo>
                      <a:pt x="15957" y="23962"/>
                    </a:lnTo>
                    <a:cubicBezTo>
                      <a:pt x="15964" y="23953"/>
                      <a:pt x="15971" y="23950"/>
                      <a:pt x="15978" y="23950"/>
                    </a:cubicBezTo>
                    <a:close/>
                    <a:moveTo>
                      <a:pt x="14087" y="23994"/>
                    </a:moveTo>
                    <a:cubicBezTo>
                      <a:pt x="14125" y="23994"/>
                      <a:pt x="14170" y="24006"/>
                      <a:pt x="14221" y="24033"/>
                    </a:cubicBezTo>
                    <a:cubicBezTo>
                      <a:pt x="14561" y="24212"/>
                      <a:pt x="14829" y="24516"/>
                      <a:pt x="14955" y="24892"/>
                    </a:cubicBezTo>
                    <a:cubicBezTo>
                      <a:pt x="15008" y="25053"/>
                      <a:pt x="15044" y="25232"/>
                      <a:pt x="15062" y="25411"/>
                    </a:cubicBezTo>
                    <a:cubicBezTo>
                      <a:pt x="15008" y="25679"/>
                      <a:pt x="14973" y="25948"/>
                      <a:pt x="14973" y="26216"/>
                    </a:cubicBezTo>
                    <a:cubicBezTo>
                      <a:pt x="14955" y="26252"/>
                      <a:pt x="14937" y="26306"/>
                      <a:pt x="14919" y="26360"/>
                    </a:cubicBezTo>
                    <a:cubicBezTo>
                      <a:pt x="14901" y="26216"/>
                      <a:pt x="14847" y="26091"/>
                      <a:pt x="14794" y="25966"/>
                    </a:cubicBezTo>
                    <a:cubicBezTo>
                      <a:pt x="14780" y="25938"/>
                      <a:pt x="14756" y="25927"/>
                      <a:pt x="14731" y="25927"/>
                    </a:cubicBezTo>
                    <a:cubicBezTo>
                      <a:pt x="14692" y="25927"/>
                      <a:pt x="14651" y="25957"/>
                      <a:pt x="14651" y="26002"/>
                    </a:cubicBezTo>
                    <a:cubicBezTo>
                      <a:pt x="14686" y="26252"/>
                      <a:pt x="14740" y="26503"/>
                      <a:pt x="14812" y="26753"/>
                    </a:cubicBezTo>
                    <a:cubicBezTo>
                      <a:pt x="14740" y="26682"/>
                      <a:pt x="14668" y="26592"/>
                      <a:pt x="14615" y="26521"/>
                    </a:cubicBezTo>
                    <a:lnTo>
                      <a:pt x="14615" y="26503"/>
                    </a:lnTo>
                    <a:cubicBezTo>
                      <a:pt x="14543" y="26234"/>
                      <a:pt x="14382" y="25984"/>
                      <a:pt x="14185" y="25805"/>
                    </a:cubicBezTo>
                    <a:lnTo>
                      <a:pt x="14185" y="25787"/>
                    </a:lnTo>
                    <a:cubicBezTo>
                      <a:pt x="14024" y="25411"/>
                      <a:pt x="13917" y="25017"/>
                      <a:pt x="13863" y="24606"/>
                    </a:cubicBezTo>
                    <a:cubicBezTo>
                      <a:pt x="13848" y="24467"/>
                      <a:pt x="13846" y="23994"/>
                      <a:pt x="14087" y="23994"/>
                    </a:cubicBezTo>
                    <a:close/>
                    <a:moveTo>
                      <a:pt x="17503" y="24946"/>
                    </a:moveTo>
                    <a:lnTo>
                      <a:pt x="17503" y="24946"/>
                    </a:lnTo>
                    <a:cubicBezTo>
                      <a:pt x="17237" y="25386"/>
                      <a:pt x="16918" y="25773"/>
                      <a:pt x="16530" y="26091"/>
                    </a:cubicBezTo>
                    <a:cubicBezTo>
                      <a:pt x="16315" y="26288"/>
                      <a:pt x="16064" y="26467"/>
                      <a:pt x="15832" y="26628"/>
                    </a:cubicBezTo>
                    <a:lnTo>
                      <a:pt x="15527" y="26753"/>
                    </a:lnTo>
                    <a:cubicBezTo>
                      <a:pt x="15474" y="26789"/>
                      <a:pt x="15474" y="26861"/>
                      <a:pt x="15527" y="26861"/>
                    </a:cubicBezTo>
                    <a:cubicBezTo>
                      <a:pt x="15474" y="26896"/>
                      <a:pt x="15420" y="26950"/>
                      <a:pt x="15366" y="26986"/>
                    </a:cubicBezTo>
                    <a:lnTo>
                      <a:pt x="15259" y="26968"/>
                    </a:lnTo>
                    <a:cubicBezTo>
                      <a:pt x="15295" y="26896"/>
                      <a:pt x="15331" y="26825"/>
                      <a:pt x="15366" y="26771"/>
                    </a:cubicBezTo>
                    <a:cubicBezTo>
                      <a:pt x="15671" y="26485"/>
                      <a:pt x="15903" y="26163"/>
                      <a:pt x="16064" y="25787"/>
                    </a:cubicBezTo>
                    <a:cubicBezTo>
                      <a:pt x="16456" y="25342"/>
                      <a:pt x="16900" y="24968"/>
                      <a:pt x="17503" y="24946"/>
                    </a:cubicBezTo>
                    <a:close/>
                    <a:moveTo>
                      <a:pt x="13211" y="25464"/>
                    </a:moveTo>
                    <a:cubicBezTo>
                      <a:pt x="13251" y="25464"/>
                      <a:pt x="13302" y="25471"/>
                      <a:pt x="13362" y="25483"/>
                    </a:cubicBezTo>
                    <a:cubicBezTo>
                      <a:pt x="13541" y="25518"/>
                      <a:pt x="13720" y="25626"/>
                      <a:pt x="13863" y="25751"/>
                    </a:cubicBezTo>
                    <a:cubicBezTo>
                      <a:pt x="13970" y="25841"/>
                      <a:pt x="14060" y="25930"/>
                      <a:pt x="14149" y="26037"/>
                    </a:cubicBezTo>
                    <a:cubicBezTo>
                      <a:pt x="14221" y="26216"/>
                      <a:pt x="14328" y="26377"/>
                      <a:pt x="14436" y="26538"/>
                    </a:cubicBezTo>
                    <a:cubicBezTo>
                      <a:pt x="14454" y="26700"/>
                      <a:pt x="14489" y="26861"/>
                      <a:pt x="14525" y="27004"/>
                    </a:cubicBezTo>
                    <a:cubicBezTo>
                      <a:pt x="13863" y="26861"/>
                      <a:pt x="13344" y="26377"/>
                      <a:pt x="13112" y="25751"/>
                    </a:cubicBezTo>
                    <a:cubicBezTo>
                      <a:pt x="13042" y="25543"/>
                      <a:pt x="13070" y="25464"/>
                      <a:pt x="13211" y="25464"/>
                    </a:cubicBezTo>
                    <a:close/>
                    <a:moveTo>
                      <a:pt x="17335" y="26395"/>
                    </a:moveTo>
                    <a:lnTo>
                      <a:pt x="17335" y="26395"/>
                    </a:lnTo>
                    <a:cubicBezTo>
                      <a:pt x="16905" y="26735"/>
                      <a:pt x="16386" y="26932"/>
                      <a:pt x="15849" y="27022"/>
                    </a:cubicBezTo>
                    <a:cubicBezTo>
                      <a:pt x="15885" y="26968"/>
                      <a:pt x="15903" y="26932"/>
                      <a:pt x="15921" y="26878"/>
                    </a:cubicBezTo>
                    <a:cubicBezTo>
                      <a:pt x="15939" y="26843"/>
                      <a:pt x="15921" y="26825"/>
                      <a:pt x="15903" y="26807"/>
                    </a:cubicBezTo>
                    <a:cubicBezTo>
                      <a:pt x="16386" y="26717"/>
                      <a:pt x="16870" y="26538"/>
                      <a:pt x="17335" y="26395"/>
                    </a:cubicBezTo>
                    <a:close/>
                    <a:moveTo>
                      <a:pt x="10567" y="26210"/>
                    </a:moveTo>
                    <a:cubicBezTo>
                      <a:pt x="10549" y="26379"/>
                      <a:pt x="10513" y="26547"/>
                      <a:pt x="10445" y="26700"/>
                    </a:cubicBezTo>
                    <a:cubicBezTo>
                      <a:pt x="10391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5" y="26783"/>
                      <a:pt x="10383" y="26472"/>
                      <a:pt x="10567" y="26210"/>
                    </a:cubicBezTo>
                    <a:close/>
                    <a:moveTo>
                      <a:pt x="14740" y="27165"/>
                    </a:moveTo>
                    <a:cubicBezTo>
                      <a:pt x="14776" y="27254"/>
                      <a:pt x="14794" y="27362"/>
                      <a:pt x="14829" y="27451"/>
                    </a:cubicBezTo>
                    <a:lnTo>
                      <a:pt x="14794" y="27576"/>
                    </a:lnTo>
                    <a:cubicBezTo>
                      <a:pt x="14758" y="27433"/>
                      <a:pt x="14704" y="27308"/>
                      <a:pt x="14668" y="27165"/>
                    </a:cubicBezTo>
                    <a:close/>
                    <a:moveTo>
                      <a:pt x="15205" y="28561"/>
                    </a:moveTo>
                    <a:lnTo>
                      <a:pt x="15205" y="28561"/>
                    </a:lnTo>
                    <a:cubicBezTo>
                      <a:pt x="15008" y="28847"/>
                      <a:pt x="14740" y="29097"/>
                      <a:pt x="14436" y="29276"/>
                    </a:cubicBezTo>
                    <a:lnTo>
                      <a:pt x="14436" y="29259"/>
                    </a:lnTo>
                    <a:lnTo>
                      <a:pt x="14472" y="29241"/>
                    </a:lnTo>
                    <a:cubicBezTo>
                      <a:pt x="14489" y="29223"/>
                      <a:pt x="14507" y="29187"/>
                      <a:pt x="14472" y="29151"/>
                    </a:cubicBezTo>
                    <a:cubicBezTo>
                      <a:pt x="14668" y="28901"/>
                      <a:pt x="14919" y="28704"/>
                      <a:pt x="15205" y="28561"/>
                    </a:cubicBezTo>
                    <a:close/>
                    <a:moveTo>
                      <a:pt x="7618" y="24284"/>
                    </a:moveTo>
                    <a:cubicBezTo>
                      <a:pt x="7618" y="24284"/>
                      <a:pt x="7868" y="25107"/>
                      <a:pt x="7868" y="25125"/>
                    </a:cubicBezTo>
                    <a:cubicBezTo>
                      <a:pt x="8029" y="25697"/>
                      <a:pt x="8119" y="26288"/>
                      <a:pt x="8119" y="26878"/>
                    </a:cubicBezTo>
                    <a:cubicBezTo>
                      <a:pt x="8136" y="27605"/>
                      <a:pt x="8103" y="28331"/>
                      <a:pt x="8020" y="29058"/>
                    </a:cubicBezTo>
                    <a:lnTo>
                      <a:pt x="8020" y="29058"/>
                    </a:lnTo>
                    <a:cubicBezTo>
                      <a:pt x="7901" y="28289"/>
                      <a:pt x="7832" y="27503"/>
                      <a:pt x="7815" y="26717"/>
                    </a:cubicBezTo>
                    <a:cubicBezTo>
                      <a:pt x="7815" y="26691"/>
                      <a:pt x="7792" y="26677"/>
                      <a:pt x="7768" y="26677"/>
                    </a:cubicBezTo>
                    <a:cubicBezTo>
                      <a:pt x="7743" y="26677"/>
                      <a:pt x="7716" y="26691"/>
                      <a:pt x="7707" y="26717"/>
                    </a:cubicBezTo>
                    <a:cubicBezTo>
                      <a:pt x="7707" y="27630"/>
                      <a:pt x="7797" y="28525"/>
                      <a:pt x="7994" y="29402"/>
                    </a:cubicBezTo>
                    <a:cubicBezTo>
                      <a:pt x="7994" y="29420"/>
                      <a:pt x="7994" y="29420"/>
                      <a:pt x="7994" y="29420"/>
                    </a:cubicBezTo>
                    <a:lnTo>
                      <a:pt x="7994" y="29473"/>
                    </a:lnTo>
                    <a:cubicBezTo>
                      <a:pt x="7510" y="27791"/>
                      <a:pt x="7296" y="26037"/>
                      <a:pt x="7618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89"/>
                      <a:pt x="13738" y="30493"/>
                      <a:pt x="13756" y="30780"/>
                    </a:cubicBezTo>
                    <a:cubicBezTo>
                      <a:pt x="13613" y="30511"/>
                      <a:pt x="13541" y="30225"/>
                      <a:pt x="13505" y="29921"/>
                    </a:cubicBezTo>
                    <a:close/>
                    <a:moveTo>
                      <a:pt x="5859" y="28817"/>
                    </a:moveTo>
                    <a:cubicBezTo>
                      <a:pt x="5909" y="28817"/>
                      <a:pt x="5943" y="28878"/>
                      <a:pt x="5936" y="29044"/>
                    </a:cubicBezTo>
                    <a:cubicBezTo>
                      <a:pt x="5936" y="29294"/>
                      <a:pt x="5918" y="29563"/>
                      <a:pt x="5900" y="29813"/>
                    </a:cubicBezTo>
                    <a:cubicBezTo>
                      <a:pt x="5882" y="30135"/>
                      <a:pt x="5828" y="30440"/>
                      <a:pt x="5792" y="30762"/>
                    </a:cubicBezTo>
                    <a:lnTo>
                      <a:pt x="5792" y="30744"/>
                    </a:lnTo>
                    <a:cubicBezTo>
                      <a:pt x="5775" y="30726"/>
                      <a:pt x="5755" y="30718"/>
                      <a:pt x="5735" y="30718"/>
                    </a:cubicBezTo>
                    <a:cubicBezTo>
                      <a:pt x="5697" y="30718"/>
                      <a:pt x="5661" y="30750"/>
                      <a:pt x="5649" y="30797"/>
                    </a:cubicBezTo>
                    <a:lnTo>
                      <a:pt x="5649" y="30815"/>
                    </a:lnTo>
                    <a:cubicBezTo>
                      <a:pt x="5596" y="30619"/>
                      <a:pt x="5524" y="30422"/>
                      <a:pt x="5417" y="30243"/>
                    </a:cubicBezTo>
                    <a:cubicBezTo>
                      <a:pt x="5345" y="29849"/>
                      <a:pt x="5417" y="29437"/>
                      <a:pt x="5596" y="29080"/>
                    </a:cubicBezTo>
                    <a:cubicBezTo>
                      <a:pt x="5670" y="28951"/>
                      <a:pt x="5783" y="28817"/>
                      <a:pt x="5859" y="28817"/>
                    </a:cubicBezTo>
                    <a:close/>
                    <a:moveTo>
                      <a:pt x="6455" y="29420"/>
                    </a:moveTo>
                    <a:lnTo>
                      <a:pt x="6455" y="29420"/>
                    </a:lnTo>
                    <a:cubicBezTo>
                      <a:pt x="6580" y="29956"/>
                      <a:pt x="6347" y="30565"/>
                      <a:pt x="6132" y="31120"/>
                    </a:cubicBezTo>
                    <a:cubicBezTo>
                      <a:pt x="6132" y="30994"/>
                      <a:pt x="6115" y="30869"/>
                      <a:pt x="6097" y="30744"/>
                    </a:cubicBezTo>
                    <a:cubicBezTo>
                      <a:pt x="6097" y="30719"/>
                      <a:pt x="6070" y="30693"/>
                      <a:pt x="6041" y="30693"/>
                    </a:cubicBezTo>
                    <a:cubicBezTo>
                      <a:pt x="6030" y="30693"/>
                      <a:pt x="6018" y="30698"/>
                      <a:pt x="6007" y="30708"/>
                    </a:cubicBezTo>
                    <a:cubicBezTo>
                      <a:pt x="6043" y="30475"/>
                      <a:pt x="6061" y="30261"/>
                      <a:pt x="6079" y="30028"/>
                    </a:cubicBezTo>
                    <a:cubicBezTo>
                      <a:pt x="6258" y="29867"/>
                      <a:pt x="6383" y="29652"/>
                      <a:pt x="6455" y="29420"/>
                    </a:cubicBezTo>
                    <a:close/>
                    <a:moveTo>
                      <a:pt x="4074" y="29151"/>
                    </a:moveTo>
                    <a:cubicBezTo>
                      <a:pt x="4468" y="29366"/>
                      <a:pt x="4826" y="29670"/>
                      <a:pt x="5094" y="30046"/>
                    </a:cubicBezTo>
                    <a:cubicBezTo>
                      <a:pt x="5166" y="30153"/>
                      <a:pt x="5238" y="30279"/>
                      <a:pt x="5291" y="30404"/>
                    </a:cubicBezTo>
                    <a:cubicBezTo>
                      <a:pt x="5327" y="30529"/>
                      <a:pt x="5381" y="30672"/>
                      <a:pt x="5435" y="30797"/>
                    </a:cubicBezTo>
                    <a:lnTo>
                      <a:pt x="5417" y="30762"/>
                    </a:lnTo>
                    <a:cubicBezTo>
                      <a:pt x="5399" y="30744"/>
                      <a:pt x="5377" y="30736"/>
                      <a:pt x="5356" y="30736"/>
                    </a:cubicBezTo>
                    <a:cubicBezTo>
                      <a:pt x="5313" y="30736"/>
                      <a:pt x="5273" y="30768"/>
                      <a:pt x="5273" y="30815"/>
                    </a:cubicBezTo>
                    <a:cubicBezTo>
                      <a:pt x="5273" y="30923"/>
                      <a:pt x="5273" y="31030"/>
                      <a:pt x="5273" y="31138"/>
                    </a:cubicBezTo>
                    <a:cubicBezTo>
                      <a:pt x="5202" y="31084"/>
                      <a:pt x="5130" y="31030"/>
                      <a:pt x="5059" y="30976"/>
                    </a:cubicBezTo>
                    <a:cubicBezTo>
                      <a:pt x="4916" y="30833"/>
                      <a:pt x="4754" y="30690"/>
                      <a:pt x="4576" y="30565"/>
                    </a:cubicBezTo>
                    <a:cubicBezTo>
                      <a:pt x="4522" y="30440"/>
                      <a:pt x="4468" y="30332"/>
                      <a:pt x="4432" y="30261"/>
                    </a:cubicBezTo>
                    <a:cubicBezTo>
                      <a:pt x="4236" y="29921"/>
                      <a:pt x="4110" y="29545"/>
                      <a:pt x="4074" y="29151"/>
                    </a:cubicBezTo>
                    <a:close/>
                    <a:moveTo>
                      <a:pt x="8799" y="30010"/>
                    </a:moveTo>
                    <a:cubicBezTo>
                      <a:pt x="8799" y="30404"/>
                      <a:pt x="8548" y="30762"/>
                      <a:pt x="8351" y="31138"/>
                    </a:cubicBezTo>
                    <a:lnTo>
                      <a:pt x="8351" y="31084"/>
                    </a:lnTo>
                    <a:cubicBezTo>
                      <a:pt x="8477" y="30708"/>
                      <a:pt x="8620" y="30350"/>
                      <a:pt x="8799" y="30010"/>
                    </a:cubicBezTo>
                    <a:close/>
                    <a:moveTo>
                      <a:pt x="3419" y="30148"/>
                    </a:moveTo>
                    <a:cubicBezTo>
                      <a:pt x="3810" y="30148"/>
                      <a:pt x="4234" y="30508"/>
                      <a:pt x="4486" y="30726"/>
                    </a:cubicBezTo>
                    <a:cubicBezTo>
                      <a:pt x="4522" y="30744"/>
                      <a:pt x="4540" y="30780"/>
                      <a:pt x="4558" y="30797"/>
                    </a:cubicBezTo>
                    <a:cubicBezTo>
                      <a:pt x="4665" y="30976"/>
                      <a:pt x="4808" y="31138"/>
                      <a:pt x="5005" y="31227"/>
                    </a:cubicBezTo>
                    <a:lnTo>
                      <a:pt x="5077" y="31316"/>
                    </a:lnTo>
                    <a:cubicBezTo>
                      <a:pt x="5094" y="31334"/>
                      <a:pt x="5112" y="31352"/>
                      <a:pt x="5130" y="31388"/>
                    </a:cubicBezTo>
                    <a:cubicBezTo>
                      <a:pt x="4987" y="31334"/>
                      <a:pt x="4862" y="31316"/>
                      <a:pt x="4719" y="31316"/>
                    </a:cubicBezTo>
                    <a:cubicBezTo>
                      <a:pt x="4701" y="31316"/>
                      <a:pt x="4665" y="31334"/>
                      <a:pt x="4665" y="31352"/>
                    </a:cubicBezTo>
                    <a:lnTo>
                      <a:pt x="4665" y="31370"/>
                    </a:lnTo>
                    <a:cubicBezTo>
                      <a:pt x="4486" y="31299"/>
                      <a:pt x="4307" y="31263"/>
                      <a:pt x="4110" y="31245"/>
                    </a:cubicBezTo>
                    <a:cubicBezTo>
                      <a:pt x="3967" y="31191"/>
                      <a:pt x="3824" y="31120"/>
                      <a:pt x="3663" y="31048"/>
                    </a:cubicBezTo>
                    <a:cubicBezTo>
                      <a:pt x="3484" y="30976"/>
                      <a:pt x="3323" y="30869"/>
                      <a:pt x="3180" y="30744"/>
                    </a:cubicBezTo>
                    <a:cubicBezTo>
                      <a:pt x="2911" y="30583"/>
                      <a:pt x="3037" y="30153"/>
                      <a:pt x="3341" y="30153"/>
                    </a:cubicBezTo>
                    <a:cubicBezTo>
                      <a:pt x="3367" y="30150"/>
                      <a:pt x="3393" y="30148"/>
                      <a:pt x="3419" y="30148"/>
                    </a:cubicBezTo>
                    <a:close/>
                    <a:moveTo>
                      <a:pt x="5417" y="30976"/>
                    </a:moveTo>
                    <a:lnTo>
                      <a:pt x="5417" y="30976"/>
                    </a:lnTo>
                    <a:cubicBezTo>
                      <a:pt x="5470" y="31048"/>
                      <a:pt x="5524" y="31120"/>
                      <a:pt x="5578" y="31209"/>
                    </a:cubicBezTo>
                    <a:cubicBezTo>
                      <a:pt x="5596" y="31281"/>
                      <a:pt x="5631" y="31370"/>
                      <a:pt x="5649" y="31442"/>
                    </a:cubicBezTo>
                    <a:cubicBezTo>
                      <a:pt x="5644" y="31436"/>
                      <a:pt x="5640" y="31434"/>
                      <a:pt x="5637" y="31434"/>
                    </a:cubicBezTo>
                    <a:cubicBezTo>
                      <a:pt x="5630" y="31434"/>
                      <a:pt x="5626" y="31447"/>
                      <a:pt x="5613" y="31460"/>
                    </a:cubicBezTo>
                    <a:cubicBezTo>
                      <a:pt x="5578" y="31406"/>
                      <a:pt x="5524" y="31352"/>
                      <a:pt x="5470" y="31299"/>
                    </a:cubicBezTo>
                    <a:cubicBezTo>
                      <a:pt x="5452" y="31191"/>
                      <a:pt x="5435" y="31084"/>
                      <a:pt x="5417" y="30976"/>
                    </a:cubicBezTo>
                    <a:close/>
                    <a:moveTo>
                      <a:pt x="5900" y="31173"/>
                    </a:moveTo>
                    <a:cubicBezTo>
                      <a:pt x="5936" y="31299"/>
                      <a:pt x="5971" y="31442"/>
                      <a:pt x="6007" y="31567"/>
                    </a:cubicBezTo>
                    <a:lnTo>
                      <a:pt x="6007" y="31585"/>
                    </a:lnTo>
                    <a:cubicBezTo>
                      <a:pt x="5989" y="31603"/>
                      <a:pt x="6007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36" y="31585"/>
                    </a:cubicBezTo>
                    <a:cubicBezTo>
                      <a:pt x="5900" y="31478"/>
                      <a:pt x="5882" y="31388"/>
                      <a:pt x="5864" y="31281"/>
                    </a:cubicBezTo>
                    <a:cubicBezTo>
                      <a:pt x="5864" y="31245"/>
                      <a:pt x="5882" y="31209"/>
                      <a:pt x="5900" y="31173"/>
                    </a:cubicBezTo>
                    <a:close/>
                    <a:moveTo>
                      <a:pt x="4951" y="31478"/>
                    </a:moveTo>
                    <a:lnTo>
                      <a:pt x="4951" y="31478"/>
                    </a:lnTo>
                    <a:cubicBezTo>
                      <a:pt x="5094" y="31495"/>
                      <a:pt x="5256" y="31549"/>
                      <a:pt x="5399" y="31639"/>
                    </a:cubicBezTo>
                    <a:cubicBezTo>
                      <a:pt x="5488" y="31710"/>
                      <a:pt x="5596" y="31782"/>
                      <a:pt x="5703" y="31835"/>
                    </a:cubicBezTo>
                    <a:lnTo>
                      <a:pt x="5757" y="31835"/>
                    </a:lnTo>
                    <a:cubicBezTo>
                      <a:pt x="5792" y="31835"/>
                      <a:pt x="5810" y="31835"/>
                      <a:pt x="5828" y="31818"/>
                    </a:cubicBezTo>
                    <a:lnTo>
                      <a:pt x="5864" y="31943"/>
                    </a:lnTo>
                    <a:cubicBezTo>
                      <a:pt x="5542" y="31853"/>
                      <a:pt x="5220" y="31674"/>
                      <a:pt x="4951" y="31478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58" y="32247"/>
                      <a:pt x="13129" y="32641"/>
                      <a:pt x="13129" y="33034"/>
                    </a:cubicBezTo>
                    <a:cubicBezTo>
                      <a:pt x="12950" y="32694"/>
                      <a:pt x="12789" y="32247"/>
                      <a:pt x="12879" y="31889"/>
                    </a:cubicBezTo>
                    <a:close/>
                    <a:moveTo>
                      <a:pt x="11590" y="32569"/>
                    </a:moveTo>
                    <a:lnTo>
                      <a:pt x="11590" y="32569"/>
                    </a:lnTo>
                    <a:cubicBezTo>
                      <a:pt x="11716" y="33088"/>
                      <a:pt x="11447" y="33535"/>
                      <a:pt x="11233" y="34001"/>
                    </a:cubicBezTo>
                    <a:cubicBezTo>
                      <a:pt x="11161" y="33500"/>
                      <a:pt x="11304" y="32999"/>
                      <a:pt x="11590" y="32569"/>
                    </a:cubicBezTo>
                    <a:close/>
                    <a:moveTo>
                      <a:pt x="17442" y="30117"/>
                    </a:moveTo>
                    <a:lnTo>
                      <a:pt x="17442" y="30117"/>
                    </a:lnTo>
                    <a:cubicBezTo>
                      <a:pt x="17442" y="30118"/>
                      <a:pt x="16780" y="31639"/>
                      <a:pt x="16673" y="31800"/>
                    </a:cubicBezTo>
                    <a:cubicBezTo>
                      <a:pt x="16243" y="32551"/>
                      <a:pt x="15760" y="33267"/>
                      <a:pt x="15259" y="33965"/>
                    </a:cubicBezTo>
                    <a:cubicBezTo>
                      <a:pt x="14400" y="35146"/>
                      <a:pt x="13595" y="36327"/>
                      <a:pt x="12700" y="37472"/>
                    </a:cubicBezTo>
                    <a:cubicBezTo>
                      <a:pt x="12736" y="37186"/>
                      <a:pt x="12789" y="36918"/>
                      <a:pt x="12825" y="36631"/>
                    </a:cubicBezTo>
                    <a:cubicBezTo>
                      <a:pt x="13040" y="36041"/>
                      <a:pt x="13290" y="35468"/>
                      <a:pt x="13613" y="34931"/>
                    </a:cubicBezTo>
                    <a:cubicBezTo>
                      <a:pt x="14275" y="33786"/>
                      <a:pt x="15205" y="32784"/>
                      <a:pt x="15778" y="31567"/>
                    </a:cubicBezTo>
                    <a:cubicBezTo>
                      <a:pt x="15791" y="31542"/>
                      <a:pt x="15767" y="31516"/>
                      <a:pt x="15740" y="31516"/>
                    </a:cubicBezTo>
                    <a:cubicBezTo>
                      <a:pt x="15729" y="31516"/>
                      <a:pt x="15717" y="31521"/>
                      <a:pt x="15706" y="31531"/>
                    </a:cubicBezTo>
                    <a:cubicBezTo>
                      <a:pt x="15008" y="32659"/>
                      <a:pt x="14239" y="33750"/>
                      <a:pt x="13505" y="34860"/>
                    </a:cubicBezTo>
                    <a:cubicBezTo>
                      <a:pt x="13273" y="35235"/>
                      <a:pt x="13076" y="35647"/>
                      <a:pt x="12933" y="36059"/>
                    </a:cubicBezTo>
                    <a:cubicBezTo>
                      <a:pt x="12986" y="35683"/>
                      <a:pt x="13058" y="35307"/>
                      <a:pt x="13129" y="34931"/>
                    </a:cubicBezTo>
                    <a:cubicBezTo>
                      <a:pt x="13881" y="32820"/>
                      <a:pt x="15331" y="30869"/>
                      <a:pt x="17442" y="30117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2"/>
                      <a:pt x="11286" y="37186"/>
                      <a:pt x="11465" y="37544"/>
                    </a:cubicBezTo>
                    <a:cubicBezTo>
                      <a:pt x="11089" y="37365"/>
                      <a:pt x="10803" y="37025"/>
                      <a:pt x="10731" y="36596"/>
                    </a:cubicBezTo>
                    <a:close/>
                    <a:moveTo>
                      <a:pt x="9729" y="30923"/>
                    </a:moveTo>
                    <a:cubicBezTo>
                      <a:pt x="9765" y="31764"/>
                      <a:pt x="9980" y="32641"/>
                      <a:pt x="9980" y="33464"/>
                    </a:cubicBezTo>
                    <a:cubicBezTo>
                      <a:pt x="9962" y="34949"/>
                      <a:pt x="9873" y="36434"/>
                      <a:pt x="9801" y="37920"/>
                    </a:cubicBezTo>
                    <a:cubicBezTo>
                      <a:pt x="9783" y="37866"/>
                      <a:pt x="9765" y="37812"/>
                      <a:pt x="9747" y="37759"/>
                    </a:cubicBezTo>
                    <a:cubicBezTo>
                      <a:pt x="9694" y="36578"/>
                      <a:pt x="9479" y="35397"/>
                      <a:pt x="9586" y="34215"/>
                    </a:cubicBezTo>
                    <a:cubicBezTo>
                      <a:pt x="9586" y="34198"/>
                      <a:pt x="9573" y="34189"/>
                      <a:pt x="9559" y="34189"/>
                    </a:cubicBezTo>
                    <a:cubicBezTo>
                      <a:pt x="9546" y="34189"/>
                      <a:pt x="9532" y="34198"/>
                      <a:pt x="9532" y="34215"/>
                    </a:cubicBezTo>
                    <a:cubicBezTo>
                      <a:pt x="9425" y="35235"/>
                      <a:pt x="9443" y="36256"/>
                      <a:pt x="9568" y="37276"/>
                    </a:cubicBezTo>
                    <a:cubicBezTo>
                      <a:pt x="9461" y="36971"/>
                      <a:pt x="9354" y="36667"/>
                      <a:pt x="9264" y="36363"/>
                    </a:cubicBezTo>
                    <a:cubicBezTo>
                      <a:pt x="9264" y="36345"/>
                      <a:pt x="9264" y="36327"/>
                      <a:pt x="9264" y="36309"/>
                    </a:cubicBezTo>
                    <a:cubicBezTo>
                      <a:pt x="9014" y="35128"/>
                      <a:pt x="8906" y="34019"/>
                      <a:pt x="9175" y="32838"/>
                    </a:cubicBezTo>
                    <a:cubicBezTo>
                      <a:pt x="9318" y="32175"/>
                      <a:pt x="9550" y="31549"/>
                      <a:pt x="9729" y="30923"/>
                    </a:cubicBezTo>
                    <a:close/>
                    <a:moveTo>
                      <a:pt x="4904" y="33894"/>
                    </a:moveTo>
                    <a:cubicBezTo>
                      <a:pt x="4987" y="33894"/>
                      <a:pt x="5122" y="33916"/>
                      <a:pt x="5327" y="33965"/>
                    </a:cubicBezTo>
                    <a:cubicBezTo>
                      <a:pt x="6115" y="34162"/>
                      <a:pt x="6830" y="34788"/>
                      <a:pt x="7403" y="35289"/>
                    </a:cubicBezTo>
                    <a:cubicBezTo>
                      <a:pt x="8316" y="36112"/>
                      <a:pt x="9067" y="37079"/>
                      <a:pt x="9658" y="38170"/>
                    </a:cubicBezTo>
                    <a:lnTo>
                      <a:pt x="9801" y="38510"/>
                    </a:lnTo>
                    <a:cubicBezTo>
                      <a:pt x="9694" y="38385"/>
                      <a:pt x="9586" y="38278"/>
                      <a:pt x="9461" y="38170"/>
                    </a:cubicBezTo>
                    <a:lnTo>
                      <a:pt x="9479" y="38170"/>
                    </a:lnTo>
                    <a:cubicBezTo>
                      <a:pt x="9157" y="37723"/>
                      <a:pt x="8799" y="37293"/>
                      <a:pt x="8423" y="36882"/>
                    </a:cubicBezTo>
                    <a:cubicBezTo>
                      <a:pt x="7886" y="36273"/>
                      <a:pt x="7170" y="35880"/>
                      <a:pt x="6633" y="35289"/>
                    </a:cubicBezTo>
                    <a:cubicBezTo>
                      <a:pt x="6624" y="35275"/>
                      <a:pt x="6614" y="35270"/>
                      <a:pt x="6604" y="35270"/>
                    </a:cubicBezTo>
                    <a:cubicBezTo>
                      <a:pt x="6575" y="35270"/>
                      <a:pt x="6549" y="35316"/>
                      <a:pt x="6562" y="35343"/>
                    </a:cubicBezTo>
                    <a:cubicBezTo>
                      <a:pt x="7027" y="35898"/>
                      <a:pt x="7671" y="36273"/>
                      <a:pt x="8155" y="36792"/>
                    </a:cubicBezTo>
                    <a:cubicBezTo>
                      <a:pt x="8459" y="37132"/>
                      <a:pt x="8745" y="37472"/>
                      <a:pt x="9014" y="37830"/>
                    </a:cubicBezTo>
                    <a:cubicBezTo>
                      <a:pt x="8727" y="37633"/>
                      <a:pt x="8405" y="37454"/>
                      <a:pt x="8101" y="37293"/>
                    </a:cubicBezTo>
                    <a:cubicBezTo>
                      <a:pt x="6830" y="36578"/>
                      <a:pt x="6097" y="35683"/>
                      <a:pt x="5256" y="34520"/>
                    </a:cubicBezTo>
                    <a:cubicBezTo>
                      <a:pt x="5016" y="34196"/>
                      <a:pt x="4599" y="33894"/>
                      <a:pt x="4904" y="33894"/>
                    </a:cubicBezTo>
                    <a:close/>
                    <a:moveTo>
                      <a:pt x="9676" y="40067"/>
                    </a:moveTo>
                    <a:lnTo>
                      <a:pt x="9676" y="40067"/>
                    </a:ln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8" y="40497"/>
                      <a:pt x="9819" y="40300"/>
                      <a:pt x="9676" y="40067"/>
                    </a:cubicBezTo>
                    <a:close/>
                    <a:moveTo>
                      <a:pt x="12754" y="41123"/>
                    </a:moveTo>
                    <a:cubicBezTo>
                      <a:pt x="12628" y="41570"/>
                      <a:pt x="12467" y="42000"/>
                      <a:pt x="12270" y="42411"/>
                    </a:cubicBezTo>
                    <a:cubicBezTo>
                      <a:pt x="12270" y="42304"/>
                      <a:pt x="12270" y="42197"/>
                      <a:pt x="12253" y="42107"/>
                    </a:cubicBezTo>
                    <a:cubicBezTo>
                      <a:pt x="12396" y="41767"/>
                      <a:pt x="12557" y="41427"/>
                      <a:pt x="12754" y="41123"/>
                    </a:cubicBezTo>
                    <a:close/>
                    <a:moveTo>
                      <a:pt x="9658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91" y="29885"/>
                      <a:pt x="10749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3" y="35379"/>
                      <a:pt x="11358" y="36256"/>
                      <a:pt x="11483" y="37132"/>
                    </a:cubicBezTo>
                    <a:cubicBezTo>
                      <a:pt x="11304" y="36792"/>
                      <a:pt x="11018" y="36524"/>
                      <a:pt x="10660" y="36381"/>
                    </a:cubicBezTo>
                    <a:cubicBezTo>
                      <a:pt x="10650" y="36378"/>
                      <a:pt x="10641" y="36376"/>
                      <a:pt x="10633" y="36376"/>
                    </a:cubicBezTo>
                    <a:cubicBezTo>
                      <a:pt x="10595" y="36376"/>
                      <a:pt x="10570" y="36408"/>
                      <a:pt x="10570" y="36452"/>
                    </a:cubicBezTo>
                    <a:cubicBezTo>
                      <a:pt x="10588" y="37043"/>
                      <a:pt x="10982" y="37526"/>
                      <a:pt x="11555" y="37669"/>
                    </a:cubicBezTo>
                    <a:cubicBezTo>
                      <a:pt x="11644" y="38403"/>
                      <a:pt x="11734" y="39119"/>
                      <a:pt x="11805" y="39852"/>
                    </a:cubicBezTo>
                    <a:cubicBezTo>
                      <a:pt x="11913" y="40962"/>
                      <a:pt x="11984" y="42071"/>
                      <a:pt x="11984" y="43199"/>
                    </a:cubicBezTo>
                    <a:cubicBezTo>
                      <a:pt x="11537" y="41409"/>
                      <a:pt x="10553" y="39673"/>
                      <a:pt x="9890" y="38027"/>
                    </a:cubicBezTo>
                    <a:cubicBezTo>
                      <a:pt x="9908" y="38027"/>
                      <a:pt x="9926" y="38009"/>
                      <a:pt x="9926" y="37991"/>
                    </a:cubicBezTo>
                    <a:cubicBezTo>
                      <a:pt x="10177" y="36953"/>
                      <a:pt x="10159" y="35880"/>
                      <a:pt x="10159" y="34824"/>
                    </a:cubicBezTo>
                    <a:cubicBezTo>
                      <a:pt x="10159" y="33625"/>
                      <a:pt x="10230" y="32444"/>
                      <a:pt x="10034" y="31281"/>
                    </a:cubicBezTo>
                    <a:cubicBezTo>
                      <a:pt x="10051" y="30994"/>
                      <a:pt x="9998" y="30708"/>
                      <a:pt x="9890" y="30457"/>
                    </a:cubicBezTo>
                    <a:cubicBezTo>
                      <a:pt x="9926" y="30279"/>
                      <a:pt x="9962" y="30082"/>
                      <a:pt x="9998" y="29885"/>
                    </a:cubicBezTo>
                    <a:cubicBezTo>
                      <a:pt x="10008" y="29822"/>
                      <a:pt x="9958" y="29784"/>
                      <a:pt x="9911" y="29784"/>
                    </a:cubicBezTo>
                    <a:cubicBezTo>
                      <a:pt x="9877" y="29784"/>
                      <a:pt x="9844" y="29804"/>
                      <a:pt x="9837" y="29849"/>
                    </a:cubicBezTo>
                    <a:cubicBezTo>
                      <a:pt x="9801" y="29974"/>
                      <a:pt x="9783" y="30117"/>
                      <a:pt x="9765" y="30279"/>
                    </a:cubicBezTo>
                    <a:cubicBezTo>
                      <a:pt x="9711" y="30547"/>
                      <a:pt x="9640" y="30833"/>
                      <a:pt x="9550" y="31120"/>
                    </a:cubicBezTo>
                    <a:cubicBezTo>
                      <a:pt x="9354" y="31818"/>
                      <a:pt x="9103" y="32515"/>
                      <a:pt x="8942" y="33231"/>
                    </a:cubicBezTo>
                    <a:cubicBezTo>
                      <a:pt x="8835" y="33858"/>
                      <a:pt x="8817" y="34520"/>
                      <a:pt x="8942" y="35146"/>
                    </a:cubicBezTo>
                    <a:cubicBezTo>
                      <a:pt x="8638" y="33965"/>
                      <a:pt x="8459" y="32748"/>
                      <a:pt x="8387" y="31513"/>
                    </a:cubicBezTo>
                    <a:cubicBezTo>
                      <a:pt x="8548" y="31245"/>
                      <a:pt x="8674" y="30959"/>
                      <a:pt x="8799" y="30672"/>
                    </a:cubicBezTo>
                    <a:cubicBezTo>
                      <a:pt x="8942" y="30386"/>
                      <a:pt x="8996" y="30064"/>
                      <a:pt x="8942" y="29760"/>
                    </a:cubicBezTo>
                    <a:cubicBezTo>
                      <a:pt x="8922" y="29719"/>
                      <a:pt x="8885" y="29696"/>
                      <a:pt x="8850" y="29696"/>
                    </a:cubicBezTo>
                    <a:cubicBezTo>
                      <a:pt x="8823" y="29696"/>
                      <a:pt x="8797" y="29710"/>
                      <a:pt x="8781" y="29742"/>
                    </a:cubicBezTo>
                    <a:cubicBezTo>
                      <a:pt x="8584" y="30010"/>
                      <a:pt x="8441" y="30296"/>
                      <a:pt x="8351" y="30601"/>
                    </a:cubicBezTo>
                    <a:cubicBezTo>
                      <a:pt x="8351" y="30189"/>
                      <a:pt x="8351" y="29777"/>
                      <a:pt x="8369" y="29348"/>
                    </a:cubicBezTo>
                    <a:cubicBezTo>
                      <a:pt x="8459" y="27791"/>
                      <a:pt x="8817" y="26252"/>
                      <a:pt x="9461" y="24838"/>
                    </a:cubicBezTo>
                    <a:cubicBezTo>
                      <a:pt x="9479" y="24946"/>
                      <a:pt x="9515" y="25053"/>
                      <a:pt x="9532" y="25178"/>
                    </a:cubicBezTo>
                    <a:cubicBezTo>
                      <a:pt x="9532" y="25201"/>
                      <a:pt x="9548" y="25211"/>
                      <a:pt x="9566" y="25211"/>
                    </a:cubicBezTo>
                    <a:cubicBezTo>
                      <a:pt x="9592" y="25211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2"/>
                      <a:pt x="9622" y="24481"/>
                      <a:pt x="9658" y="24409"/>
                    </a:cubicBezTo>
                    <a:close/>
                    <a:moveTo>
                      <a:pt x="11215" y="44290"/>
                    </a:moveTo>
                    <a:lnTo>
                      <a:pt x="11215" y="44290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6"/>
                      <a:pt x="11250" y="44827"/>
                      <a:pt x="11215" y="44290"/>
                    </a:cubicBezTo>
                    <a:close/>
                    <a:moveTo>
                      <a:pt x="12986" y="45454"/>
                    </a:moveTo>
                    <a:cubicBezTo>
                      <a:pt x="12915" y="46134"/>
                      <a:pt x="12503" y="46670"/>
                      <a:pt x="12092" y="47207"/>
                    </a:cubicBezTo>
                    <a:cubicBezTo>
                      <a:pt x="12092" y="47118"/>
                      <a:pt x="12109" y="47028"/>
                      <a:pt x="12127" y="46939"/>
                    </a:cubicBezTo>
                    <a:cubicBezTo>
                      <a:pt x="12414" y="46456"/>
                      <a:pt x="12539" y="45794"/>
                      <a:pt x="12986" y="45454"/>
                    </a:cubicBezTo>
                    <a:close/>
                    <a:moveTo>
                      <a:pt x="10785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6" y="966"/>
                      <a:pt x="9354" y="483"/>
                      <a:pt x="8942" y="72"/>
                    </a:cubicBezTo>
                    <a:cubicBezTo>
                      <a:pt x="8926" y="55"/>
                      <a:pt x="8903" y="47"/>
                      <a:pt x="8882" y="47"/>
                    </a:cubicBezTo>
                    <a:cubicBezTo>
                      <a:pt x="8856" y="47"/>
                      <a:pt x="8835" y="60"/>
                      <a:pt x="8835" y="89"/>
                    </a:cubicBezTo>
                    <a:cubicBezTo>
                      <a:pt x="8566" y="769"/>
                      <a:pt x="8548" y="1503"/>
                      <a:pt x="8763" y="2183"/>
                    </a:cubicBezTo>
                    <a:cubicBezTo>
                      <a:pt x="8405" y="1825"/>
                      <a:pt x="7976" y="1539"/>
                      <a:pt x="7528" y="1342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6" y="1339"/>
                      <a:pt x="7441" y="1383"/>
                      <a:pt x="7457" y="1414"/>
                    </a:cubicBezTo>
                    <a:cubicBezTo>
                      <a:pt x="7797" y="2094"/>
                      <a:pt x="7797" y="2863"/>
                      <a:pt x="8244" y="3490"/>
                    </a:cubicBezTo>
                    <a:cubicBezTo>
                      <a:pt x="8512" y="3812"/>
                      <a:pt x="8852" y="4062"/>
                      <a:pt x="9228" y="4241"/>
                    </a:cubicBezTo>
                    <a:cubicBezTo>
                      <a:pt x="9246" y="4420"/>
                      <a:pt x="9336" y="4599"/>
                      <a:pt x="9443" y="4742"/>
                    </a:cubicBezTo>
                    <a:cubicBezTo>
                      <a:pt x="9586" y="4921"/>
                      <a:pt x="9801" y="5046"/>
                      <a:pt x="10016" y="5064"/>
                    </a:cubicBezTo>
                    <a:cubicBezTo>
                      <a:pt x="9855" y="6317"/>
                      <a:pt x="9676" y="7570"/>
                      <a:pt x="9497" y="8822"/>
                    </a:cubicBezTo>
                    <a:cubicBezTo>
                      <a:pt x="9389" y="8518"/>
                      <a:pt x="9318" y="8196"/>
                      <a:pt x="9264" y="7874"/>
                    </a:cubicBezTo>
                    <a:lnTo>
                      <a:pt x="9264" y="7874"/>
                    </a:lnTo>
                    <a:cubicBezTo>
                      <a:pt x="9354" y="8124"/>
                      <a:pt x="9354" y="8375"/>
                      <a:pt x="9443" y="8625"/>
                    </a:cubicBezTo>
                    <a:cubicBezTo>
                      <a:pt x="9443" y="8652"/>
                      <a:pt x="9461" y="8666"/>
                      <a:pt x="9479" y="8666"/>
                    </a:cubicBezTo>
                    <a:cubicBezTo>
                      <a:pt x="9497" y="8666"/>
                      <a:pt x="9515" y="8652"/>
                      <a:pt x="9515" y="8625"/>
                    </a:cubicBezTo>
                    <a:cubicBezTo>
                      <a:pt x="9550" y="8268"/>
                      <a:pt x="9443" y="7892"/>
                      <a:pt x="9246" y="7588"/>
                    </a:cubicBezTo>
                    <a:cubicBezTo>
                      <a:pt x="9232" y="7566"/>
                      <a:pt x="9210" y="7556"/>
                      <a:pt x="9188" y="7556"/>
                    </a:cubicBezTo>
                    <a:cubicBezTo>
                      <a:pt x="9154" y="7556"/>
                      <a:pt x="9121" y="7580"/>
                      <a:pt x="9121" y="7623"/>
                    </a:cubicBezTo>
                    <a:cubicBezTo>
                      <a:pt x="9121" y="8106"/>
                      <a:pt x="9228" y="8608"/>
                      <a:pt x="9479" y="9037"/>
                    </a:cubicBezTo>
                    <a:cubicBezTo>
                      <a:pt x="9300" y="10343"/>
                      <a:pt x="9157" y="11632"/>
                      <a:pt x="9067" y="12956"/>
                    </a:cubicBezTo>
                    <a:cubicBezTo>
                      <a:pt x="8978" y="12831"/>
                      <a:pt x="8852" y="12759"/>
                      <a:pt x="8727" y="12741"/>
                    </a:cubicBezTo>
                    <a:cubicBezTo>
                      <a:pt x="8674" y="12741"/>
                      <a:pt x="8656" y="12777"/>
                      <a:pt x="8656" y="12813"/>
                    </a:cubicBezTo>
                    <a:cubicBezTo>
                      <a:pt x="8674" y="13153"/>
                      <a:pt x="8763" y="13475"/>
                      <a:pt x="8906" y="13779"/>
                    </a:cubicBezTo>
                    <a:cubicBezTo>
                      <a:pt x="8942" y="13851"/>
                      <a:pt x="8960" y="13905"/>
                      <a:pt x="8996" y="13958"/>
                    </a:cubicBezTo>
                    <a:cubicBezTo>
                      <a:pt x="8960" y="14620"/>
                      <a:pt x="8960" y="15265"/>
                      <a:pt x="8960" y="15927"/>
                    </a:cubicBezTo>
                    <a:cubicBezTo>
                      <a:pt x="8960" y="16535"/>
                      <a:pt x="8978" y="17126"/>
                      <a:pt x="9014" y="17716"/>
                    </a:cubicBezTo>
                    <a:cubicBezTo>
                      <a:pt x="8924" y="17484"/>
                      <a:pt x="8781" y="17251"/>
                      <a:pt x="8602" y="17072"/>
                    </a:cubicBezTo>
                    <a:cubicBezTo>
                      <a:pt x="8590" y="17060"/>
                      <a:pt x="8572" y="17054"/>
                      <a:pt x="8554" y="17054"/>
                    </a:cubicBezTo>
                    <a:cubicBezTo>
                      <a:pt x="8516" y="17054"/>
                      <a:pt x="8477" y="17078"/>
                      <a:pt x="8477" y="17126"/>
                    </a:cubicBezTo>
                    <a:cubicBezTo>
                      <a:pt x="8548" y="17698"/>
                      <a:pt x="8745" y="18253"/>
                      <a:pt x="9049" y="18754"/>
                    </a:cubicBezTo>
                    <a:cubicBezTo>
                      <a:pt x="9049" y="18754"/>
                      <a:pt x="9067" y="18772"/>
                      <a:pt x="9067" y="18772"/>
                    </a:cubicBezTo>
                    <a:cubicBezTo>
                      <a:pt x="9192" y="20526"/>
                      <a:pt x="9371" y="22262"/>
                      <a:pt x="9586" y="23979"/>
                    </a:cubicBezTo>
                    <a:cubicBezTo>
                      <a:pt x="9550" y="24069"/>
                      <a:pt x="9497" y="24141"/>
                      <a:pt x="9461" y="24212"/>
                    </a:cubicBezTo>
                    <a:cubicBezTo>
                      <a:pt x="9139" y="22637"/>
                      <a:pt x="8369" y="21170"/>
                      <a:pt x="7582" y="19756"/>
                    </a:cubicBezTo>
                    <a:cubicBezTo>
                      <a:pt x="7582" y="19738"/>
                      <a:pt x="7582" y="19720"/>
                      <a:pt x="7582" y="19720"/>
                    </a:cubicBezTo>
                    <a:cubicBezTo>
                      <a:pt x="7636" y="19506"/>
                      <a:pt x="7654" y="19273"/>
                      <a:pt x="7636" y="19040"/>
                    </a:cubicBezTo>
                    <a:cubicBezTo>
                      <a:pt x="7636" y="18790"/>
                      <a:pt x="7546" y="18557"/>
                      <a:pt x="7385" y="18360"/>
                    </a:cubicBezTo>
                    <a:cubicBezTo>
                      <a:pt x="7366" y="18348"/>
                      <a:pt x="7345" y="18342"/>
                      <a:pt x="7324" y="18342"/>
                    </a:cubicBezTo>
                    <a:cubicBezTo>
                      <a:pt x="7287" y="18342"/>
                      <a:pt x="7253" y="18362"/>
                      <a:pt x="7242" y="18396"/>
                    </a:cubicBezTo>
                    <a:cubicBezTo>
                      <a:pt x="7188" y="18611"/>
                      <a:pt x="7170" y="18844"/>
                      <a:pt x="7206" y="19058"/>
                    </a:cubicBezTo>
                    <a:lnTo>
                      <a:pt x="7009" y="18700"/>
                    </a:lnTo>
                    <a:cubicBezTo>
                      <a:pt x="6616" y="18002"/>
                      <a:pt x="6293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93" y="15676"/>
                      <a:pt x="6240" y="15300"/>
                    </a:cubicBezTo>
                    <a:cubicBezTo>
                      <a:pt x="6240" y="15262"/>
                      <a:pt x="6204" y="15224"/>
                      <a:pt x="6170" y="15224"/>
                    </a:cubicBezTo>
                    <a:cubicBezTo>
                      <a:pt x="6156" y="15224"/>
                      <a:pt x="6143" y="15231"/>
                      <a:pt x="6132" y="15247"/>
                    </a:cubicBezTo>
                    <a:cubicBezTo>
                      <a:pt x="5918" y="15533"/>
                      <a:pt x="5810" y="15909"/>
                      <a:pt x="5828" y="16267"/>
                    </a:cubicBezTo>
                    <a:cubicBezTo>
                      <a:pt x="5148" y="14585"/>
                      <a:pt x="4611" y="12849"/>
                      <a:pt x="4218" y="11077"/>
                    </a:cubicBezTo>
                    <a:cubicBezTo>
                      <a:pt x="4253" y="11023"/>
                      <a:pt x="4271" y="10970"/>
                      <a:pt x="4307" y="10916"/>
                    </a:cubicBezTo>
                    <a:cubicBezTo>
                      <a:pt x="4414" y="10844"/>
                      <a:pt x="4486" y="10719"/>
                      <a:pt x="4522" y="10594"/>
                    </a:cubicBezTo>
                    <a:cubicBezTo>
                      <a:pt x="4951" y="10540"/>
                      <a:pt x="5363" y="10415"/>
                      <a:pt x="5739" y="10236"/>
                    </a:cubicBezTo>
                    <a:cubicBezTo>
                      <a:pt x="5953" y="10129"/>
                      <a:pt x="6490" y="9663"/>
                      <a:pt x="6043" y="9467"/>
                    </a:cubicBezTo>
                    <a:cubicBezTo>
                      <a:pt x="6034" y="9462"/>
                      <a:pt x="6025" y="9460"/>
                      <a:pt x="6017" y="9460"/>
                    </a:cubicBezTo>
                    <a:cubicBezTo>
                      <a:pt x="6014" y="9460"/>
                      <a:pt x="6011" y="9460"/>
                      <a:pt x="6008" y="9461"/>
                    </a:cubicBezTo>
                    <a:lnTo>
                      <a:pt x="6008" y="9461"/>
                    </a:lnTo>
                    <a:cubicBezTo>
                      <a:pt x="6251" y="9163"/>
                      <a:pt x="6413" y="8803"/>
                      <a:pt x="6472" y="8411"/>
                    </a:cubicBezTo>
                    <a:cubicBezTo>
                      <a:pt x="6472" y="8357"/>
                      <a:pt x="6437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9" y="8330"/>
                      <a:pt x="5481" y="8523"/>
                      <a:pt x="5273" y="8858"/>
                    </a:cubicBezTo>
                    <a:cubicBezTo>
                      <a:pt x="5470" y="8393"/>
                      <a:pt x="5524" y="7874"/>
                      <a:pt x="5435" y="7373"/>
                    </a:cubicBezTo>
                    <a:cubicBezTo>
                      <a:pt x="5435" y="7351"/>
                      <a:pt x="5414" y="7335"/>
                      <a:pt x="5390" y="7335"/>
                    </a:cubicBezTo>
                    <a:cubicBezTo>
                      <a:pt x="5375" y="7335"/>
                      <a:pt x="5359" y="7341"/>
                      <a:pt x="5345" y="7355"/>
                    </a:cubicBezTo>
                    <a:cubicBezTo>
                      <a:pt x="5059" y="7659"/>
                      <a:pt x="4808" y="7999"/>
                      <a:pt x="4611" y="8357"/>
                    </a:cubicBezTo>
                    <a:cubicBezTo>
                      <a:pt x="4558" y="7856"/>
                      <a:pt x="4397" y="7373"/>
                      <a:pt x="4128" y="6943"/>
                    </a:cubicBezTo>
                    <a:cubicBezTo>
                      <a:pt x="4117" y="6921"/>
                      <a:pt x="4092" y="6906"/>
                      <a:pt x="4071" y="6906"/>
                    </a:cubicBezTo>
                    <a:cubicBezTo>
                      <a:pt x="4058" y="6906"/>
                      <a:pt x="4046" y="6912"/>
                      <a:pt x="4039" y="6925"/>
                    </a:cubicBezTo>
                    <a:cubicBezTo>
                      <a:pt x="3663" y="7319"/>
                      <a:pt x="3484" y="7838"/>
                      <a:pt x="3556" y="8375"/>
                    </a:cubicBezTo>
                    <a:cubicBezTo>
                      <a:pt x="3305" y="8017"/>
                      <a:pt x="3001" y="7659"/>
                      <a:pt x="2786" y="7355"/>
                    </a:cubicBezTo>
                    <a:cubicBezTo>
                      <a:pt x="2765" y="7334"/>
                      <a:pt x="2744" y="7325"/>
                      <a:pt x="2723" y="7325"/>
                    </a:cubicBezTo>
                    <a:cubicBezTo>
                      <a:pt x="2708" y="7325"/>
                      <a:pt x="2693" y="7330"/>
                      <a:pt x="2679" y="7337"/>
                    </a:cubicBezTo>
                    <a:cubicBezTo>
                      <a:pt x="2195" y="7910"/>
                      <a:pt x="2303" y="8733"/>
                      <a:pt x="2697" y="9341"/>
                    </a:cubicBezTo>
                    <a:cubicBezTo>
                      <a:pt x="2321" y="9162"/>
                      <a:pt x="1909" y="9055"/>
                      <a:pt x="1498" y="9001"/>
                    </a:cubicBezTo>
                    <a:cubicBezTo>
                      <a:pt x="1444" y="9001"/>
                      <a:pt x="1408" y="9055"/>
                      <a:pt x="1426" y="9109"/>
                    </a:cubicBezTo>
                    <a:cubicBezTo>
                      <a:pt x="1730" y="10218"/>
                      <a:pt x="2804" y="10701"/>
                      <a:pt x="3860" y="10827"/>
                    </a:cubicBezTo>
                    <a:cubicBezTo>
                      <a:pt x="3878" y="10827"/>
                      <a:pt x="3896" y="10809"/>
                      <a:pt x="3896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85" y="10827"/>
                      <a:pt x="4021" y="10773"/>
                      <a:pt x="3985" y="10755"/>
                    </a:cubicBezTo>
                    <a:cubicBezTo>
                      <a:pt x="3913" y="10683"/>
                      <a:pt x="3842" y="10612"/>
                      <a:pt x="3788" y="10522"/>
                    </a:cubicBezTo>
                    <a:lnTo>
                      <a:pt x="3788" y="10487"/>
                    </a:lnTo>
                    <a:cubicBezTo>
                      <a:pt x="3860" y="10558"/>
                      <a:pt x="3931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9" y="10827"/>
                      <a:pt x="4092" y="10827"/>
                    </a:cubicBezTo>
                    <a:lnTo>
                      <a:pt x="4110" y="10916"/>
                    </a:lnTo>
                    <a:lnTo>
                      <a:pt x="4092" y="10970"/>
                    </a:lnTo>
                    <a:cubicBezTo>
                      <a:pt x="4057" y="11041"/>
                      <a:pt x="4092" y="11095"/>
                      <a:pt x="4164" y="11113"/>
                    </a:cubicBezTo>
                    <a:cubicBezTo>
                      <a:pt x="4343" y="11954"/>
                      <a:pt x="4540" y="12777"/>
                      <a:pt x="4772" y="13600"/>
                    </a:cubicBezTo>
                    <a:lnTo>
                      <a:pt x="4754" y="13600"/>
                    </a:ln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200" y="13081"/>
                      <a:pt x="4289" y="13153"/>
                      <a:pt x="4361" y="13242"/>
                    </a:cubicBezTo>
                    <a:cubicBezTo>
                      <a:pt x="4450" y="13350"/>
                      <a:pt x="4540" y="13457"/>
                      <a:pt x="4647" y="13565"/>
                    </a:cubicBezTo>
                    <a:cubicBezTo>
                      <a:pt x="4654" y="13568"/>
                      <a:pt x="4661" y="13569"/>
                      <a:pt x="4668" y="13569"/>
                    </a:cubicBezTo>
                    <a:cubicBezTo>
                      <a:pt x="4700" y="13569"/>
                      <a:pt x="4733" y="13540"/>
                      <a:pt x="4719" y="13511"/>
                    </a:cubicBezTo>
                    <a:cubicBezTo>
                      <a:pt x="4665" y="13368"/>
                      <a:pt x="4576" y="13242"/>
                      <a:pt x="4468" y="13135"/>
                    </a:cubicBezTo>
                    <a:cubicBezTo>
                      <a:pt x="4361" y="13010"/>
                      <a:pt x="4218" y="12902"/>
                      <a:pt x="4074" y="12831"/>
                    </a:cubicBezTo>
                    <a:cubicBezTo>
                      <a:pt x="4060" y="12826"/>
                      <a:pt x="4047" y="12824"/>
                      <a:pt x="4035" y="12824"/>
                    </a:cubicBezTo>
                    <a:cubicBezTo>
                      <a:pt x="4003" y="12824"/>
                      <a:pt x="3980" y="12840"/>
                      <a:pt x="3967" y="12867"/>
                    </a:cubicBezTo>
                    <a:cubicBezTo>
                      <a:pt x="3900" y="13304"/>
                      <a:pt x="4244" y="13694"/>
                      <a:pt x="4673" y="13694"/>
                    </a:cubicBezTo>
                    <a:cubicBezTo>
                      <a:pt x="4700" y="13694"/>
                      <a:pt x="4727" y="13693"/>
                      <a:pt x="4754" y="13690"/>
                    </a:cubicBezTo>
                    <a:cubicBezTo>
                      <a:pt x="4772" y="13690"/>
                      <a:pt x="4772" y="13672"/>
                      <a:pt x="4790" y="13672"/>
                    </a:cubicBezTo>
                    <a:cubicBezTo>
                      <a:pt x="5130" y="14942"/>
                      <a:pt x="5596" y="16177"/>
                      <a:pt x="6150" y="17358"/>
                    </a:cubicBezTo>
                    <a:cubicBezTo>
                      <a:pt x="5882" y="16982"/>
                      <a:pt x="5578" y="16625"/>
                      <a:pt x="5291" y="16249"/>
                    </a:cubicBezTo>
                    <a:cubicBezTo>
                      <a:pt x="4182" y="14316"/>
                      <a:pt x="2571" y="12491"/>
                      <a:pt x="191" y="12455"/>
                    </a:cubicBezTo>
                    <a:cubicBezTo>
                      <a:pt x="138" y="12473"/>
                      <a:pt x="138" y="12527"/>
                      <a:pt x="191" y="12544"/>
                    </a:cubicBezTo>
                    <a:cubicBezTo>
                      <a:pt x="1408" y="12813"/>
                      <a:pt x="2428" y="13099"/>
                      <a:pt x="3394" y="13940"/>
                    </a:cubicBezTo>
                    <a:cubicBezTo>
                      <a:pt x="3931" y="14441"/>
                      <a:pt x="4397" y="15032"/>
                      <a:pt x="4790" y="15658"/>
                    </a:cubicBezTo>
                    <a:cubicBezTo>
                      <a:pt x="3573" y="14227"/>
                      <a:pt x="2160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77" y="13224"/>
                      <a:pt x="2840" y="13815"/>
                      <a:pt x="3967" y="14925"/>
                    </a:cubicBezTo>
                    <a:cubicBezTo>
                      <a:pt x="4431" y="15388"/>
                      <a:pt x="4859" y="15870"/>
                      <a:pt x="5269" y="16387"/>
                    </a:cubicBezTo>
                    <a:lnTo>
                      <a:pt x="5269" y="16387"/>
                    </a:lnTo>
                    <a:cubicBezTo>
                      <a:pt x="4680" y="15776"/>
                      <a:pt x="3832" y="15475"/>
                      <a:pt x="3072" y="15103"/>
                    </a:cubicBezTo>
                    <a:cubicBezTo>
                      <a:pt x="1891" y="14513"/>
                      <a:pt x="1014" y="13529"/>
                      <a:pt x="84" y="12598"/>
                    </a:cubicBezTo>
                    <a:cubicBezTo>
                      <a:pt x="77" y="12595"/>
                      <a:pt x="70" y="12593"/>
                      <a:pt x="6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92" y="13421"/>
                      <a:pt x="1426" y="14119"/>
                      <a:pt x="2231" y="14728"/>
                    </a:cubicBezTo>
                    <a:cubicBezTo>
                      <a:pt x="3198" y="15443"/>
                      <a:pt x="4361" y="15801"/>
                      <a:pt x="5309" y="16553"/>
                    </a:cubicBezTo>
                    <a:cubicBezTo>
                      <a:pt x="5318" y="16562"/>
                      <a:pt x="5332" y="16566"/>
                      <a:pt x="5345" y="16566"/>
                    </a:cubicBezTo>
                    <a:cubicBezTo>
                      <a:pt x="5358" y="16566"/>
                      <a:pt x="5372" y="16562"/>
                      <a:pt x="5381" y="16553"/>
                    </a:cubicBezTo>
                    <a:lnTo>
                      <a:pt x="5399" y="16589"/>
                    </a:lnTo>
                    <a:cubicBezTo>
                      <a:pt x="5399" y="16598"/>
                      <a:pt x="5403" y="16602"/>
                      <a:pt x="5410" y="16602"/>
                    </a:cubicBezTo>
                    <a:cubicBezTo>
                      <a:pt x="5417" y="16602"/>
                      <a:pt x="5426" y="16598"/>
                      <a:pt x="5435" y="16589"/>
                    </a:cubicBezTo>
                    <a:cubicBezTo>
                      <a:pt x="5739" y="16965"/>
                      <a:pt x="6025" y="17340"/>
                      <a:pt x="6311" y="17698"/>
                    </a:cubicBezTo>
                    <a:cubicBezTo>
                      <a:pt x="7027" y="19130"/>
                      <a:pt x="7797" y="20490"/>
                      <a:pt x="8423" y="21904"/>
                    </a:cubicBezTo>
                    <a:cubicBezTo>
                      <a:pt x="8190" y="21617"/>
                      <a:pt x="7868" y="21438"/>
                      <a:pt x="7510" y="21403"/>
                    </a:cubicBezTo>
                    <a:cubicBezTo>
                      <a:pt x="7439" y="21403"/>
                      <a:pt x="7403" y="21456"/>
                      <a:pt x="7439" y="21510"/>
                    </a:cubicBezTo>
                    <a:cubicBezTo>
                      <a:pt x="7636" y="21904"/>
                      <a:pt x="8029" y="22172"/>
                      <a:pt x="8477" y="22208"/>
                    </a:cubicBezTo>
                    <a:cubicBezTo>
                      <a:pt x="8512" y="22208"/>
                      <a:pt x="8530" y="22172"/>
                      <a:pt x="8530" y="22154"/>
                    </a:cubicBezTo>
                    <a:cubicBezTo>
                      <a:pt x="8852" y="22888"/>
                      <a:pt x="9121" y="23675"/>
                      <a:pt x="9354" y="24463"/>
                    </a:cubicBezTo>
                    <a:cubicBezTo>
                      <a:pt x="9157" y="24874"/>
                      <a:pt x="8978" y="25322"/>
                      <a:pt x="8835" y="25751"/>
                    </a:cubicBezTo>
                    <a:cubicBezTo>
                      <a:pt x="8888" y="25393"/>
                      <a:pt x="8852" y="24964"/>
                      <a:pt x="8566" y="24731"/>
                    </a:cubicBezTo>
                    <a:cubicBezTo>
                      <a:pt x="8544" y="24709"/>
                      <a:pt x="8521" y="24699"/>
                      <a:pt x="8501" y="24699"/>
                    </a:cubicBezTo>
                    <a:cubicBezTo>
                      <a:pt x="8474" y="24699"/>
                      <a:pt x="8451" y="24718"/>
                      <a:pt x="8441" y="24749"/>
                    </a:cubicBezTo>
                    <a:cubicBezTo>
                      <a:pt x="8351" y="25161"/>
                      <a:pt x="8441" y="25590"/>
                      <a:pt x="8709" y="25912"/>
                    </a:cubicBezTo>
                    <a:lnTo>
                      <a:pt x="8709" y="25966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8"/>
                      <a:pt x="8423" y="27075"/>
                      <a:pt x="8316" y="27630"/>
                    </a:cubicBezTo>
                    <a:cubicBezTo>
                      <a:pt x="8280" y="27827"/>
                      <a:pt x="8244" y="28042"/>
                      <a:pt x="8226" y="28238"/>
                    </a:cubicBezTo>
                    <a:cubicBezTo>
                      <a:pt x="8244" y="27791"/>
                      <a:pt x="8262" y="27344"/>
                      <a:pt x="8262" y="26878"/>
                    </a:cubicBezTo>
                    <a:cubicBezTo>
                      <a:pt x="8262" y="25805"/>
                      <a:pt x="7886" y="24856"/>
                      <a:pt x="7689" y="23818"/>
                    </a:cubicBezTo>
                    <a:cubicBezTo>
                      <a:pt x="7680" y="23783"/>
                      <a:pt x="7649" y="23765"/>
                      <a:pt x="7618" y="23765"/>
                    </a:cubicBezTo>
                    <a:cubicBezTo>
                      <a:pt x="7586" y="23765"/>
                      <a:pt x="7555" y="23783"/>
                      <a:pt x="7546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47" y="31746"/>
                      <a:pt x="8262" y="33482"/>
                      <a:pt x="8691" y="35146"/>
                    </a:cubicBezTo>
                    <a:cubicBezTo>
                      <a:pt x="8047" y="34001"/>
                      <a:pt x="7117" y="32963"/>
                      <a:pt x="6222" y="32014"/>
                    </a:cubicBezTo>
                    <a:cubicBezTo>
                      <a:pt x="6204" y="31800"/>
                      <a:pt x="6168" y="31549"/>
                      <a:pt x="6150" y="31316"/>
                    </a:cubicBezTo>
                    <a:cubicBezTo>
                      <a:pt x="6401" y="30619"/>
                      <a:pt x="6795" y="29867"/>
                      <a:pt x="6490" y="29151"/>
                    </a:cubicBezTo>
                    <a:cubicBezTo>
                      <a:pt x="6481" y="29124"/>
                      <a:pt x="6459" y="29111"/>
                      <a:pt x="6434" y="29111"/>
                    </a:cubicBezTo>
                    <a:cubicBezTo>
                      <a:pt x="6410" y="29111"/>
                      <a:pt x="6383" y="29124"/>
                      <a:pt x="6365" y="29151"/>
                    </a:cubicBezTo>
                    <a:cubicBezTo>
                      <a:pt x="6276" y="29366"/>
                      <a:pt x="6168" y="29563"/>
                      <a:pt x="6061" y="29760"/>
                    </a:cubicBezTo>
                    <a:cubicBezTo>
                      <a:pt x="6079" y="29384"/>
                      <a:pt x="6079" y="28990"/>
                      <a:pt x="6097" y="28614"/>
                    </a:cubicBezTo>
                    <a:cubicBezTo>
                      <a:pt x="6097" y="28579"/>
                      <a:pt x="6043" y="28543"/>
                      <a:pt x="5989" y="28543"/>
                    </a:cubicBezTo>
                    <a:cubicBezTo>
                      <a:pt x="5435" y="28775"/>
                      <a:pt x="5202" y="29366"/>
                      <a:pt x="5220" y="29939"/>
                    </a:cubicBezTo>
                    <a:cubicBezTo>
                      <a:pt x="4898" y="29527"/>
                      <a:pt x="4486" y="29187"/>
                      <a:pt x="4021" y="28936"/>
                    </a:cubicBezTo>
                    <a:cubicBezTo>
                      <a:pt x="4011" y="28933"/>
                      <a:pt x="4002" y="28932"/>
                      <a:pt x="3993" y="28932"/>
                    </a:cubicBezTo>
                    <a:cubicBezTo>
                      <a:pt x="3950" y="28932"/>
                      <a:pt x="3913" y="28964"/>
                      <a:pt x="3913" y="29008"/>
                    </a:cubicBezTo>
                    <a:cubicBezTo>
                      <a:pt x="3949" y="29491"/>
                      <a:pt x="4092" y="29956"/>
                      <a:pt x="4325" y="30368"/>
                    </a:cubicBezTo>
                    <a:lnTo>
                      <a:pt x="4289" y="30332"/>
                    </a:lnTo>
                    <a:cubicBezTo>
                      <a:pt x="4083" y="30191"/>
                      <a:pt x="3710" y="29956"/>
                      <a:pt x="3390" y="29956"/>
                    </a:cubicBezTo>
                    <a:cubicBezTo>
                      <a:pt x="3266" y="29956"/>
                      <a:pt x="3150" y="29991"/>
                      <a:pt x="3054" y="30082"/>
                    </a:cubicBezTo>
                    <a:cubicBezTo>
                      <a:pt x="2553" y="30529"/>
                      <a:pt x="3090" y="30923"/>
                      <a:pt x="3681" y="31173"/>
                    </a:cubicBezTo>
                    <a:lnTo>
                      <a:pt x="3430" y="31173"/>
                    </a:lnTo>
                    <a:cubicBezTo>
                      <a:pt x="2750" y="31245"/>
                      <a:pt x="2697" y="31800"/>
                      <a:pt x="2947" y="32336"/>
                    </a:cubicBezTo>
                    <a:cubicBezTo>
                      <a:pt x="2956" y="32363"/>
                      <a:pt x="2983" y="32377"/>
                      <a:pt x="3010" y="32377"/>
                    </a:cubicBezTo>
                    <a:cubicBezTo>
                      <a:pt x="3037" y="32377"/>
                      <a:pt x="3063" y="32363"/>
                      <a:pt x="3072" y="32336"/>
                    </a:cubicBezTo>
                    <a:cubicBezTo>
                      <a:pt x="3310" y="31989"/>
                      <a:pt x="3754" y="31889"/>
                      <a:pt x="4220" y="31889"/>
                    </a:cubicBezTo>
                    <a:cubicBezTo>
                      <a:pt x="4665" y="31889"/>
                      <a:pt x="5129" y="31980"/>
                      <a:pt x="5452" y="32032"/>
                    </a:cubicBezTo>
                    <a:cubicBezTo>
                      <a:pt x="5458" y="32034"/>
                      <a:pt x="5464" y="32035"/>
                      <a:pt x="5469" y="32035"/>
                    </a:cubicBezTo>
                    <a:cubicBezTo>
                      <a:pt x="5509" y="32035"/>
                      <a:pt x="5518" y="31977"/>
                      <a:pt x="5470" y="31961"/>
                    </a:cubicBezTo>
                    <a:cubicBezTo>
                      <a:pt x="5159" y="31831"/>
                      <a:pt x="4709" y="31734"/>
                      <a:pt x="4264" y="31734"/>
                    </a:cubicBezTo>
                    <a:cubicBezTo>
                      <a:pt x="3790" y="31734"/>
                      <a:pt x="3323" y="31844"/>
                      <a:pt x="3037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25" y="31388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9" y="31925"/>
                      <a:pt x="5631" y="31996"/>
                      <a:pt x="5882" y="32032"/>
                    </a:cubicBezTo>
                    <a:lnTo>
                      <a:pt x="5882" y="32068"/>
                    </a:lnTo>
                    <a:cubicBezTo>
                      <a:pt x="5892" y="32099"/>
                      <a:pt x="5921" y="32118"/>
                      <a:pt x="5953" y="32118"/>
                    </a:cubicBezTo>
                    <a:cubicBezTo>
                      <a:pt x="5977" y="32118"/>
                      <a:pt x="6003" y="32108"/>
                      <a:pt x="6025" y="32086"/>
                    </a:cubicBezTo>
                    <a:cubicBezTo>
                      <a:pt x="6043" y="32104"/>
                      <a:pt x="6061" y="32122"/>
                      <a:pt x="6097" y="32122"/>
                    </a:cubicBezTo>
                    <a:cubicBezTo>
                      <a:pt x="6097" y="32158"/>
                      <a:pt x="6097" y="32193"/>
                      <a:pt x="6115" y="32229"/>
                    </a:cubicBezTo>
                    <a:cubicBezTo>
                      <a:pt x="6122" y="32260"/>
                      <a:pt x="6151" y="32275"/>
                      <a:pt x="6179" y="32275"/>
                    </a:cubicBezTo>
                    <a:cubicBezTo>
                      <a:pt x="6215" y="32275"/>
                      <a:pt x="6250" y="32251"/>
                      <a:pt x="6240" y="32211"/>
                    </a:cubicBezTo>
                    <a:lnTo>
                      <a:pt x="6240" y="32175"/>
                    </a:lnTo>
                    <a:cubicBezTo>
                      <a:pt x="6705" y="32694"/>
                      <a:pt x="7135" y="33231"/>
                      <a:pt x="7564" y="33786"/>
                    </a:cubicBezTo>
                    <a:cubicBezTo>
                      <a:pt x="8083" y="34448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7" y="36739"/>
                      <a:pt x="9264" y="37061"/>
                    </a:cubicBezTo>
                    <a:cubicBezTo>
                      <a:pt x="8189" y="35369"/>
                      <a:pt x="6421" y="33695"/>
                      <a:pt x="4624" y="33695"/>
                    </a:cubicBezTo>
                    <a:cubicBezTo>
                      <a:pt x="4596" y="33695"/>
                      <a:pt x="4568" y="33696"/>
                      <a:pt x="4540" y="33697"/>
                    </a:cubicBezTo>
                    <a:cubicBezTo>
                      <a:pt x="4468" y="33697"/>
                      <a:pt x="4432" y="33786"/>
                      <a:pt x="4486" y="33840"/>
                    </a:cubicBezTo>
                    <a:cubicBezTo>
                      <a:pt x="5291" y="34699"/>
                      <a:pt x="5846" y="35898"/>
                      <a:pt x="6795" y="36631"/>
                    </a:cubicBezTo>
                    <a:cubicBezTo>
                      <a:pt x="7564" y="37240"/>
                      <a:pt x="8584" y="37580"/>
                      <a:pt x="9336" y="38188"/>
                    </a:cubicBezTo>
                    <a:cubicBezTo>
                      <a:pt x="9479" y="38385"/>
                      <a:pt x="9622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800" y="38750"/>
                      <a:pt x="9819" y="38733"/>
                      <a:pt x="9819" y="38707"/>
                    </a:cubicBezTo>
                    <a:cubicBezTo>
                      <a:pt x="9801" y="38671"/>
                      <a:pt x="9783" y="38636"/>
                      <a:pt x="9747" y="38600"/>
                    </a:cubicBezTo>
                    <a:lnTo>
                      <a:pt x="9747" y="38600"/>
                    </a:lnTo>
                    <a:cubicBezTo>
                      <a:pt x="9837" y="38689"/>
                      <a:pt x="9908" y="38779"/>
                      <a:pt x="9980" y="38886"/>
                    </a:cubicBezTo>
                    <a:cubicBezTo>
                      <a:pt x="10266" y="39584"/>
                      <a:pt x="10588" y="40300"/>
                      <a:pt x="10875" y="40998"/>
                    </a:cubicBezTo>
                    <a:lnTo>
                      <a:pt x="10714" y="40908"/>
                    </a:lnTo>
                    <a:cubicBezTo>
                      <a:pt x="10570" y="40676"/>
                      <a:pt x="10391" y="40479"/>
                      <a:pt x="10213" y="40282"/>
                    </a:cubicBezTo>
                    <a:cubicBezTo>
                      <a:pt x="10034" y="40049"/>
                      <a:pt x="9801" y="39870"/>
                      <a:pt x="9532" y="39781"/>
                    </a:cubicBezTo>
                    <a:cubicBezTo>
                      <a:pt x="9523" y="39778"/>
                      <a:pt x="9514" y="39777"/>
                      <a:pt x="9505" y="39777"/>
                    </a:cubicBezTo>
                    <a:cubicBezTo>
                      <a:pt x="9444" y="39777"/>
                      <a:pt x="9394" y="39826"/>
                      <a:pt x="9425" y="39888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4" y="42268"/>
                      <a:pt x="11734" y="43414"/>
                      <a:pt x="11948" y="44577"/>
                    </a:cubicBezTo>
                    <a:cubicBezTo>
                      <a:pt x="11948" y="44791"/>
                      <a:pt x="11930" y="44988"/>
                      <a:pt x="11913" y="45185"/>
                    </a:cubicBezTo>
                    <a:cubicBezTo>
                      <a:pt x="11805" y="44684"/>
                      <a:pt x="11555" y="44183"/>
                      <a:pt x="11161" y="44022"/>
                    </a:cubicBezTo>
                    <a:cubicBezTo>
                      <a:pt x="11143" y="44009"/>
                      <a:pt x="11125" y="44003"/>
                      <a:pt x="11107" y="44003"/>
                    </a:cubicBezTo>
                    <a:cubicBezTo>
                      <a:pt x="11052" y="44003"/>
                      <a:pt x="11004" y="44057"/>
                      <a:pt x="11018" y="44111"/>
                    </a:cubicBezTo>
                    <a:cubicBezTo>
                      <a:pt x="11107" y="44756"/>
                      <a:pt x="11268" y="45615"/>
                      <a:pt x="11859" y="45990"/>
                    </a:cubicBezTo>
                    <a:cubicBezTo>
                      <a:pt x="11680" y="47977"/>
                      <a:pt x="11322" y="49945"/>
                      <a:pt x="10803" y="51860"/>
                    </a:cubicBezTo>
                    <a:cubicBezTo>
                      <a:pt x="10792" y="51903"/>
                      <a:pt x="10827" y="51927"/>
                      <a:pt x="10861" y="51927"/>
                    </a:cubicBezTo>
                    <a:cubicBezTo>
                      <a:pt x="10882" y="51927"/>
                      <a:pt x="10903" y="51917"/>
                      <a:pt x="10910" y="51896"/>
                    </a:cubicBezTo>
                    <a:cubicBezTo>
                      <a:pt x="11465" y="50482"/>
                      <a:pt x="11859" y="49015"/>
                      <a:pt x="12074" y="47512"/>
                    </a:cubicBezTo>
                    <a:cubicBezTo>
                      <a:pt x="12682" y="47010"/>
                      <a:pt x="13273" y="46044"/>
                      <a:pt x="13183" y="45275"/>
                    </a:cubicBezTo>
                    <a:cubicBezTo>
                      <a:pt x="13183" y="45233"/>
                      <a:pt x="13140" y="45191"/>
                      <a:pt x="13096" y="45191"/>
                    </a:cubicBezTo>
                    <a:cubicBezTo>
                      <a:pt x="13083" y="45191"/>
                      <a:pt x="13070" y="45195"/>
                      <a:pt x="13058" y="45203"/>
                    </a:cubicBezTo>
                    <a:cubicBezTo>
                      <a:pt x="12575" y="45543"/>
                      <a:pt x="12414" y="46062"/>
                      <a:pt x="12181" y="46545"/>
                    </a:cubicBezTo>
                    <a:cubicBezTo>
                      <a:pt x="12306" y="45257"/>
                      <a:pt x="12342" y="43950"/>
                      <a:pt x="12306" y="42644"/>
                    </a:cubicBezTo>
                    <a:cubicBezTo>
                      <a:pt x="12754" y="42143"/>
                      <a:pt x="12897" y="41391"/>
                      <a:pt x="13004" y="40747"/>
                    </a:cubicBezTo>
                    <a:cubicBezTo>
                      <a:pt x="13019" y="40704"/>
                      <a:pt x="12974" y="40648"/>
                      <a:pt x="12928" y="40648"/>
                    </a:cubicBezTo>
                    <a:cubicBezTo>
                      <a:pt x="12918" y="40648"/>
                      <a:pt x="12907" y="40651"/>
                      <a:pt x="12897" y="40658"/>
                    </a:cubicBezTo>
                    <a:cubicBezTo>
                      <a:pt x="12610" y="40962"/>
                      <a:pt x="12396" y="41302"/>
                      <a:pt x="12253" y="41678"/>
                    </a:cubicBezTo>
                    <a:cubicBezTo>
                      <a:pt x="12253" y="41588"/>
                      <a:pt x="12253" y="41481"/>
                      <a:pt x="12235" y="41391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0"/>
                      <a:pt x="14203" y="35701"/>
                      <a:pt x="14937" y="34645"/>
                    </a:cubicBezTo>
                    <a:cubicBezTo>
                      <a:pt x="16011" y="33124"/>
                      <a:pt x="17048" y="31639"/>
                      <a:pt x="17818" y="29956"/>
                    </a:cubicBezTo>
                    <a:cubicBezTo>
                      <a:pt x="17850" y="29892"/>
                      <a:pt x="17810" y="29828"/>
                      <a:pt x="17750" y="29828"/>
                    </a:cubicBezTo>
                    <a:cubicBezTo>
                      <a:pt x="17743" y="29828"/>
                      <a:pt x="17736" y="29829"/>
                      <a:pt x="17728" y="29831"/>
                    </a:cubicBezTo>
                    <a:cubicBezTo>
                      <a:pt x="15599" y="30457"/>
                      <a:pt x="14114" y="32211"/>
                      <a:pt x="13273" y="34233"/>
                    </a:cubicBezTo>
                    <a:cubicBezTo>
                      <a:pt x="13452" y="33339"/>
                      <a:pt x="13648" y="32462"/>
                      <a:pt x="13845" y="31567"/>
                    </a:cubicBezTo>
                    <a:lnTo>
                      <a:pt x="13845" y="31603"/>
                    </a:lnTo>
                    <a:cubicBezTo>
                      <a:pt x="13854" y="31612"/>
                      <a:pt x="13872" y="31616"/>
                      <a:pt x="13888" y="31616"/>
                    </a:cubicBezTo>
                    <a:cubicBezTo>
                      <a:pt x="13903" y="31616"/>
                      <a:pt x="13917" y="31612"/>
                      <a:pt x="13917" y="31603"/>
                    </a:cubicBezTo>
                    <a:cubicBezTo>
                      <a:pt x="13953" y="31424"/>
                      <a:pt x="13970" y="31245"/>
                      <a:pt x="13970" y="31066"/>
                    </a:cubicBezTo>
                    <a:cubicBezTo>
                      <a:pt x="14096" y="30547"/>
                      <a:pt x="14221" y="30046"/>
                      <a:pt x="14364" y="29527"/>
                    </a:cubicBezTo>
                    <a:cubicBezTo>
                      <a:pt x="14829" y="29294"/>
                      <a:pt x="15205" y="28919"/>
                      <a:pt x="15438" y="28453"/>
                    </a:cubicBezTo>
                    <a:cubicBezTo>
                      <a:pt x="15470" y="28405"/>
                      <a:pt x="15430" y="28343"/>
                      <a:pt x="15371" y="28343"/>
                    </a:cubicBezTo>
                    <a:cubicBezTo>
                      <a:pt x="15364" y="28343"/>
                      <a:pt x="15356" y="28344"/>
                      <a:pt x="15348" y="28346"/>
                    </a:cubicBezTo>
                    <a:cubicBezTo>
                      <a:pt x="15044" y="28417"/>
                      <a:pt x="14758" y="28596"/>
                      <a:pt x="14561" y="28829"/>
                    </a:cubicBezTo>
                    <a:cubicBezTo>
                      <a:pt x="14651" y="28471"/>
                      <a:pt x="14740" y="28113"/>
                      <a:pt x="14847" y="27755"/>
                    </a:cubicBezTo>
                    <a:cubicBezTo>
                      <a:pt x="15098" y="27576"/>
                      <a:pt x="15348" y="27397"/>
                      <a:pt x="15581" y="27183"/>
                    </a:cubicBezTo>
                    <a:lnTo>
                      <a:pt x="15581" y="27183"/>
                    </a:lnTo>
                    <a:cubicBezTo>
                      <a:pt x="15545" y="27218"/>
                      <a:pt x="15527" y="27254"/>
                      <a:pt x="15509" y="27290"/>
                    </a:cubicBezTo>
                    <a:cubicBezTo>
                      <a:pt x="15495" y="27319"/>
                      <a:pt x="15516" y="27349"/>
                      <a:pt x="15534" y="27349"/>
                    </a:cubicBezTo>
                    <a:cubicBezTo>
                      <a:pt x="15538" y="27349"/>
                      <a:pt x="15542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2" y="27166"/>
                      <a:pt x="17330" y="26617"/>
                      <a:pt x="17764" y="26270"/>
                    </a:cubicBezTo>
                    <a:cubicBezTo>
                      <a:pt x="17800" y="26216"/>
                      <a:pt x="17764" y="26145"/>
                      <a:pt x="17711" y="26145"/>
                    </a:cubicBezTo>
                    <a:cubicBezTo>
                      <a:pt x="17263" y="26163"/>
                      <a:pt x="16816" y="26270"/>
                      <a:pt x="16404" y="26431"/>
                    </a:cubicBezTo>
                    <a:cubicBezTo>
                      <a:pt x="16923" y="26002"/>
                      <a:pt x="17371" y="25483"/>
                      <a:pt x="17711" y="24892"/>
                    </a:cubicBezTo>
                    <a:cubicBezTo>
                      <a:pt x="17746" y="24856"/>
                      <a:pt x="17711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1" y="24802"/>
                      <a:pt x="16536" y="25067"/>
                      <a:pt x="16189" y="25483"/>
                    </a:cubicBezTo>
                    <a:cubicBezTo>
                      <a:pt x="16386" y="24910"/>
                      <a:pt x="16351" y="24302"/>
                      <a:pt x="16064" y="23765"/>
                    </a:cubicBezTo>
                    <a:cubicBezTo>
                      <a:pt x="16053" y="23743"/>
                      <a:pt x="16028" y="23727"/>
                      <a:pt x="16003" y="23727"/>
                    </a:cubicBezTo>
                    <a:cubicBezTo>
                      <a:pt x="15987" y="23727"/>
                      <a:pt x="15971" y="23733"/>
                      <a:pt x="15957" y="23747"/>
                    </a:cubicBezTo>
                    <a:cubicBezTo>
                      <a:pt x="15581" y="24105"/>
                      <a:pt x="15313" y="24552"/>
                      <a:pt x="15152" y="25053"/>
                    </a:cubicBezTo>
                    <a:cubicBezTo>
                      <a:pt x="15098" y="24785"/>
                      <a:pt x="14973" y="24534"/>
                      <a:pt x="14812" y="24319"/>
                    </a:cubicBezTo>
                    <a:cubicBezTo>
                      <a:pt x="14716" y="24197"/>
                      <a:pt x="14318" y="23813"/>
                      <a:pt x="14048" y="23813"/>
                    </a:cubicBezTo>
                    <a:cubicBezTo>
                      <a:pt x="13964" y="23813"/>
                      <a:pt x="13892" y="23850"/>
                      <a:pt x="13845" y="23944"/>
                    </a:cubicBezTo>
                    <a:cubicBezTo>
                      <a:pt x="13595" y="24463"/>
                      <a:pt x="13792" y="25089"/>
                      <a:pt x="13988" y="25608"/>
                    </a:cubicBezTo>
                    <a:cubicBezTo>
                      <a:pt x="13766" y="25413"/>
                      <a:pt x="13500" y="25316"/>
                      <a:pt x="13224" y="25316"/>
                    </a:cubicBezTo>
                    <a:cubicBezTo>
                      <a:pt x="13145" y="25316"/>
                      <a:pt x="13066" y="25324"/>
                      <a:pt x="12986" y="25339"/>
                    </a:cubicBezTo>
                    <a:cubicBezTo>
                      <a:pt x="12950" y="25339"/>
                      <a:pt x="12915" y="25375"/>
                      <a:pt x="12915" y="25411"/>
                    </a:cubicBezTo>
                    <a:cubicBezTo>
                      <a:pt x="12915" y="26234"/>
                      <a:pt x="13720" y="27129"/>
                      <a:pt x="14579" y="27147"/>
                    </a:cubicBezTo>
                    <a:cubicBezTo>
                      <a:pt x="14633" y="27308"/>
                      <a:pt x="14686" y="27469"/>
                      <a:pt x="14740" y="27612"/>
                    </a:cubicBezTo>
                    <a:cubicBezTo>
                      <a:pt x="14740" y="27630"/>
                      <a:pt x="14758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7" y="28203"/>
                      <a:pt x="14454" y="28686"/>
                      <a:pt x="14293" y="29187"/>
                    </a:cubicBezTo>
                    <a:cubicBezTo>
                      <a:pt x="14293" y="29187"/>
                      <a:pt x="14293" y="29205"/>
                      <a:pt x="14293" y="29223"/>
                    </a:cubicBezTo>
                    <a:lnTo>
                      <a:pt x="14239" y="29402"/>
                    </a:lnTo>
                    <a:cubicBezTo>
                      <a:pt x="14167" y="29455"/>
                      <a:pt x="14114" y="29509"/>
                      <a:pt x="14042" y="29563"/>
                    </a:cubicBezTo>
                    <a:cubicBezTo>
                      <a:pt x="13996" y="29594"/>
                      <a:pt x="14029" y="29638"/>
                      <a:pt x="14074" y="29638"/>
                    </a:cubicBezTo>
                    <a:cubicBezTo>
                      <a:pt x="14081" y="29638"/>
                      <a:pt x="14088" y="29637"/>
                      <a:pt x="14096" y="29634"/>
                    </a:cubicBezTo>
                    <a:cubicBezTo>
                      <a:pt x="14132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89"/>
                      <a:pt x="13917" y="30475"/>
                    </a:cubicBezTo>
                    <a:cubicBezTo>
                      <a:pt x="13863" y="30189"/>
                      <a:pt x="13720" y="29903"/>
                      <a:pt x="13541" y="29670"/>
                    </a:cubicBezTo>
                    <a:cubicBezTo>
                      <a:pt x="13522" y="29657"/>
                      <a:pt x="13503" y="29651"/>
                      <a:pt x="13486" y="29651"/>
                    </a:cubicBezTo>
                    <a:cubicBezTo>
                      <a:pt x="13454" y="29651"/>
                      <a:pt x="13427" y="29671"/>
                      <a:pt x="13416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77" y="31692"/>
                      <a:pt x="13434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42" y="31648"/>
                      <a:pt x="12919" y="31634"/>
                      <a:pt x="12897" y="31634"/>
                    </a:cubicBezTo>
                    <a:cubicBezTo>
                      <a:pt x="12874" y="31634"/>
                      <a:pt x="12852" y="31648"/>
                      <a:pt x="12843" y="31674"/>
                    </a:cubicBezTo>
                    <a:cubicBezTo>
                      <a:pt x="12610" y="32140"/>
                      <a:pt x="12843" y="32855"/>
                      <a:pt x="13183" y="33267"/>
                    </a:cubicBezTo>
                    <a:lnTo>
                      <a:pt x="13183" y="33303"/>
                    </a:lnTo>
                    <a:cubicBezTo>
                      <a:pt x="12843" y="34717"/>
                      <a:pt x="12557" y="36130"/>
                      <a:pt x="12342" y="37580"/>
                    </a:cubicBezTo>
                    <a:cubicBezTo>
                      <a:pt x="12235" y="37848"/>
                      <a:pt x="12109" y="38099"/>
                      <a:pt x="11966" y="38367"/>
                    </a:cubicBezTo>
                    <a:cubicBezTo>
                      <a:pt x="11940" y="38406"/>
                      <a:pt x="11970" y="38435"/>
                      <a:pt x="12009" y="38435"/>
                    </a:cubicBezTo>
                    <a:cubicBezTo>
                      <a:pt x="12024" y="38435"/>
                      <a:pt x="12041" y="38431"/>
                      <a:pt x="12056" y="38421"/>
                    </a:cubicBezTo>
                    <a:cubicBezTo>
                      <a:pt x="12074" y="38367"/>
                      <a:pt x="12109" y="38313"/>
                      <a:pt x="12127" y="38260"/>
                    </a:cubicBezTo>
                    <a:cubicBezTo>
                      <a:pt x="12145" y="38269"/>
                      <a:pt x="12163" y="38273"/>
                      <a:pt x="12179" y="38273"/>
                    </a:cubicBezTo>
                    <a:cubicBezTo>
                      <a:pt x="12194" y="38273"/>
                      <a:pt x="12208" y="38269"/>
                      <a:pt x="12217" y="38260"/>
                    </a:cubicBezTo>
                    <a:lnTo>
                      <a:pt x="12253" y="38224"/>
                    </a:lnTo>
                    <a:lnTo>
                      <a:pt x="12253" y="38224"/>
                    </a:lnTo>
                    <a:cubicBezTo>
                      <a:pt x="12181" y="38725"/>
                      <a:pt x="12127" y="39226"/>
                      <a:pt x="12092" y="39727"/>
                    </a:cubicBezTo>
                    <a:cubicBezTo>
                      <a:pt x="11895" y="37920"/>
                      <a:pt x="11608" y="36112"/>
                      <a:pt x="11322" y="34323"/>
                    </a:cubicBezTo>
                    <a:cubicBezTo>
                      <a:pt x="11340" y="34323"/>
                      <a:pt x="11340" y="34305"/>
                      <a:pt x="11340" y="34305"/>
                    </a:cubicBezTo>
                    <a:cubicBezTo>
                      <a:pt x="11716" y="33768"/>
                      <a:pt x="11984" y="32963"/>
                      <a:pt x="11734" y="32354"/>
                    </a:cubicBezTo>
                    <a:cubicBezTo>
                      <a:pt x="11722" y="32319"/>
                      <a:pt x="11688" y="32292"/>
                      <a:pt x="11655" y="32292"/>
                    </a:cubicBezTo>
                    <a:cubicBezTo>
                      <a:pt x="11638" y="32292"/>
                      <a:pt x="11621" y="32300"/>
                      <a:pt x="11608" y="32319"/>
                    </a:cubicBezTo>
                    <a:cubicBezTo>
                      <a:pt x="11376" y="32605"/>
                      <a:pt x="11233" y="32927"/>
                      <a:pt x="11161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803" y="26449"/>
                      <a:pt x="10785" y="25912"/>
                    </a:cubicBezTo>
                    <a:cubicBezTo>
                      <a:pt x="10785" y="25864"/>
                      <a:pt x="10745" y="25825"/>
                      <a:pt x="10703" y="25825"/>
                    </a:cubicBezTo>
                    <a:cubicBezTo>
                      <a:pt x="10682" y="25825"/>
                      <a:pt x="10660" y="25835"/>
                      <a:pt x="10642" y="25858"/>
                    </a:cubicBezTo>
                    <a:cubicBezTo>
                      <a:pt x="10445" y="26073"/>
                      <a:pt x="10284" y="26342"/>
                      <a:pt x="10195" y="26628"/>
                    </a:cubicBezTo>
                    <a:cubicBezTo>
                      <a:pt x="10069" y="25769"/>
                      <a:pt x="9962" y="24892"/>
                      <a:pt x="9855" y="24033"/>
                    </a:cubicBezTo>
                    <a:cubicBezTo>
                      <a:pt x="10177" y="23425"/>
                      <a:pt x="10535" y="22852"/>
                      <a:pt x="10928" y="22315"/>
                    </a:cubicBezTo>
                    <a:lnTo>
                      <a:pt x="10982" y="22315"/>
                    </a:lnTo>
                    <a:cubicBezTo>
                      <a:pt x="11168" y="22201"/>
                      <a:pt x="11377" y="22143"/>
                      <a:pt x="11591" y="22143"/>
                    </a:cubicBezTo>
                    <a:cubicBezTo>
                      <a:pt x="11644" y="22143"/>
                      <a:pt x="11698" y="22147"/>
                      <a:pt x="11751" y="22154"/>
                    </a:cubicBezTo>
                    <a:cubicBezTo>
                      <a:pt x="11662" y="22262"/>
                      <a:pt x="11555" y="22369"/>
                      <a:pt x="11447" y="22440"/>
                    </a:cubicBezTo>
                    <a:cubicBezTo>
                      <a:pt x="11276" y="22503"/>
                      <a:pt x="11119" y="22551"/>
                      <a:pt x="10951" y="22551"/>
                    </a:cubicBezTo>
                    <a:cubicBezTo>
                      <a:pt x="10926" y="22551"/>
                      <a:pt x="10901" y="22550"/>
                      <a:pt x="10875" y="22548"/>
                    </a:cubicBezTo>
                    <a:cubicBezTo>
                      <a:pt x="10821" y="22548"/>
                      <a:pt x="10785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7" y="22715"/>
                      <a:pt x="11775" y="22396"/>
                      <a:pt x="11948" y="22136"/>
                    </a:cubicBezTo>
                    <a:cubicBezTo>
                      <a:pt x="11984" y="22100"/>
                      <a:pt x="11948" y="22047"/>
                      <a:pt x="11913" y="22029"/>
                    </a:cubicBezTo>
                    <a:cubicBezTo>
                      <a:pt x="11827" y="22013"/>
                      <a:pt x="11741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6"/>
                    </a:cubicBezTo>
                    <a:cubicBezTo>
                      <a:pt x="11376" y="21725"/>
                      <a:pt x="11716" y="21349"/>
                      <a:pt x="12056" y="20973"/>
                    </a:cubicBezTo>
                    <a:cubicBezTo>
                      <a:pt x="12270" y="20776"/>
                      <a:pt x="12485" y="20561"/>
                      <a:pt x="12700" y="20365"/>
                    </a:cubicBezTo>
                    <a:cubicBezTo>
                      <a:pt x="13147" y="20132"/>
                      <a:pt x="13630" y="19935"/>
                      <a:pt x="14114" y="19756"/>
                    </a:cubicBezTo>
                    <a:cubicBezTo>
                      <a:pt x="15223" y="19309"/>
                      <a:pt x="16386" y="19023"/>
                      <a:pt x="17567" y="18897"/>
                    </a:cubicBezTo>
                    <a:cubicBezTo>
                      <a:pt x="17621" y="18897"/>
                      <a:pt x="17621" y="18808"/>
                      <a:pt x="17567" y="18808"/>
                    </a:cubicBezTo>
                    <a:cubicBezTo>
                      <a:pt x="17521" y="18807"/>
                      <a:pt x="17475" y="18806"/>
                      <a:pt x="17429" y="18806"/>
                    </a:cubicBezTo>
                    <a:cubicBezTo>
                      <a:pt x="16160" y="18806"/>
                      <a:pt x="15019" y="19272"/>
                      <a:pt x="13845" y="19738"/>
                    </a:cubicBezTo>
                    <a:cubicBezTo>
                      <a:pt x="13630" y="19819"/>
                      <a:pt x="13405" y="19900"/>
                      <a:pt x="13177" y="19995"/>
                    </a:cubicBezTo>
                    <a:lnTo>
                      <a:pt x="13177" y="19995"/>
                    </a:lnTo>
                    <a:cubicBezTo>
                      <a:pt x="13760" y="19702"/>
                      <a:pt x="14307" y="19325"/>
                      <a:pt x="14883" y="19005"/>
                    </a:cubicBezTo>
                    <a:cubicBezTo>
                      <a:pt x="15635" y="18575"/>
                      <a:pt x="16530" y="18521"/>
                      <a:pt x="17388" y="18521"/>
                    </a:cubicBezTo>
                    <a:cubicBezTo>
                      <a:pt x="17490" y="18521"/>
                      <a:pt x="17678" y="18517"/>
                      <a:pt x="17895" y="18517"/>
                    </a:cubicBezTo>
                    <a:cubicBezTo>
                      <a:pt x="18635" y="18517"/>
                      <a:pt x="19720" y="18570"/>
                      <a:pt x="18945" y="19040"/>
                    </a:cubicBezTo>
                    <a:cubicBezTo>
                      <a:pt x="17657" y="19828"/>
                      <a:pt x="16547" y="20060"/>
                      <a:pt x="15062" y="20096"/>
                    </a:cubicBezTo>
                    <a:cubicBezTo>
                      <a:pt x="14078" y="20114"/>
                      <a:pt x="13201" y="20239"/>
                      <a:pt x="12360" y="20740"/>
                    </a:cubicBezTo>
                    <a:cubicBezTo>
                      <a:pt x="12328" y="20756"/>
                      <a:pt x="12339" y="20815"/>
                      <a:pt x="12379" y="20815"/>
                    </a:cubicBezTo>
                    <a:cubicBezTo>
                      <a:pt x="12384" y="20815"/>
                      <a:pt x="12390" y="20814"/>
                      <a:pt x="12396" y="20812"/>
                    </a:cubicBezTo>
                    <a:cubicBezTo>
                      <a:pt x="13809" y="20257"/>
                      <a:pt x="15187" y="20293"/>
                      <a:pt x="16691" y="20168"/>
                    </a:cubicBezTo>
                    <a:cubicBezTo>
                      <a:pt x="17818" y="20078"/>
                      <a:pt x="18784" y="19291"/>
                      <a:pt x="19733" y="18772"/>
                    </a:cubicBezTo>
                    <a:cubicBezTo>
                      <a:pt x="19804" y="18736"/>
                      <a:pt x="19786" y="18647"/>
                      <a:pt x="19715" y="18611"/>
                    </a:cubicBezTo>
                    <a:cubicBezTo>
                      <a:pt x="18884" y="18480"/>
                      <a:pt x="18078" y="18366"/>
                      <a:pt x="17258" y="18366"/>
                    </a:cubicBezTo>
                    <a:cubicBezTo>
                      <a:pt x="16841" y="18366"/>
                      <a:pt x="16421" y="18395"/>
                      <a:pt x="15993" y="18468"/>
                    </a:cubicBezTo>
                    <a:cubicBezTo>
                      <a:pt x="15008" y="18629"/>
                      <a:pt x="14203" y="19255"/>
                      <a:pt x="13344" y="19774"/>
                    </a:cubicBezTo>
                    <a:cubicBezTo>
                      <a:pt x="13881" y="19291"/>
                      <a:pt x="14436" y="18808"/>
                      <a:pt x="14955" y="18307"/>
                    </a:cubicBezTo>
                    <a:cubicBezTo>
                      <a:pt x="15492" y="17824"/>
                      <a:pt x="15993" y="17358"/>
                      <a:pt x="16530" y="16929"/>
                    </a:cubicBezTo>
                    <a:cubicBezTo>
                      <a:pt x="16762" y="17036"/>
                      <a:pt x="16995" y="17072"/>
                      <a:pt x="17245" y="17072"/>
                    </a:cubicBezTo>
                    <a:cubicBezTo>
                      <a:pt x="17388" y="17054"/>
                      <a:pt x="17621" y="16929"/>
                      <a:pt x="17585" y="16750"/>
                    </a:cubicBezTo>
                    <a:cubicBezTo>
                      <a:pt x="17567" y="16589"/>
                      <a:pt x="17371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800" y="16034"/>
                      <a:pt x="18140" y="15855"/>
                    </a:cubicBezTo>
                    <a:cubicBezTo>
                      <a:pt x="18158" y="15873"/>
                      <a:pt x="18176" y="15891"/>
                      <a:pt x="18212" y="15891"/>
                    </a:cubicBezTo>
                    <a:lnTo>
                      <a:pt x="18283" y="15891"/>
                    </a:lnTo>
                    <a:cubicBezTo>
                      <a:pt x="18373" y="15945"/>
                      <a:pt x="18462" y="15998"/>
                      <a:pt x="18570" y="16034"/>
                    </a:cubicBezTo>
                    <a:cubicBezTo>
                      <a:pt x="18605" y="16034"/>
                      <a:pt x="18623" y="16034"/>
                      <a:pt x="18641" y="16016"/>
                    </a:cubicBezTo>
                    <a:lnTo>
                      <a:pt x="18731" y="16016"/>
                    </a:lnTo>
                    <a:cubicBezTo>
                      <a:pt x="19250" y="16947"/>
                      <a:pt x="20073" y="17824"/>
                      <a:pt x="21218" y="17841"/>
                    </a:cubicBezTo>
                    <a:cubicBezTo>
                      <a:pt x="21272" y="17841"/>
                      <a:pt x="21308" y="17770"/>
                      <a:pt x="21290" y="17716"/>
                    </a:cubicBezTo>
                    <a:cubicBezTo>
                      <a:pt x="21129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1" y="16608"/>
                      <a:pt x="20611" y="16608"/>
                    </a:cubicBezTo>
                    <a:cubicBezTo>
                      <a:pt x="21063" y="16608"/>
                      <a:pt x="21512" y="16483"/>
                      <a:pt x="21898" y="16231"/>
                    </a:cubicBezTo>
                    <a:cubicBezTo>
                      <a:pt x="21916" y="16213"/>
                      <a:pt x="21916" y="16177"/>
                      <a:pt x="21898" y="16159"/>
                    </a:cubicBezTo>
                    <a:cubicBezTo>
                      <a:pt x="21661" y="15634"/>
                      <a:pt x="21023" y="15478"/>
                      <a:pt x="20379" y="15478"/>
                    </a:cubicBezTo>
                    <a:cubicBezTo>
                      <a:pt x="20342" y="15478"/>
                      <a:pt x="20306" y="15478"/>
                      <a:pt x="20270" y="15479"/>
                    </a:cubicBezTo>
                    <a:lnTo>
                      <a:pt x="20520" y="15372"/>
                    </a:lnTo>
                    <a:cubicBezTo>
                      <a:pt x="20878" y="15229"/>
                      <a:pt x="21612" y="14960"/>
                      <a:pt x="21630" y="14477"/>
                    </a:cubicBezTo>
                    <a:cubicBezTo>
                      <a:pt x="21649" y="14162"/>
                      <a:pt x="21371" y="14074"/>
                      <a:pt x="21069" y="14074"/>
                    </a:cubicBezTo>
                    <a:cubicBezTo>
                      <a:pt x="20822" y="14074"/>
                      <a:pt x="20559" y="14133"/>
                      <a:pt x="20431" y="14173"/>
                    </a:cubicBezTo>
                    <a:cubicBezTo>
                      <a:pt x="20305" y="14227"/>
                      <a:pt x="20162" y="14280"/>
                      <a:pt x="20037" y="14352"/>
                    </a:cubicBezTo>
                    <a:cubicBezTo>
                      <a:pt x="20377" y="13958"/>
                      <a:pt x="20610" y="13493"/>
                      <a:pt x="20717" y="12992"/>
                    </a:cubicBezTo>
                    <a:cubicBezTo>
                      <a:pt x="20735" y="12956"/>
                      <a:pt x="20699" y="12902"/>
                      <a:pt x="20663" y="12902"/>
                    </a:cubicBezTo>
                    <a:cubicBezTo>
                      <a:pt x="20019" y="12902"/>
                      <a:pt x="19590" y="13314"/>
                      <a:pt x="19303" y="13833"/>
                    </a:cubicBezTo>
                    <a:cubicBezTo>
                      <a:pt x="19411" y="13189"/>
                      <a:pt x="19178" y="12527"/>
                      <a:pt x="18695" y="11882"/>
                    </a:cubicBezTo>
                    <a:cubicBezTo>
                      <a:pt x="18675" y="11863"/>
                      <a:pt x="18645" y="11848"/>
                      <a:pt x="18618" y="11848"/>
                    </a:cubicBezTo>
                    <a:cubicBezTo>
                      <a:pt x="18597" y="11848"/>
                      <a:pt x="18578" y="11858"/>
                      <a:pt x="18570" y="11882"/>
                    </a:cubicBezTo>
                    <a:cubicBezTo>
                      <a:pt x="18355" y="12366"/>
                      <a:pt x="18230" y="12867"/>
                      <a:pt x="18194" y="13386"/>
                    </a:cubicBezTo>
                    <a:cubicBezTo>
                      <a:pt x="18122" y="13260"/>
                      <a:pt x="18051" y="13135"/>
                      <a:pt x="17997" y="13010"/>
                    </a:cubicBezTo>
                    <a:cubicBezTo>
                      <a:pt x="17979" y="12992"/>
                      <a:pt x="17943" y="12974"/>
                      <a:pt x="17925" y="12974"/>
                    </a:cubicBezTo>
                    <a:cubicBezTo>
                      <a:pt x="17907" y="12956"/>
                      <a:pt x="17890" y="12956"/>
                      <a:pt x="17872" y="12956"/>
                    </a:cubicBezTo>
                    <a:lnTo>
                      <a:pt x="17836" y="12956"/>
                    </a:lnTo>
                    <a:cubicBezTo>
                      <a:pt x="17800" y="12956"/>
                      <a:pt x="17764" y="12974"/>
                      <a:pt x="17764" y="13010"/>
                    </a:cubicBezTo>
                    <a:cubicBezTo>
                      <a:pt x="17496" y="13833"/>
                      <a:pt x="17406" y="14996"/>
                      <a:pt x="18104" y="15622"/>
                    </a:cubicBezTo>
                    <a:cubicBezTo>
                      <a:pt x="18104" y="15640"/>
                      <a:pt x="18104" y="15676"/>
                      <a:pt x="18104" y="15712"/>
                    </a:cubicBezTo>
                    <a:cubicBezTo>
                      <a:pt x="17657" y="15927"/>
                      <a:pt x="17227" y="16177"/>
                      <a:pt x="16816" y="16446"/>
                    </a:cubicBezTo>
                    <a:cubicBezTo>
                      <a:pt x="16762" y="16464"/>
                      <a:pt x="16726" y="16464"/>
                      <a:pt x="16691" y="16499"/>
                    </a:cubicBezTo>
                    <a:cubicBezTo>
                      <a:pt x="16673" y="16499"/>
                      <a:pt x="16673" y="16535"/>
                      <a:pt x="16673" y="16553"/>
                    </a:cubicBezTo>
                    <a:cubicBezTo>
                      <a:pt x="16333" y="16786"/>
                      <a:pt x="15993" y="17036"/>
                      <a:pt x="15671" y="17305"/>
                    </a:cubicBezTo>
                    <a:cubicBezTo>
                      <a:pt x="15867" y="16982"/>
                      <a:pt x="15975" y="16571"/>
                      <a:pt x="15796" y="16249"/>
                    </a:cubicBezTo>
                    <a:cubicBezTo>
                      <a:pt x="15785" y="16228"/>
                      <a:pt x="15763" y="16219"/>
                      <a:pt x="15742" y="16219"/>
                    </a:cubicBezTo>
                    <a:cubicBezTo>
                      <a:pt x="15727" y="16219"/>
                      <a:pt x="15714" y="16223"/>
                      <a:pt x="15706" y="16231"/>
                    </a:cubicBezTo>
                    <a:cubicBezTo>
                      <a:pt x="15402" y="16553"/>
                      <a:pt x="15277" y="17000"/>
                      <a:pt x="15384" y="17430"/>
                    </a:cubicBezTo>
                    <a:cubicBezTo>
                      <a:pt x="15348" y="17466"/>
                      <a:pt x="15331" y="17519"/>
                      <a:pt x="15313" y="17573"/>
                    </a:cubicBezTo>
                    <a:cubicBezTo>
                      <a:pt x="15295" y="17591"/>
                      <a:pt x="15295" y="17609"/>
                      <a:pt x="15313" y="17609"/>
                    </a:cubicBezTo>
                    <a:cubicBezTo>
                      <a:pt x="14364" y="18432"/>
                      <a:pt x="13469" y="19327"/>
                      <a:pt x="12610" y="20150"/>
                    </a:cubicBezTo>
                    <a:lnTo>
                      <a:pt x="12557" y="20186"/>
                    </a:lnTo>
                    <a:cubicBezTo>
                      <a:pt x="12539" y="20186"/>
                      <a:pt x="12521" y="20204"/>
                      <a:pt x="12539" y="20221"/>
                    </a:cubicBezTo>
                    <a:lnTo>
                      <a:pt x="12217" y="20526"/>
                    </a:lnTo>
                    <a:cubicBezTo>
                      <a:pt x="12074" y="20633"/>
                      <a:pt x="11966" y="20758"/>
                      <a:pt x="11859" y="20884"/>
                    </a:cubicBezTo>
                    <a:cubicBezTo>
                      <a:pt x="11769" y="20973"/>
                      <a:pt x="11680" y="21045"/>
                      <a:pt x="11608" y="21134"/>
                    </a:cubicBezTo>
                    <a:cubicBezTo>
                      <a:pt x="12020" y="20329"/>
                      <a:pt x="12342" y="19470"/>
                      <a:pt x="12557" y="18593"/>
                    </a:cubicBezTo>
                    <a:cubicBezTo>
                      <a:pt x="12682" y="18128"/>
                      <a:pt x="12807" y="17627"/>
                      <a:pt x="12950" y="17126"/>
                    </a:cubicBezTo>
                    <a:cubicBezTo>
                      <a:pt x="13147" y="17036"/>
                      <a:pt x="13308" y="16911"/>
                      <a:pt x="13452" y="16732"/>
                    </a:cubicBezTo>
                    <a:cubicBezTo>
                      <a:pt x="13595" y="16571"/>
                      <a:pt x="13666" y="16374"/>
                      <a:pt x="13666" y="16159"/>
                    </a:cubicBezTo>
                    <a:cubicBezTo>
                      <a:pt x="13666" y="16107"/>
                      <a:pt x="13638" y="16074"/>
                      <a:pt x="13601" y="16074"/>
                    </a:cubicBezTo>
                    <a:cubicBezTo>
                      <a:pt x="13588" y="16074"/>
                      <a:pt x="13573" y="16078"/>
                      <a:pt x="13559" y="16088"/>
                    </a:cubicBezTo>
                    <a:cubicBezTo>
                      <a:pt x="13362" y="16213"/>
                      <a:pt x="13201" y="16374"/>
                      <a:pt x="13094" y="16553"/>
                    </a:cubicBezTo>
                    <a:cubicBezTo>
                      <a:pt x="13255" y="15873"/>
                      <a:pt x="13362" y="15193"/>
                      <a:pt x="13416" y="14495"/>
                    </a:cubicBezTo>
                    <a:cubicBezTo>
                      <a:pt x="13435" y="14502"/>
                      <a:pt x="13455" y="14506"/>
                      <a:pt x="13474" y="14506"/>
                    </a:cubicBezTo>
                    <a:cubicBezTo>
                      <a:pt x="13506" y="14506"/>
                      <a:pt x="13536" y="14493"/>
                      <a:pt x="13559" y="14459"/>
                    </a:cubicBezTo>
                    <a:lnTo>
                      <a:pt x="13666" y="14298"/>
                    </a:lnTo>
                    <a:cubicBezTo>
                      <a:pt x="13702" y="14245"/>
                      <a:pt x="13738" y="14173"/>
                      <a:pt x="13774" y="14119"/>
                    </a:cubicBezTo>
                    <a:cubicBezTo>
                      <a:pt x="14722" y="13851"/>
                      <a:pt x="15706" y="12777"/>
                      <a:pt x="15331" y="11775"/>
                    </a:cubicBezTo>
                    <a:cubicBezTo>
                      <a:pt x="15323" y="11754"/>
                      <a:pt x="15305" y="11744"/>
                      <a:pt x="15287" y="11744"/>
                    </a:cubicBezTo>
                    <a:cubicBezTo>
                      <a:pt x="15259" y="11744"/>
                      <a:pt x="15230" y="11767"/>
                      <a:pt x="15241" y="11811"/>
                    </a:cubicBezTo>
                    <a:cubicBezTo>
                      <a:pt x="15563" y="12723"/>
                      <a:pt x="14704" y="13475"/>
                      <a:pt x="13899" y="13887"/>
                    </a:cubicBezTo>
                    <a:cubicBezTo>
                      <a:pt x="13953" y="13779"/>
                      <a:pt x="14006" y="13672"/>
                      <a:pt x="14042" y="13582"/>
                    </a:cubicBezTo>
                    <a:cubicBezTo>
                      <a:pt x="14078" y="13547"/>
                      <a:pt x="14096" y="13511"/>
                      <a:pt x="14096" y="13475"/>
                    </a:cubicBezTo>
                    <a:cubicBezTo>
                      <a:pt x="14096" y="13457"/>
                      <a:pt x="14096" y="13439"/>
                      <a:pt x="14096" y="13421"/>
                    </a:cubicBezTo>
                    <a:cubicBezTo>
                      <a:pt x="14812" y="12920"/>
                      <a:pt x="15205" y="12079"/>
                      <a:pt x="15152" y="11202"/>
                    </a:cubicBezTo>
                    <a:cubicBezTo>
                      <a:pt x="15137" y="11173"/>
                      <a:pt x="15110" y="11144"/>
                      <a:pt x="15082" y="11144"/>
                    </a:cubicBezTo>
                    <a:cubicBezTo>
                      <a:pt x="15075" y="11144"/>
                      <a:pt x="15069" y="11145"/>
                      <a:pt x="15062" y="11149"/>
                    </a:cubicBezTo>
                    <a:cubicBezTo>
                      <a:pt x="14794" y="11220"/>
                      <a:pt x="14561" y="11399"/>
                      <a:pt x="14436" y="11632"/>
                    </a:cubicBezTo>
                    <a:cubicBezTo>
                      <a:pt x="14454" y="11346"/>
                      <a:pt x="14454" y="11041"/>
                      <a:pt x="14436" y="10737"/>
                    </a:cubicBezTo>
                    <a:cubicBezTo>
                      <a:pt x="14436" y="10708"/>
                      <a:pt x="14412" y="10679"/>
                      <a:pt x="14374" y="10679"/>
                    </a:cubicBezTo>
                    <a:cubicBezTo>
                      <a:pt x="14365" y="10679"/>
                      <a:pt x="14356" y="10680"/>
                      <a:pt x="14346" y="10683"/>
                    </a:cubicBezTo>
                    <a:cubicBezTo>
                      <a:pt x="13935" y="10844"/>
                      <a:pt x="13613" y="11202"/>
                      <a:pt x="13505" y="11632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9" y="11024"/>
                      <a:pt x="12700" y="11113"/>
                    </a:cubicBezTo>
                    <a:cubicBezTo>
                      <a:pt x="12664" y="11041"/>
                      <a:pt x="12664" y="10970"/>
                      <a:pt x="12646" y="10898"/>
                    </a:cubicBezTo>
                    <a:cubicBezTo>
                      <a:pt x="12646" y="10850"/>
                      <a:pt x="12614" y="10827"/>
                      <a:pt x="12577" y="10827"/>
                    </a:cubicBezTo>
                    <a:cubicBezTo>
                      <a:pt x="12559" y="10827"/>
                      <a:pt x="12539" y="10833"/>
                      <a:pt x="12521" y="10844"/>
                    </a:cubicBezTo>
                    <a:cubicBezTo>
                      <a:pt x="11913" y="11363"/>
                      <a:pt x="11966" y="13063"/>
                      <a:pt x="12700" y="13565"/>
                    </a:cubicBezTo>
                    <a:cubicBezTo>
                      <a:pt x="12378" y="13475"/>
                      <a:pt x="12074" y="13314"/>
                      <a:pt x="11841" y="13081"/>
                    </a:cubicBezTo>
                    <a:cubicBezTo>
                      <a:pt x="11680" y="12920"/>
                      <a:pt x="11573" y="12706"/>
                      <a:pt x="11555" y="12473"/>
                    </a:cubicBezTo>
                    <a:cubicBezTo>
                      <a:pt x="11519" y="12204"/>
                      <a:pt x="11698" y="11990"/>
                      <a:pt x="11805" y="11757"/>
                    </a:cubicBezTo>
                    <a:cubicBezTo>
                      <a:pt x="11820" y="11728"/>
                      <a:pt x="11799" y="11699"/>
                      <a:pt x="11771" y="11699"/>
                    </a:cubicBezTo>
                    <a:cubicBezTo>
                      <a:pt x="11765" y="11699"/>
                      <a:pt x="11758" y="11700"/>
                      <a:pt x="11751" y="11703"/>
                    </a:cubicBezTo>
                    <a:cubicBezTo>
                      <a:pt x="11340" y="11990"/>
                      <a:pt x="11340" y="12527"/>
                      <a:pt x="11555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61" y="13672"/>
                      <a:pt x="12861" y="13654"/>
                    </a:cubicBezTo>
                    <a:cubicBezTo>
                      <a:pt x="12897" y="13672"/>
                      <a:pt x="12950" y="13690"/>
                      <a:pt x="12986" y="13690"/>
                    </a:cubicBezTo>
                    <a:cubicBezTo>
                      <a:pt x="13040" y="13869"/>
                      <a:pt x="13076" y="14048"/>
                      <a:pt x="13094" y="14227"/>
                    </a:cubicBezTo>
                    <a:cubicBezTo>
                      <a:pt x="13094" y="14279"/>
                      <a:pt x="13136" y="14307"/>
                      <a:pt x="13179" y="14307"/>
                    </a:cubicBezTo>
                    <a:cubicBezTo>
                      <a:pt x="13209" y="14307"/>
                      <a:pt x="13240" y="14292"/>
                      <a:pt x="13255" y="14262"/>
                    </a:cubicBezTo>
                    <a:cubicBezTo>
                      <a:pt x="13271" y="14262"/>
                      <a:pt x="13288" y="14247"/>
                      <a:pt x="13290" y="14231"/>
                    </a:cubicBezTo>
                    <a:lnTo>
                      <a:pt x="13290" y="14231"/>
                    </a:lnTo>
                    <a:cubicBezTo>
                      <a:pt x="13183" y="15590"/>
                      <a:pt x="12932" y="16930"/>
                      <a:pt x="12557" y="18235"/>
                    </a:cubicBezTo>
                    <a:cubicBezTo>
                      <a:pt x="12610" y="17734"/>
                      <a:pt x="12610" y="17233"/>
                      <a:pt x="12539" y="16732"/>
                    </a:cubicBezTo>
                    <a:cubicBezTo>
                      <a:pt x="12360" y="15587"/>
                      <a:pt x="11358" y="15103"/>
                      <a:pt x="10857" y="14137"/>
                    </a:cubicBezTo>
                    <a:cubicBezTo>
                      <a:pt x="10844" y="14118"/>
                      <a:pt x="10827" y="14111"/>
                      <a:pt x="10811" y="14111"/>
                    </a:cubicBezTo>
                    <a:cubicBezTo>
                      <a:pt x="10780" y="14111"/>
                      <a:pt x="10749" y="14138"/>
                      <a:pt x="10749" y="14173"/>
                    </a:cubicBezTo>
                    <a:cubicBezTo>
                      <a:pt x="11036" y="15265"/>
                      <a:pt x="10893" y="16392"/>
                      <a:pt x="11036" y="17501"/>
                    </a:cubicBezTo>
                    <a:cubicBezTo>
                      <a:pt x="11179" y="18683"/>
                      <a:pt x="11751" y="19631"/>
                      <a:pt x="11555" y="20866"/>
                    </a:cubicBezTo>
                    <a:cubicBezTo>
                      <a:pt x="11411" y="21152"/>
                      <a:pt x="11268" y="21438"/>
                      <a:pt x="11107" y="21707"/>
                    </a:cubicBezTo>
                    <a:cubicBezTo>
                      <a:pt x="10606" y="22297"/>
                      <a:pt x="10159" y="22942"/>
                      <a:pt x="9783" y="23622"/>
                    </a:cubicBezTo>
                    <a:cubicBezTo>
                      <a:pt x="9694" y="22763"/>
                      <a:pt x="9604" y="21886"/>
                      <a:pt x="9515" y="21027"/>
                    </a:cubicBezTo>
                    <a:cubicBezTo>
                      <a:pt x="9783" y="20651"/>
                      <a:pt x="9890" y="20186"/>
                      <a:pt x="9819" y="19738"/>
                    </a:cubicBezTo>
                    <a:cubicBezTo>
                      <a:pt x="9807" y="19704"/>
                      <a:pt x="9773" y="19684"/>
                      <a:pt x="9741" y="19684"/>
                    </a:cubicBezTo>
                    <a:cubicBezTo>
                      <a:pt x="9723" y="19684"/>
                      <a:pt x="9706" y="19690"/>
                      <a:pt x="9694" y="19703"/>
                    </a:cubicBezTo>
                    <a:cubicBezTo>
                      <a:pt x="9586" y="19792"/>
                      <a:pt x="9479" y="19917"/>
                      <a:pt x="9425" y="20060"/>
                    </a:cubicBezTo>
                    <a:cubicBezTo>
                      <a:pt x="9336" y="19005"/>
                      <a:pt x="9264" y="17967"/>
                      <a:pt x="9210" y="16911"/>
                    </a:cubicBezTo>
                    <a:cubicBezTo>
                      <a:pt x="9210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29" y="14675"/>
                      <a:pt x="9699" y="14647"/>
                      <a:pt x="9663" y="14647"/>
                    </a:cubicBezTo>
                    <a:cubicBezTo>
                      <a:pt x="9644" y="14647"/>
                      <a:pt x="9623" y="14655"/>
                      <a:pt x="9604" y="14674"/>
                    </a:cubicBezTo>
                    <a:cubicBezTo>
                      <a:pt x="9425" y="14853"/>
                      <a:pt x="9282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36" y="12294"/>
                      <a:pt x="10338" y="10469"/>
                      <a:pt x="11429" y="8822"/>
                    </a:cubicBezTo>
                    <a:cubicBezTo>
                      <a:pt x="12235" y="7588"/>
                      <a:pt x="13362" y="6585"/>
                      <a:pt x="13917" y="5190"/>
                    </a:cubicBezTo>
                    <a:lnTo>
                      <a:pt x="13917" y="5190"/>
                    </a:lnTo>
                    <a:cubicBezTo>
                      <a:pt x="13953" y="5404"/>
                      <a:pt x="13917" y="5637"/>
                      <a:pt x="13845" y="5834"/>
                    </a:cubicBezTo>
                    <a:cubicBezTo>
                      <a:pt x="13774" y="6102"/>
                      <a:pt x="13684" y="6371"/>
                      <a:pt x="13595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41" y="9914"/>
                      <a:pt x="10749" y="10755"/>
                      <a:pt x="9962" y="11811"/>
                    </a:cubicBezTo>
                    <a:cubicBezTo>
                      <a:pt x="9936" y="11849"/>
                      <a:pt x="9957" y="11879"/>
                      <a:pt x="9984" y="11879"/>
                    </a:cubicBezTo>
                    <a:cubicBezTo>
                      <a:pt x="9994" y="11879"/>
                      <a:pt x="10006" y="11874"/>
                      <a:pt x="10016" y="11864"/>
                    </a:cubicBezTo>
                    <a:cubicBezTo>
                      <a:pt x="12056" y="9914"/>
                      <a:pt x="13953" y="7623"/>
                      <a:pt x="14167" y="4689"/>
                    </a:cubicBezTo>
                    <a:cubicBezTo>
                      <a:pt x="14167" y="4650"/>
                      <a:pt x="14130" y="4620"/>
                      <a:pt x="14089" y="4620"/>
                    </a:cubicBezTo>
                    <a:cubicBezTo>
                      <a:pt x="14073" y="4620"/>
                      <a:pt x="14057" y="4625"/>
                      <a:pt x="14042" y="4635"/>
                    </a:cubicBezTo>
                    <a:cubicBezTo>
                      <a:pt x="13112" y="5762"/>
                      <a:pt x="11930" y="6639"/>
                      <a:pt x="11054" y="7802"/>
                    </a:cubicBezTo>
                    <a:cubicBezTo>
                      <a:pt x="10159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604" y="11882"/>
                    </a:cubicBezTo>
                    <a:cubicBezTo>
                      <a:pt x="9479" y="12169"/>
                      <a:pt x="9389" y="12455"/>
                      <a:pt x="9336" y="12759"/>
                    </a:cubicBezTo>
                    <a:cubicBezTo>
                      <a:pt x="9479" y="10970"/>
                      <a:pt x="9711" y="9216"/>
                      <a:pt x="9908" y="7444"/>
                    </a:cubicBezTo>
                    <a:cubicBezTo>
                      <a:pt x="10213" y="7122"/>
                      <a:pt x="10409" y="6729"/>
                      <a:pt x="10481" y="6299"/>
                    </a:cubicBezTo>
                    <a:cubicBezTo>
                      <a:pt x="10481" y="6255"/>
                      <a:pt x="10445" y="6223"/>
                      <a:pt x="10412" y="6223"/>
                    </a:cubicBezTo>
                    <a:cubicBezTo>
                      <a:pt x="10405" y="6223"/>
                      <a:pt x="10398" y="6224"/>
                      <a:pt x="10391" y="6228"/>
                    </a:cubicBezTo>
                    <a:cubicBezTo>
                      <a:pt x="10230" y="6317"/>
                      <a:pt x="10105" y="6442"/>
                      <a:pt x="10016" y="6603"/>
                    </a:cubicBezTo>
                    <a:cubicBezTo>
                      <a:pt x="10069" y="6156"/>
                      <a:pt x="10105" y="5691"/>
                      <a:pt x="10159" y="5243"/>
                    </a:cubicBezTo>
                    <a:cubicBezTo>
                      <a:pt x="10177" y="5225"/>
                      <a:pt x="10195" y="5207"/>
                      <a:pt x="10177" y="5172"/>
                    </a:cubicBezTo>
                    <a:cubicBezTo>
                      <a:pt x="10177" y="5154"/>
                      <a:pt x="10177" y="5136"/>
                      <a:pt x="10159" y="5100"/>
                    </a:cubicBezTo>
                    <a:lnTo>
                      <a:pt x="10159" y="4975"/>
                    </a:lnTo>
                    <a:cubicBezTo>
                      <a:pt x="10553" y="4850"/>
                      <a:pt x="10857" y="4510"/>
                      <a:pt x="10964" y="4116"/>
                    </a:cubicBezTo>
                    <a:lnTo>
                      <a:pt x="11036" y="4098"/>
                    </a:lnTo>
                    <a:cubicBezTo>
                      <a:pt x="11290" y="4294"/>
                      <a:pt x="11576" y="4362"/>
                      <a:pt x="11878" y="4362"/>
                    </a:cubicBezTo>
                    <a:cubicBezTo>
                      <a:pt x="12540" y="4362"/>
                      <a:pt x="13280" y="4037"/>
                      <a:pt x="13935" y="4037"/>
                    </a:cubicBezTo>
                    <a:cubicBezTo>
                      <a:pt x="13989" y="4037"/>
                      <a:pt x="14043" y="4039"/>
                      <a:pt x="14096" y="4044"/>
                    </a:cubicBezTo>
                    <a:cubicBezTo>
                      <a:pt x="14149" y="4044"/>
                      <a:pt x="14167" y="3991"/>
                      <a:pt x="14167" y="3937"/>
                    </a:cubicBezTo>
                    <a:cubicBezTo>
                      <a:pt x="14070" y="3402"/>
                      <a:pt x="13517" y="3234"/>
                      <a:pt x="13014" y="3234"/>
                    </a:cubicBezTo>
                    <a:cubicBezTo>
                      <a:pt x="12962" y="3234"/>
                      <a:pt x="12911" y="3236"/>
                      <a:pt x="12861" y="3239"/>
                    </a:cubicBezTo>
                    <a:cubicBezTo>
                      <a:pt x="13380" y="2845"/>
                      <a:pt x="13630" y="2308"/>
                      <a:pt x="13953" y="1772"/>
                    </a:cubicBezTo>
                    <a:cubicBezTo>
                      <a:pt x="13970" y="1718"/>
                      <a:pt x="13935" y="1646"/>
                      <a:pt x="13881" y="1646"/>
                    </a:cubicBezTo>
                    <a:cubicBezTo>
                      <a:pt x="13733" y="1636"/>
                      <a:pt x="13583" y="1628"/>
                      <a:pt x="13436" y="1628"/>
                    </a:cubicBezTo>
                    <a:cubicBezTo>
                      <a:pt x="13049" y="1628"/>
                      <a:pt x="12676" y="1687"/>
                      <a:pt x="12378" y="1933"/>
                    </a:cubicBezTo>
                    <a:cubicBezTo>
                      <a:pt x="12485" y="1593"/>
                      <a:pt x="12503" y="1217"/>
                      <a:pt x="12449" y="859"/>
                    </a:cubicBezTo>
                    <a:cubicBezTo>
                      <a:pt x="12436" y="833"/>
                      <a:pt x="12414" y="816"/>
                      <a:pt x="12388" y="816"/>
                    </a:cubicBezTo>
                    <a:cubicBezTo>
                      <a:pt x="12379" y="816"/>
                      <a:pt x="12370" y="818"/>
                      <a:pt x="12360" y="823"/>
                    </a:cubicBezTo>
                    <a:lnTo>
                      <a:pt x="12288" y="895"/>
                    </a:lnTo>
                    <a:cubicBezTo>
                      <a:pt x="12324" y="698"/>
                      <a:pt x="12432" y="662"/>
                      <a:pt x="12432" y="501"/>
                    </a:cubicBezTo>
                    <a:cubicBezTo>
                      <a:pt x="12432" y="465"/>
                      <a:pt x="12396" y="447"/>
                      <a:pt x="12378" y="429"/>
                    </a:cubicBezTo>
                    <a:cubicBezTo>
                      <a:pt x="12292" y="410"/>
                      <a:pt x="12211" y="401"/>
                      <a:pt x="12133" y="401"/>
                    </a:cubicBezTo>
                    <a:cubicBezTo>
                      <a:pt x="11642" y="401"/>
                      <a:pt x="11306" y="769"/>
                      <a:pt x="11089" y="1217"/>
                    </a:cubicBezTo>
                    <a:cubicBezTo>
                      <a:pt x="11018" y="823"/>
                      <a:pt x="10910" y="447"/>
                      <a:pt x="10857" y="72"/>
                    </a:cubicBezTo>
                    <a:cubicBezTo>
                      <a:pt x="10857" y="18"/>
                      <a:pt x="10821" y="0"/>
                      <a:pt x="107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2"/>
              <p:cNvSpPr/>
              <p:nvPr/>
            </p:nvSpPr>
            <p:spPr>
              <a:xfrm>
                <a:off x="2360175" y="156882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997" y="0"/>
                    </a:moveTo>
                    <a:cubicBezTo>
                      <a:pt x="603" y="430"/>
                      <a:pt x="281" y="913"/>
                      <a:pt x="13" y="1414"/>
                    </a:cubicBezTo>
                    <a:cubicBezTo>
                      <a:pt x="0" y="1439"/>
                      <a:pt x="23" y="1464"/>
                      <a:pt x="44" y="1464"/>
                    </a:cubicBezTo>
                    <a:cubicBezTo>
                      <a:pt x="53" y="1464"/>
                      <a:pt x="61" y="1460"/>
                      <a:pt x="66" y="1450"/>
                    </a:cubicBezTo>
                    <a:cubicBezTo>
                      <a:pt x="371" y="966"/>
                      <a:pt x="782" y="555"/>
                      <a:pt x="1051" y="54"/>
                    </a:cubicBezTo>
                    <a:cubicBezTo>
                      <a:pt x="1063" y="28"/>
                      <a:pt x="1040" y="3"/>
                      <a:pt x="1019" y="3"/>
                    </a:cubicBezTo>
                    <a:cubicBezTo>
                      <a:pt x="1010" y="3"/>
                      <a:pt x="1002" y="8"/>
                      <a:pt x="997" y="18"/>
                    </a:cubicBezTo>
                    <a:lnTo>
                      <a:pt x="997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2"/>
              <p:cNvSpPr/>
              <p:nvPr/>
            </p:nvSpPr>
            <p:spPr>
              <a:xfrm>
                <a:off x="2153550" y="1621750"/>
                <a:ext cx="2250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80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4" y="775"/>
                      <a:pt x="854" y="779"/>
                      <a:pt x="863" y="779"/>
                    </a:cubicBezTo>
                    <a:cubicBezTo>
                      <a:pt x="885" y="779"/>
                      <a:pt x="900" y="754"/>
                      <a:pt x="887" y="728"/>
                    </a:cubicBezTo>
                    <a:cubicBezTo>
                      <a:pt x="636" y="460"/>
                      <a:pt x="368" y="227"/>
                      <a:pt x="82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2"/>
              <p:cNvSpPr/>
              <p:nvPr/>
            </p:nvSpPr>
            <p:spPr>
              <a:xfrm>
                <a:off x="2233425" y="14547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3" y="502"/>
                      <a:pt x="430" y="699"/>
                      <a:pt x="519" y="914"/>
                    </a:cubicBezTo>
                    <a:cubicBezTo>
                      <a:pt x="555" y="1021"/>
                      <a:pt x="591" y="1146"/>
                      <a:pt x="645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3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7" y="1307"/>
                      <a:pt x="806" y="1540"/>
                    </a:cubicBezTo>
                    <a:cubicBezTo>
                      <a:pt x="824" y="1558"/>
                      <a:pt x="842" y="1576"/>
                      <a:pt x="859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3" y="1583"/>
                      <a:pt x="926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2" y="1218"/>
                      <a:pt x="752" y="985"/>
                      <a:pt x="645" y="770"/>
                    </a:cubicBezTo>
                    <a:cubicBezTo>
                      <a:pt x="537" y="484"/>
                      <a:pt x="358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2"/>
              <p:cNvSpPr/>
              <p:nvPr/>
            </p:nvSpPr>
            <p:spPr>
              <a:xfrm>
                <a:off x="2053800" y="1101100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1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3" y="707"/>
                    </a:cubicBezTo>
                    <a:cubicBezTo>
                      <a:pt x="1176" y="710"/>
                      <a:pt x="1180" y="712"/>
                      <a:pt x="1184" y="712"/>
                    </a:cubicBezTo>
                    <a:cubicBezTo>
                      <a:pt x="1202" y="712"/>
                      <a:pt x="1223" y="685"/>
                      <a:pt x="1208" y="671"/>
                    </a:cubicBezTo>
                    <a:lnTo>
                      <a:pt x="1191" y="671"/>
                    </a:lnTo>
                    <a:cubicBezTo>
                      <a:pt x="868" y="385"/>
                      <a:pt x="457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2"/>
              <p:cNvSpPr/>
              <p:nvPr/>
            </p:nvSpPr>
            <p:spPr>
              <a:xfrm>
                <a:off x="2254450" y="8713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1"/>
                    </a:moveTo>
                    <a:cubicBezTo>
                      <a:pt x="663" y="1"/>
                      <a:pt x="591" y="90"/>
                      <a:pt x="502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5" y="323"/>
                      <a:pt x="824" y="197"/>
                      <a:pt x="842" y="72"/>
                    </a:cubicBezTo>
                    <a:cubicBezTo>
                      <a:pt x="842" y="36"/>
                      <a:pt x="824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2"/>
              <p:cNvSpPr/>
              <p:nvPr/>
            </p:nvSpPr>
            <p:spPr>
              <a:xfrm>
                <a:off x="2077175" y="10270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1" y="0"/>
                      <a:pt x="1" y="50"/>
                      <a:pt x="41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1" y="348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9" y="216"/>
                      <a:pt x="703" y="162"/>
                      <a:pt x="667" y="162"/>
                    </a:cubicBezTo>
                    <a:cubicBezTo>
                      <a:pt x="607" y="162"/>
                      <a:pt x="548" y="170"/>
                      <a:pt x="488" y="170"/>
                    </a:cubicBezTo>
                    <a:cubicBezTo>
                      <a:pt x="458" y="170"/>
                      <a:pt x="429" y="168"/>
                      <a:pt x="399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2"/>
              <p:cNvSpPr/>
              <p:nvPr/>
            </p:nvSpPr>
            <p:spPr>
              <a:xfrm>
                <a:off x="2453700" y="11538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1"/>
                    </a:moveTo>
                    <a:cubicBezTo>
                      <a:pt x="34" y="1"/>
                      <a:pt x="0" y="28"/>
                      <a:pt x="12" y="63"/>
                    </a:cubicBezTo>
                    <a:cubicBezTo>
                      <a:pt x="48" y="188"/>
                      <a:pt x="137" y="296"/>
                      <a:pt x="244" y="385"/>
                    </a:cubicBezTo>
                    <a:cubicBezTo>
                      <a:pt x="322" y="447"/>
                      <a:pt x="439" y="535"/>
                      <a:pt x="550" y="535"/>
                    </a:cubicBezTo>
                    <a:cubicBezTo>
                      <a:pt x="568" y="535"/>
                      <a:pt x="585" y="533"/>
                      <a:pt x="602" y="528"/>
                    </a:cubicBezTo>
                    <a:cubicBezTo>
                      <a:pt x="638" y="510"/>
                      <a:pt x="638" y="475"/>
                      <a:pt x="638" y="439"/>
                    </a:cubicBezTo>
                    <a:cubicBezTo>
                      <a:pt x="567" y="349"/>
                      <a:pt x="459" y="331"/>
                      <a:pt x="370" y="278"/>
                    </a:cubicBezTo>
                    <a:lnTo>
                      <a:pt x="352" y="278"/>
                    </a:lnTo>
                    <a:cubicBezTo>
                      <a:pt x="244" y="224"/>
                      <a:pt x="173" y="135"/>
                      <a:pt x="119" y="27"/>
                    </a:cubicBezTo>
                    <a:cubicBezTo>
                      <a:pt x="107" y="9"/>
                      <a:pt x="88" y="1"/>
                      <a:pt x="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2"/>
              <p:cNvSpPr/>
              <p:nvPr/>
            </p:nvSpPr>
            <p:spPr>
              <a:xfrm>
                <a:off x="2109500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4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3" y="557"/>
                      <a:pt x="287" y="897"/>
                      <a:pt x="215" y="1237"/>
                    </a:cubicBezTo>
                    <a:cubicBezTo>
                      <a:pt x="215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5"/>
                    </a:cubicBezTo>
                    <a:cubicBezTo>
                      <a:pt x="484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2"/>
              <p:cNvSpPr/>
              <p:nvPr/>
            </p:nvSpPr>
            <p:spPr>
              <a:xfrm>
                <a:off x="2230750" y="89267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2"/>
                    </a:moveTo>
                    <a:lnTo>
                      <a:pt x="125" y="132"/>
                    </a:lnTo>
                    <a:cubicBezTo>
                      <a:pt x="340" y="150"/>
                      <a:pt x="394" y="472"/>
                      <a:pt x="430" y="776"/>
                    </a:cubicBezTo>
                    <a:cubicBezTo>
                      <a:pt x="268" y="597"/>
                      <a:pt x="161" y="364"/>
                      <a:pt x="125" y="132"/>
                    </a:cubicBezTo>
                    <a:close/>
                    <a:moveTo>
                      <a:pt x="126" y="0"/>
                    </a:moveTo>
                    <a:cubicBezTo>
                      <a:pt x="103" y="0"/>
                      <a:pt x="79" y="2"/>
                      <a:pt x="54" y="7"/>
                    </a:cubicBezTo>
                    <a:cubicBezTo>
                      <a:pt x="18" y="7"/>
                      <a:pt x="0" y="24"/>
                      <a:pt x="0" y="60"/>
                    </a:cubicBezTo>
                    <a:cubicBezTo>
                      <a:pt x="36" y="382"/>
                      <a:pt x="179" y="687"/>
                      <a:pt x="430" y="919"/>
                    </a:cubicBezTo>
                    <a:cubicBezTo>
                      <a:pt x="430" y="1045"/>
                      <a:pt x="430" y="1170"/>
                      <a:pt x="447" y="1241"/>
                    </a:cubicBezTo>
                    <a:cubicBezTo>
                      <a:pt x="447" y="1259"/>
                      <a:pt x="461" y="1268"/>
                      <a:pt x="477" y="1268"/>
                    </a:cubicBezTo>
                    <a:cubicBezTo>
                      <a:pt x="492" y="1268"/>
                      <a:pt x="510" y="1259"/>
                      <a:pt x="519" y="1241"/>
                    </a:cubicBezTo>
                    <a:cubicBezTo>
                      <a:pt x="519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514"/>
                      <a:pt x="489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2"/>
              <p:cNvSpPr/>
              <p:nvPr/>
            </p:nvSpPr>
            <p:spPr>
              <a:xfrm>
                <a:off x="2428925" y="1610525"/>
                <a:ext cx="54797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9" h="51911" extrusionOk="0">
                    <a:moveTo>
                      <a:pt x="9879" y="4721"/>
                    </a:moveTo>
                    <a:cubicBezTo>
                      <a:pt x="9879" y="4810"/>
                      <a:pt x="9843" y="4900"/>
                      <a:pt x="9843" y="4971"/>
                    </a:cubicBezTo>
                    <a:cubicBezTo>
                      <a:pt x="9557" y="5472"/>
                      <a:pt x="9431" y="6134"/>
                      <a:pt x="8984" y="6474"/>
                    </a:cubicBezTo>
                    <a:cubicBezTo>
                      <a:pt x="9038" y="5776"/>
                      <a:pt x="9467" y="5258"/>
                      <a:pt x="9879" y="4721"/>
                    </a:cubicBezTo>
                    <a:close/>
                    <a:moveTo>
                      <a:pt x="10201" y="6152"/>
                    </a:moveTo>
                    <a:lnTo>
                      <a:pt x="10201" y="6152"/>
                    </a:lnTo>
                    <a:cubicBezTo>
                      <a:pt x="10523" y="6582"/>
                      <a:pt x="10720" y="7101"/>
                      <a:pt x="10774" y="7638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8" y="9839"/>
                    </a:cubicBezTo>
                    <a:cubicBezTo>
                      <a:pt x="9575" y="10179"/>
                      <a:pt x="9413" y="10519"/>
                      <a:pt x="9235" y="10823"/>
                    </a:cubicBezTo>
                    <a:cubicBezTo>
                      <a:pt x="9342" y="10376"/>
                      <a:pt x="9503" y="9946"/>
                      <a:pt x="9700" y="9534"/>
                    </a:cubicBezTo>
                    <a:close/>
                    <a:moveTo>
                      <a:pt x="11758" y="11288"/>
                    </a:moveTo>
                    <a:lnTo>
                      <a:pt x="11758" y="11288"/>
                    </a:lnTo>
                    <a:cubicBezTo>
                      <a:pt x="11990" y="11449"/>
                      <a:pt x="12169" y="11646"/>
                      <a:pt x="12313" y="11879"/>
                    </a:cubicBezTo>
                    <a:cubicBezTo>
                      <a:pt x="12098" y="11718"/>
                      <a:pt x="11901" y="11521"/>
                      <a:pt x="11758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7" y="14581"/>
                      <a:pt x="11185" y="14939"/>
                      <a:pt x="11257" y="15350"/>
                    </a:cubicBezTo>
                    <a:cubicBezTo>
                      <a:pt x="10899" y="15154"/>
                      <a:pt x="10720" y="14778"/>
                      <a:pt x="10523" y="14420"/>
                    </a:cubicBezTo>
                    <a:close/>
                    <a:moveTo>
                      <a:pt x="12169" y="13418"/>
                    </a:moveTo>
                    <a:lnTo>
                      <a:pt x="12169" y="13418"/>
                    </a:lnTo>
                    <a:cubicBezTo>
                      <a:pt x="12277" y="13525"/>
                      <a:pt x="12384" y="13650"/>
                      <a:pt x="12491" y="13740"/>
                    </a:cubicBezTo>
                    <a:cubicBezTo>
                      <a:pt x="12814" y="14205"/>
                      <a:pt x="13171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3" y="16651"/>
                      <a:pt x="15418" y="16613"/>
                      <a:pt x="15390" y="16585"/>
                    </a:cubicBezTo>
                    <a:cubicBezTo>
                      <a:pt x="14943" y="16012"/>
                      <a:pt x="14299" y="15655"/>
                      <a:pt x="13816" y="15118"/>
                    </a:cubicBezTo>
                    <a:cubicBezTo>
                      <a:pt x="13511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65" y="14456"/>
                      <a:pt x="13869" y="14635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54" y="17732"/>
                      <a:pt x="17372" y="18034"/>
                      <a:pt x="17057" y="18034"/>
                    </a:cubicBezTo>
                    <a:cubicBezTo>
                      <a:pt x="16972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5" y="15816"/>
                      <a:pt x="12903" y="14831"/>
                      <a:pt x="12313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4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41" y="18894"/>
                    </a:moveTo>
                    <a:lnTo>
                      <a:pt x="8841" y="18894"/>
                    </a:lnTo>
                    <a:cubicBezTo>
                      <a:pt x="9020" y="19234"/>
                      <a:pt x="9181" y="19681"/>
                      <a:pt x="9073" y="20039"/>
                    </a:cubicBezTo>
                    <a:cubicBezTo>
                      <a:pt x="8912" y="19681"/>
                      <a:pt x="8823" y="19287"/>
                      <a:pt x="8841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36" y="20089"/>
                      <a:pt x="16747" y="20243"/>
                      <a:pt x="17010" y="20447"/>
                    </a:cubicBezTo>
                    <a:lnTo>
                      <a:pt x="17010" y="20447"/>
                    </a:lnTo>
                    <a:cubicBezTo>
                      <a:pt x="16860" y="20426"/>
                      <a:pt x="16725" y="20374"/>
                      <a:pt x="16589" y="20289"/>
                    </a:cubicBezTo>
                    <a:cubicBezTo>
                      <a:pt x="16500" y="20218"/>
                      <a:pt x="16393" y="20146"/>
                      <a:pt x="16285" y="20093"/>
                    </a:cubicBezTo>
                    <a:lnTo>
                      <a:pt x="16232" y="20093"/>
                    </a:lnTo>
                    <a:cubicBezTo>
                      <a:pt x="16196" y="20093"/>
                      <a:pt x="16178" y="20093"/>
                      <a:pt x="16160" y="20110"/>
                    </a:cubicBezTo>
                    <a:cubicBezTo>
                      <a:pt x="16142" y="20075"/>
                      <a:pt x="16142" y="20021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lnTo>
                      <a:pt x="15999" y="20164"/>
                    </a:lnTo>
                    <a:cubicBezTo>
                      <a:pt x="16017" y="20236"/>
                      <a:pt x="16035" y="20289"/>
                      <a:pt x="16053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5"/>
                    </a:cubicBezTo>
                    <a:cubicBezTo>
                      <a:pt x="16053" y="20629"/>
                      <a:pt x="16017" y="20504"/>
                      <a:pt x="15981" y="20361"/>
                    </a:cubicBezTo>
                    <a:lnTo>
                      <a:pt x="15981" y="20343"/>
                    </a:lnTo>
                    <a:cubicBezTo>
                      <a:pt x="15999" y="20343"/>
                      <a:pt x="15981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57" y="20486"/>
                    </a:moveTo>
                    <a:cubicBezTo>
                      <a:pt x="16410" y="20540"/>
                      <a:pt x="16446" y="20594"/>
                      <a:pt x="16500" y="20647"/>
                    </a:cubicBezTo>
                    <a:cubicBezTo>
                      <a:pt x="16536" y="20737"/>
                      <a:pt x="16554" y="20844"/>
                      <a:pt x="16554" y="20952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5" y="20647"/>
                      <a:pt x="16357" y="20576"/>
                      <a:pt x="16321" y="20504"/>
                    </a:cubicBezTo>
                    <a:lnTo>
                      <a:pt x="16339" y="20504"/>
                    </a:lnTo>
                    <a:cubicBezTo>
                      <a:pt x="16339" y="20504"/>
                      <a:pt x="16357" y="20504"/>
                      <a:pt x="16357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cubicBezTo>
                      <a:pt x="12277" y="15350"/>
                      <a:pt x="12474" y="16514"/>
                      <a:pt x="12384" y="17713"/>
                    </a:cubicBezTo>
                    <a:cubicBezTo>
                      <a:pt x="12384" y="17730"/>
                      <a:pt x="12398" y="17739"/>
                      <a:pt x="12411" y="17739"/>
                    </a:cubicBezTo>
                    <a:cubicBezTo>
                      <a:pt x="12424" y="17739"/>
                      <a:pt x="12438" y="17730"/>
                      <a:pt x="12438" y="17713"/>
                    </a:cubicBezTo>
                    <a:cubicBezTo>
                      <a:pt x="12545" y="16693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7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6" y="19090"/>
                    </a:cubicBezTo>
                    <a:cubicBezTo>
                      <a:pt x="12653" y="19753"/>
                      <a:pt x="12420" y="20379"/>
                      <a:pt x="12241" y="21005"/>
                    </a:cubicBezTo>
                    <a:cubicBezTo>
                      <a:pt x="12187" y="20164"/>
                      <a:pt x="11990" y="19287"/>
                      <a:pt x="11990" y="18464"/>
                    </a:cubicBezTo>
                    <a:cubicBezTo>
                      <a:pt x="12008" y="16979"/>
                      <a:pt x="12098" y="15494"/>
                      <a:pt x="12169" y="14008"/>
                    </a:cubicBezTo>
                    <a:close/>
                    <a:moveTo>
                      <a:pt x="16858" y="20558"/>
                    </a:moveTo>
                    <a:cubicBezTo>
                      <a:pt x="16952" y="20598"/>
                      <a:pt x="17056" y="20618"/>
                      <a:pt x="17162" y="20618"/>
                    </a:cubicBezTo>
                    <a:cubicBezTo>
                      <a:pt x="17198" y="20618"/>
                      <a:pt x="17234" y="20616"/>
                      <a:pt x="17269" y="20612"/>
                    </a:cubicBezTo>
                    <a:cubicBezTo>
                      <a:pt x="17287" y="20612"/>
                      <a:pt x="17323" y="20594"/>
                      <a:pt x="17323" y="20576"/>
                    </a:cubicBezTo>
                    <a:cubicBezTo>
                      <a:pt x="17484" y="20647"/>
                      <a:pt x="17681" y="20683"/>
                      <a:pt x="17860" y="20701"/>
                    </a:cubicBezTo>
                    <a:cubicBezTo>
                      <a:pt x="18021" y="20773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1" y="21202"/>
                    </a:cubicBezTo>
                    <a:cubicBezTo>
                      <a:pt x="19059" y="21363"/>
                      <a:pt x="18952" y="21793"/>
                      <a:pt x="18629" y="21793"/>
                    </a:cubicBezTo>
                    <a:cubicBezTo>
                      <a:pt x="18604" y="21796"/>
                      <a:pt x="18578" y="21798"/>
                      <a:pt x="18552" y="21798"/>
                    </a:cubicBezTo>
                    <a:cubicBezTo>
                      <a:pt x="18162" y="21798"/>
                      <a:pt x="17753" y="21438"/>
                      <a:pt x="17484" y="21220"/>
                    </a:cubicBezTo>
                    <a:cubicBezTo>
                      <a:pt x="17448" y="21202"/>
                      <a:pt x="17431" y="21166"/>
                      <a:pt x="17413" y="21148"/>
                    </a:cubicBezTo>
                    <a:cubicBezTo>
                      <a:pt x="17305" y="20969"/>
                      <a:pt x="17162" y="20808"/>
                      <a:pt x="16983" y="20719"/>
                    </a:cubicBezTo>
                    <a:lnTo>
                      <a:pt x="16912" y="20629"/>
                    </a:lnTo>
                    <a:cubicBezTo>
                      <a:pt x="16894" y="20612"/>
                      <a:pt x="16876" y="20594"/>
                      <a:pt x="16858" y="20558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5" y="14742"/>
                      <a:pt x="9181" y="15010"/>
                      <a:pt x="9145" y="15297"/>
                    </a:cubicBezTo>
                    <a:cubicBezTo>
                      <a:pt x="8930" y="15887"/>
                      <a:pt x="8662" y="16460"/>
                      <a:pt x="8358" y="16997"/>
                    </a:cubicBezTo>
                    <a:cubicBezTo>
                      <a:pt x="7696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6" y="20412"/>
                    </a:cubicBezTo>
                    <a:cubicBezTo>
                      <a:pt x="6240" y="20412"/>
                      <a:pt x="6253" y="20407"/>
                      <a:pt x="6264" y="20397"/>
                    </a:cubicBezTo>
                    <a:cubicBezTo>
                      <a:pt x="6962" y="19269"/>
                      <a:pt x="7731" y="18178"/>
                      <a:pt x="8447" y="17068"/>
                    </a:cubicBezTo>
                    <a:cubicBezTo>
                      <a:pt x="8680" y="16693"/>
                      <a:pt x="8877" y="16281"/>
                      <a:pt x="9038" y="15869"/>
                    </a:cubicBezTo>
                    <a:lnTo>
                      <a:pt x="9038" y="15869"/>
                    </a:lnTo>
                    <a:cubicBezTo>
                      <a:pt x="8984" y="16245"/>
                      <a:pt x="8912" y="16621"/>
                      <a:pt x="8841" y="16997"/>
                    </a:cubicBezTo>
                    <a:cubicBezTo>
                      <a:pt x="8089" y="19108"/>
                      <a:pt x="6640" y="21059"/>
                      <a:pt x="4510" y="21811"/>
                    </a:cubicBezTo>
                    <a:cubicBezTo>
                      <a:pt x="4510" y="21811"/>
                      <a:pt x="5190" y="20289"/>
                      <a:pt x="5280" y="20110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6" y="15583"/>
                      <a:pt x="9270" y="14456"/>
                    </a:cubicBezTo>
                    <a:close/>
                    <a:moveTo>
                      <a:pt x="13619" y="20790"/>
                    </a:moveTo>
                    <a:lnTo>
                      <a:pt x="13619" y="20844"/>
                    </a:lnTo>
                    <a:cubicBezTo>
                      <a:pt x="13494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9" y="20790"/>
                    </a:cubicBezTo>
                    <a:close/>
                    <a:moveTo>
                      <a:pt x="8215" y="21130"/>
                    </a:move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32" y="21435"/>
                      <a:pt x="8215" y="21130"/>
                    </a:cubicBezTo>
                    <a:close/>
                    <a:moveTo>
                      <a:pt x="15856" y="20808"/>
                    </a:moveTo>
                    <a:cubicBezTo>
                      <a:pt x="15856" y="20934"/>
                      <a:pt x="15874" y="21059"/>
                      <a:pt x="15892" y="21184"/>
                    </a:cubicBezTo>
                    <a:cubicBezTo>
                      <a:pt x="15892" y="21224"/>
                      <a:pt x="15922" y="21245"/>
                      <a:pt x="15952" y="21245"/>
                    </a:cubicBezTo>
                    <a:cubicBezTo>
                      <a:pt x="15962" y="21245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27" y="21685"/>
                      <a:pt x="15909" y="21900"/>
                    </a:cubicBezTo>
                    <a:cubicBezTo>
                      <a:pt x="15730" y="22079"/>
                      <a:pt x="15605" y="22294"/>
                      <a:pt x="15534" y="22526"/>
                    </a:cubicBezTo>
                    <a:cubicBezTo>
                      <a:pt x="15408" y="21972"/>
                      <a:pt x="15641" y="21363"/>
                      <a:pt x="15856" y="20808"/>
                    </a:cubicBezTo>
                    <a:close/>
                    <a:moveTo>
                      <a:pt x="16697" y="20808"/>
                    </a:moveTo>
                    <a:cubicBezTo>
                      <a:pt x="16768" y="20862"/>
                      <a:pt x="16840" y="20916"/>
                      <a:pt x="16912" y="20969"/>
                    </a:cubicBezTo>
                    <a:cubicBezTo>
                      <a:pt x="17055" y="21113"/>
                      <a:pt x="17234" y="21256"/>
                      <a:pt x="17395" y="21381"/>
                    </a:cubicBezTo>
                    <a:cubicBezTo>
                      <a:pt x="17466" y="21506"/>
                      <a:pt x="17502" y="21614"/>
                      <a:pt x="17538" y="21685"/>
                    </a:cubicBezTo>
                    <a:cubicBezTo>
                      <a:pt x="17735" y="22025"/>
                      <a:pt x="17860" y="22401"/>
                      <a:pt x="17896" y="22795"/>
                    </a:cubicBezTo>
                    <a:lnTo>
                      <a:pt x="17914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804" y="21793"/>
                      <a:pt x="16733" y="21685"/>
                      <a:pt x="16679" y="21560"/>
                    </a:cubicBezTo>
                    <a:cubicBezTo>
                      <a:pt x="16643" y="21417"/>
                      <a:pt x="16589" y="21274"/>
                      <a:pt x="16536" y="21148"/>
                    </a:cubicBezTo>
                    <a:lnTo>
                      <a:pt x="16536" y="21148"/>
                    </a:lnTo>
                    <a:lnTo>
                      <a:pt x="16572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7" y="21178"/>
                      <a:pt x="16697" y="21130"/>
                    </a:cubicBezTo>
                    <a:cubicBezTo>
                      <a:pt x="16715" y="21023"/>
                      <a:pt x="16715" y="20916"/>
                      <a:pt x="16697" y="20808"/>
                    </a:cubicBezTo>
                    <a:close/>
                    <a:moveTo>
                      <a:pt x="16321" y="21113"/>
                    </a:moveTo>
                    <a:cubicBezTo>
                      <a:pt x="16375" y="21327"/>
                      <a:pt x="16464" y="21506"/>
                      <a:pt x="16554" y="21685"/>
                    </a:cubicBezTo>
                    <a:cubicBezTo>
                      <a:pt x="16625" y="22097"/>
                      <a:pt x="16572" y="22508"/>
                      <a:pt x="16375" y="22866"/>
                    </a:cubicBezTo>
                    <a:cubicBezTo>
                      <a:pt x="16300" y="22995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3" y="22902"/>
                    </a:cubicBezTo>
                    <a:cubicBezTo>
                      <a:pt x="16053" y="22634"/>
                      <a:pt x="16070" y="22383"/>
                      <a:pt x="16088" y="22115"/>
                    </a:cubicBezTo>
                    <a:cubicBezTo>
                      <a:pt x="16106" y="21811"/>
                      <a:pt x="16142" y="21488"/>
                      <a:pt x="16178" y="21184"/>
                    </a:cubicBezTo>
                    <a:lnTo>
                      <a:pt x="16196" y="21202"/>
                    </a:lnTo>
                    <a:cubicBezTo>
                      <a:pt x="16206" y="21212"/>
                      <a:pt x="16220" y="21216"/>
                      <a:pt x="16235" y="21216"/>
                    </a:cubicBezTo>
                    <a:cubicBezTo>
                      <a:pt x="16275" y="21216"/>
                      <a:pt x="16321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34" y="22652"/>
                    </a:moveTo>
                    <a:lnTo>
                      <a:pt x="7534" y="22669"/>
                    </a:lnTo>
                    <a:lnTo>
                      <a:pt x="7517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62" y="23081"/>
                      <a:pt x="7230" y="22831"/>
                      <a:pt x="7534" y="22652"/>
                    </a:cubicBezTo>
                    <a:close/>
                    <a:moveTo>
                      <a:pt x="7177" y="24352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30" y="24763"/>
                    </a:lnTo>
                    <a:cubicBezTo>
                      <a:pt x="7194" y="24674"/>
                      <a:pt x="7159" y="24566"/>
                      <a:pt x="7141" y="24477"/>
                    </a:cubicBezTo>
                    <a:lnTo>
                      <a:pt x="7177" y="24352"/>
                    </a:lnTo>
                    <a:close/>
                    <a:moveTo>
                      <a:pt x="6121" y="24924"/>
                    </a:moveTo>
                    <a:cubicBezTo>
                      <a:pt x="6103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2" y="25228"/>
                      <a:pt x="5119" y="25390"/>
                      <a:pt x="4635" y="25533"/>
                    </a:cubicBezTo>
                    <a:cubicBezTo>
                      <a:pt x="5065" y="25211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6" y="25175"/>
                      <a:pt x="11561" y="25497"/>
                      <a:pt x="11382" y="25765"/>
                    </a:cubicBezTo>
                    <a:cubicBezTo>
                      <a:pt x="11400" y="25586"/>
                      <a:pt x="11454" y="25407"/>
                      <a:pt x="11525" y="25246"/>
                    </a:cubicBezTo>
                    <a:cubicBezTo>
                      <a:pt x="11579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1"/>
                      <a:pt x="8859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6" y="26482"/>
                      <a:pt x="8686" y="26475"/>
                      <a:pt x="8626" y="26463"/>
                    </a:cubicBezTo>
                    <a:cubicBezTo>
                      <a:pt x="8429" y="26410"/>
                      <a:pt x="8268" y="26320"/>
                      <a:pt x="8125" y="26195"/>
                    </a:cubicBezTo>
                    <a:cubicBezTo>
                      <a:pt x="8018" y="26105"/>
                      <a:pt x="7910" y="25998"/>
                      <a:pt x="7821" y="25891"/>
                    </a:cubicBezTo>
                    <a:cubicBezTo>
                      <a:pt x="7749" y="25712"/>
                      <a:pt x="7660" y="25551"/>
                      <a:pt x="7552" y="25390"/>
                    </a:cubicBezTo>
                    <a:cubicBezTo>
                      <a:pt x="7517" y="25228"/>
                      <a:pt x="7499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6" y="25032"/>
                      <a:pt x="6640" y="25103"/>
                      <a:pt x="6622" y="25175"/>
                    </a:cubicBezTo>
                    <a:cubicBezTo>
                      <a:pt x="6318" y="25443"/>
                      <a:pt x="6067" y="25783"/>
                      <a:pt x="5906" y="26159"/>
                    </a:cubicBezTo>
                    <a:cubicBezTo>
                      <a:pt x="5530" y="26606"/>
                      <a:pt x="5065" y="26964"/>
                      <a:pt x="4457" y="27000"/>
                    </a:cubicBezTo>
                    <a:cubicBezTo>
                      <a:pt x="4725" y="26571"/>
                      <a:pt x="5065" y="26177"/>
                      <a:pt x="5441" y="25837"/>
                    </a:cubicBezTo>
                    <a:cubicBezTo>
                      <a:pt x="5673" y="25640"/>
                      <a:pt x="5906" y="25479"/>
                      <a:pt x="6139" y="25300"/>
                    </a:cubicBezTo>
                    <a:lnTo>
                      <a:pt x="6461" y="25175"/>
                    </a:lnTo>
                    <a:cubicBezTo>
                      <a:pt x="6497" y="25157"/>
                      <a:pt x="6497" y="25067"/>
                      <a:pt x="6461" y="25067"/>
                    </a:cubicBezTo>
                    <a:cubicBezTo>
                      <a:pt x="6514" y="25032"/>
                      <a:pt x="6568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7" y="26785"/>
                      <a:pt x="13243" y="26553"/>
                      <a:pt x="13261" y="26320"/>
                    </a:cubicBezTo>
                    <a:close/>
                    <a:moveTo>
                      <a:pt x="10004" y="8765"/>
                    </a:moveTo>
                    <a:cubicBezTo>
                      <a:pt x="10451" y="10554"/>
                      <a:pt x="11436" y="12290"/>
                      <a:pt x="12098" y="13937"/>
                    </a:cubicBezTo>
                    <a:cubicBezTo>
                      <a:pt x="12093" y="13931"/>
                      <a:pt x="12087" y="13929"/>
                      <a:pt x="12082" y="13929"/>
                    </a:cubicBezTo>
                    <a:cubicBezTo>
                      <a:pt x="12071" y="13929"/>
                      <a:pt x="12062" y="13942"/>
                      <a:pt x="12062" y="13955"/>
                    </a:cubicBezTo>
                    <a:cubicBezTo>
                      <a:pt x="11811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55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62" y="21685"/>
                      <a:pt x="12008" y="21882"/>
                      <a:pt x="11990" y="22061"/>
                    </a:cubicBezTo>
                    <a:cubicBezTo>
                      <a:pt x="11979" y="22127"/>
                      <a:pt x="12030" y="22173"/>
                      <a:pt x="12078" y="22173"/>
                    </a:cubicBezTo>
                    <a:cubicBezTo>
                      <a:pt x="12108" y="22173"/>
                      <a:pt x="12138" y="22156"/>
                      <a:pt x="12151" y="22115"/>
                    </a:cubicBezTo>
                    <a:cubicBezTo>
                      <a:pt x="12187" y="21972"/>
                      <a:pt x="12205" y="21828"/>
                      <a:pt x="12205" y="21685"/>
                    </a:cubicBezTo>
                    <a:cubicBezTo>
                      <a:pt x="12277" y="21399"/>
                      <a:pt x="12348" y="21113"/>
                      <a:pt x="12438" y="20844"/>
                    </a:cubicBezTo>
                    <a:cubicBezTo>
                      <a:pt x="12635" y="20128"/>
                      <a:pt x="12885" y="19448"/>
                      <a:pt x="13046" y="18733"/>
                    </a:cubicBezTo>
                    <a:cubicBezTo>
                      <a:pt x="13154" y="18088"/>
                      <a:pt x="13154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01" y="20433"/>
                    </a:cubicBezTo>
                    <a:cubicBezTo>
                      <a:pt x="13440" y="20701"/>
                      <a:pt x="13297" y="20987"/>
                      <a:pt x="13189" y="21292"/>
                    </a:cubicBezTo>
                    <a:cubicBezTo>
                      <a:pt x="13046" y="21560"/>
                      <a:pt x="12993" y="21882"/>
                      <a:pt x="13046" y="22204"/>
                    </a:cubicBezTo>
                    <a:cubicBezTo>
                      <a:pt x="13065" y="22243"/>
                      <a:pt x="13100" y="22260"/>
                      <a:pt x="13133" y="22260"/>
                    </a:cubicBezTo>
                    <a:cubicBezTo>
                      <a:pt x="13162" y="22260"/>
                      <a:pt x="13191" y="22247"/>
                      <a:pt x="13207" y="22222"/>
                    </a:cubicBezTo>
                    <a:cubicBezTo>
                      <a:pt x="13404" y="21954"/>
                      <a:pt x="13547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6" y="26767"/>
                    </a:cubicBezTo>
                    <a:cubicBezTo>
                      <a:pt x="12456" y="26751"/>
                      <a:pt x="12438" y="26743"/>
                      <a:pt x="12418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20" y="27143"/>
                      <a:pt x="12438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99" y="17480"/>
                      <a:pt x="10881" y="17462"/>
                      <a:pt x="10881" y="17462"/>
                    </a:cubicBezTo>
                    <a:cubicBezTo>
                      <a:pt x="10756" y="16585"/>
                      <a:pt x="10612" y="15708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4"/>
                    </a:cubicBezTo>
                    <a:cubicBezTo>
                      <a:pt x="11400" y="14921"/>
                      <a:pt x="10988" y="14420"/>
                      <a:pt x="10434" y="14277"/>
                    </a:cubicBezTo>
                    <a:cubicBezTo>
                      <a:pt x="10344" y="13561"/>
                      <a:pt x="10255" y="12845"/>
                      <a:pt x="10183" y="12111"/>
                    </a:cubicBezTo>
                    <a:cubicBezTo>
                      <a:pt x="10058" y="11002"/>
                      <a:pt x="10004" y="9874"/>
                      <a:pt x="10004" y="8765"/>
                    </a:cubicBezTo>
                    <a:close/>
                    <a:moveTo>
                      <a:pt x="13995" y="22473"/>
                    </a:moveTo>
                    <a:cubicBezTo>
                      <a:pt x="14478" y="24155"/>
                      <a:pt x="14675" y="25891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9"/>
                      <a:pt x="13869" y="25658"/>
                      <a:pt x="13869" y="25050"/>
                    </a:cubicBezTo>
                    <a:cubicBezTo>
                      <a:pt x="13851" y="24298"/>
                      <a:pt x="13887" y="23546"/>
                      <a:pt x="13959" y="22813"/>
                    </a:cubicBezTo>
                    <a:cubicBezTo>
                      <a:pt x="14066" y="23600"/>
                      <a:pt x="14138" y="24405"/>
                      <a:pt x="14156" y="25211"/>
                    </a:cubicBezTo>
                    <a:cubicBezTo>
                      <a:pt x="14156" y="25237"/>
                      <a:pt x="14183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1"/>
                    </a:cubicBezTo>
                    <a:cubicBezTo>
                      <a:pt x="14281" y="24298"/>
                      <a:pt x="14174" y="23403"/>
                      <a:pt x="13995" y="22526"/>
                    </a:cubicBezTo>
                    <a:cubicBezTo>
                      <a:pt x="13995" y="22526"/>
                      <a:pt x="13995" y="22526"/>
                      <a:pt x="13995" y="22508"/>
                    </a:cubicBezTo>
                    <a:lnTo>
                      <a:pt x="13995" y="22473"/>
                    </a:lnTo>
                    <a:close/>
                    <a:moveTo>
                      <a:pt x="7159" y="25175"/>
                    </a:moveTo>
                    <a:lnTo>
                      <a:pt x="7159" y="25175"/>
                    </a:lnTo>
                    <a:cubicBezTo>
                      <a:pt x="7230" y="25246"/>
                      <a:pt x="7302" y="25318"/>
                      <a:pt x="7356" y="25407"/>
                    </a:cubicBezTo>
                    <a:lnTo>
                      <a:pt x="7356" y="25425"/>
                    </a:lnTo>
                    <a:cubicBezTo>
                      <a:pt x="7427" y="25694"/>
                      <a:pt x="7570" y="25944"/>
                      <a:pt x="7785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3" y="27464"/>
                      <a:pt x="8138" y="27951"/>
                      <a:pt x="7886" y="27951"/>
                    </a:cubicBezTo>
                    <a:cubicBezTo>
                      <a:pt x="7847" y="27951"/>
                      <a:pt x="7802" y="27939"/>
                      <a:pt x="7749" y="27913"/>
                    </a:cubicBezTo>
                    <a:cubicBezTo>
                      <a:pt x="7409" y="27734"/>
                      <a:pt x="7159" y="27412"/>
                      <a:pt x="7033" y="27036"/>
                    </a:cubicBezTo>
                    <a:cubicBezTo>
                      <a:pt x="6962" y="26875"/>
                      <a:pt x="6926" y="26696"/>
                      <a:pt x="6926" y="26535"/>
                    </a:cubicBezTo>
                    <a:cubicBezTo>
                      <a:pt x="6980" y="26266"/>
                      <a:pt x="6998" y="25980"/>
                      <a:pt x="6998" y="25712"/>
                    </a:cubicBezTo>
                    <a:cubicBezTo>
                      <a:pt x="7016" y="25658"/>
                      <a:pt x="7033" y="25622"/>
                      <a:pt x="7051" y="25568"/>
                    </a:cubicBezTo>
                    <a:cubicBezTo>
                      <a:pt x="7069" y="25712"/>
                      <a:pt x="7123" y="25837"/>
                      <a:pt x="7177" y="25962"/>
                    </a:cubicBezTo>
                    <a:cubicBezTo>
                      <a:pt x="7191" y="25983"/>
                      <a:pt x="7213" y="25993"/>
                      <a:pt x="7235" y="25993"/>
                    </a:cubicBezTo>
                    <a:cubicBezTo>
                      <a:pt x="7269" y="25993"/>
                      <a:pt x="7302" y="25970"/>
                      <a:pt x="7302" y="25926"/>
                    </a:cubicBezTo>
                    <a:cubicBezTo>
                      <a:pt x="7266" y="25676"/>
                      <a:pt x="7230" y="25425"/>
                      <a:pt x="7159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4" y="25727"/>
                      <a:pt x="6618" y="25727"/>
                    </a:cubicBezTo>
                    <a:cubicBezTo>
                      <a:pt x="6643" y="25727"/>
                      <a:pt x="6670" y="25717"/>
                      <a:pt x="6693" y="25694"/>
                    </a:cubicBezTo>
                    <a:lnTo>
                      <a:pt x="6747" y="25640"/>
                    </a:lnTo>
                    <a:lnTo>
                      <a:pt x="6747" y="25640"/>
                    </a:lnTo>
                    <a:cubicBezTo>
                      <a:pt x="6729" y="25712"/>
                      <a:pt x="6729" y="25765"/>
                      <a:pt x="6747" y="25837"/>
                    </a:cubicBezTo>
                    <a:cubicBezTo>
                      <a:pt x="6747" y="25855"/>
                      <a:pt x="6747" y="25891"/>
                      <a:pt x="6765" y="25908"/>
                    </a:cubicBezTo>
                    <a:cubicBezTo>
                      <a:pt x="6747" y="26123"/>
                      <a:pt x="6747" y="26356"/>
                      <a:pt x="6765" y="26589"/>
                    </a:cubicBezTo>
                    <a:cubicBezTo>
                      <a:pt x="6640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9" y="27286"/>
                    </a:cubicBezTo>
                    <a:cubicBezTo>
                      <a:pt x="5799" y="26929"/>
                      <a:pt x="5888" y="26571"/>
                      <a:pt x="6049" y="26266"/>
                    </a:cubicBezTo>
                    <a:cubicBezTo>
                      <a:pt x="6157" y="25998"/>
                      <a:pt x="6336" y="25747"/>
                      <a:pt x="6532" y="25515"/>
                    </a:cubicBezTo>
                    <a:close/>
                    <a:moveTo>
                      <a:pt x="13601" y="29881"/>
                    </a:moveTo>
                    <a:cubicBezTo>
                      <a:pt x="13869" y="29953"/>
                      <a:pt x="14120" y="30132"/>
                      <a:pt x="14299" y="30346"/>
                    </a:cubicBezTo>
                    <a:cubicBezTo>
                      <a:pt x="14013" y="30275"/>
                      <a:pt x="13834" y="30042"/>
                      <a:pt x="13601" y="29881"/>
                    </a:cubicBezTo>
                    <a:close/>
                    <a:moveTo>
                      <a:pt x="12474" y="31205"/>
                    </a:moveTo>
                    <a:cubicBezTo>
                      <a:pt x="12491" y="31331"/>
                      <a:pt x="12491" y="31474"/>
                      <a:pt x="12509" y="31599"/>
                    </a:cubicBezTo>
                    <a:lnTo>
                      <a:pt x="12509" y="31617"/>
                    </a:lnTo>
                    <a:cubicBezTo>
                      <a:pt x="12438" y="31778"/>
                      <a:pt x="12366" y="31939"/>
                      <a:pt x="12241" y="32064"/>
                    </a:cubicBezTo>
                    <a:cubicBezTo>
                      <a:pt x="12241" y="31760"/>
                      <a:pt x="12313" y="31474"/>
                      <a:pt x="12474" y="31205"/>
                    </a:cubicBezTo>
                    <a:close/>
                    <a:moveTo>
                      <a:pt x="14514" y="32512"/>
                    </a:moveTo>
                    <a:cubicBezTo>
                      <a:pt x="14603" y="32780"/>
                      <a:pt x="14639" y="33049"/>
                      <a:pt x="14603" y="33317"/>
                    </a:cubicBezTo>
                    <a:cubicBezTo>
                      <a:pt x="14478" y="33067"/>
                      <a:pt x="14460" y="32798"/>
                      <a:pt x="14514" y="32530"/>
                    </a:cubicBezTo>
                    <a:lnTo>
                      <a:pt x="14514" y="32512"/>
                    </a:lnTo>
                    <a:close/>
                    <a:moveTo>
                      <a:pt x="12939" y="33621"/>
                    </a:moveTo>
                    <a:lnTo>
                      <a:pt x="12939" y="33621"/>
                    </a:ln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100" y="34301"/>
                      <a:pt x="12993" y="33961"/>
                      <a:pt x="12939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208" y="35089"/>
                      <a:pt x="5351" y="35124"/>
                    </a:cubicBezTo>
                    <a:cubicBezTo>
                      <a:pt x="5244" y="35196"/>
                      <a:pt x="5154" y="35268"/>
                      <a:pt x="5047" y="35339"/>
                    </a:cubicBezTo>
                    <a:lnTo>
                      <a:pt x="4940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64" y="35178"/>
                      <a:pt x="4618" y="35160"/>
                      <a:pt x="4653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lnTo>
                      <a:pt x="6514" y="34695"/>
                    </a:lnTo>
                    <a:cubicBezTo>
                      <a:pt x="6550" y="34999"/>
                      <a:pt x="6443" y="35321"/>
                      <a:pt x="6246" y="35554"/>
                    </a:cubicBezTo>
                    <a:cubicBezTo>
                      <a:pt x="6157" y="35232"/>
                      <a:pt x="6353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6" y="35339"/>
                      <a:pt x="8662" y="35411"/>
                      <a:pt x="8608" y="35464"/>
                    </a:cubicBezTo>
                    <a:cubicBezTo>
                      <a:pt x="8555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62" y="35232"/>
                      <a:pt x="8698" y="35196"/>
                      <a:pt x="8751" y="35160"/>
                    </a:cubicBezTo>
                    <a:close/>
                    <a:moveTo>
                      <a:pt x="913" y="34319"/>
                    </a:moveTo>
                    <a:cubicBezTo>
                      <a:pt x="1898" y="34373"/>
                      <a:pt x="2631" y="35160"/>
                      <a:pt x="3150" y="35966"/>
                    </a:cubicBezTo>
                    <a:lnTo>
                      <a:pt x="3061" y="35948"/>
                    </a:lnTo>
                    <a:cubicBezTo>
                      <a:pt x="2667" y="35608"/>
                      <a:pt x="2166" y="35429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7"/>
                      <a:pt x="15838" y="36377"/>
                    </a:cubicBezTo>
                    <a:lnTo>
                      <a:pt x="15838" y="36377"/>
                    </a:lnTo>
                    <a:cubicBezTo>
                      <a:pt x="15838" y="36239"/>
                      <a:pt x="15839" y="36085"/>
                      <a:pt x="15856" y="35948"/>
                    </a:cubicBezTo>
                    <a:cubicBezTo>
                      <a:pt x="15892" y="35822"/>
                      <a:pt x="15927" y="35697"/>
                      <a:pt x="15963" y="35572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8" y="36145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0" y="36381"/>
                    </a:cubicBezTo>
                    <a:cubicBezTo>
                      <a:pt x="1056" y="36381"/>
                      <a:pt x="493" y="36245"/>
                      <a:pt x="233" y="35840"/>
                    </a:cubicBezTo>
                    <a:cubicBezTo>
                      <a:pt x="121" y="35672"/>
                      <a:pt x="1044" y="35613"/>
                      <a:pt x="1508" y="35613"/>
                    </a:cubicBezTo>
                    <a:cubicBezTo>
                      <a:pt x="1635" y="35613"/>
                      <a:pt x="1727" y="35618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3473" y="36401"/>
                    </a:moveTo>
                    <a:cubicBezTo>
                      <a:pt x="3477" y="36417"/>
                      <a:pt x="3492" y="36431"/>
                      <a:pt x="3508" y="36431"/>
                    </a:cubicBezTo>
                    <a:lnTo>
                      <a:pt x="3508" y="36467"/>
                    </a:lnTo>
                    <a:cubicBezTo>
                      <a:pt x="3383" y="36502"/>
                      <a:pt x="3240" y="36538"/>
                      <a:pt x="3114" y="36574"/>
                    </a:cubicBezTo>
                    <a:cubicBezTo>
                      <a:pt x="3217" y="36505"/>
                      <a:pt x="3337" y="36453"/>
                      <a:pt x="3473" y="36401"/>
                    </a:cubicBezTo>
                    <a:close/>
                    <a:moveTo>
                      <a:pt x="12742" y="36073"/>
                    </a:moveTo>
                    <a:lnTo>
                      <a:pt x="12742" y="36073"/>
                    </a:lnTo>
                    <a:cubicBezTo>
                      <a:pt x="12724" y="36431"/>
                      <a:pt x="12599" y="36771"/>
                      <a:pt x="12366" y="37057"/>
                    </a:cubicBezTo>
                    <a:cubicBezTo>
                      <a:pt x="12384" y="36842"/>
                      <a:pt x="12438" y="36628"/>
                      <a:pt x="12527" y="36431"/>
                    </a:cubicBezTo>
                    <a:cubicBezTo>
                      <a:pt x="12581" y="36306"/>
                      <a:pt x="12653" y="36198"/>
                      <a:pt x="12742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8" y="37487"/>
                    </a:cubicBezTo>
                    <a:cubicBezTo>
                      <a:pt x="10899" y="37200"/>
                      <a:pt x="10666" y="36932"/>
                      <a:pt x="10398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1" y="32476"/>
                      <a:pt x="9897" y="32333"/>
                      <a:pt x="9950" y="32208"/>
                    </a:cubicBezTo>
                    <a:lnTo>
                      <a:pt x="9950" y="32208"/>
                    </a:lnTo>
                    <a:cubicBezTo>
                      <a:pt x="9718" y="33478"/>
                      <a:pt x="9843" y="34802"/>
                      <a:pt x="10344" y="35983"/>
                    </a:cubicBezTo>
                    <a:cubicBezTo>
                      <a:pt x="10350" y="36000"/>
                      <a:pt x="10359" y="36007"/>
                      <a:pt x="10369" y="36007"/>
                    </a:cubicBezTo>
                    <a:cubicBezTo>
                      <a:pt x="10391" y="36007"/>
                      <a:pt x="10416" y="35978"/>
                      <a:pt x="10416" y="35966"/>
                    </a:cubicBezTo>
                    <a:cubicBezTo>
                      <a:pt x="10219" y="35232"/>
                      <a:pt x="10076" y="34462"/>
                      <a:pt x="10004" y="33693"/>
                    </a:cubicBezTo>
                    <a:cubicBezTo>
                      <a:pt x="9968" y="33067"/>
                      <a:pt x="10076" y="32458"/>
                      <a:pt x="10094" y="31832"/>
                    </a:cubicBezTo>
                    <a:cubicBezTo>
                      <a:pt x="10183" y="31653"/>
                      <a:pt x="10255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1" y="36341"/>
                    </a:lnTo>
                    <a:lnTo>
                      <a:pt x="3061" y="36341"/>
                    </a:lnTo>
                    <a:cubicBezTo>
                      <a:pt x="2900" y="36449"/>
                      <a:pt x="2774" y="36574"/>
                      <a:pt x="2667" y="36735"/>
                    </a:cubicBezTo>
                    <a:cubicBezTo>
                      <a:pt x="2649" y="36789"/>
                      <a:pt x="2685" y="36860"/>
                      <a:pt x="2739" y="36878"/>
                    </a:cubicBezTo>
                    <a:cubicBezTo>
                      <a:pt x="2685" y="36932"/>
                      <a:pt x="2631" y="36986"/>
                      <a:pt x="2560" y="37039"/>
                    </a:cubicBezTo>
                    <a:lnTo>
                      <a:pt x="2452" y="37129"/>
                    </a:lnTo>
                    <a:cubicBezTo>
                      <a:pt x="2220" y="37290"/>
                      <a:pt x="1969" y="37433"/>
                      <a:pt x="1701" y="37558"/>
                    </a:cubicBezTo>
                    <a:lnTo>
                      <a:pt x="1719" y="37558"/>
                    </a:lnTo>
                    <a:cubicBezTo>
                      <a:pt x="1490" y="37679"/>
                      <a:pt x="1242" y="37739"/>
                      <a:pt x="996" y="37739"/>
                    </a:cubicBezTo>
                    <a:cubicBezTo>
                      <a:pt x="914" y="37739"/>
                      <a:pt x="833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8" y="37737"/>
                    </a:cubicBezTo>
                    <a:cubicBezTo>
                      <a:pt x="4278" y="37988"/>
                      <a:pt x="4260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7"/>
                      <a:pt x="4170" y="38793"/>
                      <a:pt x="4170" y="38847"/>
                    </a:cubicBezTo>
                    <a:cubicBezTo>
                      <a:pt x="4170" y="38847"/>
                      <a:pt x="4170" y="38829"/>
                      <a:pt x="4152" y="38829"/>
                    </a:cubicBezTo>
                    <a:cubicBezTo>
                      <a:pt x="4117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7" y="37057"/>
                      <a:pt x="3741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488" y="38202"/>
                      <a:pt x="2345" y="38417"/>
                      <a:pt x="2148" y="38596"/>
                    </a:cubicBezTo>
                    <a:cubicBezTo>
                      <a:pt x="2104" y="38640"/>
                      <a:pt x="1618" y="38911"/>
                      <a:pt x="1461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1" y="37379"/>
                      <a:pt x="3114" y="36825"/>
                    </a:cubicBezTo>
                    <a:close/>
                    <a:moveTo>
                      <a:pt x="12921" y="38328"/>
                    </a:moveTo>
                    <a:cubicBezTo>
                      <a:pt x="12939" y="38381"/>
                      <a:pt x="12957" y="38435"/>
                      <a:pt x="12975" y="38489"/>
                    </a:cubicBezTo>
                    <a:cubicBezTo>
                      <a:pt x="13028" y="38668"/>
                      <a:pt x="13082" y="38865"/>
                      <a:pt x="13118" y="39061"/>
                    </a:cubicBezTo>
                    <a:cubicBezTo>
                      <a:pt x="12975" y="39008"/>
                      <a:pt x="12921" y="38865"/>
                      <a:pt x="12903" y="38704"/>
                    </a:cubicBezTo>
                    <a:cubicBezTo>
                      <a:pt x="12903" y="38578"/>
                      <a:pt x="12921" y="38453"/>
                      <a:pt x="12921" y="38328"/>
                    </a:cubicBezTo>
                    <a:close/>
                    <a:moveTo>
                      <a:pt x="3651" y="36628"/>
                    </a:moveTo>
                    <a:cubicBezTo>
                      <a:pt x="3669" y="37469"/>
                      <a:pt x="3723" y="38292"/>
                      <a:pt x="3580" y="39115"/>
                    </a:cubicBezTo>
                    <a:cubicBezTo>
                      <a:pt x="3580" y="39131"/>
                      <a:pt x="3401" y="39816"/>
                      <a:pt x="3275" y="39816"/>
                    </a:cubicBezTo>
                    <a:cubicBezTo>
                      <a:pt x="3263" y="39816"/>
                      <a:pt x="3251" y="39809"/>
                      <a:pt x="3240" y="39795"/>
                    </a:cubicBezTo>
                    <a:cubicBezTo>
                      <a:pt x="3061" y="39527"/>
                      <a:pt x="2935" y="39258"/>
                      <a:pt x="2828" y="38954"/>
                    </a:cubicBezTo>
                    <a:cubicBezTo>
                      <a:pt x="2667" y="38417"/>
                      <a:pt x="2864" y="37934"/>
                      <a:pt x="3114" y="37469"/>
                    </a:cubicBezTo>
                    <a:cubicBezTo>
                      <a:pt x="3122" y="37476"/>
                      <a:pt x="3132" y="37480"/>
                      <a:pt x="3145" y="37480"/>
                    </a:cubicBezTo>
                    <a:cubicBezTo>
                      <a:pt x="3162" y="37480"/>
                      <a:pt x="3183" y="37472"/>
                      <a:pt x="3204" y="37451"/>
                    </a:cubicBezTo>
                    <a:cubicBezTo>
                      <a:pt x="3401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8" y="38668"/>
                    </a:moveTo>
                    <a:lnTo>
                      <a:pt x="8018" y="38668"/>
                    </a:lnTo>
                    <a:cubicBezTo>
                      <a:pt x="7749" y="39097"/>
                      <a:pt x="7588" y="39562"/>
                      <a:pt x="7570" y="40064"/>
                    </a:cubicBezTo>
                    <a:lnTo>
                      <a:pt x="7517" y="40064"/>
                    </a:lnTo>
                    <a:cubicBezTo>
                      <a:pt x="7463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9" y="40640"/>
                    </a:cubicBezTo>
                    <a:cubicBezTo>
                      <a:pt x="6920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5"/>
                      <a:pt x="7678" y="38900"/>
                      <a:pt x="8018" y="38668"/>
                    </a:cubicBezTo>
                    <a:close/>
                    <a:moveTo>
                      <a:pt x="8769" y="38095"/>
                    </a:moveTo>
                    <a:lnTo>
                      <a:pt x="8805" y="38220"/>
                    </a:lnTo>
                    <a:cubicBezTo>
                      <a:pt x="8787" y="38256"/>
                      <a:pt x="8805" y="38274"/>
                      <a:pt x="8823" y="38292"/>
                    </a:cubicBezTo>
                    <a:cubicBezTo>
                      <a:pt x="8322" y="39026"/>
                      <a:pt x="9002" y="39920"/>
                      <a:pt x="9235" y="40708"/>
                    </a:cubicBezTo>
                    <a:cubicBezTo>
                      <a:pt x="9217" y="40708"/>
                      <a:pt x="9217" y="40726"/>
                      <a:pt x="9217" y="40726"/>
                    </a:cubicBezTo>
                    <a:cubicBezTo>
                      <a:pt x="9198" y="40784"/>
                      <a:pt x="9169" y="40809"/>
                      <a:pt x="9132" y="40809"/>
                    </a:cubicBezTo>
                    <a:cubicBezTo>
                      <a:pt x="8919" y="40809"/>
                      <a:pt x="8460" y="39979"/>
                      <a:pt x="8429" y="39902"/>
                    </a:cubicBezTo>
                    <a:cubicBezTo>
                      <a:pt x="8322" y="39580"/>
                      <a:pt x="8322" y="39240"/>
                      <a:pt x="8429" y="38918"/>
                    </a:cubicBezTo>
                    <a:cubicBezTo>
                      <a:pt x="8465" y="38918"/>
                      <a:pt x="8519" y="38900"/>
                      <a:pt x="8519" y="38865"/>
                    </a:cubicBezTo>
                    <a:cubicBezTo>
                      <a:pt x="8608" y="38650"/>
                      <a:pt x="8662" y="38453"/>
                      <a:pt x="8716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69" y="38095"/>
                    </a:lnTo>
                    <a:close/>
                    <a:moveTo>
                      <a:pt x="9002" y="38310"/>
                    </a:moveTo>
                    <a:cubicBezTo>
                      <a:pt x="9789" y="38596"/>
                      <a:pt x="9932" y="40260"/>
                      <a:pt x="9431" y="40887"/>
                    </a:cubicBezTo>
                    <a:cubicBezTo>
                      <a:pt x="9378" y="40582"/>
                      <a:pt x="9288" y="40296"/>
                      <a:pt x="9145" y="40028"/>
                    </a:cubicBezTo>
                    <a:cubicBezTo>
                      <a:pt x="8912" y="39473"/>
                      <a:pt x="8787" y="39026"/>
                      <a:pt x="8895" y="38435"/>
                    </a:cubicBezTo>
                    <a:lnTo>
                      <a:pt x="8895" y="38435"/>
                    </a:lnTo>
                    <a:cubicBezTo>
                      <a:pt x="8912" y="38507"/>
                      <a:pt x="8948" y="38578"/>
                      <a:pt x="9002" y="38650"/>
                    </a:cubicBezTo>
                    <a:cubicBezTo>
                      <a:pt x="9015" y="38676"/>
                      <a:pt x="9040" y="38688"/>
                      <a:pt x="9065" y="38688"/>
                    </a:cubicBezTo>
                    <a:cubicBezTo>
                      <a:pt x="9108" y="38688"/>
                      <a:pt x="9150" y="38653"/>
                      <a:pt x="9127" y="38596"/>
                    </a:cubicBezTo>
                    <a:lnTo>
                      <a:pt x="9002" y="38310"/>
                    </a:lnTo>
                    <a:close/>
                    <a:moveTo>
                      <a:pt x="8376" y="38578"/>
                    </a:moveTo>
                    <a:lnTo>
                      <a:pt x="8376" y="38668"/>
                    </a:lnTo>
                    <a:cubicBezTo>
                      <a:pt x="8125" y="39115"/>
                      <a:pt x="8197" y="39688"/>
                      <a:pt x="8411" y="40153"/>
                    </a:cubicBezTo>
                    <a:cubicBezTo>
                      <a:pt x="8411" y="40189"/>
                      <a:pt x="8393" y="40225"/>
                      <a:pt x="8393" y="40260"/>
                    </a:cubicBezTo>
                    <a:cubicBezTo>
                      <a:pt x="8376" y="40278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34" y="40399"/>
                      <a:pt x="8263" y="40551"/>
                      <a:pt x="8270" y="40551"/>
                    </a:cubicBezTo>
                    <a:cubicBezTo>
                      <a:pt x="8271" y="40551"/>
                      <a:pt x="8273" y="40549"/>
                      <a:pt x="8277" y="40543"/>
                    </a:cubicBezTo>
                    <a:lnTo>
                      <a:pt x="8277" y="40543"/>
                    </a:lnTo>
                    <a:lnTo>
                      <a:pt x="8197" y="40672"/>
                    </a:lnTo>
                    <a:cubicBezTo>
                      <a:pt x="8089" y="40869"/>
                      <a:pt x="7892" y="41012"/>
                      <a:pt x="7678" y="41066"/>
                    </a:cubicBezTo>
                    <a:cubicBezTo>
                      <a:pt x="7678" y="40761"/>
                      <a:pt x="7678" y="40475"/>
                      <a:pt x="7696" y="40171"/>
                    </a:cubicBezTo>
                    <a:cubicBezTo>
                      <a:pt x="7731" y="39580"/>
                      <a:pt x="7964" y="39008"/>
                      <a:pt x="8376" y="38578"/>
                    </a:cubicBezTo>
                    <a:close/>
                    <a:moveTo>
                      <a:pt x="17431" y="41441"/>
                    </a:moveTo>
                    <a:lnTo>
                      <a:pt x="17431" y="41441"/>
                    </a:lnTo>
                    <a:cubicBezTo>
                      <a:pt x="17037" y="41585"/>
                      <a:pt x="16679" y="41799"/>
                      <a:pt x="16375" y="42068"/>
                    </a:cubicBezTo>
                    <a:cubicBezTo>
                      <a:pt x="16222" y="42175"/>
                      <a:pt x="16085" y="42303"/>
                      <a:pt x="15967" y="42445"/>
                    </a:cubicBezTo>
                    <a:lnTo>
                      <a:pt x="15967" y="42445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8" y="42157"/>
                      <a:pt x="15999" y="41978"/>
                    </a:cubicBezTo>
                    <a:cubicBezTo>
                      <a:pt x="16160" y="41853"/>
                      <a:pt x="16357" y="41746"/>
                      <a:pt x="16554" y="41674"/>
                    </a:cubicBezTo>
                    <a:cubicBezTo>
                      <a:pt x="16840" y="41567"/>
                      <a:pt x="17126" y="41495"/>
                      <a:pt x="17431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3" y="41406"/>
                      <a:pt x="20043" y="41853"/>
                      <a:pt x="20365" y="42766"/>
                    </a:cubicBezTo>
                    <a:cubicBezTo>
                      <a:pt x="19685" y="42694"/>
                      <a:pt x="19041" y="42372"/>
                      <a:pt x="18576" y="41871"/>
                    </a:cubicBezTo>
                    <a:cubicBezTo>
                      <a:pt x="18612" y="41835"/>
                      <a:pt x="18629" y="41799"/>
                      <a:pt x="18594" y="41764"/>
                    </a:cubicBezTo>
                    <a:cubicBezTo>
                      <a:pt x="18504" y="41567"/>
                      <a:pt x="18361" y="41388"/>
                      <a:pt x="18218" y="41245"/>
                    </a:cubicBezTo>
                    <a:close/>
                    <a:moveTo>
                      <a:pt x="17413" y="41656"/>
                    </a:moveTo>
                    <a:cubicBezTo>
                      <a:pt x="17395" y="41746"/>
                      <a:pt x="17377" y="41835"/>
                      <a:pt x="17377" y="41925"/>
                    </a:cubicBezTo>
                    <a:cubicBezTo>
                      <a:pt x="16840" y="42461"/>
                      <a:pt x="16679" y="43410"/>
                      <a:pt x="15802" y="43481"/>
                    </a:cubicBezTo>
                    <a:cubicBezTo>
                      <a:pt x="15797" y="43482"/>
                      <a:pt x="15792" y="43482"/>
                      <a:pt x="15788" y="43482"/>
                    </a:cubicBezTo>
                    <a:cubicBezTo>
                      <a:pt x="15490" y="43482"/>
                      <a:pt x="15821" y="42925"/>
                      <a:pt x="15892" y="42784"/>
                    </a:cubicBezTo>
                    <a:cubicBezTo>
                      <a:pt x="16070" y="42515"/>
                      <a:pt x="16303" y="42283"/>
                      <a:pt x="16572" y="42104"/>
                    </a:cubicBezTo>
                    <a:cubicBezTo>
                      <a:pt x="16822" y="41907"/>
                      <a:pt x="17108" y="41764"/>
                      <a:pt x="17413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97" y="42724"/>
                      <a:pt x="17325" y="43094"/>
                      <a:pt x="17357" y="43481"/>
                    </a:cubicBezTo>
                    <a:lnTo>
                      <a:pt x="17357" y="43481"/>
                    </a:lnTo>
                    <a:cubicBezTo>
                      <a:pt x="17339" y="43482"/>
                      <a:pt x="17305" y="43482"/>
                      <a:pt x="17305" y="43499"/>
                    </a:cubicBezTo>
                    <a:cubicBezTo>
                      <a:pt x="17219" y="43643"/>
                      <a:pt x="16835" y="44302"/>
                      <a:pt x="16658" y="44302"/>
                    </a:cubicBezTo>
                    <a:cubicBezTo>
                      <a:pt x="16614" y="44302"/>
                      <a:pt x="16582" y="44261"/>
                      <a:pt x="16572" y="44162"/>
                    </a:cubicBezTo>
                    <a:cubicBezTo>
                      <a:pt x="16572" y="43768"/>
                      <a:pt x="16661" y="43374"/>
                      <a:pt x="16858" y="43034"/>
                    </a:cubicBezTo>
                    <a:cubicBezTo>
                      <a:pt x="17001" y="42730"/>
                      <a:pt x="17216" y="42461"/>
                      <a:pt x="17448" y="42211"/>
                    </a:cubicBezTo>
                    <a:cubicBezTo>
                      <a:pt x="17458" y="42216"/>
                      <a:pt x="17468" y="42218"/>
                      <a:pt x="17477" y="42218"/>
                    </a:cubicBezTo>
                    <a:cubicBezTo>
                      <a:pt x="17502" y="42218"/>
                      <a:pt x="17525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89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3"/>
                      <a:pt x="18361" y="41960"/>
                      <a:pt x="18379" y="41978"/>
                    </a:cubicBezTo>
                    <a:lnTo>
                      <a:pt x="18415" y="41996"/>
                    </a:lnTo>
                    <a:cubicBezTo>
                      <a:pt x="18594" y="42193"/>
                      <a:pt x="18791" y="42354"/>
                      <a:pt x="19005" y="42479"/>
                    </a:cubicBezTo>
                    <a:cubicBezTo>
                      <a:pt x="19148" y="42658"/>
                      <a:pt x="19274" y="42873"/>
                      <a:pt x="19345" y="43088"/>
                    </a:cubicBezTo>
                    <a:cubicBezTo>
                      <a:pt x="19435" y="43285"/>
                      <a:pt x="19471" y="43517"/>
                      <a:pt x="19471" y="43732"/>
                    </a:cubicBezTo>
                    <a:cubicBezTo>
                      <a:pt x="19471" y="43865"/>
                      <a:pt x="19397" y="44379"/>
                      <a:pt x="19250" y="44379"/>
                    </a:cubicBezTo>
                    <a:cubicBezTo>
                      <a:pt x="19219" y="44379"/>
                      <a:pt x="19185" y="44357"/>
                      <a:pt x="19148" y="44305"/>
                    </a:cubicBezTo>
                    <a:cubicBezTo>
                      <a:pt x="18844" y="43947"/>
                      <a:pt x="18576" y="43571"/>
                      <a:pt x="18343" y="43177"/>
                    </a:cubicBezTo>
                    <a:cubicBezTo>
                      <a:pt x="18289" y="42980"/>
                      <a:pt x="18200" y="42784"/>
                      <a:pt x="18111" y="42605"/>
                    </a:cubicBezTo>
                    <a:cubicBezTo>
                      <a:pt x="18075" y="42461"/>
                      <a:pt x="18057" y="42300"/>
                      <a:pt x="18075" y="42157"/>
                    </a:cubicBezTo>
                    <a:cubicBezTo>
                      <a:pt x="18111" y="42157"/>
                      <a:pt x="18128" y="42121"/>
                      <a:pt x="18146" y="42086"/>
                    </a:cubicBezTo>
                    <a:lnTo>
                      <a:pt x="18164" y="42086"/>
                    </a:lnTo>
                    <a:cubicBezTo>
                      <a:pt x="18182" y="41978"/>
                      <a:pt x="18182" y="41853"/>
                      <a:pt x="18164" y="41746"/>
                    </a:cubicBezTo>
                    <a:lnTo>
                      <a:pt x="18164" y="41710"/>
                    </a:lnTo>
                    <a:close/>
                    <a:moveTo>
                      <a:pt x="17896" y="41960"/>
                    </a:moveTo>
                    <a:lnTo>
                      <a:pt x="17914" y="42014"/>
                    </a:lnTo>
                    <a:cubicBezTo>
                      <a:pt x="17896" y="42139"/>
                      <a:pt x="17878" y="42247"/>
                      <a:pt x="17896" y="42372"/>
                    </a:cubicBezTo>
                    <a:cubicBezTo>
                      <a:pt x="17878" y="42390"/>
                      <a:pt x="17878" y="42408"/>
                      <a:pt x="17896" y="42408"/>
                    </a:cubicBezTo>
                    <a:cubicBezTo>
                      <a:pt x="17949" y="42748"/>
                      <a:pt x="18057" y="43052"/>
                      <a:pt x="18254" y="43338"/>
                    </a:cubicBezTo>
                    <a:cubicBezTo>
                      <a:pt x="18325" y="43768"/>
                      <a:pt x="18272" y="44215"/>
                      <a:pt x="18093" y="44609"/>
                    </a:cubicBezTo>
                    <a:cubicBezTo>
                      <a:pt x="18034" y="44730"/>
                      <a:pt x="17976" y="44781"/>
                      <a:pt x="17921" y="44781"/>
                    </a:cubicBezTo>
                    <a:cubicBezTo>
                      <a:pt x="17675" y="44781"/>
                      <a:pt x="17481" y="43776"/>
                      <a:pt x="17466" y="43571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717" y="42515"/>
                    </a:cubicBezTo>
                    <a:cubicBezTo>
                      <a:pt x="17806" y="42336"/>
                      <a:pt x="17860" y="42157"/>
                      <a:pt x="17896" y="41960"/>
                    </a:cubicBezTo>
                    <a:close/>
                    <a:moveTo>
                      <a:pt x="11990" y="44824"/>
                    </a:moveTo>
                    <a:lnTo>
                      <a:pt x="11955" y="45110"/>
                    </a:lnTo>
                    <a:cubicBezTo>
                      <a:pt x="11865" y="45271"/>
                      <a:pt x="11740" y="45414"/>
                      <a:pt x="11615" y="45522"/>
                    </a:cubicBezTo>
                    <a:cubicBezTo>
                      <a:pt x="11704" y="45271"/>
                      <a:pt x="11829" y="45038"/>
                      <a:pt x="11990" y="44824"/>
                    </a:cubicBezTo>
                    <a:close/>
                    <a:moveTo>
                      <a:pt x="12259" y="40350"/>
                    </a:moveTo>
                    <a:lnTo>
                      <a:pt x="12259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5" y="44967"/>
                      <a:pt x="9056" y="45826"/>
                      <a:pt x="8089" y="46882"/>
                    </a:cubicBezTo>
                    <a:cubicBezTo>
                      <a:pt x="9181" y="44591"/>
                      <a:pt x="11257" y="42694"/>
                      <a:pt x="12259" y="40350"/>
                    </a:cubicBezTo>
                    <a:close/>
                    <a:moveTo>
                      <a:pt x="12008" y="47096"/>
                    </a:moveTo>
                    <a:lnTo>
                      <a:pt x="12062" y="47114"/>
                    </a:lnTo>
                    <a:cubicBezTo>
                      <a:pt x="12187" y="47150"/>
                      <a:pt x="12295" y="47239"/>
                      <a:pt x="12384" y="47329"/>
                    </a:cubicBezTo>
                    <a:cubicBezTo>
                      <a:pt x="12474" y="47418"/>
                      <a:pt x="12527" y="47526"/>
                      <a:pt x="12581" y="47651"/>
                    </a:cubicBezTo>
                    <a:cubicBezTo>
                      <a:pt x="12474" y="47597"/>
                      <a:pt x="12384" y="47544"/>
                      <a:pt x="12295" y="47490"/>
                    </a:cubicBezTo>
                    <a:cubicBezTo>
                      <a:pt x="12241" y="47311"/>
                      <a:pt x="12134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36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10" y="47830"/>
                    </a:cubicBezTo>
                    <a:lnTo>
                      <a:pt x="11328" y="47830"/>
                    </a:ln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95" y="47802"/>
                    </a:moveTo>
                    <a:cubicBezTo>
                      <a:pt x="10303" y="47802"/>
                      <a:pt x="10515" y="47829"/>
                      <a:pt x="10738" y="47902"/>
                    </a:cubicBezTo>
                    <a:cubicBezTo>
                      <a:pt x="10201" y="48063"/>
                      <a:pt x="9682" y="48295"/>
                      <a:pt x="9217" y="48617"/>
                    </a:cubicBezTo>
                    <a:cubicBezTo>
                      <a:pt x="9204" y="48605"/>
                      <a:pt x="9191" y="48592"/>
                      <a:pt x="9179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30" y="48600"/>
                      <a:pt x="8680" y="48564"/>
                      <a:pt x="8429" y="48492"/>
                    </a:cubicBezTo>
                    <a:cubicBezTo>
                      <a:pt x="8378" y="48475"/>
                      <a:pt x="7730" y="48061"/>
                      <a:pt x="7983" y="48061"/>
                    </a:cubicBezTo>
                    <a:cubicBezTo>
                      <a:pt x="7993" y="48061"/>
                      <a:pt x="8005" y="48061"/>
                      <a:pt x="8018" y="48063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7" y="48045"/>
                    </a:cubicBezTo>
                    <a:cubicBezTo>
                      <a:pt x="9096" y="47968"/>
                      <a:pt x="9584" y="47802"/>
                      <a:pt x="10095" y="47802"/>
                    </a:cubicBezTo>
                    <a:close/>
                    <a:moveTo>
                      <a:pt x="10970" y="47973"/>
                    </a:moveTo>
                    <a:cubicBezTo>
                      <a:pt x="10997" y="48013"/>
                      <a:pt x="11024" y="48034"/>
                      <a:pt x="11058" y="48034"/>
                    </a:cubicBezTo>
                    <a:cubicBezTo>
                      <a:pt x="11070" y="48034"/>
                      <a:pt x="11082" y="48031"/>
                      <a:pt x="11096" y="48027"/>
                    </a:cubicBezTo>
                    <a:lnTo>
                      <a:pt x="11096" y="48081"/>
                    </a:lnTo>
                    <a:cubicBezTo>
                      <a:pt x="10416" y="48474"/>
                      <a:pt x="9897" y="49083"/>
                      <a:pt x="9628" y="49816"/>
                    </a:cubicBezTo>
                    <a:cubicBezTo>
                      <a:pt x="9340" y="50120"/>
                      <a:pt x="8961" y="50179"/>
                      <a:pt x="8569" y="50179"/>
                    </a:cubicBezTo>
                    <a:cubicBezTo>
                      <a:pt x="8499" y="50179"/>
                      <a:pt x="8428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5" y="50103"/>
                      <a:pt x="8322" y="49924"/>
                    </a:cubicBezTo>
                    <a:cubicBezTo>
                      <a:pt x="8429" y="49745"/>
                      <a:pt x="8555" y="49530"/>
                      <a:pt x="8680" y="49333"/>
                    </a:cubicBezTo>
                    <a:cubicBezTo>
                      <a:pt x="9199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cubicBezTo>
                      <a:pt x="12456" y="47705"/>
                      <a:pt x="12545" y="47758"/>
                      <a:pt x="12653" y="47830"/>
                    </a:cubicBezTo>
                    <a:cubicBezTo>
                      <a:pt x="12653" y="47902"/>
                      <a:pt x="12670" y="47955"/>
                      <a:pt x="12670" y="48027"/>
                    </a:cubicBezTo>
                    <a:lnTo>
                      <a:pt x="12653" y="48027"/>
                    </a:lnTo>
                    <a:cubicBezTo>
                      <a:pt x="12661" y="48054"/>
                      <a:pt x="12684" y="48067"/>
                      <a:pt x="12706" y="48067"/>
                    </a:cubicBezTo>
                    <a:cubicBezTo>
                      <a:pt x="12729" y="48067"/>
                      <a:pt x="12751" y="48054"/>
                      <a:pt x="12760" y="48027"/>
                    </a:cubicBezTo>
                    <a:lnTo>
                      <a:pt x="12760" y="47902"/>
                    </a:lnTo>
                    <a:cubicBezTo>
                      <a:pt x="13010" y="48045"/>
                      <a:pt x="13243" y="48224"/>
                      <a:pt x="13476" y="48403"/>
                    </a:cubicBezTo>
                    <a:cubicBezTo>
                      <a:pt x="13834" y="48707"/>
                      <a:pt x="13959" y="49190"/>
                      <a:pt x="14084" y="49637"/>
                    </a:cubicBezTo>
                    <a:cubicBezTo>
                      <a:pt x="14120" y="49763"/>
                      <a:pt x="14227" y="50371"/>
                      <a:pt x="14317" y="50443"/>
                    </a:cubicBezTo>
                    <a:cubicBezTo>
                      <a:pt x="13851" y="50174"/>
                      <a:pt x="13422" y="49834"/>
                      <a:pt x="13064" y="49423"/>
                    </a:cubicBezTo>
                    <a:cubicBezTo>
                      <a:pt x="13010" y="49369"/>
                      <a:pt x="12975" y="49315"/>
                      <a:pt x="12939" y="49262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3" y="48796"/>
                      <a:pt x="12509" y="48421"/>
                      <a:pt x="12402" y="48045"/>
                    </a:cubicBezTo>
                    <a:cubicBezTo>
                      <a:pt x="12438" y="48027"/>
                      <a:pt x="12438" y="47991"/>
                      <a:pt x="12438" y="47973"/>
                    </a:cubicBezTo>
                    <a:cubicBezTo>
                      <a:pt x="12420" y="47866"/>
                      <a:pt x="12384" y="47741"/>
                      <a:pt x="12348" y="47633"/>
                    </a:cubicBezTo>
                    <a:close/>
                    <a:moveTo>
                      <a:pt x="11078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1" y="49763"/>
                      <a:pt x="9771" y="50049"/>
                      <a:pt x="9753" y="50317"/>
                    </a:cubicBezTo>
                    <a:cubicBezTo>
                      <a:pt x="9718" y="50532"/>
                      <a:pt x="9700" y="50729"/>
                      <a:pt x="9682" y="50926"/>
                    </a:cubicBezTo>
                    <a:lnTo>
                      <a:pt x="9664" y="50926"/>
                    </a:ln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71" y="49852"/>
                      <a:pt x="9915" y="49548"/>
                      <a:pt x="10094" y="49280"/>
                    </a:cubicBezTo>
                    <a:cubicBezTo>
                      <a:pt x="10362" y="48886"/>
                      <a:pt x="10702" y="48546"/>
                      <a:pt x="11078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70" y="49297"/>
                      <a:pt x="10845" y="49942"/>
                    </a:cubicBez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58" y="51409"/>
                    </a:cubicBezTo>
                    <a:cubicBezTo>
                      <a:pt x="9999" y="51432"/>
                      <a:pt x="9952" y="51442"/>
                      <a:pt x="9913" y="51442"/>
                    </a:cubicBezTo>
                    <a:cubicBezTo>
                      <a:pt x="9624" y="51442"/>
                      <a:pt x="9863" y="50853"/>
                      <a:pt x="9879" y="50711"/>
                    </a:cubicBezTo>
                    <a:cubicBezTo>
                      <a:pt x="9915" y="50121"/>
                      <a:pt x="10147" y="49548"/>
                      <a:pt x="10523" y="49083"/>
                    </a:cubicBezTo>
                    <a:cubicBezTo>
                      <a:pt x="10756" y="48814"/>
                      <a:pt x="11006" y="48582"/>
                      <a:pt x="11275" y="48349"/>
                    </a:cubicBezTo>
                    <a:cubicBezTo>
                      <a:pt x="11346" y="48277"/>
                      <a:pt x="11436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62" y="48385"/>
                      <a:pt x="12134" y="48528"/>
                      <a:pt x="12241" y="48635"/>
                    </a:cubicBezTo>
                    <a:cubicBezTo>
                      <a:pt x="12253" y="48654"/>
                      <a:pt x="12270" y="48662"/>
                      <a:pt x="12287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5" y="49566"/>
                    </a:cubicBezTo>
                    <a:cubicBezTo>
                      <a:pt x="13100" y="49834"/>
                      <a:pt x="13189" y="50138"/>
                      <a:pt x="13207" y="50461"/>
                    </a:cubicBezTo>
                    <a:cubicBezTo>
                      <a:pt x="13225" y="50729"/>
                      <a:pt x="13207" y="50980"/>
                      <a:pt x="13154" y="51248"/>
                    </a:cubicBezTo>
                    <a:cubicBezTo>
                      <a:pt x="13117" y="51497"/>
                      <a:pt x="13085" y="51617"/>
                      <a:pt x="13016" y="51617"/>
                    </a:cubicBezTo>
                    <a:cubicBezTo>
                      <a:pt x="12951" y="51617"/>
                      <a:pt x="12853" y="51510"/>
                      <a:pt x="12688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3" y="47884"/>
                      <a:pt x="11919" y="48027"/>
                      <a:pt x="11972" y="48170"/>
                    </a:cubicBezTo>
                    <a:cubicBezTo>
                      <a:pt x="11958" y="48163"/>
                      <a:pt x="11943" y="48158"/>
                      <a:pt x="11929" y="48158"/>
                    </a:cubicBezTo>
                    <a:cubicBezTo>
                      <a:pt x="11910" y="48158"/>
                      <a:pt x="11894" y="48167"/>
                      <a:pt x="11883" y="48188"/>
                    </a:cubicBezTo>
                    <a:cubicBezTo>
                      <a:pt x="11686" y="48850"/>
                      <a:pt x="11704" y="49566"/>
                      <a:pt x="11937" y="50210"/>
                    </a:cubicBezTo>
                    <a:cubicBezTo>
                      <a:pt x="11919" y="50496"/>
                      <a:pt x="11883" y="50783"/>
                      <a:pt x="11829" y="51069"/>
                    </a:cubicBezTo>
                    <a:cubicBezTo>
                      <a:pt x="11829" y="51084"/>
                      <a:pt x="11418" y="51748"/>
                      <a:pt x="11251" y="51748"/>
                    </a:cubicBezTo>
                    <a:cubicBezTo>
                      <a:pt x="11217" y="51748"/>
                      <a:pt x="11194" y="51722"/>
                      <a:pt x="11185" y="51660"/>
                    </a:cubicBezTo>
                    <a:cubicBezTo>
                      <a:pt x="11167" y="51481"/>
                      <a:pt x="11131" y="51320"/>
                      <a:pt x="11096" y="51176"/>
                    </a:cubicBezTo>
                    <a:cubicBezTo>
                      <a:pt x="10845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61" y="48447"/>
                      <a:pt x="11601" y="48470"/>
                      <a:pt x="11641" y="48470"/>
                    </a:cubicBezTo>
                    <a:cubicBezTo>
                      <a:pt x="11682" y="48470"/>
                      <a:pt x="11722" y="48447"/>
                      <a:pt x="11740" y="48403"/>
                    </a:cubicBezTo>
                    <a:cubicBezTo>
                      <a:pt x="11776" y="48170"/>
                      <a:pt x="11829" y="47955"/>
                      <a:pt x="11865" y="47723"/>
                    </a:cubicBezTo>
                    <a:close/>
                    <a:moveTo>
                      <a:pt x="11110" y="1"/>
                    </a:moveTo>
                    <a:cubicBezTo>
                      <a:pt x="11088" y="1"/>
                      <a:pt x="11067" y="11"/>
                      <a:pt x="11060" y="32"/>
                    </a:cubicBezTo>
                    <a:cubicBezTo>
                      <a:pt x="10487" y="1446"/>
                      <a:pt x="10111" y="2913"/>
                      <a:pt x="9897" y="4399"/>
                    </a:cubicBezTo>
                    <a:cubicBezTo>
                      <a:pt x="9288" y="4918"/>
                      <a:pt x="8698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6" y="6385"/>
                      <a:pt x="9557" y="5848"/>
                      <a:pt x="9789" y="5365"/>
                    </a:cubicBezTo>
                    <a:lnTo>
                      <a:pt x="9789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7" y="9785"/>
                      <a:pt x="9073" y="10519"/>
                      <a:pt x="8966" y="11163"/>
                    </a:cubicBezTo>
                    <a:cubicBezTo>
                      <a:pt x="8952" y="11207"/>
                      <a:pt x="8996" y="11262"/>
                      <a:pt x="9042" y="11262"/>
                    </a:cubicBezTo>
                    <a:cubicBezTo>
                      <a:pt x="9053" y="11262"/>
                      <a:pt x="9063" y="11259"/>
                      <a:pt x="9073" y="11252"/>
                    </a:cubicBezTo>
                    <a:cubicBezTo>
                      <a:pt x="9342" y="10948"/>
                      <a:pt x="9575" y="10608"/>
                      <a:pt x="9718" y="10232"/>
                    </a:cubicBezTo>
                    <a:cubicBezTo>
                      <a:pt x="9718" y="10322"/>
                      <a:pt x="9718" y="10429"/>
                      <a:pt x="9736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6" y="17265"/>
                    </a:cubicBezTo>
                    <a:cubicBezTo>
                      <a:pt x="5960" y="18786"/>
                      <a:pt x="4922" y="20272"/>
                      <a:pt x="4152" y="21954"/>
                    </a:cubicBezTo>
                    <a:cubicBezTo>
                      <a:pt x="4120" y="22018"/>
                      <a:pt x="4160" y="22082"/>
                      <a:pt x="4220" y="22082"/>
                    </a:cubicBezTo>
                    <a:cubicBezTo>
                      <a:pt x="4227" y="22082"/>
                      <a:pt x="4234" y="22081"/>
                      <a:pt x="4242" y="22079"/>
                    </a:cubicBezTo>
                    <a:cubicBezTo>
                      <a:pt x="6353" y="21488"/>
                      <a:pt x="7857" y="19717"/>
                      <a:pt x="8698" y="17713"/>
                    </a:cubicBezTo>
                    <a:lnTo>
                      <a:pt x="8698" y="17713"/>
                    </a:lnTo>
                    <a:cubicBezTo>
                      <a:pt x="8519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4" y="20316"/>
                      <a:pt x="8078" y="20316"/>
                    </a:cubicBezTo>
                    <a:cubicBezTo>
                      <a:pt x="8062" y="20316"/>
                      <a:pt x="8045" y="20325"/>
                      <a:pt x="8036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7" y="21381"/>
                      <a:pt x="7731" y="21900"/>
                      <a:pt x="7588" y="22419"/>
                    </a:cubicBezTo>
                    <a:cubicBezTo>
                      <a:pt x="7141" y="22652"/>
                      <a:pt x="6765" y="23027"/>
                      <a:pt x="6532" y="23493"/>
                    </a:cubicBezTo>
                    <a:cubicBezTo>
                      <a:pt x="6500" y="23541"/>
                      <a:pt x="6540" y="23603"/>
                      <a:pt x="6587" y="23603"/>
                    </a:cubicBezTo>
                    <a:cubicBezTo>
                      <a:pt x="6592" y="23603"/>
                      <a:pt x="6598" y="23602"/>
                      <a:pt x="6604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2" y="23457"/>
                      <a:pt x="7212" y="23815"/>
                      <a:pt x="7105" y="24173"/>
                    </a:cubicBezTo>
                    <a:cubicBezTo>
                      <a:pt x="6854" y="24352"/>
                      <a:pt x="6622" y="24548"/>
                      <a:pt x="6389" y="24745"/>
                    </a:cubicBezTo>
                    <a:cubicBezTo>
                      <a:pt x="6407" y="24710"/>
                      <a:pt x="6425" y="24674"/>
                      <a:pt x="6461" y="24638"/>
                    </a:cubicBezTo>
                    <a:cubicBezTo>
                      <a:pt x="6473" y="24613"/>
                      <a:pt x="6459" y="24587"/>
                      <a:pt x="6437" y="24587"/>
                    </a:cubicBezTo>
                    <a:cubicBezTo>
                      <a:pt x="6428" y="24587"/>
                      <a:pt x="6418" y="24592"/>
                      <a:pt x="6407" y="24602"/>
                    </a:cubicBezTo>
                    <a:cubicBezTo>
                      <a:pt x="6336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1" y="24780"/>
                      <a:pt x="4640" y="25329"/>
                      <a:pt x="4206" y="25676"/>
                    </a:cubicBezTo>
                    <a:cubicBezTo>
                      <a:pt x="4152" y="25712"/>
                      <a:pt x="4188" y="25801"/>
                      <a:pt x="4260" y="25801"/>
                    </a:cubicBezTo>
                    <a:cubicBezTo>
                      <a:pt x="4707" y="25765"/>
                      <a:pt x="5137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2" y="26463"/>
                      <a:pt x="4242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68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20" y="27644"/>
                      <a:pt x="5888" y="28163"/>
                    </a:cubicBezTo>
                    <a:cubicBezTo>
                      <a:pt x="5898" y="28193"/>
                      <a:pt x="5919" y="28206"/>
                      <a:pt x="5941" y="28206"/>
                    </a:cubicBezTo>
                    <a:cubicBezTo>
                      <a:pt x="5960" y="28206"/>
                      <a:pt x="5979" y="28197"/>
                      <a:pt x="5996" y="28181"/>
                    </a:cubicBezTo>
                    <a:cubicBezTo>
                      <a:pt x="6371" y="27841"/>
                      <a:pt x="6658" y="27394"/>
                      <a:pt x="6801" y="26893"/>
                    </a:cubicBezTo>
                    <a:cubicBezTo>
                      <a:pt x="6854" y="27161"/>
                      <a:pt x="6980" y="27412"/>
                      <a:pt x="7141" y="27626"/>
                    </a:cubicBezTo>
                    <a:cubicBezTo>
                      <a:pt x="7235" y="27748"/>
                      <a:pt x="7636" y="28125"/>
                      <a:pt x="7904" y="28125"/>
                    </a:cubicBezTo>
                    <a:cubicBezTo>
                      <a:pt x="7991" y="28125"/>
                      <a:pt x="8063" y="28085"/>
                      <a:pt x="8107" y="27984"/>
                    </a:cubicBezTo>
                    <a:cubicBezTo>
                      <a:pt x="8358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3"/>
                      <a:pt x="8475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2" y="26589"/>
                      <a:pt x="9038" y="26571"/>
                      <a:pt x="9038" y="26517"/>
                    </a:cubicBezTo>
                    <a:cubicBezTo>
                      <a:pt x="9038" y="25694"/>
                      <a:pt x="8232" y="24817"/>
                      <a:pt x="7373" y="24781"/>
                    </a:cubicBezTo>
                    <a:cubicBezTo>
                      <a:pt x="7338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6" y="23743"/>
                      <a:pt x="7499" y="23242"/>
                      <a:pt x="7660" y="22741"/>
                    </a:cubicBezTo>
                    <a:cubicBezTo>
                      <a:pt x="7660" y="22741"/>
                      <a:pt x="7660" y="22723"/>
                      <a:pt x="7660" y="22723"/>
                    </a:cubicBezTo>
                    <a:lnTo>
                      <a:pt x="7713" y="22526"/>
                    </a:lnTo>
                    <a:cubicBezTo>
                      <a:pt x="7785" y="22473"/>
                      <a:pt x="7839" y="22437"/>
                      <a:pt x="7910" y="22383"/>
                    </a:cubicBezTo>
                    <a:cubicBezTo>
                      <a:pt x="7982" y="22329"/>
                      <a:pt x="7910" y="22294"/>
                      <a:pt x="7857" y="22294"/>
                    </a:cubicBezTo>
                    <a:cubicBezTo>
                      <a:pt x="7821" y="22312"/>
                      <a:pt x="7803" y="22312"/>
                      <a:pt x="7767" y="22329"/>
                    </a:cubicBezTo>
                    <a:cubicBezTo>
                      <a:pt x="7857" y="22043"/>
                      <a:pt x="7946" y="21739"/>
                      <a:pt x="8036" y="21453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7" y="22270"/>
                      <a:pt x="8537" y="22240"/>
                    </a:cubicBezTo>
                    <a:cubicBezTo>
                      <a:pt x="8626" y="21793"/>
                      <a:pt x="8447" y="21220"/>
                      <a:pt x="8215" y="20790"/>
                    </a:cubicBezTo>
                    <a:cubicBezTo>
                      <a:pt x="8376" y="20236"/>
                      <a:pt x="8519" y="19681"/>
                      <a:pt x="8662" y="19126"/>
                    </a:cubicBezTo>
                    <a:cubicBezTo>
                      <a:pt x="8662" y="19538"/>
                      <a:pt x="8787" y="19932"/>
                      <a:pt x="9002" y="20272"/>
                    </a:cubicBezTo>
                    <a:cubicBezTo>
                      <a:pt x="9020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2"/>
                    </a:cubicBezTo>
                    <a:cubicBezTo>
                      <a:pt x="9342" y="19788"/>
                      <a:pt x="9109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8" y="14098"/>
                      <a:pt x="9861" y="13829"/>
                      <a:pt x="10004" y="13579"/>
                    </a:cubicBezTo>
                    <a:cubicBezTo>
                      <a:pt x="10017" y="13541"/>
                      <a:pt x="9985" y="13503"/>
                      <a:pt x="9946" y="13503"/>
                    </a:cubicBezTo>
                    <a:cubicBezTo>
                      <a:pt x="9930" y="13503"/>
                      <a:pt x="9912" y="13509"/>
                      <a:pt x="9897" y="13525"/>
                    </a:cubicBezTo>
                    <a:cubicBezTo>
                      <a:pt x="9879" y="13579"/>
                      <a:pt x="9843" y="13632"/>
                      <a:pt x="9825" y="13686"/>
                    </a:cubicBezTo>
                    <a:cubicBezTo>
                      <a:pt x="9816" y="13668"/>
                      <a:pt x="9803" y="13659"/>
                      <a:pt x="9787" y="13659"/>
                    </a:cubicBezTo>
                    <a:cubicBezTo>
                      <a:pt x="9771" y="13659"/>
                      <a:pt x="9753" y="13668"/>
                      <a:pt x="9736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8" y="14008"/>
                      <a:pt x="10344" y="15816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7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297" y="19636"/>
                    </a:cubicBezTo>
                    <a:cubicBezTo>
                      <a:pt x="10315" y="19636"/>
                      <a:pt x="10332" y="19628"/>
                      <a:pt x="10344" y="19609"/>
                    </a:cubicBezTo>
                    <a:cubicBezTo>
                      <a:pt x="10577" y="19341"/>
                      <a:pt x="10720" y="19019"/>
                      <a:pt x="10791" y="18661"/>
                    </a:cubicBezTo>
                    <a:cubicBezTo>
                      <a:pt x="11006" y="19967"/>
                      <a:pt x="11221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0" y="26109"/>
                    </a:cubicBezTo>
                    <a:cubicBezTo>
                      <a:pt x="11286" y="26109"/>
                      <a:pt x="11300" y="26103"/>
                      <a:pt x="11310" y="26087"/>
                    </a:cubicBezTo>
                    <a:cubicBezTo>
                      <a:pt x="11525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94" y="28503"/>
                      <a:pt x="11436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74" y="29785"/>
                    </a:cubicBezTo>
                    <a:cubicBezTo>
                      <a:pt x="10322" y="29785"/>
                      <a:pt x="10270" y="29781"/>
                      <a:pt x="10219" y="29774"/>
                    </a:cubicBezTo>
                    <a:cubicBezTo>
                      <a:pt x="10290" y="29666"/>
                      <a:pt x="10398" y="29577"/>
                      <a:pt x="10523" y="29505"/>
                    </a:cubicBezTo>
                    <a:cubicBezTo>
                      <a:pt x="10702" y="29416"/>
                      <a:pt x="10899" y="29380"/>
                      <a:pt x="11096" y="29380"/>
                    </a:cubicBezTo>
                    <a:cubicBezTo>
                      <a:pt x="11149" y="29380"/>
                      <a:pt x="11185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9" y="29530"/>
                      <a:pt x="10004" y="29792"/>
                    </a:cubicBezTo>
                    <a:cubicBezTo>
                      <a:pt x="9986" y="29828"/>
                      <a:pt x="10004" y="29881"/>
                      <a:pt x="10040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9" y="29936"/>
                      <a:pt x="10716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55" y="30597"/>
                      <a:pt x="9897" y="30955"/>
                    </a:cubicBezTo>
                    <a:cubicBezTo>
                      <a:pt x="9682" y="31170"/>
                      <a:pt x="9485" y="31367"/>
                      <a:pt x="9270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3" y="32637"/>
                      <a:pt x="5548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8" y="33140"/>
                      <a:pt x="6914" y="32674"/>
                      <a:pt x="8071" y="32208"/>
                    </a:cubicBezTo>
                    <a:cubicBezTo>
                      <a:pt x="8274" y="32132"/>
                      <a:pt x="8494" y="32056"/>
                      <a:pt x="8707" y="31967"/>
                    </a:cubicBezTo>
                    <a:lnTo>
                      <a:pt x="8707" y="31967"/>
                    </a:lnTo>
                    <a:cubicBezTo>
                      <a:pt x="8140" y="32258"/>
                      <a:pt x="7614" y="32627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6"/>
                      <a:pt x="2971" y="32905"/>
                    </a:cubicBezTo>
                    <a:cubicBezTo>
                      <a:pt x="4260" y="32118"/>
                      <a:pt x="5369" y="31885"/>
                      <a:pt x="6854" y="31868"/>
                    </a:cubicBezTo>
                    <a:cubicBezTo>
                      <a:pt x="7839" y="31832"/>
                      <a:pt x="8716" y="31707"/>
                      <a:pt x="9557" y="31205"/>
                    </a:cubicBezTo>
                    <a:cubicBezTo>
                      <a:pt x="9589" y="31190"/>
                      <a:pt x="9578" y="31131"/>
                      <a:pt x="9550" y="31131"/>
                    </a:cubicBezTo>
                    <a:cubicBezTo>
                      <a:pt x="9546" y="31131"/>
                      <a:pt x="9543" y="31132"/>
                      <a:pt x="9539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7" y="31868"/>
                      <a:pt x="3132" y="32655"/>
                      <a:pt x="2184" y="33174"/>
                    </a:cubicBezTo>
                    <a:cubicBezTo>
                      <a:pt x="2112" y="33210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9" y="33580"/>
                    </a:cubicBezTo>
                    <a:cubicBezTo>
                      <a:pt x="5075" y="33580"/>
                      <a:pt x="5496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43" y="34140"/>
                      <a:pt x="5924" y="34588"/>
                      <a:pt x="5387" y="35017"/>
                    </a:cubicBezTo>
                    <a:cubicBezTo>
                      <a:pt x="5154" y="34910"/>
                      <a:pt x="4922" y="34874"/>
                      <a:pt x="4671" y="34874"/>
                    </a:cubicBezTo>
                    <a:cubicBezTo>
                      <a:pt x="4528" y="34910"/>
                      <a:pt x="4295" y="35017"/>
                      <a:pt x="4331" y="35196"/>
                    </a:cubicBezTo>
                    <a:cubicBezTo>
                      <a:pt x="4367" y="35357"/>
                      <a:pt x="4546" y="35393"/>
                      <a:pt x="4671" y="35429"/>
                    </a:cubicBezTo>
                    <a:lnTo>
                      <a:pt x="4779" y="35464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41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40" y="35922"/>
                      <a:pt x="3329" y="35918"/>
                      <a:pt x="3318" y="35918"/>
                    </a:cubicBezTo>
                    <a:cubicBezTo>
                      <a:pt x="3303" y="35918"/>
                      <a:pt x="3286" y="35927"/>
                      <a:pt x="3275" y="35948"/>
                    </a:cubicBezTo>
                    <a:lnTo>
                      <a:pt x="3186" y="35948"/>
                    </a:lnTo>
                    <a:cubicBezTo>
                      <a:pt x="2667" y="34999"/>
                      <a:pt x="1844" y="34122"/>
                      <a:pt x="699" y="34104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9" y="35715"/>
                    </a:cubicBezTo>
                    <a:cubicBezTo>
                      <a:pt x="1" y="35733"/>
                      <a:pt x="1" y="35769"/>
                      <a:pt x="19" y="35787"/>
                    </a:cubicBezTo>
                    <a:lnTo>
                      <a:pt x="54" y="35787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7" y="36452"/>
                      <a:pt x="1701" y="36449"/>
                    </a:cubicBezTo>
                    <a:lnTo>
                      <a:pt x="1701" y="36449"/>
                    </a:lnTo>
                    <a:lnTo>
                      <a:pt x="1450" y="36556"/>
                    </a:lnTo>
                    <a:cubicBezTo>
                      <a:pt x="1074" y="36699"/>
                      <a:pt x="359" y="36968"/>
                      <a:pt x="323" y="37451"/>
                    </a:cubicBezTo>
                    <a:cubicBezTo>
                      <a:pt x="303" y="37769"/>
                      <a:pt x="588" y="37861"/>
                      <a:pt x="893" y="37861"/>
                    </a:cubicBezTo>
                    <a:cubicBezTo>
                      <a:pt x="1137" y="37861"/>
                      <a:pt x="1395" y="37803"/>
                      <a:pt x="1522" y="37755"/>
                    </a:cubicBezTo>
                    <a:cubicBezTo>
                      <a:pt x="1665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3" y="38435"/>
                      <a:pt x="1235" y="38936"/>
                    </a:cubicBezTo>
                    <a:cubicBezTo>
                      <a:pt x="1217" y="38990"/>
                      <a:pt x="1253" y="39026"/>
                      <a:pt x="1307" y="39026"/>
                    </a:cubicBezTo>
                    <a:cubicBezTo>
                      <a:pt x="1951" y="39026"/>
                      <a:pt x="2363" y="38614"/>
                      <a:pt x="2667" y="38095"/>
                    </a:cubicBezTo>
                    <a:lnTo>
                      <a:pt x="2667" y="38095"/>
                    </a:lnTo>
                    <a:cubicBezTo>
                      <a:pt x="2542" y="38739"/>
                      <a:pt x="2792" y="39419"/>
                      <a:pt x="3275" y="40046"/>
                    </a:cubicBezTo>
                    <a:cubicBezTo>
                      <a:pt x="3284" y="40072"/>
                      <a:pt x="3307" y="40086"/>
                      <a:pt x="3329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8" y="39580"/>
                      <a:pt x="3723" y="39061"/>
                      <a:pt x="3759" y="38542"/>
                    </a:cubicBezTo>
                    <a:cubicBezTo>
                      <a:pt x="3830" y="38668"/>
                      <a:pt x="3902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3" y="38990"/>
                      <a:pt x="4081" y="38990"/>
                      <a:pt x="4099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288"/>
                      <a:pt x="3866" y="36270"/>
                      <a:pt x="3848" y="36234"/>
                    </a:cubicBezTo>
                    <a:cubicBezTo>
                      <a:pt x="4295" y="36019"/>
                      <a:pt x="4743" y="35769"/>
                      <a:pt x="5154" y="35482"/>
                    </a:cubicBezTo>
                    <a:cubicBezTo>
                      <a:pt x="5190" y="35482"/>
                      <a:pt x="5244" y="35464"/>
                      <a:pt x="5280" y="35447"/>
                    </a:cubicBezTo>
                    <a:cubicBezTo>
                      <a:pt x="5298" y="35429"/>
                      <a:pt x="5298" y="35411"/>
                      <a:pt x="5298" y="35393"/>
                    </a:cubicBezTo>
                    <a:cubicBezTo>
                      <a:pt x="5638" y="35160"/>
                      <a:pt x="5960" y="34910"/>
                      <a:pt x="6300" y="34641"/>
                    </a:cubicBezTo>
                    <a:lnTo>
                      <a:pt x="6300" y="34641"/>
                    </a:lnTo>
                    <a:cubicBezTo>
                      <a:pt x="6085" y="34963"/>
                      <a:pt x="5996" y="35375"/>
                      <a:pt x="6157" y="35697"/>
                    </a:cubicBezTo>
                    <a:cubicBezTo>
                      <a:pt x="6178" y="35718"/>
                      <a:pt x="6205" y="35727"/>
                      <a:pt x="6227" y="35727"/>
                    </a:cubicBezTo>
                    <a:cubicBezTo>
                      <a:pt x="6243" y="35727"/>
                      <a:pt x="6257" y="35722"/>
                      <a:pt x="6264" y="35715"/>
                    </a:cubicBezTo>
                    <a:cubicBezTo>
                      <a:pt x="6568" y="35393"/>
                      <a:pt x="6693" y="34946"/>
                      <a:pt x="6586" y="34516"/>
                    </a:cubicBezTo>
                    <a:cubicBezTo>
                      <a:pt x="6622" y="34480"/>
                      <a:pt x="6640" y="34427"/>
                      <a:pt x="6658" y="34373"/>
                    </a:cubicBezTo>
                    <a:cubicBezTo>
                      <a:pt x="6658" y="34355"/>
                      <a:pt x="6658" y="34337"/>
                      <a:pt x="6658" y="34337"/>
                    </a:cubicBezTo>
                    <a:cubicBezTo>
                      <a:pt x="7606" y="33514"/>
                      <a:pt x="8501" y="32619"/>
                      <a:pt x="9360" y="31796"/>
                    </a:cubicBezTo>
                    <a:lnTo>
                      <a:pt x="9413" y="31760"/>
                    </a:lnTo>
                    <a:cubicBezTo>
                      <a:pt x="9431" y="31742"/>
                      <a:pt x="9431" y="31724"/>
                      <a:pt x="9431" y="31724"/>
                    </a:cubicBezTo>
                    <a:lnTo>
                      <a:pt x="9753" y="31420"/>
                    </a:lnTo>
                    <a:cubicBezTo>
                      <a:pt x="9879" y="31313"/>
                      <a:pt x="10004" y="31188"/>
                      <a:pt x="10111" y="31062"/>
                    </a:cubicBezTo>
                    <a:cubicBezTo>
                      <a:pt x="10201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8" y="34802"/>
                    </a:cubicBezTo>
                    <a:cubicBezTo>
                      <a:pt x="8823" y="34892"/>
                      <a:pt x="8662" y="35035"/>
                      <a:pt x="8519" y="35214"/>
                    </a:cubicBezTo>
                    <a:cubicBezTo>
                      <a:pt x="8376" y="35357"/>
                      <a:pt x="8286" y="35572"/>
                      <a:pt x="8304" y="35787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2" y="35861"/>
                      <a:pt x="8411" y="35858"/>
                    </a:cubicBezTo>
                    <a:cubicBezTo>
                      <a:pt x="8590" y="35733"/>
                      <a:pt x="8751" y="35572"/>
                      <a:pt x="8877" y="35393"/>
                    </a:cubicBezTo>
                    <a:lnTo>
                      <a:pt x="8877" y="35393"/>
                    </a:lnTo>
                    <a:cubicBezTo>
                      <a:pt x="8716" y="36055"/>
                      <a:pt x="8590" y="36753"/>
                      <a:pt x="8537" y="37451"/>
                    </a:cubicBezTo>
                    <a:cubicBezTo>
                      <a:pt x="8523" y="37437"/>
                      <a:pt x="8507" y="37431"/>
                      <a:pt x="8490" y="37431"/>
                    </a:cubicBezTo>
                    <a:cubicBezTo>
                      <a:pt x="8462" y="37431"/>
                      <a:pt x="8433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7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36" y="40182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8" y="38167"/>
                      <a:pt x="7964" y="38256"/>
                      <a:pt x="7928" y="38363"/>
                    </a:cubicBezTo>
                    <a:cubicBezTo>
                      <a:pt x="7892" y="38399"/>
                      <a:pt x="7875" y="38435"/>
                      <a:pt x="7875" y="38471"/>
                    </a:cubicBezTo>
                    <a:cubicBezTo>
                      <a:pt x="7875" y="38489"/>
                      <a:pt x="7875" y="38507"/>
                      <a:pt x="7875" y="38507"/>
                    </a:cubicBezTo>
                    <a:cubicBezTo>
                      <a:pt x="7159" y="39026"/>
                      <a:pt x="6765" y="39867"/>
                      <a:pt x="6819" y="40744"/>
                    </a:cubicBezTo>
                    <a:cubicBezTo>
                      <a:pt x="6837" y="40779"/>
                      <a:pt x="6872" y="40797"/>
                      <a:pt x="6908" y="40797"/>
                    </a:cubicBezTo>
                    <a:cubicBezTo>
                      <a:pt x="7177" y="40726"/>
                      <a:pt x="7409" y="40547"/>
                      <a:pt x="7534" y="40296"/>
                    </a:cubicBezTo>
                    <a:lnTo>
                      <a:pt x="7534" y="40296"/>
                    </a:lnTo>
                    <a:cubicBezTo>
                      <a:pt x="7517" y="40600"/>
                      <a:pt x="7517" y="40905"/>
                      <a:pt x="7534" y="41191"/>
                    </a:cubicBezTo>
                    <a:cubicBezTo>
                      <a:pt x="7534" y="41245"/>
                      <a:pt x="7570" y="41263"/>
                      <a:pt x="7624" y="41263"/>
                    </a:cubicBezTo>
                    <a:cubicBezTo>
                      <a:pt x="8036" y="41084"/>
                      <a:pt x="8358" y="40726"/>
                      <a:pt x="8447" y="40296"/>
                    </a:cubicBezTo>
                    <a:cubicBezTo>
                      <a:pt x="8544" y="40463"/>
                      <a:pt x="8879" y="40932"/>
                      <a:pt x="9108" y="40932"/>
                    </a:cubicBezTo>
                    <a:cubicBezTo>
                      <a:pt x="9173" y="40932"/>
                      <a:pt x="9230" y="40893"/>
                      <a:pt x="9270" y="40797"/>
                    </a:cubicBezTo>
                    <a:cubicBezTo>
                      <a:pt x="9288" y="40869"/>
                      <a:pt x="9306" y="40958"/>
                      <a:pt x="9306" y="41030"/>
                    </a:cubicBezTo>
                    <a:cubicBezTo>
                      <a:pt x="9306" y="41069"/>
                      <a:pt x="9343" y="41098"/>
                      <a:pt x="9384" y="41098"/>
                    </a:cubicBezTo>
                    <a:cubicBezTo>
                      <a:pt x="9400" y="41098"/>
                      <a:pt x="9416" y="41094"/>
                      <a:pt x="9431" y="41084"/>
                    </a:cubicBezTo>
                    <a:cubicBezTo>
                      <a:pt x="10040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92" y="38435"/>
                      <a:pt x="9879" y="38614"/>
                      <a:pt x="10111" y="38847"/>
                    </a:cubicBezTo>
                    <a:cubicBezTo>
                      <a:pt x="10272" y="39008"/>
                      <a:pt x="10380" y="39222"/>
                      <a:pt x="10398" y="39455"/>
                    </a:cubicBezTo>
                    <a:cubicBezTo>
                      <a:pt x="10434" y="39724"/>
                      <a:pt x="10255" y="39938"/>
                      <a:pt x="10147" y="40171"/>
                    </a:cubicBezTo>
                    <a:cubicBezTo>
                      <a:pt x="10134" y="40184"/>
                      <a:pt x="10151" y="40219"/>
                      <a:pt x="10176" y="40219"/>
                    </a:cubicBezTo>
                    <a:cubicBezTo>
                      <a:pt x="10184" y="40219"/>
                      <a:pt x="10192" y="40215"/>
                      <a:pt x="10201" y="40207"/>
                    </a:cubicBezTo>
                    <a:cubicBezTo>
                      <a:pt x="10612" y="39938"/>
                      <a:pt x="10612" y="39401"/>
                      <a:pt x="10398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6" y="38256"/>
                      <a:pt x="9002" y="38238"/>
                      <a:pt x="8966" y="38220"/>
                    </a:cubicBezTo>
                    <a:cubicBezTo>
                      <a:pt x="8912" y="38041"/>
                      <a:pt x="8877" y="37862"/>
                      <a:pt x="8859" y="37683"/>
                    </a:cubicBezTo>
                    <a:cubicBezTo>
                      <a:pt x="8859" y="37634"/>
                      <a:pt x="8821" y="37607"/>
                      <a:pt x="8784" y="37607"/>
                    </a:cubicBezTo>
                    <a:cubicBezTo>
                      <a:pt x="8753" y="37607"/>
                      <a:pt x="8724" y="37625"/>
                      <a:pt x="8716" y="37666"/>
                    </a:cubicBezTo>
                    <a:cubicBezTo>
                      <a:pt x="8698" y="37666"/>
                      <a:pt x="8680" y="37666"/>
                      <a:pt x="8662" y="37683"/>
                    </a:cubicBezTo>
                    <a:cubicBezTo>
                      <a:pt x="8787" y="36323"/>
                      <a:pt x="9038" y="34981"/>
                      <a:pt x="9413" y="33675"/>
                    </a:cubicBezTo>
                    <a:lnTo>
                      <a:pt x="9413" y="33675"/>
                    </a:lnTo>
                    <a:cubicBezTo>
                      <a:pt x="9342" y="34176"/>
                      <a:pt x="9360" y="34695"/>
                      <a:pt x="9431" y="35196"/>
                    </a:cubicBezTo>
                    <a:cubicBezTo>
                      <a:pt x="9610" y="36341"/>
                      <a:pt x="10612" y="36825"/>
                      <a:pt x="11114" y="37791"/>
                    </a:cubicBezTo>
                    <a:cubicBezTo>
                      <a:pt x="11120" y="37810"/>
                      <a:pt x="11135" y="37817"/>
                      <a:pt x="11151" y="37817"/>
                    </a:cubicBezTo>
                    <a:cubicBezTo>
                      <a:pt x="11181" y="37817"/>
                      <a:pt x="11215" y="37790"/>
                      <a:pt x="11203" y="37755"/>
                    </a:cubicBezTo>
                    <a:cubicBezTo>
                      <a:pt x="10935" y="36663"/>
                      <a:pt x="11060" y="35518"/>
                      <a:pt x="10935" y="34409"/>
                    </a:cubicBezTo>
                    <a:cubicBezTo>
                      <a:pt x="10774" y="33228"/>
                      <a:pt x="10201" y="32297"/>
                      <a:pt x="10416" y="31062"/>
                    </a:cubicBezTo>
                    <a:cubicBezTo>
                      <a:pt x="10559" y="30776"/>
                      <a:pt x="10702" y="30490"/>
                      <a:pt x="10863" y="30221"/>
                    </a:cubicBezTo>
                    <a:cubicBezTo>
                      <a:pt x="11364" y="29613"/>
                      <a:pt x="11794" y="28986"/>
                      <a:pt x="12187" y="28306"/>
                    </a:cubicBezTo>
                    <a:cubicBezTo>
                      <a:pt x="12277" y="29165"/>
                      <a:pt x="12366" y="30024"/>
                      <a:pt x="12456" y="30901"/>
                    </a:cubicBezTo>
                    <a:cubicBezTo>
                      <a:pt x="12187" y="31277"/>
                      <a:pt x="12080" y="31742"/>
                      <a:pt x="12151" y="32190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9" y="32225"/>
                    </a:cubicBezTo>
                    <a:cubicBezTo>
                      <a:pt x="12384" y="32136"/>
                      <a:pt x="12474" y="32011"/>
                      <a:pt x="12545" y="31868"/>
                    </a:cubicBezTo>
                    <a:cubicBezTo>
                      <a:pt x="12635" y="32923"/>
                      <a:pt x="12706" y="33961"/>
                      <a:pt x="12742" y="35017"/>
                    </a:cubicBezTo>
                    <a:cubicBezTo>
                      <a:pt x="12760" y="35286"/>
                      <a:pt x="12760" y="35536"/>
                      <a:pt x="12760" y="35787"/>
                    </a:cubicBezTo>
                    <a:cubicBezTo>
                      <a:pt x="12402" y="36180"/>
                      <a:pt x="12205" y="36681"/>
                      <a:pt x="12241" y="37218"/>
                    </a:cubicBezTo>
                    <a:cubicBezTo>
                      <a:pt x="12241" y="37253"/>
                      <a:pt x="12271" y="37281"/>
                      <a:pt x="12302" y="37281"/>
                    </a:cubicBezTo>
                    <a:cubicBezTo>
                      <a:pt x="12319" y="37281"/>
                      <a:pt x="12336" y="37273"/>
                      <a:pt x="12348" y="37254"/>
                    </a:cubicBezTo>
                    <a:cubicBezTo>
                      <a:pt x="12545" y="37075"/>
                      <a:pt x="12688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42" y="37612"/>
                    </a:cubicBezTo>
                    <a:cubicBezTo>
                      <a:pt x="12724" y="37612"/>
                      <a:pt x="12724" y="37630"/>
                      <a:pt x="12742" y="37630"/>
                    </a:cubicBezTo>
                    <a:cubicBezTo>
                      <a:pt x="12635" y="39634"/>
                      <a:pt x="11632" y="41459"/>
                      <a:pt x="10541" y="43106"/>
                    </a:cubicBezTo>
                    <a:cubicBezTo>
                      <a:pt x="9718" y="44340"/>
                      <a:pt x="8590" y="45343"/>
                      <a:pt x="8036" y="46738"/>
                    </a:cubicBezTo>
                    <a:cubicBezTo>
                      <a:pt x="8018" y="46524"/>
                      <a:pt x="8036" y="46291"/>
                      <a:pt x="8125" y="46094"/>
                    </a:cubicBezTo>
                    <a:cubicBezTo>
                      <a:pt x="8197" y="45826"/>
                      <a:pt x="8268" y="45557"/>
                      <a:pt x="8358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8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7" y="40046"/>
                    </a:cubicBezTo>
                    <a:cubicBezTo>
                      <a:pt x="9915" y="42014"/>
                      <a:pt x="8000" y="44305"/>
                      <a:pt x="7803" y="47239"/>
                    </a:cubicBezTo>
                    <a:cubicBezTo>
                      <a:pt x="7791" y="47274"/>
                      <a:pt x="7825" y="47302"/>
                      <a:pt x="7860" y="47302"/>
                    </a:cubicBezTo>
                    <a:cubicBezTo>
                      <a:pt x="7879" y="47302"/>
                      <a:pt x="7898" y="47294"/>
                      <a:pt x="7910" y="47275"/>
                    </a:cubicBezTo>
                    <a:cubicBezTo>
                      <a:pt x="8841" y="46166"/>
                      <a:pt x="10022" y="45289"/>
                      <a:pt x="10917" y="44126"/>
                    </a:cubicBezTo>
                    <a:cubicBezTo>
                      <a:pt x="11811" y="42963"/>
                      <a:pt x="12241" y="41495"/>
                      <a:pt x="12402" y="40081"/>
                    </a:cubicBezTo>
                    <a:cubicBezTo>
                      <a:pt x="12402" y="40064"/>
                      <a:pt x="12384" y="40028"/>
                      <a:pt x="12366" y="40028"/>
                    </a:cubicBezTo>
                    <a:cubicBezTo>
                      <a:pt x="12474" y="39741"/>
                      <a:pt x="12563" y="39455"/>
                      <a:pt x="12635" y="39169"/>
                    </a:cubicBezTo>
                    <a:lnTo>
                      <a:pt x="12635" y="39169"/>
                    </a:lnTo>
                    <a:cubicBezTo>
                      <a:pt x="12491" y="40940"/>
                      <a:pt x="12259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12" y="45689"/>
                      <a:pt x="11547" y="45689"/>
                    </a:cubicBezTo>
                    <a:cubicBezTo>
                      <a:pt x="11559" y="45689"/>
                      <a:pt x="11570" y="45687"/>
                      <a:pt x="11579" y="45683"/>
                    </a:cubicBezTo>
                    <a:cubicBezTo>
                      <a:pt x="11740" y="45593"/>
                      <a:pt x="11865" y="45468"/>
                      <a:pt x="11955" y="45325"/>
                    </a:cubicBezTo>
                    <a:lnTo>
                      <a:pt x="11955" y="45325"/>
                    </a:lnTo>
                    <a:cubicBezTo>
                      <a:pt x="11901" y="45772"/>
                      <a:pt x="11847" y="46219"/>
                      <a:pt x="11811" y="46667"/>
                    </a:cubicBezTo>
                    <a:cubicBezTo>
                      <a:pt x="11794" y="46685"/>
                      <a:pt x="11776" y="46703"/>
                      <a:pt x="11776" y="46738"/>
                    </a:cubicBezTo>
                    <a:cubicBezTo>
                      <a:pt x="11776" y="46756"/>
                      <a:pt x="11794" y="46774"/>
                      <a:pt x="11794" y="46810"/>
                    </a:cubicBezTo>
                    <a:cubicBezTo>
                      <a:pt x="11811" y="46828"/>
                      <a:pt x="11794" y="46882"/>
                      <a:pt x="11794" y="46935"/>
                    </a:cubicBezTo>
                    <a:cubicBezTo>
                      <a:pt x="11400" y="47061"/>
                      <a:pt x="11114" y="47401"/>
                      <a:pt x="11006" y="47794"/>
                    </a:cubicBezTo>
                    <a:lnTo>
                      <a:pt x="10935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9" y="47558"/>
                      <a:pt x="8696" y="47876"/>
                      <a:pt x="8060" y="47876"/>
                    </a:cubicBezTo>
                    <a:cubicBezTo>
                      <a:pt x="7997" y="47876"/>
                      <a:pt x="7935" y="47873"/>
                      <a:pt x="7875" y="47866"/>
                    </a:cubicBezTo>
                    <a:cubicBezTo>
                      <a:pt x="7821" y="47866"/>
                      <a:pt x="7785" y="47919"/>
                      <a:pt x="7803" y="47973"/>
                    </a:cubicBezTo>
                    <a:cubicBezTo>
                      <a:pt x="7905" y="48532"/>
                      <a:pt x="8488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8018" y="50156"/>
                    </a:cubicBezTo>
                    <a:cubicBezTo>
                      <a:pt x="7982" y="50210"/>
                      <a:pt x="8036" y="50264"/>
                      <a:pt x="8089" y="50264"/>
                    </a:cubicBezTo>
                    <a:cubicBezTo>
                      <a:pt x="8233" y="50274"/>
                      <a:pt x="8380" y="50282"/>
                      <a:pt x="8527" y="50282"/>
                    </a:cubicBezTo>
                    <a:cubicBezTo>
                      <a:pt x="8912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1" y="51051"/>
                    </a:cubicBezTo>
                    <a:cubicBezTo>
                      <a:pt x="9521" y="51077"/>
                      <a:pt x="9540" y="51094"/>
                      <a:pt x="9564" y="51094"/>
                    </a:cubicBezTo>
                    <a:cubicBezTo>
                      <a:pt x="9573" y="51094"/>
                      <a:pt x="9583" y="51092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39" y="51409"/>
                    </a:cubicBezTo>
                    <a:cubicBezTo>
                      <a:pt x="9539" y="51445"/>
                      <a:pt x="9557" y="51463"/>
                      <a:pt x="9592" y="51481"/>
                    </a:cubicBezTo>
                    <a:cubicBezTo>
                      <a:pt x="9678" y="51500"/>
                      <a:pt x="9760" y="51509"/>
                      <a:pt x="9837" y="51509"/>
                    </a:cubicBezTo>
                    <a:cubicBezTo>
                      <a:pt x="10324" y="51509"/>
                      <a:pt x="10649" y="51144"/>
                      <a:pt x="10881" y="50711"/>
                    </a:cubicBezTo>
                    <a:cubicBezTo>
                      <a:pt x="10935" y="51087"/>
                      <a:pt x="11042" y="51463"/>
                      <a:pt x="11096" y="51856"/>
                    </a:cubicBezTo>
                    <a:cubicBezTo>
                      <a:pt x="11114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5" y="50944"/>
                      <a:pt x="12617" y="51427"/>
                      <a:pt x="13028" y="51839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6" y="51857"/>
                      <a:pt x="13136" y="51837"/>
                      <a:pt x="13136" y="51803"/>
                    </a:cubicBezTo>
                    <a:cubicBezTo>
                      <a:pt x="13404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95" y="50353"/>
                      <a:pt x="14442" y="50568"/>
                    </a:cubicBezTo>
                    <a:cubicBezTo>
                      <a:pt x="14449" y="50570"/>
                      <a:pt x="14457" y="50572"/>
                      <a:pt x="14464" y="50572"/>
                    </a:cubicBezTo>
                    <a:cubicBezTo>
                      <a:pt x="14509" y="50572"/>
                      <a:pt x="14545" y="50527"/>
                      <a:pt x="14514" y="50496"/>
                    </a:cubicBezTo>
                    <a:cubicBezTo>
                      <a:pt x="14174" y="49816"/>
                      <a:pt x="14174" y="49047"/>
                      <a:pt x="13726" y="48421"/>
                    </a:cubicBezTo>
                    <a:cubicBezTo>
                      <a:pt x="13458" y="48098"/>
                      <a:pt x="13118" y="47848"/>
                      <a:pt x="12742" y="47669"/>
                    </a:cubicBezTo>
                    <a:cubicBezTo>
                      <a:pt x="12724" y="47490"/>
                      <a:pt x="12635" y="47311"/>
                      <a:pt x="12527" y="47168"/>
                    </a:cubicBezTo>
                    <a:cubicBezTo>
                      <a:pt x="12384" y="46989"/>
                      <a:pt x="12187" y="46864"/>
                      <a:pt x="11955" y="46846"/>
                    </a:cubicBezTo>
                    <a:cubicBezTo>
                      <a:pt x="12116" y="45593"/>
                      <a:pt x="12295" y="44340"/>
                      <a:pt x="12474" y="43088"/>
                    </a:cubicBezTo>
                    <a:cubicBezTo>
                      <a:pt x="12581" y="43392"/>
                      <a:pt x="12653" y="43714"/>
                      <a:pt x="12706" y="44036"/>
                    </a:cubicBezTo>
                    <a:cubicBezTo>
                      <a:pt x="12617" y="43804"/>
                      <a:pt x="12617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4" y="43244"/>
                      <a:pt x="12456" y="43258"/>
                      <a:pt x="12456" y="43285"/>
                    </a:cubicBezTo>
                    <a:cubicBezTo>
                      <a:pt x="12420" y="43643"/>
                      <a:pt x="12527" y="44018"/>
                      <a:pt x="12724" y="44323"/>
                    </a:cubicBezTo>
                    <a:cubicBezTo>
                      <a:pt x="12739" y="44345"/>
                      <a:pt x="12763" y="44355"/>
                      <a:pt x="12787" y="44355"/>
                    </a:cubicBezTo>
                    <a:cubicBezTo>
                      <a:pt x="12819" y="44355"/>
                      <a:pt x="12849" y="44336"/>
                      <a:pt x="12849" y="44305"/>
                    </a:cubicBezTo>
                    <a:cubicBezTo>
                      <a:pt x="12867" y="43804"/>
                      <a:pt x="12742" y="43303"/>
                      <a:pt x="12491" y="42873"/>
                    </a:cubicBezTo>
                    <a:cubicBezTo>
                      <a:pt x="12670" y="41585"/>
                      <a:pt x="12814" y="40278"/>
                      <a:pt x="12903" y="38972"/>
                    </a:cubicBezTo>
                    <a:cubicBezTo>
                      <a:pt x="12993" y="39079"/>
                      <a:pt x="13118" y="39151"/>
                      <a:pt x="13243" y="39169"/>
                    </a:cubicBezTo>
                    <a:cubicBezTo>
                      <a:pt x="13297" y="39169"/>
                      <a:pt x="13315" y="39133"/>
                      <a:pt x="13315" y="39097"/>
                    </a:cubicBezTo>
                    <a:cubicBezTo>
                      <a:pt x="13297" y="38757"/>
                      <a:pt x="13207" y="38435"/>
                      <a:pt x="13064" y="38131"/>
                    </a:cubicBezTo>
                    <a:cubicBezTo>
                      <a:pt x="13046" y="38059"/>
                      <a:pt x="13010" y="38006"/>
                      <a:pt x="12975" y="37952"/>
                    </a:cubicBezTo>
                    <a:cubicBezTo>
                      <a:pt x="13010" y="37290"/>
                      <a:pt x="13028" y="36646"/>
                      <a:pt x="13010" y="35983"/>
                    </a:cubicBezTo>
                    <a:cubicBezTo>
                      <a:pt x="13010" y="35375"/>
                      <a:pt x="12993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7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7" y="34856"/>
                    </a:cubicBezTo>
                    <a:cubicBezTo>
                      <a:pt x="13454" y="34856"/>
                      <a:pt x="13494" y="34832"/>
                      <a:pt x="13494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6" y="31384"/>
                      <a:pt x="12599" y="29649"/>
                      <a:pt x="12384" y="27931"/>
                    </a:cubicBezTo>
                    <a:lnTo>
                      <a:pt x="12509" y="27698"/>
                    </a:lnTo>
                    <a:cubicBezTo>
                      <a:pt x="12831" y="29255"/>
                      <a:pt x="13619" y="30722"/>
                      <a:pt x="14388" y="32136"/>
                    </a:cubicBezTo>
                    <a:cubicBezTo>
                      <a:pt x="14388" y="32154"/>
                      <a:pt x="14388" y="32172"/>
                      <a:pt x="14388" y="32190"/>
                    </a:cubicBezTo>
                    <a:cubicBezTo>
                      <a:pt x="14335" y="32404"/>
                      <a:pt x="14317" y="32619"/>
                      <a:pt x="14335" y="32852"/>
                    </a:cubicBezTo>
                    <a:cubicBezTo>
                      <a:pt x="14335" y="33102"/>
                      <a:pt x="14424" y="33353"/>
                      <a:pt x="14585" y="33532"/>
                    </a:cubicBezTo>
                    <a:cubicBezTo>
                      <a:pt x="14606" y="33553"/>
                      <a:pt x="14630" y="33563"/>
                      <a:pt x="14653" y="33563"/>
                    </a:cubicBezTo>
                    <a:cubicBezTo>
                      <a:pt x="14687" y="33563"/>
                      <a:pt x="14718" y="33539"/>
                      <a:pt x="14728" y="33496"/>
                    </a:cubicBezTo>
                    <a:cubicBezTo>
                      <a:pt x="14782" y="33281"/>
                      <a:pt x="14800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5" y="33890"/>
                      <a:pt x="15677" y="34588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77" y="36234"/>
                      <a:pt x="15730" y="36610"/>
                    </a:cubicBezTo>
                    <a:cubicBezTo>
                      <a:pt x="15730" y="36645"/>
                      <a:pt x="15761" y="36672"/>
                      <a:pt x="15792" y="36672"/>
                    </a:cubicBezTo>
                    <a:cubicBezTo>
                      <a:pt x="15809" y="36672"/>
                      <a:pt x="15825" y="36664"/>
                      <a:pt x="15838" y="36646"/>
                    </a:cubicBezTo>
                    <a:cubicBezTo>
                      <a:pt x="16053" y="36359"/>
                      <a:pt x="16160" y="36001"/>
                      <a:pt x="16142" y="35626"/>
                    </a:cubicBezTo>
                    <a:lnTo>
                      <a:pt x="16142" y="35626"/>
                    </a:lnTo>
                    <a:cubicBezTo>
                      <a:pt x="16822" y="37326"/>
                      <a:pt x="17341" y="39079"/>
                      <a:pt x="17735" y="40869"/>
                    </a:cubicBezTo>
                    <a:cubicBezTo>
                      <a:pt x="17699" y="40905"/>
                      <a:pt x="17663" y="40958"/>
                      <a:pt x="17645" y="41012"/>
                    </a:cubicBezTo>
                    <a:cubicBezTo>
                      <a:pt x="17538" y="41084"/>
                      <a:pt x="17448" y="41209"/>
                      <a:pt x="17413" y="41334"/>
                    </a:cubicBezTo>
                    <a:cubicBezTo>
                      <a:pt x="17001" y="41388"/>
                      <a:pt x="16589" y="41513"/>
                      <a:pt x="16214" y="41710"/>
                    </a:cubicBezTo>
                    <a:cubicBezTo>
                      <a:pt x="15999" y="41799"/>
                      <a:pt x="15462" y="42265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6"/>
                    </a:cubicBezTo>
                    <a:lnTo>
                      <a:pt x="15949" y="42466"/>
                    </a:lnTo>
                    <a:cubicBezTo>
                      <a:pt x="15703" y="42768"/>
                      <a:pt x="15540" y="43135"/>
                      <a:pt x="15480" y="43517"/>
                    </a:cubicBezTo>
                    <a:cubicBezTo>
                      <a:pt x="15480" y="43571"/>
                      <a:pt x="15516" y="43589"/>
                      <a:pt x="15552" y="43589"/>
                    </a:cubicBezTo>
                    <a:cubicBezTo>
                      <a:pt x="15600" y="43595"/>
                      <a:pt x="15649" y="43598"/>
                      <a:pt x="15697" y="43598"/>
                    </a:cubicBezTo>
                    <a:cubicBezTo>
                      <a:pt x="16090" y="43598"/>
                      <a:pt x="16456" y="43405"/>
                      <a:pt x="16679" y="43070"/>
                    </a:cubicBezTo>
                    <a:lnTo>
                      <a:pt x="16679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6" y="44593"/>
                      <a:pt x="16557" y="44593"/>
                    </a:cubicBezTo>
                    <a:cubicBezTo>
                      <a:pt x="16571" y="44593"/>
                      <a:pt x="16583" y="44587"/>
                      <a:pt x="16589" y="44573"/>
                    </a:cubicBezTo>
                    <a:cubicBezTo>
                      <a:pt x="16876" y="44269"/>
                      <a:pt x="17126" y="43947"/>
                      <a:pt x="17341" y="43571"/>
                    </a:cubicBezTo>
                    <a:cubicBezTo>
                      <a:pt x="17377" y="44072"/>
                      <a:pt x="17556" y="44573"/>
                      <a:pt x="17806" y="45003"/>
                    </a:cubicBezTo>
                    <a:cubicBezTo>
                      <a:pt x="17824" y="45020"/>
                      <a:pt x="17842" y="45029"/>
                      <a:pt x="17860" y="45029"/>
                    </a:cubicBezTo>
                    <a:cubicBezTo>
                      <a:pt x="17878" y="45029"/>
                      <a:pt x="17896" y="45020"/>
                      <a:pt x="17914" y="45003"/>
                    </a:cubicBezTo>
                    <a:cubicBezTo>
                      <a:pt x="18272" y="44609"/>
                      <a:pt x="18451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2" y="44269"/>
                      <a:pt x="19166" y="44573"/>
                    </a:cubicBezTo>
                    <a:cubicBezTo>
                      <a:pt x="19177" y="44595"/>
                      <a:pt x="19202" y="44611"/>
                      <a:pt x="19228" y="44611"/>
                    </a:cubicBezTo>
                    <a:cubicBezTo>
                      <a:pt x="19244" y="44611"/>
                      <a:pt x="19260" y="44605"/>
                      <a:pt x="19274" y="44591"/>
                    </a:cubicBezTo>
                    <a:cubicBezTo>
                      <a:pt x="19739" y="44018"/>
                      <a:pt x="19650" y="43195"/>
                      <a:pt x="19238" y="42587"/>
                    </a:cubicBezTo>
                    <a:lnTo>
                      <a:pt x="19238" y="42587"/>
                    </a:lnTo>
                    <a:cubicBezTo>
                      <a:pt x="19632" y="42766"/>
                      <a:pt x="20025" y="42873"/>
                      <a:pt x="20455" y="42927"/>
                    </a:cubicBezTo>
                    <a:cubicBezTo>
                      <a:pt x="20491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5" y="41101"/>
                    </a:cubicBezTo>
                    <a:cubicBezTo>
                      <a:pt x="18075" y="41101"/>
                      <a:pt x="18057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2" y="41155"/>
                      <a:pt x="17967" y="41191"/>
                    </a:cubicBezTo>
                    <a:cubicBezTo>
                      <a:pt x="18039" y="41245"/>
                      <a:pt x="18111" y="41334"/>
                      <a:pt x="18164" y="41406"/>
                    </a:cubicBezTo>
                    <a:lnTo>
                      <a:pt x="18164" y="41441"/>
                    </a:lnTo>
                    <a:cubicBezTo>
                      <a:pt x="18075" y="41370"/>
                      <a:pt x="18003" y="41298"/>
                      <a:pt x="17932" y="41209"/>
                    </a:cubicBezTo>
                    <a:lnTo>
                      <a:pt x="17932" y="41191"/>
                    </a:lnTo>
                    <a:cubicBezTo>
                      <a:pt x="17932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8" y="40905"/>
                      <a:pt x="17842" y="40833"/>
                      <a:pt x="17771" y="40833"/>
                    </a:cubicBezTo>
                    <a:cubicBezTo>
                      <a:pt x="17609" y="39974"/>
                      <a:pt x="17395" y="39151"/>
                      <a:pt x="17180" y="38328"/>
                    </a:cubicBezTo>
                    <a:lnTo>
                      <a:pt x="17198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53" y="38847"/>
                      <a:pt x="17663" y="38775"/>
                      <a:pt x="17574" y="38686"/>
                    </a:cubicBezTo>
                    <a:cubicBezTo>
                      <a:pt x="17502" y="38578"/>
                      <a:pt x="17395" y="38471"/>
                      <a:pt x="17305" y="38363"/>
                    </a:cubicBezTo>
                    <a:cubicBezTo>
                      <a:pt x="17299" y="38360"/>
                      <a:pt x="17292" y="38359"/>
                      <a:pt x="17284" y="38359"/>
                    </a:cubicBezTo>
                    <a:cubicBezTo>
                      <a:pt x="17252" y="38359"/>
                      <a:pt x="17219" y="38388"/>
                      <a:pt x="17234" y="38417"/>
                    </a:cubicBezTo>
                    <a:cubicBezTo>
                      <a:pt x="17287" y="38560"/>
                      <a:pt x="17359" y="38686"/>
                      <a:pt x="17466" y="38793"/>
                    </a:cubicBezTo>
                    <a:cubicBezTo>
                      <a:pt x="17592" y="38918"/>
                      <a:pt x="17717" y="39026"/>
                      <a:pt x="17878" y="39097"/>
                    </a:cubicBezTo>
                    <a:cubicBezTo>
                      <a:pt x="17888" y="39108"/>
                      <a:pt x="17900" y="39112"/>
                      <a:pt x="17912" y="39112"/>
                    </a:cubicBezTo>
                    <a:cubicBezTo>
                      <a:pt x="17941" y="39112"/>
                      <a:pt x="17967" y="39087"/>
                      <a:pt x="17967" y="39061"/>
                    </a:cubicBezTo>
                    <a:cubicBezTo>
                      <a:pt x="18036" y="38616"/>
                      <a:pt x="17694" y="38236"/>
                      <a:pt x="17257" y="38236"/>
                    </a:cubicBezTo>
                    <a:cubicBezTo>
                      <a:pt x="17237" y="38236"/>
                      <a:pt x="17218" y="38237"/>
                      <a:pt x="17198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7" y="35303"/>
                      <a:pt x="16661" y="35679"/>
                    </a:cubicBezTo>
                    <a:cubicBezTo>
                      <a:pt x="17771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03" y="37487"/>
                      <a:pt x="17538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7" y="38954"/>
                      <a:pt x="21690" y="39330"/>
                    </a:cubicBezTo>
                    <a:cubicBezTo>
                      <a:pt x="21697" y="39332"/>
                      <a:pt x="21704" y="39333"/>
                      <a:pt x="21710" y="39333"/>
                    </a:cubicBezTo>
                    <a:cubicBezTo>
                      <a:pt x="21747" y="39333"/>
                      <a:pt x="21754" y="39292"/>
                      <a:pt x="21707" y="39276"/>
                    </a:cubicBezTo>
                    <a:cubicBezTo>
                      <a:pt x="20258" y="38721"/>
                      <a:pt x="19095" y="38113"/>
                      <a:pt x="17967" y="37021"/>
                    </a:cubicBezTo>
                    <a:cubicBezTo>
                      <a:pt x="17504" y="36558"/>
                      <a:pt x="17058" y="36058"/>
                      <a:pt x="16665" y="35559"/>
                    </a:cubicBezTo>
                    <a:lnTo>
                      <a:pt x="16665" y="35559"/>
                    </a:lnTo>
                    <a:cubicBezTo>
                      <a:pt x="17255" y="36170"/>
                      <a:pt x="18102" y="36471"/>
                      <a:pt x="18844" y="36842"/>
                    </a:cubicBezTo>
                    <a:cubicBezTo>
                      <a:pt x="20043" y="37433"/>
                      <a:pt x="20920" y="38399"/>
                      <a:pt x="21851" y="39330"/>
                    </a:cubicBezTo>
                    <a:cubicBezTo>
                      <a:pt x="21859" y="39338"/>
                      <a:pt x="21867" y="39342"/>
                      <a:pt x="21875" y="39342"/>
                    </a:cubicBezTo>
                    <a:cubicBezTo>
                      <a:pt x="21900" y="39342"/>
                      <a:pt x="21918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7" y="36502"/>
                      <a:pt x="17574" y="36145"/>
                      <a:pt x="16607" y="35393"/>
                    </a:cubicBezTo>
                    <a:cubicBezTo>
                      <a:pt x="16607" y="35384"/>
                      <a:pt x="16598" y="35379"/>
                      <a:pt x="16587" y="35379"/>
                    </a:cubicBezTo>
                    <a:cubicBezTo>
                      <a:pt x="16576" y="35379"/>
                      <a:pt x="16563" y="35384"/>
                      <a:pt x="16554" y="35393"/>
                    </a:cubicBezTo>
                    <a:lnTo>
                      <a:pt x="16536" y="35357"/>
                    </a:lnTo>
                    <a:cubicBezTo>
                      <a:pt x="16518" y="35339"/>
                      <a:pt x="16500" y="35339"/>
                      <a:pt x="16500" y="35339"/>
                    </a:cubicBezTo>
                    <a:cubicBezTo>
                      <a:pt x="16196" y="34963"/>
                      <a:pt x="15909" y="34606"/>
                      <a:pt x="15605" y="34230"/>
                    </a:cubicBezTo>
                    <a:cubicBezTo>
                      <a:pt x="14889" y="32798"/>
                      <a:pt x="14138" y="31438"/>
                      <a:pt x="13494" y="30024"/>
                    </a:cubicBezTo>
                    <a:lnTo>
                      <a:pt x="13494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96" y="30543"/>
                      <a:pt x="14532" y="30472"/>
                      <a:pt x="14496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6" y="28271"/>
                      <a:pt x="12581" y="27483"/>
                    </a:cubicBezTo>
                    <a:cubicBezTo>
                      <a:pt x="12778" y="27054"/>
                      <a:pt x="12939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8"/>
                      <a:pt x="13398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5" y="24101"/>
                      <a:pt x="13690" y="23904"/>
                      <a:pt x="13708" y="23707"/>
                    </a:cubicBezTo>
                    <a:lnTo>
                      <a:pt x="13708" y="23707"/>
                    </a:lnTo>
                    <a:cubicBezTo>
                      <a:pt x="13673" y="24155"/>
                      <a:pt x="13673" y="24602"/>
                      <a:pt x="13673" y="25067"/>
                    </a:cubicBezTo>
                    <a:cubicBezTo>
                      <a:pt x="13673" y="26141"/>
                      <a:pt x="14048" y="27090"/>
                      <a:pt x="14245" y="28110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10"/>
                    </a:cubicBezTo>
                    <a:cubicBezTo>
                      <a:pt x="14889" y="26034"/>
                      <a:pt x="14603" y="23904"/>
                      <a:pt x="13869" y="21918"/>
                    </a:cubicBezTo>
                    <a:cubicBezTo>
                      <a:pt x="13887" y="20182"/>
                      <a:pt x="13673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18" y="18965"/>
                      <a:pt x="15713" y="19932"/>
                    </a:cubicBezTo>
                    <a:cubicBezTo>
                      <a:pt x="15730" y="20146"/>
                      <a:pt x="15766" y="20397"/>
                      <a:pt x="15784" y="20612"/>
                    </a:cubicBezTo>
                    <a:cubicBezTo>
                      <a:pt x="15534" y="21309"/>
                      <a:pt x="15140" y="22061"/>
                      <a:pt x="15444" y="22777"/>
                    </a:cubicBezTo>
                    <a:cubicBezTo>
                      <a:pt x="15453" y="22813"/>
                      <a:pt x="15475" y="22831"/>
                      <a:pt x="15500" y="22831"/>
                    </a:cubicBezTo>
                    <a:cubicBezTo>
                      <a:pt x="15525" y="22831"/>
                      <a:pt x="15552" y="22813"/>
                      <a:pt x="15569" y="22777"/>
                    </a:cubicBezTo>
                    <a:cubicBezTo>
                      <a:pt x="15659" y="22580"/>
                      <a:pt x="15766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56"/>
                      <a:pt x="15838" y="23314"/>
                    </a:cubicBezTo>
                    <a:cubicBezTo>
                      <a:pt x="15838" y="23358"/>
                      <a:pt x="15874" y="23390"/>
                      <a:pt x="15917" y="23390"/>
                    </a:cubicBezTo>
                    <a:cubicBezTo>
                      <a:pt x="15926" y="23390"/>
                      <a:pt x="15936" y="23388"/>
                      <a:pt x="15945" y="23385"/>
                    </a:cubicBezTo>
                    <a:cubicBezTo>
                      <a:pt x="16500" y="23171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66" y="22759"/>
                      <a:pt x="17949" y="22992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3" y="22996"/>
                      <a:pt x="18042" y="22964"/>
                      <a:pt x="18057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1" y="21937"/>
                      <a:pt x="18916" y="21846"/>
                    </a:cubicBezTo>
                    <a:cubicBezTo>
                      <a:pt x="19399" y="21399"/>
                      <a:pt x="18880" y="21005"/>
                      <a:pt x="18272" y="20755"/>
                    </a:cubicBezTo>
                    <a:lnTo>
                      <a:pt x="18540" y="20755"/>
                    </a:lnTo>
                    <a:cubicBezTo>
                      <a:pt x="19202" y="20683"/>
                      <a:pt x="19274" y="20128"/>
                      <a:pt x="19023" y="19592"/>
                    </a:cubicBezTo>
                    <a:cubicBezTo>
                      <a:pt x="19005" y="19565"/>
                      <a:pt x="18978" y="19551"/>
                      <a:pt x="18952" y="19551"/>
                    </a:cubicBezTo>
                    <a:cubicBezTo>
                      <a:pt x="18925" y="19551"/>
                      <a:pt x="18898" y="19565"/>
                      <a:pt x="18880" y="19592"/>
                    </a:cubicBezTo>
                    <a:cubicBezTo>
                      <a:pt x="18642" y="19939"/>
                      <a:pt x="18203" y="20039"/>
                      <a:pt x="17739" y="20039"/>
                    </a:cubicBezTo>
                    <a:cubicBezTo>
                      <a:pt x="17297" y="20039"/>
                      <a:pt x="16832" y="19948"/>
                      <a:pt x="16500" y="19896"/>
                    </a:cubicBezTo>
                    <a:cubicBezTo>
                      <a:pt x="16496" y="19894"/>
                      <a:pt x="16492" y="19893"/>
                      <a:pt x="16489" y="19893"/>
                    </a:cubicBezTo>
                    <a:cubicBezTo>
                      <a:pt x="16461" y="19893"/>
                      <a:pt x="16450" y="19951"/>
                      <a:pt x="16482" y="19967"/>
                    </a:cubicBezTo>
                    <a:cubicBezTo>
                      <a:pt x="16802" y="20097"/>
                      <a:pt x="17257" y="20194"/>
                      <a:pt x="17704" y="20194"/>
                    </a:cubicBezTo>
                    <a:cubicBezTo>
                      <a:pt x="18180" y="20194"/>
                      <a:pt x="18647" y="20084"/>
                      <a:pt x="18934" y="19788"/>
                    </a:cubicBezTo>
                    <a:lnTo>
                      <a:pt x="18934" y="19788"/>
                    </a:lnTo>
                    <a:cubicBezTo>
                      <a:pt x="19005" y="20021"/>
                      <a:pt x="19077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cubicBezTo>
                      <a:pt x="16804" y="20137"/>
                      <a:pt x="16800" y="20133"/>
                      <a:pt x="16793" y="20133"/>
                    </a:cubicBezTo>
                    <a:cubicBezTo>
                      <a:pt x="16786" y="20133"/>
                      <a:pt x="16777" y="20137"/>
                      <a:pt x="16768" y="20146"/>
                    </a:cubicBezTo>
                    <a:cubicBezTo>
                      <a:pt x="16572" y="20003"/>
                      <a:pt x="16339" y="19932"/>
                      <a:pt x="16088" y="19896"/>
                    </a:cubicBezTo>
                    <a:lnTo>
                      <a:pt x="16088" y="19860"/>
                    </a:lnTo>
                    <a:cubicBezTo>
                      <a:pt x="16077" y="19825"/>
                      <a:pt x="16035" y="19806"/>
                      <a:pt x="15998" y="19806"/>
                    </a:cubicBezTo>
                    <a:cubicBezTo>
                      <a:pt x="15977" y="19806"/>
                      <a:pt x="15958" y="19811"/>
                      <a:pt x="15945" y="19824"/>
                    </a:cubicBezTo>
                    <a:cubicBezTo>
                      <a:pt x="15927" y="19806"/>
                      <a:pt x="15892" y="19806"/>
                      <a:pt x="15874" y="19806"/>
                    </a:cubicBezTo>
                    <a:cubicBezTo>
                      <a:pt x="15874" y="19770"/>
                      <a:pt x="15856" y="19735"/>
                      <a:pt x="15856" y="19699"/>
                    </a:cubicBezTo>
                    <a:cubicBezTo>
                      <a:pt x="15848" y="19668"/>
                      <a:pt x="15819" y="19653"/>
                      <a:pt x="15790" y="19653"/>
                    </a:cubicBezTo>
                    <a:cubicBezTo>
                      <a:pt x="15752" y="19653"/>
                      <a:pt x="15713" y="19677"/>
                      <a:pt x="15713" y="19717"/>
                    </a:cubicBezTo>
                    <a:lnTo>
                      <a:pt x="15713" y="19753"/>
                    </a:lnTo>
                    <a:cubicBezTo>
                      <a:pt x="15265" y="19234"/>
                      <a:pt x="14818" y="18697"/>
                      <a:pt x="14406" y="18142"/>
                    </a:cubicBezTo>
                    <a:cubicBezTo>
                      <a:pt x="13887" y="17480"/>
                      <a:pt x="13511" y="16728"/>
                      <a:pt x="13064" y="16012"/>
                    </a:cubicBezTo>
                    <a:lnTo>
                      <a:pt x="13010" y="15851"/>
                    </a:lnTo>
                    <a:cubicBezTo>
                      <a:pt x="12921" y="15511"/>
                      <a:pt x="12814" y="15189"/>
                      <a:pt x="12688" y="14867"/>
                    </a:cubicBezTo>
                    <a:lnTo>
                      <a:pt x="12688" y="14867"/>
                    </a:lnTo>
                    <a:cubicBezTo>
                      <a:pt x="13781" y="16559"/>
                      <a:pt x="15550" y="18233"/>
                      <a:pt x="17329" y="18233"/>
                    </a:cubicBezTo>
                    <a:cubicBezTo>
                      <a:pt x="17357" y="18233"/>
                      <a:pt x="17385" y="18232"/>
                      <a:pt x="17413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6" y="15297"/>
                    </a:cubicBezTo>
                    <a:cubicBezTo>
                      <a:pt x="14388" y="14688"/>
                      <a:pt x="13386" y="14348"/>
                      <a:pt x="12635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5"/>
                      <a:pt x="12151" y="13221"/>
                    </a:cubicBezTo>
                    <a:cubicBezTo>
                      <a:pt x="12169" y="13257"/>
                      <a:pt x="12187" y="13292"/>
                      <a:pt x="12205" y="13328"/>
                    </a:cubicBezTo>
                    <a:cubicBezTo>
                      <a:pt x="12134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6" y="10930"/>
                    </a:cubicBezTo>
                    <a:lnTo>
                      <a:pt x="11096" y="10930"/>
                    </a:lnTo>
                    <a:lnTo>
                      <a:pt x="11257" y="11020"/>
                    </a:lnTo>
                    <a:cubicBezTo>
                      <a:pt x="11400" y="11252"/>
                      <a:pt x="11561" y="11449"/>
                      <a:pt x="11758" y="11646"/>
                    </a:cubicBezTo>
                    <a:cubicBezTo>
                      <a:pt x="11919" y="11879"/>
                      <a:pt x="12169" y="12058"/>
                      <a:pt x="12438" y="12147"/>
                    </a:cubicBezTo>
                    <a:cubicBezTo>
                      <a:pt x="12445" y="12150"/>
                      <a:pt x="12452" y="12151"/>
                      <a:pt x="12460" y="12151"/>
                    </a:cubicBezTo>
                    <a:cubicBezTo>
                      <a:pt x="12509" y="12151"/>
                      <a:pt x="12561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40" y="6940"/>
                      <a:pt x="10040" y="6743"/>
                    </a:cubicBezTo>
                    <a:cubicBezTo>
                      <a:pt x="10165" y="7244"/>
                      <a:pt x="10398" y="7745"/>
                      <a:pt x="10809" y="7906"/>
                    </a:cubicBezTo>
                    <a:cubicBezTo>
                      <a:pt x="10827" y="7919"/>
                      <a:pt x="10844" y="7925"/>
                      <a:pt x="10860" y="7925"/>
                    </a:cubicBezTo>
                    <a:cubicBezTo>
                      <a:pt x="10911" y="7925"/>
                      <a:pt x="10948" y="7871"/>
                      <a:pt x="10935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48" y="1983"/>
                      <a:pt x="11167" y="68"/>
                    </a:cubicBezTo>
                    <a:cubicBezTo>
                      <a:pt x="11178" y="25"/>
                      <a:pt x="11143" y="1"/>
                      <a:pt x="1111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2"/>
              <p:cNvSpPr/>
              <p:nvPr/>
            </p:nvSpPr>
            <p:spPr>
              <a:xfrm>
                <a:off x="2590525" y="2058000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1028" y="1"/>
                    </a:moveTo>
                    <a:cubicBezTo>
                      <a:pt x="1017" y="1"/>
                      <a:pt x="1005" y="9"/>
                      <a:pt x="999" y="28"/>
                    </a:cubicBezTo>
                    <a:cubicBezTo>
                      <a:pt x="695" y="494"/>
                      <a:pt x="283" y="923"/>
                      <a:pt x="15" y="1406"/>
                    </a:cubicBezTo>
                    <a:cubicBezTo>
                      <a:pt x="0" y="1435"/>
                      <a:pt x="33" y="1465"/>
                      <a:pt x="65" y="1465"/>
                    </a:cubicBezTo>
                    <a:cubicBezTo>
                      <a:pt x="73" y="1465"/>
                      <a:pt x="80" y="1463"/>
                      <a:pt x="86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2"/>
              <p:cNvSpPr/>
              <p:nvPr/>
            </p:nvSpPr>
            <p:spPr>
              <a:xfrm>
                <a:off x="2801250" y="20221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3" y="1"/>
                    </a:moveTo>
                    <a:cubicBezTo>
                      <a:pt x="18" y="1"/>
                      <a:pt x="1" y="35"/>
                      <a:pt x="14" y="49"/>
                    </a:cubicBezTo>
                    <a:cubicBezTo>
                      <a:pt x="265" y="317"/>
                      <a:pt x="533" y="568"/>
                      <a:pt x="820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5" y="496"/>
                      <a:pt x="336" y="228"/>
                      <a:pt x="68" y="13"/>
                    </a:cubicBezTo>
                    <a:cubicBezTo>
                      <a:pt x="59" y="4"/>
                      <a:pt x="51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2"/>
              <p:cNvSpPr/>
              <p:nvPr/>
            </p:nvSpPr>
            <p:spPr>
              <a:xfrm>
                <a:off x="2720175" y="2169025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7" y="1099"/>
                      <a:pt x="519" y="902"/>
                      <a:pt x="430" y="687"/>
                    </a:cubicBezTo>
                    <a:cubicBezTo>
                      <a:pt x="394" y="580"/>
                      <a:pt x="358" y="455"/>
                      <a:pt x="305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3"/>
                    </a:cubicBezTo>
                    <a:cubicBezTo>
                      <a:pt x="108" y="365"/>
                      <a:pt x="197" y="598"/>
                      <a:pt x="305" y="831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5" y="1590"/>
                      <a:pt x="867" y="1590"/>
                    </a:cubicBezTo>
                    <a:cubicBezTo>
                      <a:pt x="909" y="1590"/>
                      <a:pt x="949" y="1558"/>
                      <a:pt x="949" y="1511"/>
                    </a:cubicBezTo>
                    <a:cubicBezTo>
                      <a:pt x="895" y="992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5" y="3"/>
                      <a:pt x="7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2"/>
              <p:cNvSpPr/>
              <p:nvPr/>
            </p:nvSpPr>
            <p:spPr>
              <a:xfrm>
                <a:off x="2892950" y="2544875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6" y="471"/>
                      <a:pt x="1124" y="703"/>
                    </a:cubicBezTo>
                    <a:cubicBezTo>
                      <a:pt x="1130" y="705"/>
                      <a:pt x="1136" y="706"/>
                      <a:pt x="1141" y="706"/>
                    </a:cubicBezTo>
                    <a:cubicBezTo>
                      <a:pt x="1185" y="706"/>
                      <a:pt x="1210" y="646"/>
                      <a:pt x="1178" y="614"/>
                    </a:cubicBezTo>
                    <a:cubicBezTo>
                      <a:pt x="802" y="399"/>
                      <a:pt x="426" y="202"/>
                      <a:pt x="51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2"/>
              <p:cNvSpPr/>
              <p:nvPr/>
            </p:nvSpPr>
            <p:spPr>
              <a:xfrm>
                <a:off x="2701375" y="27794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6"/>
                    </a:cubicBezTo>
                    <a:cubicBezTo>
                      <a:pt x="216" y="197"/>
                      <a:pt x="37" y="305"/>
                      <a:pt x="19" y="448"/>
                    </a:cubicBezTo>
                    <a:cubicBezTo>
                      <a:pt x="1" y="466"/>
                      <a:pt x="37" y="501"/>
                      <a:pt x="72" y="501"/>
                    </a:cubicBezTo>
                    <a:cubicBezTo>
                      <a:pt x="180" y="501"/>
                      <a:pt x="269" y="412"/>
                      <a:pt x="359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60" y="143"/>
                      <a:pt x="860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2"/>
              <p:cNvSpPr/>
              <p:nvPr/>
            </p:nvSpPr>
            <p:spPr>
              <a:xfrm>
                <a:off x="2881675" y="2627725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6" y="27"/>
                      <a:pt x="36" y="91"/>
                    </a:cubicBezTo>
                    <a:cubicBezTo>
                      <a:pt x="1" y="127"/>
                      <a:pt x="36" y="181"/>
                      <a:pt x="72" y="181"/>
                    </a:cubicBezTo>
                    <a:lnTo>
                      <a:pt x="358" y="181"/>
                    </a:lnTo>
                    <a:cubicBezTo>
                      <a:pt x="448" y="217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9" y="343"/>
                      <a:pt x="739" y="293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2"/>
              <p:cNvSpPr/>
              <p:nvPr/>
            </p:nvSpPr>
            <p:spPr>
              <a:xfrm>
                <a:off x="2507225" y="2496325"/>
                <a:ext cx="164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8" extrusionOk="0">
                    <a:moveTo>
                      <a:pt x="126" y="0"/>
                    </a:moveTo>
                    <a:cubicBezTo>
                      <a:pt x="102" y="0"/>
                      <a:pt x="78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90" y="176"/>
                      <a:pt x="197" y="194"/>
                      <a:pt x="287" y="247"/>
                    </a:cubicBezTo>
                    <a:lnTo>
                      <a:pt x="305" y="247"/>
                    </a:lnTo>
                    <a:cubicBezTo>
                      <a:pt x="412" y="319"/>
                      <a:pt x="483" y="408"/>
                      <a:pt x="537" y="516"/>
                    </a:cubicBezTo>
                    <a:cubicBezTo>
                      <a:pt x="548" y="531"/>
                      <a:pt x="563" y="538"/>
                      <a:pt x="578" y="538"/>
                    </a:cubicBezTo>
                    <a:cubicBezTo>
                      <a:pt x="616" y="538"/>
                      <a:pt x="657" y="500"/>
                      <a:pt x="645" y="462"/>
                    </a:cubicBezTo>
                    <a:cubicBezTo>
                      <a:pt x="591" y="337"/>
                      <a:pt x="519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2"/>
              <p:cNvSpPr/>
              <p:nvPr/>
            </p:nvSpPr>
            <p:spPr>
              <a:xfrm>
                <a:off x="2854375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5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8" y="1265"/>
                    </a:cubicBezTo>
                    <a:cubicBezTo>
                      <a:pt x="448" y="997"/>
                      <a:pt x="538" y="603"/>
                      <a:pt x="413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300" y="264"/>
                      <a:pt x="323" y="299"/>
                    </a:cubicBezTo>
                    <a:cubicBezTo>
                      <a:pt x="395" y="567"/>
                      <a:pt x="341" y="836"/>
                      <a:pt x="198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2"/>
              <p:cNvSpPr/>
              <p:nvPr/>
            </p:nvSpPr>
            <p:spPr>
              <a:xfrm>
                <a:off x="2732250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44" y="488"/>
                    </a:moveTo>
                    <a:lnTo>
                      <a:pt x="144" y="488"/>
                    </a:lnTo>
                    <a:cubicBezTo>
                      <a:pt x="305" y="667"/>
                      <a:pt x="412" y="900"/>
                      <a:pt x="448" y="1150"/>
                    </a:cubicBezTo>
                    <a:cubicBezTo>
                      <a:pt x="233" y="1114"/>
                      <a:pt x="180" y="792"/>
                      <a:pt x="144" y="488"/>
                    </a:cubicBezTo>
                    <a:close/>
                    <a:moveTo>
                      <a:pt x="90" y="0"/>
                    </a:moveTo>
                    <a:cubicBezTo>
                      <a:pt x="77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1" y="309"/>
                      <a:pt x="1" y="345"/>
                      <a:pt x="18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37" y="1275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4" y="363"/>
                    </a:cubicBezTo>
                    <a:cubicBezTo>
                      <a:pt x="144" y="219"/>
                      <a:pt x="144" y="94"/>
                      <a:pt x="126" y="23"/>
                    </a:cubicBezTo>
                    <a:lnTo>
                      <a:pt x="126" y="41"/>
                    </a:lnTo>
                    <a:cubicBezTo>
                      <a:pt x="117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2"/>
              <p:cNvSpPr/>
              <p:nvPr/>
            </p:nvSpPr>
            <p:spPr>
              <a:xfrm>
                <a:off x="2618175" y="103250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88" y="380"/>
                    </a:moveTo>
                    <a:cubicBezTo>
                      <a:pt x="4814" y="380"/>
                      <a:pt x="4868" y="743"/>
                      <a:pt x="4868" y="945"/>
                    </a:cubicBezTo>
                    <a:cubicBezTo>
                      <a:pt x="4886" y="1232"/>
                      <a:pt x="4850" y="1500"/>
                      <a:pt x="4832" y="1768"/>
                    </a:cubicBezTo>
                    <a:cubicBezTo>
                      <a:pt x="4796" y="2252"/>
                      <a:pt x="4725" y="2699"/>
                      <a:pt x="4617" y="3164"/>
                    </a:cubicBezTo>
                    <a:cubicBezTo>
                      <a:pt x="4653" y="2932"/>
                      <a:pt x="4635" y="2681"/>
                      <a:pt x="4564" y="2466"/>
                    </a:cubicBezTo>
                    <a:cubicBezTo>
                      <a:pt x="4564" y="2449"/>
                      <a:pt x="4564" y="2449"/>
                      <a:pt x="4564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28" y="2466"/>
                    </a:cubicBezTo>
                    <a:cubicBezTo>
                      <a:pt x="4420" y="2717"/>
                      <a:pt x="4474" y="3146"/>
                      <a:pt x="4456" y="3415"/>
                    </a:cubicBezTo>
                    <a:cubicBezTo>
                      <a:pt x="4456" y="3522"/>
                      <a:pt x="4438" y="3630"/>
                      <a:pt x="4420" y="3737"/>
                    </a:cubicBezTo>
                    <a:cubicBezTo>
                      <a:pt x="4152" y="2717"/>
                      <a:pt x="4027" y="1572"/>
                      <a:pt x="4492" y="605"/>
                    </a:cubicBezTo>
                    <a:cubicBezTo>
                      <a:pt x="4571" y="443"/>
                      <a:pt x="4636" y="380"/>
                      <a:pt x="4688" y="380"/>
                    </a:cubicBezTo>
                    <a:close/>
                    <a:moveTo>
                      <a:pt x="2578" y="876"/>
                    </a:moveTo>
                    <a:cubicBezTo>
                      <a:pt x="2731" y="876"/>
                      <a:pt x="2953" y="1027"/>
                      <a:pt x="3078" y="1142"/>
                    </a:cubicBezTo>
                    <a:cubicBezTo>
                      <a:pt x="3758" y="1697"/>
                      <a:pt x="3776" y="2520"/>
                      <a:pt x="3776" y="3325"/>
                    </a:cubicBezTo>
                    <a:cubicBezTo>
                      <a:pt x="3740" y="3254"/>
                      <a:pt x="3722" y="3164"/>
                      <a:pt x="3687" y="3075"/>
                    </a:cubicBezTo>
                    <a:lnTo>
                      <a:pt x="3687" y="3039"/>
                    </a:lnTo>
                    <a:cubicBezTo>
                      <a:pt x="3651" y="2932"/>
                      <a:pt x="3615" y="2824"/>
                      <a:pt x="3579" y="2735"/>
                    </a:cubicBezTo>
                    <a:cubicBezTo>
                      <a:pt x="3572" y="2712"/>
                      <a:pt x="3555" y="2702"/>
                      <a:pt x="3539" y="2702"/>
                    </a:cubicBezTo>
                    <a:cubicBezTo>
                      <a:pt x="3517" y="2702"/>
                      <a:pt x="3497" y="2722"/>
                      <a:pt x="3508" y="2753"/>
                    </a:cubicBezTo>
                    <a:cubicBezTo>
                      <a:pt x="3597" y="3075"/>
                      <a:pt x="3687" y="3397"/>
                      <a:pt x="3776" y="3719"/>
                    </a:cubicBezTo>
                    <a:lnTo>
                      <a:pt x="3776" y="3755"/>
                    </a:lnTo>
                    <a:cubicBezTo>
                      <a:pt x="3418" y="3307"/>
                      <a:pt x="3078" y="2860"/>
                      <a:pt x="2774" y="2395"/>
                    </a:cubicBezTo>
                    <a:cubicBezTo>
                      <a:pt x="2577" y="2001"/>
                      <a:pt x="2452" y="1590"/>
                      <a:pt x="2416" y="1178"/>
                    </a:cubicBezTo>
                    <a:cubicBezTo>
                      <a:pt x="2394" y="954"/>
                      <a:pt x="2468" y="876"/>
                      <a:pt x="2578" y="876"/>
                    </a:cubicBezTo>
                    <a:close/>
                    <a:moveTo>
                      <a:pt x="1484" y="2678"/>
                    </a:moveTo>
                    <a:cubicBezTo>
                      <a:pt x="1539" y="2678"/>
                      <a:pt x="1615" y="2706"/>
                      <a:pt x="1718" y="2771"/>
                    </a:cubicBezTo>
                    <a:cubicBezTo>
                      <a:pt x="2130" y="3057"/>
                      <a:pt x="2506" y="3397"/>
                      <a:pt x="2810" y="3791"/>
                    </a:cubicBezTo>
                    <a:cubicBezTo>
                      <a:pt x="3025" y="4005"/>
                      <a:pt x="3204" y="4238"/>
                      <a:pt x="3347" y="4489"/>
                    </a:cubicBezTo>
                    <a:cubicBezTo>
                      <a:pt x="3472" y="4739"/>
                      <a:pt x="3561" y="5008"/>
                      <a:pt x="3633" y="5294"/>
                    </a:cubicBezTo>
                    <a:cubicBezTo>
                      <a:pt x="3418" y="4990"/>
                      <a:pt x="3186" y="4685"/>
                      <a:pt x="2971" y="4399"/>
                    </a:cubicBezTo>
                    <a:cubicBezTo>
                      <a:pt x="2957" y="4385"/>
                      <a:pt x="2941" y="4380"/>
                      <a:pt x="2927" y="4380"/>
                    </a:cubicBezTo>
                    <a:cubicBezTo>
                      <a:pt x="2905" y="4380"/>
                      <a:pt x="2888" y="4395"/>
                      <a:pt x="2899" y="4417"/>
                    </a:cubicBezTo>
                    <a:cubicBezTo>
                      <a:pt x="3060" y="4793"/>
                      <a:pt x="3275" y="5133"/>
                      <a:pt x="3544" y="5437"/>
                    </a:cubicBezTo>
                    <a:cubicBezTo>
                      <a:pt x="3615" y="5544"/>
                      <a:pt x="3705" y="5652"/>
                      <a:pt x="3776" y="5777"/>
                    </a:cubicBezTo>
                    <a:cubicBezTo>
                      <a:pt x="2738" y="5723"/>
                      <a:pt x="2291" y="4793"/>
                      <a:pt x="1915" y="3952"/>
                    </a:cubicBezTo>
                    <a:cubicBezTo>
                      <a:pt x="1808" y="3719"/>
                      <a:pt x="1665" y="3504"/>
                      <a:pt x="1521" y="3290"/>
                    </a:cubicBezTo>
                    <a:cubicBezTo>
                      <a:pt x="1381" y="3050"/>
                      <a:pt x="1284" y="2678"/>
                      <a:pt x="1484" y="2678"/>
                    </a:cubicBezTo>
                    <a:close/>
                    <a:moveTo>
                      <a:pt x="6445" y="2752"/>
                    </a:moveTo>
                    <a:cubicBezTo>
                      <a:pt x="6495" y="2752"/>
                      <a:pt x="6442" y="4097"/>
                      <a:pt x="6389" y="4274"/>
                    </a:cubicBezTo>
                    <a:cubicBezTo>
                      <a:pt x="6210" y="4936"/>
                      <a:pt x="5816" y="5509"/>
                      <a:pt x="5440" y="6081"/>
                    </a:cubicBezTo>
                    <a:cubicBezTo>
                      <a:pt x="5584" y="5616"/>
                      <a:pt x="5727" y="5151"/>
                      <a:pt x="5888" y="4739"/>
                    </a:cubicBezTo>
                    <a:cubicBezTo>
                      <a:pt x="5899" y="4704"/>
                      <a:pt x="5866" y="4677"/>
                      <a:pt x="5836" y="4677"/>
                    </a:cubicBezTo>
                    <a:cubicBezTo>
                      <a:pt x="5819" y="4677"/>
                      <a:pt x="5805" y="4685"/>
                      <a:pt x="5798" y="4703"/>
                    </a:cubicBezTo>
                    <a:cubicBezTo>
                      <a:pt x="5512" y="5383"/>
                      <a:pt x="5279" y="6081"/>
                      <a:pt x="4993" y="6761"/>
                    </a:cubicBezTo>
                    <a:cubicBezTo>
                      <a:pt x="4975" y="5634"/>
                      <a:pt x="5244" y="4506"/>
                      <a:pt x="5763" y="3504"/>
                    </a:cubicBezTo>
                    <a:cubicBezTo>
                      <a:pt x="5924" y="3200"/>
                      <a:pt x="6156" y="2950"/>
                      <a:pt x="6443" y="2753"/>
                    </a:cubicBezTo>
                    <a:cubicBezTo>
                      <a:pt x="6443" y="2752"/>
                      <a:pt x="6444" y="2752"/>
                      <a:pt x="6445" y="2752"/>
                    </a:cubicBezTo>
                    <a:close/>
                    <a:moveTo>
                      <a:pt x="985" y="6296"/>
                    </a:moveTo>
                    <a:cubicBezTo>
                      <a:pt x="1432" y="6314"/>
                      <a:pt x="1843" y="6600"/>
                      <a:pt x="2166" y="6869"/>
                    </a:cubicBezTo>
                    <a:cubicBezTo>
                      <a:pt x="2667" y="7280"/>
                      <a:pt x="2971" y="7853"/>
                      <a:pt x="3382" y="8336"/>
                    </a:cubicBezTo>
                    <a:cubicBezTo>
                      <a:pt x="3060" y="8103"/>
                      <a:pt x="2720" y="7889"/>
                      <a:pt x="2398" y="7674"/>
                    </a:cubicBezTo>
                    <a:cubicBezTo>
                      <a:pt x="2388" y="7667"/>
                      <a:pt x="2378" y="7664"/>
                      <a:pt x="2370" y="7664"/>
                    </a:cubicBezTo>
                    <a:cubicBezTo>
                      <a:pt x="2333" y="7664"/>
                      <a:pt x="2316" y="7717"/>
                      <a:pt x="2345" y="7745"/>
                    </a:cubicBezTo>
                    <a:cubicBezTo>
                      <a:pt x="2738" y="8032"/>
                      <a:pt x="3150" y="8300"/>
                      <a:pt x="3508" y="8622"/>
                    </a:cubicBezTo>
                    <a:cubicBezTo>
                      <a:pt x="3561" y="8676"/>
                      <a:pt x="3615" y="8712"/>
                      <a:pt x="3651" y="8765"/>
                    </a:cubicBezTo>
                    <a:cubicBezTo>
                      <a:pt x="3566" y="8783"/>
                      <a:pt x="3482" y="8791"/>
                      <a:pt x="3397" y="8791"/>
                    </a:cubicBezTo>
                    <a:cubicBezTo>
                      <a:pt x="2425" y="8791"/>
                      <a:pt x="1471" y="7714"/>
                      <a:pt x="1092" y="6940"/>
                    </a:cubicBezTo>
                    <a:lnTo>
                      <a:pt x="1092" y="6922"/>
                    </a:lnTo>
                    <a:cubicBezTo>
                      <a:pt x="1038" y="6815"/>
                      <a:pt x="841" y="6296"/>
                      <a:pt x="985" y="6296"/>
                    </a:cubicBezTo>
                    <a:close/>
                    <a:moveTo>
                      <a:pt x="7278" y="6701"/>
                    </a:moveTo>
                    <a:cubicBezTo>
                      <a:pt x="7695" y="6701"/>
                      <a:pt x="6928" y="8691"/>
                      <a:pt x="6800" y="8962"/>
                    </a:cubicBezTo>
                    <a:cubicBezTo>
                      <a:pt x="6407" y="9821"/>
                      <a:pt x="5709" y="10412"/>
                      <a:pt x="5118" y="11092"/>
                    </a:cubicBezTo>
                    <a:cubicBezTo>
                      <a:pt x="5566" y="10430"/>
                      <a:pt x="5941" y="9660"/>
                      <a:pt x="6335" y="8980"/>
                    </a:cubicBezTo>
                    <a:cubicBezTo>
                      <a:pt x="6373" y="8930"/>
                      <a:pt x="6331" y="8879"/>
                      <a:pt x="6283" y="8879"/>
                    </a:cubicBezTo>
                    <a:cubicBezTo>
                      <a:pt x="6264" y="8879"/>
                      <a:pt x="6244" y="8888"/>
                      <a:pt x="6228" y="8909"/>
                    </a:cubicBezTo>
                    <a:cubicBezTo>
                      <a:pt x="5834" y="9571"/>
                      <a:pt x="5423" y="10197"/>
                      <a:pt x="4993" y="10823"/>
                    </a:cubicBezTo>
                    <a:cubicBezTo>
                      <a:pt x="5208" y="9195"/>
                      <a:pt x="5637" y="7853"/>
                      <a:pt x="7069" y="6797"/>
                    </a:cubicBezTo>
                    <a:cubicBezTo>
                      <a:pt x="7159" y="6731"/>
                      <a:pt x="7227" y="6701"/>
                      <a:pt x="7278" y="6701"/>
                    </a:cubicBezTo>
                    <a:close/>
                    <a:moveTo>
                      <a:pt x="281" y="9749"/>
                    </a:moveTo>
                    <a:cubicBezTo>
                      <a:pt x="283" y="9749"/>
                      <a:pt x="285" y="9749"/>
                      <a:pt x="287" y="9750"/>
                    </a:cubicBezTo>
                    <a:cubicBezTo>
                      <a:pt x="1056" y="9785"/>
                      <a:pt x="1772" y="10304"/>
                      <a:pt x="2345" y="10788"/>
                    </a:cubicBezTo>
                    <a:cubicBezTo>
                      <a:pt x="2828" y="11199"/>
                      <a:pt x="3096" y="11682"/>
                      <a:pt x="3418" y="12183"/>
                    </a:cubicBezTo>
                    <a:cubicBezTo>
                      <a:pt x="3060" y="11915"/>
                      <a:pt x="2649" y="11682"/>
                      <a:pt x="2398" y="11503"/>
                    </a:cubicBezTo>
                    <a:cubicBezTo>
                      <a:pt x="2390" y="11498"/>
                      <a:pt x="2381" y="11495"/>
                      <a:pt x="2373" y="11495"/>
                    </a:cubicBezTo>
                    <a:cubicBezTo>
                      <a:pt x="2330" y="11495"/>
                      <a:pt x="2300" y="11563"/>
                      <a:pt x="2345" y="11593"/>
                    </a:cubicBezTo>
                    <a:cubicBezTo>
                      <a:pt x="2720" y="11843"/>
                      <a:pt x="3060" y="12112"/>
                      <a:pt x="3382" y="12416"/>
                    </a:cubicBezTo>
                    <a:cubicBezTo>
                      <a:pt x="3454" y="12470"/>
                      <a:pt x="3508" y="12541"/>
                      <a:pt x="3561" y="12613"/>
                    </a:cubicBezTo>
                    <a:cubicBezTo>
                      <a:pt x="3500" y="12618"/>
                      <a:pt x="3440" y="12621"/>
                      <a:pt x="3381" y="12621"/>
                    </a:cubicBezTo>
                    <a:cubicBezTo>
                      <a:pt x="2478" y="12621"/>
                      <a:pt x="1860" y="11997"/>
                      <a:pt x="1289" y="11342"/>
                    </a:cubicBezTo>
                    <a:cubicBezTo>
                      <a:pt x="1038" y="11074"/>
                      <a:pt x="806" y="10770"/>
                      <a:pt x="591" y="10466"/>
                    </a:cubicBezTo>
                    <a:cubicBezTo>
                      <a:pt x="538" y="10395"/>
                      <a:pt x="154" y="9749"/>
                      <a:pt x="281" y="9749"/>
                    </a:cubicBezTo>
                    <a:close/>
                    <a:moveTo>
                      <a:pt x="7949" y="10882"/>
                    </a:moveTo>
                    <a:cubicBezTo>
                      <a:pt x="8113" y="10882"/>
                      <a:pt x="8201" y="11047"/>
                      <a:pt x="8125" y="11503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8" y="14546"/>
                      <a:pt x="5351" y="15100"/>
                    </a:cubicBezTo>
                    <a:cubicBezTo>
                      <a:pt x="5888" y="14420"/>
                      <a:pt x="6371" y="13705"/>
                      <a:pt x="6783" y="12953"/>
                    </a:cubicBezTo>
                    <a:cubicBezTo>
                      <a:pt x="6808" y="12915"/>
                      <a:pt x="6779" y="12877"/>
                      <a:pt x="6742" y="12877"/>
                    </a:cubicBezTo>
                    <a:cubicBezTo>
                      <a:pt x="6726" y="12877"/>
                      <a:pt x="6709" y="12884"/>
                      <a:pt x="6693" y="12899"/>
                    </a:cubicBezTo>
                    <a:cubicBezTo>
                      <a:pt x="6174" y="13740"/>
                      <a:pt x="5548" y="14510"/>
                      <a:pt x="4832" y="15208"/>
                    </a:cubicBezTo>
                    <a:cubicBezTo>
                      <a:pt x="5136" y="14581"/>
                      <a:pt x="5351" y="13919"/>
                      <a:pt x="5655" y="13275"/>
                    </a:cubicBezTo>
                    <a:lnTo>
                      <a:pt x="5673" y="13275"/>
                    </a:lnTo>
                    <a:cubicBezTo>
                      <a:pt x="6031" y="12541"/>
                      <a:pt x="6657" y="11879"/>
                      <a:pt x="7230" y="11324"/>
                    </a:cubicBezTo>
                    <a:cubicBezTo>
                      <a:pt x="7485" y="11088"/>
                      <a:pt x="7765" y="10882"/>
                      <a:pt x="7949" y="10882"/>
                    </a:cubicBezTo>
                    <a:close/>
                    <a:moveTo>
                      <a:pt x="657" y="13224"/>
                    </a:moveTo>
                    <a:cubicBezTo>
                      <a:pt x="756" y="13224"/>
                      <a:pt x="893" y="13283"/>
                      <a:pt x="1002" y="13311"/>
                    </a:cubicBezTo>
                    <a:cubicBezTo>
                      <a:pt x="2148" y="13615"/>
                      <a:pt x="2577" y="14778"/>
                      <a:pt x="2971" y="15834"/>
                    </a:cubicBezTo>
                    <a:cubicBezTo>
                      <a:pt x="2774" y="15619"/>
                      <a:pt x="2559" y="15422"/>
                      <a:pt x="2327" y="15244"/>
                    </a:cubicBezTo>
                    <a:cubicBezTo>
                      <a:pt x="2318" y="15235"/>
                      <a:pt x="2308" y="15232"/>
                      <a:pt x="2298" y="15232"/>
                    </a:cubicBezTo>
                    <a:cubicBezTo>
                      <a:pt x="2264" y="15232"/>
                      <a:pt x="2232" y="15270"/>
                      <a:pt x="2273" y="15297"/>
                    </a:cubicBezTo>
                    <a:cubicBezTo>
                      <a:pt x="2577" y="15619"/>
                      <a:pt x="2881" y="15959"/>
                      <a:pt x="3150" y="16335"/>
                    </a:cubicBezTo>
                    <a:cubicBezTo>
                      <a:pt x="3186" y="16442"/>
                      <a:pt x="3239" y="16550"/>
                      <a:pt x="3275" y="16657"/>
                    </a:cubicBezTo>
                    <a:cubicBezTo>
                      <a:pt x="2470" y="16425"/>
                      <a:pt x="1754" y="15924"/>
                      <a:pt x="1271" y="15226"/>
                    </a:cubicBezTo>
                    <a:cubicBezTo>
                      <a:pt x="1002" y="14868"/>
                      <a:pt x="806" y="14456"/>
                      <a:pt x="662" y="14027"/>
                    </a:cubicBezTo>
                    <a:cubicBezTo>
                      <a:pt x="609" y="13848"/>
                      <a:pt x="573" y="13669"/>
                      <a:pt x="537" y="13472"/>
                    </a:cubicBezTo>
                    <a:cubicBezTo>
                      <a:pt x="502" y="13279"/>
                      <a:pt x="562" y="13224"/>
                      <a:pt x="657" y="13224"/>
                    </a:cubicBezTo>
                    <a:close/>
                    <a:moveTo>
                      <a:pt x="7735" y="15720"/>
                    </a:moveTo>
                    <a:cubicBezTo>
                      <a:pt x="7952" y="15720"/>
                      <a:pt x="7515" y="16480"/>
                      <a:pt x="7498" y="16514"/>
                    </a:cubicBezTo>
                    <a:lnTo>
                      <a:pt x="7516" y="16532"/>
                    </a:lnTo>
                    <a:cubicBezTo>
                      <a:pt x="7266" y="16961"/>
                      <a:pt x="6908" y="17355"/>
                      <a:pt x="6496" y="17641"/>
                    </a:cubicBezTo>
                    <a:cubicBezTo>
                      <a:pt x="6085" y="17946"/>
                      <a:pt x="5601" y="17999"/>
                      <a:pt x="5136" y="18053"/>
                    </a:cubicBezTo>
                    <a:cubicBezTo>
                      <a:pt x="5494" y="17838"/>
                      <a:pt x="5816" y="17552"/>
                      <a:pt x="6049" y="17194"/>
                    </a:cubicBezTo>
                    <a:cubicBezTo>
                      <a:pt x="6062" y="17156"/>
                      <a:pt x="6029" y="17118"/>
                      <a:pt x="5991" y="17118"/>
                    </a:cubicBezTo>
                    <a:cubicBezTo>
                      <a:pt x="5974" y="17118"/>
                      <a:pt x="5957" y="17125"/>
                      <a:pt x="5941" y="17140"/>
                    </a:cubicBezTo>
                    <a:cubicBezTo>
                      <a:pt x="5637" y="17570"/>
                      <a:pt x="5208" y="17910"/>
                      <a:pt x="4707" y="18107"/>
                    </a:cubicBezTo>
                    <a:lnTo>
                      <a:pt x="4689" y="18107"/>
                    </a:lnTo>
                    <a:cubicBezTo>
                      <a:pt x="5029" y="17767"/>
                      <a:pt x="5315" y="17373"/>
                      <a:pt x="5673" y="17015"/>
                    </a:cubicBezTo>
                    <a:cubicBezTo>
                      <a:pt x="6246" y="16442"/>
                      <a:pt x="6926" y="15995"/>
                      <a:pt x="7695" y="15727"/>
                    </a:cubicBezTo>
                    <a:cubicBezTo>
                      <a:pt x="7711" y="15722"/>
                      <a:pt x="7724" y="15720"/>
                      <a:pt x="7735" y="15720"/>
                    </a:cubicBezTo>
                    <a:close/>
                    <a:moveTo>
                      <a:pt x="4878" y="0"/>
                    </a:moveTo>
                    <a:cubicBezTo>
                      <a:pt x="4853" y="0"/>
                      <a:pt x="4829" y="10"/>
                      <a:pt x="4814" y="33"/>
                    </a:cubicBezTo>
                    <a:cubicBezTo>
                      <a:pt x="3812" y="999"/>
                      <a:pt x="3884" y="2914"/>
                      <a:pt x="4438" y="4113"/>
                    </a:cubicBezTo>
                    <a:cubicBezTo>
                      <a:pt x="4420" y="4327"/>
                      <a:pt x="4385" y="4542"/>
                      <a:pt x="4331" y="4739"/>
                    </a:cubicBezTo>
                    <a:cubicBezTo>
                      <a:pt x="4295" y="4882"/>
                      <a:pt x="4241" y="5025"/>
                      <a:pt x="4188" y="5151"/>
                    </a:cubicBezTo>
                    <a:cubicBezTo>
                      <a:pt x="4134" y="4775"/>
                      <a:pt x="4045" y="4381"/>
                      <a:pt x="3955" y="4005"/>
                    </a:cubicBezTo>
                    <a:cubicBezTo>
                      <a:pt x="4152" y="3397"/>
                      <a:pt x="3973" y="2538"/>
                      <a:pt x="3776" y="1947"/>
                    </a:cubicBezTo>
                    <a:cubicBezTo>
                      <a:pt x="3561" y="1250"/>
                      <a:pt x="3060" y="713"/>
                      <a:pt x="2309" y="641"/>
                    </a:cubicBezTo>
                    <a:cubicBezTo>
                      <a:pt x="2273" y="641"/>
                      <a:pt x="2219" y="677"/>
                      <a:pt x="2219" y="731"/>
                    </a:cubicBezTo>
                    <a:cubicBezTo>
                      <a:pt x="2201" y="2001"/>
                      <a:pt x="2846" y="3093"/>
                      <a:pt x="3776" y="3952"/>
                    </a:cubicBezTo>
                    <a:lnTo>
                      <a:pt x="3776" y="4113"/>
                    </a:lnTo>
                    <a:cubicBezTo>
                      <a:pt x="3776" y="4142"/>
                      <a:pt x="3800" y="4171"/>
                      <a:pt x="3838" y="4171"/>
                    </a:cubicBezTo>
                    <a:cubicBezTo>
                      <a:pt x="3847" y="4171"/>
                      <a:pt x="3856" y="4170"/>
                      <a:pt x="3866" y="4166"/>
                    </a:cubicBezTo>
                    <a:cubicBezTo>
                      <a:pt x="3955" y="4596"/>
                      <a:pt x="4027" y="5043"/>
                      <a:pt x="4080" y="5473"/>
                    </a:cubicBezTo>
                    <a:cubicBezTo>
                      <a:pt x="4062" y="5526"/>
                      <a:pt x="4062" y="5598"/>
                      <a:pt x="4062" y="5670"/>
                    </a:cubicBezTo>
                    <a:cubicBezTo>
                      <a:pt x="4045" y="5705"/>
                      <a:pt x="4080" y="5741"/>
                      <a:pt x="4116" y="5759"/>
                    </a:cubicBezTo>
                    <a:cubicBezTo>
                      <a:pt x="4116" y="5849"/>
                      <a:pt x="4134" y="5938"/>
                      <a:pt x="4152" y="6028"/>
                    </a:cubicBezTo>
                    <a:cubicBezTo>
                      <a:pt x="4062" y="5884"/>
                      <a:pt x="3955" y="5759"/>
                      <a:pt x="3866" y="5634"/>
                    </a:cubicBezTo>
                    <a:lnTo>
                      <a:pt x="3740" y="5473"/>
                    </a:lnTo>
                    <a:cubicBezTo>
                      <a:pt x="3776" y="5455"/>
                      <a:pt x="3812" y="5419"/>
                      <a:pt x="3812" y="5383"/>
                    </a:cubicBezTo>
                    <a:cubicBezTo>
                      <a:pt x="3705" y="4524"/>
                      <a:pt x="3239" y="3934"/>
                      <a:pt x="2649" y="3343"/>
                    </a:cubicBezTo>
                    <a:cubicBezTo>
                      <a:pt x="2443" y="3137"/>
                      <a:pt x="1831" y="2427"/>
                      <a:pt x="1408" y="2427"/>
                    </a:cubicBezTo>
                    <a:cubicBezTo>
                      <a:pt x="1352" y="2427"/>
                      <a:pt x="1300" y="2440"/>
                      <a:pt x="1253" y="2466"/>
                    </a:cubicBezTo>
                    <a:cubicBezTo>
                      <a:pt x="752" y="2753"/>
                      <a:pt x="1611" y="3755"/>
                      <a:pt x="1736" y="4041"/>
                    </a:cubicBezTo>
                    <a:cubicBezTo>
                      <a:pt x="2105" y="4796"/>
                      <a:pt x="2616" y="5881"/>
                      <a:pt x="3578" y="5881"/>
                    </a:cubicBezTo>
                    <a:cubicBezTo>
                      <a:pt x="3642" y="5881"/>
                      <a:pt x="3708" y="5877"/>
                      <a:pt x="3776" y="5866"/>
                    </a:cubicBezTo>
                    <a:cubicBezTo>
                      <a:pt x="3794" y="5866"/>
                      <a:pt x="3812" y="5849"/>
                      <a:pt x="3812" y="5831"/>
                    </a:cubicBezTo>
                    <a:cubicBezTo>
                      <a:pt x="3866" y="5902"/>
                      <a:pt x="3901" y="5992"/>
                      <a:pt x="3955" y="6063"/>
                    </a:cubicBezTo>
                    <a:cubicBezTo>
                      <a:pt x="4045" y="6206"/>
                      <a:pt x="4116" y="6368"/>
                      <a:pt x="4188" y="6511"/>
                    </a:cubicBezTo>
                    <a:cubicBezTo>
                      <a:pt x="4277" y="7423"/>
                      <a:pt x="4295" y="8336"/>
                      <a:pt x="4277" y="9249"/>
                    </a:cubicBezTo>
                    <a:cubicBezTo>
                      <a:pt x="4134" y="9034"/>
                      <a:pt x="3955" y="8837"/>
                      <a:pt x="3758" y="8658"/>
                    </a:cubicBezTo>
                    <a:cubicBezTo>
                      <a:pt x="3705" y="8604"/>
                      <a:pt x="3651" y="8551"/>
                      <a:pt x="3579" y="8497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2" y="6099"/>
                      <a:pt x="823" y="6063"/>
                    </a:cubicBezTo>
                    <a:cubicBezTo>
                      <a:pt x="770" y="6063"/>
                      <a:pt x="716" y="6117"/>
                      <a:pt x="716" y="6171"/>
                    </a:cubicBezTo>
                    <a:cubicBezTo>
                      <a:pt x="606" y="7239"/>
                      <a:pt x="2041" y="8942"/>
                      <a:pt x="3253" y="8942"/>
                    </a:cubicBezTo>
                    <a:cubicBezTo>
                      <a:pt x="3421" y="8942"/>
                      <a:pt x="3585" y="8909"/>
                      <a:pt x="3740" y="8837"/>
                    </a:cubicBezTo>
                    <a:cubicBezTo>
                      <a:pt x="3830" y="8927"/>
                      <a:pt x="3919" y="9034"/>
                      <a:pt x="3991" y="9141"/>
                    </a:cubicBezTo>
                    <a:cubicBezTo>
                      <a:pt x="4116" y="9338"/>
                      <a:pt x="4152" y="9553"/>
                      <a:pt x="4259" y="9750"/>
                    </a:cubicBezTo>
                    <a:cubicBezTo>
                      <a:pt x="4241" y="10322"/>
                      <a:pt x="4224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3"/>
                      <a:pt x="4098" y="12219"/>
                      <a:pt x="4116" y="12237"/>
                    </a:cubicBezTo>
                    <a:cubicBezTo>
                      <a:pt x="4098" y="12434"/>
                      <a:pt x="4080" y="12649"/>
                      <a:pt x="4080" y="12846"/>
                    </a:cubicBezTo>
                    <a:cubicBezTo>
                      <a:pt x="3991" y="12702"/>
                      <a:pt x="3866" y="12559"/>
                      <a:pt x="3740" y="12452"/>
                    </a:cubicBezTo>
                    <a:cubicBezTo>
                      <a:pt x="3758" y="12434"/>
                      <a:pt x="3758" y="12434"/>
                      <a:pt x="3740" y="12416"/>
                    </a:cubicBezTo>
                    <a:cubicBezTo>
                      <a:pt x="3740" y="11647"/>
                      <a:pt x="2864" y="10895"/>
                      <a:pt x="2345" y="10448"/>
                    </a:cubicBezTo>
                    <a:cubicBezTo>
                      <a:pt x="1759" y="9948"/>
                      <a:pt x="991" y="9515"/>
                      <a:pt x="201" y="9515"/>
                    </a:cubicBezTo>
                    <a:cubicBezTo>
                      <a:pt x="170" y="9515"/>
                      <a:pt x="139" y="9516"/>
                      <a:pt x="108" y="9517"/>
                    </a:cubicBezTo>
                    <a:cubicBezTo>
                      <a:pt x="54" y="9517"/>
                      <a:pt x="0" y="9571"/>
                      <a:pt x="18" y="9624"/>
                    </a:cubicBezTo>
                    <a:cubicBezTo>
                      <a:pt x="161" y="10430"/>
                      <a:pt x="841" y="11110"/>
                      <a:pt x="1360" y="11700"/>
                    </a:cubicBezTo>
                    <a:cubicBezTo>
                      <a:pt x="1886" y="12273"/>
                      <a:pt x="2493" y="12738"/>
                      <a:pt x="3260" y="12738"/>
                    </a:cubicBezTo>
                    <a:cubicBezTo>
                      <a:pt x="3380" y="12738"/>
                      <a:pt x="3504" y="12727"/>
                      <a:pt x="3633" y="12702"/>
                    </a:cubicBezTo>
                    <a:cubicBezTo>
                      <a:pt x="3758" y="12935"/>
                      <a:pt x="3884" y="13168"/>
                      <a:pt x="4009" y="13418"/>
                    </a:cubicBezTo>
                    <a:cubicBezTo>
                      <a:pt x="3919" y="14581"/>
                      <a:pt x="3794" y="15745"/>
                      <a:pt x="3651" y="16890"/>
                    </a:cubicBezTo>
                    <a:cubicBezTo>
                      <a:pt x="3579" y="16729"/>
                      <a:pt x="3490" y="16550"/>
                      <a:pt x="3400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76" y="13006"/>
                      <a:pt x="419" y="13006"/>
                    </a:cubicBezTo>
                    <a:cubicBezTo>
                      <a:pt x="404" y="13006"/>
                      <a:pt x="390" y="13006"/>
                      <a:pt x="376" y="13007"/>
                    </a:cubicBezTo>
                    <a:cubicBezTo>
                      <a:pt x="322" y="13007"/>
                      <a:pt x="269" y="13060"/>
                      <a:pt x="269" y="13114"/>
                    </a:cubicBezTo>
                    <a:cubicBezTo>
                      <a:pt x="358" y="14707"/>
                      <a:pt x="1647" y="16747"/>
                      <a:pt x="3400" y="16782"/>
                    </a:cubicBezTo>
                    <a:cubicBezTo>
                      <a:pt x="3490" y="16997"/>
                      <a:pt x="3544" y="17212"/>
                      <a:pt x="3579" y="17427"/>
                    </a:cubicBezTo>
                    <a:cubicBezTo>
                      <a:pt x="3418" y="18554"/>
                      <a:pt x="3204" y="19681"/>
                      <a:pt x="2935" y="20791"/>
                    </a:cubicBezTo>
                    <a:cubicBezTo>
                      <a:pt x="2924" y="20844"/>
                      <a:pt x="2965" y="20879"/>
                      <a:pt x="3003" y="20879"/>
                    </a:cubicBezTo>
                    <a:cubicBezTo>
                      <a:pt x="3028" y="20879"/>
                      <a:pt x="3053" y="20863"/>
                      <a:pt x="3060" y="20827"/>
                    </a:cubicBezTo>
                    <a:cubicBezTo>
                      <a:pt x="3329" y="20129"/>
                      <a:pt x="3526" y="19395"/>
                      <a:pt x="3687" y="18661"/>
                    </a:cubicBezTo>
                    <a:cubicBezTo>
                      <a:pt x="3973" y="18572"/>
                      <a:pt x="4259" y="18465"/>
                      <a:pt x="4546" y="18321"/>
                    </a:cubicBezTo>
                    <a:cubicBezTo>
                      <a:pt x="5351" y="18250"/>
                      <a:pt x="6138" y="18214"/>
                      <a:pt x="6783" y="17659"/>
                    </a:cubicBezTo>
                    <a:cubicBezTo>
                      <a:pt x="7427" y="17105"/>
                      <a:pt x="7838" y="16353"/>
                      <a:pt x="8178" y="15566"/>
                    </a:cubicBezTo>
                    <a:cubicBezTo>
                      <a:pt x="8214" y="15494"/>
                      <a:pt x="8160" y="15422"/>
                      <a:pt x="8071" y="15422"/>
                    </a:cubicBezTo>
                    <a:lnTo>
                      <a:pt x="8125" y="15440"/>
                    </a:lnTo>
                    <a:cubicBezTo>
                      <a:pt x="7391" y="15512"/>
                      <a:pt x="6800" y="15870"/>
                      <a:pt x="6228" y="16317"/>
                    </a:cubicBezTo>
                    <a:cubicBezTo>
                      <a:pt x="5494" y="16854"/>
                      <a:pt x="5065" y="17552"/>
                      <a:pt x="4438" y="18160"/>
                    </a:cubicBezTo>
                    <a:lnTo>
                      <a:pt x="4385" y="18160"/>
                    </a:lnTo>
                    <a:cubicBezTo>
                      <a:pt x="4331" y="18160"/>
                      <a:pt x="4313" y="18214"/>
                      <a:pt x="4313" y="18268"/>
                    </a:cubicBezTo>
                    <a:cubicBezTo>
                      <a:pt x="4134" y="18339"/>
                      <a:pt x="3937" y="18411"/>
                      <a:pt x="3758" y="18465"/>
                    </a:cubicBezTo>
                    <a:cubicBezTo>
                      <a:pt x="3901" y="17767"/>
                      <a:pt x="4009" y="17051"/>
                      <a:pt x="4080" y="16335"/>
                    </a:cubicBezTo>
                    <a:cubicBezTo>
                      <a:pt x="4456" y="16102"/>
                      <a:pt x="4796" y="15798"/>
                      <a:pt x="5100" y="15458"/>
                    </a:cubicBezTo>
                    <a:lnTo>
                      <a:pt x="5118" y="15458"/>
                    </a:lnTo>
                    <a:cubicBezTo>
                      <a:pt x="7015" y="14689"/>
                      <a:pt x="8447" y="12685"/>
                      <a:pt x="8465" y="10644"/>
                    </a:cubicBezTo>
                    <a:cubicBezTo>
                      <a:pt x="8465" y="10573"/>
                      <a:pt x="8429" y="10537"/>
                      <a:pt x="8357" y="10537"/>
                    </a:cubicBezTo>
                    <a:cubicBezTo>
                      <a:pt x="7463" y="10627"/>
                      <a:pt x="6800" y="11468"/>
                      <a:pt x="6281" y="12130"/>
                    </a:cubicBezTo>
                    <a:cubicBezTo>
                      <a:pt x="5458" y="13150"/>
                      <a:pt x="5100" y="14349"/>
                      <a:pt x="4599" y="15530"/>
                    </a:cubicBezTo>
                    <a:lnTo>
                      <a:pt x="4098" y="16049"/>
                    </a:lnTo>
                    <a:cubicBezTo>
                      <a:pt x="4224" y="14725"/>
                      <a:pt x="4277" y="13400"/>
                      <a:pt x="4349" y="12130"/>
                    </a:cubicBezTo>
                    <a:cubicBezTo>
                      <a:pt x="4581" y="11897"/>
                      <a:pt x="4778" y="11647"/>
                      <a:pt x="4975" y="11396"/>
                    </a:cubicBezTo>
                    <a:cubicBezTo>
                      <a:pt x="4975" y="11431"/>
                      <a:pt x="5005" y="11450"/>
                      <a:pt x="5041" y="11450"/>
                    </a:cubicBezTo>
                    <a:cubicBezTo>
                      <a:pt x="5060" y="11450"/>
                      <a:pt x="5081" y="11445"/>
                      <a:pt x="5100" y="11432"/>
                    </a:cubicBezTo>
                    <a:cubicBezTo>
                      <a:pt x="6550" y="10233"/>
                      <a:pt x="7838" y="8372"/>
                      <a:pt x="7677" y="6403"/>
                    </a:cubicBezTo>
                    <a:cubicBezTo>
                      <a:pt x="7677" y="6333"/>
                      <a:pt x="7622" y="6285"/>
                      <a:pt x="7564" y="6285"/>
                    </a:cubicBezTo>
                    <a:cubicBezTo>
                      <a:pt x="7548" y="6285"/>
                      <a:pt x="7532" y="6288"/>
                      <a:pt x="7516" y="6296"/>
                    </a:cubicBezTo>
                    <a:cubicBezTo>
                      <a:pt x="5816" y="7298"/>
                      <a:pt x="4796" y="9141"/>
                      <a:pt x="4868" y="11092"/>
                    </a:cubicBezTo>
                    <a:lnTo>
                      <a:pt x="4367" y="11808"/>
                    </a:lnTo>
                    <a:cubicBezTo>
                      <a:pt x="4438" y="10644"/>
                      <a:pt x="4492" y="9463"/>
                      <a:pt x="4474" y="8282"/>
                    </a:cubicBezTo>
                    <a:cubicBezTo>
                      <a:pt x="4814" y="7835"/>
                      <a:pt x="5083" y="7352"/>
                      <a:pt x="5244" y="6815"/>
                    </a:cubicBezTo>
                    <a:cubicBezTo>
                      <a:pt x="6174" y="5598"/>
                      <a:pt x="7069" y="4166"/>
                      <a:pt x="6675" y="2592"/>
                    </a:cubicBezTo>
                    <a:cubicBezTo>
                      <a:pt x="6663" y="2544"/>
                      <a:pt x="6627" y="2520"/>
                      <a:pt x="6589" y="2520"/>
                    </a:cubicBezTo>
                    <a:cubicBezTo>
                      <a:pt x="6570" y="2520"/>
                      <a:pt x="6550" y="2526"/>
                      <a:pt x="6532" y="2538"/>
                    </a:cubicBezTo>
                    <a:cubicBezTo>
                      <a:pt x="5261" y="3200"/>
                      <a:pt x="4599" y="5670"/>
                      <a:pt x="4939" y="7048"/>
                    </a:cubicBezTo>
                    <a:cubicBezTo>
                      <a:pt x="4796" y="7370"/>
                      <a:pt x="4635" y="7674"/>
                      <a:pt x="4474" y="7978"/>
                    </a:cubicBezTo>
                    <a:cubicBezTo>
                      <a:pt x="4438" y="7191"/>
                      <a:pt x="4385" y="6403"/>
                      <a:pt x="4277" y="5616"/>
                    </a:cubicBezTo>
                    <a:cubicBezTo>
                      <a:pt x="4420" y="5133"/>
                      <a:pt x="4510" y="4650"/>
                      <a:pt x="4564" y="4166"/>
                    </a:cubicBezTo>
                    <a:cubicBezTo>
                      <a:pt x="4599" y="4166"/>
                      <a:pt x="4617" y="4131"/>
                      <a:pt x="4617" y="4113"/>
                    </a:cubicBezTo>
                    <a:cubicBezTo>
                      <a:pt x="4904" y="3379"/>
                      <a:pt x="5083" y="2592"/>
                      <a:pt x="5136" y="1804"/>
                    </a:cubicBezTo>
                    <a:cubicBezTo>
                      <a:pt x="5172" y="1232"/>
                      <a:pt x="5261" y="587"/>
                      <a:pt x="4957" y="51"/>
                    </a:cubicBezTo>
                    <a:cubicBezTo>
                      <a:pt x="4947" y="19"/>
                      <a:pt x="4912" y="0"/>
                      <a:pt x="487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2"/>
              <p:cNvSpPr/>
              <p:nvPr/>
            </p:nvSpPr>
            <p:spPr>
              <a:xfrm>
                <a:off x="2148875" y="2084575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94" y="2759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1"/>
                      <a:pt x="1539" y="4871"/>
                      <a:pt x="770" y="5139"/>
                    </a:cubicBezTo>
                    <a:cubicBezTo>
                      <a:pt x="754" y="5144"/>
                      <a:pt x="741" y="5146"/>
                      <a:pt x="730" y="5146"/>
                    </a:cubicBezTo>
                    <a:cubicBezTo>
                      <a:pt x="513" y="5146"/>
                      <a:pt x="950" y="4386"/>
                      <a:pt x="967" y="4352"/>
                    </a:cubicBezTo>
                    <a:cubicBezTo>
                      <a:pt x="1217" y="3922"/>
                      <a:pt x="1575" y="3529"/>
                      <a:pt x="1987" y="3242"/>
                    </a:cubicBezTo>
                    <a:cubicBezTo>
                      <a:pt x="2398" y="2938"/>
                      <a:pt x="2881" y="2884"/>
                      <a:pt x="3347" y="2831"/>
                    </a:cubicBezTo>
                    <a:lnTo>
                      <a:pt x="3347" y="2831"/>
                    </a:lnTo>
                    <a:cubicBezTo>
                      <a:pt x="2989" y="3027"/>
                      <a:pt x="2667" y="3332"/>
                      <a:pt x="2434" y="3690"/>
                    </a:cubicBezTo>
                    <a:cubicBezTo>
                      <a:pt x="2421" y="3728"/>
                      <a:pt x="2453" y="3766"/>
                      <a:pt x="2492" y="3766"/>
                    </a:cubicBezTo>
                    <a:cubicBezTo>
                      <a:pt x="2508" y="3766"/>
                      <a:pt x="2526" y="3759"/>
                      <a:pt x="2541" y="3743"/>
                    </a:cubicBezTo>
                    <a:cubicBezTo>
                      <a:pt x="2846" y="3314"/>
                      <a:pt x="3275" y="2974"/>
                      <a:pt x="3776" y="2759"/>
                    </a:cubicBezTo>
                    <a:close/>
                    <a:moveTo>
                      <a:pt x="5190" y="4209"/>
                    </a:moveTo>
                    <a:lnTo>
                      <a:pt x="5190" y="4209"/>
                    </a:lnTo>
                    <a:cubicBezTo>
                      <a:pt x="5995" y="4441"/>
                      <a:pt x="6711" y="4942"/>
                      <a:pt x="7194" y="5640"/>
                    </a:cubicBezTo>
                    <a:lnTo>
                      <a:pt x="7212" y="5640"/>
                    </a:lnTo>
                    <a:cubicBezTo>
                      <a:pt x="7463" y="5998"/>
                      <a:pt x="7677" y="6410"/>
                      <a:pt x="7820" y="6839"/>
                    </a:cubicBezTo>
                    <a:cubicBezTo>
                      <a:pt x="7874" y="7018"/>
                      <a:pt x="7910" y="7197"/>
                      <a:pt x="7946" y="7376"/>
                    </a:cubicBezTo>
                    <a:cubicBezTo>
                      <a:pt x="7981" y="7573"/>
                      <a:pt x="7919" y="7631"/>
                      <a:pt x="7820" y="7631"/>
                    </a:cubicBezTo>
                    <a:cubicBezTo>
                      <a:pt x="7722" y="7631"/>
                      <a:pt x="7588" y="7573"/>
                      <a:pt x="7480" y="7537"/>
                    </a:cubicBezTo>
                    <a:cubicBezTo>
                      <a:pt x="6335" y="7251"/>
                      <a:pt x="5888" y="6088"/>
                      <a:pt x="5512" y="5032"/>
                    </a:cubicBezTo>
                    <a:lnTo>
                      <a:pt x="5512" y="5032"/>
                    </a:lnTo>
                    <a:cubicBezTo>
                      <a:pt x="5709" y="5229"/>
                      <a:pt x="5924" y="5443"/>
                      <a:pt x="6138" y="5640"/>
                    </a:cubicBezTo>
                    <a:cubicBezTo>
                      <a:pt x="6145" y="5647"/>
                      <a:pt x="6153" y="5650"/>
                      <a:pt x="6162" y="5650"/>
                    </a:cubicBezTo>
                    <a:cubicBezTo>
                      <a:pt x="6198" y="5650"/>
                      <a:pt x="6239" y="5598"/>
                      <a:pt x="6210" y="5569"/>
                    </a:cubicBezTo>
                    <a:cubicBezTo>
                      <a:pt x="5888" y="5246"/>
                      <a:pt x="5584" y="4906"/>
                      <a:pt x="5315" y="4549"/>
                    </a:cubicBezTo>
                    <a:cubicBezTo>
                      <a:pt x="5279" y="4423"/>
                      <a:pt x="5226" y="4316"/>
                      <a:pt x="5190" y="4209"/>
                    </a:cubicBezTo>
                    <a:close/>
                    <a:moveTo>
                      <a:pt x="3579" y="5640"/>
                    </a:moveTo>
                    <a:lnTo>
                      <a:pt x="3579" y="5640"/>
                    </a:lnTo>
                    <a:cubicBezTo>
                      <a:pt x="3293" y="6266"/>
                      <a:pt x="3060" y="6929"/>
                      <a:pt x="2756" y="7573"/>
                    </a:cubicBezTo>
                    <a:lnTo>
                      <a:pt x="2756" y="7555"/>
                    </a:lnTo>
                    <a:cubicBezTo>
                      <a:pt x="2398" y="8307"/>
                      <a:pt x="1772" y="8951"/>
                      <a:pt x="1199" y="9523"/>
                    </a:cubicBezTo>
                    <a:cubicBezTo>
                      <a:pt x="946" y="9758"/>
                      <a:pt x="668" y="9963"/>
                      <a:pt x="484" y="9963"/>
                    </a:cubicBezTo>
                    <a:cubicBezTo>
                      <a:pt x="317" y="9963"/>
                      <a:pt x="228" y="9795"/>
                      <a:pt x="304" y="9327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284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3"/>
                      <a:pt x="1647" y="7895"/>
                    </a:cubicBezTo>
                    <a:cubicBezTo>
                      <a:pt x="1621" y="7933"/>
                      <a:pt x="1650" y="7971"/>
                      <a:pt x="1687" y="7971"/>
                    </a:cubicBezTo>
                    <a:cubicBezTo>
                      <a:pt x="1703" y="7971"/>
                      <a:pt x="1720" y="7964"/>
                      <a:pt x="1736" y="7949"/>
                    </a:cubicBezTo>
                    <a:cubicBezTo>
                      <a:pt x="2255" y="7108"/>
                      <a:pt x="2881" y="6338"/>
                      <a:pt x="3579" y="5640"/>
                    </a:cubicBezTo>
                    <a:close/>
                    <a:moveTo>
                      <a:pt x="5099" y="8245"/>
                    </a:moveTo>
                    <a:cubicBezTo>
                      <a:pt x="5987" y="8245"/>
                      <a:pt x="6606" y="8868"/>
                      <a:pt x="7194" y="9523"/>
                    </a:cubicBezTo>
                    <a:lnTo>
                      <a:pt x="7176" y="9505"/>
                    </a:lnTo>
                    <a:lnTo>
                      <a:pt x="7176" y="9505"/>
                    </a:lnTo>
                    <a:cubicBezTo>
                      <a:pt x="7427" y="9792"/>
                      <a:pt x="7659" y="10078"/>
                      <a:pt x="7874" y="10382"/>
                    </a:cubicBezTo>
                    <a:cubicBezTo>
                      <a:pt x="7927" y="10471"/>
                      <a:pt x="8311" y="11116"/>
                      <a:pt x="8201" y="11116"/>
                    </a:cubicBezTo>
                    <a:cubicBezTo>
                      <a:pt x="8199" y="11116"/>
                      <a:pt x="8198" y="11116"/>
                      <a:pt x="8196" y="11116"/>
                    </a:cubicBezTo>
                    <a:cubicBezTo>
                      <a:pt x="7427" y="11080"/>
                      <a:pt x="6693" y="10561"/>
                      <a:pt x="6138" y="10078"/>
                    </a:cubicBezTo>
                    <a:cubicBezTo>
                      <a:pt x="5655" y="9667"/>
                      <a:pt x="5387" y="9165"/>
                      <a:pt x="5065" y="8682"/>
                    </a:cubicBezTo>
                    <a:lnTo>
                      <a:pt x="5065" y="8682"/>
                    </a:lnTo>
                    <a:cubicBezTo>
                      <a:pt x="5422" y="8951"/>
                      <a:pt x="5816" y="9183"/>
                      <a:pt x="6085" y="9362"/>
                    </a:cubicBezTo>
                    <a:cubicBezTo>
                      <a:pt x="6093" y="9368"/>
                      <a:pt x="6102" y="9371"/>
                      <a:pt x="6110" y="9371"/>
                    </a:cubicBezTo>
                    <a:cubicBezTo>
                      <a:pt x="6153" y="9371"/>
                      <a:pt x="6183" y="9303"/>
                      <a:pt x="6138" y="9273"/>
                    </a:cubicBezTo>
                    <a:cubicBezTo>
                      <a:pt x="5762" y="9022"/>
                      <a:pt x="5422" y="8754"/>
                      <a:pt x="5100" y="8450"/>
                    </a:cubicBezTo>
                    <a:cubicBezTo>
                      <a:pt x="5029" y="8396"/>
                      <a:pt x="4975" y="8324"/>
                      <a:pt x="4921" y="8253"/>
                    </a:cubicBezTo>
                    <a:cubicBezTo>
                      <a:pt x="4982" y="8247"/>
                      <a:pt x="5041" y="8245"/>
                      <a:pt x="5099" y="8245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3" y="10418"/>
                      <a:pt x="2470" y="11188"/>
                      <a:pt x="2076" y="11868"/>
                    </a:cubicBezTo>
                    <a:cubicBezTo>
                      <a:pt x="2063" y="11919"/>
                      <a:pt x="2106" y="11961"/>
                      <a:pt x="2144" y="11961"/>
                    </a:cubicBezTo>
                    <a:cubicBezTo>
                      <a:pt x="2159" y="11961"/>
                      <a:pt x="2173" y="11954"/>
                      <a:pt x="2183" y="11939"/>
                    </a:cubicBezTo>
                    <a:cubicBezTo>
                      <a:pt x="2577" y="11277"/>
                      <a:pt x="3007" y="10651"/>
                      <a:pt x="3436" y="10024"/>
                    </a:cubicBezTo>
                    <a:lnTo>
                      <a:pt x="3436" y="10024"/>
                    </a:lnTo>
                    <a:cubicBezTo>
                      <a:pt x="3203" y="11653"/>
                      <a:pt x="2774" y="12995"/>
                      <a:pt x="1342" y="14051"/>
                    </a:cubicBezTo>
                    <a:cubicBezTo>
                      <a:pt x="1253" y="14117"/>
                      <a:pt x="1184" y="14147"/>
                      <a:pt x="1134" y="14147"/>
                    </a:cubicBezTo>
                    <a:cubicBezTo>
                      <a:pt x="720" y="14147"/>
                      <a:pt x="1501" y="12157"/>
                      <a:pt x="1629" y="11886"/>
                    </a:cubicBezTo>
                    <a:cubicBezTo>
                      <a:pt x="2022" y="11027"/>
                      <a:pt x="2702" y="10436"/>
                      <a:pt x="3311" y="9756"/>
                    </a:cubicBezTo>
                    <a:close/>
                    <a:moveTo>
                      <a:pt x="5087" y="12071"/>
                    </a:moveTo>
                    <a:cubicBezTo>
                      <a:pt x="6065" y="12071"/>
                      <a:pt x="6998" y="13156"/>
                      <a:pt x="7391" y="13926"/>
                    </a:cubicBezTo>
                    <a:cubicBezTo>
                      <a:pt x="7445" y="14051"/>
                      <a:pt x="7641" y="14570"/>
                      <a:pt x="7480" y="14570"/>
                    </a:cubicBezTo>
                    <a:cubicBezTo>
                      <a:pt x="7033" y="14552"/>
                      <a:pt x="6639" y="14266"/>
                      <a:pt x="6317" y="13997"/>
                    </a:cubicBezTo>
                    <a:cubicBezTo>
                      <a:pt x="5816" y="13586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2" y="12762"/>
                      <a:pt x="5762" y="12977"/>
                      <a:pt x="6085" y="13192"/>
                    </a:cubicBezTo>
                    <a:cubicBezTo>
                      <a:pt x="6091" y="13199"/>
                      <a:pt x="6099" y="13202"/>
                      <a:pt x="6106" y="13202"/>
                    </a:cubicBezTo>
                    <a:cubicBezTo>
                      <a:pt x="6137" y="13202"/>
                      <a:pt x="6164" y="13149"/>
                      <a:pt x="6120" y="13120"/>
                    </a:cubicBezTo>
                    <a:cubicBezTo>
                      <a:pt x="5745" y="12816"/>
                      <a:pt x="5333" y="12548"/>
                      <a:pt x="4957" y="12243"/>
                    </a:cubicBezTo>
                    <a:cubicBezTo>
                      <a:pt x="4904" y="12190"/>
                      <a:pt x="4868" y="12154"/>
                      <a:pt x="4814" y="12100"/>
                    </a:cubicBezTo>
                    <a:cubicBezTo>
                      <a:pt x="4905" y="12081"/>
                      <a:pt x="4996" y="12071"/>
                      <a:pt x="5087" y="12071"/>
                    </a:cubicBezTo>
                    <a:close/>
                    <a:moveTo>
                      <a:pt x="3418" y="14087"/>
                    </a:moveTo>
                    <a:cubicBezTo>
                      <a:pt x="3454" y="15214"/>
                      <a:pt x="3186" y="16341"/>
                      <a:pt x="2649" y="17344"/>
                    </a:cubicBezTo>
                    <a:cubicBezTo>
                      <a:pt x="2488" y="17648"/>
                      <a:pt x="2255" y="17898"/>
                      <a:pt x="1987" y="18095"/>
                    </a:cubicBezTo>
                    <a:cubicBezTo>
                      <a:pt x="1986" y="18096"/>
                      <a:pt x="1985" y="18096"/>
                      <a:pt x="1985" y="18096"/>
                    </a:cubicBezTo>
                    <a:cubicBezTo>
                      <a:pt x="1934" y="18096"/>
                      <a:pt x="1987" y="16751"/>
                      <a:pt x="2040" y="16574"/>
                    </a:cubicBezTo>
                    <a:cubicBezTo>
                      <a:pt x="2219" y="15912"/>
                      <a:pt x="2595" y="15339"/>
                      <a:pt x="2989" y="14767"/>
                    </a:cubicBezTo>
                    <a:lnTo>
                      <a:pt x="2989" y="14767"/>
                    </a:lnTo>
                    <a:cubicBezTo>
                      <a:pt x="2828" y="15232"/>
                      <a:pt x="2702" y="15679"/>
                      <a:pt x="2541" y="16109"/>
                    </a:cubicBezTo>
                    <a:cubicBezTo>
                      <a:pt x="2520" y="16141"/>
                      <a:pt x="2550" y="16167"/>
                      <a:pt x="2581" y="16167"/>
                    </a:cubicBezTo>
                    <a:cubicBezTo>
                      <a:pt x="2602" y="16167"/>
                      <a:pt x="2624" y="16155"/>
                      <a:pt x="2631" y="16127"/>
                    </a:cubicBezTo>
                    <a:cubicBezTo>
                      <a:pt x="2917" y="15465"/>
                      <a:pt x="3150" y="14767"/>
                      <a:pt x="3418" y="14087"/>
                    </a:cubicBezTo>
                    <a:close/>
                    <a:moveTo>
                      <a:pt x="4707" y="15089"/>
                    </a:moveTo>
                    <a:lnTo>
                      <a:pt x="4707" y="15089"/>
                    </a:lnTo>
                    <a:cubicBezTo>
                      <a:pt x="5727" y="15142"/>
                      <a:pt x="6174" y="16073"/>
                      <a:pt x="6568" y="16896"/>
                    </a:cubicBezTo>
                    <a:lnTo>
                      <a:pt x="6568" y="16914"/>
                    </a:lnTo>
                    <a:cubicBezTo>
                      <a:pt x="6675" y="17165"/>
                      <a:pt x="6818" y="17361"/>
                      <a:pt x="6944" y="17594"/>
                    </a:cubicBezTo>
                    <a:cubicBezTo>
                      <a:pt x="7083" y="17832"/>
                      <a:pt x="7190" y="18190"/>
                      <a:pt x="7000" y="18190"/>
                    </a:cubicBezTo>
                    <a:cubicBezTo>
                      <a:pt x="6947" y="18190"/>
                      <a:pt x="6870" y="18162"/>
                      <a:pt x="6765" y="18095"/>
                    </a:cubicBezTo>
                    <a:cubicBezTo>
                      <a:pt x="6353" y="17809"/>
                      <a:pt x="5977" y="17469"/>
                      <a:pt x="5655" y="17093"/>
                    </a:cubicBezTo>
                    <a:cubicBezTo>
                      <a:pt x="5458" y="16878"/>
                      <a:pt x="5279" y="16646"/>
                      <a:pt x="5136" y="16377"/>
                    </a:cubicBezTo>
                    <a:cubicBezTo>
                      <a:pt x="5011" y="16127"/>
                      <a:pt x="4921" y="15858"/>
                      <a:pt x="4850" y="15590"/>
                    </a:cubicBezTo>
                    <a:lnTo>
                      <a:pt x="4850" y="15590"/>
                    </a:lnTo>
                    <a:cubicBezTo>
                      <a:pt x="5065" y="15876"/>
                      <a:pt x="5297" y="16180"/>
                      <a:pt x="5512" y="16485"/>
                    </a:cubicBezTo>
                    <a:cubicBezTo>
                      <a:pt x="5517" y="16489"/>
                      <a:pt x="5525" y="16492"/>
                      <a:pt x="5535" y="16492"/>
                    </a:cubicBezTo>
                    <a:cubicBezTo>
                      <a:pt x="5562" y="16492"/>
                      <a:pt x="5597" y="16475"/>
                      <a:pt x="5584" y="16449"/>
                    </a:cubicBezTo>
                    <a:cubicBezTo>
                      <a:pt x="5422" y="16073"/>
                      <a:pt x="5208" y="15733"/>
                      <a:pt x="4939" y="15429"/>
                    </a:cubicBezTo>
                    <a:cubicBezTo>
                      <a:pt x="4850" y="15321"/>
                      <a:pt x="4778" y="15196"/>
                      <a:pt x="4707" y="15089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387" y="18006"/>
                      <a:pt x="5691" y="18489"/>
                    </a:cubicBezTo>
                    <a:lnTo>
                      <a:pt x="5709" y="18489"/>
                    </a:lnTo>
                    <a:cubicBezTo>
                      <a:pt x="5906" y="18865"/>
                      <a:pt x="6031" y="19276"/>
                      <a:pt x="6067" y="19706"/>
                    </a:cubicBezTo>
                    <a:cubicBezTo>
                      <a:pt x="6089" y="19926"/>
                      <a:pt x="6017" y="20002"/>
                      <a:pt x="5909" y="20002"/>
                    </a:cubicBezTo>
                    <a:cubicBezTo>
                      <a:pt x="5754" y="20002"/>
                      <a:pt x="5524" y="19847"/>
                      <a:pt x="5387" y="19742"/>
                    </a:cubicBezTo>
                    <a:cubicBezTo>
                      <a:pt x="4725" y="19187"/>
                      <a:pt x="4707" y="18346"/>
                      <a:pt x="4707" y="17540"/>
                    </a:cubicBezTo>
                    <a:lnTo>
                      <a:pt x="4707" y="17540"/>
                    </a:lnTo>
                    <a:cubicBezTo>
                      <a:pt x="4742" y="17630"/>
                      <a:pt x="4760" y="17701"/>
                      <a:pt x="4778" y="17791"/>
                    </a:cubicBezTo>
                    <a:lnTo>
                      <a:pt x="4778" y="17898"/>
                    </a:lnTo>
                    <a:lnTo>
                      <a:pt x="4796" y="17898"/>
                    </a:lnTo>
                    <a:lnTo>
                      <a:pt x="4796" y="17845"/>
                    </a:lnTo>
                    <a:cubicBezTo>
                      <a:pt x="4832" y="17934"/>
                      <a:pt x="4868" y="18041"/>
                      <a:pt x="4904" y="18149"/>
                    </a:cubicBezTo>
                    <a:cubicBezTo>
                      <a:pt x="4910" y="18163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68" y="17809"/>
                      <a:pt x="4796" y="17469"/>
                      <a:pt x="4707" y="17147"/>
                    </a:cubicBezTo>
                    <a:lnTo>
                      <a:pt x="4707" y="17129"/>
                    </a:lnTo>
                    <a:close/>
                    <a:moveTo>
                      <a:pt x="3991" y="17111"/>
                    </a:moveTo>
                    <a:lnTo>
                      <a:pt x="3991" y="17111"/>
                    </a:lnTo>
                    <a:cubicBezTo>
                      <a:pt x="4259" y="18131"/>
                      <a:pt x="4402" y="19276"/>
                      <a:pt x="3937" y="20243"/>
                    </a:cubicBezTo>
                    <a:cubicBezTo>
                      <a:pt x="3858" y="20405"/>
                      <a:pt x="3792" y="20468"/>
                      <a:pt x="3737" y="20468"/>
                    </a:cubicBezTo>
                    <a:cubicBezTo>
                      <a:pt x="3606" y="20468"/>
                      <a:pt x="3543" y="20105"/>
                      <a:pt x="3543" y="19903"/>
                    </a:cubicBezTo>
                    <a:cubicBezTo>
                      <a:pt x="3543" y="19616"/>
                      <a:pt x="3561" y="19348"/>
                      <a:pt x="3579" y="19079"/>
                    </a:cubicBezTo>
                    <a:cubicBezTo>
                      <a:pt x="3615" y="18596"/>
                      <a:pt x="3705" y="18149"/>
                      <a:pt x="3812" y="17684"/>
                    </a:cubicBezTo>
                    <a:lnTo>
                      <a:pt x="3812" y="17684"/>
                    </a:lnTo>
                    <a:cubicBezTo>
                      <a:pt x="3776" y="17916"/>
                      <a:pt x="3794" y="18167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1" y="18399"/>
                      <a:pt x="3901" y="18381"/>
                    </a:cubicBezTo>
                    <a:cubicBezTo>
                      <a:pt x="4009" y="18131"/>
                      <a:pt x="3955" y="17701"/>
                      <a:pt x="3973" y="17433"/>
                    </a:cubicBezTo>
                    <a:cubicBezTo>
                      <a:pt x="3973" y="17326"/>
                      <a:pt x="3991" y="17218"/>
                      <a:pt x="3991" y="17111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3"/>
                      <a:pt x="5422" y="39"/>
                    </a:cubicBezTo>
                    <a:cubicBezTo>
                      <a:pt x="5154" y="755"/>
                      <a:pt x="4939" y="1471"/>
                      <a:pt x="4796" y="2204"/>
                    </a:cubicBezTo>
                    <a:cubicBezTo>
                      <a:pt x="4492" y="2294"/>
                      <a:pt x="4206" y="2419"/>
                      <a:pt x="3937" y="2544"/>
                    </a:cubicBezTo>
                    <a:cubicBezTo>
                      <a:pt x="3132" y="2634"/>
                      <a:pt x="2345" y="2652"/>
                      <a:pt x="1700" y="3206"/>
                    </a:cubicBezTo>
                    <a:cubicBezTo>
                      <a:pt x="1056" y="3779"/>
                      <a:pt x="644" y="4513"/>
                      <a:pt x="287" y="5300"/>
                    </a:cubicBezTo>
                    <a:cubicBezTo>
                      <a:pt x="269" y="5372"/>
                      <a:pt x="322" y="5443"/>
                      <a:pt x="394" y="5461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6"/>
                    </a:cubicBezTo>
                    <a:cubicBezTo>
                      <a:pt x="2971" y="4012"/>
                      <a:pt x="3418" y="3314"/>
                      <a:pt x="4045" y="2705"/>
                    </a:cubicBezTo>
                    <a:lnTo>
                      <a:pt x="4080" y="2705"/>
                    </a:lnTo>
                    <a:cubicBezTo>
                      <a:pt x="4134" y="2705"/>
                      <a:pt x="4170" y="2652"/>
                      <a:pt x="4170" y="2616"/>
                    </a:cubicBezTo>
                    <a:cubicBezTo>
                      <a:pt x="4349" y="2544"/>
                      <a:pt x="4528" y="2473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2" y="4531"/>
                    </a:cubicBezTo>
                    <a:cubicBezTo>
                      <a:pt x="4027" y="4781"/>
                      <a:pt x="3669" y="5068"/>
                      <a:pt x="3382" y="5408"/>
                    </a:cubicBezTo>
                    <a:lnTo>
                      <a:pt x="3365" y="5408"/>
                    </a:lnTo>
                    <a:cubicBezTo>
                      <a:pt x="1468" y="6177"/>
                      <a:pt x="36" y="8181"/>
                      <a:pt x="0" y="10221"/>
                    </a:cubicBezTo>
                    <a:cubicBezTo>
                      <a:pt x="0" y="10293"/>
                      <a:pt x="54" y="10347"/>
                      <a:pt x="108" y="10347"/>
                    </a:cubicBezTo>
                    <a:cubicBezTo>
                      <a:pt x="1020" y="10239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5"/>
                      <a:pt x="4116" y="8736"/>
                    </a:cubicBezTo>
                    <a:cubicBezTo>
                      <a:pt x="3901" y="8969"/>
                      <a:pt x="3687" y="9219"/>
                      <a:pt x="3508" y="9470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2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7"/>
                      <a:pt x="967" y="14570"/>
                    </a:cubicBezTo>
                    <a:cubicBezTo>
                      <a:pt x="2667" y="13586"/>
                      <a:pt x="3669" y="11742"/>
                      <a:pt x="3615" y="9774"/>
                    </a:cubicBezTo>
                    <a:lnTo>
                      <a:pt x="4098" y="9058"/>
                    </a:lnTo>
                    <a:lnTo>
                      <a:pt x="4098" y="9058"/>
                    </a:lnTo>
                    <a:cubicBezTo>
                      <a:pt x="4027" y="10239"/>
                      <a:pt x="3973" y="11420"/>
                      <a:pt x="4009" y="12583"/>
                    </a:cubicBezTo>
                    <a:cubicBezTo>
                      <a:pt x="3669" y="13031"/>
                      <a:pt x="3400" y="13532"/>
                      <a:pt x="3221" y="14051"/>
                    </a:cubicBezTo>
                    <a:cubicBezTo>
                      <a:pt x="2309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3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5"/>
                      <a:pt x="4206" y="15232"/>
                    </a:cubicBezTo>
                    <a:cubicBezTo>
                      <a:pt x="4062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48" y="16753"/>
                    </a:cubicBezTo>
                    <a:cubicBezTo>
                      <a:pt x="3561" y="17505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5"/>
                      <a:pt x="3597" y="20875"/>
                    </a:cubicBezTo>
                    <a:cubicBezTo>
                      <a:pt x="3621" y="20875"/>
                      <a:pt x="3647" y="20866"/>
                      <a:pt x="3669" y="20851"/>
                    </a:cubicBezTo>
                    <a:cubicBezTo>
                      <a:pt x="4653" y="19867"/>
                      <a:pt x="4599" y="17952"/>
                      <a:pt x="4045" y="16753"/>
                    </a:cubicBezTo>
                    <a:cubicBezTo>
                      <a:pt x="4062" y="16538"/>
                      <a:pt x="4098" y="16341"/>
                      <a:pt x="4152" y="16127"/>
                    </a:cubicBezTo>
                    <a:cubicBezTo>
                      <a:pt x="4188" y="15984"/>
                      <a:pt x="4241" y="15858"/>
                      <a:pt x="4277" y="15715"/>
                    </a:cubicBezTo>
                    <a:cubicBezTo>
                      <a:pt x="4349" y="16109"/>
                      <a:pt x="4438" y="16485"/>
                      <a:pt x="4528" y="16860"/>
                    </a:cubicBezTo>
                    <a:cubicBezTo>
                      <a:pt x="4313" y="17469"/>
                      <a:pt x="4510" y="18346"/>
                      <a:pt x="4689" y="18918"/>
                    </a:cubicBezTo>
                    <a:cubicBezTo>
                      <a:pt x="4921" y="19616"/>
                      <a:pt x="5405" y="20153"/>
                      <a:pt x="6156" y="20225"/>
                    </a:cubicBezTo>
                    <a:cubicBezTo>
                      <a:pt x="6210" y="20225"/>
                      <a:pt x="6246" y="20189"/>
                      <a:pt x="6246" y="20135"/>
                    </a:cubicBezTo>
                    <a:cubicBezTo>
                      <a:pt x="6281" y="18865"/>
                      <a:pt x="5619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2" y="15393"/>
                    </a:cubicBezTo>
                    <a:cubicBezTo>
                      <a:pt x="4402" y="15339"/>
                      <a:pt x="4420" y="15268"/>
                      <a:pt x="4420" y="15196"/>
                    </a:cubicBezTo>
                    <a:cubicBezTo>
                      <a:pt x="4420" y="15160"/>
                      <a:pt x="4402" y="15125"/>
                      <a:pt x="4367" y="15125"/>
                    </a:cubicBezTo>
                    <a:cubicBezTo>
                      <a:pt x="4367" y="15035"/>
                      <a:pt x="4349" y="14946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5"/>
                      <a:pt x="4599" y="15232"/>
                    </a:cubicBezTo>
                    <a:lnTo>
                      <a:pt x="4725" y="15411"/>
                    </a:lnTo>
                    <a:cubicBezTo>
                      <a:pt x="4689" y="15429"/>
                      <a:pt x="4671" y="15447"/>
                      <a:pt x="4671" y="15500"/>
                    </a:cubicBezTo>
                    <a:cubicBezTo>
                      <a:pt x="4778" y="16341"/>
                      <a:pt x="5244" y="16932"/>
                      <a:pt x="5816" y="17523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29" y="16842"/>
                    </a:cubicBezTo>
                    <a:cubicBezTo>
                      <a:pt x="6377" y="16071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4"/>
                      <a:pt x="4564" y="14874"/>
                      <a:pt x="4528" y="14802"/>
                    </a:cubicBezTo>
                    <a:cubicBezTo>
                      <a:pt x="4420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10" y="12029"/>
                      <a:pt x="4725" y="12208"/>
                    </a:cubicBezTo>
                    <a:cubicBezTo>
                      <a:pt x="4778" y="12261"/>
                      <a:pt x="4832" y="12315"/>
                      <a:pt x="4904" y="12369"/>
                    </a:cubicBezTo>
                    <a:cubicBezTo>
                      <a:pt x="4850" y="12387"/>
                      <a:pt x="4832" y="12440"/>
                      <a:pt x="4850" y="12476"/>
                    </a:cubicBezTo>
                    <a:cubicBezTo>
                      <a:pt x="5279" y="13532"/>
                      <a:pt x="6460" y="14767"/>
                      <a:pt x="7659" y="14802"/>
                    </a:cubicBezTo>
                    <a:cubicBezTo>
                      <a:pt x="7713" y="14802"/>
                      <a:pt x="7749" y="14767"/>
                      <a:pt x="7767" y="14695"/>
                    </a:cubicBezTo>
                    <a:cubicBezTo>
                      <a:pt x="7877" y="13627"/>
                      <a:pt x="6442" y="11924"/>
                      <a:pt x="5230" y="11924"/>
                    </a:cubicBezTo>
                    <a:cubicBezTo>
                      <a:pt x="5062" y="11924"/>
                      <a:pt x="4898" y="11957"/>
                      <a:pt x="4742" y="12029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3"/>
                      <a:pt x="4259" y="9989"/>
                      <a:pt x="4295" y="9416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9"/>
                    </a:cubicBezTo>
                    <a:cubicBezTo>
                      <a:pt x="4367" y="8432"/>
                      <a:pt x="4385" y="8217"/>
                      <a:pt x="4402" y="8020"/>
                    </a:cubicBezTo>
                    <a:cubicBezTo>
                      <a:pt x="4492" y="8163"/>
                      <a:pt x="4599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8"/>
                      <a:pt x="7492" y="11351"/>
                      <a:pt x="8282" y="11351"/>
                    </a:cubicBezTo>
                    <a:cubicBezTo>
                      <a:pt x="8313" y="11351"/>
                      <a:pt x="8344" y="11350"/>
                      <a:pt x="8375" y="11349"/>
                    </a:cubicBezTo>
                    <a:cubicBezTo>
                      <a:pt x="8429" y="11349"/>
                      <a:pt x="8465" y="11295"/>
                      <a:pt x="8465" y="11241"/>
                    </a:cubicBezTo>
                    <a:cubicBezTo>
                      <a:pt x="8322" y="10436"/>
                      <a:pt x="7624" y="9756"/>
                      <a:pt x="7123" y="9165"/>
                    </a:cubicBezTo>
                    <a:cubicBezTo>
                      <a:pt x="6597" y="8593"/>
                      <a:pt x="5977" y="8128"/>
                      <a:pt x="5217" y="8128"/>
                    </a:cubicBezTo>
                    <a:cubicBezTo>
                      <a:pt x="5098" y="8128"/>
                      <a:pt x="4976" y="8139"/>
                      <a:pt x="4850" y="8163"/>
                    </a:cubicBezTo>
                    <a:cubicBezTo>
                      <a:pt x="4707" y="7931"/>
                      <a:pt x="4581" y="7698"/>
                      <a:pt x="4474" y="7448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886" y="4155"/>
                      <a:pt x="4975" y="4316"/>
                      <a:pt x="5082" y="4477"/>
                    </a:cubicBezTo>
                    <a:cubicBezTo>
                      <a:pt x="5190" y="5229"/>
                      <a:pt x="5637" y="6034"/>
                      <a:pt x="6031" y="6624"/>
                    </a:cubicBezTo>
                    <a:cubicBezTo>
                      <a:pt x="6506" y="7329"/>
                      <a:pt x="7189" y="7860"/>
                      <a:pt x="8063" y="7860"/>
                    </a:cubicBezTo>
                    <a:cubicBezTo>
                      <a:pt x="8078" y="7860"/>
                      <a:pt x="8092" y="7859"/>
                      <a:pt x="8107" y="7859"/>
                    </a:cubicBezTo>
                    <a:cubicBezTo>
                      <a:pt x="8160" y="7859"/>
                      <a:pt x="8214" y="7823"/>
                      <a:pt x="8214" y="7752"/>
                    </a:cubicBezTo>
                    <a:cubicBezTo>
                      <a:pt x="8125" y="6177"/>
                      <a:pt x="6836" y="4119"/>
                      <a:pt x="5082" y="4083"/>
                    </a:cubicBezTo>
                    <a:cubicBezTo>
                      <a:pt x="4993" y="3869"/>
                      <a:pt x="4939" y="3654"/>
                      <a:pt x="4904" y="3439"/>
                    </a:cubicBezTo>
                    <a:cubicBezTo>
                      <a:pt x="5065" y="2312"/>
                      <a:pt x="5279" y="1184"/>
                      <a:pt x="5548" y="93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2"/>
              <p:cNvSpPr/>
              <p:nvPr/>
            </p:nvSpPr>
            <p:spPr>
              <a:xfrm>
                <a:off x="2866175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290" y="1015"/>
                    </a:moveTo>
                    <a:cubicBezTo>
                      <a:pt x="12419" y="1015"/>
                      <a:pt x="12287" y="1720"/>
                      <a:pt x="12270" y="1772"/>
                    </a:cubicBezTo>
                    <a:cubicBezTo>
                      <a:pt x="12181" y="2094"/>
                      <a:pt x="12038" y="2398"/>
                      <a:pt x="11841" y="2666"/>
                    </a:cubicBezTo>
                    <a:cubicBezTo>
                      <a:pt x="11590" y="3060"/>
                      <a:pt x="11250" y="3400"/>
                      <a:pt x="10857" y="3669"/>
                    </a:cubicBezTo>
                    <a:cubicBezTo>
                      <a:pt x="11286" y="3311"/>
                      <a:pt x="11644" y="2899"/>
                      <a:pt x="11948" y="2416"/>
                    </a:cubicBezTo>
                    <a:cubicBezTo>
                      <a:pt x="12091" y="2183"/>
                      <a:pt x="12181" y="1915"/>
                      <a:pt x="12199" y="1628"/>
                    </a:cubicBezTo>
                    <a:cubicBezTo>
                      <a:pt x="12217" y="1414"/>
                      <a:pt x="12234" y="1217"/>
                      <a:pt x="12270" y="1020"/>
                    </a:cubicBezTo>
                    <a:cubicBezTo>
                      <a:pt x="12277" y="1017"/>
                      <a:pt x="12284" y="1015"/>
                      <a:pt x="12290" y="1015"/>
                    </a:cubicBezTo>
                    <a:close/>
                    <a:moveTo>
                      <a:pt x="8936" y="346"/>
                    </a:moveTo>
                    <a:cubicBezTo>
                      <a:pt x="9001" y="346"/>
                      <a:pt x="9099" y="454"/>
                      <a:pt x="9264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890" y="3579"/>
                      <a:pt x="9819" y="3436"/>
                      <a:pt x="9711" y="3328"/>
                    </a:cubicBezTo>
                    <a:cubicBezTo>
                      <a:pt x="9699" y="3311"/>
                      <a:pt x="9683" y="3303"/>
                      <a:pt x="9668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60" y="2398"/>
                    </a:cubicBezTo>
                    <a:cubicBezTo>
                      <a:pt x="8834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9" y="716"/>
                    </a:cubicBezTo>
                    <a:cubicBezTo>
                      <a:pt x="8835" y="467"/>
                      <a:pt x="8868" y="346"/>
                      <a:pt x="8936" y="346"/>
                    </a:cubicBezTo>
                    <a:close/>
                    <a:moveTo>
                      <a:pt x="12034" y="504"/>
                    </a:moveTo>
                    <a:cubicBezTo>
                      <a:pt x="12314" y="504"/>
                      <a:pt x="12089" y="1093"/>
                      <a:pt x="12073" y="1235"/>
                    </a:cubicBezTo>
                    <a:cubicBezTo>
                      <a:pt x="12038" y="1825"/>
                      <a:pt x="11805" y="2398"/>
                      <a:pt x="11429" y="2863"/>
                    </a:cubicBezTo>
                    <a:cubicBezTo>
                      <a:pt x="11197" y="3132"/>
                      <a:pt x="10946" y="3382"/>
                      <a:pt x="10678" y="3597"/>
                    </a:cubicBezTo>
                    <a:cubicBezTo>
                      <a:pt x="10588" y="3669"/>
                      <a:pt x="10517" y="3758"/>
                      <a:pt x="10427" y="3830"/>
                    </a:cubicBezTo>
                    <a:cubicBezTo>
                      <a:pt x="10749" y="3257"/>
                      <a:pt x="10982" y="2648"/>
                      <a:pt x="11107" y="2004"/>
                    </a:cubicBezTo>
                    <a:lnTo>
                      <a:pt x="11107" y="2004"/>
                    </a:lnTo>
                    <a:lnTo>
                      <a:pt x="11089" y="2022"/>
                    </a:lnTo>
                    <a:cubicBezTo>
                      <a:pt x="11125" y="1825"/>
                      <a:pt x="11143" y="1611"/>
                      <a:pt x="11107" y="1414"/>
                    </a:cubicBezTo>
                    <a:cubicBezTo>
                      <a:pt x="11322" y="1074"/>
                      <a:pt x="11501" y="716"/>
                      <a:pt x="11894" y="537"/>
                    </a:cubicBezTo>
                    <a:cubicBezTo>
                      <a:pt x="11951" y="514"/>
                      <a:pt x="11997" y="504"/>
                      <a:pt x="12034" y="504"/>
                    </a:cubicBezTo>
                    <a:close/>
                    <a:moveTo>
                      <a:pt x="13329" y="1784"/>
                    </a:moveTo>
                    <a:cubicBezTo>
                      <a:pt x="13412" y="1784"/>
                      <a:pt x="13495" y="1786"/>
                      <a:pt x="13577" y="1790"/>
                    </a:cubicBezTo>
                    <a:cubicBezTo>
                      <a:pt x="13809" y="1790"/>
                      <a:pt x="13720" y="1843"/>
                      <a:pt x="13612" y="2022"/>
                    </a:cubicBezTo>
                    <a:cubicBezTo>
                      <a:pt x="13505" y="2183"/>
                      <a:pt x="13398" y="2416"/>
                      <a:pt x="13255" y="2613"/>
                    </a:cubicBezTo>
                    <a:cubicBezTo>
                      <a:pt x="12753" y="3364"/>
                      <a:pt x="11805" y="3633"/>
                      <a:pt x="11000" y="3973"/>
                    </a:cubicBezTo>
                    <a:lnTo>
                      <a:pt x="10964" y="3973"/>
                    </a:lnTo>
                    <a:cubicBezTo>
                      <a:pt x="10951" y="3932"/>
                      <a:pt x="10917" y="3912"/>
                      <a:pt x="10886" y="3912"/>
                    </a:cubicBezTo>
                    <a:cubicBezTo>
                      <a:pt x="10876" y="3912"/>
                      <a:pt x="10866" y="3915"/>
                      <a:pt x="10857" y="3919"/>
                    </a:cubicBezTo>
                    <a:lnTo>
                      <a:pt x="10857" y="3865"/>
                    </a:lnTo>
                    <a:cubicBezTo>
                      <a:pt x="11519" y="3472"/>
                      <a:pt x="12038" y="2863"/>
                      <a:pt x="12324" y="2130"/>
                    </a:cubicBezTo>
                    <a:cubicBezTo>
                      <a:pt x="12587" y="1837"/>
                      <a:pt x="12958" y="1784"/>
                      <a:pt x="13329" y="1784"/>
                    </a:cubicBezTo>
                    <a:close/>
                    <a:moveTo>
                      <a:pt x="12736" y="3328"/>
                    </a:moveTo>
                    <a:cubicBezTo>
                      <a:pt x="12736" y="3328"/>
                      <a:pt x="12753" y="3346"/>
                      <a:pt x="12771" y="3346"/>
                    </a:cubicBezTo>
                    <a:cubicBezTo>
                      <a:pt x="13022" y="3346"/>
                      <a:pt x="13272" y="3364"/>
                      <a:pt x="13505" y="3436"/>
                    </a:cubicBezTo>
                    <a:cubicBezTo>
                      <a:pt x="13574" y="3453"/>
                      <a:pt x="14222" y="3867"/>
                      <a:pt x="13953" y="3867"/>
                    </a:cubicBezTo>
                    <a:cubicBezTo>
                      <a:pt x="13943" y="3867"/>
                      <a:pt x="13930" y="3867"/>
                      <a:pt x="13917" y="3865"/>
                    </a:cubicBezTo>
                    <a:cubicBezTo>
                      <a:pt x="13873" y="3861"/>
                      <a:pt x="13829" y="3858"/>
                      <a:pt x="13784" y="3858"/>
                    </a:cubicBezTo>
                    <a:cubicBezTo>
                      <a:pt x="13661" y="3858"/>
                      <a:pt x="13533" y="3875"/>
                      <a:pt x="13416" y="3901"/>
                    </a:cubicBezTo>
                    <a:cubicBezTo>
                      <a:pt x="12854" y="3978"/>
                      <a:pt x="12365" y="4136"/>
                      <a:pt x="11851" y="4136"/>
                    </a:cubicBezTo>
                    <a:cubicBezTo>
                      <a:pt x="11645" y="4136"/>
                      <a:pt x="11435" y="4111"/>
                      <a:pt x="11214" y="4044"/>
                    </a:cubicBezTo>
                    <a:cubicBezTo>
                      <a:pt x="11751" y="3865"/>
                      <a:pt x="12270" y="3633"/>
                      <a:pt x="12736" y="3328"/>
                    </a:cubicBezTo>
                    <a:close/>
                    <a:moveTo>
                      <a:pt x="10682" y="215"/>
                    </a:moveTo>
                    <a:cubicBezTo>
                      <a:pt x="10716" y="215"/>
                      <a:pt x="10740" y="241"/>
                      <a:pt x="10749" y="304"/>
                    </a:cubicBezTo>
                    <a:cubicBezTo>
                      <a:pt x="10767" y="465"/>
                      <a:pt x="10803" y="626"/>
                      <a:pt x="10839" y="787"/>
                    </a:cubicBezTo>
                    <a:cubicBezTo>
                      <a:pt x="11089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73" y="3507"/>
                      <a:pt x="10333" y="3481"/>
                      <a:pt x="10293" y="3481"/>
                    </a:cubicBezTo>
                    <a:cubicBezTo>
                      <a:pt x="10253" y="3481"/>
                      <a:pt x="10212" y="3507"/>
                      <a:pt x="10194" y="3561"/>
                    </a:cubicBezTo>
                    <a:cubicBezTo>
                      <a:pt x="10159" y="3776"/>
                      <a:pt x="10105" y="4009"/>
                      <a:pt x="10069" y="4223"/>
                    </a:cubicBezTo>
                    <a:cubicBezTo>
                      <a:pt x="10051" y="4080"/>
                      <a:pt x="10015" y="3937"/>
                      <a:pt x="9962" y="3794"/>
                    </a:cubicBezTo>
                    <a:lnTo>
                      <a:pt x="9980" y="3794"/>
                    </a:lnTo>
                    <a:cubicBezTo>
                      <a:pt x="9987" y="3801"/>
                      <a:pt x="10001" y="3806"/>
                      <a:pt x="10014" y="3806"/>
                    </a:cubicBezTo>
                    <a:cubicBezTo>
                      <a:pt x="10033" y="3806"/>
                      <a:pt x="10051" y="3797"/>
                      <a:pt x="10051" y="3776"/>
                    </a:cubicBezTo>
                    <a:cubicBezTo>
                      <a:pt x="10266" y="3114"/>
                      <a:pt x="10248" y="2398"/>
                      <a:pt x="10015" y="1754"/>
                    </a:cubicBezTo>
                    <a:cubicBezTo>
                      <a:pt x="10015" y="1467"/>
                      <a:pt x="10051" y="1181"/>
                      <a:pt x="10105" y="895"/>
                    </a:cubicBezTo>
                    <a:cubicBezTo>
                      <a:pt x="10105" y="865"/>
                      <a:pt x="10514" y="215"/>
                      <a:pt x="10682" y="215"/>
                    </a:cubicBezTo>
                    <a:close/>
                    <a:moveTo>
                      <a:pt x="7618" y="1521"/>
                    </a:moveTo>
                    <a:lnTo>
                      <a:pt x="7618" y="1521"/>
                    </a:ln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24" y="2595"/>
                      <a:pt x="8960" y="2648"/>
                      <a:pt x="8995" y="2702"/>
                    </a:cubicBezTo>
                    <a:cubicBezTo>
                      <a:pt x="9031" y="2756"/>
                      <a:pt x="9049" y="2792"/>
                      <a:pt x="9085" y="2827"/>
                    </a:cubicBezTo>
                    <a:cubicBezTo>
                      <a:pt x="9282" y="3167"/>
                      <a:pt x="9443" y="3543"/>
                      <a:pt x="9532" y="3919"/>
                    </a:cubicBezTo>
                    <a:cubicBezTo>
                      <a:pt x="9514" y="3937"/>
                      <a:pt x="9497" y="3973"/>
                      <a:pt x="9497" y="3991"/>
                    </a:cubicBezTo>
                    <a:cubicBezTo>
                      <a:pt x="9532" y="4098"/>
                      <a:pt x="9550" y="4223"/>
                      <a:pt x="9586" y="4331"/>
                    </a:cubicBezTo>
                    <a:cubicBezTo>
                      <a:pt x="9497" y="4259"/>
                      <a:pt x="9389" y="4205"/>
                      <a:pt x="9300" y="4134"/>
                    </a:cubicBezTo>
                    <a:cubicBezTo>
                      <a:pt x="9282" y="4062"/>
                      <a:pt x="9282" y="4009"/>
                      <a:pt x="9264" y="3937"/>
                    </a:cubicBezTo>
                    <a:lnTo>
                      <a:pt x="9282" y="3937"/>
                    </a:lnTo>
                    <a:cubicBezTo>
                      <a:pt x="9273" y="3910"/>
                      <a:pt x="9250" y="3897"/>
                      <a:pt x="9230" y="3897"/>
                    </a:cubicBezTo>
                    <a:cubicBezTo>
                      <a:pt x="9210" y="3897"/>
                      <a:pt x="9192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691" y="3740"/>
                      <a:pt x="8477" y="3561"/>
                    </a:cubicBezTo>
                    <a:cubicBezTo>
                      <a:pt x="8119" y="3257"/>
                      <a:pt x="7975" y="2774"/>
                      <a:pt x="7850" y="2326"/>
                    </a:cubicBezTo>
                    <a:cubicBezTo>
                      <a:pt x="7814" y="2201"/>
                      <a:pt x="7725" y="1593"/>
                      <a:pt x="7618" y="1521"/>
                    </a:cubicBezTo>
                    <a:close/>
                    <a:moveTo>
                      <a:pt x="10660" y="3973"/>
                    </a:moveTo>
                    <a:cubicBezTo>
                      <a:pt x="10642" y="4009"/>
                      <a:pt x="10642" y="4062"/>
                      <a:pt x="10624" y="4116"/>
                    </a:cubicBezTo>
                    <a:cubicBezTo>
                      <a:pt x="10517" y="4223"/>
                      <a:pt x="10445" y="4349"/>
                      <a:pt x="10373" y="4492"/>
                    </a:cubicBezTo>
                    <a:cubicBezTo>
                      <a:pt x="10427" y="4313"/>
                      <a:pt x="10517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53" y="4313"/>
                    </a:moveTo>
                    <a:lnTo>
                      <a:pt x="9353" y="4313"/>
                    </a:lnTo>
                    <a:cubicBezTo>
                      <a:pt x="9461" y="4366"/>
                      <a:pt x="9550" y="4420"/>
                      <a:pt x="9640" y="4474"/>
                    </a:cubicBezTo>
                    <a:cubicBezTo>
                      <a:pt x="9693" y="4653"/>
                      <a:pt x="9801" y="4778"/>
                      <a:pt x="9944" y="4867"/>
                    </a:cubicBezTo>
                    <a:lnTo>
                      <a:pt x="9872" y="4850"/>
                    </a:lnTo>
                    <a:cubicBezTo>
                      <a:pt x="9747" y="4814"/>
                      <a:pt x="9640" y="4724"/>
                      <a:pt x="9568" y="4635"/>
                    </a:cubicBezTo>
                    <a:cubicBezTo>
                      <a:pt x="9479" y="4545"/>
                      <a:pt x="9407" y="4438"/>
                      <a:pt x="9353" y="4313"/>
                    </a:cubicBezTo>
                    <a:close/>
                    <a:moveTo>
                      <a:pt x="10320" y="6424"/>
                    </a:moveTo>
                    <a:lnTo>
                      <a:pt x="10320" y="6424"/>
                    </a:ln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62" y="6961"/>
                      <a:pt x="9980" y="6872"/>
                    </a:cubicBezTo>
                    <a:lnTo>
                      <a:pt x="9980" y="6854"/>
                    </a:lnTo>
                    <a:cubicBezTo>
                      <a:pt x="10069" y="6693"/>
                      <a:pt x="10177" y="6550"/>
                      <a:pt x="10320" y="6424"/>
                    </a:cubicBezTo>
                    <a:close/>
                    <a:moveTo>
                      <a:pt x="5296" y="7627"/>
                    </a:moveTo>
                    <a:cubicBezTo>
                      <a:pt x="5339" y="7627"/>
                      <a:pt x="5370" y="7668"/>
                      <a:pt x="5381" y="7766"/>
                    </a:cubicBezTo>
                    <a:cubicBezTo>
                      <a:pt x="5399" y="8178"/>
                      <a:pt x="5291" y="8554"/>
                      <a:pt x="5112" y="8912"/>
                    </a:cubicBezTo>
                    <a:cubicBezTo>
                      <a:pt x="4951" y="9216"/>
                      <a:pt x="4754" y="9484"/>
                      <a:pt x="4504" y="9717"/>
                    </a:cubicBezTo>
                    <a:cubicBezTo>
                      <a:pt x="4468" y="9717"/>
                      <a:pt x="4432" y="9735"/>
                      <a:pt x="4414" y="9753"/>
                    </a:cubicBezTo>
                    <a:lnTo>
                      <a:pt x="4414" y="9556"/>
                    </a:lnTo>
                    <a:cubicBezTo>
                      <a:pt x="4557" y="9198"/>
                      <a:pt x="4629" y="8822"/>
                      <a:pt x="4593" y="8446"/>
                    </a:cubicBezTo>
                    <a:lnTo>
                      <a:pt x="4611" y="8446"/>
                    </a:ln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37" y="8299"/>
                      <a:pt x="5120" y="7627"/>
                      <a:pt x="5296" y="7627"/>
                    </a:cubicBezTo>
                    <a:close/>
                    <a:moveTo>
                      <a:pt x="4048" y="7147"/>
                    </a:moveTo>
                    <a:cubicBezTo>
                      <a:pt x="4290" y="7147"/>
                      <a:pt x="4475" y="8152"/>
                      <a:pt x="4504" y="8357"/>
                    </a:cubicBezTo>
                    <a:cubicBezTo>
                      <a:pt x="4522" y="8697"/>
                      <a:pt x="4468" y="9055"/>
                      <a:pt x="4343" y="9377"/>
                    </a:cubicBezTo>
                    <a:cubicBezTo>
                      <a:pt x="4333" y="9372"/>
                      <a:pt x="4324" y="9370"/>
                      <a:pt x="4314" y="9370"/>
                    </a:cubicBezTo>
                    <a:cubicBezTo>
                      <a:pt x="4289" y="9370"/>
                      <a:pt x="4266" y="9387"/>
                      <a:pt x="4253" y="9413"/>
                    </a:cubicBezTo>
                    <a:cubicBezTo>
                      <a:pt x="4164" y="9592"/>
                      <a:pt x="4092" y="9789"/>
                      <a:pt x="4074" y="9968"/>
                    </a:cubicBezTo>
                    <a:lnTo>
                      <a:pt x="4039" y="9914"/>
                    </a:lnTo>
                    <a:cubicBezTo>
                      <a:pt x="4074" y="9807"/>
                      <a:pt x="4074" y="9681"/>
                      <a:pt x="4074" y="9556"/>
                    </a:cubicBezTo>
                    <a:cubicBezTo>
                      <a:pt x="4074" y="9538"/>
                      <a:pt x="4074" y="9538"/>
                      <a:pt x="4074" y="9520"/>
                    </a:cubicBezTo>
                    <a:cubicBezTo>
                      <a:pt x="4021" y="9180"/>
                      <a:pt x="3895" y="8876"/>
                      <a:pt x="3699" y="8590"/>
                    </a:cubicBezTo>
                    <a:cubicBezTo>
                      <a:pt x="3627" y="8160"/>
                      <a:pt x="3681" y="7731"/>
                      <a:pt x="3877" y="7319"/>
                    </a:cubicBezTo>
                    <a:cubicBezTo>
                      <a:pt x="3936" y="7198"/>
                      <a:pt x="3994" y="7147"/>
                      <a:pt x="4048" y="7147"/>
                    </a:cubicBezTo>
                    <a:close/>
                    <a:moveTo>
                      <a:pt x="2713" y="7549"/>
                    </a:moveTo>
                    <a:cubicBezTo>
                      <a:pt x="2745" y="7549"/>
                      <a:pt x="2782" y="7571"/>
                      <a:pt x="2822" y="7623"/>
                    </a:cubicBezTo>
                    <a:cubicBezTo>
                      <a:pt x="3108" y="7981"/>
                      <a:pt x="3376" y="8357"/>
                      <a:pt x="3627" y="8751"/>
                    </a:cubicBezTo>
                    <a:cubicBezTo>
                      <a:pt x="3681" y="8948"/>
                      <a:pt x="3752" y="9144"/>
                      <a:pt x="3860" y="9323"/>
                    </a:cubicBezTo>
                    <a:cubicBezTo>
                      <a:pt x="3895" y="9484"/>
                      <a:pt x="3895" y="9628"/>
                      <a:pt x="3895" y="9771"/>
                    </a:cubicBezTo>
                    <a:cubicBezTo>
                      <a:pt x="3860" y="9789"/>
                      <a:pt x="3824" y="9807"/>
                      <a:pt x="3806" y="9842"/>
                    </a:cubicBezTo>
                    <a:lnTo>
                      <a:pt x="3806" y="9860"/>
                    </a:lnTo>
                    <a:cubicBezTo>
                      <a:pt x="3770" y="9968"/>
                      <a:pt x="3770" y="10075"/>
                      <a:pt x="3806" y="10182"/>
                    </a:cubicBezTo>
                    <a:lnTo>
                      <a:pt x="3788" y="10236"/>
                    </a:lnTo>
                    <a:cubicBezTo>
                      <a:pt x="3752" y="10200"/>
                      <a:pt x="3716" y="10182"/>
                      <a:pt x="3681" y="10147"/>
                    </a:cubicBezTo>
                    <a:cubicBezTo>
                      <a:pt x="3663" y="10111"/>
                      <a:pt x="3627" y="10057"/>
                      <a:pt x="3609" y="10021"/>
                    </a:cubicBezTo>
                    <a:cubicBezTo>
                      <a:pt x="3609" y="10003"/>
                      <a:pt x="3609" y="9968"/>
                      <a:pt x="3573" y="9968"/>
                    </a:cubicBezTo>
                    <a:lnTo>
                      <a:pt x="3537" y="9950"/>
                    </a:lnTo>
                    <a:cubicBezTo>
                      <a:pt x="3376" y="9753"/>
                      <a:pt x="3180" y="9592"/>
                      <a:pt x="2947" y="9467"/>
                    </a:cubicBezTo>
                    <a:cubicBezTo>
                      <a:pt x="2804" y="9270"/>
                      <a:pt x="2696" y="9073"/>
                      <a:pt x="2607" y="8840"/>
                    </a:cubicBezTo>
                    <a:cubicBezTo>
                      <a:pt x="2535" y="8643"/>
                      <a:pt x="2482" y="8429"/>
                      <a:pt x="2482" y="8196"/>
                    </a:cubicBezTo>
                    <a:cubicBezTo>
                      <a:pt x="2482" y="8063"/>
                      <a:pt x="2555" y="7549"/>
                      <a:pt x="2713" y="7549"/>
                    </a:cubicBezTo>
                    <a:close/>
                    <a:moveTo>
                      <a:pt x="6165" y="8464"/>
                    </a:moveTo>
                    <a:cubicBezTo>
                      <a:pt x="6462" y="8464"/>
                      <a:pt x="6131" y="9021"/>
                      <a:pt x="6061" y="9144"/>
                    </a:cubicBezTo>
                    <a:cubicBezTo>
                      <a:pt x="5882" y="9413"/>
                      <a:pt x="5649" y="9645"/>
                      <a:pt x="5381" y="9842"/>
                    </a:cubicBezTo>
                    <a:cubicBezTo>
                      <a:pt x="5130" y="10021"/>
                      <a:pt x="4844" y="10182"/>
                      <a:pt x="4540" y="10290"/>
                    </a:cubicBezTo>
                    <a:cubicBezTo>
                      <a:pt x="4557" y="10200"/>
                      <a:pt x="4575" y="10111"/>
                      <a:pt x="4575" y="10021"/>
                    </a:cubicBezTo>
                    <a:cubicBezTo>
                      <a:pt x="5112" y="9484"/>
                      <a:pt x="5291" y="8518"/>
                      <a:pt x="6150" y="8464"/>
                    </a:cubicBezTo>
                    <a:cubicBezTo>
                      <a:pt x="6155" y="8464"/>
                      <a:pt x="6160" y="8464"/>
                      <a:pt x="6165" y="8464"/>
                    </a:cubicBezTo>
                    <a:close/>
                    <a:moveTo>
                      <a:pt x="5971" y="9484"/>
                    </a:moveTo>
                    <a:cubicBezTo>
                      <a:pt x="5967" y="9493"/>
                      <a:pt x="5966" y="9505"/>
                      <a:pt x="5971" y="9520"/>
                    </a:cubicBezTo>
                    <a:cubicBezTo>
                      <a:pt x="6025" y="9699"/>
                      <a:pt x="6114" y="9771"/>
                      <a:pt x="5935" y="9950"/>
                    </a:cubicBezTo>
                    <a:cubicBezTo>
                      <a:pt x="5774" y="10075"/>
                      <a:pt x="5577" y="10182"/>
                      <a:pt x="5381" y="10254"/>
                    </a:cubicBezTo>
                    <a:cubicBezTo>
                      <a:pt x="5094" y="10361"/>
                      <a:pt x="4808" y="10433"/>
                      <a:pt x="4522" y="10487"/>
                    </a:cubicBezTo>
                    <a:cubicBezTo>
                      <a:pt x="4897" y="10343"/>
                      <a:pt x="5255" y="10129"/>
                      <a:pt x="5560" y="9860"/>
                    </a:cubicBezTo>
                    <a:cubicBezTo>
                      <a:pt x="5714" y="9752"/>
                      <a:pt x="5852" y="9625"/>
                      <a:pt x="5971" y="9484"/>
                    </a:cubicBezTo>
                    <a:close/>
                    <a:moveTo>
                      <a:pt x="1611" y="9181"/>
                    </a:moveTo>
                    <a:lnTo>
                      <a:pt x="1611" y="9181"/>
                    </a:lnTo>
                    <a:cubicBezTo>
                      <a:pt x="2289" y="9254"/>
                      <a:pt x="2913" y="9558"/>
                      <a:pt x="3376" y="10075"/>
                    </a:cubicBezTo>
                    <a:cubicBezTo>
                      <a:pt x="3341" y="10093"/>
                      <a:pt x="3341" y="10147"/>
                      <a:pt x="3358" y="10182"/>
                    </a:cubicBezTo>
                    <a:cubicBezTo>
                      <a:pt x="3466" y="10361"/>
                      <a:pt x="3591" y="10540"/>
                      <a:pt x="3734" y="10701"/>
                    </a:cubicBezTo>
                    <a:cubicBezTo>
                      <a:pt x="2846" y="10524"/>
                      <a:pt x="1922" y="10081"/>
                      <a:pt x="1611" y="9181"/>
                    </a:cubicBezTo>
                    <a:close/>
                    <a:moveTo>
                      <a:pt x="13881" y="5046"/>
                    </a:moveTo>
                    <a:lnTo>
                      <a:pt x="13881" y="5046"/>
                    </a:lnTo>
                    <a:cubicBezTo>
                      <a:pt x="12771" y="7355"/>
                      <a:pt x="10696" y="9252"/>
                      <a:pt x="9693" y="11596"/>
                    </a:cubicBezTo>
                    <a:cubicBezTo>
                      <a:pt x="9872" y="10397"/>
                      <a:pt x="10302" y="9234"/>
                      <a:pt x="10928" y="8196"/>
                    </a:cubicBezTo>
                    <a:lnTo>
                      <a:pt x="10946" y="8178"/>
                    </a:lnTo>
                    <a:cubicBezTo>
                      <a:pt x="11716" y="6961"/>
                      <a:pt x="12915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4990" y="11703"/>
                      <a:pt x="14901" y="12043"/>
                      <a:pt x="14758" y="12366"/>
                    </a:cubicBezTo>
                    <a:cubicBezTo>
                      <a:pt x="14561" y="12723"/>
                      <a:pt x="14292" y="13046"/>
                      <a:pt x="13952" y="13260"/>
                    </a:cubicBezTo>
                    <a:cubicBezTo>
                      <a:pt x="14221" y="12849"/>
                      <a:pt x="14364" y="12383"/>
                      <a:pt x="14400" y="11882"/>
                    </a:cubicBezTo>
                    <a:cubicBezTo>
                      <a:pt x="14436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75" y="10862"/>
                    </a:moveTo>
                    <a:cubicBezTo>
                      <a:pt x="14275" y="11167"/>
                      <a:pt x="14275" y="11453"/>
                      <a:pt x="14257" y="11757"/>
                    </a:cubicBezTo>
                    <a:cubicBezTo>
                      <a:pt x="14239" y="12348"/>
                      <a:pt x="13988" y="12920"/>
                      <a:pt x="13577" y="13350"/>
                    </a:cubicBezTo>
                    <a:lnTo>
                      <a:pt x="13577" y="13260"/>
                    </a:lnTo>
                    <a:cubicBezTo>
                      <a:pt x="13827" y="12813"/>
                      <a:pt x="13756" y="12240"/>
                      <a:pt x="13559" y="11775"/>
                    </a:cubicBezTo>
                    <a:cubicBezTo>
                      <a:pt x="13559" y="11739"/>
                      <a:pt x="13559" y="11703"/>
                      <a:pt x="13577" y="11668"/>
                    </a:cubicBezTo>
                    <a:cubicBezTo>
                      <a:pt x="13577" y="11668"/>
                      <a:pt x="13577" y="11650"/>
                      <a:pt x="13559" y="11632"/>
                    </a:cubicBezTo>
                    <a:cubicBezTo>
                      <a:pt x="13616" y="11532"/>
                      <a:pt x="13684" y="11386"/>
                      <a:pt x="13692" y="11386"/>
                    </a:cubicBezTo>
                    <a:lnTo>
                      <a:pt x="13692" y="11386"/>
                    </a:lnTo>
                    <a:cubicBezTo>
                      <a:pt x="13693" y="11386"/>
                      <a:pt x="13691" y="11395"/>
                      <a:pt x="13684" y="11417"/>
                    </a:cubicBezTo>
                    <a:lnTo>
                      <a:pt x="13756" y="11256"/>
                    </a:lnTo>
                    <a:cubicBezTo>
                      <a:pt x="13863" y="11059"/>
                      <a:pt x="14060" y="10916"/>
                      <a:pt x="14275" y="10862"/>
                    </a:cubicBezTo>
                    <a:close/>
                    <a:moveTo>
                      <a:pt x="12521" y="11041"/>
                    </a:moveTo>
                    <a:cubicBezTo>
                      <a:pt x="12575" y="11346"/>
                      <a:pt x="12682" y="11632"/>
                      <a:pt x="12807" y="11918"/>
                    </a:cubicBezTo>
                    <a:cubicBezTo>
                      <a:pt x="13040" y="12473"/>
                      <a:pt x="13183" y="12902"/>
                      <a:pt x="13058" y="13493"/>
                    </a:cubicBezTo>
                    <a:cubicBezTo>
                      <a:pt x="13040" y="13421"/>
                      <a:pt x="13004" y="13350"/>
                      <a:pt x="12968" y="13278"/>
                    </a:cubicBezTo>
                    <a:cubicBezTo>
                      <a:pt x="12956" y="13254"/>
                      <a:pt x="12934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50" y="13618"/>
                    </a:lnTo>
                    <a:cubicBezTo>
                      <a:pt x="12163" y="13332"/>
                      <a:pt x="12020" y="11668"/>
                      <a:pt x="12521" y="11041"/>
                    </a:cubicBezTo>
                    <a:close/>
                    <a:moveTo>
                      <a:pt x="8799" y="12902"/>
                    </a:moveTo>
                    <a:lnTo>
                      <a:pt x="8799" y="12902"/>
                    </a:lnTo>
                    <a:cubicBezTo>
                      <a:pt x="8960" y="12956"/>
                      <a:pt x="9013" y="13099"/>
                      <a:pt x="9031" y="13278"/>
                    </a:cubicBezTo>
                    <a:cubicBezTo>
                      <a:pt x="9031" y="13403"/>
                      <a:pt x="9013" y="13529"/>
                      <a:pt x="9013" y="13636"/>
                    </a:cubicBezTo>
                    <a:lnTo>
                      <a:pt x="9013" y="13654"/>
                    </a:lnTo>
                    <a:cubicBezTo>
                      <a:pt x="8995" y="13600"/>
                      <a:pt x="8978" y="13547"/>
                      <a:pt x="8960" y="13493"/>
                    </a:cubicBezTo>
                    <a:cubicBezTo>
                      <a:pt x="8888" y="13296"/>
                      <a:pt x="8834" y="13099"/>
                      <a:pt x="8799" y="12902"/>
                    </a:cubicBezTo>
                    <a:close/>
                    <a:moveTo>
                      <a:pt x="12837" y="11120"/>
                    </a:moveTo>
                    <a:cubicBezTo>
                      <a:pt x="13049" y="11120"/>
                      <a:pt x="13508" y="11964"/>
                      <a:pt x="13523" y="12026"/>
                    </a:cubicBezTo>
                    <a:cubicBezTo>
                      <a:pt x="13648" y="12348"/>
                      <a:pt x="13648" y="12688"/>
                      <a:pt x="13523" y="13010"/>
                    </a:cubicBezTo>
                    <a:cubicBezTo>
                      <a:pt x="13487" y="13010"/>
                      <a:pt x="13451" y="13028"/>
                      <a:pt x="13433" y="13081"/>
                    </a:cubicBezTo>
                    <a:cubicBezTo>
                      <a:pt x="13362" y="13278"/>
                      <a:pt x="13290" y="13475"/>
                      <a:pt x="13237" y="13690"/>
                    </a:cubicBezTo>
                    <a:lnTo>
                      <a:pt x="13219" y="13690"/>
                    </a:lnTo>
                    <a:cubicBezTo>
                      <a:pt x="13201" y="13708"/>
                      <a:pt x="13201" y="13726"/>
                      <a:pt x="13219" y="13743"/>
                    </a:cubicBezTo>
                    <a:lnTo>
                      <a:pt x="13201" y="13833"/>
                    </a:lnTo>
                    <a:lnTo>
                      <a:pt x="13147" y="13708"/>
                    </a:lnTo>
                    <a:cubicBezTo>
                      <a:pt x="13165" y="13690"/>
                      <a:pt x="13165" y="13654"/>
                      <a:pt x="13129" y="13654"/>
                    </a:cubicBezTo>
                    <a:cubicBezTo>
                      <a:pt x="13648" y="12902"/>
                      <a:pt x="12968" y="12008"/>
                      <a:pt x="12718" y="11220"/>
                    </a:cubicBezTo>
                    <a:cubicBezTo>
                      <a:pt x="12736" y="11220"/>
                      <a:pt x="12753" y="11220"/>
                      <a:pt x="12753" y="11202"/>
                    </a:cubicBezTo>
                    <a:cubicBezTo>
                      <a:pt x="12772" y="11145"/>
                      <a:pt x="12801" y="11120"/>
                      <a:pt x="12837" y="11120"/>
                    </a:cubicBezTo>
                    <a:close/>
                    <a:moveTo>
                      <a:pt x="20495" y="13069"/>
                    </a:moveTo>
                    <a:cubicBezTo>
                      <a:pt x="20531" y="13069"/>
                      <a:pt x="20548" y="13083"/>
                      <a:pt x="20538" y="13117"/>
                    </a:cubicBezTo>
                    <a:cubicBezTo>
                      <a:pt x="20323" y="14101"/>
                      <a:pt x="19572" y="14585"/>
                      <a:pt x="18838" y="15139"/>
                    </a:cubicBezTo>
                    <a:cubicBezTo>
                      <a:pt x="18981" y="14746"/>
                      <a:pt x="19160" y="14370"/>
                      <a:pt x="19339" y="13994"/>
                    </a:cubicBezTo>
                    <a:cubicBezTo>
                      <a:pt x="19464" y="13779"/>
                      <a:pt x="19625" y="13565"/>
                      <a:pt x="19804" y="13386"/>
                    </a:cubicBezTo>
                    <a:cubicBezTo>
                      <a:pt x="19862" y="13327"/>
                      <a:pt x="20344" y="13069"/>
                      <a:pt x="20495" y="13069"/>
                    </a:cubicBezTo>
                    <a:close/>
                    <a:moveTo>
                      <a:pt x="18681" y="12148"/>
                    </a:moveTo>
                    <a:cubicBezTo>
                      <a:pt x="18692" y="12148"/>
                      <a:pt x="18703" y="12154"/>
                      <a:pt x="18713" y="12169"/>
                    </a:cubicBezTo>
                    <a:cubicBezTo>
                      <a:pt x="18892" y="12437"/>
                      <a:pt x="19035" y="12723"/>
                      <a:pt x="19124" y="13028"/>
                    </a:cubicBezTo>
                    <a:cubicBezTo>
                      <a:pt x="19303" y="13547"/>
                      <a:pt x="19088" y="14030"/>
                      <a:pt x="18856" y="14495"/>
                    </a:cubicBezTo>
                    <a:cubicBezTo>
                      <a:pt x="18841" y="14488"/>
                      <a:pt x="18826" y="14483"/>
                      <a:pt x="18813" y="14483"/>
                    </a:cubicBezTo>
                    <a:cubicBezTo>
                      <a:pt x="18793" y="14483"/>
                      <a:pt x="18777" y="14492"/>
                      <a:pt x="18766" y="14513"/>
                    </a:cubicBezTo>
                    <a:cubicBezTo>
                      <a:pt x="18569" y="14746"/>
                      <a:pt x="18426" y="15014"/>
                      <a:pt x="18355" y="15318"/>
                    </a:cubicBezTo>
                    <a:lnTo>
                      <a:pt x="18319" y="15336"/>
                    </a:lnTo>
                    <a:cubicBezTo>
                      <a:pt x="18301" y="14513"/>
                      <a:pt x="18247" y="13672"/>
                      <a:pt x="18373" y="12849"/>
                    </a:cubicBezTo>
                    <a:cubicBezTo>
                      <a:pt x="18373" y="12832"/>
                      <a:pt x="18566" y="12148"/>
                      <a:pt x="18681" y="12148"/>
                    </a:cubicBezTo>
                    <a:close/>
                    <a:moveTo>
                      <a:pt x="17786" y="13129"/>
                    </a:moveTo>
                    <a:lnTo>
                      <a:pt x="17786" y="13129"/>
                    </a:lnTo>
                    <a:cubicBezTo>
                      <a:pt x="17789" y="13132"/>
                      <a:pt x="17793" y="13135"/>
                      <a:pt x="17800" y="13135"/>
                    </a:cubicBezTo>
                    <a:cubicBezTo>
                      <a:pt x="17854" y="13242"/>
                      <a:pt x="17889" y="13332"/>
                      <a:pt x="17943" y="13421"/>
                    </a:cubicBezTo>
                    <a:cubicBezTo>
                      <a:pt x="18015" y="13511"/>
                      <a:pt x="18086" y="13582"/>
                      <a:pt x="18158" y="13636"/>
                    </a:cubicBezTo>
                    <a:cubicBezTo>
                      <a:pt x="18140" y="14251"/>
                      <a:pt x="18192" y="14883"/>
                      <a:pt x="18210" y="15515"/>
                    </a:cubicBezTo>
                    <a:lnTo>
                      <a:pt x="18158" y="15515"/>
                    </a:lnTo>
                    <a:cubicBezTo>
                      <a:pt x="17854" y="15175"/>
                      <a:pt x="17675" y="14710"/>
                      <a:pt x="17693" y="14245"/>
                    </a:cubicBezTo>
                    <a:cubicBezTo>
                      <a:pt x="17675" y="13994"/>
                      <a:pt x="17710" y="13726"/>
                      <a:pt x="17746" y="13475"/>
                    </a:cubicBezTo>
                    <a:cubicBezTo>
                      <a:pt x="17764" y="13403"/>
                      <a:pt x="17782" y="13332"/>
                      <a:pt x="17800" y="13260"/>
                    </a:cubicBezTo>
                    <a:cubicBezTo>
                      <a:pt x="17816" y="13211"/>
                      <a:pt x="17802" y="13176"/>
                      <a:pt x="17786" y="13129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52" y="15477"/>
                      <a:pt x="18631" y="15530"/>
                      <a:pt x="18493" y="15582"/>
                    </a:cubicBezTo>
                    <a:lnTo>
                      <a:pt x="18493" y="15582"/>
                    </a:lnTo>
                    <a:cubicBezTo>
                      <a:pt x="18480" y="15566"/>
                      <a:pt x="18478" y="15551"/>
                      <a:pt x="18462" y="15551"/>
                    </a:cubicBezTo>
                    <a:lnTo>
                      <a:pt x="18462" y="15515"/>
                    </a:lnTo>
                    <a:cubicBezTo>
                      <a:pt x="18587" y="15479"/>
                      <a:pt x="18730" y="15443"/>
                      <a:pt x="18856" y="15408"/>
                    </a:cubicBezTo>
                    <a:close/>
                    <a:moveTo>
                      <a:pt x="20964" y="14224"/>
                    </a:moveTo>
                    <a:cubicBezTo>
                      <a:pt x="21048" y="14224"/>
                      <a:pt x="21133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09" y="15282"/>
                      <a:pt x="19929" y="15426"/>
                      <a:pt x="19285" y="15640"/>
                    </a:cubicBezTo>
                    <a:cubicBezTo>
                      <a:pt x="19267" y="15605"/>
                      <a:pt x="19232" y="15587"/>
                      <a:pt x="19196" y="15587"/>
                    </a:cubicBezTo>
                    <a:lnTo>
                      <a:pt x="18892" y="15622"/>
                    </a:lnTo>
                    <a:cubicBezTo>
                      <a:pt x="19053" y="15533"/>
                      <a:pt x="19196" y="15390"/>
                      <a:pt x="19285" y="15229"/>
                    </a:cubicBezTo>
                    <a:cubicBezTo>
                      <a:pt x="19321" y="15175"/>
                      <a:pt x="19285" y="15103"/>
                      <a:pt x="19214" y="15086"/>
                    </a:cubicBezTo>
                    <a:cubicBezTo>
                      <a:pt x="19267" y="15032"/>
                      <a:pt x="19339" y="14978"/>
                      <a:pt x="19393" y="14925"/>
                    </a:cubicBezTo>
                    <a:lnTo>
                      <a:pt x="19518" y="14835"/>
                    </a:lnTo>
                    <a:cubicBezTo>
                      <a:pt x="19750" y="14674"/>
                      <a:pt x="20001" y="14531"/>
                      <a:pt x="20252" y="14406"/>
                    </a:cubicBezTo>
                    <a:cubicBezTo>
                      <a:pt x="20466" y="14285"/>
                      <a:pt x="20711" y="14224"/>
                      <a:pt x="20964" y="14224"/>
                    </a:cubicBezTo>
                    <a:close/>
                    <a:moveTo>
                      <a:pt x="9586" y="14889"/>
                    </a:move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71" y="15622"/>
                      <a:pt x="9300" y="15748"/>
                      <a:pt x="9228" y="15855"/>
                    </a:cubicBezTo>
                    <a:cubicBezTo>
                      <a:pt x="9246" y="15497"/>
                      <a:pt x="9371" y="15157"/>
                      <a:pt x="9586" y="14889"/>
                    </a:cubicBezTo>
                    <a:close/>
                    <a:moveTo>
                      <a:pt x="6132" y="15551"/>
                    </a:moveTo>
                    <a:cubicBezTo>
                      <a:pt x="6131" y="15690"/>
                      <a:pt x="6114" y="15843"/>
                      <a:pt x="6096" y="15980"/>
                    </a:cubicBezTo>
                    <a:cubicBezTo>
                      <a:pt x="6079" y="16106"/>
                      <a:pt x="6043" y="16231"/>
                      <a:pt x="5989" y="16356"/>
                    </a:cubicBezTo>
                    <a:cubicBezTo>
                      <a:pt x="5971" y="16088"/>
                      <a:pt x="6025" y="15802"/>
                      <a:pt x="6132" y="15551"/>
                    </a:cubicBezTo>
                    <a:close/>
                    <a:moveTo>
                      <a:pt x="20388" y="15610"/>
                    </a:moveTo>
                    <a:cubicBezTo>
                      <a:pt x="20939" y="15610"/>
                      <a:pt x="21485" y="15750"/>
                      <a:pt x="21737" y="16141"/>
                    </a:cubicBezTo>
                    <a:cubicBezTo>
                      <a:pt x="21849" y="16310"/>
                      <a:pt x="20926" y="16368"/>
                      <a:pt x="20462" y="16368"/>
                    </a:cubicBezTo>
                    <a:cubicBezTo>
                      <a:pt x="20335" y="16368"/>
                      <a:pt x="20243" y="16364"/>
                      <a:pt x="20216" y="16356"/>
                    </a:cubicBezTo>
                    <a:lnTo>
                      <a:pt x="20216" y="16374"/>
                    </a:lnTo>
                    <a:cubicBezTo>
                      <a:pt x="19822" y="16302"/>
                      <a:pt x="19428" y="16177"/>
                      <a:pt x="19088" y="15962"/>
                    </a:cubicBezTo>
                    <a:cubicBezTo>
                      <a:pt x="19106" y="15945"/>
                      <a:pt x="19106" y="15909"/>
                      <a:pt x="19088" y="15891"/>
                    </a:cubicBezTo>
                    <a:cubicBezTo>
                      <a:pt x="19375" y="15837"/>
                      <a:pt x="19661" y="15748"/>
                      <a:pt x="19929" y="15640"/>
                    </a:cubicBezTo>
                    <a:cubicBezTo>
                      <a:pt x="20078" y="15621"/>
                      <a:pt x="20233" y="15610"/>
                      <a:pt x="20388" y="15610"/>
                    </a:cubicBezTo>
                    <a:close/>
                    <a:moveTo>
                      <a:pt x="13505" y="16302"/>
                    </a:moveTo>
                    <a:lnTo>
                      <a:pt x="13505" y="16302"/>
                    </a:lnTo>
                    <a:cubicBezTo>
                      <a:pt x="13469" y="16446"/>
                      <a:pt x="13398" y="16571"/>
                      <a:pt x="13290" y="16660"/>
                    </a:cubicBezTo>
                    <a:cubicBezTo>
                      <a:pt x="13255" y="16714"/>
                      <a:pt x="13201" y="16750"/>
                      <a:pt x="13165" y="16786"/>
                    </a:cubicBezTo>
                    <a:cubicBezTo>
                      <a:pt x="13165" y="16768"/>
                      <a:pt x="13147" y="16750"/>
                      <a:pt x="13111" y="16750"/>
                    </a:cubicBezTo>
                    <a:lnTo>
                      <a:pt x="13129" y="16732"/>
                    </a:lnTo>
                    <a:cubicBezTo>
                      <a:pt x="13129" y="16714"/>
                      <a:pt x="13147" y="16678"/>
                      <a:pt x="13165" y="16660"/>
                    </a:cubicBezTo>
                    <a:cubicBezTo>
                      <a:pt x="13201" y="16607"/>
                      <a:pt x="13255" y="16553"/>
                      <a:pt x="13308" y="16499"/>
                    </a:cubicBezTo>
                    <a:cubicBezTo>
                      <a:pt x="13362" y="16428"/>
                      <a:pt x="13433" y="16356"/>
                      <a:pt x="13505" y="16302"/>
                    </a:cubicBezTo>
                    <a:close/>
                    <a:moveTo>
                      <a:pt x="16923" y="16607"/>
                    </a:moveTo>
                    <a:lnTo>
                      <a:pt x="17048" y="16625"/>
                    </a:lnTo>
                    <a:cubicBezTo>
                      <a:pt x="17174" y="16625"/>
                      <a:pt x="17281" y="16678"/>
                      <a:pt x="17388" y="16750"/>
                    </a:cubicBezTo>
                    <a:cubicBezTo>
                      <a:pt x="17424" y="16768"/>
                      <a:pt x="17370" y="16804"/>
                      <a:pt x="17335" y="16821"/>
                    </a:cubicBezTo>
                    <a:cubicBezTo>
                      <a:pt x="17245" y="16875"/>
                      <a:pt x="17156" y="16893"/>
                      <a:pt x="17066" y="16893"/>
                    </a:cubicBezTo>
                    <a:cubicBezTo>
                      <a:pt x="16923" y="16875"/>
                      <a:pt x="16780" y="16857"/>
                      <a:pt x="16637" y="16821"/>
                    </a:cubicBezTo>
                    <a:lnTo>
                      <a:pt x="16923" y="16607"/>
                    </a:lnTo>
                    <a:close/>
                    <a:moveTo>
                      <a:pt x="15724" y="16392"/>
                    </a:moveTo>
                    <a:lnTo>
                      <a:pt x="15724" y="16392"/>
                    </a:lnTo>
                    <a:cubicBezTo>
                      <a:pt x="15831" y="16714"/>
                      <a:pt x="15635" y="16982"/>
                      <a:pt x="15474" y="17251"/>
                    </a:cubicBezTo>
                    <a:cubicBezTo>
                      <a:pt x="15438" y="16947"/>
                      <a:pt x="15527" y="16625"/>
                      <a:pt x="15724" y="16392"/>
                    </a:cubicBezTo>
                    <a:close/>
                    <a:moveTo>
                      <a:pt x="18927" y="16034"/>
                    </a:moveTo>
                    <a:cubicBezTo>
                      <a:pt x="19303" y="16374"/>
                      <a:pt x="19804" y="16571"/>
                      <a:pt x="20305" y="16589"/>
                    </a:cubicBezTo>
                    <a:cubicBezTo>
                      <a:pt x="20627" y="16911"/>
                      <a:pt x="20878" y="17269"/>
                      <a:pt x="21075" y="17680"/>
                    </a:cubicBezTo>
                    <a:cubicBezTo>
                      <a:pt x="20090" y="17609"/>
                      <a:pt x="19357" y="16821"/>
                      <a:pt x="18838" y="16034"/>
                    </a:cubicBezTo>
                    <a:close/>
                    <a:moveTo>
                      <a:pt x="8661" y="17386"/>
                    </a:moveTo>
                    <a:lnTo>
                      <a:pt x="8661" y="17386"/>
                    </a:lnTo>
                    <a:cubicBezTo>
                      <a:pt x="8837" y="17688"/>
                      <a:pt x="8942" y="18006"/>
                      <a:pt x="8978" y="18342"/>
                    </a:cubicBezTo>
                    <a:cubicBezTo>
                      <a:pt x="8838" y="18047"/>
                      <a:pt x="8733" y="17717"/>
                      <a:pt x="8661" y="17386"/>
                    </a:cubicBezTo>
                    <a:close/>
                    <a:moveTo>
                      <a:pt x="7385" y="18629"/>
                    </a:moveTo>
                    <a:cubicBezTo>
                      <a:pt x="7492" y="18879"/>
                      <a:pt x="7510" y="19148"/>
                      <a:pt x="7456" y="19416"/>
                    </a:cubicBezTo>
                    <a:cubicBezTo>
                      <a:pt x="7367" y="19166"/>
                      <a:pt x="7331" y="18897"/>
                      <a:pt x="7385" y="18629"/>
                    </a:cubicBezTo>
                    <a:close/>
                    <a:moveTo>
                      <a:pt x="10892" y="14459"/>
                    </a:moveTo>
                    <a:cubicBezTo>
                      <a:pt x="11089" y="14746"/>
                      <a:pt x="11322" y="15014"/>
                      <a:pt x="11590" y="15247"/>
                    </a:cubicBezTo>
                    <a:cubicBezTo>
                      <a:pt x="12664" y="16356"/>
                      <a:pt x="12539" y="17913"/>
                      <a:pt x="12163" y="19309"/>
                    </a:cubicBezTo>
                    <a:cubicBezTo>
                      <a:pt x="12145" y="19327"/>
                      <a:pt x="12163" y="19345"/>
                      <a:pt x="12181" y="19345"/>
                    </a:cubicBezTo>
                    <a:cubicBezTo>
                      <a:pt x="12127" y="19488"/>
                      <a:pt x="12091" y="19613"/>
                      <a:pt x="12038" y="19738"/>
                    </a:cubicBezTo>
                    <a:cubicBezTo>
                      <a:pt x="12270" y="18468"/>
                      <a:pt x="12127" y="17144"/>
                      <a:pt x="11626" y="15962"/>
                    </a:cubicBezTo>
                    <a:cubicBezTo>
                      <a:pt x="11626" y="15951"/>
                      <a:pt x="11621" y="15947"/>
                      <a:pt x="11614" y="15947"/>
                    </a:cubicBezTo>
                    <a:cubicBezTo>
                      <a:pt x="11598" y="15947"/>
                      <a:pt x="11572" y="15968"/>
                      <a:pt x="11572" y="15980"/>
                    </a:cubicBezTo>
                    <a:cubicBezTo>
                      <a:pt x="11769" y="16732"/>
                      <a:pt x="11912" y="17484"/>
                      <a:pt x="11984" y="18253"/>
                    </a:cubicBezTo>
                    <a:cubicBezTo>
                      <a:pt x="12020" y="18879"/>
                      <a:pt x="11912" y="19488"/>
                      <a:pt x="11877" y="20114"/>
                    </a:cubicBezTo>
                    <a:cubicBezTo>
                      <a:pt x="11805" y="20293"/>
                      <a:pt x="11716" y="20472"/>
                      <a:pt x="11644" y="20633"/>
                    </a:cubicBezTo>
                    <a:cubicBezTo>
                      <a:pt x="11716" y="20007"/>
                      <a:pt x="11662" y="19363"/>
                      <a:pt x="11483" y="18736"/>
                    </a:cubicBezTo>
                    <a:lnTo>
                      <a:pt x="11465" y="18754"/>
                    </a:lnTo>
                    <a:cubicBezTo>
                      <a:pt x="11143" y="17448"/>
                      <a:pt x="11125" y="16267"/>
                      <a:pt x="11018" y="14942"/>
                    </a:cubicBezTo>
                    <a:cubicBezTo>
                      <a:pt x="11018" y="14781"/>
                      <a:pt x="10982" y="14602"/>
                      <a:pt x="10892" y="14459"/>
                    </a:cubicBezTo>
                    <a:close/>
                    <a:moveTo>
                      <a:pt x="9675" y="19917"/>
                    </a:moveTo>
                    <a:cubicBezTo>
                      <a:pt x="9675" y="20204"/>
                      <a:pt x="9604" y="20508"/>
                      <a:pt x="9461" y="20776"/>
                    </a:cubicBezTo>
                    <a:cubicBezTo>
                      <a:pt x="9443" y="20633"/>
                      <a:pt x="9425" y="20508"/>
                      <a:pt x="9407" y="20365"/>
                    </a:cubicBezTo>
                    <a:lnTo>
                      <a:pt x="9425" y="20365"/>
                    </a:lnTo>
                    <a:cubicBezTo>
                      <a:pt x="9479" y="20186"/>
                      <a:pt x="9568" y="20043"/>
                      <a:pt x="9675" y="19917"/>
                    </a:cubicBezTo>
                    <a:close/>
                    <a:moveTo>
                      <a:pt x="7671" y="21599"/>
                    </a:moveTo>
                    <a:lnTo>
                      <a:pt x="7671" y="21599"/>
                    </a:lnTo>
                    <a:cubicBezTo>
                      <a:pt x="7958" y="21671"/>
                      <a:pt x="8137" y="21904"/>
                      <a:pt x="8369" y="22065"/>
                    </a:cubicBezTo>
                    <a:cubicBezTo>
                      <a:pt x="8101" y="21975"/>
                      <a:pt x="7850" y="21814"/>
                      <a:pt x="7671" y="21599"/>
                    </a:cubicBezTo>
                    <a:close/>
                    <a:moveTo>
                      <a:pt x="8566" y="24946"/>
                    </a:moveTo>
                    <a:lnTo>
                      <a:pt x="8566" y="24946"/>
                    </a:lnTo>
                    <a:cubicBezTo>
                      <a:pt x="8673" y="25161"/>
                      <a:pt x="8727" y="25393"/>
                      <a:pt x="8709" y="25626"/>
                    </a:cubicBezTo>
                    <a:cubicBezTo>
                      <a:pt x="8602" y="25411"/>
                      <a:pt x="8566" y="25178"/>
                      <a:pt x="8566" y="24946"/>
                    </a:cubicBezTo>
                    <a:close/>
                    <a:moveTo>
                      <a:pt x="15963" y="23950"/>
                    </a:moveTo>
                    <a:cubicBezTo>
                      <a:pt x="16073" y="23950"/>
                      <a:pt x="16163" y="24664"/>
                      <a:pt x="16155" y="24664"/>
                    </a:cubicBezTo>
                    <a:cubicBezTo>
                      <a:pt x="16155" y="24664"/>
                      <a:pt x="16154" y="24662"/>
                      <a:pt x="16154" y="24659"/>
                    </a:cubicBezTo>
                    <a:lnTo>
                      <a:pt x="16154" y="24659"/>
                    </a:lnTo>
                    <a:cubicBezTo>
                      <a:pt x="16171" y="24999"/>
                      <a:pt x="16082" y="25357"/>
                      <a:pt x="15921" y="25679"/>
                    </a:cubicBezTo>
                    <a:cubicBezTo>
                      <a:pt x="15796" y="25948"/>
                      <a:pt x="15635" y="26198"/>
                      <a:pt x="15438" y="26413"/>
                    </a:cubicBezTo>
                    <a:cubicBezTo>
                      <a:pt x="15438" y="26377"/>
                      <a:pt x="15438" y="26342"/>
                      <a:pt x="15456" y="26306"/>
                    </a:cubicBezTo>
                    <a:cubicBezTo>
                      <a:pt x="15443" y="26245"/>
                      <a:pt x="15398" y="26209"/>
                      <a:pt x="15348" y="26209"/>
                    </a:cubicBezTo>
                    <a:cubicBezTo>
                      <a:pt x="15324" y="26209"/>
                      <a:pt x="15300" y="26217"/>
                      <a:pt x="15277" y="26234"/>
                    </a:cubicBezTo>
                    <a:lnTo>
                      <a:pt x="15223" y="26306"/>
                    </a:lnTo>
                    <a:cubicBezTo>
                      <a:pt x="15223" y="26234"/>
                      <a:pt x="15223" y="26163"/>
                      <a:pt x="15223" y="26091"/>
                    </a:cubicBezTo>
                    <a:cubicBezTo>
                      <a:pt x="15223" y="26073"/>
                      <a:pt x="15223" y="26055"/>
                      <a:pt x="15205" y="26037"/>
                    </a:cubicBezTo>
                    <a:cubicBezTo>
                      <a:pt x="15223" y="25805"/>
                      <a:pt x="15223" y="25572"/>
                      <a:pt x="15205" y="25357"/>
                    </a:cubicBezTo>
                    <a:cubicBezTo>
                      <a:pt x="15330" y="24838"/>
                      <a:pt x="15581" y="24355"/>
                      <a:pt x="15939" y="23962"/>
                    </a:cubicBezTo>
                    <a:cubicBezTo>
                      <a:pt x="15947" y="23953"/>
                      <a:pt x="15955" y="23950"/>
                      <a:pt x="15963" y="23950"/>
                    </a:cubicBezTo>
                    <a:close/>
                    <a:moveTo>
                      <a:pt x="14070" y="23994"/>
                    </a:moveTo>
                    <a:cubicBezTo>
                      <a:pt x="14108" y="23994"/>
                      <a:pt x="14152" y="24006"/>
                      <a:pt x="14203" y="24033"/>
                    </a:cubicBezTo>
                    <a:cubicBezTo>
                      <a:pt x="14561" y="24212"/>
                      <a:pt x="14811" y="24516"/>
                      <a:pt x="14937" y="24892"/>
                    </a:cubicBezTo>
                    <a:cubicBezTo>
                      <a:pt x="14990" y="25053"/>
                      <a:pt x="15026" y="25232"/>
                      <a:pt x="15044" y="25411"/>
                    </a:cubicBezTo>
                    <a:cubicBezTo>
                      <a:pt x="14990" y="25679"/>
                      <a:pt x="14972" y="25948"/>
                      <a:pt x="14972" y="26216"/>
                    </a:cubicBezTo>
                    <a:cubicBezTo>
                      <a:pt x="14955" y="26252"/>
                      <a:pt x="14937" y="26306"/>
                      <a:pt x="14919" y="26360"/>
                    </a:cubicBezTo>
                    <a:cubicBezTo>
                      <a:pt x="14883" y="26216"/>
                      <a:pt x="14847" y="26091"/>
                      <a:pt x="14794" y="25966"/>
                    </a:cubicBezTo>
                    <a:cubicBezTo>
                      <a:pt x="14773" y="25938"/>
                      <a:pt x="14747" y="25927"/>
                      <a:pt x="14723" y="25927"/>
                    </a:cubicBezTo>
                    <a:cubicBezTo>
                      <a:pt x="14685" y="25927"/>
                      <a:pt x="14650" y="25957"/>
                      <a:pt x="14650" y="26002"/>
                    </a:cubicBezTo>
                    <a:cubicBezTo>
                      <a:pt x="14686" y="26252"/>
                      <a:pt x="14740" y="26503"/>
                      <a:pt x="14794" y="26753"/>
                    </a:cubicBezTo>
                    <a:cubicBezTo>
                      <a:pt x="14722" y="26682"/>
                      <a:pt x="14650" y="26592"/>
                      <a:pt x="14597" y="26521"/>
                    </a:cubicBezTo>
                    <a:lnTo>
                      <a:pt x="14597" y="26503"/>
                    </a:lnTo>
                    <a:cubicBezTo>
                      <a:pt x="14525" y="26234"/>
                      <a:pt x="14382" y="25984"/>
                      <a:pt x="14167" y="25805"/>
                    </a:cubicBezTo>
                    <a:lnTo>
                      <a:pt x="14185" y="25787"/>
                    </a:lnTo>
                    <a:cubicBezTo>
                      <a:pt x="14024" y="25411"/>
                      <a:pt x="13917" y="25017"/>
                      <a:pt x="13863" y="24606"/>
                    </a:cubicBezTo>
                    <a:cubicBezTo>
                      <a:pt x="13848" y="24467"/>
                      <a:pt x="13832" y="23994"/>
                      <a:pt x="14070" y="23994"/>
                    </a:cubicBezTo>
                    <a:close/>
                    <a:moveTo>
                      <a:pt x="17514" y="24928"/>
                    </a:moveTo>
                    <a:cubicBezTo>
                      <a:pt x="17245" y="25375"/>
                      <a:pt x="16905" y="25769"/>
                      <a:pt x="16529" y="26091"/>
                    </a:cubicBezTo>
                    <a:cubicBezTo>
                      <a:pt x="16297" y="26288"/>
                      <a:pt x="16064" y="26467"/>
                      <a:pt x="15831" y="26628"/>
                    </a:cubicBezTo>
                    <a:lnTo>
                      <a:pt x="15509" y="26753"/>
                    </a:lnTo>
                    <a:cubicBezTo>
                      <a:pt x="15474" y="26789"/>
                      <a:pt x="15474" y="26861"/>
                      <a:pt x="15509" y="26861"/>
                    </a:cubicBezTo>
                    <a:cubicBezTo>
                      <a:pt x="15456" y="26896"/>
                      <a:pt x="15402" y="26950"/>
                      <a:pt x="15366" y="26986"/>
                    </a:cubicBezTo>
                    <a:lnTo>
                      <a:pt x="15259" y="26968"/>
                    </a:lnTo>
                    <a:cubicBezTo>
                      <a:pt x="15295" y="26896"/>
                      <a:pt x="15312" y="26825"/>
                      <a:pt x="15348" y="26771"/>
                    </a:cubicBezTo>
                    <a:cubicBezTo>
                      <a:pt x="15652" y="26485"/>
                      <a:pt x="15903" y="26163"/>
                      <a:pt x="16064" y="25787"/>
                    </a:cubicBezTo>
                    <a:cubicBezTo>
                      <a:pt x="16440" y="25339"/>
                      <a:pt x="16905" y="24964"/>
                      <a:pt x="17496" y="24946"/>
                    </a:cubicBezTo>
                    <a:lnTo>
                      <a:pt x="17514" y="24928"/>
                    </a:lnTo>
                    <a:close/>
                    <a:moveTo>
                      <a:pt x="13195" y="25464"/>
                    </a:moveTo>
                    <a:cubicBezTo>
                      <a:pt x="13234" y="25464"/>
                      <a:pt x="13284" y="25471"/>
                      <a:pt x="13344" y="25483"/>
                    </a:cubicBezTo>
                    <a:cubicBezTo>
                      <a:pt x="13541" y="25518"/>
                      <a:pt x="13702" y="25626"/>
                      <a:pt x="13845" y="25751"/>
                    </a:cubicBezTo>
                    <a:cubicBezTo>
                      <a:pt x="13952" y="25841"/>
                      <a:pt x="14060" y="25930"/>
                      <a:pt x="14149" y="26037"/>
                    </a:cubicBezTo>
                    <a:cubicBezTo>
                      <a:pt x="14221" y="26216"/>
                      <a:pt x="14310" y="26377"/>
                      <a:pt x="14418" y="26538"/>
                    </a:cubicBezTo>
                    <a:cubicBezTo>
                      <a:pt x="14436" y="26700"/>
                      <a:pt x="14471" y="26861"/>
                      <a:pt x="14525" y="27004"/>
                    </a:cubicBezTo>
                    <a:cubicBezTo>
                      <a:pt x="13863" y="26861"/>
                      <a:pt x="13326" y="26377"/>
                      <a:pt x="13111" y="25751"/>
                    </a:cubicBezTo>
                    <a:cubicBezTo>
                      <a:pt x="13042" y="25543"/>
                      <a:pt x="13059" y="25464"/>
                      <a:pt x="13195" y="25464"/>
                    </a:cubicBezTo>
                    <a:close/>
                    <a:moveTo>
                      <a:pt x="17335" y="26395"/>
                    </a:moveTo>
                    <a:cubicBezTo>
                      <a:pt x="16887" y="26735"/>
                      <a:pt x="16386" y="26932"/>
                      <a:pt x="15849" y="27022"/>
                    </a:cubicBezTo>
                    <a:lnTo>
                      <a:pt x="15849" y="27022"/>
                    </a:lnTo>
                    <a:cubicBezTo>
                      <a:pt x="15867" y="26968"/>
                      <a:pt x="15903" y="26932"/>
                      <a:pt x="15921" y="26878"/>
                    </a:cubicBezTo>
                    <a:cubicBezTo>
                      <a:pt x="15921" y="26843"/>
                      <a:pt x="15921" y="26825"/>
                      <a:pt x="15885" y="26807"/>
                    </a:cubicBezTo>
                    <a:cubicBezTo>
                      <a:pt x="16368" y="26717"/>
                      <a:pt x="16851" y="26538"/>
                      <a:pt x="17335" y="26395"/>
                    </a:cubicBezTo>
                    <a:close/>
                    <a:moveTo>
                      <a:pt x="10570" y="26181"/>
                    </a:moveTo>
                    <a:cubicBezTo>
                      <a:pt x="10552" y="26360"/>
                      <a:pt x="10499" y="26538"/>
                      <a:pt x="10427" y="26700"/>
                    </a:cubicBezTo>
                    <a:cubicBezTo>
                      <a:pt x="10373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6" y="26771"/>
                      <a:pt x="10391" y="26449"/>
                      <a:pt x="10570" y="26181"/>
                    </a:cubicBezTo>
                    <a:close/>
                    <a:moveTo>
                      <a:pt x="14722" y="27165"/>
                    </a:moveTo>
                    <a:cubicBezTo>
                      <a:pt x="14758" y="27254"/>
                      <a:pt x="14794" y="27362"/>
                      <a:pt x="14811" y="27451"/>
                    </a:cubicBezTo>
                    <a:lnTo>
                      <a:pt x="14776" y="27576"/>
                    </a:lnTo>
                    <a:cubicBezTo>
                      <a:pt x="14740" y="27433"/>
                      <a:pt x="14686" y="27308"/>
                      <a:pt x="14650" y="27165"/>
                    </a:cubicBezTo>
                    <a:close/>
                    <a:moveTo>
                      <a:pt x="15187" y="28561"/>
                    </a:moveTo>
                    <a:lnTo>
                      <a:pt x="15187" y="28561"/>
                    </a:lnTo>
                    <a:cubicBezTo>
                      <a:pt x="14990" y="28847"/>
                      <a:pt x="14722" y="29097"/>
                      <a:pt x="14418" y="29276"/>
                    </a:cubicBezTo>
                    <a:lnTo>
                      <a:pt x="14418" y="29259"/>
                    </a:lnTo>
                    <a:lnTo>
                      <a:pt x="14436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7"/>
                      <a:pt x="14471" y="29151"/>
                    </a:cubicBezTo>
                    <a:cubicBezTo>
                      <a:pt x="14650" y="28901"/>
                      <a:pt x="14901" y="28704"/>
                      <a:pt x="15187" y="28561"/>
                    </a:cubicBezTo>
                    <a:close/>
                    <a:moveTo>
                      <a:pt x="7600" y="24284"/>
                    </a:moveTo>
                    <a:lnTo>
                      <a:pt x="7600" y="24284"/>
                    </a:lnTo>
                    <a:cubicBezTo>
                      <a:pt x="7600" y="24284"/>
                      <a:pt x="7868" y="25107"/>
                      <a:pt x="7868" y="25125"/>
                    </a:cubicBezTo>
                    <a:cubicBezTo>
                      <a:pt x="8029" y="25697"/>
                      <a:pt x="8101" y="26288"/>
                      <a:pt x="8101" y="26878"/>
                    </a:cubicBezTo>
                    <a:cubicBezTo>
                      <a:pt x="8119" y="27630"/>
                      <a:pt x="8083" y="28382"/>
                      <a:pt x="8011" y="29133"/>
                    </a:cubicBezTo>
                    <a:lnTo>
                      <a:pt x="8011" y="29115"/>
                    </a:lnTo>
                    <a:cubicBezTo>
                      <a:pt x="7886" y="28328"/>
                      <a:pt x="7832" y="27523"/>
                      <a:pt x="7814" y="26717"/>
                    </a:cubicBezTo>
                    <a:cubicBezTo>
                      <a:pt x="7814" y="26691"/>
                      <a:pt x="7788" y="26677"/>
                      <a:pt x="7761" y="26677"/>
                    </a:cubicBezTo>
                    <a:cubicBezTo>
                      <a:pt x="7734" y="26677"/>
                      <a:pt x="7707" y="26691"/>
                      <a:pt x="7707" y="26717"/>
                    </a:cubicBezTo>
                    <a:cubicBezTo>
                      <a:pt x="7689" y="27630"/>
                      <a:pt x="7779" y="28525"/>
                      <a:pt x="7975" y="29402"/>
                    </a:cubicBezTo>
                    <a:cubicBezTo>
                      <a:pt x="7975" y="29420"/>
                      <a:pt x="7975" y="29420"/>
                      <a:pt x="7975" y="29420"/>
                    </a:cubicBezTo>
                    <a:lnTo>
                      <a:pt x="7975" y="29473"/>
                    </a:lnTo>
                    <a:cubicBezTo>
                      <a:pt x="7492" y="27791"/>
                      <a:pt x="7295" y="26037"/>
                      <a:pt x="7600" y="24284"/>
                    </a:cubicBezTo>
                    <a:close/>
                    <a:moveTo>
                      <a:pt x="13505" y="29921"/>
                    </a:moveTo>
                    <a:cubicBezTo>
                      <a:pt x="13648" y="30189"/>
                      <a:pt x="13720" y="30493"/>
                      <a:pt x="13738" y="30780"/>
                    </a:cubicBezTo>
                    <a:cubicBezTo>
                      <a:pt x="13612" y="30511"/>
                      <a:pt x="13523" y="30225"/>
                      <a:pt x="13505" y="29921"/>
                    </a:cubicBezTo>
                    <a:close/>
                    <a:moveTo>
                      <a:pt x="5847" y="28817"/>
                    </a:moveTo>
                    <a:cubicBezTo>
                      <a:pt x="5894" y="28817"/>
                      <a:pt x="5925" y="28878"/>
                      <a:pt x="5918" y="29044"/>
                    </a:cubicBezTo>
                    <a:cubicBezTo>
                      <a:pt x="5918" y="29294"/>
                      <a:pt x="5900" y="29563"/>
                      <a:pt x="5882" y="29813"/>
                    </a:cubicBezTo>
                    <a:cubicBezTo>
                      <a:pt x="5864" y="30135"/>
                      <a:pt x="5828" y="30440"/>
                      <a:pt x="5792" y="30762"/>
                    </a:cubicBezTo>
                    <a:lnTo>
                      <a:pt x="5774" y="30744"/>
                    </a:lnTo>
                    <a:cubicBezTo>
                      <a:pt x="5762" y="30726"/>
                      <a:pt x="5745" y="30718"/>
                      <a:pt x="5726" y="30718"/>
                    </a:cubicBezTo>
                    <a:cubicBezTo>
                      <a:pt x="5689" y="30718"/>
                      <a:pt x="5649" y="30750"/>
                      <a:pt x="5649" y="30797"/>
                    </a:cubicBezTo>
                    <a:lnTo>
                      <a:pt x="5649" y="30815"/>
                    </a:lnTo>
                    <a:cubicBezTo>
                      <a:pt x="5595" y="30619"/>
                      <a:pt x="5506" y="30422"/>
                      <a:pt x="5416" y="30243"/>
                    </a:cubicBezTo>
                    <a:cubicBezTo>
                      <a:pt x="5345" y="29849"/>
                      <a:pt x="5399" y="29437"/>
                      <a:pt x="5595" y="29080"/>
                    </a:cubicBezTo>
                    <a:cubicBezTo>
                      <a:pt x="5670" y="28951"/>
                      <a:pt x="5777" y="28817"/>
                      <a:pt x="5847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80" y="29956"/>
                      <a:pt x="6329" y="30565"/>
                      <a:pt x="6132" y="31120"/>
                    </a:cubicBezTo>
                    <a:cubicBezTo>
                      <a:pt x="6114" y="30994"/>
                      <a:pt x="6096" y="30869"/>
                      <a:pt x="6079" y="30744"/>
                    </a:cubicBezTo>
                    <a:lnTo>
                      <a:pt x="6096" y="30744"/>
                    </a:lnTo>
                    <a:cubicBezTo>
                      <a:pt x="6084" y="30719"/>
                      <a:pt x="6062" y="30693"/>
                      <a:pt x="6032" y="30693"/>
                    </a:cubicBezTo>
                    <a:cubicBezTo>
                      <a:pt x="6019" y="30693"/>
                      <a:pt x="6005" y="30698"/>
                      <a:pt x="5989" y="30708"/>
                    </a:cubicBezTo>
                    <a:cubicBezTo>
                      <a:pt x="6025" y="30475"/>
                      <a:pt x="6043" y="30261"/>
                      <a:pt x="6061" y="30028"/>
                    </a:cubicBezTo>
                    <a:cubicBezTo>
                      <a:pt x="6240" y="29867"/>
                      <a:pt x="6383" y="29652"/>
                      <a:pt x="6454" y="29420"/>
                    </a:cubicBezTo>
                    <a:close/>
                    <a:moveTo>
                      <a:pt x="4056" y="29151"/>
                    </a:moveTo>
                    <a:lnTo>
                      <a:pt x="4056" y="29151"/>
                    </a:lnTo>
                    <a:cubicBezTo>
                      <a:pt x="4468" y="29366"/>
                      <a:pt x="4808" y="29670"/>
                      <a:pt x="5076" y="30046"/>
                    </a:cubicBezTo>
                    <a:cubicBezTo>
                      <a:pt x="5166" y="30153"/>
                      <a:pt x="5237" y="30279"/>
                      <a:pt x="5291" y="30404"/>
                    </a:cubicBezTo>
                    <a:cubicBezTo>
                      <a:pt x="5327" y="30529"/>
                      <a:pt x="5363" y="30672"/>
                      <a:pt x="5434" y="30797"/>
                    </a:cubicBezTo>
                    <a:lnTo>
                      <a:pt x="5399" y="30762"/>
                    </a:lnTo>
                    <a:cubicBezTo>
                      <a:pt x="5381" y="30744"/>
                      <a:pt x="5361" y="30736"/>
                      <a:pt x="5342" y="30736"/>
                    </a:cubicBezTo>
                    <a:cubicBezTo>
                      <a:pt x="5305" y="30736"/>
                      <a:pt x="5273" y="30768"/>
                      <a:pt x="5273" y="30815"/>
                    </a:cubicBezTo>
                    <a:cubicBezTo>
                      <a:pt x="5255" y="30923"/>
                      <a:pt x="5255" y="31030"/>
                      <a:pt x="5273" y="31138"/>
                    </a:cubicBezTo>
                    <a:cubicBezTo>
                      <a:pt x="5202" y="31084"/>
                      <a:pt x="5130" y="31030"/>
                      <a:pt x="5041" y="30976"/>
                    </a:cubicBezTo>
                    <a:cubicBezTo>
                      <a:pt x="4897" y="30833"/>
                      <a:pt x="4736" y="30690"/>
                      <a:pt x="4575" y="30565"/>
                    </a:cubicBezTo>
                    <a:cubicBezTo>
                      <a:pt x="4504" y="30440"/>
                      <a:pt x="4450" y="30332"/>
                      <a:pt x="4414" y="30261"/>
                    </a:cubicBezTo>
                    <a:cubicBezTo>
                      <a:pt x="4235" y="29921"/>
                      <a:pt x="4110" y="29545"/>
                      <a:pt x="4056" y="29151"/>
                    </a:cubicBezTo>
                    <a:close/>
                    <a:moveTo>
                      <a:pt x="8781" y="30010"/>
                    </a:moveTo>
                    <a:cubicBezTo>
                      <a:pt x="8781" y="30404"/>
                      <a:pt x="8530" y="30762"/>
                      <a:pt x="8333" y="31138"/>
                    </a:cubicBezTo>
                    <a:lnTo>
                      <a:pt x="8333" y="31084"/>
                    </a:lnTo>
                    <a:cubicBezTo>
                      <a:pt x="8459" y="30708"/>
                      <a:pt x="8602" y="30350"/>
                      <a:pt x="8781" y="30010"/>
                    </a:cubicBezTo>
                    <a:close/>
                    <a:moveTo>
                      <a:pt x="3415" y="30148"/>
                    </a:moveTo>
                    <a:cubicBezTo>
                      <a:pt x="3792" y="30148"/>
                      <a:pt x="4218" y="30508"/>
                      <a:pt x="4486" y="30726"/>
                    </a:cubicBezTo>
                    <a:cubicBezTo>
                      <a:pt x="4504" y="30744"/>
                      <a:pt x="4540" y="30780"/>
                      <a:pt x="4557" y="30797"/>
                    </a:cubicBezTo>
                    <a:cubicBezTo>
                      <a:pt x="4647" y="30976"/>
                      <a:pt x="4808" y="31138"/>
                      <a:pt x="4987" y="31227"/>
                    </a:cubicBezTo>
                    <a:lnTo>
                      <a:pt x="5059" y="31316"/>
                    </a:lnTo>
                    <a:cubicBezTo>
                      <a:pt x="5076" y="31334"/>
                      <a:pt x="5094" y="31352"/>
                      <a:pt x="5112" y="31388"/>
                    </a:cubicBezTo>
                    <a:cubicBezTo>
                      <a:pt x="4987" y="31334"/>
                      <a:pt x="4844" y="31316"/>
                      <a:pt x="4719" y="31316"/>
                    </a:cubicBezTo>
                    <a:cubicBezTo>
                      <a:pt x="4683" y="31316"/>
                      <a:pt x="4665" y="31334"/>
                      <a:pt x="4647" y="31352"/>
                    </a:cubicBezTo>
                    <a:lnTo>
                      <a:pt x="4647" y="31370"/>
                    </a:lnTo>
                    <a:cubicBezTo>
                      <a:pt x="4468" y="31299"/>
                      <a:pt x="4289" y="31263"/>
                      <a:pt x="4110" y="31245"/>
                    </a:cubicBezTo>
                    <a:cubicBezTo>
                      <a:pt x="3949" y="31191"/>
                      <a:pt x="3806" y="31120"/>
                      <a:pt x="3663" y="31048"/>
                    </a:cubicBezTo>
                    <a:cubicBezTo>
                      <a:pt x="3484" y="30976"/>
                      <a:pt x="3323" y="30869"/>
                      <a:pt x="3162" y="30744"/>
                    </a:cubicBezTo>
                    <a:cubicBezTo>
                      <a:pt x="2893" y="30583"/>
                      <a:pt x="3018" y="30153"/>
                      <a:pt x="3341" y="30153"/>
                    </a:cubicBezTo>
                    <a:cubicBezTo>
                      <a:pt x="3365" y="30150"/>
                      <a:pt x="3390" y="30148"/>
                      <a:pt x="3415" y="30148"/>
                    </a:cubicBezTo>
                    <a:close/>
                    <a:moveTo>
                      <a:pt x="5416" y="30976"/>
                    </a:moveTo>
                    <a:cubicBezTo>
                      <a:pt x="5470" y="31048"/>
                      <a:pt x="5524" y="31120"/>
                      <a:pt x="5560" y="31209"/>
                    </a:cubicBezTo>
                    <a:cubicBezTo>
                      <a:pt x="5595" y="31281"/>
                      <a:pt x="5613" y="31370"/>
                      <a:pt x="5649" y="31442"/>
                    </a:cubicBezTo>
                    <a:lnTo>
                      <a:pt x="5631" y="31442"/>
                    </a:lnTo>
                    <a:cubicBezTo>
                      <a:pt x="5631" y="31436"/>
                      <a:pt x="5630" y="31434"/>
                      <a:pt x="5627" y="31434"/>
                    </a:cubicBezTo>
                    <a:cubicBezTo>
                      <a:pt x="5622" y="31434"/>
                      <a:pt x="5613" y="31447"/>
                      <a:pt x="5613" y="31460"/>
                    </a:cubicBezTo>
                    <a:cubicBezTo>
                      <a:pt x="5560" y="31406"/>
                      <a:pt x="5524" y="31352"/>
                      <a:pt x="5470" y="31299"/>
                    </a:cubicBezTo>
                    <a:cubicBezTo>
                      <a:pt x="5434" y="31191"/>
                      <a:pt x="5416" y="31084"/>
                      <a:pt x="5416" y="30976"/>
                    </a:cubicBezTo>
                    <a:close/>
                    <a:moveTo>
                      <a:pt x="5882" y="31173"/>
                    </a:moveTo>
                    <a:cubicBezTo>
                      <a:pt x="5935" y="31299"/>
                      <a:pt x="5971" y="31442"/>
                      <a:pt x="5989" y="31567"/>
                    </a:cubicBezTo>
                    <a:lnTo>
                      <a:pt x="5989" y="31585"/>
                    </a:lnTo>
                    <a:cubicBezTo>
                      <a:pt x="5989" y="31603"/>
                      <a:pt x="5989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18" y="31585"/>
                    </a:cubicBezTo>
                    <a:cubicBezTo>
                      <a:pt x="5900" y="31478"/>
                      <a:pt x="5864" y="31388"/>
                      <a:pt x="5846" y="31281"/>
                    </a:cubicBezTo>
                    <a:cubicBezTo>
                      <a:pt x="5846" y="31245"/>
                      <a:pt x="5882" y="31209"/>
                      <a:pt x="5882" y="31173"/>
                    </a:cubicBezTo>
                    <a:close/>
                    <a:moveTo>
                      <a:pt x="4955" y="31480"/>
                    </a:moveTo>
                    <a:lnTo>
                      <a:pt x="4955" y="31480"/>
                    </a:lnTo>
                    <a:cubicBezTo>
                      <a:pt x="5107" y="31500"/>
                      <a:pt x="5244" y="31553"/>
                      <a:pt x="5381" y="31639"/>
                    </a:cubicBezTo>
                    <a:cubicBezTo>
                      <a:pt x="5470" y="31710"/>
                      <a:pt x="5577" y="31782"/>
                      <a:pt x="5703" y="31835"/>
                    </a:cubicBezTo>
                    <a:lnTo>
                      <a:pt x="5756" y="31835"/>
                    </a:lnTo>
                    <a:cubicBezTo>
                      <a:pt x="5774" y="31835"/>
                      <a:pt x="5792" y="31835"/>
                      <a:pt x="5810" y="31818"/>
                    </a:cubicBezTo>
                    <a:lnTo>
                      <a:pt x="5864" y="31943"/>
                    </a:lnTo>
                    <a:cubicBezTo>
                      <a:pt x="5525" y="31854"/>
                      <a:pt x="5222" y="31676"/>
                      <a:pt x="4955" y="31480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40" y="32247"/>
                      <a:pt x="13129" y="32641"/>
                      <a:pt x="13111" y="33034"/>
                    </a:cubicBezTo>
                    <a:cubicBezTo>
                      <a:pt x="12932" y="32694"/>
                      <a:pt x="12789" y="32247"/>
                      <a:pt x="12879" y="31889"/>
                    </a:cubicBezTo>
                    <a:close/>
                    <a:moveTo>
                      <a:pt x="11572" y="32569"/>
                    </a:moveTo>
                    <a:lnTo>
                      <a:pt x="11572" y="32569"/>
                    </a:lnTo>
                    <a:cubicBezTo>
                      <a:pt x="11698" y="33088"/>
                      <a:pt x="11429" y="33535"/>
                      <a:pt x="11214" y="34001"/>
                    </a:cubicBezTo>
                    <a:cubicBezTo>
                      <a:pt x="11161" y="33500"/>
                      <a:pt x="11286" y="32999"/>
                      <a:pt x="11572" y="32569"/>
                    </a:cubicBezTo>
                    <a:close/>
                    <a:moveTo>
                      <a:pt x="17442" y="30117"/>
                    </a:moveTo>
                    <a:cubicBezTo>
                      <a:pt x="17442" y="30118"/>
                      <a:pt x="16762" y="31639"/>
                      <a:pt x="16673" y="31800"/>
                    </a:cubicBezTo>
                    <a:cubicBezTo>
                      <a:pt x="16225" y="32551"/>
                      <a:pt x="15760" y="33267"/>
                      <a:pt x="15241" y="33965"/>
                    </a:cubicBezTo>
                    <a:cubicBezTo>
                      <a:pt x="14382" y="35146"/>
                      <a:pt x="13577" y="36327"/>
                      <a:pt x="12682" y="37472"/>
                    </a:cubicBezTo>
                    <a:cubicBezTo>
                      <a:pt x="12718" y="37186"/>
                      <a:pt x="12771" y="36918"/>
                      <a:pt x="12807" y="36631"/>
                    </a:cubicBezTo>
                    <a:cubicBezTo>
                      <a:pt x="13022" y="36041"/>
                      <a:pt x="13290" y="35468"/>
                      <a:pt x="13595" y="34931"/>
                    </a:cubicBezTo>
                    <a:cubicBezTo>
                      <a:pt x="14257" y="33786"/>
                      <a:pt x="15187" y="32784"/>
                      <a:pt x="15778" y="31567"/>
                    </a:cubicBezTo>
                    <a:cubicBezTo>
                      <a:pt x="15790" y="31542"/>
                      <a:pt x="15758" y="31516"/>
                      <a:pt x="15726" y="31516"/>
                    </a:cubicBezTo>
                    <a:cubicBezTo>
                      <a:pt x="15712" y="31516"/>
                      <a:pt x="15699" y="31521"/>
                      <a:pt x="15688" y="31531"/>
                    </a:cubicBezTo>
                    <a:cubicBezTo>
                      <a:pt x="14990" y="32659"/>
                      <a:pt x="14221" y="33750"/>
                      <a:pt x="13505" y="34860"/>
                    </a:cubicBezTo>
                    <a:cubicBezTo>
                      <a:pt x="13272" y="35235"/>
                      <a:pt x="13076" y="35647"/>
                      <a:pt x="12915" y="36059"/>
                    </a:cubicBezTo>
                    <a:cubicBezTo>
                      <a:pt x="12968" y="35683"/>
                      <a:pt x="13040" y="35307"/>
                      <a:pt x="13111" y="34931"/>
                    </a:cubicBezTo>
                    <a:cubicBezTo>
                      <a:pt x="13863" y="32820"/>
                      <a:pt x="15312" y="30869"/>
                      <a:pt x="17442" y="30117"/>
                    </a:cubicBezTo>
                    <a:close/>
                    <a:moveTo>
                      <a:pt x="10731" y="36596"/>
                    </a:moveTo>
                    <a:cubicBezTo>
                      <a:pt x="11089" y="36792"/>
                      <a:pt x="11268" y="37186"/>
                      <a:pt x="11465" y="37544"/>
                    </a:cubicBezTo>
                    <a:cubicBezTo>
                      <a:pt x="11071" y="37365"/>
                      <a:pt x="10803" y="37025"/>
                      <a:pt x="10731" y="36596"/>
                    </a:cubicBezTo>
                    <a:close/>
                    <a:moveTo>
                      <a:pt x="9711" y="30923"/>
                    </a:moveTo>
                    <a:cubicBezTo>
                      <a:pt x="9765" y="31764"/>
                      <a:pt x="9980" y="32641"/>
                      <a:pt x="9962" y="33464"/>
                    </a:cubicBezTo>
                    <a:cubicBezTo>
                      <a:pt x="9944" y="34949"/>
                      <a:pt x="9854" y="36434"/>
                      <a:pt x="9801" y="37920"/>
                    </a:cubicBezTo>
                    <a:cubicBezTo>
                      <a:pt x="9765" y="37866"/>
                      <a:pt x="9747" y="37812"/>
                      <a:pt x="9729" y="37759"/>
                    </a:cubicBezTo>
                    <a:cubicBezTo>
                      <a:pt x="9675" y="36578"/>
                      <a:pt x="9479" y="35397"/>
                      <a:pt x="9568" y="34215"/>
                    </a:cubicBezTo>
                    <a:cubicBezTo>
                      <a:pt x="9568" y="34198"/>
                      <a:pt x="9555" y="34189"/>
                      <a:pt x="9541" y="34189"/>
                    </a:cubicBezTo>
                    <a:cubicBezTo>
                      <a:pt x="9528" y="34189"/>
                      <a:pt x="9514" y="34198"/>
                      <a:pt x="9514" y="34215"/>
                    </a:cubicBezTo>
                    <a:cubicBezTo>
                      <a:pt x="9425" y="35235"/>
                      <a:pt x="9425" y="36256"/>
                      <a:pt x="9550" y="37276"/>
                    </a:cubicBezTo>
                    <a:cubicBezTo>
                      <a:pt x="9443" y="36971"/>
                      <a:pt x="9353" y="36667"/>
                      <a:pt x="9246" y="36363"/>
                    </a:cubicBezTo>
                    <a:cubicBezTo>
                      <a:pt x="9264" y="36345"/>
                      <a:pt x="9264" y="36327"/>
                      <a:pt x="9246" y="36309"/>
                    </a:cubicBezTo>
                    <a:cubicBezTo>
                      <a:pt x="8995" y="35128"/>
                      <a:pt x="8888" y="34019"/>
                      <a:pt x="9157" y="32838"/>
                    </a:cubicBezTo>
                    <a:cubicBezTo>
                      <a:pt x="9300" y="32175"/>
                      <a:pt x="9532" y="31549"/>
                      <a:pt x="9711" y="30923"/>
                    </a:cubicBezTo>
                    <a:close/>
                    <a:moveTo>
                      <a:pt x="4895" y="33894"/>
                    </a:moveTo>
                    <a:cubicBezTo>
                      <a:pt x="4980" y="33894"/>
                      <a:pt x="5118" y="33916"/>
                      <a:pt x="5327" y="33965"/>
                    </a:cubicBezTo>
                    <a:cubicBezTo>
                      <a:pt x="6096" y="34162"/>
                      <a:pt x="6812" y="34788"/>
                      <a:pt x="7385" y="35289"/>
                    </a:cubicBezTo>
                    <a:cubicBezTo>
                      <a:pt x="8298" y="36112"/>
                      <a:pt x="9067" y="37079"/>
                      <a:pt x="9640" y="38170"/>
                    </a:cubicBezTo>
                    <a:lnTo>
                      <a:pt x="9783" y="38510"/>
                    </a:lnTo>
                    <a:cubicBezTo>
                      <a:pt x="9675" y="38385"/>
                      <a:pt x="9568" y="38278"/>
                      <a:pt x="9461" y="38170"/>
                    </a:cubicBezTo>
                    <a:cubicBezTo>
                      <a:pt x="9139" y="37723"/>
                      <a:pt x="8781" y="37293"/>
                      <a:pt x="8405" y="36882"/>
                    </a:cubicBezTo>
                    <a:cubicBezTo>
                      <a:pt x="7868" y="36273"/>
                      <a:pt x="7152" y="35880"/>
                      <a:pt x="6615" y="35289"/>
                    </a:cubicBezTo>
                    <a:cubicBezTo>
                      <a:pt x="6606" y="35275"/>
                      <a:pt x="6596" y="35270"/>
                      <a:pt x="6586" y="35270"/>
                    </a:cubicBezTo>
                    <a:cubicBezTo>
                      <a:pt x="6558" y="35270"/>
                      <a:pt x="6535" y="35316"/>
                      <a:pt x="6562" y="35343"/>
                    </a:cubicBezTo>
                    <a:cubicBezTo>
                      <a:pt x="7009" y="35898"/>
                      <a:pt x="7653" y="36273"/>
                      <a:pt x="8137" y="36792"/>
                    </a:cubicBezTo>
                    <a:cubicBezTo>
                      <a:pt x="8441" y="37132"/>
                      <a:pt x="8727" y="37472"/>
                      <a:pt x="9013" y="37830"/>
                    </a:cubicBezTo>
                    <a:cubicBezTo>
                      <a:pt x="8709" y="37633"/>
                      <a:pt x="8387" y="37454"/>
                      <a:pt x="8083" y="37293"/>
                    </a:cubicBezTo>
                    <a:cubicBezTo>
                      <a:pt x="6812" y="36578"/>
                      <a:pt x="6096" y="35683"/>
                      <a:pt x="5237" y="34520"/>
                    </a:cubicBezTo>
                    <a:cubicBezTo>
                      <a:pt x="4998" y="34196"/>
                      <a:pt x="4581" y="33894"/>
                      <a:pt x="4895" y="33894"/>
                    </a:cubicBezTo>
                    <a:close/>
                    <a:moveTo>
                      <a:pt x="9658" y="40067"/>
                    </a:moveTo>
                    <a:lnTo>
                      <a:pt x="9658" y="40067"/>
                    </a:ln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8" y="40497"/>
                      <a:pt x="9801" y="40300"/>
                      <a:pt x="9658" y="40067"/>
                    </a:cubicBezTo>
                    <a:close/>
                    <a:moveTo>
                      <a:pt x="12736" y="41123"/>
                    </a:moveTo>
                    <a:lnTo>
                      <a:pt x="12736" y="41123"/>
                    </a:lnTo>
                    <a:cubicBezTo>
                      <a:pt x="12628" y="41570"/>
                      <a:pt x="12467" y="42000"/>
                      <a:pt x="12252" y="42411"/>
                    </a:cubicBezTo>
                    <a:cubicBezTo>
                      <a:pt x="12252" y="42304"/>
                      <a:pt x="12252" y="42197"/>
                      <a:pt x="12252" y="42107"/>
                    </a:cubicBezTo>
                    <a:cubicBezTo>
                      <a:pt x="12378" y="41767"/>
                      <a:pt x="12539" y="41427"/>
                      <a:pt x="12736" y="41123"/>
                    </a:cubicBezTo>
                    <a:close/>
                    <a:moveTo>
                      <a:pt x="9640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73" y="29885"/>
                      <a:pt x="10731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2" y="35379"/>
                      <a:pt x="11358" y="36256"/>
                      <a:pt x="11465" y="37132"/>
                    </a:cubicBezTo>
                    <a:cubicBezTo>
                      <a:pt x="11304" y="36792"/>
                      <a:pt x="11000" y="36524"/>
                      <a:pt x="10660" y="36381"/>
                    </a:cubicBezTo>
                    <a:cubicBezTo>
                      <a:pt x="10650" y="36378"/>
                      <a:pt x="10641" y="36376"/>
                      <a:pt x="10631" y="36376"/>
                    </a:cubicBezTo>
                    <a:cubicBezTo>
                      <a:pt x="10589" y="36376"/>
                      <a:pt x="10552" y="36408"/>
                      <a:pt x="10552" y="36452"/>
                    </a:cubicBezTo>
                    <a:cubicBezTo>
                      <a:pt x="10570" y="37043"/>
                      <a:pt x="10982" y="37526"/>
                      <a:pt x="11537" y="37669"/>
                    </a:cubicBezTo>
                    <a:cubicBezTo>
                      <a:pt x="11626" y="38403"/>
                      <a:pt x="11716" y="39119"/>
                      <a:pt x="11787" y="39852"/>
                    </a:cubicBezTo>
                    <a:cubicBezTo>
                      <a:pt x="11912" y="40962"/>
                      <a:pt x="11966" y="42071"/>
                      <a:pt x="11966" y="43199"/>
                    </a:cubicBezTo>
                    <a:cubicBezTo>
                      <a:pt x="11519" y="41409"/>
                      <a:pt x="10534" y="39673"/>
                      <a:pt x="9872" y="38027"/>
                    </a:cubicBezTo>
                    <a:cubicBezTo>
                      <a:pt x="9890" y="38027"/>
                      <a:pt x="9908" y="38027"/>
                      <a:pt x="9926" y="37991"/>
                    </a:cubicBezTo>
                    <a:cubicBezTo>
                      <a:pt x="10177" y="36953"/>
                      <a:pt x="10141" y="35880"/>
                      <a:pt x="10141" y="34824"/>
                    </a:cubicBezTo>
                    <a:cubicBezTo>
                      <a:pt x="10159" y="33625"/>
                      <a:pt x="10230" y="32444"/>
                      <a:pt x="10033" y="31281"/>
                    </a:cubicBezTo>
                    <a:cubicBezTo>
                      <a:pt x="10051" y="30994"/>
                      <a:pt x="9998" y="30708"/>
                      <a:pt x="9872" y="30457"/>
                    </a:cubicBezTo>
                    <a:cubicBezTo>
                      <a:pt x="9908" y="30279"/>
                      <a:pt x="9962" y="30082"/>
                      <a:pt x="9980" y="29885"/>
                    </a:cubicBezTo>
                    <a:cubicBezTo>
                      <a:pt x="9990" y="29822"/>
                      <a:pt x="9946" y="29784"/>
                      <a:pt x="9900" y="29784"/>
                    </a:cubicBezTo>
                    <a:cubicBezTo>
                      <a:pt x="9867" y="29784"/>
                      <a:pt x="9834" y="29804"/>
                      <a:pt x="9819" y="29849"/>
                    </a:cubicBezTo>
                    <a:cubicBezTo>
                      <a:pt x="9801" y="29974"/>
                      <a:pt x="9765" y="30117"/>
                      <a:pt x="9765" y="30279"/>
                    </a:cubicBezTo>
                    <a:cubicBezTo>
                      <a:pt x="9693" y="30547"/>
                      <a:pt x="9622" y="30833"/>
                      <a:pt x="9532" y="31120"/>
                    </a:cubicBezTo>
                    <a:cubicBezTo>
                      <a:pt x="9335" y="31818"/>
                      <a:pt x="9085" y="32515"/>
                      <a:pt x="8942" y="33231"/>
                    </a:cubicBezTo>
                    <a:cubicBezTo>
                      <a:pt x="8817" y="33858"/>
                      <a:pt x="8817" y="34520"/>
                      <a:pt x="8924" y="35146"/>
                    </a:cubicBezTo>
                    <a:cubicBezTo>
                      <a:pt x="8638" y="33965"/>
                      <a:pt x="8441" y="32748"/>
                      <a:pt x="8369" y="31513"/>
                    </a:cubicBezTo>
                    <a:cubicBezTo>
                      <a:pt x="8530" y="31245"/>
                      <a:pt x="8673" y="30959"/>
                      <a:pt x="8781" y="30672"/>
                    </a:cubicBezTo>
                    <a:cubicBezTo>
                      <a:pt x="8924" y="30386"/>
                      <a:pt x="8978" y="30064"/>
                      <a:pt x="8924" y="29760"/>
                    </a:cubicBezTo>
                    <a:cubicBezTo>
                      <a:pt x="8914" y="29719"/>
                      <a:pt x="8876" y="29696"/>
                      <a:pt x="8838" y="29696"/>
                    </a:cubicBezTo>
                    <a:cubicBezTo>
                      <a:pt x="8808" y="29696"/>
                      <a:pt x="8779" y="29710"/>
                      <a:pt x="8763" y="29742"/>
                    </a:cubicBezTo>
                    <a:cubicBezTo>
                      <a:pt x="8584" y="30010"/>
                      <a:pt x="8441" y="30296"/>
                      <a:pt x="8333" y="30601"/>
                    </a:cubicBezTo>
                    <a:cubicBezTo>
                      <a:pt x="8333" y="30189"/>
                      <a:pt x="8333" y="29777"/>
                      <a:pt x="8351" y="29348"/>
                    </a:cubicBezTo>
                    <a:cubicBezTo>
                      <a:pt x="8441" y="27791"/>
                      <a:pt x="8817" y="26252"/>
                      <a:pt x="9443" y="24838"/>
                    </a:cubicBezTo>
                    <a:cubicBezTo>
                      <a:pt x="9479" y="24946"/>
                      <a:pt x="9497" y="25053"/>
                      <a:pt x="9532" y="25178"/>
                    </a:cubicBezTo>
                    <a:cubicBezTo>
                      <a:pt x="9532" y="25201"/>
                      <a:pt x="9548" y="25211"/>
                      <a:pt x="9565" y="25211"/>
                    </a:cubicBezTo>
                    <a:cubicBezTo>
                      <a:pt x="9588" y="25211"/>
                      <a:pt x="9614" y="25192"/>
                      <a:pt x="9604" y="25161"/>
                    </a:cubicBezTo>
                    <a:cubicBezTo>
                      <a:pt x="9586" y="24982"/>
                      <a:pt x="9568" y="24803"/>
                      <a:pt x="9550" y="24624"/>
                    </a:cubicBezTo>
                    <a:cubicBezTo>
                      <a:pt x="9568" y="24552"/>
                      <a:pt x="9604" y="24481"/>
                      <a:pt x="9640" y="24409"/>
                    </a:cubicBezTo>
                    <a:close/>
                    <a:moveTo>
                      <a:pt x="11197" y="44290"/>
                    </a:moveTo>
                    <a:lnTo>
                      <a:pt x="11197" y="44290"/>
                    </a:lnTo>
                    <a:cubicBezTo>
                      <a:pt x="11608" y="44613"/>
                      <a:pt x="11626" y="45275"/>
                      <a:pt x="11769" y="45776"/>
                    </a:cubicBezTo>
                    <a:cubicBezTo>
                      <a:pt x="11447" y="45346"/>
                      <a:pt x="11250" y="44827"/>
                      <a:pt x="11197" y="44290"/>
                    </a:cubicBezTo>
                    <a:close/>
                    <a:moveTo>
                      <a:pt x="12968" y="45454"/>
                    </a:moveTo>
                    <a:lnTo>
                      <a:pt x="12968" y="45454"/>
                    </a:lnTo>
                    <a:cubicBezTo>
                      <a:pt x="12915" y="46134"/>
                      <a:pt x="12485" y="46670"/>
                      <a:pt x="12073" y="47207"/>
                    </a:cubicBezTo>
                    <a:cubicBezTo>
                      <a:pt x="12073" y="47118"/>
                      <a:pt x="12109" y="47028"/>
                      <a:pt x="12109" y="46939"/>
                    </a:cubicBezTo>
                    <a:cubicBezTo>
                      <a:pt x="12396" y="46456"/>
                      <a:pt x="12521" y="45794"/>
                      <a:pt x="12968" y="45454"/>
                    </a:cubicBezTo>
                    <a:close/>
                    <a:moveTo>
                      <a:pt x="10767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5" y="966"/>
                      <a:pt x="9335" y="483"/>
                      <a:pt x="8942" y="72"/>
                    </a:cubicBezTo>
                    <a:cubicBezTo>
                      <a:pt x="8926" y="55"/>
                      <a:pt x="8902" y="47"/>
                      <a:pt x="8880" y="47"/>
                    </a:cubicBezTo>
                    <a:cubicBezTo>
                      <a:pt x="8852" y="47"/>
                      <a:pt x="8826" y="60"/>
                      <a:pt x="8817" y="89"/>
                    </a:cubicBezTo>
                    <a:cubicBezTo>
                      <a:pt x="8566" y="769"/>
                      <a:pt x="8530" y="1503"/>
                      <a:pt x="8745" y="2183"/>
                    </a:cubicBezTo>
                    <a:cubicBezTo>
                      <a:pt x="8387" y="1825"/>
                      <a:pt x="7975" y="1539"/>
                      <a:pt x="7528" y="1342"/>
                    </a:cubicBezTo>
                    <a:cubicBezTo>
                      <a:pt x="7521" y="1340"/>
                      <a:pt x="7513" y="1339"/>
                      <a:pt x="7506" y="1339"/>
                    </a:cubicBezTo>
                    <a:cubicBezTo>
                      <a:pt x="7461" y="1339"/>
                      <a:pt x="7423" y="1383"/>
                      <a:pt x="7439" y="1414"/>
                    </a:cubicBezTo>
                    <a:cubicBezTo>
                      <a:pt x="7796" y="2094"/>
                      <a:pt x="7796" y="2863"/>
                      <a:pt x="8244" y="3490"/>
                    </a:cubicBezTo>
                    <a:cubicBezTo>
                      <a:pt x="8512" y="3812"/>
                      <a:pt x="8834" y="4062"/>
                      <a:pt x="9210" y="4241"/>
                    </a:cubicBezTo>
                    <a:cubicBezTo>
                      <a:pt x="9246" y="4420"/>
                      <a:pt x="9318" y="4599"/>
                      <a:pt x="9443" y="4742"/>
                    </a:cubicBezTo>
                    <a:cubicBezTo>
                      <a:pt x="9568" y="4921"/>
                      <a:pt x="9783" y="5046"/>
                      <a:pt x="10015" y="5064"/>
                    </a:cubicBezTo>
                    <a:cubicBezTo>
                      <a:pt x="9837" y="6317"/>
                      <a:pt x="9658" y="7570"/>
                      <a:pt x="9497" y="8822"/>
                    </a:cubicBezTo>
                    <a:cubicBezTo>
                      <a:pt x="9389" y="8518"/>
                      <a:pt x="9300" y="8196"/>
                      <a:pt x="9246" y="7874"/>
                    </a:cubicBezTo>
                    <a:lnTo>
                      <a:pt x="9246" y="7874"/>
                    </a:lnTo>
                    <a:cubicBezTo>
                      <a:pt x="9353" y="8124"/>
                      <a:pt x="9353" y="8375"/>
                      <a:pt x="9443" y="8625"/>
                    </a:cubicBezTo>
                    <a:cubicBezTo>
                      <a:pt x="9443" y="8652"/>
                      <a:pt x="9461" y="8666"/>
                      <a:pt x="9479" y="8666"/>
                    </a:cubicBezTo>
                    <a:cubicBezTo>
                      <a:pt x="9497" y="8666"/>
                      <a:pt x="9514" y="8652"/>
                      <a:pt x="9514" y="8625"/>
                    </a:cubicBezTo>
                    <a:cubicBezTo>
                      <a:pt x="9532" y="8268"/>
                      <a:pt x="9443" y="7892"/>
                      <a:pt x="9228" y="7588"/>
                    </a:cubicBezTo>
                    <a:cubicBezTo>
                      <a:pt x="9214" y="7566"/>
                      <a:pt x="9194" y="7556"/>
                      <a:pt x="9176" y="7556"/>
                    </a:cubicBezTo>
                    <a:cubicBezTo>
                      <a:pt x="9147" y="7556"/>
                      <a:pt x="9121" y="7580"/>
                      <a:pt x="9121" y="7623"/>
                    </a:cubicBezTo>
                    <a:cubicBezTo>
                      <a:pt x="9103" y="8106"/>
                      <a:pt x="9228" y="8608"/>
                      <a:pt x="9479" y="9037"/>
                    </a:cubicBezTo>
                    <a:cubicBezTo>
                      <a:pt x="9300" y="10343"/>
                      <a:pt x="9139" y="11632"/>
                      <a:pt x="9049" y="12956"/>
                    </a:cubicBezTo>
                    <a:cubicBezTo>
                      <a:pt x="8978" y="12831"/>
                      <a:pt x="8852" y="12759"/>
                      <a:pt x="8709" y="12741"/>
                    </a:cubicBezTo>
                    <a:cubicBezTo>
                      <a:pt x="8673" y="12741"/>
                      <a:pt x="8638" y="12777"/>
                      <a:pt x="8638" y="12813"/>
                    </a:cubicBezTo>
                    <a:cubicBezTo>
                      <a:pt x="8673" y="13153"/>
                      <a:pt x="8763" y="13475"/>
                      <a:pt x="8906" y="13779"/>
                    </a:cubicBezTo>
                    <a:cubicBezTo>
                      <a:pt x="8924" y="13851"/>
                      <a:pt x="8960" y="13905"/>
                      <a:pt x="8995" y="13958"/>
                    </a:cubicBezTo>
                    <a:cubicBezTo>
                      <a:pt x="8960" y="14620"/>
                      <a:pt x="8942" y="15265"/>
                      <a:pt x="8942" y="15927"/>
                    </a:cubicBezTo>
                    <a:cubicBezTo>
                      <a:pt x="8942" y="16535"/>
                      <a:pt x="8978" y="17126"/>
                      <a:pt x="8995" y="17716"/>
                    </a:cubicBezTo>
                    <a:cubicBezTo>
                      <a:pt x="8906" y="17484"/>
                      <a:pt x="8781" y="17251"/>
                      <a:pt x="8602" y="17072"/>
                    </a:cubicBezTo>
                    <a:cubicBezTo>
                      <a:pt x="8584" y="17060"/>
                      <a:pt x="8562" y="17054"/>
                      <a:pt x="8541" y="17054"/>
                    </a:cubicBezTo>
                    <a:cubicBezTo>
                      <a:pt x="8500" y="17054"/>
                      <a:pt x="8465" y="17078"/>
                      <a:pt x="8477" y="17126"/>
                    </a:cubicBezTo>
                    <a:cubicBezTo>
                      <a:pt x="8530" y="17698"/>
                      <a:pt x="8727" y="18253"/>
                      <a:pt x="9031" y="18754"/>
                    </a:cubicBezTo>
                    <a:cubicBezTo>
                      <a:pt x="9031" y="18754"/>
                      <a:pt x="9049" y="18772"/>
                      <a:pt x="9067" y="18772"/>
                    </a:cubicBezTo>
                    <a:cubicBezTo>
                      <a:pt x="9174" y="20526"/>
                      <a:pt x="9353" y="22262"/>
                      <a:pt x="9568" y="23979"/>
                    </a:cubicBezTo>
                    <a:cubicBezTo>
                      <a:pt x="9532" y="24069"/>
                      <a:pt x="9497" y="24141"/>
                      <a:pt x="9461" y="24212"/>
                    </a:cubicBezTo>
                    <a:cubicBezTo>
                      <a:pt x="9121" y="22637"/>
                      <a:pt x="8351" y="21170"/>
                      <a:pt x="7564" y="19756"/>
                    </a:cubicBezTo>
                    <a:cubicBezTo>
                      <a:pt x="7582" y="19738"/>
                      <a:pt x="7582" y="19720"/>
                      <a:pt x="7564" y="19720"/>
                    </a:cubicBezTo>
                    <a:cubicBezTo>
                      <a:pt x="7635" y="19506"/>
                      <a:pt x="7653" y="19273"/>
                      <a:pt x="7618" y="19040"/>
                    </a:cubicBezTo>
                    <a:cubicBezTo>
                      <a:pt x="7618" y="18790"/>
                      <a:pt x="7528" y="18557"/>
                      <a:pt x="7367" y="18360"/>
                    </a:cubicBezTo>
                    <a:cubicBezTo>
                      <a:pt x="7354" y="18348"/>
                      <a:pt x="7335" y="18342"/>
                      <a:pt x="7315" y="18342"/>
                    </a:cubicBezTo>
                    <a:cubicBezTo>
                      <a:pt x="7279" y="18342"/>
                      <a:pt x="7242" y="18362"/>
                      <a:pt x="7242" y="18396"/>
                    </a:cubicBezTo>
                    <a:cubicBezTo>
                      <a:pt x="7170" y="18611"/>
                      <a:pt x="7152" y="18844"/>
                      <a:pt x="7188" y="19058"/>
                    </a:cubicBezTo>
                    <a:lnTo>
                      <a:pt x="6991" y="18700"/>
                    </a:lnTo>
                    <a:cubicBezTo>
                      <a:pt x="6615" y="18002"/>
                      <a:pt x="6275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75" y="15676"/>
                      <a:pt x="6240" y="15300"/>
                    </a:cubicBezTo>
                    <a:cubicBezTo>
                      <a:pt x="6240" y="15262"/>
                      <a:pt x="6204" y="15224"/>
                      <a:pt x="6164" y="15224"/>
                    </a:cubicBezTo>
                    <a:cubicBezTo>
                      <a:pt x="6147" y="15224"/>
                      <a:pt x="6130" y="15231"/>
                      <a:pt x="6114" y="15247"/>
                    </a:cubicBezTo>
                    <a:cubicBezTo>
                      <a:pt x="5900" y="15533"/>
                      <a:pt x="5792" y="15909"/>
                      <a:pt x="5828" y="16267"/>
                    </a:cubicBezTo>
                    <a:cubicBezTo>
                      <a:pt x="5130" y="14585"/>
                      <a:pt x="4593" y="12849"/>
                      <a:pt x="4217" y="11077"/>
                    </a:cubicBezTo>
                    <a:cubicBezTo>
                      <a:pt x="4235" y="11023"/>
                      <a:pt x="4271" y="10970"/>
                      <a:pt x="4289" y="10916"/>
                    </a:cubicBezTo>
                    <a:cubicBezTo>
                      <a:pt x="4396" y="10844"/>
                      <a:pt x="4486" y="10719"/>
                      <a:pt x="4522" y="10594"/>
                    </a:cubicBezTo>
                    <a:cubicBezTo>
                      <a:pt x="4933" y="10540"/>
                      <a:pt x="5345" y="10415"/>
                      <a:pt x="5739" y="10236"/>
                    </a:cubicBezTo>
                    <a:cubicBezTo>
                      <a:pt x="5935" y="10129"/>
                      <a:pt x="6472" y="9663"/>
                      <a:pt x="6025" y="9467"/>
                    </a:cubicBezTo>
                    <a:cubicBezTo>
                      <a:pt x="6020" y="9462"/>
                      <a:pt x="6014" y="9460"/>
                      <a:pt x="6006" y="9460"/>
                    </a:cubicBezTo>
                    <a:cubicBezTo>
                      <a:pt x="5999" y="9460"/>
                      <a:pt x="5992" y="9462"/>
                      <a:pt x="5985" y="9466"/>
                    </a:cubicBezTo>
                    <a:lnTo>
                      <a:pt x="5985" y="9466"/>
                    </a:lnTo>
                    <a:cubicBezTo>
                      <a:pt x="6231" y="9168"/>
                      <a:pt x="6395" y="8805"/>
                      <a:pt x="6454" y="8411"/>
                    </a:cubicBezTo>
                    <a:cubicBezTo>
                      <a:pt x="6454" y="8357"/>
                      <a:pt x="6436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8" y="8330"/>
                      <a:pt x="5479" y="8523"/>
                      <a:pt x="5255" y="8858"/>
                    </a:cubicBezTo>
                    <a:cubicBezTo>
                      <a:pt x="5452" y="8393"/>
                      <a:pt x="5524" y="7874"/>
                      <a:pt x="5434" y="7373"/>
                    </a:cubicBezTo>
                    <a:cubicBezTo>
                      <a:pt x="5423" y="7351"/>
                      <a:pt x="5405" y="7335"/>
                      <a:pt x="5385" y="7335"/>
                    </a:cubicBezTo>
                    <a:cubicBezTo>
                      <a:pt x="5372" y="7335"/>
                      <a:pt x="5359" y="7341"/>
                      <a:pt x="5345" y="7355"/>
                    </a:cubicBezTo>
                    <a:cubicBezTo>
                      <a:pt x="5059" y="7659"/>
                      <a:pt x="4808" y="7999"/>
                      <a:pt x="4593" y="8357"/>
                    </a:cubicBezTo>
                    <a:cubicBezTo>
                      <a:pt x="4557" y="7856"/>
                      <a:pt x="4379" y="7373"/>
                      <a:pt x="4128" y="6943"/>
                    </a:cubicBezTo>
                    <a:cubicBezTo>
                      <a:pt x="4106" y="6921"/>
                      <a:pt x="4084" y="6906"/>
                      <a:pt x="4062" y="6906"/>
                    </a:cubicBezTo>
                    <a:cubicBezTo>
                      <a:pt x="4048" y="6906"/>
                      <a:pt x="4034" y="6912"/>
                      <a:pt x="4021" y="6925"/>
                    </a:cubicBezTo>
                    <a:cubicBezTo>
                      <a:pt x="3663" y="7319"/>
                      <a:pt x="3484" y="7838"/>
                      <a:pt x="3555" y="8375"/>
                    </a:cubicBezTo>
                    <a:cubicBezTo>
                      <a:pt x="3287" y="8017"/>
                      <a:pt x="2983" y="7659"/>
                      <a:pt x="2768" y="7355"/>
                    </a:cubicBezTo>
                    <a:cubicBezTo>
                      <a:pt x="2757" y="7334"/>
                      <a:pt x="2735" y="7325"/>
                      <a:pt x="2710" y="7325"/>
                    </a:cubicBezTo>
                    <a:cubicBezTo>
                      <a:pt x="2693" y="7325"/>
                      <a:pt x="2675" y="7330"/>
                      <a:pt x="2661" y="7337"/>
                    </a:cubicBezTo>
                    <a:cubicBezTo>
                      <a:pt x="2195" y="7910"/>
                      <a:pt x="2285" y="8733"/>
                      <a:pt x="2696" y="9341"/>
                    </a:cubicBezTo>
                    <a:cubicBezTo>
                      <a:pt x="2303" y="9162"/>
                      <a:pt x="1909" y="9055"/>
                      <a:pt x="1480" y="9001"/>
                    </a:cubicBezTo>
                    <a:cubicBezTo>
                      <a:pt x="1444" y="9001"/>
                      <a:pt x="1408" y="9055"/>
                      <a:pt x="1408" y="9109"/>
                    </a:cubicBezTo>
                    <a:cubicBezTo>
                      <a:pt x="1712" y="10218"/>
                      <a:pt x="2786" y="10701"/>
                      <a:pt x="3860" y="10827"/>
                    </a:cubicBezTo>
                    <a:cubicBezTo>
                      <a:pt x="3860" y="10827"/>
                      <a:pt x="3877" y="10809"/>
                      <a:pt x="3895" y="10809"/>
                    </a:cubicBezTo>
                    <a:cubicBezTo>
                      <a:pt x="3895" y="10809"/>
                      <a:pt x="3913" y="10809"/>
                      <a:pt x="3931" y="10827"/>
                    </a:cubicBezTo>
                    <a:cubicBezTo>
                      <a:pt x="3967" y="10827"/>
                      <a:pt x="4003" y="10773"/>
                      <a:pt x="3967" y="10755"/>
                    </a:cubicBezTo>
                    <a:cubicBezTo>
                      <a:pt x="3895" y="10683"/>
                      <a:pt x="3824" y="10612"/>
                      <a:pt x="3770" y="10522"/>
                    </a:cubicBezTo>
                    <a:lnTo>
                      <a:pt x="3770" y="10487"/>
                    </a:lnTo>
                    <a:cubicBezTo>
                      <a:pt x="3860" y="10558"/>
                      <a:pt x="3931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9" y="10827"/>
                      <a:pt x="4092" y="10827"/>
                    </a:cubicBezTo>
                    <a:lnTo>
                      <a:pt x="4110" y="10916"/>
                    </a:lnTo>
                    <a:lnTo>
                      <a:pt x="4074" y="10970"/>
                    </a:lnTo>
                    <a:cubicBezTo>
                      <a:pt x="4056" y="11041"/>
                      <a:pt x="4092" y="11095"/>
                      <a:pt x="4164" y="11113"/>
                    </a:cubicBezTo>
                    <a:cubicBezTo>
                      <a:pt x="4325" y="11954"/>
                      <a:pt x="4522" y="12777"/>
                      <a:pt x="4754" y="13600"/>
                    </a:cubicBez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182" y="13081"/>
                      <a:pt x="4271" y="13153"/>
                      <a:pt x="4361" y="13242"/>
                    </a:cubicBezTo>
                    <a:cubicBezTo>
                      <a:pt x="4432" y="13350"/>
                      <a:pt x="4540" y="13457"/>
                      <a:pt x="4629" y="13565"/>
                    </a:cubicBezTo>
                    <a:cubicBezTo>
                      <a:pt x="4636" y="13568"/>
                      <a:pt x="4643" y="13569"/>
                      <a:pt x="4650" y="13569"/>
                    </a:cubicBezTo>
                    <a:cubicBezTo>
                      <a:pt x="4682" y="13569"/>
                      <a:pt x="4715" y="13540"/>
                      <a:pt x="4701" y="13511"/>
                    </a:cubicBezTo>
                    <a:cubicBezTo>
                      <a:pt x="4647" y="13368"/>
                      <a:pt x="4575" y="13242"/>
                      <a:pt x="4468" y="13135"/>
                    </a:cubicBezTo>
                    <a:cubicBezTo>
                      <a:pt x="4343" y="13010"/>
                      <a:pt x="4217" y="12902"/>
                      <a:pt x="4056" y="12831"/>
                    </a:cubicBezTo>
                    <a:cubicBezTo>
                      <a:pt x="4047" y="12826"/>
                      <a:pt x="4036" y="12824"/>
                      <a:pt x="4025" y="12824"/>
                    </a:cubicBezTo>
                    <a:cubicBezTo>
                      <a:pt x="3996" y="12824"/>
                      <a:pt x="3967" y="12840"/>
                      <a:pt x="3967" y="12867"/>
                    </a:cubicBezTo>
                    <a:cubicBezTo>
                      <a:pt x="3900" y="13304"/>
                      <a:pt x="4228" y="13694"/>
                      <a:pt x="4655" y="13694"/>
                    </a:cubicBezTo>
                    <a:cubicBezTo>
                      <a:pt x="4682" y="13694"/>
                      <a:pt x="4709" y="13693"/>
                      <a:pt x="4736" y="13690"/>
                    </a:cubicBezTo>
                    <a:cubicBezTo>
                      <a:pt x="4754" y="13690"/>
                      <a:pt x="4772" y="13672"/>
                      <a:pt x="4772" y="13672"/>
                    </a:cubicBezTo>
                    <a:cubicBezTo>
                      <a:pt x="5130" y="14942"/>
                      <a:pt x="5595" y="16177"/>
                      <a:pt x="6150" y="17358"/>
                    </a:cubicBezTo>
                    <a:cubicBezTo>
                      <a:pt x="5864" y="16982"/>
                      <a:pt x="5577" y="16625"/>
                      <a:pt x="5273" y="16249"/>
                    </a:cubicBezTo>
                    <a:cubicBezTo>
                      <a:pt x="4182" y="14316"/>
                      <a:pt x="2571" y="12491"/>
                      <a:pt x="173" y="12455"/>
                    </a:cubicBezTo>
                    <a:cubicBezTo>
                      <a:pt x="137" y="12473"/>
                      <a:pt x="137" y="12527"/>
                      <a:pt x="173" y="12544"/>
                    </a:cubicBezTo>
                    <a:cubicBezTo>
                      <a:pt x="1390" y="12813"/>
                      <a:pt x="2410" y="13099"/>
                      <a:pt x="3376" y="13940"/>
                    </a:cubicBezTo>
                    <a:cubicBezTo>
                      <a:pt x="3913" y="14441"/>
                      <a:pt x="4396" y="15032"/>
                      <a:pt x="4790" y="15658"/>
                    </a:cubicBezTo>
                    <a:cubicBezTo>
                      <a:pt x="3555" y="14227"/>
                      <a:pt x="2160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58" y="13224"/>
                      <a:pt x="2840" y="13815"/>
                      <a:pt x="3949" y="14925"/>
                    </a:cubicBezTo>
                    <a:cubicBezTo>
                      <a:pt x="4414" y="15390"/>
                      <a:pt x="4862" y="15873"/>
                      <a:pt x="5273" y="16392"/>
                    </a:cubicBezTo>
                    <a:lnTo>
                      <a:pt x="5273" y="16410"/>
                    </a:lnTo>
                    <a:cubicBezTo>
                      <a:pt x="4683" y="15783"/>
                      <a:pt x="3824" y="15479"/>
                      <a:pt x="3072" y="15103"/>
                    </a:cubicBezTo>
                    <a:cubicBezTo>
                      <a:pt x="1873" y="14513"/>
                      <a:pt x="996" y="13529"/>
                      <a:pt x="66" y="12598"/>
                    </a:cubicBezTo>
                    <a:cubicBezTo>
                      <a:pt x="63" y="12595"/>
                      <a:pt x="58" y="12593"/>
                      <a:pt x="5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74" y="13421"/>
                      <a:pt x="1408" y="14119"/>
                      <a:pt x="2213" y="14728"/>
                    </a:cubicBezTo>
                    <a:cubicBezTo>
                      <a:pt x="3197" y="15443"/>
                      <a:pt x="4343" y="15801"/>
                      <a:pt x="5309" y="16553"/>
                    </a:cubicBezTo>
                    <a:cubicBezTo>
                      <a:pt x="5318" y="16562"/>
                      <a:pt x="5327" y="16566"/>
                      <a:pt x="5336" y="16566"/>
                    </a:cubicBezTo>
                    <a:cubicBezTo>
                      <a:pt x="5345" y="16566"/>
                      <a:pt x="5354" y="16562"/>
                      <a:pt x="5363" y="16553"/>
                    </a:cubicBezTo>
                    <a:lnTo>
                      <a:pt x="5399" y="16589"/>
                    </a:lnTo>
                    <a:cubicBezTo>
                      <a:pt x="5399" y="16598"/>
                      <a:pt x="5403" y="16602"/>
                      <a:pt x="5410" y="16602"/>
                    </a:cubicBezTo>
                    <a:cubicBezTo>
                      <a:pt x="5416" y="16602"/>
                      <a:pt x="5425" y="16598"/>
                      <a:pt x="5434" y="16589"/>
                    </a:cubicBezTo>
                    <a:cubicBezTo>
                      <a:pt x="5721" y="16965"/>
                      <a:pt x="6007" y="17340"/>
                      <a:pt x="6311" y="17698"/>
                    </a:cubicBezTo>
                    <a:cubicBezTo>
                      <a:pt x="7027" y="19130"/>
                      <a:pt x="7796" y="20490"/>
                      <a:pt x="8423" y="21904"/>
                    </a:cubicBezTo>
                    <a:cubicBezTo>
                      <a:pt x="8190" y="21617"/>
                      <a:pt x="7850" y="21438"/>
                      <a:pt x="7492" y="21403"/>
                    </a:cubicBezTo>
                    <a:cubicBezTo>
                      <a:pt x="7439" y="21403"/>
                      <a:pt x="7403" y="21456"/>
                      <a:pt x="7421" y="21510"/>
                    </a:cubicBezTo>
                    <a:cubicBezTo>
                      <a:pt x="7635" y="21904"/>
                      <a:pt x="8029" y="22172"/>
                      <a:pt x="8459" y="22208"/>
                    </a:cubicBezTo>
                    <a:cubicBezTo>
                      <a:pt x="8494" y="22208"/>
                      <a:pt x="8512" y="22172"/>
                      <a:pt x="8512" y="22154"/>
                    </a:cubicBezTo>
                    <a:cubicBezTo>
                      <a:pt x="8834" y="22888"/>
                      <a:pt x="9121" y="23675"/>
                      <a:pt x="9335" y="24463"/>
                    </a:cubicBezTo>
                    <a:cubicBezTo>
                      <a:pt x="9139" y="24874"/>
                      <a:pt x="8978" y="25322"/>
                      <a:pt x="8834" y="25751"/>
                    </a:cubicBezTo>
                    <a:cubicBezTo>
                      <a:pt x="8870" y="25393"/>
                      <a:pt x="8834" y="24964"/>
                      <a:pt x="8548" y="24731"/>
                    </a:cubicBezTo>
                    <a:cubicBezTo>
                      <a:pt x="8533" y="24709"/>
                      <a:pt x="8512" y="24699"/>
                      <a:pt x="8491" y="24699"/>
                    </a:cubicBezTo>
                    <a:cubicBezTo>
                      <a:pt x="8462" y="24699"/>
                      <a:pt x="8433" y="24718"/>
                      <a:pt x="8423" y="24749"/>
                    </a:cubicBezTo>
                    <a:cubicBezTo>
                      <a:pt x="8333" y="25161"/>
                      <a:pt x="8441" y="25590"/>
                      <a:pt x="8709" y="25912"/>
                    </a:cubicBezTo>
                    <a:lnTo>
                      <a:pt x="8709" y="25966"/>
                    </a:lnTo>
                    <a:cubicBezTo>
                      <a:pt x="8709" y="25984"/>
                      <a:pt x="8727" y="25984"/>
                      <a:pt x="8727" y="26002"/>
                    </a:cubicBezTo>
                    <a:cubicBezTo>
                      <a:pt x="8566" y="26538"/>
                      <a:pt x="8423" y="27075"/>
                      <a:pt x="8315" y="27630"/>
                    </a:cubicBezTo>
                    <a:cubicBezTo>
                      <a:pt x="8262" y="27827"/>
                      <a:pt x="8244" y="28042"/>
                      <a:pt x="8208" y="28238"/>
                    </a:cubicBezTo>
                    <a:cubicBezTo>
                      <a:pt x="8244" y="27791"/>
                      <a:pt x="8262" y="27344"/>
                      <a:pt x="8244" y="26878"/>
                    </a:cubicBezTo>
                    <a:cubicBezTo>
                      <a:pt x="8244" y="25805"/>
                      <a:pt x="7868" y="24856"/>
                      <a:pt x="7689" y="23818"/>
                    </a:cubicBezTo>
                    <a:cubicBezTo>
                      <a:pt x="7671" y="23783"/>
                      <a:pt x="7635" y="23765"/>
                      <a:pt x="7602" y="23765"/>
                    </a:cubicBezTo>
                    <a:cubicBezTo>
                      <a:pt x="7568" y="23765"/>
                      <a:pt x="7537" y="23783"/>
                      <a:pt x="7528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29" y="31746"/>
                      <a:pt x="8244" y="33482"/>
                      <a:pt x="8673" y="35146"/>
                    </a:cubicBezTo>
                    <a:cubicBezTo>
                      <a:pt x="8047" y="34001"/>
                      <a:pt x="7116" y="32963"/>
                      <a:pt x="6222" y="32014"/>
                    </a:cubicBezTo>
                    <a:cubicBezTo>
                      <a:pt x="6186" y="31800"/>
                      <a:pt x="6168" y="31549"/>
                      <a:pt x="6132" y="31316"/>
                    </a:cubicBezTo>
                    <a:cubicBezTo>
                      <a:pt x="6383" y="30619"/>
                      <a:pt x="6794" y="29867"/>
                      <a:pt x="6490" y="29151"/>
                    </a:cubicBezTo>
                    <a:cubicBezTo>
                      <a:pt x="6481" y="29124"/>
                      <a:pt x="6454" y="29111"/>
                      <a:pt x="6428" y="29111"/>
                    </a:cubicBezTo>
                    <a:cubicBezTo>
                      <a:pt x="6401" y="29111"/>
                      <a:pt x="6374" y="29124"/>
                      <a:pt x="6365" y="29151"/>
                    </a:cubicBezTo>
                    <a:cubicBezTo>
                      <a:pt x="6275" y="29366"/>
                      <a:pt x="6168" y="29563"/>
                      <a:pt x="6043" y="29760"/>
                    </a:cubicBezTo>
                    <a:cubicBezTo>
                      <a:pt x="6061" y="29384"/>
                      <a:pt x="6061" y="28990"/>
                      <a:pt x="6079" y="28614"/>
                    </a:cubicBezTo>
                    <a:cubicBezTo>
                      <a:pt x="6079" y="28579"/>
                      <a:pt x="6025" y="28543"/>
                      <a:pt x="5989" y="28543"/>
                    </a:cubicBezTo>
                    <a:cubicBezTo>
                      <a:pt x="5416" y="28775"/>
                      <a:pt x="5184" y="29366"/>
                      <a:pt x="5202" y="29939"/>
                    </a:cubicBezTo>
                    <a:cubicBezTo>
                      <a:pt x="4897" y="29527"/>
                      <a:pt x="4486" y="29187"/>
                      <a:pt x="4003" y="28936"/>
                    </a:cubicBezTo>
                    <a:cubicBezTo>
                      <a:pt x="3996" y="28933"/>
                      <a:pt x="3989" y="28932"/>
                      <a:pt x="3982" y="28932"/>
                    </a:cubicBezTo>
                    <a:cubicBezTo>
                      <a:pt x="3950" y="28932"/>
                      <a:pt x="3913" y="28964"/>
                      <a:pt x="3913" y="29008"/>
                    </a:cubicBezTo>
                    <a:cubicBezTo>
                      <a:pt x="3931" y="29491"/>
                      <a:pt x="4074" y="29956"/>
                      <a:pt x="4325" y="30368"/>
                    </a:cubicBezTo>
                    <a:lnTo>
                      <a:pt x="4271" y="30332"/>
                    </a:lnTo>
                    <a:cubicBezTo>
                      <a:pt x="4065" y="30191"/>
                      <a:pt x="3692" y="29956"/>
                      <a:pt x="3372" y="29956"/>
                    </a:cubicBezTo>
                    <a:cubicBezTo>
                      <a:pt x="3248" y="29956"/>
                      <a:pt x="3132" y="29991"/>
                      <a:pt x="3036" y="30082"/>
                    </a:cubicBezTo>
                    <a:cubicBezTo>
                      <a:pt x="2553" y="30529"/>
                      <a:pt x="3072" y="30923"/>
                      <a:pt x="3681" y="31173"/>
                    </a:cubicBezTo>
                    <a:lnTo>
                      <a:pt x="3412" y="31173"/>
                    </a:lnTo>
                    <a:cubicBezTo>
                      <a:pt x="2750" y="31245"/>
                      <a:pt x="2678" y="31800"/>
                      <a:pt x="2929" y="32336"/>
                    </a:cubicBezTo>
                    <a:cubicBezTo>
                      <a:pt x="2947" y="32363"/>
                      <a:pt x="2974" y="32377"/>
                      <a:pt x="3001" y="32377"/>
                    </a:cubicBezTo>
                    <a:cubicBezTo>
                      <a:pt x="3027" y="32377"/>
                      <a:pt x="3054" y="32363"/>
                      <a:pt x="3072" y="32336"/>
                    </a:cubicBezTo>
                    <a:cubicBezTo>
                      <a:pt x="3310" y="31989"/>
                      <a:pt x="3750" y="31889"/>
                      <a:pt x="4213" y="31889"/>
                    </a:cubicBezTo>
                    <a:cubicBezTo>
                      <a:pt x="4656" y="31889"/>
                      <a:pt x="5120" y="31980"/>
                      <a:pt x="5452" y="32032"/>
                    </a:cubicBezTo>
                    <a:cubicBezTo>
                      <a:pt x="5456" y="32034"/>
                      <a:pt x="5460" y="32035"/>
                      <a:pt x="5463" y="32035"/>
                    </a:cubicBezTo>
                    <a:cubicBezTo>
                      <a:pt x="5491" y="32035"/>
                      <a:pt x="5502" y="31977"/>
                      <a:pt x="5470" y="31961"/>
                    </a:cubicBezTo>
                    <a:cubicBezTo>
                      <a:pt x="5150" y="31831"/>
                      <a:pt x="4695" y="31734"/>
                      <a:pt x="4249" y="31734"/>
                    </a:cubicBezTo>
                    <a:cubicBezTo>
                      <a:pt x="3772" y="31734"/>
                      <a:pt x="3305" y="31844"/>
                      <a:pt x="3018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07" y="31388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81" y="31925"/>
                      <a:pt x="5631" y="31996"/>
                      <a:pt x="5864" y="32032"/>
                    </a:cubicBezTo>
                    <a:lnTo>
                      <a:pt x="5864" y="32068"/>
                    </a:lnTo>
                    <a:cubicBezTo>
                      <a:pt x="5885" y="32099"/>
                      <a:pt x="5918" y="32118"/>
                      <a:pt x="5952" y="32118"/>
                    </a:cubicBezTo>
                    <a:cubicBezTo>
                      <a:pt x="5977" y="32118"/>
                      <a:pt x="6002" y="32108"/>
                      <a:pt x="6025" y="32086"/>
                    </a:cubicBezTo>
                    <a:cubicBezTo>
                      <a:pt x="6025" y="32104"/>
                      <a:pt x="6061" y="32122"/>
                      <a:pt x="6079" y="32122"/>
                    </a:cubicBezTo>
                    <a:cubicBezTo>
                      <a:pt x="6079" y="32158"/>
                      <a:pt x="6096" y="32193"/>
                      <a:pt x="6096" y="32229"/>
                    </a:cubicBezTo>
                    <a:cubicBezTo>
                      <a:pt x="6104" y="32260"/>
                      <a:pt x="6133" y="32275"/>
                      <a:pt x="6162" y="32275"/>
                    </a:cubicBezTo>
                    <a:cubicBezTo>
                      <a:pt x="6200" y="32275"/>
                      <a:pt x="6240" y="32251"/>
                      <a:pt x="6240" y="32211"/>
                    </a:cubicBezTo>
                    <a:lnTo>
                      <a:pt x="6240" y="32175"/>
                    </a:lnTo>
                    <a:cubicBezTo>
                      <a:pt x="6687" y="32694"/>
                      <a:pt x="7134" y="33231"/>
                      <a:pt x="7564" y="33786"/>
                    </a:cubicBezTo>
                    <a:cubicBezTo>
                      <a:pt x="8065" y="34448"/>
                      <a:pt x="8441" y="35200"/>
                      <a:pt x="8906" y="35916"/>
                    </a:cubicBezTo>
                    <a:lnTo>
                      <a:pt x="8942" y="36077"/>
                    </a:lnTo>
                    <a:cubicBezTo>
                      <a:pt x="9031" y="36399"/>
                      <a:pt x="9139" y="36739"/>
                      <a:pt x="9264" y="37061"/>
                    </a:cubicBezTo>
                    <a:cubicBezTo>
                      <a:pt x="8172" y="35369"/>
                      <a:pt x="6403" y="33695"/>
                      <a:pt x="4623" y="33695"/>
                    </a:cubicBezTo>
                    <a:cubicBezTo>
                      <a:pt x="4595" y="33695"/>
                      <a:pt x="4567" y="33696"/>
                      <a:pt x="4540" y="33697"/>
                    </a:cubicBezTo>
                    <a:cubicBezTo>
                      <a:pt x="4468" y="33697"/>
                      <a:pt x="4432" y="33786"/>
                      <a:pt x="4468" y="33840"/>
                    </a:cubicBezTo>
                    <a:cubicBezTo>
                      <a:pt x="5291" y="34699"/>
                      <a:pt x="5828" y="35898"/>
                      <a:pt x="6776" y="36631"/>
                    </a:cubicBezTo>
                    <a:cubicBezTo>
                      <a:pt x="7564" y="37240"/>
                      <a:pt x="8566" y="37580"/>
                      <a:pt x="9318" y="38188"/>
                    </a:cubicBezTo>
                    <a:cubicBezTo>
                      <a:pt x="9461" y="38385"/>
                      <a:pt x="9604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798" y="38750"/>
                      <a:pt x="9814" y="38733"/>
                      <a:pt x="9801" y="38707"/>
                    </a:cubicBezTo>
                    <a:cubicBezTo>
                      <a:pt x="9783" y="38671"/>
                      <a:pt x="9765" y="38636"/>
                      <a:pt x="9747" y="38600"/>
                    </a:cubicBezTo>
                    <a:lnTo>
                      <a:pt x="9747" y="38600"/>
                    </a:lnTo>
                    <a:cubicBezTo>
                      <a:pt x="9819" y="38689"/>
                      <a:pt x="9908" y="38779"/>
                      <a:pt x="9962" y="38886"/>
                    </a:cubicBezTo>
                    <a:cubicBezTo>
                      <a:pt x="10266" y="39584"/>
                      <a:pt x="10570" y="40300"/>
                      <a:pt x="10857" y="40998"/>
                    </a:cubicBezTo>
                    <a:lnTo>
                      <a:pt x="10696" y="40908"/>
                    </a:lnTo>
                    <a:cubicBezTo>
                      <a:pt x="10552" y="40676"/>
                      <a:pt x="10391" y="40479"/>
                      <a:pt x="10194" y="40282"/>
                    </a:cubicBezTo>
                    <a:cubicBezTo>
                      <a:pt x="10033" y="40049"/>
                      <a:pt x="9783" y="39870"/>
                      <a:pt x="9514" y="39781"/>
                    </a:cubicBezTo>
                    <a:cubicBezTo>
                      <a:pt x="9507" y="39778"/>
                      <a:pt x="9500" y="39777"/>
                      <a:pt x="9493" y="39777"/>
                    </a:cubicBezTo>
                    <a:cubicBezTo>
                      <a:pt x="9443" y="39777"/>
                      <a:pt x="9392" y="39826"/>
                      <a:pt x="9407" y="39888"/>
                    </a:cubicBezTo>
                    <a:cubicBezTo>
                      <a:pt x="9693" y="40515"/>
                      <a:pt x="10248" y="40998"/>
                      <a:pt x="10928" y="41177"/>
                    </a:cubicBezTo>
                    <a:cubicBezTo>
                      <a:pt x="11393" y="42268"/>
                      <a:pt x="11733" y="43414"/>
                      <a:pt x="11948" y="44577"/>
                    </a:cubicBezTo>
                    <a:cubicBezTo>
                      <a:pt x="11948" y="44791"/>
                      <a:pt x="11930" y="44988"/>
                      <a:pt x="11912" y="45185"/>
                    </a:cubicBezTo>
                    <a:cubicBezTo>
                      <a:pt x="11787" y="44684"/>
                      <a:pt x="11554" y="44183"/>
                      <a:pt x="11143" y="44022"/>
                    </a:cubicBezTo>
                    <a:cubicBezTo>
                      <a:pt x="11125" y="44009"/>
                      <a:pt x="11108" y="44003"/>
                      <a:pt x="11092" y="44003"/>
                    </a:cubicBezTo>
                    <a:cubicBezTo>
                      <a:pt x="11042" y="44003"/>
                      <a:pt x="11004" y="44057"/>
                      <a:pt x="11018" y="44111"/>
                    </a:cubicBezTo>
                    <a:cubicBezTo>
                      <a:pt x="11107" y="44756"/>
                      <a:pt x="11268" y="45615"/>
                      <a:pt x="11841" y="45990"/>
                    </a:cubicBezTo>
                    <a:cubicBezTo>
                      <a:pt x="11662" y="47977"/>
                      <a:pt x="11304" y="49945"/>
                      <a:pt x="10785" y="51860"/>
                    </a:cubicBezTo>
                    <a:cubicBezTo>
                      <a:pt x="10774" y="51903"/>
                      <a:pt x="10809" y="51927"/>
                      <a:pt x="10847" y="51927"/>
                    </a:cubicBezTo>
                    <a:cubicBezTo>
                      <a:pt x="10871" y="51927"/>
                      <a:pt x="10896" y="51917"/>
                      <a:pt x="10910" y="51896"/>
                    </a:cubicBezTo>
                    <a:cubicBezTo>
                      <a:pt x="11465" y="50482"/>
                      <a:pt x="11859" y="49015"/>
                      <a:pt x="12056" y="47512"/>
                    </a:cubicBezTo>
                    <a:cubicBezTo>
                      <a:pt x="12682" y="47010"/>
                      <a:pt x="13272" y="46044"/>
                      <a:pt x="13165" y="45275"/>
                    </a:cubicBezTo>
                    <a:cubicBezTo>
                      <a:pt x="13165" y="45233"/>
                      <a:pt x="13133" y="45191"/>
                      <a:pt x="13093" y="45191"/>
                    </a:cubicBezTo>
                    <a:cubicBezTo>
                      <a:pt x="13082" y="45191"/>
                      <a:pt x="13070" y="45195"/>
                      <a:pt x="13058" y="45203"/>
                    </a:cubicBezTo>
                    <a:cubicBezTo>
                      <a:pt x="12575" y="45543"/>
                      <a:pt x="12413" y="46062"/>
                      <a:pt x="12181" y="46545"/>
                    </a:cubicBezTo>
                    <a:cubicBezTo>
                      <a:pt x="12306" y="45257"/>
                      <a:pt x="12342" y="43950"/>
                      <a:pt x="12288" y="42644"/>
                    </a:cubicBezTo>
                    <a:cubicBezTo>
                      <a:pt x="12736" y="42143"/>
                      <a:pt x="12879" y="41391"/>
                      <a:pt x="13004" y="40747"/>
                    </a:cubicBezTo>
                    <a:cubicBezTo>
                      <a:pt x="13004" y="40704"/>
                      <a:pt x="12969" y="40648"/>
                      <a:pt x="12917" y="40648"/>
                    </a:cubicBezTo>
                    <a:cubicBezTo>
                      <a:pt x="12905" y="40648"/>
                      <a:pt x="12892" y="40651"/>
                      <a:pt x="12879" y="40658"/>
                    </a:cubicBezTo>
                    <a:cubicBezTo>
                      <a:pt x="12610" y="40962"/>
                      <a:pt x="12396" y="41302"/>
                      <a:pt x="12234" y="41678"/>
                    </a:cubicBezTo>
                    <a:cubicBezTo>
                      <a:pt x="12234" y="41588"/>
                      <a:pt x="12234" y="41481"/>
                      <a:pt x="12217" y="41391"/>
                    </a:cubicBezTo>
                    <a:cubicBezTo>
                      <a:pt x="12324" y="40175"/>
                      <a:pt x="12467" y="38958"/>
                      <a:pt x="12646" y="37759"/>
                    </a:cubicBezTo>
                    <a:cubicBezTo>
                      <a:pt x="13505" y="36810"/>
                      <a:pt x="14203" y="35701"/>
                      <a:pt x="14937" y="34645"/>
                    </a:cubicBezTo>
                    <a:cubicBezTo>
                      <a:pt x="16010" y="33124"/>
                      <a:pt x="17030" y="31639"/>
                      <a:pt x="17818" y="29956"/>
                    </a:cubicBezTo>
                    <a:cubicBezTo>
                      <a:pt x="17850" y="29892"/>
                      <a:pt x="17796" y="29828"/>
                      <a:pt x="17733" y="29828"/>
                    </a:cubicBezTo>
                    <a:cubicBezTo>
                      <a:pt x="17726" y="29828"/>
                      <a:pt x="17718" y="29829"/>
                      <a:pt x="17710" y="29831"/>
                    </a:cubicBezTo>
                    <a:cubicBezTo>
                      <a:pt x="15599" y="30457"/>
                      <a:pt x="14113" y="32211"/>
                      <a:pt x="13255" y="34233"/>
                    </a:cubicBezTo>
                    <a:cubicBezTo>
                      <a:pt x="13433" y="33339"/>
                      <a:pt x="13630" y="32462"/>
                      <a:pt x="13845" y="31567"/>
                    </a:cubicBezTo>
                    <a:lnTo>
                      <a:pt x="13845" y="31603"/>
                    </a:lnTo>
                    <a:cubicBezTo>
                      <a:pt x="13845" y="31612"/>
                      <a:pt x="13858" y="31616"/>
                      <a:pt x="13874" y="31616"/>
                    </a:cubicBezTo>
                    <a:cubicBezTo>
                      <a:pt x="13890" y="31616"/>
                      <a:pt x="13908" y="31612"/>
                      <a:pt x="13917" y="31603"/>
                    </a:cubicBezTo>
                    <a:cubicBezTo>
                      <a:pt x="13952" y="31424"/>
                      <a:pt x="13970" y="31245"/>
                      <a:pt x="13952" y="31066"/>
                    </a:cubicBezTo>
                    <a:cubicBezTo>
                      <a:pt x="14078" y="30547"/>
                      <a:pt x="14221" y="30046"/>
                      <a:pt x="14346" y="29527"/>
                    </a:cubicBezTo>
                    <a:cubicBezTo>
                      <a:pt x="14811" y="29294"/>
                      <a:pt x="15187" y="28919"/>
                      <a:pt x="15420" y="28453"/>
                    </a:cubicBezTo>
                    <a:cubicBezTo>
                      <a:pt x="15452" y="28405"/>
                      <a:pt x="15412" y="28343"/>
                      <a:pt x="15353" y="28343"/>
                    </a:cubicBezTo>
                    <a:cubicBezTo>
                      <a:pt x="15345" y="28343"/>
                      <a:pt x="15338" y="28344"/>
                      <a:pt x="15330" y="28346"/>
                    </a:cubicBezTo>
                    <a:cubicBezTo>
                      <a:pt x="15026" y="28417"/>
                      <a:pt x="14740" y="28596"/>
                      <a:pt x="14543" y="28829"/>
                    </a:cubicBezTo>
                    <a:cubicBezTo>
                      <a:pt x="14650" y="28471"/>
                      <a:pt x="14740" y="28113"/>
                      <a:pt x="14847" y="27755"/>
                    </a:cubicBezTo>
                    <a:cubicBezTo>
                      <a:pt x="15098" y="27576"/>
                      <a:pt x="15330" y="27397"/>
                      <a:pt x="15563" y="27183"/>
                    </a:cubicBezTo>
                    <a:lnTo>
                      <a:pt x="15563" y="27183"/>
                    </a:lnTo>
                    <a:cubicBezTo>
                      <a:pt x="15545" y="27218"/>
                      <a:pt x="15509" y="27254"/>
                      <a:pt x="15491" y="27290"/>
                    </a:cubicBezTo>
                    <a:cubicBezTo>
                      <a:pt x="15477" y="27319"/>
                      <a:pt x="15498" y="27349"/>
                      <a:pt x="15526" y="27349"/>
                    </a:cubicBezTo>
                    <a:cubicBezTo>
                      <a:pt x="15532" y="27349"/>
                      <a:pt x="15539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1" y="27166"/>
                      <a:pt x="17312" y="26617"/>
                      <a:pt x="17746" y="26270"/>
                    </a:cubicBezTo>
                    <a:cubicBezTo>
                      <a:pt x="17800" y="26216"/>
                      <a:pt x="17764" y="26145"/>
                      <a:pt x="17693" y="26145"/>
                    </a:cubicBezTo>
                    <a:cubicBezTo>
                      <a:pt x="17245" y="26163"/>
                      <a:pt x="16816" y="26270"/>
                      <a:pt x="16386" y="26431"/>
                    </a:cubicBezTo>
                    <a:cubicBezTo>
                      <a:pt x="16923" y="26002"/>
                      <a:pt x="17370" y="25483"/>
                      <a:pt x="17710" y="24892"/>
                    </a:cubicBezTo>
                    <a:cubicBezTo>
                      <a:pt x="17728" y="24856"/>
                      <a:pt x="17710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0" y="24802"/>
                      <a:pt x="16536" y="25067"/>
                      <a:pt x="16189" y="25483"/>
                    </a:cubicBezTo>
                    <a:cubicBezTo>
                      <a:pt x="16386" y="24910"/>
                      <a:pt x="16332" y="24302"/>
                      <a:pt x="16064" y="23765"/>
                    </a:cubicBezTo>
                    <a:cubicBezTo>
                      <a:pt x="16053" y="23743"/>
                      <a:pt x="16021" y="23727"/>
                      <a:pt x="15995" y="23727"/>
                    </a:cubicBezTo>
                    <a:cubicBezTo>
                      <a:pt x="15978" y="23727"/>
                      <a:pt x="15964" y="23733"/>
                      <a:pt x="15957" y="23747"/>
                    </a:cubicBezTo>
                    <a:cubicBezTo>
                      <a:pt x="15581" y="24105"/>
                      <a:pt x="15295" y="24552"/>
                      <a:pt x="15151" y="25053"/>
                    </a:cubicBezTo>
                    <a:cubicBezTo>
                      <a:pt x="15080" y="24785"/>
                      <a:pt x="14972" y="24534"/>
                      <a:pt x="14811" y="24319"/>
                    </a:cubicBezTo>
                    <a:cubicBezTo>
                      <a:pt x="14716" y="24197"/>
                      <a:pt x="14308" y="23813"/>
                      <a:pt x="14040" y="23813"/>
                    </a:cubicBezTo>
                    <a:cubicBezTo>
                      <a:pt x="13957" y="23813"/>
                      <a:pt x="13887" y="23850"/>
                      <a:pt x="13845" y="23944"/>
                    </a:cubicBezTo>
                    <a:cubicBezTo>
                      <a:pt x="13595" y="24463"/>
                      <a:pt x="13791" y="25089"/>
                      <a:pt x="13970" y="25608"/>
                    </a:cubicBezTo>
                    <a:cubicBezTo>
                      <a:pt x="13762" y="25413"/>
                      <a:pt x="13488" y="25316"/>
                      <a:pt x="13208" y="25316"/>
                    </a:cubicBezTo>
                    <a:cubicBezTo>
                      <a:pt x="13128" y="25316"/>
                      <a:pt x="13048" y="25324"/>
                      <a:pt x="12968" y="25339"/>
                    </a:cubicBezTo>
                    <a:cubicBezTo>
                      <a:pt x="12932" y="25339"/>
                      <a:pt x="12915" y="25375"/>
                      <a:pt x="12915" y="25411"/>
                    </a:cubicBezTo>
                    <a:cubicBezTo>
                      <a:pt x="12915" y="26234"/>
                      <a:pt x="13720" y="27129"/>
                      <a:pt x="14579" y="27147"/>
                    </a:cubicBezTo>
                    <a:cubicBezTo>
                      <a:pt x="14615" y="27308"/>
                      <a:pt x="14668" y="27469"/>
                      <a:pt x="14740" y="27612"/>
                    </a:cubicBezTo>
                    <a:cubicBezTo>
                      <a:pt x="14740" y="27630"/>
                      <a:pt x="14740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7" y="28203"/>
                      <a:pt x="14436" y="28686"/>
                      <a:pt x="14292" y="29187"/>
                    </a:cubicBezTo>
                    <a:cubicBezTo>
                      <a:pt x="14292" y="29187"/>
                      <a:pt x="14292" y="29205"/>
                      <a:pt x="14292" y="29223"/>
                    </a:cubicBezTo>
                    <a:lnTo>
                      <a:pt x="14239" y="29402"/>
                    </a:lnTo>
                    <a:cubicBezTo>
                      <a:pt x="14167" y="29455"/>
                      <a:pt x="14113" y="29509"/>
                      <a:pt x="14042" y="29563"/>
                    </a:cubicBezTo>
                    <a:cubicBezTo>
                      <a:pt x="13980" y="29594"/>
                      <a:pt x="14025" y="29638"/>
                      <a:pt x="14073" y="29638"/>
                    </a:cubicBezTo>
                    <a:cubicBezTo>
                      <a:pt x="14081" y="29638"/>
                      <a:pt x="14088" y="29637"/>
                      <a:pt x="14096" y="29634"/>
                    </a:cubicBezTo>
                    <a:cubicBezTo>
                      <a:pt x="14131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89"/>
                      <a:pt x="13917" y="30475"/>
                    </a:cubicBezTo>
                    <a:cubicBezTo>
                      <a:pt x="13845" y="30189"/>
                      <a:pt x="13720" y="29903"/>
                      <a:pt x="13523" y="29670"/>
                    </a:cubicBezTo>
                    <a:cubicBezTo>
                      <a:pt x="13510" y="29657"/>
                      <a:pt x="13495" y="29651"/>
                      <a:pt x="13481" y="29651"/>
                    </a:cubicBezTo>
                    <a:cubicBezTo>
                      <a:pt x="13454" y="29651"/>
                      <a:pt x="13427" y="29671"/>
                      <a:pt x="13416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77" y="31692"/>
                      <a:pt x="13433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31" y="31655"/>
                      <a:pt x="12906" y="31640"/>
                      <a:pt x="12881" y="31640"/>
                    </a:cubicBezTo>
                    <a:cubicBezTo>
                      <a:pt x="12861" y="31640"/>
                      <a:pt x="12841" y="31650"/>
                      <a:pt x="12825" y="31674"/>
                    </a:cubicBezTo>
                    <a:cubicBezTo>
                      <a:pt x="12610" y="32140"/>
                      <a:pt x="12825" y="32855"/>
                      <a:pt x="13165" y="33267"/>
                    </a:cubicBezTo>
                    <a:lnTo>
                      <a:pt x="13165" y="33303"/>
                    </a:lnTo>
                    <a:cubicBezTo>
                      <a:pt x="12825" y="34717"/>
                      <a:pt x="12539" y="36130"/>
                      <a:pt x="12342" y="37580"/>
                    </a:cubicBezTo>
                    <a:cubicBezTo>
                      <a:pt x="12217" y="37848"/>
                      <a:pt x="12091" y="38099"/>
                      <a:pt x="11948" y="38367"/>
                    </a:cubicBezTo>
                    <a:cubicBezTo>
                      <a:pt x="11935" y="38406"/>
                      <a:pt x="11969" y="38435"/>
                      <a:pt x="12002" y="38435"/>
                    </a:cubicBezTo>
                    <a:cubicBezTo>
                      <a:pt x="12015" y="38435"/>
                      <a:pt x="12028" y="38431"/>
                      <a:pt x="12038" y="38421"/>
                    </a:cubicBezTo>
                    <a:cubicBezTo>
                      <a:pt x="12073" y="38367"/>
                      <a:pt x="12109" y="38313"/>
                      <a:pt x="12127" y="38260"/>
                    </a:cubicBezTo>
                    <a:cubicBezTo>
                      <a:pt x="12136" y="38269"/>
                      <a:pt x="12149" y="38273"/>
                      <a:pt x="12165" y="38273"/>
                    </a:cubicBezTo>
                    <a:cubicBezTo>
                      <a:pt x="12181" y="38273"/>
                      <a:pt x="12199" y="38269"/>
                      <a:pt x="12217" y="38260"/>
                    </a:cubicBezTo>
                    <a:lnTo>
                      <a:pt x="12252" y="38224"/>
                    </a:lnTo>
                    <a:lnTo>
                      <a:pt x="12252" y="38224"/>
                    </a:lnTo>
                    <a:cubicBezTo>
                      <a:pt x="12181" y="38725"/>
                      <a:pt x="12127" y="39226"/>
                      <a:pt x="12091" y="39727"/>
                    </a:cubicBezTo>
                    <a:cubicBezTo>
                      <a:pt x="11894" y="37920"/>
                      <a:pt x="11608" y="36112"/>
                      <a:pt x="11322" y="34323"/>
                    </a:cubicBezTo>
                    <a:cubicBezTo>
                      <a:pt x="11322" y="34323"/>
                      <a:pt x="11340" y="34305"/>
                      <a:pt x="11340" y="34305"/>
                    </a:cubicBezTo>
                    <a:cubicBezTo>
                      <a:pt x="11716" y="33768"/>
                      <a:pt x="11966" y="32963"/>
                      <a:pt x="11733" y="32354"/>
                    </a:cubicBezTo>
                    <a:cubicBezTo>
                      <a:pt x="11722" y="32319"/>
                      <a:pt x="11687" y="32292"/>
                      <a:pt x="11650" y="32292"/>
                    </a:cubicBezTo>
                    <a:cubicBezTo>
                      <a:pt x="11630" y="32292"/>
                      <a:pt x="11609" y="32300"/>
                      <a:pt x="11590" y="32319"/>
                    </a:cubicBezTo>
                    <a:cubicBezTo>
                      <a:pt x="11376" y="32605"/>
                      <a:pt x="11232" y="32927"/>
                      <a:pt x="11143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785" y="26449"/>
                      <a:pt x="10767" y="25912"/>
                    </a:cubicBezTo>
                    <a:cubicBezTo>
                      <a:pt x="10767" y="25864"/>
                      <a:pt x="10727" y="25825"/>
                      <a:pt x="10685" y="25825"/>
                    </a:cubicBezTo>
                    <a:cubicBezTo>
                      <a:pt x="10664" y="25825"/>
                      <a:pt x="10642" y="25835"/>
                      <a:pt x="10624" y="25858"/>
                    </a:cubicBezTo>
                    <a:cubicBezTo>
                      <a:pt x="10427" y="26073"/>
                      <a:pt x="10284" y="26342"/>
                      <a:pt x="10177" y="26628"/>
                    </a:cubicBezTo>
                    <a:cubicBezTo>
                      <a:pt x="10069" y="25769"/>
                      <a:pt x="9962" y="24892"/>
                      <a:pt x="9854" y="24033"/>
                    </a:cubicBezTo>
                    <a:cubicBezTo>
                      <a:pt x="10159" y="23425"/>
                      <a:pt x="10517" y="22852"/>
                      <a:pt x="10928" y="22315"/>
                    </a:cubicBezTo>
                    <a:lnTo>
                      <a:pt x="10982" y="22315"/>
                    </a:lnTo>
                    <a:cubicBezTo>
                      <a:pt x="11154" y="22201"/>
                      <a:pt x="11360" y="22143"/>
                      <a:pt x="11573" y="22143"/>
                    </a:cubicBezTo>
                    <a:cubicBezTo>
                      <a:pt x="11626" y="22143"/>
                      <a:pt x="11680" y="22147"/>
                      <a:pt x="11733" y="22154"/>
                    </a:cubicBezTo>
                    <a:cubicBezTo>
                      <a:pt x="11644" y="22262"/>
                      <a:pt x="11554" y="22369"/>
                      <a:pt x="11429" y="22440"/>
                    </a:cubicBezTo>
                    <a:cubicBezTo>
                      <a:pt x="11274" y="22503"/>
                      <a:pt x="11105" y="22551"/>
                      <a:pt x="10934" y="22551"/>
                    </a:cubicBezTo>
                    <a:cubicBezTo>
                      <a:pt x="10908" y="22551"/>
                      <a:pt x="10882" y="22550"/>
                      <a:pt x="10857" y="22548"/>
                    </a:cubicBezTo>
                    <a:cubicBezTo>
                      <a:pt x="10803" y="22548"/>
                      <a:pt x="10767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6"/>
                      <a:pt x="11948" y="22136"/>
                    </a:cubicBezTo>
                    <a:cubicBezTo>
                      <a:pt x="11966" y="22100"/>
                      <a:pt x="11948" y="22047"/>
                      <a:pt x="11912" y="22029"/>
                    </a:cubicBezTo>
                    <a:cubicBezTo>
                      <a:pt x="11826" y="22013"/>
                      <a:pt x="11739" y="22005"/>
                      <a:pt x="11652" y="22005"/>
                    </a:cubicBezTo>
                    <a:cubicBezTo>
                      <a:pt x="11448" y="22005"/>
                      <a:pt x="11247" y="22049"/>
                      <a:pt x="11071" y="22136"/>
                    </a:cubicBezTo>
                    <a:cubicBezTo>
                      <a:pt x="11376" y="21725"/>
                      <a:pt x="11698" y="21349"/>
                      <a:pt x="12056" y="20973"/>
                    </a:cubicBezTo>
                    <a:cubicBezTo>
                      <a:pt x="12252" y="20776"/>
                      <a:pt x="12467" y="20561"/>
                      <a:pt x="12682" y="20365"/>
                    </a:cubicBezTo>
                    <a:cubicBezTo>
                      <a:pt x="13147" y="20132"/>
                      <a:pt x="13612" y="19935"/>
                      <a:pt x="14113" y="19756"/>
                    </a:cubicBezTo>
                    <a:cubicBezTo>
                      <a:pt x="15205" y="19309"/>
                      <a:pt x="16368" y="19023"/>
                      <a:pt x="17549" y="18897"/>
                    </a:cubicBezTo>
                    <a:cubicBezTo>
                      <a:pt x="17603" y="18897"/>
                      <a:pt x="17603" y="18808"/>
                      <a:pt x="17549" y="18808"/>
                    </a:cubicBezTo>
                    <a:cubicBezTo>
                      <a:pt x="17504" y="18807"/>
                      <a:pt x="17458" y="18806"/>
                      <a:pt x="17412" y="18806"/>
                    </a:cubicBezTo>
                    <a:cubicBezTo>
                      <a:pt x="16159" y="18806"/>
                      <a:pt x="15002" y="19272"/>
                      <a:pt x="13845" y="19738"/>
                    </a:cubicBezTo>
                    <a:cubicBezTo>
                      <a:pt x="13615" y="19825"/>
                      <a:pt x="13361" y="19911"/>
                      <a:pt x="13121" y="20016"/>
                    </a:cubicBezTo>
                    <a:lnTo>
                      <a:pt x="13121" y="20016"/>
                    </a:lnTo>
                    <a:cubicBezTo>
                      <a:pt x="13731" y="19720"/>
                      <a:pt x="14276" y="19332"/>
                      <a:pt x="14865" y="19005"/>
                    </a:cubicBezTo>
                    <a:cubicBezTo>
                      <a:pt x="15635" y="18575"/>
                      <a:pt x="16511" y="18521"/>
                      <a:pt x="17370" y="18521"/>
                    </a:cubicBezTo>
                    <a:cubicBezTo>
                      <a:pt x="17472" y="18521"/>
                      <a:pt x="17660" y="18517"/>
                      <a:pt x="17877" y="18517"/>
                    </a:cubicBezTo>
                    <a:cubicBezTo>
                      <a:pt x="18618" y="18517"/>
                      <a:pt x="19706" y="18570"/>
                      <a:pt x="18945" y="19040"/>
                    </a:cubicBezTo>
                    <a:cubicBezTo>
                      <a:pt x="17657" y="19828"/>
                      <a:pt x="16529" y="20060"/>
                      <a:pt x="15044" y="20096"/>
                    </a:cubicBezTo>
                    <a:cubicBezTo>
                      <a:pt x="14078" y="20114"/>
                      <a:pt x="13201" y="20239"/>
                      <a:pt x="12342" y="20740"/>
                    </a:cubicBezTo>
                    <a:cubicBezTo>
                      <a:pt x="12310" y="20756"/>
                      <a:pt x="12335" y="20815"/>
                      <a:pt x="12366" y="20815"/>
                    </a:cubicBezTo>
                    <a:cubicBezTo>
                      <a:pt x="12370" y="20815"/>
                      <a:pt x="12374" y="20814"/>
                      <a:pt x="12378" y="20812"/>
                    </a:cubicBezTo>
                    <a:cubicBezTo>
                      <a:pt x="13809" y="20257"/>
                      <a:pt x="15187" y="20293"/>
                      <a:pt x="16673" y="20168"/>
                    </a:cubicBezTo>
                    <a:cubicBezTo>
                      <a:pt x="17800" y="20078"/>
                      <a:pt x="18784" y="19291"/>
                      <a:pt x="19733" y="18772"/>
                    </a:cubicBezTo>
                    <a:cubicBezTo>
                      <a:pt x="19786" y="18736"/>
                      <a:pt x="19786" y="18647"/>
                      <a:pt x="19715" y="18611"/>
                    </a:cubicBezTo>
                    <a:cubicBezTo>
                      <a:pt x="18884" y="18480"/>
                      <a:pt x="18070" y="18366"/>
                      <a:pt x="17245" y="18366"/>
                    </a:cubicBezTo>
                    <a:cubicBezTo>
                      <a:pt x="16825" y="18366"/>
                      <a:pt x="16403" y="18395"/>
                      <a:pt x="15975" y="18468"/>
                    </a:cubicBezTo>
                    <a:cubicBezTo>
                      <a:pt x="15008" y="18629"/>
                      <a:pt x="14185" y="19255"/>
                      <a:pt x="13344" y="19774"/>
                    </a:cubicBezTo>
                    <a:cubicBezTo>
                      <a:pt x="13881" y="19291"/>
                      <a:pt x="14418" y="18808"/>
                      <a:pt x="14955" y="18307"/>
                    </a:cubicBezTo>
                    <a:cubicBezTo>
                      <a:pt x="15474" y="17824"/>
                      <a:pt x="15975" y="17358"/>
                      <a:pt x="16529" y="16929"/>
                    </a:cubicBezTo>
                    <a:cubicBezTo>
                      <a:pt x="16744" y="17036"/>
                      <a:pt x="16995" y="17072"/>
                      <a:pt x="17245" y="17072"/>
                    </a:cubicBezTo>
                    <a:cubicBezTo>
                      <a:pt x="17370" y="17054"/>
                      <a:pt x="17603" y="16929"/>
                      <a:pt x="17585" y="16750"/>
                    </a:cubicBezTo>
                    <a:cubicBezTo>
                      <a:pt x="17549" y="16589"/>
                      <a:pt x="17353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782" y="16034"/>
                      <a:pt x="18122" y="15855"/>
                    </a:cubicBezTo>
                    <a:cubicBezTo>
                      <a:pt x="18140" y="15873"/>
                      <a:pt x="18176" y="15891"/>
                      <a:pt x="18194" y="15891"/>
                    </a:cubicBezTo>
                    <a:lnTo>
                      <a:pt x="18283" y="15891"/>
                    </a:lnTo>
                    <a:cubicBezTo>
                      <a:pt x="18373" y="15945"/>
                      <a:pt x="18462" y="15998"/>
                      <a:pt x="18569" y="16034"/>
                    </a:cubicBezTo>
                    <a:cubicBezTo>
                      <a:pt x="18587" y="16034"/>
                      <a:pt x="18623" y="16034"/>
                      <a:pt x="18623" y="16016"/>
                    </a:cubicBezTo>
                    <a:lnTo>
                      <a:pt x="18713" y="16016"/>
                    </a:lnTo>
                    <a:cubicBezTo>
                      <a:pt x="19249" y="16947"/>
                      <a:pt x="20055" y="17824"/>
                      <a:pt x="21200" y="17841"/>
                    </a:cubicBezTo>
                    <a:cubicBezTo>
                      <a:pt x="21272" y="17841"/>
                      <a:pt x="21307" y="17770"/>
                      <a:pt x="21272" y="17716"/>
                    </a:cubicBezTo>
                    <a:cubicBezTo>
                      <a:pt x="21111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0" y="16608"/>
                      <a:pt x="20611" y="16608"/>
                    </a:cubicBezTo>
                    <a:cubicBezTo>
                      <a:pt x="21063" y="16608"/>
                      <a:pt x="21511" y="16483"/>
                      <a:pt x="21880" y="16231"/>
                    </a:cubicBezTo>
                    <a:cubicBezTo>
                      <a:pt x="21916" y="16213"/>
                      <a:pt x="21916" y="16177"/>
                      <a:pt x="21880" y="16159"/>
                    </a:cubicBezTo>
                    <a:lnTo>
                      <a:pt x="21898" y="16159"/>
                    </a:lnTo>
                    <a:cubicBezTo>
                      <a:pt x="21644" y="15634"/>
                      <a:pt x="21005" y="15478"/>
                      <a:pt x="20360" y="15478"/>
                    </a:cubicBezTo>
                    <a:cubicBezTo>
                      <a:pt x="20324" y="15478"/>
                      <a:pt x="20288" y="15478"/>
                      <a:pt x="20252" y="15479"/>
                    </a:cubicBezTo>
                    <a:lnTo>
                      <a:pt x="20502" y="15372"/>
                    </a:lnTo>
                    <a:cubicBezTo>
                      <a:pt x="20860" y="15229"/>
                      <a:pt x="21594" y="14960"/>
                      <a:pt x="21629" y="14477"/>
                    </a:cubicBezTo>
                    <a:cubicBezTo>
                      <a:pt x="21649" y="14162"/>
                      <a:pt x="21365" y="14074"/>
                      <a:pt x="21061" y="14074"/>
                    </a:cubicBezTo>
                    <a:cubicBezTo>
                      <a:pt x="20813" y="14074"/>
                      <a:pt x="20551" y="14133"/>
                      <a:pt x="20430" y="14173"/>
                    </a:cubicBezTo>
                    <a:cubicBezTo>
                      <a:pt x="20287" y="14227"/>
                      <a:pt x="20162" y="14280"/>
                      <a:pt x="20019" y="14352"/>
                    </a:cubicBezTo>
                    <a:cubicBezTo>
                      <a:pt x="20377" y="13958"/>
                      <a:pt x="20609" y="13493"/>
                      <a:pt x="20717" y="12992"/>
                    </a:cubicBezTo>
                    <a:cubicBezTo>
                      <a:pt x="20735" y="12956"/>
                      <a:pt x="20699" y="12902"/>
                      <a:pt x="20645" y="12902"/>
                    </a:cubicBezTo>
                    <a:cubicBezTo>
                      <a:pt x="20001" y="12902"/>
                      <a:pt x="19589" y="13314"/>
                      <a:pt x="19285" y="13833"/>
                    </a:cubicBezTo>
                    <a:cubicBezTo>
                      <a:pt x="19393" y="13189"/>
                      <a:pt x="19160" y="12527"/>
                      <a:pt x="18677" y="11882"/>
                    </a:cubicBezTo>
                    <a:cubicBezTo>
                      <a:pt x="18667" y="11863"/>
                      <a:pt x="18641" y="11848"/>
                      <a:pt x="18614" y="11848"/>
                    </a:cubicBezTo>
                    <a:cubicBezTo>
                      <a:pt x="18591" y="11848"/>
                      <a:pt x="18568" y="11858"/>
                      <a:pt x="18551" y="11882"/>
                    </a:cubicBezTo>
                    <a:cubicBezTo>
                      <a:pt x="18337" y="12366"/>
                      <a:pt x="18229" y="12867"/>
                      <a:pt x="18194" y="13386"/>
                    </a:cubicBezTo>
                    <a:cubicBezTo>
                      <a:pt x="18122" y="13260"/>
                      <a:pt x="18050" y="13135"/>
                      <a:pt x="17979" y="13010"/>
                    </a:cubicBezTo>
                    <a:cubicBezTo>
                      <a:pt x="17961" y="12992"/>
                      <a:pt x="17943" y="12974"/>
                      <a:pt x="17907" y="12974"/>
                    </a:cubicBezTo>
                    <a:cubicBezTo>
                      <a:pt x="17889" y="12956"/>
                      <a:pt x="17871" y="12956"/>
                      <a:pt x="17854" y="12956"/>
                    </a:cubicBezTo>
                    <a:lnTo>
                      <a:pt x="17818" y="12956"/>
                    </a:lnTo>
                    <a:cubicBezTo>
                      <a:pt x="17782" y="12956"/>
                      <a:pt x="17764" y="12974"/>
                      <a:pt x="17746" y="13010"/>
                    </a:cubicBezTo>
                    <a:cubicBezTo>
                      <a:pt x="17478" y="13833"/>
                      <a:pt x="17406" y="14996"/>
                      <a:pt x="18104" y="15622"/>
                    </a:cubicBezTo>
                    <a:cubicBezTo>
                      <a:pt x="18086" y="15640"/>
                      <a:pt x="18086" y="15676"/>
                      <a:pt x="18104" y="15712"/>
                    </a:cubicBezTo>
                    <a:cubicBezTo>
                      <a:pt x="17657" y="15927"/>
                      <a:pt x="17209" y="16177"/>
                      <a:pt x="16798" y="16446"/>
                    </a:cubicBezTo>
                    <a:cubicBezTo>
                      <a:pt x="16762" y="16464"/>
                      <a:pt x="16726" y="16464"/>
                      <a:pt x="16690" y="16499"/>
                    </a:cubicBezTo>
                    <a:cubicBezTo>
                      <a:pt x="16655" y="16499"/>
                      <a:pt x="16655" y="16535"/>
                      <a:pt x="16655" y="16553"/>
                    </a:cubicBezTo>
                    <a:cubicBezTo>
                      <a:pt x="16315" y="16786"/>
                      <a:pt x="15992" y="17036"/>
                      <a:pt x="15652" y="17305"/>
                    </a:cubicBezTo>
                    <a:cubicBezTo>
                      <a:pt x="15867" y="16982"/>
                      <a:pt x="15975" y="16571"/>
                      <a:pt x="15796" y="16249"/>
                    </a:cubicBezTo>
                    <a:cubicBezTo>
                      <a:pt x="15785" y="16228"/>
                      <a:pt x="15762" y="16219"/>
                      <a:pt x="15738" y="16219"/>
                    </a:cubicBezTo>
                    <a:cubicBezTo>
                      <a:pt x="15721" y="16219"/>
                      <a:pt x="15703" y="16223"/>
                      <a:pt x="15688" y="16231"/>
                    </a:cubicBezTo>
                    <a:cubicBezTo>
                      <a:pt x="15384" y="16553"/>
                      <a:pt x="15259" y="17000"/>
                      <a:pt x="15366" y="17430"/>
                    </a:cubicBezTo>
                    <a:cubicBezTo>
                      <a:pt x="15348" y="17466"/>
                      <a:pt x="15312" y="17519"/>
                      <a:pt x="15295" y="17573"/>
                    </a:cubicBezTo>
                    <a:cubicBezTo>
                      <a:pt x="15295" y="17591"/>
                      <a:pt x="15295" y="17609"/>
                      <a:pt x="15295" y="17609"/>
                    </a:cubicBezTo>
                    <a:cubicBezTo>
                      <a:pt x="14346" y="18432"/>
                      <a:pt x="13451" y="19327"/>
                      <a:pt x="12592" y="20150"/>
                    </a:cubicBezTo>
                    <a:lnTo>
                      <a:pt x="12539" y="20186"/>
                    </a:lnTo>
                    <a:cubicBezTo>
                      <a:pt x="12521" y="20186"/>
                      <a:pt x="12521" y="20204"/>
                      <a:pt x="12521" y="20221"/>
                    </a:cubicBezTo>
                    <a:lnTo>
                      <a:pt x="12217" y="20526"/>
                    </a:lnTo>
                    <a:cubicBezTo>
                      <a:pt x="12073" y="20633"/>
                      <a:pt x="11948" y="20758"/>
                      <a:pt x="11841" y="20884"/>
                    </a:cubicBezTo>
                    <a:cubicBezTo>
                      <a:pt x="11769" y="20973"/>
                      <a:pt x="11680" y="21045"/>
                      <a:pt x="11590" y="21134"/>
                    </a:cubicBezTo>
                    <a:cubicBezTo>
                      <a:pt x="12020" y="20329"/>
                      <a:pt x="12324" y="19470"/>
                      <a:pt x="12539" y="18593"/>
                    </a:cubicBezTo>
                    <a:cubicBezTo>
                      <a:pt x="12664" y="18128"/>
                      <a:pt x="12807" y="17627"/>
                      <a:pt x="12932" y="17126"/>
                    </a:cubicBezTo>
                    <a:cubicBezTo>
                      <a:pt x="13129" y="17036"/>
                      <a:pt x="13308" y="16911"/>
                      <a:pt x="13433" y="16732"/>
                    </a:cubicBezTo>
                    <a:cubicBezTo>
                      <a:pt x="13577" y="16571"/>
                      <a:pt x="13666" y="16374"/>
                      <a:pt x="13666" y="16159"/>
                    </a:cubicBezTo>
                    <a:cubicBezTo>
                      <a:pt x="13653" y="16107"/>
                      <a:pt x="13621" y="16074"/>
                      <a:pt x="13583" y="16074"/>
                    </a:cubicBezTo>
                    <a:cubicBezTo>
                      <a:pt x="13570" y="16074"/>
                      <a:pt x="13555" y="16078"/>
                      <a:pt x="13541" y="16088"/>
                    </a:cubicBezTo>
                    <a:cubicBezTo>
                      <a:pt x="13362" y="16213"/>
                      <a:pt x="13201" y="16374"/>
                      <a:pt x="13076" y="16553"/>
                    </a:cubicBezTo>
                    <a:cubicBezTo>
                      <a:pt x="13255" y="15873"/>
                      <a:pt x="13362" y="15193"/>
                      <a:pt x="13416" y="14495"/>
                    </a:cubicBezTo>
                    <a:cubicBezTo>
                      <a:pt x="13429" y="14502"/>
                      <a:pt x="13444" y="14506"/>
                      <a:pt x="13460" y="14506"/>
                    </a:cubicBezTo>
                    <a:cubicBezTo>
                      <a:pt x="13488" y="14506"/>
                      <a:pt x="13518" y="14493"/>
                      <a:pt x="13541" y="14459"/>
                    </a:cubicBezTo>
                    <a:lnTo>
                      <a:pt x="13648" y="14298"/>
                    </a:lnTo>
                    <a:cubicBezTo>
                      <a:pt x="13684" y="14245"/>
                      <a:pt x="13720" y="14173"/>
                      <a:pt x="13756" y="14119"/>
                    </a:cubicBezTo>
                    <a:cubicBezTo>
                      <a:pt x="14722" y="13851"/>
                      <a:pt x="15688" y="12777"/>
                      <a:pt x="15330" y="11775"/>
                    </a:cubicBezTo>
                    <a:cubicBezTo>
                      <a:pt x="15323" y="11754"/>
                      <a:pt x="15302" y="11744"/>
                      <a:pt x="15282" y="11744"/>
                    </a:cubicBezTo>
                    <a:cubicBezTo>
                      <a:pt x="15250" y="11744"/>
                      <a:pt x="15219" y="11767"/>
                      <a:pt x="15241" y="11811"/>
                    </a:cubicBezTo>
                    <a:cubicBezTo>
                      <a:pt x="15545" y="12723"/>
                      <a:pt x="14686" y="13475"/>
                      <a:pt x="13899" y="13887"/>
                    </a:cubicBezTo>
                    <a:cubicBezTo>
                      <a:pt x="13952" y="13779"/>
                      <a:pt x="13988" y="13672"/>
                      <a:pt x="14042" y="13582"/>
                    </a:cubicBezTo>
                    <a:cubicBezTo>
                      <a:pt x="14060" y="13547"/>
                      <a:pt x="14078" y="13511"/>
                      <a:pt x="14096" y="13475"/>
                    </a:cubicBezTo>
                    <a:cubicBezTo>
                      <a:pt x="14096" y="13457"/>
                      <a:pt x="14096" y="13439"/>
                      <a:pt x="14096" y="13421"/>
                    </a:cubicBezTo>
                    <a:cubicBezTo>
                      <a:pt x="14811" y="12920"/>
                      <a:pt x="15205" y="12079"/>
                      <a:pt x="15134" y="11202"/>
                    </a:cubicBezTo>
                    <a:cubicBezTo>
                      <a:pt x="15134" y="11173"/>
                      <a:pt x="15110" y="11144"/>
                      <a:pt x="15081" y="11144"/>
                    </a:cubicBezTo>
                    <a:cubicBezTo>
                      <a:pt x="15075" y="11144"/>
                      <a:pt x="15069" y="11145"/>
                      <a:pt x="15062" y="11149"/>
                    </a:cubicBezTo>
                    <a:cubicBezTo>
                      <a:pt x="14794" y="11220"/>
                      <a:pt x="14561" y="11399"/>
                      <a:pt x="14418" y="11632"/>
                    </a:cubicBezTo>
                    <a:cubicBezTo>
                      <a:pt x="14436" y="11346"/>
                      <a:pt x="14436" y="11041"/>
                      <a:pt x="14418" y="10737"/>
                    </a:cubicBezTo>
                    <a:cubicBezTo>
                      <a:pt x="14418" y="10708"/>
                      <a:pt x="14394" y="10679"/>
                      <a:pt x="14366" y="10679"/>
                    </a:cubicBezTo>
                    <a:cubicBezTo>
                      <a:pt x="14359" y="10679"/>
                      <a:pt x="14353" y="10680"/>
                      <a:pt x="14346" y="10683"/>
                    </a:cubicBezTo>
                    <a:cubicBezTo>
                      <a:pt x="13917" y="10844"/>
                      <a:pt x="13595" y="11202"/>
                      <a:pt x="13487" y="11632"/>
                    </a:cubicBezTo>
                    <a:cubicBezTo>
                      <a:pt x="13403" y="11464"/>
                      <a:pt x="13066" y="10988"/>
                      <a:pt x="12838" y="10988"/>
                    </a:cubicBezTo>
                    <a:cubicBezTo>
                      <a:pt x="12775" y="10988"/>
                      <a:pt x="12721" y="11024"/>
                      <a:pt x="12682" y="11113"/>
                    </a:cubicBezTo>
                    <a:cubicBezTo>
                      <a:pt x="12664" y="11041"/>
                      <a:pt x="12646" y="10970"/>
                      <a:pt x="12646" y="10898"/>
                    </a:cubicBezTo>
                    <a:cubicBezTo>
                      <a:pt x="12646" y="10850"/>
                      <a:pt x="12606" y="10827"/>
                      <a:pt x="12569" y="10827"/>
                    </a:cubicBezTo>
                    <a:cubicBezTo>
                      <a:pt x="12551" y="10827"/>
                      <a:pt x="12533" y="10833"/>
                      <a:pt x="12521" y="10844"/>
                    </a:cubicBezTo>
                    <a:cubicBezTo>
                      <a:pt x="11912" y="11363"/>
                      <a:pt x="11948" y="13063"/>
                      <a:pt x="12682" y="13565"/>
                    </a:cubicBezTo>
                    <a:cubicBezTo>
                      <a:pt x="12360" y="13475"/>
                      <a:pt x="12073" y="13314"/>
                      <a:pt x="11841" y="13081"/>
                    </a:cubicBezTo>
                    <a:cubicBezTo>
                      <a:pt x="11680" y="12920"/>
                      <a:pt x="11572" y="12706"/>
                      <a:pt x="11537" y="12473"/>
                    </a:cubicBezTo>
                    <a:cubicBezTo>
                      <a:pt x="11519" y="12204"/>
                      <a:pt x="11680" y="11990"/>
                      <a:pt x="11805" y="11757"/>
                    </a:cubicBezTo>
                    <a:cubicBezTo>
                      <a:pt x="11805" y="11728"/>
                      <a:pt x="11793" y="11699"/>
                      <a:pt x="11769" y="11699"/>
                    </a:cubicBezTo>
                    <a:cubicBezTo>
                      <a:pt x="11764" y="11699"/>
                      <a:pt x="11758" y="11700"/>
                      <a:pt x="11751" y="11703"/>
                    </a:cubicBezTo>
                    <a:cubicBezTo>
                      <a:pt x="11340" y="11990"/>
                      <a:pt x="11322" y="12527"/>
                      <a:pt x="11554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43" y="13672"/>
                      <a:pt x="12861" y="13654"/>
                    </a:cubicBezTo>
                    <a:cubicBezTo>
                      <a:pt x="12897" y="13672"/>
                      <a:pt x="12932" y="13690"/>
                      <a:pt x="12986" y="13690"/>
                    </a:cubicBezTo>
                    <a:cubicBezTo>
                      <a:pt x="13022" y="13869"/>
                      <a:pt x="13058" y="14048"/>
                      <a:pt x="13076" y="14227"/>
                    </a:cubicBezTo>
                    <a:cubicBezTo>
                      <a:pt x="13086" y="14279"/>
                      <a:pt x="13133" y="14307"/>
                      <a:pt x="13174" y="14307"/>
                    </a:cubicBezTo>
                    <a:cubicBezTo>
                      <a:pt x="13203" y="14307"/>
                      <a:pt x="13229" y="14292"/>
                      <a:pt x="13237" y="14262"/>
                    </a:cubicBezTo>
                    <a:cubicBezTo>
                      <a:pt x="13255" y="14262"/>
                      <a:pt x="13272" y="14245"/>
                      <a:pt x="13290" y="14227"/>
                    </a:cubicBezTo>
                    <a:lnTo>
                      <a:pt x="13290" y="14227"/>
                    </a:lnTo>
                    <a:cubicBezTo>
                      <a:pt x="13165" y="15587"/>
                      <a:pt x="12915" y="16929"/>
                      <a:pt x="12539" y="18235"/>
                    </a:cubicBezTo>
                    <a:cubicBezTo>
                      <a:pt x="12610" y="17734"/>
                      <a:pt x="12592" y="17233"/>
                      <a:pt x="12521" y="16732"/>
                    </a:cubicBezTo>
                    <a:cubicBezTo>
                      <a:pt x="12342" y="15587"/>
                      <a:pt x="11340" y="15103"/>
                      <a:pt x="10839" y="14137"/>
                    </a:cubicBezTo>
                    <a:cubicBezTo>
                      <a:pt x="10832" y="14118"/>
                      <a:pt x="10817" y="14111"/>
                      <a:pt x="10801" y="14111"/>
                    </a:cubicBezTo>
                    <a:cubicBezTo>
                      <a:pt x="10771" y="14111"/>
                      <a:pt x="10738" y="14138"/>
                      <a:pt x="10749" y="14173"/>
                    </a:cubicBezTo>
                    <a:cubicBezTo>
                      <a:pt x="11018" y="15265"/>
                      <a:pt x="10892" y="16392"/>
                      <a:pt x="11018" y="17501"/>
                    </a:cubicBezTo>
                    <a:cubicBezTo>
                      <a:pt x="11179" y="18683"/>
                      <a:pt x="11751" y="19631"/>
                      <a:pt x="11537" y="20866"/>
                    </a:cubicBezTo>
                    <a:cubicBezTo>
                      <a:pt x="11393" y="21152"/>
                      <a:pt x="11250" y="21438"/>
                      <a:pt x="11089" y="21707"/>
                    </a:cubicBezTo>
                    <a:cubicBezTo>
                      <a:pt x="10588" y="22297"/>
                      <a:pt x="10159" y="22942"/>
                      <a:pt x="9765" y="23622"/>
                    </a:cubicBezTo>
                    <a:cubicBezTo>
                      <a:pt x="9675" y="22763"/>
                      <a:pt x="9586" y="21886"/>
                      <a:pt x="9497" y="21027"/>
                    </a:cubicBezTo>
                    <a:cubicBezTo>
                      <a:pt x="9765" y="20651"/>
                      <a:pt x="9872" y="20186"/>
                      <a:pt x="9801" y="19738"/>
                    </a:cubicBezTo>
                    <a:cubicBezTo>
                      <a:pt x="9789" y="19704"/>
                      <a:pt x="9763" y="19684"/>
                      <a:pt x="9736" y="19684"/>
                    </a:cubicBezTo>
                    <a:cubicBezTo>
                      <a:pt x="9721" y="19684"/>
                      <a:pt x="9706" y="19690"/>
                      <a:pt x="9693" y="19703"/>
                    </a:cubicBezTo>
                    <a:cubicBezTo>
                      <a:pt x="9568" y="19792"/>
                      <a:pt x="9479" y="19917"/>
                      <a:pt x="9407" y="20060"/>
                    </a:cubicBezTo>
                    <a:cubicBezTo>
                      <a:pt x="9318" y="19005"/>
                      <a:pt x="9246" y="17967"/>
                      <a:pt x="9210" y="16911"/>
                    </a:cubicBezTo>
                    <a:cubicBezTo>
                      <a:pt x="9192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18" y="14675"/>
                      <a:pt x="9683" y="14647"/>
                      <a:pt x="9651" y="14647"/>
                    </a:cubicBezTo>
                    <a:cubicBezTo>
                      <a:pt x="9633" y="14647"/>
                      <a:pt x="9616" y="14655"/>
                      <a:pt x="9604" y="14674"/>
                    </a:cubicBezTo>
                    <a:cubicBezTo>
                      <a:pt x="9407" y="14853"/>
                      <a:pt x="9264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18" y="12294"/>
                      <a:pt x="10320" y="10469"/>
                      <a:pt x="11411" y="8822"/>
                    </a:cubicBezTo>
                    <a:cubicBezTo>
                      <a:pt x="12234" y="7588"/>
                      <a:pt x="13362" y="6585"/>
                      <a:pt x="13917" y="5190"/>
                    </a:cubicBezTo>
                    <a:lnTo>
                      <a:pt x="13917" y="5190"/>
                    </a:lnTo>
                    <a:cubicBezTo>
                      <a:pt x="13935" y="5404"/>
                      <a:pt x="13917" y="5637"/>
                      <a:pt x="13827" y="5834"/>
                    </a:cubicBezTo>
                    <a:cubicBezTo>
                      <a:pt x="13756" y="6102"/>
                      <a:pt x="13684" y="6371"/>
                      <a:pt x="13595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23" y="9914"/>
                      <a:pt x="10749" y="10755"/>
                      <a:pt x="9944" y="11811"/>
                    </a:cubicBezTo>
                    <a:cubicBezTo>
                      <a:pt x="9918" y="11849"/>
                      <a:pt x="9948" y="11879"/>
                      <a:pt x="9980" y="11879"/>
                    </a:cubicBezTo>
                    <a:cubicBezTo>
                      <a:pt x="9993" y="11879"/>
                      <a:pt x="10006" y="11874"/>
                      <a:pt x="10015" y="11864"/>
                    </a:cubicBezTo>
                    <a:cubicBezTo>
                      <a:pt x="12038" y="9914"/>
                      <a:pt x="13952" y="7623"/>
                      <a:pt x="14149" y="4689"/>
                    </a:cubicBezTo>
                    <a:cubicBezTo>
                      <a:pt x="14162" y="4650"/>
                      <a:pt x="14119" y="4620"/>
                      <a:pt x="14081" y="4620"/>
                    </a:cubicBezTo>
                    <a:cubicBezTo>
                      <a:pt x="14066" y="4620"/>
                      <a:pt x="14052" y="4625"/>
                      <a:pt x="14042" y="4635"/>
                    </a:cubicBezTo>
                    <a:cubicBezTo>
                      <a:pt x="13111" y="5762"/>
                      <a:pt x="11930" y="6639"/>
                      <a:pt x="11036" y="7802"/>
                    </a:cubicBezTo>
                    <a:cubicBezTo>
                      <a:pt x="10141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586" y="11882"/>
                    </a:cubicBezTo>
                    <a:cubicBezTo>
                      <a:pt x="9479" y="12169"/>
                      <a:pt x="9389" y="12455"/>
                      <a:pt x="9318" y="12759"/>
                    </a:cubicBezTo>
                    <a:cubicBezTo>
                      <a:pt x="9461" y="10970"/>
                      <a:pt x="9693" y="9216"/>
                      <a:pt x="9908" y="7444"/>
                    </a:cubicBezTo>
                    <a:cubicBezTo>
                      <a:pt x="10212" y="7122"/>
                      <a:pt x="10409" y="6729"/>
                      <a:pt x="10481" y="6299"/>
                    </a:cubicBezTo>
                    <a:cubicBezTo>
                      <a:pt x="10481" y="6255"/>
                      <a:pt x="10432" y="6223"/>
                      <a:pt x="10395" y="6223"/>
                    </a:cubicBezTo>
                    <a:cubicBezTo>
                      <a:pt x="10387" y="6223"/>
                      <a:pt x="10380" y="6224"/>
                      <a:pt x="10373" y="6228"/>
                    </a:cubicBezTo>
                    <a:cubicBezTo>
                      <a:pt x="10230" y="6317"/>
                      <a:pt x="10087" y="6442"/>
                      <a:pt x="9998" y="6603"/>
                    </a:cubicBezTo>
                    <a:cubicBezTo>
                      <a:pt x="10051" y="6156"/>
                      <a:pt x="10105" y="5691"/>
                      <a:pt x="10141" y="5243"/>
                    </a:cubicBezTo>
                    <a:cubicBezTo>
                      <a:pt x="10159" y="5225"/>
                      <a:pt x="10177" y="5207"/>
                      <a:pt x="10177" y="5172"/>
                    </a:cubicBezTo>
                    <a:cubicBezTo>
                      <a:pt x="10177" y="5154"/>
                      <a:pt x="10159" y="5136"/>
                      <a:pt x="10159" y="5100"/>
                    </a:cubicBezTo>
                    <a:cubicBezTo>
                      <a:pt x="10141" y="5082"/>
                      <a:pt x="10159" y="5029"/>
                      <a:pt x="10159" y="4975"/>
                    </a:cubicBezTo>
                    <a:cubicBezTo>
                      <a:pt x="10552" y="4850"/>
                      <a:pt x="10839" y="4510"/>
                      <a:pt x="10946" y="4116"/>
                    </a:cubicBezTo>
                    <a:lnTo>
                      <a:pt x="11018" y="4098"/>
                    </a:lnTo>
                    <a:cubicBezTo>
                      <a:pt x="11277" y="4294"/>
                      <a:pt x="11567" y="4362"/>
                      <a:pt x="11871" y="4362"/>
                    </a:cubicBezTo>
                    <a:cubicBezTo>
                      <a:pt x="12538" y="4362"/>
                      <a:pt x="13275" y="4037"/>
                      <a:pt x="13920" y="4037"/>
                    </a:cubicBezTo>
                    <a:cubicBezTo>
                      <a:pt x="13973" y="4037"/>
                      <a:pt x="14026" y="4039"/>
                      <a:pt x="14078" y="4044"/>
                    </a:cubicBezTo>
                    <a:cubicBezTo>
                      <a:pt x="14131" y="4044"/>
                      <a:pt x="14167" y="3991"/>
                      <a:pt x="14149" y="3937"/>
                    </a:cubicBezTo>
                    <a:cubicBezTo>
                      <a:pt x="14052" y="3402"/>
                      <a:pt x="13513" y="3234"/>
                      <a:pt x="13014" y="3234"/>
                    </a:cubicBezTo>
                    <a:cubicBezTo>
                      <a:pt x="12962" y="3234"/>
                      <a:pt x="12911" y="3236"/>
                      <a:pt x="12861" y="3239"/>
                    </a:cubicBezTo>
                    <a:cubicBezTo>
                      <a:pt x="13362" y="2845"/>
                      <a:pt x="13630" y="2308"/>
                      <a:pt x="13935" y="1772"/>
                    </a:cubicBezTo>
                    <a:cubicBezTo>
                      <a:pt x="13970" y="1718"/>
                      <a:pt x="13917" y="1646"/>
                      <a:pt x="13863" y="1646"/>
                    </a:cubicBezTo>
                    <a:cubicBezTo>
                      <a:pt x="13720" y="1636"/>
                      <a:pt x="13572" y="1628"/>
                      <a:pt x="13425" y="1628"/>
                    </a:cubicBezTo>
                    <a:cubicBezTo>
                      <a:pt x="13040" y="1628"/>
                      <a:pt x="12658" y="1687"/>
                      <a:pt x="12360" y="1933"/>
                    </a:cubicBezTo>
                    <a:cubicBezTo>
                      <a:pt x="12485" y="1593"/>
                      <a:pt x="12503" y="1217"/>
                      <a:pt x="12431" y="859"/>
                    </a:cubicBezTo>
                    <a:cubicBezTo>
                      <a:pt x="12431" y="833"/>
                      <a:pt x="12412" y="816"/>
                      <a:pt x="12388" y="816"/>
                    </a:cubicBezTo>
                    <a:cubicBezTo>
                      <a:pt x="12379" y="816"/>
                      <a:pt x="12369" y="818"/>
                      <a:pt x="12360" y="823"/>
                    </a:cubicBezTo>
                    <a:lnTo>
                      <a:pt x="12270" y="895"/>
                    </a:lnTo>
                    <a:cubicBezTo>
                      <a:pt x="12324" y="698"/>
                      <a:pt x="12431" y="662"/>
                      <a:pt x="12413" y="501"/>
                    </a:cubicBezTo>
                    <a:cubicBezTo>
                      <a:pt x="12413" y="465"/>
                      <a:pt x="12396" y="447"/>
                      <a:pt x="12360" y="429"/>
                    </a:cubicBezTo>
                    <a:cubicBezTo>
                      <a:pt x="12274" y="410"/>
                      <a:pt x="12193" y="401"/>
                      <a:pt x="12115" y="401"/>
                    </a:cubicBezTo>
                    <a:cubicBezTo>
                      <a:pt x="11624" y="401"/>
                      <a:pt x="11288" y="769"/>
                      <a:pt x="11071" y="1217"/>
                    </a:cubicBezTo>
                    <a:cubicBezTo>
                      <a:pt x="11018" y="823"/>
                      <a:pt x="10910" y="447"/>
                      <a:pt x="10857" y="72"/>
                    </a:cubicBezTo>
                    <a:cubicBezTo>
                      <a:pt x="10839" y="18"/>
                      <a:pt x="10803" y="0"/>
                      <a:pt x="1076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2"/>
              <p:cNvSpPr/>
              <p:nvPr/>
            </p:nvSpPr>
            <p:spPr>
              <a:xfrm>
                <a:off x="3226875" y="156882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992" y="0"/>
                    </a:moveTo>
                    <a:cubicBezTo>
                      <a:pt x="598" y="430"/>
                      <a:pt x="276" y="913"/>
                      <a:pt x="25" y="1414"/>
                    </a:cubicBezTo>
                    <a:cubicBezTo>
                      <a:pt x="0" y="1439"/>
                      <a:pt x="29" y="1464"/>
                      <a:pt x="54" y="1464"/>
                    </a:cubicBezTo>
                    <a:cubicBezTo>
                      <a:pt x="64" y="1464"/>
                      <a:pt x="74" y="1460"/>
                      <a:pt x="79" y="1450"/>
                    </a:cubicBezTo>
                    <a:cubicBezTo>
                      <a:pt x="383" y="966"/>
                      <a:pt x="795" y="555"/>
                      <a:pt x="1046" y="54"/>
                    </a:cubicBezTo>
                    <a:cubicBezTo>
                      <a:pt x="1058" y="28"/>
                      <a:pt x="1044" y="3"/>
                      <a:pt x="1022" y="3"/>
                    </a:cubicBezTo>
                    <a:cubicBezTo>
                      <a:pt x="1013" y="3"/>
                      <a:pt x="1002" y="8"/>
                      <a:pt x="992" y="18"/>
                    </a:cubicBez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2"/>
              <p:cNvSpPr/>
              <p:nvPr/>
            </p:nvSpPr>
            <p:spPr>
              <a:xfrm>
                <a:off x="3020575" y="1621750"/>
                <a:ext cx="22375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80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5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2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2"/>
              <p:cNvSpPr/>
              <p:nvPr/>
            </p:nvSpPr>
            <p:spPr>
              <a:xfrm>
                <a:off x="3100000" y="14547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1" y="1576"/>
                      <a:pt x="859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4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2"/>
              <p:cNvSpPr/>
              <p:nvPr/>
            </p:nvSpPr>
            <p:spPr>
              <a:xfrm>
                <a:off x="2920825" y="1101100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1" y="710"/>
                      <a:pt x="1168" y="712"/>
                      <a:pt x="1175" y="712"/>
                    </a:cubicBezTo>
                    <a:cubicBezTo>
                      <a:pt x="1201" y="712"/>
                      <a:pt x="1219" y="685"/>
                      <a:pt x="1190" y="671"/>
                    </a:cubicBezTo>
                    <a:cubicBezTo>
                      <a:pt x="868" y="385"/>
                      <a:pt x="457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2"/>
              <p:cNvSpPr/>
              <p:nvPr/>
            </p:nvSpPr>
            <p:spPr>
              <a:xfrm>
                <a:off x="3121025" y="8713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5" y="323"/>
                      <a:pt x="824" y="197"/>
                      <a:pt x="859" y="72"/>
                    </a:cubicBezTo>
                    <a:cubicBezTo>
                      <a:pt x="859" y="36"/>
                      <a:pt x="842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2"/>
              <p:cNvSpPr/>
              <p:nvPr/>
            </p:nvSpPr>
            <p:spPr>
              <a:xfrm>
                <a:off x="2944075" y="10270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5" y="348"/>
                    </a:cubicBezTo>
                    <a:cubicBezTo>
                      <a:pt x="577" y="348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6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2"/>
              <p:cNvSpPr/>
              <p:nvPr/>
            </p:nvSpPr>
            <p:spPr>
              <a:xfrm>
                <a:off x="3320425" y="1153875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1"/>
                    </a:moveTo>
                    <a:cubicBezTo>
                      <a:pt x="38" y="1"/>
                      <a:pt x="0" y="28"/>
                      <a:pt x="24" y="63"/>
                    </a:cubicBezTo>
                    <a:cubicBezTo>
                      <a:pt x="59" y="188"/>
                      <a:pt x="131" y="296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5"/>
                      <a:pt x="113" y="27"/>
                    </a:cubicBezTo>
                    <a:cubicBezTo>
                      <a:pt x="107" y="9"/>
                      <a:pt x="90" y="1"/>
                      <a:pt x="7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2"/>
              <p:cNvSpPr/>
              <p:nvPr/>
            </p:nvSpPr>
            <p:spPr>
              <a:xfrm>
                <a:off x="2976075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4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2"/>
              <p:cNvSpPr/>
              <p:nvPr/>
            </p:nvSpPr>
            <p:spPr>
              <a:xfrm>
                <a:off x="3097325" y="89267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2"/>
                    </a:moveTo>
                    <a:lnTo>
                      <a:pt x="125" y="132"/>
                    </a:lnTo>
                    <a:cubicBezTo>
                      <a:pt x="358" y="150"/>
                      <a:pt x="412" y="472"/>
                      <a:pt x="429" y="776"/>
                    </a:cubicBezTo>
                    <a:cubicBezTo>
                      <a:pt x="268" y="597"/>
                      <a:pt x="161" y="364"/>
                      <a:pt x="125" y="132"/>
                    </a:cubicBezTo>
                    <a:close/>
                    <a:moveTo>
                      <a:pt x="141" y="0"/>
                    </a:moveTo>
                    <a:cubicBezTo>
                      <a:pt x="119" y="0"/>
                      <a:pt x="96" y="2"/>
                      <a:pt x="72" y="7"/>
                    </a:cubicBezTo>
                    <a:cubicBezTo>
                      <a:pt x="36" y="7"/>
                      <a:pt x="0" y="24"/>
                      <a:pt x="0" y="60"/>
                    </a:cubicBezTo>
                    <a:cubicBezTo>
                      <a:pt x="36" y="382"/>
                      <a:pt x="197" y="687"/>
                      <a:pt x="429" y="919"/>
                    </a:cubicBezTo>
                    <a:cubicBezTo>
                      <a:pt x="429" y="1045"/>
                      <a:pt x="429" y="1170"/>
                      <a:pt x="447" y="1241"/>
                    </a:cubicBezTo>
                    <a:cubicBezTo>
                      <a:pt x="456" y="1259"/>
                      <a:pt x="474" y="1268"/>
                      <a:pt x="490" y="1268"/>
                    </a:cubicBezTo>
                    <a:cubicBezTo>
                      <a:pt x="506" y="1268"/>
                      <a:pt x="519" y="1259"/>
                      <a:pt x="519" y="1241"/>
                    </a:cubicBezTo>
                    <a:cubicBezTo>
                      <a:pt x="519" y="1170"/>
                      <a:pt x="537" y="1080"/>
                      <a:pt x="537" y="973"/>
                    </a:cubicBezTo>
                    <a:cubicBezTo>
                      <a:pt x="573" y="955"/>
                      <a:pt x="573" y="937"/>
                      <a:pt x="555" y="901"/>
                    </a:cubicBezTo>
                    <a:cubicBezTo>
                      <a:pt x="555" y="514"/>
                      <a:pt x="491" y="0"/>
                      <a:pt x="14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2"/>
              <p:cNvSpPr/>
              <p:nvPr/>
            </p:nvSpPr>
            <p:spPr>
              <a:xfrm>
                <a:off x="3295950" y="1610525"/>
                <a:ext cx="54785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8" y="5776"/>
                      <a:pt x="9467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20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00" y="9839"/>
                    </a:cubicBezTo>
                    <a:cubicBezTo>
                      <a:pt x="9574" y="10179"/>
                      <a:pt x="9413" y="10519"/>
                      <a:pt x="9216" y="10823"/>
                    </a:cubicBezTo>
                    <a:cubicBezTo>
                      <a:pt x="9324" y="10376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80" y="11718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899" y="14581"/>
                      <a:pt x="11185" y="14939"/>
                      <a:pt x="11257" y="15350"/>
                    </a:cubicBezTo>
                    <a:cubicBezTo>
                      <a:pt x="10899" y="15154"/>
                      <a:pt x="10702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59" y="13525"/>
                      <a:pt x="12384" y="13650"/>
                      <a:pt x="12491" y="13740"/>
                    </a:cubicBezTo>
                    <a:cubicBezTo>
                      <a:pt x="12813" y="14205"/>
                      <a:pt x="13153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3" y="16651"/>
                      <a:pt x="15418" y="16613"/>
                      <a:pt x="15390" y="16585"/>
                    </a:cubicBezTo>
                    <a:cubicBezTo>
                      <a:pt x="14925" y="16012"/>
                      <a:pt x="14299" y="15655"/>
                      <a:pt x="13798" y="15118"/>
                    </a:cubicBezTo>
                    <a:cubicBezTo>
                      <a:pt x="13493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65" y="14456"/>
                      <a:pt x="13851" y="14635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4" y="15816"/>
                      <a:pt x="12885" y="14831"/>
                      <a:pt x="12312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23" y="18894"/>
                    </a:moveTo>
                    <a:cubicBezTo>
                      <a:pt x="9020" y="19234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3"/>
                    </a:cubicBezTo>
                    <a:lnTo>
                      <a:pt x="16213" y="20093"/>
                    </a:lnTo>
                    <a:cubicBezTo>
                      <a:pt x="16196" y="20093"/>
                      <a:pt x="16178" y="20093"/>
                      <a:pt x="16160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6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5"/>
                    </a:cubicBezTo>
                    <a:cubicBezTo>
                      <a:pt x="16035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4"/>
                      <a:pt x="16500" y="20647"/>
                    </a:cubicBezTo>
                    <a:cubicBezTo>
                      <a:pt x="16518" y="20737"/>
                      <a:pt x="16536" y="20844"/>
                      <a:pt x="16553" y="20952"/>
                    </a:cubicBezTo>
                    <a:cubicBezTo>
                      <a:pt x="16482" y="20880"/>
                      <a:pt x="16446" y="20808"/>
                      <a:pt x="16392" y="20737"/>
                    </a:cubicBezTo>
                    <a:cubicBezTo>
                      <a:pt x="16375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lnTo>
                      <a:pt x="12205" y="14169"/>
                    </a:lnTo>
                    <a:cubicBezTo>
                      <a:pt x="12277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3"/>
                    </a:cubicBezTo>
                    <a:cubicBezTo>
                      <a:pt x="12527" y="16693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6" y="19090"/>
                    </a:cubicBezTo>
                    <a:cubicBezTo>
                      <a:pt x="12652" y="19753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4"/>
                      <a:pt x="12151" y="14008"/>
                    </a:cubicBezTo>
                    <a:close/>
                    <a:moveTo>
                      <a:pt x="16840" y="20558"/>
                    </a:moveTo>
                    <a:lnTo>
                      <a:pt x="16840" y="20558"/>
                    </a:lnTo>
                    <a:cubicBezTo>
                      <a:pt x="16947" y="20598"/>
                      <a:pt x="17055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2"/>
                    </a:cubicBezTo>
                    <a:cubicBezTo>
                      <a:pt x="17284" y="20612"/>
                      <a:pt x="17302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7" y="20684"/>
                      <a:pt x="17842" y="20701"/>
                    </a:cubicBezTo>
                    <a:cubicBezTo>
                      <a:pt x="18003" y="20773"/>
                      <a:pt x="18146" y="20826"/>
                      <a:pt x="18289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4" y="21793"/>
                      <a:pt x="18629" y="21793"/>
                    </a:cubicBezTo>
                    <a:cubicBezTo>
                      <a:pt x="18604" y="21796"/>
                      <a:pt x="18578" y="21798"/>
                      <a:pt x="18551" y="21798"/>
                    </a:cubicBezTo>
                    <a:cubicBezTo>
                      <a:pt x="18160" y="21798"/>
                      <a:pt x="17735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2"/>
                      <a:pt x="16858" y="20594"/>
                      <a:pt x="16840" y="20558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4" y="14742"/>
                      <a:pt x="9181" y="15010"/>
                      <a:pt x="9127" y="15297"/>
                    </a:cubicBezTo>
                    <a:cubicBezTo>
                      <a:pt x="8912" y="15887"/>
                      <a:pt x="8662" y="16460"/>
                      <a:pt x="8358" y="16997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0" y="20412"/>
                    </a:cubicBezTo>
                    <a:cubicBezTo>
                      <a:pt x="6231" y="20412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3"/>
                      <a:pt x="8876" y="16281"/>
                      <a:pt x="9038" y="15869"/>
                    </a:cubicBezTo>
                    <a:lnTo>
                      <a:pt x="9038" y="15869"/>
                    </a:lnTo>
                    <a:cubicBezTo>
                      <a:pt x="8966" y="16245"/>
                      <a:pt x="8912" y="16621"/>
                      <a:pt x="8841" y="16997"/>
                    </a:cubicBezTo>
                    <a:cubicBezTo>
                      <a:pt x="8071" y="19108"/>
                      <a:pt x="6640" y="21059"/>
                      <a:pt x="4510" y="21811"/>
                    </a:cubicBezTo>
                    <a:cubicBezTo>
                      <a:pt x="4510" y="21811"/>
                      <a:pt x="5190" y="20289"/>
                      <a:pt x="5280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5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6" y="20934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5"/>
                      <a:pt x="15941" y="21245"/>
                    </a:cubicBezTo>
                    <a:cubicBezTo>
                      <a:pt x="15954" y="21245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09" y="21685"/>
                      <a:pt x="15909" y="21900"/>
                    </a:cubicBezTo>
                    <a:cubicBezTo>
                      <a:pt x="15730" y="22079"/>
                      <a:pt x="15587" y="22294"/>
                      <a:pt x="15516" y="22526"/>
                    </a:cubicBezTo>
                    <a:cubicBezTo>
                      <a:pt x="15390" y="21972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lnTo>
                      <a:pt x="16679" y="20808"/>
                    </a:ln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5" y="21113"/>
                      <a:pt x="17216" y="21256"/>
                      <a:pt x="17395" y="21381"/>
                    </a:cubicBezTo>
                    <a:cubicBezTo>
                      <a:pt x="17448" y="21506"/>
                      <a:pt x="17502" y="21614"/>
                      <a:pt x="17538" y="21685"/>
                    </a:cubicBezTo>
                    <a:cubicBezTo>
                      <a:pt x="17735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3"/>
                      <a:pt x="16715" y="21685"/>
                      <a:pt x="16661" y="21560"/>
                    </a:cubicBezTo>
                    <a:cubicBezTo>
                      <a:pt x="16643" y="21417"/>
                      <a:pt x="16589" y="21274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3"/>
                    </a:moveTo>
                    <a:cubicBezTo>
                      <a:pt x="16375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5" y="22866"/>
                    </a:lnTo>
                    <a:cubicBezTo>
                      <a:pt x="16300" y="22995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5" y="22902"/>
                    </a:cubicBezTo>
                    <a:cubicBezTo>
                      <a:pt x="16035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1"/>
                      <a:pt x="7516" y="22652"/>
                    </a:cubicBezTo>
                    <a:close/>
                    <a:moveTo>
                      <a:pt x="7159" y="24352"/>
                    </a:moveTo>
                    <a:cubicBezTo>
                      <a:pt x="7212" y="24495"/>
                      <a:pt x="7248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4"/>
                      <a:pt x="7159" y="24566"/>
                      <a:pt x="7123" y="24477"/>
                    </a:cubicBezTo>
                    <a:lnTo>
                      <a:pt x="7159" y="24352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67" y="25139"/>
                    </a:cubicBezTo>
                    <a:cubicBezTo>
                      <a:pt x="5584" y="25228"/>
                      <a:pt x="5101" y="25390"/>
                      <a:pt x="4635" y="25533"/>
                    </a:cubicBezTo>
                    <a:cubicBezTo>
                      <a:pt x="5065" y="25211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7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9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1"/>
                      <a:pt x="8859" y="26195"/>
                    </a:cubicBezTo>
                    <a:cubicBezTo>
                      <a:pt x="8928" y="26403"/>
                      <a:pt x="8911" y="26482"/>
                      <a:pt x="8767" y="26482"/>
                    </a:cubicBezTo>
                    <a:cubicBezTo>
                      <a:pt x="8725" y="26482"/>
                      <a:pt x="8672" y="26475"/>
                      <a:pt x="8608" y="26463"/>
                    </a:cubicBezTo>
                    <a:cubicBezTo>
                      <a:pt x="8429" y="26410"/>
                      <a:pt x="8250" y="26320"/>
                      <a:pt x="8107" y="26195"/>
                    </a:cubicBezTo>
                    <a:cubicBezTo>
                      <a:pt x="8000" y="26105"/>
                      <a:pt x="7910" y="25998"/>
                      <a:pt x="7821" y="25891"/>
                    </a:cubicBezTo>
                    <a:cubicBezTo>
                      <a:pt x="7749" y="25712"/>
                      <a:pt x="7642" y="25551"/>
                      <a:pt x="7534" y="25390"/>
                    </a:cubicBezTo>
                    <a:cubicBezTo>
                      <a:pt x="7516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2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2" y="26606"/>
                      <a:pt x="5065" y="26964"/>
                      <a:pt x="4456" y="27000"/>
                    </a:cubicBezTo>
                    <a:lnTo>
                      <a:pt x="4438" y="27000"/>
                    </a:lnTo>
                    <a:cubicBezTo>
                      <a:pt x="4707" y="26571"/>
                      <a:pt x="5047" y="26177"/>
                      <a:pt x="5441" y="25837"/>
                    </a:cubicBezTo>
                    <a:cubicBezTo>
                      <a:pt x="5655" y="25640"/>
                      <a:pt x="5906" y="25479"/>
                      <a:pt x="6139" y="25300"/>
                    </a:cubicBezTo>
                    <a:lnTo>
                      <a:pt x="6443" y="25175"/>
                    </a:lnTo>
                    <a:cubicBezTo>
                      <a:pt x="6496" y="25157"/>
                      <a:pt x="6496" y="25067"/>
                      <a:pt x="6443" y="25067"/>
                    </a:cubicBezTo>
                    <a:cubicBezTo>
                      <a:pt x="6496" y="25032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3" y="10554"/>
                      <a:pt x="11435" y="12290"/>
                      <a:pt x="12098" y="13937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7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72" y="22127"/>
                      <a:pt x="12027" y="22173"/>
                      <a:pt x="12073" y="22173"/>
                    </a:cubicBezTo>
                    <a:cubicBezTo>
                      <a:pt x="12101" y="22173"/>
                      <a:pt x="12127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9" y="21399"/>
                      <a:pt x="12348" y="21113"/>
                      <a:pt x="12438" y="20844"/>
                    </a:cubicBezTo>
                    <a:cubicBezTo>
                      <a:pt x="12634" y="20128"/>
                      <a:pt x="12885" y="19448"/>
                      <a:pt x="13028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6"/>
                      <a:pt x="13601" y="20433"/>
                    </a:cubicBezTo>
                    <a:cubicBezTo>
                      <a:pt x="13440" y="20701"/>
                      <a:pt x="13297" y="20987"/>
                      <a:pt x="13189" y="21292"/>
                    </a:cubicBezTo>
                    <a:cubicBezTo>
                      <a:pt x="13046" y="21560"/>
                      <a:pt x="12992" y="21882"/>
                      <a:pt x="13046" y="22204"/>
                    </a:cubicBezTo>
                    <a:cubicBezTo>
                      <a:pt x="13056" y="22243"/>
                      <a:pt x="13091" y="22260"/>
                      <a:pt x="13127" y="22260"/>
                    </a:cubicBezTo>
                    <a:cubicBezTo>
                      <a:pt x="13158" y="22260"/>
                      <a:pt x="13190" y="22247"/>
                      <a:pt x="13207" y="22222"/>
                    </a:cubicBezTo>
                    <a:cubicBezTo>
                      <a:pt x="13386" y="21954"/>
                      <a:pt x="13529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27" y="27125"/>
                    </a:cubicBezTo>
                    <a:cubicBezTo>
                      <a:pt x="12509" y="27000"/>
                      <a:pt x="12473" y="26893"/>
                      <a:pt x="12455" y="26767"/>
                    </a:cubicBezTo>
                    <a:cubicBezTo>
                      <a:pt x="12455" y="26751"/>
                      <a:pt x="12437" y="26743"/>
                      <a:pt x="12418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lnTo>
                      <a:pt x="11901" y="24370"/>
                    </a:ln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2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4"/>
                    </a:cubicBezTo>
                    <a:cubicBezTo>
                      <a:pt x="11382" y="14921"/>
                      <a:pt x="10988" y="14420"/>
                      <a:pt x="10433" y="14277"/>
                    </a:cubicBezTo>
                    <a:cubicBezTo>
                      <a:pt x="10326" y="13561"/>
                      <a:pt x="10254" y="12845"/>
                      <a:pt x="10165" y="12111"/>
                    </a:cubicBezTo>
                    <a:cubicBezTo>
                      <a:pt x="10058" y="11002"/>
                      <a:pt x="9986" y="9874"/>
                      <a:pt x="9986" y="8765"/>
                    </a:cubicBezTo>
                    <a:close/>
                    <a:moveTo>
                      <a:pt x="13977" y="22473"/>
                    </a:moveTo>
                    <a:cubicBezTo>
                      <a:pt x="14460" y="24155"/>
                      <a:pt x="14674" y="25891"/>
                      <a:pt x="14352" y="27644"/>
                    </a:cubicBezTo>
                    <a:cubicBezTo>
                      <a:pt x="14352" y="27644"/>
                      <a:pt x="14102" y="26839"/>
                      <a:pt x="14102" y="26821"/>
                    </a:cubicBezTo>
                    <a:cubicBezTo>
                      <a:pt x="13941" y="26249"/>
                      <a:pt x="13851" y="25658"/>
                      <a:pt x="13851" y="25050"/>
                    </a:cubicBezTo>
                    <a:cubicBezTo>
                      <a:pt x="13834" y="24320"/>
                      <a:pt x="13867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8" y="24427"/>
                      <a:pt x="14156" y="25211"/>
                    </a:cubicBezTo>
                    <a:cubicBezTo>
                      <a:pt x="14156" y="25237"/>
                      <a:pt x="14178" y="25251"/>
                      <a:pt x="14203" y="25251"/>
                    </a:cubicBezTo>
                    <a:cubicBezTo>
                      <a:pt x="14227" y="25251"/>
                      <a:pt x="14254" y="25237"/>
                      <a:pt x="14263" y="25211"/>
                    </a:cubicBezTo>
                    <a:cubicBezTo>
                      <a:pt x="14263" y="24298"/>
                      <a:pt x="14173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3"/>
                    </a:lnTo>
                    <a:close/>
                    <a:moveTo>
                      <a:pt x="7159" y="25175"/>
                    </a:moveTo>
                    <a:lnTo>
                      <a:pt x="7159" y="25175"/>
                    </a:ln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2" y="27464"/>
                      <a:pt x="8125" y="27951"/>
                      <a:pt x="7881" y="27951"/>
                    </a:cubicBezTo>
                    <a:cubicBezTo>
                      <a:pt x="7843" y="27951"/>
                      <a:pt x="7799" y="27939"/>
                      <a:pt x="7749" y="27913"/>
                    </a:cubicBezTo>
                    <a:cubicBezTo>
                      <a:pt x="7409" y="27734"/>
                      <a:pt x="7141" y="27412"/>
                      <a:pt x="7015" y="27036"/>
                    </a:cubicBezTo>
                    <a:cubicBezTo>
                      <a:pt x="6962" y="26875"/>
                      <a:pt x="6926" y="26696"/>
                      <a:pt x="6908" y="26535"/>
                    </a:cubicBezTo>
                    <a:cubicBezTo>
                      <a:pt x="6962" y="26266"/>
                      <a:pt x="6980" y="25980"/>
                      <a:pt x="6980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2"/>
                      <a:pt x="7105" y="25837"/>
                      <a:pt x="7159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70"/>
                      <a:pt x="7302" y="25926"/>
                    </a:cubicBezTo>
                    <a:cubicBezTo>
                      <a:pt x="7266" y="25676"/>
                      <a:pt x="7212" y="25425"/>
                      <a:pt x="7159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4" y="25727"/>
                      <a:pt x="6612" y="25727"/>
                    </a:cubicBezTo>
                    <a:cubicBezTo>
                      <a:pt x="6635" y="25727"/>
                      <a:pt x="6658" y="25717"/>
                      <a:pt x="6675" y="25694"/>
                    </a:cubicBezTo>
                    <a:lnTo>
                      <a:pt x="6729" y="25640"/>
                    </a:lnTo>
                    <a:cubicBezTo>
                      <a:pt x="6729" y="25712"/>
                      <a:pt x="6729" y="25765"/>
                      <a:pt x="6729" y="25837"/>
                    </a:cubicBezTo>
                    <a:cubicBezTo>
                      <a:pt x="6729" y="25855"/>
                      <a:pt x="6747" y="25891"/>
                      <a:pt x="6765" y="25908"/>
                    </a:cubicBezTo>
                    <a:cubicBezTo>
                      <a:pt x="6729" y="26123"/>
                      <a:pt x="6729" y="26356"/>
                      <a:pt x="6765" y="26589"/>
                    </a:cubicBezTo>
                    <a:cubicBezTo>
                      <a:pt x="6640" y="27107"/>
                      <a:pt x="6389" y="27573"/>
                      <a:pt x="6031" y="27984"/>
                    </a:cubicBezTo>
                    <a:lnTo>
                      <a:pt x="6013" y="27984"/>
                    </a:lnTo>
                    <a:cubicBezTo>
                      <a:pt x="6006" y="27992"/>
                      <a:pt x="5999" y="27996"/>
                      <a:pt x="5992" y="27996"/>
                    </a:cubicBezTo>
                    <a:cubicBezTo>
                      <a:pt x="5895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9"/>
                      <a:pt x="5870" y="26571"/>
                      <a:pt x="6031" y="26266"/>
                    </a:cubicBezTo>
                    <a:cubicBezTo>
                      <a:pt x="6156" y="25998"/>
                      <a:pt x="6317" y="25747"/>
                      <a:pt x="6532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02" y="30132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55" y="31205"/>
                    </a:moveTo>
                    <a:cubicBezTo>
                      <a:pt x="12473" y="31331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508" y="32551"/>
                    </a:moveTo>
                    <a:cubicBezTo>
                      <a:pt x="14588" y="32806"/>
                      <a:pt x="14619" y="33062"/>
                      <a:pt x="14585" y="33317"/>
                    </a:cubicBezTo>
                    <a:cubicBezTo>
                      <a:pt x="14480" y="33073"/>
                      <a:pt x="14444" y="32812"/>
                      <a:pt x="14508" y="32551"/>
                    </a:cubicBezTo>
                    <a:close/>
                    <a:moveTo>
                      <a:pt x="12921" y="33621"/>
                    </a:moveTo>
                    <a:cubicBezTo>
                      <a:pt x="13082" y="33926"/>
                      <a:pt x="13189" y="34266"/>
                      <a:pt x="13243" y="34606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44" y="35196"/>
                      <a:pt x="5136" y="35268"/>
                      <a:pt x="5047" y="35339"/>
                    </a:cubicBezTo>
                    <a:lnTo>
                      <a:pt x="4940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46" y="35178"/>
                      <a:pt x="4600" y="35160"/>
                      <a:pt x="4635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9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69" y="35250"/>
                      <a:pt x="8769" y="35268"/>
                      <a:pt x="8751" y="35286"/>
                    </a:cubicBezTo>
                    <a:cubicBezTo>
                      <a:pt x="8698" y="35339"/>
                      <a:pt x="8662" y="35411"/>
                      <a:pt x="8608" y="35464"/>
                    </a:cubicBezTo>
                    <a:cubicBezTo>
                      <a:pt x="8536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62" y="35232"/>
                      <a:pt x="8698" y="35196"/>
                      <a:pt x="8751" y="35160"/>
                    </a:cubicBezTo>
                    <a:close/>
                    <a:moveTo>
                      <a:pt x="895" y="34319"/>
                    </a:moveTo>
                    <a:cubicBezTo>
                      <a:pt x="1879" y="34373"/>
                      <a:pt x="2613" y="35160"/>
                      <a:pt x="3132" y="35966"/>
                    </a:cubicBezTo>
                    <a:lnTo>
                      <a:pt x="3043" y="35948"/>
                    </a:lnTo>
                    <a:cubicBezTo>
                      <a:pt x="2667" y="35608"/>
                      <a:pt x="2166" y="35429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7" y="36126"/>
                      <a:pt x="15820" y="36377"/>
                    </a:cubicBezTo>
                    <a:lnTo>
                      <a:pt x="15820" y="36377"/>
                    </a:lnTo>
                    <a:cubicBezTo>
                      <a:pt x="15821" y="36238"/>
                      <a:pt x="15838" y="36085"/>
                      <a:pt x="15856" y="35948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7" y="36145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0" y="36381"/>
                    </a:cubicBezTo>
                    <a:cubicBezTo>
                      <a:pt x="1056" y="36381"/>
                      <a:pt x="493" y="36245"/>
                      <a:pt x="233" y="35840"/>
                    </a:cubicBezTo>
                    <a:cubicBezTo>
                      <a:pt x="121" y="35672"/>
                      <a:pt x="1044" y="35613"/>
                      <a:pt x="1499" y="35613"/>
                    </a:cubicBezTo>
                    <a:cubicBezTo>
                      <a:pt x="1624" y="35613"/>
                      <a:pt x="1713" y="35618"/>
                      <a:pt x="1736" y="35626"/>
                    </a:cubicBezTo>
                    <a:lnTo>
                      <a:pt x="1754" y="35608"/>
                    </a:ln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7"/>
                    </a:lnTo>
                    <a:cubicBezTo>
                      <a:pt x="3383" y="36502"/>
                      <a:pt x="3239" y="36538"/>
                      <a:pt x="3114" y="36574"/>
                    </a:cubicBezTo>
                    <a:cubicBezTo>
                      <a:pt x="3222" y="36502"/>
                      <a:pt x="3347" y="36449"/>
                      <a:pt x="3472" y="36395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1" y="36771"/>
                      <a:pt x="12348" y="37057"/>
                    </a:cubicBezTo>
                    <a:cubicBezTo>
                      <a:pt x="12366" y="36842"/>
                      <a:pt x="12420" y="36628"/>
                      <a:pt x="12509" y="36431"/>
                    </a:cubicBezTo>
                    <a:cubicBezTo>
                      <a:pt x="12581" y="36306"/>
                      <a:pt x="12634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8" y="37487"/>
                    </a:cubicBezTo>
                    <a:cubicBezTo>
                      <a:pt x="10881" y="37200"/>
                      <a:pt x="10648" y="36932"/>
                      <a:pt x="10398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50" y="36000"/>
                      <a:pt x="10359" y="36007"/>
                      <a:pt x="10368" y="36007"/>
                    </a:cubicBezTo>
                    <a:cubicBezTo>
                      <a:pt x="10389" y="36007"/>
                      <a:pt x="10410" y="35978"/>
                      <a:pt x="10398" y="35966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1" y="36341"/>
                    </a:lnTo>
                    <a:lnTo>
                      <a:pt x="3061" y="36341"/>
                    </a:lnTo>
                    <a:cubicBezTo>
                      <a:pt x="2899" y="36449"/>
                      <a:pt x="2774" y="36574"/>
                      <a:pt x="2667" y="36735"/>
                    </a:cubicBezTo>
                    <a:cubicBezTo>
                      <a:pt x="2649" y="36789"/>
                      <a:pt x="2667" y="36860"/>
                      <a:pt x="2738" y="36878"/>
                    </a:cubicBezTo>
                    <a:cubicBezTo>
                      <a:pt x="2685" y="36932"/>
                      <a:pt x="2631" y="36986"/>
                      <a:pt x="2559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01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3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77" y="37988"/>
                      <a:pt x="4260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6" y="37057"/>
                      <a:pt x="3741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1" y="37379"/>
                      <a:pt x="3114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8" y="38668"/>
                      <a:pt x="13082" y="38865"/>
                      <a:pt x="13100" y="39061"/>
                    </a:cubicBezTo>
                    <a:cubicBezTo>
                      <a:pt x="12957" y="39008"/>
                      <a:pt x="12903" y="38865"/>
                      <a:pt x="12885" y="38704"/>
                    </a:cubicBezTo>
                    <a:cubicBezTo>
                      <a:pt x="12885" y="38578"/>
                      <a:pt x="12903" y="38453"/>
                      <a:pt x="12903" y="38328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51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1" y="39527"/>
                      <a:pt x="2917" y="39258"/>
                      <a:pt x="2828" y="38954"/>
                    </a:cubicBezTo>
                    <a:cubicBezTo>
                      <a:pt x="2649" y="38417"/>
                      <a:pt x="2864" y="37934"/>
                      <a:pt x="3096" y="37469"/>
                    </a:cubicBezTo>
                    <a:cubicBezTo>
                      <a:pt x="3111" y="37476"/>
                      <a:pt x="3126" y="37480"/>
                      <a:pt x="3140" y="37480"/>
                    </a:cubicBezTo>
                    <a:cubicBezTo>
                      <a:pt x="3159" y="37480"/>
                      <a:pt x="3175" y="37472"/>
                      <a:pt x="3186" y="37451"/>
                    </a:cubicBezTo>
                    <a:cubicBezTo>
                      <a:pt x="3401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00" y="38668"/>
                    </a:moveTo>
                    <a:lnTo>
                      <a:pt x="8000" y="38668"/>
                    </a:lnTo>
                    <a:cubicBezTo>
                      <a:pt x="7731" y="39097"/>
                      <a:pt x="7588" y="39562"/>
                      <a:pt x="7552" y="40064"/>
                    </a:cubicBezTo>
                    <a:lnTo>
                      <a:pt x="7516" y="40064"/>
                    </a:lnTo>
                    <a:cubicBezTo>
                      <a:pt x="7463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9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5"/>
                      <a:pt x="7660" y="38900"/>
                      <a:pt x="8000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23" y="38292"/>
                    </a:cubicBezTo>
                    <a:cubicBezTo>
                      <a:pt x="8304" y="39026"/>
                      <a:pt x="8984" y="39920"/>
                      <a:pt x="9216" y="40708"/>
                    </a:cubicBezTo>
                    <a:cubicBezTo>
                      <a:pt x="9216" y="40708"/>
                      <a:pt x="9199" y="40726"/>
                      <a:pt x="9199" y="40726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2" y="39979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65" y="38918"/>
                      <a:pt x="8501" y="38900"/>
                      <a:pt x="8519" y="38865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7"/>
                    </a:cubicBezTo>
                    <a:cubicBezTo>
                      <a:pt x="9360" y="40582"/>
                      <a:pt x="9270" y="40296"/>
                      <a:pt x="9145" y="40028"/>
                    </a:cubicBezTo>
                    <a:cubicBezTo>
                      <a:pt x="8916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4"/>
                      <a:pt x="8952" y="38587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25" y="39115"/>
                      <a:pt x="8196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5"/>
                      <a:pt x="8268" y="40529"/>
                    </a:cubicBezTo>
                    <a:lnTo>
                      <a:pt x="8268" y="40529"/>
                    </a:lnTo>
                    <a:lnTo>
                      <a:pt x="8179" y="40672"/>
                    </a:lnTo>
                    <a:cubicBezTo>
                      <a:pt x="8071" y="40869"/>
                      <a:pt x="7892" y="41012"/>
                      <a:pt x="7660" y="41066"/>
                    </a:cubicBezTo>
                    <a:cubicBezTo>
                      <a:pt x="7660" y="40761"/>
                      <a:pt x="7660" y="40475"/>
                      <a:pt x="7695" y="40171"/>
                    </a:cubicBezTo>
                    <a:cubicBezTo>
                      <a:pt x="7713" y="39580"/>
                      <a:pt x="7964" y="39008"/>
                      <a:pt x="8358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5"/>
                      <a:pt x="16679" y="41799"/>
                      <a:pt x="16357" y="42068"/>
                    </a:cubicBezTo>
                    <a:cubicBezTo>
                      <a:pt x="16211" y="42170"/>
                      <a:pt x="16081" y="42290"/>
                      <a:pt x="15966" y="42424"/>
                    </a:cubicBezTo>
                    <a:lnTo>
                      <a:pt x="15966" y="42424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6"/>
                      <a:pt x="16553" y="41674"/>
                    </a:cubicBezTo>
                    <a:cubicBezTo>
                      <a:pt x="16822" y="41567"/>
                      <a:pt x="17126" y="41495"/>
                      <a:pt x="17412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2" y="41406"/>
                      <a:pt x="20043" y="41853"/>
                      <a:pt x="20347" y="42766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4" y="41764"/>
                    </a:cubicBezTo>
                    <a:cubicBezTo>
                      <a:pt x="18486" y="41567"/>
                      <a:pt x="18361" y="41388"/>
                      <a:pt x="18218" y="41245"/>
                    </a:cubicBezTo>
                    <a:close/>
                    <a:moveTo>
                      <a:pt x="17395" y="41656"/>
                    </a:moveTo>
                    <a:lnTo>
                      <a:pt x="17395" y="41656"/>
                    </a:lnTo>
                    <a:cubicBezTo>
                      <a:pt x="17377" y="41746"/>
                      <a:pt x="17377" y="41835"/>
                      <a:pt x="17359" y="41925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5"/>
                      <a:pt x="15891" y="42784"/>
                    </a:cubicBezTo>
                    <a:cubicBezTo>
                      <a:pt x="16070" y="42515"/>
                      <a:pt x="16303" y="42283"/>
                      <a:pt x="16553" y="42104"/>
                    </a:cubicBezTo>
                    <a:cubicBezTo>
                      <a:pt x="16822" y="41907"/>
                      <a:pt x="17108" y="41764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2"/>
                      <a:pt x="17305" y="43482"/>
                      <a:pt x="17287" y="43499"/>
                    </a:cubicBezTo>
                    <a:cubicBezTo>
                      <a:pt x="17216" y="43643"/>
                      <a:pt x="16834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2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8" y="42211"/>
                    </a:cubicBezTo>
                    <a:cubicBezTo>
                      <a:pt x="17453" y="42216"/>
                      <a:pt x="17459" y="42218"/>
                      <a:pt x="17466" y="42218"/>
                    </a:cubicBezTo>
                    <a:cubicBezTo>
                      <a:pt x="17485" y="42218"/>
                      <a:pt x="17512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71" y="41781"/>
                    </a:cubicBezTo>
                    <a:cubicBezTo>
                      <a:pt x="18289" y="41835"/>
                      <a:pt x="18325" y="41871"/>
                      <a:pt x="18343" y="41907"/>
                    </a:cubicBezTo>
                    <a:cubicBezTo>
                      <a:pt x="18343" y="41943"/>
                      <a:pt x="18343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5"/>
                      <a:pt x="19453" y="43517"/>
                      <a:pt x="19453" y="43732"/>
                    </a:cubicBezTo>
                    <a:cubicBezTo>
                      <a:pt x="19453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5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4"/>
                      <a:pt x="18092" y="42605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6"/>
                    </a:cubicBezTo>
                    <a:lnTo>
                      <a:pt x="18146" y="42086"/>
                    </a:lnTo>
                    <a:cubicBezTo>
                      <a:pt x="18164" y="41978"/>
                      <a:pt x="18164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4" y="42014"/>
                    </a:lnTo>
                    <a:cubicBezTo>
                      <a:pt x="17878" y="42139"/>
                      <a:pt x="17878" y="42247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4" y="44215"/>
                      <a:pt x="18075" y="44609"/>
                    </a:cubicBezTo>
                    <a:cubicBezTo>
                      <a:pt x="18016" y="44730"/>
                      <a:pt x="17958" y="44781"/>
                      <a:pt x="17904" y="44781"/>
                    </a:cubicBezTo>
                    <a:cubicBezTo>
                      <a:pt x="17662" y="44781"/>
                      <a:pt x="17477" y="43776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4"/>
                    </a:moveTo>
                    <a:lnTo>
                      <a:pt x="11972" y="44824"/>
                    </a:lnTo>
                    <a:cubicBezTo>
                      <a:pt x="11954" y="44913"/>
                      <a:pt x="11954" y="45020"/>
                      <a:pt x="11937" y="45110"/>
                    </a:cubicBezTo>
                    <a:cubicBezTo>
                      <a:pt x="11847" y="45271"/>
                      <a:pt x="11740" y="45414"/>
                      <a:pt x="11597" y="45522"/>
                    </a:cubicBezTo>
                    <a:cubicBezTo>
                      <a:pt x="11686" y="45271"/>
                      <a:pt x="11811" y="45038"/>
                      <a:pt x="11972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71" y="46882"/>
                    </a:cubicBezTo>
                    <a:cubicBezTo>
                      <a:pt x="9163" y="44591"/>
                      <a:pt x="11239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66" y="47329"/>
                    </a:cubicBezTo>
                    <a:cubicBezTo>
                      <a:pt x="12455" y="47418"/>
                      <a:pt x="12527" y="47526"/>
                      <a:pt x="12563" y="47651"/>
                    </a:cubicBezTo>
                    <a:cubicBezTo>
                      <a:pt x="12473" y="47597"/>
                      <a:pt x="12366" y="47544"/>
                      <a:pt x="12277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7" y="47615"/>
                      <a:pt x="11418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81" y="47802"/>
                    </a:moveTo>
                    <a:cubicBezTo>
                      <a:pt x="10287" y="47802"/>
                      <a:pt x="10497" y="47829"/>
                      <a:pt x="10720" y="47902"/>
                    </a:cubicBezTo>
                    <a:cubicBezTo>
                      <a:pt x="10183" y="48063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12" y="48600"/>
                      <a:pt x="8662" y="48564"/>
                      <a:pt x="8429" y="48492"/>
                    </a:cubicBezTo>
                    <a:cubicBezTo>
                      <a:pt x="8377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1" y="47968"/>
                      <a:pt x="9573" y="47802"/>
                      <a:pt x="10081" y="47802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4"/>
                      <a:pt x="11056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4" y="50103"/>
                      <a:pt x="8322" y="49924"/>
                    </a:cubicBezTo>
                    <a:cubicBezTo>
                      <a:pt x="8429" y="49745"/>
                      <a:pt x="8554" y="49530"/>
                      <a:pt x="8680" y="49333"/>
                    </a:cubicBezTo>
                    <a:cubicBezTo>
                      <a:pt x="9181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cubicBezTo>
                      <a:pt x="12652" y="48054"/>
                      <a:pt x="12670" y="48067"/>
                      <a:pt x="12690" y="48067"/>
                    </a:cubicBezTo>
                    <a:cubicBezTo>
                      <a:pt x="12711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8" y="48403"/>
                    </a:cubicBezTo>
                    <a:cubicBezTo>
                      <a:pt x="13816" y="48707"/>
                      <a:pt x="13959" y="49190"/>
                      <a:pt x="14066" y="49637"/>
                    </a:cubicBezTo>
                    <a:cubicBezTo>
                      <a:pt x="14102" y="49763"/>
                      <a:pt x="14209" y="50371"/>
                      <a:pt x="14317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3010" y="49369"/>
                      <a:pt x="12974" y="49315"/>
                      <a:pt x="12939" y="49262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1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1"/>
                      <a:pt x="12348" y="47633"/>
                    </a:cubicBezTo>
                    <a:close/>
                    <a:moveTo>
                      <a:pt x="11078" y="48277"/>
                    </a:move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8" y="50532"/>
                      <a:pt x="9700" y="50729"/>
                      <a:pt x="9664" y="50926"/>
                    </a:cubicBez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53" y="49852"/>
                      <a:pt x="9896" y="49548"/>
                      <a:pt x="10093" y="49280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52" y="49297"/>
                      <a:pt x="10827" y="49942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1"/>
                      <a:pt x="10129" y="49548"/>
                      <a:pt x="10505" y="49083"/>
                    </a:cubicBezTo>
                    <a:cubicBezTo>
                      <a:pt x="10738" y="48814"/>
                      <a:pt x="10988" y="48582"/>
                      <a:pt x="11257" y="48349"/>
                    </a:cubicBezTo>
                    <a:cubicBezTo>
                      <a:pt x="11346" y="48277"/>
                      <a:pt x="11418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2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688" y="49244"/>
                      <a:pt x="12974" y="49566"/>
                    </a:cubicBezTo>
                    <a:cubicBezTo>
                      <a:pt x="13100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07" y="51497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47" y="47723"/>
                    </a:moveTo>
                    <a:cubicBezTo>
                      <a:pt x="11883" y="47884"/>
                      <a:pt x="11901" y="48027"/>
                      <a:pt x="11954" y="48170"/>
                    </a:cubicBezTo>
                    <a:cubicBezTo>
                      <a:pt x="11940" y="48163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9" y="50210"/>
                    </a:cubicBezTo>
                    <a:cubicBezTo>
                      <a:pt x="11901" y="50496"/>
                      <a:pt x="11865" y="50783"/>
                      <a:pt x="11811" y="51069"/>
                    </a:cubicBezTo>
                    <a:cubicBezTo>
                      <a:pt x="11811" y="51084"/>
                      <a:pt x="11400" y="51748"/>
                      <a:pt x="11232" y="51748"/>
                    </a:cubicBezTo>
                    <a:cubicBezTo>
                      <a:pt x="11199" y="51748"/>
                      <a:pt x="11176" y="51722"/>
                      <a:pt x="11167" y="51660"/>
                    </a:cubicBezTo>
                    <a:cubicBezTo>
                      <a:pt x="11149" y="51481"/>
                      <a:pt x="11113" y="51320"/>
                      <a:pt x="11078" y="51176"/>
                    </a:cubicBezTo>
                    <a:cubicBezTo>
                      <a:pt x="10827" y="50103"/>
                      <a:pt x="11167" y="49280"/>
                      <a:pt x="11525" y="48349"/>
                    </a:cubicBezTo>
                    <a:lnTo>
                      <a:pt x="11525" y="48403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4" y="48470"/>
                      <a:pt x="11704" y="48447"/>
                      <a:pt x="11722" y="48403"/>
                    </a:cubicBezTo>
                    <a:cubicBezTo>
                      <a:pt x="11775" y="48170"/>
                      <a:pt x="11811" y="47955"/>
                      <a:pt x="11847" y="47723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7" y="1446"/>
                      <a:pt x="10093" y="2913"/>
                      <a:pt x="9896" y="4399"/>
                    </a:cubicBezTo>
                    <a:cubicBezTo>
                      <a:pt x="9270" y="4918"/>
                      <a:pt x="8680" y="5866"/>
                      <a:pt x="8787" y="6635"/>
                    </a:cubicBezTo>
                    <a:cubicBezTo>
                      <a:pt x="8787" y="6676"/>
                      <a:pt x="8817" y="6726"/>
                      <a:pt x="8855" y="6726"/>
                    </a:cubicBezTo>
                    <a:cubicBezTo>
                      <a:pt x="8868" y="6726"/>
                      <a:pt x="8881" y="6720"/>
                      <a:pt x="8894" y="6707"/>
                    </a:cubicBezTo>
                    <a:cubicBezTo>
                      <a:pt x="9378" y="6385"/>
                      <a:pt x="9539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48" y="11163"/>
                    </a:cubicBezTo>
                    <a:cubicBezTo>
                      <a:pt x="8948" y="11207"/>
                      <a:pt x="8984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8" y="10232"/>
                    </a:cubicBezTo>
                    <a:cubicBezTo>
                      <a:pt x="9718" y="10322"/>
                      <a:pt x="9718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5" y="17265"/>
                    </a:cubicBezTo>
                    <a:cubicBezTo>
                      <a:pt x="5942" y="18786"/>
                      <a:pt x="4922" y="20272"/>
                      <a:pt x="4134" y="21954"/>
                    </a:cubicBezTo>
                    <a:cubicBezTo>
                      <a:pt x="4102" y="22018"/>
                      <a:pt x="4156" y="22082"/>
                      <a:pt x="4206" y="22082"/>
                    </a:cubicBezTo>
                    <a:cubicBezTo>
                      <a:pt x="4212" y="22082"/>
                      <a:pt x="4218" y="22081"/>
                      <a:pt x="4224" y="22079"/>
                    </a:cubicBezTo>
                    <a:cubicBezTo>
                      <a:pt x="6353" y="21488"/>
                      <a:pt x="7839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6" y="20316"/>
                      <a:pt x="8062" y="20316"/>
                    </a:cubicBezTo>
                    <a:cubicBezTo>
                      <a:pt x="8049" y="20316"/>
                      <a:pt x="8035" y="20325"/>
                      <a:pt x="8035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2"/>
                      <a:pt x="6747" y="23027"/>
                      <a:pt x="6514" y="23493"/>
                    </a:cubicBezTo>
                    <a:cubicBezTo>
                      <a:pt x="6482" y="23541"/>
                      <a:pt x="6522" y="23603"/>
                      <a:pt x="6582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105" y="24173"/>
                    </a:cubicBezTo>
                    <a:cubicBezTo>
                      <a:pt x="6836" y="24352"/>
                      <a:pt x="6604" y="24548"/>
                      <a:pt x="6371" y="24745"/>
                    </a:cubicBezTo>
                    <a:cubicBezTo>
                      <a:pt x="6407" y="24710"/>
                      <a:pt x="6425" y="24674"/>
                      <a:pt x="6443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400" y="24592"/>
                      <a:pt x="6389" y="24602"/>
                    </a:cubicBezTo>
                    <a:cubicBezTo>
                      <a:pt x="6317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0" y="24780"/>
                      <a:pt x="4622" y="25329"/>
                      <a:pt x="4188" y="25676"/>
                    </a:cubicBezTo>
                    <a:cubicBezTo>
                      <a:pt x="4152" y="25712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50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60" y="28206"/>
                      <a:pt x="5979" y="28197"/>
                      <a:pt x="5995" y="28181"/>
                    </a:cubicBezTo>
                    <a:cubicBezTo>
                      <a:pt x="6371" y="27841"/>
                      <a:pt x="6640" y="27394"/>
                      <a:pt x="6783" y="26893"/>
                    </a:cubicBezTo>
                    <a:cubicBezTo>
                      <a:pt x="6854" y="27161"/>
                      <a:pt x="6962" y="27412"/>
                      <a:pt x="7123" y="27626"/>
                    </a:cubicBezTo>
                    <a:cubicBezTo>
                      <a:pt x="7217" y="27748"/>
                      <a:pt x="7618" y="28125"/>
                      <a:pt x="7893" y="28125"/>
                    </a:cubicBezTo>
                    <a:cubicBezTo>
                      <a:pt x="7983" y="28125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9"/>
                      <a:pt x="9020" y="26571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20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9" y="23242"/>
                      <a:pt x="7642" y="22741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3"/>
                      <a:pt x="7839" y="22437"/>
                      <a:pt x="7892" y="22383"/>
                    </a:cubicBezTo>
                    <a:cubicBezTo>
                      <a:pt x="7964" y="22329"/>
                      <a:pt x="7892" y="22294"/>
                      <a:pt x="7856" y="22294"/>
                    </a:cubicBezTo>
                    <a:cubicBezTo>
                      <a:pt x="7803" y="22312"/>
                      <a:pt x="7785" y="22312"/>
                      <a:pt x="7767" y="22329"/>
                    </a:cubicBezTo>
                    <a:cubicBezTo>
                      <a:pt x="7856" y="22043"/>
                      <a:pt x="7946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70"/>
                      <a:pt x="8519" y="22240"/>
                    </a:cubicBezTo>
                    <a:cubicBezTo>
                      <a:pt x="8626" y="21793"/>
                      <a:pt x="8429" y="21220"/>
                      <a:pt x="8214" y="20790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69" y="19932"/>
                      <a:pt x="9002" y="20272"/>
                    </a:cubicBezTo>
                    <a:cubicBezTo>
                      <a:pt x="9011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2"/>
                    </a:cubicBezTo>
                    <a:cubicBezTo>
                      <a:pt x="9324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4" y="13503"/>
                    </a:cubicBezTo>
                    <a:cubicBezTo>
                      <a:pt x="9921" y="13503"/>
                      <a:pt x="9907" y="13509"/>
                      <a:pt x="9896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700" y="13722"/>
                    </a:lnTo>
                    <a:cubicBezTo>
                      <a:pt x="9753" y="13221"/>
                      <a:pt x="9807" y="12702"/>
                      <a:pt x="9861" y="12201"/>
                    </a:cubicBezTo>
                    <a:cubicBezTo>
                      <a:pt x="10040" y="14008"/>
                      <a:pt x="10326" y="15816"/>
                      <a:pt x="10612" y="17605"/>
                    </a:cubicBezTo>
                    <a:cubicBezTo>
                      <a:pt x="10612" y="17605"/>
                      <a:pt x="10612" y="17623"/>
                      <a:pt x="10594" y="17623"/>
                    </a:cubicBezTo>
                    <a:cubicBezTo>
                      <a:pt x="10219" y="18160"/>
                      <a:pt x="9968" y="18965"/>
                      <a:pt x="10201" y="19574"/>
                    </a:cubicBezTo>
                    <a:cubicBezTo>
                      <a:pt x="10212" y="19609"/>
                      <a:pt x="10247" y="19636"/>
                      <a:pt x="10284" y="19636"/>
                    </a:cubicBezTo>
                    <a:cubicBezTo>
                      <a:pt x="10304" y="19636"/>
                      <a:pt x="10325" y="19628"/>
                      <a:pt x="10344" y="19609"/>
                    </a:cubicBezTo>
                    <a:cubicBezTo>
                      <a:pt x="10559" y="19341"/>
                      <a:pt x="10720" y="19019"/>
                      <a:pt x="10791" y="18661"/>
                    </a:cubicBezTo>
                    <a:cubicBezTo>
                      <a:pt x="11006" y="19967"/>
                      <a:pt x="11203" y="21238"/>
                      <a:pt x="11382" y="22491"/>
                    </a:cubicBezTo>
                    <a:lnTo>
                      <a:pt x="11650" y="24548"/>
                    </a:lnTo>
                    <a:cubicBezTo>
                      <a:pt x="11328" y="24960"/>
                      <a:pt x="11149" y="25497"/>
                      <a:pt x="11167" y="26016"/>
                    </a:cubicBezTo>
                    <a:cubicBezTo>
                      <a:pt x="11167" y="26067"/>
                      <a:pt x="11213" y="26109"/>
                      <a:pt x="11259" y="26109"/>
                    </a:cubicBezTo>
                    <a:cubicBezTo>
                      <a:pt x="11277" y="26109"/>
                      <a:pt x="11295" y="26103"/>
                      <a:pt x="11310" y="26087"/>
                    </a:cubicBezTo>
                    <a:cubicBezTo>
                      <a:pt x="11507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75" y="28503"/>
                      <a:pt x="11418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65" y="29785"/>
                    </a:cubicBezTo>
                    <a:cubicBezTo>
                      <a:pt x="10310" y="29785"/>
                      <a:pt x="10256" y="29781"/>
                      <a:pt x="10201" y="29774"/>
                    </a:cubicBezTo>
                    <a:cubicBezTo>
                      <a:pt x="10290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1" y="29380"/>
                      <a:pt x="11167" y="29309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5" y="29530"/>
                      <a:pt x="9986" y="29792"/>
                    </a:cubicBezTo>
                    <a:cubicBezTo>
                      <a:pt x="9968" y="29828"/>
                      <a:pt x="9986" y="29881"/>
                      <a:pt x="10040" y="29899"/>
                    </a:cubicBezTo>
                    <a:cubicBezTo>
                      <a:pt x="10138" y="29924"/>
                      <a:pt x="10236" y="29936"/>
                      <a:pt x="10334" y="29936"/>
                    </a:cubicBezTo>
                    <a:cubicBezTo>
                      <a:pt x="10520" y="29936"/>
                      <a:pt x="10704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36" y="30597"/>
                      <a:pt x="9879" y="30955"/>
                    </a:cubicBezTo>
                    <a:cubicBezTo>
                      <a:pt x="9682" y="31170"/>
                      <a:pt x="9467" y="31367"/>
                      <a:pt x="9252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3" y="32637"/>
                      <a:pt x="5530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6" y="33140"/>
                      <a:pt x="6897" y="32674"/>
                      <a:pt x="8071" y="32208"/>
                    </a:cubicBezTo>
                    <a:cubicBezTo>
                      <a:pt x="8286" y="32127"/>
                      <a:pt x="8511" y="32046"/>
                      <a:pt x="8739" y="31950"/>
                    </a:cubicBezTo>
                    <a:lnTo>
                      <a:pt x="8739" y="31950"/>
                    </a:lnTo>
                    <a:cubicBezTo>
                      <a:pt x="8156" y="32244"/>
                      <a:pt x="7609" y="32621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6"/>
                      <a:pt x="2971" y="32905"/>
                    </a:cubicBezTo>
                    <a:cubicBezTo>
                      <a:pt x="4260" y="32118"/>
                      <a:pt x="5369" y="31885"/>
                      <a:pt x="6854" y="31868"/>
                    </a:cubicBezTo>
                    <a:cubicBezTo>
                      <a:pt x="7839" y="31832"/>
                      <a:pt x="8715" y="31707"/>
                      <a:pt x="9556" y="31205"/>
                    </a:cubicBezTo>
                    <a:cubicBezTo>
                      <a:pt x="9588" y="31190"/>
                      <a:pt x="9578" y="31131"/>
                      <a:pt x="9537" y="31131"/>
                    </a:cubicBezTo>
                    <a:cubicBezTo>
                      <a:pt x="9532" y="31131"/>
                      <a:pt x="9527" y="31132"/>
                      <a:pt x="9521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098" y="31868"/>
                      <a:pt x="3132" y="32655"/>
                      <a:pt x="2184" y="33174"/>
                    </a:cubicBezTo>
                    <a:cubicBezTo>
                      <a:pt x="2112" y="33210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8" y="33580"/>
                    </a:cubicBezTo>
                    <a:cubicBezTo>
                      <a:pt x="5075" y="33580"/>
                      <a:pt x="5495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87" y="35017"/>
                    </a:cubicBezTo>
                    <a:cubicBezTo>
                      <a:pt x="5154" y="34910"/>
                      <a:pt x="4904" y="34874"/>
                      <a:pt x="4671" y="34874"/>
                    </a:cubicBezTo>
                    <a:cubicBezTo>
                      <a:pt x="4528" y="34910"/>
                      <a:pt x="4295" y="35017"/>
                      <a:pt x="4331" y="35196"/>
                    </a:cubicBezTo>
                    <a:cubicBezTo>
                      <a:pt x="4349" y="35357"/>
                      <a:pt x="4546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16" y="35912"/>
                      <a:pt x="3776" y="36109"/>
                    </a:cubicBezTo>
                    <a:cubicBezTo>
                      <a:pt x="3758" y="36073"/>
                      <a:pt x="3723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36" y="35948"/>
                      <a:pt x="3347" y="35930"/>
                    </a:cubicBezTo>
                    <a:cubicBezTo>
                      <a:pt x="3332" y="35922"/>
                      <a:pt x="3320" y="35918"/>
                      <a:pt x="3310" y="35918"/>
                    </a:cubicBezTo>
                    <a:cubicBezTo>
                      <a:pt x="3296" y="35918"/>
                      <a:pt x="3286" y="35927"/>
                      <a:pt x="3275" y="35948"/>
                    </a:cubicBezTo>
                    <a:lnTo>
                      <a:pt x="3186" y="35948"/>
                    </a:lnTo>
                    <a:cubicBezTo>
                      <a:pt x="2667" y="34999"/>
                      <a:pt x="1844" y="34122"/>
                      <a:pt x="698" y="34104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54" y="35787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2" y="36556"/>
                    </a:lnTo>
                    <a:cubicBezTo>
                      <a:pt x="1074" y="36699"/>
                      <a:pt x="340" y="36968"/>
                      <a:pt x="323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2" y="37861"/>
                      <a:pt x="1385" y="37803"/>
                      <a:pt x="1504" y="37755"/>
                    </a:cubicBezTo>
                    <a:cubicBezTo>
                      <a:pt x="1647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6"/>
                      <a:pt x="1289" y="39026"/>
                    </a:cubicBezTo>
                    <a:cubicBezTo>
                      <a:pt x="1933" y="39026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4" y="39419"/>
                      <a:pt x="3257" y="40046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8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188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48" y="36288"/>
                      <a:pt x="3848" y="36270"/>
                      <a:pt x="3848" y="36234"/>
                    </a:cubicBezTo>
                    <a:cubicBezTo>
                      <a:pt x="4295" y="36019"/>
                      <a:pt x="4725" y="35769"/>
                      <a:pt x="5136" y="35482"/>
                    </a:cubicBezTo>
                    <a:cubicBezTo>
                      <a:pt x="5190" y="35482"/>
                      <a:pt x="5226" y="35464"/>
                      <a:pt x="5262" y="35447"/>
                    </a:cubicBezTo>
                    <a:cubicBezTo>
                      <a:pt x="5280" y="35429"/>
                      <a:pt x="5297" y="35411"/>
                      <a:pt x="5280" y="35393"/>
                    </a:cubicBezTo>
                    <a:cubicBezTo>
                      <a:pt x="5620" y="35160"/>
                      <a:pt x="5960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6"/>
                      <a:pt x="6568" y="34516"/>
                    </a:cubicBezTo>
                    <a:cubicBezTo>
                      <a:pt x="6604" y="34480"/>
                      <a:pt x="6622" y="34427"/>
                      <a:pt x="6640" y="34373"/>
                    </a:cubicBezTo>
                    <a:cubicBezTo>
                      <a:pt x="6657" y="34355"/>
                      <a:pt x="6657" y="34337"/>
                      <a:pt x="6640" y="34337"/>
                    </a:cubicBezTo>
                    <a:cubicBezTo>
                      <a:pt x="7588" y="33514"/>
                      <a:pt x="8483" y="32619"/>
                      <a:pt x="9342" y="31796"/>
                    </a:cubicBezTo>
                    <a:lnTo>
                      <a:pt x="9395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9" y="31313"/>
                      <a:pt x="10004" y="31188"/>
                      <a:pt x="10093" y="31062"/>
                    </a:cubicBezTo>
                    <a:cubicBezTo>
                      <a:pt x="10183" y="30973"/>
                      <a:pt x="10272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8" y="35357"/>
                      <a:pt x="8286" y="35572"/>
                      <a:pt x="8286" y="35787"/>
                    </a:cubicBezTo>
                    <a:cubicBezTo>
                      <a:pt x="8286" y="35831"/>
                      <a:pt x="8334" y="35863"/>
                      <a:pt x="8372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8" y="36055"/>
                      <a:pt x="8590" y="36753"/>
                      <a:pt x="8536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2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9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2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8000" y="38167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1" y="39026"/>
                      <a:pt x="6747" y="39867"/>
                      <a:pt x="6819" y="40744"/>
                    </a:cubicBezTo>
                    <a:cubicBezTo>
                      <a:pt x="6819" y="40779"/>
                      <a:pt x="6854" y="40797"/>
                      <a:pt x="6890" y="40797"/>
                    </a:cubicBezTo>
                    <a:cubicBezTo>
                      <a:pt x="7159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17" y="41084"/>
                      <a:pt x="8340" y="40726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9"/>
                      <a:pt x="9335" y="41098"/>
                      <a:pt x="9374" y="41098"/>
                    </a:cubicBezTo>
                    <a:cubicBezTo>
                      <a:pt x="9389" y="41098"/>
                      <a:pt x="9403" y="41094"/>
                      <a:pt x="9413" y="41084"/>
                    </a:cubicBezTo>
                    <a:cubicBezTo>
                      <a:pt x="10022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7"/>
                    </a:cubicBezTo>
                    <a:cubicBezTo>
                      <a:pt x="10254" y="39008"/>
                      <a:pt x="10362" y="39222"/>
                      <a:pt x="10398" y="39455"/>
                    </a:cubicBezTo>
                    <a:cubicBezTo>
                      <a:pt x="10415" y="39724"/>
                      <a:pt x="10254" y="39938"/>
                      <a:pt x="10129" y="40171"/>
                    </a:cubicBezTo>
                    <a:cubicBezTo>
                      <a:pt x="10129" y="40184"/>
                      <a:pt x="10139" y="40219"/>
                      <a:pt x="10160" y="40219"/>
                    </a:cubicBezTo>
                    <a:cubicBezTo>
                      <a:pt x="10167" y="40219"/>
                      <a:pt x="10174" y="40215"/>
                      <a:pt x="10183" y="40207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91" y="38256"/>
                      <a:pt x="9073" y="38274"/>
                    </a:cubicBezTo>
                    <a:cubicBezTo>
                      <a:pt x="9038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9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6" y="37625"/>
                      <a:pt x="8698" y="37666"/>
                    </a:cubicBezTo>
                    <a:cubicBezTo>
                      <a:pt x="8680" y="37666"/>
                      <a:pt x="8662" y="37666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42" y="34176"/>
                      <a:pt x="9342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8" y="37810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7" y="36663"/>
                      <a:pt x="11042" y="35518"/>
                      <a:pt x="10917" y="34409"/>
                    </a:cubicBezTo>
                    <a:cubicBezTo>
                      <a:pt x="10773" y="33228"/>
                      <a:pt x="10201" y="32297"/>
                      <a:pt x="10398" y="31062"/>
                    </a:cubicBezTo>
                    <a:cubicBezTo>
                      <a:pt x="10541" y="30776"/>
                      <a:pt x="10684" y="30490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7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90"/>
                    </a:cubicBezTo>
                    <a:cubicBezTo>
                      <a:pt x="12145" y="32224"/>
                      <a:pt x="12179" y="32244"/>
                      <a:pt x="12211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7" y="32923"/>
                      <a:pt x="12688" y="33961"/>
                      <a:pt x="12742" y="35017"/>
                    </a:cubicBezTo>
                    <a:cubicBezTo>
                      <a:pt x="12742" y="35286"/>
                      <a:pt x="12760" y="35536"/>
                      <a:pt x="12760" y="35787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4" y="37281"/>
                    </a:cubicBezTo>
                    <a:cubicBezTo>
                      <a:pt x="12301" y="37281"/>
                      <a:pt x="12318" y="37273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4" y="41459"/>
                      <a:pt x="10523" y="43106"/>
                    </a:cubicBezTo>
                    <a:cubicBezTo>
                      <a:pt x="9700" y="44340"/>
                      <a:pt x="8590" y="45343"/>
                      <a:pt x="8035" y="46738"/>
                    </a:cubicBezTo>
                    <a:cubicBezTo>
                      <a:pt x="8000" y="46524"/>
                      <a:pt x="8035" y="46291"/>
                      <a:pt x="8107" y="46094"/>
                    </a:cubicBezTo>
                    <a:cubicBezTo>
                      <a:pt x="8179" y="45826"/>
                      <a:pt x="8268" y="45557"/>
                      <a:pt x="8358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6"/>
                    </a:cubicBezTo>
                    <a:cubicBezTo>
                      <a:pt x="9896" y="42014"/>
                      <a:pt x="8000" y="44305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1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402" y="40064"/>
                      <a:pt x="12384" y="40028"/>
                      <a:pt x="12348" y="40028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3"/>
                    </a:cubicBezTo>
                    <a:cubicBezTo>
                      <a:pt x="11722" y="45593"/>
                      <a:pt x="11847" y="45468"/>
                      <a:pt x="11937" y="45325"/>
                    </a:cubicBezTo>
                    <a:lnTo>
                      <a:pt x="11937" y="45325"/>
                    </a:lnTo>
                    <a:cubicBezTo>
                      <a:pt x="11883" y="45772"/>
                      <a:pt x="11847" y="46219"/>
                      <a:pt x="11811" y="46667"/>
                    </a:cubicBezTo>
                    <a:cubicBezTo>
                      <a:pt x="11775" y="46685"/>
                      <a:pt x="11758" y="46703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793" y="46828"/>
                      <a:pt x="11793" y="46882"/>
                      <a:pt x="11793" y="46935"/>
                    </a:cubicBezTo>
                    <a:cubicBezTo>
                      <a:pt x="11400" y="47061"/>
                      <a:pt x="11095" y="47401"/>
                      <a:pt x="11006" y="47794"/>
                    </a:cubicBezTo>
                    <a:lnTo>
                      <a:pt x="10917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6"/>
                      <a:pt x="8045" y="47876"/>
                    </a:cubicBezTo>
                    <a:cubicBezTo>
                      <a:pt x="7981" y="47876"/>
                      <a:pt x="7918" y="47873"/>
                      <a:pt x="7856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7" y="48532"/>
                      <a:pt x="8486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8000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4"/>
                      <a:pt x="8369" y="50282"/>
                      <a:pt x="8516" y="50282"/>
                    </a:cubicBezTo>
                    <a:cubicBezTo>
                      <a:pt x="8903" y="50282"/>
                      <a:pt x="9276" y="50224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49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3" y="51094"/>
                      <a:pt x="9583" y="51092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56" y="51463"/>
                      <a:pt x="9574" y="51481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7" y="51144"/>
                      <a:pt x="10863" y="50711"/>
                    </a:cubicBezTo>
                    <a:cubicBezTo>
                      <a:pt x="10934" y="51087"/>
                      <a:pt x="11042" y="51463"/>
                      <a:pt x="11095" y="51856"/>
                    </a:cubicBezTo>
                    <a:cubicBezTo>
                      <a:pt x="11095" y="51892"/>
                      <a:pt x="11149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7" y="50944"/>
                      <a:pt x="12617" y="51427"/>
                      <a:pt x="13010" y="51839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6" y="51803"/>
                    </a:cubicBezTo>
                    <a:cubicBezTo>
                      <a:pt x="13386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7" y="50353"/>
                      <a:pt x="14442" y="50568"/>
                    </a:cubicBezTo>
                    <a:cubicBezTo>
                      <a:pt x="14447" y="50570"/>
                      <a:pt x="14452" y="50572"/>
                      <a:pt x="14457" y="50572"/>
                    </a:cubicBezTo>
                    <a:cubicBezTo>
                      <a:pt x="14491" y="50572"/>
                      <a:pt x="14529" y="50527"/>
                      <a:pt x="14513" y="50496"/>
                    </a:cubicBezTo>
                    <a:cubicBezTo>
                      <a:pt x="14156" y="49816"/>
                      <a:pt x="14156" y="49047"/>
                      <a:pt x="13708" y="48421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4"/>
                      <a:pt x="11937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7" y="43804"/>
                      <a:pt x="12599" y="43535"/>
                      <a:pt x="12509" y="43285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5"/>
                    </a:cubicBezTo>
                    <a:cubicBezTo>
                      <a:pt x="12420" y="43643"/>
                      <a:pt x="12509" y="44018"/>
                      <a:pt x="12724" y="44323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5"/>
                    </a:cubicBezTo>
                    <a:cubicBezTo>
                      <a:pt x="12849" y="43804"/>
                      <a:pt x="12724" y="43303"/>
                      <a:pt x="12491" y="42873"/>
                    </a:cubicBezTo>
                    <a:cubicBezTo>
                      <a:pt x="12652" y="41585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6"/>
                      <a:pt x="12957" y="37952"/>
                    </a:cubicBezTo>
                    <a:cubicBezTo>
                      <a:pt x="12992" y="37290"/>
                      <a:pt x="13010" y="36646"/>
                      <a:pt x="13010" y="35983"/>
                    </a:cubicBezTo>
                    <a:cubicBezTo>
                      <a:pt x="13010" y="35375"/>
                      <a:pt x="12974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7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7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9"/>
                      <a:pt x="12384" y="27931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90"/>
                    </a:cubicBezTo>
                    <a:cubicBezTo>
                      <a:pt x="14317" y="32404"/>
                      <a:pt x="14299" y="32619"/>
                      <a:pt x="14334" y="32852"/>
                    </a:cubicBezTo>
                    <a:cubicBezTo>
                      <a:pt x="14317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9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588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6"/>
                    </a:cubicBezTo>
                    <a:cubicBezTo>
                      <a:pt x="16052" y="36359"/>
                      <a:pt x="16142" y="36001"/>
                      <a:pt x="16124" y="35626"/>
                    </a:cubicBezTo>
                    <a:lnTo>
                      <a:pt x="16124" y="35626"/>
                    </a:lnTo>
                    <a:cubicBezTo>
                      <a:pt x="16804" y="37326"/>
                      <a:pt x="17341" y="39079"/>
                      <a:pt x="17717" y="40869"/>
                    </a:cubicBezTo>
                    <a:cubicBezTo>
                      <a:pt x="17681" y="40905"/>
                      <a:pt x="17663" y="40958"/>
                      <a:pt x="17627" y="41012"/>
                    </a:cubicBezTo>
                    <a:cubicBezTo>
                      <a:pt x="17520" y="41084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6" y="41710"/>
                    </a:cubicBezTo>
                    <a:cubicBezTo>
                      <a:pt x="15999" y="41799"/>
                      <a:pt x="15462" y="42265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70"/>
                      <a:pt x="15522" y="43136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5"/>
                      <a:pt x="15631" y="43598"/>
                      <a:pt x="15679" y="43598"/>
                    </a:cubicBezTo>
                    <a:cubicBezTo>
                      <a:pt x="16076" y="43598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3"/>
                      <a:pt x="16544" y="44593"/>
                    </a:cubicBezTo>
                    <a:cubicBezTo>
                      <a:pt x="16559" y="44593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3"/>
                    </a:cubicBezTo>
                    <a:cubicBezTo>
                      <a:pt x="17816" y="45013"/>
                      <a:pt x="17839" y="45023"/>
                      <a:pt x="17859" y="45023"/>
                    </a:cubicBezTo>
                    <a:cubicBezTo>
                      <a:pt x="17874" y="45023"/>
                      <a:pt x="17888" y="45018"/>
                      <a:pt x="17896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29" y="43929"/>
                      <a:pt x="18934" y="44269"/>
                      <a:pt x="19148" y="44573"/>
                    </a:cubicBezTo>
                    <a:cubicBezTo>
                      <a:pt x="19159" y="44595"/>
                      <a:pt x="19184" y="44611"/>
                      <a:pt x="19210" y="44611"/>
                    </a:cubicBezTo>
                    <a:cubicBezTo>
                      <a:pt x="19226" y="44611"/>
                      <a:pt x="19242" y="44605"/>
                      <a:pt x="19256" y="44591"/>
                    </a:cubicBezTo>
                    <a:cubicBezTo>
                      <a:pt x="19739" y="44018"/>
                      <a:pt x="19631" y="43195"/>
                      <a:pt x="19238" y="42587"/>
                    </a:cubicBezTo>
                    <a:lnTo>
                      <a:pt x="19238" y="42587"/>
                    </a:lnTo>
                    <a:cubicBezTo>
                      <a:pt x="19614" y="42766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7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3" y="41119"/>
                      <a:pt x="18003" y="41101"/>
                    </a:cubicBezTo>
                    <a:cubicBezTo>
                      <a:pt x="17949" y="41101"/>
                      <a:pt x="17914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75" y="41370"/>
                      <a:pt x="17985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5"/>
                      <a:pt x="17824" y="40833"/>
                      <a:pt x="17770" y="40833"/>
                    </a:cubicBezTo>
                    <a:cubicBezTo>
                      <a:pt x="17591" y="39974"/>
                      <a:pt x="17395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35" y="38847"/>
                      <a:pt x="17645" y="38775"/>
                      <a:pt x="17574" y="38686"/>
                    </a:cubicBezTo>
                    <a:cubicBezTo>
                      <a:pt x="17484" y="38578"/>
                      <a:pt x="17395" y="38471"/>
                      <a:pt x="17287" y="38363"/>
                    </a:cubicBezTo>
                    <a:cubicBezTo>
                      <a:pt x="17281" y="38360"/>
                      <a:pt x="17273" y="38359"/>
                      <a:pt x="17266" y="38359"/>
                    </a:cubicBezTo>
                    <a:cubicBezTo>
                      <a:pt x="17234" y="38359"/>
                      <a:pt x="17201" y="38388"/>
                      <a:pt x="17216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74" y="38918"/>
                      <a:pt x="17717" y="39026"/>
                      <a:pt x="17860" y="39097"/>
                    </a:cubicBezTo>
                    <a:cubicBezTo>
                      <a:pt x="17870" y="39108"/>
                      <a:pt x="17882" y="39112"/>
                      <a:pt x="17895" y="39112"/>
                    </a:cubicBezTo>
                    <a:cubicBezTo>
                      <a:pt x="17924" y="39112"/>
                      <a:pt x="17955" y="39087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200" y="38237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52" y="34946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43" y="39473"/>
                    </a:cubicBezTo>
                    <a:cubicBezTo>
                      <a:pt x="21797" y="39455"/>
                      <a:pt x="21797" y="39401"/>
                      <a:pt x="21743" y="39384"/>
                    </a:cubicBezTo>
                    <a:cubicBezTo>
                      <a:pt x="20526" y="39115"/>
                      <a:pt x="19506" y="38829"/>
                      <a:pt x="18540" y="37988"/>
                    </a:cubicBezTo>
                    <a:cubicBezTo>
                      <a:pt x="18003" y="37487"/>
                      <a:pt x="17520" y="36914"/>
                      <a:pt x="17126" y="36270"/>
                    </a:cubicBezTo>
                    <a:lnTo>
                      <a:pt x="17126" y="36270"/>
                    </a:lnTo>
                    <a:cubicBezTo>
                      <a:pt x="18343" y="37701"/>
                      <a:pt x="19757" y="38954"/>
                      <a:pt x="21689" y="39330"/>
                    </a:cubicBezTo>
                    <a:cubicBezTo>
                      <a:pt x="21694" y="39332"/>
                      <a:pt x="21699" y="39333"/>
                      <a:pt x="21703" y="39333"/>
                    </a:cubicBezTo>
                    <a:cubicBezTo>
                      <a:pt x="21729" y="39333"/>
                      <a:pt x="21738" y="39292"/>
                      <a:pt x="21707" y="39276"/>
                    </a:cubicBezTo>
                    <a:cubicBezTo>
                      <a:pt x="20258" y="38721"/>
                      <a:pt x="19077" y="38113"/>
                      <a:pt x="17967" y="37021"/>
                    </a:cubicBezTo>
                    <a:cubicBezTo>
                      <a:pt x="17485" y="36557"/>
                      <a:pt x="17056" y="36056"/>
                      <a:pt x="16645" y="35556"/>
                    </a:cubicBezTo>
                    <a:lnTo>
                      <a:pt x="16645" y="35556"/>
                    </a:lnTo>
                    <a:cubicBezTo>
                      <a:pt x="17252" y="36169"/>
                      <a:pt x="18083" y="36471"/>
                      <a:pt x="18844" y="36842"/>
                    </a:cubicBezTo>
                    <a:cubicBezTo>
                      <a:pt x="20025" y="37433"/>
                      <a:pt x="20920" y="38399"/>
                      <a:pt x="21833" y="39330"/>
                    </a:cubicBezTo>
                    <a:cubicBezTo>
                      <a:pt x="21841" y="39338"/>
                      <a:pt x="21850" y="39342"/>
                      <a:pt x="21859" y="39342"/>
                    </a:cubicBezTo>
                    <a:cubicBezTo>
                      <a:pt x="21888" y="39342"/>
                      <a:pt x="21914" y="39304"/>
                      <a:pt x="21886" y="39276"/>
                    </a:cubicBezTo>
                    <a:cubicBezTo>
                      <a:pt x="21242" y="38507"/>
                      <a:pt x="20490" y="37809"/>
                      <a:pt x="19703" y="37200"/>
                    </a:cubicBezTo>
                    <a:cubicBezTo>
                      <a:pt x="18719" y="36502"/>
                      <a:pt x="17574" y="36145"/>
                      <a:pt x="16607" y="35393"/>
                    </a:cubicBezTo>
                    <a:cubicBezTo>
                      <a:pt x="16598" y="35384"/>
                      <a:pt x="16589" y="35379"/>
                      <a:pt x="16580" y="35379"/>
                    </a:cubicBezTo>
                    <a:cubicBezTo>
                      <a:pt x="16571" y="35379"/>
                      <a:pt x="16562" y="35384"/>
                      <a:pt x="16553" y="35393"/>
                    </a:cubicBezTo>
                    <a:lnTo>
                      <a:pt x="16518" y="35357"/>
                    </a:lnTo>
                    <a:cubicBezTo>
                      <a:pt x="16518" y="35339"/>
                      <a:pt x="16500" y="35339"/>
                      <a:pt x="16482" y="35339"/>
                    </a:cubicBezTo>
                    <a:cubicBezTo>
                      <a:pt x="16196" y="34963"/>
                      <a:pt x="15891" y="34606"/>
                      <a:pt x="15605" y="34230"/>
                    </a:cubicBezTo>
                    <a:cubicBezTo>
                      <a:pt x="14889" y="32798"/>
                      <a:pt x="14120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78" y="30543"/>
                      <a:pt x="14513" y="30472"/>
                      <a:pt x="14496" y="30418"/>
                    </a:cubicBezTo>
                    <a:cubicBezTo>
                      <a:pt x="14281" y="30024"/>
                      <a:pt x="13887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64" y="29040"/>
                      <a:pt x="12796" y="28271"/>
                      <a:pt x="12581" y="27483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6" y="26553"/>
                      <a:pt x="13064" y="26964"/>
                      <a:pt x="13368" y="27215"/>
                    </a:cubicBezTo>
                    <a:cubicBezTo>
                      <a:pt x="13381" y="27228"/>
                      <a:pt x="13398" y="27233"/>
                      <a:pt x="13416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6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189" y="25944"/>
                      <a:pt x="13189" y="25944"/>
                    </a:cubicBezTo>
                    <a:cubicBezTo>
                      <a:pt x="13350" y="25407"/>
                      <a:pt x="13493" y="24853"/>
                      <a:pt x="13601" y="24298"/>
                    </a:cubicBezTo>
                    <a:cubicBezTo>
                      <a:pt x="13637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72" y="25067"/>
                    </a:cubicBezTo>
                    <a:cubicBezTo>
                      <a:pt x="13672" y="26141"/>
                      <a:pt x="14048" y="27090"/>
                      <a:pt x="14245" y="28110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10"/>
                    </a:cubicBezTo>
                    <a:cubicBezTo>
                      <a:pt x="14889" y="26034"/>
                      <a:pt x="14585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00" y="18965"/>
                      <a:pt x="15695" y="19932"/>
                    </a:cubicBezTo>
                    <a:cubicBezTo>
                      <a:pt x="15730" y="20146"/>
                      <a:pt x="15748" y="20397"/>
                      <a:pt x="15784" y="20612"/>
                    </a:cubicBezTo>
                    <a:cubicBezTo>
                      <a:pt x="15533" y="21309"/>
                      <a:pt x="15122" y="22061"/>
                      <a:pt x="15426" y="22777"/>
                    </a:cubicBezTo>
                    <a:cubicBezTo>
                      <a:pt x="15435" y="22813"/>
                      <a:pt x="15462" y="22831"/>
                      <a:pt x="15489" y="22831"/>
                    </a:cubicBezTo>
                    <a:cubicBezTo>
                      <a:pt x="15516" y="22831"/>
                      <a:pt x="15542" y="22813"/>
                      <a:pt x="15551" y="22777"/>
                    </a:cubicBezTo>
                    <a:cubicBezTo>
                      <a:pt x="15641" y="22580"/>
                      <a:pt x="15748" y="22365"/>
                      <a:pt x="15873" y="22168"/>
                    </a:cubicBezTo>
                    <a:lnTo>
                      <a:pt x="15873" y="22168"/>
                    </a:lnTo>
                    <a:cubicBezTo>
                      <a:pt x="15856" y="22562"/>
                      <a:pt x="15856" y="22956"/>
                      <a:pt x="15838" y="23314"/>
                    </a:cubicBezTo>
                    <a:cubicBezTo>
                      <a:pt x="15838" y="23358"/>
                      <a:pt x="15874" y="23390"/>
                      <a:pt x="15907" y="23390"/>
                    </a:cubicBezTo>
                    <a:cubicBezTo>
                      <a:pt x="15914" y="23390"/>
                      <a:pt x="15921" y="23388"/>
                      <a:pt x="15927" y="23385"/>
                    </a:cubicBezTo>
                    <a:cubicBezTo>
                      <a:pt x="16500" y="23171"/>
                      <a:pt x="16732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48" y="22759"/>
                      <a:pt x="17949" y="22992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7"/>
                      <a:pt x="18916" y="21846"/>
                    </a:cubicBezTo>
                    <a:cubicBezTo>
                      <a:pt x="19399" y="21399"/>
                      <a:pt x="18880" y="21005"/>
                      <a:pt x="18271" y="20755"/>
                    </a:cubicBezTo>
                    <a:lnTo>
                      <a:pt x="18522" y="20755"/>
                    </a:lnTo>
                    <a:cubicBezTo>
                      <a:pt x="19202" y="20683"/>
                      <a:pt x="19256" y="20128"/>
                      <a:pt x="19005" y="19592"/>
                    </a:cubicBezTo>
                    <a:cubicBezTo>
                      <a:pt x="18996" y="19565"/>
                      <a:pt x="18969" y="19551"/>
                      <a:pt x="18942" y="19551"/>
                    </a:cubicBezTo>
                    <a:cubicBezTo>
                      <a:pt x="18916" y="19551"/>
                      <a:pt x="18889" y="19565"/>
                      <a:pt x="18880" y="19592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8" y="20039"/>
                      <a:pt x="16823" y="19948"/>
                      <a:pt x="16500" y="19896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4"/>
                      <a:pt x="17688" y="20194"/>
                    </a:cubicBezTo>
                    <a:cubicBezTo>
                      <a:pt x="18162" y="20194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1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2"/>
                      <a:pt x="16070" y="19896"/>
                    </a:cubicBezTo>
                    <a:lnTo>
                      <a:pt x="16070" y="19860"/>
                    </a:lnTo>
                    <a:cubicBezTo>
                      <a:pt x="16059" y="19825"/>
                      <a:pt x="16025" y="19806"/>
                      <a:pt x="15988" y="19806"/>
                    </a:cubicBezTo>
                    <a:cubicBezTo>
                      <a:pt x="15967" y="19806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56" y="19806"/>
                    </a:cubicBezTo>
                    <a:cubicBezTo>
                      <a:pt x="15856" y="19770"/>
                      <a:pt x="15856" y="19735"/>
                      <a:pt x="15838" y="19699"/>
                    </a:cubicBezTo>
                    <a:cubicBezTo>
                      <a:pt x="15830" y="19668"/>
                      <a:pt x="15805" y="19653"/>
                      <a:pt x="15779" y="19653"/>
                    </a:cubicBezTo>
                    <a:cubicBezTo>
                      <a:pt x="15746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47" y="19234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6" y="15189"/>
                      <a:pt x="12688" y="14867"/>
                    </a:cubicBezTo>
                    <a:lnTo>
                      <a:pt x="12688" y="14867"/>
                    </a:lnTo>
                    <a:cubicBezTo>
                      <a:pt x="13781" y="16559"/>
                      <a:pt x="15532" y="18233"/>
                      <a:pt x="17328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58" y="15297"/>
                    </a:cubicBezTo>
                    <a:cubicBezTo>
                      <a:pt x="14388" y="14688"/>
                      <a:pt x="13368" y="14348"/>
                      <a:pt x="12617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3" y="13178"/>
                      <a:pt x="12133" y="13195"/>
                      <a:pt x="12133" y="13221"/>
                    </a:cubicBezTo>
                    <a:cubicBezTo>
                      <a:pt x="12151" y="13257"/>
                      <a:pt x="12169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49"/>
                      <a:pt x="11740" y="11646"/>
                    </a:cubicBezTo>
                    <a:cubicBezTo>
                      <a:pt x="11919" y="11879"/>
                      <a:pt x="12151" y="12058"/>
                      <a:pt x="12420" y="12147"/>
                    </a:cubicBezTo>
                    <a:cubicBezTo>
                      <a:pt x="12429" y="12150"/>
                      <a:pt x="12439" y="12151"/>
                      <a:pt x="12448" y="12151"/>
                    </a:cubicBezTo>
                    <a:cubicBezTo>
                      <a:pt x="12508" y="12151"/>
                      <a:pt x="12558" y="12102"/>
                      <a:pt x="12527" y="12040"/>
                    </a:cubicBezTo>
                    <a:cubicBezTo>
                      <a:pt x="12241" y="11413"/>
                      <a:pt x="11686" y="10930"/>
                      <a:pt x="11006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47" y="7244"/>
                      <a:pt x="10398" y="7745"/>
                      <a:pt x="10791" y="7906"/>
                    </a:cubicBezTo>
                    <a:cubicBezTo>
                      <a:pt x="10809" y="7919"/>
                      <a:pt x="10827" y="7925"/>
                      <a:pt x="10845" y="7925"/>
                    </a:cubicBezTo>
                    <a:cubicBezTo>
                      <a:pt x="10900" y="7925"/>
                      <a:pt x="10948" y="7871"/>
                      <a:pt x="10934" y="7817"/>
                    </a:cubicBezTo>
                    <a:cubicBezTo>
                      <a:pt x="10845" y="7172"/>
                      <a:pt x="10684" y="6331"/>
                      <a:pt x="10093" y="5938"/>
                    </a:cubicBezTo>
                    <a:cubicBezTo>
                      <a:pt x="10272" y="3951"/>
                      <a:pt x="10630" y="1983"/>
                      <a:pt x="11149" y="68"/>
                    </a:cubicBezTo>
                    <a:cubicBezTo>
                      <a:pt x="11160" y="25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2"/>
              <p:cNvSpPr/>
              <p:nvPr/>
            </p:nvSpPr>
            <p:spPr>
              <a:xfrm>
                <a:off x="3457525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6" y="494"/>
                      <a:pt x="266" y="923"/>
                      <a:pt x="16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2"/>
              <p:cNvSpPr/>
              <p:nvPr/>
            </p:nvSpPr>
            <p:spPr>
              <a:xfrm>
                <a:off x="3667925" y="20221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7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60" y="4"/>
                      <a:pt x="53" y="1"/>
                      <a:pt x="4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2"/>
              <p:cNvSpPr/>
              <p:nvPr/>
            </p:nvSpPr>
            <p:spPr>
              <a:xfrm>
                <a:off x="3587200" y="21690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7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90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7" y="992"/>
                      <a:pt x="644" y="276"/>
                      <a:pt x="125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3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2"/>
              <p:cNvSpPr/>
              <p:nvPr/>
            </p:nvSpPr>
            <p:spPr>
              <a:xfrm>
                <a:off x="3759600" y="2544875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7"/>
                      <a:pt x="30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2"/>
              <p:cNvSpPr/>
              <p:nvPr/>
            </p:nvSpPr>
            <p:spPr>
              <a:xfrm>
                <a:off x="3568400" y="27794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1" y="448"/>
                    </a:cubicBezTo>
                    <a:cubicBezTo>
                      <a:pt x="1" y="466"/>
                      <a:pt x="19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2"/>
              <p:cNvSpPr/>
              <p:nvPr/>
            </p:nvSpPr>
            <p:spPr>
              <a:xfrm>
                <a:off x="3748700" y="2627725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7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3"/>
                      <a:pt x="698" y="252"/>
                    </a:cubicBezTo>
                    <a:cubicBezTo>
                      <a:pt x="598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2"/>
              <p:cNvSpPr/>
              <p:nvPr/>
            </p:nvSpPr>
            <p:spPr>
              <a:xfrm>
                <a:off x="3374250" y="2496325"/>
                <a:ext cx="160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8" extrusionOk="0">
                    <a:moveTo>
                      <a:pt x="126" y="0"/>
                    </a:moveTo>
                    <a:cubicBezTo>
                      <a:pt x="102" y="0"/>
                      <a:pt x="77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72" y="176"/>
                      <a:pt x="197" y="194"/>
                      <a:pt x="286" y="247"/>
                    </a:cubicBezTo>
                    <a:cubicBezTo>
                      <a:pt x="394" y="319"/>
                      <a:pt x="483" y="408"/>
                      <a:pt x="537" y="516"/>
                    </a:cubicBezTo>
                    <a:cubicBezTo>
                      <a:pt x="542" y="531"/>
                      <a:pt x="554" y="538"/>
                      <a:pt x="567" y="538"/>
                    </a:cubicBezTo>
                    <a:cubicBezTo>
                      <a:pt x="598" y="538"/>
                      <a:pt x="639" y="500"/>
                      <a:pt x="626" y="462"/>
                    </a:cubicBezTo>
                    <a:cubicBezTo>
                      <a:pt x="591" y="337"/>
                      <a:pt x="501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2"/>
              <p:cNvSpPr/>
              <p:nvPr/>
            </p:nvSpPr>
            <p:spPr>
              <a:xfrm>
                <a:off x="3720950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5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6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5" y="567"/>
                      <a:pt x="359" y="836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2"/>
              <p:cNvSpPr/>
              <p:nvPr/>
            </p:nvSpPr>
            <p:spPr>
              <a:xfrm>
                <a:off x="3598825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900"/>
                      <a:pt x="466" y="1150"/>
                    </a:cubicBezTo>
                    <a:cubicBezTo>
                      <a:pt x="233" y="1114"/>
                      <a:pt x="179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45"/>
                      <a:pt x="36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4" y="363"/>
                    </a:cubicBezTo>
                    <a:cubicBezTo>
                      <a:pt x="144" y="219"/>
                      <a:pt x="144" y="94"/>
                      <a:pt x="126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2"/>
              <p:cNvSpPr/>
              <p:nvPr/>
            </p:nvSpPr>
            <p:spPr>
              <a:xfrm>
                <a:off x="3494575" y="10074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9" y="871"/>
                    </a:moveTo>
                    <a:cubicBezTo>
                      <a:pt x="2714" y="871"/>
                      <a:pt x="2943" y="1019"/>
                      <a:pt x="3079" y="1124"/>
                    </a:cubicBezTo>
                    <a:cubicBezTo>
                      <a:pt x="3741" y="1679"/>
                      <a:pt x="3759" y="2520"/>
                      <a:pt x="3759" y="3325"/>
                    </a:cubicBezTo>
                    <a:cubicBezTo>
                      <a:pt x="3741" y="3236"/>
                      <a:pt x="3705" y="3164"/>
                      <a:pt x="3687" y="3075"/>
                    </a:cubicBezTo>
                    <a:lnTo>
                      <a:pt x="3687" y="2967"/>
                    </a:lnTo>
                    <a:lnTo>
                      <a:pt x="3669" y="2967"/>
                    </a:lnTo>
                    <a:lnTo>
                      <a:pt x="3669" y="3021"/>
                    </a:lnTo>
                    <a:cubicBezTo>
                      <a:pt x="3634" y="2932"/>
                      <a:pt x="3598" y="2824"/>
                      <a:pt x="3562" y="2717"/>
                    </a:cubicBezTo>
                    <a:cubicBezTo>
                      <a:pt x="3555" y="2703"/>
                      <a:pt x="3543" y="2697"/>
                      <a:pt x="3531" y="2697"/>
                    </a:cubicBezTo>
                    <a:cubicBezTo>
                      <a:pt x="3511" y="2697"/>
                      <a:pt x="3490" y="2713"/>
                      <a:pt x="3490" y="2735"/>
                    </a:cubicBezTo>
                    <a:cubicBezTo>
                      <a:pt x="3598" y="3075"/>
                      <a:pt x="3687" y="3397"/>
                      <a:pt x="3759" y="3719"/>
                    </a:cubicBezTo>
                    <a:lnTo>
                      <a:pt x="3759" y="3755"/>
                    </a:lnTo>
                    <a:cubicBezTo>
                      <a:pt x="3401" y="3307"/>
                      <a:pt x="3079" y="2860"/>
                      <a:pt x="2775" y="2377"/>
                    </a:cubicBezTo>
                    <a:cubicBezTo>
                      <a:pt x="2560" y="2001"/>
                      <a:pt x="2435" y="1589"/>
                      <a:pt x="2399" y="1160"/>
                    </a:cubicBezTo>
                    <a:cubicBezTo>
                      <a:pt x="2377" y="945"/>
                      <a:pt x="2449" y="871"/>
                      <a:pt x="2559" y="871"/>
                    </a:cubicBezTo>
                    <a:close/>
                    <a:moveTo>
                      <a:pt x="4740" y="401"/>
                    </a:moveTo>
                    <a:cubicBezTo>
                      <a:pt x="4868" y="401"/>
                      <a:pt x="4922" y="777"/>
                      <a:pt x="4922" y="981"/>
                    </a:cubicBezTo>
                    <a:cubicBezTo>
                      <a:pt x="4940" y="1267"/>
                      <a:pt x="4904" y="1518"/>
                      <a:pt x="4886" y="1804"/>
                    </a:cubicBezTo>
                    <a:cubicBezTo>
                      <a:pt x="4851" y="2269"/>
                      <a:pt x="4779" y="2735"/>
                      <a:pt x="4654" y="3182"/>
                    </a:cubicBezTo>
                    <a:cubicBezTo>
                      <a:pt x="4689" y="2949"/>
                      <a:pt x="4689" y="2717"/>
                      <a:pt x="4618" y="2484"/>
                    </a:cubicBezTo>
                    <a:cubicBezTo>
                      <a:pt x="4618" y="2466"/>
                      <a:pt x="4618" y="2466"/>
                      <a:pt x="4618" y="2466"/>
                    </a:cubicBezTo>
                    <a:lnTo>
                      <a:pt x="4582" y="2466"/>
                    </a:lnTo>
                    <a:cubicBezTo>
                      <a:pt x="4582" y="2466"/>
                      <a:pt x="4582" y="2466"/>
                      <a:pt x="4564" y="2484"/>
                    </a:cubicBezTo>
                    <a:cubicBezTo>
                      <a:pt x="4475" y="2735"/>
                      <a:pt x="4528" y="3164"/>
                      <a:pt x="4493" y="3433"/>
                    </a:cubicBezTo>
                    <a:cubicBezTo>
                      <a:pt x="4493" y="3540"/>
                      <a:pt x="4475" y="3647"/>
                      <a:pt x="4475" y="3755"/>
                    </a:cubicBezTo>
                    <a:cubicBezTo>
                      <a:pt x="4206" y="2735"/>
                      <a:pt x="4081" y="1589"/>
                      <a:pt x="4546" y="623"/>
                    </a:cubicBezTo>
                    <a:cubicBezTo>
                      <a:pt x="4624" y="463"/>
                      <a:pt x="4688" y="401"/>
                      <a:pt x="4740" y="401"/>
                    </a:cubicBezTo>
                    <a:close/>
                    <a:moveTo>
                      <a:pt x="1481" y="2676"/>
                    </a:moveTo>
                    <a:cubicBezTo>
                      <a:pt x="1536" y="2676"/>
                      <a:pt x="1613" y="2704"/>
                      <a:pt x="1719" y="2770"/>
                    </a:cubicBezTo>
                    <a:cubicBezTo>
                      <a:pt x="2130" y="3057"/>
                      <a:pt x="2488" y="3397"/>
                      <a:pt x="2810" y="3791"/>
                    </a:cubicBezTo>
                    <a:cubicBezTo>
                      <a:pt x="3007" y="3987"/>
                      <a:pt x="3186" y="4238"/>
                      <a:pt x="3347" y="4488"/>
                    </a:cubicBezTo>
                    <a:cubicBezTo>
                      <a:pt x="3473" y="4739"/>
                      <a:pt x="3562" y="5007"/>
                      <a:pt x="3634" y="5276"/>
                    </a:cubicBezTo>
                    <a:cubicBezTo>
                      <a:pt x="3401" y="4989"/>
                      <a:pt x="3186" y="4685"/>
                      <a:pt x="2954" y="4381"/>
                    </a:cubicBezTo>
                    <a:cubicBezTo>
                      <a:pt x="2949" y="4376"/>
                      <a:pt x="2941" y="4374"/>
                      <a:pt x="2934" y="4374"/>
                    </a:cubicBezTo>
                    <a:cubicBezTo>
                      <a:pt x="2912" y="4374"/>
                      <a:pt x="2887" y="4391"/>
                      <a:pt x="2900" y="4417"/>
                    </a:cubicBezTo>
                    <a:cubicBezTo>
                      <a:pt x="3061" y="4793"/>
                      <a:pt x="3276" y="5133"/>
                      <a:pt x="3526" y="5437"/>
                    </a:cubicBezTo>
                    <a:cubicBezTo>
                      <a:pt x="3616" y="5544"/>
                      <a:pt x="3687" y="5669"/>
                      <a:pt x="3777" y="5777"/>
                    </a:cubicBezTo>
                    <a:cubicBezTo>
                      <a:pt x="2739" y="5741"/>
                      <a:pt x="2291" y="4793"/>
                      <a:pt x="1898" y="3969"/>
                    </a:cubicBezTo>
                    <a:lnTo>
                      <a:pt x="1916" y="3952"/>
                    </a:lnTo>
                    <a:cubicBezTo>
                      <a:pt x="1790" y="3719"/>
                      <a:pt x="1647" y="3504"/>
                      <a:pt x="1522" y="3272"/>
                    </a:cubicBezTo>
                    <a:cubicBezTo>
                      <a:pt x="1382" y="3034"/>
                      <a:pt x="1286" y="2676"/>
                      <a:pt x="1481" y="2676"/>
                    </a:cubicBezTo>
                    <a:close/>
                    <a:moveTo>
                      <a:pt x="6499" y="2788"/>
                    </a:moveTo>
                    <a:cubicBezTo>
                      <a:pt x="6549" y="2788"/>
                      <a:pt x="6496" y="4133"/>
                      <a:pt x="6443" y="4292"/>
                    </a:cubicBezTo>
                    <a:cubicBezTo>
                      <a:pt x="6264" y="4972"/>
                      <a:pt x="5871" y="5544"/>
                      <a:pt x="5495" y="6117"/>
                    </a:cubicBezTo>
                    <a:cubicBezTo>
                      <a:pt x="5638" y="5652"/>
                      <a:pt x="5781" y="5186"/>
                      <a:pt x="5942" y="4775"/>
                    </a:cubicBezTo>
                    <a:cubicBezTo>
                      <a:pt x="5953" y="4731"/>
                      <a:pt x="5924" y="4708"/>
                      <a:pt x="5896" y="4708"/>
                    </a:cubicBezTo>
                    <a:cubicBezTo>
                      <a:pt x="5878" y="4708"/>
                      <a:pt x="5860" y="4718"/>
                      <a:pt x="5853" y="4739"/>
                    </a:cubicBezTo>
                    <a:cubicBezTo>
                      <a:pt x="5566" y="5401"/>
                      <a:pt x="5334" y="6117"/>
                      <a:pt x="5047" y="6797"/>
                    </a:cubicBezTo>
                    <a:cubicBezTo>
                      <a:pt x="5029" y="5652"/>
                      <a:pt x="5298" y="4524"/>
                      <a:pt x="5817" y="3540"/>
                    </a:cubicBezTo>
                    <a:cubicBezTo>
                      <a:pt x="5978" y="3236"/>
                      <a:pt x="6211" y="2985"/>
                      <a:pt x="6497" y="2788"/>
                    </a:cubicBezTo>
                    <a:cubicBezTo>
                      <a:pt x="6498" y="2788"/>
                      <a:pt x="6498" y="2788"/>
                      <a:pt x="6499" y="2788"/>
                    </a:cubicBezTo>
                    <a:close/>
                    <a:moveTo>
                      <a:pt x="985" y="6278"/>
                    </a:moveTo>
                    <a:cubicBezTo>
                      <a:pt x="1433" y="6296"/>
                      <a:pt x="1844" y="6582"/>
                      <a:pt x="2166" y="6851"/>
                    </a:cubicBezTo>
                    <a:cubicBezTo>
                      <a:pt x="2667" y="7280"/>
                      <a:pt x="2972" y="7835"/>
                      <a:pt x="3383" y="8336"/>
                    </a:cubicBezTo>
                    <a:cubicBezTo>
                      <a:pt x="3061" y="8085"/>
                      <a:pt x="2721" y="7888"/>
                      <a:pt x="2399" y="7656"/>
                    </a:cubicBezTo>
                    <a:cubicBezTo>
                      <a:pt x="2389" y="7649"/>
                      <a:pt x="2379" y="7646"/>
                      <a:pt x="2370" y="7646"/>
                    </a:cubicBezTo>
                    <a:cubicBezTo>
                      <a:pt x="2334" y="7646"/>
                      <a:pt x="2316" y="7698"/>
                      <a:pt x="2345" y="7727"/>
                    </a:cubicBezTo>
                    <a:cubicBezTo>
                      <a:pt x="2739" y="8032"/>
                      <a:pt x="3150" y="8300"/>
                      <a:pt x="3526" y="8604"/>
                    </a:cubicBezTo>
                    <a:cubicBezTo>
                      <a:pt x="3562" y="8658"/>
                      <a:pt x="3616" y="8694"/>
                      <a:pt x="3652" y="8747"/>
                    </a:cubicBezTo>
                    <a:cubicBezTo>
                      <a:pt x="3562" y="8767"/>
                      <a:pt x="3472" y="8776"/>
                      <a:pt x="3383" y="8776"/>
                    </a:cubicBezTo>
                    <a:cubicBezTo>
                      <a:pt x="2416" y="8776"/>
                      <a:pt x="1469" y="7692"/>
                      <a:pt x="1093" y="6922"/>
                    </a:cubicBezTo>
                    <a:cubicBezTo>
                      <a:pt x="1039" y="6797"/>
                      <a:pt x="842" y="6278"/>
                      <a:pt x="985" y="6278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1"/>
                      <a:pt x="6801" y="8962"/>
                    </a:cubicBezTo>
                    <a:cubicBezTo>
                      <a:pt x="6407" y="9821"/>
                      <a:pt x="5709" y="10412"/>
                      <a:pt x="5101" y="11092"/>
                    </a:cubicBezTo>
                    <a:cubicBezTo>
                      <a:pt x="5548" y="10430"/>
                      <a:pt x="5942" y="9660"/>
                      <a:pt x="6336" y="8980"/>
                    </a:cubicBezTo>
                    <a:cubicBezTo>
                      <a:pt x="6361" y="8929"/>
                      <a:pt x="6314" y="8887"/>
                      <a:pt x="6271" y="8887"/>
                    </a:cubicBezTo>
                    <a:cubicBezTo>
                      <a:pt x="6254" y="8887"/>
                      <a:pt x="6239" y="8893"/>
                      <a:pt x="6228" y="8909"/>
                    </a:cubicBezTo>
                    <a:cubicBezTo>
                      <a:pt x="5835" y="9571"/>
                      <a:pt x="5405" y="10197"/>
                      <a:pt x="4976" y="10823"/>
                    </a:cubicBezTo>
                    <a:cubicBezTo>
                      <a:pt x="5208" y="9195"/>
                      <a:pt x="5638" y="7853"/>
                      <a:pt x="7070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3" y="9731"/>
                    </a:moveTo>
                    <a:cubicBezTo>
                      <a:pt x="284" y="9731"/>
                      <a:pt x="286" y="9731"/>
                      <a:pt x="287" y="9732"/>
                    </a:cubicBezTo>
                    <a:cubicBezTo>
                      <a:pt x="1057" y="9767"/>
                      <a:pt x="1790" y="10286"/>
                      <a:pt x="2345" y="10770"/>
                    </a:cubicBezTo>
                    <a:cubicBezTo>
                      <a:pt x="2828" y="11181"/>
                      <a:pt x="3097" y="11664"/>
                      <a:pt x="3419" y="12165"/>
                    </a:cubicBezTo>
                    <a:cubicBezTo>
                      <a:pt x="3061" y="11897"/>
                      <a:pt x="2667" y="11664"/>
                      <a:pt x="2399" y="11485"/>
                    </a:cubicBezTo>
                    <a:cubicBezTo>
                      <a:pt x="2390" y="11480"/>
                      <a:pt x="2382" y="11477"/>
                      <a:pt x="2373" y="11477"/>
                    </a:cubicBezTo>
                    <a:cubicBezTo>
                      <a:pt x="2331" y="11477"/>
                      <a:pt x="2300" y="11545"/>
                      <a:pt x="2345" y="11575"/>
                    </a:cubicBezTo>
                    <a:cubicBezTo>
                      <a:pt x="2721" y="11825"/>
                      <a:pt x="3061" y="12094"/>
                      <a:pt x="3383" y="12398"/>
                    </a:cubicBezTo>
                    <a:cubicBezTo>
                      <a:pt x="3455" y="12452"/>
                      <a:pt x="3508" y="12523"/>
                      <a:pt x="3562" y="12595"/>
                    </a:cubicBezTo>
                    <a:cubicBezTo>
                      <a:pt x="3501" y="12600"/>
                      <a:pt x="3441" y="12603"/>
                      <a:pt x="3382" y="12603"/>
                    </a:cubicBezTo>
                    <a:cubicBezTo>
                      <a:pt x="2481" y="12603"/>
                      <a:pt x="1877" y="11979"/>
                      <a:pt x="1289" y="11324"/>
                    </a:cubicBezTo>
                    <a:lnTo>
                      <a:pt x="1289" y="11342"/>
                    </a:lnTo>
                    <a:cubicBezTo>
                      <a:pt x="1039" y="11056"/>
                      <a:pt x="806" y="10770"/>
                      <a:pt x="609" y="10447"/>
                    </a:cubicBezTo>
                    <a:cubicBezTo>
                      <a:pt x="556" y="10377"/>
                      <a:pt x="172" y="9731"/>
                      <a:pt x="283" y="9731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50" y="12649"/>
                      <a:pt x="7410" y="13150"/>
                    </a:cubicBezTo>
                    <a:cubicBezTo>
                      <a:pt x="6891" y="13973"/>
                      <a:pt x="6139" y="14545"/>
                      <a:pt x="5352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808" y="12915"/>
                      <a:pt x="6771" y="12877"/>
                      <a:pt x="6734" y="12877"/>
                    </a:cubicBezTo>
                    <a:cubicBezTo>
                      <a:pt x="6719" y="12877"/>
                      <a:pt x="6704" y="12883"/>
                      <a:pt x="6694" y="12899"/>
                    </a:cubicBezTo>
                    <a:cubicBezTo>
                      <a:pt x="6157" y="13740"/>
                      <a:pt x="5531" y="14510"/>
                      <a:pt x="4833" y="15225"/>
                    </a:cubicBezTo>
                    <a:cubicBezTo>
                      <a:pt x="5119" y="14581"/>
                      <a:pt x="5352" y="13919"/>
                      <a:pt x="5656" y="13293"/>
                    </a:cubicBezTo>
                    <a:lnTo>
                      <a:pt x="5674" y="13293"/>
                    </a:lnTo>
                    <a:cubicBezTo>
                      <a:pt x="6032" y="12541"/>
                      <a:pt x="6658" y="11879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57" y="13206"/>
                    </a:moveTo>
                    <a:cubicBezTo>
                      <a:pt x="756" y="13206"/>
                      <a:pt x="894" y="13265"/>
                      <a:pt x="1003" y="13293"/>
                    </a:cubicBezTo>
                    <a:cubicBezTo>
                      <a:pt x="2148" y="13597"/>
                      <a:pt x="2578" y="14760"/>
                      <a:pt x="2972" y="15816"/>
                    </a:cubicBezTo>
                    <a:cubicBezTo>
                      <a:pt x="2775" y="15601"/>
                      <a:pt x="2560" y="15404"/>
                      <a:pt x="2345" y="15225"/>
                    </a:cubicBezTo>
                    <a:cubicBezTo>
                      <a:pt x="2333" y="15217"/>
                      <a:pt x="2319" y="15214"/>
                      <a:pt x="2307" y="15214"/>
                    </a:cubicBezTo>
                    <a:cubicBezTo>
                      <a:pt x="2265" y="15214"/>
                      <a:pt x="2232" y="15252"/>
                      <a:pt x="2274" y="15279"/>
                    </a:cubicBezTo>
                    <a:cubicBezTo>
                      <a:pt x="2596" y="15601"/>
                      <a:pt x="2882" y="15941"/>
                      <a:pt x="3150" y="16317"/>
                    </a:cubicBezTo>
                    <a:cubicBezTo>
                      <a:pt x="3186" y="16424"/>
                      <a:pt x="3240" y="16532"/>
                      <a:pt x="3294" y="16639"/>
                    </a:cubicBezTo>
                    <a:cubicBezTo>
                      <a:pt x="2470" y="16407"/>
                      <a:pt x="1755" y="15906"/>
                      <a:pt x="1271" y="15208"/>
                    </a:cubicBezTo>
                    <a:cubicBezTo>
                      <a:pt x="1003" y="14850"/>
                      <a:pt x="806" y="14438"/>
                      <a:pt x="663" y="14009"/>
                    </a:cubicBezTo>
                    <a:cubicBezTo>
                      <a:pt x="609" y="13830"/>
                      <a:pt x="574" y="13651"/>
                      <a:pt x="538" y="13454"/>
                    </a:cubicBezTo>
                    <a:cubicBezTo>
                      <a:pt x="503" y="13261"/>
                      <a:pt x="562" y="13206"/>
                      <a:pt x="657" y="13206"/>
                    </a:cubicBezTo>
                    <a:close/>
                    <a:moveTo>
                      <a:pt x="7759" y="15717"/>
                    </a:moveTo>
                    <a:cubicBezTo>
                      <a:pt x="7963" y="15717"/>
                      <a:pt x="7534" y="16479"/>
                      <a:pt x="7517" y="16496"/>
                    </a:cubicBezTo>
                    <a:lnTo>
                      <a:pt x="7517" y="16514"/>
                    </a:lnTo>
                    <a:cubicBezTo>
                      <a:pt x="7266" y="16943"/>
                      <a:pt x="6908" y="17319"/>
                      <a:pt x="6497" y="17623"/>
                    </a:cubicBezTo>
                    <a:cubicBezTo>
                      <a:pt x="6085" y="17928"/>
                      <a:pt x="5602" y="17981"/>
                      <a:pt x="5137" y="18035"/>
                    </a:cubicBezTo>
                    <a:cubicBezTo>
                      <a:pt x="5495" y="17820"/>
                      <a:pt x="5817" y="17534"/>
                      <a:pt x="6049" y="17176"/>
                    </a:cubicBezTo>
                    <a:cubicBezTo>
                      <a:pt x="6062" y="17138"/>
                      <a:pt x="6030" y="17100"/>
                      <a:pt x="5991" y="17100"/>
                    </a:cubicBezTo>
                    <a:cubicBezTo>
                      <a:pt x="5975" y="17100"/>
                      <a:pt x="5958" y="17107"/>
                      <a:pt x="5942" y="17122"/>
                    </a:cubicBezTo>
                    <a:cubicBezTo>
                      <a:pt x="5638" y="17552"/>
                      <a:pt x="5208" y="17892"/>
                      <a:pt x="4707" y="18089"/>
                    </a:cubicBezTo>
                    <a:lnTo>
                      <a:pt x="4689" y="18089"/>
                    </a:lnTo>
                    <a:cubicBezTo>
                      <a:pt x="5047" y="17749"/>
                      <a:pt x="5334" y="17337"/>
                      <a:pt x="5674" y="16997"/>
                    </a:cubicBezTo>
                    <a:cubicBezTo>
                      <a:pt x="6246" y="16424"/>
                      <a:pt x="6944" y="15977"/>
                      <a:pt x="7714" y="15727"/>
                    </a:cubicBezTo>
                    <a:cubicBezTo>
                      <a:pt x="7732" y="15720"/>
                      <a:pt x="7747" y="15717"/>
                      <a:pt x="7759" y="15717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1017"/>
                      <a:pt x="3884" y="2932"/>
                      <a:pt x="4439" y="4113"/>
                    </a:cubicBezTo>
                    <a:cubicBezTo>
                      <a:pt x="4403" y="4327"/>
                      <a:pt x="4367" y="4542"/>
                      <a:pt x="4314" y="4739"/>
                    </a:cubicBezTo>
                    <a:cubicBezTo>
                      <a:pt x="4278" y="4882"/>
                      <a:pt x="4242" y="5025"/>
                      <a:pt x="4188" y="5151"/>
                    </a:cubicBezTo>
                    <a:cubicBezTo>
                      <a:pt x="4117" y="4775"/>
                      <a:pt x="4045" y="4381"/>
                      <a:pt x="3938" y="4005"/>
                    </a:cubicBezTo>
                    <a:cubicBezTo>
                      <a:pt x="4153" y="3397"/>
                      <a:pt x="3956" y="2538"/>
                      <a:pt x="3777" y="1947"/>
                    </a:cubicBezTo>
                    <a:cubicBezTo>
                      <a:pt x="3544" y="1249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4" y="4142"/>
                      <a:pt x="3800" y="4171"/>
                      <a:pt x="3829" y="4171"/>
                    </a:cubicBezTo>
                    <a:cubicBezTo>
                      <a:pt x="3835" y="4171"/>
                      <a:pt x="3842" y="4170"/>
                      <a:pt x="3848" y="4166"/>
                    </a:cubicBezTo>
                    <a:cubicBezTo>
                      <a:pt x="3938" y="4596"/>
                      <a:pt x="4027" y="5043"/>
                      <a:pt x="4081" y="5473"/>
                    </a:cubicBezTo>
                    <a:cubicBezTo>
                      <a:pt x="4063" y="5544"/>
                      <a:pt x="4045" y="5598"/>
                      <a:pt x="4045" y="5669"/>
                    </a:cubicBezTo>
                    <a:cubicBezTo>
                      <a:pt x="4045" y="5705"/>
                      <a:pt x="4081" y="5741"/>
                      <a:pt x="4117" y="5759"/>
                    </a:cubicBezTo>
                    <a:cubicBezTo>
                      <a:pt x="4117" y="5848"/>
                      <a:pt x="4135" y="5938"/>
                      <a:pt x="4135" y="6027"/>
                    </a:cubicBezTo>
                    <a:cubicBezTo>
                      <a:pt x="4063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7"/>
                      <a:pt x="1832" y="2427"/>
                      <a:pt x="1396" y="2427"/>
                    </a:cubicBezTo>
                    <a:cubicBezTo>
                      <a:pt x="1339" y="2427"/>
                      <a:pt x="1285" y="2439"/>
                      <a:pt x="1236" y="2466"/>
                    </a:cubicBezTo>
                    <a:cubicBezTo>
                      <a:pt x="735" y="2753"/>
                      <a:pt x="1611" y="3755"/>
                      <a:pt x="1737" y="4041"/>
                    </a:cubicBezTo>
                    <a:cubicBezTo>
                      <a:pt x="2106" y="4812"/>
                      <a:pt x="2616" y="5881"/>
                      <a:pt x="3576" y="5881"/>
                    </a:cubicBezTo>
                    <a:cubicBezTo>
                      <a:pt x="3641" y="5881"/>
                      <a:pt x="3708" y="5877"/>
                      <a:pt x="3777" y="5866"/>
                    </a:cubicBezTo>
                    <a:cubicBezTo>
                      <a:pt x="3795" y="5866"/>
                      <a:pt x="3795" y="5866"/>
                      <a:pt x="3795" y="5831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78" y="9266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4"/>
                      <a:pt x="3634" y="8551"/>
                      <a:pt x="3580" y="8515"/>
                    </a:cubicBezTo>
                    <a:cubicBezTo>
                      <a:pt x="3616" y="8479"/>
                      <a:pt x="3634" y="8443"/>
                      <a:pt x="3616" y="8390"/>
                    </a:cubicBezTo>
                    <a:cubicBezTo>
                      <a:pt x="3186" y="7334"/>
                      <a:pt x="2005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0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4"/>
                      <a:pt x="2864" y="10895"/>
                      <a:pt x="2345" y="10447"/>
                    </a:cubicBezTo>
                    <a:cubicBezTo>
                      <a:pt x="1742" y="9948"/>
                      <a:pt x="991" y="9515"/>
                      <a:pt x="201" y="9515"/>
                    </a:cubicBezTo>
                    <a:cubicBezTo>
                      <a:pt x="170" y="9515"/>
                      <a:pt x="139" y="9516"/>
                      <a:pt x="108" y="9517"/>
                    </a:cubicBezTo>
                    <a:cubicBezTo>
                      <a:pt x="37" y="9517"/>
                      <a:pt x="1" y="9571"/>
                      <a:pt x="19" y="9642"/>
                    </a:cubicBezTo>
                    <a:cubicBezTo>
                      <a:pt x="144" y="10430"/>
                      <a:pt x="842" y="11110"/>
                      <a:pt x="1361" y="11700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0"/>
                      <a:pt x="3616" y="12720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1"/>
                      <a:pt x="3795" y="15744"/>
                      <a:pt x="3652" y="16890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05" y="13006"/>
                      <a:pt x="269" y="13060"/>
                      <a:pt x="269" y="13114"/>
                    </a:cubicBezTo>
                    <a:cubicBezTo>
                      <a:pt x="359" y="14707"/>
                      <a:pt x="1629" y="16747"/>
                      <a:pt x="3401" y="16800"/>
                    </a:cubicBezTo>
                    <a:cubicBezTo>
                      <a:pt x="3473" y="16997"/>
                      <a:pt x="3544" y="17212"/>
                      <a:pt x="3562" y="17427"/>
                    </a:cubicBezTo>
                    <a:cubicBezTo>
                      <a:pt x="3419" y="18572"/>
                      <a:pt x="3204" y="19681"/>
                      <a:pt x="2936" y="20791"/>
                    </a:cubicBezTo>
                    <a:cubicBezTo>
                      <a:pt x="2914" y="20844"/>
                      <a:pt x="2950" y="20878"/>
                      <a:pt x="2990" y="20878"/>
                    </a:cubicBezTo>
                    <a:cubicBezTo>
                      <a:pt x="3018" y="20878"/>
                      <a:pt x="3047" y="20863"/>
                      <a:pt x="3061" y="20827"/>
                    </a:cubicBezTo>
                    <a:cubicBezTo>
                      <a:pt x="3329" y="20129"/>
                      <a:pt x="3526" y="19395"/>
                      <a:pt x="3669" y="18661"/>
                    </a:cubicBezTo>
                    <a:cubicBezTo>
                      <a:pt x="3974" y="18572"/>
                      <a:pt x="4260" y="18465"/>
                      <a:pt x="4546" y="18339"/>
                    </a:cubicBezTo>
                    <a:cubicBezTo>
                      <a:pt x="5334" y="18250"/>
                      <a:pt x="6139" y="18214"/>
                      <a:pt x="6783" y="17659"/>
                    </a:cubicBezTo>
                    <a:cubicBezTo>
                      <a:pt x="7410" y="17104"/>
                      <a:pt x="7839" y="16353"/>
                      <a:pt x="8179" y="15565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25" y="15440"/>
                    </a:lnTo>
                    <a:cubicBezTo>
                      <a:pt x="7374" y="15512"/>
                      <a:pt x="6801" y="15870"/>
                      <a:pt x="6211" y="16299"/>
                    </a:cubicBezTo>
                    <a:cubicBezTo>
                      <a:pt x="5495" y="16836"/>
                      <a:pt x="5065" y="17552"/>
                      <a:pt x="4421" y="18142"/>
                    </a:cubicBezTo>
                    <a:lnTo>
                      <a:pt x="4385" y="18142"/>
                    </a:lnTo>
                    <a:cubicBezTo>
                      <a:pt x="4332" y="18160"/>
                      <a:pt x="4296" y="18196"/>
                      <a:pt x="4314" y="18250"/>
                    </a:cubicBezTo>
                    <a:cubicBezTo>
                      <a:pt x="4117" y="18321"/>
                      <a:pt x="3938" y="18393"/>
                      <a:pt x="3759" y="18465"/>
                    </a:cubicBezTo>
                    <a:cubicBezTo>
                      <a:pt x="3902" y="17767"/>
                      <a:pt x="3992" y="17051"/>
                      <a:pt x="4063" y="16335"/>
                    </a:cubicBezTo>
                    <a:cubicBezTo>
                      <a:pt x="4457" y="16084"/>
                      <a:pt x="4797" y="15798"/>
                      <a:pt x="5101" y="15458"/>
                    </a:cubicBezTo>
                    <a:lnTo>
                      <a:pt x="5119" y="15458"/>
                    </a:lnTo>
                    <a:cubicBezTo>
                      <a:pt x="7016" y="14689"/>
                      <a:pt x="8430" y="12684"/>
                      <a:pt x="8465" y="10626"/>
                    </a:cubicBezTo>
                    <a:cubicBezTo>
                      <a:pt x="8465" y="10573"/>
                      <a:pt x="8430" y="10519"/>
                      <a:pt x="8358" y="10519"/>
                    </a:cubicBezTo>
                    <a:cubicBezTo>
                      <a:pt x="7463" y="10609"/>
                      <a:pt x="6801" y="11468"/>
                      <a:pt x="6264" y="12130"/>
                    </a:cubicBezTo>
                    <a:cubicBezTo>
                      <a:pt x="5459" y="13150"/>
                      <a:pt x="5083" y="14331"/>
                      <a:pt x="4582" y="15530"/>
                    </a:cubicBezTo>
                    <a:lnTo>
                      <a:pt x="4099" y="16067"/>
                    </a:lnTo>
                    <a:cubicBezTo>
                      <a:pt x="4224" y="14742"/>
                      <a:pt x="4278" y="13400"/>
                      <a:pt x="4349" y="12130"/>
                    </a:cubicBezTo>
                    <a:cubicBezTo>
                      <a:pt x="4582" y="11915"/>
                      <a:pt x="4779" y="11664"/>
                      <a:pt x="4976" y="11396"/>
                    </a:cubicBezTo>
                    <a:cubicBezTo>
                      <a:pt x="4976" y="11431"/>
                      <a:pt x="5006" y="11458"/>
                      <a:pt x="5042" y="11458"/>
                    </a:cubicBezTo>
                    <a:cubicBezTo>
                      <a:pt x="5061" y="11458"/>
                      <a:pt x="5082" y="11450"/>
                      <a:pt x="5101" y="11432"/>
                    </a:cubicBezTo>
                    <a:cubicBezTo>
                      <a:pt x="6551" y="10251"/>
                      <a:pt x="7839" y="8390"/>
                      <a:pt x="7678" y="6421"/>
                    </a:cubicBezTo>
                    <a:cubicBezTo>
                      <a:pt x="7678" y="6351"/>
                      <a:pt x="7623" y="6303"/>
                      <a:pt x="7564" y="6303"/>
                    </a:cubicBezTo>
                    <a:cubicBezTo>
                      <a:pt x="7548" y="6303"/>
                      <a:pt x="7532" y="6306"/>
                      <a:pt x="7517" y="6314"/>
                    </a:cubicBezTo>
                    <a:cubicBezTo>
                      <a:pt x="5817" y="7298"/>
                      <a:pt x="4797" y="9141"/>
                      <a:pt x="4868" y="11110"/>
                    </a:cubicBezTo>
                    <a:lnTo>
                      <a:pt x="4367" y="11825"/>
                    </a:lnTo>
                    <a:cubicBezTo>
                      <a:pt x="4439" y="10644"/>
                      <a:pt x="4493" y="9463"/>
                      <a:pt x="4475" y="8282"/>
                    </a:cubicBezTo>
                    <a:cubicBezTo>
                      <a:pt x="4815" y="7853"/>
                      <a:pt x="5083" y="7352"/>
                      <a:pt x="5244" y="6833"/>
                    </a:cubicBezTo>
                    <a:cubicBezTo>
                      <a:pt x="6175" y="5598"/>
                      <a:pt x="7052" y="4184"/>
                      <a:pt x="6676" y="2609"/>
                    </a:cubicBezTo>
                    <a:cubicBezTo>
                      <a:pt x="6663" y="2557"/>
                      <a:pt x="6621" y="2524"/>
                      <a:pt x="6578" y="2524"/>
                    </a:cubicBezTo>
                    <a:cubicBezTo>
                      <a:pt x="6563" y="2524"/>
                      <a:pt x="6547" y="2528"/>
                      <a:pt x="6533" y="2538"/>
                    </a:cubicBezTo>
                    <a:cubicBezTo>
                      <a:pt x="5262" y="3218"/>
                      <a:pt x="4600" y="5687"/>
                      <a:pt x="4922" y="7047"/>
                    </a:cubicBezTo>
                    <a:cubicBezTo>
                      <a:pt x="4797" y="7387"/>
                      <a:pt x="4636" y="7692"/>
                      <a:pt x="4475" y="8014"/>
                    </a:cubicBezTo>
                    <a:cubicBezTo>
                      <a:pt x="4439" y="7208"/>
                      <a:pt x="4385" y="6421"/>
                      <a:pt x="4260" y="5634"/>
                    </a:cubicBezTo>
                    <a:cubicBezTo>
                      <a:pt x="4421" y="5151"/>
                      <a:pt x="4510" y="4667"/>
                      <a:pt x="4564" y="4166"/>
                    </a:cubicBezTo>
                    <a:cubicBezTo>
                      <a:pt x="4582" y="4166"/>
                      <a:pt x="4600" y="4148"/>
                      <a:pt x="4618" y="4113"/>
                    </a:cubicBezTo>
                    <a:cubicBezTo>
                      <a:pt x="4904" y="3379"/>
                      <a:pt x="5083" y="2592"/>
                      <a:pt x="5119" y="1804"/>
                    </a:cubicBezTo>
                    <a:cubicBezTo>
                      <a:pt x="5155" y="1232"/>
                      <a:pt x="5262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2"/>
              <p:cNvSpPr/>
              <p:nvPr/>
            </p:nvSpPr>
            <p:spPr>
              <a:xfrm>
                <a:off x="3021250" y="2095775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3795" y="2758"/>
                    </a:moveTo>
                    <a:cubicBezTo>
                      <a:pt x="3437" y="3116"/>
                      <a:pt x="3150" y="3510"/>
                      <a:pt x="2810" y="3868"/>
                    </a:cubicBezTo>
                    <a:cubicBezTo>
                      <a:pt x="2238" y="4441"/>
                      <a:pt x="1540" y="4870"/>
                      <a:pt x="770" y="5138"/>
                    </a:cubicBezTo>
                    <a:cubicBezTo>
                      <a:pt x="755" y="5143"/>
                      <a:pt x="742" y="5145"/>
                      <a:pt x="730" y="5145"/>
                    </a:cubicBezTo>
                    <a:cubicBezTo>
                      <a:pt x="514" y="5145"/>
                      <a:pt x="950" y="4385"/>
                      <a:pt x="967" y="4351"/>
                    </a:cubicBezTo>
                    <a:cubicBezTo>
                      <a:pt x="1218" y="3922"/>
                      <a:pt x="1576" y="3528"/>
                      <a:pt x="1987" y="3242"/>
                    </a:cubicBezTo>
                    <a:cubicBezTo>
                      <a:pt x="2399" y="2937"/>
                      <a:pt x="2882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27"/>
                      <a:pt x="2667" y="3331"/>
                      <a:pt x="2435" y="3689"/>
                    </a:cubicBezTo>
                    <a:cubicBezTo>
                      <a:pt x="2422" y="3727"/>
                      <a:pt x="2454" y="3765"/>
                      <a:pt x="2493" y="3765"/>
                    </a:cubicBezTo>
                    <a:cubicBezTo>
                      <a:pt x="2509" y="3765"/>
                      <a:pt x="2526" y="3758"/>
                      <a:pt x="2542" y="3743"/>
                    </a:cubicBezTo>
                    <a:cubicBezTo>
                      <a:pt x="2846" y="3313"/>
                      <a:pt x="3276" y="2973"/>
                      <a:pt x="3777" y="2758"/>
                    </a:cubicBezTo>
                    <a:close/>
                    <a:moveTo>
                      <a:pt x="5190" y="4208"/>
                    </a:moveTo>
                    <a:cubicBezTo>
                      <a:pt x="5996" y="4441"/>
                      <a:pt x="6712" y="4942"/>
                      <a:pt x="7195" y="5640"/>
                    </a:cubicBezTo>
                    <a:lnTo>
                      <a:pt x="7213" y="5640"/>
                    </a:lnTo>
                    <a:cubicBezTo>
                      <a:pt x="7463" y="5997"/>
                      <a:pt x="7660" y="6409"/>
                      <a:pt x="7803" y="6839"/>
                    </a:cubicBezTo>
                    <a:cubicBezTo>
                      <a:pt x="7857" y="7017"/>
                      <a:pt x="7910" y="7196"/>
                      <a:pt x="7928" y="7375"/>
                    </a:cubicBezTo>
                    <a:cubicBezTo>
                      <a:pt x="7964" y="7572"/>
                      <a:pt x="7906" y="7630"/>
                      <a:pt x="7812" y="7630"/>
                    </a:cubicBezTo>
                    <a:cubicBezTo>
                      <a:pt x="7718" y="7630"/>
                      <a:pt x="7588" y="7572"/>
                      <a:pt x="7481" y="7536"/>
                    </a:cubicBezTo>
                    <a:cubicBezTo>
                      <a:pt x="6318" y="7250"/>
                      <a:pt x="5888" y="6087"/>
                      <a:pt x="5513" y="5031"/>
                    </a:cubicBezTo>
                    <a:lnTo>
                      <a:pt x="5513" y="5031"/>
                    </a:lnTo>
                    <a:cubicBezTo>
                      <a:pt x="5709" y="5228"/>
                      <a:pt x="5906" y="5443"/>
                      <a:pt x="6139" y="5640"/>
                    </a:cubicBezTo>
                    <a:cubicBezTo>
                      <a:pt x="6146" y="5646"/>
                      <a:pt x="6154" y="5649"/>
                      <a:pt x="6162" y="5649"/>
                    </a:cubicBezTo>
                    <a:cubicBezTo>
                      <a:pt x="6198" y="5649"/>
                      <a:pt x="6239" y="5597"/>
                      <a:pt x="6210" y="5568"/>
                    </a:cubicBezTo>
                    <a:cubicBezTo>
                      <a:pt x="5888" y="5246"/>
                      <a:pt x="5584" y="4906"/>
                      <a:pt x="5316" y="4548"/>
                    </a:cubicBezTo>
                    <a:cubicBezTo>
                      <a:pt x="5280" y="4423"/>
                      <a:pt x="5226" y="4315"/>
                      <a:pt x="5190" y="4208"/>
                    </a:cubicBezTo>
                    <a:close/>
                    <a:moveTo>
                      <a:pt x="3580" y="5640"/>
                    </a:moveTo>
                    <a:lnTo>
                      <a:pt x="3580" y="5640"/>
                    </a:lnTo>
                    <a:cubicBezTo>
                      <a:pt x="3294" y="6266"/>
                      <a:pt x="3061" y="6928"/>
                      <a:pt x="2757" y="7572"/>
                    </a:cubicBezTo>
                    <a:lnTo>
                      <a:pt x="2757" y="7554"/>
                    </a:lnTo>
                    <a:cubicBezTo>
                      <a:pt x="2399" y="8306"/>
                      <a:pt x="1772" y="8950"/>
                      <a:pt x="1200" y="9523"/>
                    </a:cubicBezTo>
                    <a:cubicBezTo>
                      <a:pt x="946" y="9757"/>
                      <a:pt x="668" y="9963"/>
                      <a:pt x="484" y="9963"/>
                    </a:cubicBezTo>
                    <a:cubicBezTo>
                      <a:pt x="318" y="9963"/>
                      <a:pt x="228" y="9794"/>
                      <a:pt x="305" y="9326"/>
                    </a:cubicBezTo>
                    <a:cubicBezTo>
                      <a:pt x="430" y="8753"/>
                      <a:pt x="681" y="8199"/>
                      <a:pt x="1021" y="7697"/>
                    </a:cubicBezTo>
                    <a:cubicBezTo>
                      <a:pt x="1540" y="6874"/>
                      <a:pt x="2291" y="6284"/>
                      <a:pt x="3079" y="5747"/>
                    </a:cubicBezTo>
                    <a:lnTo>
                      <a:pt x="3079" y="5747"/>
                    </a:lnTo>
                    <a:cubicBezTo>
                      <a:pt x="2542" y="6427"/>
                      <a:pt x="2059" y="7143"/>
                      <a:pt x="1647" y="7894"/>
                    </a:cubicBezTo>
                    <a:cubicBezTo>
                      <a:pt x="1622" y="7932"/>
                      <a:pt x="1650" y="7970"/>
                      <a:pt x="1688" y="7970"/>
                    </a:cubicBezTo>
                    <a:cubicBezTo>
                      <a:pt x="1704" y="7970"/>
                      <a:pt x="1721" y="7964"/>
                      <a:pt x="1737" y="7948"/>
                    </a:cubicBezTo>
                    <a:cubicBezTo>
                      <a:pt x="2256" y="7107"/>
                      <a:pt x="2882" y="6337"/>
                      <a:pt x="3580" y="5640"/>
                    </a:cubicBezTo>
                    <a:close/>
                    <a:moveTo>
                      <a:pt x="5085" y="8244"/>
                    </a:moveTo>
                    <a:cubicBezTo>
                      <a:pt x="5987" y="8244"/>
                      <a:pt x="6606" y="8868"/>
                      <a:pt x="7177" y="9523"/>
                    </a:cubicBezTo>
                    <a:lnTo>
                      <a:pt x="7177" y="9505"/>
                    </a:lnTo>
                    <a:cubicBezTo>
                      <a:pt x="7427" y="9791"/>
                      <a:pt x="7660" y="10078"/>
                      <a:pt x="7875" y="10382"/>
                    </a:cubicBezTo>
                    <a:cubicBezTo>
                      <a:pt x="7928" y="10470"/>
                      <a:pt x="8312" y="11116"/>
                      <a:pt x="8202" y="11116"/>
                    </a:cubicBezTo>
                    <a:cubicBezTo>
                      <a:pt x="8200" y="11116"/>
                      <a:pt x="8198" y="11116"/>
                      <a:pt x="8197" y="11115"/>
                    </a:cubicBezTo>
                    <a:cubicBezTo>
                      <a:pt x="7427" y="11080"/>
                      <a:pt x="6694" y="10561"/>
                      <a:pt x="6139" y="10078"/>
                    </a:cubicBezTo>
                    <a:cubicBezTo>
                      <a:pt x="5656" y="9666"/>
                      <a:pt x="5387" y="9165"/>
                      <a:pt x="5047" y="8682"/>
                    </a:cubicBezTo>
                    <a:lnTo>
                      <a:pt x="5047" y="8682"/>
                    </a:lnTo>
                    <a:cubicBezTo>
                      <a:pt x="5423" y="8950"/>
                      <a:pt x="5817" y="9183"/>
                      <a:pt x="6067" y="9362"/>
                    </a:cubicBezTo>
                    <a:cubicBezTo>
                      <a:pt x="6076" y="9367"/>
                      <a:pt x="6085" y="9370"/>
                      <a:pt x="6093" y="9370"/>
                    </a:cubicBezTo>
                    <a:cubicBezTo>
                      <a:pt x="6136" y="9370"/>
                      <a:pt x="6166" y="9302"/>
                      <a:pt x="6121" y="9272"/>
                    </a:cubicBezTo>
                    <a:cubicBezTo>
                      <a:pt x="5763" y="9022"/>
                      <a:pt x="5405" y="8753"/>
                      <a:pt x="5083" y="8449"/>
                    </a:cubicBezTo>
                    <a:cubicBezTo>
                      <a:pt x="5029" y="8395"/>
                      <a:pt x="4958" y="8324"/>
                      <a:pt x="4904" y="8252"/>
                    </a:cubicBezTo>
                    <a:cubicBezTo>
                      <a:pt x="4966" y="8247"/>
                      <a:pt x="5026" y="8244"/>
                      <a:pt x="5085" y="8244"/>
                    </a:cubicBezTo>
                    <a:close/>
                    <a:moveTo>
                      <a:pt x="3311" y="9755"/>
                    </a:moveTo>
                    <a:lnTo>
                      <a:pt x="3311" y="9755"/>
                    </a:lnTo>
                    <a:cubicBezTo>
                      <a:pt x="2864" y="10418"/>
                      <a:pt x="2470" y="11187"/>
                      <a:pt x="2077" y="11867"/>
                    </a:cubicBezTo>
                    <a:cubicBezTo>
                      <a:pt x="2064" y="11918"/>
                      <a:pt x="2106" y="11960"/>
                      <a:pt x="2144" y="11960"/>
                    </a:cubicBezTo>
                    <a:cubicBezTo>
                      <a:pt x="2159" y="11960"/>
                      <a:pt x="2174" y="11954"/>
                      <a:pt x="2184" y="11939"/>
                    </a:cubicBezTo>
                    <a:cubicBezTo>
                      <a:pt x="2578" y="11276"/>
                      <a:pt x="3007" y="10650"/>
                      <a:pt x="3437" y="10024"/>
                    </a:cubicBezTo>
                    <a:lnTo>
                      <a:pt x="3437" y="10024"/>
                    </a:lnTo>
                    <a:cubicBezTo>
                      <a:pt x="3204" y="11652"/>
                      <a:pt x="2775" y="12994"/>
                      <a:pt x="1343" y="14050"/>
                    </a:cubicBezTo>
                    <a:cubicBezTo>
                      <a:pt x="1253" y="14117"/>
                      <a:pt x="1185" y="14146"/>
                      <a:pt x="1134" y="14146"/>
                    </a:cubicBezTo>
                    <a:cubicBezTo>
                      <a:pt x="721" y="14146"/>
                      <a:pt x="1502" y="12156"/>
                      <a:pt x="1629" y="11885"/>
                    </a:cubicBezTo>
                    <a:cubicBezTo>
                      <a:pt x="2023" y="11026"/>
                      <a:pt x="2703" y="10435"/>
                      <a:pt x="3311" y="9755"/>
                    </a:cubicBezTo>
                    <a:close/>
                    <a:moveTo>
                      <a:pt x="5087" y="12071"/>
                    </a:moveTo>
                    <a:cubicBezTo>
                      <a:pt x="6066" y="12071"/>
                      <a:pt x="6997" y="13155"/>
                      <a:pt x="7374" y="13925"/>
                    </a:cubicBezTo>
                    <a:cubicBezTo>
                      <a:pt x="7427" y="14050"/>
                      <a:pt x="7642" y="14569"/>
                      <a:pt x="7481" y="14569"/>
                    </a:cubicBezTo>
                    <a:cubicBezTo>
                      <a:pt x="7034" y="14551"/>
                      <a:pt x="6640" y="14265"/>
                      <a:pt x="6300" y="13997"/>
                    </a:cubicBezTo>
                    <a:cubicBezTo>
                      <a:pt x="5799" y="13585"/>
                      <a:pt x="5513" y="13012"/>
                      <a:pt x="5101" y="12529"/>
                    </a:cubicBezTo>
                    <a:lnTo>
                      <a:pt x="5101" y="12529"/>
                    </a:lnTo>
                    <a:cubicBezTo>
                      <a:pt x="5423" y="12762"/>
                      <a:pt x="5763" y="12977"/>
                      <a:pt x="6085" y="13191"/>
                    </a:cubicBezTo>
                    <a:cubicBezTo>
                      <a:pt x="6092" y="13198"/>
                      <a:pt x="6100" y="13201"/>
                      <a:pt x="6107" y="13201"/>
                    </a:cubicBezTo>
                    <a:cubicBezTo>
                      <a:pt x="6138" y="13201"/>
                      <a:pt x="6164" y="13149"/>
                      <a:pt x="6121" y="13120"/>
                    </a:cubicBezTo>
                    <a:cubicBezTo>
                      <a:pt x="5745" y="12815"/>
                      <a:pt x="5334" y="12547"/>
                      <a:pt x="4958" y="12243"/>
                    </a:cubicBezTo>
                    <a:cubicBezTo>
                      <a:pt x="4904" y="12189"/>
                      <a:pt x="4868" y="12153"/>
                      <a:pt x="4815" y="12100"/>
                    </a:cubicBezTo>
                    <a:cubicBezTo>
                      <a:pt x="4906" y="12080"/>
                      <a:pt x="4997" y="12071"/>
                      <a:pt x="5087" y="12071"/>
                    </a:cubicBezTo>
                    <a:close/>
                    <a:moveTo>
                      <a:pt x="3419" y="14086"/>
                    </a:moveTo>
                    <a:cubicBezTo>
                      <a:pt x="3455" y="15213"/>
                      <a:pt x="3186" y="16341"/>
                      <a:pt x="2649" y="17343"/>
                    </a:cubicBezTo>
                    <a:cubicBezTo>
                      <a:pt x="2488" y="17647"/>
                      <a:pt x="2256" y="17898"/>
                      <a:pt x="1987" y="18095"/>
                    </a:cubicBezTo>
                    <a:cubicBezTo>
                      <a:pt x="1987" y="18095"/>
                      <a:pt x="1986" y="18095"/>
                      <a:pt x="1985" y="18095"/>
                    </a:cubicBezTo>
                    <a:cubicBezTo>
                      <a:pt x="1935" y="18095"/>
                      <a:pt x="1988" y="16750"/>
                      <a:pt x="2041" y="16573"/>
                    </a:cubicBezTo>
                    <a:cubicBezTo>
                      <a:pt x="2220" y="15911"/>
                      <a:pt x="2596" y="15339"/>
                      <a:pt x="2989" y="14766"/>
                    </a:cubicBezTo>
                    <a:lnTo>
                      <a:pt x="2989" y="14766"/>
                    </a:lnTo>
                    <a:cubicBezTo>
                      <a:pt x="2828" y="15231"/>
                      <a:pt x="2703" y="15679"/>
                      <a:pt x="2542" y="16108"/>
                    </a:cubicBezTo>
                    <a:cubicBezTo>
                      <a:pt x="2520" y="16140"/>
                      <a:pt x="2551" y="16166"/>
                      <a:pt x="2582" y="16166"/>
                    </a:cubicBezTo>
                    <a:cubicBezTo>
                      <a:pt x="2603" y="16166"/>
                      <a:pt x="2624" y="16155"/>
                      <a:pt x="2631" y="16126"/>
                    </a:cubicBezTo>
                    <a:cubicBezTo>
                      <a:pt x="2918" y="15464"/>
                      <a:pt x="3150" y="14766"/>
                      <a:pt x="3419" y="14086"/>
                    </a:cubicBezTo>
                    <a:close/>
                    <a:moveTo>
                      <a:pt x="4689" y="15088"/>
                    </a:moveTo>
                    <a:cubicBezTo>
                      <a:pt x="5727" y="15142"/>
                      <a:pt x="6175" y="16072"/>
                      <a:pt x="6568" y="16896"/>
                    </a:cubicBezTo>
                    <a:lnTo>
                      <a:pt x="6568" y="16913"/>
                    </a:lnTo>
                    <a:cubicBezTo>
                      <a:pt x="6676" y="17164"/>
                      <a:pt x="6819" y="17361"/>
                      <a:pt x="6944" y="17593"/>
                    </a:cubicBezTo>
                    <a:cubicBezTo>
                      <a:pt x="7084" y="17831"/>
                      <a:pt x="7191" y="18189"/>
                      <a:pt x="7001" y="18189"/>
                    </a:cubicBezTo>
                    <a:cubicBezTo>
                      <a:pt x="6947" y="18189"/>
                      <a:pt x="6871" y="18161"/>
                      <a:pt x="6765" y="18095"/>
                    </a:cubicBezTo>
                    <a:cubicBezTo>
                      <a:pt x="6354" y="17808"/>
                      <a:pt x="5978" y="17468"/>
                      <a:pt x="5656" y="17092"/>
                    </a:cubicBezTo>
                    <a:cubicBezTo>
                      <a:pt x="5459" y="16878"/>
                      <a:pt x="5280" y="16645"/>
                      <a:pt x="5119" y="16377"/>
                    </a:cubicBezTo>
                    <a:cubicBezTo>
                      <a:pt x="5011" y="16126"/>
                      <a:pt x="4904" y="15858"/>
                      <a:pt x="4850" y="15589"/>
                    </a:cubicBezTo>
                    <a:lnTo>
                      <a:pt x="4850" y="15589"/>
                    </a:lnTo>
                    <a:cubicBezTo>
                      <a:pt x="5065" y="15876"/>
                      <a:pt x="5298" y="16180"/>
                      <a:pt x="5513" y="16484"/>
                    </a:cubicBezTo>
                    <a:cubicBezTo>
                      <a:pt x="5517" y="16489"/>
                      <a:pt x="5525" y="16491"/>
                      <a:pt x="5533" y="16491"/>
                    </a:cubicBezTo>
                    <a:cubicBezTo>
                      <a:pt x="5555" y="16491"/>
                      <a:pt x="5584" y="16474"/>
                      <a:pt x="5584" y="16448"/>
                    </a:cubicBezTo>
                    <a:cubicBezTo>
                      <a:pt x="5423" y="16072"/>
                      <a:pt x="5208" y="15732"/>
                      <a:pt x="4940" y="15428"/>
                    </a:cubicBezTo>
                    <a:cubicBezTo>
                      <a:pt x="4850" y="15321"/>
                      <a:pt x="4779" y="15196"/>
                      <a:pt x="4689" y="15088"/>
                    </a:cubicBezTo>
                    <a:close/>
                    <a:moveTo>
                      <a:pt x="4707" y="17128"/>
                    </a:moveTo>
                    <a:cubicBezTo>
                      <a:pt x="5065" y="17558"/>
                      <a:pt x="5387" y="18005"/>
                      <a:pt x="5691" y="18488"/>
                    </a:cubicBezTo>
                    <a:lnTo>
                      <a:pt x="5709" y="18488"/>
                    </a:lnTo>
                    <a:cubicBezTo>
                      <a:pt x="5906" y="18864"/>
                      <a:pt x="6031" y="19276"/>
                      <a:pt x="6067" y="19705"/>
                    </a:cubicBezTo>
                    <a:cubicBezTo>
                      <a:pt x="6089" y="19926"/>
                      <a:pt x="6018" y="20001"/>
                      <a:pt x="5909" y="20001"/>
                    </a:cubicBezTo>
                    <a:cubicBezTo>
                      <a:pt x="5754" y="20001"/>
                      <a:pt x="5524" y="19846"/>
                      <a:pt x="5387" y="19741"/>
                    </a:cubicBezTo>
                    <a:cubicBezTo>
                      <a:pt x="4725" y="19186"/>
                      <a:pt x="4707" y="18345"/>
                      <a:pt x="4707" y="17540"/>
                    </a:cubicBezTo>
                    <a:lnTo>
                      <a:pt x="4707" y="17540"/>
                    </a:lnTo>
                    <a:cubicBezTo>
                      <a:pt x="4725" y="17629"/>
                      <a:pt x="4761" y="17701"/>
                      <a:pt x="4779" y="17790"/>
                    </a:cubicBezTo>
                    <a:lnTo>
                      <a:pt x="4779" y="17898"/>
                    </a:lnTo>
                    <a:lnTo>
                      <a:pt x="4797" y="17898"/>
                    </a:lnTo>
                    <a:lnTo>
                      <a:pt x="4797" y="17844"/>
                    </a:lnTo>
                    <a:cubicBezTo>
                      <a:pt x="4833" y="17933"/>
                      <a:pt x="4868" y="18041"/>
                      <a:pt x="4904" y="18148"/>
                    </a:cubicBezTo>
                    <a:cubicBezTo>
                      <a:pt x="4911" y="18162"/>
                      <a:pt x="4926" y="18168"/>
                      <a:pt x="4940" y="18168"/>
                    </a:cubicBezTo>
                    <a:cubicBezTo>
                      <a:pt x="4964" y="18168"/>
                      <a:pt x="4987" y="18152"/>
                      <a:pt x="4976" y="18130"/>
                    </a:cubicBezTo>
                    <a:cubicBezTo>
                      <a:pt x="4868" y="17808"/>
                      <a:pt x="4779" y="17468"/>
                      <a:pt x="4707" y="17146"/>
                    </a:cubicBezTo>
                    <a:lnTo>
                      <a:pt x="4707" y="17128"/>
                    </a:lnTo>
                    <a:close/>
                    <a:moveTo>
                      <a:pt x="3991" y="17110"/>
                    </a:moveTo>
                    <a:lnTo>
                      <a:pt x="3991" y="17110"/>
                    </a:lnTo>
                    <a:cubicBezTo>
                      <a:pt x="4260" y="18130"/>
                      <a:pt x="4403" y="19276"/>
                      <a:pt x="3938" y="20242"/>
                    </a:cubicBezTo>
                    <a:lnTo>
                      <a:pt x="3920" y="20242"/>
                    </a:lnTo>
                    <a:cubicBezTo>
                      <a:pt x="3846" y="20405"/>
                      <a:pt x="3784" y="20467"/>
                      <a:pt x="3732" y="20467"/>
                    </a:cubicBezTo>
                    <a:cubicBezTo>
                      <a:pt x="3607" y="20467"/>
                      <a:pt x="3544" y="20104"/>
                      <a:pt x="3544" y="19902"/>
                    </a:cubicBezTo>
                    <a:cubicBezTo>
                      <a:pt x="3544" y="19616"/>
                      <a:pt x="3562" y="19347"/>
                      <a:pt x="3580" y="19079"/>
                    </a:cubicBezTo>
                    <a:cubicBezTo>
                      <a:pt x="3616" y="18596"/>
                      <a:pt x="3705" y="18148"/>
                      <a:pt x="3812" y="17683"/>
                    </a:cubicBezTo>
                    <a:lnTo>
                      <a:pt x="3812" y="17683"/>
                    </a:lnTo>
                    <a:cubicBezTo>
                      <a:pt x="3777" y="17916"/>
                      <a:pt x="3795" y="18166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2" y="18399"/>
                      <a:pt x="3902" y="18381"/>
                    </a:cubicBezTo>
                    <a:cubicBezTo>
                      <a:pt x="4009" y="18130"/>
                      <a:pt x="3956" y="17701"/>
                      <a:pt x="3974" y="17432"/>
                    </a:cubicBezTo>
                    <a:cubicBezTo>
                      <a:pt x="3974" y="17325"/>
                      <a:pt x="3991" y="17218"/>
                      <a:pt x="3991" y="17110"/>
                    </a:cubicBezTo>
                    <a:close/>
                    <a:moveTo>
                      <a:pt x="5474" y="0"/>
                    </a:moveTo>
                    <a:cubicBezTo>
                      <a:pt x="5451" y="0"/>
                      <a:pt x="5430" y="12"/>
                      <a:pt x="5423" y="38"/>
                    </a:cubicBezTo>
                    <a:cubicBezTo>
                      <a:pt x="5155" y="754"/>
                      <a:pt x="4940" y="1470"/>
                      <a:pt x="4797" y="2204"/>
                    </a:cubicBezTo>
                    <a:cubicBezTo>
                      <a:pt x="4493" y="2293"/>
                      <a:pt x="4206" y="2418"/>
                      <a:pt x="3938" y="2544"/>
                    </a:cubicBezTo>
                    <a:cubicBezTo>
                      <a:pt x="3132" y="2633"/>
                      <a:pt x="2345" y="2651"/>
                      <a:pt x="1701" y="3206"/>
                    </a:cubicBezTo>
                    <a:cubicBezTo>
                      <a:pt x="1057" y="3778"/>
                      <a:pt x="645" y="4512"/>
                      <a:pt x="287" y="5300"/>
                    </a:cubicBezTo>
                    <a:cubicBezTo>
                      <a:pt x="269" y="5371"/>
                      <a:pt x="323" y="5443"/>
                      <a:pt x="395" y="5461"/>
                    </a:cubicBezTo>
                    <a:lnTo>
                      <a:pt x="359" y="5425"/>
                    </a:lnTo>
                    <a:cubicBezTo>
                      <a:pt x="1092" y="5353"/>
                      <a:pt x="1665" y="4995"/>
                      <a:pt x="2256" y="4566"/>
                    </a:cubicBezTo>
                    <a:cubicBezTo>
                      <a:pt x="2971" y="4011"/>
                      <a:pt x="3419" y="3313"/>
                      <a:pt x="4045" y="2705"/>
                    </a:cubicBezTo>
                    <a:lnTo>
                      <a:pt x="4081" y="2705"/>
                    </a:lnTo>
                    <a:cubicBezTo>
                      <a:pt x="4135" y="2705"/>
                      <a:pt x="4170" y="2651"/>
                      <a:pt x="4170" y="2615"/>
                    </a:cubicBezTo>
                    <a:cubicBezTo>
                      <a:pt x="4349" y="2544"/>
                      <a:pt x="4528" y="2472"/>
                      <a:pt x="4707" y="2401"/>
                    </a:cubicBezTo>
                    <a:lnTo>
                      <a:pt x="4707" y="2401"/>
                    </a:lnTo>
                    <a:cubicBezTo>
                      <a:pt x="4582" y="3098"/>
                      <a:pt x="4475" y="3814"/>
                      <a:pt x="4403" y="4530"/>
                    </a:cubicBezTo>
                    <a:cubicBezTo>
                      <a:pt x="4027" y="4781"/>
                      <a:pt x="3669" y="5067"/>
                      <a:pt x="3383" y="5407"/>
                    </a:cubicBezTo>
                    <a:lnTo>
                      <a:pt x="3365" y="5407"/>
                    </a:lnTo>
                    <a:cubicBezTo>
                      <a:pt x="1468" y="6176"/>
                      <a:pt x="37" y="8181"/>
                      <a:pt x="1" y="10221"/>
                    </a:cubicBezTo>
                    <a:cubicBezTo>
                      <a:pt x="1" y="10292"/>
                      <a:pt x="55" y="10346"/>
                      <a:pt x="108" y="10346"/>
                    </a:cubicBezTo>
                    <a:cubicBezTo>
                      <a:pt x="1021" y="10239"/>
                      <a:pt x="1683" y="9398"/>
                      <a:pt x="2202" y="8735"/>
                    </a:cubicBezTo>
                    <a:cubicBezTo>
                      <a:pt x="3025" y="7715"/>
                      <a:pt x="3383" y="6516"/>
                      <a:pt x="3884" y="5335"/>
                    </a:cubicBezTo>
                    <a:lnTo>
                      <a:pt x="4385" y="4816"/>
                    </a:lnTo>
                    <a:lnTo>
                      <a:pt x="4385" y="4816"/>
                    </a:lnTo>
                    <a:cubicBezTo>
                      <a:pt x="4260" y="6141"/>
                      <a:pt x="4206" y="7465"/>
                      <a:pt x="4117" y="8735"/>
                    </a:cubicBezTo>
                    <a:cubicBezTo>
                      <a:pt x="3902" y="8968"/>
                      <a:pt x="3687" y="9219"/>
                      <a:pt x="3508" y="9469"/>
                    </a:cubicBezTo>
                    <a:cubicBezTo>
                      <a:pt x="3497" y="9434"/>
                      <a:pt x="3463" y="9415"/>
                      <a:pt x="3431" y="9415"/>
                    </a:cubicBezTo>
                    <a:cubicBezTo>
                      <a:pt x="3413" y="9415"/>
                      <a:pt x="3396" y="9421"/>
                      <a:pt x="3383" y="9433"/>
                    </a:cubicBezTo>
                    <a:cubicBezTo>
                      <a:pt x="1916" y="10632"/>
                      <a:pt x="645" y="12493"/>
                      <a:pt x="788" y="14462"/>
                    </a:cubicBezTo>
                    <a:cubicBezTo>
                      <a:pt x="788" y="14532"/>
                      <a:pt x="855" y="14580"/>
                      <a:pt x="918" y="14580"/>
                    </a:cubicBezTo>
                    <a:cubicBezTo>
                      <a:pt x="935" y="14580"/>
                      <a:pt x="952" y="14577"/>
                      <a:pt x="967" y="14569"/>
                    </a:cubicBezTo>
                    <a:cubicBezTo>
                      <a:pt x="2667" y="13585"/>
                      <a:pt x="3669" y="11742"/>
                      <a:pt x="3616" y="9773"/>
                    </a:cubicBezTo>
                    <a:lnTo>
                      <a:pt x="4099" y="9057"/>
                    </a:lnTo>
                    <a:lnTo>
                      <a:pt x="4099" y="9057"/>
                    </a:lnTo>
                    <a:cubicBezTo>
                      <a:pt x="4027" y="10239"/>
                      <a:pt x="3974" y="11420"/>
                      <a:pt x="4009" y="12583"/>
                    </a:cubicBezTo>
                    <a:cubicBezTo>
                      <a:pt x="3669" y="13030"/>
                      <a:pt x="3401" y="13531"/>
                      <a:pt x="3222" y="14050"/>
                    </a:cubicBezTo>
                    <a:cubicBezTo>
                      <a:pt x="2309" y="15249"/>
                      <a:pt x="1415" y="16681"/>
                      <a:pt x="1808" y="18256"/>
                    </a:cubicBezTo>
                    <a:cubicBezTo>
                      <a:pt x="1820" y="18303"/>
                      <a:pt x="1856" y="18327"/>
                      <a:pt x="1894" y="18327"/>
                    </a:cubicBezTo>
                    <a:cubicBezTo>
                      <a:pt x="1914" y="18327"/>
                      <a:pt x="1934" y="18321"/>
                      <a:pt x="1951" y="18309"/>
                    </a:cubicBezTo>
                    <a:cubicBezTo>
                      <a:pt x="3222" y="17647"/>
                      <a:pt x="3884" y="15178"/>
                      <a:pt x="3544" y="13800"/>
                    </a:cubicBezTo>
                    <a:cubicBezTo>
                      <a:pt x="3687" y="13478"/>
                      <a:pt x="3830" y="13173"/>
                      <a:pt x="4009" y="12869"/>
                    </a:cubicBezTo>
                    <a:cubicBezTo>
                      <a:pt x="4027" y="13657"/>
                      <a:pt x="4099" y="14444"/>
                      <a:pt x="4206" y="15231"/>
                    </a:cubicBezTo>
                    <a:cubicBezTo>
                      <a:pt x="4063" y="15714"/>
                      <a:pt x="3956" y="16198"/>
                      <a:pt x="3920" y="16699"/>
                    </a:cubicBezTo>
                    <a:cubicBezTo>
                      <a:pt x="3884" y="16717"/>
                      <a:pt x="3866" y="16735"/>
                      <a:pt x="3848" y="16752"/>
                    </a:cubicBezTo>
                    <a:cubicBezTo>
                      <a:pt x="3562" y="17504"/>
                      <a:pt x="3401" y="18273"/>
                      <a:pt x="3347" y="19061"/>
                    </a:cubicBezTo>
                    <a:cubicBezTo>
                      <a:pt x="3311" y="19651"/>
                      <a:pt x="3222" y="20296"/>
                      <a:pt x="3508" y="20815"/>
                    </a:cubicBezTo>
                    <a:cubicBezTo>
                      <a:pt x="3529" y="20857"/>
                      <a:pt x="3562" y="20874"/>
                      <a:pt x="3597" y="20874"/>
                    </a:cubicBezTo>
                    <a:cubicBezTo>
                      <a:pt x="3622" y="20874"/>
                      <a:pt x="3647" y="20865"/>
                      <a:pt x="3669" y="20850"/>
                    </a:cubicBezTo>
                    <a:cubicBezTo>
                      <a:pt x="4654" y="19866"/>
                      <a:pt x="4600" y="17951"/>
                      <a:pt x="4045" y="16752"/>
                    </a:cubicBezTo>
                    <a:cubicBezTo>
                      <a:pt x="4063" y="16538"/>
                      <a:pt x="4099" y="16341"/>
                      <a:pt x="4153" y="16126"/>
                    </a:cubicBezTo>
                    <a:cubicBezTo>
                      <a:pt x="4188" y="15983"/>
                      <a:pt x="4242" y="15858"/>
                      <a:pt x="4278" y="15714"/>
                    </a:cubicBezTo>
                    <a:cubicBezTo>
                      <a:pt x="4349" y="16108"/>
                      <a:pt x="4439" y="16484"/>
                      <a:pt x="4528" y="16860"/>
                    </a:cubicBezTo>
                    <a:cubicBezTo>
                      <a:pt x="4314" y="17468"/>
                      <a:pt x="4510" y="18345"/>
                      <a:pt x="4689" y="18918"/>
                    </a:cubicBezTo>
                    <a:cubicBezTo>
                      <a:pt x="4922" y="19616"/>
                      <a:pt x="5405" y="20152"/>
                      <a:pt x="6157" y="20224"/>
                    </a:cubicBezTo>
                    <a:cubicBezTo>
                      <a:pt x="6210" y="20224"/>
                      <a:pt x="6246" y="20188"/>
                      <a:pt x="6246" y="20135"/>
                    </a:cubicBezTo>
                    <a:cubicBezTo>
                      <a:pt x="6282" y="18864"/>
                      <a:pt x="5620" y="17772"/>
                      <a:pt x="4707" y="16913"/>
                    </a:cubicBezTo>
                    <a:lnTo>
                      <a:pt x="4707" y="16770"/>
                    </a:lnTo>
                    <a:cubicBezTo>
                      <a:pt x="4707" y="16717"/>
                      <a:pt x="4671" y="16699"/>
                      <a:pt x="4618" y="16699"/>
                    </a:cubicBezTo>
                    <a:cubicBezTo>
                      <a:pt x="4528" y="16269"/>
                      <a:pt x="4457" y="15840"/>
                      <a:pt x="4403" y="15392"/>
                    </a:cubicBezTo>
                    <a:cubicBezTo>
                      <a:pt x="4403" y="15339"/>
                      <a:pt x="4421" y="15267"/>
                      <a:pt x="4421" y="15196"/>
                    </a:cubicBezTo>
                    <a:cubicBezTo>
                      <a:pt x="4421" y="15160"/>
                      <a:pt x="4403" y="15124"/>
                      <a:pt x="4367" y="15124"/>
                    </a:cubicBezTo>
                    <a:cubicBezTo>
                      <a:pt x="4367" y="15034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1" y="14981"/>
                      <a:pt x="4510" y="15124"/>
                      <a:pt x="4600" y="15231"/>
                    </a:cubicBezTo>
                    <a:lnTo>
                      <a:pt x="4725" y="15410"/>
                    </a:lnTo>
                    <a:cubicBezTo>
                      <a:pt x="4689" y="15428"/>
                      <a:pt x="4671" y="15446"/>
                      <a:pt x="4671" y="15500"/>
                    </a:cubicBezTo>
                    <a:cubicBezTo>
                      <a:pt x="4779" y="16341"/>
                      <a:pt x="5244" y="16931"/>
                      <a:pt x="5817" y="17522"/>
                    </a:cubicBezTo>
                    <a:cubicBezTo>
                      <a:pt x="6023" y="17728"/>
                      <a:pt x="6648" y="18438"/>
                      <a:pt x="7075" y="18438"/>
                    </a:cubicBezTo>
                    <a:cubicBezTo>
                      <a:pt x="7131" y="18438"/>
                      <a:pt x="7183" y="18426"/>
                      <a:pt x="7230" y="18399"/>
                    </a:cubicBezTo>
                    <a:cubicBezTo>
                      <a:pt x="7732" y="18112"/>
                      <a:pt x="6873" y="17110"/>
                      <a:pt x="6729" y="16842"/>
                    </a:cubicBezTo>
                    <a:cubicBezTo>
                      <a:pt x="6377" y="16070"/>
                      <a:pt x="5867" y="14984"/>
                      <a:pt x="4906" y="14984"/>
                    </a:cubicBezTo>
                    <a:cubicBezTo>
                      <a:pt x="4842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4"/>
                    </a:cubicBezTo>
                    <a:cubicBezTo>
                      <a:pt x="4618" y="14963"/>
                      <a:pt x="4564" y="14873"/>
                      <a:pt x="4528" y="14802"/>
                    </a:cubicBezTo>
                    <a:cubicBezTo>
                      <a:pt x="4421" y="14659"/>
                      <a:pt x="4367" y="14498"/>
                      <a:pt x="4278" y="14354"/>
                    </a:cubicBezTo>
                    <a:cubicBezTo>
                      <a:pt x="4206" y="13442"/>
                      <a:pt x="4170" y="12529"/>
                      <a:pt x="4206" y="11616"/>
                    </a:cubicBezTo>
                    <a:lnTo>
                      <a:pt x="4206" y="11616"/>
                    </a:lnTo>
                    <a:cubicBezTo>
                      <a:pt x="4349" y="11831"/>
                      <a:pt x="4510" y="12028"/>
                      <a:pt x="4725" y="12207"/>
                    </a:cubicBezTo>
                    <a:cubicBezTo>
                      <a:pt x="4779" y="12261"/>
                      <a:pt x="4833" y="12314"/>
                      <a:pt x="4904" y="12368"/>
                    </a:cubicBezTo>
                    <a:cubicBezTo>
                      <a:pt x="4850" y="12386"/>
                      <a:pt x="4833" y="12440"/>
                      <a:pt x="4850" y="12475"/>
                    </a:cubicBezTo>
                    <a:cubicBezTo>
                      <a:pt x="5280" y="13531"/>
                      <a:pt x="6461" y="14766"/>
                      <a:pt x="7660" y="14802"/>
                    </a:cubicBezTo>
                    <a:cubicBezTo>
                      <a:pt x="7714" y="14802"/>
                      <a:pt x="7749" y="14766"/>
                      <a:pt x="7767" y="14694"/>
                    </a:cubicBezTo>
                    <a:cubicBezTo>
                      <a:pt x="7877" y="13626"/>
                      <a:pt x="6442" y="11923"/>
                      <a:pt x="5231" y="11923"/>
                    </a:cubicBezTo>
                    <a:cubicBezTo>
                      <a:pt x="5062" y="11923"/>
                      <a:pt x="4898" y="11956"/>
                      <a:pt x="4743" y="12028"/>
                    </a:cubicBezTo>
                    <a:cubicBezTo>
                      <a:pt x="4654" y="11939"/>
                      <a:pt x="4564" y="11831"/>
                      <a:pt x="4493" y="11724"/>
                    </a:cubicBezTo>
                    <a:cubicBezTo>
                      <a:pt x="4367" y="11527"/>
                      <a:pt x="4314" y="11312"/>
                      <a:pt x="4206" y="11115"/>
                    </a:cubicBezTo>
                    <a:cubicBezTo>
                      <a:pt x="4224" y="10543"/>
                      <a:pt x="4260" y="9988"/>
                      <a:pt x="4296" y="9415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8"/>
                    </a:cubicBezTo>
                    <a:cubicBezTo>
                      <a:pt x="4367" y="8431"/>
                      <a:pt x="4385" y="8216"/>
                      <a:pt x="4403" y="8020"/>
                    </a:cubicBezTo>
                    <a:cubicBezTo>
                      <a:pt x="4493" y="8163"/>
                      <a:pt x="4600" y="8306"/>
                      <a:pt x="4725" y="8413"/>
                    </a:cubicBezTo>
                    <a:cubicBezTo>
                      <a:pt x="4725" y="8431"/>
                      <a:pt x="4725" y="8449"/>
                      <a:pt x="4725" y="8449"/>
                    </a:cubicBezTo>
                    <a:cubicBezTo>
                      <a:pt x="4725" y="9219"/>
                      <a:pt x="5602" y="9970"/>
                      <a:pt x="6139" y="10418"/>
                    </a:cubicBezTo>
                    <a:cubicBezTo>
                      <a:pt x="6724" y="10917"/>
                      <a:pt x="7492" y="11350"/>
                      <a:pt x="8283" y="11350"/>
                    </a:cubicBezTo>
                    <a:cubicBezTo>
                      <a:pt x="8314" y="11350"/>
                      <a:pt x="8345" y="11349"/>
                      <a:pt x="8376" y="11348"/>
                    </a:cubicBezTo>
                    <a:cubicBezTo>
                      <a:pt x="8429" y="11348"/>
                      <a:pt x="8465" y="11294"/>
                      <a:pt x="8465" y="11241"/>
                    </a:cubicBezTo>
                    <a:cubicBezTo>
                      <a:pt x="8322" y="10435"/>
                      <a:pt x="7642" y="9755"/>
                      <a:pt x="7123" y="9165"/>
                    </a:cubicBezTo>
                    <a:cubicBezTo>
                      <a:pt x="6597" y="8592"/>
                      <a:pt x="5991" y="8127"/>
                      <a:pt x="5223" y="8127"/>
                    </a:cubicBezTo>
                    <a:cubicBezTo>
                      <a:pt x="5103" y="8127"/>
                      <a:pt x="4979" y="8138"/>
                      <a:pt x="4850" y="8163"/>
                    </a:cubicBezTo>
                    <a:cubicBezTo>
                      <a:pt x="4707" y="7930"/>
                      <a:pt x="4582" y="7697"/>
                      <a:pt x="4475" y="7447"/>
                    </a:cubicBezTo>
                    <a:cubicBezTo>
                      <a:pt x="4564" y="6284"/>
                      <a:pt x="4671" y="5138"/>
                      <a:pt x="4833" y="3975"/>
                    </a:cubicBezTo>
                    <a:cubicBezTo>
                      <a:pt x="4886" y="4154"/>
                      <a:pt x="4976" y="4315"/>
                      <a:pt x="5083" y="4476"/>
                    </a:cubicBezTo>
                    <a:cubicBezTo>
                      <a:pt x="5190" y="5228"/>
                      <a:pt x="5638" y="6033"/>
                      <a:pt x="6031" y="6624"/>
                    </a:cubicBezTo>
                    <a:cubicBezTo>
                      <a:pt x="6507" y="7328"/>
                      <a:pt x="7190" y="7859"/>
                      <a:pt x="8064" y="7859"/>
                    </a:cubicBezTo>
                    <a:cubicBezTo>
                      <a:pt x="8078" y="7859"/>
                      <a:pt x="8093" y="7859"/>
                      <a:pt x="8107" y="7859"/>
                    </a:cubicBezTo>
                    <a:cubicBezTo>
                      <a:pt x="8161" y="7859"/>
                      <a:pt x="8215" y="7823"/>
                      <a:pt x="8215" y="7751"/>
                    </a:cubicBezTo>
                    <a:cubicBezTo>
                      <a:pt x="8125" y="6176"/>
                      <a:pt x="6837" y="4118"/>
                      <a:pt x="5083" y="4083"/>
                    </a:cubicBezTo>
                    <a:cubicBezTo>
                      <a:pt x="4994" y="3868"/>
                      <a:pt x="4940" y="3653"/>
                      <a:pt x="4904" y="3438"/>
                    </a:cubicBezTo>
                    <a:cubicBezTo>
                      <a:pt x="5065" y="2311"/>
                      <a:pt x="5280" y="1184"/>
                      <a:pt x="5548" y="92"/>
                    </a:cubicBezTo>
                    <a:cubicBezTo>
                      <a:pt x="5560" y="35"/>
                      <a:pt x="5514" y="0"/>
                      <a:pt x="54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2"/>
              <p:cNvSpPr/>
              <p:nvPr/>
            </p:nvSpPr>
            <p:spPr>
              <a:xfrm>
                <a:off x="243250" y="2768050"/>
                <a:ext cx="547850" cy="1298700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48" extrusionOk="0">
                    <a:moveTo>
                      <a:pt x="12306" y="1005"/>
                    </a:moveTo>
                    <a:cubicBezTo>
                      <a:pt x="12434" y="1005"/>
                      <a:pt x="12303" y="1710"/>
                      <a:pt x="12286" y="1762"/>
                    </a:cubicBezTo>
                    <a:cubicBezTo>
                      <a:pt x="12178" y="2084"/>
                      <a:pt x="12035" y="2388"/>
                      <a:pt x="11856" y="2656"/>
                    </a:cubicBezTo>
                    <a:cubicBezTo>
                      <a:pt x="11588" y="3050"/>
                      <a:pt x="11266" y="3390"/>
                      <a:pt x="10872" y="3659"/>
                    </a:cubicBezTo>
                    <a:cubicBezTo>
                      <a:pt x="11302" y="3301"/>
                      <a:pt x="11659" y="2889"/>
                      <a:pt x="11946" y="2406"/>
                    </a:cubicBezTo>
                    <a:cubicBezTo>
                      <a:pt x="12089" y="2173"/>
                      <a:pt x="12178" y="1905"/>
                      <a:pt x="12214" y="1618"/>
                    </a:cubicBezTo>
                    <a:cubicBezTo>
                      <a:pt x="12232" y="1404"/>
                      <a:pt x="12250" y="1207"/>
                      <a:pt x="12286" y="1010"/>
                    </a:cubicBezTo>
                    <a:cubicBezTo>
                      <a:pt x="12293" y="1007"/>
                      <a:pt x="12300" y="1005"/>
                      <a:pt x="12306" y="1005"/>
                    </a:cubicBezTo>
                    <a:close/>
                    <a:moveTo>
                      <a:pt x="8950" y="336"/>
                    </a:moveTo>
                    <a:cubicBezTo>
                      <a:pt x="9017" y="336"/>
                      <a:pt x="9114" y="444"/>
                      <a:pt x="9279" y="652"/>
                    </a:cubicBezTo>
                    <a:cubicBezTo>
                      <a:pt x="9977" y="1583"/>
                      <a:pt x="10067" y="2603"/>
                      <a:pt x="9942" y="3712"/>
                    </a:cubicBezTo>
                    <a:cubicBezTo>
                      <a:pt x="9906" y="3569"/>
                      <a:pt x="9816" y="3426"/>
                      <a:pt x="9727" y="3319"/>
                    </a:cubicBezTo>
                    <a:cubicBezTo>
                      <a:pt x="9709" y="3301"/>
                      <a:pt x="9689" y="3293"/>
                      <a:pt x="9670" y="3293"/>
                    </a:cubicBezTo>
                    <a:cubicBezTo>
                      <a:pt x="9633" y="3293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8" y="3068"/>
                      <a:pt x="9244" y="2710"/>
                      <a:pt x="8975" y="2388"/>
                    </a:cubicBezTo>
                    <a:cubicBezTo>
                      <a:pt x="8850" y="2120"/>
                      <a:pt x="8760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42" y="457"/>
                      <a:pt x="8879" y="336"/>
                      <a:pt x="8950" y="336"/>
                    </a:cubicBezTo>
                    <a:close/>
                    <a:moveTo>
                      <a:pt x="12036" y="494"/>
                    </a:moveTo>
                    <a:cubicBezTo>
                      <a:pt x="12326" y="494"/>
                      <a:pt x="12087" y="1083"/>
                      <a:pt x="12071" y="1225"/>
                    </a:cubicBezTo>
                    <a:cubicBezTo>
                      <a:pt x="12035" y="1815"/>
                      <a:pt x="11821" y="2388"/>
                      <a:pt x="11427" y="2853"/>
                    </a:cubicBezTo>
                    <a:cubicBezTo>
                      <a:pt x="11212" y="3122"/>
                      <a:pt x="10962" y="3372"/>
                      <a:pt x="10675" y="3587"/>
                    </a:cubicBezTo>
                    <a:cubicBezTo>
                      <a:pt x="10604" y="3659"/>
                      <a:pt x="10514" y="3748"/>
                      <a:pt x="10443" y="3820"/>
                    </a:cubicBezTo>
                    <a:cubicBezTo>
                      <a:pt x="10765" y="3247"/>
                      <a:pt x="10997" y="2639"/>
                      <a:pt x="11105" y="1994"/>
                    </a:cubicBezTo>
                    <a:lnTo>
                      <a:pt x="11105" y="2012"/>
                    </a:lnTo>
                    <a:cubicBezTo>
                      <a:pt x="11141" y="1815"/>
                      <a:pt x="11141" y="1601"/>
                      <a:pt x="11123" y="1404"/>
                    </a:cubicBezTo>
                    <a:cubicBezTo>
                      <a:pt x="11319" y="1064"/>
                      <a:pt x="11498" y="706"/>
                      <a:pt x="11892" y="527"/>
                    </a:cubicBezTo>
                    <a:cubicBezTo>
                      <a:pt x="11951" y="504"/>
                      <a:pt x="11998" y="494"/>
                      <a:pt x="12036" y="494"/>
                    </a:cubicBezTo>
                    <a:close/>
                    <a:moveTo>
                      <a:pt x="13610" y="1762"/>
                    </a:moveTo>
                    <a:cubicBezTo>
                      <a:pt x="13825" y="1762"/>
                      <a:pt x="13753" y="1797"/>
                      <a:pt x="13646" y="1976"/>
                    </a:cubicBezTo>
                    <a:cubicBezTo>
                      <a:pt x="13538" y="2155"/>
                      <a:pt x="13413" y="2388"/>
                      <a:pt x="13288" y="2585"/>
                    </a:cubicBezTo>
                    <a:cubicBezTo>
                      <a:pt x="12787" y="3336"/>
                      <a:pt x="11838" y="3605"/>
                      <a:pt x="11015" y="3945"/>
                    </a:cubicBezTo>
                    <a:lnTo>
                      <a:pt x="10997" y="3945"/>
                    </a:lnTo>
                    <a:cubicBezTo>
                      <a:pt x="10979" y="3891"/>
                      <a:pt x="10926" y="3873"/>
                      <a:pt x="10872" y="3873"/>
                    </a:cubicBezTo>
                    <a:lnTo>
                      <a:pt x="10872" y="3837"/>
                    </a:lnTo>
                    <a:cubicBezTo>
                      <a:pt x="11534" y="3444"/>
                      <a:pt x="12053" y="2835"/>
                      <a:pt x="12322" y="2120"/>
                    </a:cubicBezTo>
                    <a:cubicBezTo>
                      <a:pt x="12599" y="1827"/>
                      <a:pt x="12961" y="1774"/>
                      <a:pt x="13338" y="1774"/>
                    </a:cubicBezTo>
                    <a:cubicBezTo>
                      <a:pt x="13422" y="1774"/>
                      <a:pt x="13507" y="1776"/>
                      <a:pt x="13592" y="1780"/>
                    </a:cubicBezTo>
                    <a:lnTo>
                      <a:pt x="13610" y="1762"/>
                    </a:lnTo>
                    <a:close/>
                    <a:moveTo>
                      <a:pt x="12751" y="3301"/>
                    </a:moveTo>
                    <a:cubicBezTo>
                      <a:pt x="12769" y="3319"/>
                      <a:pt x="12787" y="3319"/>
                      <a:pt x="12805" y="3319"/>
                    </a:cubicBezTo>
                    <a:cubicBezTo>
                      <a:pt x="13055" y="3319"/>
                      <a:pt x="13306" y="3336"/>
                      <a:pt x="13538" y="3408"/>
                    </a:cubicBezTo>
                    <a:cubicBezTo>
                      <a:pt x="13589" y="3425"/>
                      <a:pt x="14216" y="3842"/>
                      <a:pt x="13997" y="3842"/>
                    </a:cubicBezTo>
                    <a:cubicBezTo>
                      <a:pt x="13984" y="3842"/>
                      <a:pt x="13969" y="3840"/>
                      <a:pt x="13950" y="3837"/>
                    </a:cubicBezTo>
                    <a:cubicBezTo>
                      <a:pt x="13902" y="3833"/>
                      <a:pt x="13855" y="3830"/>
                      <a:pt x="13809" y="3830"/>
                    </a:cubicBezTo>
                    <a:cubicBezTo>
                      <a:pt x="13684" y="3830"/>
                      <a:pt x="13562" y="3847"/>
                      <a:pt x="13431" y="3873"/>
                    </a:cubicBezTo>
                    <a:cubicBezTo>
                      <a:pt x="12871" y="3950"/>
                      <a:pt x="12393" y="4116"/>
                      <a:pt x="11887" y="4116"/>
                    </a:cubicBezTo>
                    <a:cubicBezTo>
                      <a:pt x="11681" y="4116"/>
                      <a:pt x="11470" y="4089"/>
                      <a:pt x="11248" y="4016"/>
                    </a:cubicBezTo>
                    <a:cubicBezTo>
                      <a:pt x="11785" y="3855"/>
                      <a:pt x="12286" y="3605"/>
                      <a:pt x="12751" y="3301"/>
                    </a:cubicBezTo>
                    <a:close/>
                    <a:moveTo>
                      <a:pt x="10695" y="217"/>
                    </a:moveTo>
                    <a:cubicBezTo>
                      <a:pt x="10731" y="217"/>
                      <a:pt x="10756" y="245"/>
                      <a:pt x="10765" y="312"/>
                    </a:cubicBezTo>
                    <a:cubicBezTo>
                      <a:pt x="10783" y="473"/>
                      <a:pt x="10818" y="634"/>
                      <a:pt x="10854" y="777"/>
                    </a:cubicBezTo>
                    <a:cubicBezTo>
                      <a:pt x="11105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89" y="3506"/>
                      <a:pt x="10349" y="3484"/>
                      <a:pt x="10308" y="3484"/>
                    </a:cubicBezTo>
                    <a:cubicBezTo>
                      <a:pt x="10268" y="3484"/>
                      <a:pt x="10228" y="3506"/>
                      <a:pt x="10210" y="3551"/>
                    </a:cubicBezTo>
                    <a:cubicBezTo>
                      <a:pt x="10174" y="3784"/>
                      <a:pt x="10121" y="3999"/>
                      <a:pt x="10085" y="4231"/>
                    </a:cubicBezTo>
                    <a:cubicBezTo>
                      <a:pt x="10068" y="4077"/>
                      <a:pt x="10034" y="3939"/>
                      <a:pt x="9984" y="3802"/>
                    </a:cubicBezTo>
                    <a:lnTo>
                      <a:pt x="9984" y="3802"/>
                    </a:lnTo>
                    <a:cubicBezTo>
                      <a:pt x="10017" y="3802"/>
                      <a:pt x="10050" y="3799"/>
                      <a:pt x="10067" y="3766"/>
                    </a:cubicBezTo>
                    <a:cubicBezTo>
                      <a:pt x="10264" y="3104"/>
                      <a:pt x="10246" y="2388"/>
                      <a:pt x="10013" y="1744"/>
                    </a:cubicBezTo>
                    <a:cubicBezTo>
                      <a:pt x="10031" y="1457"/>
                      <a:pt x="10067" y="1171"/>
                      <a:pt x="10121" y="885"/>
                    </a:cubicBezTo>
                    <a:cubicBezTo>
                      <a:pt x="10121" y="870"/>
                      <a:pt x="10526" y="217"/>
                      <a:pt x="10695" y="217"/>
                    </a:cubicBezTo>
                    <a:close/>
                    <a:moveTo>
                      <a:pt x="7615" y="1511"/>
                    </a:moveTo>
                    <a:lnTo>
                      <a:pt x="7615" y="1511"/>
                    </a:lnTo>
                    <a:cubicBezTo>
                      <a:pt x="8098" y="1780"/>
                      <a:pt x="8528" y="2120"/>
                      <a:pt x="8886" y="2531"/>
                    </a:cubicBezTo>
                    <a:cubicBezTo>
                      <a:pt x="8922" y="2585"/>
                      <a:pt x="8975" y="2639"/>
                      <a:pt x="9011" y="2692"/>
                    </a:cubicBezTo>
                    <a:cubicBezTo>
                      <a:pt x="9047" y="2746"/>
                      <a:pt x="9065" y="2782"/>
                      <a:pt x="9100" y="2817"/>
                    </a:cubicBezTo>
                    <a:cubicBezTo>
                      <a:pt x="9297" y="3157"/>
                      <a:pt x="9440" y="3533"/>
                      <a:pt x="9548" y="3909"/>
                    </a:cubicBezTo>
                    <a:cubicBezTo>
                      <a:pt x="9512" y="3927"/>
                      <a:pt x="9494" y="3963"/>
                      <a:pt x="9512" y="3981"/>
                    </a:cubicBezTo>
                    <a:cubicBezTo>
                      <a:pt x="9530" y="4088"/>
                      <a:pt x="9566" y="4213"/>
                      <a:pt x="9602" y="4321"/>
                    </a:cubicBezTo>
                    <a:cubicBezTo>
                      <a:pt x="9494" y="4249"/>
                      <a:pt x="9405" y="4195"/>
                      <a:pt x="9297" y="4124"/>
                    </a:cubicBezTo>
                    <a:cubicBezTo>
                      <a:pt x="9279" y="4052"/>
                      <a:pt x="9279" y="3999"/>
                      <a:pt x="9279" y="3927"/>
                    </a:cubicBezTo>
                    <a:lnTo>
                      <a:pt x="9297" y="3927"/>
                    </a:lnTo>
                    <a:cubicBezTo>
                      <a:pt x="9288" y="3900"/>
                      <a:pt x="9266" y="3887"/>
                      <a:pt x="9244" y="3887"/>
                    </a:cubicBezTo>
                    <a:cubicBezTo>
                      <a:pt x="9221" y="3887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39" y="3909"/>
                      <a:pt x="8707" y="3730"/>
                      <a:pt x="8474" y="3551"/>
                    </a:cubicBezTo>
                    <a:cubicBezTo>
                      <a:pt x="8116" y="3247"/>
                      <a:pt x="7973" y="2764"/>
                      <a:pt x="7866" y="2334"/>
                    </a:cubicBezTo>
                    <a:cubicBezTo>
                      <a:pt x="7830" y="2191"/>
                      <a:pt x="7723" y="1583"/>
                      <a:pt x="7615" y="1511"/>
                    </a:cubicBezTo>
                    <a:close/>
                    <a:moveTo>
                      <a:pt x="10675" y="3945"/>
                    </a:moveTo>
                    <a:cubicBezTo>
                      <a:pt x="10675" y="3981"/>
                      <a:pt x="10657" y="4034"/>
                      <a:pt x="10657" y="4088"/>
                    </a:cubicBezTo>
                    <a:cubicBezTo>
                      <a:pt x="10550" y="4195"/>
                      <a:pt x="10461" y="4321"/>
                      <a:pt x="10389" y="4464"/>
                    </a:cubicBezTo>
                    <a:cubicBezTo>
                      <a:pt x="10461" y="4285"/>
                      <a:pt x="10550" y="4124"/>
                      <a:pt x="10639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58" y="4356"/>
                      <a:pt x="9566" y="4410"/>
                      <a:pt x="9655" y="4482"/>
                    </a:cubicBezTo>
                    <a:cubicBezTo>
                      <a:pt x="9709" y="4643"/>
                      <a:pt x="9816" y="4768"/>
                      <a:pt x="9959" y="4858"/>
                    </a:cubicBezTo>
                    <a:lnTo>
                      <a:pt x="9942" y="4875"/>
                    </a:lnTo>
                    <a:lnTo>
                      <a:pt x="9888" y="4840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76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03" y="6933"/>
                      <a:pt x="9942" y="7148"/>
                    </a:cubicBezTo>
                    <a:cubicBezTo>
                      <a:pt x="9959" y="7041"/>
                      <a:pt x="9977" y="6951"/>
                      <a:pt x="9977" y="6862"/>
                    </a:cubicBezTo>
                    <a:lnTo>
                      <a:pt x="9995" y="6844"/>
                    </a:lnTo>
                    <a:cubicBezTo>
                      <a:pt x="10085" y="6683"/>
                      <a:pt x="10210" y="6540"/>
                      <a:pt x="10335" y="6432"/>
                    </a:cubicBezTo>
                    <a:close/>
                    <a:moveTo>
                      <a:pt x="5310" y="7616"/>
                    </a:moveTo>
                    <a:cubicBezTo>
                      <a:pt x="5354" y="7616"/>
                      <a:pt x="5385" y="7657"/>
                      <a:pt x="5396" y="7757"/>
                    </a:cubicBezTo>
                    <a:cubicBezTo>
                      <a:pt x="5396" y="8150"/>
                      <a:pt x="5307" y="8544"/>
                      <a:pt x="5110" y="8902"/>
                    </a:cubicBezTo>
                    <a:cubicBezTo>
                      <a:pt x="4949" y="9188"/>
                      <a:pt x="4752" y="9474"/>
                      <a:pt x="4519" y="9707"/>
                    </a:cubicBezTo>
                    <a:cubicBezTo>
                      <a:pt x="4484" y="9707"/>
                      <a:pt x="4448" y="9707"/>
                      <a:pt x="4430" y="9743"/>
                    </a:cubicBezTo>
                    <a:lnTo>
                      <a:pt x="4430" y="9546"/>
                    </a:lnTo>
                    <a:cubicBezTo>
                      <a:pt x="4573" y="9188"/>
                      <a:pt x="4627" y="8812"/>
                      <a:pt x="4609" y="8437"/>
                    </a:cubicBezTo>
                    <a:cubicBezTo>
                      <a:pt x="4627" y="8437"/>
                      <a:pt x="4662" y="8437"/>
                      <a:pt x="4662" y="8419"/>
                    </a:cubicBezTo>
                    <a:cubicBezTo>
                      <a:pt x="4748" y="8275"/>
                      <a:pt x="5133" y="7616"/>
                      <a:pt x="5310" y="7616"/>
                    </a:cubicBezTo>
                    <a:close/>
                    <a:moveTo>
                      <a:pt x="4051" y="7147"/>
                    </a:moveTo>
                    <a:cubicBezTo>
                      <a:pt x="4295" y="7147"/>
                      <a:pt x="4487" y="8143"/>
                      <a:pt x="4501" y="8347"/>
                    </a:cubicBezTo>
                    <a:cubicBezTo>
                      <a:pt x="4519" y="8687"/>
                      <a:pt x="4466" y="9045"/>
                      <a:pt x="4340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7"/>
                      <a:pt x="4251" y="9403"/>
                    </a:cubicBezTo>
                    <a:cubicBezTo>
                      <a:pt x="4161" y="9582"/>
                      <a:pt x="4108" y="9779"/>
                      <a:pt x="4072" y="9976"/>
                    </a:cubicBezTo>
                    <a:lnTo>
                      <a:pt x="4072" y="9958"/>
                    </a:lnTo>
                    <a:lnTo>
                      <a:pt x="4054" y="9922"/>
                    </a:lnTo>
                    <a:cubicBezTo>
                      <a:pt x="4072" y="9797"/>
                      <a:pt x="4090" y="9671"/>
                      <a:pt x="4072" y="9546"/>
                    </a:cubicBezTo>
                    <a:cubicBezTo>
                      <a:pt x="4090" y="9528"/>
                      <a:pt x="4090" y="9528"/>
                      <a:pt x="4072" y="9510"/>
                    </a:cubicBezTo>
                    <a:cubicBezTo>
                      <a:pt x="4018" y="9188"/>
                      <a:pt x="3893" y="8866"/>
                      <a:pt x="3714" y="8580"/>
                    </a:cubicBezTo>
                    <a:cubicBezTo>
                      <a:pt x="3642" y="8150"/>
                      <a:pt x="3696" y="7721"/>
                      <a:pt x="3875" y="7327"/>
                    </a:cubicBezTo>
                    <a:cubicBezTo>
                      <a:pt x="3935" y="7200"/>
                      <a:pt x="3994" y="7147"/>
                      <a:pt x="4051" y="7147"/>
                    </a:cubicBezTo>
                    <a:close/>
                    <a:moveTo>
                      <a:pt x="2714" y="7549"/>
                    </a:moveTo>
                    <a:cubicBezTo>
                      <a:pt x="2745" y="7549"/>
                      <a:pt x="2781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8"/>
                      <a:pt x="3768" y="9134"/>
                      <a:pt x="3857" y="9331"/>
                    </a:cubicBezTo>
                    <a:cubicBezTo>
                      <a:pt x="3893" y="9474"/>
                      <a:pt x="3911" y="9618"/>
                      <a:pt x="3893" y="9779"/>
                    </a:cubicBezTo>
                    <a:cubicBezTo>
                      <a:pt x="3857" y="9779"/>
                      <a:pt x="3821" y="9797"/>
                      <a:pt x="3821" y="9850"/>
                    </a:cubicBezTo>
                    <a:lnTo>
                      <a:pt x="3804" y="9850"/>
                    </a:lnTo>
                    <a:cubicBezTo>
                      <a:pt x="3786" y="9958"/>
                      <a:pt x="3786" y="10065"/>
                      <a:pt x="3804" y="10172"/>
                    </a:cubicBezTo>
                    <a:lnTo>
                      <a:pt x="3804" y="10226"/>
                    </a:lnTo>
                    <a:cubicBezTo>
                      <a:pt x="3768" y="10190"/>
                      <a:pt x="3714" y="10172"/>
                      <a:pt x="3678" y="10137"/>
                    </a:cubicBezTo>
                    <a:cubicBezTo>
                      <a:pt x="3660" y="10101"/>
                      <a:pt x="3642" y="10047"/>
                      <a:pt x="3607" y="10011"/>
                    </a:cubicBezTo>
                    <a:cubicBezTo>
                      <a:pt x="3625" y="9993"/>
                      <a:pt x="3607" y="9958"/>
                      <a:pt x="3589" y="9958"/>
                    </a:cubicBezTo>
                    <a:lnTo>
                      <a:pt x="3535" y="9940"/>
                    </a:lnTo>
                    <a:cubicBezTo>
                      <a:pt x="3374" y="9743"/>
                      <a:pt x="3177" y="9582"/>
                      <a:pt x="2962" y="9457"/>
                    </a:cubicBezTo>
                    <a:cubicBezTo>
                      <a:pt x="2819" y="9260"/>
                      <a:pt x="2694" y="9063"/>
                      <a:pt x="2622" y="8848"/>
                    </a:cubicBezTo>
                    <a:cubicBezTo>
                      <a:pt x="2533" y="8633"/>
                      <a:pt x="2497" y="8419"/>
                      <a:pt x="2497" y="8186"/>
                    </a:cubicBezTo>
                    <a:cubicBezTo>
                      <a:pt x="2497" y="8054"/>
                      <a:pt x="2569" y="7549"/>
                      <a:pt x="2714" y="7549"/>
                    </a:cubicBezTo>
                    <a:close/>
                    <a:moveTo>
                      <a:pt x="6180" y="8454"/>
                    </a:moveTo>
                    <a:cubicBezTo>
                      <a:pt x="6477" y="8454"/>
                      <a:pt x="6146" y="9011"/>
                      <a:pt x="6058" y="9134"/>
                    </a:cubicBezTo>
                    <a:cubicBezTo>
                      <a:pt x="5879" y="9403"/>
                      <a:pt x="5665" y="9636"/>
                      <a:pt x="5396" y="9832"/>
                    </a:cubicBezTo>
                    <a:cubicBezTo>
                      <a:pt x="5128" y="10011"/>
                      <a:pt x="4859" y="10172"/>
                      <a:pt x="4555" y="10280"/>
                    </a:cubicBezTo>
                    <a:cubicBezTo>
                      <a:pt x="4573" y="10190"/>
                      <a:pt x="4573" y="10101"/>
                      <a:pt x="4591" y="10011"/>
                    </a:cubicBezTo>
                    <a:cubicBezTo>
                      <a:pt x="5128" y="9474"/>
                      <a:pt x="5289" y="8526"/>
                      <a:pt x="6166" y="8454"/>
                    </a:cubicBezTo>
                    <a:cubicBezTo>
                      <a:pt x="6171" y="8454"/>
                      <a:pt x="6175" y="8454"/>
                      <a:pt x="6180" y="8454"/>
                    </a:cubicBezTo>
                    <a:close/>
                    <a:moveTo>
                      <a:pt x="5969" y="9508"/>
                    </a:moveTo>
                    <a:cubicBezTo>
                      <a:pt x="5969" y="9509"/>
                      <a:pt x="5969" y="9509"/>
                      <a:pt x="5969" y="9510"/>
                    </a:cubicBezTo>
                    <a:cubicBezTo>
                      <a:pt x="6040" y="9707"/>
                      <a:pt x="6112" y="9779"/>
                      <a:pt x="5951" y="9940"/>
                    </a:cubicBezTo>
                    <a:cubicBezTo>
                      <a:pt x="5790" y="10083"/>
                      <a:pt x="5593" y="10190"/>
                      <a:pt x="5396" y="10244"/>
                    </a:cubicBezTo>
                    <a:cubicBezTo>
                      <a:pt x="5110" y="10369"/>
                      <a:pt x="4824" y="10441"/>
                      <a:pt x="4519" y="10494"/>
                    </a:cubicBezTo>
                    <a:cubicBezTo>
                      <a:pt x="4913" y="10333"/>
                      <a:pt x="5253" y="10137"/>
                      <a:pt x="5575" y="9868"/>
                    </a:cubicBezTo>
                    <a:cubicBezTo>
                      <a:pt x="5722" y="9765"/>
                      <a:pt x="5854" y="9643"/>
                      <a:pt x="5969" y="9508"/>
                    </a:cubicBezTo>
                    <a:close/>
                    <a:moveTo>
                      <a:pt x="1609" y="9171"/>
                    </a:moveTo>
                    <a:cubicBezTo>
                      <a:pt x="2287" y="9244"/>
                      <a:pt x="2910" y="9548"/>
                      <a:pt x="3374" y="10065"/>
                    </a:cubicBezTo>
                    <a:cubicBezTo>
                      <a:pt x="3356" y="10083"/>
                      <a:pt x="3338" y="10137"/>
                      <a:pt x="3356" y="10172"/>
                    </a:cubicBezTo>
                    <a:cubicBezTo>
                      <a:pt x="3464" y="10351"/>
                      <a:pt x="3589" y="10530"/>
                      <a:pt x="3750" y="10691"/>
                    </a:cubicBezTo>
                    <a:cubicBezTo>
                      <a:pt x="2861" y="10514"/>
                      <a:pt x="1937" y="10071"/>
                      <a:pt x="1609" y="9171"/>
                    </a:cubicBezTo>
                    <a:close/>
                    <a:moveTo>
                      <a:pt x="13878" y="5036"/>
                    </a:moveTo>
                    <a:lnTo>
                      <a:pt x="13878" y="5036"/>
                    </a:lnTo>
                    <a:cubicBezTo>
                      <a:pt x="12787" y="7327"/>
                      <a:pt x="10711" y="9224"/>
                      <a:pt x="9727" y="11568"/>
                    </a:cubicBezTo>
                    <a:cubicBezTo>
                      <a:pt x="9906" y="10369"/>
                      <a:pt x="10317" y="9206"/>
                      <a:pt x="10962" y="8168"/>
                    </a:cubicBezTo>
                    <a:cubicBezTo>
                      <a:pt x="11713" y="6951"/>
                      <a:pt x="12912" y="6092"/>
                      <a:pt x="13878" y="5036"/>
                    </a:cubicBezTo>
                    <a:close/>
                    <a:moveTo>
                      <a:pt x="14975" y="11296"/>
                    </a:moveTo>
                    <a:cubicBezTo>
                      <a:pt x="14995" y="11296"/>
                      <a:pt x="15006" y="11308"/>
                      <a:pt x="15006" y="11336"/>
                    </a:cubicBezTo>
                    <a:cubicBezTo>
                      <a:pt x="15006" y="11693"/>
                      <a:pt x="14916" y="12033"/>
                      <a:pt x="14755" y="12356"/>
                    </a:cubicBezTo>
                    <a:cubicBezTo>
                      <a:pt x="14576" y="12731"/>
                      <a:pt x="14290" y="13036"/>
                      <a:pt x="13950" y="13268"/>
                    </a:cubicBezTo>
                    <a:cubicBezTo>
                      <a:pt x="14219" y="12857"/>
                      <a:pt x="14380" y="12373"/>
                      <a:pt x="14397" y="11872"/>
                    </a:cubicBezTo>
                    <a:cubicBezTo>
                      <a:pt x="14451" y="11801"/>
                      <a:pt x="14487" y="11711"/>
                      <a:pt x="14541" y="11640"/>
                    </a:cubicBezTo>
                    <a:cubicBezTo>
                      <a:pt x="14541" y="11640"/>
                      <a:pt x="14872" y="11296"/>
                      <a:pt x="14975" y="11296"/>
                    </a:cubicBezTo>
                    <a:close/>
                    <a:moveTo>
                      <a:pt x="14290" y="10852"/>
                    </a:moveTo>
                    <a:cubicBezTo>
                      <a:pt x="14290" y="11157"/>
                      <a:pt x="14290" y="11443"/>
                      <a:pt x="14254" y="11747"/>
                    </a:cubicBezTo>
                    <a:cubicBezTo>
                      <a:pt x="14236" y="12338"/>
                      <a:pt x="14004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71" y="12230"/>
                      <a:pt x="13556" y="11765"/>
                    </a:cubicBezTo>
                    <a:cubicBezTo>
                      <a:pt x="13556" y="11729"/>
                      <a:pt x="13574" y="11693"/>
                      <a:pt x="13574" y="11658"/>
                    </a:cubicBezTo>
                    <a:cubicBezTo>
                      <a:pt x="13574" y="11658"/>
                      <a:pt x="13574" y="11640"/>
                      <a:pt x="13556" y="11622"/>
                    </a:cubicBezTo>
                    <a:lnTo>
                      <a:pt x="13574" y="11622"/>
                    </a:lnTo>
                    <a:cubicBezTo>
                      <a:pt x="13626" y="11531"/>
                      <a:pt x="13687" y="11404"/>
                      <a:pt x="13697" y="11380"/>
                    </a:cubicBezTo>
                    <a:lnTo>
                      <a:pt x="13697" y="11380"/>
                    </a:lnTo>
                    <a:lnTo>
                      <a:pt x="13771" y="11246"/>
                    </a:lnTo>
                    <a:cubicBezTo>
                      <a:pt x="13878" y="11049"/>
                      <a:pt x="14075" y="10906"/>
                      <a:pt x="14290" y="10852"/>
                    </a:cubicBezTo>
                    <a:close/>
                    <a:moveTo>
                      <a:pt x="12518" y="11031"/>
                    </a:moveTo>
                    <a:cubicBezTo>
                      <a:pt x="12590" y="11336"/>
                      <a:pt x="12680" y="11622"/>
                      <a:pt x="12805" y="11908"/>
                    </a:cubicBezTo>
                    <a:cubicBezTo>
                      <a:pt x="13055" y="12463"/>
                      <a:pt x="13181" y="12892"/>
                      <a:pt x="13073" y="13483"/>
                    </a:cubicBezTo>
                    <a:cubicBezTo>
                      <a:pt x="13037" y="13411"/>
                      <a:pt x="13020" y="13340"/>
                      <a:pt x="12966" y="13268"/>
                    </a:cubicBezTo>
                    <a:cubicBezTo>
                      <a:pt x="12954" y="13244"/>
                      <a:pt x="12932" y="13234"/>
                      <a:pt x="12910" y="13234"/>
                    </a:cubicBezTo>
                    <a:cubicBezTo>
                      <a:pt x="12864" y="13234"/>
                      <a:pt x="12817" y="13274"/>
                      <a:pt x="12841" y="13322"/>
                    </a:cubicBezTo>
                    <a:lnTo>
                      <a:pt x="12948" y="13608"/>
                    </a:lnTo>
                    <a:cubicBezTo>
                      <a:pt x="12178" y="13322"/>
                      <a:pt x="12035" y="11658"/>
                      <a:pt x="12518" y="11031"/>
                    </a:cubicBezTo>
                    <a:close/>
                    <a:moveTo>
                      <a:pt x="8814" y="12892"/>
                    </a:moveTo>
                    <a:lnTo>
                      <a:pt x="8814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82"/>
                      <a:pt x="9029" y="13496"/>
                      <a:pt x="9015" y="13610"/>
                    </a:cubicBezTo>
                    <a:lnTo>
                      <a:pt x="9015" y="13610"/>
                    </a:lnTo>
                    <a:cubicBezTo>
                      <a:pt x="8997" y="13567"/>
                      <a:pt x="8975" y="13525"/>
                      <a:pt x="8975" y="13483"/>
                    </a:cubicBezTo>
                    <a:cubicBezTo>
                      <a:pt x="8904" y="13286"/>
                      <a:pt x="8850" y="13089"/>
                      <a:pt x="8814" y="12892"/>
                    </a:cubicBezTo>
                    <a:close/>
                    <a:moveTo>
                      <a:pt x="12835" y="11110"/>
                    </a:moveTo>
                    <a:cubicBezTo>
                      <a:pt x="13047" y="11110"/>
                      <a:pt x="13508" y="11954"/>
                      <a:pt x="13538" y="12016"/>
                    </a:cubicBezTo>
                    <a:cubicBezTo>
                      <a:pt x="13646" y="12338"/>
                      <a:pt x="13646" y="12678"/>
                      <a:pt x="13538" y="13000"/>
                    </a:cubicBezTo>
                    <a:cubicBezTo>
                      <a:pt x="13503" y="13000"/>
                      <a:pt x="13449" y="13018"/>
                      <a:pt x="13449" y="13071"/>
                    </a:cubicBezTo>
                    <a:cubicBezTo>
                      <a:pt x="13360" y="13268"/>
                      <a:pt x="13306" y="13465"/>
                      <a:pt x="13252" y="13680"/>
                    </a:cubicBezTo>
                    <a:lnTo>
                      <a:pt x="13234" y="13680"/>
                    </a:lnTo>
                    <a:cubicBezTo>
                      <a:pt x="13216" y="13698"/>
                      <a:pt x="13216" y="13716"/>
                      <a:pt x="13234" y="13733"/>
                    </a:cubicBezTo>
                    <a:lnTo>
                      <a:pt x="13198" y="13823"/>
                    </a:lnTo>
                    <a:lnTo>
                      <a:pt x="13163" y="13698"/>
                    </a:lnTo>
                    <a:cubicBezTo>
                      <a:pt x="13181" y="13680"/>
                      <a:pt x="13163" y="13644"/>
                      <a:pt x="13145" y="13644"/>
                    </a:cubicBezTo>
                    <a:cubicBezTo>
                      <a:pt x="13646" y="12892"/>
                      <a:pt x="12966" y="11998"/>
                      <a:pt x="12733" y="11210"/>
                    </a:cubicBezTo>
                    <a:cubicBezTo>
                      <a:pt x="12751" y="11210"/>
                      <a:pt x="12751" y="11210"/>
                      <a:pt x="12751" y="11192"/>
                    </a:cubicBezTo>
                    <a:cubicBezTo>
                      <a:pt x="12769" y="11135"/>
                      <a:pt x="12798" y="11110"/>
                      <a:pt x="12835" y="11110"/>
                    </a:cubicBezTo>
                    <a:close/>
                    <a:moveTo>
                      <a:pt x="20504" y="13059"/>
                    </a:moveTo>
                    <a:cubicBezTo>
                      <a:pt x="20541" y="13059"/>
                      <a:pt x="20560" y="13073"/>
                      <a:pt x="20553" y="13107"/>
                    </a:cubicBezTo>
                    <a:cubicBezTo>
                      <a:pt x="20321" y="14091"/>
                      <a:pt x="19587" y="14575"/>
                      <a:pt x="18853" y="15129"/>
                    </a:cubicBezTo>
                    <a:cubicBezTo>
                      <a:pt x="18997" y="14736"/>
                      <a:pt x="19158" y="14360"/>
                      <a:pt x="19354" y="13984"/>
                    </a:cubicBezTo>
                    <a:cubicBezTo>
                      <a:pt x="19480" y="13769"/>
                      <a:pt x="19641" y="13555"/>
                      <a:pt x="19820" y="13376"/>
                    </a:cubicBezTo>
                    <a:cubicBezTo>
                      <a:pt x="19878" y="13318"/>
                      <a:pt x="20348" y="13059"/>
                      <a:pt x="20504" y="13059"/>
                    </a:cubicBezTo>
                    <a:close/>
                    <a:moveTo>
                      <a:pt x="18693" y="12138"/>
                    </a:moveTo>
                    <a:cubicBezTo>
                      <a:pt x="18705" y="12138"/>
                      <a:pt x="18717" y="12144"/>
                      <a:pt x="18728" y="12159"/>
                    </a:cubicBezTo>
                    <a:cubicBezTo>
                      <a:pt x="18907" y="12427"/>
                      <a:pt x="19032" y="12713"/>
                      <a:pt x="19140" y="13018"/>
                    </a:cubicBezTo>
                    <a:cubicBezTo>
                      <a:pt x="19319" y="13537"/>
                      <a:pt x="19104" y="14020"/>
                      <a:pt x="18853" y="14485"/>
                    </a:cubicBezTo>
                    <a:cubicBezTo>
                      <a:pt x="18846" y="14478"/>
                      <a:pt x="18835" y="14473"/>
                      <a:pt x="18823" y="14473"/>
                    </a:cubicBezTo>
                    <a:cubicBezTo>
                      <a:pt x="18806" y="14473"/>
                      <a:pt x="18785" y="14482"/>
                      <a:pt x="18764" y="14503"/>
                    </a:cubicBezTo>
                    <a:cubicBezTo>
                      <a:pt x="18567" y="14736"/>
                      <a:pt x="18424" y="15004"/>
                      <a:pt x="18370" y="15308"/>
                    </a:cubicBezTo>
                    <a:lnTo>
                      <a:pt x="18334" y="15326"/>
                    </a:lnTo>
                    <a:lnTo>
                      <a:pt x="18316" y="15326"/>
                    </a:lnTo>
                    <a:cubicBezTo>
                      <a:pt x="18299" y="14503"/>
                      <a:pt x="18245" y="13662"/>
                      <a:pt x="18388" y="12839"/>
                    </a:cubicBezTo>
                    <a:cubicBezTo>
                      <a:pt x="18388" y="12822"/>
                      <a:pt x="18566" y="12138"/>
                      <a:pt x="18693" y="12138"/>
                    </a:cubicBezTo>
                    <a:close/>
                    <a:moveTo>
                      <a:pt x="17798" y="13125"/>
                    </a:moveTo>
                    <a:cubicBezTo>
                      <a:pt x="17798" y="13125"/>
                      <a:pt x="17798" y="13125"/>
                      <a:pt x="17815" y="13143"/>
                    </a:cubicBezTo>
                    <a:cubicBezTo>
                      <a:pt x="17851" y="13232"/>
                      <a:pt x="17905" y="13322"/>
                      <a:pt x="17959" y="13411"/>
                    </a:cubicBezTo>
                    <a:cubicBezTo>
                      <a:pt x="18012" y="13501"/>
                      <a:pt x="18084" y="13572"/>
                      <a:pt x="18173" y="13626"/>
                    </a:cubicBezTo>
                    <a:cubicBezTo>
                      <a:pt x="18138" y="14258"/>
                      <a:pt x="18189" y="14873"/>
                      <a:pt x="18225" y="15505"/>
                    </a:cubicBezTo>
                    <a:lnTo>
                      <a:pt x="18173" y="15505"/>
                    </a:lnTo>
                    <a:cubicBezTo>
                      <a:pt x="17851" y="15165"/>
                      <a:pt x="17690" y="14700"/>
                      <a:pt x="17690" y="14235"/>
                    </a:cubicBezTo>
                    <a:cubicBezTo>
                      <a:pt x="17690" y="13984"/>
                      <a:pt x="17708" y="13716"/>
                      <a:pt x="17762" y="13465"/>
                    </a:cubicBezTo>
                    <a:cubicBezTo>
                      <a:pt x="17780" y="13393"/>
                      <a:pt x="17798" y="13322"/>
                      <a:pt x="17815" y="13250"/>
                    </a:cubicBezTo>
                    <a:cubicBezTo>
                      <a:pt x="17815" y="13197"/>
                      <a:pt x="17815" y="13161"/>
                      <a:pt x="17798" y="13125"/>
                    </a:cubicBezTo>
                    <a:close/>
                    <a:moveTo>
                      <a:pt x="18853" y="15398"/>
                    </a:moveTo>
                    <a:lnTo>
                      <a:pt x="18853" y="15398"/>
                    </a:lnTo>
                    <a:cubicBezTo>
                      <a:pt x="18746" y="15469"/>
                      <a:pt x="18621" y="15523"/>
                      <a:pt x="18495" y="15577"/>
                    </a:cubicBezTo>
                    <a:cubicBezTo>
                      <a:pt x="18495" y="15559"/>
                      <a:pt x="18478" y="15541"/>
                      <a:pt x="18460" y="15541"/>
                    </a:cubicBezTo>
                    <a:lnTo>
                      <a:pt x="18460" y="15505"/>
                    </a:lnTo>
                    <a:cubicBezTo>
                      <a:pt x="18603" y="15469"/>
                      <a:pt x="18728" y="15434"/>
                      <a:pt x="18853" y="15398"/>
                    </a:cubicBezTo>
                    <a:close/>
                    <a:moveTo>
                      <a:pt x="20977" y="14215"/>
                    </a:moveTo>
                    <a:cubicBezTo>
                      <a:pt x="21057" y="14215"/>
                      <a:pt x="21137" y="14221"/>
                      <a:pt x="21216" y="14235"/>
                    </a:cubicBezTo>
                    <a:cubicBezTo>
                      <a:pt x="21681" y="14342"/>
                      <a:pt x="21377" y="14718"/>
                      <a:pt x="21162" y="14879"/>
                    </a:cubicBezTo>
                    <a:cubicBezTo>
                      <a:pt x="20607" y="15272"/>
                      <a:pt x="19945" y="15434"/>
                      <a:pt x="19301" y="15630"/>
                    </a:cubicBezTo>
                    <a:cubicBezTo>
                      <a:pt x="19283" y="15595"/>
                      <a:pt x="19247" y="15577"/>
                      <a:pt x="19211" y="15577"/>
                    </a:cubicBezTo>
                    <a:lnTo>
                      <a:pt x="18907" y="15612"/>
                    </a:lnTo>
                    <a:cubicBezTo>
                      <a:pt x="19068" y="15523"/>
                      <a:pt x="19193" y="15380"/>
                      <a:pt x="19301" y="15219"/>
                    </a:cubicBezTo>
                    <a:cubicBezTo>
                      <a:pt x="19319" y="15165"/>
                      <a:pt x="19301" y="15094"/>
                      <a:pt x="19229" y="15076"/>
                    </a:cubicBezTo>
                    <a:cubicBezTo>
                      <a:pt x="19283" y="15022"/>
                      <a:pt x="19337" y="14968"/>
                      <a:pt x="19408" y="14915"/>
                    </a:cubicBezTo>
                    <a:lnTo>
                      <a:pt x="19515" y="14825"/>
                    </a:lnTo>
                    <a:cubicBezTo>
                      <a:pt x="19748" y="14664"/>
                      <a:pt x="19999" y="14521"/>
                      <a:pt x="20267" y="14396"/>
                    </a:cubicBezTo>
                    <a:lnTo>
                      <a:pt x="20267" y="14413"/>
                    </a:lnTo>
                    <a:cubicBezTo>
                      <a:pt x="20483" y="14278"/>
                      <a:pt x="20730" y="14215"/>
                      <a:pt x="20977" y="14215"/>
                    </a:cubicBezTo>
                    <a:close/>
                    <a:moveTo>
                      <a:pt x="9602" y="14861"/>
                    </a:moveTo>
                    <a:lnTo>
                      <a:pt x="9602" y="14879"/>
                    </a:lnTo>
                    <a:cubicBezTo>
                      <a:pt x="9584" y="15076"/>
                      <a:pt x="9530" y="15290"/>
                      <a:pt x="9440" y="15487"/>
                    </a:cubicBezTo>
                    <a:cubicBezTo>
                      <a:pt x="9387" y="15612"/>
                      <a:pt x="9315" y="15738"/>
                      <a:pt x="9226" y="15845"/>
                    </a:cubicBezTo>
                    <a:cubicBezTo>
                      <a:pt x="9244" y="15487"/>
                      <a:pt x="9387" y="15147"/>
                      <a:pt x="9602" y="14861"/>
                    </a:cubicBezTo>
                    <a:close/>
                    <a:moveTo>
                      <a:pt x="6130" y="15541"/>
                    </a:moveTo>
                    <a:cubicBezTo>
                      <a:pt x="6130" y="15695"/>
                      <a:pt x="6129" y="15833"/>
                      <a:pt x="6112" y="15970"/>
                    </a:cubicBezTo>
                    <a:cubicBezTo>
                      <a:pt x="6076" y="16096"/>
                      <a:pt x="6040" y="16239"/>
                      <a:pt x="6005" y="16346"/>
                    </a:cubicBezTo>
                    <a:cubicBezTo>
                      <a:pt x="5969" y="16078"/>
                      <a:pt x="6023" y="15791"/>
                      <a:pt x="6130" y="15541"/>
                    </a:cubicBezTo>
                    <a:close/>
                    <a:moveTo>
                      <a:pt x="20392" y="15600"/>
                    </a:moveTo>
                    <a:cubicBezTo>
                      <a:pt x="20947" y="15600"/>
                      <a:pt x="21483" y="15740"/>
                      <a:pt x="21734" y="16131"/>
                    </a:cubicBezTo>
                    <a:cubicBezTo>
                      <a:pt x="21847" y="16300"/>
                      <a:pt x="20923" y="16358"/>
                      <a:pt x="20469" y="16358"/>
                    </a:cubicBezTo>
                    <a:cubicBezTo>
                      <a:pt x="20344" y="16358"/>
                      <a:pt x="20254" y="16354"/>
                      <a:pt x="20231" y="16346"/>
                    </a:cubicBezTo>
                    <a:lnTo>
                      <a:pt x="20213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5"/>
                      <a:pt x="19104" y="15899"/>
                      <a:pt x="19104" y="15881"/>
                    </a:cubicBezTo>
                    <a:cubicBezTo>
                      <a:pt x="19390" y="15827"/>
                      <a:pt x="19659" y="15738"/>
                      <a:pt x="19927" y="15630"/>
                    </a:cubicBezTo>
                    <a:cubicBezTo>
                      <a:pt x="20080" y="15611"/>
                      <a:pt x="20237" y="15600"/>
                      <a:pt x="20392" y="15600"/>
                    </a:cubicBezTo>
                    <a:close/>
                    <a:moveTo>
                      <a:pt x="13503" y="16292"/>
                    </a:moveTo>
                    <a:cubicBezTo>
                      <a:pt x="13467" y="16436"/>
                      <a:pt x="13395" y="16561"/>
                      <a:pt x="13306" y="16650"/>
                    </a:cubicBezTo>
                    <a:cubicBezTo>
                      <a:pt x="13270" y="16704"/>
                      <a:pt x="13216" y="16740"/>
                      <a:pt x="13163" y="16776"/>
                    </a:cubicBezTo>
                    <a:cubicBezTo>
                      <a:pt x="13163" y="16758"/>
                      <a:pt x="13145" y="16740"/>
                      <a:pt x="13127" y="16740"/>
                    </a:cubicBezTo>
                    <a:lnTo>
                      <a:pt x="13127" y="16722"/>
                    </a:lnTo>
                    <a:cubicBezTo>
                      <a:pt x="13145" y="16704"/>
                      <a:pt x="13145" y="16668"/>
                      <a:pt x="13163" y="16650"/>
                    </a:cubicBezTo>
                    <a:cubicBezTo>
                      <a:pt x="13216" y="16597"/>
                      <a:pt x="13252" y="16543"/>
                      <a:pt x="13306" y="16489"/>
                    </a:cubicBezTo>
                    <a:cubicBezTo>
                      <a:pt x="13377" y="16418"/>
                      <a:pt x="13431" y="16346"/>
                      <a:pt x="13503" y="16292"/>
                    </a:cubicBezTo>
                    <a:close/>
                    <a:moveTo>
                      <a:pt x="16939" y="16597"/>
                    </a:moveTo>
                    <a:lnTo>
                      <a:pt x="17046" y="16615"/>
                    </a:lnTo>
                    <a:cubicBezTo>
                      <a:pt x="17171" y="16615"/>
                      <a:pt x="17296" y="16668"/>
                      <a:pt x="17404" y="16740"/>
                    </a:cubicBezTo>
                    <a:cubicBezTo>
                      <a:pt x="17440" y="16776"/>
                      <a:pt x="17386" y="16794"/>
                      <a:pt x="17350" y="16811"/>
                    </a:cubicBezTo>
                    <a:cubicBezTo>
                      <a:pt x="17261" y="16865"/>
                      <a:pt x="17171" y="16883"/>
                      <a:pt x="17082" y="16883"/>
                    </a:cubicBezTo>
                    <a:cubicBezTo>
                      <a:pt x="16939" y="16865"/>
                      <a:pt x="16795" y="16847"/>
                      <a:pt x="16652" y="16829"/>
                    </a:cubicBezTo>
                    <a:cubicBezTo>
                      <a:pt x="16742" y="16740"/>
                      <a:pt x="16831" y="16668"/>
                      <a:pt x="16939" y="16597"/>
                    </a:cubicBezTo>
                    <a:close/>
                    <a:moveTo>
                      <a:pt x="15740" y="16382"/>
                    </a:moveTo>
                    <a:lnTo>
                      <a:pt x="15740" y="16382"/>
                    </a:lnTo>
                    <a:cubicBezTo>
                      <a:pt x="15847" y="16704"/>
                      <a:pt x="15650" y="16972"/>
                      <a:pt x="15471" y="17241"/>
                    </a:cubicBezTo>
                    <a:cubicBezTo>
                      <a:pt x="15453" y="16937"/>
                      <a:pt x="15543" y="16632"/>
                      <a:pt x="15740" y="16382"/>
                    </a:cubicBezTo>
                    <a:close/>
                    <a:moveTo>
                      <a:pt x="18835" y="16006"/>
                    </a:moveTo>
                    <a:lnTo>
                      <a:pt x="18925" y="16024"/>
                    </a:lnTo>
                    <a:cubicBezTo>
                      <a:pt x="19319" y="16364"/>
                      <a:pt x="19802" y="16561"/>
                      <a:pt x="20321" y="16579"/>
                    </a:cubicBezTo>
                    <a:cubicBezTo>
                      <a:pt x="20625" y="16901"/>
                      <a:pt x="20876" y="17259"/>
                      <a:pt x="21072" y="17670"/>
                    </a:cubicBezTo>
                    <a:cubicBezTo>
                      <a:pt x="20088" y="17599"/>
                      <a:pt x="19354" y="16811"/>
                      <a:pt x="18835" y="16006"/>
                    </a:cubicBezTo>
                    <a:close/>
                    <a:moveTo>
                      <a:pt x="8677" y="17378"/>
                    </a:moveTo>
                    <a:lnTo>
                      <a:pt x="8677" y="17378"/>
                    </a:lnTo>
                    <a:cubicBezTo>
                      <a:pt x="8835" y="17679"/>
                      <a:pt x="8940" y="17997"/>
                      <a:pt x="8993" y="18333"/>
                    </a:cubicBezTo>
                    <a:cubicBezTo>
                      <a:pt x="8854" y="18037"/>
                      <a:pt x="8749" y="17708"/>
                      <a:pt x="8677" y="17378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26" y="19138"/>
                      <a:pt x="7454" y="19406"/>
                    </a:cubicBezTo>
                    <a:cubicBezTo>
                      <a:pt x="7365" y="19156"/>
                      <a:pt x="7347" y="18887"/>
                      <a:pt x="7383" y="18619"/>
                    </a:cubicBezTo>
                    <a:close/>
                    <a:moveTo>
                      <a:pt x="10908" y="14449"/>
                    </a:moveTo>
                    <a:lnTo>
                      <a:pt x="10908" y="14449"/>
                    </a:lnTo>
                    <a:cubicBezTo>
                      <a:pt x="11105" y="14736"/>
                      <a:pt x="11337" y="15004"/>
                      <a:pt x="11588" y="15237"/>
                    </a:cubicBezTo>
                    <a:cubicBezTo>
                      <a:pt x="12680" y="16346"/>
                      <a:pt x="12536" y="17903"/>
                      <a:pt x="12161" y="19299"/>
                    </a:cubicBezTo>
                    <a:cubicBezTo>
                      <a:pt x="12161" y="19317"/>
                      <a:pt x="12161" y="19335"/>
                      <a:pt x="12178" y="19335"/>
                    </a:cubicBezTo>
                    <a:cubicBezTo>
                      <a:pt x="12143" y="19478"/>
                      <a:pt x="12089" y="19603"/>
                      <a:pt x="12035" y="19728"/>
                    </a:cubicBezTo>
                    <a:cubicBezTo>
                      <a:pt x="12286" y="18458"/>
                      <a:pt x="12143" y="17151"/>
                      <a:pt x="11642" y="15952"/>
                    </a:cubicBezTo>
                    <a:cubicBezTo>
                      <a:pt x="11636" y="15941"/>
                      <a:pt x="11627" y="15937"/>
                      <a:pt x="11618" y="15937"/>
                    </a:cubicBezTo>
                    <a:cubicBezTo>
                      <a:pt x="11597" y="15937"/>
                      <a:pt x="11576" y="15958"/>
                      <a:pt x="11588" y="15970"/>
                    </a:cubicBezTo>
                    <a:cubicBezTo>
                      <a:pt x="11785" y="16722"/>
                      <a:pt x="11910" y="17474"/>
                      <a:pt x="11982" y="18243"/>
                    </a:cubicBezTo>
                    <a:cubicBezTo>
                      <a:pt x="12017" y="18869"/>
                      <a:pt x="11910" y="19478"/>
                      <a:pt x="11892" y="20104"/>
                    </a:cubicBezTo>
                    <a:cubicBezTo>
                      <a:pt x="11803" y="20283"/>
                      <a:pt x="11731" y="20462"/>
                      <a:pt x="11642" y="20641"/>
                    </a:cubicBezTo>
                    <a:cubicBezTo>
                      <a:pt x="11713" y="19997"/>
                      <a:pt x="11659" y="19353"/>
                      <a:pt x="11481" y="18726"/>
                    </a:cubicBezTo>
                    <a:lnTo>
                      <a:pt x="11481" y="18744"/>
                    </a:lnTo>
                    <a:cubicBezTo>
                      <a:pt x="11158" y="17456"/>
                      <a:pt x="11123" y="16257"/>
                      <a:pt x="11033" y="14932"/>
                    </a:cubicBezTo>
                    <a:cubicBezTo>
                      <a:pt x="11033" y="14771"/>
                      <a:pt x="10997" y="14592"/>
                      <a:pt x="10908" y="14449"/>
                    </a:cubicBezTo>
                    <a:close/>
                    <a:moveTo>
                      <a:pt x="9691" y="19907"/>
                    </a:moveTo>
                    <a:cubicBezTo>
                      <a:pt x="9691" y="20194"/>
                      <a:pt x="9619" y="20498"/>
                      <a:pt x="9458" y="20766"/>
                    </a:cubicBezTo>
                    <a:cubicBezTo>
                      <a:pt x="9440" y="20623"/>
                      <a:pt x="9440" y="20498"/>
                      <a:pt x="9423" y="20355"/>
                    </a:cubicBezTo>
                    <a:lnTo>
                      <a:pt x="9440" y="20355"/>
                    </a:lnTo>
                    <a:cubicBezTo>
                      <a:pt x="9494" y="20176"/>
                      <a:pt x="9566" y="20033"/>
                      <a:pt x="9691" y="19907"/>
                    </a:cubicBezTo>
                    <a:close/>
                    <a:moveTo>
                      <a:pt x="7687" y="21589"/>
                    </a:moveTo>
                    <a:lnTo>
                      <a:pt x="7687" y="21589"/>
                    </a:lnTo>
                    <a:cubicBezTo>
                      <a:pt x="7955" y="21661"/>
                      <a:pt x="8134" y="21894"/>
                      <a:pt x="8385" y="22055"/>
                    </a:cubicBezTo>
                    <a:cubicBezTo>
                      <a:pt x="8098" y="21965"/>
                      <a:pt x="7866" y="21804"/>
                      <a:pt x="7687" y="21589"/>
                    </a:cubicBezTo>
                    <a:close/>
                    <a:moveTo>
                      <a:pt x="8582" y="24936"/>
                    </a:moveTo>
                    <a:lnTo>
                      <a:pt x="8582" y="24936"/>
                    </a:lnTo>
                    <a:cubicBezTo>
                      <a:pt x="8689" y="25151"/>
                      <a:pt x="8743" y="25383"/>
                      <a:pt x="8707" y="25616"/>
                    </a:cubicBezTo>
                    <a:cubicBezTo>
                      <a:pt x="8617" y="25401"/>
                      <a:pt x="8564" y="25168"/>
                      <a:pt x="8582" y="24936"/>
                    </a:cubicBezTo>
                    <a:close/>
                    <a:moveTo>
                      <a:pt x="15976" y="23940"/>
                    </a:moveTo>
                    <a:cubicBezTo>
                      <a:pt x="16073" y="23940"/>
                      <a:pt x="16177" y="24654"/>
                      <a:pt x="16171" y="24654"/>
                    </a:cubicBezTo>
                    <a:cubicBezTo>
                      <a:pt x="16170" y="24654"/>
                      <a:pt x="16170" y="24652"/>
                      <a:pt x="16169" y="24650"/>
                    </a:cubicBezTo>
                    <a:cubicBezTo>
                      <a:pt x="16169" y="24990"/>
                      <a:pt x="16097" y="25347"/>
                      <a:pt x="15936" y="25670"/>
                    </a:cubicBezTo>
                    <a:cubicBezTo>
                      <a:pt x="15811" y="25938"/>
                      <a:pt x="15650" y="26188"/>
                      <a:pt x="15435" y="26403"/>
                    </a:cubicBezTo>
                    <a:cubicBezTo>
                      <a:pt x="15435" y="26367"/>
                      <a:pt x="15453" y="26332"/>
                      <a:pt x="15453" y="26296"/>
                    </a:cubicBezTo>
                    <a:cubicBezTo>
                      <a:pt x="15453" y="26235"/>
                      <a:pt x="15404" y="26199"/>
                      <a:pt x="15355" y="26199"/>
                    </a:cubicBezTo>
                    <a:cubicBezTo>
                      <a:pt x="15332" y="26199"/>
                      <a:pt x="15309" y="26207"/>
                      <a:pt x="15292" y="26224"/>
                    </a:cubicBezTo>
                    <a:lnTo>
                      <a:pt x="15239" y="26296"/>
                    </a:lnTo>
                    <a:cubicBezTo>
                      <a:pt x="15239" y="26224"/>
                      <a:pt x="15239" y="26153"/>
                      <a:pt x="15239" y="26081"/>
                    </a:cubicBezTo>
                    <a:cubicBezTo>
                      <a:pt x="15239" y="26063"/>
                      <a:pt x="15221" y="26045"/>
                      <a:pt x="15203" y="26027"/>
                    </a:cubicBezTo>
                    <a:cubicBezTo>
                      <a:pt x="15239" y="25795"/>
                      <a:pt x="15239" y="25562"/>
                      <a:pt x="15203" y="25347"/>
                    </a:cubicBezTo>
                    <a:cubicBezTo>
                      <a:pt x="15328" y="24828"/>
                      <a:pt x="15596" y="24345"/>
                      <a:pt x="15954" y="23952"/>
                    </a:cubicBezTo>
                    <a:cubicBezTo>
                      <a:pt x="15961" y="23943"/>
                      <a:pt x="15968" y="23940"/>
                      <a:pt x="15976" y="23940"/>
                    </a:cubicBezTo>
                    <a:close/>
                    <a:moveTo>
                      <a:pt x="14085" y="23984"/>
                    </a:moveTo>
                    <a:cubicBezTo>
                      <a:pt x="14123" y="23984"/>
                      <a:pt x="14167" y="23996"/>
                      <a:pt x="14219" y="24023"/>
                    </a:cubicBezTo>
                    <a:cubicBezTo>
                      <a:pt x="14559" y="24202"/>
                      <a:pt x="14827" y="24506"/>
                      <a:pt x="14952" y="24882"/>
                    </a:cubicBezTo>
                    <a:cubicBezTo>
                      <a:pt x="15006" y="25061"/>
                      <a:pt x="15042" y="25222"/>
                      <a:pt x="15060" y="25401"/>
                    </a:cubicBezTo>
                    <a:cubicBezTo>
                      <a:pt x="15006" y="25670"/>
                      <a:pt x="14970" y="25938"/>
                      <a:pt x="14988" y="26206"/>
                    </a:cubicBezTo>
                    <a:cubicBezTo>
                      <a:pt x="14952" y="26260"/>
                      <a:pt x="14934" y="26296"/>
                      <a:pt x="14916" y="26350"/>
                    </a:cubicBezTo>
                    <a:cubicBezTo>
                      <a:pt x="14899" y="26206"/>
                      <a:pt x="14845" y="26081"/>
                      <a:pt x="14791" y="25956"/>
                    </a:cubicBezTo>
                    <a:cubicBezTo>
                      <a:pt x="14777" y="25935"/>
                      <a:pt x="14755" y="25925"/>
                      <a:pt x="14733" y="25925"/>
                    </a:cubicBezTo>
                    <a:cubicBezTo>
                      <a:pt x="14699" y="25925"/>
                      <a:pt x="14666" y="25948"/>
                      <a:pt x="14666" y="25992"/>
                    </a:cubicBezTo>
                    <a:cubicBezTo>
                      <a:pt x="14702" y="26242"/>
                      <a:pt x="14737" y="26493"/>
                      <a:pt x="14809" y="26743"/>
                    </a:cubicBezTo>
                    <a:cubicBezTo>
                      <a:pt x="14737" y="26672"/>
                      <a:pt x="14666" y="26600"/>
                      <a:pt x="14612" y="26511"/>
                    </a:cubicBezTo>
                    <a:lnTo>
                      <a:pt x="14612" y="26493"/>
                    </a:lnTo>
                    <a:cubicBezTo>
                      <a:pt x="14541" y="26224"/>
                      <a:pt x="14397" y="25974"/>
                      <a:pt x="14183" y="25795"/>
                    </a:cubicBezTo>
                    <a:lnTo>
                      <a:pt x="14183" y="25777"/>
                    </a:lnTo>
                    <a:cubicBezTo>
                      <a:pt x="14022" y="25401"/>
                      <a:pt x="13914" y="25007"/>
                      <a:pt x="13878" y="24596"/>
                    </a:cubicBezTo>
                    <a:cubicBezTo>
                      <a:pt x="13863" y="24457"/>
                      <a:pt x="13848" y="23984"/>
                      <a:pt x="14085" y="23984"/>
                    </a:cubicBezTo>
                    <a:close/>
                    <a:moveTo>
                      <a:pt x="17529" y="24918"/>
                    </a:moveTo>
                    <a:lnTo>
                      <a:pt x="17529" y="24918"/>
                    </a:lnTo>
                    <a:cubicBezTo>
                      <a:pt x="17261" y="25365"/>
                      <a:pt x="16921" y="25759"/>
                      <a:pt x="16527" y="26081"/>
                    </a:cubicBezTo>
                    <a:cubicBezTo>
                      <a:pt x="16312" y="26278"/>
                      <a:pt x="16062" y="26457"/>
                      <a:pt x="15829" y="26618"/>
                    </a:cubicBezTo>
                    <a:lnTo>
                      <a:pt x="15525" y="26743"/>
                    </a:lnTo>
                    <a:cubicBezTo>
                      <a:pt x="15471" y="26779"/>
                      <a:pt x="15471" y="26851"/>
                      <a:pt x="15525" y="26851"/>
                    </a:cubicBezTo>
                    <a:cubicBezTo>
                      <a:pt x="15471" y="26886"/>
                      <a:pt x="15417" y="26940"/>
                      <a:pt x="15364" y="26976"/>
                    </a:cubicBezTo>
                    <a:lnTo>
                      <a:pt x="15274" y="26958"/>
                    </a:lnTo>
                    <a:cubicBezTo>
                      <a:pt x="15292" y="26886"/>
                      <a:pt x="15328" y="26815"/>
                      <a:pt x="15364" y="26761"/>
                    </a:cubicBezTo>
                    <a:cubicBezTo>
                      <a:pt x="15668" y="26475"/>
                      <a:pt x="15901" y="26153"/>
                      <a:pt x="16062" y="25777"/>
                    </a:cubicBezTo>
                    <a:cubicBezTo>
                      <a:pt x="16455" y="25330"/>
                      <a:pt x="16903" y="24954"/>
                      <a:pt x="17511" y="24936"/>
                    </a:cubicBezTo>
                    <a:lnTo>
                      <a:pt x="17529" y="24918"/>
                    </a:lnTo>
                    <a:close/>
                    <a:moveTo>
                      <a:pt x="13224" y="25443"/>
                    </a:moveTo>
                    <a:cubicBezTo>
                      <a:pt x="13261" y="25443"/>
                      <a:pt x="13306" y="25448"/>
                      <a:pt x="13360" y="25455"/>
                    </a:cubicBezTo>
                    <a:cubicBezTo>
                      <a:pt x="13538" y="25508"/>
                      <a:pt x="13717" y="25616"/>
                      <a:pt x="13861" y="25741"/>
                    </a:cubicBezTo>
                    <a:cubicBezTo>
                      <a:pt x="13968" y="25831"/>
                      <a:pt x="14057" y="25920"/>
                      <a:pt x="14147" y="26027"/>
                    </a:cubicBezTo>
                    <a:cubicBezTo>
                      <a:pt x="14219" y="26206"/>
                      <a:pt x="14326" y="26367"/>
                      <a:pt x="14433" y="26528"/>
                    </a:cubicBezTo>
                    <a:cubicBezTo>
                      <a:pt x="14451" y="26690"/>
                      <a:pt x="14487" y="26851"/>
                      <a:pt x="14523" y="26994"/>
                    </a:cubicBezTo>
                    <a:cubicBezTo>
                      <a:pt x="13878" y="26851"/>
                      <a:pt x="13342" y="26367"/>
                      <a:pt x="13109" y="25741"/>
                    </a:cubicBezTo>
                    <a:cubicBezTo>
                      <a:pt x="13052" y="25512"/>
                      <a:pt x="13075" y="25443"/>
                      <a:pt x="13224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903" y="26725"/>
                      <a:pt x="16384" y="26922"/>
                      <a:pt x="15847" y="27012"/>
                    </a:cubicBezTo>
                    <a:cubicBezTo>
                      <a:pt x="15883" y="26958"/>
                      <a:pt x="15901" y="26904"/>
                      <a:pt x="15919" y="26869"/>
                    </a:cubicBezTo>
                    <a:cubicBezTo>
                      <a:pt x="15936" y="26833"/>
                      <a:pt x="15919" y="26815"/>
                      <a:pt x="15901" y="26797"/>
                    </a:cubicBezTo>
                    <a:cubicBezTo>
                      <a:pt x="16384" y="26707"/>
                      <a:pt x="16867" y="26528"/>
                      <a:pt x="17332" y="26385"/>
                    </a:cubicBezTo>
                    <a:close/>
                    <a:moveTo>
                      <a:pt x="10565" y="26200"/>
                    </a:moveTo>
                    <a:lnTo>
                      <a:pt x="10565" y="26200"/>
                    </a:lnTo>
                    <a:cubicBezTo>
                      <a:pt x="10546" y="26369"/>
                      <a:pt x="10510" y="26537"/>
                      <a:pt x="10443" y="26690"/>
                    </a:cubicBezTo>
                    <a:cubicBezTo>
                      <a:pt x="10389" y="26851"/>
                      <a:pt x="10299" y="26994"/>
                      <a:pt x="10228" y="27137"/>
                    </a:cubicBezTo>
                    <a:lnTo>
                      <a:pt x="10228" y="27083"/>
                    </a:lnTo>
                    <a:cubicBezTo>
                      <a:pt x="10262" y="26773"/>
                      <a:pt x="10380" y="26462"/>
                      <a:pt x="10565" y="26200"/>
                    </a:cubicBezTo>
                    <a:close/>
                    <a:moveTo>
                      <a:pt x="14737" y="27155"/>
                    </a:moveTo>
                    <a:cubicBezTo>
                      <a:pt x="14773" y="27244"/>
                      <a:pt x="14791" y="27352"/>
                      <a:pt x="14827" y="27441"/>
                    </a:cubicBezTo>
                    <a:lnTo>
                      <a:pt x="14791" y="27566"/>
                    </a:lnTo>
                    <a:cubicBezTo>
                      <a:pt x="14737" y="27423"/>
                      <a:pt x="14702" y="27298"/>
                      <a:pt x="14666" y="27155"/>
                    </a:cubicBezTo>
                    <a:close/>
                    <a:moveTo>
                      <a:pt x="15203" y="28551"/>
                    </a:moveTo>
                    <a:cubicBezTo>
                      <a:pt x="15006" y="28837"/>
                      <a:pt x="14737" y="29087"/>
                      <a:pt x="14433" y="29266"/>
                    </a:cubicBezTo>
                    <a:lnTo>
                      <a:pt x="14433" y="29249"/>
                    </a:lnTo>
                    <a:lnTo>
                      <a:pt x="14469" y="29231"/>
                    </a:lnTo>
                    <a:cubicBezTo>
                      <a:pt x="14487" y="29213"/>
                      <a:pt x="14505" y="29177"/>
                      <a:pt x="14469" y="29141"/>
                    </a:cubicBezTo>
                    <a:cubicBezTo>
                      <a:pt x="14666" y="28891"/>
                      <a:pt x="14916" y="28694"/>
                      <a:pt x="15203" y="28551"/>
                    </a:cubicBezTo>
                    <a:close/>
                    <a:moveTo>
                      <a:pt x="7615" y="24274"/>
                    </a:moveTo>
                    <a:lnTo>
                      <a:pt x="7615" y="24274"/>
                    </a:lnTo>
                    <a:cubicBezTo>
                      <a:pt x="7615" y="24274"/>
                      <a:pt x="7866" y="25079"/>
                      <a:pt x="7866" y="25097"/>
                    </a:cubicBezTo>
                    <a:cubicBezTo>
                      <a:pt x="8027" y="25670"/>
                      <a:pt x="8116" y="26260"/>
                      <a:pt x="8116" y="26869"/>
                    </a:cubicBezTo>
                    <a:cubicBezTo>
                      <a:pt x="8134" y="27598"/>
                      <a:pt x="8100" y="28328"/>
                      <a:pt x="8017" y="29057"/>
                    </a:cubicBezTo>
                    <a:lnTo>
                      <a:pt x="8017" y="29057"/>
                    </a:lnTo>
                    <a:cubicBezTo>
                      <a:pt x="7898" y="28274"/>
                      <a:pt x="7829" y="27491"/>
                      <a:pt x="7812" y="26725"/>
                    </a:cubicBezTo>
                    <a:cubicBezTo>
                      <a:pt x="7812" y="26690"/>
                      <a:pt x="7785" y="26672"/>
                      <a:pt x="7758" y="26672"/>
                    </a:cubicBezTo>
                    <a:cubicBezTo>
                      <a:pt x="7732" y="26672"/>
                      <a:pt x="7705" y="26690"/>
                      <a:pt x="7705" y="26725"/>
                    </a:cubicBezTo>
                    <a:cubicBezTo>
                      <a:pt x="7705" y="27620"/>
                      <a:pt x="7794" y="28515"/>
                      <a:pt x="7991" y="29392"/>
                    </a:cubicBezTo>
                    <a:cubicBezTo>
                      <a:pt x="7991" y="29392"/>
                      <a:pt x="7991" y="29392"/>
                      <a:pt x="7991" y="29410"/>
                    </a:cubicBezTo>
                    <a:lnTo>
                      <a:pt x="7991" y="29445"/>
                    </a:lnTo>
                    <a:cubicBezTo>
                      <a:pt x="7508" y="27763"/>
                      <a:pt x="7293" y="26027"/>
                      <a:pt x="7615" y="24274"/>
                    </a:cubicBezTo>
                    <a:close/>
                    <a:moveTo>
                      <a:pt x="13503" y="29911"/>
                    </a:moveTo>
                    <a:cubicBezTo>
                      <a:pt x="13646" y="30179"/>
                      <a:pt x="13735" y="30483"/>
                      <a:pt x="13753" y="30788"/>
                    </a:cubicBezTo>
                    <a:cubicBezTo>
                      <a:pt x="13610" y="30501"/>
                      <a:pt x="13538" y="30215"/>
                      <a:pt x="13503" y="29911"/>
                    </a:cubicBezTo>
                    <a:close/>
                    <a:moveTo>
                      <a:pt x="5856" y="28798"/>
                    </a:moveTo>
                    <a:cubicBezTo>
                      <a:pt x="5907" y="28798"/>
                      <a:pt x="5940" y="28858"/>
                      <a:pt x="5933" y="29016"/>
                    </a:cubicBezTo>
                    <a:cubicBezTo>
                      <a:pt x="5933" y="29284"/>
                      <a:pt x="5915" y="29535"/>
                      <a:pt x="5897" y="29803"/>
                    </a:cubicBezTo>
                    <a:cubicBezTo>
                      <a:pt x="5879" y="30108"/>
                      <a:pt x="5826" y="30430"/>
                      <a:pt x="5790" y="30734"/>
                    </a:cubicBezTo>
                    <a:lnTo>
                      <a:pt x="5790" y="30716"/>
                    </a:lnTo>
                    <a:cubicBezTo>
                      <a:pt x="5775" y="30706"/>
                      <a:pt x="5757" y="30702"/>
                      <a:pt x="5739" y="30702"/>
                    </a:cubicBezTo>
                    <a:cubicBezTo>
                      <a:pt x="5693" y="30702"/>
                      <a:pt x="5647" y="30731"/>
                      <a:pt x="5647" y="30770"/>
                    </a:cubicBezTo>
                    <a:lnTo>
                      <a:pt x="5647" y="30805"/>
                    </a:lnTo>
                    <a:cubicBezTo>
                      <a:pt x="5593" y="30591"/>
                      <a:pt x="5521" y="30412"/>
                      <a:pt x="5414" y="30233"/>
                    </a:cubicBezTo>
                    <a:cubicBezTo>
                      <a:pt x="5343" y="29821"/>
                      <a:pt x="5414" y="29410"/>
                      <a:pt x="5593" y="29052"/>
                    </a:cubicBezTo>
                    <a:lnTo>
                      <a:pt x="5593" y="29070"/>
                    </a:lnTo>
                    <a:cubicBezTo>
                      <a:pt x="5668" y="28930"/>
                      <a:pt x="5781" y="28798"/>
                      <a:pt x="5856" y="28798"/>
                    </a:cubicBezTo>
                    <a:close/>
                    <a:moveTo>
                      <a:pt x="6452" y="29392"/>
                    </a:moveTo>
                    <a:lnTo>
                      <a:pt x="6452" y="29392"/>
                    </a:lnTo>
                    <a:cubicBezTo>
                      <a:pt x="6559" y="29946"/>
                      <a:pt x="6327" y="30537"/>
                      <a:pt x="6130" y="31092"/>
                    </a:cubicBezTo>
                    <a:cubicBezTo>
                      <a:pt x="6112" y="30966"/>
                      <a:pt x="6094" y="30859"/>
                      <a:pt x="6076" y="30734"/>
                    </a:cubicBezTo>
                    <a:lnTo>
                      <a:pt x="6094" y="30734"/>
                    </a:lnTo>
                    <a:cubicBezTo>
                      <a:pt x="6081" y="30694"/>
                      <a:pt x="6057" y="30673"/>
                      <a:pt x="6024" y="30673"/>
                    </a:cubicBezTo>
                    <a:cubicBezTo>
                      <a:pt x="6012" y="30673"/>
                      <a:pt x="6000" y="30676"/>
                      <a:pt x="5987" y="30680"/>
                    </a:cubicBezTo>
                    <a:cubicBezTo>
                      <a:pt x="6023" y="30465"/>
                      <a:pt x="6040" y="30233"/>
                      <a:pt x="6058" y="30018"/>
                    </a:cubicBezTo>
                    <a:cubicBezTo>
                      <a:pt x="6237" y="29839"/>
                      <a:pt x="6380" y="29624"/>
                      <a:pt x="6452" y="29392"/>
                    </a:cubicBezTo>
                    <a:close/>
                    <a:moveTo>
                      <a:pt x="8814" y="30000"/>
                    </a:moveTo>
                    <a:cubicBezTo>
                      <a:pt x="8814" y="30394"/>
                      <a:pt x="8546" y="30752"/>
                      <a:pt x="8367" y="31110"/>
                    </a:cubicBezTo>
                    <a:lnTo>
                      <a:pt x="8367" y="31074"/>
                    </a:lnTo>
                    <a:cubicBezTo>
                      <a:pt x="8474" y="30698"/>
                      <a:pt x="8635" y="30340"/>
                      <a:pt x="8814" y="30000"/>
                    </a:cubicBezTo>
                    <a:close/>
                    <a:moveTo>
                      <a:pt x="4072" y="29123"/>
                    </a:moveTo>
                    <a:lnTo>
                      <a:pt x="4072" y="29123"/>
                    </a:lnTo>
                    <a:cubicBezTo>
                      <a:pt x="4466" y="29338"/>
                      <a:pt x="4824" y="29642"/>
                      <a:pt x="5092" y="30018"/>
                    </a:cubicBezTo>
                    <a:cubicBezTo>
                      <a:pt x="5164" y="30125"/>
                      <a:pt x="5235" y="30251"/>
                      <a:pt x="5289" y="30376"/>
                    </a:cubicBezTo>
                    <a:cubicBezTo>
                      <a:pt x="5325" y="30519"/>
                      <a:pt x="5378" y="30644"/>
                      <a:pt x="5432" y="30770"/>
                    </a:cubicBezTo>
                    <a:lnTo>
                      <a:pt x="5396" y="30734"/>
                    </a:lnTo>
                    <a:cubicBezTo>
                      <a:pt x="5384" y="30722"/>
                      <a:pt x="5366" y="30716"/>
                      <a:pt x="5348" y="30716"/>
                    </a:cubicBezTo>
                    <a:cubicBezTo>
                      <a:pt x="5311" y="30716"/>
                      <a:pt x="5271" y="30740"/>
                      <a:pt x="5271" y="30788"/>
                    </a:cubicBezTo>
                    <a:cubicBezTo>
                      <a:pt x="5271" y="30895"/>
                      <a:pt x="5271" y="31020"/>
                      <a:pt x="5271" y="31128"/>
                    </a:cubicBezTo>
                    <a:cubicBezTo>
                      <a:pt x="5199" y="31074"/>
                      <a:pt x="5128" y="31020"/>
                      <a:pt x="5056" y="30966"/>
                    </a:cubicBezTo>
                    <a:cubicBezTo>
                      <a:pt x="4913" y="30805"/>
                      <a:pt x="4752" y="30662"/>
                      <a:pt x="4573" y="30537"/>
                    </a:cubicBezTo>
                    <a:cubicBezTo>
                      <a:pt x="4519" y="30430"/>
                      <a:pt x="4466" y="30322"/>
                      <a:pt x="4430" y="30251"/>
                    </a:cubicBezTo>
                    <a:cubicBezTo>
                      <a:pt x="4233" y="29911"/>
                      <a:pt x="4108" y="29517"/>
                      <a:pt x="4072" y="29123"/>
                    </a:cubicBezTo>
                    <a:close/>
                    <a:moveTo>
                      <a:pt x="3416" y="30138"/>
                    </a:moveTo>
                    <a:cubicBezTo>
                      <a:pt x="3805" y="30138"/>
                      <a:pt x="4215" y="30498"/>
                      <a:pt x="4484" y="30716"/>
                    </a:cubicBezTo>
                    <a:cubicBezTo>
                      <a:pt x="4519" y="30734"/>
                      <a:pt x="4537" y="30752"/>
                      <a:pt x="4555" y="30788"/>
                    </a:cubicBezTo>
                    <a:cubicBezTo>
                      <a:pt x="4662" y="30966"/>
                      <a:pt x="4806" y="31110"/>
                      <a:pt x="4985" y="31217"/>
                    </a:cubicBezTo>
                    <a:lnTo>
                      <a:pt x="5074" y="31289"/>
                    </a:lnTo>
                    <a:cubicBezTo>
                      <a:pt x="5092" y="31306"/>
                      <a:pt x="5092" y="31342"/>
                      <a:pt x="5110" y="31360"/>
                    </a:cubicBezTo>
                    <a:cubicBezTo>
                      <a:pt x="4985" y="31324"/>
                      <a:pt x="4859" y="31306"/>
                      <a:pt x="4716" y="31306"/>
                    </a:cubicBezTo>
                    <a:cubicBezTo>
                      <a:pt x="4698" y="31306"/>
                      <a:pt x="4662" y="31324"/>
                      <a:pt x="4662" y="31342"/>
                    </a:cubicBezTo>
                    <a:cubicBezTo>
                      <a:pt x="4484" y="31289"/>
                      <a:pt x="4287" y="31253"/>
                      <a:pt x="4108" y="31217"/>
                    </a:cubicBezTo>
                    <a:cubicBezTo>
                      <a:pt x="3965" y="31163"/>
                      <a:pt x="3804" y="31092"/>
                      <a:pt x="3660" y="31038"/>
                    </a:cubicBezTo>
                    <a:cubicBezTo>
                      <a:pt x="3481" y="30949"/>
                      <a:pt x="3320" y="30859"/>
                      <a:pt x="3177" y="30734"/>
                    </a:cubicBezTo>
                    <a:cubicBezTo>
                      <a:pt x="2909" y="30555"/>
                      <a:pt x="3016" y="30143"/>
                      <a:pt x="3338" y="30143"/>
                    </a:cubicBezTo>
                    <a:cubicBezTo>
                      <a:pt x="3364" y="30140"/>
                      <a:pt x="3390" y="30138"/>
                      <a:pt x="3416" y="30138"/>
                    </a:cubicBezTo>
                    <a:close/>
                    <a:moveTo>
                      <a:pt x="5414" y="30966"/>
                    </a:moveTo>
                    <a:lnTo>
                      <a:pt x="5414" y="30966"/>
                    </a:lnTo>
                    <a:cubicBezTo>
                      <a:pt x="5468" y="31038"/>
                      <a:pt x="5521" y="31110"/>
                      <a:pt x="5575" y="31181"/>
                    </a:cubicBezTo>
                    <a:cubicBezTo>
                      <a:pt x="5592" y="31265"/>
                      <a:pt x="5609" y="31333"/>
                      <a:pt x="5640" y="31414"/>
                    </a:cubicBezTo>
                    <a:lnTo>
                      <a:pt x="5640" y="31414"/>
                    </a:lnTo>
                    <a:cubicBezTo>
                      <a:pt x="5624" y="31414"/>
                      <a:pt x="5611" y="31416"/>
                      <a:pt x="5611" y="31432"/>
                    </a:cubicBezTo>
                    <a:cubicBezTo>
                      <a:pt x="5575" y="31378"/>
                      <a:pt x="5521" y="31324"/>
                      <a:pt x="5468" y="31289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79" y="31163"/>
                    </a:moveTo>
                    <a:cubicBezTo>
                      <a:pt x="5933" y="31289"/>
                      <a:pt x="5969" y="31414"/>
                      <a:pt x="5987" y="31557"/>
                    </a:cubicBezTo>
                    <a:cubicBezTo>
                      <a:pt x="5987" y="31575"/>
                      <a:pt x="5987" y="31593"/>
                      <a:pt x="6005" y="31611"/>
                    </a:cubicBezTo>
                    <a:cubicBezTo>
                      <a:pt x="6005" y="31664"/>
                      <a:pt x="6005" y="31718"/>
                      <a:pt x="6023" y="31772"/>
                    </a:cubicBezTo>
                    <a:lnTo>
                      <a:pt x="5987" y="31736"/>
                    </a:lnTo>
                    <a:cubicBezTo>
                      <a:pt x="5969" y="31682"/>
                      <a:pt x="5951" y="31629"/>
                      <a:pt x="5915" y="31557"/>
                    </a:cubicBezTo>
                    <a:cubicBezTo>
                      <a:pt x="5897" y="31468"/>
                      <a:pt x="5861" y="31360"/>
                      <a:pt x="5844" y="31271"/>
                    </a:cubicBezTo>
                    <a:cubicBezTo>
                      <a:pt x="5844" y="31235"/>
                      <a:pt x="5879" y="31199"/>
                      <a:pt x="5879" y="31163"/>
                    </a:cubicBezTo>
                    <a:close/>
                    <a:moveTo>
                      <a:pt x="4976" y="31471"/>
                    </a:moveTo>
                    <a:lnTo>
                      <a:pt x="4976" y="31471"/>
                    </a:lnTo>
                    <a:cubicBezTo>
                      <a:pt x="5112" y="31492"/>
                      <a:pt x="5262" y="31545"/>
                      <a:pt x="5396" y="31629"/>
                    </a:cubicBezTo>
                    <a:cubicBezTo>
                      <a:pt x="5486" y="31700"/>
                      <a:pt x="5593" y="31772"/>
                      <a:pt x="5700" y="31825"/>
                    </a:cubicBezTo>
                    <a:lnTo>
                      <a:pt x="5754" y="31825"/>
                    </a:lnTo>
                    <a:cubicBezTo>
                      <a:pt x="5790" y="31825"/>
                      <a:pt x="5808" y="31825"/>
                      <a:pt x="5826" y="31808"/>
                    </a:cubicBezTo>
                    <a:cubicBezTo>
                      <a:pt x="5844" y="31861"/>
                      <a:pt x="5844" y="31897"/>
                      <a:pt x="5861" y="31933"/>
                    </a:cubicBezTo>
                    <a:cubicBezTo>
                      <a:pt x="5533" y="31829"/>
                      <a:pt x="5238" y="31675"/>
                      <a:pt x="4976" y="31471"/>
                    </a:cubicBezTo>
                    <a:close/>
                    <a:moveTo>
                      <a:pt x="12876" y="31879"/>
                    </a:moveTo>
                    <a:lnTo>
                      <a:pt x="12876" y="31879"/>
                    </a:lnTo>
                    <a:cubicBezTo>
                      <a:pt x="13055" y="32237"/>
                      <a:pt x="13127" y="32631"/>
                      <a:pt x="13127" y="33024"/>
                    </a:cubicBezTo>
                    <a:cubicBezTo>
                      <a:pt x="12948" y="32684"/>
                      <a:pt x="12787" y="32237"/>
                      <a:pt x="12876" y="31879"/>
                    </a:cubicBezTo>
                    <a:close/>
                    <a:moveTo>
                      <a:pt x="11606" y="32559"/>
                    </a:moveTo>
                    <a:lnTo>
                      <a:pt x="11606" y="32559"/>
                    </a:lnTo>
                    <a:cubicBezTo>
                      <a:pt x="11731" y="33078"/>
                      <a:pt x="11463" y="33525"/>
                      <a:pt x="11248" y="33991"/>
                    </a:cubicBezTo>
                    <a:cubicBezTo>
                      <a:pt x="11176" y="33490"/>
                      <a:pt x="11302" y="32971"/>
                      <a:pt x="11606" y="32559"/>
                    </a:cubicBezTo>
                    <a:close/>
                    <a:moveTo>
                      <a:pt x="17458" y="30090"/>
                    </a:moveTo>
                    <a:lnTo>
                      <a:pt x="17458" y="30090"/>
                    </a:lnTo>
                    <a:cubicBezTo>
                      <a:pt x="17458" y="30090"/>
                      <a:pt x="16778" y="31611"/>
                      <a:pt x="16688" y="31790"/>
                    </a:cubicBezTo>
                    <a:cubicBezTo>
                      <a:pt x="16241" y="32541"/>
                      <a:pt x="15757" y="33257"/>
                      <a:pt x="15256" y="33955"/>
                    </a:cubicBezTo>
                    <a:cubicBezTo>
                      <a:pt x="14397" y="35136"/>
                      <a:pt x="13592" y="36317"/>
                      <a:pt x="12697" y="37462"/>
                    </a:cubicBezTo>
                    <a:cubicBezTo>
                      <a:pt x="12733" y="37176"/>
                      <a:pt x="12787" y="36890"/>
                      <a:pt x="12823" y="36621"/>
                    </a:cubicBezTo>
                    <a:cubicBezTo>
                      <a:pt x="13037" y="36031"/>
                      <a:pt x="13288" y="35458"/>
                      <a:pt x="13610" y="34921"/>
                    </a:cubicBezTo>
                    <a:cubicBezTo>
                      <a:pt x="14272" y="33776"/>
                      <a:pt x="15203" y="32774"/>
                      <a:pt x="15775" y="31557"/>
                    </a:cubicBezTo>
                    <a:cubicBezTo>
                      <a:pt x="15788" y="31532"/>
                      <a:pt x="15765" y="31506"/>
                      <a:pt x="15738" y="31506"/>
                    </a:cubicBezTo>
                    <a:cubicBezTo>
                      <a:pt x="15726" y="31506"/>
                      <a:pt x="15714" y="31511"/>
                      <a:pt x="15704" y="31521"/>
                    </a:cubicBezTo>
                    <a:cubicBezTo>
                      <a:pt x="15006" y="32649"/>
                      <a:pt x="14236" y="33740"/>
                      <a:pt x="13503" y="34850"/>
                    </a:cubicBezTo>
                    <a:cubicBezTo>
                      <a:pt x="13270" y="35226"/>
                      <a:pt x="13073" y="35637"/>
                      <a:pt x="12912" y="36049"/>
                    </a:cubicBezTo>
                    <a:cubicBezTo>
                      <a:pt x="12984" y="35673"/>
                      <a:pt x="13055" y="35297"/>
                      <a:pt x="13127" y="34921"/>
                    </a:cubicBezTo>
                    <a:cubicBezTo>
                      <a:pt x="13896" y="32810"/>
                      <a:pt x="15328" y="30859"/>
                      <a:pt x="17458" y="30090"/>
                    </a:cubicBezTo>
                    <a:close/>
                    <a:moveTo>
                      <a:pt x="10729" y="36586"/>
                    </a:moveTo>
                    <a:lnTo>
                      <a:pt x="10729" y="36586"/>
                    </a:lnTo>
                    <a:cubicBezTo>
                      <a:pt x="11087" y="36782"/>
                      <a:pt x="11284" y="37176"/>
                      <a:pt x="11463" y="37534"/>
                    </a:cubicBezTo>
                    <a:cubicBezTo>
                      <a:pt x="11087" y="37355"/>
                      <a:pt x="10801" y="37015"/>
                      <a:pt x="10729" y="36586"/>
                    </a:cubicBezTo>
                    <a:close/>
                    <a:moveTo>
                      <a:pt x="9745" y="30895"/>
                    </a:moveTo>
                    <a:cubicBezTo>
                      <a:pt x="9781" y="31754"/>
                      <a:pt x="9995" y="32631"/>
                      <a:pt x="9995" y="33454"/>
                    </a:cubicBezTo>
                    <a:cubicBezTo>
                      <a:pt x="9977" y="34939"/>
                      <a:pt x="9888" y="36424"/>
                      <a:pt x="9816" y="37910"/>
                    </a:cubicBezTo>
                    <a:cubicBezTo>
                      <a:pt x="9798" y="37838"/>
                      <a:pt x="9781" y="37785"/>
                      <a:pt x="9745" y="37731"/>
                    </a:cubicBezTo>
                    <a:lnTo>
                      <a:pt x="9763" y="37731"/>
                    </a:lnTo>
                    <a:cubicBezTo>
                      <a:pt x="9709" y="36550"/>
                      <a:pt x="9494" y="35387"/>
                      <a:pt x="9602" y="34206"/>
                    </a:cubicBezTo>
                    <a:cubicBezTo>
                      <a:pt x="9602" y="34188"/>
                      <a:pt x="9588" y="34179"/>
                      <a:pt x="9572" y="34179"/>
                    </a:cubicBezTo>
                    <a:cubicBezTo>
                      <a:pt x="9557" y="34179"/>
                      <a:pt x="9539" y="34188"/>
                      <a:pt x="9530" y="34206"/>
                    </a:cubicBezTo>
                    <a:cubicBezTo>
                      <a:pt x="9440" y="35208"/>
                      <a:pt x="9458" y="36246"/>
                      <a:pt x="9584" y="37248"/>
                    </a:cubicBezTo>
                    <a:cubicBezTo>
                      <a:pt x="9476" y="36943"/>
                      <a:pt x="9369" y="36657"/>
                      <a:pt x="9279" y="36353"/>
                    </a:cubicBezTo>
                    <a:cubicBezTo>
                      <a:pt x="9279" y="36335"/>
                      <a:pt x="9279" y="36317"/>
                      <a:pt x="9279" y="36299"/>
                    </a:cubicBezTo>
                    <a:cubicBezTo>
                      <a:pt x="9011" y="35118"/>
                      <a:pt x="8904" y="34009"/>
                      <a:pt x="9172" y="32828"/>
                    </a:cubicBezTo>
                    <a:cubicBezTo>
                      <a:pt x="9315" y="32165"/>
                      <a:pt x="9548" y="31539"/>
                      <a:pt x="9745" y="30895"/>
                    </a:cubicBezTo>
                    <a:close/>
                    <a:moveTo>
                      <a:pt x="4907" y="33876"/>
                    </a:moveTo>
                    <a:cubicBezTo>
                      <a:pt x="4990" y="33876"/>
                      <a:pt x="5129" y="33900"/>
                      <a:pt x="5343" y="33955"/>
                    </a:cubicBezTo>
                    <a:cubicBezTo>
                      <a:pt x="6112" y="34152"/>
                      <a:pt x="6828" y="34760"/>
                      <a:pt x="7400" y="35279"/>
                    </a:cubicBezTo>
                    <a:cubicBezTo>
                      <a:pt x="8313" y="36102"/>
                      <a:pt x="9083" y="37069"/>
                      <a:pt x="9655" y="38142"/>
                    </a:cubicBezTo>
                    <a:lnTo>
                      <a:pt x="9798" y="38500"/>
                    </a:lnTo>
                    <a:cubicBezTo>
                      <a:pt x="9709" y="38375"/>
                      <a:pt x="9602" y="38268"/>
                      <a:pt x="9476" y="38160"/>
                    </a:cubicBezTo>
                    <a:cubicBezTo>
                      <a:pt x="9154" y="37713"/>
                      <a:pt x="8814" y="37266"/>
                      <a:pt x="8420" y="36854"/>
                    </a:cubicBezTo>
                    <a:cubicBezTo>
                      <a:pt x="7884" y="36263"/>
                      <a:pt x="7168" y="35870"/>
                      <a:pt x="6631" y="35261"/>
                    </a:cubicBezTo>
                    <a:cubicBezTo>
                      <a:pt x="6623" y="35253"/>
                      <a:pt x="6614" y="35250"/>
                      <a:pt x="6605" y="35250"/>
                    </a:cubicBezTo>
                    <a:cubicBezTo>
                      <a:pt x="6576" y="35250"/>
                      <a:pt x="6550" y="35291"/>
                      <a:pt x="6577" y="35333"/>
                    </a:cubicBezTo>
                    <a:cubicBezTo>
                      <a:pt x="7043" y="35888"/>
                      <a:pt x="7669" y="36246"/>
                      <a:pt x="8170" y="36782"/>
                    </a:cubicBezTo>
                    <a:cubicBezTo>
                      <a:pt x="8474" y="37122"/>
                      <a:pt x="8743" y="37462"/>
                      <a:pt x="9029" y="37820"/>
                    </a:cubicBezTo>
                    <a:cubicBezTo>
                      <a:pt x="8725" y="37623"/>
                      <a:pt x="8420" y="37445"/>
                      <a:pt x="8116" y="37283"/>
                    </a:cubicBezTo>
                    <a:cubicBezTo>
                      <a:pt x="6828" y="36568"/>
                      <a:pt x="6112" y="35673"/>
                      <a:pt x="5253" y="34510"/>
                    </a:cubicBezTo>
                    <a:cubicBezTo>
                      <a:pt x="5029" y="34188"/>
                      <a:pt x="4608" y="33876"/>
                      <a:pt x="4907" y="33876"/>
                    </a:cubicBezTo>
                    <a:close/>
                    <a:moveTo>
                      <a:pt x="9655" y="40039"/>
                    </a:moveTo>
                    <a:lnTo>
                      <a:pt x="9655" y="40039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69"/>
                      <a:pt x="9798" y="40272"/>
                      <a:pt x="9655" y="40039"/>
                    </a:cubicBezTo>
                    <a:close/>
                    <a:moveTo>
                      <a:pt x="12751" y="41113"/>
                    </a:moveTo>
                    <a:lnTo>
                      <a:pt x="12751" y="41113"/>
                    </a:lnTo>
                    <a:cubicBezTo>
                      <a:pt x="12626" y="41560"/>
                      <a:pt x="12465" y="41990"/>
                      <a:pt x="12268" y="42401"/>
                    </a:cubicBezTo>
                    <a:cubicBezTo>
                      <a:pt x="12268" y="42294"/>
                      <a:pt x="12268" y="42187"/>
                      <a:pt x="12250" y="42097"/>
                    </a:cubicBezTo>
                    <a:cubicBezTo>
                      <a:pt x="12393" y="41757"/>
                      <a:pt x="12554" y="41417"/>
                      <a:pt x="12751" y="41113"/>
                    </a:cubicBezTo>
                    <a:close/>
                    <a:moveTo>
                      <a:pt x="9637" y="24399"/>
                    </a:moveTo>
                    <a:cubicBezTo>
                      <a:pt x="9781" y="25455"/>
                      <a:pt x="9924" y="26511"/>
                      <a:pt x="10067" y="27566"/>
                    </a:cubicBezTo>
                    <a:lnTo>
                      <a:pt x="10067" y="27584"/>
                    </a:lnTo>
                    <a:cubicBezTo>
                      <a:pt x="10389" y="29875"/>
                      <a:pt x="10747" y="32148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9"/>
                      <a:pt x="11355" y="36246"/>
                      <a:pt x="11481" y="37122"/>
                    </a:cubicBezTo>
                    <a:cubicBezTo>
                      <a:pt x="11302" y="36782"/>
                      <a:pt x="11015" y="36514"/>
                      <a:pt x="10657" y="36371"/>
                    </a:cubicBezTo>
                    <a:cubicBezTo>
                      <a:pt x="10648" y="36368"/>
                      <a:pt x="10639" y="36366"/>
                      <a:pt x="10631" y="36366"/>
                    </a:cubicBezTo>
                    <a:cubicBezTo>
                      <a:pt x="10592" y="36366"/>
                      <a:pt x="10568" y="36398"/>
                      <a:pt x="10568" y="36442"/>
                    </a:cubicBezTo>
                    <a:cubicBezTo>
                      <a:pt x="10586" y="37033"/>
                      <a:pt x="10979" y="37516"/>
                      <a:pt x="11552" y="37659"/>
                    </a:cubicBezTo>
                    <a:cubicBezTo>
                      <a:pt x="11642" y="38393"/>
                      <a:pt x="11731" y="39109"/>
                      <a:pt x="11803" y="39842"/>
                    </a:cubicBezTo>
                    <a:cubicBezTo>
                      <a:pt x="11910" y="40952"/>
                      <a:pt x="11982" y="42061"/>
                      <a:pt x="11982" y="43189"/>
                    </a:cubicBezTo>
                    <a:cubicBezTo>
                      <a:pt x="11534" y="41399"/>
                      <a:pt x="10550" y="39664"/>
                      <a:pt x="9888" y="38017"/>
                    </a:cubicBezTo>
                    <a:cubicBezTo>
                      <a:pt x="9906" y="38017"/>
                      <a:pt x="9924" y="38017"/>
                      <a:pt x="9924" y="37981"/>
                    </a:cubicBezTo>
                    <a:cubicBezTo>
                      <a:pt x="10174" y="36943"/>
                      <a:pt x="10156" y="35870"/>
                      <a:pt x="10156" y="34814"/>
                    </a:cubicBezTo>
                    <a:cubicBezTo>
                      <a:pt x="10156" y="33615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8"/>
                    </a:cubicBezTo>
                    <a:cubicBezTo>
                      <a:pt x="9924" y="30269"/>
                      <a:pt x="9959" y="30072"/>
                      <a:pt x="9995" y="29875"/>
                    </a:cubicBezTo>
                    <a:cubicBezTo>
                      <a:pt x="10006" y="29812"/>
                      <a:pt x="9956" y="29774"/>
                      <a:pt x="9908" y="29774"/>
                    </a:cubicBezTo>
                    <a:cubicBezTo>
                      <a:pt x="9874" y="29774"/>
                      <a:pt x="9842" y="29794"/>
                      <a:pt x="9834" y="29839"/>
                    </a:cubicBezTo>
                    <a:cubicBezTo>
                      <a:pt x="9798" y="29964"/>
                      <a:pt x="9781" y="30108"/>
                      <a:pt x="9763" y="30269"/>
                    </a:cubicBezTo>
                    <a:cubicBezTo>
                      <a:pt x="9709" y="30537"/>
                      <a:pt x="9637" y="30823"/>
                      <a:pt x="9548" y="31110"/>
                    </a:cubicBezTo>
                    <a:cubicBezTo>
                      <a:pt x="9351" y="31808"/>
                      <a:pt x="9100" y="32505"/>
                      <a:pt x="8939" y="33221"/>
                    </a:cubicBezTo>
                    <a:cubicBezTo>
                      <a:pt x="8814" y="33848"/>
                      <a:pt x="8814" y="34510"/>
                      <a:pt x="8939" y="35136"/>
                    </a:cubicBezTo>
                    <a:cubicBezTo>
                      <a:pt x="8635" y="33955"/>
                      <a:pt x="8456" y="32738"/>
                      <a:pt x="8367" y="31503"/>
                    </a:cubicBezTo>
                    <a:cubicBezTo>
                      <a:pt x="8546" y="31235"/>
                      <a:pt x="8671" y="30949"/>
                      <a:pt x="8796" y="30662"/>
                    </a:cubicBezTo>
                    <a:cubicBezTo>
                      <a:pt x="8939" y="30376"/>
                      <a:pt x="8993" y="30054"/>
                      <a:pt x="8922" y="29750"/>
                    </a:cubicBezTo>
                    <a:cubicBezTo>
                      <a:pt x="8911" y="29709"/>
                      <a:pt x="8879" y="29686"/>
                      <a:pt x="8846" y="29686"/>
                    </a:cubicBezTo>
                    <a:cubicBezTo>
                      <a:pt x="8820" y="29686"/>
                      <a:pt x="8794" y="29700"/>
                      <a:pt x="8778" y="29732"/>
                    </a:cubicBezTo>
                    <a:cubicBezTo>
                      <a:pt x="8582" y="30000"/>
                      <a:pt x="8438" y="30286"/>
                      <a:pt x="8349" y="30591"/>
                    </a:cubicBezTo>
                    <a:cubicBezTo>
                      <a:pt x="8349" y="30179"/>
                      <a:pt x="8349" y="29768"/>
                      <a:pt x="8367" y="29338"/>
                    </a:cubicBezTo>
                    <a:cubicBezTo>
                      <a:pt x="8456" y="27781"/>
                      <a:pt x="8814" y="26242"/>
                      <a:pt x="9458" y="24828"/>
                    </a:cubicBezTo>
                    <a:cubicBezTo>
                      <a:pt x="9476" y="24936"/>
                      <a:pt x="9512" y="25043"/>
                      <a:pt x="9530" y="25168"/>
                    </a:cubicBezTo>
                    <a:cubicBezTo>
                      <a:pt x="9530" y="25191"/>
                      <a:pt x="9546" y="25201"/>
                      <a:pt x="9564" y="25201"/>
                    </a:cubicBezTo>
                    <a:cubicBezTo>
                      <a:pt x="9589" y="25201"/>
                      <a:pt x="9619" y="25182"/>
                      <a:pt x="9619" y="25151"/>
                    </a:cubicBezTo>
                    <a:cubicBezTo>
                      <a:pt x="9602" y="24972"/>
                      <a:pt x="9584" y="24793"/>
                      <a:pt x="9548" y="24614"/>
                    </a:cubicBezTo>
                    <a:cubicBezTo>
                      <a:pt x="9584" y="24542"/>
                      <a:pt x="9619" y="24471"/>
                      <a:pt x="9637" y="24399"/>
                    </a:cubicBezTo>
                    <a:close/>
                    <a:moveTo>
                      <a:pt x="11212" y="44280"/>
                    </a:moveTo>
                    <a:lnTo>
                      <a:pt x="11212" y="44280"/>
                    </a:lnTo>
                    <a:cubicBezTo>
                      <a:pt x="11624" y="44603"/>
                      <a:pt x="11642" y="45265"/>
                      <a:pt x="11785" y="45766"/>
                    </a:cubicBezTo>
                    <a:cubicBezTo>
                      <a:pt x="11445" y="45336"/>
                      <a:pt x="11248" y="44817"/>
                      <a:pt x="11212" y="44280"/>
                    </a:cubicBezTo>
                    <a:close/>
                    <a:moveTo>
                      <a:pt x="12984" y="45444"/>
                    </a:moveTo>
                    <a:cubicBezTo>
                      <a:pt x="12930" y="46124"/>
                      <a:pt x="12501" y="46661"/>
                      <a:pt x="12089" y="47197"/>
                    </a:cubicBezTo>
                    <a:cubicBezTo>
                      <a:pt x="12089" y="47108"/>
                      <a:pt x="12125" y="47018"/>
                      <a:pt x="12125" y="46929"/>
                    </a:cubicBezTo>
                    <a:cubicBezTo>
                      <a:pt x="12411" y="46446"/>
                      <a:pt x="12536" y="45784"/>
                      <a:pt x="12984" y="45444"/>
                    </a:cubicBezTo>
                    <a:close/>
                    <a:moveTo>
                      <a:pt x="10796" y="1"/>
                    </a:moveTo>
                    <a:cubicBezTo>
                      <a:pt x="10785" y="1"/>
                      <a:pt x="10774" y="3"/>
                      <a:pt x="10765" y="8"/>
                    </a:cubicBezTo>
                    <a:cubicBezTo>
                      <a:pt x="10085" y="187"/>
                      <a:pt x="9906" y="849"/>
                      <a:pt x="9888" y="1493"/>
                    </a:cubicBezTo>
                    <a:cubicBezTo>
                      <a:pt x="9673" y="956"/>
                      <a:pt x="9333" y="473"/>
                      <a:pt x="8939" y="62"/>
                    </a:cubicBezTo>
                    <a:cubicBezTo>
                      <a:pt x="8927" y="49"/>
                      <a:pt x="8910" y="43"/>
                      <a:pt x="8892" y="43"/>
                    </a:cubicBezTo>
                    <a:cubicBezTo>
                      <a:pt x="8860" y="43"/>
                      <a:pt x="8826" y="63"/>
                      <a:pt x="8814" y="97"/>
                    </a:cubicBezTo>
                    <a:cubicBezTo>
                      <a:pt x="8564" y="760"/>
                      <a:pt x="8528" y="1493"/>
                      <a:pt x="8743" y="2173"/>
                    </a:cubicBezTo>
                    <a:cubicBezTo>
                      <a:pt x="8385" y="1833"/>
                      <a:pt x="7973" y="1547"/>
                      <a:pt x="7526" y="1332"/>
                    </a:cubicBezTo>
                    <a:cubicBezTo>
                      <a:pt x="7518" y="1330"/>
                      <a:pt x="7511" y="1329"/>
                      <a:pt x="7505" y="1329"/>
                    </a:cubicBezTo>
                    <a:cubicBezTo>
                      <a:pt x="7463" y="1329"/>
                      <a:pt x="7439" y="1373"/>
                      <a:pt x="7454" y="1404"/>
                    </a:cubicBezTo>
                    <a:cubicBezTo>
                      <a:pt x="7794" y="2084"/>
                      <a:pt x="7794" y="2853"/>
                      <a:pt x="8242" y="3480"/>
                    </a:cubicBezTo>
                    <a:cubicBezTo>
                      <a:pt x="8510" y="3802"/>
                      <a:pt x="8850" y="4052"/>
                      <a:pt x="9226" y="4231"/>
                    </a:cubicBezTo>
                    <a:cubicBezTo>
                      <a:pt x="9244" y="4410"/>
                      <a:pt x="9333" y="4589"/>
                      <a:pt x="9440" y="4732"/>
                    </a:cubicBezTo>
                    <a:cubicBezTo>
                      <a:pt x="9584" y="4911"/>
                      <a:pt x="9798" y="5036"/>
                      <a:pt x="10013" y="5054"/>
                    </a:cubicBezTo>
                    <a:cubicBezTo>
                      <a:pt x="9852" y="6307"/>
                      <a:pt x="9673" y="7560"/>
                      <a:pt x="9494" y="8812"/>
                    </a:cubicBezTo>
                    <a:cubicBezTo>
                      <a:pt x="9387" y="8508"/>
                      <a:pt x="9315" y="8186"/>
                      <a:pt x="9262" y="7864"/>
                    </a:cubicBezTo>
                    <a:lnTo>
                      <a:pt x="9262" y="7864"/>
                    </a:lnTo>
                    <a:cubicBezTo>
                      <a:pt x="9351" y="8097"/>
                      <a:pt x="9351" y="8365"/>
                      <a:pt x="9440" y="8615"/>
                    </a:cubicBezTo>
                    <a:cubicBezTo>
                      <a:pt x="9440" y="8642"/>
                      <a:pt x="9458" y="8656"/>
                      <a:pt x="9476" y="8656"/>
                    </a:cubicBezTo>
                    <a:cubicBezTo>
                      <a:pt x="9494" y="8656"/>
                      <a:pt x="9512" y="8642"/>
                      <a:pt x="9512" y="8615"/>
                    </a:cubicBezTo>
                    <a:cubicBezTo>
                      <a:pt x="9548" y="8258"/>
                      <a:pt x="9440" y="7882"/>
                      <a:pt x="9244" y="7578"/>
                    </a:cubicBezTo>
                    <a:cubicBezTo>
                      <a:pt x="9229" y="7555"/>
                      <a:pt x="9204" y="7545"/>
                      <a:pt x="9181" y="7545"/>
                    </a:cubicBezTo>
                    <a:cubicBezTo>
                      <a:pt x="9149" y="7545"/>
                      <a:pt x="9118" y="7564"/>
                      <a:pt x="9118" y="7595"/>
                    </a:cubicBezTo>
                    <a:cubicBezTo>
                      <a:pt x="9118" y="8097"/>
                      <a:pt x="9226" y="8598"/>
                      <a:pt x="9476" y="9027"/>
                    </a:cubicBezTo>
                    <a:cubicBezTo>
                      <a:pt x="9297" y="10316"/>
                      <a:pt x="9154" y="11622"/>
                      <a:pt x="9065" y="12928"/>
                    </a:cubicBezTo>
                    <a:cubicBezTo>
                      <a:pt x="8975" y="12821"/>
                      <a:pt x="8850" y="12749"/>
                      <a:pt x="8725" y="12731"/>
                    </a:cubicBezTo>
                    <a:cubicBezTo>
                      <a:pt x="8671" y="12731"/>
                      <a:pt x="8653" y="12767"/>
                      <a:pt x="8653" y="12803"/>
                    </a:cubicBezTo>
                    <a:cubicBezTo>
                      <a:pt x="8671" y="13143"/>
                      <a:pt x="8760" y="13465"/>
                      <a:pt x="8904" y="13769"/>
                    </a:cubicBezTo>
                    <a:cubicBezTo>
                      <a:pt x="8939" y="13841"/>
                      <a:pt x="8957" y="13895"/>
                      <a:pt x="8993" y="13948"/>
                    </a:cubicBezTo>
                    <a:cubicBezTo>
                      <a:pt x="8957" y="14610"/>
                      <a:pt x="8957" y="15255"/>
                      <a:pt x="8957" y="15917"/>
                    </a:cubicBezTo>
                    <a:cubicBezTo>
                      <a:pt x="8957" y="16525"/>
                      <a:pt x="8975" y="17116"/>
                      <a:pt x="9011" y="17706"/>
                    </a:cubicBezTo>
                    <a:cubicBezTo>
                      <a:pt x="8922" y="17474"/>
                      <a:pt x="8778" y="17241"/>
                      <a:pt x="8599" y="17062"/>
                    </a:cubicBezTo>
                    <a:cubicBezTo>
                      <a:pt x="8587" y="17050"/>
                      <a:pt x="8570" y="17044"/>
                      <a:pt x="8551" y="17044"/>
                    </a:cubicBezTo>
                    <a:cubicBezTo>
                      <a:pt x="8514" y="17044"/>
                      <a:pt x="8474" y="17068"/>
                      <a:pt x="8474" y="17116"/>
                    </a:cubicBezTo>
                    <a:cubicBezTo>
                      <a:pt x="8546" y="17688"/>
                      <a:pt x="8743" y="18261"/>
                      <a:pt x="9047" y="18744"/>
                    </a:cubicBezTo>
                    <a:cubicBezTo>
                      <a:pt x="9047" y="18744"/>
                      <a:pt x="9065" y="18762"/>
                      <a:pt x="9065" y="18762"/>
                    </a:cubicBezTo>
                    <a:cubicBezTo>
                      <a:pt x="9190" y="20516"/>
                      <a:pt x="9369" y="22252"/>
                      <a:pt x="9584" y="23969"/>
                    </a:cubicBezTo>
                    <a:lnTo>
                      <a:pt x="9458" y="24202"/>
                    </a:lnTo>
                    <a:cubicBezTo>
                      <a:pt x="9136" y="22645"/>
                      <a:pt x="8367" y="21178"/>
                      <a:pt x="7579" y="19764"/>
                    </a:cubicBezTo>
                    <a:cubicBezTo>
                      <a:pt x="7579" y="19746"/>
                      <a:pt x="7579" y="19728"/>
                      <a:pt x="7579" y="19710"/>
                    </a:cubicBezTo>
                    <a:cubicBezTo>
                      <a:pt x="7633" y="19496"/>
                      <a:pt x="7651" y="19281"/>
                      <a:pt x="7633" y="19048"/>
                    </a:cubicBezTo>
                    <a:cubicBezTo>
                      <a:pt x="7633" y="18798"/>
                      <a:pt x="7544" y="18547"/>
                      <a:pt x="7383" y="18368"/>
                    </a:cubicBezTo>
                    <a:cubicBezTo>
                      <a:pt x="7361" y="18347"/>
                      <a:pt x="7337" y="18337"/>
                      <a:pt x="7315" y="18337"/>
                    </a:cubicBezTo>
                    <a:cubicBezTo>
                      <a:pt x="7281" y="18337"/>
                      <a:pt x="7250" y="18361"/>
                      <a:pt x="7239" y="18404"/>
                    </a:cubicBezTo>
                    <a:cubicBezTo>
                      <a:pt x="7186" y="18619"/>
                      <a:pt x="7168" y="18851"/>
                      <a:pt x="7204" y="19066"/>
                    </a:cubicBezTo>
                    <a:lnTo>
                      <a:pt x="7007" y="18708"/>
                    </a:lnTo>
                    <a:cubicBezTo>
                      <a:pt x="6613" y="18010"/>
                      <a:pt x="6291" y="17313"/>
                      <a:pt x="5987" y="16597"/>
                    </a:cubicBezTo>
                    <a:lnTo>
                      <a:pt x="6005" y="16597"/>
                    </a:lnTo>
                    <a:cubicBezTo>
                      <a:pt x="6309" y="16328"/>
                      <a:pt x="6291" y="15666"/>
                      <a:pt x="6255" y="15290"/>
                    </a:cubicBezTo>
                    <a:cubicBezTo>
                      <a:pt x="6255" y="15255"/>
                      <a:pt x="6217" y="15228"/>
                      <a:pt x="6181" y="15228"/>
                    </a:cubicBezTo>
                    <a:cubicBezTo>
                      <a:pt x="6161" y="15228"/>
                      <a:pt x="6142" y="15236"/>
                      <a:pt x="6130" y="15255"/>
                    </a:cubicBezTo>
                    <a:cubicBezTo>
                      <a:pt x="5915" y="15541"/>
                      <a:pt x="5808" y="15899"/>
                      <a:pt x="5844" y="16275"/>
                    </a:cubicBezTo>
                    <a:cubicBezTo>
                      <a:pt x="5146" y="14592"/>
                      <a:pt x="4609" y="12839"/>
                      <a:pt x="4215" y="11067"/>
                    </a:cubicBezTo>
                    <a:cubicBezTo>
                      <a:pt x="4251" y="11013"/>
                      <a:pt x="4287" y="10978"/>
                      <a:pt x="4305" y="10924"/>
                    </a:cubicBezTo>
                    <a:cubicBezTo>
                      <a:pt x="4412" y="10834"/>
                      <a:pt x="4484" y="10727"/>
                      <a:pt x="4537" y="10602"/>
                    </a:cubicBezTo>
                    <a:cubicBezTo>
                      <a:pt x="4949" y="10548"/>
                      <a:pt x="5360" y="10423"/>
                      <a:pt x="5736" y="10226"/>
                    </a:cubicBezTo>
                    <a:cubicBezTo>
                      <a:pt x="5951" y="10119"/>
                      <a:pt x="6488" y="9671"/>
                      <a:pt x="6040" y="9474"/>
                    </a:cubicBezTo>
                    <a:cubicBezTo>
                      <a:pt x="6031" y="9470"/>
                      <a:pt x="6021" y="9467"/>
                      <a:pt x="6012" y="9467"/>
                    </a:cubicBezTo>
                    <a:cubicBezTo>
                      <a:pt x="6009" y="9467"/>
                      <a:pt x="6005" y="9468"/>
                      <a:pt x="6001" y="9469"/>
                    </a:cubicBezTo>
                    <a:lnTo>
                      <a:pt x="6001" y="9469"/>
                    </a:lnTo>
                    <a:cubicBezTo>
                      <a:pt x="6247" y="9165"/>
                      <a:pt x="6410" y="8795"/>
                      <a:pt x="6470" y="8401"/>
                    </a:cubicBezTo>
                    <a:cubicBezTo>
                      <a:pt x="6470" y="8365"/>
                      <a:pt x="6434" y="8347"/>
                      <a:pt x="6398" y="8347"/>
                    </a:cubicBezTo>
                    <a:cubicBezTo>
                      <a:pt x="6350" y="8341"/>
                      <a:pt x="6301" y="8338"/>
                      <a:pt x="6253" y="8338"/>
                    </a:cubicBezTo>
                    <a:cubicBezTo>
                      <a:pt x="5860" y="8338"/>
                      <a:pt x="5494" y="8531"/>
                      <a:pt x="5271" y="8866"/>
                    </a:cubicBezTo>
                    <a:cubicBezTo>
                      <a:pt x="5468" y="8401"/>
                      <a:pt x="5539" y="7882"/>
                      <a:pt x="5450" y="7381"/>
                    </a:cubicBezTo>
                    <a:cubicBezTo>
                      <a:pt x="5437" y="7355"/>
                      <a:pt x="5404" y="7338"/>
                      <a:pt x="5381" y="7338"/>
                    </a:cubicBezTo>
                    <a:cubicBezTo>
                      <a:pt x="5373" y="7338"/>
                      <a:pt x="5365" y="7340"/>
                      <a:pt x="5360" y="7345"/>
                    </a:cubicBezTo>
                    <a:cubicBezTo>
                      <a:pt x="5056" y="7649"/>
                      <a:pt x="4806" y="7989"/>
                      <a:pt x="4609" y="8365"/>
                    </a:cubicBezTo>
                    <a:cubicBezTo>
                      <a:pt x="4555" y="7846"/>
                      <a:pt x="4394" y="7363"/>
                      <a:pt x="4126" y="6933"/>
                    </a:cubicBezTo>
                    <a:cubicBezTo>
                      <a:pt x="4115" y="6911"/>
                      <a:pt x="4090" y="6896"/>
                      <a:pt x="4068" y="6896"/>
                    </a:cubicBezTo>
                    <a:cubicBezTo>
                      <a:pt x="4055" y="6896"/>
                      <a:pt x="4043" y="6902"/>
                      <a:pt x="4036" y="6915"/>
                    </a:cubicBezTo>
                    <a:cubicBezTo>
                      <a:pt x="3660" y="7309"/>
                      <a:pt x="3481" y="7828"/>
                      <a:pt x="3553" y="8365"/>
                    </a:cubicBezTo>
                    <a:cubicBezTo>
                      <a:pt x="3302" y="8007"/>
                      <a:pt x="2998" y="7649"/>
                      <a:pt x="2783" y="7345"/>
                    </a:cubicBezTo>
                    <a:cubicBezTo>
                      <a:pt x="2763" y="7324"/>
                      <a:pt x="2742" y="7315"/>
                      <a:pt x="2721" y="7315"/>
                    </a:cubicBezTo>
                    <a:cubicBezTo>
                      <a:pt x="2706" y="7315"/>
                      <a:pt x="2691" y="7320"/>
                      <a:pt x="2676" y="7327"/>
                    </a:cubicBezTo>
                    <a:cubicBezTo>
                      <a:pt x="2193" y="7900"/>
                      <a:pt x="2300" y="8723"/>
                      <a:pt x="2694" y="9331"/>
                    </a:cubicBezTo>
                    <a:cubicBezTo>
                      <a:pt x="2318" y="9152"/>
                      <a:pt x="1907" y="9045"/>
                      <a:pt x="1495" y="8991"/>
                    </a:cubicBezTo>
                    <a:cubicBezTo>
                      <a:pt x="1441" y="8991"/>
                      <a:pt x="1406" y="9045"/>
                      <a:pt x="1423" y="9099"/>
                    </a:cubicBezTo>
                    <a:cubicBezTo>
                      <a:pt x="1728" y="10208"/>
                      <a:pt x="2801" y="10691"/>
                      <a:pt x="3857" y="10817"/>
                    </a:cubicBezTo>
                    <a:cubicBezTo>
                      <a:pt x="3875" y="10817"/>
                      <a:pt x="3893" y="10799"/>
                      <a:pt x="3893" y="10799"/>
                    </a:cubicBezTo>
                    <a:cubicBezTo>
                      <a:pt x="3911" y="10799"/>
                      <a:pt x="3929" y="10799"/>
                      <a:pt x="3929" y="10817"/>
                    </a:cubicBezTo>
                    <a:cubicBezTo>
                      <a:pt x="3982" y="10817"/>
                      <a:pt x="4018" y="10763"/>
                      <a:pt x="3982" y="10745"/>
                    </a:cubicBezTo>
                    <a:cubicBezTo>
                      <a:pt x="3911" y="10673"/>
                      <a:pt x="3839" y="10602"/>
                      <a:pt x="3786" y="10512"/>
                    </a:cubicBezTo>
                    <a:lnTo>
                      <a:pt x="3786" y="10477"/>
                    </a:lnTo>
                    <a:cubicBezTo>
                      <a:pt x="3857" y="10548"/>
                      <a:pt x="3947" y="10620"/>
                      <a:pt x="4000" y="10709"/>
                    </a:cubicBezTo>
                    <a:lnTo>
                      <a:pt x="4000" y="10727"/>
                    </a:lnTo>
                    <a:cubicBezTo>
                      <a:pt x="4000" y="10781"/>
                      <a:pt x="4036" y="10817"/>
                      <a:pt x="4090" y="10817"/>
                    </a:cubicBezTo>
                    <a:lnTo>
                      <a:pt x="4108" y="10906"/>
                    </a:lnTo>
                    <a:lnTo>
                      <a:pt x="4090" y="10960"/>
                    </a:lnTo>
                    <a:cubicBezTo>
                      <a:pt x="4054" y="11031"/>
                      <a:pt x="4090" y="11085"/>
                      <a:pt x="4161" y="11103"/>
                    </a:cubicBezTo>
                    <a:cubicBezTo>
                      <a:pt x="4340" y="11944"/>
                      <a:pt x="4537" y="12767"/>
                      <a:pt x="4770" y="13590"/>
                    </a:cubicBezTo>
                    <a:lnTo>
                      <a:pt x="4752" y="13590"/>
                    </a:lnTo>
                    <a:cubicBezTo>
                      <a:pt x="4412" y="13590"/>
                      <a:pt x="4126" y="13340"/>
                      <a:pt x="4090" y="13000"/>
                    </a:cubicBezTo>
                    <a:lnTo>
                      <a:pt x="4090" y="13000"/>
                    </a:lnTo>
                    <a:cubicBezTo>
                      <a:pt x="4197" y="13071"/>
                      <a:pt x="4287" y="13143"/>
                      <a:pt x="4358" y="13232"/>
                    </a:cubicBezTo>
                    <a:cubicBezTo>
                      <a:pt x="4448" y="13340"/>
                      <a:pt x="4537" y="13447"/>
                      <a:pt x="4645" y="13555"/>
                    </a:cubicBezTo>
                    <a:cubicBezTo>
                      <a:pt x="4651" y="13558"/>
                      <a:pt x="4658" y="13559"/>
                      <a:pt x="4666" y="13559"/>
                    </a:cubicBezTo>
                    <a:cubicBezTo>
                      <a:pt x="4698" y="13559"/>
                      <a:pt x="4731" y="13530"/>
                      <a:pt x="4716" y="13501"/>
                    </a:cubicBezTo>
                    <a:cubicBezTo>
                      <a:pt x="4662" y="13358"/>
                      <a:pt x="4573" y="13232"/>
                      <a:pt x="4466" y="13125"/>
                    </a:cubicBezTo>
                    <a:cubicBezTo>
                      <a:pt x="4358" y="13000"/>
                      <a:pt x="4215" y="12892"/>
                      <a:pt x="4072" y="12821"/>
                    </a:cubicBezTo>
                    <a:cubicBezTo>
                      <a:pt x="4058" y="12816"/>
                      <a:pt x="4044" y="12814"/>
                      <a:pt x="4033" y="12814"/>
                    </a:cubicBezTo>
                    <a:cubicBezTo>
                      <a:pt x="4000" y="12814"/>
                      <a:pt x="3978" y="12830"/>
                      <a:pt x="3965" y="12857"/>
                    </a:cubicBezTo>
                    <a:cubicBezTo>
                      <a:pt x="3897" y="13294"/>
                      <a:pt x="4242" y="13685"/>
                      <a:pt x="4670" y="13685"/>
                    </a:cubicBezTo>
                    <a:cubicBezTo>
                      <a:pt x="4697" y="13685"/>
                      <a:pt x="4724" y="13683"/>
                      <a:pt x="4752" y="13680"/>
                    </a:cubicBezTo>
                    <a:cubicBezTo>
                      <a:pt x="4770" y="13680"/>
                      <a:pt x="4770" y="13662"/>
                      <a:pt x="4788" y="13662"/>
                    </a:cubicBezTo>
                    <a:cubicBezTo>
                      <a:pt x="5128" y="14932"/>
                      <a:pt x="5593" y="16167"/>
                      <a:pt x="6166" y="17348"/>
                    </a:cubicBezTo>
                    <a:cubicBezTo>
                      <a:pt x="5861" y="16990"/>
                      <a:pt x="5575" y="16615"/>
                      <a:pt x="5289" y="16239"/>
                    </a:cubicBezTo>
                    <a:cubicBezTo>
                      <a:pt x="4179" y="14306"/>
                      <a:pt x="2569" y="12481"/>
                      <a:pt x="189" y="12445"/>
                    </a:cubicBezTo>
                    <a:cubicBezTo>
                      <a:pt x="135" y="12463"/>
                      <a:pt x="135" y="12517"/>
                      <a:pt x="189" y="12535"/>
                    </a:cubicBezTo>
                    <a:cubicBezTo>
                      <a:pt x="1406" y="12803"/>
                      <a:pt x="2426" y="13089"/>
                      <a:pt x="3392" y="13930"/>
                    </a:cubicBezTo>
                    <a:cubicBezTo>
                      <a:pt x="3929" y="14431"/>
                      <a:pt x="4394" y="15022"/>
                      <a:pt x="4788" y="15648"/>
                    </a:cubicBezTo>
                    <a:cubicBezTo>
                      <a:pt x="3571" y="14217"/>
                      <a:pt x="2157" y="12964"/>
                      <a:pt x="224" y="12588"/>
                    </a:cubicBezTo>
                    <a:cubicBezTo>
                      <a:pt x="221" y="12586"/>
                      <a:pt x="217" y="12585"/>
                      <a:pt x="213" y="12585"/>
                    </a:cubicBezTo>
                    <a:cubicBezTo>
                      <a:pt x="185" y="12585"/>
                      <a:pt x="175" y="12644"/>
                      <a:pt x="207" y="12660"/>
                    </a:cubicBezTo>
                    <a:cubicBezTo>
                      <a:pt x="1674" y="13215"/>
                      <a:pt x="2837" y="13805"/>
                      <a:pt x="3965" y="14897"/>
                    </a:cubicBezTo>
                    <a:cubicBezTo>
                      <a:pt x="4428" y="15360"/>
                      <a:pt x="4857" y="15860"/>
                      <a:pt x="5267" y="16377"/>
                    </a:cubicBezTo>
                    <a:lnTo>
                      <a:pt x="5267" y="16377"/>
                    </a:lnTo>
                    <a:cubicBezTo>
                      <a:pt x="4677" y="15766"/>
                      <a:pt x="3830" y="15465"/>
                      <a:pt x="3070" y="15094"/>
                    </a:cubicBezTo>
                    <a:cubicBezTo>
                      <a:pt x="1889" y="14503"/>
                      <a:pt x="1012" y="13519"/>
                      <a:pt x="81" y="12588"/>
                    </a:cubicBezTo>
                    <a:cubicBezTo>
                      <a:pt x="73" y="12580"/>
                      <a:pt x="64" y="12576"/>
                      <a:pt x="55" y="12576"/>
                    </a:cubicBezTo>
                    <a:cubicBezTo>
                      <a:pt x="25" y="12576"/>
                      <a:pt x="0" y="12614"/>
                      <a:pt x="28" y="12642"/>
                    </a:cubicBezTo>
                    <a:cubicBezTo>
                      <a:pt x="690" y="13411"/>
                      <a:pt x="1423" y="14109"/>
                      <a:pt x="2229" y="14718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9" y="16556"/>
                      <a:pt x="5343" y="16556"/>
                    </a:cubicBezTo>
                    <a:cubicBezTo>
                      <a:pt x="5356" y="16556"/>
                      <a:pt x="5369" y="16552"/>
                      <a:pt x="5378" y="16543"/>
                    </a:cubicBezTo>
                    <a:lnTo>
                      <a:pt x="5396" y="16579"/>
                    </a:lnTo>
                    <a:cubicBezTo>
                      <a:pt x="5396" y="16579"/>
                      <a:pt x="5404" y="16587"/>
                      <a:pt x="5415" y="16587"/>
                    </a:cubicBezTo>
                    <a:cubicBezTo>
                      <a:pt x="5420" y="16587"/>
                      <a:pt x="5426" y="16585"/>
                      <a:pt x="5432" y="16579"/>
                    </a:cubicBezTo>
                    <a:cubicBezTo>
                      <a:pt x="5736" y="16955"/>
                      <a:pt x="6023" y="17330"/>
                      <a:pt x="6309" y="17688"/>
                    </a:cubicBezTo>
                    <a:cubicBezTo>
                      <a:pt x="7025" y="19120"/>
                      <a:pt x="7794" y="20480"/>
                      <a:pt x="8420" y="21894"/>
                    </a:cubicBezTo>
                    <a:cubicBezTo>
                      <a:pt x="8188" y="21607"/>
                      <a:pt x="7866" y="21428"/>
                      <a:pt x="7490" y="21393"/>
                    </a:cubicBezTo>
                    <a:cubicBezTo>
                      <a:pt x="7436" y="21393"/>
                      <a:pt x="7400" y="21446"/>
                      <a:pt x="7436" y="21500"/>
                    </a:cubicBezTo>
                    <a:cubicBezTo>
                      <a:pt x="7633" y="21894"/>
                      <a:pt x="8027" y="22162"/>
                      <a:pt x="8474" y="22198"/>
                    </a:cubicBezTo>
                    <a:cubicBezTo>
                      <a:pt x="8492" y="22198"/>
                      <a:pt x="8528" y="22162"/>
                      <a:pt x="8528" y="22144"/>
                    </a:cubicBezTo>
                    <a:cubicBezTo>
                      <a:pt x="8850" y="22878"/>
                      <a:pt x="9118" y="23665"/>
                      <a:pt x="9351" y="24453"/>
                    </a:cubicBezTo>
                    <a:cubicBezTo>
                      <a:pt x="9154" y="24864"/>
                      <a:pt x="8975" y="25312"/>
                      <a:pt x="8832" y="25741"/>
                    </a:cubicBezTo>
                    <a:cubicBezTo>
                      <a:pt x="8886" y="25383"/>
                      <a:pt x="8850" y="24954"/>
                      <a:pt x="8564" y="24721"/>
                    </a:cubicBezTo>
                    <a:cubicBezTo>
                      <a:pt x="8541" y="24699"/>
                      <a:pt x="8519" y="24689"/>
                      <a:pt x="8499" y="24689"/>
                    </a:cubicBezTo>
                    <a:cubicBezTo>
                      <a:pt x="8471" y="24689"/>
                      <a:pt x="8449" y="24708"/>
                      <a:pt x="8438" y="24739"/>
                    </a:cubicBezTo>
                    <a:cubicBezTo>
                      <a:pt x="8349" y="25151"/>
                      <a:pt x="8438" y="25580"/>
                      <a:pt x="8707" y="25902"/>
                    </a:cubicBezTo>
                    <a:lnTo>
                      <a:pt x="8707" y="25956"/>
                    </a:lnTo>
                    <a:cubicBezTo>
                      <a:pt x="8725" y="25974"/>
                      <a:pt x="8725" y="25974"/>
                      <a:pt x="8743" y="25992"/>
                    </a:cubicBezTo>
                    <a:cubicBezTo>
                      <a:pt x="8564" y="26528"/>
                      <a:pt x="8420" y="27065"/>
                      <a:pt x="8313" y="27620"/>
                    </a:cubicBezTo>
                    <a:cubicBezTo>
                      <a:pt x="8277" y="27817"/>
                      <a:pt x="8242" y="28014"/>
                      <a:pt x="8206" y="28229"/>
                    </a:cubicBezTo>
                    <a:cubicBezTo>
                      <a:pt x="8242" y="27781"/>
                      <a:pt x="8259" y="27334"/>
                      <a:pt x="8259" y="26851"/>
                    </a:cubicBezTo>
                    <a:cubicBezTo>
                      <a:pt x="8259" y="25777"/>
                      <a:pt x="7866" y="24846"/>
                      <a:pt x="7687" y="23808"/>
                    </a:cubicBezTo>
                    <a:cubicBezTo>
                      <a:pt x="7669" y="23773"/>
                      <a:pt x="7638" y="23755"/>
                      <a:pt x="7606" y="23755"/>
                    </a:cubicBezTo>
                    <a:cubicBezTo>
                      <a:pt x="7575" y="23755"/>
                      <a:pt x="7544" y="23773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45" y="31736"/>
                      <a:pt x="8242" y="33454"/>
                      <a:pt x="8689" y="35136"/>
                    </a:cubicBezTo>
                    <a:cubicBezTo>
                      <a:pt x="8045" y="33991"/>
                      <a:pt x="7114" y="32953"/>
                      <a:pt x="6219" y="32004"/>
                    </a:cubicBezTo>
                    <a:cubicBezTo>
                      <a:pt x="6201" y="31772"/>
                      <a:pt x="6166" y="31539"/>
                      <a:pt x="6148" y="31306"/>
                    </a:cubicBezTo>
                    <a:cubicBezTo>
                      <a:pt x="6398" y="30609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1" y="29114"/>
                      <a:pt x="6363" y="29141"/>
                    </a:cubicBezTo>
                    <a:cubicBezTo>
                      <a:pt x="6273" y="29356"/>
                      <a:pt x="6166" y="29553"/>
                      <a:pt x="6058" y="29750"/>
                    </a:cubicBezTo>
                    <a:cubicBezTo>
                      <a:pt x="6076" y="29356"/>
                      <a:pt x="6076" y="28980"/>
                      <a:pt x="6094" y="28604"/>
                    </a:cubicBezTo>
                    <a:cubicBezTo>
                      <a:pt x="6079" y="28560"/>
                      <a:pt x="6053" y="28528"/>
                      <a:pt x="6014" y="28528"/>
                    </a:cubicBezTo>
                    <a:cubicBezTo>
                      <a:pt x="6005" y="28528"/>
                      <a:pt x="5996" y="28530"/>
                      <a:pt x="5987" y="28533"/>
                    </a:cubicBezTo>
                    <a:cubicBezTo>
                      <a:pt x="5432" y="28765"/>
                      <a:pt x="5199" y="29338"/>
                      <a:pt x="5217" y="29929"/>
                    </a:cubicBezTo>
                    <a:cubicBezTo>
                      <a:pt x="4895" y="29517"/>
                      <a:pt x="4484" y="29177"/>
                      <a:pt x="4018" y="28926"/>
                    </a:cubicBezTo>
                    <a:cubicBezTo>
                      <a:pt x="4008" y="28923"/>
                      <a:pt x="3999" y="28922"/>
                      <a:pt x="3989" y="28922"/>
                    </a:cubicBezTo>
                    <a:cubicBezTo>
                      <a:pt x="3947" y="28922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2" y="30358"/>
                    </a:cubicBezTo>
                    <a:lnTo>
                      <a:pt x="4287" y="30322"/>
                    </a:lnTo>
                    <a:cubicBezTo>
                      <a:pt x="4081" y="30181"/>
                      <a:pt x="3707" y="29946"/>
                      <a:pt x="3388" y="29946"/>
                    </a:cubicBezTo>
                    <a:cubicBezTo>
                      <a:pt x="3263" y="29946"/>
                      <a:pt x="3147" y="29982"/>
                      <a:pt x="3052" y="30072"/>
                    </a:cubicBezTo>
                    <a:cubicBezTo>
                      <a:pt x="2569" y="30519"/>
                      <a:pt x="3088" y="30913"/>
                      <a:pt x="3678" y="31163"/>
                    </a:cubicBezTo>
                    <a:lnTo>
                      <a:pt x="3428" y="31163"/>
                    </a:lnTo>
                    <a:cubicBezTo>
                      <a:pt x="2748" y="31235"/>
                      <a:pt x="2694" y="31790"/>
                      <a:pt x="2945" y="32327"/>
                    </a:cubicBezTo>
                    <a:cubicBezTo>
                      <a:pt x="2953" y="32353"/>
                      <a:pt x="2980" y="32367"/>
                      <a:pt x="3007" y="32367"/>
                    </a:cubicBezTo>
                    <a:cubicBezTo>
                      <a:pt x="3034" y="32367"/>
                      <a:pt x="3061" y="32353"/>
                      <a:pt x="3070" y="32327"/>
                    </a:cubicBezTo>
                    <a:cubicBezTo>
                      <a:pt x="3308" y="31979"/>
                      <a:pt x="3752" y="31879"/>
                      <a:pt x="4218" y="31879"/>
                    </a:cubicBezTo>
                    <a:cubicBezTo>
                      <a:pt x="4662" y="31879"/>
                      <a:pt x="5126" y="31970"/>
                      <a:pt x="5450" y="32022"/>
                    </a:cubicBezTo>
                    <a:cubicBezTo>
                      <a:pt x="5504" y="32022"/>
                      <a:pt x="5521" y="31969"/>
                      <a:pt x="5468" y="31951"/>
                    </a:cubicBezTo>
                    <a:cubicBezTo>
                      <a:pt x="5156" y="31821"/>
                      <a:pt x="4706" y="31724"/>
                      <a:pt x="4262" y="31724"/>
                    </a:cubicBezTo>
                    <a:cubicBezTo>
                      <a:pt x="3788" y="31724"/>
                      <a:pt x="3320" y="31834"/>
                      <a:pt x="3034" y="32130"/>
                    </a:cubicBezTo>
                    <a:cubicBezTo>
                      <a:pt x="2945" y="31897"/>
                      <a:pt x="2891" y="31664"/>
                      <a:pt x="3070" y="31468"/>
                    </a:cubicBezTo>
                    <a:cubicBezTo>
                      <a:pt x="3183" y="31354"/>
                      <a:pt x="3362" y="31327"/>
                      <a:pt x="3537" y="31327"/>
                    </a:cubicBezTo>
                    <a:cubicBezTo>
                      <a:pt x="3637" y="31327"/>
                      <a:pt x="3737" y="31336"/>
                      <a:pt x="3821" y="31342"/>
                    </a:cubicBezTo>
                    <a:cubicBezTo>
                      <a:pt x="4322" y="31378"/>
                      <a:pt x="4698" y="31629"/>
                      <a:pt x="5146" y="31772"/>
                    </a:cubicBezTo>
                    <a:lnTo>
                      <a:pt x="5181" y="31772"/>
                    </a:lnTo>
                    <a:cubicBezTo>
                      <a:pt x="5396" y="31897"/>
                      <a:pt x="5629" y="31987"/>
                      <a:pt x="5879" y="32022"/>
                    </a:cubicBezTo>
                    <a:lnTo>
                      <a:pt x="5879" y="32040"/>
                    </a:lnTo>
                    <a:cubicBezTo>
                      <a:pt x="5890" y="32084"/>
                      <a:pt x="5921" y="32107"/>
                      <a:pt x="5955" y="32107"/>
                    </a:cubicBezTo>
                    <a:cubicBezTo>
                      <a:pt x="5977" y="32107"/>
                      <a:pt x="6001" y="32097"/>
                      <a:pt x="6023" y="32076"/>
                    </a:cubicBezTo>
                    <a:cubicBezTo>
                      <a:pt x="6040" y="32094"/>
                      <a:pt x="6058" y="32112"/>
                      <a:pt x="6094" y="32112"/>
                    </a:cubicBezTo>
                    <a:cubicBezTo>
                      <a:pt x="6094" y="32148"/>
                      <a:pt x="6094" y="32183"/>
                      <a:pt x="6112" y="32219"/>
                    </a:cubicBezTo>
                    <a:cubicBezTo>
                      <a:pt x="6120" y="32244"/>
                      <a:pt x="6148" y="32257"/>
                      <a:pt x="6175" y="32257"/>
                    </a:cubicBezTo>
                    <a:cubicBezTo>
                      <a:pt x="6206" y="32257"/>
                      <a:pt x="6237" y="32240"/>
                      <a:pt x="6237" y="32201"/>
                    </a:cubicBezTo>
                    <a:lnTo>
                      <a:pt x="6237" y="32165"/>
                    </a:lnTo>
                    <a:cubicBezTo>
                      <a:pt x="6703" y="32684"/>
                      <a:pt x="7132" y="33221"/>
                      <a:pt x="7562" y="33758"/>
                    </a:cubicBezTo>
                    <a:cubicBezTo>
                      <a:pt x="8063" y="34438"/>
                      <a:pt x="8438" y="35190"/>
                      <a:pt x="8904" y="35888"/>
                    </a:cubicBezTo>
                    <a:lnTo>
                      <a:pt x="8957" y="36067"/>
                    </a:lnTo>
                    <a:cubicBezTo>
                      <a:pt x="9047" y="36389"/>
                      <a:pt x="9154" y="36711"/>
                      <a:pt x="9262" y="37033"/>
                    </a:cubicBezTo>
                    <a:cubicBezTo>
                      <a:pt x="8169" y="35359"/>
                      <a:pt x="6418" y="33685"/>
                      <a:pt x="4622" y="33685"/>
                    </a:cubicBezTo>
                    <a:cubicBezTo>
                      <a:pt x="4594" y="33685"/>
                      <a:pt x="4565" y="33686"/>
                      <a:pt x="4537" y="33687"/>
                    </a:cubicBezTo>
                    <a:cubicBezTo>
                      <a:pt x="4466" y="33687"/>
                      <a:pt x="4430" y="33776"/>
                      <a:pt x="4484" y="33830"/>
                    </a:cubicBezTo>
                    <a:cubicBezTo>
                      <a:pt x="5289" y="34689"/>
                      <a:pt x="5844" y="35888"/>
                      <a:pt x="6792" y="36621"/>
                    </a:cubicBezTo>
                    <a:cubicBezTo>
                      <a:pt x="7562" y="37212"/>
                      <a:pt x="8582" y="37570"/>
                      <a:pt x="9333" y="38178"/>
                    </a:cubicBezTo>
                    <a:cubicBezTo>
                      <a:pt x="9476" y="38357"/>
                      <a:pt x="9619" y="38554"/>
                      <a:pt x="9763" y="38733"/>
                    </a:cubicBezTo>
                    <a:cubicBezTo>
                      <a:pt x="9767" y="38738"/>
                      <a:pt x="9773" y="38740"/>
                      <a:pt x="9780" y="38740"/>
                    </a:cubicBezTo>
                    <a:cubicBezTo>
                      <a:pt x="9797" y="38740"/>
                      <a:pt x="9816" y="38723"/>
                      <a:pt x="9816" y="38697"/>
                    </a:cubicBezTo>
                    <a:cubicBezTo>
                      <a:pt x="9798" y="38661"/>
                      <a:pt x="9781" y="38626"/>
                      <a:pt x="9745" y="38590"/>
                    </a:cubicBezTo>
                    <a:lnTo>
                      <a:pt x="9745" y="38590"/>
                    </a:lnTo>
                    <a:cubicBezTo>
                      <a:pt x="9834" y="38679"/>
                      <a:pt x="9906" y="38769"/>
                      <a:pt x="9977" y="38858"/>
                    </a:cubicBezTo>
                    <a:cubicBezTo>
                      <a:pt x="10264" y="39574"/>
                      <a:pt x="10586" y="40290"/>
                      <a:pt x="10872" y="40988"/>
                    </a:cubicBezTo>
                    <a:lnTo>
                      <a:pt x="10693" y="40934"/>
                    </a:lnTo>
                    <a:cubicBezTo>
                      <a:pt x="10550" y="40701"/>
                      <a:pt x="10389" y="40487"/>
                      <a:pt x="10192" y="40290"/>
                    </a:cubicBezTo>
                    <a:cubicBezTo>
                      <a:pt x="10013" y="40057"/>
                      <a:pt x="9781" y="39896"/>
                      <a:pt x="9512" y="39789"/>
                    </a:cubicBezTo>
                    <a:cubicBezTo>
                      <a:pt x="9506" y="39787"/>
                      <a:pt x="9500" y="39786"/>
                      <a:pt x="9494" y="39786"/>
                    </a:cubicBezTo>
                    <a:cubicBezTo>
                      <a:pt x="9441" y="39786"/>
                      <a:pt x="9373" y="39848"/>
                      <a:pt x="9405" y="39896"/>
                    </a:cubicBezTo>
                    <a:cubicBezTo>
                      <a:pt x="9691" y="40540"/>
                      <a:pt x="10246" y="41006"/>
                      <a:pt x="10926" y="41185"/>
                    </a:cubicBezTo>
                    <a:cubicBezTo>
                      <a:pt x="11373" y="42294"/>
                      <a:pt x="11713" y="43439"/>
                      <a:pt x="11928" y="44603"/>
                    </a:cubicBezTo>
                    <a:cubicBezTo>
                      <a:pt x="11928" y="44799"/>
                      <a:pt x="11910" y="44996"/>
                      <a:pt x="11892" y="45193"/>
                    </a:cubicBezTo>
                    <a:cubicBezTo>
                      <a:pt x="11785" y="44692"/>
                      <a:pt x="11534" y="44209"/>
                      <a:pt x="11141" y="44030"/>
                    </a:cubicBezTo>
                    <a:cubicBezTo>
                      <a:pt x="11125" y="44022"/>
                      <a:pt x="11109" y="44019"/>
                      <a:pt x="11093" y="44019"/>
                    </a:cubicBezTo>
                    <a:cubicBezTo>
                      <a:pt x="11036" y="44019"/>
                      <a:pt x="10983" y="44067"/>
                      <a:pt x="10997" y="44137"/>
                    </a:cubicBezTo>
                    <a:cubicBezTo>
                      <a:pt x="11105" y="44764"/>
                      <a:pt x="11248" y="45623"/>
                      <a:pt x="11838" y="46016"/>
                    </a:cubicBezTo>
                    <a:cubicBezTo>
                      <a:pt x="11659" y="47985"/>
                      <a:pt x="11302" y="49953"/>
                      <a:pt x="10783" y="51868"/>
                    </a:cubicBezTo>
                    <a:cubicBezTo>
                      <a:pt x="10772" y="51920"/>
                      <a:pt x="10804" y="51948"/>
                      <a:pt x="10836" y="51948"/>
                    </a:cubicBezTo>
                    <a:cubicBezTo>
                      <a:pt x="10859" y="51948"/>
                      <a:pt x="10883" y="51934"/>
                      <a:pt x="10890" y="51904"/>
                    </a:cubicBezTo>
                    <a:cubicBezTo>
                      <a:pt x="11463" y="50490"/>
                      <a:pt x="11838" y="49023"/>
                      <a:pt x="12053" y="47519"/>
                    </a:cubicBezTo>
                    <a:cubicBezTo>
                      <a:pt x="12662" y="47018"/>
                      <a:pt x="13270" y="46070"/>
                      <a:pt x="13163" y="45283"/>
                    </a:cubicBezTo>
                    <a:cubicBezTo>
                      <a:pt x="13163" y="45245"/>
                      <a:pt x="13127" y="45207"/>
                      <a:pt x="13087" y="45207"/>
                    </a:cubicBezTo>
                    <a:cubicBezTo>
                      <a:pt x="13070" y="45207"/>
                      <a:pt x="13053" y="45213"/>
                      <a:pt x="13037" y="45229"/>
                    </a:cubicBezTo>
                    <a:cubicBezTo>
                      <a:pt x="12554" y="45551"/>
                      <a:pt x="12411" y="46088"/>
                      <a:pt x="12178" y="46571"/>
                    </a:cubicBezTo>
                    <a:cubicBezTo>
                      <a:pt x="12304" y="45265"/>
                      <a:pt x="12340" y="43958"/>
                      <a:pt x="12286" y="42670"/>
                    </a:cubicBezTo>
                    <a:cubicBezTo>
                      <a:pt x="12733" y="42151"/>
                      <a:pt x="12876" y="41417"/>
                      <a:pt x="12984" y="40773"/>
                    </a:cubicBezTo>
                    <a:cubicBezTo>
                      <a:pt x="12998" y="40729"/>
                      <a:pt x="12954" y="40674"/>
                      <a:pt x="12908" y="40674"/>
                    </a:cubicBezTo>
                    <a:cubicBezTo>
                      <a:pt x="12897" y="40674"/>
                      <a:pt x="12886" y="40677"/>
                      <a:pt x="12876" y="40684"/>
                    </a:cubicBezTo>
                    <a:cubicBezTo>
                      <a:pt x="12608" y="40988"/>
                      <a:pt x="12375" y="41328"/>
                      <a:pt x="12232" y="41704"/>
                    </a:cubicBezTo>
                    <a:cubicBezTo>
                      <a:pt x="12232" y="41596"/>
                      <a:pt x="12232" y="41507"/>
                      <a:pt x="12214" y="41417"/>
                    </a:cubicBezTo>
                    <a:cubicBezTo>
                      <a:pt x="12322" y="40182"/>
                      <a:pt x="12465" y="38983"/>
                      <a:pt x="12644" y="37785"/>
                    </a:cubicBezTo>
                    <a:cubicBezTo>
                      <a:pt x="13503" y="36818"/>
                      <a:pt x="14201" y="35727"/>
                      <a:pt x="14934" y="34671"/>
                    </a:cubicBezTo>
                    <a:cubicBezTo>
                      <a:pt x="15990" y="33150"/>
                      <a:pt x="17028" y="31664"/>
                      <a:pt x="17798" y="29964"/>
                    </a:cubicBezTo>
                    <a:cubicBezTo>
                      <a:pt x="17830" y="29916"/>
                      <a:pt x="17790" y="29854"/>
                      <a:pt x="17730" y="29854"/>
                    </a:cubicBezTo>
                    <a:cubicBezTo>
                      <a:pt x="17723" y="29854"/>
                      <a:pt x="17716" y="29855"/>
                      <a:pt x="17708" y="29857"/>
                    </a:cubicBezTo>
                    <a:cubicBezTo>
                      <a:pt x="15596" y="30448"/>
                      <a:pt x="14111" y="32201"/>
                      <a:pt x="13270" y="34223"/>
                    </a:cubicBezTo>
                    <a:cubicBezTo>
                      <a:pt x="13449" y="33329"/>
                      <a:pt x="13646" y="32452"/>
                      <a:pt x="13843" y="31557"/>
                    </a:cubicBezTo>
                    <a:lnTo>
                      <a:pt x="13843" y="31575"/>
                    </a:lnTo>
                    <a:cubicBezTo>
                      <a:pt x="13852" y="31593"/>
                      <a:pt x="13870" y="31602"/>
                      <a:pt x="13885" y="31602"/>
                    </a:cubicBezTo>
                    <a:cubicBezTo>
                      <a:pt x="13901" y="31602"/>
                      <a:pt x="13914" y="31593"/>
                      <a:pt x="13914" y="31575"/>
                    </a:cubicBezTo>
                    <a:cubicBezTo>
                      <a:pt x="13950" y="31414"/>
                      <a:pt x="13968" y="31235"/>
                      <a:pt x="13968" y="31056"/>
                    </a:cubicBezTo>
                    <a:cubicBezTo>
                      <a:pt x="14093" y="30537"/>
                      <a:pt x="14219" y="30036"/>
                      <a:pt x="14362" y="29517"/>
                    </a:cubicBezTo>
                    <a:cubicBezTo>
                      <a:pt x="14827" y="29284"/>
                      <a:pt x="15203" y="28909"/>
                      <a:pt x="15435" y="28443"/>
                    </a:cubicBezTo>
                    <a:cubicBezTo>
                      <a:pt x="15471" y="28390"/>
                      <a:pt x="15417" y="28318"/>
                      <a:pt x="15346" y="28318"/>
                    </a:cubicBezTo>
                    <a:cubicBezTo>
                      <a:pt x="15042" y="28407"/>
                      <a:pt x="14755" y="28586"/>
                      <a:pt x="14559" y="28837"/>
                    </a:cubicBezTo>
                    <a:cubicBezTo>
                      <a:pt x="14666" y="28479"/>
                      <a:pt x="14755" y="28121"/>
                      <a:pt x="14863" y="27745"/>
                    </a:cubicBezTo>
                    <a:cubicBezTo>
                      <a:pt x="15113" y="27584"/>
                      <a:pt x="15346" y="27387"/>
                      <a:pt x="15579" y="27191"/>
                    </a:cubicBezTo>
                    <a:lnTo>
                      <a:pt x="15579" y="27191"/>
                    </a:lnTo>
                    <a:cubicBezTo>
                      <a:pt x="15561" y="27226"/>
                      <a:pt x="15525" y="27244"/>
                      <a:pt x="15507" y="27298"/>
                    </a:cubicBezTo>
                    <a:cubicBezTo>
                      <a:pt x="15494" y="27324"/>
                      <a:pt x="15510" y="27341"/>
                      <a:pt x="15533" y="27341"/>
                    </a:cubicBezTo>
                    <a:cubicBezTo>
                      <a:pt x="15541" y="27341"/>
                      <a:pt x="15551" y="27339"/>
                      <a:pt x="15561" y="27334"/>
                    </a:cubicBezTo>
                    <a:cubicBezTo>
                      <a:pt x="15632" y="27280"/>
                      <a:pt x="15704" y="27226"/>
                      <a:pt x="15740" y="27155"/>
                    </a:cubicBezTo>
                    <a:cubicBezTo>
                      <a:pt x="15761" y="27156"/>
                      <a:pt x="15783" y="27156"/>
                      <a:pt x="15804" y="27156"/>
                    </a:cubicBezTo>
                    <a:cubicBezTo>
                      <a:pt x="16507" y="27156"/>
                      <a:pt x="17328" y="26607"/>
                      <a:pt x="17762" y="26260"/>
                    </a:cubicBezTo>
                    <a:cubicBezTo>
                      <a:pt x="17815" y="26224"/>
                      <a:pt x="17780" y="26135"/>
                      <a:pt x="17708" y="26135"/>
                    </a:cubicBezTo>
                    <a:cubicBezTo>
                      <a:pt x="17261" y="26171"/>
                      <a:pt x="16813" y="26260"/>
                      <a:pt x="16402" y="26421"/>
                    </a:cubicBezTo>
                    <a:cubicBezTo>
                      <a:pt x="16939" y="25992"/>
                      <a:pt x="17386" y="25473"/>
                      <a:pt x="17726" y="24900"/>
                    </a:cubicBezTo>
                    <a:cubicBezTo>
                      <a:pt x="17744" y="24846"/>
                      <a:pt x="17708" y="24793"/>
                      <a:pt x="17672" y="24793"/>
                    </a:cubicBezTo>
                    <a:cubicBezTo>
                      <a:pt x="17100" y="24793"/>
                      <a:pt x="16563" y="25043"/>
                      <a:pt x="16187" y="25473"/>
                    </a:cubicBezTo>
                    <a:cubicBezTo>
                      <a:pt x="16384" y="24918"/>
                      <a:pt x="16348" y="24292"/>
                      <a:pt x="16080" y="23755"/>
                    </a:cubicBezTo>
                    <a:cubicBezTo>
                      <a:pt x="16071" y="23737"/>
                      <a:pt x="16048" y="23728"/>
                      <a:pt x="16024" y="23728"/>
                    </a:cubicBezTo>
                    <a:cubicBezTo>
                      <a:pt x="15999" y="23728"/>
                      <a:pt x="15972" y="23737"/>
                      <a:pt x="15954" y="23755"/>
                    </a:cubicBezTo>
                    <a:cubicBezTo>
                      <a:pt x="15579" y="24095"/>
                      <a:pt x="15310" y="24542"/>
                      <a:pt x="15149" y="25043"/>
                    </a:cubicBezTo>
                    <a:cubicBezTo>
                      <a:pt x="15095" y="24775"/>
                      <a:pt x="14970" y="24524"/>
                      <a:pt x="14809" y="24310"/>
                    </a:cubicBezTo>
                    <a:cubicBezTo>
                      <a:pt x="14714" y="24188"/>
                      <a:pt x="14314" y="23811"/>
                      <a:pt x="14046" y="23811"/>
                    </a:cubicBezTo>
                    <a:cubicBezTo>
                      <a:pt x="13959" y="23811"/>
                      <a:pt x="13887" y="23851"/>
                      <a:pt x="13843" y="23952"/>
                    </a:cubicBezTo>
                    <a:cubicBezTo>
                      <a:pt x="13592" y="24471"/>
                      <a:pt x="13789" y="25097"/>
                      <a:pt x="13986" y="25598"/>
                    </a:cubicBezTo>
                    <a:cubicBezTo>
                      <a:pt x="13759" y="25413"/>
                      <a:pt x="13486" y="25308"/>
                      <a:pt x="13205" y="25308"/>
                    </a:cubicBezTo>
                    <a:cubicBezTo>
                      <a:pt x="13131" y="25308"/>
                      <a:pt x="13058" y="25315"/>
                      <a:pt x="12984" y="25330"/>
                    </a:cubicBezTo>
                    <a:cubicBezTo>
                      <a:pt x="12948" y="25347"/>
                      <a:pt x="12912" y="25365"/>
                      <a:pt x="12912" y="25419"/>
                    </a:cubicBezTo>
                    <a:cubicBezTo>
                      <a:pt x="12912" y="26242"/>
                      <a:pt x="13717" y="27119"/>
                      <a:pt x="14576" y="27155"/>
                    </a:cubicBezTo>
                    <a:cubicBezTo>
                      <a:pt x="14612" y="27316"/>
                      <a:pt x="14666" y="27459"/>
                      <a:pt x="14737" y="27620"/>
                    </a:cubicBezTo>
                    <a:cubicBezTo>
                      <a:pt x="14737" y="27620"/>
                      <a:pt x="14755" y="27638"/>
                      <a:pt x="14755" y="27638"/>
                    </a:cubicBezTo>
                    <a:cubicBezTo>
                      <a:pt x="14755" y="27638"/>
                      <a:pt x="14755" y="27656"/>
                      <a:pt x="14755" y="27656"/>
                    </a:cubicBezTo>
                    <a:cubicBezTo>
                      <a:pt x="14755" y="27674"/>
                      <a:pt x="14755" y="27692"/>
                      <a:pt x="14755" y="27710"/>
                    </a:cubicBezTo>
                    <a:cubicBezTo>
                      <a:pt x="14594" y="28193"/>
                      <a:pt x="14451" y="28694"/>
                      <a:pt x="14290" y="29195"/>
                    </a:cubicBezTo>
                    <a:cubicBezTo>
                      <a:pt x="14290" y="29195"/>
                      <a:pt x="14290" y="29213"/>
                      <a:pt x="14290" y="29213"/>
                    </a:cubicBezTo>
                    <a:lnTo>
                      <a:pt x="14236" y="29410"/>
                    </a:lnTo>
                    <a:cubicBezTo>
                      <a:pt x="14165" y="29463"/>
                      <a:pt x="14111" y="29499"/>
                      <a:pt x="14040" y="29553"/>
                    </a:cubicBezTo>
                    <a:cubicBezTo>
                      <a:pt x="13968" y="29606"/>
                      <a:pt x="14040" y="29642"/>
                      <a:pt x="14093" y="29642"/>
                    </a:cubicBezTo>
                    <a:cubicBezTo>
                      <a:pt x="14129" y="29624"/>
                      <a:pt x="14147" y="29624"/>
                      <a:pt x="14183" y="29606"/>
                    </a:cubicBezTo>
                    <a:lnTo>
                      <a:pt x="14183" y="29606"/>
                    </a:lnTo>
                    <a:cubicBezTo>
                      <a:pt x="14093" y="29893"/>
                      <a:pt x="14004" y="30197"/>
                      <a:pt x="13914" y="30483"/>
                    </a:cubicBezTo>
                    <a:cubicBezTo>
                      <a:pt x="13861" y="30179"/>
                      <a:pt x="13717" y="29911"/>
                      <a:pt x="13521" y="29678"/>
                    </a:cubicBezTo>
                    <a:cubicBezTo>
                      <a:pt x="13505" y="29662"/>
                      <a:pt x="13485" y="29653"/>
                      <a:pt x="13466" y="29653"/>
                    </a:cubicBezTo>
                    <a:cubicBezTo>
                      <a:pt x="13444" y="29653"/>
                      <a:pt x="13423" y="29666"/>
                      <a:pt x="13413" y="29696"/>
                    </a:cubicBezTo>
                    <a:cubicBezTo>
                      <a:pt x="13324" y="30143"/>
                      <a:pt x="13503" y="30716"/>
                      <a:pt x="13735" y="31145"/>
                    </a:cubicBezTo>
                    <a:cubicBezTo>
                      <a:pt x="13574" y="31700"/>
                      <a:pt x="13431" y="32255"/>
                      <a:pt x="13288" y="32810"/>
                    </a:cubicBezTo>
                    <a:cubicBezTo>
                      <a:pt x="13270" y="32398"/>
                      <a:pt x="13163" y="32004"/>
                      <a:pt x="12930" y="31664"/>
                    </a:cubicBezTo>
                    <a:cubicBezTo>
                      <a:pt x="12921" y="31646"/>
                      <a:pt x="12899" y="31638"/>
                      <a:pt x="12876" y="31638"/>
                    </a:cubicBezTo>
                    <a:cubicBezTo>
                      <a:pt x="12854" y="31638"/>
                      <a:pt x="12832" y="31646"/>
                      <a:pt x="12823" y="31664"/>
                    </a:cubicBezTo>
                    <a:cubicBezTo>
                      <a:pt x="12590" y="32148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7"/>
                      <a:pt x="12536" y="36138"/>
                      <a:pt x="12322" y="37570"/>
                    </a:cubicBezTo>
                    <a:cubicBezTo>
                      <a:pt x="12214" y="37838"/>
                      <a:pt x="12089" y="38107"/>
                      <a:pt x="11946" y="38357"/>
                    </a:cubicBezTo>
                    <a:cubicBezTo>
                      <a:pt x="11921" y="38395"/>
                      <a:pt x="11958" y="38433"/>
                      <a:pt x="11995" y="38433"/>
                    </a:cubicBezTo>
                    <a:cubicBezTo>
                      <a:pt x="12010" y="38433"/>
                      <a:pt x="12025" y="38427"/>
                      <a:pt x="12035" y="38411"/>
                    </a:cubicBezTo>
                    <a:cubicBezTo>
                      <a:pt x="12071" y="38357"/>
                      <a:pt x="12089" y="38303"/>
                      <a:pt x="12125" y="38250"/>
                    </a:cubicBezTo>
                    <a:cubicBezTo>
                      <a:pt x="12134" y="38268"/>
                      <a:pt x="12147" y="38277"/>
                      <a:pt x="12161" y="38277"/>
                    </a:cubicBezTo>
                    <a:cubicBezTo>
                      <a:pt x="12174" y="38277"/>
                      <a:pt x="12187" y="38268"/>
                      <a:pt x="12196" y="38250"/>
                    </a:cubicBezTo>
                    <a:lnTo>
                      <a:pt x="12232" y="38214"/>
                    </a:lnTo>
                    <a:lnTo>
                      <a:pt x="12232" y="38214"/>
                    </a:lnTo>
                    <a:cubicBezTo>
                      <a:pt x="12161" y="38715"/>
                      <a:pt x="12107" y="39234"/>
                      <a:pt x="12071" y="39735"/>
                    </a:cubicBezTo>
                    <a:cubicBezTo>
                      <a:pt x="11874" y="37928"/>
                      <a:pt x="11606" y="36120"/>
                      <a:pt x="11302" y="34331"/>
                    </a:cubicBezTo>
                    <a:cubicBezTo>
                      <a:pt x="11319" y="34313"/>
                      <a:pt x="11319" y="34313"/>
                      <a:pt x="11319" y="34313"/>
                    </a:cubicBezTo>
                    <a:cubicBezTo>
                      <a:pt x="11695" y="33776"/>
                      <a:pt x="11964" y="32971"/>
                      <a:pt x="11731" y="32362"/>
                    </a:cubicBezTo>
                    <a:cubicBezTo>
                      <a:pt x="11708" y="32327"/>
                      <a:pt x="11669" y="32300"/>
                      <a:pt x="11635" y="32300"/>
                    </a:cubicBezTo>
                    <a:cubicBezTo>
                      <a:pt x="11617" y="32300"/>
                      <a:pt x="11600" y="32308"/>
                      <a:pt x="11588" y="32327"/>
                    </a:cubicBezTo>
                    <a:cubicBezTo>
                      <a:pt x="11373" y="32595"/>
                      <a:pt x="11212" y="32917"/>
                      <a:pt x="11141" y="33275"/>
                    </a:cubicBezTo>
                    <a:cubicBezTo>
                      <a:pt x="10926" y="31969"/>
                      <a:pt x="10729" y="30698"/>
                      <a:pt x="10550" y="29445"/>
                    </a:cubicBezTo>
                    <a:lnTo>
                      <a:pt x="10282" y="27387"/>
                    </a:lnTo>
                    <a:cubicBezTo>
                      <a:pt x="10604" y="26976"/>
                      <a:pt x="10783" y="26439"/>
                      <a:pt x="10765" y="25920"/>
                    </a:cubicBezTo>
                    <a:cubicBezTo>
                      <a:pt x="10765" y="25869"/>
                      <a:pt x="10719" y="25827"/>
                      <a:pt x="10673" y="25827"/>
                    </a:cubicBezTo>
                    <a:cubicBezTo>
                      <a:pt x="10655" y="25827"/>
                      <a:pt x="10637" y="25833"/>
                      <a:pt x="10622" y="25848"/>
                    </a:cubicBezTo>
                    <a:cubicBezTo>
                      <a:pt x="10425" y="26081"/>
                      <a:pt x="10264" y="26350"/>
                      <a:pt x="10174" y="26636"/>
                    </a:cubicBezTo>
                    <a:cubicBezTo>
                      <a:pt x="10049" y="25759"/>
                      <a:pt x="9942" y="24900"/>
                      <a:pt x="9834" y="24023"/>
                    </a:cubicBezTo>
                    <a:cubicBezTo>
                      <a:pt x="10156" y="23433"/>
                      <a:pt x="10514" y="22860"/>
                      <a:pt x="10908" y="22305"/>
                    </a:cubicBezTo>
                    <a:cubicBezTo>
                      <a:pt x="10917" y="22314"/>
                      <a:pt x="10926" y="22319"/>
                      <a:pt x="10935" y="22319"/>
                    </a:cubicBezTo>
                    <a:cubicBezTo>
                      <a:pt x="10944" y="22319"/>
                      <a:pt x="10953" y="22314"/>
                      <a:pt x="10962" y="22305"/>
                    </a:cubicBezTo>
                    <a:cubicBezTo>
                      <a:pt x="11147" y="22206"/>
                      <a:pt x="11355" y="22151"/>
                      <a:pt x="11567" y="22151"/>
                    </a:cubicBezTo>
                    <a:cubicBezTo>
                      <a:pt x="11621" y="22151"/>
                      <a:pt x="11676" y="22155"/>
                      <a:pt x="11731" y="22162"/>
                    </a:cubicBezTo>
                    <a:cubicBezTo>
                      <a:pt x="11642" y="22269"/>
                      <a:pt x="11534" y="22359"/>
                      <a:pt x="11427" y="22431"/>
                    </a:cubicBezTo>
                    <a:cubicBezTo>
                      <a:pt x="11230" y="22520"/>
                      <a:pt x="11051" y="22556"/>
                      <a:pt x="10854" y="22556"/>
                    </a:cubicBezTo>
                    <a:cubicBezTo>
                      <a:pt x="10801" y="22556"/>
                      <a:pt x="10765" y="22627"/>
                      <a:pt x="10818" y="22663"/>
                    </a:cubicBezTo>
                    <a:cubicBezTo>
                      <a:pt x="10895" y="22700"/>
                      <a:pt x="10974" y="22716"/>
                      <a:pt x="11053" y="22716"/>
                    </a:cubicBezTo>
                    <a:cubicBezTo>
                      <a:pt x="11401" y="22716"/>
                      <a:pt x="11753" y="22406"/>
                      <a:pt x="11928" y="22144"/>
                    </a:cubicBezTo>
                    <a:cubicBezTo>
                      <a:pt x="11964" y="22108"/>
                      <a:pt x="11928" y="22055"/>
                      <a:pt x="11892" y="22037"/>
                    </a:cubicBezTo>
                    <a:cubicBezTo>
                      <a:pt x="11794" y="22012"/>
                      <a:pt x="11696" y="22000"/>
                      <a:pt x="11598" y="22000"/>
                    </a:cubicBezTo>
                    <a:cubicBezTo>
                      <a:pt x="11411" y="22000"/>
                      <a:pt x="11227" y="22044"/>
                      <a:pt x="11051" y="22126"/>
                    </a:cubicBezTo>
                    <a:cubicBezTo>
                      <a:pt x="11355" y="21733"/>
                      <a:pt x="11695" y="21339"/>
                      <a:pt x="12035" y="20981"/>
                    </a:cubicBezTo>
                    <a:cubicBezTo>
                      <a:pt x="12250" y="20766"/>
                      <a:pt x="12465" y="20569"/>
                      <a:pt x="12680" y="20355"/>
                    </a:cubicBezTo>
                    <a:cubicBezTo>
                      <a:pt x="13145" y="20122"/>
                      <a:pt x="13610" y="19925"/>
                      <a:pt x="14111" y="19746"/>
                    </a:cubicBezTo>
                    <a:cubicBezTo>
                      <a:pt x="15221" y="19299"/>
                      <a:pt x="16384" y="19013"/>
                      <a:pt x="17565" y="18887"/>
                    </a:cubicBezTo>
                    <a:cubicBezTo>
                      <a:pt x="17619" y="18887"/>
                      <a:pt x="17619" y="18798"/>
                      <a:pt x="17565" y="18798"/>
                    </a:cubicBezTo>
                    <a:cubicBezTo>
                      <a:pt x="17518" y="18797"/>
                      <a:pt x="17472" y="18796"/>
                      <a:pt x="17426" y="18796"/>
                    </a:cubicBezTo>
                    <a:cubicBezTo>
                      <a:pt x="16158" y="18796"/>
                      <a:pt x="15017" y="19262"/>
                      <a:pt x="13843" y="19728"/>
                    </a:cubicBezTo>
                    <a:cubicBezTo>
                      <a:pt x="13637" y="19806"/>
                      <a:pt x="13421" y="19883"/>
                      <a:pt x="13203" y="19974"/>
                    </a:cubicBezTo>
                    <a:lnTo>
                      <a:pt x="13203" y="19974"/>
                    </a:lnTo>
                    <a:cubicBezTo>
                      <a:pt x="13786" y="19682"/>
                      <a:pt x="14312" y="19310"/>
                      <a:pt x="14881" y="18995"/>
                    </a:cubicBezTo>
                    <a:cubicBezTo>
                      <a:pt x="15650" y="18565"/>
                      <a:pt x="16527" y="18511"/>
                      <a:pt x="17386" y="18511"/>
                    </a:cubicBezTo>
                    <a:cubicBezTo>
                      <a:pt x="17488" y="18511"/>
                      <a:pt x="17675" y="18507"/>
                      <a:pt x="17893" y="18507"/>
                    </a:cubicBezTo>
                    <a:cubicBezTo>
                      <a:pt x="18632" y="18507"/>
                      <a:pt x="19717" y="18560"/>
                      <a:pt x="18943" y="19030"/>
                    </a:cubicBezTo>
                    <a:cubicBezTo>
                      <a:pt x="17654" y="19818"/>
                      <a:pt x="16545" y="20050"/>
                      <a:pt x="15060" y="20068"/>
                    </a:cubicBezTo>
                    <a:cubicBezTo>
                      <a:pt x="14093" y="20104"/>
                      <a:pt x="13198" y="20229"/>
                      <a:pt x="12357" y="20730"/>
                    </a:cubicBezTo>
                    <a:cubicBezTo>
                      <a:pt x="12326" y="20746"/>
                      <a:pt x="12336" y="20805"/>
                      <a:pt x="12377" y="20805"/>
                    </a:cubicBezTo>
                    <a:cubicBezTo>
                      <a:pt x="12382" y="20805"/>
                      <a:pt x="12387" y="20804"/>
                      <a:pt x="12393" y="20802"/>
                    </a:cubicBezTo>
                    <a:cubicBezTo>
                      <a:pt x="13807" y="20247"/>
                      <a:pt x="15185" y="20283"/>
                      <a:pt x="16688" y="20158"/>
                    </a:cubicBezTo>
                    <a:cubicBezTo>
                      <a:pt x="17815" y="20068"/>
                      <a:pt x="18782" y="19281"/>
                      <a:pt x="19730" y="18762"/>
                    </a:cubicBezTo>
                    <a:cubicBezTo>
                      <a:pt x="19802" y="18726"/>
                      <a:pt x="19784" y="18637"/>
                      <a:pt x="19712" y="18601"/>
                    </a:cubicBezTo>
                    <a:cubicBezTo>
                      <a:pt x="18882" y="18470"/>
                      <a:pt x="18075" y="18356"/>
                      <a:pt x="17256" y="18356"/>
                    </a:cubicBezTo>
                    <a:cubicBezTo>
                      <a:pt x="16839" y="18356"/>
                      <a:pt x="16418" y="18385"/>
                      <a:pt x="15990" y="18458"/>
                    </a:cubicBezTo>
                    <a:cubicBezTo>
                      <a:pt x="15006" y="18619"/>
                      <a:pt x="14201" y="19245"/>
                      <a:pt x="13342" y="19764"/>
                    </a:cubicBezTo>
                    <a:cubicBezTo>
                      <a:pt x="13878" y="19281"/>
                      <a:pt x="14433" y="18798"/>
                      <a:pt x="14952" y="18297"/>
                    </a:cubicBezTo>
                    <a:cubicBezTo>
                      <a:pt x="15489" y="17814"/>
                      <a:pt x="15990" y="17348"/>
                      <a:pt x="16527" y="16919"/>
                    </a:cubicBezTo>
                    <a:cubicBezTo>
                      <a:pt x="16760" y="17026"/>
                      <a:pt x="16992" y="17062"/>
                      <a:pt x="17243" y="17062"/>
                    </a:cubicBezTo>
                    <a:cubicBezTo>
                      <a:pt x="17386" y="17044"/>
                      <a:pt x="17619" y="16919"/>
                      <a:pt x="17583" y="16740"/>
                    </a:cubicBezTo>
                    <a:cubicBezTo>
                      <a:pt x="17565" y="16579"/>
                      <a:pt x="17368" y="16543"/>
                      <a:pt x="17243" y="16507"/>
                    </a:cubicBezTo>
                    <a:lnTo>
                      <a:pt x="17135" y="16471"/>
                    </a:lnTo>
                    <a:cubicBezTo>
                      <a:pt x="17458" y="16257"/>
                      <a:pt x="17798" y="16024"/>
                      <a:pt x="18138" y="15845"/>
                    </a:cubicBezTo>
                    <a:cubicBezTo>
                      <a:pt x="18155" y="15863"/>
                      <a:pt x="18173" y="15881"/>
                      <a:pt x="18209" y="15881"/>
                    </a:cubicBezTo>
                    <a:lnTo>
                      <a:pt x="18281" y="15881"/>
                    </a:lnTo>
                    <a:cubicBezTo>
                      <a:pt x="18370" y="15935"/>
                      <a:pt x="18460" y="15988"/>
                      <a:pt x="18567" y="16024"/>
                    </a:cubicBezTo>
                    <a:cubicBezTo>
                      <a:pt x="18603" y="16024"/>
                      <a:pt x="18621" y="16024"/>
                      <a:pt x="18639" y="16006"/>
                    </a:cubicBezTo>
                    <a:lnTo>
                      <a:pt x="18728" y="16006"/>
                    </a:lnTo>
                    <a:cubicBezTo>
                      <a:pt x="19247" y="16937"/>
                      <a:pt x="20070" y="17814"/>
                      <a:pt x="21216" y="17831"/>
                    </a:cubicBezTo>
                    <a:cubicBezTo>
                      <a:pt x="21269" y="17831"/>
                      <a:pt x="21305" y="17760"/>
                      <a:pt x="21287" y="17706"/>
                    </a:cubicBezTo>
                    <a:cubicBezTo>
                      <a:pt x="21126" y="17277"/>
                      <a:pt x="20858" y="16901"/>
                      <a:pt x="20518" y="16597"/>
                    </a:cubicBezTo>
                    <a:lnTo>
                      <a:pt x="20518" y="16597"/>
                    </a:lnTo>
                    <a:cubicBezTo>
                      <a:pt x="20548" y="16598"/>
                      <a:pt x="20578" y="16598"/>
                      <a:pt x="20608" y="16598"/>
                    </a:cubicBezTo>
                    <a:cubicBezTo>
                      <a:pt x="21061" y="16598"/>
                      <a:pt x="21510" y="16473"/>
                      <a:pt x="21896" y="16221"/>
                    </a:cubicBezTo>
                    <a:cubicBezTo>
                      <a:pt x="21913" y="16203"/>
                      <a:pt x="21913" y="16167"/>
                      <a:pt x="21896" y="16149"/>
                    </a:cubicBezTo>
                    <a:cubicBezTo>
                      <a:pt x="21658" y="15624"/>
                      <a:pt x="21020" y="15468"/>
                      <a:pt x="20361" y="15468"/>
                    </a:cubicBezTo>
                    <a:cubicBezTo>
                      <a:pt x="20324" y="15468"/>
                      <a:pt x="20286" y="15468"/>
                      <a:pt x="20249" y="15469"/>
                    </a:cubicBezTo>
                    <a:lnTo>
                      <a:pt x="20518" y="15362"/>
                    </a:lnTo>
                    <a:cubicBezTo>
                      <a:pt x="20876" y="15219"/>
                      <a:pt x="21609" y="14950"/>
                      <a:pt x="21627" y="14467"/>
                    </a:cubicBezTo>
                    <a:cubicBezTo>
                      <a:pt x="21647" y="14152"/>
                      <a:pt x="21368" y="14064"/>
                      <a:pt x="21066" y="14064"/>
                    </a:cubicBezTo>
                    <a:cubicBezTo>
                      <a:pt x="20819" y="14064"/>
                      <a:pt x="20557" y="14123"/>
                      <a:pt x="20428" y="14163"/>
                    </a:cubicBezTo>
                    <a:cubicBezTo>
                      <a:pt x="20303" y="14217"/>
                      <a:pt x="20160" y="14270"/>
                      <a:pt x="20034" y="14342"/>
                    </a:cubicBezTo>
                    <a:cubicBezTo>
                      <a:pt x="20374" y="13948"/>
                      <a:pt x="20607" y="13483"/>
                      <a:pt x="20714" y="12982"/>
                    </a:cubicBezTo>
                    <a:cubicBezTo>
                      <a:pt x="20732" y="12946"/>
                      <a:pt x="20697" y="12892"/>
                      <a:pt x="20661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408" y="13179"/>
                      <a:pt x="19175" y="12517"/>
                      <a:pt x="18692" y="11872"/>
                    </a:cubicBezTo>
                    <a:cubicBezTo>
                      <a:pt x="18673" y="11853"/>
                      <a:pt x="18642" y="11839"/>
                      <a:pt x="18616" y="11839"/>
                    </a:cubicBezTo>
                    <a:cubicBezTo>
                      <a:pt x="18594" y="11839"/>
                      <a:pt x="18575" y="11848"/>
                      <a:pt x="18567" y="11872"/>
                    </a:cubicBezTo>
                    <a:cubicBezTo>
                      <a:pt x="18352" y="12356"/>
                      <a:pt x="18227" y="12857"/>
                      <a:pt x="18191" y="13376"/>
                    </a:cubicBezTo>
                    <a:cubicBezTo>
                      <a:pt x="18138" y="13250"/>
                      <a:pt x="18048" y="13125"/>
                      <a:pt x="17994" y="13000"/>
                    </a:cubicBezTo>
                    <a:cubicBezTo>
                      <a:pt x="17976" y="12982"/>
                      <a:pt x="17941" y="12964"/>
                      <a:pt x="17923" y="12964"/>
                    </a:cubicBezTo>
                    <a:cubicBezTo>
                      <a:pt x="17905" y="12946"/>
                      <a:pt x="17887" y="12946"/>
                      <a:pt x="17869" y="12946"/>
                    </a:cubicBezTo>
                    <a:lnTo>
                      <a:pt x="17833" y="12946"/>
                    </a:lnTo>
                    <a:cubicBezTo>
                      <a:pt x="17798" y="12946"/>
                      <a:pt x="17762" y="12964"/>
                      <a:pt x="17762" y="13000"/>
                    </a:cubicBezTo>
                    <a:cubicBezTo>
                      <a:pt x="17493" y="13823"/>
                      <a:pt x="17404" y="14986"/>
                      <a:pt x="18102" y="15612"/>
                    </a:cubicBezTo>
                    <a:cubicBezTo>
                      <a:pt x="18102" y="15630"/>
                      <a:pt x="18102" y="15666"/>
                      <a:pt x="18102" y="15702"/>
                    </a:cubicBezTo>
                    <a:cubicBezTo>
                      <a:pt x="17654" y="15917"/>
                      <a:pt x="17225" y="16167"/>
                      <a:pt x="16813" y="16436"/>
                    </a:cubicBezTo>
                    <a:cubicBezTo>
                      <a:pt x="16760" y="16454"/>
                      <a:pt x="16724" y="16454"/>
                      <a:pt x="16688" y="16489"/>
                    </a:cubicBezTo>
                    <a:cubicBezTo>
                      <a:pt x="16670" y="16489"/>
                      <a:pt x="16670" y="16525"/>
                      <a:pt x="16670" y="16543"/>
                    </a:cubicBezTo>
                    <a:cubicBezTo>
                      <a:pt x="16330" y="16776"/>
                      <a:pt x="15990" y="17026"/>
                      <a:pt x="15668" y="17295"/>
                    </a:cubicBezTo>
                    <a:cubicBezTo>
                      <a:pt x="15865" y="16972"/>
                      <a:pt x="15972" y="16561"/>
                      <a:pt x="15793" y="16239"/>
                    </a:cubicBezTo>
                    <a:cubicBezTo>
                      <a:pt x="15783" y="16218"/>
                      <a:pt x="15760" y="16209"/>
                      <a:pt x="15739" y="16209"/>
                    </a:cubicBezTo>
                    <a:cubicBezTo>
                      <a:pt x="15725" y="16209"/>
                      <a:pt x="15711" y="16213"/>
                      <a:pt x="15704" y="16221"/>
                    </a:cubicBezTo>
                    <a:cubicBezTo>
                      <a:pt x="15400" y="16543"/>
                      <a:pt x="15274" y="16990"/>
                      <a:pt x="15382" y="17420"/>
                    </a:cubicBezTo>
                    <a:cubicBezTo>
                      <a:pt x="15346" y="17456"/>
                      <a:pt x="15328" y="17509"/>
                      <a:pt x="15310" y="17563"/>
                    </a:cubicBezTo>
                    <a:cubicBezTo>
                      <a:pt x="15292" y="17581"/>
                      <a:pt x="15292" y="17599"/>
                      <a:pt x="15310" y="17599"/>
                    </a:cubicBezTo>
                    <a:cubicBezTo>
                      <a:pt x="14362" y="18422"/>
                      <a:pt x="13467" y="19317"/>
                      <a:pt x="12608" y="20140"/>
                    </a:cubicBezTo>
                    <a:lnTo>
                      <a:pt x="12554" y="20176"/>
                    </a:lnTo>
                    <a:cubicBezTo>
                      <a:pt x="12536" y="20176"/>
                      <a:pt x="12518" y="20194"/>
                      <a:pt x="12536" y="20212"/>
                    </a:cubicBezTo>
                    <a:lnTo>
                      <a:pt x="12214" y="20516"/>
                    </a:lnTo>
                    <a:cubicBezTo>
                      <a:pt x="12071" y="20623"/>
                      <a:pt x="11964" y="20748"/>
                      <a:pt x="11856" y="20874"/>
                    </a:cubicBezTo>
                    <a:cubicBezTo>
                      <a:pt x="11767" y="20963"/>
                      <a:pt x="11677" y="21053"/>
                      <a:pt x="11606" y="21124"/>
                    </a:cubicBezTo>
                    <a:cubicBezTo>
                      <a:pt x="12017" y="20319"/>
                      <a:pt x="12340" y="19460"/>
                      <a:pt x="12554" y="18583"/>
                    </a:cubicBezTo>
                    <a:cubicBezTo>
                      <a:pt x="12680" y="18118"/>
                      <a:pt x="12805" y="17617"/>
                      <a:pt x="12948" y="17116"/>
                    </a:cubicBezTo>
                    <a:cubicBezTo>
                      <a:pt x="13145" y="17026"/>
                      <a:pt x="13306" y="16901"/>
                      <a:pt x="13449" y="16722"/>
                    </a:cubicBezTo>
                    <a:cubicBezTo>
                      <a:pt x="13592" y="16561"/>
                      <a:pt x="13664" y="16364"/>
                      <a:pt x="13664" y="16149"/>
                    </a:cubicBezTo>
                    <a:cubicBezTo>
                      <a:pt x="13664" y="16097"/>
                      <a:pt x="13635" y="16064"/>
                      <a:pt x="13599" y="16064"/>
                    </a:cubicBezTo>
                    <a:cubicBezTo>
                      <a:pt x="13585" y="16064"/>
                      <a:pt x="13571" y="16068"/>
                      <a:pt x="13556" y="16078"/>
                    </a:cubicBezTo>
                    <a:cubicBezTo>
                      <a:pt x="13360" y="16203"/>
                      <a:pt x="13198" y="16364"/>
                      <a:pt x="13091" y="16543"/>
                    </a:cubicBezTo>
                    <a:cubicBezTo>
                      <a:pt x="13252" y="15863"/>
                      <a:pt x="13360" y="15183"/>
                      <a:pt x="13413" y="14485"/>
                    </a:cubicBezTo>
                    <a:cubicBezTo>
                      <a:pt x="13433" y="14492"/>
                      <a:pt x="13453" y="14496"/>
                      <a:pt x="13471" y="14496"/>
                    </a:cubicBezTo>
                    <a:cubicBezTo>
                      <a:pt x="13504" y="14496"/>
                      <a:pt x="13534" y="14483"/>
                      <a:pt x="13556" y="14449"/>
                    </a:cubicBezTo>
                    <a:lnTo>
                      <a:pt x="13664" y="14288"/>
                    </a:lnTo>
                    <a:cubicBezTo>
                      <a:pt x="13700" y="14235"/>
                      <a:pt x="13735" y="14163"/>
                      <a:pt x="13771" y="14109"/>
                    </a:cubicBezTo>
                    <a:cubicBezTo>
                      <a:pt x="14720" y="13841"/>
                      <a:pt x="15704" y="12767"/>
                      <a:pt x="15328" y="11765"/>
                    </a:cubicBezTo>
                    <a:cubicBezTo>
                      <a:pt x="15322" y="11746"/>
                      <a:pt x="15307" y="11738"/>
                      <a:pt x="15291" y="11738"/>
                    </a:cubicBezTo>
                    <a:cubicBezTo>
                      <a:pt x="15261" y="11738"/>
                      <a:pt x="15227" y="11766"/>
                      <a:pt x="15239" y="11801"/>
                    </a:cubicBezTo>
                    <a:cubicBezTo>
                      <a:pt x="15561" y="12713"/>
                      <a:pt x="14684" y="13465"/>
                      <a:pt x="13896" y="13877"/>
                    </a:cubicBezTo>
                    <a:cubicBezTo>
                      <a:pt x="13950" y="13769"/>
                      <a:pt x="14004" y="13662"/>
                      <a:pt x="14040" y="13572"/>
                    </a:cubicBezTo>
                    <a:cubicBezTo>
                      <a:pt x="14075" y="13537"/>
                      <a:pt x="14093" y="13501"/>
                      <a:pt x="14093" y="13465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809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60" y="11139"/>
                    </a:cubicBezTo>
                    <a:cubicBezTo>
                      <a:pt x="14791" y="11210"/>
                      <a:pt x="14559" y="11389"/>
                      <a:pt x="14433" y="11622"/>
                    </a:cubicBezTo>
                    <a:cubicBezTo>
                      <a:pt x="14451" y="11336"/>
                      <a:pt x="14451" y="11031"/>
                      <a:pt x="14433" y="10727"/>
                    </a:cubicBezTo>
                    <a:cubicBezTo>
                      <a:pt x="14433" y="10698"/>
                      <a:pt x="14409" y="10669"/>
                      <a:pt x="14371" y="10669"/>
                    </a:cubicBezTo>
                    <a:cubicBezTo>
                      <a:pt x="14363" y="10669"/>
                      <a:pt x="14354" y="10670"/>
                      <a:pt x="14344" y="10673"/>
                    </a:cubicBezTo>
                    <a:cubicBezTo>
                      <a:pt x="13932" y="10834"/>
                      <a:pt x="13610" y="11192"/>
                      <a:pt x="13503" y="11622"/>
                    </a:cubicBezTo>
                    <a:cubicBezTo>
                      <a:pt x="13405" y="11454"/>
                      <a:pt x="13076" y="10978"/>
                      <a:pt x="12852" y="10978"/>
                    </a:cubicBezTo>
                    <a:cubicBezTo>
                      <a:pt x="12790" y="10978"/>
                      <a:pt x="12736" y="11014"/>
                      <a:pt x="12697" y="11103"/>
                    </a:cubicBezTo>
                    <a:cubicBezTo>
                      <a:pt x="12662" y="11031"/>
                      <a:pt x="12662" y="10960"/>
                      <a:pt x="12644" y="10888"/>
                    </a:cubicBezTo>
                    <a:cubicBezTo>
                      <a:pt x="12644" y="10840"/>
                      <a:pt x="12612" y="10817"/>
                      <a:pt x="12575" y="10817"/>
                    </a:cubicBezTo>
                    <a:cubicBezTo>
                      <a:pt x="12556" y="10817"/>
                      <a:pt x="12536" y="10823"/>
                      <a:pt x="12518" y="10834"/>
                    </a:cubicBezTo>
                    <a:cubicBezTo>
                      <a:pt x="11910" y="11353"/>
                      <a:pt x="11964" y="13053"/>
                      <a:pt x="12697" y="13555"/>
                    </a:cubicBezTo>
                    <a:cubicBezTo>
                      <a:pt x="12375" y="13465"/>
                      <a:pt x="12071" y="13304"/>
                      <a:pt x="11838" y="13071"/>
                    </a:cubicBezTo>
                    <a:cubicBezTo>
                      <a:pt x="11677" y="12910"/>
                      <a:pt x="11570" y="12696"/>
                      <a:pt x="11552" y="12463"/>
                    </a:cubicBezTo>
                    <a:cubicBezTo>
                      <a:pt x="11516" y="12195"/>
                      <a:pt x="11695" y="11980"/>
                      <a:pt x="11803" y="11747"/>
                    </a:cubicBezTo>
                    <a:cubicBezTo>
                      <a:pt x="11817" y="11718"/>
                      <a:pt x="11796" y="11689"/>
                      <a:pt x="11768" y="11689"/>
                    </a:cubicBezTo>
                    <a:cubicBezTo>
                      <a:pt x="11762" y="11689"/>
                      <a:pt x="11756" y="11690"/>
                      <a:pt x="11749" y="11693"/>
                    </a:cubicBezTo>
                    <a:cubicBezTo>
                      <a:pt x="11337" y="11980"/>
                      <a:pt x="11337" y="12517"/>
                      <a:pt x="11552" y="12928"/>
                    </a:cubicBezTo>
                    <a:cubicBezTo>
                      <a:pt x="11821" y="13376"/>
                      <a:pt x="12304" y="13644"/>
                      <a:pt x="12823" y="13662"/>
                    </a:cubicBezTo>
                    <a:cubicBezTo>
                      <a:pt x="12841" y="13662"/>
                      <a:pt x="12858" y="13662"/>
                      <a:pt x="12858" y="13644"/>
                    </a:cubicBezTo>
                    <a:cubicBezTo>
                      <a:pt x="12894" y="13662"/>
                      <a:pt x="12948" y="13680"/>
                      <a:pt x="12984" y="13698"/>
                    </a:cubicBezTo>
                    <a:cubicBezTo>
                      <a:pt x="13037" y="13859"/>
                      <a:pt x="13073" y="14038"/>
                      <a:pt x="13091" y="14235"/>
                    </a:cubicBezTo>
                    <a:cubicBezTo>
                      <a:pt x="13091" y="14275"/>
                      <a:pt x="13131" y="14298"/>
                      <a:pt x="13172" y="14298"/>
                    </a:cubicBezTo>
                    <a:cubicBezTo>
                      <a:pt x="13204" y="14298"/>
                      <a:pt x="13236" y="14284"/>
                      <a:pt x="13252" y="14252"/>
                    </a:cubicBezTo>
                    <a:cubicBezTo>
                      <a:pt x="13270" y="14252"/>
                      <a:pt x="13288" y="14235"/>
                      <a:pt x="13288" y="14235"/>
                    </a:cubicBezTo>
                    <a:lnTo>
                      <a:pt x="13288" y="14235"/>
                    </a:lnTo>
                    <a:cubicBezTo>
                      <a:pt x="13181" y="15577"/>
                      <a:pt x="12930" y="16919"/>
                      <a:pt x="12554" y="18225"/>
                    </a:cubicBezTo>
                    <a:cubicBezTo>
                      <a:pt x="12608" y="17724"/>
                      <a:pt x="12608" y="17223"/>
                      <a:pt x="12536" y="16722"/>
                    </a:cubicBezTo>
                    <a:cubicBezTo>
                      <a:pt x="12357" y="15577"/>
                      <a:pt x="11355" y="15094"/>
                      <a:pt x="10854" y="14127"/>
                    </a:cubicBezTo>
                    <a:cubicBezTo>
                      <a:pt x="10842" y="14108"/>
                      <a:pt x="10825" y="14101"/>
                      <a:pt x="10808" y="14101"/>
                    </a:cubicBezTo>
                    <a:cubicBezTo>
                      <a:pt x="10777" y="14101"/>
                      <a:pt x="10747" y="14128"/>
                      <a:pt x="10747" y="14163"/>
                    </a:cubicBezTo>
                    <a:cubicBezTo>
                      <a:pt x="11033" y="15255"/>
                      <a:pt x="10890" y="16382"/>
                      <a:pt x="11033" y="17491"/>
                    </a:cubicBezTo>
                    <a:cubicBezTo>
                      <a:pt x="11176" y="18673"/>
                      <a:pt x="11749" y="19621"/>
                      <a:pt x="11552" y="20856"/>
                    </a:cubicBezTo>
                    <a:cubicBezTo>
                      <a:pt x="11409" y="21142"/>
                      <a:pt x="11266" y="21428"/>
                      <a:pt x="11105" y="21697"/>
                    </a:cubicBezTo>
                    <a:cubicBezTo>
                      <a:pt x="10604" y="22287"/>
                      <a:pt x="10156" y="22932"/>
                      <a:pt x="9781" y="23612"/>
                    </a:cubicBezTo>
                    <a:cubicBezTo>
                      <a:pt x="9691" y="22753"/>
                      <a:pt x="9602" y="21876"/>
                      <a:pt x="9512" y="21017"/>
                    </a:cubicBezTo>
                    <a:cubicBezTo>
                      <a:pt x="9781" y="20641"/>
                      <a:pt x="9888" y="20176"/>
                      <a:pt x="9816" y="19728"/>
                    </a:cubicBezTo>
                    <a:cubicBezTo>
                      <a:pt x="9805" y="19694"/>
                      <a:pt x="9771" y="19674"/>
                      <a:pt x="9739" y="19674"/>
                    </a:cubicBezTo>
                    <a:cubicBezTo>
                      <a:pt x="9721" y="19674"/>
                      <a:pt x="9704" y="19680"/>
                      <a:pt x="9691" y="19693"/>
                    </a:cubicBezTo>
                    <a:cubicBezTo>
                      <a:pt x="9584" y="19782"/>
                      <a:pt x="9476" y="19907"/>
                      <a:pt x="9423" y="20050"/>
                    </a:cubicBezTo>
                    <a:cubicBezTo>
                      <a:pt x="9333" y="18995"/>
                      <a:pt x="9262" y="17957"/>
                      <a:pt x="9208" y="16901"/>
                    </a:cubicBezTo>
                    <a:cubicBezTo>
                      <a:pt x="9208" y="16632"/>
                      <a:pt x="9190" y="16382"/>
                      <a:pt x="9190" y="16131"/>
                    </a:cubicBezTo>
                    <a:cubicBezTo>
                      <a:pt x="9548" y="15738"/>
                      <a:pt x="9745" y="15237"/>
                      <a:pt x="9727" y="14700"/>
                    </a:cubicBezTo>
                    <a:cubicBezTo>
                      <a:pt x="9727" y="14665"/>
                      <a:pt x="9696" y="14637"/>
                      <a:pt x="9660" y="14637"/>
                    </a:cubicBezTo>
                    <a:cubicBezTo>
                      <a:pt x="9641" y="14637"/>
                      <a:pt x="9620" y="14645"/>
                      <a:pt x="9602" y="14664"/>
                    </a:cubicBezTo>
                    <a:cubicBezTo>
                      <a:pt x="9423" y="14843"/>
                      <a:pt x="9279" y="15076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33" y="12284"/>
                      <a:pt x="10335" y="10459"/>
                      <a:pt x="11427" y="8812"/>
                    </a:cubicBezTo>
                    <a:cubicBezTo>
                      <a:pt x="12232" y="7578"/>
                      <a:pt x="13360" y="6575"/>
                      <a:pt x="13914" y="5180"/>
                    </a:cubicBezTo>
                    <a:lnTo>
                      <a:pt x="13914" y="5180"/>
                    </a:lnTo>
                    <a:cubicBezTo>
                      <a:pt x="13950" y="5394"/>
                      <a:pt x="13914" y="5627"/>
                      <a:pt x="13843" y="5824"/>
                    </a:cubicBezTo>
                    <a:cubicBezTo>
                      <a:pt x="13771" y="6092"/>
                      <a:pt x="13682" y="6361"/>
                      <a:pt x="13592" y="6611"/>
                    </a:cubicBezTo>
                    <a:cubicBezTo>
                      <a:pt x="13324" y="7363"/>
                      <a:pt x="12966" y="8079"/>
                      <a:pt x="12536" y="8759"/>
                    </a:cubicBezTo>
                    <a:cubicBezTo>
                      <a:pt x="11838" y="9904"/>
                      <a:pt x="10747" y="10745"/>
                      <a:pt x="9959" y="11819"/>
                    </a:cubicBezTo>
                    <a:cubicBezTo>
                      <a:pt x="9930" y="11848"/>
                      <a:pt x="9961" y="11877"/>
                      <a:pt x="10002" y="11877"/>
                    </a:cubicBezTo>
                    <a:cubicBezTo>
                      <a:pt x="10011" y="11877"/>
                      <a:pt x="10021" y="11876"/>
                      <a:pt x="10031" y="11872"/>
                    </a:cubicBezTo>
                    <a:cubicBezTo>
                      <a:pt x="12053" y="9904"/>
                      <a:pt x="13950" y="7613"/>
                      <a:pt x="14165" y="4679"/>
                    </a:cubicBezTo>
                    <a:cubicBezTo>
                      <a:pt x="14165" y="4644"/>
                      <a:pt x="14134" y="4616"/>
                      <a:pt x="14098" y="4616"/>
                    </a:cubicBezTo>
                    <a:cubicBezTo>
                      <a:pt x="14079" y="4616"/>
                      <a:pt x="14058" y="4624"/>
                      <a:pt x="14040" y="4643"/>
                    </a:cubicBezTo>
                    <a:cubicBezTo>
                      <a:pt x="13109" y="5752"/>
                      <a:pt x="11928" y="6629"/>
                      <a:pt x="11051" y="7792"/>
                    </a:cubicBezTo>
                    <a:cubicBezTo>
                      <a:pt x="10156" y="8955"/>
                      <a:pt x="9709" y="10423"/>
                      <a:pt x="9548" y="11837"/>
                    </a:cubicBezTo>
                    <a:cubicBezTo>
                      <a:pt x="9548" y="11854"/>
                      <a:pt x="9566" y="11872"/>
                      <a:pt x="9602" y="11890"/>
                    </a:cubicBezTo>
                    <a:cubicBezTo>
                      <a:pt x="9494" y="12159"/>
                      <a:pt x="9405" y="12445"/>
                      <a:pt x="9333" y="12749"/>
                    </a:cubicBezTo>
                    <a:cubicBezTo>
                      <a:pt x="9476" y="10960"/>
                      <a:pt x="9709" y="9206"/>
                      <a:pt x="9906" y="7434"/>
                    </a:cubicBezTo>
                    <a:cubicBezTo>
                      <a:pt x="10210" y="7112"/>
                      <a:pt x="10407" y="6719"/>
                      <a:pt x="10478" y="6289"/>
                    </a:cubicBezTo>
                    <a:cubicBezTo>
                      <a:pt x="10478" y="6245"/>
                      <a:pt x="10442" y="6213"/>
                      <a:pt x="10409" y="6213"/>
                    </a:cubicBezTo>
                    <a:cubicBezTo>
                      <a:pt x="10402" y="6213"/>
                      <a:pt x="10395" y="6214"/>
                      <a:pt x="10389" y="6218"/>
                    </a:cubicBezTo>
                    <a:cubicBezTo>
                      <a:pt x="10228" y="6307"/>
                      <a:pt x="10103" y="6432"/>
                      <a:pt x="10013" y="6593"/>
                    </a:cubicBezTo>
                    <a:cubicBezTo>
                      <a:pt x="10067" y="6146"/>
                      <a:pt x="10103" y="5681"/>
                      <a:pt x="10156" y="5233"/>
                    </a:cubicBezTo>
                    <a:cubicBezTo>
                      <a:pt x="10174" y="5215"/>
                      <a:pt x="10192" y="5198"/>
                      <a:pt x="10174" y="5162"/>
                    </a:cubicBezTo>
                    <a:cubicBezTo>
                      <a:pt x="10174" y="5144"/>
                      <a:pt x="10174" y="5126"/>
                      <a:pt x="10156" y="5090"/>
                    </a:cubicBezTo>
                    <a:lnTo>
                      <a:pt x="10156" y="4965"/>
                    </a:lnTo>
                    <a:cubicBezTo>
                      <a:pt x="10550" y="4840"/>
                      <a:pt x="10854" y="4500"/>
                      <a:pt x="10962" y="4106"/>
                    </a:cubicBezTo>
                    <a:lnTo>
                      <a:pt x="11033" y="4088"/>
                    </a:lnTo>
                    <a:cubicBezTo>
                      <a:pt x="11288" y="4284"/>
                      <a:pt x="11574" y="4352"/>
                      <a:pt x="11875" y="4352"/>
                    </a:cubicBezTo>
                    <a:cubicBezTo>
                      <a:pt x="12538" y="4352"/>
                      <a:pt x="13278" y="4027"/>
                      <a:pt x="13932" y="4027"/>
                    </a:cubicBezTo>
                    <a:cubicBezTo>
                      <a:pt x="13987" y="4027"/>
                      <a:pt x="14040" y="4030"/>
                      <a:pt x="14093" y="4034"/>
                    </a:cubicBezTo>
                    <a:cubicBezTo>
                      <a:pt x="14147" y="4034"/>
                      <a:pt x="14165" y="3981"/>
                      <a:pt x="14165" y="3927"/>
                    </a:cubicBezTo>
                    <a:cubicBezTo>
                      <a:pt x="14051" y="3392"/>
                      <a:pt x="13511" y="3224"/>
                      <a:pt x="13011" y="3224"/>
                    </a:cubicBezTo>
                    <a:cubicBezTo>
                      <a:pt x="12960" y="3224"/>
                      <a:pt x="12909" y="3226"/>
                      <a:pt x="12858" y="3229"/>
                    </a:cubicBezTo>
                    <a:cubicBezTo>
                      <a:pt x="13377" y="2835"/>
                      <a:pt x="13628" y="2299"/>
                      <a:pt x="13932" y="1762"/>
                    </a:cubicBezTo>
                    <a:cubicBezTo>
                      <a:pt x="13968" y="1708"/>
                      <a:pt x="13932" y="1636"/>
                      <a:pt x="13878" y="1636"/>
                    </a:cubicBezTo>
                    <a:cubicBezTo>
                      <a:pt x="13730" y="1627"/>
                      <a:pt x="13581" y="1618"/>
                      <a:pt x="13433" y="1618"/>
                    </a:cubicBezTo>
                    <a:cubicBezTo>
                      <a:pt x="13046" y="1618"/>
                      <a:pt x="12673" y="1677"/>
                      <a:pt x="12375" y="1923"/>
                    </a:cubicBezTo>
                    <a:cubicBezTo>
                      <a:pt x="12483" y="1583"/>
                      <a:pt x="12501" y="1207"/>
                      <a:pt x="12447" y="849"/>
                    </a:cubicBezTo>
                    <a:cubicBezTo>
                      <a:pt x="12434" y="823"/>
                      <a:pt x="12411" y="806"/>
                      <a:pt x="12386" y="806"/>
                    </a:cubicBezTo>
                    <a:cubicBezTo>
                      <a:pt x="12377" y="806"/>
                      <a:pt x="12367" y="808"/>
                      <a:pt x="12357" y="813"/>
                    </a:cubicBezTo>
                    <a:lnTo>
                      <a:pt x="12286" y="885"/>
                    </a:lnTo>
                    <a:cubicBezTo>
                      <a:pt x="12322" y="688"/>
                      <a:pt x="12429" y="652"/>
                      <a:pt x="12429" y="491"/>
                    </a:cubicBezTo>
                    <a:cubicBezTo>
                      <a:pt x="12429" y="455"/>
                      <a:pt x="12393" y="437"/>
                      <a:pt x="12375" y="420"/>
                    </a:cubicBezTo>
                    <a:cubicBezTo>
                      <a:pt x="12290" y="400"/>
                      <a:pt x="12208" y="391"/>
                      <a:pt x="12130" y="391"/>
                    </a:cubicBezTo>
                    <a:cubicBezTo>
                      <a:pt x="11639" y="391"/>
                      <a:pt x="11303" y="757"/>
                      <a:pt x="11087" y="1189"/>
                    </a:cubicBezTo>
                    <a:cubicBezTo>
                      <a:pt x="11015" y="813"/>
                      <a:pt x="10908" y="437"/>
                      <a:pt x="10854" y="44"/>
                    </a:cubicBezTo>
                    <a:cubicBezTo>
                      <a:pt x="10854" y="18"/>
                      <a:pt x="10825" y="1"/>
                      <a:pt x="1079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2"/>
              <p:cNvSpPr/>
              <p:nvPr/>
            </p:nvSpPr>
            <p:spPr>
              <a:xfrm>
                <a:off x="604200" y="3581900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5"/>
                      <a:pt x="282" y="918"/>
                      <a:pt x="13" y="1419"/>
                    </a:cubicBezTo>
                    <a:cubicBezTo>
                      <a:pt x="0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5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30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2"/>
              <p:cNvSpPr/>
              <p:nvPr/>
            </p:nvSpPr>
            <p:spPr>
              <a:xfrm>
                <a:off x="397575" y="3634950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56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5" y="281"/>
                      <a:pt x="565" y="550"/>
                      <a:pt x="834" y="782"/>
                    </a:cubicBezTo>
                    <a:cubicBezTo>
                      <a:pt x="840" y="785"/>
                      <a:pt x="847" y="787"/>
                      <a:pt x="853" y="787"/>
                    </a:cubicBezTo>
                    <a:cubicBezTo>
                      <a:pt x="881" y="787"/>
                      <a:pt x="902" y="758"/>
                      <a:pt x="887" y="728"/>
                    </a:cubicBezTo>
                    <a:cubicBezTo>
                      <a:pt x="637" y="460"/>
                      <a:pt x="368" y="227"/>
                      <a:pt x="82" y="13"/>
                    </a:cubicBezTo>
                    <a:cubicBezTo>
                      <a:pt x="74" y="4"/>
                      <a:pt x="65" y="1"/>
                      <a:pt x="5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2"/>
              <p:cNvSpPr/>
              <p:nvPr/>
            </p:nvSpPr>
            <p:spPr>
              <a:xfrm>
                <a:off x="477450" y="3467925"/>
                <a:ext cx="23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84" extrusionOk="0">
                    <a:moveTo>
                      <a:pt x="198" y="323"/>
                    </a:moveTo>
                    <a:lnTo>
                      <a:pt x="198" y="323"/>
                    </a:lnTo>
                    <a:cubicBezTo>
                      <a:pt x="323" y="502"/>
                      <a:pt x="430" y="699"/>
                      <a:pt x="520" y="914"/>
                    </a:cubicBezTo>
                    <a:cubicBezTo>
                      <a:pt x="556" y="1021"/>
                      <a:pt x="591" y="1146"/>
                      <a:pt x="645" y="1271"/>
                    </a:cubicBezTo>
                    <a:cubicBezTo>
                      <a:pt x="413" y="1003"/>
                      <a:pt x="251" y="663"/>
                      <a:pt x="198" y="323"/>
                    </a:cubicBezTo>
                    <a:close/>
                    <a:moveTo>
                      <a:pt x="83" y="1"/>
                    </a:moveTo>
                    <a:cubicBezTo>
                      <a:pt x="41" y="1"/>
                      <a:pt x="1" y="25"/>
                      <a:pt x="1" y="72"/>
                    </a:cubicBezTo>
                    <a:cubicBezTo>
                      <a:pt x="55" y="591"/>
                      <a:pt x="287" y="1307"/>
                      <a:pt x="806" y="1540"/>
                    </a:cubicBezTo>
                    <a:cubicBezTo>
                      <a:pt x="824" y="1558"/>
                      <a:pt x="842" y="1576"/>
                      <a:pt x="860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3" y="1583"/>
                      <a:pt x="926" y="1570"/>
                      <a:pt x="914" y="1558"/>
                    </a:cubicBezTo>
                    <a:lnTo>
                      <a:pt x="914" y="1540"/>
                    </a:lnTo>
                    <a:cubicBezTo>
                      <a:pt x="931" y="1522"/>
                      <a:pt x="931" y="1486"/>
                      <a:pt x="914" y="1468"/>
                    </a:cubicBezTo>
                    <a:cubicBezTo>
                      <a:pt x="842" y="1218"/>
                      <a:pt x="753" y="985"/>
                      <a:pt x="645" y="770"/>
                    </a:cubicBezTo>
                    <a:cubicBezTo>
                      <a:pt x="538" y="484"/>
                      <a:pt x="359" y="234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2"/>
              <p:cNvSpPr/>
              <p:nvPr/>
            </p:nvSpPr>
            <p:spPr>
              <a:xfrm>
                <a:off x="297825" y="3114300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3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7"/>
                    </a:cubicBezTo>
                    <a:cubicBezTo>
                      <a:pt x="1177" y="710"/>
                      <a:pt x="1181" y="712"/>
                      <a:pt x="1185" y="712"/>
                    </a:cubicBezTo>
                    <a:cubicBezTo>
                      <a:pt x="1203" y="712"/>
                      <a:pt x="1223" y="685"/>
                      <a:pt x="1209" y="671"/>
                    </a:cubicBezTo>
                    <a:lnTo>
                      <a:pt x="1191" y="671"/>
                    </a:lnTo>
                    <a:cubicBezTo>
                      <a:pt x="869" y="385"/>
                      <a:pt x="457" y="223"/>
                      <a:pt x="99" y="9"/>
                    </a:cubicBezTo>
                    <a:cubicBezTo>
                      <a:pt x="91" y="3"/>
                      <a:pt x="82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2"/>
              <p:cNvSpPr/>
              <p:nvPr/>
            </p:nvSpPr>
            <p:spPr>
              <a:xfrm>
                <a:off x="498475" y="2884550"/>
                <a:ext cx="210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502" extrusionOk="0">
                    <a:moveTo>
                      <a:pt x="788" y="1"/>
                    </a:moveTo>
                    <a:cubicBezTo>
                      <a:pt x="663" y="1"/>
                      <a:pt x="592" y="90"/>
                      <a:pt x="502" y="162"/>
                    </a:cubicBezTo>
                    <a:lnTo>
                      <a:pt x="520" y="162"/>
                    </a:lnTo>
                    <a:cubicBezTo>
                      <a:pt x="395" y="269"/>
                      <a:pt x="234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34" y="502"/>
                      <a:pt x="395" y="466"/>
                      <a:pt x="538" y="376"/>
                    </a:cubicBezTo>
                    <a:cubicBezTo>
                      <a:pt x="645" y="323"/>
                      <a:pt x="824" y="198"/>
                      <a:pt x="842" y="72"/>
                    </a:cubicBezTo>
                    <a:cubicBezTo>
                      <a:pt x="842" y="36"/>
                      <a:pt x="824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2"/>
              <p:cNvSpPr/>
              <p:nvPr/>
            </p:nvSpPr>
            <p:spPr>
              <a:xfrm>
                <a:off x="321225" y="30402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0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6" y="348"/>
                      <a:pt x="511" y="348"/>
                    </a:cubicBezTo>
                    <a:cubicBezTo>
                      <a:pt x="580" y="348"/>
                      <a:pt x="646" y="326"/>
                      <a:pt x="702" y="270"/>
                    </a:cubicBezTo>
                    <a:lnTo>
                      <a:pt x="702" y="252"/>
                    </a:lnTo>
                    <a:cubicBezTo>
                      <a:pt x="738" y="216"/>
                      <a:pt x="702" y="162"/>
                      <a:pt x="667" y="162"/>
                    </a:cubicBezTo>
                    <a:cubicBezTo>
                      <a:pt x="607" y="162"/>
                      <a:pt x="547" y="170"/>
                      <a:pt x="482" y="170"/>
                    </a:cubicBezTo>
                    <a:cubicBezTo>
                      <a:pt x="450" y="170"/>
                      <a:pt x="416" y="168"/>
                      <a:pt x="380" y="162"/>
                    </a:cubicBezTo>
                    <a:cubicBezTo>
                      <a:pt x="291" y="144"/>
                      <a:pt x="183" y="91"/>
                      <a:pt x="112" y="19"/>
                    </a:cubicBezTo>
                    <a:cubicBezTo>
                      <a:pt x="98" y="6"/>
                      <a:pt x="84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2"/>
              <p:cNvSpPr/>
              <p:nvPr/>
            </p:nvSpPr>
            <p:spPr>
              <a:xfrm>
                <a:off x="697725" y="31670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1"/>
                    </a:moveTo>
                    <a:cubicBezTo>
                      <a:pt x="34" y="1"/>
                      <a:pt x="1" y="28"/>
                      <a:pt x="12" y="63"/>
                    </a:cubicBezTo>
                    <a:cubicBezTo>
                      <a:pt x="48" y="188"/>
                      <a:pt x="137" y="296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2"/>
              <p:cNvSpPr/>
              <p:nvPr/>
            </p:nvSpPr>
            <p:spPr>
              <a:xfrm>
                <a:off x="353525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1" y="1038"/>
                      <a:pt x="143" y="1044"/>
                      <a:pt x="156" y="1044"/>
                    </a:cubicBezTo>
                    <a:cubicBezTo>
                      <a:pt x="187" y="1044"/>
                      <a:pt x="228" y="1006"/>
                      <a:pt x="216" y="968"/>
                    </a:cubicBezTo>
                    <a:cubicBezTo>
                      <a:pt x="144" y="718"/>
                      <a:pt x="180" y="431"/>
                      <a:pt x="341" y="217"/>
                    </a:cubicBezTo>
                    <a:lnTo>
                      <a:pt x="341" y="217"/>
                    </a:lnTo>
                    <a:cubicBezTo>
                      <a:pt x="323" y="557"/>
                      <a:pt x="287" y="897"/>
                      <a:pt x="216" y="1237"/>
                    </a:cubicBezTo>
                    <a:cubicBezTo>
                      <a:pt x="216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5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6"/>
                      <a:pt x="413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2"/>
              <p:cNvSpPr/>
              <p:nvPr/>
            </p:nvSpPr>
            <p:spPr>
              <a:xfrm>
                <a:off x="474775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29" y="0"/>
                    </a:moveTo>
                    <a:cubicBezTo>
                      <a:pt x="105" y="0"/>
                      <a:pt x="80" y="2"/>
                      <a:pt x="54" y="7"/>
                    </a:cubicBezTo>
                    <a:cubicBezTo>
                      <a:pt x="18" y="7"/>
                      <a:pt x="1" y="25"/>
                      <a:pt x="1" y="60"/>
                    </a:cubicBezTo>
                    <a:cubicBezTo>
                      <a:pt x="36" y="382"/>
                      <a:pt x="179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1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498"/>
                      <a:pt x="490" y="0"/>
                      <a:pt x="12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2"/>
              <p:cNvSpPr/>
              <p:nvPr/>
            </p:nvSpPr>
            <p:spPr>
              <a:xfrm>
                <a:off x="673400" y="3623725"/>
                <a:ext cx="54797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9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25" y="4971"/>
                    </a:cubicBezTo>
                    <a:lnTo>
                      <a:pt x="9825" y="4989"/>
                    </a:lnTo>
                    <a:cubicBezTo>
                      <a:pt x="9539" y="5472"/>
                      <a:pt x="9414" y="6134"/>
                      <a:pt x="8966" y="6474"/>
                    </a:cubicBezTo>
                    <a:cubicBezTo>
                      <a:pt x="9038" y="5794"/>
                      <a:pt x="9450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02" y="7101"/>
                      <a:pt x="10756" y="7638"/>
                    </a:cubicBezTo>
                    <a:cubicBezTo>
                      <a:pt x="10344" y="7333"/>
                      <a:pt x="10327" y="6671"/>
                      <a:pt x="10183" y="6152"/>
                    </a:cubicBezTo>
                    <a:close/>
                    <a:moveTo>
                      <a:pt x="9682" y="9534"/>
                    </a:moveTo>
                    <a:cubicBezTo>
                      <a:pt x="9682" y="9642"/>
                      <a:pt x="9682" y="9749"/>
                      <a:pt x="9700" y="9839"/>
                    </a:cubicBezTo>
                    <a:cubicBezTo>
                      <a:pt x="9557" y="10179"/>
                      <a:pt x="9396" y="10519"/>
                      <a:pt x="9217" y="10823"/>
                    </a:cubicBezTo>
                    <a:cubicBezTo>
                      <a:pt x="9324" y="10376"/>
                      <a:pt x="9485" y="9946"/>
                      <a:pt x="9682" y="9534"/>
                    </a:cubicBezTo>
                    <a:close/>
                    <a:moveTo>
                      <a:pt x="11740" y="11288"/>
                    </a:moveTo>
                    <a:cubicBezTo>
                      <a:pt x="11955" y="11449"/>
                      <a:pt x="12152" y="11646"/>
                      <a:pt x="12295" y="11879"/>
                    </a:cubicBezTo>
                    <a:cubicBezTo>
                      <a:pt x="12062" y="11718"/>
                      <a:pt x="11883" y="11521"/>
                      <a:pt x="11740" y="11288"/>
                    </a:cubicBezTo>
                    <a:close/>
                    <a:moveTo>
                      <a:pt x="10505" y="14420"/>
                    </a:moveTo>
                    <a:cubicBezTo>
                      <a:pt x="10899" y="14581"/>
                      <a:pt x="11168" y="14939"/>
                      <a:pt x="11239" y="15350"/>
                    </a:cubicBezTo>
                    <a:cubicBezTo>
                      <a:pt x="10881" y="15154"/>
                      <a:pt x="10702" y="14778"/>
                      <a:pt x="10505" y="14420"/>
                    </a:cubicBezTo>
                    <a:close/>
                    <a:moveTo>
                      <a:pt x="12152" y="13418"/>
                    </a:moveTo>
                    <a:cubicBezTo>
                      <a:pt x="12259" y="13543"/>
                      <a:pt x="12367" y="13650"/>
                      <a:pt x="12492" y="13758"/>
                    </a:cubicBezTo>
                    <a:lnTo>
                      <a:pt x="12474" y="13758"/>
                    </a:lnTo>
                    <a:cubicBezTo>
                      <a:pt x="12796" y="14205"/>
                      <a:pt x="13154" y="14635"/>
                      <a:pt x="13530" y="15046"/>
                    </a:cubicBezTo>
                    <a:cubicBezTo>
                      <a:pt x="14067" y="15655"/>
                      <a:pt x="14782" y="16048"/>
                      <a:pt x="15319" y="16639"/>
                    </a:cubicBezTo>
                    <a:cubicBezTo>
                      <a:pt x="15328" y="16653"/>
                      <a:pt x="15339" y="16658"/>
                      <a:pt x="15349" y="16658"/>
                    </a:cubicBezTo>
                    <a:cubicBezTo>
                      <a:pt x="15378" y="16658"/>
                      <a:pt x="15404" y="16612"/>
                      <a:pt x="15391" y="16585"/>
                    </a:cubicBezTo>
                    <a:cubicBezTo>
                      <a:pt x="14926" y="16030"/>
                      <a:pt x="14281" y="15655"/>
                      <a:pt x="13798" y="15136"/>
                    </a:cubicBezTo>
                    <a:cubicBezTo>
                      <a:pt x="13494" y="14796"/>
                      <a:pt x="13208" y="14456"/>
                      <a:pt x="12939" y="14098"/>
                    </a:cubicBezTo>
                    <a:lnTo>
                      <a:pt x="12939" y="14098"/>
                    </a:lnTo>
                    <a:cubicBezTo>
                      <a:pt x="13226" y="14295"/>
                      <a:pt x="13548" y="14474"/>
                      <a:pt x="13852" y="14635"/>
                    </a:cubicBezTo>
                    <a:cubicBezTo>
                      <a:pt x="15122" y="15350"/>
                      <a:pt x="15856" y="16245"/>
                      <a:pt x="16697" y="17408"/>
                    </a:cubicBezTo>
                    <a:cubicBezTo>
                      <a:pt x="16937" y="17733"/>
                      <a:pt x="17354" y="18034"/>
                      <a:pt x="17048" y="18034"/>
                    </a:cubicBezTo>
                    <a:cubicBezTo>
                      <a:pt x="16966" y="18034"/>
                      <a:pt x="16831" y="18013"/>
                      <a:pt x="16626" y="17963"/>
                    </a:cubicBezTo>
                    <a:cubicBezTo>
                      <a:pt x="15838" y="17766"/>
                      <a:pt x="15122" y="17140"/>
                      <a:pt x="14550" y="16639"/>
                    </a:cubicBezTo>
                    <a:cubicBezTo>
                      <a:pt x="13637" y="15816"/>
                      <a:pt x="12886" y="14849"/>
                      <a:pt x="12295" y="13776"/>
                    </a:cubicBezTo>
                    <a:lnTo>
                      <a:pt x="12152" y="13418"/>
                    </a:lnTo>
                    <a:close/>
                    <a:moveTo>
                      <a:pt x="10684" y="17927"/>
                    </a:moveTo>
                    <a:lnTo>
                      <a:pt x="10684" y="17927"/>
                    </a:lnTo>
                    <a:cubicBezTo>
                      <a:pt x="10756" y="18446"/>
                      <a:pt x="10613" y="18947"/>
                      <a:pt x="10327" y="19359"/>
                    </a:cubicBezTo>
                    <a:cubicBezTo>
                      <a:pt x="10201" y="18840"/>
                      <a:pt x="10470" y="18393"/>
                      <a:pt x="10684" y="17927"/>
                    </a:cubicBezTo>
                    <a:close/>
                    <a:moveTo>
                      <a:pt x="8823" y="18894"/>
                    </a:moveTo>
                    <a:lnTo>
                      <a:pt x="8823" y="18894"/>
                    </a:lnTo>
                    <a:cubicBezTo>
                      <a:pt x="9002" y="19252"/>
                      <a:pt x="9163" y="19681"/>
                      <a:pt x="9074" y="20039"/>
                    </a:cubicBezTo>
                    <a:cubicBezTo>
                      <a:pt x="8895" y="19681"/>
                      <a:pt x="8805" y="19287"/>
                      <a:pt x="8823" y="18894"/>
                    </a:cubicBezTo>
                    <a:close/>
                    <a:moveTo>
                      <a:pt x="16107" y="19985"/>
                    </a:moveTo>
                    <a:lnTo>
                      <a:pt x="16107" y="19985"/>
                    </a:lnTo>
                    <a:cubicBezTo>
                      <a:pt x="16429" y="20093"/>
                      <a:pt x="16751" y="20254"/>
                      <a:pt x="17019" y="20468"/>
                    </a:cubicBezTo>
                    <a:cubicBezTo>
                      <a:pt x="16858" y="20433"/>
                      <a:pt x="16715" y="20379"/>
                      <a:pt x="16572" y="20307"/>
                    </a:cubicBezTo>
                    <a:cubicBezTo>
                      <a:pt x="16482" y="20218"/>
                      <a:pt x="16375" y="20146"/>
                      <a:pt x="16268" y="20111"/>
                    </a:cubicBezTo>
                    <a:cubicBezTo>
                      <a:pt x="16259" y="20102"/>
                      <a:pt x="16250" y="20097"/>
                      <a:pt x="16241" y="20097"/>
                    </a:cubicBezTo>
                    <a:cubicBezTo>
                      <a:pt x="16232" y="20097"/>
                      <a:pt x="16223" y="20102"/>
                      <a:pt x="16214" y="20111"/>
                    </a:cubicBezTo>
                    <a:cubicBezTo>
                      <a:pt x="16196" y="20102"/>
                      <a:pt x="16183" y="20097"/>
                      <a:pt x="16172" y="20097"/>
                    </a:cubicBezTo>
                    <a:cubicBezTo>
                      <a:pt x="16160" y="20097"/>
                      <a:pt x="16151" y="20102"/>
                      <a:pt x="16142" y="20111"/>
                    </a:cubicBezTo>
                    <a:cubicBezTo>
                      <a:pt x="16125" y="20075"/>
                      <a:pt x="16125" y="20039"/>
                      <a:pt x="16107" y="19985"/>
                    </a:cubicBezTo>
                    <a:close/>
                    <a:moveTo>
                      <a:pt x="15946" y="20146"/>
                    </a:moveTo>
                    <a:lnTo>
                      <a:pt x="15981" y="20182"/>
                    </a:lnTo>
                    <a:cubicBezTo>
                      <a:pt x="15999" y="20236"/>
                      <a:pt x="16017" y="20289"/>
                      <a:pt x="16035" y="20361"/>
                    </a:cubicBezTo>
                    <a:cubicBezTo>
                      <a:pt x="16071" y="20451"/>
                      <a:pt x="16089" y="20558"/>
                      <a:pt x="16107" y="20647"/>
                    </a:cubicBezTo>
                    <a:cubicBezTo>
                      <a:pt x="16107" y="20683"/>
                      <a:pt x="16089" y="20719"/>
                      <a:pt x="16071" y="20755"/>
                    </a:cubicBezTo>
                    <a:cubicBezTo>
                      <a:pt x="16035" y="20629"/>
                      <a:pt x="15981" y="20504"/>
                      <a:pt x="15963" y="20361"/>
                    </a:cubicBezTo>
                    <a:cubicBezTo>
                      <a:pt x="15981" y="20343"/>
                      <a:pt x="15963" y="20325"/>
                      <a:pt x="15963" y="20307"/>
                    </a:cubicBezTo>
                    <a:cubicBezTo>
                      <a:pt x="15963" y="20254"/>
                      <a:pt x="15946" y="20200"/>
                      <a:pt x="15946" y="20146"/>
                    </a:cubicBezTo>
                    <a:close/>
                    <a:moveTo>
                      <a:pt x="16339" y="20486"/>
                    </a:moveTo>
                    <a:cubicBezTo>
                      <a:pt x="16393" y="20540"/>
                      <a:pt x="16429" y="20594"/>
                      <a:pt x="16482" y="20647"/>
                    </a:cubicBezTo>
                    <a:cubicBezTo>
                      <a:pt x="16518" y="20737"/>
                      <a:pt x="16536" y="20844"/>
                      <a:pt x="16536" y="20952"/>
                    </a:cubicBezTo>
                    <a:cubicBezTo>
                      <a:pt x="16482" y="20880"/>
                      <a:pt x="16429" y="20808"/>
                      <a:pt x="16393" y="20737"/>
                    </a:cubicBezTo>
                    <a:cubicBezTo>
                      <a:pt x="16357" y="20647"/>
                      <a:pt x="16339" y="20576"/>
                      <a:pt x="16303" y="20504"/>
                    </a:cubicBezTo>
                    <a:lnTo>
                      <a:pt x="16321" y="20504"/>
                    </a:lnTo>
                    <a:cubicBezTo>
                      <a:pt x="16321" y="20504"/>
                      <a:pt x="16339" y="20504"/>
                      <a:pt x="16339" y="20486"/>
                    </a:cubicBezTo>
                    <a:close/>
                    <a:moveTo>
                      <a:pt x="12152" y="14008"/>
                    </a:moveTo>
                    <a:cubicBezTo>
                      <a:pt x="12170" y="14062"/>
                      <a:pt x="12188" y="14116"/>
                      <a:pt x="12206" y="14169"/>
                    </a:cubicBezTo>
                    <a:cubicBezTo>
                      <a:pt x="12259" y="15350"/>
                      <a:pt x="12474" y="16531"/>
                      <a:pt x="12367" y="17713"/>
                    </a:cubicBezTo>
                    <a:cubicBezTo>
                      <a:pt x="12367" y="17730"/>
                      <a:pt x="12380" y="17739"/>
                      <a:pt x="12393" y="17739"/>
                    </a:cubicBezTo>
                    <a:cubicBezTo>
                      <a:pt x="12407" y="17739"/>
                      <a:pt x="12420" y="17730"/>
                      <a:pt x="12420" y="17713"/>
                    </a:cubicBezTo>
                    <a:cubicBezTo>
                      <a:pt x="12528" y="16693"/>
                      <a:pt x="12510" y="15673"/>
                      <a:pt x="12384" y="14652"/>
                    </a:cubicBezTo>
                    <a:lnTo>
                      <a:pt x="12384" y="14652"/>
                    </a:lnTo>
                    <a:cubicBezTo>
                      <a:pt x="12492" y="14957"/>
                      <a:pt x="12599" y="15261"/>
                      <a:pt x="12689" y="15565"/>
                    </a:cubicBezTo>
                    <a:cubicBezTo>
                      <a:pt x="12689" y="15583"/>
                      <a:pt x="12689" y="15601"/>
                      <a:pt x="12689" y="15619"/>
                    </a:cubicBezTo>
                    <a:cubicBezTo>
                      <a:pt x="12939" y="16800"/>
                      <a:pt x="13047" y="17909"/>
                      <a:pt x="12778" y="19090"/>
                    </a:cubicBezTo>
                    <a:cubicBezTo>
                      <a:pt x="12635" y="19753"/>
                      <a:pt x="12402" y="20379"/>
                      <a:pt x="12223" y="21005"/>
                    </a:cubicBezTo>
                    <a:cubicBezTo>
                      <a:pt x="12188" y="20164"/>
                      <a:pt x="11973" y="19287"/>
                      <a:pt x="11973" y="18464"/>
                    </a:cubicBezTo>
                    <a:cubicBezTo>
                      <a:pt x="11991" y="16979"/>
                      <a:pt x="12080" y="15494"/>
                      <a:pt x="12152" y="14008"/>
                    </a:cubicBezTo>
                    <a:close/>
                    <a:moveTo>
                      <a:pt x="17306" y="20576"/>
                    </a:moveTo>
                    <a:cubicBezTo>
                      <a:pt x="17467" y="20647"/>
                      <a:pt x="17664" y="20683"/>
                      <a:pt x="17842" y="20719"/>
                    </a:cubicBezTo>
                    <a:cubicBezTo>
                      <a:pt x="18004" y="20773"/>
                      <a:pt x="18147" y="20826"/>
                      <a:pt x="18290" y="20898"/>
                    </a:cubicBezTo>
                    <a:cubicBezTo>
                      <a:pt x="18469" y="20969"/>
                      <a:pt x="18630" y="21077"/>
                      <a:pt x="18773" y="21202"/>
                    </a:cubicBezTo>
                    <a:cubicBezTo>
                      <a:pt x="19041" y="21381"/>
                      <a:pt x="18934" y="21793"/>
                      <a:pt x="18612" y="21793"/>
                    </a:cubicBezTo>
                    <a:cubicBezTo>
                      <a:pt x="18587" y="21796"/>
                      <a:pt x="18562" y="21798"/>
                      <a:pt x="18537" y="21798"/>
                    </a:cubicBezTo>
                    <a:cubicBezTo>
                      <a:pt x="18161" y="21798"/>
                      <a:pt x="17735" y="21438"/>
                      <a:pt x="17467" y="21220"/>
                    </a:cubicBezTo>
                    <a:cubicBezTo>
                      <a:pt x="17449" y="21202"/>
                      <a:pt x="17413" y="21166"/>
                      <a:pt x="17395" y="21148"/>
                    </a:cubicBezTo>
                    <a:cubicBezTo>
                      <a:pt x="17288" y="20969"/>
                      <a:pt x="17145" y="20826"/>
                      <a:pt x="16966" y="20719"/>
                    </a:cubicBezTo>
                    <a:lnTo>
                      <a:pt x="16894" y="20647"/>
                    </a:lnTo>
                    <a:cubicBezTo>
                      <a:pt x="16876" y="20612"/>
                      <a:pt x="16858" y="20594"/>
                      <a:pt x="16840" y="20576"/>
                    </a:cubicBezTo>
                    <a:lnTo>
                      <a:pt x="16840" y="20576"/>
                    </a:lnTo>
                    <a:cubicBezTo>
                      <a:pt x="16932" y="20602"/>
                      <a:pt x="17033" y="20619"/>
                      <a:pt x="17137" y="20619"/>
                    </a:cubicBezTo>
                    <a:cubicBezTo>
                      <a:pt x="17175" y="20619"/>
                      <a:pt x="17214" y="20616"/>
                      <a:pt x="17252" y="20612"/>
                    </a:cubicBezTo>
                    <a:cubicBezTo>
                      <a:pt x="17270" y="20612"/>
                      <a:pt x="17306" y="20594"/>
                      <a:pt x="17306" y="20576"/>
                    </a:cubicBezTo>
                    <a:close/>
                    <a:moveTo>
                      <a:pt x="9253" y="14456"/>
                    </a:moveTo>
                    <a:lnTo>
                      <a:pt x="9253" y="14456"/>
                    </a:lnTo>
                    <a:cubicBezTo>
                      <a:pt x="9217" y="14742"/>
                      <a:pt x="9163" y="15010"/>
                      <a:pt x="9128" y="15297"/>
                    </a:cubicBezTo>
                    <a:cubicBezTo>
                      <a:pt x="8913" y="15887"/>
                      <a:pt x="8644" y="16460"/>
                      <a:pt x="8340" y="16997"/>
                    </a:cubicBezTo>
                    <a:cubicBezTo>
                      <a:pt x="7678" y="18142"/>
                      <a:pt x="6747" y="19144"/>
                      <a:pt x="6175" y="20361"/>
                    </a:cubicBezTo>
                    <a:cubicBezTo>
                      <a:pt x="6163" y="20396"/>
                      <a:pt x="6182" y="20423"/>
                      <a:pt x="6206" y="20423"/>
                    </a:cubicBezTo>
                    <a:cubicBezTo>
                      <a:pt x="6219" y="20423"/>
                      <a:pt x="6234" y="20416"/>
                      <a:pt x="6246" y="20397"/>
                    </a:cubicBezTo>
                    <a:cubicBezTo>
                      <a:pt x="6944" y="19269"/>
                      <a:pt x="7714" y="18196"/>
                      <a:pt x="8448" y="17068"/>
                    </a:cubicBezTo>
                    <a:cubicBezTo>
                      <a:pt x="8662" y="16693"/>
                      <a:pt x="8859" y="16299"/>
                      <a:pt x="9020" y="15887"/>
                    </a:cubicBezTo>
                    <a:lnTo>
                      <a:pt x="9020" y="15887"/>
                    </a:lnTo>
                    <a:cubicBezTo>
                      <a:pt x="8966" y="16263"/>
                      <a:pt x="8895" y="16621"/>
                      <a:pt x="8823" y="16997"/>
                    </a:cubicBezTo>
                    <a:cubicBezTo>
                      <a:pt x="8072" y="19108"/>
                      <a:pt x="6622" y="21059"/>
                      <a:pt x="4511" y="21828"/>
                    </a:cubicBezTo>
                    <a:cubicBezTo>
                      <a:pt x="4511" y="21828"/>
                      <a:pt x="5173" y="20307"/>
                      <a:pt x="5280" y="20128"/>
                    </a:cubicBezTo>
                    <a:cubicBezTo>
                      <a:pt x="5710" y="19377"/>
                      <a:pt x="6193" y="18661"/>
                      <a:pt x="6694" y="17963"/>
                    </a:cubicBezTo>
                    <a:cubicBezTo>
                      <a:pt x="7553" y="16782"/>
                      <a:pt x="8358" y="15601"/>
                      <a:pt x="9253" y="14456"/>
                    </a:cubicBezTo>
                    <a:close/>
                    <a:moveTo>
                      <a:pt x="13601" y="20791"/>
                    </a:moveTo>
                    <a:lnTo>
                      <a:pt x="13601" y="20844"/>
                    </a:lnTo>
                    <a:cubicBezTo>
                      <a:pt x="13476" y="21220"/>
                      <a:pt x="13333" y="21578"/>
                      <a:pt x="13154" y="21918"/>
                    </a:cubicBezTo>
                    <a:cubicBezTo>
                      <a:pt x="13154" y="21524"/>
                      <a:pt x="13404" y="21166"/>
                      <a:pt x="13601" y="20791"/>
                    </a:cubicBezTo>
                    <a:close/>
                    <a:moveTo>
                      <a:pt x="8197" y="21148"/>
                    </a:moveTo>
                    <a:lnTo>
                      <a:pt x="8197" y="21148"/>
                    </a:lnTo>
                    <a:cubicBezTo>
                      <a:pt x="8322" y="21417"/>
                      <a:pt x="8412" y="21703"/>
                      <a:pt x="8448" y="22007"/>
                    </a:cubicBezTo>
                    <a:cubicBezTo>
                      <a:pt x="8286" y="21739"/>
                      <a:pt x="8215" y="21453"/>
                      <a:pt x="8197" y="21148"/>
                    </a:cubicBezTo>
                    <a:close/>
                    <a:moveTo>
                      <a:pt x="15838" y="20826"/>
                    </a:moveTo>
                    <a:cubicBezTo>
                      <a:pt x="15838" y="20952"/>
                      <a:pt x="15856" y="21059"/>
                      <a:pt x="15874" y="21184"/>
                    </a:cubicBezTo>
                    <a:cubicBezTo>
                      <a:pt x="15874" y="21224"/>
                      <a:pt x="15904" y="21245"/>
                      <a:pt x="15934" y="21245"/>
                    </a:cubicBezTo>
                    <a:cubicBezTo>
                      <a:pt x="15944" y="21245"/>
                      <a:pt x="15955" y="21242"/>
                      <a:pt x="15963" y="21238"/>
                    </a:cubicBezTo>
                    <a:lnTo>
                      <a:pt x="15963" y="21238"/>
                    </a:lnTo>
                    <a:cubicBezTo>
                      <a:pt x="15928" y="21453"/>
                      <a:pt x="15910" y="21685"/>
                      <a:pt x="15892" y="21900"/>
                    </a:cubicBezTo>
                    <a:cubicBezTo>
                      <a:pt x="15713" y="22079"/>
                      <a:pt x="15588" y="22294"/>
                      <a:pt x="15516" y="22526"/>
                    </a:cubicBezTo>
                    <a:cubicBezTo>
                      <a:pt x="15391" y="21972"/>
                      <a:pt x="15623" y="21381"/>
                      <a:pt x="15838" y="20826"/>
                    </a:cubicBezTo>
                    <a:close/>
                    <a:moveTo>
                      <a:pt x="16679" y="20808"/>
                    </a:moveTo>
                    <a:cubicBezTo>
                      <a:pt x="16751" y="20862"/>
                      <a:pt x="16822" y="20916"/>
                      <a:pt x="16894" y="20969"/>
                    </a:cubicBezTo>
                    <a:cubicBezTo>
                      <a:pt x="17037" y="21131"/>
                      <a:pt x="17216" y="21256"/>
                      <a:pt x="17377" y="21381"/>
                    </a:cubicBezTo>
                    <a:cubicBezTo>
                      <a:pt x="17449" y="21506"/>
                      <a:pt x="17485" y="21614"/>
                      <a:pt x="17520" y="21685"/>
                    </a:cubicBezTo>
                    <a:cubicBezTo>
                      <a:pt x="17717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485" y="22580"/>
                      <a:pt x="17127" y="22276"/>
                      <a:pt x="16858" y="21918"/>
                    </a:cubicBezTo>
                    <a:cubicBezTo>
                      <a:pt x="16787" y="21793"/>
                      <a:pt x="16715" y="21685"/>
                      <a:pt x="16661" y="21560"/>
                    </a:cubicBezTo>
                    <a:cubicBezTo>
                      <a:pt x="16626" y="21417"/>
                      <a:pt x="16572" y="21292"/>
                      <a:pt x="16518" y="21166"/>
                    </a:cubicBezTo>
                    <a:lnTo>
                      <a:pt x="16518" y="21166"/>
                    </a:lnTo>
                    <a:lnTo>
                      <a:pt x="16554" y="21184"/>
                    </a:lnTo>
                    <a:cubicBezTo>
                      <a:pt x="16566" y="21202"/>
                      <a:pt x="16584" y="21210"/>
                      <a:pt x="16602" y="21210"/>
                    </a:cubicBezTo>
                    <a:cubicBezTo>
                      <a:pt x="16640" y="21210"/>
                      <a:pt x="16679" y="21178"/>
                      <a:pt x="16679" y="21131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03" y="21131"/>
                    </a:moveTo>
                    <a:cubicBezTo>
                      <a:pt x="16357" y="21327"/>
                      <a:pt x="16447" y="21506"/>
                      <a:pt x="16536" y="21703"/>
                    </a:cubicBezTo>
                    <a:cubicBezTo>
                      <a:pt x="16608" y="22097"/>
                      <a:pt x="16554" y="22508"/>
                      <a:pt x="16357" y="22866"/>
                    </a:cubicBezTo>
                    <a:cubicBezTo>
                      <a:pt x="16282" y="22995"/>
                      <a:pt x="16176" y="23129"/>
                      <a:pt x="16106" y="23129"/>
                    </a:cubicBezTo>
                    <a:cubicBezTo>
                      <a:pt x="16058" y="23129"/>
                      <a:pt x="16028" y="23068"/>
                      <a:pt x="16035" y="22902"/>
                    </a:cubicBezTo>
                    <a:cubicBezTo>
                      <a:pt x="16035" y="22652"/>
                      <a:pt x="16053" y="22383"/>
                      <a:pt x="16071" y="22115"/>
                    </a:cubicBezTo>
                    <a:cubicBezTo>
                      <a:pt x="16089" y="21811"/>
                      <a:pt x="16125" y="21488"/>
                      <a:pt x="16160" y="21184"/>
                    </a:cubicBezTo>
                    <a:lnTo>
                      <a:pt x="16178" y="21202"/>
                    </a:lnTo>
                    <a:cubicBezTo>
                      <a:pt x="16190" y="21214"/>
                      <a:pt x="16208" y="21220"/>
                      <a:pt x="16227" y="21220"/>
                    </a:cubicBezTo>
                    <a:cubicBezTo>
                      <a:pt x="16264" y="21220"/>
                      <a:pt x="16303" y="21196"/>
                      <a:pt x="16303" y="21148"/>
                    </a:cubicBezTo>
                    <a:lnTo>
                      <a:pt x="16303" y="21131"/>
                    </a:lnTo>
                    <a:close/>
                    <a:moveTo>
                      <a:pt x="7517" y="22652"/>
                    </a:moveTo>
                    <a:lnTo>
                      <a:pt x="7517" y="22670"/>
                    </a:lnTo>
                    <a:lnTo>
                      <a:pt x="7481" y="22687"/>
                    </a:lnTo>
                    <a:cubicBezTo>
                      <a:pt x="7463" y="22705"/>
                      <a:pt x="7445" y="22741"/>
                      <a:pt x="7481" y="22777"/>
                    </a:cubicBezTo>
                    <a:cubicBezTo>
                      <a:pt x="7284" y="23027"/>
                      <a:pt x="7034" y="23224"/>
                      <a:pt x="6747" y="23367"/>
                    </a:cubicBezTo>
                    <a:cubicBezTo>
                      <a:pt x="6944" y="23081"/>
                      <a:pt x="7213" y="22831"/>
                      <a:pt x="7517" y="22652"/>
                    </a:cubicBezTo>
                    <a:close/>
                    <a:moveTo>
                      <a:pt x="7159" y="24370"/>
                    </a:moveTo>
                    <a:cubicBezTo>
                      <a:pt x="7213" y="24495"/>
                      <a:pt x="7249" y="24638"/>
                      <a:pt x="7284" y="24763"/>
                    </a:cubicBezTo>
                    <a:lnTo>
                      <a:pt x="7284" y="24781"/>
                    </a:lnTo>
                    <a:lnTo>
                      <a:pt x="7213" y="24781"/>
                    </a:lnTo>
                    <a:cubicBezTo>
                      <a:pt x="7177" y="24674"/>
                      <a:pt x="7159" y="24584"/>
                      <a:pt x="7123" y="24477"/>
                    </a:cubicBezTo>
                    <a:lnTo>
                      <a:pt x="7159" y="24370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67" y="24960"/>
                      <a:pt x="6050" y="25014"/>
                      <a:pt x="6032" y="25050"/>
                    </a:cubicBezTo>
                    <a:cubicBezTo>
                      <a:pt x="6014" y="25085"/>
                      <a:pt x="6014" y="25121"/>
                      <a:pt x="6050" y="25139"/>
                    </a:cubicBezTo>
                    <a:cubicBezTo>
                      <a:pt x="5566" y="25229"/>
                      <a:pt x="5083" y="25390"/>
                      <a:pt x="4618" y="25533"/>
                    </a:cubicBezTo>
                    <a:cubicBezTo>
                      <a:pt x="5047" y="25211"/>
                      <a:pt x="5548" y="24996"/>
                      <a:pt x="6103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69" y="25175"/>
                      <a:pt x="11543" y="25497"/>
                      <a:pt x="11364" y="25765"/>
                    </a:cubicBezTo>
                    <a:cubicBezTo>
                      <a:pt x="11382" y="25586"/>
                      <a:pt x="11436" y="25407"/>
                      <a:pt x="11508" y="25246"/>
                    </a:cubicBezTo>
                    <a:cubicBezTo>
                      <a:pt x="11561" y="25085"/>
                      <a:pt x="11633" y="24942"/>
                      <a:pt x="11704" y="24799"/>
                    </a:cubicBezTo>
                    <a:close/>
                    <a:moveTo>
                      <a:pt x="7410" y="24924"/>
                    </a:moveTo>
                    <a:lnTo>
                      <a:pt x="7410" y="24924"/>
                    </a:lnTo>
                    <a:cubicBezTo>
                      <a:pt x="8072" y="25085"/>
                      <a:pt x="8609" y="25551"/>
                      <a:pt x="8823" y="26195"/>
                    </a:cubicBezTo>
                    <a:cubicBezTo>
                      <a:pt x="8893" y="26403"/>
                      <a:pt x="8876" y="26482"/>
                      <a:pt x="8740" y="26482"/>
                    </a:cubicBezTo>
                    <a:cubicBezTo>
                      <a:pt x="8700" y="26482"/>
                      <a:pt x="8651" y="26475"/>
                      <a:pt x="8591" y="26463"/>
                    </a:cubicBezTo>
                    <a:cubicBezTo>
                      <a:pt x="8394" y="26410"/>
                      <a:pt x="8233" y="26320"/>
                      <a:pt x="8090" y="26195"/>
                    </a:cubicBezTo>
                    <a:cubicBezTo>
                      <a:pt x="7982" y="26105"/>
                      <a:pt x="7875" y="25998"/>
                      <a:pt x="7785" y="25891"/>
                    </a:cubicBezTo>
                    <a:cubicBezTo>
                      <a:pt x="7714" y="25712"/>
                      <a:pt x="7624" y="25551"/>
                      <a:pt x="7517" y="25390"/>
                    </a:cubicBezTo>
                    <a:cubicBezTo>
                      <a:pt x="7499" y="25229"/>
                      <a:pt x="7463" y="25085"/>
                      <a:pt x="7410" y="24924"/>
                    </a:cubicBezTo>
                    <a:close/>
                    <a:moveTo>
                      <a:pt x="6586" y="24942"/>
                    </a:moveTo>
                    <a:lnTo>
                      <a:pt x="6676" y="24978"/>
                    </a:lnTo>
                    <a:cubicBezTo>
                      <a:pt x="6640" y="25032"/>
                      <a:pt x="6604" y="25103"/>
                      <a:pt x="6586" y="25175"/>
                    </a:cubicBezTo>
                    <a:cubicBezTo>
                      <a:pt x="6282" y="25443"/>
                      <a:pt x="6032" y="25783"/>
                      <a:pt x="5871" y="26159"/>
                    </a:cubicBezTo>
                    <a:cubicBezTo>
                      <a:pt x="5495" y="26606"/>
                      <a:pt x="5030" y="26982"/>
                      <a:pt x="4421" y="27000"/>
                    </a:cubicBezTo>
                    <a:cubicBezTo>
                      <a:pt x="4690" y="26571"/>
                      <a:pt x="5030" y="26177"/>
                      <a:pt x="5405" y="25837"/>
                    </a:cubicBezTo>
                    <a:cubicBezTo>
                      <a:pt x="5638" y="25640"/>
                      <a:pt x="5871" y="25479"/>
                      <a:pt x="6121" y="25300"/>
                    </a:cubicBezTo>
                    <a:lnTo>
                      <a:pt x="6425" y="25175"/>
                    </a:lnTo>
                    <a:cubicBezTo>
                      <a:pt x="6479" y="25157"/>
                      <a:pt x="6479" y="25067"/>
                      <a:pt x="6425" y="25067"/>
                    </a:cubicBezTo>
                    <a:cubicBezTo>
                      <a:pt x="6479" y="25032"/>
                      <a:pt x="6533" y="24996"/>
                      <a:pt x="6586" y="24942"/>
                    </a:cubicBezTo>
                    <a:close/>
                    <a:moveTo>
                      <a:pt x="13243" y="26320"/>
                    </a:moveTo>
                    <a:lnTo>
                      <a:pt x="13243" y="26320"/>
                    </a:lnTo>
                    <a:cubicBezTo>
                      <a:pt x="13351" y="26535"/>
                      <a:pt x="13404" y="26767"/>
                      <a:pt x="13387" y="27000"/>
                    </a:cubicBezTo>
                    <a:cubicBezTo>
                      <a:pt x="13279" y="26785"/>
                      <a:pt x="13226" y="26553"/>
                      <a:pt x="13243" y="26320"/>
                    </a:cubicBezTo>
                    <a:close/>
                    <a:moveTo>
                      <a:pt x="9987" y="8765"/>
                    </a:moveTo>
                    <a:lnTo>
                      <a:pt x="9987" y="8765"/>
                    </a:lnTo>
                    <a:cubicBezTo>
                      <a:pt x="10434" y="10555"/>
                      <a:pt x="11418" y="12290"/>
                      <a:pt x="12080" y="13919"/>
                    </a:cubicBezTo>
                    <a:cubicBezTo>
                      <a:pt x="12062" y="13919"/>
                      <a:pt x="12044" y="13937"/>
                      <a:pt x="12044" y="13955"/>
                    </a:cubicBezTo>
                    <a:cubicBezTo>
                      <a:pt x="11794" y="14993"/>
                      <a:pt x="11812" y="16066"/>
                      <a:pt x="11812" y="17140"/>
                    </a:cubicBezTo>
                    <a:cubicBezTo>
                      <a:pt x="11794" y="18321"/>
                      <a:pt x="11722" y="19520"/>
                      <a:pt x="11937" y="20683"/>
                    </a:cubicBezTo>
                    <a:cubicBezTo>
                      <a:pt x="11901" y="20969"/>
                      <a:pt x="11955" y="21238"/>
                      <a:pt x="12080" y="21488"/>
                    </a:cubicBezTo>
                    <a:cubicBezTo>
                      <a:pt x="12044" y="21685"/>
                      <a:pt x="11991" y="21882"/>
                      <a:pt x="11973" y="22079"/>
                    </a:cubicBezTo>
                    <a:cubicBezTo>
                      <a:pt x="11962" y="22133"/>
                      <a:pt x="12010" y="22174"/>
                      <a:pt x="12058" y="22174"/>
                    </a:cubicBezTo>
                    <a:cubicBezTo>
                      <a:pt x="12089" y="22174"/>
                      <a:pt x="12120" y="22157"/>
                      <a:pt x="12134" y="22115"/>
                    </a:cubicBezTo>
                    <a:cubicBezTo>
                      <a:pt x="12170" y="21972"/>
                      <a:pt x="12188" y="21828"/>
                      <a:pt x="12206" y="21685"/>
                    </a:cubicBezTo>
                    <a:cubicBezTo>
                      <a:pt x="12259" y="21399"/>
                      <a:pt x="12331" y="21113"/>
                      <a:pt x="12420" y="20844"/>
                    </a:cubicBezTo>
                    <a:cubicBezTo>
                      <a:pt x="12617" y="20128"/>
                      <a:pt x="12868" y="19448"/>
                      <a:pt x="13029" y="18733"/>
                    </a:cubicBezTo>
                    <a:cubicBezTo>
                      <a:pt x="13136" y="18088"/>
                      <a:pt x="13136" y="17444"/>
                      <a:pt x="13029" y="16800"/>
                    </a:cubicBezTo>
                    <a:lnTo>
                      <a:pt x="13029" y="16800"/>
                    </a:lnTo>
                    <a:cubicBezTo>
                      <a:pt x="13333" y="17999"/>
                      <a:pt x="13512" y="19216"/>
                      <a:pt x="13583" y="20433"/>
                    </a:cubicBezTo>
                    <a:cubicBezTo>
                      <a:pt x="13422" y="20701"/>
                      <a:pt x="13279" y="20987"/>
                      <a:pt x="13172" y="21292"/>
                    </a:cubicBezTo>
                    <a:cubicBezTo>
                      <a:pt x="13029" y="21560"/>
                      <a:pt x="12975" y="21882"/>
                      <a:pt x="13029" y="22204"/>
                    </a:cubicBezTo>
                    <a:cubicBezTo>
                      <a:pt x="13048" y="22243"/>
                      <a:pt x="13082" y="22260"/>
                      <a:pt x="13116" y="22260"/>
                    </a:cubicBezTo>
                    <a:cubicBezTo>
                      <a:pt x="13145" y="22260"/>
                      <a:pt x="13173" y="22247"/>
                      <a:pt x="13190" y="22222"/>
                    </a:cubicBezTo>
                    <a:cubicBezTo>
                      <a:pt x="13387" y="21954"/>
                      <a:pt x="13530" y="21667"/>
                      <a:pt x="13619" y="21363"/>
                    </a:cubicBezTo>
                    <a:lnTo>
                      <a:pt x="13619" y="21363"/>
                    </a:lnTo>
                    <a:cubicBezTo>
                      <a:pt x="13619" y="21775"/>
                      <a:pt x="13619" y="22186"/>
                      <a:pt x="13601" y="22598"/>
                    </a:cubicBezTo>
                    <a:cubicBezTo>
                      <a:pt x="13512" y="24155"/>
                      <a:pt x="13154" y="25694"/>
                      <a:pt x="12528" y="27125"/>
                    </a:cubicBezTo>
                    <a:cubicBezTo>
                      <a:pt x="12492" y="27000"/>
                      <a:pt x="12474" y="26893"/>
                      <a:pt x="12438" y="26767"/>
                    </a:cubicBezTo>
                    <a:cubicBezTo>
                      <a:pt x="12438" y="26751"/>
                      <a:pt x="12420" y="26743"/>
                      <a:pt x="12400" y="26743"/>
                    </a:cubicBezTo>
                    <a:cubicBezTo>
                      <a:pt x="12376" y="26743"/>
                      <a:pt x="12349" y="26756"/>
                      <a:pt x="12349" y="26785"/>
                    </a:cubicBezTo>
                    <a:cubicBezTo>
                      <a:pt x="12367" y="26964"/>
                      <a:pt x="12402" y="27143"/>
                      <a:pt x="12420" y="27322"/>
                    </a:cubicBezTo>
                    <a:cubicBezTo>
                      <a:pt x="12384" y="27394"/>
                      <a:pt x="12367" y="27465"/>
                      <a:pt x="12331" y="27537"/>
                    </a:cubicBezTo>
                    <a:cubicBezTo>
                      <a:pt x="12188" y="26481"/>
                      <a:pt x="12044" y="25425"/>
                      <a:pt x="11901" y="24370"/>
                    </a:cubicBezTo>
                    <a:cubicBezTo>
                      <a:pt x="11579" y="22079"/>
                      <a:pt x="11221" y="19788"/>
                      <a:pt x="10863" y="17498"/>
                    </a:cubicBezTo>
                    <a:cubicBezTo>
                      <a:pt x="10881" y="17480"/>
                      <a:pt x="10863" y="17462"/>
                      <a:pt x="10863" y="17462"/>
                    </a:cubicBezTo>
                    <a:cubicBezTo>
                      <a:pt x="10738" y="16585"/>
                      <a:pt x="10595" y="15690"/>
                      <a:pt x="10488" y="14814"/>
                    </a:cubicBezTo>
                    <a:lnTo>
                      <a:pt x="10488" y="14814"/>
                    </a:lnTo>
                    <a:cubicBezTo>
                      <a:pt x="10667" y="15154"/>
                      <a:pt x="10953" y="15422"/>
                      <a:pt x="11293" y="15583"/>
                    </a:cubicBezTo>
                    <a:cubicBezTo>
                      <a:pt x="11347" y="15583"/>
                      <a:pt x="11400" y="15547"/>
                      <a:pt x="11400" y="15494"/>
                    </a:cubicBezTo>
                    <a:cubicBezTo>
                      <a:pt x="11382" y="14921"/>
                      <a:pt x="10971" y="14420"/>
                      <a:pt x="10416" y="14277"/>
                    </a:cubicBezTo>
                    <a:cubicBezTo>
                      <a:pt x="10327" y="13561"/>
                      <a:pt x="10237" y="12845"/>
                      <a:pt x="10165" y="12111"/>
                    </a:cubicBezTo>
                    <a:cubicBezTo>
                      <a:pt x="10040" y="11002"/>
                      <a:pt x="9987" y="9875"/>
                      <a:pt x="9987" y="8765"/>
                    </a:cubicBezTo>
                    <a:close/>
                    <a:moveTo>
                      <a:pt x="13959" y="22473"/>
                    </a:moveTo>
                    <a:cubicBezTo>
                      <a:pt x="14460" y="24155"/>
                      <a:pt x="14657" y="25891"/>
                      <a:pt x="14353" y="27644"/>
                    </a:cubicBezTo>
                    <a:cubicBezTo>
                      <a:pt x="14353" y="27644"/>
                      <a:pt x="14084" y="26839"/>
                      <a:pt x="14084" y="26821"/>
                    </a:cubicBezTo>
                    <a:cubicBezTo>
                      <a:pt x="13923" y="26249"/>
                      <a:pt x="13852" y="25658"/>
                      <a:pt x="13834" y="25050"/>
                    </a:cubicBezTo>
                    <a:cubicBezTo>
                      <a:pt x="13834" y="24298"/>
                      <a:pt x="13870" y="23546"/>
                      <a:pt x="13941" y="22813"/>
                    </a:cubicBezTo>
                    <a:cubicBezTo>
                      <a:pt x="14049" y="23600"/>
                      <a:pt x="14120" y="24405"/>
                      <a:pt x="14138" y="25211"/>
                    </a:cubicBezTo>
                    <a:cubicBezTo>
                      <a:pt x="14138" y="25237"/>
                      <a:pt x="14165" y="25251"/>
                      <a:pt x="14192" y="25251"/>
                    </a:cubicBezTo>
                    <a:cubicBezTo>
                      <a:pt x="14219" y="25251"/>
                      <a:pt x="14246" y="25237"/>
                      <a:pt x="14246" y="25211"/>
                    </a:cubicBezTo>
                    <a:cubicBezTo>
                      <a:pt x="14263" y="24298"/>
                      <a:pt x="14156" y="23403"/>
                      <a:pt x="13959" y="22526"/>
                    </a:cubicBezTo>
                    <a:cubicBezTo>
                      <a:pt x="13977" y="22526"/>
                      <a:pt x="13977" y="22526"/>
                      <a:pt x="13959" y="22508"/>
                    </a:cubicBezTo>
                    <a:lnTo>
                      <a:pt x="13959" y="22473"/>
                    </a:lnTo>
                    <a:close/>
                    <a:moveTo>
                      <a:pt x="7141" y="25193"/>
                    </a:moveTo>
                    <a:cubicBezTo>
                      <a:pt x="7213" y="25264"/>
                      <a:pt x="7284" y="25336"/>
                      <a:pt x="7338" y="25407"/>
                    </a:cubicBezTo>
                    <a:lnTo>
                      <a:pt x="7338" y="25425"/>
                    </a:lnTo>
                    <a:cubicBezTo>
                      <a:pt x="7410" y="25694"/>
                      <a:pt x="7553" y="25944"/>
                      <a:pt x="7767" y="26141"/>
                    </a:cubicBezTo>
                    <a:lnTo>
                      <a:pt x="7750" y="26141"/>
                    </a:lnTo>
                    <a:cubicBezTo>
                      <a:pt x="7911" y="26535"/>
                      <a:pt x="8018" y="26929"/>
                      <a:pt x="8072" y="27340"/>
                    </a:cubicBezTo>
                    <a:cubicBezTo>
                      <a:pt x="8087" y="27464"/>
                      <a:pt x="8103" y="27951"/>
                      <a:pt x="7862" y="27951"/>
                    </a:cubicBezTo>
                    <a:cubicBezTo>
                      <a:pt x="7825" y="27951"/>
                      <a:pt x="7782" y="27939"/>
                      <a:pt x="7732" y="27913"/>
                    </a:cubicBezTo>
                    <a:cubicBezTo>
                      <a:pt x="7374" y="27734"/>
                      <a:pt x="7123" y="27412"/>
                      <a:pt x="6998" y="27036"/>
                    </a:cubicBezTo>
                    <a:cubicBezTo>
                      <a:pt x="6944" y="26875"/>
                      <a:pt x="6909" y="26696"/>
                      <a:pt x="6891" y="26535"/>
                    </a:cubicBezTo>
                    <a:cubicBezTo>
                      <a:pt x="6944" y="26266"/>
                      <a:pt x="6980" y="25980"/>
                      <a:pt x="6980" y="25712"/>
                    </a:cubicBezTo>
                    <a:cubicBezTo>
                      <a:pt x="6998" y="25658"/>
                      <a:pt x="7016" y="25622"/>
                      <a:pt x="7034" y="25569"/>
                    </a:cubicBezTo>
                    <a:cubicBezTo>
                      <a:pt x="7052" y="25712"/>
                      <a:pt x="7105" y="25837"/>
                      <a:pt x="7159" y="25962"/>
                    </a:cubicBezTo>
                    <a:cubicBezTo>
                      <a:pt x="7173" y="25983"/>
                      <a:pt x="7196" y="25993"/>
                      <a:pt x="7218" y="25993"/>
                    </a:cubicBezTo>
                    <a:cubicBezTo>
                      <a:pt x="7252" y="25993"/>
                      <a:pt x="7284" y="25970"/>
                      <a:pt x="7284" y="25926"/>
                    </a:cubicBezTo>
                    <a:cubicBezTo>
                      <a:pt x="7249" y="25676"/>
                      <a:pt x="7213" y="25425"/>
                      <a:pt x="7141" y="25193"/>
                    </a:cubicBezTo>
                    <a:close/>
                    <a:moveTo>
                      <a:pt x="6497" y="25533"/>
                    </a:moveTo>
                    <a:cubicBezTo>
                      <a:pt x="6497" y="25569"/>
                      <a:pt x="6479" y="25604"/>
                      <a:pt x="6479" y="25622"/>
                    </a:cubicBezTo>
                    <a:cubicBezTo>
                      <a:pt x="6491" y="25683"/>
                      <a:pt x="6536" y="25719"/>
                      <a:pt x="6587" y="25719"/>
                    </a:cubicBezTo>
                    <a:cubicBezTo>
                      <a:pt x="6610" y="25719"/>
                      <a:pt x="6635" y="25711"/>
                      <a:pt x="6658" y="25694"/>
                    </a:cubicBezTo>
                    <a:lnTo>
                      <a:pt x="6712" y="25640"/>
                    </a:lnTo>
                    <a:lnTo>
                      <a:pt x="6712" y="25640"/>
                    </a:lnTo>
                    <a:cubicBezTo>
                      <a:pt x="6694" y="25712"/>
                      <a:pt x="6694" y="25765"/>
                      <a:pt x="6712" y="25837"/>
                    </a:cubicBezTo>
                    <a:cubicBezTo>
                      <a:pt x="6712" y="25855"/>
                      <a:pt x="6712" y="25891"/>
                      <a:pt x="6730" y="25909"/>
                    </a:cubicBezTo>
                    <a:cubicBezTo>
                      <a:pt x="6712" y="26123"/>
                      <a:pt x="6712" y="26356"/>
                      <a:pt x="6730" y="26589"/>
                    </a:cubicBezTo>
                    <a:cubicBezTo>
                      <a:pt x="6604" y="27107"/>
                      <a:pt x="6354" y="27573"/>
                      <a:pt x="5996" y="27984"/>
                    </a:cubicBezTo>
                    <a:cubicBezTo>
                      <a:pt x="5988" y="27992"/>
                      <a:pt x="5980" y="27996"/>
                      <a:pt x="5972" y="27996"/>
                    </a:cubicBezTo>
                    <a:cubicBezTo>
                      <a:pt x="5863" y="27996"/>
                      <a:pt x="5773" y="27280"/>
                      <a:pt x="5764" y="27280"/>
                    </a:cubicBezTo>
                    <a:cubicBezTo>
                      <a:pt x="5763" y="27280"/>
                      <a:pt x="5763" y="27282"/>
                      <a:pt x="5763" y="27286"/>
                    </a:cubicBezTo>
                    <a:cubicBezTo>
                      <a:pt x="5763" y="26929"/>
                      <a:pt x="5853" y="26571"/>
                      <a:pt x="6014" y="26266"/>
                    </a:cubicBezTo>
                    <a:cubicBezTo>
                      <a:pt x="6139" y="25998"/>
                      <a:pt x="6300" y="25747"/>
                      <a:pt x="6497" y="25533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2" y="29953"/>
                      <a:pt x="14102" y="30132"/>
                      <a:pt x="14281" y="30347"/>
                    </a:cubicBezTo>
                    <a:cubicBezTo>
                      <a:pt x="13995" y="30275"/>
                      <a:pt x="13816" y="30042"/>
                      <a:pt x="13583" y="29881"/>
                    </a:cubicBezTo>
                    <a:close/>
                    <a:moveTo>
                      <a:pt x="12456" y="31205"/>
                    </a:moveTo>
                    <a:cubicBezTo>
                      <a:pt x="12474" y="31349"/>
                      <a:pt x="12492" y="31474"/>
                      <a:pt x="12510" y="31617"/>
                    </a:cubicBezTo>
                    <a:lnTo>
                      <a:pt x="12492" y="31617"/>
                    </a:lnTo>
                    <a:cubicBezTo>
                      <a:pt x="12438" y="31778"/>
                      <a:pt x="12349" y="31939"/>
                      <a:pt x="12241" y="32064"/>
                    </a:cubicBezTo>
                    <a:cubicBezTo>
                      <a:pt x="12223" y="31760"/>
                      <a:pt x="12313" y="31474"/>
                      <a:pt x="12456" y="31205"/>
                    </a:cubicBezTo>
                    <a:close/>
                    <a:moveTo>
                      <a:pt x="14496" y="32530"/>
                    </a:moveTo>
                    <a:lnTo>
                      <a:pt x="14496" y="32530"/>
                    </a:lnTo>
                    <a:cubicBezTo>
                      <a:pt x="14586" y="32780"/>
                      <a:pt x="14621" y="33049"/>
                      <a:pt x="14586" y="33317"/>
                    </a:cubicBezTo>
                    <a:cubicBezTo>
                      <a:pt x="14460" y="33067"/>
                      <a:pt x="14442" y="32798"/>
                      <a:pt x="14496" y="32530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6"/>
                      <a:pt x="13190" y="34266"/>
                      <a:pt x="13261" y="34606"/>
                    </a:cubicBezTo>
                    <a:cubicBezTo>
                      <a:pt x="13082" y="34301"/>
                      <a:pt x="12975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1" y="35089"/>
                      <a:pt x="5334" y="35125"/>
                    </a:cubicBezTo>
                    <a:cubicBezTo>
                      <a:pt x="5226" y="35196"/>
                      <a:pt x="5137" y="35268"/>
                      <a:pt x="5047" y="35339"/>
                    </a:cubicBezTo>
                    <a:lnTo>
                      <a:pt x="4922" y="35339"/>
                    </a:lnTo>
                    <a:cubicBezTo>
                      <a:pt x="4797" y="35321"/>
                      <a:pt x="4672" y="35268"/>
                      <a:pt x="4564" y="35196"/>
                    </a:cubicBezTo>
                    <a:cubicBezTo>
                      <a:pt x="4546" y="35178"/>
                      <a:pt x="4600" y="35160"/>
                      <a:pt x="4636" y="35125"/>
                    </a:cubicBezTo>
                    <a:cubicBezTo>
                      <a:pt x="4707" y="35089"/>
                      <a:pt x="4797" y="35053"/>
                      <a:pt x="4904" y="35053"/>
                    </a:cubicBezTo>
                    <a:close/>
                    <a:moveTo>
                      <a:pt x="6497" y="34695"/>
                    </a:moveTo>
                    <a:cubicBezTo>
                      <a:pt x="6533" y="34999"/>
                      <a:pt x="6443" y="35321"/>
                      <a:pt x="6246" y="35554"/>
                    </a:cubicBezTo>
                    <a:cubicBezTo>
                      <a:pt x="6139" y="35232"/>
                      <a:pt x="6336" y="34963"/>
                      <a:pt x="6497" y="34695"/>
                    </a:cubicBezTo>
                    <a:close/>
                    <a:moveTo>
                      <a:pt x="8752" y="35160"/>
                    </a:moveTo>
                    <a:lnTo>
                      <a:pt x="8752" y="35160"/>
                    </a:lnTo>
                    <a:cubicBezTo>
                      <a:pt x="8734" y="35178"/>
                      <a:pt x="8770" y="35214"/>
                      <a:pt x="8788" y="35214"/>
                    </a:cubicBezTo>
                    <a:lnTo>
                      <a:pt x="8788" y="35232"/>
                    </a:lnTo>
                    <a:cubicBezTo>
                      <a:pt x="8770" y="35250"/>
                      <a:pt x="8752" y="35268"/>
                      <a:pt x="8752" y="35286"/>
                    </a:cubicBezTo>
                    <a:cubicBezTo>
                      <a:pt x="8698" y="35357"/>
                      <a:pt x="8644" y="35411"/>
                      <a:pt x="8609" y="35465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8" y="35518"/>
                      <a:pt x="8519" y="35393"/>
                      <a:pt x="8609" y="35286"/>
                    </a:cubicBezTo>
                    <a:cubicBezTo>
                      <a:pt x="8644" y="35232"/>
                      <a:pt x="8698" y="35196"/>
                      <a:pt x="8752" y="35160"/>
                    </a:cubicBezTo>
                    <a:close/>
                    <a:moveTo>
                      <a:pt x="878" y="34266"/>
                    </a:moveTo>
                    <a:cubicBezTo>
                      <a:pt x="1862" y="34337"/>
                      <a:pt x="2596" y="35125"/>
                      <a:pt x="3115" y="35930"/>
                    </a:cubicBezTo>
                    <a:lnTo>
                      <a:pt x="3025" y="35912"/>
                    </a:lnTo>
                    <a:cubicBezTo>
                      <a:pt x="2632" y="35572"/>
                      <a:pt x="2148" y="35375"/>
                      <a:pt x="1629" y="35357"/>
                    </a:cubicBezTo>
                    <a:cubicBezTo>
                      <a:pt x="1325" y="35035"/>
                      <a:pt x="1057" y="34677"/>
                      <a:pt x="860" y="34266"/>
                    </a:cubicBezTo>
                    <a:close/>
                    <a:moveTo>
                      <a:pt x="1719" y="35572"/>
                    </a:moveTo>
                    <a:cubicBezTo>
                      <a:pt x="2113" y="35626"/>
                      <a:pt x="2506" y="35769"/>
                      <a:pt x="2846" y="35983"/>
                    </a:cubicBezTo>
                    <a:cubicBezTo>
                      <a:pt x="2828" y="36001"/>
                      <a:pt x="2828" y="36037"/>
                      <a:pt x="2846" y="36055"/>
                    </a:cubicBezTo>
                    <a:cubicBezTo>
                      <a:pt x="2560" y="36109"/>
                      <a:pt x="2274" y="36198"/>
                      <a:pt x="2005" y="36306"/>
                    </a:cubicBezTo>
                    <a:cubicBezTo>
                      <a:pt x="1856" y="36325"/>
                      <a:pt x="1702" y="36336"/>
                      <a:pt x="1547" y="36336"/>
                    </a:cubicBezTo>
                    <a:cubicBezTo>
                      <a:pt x="996" y="36336"/>
                      <a:pt x="449" y="36196"/>
                      <a:pt x="198" y="35805"/>
                    </a:cubicBezTo>
                    <a:cubicBezTo>
                      <a:pt x="85" y="35636"/>
                      <a:pt x="1009" y="35578"/>
                      <a:pt x="1472" y="35578"/>
                    </a:cubicBezTo>
                    <a:cubicBezTo>
                      <a:pt x="1600" y="35578"/>
                      <a:pt x="1692" y="35582"/>
                      <a:pt x="1719" y="35590"/>
                    </a:cubicBezTo>
                    <a:lnTo>
                      <a:pt x="1719" y="35572"/>
                    </a:lnTo>
                    <a:close/>
                    <a:moveTo>
                      <a:pt x="15946" y="35572"/>
                    </a:moveTo>
                    <a:lnTo>
                      <a:pt x="15946" y="35572"/>
                    </a:lnTo>
                    <a:cubicBezTo>
                      <a:pt x="15963" y="35858"/>
                      <a:pt x="15928" y="36127"/>
                      <a:pt x="15820" y="36395"/>
                    </a:cubicBezTo>
                    <a:cubicBezTo>
                      <a:pt x="15802" y="36252"/>
                      <a:pt x="15820" y="36109"/>
                      <a:pt x="15838" y="35948"/>
                    </a:cubicBezTo>
                    <a:cubicBezTo>
                      <a:pt x="15874" y="35822"/>
                      <a:pt x="15910" y="35697"/>
                      <a:pt x="15946" y="35572"/>
                    </a:cubicBezTo>
                    <a:close/>
                    <a:moveTo>
                      <a:pt x="3455" y="36359"/>
                    </a:moveTo>
                    <a:cubicBezTo>
                      <a:pt x="3455" y="36377"/>
                      <a:pt x="3473" y="36395"/>
                      <a:pt x="3491" y="36395"/>
                    </a:cubicBezTo>
                    <a:lnTo>
                      <a:pt x="3491" y="36431"/>
                    </a:lnTo>
                    <a:cubicBezTo>
                      <a:pt x="3347" y="36467"/>
                      <a:pt x="3222" y="36502"/>
                      <a:pt x="3079" y="36538"/>
                    </a:cubicBezTo>
                    <a:cubicBezTo>
                      <a:pt x="3204" y="36467"/>
                      <a:pt x="3329" y="36413"/>
                      <a:pt x="3455" y="36359"/>
                    </a:cubicBezTo>
                    <a:close/>
                    <a:moveTo>
                      <a:pt x="12707" y="36073"/>
                    </a:moveTo>
                    <a:cubicBezTo>
                      <a:pt x="12707" y="36431"/>
                      <a:pt x="12563" y="36771"/>
                      <a:pt x="12349" y="37057"/>
                    </a:cubicBezTo>
                    <a:cubicBezTo>
                      <a:pt x="12367" y="36842"/>
                      <a:pt x="12420" y="36628"/>
                      <a:pt x="12510" y="36431"/>
                    </a:cubicBezTo>
                    <a:cubicBezTo>
                      <a:pt x="12563" y="36306"/>
                      <a:pt x="12635" y="36180"/>
                      <a:pt x="12707" y="36073"/>
                    </a:cubicBezTo>
                    <a:close/>
                    <a:moveTo>
                      <a:pt x="10327" y="31313"/>
                    </a:moveTo>
                    <a:cubicBezTo>
                      <a:pt x="10255" y="31939"/>
                      <a:pt x="10309" y="32583"/>
                      <a:pt x="10488" y="33210"/>
                    </a:cubicBezTo>
                    <a:cubicBezTo>
                      <a:pt x="10828" y="34498"/>
                      <a:pt x="10845" y="35679"/>
                      <a:pt x="10935" y="37003"/>
                    </a:cubicBezTo>
                    <a:cubicBezTo>
                      <a:pt x="10935" y="37182"/>
                      <a:pt x="10989" y="37344"/>
                      <a:pt x="11060" y="37487"/>
                    </a:cubicBezTo>
                    <a:cubicBezTo>
                      <a:pt x="10881" y="37200"/>
                      <a:pt x="10649" y="36932"/>
                      <a:pt x="10380" y="36699"/>
                    </a:cubicBezTo>
                    <a:cubicBezTo>
                      <a:pt x="9306" y="35590"/>
                      <a:pt x="9432" y="34033"/>
                      <a:pt x="9808" y="32655"/>
                    </a:cubicBezTo>
                    <a:cubicBezTo>
                      <a:pt x="9825" y="32637"/>
                      <a:pt x="9808" y="32601"/>
                      <a:pt x="9790" y="32601"/>
                    </a:cubicBezTo>
                    <a:cubicBezTo>
                      <a:pt x="9843" y="32476"/>
                      <a:pt x="9879" y="32333"/>
                      <a:pt x="9933" y="32208"/>
                    </a:cubicBezTo>
                    <a:lnTo>
                      <a:pt x="9933" y="32208"/>
                    </a:lnTo>
                    <a:cubicBezTo>
                      <a:pt x="9700" y="33478"/>
                      <a:pt x="9843" y="34802"/>
                      <a:pt x="10327" y="36001"/>
                    </a:cubicBezTo>
                    <a:cubicBezTo>
                      <a:pt x="10332" y="36012"/>
                      <a:pt x="10340" y="36016"/>
                      <a:pt x="10349" y="36016"/>
                    </a:cubicBezTo>
                    <a:cubicBezTo>
                      <a:pt x="10371" y="36016"/>
                      <a:pt x="10398" y="35991"/>
                      <a:pt x="10398" y="35966"/>
                    </a:cubicBezTo>
                    <a:cubicBezTo>
                      <a:pt x="10201" y="35232"/>
                      <a:pt x="10058" y="34462"/>
                      <a:pt x="9987" y="33693"/>
                    </a:cubicBezTo>
                    <a:cubicBezTo>
                      <a:pt x="9951" y="33067"/>
                      <a:pt x="10058" y="32458"/>
                      <a:pt x="10094" y="31832"/>
                    </a:cubicBezTo>
                    <a:cubicBezTo>
                      <a:pt x="10165" y="31653"/>
                      <a:pt x="10255" y="31474"/>
                      <a:pt x="10327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8" y="36384"/>
                      <a:pt x="2747" y="36382"/>
                      <a:pt x="2757" y="36377"/>
                    </a:cubicBezTo>
                    <a:lnTo>
                      <a:pt x="3061" y="36359"/>
                    </a:lnTo>
                    <a:lnTo>
                      <a:pt x="3061" y="36359"/>
                    </a:lnTo>
                    <a:cubicBezTo>
                      <a:pt x="2900" y="36449"/>
                      <a:pt x="2757" y="36574"/>
                      <a:pt x="2667" y="36735"/>
                    </a:cubicBezTo>
                    <a:cubicBezTo>
                      <a:pt x="2632" y="36789"/>
                      <a:pt x="2667" y="36860"/>
                      <a:pt x="2739" y="36878"/>
                    </a:cubicBezTo>
                    <a:cubicBezTo>
                      <a:pt x="2667" y="36932"/>
                      <a:pt x="2614" y="36986"/>
                      <a:pt x="2560" y="37039"/>
                    </a:cubicBezTo>
                    <a:lnTo>
                      <a:pt x="2435" y="37129"/>
                    </a:lnTo>
                    <a:cubicBezTo>
                      <a:pt x="2202" y="37290"/>
                      <a:pt x="1952" y="37433"/>
                      <a:pt x="1701" y="37558"/>
                    </a:cubicBezTo>
                    <a:cubicBezTo>
                      <a:pt x="1471" y="37688"/>
                      <a:pt x="1206" y="37748"/>
                      <a:pt x="934" y="37748"/>
                    </a:cubicBezTo>
                    <a:cubicBezTo>
                      <a:pt x="868" y="37748"/>
                      <a:pt x="801" y="37744"/>
                      <a:pt x="735" y="37737"/>
                    </a:cubicBezTo>
                    <a:cubicBezTo>
                      <a:pt x="269" y="37612"/>
                      <a:pt x="574" y="37236"/>
                      <a:pt x="788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795" y="36431"/>
                    </a:moveTo>
                    <a:cubicBezTo>
                      <a:pt x="4117" y="36789"/>
                      <a:pt x="4278" y="37254"/>
                      <a:pt x="4260" y="37737"/>
                    </a:cubicBezTo>
                    <a:cubicBezTo>
                      <a:pt x="4278" y="37988"/>
                      <a:pt x="4242" y="38238"/>
                      <a:pt x="4206" y="38489"/>
                    </a:cubicBezTo>
                    <a:cubicBezTo>
                      <a:pt x="4188" y="38560"/>
                      <a:pt x="4171" y="38650"/>
                      <a:pt x="4153" y="38721"/>
                    </a:cubicBezTo>
                    <a:cubicBezTo>
                      <a:pt x="4137" y="38753"/>
                      <a:pt x="4149" y="38784"/>
                      <a:pt x="4152" y="38828"/>
                    </a:cubicBezTo>
                    <a:lnTo>
                      <a:pt x="4152" y="38828"/>
                    </a:lnTo>
                    <a:cubicBezTo>
                      <a:pt x="4099" y="38738"/>
                      <a:pt x="4063" y="38632"/>
                      <a:pt x="3992" y="38560"/>
                    </a:cubicBezTo>
                    <a:cubicBezTo>
                      <a:pt x="3938" y="38471"/>
                      <a:pt x="3866" y="38399"/>
                      <a:pt x="3795" y="38328"/>
                    </a:cubicBezTo>
                    <a:cubicBezTo>
                      <a:pt x="3813" y="37701"/>
                      <a:pt x="3759" y="37057"/>
                      <a:pt x="3741" y="36431"/>
                    </a:cubicBezTo>
                    <a:close/>
                    <a:moveTo>
                      <a:pt x="3115" y="36825"/>
                    </a:moveTo>
                    <a:cubicBezTo>
                      <a:pt x="2954" y="37218"/>
                      <a:pt x="2793" y="37594"/>
                      <a:pt x="2596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90" y="38640"/>
                      <a:pt x="1601" y="38911"/>
                      <a:pt x="1454" y="38911"/>
                    </a:cubicBezTo>
                    <a:cubicBezTo>
                      <a:pt x="1421" y="38911"/>
                      <a:pt x="1405" y="38897"/>
                      <a:pt x="1415" y="38865"/>
                    </a:cubicBezTo>
                    <a:cubicBezTo>
                      <a:pt x="1629" y="37862"/>
                      <a:pt x="2381" y="37379"/>
                      <a:pt x="3115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9" y="38668"/>
                      <a:pt x="13082" y="38865"/>
                      <a:pt x="13118" y="39061"/>
                    </a:cubicBezTo>
                    <a:cubicBezTo>
                      <a:pt x="12957" y="39026"/>
                      <a:pt x="12903" y="38865"/>
                      <a:pt x="12886" y="38704"/>
                    </a:cubicBezTo>
                    <a:cubicBezTo>
                      <a:pt x="12886" y="38578"/>
                      <a:pt x="12903" y="38453"/>
                      <a:pt x="12903" y="38328"/>
                    </a:cubicBezTo>
                    <a:close/>
                    <a:moveTo>
                      <a:pt x="3616" y="36610"/>
                    </a:moveTo>
                    <a:lnTo>
                      <a:pt x="3634" y="36628"/>
                    </a:lnTo>
                    <a:cubicBezTo>
                      <a:pt x="3652" y="37469"/>
                      <a:pt x="3705" y="38292"/>
                      <a:pt x="3580" y="39133"/>
                    </a:cubicBezTo>
                    <a:cubicBezTo>
                      <a:pt x="3580" y="39133"/>
                      <a:pt x="3387" y="39816"/>
                      <a:pt x="3271" y="39816"/>
                    </a:cubicBezTo>
                    <a:cubicBezTo>
                      <a:pt x="3260" y="39816"/>
                      <a:pt x="3250" y="39809"/>
                      <a:pt x="3240" y="39795"/>
                    </a:cubicBezTo>
                    <a:cubicBezTo>
                      <a:pt x="3043" y="39527"/>
                      <a:pt x="2900" y="39222"/>
                      <a:pt x="2811" y="38918"/>
                    </a:cubicBezTo>
                    <a:cubicBezTo>
                      <a:pt x="2632" y="38381"/>
                      <a:pt x="2828" y="37898"/>
                      <a:pt x="3079" y="37433"/>
                    </a:cubicBezTo>
                    <a:cubicBezTo>
                      <a:pt x="3094" y="37440"/>
                      <a:pt x="3109" y="37445"/>
                      <a:pt x="3122" y="37445"/>
                    </a:cubicBezTo>
                    <a:cubicBezTo>
                      <a:pt x="3141" y="37445"/>
                      <a:pt x="3158" y="37436"/>
                      <a:pt x="3168" y="37415"/>
                    </a:cubicBezTo>
                    <a:cubicBezTo>
                      <a:pt x="3365" y="37200"/>
                      <a:pt x="3508" y="36914"/>
                      <a:pt x="3580" y="36628"/>
                    </a:cubicBezTo>
                    <a:lnTo>
                      <a:pt x="3616" y="36610"/>
                    </a:lnTo>
                    <a:close/>
                    <a:moveTo>
                      <a:pt x="8000" y="38668"/>
                    </a:moveTo>
                    <a:cubicBezTo>
                      <a:pt x="7732" y="39079"/>
                      <a:pt x="7571" y="39563"/>
                      <a:pt x="7553" y="40064"/>
                    </a:cubicBezTo>
                    <a:lnTo>
                      <a:pt x="7517" y="40064"/>
                    </a:lnTo>
                    <a:cubicBezTo>
                      <a:pt x="7463" y="40153"/>
                      <a:pt x="7410" y="40225"/>
                      <a:pt x="7374" y="40296"/>
                    </a:cubicBezTo>
                    <a:cubicBezTo>
                      <a:pt x="7374" y="40296"/>
                      <a:pt x="7043" y="40640"/>
                      <a:pt x="6939" y="40640"/>
                    </a:cubicBezTo>
                    <a:cubicBezTo>
                      <a:pt x="6920" y="40640"/>
                      <a:pt x="6909" y="40628"/>
                      <a:pt x="6909" y="40600"/>
                    </a:cubicBezTo>
                    <a:cubicBezTo>
                      <a:pt x="6926" y="40243"/>
                      <a:pt x="7016" y="39903"/>
                      <a:pt x="7195" y="39580"/>
                    </a:cubicBezTo>
                    <a:cubicBezTo>
                      <a:pt x="7374" y="39205"/>
                      <a:pt x="7660" y="38900"/>
                      <a:pt x="8000" y="38668"/>
                    </a:cubicBezTo>
                    <a:close/>
                    <a:moveTo>
                      <a:pt x="8734" y="38095"/>
                    </a:moveTo>
                    <a:lnTo>
                      <a:pt x="8788" y="38220"/>
                    </a:lnTo>
                    <a:cubicBezTo>
                      <a:pt x="8770" y="38238"/>
                      <a:pt x="8788" y="38274"/>
                      <a:pt x="8805" y="38292"/>
                    </a:cubicBezTo>
                    <a:cubicBezTo>
                      <a:pt x="8304" y="39026"/>
                      <a:pt x="8984" y="39920"/>
                      <a:pt x="9217" y="40708"/>
                    </a:cubicBezTo>
                    <a:cubicBezTo>
                      <a:pt x="9199" y="40708"/>
                      <a:pt x="9199" y="40708"/>
                      <a:pt x="9199" y="40726"/>
                    </a:cubicBezTo>
                    <a:cubicBezTo>
                      <a:pt x="9181" y="40784"/>
                      <a:pt x="9151" y="40809"/>
                      <a:pt x="9114" y="40809"/>
                    </a:cubicBezTo>
                    <a:cubicBezTo>
                      <a:pt x="8902" y="40809"/>
                      <a:pt x="8442" y="39979"/>
                      <a:pt x="8412" y="39903"/>
                    </a:cubicBezTo>
                    <a:cubicBezTo>
                      <a:pt x="8304" y="39580"/>
                      <a:pt x="8304" y="39240"/>
                      <a:pt x="8412" y="38918"/>
                    </a:cubicBezTo>
                    <a:cubicBezTo>
                      <a:pt x="8448" y="38918"/>
                      <a:pt x="8501" y="38900"/>
                      <a:pt x="8501" y="38865"/>
                    </a:cubicBezTo>
                    <a:cubicBezTo>
                      <a:pt x="8591" y="38650"/>
                      <a:pt x="8644" y="38453"/>
                      <a:pt x="8698" y="38238"/>
                    </a:cubicBezTo>
                    <a:lnTo>
                      <a:pt x="8716" y="38238"/>
                    </a:lnTo>
                    <a:cubicBezTo>
                      <a:pt x="8734" y="38220"/>
                      <a:pt x="8734" y="38202"/>
                      <a:pt x="8716" y="38185"/>
                    </a:cubicBezTo>
                    <a:lnTo>
                      <a:pt x="8734" y="38095"/>
                    </a:lnTo>
                    <a:close/>
                    <a:moveTo>
                      <a:pt x="8984" y="38310"/>
                    </a:moveTo>
                    <a:cubicBezTo>
                      <a:pt x="9772" y="38596"/>
                      <a:pt x="9915" y="40260"/>
                      <a:pt x="9414" y="40887"/>
                    </a:cubicBezTo>
                    <a:cubicBezTo>
                      <a:pt x="9360" y="40583"/>
                      <a:pt x="9271" y="40296"/>
                      <a:pt x="9128" y="40028"/>
                    </a:cubicBezTo>
                    <a:cubicBezTo>
                      <a:pt x="8895" y="39473"/>
                      <a:pt x="8770" y="39026"/>
                      <a:pt x="8877" y="38435"/>
                    </a:cubicBezTo>
                    <a:lnTo>
                      <a:pt x="8877" y="38435"/>
                    </a:lnTo>
                    <a:cubicBezTo>
                      <a:pt x="8895" y="38507"/>
                      <a:pt x="8931" y="38578"/>
                      <a:pt x="8984" y="38650"/>
                    </a:cubicBezTo>
                    <a:cubicBezTo>
                      <a:pt x="8996" y="38674"/>
                      <a:pt x="9018" y="38684"/>
                      <a:pt x="9041" y="38684"/>
                    </a:cubicBezTo>
                    <a:cubicBezTo>
                      <a:pt x="9086" y="38684"/>
                      <a:pt x="9133" y="38644"/>
                      <a:pt x="9110" y="38596"/>
                    </a:cubicBezTo>
                    <a:lnTo>
                      <a:pt x="8984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08" y="39115"/>
                      <a:pt x="8179" y="39688"/>
                      <a:pt x="8394" y="40153"/>
                    </a:cubicBezTo>
                    <a:cubicBezTo>
                      <a:pt x="8394" y="40189"/>
                      <a:pt x="8376" y="40207"/>
                      <a:pt x="8376" y="40260"/>
                    </a:cubicBezTo>
                    <a:cubicBezTo>
                      <a:pt x="8358" y="40260"/>
                      <a:pt x="8376" y="40278"/>
                      <a:pt x="8394" y="40296"/>
                    </a:cubicBezTo>
                    <a:lnTo>
                      <a:pt x="8376" y="40296"/>
                    </a:lnTo>
                    <a:cubicBezTo>
                      <a:pt x="8324" y="40387"/>
                      <a:pt x="8263" y="40514"/>
                      <a:pt x="8254" y="40538"/>
                    </a:cubicBezTo>
                    <a:lnTo>
                      <a:pt x="8254" y="40538"/>
                    </a:lnTo>
                    <a:lnTo>
                      <a:pt x="8179" y="40672"/>
                    </a:lnTo>
                    <a:cubicBezTo>
                      <a:pt x="8072" y="40869"/>
                      <a:pt x="7875" y="41012"/>
                      <a:pt x="7660" y="41066"/>
                    </a:cubicBezTo>
                    <a:cubicBezTo>
                      <a:pt x="7660" y="40761"/>
                      <a:pt x="7660" y="40475"/>
                      <a:pt x="7678" y="40171"/>
                    </a:cubicBezTo>
                    <a:cubicBezTo>
                      <a:pt x="7714" y="39580"/>
                      <a:pt x="7946" y="39008"/>
                      <a:pt x="8358" y="38578"/>
                    </a:cubicBezTo>
                    <a:close/>
                    <a:moveTo>
                      <a:pt x="17413" y="41441"/>
                    </a:moveTo>
                    <a:lnTo>
                      <a:pt x="17413" y="41441"/>
                    </a:lnTo>
                    <a:cubicBezTo>
                      <a:pt x="17019" y="41585"/>
                      <a:pt x="16661" y="41799"/>
                      <a:pt x="16357" y="42068"/>
                    </a:cubicBezTo>
                    <a:cubicBezTo>
                      <a:pt x="16204" y="42175"/>
                      <a:pt x="16068" y="42303"/>
                      <a:pt x="15949" y="42445"/>
                    </a:cubicBezTo>
                    <a:lnTo>
                      <a:pt x="15949" y="42445"/>
                    </a:lnTo>
                    <a:cubicBezTo>
                      <a:pt x="15951" y="42435"/>
                      <a:pt x="15951" y="42423"/>
                      <a:pt x="15946" y="42408"/>
                    </a:cubicBezTo>
                    <a:cubicBezTo>
                      <a:pt x="15892" y="42229"/>
                      <a:pt x="15820" y="42157"/>
                      <a:pt x="15981" y="41978"/>
                    </a:cubicBezTo>
                    <a:cubicBezTo>
                      <a:pt x="16142" y="41853"/>
                      <a:pt x="16339" y="41746"/>
                      <a:pt x="16536" y="41692"/>
                    </a:cubicBezTo>
                    <a:cubicBezTo>
                      <a:pt x="16822" y="41567"/>
                      <a:pt x="17109" y="41495"/>
                      <a:pt x="17413" y="41441"/>
                    </a:cubicBezTo>
                    <a:close/>
                    <a:moveTo>
                      <a:pt x="18200" y="41245"/>
                    </a:moveTo>
                    <a:cubicBezTo>
                      <a:pt x="19095" y="41424"/>
                      <a:pt x="20026" y="41871"/>
                      <a:pt x="20348" y="42766"/>
                    </a:cubicBezTo>
                    <a:cubicBezTo>
                      <a:pt x="19668" y="42694"/>
                      <a:pt x="19024" y="42372"/>
                      <a:pt x="18558" y="41871"/>
                    </a:cubicBezTo>
                    <a:cubicBezTo>
                      <a:pt x="18594" y="41835"/>
                      <a:pt x="18612" y="41799"/>
                      <a:pt x="18576" y="41764"/>
                    </a:cubicBezTo>
                    <a:cubicBezTo>
                      <a:pt x="18469" y="41567"/>
                      <a:pt x="18344" y="41388"/>
                      <a:pt x="18200" y="41245"/>
                    </a:cubicBezTo>
                    <a:close/>
                    <a:moveTo>
                      <a:pt x="17395" y="41656"/>
                    </a:moveTo>
                    <a:cubicBezTo>
                      <a:pt x="17377" y="41746"/>
                      <a:pt x="17359" y="41835"/>
                      <a:pt x="17359" y="41925"/>
                    </a:cubicBezTo>
                    <a:cubicBezTo>
                      <a:pt x="16822" y="42462"/>
                      <a:pt x="16661" y="43410"/>
                      <a:pt x="15785" y="43482"/>
                    </a:cubicBezTo>
                    <a:cubicBezTo>
                      <a:pt x="15780" y="43482"/>
                      <a:pt x="15775" y="43482"/>
                      <a:pt x="15770" y="43482"/>
                    </a:cubicBezTo>
                    <a:cubicBezTo>
                      <a:pt x="15473" y="43482"/>
                      <a:pt x="15804" y="42925"/>
                      <a:pt x="15874" y="42784"/>
                    </a:cubicBezTo>
                    <a:cubicBezTo>
                      <a:pt x="16053" y="42515"/>
                      <a:pt x="16286" y="42283"/>
                      <a:pt x="16554" y="42104"/>
                    </a:cubicBezTo>
                    <a:cubicBezTo>
                      <a:pt x="16805" y="41907"/>
                      <a:pt x="17091" y="41764"/>
                      <a:pt x="17395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77" y="42730"/>
                      <a:pt x="17306" y="43124"/>
                      <a:pt x="17341" y="43499"/>
                    </a:cubicBezTo>
                    <a:cubicBezTo>
                      <a:pt x="17331" y="43494"/>
                      <a:pt x="17322" y="43492"/>
                      <a:pt x="17315" y="43492"/>
                    </a:cubicBezTo>
                    <a:cubicBezTo>
                      <a:pt x="17297" y="43492"/>
                      <a:pt x="17288" y="43505"/>
                      <a:pt x="17288" y="43517"/>
                    </a:cubicBezTo>
                    <a:cubicBezTo>
                      <a:pt x="17202" y="43646"/>
                      <a:pt x="16818" y="44302"/>
                      <a:pt x="16640" y="44302"/>
                    </a:cubicBezTo>
                    <a:cubicBezTo>
                      <a:pt x="16596" y="44302"/>
                      <a:pt x="16565" y="44262"/>
                      <a:pt x="16554" y="44162"/>
                    </a:cubicBezTo>
                    <a:cubicBezTo>
                      <a:pt x="16536" y="43768"/>
                      <a:pt x="16644" y="43374"/>
                      <a:pt x="16840" y="43034"/>
                    </a:cubicBezTo>
                    <a:cubicBezTo>
                      <a:pt x="16984" y="42730"/>
                      <a:pt x="17198" y="42462"/>
                      <a:pt x="17431" y="42229"/>
                    </a:cubicBezTo>
                    <a:cubicBezTo>
                      <a:pt x="17467" y="42229"/>
                      <a:pt x="17502" y="42211"/>
                      <a:pt x="17520" y="42175"/>
                    </a:cubicBezTo>
                    <a:close/>
                    <a:moveTo>
                      <a:pt x="18147" y="41710"/>
                    </a:moveTo>
                    <a:cubicBezTo>
                      <a:pt x="18182" y="41728"/>
                      <a:pt x="18218" y="41764"/>
                      <a:pt x="18254" y="41781"/>
                    </a:cubicBezTo>
                    <a:cubicBezTo>
                      <a:pt x="18290" y="41835"/>
                      <a:pt x="18308" y="41871"/>
                      <a:pt x="18344" y="41907"/>
                    </a:cubicBezTo>
                    <a:cubicBezTo>
                      <a:pt x="18326" y="41943"/>
                      <a:pt x="18344" y="41960"/>
                      <a:pt x="18361" y="41978"/>
                    </a:cubicBezTo>
                    <a:lnTo>
                      <a:pt x="18397" y="41996"/>
                    </a:lnTo>
                    <a:cubicBezTo>
                      <a:pt x="18558" y="42193"/>
                      <a:pt x="18773" y="42354"/>
                      <a:pt x="18988" y="42479"/>
                    </a:cubicBezTo>
                    <a:cubicBezTo>
                      <a:pt x="19131" y="42658"/>
                      <a:pt x="19238" y="42873"/>
                      <a:pt x="19328" y="43088"/>
                    </a:cubicBezTo>
                    <a:cubicBezTo>
                      <a:pt x="19417" y="43303"/>
                      <a:pt x="19453" y="43517"/>
                      <a:pt x="19453" y="43732"/>
                    </a:cubicBezTo>
                    <a:cubicBezTo>
                      <a:pt x="19453" y="43865"/>
                      <a:pt x="19379" y="44379"/>
                      <a:pt x="19232" y="44379"/>
                    </a:cubicBezTo>
                    <a:cubicBezTo>
                      <a:pt x="19202" y="44379"/>
                      <a:pt x="19168" y="44357"/>
                      <a:pt x="19131" y="44305"/>
                    </a:cubicBezTo>
                    <a:cubicBezTo>
                      <a:pt x="18827" y="43947"/>
                      <a:pt x="18558" y="43571"/>
                      <a:pt x="18326" y="43195"/>
                    </a:cubicBezTo>
                    <a:cubicBezTo>
                      <a:pt x="18272" y="42980"/>
                      <a:pt x="18182" y="42784"/>
                      <a:pt x="18075" y="42605"/>
                    </a:cubicBezTo>
                    <a:cubicBezTo>
                      <a:pt x="18039" y="42462"/>
                      <a:pt x="18039" y="42300"/>
                      <a:pt x="18039" y="42157"/>
                    </a:cubicBezTo>
                    <a:cubicBezTo>
                      <a:pt x="18093" y="42157"/>
                      <a:pt x="18111" y="42122"/>
                      <a:pt x="18129" y="42086"/>
                    </a:cubicBezTo>
                    <a:cubicBezTo>
                      <a:pt x="18165" y="41978"/>
                      <a:pt x="18165" y="41853"/>
                      <a:pt x="18129" y="41746"/>
                    </a:cubicBezTo>
                    <a:lnTo>
                      <a:pt x="18147" y="41710"/>
                    </a:lnTo>
                    <a:close/>
                    <a:moveTo>
                      <a:pt x="17878" y="41960"/>
                    </a:moveTo>
                    <a:lnTo>
                      <a:pt x="17878" y="41978"/>
                    </a:lnTo>
                    <a:lnTo>
                      <a:pt x="17896" y="42014"/>
                    </a:lnTo>
                    <a:cubicBezTo>
                      <a:pt x="17860" y="42139"/>
                      <a:pt x="17860" y="42265"/>
                      <a:pt x="17878" y="42390"/>
                    </a:cubicBezTo>
                    <a:cubicBezTo>
                      <a:pt x="17860" y="42390"/>
                      <a:pt x="17860" y="42408"/>
                      <a:pt x="17878" y="42426"/>
                    </a:cubicBezTo>
                    <a:cubicBezTo>
                      <a:pt x="17914" y="42748"/>
                      <a:pt x="18039" y="43070"/>
                      <a:pt x="18236" y="43338"/>
                    </a:cubicBezTo>
                    <a:cubicBezTo>
                      <a:pt x="18308" y="43768"/>
                      <a:pt x="18254" y="44215"/>
                      <a:pt x="18075" y="44609"/>
                    </a:cubicBezTo>
                    <a:cubicBezTo>
                      <a:pt x="18015" y="44735"/>
                      <a:pt x="17957" y="44787"/>
                      <a:pt x="17901" y="44787"/>
                    </a:cubicBezTo>
                    <a:cubicBezTo>
                      <a:pt x="17656" y="44787"/>
                      <a:pt x="17463" y="43778"/>
                      <a:pt x="17449" y="43589"/>
                    </a:cubicBezTo>
                    <a:cubicBezTo>
                      <a:pt x="17413" y="43231"/>
                      <a:pt x="17467" y="42891"/>
                      <a:pt x="17592" y="42569"/>
                    </a:cubicBezTo>
                    <a:cubicBezTo>
                      <a:pt x="17628" y="42569"/>
                      <a:pt x="17664" y="42551"/>
                      <a:pt x="17681" y="42533"/>
                    </a:cubicBezTo>
                    <a:cubicBezTo>
                      <a:pt x="17771" y="42354"/>
                      <a:pt x="17842" y="42157"/>
                      <a:pt x="17878" y="41960"/>
                    </a:cubicBezTo>
                    <a:close/>
                    <a:moveTo>
                      <a:pt x="11973" y="44824"/>
                    </a:moveTo>
                    <a:lnTo>
                      <a:pt x="11937" y="45110"/>
                    </a:lnTo>
                    <a:cubicBezTo>
                      <a:pt x="11848" y="45271"/>
                      <a:pt x="11740" y="45414"/>
                      <a:pt x="11597" y="45522"/>
                    </a:cubicBezTo>
                    <a:cubicBezTo>
                      <a:pt x="11687" y="45271"/>
                      <a:pt x="11812" y="45038"/>
                      <a:pt x="11973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44" y="41549"/>
                      <a:pt x="11633" y="42712"/>
                      <a:pt x="11007" y="43750"/>
                    </a:cubicBezTo>
                    <a:cubicBezTo>
                      <a:pt x="10237" y="44967"/>
                      <a:pt x="9038" y="45826"/>
                      <a:pt x="8072" y="46882"/>
                    </a:cubicBezTo>
                    <a:cubicBezTo>
                      <a:pt x="9163" y="44591"/>
                      <a:pt x="11239" y="42694"/>
                      <a:pt x="12241" y="40350"/>
                    </a:cubicBezTo>
                    <a:close/>
                    <a:moveTo>
                      <a:pt x="11991" y="47096"/>
                    </a:moveTo>
                    <a:lnTo>
                      <a:pt x="12062" y="47114"/>
                    </a:lnTo>
                    <a:cubicBezTo>
                      <a:pt x="12188" y="47150"/>
                      <a:pt x="12295" y="47240"/>
                      <a:pt x="12367" y="47329"/>
                    </a:cubicBezTo>
                    <a:cubicBezTo>
                      <a:pt x="12456" y="47418"/>
                      <a:pt x="12528" y="47526"/>
                      <a:pt x="12563" y="47651"/>
                    </a:cubicBezTo>
                    <a:cubicBezTo>
                      <a:pt x="12474" y="47597"/>
                      <a:pt x="12384" y="47544"/>
                      <a:pt x="12295" y="47490"/>
                    </a:cubicBezTo>
                    <a:cubicBezTo>
                      <a:pt x="12241" y="47311"/>
                      <a:pt x="12134" y="47186"/>
                      <a:pt x="11991" y="47096"/>
                    </a:cubicBezTo>
                    <a:close/>
                    <a:moveTo>
                      <a:pt x="11561" y="47436"/>
                    </a:moveTo>
                    <a:lnTo>
                      <a:pt x="11561" y="47436"/>
                    </a:lnTo>
                    <a:cubicBezTo>
                      <a:pt x="11490" y="47615"/>
                      <a:pt x="11418" y="47794"/>
                      <a:pt x="11311" y="47955"/>
                    </a:cubicBezTo>
                    <a:lnTo>
                      <a:pt x="11275" y="47973"/>
                    </a:lnTo>
                    <a:cubicBezTo>
                      <a:pt x="11275" y="47920"/>
                      <a:pt x="11293" y="47866"/>
                      <a:pt x="11311" y="47830"/>
                    </a:cubicBezTo>
                    <a:cubicBezTo>
                      <a:pt x="11400" y="47705"/>
                      <a:pt x="11490" y="47580"/>
                      <a:pt x="11561" y="47436"/>
                    </a:cubicBezTo>
                    <a:close/>
                    <a:moveTo>
                      <a:pt x="10078" y="47802"/>
                    </a:moveTo>
                    <a:cubicBezTo>
                      <a:pt x="10286" y="47802"/>
                      <a:pt x="10498" y="47829"/>
                      <a:pt x="10720" y="47902"/>
                    </a:cubicBezTo>
                    <a:cubicBezTo>
                      <a:pt x="10183" y="48063"/>
                      <a:pt x="9664" y="48295"/>
                      <a:pt x="9199" y="48617"/>
                    </a:cubicBezTo>
                    <a:cubicBezTo>
                      <a:pt x="9186" y="48605"/>
                      <a:pt x="9174" y="48592"/>
                      <a:pt x="9161" y="48592"/>
                    </a:cubicBezTo>
                    <a:cubicBezTo>
                      <a:pt x="9156" y="48592"/>
                      <a:pt x="9151" y="48594"/>
                      <a:pt x="9145" y="48600"/>
                    </a:cubicBezTo>
                    <a:cubicBezTo>
                      <a:pt x="8913" y="48600"/>
                      <a:pt x="8662" y="48564"/>
                      <a:pt x="8412" y="48492"/>
                    </a:cubicBezTo>
                    <a:cubicBezTo>
                      <a:pt x="8360" y="48475"/>
                      <a:pt x="7713" y="48061"/>
                      <a:pt x="7965" y="48061"/>
                    </a:cubicBezTo>
                    <a:cubicBezTo>
                      <a:pt x="7976" y="48061"/>
                      <a:pt x="7987" y="48061"/>
                      <a:pt x="8000" y="48063"/>
                    </a:cubicBezTo>
                    <a:cubicBezTo>
                      <a:pt x="8053" y="48068"/>
                      <a:pt x="8103" y="48070"/>
                      <a:pt x="8154" y="48070"/>
                    </a:cubicBezTo>
                    <a:cubicBezTo>
                      <a:pt x="8275" y="48070"/>
                      <a:pt x="8393" y="48057"/>
                      <a:pt x="8519" y="48045"/>
                    </a:cubicBezTo>
                    <a:cubicBezTo>
                      <a:pt x="9079" y="47968"/>
                      <a:pt x="9566" y="47802"/>
                      <a:pt x="10078" y="47802"/>
                    </a:cubicBezTo>
                    <a:close/>
                    <a:moveTo>
                      <a:pt x="10971" y="47973"/>
                    </a:moveTo>
                    <a:cubicBezTo>
                      <a:pt x="10984" y="48013"/>
                      <a:pt x="11008" y="48034"/>
                      <a:pt x="11041" y="48034"/>
                    </a:cubicBezTo>
                    <a:cubicBezTo>
                      <a:pt x="11052" y="48034"/>
                      <a:pt x="11065" y="48031"/>
                      <a:pt x="11078" y="48027"/>
                    </a:cubicBezTo>
                    <a:lnTo>
                      <a:pt x="11078" y="48081"/>
                    </a:lnTo>
                    <a:cubicBezTo>
                      <a:pt x="10398" y="48474"/>
                      <a:pt x="9879" y="49083"/>
                      <a:pt x="9611" y="49834"/>
                    </a:cubicBezTo>
                    <a:cubicBezTo>
                      <a:pt x="9323" y="50122"/>
                      <a:pt x="8946" y="50179"/>
                      <a:pt x="8566" y="50179"/>
                    </a:cubicBezTo>
                    <a:cubicBezTo>
                      <a:pt x="8497" y="50179"/>
                      <a:pt x="8427" y="50177"/>
                      <a:pt x="8358" y="50174"/>
                    </a:cubicBezTo>
                    <a:lnTo>
                      <a:pt x="8358" y="50156"/>
                    </a:lnTo>
                    <a:cubicBezTo>
                      <a:pt x="8125" y="50156"/>
                      <a:pt x="8215" y="50103"/>
                      <a:pt x="8304" y="49924"/>
                    </a:cubicBezTo>
                    <a:cubicBezTo>
                      <a:pt x="8412" y="49763"/>
                      <a:pt x="8537" y="49530"/>
                      <a:pt x="8662" y="49333"/>
                    </a:cubicBezTo>
                    <a:cubicBezTo>
                      <a:pt x="9181" y="48582"/>
                      <a:pt x="10130" y="48313"/>
                      <a:pt x="10935" y="47973"/>
                    </a:cubicBezTo>
                    <a:close/>
                    <a:moveTo>
                      <a:pt x="12331" y="47633"/>
                    </a:moveTo>
                    <a:lnTo>
                      <a:pt x="12331" y="47633"/>
                    </a:lnTo>
                    <a:cubicBezTo>
                      <a:pt x="12438" y="47705"/>
                      <a:pt x="12528" y="47758"/>
                      <a:pt x="12635" y="47830"/>
                    </a:cubicBezTo>
                    <a:cubicBezTo>
                      <a:pt x="12635" y="47902"/>
                      <a:pt x="12653" y="47955"/>
                      <a:pt x="12653" y="48027"/>
                    </a:cubicBezTo>
                    <a:lnTo>
                      <a:pt x="12635" y="48027"/>
                    </a:lnTo>
                    <a:cubicBezTo>
                      <a:pt x="12644" y="48054"/>
                      <a:pt x="12666" y="48067"/>
                      <a:pt x="12689" y="48067"/>
                    </a:cubicBezTo>
                    <a:cubicBezTo>
                      <a:pt x="12711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3" y="48045"/>
                      <a:pt x="13226" y="48224"/>
                      <a:pt x="13458" y="48403"/>
                    </a:cubicBezTo>
                    <a:cubicBezTo>
                      <a:pt x="13816" y="48707"/>
                      <a:pt x="13941" y="49190"/>
                      <a:pt x="14067" y="49637"/>
                    </a:cubicBezTo>
                    <a:cubicBezTo>
                      <a:pt x="14102" y="49763"/>
                      <a:pt x="14192" y="50371"/>
                      <a:pt x="14299" y="50443"/>
                    </a:cubicBezTo>
                    <a:cubicBezTo>
                      <a:pt x="13816" y="50174"/>
                      <a:pt x="13387" y="49834"/>
                      <a:pt x="13047" y="49423"/>
                    </a:cubicBezTo>
                    <a:cubicBezTo>
                      <a:pt x="12993" y="49369"/>
                      <a:pt x="12957" y="49315"/>
                      <a:pt x="12921" y="49262"/>
                    </a:cubicBezTo>
                    <a:cubicBezTo>
                      <a:pt x="12886" y="49208"/>
                      <a:pt x="12868" y="49172"/>
                      <a:pt x="12832" y="49136"/>
                    </a:cubicBezTo>
                    <a:cubicBezTo>
                      <a:pt x="12635" y="48796"/>
                      <a:pt x="12492" y="48421"/>
                      <a:pt x="12384" y="48045"/>
                    </a:cubicBezTo>
                    <a:cubicBezTo>
                      <a:pt x="12420" y="48027"/>
                      <a:pt x="12420" y="47991"/>
                      <a:pt x="12420" y="47973"/>
                    </a:cubicBezTo>
                    <a:cubicBezTo>
                      <a:pt x="12402" y="47866"/>
                      <a:pt x="12367" y="47741"/>
                      <a:pt x="12331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9" y="48635"/>
                      <a:pt x="10273" y="49065"/>
                      <a:pt x="9987" y="49530"/>
                    </a:cubicBezTo>
                    <a:cubicBezTo>
                      <a:pt x="9843" y="49763"/>
                      <a:pt x="9754" y="50049"/>
                      <a:pt x="9736" y="50317"/>
                    </a:cubicBezTo>
                    <a:cubicBezTo>
                      <a:pt x="9718" y="50532"/>
                      <a:pt x="9682" y="50729"/>
                      <a:pt x="9664" y="50944"/>
                    </a:cubicBezTo>
                    <a:lnTo>
                      <a:pt x="9646" y="50926"/>
                    </a:lnTo>
                    <a:cubicBezTo>
                      <a:pt x="9640" y="50929"/>
                      <a:pt x="9634" y="50931"/>
                      <a:pt x="9629" y="50931"/>
                    </a:cubicBezTo>
                    <a:cubicBezTo>
                      <a:pt x="9514" y="50931"/>
                      <a:pt x="9629" y="50226"/>
                      <a:pt x="9646" y="50174"/>
                    </a:cubicBezTo>
                    <a:cubicBezTo>
                      <a:pt x="9754" y="49852"/>
                      <a:pt x="9897" y="49548"/>
                      <a:pt x="10094" y="49280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490" y="48134"/>
                    </a:moveTo>
                    <a:lnTo>
                      <a:pt x="11490" y="48134"/>
                    </a:lnTo>
                    <a:cubicBezTo>
                      <a:pt x="11168" y="48689"/>
                      <a:pt x="10953" y="49297"/>
                      <a:pt x="10828" y="49942"/>
                    </a:cubicBezTo>
                    <a:lnTo>
                      <a:pt x="10828" y="49924"/>
                    </a:lnTo>
                    <a:cubicBezTo>
                      <a:pt x="10792" y="50121"/>
                      <a:pt x="10792" y="50335"/>
                      <a:pt x="10810" y="50532"/>
                    </a:cubicBezTo>
                    <a:cubicBezTo>
                      <a:pt x="10613" y="50890"/>
                      <a:pt x="10434" y="51230"/>
                      <a:pt x="10040" y="51409"/>
                    </a:cubicBezTo>
                    <a:cubicBezTo>
                      <a:pt x="9982" y="51432"/>
                      <a:pt x="9934" y="51442"/>
                      <a:pt x="9896" y="51442"/>
                    </a:cubicBezTo>
                    <a:cubicBezTo>
                      <a:pt x="9606" y="51442"/>
                      <a:pt x="9845" y="50853"/>
                      <a:pt x="9861" y="50711"/>
                    </a:cubicBezTo>
                    <a:cubicBezTo>
                      <a:pt x="9897" y="50121"/>
                      <a:pt x="10130" y="49548"/>
                      <a:pt x="10505" y="49083"/>
                    </a:cubicBezTo>
                    <a:cubicBezTo>
                      <a:pt x="10738" y="48814"/>
                      <a:pt x="10989" y="48582"/>
                      <a:pt x="11257" y="48349"/>
                    </a:cubicBezTo>
                    <a:cubicBezTo>
                      <a:pt x="11329" y="48277"/>
                      <a:pt x="11418" y="48188"/>
                      <a:pt x="11490" y="48134"/>
                    </a:cubicBezTo>
                    <a:close/>
                    <a:moveTo>
                      <a:pt x="11991" y="48242"/>
                    </a:moveTo>
                    <a:lnTo>
                      <a:pt x="11991" y="48242"/>
                    </a:lnTo>
                    <a:cubicBezTo>
                      <a:pt x="12044" y="48385"/>
                      <a:pt x="12116" y="48528"/>
                      <a:pt x="12223" y="48635"/>
                    </a:cubicBezTo>
                    <a:cubicBezTo>
                      <a:pt x="12236" y="48654"/>
                      <a:pt x="12253" y="48662"/>
                      <a:pt x="12269" y="48662"/>
                    </a:cubicBezTo>
                    <a:cubicBezTo>
                      <a:pt x="12300" y="48662"/>
                      <a:pt x="12331" y="48635"/>
                      <a:pt x="12331" y="48600"/>
                    </a:cubicBezTo>
                    <a:lnTo>
                      <a:pt x="12331" y="48510"/>
                    </a:lnTo>
                    <a:cubicBezTo>
                      <a:pt x="12474" y="48886"/>
                      <a:pt x="12689" y="49244"/>
                      <a:pt x="12957" y="49566"/>
                    </a:cubicBezTo>
                    <a:cubicBezTo>
                      <a:pt x="13082" y="49834"/>
                      <a:pt x="13154" y="50139"/>
                      <a:pt x="13190" y="50461"/>
                    </a:cubicBezTo>
                    <a:cubicBezTo>
                      <a:pt x="13208" y="50729"/>
                      <a:pt x="13190" y="50980"/>
                      <a:pt x="13136" y="51248"/>
                    </a:cubicBezTo>
                    <a:cubicBezTo>
                      <a:pt x="13099" y="51497"/>
                      <a:pt x="13067" y="51617"/>
                      <a:pt x="12998" y="51617"/>
                    </a:cubicBezTo>
                    <a:cubicBezTo>
                      <a:pt x="12933" y="51617"/>
                      <a:pt x="12836" y="51510"/>
                      <a:pt x="12671" y="51302"/>
                    </a:cubicBezTo>
                    <a:cubicBezTo>
                      <a:pt x="11955" y="50371"/>
                      <a:pt x="11865" y="49351"/>
                      <a:pt x="11991" y="48242"/>
                    </a:cubicBezTo>
                    <a:close/>
                    <a:moveTo>
                      <a:pt x="11848" y="47723"/>
                    </a:moveTo>
                    <a:cubicBezTo>
                      <a:pt x="11883" y="47884"/>
                      <a:pt x="11901" y="48027"/>
                      <a:pt x="11955" y="48170"/>
                    </a:cubicBezTo>
                    <a:cubicBezTo>
                      <a:pt x="11948" y="48163"/>
                      <a:pt x="11934" y="48158"/>
                      <a:pt x="11921" y="48158"/>
                    </a:cubicBezTo>
                    <a:cubicBezTo>
                      <a:pt x="11902" y="48158"/>
                      <a:pt x="11883" y="48167"/>
                      <a:pt x="11883" y="48188"/>
                    </a:cubicBezTo>
                    <a:cubicBezTo>
                      <a:pt x="11669" y="48850"/>
                      <a:pt x="11687" y="49566"/>
                      <a:pt x="11919" y="50210"/>
                    </a:cubicBezTo>
                    <a:cubicBezTo>
                      <a:pt x="11901" y="50496"/>
                      <a:pt x="11865" y="50783"/>
                      <a:pt x="11812" y="51069"/>
                    </a:cubicBezTo>
                    <a:cubicBezTo>
                      <a:pt x="11812" y="51084"/>
                      <a:pt x="11400" y="51748"/>
                      <a:pt x="11243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50" y="51481"/>
                      <a:pt x="11114" y="51320"/>
                      <a:pt x="11078" y="51176"/>
                    </a:cubicBezTo>
                    <a:cubicBezTo>
                      <a:pt x="10828" y="50103"/>
                      <a:pt x="11168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88" y="48470"/>
                      <a:pt x="11626" y="48470"/>
                    </a:cubicBezTo>
                    <a:cubicBezTo>
                      <a:pt x="11664" y="48470"/>
                      <a:pt x="11704" y="48447"/>
                      <a:pt x="11722" y="48403"/>
                    </a:cubicBezTo>
                    <a:cubicBezTo>
                      <a:pt x="11776" y="48170"/>
                      <a:pt x="11812" y="47955"/>
                      <a:pt x="11848" y="47723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70" y="1446"/>
                      <a:pt x="10094" y="2913"/>
                      <a:pt x="9879" y="4399"/>
                    </a:cubicBezTo>
                    <a:cubicBezTo>
                      <a:pt x="9271" y="4918"/>
                      <a:pt x="8680" y="5866"/>
                      <a:pt x="8770" y="6635"/>
                    </a:cubicBezTo>
                    <a:cubicBezTo>
                      <a:pt x="8770" y="6676"/>
                      <a:pt x="8810" y="6726"/>
                      <a:pt x="8853" y="6726"/>
                    </a:cubicBezTo>
                    <a:cubicBezTo>
                      <a:pt x="8867" y="6726"/>
                      <a:pt x="8881" y="6720"/>
                      <a:pt x="8895" y="6707"/>
                    </a:cubicBezTo>
                    <a:cubicBezTo>
                      <a:pt x="9378" y="6385"/>
                      <a:pt x="9539" y="5848"/>
                      <a:pt x="9772" y="5365"/>
                    </a:cubicBezTo>
                    <a:lnTo>
                      <a:pt x="9772" y="5365"/>
                    </a:lnTo>
                    <a:cubicBezTo>
                      <a:pt x="9629" y="6671"/>
                      <a:pt x="9593" y="7960"/>
                      <a:pt x="9646" y="9266"/>
                    </a:cubicBezTo>
                    <a:cubicBezTo>
                      <a:pt x="9199" y="9785"/>
                      <a:pt x="9056" y="10519"/>
                      <a:pt x="8949" y="11163"/>
                    </a:cubicBezTo>
                    <a:cubicBezTo>
                      <a:pt x="8934" y="11207"/>
                      <a:pt x="8979" y="11262"/>
                      <a:pt x="9025" y="11262"/>
                    </a:cubicBezTo>
                    <a:cubicBezTo>
                      <a:pt x="9035" y="11262"/>
                      <a:pt x="9046" y="11259"/>
                      <a:pt x="9056" y="11252"/>
                    </a:cubicBezTo>
                    <a:cubicBezTo>
                      <a:pt x="9324" y="10948"/>
                      <a:pt x="9557" y="10608"/>
                      <a:pt x="9700" y="10232"/>
                    </a:cubicBezTo>
                    <a:cubicBezTo>
                      <a:pt x="9700" y="10322"/>
                      <a:pt x="9700" y="10429"/>
                      <a:pt x="9718" y="10519"/>
                    </a:cubicBezTo>
                    <a:cubicBezTo>
                      <a:pt x="9611" y="11736"/>
                      <a:pt x="9468" y="12952"/>
                      <a:pt x="9289" y="14151"/>
                    </a:cubicBezTo>
                    <a:cubicBezTo>
                      <a:pt x="8430" y="15100"/>
                      <a:pt x="7750" y="16209"/>
                      <a:pt x="7016" y="17265"/>
                    </a:cubicBezTo>
                    <a:cubicBezTo>
                      <a:pt x="5942" y="18786"/>
                      <a:pt x="4904" y="20272"/>
                      <a:pt x="4135" y="21954"/>
                    </a:cubicBezTo>
                    <a:cubicBezTo>
                      <a:pt x="4103" y="22018"/>
                      <a:pt x="4142" y="22082"/>
                      <a:pt x="4202" y="22082"/>
                    </a:cubicBezTo>
                    <a:cubicBezTo>
                      <a:pt x="4209" y="22082"/>
                      <a:pt x="4217" y="22081"/>
                      <a:pt x="4224" y="22079"/>
                    </a:cubicBezTo>
                    <a:cubicBezTo>
                      <a:pt x="6336" y="21488"/>
                      <a:pt x="7839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090" y="20361"/>
                    </a:cubicBezTo>
                    <a:lnTo>
                      <a:pt x="8090" y="20343"/>
                    </a:lnTo>
                    <a:cubicBezTo>
                      <a:pt x="8090" y="20325"/>
                      <a:pt x="8072" y="20316"/>
                      <a:pt x="8054" y="20316"/>
                    </a:cubicBezTo>
                    <a:cubicBezTo>
                      <a:pt x="8036" y="20316"/>
                      <a:pt x="8018" y="20325"/>
                      <a:pt x="8018" y="20343"/>
                    </a:cubicBezTo>
                    <a:cubicBezTo>
                      <a:pt x="7982" y="20522"/>
                      <a:pt x="7964" y="20701"/>
                      <a:pt x="7964" y="20880"/>
                    </a:cubicBezTo>
                    <a:cubicBezTo>
                      <a:pt x="7839" y="21381"/>
                      <a:pt x="7714" y="21900"/>
                      <a:pt x="7571" y="22419"/>
                    </a:cubicBezTo>
                    <a:cubicBezTo>
                      <a:pt x="7105" y="22652"/>
                      <a:pt x="6730" y="23027"/>
                      <a:pt x="6497" y="23493"/>
                    </a:cubicBezTo>
                    <a:cubicBezTo>
                      <a:pt x="6481" y="23541"/>
                      <a:pt x="6522" y="23603"/>
                      <a:pt x="6569" y="23603"/>
                    </a:cubicBezTo>
                    <a:cubicBezTo>
                      <a:pt x="6575" y="23603"/>
                      <a:pt x="6581" y="23602"/>
                      <a:pt x="6586" y="23600"/>
                    </a:cubicBezTo>
                    <a:cubicBezTo>
                      <a:pt x="6909" y="23528"/>
                      <a:pt x="7177" y="23350"/>
                      <a:pt x="7392" y="23099"/>
                    </a:cubicBezTo>
                    <a:lnTo>
                      <a:pt x="7392" y="23099"/>
                    </a:lnTo>
                    <a:cubicBezTo>
                      <a:pt x="7284" y="23457"/>
                      <a:pt x="7195" y="23815"/>
                      <a:pt x="7087" y="24173"/>
                    </a:cubicBezTo>
                    <a:cubicBezTo>
                      <a:pt x="6837" y="24352"/>
                      <a:pt x="6586" y="24548"/>
                      <a:pt x="6372" y="24745"/>
                    </a:cubicBezTo>
                    <a:cubicBezTo>
                      <a:pt x="6390" y="24710"/>
                      <a:pt x="6407" y="24674"/>
                      <a:pt x="6443" y="24638"/>
                    </a:cubicBezTo>
                    <a:cubicBezTo>
                      <a:pt x="6458" y="24609"/>
                      <a:pt x="6437" y="24580"/>
                      <a:pt x="6409" y="24580"/>
                    </a:cubicBezTo>
                    <a:cubicBezTo>
                      <a:pt x="6403" y="24580"/>
                      <a:pt x="6396" y="24581"/>
                      <a:pt x="6390" y="24584"/>
                    </a:cubicBezTo>
                    <a:cubicBezTo>
                      <a:pt x="6318" y="24638"/>
                      <a:pt x="6246" y="24710"/>
                      <a:pt x="6193" y="24781"/>
                    </a:cubicBezTo>
                    <a:cubicBezTo>
                      <a:pt x="6172" y="24780"/>
                      <a:pt x="6151" y="24780"/>
                      <a:pt x="6129" y="24780"/>
                    </a:cubicBezTo>
                    <a:cubicBezTo>
                      <a:pt x="5444" y="24780"/>
                      <a:pt x="4622" y="25329"/>
                      <a:pt x="4188" y="25676"/>
                    </a:cubicBezTo>
                    <a:cubicBezTo>
                      <a:pt x="4135" y="25712"/>
                      <a:pt x="4171" y="25801"/>
                      <a:pt x="4242" y="25801"/>
                    </a:cubicBezTo>
                    <a:cubicBezTo>
                      <a:pt x="4690" y="25765"/>
                      <a:pt x="5119" y="25676"/>
                      <a:pt x="5548" y="25515"/>
                    </a:cubicBezTo>
                    <a:lnTo>
                      <a:pt x="5548" y="25515"/>
                    </a:lnTo>
                    <a:cubicBezTo>
                      <a:pt x="5012" y="25944"/>
                      <a:pt x="4564" y="26463"/>
                      <a:pt x="4224" y="27036"/>
                    </a:cubicBezTo>
                    <a:cubicBezTo>
                      <a:pt x="4188" y="27090"/>
                      <a:pt x="4224" y="27143"/>
                      <a:pt x="4278" y="27143"/>
                    </a:cubicBezTo>
                    <a:cubicBezTo>
                      <a:pt x="4851" y="27143"/>
                      <a:pt x="5387" y="26893"/>
                      <a:pt x="5745" y="26445"/>
                    </a:cubicBezTo>
                    <a:lnTo>
                      <a:pt x="5745" y="26445"/>
                    </a:lnTo>
                    <a:cubicBezTo>
                      <a:pt x="5548" y="27018"/>
                      <a:pt x="5602" y="27644"/>
                      <a:pt x="5871" y="28163"/>
                    </a:cubicBezTo>
                    <a:cubicBezTo>
                      <a:pt x="5880" y="28193"/>
                      <a:pt x="5901" y="28206"/>
                      <a:pt x="5924" y="28206"/>
                    </a:cubicBezTo>
                    <a:cubicBezTo>
                      <a:pt x="5942" y="28206"/>
                      <a:pt x="5962" y="28197"/>
                      <a:pt x="5978" y="28181"/>
                    </a:cubicBezTo>
                    <a:cubicBezTo>
                      <a:pt x="6354" y="27841"/>
                      <a:pt x="6640" y="27394"/>
                      <a:pt x="6783" y="26893"/>
                    </a:cubicBezTo>
                    <a:cubicBezTo>
                      <a:pt x="6837" y="27161"/>
                      <a:pt x="6962" y="27412"/>
                      <a:pt x="7123" y="27626"/>
                    </a:cubicBezTo>
                    <a:cubicBezTo>
                      <a:pt x="7218" y="27748"/>
                      <a:pt x="7619" y="28125"/>
                      <a:pt x="7886" y="28125"/>
                    </a:cubicBezTo>
                    <a:cubicBezTo>
                      <a:pt x="7973" y="28125"/>
                      <a:pt x="8046" y="28085"/>
                      <a:pt x="8090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8" y="26628"/>
                      <a:pt x="8744" y="26628"/>
                    </a:cubicBezTo>
                    <a:cubicBezTo>
                      <a:pt x="8818" y="26628"/>
                      <a:pt x="8893" y="26621"/>
                      <a:pt x="8966" y="26606"/>
                    </a:cubicBezTo>
                    <a:cubicBezTo>
                      <a:pt x="8984" y="26589"/>
                      <a:pt x="9020" y="26571"/>
                      <a:pt x="9020" y="26535"/>
                    </a:cubicBezTo>
                    <a:cubicBezTo>
                      <a:pt x="9020" y="25694"/>
                      <a:pt x="8215" y="24817"/>
                      <a:pt x="7356" y="24781"/>
                    </a:cubicBezTo>
                    <a:cubicBezTo>
                      <a:pt x="7320" y="24620"/>
                      <a:pt x="7266" y="24477"/>
                      <a:pt x="7195" y="24316"/>
                    </a:cubicBezTo>
                    <a:cubicBezTo>
                      <a:pt x="7195" y="24316"/>
                      <a:pt x="7177" y="24298"/>
                      <a:pt x="7177" y="24298"/>
                    </a:cubicBezTo>
                    <a:cubicBezTo>
                      <a:pt x="7177" y="24298"/>
                      <a:pt x="7177" y="24280"/>
                      <a:pt x="7177" y="24280"/>
                    </a:cubicBezTo>
                    <a:cubicBezTo>
                      <a:pt x="7177" y="24262"/>
                      <a:pt x="7177" y="24244"/>
                      <a:pt x="7177" y="24226"/>
                    </a:cubicBezTo>
                    <a:cubicBezTo>
                      <a:pt x="7338" y="23743"/>
                      <a:pt x="7481" y="23242"/>
                      <a:pt x="7642" y="22759"/>
                    </a:cubicBezTo>
                    <a:cubicBezTo>
                      <a:pt x="7642" y="22741"/>
                      <a:pt x="7642" y="22723"/>
                      <a:pt x="7642" y="22723"/>
                    </a:cubicBezTo>
                    <a:lnTo>
                      <a:pt x="7696" y="22526"/>
                    </a:lnTo>
                    <a:cubicBezTo>
                      <a:pt x="7767" y="22473"/>
                      <a:pt x="7821" y="22437"/>
                      <a:pt x="7893" y="22383"/>
                    </a:cubicBezTo>
                    <a:cubicBezTo>
                      <a:pt x="7964" y="22330"/>
                      <a:pt x="7893" y="22294"/>
                      <a:pt x="7839" y="22294"/>
                    </a:cubicBezTo>
                    <a:cubicBezTo>
                      <a:pt x="7803" y="22312"/>
                      <a:pt x="7785" y="22312"/>
                      <a:pt x="7750" y="22330"/>
                    </a:cubicBezTo>
                    <a:cubicBezTo>
                      <a:pt x="7839" y="22043"/>
                      <a:pt x="7929" y="21739"/>
                      <a:pt x="8018" y="21453"/>
                    </a:cubicBezTo>
                    <a:cubicBezTo>
                      <a:pt x="8072" y="21757"/>
                      <a:pt x="8215" y="22025"/>
                      <a:pt x="8412" y="22258"/>
                    </a:cubicBezTo>
                    <a:cubicBezTo>
                      <a:pt x="8428" y="22274"/>
                      <a:pt x="8448" y="22283"/>
                      <a:pt x="8466" y="22283"/>
                    </a:cubicBezTo>
                    <a:cubicBezTo>
                      <a:pt x="8489" y="22283"/>
                      <a:pt x="8509" y="22270"/>
                      <a:pt x="8519" y="22240"/>
                    </a:cubicBezTo>
                    <a:cubicBezTo>
                      <a:pt x="8609" y="21793"/>
                      <a:pt x="8430" y="21220"/>
                      <a:pt x="8197" y="20791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70" y="19932"/>
                      <a:pt x="9002" y="20272"/>
                    </a:cubicBezTo>
                    <a:cubicBezTo>
                      <a:pt x="9011" y="20289"/>
                      <a:pt x="9034" y="20298"/>
                      <a:pt x="9056" y="20298"/>
                    </a:cubicBezTo>
                    <a:cubicBezTo>
                      <a:pt x="9078" y="20298"/>
                      <a:pt x="9101" y="20289"/>
                      <a:pt x="9110" y="20272"/>
                    </a:cubicBezTo>
                    <a:cubicBezTo>
                      <a:pt x="9342" y="19788"/>
                      <a:pt x="9110" y="19073"/>
                      <a:pt x="8770" y="18679"/>
                    </a:cubicBezTo>
                    <a:lnTo>
                      <a:pt x="8770" y="18643"/>
                    </a:lnTo>
                    <a:cubicBezTo>
                      <a:pt x="9110" y="17229"/>
                      <a:pt x="9396" y="15798"/>
                      <a:pt x="9611" y="14366"/>
                    </a:cubicBezTo>
                    <a:cubicBezTo>
                      <a:pt x="9718" y="14098"/>
                      <a:pt x="9843" y="13829"/>
                      <a:pt x="9987" y="13579"/>
                    </a:cubicBezTo>
                    <a:cubicBezTo>
                      <a:pt x="10012" y="13541"/>
                      <a:pt x="9974" y="13503"/>
                      <a:pt x="9938" y="13503"/>
                    </a:cubicBezTo>
                    <a:cubicBezTo>
                      <a:pt x="9923" y="13503"/>
                      <a:pt x="9908" y="13509"/>
                      <a:pt x="9897" y="13525"/>
                    </a:cubicBezTo>
                    <a:cubicBezTo>
                      <a:pt x="9861" y="13579"/>
                      <a:pt x="9843" y="13632"/>
                      <a:pt x="9808" y="13686"/>
                    </a:cubicBezTo>
                    <a:cubicBezTo>
                      <a:pt x="9799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72" y="13221"/>
                      <a:pt x="9825" y="12702"/>
                      <a:pt x="9861" y="12201"/>
                    </a:cubicBezTo>
                    <a:cubicBezTo>
                      <a:pt x="10058" y="14008"/>
                      <a:pt x="10327" y="15816"/>
                      <a:pt x="10631" y="17605"/>
                    </a:cubicBezTo>
                    <a:cubicBezTo>
                      <a:pt x="10613" y="17623"/>
                      <a:pt x="10613" y="17623"/>
                      <a:pt x="10613" y="17623"/>
                    </a:cubicBezTo>
                    <a:cubicBezTo>
                      <a:pt x="10219" y="18160"/>
                      <a:pt x="9969" y="18965"/>
                      <a:pt x="10201" y="19574"/>
                    </a:cubicBezTo>
                    <a:cubicBezTo>
                      <a:pt x="10213" y="19609"/>
                      <a:pt x="10255" y="19636"/>
                      <a:pt x="10293" y="19636"/>
                    </a:cubicBezTo>
                    <a:cubicBezTo>
                      <a:pt x="10313" y="19636"/>
                      <a:pt x="10332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1007" y="19967"/>
                      <a:pt x="11221" y="21238"/>
                      <a:pt x="11382" y="22491"/>
                    </a:cubicBezTo>
                    <a:lnTo>
                      <a:pt x="11651" y="24548"/>
                    </a:lnTo>
                    <a:cubicBezTo>
                      <a:pt x="11329" y="24960"/>
                      <a:pt x="11150" y="25497"/>
                      <a:pt x="11168" y="26034"/>
                    </a:cubicBezTo>
                    <a:cubicBezTo>
                      <a:pt x="11168" y="26072"/>
                      <a:pt x="11212" y="26110"/>
                      <a:pt x="11258" y="26110"/>
                    </a:cubicBezTo>
                    <a:cubicBezTo>
                      <a:pt x="11276" y="26110"/>
                      <a:pt x="11295" y="26103"/>
                      <a:pt x="11311" y="26087"/>
                    </a:cubicBezTo>
                    <a:cubicBezTo>
                      <a:pt x="11508" y="25855"/>
                      <a:pt x="11669" y="25586"/>
                      <a:pt x="11758" y="25300"/>
                    </a:cubicBezTo>
                    <a:cubicBezTo>
                      <a:pt x="11883" y="26177"/>
                      <a:pt x="11991" y="27036"/>
                      <a:pt x="12098" y="27913"/>
                    </a:cubicBezTo>
                    <a:cubicBezTo>
                      <a:pt x="11776" y="28503"/>
                      <a:pt x="11418" y="29076"/>
                      <a:pt x="11024" y="29631"/>
                    </a:cubicBezTo>
                    <a:cubicBezTo>
                      <a:pt x="11015" y="29622"/>
                      <a:pt x="11007" y="29617"/>
                      <a:pt x="10998" y="29617"/>
                    </a:cubicBezTo>
                    <a:cubicBezTo>
                      <a:pt x="10989" y="29617"/>
                      <a:pt x="10980" y="29622"/>
                      <a:pt x="10971" y="29631"/>
                    </a:cubicBezTo>
                    <a:cubicBezTo>
                      <a:pt x="10798" y="29737"/>
                      <a:pt x="10604" y="29794"/>
                      <a:pt x="10406" y="29794"/>
                    </a:cubicBezTo>
                    <a:cubicBezTo>
                      <a:pt x="10338" y="29794"/>
                      <a:pt x="10270" y="29788"/>
                      <a:pt x="10201" y="29774"/>
                    </a:cubicBezTo>
                    <a:cubicBezTo>
                      <a:pt x="10291" y="29667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8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30"/>
                      <a:pt x="9987" y="29792"/>
                    </a:cubicBezTo>
                    <a:cubicBezTo>
                      <a:pt x="9969" y="29845"/>
                      <a:pt x="9987" y="29899"/>
                      <a:pt x="10040" y="29899"/>
                    </a:cubicBezTo>
                    <a:cubicBezTo>
                      <a:pt x="10138" y="29924"/>
                      <a:pt x="10237" y="29936"/>
                      <a:pt x="10334" y="29936"/>
                    </a:cubicBezTo>
                    <a:cubicBezTo>
                      <a:pt x="10521" y="29936"/>
                      <a:pt x="10705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37" y="30597"/>
                      <a:pt x="9879" y="30955"/>
                    </a:cubicBezTo>
                    <a:cubicBezTo>
                      <a:pt x="9682" y="31170"/>
                      <a:pt x="9468" y="31367"/>
                      <a:pt x="9253" y="31581"/>
                    </a:cubicBezTo>
                    <a:cubicBezTo>
                      <a:pt x="8788" y="31814"/>
                      <a:pt x="8304" y="32011"/>
                      <a:pt x="7803" y="32190"/>
                    </a:cubicBezTo>
                    <a:cubicBezTo>
                      <a:pt x="6694" y="32637"/>
                      <a:pt x="5531" y="32923"/>
                      <a:pt x="4350" y="33049"/>
                    </a:cubicBezTo>
                    <a:cubicBezTo>
                      <a:pt x="4296" y="33049"/>
                      <a:pt x="4296" y="33138"/>
                      <a:pt x="4350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7" y="33140"/>
                      <a:pt x="6898" y="32674"/>
                      <a:pt x="8072" y="32208"/>
                    </a:cubicBezTo>
                    <a:cubicBezTo>
                      <a:pt x="8278" y="32130"/>
                      <a:pt x="8493" y="32053"/>
                      <a:pt x="8711" y="31962"/>
                    </a:cubicBezTo>
                    <a:lnTo>
                      <a:pt x="8711" y="31962"/>
                    </a:lnTo>
                    <a:cubicBezTo>
                      <a:pt x="8128" y="32254"/>
                      <a:pt x="7602" y="32626"/>
                      <a:pt x="7034" y="32941"/>
                    </a:cubicBezTo>
                    <a:cubicBezTo>
                      <a:pt x="6264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2" y="33429"/>
                    </a:cubicBezTo>
                    <a:cubicBezTo>
                      <a:pt x="3282" y="33429"/>
                      <a:pt x="2197" y="33376"/>
                      <a:pt x="2972" y="32906"/>
                    </a:cubicBezTo>
                    <a:cubicBezTo>
                      <a:pt x="4260" y="32118"/>
                      <a:pt x="5370" y="31885"/>
                      <a:pt x="6855" y="31868"/>
                    </a:cubicBezTo>
                    <a:cubicBezTo>
                      <a:pt x="7821" y="31832"/>
                      <a:pt x="8716" y="31707"/>
                      <a:pt x="9557" y="31205"/>
                    </a:cubicBezTo>
                    <a:cubicBezTo>
                      <a:pt x="9589" y="31190"/>
                      <a:pt x="9578" y="31131"/>
                      <a:pt x="9538" y="31131"/>
                    </a:cubicBezTo>
                    <a:cubicBezTo>
                      <a:pt x="9533" y="31131"/>
                      <a:pt x="9527" y="31132"/>
                      <a:pt x="9521" y="31134"/>
                    </a:cubicBezTo>
                    <a:cubicBezTo>
                      <a:pt x="8108" y="31707"/>
                      <a:pt x="6712" y="31653"/>
                      <a:pt x="5226" y="31778"/>
                    </a:cubicBezTo>
                    <a:cubicBezTo>
                      <a:pt x="4099" y="31868"/>
                      <a:pt x="3133" y="32655"/>
                      <a:pt x="2184" y="33174"/>
                    </a:cubicBezTo>
                    <a:cubicBezTo>
                      <a:pt x="2113" y="33210"/>
                      <a:pt x="2131" y="33317"/>
                      <a:pt x="2202" y="33335"/>
                    </a:cubicBezTo>
                    <a:cubicBezTo>
                      <a:pt x="3021" y="33465"/>
                      <a:pt x="3831" y="33580"/>
                      <a:pt x="4655" y="33580"/>
                    </a:cubicBezTo>
                    <a:cubicBezTo>
                      <a:pt x="5074" y="33580"/>
                      <a:pt x="5496" y="33551"/>
                      <a:pt x="5924" y="33478"/>
                    </a:cubicBezTo>
                    <a:cubicBezTo>
                      <a:pt x="6909" y="33317"/>
                      <a:pt x="7714" y="32709"/>
                      <a:pt x="8573" y="32190"/>
                    </a:cubicBezTo>
                    <a:lnTo>
                      <a:pt x="8573" y="32190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70" y="35017"/>
                    </a:cubicBezTo>
                    <a:cubicBezTo>
                      <a:pt x="5155" y="34910"/>
                      <a:pt x="4904" y="34874"/>
                      <a:pt x="4672" y="34874"/>
                    </a:cubicBezTo>
                    <a:cubicBezTo>
                      <a:pt x="4528" y="34910"/>
                      <a:pt x="4296" y="35017"/>
                      <a:pt x="4332" y="35196"/>
                    </a:cubicBezTo>
                    <a:cubicBezTo>
                      <a:pt x="4350" y="35357"/>
                      <a:pt x="4546" y="35393"/>
                      <a:pt x="4672" y="35429"/>
                    </a:cubicBezTo>
                    <a:lnTo>
                      <a:pt x="4779" y="35465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16" y="36073"/>
                    </a:lnTo>
                    <a:cubicBezTo>
                      <a:pt x="3544" y="36001"/>
                      <a:pt x="3437" y="35948"/>
                      <a:pt x="3347" y="35930"/>
                    </a:cubicBezTo>
                    <a:cubicBezTo>
                      <a:pt x="3337" y="35925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8"/>
                    </a:cubicBezTo>
                    <a:lnTo>
                      <a:pt x="3186" y="35948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7" y="35053"/>
                      <a:pt x="1397" y="35357"/>
                    </a:cubicBezTo>
                    <a:cubicBezTo>
                      <a:pt x="1341" y="35353"/>
                      <a:pt x="1285" y="35351"/>
                      <a:pt x="1230" y="35351"/>
                    </a:cubicBezTo>
                    <a:cubicBezTo>
                      <a:pt x="789" y="35351"/>
                      <a:pt x="369" y="35477"/>
                      <a:pt x="19" y="35715"/>
                    </a:cubicBezTo>
                    <a:cubicBezTo>
                      <a:pt x="1" y="35733"/>
                      <a:pt x="1" y="35769"/>
                      <a:pt x="19" y="35805"/>
                    </a:cubicBezTo>
                    <a:lnTo>
                      <a:pt x="37" y="35787"/>
                    </a:lnTo>
                    <a:cubicBezTo>
                      <a:pt x="280" y="36289"/>
                      <a:pt x="875" y="36454"/>
                      <a:pt x="1491" y="36454"/>
                    </a:cubicBezTo>
                    <a:cubicBezTo>
                      <a:pt x="1555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3" y="36556"/>
                    </a:lnTo>
                    <a:cubicBezTo>
                      <a:pt x="1057" y="36699"/>
                      <a:pt x="341" y="36968"/>
                      <a:pt x="305" y="37451"/>
                    </a:cubicBezTo>
                    <a:cubicBezTo>
                      <a:pt x="286" y="37766"/>
                      <a:pt x="564" y="37854"/>
                      <a:pt x="866" y="37854"/>
                    </a:cubicBezTo>
                    <a:cubicBezTo>
                      <a:pt x="1113" y="37854"/>
                      <a:pt x="1376" y="37795"/>
                      <a:pt x="1504" y="37755"/>
                    </a:cubicBezTo>
                    <a:cubicBezTo>
                      <a:pt x="1647" y="37701"/>
                      <a:pt x="1773" y="37648"/>
                      <a:pt x="1898" y="37576"/>
                    </a:cubicBezTo>
                    <a:lnTo>
                      <a:pt x="1898" y="37576"/>
                    </a:lnTo>
                    <a:cubicBezTo>
                      <a:pt x="1558" y="37970"/>
                      <a:pt x="1325" y="38435"/>
                      <a:pt x="1218" y="38936"/>
                    </a:cubicBezTo>
                    <a:cubicBezTo>
                      <a:pt x="1200" y="38990"/>
                      <a:pt x="1236" y="39026"/>
                      <a:pt x="1289" y="39026"/>
                    </a:cubicBezTo>
                    <a:cubicBezTo>
                      <a:pt x="1934" y="39026"/>
                      <a:pt x="2345" y="38614"/>
                      <a:pt x="2649" y="38095"/>
                    </a:cubicBezTo>
                    <a:lnTo>
                      <a:pt x="2649" y="38095"/>
                    </a:lnTo>
                    <a:cubicBezTo>
                      <a:pt x="2524" y="38739"/>
                      <a:pt x="2775" y="39419"/>
                      <a:pt x="3258" y="40046"/>
                    </a:cubicBezTo>
                    <a:cubicBezTo>
                      <a:pt x="3267" y="40073"/>
                      <a:pt x="3289" y="40086"/>
                      <a:pt x="3314" y="40086"/>
                    </a:cubicBezTo>
                    <a:cubicBezTo>
                      <a:pt x="3338" y="40086"/>
                      <a:pt x="3365" y="40073"/>
                      <a:pt x="3383" y="40046"/>
                    </a:cubicBezTo>
                    <a:cubicBezTo>
                      <a:pt x="3580" y="39580"/>
                      <a:pt x="3705" y="39061"/>
                      <a:pt x="3741" y="38542"/>
                    </a:cubicBezTo>
                    <a:cubicBezTo>
                      <a:pt x="3813" y="38668"/>
                      <a:pt x="3884" y="38793"/>
                      <a:pt x="3938" y="38918"/>
                    </a:cubicBezTo>
                    <a:cubicBezTo>
                      <a:pt x="3956" y="38954"/>
                      <a:pt x="3992" y="38972"/>
                      <a:pt x="4027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17" y="38990"/>
                    </a:lnTo>
                    <a:cubicBezTo>
                      <a:pt x="4153" y="38990"/>
                      <a:pt x="4171" y="38972"/>
                      <a:pt x="4188" y="38936"/>
                    </a:cubicBezTo>
                    <a:cubicBezTo>
                      <a:pt x="4457" y="38113"/>
                      <a:pt x="4528" y="36950"/>
                      <a:pt x="3831" y="36323"/>
                    </a:cubicBezTo>
                    <a:cubicBezTo>
                      <a:pt x="3848" y="36306"/>
                      <a:pt x="3848" y="36270"/>
                      <a:pt x="3831" y="36234"/>
                    </a:cubicBezTo>
                    <a:cubicBezTo>
                      <a:pt x="4278" y="36019"/>
                      <a:pt x="4725" y="35769"/>
                      <a:pt x="5137" y="35500"/>
                    </a:cubicBezTo>
                    <a:cubicBezTo>
                      <a:pt x="5173" y="35482"/>
                      <a:pt x="5208" y="35482"/>
                      <a:pt x="5262" y="35447"/>
                    </a:cubicBezTo>
                    <a:cubicBezTo>
                      <a:pt x="5280" y="35447"/>
                      <a:pt x="5280" y="35411"/>
                      <a:pt x="5280" y="35393"/>
                    </a:cubicBezTo>
                    <a:cubicBezTo>
                      <a:pt x="5620" y="35160"/>
                      <a:pt x="5942" y="34910"/>
                      <a:pt x="6282" y="34641"/>
                    </a:cubicBezTo>
                    <a:lnTo>
                      <a:pt x="6282" y="34641"/>
                    </a:lnTo>
                    <a:cubicBezTo>
                      <a:pt x="6067" y="34963"/>
                      <a:pt x="5978" y="35375"/>
                      <a:pt x="6139" y="35697"/>
                    </a:cubicBezTo>
                    <a:cubicBezTo>
                      <a:pt x="6160" y="35718"/>
                      <a:pt x="6181" y="35727"/>
                      <a:pt x="6202" y="35727"/>
                    </a:cubicBezTo>
                    <a:cubicBezTo>
                      <a:pt x="6217" y="35727"/>
                      <a:pt x="6232" y="35722"/>
                      <a:pt x="6246" y="35715"/>
                    </a:cubicBezTo>
                    <a:cubicBezTo>
                      <a:pt x="6551" y="35393"/>
                      <a:pt x="6676" y="34946"/>
                      <a:pt x="6569" y="34534"/>
                    </a:cubicBezTo>
                    <a:cubicBezTo>
                      <a:pt x="6586" y="34480"/>
                      <a:pt x="6622" y="34427"/>
                      <a:pt x="6640" y="34373"/>
                    </a:cubicBezTo>
                    <a:cubicBezTo>
                      <a:pt x="6640" y="34355"/>
                      <a:pt x="6640" y="34337"/>
                      <a:pt x="6640" y="34337"/>
                    </a:cubicBezTo>
                    <a:cubicBezTo>
                      <a:pt x="7589" y="33514"/>
                      <a:pt x="8483" y="32619"/>
                      <a:pt x="9342" y="31796"/>
                    </a:cubicBezTo>
                    <a:lnTo>
                      <a:pt x="9396" y="31760"/>
                    </a:lnTo>
                    <a:cubicBezTo>
                      <a:pt x="9414" y="31760"/>
                      <a:pt x="9414" y="31742"/>
                      <a:pt x="9414" y="31724"/>
                    </a:cubicBezTo>
                    <a:lnTo>
                      <a:pt x="9736" y="31420"/>
                    </a:lnTo>
                    <a:cubicBezTo>
                      <a:pt x="9861" y="31313"/>
                      <a:pt x="9987" y="31188"/>
                      <a:pt x="10094" y="31062"/>
                    </a:cubicBezTo>
                    <a:cubicBezTo>
                      <a:pt x="10183" y="30973"/>
                      <a:pt x="10255" y="30901"/>
                      <a:pt x="10344" y="30812"/>
                    </a:cubicBezTo>
                    <a:lnTo>
                      <a:pt x="10344" y="30812"/>
                    </a:lnTo>
                    <a:cubicBezTo>
                      <a:pt x="9933" y="31617"/>
                      <a:pt x="9611" y="32458"/>
                      <a:pt x="9414" y="33353"/>
                    </a:cubicBezTo>
                    <a:cubicBezTo>
                      <a:pt x="9289" y="33818"/>
                      <a:pt x="9145" y="34319"/>
                      <a:pt x="9020" y="34802"/>
                    </a:cubicBezTo>
                    <a:cubicBezTo>
                      <a:pt x="8805" y="34892"/>
                      <a:pt x="8626" y="35035"/>
                      <a:pt x="8501" y="35214"/>
                    </a:cubicBezTo>
                    <a:cubicBezTo>
                      <a:pt x="8358" y="35357"/>
                      <a:pt x="8269" y="35572"/>
                      <a:pt x="8286" y="35787"/>
                    </a:cubicBezTo>
                    <a:cubicBezTo>
                      <a:pt x="8286" y="35831"/>
                      <a:pt x="8323" y="35863"/>
                      <a:pt x="8366" y="35863"/>
                    </a:cubicBezTo>
                    <a:cubicBezTo>
                      <a:pt x="8375" y="35863"/>
                      <a:pt x="8384" y="35861"/>
                      <a:pt x="8394" y="35858"/>
                    </a:cubicBezTo>
                    <a:cubicBezTo>
                      <a:pt x="8573" y="35733"/>
                      <a:pt x="8734" y="35572"/>
                      <a:pt x="8859" y="35393"/>
                    </a:cubicBezTo>
                    <a:lnTo>
                      <a:pt x="8859" y="35393"/>
                    </a:lnTo>
                    <a:cubicBezTo>
                      <a:pt x="8680" y="36055"/>
                      <a:pt x="8573" y="36753"/>
                      <a:pt x="8519" y="37451"/>
                    </a:cubicBezTo>
                    <a:cubicBezTo>
                      <a:pt x="8505" y="37437"/>
                      <a:pt x="8489" y="37431"/>
                      <a:pt x="8472" y="37431"/>
                    </a:cubicBezTo>
                    <a:cubicBezTo>
                      <a:pt x="8445" y="37431"/>
                      <a:pt x="8416" y="37447"/>
                      <a:pt x="8394" y="37469"/>
                    </a:cubicBezTo>
                    <a:lnTo>
                      <a:pt x="8286" y="37630"/>
                    </a:lnTo>
                    <a:cubicBezTo>
                      <a:pt x="8251" y="37701"/>
                      <a:pt x="8215" y="37773"/>
                      <a:pt x="8179" y="37827"/>
                    </a:cubicBezTo>
                    <a:cubicBezTo>
                      <a:pt x="7213" y="38095"/>
                      <a:pt x="6246" y="39169"/>
                      <a:pt x="6604" y="40153"/>
                    </a:cubicBezTo>
                    <a:cubicBezTo>
                      <a:pt x="6619" y="40182"/>
                      <a:pt x="6642" y="40193"/>
                      <a:pt x="6663" y="40193"/>
                    </a:cubicBezTo>
                    <a:cubicBezTo>
                      <a:pt x="6695" y="40193"/>
                      <a:pt x="6722" y="40167"/>
                      <a:pt x="6712" y="40135"/>
                    </a:cubicBezTo>
                    <a:cubicBezTo>
                      <a:pt x="6390" y="39222"/>
                      <a:pt x="7249" y="38471"/>
                      <a:pt x="8054" y="38059"/>
                    </a:cubicBezTo>
                    <a:lnTo>
                      <a:pt x="8054" y="38059"/>
                    </a:lnTo>
                    <a:cubicBezTo>
                      <a:pt x="8000" y="38167"/>
                      <a:pt x="7946" y="38256"/>
                      <a:pt x="7893" y="38364"/>
                    </a:cubicBezTo>
                    <a:cubicBezTo>
                      <a:pt x="7875" y="38399"/>
                      <a:pt x="7857" y="38435"/>
                      <a:pt x="7857" y="38471"/>
                    </a:cubicBezTo>
                    <a:cubicBezTo>
                      <a:pt x="7839" y="38489"/>
                      <a:pt x="7839" y="38507"/>
                      <a:pt x="7857" y="38507"/>
                    </a:cubicBezTo>
                    <a:cubicBezTo>
                      <a:pt x="7141" y="39026"/>
                      <a:pt x="6747" y="39867"/>
                      <a:pt x="6801" y="40744"/>
                    </a:cubicBezTo>
                    <a:cubicBezTo>
                      <a:pt x="6801" y="40779"/>
                      <a:pt x="6837" y="40797"/>
                      <a:pt x="6891" y="40797"/>
                    </a:cubicBezTo>
                    <a:cubicBezTo>
                      <a:pt x="7141" y="40726"/>
                      <a:pt x="7374" y="40547"/>
                      <a:pt x="7517" y="40296"/>
                    </a:cubicBezTo>
                    <a:lnTo>
                      <a:pt x="7517" y="40296"/>
                    </a:lnTo>
                    <a:cubicBezTo>
                      <a:pt x="7499" y="40600"/>
                      <a:pt x="7499" y="40905"/>
                      <a:pt x="7517" y="41191"/>
                    </a:cubicBezTo>
                    <a:cubicBezTo>
                      <a:pt x="7517" y="41245"/>
                      <a:pt x="7553" y="41263"/>
                      <a:pt x="7589" y="41263"/>
                    </a:cubicBezTo>
                    <a:cubicBezTo>
                      <a:pt x="8018" y="41101"/>
                      <a:pt x="8322" y="40726"/>
                      <a:pt x="8430" y="40296"/>
                    </a:cubicBezTo>
                    <a:cubicBezTo>
                      <a:pt x="8528" y="40464"/>
                      <a:pt x="8857" y="40940"/>
                      <a:pt x="9081" y="40940"/>
                    </a:cubicBezTo>
                    <a:cubicBezTo>
                      <a:pt x="9142" y="40940"/>
                      <a:pt x="9196" y="40904"/>
                      <a:pt x="9235" y="40815"/>
                    </a:cubicBezTo>
                    <a:cubicBezTo>
                      <a:pt x="9253" y="40887"/>
                      <a:pt x="9271" y="40958"/>
                      <a:pt x="9289" y="41030"/>
                    </a:cubicBezTo>
                    <a:cubicBezTo>
                      <a:pt x="9289" y="41069"/>
                      <a:pt x="9326" y="41098"/>
                      <a:pt x="9367" y="41098"/>
                    </a:cubicBezTo>
                    <a:cubicBezTo>
                      <a:pt x="9382" y="41098"/>
                      <a:pt x="9399" y="41094"/>
                      <a:pt x="9414" y="41084"/>
                    </a:cubicBezTo>
                    <a:cubicBezTo>
                      <a:pt x="10022" y="40565"/>
                      <a:pt x="9969" y="38865"/>
                      <a:pt x="9235" y="38364"/>
                    </a:cubicBezTo>
                    <a:lnTo>
                      <a:pt x="9235" y="38364"/>
                    </a:lnTo>
                    <a:cubicBezTo>
                      <a:pt x="9557" y="38435"/>
                      <a:pt x="9861" y="38614"/>
                      <a:pt x="10094" y="38847"/>
                    </a:cubicBezTo>
                    <a:cubicBezTo>
                      <a:pt x="10255" y="39008"/>
                      <a:pt x="10362" y="39222"/>
                      <a:pt x="10380" y="39455"/>
                    </a:cubicBezTo>
                    <a:cubicBezTo>
                      <a:pt x="10416" y="39724"/>
                      <a:pt x="10237" y="39938"/>
                      <a:pt x="10130" y="40171"/>
                    </a:cubicBezTo>
                    <a:cubicBezTo>
                      <a:pt x="10116" y="40185"/>
                      <a:pt x="10133" y="40219"/>
                      <a:pt x="10158" y="40219"/>
                    </a:cubicBezTo>
                    <a:cubicBezTo>
                      <a:pt x="10166" y="40219"/>
                      <a:pt x="10175" y="40215"/>
                      <a:pt x="10183" y="40207"/>
                    </a:cubicBezTo>
                    <a:cubicBezTo>
                      <a:pt x="10595" y="39938"/>
                      <a:pt x="10595" y="39401"/>
                      <a:pt x="10380" y="38990"/>
                    </a:cubicBezTo>
                    <a:cubicBezTo>
                      <a:pt x="10094" y="38542"/>
                      <a:pt x="9629" y="38274"/>
                      <a:pt x="9110" y="38238"/>
                    </a:cubicBezTo>
                    <a:cubicBezTo>
                      <a:pt x="9092" y="38238"/>
                      <a:pt x="9074" y="38256"/>
                      <a:pt x="9074" y="38274"/>
                    </a:cubicBezTo>
                    <a:cubicBezTo>
                      <a:pt x="9020" y="38256"/>
                      <a:pt x="8984" y="38238"/>
                      <a:pt x="8949" y="38220"/>
                    </a:cubicBezTo>
                    <a:cubicBezTo>
                      <a:pt x="8895" y="38041"/>
                      <a:pt x="8859" y="37862"/>
                      <a:pt x="8841" y="37684"/>
                    </a:cubicBezTo>
                    <a:cubicBezTo>
                      <a:pt x="8841" y="37634"/>
                      <a:pt x="8803" y="37607"/>
                      <a:pt x="8763" y="37607"/>
                    </a:cubicBezTo>
                    <a:cubicBezTo>
                      <a:pt x="8731" y="37607"/>
                      <a:pt x="8696" y="37625"/>
                      <a:pt x="8680" y="37666"/>
                    </a:cubicBezTo>
                    <a:cubicBezTo>
                      <a:pt x="8664" y="37666"/>
                      <a:pt x="8647" y="37666"/>
                      <a:pt x="8645" y="37680"/>
                    </a:cubicBezTo>
                    <a:lnTo>
                      <a:pt x="8645" y="37680"/>
                    </a:lnTo>
                    <a:cubicBezTo>
                      <a:pt x="8752" y="36321"/>
                      <a:pt x="9021" y="34980"/>
                      <a:pt x="9396" y="33675"/>
                    </a:cubicBezTo>
                    <a:lnTo>
                      <a:pt x="9396" y="33675"/>
                    </a:lnTo>
                    <a:cubicBezTo>
                      <a:pt x="9324" y="34176"/>
                      <a:pt x="9324" y="34695"/>
                      <a:pt x="9414" y="35196"/>
                    </a:cubicBezTo>
                    <a:cubicBezTo>
                      <a:pt x="9593" y="36341"/>
                      <a:pt x="10577" y="36825"/>
                      <a:pt x="11096" y="37791"/>
                    </a:cubicBezTo>
                    <a:cubicBezTo>
                      <a:pt x="11102" y="37810"/>
                      <a:pt x="11117" y="37817"/>
                      <a:pt x="11133" y="37817"/>
                    </a:cubicBezTo>
                    <a:cubicBezTo>
                      <a:pt x="11163" y="37817"/>
                      <a:pt x="11197" y="37790"/>
                      <a:pt x="11185" y="37755"/>
                    </a:cubicBezTo>
                    <a:cubicBezTo>
                      <a:pt x="10917" y="36663"/>
                      <a:pt x="11042" y="35518"/>
                      <a:pt x="10899" y="34409"/>
                    </a:cubicBezTo>
                    <a:cubicBezTo>
                      <a:pt x="10756" y="33228"/>
                      <a:pt x="10183" y="32297"/>
                      <a:pt x="10398" y="31062"/>
                    </a:cubicBezTo>
                    <a:cubicBezTo>
                      <a:pt x="10523" y="30776"/>
                      <a:pt x="10684" y="30490"/>
                      <a:pt x="10845" y="30221"/>
                    </a:cubicBezTo>
                    <a:cubicBezTo>
                      <a:pt x="11329" y="29613"/>
                      <a:pt x="11776" y="28986"/>
                      <a:pt x="12152" y="28306"/>
                    </a:cubicBezTo>
                    <a:cubicBezTo>
                      <a:pt x="12259" y="29165"/>
                      <a:pt x="12349" y="30024"/>
                      <a:pt x="12438" y="30901"/>
                    </a:cubicBezTo>
                    <a:cubicBezTo>
                      <a:pt x="12170" y="31277"/>
                      <a:pt x="12044" y="31742"/>
                      <a:pt x="12134" y="32190"/>
                    </a:cubicBezTo>
                    <a:cubicBezTo>
                      <a:pt x="12145" y="32224"/>
                      <a:pt x="12172" y="32244"/>
                      <a:pt x="12199" y="32244"/>
                    </a:cubicBezTo>
                    <a:cubicBezTo>
                      <a:pt x="12214" y="32244"/>
                      <a:pt x="12229" y="32238"/>
                      <a:pt x="12241" y="32226"/>
                    </a:cubicBezTo>
                    <a:cubicBezTo>
                      <a:pt x="12367" y="32136"/>
                      <a:pt x="12456" y="32011"/>
                      <a:pt x="12528" y="31868"/>
                    </a:cubicBezTo>
                    <a:cubicBezTo>
                      <a:pt x="12617" y="32923"/>
                      <a:pt x="12689" y="33961"/>
                      <a:pt x="12724" y="35017"/>
                    </a:cubicBezTo>
                    <a:cubicBezTo>
                      <a:pt x="12742" y="35286"/>
                      <a:pt x="12742" y="35536"/>
                      <a:pt x="12742" y="35787"/>
                    </a:cubicBezTo>
                    <a:cubicBezTo>
                      <a:pt x="12384" y="36180"/>
                      <a:pt x="12188" y="36681"/>
                      <a:pt x="12206" y="37218"/>
                    </a:cubicBezTo>
                    <a:cubicBezTo>
                      <a:pt x="12206" y="37253"/>
                      <a:pt x="12236" y="37281"/>
                      <a:pt x="12272" y="37281"/>
                    </a:cubicBezTo>
                    <a:cubicBezTo>
                      <a:pt x="12291" y="37281"/>
                      <a:pt x="12312" y="37273"/>
                      <a:pt x="12331" y="37254"/>
                    </a:cubicBezTo>
                    <a:cubicBezTo>
                      <a:pt x="12528" y="37075"/>
                      <a:pt x="12671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7" y="37612"/>
                    </a:cubicBezTo>
                    <a:cubicBezTo>
                      <a:pt x="12707" y="37612"/>
                      <a:pt x="12707" y="37630"/>
                      <a:pt x="12707" y="37630"/>
                    </a:cubicBezTo>
                    <a:cubicBezTo>
                      <a:pt x="12617" y="39634"/>
                      <a:pt x="11615" y="41459"/>
                      <a:pt x="10523" y="43106"/>
                    </a:cubicBezTo>
                    <a:cubicBezTo>
                      <a:pt x="9700" y="44340"/>
                      <a:pt x="8573" y="45343"/>
                      <a:pt x="8018" y="46738"/>
                    </a:cubicBezTo>
                    <a:cubicBezTo>
                      <a:pt x="8000" y="46524"/>
                      <a:pt x="8018" y="46291"/>
                      <a:pt x="8108" y="46094"/>
                    </a:cubicBezTo>
                    <a:cubicBezTo>
                      <a:pt x="8179" y="45826"/>
                      <a:pt x="8251" y="45557"/>
                      <a:pt x="8340" y="45307"/>
                    </a:cubicBezTo>
                    <a:cubicBezTo>
                      <a:pt x="8609" y="44555"/>
                      <a:pt x="8966" y="43839"/>
                      <a:pt x="9396" y="43159"/>
                    </a:cubicBezTo>
                    <a:cubicBezTo>
                      <a:pt x="10112" y="42014"/>
                      <a:pt x="11185" y="41173"/>
                      <a:pt x="11991" y="40099"/>
                    </a:cubicBezTo>
                    <a:cubicBezTo>
                      <a:pt x="12020" y="40070"/>
                      <a:pt x="11978" y="40041"/>
                      <a:pt x="11942" y="40041"/>
                    </a:cubicBezTo>
                    <a:cubicBezTo>
                      <a:pt x="11934" y="40041"/>
                      <a:pt x="11926" y="40042"/>
                      <a:pt x="11919" y="40046"/>
                    </a:cubicBezTo>
                    <a:cubicBezTo>
                      <a:pt x="9897" y="42014"/>
                      <a:pt x="7982" y="44305"/>
                      <a:pt x="7767" y="47240"/>
                    </a:cubicBezTo>
                    <a:cubicBezTo>
                      <a:pt x="7767" y="47274"/>
                      <a:pt x="7805" y="47302"/>
                      <a:pt x="7842" y="47302"/>
                    </a:cubicBezTo>
                    <a:cubicBezTo>
                      <a:pt x="7861" y="47302"/>
                      <a:pt x="7880" y="47294"/>
                      <a:pt x="7893" y="47275"/>
                    </a:cubicBezTo>
                    <a:cubicBezTo>
                      <a:pt x="8823" y="46166"/>
                      <a:pt x="10004" y="45289"/>
                      <a:pt x="10899" y="44126"/>
                    </a:cubicBezTo>
                    <a:cubicBezTo>
                      <a:pt x="11794" y="42980"/>
                      <a:pt x="12223" y="41495"/>
                      <a:pt x="12384" y="40081"/>
                    </a:cubicBezTo>
                    <a:cubicBezTo>
                      <a:pt x="12384" y="40064"/>
                      <a:pt x="12367" y="40046"/>
                      <a:pt x="12349" y="40028"/>
                    </a:cubicBezTo>
                    <a:cubicBezTo>
                      <a:pt x="12456" y="39759"/>
                      <a:pt x="12546" y="39455"/>
                      <a:pt x="12617" y="39169"/>
                    </a:cubicBezTo>
                    <a:lnTo>
                      <a:pt x="12617" y="39169"/>
                    </a:lnTo>
                    <a:cubicBezTo>
                      <a:pt x="12474" y="40940"/>
                      <a:pt x="12241" y="42712"/>
                      <a:pt x="12027" y="44484"/>
                    </a:cubicBezTo>
                    <a:cubicBezTo>
                      <a:pt x="11722" y="44788"/>
                      <a:pt x="11525" y="45199"/>
                      <a:pt x="11454" y="45629"/>
                    </a:cubicBezTo>
                    <a:cubicBezTo>
                      <a:pt x="11454" y="45669"/>
                      <a:pt x="11494" y="45689"/>
                      <a:pt x="11529" y="45689"/>
                    </a:cubicBezTo>
                    <a:cubicBezTo>
                      <a:pt x="11541" y="45689"/>
                      <a:pt x="11552" y="45687"/>
                      <a:pt x="11561" y="45683"/>
                    </a:cubicBezTo>
                    <a:cubicBezTo>
                      <a:pt x="11704" y="45593"/>
                      <a:pt x="11830" y="45468"/>
                      <a:pt x="11937" y="45325"/>
                    </a:cubicBezTo>
                    <a:lnTo>
                      <a:pt x="11937" y="45325"/>
                    </a:lnTo>
                    <a:cubicBezTo>
                      <a:pt x="11883" y="45772"/>
                      <a:pt x="11830" y="46219"/>
                      <a:pt x="11794" y="46685"/>
                    </a:cubicBezTo>
                    <a:cubicBezTo>
                      <a:pt x="11776" y="46685"/>
                      <a:pt x="11758" y="46721"/>
                      <a:pt x="11758" y="46738"/>
                    </a:cubicBezTo>
                    <a:cubicBezTo>
                      <a:pt x="11758" y="46756"/>
                      <a:pt x="11776" y="46792"/>
                      <a:pt x="11776" y="46810"/>
                    </a:cubicBezTo>
                    <a:cubicBezTo>
                      <a:pt x="11794" y="46828"/>
                      <a:pt x="11776" y="46899"/>
                      <a:pt x="11776" y="46935"/>
                    </a:cubicBezTo>
                    <a:cubicBezTo>
                      <a:pt x="11382" y="47078"/>
                      <a:pt x="11096" y="47401"/>
                      <a:pt x="10989" y="47794"/>
                    </a:cubicBezTo>
                    <a:lnTo>
                      <a:pt x="10917" y="47830"/>
                    </a:lnTo>
                    <a:cubicBezTo>
                      <a:pt x="10656" y="47627"/>
                      <a:pt x="10364" y="47558"/>
                      <a:pt x="10058" y="47558"/>
                    </a:cubicBezTo>
                    <a:cubicBezTo>
                      <a:pt x="9401" y="47558"/>
                      <a:pt x="8678" y="47876"/>
                      <a:pt x="8042" y="47876"/>
                    </a:cubicBezTo>
                    <a:cubicBezTo>
                      <a:pt x="7979" y="47876"/>
                      <a:pt x="7918" y="47873"/>
                      <a:pt x="7857" y="47866"/>
                    </a:cubicBezTo>
                    <a:cubicBezTo>
                      <a:pt x="7803" y="47866"/>
                      <a:pt x="7767" y="47920"/>
                      <a:pt x="7767" y="47973"/>
                    </a:cubicBezTo>
                    <a:cubicBezTo>
                      <a:pt x="7881" y="48525"/>
                      <a:pt x="8422" y="48694"/>
                      <a:pt x="8922" y="48694"/>
                    </a:cubicBezTo>
                    <a:cubicBezTo>
                      <a:pt x="8973" y="48694"/>
                      <a:pt x="9024" y="48692"/>
                      <a:pt x="9074" y="48689"/>
                    </a:cubicBezTo>
                    <a:lnTo>
                      <a:pt x="9074" y="48689"/>
                    </a:lnTo>
                    <a:cubicBezTo>
                      <a:pt x="8555" y="49065"/>
                      <a:pt x="8304" y="49620"/>
                      <a:pt x="8000" y="50156"/>
                    </a:cubicBezTo>
                    <a:cubicBezTo>
                      <a:pt x="7964" y="50210"/>
                      <a:pt x="8000" y="50264"/>
                      <a:pt x="8072" y="50264"/>
                    </a:cubicBezTo>
                    <a:cubicBezTo>
                      <a:pt x="8215" y="50274"/>
                      <a:pt x="8362" y="50282"/>
                      <a:pt x="8509" y="50282"/>
                    </a:cubicBezTo>
                    <a:cubicBezTo>
                      <a:pt x="8895" y="50282"/>
                      <a:pt x="9277" y="50224"/>
                      <a:pt x="9575" y="49977"/>
                    </a:cubicBezTo>
                    <a:lnTo>
                      <a:pt x="9575" y="49977"/>
                    </a:lnTo>
                    <a:cubicBezTo>
                      <a:pt x="9450" y="50317"/>
                      <a:pt x="9432" y="50693"/>
                      <a:pt x="9503" y="51051"/>
                    </a:cubicBezTo>
                    <a:cubicBezTo>
                      <a:pt x="9503" y="51077"/>
                      <a:pt x="9523" y="51094"/>
                      <a:pt x="9547" y="51094"/>
                    </a:cubicBezTo>
                    <a:cubicBezTo>
                      <a:pt x="9556" y="51094"/>
                      <a:pt x="9565" y="51092"/>
                      <a:pt x="9575" y="51087"/>
                    </a:cubicBezTo>
                    <a:lnTo>
                      <a:pt x="9646" y="51033"/>
                    </a:lnTo>
                    <a:lnTo>
                      <a:pt x="9646" y="51033"/>
                    </a:lnTo>
                    <a:cubicBezTo>
                      <a:pt x="9611" y="51230"/>
                      <a:pt x="9503" y="51248"/>
                      <a:pt x="9521" y="51409"/>
                    </a:cubicBezTo>
                    <a:cubicBezTo>
                      <a:pt x="9521" y="51445"/>
                      <a:pt x="9539" y="51481"/>
                      <a:pt x="9575" y="51481"/>
                    </a:cubicBezTo>
                    <a:cubicBezTo>
                      <a:pt x="9666" y="51504"/>
                      <a:pt x="9752" y="51515"/>
                      <a:pt x="9834" y="51515"/>
                    </a:cubicBezTo>
                    <a:cubicBezTo>
                      <a:pt x="10313" y="51515"/>
                      <a:pt x="10634" y="51139"/>
                      <a:pt x="10863" y="50711"/>
                    </a:cubicBezTo>
                    <a:cubicBezTo>
                      <a:pt x="10917" y="51087"/>
                      <a:pt x="11024" y="51463"/>
                      <a:pt x="11078" y="51856"/>
                    </a:cubicBezTo>
                    <a:cubicBezTo>
                      <a:pt x="11096" y="51892"/>
                      <a:pt x="11132" y="51910"/>
                      <a:pt x="11168" y="51910"/>
                    </a:cubicBezTo>
                    <a:cubicBezTo>
                      <a:pt x="11865" y="51713"/>
                      <a:pt x="12027" y="51051"/>
                      <a:pt x="12044" y="50407"/>
                    </a:cubicBezTo>
                    <a:cubicBezTo>
                      <a:pt x="12277" y="50944"/>
                      <a:pt x="12599" y="51427"/>
                      <a:pt x="13011" y="51839"/>
                    </a:cubicBezTo>
                    <a:cubicBezTo>
                      <a:pt x="13023" y="51851"/>
                      <a:pt x="13038" y="51857"/>
                      <a:pt x="13053" y="51857"/>
                    </a:cubicBezTo>
                    <a:cubicBezTo>
                      <a:pt x="13080" y="51857"/>
                      <a:pt x="13107" y="51837"/>
                      <a:pt x="13118" y="51803"/>
                    </a:cubicBezTo>
                    <a:cubicBezTo>
                      <a:pt x="13387" y="51141"/>
                      <a:pt x="13404" y="50407"/>
                      <a:pt x="13190" y="49727"/>
                    </a:cubicBezTo>
                    <a:lnTo>
                      <a:pt x="13190" y="49727"/>
                    </a:lnTo>
                    <a:cubicBezTo>
                      <a:pt x="13548" y="50085"/>
                      <a:pt x="13959" y="50371"/>
                      <a:pt x="14425" y="50568"/>
                    </a:cubicBezTo>
                    <a:cubicBezTo>
                      <a:pt x="14434" y="50571"/>
                      <a:pt x="14443" y="50573"/>
                      <a:pt x="14451" y="50573"/>
                    </a:cubicBezTo>
                    <a:cubicBezTo>
                      <a:pt x="14489" y="50573"/>
                      <a:pt x="14511" y="50541"/>
                      <a:pt x="14496" y="50496"/>
                    </a:cubicBezTo>
                    <a:cubicBezTo>
                      <a:pt x="14156" y="49816"/>
                      <a:pt x="14156" y="49065"/>
                      <a:pt x="13709" y="48421"/>
                    </a:cubicBezTo>
                    <a:cubicBezTo>
                      <a:pt x="13440" y="48098"/>
                      <a:pt x="13100" y="47848"/>
                      <a:pt x="12724" y="47669"/>
                    </a:cubicBezTo>
                    <a:cubicBezTo>
                      <a:pt x="12707" y="47490"/>
                      <a:pt x="12617" y="47311"/>
                      <a:pt x="12510" y="47168"/>
                    </a:cubicBezTo>
                    <a:cubicBezTo>
                      <a:pt x="12367" y="46989"/>
                      <a:pt x="12152" y="46864"/>
                      <a:pt x="11937" y="46864"/>
                    </a:cubicBezTo>
                    <a:cubicBezTo>
                      <a:pt x="12098" y="45593"/>
                      <a:pt x="12277" y="44340"/>
                      <a:pt x="12456" y="43088"/>
                    </a:cubicBezTo>
                    <a:cubicBezTo>
                      <a:pt x="12563" y="43392"/>
                      <a:pt x="12635" y="43714"/>
                      <a:pt x="12689" y="44036"/>
                    </a:cubicBezTo>
                    <a:cubicBezTo>
                      <a:pt x="12599" y="43804"/>
                      <a:pt x="12599" y="43535"/>
                      <a:pt x="12510" y="43285"/>
                    </a:cubicBezTo>
                    <a:cubicBezTo>
                      <a:pt x="12510" y="43258"/>
                      <a:pt x="12492" y="43244"/>
                      <a:pt x="12474" y="43244"/>
                    </a:cubicBezTo>
                    <a:cubicBezTo>
                      <a:pt x="12456" y="43244"/>
                      <a:pt x="12438" y="43258"/>
                      <a:pt x="12438" y="43285"/>
                    </a:cubicBezTo>
                    <a:cubicBezTo>
                      <a:pt x="12402" y="43660"/>
                      <a:pt x="12510" y="44018"/>
                      <a:pt x="12707" y="44340"/>
                    </a:cubicBezTo>
                    <a:cubicBezTo>
                      <a:pt x="12719" y="44353"/>
                      <a:pt x="12739" y="44359"/>
                      <a:pt x="12758" y="44359"/>
                    </a:cubicBezTo>
                    <a:cubicBezTo>
                      <a:pt x="12795" y="44359"/>
                      <a:pt x="12832" y="44339"/>
                      <a:pt x="12832" y="44305"/>
                    </a:cubicBezTo>
                    <a:cubicBezTo>
                      <a:pt x="12832" y="43804"/>
                      <a:pt x="12724" y="43320"/>
                      <a:pt x="12474" y="42891"/>
                    </a:cubicBezTo>
                    <a:cubicBezTo>
                      <a:pt x="12653" y="41585"/>
                      <a:pt x="12796" y="40278"/>
                      <a:pt x="12886" y="38972"/>
                    </a:cubicBezTo>
                    <a:cubicBezTo>
                      <a:pt x="12975" y="39079"/>
                      <a:pt x="13100" y="39151"/>
                      <a:pt x="13226" y="39169"/>
                    </a:cubicBezTo>
                    <a:cubicBezTo>
                      <a:pt x="13279" y="39169"/>
                      <a:pt x="13297" y="39133"/>
                      <a:pt x="13297" y="39097"/>
                    </a:cubicBezTo>
                    <a:cubicBezTo>
                      <a:pt x="13279" y="38757"/>
                      <a:pt x="13190" y="38435"/>
                      <a:pt x="13047" y="38131"/>
                    </a:cubicBezTo>
                    <a:cubicBezTo>
                      <a:pt x="13011" y="38059"/>
                      <a:pt x="12993" y="38006"/>
                      <a:pt x="12957" y="37952"/>
                    </a:cubicBezTo>
                    <a:cubicBezTo>
                      <a:pt x="12993" y="37290"/>
                      <a:pt x="13011" y="36646"/>
                      <a:pt x="12993" y="35983"/>
                    </a:cubicBezTo>
                    <a:cubicBezTo>
                      <a:pt x="12993" y="35393"/>
                      <a:pt x="12975" y="34785"/>
                      <a:pt x="12939" y="34194"/>
                    </a:cubicBezTo>
                    <a:lnTo>
                      <a:pt x="12939" y="34194"/>
                    </a:lnTo>
                    <a:cubicBezTo>
                      <a:pt x="13029" y="34444"/>
                      <a:pt x="13172" y="34659"/>
                      <a:pt x="13351" y="34838"/>
                    </a:cubicBezTo>
                    <a:cubicBezTo>
                      <a:pt x="13363" y="34850"/>
                      <a:pt x="13381" y="34856"/>
                      <a:pt x="13399" y="34856"/>
                    </a:cubicBezTo>
                    <a:cubicBezTo>
                      <a:pt x="13436" y="34856"/>
                      <a:pt x="13476" y="34832"/>
                      <a:pt x="13476" y="34785"/>
                    </a:cubicBezTo>
                    <a:cubicBezTo>
                      <a:pt x="13404" y="34212"/>
                      <a:pt x="13208" y="33657"/>
                      <a:pt x="12903" y="33156"/>
                    </a:cubicBezTo>
                    <a:cubicBezTo>
                      <a:pt x="12903" y="33156"/>
                      <a:pt x="12886" y="33138"/>
                      <a:pt x="12886" y="33138"/>
                    </a:cubicBezTo>
                    <a:cubicBezTo>
                      <a:pt x="12760" y="31402"/>
                      <a:pt x="12581" y="29667"/>
                      <a:pt x="12367" y="27931"/>
                    </a:cubicBezTo>
                    <a:lnTo>
                      <a:pt x="12492" y="27698"/>
                    </a:lnTo>
                    <a:cubicBezTo>
                      <a:pt x="12814" y="29255"/>
                      <a:pt x="13583" y="30740"/>
                      <a:pt x="14371" y="32154"/>
                    </a:cubicBezTo>
                    <a:cubicBezTo>
                      <a:pt x="14371" y="32154"/>
                      <a:pt x="14371" y="32172"/>
                      <a:pt x="14371" y="32190"/>
                    </a:cubicBezTo>
                    <a:cubicBezTo>
                      <a:pt x="14317" y="32404"/>
                      <a:pt x="14299" y="32637"/>
                      <a:pt x="14317" y="32852"/>
                    </a:cubicBezTo>
                    <a:cubicBezTo>
                      <a:pt x="14317" y="33102"/>
                      <a:pt x="14407" y="33353"/>
                      <a:pt x="14568" y="33550"/>
                    </a:cubicBezTo>
                    <a:cubicBezTo>
                      <a:pt x="14587" y="33562"/>
                      <a:pt x="14608" y="33568"/>
                      <a:pt x="14628" y="33568"/>
                    </a:cubicBezTo>
                    <a:cubicBezTo>
                      <a:pt x="14665" y="33568"/>
                      <a:pt x="14699" y="33549"/>
                      <a:pt x="14711" y="33514"/>
                    </a:cubicBezTo>
                    <a:cubicBezTo>
                      <a:pt x="14765" y="33281"/>
                      <a:pt x="14782" y="33067"/>
                      <a:pt x="14747" y="32834"/>
                    </a:cubicBezTo>
                    <a:lnTo>
                      <a:pt x="14747" y="32834"/>
                    </a:lnTo>
                    <a:lnTo>
                      <a:pt x="14943" y="33192"/>
                    </a:lnTo>
                    <a:cubicBezTo>
                      <a:pt x="15337" y="33890"/>
                      <a:pt x="15659" y="34606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59" y="36234"/>
                      <a:pt x="15713" y="36610"/>
                    </a:cubicBezTo>
                    <a:cubicBezTo>
                      <a:pt x="15713" y="36648"/>
                      <a:pt x="15749" y="36686"/>
                      <a:pt x="15782" y="36686"/>
                    </a:cubicBezTo>
                    <a:cubicBezTo>
                      <a:pt x="15796" y="36686"/>
                      <a:pt x="15810" y="36679"/>
                      <a:pt x="15820" y="36663"/>
                    </a:cubicBezTo>
                    <a:cubicBezTo>
                      <a:pt x="16035" y="36359"/>
                      <a:pt x="16142" y="36001"/>
                      <a:pt x="16125" y="35643"/>
                    </a:cubicBezTo>
                    <a:lnTo>
                      <a:pt x="16125" y="35643"/>
                    </a:lnTo>
                    <a:cubicBezTo>
                      <a:pt x="16805" y="37326"/>
                      <a:pt x="17324" y="39079"/>
                      <a:pt x="17717" y="40869"/>
                    </a:cubicBezTo>
                    <a:cubicBezTo>
                      <a:pt x="17681" y="40905"/>
                      <a:pt x="17646" y="40958"/>
                      <a:pt x="17628" y="41012"/>
                    </a:cubicBezTo>
                    <a:cubicBezTo>
                      <a:pt x="17520" y="41084"/>
                      <a:pt x="17431" y="41209"/>
                      <a:pt x="17395" y="41334"/>
                    </a:cubicBezTo>
                    <a:cubicBezTo>
                      <a:pt x="16984" y="41388"/>
                      <a:pt x="16572" y="41513"/>
                      <a:pt x="16196" y="41710"/>
                    </a:cubicBezTo>
                    <a:cubicBezTo>
                      <a:pt x="15981" y="41799"/>
                      <a:pt x="15445" y="42265"/>
                      <a:pt x="15892" y="42462"/>
                    </a:cubicBezTo>
                    <a:cubicBezTo>
                      <a:pt x="15901" y="42466"/>
                      <a:pt x="15910" y="42468"/>
                      <a:pt x="15918" y="42468"/>
                    </a:cubicBezTo>
                    <a:cubicBezTo>
                      <a:pt x="15923" y="42468"/>
                      <a:pt x="15928" y="42467"/>
                      <a:pt x="15932" y="42466"/>
                    </a:cubicBezTo>
                    <a:lnTo>
                      <a:pt x="15932" y="42466"/>
                    </a:lnTo>
                    <a:cubicBezTo>
                      <a:pt x="15686" y="42768"/>
                      <a:pt x="15522" y="43135"/>
                      <a:pt x="15462" y="43517"/>
                    </a:cubicBezTo>
                    <a:cubicBezTo>
                      <a:pt x="15462" y="43571"/>
                      <a:pt x="15498" y="43589"/>
                      <a:pt x="15534" y="43589"/>
                    </a:cubicBezTo>
                    <a:cubicBezTo>
                      <a:pt x="15583" y="43595"/>
                      <a:pt x="15631" y="43598"/>
                      <a:pt x="15679" y="43598"/>
                    </a:cubicBezTo>
                    <a:cubicBezTo>
                      <a:pt x="16073" y="43598"/>
                      <a:pt x="16438" y="43405"/>
                      <a:pt x="16661" y="43070"/>
                    </a:cubicBezTo>
                    <a:lnTo>
                      <a:pt x="16661" y="43070"/>
                    </a:lnTo>
                    <a:cubicBezTo>
                      <a:pt x="16465" y="43535"/>
                      <a:pt x="16393" y="44054"/>
                      <a:pt x="16482" y="44555"/>
                    </a:cubicBezTo>
                    <a:cubicBezTo>
                      <a:pt x="16494" y="44577"/>
                      <a:pt x="16518" y="44593"/>
                      <a:pt x="16540" y="44593"/>
                    </a:cubicBezTo>
                    <a:cubicBezTo>
                      <a:pt x="16553" y="44593"/>
                      <a:pt x="16565" y="44587"/>
                      <a:pt x="16572" y="44573"/>
                    </a:cubicBezTo>
                    <a:cubicBezTo>
                      <a:pt x="16858" y="44269"/>
                      <a:pt x="17109" y="43929"/>
                      <a:pt x="17324" y="43571"/>
                    </a:cubicBezTo>
                    <a:cubicBezTo>
                      <a:pt x="17359" y="44072"/>
                      <a:pt x="17538" y="44555"/>
                      <a:pt x="17807" y="44985"/>
                    </a:cubicBezTo>
                    <a:cubicBezTo>
                      <a:pt x="17818" y="45007"/>
                      <a:pt x="17836" y="45022"/>
                      <a:pt x="17856" y="45022"/>
                    </a:cubicBezTo>
                    <a:cubicBezTo>
                      <a:pt x="17869" y="45022"/>
                      <a:pt x="17882" y="45016"/>
                      <a:pt x="17896" y="45003"/>
                    </a:cubicBezTo>
                    <a:cubicBezTo>
                      <a:pt x="18254" y="44627"/>
                      <a:pt x="18433" y="44090"/>
                      <a:pt x="18379" y="43553"/>
                    </a:cubicBezTo>
                    <a:lnTo>
                      <a:pt x="18379" y="43553"/>
                    </a:lnTo>
                    <a:cubicBezTo>
                      <a:pt x="18630" y="43929"/>
                      <a:pt x="18934" y="44269"/>
                      <a:pt x="19149" y="44573"/>
                    </a:cubicBezTo>
                    <a:cubicBezTo>
                      <a:pt x="19160" y="44595"/>
                      <a:pt x="19185" y="44611"/>
                      <a:pt x="19210" y="44611"/>
                    </a:cubicBezTo>
                    <a:cubicBezTo>
                      <a:pt x="19226" y="44611"/>
                      <a:pt x="19243" y="44605"/>
                      <a:pt x="19256" y="44591"/>
                    </a:cubicBezTo>
                    <a:cubicBezTo>
                      <a:pt x="19721" y="44018"/>
                      <a:pt x="19632" y="43195"/>
                      <a:pt x="19220" y="42587"/>
                    </a:cubicBezTo>
                    <a:lnTo>
                      <a:pt x="19220" y="42587"/>
                    </a:lnTo>
                    <a:cubicBezTo>
                      <a:pt x="19614" y="42766"/>
                      <a:pt x="20008" y="42873"/>
                      <a:pt x="20437" y="42927"/>
                    </a:cubicBezTo>
                    <a:cubicBezTo>
                      <a:pt x="20473" y="42927"/>
                      <a:pt x="20509" y="42873"/>
                      <a:pt x="20509" y="42819"/>
                    </a:cubicBezTo>
                    <a:cubicBezTo>
                      <a:pt x="20205" y="41710"/>
                      <a:pt x="19131" y="41227"/>
                      <a:pt x="18057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4" y="41119"/>
                      <a:pt x="17986" y="41101"/>
                    </a:cubicBezTo>
                    <a:cubicBezTo>
                      <a:pt x="17950" y="41101"/>
                      <a:pt x="17914" y="41155"/>
                      <a:pt x="17950" y="41191"/>
                    </a:cubicBezTo>
                    <a:cubicBezTo>
                      <a:pt x="18021" y="41245"/>
                      <a:pt x="18093" y="41334"/>
                      <a:pt x="18147" y="41406"/>
                    </a:cubicBezTo>
                    <a:lnTo>
                      <a:pt x="18147" y="41441"/>
                    </a:lnTo>
                    <a:cubicBezTo>
                      <a:pt x="18057" y="41370"/>
                      <a:pt x="17986" y="41298"/>
                      <a:pt x="17914" y="41209"/>
                    </a:cubicBezTo>
                    <a:lnTo>
                      <a:pt x="17914" y="41191"/>
                    </a:lnTo>
                    <a:cubicBezTo>
                      <a:pt x="17914" y="41137"/>
                      <a:pt x="17878" y="41101"/>
                      <a:pt x="17825" y="41101"/>
                    </a:cubicBezTo>
                    <a:lnTo>
                      <a:pt x="17825" y="41012"/>
                    </a:lnTo>
                    <a:lnTo>
                      <a:pt x="17842" y="40958"/>
                    </a:lnTo>
                    <a:cubicBezTo>
                      <a:pt x="17860" y="40905"/>
                      <a:pt x="17825" y="40833"/>
                      <a:pt x="17771" y="40833"/>
                    </a:cubicBezTo>
                    <a:cubicBezTo>
                      <a:pt x="17592" y="39974"/>
                      <a:pt x="17395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789" y="38578"/>
                      <a:pt x="17842" y="38918"/>
                    </a:cubicBezTo>
                    <a:cubicBezTo>
                      <a:pt x="17735" y="38847"/>
                      <a:pt x="17646" y="38775"/>
                      <a:pt x="17556" y="38686"/>
                    </a:cubicBezTo>
                    <a:cubicBezTo>
                      <a:pt x="17485" y="38578"/>
                      <a:pt x="17377" y="38471"/>
                      <a:pt x="17288" y="38364"/>
                    </a:cubicBezTo>
                    <a:cubicBezTo>
                      <a:pt x="17281" y="38360"/>
                      <a:pt x="17274" y="38359"/>
                      <a:pt x="17267" y="38359"/>
                    </a:cubicBezTo>
                    <a:cubicBezTo>
                      <a:pt x="17235" y="38359"/>
                      <a:pt x="17202" y="38388"/>
                      <a:pt x="17216" y="38417"/>
                    </a:cubicBezTo>
                    <a:cubicBezTo>
                      <a:pt x="17270" y="38560"/>
                      <a:pt x="17341" y="38686"/>
                      <a:pt x="17467" y="38793"/>
                    </a:cubicBezTo>
                    <a:cubicBezTo>
                      <a:pt x="17574" y="38918"/>
                      <a:pt x="17717" y="39026"/>
                      <a:pt x="17860" y="39097"/>
                    </a:cubicBezTo>
                    <a:cubicBezTo>
                      <a:pt x="17870" y="39102"/>
                      <a:pt x="17881" y="39104"/>
                      <a:pt x="17892" y="39104"/>
                    </a:cubicBezTo>
                    <a:cubicBezTo>
                      <a:pt x="17922" y="39104"/>
                      <a:pt x="17955" y="39088"/>
                      <a:pt x="17968" y="39061"/>
                    </a:cubicBezTo>
                    <a:cubicBezTo>
                      <a:pt x="18018" y="38624"/>
                      <a:pt x="17689" y="38234"/>
                      <a:pt x="17262" y="38234"/>
                    </a:cubicBezTo>
                    <a:cubicBezTo>
                      <a:pt x="17235" y="38234"/>
                      <a:pt x="17208" y="38235"/>
                      <a:pt x="17180" y="38238"/>
                    </a:cubicBezTo>
                    <a:cubicBezTo>
                      <a:pt x="17162" y="38238"/>
                      <a:pt x="17145" y="38256"/>
                      <a:pt x="17145" y="38256"/>
                    </a:cubicBezTo>
                    <a:cubicBezTo>
                      <a:pt x="16787" y="36986"/>
                      <a:pt x="16339" y="35751"/>
                      <a:pt x="15767" y="34570"/>
                    </a:cubicBezTo>
                    <a:lnTo>
                      <a:pt x="15767" y="34570"/>
                    </a:lnTo>
                    <a:cubicBezTo>
                      <a:pt x="16053" y="34946"/>
                      <a:pt x="16339" y="35303"/>
                      <a:pt x="16644" y="35679"/>
                    </a:cubicBezTo>
                    <a:cubicBezTo>
                      <a:pt x="17753" y="37612"/>
                      <a:pt x="19346" y="39437"/>
                      <a:pt x="21744" y="39473"/>
                    </a:cubicBezTo>
                    <a:cubicBezTo>
                      <a:pt x="21797" y="39473"/>
                      <a:pt x="21797" y="39401"/>
                      <a:pt x="21762" y="39384"/>
                    </a:cubicBezTo>
                    <a:cubicBezTo>
                      <a:pt x="20545" y="39115"/>
                      <a:pt x="19525" y="38829"/>
                      <a:pt x="18558" y="37988"/>
                    </a:cubicBezTo>
                    <a:cubicBezTo>
                      <a:pt x="18004" y="37487"/>
                      <a:pt x="17520" y="36914"/>
                      <a:pt x="17127" y="36270"/>
                    </a:cubicBezTo>
                    <a:lnTo>
                      <a:pt x="17127" y="36270"/>
                    </a:lnTo>
                    <a:cubicBezTo>
                      <a:pt x="18361" y="37701"/>
                      <a:pt x="19757" y="38954"/>
                      <a:pt x="21690" y="39330"/>
                    </a:cubicBezTo>
                    <a:cubicBezTo>
                      <a:pt x="21694" y="39332"/>
                      <a:pt x="21698" y="39333"/>
                      <a:pt x="21701" y="39333"/>
                    </a:cubicBezTo>
                    <a:cubicBezTo>
                      <a:pt x="21729" y="39333"/>
                      <a:pt x="21740" y="39276"/>
                      <a:pt x="21708" y="39276"/>
                    </a:cubicBezTo>
                    <a:cubicBezTo>
                      <a:pt x="20258" y="38721"/>
                      <a:pt x="19095" y="38113"/>
                      <a:pt x="17968" y="37021"/>
                    </a:cubicBezTo>
                    <a:cubicBezTo>
                      <a:pt x="17502" y="36556"/>
                      <a:pt x="17055" y="36055"/>
                      <a:pt x="16644" y="35554"/>
                    </a:cubicBezTo>
                    <a:lnTo>
                      <a:pt x="16644" y="35518"/>
                    </a:lnTo>
                    <a:cubicBezTo>
                      <a:pt x="17234" y="36145"/>
                      <a:pt x="18093" y="36467"/>
                      <a:pt x="18845" y="36842"/>
                    </a:cubicBezTo>
                    <a:cubicBezTo>
                      <a:pt x="20044" y="37433"/>
                      <a:pt x="20920" y="38399"/>
                      <a:pt x="21851" y="39330"/>
                    </a:cubicBezTo>
                    <a:cubicBezTo>
                      <a:pt x="21859" y="39338"/>
                      <a:pt x="21868" y="39342"/>
                      <a:pt x="21875" y="39342"/>
                    </a:cubicBezTo>
                    <a:cubicBezTo>
                      <a:pt x="21901" y="39342"/>
                      <a:pt x="21918" y="39304"/>
                      <a:pt x="21905" y="39276"/>
                    </a:cubicBezTo>
                    <a:cubicBezTo>
                      <a:pt x="21243" y="38507"/>
                      <a:pt x="20509" y="37809"/>
                      <a:pt x="19704" y="37200"/>
                    </a:cubicBezTo>
                    <a:cubicBezTo>
                      <a:pt x="18737" y="36485"/>
                      <a:pt x="17574" y="36127"/>
                      <a:pt x="16608" y="35393"/>
                    </a:cubicBezTo>
                    <a:cubicBezTo>
                      <a:pt x="16599" y="35384"/>
                      <a:pt x="16590" y="35380"/>
                      <a:pt x="16581" y="35380"/>
                    </a:cubicBezTo>
                    <a:cubicBezTo>
                      <a:pt x="16572" y="35380"/>
                      <a:pt x="16563" y="35384"/>
                      <a:pt x="16554" y="35393"/>
                    </a:cubicBezTo>
                    <a:lnTo>
                      <a:pt x="16536" y="35357"/>
                    </a:lnTo>
                    <a:cubicBezTo>
                      <a:pt x="16523" y="35344"/>
                      <a:pt x="16511" y="35332"/>
                      <a:pt x="16498" y="35332"/>
                    </a:cubicBezTo>
                    <a:cubicBezTo>
                      <a:pt x="16493" y="35332"/>
                      <a:pt x="16488" y="35334"/>
                      <a:pt x="16482" y="35339"/>
                    </a:cubicBezTo>
                    <a:cubicBezTo>
                      <a:pt x="16196" y="34963"/>
                      <a:pt x="15910" y="34606"/>
                      <a:pt x="15606" y="34230"/>
                    </a:cubicBezTo>
                    <a:cubicBezTo>
                      <a:pt x="14890" y="32798"/>
                      <a:pt x="14138" y="31438"/>
                      <a:pt x="13494" y="30024"/>
                    </a:cubicBezTo>
                    <a:lnTo>
                      <a:pt x="13494" y="30024"/>
                    </a:lnTo>
                    <a:cubicBezTo>
                      <a:pt x="13727" y="30311"/>
                      <a:pt x="14067" y="30490"/>
                      <a:pt x="14425" y="30543"/>
                    </a:cubicBezTo>
                    <a:cubicBezTo>
                      <a:pt x="14478" y="30525"/>
                      <a:pt x="14514" y="30472"/>
                      <a:pt x="14496" y="30418"/>
                    </a:cubicBezTo>
                    <a:cubicBezTo>
                      <a:pt x="14281" y="30024"/>
                      <a:pt x="13888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6" y="28271"/>
                      <a:pt x="12581" y="27465"/>
                    </a:cubicBezTo>
                    <a:cubicBezTo>
                      <a:pt x="12778" y="27054"/>
                      <a:pt x="12939" y="26624"/>
                      <a:pt x="13100" y="26177"/>
                    </a:cubicBezTo>
                    <a:lnTo>
                      <a:pt x="13100" y="26177"/>
                    </a:lnTo>
                    <a:cubicBezTo>
                      <a:pt x="13047" y="26553"/>
                      <a:pt x="13082" y="26964"/>
                      <a:pt x="13369" y="27215"/>
                    </a:cubicBezTo>
                    <a:cubicBezTo>
                      <a:pt x="13381" y="27228"/>
                      <a:pt x="13399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8" y="26034"/>
                    </a:cubicBezTo>
                    <a:lnTo>
                      <a:pt x="13208" y="25962"/>
                    </a:lnTo>
                    <a:cubicBezTo>
                      <a:pt x="13208" y="25944"/>
                      <a:pt x="13190" y="25944"/>
                      <a:pt x="13190" y="25944"/>
                    </a:cubicBezTo>
                    <a:cubicBezTo>
                      <a:pt x="13351" y="25407"/>
                      <a:pt x="13494" y="24853"/>
                      <a:pt x="13619" y="24298"/>
                    </a:cubicBezTo>
                    <a:cubicBezTo>
                      <a:pt x="13655" y="24101"/>
                      <a:pt x="13691" y="23904"/>
                      <a:pt x="13709" y="23707"/>
                    </a:cubicBezTo>
                    <a:lnTo>
                      <a:pt x="13709" y="23707"/>
                    </a:lnTo>
                    <a:cubicBezTo>
                      <a:pt x="13673" y="24155"/>
                      <a:pt x="13673" y="24602"/>
                      <a:pt x="13673" y="25067"/>
                    </a:cubicBezTo>
                    <a:cubicBezTo>
                      <a:pt x="13673" y="26141"/>
                      <a:pt x="14049" y="27072"/>
                      <a:pt x="14246" y="28110"/>
                    </a:cubicBezTo>
                    <a:cubicBezTo>
                      <a:pt x="14254" y="28145"/>
                      <a:pt x="14286" y="28163"/>
                      <a:pt x="14317" y="28163"/>
                    </a:cubicBezTo>
                    <a:cubicBezTo>
                      <a:pt x="14348" y="28163"/>
                      <a:pt x="14380" y="28145"/>
                      <a:pt x="14389" y="28110"/>
                    </a:cubicBezTo>
                    <a:cubicBezTo>
                      <a:pt x="14890" y="26016"/>
                      <a:pt x="14603" y="23904"/>
                      <a:pt x="13870" y="21918"/>
                    </a:cubicBezTo>
                    <a:cubicBezTo>
                      <a:pt x="13888" y="20182"/>
                      <a:pt x="13673" y="18464"/>
                      <a:pt x="13243" y="16782"/>
                    </a:cubicBezTo>
                    <a:lnTo>
                      <a:pt x="13243" y="16782"/>
                    </a:lnTo>
                    <a:cubicBezTo>
                      <a:pt x="13870" y="17945"/>
                      <a:pt x="14818" y="18965"/>
                      <a:pt x="15713" y="19914"/>
                    </a:cubicBezTo>
                    <a:cubicBezTo>
                      <a:pt x="15731" y="20146"/>
                      <a:pt x="15767" y="20379"/>
                      <a:pt x="15785" y="20612"/>
                    </a:cubicBezTo>
                    <a:cubicBezTo>
                      <a:pt x="15534" y="21309"/>
                      <a:pt x="15140" y="22061"/>
                      <a:pt x="15427" y="22777"/>
                    </a:cubicBezTo>
                    <a:cubicBezTo>
                      <a:pt x="15436" y="22813"/>
                      <a:pt x="15462" y="22831"/>
                      <a:pt x="15489" y="22831"/>
                    </a:cubicBezTo>
                    <a:cubicBezTo>
                      <a:pt x="15516" y="22831"/>
                      <a:pt x="15543" y="22813"/>
                      <a:pt x="15552" y="22777"/>
                    </a:cubicBezTo>
                    <a:cubicBezTo>
                      <a:pt x="15659" y="22580"/>
                      <a:pt x="15749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38"/>
                      <a:pt x="15838" y="23314"/>
                    </a:cubicBezTo>
                    <a:cubicBezTo>
                      <a:pt x="15838" y="23358"/>
                      <a:pt x="15875" y="23390"/>
                      <a:pt x="15917" y="23390"/>
                    </a:cubicBezTo>
                    <a:cubicBezTo>
                      <a:pt x="15927" y="23390"/>
                      <a:pt x="15936" y="23388"/>
                      <a:pt x="15946" y="23385"/>
                    </a:cubicBezTo>
                    <a:cubicBezTo>
                      <a:pt x="16500" y="23171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01"/>
                      <a:pt x="17449" y="22741"/>
                      <a:pt x="17932" y="22974"/>
                    </a:cubicBezTo>
                    <a:cubicBezTo>
                      <a:pt x="17942" y="22984"/>
                      <a:pt x="17953" y="22988"/>
                      <a:pt x="17965" y="22988"/>
                    </a:cubicBezTo>
                    <a:cubicBezTo>
                      <a:pt x="17995" y="22988"/>
                      <a:pt x="18026" y="22959"/>
                      <a:pt x="18039" y="22920"/>
                    </a:cubicBezTo>
                    <a:cubicBezTo>
                      <a:pt x="18004" y="22437"/>
                      <a:pt x="17860" y="21972"/>
                      <a:pt x="17610" y="21560"/>
                    </a:cubicBezTo>
                    <a:lnTo>
                      <a:pt x="17610" y="21560"/>
                    </a:lnTo>
                    <a:lnTo>
                      <a:pt x="17664" y="21596"/>
                    </a:lnTo>
                    <a:cubicBezTo>
                      <a:pt x="17870" y="21738"/>
                      <a:pt x="18245" y="21964"/>
                      <a:pt x="18566" y="21964"/>
                    </a:cubicBezTo>
                    <a:cubicBezTo>
                      <a:pt x="18689" y="21964"/>
                      <a:pt x="18804" y="21931"/>
                      <a:pt x="18898" y="21846"/>
                    </a:cubicBezTo>
                    <a:cubicBezTo>
                      <a:pt x="19381" y="21399"/>
                      <a:pt x="18863" y="21005"/>
                      <a:pt x="18254" y="20755"/>
                    </a:cubicBezTo>
                    <a:lnTo>
                      <a:pt x="18522" y="20755"/>
                    </a:lnTo>
                    <a:cubicBezTo>
                      <a:pt x="19185" y="20683"/>
                      <a:pt x="19256" y="20111"/>
                      <a:pt x="19006" y="19592"/>
                    </a:cubicBezTo>
                    <a:cubicBezTo>
                      <a:pt x="18988" y="19565"/>
                      <a:pt x="18961" y="19551"/>
                      <a:pt x="18934" y="19551"/>
                    </a:cubicBezTo>
                    <a:cubicBezTo>
                      <a:pt x="18907" y="19551"/>
                      <a:pt x="18880" y="19565"/>
                      <a:pt x="18863" y="19592"/>
                    </a:cubicBezTo>
                    <a:cubicBezTo>
                      <a:pt x="18634" y="19939"/>
                      <a:pt x="18194" y="20039"/>
                      <a:pt x="17731" y="20039"/>
                    </a:cubicBezTo>
                    <a:cubicBezTo>
                      <a:pt x="17288" y="20039"/>
                      <a:pt x="16824" y="19948"/>
                      <a:pt x="16500" y="19896"/>
                    </a:cubicBezTo>
                    <a:cubicBezTo>
                      <a:pt x="16494" y="19894"/>
                      <a:pt x="16489" y="19893"/>
                      <a:pt x="16484" y="19893"/>
                    </a:cubicBezTo>
                    <a:cubicBezTo>
                      <a:pt x="16443" y="19893"/>
                      <a:pt x="16433" y="19951"/>
                      <a:pt x="16465" y="19967"/>
                    </a:cubicBezTo>
                    <a:cubicBezTo>
                      <a:pt x="16785" y="20097"/>
                      <a:pt x="17239" y="20194"/>
                      <a:pt x="17686" y="20194"/>
                    </a:cubicBezTo>
                    <a:cubicBezTo>
                      <a:pt x="18162" y="20194"/>
                      <a:pt x="18630" y="20084"/>
                      <a:pt x="18916" y="19788"/>
                    </a:cubicBezTo>
                    <a:lnTo>
                      <a:pt x="18916" y="19788"/>
                    </a:lnTo>
                    <a:cubicBezTo>
                      <a:pt x="18988" y="20021"/>
                      <a:pt x="19059" y="20254"/>
                      <a:pt x="18863" y="20433"/>
                    </a:cubicBezTo>
                    <a:cubicBezTo>
                      <a:pt x="18746" y="20561"/>
                      <a:pt x="18561" y="20590"/>
                      <a:pt x="18382" y="20590"/>
                    </a:cubicBezTo>
                    <a:cubicBezTo>
                      <a:pt x="18286" y="20590"/>
                      <a:pt x="18192" y="20582"/>
                      <a:pt x="18111" y="20576"/>
                    </a:cubicBezTo>
                    <a:cubicBezTo>
                      <a:pt x="17628" y="20540"/>
                      <a:pt x="17252" y="20289"/>
                      <a:pt x="16787" y="20146"/>
                    </a:cubicBezTo>
                    <a:lnTo>
                      <a:pt x="16769" y="20146"/>
                    </a:lnTo>
                    <a:cubicBezTo>
                      <a:pt x="16554" y="20003"/>
                      <a:pt x="16321" y="19932"/>
                      <a:pt x="16071" y="19896"/>
                    </a:cubicBezTo>
                    <a:lnTo>
                      <a:pt x="16071" y="19860"/>
                    </a:lnTo>
                    <a:cubicBezTo>
                      <a:pt x="16059" y="19825"/>
                      <a:pt x="16018" y="19806"/>
                      <a:pt x="15980" y="19806"/>
                    </a:cubicBezTo>
                    <a:cubicBezTo>
                      <a:pt x="15960" y="19806"/>
                      <a:pt x="15940" y="19812"/>
                      <a:pt x="15928" y="19824"/>
                    </a:cubicBezTo>
                    <a:cubicBezTo>
                      <a:pt x="15910" y="19824"/>
                      <a:pt x="15874" y="19806"/>
                      <a:pt x="15856" y="19806"/>
                    </a:cubicBezTo>
                    <a:cubicBezTo>
                      <a:pt x="15856" y="19771"/>
                      <a:pt x="15838" y="19735"/>
                      <a:pt x="15838" y="19699"/>
                    </a:cubicBezTo>
                    <a:cubicBezTo>
                      <a:pt x="15830" y="19668"/>
                      <a:pt x="15802" y="19653"/>
                      <a:pt x="15774" y="19653"/>
                    </a:cubicBezTo>
                    <a:cubicBezTo>
                      <a:pt x="15738" y="19653"/>
                      <a:pt x="15703" y="19677"/>
                      <a:pt x="15713" y="19717"/>
                    </a:cubicBezTo>
                    <a:lnTo>
                      <a:pt x="15713" y="19753"/>
                    </a:lnTo>
                    <a:cubicBezTo>
                      <a:pt x="15248" y="19234"/>
                      <a:pt x="14818" y="18697"/>
                      <a:pt x="14389" y="18142"/>
                    </a:cubicBezTo>
                    <a:cubicBezTo>
                      <a:pt x="13870" y="17480"/>
                      <a:pt x="13494" y="16728"/>
                      <a:pt x="13047" y="16013"/>
                    </a:cubicBezTo>
                    <a:lnTo>
                      <a:pt x="12993" y="15851"/>
                    </a:lnTo>
                    <a:cubicBezTo>
                      <a:pt x="12903" y="15511"/>
                      <a:pt x="12796" y="15207"/>
                      <a:pt x="12671" y="14867"/>
                    </a:cubicBezTo>
                    <a:lnTo>
                      <a:pt x="12671" y="14867"/>
                    </a:lnTo>
                    <a:cubicBezTo>
                      <a:pt x="13763" y="16559"/>
                      <a:pt x="15532" y="18233"/>
                      <a:pt x="17311" y="18233"/>
                    </a:cubicBezTo>
                    <a:cubicBezTo>
                      <a:pt x="17339" y="18233"/>
                      <a:pt x="17367" y="18232"/>
                      <a:pt x="17395" y="18232"/>
                    </a:cubicBezTo>
                    <a:cubicBezTo>
                      <a:pt x="17467" y="18232"/>
                      <a:pt x="17502" y="18142"/>
                      <a:pt x="17467" y="18088"/>
                    </a:cubicBezTo>
                    <a:cubicBezTo>
                      <a:pt x="16644" y="17229"/>
                      <a:pt x="16107" y="16030"/>
                      <a:pt x="15158" y="15297"/>
                    </a:cubicBezTo>
                    <a:cubicBezTo>
                      <a:pt x="14371" y="14688"/>
                      <a:pt x="13369" y="14348"/>
                      <a:pt x="12617" y="13740"/>
                    </a:cubicBezTo>
                    <a:cubicBezTo>
                      <a:pt x="12474" y="13543"/>
                      <a:pt x="12331" y="13364"/>
                      <a:pt x="12188" y="13185"/>
                    </a:cubicBezTo>
                    <a:cubicBezTo>
                      <a:pt x="12178" y="13180"/>
                      <a:pt x="12168" y="13178"/>
                      <a:pt x="12160" y="13178"/>
                    </a:cubicBezTo>
                    <a:cubicBezTo>
                      <a:pt x="12136" y="13178"/>
                      <a:pt x="12121" y="13195"/>
                      <a:pt x="12134" y="13221"/>
                    </a:cubicBezTo>
                    <a:cubicBezTo>
                      <a:pt x="12152" y="13257"/>
                      <a:pt x="12170" y="13292"/>
                      <a:pt x="12188" y="13328"/>
                    </a:cubicBezTo>
                    <a:cubicBezTo>
                      <a:pt x="12116" y="13239"/>
                      <a:pt x="12044" y="13149"/>
                      <a:pt x="11973" y="13042"/>
                    </a:cubicBezTo>
                    <a:cubicBezTo>
                      <a:pt x="11669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43" y="11467"/>
                      <a:pt x="11740" y="11646"/>
                    </a:cubicBezTo>
                    <a:cubicBezTo>
                      <a:pt x="11901" y="11879"/>
                      <a:pt x="12152" y="12058"/>
                      <a:pt x="12420" y="12147"/>
                    </a:cubicBezTo>
                    <a:cubicBezTo>
                      <a:pt x="12427" y="12150"/>
                      <a:pt x="12435" y="12151"/>
                      <a:pt x="12442" y="12151"/>
                    </a:cubicBezTo>
                    <a:cubicBezTo>
                      <a:pt x="12491" y="12151"/>
                      <a:pt x="12543" y="12102"/>
                      <a:pt x="12528" y="12040"/>
                    </a:cubicBezTo>
                    <a:cubicBezTo>
                      <a:pt x="12241" y="11413"/>
                      <a:pt x="11687" y="10930"/>
                      <a:pt x="11007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48" y="7244"/>
                      <a:pt x="10380" y="7745"/>
                      <a:pt x="10792" y="7924"/>
                    </a:cubicBezTo>
                    <a:cubicBezTo>
                      <a:pt x="10805" y="7931"/>
                      <a:pt x="10819" y="7933"/>
                      <a:pt x="10832" y="7933"/>
                    </a:cubicBezTo>
                    <a:cubicBezTo>
                      <a:pt x="10893" y="7933"/>
                      <a:pt x="10950" y="7875"/>
                      <a:pt x="10935" y="7817"/>
                    </a:cubicBezTo>
                    <a:cubicBezTo>
                      <a:pt x="10828" y="7172"/>
                      <a:pt x="10667" y="6331"/>
                      <a:pt x="10094" y="5938"/>
                    </a:cubicBezTo>
                    <a:cubicBezTo>
                      <a:pt x="10273" y="3951"/>
                      <a:pt x="10631" y="2001"/>
                      <a:pt x="11150" y="68"/>
                    </a:cubicBezTo>
                    <a:cubicBezTo>
                      <a:pt x="11161" y="25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2"/>
              <p:cNvSpPr/>
              <p:nvPr/>
            </p:nvSpPr>
            <p:spPr>
              <a:xfrm>
                <a:off x="834550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9"/>
                      <a:pt x="999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2"/>
              <p:cNvSpPr/>
              <p:nvPr/>
            </p:nvSpPr>
            <p:spPr>
              <a:xfrm>
                <a:off x="1045300" y="4035350"/>
                <a:ext cx="225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8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4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4" y="496"/>
                      <a:pt x="336" y="228"/>
                      <a:pt x="67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2"/>
              <p:cNvSpPr/>
              <p:nvPr/>
            </p:nvSpPr>
            <p:spPr>
              <a:xfrm>
                <a:off x="964200" y="4182225"/>
                <a:ext cx="2375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1" extrusionOk="0">
                    <a:moveTo>
                      <a:pt x="305" y="330"/>
                    </a:moveTo>
                    <a:lnTo>
                      <a:pt x="305" y="330"/>
                    </a:lnTo>
                    <a:cubicBezTo>
                      <a:pt x="538" y="598"/>
                      <a:pt x="699" y="920"/>
                      <a:pt x="752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30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3"/>
                    </a:cubicBezTo>
                    <a:cubicBezTo>
                      <a:pt x="108" y="365"/>
                      <a:pt x="198" y="598"/>
                      <a:pt x="305" y="831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1"/>
                    </a:cubicBezTo>
                    <a:cubicBezTo>
                      <a:pt x="878" y="1010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3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2"/>
              <p:cNvSpPr/>
              <p:nvPr/>
            </p:nvSpPr>
            <p:spPr>
              <a:xfrm>
                <a:off x="1136975" y="4558075"/>
                <a:ext cx="302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7" extrusionOk="0">
                    <a:moveTo>
                      <a:pt x="39" y="0"/>
                    </a:moveTo>
                    <a:cubicBezTo>
                      <a:pt x="21" y="0"/>
                      <a:pt x="1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1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6"/>
                      <a:pt x="1178" y="614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2"/>
              <p:cNvSpPr/>
              <p:nvPr/>
            </p:nvSpPr>
            <p:spPr>
              <a:xfrm>
                <a:off x="945425" y="47926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2"/>
              <p:cNvSpPr/>
              <p:nvPr/>
            </p:nvSpPr>
            <p:spPr>
              <a:xfrm>
                <a:off x="1125725" y="464095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0"/>
                    </a:moveTo>
                    <a:cubicBezTo>
                      <a:pt x="166" y="0"/>
                      <a:pt x="95" y="26"/>
                      <a:pt x="36" y="90"/>
                    </a:cubicBezTo>
                    <a:cubicBezTo>
                      <a:pt x="0" y="126"/>
                      <a:pt x="36" y="180"/>
                      <a:pt x="72" y="180"/>
                    </a:cubicBezTo>
                    <a:lnTo>
                      <a:pt x="340" y="180"/>
                    </a:lnTo>
                    <a:cubicBezTo>
                      <a:pt x="447" y="216"/>
                      <a:pt x="555" y="251"/>
                      <a:pt x="626" y="323"/>
                    </a:cubicBezTo>
                    <a:cubicBezTo>
                      <a:pt x="640" y="336"/>
                      <a:pt x="654" y="342"/>
                      <a:pt x="668" y="342"/>
                    </a:cubicBezTo>
                    <a:cubicBezTo>
                      <a:pt x="708" y="342"/>
                      <a:pt x="738" y="292"/>
                      <a:pt x="698" y="251"/>
                    </a:cubicBezTo>
                    <a:cubicBezTo>
                      <a:pt x="598" y="139"/>
                      <a:pt x="410" y="0"/>
                      <a:pt x="2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2"/>
              <p:cNvSpPr/>
              <p:nvPr/>
            </p:nvSpPr>
            <p:spPr>
              <a:xfrm>
                <a:off x="751250" y="45096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90" y="170"/>
                      <a:pt x="198" y="188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10"/>
                    </a:cubicBezTo>
                    <a:cubicBezTo>
                      <a:pt x="550" y="528"/>
                      <a:pt x="567" y="536"/>
                      <a:pt x="585" y="536"/>
                    </a:cubicBezTo>
                    <a:cubicBezTo>
                      <a:pt x="621" y="536"/>
                      <a:pt x="657" y="504"/>
                      <a:pt x="645" y="456"/>
                    </a:cubicBezTo>
                    <a:cubicBezTo>
                      <a:pt x="591" y="331"/>
                      <a:pt x="520" y="223"/>
                      <a:pt x="412" y="134"/>
                    </a:cubicBezTo>
                    <a:cubicBezTo>
                      <a:pt x="337" y="74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2"/>
              <p:cNvSpPr/>
              <p:nvPr/>
            </p:nvSpPr>
            <p:spPr>
              <a:xfrm>
                <a:off x="1098425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0" y="818"/>
                      <a:pt x="90" y="1229"/>
                    </a:cubicBezTo>
                    <a:cubicBezTo>
                      <a:pt x="101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0" y="244"/>
                      <a:pt x="381" y="236"/>
                      <a:pt x="362" y="236"/>
                    </a:cubicBezTo>
                    <a:cubicBezTo>
                      <a:pt x="327" y="236"/>
                      <a:pt x="293" y="264"/>
                      <a:pt x="305" y="299"/>
                    </a:cubicBezTo>
                    <a:cubicBezTo>
                      <a:pt x="394" y="567"/>
                      <a:pt x="340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2"/>
              <p:cNvSpPr/>
              <p:nvPr/>
            </p:nvSpPr>
            <p:spPr>
              <a:xfrm>
                <a:off x="976300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cubicBezTo>
                      <a:pt x="304" y="667"/>
                      <a:pt x="412" y="900"/>
                      <a:pt x="447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27"/>
                      <a:pt x="18" y="363"/>
                    </a:cubicBezTo>
                    <a:lnTo>
                      <a:pt x="36" y="363"/>
                    </a:lnTo>
                    <a:cubicBezTo>
                      <a:pt x="36" y="750"/>
                      <a:pt x="83" y="1264"/>
                      <a:pt x="446" y="1264"/>
                    </a:cubicBezTo>
                    <a:cubicBezTo>
                      <a:pt x="469" y="1264"/>
                      <a:pt x="494" y="1262"/>
                      <a:pt x="519" y="1257"/>
                    </a:cubicBezTo>
                    <a:cubicBezTo>
                      <a:pt x="537" y="1257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20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6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2"/>
              <p:cNvSpPr/>
              <p:nvPr/>
            </p:nvSpPr>
            <p:spPr>
              <a:xfrm>
                <a:off x="862200" y="3039425"/>
                <a:ext cx="211650" cy="5220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80" extrusionOk="0">
                    <a:moveTo>
                      <a:pt x="4686" y="384"/>
                    </a:moveTo>
                    <a:cubicBezTo>
                      <a:pt x="4814" y="384"/>
                      <a:pt x="4868" y="760"/>
                      <a:pt x="4868" y="964"/>
                    </a:cubicBezTo>
                    <a:cubicBezTo>
                      <a:pt x="4868" y="1250"/>
                      <a:pt x="4850" y="1501"/>
                      <a:pt x="4832" y="1787"/>
                    </a:cubicBezTo>
                    <a:cubicBezTo>
                      <a:pt x="4797" y="2252"/>
                      <a:pt x="4725" y="2700"/>
                      <a:pt x="4600" y="3165"/>
                    </a:cubicBezTo>
                    <a:cubicBezTo>
                      <a:pt x="4636" y="2932"/>
                      <a:pt x="4636" y="2682"/>
                      <a:pt x="4564" y="2467"/>
                    </a:cubicBezTo>
                    <a:cubicBezTo>
                      <a:pt x="4564" y="2449"/>
                      <a:pt x="4564" y="2449"/>
                      <a:pt x="4546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10" y="2467"/>
                    </a:cubicBezTo>
                    <a:cubicBezTo>
                      <a:pt x="4403" y="2717"/>
                      <a:pt x="4457" y="3147"/>
                      <a:pt x="4439" y="3415"/>
                    </a:cubicBezTo>
                    <a:cubicBezTo>
                      <a:pt x="4439" y="3523"/>
                      <a:pt x="4421" y="3630"/>
                      <a:pt x="4421" y="3737"/>
                    </a:cubicBezTo>
                    <a:cubicBezTo>
                      <a:pt x="4152" y="2717"/>
                      <a:pt x="4009" y="1572"/>
                      <a:pt x="4492" y="606"/>
                    </a:cubicBezTo>
                    <a:cubicBezTo>
                      <a:pt x="4570" y="446"/>
                      <a:pt x="4634" y="384"/>
                      <a:pt x="4686" y="384"/>
                    </a:cubicBezTo>
                    <a:close/>
                    <a:moveTo>
                      <a:pt x="2573" y="900"/>
                    </a:moveTo>
                    <a:cubicBezTo>
                      <a:pt x="2726" y="900"/>
                      <a:pt x="2952" y="1055"/>
                      <a:pt x="3079" y="1161"/>
                    </a:cubicBezTo>
                    <a:cubicBezTo>
                      <a:pt x="3759" y="1715"/>
                      <a:pt x="3777" y="2556"/>
                      <a:pt x="3777" y="3362"/>
                    </a:cubicBezTo>
                    <a:cubicBezTo>
                      <a:pt x="3741" y="3272"/>
                      <a:pt x="3723" y="3201"/>
                      <a:pt x="3687" y="3111"/>
                    </a:cubicBezTo>
                    <a:lnTo>
                      <a:pt x="3687" y="3057"/>
                    </a:lnTo>
                    <a:cubicBezTo>
                      <a:pt x="3651" y="2968"/>
                      <a:pt x="3616" y="2861"/>
                      <a:pt x="3580" y="2753"/>
                    </a:cubicBezTo>
                    <a:cubicBezTo>
                      <a:pt x="3573" y="2740"/>
                      <a:pt x="3558" y="2734"/>
                      <a:pt x="3544" y="2734"/>
                    </a:cubicBezTo>
                    <a:cubicBezTo>
                      <a:pt x="3520" y="2734"/>
                      <a:pt x="3497" y="2749"/>
                      <a:pt x="3508" y="2771"/>
                    </a:cubicBezTo>
                    <a:cubicBezTo>
                      <a:pt x="3598" y="3093"/>
                      <a:pt x="3687" y="3433"/>
                      <a:pt x="3777" y="3755"/>
                    </a:cubicBezTo>
                    <a:lnTo>
                      <a:pt x="3777" y="3773"/>
                    </a:lnTo>
                    <a:cubicBezTo>
                      <a:pt x="3419" y="3344"/>
                      <a:pt x="3079" y="2896"/>
                      <a:pt x="2775" y="2413"/>
                    </a:cubicBezTo>
                    <a:cubicBezTo>
                      <a:pt x="2578" y="2037"/>
                      <a:pt x="2452" y="1626"/>
                      <a:pt x="2417" y="1196"/>
                    </a:cubicBezTo>
                    <a:cubicBezTo>
                      <a:pt x="2395" y="976"/>
                      <a:pt x="2466" y="900"/>
                      <a:pt x="2573" y="900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7"/>
                    </a:cubicBezTo>
                    <a:cubicBezTo>
                      <a:pt x="2130" y="3093"/>
                      <a:pt x="2488" y="3433"/>
                      <a:pt x="2810" y="3809"/>
                    </a:cubicBezTo>
                    <a:cubicBezTo>
                      <a:pt x="3025" y="4024"/>
                      <a:pt x="3204" y="4256"/>
                      <a:pt x="3347" y="4525"/>
                    </a:cubicBezTo>
                    <a:cubicBezTo>
                      <a:pt x="3472" y="4775"/>
                      <a:pt x="3562" y="5044"/>
                      <a:pt x="3633" y="5312"/>
                    </a:cubicBezTo>
                    <a:cubicBezTo>
                      <a:pt x="3401" y="5026"/>
                      <a:pt x="3186" y="4722"/>
                      <a:pt x="2953" y="4417"/>
                    </a:cubicBezTo>
                    <a:cubicBezTo>
                      <a:pt x="2949" y="4413"/>
                      <a:pt x="2941" y="4410"/>
                      <a:pt x="2933" y="4410"/>
                    </a:cubicBezTo>
                    <a:cubicBezTo>
                      <a:pt x="2912" y="4410"/>
                      <a:pt x="2887" y="4427"/>
                      <a:pt x="2900" y="4453"/>
                    </a:cubicBezTo>
                    <a:cubicBezTo>
                      <a:pt x="3061" y="4829"/>
                      <a:pt x="3276" y="5169"/>
                      <a:pt x="3544" y="5473"/>
                    </a:cubicBezTo>
                    <a:cubicBezTo>
                      <a:pt x="3616" y="5581"/>
                      <a:pt x="3705" y="5706"/>
                      <a:pt x="3777" y="5813"/>
                    </a:cubicBezTo>
                    <a:cubicBezTo>
                      <a:pt x="2739" y="5760"/>
                      <a:pt x="2291" y="4829"/>
                      <a:pt x="1916" y="4006"/>
                    </a:cubicBezTo>
                    <a:lnTo>
                      <a:pt x="1916" y="3988"/>
                    </a:lnTo>
                    <a:cubicBezTo>
                      <a:pt x="1808" y="3737"/>
                      <a:pt x="1665" y="3541"/>
                      <a:pt x="1522" y="3308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29" y="2770"/>
                    </a:moveTo>
                    <a:cubicBezTo>
                      <a:pt x="6494" y="2770"/>
                      <a:pt x="6424" y="4116"/>
                      <a:pt x="6371" y="4274"/>
                    </a:cubicBezTo>
                    <a:cubicBezTo>
                      <a:pt x="6210" y="4936"/>
                      <a:pt x="5817" y="5509"/>
                      <a:pt x="5441" y="6082"/>
                    </a:cubicBezTo>
                    <a:cubicBezTo>
                      <a:pt x="5584" y="5616"/>
                      <a:pt x="5709" y="5169"/>
                      <a:pt x="5888" y="4740"/>
                    </a:cubicBezTo>
                    <a:cubicBezTo>
                      <a:pt x="5899" y="4707"/>
                      <a:pt x="5871" y="4682"/>
                      <a:pt x="5839" y="4682"/>
                    </a:cubicBezTo>
                    <a:cubicBezTo>
                      <a:pt x="5818" y="4682"/>
                      <a:pt x="5795" y="4693"/>
                      <a:pt x="5781" y="4722"/>
                    </a:cubicBezTo>
                    <a:cubicBezTo>
                      <a:pt x="5512" y="5384"/>
                      <a:pt x="5262" y="6082"/>
                      <a:pt x="4994" y="6762"/>
                    </a:cubicBezTo>
                    <a:cubicBezTo>
                      <a:pt x="4976" y="5634"/>
                      <a:pt x="5226" y="4507"/>
                      <a:pt x="5763" y="3505"/>
                    </a:cubicBezTo>
                    <a:cubicBezTo>
                      <a:pt x="5924" y="3201"/>
                      <a:pt x="6157" y="2950"/>
                      <a:pt x="6425" y="2771"/>
                    </a:cubicBezTo>
                    <a:cubicBezTo>
                      <a:pt x="6426" y="2770"/>
                      <a:pt x="6428" y="2770"/>
                      <a:pt x="6429" y="2770"/>
                    </a:cubicBezTo>
                    <a:close/>
                    <a:moveTo>
                      <a:pt x="985" y="6332"/>
                    </a:moveTo>
                    <a:cubicBezTo>
                      <a:pt x="1432" y="6350"/>
                      <a:pt x="1844" y="6636"/>
                      <a:pt x="2166" y="6905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40"/>
                      <a:pt x="2721" y="7925"/>
                      <a:pt x="2399" y="7710"/>
                    </a:cubicBezTo>
                    <a:cubicBezTo>
                      <a:pt x="2388" y="7703"/>
                      <a:pt x="2379" y="7700"/>
                      <a:pt x="2370" y="7700"/>
                    </a:cubicBezTo>
                    <a:cubicBezTo>
                      <a:pt x="2334" y="7700"/>
                      <a:pt x="2316" y="7753"/>
                      <a:pt x="2345" y="7782"/>
                    </a:cubicBezTo>
                    <a:cubicBezTo>
                      <a:pt x="2739" y="8086"/>
                      <a:pt x="3150" y="8354"/>
                      <a:pt x="3526" y="8659"/>
                    </a:cubicBezTo>
                    <a:cubicBezTo>
                      <a:pt x="3562" y="8712"/>
                      <a:pt x="3616" y="8748"/>
                      <a:pt x="3669" y="8802"/>
                    </a:cubicBezTo>
                    <a:cubicBezTo>
                      <a:pt x="3578" y="8821"/>
                      <a:pt x="3487" y="8831"/>
                      <a:pt x="3396" y="8831"/>
                    </a:cubicBezTo>
                    <a:cubicBezTo>
                      <a:pt x="2415" y="8831"/>
                      <a:pt x="1469" y="7746"/>
                      <a:pt x="1092" y="6976"/>
                    </a:cubicBezTo>
                    <a:cubicBezTo>
                      <a:pt x="1039" y="6851"/>
                      <a:pt x="842" y="6332"/>
                      <a:pt x="985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2"/>
                      <a:pt x="6801" y="8963"/>
                    </a:cubicBezTo>
                    <a:cubicBezTo>
                      <a:pt x="6407" y="9822"/>
                      <a:pt x="5709" y="10412"/>
                      <a:pt x="5101" y="11092"/>
                    </a:cubicBezTo>
                    <a:cubicBezTo>
                      <a:pt x="5548" y="10430"/>
                      <a:pt x="5942" y="9661"/>
                      <a:pt x="6336" y="8981"/>
                    </a:cubicBezTo>
                    <a:cubicBezTo>
                      <a:pt x="6348" y="8929"/>
                      <a:pt x="6315" y="8887"/>
                      <a:pt x="6276" y="8887"/>
                    </a:cubicBezTo>
                    <a:cubicBezTo>
                      <a:pt x="6260" y="8887"/>
                      <a:pt x="6243" y="8894"/>
                      <a:pt x="6228" y="8909"/>
                    </a:cubicBezTo>
                    <a:cubicBezTo>
                      <a:pt x="5835" y="9571"/>
                      <a:pt x="5405" y="10198"/>
                      <a:pt x="4976" y="10824"/>
                    </a:cubicBezTo>
                    <a:cubicBezTo>
                      <a:pt x="5208" y="9195"/>
                      <a:pt x="5638" y="7853"/>
                      <a:pt x="7069" y="6798"/>
                    </a:cubicBezTo>
                    <a:cubicBezTo>
                      <a:pt x="7159" y="6731"/>
                      <a:pt x="7227" y="6701"/>
                      <a:pt x="7278" y="6701"/>
                    </a:cubicBezTo>
                    <a:close/>
                    <a:moveTo>
                      <a:pt x="282" y="9786"/>
                    </a:moveTo>
                    <a:cubicBezTo>
                      <a:pt x="284" y="9786"/>
                      <a:pt x="285" y="9786"/>
                      <a:pt x="287" y="9786"/>
                    </a:cubicBezTo>
                    <a:cubicBezTo>
                      <a:pt x="1057" y="9822"/>
                      <a:pt x="1790" y="10341"/>
                      <a:pt x="2345" y="10824"/>
                    </a:cubicBezTo>
                    <a:cubicBezTo>
                      <a:pt x="2828" y="11236"/>
                      <a:pt x="3097" y="11737"/>
                      <a:pt x="3419" y="12220"/>
                    </a:cubicBezTo>
                    <a:cubicBezTo>
                      <a:pt x="3061" y="11951"/>
                      <a:pt x="2667" y="11719"/>
                      <a:pt x="2399" y="11540"/>
                    </a:cubicBezTo>
                    <a:cubicBezTo>
                      <a:pt x="2390" y="11534"/>
                      <a:pt x="2381" y="11531"/>
                      <a:pt x="2373" y="11531"/>
                    </a:cubicBezTo>
                    <a:cubicBezTo>
                      <a:pt x="2330" y="11531"/>
                      <a:pt x="2300" y="11599"/>
                      <a:pt x="2345" y="11629"/>
                    </a:cubicBezTo>
                    <a:cubicBezTo>
                      <a:pt x="2721" y="11880"/>
                      <a:pt x="3061" y="12148"/>
                      <a:pt x="3383" y="12452"/>
                    </a:cubicBezTo>
                    <a:cubicBezTo>
                      <a:pt x="3455" y="12506"/>
                      <a:pt x="3508" y="12578"/>
                      <a:pt x="3562" y="12649"/>
                    </a:cubicBezTo>
                    <a:cubicBezTo>
                      <a:pt x="3500" y="12655"/>
                      <a:pt x="3440" y="12657"/>
                      <a:pt x="3382" y="12657"/>
                    </a:cubicBezTo>
                    <a:cubicBezTo>
                      <a:pt x="2481" y="12657"/>
                      <a:pt x="1877" y="12034"/>
                      <a:pt x="1289" y="11379"/>
                    </a:cubicBezTo>
                    <a:lnTo>
                      <a:pt x="1289" y="11397"/>
                    </a:lnTo>
                    <a:cubicBezTo>
                      <a:pt x="1039" y="11110"/>
                      <a:pt x="824" y="10824"/>
                      <a:pt x="609" y="10520"/>
                    </a:cubicBezTo>
                    <a:cubicBezTo>
                      <a:pt x="556" y="10431"/>
                      <a:pt x="172" y="9786"/>
                      <a:pt x="282" y="9786"/>
                    </a:cubicBezTo>
                    <a:close/>
                    <a:moveTo>
                      <a:pt x="7940" y="10883"/>
                    </a:moveTo>
                    <a:cubicBezTo>
                      <a:pt x="8105" y="10883"/>
                      <a:pt x="8192" y="11048"/>
                      <a:pt x="8107" y="11504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1"/>
                    </a:cubicBezTo>
                    <a:cubicBezTo>
                      <a:pt x="5870" y="14421"/>
                      <a:pt x="6354" y="13705"/>
                      <a:pt x="6783" y="12953"/>
                    </a:cubicBezTo>
                    <a:cubicBezTo>
                      <a:pt x="6808" y="12915"/>
                      <a:pt x="6771" y="12878"/>
                      <a:pt x="6734" y="12878"/>
                    </a:cubicBezTo>
                    <a:cubicBezTo>
                      <a:pt x="6719" y="12878"/>
                      <a:pt x="6704" y="12884"/>
                      <a:pt x="6694" y="12900"/>
                    </a:cubicBezTo>
                    <a:cubicBezTo>
                      <a:pt x="6157" y="13741"/>
                      <a:pt x="5548" y="14510"/>
                      <a:pt x="4832" y="15226"/>
                    </a:cubicBezTo>
                    <a:cubicBezTo>
                      <a:pt x="5137" y="14582"/>
                      <a:pt x="5351" y="13920"/>
                      <a:pt x="5656" y="13293"/>
                    </a:cubicBezTo>
                    <a:lnTo>
                      <a:pt x="5674" y="13293"/>
                    </a:lnTo>
                    <a:cubicBezTo>
                      <a:pt x="6031" y="12542"/>
                      <a:pt x="6658" y="11880"/>
                      <a:pt x="7230" y="11325"/>
                    </a:cubicBezTo>
                    <a:cubicBezTo>
                      <a:pt x="7476" y="11089"/>
                      <a:pt x="7756" y="10883"/>
                      <a:pt x="7940" y="10883"/>
                    </a:cubicBezTo>
                    <a:close/>
                    <a:moveTo>
                      <a:pt x="663" y="13271"/>
                    </a:moveTo>
                    <a:cubicBezTo>
                      <a:pt x="761" y="13271"/>
                      <a:pt x="896" y="13329"/>
                      <a:pt x="1003" y="13365"/>
                    </a:cubicBezTo>
                    <a:cubicBezTo>
                      <a:pt x="2148" y="13651"/>
                      <a:pt x="2578" y="14832"/>
                      <a:pt x="2971" y="15870"/>
                    </a:cubicBezTo>
                    <a:cubicBezTo>
                      <a:pt x="2775" y="15673"/>
                      <a:pt x="2560" y="15477"/>
                      <a:pt x="2345" y="15280"/>
                    </a:cubicBezTo>
                    <a:cubicBezTo>
                      <a:pt x="2333" y="15272"/>
                      <a:pt x="2320" y="15268"/>
                      <a:pt x="2308" y="15268"/>
                    </a:cubicBezTo>
                    <a:cubicBezTo>
                      <a:pt x="2265" y="15268"/>
                      <a:pt x="2232" y="15310"/>
                      <a:pt x="2273" y="15351"/>
                    </a:cubicBezTo>
                    <a:cubicBezTo>
                      <a:pt x="2578" y="15673"/>
                      <a:pt x="2882" y="16014"/>
                      <a:pt x="3150" y="16371"/>
                    </a:cubicBezTo>
                    <a:cubicBezTo>
                      <a:pt x="3186" y="16479"/>
                      <a:pt x="3240" y="16604"/>
                      <a:pt x="3293" y="16694"/>
                    </a:cubicBezTo>
                    <a:cubicBezTo>
                      <a:pt x="2470" y="16479"/>
                      <a:pt x="1754" y="15960"/>
                      <a:pt x="1271" y="15280"/>
                    </a:cubicBezTo>
                    <a:cubicBezTo>
                      <a:pt x="1003" y="14904"/>
                      <a:pt x="806" y="14492"/>
                      <a:pt x="663" y="14063"/>
                    </a:cubicBezTo>
                    <a:cubicBezTo>
                      <a:pt x="609" y="13884"/>
                      <a:pt x="573" y="13705"/>
                      <a:pt x="538" y="13526"/>
                    </a:cubicBezTo>
                    <a:cubicBezTo>
                      <a:pt x="502" y="13329"/>
                      <a:pt x="564" y="13271"/>
                      <a:pt x="663" y="13271"/>
                    </a:cubicBezTo>
                    <a:close/>
                    <a:moveTo>
                      <a:pt x="7742" y="15754"/>
                    </a:moveTo>
                    <a:cubicBezTo>
                      <a:pt x="7944" y="15754"/>
                      <a:pt x="7516" y="16499"/>
                      <a:pt x="7499" y="16532"/>
                    </a:cubicBezTo>
                    <a:lnTo>
                      <a:pt x="7517" y="16568"/>
                    </a:lnTo>
                    <a:cubicBezTo>
                      <a:pt x="7266" y="16998"/>
                      <a:pt x="6908" y="17391"/>
                      <a:pt x="6497" y="17678"/>
                    </a:cubicBezTo>
                    <a:cubicBezTo>
                      <a:pt x="6085" y="17982"/>
                      <a:pt x="5602" y="18054"/>
                      <a:pt x="5137" y="18107"/>
                    </a:cubicBezTo>
                    <a:cubicBezTo>
                      <a:pt x="5495" y="17892"/>
                      <a:pt x="5817" y="17588"/>
                      <a:pt x="6049" y="17230"/>
                    </a:cubicBezTo>
                    <a:cubicBezTo>
                      <a:pt x="6062" y="17192"/>
                      <a:pt x="6030" y="17154"/>
                      <a:pt x="5997" y="17154"/>
                    </a:cubicBezTo>
                    <a:cubicBezTo>
                      <a:pt x="5984" y="17154"/>
                      <a:pt x="5970" y="17161"/>
                      <a:pt x="5960" y="17177"/>
                    </a:cubicBezTo>
                    <a:cubicBezTo>
                      <a:pt x="5638" y="17606"/>
                      <a:pt x="5208" y="17946"/>
                      <a:pt x="4707" y="18161"/>
                    </a:cubicBezTo>
                    <a:lnTo>
                      <a:pt x="4689" y="18161"/>
                    </a:lnTo>
                    <a:cubicBezTo>
                      <a:pt x="5047" y="17803"/>
                      <a:pt x="5334" y="17409"/>
                      <a:pt x="5674" y="17051"/>
                    </a:cubicBezTo>
                    <a:cubicBezTo>
                      <a:pt x="6246" y="16479"/>
                      <a:pt x="6926" y="16031"/>
                      <a:pt x="7696" y="15763"/>
                    </a:cubicBezTo>
                    <a:cubicBezTo>
                      <a:pt x="7714" y="15757"/>
                      <a:pt x="7729" y="15754"/>
                      <a:pt x="7742" y="15754"/>
                    </a:cubicBezTo>
                    <a:close/>
                    <a:moveTo>
                      <a:pt x="4870" y="1"/>
                    </a:moveTo>
                    <a:cubicBezTo>
                      <a:pt x="4845" y="1"/>
                      <a:pt x="4819" y="11"/>
                      <a:pt x="4797" y="33"/>
                    </a:cubicBezTo>
                    <a:cubicBezTo>
                      <a:pt x="3812" y="1017"/>
                      <a:pt x="3866" y="2932"/>
                      <a:pt x="4439" y="4113"/>
                    </a:cubicBezTo>
                    <a:cubicBezTo>
                      <a:pt x="4403" y="4328"/>
                      <a:pt x="4367" y="4543"/>
                      <a:pt x="4313" y="4757"/>
                    </a:cubicBezTo>
                    <a:cubicBezTo>
                      <a:pt x="4278" y="4883"/>
                      <a:pt x="4224" y="5026"/>
                      <a:pt x="4188" y="5151"/>
                    </a:cubicBezTo>
                    <a:cubicBezTo>
                      <a:pt x="4117" y="4775"/>
                      <a:pt x="4045" y="4400"/>
                      <a:pt x="3938" y="4024"/>
                    </a:cubicBezTo>
                    <a:cubicBezTo>
                      <a:pt x="4152" y="3397"/>
                      <a:pt x="3956" y="2538"/>
                      <a:pt x="3777" y="1966"/>
                    </a:cubicBezTo>
                    <a:cubicBezTo>
                      <a:pt x="3544" y="1268"/>
                      <a:pt x="3061" y="713"/>
                      <a:pt x="2309" y="642"/>
                    </a:cubicBezTo>
                    <a:cubicBezTo>
                      <a:pt x="2256" y="642"/>
                      <a:pt x="2220" y="677"/>
                      <a:pt x="2220" y="731"/>
                    </a:cubicBezTo>
                    <a:cubicBezTo>
                      <a:pt x="2202" y="2020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9"/>
                      <a:pt x="3812" y="4185"/>
                      <a:pt x="3848" y="4185"/>
                    </a:cubicBezTo>
                    <a:cubicBezTo>
                      <a:pt x="3938" y="4614"/>
                      <a:pt x="4009" y="5044"/>
                      <a:pt x="4081" y="5473"/>
                    </a:cubicBezTo>
                    <a:cubicBezTo>
                      <a:pt x="4063" y="5545"/>
                      <a:pt x="4045" y="5599"/>
                      <a:pt x="4045" y="5670"/>
                    </a:cubicBezTo>
                    <a:cubicBezTo>
                      <a:pt x="4045" y="5706"/>
                      <a:pt x="4063" y="5742"/>
                      <a:pt x="4117" y="5760"/>
                    </a:cubicBezTo>
                    <a:cubicBezTo>
                      <a:pt x="4117" y="5849"/>
                      <a:pt x="4135" y="5939"/>
                      <a:pt x="4135" y="6028"/>
                    </a:cubicBezTo>
                    <a:cubicBezTo>
                      <a:pt x="4045" y="5885"/>
                      <a:pt x="3956" y="5760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20"/>
                      <a:pt x="3795" y="5384"/>
                    </a:cubicBezTo>
                    <a:cubicBezTo>
                      <a:pt x="3687" y="4543"/>
                      <a:pt x="3222" y="3934"/>
                      <a:pt x="2649" y="3362"/>
                    </a:cubicBezTo>
                    <a:cubicBezTo>
                      <a:pt x="2445" y="3142"/>
                      <a:pt x="1842" y="2440"/>
                      <a:pt x="1407" y="2440"/>
                    </a:cubicBezTo>
                    <a:cubicBezTo>
                      <a:pt x="1346" y="2440"/>
                      <a:pt x="1288" y="2454"/>
                      <a:pt x="1236" y="2485"/>
                    </a:cubicBezTo>
                    <a:cubicBezTo>
                      <a:pt x="734" y="2753"/>
                      <a:pt x="1611" y="3773"/>
                      <a:pt x="1737" y="4042"/>
                    </a:cubicBezTo>
                    <a:cubicBezTo>
                      <a:pt x="2108" y="4818"/>
                      <a:pt x="2623" y="5897"/>
                      <a:pt x="3581" y="5897"/>
                    </a:cubicBezTo>
                    <a:cubicBezTo>
                      <a:pt x="3638" y="5897"/>
                      <a:pt x="3698" y="5893"/>
                      <a:pt x="3759" y="5885"/>
                    </a:cubicBezTo>
                    <a:cubicBezTo>
                      <a:pt x="3795" y="5867"/>
                      <a:pt x="3795" y="5867"/>
                      <a:pt x="3795" y="5849"/>
                    </a:cubicBezTo>
                    <a:cubicBezTo>
                      <a:pt x="3848" y="5921"/>
                      <a:pt x="3902" y="5992"/>
                      <a:pt x="3956" y="6064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4"/>
                      <a:pt x="4296" y="8336"/>
                      <a:pt x="4278" y="9267"/>
                    </a:cubicBezTo>
                    <a:cubicBezTo>
                      <a:pt x="4135" y="9034"/>
                      <a:pt x="3956" y="8838"/>
                      <a:pt x="3759" y="8659"/>
                    </a:cubicBezTo>
                    <a:cubicBezTo>
                      <a:pt x="3705" y="8605"/>
                      <a:pt x="3633" y="8569"/>
                      <a:pt x="3580" y="8515"/>
                    </a:cubicBezTo>
                    <a:cubicBezTo>
                      <a:pt x="3616" y="8480"/>
                      <a:pt x="3633" y="8444"/>
                      <a:pt x="3616" y="8390"/>
                    </a:cubicBezTo>
                    <a:cubicBezTo>
                      <a:pt x="3186" y="7334"/>
                      <a:pt x="2005" y="6117"/>
                      <a:pt x="824" y="6064"/>
                    </a:cubicBezTo>
                    <a:cubicBezTo>
                      <a:pt x="770" y="6064"/>
                      <a:pt x="717" y="6117"/>
                      <a:pt x="717" y="6171"/>
                    </a:cubicBezTo>
                    <a:cubicBezTo>
                      <a:pt x="607" y="7240"/>
                      <a:pt x="2028" y="8943"/>
                      <a:pt x="3248" y="8943"/>
                    </a:cubicBezTo>
                    <a:cubicBezTo>
                      <a:pt x="3418" y="8943"/>
                      <a:pt x="3584" y="8910"/>
                      <a:pt x="3741" y="8838"/>
                    </a:cubicBezTo>
                    <a:cubicBezTo>
                      <a:pt x="3830" y="8927"/>
                      <a:pt x="3902" y="9034"/>
                      <a:pt x="3973" y="9142"/>
                    </a:cubicBezTo>
                    <a:cubicBezTo>
                      <a:pt x="4099" y="9339"/>
                      <a:pt x="4152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20"/>
                      <a:pt x="4117" y="12238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3" y="12703"/>
                      <a:pt x="3866" y="12578"/>
                      <a:pt x="3741" y="12452"/>
                    </a:cubicBezTo>
                    <a:cubicBezTo>
                      <a:pt x="3741" y="12434"/>
                      <a:pt x="3741" y="12434"/>
                      <a:pt x="3741" y="12417"/>
                    </a:cubicBezTo>
                    <a:cubicBezTo>
                      <a:pt x="3741" y="11665"/>
                      <a:pt x="2864" y="10895"/>
                      <a:pt x="2345" y="10448"/>
                    </a:cubicBezTo>
                    <a:cubicBezTo>
                      <a:pt x="1731" y="9940"/>
                      <a:pt x="963" y="9517"/>
                      <a:pt x="158" y="9517"/>
                    </a:cubicBezTo>
                    <a:cubicBezTo>
                      <a:pt x="141" y="9517"/>
                      <a:pt x="125" y="9517"/>
                      <a:pt x="108" y="9518"/>
                    </a:cubicBezTo>
                    <a:cubicBezTo>
                      <a:pt x="37" y="9518"/>
                      <a:pt x="1" y="9571"/>
                      <a:pt x="19" y="9643"/>
                    </a:cubicBezTo>
                    <a:cubicBezTo>
                      <a:pt x="144" y="10448"/>
                      <a:pt x="842" y="11110"/>
                      <a:pt x="1361" y="11701"/>
                    </a:cubicBezTo>
                    <a:cubicBezTo>
                      <a:pt x="1878" y="12280"/>
                      <a:pt x="2504" y="12750"/>
                      <a:pt x="3277" y="12750"/>
                    </a:cubicBezTo>
                    <a:cubicBezTo>
                      <a:pt x="3387" y="12750"/>
                      <a:pt x="3500" y="12741"/>
                      <a:pt x="3616" y="12721"/>
                    </a:cubicBezTo>
                    <a:cubicBezTo>
                      <a:pt x="3759" y="12936"/>
                      <a:pt x="3884" y="13168"/>
                      <a:pt x="3991" y="13419"/>
                    </a:cubicBezTo>
                    <a:cubicBezTo>
                      <a:pt x="3902" y="14582"/>
                      <a:pt x="3795" y="15745"/>
                      <a:pt x="3651" y="16908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8"/>
                      <a:pt x="2828" y="14832"/>
                      <a:pt x="2435" y="14242"/>
                    </a:cubicBezTo>
                    <a:cubicBezTo>
                      <a:pt x="1959" y="13538"/>
                      <a:pt x="1276" y="13007"/>
                      <a:pt x="419" y="13007"/>
                    </a:cubicBezTo>
                    <a:cubicBezTo>
                      <a:pt x="405" y="13007"/>
                      <a:pt x="391" y="13007"/>
                      <a:pt x="377" y="13007"/>
                    </a:cubicBezTo>
                    <a:cubicBezTo>
                      <a:pt x="305" y="13007"/>
                      <a:pt x="269" y="13061"/>
                      <a:pt x="269" y="13114"/>
                    </a:cubicBezTo>
                    <a:cubicBezTo>
                      <a:pt x="359" y="14707"/>
                      <a:pt x="1629" y="16747"/>
                      <a:pt x="3401" y="16801"/>
                    </a:cubicBezTo>
                    <a:cubicBezTo>
                      <a:pt x="3472" y="16998"/>
                      <a:pt x="3544" y="17212"/>
                      <a:pt x="3562" y="17427"/>
                    </a:cubicBezTo>
                    <a:cubicBezTo>
                      <a:pt x="3419" y="18555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7" y="20879"/>
                      <a:pt x="3046" y="20863"/>
                      <a:pt x="3061" y="20827"/>
                    </a:cubicBezTo>
                    <a:cubicBezTo>
                      <a:pt x="3329" y="20129"/>
                      <a:pt x="3526" y="19396"/>
                      <a:pt x="3669" y="18662"/>
                    </a:cubicBezTo>
                    <a:cubicBezTo>
                      <a:pt x="3973" y="18573"/>
                      <a:pt x="4260" y="18465"/>
                      <a:pt x="4546" y="18340"/>
                    </a:cubicBezTo>
                    <a:cubicBezTo>
                      <a:pt x="5334" y="18250"/>
                      <a:pt x="6139" y="18215"/>
                      <a:pt x="6783" y="17660"/>
                    </a:cubicBezTo>
                    <a:cubicBezTo>
                      <a:pt x="7409" y="17105"/>
                      <a:pt x="7839" y="16354"/>
                      <a:pt x="8179" y="15566"/>
                    </a:cubicBezTo>
                    <a:cubicBezTo>
                      <a:pt x="8197" y="15495"/>
                      <a:pt x="8143" y="15423"/>
                      <a:pt x="8071" y="15423"/>
                    </a:cubicBezTo>
                    <a:lnTo>
                      <a:pt x="8125" y="15477"/>
                    </a:lnTo>
                    <a:cubicBezTo>
                      <a:pt x="7391" y="15548"/>
                      <a:pt x="6801" y="15906"/>
                      <a:pt x="6228" y="16336"/>
                    </a:cubicBezTo>
                    <a:cubicBezTo>
                      <a:pt x="5495" y="16872"/>
                      <a:pt x="5065" y="17588"/>
                      <a:pt x="4439" y="18179"/>
                    </a:cubicBezTo>
                    <a:lnTo>
                      <a:pt x="4385" y="18179"/>
                    </a:lnTo>
                    <a:cubicBezTo>
                      <a:pt x="4331" y="18197"/>
                      <a:pt x="4313" y="18232"/>
                      <a:pt x="4313" y="18286"/>
                    </a:cubicBezTo>
                    <a:cubicBezTo>
                      <a:pt x="4135" y="18358"/>
                      <a:pt x="3938" y="18429"/>
                      <a:pt x="3759" y="18501"/>
                    </a:cubicBezTo>
                    <a:cubicBezTo>
                      <a:pt x="3902" y="17803"/>
                      <a:pt x="3991" y="17087"/>
                      <a:pt x="4081" y="16371"/>
                    </a:cubicBezTo>
                    <a:cubicBezTo>
                      <a:pt x="4457" y="16121"/>
                      <a:pt x="4797" y="15835"/>
                      <a:pt x="5101" y="15495"/>
                    </a:cubicBezTo>
                    <a:lnTo>
                      <a:pt x="5119" y="15495"/>
                    </a:lnTo>
                    <a:cubicBezTo>
                      <a:pt x="7016" y="14725"/>
                      <a:pt x="8429" y="12721"/>
                      <a:pt x="8465" y="10663"/>
                    </a:cubicBezTo>
                    <a:cubicBezTo>
                      <a:pt x="8465" y="10609"/>
                      <a:pt x="8429" y="10555"/>
                      <a:pt x="8358" y="10555"/>
                    </a:cubicBezTo>
                    <a:cubicBezTo>
                      <a:pt x="7463" y="10645"/>
                      <a:pt x="6801" y="11504"/>
                      <a:pt x="6282" y="12166"/>
                    </a:cubicBezTo>
                    <a:cubicBezTo>
                      <a:pt x="5459" y="13186"/>
                      <a:pt x="5083" y="14367"/>
                      <a:pt x="4582" y="15566"/>
                    </a:cubicBezTo>
                    <a:lnTo>
                      <a:pt x="4099" y="16085"/>
                    </a:lnTo>
                    <a:cubicBezTo>
                      <a:pt x="4224" y="14761"/>
                      <a:pt x="4278" y="13419"/>
                      <a:pt x="4349" y="12148"/>
                    </a:cubicBezTo>
                    <a:cubicBezTo>
                      <a:pt x="4582" y="11933"/>
                      <a:pt x="4779" y="11683"/>
                      <a:pt x="4976" y="11414"/>
                    </a:cubicBezTo>
                    <a:cubicBezTo>
                      <a:pt x="4976" y="11449"/>
                      <a:pt x="5006" y="11477"/>
                      <a:pt x="5042" y="11477"/>
                    </a:cubicBezTo>
                    <a:cubicBezTo>
                      <a:pt x="5061" y="11477"/>
                      <a:pt x="5082" y="11469"/>
                      <a:pt x="5101" y="11450"/>
                    </a:cubicBezTo>
                    <a:cubicBezTo>
                      <a:pt x="6550" y="10269"/>
                      <a:pt x="7839" y="8408"/>
                      <a:pt x="7678" y="6440"/>
                    </a:cubicBezTo>
                    <a:cubicBezTo>
                      <a:pt x="7678" y="6369"/>
                      <a:pt x="7622" y="6321"/>
                      <a:pt x="7564" y="6321"/>
                    </a:cubicBezTo>
                    <a:cubicBezTo>
                      <a:pt x="7548" y="6321"/>
                      <a:pt x="7532" y="6325"/>
                      <a:pt x="7517" y="6332"/>
                    </a:cubicBezTo>
                    <a:cubicBezTo>
                      <a:pt x="5817" y="7316"/>
                      <a:pt x="4797" y="9160"/>
                      <a:pt x="4868" y="11128"/>
                    </a:cubicBezTo>
                    <a:lnTo>
                      <a:pt x="4367" y="11844"/>
                    </a:lnTo>
                    <a:cubicBezTo>
                      <a:pt x="4439" y="10663"/>
                      <a:pt x="4492" y="9482"/>
                      <a:pt x="4475" y="8301"/>
                    </a:cubicBezTo>
                    <a:cubicBezTo>
                      <a:pt x="4815" y="7871"/>
                      <a:pt x="5083" y="7370"/>
                      <a:pt x="5244" y="6851"/>
                    </a:cubicBezTo>
                    <a:cubicBezTo>
                      <a:pt x="6175" y="5616"/>
                      <a:pt x="7051" y="4203"/>
                      <a:pt x="6676" y="2628"/>
                    </a:cubicBezTo>
                    <a:cubicBezTo>
                      <a:pt x="6663" y="2576"/>
                      <a:pt x="6621" y="2542"/>
                      <a:pt x="6578" y="2542"/>
                    </a:cubicBezTo>
                    <a:cubicBezTo>
                      <a:pt x="6563" y="2542"/>
                      <a:pt x="6547" y="2547"/>
                      <a:pt x="6532" y="2556"/>
                    </a:cubicBezTo>
                    <a:cubicBezTo>
                      <a:pt x="5262" y="3236"/>
                      <a:pt x="4600" y="5706"/>
                      <a:pt x="4922" y="7066"/>
                    </a:cubicBezTo>
                    <a:cubicBezTo>
                      <a:pt x="4797" y="7388"/>
                      <a:pt x="4636" y="7710"/>
                      <a:pt x="4457" y="8014"/>
                    </a:cubicBezTo>
                    <a:cubicBezTo>
                      <a:pt x="4439" y="7209"/>
                      <a:pt x="4385" y="6422"/>
                      <a:pt x="4260" y="5634"/>
                    </a:cubicBezTo>
                    <a:cubicBezTo>
                      <a:pt x="4421" y="5169"/>
                      <a:pt x="4510" y="4668"/>
                      <a:pt x="4564" y="4167"/>
                    </a:cubicBezTo>
                    <a:cubicBezTo>
                      <a:pt x="4582" y="4167"/>
                      <a:pt x="4600" y="4149"/>
                      <a:pt x="4618" y="4113"/>
                    </a:cubicBezTo>
                    <a:cubicBezTo>
                      <a:pt x="4904" y="3380"/>
                      <a:pt x="5065" y="2592"/>
                      <a:pt x="5119" y="1805"/>
                    </a:cubicBezTo>
                    <a:cubicBezTo>
                      <a:pt x="5155" y="1232"/>
                      <a:pt x="5262" y="588"/>
                      <a:pt x="4958" y="51"/>
                    </a:cubicBezTo>
                    <a:cubicBezTo>
                      <a:pt x="4937" y="20"/>
                      <a:pt x="4904" y="1"/>
                      <a:pt x="48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2"/>
              <p:cNvSpPr/>
              <p:nvPr/>
            </p:nvSpPr>
            <p:spPr>
              <a:xfrm>
                <a:off x="381725" y="4193075"/>
                <a:ext cx="21207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6" extrusionOk="0">
                    <a:moveTo>
                      <a:pt x="3794" y="2777"/>
                    </a:moveTo>
                    <a:cubicBezTo>
                      <a:pt x="3436" y="3117"/>
                      <a:pt x="3150" y="3528"/>
                      <a:pt x="2810" y="3886"/>
                    </a:cubicBezTo>
                    <a:cubicBezTo>
                      <a:pt x="2237" y="4459"/>
                      <a:pt x="1539" y="4888"/>
                      <a:pt x="770" y="5157"/>
                    </a:cubicBezTo>
                    <a:cubicBezTo>
                      <a:pt x="754" y="5161"/>
                      <a:pt x="741" y="5163"/>
                      <a:pt x="730" y="5163"/>
                    </a:cubicBezTo>
                    <a:cubicBezTo>
                      <a:pt x="513" y="5163"/>
                      <a:pt x="950" y="4403"/>
                      <a:pt x="967" y="4369"/>
                    </a:cubicBezTo>
                    <a:cubicBezTo>
                      <a:pt x="1217" y="3922"/>
                      <a:pt x="1575" y="3546"/>
                      <a:pt x="1987" y="3242"/>
                    </a:cubicBezTo>
                    <a:cubicBezTo>
                      <a:pt x="2398" y="2938"/>
                      <a:pt x="2881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45"/>
                      <a:pt x="2667" y="3349"/>
                      <a:pt x="2434" y="3689"/>
                    </a:cubicBezTo>
                    <a:cubicBezTo>
                      <a:pt x="2421" y="3742"/>
                      <a:pt x="2456" y="3775"/>
                      <a:pt x="2497" y="3775"/>
                    </a:cubicBezTo>
                    <a:cubicBezTo>
                      <a:pt x="2511" y="3775"/>
                      <a:pt x="2527" y="3770"/>
                      <a:pt x="2541" y="3761"/>
                    </a:cubicBezTo>
                    <a:cubicBezTo>
                      <a:pt x="2846" y="3331"/>
                      <a:pt x="3275" y="2991"/>
                      <a:pt x="3776" y="2777"/>
                    </a:cubicBezTo>
                    <a:close/>
                    <a:moveTo>
                      <a:pt x="5190" y="4208"/>
                    </a:moveTo>
                    <a:lnTo>
                      <a:pt x="5190" y="4208"/>
                    </a:lnTo>
                    <a:cubicBezTo>
                      <a:pt x="6013" y="4441"/>
                      <a:pt x="6711" y="4960"/>
                      <a:pt x="7212" y="5640"/>
                    </a:cubicBezTo>
                    <a:cubicBezTo>
                      <a:pt x="7463" y="6016"/>
                      <a:pt x="7677" y="6427"/>
                      <a:pt x="7803" y="6857"/>
                    </a:cubicBezTo>
                    <a:cubicBezTo>
                      <a:pt x="7856" y="7036"/>
                      <a:pt x="7910" y="7215"/>
                      <a:pt x="7928" y="7394"/>
                    </a:cubicBezTo>
                    <a:cubicBezTo>
                      <a:pt x="7964" y="7590"/>
                      <a:pt x="7906" y="7649"/>
                      <a:pt x="7812" y="7649"/>
                    </a:cubicBezTo>
                    <a:cubicBezTo>
                      <a:pt x="7718" y="7649"/>
                      <a:pt x="7588" y="7590"/>
                      <a:pt x="7481" y="7555"/>
                    </a:cubicBezTo>
                    <a:cubicBezTo>
                      <a:pt x="6317" y="7268"/>
                      <a:pt x="5888" y="6105"/>
                      <a:pt x="5512" y="5049"/>
                    </a:cubicBezTo>
                    <a:lnTo>
                      <a:pt x="5512" y="5049"/>
                    </a:lnTo>
                    <a:cubicBezTo>
                      <a:pt x="5709" y="5246"/>
                      <a:pt x="5924" y="5443"/>
                      <a:pt x="6138" y="5640"/>
                    </a:cubicBezTo>
                    <a:cubicBezTo>
                      <a:pt x="6150" y="5648"/>
                      <a:pt x="6163" y="5651"/>
                      <a:pt x="6174" y="5651"/>
                    </a:cubicBezTo>
                    <a:cubicBezTo>
                      <a:pt x="6212" y="5651"/>
                      <a:pt x="6238" y="5610"/>
                      <a:pt x="6210" y="5568"/>
                    </a:cubicBezTo>
                    <a:cubicBezTo>
                      <a:pt x="5888" y="5246"/>
                      <a:pt x="5602" y="4906"/>
                      <a:pt x="5333" y="4548"/>
                    </a:cubicBezTo>
                    <a:cubicBezTo>
                      <a:pt x="5279" y="4423"/>
                      <a:pt x="5244" y="4316"/>
                      <a:pt x="5190" y="4208"/>
                    </a:cubicBezTo>
                    <a:close/>
                    <a:moveTo>
                      <a:pt x="3597" y="5640"/>
                    </a:moveTo>
                    <a:lnTo>
                      <a:pt x="3597" y="5640"/>
                    </a:lnTo>
                    <a:cubicBezTo>
                      <a:pt x="3293" y="6266"/>
                      <a:pt x="3078" y="6946"/>
                      <a:pt x="2774" y="7573"/>
                    </a:cubicBezTo>
                    <a:lnTo>
                      <a:pt x="2756" y="7573"/>
                    </a:lnTo>
                    <a:cubicBezTo>
                      <a:pt x="2398" y="8306"/>
                      <a:pt x="1772" y="8968"/>
                      <a:pt x="1199" y="9541"/>
                    </a:cubicBezTo>
                    <a:cubicBezTo>
                      <a:pt x="946" y="9776"/>
                      <a:pt x="668" y="9981"/>
                      <a:pt x="484" y="9981"/>
                    </a:cubicBezTo>
                    <a:cubicBezTo>
                      <a:pt x="317" y="9981"/>
                      <a:pt x="228" y="9812"/>
                      <a:pt x="305" y="9344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302"/>
                      <a:pt x="3078" y="5765"/>
                    </a:cubicBezTo>
                    <a:lnTo>
                      <a:pt x="3078" y="5765"/>
                    </a:lnTo>
                    <a:cubicBezTo>
                      <a:pt x="2541" y="6445"/>
                      <a:pt x="2058" y="7161"/>
                      <a:pt x="1647" y="7895"/>
                    </a:cubicBezTo>
                    <a:cubicBezTo>
                      <a:pt x="1621" y="7947"/>
                      <a:pt x="1652" y="7980"/>
                      <a:pt x="1692" y="7980"/>
                    </a:cubicBezTo>
                    <a:cubicBezTo>
                      <a:pt x="1706" y="7980"/>
                      <a:pt x="1722" y="7976"/>
                      <a:pt x="1736" y="7966"/>
                    </a:cubicBezTo>
                    <a:cubicBezTo>
                      <a:pt x="2255" y="7125"/>
                      <a:pt x="2881" y="6338"/>
                      <a:pt x="3597" y="5640"/>
                    </a:cubicBezTo>
                    <a:close/>
                    <a:moveTo>
                      <a:pt x="5084" y="8262"/>
                    </a:moveTo>
                    <a:cubicBezTo>
                      <a:pt x="5987" y="8262"/>
                      <a:pt x="6605" y="8885"/>
                      <a:pt x="7176" y="9523"/>
                    </a:cubicBezTo>
                    <a:cubicBezTo>
                      <a:pt x="7427" y="9809"/>
                      <a:pt x="7659" y="10096"/>
                      <a:pt x="7874" y="10400"/>
                    </a:cubicBezTo>
                    <a:cubicBezTo>
                      <a:pt x="7928" y="10489"/>
                      <a:pt x="8322" y="11134"/>
                      <a:pt x="8196" y="11134"/>
                    </a:cubicBezTo>
                    <a:cubicBezTo>
                      <a:pt x="7427" y="11098"/>
                      <a:pt x="6693" y="10579"/>
                      <a:pt x="6138" y="10096"/>
                    </a:cubicBezTo>
                    <a:cubicBezTo>
                      <a:pt x="5655" y="9684"/>
                      <a:pt x="5387" y="9183"/>
                      <a:pt x="5065" y="8682"/>
                    </a:cubicBezTo>
                    <a:lnTo>
                      <a:pt x="5065" y="8682"/>
                    </a:lnTo>
                    <a:cubicBezTo>
                      <a:pt x="5423" y="8968"/>
                      <a:pt x="5816" y="9201"/>
                      <a:pt x="6067" y="9380"/>
                    </a:cubicBezTo>
                    <a:cubicBezTo>
                      <a:pt x="6075" y="9386"/>
                      <a:pt x="6084" y="9388"/>
                      <a:pt x="6092" y="9388"/>
                    </a:cubicBezTo>
                    <a:cubicBezTo>
                      <a:pt x="6135" y="9388"/>
                      <a:pt x="6166" y="9320"/>
                      <a:pt x="6120" y="9290"/>
                    </a:cubicBezTo>
                    <a:cubicBezTo>
                      <a:pt x="5763" y="9040"/>
                      <a:pt x="5405" y="8771"/>
                      <a:pt x="5083" y="8467"/>
                    </a:cubicBezTo>
                    <a:cubicBezTo>
                      <a:pt x="5029" y="8414"/>
                      <a:pt x="4957" y="8342"/>
                      <a:pt x="4904" y="8270"/>
                    </a:cubicBezTo>
                    <a:cubicBezTo>
                      <a:pt x="4965" y="8265"/>
                      <a:pt x="5025" y="8262"/>
                      <a:pt x="5084" y="8262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36"/>
                      <a:pt x="2488" y="11187"/>
                      <a:pt x="2094" y="11867"/>
                    </a:cubicBezTo>
                    <a:cubicBezTo>
                      <a:pt x="2068" y="11919"/>
                      <a:pt x="2107" y="11961"/>
                      <a:pt x="2151" y="11961"/>
                    </a:cubicBezTo>
                    <a:cubicBezTo>
                      <a:pt x="2168" y="11961"/>
                      <a:pt x="2186" y="11954"/>
                      <a:pt x="2201" y="11939"/>
                    </a:cubicBezTo>
                    <a:cubicBezTo>
                      <a:pt x="2595" y="11277"/>
                      <a:pt x="3007" y="10650"/>
                      <a:pt x="3436" y="10024"/>
                    </a:cubicBezTo>
                    <a:lnTo>
                      <a:pt x="3436" y="10024"/>
                    </a:lnTo>
                    <a:cubicBezTo>
                      <a:pt x="3221" y="11670"/>
                      <a:pt x="2792" y="13013"/>
                      <a:pt x="1360" y="14051"/>
                    </a:cubicBezTo>
                    <a:cubicBezTo>
                      <a:pt x="1270" y="14117"/>
                      <a:pt x="1201" y="14147"/>
                      <a:pt x="1150" y="14147"/>
                    </a:cubicBezTo>
                    <a:cubicBezTo>
                      <a:pt x="736" y="14147"/>
                      <a:pt x="1501" y="12174"/>
                      <a:pt x="1629" y="11903"/>
                    </a:cubicBezTo>
                    <a:cubicBezTo>
                      <a:pt x="2023" y="11026"/>
                      <a:pt x="2720" y="10454"/>
                      <a:pt x="3311" y="9756"/>
                    </a:cubicBezTo>
                    <a:close/>
                    <a:moveTo>
                      <a:pt x="5087" y="12089"/>
                    </a:moveTo>
                    <a:cubicBezTo>
                      <a:pt x="6065" y="12089"/>
                      <a:pt x="6998" y="13173"/>
                      <a:pt x="7391" y="13943"/>
                    </a:cubicBezTo>
                    <a:cubicBezTo>
                      <a:pt x="7445" y="14068"/>
                      <a:pt x="7642" y="14587"/>
                      <a:pt x="7481" y="14587"/>
                    </a:cubicBezTo>
                    <a:cubicBezTo>
                      <a:pt x="7033" y="14570"/>
                      <a:pt x="6639" y="14283"/>
                      <a:pt x="6317" y="14015"/>
                    </a:cubicBezTo>
                    <a:cubicBezTo>
                      <a:pt x="5816" y="13603"/>
                      <a:pt x="5512" y="13031"/>
                      <a:pt x="5100" y="12547"/>
                    </a:cubicBezTo>
                    <a:lnTo>
                      <a:pt x="5100" y="12547"/>
                    </a:lnTo>
                    <a:cubicBezTo>
                      <a:pt x="5423" y="12780"/>
                      <a:pt x="5763" y="12995"/>
                      <a:pt x="6085" y="13209"/>
                    </a:cubicBezTo>
                    <a:cubicBezTo>
                      <a:pt x="6092" y="13216"/>
                      <a:pt x="6099" y="13219"/>
                      <a:pt x="6106" y="13219"/>
                    </a:cubicBezTo>
                    <a:cubicBezTo>
                      <a:pt x="6137" y="13219"/>
                      <a:pt x="6164" y="13167"/>
                      <a:pt x="6120" y="13138"/>
                    </a:cubicBezTo>
                    <a:cubicBezTo>
                      <a:pt x="5745" y="12834"/>
                      <a:pt x="5333" y="12565"/>
                      <a:pt x="4957" y="12261"/>
                    </a:cubicBezTo>
                    <a:cubicBezTo>
                      <a:pt x="4904" y="12207"/>
                      <a:pt x="4868" y="12172"/>
                      <a:pt x="4814" y="12118"/>
                    </a:cubicBezTo>
                    <a:cubicBezTo>
                      <a:pt x="4905" y="12098"/>
                      <a:pt x="4996" y="12089"/>
                      <a:pt x="5087" y="12089"/>
                    </a:cubicBezTo>
                    <a:close/>
                    <a:moveTo>
                      <a:pt x="3436" y="14086"/>
                    </a:moveTo>
                    <a:lnTo>
                      <a:pt x="3436" y="14086"/>
                    </a:lnTo>
                    <a:cubicBezTo>
                      <a:pt x="3454" y="15232"/>
                      <a:pt x="3186" y="16341"/>
                      <a:pt x="2667" y="17343"/>
                    </a:cubicBezTo>
                    <a:cubicBezTo>
                      <a:pt x="2506" y="17647"/>
                      <a:pt x="2273" y="17898"/>
                      <a:pt x="1987" y="18095"/>
                    </a:cubicBezTo>
                    <a:cubicBezTo>
                      <a:pt x="1986" y="18095"/>
                      <a:pt x="1985" y="18096"/>
                      <a:pt x="1985" y="18096"/>
                    </a:cubicBezTo>
                    <a:cubicBezTo>
                      <a:pt x="1934" y="18096"/>
                      <a:pt x="1987" y="16751"/>
                      <a:pt x="2040" y="16592"/>
                    </a:cubicBezTo>
                    <a:cubicBezTo>
                      <a:pt x="2219" y="15912"/>
                      <a:pt x="2613" y="15339"/>
                      <a:pt x="2989" y="14766"/>
                    </a:cubicBezTo>
                    <a:lnTo>
                      <a:pt x="2989" y="14766"/>
                    </a:lnTo>
                    <a:cubicBezTo>
                      <a:pt x="2846" y="15232"/>
                      <a:pt x="2703" y="15697"/>
                      <a:pt x="2541" y="16108"/>
                    </a:cubicBezTo>
                    <a:cubicBezTo>
                      <a:pt x="2531" y="16152"/>
                      <a:pt x="2559" y="16175"/>
                      <a:pt x="2587" y="16175"/>
                    </a:cubicBezTo>
                    <a:cubicBezTo>
                      <a:pt x="2606" y="16175"/>
                      <a:pt x="2624" y="16165"/>
                      <a:pt x="2631" y="16144"/>
                    </a:cubicBezTo>
                    <a:cubicBezTo>
                      <a:pt x="2917" y="15464"/>
                      <a:pt x="3150" y="14766"/>
                      <a:pt x="3436" y="14086"/>
                    </a:cubicBezTo>
                    <a:close/>
                    <a:moveTo>
                      <a:pt x="4707" y="15106"/>
                    </a:moveTo>
                    <a:lnTo>
                      <a:pt x="4707" y="15106"/>
                    </a:lnTo>
                    <a:cubicBezTo>
                      <a:pt x="5727" y="15160"/>
                      <a:pt x="6174" y="16091"/>
                      <a:pt x="6568" y="16914"/>
                    </a:cubicBezTo>
                    <a:lnTo>
                      <a:pt x="6568" y="16932"/>
                    </a:lnTo>
                    <a:cubicBezTo>
                      <a:pt x="6675" y="17164"/>
                      <a:pt x="6818" y="17379"/>
                      <a:pt x="6944" y="17612"/>
                    </a:cubicBezTo>
                    <a:cubicBezTo>
                      <a:pt x="7085" y="17852"/>
                      <a:pt x="7193" y="18216"/>
                      <a:pt x="6993" y="18216"/>
                    </a:cubicBezTo>
                    <a:cubicBezTo>
                      <a:pt x="6940" y="18216"/>
                      <a:pt x="6866" y="18191"/>
                      <a:pt x="6765" y="18131"/>
                    </a:cubicBezTo>
                    <a:cubicBezTo>
                      <a:pt x="6353" y="17826"/>
                      <a:pt x="5977" y="17486"/>
                      <a:pt x="5673" y="17111"/>
                    </a:cubicBezTo>
                    <a:cubicBezTo>
                      <a:pt x="5458" y="16896"/>
                      <a:pt x="5279" y="16645"/>
                      <a:pt x="5136" y="16395"/>
                    </a:cubicBezTo>
                    <a:cubicBezTo>
                      <a:pt x="5011" y="16144"/>
                      <a:pt x="4922" y="15876"/>
                      <a:pt x="4850" y="15607"/>
                    </a:cubicBezTo>
                    <a:lnTo>
                      <a:pt x="4850" y="15607"/>
                    </a:lnTo>
                    <a:cubicBezTo>
                      <a:pt x="5065" y="15894"/>
                      <a:pt x="5297" y="16198"/>
                      <a:pt x="5512" y="16502"/>
                    </a:cubicBezTo>
                    <a:cubicBezTo>
                      <a:pt x="5522" y="16507"/>
                      <a:pt x="5533" y="16509"/>
                      <a:pt x="5543" y="16509"/>
                    </a:cubicBezTo>
                    <a:cubicBezTo>
                      <a:pt x="5571" y="16509"/>
                      <a:pt x="5597" y="16493"/>
                      <a:pt x="5584" y="16466"/>
                    </a:cubicBezTo>
                    <a:cubicBezTo>
                      <a:pt x="5423" y="16091"/>
                      <a:pt x="5208" y="15751"/>
                      <a:pt x="4939" y="15446"/>
                    </a:cubicBezTo>
                    <a:cubicBezTo>
                      <a:pt x="4850" y="15339"/>
                      <a:pt x="4778" y="15214"/>
                      <a:pt x="4707" y="15106"/>
                    </a:cubicBezTo>
                    <a:close/>
                    <a:moveTo>
                      <a:pt x="4707" y="17129"/>
                    </a:moveTo>
                    <a:cubicBezTo>
                      <a:pt x="5065" y="17576"/>
                      <a:pt x="5387" y="18023"/>
                      <a:pt x="5691" y="18506"/>
                    </a:cubicBezTo>
                    <a:lnTo>
                      <a:pt x="5691" y="18489"/>
                    </a:lnTo>
                    <a:cubicBezTo>
                      <a:pt x="5906" y="18864"/>
                      <a:pt x="6031" y="19294"/>
                      <a:pt x="6067" y="19723"/>
                    </a:cubicBezTo>
                    <a:cubicBezTo>
                      <a:pt x="6089" y="19936"/>
                      <a:pt x="6017" y="20011"/>
                      <a:pt x="5909" y="20011"/>
                    </a:cubicBezTo>
                    <a:cubicBezTo>
                      <a:pt x="5754" y="20011"/>
                      <a:pt x="5524" y="19857"/>
                      <a:pt x="5387" y="19741"/>
                    </a:cubicBezTo>
                    <a:cubicBezTo>
                      <a:pt x="4725" y="19186"/>
                      <a:pt x="4707" y="18363"/>
                      <a:pt x="4707" y="17558"/>
                    </a:cubicBezTo>
                    <a:lnTo>
                      <a:pt x="4707" y="17558"/>
                    </a:lnTo>
                    <a:cubicBezTo>
                      <a:pt x="4743" y="17630"/>
                      <a:pt x="4760" y="17719"/>
                      <a:pt x="4778" y="17809"/>
                    </a:cubicBezTo>
                    <a:lnTo>
                      <a:pt x="4778" y="17916"/>
                    </a:lnTo>
                    <a:lnTo>
                      <a:pt x="4796" y="17916"/>
                    </a:lnTo>
                    <a:lnTo>
                      <a:pt x="4796" y="17844"/>
                    </a:lnTo>
                    <a:cubicBezTo>
                      <a:pt x="4832" y="17952"/>
                      <a:pt x="4868" y="18059"/>
                      <a:pt x="4904" y="18166"/>
                    </a:cubicBezTo>
                    <a:cubicBezTo>
                      <a:pt x="4910" y="18180"/>
                      <a:pt x="4925" y="18186"/>
                      <a:pt x="4940" y="18186"/>
                    </a:cubicBezTo>
                    <a:cubicBezTo>
                      <a:pt x="4963" y="18186"/>
                      <a:pt x="4986" y="18171"/>
                      <a:pt x="4975" y="18149"/>
                    </a:cubicBezTo>
                    <a:cubicBezTo>
                      <a:pt x="4868" y="17809"/>
                      <a:pt x="4778" y="17486"/>
                      <a:pt x="4707" y="17164"/>
                    </a:cubicBezTo>
                    <a:lnTo>
                      <a:pt x="4707" y="17129"/>
                    </a:lnTo>
                    <a:close/>
                    <a:moveTo>
                      <a:pt x="3991" y="17129"/>
                    </a:moveTo>
                    <a:lnTo>
                      <a:pt x="3991" y="17129"/>
                    </a:lnTo>
                    <a:cubicBezTo>
                      <a:pt x="4259" y="18149"/>
                      <a:pt x="4385" y="19276"/>
                      <a:pt x="3919" y="20260"/>
                    </a:cubicBezTo>
                    <a:lnTo>
                      <a:pt x="3937" y="20260"/>
                    </a:lnTo>
                    <a:cubicBezTo>
                      <a:pt x="3860" y="20420"/>
                      <a:pt x="3796" y="20482"/>
                      <a:pt x="3744" y="20482"/>
                    </a:cubicBezTo>
                    <a:cubicBezTo>
                      <a:pt x="3616" y="20482"/>
                      <a:pt x="3561" y="20106"/>
                      <a:pt x="3561" y="19902"/>
                    </a:cubicBezTo>
                    <a:cubicBezTo>
                      <a:pt x="3544" y="19616"/>
                      <a:pt x="3579" y="19348"/>
                      <a:pt x="3597" y="19079"/>
                    </a:cubicBezTo>
                    <a:cubicBezTo>
                      <a:pt x="3633" y="18614"/>
                      <a:pt x="3705" y="18149"/>
                      <a:pt x="3812" y="17701"/>
                    </a:cubicBezTo>
                    <a:lnTo>
                      <a:pt x="3812" y="17701"/>
                    </a:lnTo>
                    <a:cubicBezTo>
                      <a:pt x="3794" y="17934"/>
                      <a:pt x="3794" y="18166"/>
                      <a:pt x="3866" y="18399"/>
                    </a:cubicBezTo>
                    <a:cubicBezTo>
                      <a:pt x="3866" y="18399"/>
                      <a:pt x="3866" y="18399"/>
                      <a:pt x="3866" y="18417"/>
                    </a:cubicBezTo>
                    <a:lnTo>
                      <a:pt x="3884" y="18417"/>
                    </a:lnTo>
                    <a:cubicBezTo>
                      <a:pt x="3884" y="18399"/>
                      <a:pt x="3884" y="18399"/>
                      <a:pt x="3884" y="18399"/>
                    </a:cubicBezTo>
                    <a:cubicBezTo>
                      <a:pt x="3991" y="18131"/>
                      <a:pt x="3937" y="17701"/>
                      <a:pt x="3955" y="17433"/>
                    </a:cubicBezTo>
                    <a:cubicBezTo>
                      <a:pt x="3955" y="17343"/>
                      <a:pt x="3973" y="17236"/>
                      <a:pt x="3991" y="17129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2"/>
                      <a:pt x="5423" y="39"/>
                    </a:cubicBezTo>
                    <a:cubicBezTo>
                      <a:pt x="5154" y="754"/>
                      <a:pt x="4939" y="1470"/>
                      <a:pt x="4796" y="2204"/>
                    </a:cubicBezTo>
                    <a:cubicBezTo>
                      <a:pt x="4510" y="2311"/>
                      <a:pt x="4224" y="2419"/>
                      <a:pt x="3937" y="2544"/>
                    </a:cubicBezTo>
                    <a:cubicBezTo>
                      <a:pt x="3132" y="2633"/>
                      <a:pt x="2345" y="2651"/>
                      <a:pt x="1700" y="3206"/>
                    </a:cubicBezTo>
                    <a:cubicBezTo>
                      <a:pt x="1056" y="3779"/>
                      <a:pt x="645" y="4512"/>
                      <a:pt x="287" y="5300"/>
                    </a:cubicBezTo>
                    <a:cubicBezTo>
                      <a:pt x="269" y="5389"/>
                      <a:pt x="322" y="5461"/>
                      <a:pt x="394" y="5461"/>
                    </a:cubicBezTo>
                    <a:lnTo>
                      <a:pt x="358" y="5443"/>
                    </a:lnTo>
                    <a:cubicBezTo>
                      <a:pt x="1092" y="5371"/>
                      <a:pt x="1665" y="5014"/>
                      <a:pt x="2255" y="4566"/>
                    </a:cubicBezTo>
                    <a:cubicBezTo>
                      <a:pt x="2971" y="4029"/>
                      <a:pt x="3418" y="3331"/>
                      <a:pt x="4045" y="2723"/>
                    </a:cubicBezTo>
                    <a:lnTo>
                      <a:pt x="4080" y="2723"/>
                    </a:lnTo>
                    <a:cubicBezTo>
                      <a:pt x="4134" y="2723"/>
                      <a:pt x="4170" y="2669"/>
                      <a:pt x="4152" y="2616"/>
                    </a:cubicBezTo>
                    <a:cubicBezTo>
                      <a:pt x="4349" y="2544"/>
                      <a:pt x="4528" y="2472"/>
                      <a:pt x="4707" y="2419"/>
                    </a:cubicBezTo>
                    <a:lnTo>
                      <a:pt x="4707" y="2419"/>
                    </a:lnTo>
                    <a:cubicBezTo>
                      <a:pt x="4582" y="3117"/>
                      <a:pt x="4474" y="3832"/>
                      <a:pt x="4403" y="4548"/>
                    </a:cubicBezTo>
                    <a:cubicBezTo>
                      <a:pt x="4027" y="4781"/>
                      <a:pt x="3669" y="5085"/>
                      <a:pt x="3365" y="5407"/>
                    </a:cubicBezTo>
                    <a:cubicBezTo>
                      <a:pt x="1468" y="6195"/>
                      <a:pt x="36" y="8199"/>
                      <a:pt x="0" y="10239"/>
                    </a:cubicBezTo>
                    <a:cubicBezTo>
                      <a:pt x="0" y="10293"/>
                      <a:pt x="54" y="10346"/>
                      <a:pt x="108" y="10346"/>
                    </a:cubicBezTo>
                    <a:cubicBezTo>
                      <a:pt x="1020" y="10257"/>
                      <a:pt x="1682" y="9416"/>
                      <a:pt x="2201" y="8754"/>
                    </a:cubicBezTo>
                    <a:cubicBezTo>
                      <a:pt x="3025" y="7734"/>
                      <a:pt x="3383" y="6535"/>
                      <a:pt x="3884" y="5354"/>
                    </a:cubicBezTo>
                    <a:lnTo>
                      <a:pt x="4385" y="4835"/>
                    </a:lnTo>
                    <a:lnTo>
                      <a:pt x="4385" y="4835"/>
                    </a:lnTo>
                    <a:cubicBezTo>
                      <a:pt x="4259" y="6159"/>
                      <a:pt x="4206" y="7483"/>
                      <a:pt x="4116" y="8754"/>
                    </a:cubicBezTo>
                    <a:cubicBezTo>
                      <a:pt x="3901" y="8986"/>
                      <a:pt x="3687" y="9219"/>
                      <a:pt x="3508" y="9487"/>
                    </a:cubicBezTo>
                    <a:cubicBezTo>
                      <a:pt x="3496" y="9453"/>
                      <a:pt x="3462" y="9433"/>
                      <a:pt x="3430" y="9433"/>
                    </a:cubicBezTo>
                    <a:cubicBezTo>
                      <a:pt x="3412" y="9433"/>
                      <a:pt x="3395" y="9439"/>
                      <a:pt x="3383" y="9452"/>
                    </a:cubicBezTo>
                    <a:cubicBezTo>
                      <a:pt x="1915" y="10650"/>
                      <a:pt x="645" y="12512"/>
                      <a:pt x="788" y="14480"/>
                    </a:cubicBezTo>
                    <a:cubicBezTo>
                      <a:pt x="788" y="14550"/>
                      <a:pt x="854" y="14599"/>
                      <a:pt x="917" y="14599"/>
                    </a:cubicBezTo>
                    <a:cubicBezTo>
                      <a:pt x="934" y="14599"/>
                      <a:pt x="951" y="14595"/>
                      <a:pt x="967" y="14587"/>
                    </a:cubicBezTo>
                    <a:cubicBezTo>
                      <a:pt x="2667" y="13585"/>
                      <a:pt x="3687" y="11724"/>
                      <a:pt x="3615" y="9756"/>
                    </a:cubicBezTo>
                    <a:lnTo>
                      <a:pt x="4098" y="9040"/>
                    </a:lnTo>
                    <a:lnTo>
                      <a:pt x="4098" y="9040"/>
                    </a:lnTo>
                    <a:cubicBezTo>
                      <a:pt x="4027" y="10221"/>
                      <a:pt x="3973" y="11402"/>
                      <a:pt x="4009" y="12583"/>
                    </a:cubicBezTo>
                    <a:cubicBezTo>
                      <a:pt x="3651" y="13013"/>
                      <a:pt x="3400" y="13514"/>
                      <a:pt x="3221" y="14033"/>
                    </a:cubicBezTo>
                    <a:cubicBezTo>
                      <a:pt x="2309" y="15267"/>
                      <a:pt x="1414" y="16681"/>
                      <a:pt x="1808" y="18274"/>
                    </a:cubicBezTo>
                    <a:cubicBezTo>
                      <a:pt x="1821" y="18312"/>
                      <a:pt x="1861" y="18342"/>
                      <a:pt x="1903" y="18342"/>
                    </a:cubicBezTo>
                    <a:cubicBezTo>
                      <a:pt x="1920" y="18342"/>
                      <a:pt x="1936" y="18337"/>
                      <a:pt x="1951" y="18327"/>
                    </a:cubicBezTo>
                    <a:cubicBezTo>
                      <a:pt x="3221" y="17665"/>
                      <a:pt x="3884" y="15178"/>
                      <a:pt x="3544" y="13818"/>
                    </a:cubicBezTo>
                    <a:cubicBezTo>
                      <a:pt x="3687" y="13496"/>
                      <a:pt x="3830" y="13174"/>
                      <a:pt x="4009" y="12887"/>
                    </a:cubicBezTo>
                    <a:cubicBezTo>
                      <a:pt x="4027" y="13675"/>
                      <a:pt x="4098" y="14462"/>
                      <a:pt x="4206" y="15250"/>
                    </a:cubicBezTo>
                    <a:cubicBezTo>
                      <a:pt x="4063" y="15715"/>
                      <a:pt x="3955" y="16216"/>
                      <a:pt x="3919" y="16717"/>
                    </a:cubicBezTo>
                    <a:cubicBezTo>
                      <a:pt x="3884" y="16717"/>
                      <a:pt x="3866" y="16735"/>
                      <a:pt x="3848" y="16771"/>
                    </a:cubicBezTo>
                    <a:cubicBezTo>
                      <a:pt x="3561" y="17504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33"/>
                    </a:cubicBezTo>
                    <a:cubicBezTo>
                      <a:pt x="3528" y="20862"/>
                      <a:pt x="3558" y="20876"/>
                      <a:pt x="3590" y="20876"/>
                    </a:cubicBezTo>
                    <a:cubicBezTo>
                      <a:pt x="3617" y="20876"/>
                      <a:pt x="3645" y="20867"/>
                      <a:pt x="3669" y="20851"/>
                    </a:cubicBezTo>
                    <a:cubicBezTo>
                      <a:pt x="4671" y="19866"/>
                      <a:pt x="4599" y="17952"/>
                      <a:pt x="4045" y="16753"/>
                    </a:cubicBezTo>
                    <a:cubicBezTo>
                      <a:pt x="4063" y="16538"/>
                      <a:pt x="4098" y="16341"/>
                      <a:pt x="4152" y="16126"/>
                    </a:cubicBezTo>
                    <a:cubicBezTo>
                      <a:pt x="4188" y="15983"/>
                      <a:pt x="4242" y="15858"/>
                      <a:pt x="4295" y="15733"/>
                    </a:cubicBezTo>
                    <a:cubicBezTo>
                      <a:pt x="4349" y="16108"/>
                      <a:pt x="4438" y="16484"/>
                      <a:pt x="4528" y="16860"/>
                    </a:cubicBezTo>
                    <a:cubicBezTo>
                      <a:pt x="4313" y="17486"/>
                      <a:pt x="4510" y="18345"/>
                      <a:pt x="4689" y="18918"/>
                    </a:cubicBezTo>
                    <a:cubicBezTo>
                      <a:pt x="4922" y="19616"/>
                      <a:pt x="5405" y="20153"/>
                      <a:pt x="6156" y="20224"/>
                    </a:cubicBezTo>
                    <a:cubicBezTo>
                      <a:pt x="6210" y="20224"/>
                      <a:pt x="6246" y="20189"/>
                      <a:pt x="6246" y="20153"/>
                    </a:cubicBezTo>
                    <a:cubicBezTo>
                      <a:pt x="6282" y="18864"/>
                      <a:pt x="5637" y="17773"/>
                      <a:pt x="4707" y="16932"/>
                    </a:cubicBezTo>
                    <a:lnTo>
                      <a:pt x="4707" y="16771"/>
                    </a:lnTo>
                    <a:cubicBezTo>
                      <a:pt x="4707" y="16735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411"/>
                    </a:cubicBezTo>
                    <a:cubicBezTo>
                      <a:pt x="4420" y="15339"/>
                      <a:pt x="4420" y="15267"/>
                      <a:pt x="4420" y="15214"/>
                    </a:cubicBezTo>
                    <a:cubicBezTo>
                      <a:pt x="4420" y="15160"/>
                      <a:pt x="4403" y="15124"/>
                      <a:pt x="4367" y="15124"/>
                    </a:cubicBezTo>
                    <a:cubicBezTo>
                      <a:pt x="4349" y="15035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0" y="14999"/>
                      <a:pt x="4510" y="15124"/>
                      <a:pt x="4599" y="15250"/>
                    </a:cubicBezTo>
                    <a:lnTo>
                      <a:pt x="4725" y="15411"/>
                    </a:lnTo>
                    <a:cubicBezTo>
                      <a:pt x="4689" y="15428"/>
                      <a:pt x="4671" y="15464"/>
                      <a:pt x="4671" y="15500"/>
                    </a:cubicBezTo>
                    <a:cubicBezTo>
                      <a:pt x="4778" y="16341"/>
                      <a:pt x="5244" y="16932"/>
                      <a:pt x="5816" y="17522"/>
                    </a:cubicBezTo>
                    <a:cubicBezTo>
                      <a:pt x="6020" y="17742"/>
                      <a:pt x="6637" y="18444"/>
                      <a:pt x="7064" y="18444"/>
                    </a:cubicBezTo>
                    <a:cubicBezTo>
                      <a:pt x="7123" y="18444"/>
                      <a:pt x="7179" y="18430"/>
                      <a:pt x="7230" y="18399"/>
                    </a:cubicBezTo>
                    <a:cubicBezTo>
                      <a:pt x="7731" y="18113"/>
                      <a:pt x="6872" y="17111"/>
                      <a:pt x="6729" y="16842"/>
                    </a:cubicBezTo>
                    <a:cubicBezTo>
                      <a:pt x="6374" y="16066"/>
                      <a:pt x="5861" y="14987"/>
                      <a:pt x="4888" y="14987"/>
                    </a:cubicBezTo>
                    <a:cubicBezTo>
                      <a:pt x="4829" y="14987"/>
                      <a:pt x="4769" y="14991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3"/>
                      <a:pt x="4564" y="14892"/>
                      <a:pt x="4528" y="14820"/>
                    </a:cubicBezTo>
                    <a:cubicBezTo>
                      <a:pt x="4420" y="14659"/>
                      <a:pt x="4367" y="14498"/>
                      <a:pt x="4277" y="14373"/>
                    </a:cubicBezTo>
                    <a:cubicBezTo>
                      <a:pt x="4206" y="13442"/>
                      <a:pt x="4170" y="12529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28" y="12046"/>
                      <a:pt x="4725" y="12207"/>
                    </a:cubicBezTo>
                    <a:cubicBezTo>
                      <a:pt x="4778" y="12261"/>
                      <a:pt x="4832" y="12315"/>
                      <a:pt x="4904" y="12368"/>
                    </a:cubicBezTo>
                    <a:cubicBezTo>
                      <a:pt x="4850" y="12386"/>
                      <a:pt x="4832" y="12440"/>
                      <a:pt x="4850" y="12476"/>
                    </a:cubicBezTo>
                    <a:cubicBezTo>
                      <a:pt x="5279" y="13532"/>
                      <a:pt x="6461" y="14766"/>
                      <a:pt x="7659" y="14802"/>
                    </a:cubicBezTo>
                    <a:cubicBezTo>
                      <a:pt x="7713" y="14802"/>
                      <a:pt x="7749" y="14766"/>
                      <a:pt x="7767" y="14713"/>
                    </a:cubicBezTo>
                    <a:cubicBezTo>
                      <a:pt x="7877" y="13644"/>
                      <a:pt x="6442" y="11941"/>
                      <a:pt x="5230" y="11941"/>
                    </a:cubicBezTo>
                    <a:cubicBezTo>
                      <a:pt x="5062" y="11941"/>
                      <a:pt x="4898" y="11974"/>
                      <a:pt x="4743" y="12046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45"/>
                      <a:pt x="4313" y="11313"/>
                      <a:pt x="4206" y="11134"/>
                    </a:cubicBezTo>
                    <a:cubicBezTo>
                      <a:pt x="4224" y="10561"/>
                      <a:pt x="4259" y="9988"/>
                      <a:pt x="4295" y="9416"/>
                    </a:cubicBezTo>
                    <a:lnTo>
                      <a:pt x="4349" y="8718"/>
                    </a:lnTo>
                    <a:cubicBezTo>
                      <a:pt x="4367" y="8682"/>
                      <a:pt x="4367" y="8664"/>
                      <a:pt x="4349" y="8646"/>
                    </a:cubicBezTo>
                    <a:cubicBezTo>
                      <a:pt x="4367" y="8431"/>
                      <a:pt x="4385" y="8235"/>
                      <a:pt x="4403" y="8020"/>
                    </a:cubicBezTo>
                    <a:cubicBezTo>
                      <a:pt x="4492" y="8163"/>
                      <a:pt x="4599" y="8306"/>
                      <a:pt x="4725" y="8431"/>
                    </a:cubicBezTo>
                    <a:cubicBezTo>
                      <a:pt x="4725" y="8431"/>
                      <a:pt x="4725" y="8449"/>
                      <a:pt x="4725" y="8449"/>
                    </a:cubicBezTo>
                    <a:cubicBezTo>
                      <a:pt x="4725" y="9219"/>
                      <a:pt x="5602" y="9970"/>
                      <a:pt x="6138" y="10418"/>
                    </a:cubicBezTo>
                    <a:cubicBezTo>
                      <a:pt x="6724" y="10917"/>
                      <a:pt x="7492" y="11350"/>
                      <a:pt x="8282" y="11350"/>
                    </a:cubicBezTo>
                    <a:cubicBezTo>
                      <a:pt x="8313" y="11350"/>
                      <a:pt x="8344" y="11350"/>
                      <a:pt x="8375" y="11348"/>
                    </a:cubicBezTo>
                    <a:cubicBezTo>
                      <a:pt x="8429" y="11348"/>
                      <a:pt x="8483" y="11295"/>
                      <a:pt x="8465" y="11241"/>
                    </a:cubicBezTo>
                    <a:cubicBezTo>
                      <a:pt x="8322" y="10436"/>
                      <a:pt x="7642" y="9756"/>
                      <a:pt x="7123" y="9183"/>
                    </a:cubicBezTo>
                    <a:cubicBezTo>
                      <a:pt x="6596" y="8595"/>
                      <a:pt x="5990" y="8127"/>
                      <a:pt x="5222" y="8127"/>
                    </a:cubicBezTo>
                    <a:cubicBezTo>
                      <a:pt x="5102" y="8127"/>
                      <a:pt x="4978" y="8139"/>
                      <a:pt x="4850" y="8163"/>
                    </a:cubicBezTo>
                    <a:cubicBezTo>
                      <a:pt x="4707" y="7930"/>
                      <a:pt x="4582" y="7698"/>
                      <a:pt x="4474" y="7465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904" y="4155"/>
                      <a:pt x="4975" y="4316"/>
                      <a:pt x="5083" y="4477"/>
                    </a:cubicBezTo>
                    <a:cubicBezTo>
                      <a:pt x="5190" y="5228"/>
                      <a:pt x="5637" y="6051"/>
                      <a:pt x="6031" y="6642"/>
                    </a:cubicBezTo>
                    <a:cubicBezTo>
                      <a:pt x="6506" y="7346"/>
                      <a:pt x="7189" y="7859"/>
                      <a:pt x="8062" y="7859"/>
                    </a:cubicBezTo>
                    <a:cubicBezTo>
                      <a:pt x="8077" y="7859"/>
                      <a:pt x="8092" y="7859"/>
                      <a:pt x="8107" y="7859"/>
                    </a:cubicBezTo>
                    <a:cubicBezTo>
                      <a:pt x="8161" y="7859"/>
                      <a:pt x="8214" y="7823"/>
                      <a:pt x="8214" y="7751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86"/>
                      <a:pt x="4939" y="3653"/>
                      <a:pt x="4904" y="3439"/>
                    </a:cubicBezTo>
                    <a:cubicBezTo>
                      <a:pt x="5065" y="2311"/>
                      <a:pt x="5279" y="1184"/>
                      <a:pt x="5548" y="92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2"/>
              <p:cNvSpPr/>
              <p:nvPr/>
            </p:nvSpPr>
            <p:spPr>
              <a:xfrm>
                <a:off x="1109825" y="2768050"/>
                <a:ext cx="54920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68" h="51918" extrusionOk="0">
                    <a:moveTo>
                      <a:pt x="12339" y="970"/>
                    </a:moveTo>
                    <a:cubicBezTo>
                      <a:pt x="12454" y="970"/>
                      <a:pt x="12339" y="1675"/>
                      <a:pt x="12322" y="1726"/>
                    </a:cubicBezTo>
                    <a:cubicBezTo>
                      <a:pt x="12214" y="2048"/>
                      <a:pt x="12071" y="2352"/>
                      <a:pt x="11874" y="2621"/>
                    </a:cubicBezTo>
                    <a:cubicBezTo>
                      <a:pt x="11624" y="3032"/>
                      <a:pt x="11284" y="3372"/>
                      <a:pt x="10890" y="3623"/>
                    </a:cubicBezTo>
                    <a:cubicBezTo>
                      <a:pt x="11319" y="3265"/>
                      <a:pt x="11695" y="2853"/>
                      <a:pt x="11982" y="2388"/>
                    </a:cubicBezTo>
                    <a:cubicBezTo>
                      <a:pt x="12125" y="2137"/>
                      <a:pt x="12214" y="1869"/>
                      <a:pt x="12232" y="1583"/>
                    </a:cubicBezTo>
                    <a:cubicBezTo>
                      <a:pt x="12250" y="1386"/>
                      <a:pt x="12286" y="1171"/>
                      <a:pt x="12304" y="974"/>
                    </a:cubicBezTo>
                    <a:lnTo>
                      <a:pt x="12322" y="974"/>
                    </a:lnTo>
                    <a:cubicBezTo>
                      <a:pt x="12328" y="971"/>
                      <a:pt x="12334" y="970"/>
                      <a:pt x="12339" y="970"/>
                    </a:cubicBezTo>
                    <a:close/>
                    <a:moveTo>
                      <a:pt x="8952" y="336"/>
                    </a:moveTo>
                    <a:cubicBezTo>
                      <a:pt x="9017" y="336"/>
                      <a:pt x="9114" y="444"/>
                      <a:pt x="9279" y="652"/>
                    </a:cubicBezTo>
                    <a:cubicBezTo>
                      <a:pt x="9995" y="1583"/>
                      <a:pt x="10085" y="2603"/>
                      <a:pt x="9959" y="3712"/>
                    </a:cubicBezTo>
                    <a:cubicBezTo>
                      <a:pt x="9906" y="3569"/>
                      <a:pt x="9834" y="3426"/>
                      <a:pt x="9727" y="3319"/>
                    </a:cubicBezTo>
                    <a:cubicBezTo>
                      <a:pt x="9715" y="3301"/>
                      <a:pt x="9699" y="3293"/>
                      <a:pt x="9683" y="3293"/>
                    </a:cubicBezTo>
                    <a:cubicBezTo>
                      <a:pt x="9651" y="3293"/>
                      <a:pt x="9619" y="3324"/>
                      <a:pt x="9619" y="3372"/>
                    </a:cubicBezTo>
                    <a:lnTo>
                      <a:pt x="9619" y="3444"/>
                    </a:lnTo>
                    <a:cubicBezTo>
                      <a:pt x="9476" y="3068"/>
                      <a:pt x="9261" y="2710"/>
                      <a:pt x="8993" y="2388"/>
                    </a:cubicBezTo>
                    <a:cubicBezTo>
                      <a:pt x="8868" y="2120"/>
                      <a:pt x="8796" y="1815"/>
                      <a:pt x="8760" y="1493"/>
                    </a:cubicBezTo>
                    <a:cubicBezTo>
                      <a:pt x="8743" y="1225"/>
                      <a:pt x="8760" y="974"/>
                      <a:pt x="8814" y="706"/>
                    </a:cubicBezTo>
                    <a:cubicBezTo>
                      <a:pt x="8851" y="457"/>
                      <a:pt x="8883" y="336"/>
                      <a:pt x="8952" y="336"/>
                    </a:cubicBezTo>
                    <a:close/>
                    <a:moveTo>
                      <a:pt x="12074" y="471"/>
                    </a:moveTo>
                    <a:cubicBezTo>
                      <a:pt x="12344" y="471"/>
                      <a:pt x="12122" y="1064"/>
                      <a:pt x="12107" y="1189"/>
                    </a:cubicBezTo>
                    <a:cubicBezTo>
                      <a:pt x="12071" y="1797"/>
                      <a:pt x="11838" y="2352"/>
                      <a:pt x="11463" y="2817"/>
                    </a:cubicBezTo>
                    <a:cubicBezTo>
                      <a:pt x="11230" y="3086"/>
                      <a:pt x="10979" y="3336"/>
                      <a:pt x="10711" y="3569"/>
                    </a:cubicBezTo>
                    <a:cubicBezTo>
                      <a:pt x="10639" y="3641"/>
                      <a:pt x="10550" y="3712"/>
                      <a:pt x="10478" y="3784"/>
                    </a:cubicBezTo>
                    <a:cubicBezTo>
                      <a:pt x="10800" y="3229"/>
                      <a:pt x="11015" y="2603"/>
                      <a:pt x="11140" y="1976"/>
                    </a:cubicBezTo>
                    <a:cubicBezTo>
                      <a:pt x="11158" y="1780"/>
                      <a:pt x="11176" y="1583"/>
                      <a:pt x="11140" y="1368"/>
                    </a:cubicBezTo>
                    <a:cubicBezTo>
                      <a:pt x="11355" y="1028"/>
                      <a:pt x="11534" y="670"/>
                      <a:pt x="11928" y="509"/>
                    </a:cubicBezTo>
                    <a:cubicBezTo>
                      <a:pt x="11988" y="482"/>
                      <a:pt x="12036" y="471"/>
                      <a:pt x="12074" y="471"/>
                    </a:cubicBezTo>
                    <a:close/>
                    <a:moveTo>
                      <a:pt x="13402" y="1739"/>
                    </a:moveTo>
                    <a:cubicBezTo>
                      <a:pt x="13471" y="1739"/>
                      <a:pt x="13541" y="1741"/>
                      <a:pt x="13610" y="1744"/>
                    </a:cubicBezTo>
                    <a:lnTo>
                      <a:pt x="13610" y="1762"/>
                    </a:lnTo>
                    <a:cubicBezTo>
                      <a:pt x="13843" y="1762"/>
                      <a:pt x="13753" y="1797"/>
                      <a:pt x="13664" y="1976"/>
                    </a:cubicBezTo>
                    <a:cubicBezTo>
                      <a:pt x="13556" y="2155"/>
                      <a:pt x="13431" y="2388"/>
                      <a:pt x="13306" y="2585"/>
                    </a:cubicBezTo>
                    <a:cubicBezTo>
                      <a:pt x="12787" y="3336"/>
                      <a:pt x="11838" y="3605"/>
                      <a:pt x="11033" y="3945"/>
                    </a:cubicBezTo>
                    <a:lnTo>
                      <a:pt x="10997" y="3945"/>
                    </a:lnTo>
                    <a:cubicBezTo>
                      <a:pt x="10979" y="3891"/>
                      <a:pt x="10926" y="3873"/>
                      <a:pt x="10890" y="3873"/>
                    </a:cubicBezTo>
                    <a:lnTo>
                      <a:pt x="10890" y="3837"/>
                    </a:lnTo>
                    <a:cubicBezTo>
                      <a:pt x="11570" y="3444"/>
                      <a:pt x="12089" y="2817"/>
                      <a:pt x="12357" y="2084"/>
                    </a:cubicBezTo>
                    <a:cubicBezTo>
                      <a:pt x="12645" y="1796"/>
                      <a:pt x="13022" y="1739"/>
                      <a:pt x="13402" y="1739"/>
                    </a:cubicBezTo>
                    <a:close/>
                    <a:moveTo>
                      <a:pt x="12769" y="3301"/>
                    </a:moveTo>
                    <a:cubicBezTo>
                      <a:pt x="12787" y="3319"/>
                      <a:pt x="12805" y="3319"/>
                      <a:pt x="12823" y="3319"/>
                    </a:cubicBezTo>
                    <a:cubicBezTo>
                      <a:pt x="13055" y="3319"/>
                      <a:pt x="13306" y="3336"/>
                      <a:pt x="13556" y="3408"/>
                    </a:cubicBezTo>
                    <a:cubicBezTo>
                      <a:pt x="13607" y="3425"/>
                      <a:pt x="14234" y="3842"/>
                      <a:pt x="14015" y="3842"/>
                    </a:cubicBezTo>
                    <a:cubicBezTo>
                      <a:pt x="14002" y="3842"/>
                      <a:pt x="13986" y="3840"/>
                      <a:pt x="13968" y="3837"/>
                    </a:cubicBezTo>
                    <a:cubicBezTo>
                      <a:pt x="13920" y="3833"/>
                      <a:pt x="13873" y="3830"/>
                      <a:pt x="13827" y="3830"/>
                    </a:cubicBezTo>
                    <a:cubicBezTo>
                      <a:pt x="13701" y="3830"/>
                      <a:pt x="13580" y="3847"/>
                      <a:pt x="13449" y="3873"/>
                    </a:cubicBezTo>
                    <a:cubicBezTo>
                      <a:pt x="12889" y="3950"/>
                      <a:pt x="12402" y="4116"/>
                      <a:pt x="11890" y="4116"/>
                    </a:cubicBezTo>
                    <a:cubicBezTo>
                      <a:pt x="11682" y="4116"/>
                      <a:pt x="11470" y="4089"/>
                      <a:pt x="11248" y="4016"/>
                    </a:cubicBezTo>
                    <a:cubicBezTo>
                      <a:pt x="11785" y="3855"/>
                      <a:pt x="12304" y="3605"/>
                      <a:pt x="12769" y="3301"/>
                    </a:cubicBezTo>
                    <a:close/>
                    <a:moveTo>
                      <a:pt x="10703" y="217"/>
                    </a:moveTo>
                    <a:cubicBezTo>
                      <a:pt x="10736" y="217"/>
                      <a:pt x="10759" y="245"/>
                      <a:pt x="10765" y="312"/>
                    </a:cubicBezTo>
                    <a:cubicBezTo>
                      <a:pt x="10800" y="473"/>
                      <a:pt x="10836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7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38" y="3999"/>
                      <a:pt x="10103" y="4231"/>
                    </a:cubicBezTo>
                    <a:cubicBezTo>
                      <a:pt x="10068" y="4077"/>
                      <a:pt x="10034" y="3939"/>
                      <a:pt x="10000" y="3802"/>
                    </a:cubicBezTo>
                    <a:lnTo>
                      <a:pt x="10000" y="3802"/>
                    </a:lnTo>
                    <a:cubicBezTo>
                      <a:pt x="10021" y="3802"/>
                      <a:pt x="10067" y="3799"/>
                      <a:pt x="10067" y="3766"/>
                    </a:cubicBezTo>
                    <a:cubicBezTo>
                      <a:pt x="10282" y="3104"/>
                      <a:pt x="10264" y="2388"/>
                      <a:pt x="10031" y="1744"/>
                    </a:cubicBezTo>
                    <a:cubicBezTo>
                      <a:pt x="10031" y="1457"/>
                      <a:pt x="10085" y="1171"/>
                      <a:pt x="10138" y="885"/>
                    </a:cubicBezTo>
                    <a:cubicBezTo>
                      <a:pt x="10138" y="870"/>
                      <a:pt x="10544" y="217"/>
                      <a:pt x="10703" y="217"/>
                    </a:cubicBezTo>
                    <a:close/>
                    <a:moveTo>
                      <a:pt x="7651" y="1511"/>
                    </a:moveTo>
                    <a:lnTo>
                      <a:pt x="7651" y="1511"/>
                    </a:lnTo>
                    <a:cubicBezTo>
                      <a:pt x="8134" y="1780"/>
                      <a:pt x="8564" y="2120"/>
                      <a:pt x="8904" y="2531"/>
                    </a:cubicBezTo>
                    <a:cubicBezTo>
                      <a:pt x="8957" y="2585"/>
                      <a:pt x="8993" y="2639"/>
                      <a:pt x="9029" y="2692"/>
                    </a:cubicBezTo>
                    <a:cubicBezTo>
                      <a:pt x="9065" y="2746"/>
                      <a:pt x="9083" y="2782"/>
                      <a:pt x="9118" y="2817"/>
                    </a:cubicBezTo>
                    <a:cubicBezTo>
                      <a:pt x="9315" y="3157"/>
                      <a:pt x="9458" y="3533"/>
                      <a:pt x="9566" y="3909"/>
                    </a:cubicBezTo>
                    <a:cubicBezTo>
                      <a:pt x="9530" y="3927"/>
                      <a:pt x="9530" y="3963"/>
                      <a:pt x="9530" y="3981"/>
                    </a:cubicBezTo>
                    <a:cubicBezTo>
                      <a:pt x="9548" y="4088"/>
                      <a:pt x="9584" y="4213"/>
                      <a:pt x="9619" y="4321"/>
                    </a:cubicBezTo>
                    <a:cubicBezTo>
                      <a:pt x="9530" y="4249"/>
                      <a:pt x="9423" y="4195"/>
                      <a:pt x="9315" y="4124"/>
                    </a:cubicBezTo>
                    <a:cubicBezTo>
                      <a:pt x="9315" y="4052"/>
                      <a:pt x="9297" y="3999"/>
                      <a:pt x="9297" y="3927"/>
                    </a:cubicBezTo>
                    <a:lnTo>
                      <a:pt x="9315" y="3927"/>
                    </a:lnTo>
                    <a:cubicBezTo>
                      <a:pt x="9306" y="3900"/>
                      <a:pt x="9284" y="3887"/>
                      <a:pt x="9261" y="3887"/>
                    </a:cubicBezTo>
                    <a:cubicBezTo>
                      <a:pt x="9239" y="3887"/>
                      <a:pt x="9217" y="3900"/>
                      <a:pt x="9208" y="3927"/>
                    </a:cubicBezTo>
                    <a:lnTo>
                      <a:pt x="9208" y="4052"/>
                    </a:lnTo>
                    <a:cubicBezTo>
                      <a:pt x="8957" y="3909"/>
                      <a:pt x="8725" y="3730"/>
                      <a:pt x="8492" y="3551"/>
                    </a:cubicBezTo>
                    <a:cubicBezTo>
                      <a:pt x="8152" y="3247"/>
                      <a:pt x="8009" y="2764"/>
                      <a:pt x="7884" y="2316"/>
                    </a:cubicBezTo>
                    <a:cubicBezTo>
                      <a:pt x="7848" y="2191"/>
                      <a:pt x="7758" y="1583"/>
                      <a:pt x="7651" y="1511"/>
                    </a:cubicBezTo>
                    <a:close/>
                    <a:moveTo>
                      <a:pt x="10693" y="3945"/>
                    </a:moveTo>
                    <a:cubicBezTo>
                      <a:pt x="10693" y="3981"/>
                      <a:pt x="10675" y="4034"/>
                      <a:pt x="10657" y="4088"/>
                    </a:cubicBezTo>
                    <a:cubicBezTo>
                      <a:pt x="10550" y="4195"/>
                      <a:pt x="10478" y="4321"/>
                      <a:pt x="10407" y="4464"/>
                    </a:cubicBezTo>
                    <a:cubicBezTo>
                      <a:pt x="10460" y="4285"/>
                      <a:pt x="10550" y="4124"/>
                      <a:pt x="10657" y="3963"/>
                    </a:cubicBezTo>
                    <a:lnTo>
                      <a:pt x="10693" y="3945"/>
                    </a:lnTo>
                    <a:close/>
                    <a:moveTo>
                      <a:pt x="9387" y="4303"/>
                    </a:moveTo>
                    <a:lnTo>
                      <a:pt x="9387" y="4303"/>
                    </a:lnTo>
                    <a:cubicBezTo>
                      <a:pt x="9476" y="4356"/>
                      <a:pt x="9566" y="4410"/>
                      <a:pt x="9673" y="4482"/>
                    </a:cubicBezTo>
                    <a:cubicBezTo>
                      <a:pt x="9709" y="4643"/>
                      <a:pt x="9816" y="4768"/>
                      <a:pt x="9959" y="4858"/>
                    </a:cubicBezTo>
                    <a:lnTo>
                      <a:pt x="9888" y="4840"/>
                    </a:lnTo>
                    <a:cubicBezTo>
                      <a:pt x="9763" y="4804"/>
                      <a:pt x="9655" y="4714"/>
                      <a:pt x="9584" y="4625"/>
                    </a:cubicBezTo>
                    <a:cubicBezTo>
                      <a:pt x="9494" y="4535"/>
                      <a:pt x="9423" y="4428"/>
                      <a:pt x="9387" y="4303"/>
                    </a:cubicBezTo>
                    <a:close/>
                    <a:moveTo>
                      <a:pt x="10353" y="6432"/>
                    </a:moveTo>
                    <a:cubicBezTo>
                      <a:pt x="10264" y="6683"/>
                      <a:pt x="10138" y="6915"/>
                      <a:pt x="9977" y="7148"/>
                    </a:cubicBezTo>
                    <a:cubicBezTo>
                      <a:pt x="9995" y="7041"/>
                      <a:pt x="9995" y="6951"/>
                      <a:pt x="10013" y="6844"/>
                    </a:cubicBezTo>
                    <a:cubicBezTo>
                      <a:pt x="10103" y="6683"/>
                      <a:pt x="10210" y="6540"/>
                      <a:pt x="10353" y="6432"/>
                    </a:cubicBezTo>
                    <a:close/>
                    <a:moveTo>
                      <a:pt x="5292" y="7634"/>
                    </a:moveTo>
                    <a:cubicBezTo>
                      <a:pt x="5336" y="7634"/>
                      <a:pt x="5368" y="7675"/>
                      <a:pt x="5378" y="7774"/>
                    </a:cubicBezTo>
                    <a:cubicBezTo>
                      <a:pt x="5396" y="8168"/>
                      <a:pt x="5289" y="8562"/>
                      <a:pt x="5110" y="8920"/>
                    </a:cubicBezTo>
                    <a:cubicBezTo>
                      <a:pt x="4949" y="9206"/>
                      <a:pt x="4752" y="9474"/>
                      <a:pt x="4501" y="9725"/>
                    </a:cubicBezTo>
                    <a:cubicBezTo>
                      <a:pt x="4492" y="9720"/>
                      <a:pt x="4482" y="9718"/>
                      <a:pt x="4473" y="9718"/>
                    </a:cubicBezTo>
                    <a:cubicBezTo>
                      <a:pt x="4448" y="9718"/>
                      <a:pt x="4425" y="9735"/>
                      <a:pt x="4412" y="9761"/>
                    </a:cubicBezTo>
                    <a:lnTo>
                      <a:pt x="4412" y="9564"/>
                    </a:lnTo>
                    <a:cubicBezTo>
                      <a:pt x="4555" y="9206"/>
                      <a:pt x="4627" y="8830"/>
                      <a:pt x="4591" y="8437"/>
                    </a:cubicBezTo>
                    <a:lnTo>
                      <a:pt x="4591" y="8437"/>
                    </a:lnTo>
                    <a:lnTo>
                      <a:pt x="4609" y="8454"/>
                    </a:lnTo>
                    <a:cubicBezTo>
                      <a:pt x="4627" y="8454"/>
                      <a:pt x="4645" y="8454"/>
                      <a:pt x="4662" y="8437"/>
                    </a:cubicBezTo>
                    <a:cubicBezTo>
                      <a:pt x="4734" y="8293"/>
                      <a:pt x="5115" y="7634"/>
                      <a:pt x="5292" y="7634"/>
                    </a:cubicBezTo>
                    <a:close/>
                    <a:moveTo>
                      <a:pt x="4067" y="7147"/>
                    </a:moveTo>
                    <a:cubicBezTo>
                      <a:pt x="4307" y="7147"/>
                      <a:pt x="4490" y="8143"/>
                      <a:pt x="4519" y="8347"/>
                    </a:cubicBezTo>
                    <a:cubicBezTo>
                      <a:pt x="4537" y="8687"/>
                      <a:pt x="4483" y="9045"/>
                      <a:pt x="4358" y="9367"/>
                    </a:cubicBezTo>
                    <a:cubicBezTo>
                      <a:pt x="4349" y="9362"/>
                      <a:pt x="4339" y="9360"/>
                      <a:pt x="4330" y="9360"/>
                    </a:cubicBezTo>
                    <a:cubicBezTo>
                      <a:pt x="4305" y="9360"/>
                      <a:pt x="4282" y="9377"/>
                      <a:pt x="4269" y="9403"/>
                    </a:cubicBezTo>
                    <a:cubicBezTo>
                      <a:pt x="4179" y="9582"/>
                      <a:pt x="4108" y="9779"/>
                      <a:pt x="4090" y="9976"/>
                    </a:cubicBezTo>
                    <a:lnTo>
                      <a:pt x="4072" y="9958"/>
                    </a:lnTo>
                    <a:lnTo>
                      <a:pt x="4054" y="9922"/>
                    </a:lnTo>
                    <a:cubicBezTo>
                      <a:pt x="4090" y="9797"/>
                      <a:pt x="4090" y="9671"/>
                      <a:pt x="4090" y="9546"/>
                    </a:cubicBezTo>
                    <a:cubicBezTo>
                      <a:pt x="4090" y="9528"/>
                      <a:pt x="4090" y="9528"/>
                      <a:pt x="4090" y="9510"/>
                    </a:cubicBezTo>
                    <a:cubicBezTo>
                      <a:pt x="4036" y="9188"/>
                      <a:pt x="3911" y="8866"/>
                      <a:pt x="3714" y="8580"/>
                    </a:cubicBezTo>
                    <a:cubicBezTo>
                      <a:pt x="3642" y="8150"/>
                      <a:pt x="3696" y="7721"/>
                      <a:pt x="3893" y="7327"/>
                    </a:cubicBezTo>
                    <a:cubicBezTo>
                      <a:pt x="3953" y="7200"/>
                      <a:pt x="4012" y="7147"/>
                      <a:pt x="4067" y="7147"/>
                    </a:cubicBezTo>
                    <a:close/>
                    <a:moveTo>
                      <a:pt x="2724" y="7549"/>
                    </a:moveTo>
                    <a:cubicBezTo>
                      <a:pt x="2757" y="7549"/>
                      <a:pt x="2795" y="7573"/>
                      <a:pt x="2837" y="7631"/>
                    </a:cubicBezTo>
                    <a:cubicBezTo>
                      <a:pt x="3123" y="7971"/>
                      <a:pt x="3392" y="8347"/>
                      <a:pt x="3642" y="8741"/>
                    </a:cubicBezTo>
                    <a:cubicBezTo>
                      <a:pt x="3696" y="8938"/>
                      <a:pt x="3768" y="9134"/>
                      <a:pt x="3875" y="9331"/>
                    </a:cubicBezTo>
                    <a:cubicBezTo>
                      <a:pt x="3911" y="9474"/>
                      <a:pt x="3911" y="9618"/>
                      <a:pt x="3911" y="9779"/>
                    </a:cubicBezTo>
                    <a:cubicBezTo>
                      <a:pt x="3875" y="9779"/>
                      <a:pt x="3839" y="9797"/>
                      <a:pt x="3821" y="9850"/>
                    </a:cubicBezTo>
                    <a:cubicBezTo>
                      <a:pt x="3786" y="9958"/>
                      <a:pt x="3786" y="10065"/>
                      <a:pt x="3821" y="10172"/>
                    </a:cubicBezTo>
                    <a:lnTo>
                      <a:pt x="3803" y="10226"/>
                    </a:lnTo>
                    <a:cubicBezTo>
                      <a:pt x="3768" y="10190"/>
                      <a:pt x="3732" y="10172"/>
                      <a:pt x="3696" y="10137"/>
                    </a:cubicBezTo>
                    <a:cubicBezTo>
                      <a:pt x="3678" y="10101"/>
                      <a:pt x="3642" y="10047"/>
                      <a:pt x="3625" y="10011"/>
                    </a:cubicBezTo>
                    <a:cubicBezTo>
                      <a:pt x="3625" y="9993"/>
                      <a:pt x="3625" y="9958"/>
                      <a:pt x="3589" y="9958"/>
                    </a:cubicBezTo>
                    <a:lnTo>
                      <a:pt x="3553" y="9940"/>
                    </a:lnTo>
                    <a:cubicBezTo>
                      <a:pt x="3392" y="9743"/>
                      <a:pt x="3195" y="9582"/>
                      <a:pt x="2962" y="9457"/>
                    </a:cubicBezTo>
                    <a:cubicBezTo>
                      <a:pt x="2819" y="9260"/>
                      <a:pt x="2712" y="9063"/>
                      <a:pt x="2622" y="8848"/>
                    </a:cubicBezTo>
                    <a:cubicBezTo>
                      <a:pt x="2551" y="8633"/>
                      <a:pt x="2497" y="8419"/>
                      <a:pt x="2497" y="8186"/>
                    </a:cubicBezTo>
                    <a:cubicBezTo>
                      <a:pt x="2497" y="8054"/>
                      <a:pt x="2569" y="7549"/>
                      <a:pt x="2724" y="7549"/>
                    </a:cubicBezTo>
                    <a:close/>
                    <a:moveTo>
                      <a:pt x="6175" y="8471"/>
                    </a:moveTo>
                    <a:cubicBezTo>
                      <a:pt x="6450" y="8471"/>
                      <a:pt x="6128" y="9013"/>
                      <a:pt x="6058" y="9152"/>
                    </a:cubicBezTo>
                    <a:cubicBezTo>
                      <a:pt x="5879" y="9421"/>
                      <a:pt x="5647" y="9653"/>
                      <a:pt x="5378" y="9850"/>
                    </a:cubicBezTo>
                    <a:cubicBezTo>
                      <a:pt x="5128" y="10029"/>
                      <a:pt x="4841" y="10172"/>
                      <a:pt x="4537" y="10298"/>
                    </a:cubicBezTo>
                    <a:cubicBezTo>
                      <a:pt x="4555" y="10208"/>
                      <a:pt x="4573" y="10101"/>
                      <a:pt x="4573" y="10011"/>
                    </a:cubicBezTo>
                    <a:cubicBezTo>
                      <a:pt x="5110" y="9492"/>
                      <a:pt x="5289" y="8526"/>
                      <a:pt x="6166" y="8472"/>
                    </a:cubicBezTo>
                    <a:lnTo>
                      <a:pt x="6148" y="8472"/>
                    </a:lnTo>
                    <a:cubicBezTo>
                      <a:pt x="6157" y="8471"/>
                      <a:pt x="6167" y="8471"/>
                      <a:pt x="6175" y="8471"/>
                    </a:cubicBezTo>
                    <a:close/>
                    <a:moveTo>
                      <a:pt x="5971" y="9505"/>
                    </a:moveTo>
                    <a:cubicBezTo>
                      <a:pt x="5970" y="9512"/>
                      <a:pt x="5969" y="9520"/>
                      <a:pt x="5969" y="9528"/>
                    </a:cubicBezTo>
                    <a:cubicBezTo>
                      <a:pt x="6040" y="9707"/>
                      <a:pt x="6112" y="9779"/>
                      <a:pt x="5951" y="9940"/>
                    </a:cubicBezTo>
                    <a:cubicBezTo>
                      <a:pt x="5772" y="10083"/>
                      <a:pt x="5593" y="10190"/>
                      <a:pt x="5378" y="10244"/>
                    </a:cubicBezTo>
                    <a:cubicBezTo>
                      <a:pt x="5110" y="10369"/>
                      <a:pt x="4823" y="10441"/>
                      <a:pt x="4519" y="10494"/>
                    </a:cubicBezTo>
                    <a:cubicBezTo>
                      <a:pt x="4895" y="10351"/>
                      <a:pt x="5253" y="10137"/>
                      <a:pt x="5575" y="9868"/>
                    </a:cubicBezTo>
                    <a:cubicBezTo>
                      <a:pt x="5723" y="9764"/>
                      <a:pt x="5856" y="9642"/>
                      <a:pt x="5971" y="9505"/>
                    </a:cubicBezTo>
                    <a:close/>
                    <a:moveTo>
                      <a:pt x="1627" y="9171"/>
                    </a:moveTo>
                    <a:lnTo>
                      <a:pt x="1627" y="9171"/>
                    </a:lnTo>
                    <a:cubicBezTo>
                      <a:pt x="2304" y="9244"/>
                      <a:pt x="2928" y="9548"/>
                      <a:pt x="3392" y="10065"/>
                    </a:cubicBezTo>
                    <a:cubicBezTo>
                      <a:pt x="3356" y="10083"/>
                      <a:pt x="3356" y="10137"/>
                      <a:pt x="3374" y="10172"/>
                    </a:cubicBezTo>
                    <a:cubicBezTo>
                      <a:pt x="3481" y="10351"/>
                      <a:pt x="3607" y="10530"/>
                      <a:pt x="3750" y="10691"/>
                    </a:cubicBezTo>
                    <a:cubicBezTo>
                      <a:pt x="2861" y="10514"/>
                      <a:pt x="1937" y="10071"/>
                      <a:pt x="1627" y="9171"/>
                    </a:cubicBezTo>
                    <a:close/>
                    <a:moveTo>
                      <a:pt x="13896" y="5036"/>
                    </a:moveTo>
                    <a:lnTo>
                      <a:pt x="13896" y="5036"/>
                    </a:lnTo>
                    <a:cubicBezTo>
                      <a:pt x="12805" y="7327"/>
                      <a:pt x="10729" y="9224"/>
                      <a:pt x="9727" y="11568"/>
                    </a:cubicBezTo>
                    <a:cubicBezTo>
                      <a:pt x="9906" y="10369"/>
                      <a:pt x="10335" y="9206"/>
                      <a:pt x="10962" y="8168"/>
                    </a:cubicBezTo>
                    <a:cubicBezTo>
                      <a:pt x="11731" y="6951"/>
                      <a:pt x="12930" y="6092"/>
                      <a:pt x="13896" y="5036"/>
                    </a:cubicBezTo>
                    <a:close/>
                    <a:moveTo>
                      <a:pt x="15027" y="11295"/>
                    </a:moveTo>
                    <a:cubicBezTo>
                      <a:pt x="15047" y="11295"/>
                      <a:pt x="15060" y="11307"/>
                      <a:pt x="15060" y="11336"/>
                    </a:cubicBezTo>
                    <a:cubicBezTo>
                      <a:pt x="15042" y="11676"/>
                      <a:pt x="14952" y="12033"/>
                      <a:pt x="14791" y="12338"/>
                    </a:cubicBezTo>
                    <a:cubicBezTo>
                      <a:pt x="14612" y="12713"/>
                      <a:pt x="14344" y="13018"/>
                      <a:pt x="14004" y="13250"/>
                    </a:cubicBezTo>
                    <a:cubicBezTo>
                      <a:pt x="14272" y="12839"/>
                      <a:pt x="14415" y="12356"/>
                      <a:pt x="14451" y="11872"/>
                    </a:cubicBezTo>
                    <a:cubicBezTo>
                      <a:pt x="14487" y="11783"/>
                      <a:pt x="14541" y="11711"/>
                      <a:pt x="14594" y="11622"/>
                    </a:cubicBezTo>
                    <a:cubicBezTo>
                      <a:pt x="14594" y="11622"/>
                      <a:pt x="14922" y="11295"/>
                      <a:pt x="15027" y="11295"/>
                    </a:cubicBezTo>
                    <a:close/>
                    <a:moveTo>
                      <a:pt x="14308" y="10852"/>
                    </a:moveTo>
                    <a:cubicBezTo>
                      <a:pt x="14308" y="11157"/>
                      <a:pt x="14308" y="11443"/>
                      <a:pt x="14272" y="11747"/>
                    </a:cubicBezTo>
                    <a:cubicBezTo>
                      <a:pt x="14254" y="12338"/>
                      <a:pt x="14004" y="12910"/>
                      <a:pt x="13610" y="13340"/>
                    </a:cubicBezTo>
                    <a:lnTo>
                      <a:pt x="13610" y="13250"/>
                    </a:lnTo>
                    <a:cubicBezTo>
                      <a:pt x="13843" y="12803"/>
                      <a:pt x="13771" y="12230"/>
                      <a:pt x="13574" y="11765"/>
                    </a:cubicBezTo>
                    <a:cubicBezTo>
                      <a:pt x="13574" y="11729"/>
                      <a:pt x="13592" y="11693"/>
                      <a:pt x="13592" y="11658"/>
                    </a:cubicBezTo>
                    <a:cubicBezTo>
                      <a:pt x="13592" y="11658"/>
                      <a:pt x="13592" y="11640"/>
                      <a:pt x="13574" y="11622"/>
                    </a:cubicBezTo>
                    <a:cubicBezTo>
                      <a:pt x="13631" y="11522"/>
                      <a:pt x="13700" y="11376"/>
                      <a:pt x="13707" y="11376"/>
                    </a:cubicBezTo>
                    <a:cubicBezTo>
                      <a:pt x="13709" y="11376"/>
                      <a:pt x="13707" y="11385"/>
                      <a:pt x="13699" y="11407"/>
                    </a:cubicBezTo>
                    <a:lnTo>
                      <a:pt x="13789" y="11246"/>
                    </a:lnTo>
                    <a:cubicBezTo>
                      <a:pt x="13878" y="11049"/>
                      <a:pt x="14075" y="10906"/>
                      <a:pt x="14308" y="10852"/>
                    </a:cubicBezTo>
                    <a:close/>
                    <a:moveTo>
                      <a:pt x="12536" y="11031"/>
                    </a:moveTo>
                    <a:cubicBezTo>
                      <a:pt x="12590" y="11336"/>
                      <a:pt x="12697" y="11622"/>
                      <a:pt x="12823" y="11908"/>
                    </a:cubicBezTo>
                    <a:cubicBezTo>
                      <a:pt x="13052" y="12455"/>
                      <a:pt x="13194" y="12880"/>
                      <a:pt x="13078" y="13458"/>
                    </a:cubicBezTo>
                    <a:lnTo>
                      <a:pt x="13078" y="13458"/>
                    </a:lnTo>
                    <a:cubicBezTo>
                      <a:pt x="13047" y="13394"/>
                      <a:pt x="13015" y="13331"/>
                      <a:pt x="12984" y="13268"/>
                    </a:cubicBezTo>
                    <a:cubicBezTo>
                      <a:pt x="12972" y="13244"/>
                      <a:pt x="12950" y="13234"/>
                      <a:pt x="12927" y="13234"/>
                    </a:cubicBezTo>
                    <a:cubicBezTo>
                      <a:pt x="12882" y="13234"/>
                      <a:pt x="12835" y="13274"/>
                      <a:pt x="12858" y="13322"/>
                    </a:cubicBezTo>
                    <a:lnTo>
                      <a:pt x="12966" y="13608"/>
                    </a:lnTo>
                    <a:cubicBezTo>
                      <a:pt x="12178" y="13322"/>
                      <a:pt x="12053" y="11658"/>
                      <a:pt x="12536" y="11031"/>
                    </a:cubicBezTo>
                    <a:close/>
                    <a:moveTo>
                      <a:pt x="8814" y="12892"/>
                    </a:moveTo>
                    <a:lnTo>
                      <a:pt x="8814" y="12892"/>
                    </a:lnTo>
                    <a:cubicBezTo>
                      <a:pt x="8975" y="12946"/>
                      <a:pt x="9029" y="13089"/>
                      <a:pt x="9047" y="13268"/>
                    </a:cubicBezTo>
                    <a:cubicBezTo>
                      <a:pt x="9047" y="13393"/>
                      <a:pt x="9029" y="13519"/>
                      <a:pt x="9029" y="13644"/>
                    </a:cubicBezTo>
                    <a:cubicBezTo>
                      <a:pt x="9011" y="13590"/>
                      <a:pt x="8993" y="13537"/>
                      <a:pt x="8975" y="13483"/>
                    </a:cubicBezTo>
                    <a:cubicBezTo>
                      <a:pt x="8904" y="13286"/>
                      <a:pt x="8850" y="13089"/>
                      <a:pt x="8814" y="12892"/>
                    </a:cubicBezTo>
                    <a:close/>
                    <a:moveTo>
                      <a:pt x="12852" y="11110"/>
                    </a:moveTo>
                    <a:cubicBezTo>
                      <a:pt x="13064" y="11110"/>
                      <a:pt x="13526" y="11954"/>
                      <a:pt x="13556" y="12016"/>
                    </a:cubicBezTo>
                    <a:cubicBezTo>
                      <a:pt x="13664" y="12338"/>
                      <a:pt x="13664" y="12678"/>
                      <a:pt x="13556" y="13000"/>
                    </a:cubicBezTo>
                    <a:cubicBezTo>
                      <a:pt x="13503" y="13000"/>
                      <a:pt x="13467" y="13018"/>
                      <a:pt x="13449" y="13071"/>
                    </a:cubicBezTo>
                    <a:cubicBezTo>
                      <a:pt x="13377" y="13268"/>
                      <a:pt x="13306" y="13465"/>
                      <a:pt x="13252" y="13680"/>
                    </a:cubicBezTo>
                    <a:lnTo>
                      <a:pt x="13234" y="13680"/>
                    </a:lnTo>
                    <a:cubicBezTo>
                      <a:pt x="13216" y="13698"/>
                      <a:pt x="13216" y="13716"/>
                      <a:pt x="13234" y="13733"/>
                    </a:cubicBezTo>
                    <a:lnTo>
                      <a:pt x="13216" y="13823"/>
                    </a:lnTo>
                    <a:lnTo>
                      <a:pt x="13181" y="13698"/>
                    </a:lnTo>
                    <a:cubicBezTo>
                      <a:pt x="13181" y="13680"/>
                      <a:pt x="13181" y="13644"/>
                      <a:pt x="13145" y="13644"/>
                    </a:cubicBezTo>
                    <a:cubicBezTo>
                      <a:pt x="13664" y="12892"/>
                      <a:pt x="12984" y="11998"/>
                      <a:pt x="12751" y="11210"/>
                    </a:cubicBezTo>
                    <a:cubicBezTo>
                      <a:pt x="12751" y="11210"/>
                      <a:pt x="12769" y="11210"/>
                      <a:pt x="12769" y="11192"/>
                    </a:cubicBezTo>
                    <a:cubicBezTo>
                      <a:pt x="12787" y="11135"/>
                      <a:pt x="12816" y="11110"/>
                      <a:pt x="12852" y="11110"/>
                    </a:cubicBezTo>
                    <a:close/>
                    <a:moveTo>
                      <a:pt x="20529" y="13041"/>
                    </a:moveTo>
                    <a:cubicBezTo>
                      <a:pt x="20564" y="13041"/>
                      <a:pt x="20581" y="13055"/>
                      <a:pt x="20571" y="13089"/>
                    </a:cubicBezTo>
                    <a:cubicBezTo>
                      <a:pt x="20356" y="14073"/>
                      <a:pt x="19605" y="14557"/>
                      <a:pt x="18871" y="15111"/>
                    </a:cubicBezTo>
                    <a:cubicBezTo>
                      <a:pt x="19014" y="14718"/>
                      <a:pt x="19193" y="14342"/>
                      <a:pt x="19390" y="13966"/>
                    </a:cubicBezTo>
                    <a:lnTo>
                      <a:pt x="19372" y="13966"/>
                    </a:lnTo>
                    <a:cubicBezTo>
                      <a:pt x="19498" y="13733"/>
                      <a:pt x="19659" y="13537"/>
                      <a:pt x="19838" y="13358"/>
                    </a:cubicBezTo>
                    <a:cubicBezTo>
                      <a:pt x="19896" y="13300"/>
                      <a:pt x="20377" y="13041"/>
                      <a:pt x="20529" y="13041"/>
                    </a:cubicBezTo>
                    <a:close/>
                    <a:moveTo>
                      <a:pt x="18715" y="12120"/>
                    </a:moveTo>
                    <a:cubicBezTo>
                      <a:pt x="18726" y="12120"/>
                      <a:pt x="18736" y="12126"/>
                      <a:pt x="18746" y="12141"/>
                    </a:cubicBezTo>
                    <a:cubicBezTo>
                      <a:pt x="18925" y="12409"/>
                      <a:pt x="19068" y="12696"/>
                      <a:pt x="19158" y="13000"/>
                    </a:cubicBezTo>
                    <a:cubicBezTo>
                      <a:pt x="19336" y="13519"/>
                      <a:pt x="19140" y="14002"/>
                      <a:pt x="18889" y="14467"/>
                    </a:cubicBezTo>
                    <a:cubicBezTo>
                      <a:pt x="18874" y="14460"/>
                      <a:pt x="18859" y="14455"/>
                      <a:pt x="18846" y="14455"/>
                    </a:cubicBezTo>
                    <a:cubicBezTo>
                      <a:pt x="18827" y="14455"/>
                      <a:pt x="18810" y="14464"/>
                      <a:pt x="18800" y="14485"/>
                    </a:cubicBezTo>
                    <a:cubicBezTo>
                      <a:pt x="18603" y="14700"/>
                      <a:pt x="18460" y="14986"/>
                      <a:pt x="18388" y="15272"/>
                    </a:cubicBezTo>
                    <a:lnTo>
                      <a:pt x="18352" y="15308"/>
                    </a:lnTo>
                    <a:cubicBezTo>
                      <a:pt x="18334" y="14485"/>
                      <a:pt x="18281" y="13644"/>
                      <a:pt x="18406" y="12821"/>
                    </a:cubicBezTo>
                    <a:cubicBezTo>
                      <a:pt x="18406" y="12805"/>
                      <a:pt x="18599" y="12120"/>
                      <a:pt x="18715" y="12120"/>
                    </a:cubicBezTo>
                    <a:close/>
                    <a:moveTo>
                      <a:pt x="17819" y="13100"/>
                    </a:moveTo>
                    <a:cubicBezTo>
                      <a:pt x="17821" y="13104"/>
                      <a:pt x="17826" y="13107"/>
                      <a:pt x="17833" y="13107"/>
                    </a:cubicBezTo>
                    <a:cubicBezTo>
                      <a:pt x="17887" y="13215"/>
                      <a:pt x="17923" y="13304"/>
                      <a:pt x="17976" y="13393"/>
                    </a:cubicBezTo>
                    <a:cubicBezTo>
                      <a:pt x="18048" y="13465"/>
                      <a:pt x="18120" y="13555"/>
                      <a:pt x="18191" y="13608"/>
                    </a:cubicBezTo>
                    <a:cubicBezTo>
                      <a:pt x="18173" y="14229"/>
                      <a:pt x="18208" y="14867"/>
                      <a:pt x="18244" y="15505"/>
                    </a:cubicBezTo>
                    <a:lnTo>
                      <a:pt x="18191" y="15505"/>
                    </a:lnTo>
                    <a:cubicBezTo>
                      <a:pt x="17869" y="15147"/>
                      <a:pt x="17690" y="14682"/>
                      <a:pt x="17708" y="14217"/>
                    </a:cubicBezTo>
                    <a:cubicBezTo>
                      <a:pt x="17708" y="13948"/>
                      <a:pt x="17726" y="13698"/>
                      <a:pt x="17780" y="13447"/>
                    </a:cubicBezTo>
                    <a:cubicBezTo>
                      <a:pt x="17797" y="13376"/>
                      <a:pt x="17815" y="13304"/>
                      <a:pt x="17833" y="13232"/>
                    </a:cubicBezTo>
                    <a:cubicBezTo>
                      <a:pt x="17833" y="13183"/>
                      <a:pt x="17833" y="13148"/>
                      <a:pt x="17819" y="13100"/>
                    </a:cubicBezTo>
                    <a:close/>
                    <a:moveTo>
                      <a:pt x="18889" y="15362"/>
                    </a:moveTo>
                    <a:cubicBezTo>
                      <a:pt x="18764" y="15434"/>
                      <a:pt x="18639" y="15487"/>
                      <a:pt x="18513" y="15541"/>
                    </a:cubicBezTo>
                    <a:cubicBezTo>
                      <a:pt x="18513" y="15523"/>
                      <a:pt x="18495" y="15505"/>
                      <a:pt x="18477" y="15505"/>
                    </a:cubicBezTo>
                    <a:lnTo>
                      <a:pt x="18477" y="15469"/>
                    </a:lnTo>
                    <a:cubicBezTo>
                      <a:pt x="18621" y="15434"/>
                      <a:pt x="18746" y="15398"/>
                      <a:pt x="18889" y="15362"/>
                    </a:cubicBezTo>
                    <a:close/>
                    <a:moveTo>
                      <a:pt x="20997" y="14197"/>
                    </a:moveTo>
                    <a:cubicBezTo>
                      <a:pt x="21081" y="14197"/>
                      <a:pt x="21166" y="14203"/>
                      <a:pt x="21251" y="14217"/>
                    </a:cubicBezTo>
                    <a:cubicBezTo>
                      <a:pt x="21717" y="14324"/>
                      <a:pt x="21412" y="14700"/>
                      <a:pt x="21198" y="14861"/>
                    </a:cubicBezTo>
                    <a:cubicBezTo>
                      <a:pt x="20625" y="15255"/>
                      <a:pt x="19963" y="15398"/>
                      <a:pt x="19319" y="15612"/>
                    </a:cubicBezTo>
                    <a:cubicBezTo>
                      <a:pt x="19301" y="15577"/>
                      <a:pt x="19265" y="15559"/>
                      <a:pt x="19229" y="15559"/>
                    </a:cubicBezTo>
                    <a:lnTo>
                      <a:pt x="18925" y="15595"/>
                    </a:lnTo>
                    <a:cubicBezTo>
                      <a:pt x="19086" y="15505"/>
                      <a:pt x="19229" y="15362"/>
                      <a:pt x="19319" y="15201"/>
                    </a:cubicBezTo>
                    <a:cubicBezTo>
                      <a:pt x="19354" y="15147"/>
                      <a:pt x="19319" y="15076"/>
                      <a:pt x="19247" y="15058"/>
                    </a:cubicBezTo>
                    <a:cubicBezTo>
                      <a:pt x="19301" y="15004"/>
                      <a:pt x="19372" y="14950"/>
                      <a:pt x="19426" y="14897"/>
                    </a:cubicBezTo>
                    <a:lnTo>
                      <a:pt x="19551" y="14807"/>
                    </a:lnTo>
                    <a:cubicBezTo>
                      <a:pt x="19784" y="14646"/>
                      <a:pt x="20034" y="14503"/>
                      <a:pt x="20285" y="14378"/>
                    </a:cubicBezTo>
                    <a:cubicBezTo>
                      <a:pt x="20500" y="14257"/>
                      <a:pt x="20745" y="14197"/>
                      <a:pt x="20997" y="14197"/>
                    </a:cubicBezTo>
                    <a:close/>
                    <a:moveTo>
                      <a:pt x="9619" y="14861"/>
                    </a:moveTo>
                    <a:lnTo>
                      <a:pt x="9619" y="14879"/>
                    </a:lnTo>
                    <a:cubicBezTo>
                      <a:pt x="9601" y="15076"/>
                      <a:pt x="9548" y="15290"/>
                      <a:pt x="9458" y="15487"/>
                    </a:cubicBezTo>
                    <a:cubicBezTo>
                      <a:pt x="9387" y="15612"/>
                      <a:pt x="9315" y="15738"/>
                      <a:pt x="9244" y="15845"/>
                    </a:cubicBezTo>
                    <a:cubicBezTo>
                      <a:pt x="9261" y="15487"/>
                      <a:pt x="9387" y="15147"/>
                      <a:pt x="9619" y="14861"/>
                    </a:cubicBezTo>
                    <a:close/>
                    <a:moveTo>
                      <a:pt x="6148" y="15541"/>
                    </a:moveTo>
                    <a:lnTo>
                      <a:pt x="6148" y="15541"/>
                    </a:lnTo>
                    <a:cubicBezTo>
                      <a:pt x="6146" y="15695"/>
                      <a:pt x="6129" y="15833"/>
                      <a:pt x="6112" y="15970"/>
                    </a:cubicBezTo>
                    <a:cubicBezTo>
                      <a:pt x="6094" y="16096"/>
                      <a:pt x="6058" y="16239"/>
                      <a:pt x="6005" y="16346"/>
                    </a:cubicBezTo>
                    <a:cubicBezTo>
                      <a:pt x="5987" y="16078"/>
                      <a:pt x="6040" y="15792"/>
                      <a:pt x="6148" y="15541"/>
                    </a:cubicBezTo>
                    <a:close/>
                    <a:moveTo>
                      <a:pt x="20410" y="15600"/>
                    </a:moveTo>
                    <a:cubicBezTo>
                      <a:pt x="20965" y="15600"/>
                      <a:pt x="21501" y="15740"/>
                      <a:pt x="21752" y="16131"/>
                    </a:cubicBezTo>
                    <a:cubicBezTo>
                      <a:pt x="21865" y="16300"/>
                      <a:pt x="20941" y="16358"/>
                      <a:pt x="20486" y="16358"/>
                    </a:cubicBezTo>
                    <a:cubicBezTo>
                      <a:pt x="20362" y="16358"/>
                      <a:pt x="20272" y="16354"/>
                      <a:pt x="20249" y="16346"/>
                    </a:cubicBezTo>
                    <a:lnTo>
                      <a:pt x="20231" y="16364"/>
                    </a:lnTo>
                    <a:cubicBezTo>
                      <a:pt x="19838" y="16292"/>
                      <a:pt x="19462" y="16167"/>
                      <a:pt x="19122" y="15952"/>
                    </a:cubicBezTo>
                    <a:cubicBezTo>
                      <a:pt x="19122" y="15935"/>
                      <a:pt x="19122" y="15899"/>
                      <a:pt x="19122" y="15881"/>
                    </a:cubicBezTo>
                    <a:cubicBezTo>
                      <a:pt x="19408" y="15827"/>
                      <a:pt x="19676" y="15738"/>
                      <a:pt x="19945" y="15630"/>
                    </a:cubicBezTo>
                    <a:cubicBezTo>
                      <a:pt x="20098" y="15611"/>
                      <a:pt x="20255" y="15600"/>
                      <a:pt x="20410" y="15600"/>
                    </a:cubicBezTo>
                    <a:close/>
                    <a:moveTo>
                      <a:pt x="13556" y="16275"/>
                    </a:moveTo>
                    <a:lnTo>
                      <a:pt x="13556" y="16275"/>
                    </a:lnTo>
                    <a:cubicBezTo>
                      <a:pt x="13521" y="16418"/>
                      <a:pt x="13449" y="16543"/>
                      <a:pt x="13342" y="16650"/>
                    </a:cubicBezTo>
                    <a:cubicBezTo>
                      <a:pt x="13306" y="16686"/>
                      <a:pt x="13252" y="16740"/>
                      <a:pt x="13216" y="16776"/>
                    </a:cubicBezTo>
                    <a:cubicBezTo>
                      <a:pt x="13216" y="16740"/>
                      <a:pt x="13198" y="16722"/>
                      <a:pt x="13163" y="16722"/>
                    </a:cubicBezTo>
                    <a:lnTo>
                      <a:pt x="13163" y="16704"/>
                    </a:lnTo>
                    <a:cubicBezTo>
                      <a:pt x="13181" y="16686"/>
                      <a:pt x="13198" y="16668"/>
                      <a:pt x="13216" y="16650"/>
                    </a:cubicBezTo>
                    <a:cubicBezTo>
                      <a:pt x="13252" y="16579"/>
                      <a:pt x="13306" y="16525"/>
                      <a:pt x="13359" y="16471"/>
                    </a:cubicBezTo>
                    <a:cubicBezTo>
                      <a:pt x="13413" y="16400"/>
                      <a:pt x="13485" y="16346"/>
                      <a:pt x="13556" y="16275"/>
                    </a:cubicBezTo>
                    <a:close/>
                    <a:moveTo>
                      <a:pt x="16939" y="16597"/>
                    </a:moveTo>
                    <a:lnTo>
                      <a:pt x="17064" y="16615"/>
                    </a:lnTo>
                    <a:cubicBezTo>
                      <a:pt x="17189" y="16615"/>
                      <a:pt x="17314" y="16668"/>
                      <a:pt x="17404" y="16740"/>
                    </a:cubicBezTo>
                    <a:cubicBezTo>
                      <a:pt x="17440" y="16776"/>
                      <a:pt x="17386" y="16794"/>
                      <a:pt x="17350" y="16811"/>
                    </a:cubicBezTo>
                    <a:cubicBezTo>
                      <a:pt x="17261" y="16865"/>
                      <a:pt x="17171" y="16883"/>
                      <a:pt x="17082" y="16883"/>
                    </a:cubicBezTo>
                    <a:cubicBezTo>
                      <a:pt x="16939" y="16865"/>
                      <a:pt x="16795" y="16847"/>
                      <a:pt x="16652" y="16829"/>
                    </a:cubicBezTo>
                    <a:cubicBezTo>
                      <a:pt x="16760" y="16740"/>
                      <a:pt x="16849" y="16668"/>
                      <a:pt x="16939" y="16597"/>
                    </a:cubicBezTo>
                    <a:close/>
                    <a:moveTo>
                      <a:pt x="15740" y="16382"/>
                    </a:moveTo>
                    <a:lnTo>
                      <a:pt x="15740" y="16382"/>
                    </a:lnTo>
                    <a:cubicBezTo>
                      <a:pt x="15847" y="16704"/>
                      <a:pt x="15650" y="16972"/>
                      <a:pt x="15489" y="17241"/>
                    </a:cubicBezTo>
                    <a:cubicBezTo>
                      <a:pt x="15453" y="16937"/>
                      <a:pt x="15543" y="16632"/>
                      <a:pt x="15740" y="16382"/>
                    </a:cubicBezTo>
                    <a:close/>
                    <a:moveTo>
                      <a:pt x="18853" y="16006"/>
                    </a:moveTo>
                    <a:lnTo>
                      <a:pt x="18943" y="16024"/>
                    </a:lnTo>
                    <a:cubicBezTo>
                      <a:pt x="19319" y="16364"/>
                      <a:pt x="19820" y="16561"/>
                      <a:pt x="20321" y="16579"/>
                    </a:cubicBezTo>
                    <a:cubicBezTo>
                      <a:pt x="20643" y="16901"/>
                      <a:pt x="20893" y="17259"/>
                      <a:pt x="21090" y="17670"/>
                    </a:cubicBezTo>
                    <a:cubicBezTo>
                      <a:pt x="20106" y="17599"/>
                      <a:pt x="19372" y="16811"/>
                      <a:pt x="18853" y="16006"/>
                    </a:cubicBezTo>
                    <a:close/>
                    <a:moveTo>
                      <a:pt x="8689" y="17366"/>
                    </a:moveTo>
                    <a:cubicBezTo>
                      <a:pt x="8868" y="17653"/>
                      <a:pt x="8975" y="17993"/>
                      <a:pt x="9029" y="18333"/>
                    </a:cubicBezTo>
                    <a:cubicBezTo>
                      <a:pt x="8868" y="18028"/>
                      <a:pt x="8760" y="17688"/>
                      <a:pt x="8689" y="17366"/>
                    </a:cubicBezTo>
                    <a:close/>
                    <a:moveTo>
                      <a:pt x="7400" y="18619"/>
                    </a:moveTo>
                    <a:lnTo>
                      <a:pt x="7400" y="18619"/>
                    </a:lnTo>
                    <a:cubicBezTo>
                      <a:pt x="7508" y="18869"/>
                      <a:pt x="7526" y="19138"/>
                      <a:pt x="7472" y="19406"/>
                    </a:cubicBezTo>
                    <a:cubicBezTo>
                      <a:pt x="7382" y="19156"/>
                      <a:pt x="7347" y="18887"/>
                      <a:pt x="7400" y="18619"/>
                    </a:cubicBezTo>
                    <a:close/>
                    <a:moveTo>
                      <a:pt x="10908" y="14449"/>
                    </a:moveTo>
                    <a:cubicBezTo>
                      <a:pt x="11105" y="14736"/>
                      <a:pt x="11337" y="15004"/>
                      <a:pt x="11606" y="15237"/>
                    </a:cubicBezTo>
                    <a:cubicBezTo>
                      <a:pt x="12679" y="16346"/>
                      <a:pt x="12536" y="17903"/>
                      <a:pt x="12178" y="19299"/>
                    </a:cubicBezTo>
                    <a:cubicBezTo>
                      <a:pt x="12160" y="19317"/>
                      <a:pt x="12178" y="19335"/>
                      <a:pt x="12196" y="19335"/>
                    </a:cubicBezTo>
                    <a:cubicBezTo>
                      <a:pt x="12143" y="19478"/>
                      <a:pt x="12107" y="19603"/>
                      <a:pt x="12053" y="19728"/>
                    </a:cubicBezTo>
                    <a:cubicBezTo>
                      <a:pt x="12286" y="18458"/>
                      <a:pt x="12143" y="17151"/>
                      <a:pt x="11659" y="15952"/>
                    </a:cubicBezTo>
                    <a:cubicBezTo>
                      <a:pt x="11654" y="15941"/>
                      <a:pt x="11645" y="15937"/>
                      <a:pt x="11635" y="15937"/>
                    </a:cubicBezTo>
                    <a:cubicBezTo>
                      <a:pt x="11613" y="15937"/>
                      <a:pt x="11588" y="15958"/>
                      <a:pt x="11588" y="15970"/>
                    </a:cubicBezTo>
                    <a:cubicBezTo>
                      <a:pt x="11785" y="16722"/>
                      <a:pt x="11928" y="17474"/>
                      <a:pt x="11999" y="18243"/>
                    </a:cubicBezTo>
                    <a:cubicBezTo>
                      <a:pt x="12035" y="18869"/>
                      <a:pt x="11928" y="19478"/>
                      <a:pt x="11892" y="20104"/>
                    </a:cubicBezTo>
                    <a:cubicBezTo>
                      <a:pt x="11820" y="20283"/>
                      <a:pt x="11731" y="20462"/>
                      <a:pt x="11659" y="20641"/>
                    </a:cubicBezTo>
                    <a:cubicBezTo>
                      <a:pt x="11731" y="19997"/>
                      <a:pt x="11677" y="19353"/>
                      <a:pt x="11498" y="18726"/>
                    </a:cubicBezTo>
                    <a:lnTo>
                      <a:pt x="11480" y="18744"/>
                    </a:lnTo>
                    <a:cubicBezTo>
                      <a:pt x="11158" y="17456"/>
                      <a:pt x="11140" y="16257"/>
                      <a:pt x="11033" y="14932"/>
                    </a:cubicBezTo>
                    <a:cubicBezTo>
                      <a:pt x="11033" y="14771"/>
                      <a:pt x="10997" y="14592"/>
                      <a:pt x="10908" y="14449"/>
                    </a:cubicBezTo>
                    <a:close/>
                    <a:moveTo>
                      <a:pt x="9691" y="19907"/>
                    </a:moveTo>
                    <a:cubicBezTo>
                      <a:pt x="9691" y="20194"/>
                      <a:pt x="9619" y="20498"/>
                      <a:pt x="9476" y="20766"/>
                    </a:cubicBezTo>
                    <a:cubicBezTo>
                      <a:pt x="9458" y="20623"/>
                      <a:pt x="9440" y="20498"/>
                      <a:pt x="9423" y="20355"/>
                    </a:cubicBezTo>
                    <a:lnTo>
                      <a:pt x="9440" y="20355"/>
                    </a:lnTo>
                    <a:cubicBezTo>
                      <a:pt x="9494" y="20176"/>
                      <a:pt x="9584" y="20033"/>
                      <a:pt x="9691" y="19907"/>
                    </a:cubicBezTo>
                    <a:close/>
                    <a:moveTo>
                      <a:pt x="7687" y="21589"/>
                    </a:moveTo>
                    <a:lnTo>
                      <a:pt x="7687" y="21589"/>
                    </a:lnTo>
                    <a:cubicBezTo>
                      <a:pt x="7973" y="21661"/>
                      <a:pt x="8152" y="21894"/>
                      <a:pt x="8385" y="22055"/>
                    </a:cubicBezTo>
                    <a:cubicBezTo>
                      <a:pt x="8116" y="21965"/>
                      <a:pt x="7866" y="21804"/>
                      <a:pt x="7687" y="21589"/>
                    </a:cubicBezTo>
                    <a:close/>
                    <a:moveTo>
                      <a:pt x="8581" y="24936"/>
                    </a:moveTo>
                    <a:lnTo>
                      <a:pt x="8581" y="24936"/>
                    </a:lnTo>
                    <a:cubicBezTo>
                      <a:pt x="8689" y="25151"/>
                      <a:pt x="8743" y="25383"/>
                      <a:pt x="8725" y="25616"/>
                    </a:cubicBezTo>
                    <a:cubicBezTo>
                      <a:pt x="8617" y="25401"/>
                      <a:pt x="8581" y="25168"/>
                      <a:pt x="8581" y="24936"/>
                    </a:cubicBezTo>
                    <a:close/>
                    <a:moveTo>
                      <a:pt x="15979" y="23940"/>
                    </a:moveTo>
                    <a:cubicBezTo>
                      <a:pt x="16088" y="23940"/>
                      <a:pt x="16179" y="24654"/>
                      <a:pt x="16186" y="24654"/>
                    </a:cubicBezTo>
                    <a:cubicBezTo>
                      <a:pt x="16187" y="24654"/>
                      <a:pt x="16187" y="24652"/>
                      <a:pt x="16187" y="24650"/>
                    </a:cubicBezTo>
                    <a:lnTo>
                      <a:pt x="16187" y="24650"/>
                    </a:lnTo>
                    <a:cubicBezTo>
                      <a:pt x="16187" y="24990"/>
                      <a:pt x="16097" y="25347"/>
                      <a:pt x="15936" y="25670"/>
                    </a:cubicBezTo>
                    <a:cubicBezTo>
                      <a:pt x="15811" y="25938"/>
                      <a:pt x="15650" y="26188"/>
                      <a:pt x="15453" y="26403"/>
                    </a:cubicBezTo>
                    <a:cubicBezTo>
                      <a:pt x="15453" y="26367"/>
                      <a:pt x="15453" y="26332"/>
                      <a:pt x="15471" y="26296"/>
                    </a:cubicBezTo>
                    <a:cubicBezTo>
                      <a:pt x="15459" y="26235"/>
                      <a:pt x="15414" y="26199"/>
                      <a:pt x="15364" y="26199"/>
                    </a:cubicBezTo>
                    <a:cubicBezTo>
                      <a:pt x="15340" y="26199"/>
                      <a:pt x="15315" y="26207"/>
                      <a:pt x="15292" y="26224"/>
                    </a:cubicBezTo>
                    <a:lnTo>
                      <a:pt x="15238" y="26296"/>
                    </a:lnTo>
                    <a:cubicBezTo>
                      <a:pt x="15238" y="26224"/>
                      <a:pt x="15238" y="26153"/>
                      <a:pt x="15238" y="26081"/>
                    </a:cubicBezTo>
                    <a:cubicBezTo>
                      <a:pt x="15238" y="26063"/>
                      <a:pt x="15238" y="26045"/>
                      <a:pt x="15221" y="26027"/>
                    </a:cubicBezTo>
                    <a:cubicBezTo>
                      <a:pt x="15238" y="25795"/>
                      <a:pt x="15238" y="25562"/>
                      <a:pt x="15221" y="25347"/>
                    </a:cubicBezTo>
                    <a:cubicBezTo>
                      <a:pt x="15346" y="24828"/>
                      <a:pt x="15596" y="24345"/>
                      <a:pt x="15954" y="23952"/>
                    </a:cubicBezTo>
                    <a:cubicBezTo>
                      <a:pt x="15962" y="23943"/>
                      <a:pt x="15971" y="23940"/>
                      <a:pt x="15979" y="23940"/>
                    </a:cubicBezTo>
                    <a:close/>
                    <a:moveTo>
                      <a:pt x="14085" y="23984"/>
                    </a:moveTo>
                    <a:cubicBezTo>
                      <a:pt x="14123" y="23984"/>
                      <a:pt x="14167" y="23996"/>
                      <a:pt x="14218" y="24023"/>
                    </a:cubicBezTo>
                    <a:cubicBezTo>
                      <a:pt x="14576" y="24202"/>
                      <a:pt x="14827" y="24506"/>
                      <a:pt x="14952" y="24882"/>
                    </a:cubicBezTo>
                    <a:cubicBezTo>
                      <a:pt x="15006" y="25043"/>
                      <a:pt x="15042" y="25222"/>
                      <a:pt x="15060" y="25401"/>
                    </a:cubicBezTo>
                    <a:cubicBezTo>
                      <a:pt x="15006" y="25670"/>
                      <a:pt x="14970" y="25938"/>
                      <a:pt x="14988" y="26206"/>
                    </a:cubicBezTo>
                    <a:cubicBezTo>
                      <a:pt x="14952" y="26242"/>
                      <a:pt x="14934" y="26296"/>
                      <a:pt x="14934" y="26332"/>
                    </a:cubicBezTo>
                    <a:cubicBezTo>
                      <a:pt x="14898" y="26206"/>
                      <a:pt x="14863" y="26081"/>
                      <a:pt x="14791" y="25956"/>
                    </a:cubicBezTo>
                    <a:cubicBezTo>
                      <a:pt x="14777" y="25929"/>
                      <a:pt x="14756" y="25917"/>
                      <a:pt x="14735" y="25917"/>
                    </a:cubicBezTo>
                    <a:cubicBezTo>
                      <a:pt x="14700" y="25917"/>
                      <a:pt x="14666" y="25947"/>
                      <a:pt x="14666" y="25992"/>
                    </a:cubicBezTo>
                    <a:cubicBezTo>
                      <a:pt x="14702" y="26242"/>
                      <a:pt x="14737" y="26493"/>
                      <a:pt x="14809" y="26725"/>
                    </a:cubicBezTo>
                    <a:cubicBezTo>
                      <a:pt x="14737" y="26654"/>
                      <a:pt x="14666" y="26582"/>
                      <a:pt x="14612" y="26511"/>
                    </a:cubicBezTo>
                    <a:lnTo>
                      <a:pt x="14612" y="26493"/>
                    </a:lnTo>
                    <a:cubicBezTo>
                      <a:pt x="14541" y="26224"/>
                      <a:pt x="14397" y="25974"/>
                      <a:pt x="14183" y="25777"/>
                    </a:cubicBezTo>
                    <a:lnTo>
                      <a:pt x="14201" y="25777"/>
                    </a:lnTo>
                    <a:cubicBezTo>
                      <a:pt x="14039" y="25401"/>
                      <a:pt x="13914" y="25007"/>
                      <a:pt x="13878" y="24596"/>
                    </a:cubicBezTo>
                    <a:cubicBezTo>
                      <a:pt x="13863" y="24457"/>
                      <a:pt x="13848" y="23984"/>
                      <a:pt x="14085" y="23984"/>
                    </a:cubicBezTo>
                    <a:close/>
                    <a:moveTo>
                      <a:pt x="17518" y="24936"/>
                    </a:moveTo>
                    <a:cubicBezTo>
                      <a:pt x="17251" y="25376"/>
                      <a:pt x="16915" y="25763"/>
                      <a:pt x="16545" y="26081"/>
                    </a:cubicBezTo>
                    <a:cubicBezTo>
                      <a:pt x="16312" y="26278"/>
                      <a:pt x="16080" y="26457"/>
                      <a:pt x="15847" y="26618"/>
                    </a:cubicBezTo>
                    <a:lnTo>
                      <a:pt x="15525" y="26743"/>
                    </a:lnTo>
                    <a:cubicBezTo>
                      <a:pt x="15489" y="26779"/>
                      <a:pt x="15489" y="26851"/>
                      <a:pt x="15525" y="26851"/>
                    </a:cubicBezTo>
                    <a:cubicBezTo>
                      <a:pt x="15471" y="26886"/>
                      <a:pt x="15417" y="26940"/>
                      <a:pt x="15382" y="26976"/>
                    </a:cubicBezTo>
                    <a:lnTo>
                      <a:pt x="15274" y="26958"/>
                    </a:lnTo>
                    <a:cubicBezTo>
                      <a:pt x="15310" y="26886"/>
                      <a:pt x="15328" y="26815"/>
                      <a:pt x="15364" y="26761"/>
                    </a:cubicBezTo>
                    <a:cubicBezTo>
                      <a:pt x="15668" y="26475"/>
                      <a:pt x="15918" y="26153"/>
                      <a:pt x="16080" y="25777"/>
                    </a:cubicBezTo>
                    <a:cubicBezTo>
                      <a:pt x="16453" y="25332"/>
                      <a:pt x="16915" y="24958"/>
                      <a:pt x="17518" y="24936"/>
                    </a:cubicBezTo>
                    <a:close/>
                    <a:moveTo>
                      <a:pt x="13224" y="25443"/>
                    </a:moveTo>
                    <a:cubicBezTo>
                      <a:pt x="13261" y="25443"/>
                      <a:pt x="13306" y="25448"/>
                      <a:pt x="13359" y="25455"/>
                    </a:cubicBezTo>
                    <a:cubicBezTo>
                      <a:pt x="13556" y="25508"/>
                      <a:pt x="13717" y="25616"/>
                      <a:pt x="13861" y="25741"/>
                    </a:cubicBezTo>
                    <a:cubicBezTo>
                      <a:pt x="13968" y="25831"/>
                      <a:pt x="14075" y="25920"/>
                      <a:pt x="14165" y="26027"/>
                    </a:cubicBezTo>
                    <a:cubicBezTo>
                      <a:pt x="14236" y="26206"/>
                      <a:pt x="14326" y="26367"/>
                      <a:pt x="14433" y="26528"/>
                    </a:cubicBezTo>
                    <a:cubicBezTo>
                      <a:pt x="14451" y="26690"/>
                      <a:pt x="14487" y="26851"/>
                      <a:pt x="14541" y="26994"/>
                    </a:cubicBezTo>
                    <a:cubicBezTo>
                      <a:pt x="13878" y="26851"/>
                      <a:pt x="13342" y="26367"/>
                      <a:pt x="13127" y="25741"/>
                    </a:cubicBezTo>
                    <a:cubicBezTo>
                      <a:pt x="13055" y="25512"/>
                      <a:pt x="13075" y="25443"/>
                      <a:pt x="13224" y="25443"/>
                    </a:cubicBezTo>
                    <a:close/>
                    <a:moveTo>
                      <a:pt x="17350" y="26385"/>
                    </a:moveTo>
                    <a:lnTo>
                      <a:pt x="17350" y="26385"/>
                    </a:lnTo>
                    <a:cubicBezTo>
                      <a:pt x="16903" y="26725"/>
                      <a:pt x="16402" y="26922"/>
                      <a:pt x="15865" y="27012"/>
                    </a:cubicBezTo>
                    <a:cubicBezTo>
                      <a:pt x="15883" y="26958"/>
                      <a:pt x="15918" y="26904"/>
                      <a:pt x="15936" y="26869"/>
                    </a:cubicBezTo>
                    <a:cubicBezTo>
                      <a:pt x="15936" y="26833"/>
                      <a:pt x="15936" y="26815"/>
                      <a:pt x="15901" y="26797"/>
                    </a:cubicBezTo>
                    <a:cubicBezTo>
                      <a:pt x="16384" y="26707"/>
                      <a:pt x="16867" y="26528"/>
                      <a:pt x="17350" y="26385"/>
                    </a:cubicBezTo>
                    <a:close/>
                    <a:moveTo>
                      <a:pt x="10586" y="26171"/>
                    </a:moveTo>
                    <a:lnTo>
                      <a:pt x="10586" y="26171"/>
                    </a:lnTo>
                    <a:cubicBezTo>
                      <a:pt x="10568" y="26350"/>
                      <a:pt x="10514" y="26528"/>
                      <a:pt x="10443" y="26690"/>
                    </a:cubicBezTo>
                    <a:cubicBezTo>
                      <a:pt x="10389" y="26851"/>
                      <a:pt x="10317" y="26994"/>
                      <a:pt x="10246" y="27137"/>
                    </a:cubicBezTo>
                    <a:lnTo>
                      <a:pt x="10246" y="27083"/>
                    </a:lnTo>
                    <a:cubicBezTo>
                      <a:pt x="10282" y="26761"/>
                      <a:pt x="10407" y="26439"/>
                      <a:pt x="10586" y="26171"/>
                    </a:cubicBezTo>
                    <a:close/>
                    <a:moveTo>
                      <a:pt x="14737" y="27137"/>
                    </a:moveTo>
                    <a:cubicBezTo>
                      <a:pt x="14773" y="27244"/>
                      <a:pt x="14809" y="27334"/>
                      <a:pt x="14827" y="27441"/>
                    </a:cubicBezTo>
                    <a:lnTo>
                      <a:pt x="14791" y="27549"/>
                    </a:lnTo>
                    <a:cubicBezTo>
                      <a:pt x="14755" y="27423"/>
                      <a:pt x="14702" y="27280"/>
                      <a:pt x="14666" y="27155"/>
                    </a:cubicBezTo>
                    <a:lnTo>
                      <a:pt x="14666" y="27137"/>
                    </a:lnTo>
                    <a:close/>
                    <a:moveTo>
                      <a:pt x="15203" y="28551"/>
                    </a:moveTo>
                    <a:lnTo>
                      <a:pt x="15203" y="28551"/>
                    </a:lnTo>
                    <a:cubicBezTo>
                      <a:pt x="15006" y="28837"/>
                      <a:pt x="14737" y="29087"/>
                      <a:pt x="14433" y="29266"/>
                    </a:cubicBezTo>
                    <a:lnTo>
                      <a:pt x="14433" y="29249"/>
                    </a:lnTo>
                    <a:lnTo>
                      <a:pt x="14451" y="29249"/>
                    </a:lnTo>
                    <a:lnTo>
                      <a:pt x="14469" y="29231"/>
                    </a:lnTo>
                    <a:cubicBezTo>
                      <a:pt x="14505" y="29213"/>
                      <a:pt x="14505" y="29159"/>
                      <a:pt x="14487" y="29141"/>
                    </a:cubicBezTo>
                    <a:cubicBezTo>
                      <a:pt x="14666" y="28891"/>
                      <a:pt x="14916" y="28676"/>
                      <a:pt x="15203" y="28551"/>
                    </a:cubicBezTo>
                    <a:close/>
                    <a:moveTo>
                      <a:pt x="7615" y="24274"/>
                    </a:moveTo>
                    <a:cubicBezTo>
                      <a:pt x="7615" y="24274"/>
                      <a:pt x="7884" y="25079"/>
                      <a:pt x="7884" y="25097"/>
                    </a:cubicBezTo>
                    <a:cubicBezTo>
                      <a:pt x="8045" y="25670"/>
                      <a:pt x="8116" y="26260"/>
                      <a:pt x="8116" y="26869"/>
                    </a:cubicBezTo>
                    <a:cubicBezTo>
                      <a:pt x="8134" y="27620"/>
                      <a:pt x="8098" y="28372"/>
                      <a:pt x="8027" y="29123"/>
                    </a:cubicBezTo>
                    <a:cubicBezTo>
                      <a:pt x="7901" y="28318"/>
                      <a:pt x="7848" y="27513"/>
                      <a:pt x="7830" y="26725"/>
                    </a:cubicBezTo>
                    <a:cubicBezTo>
                      <a:pt x="7830" y="26690"/>
                      <a:pt x="7803" y="26672"/>
                      <a:pt x="7776" y="26672"/>
                    </a:cubicBezTo>
                    <a:cubicBezTo>
                      <a:pt x="7749" y="26672"/>
                      <a:pt x="7722" y="26690"/>
                      <a:pt x="7722" y="26725"/>
                    </a:cubicBezTo>
                    <a:cubicBezTo>
                      <a:pt x="7705" y="27620"/>
                      <a:pt x="7794" y="28515"/>
                      <a:pt x="7991" y="29392"/>
                    </a:cubicBezTo>
                    <a:cubicBezTo>
                      <a:pt x="7991" y="29392"/>
                      <a:pt x="7991" y="29392"/>
                      <a:pt x="7991" y="29410"/>
                    </a:cubicBezTo>
                    <a:lnTo>
                      <a:pt x="7991" y="29445"/>
                    </a:lnTo>
                    <a:cubicBezTo>
                      <a:pt x="7508" y="27763"/>
                      <a:pt x="7311" y="26027"/>
                      <a:pt x="7615" y="24274"/>
                    </a:cubicBezTo>
                    <a:close/>
                    <a:moveTo>
                      <a:pt x="13503" y="29911"/>
                    </a:moveTo>
                    <a:cubicBezTo>
                      <a:pt x="13664" y="30179"/>
                      <a:pt x="13735" y="30465"/>
                      <a:pt x="13753" y="30770"/>
                    </a:cubicBezTo>
                    <a:cubicBezTo>
                      <a:pt x="13628" y="30501"/>
                      <a:pt x="13538" y="30215"/>
                      <a:pt x="13503" y="29911"/>
                    </a:cubicBezTo>
                    <a:close/>
                    <a:moveTo>
                      <a:pt x="5863" y="28798"/>
                    </a:moveTo>
                    <a:cubicBezTo>
                      <a:pt x="5910" y="28798"/>
                      <a:pt x="5940" y="28858"/>
                      <a:pt x="5933" y="29016"/>
                    </a:cubicBezTo>
                    <a:cubicBezTo>
                      <a:pt x="5933" y="29284"/>
                      <a:pt x="5915" y="29535"/>
                      <a:pt x="5897" y="29803"/>
                    </a:cubicBezTo>
                    <a:cubicBezTo>
                      <a:pt x="5879" y="30108"/>
                      <a:pt x="5844" y="30430"/>
                      <a:pt x="5808" y="30734"/>
                    </a:cubicBezTo>
                    <a:lnTo>
                      <a:pt x="5790" y="30716"/>
                    </a:lnTo>
                    <a:cubicBezTo>
                      <a:pt x="5780" y="30706"/>
                      <a:pt x="5766" y="30702"/>
                      <a:pt x="5750" y="30702"/>
                    </a:cubicBezTo>
                    <a:cubicBezTo>
                      <a:pt x="5711" y="30702"/>
                      <a:pt x="5665" y="30731"/>
                      <a:pt x="5665" y="30770"/>
                    </a:cubicBezTo>
                    <a:lnTo>
                      <a:pt x="5665" y="30805"/>
                    </a:lnTo>
                    <a:cubicBezTo>
                      <a:pt x="5611" y="30591"/>
                      <a:pt x="5521" y="30412"/>
                      <a:pt x="5432" y="30233"/>
                    </a:cubicBezTo>
                    <a:cubicBezTo>
                      <a:pt x="5360" y="29821"/>
                      <a:pt x="5414" y="29410"/>
                      <a:pt x="5611" y="29052"/>
                    </a:cubicBezTo>
                    <a:lnTo>
                      <a:pt x="5611" y="29070"/>
                    </a:lnTo>
                    <a:cubicBezTo>
                      <a:pt x="5686" y="28930"/>
                      <a:pt x="5793" y="28798"/>
                      <a:pt x="5863" y="28798"/>
                    </a:cubicBezTo>
                    <a:close/>
                    <a:moveTo>
                      <a:pt x="6470" y="29410"/>
                    </a:moveTo>
                    <a:cubicBezTo>
                      <a:pt x="6595" y="29964"/>
                      <a:pt x="6345" y="30555"/>
                      <a:pt x="6148" y="31110"/>
                    </a:cubicBezTo>
                    <a:cubicBezTo>
                      <a:pt x="6130" y="30984"/>
                      <a:pt x="6112" y="30859"/>
                      <a:pt x="6094" y="30734"/>
                    </a:cubicBezTo>
                    <a:lnTo>
                      <a:pt x="6112" y="30734"/>
                    </a:lnTo>
                    <a:cubicBezTo>
                      <a:pt x="6099" y="30709"/>
                      <a:pt x="6078" y="30683"/>
                      <a:pt x="6047" y="30683"/>
                    </a:cubicBezTo>
                    <a:cubicBezTo>
                      <a:pt x="6034" y="30683"/>
                      <a:pt x="6020" y="30688"/>
                      <a:pt x="6005" y="30698"/>
                    </a:cubicBezTo>
                    <a:cubicBezTo>
                      <a:pt x="6040" y="30465"/>
                      <a:pt x="6058" y="30251"/>
                      <a:pt x="6076" y="30018"/>
                    </a:cubicBezTo>
                    <a:cubicBezTo>
                      <a:pt x="6255" y="29857"/>
                      <a:pt x="6398" y="29642"/>
                      <a:pt x="6470" y="29410"/>
                    </a:cubicBezTo>
                    <a:close/>
                    <a:moveTo>
                      <a:pt x="8796" y="30000"/>
                    </a:moveTo>
                    <a:cubicBezTo>
                      <a:pt x="8796" y="30394"/>
                      <a:pt x="8546" y="30752"/>
                      <a:pt x="8349" y="31110"/>
                    </a:cubicBezTo>
                    <a:lnTo>
                      <a:pt x="8349" y="31074"/>
                    </a:lnTo>
                    <a:cubicBezTo>
                      <a:pt x="8474" y="30698"/>
                      <a:pt x="8617" y="30340"/>
                      <a:pt x="8796" y="30000"/>
                    </a:cubicBezTo>
                    <a:close/>
                    <a:moveTo>
                      <a:pt x="4072" y="29123"/>
                    </a:moveTo>
                    <a:cubicBezTo>
                      <a:pt x="4483" y="29338"/>
                      <a:pt x="4823" y="29642"/>
                      <a:pt x="5092" y="30018"/>
                    </a:cubicBezTo>
                    <a:cubicBezTo>
                      <a:pt x="5181" y="30125"/>
                      <a:pt x="5253" y="30251"/>
                      <a:pt x="5307" y="30376"/>
                    </a:cubicBezTo>
                    <a:cubicBezTo>
                      <a:pt x="5342" y="30519"/>
                      <a:pt x="5378" y="30644"/>
                      <a:pt x="5450" y="30770"/>
                    </a:cubicBezTo>
                    <a:lnTo>
                      <a:pt x="5414" y="30734"/>
                    </a:lnTo>
                    <a:cubicBezTo>
                      <a:pt x="5396" y="30722"/>
                      <a:pt x="5376" y="30716"/>
                      <a:pt x="5358" y="30716"/>
                    </a:cubicBezTo>
                    <a:cubicBezTo>
                      <a:pt x="5321" y="30716"/>
                      <a:pt x="5289" y="30740"/>
                      <a:pt x="5289" y="30788"/>
                    </a:cubicBezTo>
                    <a:cubicBezTo>
                      <a:pt x="5271" y="30895"/>
                      <a:pt x="5271" y="31020"/>
                      <a:pt x="5289" y="31128"/>
                    </a:cubicBezTo>
                    <a:cubicBezTo>
                      <a:pt x="5217" y="31074"/>
                      <a:pt x="5146" y="31020"/>
                      <a:pt x="5056" y="30966"/>
                    </a:cubicBezTo>
                    <a:cubicBezTo>
                      <a:pt x="4913" y="30805"/>
                      <a:pt x="4752" y="30662"/>
                      <a:pt x="4573" y="30537"/>
                    </a:cubicBezTo>
                    <a:cubicBezTo>
                      <a:pt x="4519" y="30430"/>
                      <a:pt x="4466" y="30322"/>
                      <a:pt x="4430" y="30251"/>
                    </a:cubicBezTo>
                    <a:cubicBezTo>
                      <a:pt x="4251" y="29911"/>
                      <a:pt x="4126" y="29517"/>
                      <a:pt x="4072" y="29123"/>
                    </a:cubicBezTo>
                    <a:close/>
                    <a:moveTo>
                      <a:pt x="3431" y="30138"/>
                    </a:moveTo>
                    <a:cubicBezTo>
                      <a:pt x="3807" y="30138"/>
                      <a:pt x="4233" y="30498"/>
                      <a:pt x="4501" y="30716"/>
                    </a:cubicBezTo>
                    <a:cubicBezTo>
                      <a:pt x="4519" y="30734"/>
                      <a:pt x="4537" y="30752"/>
                      <a:pt x="4573" y="30788"/>
                    </a:cubicBezTo>
                    <a:cubicBezTo>
                      <a:pt x="4662" y="30966"/>
                      <a:pt x="4823" y="31110"/>
                      <a:pt x="5002" y="31217"/>
                    </a:cubicBezTo>
                    <a:lnTo>
                      <a:pt x="5074" y="31289"/>
                    </a:lnTo>
                    <a:cubicBezTo>
                      <a:pt x="5092" y="31306"/>
                      <a:pt x="5110" y="31342"/>
                      <a:pt x="5128" y="31360"/>
                    </a:cubicBezTo>
                    <a:cubicBezTo>
                      <a:pt x="5002" y="31324"/>
                      <a:pt x="4859" y="31306"/>
                      <a:pt x="4734" y="31306"/>
                    </a:cubicBezTo>
                    <a:cubicBezTo>
                      <a:pt x="4698" y="31306"/>
                      <a:pt x="4680" y="31324"/>
                      <a:pt x="4662" y="31342"/>
                    </a:cubicBezTo>
                    <a:cubicBezTo>
                      <a:pt x="4483" y="31289"/>
                      <a:pt x="4305" y="31253"/>
                      <a:pt x="4126" y="31217"/>
                    </a:cubicBezTo>
                    <a:cubicBezTo>
                      <a:pt x="3965" y="31163"/>
                      <a:pt x="3821" y="31092"/>
                      <a:pt x="3678" y="31038"/>
                    </a:cubicBezTo>
                    <a:cubicBezTo>
                      <a:pt x="3499" y="30949"/>
                      <a:pt x="3338" y="30859"/>
                      <a:pt x="3177" y="30734"/>
                    </a:cubicBezTo>
                    <a:cubicBezTo>
                      <a:pt x="2909" y="30555"/>
                      <a:pt x="3034" y="30143"/>
                      <a:pt x="3356" y="30143"/>
                    </a:cubicBezTo>
                    <a:cubicBezTo>
                      <a:pt x="3381" y="30140"/>
                      <a:pt x="3406" y="30138"/>
                      <a:pt x="3431" y="30138"/>
                    </a:cubicBezTo>
                    <a:close/>
                    <a:moveTo>
                      <a:pt x="5432" y="30966"/>
                    </a:moveTo>
                    <a:lnTo>
                      <a:pt x="5432" y="30966"/>
                    </a:lnTo>
                    <a:cubicBezTo>
                      <a:pt x="5486" y="31038"/>
                      <a:pt x="5539" y="31110"/>
                      <a:pt x="5575" y="31181"/>
                    </a:cubicBezTo>
                    <a:cubicBezTo>
                      <a:pt x="5608" y="31265"/>
                      <a:pt x="5626" y="31333"/>
                      <a:pt x="5658" y="31414"/>
                    </a:cubicBezTo>
                    <a:lnTo>
                      <a:pt x="5658" y="31414"/>
                    </a:lnTo>
                    <a:cubicBezTo>
                      <a:pt x="5642" y="31414"/>
                      <a:pt x="5629" y="31416"/>
                      <a:pt x="5629" y="31432"/>
                    </a:cubicBezTo>
                    <a:cubicBezTo>
                      <a:pt x="5575" y="31378"/>
                      <a:pt x="5539" y="31324"/>
                      <a:pt x="5486" y="31289"/>
                    </a:cubicBezTo>
                    <a:cubicBezTo>
                      <a:pt x="5450" y="31181"/>
                      <a:pt x="5432" y="31074"/>
                      <a:pt x="5432" y="30966"/>
                    </a:cubicBezTo>
                    <a:close/>
                    <a:moveTo>
                      <a:pt x="5897" y="31163"/>
                    </a:moveTo>
                    <a:cubicBezTo>
                      <a:pt x="5951" y="31289"/>
                      <a:pt x="5987" y="31432"/>
                      <a:pt x="6005" y="31557"/>
                    </a:cubicBezTo>
                    <a:lnTo>
                      <a:pt x="6005" y="31575"/>
                    </a:lnTo>
                    <a:cubicBezTo>
                      <a:pt x="6005" y="31593"/>
                      <a:pt x="6005" y="31611"/>
                      <a:pt x="6022" y="31611"/>
                    </a:cubicBezTo>
                    <a:cubicBezTo>
                      <a:pt x="6022" y="31664"/>
                      <a:pt x="6022" y="31736"/>
                      <a:pt x="6040" y="31790"/>
                    </a:cubicBezTo>
                    <a:lnTo>
                      <a:pt x="6005" y="31754"/>
                    </a:lnTo>
                    <a:cubicBezTo>
                      <a:pt x="5987" y="31700"/>
                      <a:pt x="5969" y="31629"/>
                      <a:pt x="5933" y="31575"/>
                    </a:cubicBezTo>
                    <a:cubicBezTo>
                      <a:pt x="5915" y="31468"/>
                      <a:pt x="5879" y="31378"/>
                      <a:pt x="5861" y="31271"/>
                    </a:cubicBezTo>
                    <a:cubicBezTo>
                      <a:pt x="5861" y="31235"/>
                      <a:pt x="5897" y="31199"/>
                      <a:pt x="5897" y="31163"/>
                    </a:cubicBezTo>
                    <a:close/>
                    <a:moveTo>
                      <a:pt x="4970" y="31470"/>
                    </a:moveTo>
                    <a:cubicBezTo>
                      <a:pt x="5122" y="31490"/>
                      <a:pt x="5259" y="31543"/>
                      <a:pt x="5396" y="31629"/>
                    </a:cubicBezTo>
                    <a:cubicBezTo>
                      <a:pt x="5486" y="31700"/>
                      <a:pt x="5593" y="31772"/>
                      <a:pt x="5700" y="31825"/>
                    </a:cubicBezTo>
                    <a:lnTo>
                      <a:pt x="5772" y="31825"/>
                    </a:lnTo>
                    <a:cubicBezTo>
                      <a:pt x="5790" y="31825"/>
                      <a:pt x="5808" y="31825"/>
                      <a:pt x="5826" y="31808"/>
                    </a:cubicBezTo>
                    <a:cubicBezTo>
                      <a:pt x="5844" y="31861"/>
                      <a:pt x="5861" y="31897"/>
                      <a:pt x="5879" y="31933"/>
                    </a:cubicBezTo>
                    <a:cubicBezTo>
                      <a:pt x="5541" y="31844"/>
                      <a:pt x="5237" y="31684"/>
                      <a:pt x="4970" y="31470"/>
                    </a:cubicBezTo>
                    <a:close/>
                    <a:moveTo>
                      <a:pt x="12894" y="31861"/>
                    </a:moveTo>
                    <a:cubicBezTo>
                      <a:pt x="13055" y="32237"/>
                      <a:pt x="13145" y="32631"/>
                      <a:pt x="13127" y="33024"/>
                    </a:cubicBezTo>
                    <a:cubicBezTo>
                      <a:pt x="12948" y="32667"/>
                      <a:pt x="12787" y="32219"/>
                      <a:pt x="12894" y="31861"/>
                    </a:cubicBezTo>
                    <a:close/>
                    <a:moveTo>
                      <a:pt x="11588" y="32559"/>
                    </a:moveTo>
                    <a:cubicBezTo>
                      <a:pt x="11713" y="33078"/>
                      <a:pt x="11445" y="33525"/>
                      <a:pt x="11230" y="33991"/>
                    </a:cubicBezTo>
                    <a:cubicBezTo>
                      <a:pt x="11176" y="33490"/>
                      <a:pt x="11302" y="32971"/>
                      <a:pt x="11588" y="32559"/>
                    </a:cubicBezTo>
                    <a:close/>
                    <a:moveTo>
                      <a:pt x="17440" y="30090"/>
                    </a:moveTo>
                    <a:cubicBezTo>
                      <a:pt x="17440" y="30090"/>
                      <a:pt x="16777" y="31611"/>
                      <a:pt x="16670" y="31790"/>
                    </a:cubicBezTo>
                    <a:cubicBezTo>
                      <a:pt x="16241" y="32541"/>
                      <a:pt x="15757" y="33257"/>
                      <a:pt x="15256" y="33955"/>
                    </a:cubicBezTo>
                    <a:cubicBezTo>
                      <a:pt x="14397" y="35118"/>
                      <a:pt x="13592" y="36317"/>
                      <a:pt x="12697" y="37462"/>
                    </a:cubicBezTo>
                    <a:cubicBezTo>
                      <a:pt x="12733" y="37176"/>
                      <a:pt x="12787" y="36890"/>
                      <a:pt x="12823" y="36603"/>
                    </a:cubicBezTo>
                    <a:lnTo>
                      <a:pt x="12823" y="36621"/>
                    </a:lnTo>
                    <a:cubicBezTo>
                      <a:pt x="13037" y="36031"/>
                      <a:pt x="13306" y="35458"/>
                      <a:pt x="13610" y="34903"/>
                    </a:cubicBezTo>
                    <a:cubicBezTo>
                      <a:pt x="14272" y="33758"/>
                      <a:pt x="15203" y="32774"/>
                      <a:pt x="15775" y="31557"/>
                    </a:cubicBezTo>
                    <a:cubicBezTo>
                      <a:pt x="15788" y="31518"/>
                      <a:pt x="15764" y="31489"/>
                      <a:pt x="15736" y="31489"/>
                    </a:cubicBezTo>
                    <a:cubicBezTo>
                      <a:pt x="15725" y="31489"/>
                      <a:pt x="15714" y="31493"/>
                      <a:pt x="15704" y="31503"/>
                    </a:cubicBezTo>
                    <a:cubicBezTo>
                      <a:pt x="15006" y="32649"/>
                      <a:pt x="14236" y="33722"/>
                      <a:pt x="13521" y="34850"/>
                    </a:cubicBezTo>
                    <a:cubicBezTo>
                      <a:pt x="13288" y="35226"/>
                      <a:pt x="13091" y="35619"/>
                      <a:pt x="12930" y="36031"/>
                    </a:cubicBezTo>
                    <a:cubicBezTo>
                      <a:pt x="12984" y="35655"/>
                      <a:pt x="13055" y="35279"/>
                      <a:pt x="13127" y="34921"/>
                    </a:cubicBezTo>
                    <a:cubicBezTo>
                      <a:pt x="13878" y="32810"/>
                      <a:pt x="15328" y="30859"/>
                      <a:pt x="17440" y="30090"/>
                    </a:cubicBezTo>
                    <a:close/>
                    <a:moveTo>
                      <a:pt x="10747" y="36586"/>
                    </a:moveTo>
                    <a:lnTo>
                      <a:pt x="10747" y="36586"/>
                    </a:lnTo>
                    <a:cubicBezTo>
                      <a:pt x="11105" y="36782"/>
                      <a:pt x="11284" y="37176"/>
                      <a:pt x="11480" y="37534"/>
                    </a:cubicBezTo>
                    <a:cubicBezTo>
                      <a:pt x="11087" y="37355"/>
                      <a:pt x="10818" y="37015"/>
                      <a:pt x="10747" y="36586"/>
                    </a:cubicBezTo>
                    <a:close/>
                    <a:moveTo>
                      <a:pt x="9727" y="30895"/>
                    </a:moveTo>
                    <a:cubicBezTo>
                      <a:pt x="9763" y="31754"/>
                      <a:pt x="9977" y="32631"/>
                      <a:pt x="9977" y="33454"/>
                    </a:cubicBezTo>
                    <a:cubicBezTo>
                      <a:pt x="9959" y="34939"/>
                      <a:pt x="9870" y="36424"/>
                      <a:pt x="9798" y="37910"/>
                    </a:cubicBezTo>
                    <a:cubicBezTo>
                      <a:pt x="9780" y="37856"/>
                      <a:pt x="9763" y="37785"/>
                      <a:pt x="9745" y="37731"/>
                    </a:cubicBezTo>
                    <a:cubicBezTo>
                      <a:pt x="9691" y="36550"/>
                      <a:pt x="9476" y="35387"/>
                      <a:pt x="9584" y="34206"/>
                    </a:cubicBezTo>
                    <a:cubicBezTo>
                      <a:pt x="9584" y="34188"/>
                      <a:pt x="9570" y="34179"/>
                      <a:pt x="9557" y="34179"/>
                    </a:cubicBezTo>
                    <a:cubicBezTo>
                      <a:pt x="9543" y="34179"/>
                      <a:pt x="9530" y="34188"/>
                      <a:pt x="9530" y="34206"/>
                    </a:cubicBezTo>
                    <a:cubicBezTo>
                      <a:pt x="9423" y="35226"/>
                      <a:pt x="9440" y="36246"/>
                      <a:pt x="9566" y="37248"/>
                    </a:cubicBezTo>
                    <a:cubicBezTo>
                      <a:pt x="9458" y="36961"/>
                      <a:pt x="9351" y="36657"/>
                      <a:pt x="9261" y="36353"/>
                    </a:cubicBezTo>
                    <a:cubicBezTo>
                      <a:pt x="9261" y="36335"/>
                      <a:pt x="9261" y="36317"/>
                      <a:pt x="9261" y="36299"/>
                    </a:cubicBezTo>
                    <a:cubicBezTo>
                      <a:pt x="9011" y="35118"/>
                      <a:pt x="8904" y="34009"/>
                      <a:pt x="9172" y="32828"/>
                    </a:cubicBezTo>
                    <a:cubicBezTo>
                      <a:pt x="9315" y="32165"/>
                      <a:pt x="9548" y="31539"/>
                      <a:pt x="9727" y="30895"/>
                    </a:cubicBezTo>
                    <a:close/>
                    <a:moveTo>
                      <a:pt x="4905" y="33876"/>
                    </a:moveTo>
                    <a:cubicBezTo>
                      <a:pt x="4989" y="33876"/>
                      <a:pt x="5128" y="33900"/>
                      <a:pt x="5342" y="33955"/>
                    </a:cubicBezTo>
                    <a:cubicBezTo>
                      <a:pt x="6112" y="34152"/>
                      <a:pt x="6828" y="34760"/>
                      <a:pt x="7400" y="35279"/>
                    </a:cubicBezTo>
                    <a:cubicBezTo>
                      <a:pt x="8313" y="36102"/>
                      <a:pt x="9065" y="37069"/>
                      <a:pt x="9655" y="38142"/>
                    </a:cubicBezTo>
                    <a:lnTo>
                      <a:pt x="9798" y="38500"/>
                    </a:lnTo>
                    <a:cubicBezTo>
                      <a:pt x="9691" y="38375"/>
                      <a:pt x="9584" y="38268"/>
                      <a:pt x="9458" y="38160"/>
                    </a:cubicBezTo>
                    <a:lnTo>
                      <a:pt x="9476" y="38160"/>
                    </a:lnTo>
                    <a:cubicBezTo>
                      <a:pt x="9154" y="37713"/>
                      <a:pt x="8796" y="37283"/>
                      <a:pt x="8420" y="36872"/>
                    </a:cubicBezTo>
                    <a:cubicBezTo>
                      <a:pt x="7884" y="36263"/>
                      <a:pt x="7168" y="35870"/>
                      <a:pt x="6631" y="35279"/>
                    </a:cubicBezTo>
                    <a:cubicBezTo>
                      <a:pt x="6622" y="35265"/>
                      <a:pt x="6611" y="35260"/>
                      <a:pt x="6602" y="35260"/>
                    </a:cubicBezTo>
                    <a:cubicBezTo>
                      <a:pt x="6573" y="35260"/>
                      <a:pt x="6551" y="35306"/>
                      <a:pt x="6577" y="35333"/>
                    </a:cubicBezTo>
                    <a:cubicBezTo>
                      <a:pt x="7025" y="35888"/>
                      <a:pt x="7669" y="36246"/>
                      <a:pt x="8152" y="36782"/>
                    </a:cubicBezTo>
                    <a:cubicBezTo>
                      <a:pt x="8456" y="37122"/>
                      <a:pt x="8743" y="37462"/>
                      <a:pt x="9011" y="37820"/>
                    </a:cubicBezTo>
                    <a:cubicBezTo>
                      <a:pt x="8725" y="37623"/>
                      <a:pt x="8403" y="37445"/>
                      <a:pt x="8098" y="37283"/>
                    </a:cubicBezTo>
                    <a:cubicBezTo>
                      <a:pt x="6828" y="36568"/>
                      <a:pt x="6094" y="35673"/>
                      <a:pt x="5253" y="34510"/>
                    </a:cubicBezTo>
                    <a:cubicBezTo>
                      <a:pt x="5015" y="34188"/>
                      <a:pt x="4601" y="33876"/>
                      <a:pt x="4905" y="33876"/>
                    </a:cubicBezTo>
                    <a:close/>
                    <a:moveTo>
                      <a:pt x="9673" y="40057"/>
                    </a:moveTo>
                    <a:lnTo>
                      <a:pt x="9673" y="40057"/>
                    </a:lnTo>
                    <a:cubicBezTo>
                      <a:pt x="9906" y="40200"/>
                      <a:pt x="10103" y="40397"/>
                      <a:pt x="10246" y="40630"/>
                    </a:cubicBezTo>
                    <a:cubicBezTo>
                      <a:pt x="10013" y="40487"/>
                      <a:pt x="9816" y="40290"/>
                      <a:pt x="9673" y="40057"/>
                    </a:cubicBezTo>
                    <a:close/>
                    <a:moveTo>
                      <a:pt x="12751" y="41113"/>
                    </a:moveTo>
                    <a:lnTo>
                      <a:pt x="12751" y="41113"/>
                    </a:lnTo>
                    <a:cubicBezTo>
                      <a:pt x="12644" y="41560"/>
                      <a:pt x="12483" y="41990"/>
                      <a:pt x="12268" y="42401"/>
                    </a:cubicBezTo>
                    <a:cubicBezTo>
                      <a:pt x="12268" y="42294"/>
                      <a:pt x="12268" y="42187"/>
                      <a:pt x="12268" y="42097"/>
                    </a:cubicBezTo>
                    <a:cubicBezTo>
                      <a:pt x="12393" y="41757"/>
                      <a:pt x="12554" y="41417"/>
                      <a:pt x="12751" y="41113"/>
                    </a:cubicBezTo>
                    <a:close/>
                    <a:moveTo>
                      <a:pt x="9655" y="24399"/>
                    </a:moveTo>
                    <a:cubicBezTo>
                      <a:pt x="9798" y="25455"/>
                      <a:pt x="9941" y="26511"/>
                      <a:pt x="10085" y="27566"/>
                    </a:cubicBezTo>
                    <a:lnTo>
                      <a:pt x="10085" y="27584"/>
                    </a:lnTo>
                    <a:cubicBezTo>
                      <a:pt x="10389" y="29875"/>
                      <a:pt x="10747" y="32148"/>
                      <a:pt x="11105" y="34438"/>
                    </a:cubicBezTo>
                    <a:cubicBezTo>
                      <a:pt x="11105" y="34456"/>
                      <a:pt x="11105" y="34474"/>
                      <a:pt x="11123" y="34492"/>
                    </a:cubicBezTo>
                    <a:cubicBezTo>
                      <a:pt x="11248" y="35369"/>
                      <a:pt x="11373" y="36246"/>
                      <a:pt x="11480" y="37122"/>
                    </a:cubicBezTo>
                    <a:cubicBezTo>
                      <a:pt x="11319" y="36782"/>
                      <a:pt x="11015" y="36514"/>
                      <a:pt x="10675" y="36371"/>
                    </a:cubicBezTo>
                    <a:cubicBezTo>
                      <a:pt x="10666" y="36368"/>
                      <a:pt x="10656" y="36366"/>
                      <a:pt x="10647" y="36366"/>
                    </a:cubicBezTo>
                    <a:cubicBezTo>
                      <a:pt x="10604" y="36366"/>
                      <a:pt x="10568" y="36398"/>
                      <a:pt x="10568" y="36442"/>
                    </a:cubicBezTo>
                    <a:cubicBezTo>
                      <a:pt x="10586" y="37033"/>
                      <a:pt x="10997" y="37516"/>
                      <a:pt x="11552" y="37659"/>
                    </a:cubicBezTo>
                    <a:cubicBezTo>
                      <a:pt x="11642" y="38393"/>
                      <a:pt x="11731" y="39109"/>
                      <a:pt x="11803" y="39842"/>
                    </a:cubicBezTo>
                    <a:cubicBezTo>
                      <a:pt x="11928" y="40952"/>
                      <a:pt x="11982" y="42061"/>
                      <a:pt x="11982" y="43189"/>
                    </a:cubicBezTo>
                    <a:cubicBezTo>
                      <a:pt x="11534" y="41399"/>
                      <a:pt x="10550" y="39664"/>
                      <a:pt x="9888" y="38017"/>
                    </a:cubicBezTo>
                    <a:cubicBezTo>
                      <a:pt x="9906" y="38017"/>
                      <a:pt x="9924" y="38017"/>
                      <a:pt x="9941" y="37981"/>
                    </a:cubicBezTo>
                    <a:cubicBezTo>
                      <a:pt x="10192" y="36943"/>
                      <a:pt x="10156" y="35870"/>
                      <a:pt x="10156" y="34814"/>
                    </a:cubicBezTo>
                    <a:cubicBezTo>
                      <a:pt x="10174" y="33615"/>
                      <a:pt x="10246" y="32434"/>
                      <a:pt x="10049" y="31253"/>
                    </a:cubicBezTo>
                    <a:cubicBezTo>
                      <a:pt x="10067" y="30984"/>
                      <a:pt x="10013" y="30698"/>
                      <a:pt x="9888" y="30448"/>
                    </a:cubicBezTo>
                    <a:cubicBezTo>
                      <a:pt x="9941" y="30269"/>
                      <a:pt x="9977" y="30072"/>
                      <a:pt x="9995" y="29875"/>
                    </a:cubicBezTo>
                    <a:cubicBezTo>
                      <a:pt x="10006" y="29812"/>
                      <a:pt x="9962" y="29774"/>
                      <a:pt x="9916" y="29774"/>
                    </a:cubicBezTo>
                    <a:cubicBezTo>
                      <a:pt x="9883" y="29774"/>
                      <a:pt x="9849" y="29794"/>
                      <a:pt x="9834" y="29839"/>
                    </a:cubicBezTo>
                    <a:cubicBezTo>
                      <a:pt x="9816" y="29964"/>
                      <a:pt x="9780" y="30108"/>
                      <a:pt x="9780" y="30269"/>
                    </a:cubicBezTo>
                    <a:cubicBezTo>
                      <a:pt x="9709" y="30537"/>
                      <a:pt x="9637" y="30823"/>
                      <a:pt x="9548" y="31110"/>
                    </a:cubicBezTo>
                    <a:cubicBezTo>
                      <a:pt x="9351" y="31808"/>
                      <a:pt x="9100" y="32505"/>
                      <a:pt x="8957" y="33221"/>
                    </a:cubicBezTo>
                    <a:cubicBezTo>
                      <a:pt x="8832" y="33848"/>
                      <a:pt x="8832" y="34510"/>
                      <a:pt x="8939" y="35136"/>
                    </a:cubicBezTo>
                    <a:cubicBezTo>
                      <a:pt x="8653" y="33955"/>
                      <a:pt x="8456" y="32738"/>
                      <a:pt x="8385" y="31503"/>
                    </a:cubicBezTo>
                    <a:cubicBezTo>
                      <a:pt x="8546" y="31235"/>
                      <a:pt x="8689" y="30949"/>
                      <a:pt x="8796" y="30662"/>
                    </a:cubicBezTo>
                    <a:cubicBezTo>
                      <a:pt x="8939" y="30376"/>
                      <a:pt x="8993" y="30054"/>
                      <a:pt x="8939" y="29750"/>
                    </a:cubicBezTo>
                    <a:cubicBezTo>
                      <a:pt x="8929" y="29709"/>
                      <a:pt x="8891" y="29686"/>
                      <a:pt x="8853" y="29686"/>
                    </a:cubicBezTo>
                    <a:cubicBezTo>
                      <a:pt x="8823" y="29686"/>
                      <a:pt x="8794" y="29700"/>
                      <a:pt x="8778" y="29732"/>
                    </a:cubicBezTo>
                    <a:cubicBezTo>
                      <a:pt x="8599" y="30000"/>
                      <a:pt x="8456" y="30286"/>
                      <a:pt x="8349" y="30591"/>
                    </a:cubicBezTo>
                    <a:cubicBezTo>
                      <a:pt x="8349" y="30179"/>
                      <a:pt x="8349" y="29768"/>
                      <a:pt x="8367" y="29338"/>
                    </a:cubicBezTo>
                    <a:cubicBezTo>
                      <a:pt x="8456" y="27781"/>
                      <a:pt x="8832" y="26242"/>
                      <a:pt x="9458" y="24828"/>
                    </a:cubicBezTo>
                    <a:cubicBezTo>
                      <a:pt x="9494" y="24936"/>
                      <a:pt x="9512" y="25043"/>
                      <a:pt x="9548" y="25168"/>
                    </a:cubicBezTo>
                    <a:cubicBezTo>
                      <a:pt x="9548" y="25191"/>
                      <a:pt x="9564" y="25201"/>
                      <a:pt x="9580" y="25201"/>
                    </a:cubicBezTo>
                    <a:cubicBezTo>
                      <a:pt x="9604" y="25201"/>
                      <a:pt x="9630" y="25182"/>
                      <a:pt x="9619" y="25151"/>
                    </a:cubicBezTo>
                    <a:cubicBezTo>
                      <a:pt x="9619" y="24972"/>
                      <a:pt x="9584" y="24793"/>
                      <a:pt x="9566" y="24614"/>
                    </a:cubicBezTo>
                    <a:cubicBezTo>
                      <a:pt x="9584" y="24542"/>
                      <a:pt x="9619" y="24471"/>
                      <a:pt x="9655" y="24399"/>
                    </a:cubicBezTo>
                    <a:close/>
                    <a:moveTo>
                      <a:pt x="11212" y="44280"/>
                    </a:moveTo>
                    <a:cubicBezTo>
                      <a:pt x="11624" y="44603"/>
                      <a:pt x="11642" y="45265"/>
                      <a:pt x="11785" y="45766"/>
                    </a:cubicBezTo>
                    <a:cubicBezTo>
                      <a:pt x="11463" y="45336"/>
                      <a:pt x="11266" y="44817"/>
                      <a:pt x="11212" y="44280"/>
                    </a:cubicBezTo>
                    <a:close/>
                    <a:moveTo>
                      <a:pt x="12984" y="45444"/>
                    </a:moveTo>
                    <a:lnTo>
                      <a:pt x="12984" y="45444"/>
                    </a:lnTo>
                    <a:cubicBezTo>
                      <a:pt x="12930" y="46124"/>
                      <a:pt x="12501" y="46661"/>
                      <a:pt x="12089" y="47179"/>
                    </a:cubicBezTo>
                    <a:cubicBezTo>
                      <a:pt x="12089" y="47108"/>
                      <a:pt x="12125" y="47018"/>
                      <a:pt x="12125" y="46929"/>
                    </a:cubicBezTo>
                    <a:cubicBezTo>
                      <a:pt x="12411" y="46446"/>
                      <a:pt x="12536" y="45784"/>
                      <a:pt x="12984" y="45444"/>
                    </a:cubicBezTo>
                    <a:close/>
                    <a:moveTo>
                      <a:pt x="10811" y="1"/>
                    </a:moveTo>
                    <a:cubicBezTo>
                      <a:pt x="10802" y="1"/>
                      <a:pt x="10792" y="3"/>
                      <a:pt x="10783" y="8"/>
                    </a:cubicBezTo>
                    <a:cubicBezTo>
                      <a:pt x="10085" y="187"/>
                      <a:pt x="9924" y="849"/>
                      <a:pt x="9906" y="1493"/>
                    </a:cubicBezTo>
                    <a:cubicBezTo>
                      <a:pt x="9673" y="956"/>
                      <a:pt x="9351" y="473"/>
                      <a:pt x="8939" y="62"/>
                    </a:cubicBezTo>
                    <a:cubicBezTo>
                      <a:pt x="8927" y="49"/>
                      <a:pt x="8910" y="43"/>
                      <a:pt x="8893" y="43"/>
                    </a:cubicBezTo>
                    <a:cubicBezTo>
                      <a:pt x="8862" y="43"/>
                      <a:pt x="8832" y="63"/>
                      <a:pt x="8832" y="97"/>
                    </a:cubicBezTo>
                    <a:cubicBezTo>
                      <a:pt x="8564" y="760"/>
                      <a:pt x="8546" y="1493"/>
                      <a:pt x="8760" y="2173"/>
                    </a:cubicBezTo>
                    <a:cubicBezTo>
                      <a:pt x="8403" y="1833"/>
                      <a:pt x="7991" y="1547"/>
                      <a:pt x="7526" y="1332"/>
                    </a:cubicBezTo>
                    <a:cubicBezTo>
                      <a:pt x="7518" y="1330"/>
                      <a:pt x="7511" y="1329"/>
                      <a:pt x="7505" y="1329"/>
                    </a:cubicBezTo>
                    <a:cubicBezTo>
                      <a:pt x="7463" y="1329"/>
                      <a:pt x="7439" y="1373"/>
                      <a:pt x="7454" y="1404"/>
                    </a:cubicBezTo>
                    <a:cubicBezTo>
                      <a:pt x="7794" y="2084"/>
                      <a:pt x="7794" y="2853"/>
                      <a:pt x="8241" y="3480"/>
                    </a:cubicBezTo>
                    <a:cubicBezTo>
                      <a:pt x="8510" y="3802"/>
                      <a:pt x="8850" y="4052"/>
                      <a:pt x="9226" y="4231"/>
                    </a:cubicBezTo>
                    <a:cubicBezTo>
                      <a:pt x="9244" y="4410"/>
                      <a:pt x="9333" y="4589"/>
                      <a:pt x="9440" y="4732"/>
                    </a:cubicBezTo>
                    <a:cubicBezTo>
                      <a:pt x="9584" y="4929"/>
                      <a:pt x="9798" y="5036"/>
                      <a:pt x="10013" y="5054"/>
                    </a:cubicBezTo>
                    <a:cubicBezTo>
                      <a:pt x="9852" y="6307"/>
                      <a:pt x="9673" y="7560"/>
                      <a:pt x="9494" y="8812"/>
                    </a:cubicBezTo>
                    <a:cubicBezTo>
                      <a:pt x="9387" y="8508"/>
                      <a:pt x="9315" y="8186"/>
                      <a:pt x="9261" y="7864"/>
                    </a:cubicBezTo>
                    <a:lnTo>
                      <a:pt x="9261" y="7864"/>
                    </a:lnTo>
                    <a:cubicBezTo>
                      <a:pt x="9351" y="8114"/>
                      <a:pt x="9351" y="8365"/>
                      <a:pt x="9440" y="8615"/>
                    </a:cubicBezTo>
                    <a:cubicBezTo>
                      <a:pt x="9440" y="8642"/>
                      <a:pt x="9458" y="8656"/>
                      <a:pt x="9476" y="8656"/>
                    </a:cubicBezTo>
                    <a:cubicBezTo>
                      <a:pt x="9494" y="8656"/>
                      <a:pt x="9512" y="8642"/>
                      <a:pt x="9512" y="8615"/>
                    </a:cubicBezTo>
                    <a:cubicBezTo>
                      <a:pt x="9548" y="8258"/>
                      <a:pt x="9440" y="7882"/>
                      <a:pt x="9244" y="7578"/>
                    </a:cubicBezTo>
                    <a:cubicBezTo>
                      <a:pt x="9229" y="7556"/>
                      <a:pt x="9207" y="7546"/>
                      <a:pt x="9185" y="7546"/>
                    </a:cubicBezTo>
                    <a:cubicBezTo>
                      <a:pt x="9151" y="7546"/>
                      <a:pt x="9118" y="7570"/>
                      <a:pt x="9118" y="7613"/>
                    </a:cubicBezTo>
                    <a:cubicBezTo>
                      <a:pt x="9118" y="8097"/>
                      <a:pt x="9226" y="8598"/>
                      <a:pt x="9476" y="9027"/>
                    </a:cubicBezTo>
                    <a:cubicBezTo>
                      <a:pt x="9297" y="10333"/>
                      <a:pt x="9154" y="11622"/>
                      <a:pt x="9065" y="12946"/>
                    </a:cubicBezTo>
                    <a:cubicBezTo>
                      <a:pt x="8975" y="12821"/>
                      <a:pt x="8850" y="12749"/>
                      <a:pt x="8725" y="12731"/>
                    </a:cubicBezTo>
                    <a:cubicBezTo>
                      <a:pt x="8671" y="12731"/>
                      <a:pt x="8653" y="12767"/>
                      <a:pt x="8653" y="12803"/>
                    </a:cubicBezTo>
                    <a:cubicBezTo>
                      <a:pt x="8671" y="13143"/>
                      <a:pt x="8760" y="13465"/>
                      <a:pt x="8904" y="13769"/>
                    </a:cubicBezTo>
                    <a:cubicBezTo>
                      <a:pt x="8939" y="13841"/>
                      <a:pt x="8957" y="13895"/>
                      <a:pt x="8993" y="13948"/>
                    </a:cubicBezTo>
                    <a:cubicBezTo>
                      <a:pt x="8957" y="14610"/>
                      <a:pt x="8939" y="15255"/>
                      <a:pt x="8957" y="15917"/>
                    </a:cubicBezTo>
                    <a:cubicBezTo>
                      <a:pt x="8957" y="16525"/>
                      <a:pt x="8975" y="17116"/>
                      <a:pt x="9011" y="17706"/>
                    </a:cubicBezTo>
                    <a:cubicBezTo>
                      <a:pt x="8921" y="17474"/>
                      <a:pt x="8778" y="17259"/>
                      <a:pt x="8599" y="17062"/>
                    </a:cubicBezTo>
                    <a:cubicBezTo>
                      <a:pt x="8587" y="17050"/>
                      <a:pt x="8570" y="17044"/>
                      <a:pt x="8551" y="17044"/>
                    </a:cubicBezTo>
                    <a:cubicBezTo>
                      <a:pt x="8514" y="17044"/>
                      <a:pt x="8474" y="17068"/>
                      <a:pt x="8474" y="17116"/>
                    </a:cubicBezTo>
                    <a:cubicBezTo>
                      <a:pt x="8546" y="17706"/>
                      <a:pt x="8743" y="18261"/>
                      <a:pt x="9047" y="18762"/>
                    </a:cubicBezTo>
                    <a:cubicBezTo>
                      <a:pt x="9047" y="18762"/>
                      <a:pt x="9065" y="18762"/>
                      <a:pt x="9065" y="18780"/>
                    </a:cubicBezTo>
                    <a:cubicBezTo>
                      <a:pt x="9172" y="20516"/>
                      <a:pt x="9369" y="22252"/>
                      <a:pt x="9584" y="23969"/>
                    </a:cubicBezTo>
                    <a:lnTo>
                      <a:pt x="9458" y="24220"/>
                    </a:lnTo>
                    <a:cubicBezTo>
                      <a:pt x="9136" y="22645"/>
                      <a:pt x="8349" y="21178"/>
                      <a:pt x="7579" y="19764"/>
                    </a:cubicBezTo>
                    <a:cubicBezTo>
                      <a:pt x="7579" y="19746"/>
                      <a:pt x="7579" y="19728"/>
                      <a:pt x="7579" y="19728"/>
                    </a:cubicBezTo>
                    <a:cubicBezTo>
                      <a:pt x="7633" y="19496"/>
                      <a:pt x="7651" y="19281"/>
                      <a:pt x="7633" y="19048"/>
                    </a:cubicBezTo>
                    <a:cubicBezTo>
                      <a:pt x="7633" y="18798"/>
                      <a:pt x="7544" y="18547"/>
                      <a:pt x="7365" y="18368"/>
                    </a:cubicBezTo>
                    <a:cubicBezTo>
                      <a:pt x="7350" y="18347"/>
                      <a:pt x="7331" y="18337"/>
                      <a:pt x="7311" y="18337"/>
                    </a:cubicBezTo>
                    <a:cubicBezTo>
                      <a:pt x="7281" y="18337"/>
                      <a:pt x="7250" y="18361"/>
                      <a:pt x="7239" y="18404"/>
                    </a:cubicBezTo>
                    <a:cubicBezTo>
                      <a:pt x="7186" y="18619"/>
                      <a:pt x="7168" y="18851"/>
                      <a:pt x="7204" y="19066"/>
                    </a:cubicBezTo>
                    <a:lnTo>
                      <a:pt x="6989" y="18708"/>
                    </a:lnTo>
                    <a:cubicBezTo>
                      <a:pt x="6613" y="18010"/>
                      <a:pt x="6273" y="17313"/>
                      <a:pt x="5969" y="16597"/>
                    </a:cubicBezTo>
                    <a:lnTo>
                      <a:pt x="5987" y="16597"/>
                    </a:lnTo>
                    <a:cubicBezTo>
                      <a:pt x="6309" y="16328"/>
                      <a:pt x="6291" y="15666"/>
                      <a:pt x="6237" y="15290"/>
                    </a:cubicBezTo>
                    <a:cubicBezTo>
                      <a:pt x="6237" y="15255"/>
                      <a:pt x="6207" y="15228"/>
                      <a:pt x="6176" y="15228"/>
                    </a:cubicBezTo>
                    <a:cubicBezTo>
                      <a:pt x="6159" y="15228"/>
                      <a:pt x="6142" y="15236"/>
                      <a:pt x="6130" y="15255"/>
                    </a:cubicBezTo>
                    <a:cubicBezTo>
                      <a:pt x="5915" y="15541"/>
                      <a:pt x="5808" y="15899"/>
                      <a:pt x="5826" y="16275"/>
                    </a:cubicBezTo>
                    <a:cubicBezTo>
                      <a:pt x="5146" y="14592"/>
                      <a:pt x="4609" y="12857"/>
                      <a:pt x="4215" y="11067"/>
                    </a:cubicBezTo>
                    <a:cubicBezTo>
                      <a:pt x="4251" y="11031"/>
                      <a:pt x="4269" y="10978"/>
                      <a:pt x="4305" y="10924"/>
                    </a:cubicBezTo>
                    <a:cubicBezTo>
                      <a:pt x="4412" y="10834"/>
                      <a:pt x="4483" y="10727"/>
                      <a:pt x="4519" y="10602"/>
                    </a:cubicBezTo>
                    <a:cubicBezTo>
                      <a:pt x="4949" y="10548"/>
                      <a:pt x="5360" y="10423"/>
                      <a:pt x="5736" y="10226"/>
                    </a:cubicBezTo>
                    <a:cubicBezTo>
                      <a:pt x="5951" y="10137"/>
                      <a:pt x="6470" y="9671"/>
                      <a:pt x="6040" y="9474"/>
                    </a:cubicBezTo>
                    <a:cubicBezTo>
                      <a:pt x="6031" y="9470"/>
                      <a:pt x="6022" y="9468"/>
                      <a:pt x="6014" y="9468"/>
                    </a:cubicBezTo>
                    <a:cubicBezTo>
                      <a:pt x="6009" y="9468"/>
                      <a:pt x="6005" y="9468"/>
                      <a:pt x="6001" y="9470"/>
                    </a:cubicBezTo>
                    <a:lnTo>
                      <a:pt x="6001" y="9470"/>
                    </a:lnTo>
                    <a:cubicBezTo>
                      <a:pt x="6247" y="9167"/>
                      <a:pt x="6410" y="8801"/>
                      <a:pt x="6470" y="8419"/>
                    </a:cubicBezTo>
                    <a:cubicBezTo>
                      <a:pt x="6470" y="8365"/>
                      <a:pt x="6434" y="8347"/>
                      <a:pt x="6398" y="8347"/>
                    </a:cubicBezTo>
                    <a:cubicBezTo>
                      <a:pt x="6350" y="8341"/>
                      <a:pt x="6301" y="8338"/>
                      <a:pt x="6252" y="8338"/>
                    </a:cubicBezTo>
                    <a:cubicBezTo>
                      <a:pt x="5856" y="8338"/>
                      <a:pt x="5476" y="8531"/>
                      <a:pt x="5253" y="8866"/>
                    </a:cubicBezTo>
                    <a:cubicBezTo>
                      <a:pt x="5468" y="8401"/>
                      <a:pt x="5521" y="7882"/>
                      <a:pt x="5432" y="7381"/>
                    </a:cubicBezTo>
                    <a:cubicBezTo>
                      <a:pt x="5432" y="7359"/>
                      <a:pt x="5411" y="7343"/>
                      <a:pt x="5387" y="7343"/>
                    </a:cubicBezTo>
                    <a:cubicBezTo>
                      <a:pt x="5372" y="7343"/>
                      <a:pt x="5356" y="7349"/>
                      <a:pt x="5342" y="7363"/>
                    </a:cubicBezTo>
                    <a:cubicBezTo>
                      <a:pt x="5056" y="7667"/>
                      <a:pt x="4806" y="7989"/>
                      <a:pt x="4609" y="8365"/>
                    </a:cubicBezTo>
                    <a:cubicBezTo>
                      <a:pt x="4555" y="7864"/>
                      <a:pt x="4394" y="7363"/>
                      <a:pt x="4126" y="6933"/>
                    </a:cubicBezTo>
                    <a:cubicBezTo>
                      <a:pt x="4117" y="6915"/>
                      <a:pt x="4099" y="6906"/>
                      <a:pt x="4081" y="6906"/>
                    </a:cubicBezTo>
                    <a:cubicBezTo>
                      <a:pt x="4063" y="6906"/>
                      <a:pt x="4045" y="6915"/>
                      <a:pt x="4036" y="6933"/>
                    </a:cubicBezTo>
                    <a:cubicBezTo>
                      <a:pt x="3660" y="7327"/>
                      <a:pt x="3481" y="7846"/>
                      <a:pt x="3553" y="8383"/>
                    </a:cubicBezTo>
                    <a:cubicBezTo>
                      <a:pt x="3302" y="8007"/>
                      <a:pt x="2998" y="7667"/>
                      <a:pt x="2783" y="7363"/>
                    </a:cubicBezTo>
                    <a:cubicBezTo>
                      <a:pt x="2772" y="7341"/>
                      <a:pt x="2748" y="7325"/>
                      <a:pt x="2722" y="7325"/>
                    </a:cubicBezTo>
                    <a:cubicBezTo>
                      <a:pt x="2706" y="7325"/>
                      <a:pt x="2690" y="7331"/>
                      <a:pt x="2676" y="7345"/>
                    </a:cubicBezTo>
                    <a:cubicBezTo>
                      <a:pt x="2193" y="7918"/>
                      <a:pt x="2300" y="8741"/>
                      <a:pt x="2694" y="9349"/>
                    </a:cubicBezTo>
                    <a:cubicBezTo>
                      <a:pt x="2318" y="9170"/>
                      <a:pt x="1907" y="9063"/>
                      <a:pt x="1495" y="9009"/>
                    </a:cubicBezTo>
                    <a:cubicBezTo>
                      <a:pt x="1441" y="9009"/>
                      <a:pt x="1406" y="9063"/>
                      <a:pt x="1423" y="9117"/>
                    </a:cubicBezTo>
                    <a:cubicBezTo>
                      <a:pt x="1728" y="10226"/>
                      <a:pt x="2801" y="10709"/>
                      <a:pt x="3857" y="10817"/>
                    </a:cubicBezTo>
                    <a:cubicBezTo>
                      <a:pt x="3863" y="10823"/>
                      <a:pt x="3869" y="10825"/>
                      <a:pt x="3874" y="10825"/>
                    </a:cubicBezTo>
                    <a:cubicBezTo>
                      <a:pt x="3885" y="10825"/>
                      <a:pt x="3893" y="10817"/>
                      <a:pt x="3893" y="10817"/>
                    </a:cubicBezTo>
                    <a:lnTo>
                      <a:pt x="3929" y="10817"/>
                    </a:lnTo>
                    <a:cubicBezTo>
                      <a:pt x="3982" y="10817"/>
                      <a:pt x="4018" y="10781"/>
                      <a:pt x="3982" y="10745"/>
                    </a:cubicBezTo>
                    <a:cubicBezTo>
                      <a:pt x="3911" y="10691"/>
                      <a:pt x="3839" y="10602"/>
                      <a:pt x="3786" y="10530"/>
                    </a:cubicBezTo>
                    <a:lnTo>
                      <a:pt x="3786" y="10477"/>
                    </a:lnTo>
                    <a:cubicBezTo>
                      <a:pt x="3857" y="10566"/>
                      <a:pt x="3947" y="10638"/>
                      <a:pt x="4000" y="10727"/>
                    </a:cubicBezTo>
                    <a:lnTo>
                      <a:pt x="4000" y="10745"/>
                    </a:lnTo>
                    <a:cubicBezTo>
                      <a:pt x="4000" y="10799"/>
                      <a:pt x="4054" y="10834"/>
                      <a:pt x="4090" y="10834"/>
                    </a:cubicBezTo>
                    <a:lnTo>
                      <a:pt x="4108" y="10924"/>
                    </a:lnTo>
                    <a:lnTo>
                      <a:pt x="4090" y="10978"/>
                    </a:lnTo>
                    <a:cubicBezTo>
                      <a:pt x="4054" y="11031"/>
                      <a:pt x="4108" y="11103"/>
                      <a:pt x="4161" y="11103"/>
                    </a:cubicBezTo>
                    <a:cubicBezTo>
                      <a:pt x="4340" y="11962"/>
                      <a:pt x="4537" y="12785"/>
                      <a:pt x="4770" y="13608"/>
                    </a:cubicBezTo>
                    <a:lnTo>
                      <a:pt x="4752" y="13608"/>
                    </a:lnTo>
                    <a:cubicBezTo>
                      <a:pt x="4412" y="13608"/>
                      <a:pt x="4126" y="13358"/>
                      <a:pt x="4090" y="13018"/>
                    </a:cubicBezTo>
                    <a:lnTo>
                      <a:pt x="4090" y="13018"/>
                    </a:lnTo>
                    <a:cubicBezTo>
                      <a:pt x="4197" y="13089"/>
                      <a:pt x="4287" y="13161"/>
                      <a:pt x="4358" y="13250"/>
                    </a:cubicBezTo>
                    <a:cubicBezTo>
                      <a:pt x="4448" y="13358"/>
                      <a:pt x="4537" y="13465"/>
                      <a:pt x="4645" y="13572"/>
                    </a:cubicBezTo>
                    <a:cubicBezTo>
                      <a:pt x="4651" y="13576"/>
                      <a:pt x="4658" y="13577"/>
                      <a:pt x="4665" y="13577"/>
                    </a:cubicBezTo>
                    <a:cubicBezTo>
                      <a:pt x="4698" y="13577"/>
                      <a:pt x="4731" y="13548"/>
                      <a:pt x="4716" y="13519"/>
                    </a:cubicBezTo>
                    <a:cubicBezTo>
                      <a:pt x="4662" y="13376"/>
                      <a:pt x="4573" y="13250"/>
                      <a:pt x="4466" y="13143"/>
                    </a:cubicBezTo>
                    <a:cubicBezTo>
                      <a:pt x="4358" y="13018"/>
                      <a:pt x="4215" y="12910"/>
                      <a:pt x="4072" y="12839"/>
                    </a:cubicBezTo>
                    <a:cubicBezTo>
                      <a:pt x="4061" y="12828"/>
                      <a:pt x="4049" y="12824"/>
                      <a:pt x="4037" y="12824"/>
                    </a:cubicBezTo>
                    <a:cubicBezTo>
                      <a:pt x="4008" y="12824"/>
                      <a:pt x="3977" y="12849"/>
                      <a:pt x="3965" y="12875"/>
                    </a:cubicBezTo>
                    <a:cubicBezTo>
                      <a:pt x="3896" y="13320"/>
                      <a:pt x="4254" y="13700"/>
                      <a:pt x="4693" y="13700"/>
                    </a:cubicBezTo>
                    <a:cubicBezTo>
                      <a:pt x="4713" y="13700"/>
                      <a:pt x="4732" y="13699"/>
                      <a:pt x="4752" y="13698"/>
                    </a:cubicBezTo>
                    <a:cubicBezTo>
                      <a:pt x="4770" y="13698"/>
                      <a:pt x="4788" y="13680"/>
                      <a:pt x="4788" y="13680"/>
                    </a:cubicBezTo>
                    <a:cubicBezTo>
                      <a:pt x="5146" y="14932"/>
                      <a:pt x="5593" y="16185"/>
                      <a:pt x="6166" y="17366"/>
                    </a:cubicBezTo>
                    <a:cubicBezTo>
                      <a:pt x="5879" y="16990"/>
                      <a:pt x="5575" y="16615"/>
                      <a:pt x="5289" y="16239"/>
                    </a:cubicBezTo>
                    <a:cubicBezTo>
                      <a:pt x="4179" y="14324"/>
                      <a:pt x="2569" y="12499"/>
                      <a:pt x="189" y="12463"/>
                    </a:cubicBezTo>
                    <a:cubicBezTo>
                      <a:pt x="135" y="12463"/>
                      <a:pt x="135" y="12535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29" y="14449"/>
                      <a:pt x="4394" y="15022"/>
                      <a:pt x="4806" y="15666"/>
                    </a:cubicBezTo>
                    <a:cubicBezTo>
                      <a:pt x="3571" y="14235"/>
                      <a:pt x="2175" y="12982"/>
                      <a:pt x="242" y="12606"/>
                    </a:cubicBezTo>
                    <a:cubicBezTo>
                      <a:pt x="235" y="12604"/>
                      <a:pt x="228" y="12602"/>
                      <a:pt x="222" y="12602"/>
                    </a:cubicBezTo>
                    <a:cubicBezTo>
                      <a:pt x="185" y="12602"/>
                      <a:pt x="178" y="12644"/>
                      <a:pt x="224" y="12660"/>
                    </a:cubicBezTo>
                    <a:cubicBezTo>
                      <a:pt x="1674" y="13215"/>
                      <a:pt x="2837" y="13823"/>
                      <a:pt x="3965" y="14915"/>
                    </a:cubicBezTo>
                    <a:cubicBezTo>
                      <a:pt x="4428" y="15378"/>
                      <a:pt x="4874" y="15878"/>
                      <a:pt x="5267" y="16377"/>
                    </a:cubicBezTo>
                    <a:lnTo>
                      <a:pt x="5267" y="16377"/>
                    </a:lnTo>
                    <a:cubicBezTo>
                      <a:pt x="4677" y="15766"/>
                      <a:pt x="3830" y="15465"/>
                      <a:pt x="3088" y="15094"/>
                    </a:cubicBezTo>
                    <a:cubicBezTo>
                      <a:pt x="1889" y="14503"/>
                      <a:pt x="1012" y="13537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5" y="12594"/>
                      <a:pt x="0" y="12632"/>
                      <a:pt x="28" y="12660"/>
                    </a:cubicBezTo>
                    <a:cubicBezTo>
                      <a:pt x="690" y="13429"/>
                      <a:pt x="1423" y="14127"/>
                      <a:pt x="2229" y="14736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9" y="16556"/>
                      <a:pt x="5342" y="16556"/>
                    </a:cubicBezTo>
                    <a:cubicBezTo>
                      <a:pt x="5356" y="16556"/>
                      <a:pt x="5369" y="16552"/>
                      <a:pt x="5378" y="16543"/>
                    </a:cubicBezTo>
                    <a:lnTo>
                      <a:pt x="5396" y="16579"/>
                    </a:lnTo>
                    <a:cubicBezTo>
                      <a:pt x="5414" y="16597"/>
                      <a:pt x="5432" y="16597"/>
                      <a:pt x="5432" y="16597"/>
                    </a:cubicBezTo>
                    <a:cubicBezTo>
                      <a:pt x="5736" y="16955"/>
                      <a:pt x="6022" y="17330"/>
                      <a:pt x="6309" y="17706"/>
                    </a:cubicBezTo>
                    <a:cubicBezTo>
                      <a:pt x="7042" y="19120"/>
                      <a:pt x="7794" y="20480"/>
                      <a:pt x="8420" y="21912"/>
                    </a:cubicBezTo>
                    <a:cubicBezTo>
                      <a:pt x="8206" y="21625"/>
                      <a:pt x="7866" y="21446"/>
                      <a:pt x="7508" y="21393"/>
                    </a:cubicBezTo>
                    <a:cubicBezTo>
                      <a:pt x="7436" y="21393"/>
                      <a:pt x="7400" y="21464"/>
                      <a:pt x="7436" y="21518"/>
                    </a:cubicBezTo>
                    <a:cubicBezTo>
                      <a:pt x="7633" y="21912"/>
                      <a:pt x="8027" y="22180"/>
                      <a:pt x="8474" y="22198"/>
                    </a:cubicBezTo>
                    <a:cubicBezTo>
                      <a:pt x="8479" y="22200"/>
                      <a:pt x="8484" y="22201"/>
                      <a:pt x="8489" y="22201"/>
                    </a:cubicBezTo>
                    <a:cubicBezTo>
                      <a:pt x="8514" y="22201"/>
                      <a:pt x="8535" y="22173"/>
                      <a:pt x="8532" y="22154"/>
                    </a:cubicBezTo>
                    <a:lnTo>
                      <a:pt x="8532" y="22154"/>
                    </a:lnTo>
                    <a:cubicBezTo>
                      <a:pt x="8870" y="22885"/>
                      <a:pt x="9137" y="23669"/>
                      <a:pt x="9351" y="24453"/>
                    </a:cubicBezTo>
                    <a:cubicBezTo>
                      <a:pt x="9172" y="24864"/>
                      <a:pt x="8993" y="25312"/>
                      <a:pt x="8850" y="25741"/>
                    </a:cubicBezTo>
                    <a:cubicBezTo>
                      <a:pt x="8904" y="25383"/>
                      <a:pt x="8868" y="24954"/>
                      <a:pt x="8564" y="24721"/>
                    </a:cubicBezTo>
                    <a:cubicBezTo>
                      <a:pt x="8549" y="24699"/>
                      <a:pt x="8527" y="24689"/>
                      <a:pt x="8506" y="24689"/>
                    </a:cubicBezTo>
                    <a:cubicBezTo>
                      <a:pt x="8477" y="24689"/>
                      <a:pt x="8449" y="24708"/>
                      <a:pt x="8438" y="24739"/>
                    </a:cubicBezTo>
                    <a:cubicBezTo>
                      <a:pt x="8349" y="25151"/>
                      <a:pt x="8456" y="25580"/>
                      <a:pt x="8725" y="25902"/>
                    </a:cubicBezTo>
                    <a:lnTo>
                      <a:pt x="8725" y="25956"/>
                    </a:lnTo>
                    <a:cubicBezTo>
                      <a:pt x="8725" y="25974"/>
                      <a:pt x="8743" y="25974"/>
                      <a:pt x="8743" y="25992"/>
                    </a:cubicBezTo>
                    <a:cubicBezTo>
                      <a:pt x="8581" y="26528"/>
                      <a:pt x="8438" y="27065"/>
                      <a:pt x="8331" y="27620"/>
                    </a:cubicBezTo>
                    <a:cubicBezTo>
                      <a:pt x="8295" y="27817"/>
                      <a:pt x="8259" y="28014"/>
                      <a:pt x="8224" y="28229"/>
                    </a:cubicBezTo>
                    <a:cubicBezTo>
                      <a:pt x="8259" y="27781"/>
                      <a:pt x="8277" y="27334"/>
                      <a:pt x="8259" y="26851"/>
                    </a:cubicBezTo>
                    <a:cubicBezTo>
                      <a:pt x="8259" y="25777"/>
                      <a:pt x="7884" y="24846"/>
                      <a:pt x="7705" y="23808"/>
                    </a:cubicBezTo>
                    <a:cubicBezTo>
                      <a:pt x="7687" y="23773"/>
                      <a:pt x="7651" y="23755"/>
                      <a:pt x="7617" y="23755"/>
                    </a:cubicBezTo>
                    <a:cubicBezTo>
                      <a:pt x="7584" y="23755"/>
                      <a:pt x="7552" y="23773"/>
                      <a:pt x="7544" y="23808"/>
                    </a:cubicBezTo>
                    <a:cubicBezTo>
                      <a:pt x="7042" y="25902"/>
                      <a:pt x="7347" y="28014"/>
                      <a:pt x="8080" y="30018"/>
                    </a:cubicBezTo>
                    <a:cubicBezTo>
                      <a:pt x="8045" y="31736"/>
                      <a:pt x="8259" y="33454"/>
                      <a:pt x="8689" y="35136"/>
                    </a:cubicBezTo>
                    <a:cubicBezTo>
                      <a:pt x="8063" y="33991"/>
                      <a:pt x="7132" y="32953"/>
                      <a:pt x="6237" y="32004"/>
                    </a:cubicBezTo>
                    <a:cubicBezTo>
                      <a:pt x="6201" y="31772"/>
                      <a:pt x="6184" y="31539"/>
                      <a:pt x="6148" y="31306"/>
                    </a:cubicBezTo>
                    <a:cubicBezTo>
                      <a:pt x="6398" y="30609"/>
                      <a:pt x="6810" y="29857"/>
                      <a:pt x="6506" y="29141"/>
                    </a:cubicBezTo>
                    <a:cubicBezTo>
                      <a:pt x="6497" y="29114"/>
                      <a:pt x="6470" y="29101"/>
                      <a:pt x="6443" y="29101"/>
                    </a:cubicBezTo>
                    <a:cubicBezTo>
                      <a:pt x="6416" y="29101"/>
                      <a:pt x="6389" y="29114"/>
                      <a:pt x="6380" y="29141"/>
                    </a:cubicBezTo>
                    <a:cubicBezTo>
                      <a:pt x="6291" y="29356"/>
                      <a:pt x="6184" y="29553"/>
                      <a:pt x="6058" y="29750"/>
                    </a:cubicBezTo>
                    <a:cubicBezTo>
                      <a:pt x="6076" y="29356"/>
                      <a:pt x="6076" y="28980"/>
                      <a:pt x="6094" y="28604"/>
                    </a:cubicBezTo>
                    <a:cubicBezTo>
                      <a:pt x="6094" y="28560"/>
                      <a:pt x="6058" y="28528"/>
                      <a:pt x="6025" y="28528"/>
                    </a:cubicBezTo>
                    <a:cubicBezTo>
                      <a:pt x="6018" y="28528"/>
                      <a:pt x="6011" y="28530"/>
                      <a:pt x="6005" y="28533"/>
                    </a:cubicBezTo>
                    <a:cubicBezTo>
                      <a:pt x="5450" y="28765"/>
                      <a:pt x="5199" y="29338"/>
                      <a:pt x="5235" y="29929"/>
                    </a:cubicBezTo>
                    <a:cubicBezTo>
                      <a:pt x="4913" y="29517"/>
                      <a:pt x="4501" y="29177"/>
                      <a:pt x="4018" y="28926"/>
                    </a:cubicBezTo>
                    <a:cubicBezTo>
                      <a:pt x="4012" y="28923"/>
                      <a:pt x="4004" y="28922"/>
                      <a:pt x="3997" y="28922"/>
                    </a:cubicBezTo>
                    <a:cubicBezTo>
                      <a:pt x="3965" y="28922"/>
                      <a:pt x="3929" y="28951"/>
                      <a:pt x="3929" y="28980"/>
                    </a:cubicBezTo>
                    <a:cubicBezTo>
                      <a:pt x="3947" y="29481"/>
                      <a:pt x="4090" y="29946"/>
                      <a:pt x="4340" y="30358"/>
                    </a:cubicBezTo>
                    <a:lnTo>
                      <a:pt x="4287" y="30322"/>
                    </a:lnTo>
                    <a:cubicBezTo>
                      <a:pt x="4080" y="30181"/>
                      <a:pt x="3707" y="29946"/>
                      <a:pt x="3388" y="29946"/>
                    </a:cubicBezTo>
                    <a:cubicBezTo>
                      <a:pt x="3263" y="29946"/>
                      <a:pt x="3147" y="29982"/>
                      <a:pt x="3052" y="30072"/>
                    </a:cubicBezTo>
                    <a:cubicBezTo>
                      <a:pt x="2569" y="30519"/>
                      <a:pt x="3088" y="30913"/>
                      <a:pt x="3696" y="31163"/>
                    </a:cubicBezTo>
                    <a:lnTo>
                      <a:pt x="3428" y="31163"/>
                    </a:lnTo>
                    <a:cubicBezTo>
                      <a:pt x="2766" y="31235"/>
                      <a:pt x="2694" y="31790"/>
                      <a:pt x="2944" y="32327"/>
                    </a:cubicBezTo>
                    <a:cubicBezTo>
                      <a:pt x="2962" y="32353"/>
                      <a:pt x="2989" y="32367"/>
                      <a:pt x="3016" y="32367"/>
                    </a:cubicBezTo>
                    <a:cubicBezTo>
                      <a:pt x="3043" y="32367"/>
                      <a:pt x="3070" y="32353"/>
                      <a:pt x="3088" y="32327"/>
                    </a:cubicBezTo>
                    <a:cubicBezTo>
                      <a:pt x="3326" y="31979"/>
                      <a:pt x="3765" y="31879"/>
                      <a:pt x="4229" y="31879"/>
                    </a:cubicBezTo>
                    <a:cubicBezTo>
                      <a:pt x="4671" y="31879"/>
                      <a:pt x="5136" y="31970"/>
                      <a:pt x="5468" y="32022"/>
                    </a:cubicBezTo>
                    <a:cubicBezTo>
                      <a:pt x="5503" y="32022"/>
                      <a:pt x="5521" y="31969"/>
                      <a:pt x="5486" y="31951"/>
                    </a:cubicBezTo>
                    <a:cubicBezTo>
                      <a:pt x="5165" y="31821"/>
                      <a:pt x="4711" y="31724"/>
                      <a:pt x="4264" y="31724"/>
                    </a:cubicBezTo>
                    <a:cubicBezTo>
                      <a:pt x="3788" y="31724"/>
                      <a:pt x="3320" y="31834"/>
                      <a:pt x="3034" y="32130"/>
                    </a:cubicBezTo>
                    <a:cubicBezTo>
                      <a:pt x="2962" y="31897"/>
                      <a:pt x="2909" y="31664"/>
                      <a:pt x="3088" y="31468"/>
                    </a:cubicBezTo>
                    <a:cubicBezTo>
                      <a:pt x="3201" y="31354"/>
                      <a:pt x="3380" y="31327"/>
                      <a:pt x="3555" y="31327"/>
                    </a:cubicBezTo>
                    <a:cubicBezTo>
                      <a:pt x="3655" y="31327"/>
                      <a:pt x="3754" y="31336"/>
                      <a:pt x="3839" y="31342"/>
                    </a:cubicBezTo>
                    <a:cubicBezTo>
                      <a:pt x="4322" y="31378"/>
                      <a:pt x="4716" y="31629"/>
                      <a:pt x="5163" y="31772"/>
                    </a:cubicBezTo>
                    <a:lnTo>
                      <a:pt x="5199" y="31772"/>
                    </a:lnTo>
                    <a:cubicBezTo>
                      <a:pt x="5396" y="31897"/>
                      <a:pt x="5647" y="31987"/>
                      <a:pt x="5879" y="32022"/>
                    </a:cubicBezTo>
                    <a:lnTo>
                      <a:pt x="5879" y="32040"/>
                    </a:lnTo>
                    <a:cubicBezTo>
                      <a:pt x="5901" y="32084"/>
                      <a:pt x="5936" y="32107"/>
                      <a:pt x="5972" y="32107"/>
                    </a:cubicBezTo>
                    <a:cubicBezTo>
                      <a:pt x="5995" y="32107"/>
                      <a:pt x="6019" y="32097"/>
                      <a:pt x="6040" y="32076"/>
                    </a:cubicBezTo>
                    <a:cubicBezTo>
                      <a:pt x="6040" y="32094"/>
                      <a:pt x="6076" y="32112"/>
                      <a:pt x="6094" y="32112"/>
                    </a:cubicBezTo>
                    <a:cubicBezTo>
                      <a:pt x="6094" y="32148"/>
                      <a:pt x="6112" y="32183"/>
                      <a:pt x="6112" y="32219"/>
                    </a:cubicBezTo>
                    <a:cubicBezTo>
                      <a:pt x="6120" y="32244"/>
                      <a:pt x="6152" y="32257"/>
                      <a:pt x="6183" y="32257"/>
                    </a:cubicBezTo>
                    <a:cubicBezTo>
                      <a:pt x="6219" y="32257"/>
                      <a:pt x="6255" y="32240"/>
                      <a:pt x="6255" y="32201"/>
                    </a:cubicBezTo>
                    <a:lnTo>
                      <a:pt x="6255" y="32165"/>
                    </a:lnTo>
                    <a:cubicBezTo>
                      <a:pt x="6702" y="32684"/>
                      <a:pt x="7150" y="33221"/>
                      <a:pt x="7579" y="33758"/>
                    </a:cubicBezTo>
                    <a:cubicBezTo>
                      <a:pt x="8080" y="34438"/>
                      <a:pt x="8456" y="35190"/>
                      <a:pt x="8921" y="35888"/>
                    </a:cubicBezTo>
                    <a:lnTo>
                      <a:pt x="8957" y="36067"/>
                    </a:lnTo>
                    <a:cubicBezTo>
                      <a:pt x="9047" y="36389"/>
                      <a:pt x="9154" y="36711"/>
                      <a:pt x="9279" y="37033"/>
                    </a:cubicBezTo>
                    <a:cubicBezTo>
                      <a:pt x="8187" y="35359"/>
                      <a:pt x="6418" y="33685"/>
                      <a:pt x="4639" y="33685"/>
                    </a:cubicBezTo>
                    <a:cubicBezTo>
                      <a:pt x="4611" y="33685"/>
                      <a:pt x="4583" y="33686"/>
                      <a:pt x="4555" y="33687"/>
                    </a:cubicBezTo>
                    <a:cubicBezTo>
                      <a:pt x="4483" y="33687"/>
                      <a:pt x="4448" y="33776"/>
                      <a:pt x="4483" y="33830"/>
                    </a:cubicBezTo>
                    <a:cubicBezTo>
                      <a:pt x="5307" y="34689"/>
                      <a:pt x="5844" y="35888"/>
                      <a:pt x="6792" y="36621"/>
                    </a:cubicBezTo>
                    <a:cubicBezTo>
                      <a:pt x="7579" y="37212"/>
                      <a:pt x="8581" y="37570"/>
                      <a:pt x="9333" y="38178"/>
                    </a:cubicBezTo>
                    <a:cubicBezTo>
                      <a:pt x="9476" y="38357"/>
                      <a:pt x="9619" y="38554"/>
                      <a:pt x="9780" y="38733"/>
                    </a:cubicBezTo>
                    <a:cubicBezTo>
                      <a:pt x="9785" y="38738"/>
                      <a:pt x="9791" y="38740"/>
                      <a:pt x="9797" y="38740"/>
                    </a:cubicBezTo>
                    <a:cubicBezTo>
                      <a:pt x="9814" y="38740"/>
                      <a:pt x="9829" y="38723"/>
                      <a:pt x="9816" y="38697"/>
                    </a:cubicBezTo>
                    <a:cubicBezTo>
                      <a:pt x="9798" y="38661"/>
                      <a:pt x="9780" y="38626"/>
                      <a:pt x="9763" y="38590"/>
                    </a:cubicBezTo>
                    <a:lnTo>
                      <a:pt x="9763" y="38590"/>
                    </a:lnTo>
                    <a:cubicBezTo>
                      <a:pt x="9834" y="38679"/>
                      <a:pt x="9924" y="38769"/>
                      <a:pt x="9977" y="38858"/>
                    </a:cubicBezTo>
                    <a:cubicBezTo>
                      <a:pt x="10282" y="39574"/>
                      <a:pt x="10586" y="40290"/>
                      <a:pt x="10872" y="40988"/>
                    </a:cubicBezTo>
                    <a:lnTo>
                      <a:pt x="10711" y="40898"/>
                    </a:lnTo>
                    <a:cubicBezTo>
                      <a:pt x="10568" y="40666"/>
                      <a:pt x="10407" y="40451"/>
                      <a:pt x="10210" y="40272"/>
                    </a:cubicBezTo>
                    <a:cubicBezTo>
                      <a:pt x="10049" y="40039"/>
                      <a:pt x="9798" y="39860"/>
                      <a:pt x="9530" y="39771"/>
                    </a:cubicBezTo>
                    <a:cubicBezTo>
                      <a:pt x="9523" y="39769"/>
                      <a:pt x="9515" y="39767"/>
                      <a:pt x="9508" y="39767"/>
                    </a:cubicBezTo>
                    <a:cubicBezTo>
                      <a:pt x="9459" y="39767"/>
                      <a:pt x="9407" y="39816"/>
                      <a:pt x="9423" y="39878"/>
                    </a:cubicBezTo>
                    <a:cubicBezTo>
                      <a:pt x="9709" y="40505"/>
                      <a:pt x="10282" y="40988"/>
                      <a:pt x="10944" y="41167"/>
                    </a:cubicBezTo>
                    <a:cubicBezTo>
                      <a:pt x="11409" y="42258"/>
                      <a:pt x="11749" y="43404"/>
                      <a:pt x="11964" y="44567"/>
                    </a:cubicBezTo>
                    <a:cubicBezTo>
                      <a:pt x="11964" y="44782"/>
                      <a:pt x="11946" y="44978"/>
                      <a:pt x="11928" y="45175"/>
                    </a:cubicBezTo>
                    <a:cubicBezTo>
                      <a:pt x="11803" y="44674"/>
                      <a:pt x="11570" y="44173"/>
                      <a:pt x="11158" y="43994"/>
                    </a:cubicBezTo>
                    <a:cubicBezTo>
                      <a:pt x="11145" y="43988"/>
                      <a:pt x="11132" y="43985"/>
                      <a:pt x="11120" y="43985"/>
                    </a:cubicBezTo>
                    <a:cubicBezTo>
                      <a:pt x="11064" y="43985"/>
                      <a:pt x="11018" y="44043"/>
                      <a:pt x="11033" y="44102"/>
                    </a:cubicBezTo>
                    <a:cubicBezTo>
                      <a:pt x="11123" y="44746"/>
                      <a:pt x="11284" y="45587"/>
                      <a:pt x="11856" y="45980"/>
                    </a:cubicBezTo>
                    <a:cubicBezTo>
                      <a:pt x="11677" y="47967"/>
                      <a:pt x="11319" y="49917"/>
                      <a:pt x="10800" y="51850"/>
                    </a:cubicBezTo>
                    <a:cubicBezTo>
                      <a:pt x="10790" y="51893"/>
                      <a:pt x="10825" y="51917"/>
                      <a:pt x="10862" y="51917"/>
                    </a:cubicBezTo>
                    <a:cubicBezTo>
                      <a:pt x="10886" y="51917"/>
                      <a:pt x="10912" y="51907"/>
                      <a:pt x="10926" y="51886"/>
                    </a:cubicBezTo>
                    <a:cubicBezTo>
                      <a:pt x="11480" y="50472"/>
                      <a:pt x="11874" y="49005"/>
                      <a:pt x="12071" y="47502"/>
                    </a:cubicBezTo>
                    <a:cubicBezTo>
                      <a:pt x="12697" y="47001"/>
                      <a:pt x="13288" y="46034"/>
                      <a:pt x="13181" y="45265"/>
                    </a:cubicBezTo>
                    <a:cubicBezTo>
                      <a:pt x="13181" y="45223"/>
                      <a:pt x="13148" y="45182"/>
                      <a:pt x="13109" y="45182"/>
                    </a:cubicBezTo>
                    <a:cubicBezTo>
                      <a:pt x="13097" y="45182"/>
                      <a:pt x="13085" y="45185"/>
                      <a:pt x="13073" y="45193"/>
                    </a:cubicBezTo>
                    <a:cubicBezTo>
                      <a:pt x="12590" y="45533"/>
                      <a:pt x="12429" y="46052"/>
                      <a:pt x="12196" y="46535"/>
                    </a:cubicBezTo>
                    <a:cubicBezTo>
                      <a:pt x="12322" y="45247"/>
                      <a:pt x="12357" y="43940"/>
                      <a:pt x="12304" y="42634"/>
                    </a:cubicBezTo>
                    <a:cubicBezTo>
                      <a:pt x="12751" y="42133"/>
                      <a:pt x="12894" y="41381"/>
                      <a:pt x="13019" y="40737"/>
                    </a:cubicBezTo>
                    <a:cubicBezTo>
                      <a:pt x="13019" y="40694"/>
                      <a:pt x="12984" y="40638"/>
                      <a:pt x="12932" y="40638"/>
                    </a:cubicBezTo>
                    <a:cubicBezTo>
                      <a:pt x="12920" y="40638"/>
                      <a:pt x="12908" y="40641"/>
                      <a:pt x="12894" y="40648"/>
                    </a:cubicBezTo>
                    <a:cubicBezTo>
                      <a:pt x="12626" y="40952"/>
                      <a:pt x="12411" y="41292"/>
                      <a:pt x="12250" y="41668"/>
                    </a:cubicBezTo>
                    <a:cubicBezTo>
                      <a:pt x="12250" y="41578"/>
                      <a:pt x="12250" y="41471"/>
                      <a:pt x="12232" y="41381"/>
                    </a:cubicBezTo>
                    <a:cubicBezTo>
                      <a:pt x="12339" y="40165"/>
                      <a:pt x="12483" y="38948"/>
                      <a:pt x="12662" y="37749"/>
                    </a:cubicBezTo>
                    <a:cubicBezTo>
                      <a:pt x="13521" y="36800"/>
                      <a:pt x="14218" y="35691"/>
                      <a:pt x="14952" y="34635"/>
                    </a:cubicBezTo>
                    <a:cubicBezTo>
                      <a:pt x="16026" y="33114"/>
                      <a:pt x="17046" y="31629"/>
                      <a:pt x="17833" y="29946"/>
                    </a:cubicBezTo>
                    <a:cubicBezTo>
                      <a:pt x="17865" y="29882"/>
                      <a:pt x="17811" y="29818"/>
                      <a:pt x="17748" y="29818"/>
                    </a:cubicBezTo>
                    <a:cubicBezTo>
                      <a:pt x="17741" y="29818"/>
                      <a:pt x="17733" y="29819"/>
                      <a:pt x="17726" y="29821"/>
                    </a:cubicBezTo>
                    <a:cubicBezTo>
                      <a:pt x="15614" y="30448"/>
                      <a:pt x="14129" y="32201"/>
                      <a:pt x="13270" y="34223"/>
                    </a:cubicBezTo>
                    <a:cubicBezTo>
                      <a:pt x="13449" y="33329"/>
                      <a:pt x="13646" y="32452"/>
                      <a:pt x="13861" y="31557"/>
                    </a:cubicBezTo>
                    <a:lnTo>
                      <a:pt x="13861" y="31575"/>
                    </a:lnTo>
                    <a:cubicBezTo>
                      <a:pt x="13861" y="31593"/>
                      <a:pt x="13874" y="31602"/>
                      <a:pt x="13890" y="31602"/>
                    </a:cubicBezTo>
                    <a:cubicBezTo>
                      <a:pt x="13905" y="31602"/>
                      <a:pt x="13923" y="31593"/>
                      <a:pt x="13932" y="31575"/>
                    </a:cubicBezTo>
                    <a:cubicBezTo>
                      <a:pt x="13968" y="31414"/>
                      <a:pt x="13986" y="31235"/>
                      <a:pt x="13968" y="31056"/>
                    </a:cubicBezTo>
                    <a:cubicBezTo>
                      <a:pt x="14093" y="30537"/>
                      <a:pt x="14236" y="30036"/>
                      <a:pt x="14362" y="29517"/>
                    </a:cubicBezTo>
                    <a:cubicBezTo>
                      <a:pt x="14827" y="29284"/>
                      <a:pt x="15203" y="28909"/>
                      <a:pt x="15435" y="28443"/>
                    </a:cubicBezTo>
                    <a:cubicBezTo>
                      <a:pt x="15471" y="28390"/>
                      <a:pt x="15417" y="28318"/>
                      <a:pt x="15346" y="28318"/>
                    </a:cubicBezTo>
                    <a:cubicBezTo>
                      <a:pt x="15042" y="28407"/>
                      <a:pt x="14755" y="28586"/>
                      <a:pt x="14558" y="28819"/>
                    </a:cubicBezTo>
                    <a:cubicBezTo>
                      <a:pt x="14648" y="28461"/>
                      <a:pt x="14755" y="28103"/>
                      <a:pt x="14863" y="27745"/>
                    </a:cubicBezTo>
                    <a:cubicBezTo>
                      <a:pt x="15113" y="27566"/>
                      <a:pt x="15346" y="27387"/>
                      <a:pt x="15578" y="27173"/>
                    </a:cubicBezTo>
                    <a:lnTo>
                      <a:pt x="15578" y="27173"/>
                    </a:lnTo>
                    <a:cubicBezTo>
                      <a:pt x="15561" y="27209"/>
                      <a:pt x="15525" y="27244"/>
                      <a:pt x="15507" y="27280"/>
                    </a:cubicBezTo>
                    <a:cubicBezTo>
                      <a:pt x="15492" y="27309"/>
                      <a:pt x="15513" y="27339"/>
                      <a:pt x="15541" y="27339"/>
                    </a:cubicBezTo>
                    <a:cubicBezTo>
                      <a:pt x="15547" y="27339"/>
                      <a:pt x="15554" y="27337"/>
                      <a:pt x="15561" y="27334"/>
                    </a:cubicBezTo>
                    <a:cubicBezTo>
                      <a:pt x="15632" y="27280"/>
                      <a:pt x="15704" y="27226"/>
                      <a:pt x="15740" y="27155"/>
                    </a:cubicBezTo>
                    <a:cubicBezTo>
                      <a:pt x="15761" y="27156"/>
                      <a:pt x="15783" y="27156"/>
                      <a:pt x="15804" y="27156"/>
                    </a:cubicBezTo>
                    <a:cubicBezTo>
                      <a:pt x="16507" y="27156"/>
                      <a:pt x="17328" y="26607"/>
                      <a:pt x="17762" y="26260"/>
                    </a:cubicBezTo>
                    <a:cubicBezTo>
                      <a:pt x="17815" y="26206"/>
                      <a:pt x="17780" y="26135"/>
                      <a:pt x="17708" y="26135"/>
                    </a:cubicBezTo>
                    <a:cubicBezTo>
                      <a:pt x="17261" y="26153"/>
                      <a:pt x="16813" y="26260"/>
                      <a:pt x="16402" y="26421"/>
                    </a:cubicBezTo>
                    <a:cubicBezTo>
                      <a:pt x="16939" y="25992"/>
                      <a:pt x="17386" y="25473"/>
                      <a:pt x="17726" y="24882"/>
                    </a:cubicBezTo>
                    <a:cubicBezTo>
                      <a:pt x="17744" y="24846"/>
                      <a:pt x="17708" y="24793"/>
                      <a:pt x="17654" y="24793"/>
                    </a:cubicBezTo>
                    <a:cubicBezTo>
                      <a:pt x="17637" y="24792"/>
                      <a:pt x="17619" y="24792"/>
                      <a:pt x="17602" y="24792"/>
                    </a:cubicBezTo>
                    <a:cubicBezTo>
                      <a:pt x="17066" y="24792"/>
                      <a:pt x="16551" y="25057"/>
                      <a:pt x="16187" y="25473"/>
                    </a:cubicBezTo>
                    <a:cubicBezTo>
                      <a:pt x="16384" y="24900"/>
                      <a:pt x="16348" y="24292"/>
                      <a:pt x="16080" y="23755"/>
                    </a:cubicBezTo>
                    <a:cubicBezTo>
                      <a:pt x="16068" y="23733"/>
                      <a:pt x="16037" y="23717"/>
                      <a:pt x="16006" y="23717"/>
                    </a:cubicBezTo>
                    <a:cubicBezTo>
                      <a:pt x="15987" y="23717"/>
                      <a:pt x="15968" y="23723"/>
                      <a:pt x="15954" y="23737"/>
                    </a:cubicBezTo>
                    <a:cubicBezTo>
                      <a:pt x="15578" y="24095"/>
                      <a:pt x="15310" y="24542"/>
                      <a:pt x="15167" y="25043"/>
                    </a:cubicBezTo>
                    <a:cubicBezTo>
                      <a:pt x="15095" y="24775"/>
                      <a:pt x="14988" y="24524"/>
                      <a:pt x="14827" y="24310"/>
                    </a:cubicBezTo>
                    <a:cubicBezTo>
                      <a:pt x="14731" y="24187"/>
                      <a:pt x="14323" y="23803"/>
                      <a:pt x="14048" y="23803"/>
                    </a:cubicBezTo>
                    <a:cubicBezTo>
                      <a:pt x="13962" y="23803"/>
                      <a:pt x="13889" y="23840"/>
                      <a:pt x="13843" y="23934"/>
                    </a:cubicBezTo>
                    <a:cubicBezTo>
                      <a:pt x="13610" y="24471"/>
                      <a:pt x="13807" y="25079"/>
                      <a:pt x="13986" y="25598"/>
                    </a:cubicBezTo>
                    <a:cubicBezTo>
                      <a:pt x="13777" y="25403"/>
                      <a:pt x="13503" y="25306"/>
                      <a:pt x="13224" y="25306"/>
                    </a:cubicBezTo>
                    <a:cubicBezTo>
                      <a:pt x="13144" y="25306"/>
                      <a:pt x="13063" y="25314"/>
                      <a:pt x="12984" y="25330"/>
                    </a:cubicBezTo>
                    <a:cubicBezTo>
                      <a:pt x="12948" y="25330"/>
                      <a:pt x="12930" y="25365"/>
                      <a:pt x="12930" y="25401"/>
                    </a:cubicBezTo>
                    <a:cubicBezTo>
                      <a:pt x="12930" y="26224"/>
                      <a:pt x="13735" y="27119"/>
                      <a:pt x="14576" y="27137"/>
                    </a:cubicBezTo>
                    <a:cubicBezTo>
                      <a:pt x="14630" y="27298"/>
                      <a:pt x="14684" y="27459"/>
                      <a:pt x="14755" y="27620"/>
                    </a:cubicBezTo>
                    <a:cubicBezTo>
                      <a:pt x="14755" y="27620"/>
                      <a:pt x="14755" y="27620"/>
                      <a:pt x="14773" y="27638"/>
                    </a:cubicBezTo>
                    <a:cubicBezTo>
                      <a:pt x="14773" y="27638"/>
                      <a:pt x="14773" y="27638"/>
                      <a:pt x="14773" y="27656"/>
                    </a:cubicBezTo>
                    <a:cubicBezTo>
                      <a:pt x="14755" y="27674"/>
                      <a:pt x="14755" y="27692"/>
                      <a:pt x="14773" y="27710"/>
                    </a:cubicBezTo>
                    <a:cubicBezTo>
                      <a:pt x="14612" y="28193"/>
                      <a:pt x="14451" y="28676"/>
                      <a:pt x="14308" y="29177"/>
                    </a:cubicBezTo>
                    <a:cubicBezTo>
                      <a:pt x="14308" y="29195"/>
                      <a:pt x="14308" y="29195"/>
                      <a:pt x="14308" y="29213"/>
                    </a:cubicBezTo>
                    <a:lnTo>
                      <a:pt x="14254" y="29392"/>
                    </a:lnTo>
                    <a:cubicBezTo>
                      <a:pt x="14183" y="29445"/>
                      <a:pt x="14111" y="29499"/>
                      <a:pt x="14057" y="29553"/>
                    </a:cubicBezTo>
                    <a:cubicBezTo>
                      <a:pt x="13998" y="29597"/>
                      <a:pt x="14037" y="29629"/>
                      <a:pt x="14072" y="29629"/>
                    </a:cubicBezTo>
                    <a:cubicBezTo>
                      <a:pt x="14079" y="29629"/>
                      <a:pt x="14087" y="29628"/>
                      <a:pt x="14093" y="29624"/>
                    </a:cubicBezTo>
                    <a:cubicBezTo>
                      <a:pt x="14147" y="29624"/>
                      <a:pt x="14165" y="29606"/>
                      <a:pt x="14183" y="29589"/>
                    </a:cubicBezTo>
                    <a:lnTo>
                      <a:pt x="14183" y="29589"/>
                    </a:lnTo>
                    <a:cubicBezTo>
                      <a:pt x="14111" y="29893"/>
                      <a:pt x="14022" y="30179"/>
                      <a:pt x="13932" y="30483"/>
                    </a:cubicBezTo>
                    <a:cubicBezTo>
                      <a:pt x="13861" y="30179"/>
                      <a:pt x="13735" y="29893"/>
                      <a:pt x="13538" y="29660"/>
                    </a:cubicBezTo>
                    <a:cubicBezTo>
                      <a:pt x="13526" y="29647"/>
                      <a:pt x="13511" y="29642"/>
                      <a:pt x="13496" y="29642"/>
                    </a:cubicBezTo>
                    <a:cubicBezTo>
                      <a:pt x="13469" y="29642"/>
                      <a:pt x="13443" y="29661"/>
                      <a:pt x="13431" y="29696"/>
                    </a:cubicBezTo>
                    <a:cubicBezTo>
                      <a:pt x="13324" y="30143"/>
                      <a:pt x="13521" y="30716"/>
                      <a:pt x="13735" y="31145"/>
                    </a:cubicBezTo>
                    <a:cubicBezTo>
                      <a:pt x="13592" y="31682"/>
                      <a:pt x="13449" y="32237"/>
                      <a:pt x="13306" y="32792"/>
                    </a:cubicBezTo>
                    <a:cubicBezTo>
                      <a:pt x="13306" y="32398"/>
                      <a:pt x="13181" y="32004"/>
                      <a:pt x="12966" y="31664"/>
                    </a:cubicBezTo>
                    <a:cubicBezTo>
                      <a:pt x="12946" y="31645"/>
                      <a:pt x="12916" y="31631"/>
                      <a:pt x="12889" y="31631"/>
                    </a:cubicBezTo>
                    <a:cubicBezTo>
                      <a:pt x="12868" y="31631"/>
                      <a:pt x="12849" y="31640"/>
                      <a:pt x="12841" y="31664"/>
                    </a:cubicBezTo>
                    <a:cubicBezTo>
                      <a:pt x="12626" y="32130"/>
                      <a:pt x="12841" y="32863"/>
                      <a:pt x="13181" y="33257"/>
                    </a:cubicBezTo>
                    <a:lnTo>
                      <a:pt x="13181" y="33293"/>
                    </a:lnTo>
                    <a:cubicBezTo>
                      <a:pt x="12841" y="34707"/>
                      <a:pt x="12554" y="36138"/>
                      <a:pt x="12357" y="37570"/>
                    </a:cubicBezTo>
                    <a:cubicBezTo>
                      <a:pt x="12232" y="37838"/>
                      <a:pt x="12107" y="38089"/>
                      <a:pt x="11964" y="38357"/>
                    </a:cubicBezTo>
                    <a:cubicBezTo>
                      <a:pt x="11951" y="38396"/>
                      <a:pt x="11984" y="38425"/>
                      <a:pt x="12017" y="38425"/>
                    </a:cubicBezTo>
                    <a:cubicBezTo>
                      <a:pt x="12030" y="38425"/>
                      <a:pt x="12043" y="38421"/>
                      <a:pt x="12053" y="38411"/>
                    </a:cubicBezTo>
                    <a:cubicBezTo>
                      <a:pt x="12089" y="38357"/>
                      <a:pt x="12107" y="38303"/>
                      <a:pt x="12143" y="38250"/>
                    </a:cubicBezTo>
                    <a:cubicBezTo>
                      <a:pt x="12152" y="38259"/>
                      <a:pt x="12165" y="38263"/>
                      <a:pt x="12178" y="38263"/>
                    </a:cubicBezTo>
                    <a:cubicBezTo>
                      <a:pt x="12192" y="38263"/>
                      <a:pt x="12205" y="38259"/>
                      <a:pt x="12214" y="38250"/>
                    </a:cubicBezTo>
                    <a:lnTo>
                      <a:pt x="12250" y="38214"/>
                    </a:lnTo>
                    <a:lnTo>
                      <a:pt x="12250" y="38214"/>
                    </a:lnTo>
                    <a:cubicBezTo>
                      <a:pt x="12196" y="38715"/>
                      <a:pt x="12143" y="39216"/>
                      <a:pt x="12089" y="39735"/>
                    </a:cubicBezTo>
                    <a:cubicBezTo>
                      <a:pt x="11910" y="37910"/>
                      <a:pt x="11624" y="36102"/>
                      <a:pt x="11337" y="34313"/>
                    </a:cubicBezTo>
                    <a:cubicBezTo>
                      <a:pt x="11337" y="34313"/>
                      <a:pt x="11355" y="34295"/>
                      <a:pt x="11355" y="34295"/>
                    </a:cubicBezTo>
                    <a:cubicBezTo>
                      <a:pt x="11731" y="33758"/>
                      <a:pt x="11982" y="32953"/>
                      <a:pt x="11749" y="32344"/>
                    </a:cubicBezTo>
                    <a:cubicBezTo>
                      <a:pt x="11737" y="32309"/>
                      <a:pt x="11703" y="32282"/>
                      <a:pt x="11665" y="32282"/>
                    </a:cubicBezTo>
                    <a:cubicBezTo>
                      <a:pt x="11645" y="32282"/>
                      <a:pt x="11624" y="32290"/>
                      <a:pt x="11606" y="32309"/>
                    </a:cubicBezTo>
                    <a:cubicBezTo>
                      <a:pt x="11391" y="32595"/>
                      <a:pt x="11230" y="32917"/>
                      <a:pt x="11158" y="33257"/>
                    </a:cubicBezTo>
                    <a:cubicBezTo>
                      <a:pt x="10944" y="31969"/>
                      <a:pt x="10747" y="30698"/>
                      <a:pt x="10568" y="29445"/>
                    </a:cubicBezTo>
                    <a:lnTo>
                      <a:pt x="10299" y="27387"/>
                    </a:lnTo>
                    <a:cubicBezTo>
                      <a:pt x="10639" y="26958"/>
                      <a:pt x="10800" y="26439"/>
                      <a:pt x="10783" y="25902"/>
                    </a:cubicBezTo>
                    <a:cubicBezTo>
                      <a:pt x="10783" y="25854"/>
                      <a:pt x="10743" y="25815"/>
                      <a:pt x="10700" y="25815"/>
                    </a:cubicBezTo>
                    <a:cubicBezTo>
                      <a:pt x="10679" y="25815"/>
                      <a:pt x="10657" y="25825"/>
                      <a:pt x="10639" y="25848"/>
                    </a:cubicBezTo>
                    <a:cubicBezTo>
                      <a:pt x="10443" y="26063"/>
                      <a:pt x="10299" y="26332"/>
                      <a:pt x="10192" y="26618"/>
                    </a:cubicBezTo>
                    <a:cubicBezTo>
                      <a:pt x="10085" y="25759"/>
                      <a:pt x="9977" y="24882"/>
                      <a:pt x="9870" y="24023"/>
                    </a:cubicBezTo>
                    <a:cubicBezTo>
                      <a:pt x="10174" y="23415"/>
                      <a:pt x="10532" y="22842"/>
                      <a:pt x="10944" y="22305"/>
                    </a:cubicBezTo>
                    <a:lnTo>
                      <a:pt x="10997" y="22305"/>
                    </a:lnTo>
                    <a:cubicBezTo>
                      <a:pt x="11169" y="22191"/>
                      <a:pt x="11375" y="22133"/>
                      <a:pt x="11588" y="22133"/>
                    </a:cubicBezTo>
                    <a:cubicBezTo>
                      <a:pt x="11642" y="22133"/>
                      <a:pt x="11695" y="22137"/>
                      <a:pt x="11749" y="22144"/>
                    </a:cubicBezTo>
                    <a:cubicBezTo>
                      <a:pt x="11659" y="22252"/>
                      <a:pt x="11570" y="22359"/>
                      <a:pt x="11445" y="22431"/>
                    </a:cubicBezTo>
                    <a:cubicBezTo>
                      <a:pt x="11289" y="22493"/>
                      <a:pt x="11120" y="22541"/>
                      <a:pt x="10950" y="22541"/>
                    </a:cubicBezTo>
                    <a:cubicBezTo>
                      <a:pt x="10924" y="22541"/>
                      <a:pt x="10898" y="22540"/>
                      <a:pt x="10872" y="22538"/>
                    </a:cubicBezTo>
                    <a:cubicBezTo>
                      <a:pt x="10818" y="22538"/>
                      <a:pt x="10783" y="22627"/>
                      <a:pt x="10836" y="22663"/>
                    </a:cubicBezTo>
                    <a:cubicBezTo>
                      <a:pt x="10916" y="22700"/>
                      <a:pt x="10997" y="22716"/>
                      <a:pt x="11077" y="22716"/>
                    </a:cubicBezTo>
                    <a:cubicBezTo>
                      <a:pt x="11430" y="22716"/>
                      <a:pt x="11774" y="22403"/>
                      <a:pt x="11964" y="22126"/>
                    </a:cubicBezTo>
                    <a:cubicBezTo>
                      <a:pt x="11982" y="22091"/>
                      <a:pt x="11964" y="22037"/>
                      <a:pt x="11910" y="22019"/>
                    </a:cubicBezTo>
                    <a:cubicBezTo>
                      <a:pt x="11829" y="22003"/>
                      <a:pt x="11746" y="21995"/>
                      <a:pt x="11661" y="21995"/>
                    </a:cubicBezTo>
                    <a:cubicBezTo>
                      <a:pt x="11464" y="21995"/>
                      <a:pt x="11262" y="22039"/>
                      <a:pt x="11087" y="22126"/>
                    </a:cubicBezTo>
                    <a:cubicBezTo>
                      <a:pt x="11391" y="21715"/>
                      <a:pt x="11713" y="21339"/>
                      <a:pt x="12071" y="20963"/>
                    </a:cubicBezTo>
                    <a:cubicBezTo>
                      <a:pt x="12268" y="20766"/>
                      <a:pt x="12483" y="20552"/>
                      <a:pt x="12697" y="20355"/>
                    </a:cubicBezTo>
                    <a:cubicBezTo>
                      <a:pt x="13163" y="20122"/>
                      <a:pt x="13664" y="19907"/>
                      <a:pt x="14165" y="19746"/>
                    </a:cubicBezTo>
                    <a:cubicBezTo>
                      <a:pt x="15256" y="19299"/>
                      <a:pt x="16420" y="19013"/>
                      <a:pt x="17601" y="18887"/>
                    </a:cubicBezTo>
                    <a:cubicBezTo>
                      <a:pt x="17672" y="18869"/>
                      <a:pt x="17672" y="18798"/>
                      <a:pt x="17601" y="18798"/>
                    </a:cubicBezTo>
                    <a:cubicBezTo>
                      <a:pt x="17536" y="18795"/>
                      <a:pt x="17471" y="18794"/>
                      <a:pt x="17407" y="18794"/>
                    </a:cubicBezTo>
                    <a:cubicBezTo>
                      <a:pt x="16175" y="18794"/>
                      <a:pt x="15036" y="19268"/>
                      <a:pt x="13896" y="19710"/>
                    </a:cubicBezTo>
                    <a:cubicBezTo>
                      <a:pt x="13677" y="19806"/>
                      <a:pt x="13438" y="19892"/>
                      <a:pt x="13209" y="19990"/>
                    </a:cubicBezTo>
                    <a:lnTo>
                      <a:pt x="13209" y="19990"/>
                    </a:lnTo>
                    <a:cubicBezTo>
                      <a:pt x="13796" y="19682"/>
                      <a:pt x="14334" y="19300"/>
                      <a:pt x="14916" y="18977"/>
                    </a:cubicBezTo>
                    <a:cubicBezTo>
                      <a:pt x="15686" y="18565"/>
                      <a:pt x="16581" y="18494"/>
                      <a:pt x="17422" y="18494"/>
                    </a:cubicBezTo>
                    <a:cubicBezTo>
                      <a:pt x="17507" y="18494"/>
                      <a:pt x="17653" y="18491"/>
                      <a:pt x="17827" y="18491"/>
                    </a:cubicBezTo>
                    <a:cubicBezTo>
                      <a:pt x="18567" y="18491"/>
                      <a:pt x="19808" y="18538"/>
                      <a:pt x="18996" y="19030"/>
                    </a:cubicBezTo>
                    <a:cubicBezTo>
                      <a:pt x="17708" y="19818"/>
                      <a:pt x="16581" y="20033"/>
                      <a:pt x="15095" y="20068"/>
                    </a:cubicBezTo>
                    <a:cubicBezTo>
                      <a:pt x="14129" y="20086"/>
                      <a:pt x="13252" y="20229"/>
                      <a:pt x="12393" y="20713"/>
                    </a:cubicBezTo>
                    <a:cubicBezTo>
                      <a:pt x="12362" y="20743"/>
                      <a:pt x="12385" y="20788"/>
                      <a:pt x="12414" y="20788"/>
                    </a:cubicBezTo>
                    <a:cubicBezTo>
                      <a:pt x="12419" y="20788"/>
                      <a:pt x="12424" y="20787"/>
                      <a:pt x="12429" y="20784"/>
                    </a:cubicBezTo>
                    <a:cubicBezTo>
                      <a:pt x="13861" y="20229"/>
                      <a:pt x="15238" y="20283"/>
                      <a:pt x="16742" y="20158"/>
                    </a:cubicBezTo>
                    <a:cubicBezTo>
                      <a:pt x="17851" y="20050"/>
                      <a:pt x="18835" y="19281"/>
                      <a:pt x="19784" y="18762"/>
                    </a:cubicBezTo>
                    <a:cubicBezTo>
                      <a:pt x="19838" y="18708"/>
                      <a:pt x="19838" y="18619"/>
                      <a:pt x="19766" y="18601"/>
                    </a:cubicBezTo>
                    <a:cubicBezTo>
                      <a:pt x="18931" y="18458"/>
                      <a:pt x="18112" y="18346"/>
                      <a:pt x="17287" y="18346"/>
                    </a:cubicBezTo>
                    <a:cubicBezTo>
                      <a:pt x="16875" y="18346"/>
                      <a:pt x="16461" y="18374"/>
                      <a:pt x="16044" y="18440"/>
                    </a:cubicBezTo>
                    <a:cubicBezTo>
                      <a:pt x="15060" y="18601"/>
                      <a:pt x="14254" y="19227"/>
                      <a:pt x="13395" y="19746"/>
                    </a:cubicBezTo>
                    <a:cubicBezTo>
                      <a:pt x="13932" y="19263"/>
                      <a:pt x="14469" y="18780"/>
                      <a:pt x="15006" y="18297"/>
                    </a:cubicBezTo>
                    <a:cubicBezTo>
                      <a:pt x="15525" y="17796"/>
                      <a:pt x="16026" y="17348"/>
                      <a:pt x="16581" y="16919"/>
                    </a:cubicBezTo>
                    <a:cubicBezTo>
                      <a:pt x="16768" y="16997"/>
                      <a:pt x="16982" y="17048"/>
                      <a:pt x="17199" y="17048"/>
                    </a:cubicBezTo>
                    <a:cubicBezTo>
                      <a:pt x="17232" y="17048"/>
                      <a:pt x="17264" y="17046"/>
                      <a:pt x="17296" y="17044"/>
                    </a:cubicBezTo>
                    <a:cubicBezTo>
                      <a:pt x="17422" y="17026"/>
                      <a:pt x="17654" y="16901"/>
                      <a:pt x="17636" y="16740"/>
                    </a:cubicBezTo>
                    <a:cubicBezTo>
                      <a:pt x="17601" y="16561"/>
                      <a:pt x="17404" y="16525"/>
                      <a:pt x="17296" y="16489"/>
                    </a:cubicBezTo>
                    <a:lnTo>
                      <a:pt x="17189" y="16471"/>
                    </a:lnTo>
                    <a:cubicBezTo>
                      <a:pt x="17511" y="16239"/>
                      <a:pt x="17833" y="16024"/>
                      <a:pt x="18173" y="15827"/>
                    </a:cubicBezTo>
                    <a:cubicBezTo>
                      <a:pt x="18191" y="15845"/>
                      <a:pt x="18227" y="15863"/>
                      <a:pt x="18263" y="15863"/>
                    </a:cubicBezTo>
                    <a:lnTo>
                      <a:pt x="18334" y="15863"/>
                    </a:lnTo>
                    <a:cubicBezTo>
                      <a:pt x="18424" y="15935"/>
                      <a:pt x="18513" y="15970"/>
                      <a:pt x="18621" y="16006"/>
                    </a:cubicBezTo>
                    <a:cubicBezTo>
                      <a:pt x="18626" y="16011"/>
                      <a:pt x="18633" y="16014"/>
                      <a:pt x="18640" y="16014"/>
                    </a:cubicBezTo>
                    <a:cubicBezTo>
                      <a:pt x="18658" y="16014"/>
                      <a:pt x="18680" y="16001"/>
                      <a:pt x="18692" y="15988"/>
                    </a:cubicBezTo>
                    <a:lnTo>
                      <a:pt x="18764" y="15988"/>
                    </a:lnTo>
                    <a:cubicBezTo>
                      <a:pt x="19301" y="16919"/>
                      <a:pt x="20106" y="17814"/>
                      <a:pt x="21251" y="17814"/>
                    </a:cubicBezTo>
                    <a:cubicBezTo>
                      <a:pt x="21323" y="17814"/>
                      <a:pt x="21359" y="17742"/>
                      <a:pt x="21323" y="17706"/>
                    </a:cubicBezTo>
                    <a:cubicBezTo>
                      <a:pt x="21162" y="17277"/>
                      <a:pt x="20911" y="16883"/>
                      <a:pt x="20571" y="16579"/>
                    </a:cubicBezTo>
                    <a:lnTo>
                      <a:pt x="20571" y="16579"/>
                    </a:lnTo>
                    <a:cubicBezTo>
                      <a:pt x="20625" y="16583"/>
                      <a:pt x="20679" y="16585"/>
                      <a:pt x="20733" y="16585"/>
                    </a:cubicBezTo>
                    <a:cubicBezTo>
                      <a:pt x="21162" y="16585"/>
                      <a:pt x="21584" y="16459"/>
                      <a:pt x="21949" y="16221"/>
                    </a:cubicBezTo>
                    <a:cubicBezTo>
                      <a:pt x="21967" y="16185"/>
                      <a:pt x="21967" y="16167"/>
                      <a:pt x="21949" y="16131"/>
                    </a:cubicBezTo>
                    <a:lnTo>
                      <a:pt x="21913" y="16149"/>
                    </a:lnTo>
                    <a:cubicBezTo>
                      <a:pt x="21659" y="15624"/>
                      <a:pt x="21020" y="15468"/>
                      <a:pt x="20376" y="15468"/>
                    </a:cubicBezTo>
                    <a:cubicBezTo>
                      <a:pt x="20340" y="15468"/>
                      <a:pt x="20303" y="15468"/>
                      <a:pt x="20267" y="15469"/>
                    </a:cubicBezTo>
                    <a:lnTo>
                      <a:pt x="20518" y="15362"/>
                    </a:lnTo>
                    <a:cubicBezTo>
                      <a:pt x="20875" y="15219"/>
                      <a:pt x="21609" y="14950"/>
                      <a:pt x="21645" y="14467"/>
                    </a:cubicBezTo>
                    <a:cubicBezTo>
                      <a:pt x="21665" y="14152"/>
                      <a:pt x="21381" y="14064"/>
                      <a:pt x="21077" y="14064"/>
                    </a:cubicBezTo>
                    <a:cubicBezTo>
                      <a:pt x="20828" y="14064"/>
                      <a:pt x="20567" y="14123"/>
                      <a:pt x="20446" y="14163"/>
                    </a:cubicBezTo>
                    <a:cubicBezTo>
                      <a:pt x="20303" y="14217"/>
                      <a:pt x="20178" y="14270"/>
                      <a:pt x="20034" y="14342"/>
                    </a:cubicBezTo>
                    <a:cubicBezTo>
                      <a:pt x="20392" y="13948"/>
                      <a:pt x="20625" y="13483"/>
                      <a:pt x="20732" y="12982"/>
                    </a:cubicBezTo>
                    <a:cubicBezTo>
                      <a:pt x="20750" y="12946"/>
                      <a:pt x="20714" y="12892"/>
                      <a:pt x="20661" y="12892"/>
                    </a:cubicBezTo>
                    <a:cubicBezTo>
                      <a:pt x="20016" y="12892"/>
                      <a:pt x="19605" y="13304"/>
                      <a:pt x="19301" y="13823"/>
                    </a:cubicBezTo>
                    <a:cubicBezTo>
                      <a:pt x="19408" y="13179"/>
                      <a:pt x="19175" y="12517"/>
                      <a:pt x="18692" y="11872"/>
                    </a:cubicBezTo>
                    <a:cubicBezTo>
                      <a:pt x="18673" y="11853"/>
                      <a:pt x="18648" y="11839"/>
                      <a:pt x="18623" y="11839"/>
                    </a:cubicBezTo>
                    <a:cubicBezTo>
                      <a:pt x="18603" y="11839"/>
                      <a:pt x="18583" y="11848"/>
                      <a:pt x="18567" y="11872"/>
                    </a:cubicBezTo>
                    <a:cubicBezTo>
                      <a:pt x="18352" y="12356"/>
                      <a:pt x="18245" y="12857"/>
                      <a:pt x="18209" y="13376"/>
                    </a:cubicBezTo>
                    <a:cubicBezTo>
                      <a:pt x="18137" y="13250"/>
                      <a:pt x="18066" y="13125"/>
                      <a:pt x="17994" y="13000"/>
                    </a:cubicBezTo>
                    <a:cubicBezTo>
                      <a:pt x="17976" y="12964"/>
                      <a:pt x="17959" y="12946"/>
                      <a:pt x="17923" y="12946"/>
                    </a:cubicBezTo>
                    <a:cubicBezTo>
                      <a:pt x="17905" y="12946"/>
                      <a:pt x="17887" y="12928"/>
                      <a:pt x="17869" y="12928"/>
                    </a:cubicBezTo>
                    <a:lnTo>
                      <a:pt x="17833" y="12928"/>
                    </a:lnTo>
                    <a:cubicBezTo>
                      <a:pt x="17797" y="12928"/>
                      <a:pt x="17762" y="12964"/>
                      <a:pt x="17762" y="12982"/>
                    </a:cubicBezTo>
                    <a:cubicBezTo>
                      <a:pt x="17493" y="13805"/>
                      <a:pt x="17404" y="14968"/>
                      <a:pt x="18102" y="15595"/>
                    </a:cubicBezTo>
                    <a:cubicBezTo>
                      <a:pt x="18102" y="15630"/>
                      <a:pt x="18102" y="15666"/>
                      <a:pt x="18102" y="15684"/>
                    </a:cubicBezTo>
                    <a:cubicBezTo>
                      <a:pt x="17654" y="15899"/>
                      <a:pt x="17225" y="16149"/>
                      <a:pt x="16813" y="16436"/>
                    </a:cubicBezTo>
                    <a:cubicBezTo>
                      <a:pt x="16777" y="16436"/>
                      <a:pt x="16724" y="16454"/>
                      <a:pt x="16688" y="16471"/>
                    </a:cubicBezTo>
                    <a:cubicBezTo>
                      <a:pt x="16670" y="16489"/>
                      <a:pt x="16670" y="16507"/>
                      <a:pt x="16670" y="16525"/>
                    </a:cubicBezTo>
                    <a:cubicBezTo>
                      <a:pt x="16330" y="16776"/>
                      <a:pt x="15990" y="17026"/>
                      <a:pt x="15668" y="17295"/>
                    </a:cubicBezTo>
                    <a:cubicBezTo>
                      <a:pt x="15865" y="16972"/>
                      <a:pt x="15972" y="16561"/>
                      <a:pt x="15793" y="16239"/>
                    </a:cubicBezTo>
                    <a:cubicBezTo>
                      <a:pt x="15783" y="16209"/>
                      <a:pt x="15763" y="16196"/>
                      <a:pt x="15743" y="16196"/>
                    </a:cubicBezTo>
                    <a:cubicBezTo>
                      <a:pt x="15727" y="16196"/>
                      <a:pt x="15712" y="16205"/>
                      <a:pt x="15704" y="16221"/>
                    </a:cubicBezTo>
                    <a:cubicBezTo>
                      <a:pt x="15400" y="16525"/>
                      <a:pt x="15274" y="16972"/>
                      <a:pt x="15382" y="17402"/>
                    </a:cubicBezTo>
                    <a:cubicBezTo>
                      <a:pt x="15346" y="17456"/>
                      <a:pt x="15328" y="17509"/>
                      <a:pt x="15310" y="17563"/>
                    </a:cubicBezTo>
                    <a:cubicBezTo>
                      <a:pt x="15310" y="17563"/>
                      <a:pt x="15310" y="17581"/>
                      <a:pt x="15310" y="17599"/>
                    </a:cubicBezTo>
                    <a:cubicBezTo>
                      <a:pt x="14362" y="18404"/>
                      <a:pt x="13467" y="19317"/>
                      <a:pt x="12608" y="20140"/>
                    </a:cubicBezTo>
                    <a:lnTo>
                      <a:pt x="12554" y="20158"/>
                    </a:lnTo>
                    <a:cubicBezTo>
                      <a:pt x="12536" y="20176"/>
                      <a:pt x="12536" y="20194"/>
                      <a:pt x="12536" y="20212"/>
                    </a:cubicBezTo>
                    <a:lnTo>
                      <a:pt x="12214" y="20516"/>
                    </a:lnTo>
                    <a:cubicBezTo>
                      <a:pt x="12089" y="20605"/>
                      <a:pt x="11964" y="20730"/>
                      <a:pt x="11856" y="20874"/>
                    </a:cubicBezTo>
                    <a:cubicBezTo>
                      <a:pt x="11767" y="20945"/>
                      <a:pt x="11677" y="21035"/>
                      <a:pt x="11606" y="21124"/>
                    </a:cubicBezTo>
                    <a:cubicBezTo>
                      <a:pt x="12017" y="20319"/>
                      <a:pt x="12339" y="19460"/>
                      <a:pt x="12554" y="18583"/>
                    </a:cubicBezTo>
                    <a:cubicBezTo>
                      <a:pt x="12679" y="18118"/>
                      <a:pt x="12823" y="17617"/>
                      <a:pt x="12948" y="17116"/>
                    </a:cubicBezTo>
                    <a:cubicBezTo>
                      <a:pt x="13145" y="17026"/>
                      <a:pt x="13324" y="16901"/>
                      <a:pt x="13449" y="16722"/>
                    </a:cubicBezTo>
                    <a:cubicBezTo>
                      <a:pt x="13592" y="16561"/>
                      <a:pt x="13682" y="16364"/>
                      <a:pt x="13682" y="16149"/>
                    </a:cubicBezTo>
                    <a:cubicBezTo>
                      <a:pt x="13682" y="16097"/>
                      <a:pt x="13643" y="16064"/>
                      <a:pt x="13602" y="16064"/>
                    </a:cubicBezTo>
                    <a:cubicBezTo>
                      <a:pt x="13586" y="16064"/>
                      <a:pt x="13571" y="16068"/>
                      <a:pt x="13556" y="16078"/>
                    </a:cubicBezTo>
                    <a:cubicBezTo>
                      <a:pt x="13377" y="16203"/>
                      <a:pt x="13216" y="16346"/>
                      <a:pt x="13091" y="16543"/>
                    </a:cubicBezTo>
                    <a:cubicBezTo>
                      <a:pt x="13270" y="15863"/>
                      <a:pt x="13377" y="15183"/>
                      <a:pt x="13431" y="14485"/>
                    </a:cubicBezTo>
                    <a:cubicBezTo>
                      <a:pt x="13441" y="14490"/>
                      <a:pt x="13452" y="14492"/>
                      <a:pt x="13463" y="14492"/>
                    </a:cubicBezTo>
                    <a:cubicBezTo>
                      <a:pt x="13494" y="14492"/>
                      <a:pt x="13530" y="14475"/>
                      <a:pt x="13556" y="14449"/>
                    </a:cubicBezTo>
                    <a:lnTo>
                      <a:pt x="13664" y="14288"/>
                    </a:lnTo>
                    <a:cubicBezTo>
                      <a:pt x="13699" y="14235"/>
                      <a:pt x="13735" y="14163"/>
                      <a:pt x="13771" y="14091"/>
                    </a:cubicBezTo>
                    <a:cubicBezTo>
                      <a:pt x="14737" y="13841"/>
                      <a:pt x="15704" y="12749"/>
                      <a:pt x="15346" y="11765"/>
                    </a:cubicBezTo>
                    <a:cubicBezTo>
                      <a:pt x="15339" y="11744"/>
                      <a:pt x="15318" y="11734"/>
                      <a:pt x="15297" y="11734"/>
                    </a:cubicBezTo>
                    <a:cubicBezTo>
                      <a:pt x="15266" y="11734"/>
                      <a:pt x="15235" y="11757"/>
                      <a:pt x="15256" y="11801"/>
                    </a:cubicBezTo>
                    <a:cubicBezTo>
                      <a:pt x="15561" y="12713"/>
                      <a:pt x="14702" y="13447"/>
                      <a:pt x="13914" y="13859"/>
                    </a:cubicBezTo>
                    <a:cubicBezTo>
                      <a:pt x="13950" y="13769"/>
                      <a:pt x="14004" y="13662"/>
                      <a:pt x="14057" y="13555"/>
                    </a:cubicBezTo>
                    <a:cubicBezTo>
                      <a:pt x="14075" y="13537"/>
                      <a:pt x="14093" y="13501"/>
                      <a:pt x="14111" y="13447"/>
                    </a:cubicBezTo>
                    <a:cubicBezTo>
                      <a:pt x="14111" y="13447"/>
                      <a:pt x="14111" y="13429"/>
                      <a:pt x="14111" y="13411"/>
                    </a:cubicBezTo>
                    <a:cubicBezTo>
                      <a:pt x="14809" y="12910"/>
                      <a:pt x="15221" y="12069"/>
                      <a:pt x="15149" y="11192"/>
                    </a:cubicBezTo>
                    <a:cubicBezTo>
                      <a:pt x="15149" y="11163"/>
                      <a:pt x="15125" y="11134"/>
                      <a:pt x="15097" y="11134"/>
                    </a:cubicBezTo>
                    <a:cubicBezTo>
                      <a:pt x="15091" y="11134"/>
                      <a:pt x="15084" y="11135"/>
                      <a:pt x="15077" y="11139"/>
                    </a:cubicBezTo>
                    <a:cubicBezTo>
                      <a:pt x="14809" y="11210"/>
                      <a:pt x="14576" y="11389"/>
                      <a:pt x="14433" y="11622"/>
                    </a:cubicBezTo>
                    <a:cubicBezTo>
                      <a:pt x="14451" y="11336"/>
                      <a:pt x="14451" y="11031"/>
                      <a:pt x="14433" y="10727"/>
                    </a:cubicBezTo>
                    <a:cubicBezTo>
                      <a:pt x="14433" y="10698"/>
                      <a:pt x="14409" y="10669"/>
                      <a:pt x="14381" y="10669"/>
                    </a:cubicBezTo>
                    <a:cubicBezTo>
                      <a:pt x="14375" y="10669"/>
                      <a:pt x="14368" y="10670"/>
                      <a:pt x="14362" y="10673"/>
                    </a:cubicBezTo>
                    <a:cubicBezTo>
                      <a:pt x="13932" y="10834"/>
                      <a:pt x="13628" y="11192"/>
                      <a:pt x="13521" y="11640"/>
                    </a:cubicBezTo>
                    <a:cubicBezTo>
                      <a:pt x="13423" y="11472"/>
                      <a:pt x="13096" y="10988"/>
                      <a:pt x="12872" y="10988"/>
                    </a:cubicBezTo>
                    <a:cubicBezTo>
                      <a:pt x="12809" y="10988"/>
                      <a:pt x="12755" y="11027"/>
                      <a:pt x="12715" y="11121"/>
                    </a:cubicBezTo>
                    <a:cubicBezTo>
                      <a:pt x="12697" y="11049"/>
                      <a:pt x="12679" y="10978"/>
                      <a:pt x="12662" y="10906"/>
                    </a:cubicBezTo>
                    <a:cubicBezTo>
                      <a:pt x="12662" y="10858"/>
                      <a:pt x="12630" y="10827"/>
                      <a:pt x="12598" y="10827"/>
                    </a:cubicBezTo>
                    <a:cubicBezTo>
                      <a:pt x="12582" y="10827"/>
                      <a:pt x="12566" y="10834"/>
                      <a:pt x="12554" y="10852"/>
                    </a:cubicBezTo>
                    <a:cubicBezTo>
                      <a:pt x="11928" y="11371"/>
                      <a:pt x="11982" y="13071"/>
                      <a:pt x="12715" y="13572"/>
                    </a:cubicBezTo>
                    <a:cubicBezTo>
                      <a:pt x="12393" y="13483"/>
                      <a:pt x="12089" y="13322"/>
                      <a:pt x="11856" y="13071"/>
                    </a:cubicBezTo>
                    <a:cubicBezTo>
                      <a:pt x="11695" y="12910"/>
                      <a:pt x="11606" y="12696"/>
                      <a:pt x="11570" y="12481"/>
                    </a:cubicBezTo>
                    <a:cubicBezTo>
                      <a:pt x="11534" y="12195"/>
                      <a:pt x="11713" y="11998"/>
                      <a:pt x="11820" y="11765"/>
                    </a:cubicBezTo>
                    <a:cubicBezTo>
                      <a:pt x="11835" y="11736"/>
                      <a:pt x="11814" y="11707"/>
                      <a:pt x="11796" y="11707"/>
                    </a:cubicBezTo>
                    <a:cubicBezTo>
                      <a:pt x="11792" y="11707"/>
                      <a:pt x="11788" y="11708"/>
                      <a:pt x="11785" y="11711"/>
                    </a:cubicBezTo>
                    <a:cubicBezTo>
                      <a:pt x="11355" y="11998"/>
                      <a:pt x="11355" y="12535"/>
                      <a:pt x="11570" y="12946"/>
                    </a:cubicBezTo>
                    <a:cubicBezTo>
                      <a:pt x="11856" y="13376"/>
                      <a:pt x="12322" y="13662"/>
                      <a:pt x="12858" y="13680"/>
                    </a:cubicBezTo>
                    <a:cubicBezTo>
                      <a:pt x="12858" y="13680"/>
                      <a:pt x="12876" y="13680"/>
                      <a:pt x="12876" y="13662"/>
                    </a:cubicBezTo>
                    <a:cubicBezTo>
                      <a:pt x="12930" y="13680"/>
                      <a:pt x="12966" y="13698"/>
                      <a:pt x="13002" y="13698"/>
                    </a:cubicBezTo>
                    <a:cubicBezTo>
                      <a:pt x="13055" y="13877"/>
                      <a:pt x="13091" y="14056"/>
                      <a:pt x="13109" y="14235"/>
                    </a:cubicBezTo>
                    <a:cubicBezTo>
                      <a:pt x="13109" y="14284"/>
                      <a:pt x="13147" y="14311"/>
                      <a:pt x="13187" y="14311"/>
                    </a:cubicBezTo>
                    <a:cubicBezTo>
                      <a:pt x="13220" y="14311"/>
                      <a:pt x="13254" y="14293"/>
                      <a:pt x="13270" y="14252"/>
                    </a:cubicBezTo>
                    <a:cubicBezTo>
                      <a:pt x="13286" y="14252"/>
                      <a:pt x="13303" y="14252"/>
                      <a:pt x="13305" y="14239"/>
                    </a:cubicBezTo>
                    <a:lnTo>
                      <a:pt x="13305" y="14239"/>
                    </a:lnTo>
                    <a:cubicBezTo>
                      <a:pt x="13180" y="15597"/>
                      <a:pt x="12930" y="16920"/>
                      <a:pt x="12554" y="18225"/>
                    </a:cubicBezTo>
                    <a:cubicBezTo>
                      <a:pt x="12626" y="17724"/>
                      <a:pt x="12608" y="17223"/>
                      <a:pt x="12536" y="16722"/>
                    </a:cubicBezTo>
                    <a:cubicBezTo>
                      <a:pt x="12357" y="15577"/>
                      <a:pt x="11355" y="15094"/>
                      <a:pt x="10854" y="14127"/>
                    </a:cubicBezTo>
                    <a:cubicBezTo>
                      <a:pt x="10848" y="14108"/>
                      <a:pt x="10833" y="14101"/>
                      <a:pt x="10817" y="14101"/>
                    </a:cubicBezTo>
                    <a:cubicBezTo>
                      <a:pt x="10787" y="14101"/>
                      <a:pt x="10753" y="14128"/>
                      <a:pt x="10765" y="14163"/>
                    </a:cubicBezTo>
                    <a:cubicBezTo>
                      <a:pt x="11033" y="15255"/>
                      <a:pt x="10908" y="16382"/>
                      <a:pt x="11033" y="17491"/>
                    </a:cubicBezTo>
                    <a:cubicBezTo>
                      <a:pt x="11194" y="18673"/>
                      <a:pt x="11767" y="19621"/>
                      <a:pt x="11552" y="20856"/>
                    </a:cubicBezTo>
                    <a:cubicBezTo>
                      <a:pt x="11409" y="21142"/>
                      <a:pt x="11266" y="21428"/>
                      <a:pt x="11105" y="21697"/>
                    </a:cubicBezTo>
                    <a:cubicBezTo>
                      <a:pt x="10604" y="22287"/>
                      <a:pt x="10174" y="22932"/>
                      <a:pt x="9798" y="23612"/>
                    </a:cubicBezTo>
                    <a:cubicBezTo>
                      <a:pt x="9691" y="22753"/>
                      <a:pt x="9601" y="21876"/>
                      <a:pt x="9512" y="21017"/>
                    </a:cubicBezTo>
                    <a:cubicBezTo>
                      <a:pt x="9780" y="20641"/>
                      <a:pt x="9888" y="20176"/>
                      <a:pt x="9816" y="19728"/>
                    </a:cubicBezTo>
                    <a:cubicBezTo>
                      <a:pt x="9805" y="19694"/>
                      <a:pt x="9778" y="19674"/>
                      <a:pt x="9751" y="19674"/>
                    </a:cubicBezTo>
                    <a:cubicBezTo>
                      <a:pt x="9736" y="19674"/>
                      <a:pt x="9722" y="19680"/>
                      <a:pt x="9709" y="19693"/>
                    </a:cubicBezTo>
                    <a:cubicBezTo>
                      <a:pt x="9584" y="19782"/>
                      <a:pt x="9494" y="19907"/>
                      <a:pt x="9423" y="20050"/>
                    </a:cubicBezTo>
                    <a:cubicBezTo>
                      <a:pt x="9333" y="18995"/>
                      <a:pt x="9261" y="17957"/>
                      <a:pt x="9226" y="16901"/>
                    </a:cubicBezTo>
                    <a:cubicBezTo>
                      <a:pt x="9208" y="16632"/>
                      <a:pt x="9208" y="16382"/>
                      <a:pt x="9208" y="16131"/>
                    </a:cubicBezTo>
                    <a:cubicBezTo>
                      <a:pt x="9566" y="15738"/>
                      <a:pt x="9763" y="15237"/>
                      <a:pt x="9727" y="14700"/>
                    </a:cubicBezTo>
                    <a:cubicBezTo>
                      <a:pt x="9727" y="14665"/>
                      <a:pt x="9696" y="14637"/>
                      <a:pt x="9665" y="14637"/>
                    </a:cubicBezTo>
                    <a:cubicBezTo>
                      <a:pt x="9649" y="14637"/>
                      <a:pt x="9632" y="14645"/>
                      <a:pt x="9619" y="14664"/>
                    </a:cubicBezTo>
                    <a:cubicBezTo>
                      <a:pt x="9423" y="14843"/>
                      <a:pt x="9279" y="15076"/>
                      <a:pt x="9208" y="15326"/>
                    </a:cubicBezTo>
                    <a:cubicBezTo>
                      <a:pt x="9208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33" y="12284"/>
                      <a:pt x="10335" y="10459"/>
                      <a:pt x="11427" y="8812"/>
                    </a:cubicBezTo>
                    <a:cubicBezTo>
                      <a:pt x="12250" y="7578"/>
                      <a:pt x="13377" y="6575"/>
                      <a:pt x="13914" y="5180"/>
                    </a:cubicBezTo>
                    <a:lnTo>
                      <a:pt x="13914" y="5180"/>
                    </a:lnTo>
                    <a:cubicBezTo>
                      <a:pt x="13950" y="5394"/>
                      <a:pt x="13932" y="5627"/>
                      <a:pt x="13843" y="5824"/>
                    </a:cubicBezTo>
                    <a:cubicBezTo>
                      <a:pt x="13771" y="6092"/>
                      <a:pt x="13699" y="6361"/>
                      <a:pt x="13592" y="6611"/>
                    </a:cubicBezTo>
                    <a:cubicBezTo>
                      <a:pt x="13342" y="7363"/>
                      <a:pt x="12984" y="8079"/>
                      <a:pt x="12554" y="8759"/>
                    </a:cubicBezTo>
                    <a:cubicBezTo>
                      <a:pt x="11838" y="9904"/>
                      <a:pt x="10765" y="10745"/>
                      <a:pt x="9959" y="11819"/>
                    </a:cubicBezTo>
                    <a:cubicBezTo>
                      <a:pt x="9930" y="11848"/>
                      <a:pt x="9973" y="11877"/>
                      <a:pt x="10009" y="11877"/>
                    </a:cubicBezTo>
                    <a:cubicBezTo>
                      <a:pt x="10017" y="11877"/>
                      <a:pt x="10024" y="11876"/>
                      <a:pt x="10031" y="11872"/>
                    </a:cubicBezTo>
                    <a:cubicBezTo>
                      <a:pt x="12053" y="9904"/>
                      <a:pt x="13950" y="7613"/>
                      <a:pt x="14165" y="4679"/>
                    </a:cubicBezTo>
                    <a:cubicBezTo>
                      <a:pt x="14165" y="4644"/>
                      <a:pt x="14134" y="4616"/>
                      <a:pt x="14103" y="4616"/>
                    </a:cubicBezTo>
                    <a:cubicBezTo>
                      <a:pt x="14087" y="4616"/>
                      <a:pt x="14070" y="4624"/>
                      <a:pt x="14057" y="4643"/>
                    </a:cubicBezTo>
                    <a:cubicBezTo>
                      <a:pt x="13109" y="5752"/>
                      <a:pt x="11946" y="6629"/>
                      <a:pt x="11051" y="7792"/>
                    </a:cubicBezTo>
                    <a:cubicBezTo>
                      <a:pt x="10156" y="8955"/>
                      <a:pt x="9727" y="10423"/>
                      <a:pt x="9566" y="11837"/>
                    </a:cubicBezTo>
                    <a:cubicBezTo>
                      <a:pt x="9566" y="11854"/>
                      <a:pt x="9584" y="11872"/>
                      <a:pt x="9601" y="11890"/>
                    </a:cubicBezTo>
                    <a:cubicBezTo>
                      <a:pt x="9494" y="12159"/>
                      <a:pt x="9405" y="12445"/>
                      <a:pt x="9333" y="12749"/>
                    </a:cubicBezTo>
                    <a:cubicBezTo>
                      <a:pt x="9476" y="10960"/>
                      <a:pt x="9709" y="9206"/>
                      <a:pt x="9924" y="7434"/>
                    </a:cubicBezTo>
                    <a:cubicBezTo>
                      <a:pt x="10228" y="7112"/>
                      <a:pt x="10425" y="6719"/>
                      <a:pt x="10496" y="6289"/>
                    </a:cubicBezTo>
                    <a:cubicBezTo>
                      <a:pt x="10496" y="6245"/>
                      <a:pt x="10448" y="6213"/>
                      <a:pt x="10411" y="6213"/>
                    </a:cubicBezTo>
                    <a:cubicBezTo>
                      <a:pt x="10403" y="6213"/>
                      <a:pt x="10395" y="6214"/>
                      <a:pt x="10389" y="6218"/>
                    </a:cubicBezTo>
                    <a:cubicBezTo>
                      <a:pt x="10246" y="6307"/>
                      <a:pt x="10103" y="6432"/>
                      <a:pt x="10013" y="6593"/>
                    </a:cubicBezTo>
                    <a:cubicBezTo>
                      <a:pt x="10067" y="6146"/>
                      <a:pt x="10120" y="5681"/>
                      <a:pt x="10156" y="5233"/>
                    </a:cubicBezTo>
                    <a:cubicBezTo>
                      <a:pt x="10174" y="5215"/>
                      <a:pt x="10192" y="5198"/>
                      <a:pt x="10192" y="5162"/>
                    </a:cubicBezTo>
                    <a:cubicBezTo>
                      <a:pt x="10192" y="5144"/>
                      <a:pt x="10174" y="5126"/>
                      <a:pt x="10174" y="5090"/>
                    </a:cubicBezTo>
                    <a:lnTo>
                      <a:pt x="10174" y="4965"/>
                    </a:lnTo>
                    <a:cubicBezTo>
                      <a:pt x="10568" y="4840"/>
                      <a:pt x="10854" y="4500"/>
                      <a:pt x="10962" y="4106"/>
                    </a:cubicBezTo>
                    <a:lnTo>
                      <a:pt x="11033" y="4088"/>
                    </a:lnTo>
                    <a:cubicBezTo>
                      <a:pt x="11293" y="4284"/>
                      <a:pt x="11582" y="4352"/>
                      <a:pt x="11887" y="4352"/>
                    </a:cubicBezTo>
                    <a:cubicBezTo>
                      <a:pt x="12554" y="4352"/>
                      <a:pt x="13291" y="4027"/>
                      <a:pt x="13935" y="4027"/>
                    </a:cubicBezTo>
                    <a:cubicBezTo>
                      <a:pt x="13988" y="4027"/>
                      <a:pt x="14041" y="4030"/>
                      <a:pt x="14093" y="4034"/>
                    </a:cubicBezTo>
                    <a:cubicBezTo>
                      <a:pt x="14147" y="4034"/>
                      <a:pt x="14183" y="3981"/>
                      <a:pt x="14183" y="3927"/>
                    </a:cubicBezTo>
                    <a:cubicBezTo>
                      <a:pt x="14069" y="3392"/>
                      <a:pt x="13529" y="3224"/>
                      <a:pt x="13029" y="3224"/>
                    </a:cubicBezTo>
                    <a:cubicBezTo>
                      <a:pt x="12978" y="3224"/>
                      <a:pt x="12926" y="3226"/>
                      <a:pt x="12876" y="3229"/>
                    </a:cubicBezTo>
                    <a:cubicBezTo>
                      <a:pt x="13395" y="2835"/>
                      <a:pt x="13646" y="2299"/>
                      <a:pt x="13950" y="1762"/>
                    </a:cubicBezTo>
                    <a:cubicBezTo>
                      <a:pt x="13986" y="1708"/>
                      <a:pt x="13950" y="1636"/>
                      <a:pt x="13878" y="1636"/>
                    </a:cubicBezTo>
                    <a:cubicBezTo>
                      <a:pt x="13735" y="1627"/>
                      <a:pt x="13588" y="1618"/>
                      <a:pt x="13441" y="1618"/>
                    </a:cubicBezTo>
                    <a:cubicBezTo>
                      <a:pt x="13056" y="1618"/>
                      <a:pt x="12673" y="1677"/>
                      <a:pt x="12375" y="1923"/>
                    </a:cubicBezTo>
                    <a:cubicBezTo>
                      <a:pt x="12501" y="1583"/>
                      <a:pt x="12518" y="1207"/>
                      <a:pt x="12447" y="849"/>
                    </a:cubicBezTo>
                    <a:cubicBezTo>
                      <a:pt x="12447" y="823"/>
                      <a:pt x="12428" y="806"/>
                      <a:pt x="12403" y="806"/>
                    </a:cubicBezTo>
                    <a:cubicBezTo>
                      <a:pt x="12394" y="806"/>
                      <a:pt x="12385" y="808"/>
                      <a:pt x="12375" y="813"/>
                    </a:cubicBezTo>
                    <a:lnTo>
                      <a:pt x="12304" y="885"/>
                    </a:lnTo>
                    <a:cubicBezTo>
                      <a:pt x="12339" y="688"/>
                      <a:pt x="12447" y="652"/>
                      <a:pt x="12429" y="491"/>
                    </a:cubicBezTo>
                    <a:cubicBezTo>
                      <a:pt x="12429" y="455"/>
                      <a:pt x="12411" y="437"/>
                      <a:pt x="12375" y="420"/>
                    </a:cubicBezTo>
                    <a:cubicBezTo>
                      <a:pt x="12289" y="400"/>
                      <a:pt x="12208" y="391"/>
                      <a:pt x="12131" y="391"/>
                    </a:cubicBezTo>
                    <a:cubicBezTo>
                      <a:pt x="11643" y="391"/>
                      <a:pt x="11318" y="757"/>
                      <a:pt x="11087" y="1189"/>
                    </a:cubicBezTo>
                    <a:cubicBezTo>
                      <a:pt x="11033" y="813"/>
                      <a:pt x="10926" y="437"/>
                      <a:pt x="10872" y="44"/>
                    </a:cubicBezTo>
                    <a:cubicBezTo>
                      <a:pt x="10859" y="18"/>
                      <a:pt x="10836" y="1"/>
                      <a:pt x="1081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2"/>
              <p:cNvSpPr/>
              <p:nvPr/>
            </p:nvSpPr>
            <p:spPr>
              <a:xfrm>
                <a:off x="1470900" y="3581900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5" y="0"/>
                      <a:pt x="999" y="2"/>
                      <a:pt x="992" y="5"/>
                    </a:cubicBezTo>
                    <a:lnTo>
                      <a:pt x="992" y="23"/>
                    </a:lnTo>
                    <a:cubicBezTo>
                      <a:pt x="599" y="435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4" y="1465"/>
                      <a:pt x="80" y="1455"/>
                    </a:cubicBezTo>
                    <a:cubicBezTo>
                      <a:pt x="366" y="971"/>
                      <a:pt x="795" y="560"/>
                      <a:pt x="1046" y="59"/>
                    </a:cubicBezTo>
                    <a:cubicBezTo>
                      <a:pt x="1061" y="30"/>
                      <a:pt x="1039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2"/>
              <p:cNvSpPr/>
              <p:nvPr/>
            </p:nvSpPr>
            <p:spPr>
              <a:xfrm>
                <a:off x="1264600" y="3634950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297" y="281"/>
                      <a:pt x="547" y="550"/>
                      <a:pt x="834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9" y="758"/>
                      <a:pt x="869" y="728"/>
                    </a:cubicBezTo>
                    <a:cubicBezTo>
                      <a:pt x="637" y="460"/>
                      <a:pt x="368" y="227"/>
                      <a:pt x="64" y="13"/>
                    </a:cubicBezTo>
                    <a:lnTo>
                      <a:pt x="82" y="13"/>
                    </a:lnTo>
                    <a:cubicBezTo>
                      <a:pt x="74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2"/>
              <p:cNvSpPr/>
              <p:nvPr/>
            </p:nvSpPr>
            <p:spPr>
              <a:xfrm>
                <a:off x="1344025" y="3467925"/>
                <a:ext cx="2375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84" extrusionOk="0">
                    <a:moveTo>
                      <a:pt x="216" y="323"/>
                    </a:moveTo>
                    <a:lnTo>
                      <a:pt x="216" y="323"/>
                    </a:lnTo>
                    <a:cubicBezTo>
                      <a:pt x="341" y="502"/>
                      <a:pt x="448" y="699"/>
                      <a:pt x="520" y="914"/>
                    </a:cubicBezTo>
                    <a:cubicBezTo>
                      <a:pt x="573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6" y="323"/>
                    </a:cubicBezTo>
                    <a:close/>
                    <a:moveTo>
                      <a:pt x="92" y="1"/>
                    </a:moveTo>
                    <a:cubicBezTo>
                      <a:pt x="51" y="1"/>
                      <a:pt x="7" y="25"/>
                      <a:pt x="19" y="72"/>
                    </a:cubicBezTo>
                    <a:lnTo>
                      <a:pt x="1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2" y="1576"/>
                      <a:pt x="860" y="1576"/>
                    </a:cubicBezTo>
                    <a:cubicBezTo>
                      <a:pt x="865" y="1581"/>
                      <a:pt x="873" y="1583"/>
                      <a:pt x="883" y="1583"/>
                    </a:cubicBezTo>
                    <a:cubicBezTo>
                      <a:pt x="905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4" y="1468"/>
                    </a:cubicBezTo>
                    <a:cubicBezTo>
                      <a:pt x="860" y="1218"/>
                      <a:pt x="752" y="985"/>
                      <a:pt x="645" y="770"/>
                    </a:cubicBezTo>
                    <a:cubicBezTo>
                      <a:pt x="538" y="484"/>
                      <a:pt x="377" y="234"/>
                      <a:pt x="144" y="19"/>
                    </a:cubicBezTo>
                    <a:cubicBezTo>
                      <a:pt x="132" y="7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2"/>
              <p:cNvSpPr/>
              <p:nvPr/>
            </p:nvSpPr>
            <p:spPr>
              <a:xfrm>
                <a:off x="1164850" y="3114300"/>
                <a:ext cx="301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712" extrusionOk="0">
                    <a:moveTo>
                      <a:pt x="57" y="0"/>
                    </a:moveTo>
                    <a:cubicBezTo>
                      <a:pt x="18" y="0"/>
                      <a:pt x="1" y="65"/>
                      <a:pt x="46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2" y="710"/>
                      <a:pt x="1168" y="712"/>
                      <a:pt x="1173" y="712"/>
                    </a:cubicBezTo>
                    <a:cubicBezTo>
                      <a:pt x="1196" y="712"/>
                      <a:pt x="1205" y="685"/>
                      <a:pt x="1191" y="671"/>
                    </a:cubicBezTo>
                    <a:cubicBezTo>
                      <a:pt x="869" y="385"/>
                      <a:pt x="457" y="223"/>
                      <a:pt x="81" y="9"/>
                    </a:cubicBezTo>
                    <a:cubicBezTo>
                      <a:pt x="73" y="3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2"/>
              <p:cNvSpPr/>
              <p:nvPr/>
            </p:nvSpPr>
            <p:spPr>
              <a:xfrm>
                <a:off x="1365050" y="28845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1" y="1"/>
                      <a:pt x="591" y="90"/>
                      <a:pt x="520" y="162"/>
                    </a:cubicBezTo>
                    <a:cubicBezTo>
                      <a:pt x="395" y="269"/>
                      <a:pt x="251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51" y="502"/>
                      <a:pt x="413" y="466"/>
                      <a:pt x="538" y="376"/>
                    </a:cubicBezTo>
                    <a:cubicBezTo>
                      <a:pt x="645" y="323"/>
                      <a:pt x="824" y="198"/>
                      <a:pt x="860" y="72"/>
                    </a:cubicBezTo>
                    <a:cubicBezTo>
                      <a:pt x="860" y="36"/>
                      <a:pt x="842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2"/>
              <p:cNvSpPr/>
              <p:nvPr/>
            </p:nvSpPr>
            <p:spPr>
              <a:xfrm>
                <a:off x="1188125" y="30402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7" y="0"/>
                    </a:moveTo>
                    <a:cubicBezTo>
                      <a:pt x="34" y="0"/>
                      <a:pt x="0" y="50"/>
                      <a:pt x="27" y="91"/>
                    </a:cubicBezTo>
                    <a:cubicBezTo>
                      <a:pt x="130" y="206"/>
                      <a:pt x="323" y="348"/>
                      <a:pt x="504" y="348"/>
                    </a:cubicBezTo>
                    <a:cubicBezTo>
                      <a:pt x="576" y="348"/>
                      <a:pt x="646" y="326"/>
                      <a:pt x="707" y="270"/>
                    </a:cubicBezTo>
                    <a:lnTo>
                      <a:pt x="707" y="252"/>
                    </a:lnTo>
                    <a:cubicBezTo>
                      <a:pt x="725" y="216"/>
                      <a:pt x="707" y="162"/>
                      <a:pt x="654" y="162"/>
                    </a:cubicBezTo>
                    <a:cubicBezTo>
                      <a:pt x="594" y="162"/>
                      <a:pt x="534" y="170"/>
                      <a:pt x="475" y="170"/>
                    </a:cubicBezTo>
                    <a:cubicBezTo>
                      <a:pt x="445" y="170"/>
                      <a:pt x="415" y="168"/>
                      <a:pt x="385" y="162"/>
                    </a:cubicBezTo>
                    <a:cubicBezTo>
                      <a:pt x="278" y="144"/>
                      <a:pt x="188" y="91"/>
                      <a:pt x="99" y="19"/>
                    </a:cubicBezTo>
                    <a:cubicBezTo>
                      <a:pt x="90" y="6"/>
                      <a:pt x="79" y="0"/>
                      <a:pt x="6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2"/>
              <p:cNvSpPr/>
              <p:nvPr/>
            </p:nvSpPr>
            <p:spPr>
              <a:xfrm>
                <a:off x="1564450" y="3167075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72" y="1"/>
                    </a:moveTo>
                    <a:cubicBezTo>
                      <a:pt x="38" y="1"/>
                      <a:pt x="1" y="28"/>
                      <a:pt x="24" y="63"/>
                    </a:cubicBezTo>
                    <a:cubicBezTo>
                      <a:pt x="60" y="188"/>
                      <a:pt x="131" y="296"/>
                      <a:pt x="239" y="385"/>
                    </a:cubicBezTo>
                    <a:cubicBezTo>
                      <a:pt x="316" y="447"/>
                      <a:pt x="433" y="535"/>
                      <a:pt x="545" y="535"/>
                    </a:cubicBezTo>
                    <a:cubicBezTo>
                      <a:pt x="562" y="535"/>
                      <a:pt x="580" y="533"/>
                      <a:pt x="597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9" y="349"/>
                      <a:pt x="454" y="331"/>
                      <a:pt x="364" y="278"/>
                    </a:cubicBezTo>
                    <a:lnTo>
                      <a:pt x="346" y="278"/>
                    </a:lnTo>
                    <a:cubicBezTo>
                      <a:pt x="257" y="224"/>
                      <a:pt x="167" y="135"/>
                      <a:pt x="114" y="27"/>
                    </a:cubicBezTo>
                    <a:cubicBezTo>
                      <a:pt x="107" y="9"/>
                      <a:pt x="90" y="1"/>
                      <a:pt x="7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2"/>
              <p:cNvSpPr/>
              <p:nvPr/>
            </p:nvSpPr>
            <p:spPr>
              <a:xfrm>
                <a:off x="1220100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7" y="1038"/>
                      <a:pt x="152" y="1044"/>
                      <a:pt x="167" y="1044"/>
                    </a:cubicBezTo>
                    <a:cubicBezTo>
                      <a:pt x="205" y="1044"/>
                      <a:pt x="246" y="1006"/>
                      <a:pt x="234" y="968"/>
                    </a:cubicBezTo>
                    <a:cubicBezTo>
                      <a:pt x="144" y="718"/>
                      <a:pt x="198" y="431"/>
                      <a:pt x="341" y="217"/>
                    </a:cubicBezTo>
                    <a:lnTo>
                      <a:pt x="341" y="217"/>
                    </a:lnTo>
                    <a:cubicBezTo>
                      <a:pt x="341" y="557"/>
                      <a:pt x="287" y="897"/>
                      <a:pt x="234" y="1237"/>
                    </a:cubicBezTo>
                    <a:cubicBezTo>
                      <a:pt x="234" y="1259"/>
                      <a:pt x="247" y="1274"/>
                      <a:pt x="262" y="1274"/>
                    </a:cubicBezTo>
                    <a:cubicBezTo>
                      <a:pt x="271" y="1274"/>
                      <a:pt x="280" y="1268"/>
                      <a:pt x="287" y="1255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6"/>
                      <a:pt x="412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2"/>
              <p:cNvSpPr/>
              <p:nvPr/>
            </p:nvSpPr>
            <p:spPr>
              <a:xfrm>
                <a:off x="1341350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58" y="150"/>
                      <a:pt x="412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47" y="0"/>
                    </a:moveTo>
                    <a:cubicBezTo>
                      <a:pt x="123" y="0"/>
                      <a:pt x="98" y="2"/>
                      <a:pt x="72" y="7"/>
                    </a:cubicBezTo>
                    <a:cubicBezTo>
                      <a:pt x="36" y="7"/>
                      <a:pt x="0" y="25"/>
                      <a:pt x="0" y="60"/>
                    </a:cubicBezTo>
                    <a:cubicBezTo>
                      <a:pt x="36" y="382"/>
                      <a:pt x="197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0" y="1268"/>
                    </a:cubicBezTo>
                    <a:cubicBezTo>
                      <a:pt x="506" y="1268"/>
                      <a:pt x="519" y="1259"/>
                      <a:pt x="519" y="1241"/>
                    </a:cubicBezTo>
                    <a:cubicBezTo>
                      <a:pt x="519" y="1170"/>
                      <a:pt x="537" y="1080"/>
                      <a:pt x="555" y="973"/>
                    </a:cubicBezTo>
                    <a:cubicBezTo>
                      <a:pt x="573" y="955"/>
                      <a:pt x="573" y="937"/>
                      <a:pt x="555" y="901"/>
                    </a:cubicBezTo>
                    <a:cubicBezTo>
                      <a:pt x="555" y="498"/>
                      <a:pt x="508" y="0"/>
                      <a:pt x="14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2"/>
              <p:cNvSpPr/>
              <p:nvPr/>
            </p:nvSpPr>
            <p:spPr>
              <a:xfrm>
                <a:off x="1540425" y="3623725"/>
                <a:ext cx="54742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897" h="51911" extrusionOk="0">
                    <a:moveTo>
                      <a:pt x="9843" y="4721"/>
                    </a:moveTo>
                    <a:cubicBezTo>
                      <a:pt x="9843" y="4810"/>
                      <a:pt x="9825" y="4900"/>
                      <a:pt x="9825" y="4971"/>
                    </a:cubicBezTo>
                    <a:lnTo>
                      <a:pt x="9807" y="4989"/>
                    </a:lnTo>
                    <a:cubicBezTo>
                      <a:pt x="9539" y="5472"/>
                      <a:pt x="9414" y="6134"/>
                      <a:pt x="8948" y="6474"/>
                    </a:cubicBezTo>
                    <a:cubicBezTo>
                      <a:pt x="9020" y="5794"/>
                      <a:pt x="9449" y="5258"/>
                      <a:pt x="9843" y="4721"/>
                    </a:cubicBezTo>
                    <a:close/>
                    <a:moveTo>
                      <a:pt x="10165" y="6152"/>
                    </a:moveTo>
                    <a:lnTo>
                      <a:pt x="10165" y="6152"/>
                    </a:lnTo>
                    <a:cubicBezTo>
                      <a:pt x="10487" y="6582"/>
                      <a:pt x="10702" y="7101"/>
                      <a:pt x="10738" y="7638"/>
                    </a:cubicBezTo>
                    <a:cubicBezTo>
                      <a:pt x="10326" y="7333"/>
                      <a:pt x="10308" y="6671"/>
                      <a:pt x="10165" y="6152"/>
                    </a:cubicBezTo>
                    <a:close/>
                    <a:moveTo>
                      <a:pt x="9682" y="9534"/>
                    </a:moveTo>
                    <a:cubicBezTo>
                      <a:pt x="9682" y="9642"/>
                      <a:pt x="9682" y="9749"/>
                      <a:pt x="9700" y="9839"/>
                    </a:cubicBezTo>
                    <a:cubicBezTo>
                      <a:pt x="9557" y="10179"/>
                      <a:pt x="9396" y="10519"/>
                      <a:pt x="9199" y="10823"/>
                    </a:cubicBezTo>
                    <a:cubicBezTo>
                      <a:pt x="9306" y="10376"/>
                      <a:pt x="9467" y="9946"/>
                      <a:pt x="9682" y="9534"/>
                    </a:cubicBezTo>
                    <a:close/>
                    <a:moveTo>
                      <a:pt x="11722" y="11288"/>
                    </a:moveTo>
                    <a:cubicBezTo>
                      <a:pt x="11955" y="11449"/>
                      <a:pt x="12152" y="11646"/>
                      <a:pt x="12277" y="11879"/>
                    </a:cubicBezTo>
                    <a:cubicBezTo>
                      <a:pt x="12062" y="11718"/>
                      <a:pt x="11865" y="11521"/>
                      <a:pt x="11722" y="11288"/>
                    </a:cubicBezTo>
                    <a:close/>
                    <a:moveTo>
                      <a:pt x="10505" y="14420"/>
                    </a:moveTo>
                    <a:cubicBezTo>
                      <a:pt x="10881" y="14581"/>
                      <a:pt x="11167" y="14939"/>
                      <a:pt x="11239" y="15350"/>
                    </a:cubicBezTo>
                    <a:cubicBezTo>
                      <a:pt x="10881" y="15154"/>
                      <a:pt x="10684" y="14778"/>
                      <a:pt x="10505" y="14420"/>
                    </a:cubicBezTo>
                    <a:close/>
                    <a:moveTo>
                      <a:pt x="12152" y="13418"/>
                    </a:moveTo>
                    <a:cubicBezTo>
                      <a:pt x="12241" y="13543"/>
                      <a:pt x="12366" y="13650"/>
                      <a:pt x="12474" y="13758"/>
                    </a:cubicBezTo>
                    <a:cubicBezTo>
                      <a:pt x="12796" y="14205"/>
                      <a:pt x="13154" y="14635"/>
                      <a:pt x="13530" y="15046"/>
                    </a:cubicBezTo>
                    <a:cubicBezTo>
                      <a:pt x="14066" y="15655"/>
                      <a:pt x="14782" y="16048"/>
                      <a:pt x="15319" y="16639"/>
                    </a:cubicBezTo>
                    <a:cubicBezTo>
                      <a:pt x="15328" y="16653"/>
                      <a:pt x="15339" y="16658"/>
                      <a:pt x="15348" y="16658"/>
                    </a:cubicBezTo>
                    <a:cubicBezTo>
                      <a:pt x="15377" y="16658"/>
                      <a:pt x="15399" y="16612"/>
                      <a:pt x="15373" y="16585"/>
                    </a:cubicBezTo>
                    <a:cubicBezTo>
                      <a:pt x="14908" y="16030"/>
                      <a:pt x="14281" y="15655"/>
                      <a:pt x="13780" y="15136"/>
                    </a:cubicBezTo>
                    <a:cubicBezTo>
                      <a:pt x="13476" y="14796"/>
                      <a:pt x="13207" y="14456"/>
                      <a:pt x="12921" y="14098"/>
                    </a:cubicBezTo>
                    <a:lnTo>
                      <a:pt x="12921" y="14098"/>
                    </a:lnTo>
                    <a:cubicBezTo>
                      <a:pt x="13225" y="14295"/>
                      <a:pt x="13530" y="14474"/>
                      <a:pt x="13834" y="14635"/>
                    </a:cubicBezTo>
                    <a:cubicBezTo>
                      <a:pt x="15122" y="15350"/>
                      <a:pt x="15838" y="16245"/>
                      <a:pt x="16697" y="17408"/>
                    </a:cubicBezTo>
                    <a:cubicBezTo>
                      <a:pt x="16923" y="17733"/>
                      <a:pt x="17348" y="18034"/>
                      <a:pt x="17038" y="18034"/>
                    </a:cubicBezTo>
                    <a:cubicBezTo>
                      <a:pt x="16954" y="18034"/>
                      <a:pt x="16817" y="18013"/>
                      <a:pt x="16608" y="17963"/>
                    </a:cubicBezTo>
                    <a:cubicBezTo>
                      <a:pt x="15838" y="17766"/>
                      <a:pt x="15122" y="17140"/>
                      <a:pt x="14550" y="16639"/>
                    </a:cubicBezTo>
                    <a:cubicBezTo>
                      <a:pt x="13637" y="15816"/>
                      <a:pt x="12867" y="14849"/>
                      <a:pt x="12295" y="13776"/>
                    </a:cubicBezTo>
                    <a:lnTo>
                      <a:pt x="12152" y="13418"/>
                    </a:lnTo>
                    <a:close/>
                    <a:moveTo>
                      <a:pt x="10684" y="17927"/>
                    </a:moveTo>
                    <a:cubicBezTo>
                      <a:pt x="10738" y="18446"/>
                      <a:pt x="10613" y="18947"/>
                      <a:pt x="10326" y="19359"/>
                    </a:cubicBezTo>
                    <a:cubicBezTo>
                      <a:pt x="10201" y="18840"/>
                      <a:pt x="10470" y="18393"/>
                      <a:pt x="10684" y="17927"/>
                    </a:cubicBezTo>
                    <a:close/>
                    <a:moveTo>
                      <a:pt x="8805" y="18894"/>
                    </a:moveTo>
                    <a:lnTo>
                      <a:pt x="8805" y="18894"/>
                    </a:lnTo>
                    <a:cubicBezTo>
                      <a:pt x="9002" y="19252"/>
                      <a:pt x="9145" y="19681"/>
                      <a:pt x="9056" y="20039"/>
                    </a:cubicBezTo>
                    <a:cubicBezTo>
                      <a:pt x="8895" y="19681"/>
                      <a:pt x="8805" y="19287"/>
                      <a:pt x="8805" y="18894"/>
                    </a:cubicBezTo>
                    <a:close/>
                    <a:moveTo>
                      <a:pt x="16089" y="19985"/>
                    </a:moveTo>
                    <a:lnTo>
                      <a:pt x="16089" y="19985"/>
                    </a:lnTo>
                    <a:cubicBezTo>
                      <a:pt x="16426" y="20092"/>
                      <a:pt x="16727" y="20251"/>
                      <a:pt x="16994" y="20463"/>
                    </a:cubicBezTo>
                    <a:lnTo>
                      <a:pt x="16994" y="20463"/>
                    </a:lnTo>
                    <a:cubicBezTo>
                      <a:pt x="16841" y="20427"/>
                      <a:pt x="16691" y="20375"/>
                      <a:pt x="16572" y="20307"/>
                    </a:cubicBezTo>
                    <a:cubicBezTo>
                      <a:pt x="16482" y="20218"/>
                      <a:pt x="16375" y="20146"/>
                      <a:pt x="16250" y="20111"/>
                    </a:cubicBezTo>
                    <a:cubicBezTo>
                      <a:pt x="16241" y="20102"/>
                      <a:pt x="16232" y="20097"/>
                      <a:pt x="16223" y="20097"/>
                    </a:cubicBezTo>
                    <a:cubicBezTo>
                      <a:pt x="16214" y="20097"/>
                      <a:pt x="16205" y="20102"/>
                      <a:pt x="16196" y="20111"/>
                    </a:cubicBezTo>
                    <a:cubicBezTo>
                      <a:pt x="16190" y="20105"/>
                      <a:pt x="16184" y="20103"/>
                      <a:pt x="16178" y="20103"/>
                    </a:cubicBezTo>
                    <a:cubicBezTo>
                      <a:pt x="16166" y="20103"/>
                      <a:pt x="16154" y="20111"/>
                      <a:pt x="16142" y="20111"/>
                    </a:cubicBezTo>
                    <a:cubicBezTo>
                      <a:pt x="16124" y="20075"/>
                      <a:pt x="16106" y="20039"/>
                      <a:pt x="16089" y="19985"/>
                    </a:cubicBezTo>
                    <a:close/>
                    <a:moveTo>
                      <a:pt x="15928" y="20146"/>
                    </a:moveTo>
                    <a:lnTo>
                      <a:pt x="15963" y="20182"/>
                    </a:lnTo>
                    <a:cubicBezTo>
                      <a:pt x="15981" y="20236"/>
                      <a:pt x="15999" y="20289"/>
                      <a:pt x="16035" y="20361"/>
                    </a:cubicBezTo>
                    <a:cubicBezTo>
                      <a:pt x="16053" y="20451"/>
                      <a:pt x="16089" y="20558"/>
                      <a:pt x="16106" y="20647"/>
                    </a:cubicBezTo>
                    <a:cubicBezTo>
                      <a:pt x="16106" y="20683"/>
                      <a:pt x="16071" y="20719"/>
                      <a:pt x="16071" y="20755"/>
                    </a:cubicBezTo>
                    <a:cubicBezTo>
                      <a:pt x="16017" y="20629"/>
                      <a:pt x="15981" y="20504"/>
                      <a:pt x="15963" y="20361"/>
                    </a:cubicBezTo>
                    <a:cubicBezTo>
                      <a:pt x="15963" y="20343"/>
                      <a:pt x="15963" y="20325"/>
                      <a:pt x="15945" y="20307"/>
                    </a:cubicBezTo>
                    <a:cubicBezTo>
                      <a:pt x="15945" y="20254"/>
                      <a:pt x="15928" y="20200"/>
                      <a:pt x="15928" y="20146"/>
                    </a:cubicBezTo>
                    <a:close/>
                    <a:moveTo>
                      <a:pt x="16339" y="20486"/>
                    </a:moveTo>
                    <a:cubicBezTo>
                      <a:pt x="16375" y="20540"/>
                      <a:pt x="16429" y="20594"/>
                      <a:pt x="16482" y="20647"/>
                    </a:cubicBezTo>
                    <a:cubicBezTo>
                      <a:pt x="16500" y="20737"/>
                      <a:pt x="16518" y="20844"/>
                      <a:pt x="16536" y="20952"/>
                    </a:cubicBezTo>
                    <a:cubicBezTo>
                      <a:pt x="16464" y="20880"/>
                      <a:pt x="16429" y="20808"/>
                      <a:pt x="16375" y="20737"/>
                    </a:cubicBezTo>
                    <a:cubicBezTo>
                      <a:pt x="16357" y="20647"/>
                      <a:pt x="16321" y="20576"/>
                      <a:pt x="16303" y="20504"/>
                    </a:cubicBezTo>
                    <a:cubicBezTo>
                      <a:pt x="16321" y="20504"/>
                      <a:pt x="16321" y="20504"/>
                      <a:pt x="16339" y="20486"/>
                    </a:cubicBezTo>
                    <a:close/>
                    <a:moveTo>
                      <a:pt x="12134" y="14008"/>
                    </a:moveTo>
                    <a:cubicBezTo>
                      <a:pt x="12170" y="14062"/>
                      <a:pt x="12187" y="14116"/>
                      <a:pt x="12205" y="14169"/>
                    </a:cubicBezTo>
                    <a:lnTo>
                      <a:pt x="12187" y="14169"/>
                    </a:lnTo>
                    <a:cubicBezTo>
                      <a:pt x="12259" y="15350"/>
                      <a:pt x="12456" y="16531"/>
                      <a:pt x="12348" y="17713"/>
                    </a:cubicBezTo>
                    <a:cubicBezTo>
                      <a:pt x="12348" y="17730"/>
                      <a:pt x="12362" y="17739"/>
                      <a:pt x="12378" y="17739"/>
                    </a:cubicBezTo>
                    <a:cubicBezTo>
                      <a:pt x="12393" y="17739"/>
                      <a:pt x="12411" y="17730"/>
                      <a:pt x="12420" y="17713"/>
                    </a:cubicBezTo>
                    <a:cubicBezTo>
                      <a:pt x="12510" y="16693"/>
                      <a:pt x="12510" y="15673"/>
                      <a:pt x="12366" y="14652"/>
                    </a:cubicBezTo>
                    <a:lnTo>
                      <a:pt x="12366" y="14652"/>
                    </a:lnTo>
                    <a:cubicBezTo>
                      <a:pt x="12474" y="14957"/>
                      <a:pt x="12581" y="15261"/>
                      <a:pt x="12689" y="15565"/>
                    </a:cubicBezTo>
                    <a:cubicBezTo>
                      <a:pt x="12671" y="15583"/>
                      <a:pt x="12671" y="15601"/>
                      <a:pt x="12689" y="15619"/>
                    </a:cubicBezTo>
                    <a:cubicBezTo>
                      <a:pt x="12939" y="16800"/>
                      <a:pt x="13046" y="17909"/>
                      <a:pt x="12778" y="19090"/>
                    </a:cubicBezTo>
                    <a:cubicBezTo>
                      <a:pt x="12635" y="19753"/>
                      <a:pt x="12402" y="20379"/>
                      <a:pt x="12205" y="21005"/>
                    </a:cubicBezTo>
                    <a:cubicBezTo>
                      <a:pt x="12170" y="20164"/>
                      <a:pt x="11955" y="19287"/>
                      <a:pt x="11973" y="18464"/>
                    </a:cubicBezTo>
                    <a:cubicBezTo>
                      <a:pt x="11973" y="16979"/>
                      <a:pt x="12062" y="15494"/>
                      <a:pt x="12134" y="14008"/>
                    </a:cubicBezTo>
                    <a:close/>
                    <a:moveTo>
                      <a:pt x="16822" y="20576"/>
                    </a:moveTo>
                    <a:lnTo>
                      <a:pt x="16822" y="20576"/>
                    </a:lnTo>
                    <a:cubicBezTo>
                      <a:pt x="16927" y="20602"/>
                      <a:pt x="17032" y="20619"/>
                      <a:pt x="17130" y="20619"/>
                    </a:cubicBezTo>
                    <a:cubicBezTo>
                      <a:pt x="17165" y="20619"/>
                      <a:pt x="17200" y="20616"/>
                      <a:pt x="17234" y="20612"/>
                    </a:cubicBezTo>
                    <a:cubicBezTo>
                      <a:pt x="17266" y="20612"/>
                      <a:pt x="17284" y="20597"/>
                      <a:pt x="17300" y="20581"/>
                    </a:cubicBezTo>
                    <a:lnTo>
                      <a:pt x="17300" y="20581"/>
                    </a:lnTo>
                    <a:cubicBezTo>
                      <a:pt x="17475" y="20649"/>
                      <a:pt x="17650" y="20684"/>
                      <a:pt x="17824" y="20719"/>
                    </a:cubicBezTo>
                    <a:cubicBezTo>
                      <a:pt x="17985" y="20773"/>
                      <a:pt x="18129" y="20826"/>
                      <a:pt x="18272" y="20898"/>
                    </a:cubicBezTo>
                    <a:cubicBezTo>
                      <a:pt x="18451" y="20969"/>
                      <a:pt x="18630" y="21077"/>
                      <a:pt x="18773" y="21202"/>
                    </a:cubicBezTo>
                    <a:cubicBezTo>
                      <a:pt x="19041" y="21381"/>
                      <a:pt x="18916" y="21793"/>
                      <a:pt x="18594" y="21793"/>
                    </a:cubicBezTo>
                    <a:cubicBezTo>
                      <a:pt x="18569" y="21796"/>
                      <a:pt x="18544" y="21798"/>
                      <a:pt x="18519" y="21798"/>
                    </a:cubicBezTo>
                    <a:cubicBezTo>
                      <a:pt x="18143" y="21798"/>
                      <a:pt x="17717" y="21438"/>
                      <a:pt x="17449" y="21220"/>
                    </a:cubicBezTo>
                    <a:cubicBezTo>
                      <a:pt x="17431" y="21202"/>
                      <a:pt x="17413" y="21166"/>
                      <a:pt x="17377" y="21148"/>
                    </a:cubicBezTo>
                    <a:cubicBezTo>
                      <a:pt x="17288" y="20969"/>
                      <a:pt x="17144" y="20826"/>
                      <a:pt x="16948" y="20719"/>
                    </a:cubicBezTo>
                    <a:lnTo>
                      <a:pt x="16876" y="20647"/>
                    </a:lnTo>
                    <a:cubicBezTo>
                      <a:pt x="16858" y="20612"/>
                      <a:pt x="16840" y="20594"/>
                      <a:pt x="16822" y="20576"/>
                    </a:cubicBezTo>
                    <a:close/>
                    <a:moveTo>
                      <a:pt x="9253" y="14456"/>
                    </a:moveTo>
                    <a:lnTo>
                      <a:pt x="9253" y="14456"/>
                    </a:lnTo>
                    <a:cubicBezTo>
                      <a:pt x="9217" y="14742"/>
                      <a:pt x="9163" y="15010"/>
                      <a:pt x="9109" y="15297"/>
                    </a:cubicBezTo>
                    <a:cubicBezTo>
                      <a:pt x="8913" y="15887"/>
                      <a:pt x="8644" y="16460"/>
                      <a:pt x="8340" y="16997"/>
                    </a:cubicBezTo>
                    <a:cubicBezTo>
                      <a:pt x="7660" y="18142"/>
                      <a:pt x="6747" y="19144"/>
                      <a:pt x="6157" y="20361"/>
                    </a:cubicBezTo>
                    <a:cubicBezTo>
                      <a:pt x="6145" y="20396"/>
                      <a:pt x="6171" y="20423"/>
                      <a:pt x="6196" y="20423"/>
                    </a:cubicBezTo>
                    <a:cubicBezTo>
                      <a:pt x="6209" y="20423"/>
                      <a:pt x="6222" y="20416"/>
                      <a:pt x="6228" y="20397"/>
                    </a:cubicBezTo>
                    <a:cubicBezTo>
                      <a:pt x="6926" y="19269"/>
                      <a:pt x="7714" y="18196"/>
                      <a:pt x="8429" y="17068"/>
                    </a:cubicBezTo>
                    <a:cubicBezTo>
                      <a:pt x="8662" y="16693"/>
                      <a:pt x="8859" y="16299"/>
                      <a:pt x="9020" y="15887"/>
                    </a:cubicBezTo>
                    <a:lnTo>
                      <a:pt x="9020" y="15887"/>
                    </a:lnTo>
                    <a:cubicBezTo>
                      <a:pt x="8948" y="16263"/>
                      <a:pt x="8895" y="16621"/>
                      <a:pt x="8823" y="16997"/>
                    </a:cubicBezTo>
                    <a:cubicBezTo>
                      <a:pt x="8054" y="19108"/>
                      <a:pt x="6622" y="21059"/>
                      <a:pt x="4493" y="21828"/>
                    </a:cubicBezTo>
                    <a:cubicBezTo>
                      <a:pt x="4493" y="21828"/>
                      <a:pt x="5173" y="20307"/>
                      <a:pt x="5262" y="20128"/>
                    </a:cubicBezTo>
                    <a:cubicBezTo>
                      <a:pt x="5709" y="19377"/>
                      <a:pt x="6175" y="18661"/>
                      <a:pt x="6694" y="17963"/>
                    </a:cubicBezTo>
                    <a:cubicBezTo>
                      <a:pt x="7553" y="16782"/>
                      <a:pt x="8358" y="15601"/>
                      <a:pt x="9253" y="14456"/>
                    </a:cubicBezTo>
                    <a:close/>
                    <a:moveTo>
                      <a:pt x="13583" y="20791"/>
                    </a:moveTo>
                    <a:lnTo>
                      <a:pt x="13583" y="20844"/>
                    </a:lnTo>
                    <a:cubicBezTo>
                      <a:pt x="13476" y="21220"/>
                      <a:pt x="13333" y="21578"/>
                      <a:pt x="13136" y="21918"/>
                    </a:cubicBezTo>
                    <a:cubicBezTo>
                      <a:pt x="13136" y="21524"/>
                      <a:pt x="13404" y="21166"/>
                      <a:pt x="13583" y="20791"/>
                    </a:cubicBezTo>
                    <a:close/>
                    <a:moveTo>
                      <a:pt x="8179" y="21148"/>
                    </a:moveTo>
                    <a:cubicBezTo>
                      <a:pt x="8322" y="21417"/>
                      <a:pt x="8412" y="21703"/>
                      <a:pt x="8429" y="22007"/>
                    </a:cubicBezTo>
                    <a:cubicBezTo>
                      <a:pt x="8286" y="21739"/>
                      <a:pt x="8197" y="21453"/>
                      <a:pt x="8179" y="21148"/>
                    </a:cubicBezTo>
                    <a:close/>
                    <a:moveTo>
                      <a:pt x="15820" y="20826"/>
                    </a:moveTo>
                    <a:cubicBezTo>
                      <a:pt x="15838" y="20952"/>
                      <a:pt x="15856" y="21059"/>
                      <a:pt x="15856" y="21184"/>
                    </a:cubicBezTo>
                    <a:cubicBezTo>
                      <a:pt x="15856" y="21224"/>
                      <a:pt x="15886" y="21245"/>
                      <a:pt x="15924" y="21245"/>
                    </a:cubicBezTo>
                    <a:cubicBezTo>
                      <a:pt x="15936" y="21245"/>
                      <a:pt x="15950" y="21242"/>
                      <a:pt x="15963" y="21238"/>
                    </a:cubicBezTo>
                    <a:lnTo>
                      <a:pt x="15963" y="21238"/>
                    </a:lnTo>
                    <a:cubicBezTo>
                      <a:pt x="15928" y="21453"/>
                      <a:pt x="15892" y="21685"/>
                      <a:pt x="15892" y="21900"/>
                    </a:cubicBezTo>
                    <a:cubicBezTo>
                      <a:pt x="15713" y="22079"/>
                      <a:pt x="15570" y="22294"/>
                      <a:pt x="15498" y="22526"/>
                    </a:cubicBezTo>
                    <a:cubicBezTo>
                      <a:pt x="15373" y="21972"/>
                      <a:pt x="15623" y="21381"/>
                      <a:pt x="15820" y="20826"/>
                    </a:cubicBezTo>
                    <a:close/>
                    <a:moveTo>
                      <a:pt x="16661" y="20808"/>
                    </a:moveTo>
                    <a:lnTo>
                      <a:pt x="16661" y="20808"/>
                    </a:lnTo>
                    <a:cubicBezTo>
                      <a:pt x="16733" y="20862"/>
                      <a:pt x="16822" y="20916"/>
                      <a:pt x="16894" y="20969"/>
                    </a:cubicBezTo>
                    <a:cubicBezTo>
                      <a:pt x="17037" y="21131"/>
                      <a:pt x="17198" y="21256"/>
                      <a:pt x="17377" y="21381"/>
                    </a:cubicBezTo>
                    <a:cubicBezTo>
                      <a:pt x="17431" y="21506"/>
                      <a:pt x="17484" y="21614"/>
                      <a:pt x="17520" y="21685"/>
                    </a:cubicBezTo>
                    <a:cubicBezTo>
                      <a:pt x="17717" y="22025"/>
                      <a:pt x="17824" y="22401"/>
                      <a:pt x="17878" y="22795"/>
                    </a:cubicBezTo>
                    <a:lnTo>
                      <a:pt x="17878" y="22813"/>
                    </a:lnTo>
                    <a:cubicBezTo>
                      <a:pt x="17484" y="22580"/>
                      <a:pt x="17127" y="22276"/>
                      <a:pt x="16858" y="21918"/>
                    </a:cubicBezTo>
                    <a:cubicBezTo>
                      <a:pt x="16769" y="21793"/>
                      <a:pt x="16697" y="21685"/>
                      <a:pt x="16643" y="21560"/>
                    </a:cubicBezTo>
                    <a:cubicBezTo>
                      <a:pt x="16625" y="21417"/>
                      <a:pt x="16572" y="21292"/>
                      <a:pt x="16500" y="21166"/>
                    </a:cubicBezTo>
                    <a:lnTo>
                      <a:pt x="16500" y="21166"/>
                    </a:lnTo>
                    <a:lnTo>
                      <a:pt x="16536" y="21184"/>
                    </a:lnTo>
                    <a:cubicBezTo>
                      <a:pt x="16554" y="21202"/>
                      <a:pt x="16574" y="21210"/>
                      <a:pt x="16592" y="21210"/>
                    </a:cubicBezTo>
                    <a:cubicBezTo>
                      <a:pt x="16629" y="21210"/>
                      <a:pt x="16661" y="21178"/>
                      <a:pt x="16661" y="21131"/>
                    </a:cubicBezTo>
                    <a:cubicBezTo>
                      <a:pt x="16679" y="21023"/>
                      <a:pt x="16679" y="20916"/>
                      <a:pt x="16661" y="20808"/>
                    </a:cubicBezTo>
                    <a:close/>
                    <a:moveTo>
                      <a:pt x="16303" y="21131"/>
                    </a:moveTo>
                    <a:cubicBezTo>
                      <a:pt x="16357" y="21327"/>
                      <a:pt x="16429" y="21506"/>
                      <a:pt x="16536" y="21703"/>
                    </a:cubicBezTo>
                    <a:cubicBezTo>
                      <a:pt x="16608" y="22097"/>
                      <a:pt x="16536" y="22508"/>
                      <a:pt x="16339" y="22866"/>
                    </a:cubicBezTo>
                    <a:lnTo>
                      <a:pt x="16357" y="22866"/>
                    </a:lnTo>
                    <a:cubicBezTo>
                      <a:pt x="16282" y="22995"/>
                      <a:pt x="16169" y="23129"/>
                      <a:pt x="16094" y="23129"/>
                    </a:cubicBezTo>
                    <a:cubicBezTo>
                      <a:pt x="16043" y="23129"/>
                      <a:pt x="16010" y="23068"/>
                      <a:pt x="16017" y="22902"/>
                    </a:cubicBezTo>
                    <a:cubicBezTo>
                      <a:pt x="16017" y="22652"/>
                      <a:pt x="16035" y="22383"/>
                      <a:pt x="16053" y="22115"/>
                    </a:cubicBezTo>
                    <a:cubicBezTo>
                      <a:pt x="16071" y="21811"/>
                      <a:pt x="16106" y="21488"/>
                      <a:pt x="16160" y="21184"/>
                    </a:cubicBezTo>
                    <a:lnTo>
                      <a:pt x="16160" y="21202"/>
                    </a:lnTo>
                    <a:cubicBezTo>
                      <a:pt x="16178" y="21214"/>
                      <a:pt x="16198" y="21220"/>
                      <a:pt x="16217" y="21220"/>
                    </a:cubicBezTo>
                    <a:cubicBezTo>
                      <a:pt x="16256" y="21220"/>
                      <a:pt x="16291" y="21196"/>
                      <a:pt x="16303" y="21148"/>
                    </a:cubicBezTo>
                    <a:lnTo>
                      <a:pt x="16303" y="21131"/>
                    </a:lnTo>
                    <a:close/>
                    <a:moveTo>
                      <a:pt x="7499" y="22652"/>
                    </a:moveTo>
                    <a:lnTo>
                      <a:pt x="7499" y="22670"/>
                    </a:lnTo>
                    <a:lnTo>
                      <a:pt x="7481" y="22687"/>
                    </a:lnTo>
                    <a:cubicBezTo>
                      <a:pt x="7445" y="22705"/>
                      <a:pt x="7445" y="22741"/>
                      <a:pt x="7463" y="22777"/>
                    </a:cubicBezTo>
                    <a:cubicBezTo>
                      <a:pt x="7266" y="23027"/>
                      <a:pt x="7016" y="23224"/>
                      <a:pt x="6729" y="23367"/>
                    </a:cubicBezTo>
                    <a:cubicBezTo>
                      <a:pt x="6944" y="23081"/>
                      <a:pt x="7195" y="22831"/>
                      <a:pt x="7499" y="22652"/>
                    </a:cubicBezTo>
                    <a:close/>
                    <a:moveTo>
                      <a:pt x="7141" y="24370"/>
                    </a:moveTo>
                    <a:cubicBezTo>
                      <a:pt x="7195" y="24495"/>
                      <a:pt x="7230" y="24638"/>
                      <a:pt x="7266" y="24763"/>
                    </a:cubicBezTo>
                    <a:lnTo>
                      <a:pt x="7266" y="24781"/>
                    </a:lnTo>
                    <a:lnTo>
                      <a:pt x="7195" y="24781"/>
                    </a:lnTo>
                    <a:cubicBezTo>
                      <a:pt x="7177" y="24674"/>
                      <a:pt x="7141" y="24584"/>
                      <a:pt x="7105" y="24477"/>
                    </a:cubicBezTo>
                    <a:lnTo>
                      <a:pt x="7141" y="24370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67" y="24960"/>
                      <a:pt x="6049" y="25014"/>
                      <a:pt x="6032" y="25050"/>
                    </a:cubicBezTo>
                    <a:cubicBezTo>
                      <a:pt x="6014" y="25085"/>
                      <a:pt x="6032" y="25121"/>
                      <a:pt x="6049" y="25139"/>
                    </a:cubicBezTo>
                    <a:cubicBezTo>
                      <a:pt x="5566" y="25229"/>
                      <a:pt x="5083" y="25390"/>
                      <a:pt x="4618" y="25533"/>
                    </a:cubicBezTo>
                    <a:cubicBezTo>
                      <a:pt x="5047" y="25211"/>
                      <a:pt x="5566" y="24996"/>
                      <a:pt x="6103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70" y="25163"/>
                      <a:pt x="11552" y="25474"/>
                      <a:pt x="11367" y="25736"/>
                    </a:cubicBezTo>
                    <a:lnTo>
                      <a:pt x="11367" y="25736"/>
                    </a:lnTo>
                    <a:cubicBezTo>
                      <a:pt x="11386" y="25567"/>
                      <a:pt x="11422" y="25399"/>
                      <a:pt x="11490" y="25246"/>
                    </a:cubicBezTo>
                    <a:cubicBezTo>
                      <a:pt x="11543" y="25085"/>
                      <a:pt x="11633" y="24942"/>
                      <a:pt x="11704" y="24799"/>
                    </a:cubicBezTo>
                    <a:close/>
                    <a:moveTo>
                      <a:pt x="7427" y="24924"/>
                    </a:moveTo>
                    <a:lnTo>
                      <a:pt x="7427" y="24924"/>
                    </a:lnTo>
                    <a:cubicBezTo>
                      <a:pt x="8089" y="25085"/>
                      <a:pt x="8608" y="25551"/>
                      <a:pt x="8841" y="26195"/>
                    </a:cubicBezTo>
                    <a:cubicBezTo>
                      <a:pt x="8910" y="26403"/>
                      <a:pt x="8894" y="26482"/>
                      <a:pt x="8749" y="26482"/>
                    </a:cubicBezTo>
                    <a:cubicBezTo>
                      <a:pt x="8707" y="26482"/>
                      <a:pt x="8655" y="26475"/>
                      <a:pt x="8591" y="26463"/>
                    </a:cubicBezTo>
                    <a:cubicBezTo>
                      <a:pt x="8412" y="26410"/>
                      <a:pt x="8233" y="26320"/>
                      <a:pt x="8089" y="26195"/>
                    </a:cubicBezTo>
                    <a:cubicBezTo>
                      <a:pt x="7982" y="26105"/>
                      <a:pt x="7893" y="25998"/>
                      <a:pt x="7803" y="25891"/>
                    </a:cubicBezTo>
                    <a:cubicBezTo>
                      <a:pt x="7732" y="25712"/>
                      <a:pt x="7624" y="25551"/>
                      <a:pt x="7517" y="25390"/>
                    </a:cubicBezTo>
                    <a:cubicBezTo>
                      <a:pt x="7499" y="25229"/>
                      <a:pt x="7463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4" y="24978"/>
                    </a:lnTo>
                    <a:cubicBezTo>
                      <a:pt x="6658" y="25032"/>
                      <a:pt x="6622" y="25103"/>
                      <a:pt x="6586" y="25175"/>
                    </a:cubicBezTo>
                    <a:cubicBezTo>
                      <a:pt x="6282" y="25443"/>
                      <a:pt x="6049" y="25783"/>
                      <a:pt x="5888" y="26159"/>
                    </a:cubicBezTo>
                    <a:cubicBezTo>
                      <a:pt x="5495" y="26606"/>
                      <a:pt x="5047" y="26982"/>
                      <a:pt x="4439" y="27000"/>
                    </a:cubicBezTo>
                    <a:lnTo>
                      <a:pt x="4421" y="27000"/>
                    </a:lnTo>
                    <a:cubicBezTo>
                      <a:pt x="4689" y="26571"/>
                      <a:pt x="5029" y="26177"/>
                      <a:pt x="5423" y="25837"/>
                    </a:cubicBezTo>
                    <a:cubicBezTo>
                      <a:pt x="5638" y="25640"/>
                      <a:pt x="5888" y="25479"/>
                      <a:pt x="6121" y="25300"/>
                    </a:cubicBezTo>
                    <a:lnTo>
                      <a:pt x="6425" y="25175"/>
                    </a:lnTo>
                    <a:cubicBezTo>
                      <a:pt x="6479" y="25157"/>
                      <a:pt x="6479" y="25067"/>
                      <a:pt x="6425" y="25067"/>
                    </a:cubicBezTo>
                    <a:cubicBezTo>
                      <a:pt x="6479" y="25032"/>
                      <a:pt x="6533" y="24996"/>
                      <a:pt x="6586" y="24942"/>
                    </a:cubicBezTo>
                    <a:close/>
                    <a:moveTo>
                      <a:pt x="13243" y="26320"/>
                    </a:moveTo>
                    <a:lnTo>
                      <a:pt x="13243" y="26320"/>
                    </a:lnTo>
                    <a:cubicBezTo>
                      <a:pt x="13333" y="26535"/>
                      <a:pt x="13386" y="26767"/>
                      <a:pt x="13369" y="27000"/>
                    </a:cubicBezTo>
                    <a:cubicBezTo>
                      <a:pt x="13261" y="26785"/>
                      <a:pt x="13225" y="26553"/>
                      <a:pt x="13243" y="26320"/>
                    </a:cubicBezTo>
                    <a:close/>
                    <a:moveTo>
                      <a:pt x="9968" y="8765"/>
                    </a:moveTo>
                    <a:cubicBezTo>
                      <a:pt x="10416" y="10555"/>
                      <a:pt x="11418" y="12290"/>
                      <a:pt x="12080" y="13919"/>
                    </a:cubicBezTo>
                    <a:cubicBezTo>
                      <a:pt x="12044" y="13919"/>
                      <a:pt x="12026" y="13937"/>
                      <a:pt x="12026" y="13955"/>
                    </a:cubicBezTo>
                    <a:cubicBezTo>
                      <a:pt x="11776" y="14993"/>
                      <a:pt x="11812" y="16066"/>
                      <a:pt x="11812" y="17140"/>
                    </a:cubicBezTo>
                    <a:cubicBezTo>
                      <a:pt x="11794" y="18321"/>
                      <a:pt x="11722" y="19520"/>
                      <a:pt x="11919" y="20683"/>
                    </a:cubicBezTo>
                    <a:cubicBezTo>
                      <a:pt x="11901" y="20969"/>
                      <a:pt x="11955" y="21238"/>
                      <a:pt x="12080" y="21488"/>
                    </a:cubicBezTo>
                    <a:cubicBezTo>
                      <a:pt x="12026" y="21685"/>
                      <a:pt x="11991" y="21882"/>
                      <a:pt x="11955" y="22079"/>
                    </a:cubicBezTo>
                    <a:cubicBezTo>
                      <a:pt x="11944" y="22133"/>
                      <a:pt x="11999" y="22174"/>
                      <a:pt x="12048" y="22174"/>
                    </a:cubicBezTo>
                    <a:cubicBezTo>
                      <a:pt x="12080" y="22174"/>
                      <a:pt x="12109" y="22157"/>
                      <a:pt x="12116" y="22115"/>
                    </a:cubicBezTo>
                    <a:cubicBezTo>
                      <a:pt x="12152" y="21972"/>
                      <a:pt x="12170" y="21828"/>
                      <a:pt x="12187" y="21685"/>
                    </a:cubicBezTo>
                    <a:cubicBezTo>
                      <a:pt x="12241" y="21399"/>
                      <a:pt x="12331" y="21113"/>
                      <a:pt x="12420" y="20844"/>
                    </a:cubicBezTo>
                    <a:cubicBezTo>
                      <a:pt x="12617" y="20128"/>
                      <a:pt x="12867" y="19448"/>
                      <a:pt x="13011" y="18733"/>
                    </a:cubicBezTo>
                    <a:cubicBezTo>
                      <a:pt x="13136" y="18088"/>
                      <a:pt x="13136" y="17444"/>
                      <a:pt x="13029" y="16800"/>
                    </a:cubicBezTo>
                    <a:lnTo>
                      <a:pt x="13029" y="16800"/>
                    </a:lnTo>
                    <a:cubicBezTo>
                      <a:pt x="13315" y="17999"/>
                      <a:pt x="13512" y="19216"/>
                      <a:pt x="13583" y="20433"/>
                    </a:cubicBezTo>
                    <a:cubicBezTo>
                      <a:pt x="13422" y="20701"/>
                      <a:pt x="13279" y="20987"/>
                      <a:pt x="13172" y="21292"/>
                    </a:cubicBezTo>
                    <a:cubicBezTo>
                      <a:pt x="13029" y="21560"/>
                      <a:pt x="12975" y="21882"/>
                      <a:pt x="13029" y="22204"/>
                    </a:cubicBezTo>
                    <a:cubicBezTo>
                      <a:pt x="13038" y="22243"/>
                      <a:pt x="13073" y="22260"/>
                      <a:pt x="13110" y="22260"/>
                    </a:cubicBezTo>
                    <a:cubicBezTo>
                      <a:pt x="13141" y="22260"/>
                      <a:pt x="13173" y="22247"/>
                      <a:pt x="13190" y="22222"/>
                    </a:cubicBezTo>
                    <a:cubicBezTo>
                      <a:pt x="13369" y="21954"/>
                      <a:pt x="13512" y="21667"/>
                      <a:pt x="13619" y="21363"/>
                    </a:cubicBezTo>
                    <a:lnTo>
                      <a:pt x="13619" y="21363"/>
                    </a:lnTo>
                    <a:cubicBezTo>
                      <a:pt x="13619" y="21775"/>
                      <a:pt x="13619" y="22186"/>
                      <a:pt x="13601" y="22598"/>
                    </a:cubicBezTo>
                    <a:cubicBezTo>
                      <a:pt x="13512" y="24155"/>
                      <a:pt x="13154" y="25694"/>
                      <a:pt x="12510" y="27125"/>
                    </a:cubicBezTo>
                    <a:cubicBezTo>
                      <a:pt x="12492" y="27000"/>
                      <a:pt x="12456" y="26893"/>
                      <a:pt x="12438" y="26767"/>
                    </a:cubicBezTo>
                    <a:cubicBezTo>
                      <a:pt x="12438" y="26751"/>
                      <a:pt x="12420" y="26743"/>
                      <a:pt x="12400" y="26743"/>
                    </a:cubicBezTo>
                    <a:cubicBezTo>
                      <a:pt x="12376" y="26743"/>
                      <a:pt x="12348" y="26756"/>
                      <a:pt x="12348" y="26785"/>
                    </a:cubicBezTo>
                    <a:cubicBezTo>
                      <a:pt x="12366" y="26964"/>
                      <a:pt x="12384" y="27143"/>
                      <a:pt x="12420" y="27322"/>
                    </a:cubicBezTo>
                    <a:cubicBezTo>
                      <a:pt x="12384" y="27394"/>
                      <a:pt x="12348" y="27465"/>
                      <a:pt x="12313" y="27537"/>
                    </a:cubicBezTo>
                    <a:cubicBezTo>
                      <a:pt x="12187" y="26481"/>
                      <a:pt x="12044" y="25425"/>
                      <a:pt x="11901" y="24370"/>
                    </a:cubicBezTo>
                    <a:lnTo>
                      <a:pt x="11883" y="24370"/>
                    </a:lnTo>
                    <a:cubicBezTo>
                      <a:pt x="11579" y="22079"/>
                      <a:pt x="11221" y="19788"/>
                      <a:pt x="10863" y="17498"/>
                    </a:cubicBezTo>
                    <a:cubicBezTo>
                      <a:pt x="10863" y="17480"/>
                      <a:pt x="10863" y="17462"/>
                      <a:pt x="10845" y="17462"/>
                    </a:cubicBezTo>
                    <a:cubicBezTo>
                      <a:pt x="10720" y="16585"/>
                      <a:pt x="10595" y="15690"/>
                      <a:pt x="10470" y="14814"/>
                    </a:cubicBezTo>
                    <a:lnTo>
                      <a:pt x="10470" y="14814"/>
                    </a:lnTo>
                    <a:cubicBezTo>
                      <a:pt x="10648" y="15154"/>
                      <a:pt x="10935" y="15422"/>
                      <a:pt x="11293" y="15583"/>
                    </a:cubicBezTo>
                    <a:cubicBezTo>
                      <a:pt x="11346" y="15583"/>
                      <a:pt x="11400" y="15547"/>
                      <a:pt x="11400" y="15494"/>
                    </a:cubicBezTo>
                    <a:cubicBezTo>
                      <a:pt x="11364" y="14921"/>
                      <a:pt x="10971" y="14420"/>
                      <a:pt x="10398" y="14277"/>
                    </a:cubicBezTo>
                    <a:cubicBezTo>
                      <a:pt x="10308" y="13561"/>
                      <a:pt x="10219" y="12845"/>
                      <a:pt x="10147" y="12111"/>
                    </a:cubicBezTo>
                    <a:cubicBezTo>
                      <a:pt x="10040" y="11002"/>
                      <a:pt x="9968" y="9875"/>
                      <a:pt x="9968" y="8765"/>
                    </a:cubicBezTo>
                    <a:close/>
                    <a:moveTo>
                      <a:pt x="13959" y="22473"/>
                    </a:moveTo>
                    <a:cubicBezTo>
                      <a:pt x="14442" y="24155"/>
                      <a:pt x="14657" y="25891"/>
                      <a:pt x="14335" y="27644"/>
                    </a:cubicBezTo>
                    <a:cubicBezTo>
                      <a:pt x="14335" y="27644"/>
                      <a:pt x="14084" y="26839"/>
                      <a:pt x="14084" y="26821"/>
                    </a:cubicBezTo>
                    <a:cubicBezTo>
                      <a:pt x="13923" y="26249"/>
                      <a:pt x="13834" y="25658"/>
                      <a:pt x="13834" y="25050"/>
                    </a:cubicBezTo>
                    <a:cubicBezTo>
                      <a:pt x="13816" y="24320"/>
                      <a:pt x="13850" y="23590"/>
                      <a:pt x="13933" y="22877"/>
                    </a:cubicBezTo>
                    <a:lnTo>
                      <a:pt x="13933" y="22877"/>
                    </a:lnTo>
                    <a:cubicBezTo>
                      <a:pt x="14052" y="23644"/>
                      <a:pt x="14121" y="24427"/>
                      <a:pt x="14138" y="25211"/>
                    </a:cubicBezTo>
                    <a:cubicBezTo>
                      <a:pt x="14138" y="25237"/>
                      <a:pt x="14160" y="25251"/>
                      <a:pt x="14185" y="25251"/>
                    </a:cubicBezTo>
                    <a:cubicBezTo>
                      <a:pt x="14210" y="25251"/>
                      <a:pt x="14236" y="25237"/>
                      <a:pt x="14245" y="25211"/>
                    </a:cubicBezTo>
                    <a:cubicBezTo>
                      <a:pt x="14245" y="24298"/>
                      <a:pt x="14156" y="23403"/>
                      <a:pt x="13959" y="22526"/>
                    </a:cubicBezTo>
                    <a:cubicBezTo>
                      <a:pt x="13959" y="22526"/>
                      <a:pt x="13959" y="22526"/>
                      <a:pt x="13959" y="22508"/>
                    </a:cubicBezTo>
                    <a:lnTo>
                      <a:pt x="13959" y="22473"/>
                    </a:lnTo>
                    <a:close/>
                    <a:moveTo>
                      <a:pt x="7141" y="25193"/>
                    </a:moveTo>
                    <a:cubicBezTo>
                      <a:pt x="7213" y="25264"/>
                      <a:pt x="7266" y="25336"/>
                      <a:pt x="7338" y="25407"/>
                    </a:cubicBezTo>
                    <a:lnTo>
                      <a:pt x="7338" y="25425"/>
                    </a:lnTo>
                    <a:cubicBezTo>
                      <a:pt x="7409" y="25694"/>
                      <a:pt x="7553" y="25944"/>
                      <a:pt x="7749" y="26141"/>
                    </a:cubicBezTo>
                    <a:lnTo>
                      <a:pt x="7767" y="26141"/>
                    </a:lnTo>
                    <a:cubicBezTo>
                      <a:pt x="7928" y="26535"/>
                      <a:pt x="8036" y="26929"/>
                      <a:pt x="8089" y="27340"/>
                    </a:cubicBezTo>
                    <a:cubicBezTo>
                      <a:pt x="8105" y="27464"/>
                      <a:pt x="8107" y="27951"/>
                      <a:pt x="7863" y="27951"/>
                    </a:cubicBezTo>
                    <a:cubicBezTo>
                      <a:pt x="7825" y="27951"/>
                      <a:pt x="7782" y="27939"/>
                      <a:pt x="7732" y="27913"/>
                    </a:cubicBezTo>
                    <a:cubicBezTo>
                      <a:pt x="7392" y="27734"/>
                      <a:pt x="7123" y="27412"/>
                      <a:pt x="6998" y="27036"/>
                    </a:cubicBezTo>
                    <a:cubicBezTo>
                      <a:pt x="6944" y="26875"/>
                      <a:pt x="6908" y="26696"/>
                      <a:pt x="6890" y="26535"/>
                    </a:cubicBezTo>
                    <a:cubicBezTo>
                      <a:pt x="6944" y="26266"/>
                      <a:pt x="6962" y="25980"/>
                      <a:pt x="6962" y="25712"/>
                    </a:cubicBezTo>
                    <a:cubicBezTo>
                      <a:pt x="6980" y="25658"/>
                      <a:pt x="6998" y="25622"/>
                      <a:pt x="7016" y="25569"/>
                    </a:cubicBezTo>
                    <a:cubicBezTo>
                      <a:pt x="7052" y="25712"/>
                      <a:pt x="7087" y="25837"/>
                      <a:pt x="7141" y="25962"/>
                    </a:cubicBezTo>
                    <a:cubicBezTo>
                      <a:pt x="7155" y="25983"/>
                      <a:pt x="7180" y="25993"/>
                      <a:pt x="7206" y="25993"/>
                    </a:cubicBezTo>
                    <a:cubicBezTo>
                      <a:pt x="7245" y="25993"/>
                      <a:pt x="7284" y="25970"/>
                      <a:pt x="7284" y="25926"/>
                    </a:cubicBezTo>
                    <a:cubicBezTo>
                      <a:pt x="7248" y="25676"/>
                      <a:pt x="7195" y="25425"/>
                      <a:pt x="7141" y="25193"/>
                    </a:cubicBezTo>
                    <a:close/>
                    <a:moveTo>
                      <a:pt x="6515" y="25533"/>
                    </a:moveTo>
                    <a:cubicBezTo>
                      <a:pt x="6515" y="25569"/>
                      <a:pt x="6497" y="25604"/>
                      <a:pt x="6497" y="25622"/>
                    </a:cubicBezTo>
                    <a:cubicBezTo>
                      <a:pt x="6497" y="25683"/>
                      <a:pt x="6546" y="25727"/>
                      <a:pt x="6594" y="25727"/>
                    </a:cubicBezTo>
                    <a:cubicBezTo>
                      <a:pt x="6618" y="25727"/>
                      <a:pt x="6640" y="25717"/>
                      <a:pt x="6658" y="25694"/>
                    </a:cubicBezTo>
                    <a:lnTo>
                      <a:pt x="6712" y="25640"/>
                    </a:lnTo>
                    <a:cubicBezTo>
                      <a:pt x="6712" y="25712"/>
                      <a:pt x="6712" y="25765"/>
                      <a:pt x="6712" y="25837"/>
                    </a:cubicBezTo>
                    <a:cubicBezTo>
                      <a:pt x="6712" y="25855"/>
                      <a:pt x="6729" y="25891"/>
                      <a:pt x="6747" y="25909"/>
                    </a:cubicBezTo>
                    <a:cubicBezTo>
                      <a:pt x="6712" y="26123"/>
                      <a:pt x="6712" y="26356"/>
                      <a:pt x="6747" y="26589"/>
                    </a:cubicBezTo>
                    <a:cubicBezTo>
                      <a:pt x="6622" y="27107"/>
                      <a:pt x="6372" y="27573"/>
                      <a:pt x="6014" y="27984"/>
                    </a:cubicBezTo>
                    <a:lnTo>
                      <a:pt x="5996" y="27984"/>
                    </a:lnTo>
                    <a:cubicBezTo>
                      <a:pt x="5989" y="27992"/>
                      <a:pt x="5982" y="27996"/>
                      <a:pt x="5975" y="27996"/>
                    </a:cubicBezTo>
                    <a:cubicBezTo>
                      <a:pt x="5878" y="27996"/>
                      <a:pt x="5775" y="27280"/>
                      <a:pt x="5779" y="27280"/>
                    </a:cubicBezTo>
                    <a:lnTo>
                      <a:pt x="5779" y="27280"/>
                    </a:lnTo>
                    <a:cubicBezTo>
                      <a:pt x="5780" y="27280"/>
                      <a:pt x="5780" y="27282"/>
                      <a:pt x="5781" y="27286"/>
                    </a:cubicBezTo>
                    <a:cubicBezTo>
                      <a:pt x="5781" y="26929"/>
                      <a:pt x="5853" y="26571"/>
                      <a:pt x="6014" y="26266"/>
                    </a:cubicBezTo>
                    <a:cubicBezTo>
                      <a:pt x="6139" y="25998"/>
                      <a:pt x="6300" y="25747"/>
                      <a:pt x="6515" y="25533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2" y="29953"/>
                      <a:pt x="14084" y="30132"/>
                      <a:pt x="14263" y="30347"/>
                    </a:cubicBezTo>
                    <a:cubicBezTo>
                      <a:pt x="13995" y="30275"/>
                      <a:pt x="13816" y="30042"/>
                      <a:pt x="13583" y="29881"/>
                    </a:cubicBezTo>
                    <a:close/>
                    <a:moveTo>
                      <a:pt x="12456" y="31205"/>
                    </a:moveTo>
                    <a:cubicBezTo>
                      <a:pt x="12456" y="31349"/>
                      <a:pt x="12474" y="31474"/>
                      <a:pt x="12492" y="31617"/>
                    </a:cubicBezTo>
                    <a:lnTo>
                      <a:pt x="12474" y="31617"/>
                    </a:lnTo>
                    <a:cubicBezTo>
                      <a:pt x="12420" y="31778"/>
                      <a:pt x="12331" y="31939"/>
                      <a:pt x="12223" y="32064"/>
                    </a:cubicBezTo>
                    <a:cubicBezTo>
                      <a:pt x="12223" y="31760"/>
                      <a:pt x="12295" y="31474"/>
                      <a:pt x="12456" y="31205"/>
                    </a:cubicBezTo>
                    <a:close/>
                    <a:moveTo>
                      <a:pt x="14488" y="32560"/>
                    </a:moveTo>
                    <a:lnTo>
                      <a:pt x="14488" y="32560"/>
                    </a:lnTo>
                    <a:cubicBezTo>
                      <a:pt x="14570" y="32802"/>
                      <a:pt x="14602" y="33059"/>
                      <a:pt x="14567" y="33317"/>
                    </a:cubicBezTo>
                    <a:cubicBezTo>
                      <a:pt x="14464" y="33076"/>
                      <a:pt x="14427" y="32818"/>
                      <a:pt x="14488" y="32560"/>
                    </a:cubicBezTo>
                    <a:close/>
                    <a:moveTo>
                      <a:pt x="12921" y="33621"/>
                    </a:moveTo>
                    <a:cubicBezTo>
                      <a:pt x="13064" y="33926"/>
                      <a:pt x="13172" y="34266"/>
                      <a:pt x="13243" y="34606"/>
                    </a:cubicBezTo>
                    <a:cubicBezTo>
                      <a:pt x="13064" y="34301"/>
                      <a:pt x="12957" y="33961"/>
                      <a:pt x="12921" y="33621"/>
                    </a:cubicBezTo>
                    <a:close/>
                    <a:moveTo>
                      <a:pt x="4886" y="35053"/>
                    </a:moveTo>
                    <a:cubicBezTo>
                      <a:pt x="5029" y="35071"/>
                      <a:pt x="5173" y="35089"/>
                      <a:pt x="5316" y="35125"/>
                    </a:cubicBezTo>
                    <a:cubicBezTo>
                      <a:pt x="5226" y="35196"/>
                      <a:pt x="5137" y="35268"/>
                      <a:pt x="5029" y="35339"/>
                    </a:cubicBezTo>
                    <a:lnTo>
                      <a:pt x="4922" y="35339"/>
                    </a:lnTo>
                    <a:cubicBezTo>
                      <a:pt x="4797" y="35321"/>
                      <a:pt x="4671" y="35268"/>
                      <a:pt x="4564" y="35196"/>
                    </a:cubicBezTo>
                    <a:cubicBezTo>
                      <a:pt x="4546" y="35178"/>
                      <a:pt x="4582" y="35160"/>
                      <a:pt x="4636" y="35125"/>
                    </a:cubicBezTo>
                    <a:cubicBezTo>
                      <a:pt x="4707" y="35089"/>
                      <a:pt x="4797" y="35053"/>
                      <a:pt x="4886" y="35053"/>
                    </a:cubicBezTo>
                    <a:close/>
                    <a:moveTo>
                      <a:pt x="6497" y="34695"/>
                    </a:moveTo>
                    <a:lnTo>
                      <a:pt x="6497" y="34695"/>
                    </a:lnTo>
                    <a:cubicBezTo>
                      <a:pt x="6533" y="34999"/>
                      <a:pt x="6425" y="35321"/>
                      <a:pt x="6228" y="35554"/>
                    </a:cubicBezTo>
                    <a:cubicBezTo>
                      <a:pt x="6121" y="35232"/>
                      <a:pt x="6318" y="34963"/>
                      <a:pt x="6497" y="34695"/>
                    </a:cubicBezTo>
                    <a:close/>
                    <a:moveTo>
                      <a:pt x="8752" y="35160"/>
                    </a:moveTo>
                    <a:cubicBezTo>
                      <a:pt x="8734" y="35178"/>
                      <a:pt x="8769" y="35214"/>
                      <a:pt x="8787" y="35214"/>
                    </a:cubicBezTo>
                    <a:lnTo>
                      <a:pt x="8787" y="35232"/>
                    </a:lnTo>
                    <a:cubicBezTo>
                      <a:pt x="8769" y="35250"/>
                      <a:pt x="8752" y="35268"/>
                      <a:pt x="8752" y="35286"/>
                    </a:cubicBezTo>
                    <a:cubicBezTo>
                      <a:pt x="8698" y="35357"/>
                      <a:pt x="8644" y="35411"/>
                      <a:pt x="8608" y="35465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44" y="35232"/>
                      <a:pt x="8698" y="35196"/>
                      <a:pt x="8752" y="35160"/>
                    </a:cubicBezTo>
                    <a:close/>
                    <a:moveTo>
                      <a:pt x="878" y="34319"/>
                    </a:moveTo>
                    <a:lnTo>
                      <a:pt x="878" y="34319"/>
                    </a:lnTo>
                    <a:cubicBezTo>
                      <a:pt x="1862" y="34373"/>
                      <a:pt x="2614" y="35160"/>
                      <a:pt x="3115" y="35966"/>
                    </a:cubicBezTo>
                    <a:lnTo>
                      <a:pt x="3025" y="35948"/>
                    </a:lnTo>
                    <a:cubicBezTo>
                      <a:pt x="2649" y="35608"/>
                      <a:pt x="2148" y="35429"/>
                      <a:pt x="1647" y="35393"/>
                    </a:cubicBezTo>
                    <a:cubicBezTo>
                      <a:pt x="1325" y="35071"/>
                      <a:pt x="1075" y="34713"/>
                      <a:pt x="878" y="34319"/>
                    </a:cubicBezTo>
                    <a:close/>
                    <a:moveTo>
                      <a:pt x="1737" y="35608"/>
                    </a:moveTo>
                    <a:cubicBezTo>
                      <a:pt x="2130" y="35679"/>
                      <a:pt x="2506" y="35822"/>
                      <a:pt x="2846" y="36037"/>
                    </a:cubicBezTo>
                    <a:cubicBezTo>
                      <a:pt x="2846" y="36055"/>
                      <a:pt x="2846" y="36073"/>
                      <a:pt x="2846" y="36091"/>
                    </a:cubicBezTo>
                    <a:cubicBezTo>
                      <a:pt x="2560" y="36145"/>
                      <a:pt x="2291" y="36234"/>
                      <a:pt x="2023" y="36359"/>
                    </a:cubicBezTo>
                    <a:cubicBezTo>
                      <a:pt x="1888" y="36373"/>
                      <a:pt x="1750" y="36381"/>
                      <a:pt x="1612" y="36381"/>
                    </a:cubicBezTo>
                    <a:cubicBezTo>
                      <a:pt x="1038" y="36381"/>
                      <a:pt x="475" y="36245"/>
                      <a:pt x="216" y="35840"/>
                    </a:cubicBezTo>
                    <a:cubicBezTo>
                      <a:pt x="98" y="35664"/>
                      <a:pt x="1116" y="35620"/>
                      <a:pt x="1552" y="35620"/>
                    </a:cubicBezTo>
                    <a:cubicBezTo>
                      <a:pt x="1647" y="35620"/>
                      <a:pt x="1714" y="35622"/>
                      <a:pt x="1737" y="35626"/>
                    </a:cubicBezTo>
                    <a:lnTo>
                      <a:pt x="1737" y="35608"/>
                    </a:lnTo>
                    <a:close/>
                    <a:moveTo>
                      <a:pt x="15945" y="35572"/>
                    </a:moveTo>
                    <a:lnTo>
                      <a:pt x="15945" y="35572"/>
                    </a:lnTo>
                    <a:cubicBezTo>
                      <a:pt x="15963" y="35858"/>
                      <a:pt x="15910" y="36127"/>
                      <a:pt x="15802" y="36395"/>
                    </a:cubicBezTo>
                    <a:cubicBezTo>
                      <a:pt x="15802" y="36252"/>
                      <a:pt x="15802" y="36109"/>
                      <a:pt x="15838" y="35948"/>
                    </a:cubicBezTo>
                    <a:cubicBezTo>
                      <a:pt x="15856" y="35822"/>
                      <a:pt x="15892" y="35697"/>
                      <a:pt x="15945" y="35572"/>
                    </a:cubicBezTo>
                    <a:close/>
                    <a:moveTo>
                      <a:pt x="3459" y="36417"/>
                    </a:moveTo>
                    <a:cubicBezTo>
                      <a:pt x="3465" y="36422"/>
                      <a:pt x="3478" y="36431"/>
                      <a:pt x="3490" y="36431"/>
                    </a:cubicBezTo>
                    <a:lnTo>
                      <a:pt x="3490" y="36485"/>
                    </a:lnTo>
                    <a:cubicBezTo>
                      <a:pt x="3365" y="36502"/>
                      <a:pt x="3222" y="36538"/>
                      <a:pt x="3097" y="36574"/>
                    </a:cubicBezTo>
                    <a:cubicBezTo>
                      <a:pt x="3201" y="36505"/>
                      <a:pt x="3321" y="36452"/>
                      <a:pt x="3459" y="36417"/>
                    </a:cubicBezTo>
                    <a:close/>
                    <a:moveTo>
                      <a:pt x="12706" y="36073"/>
                    </a:moveTo>
                    <a:cubicBezTo>
                      <a:pt x="12689" y="36431"/>
                      <a:pt x="12563" y="36771"/>
                      <a:pt x="12348" y="37057"/>
                    </a:cubicBezTo>
                    <a:cubicBezTo>
                      <a:pt x="12348" y="36842"/>
                      <a:pt x="12402" y="36628"/>
                      <a:pt x="12492" y="36431"/>
                    </a:cubicBezTo>
                    <a:cubicBezTo>
                      <a:pt x="12563" y="36306"/>
                      <a:pt x="12635" y="36180"/>
                      <a:pt x="12706" y="36073"/>
                    </a:cubicBezTo>
                    <a:close/>
                    <a:moveTo>
                      <a:pt x="10326" y="31313"/>
                    </a:moveTo>
                    <a:lnTo>
                      <a:pt x="10326" y="31313"/>
                    </a:lnTo>
                    <a:cubicBezTo>
                      <a:pt x="10255" y="31939"/>
                      <a:pt x="10308" y="32583"/>
                      <a:pt x="10487" y="33210"/>
                    </a:cubicBezTo>
                    <a:cubicBezTo>
                      <a:pt x="10810" y="34498"/>
                      <a:pt x="10845" y="35679"/>
                      <a:pt x="10935" y="37003"/>
                    </a:cubicBezTo>
                    <a:cubicBezTo>
                      <a:pt x="10935" y="37182"/>
                      <a:pt x="10971" y="37344"/>
                      <a:pt x="11060" y="37487"/>
                    </a:cubicBezTo>
                    <a:cubicBezTo>
                      <a:pt x="10863" y="37200"/>
                      <a:pt x="10631" y="36932"/>
                      <a:pt x="10380" y="36699"/>
                    </a:cubicBezTo>
                    <a:cubicBezTo>
                      <a:pt x="9288" y="35590"/>
                      <a:pt x="9432" y="34033"/>
                      <a:pt x="9807" y="32655"/>
                    </a:cubicBezTo>
                    <a:cubicBezTo>
                      <a:pt x="9807" y="32637"/>
                      <a:pt x="9807" y="32601"/>
                      <a:pt x="9789" y="32601"/>
                    </a:cubicBezTo>
                    <a:cubicBezTo>
                      <a:pt x="9825" y="32476"/>
                      <a:pt x="9879" y="32333"/>
                      <a:pt x="9933" y="32208"/>
                    </a:cubicBezTo>
                    <a:lnTo>
                      <a:pt x="9933" y="32208"/>
                    </a:lnTo>
                    <a:cubicBezTo>
                      <a:pt x="9682" y="33478"/>
                      <a:pt x="9825" y="34802"/>
                      <a:pt x="10326" y="36001"/>
                    </a:cubicBezTo>
                    <a:cubicBezTo>
                      <a:pt x="10332" y="36012"/>
                      <a:pt x="10340" y="36016"/>
                      <a:pt x="10349" y="36016"/>
                    </a:cubicBezTo>
                    <a:cubicBezTo>
                      <a:pt x="10370" y="36016"/>
                      <a:pt x="10393" y="35991"/>
                      <a:pt x="10380" y="35966"/>
                    </a:cubicBezTo>
                    <a:cubicBezTo>
                      <a:pt x="10183" y="35232"/>
                      <a:pt x="10058" y="34462"/>
                      <a:pt x="9986" y="33693"/>
                    </a:cubicBezTo>
                    <a:cubicBezTo>
                      <a:pt x="9951" y="33067"/>
                      <a:pt x="10058" y="32458"/>
                      <a:pt x="10076" y="31832"/>
                    </a:cubicBezTo>
                    <a:cubicBezTo>
                      <a:pt x="10165" y="31653"/>
                      <a:pt x="10237" y="31474"/>
                      <a:pt x="10326" y="31313"/>
                    </a:cubicBezTo>
                    <a:close/>
                    <a:moveTo>
                      <a:pt x="2667" y="36341"/>
                    </a:moveTo>
                    <a:cubicBezTo>
                      <a:pt x="2667" y="36368"/>
                      <a:pt x="2686" y="36384"/>
                      <a:pt x="2711" y="36384"/>
                    </a:cubicBezTo>
                    <a:cubicBezTo>
                      <a:pt x="2720" y="36384"/>
                      <a:pt x="2729" y="36382"/>
                      <a:pt x="2739" y="36377"/>
                    </a:cubicBezTo>
                    <a:lnTo>
                      <a:pt x="3043" y="36359"/>
                    </a:lnTo>
                    <a:lnTo>
                      <a:pt x="3043" y="36359"/>
                    </a:lnTo>
                    <a:cubicBezTo>
                      <a:pt x="2882" y="36449"/>
                      <a:pt x="2757" y="36574"/>
                      <a:pt x="2667" y="36735"/>
                    </a:cubicBezTo>
                    <a:cubicBezTo>
                      <a:pt x="2631" y="36789"/>
                      <a:pt x="2667" y="36860"/>
                      <a:pt x="2721" y="36878"/>
                    </a:cubicBezTo>
                    <a:cubicBezTo>
                      <a:pt x="2667" y="36932"/>
                      <a:pt x="2614" y="36986"/>
                      <a:pt x="2542" y="37039"/>
                    </a:cubicBezTo>
                    <a:lnTo>
                      <a:pt x="2435" y="37129"/>
                    </a:lnTo>
                    <a:cubicBezTo>
                      <a:pt x="2202" y="37290"/>
                      <a:pt x="1951" y="37433"/>
                      <a:pt x="1701" y="37558"/>
                    </a:cubicBezTo>
                    <a:cubicBezTo>
                      <a:pt x="1456" y="37688"/>
                      <a:pt x="1189" y="37748"/>
                      <a:pt x="926" y="37748"/>
                    </a:cubicBezTo>
                    <a:cubicBezTo>
                      <a:pt x="862" y="37748"/>
                      <a:pt x="798" y="37744"/>
                      <a:pt x="735" y="37737"/>
                    </a:cubicBezTo>
                    <a:cubicBezTo>
                      <a:pt x="269" y="37612"/>
                      <a:pt x="573" y="37236"/>
                      <a:pt x="788" y="37093"/>
                    </a:cubicBezTo>
                    <a:cubicBezTo>
                      <a:pt x="1343" y="36681"/>
                      <a:pt x="2023" y="36538"/>
                      <a:pt x="2667" y="36341"/>
                    </a:cubicBezTo>
                    <a:close/>
                    <a:moveTo>
                      <a:pt x="3795" y="36431"/>
                    </a:moveTo>
                    <a:cubicBezTo>
                      <a:pt x="4117" y="36789"/>
                      <a:pt x="4278" y="37254"/>
                      <a:pt x="4260" y="37737"/>
                    </a:cubicBezTo>
                    <a:cubicBezTo>
                      <a:pt x="4260" y="37988"/>
                      <a:pt x="4242" y="38238"/>
                      <a:pt x="4188" y="38489"/>
                    </a:cubicBezTo>
                    <a:cubicBezTo>
                      <a:pt x="4170" y="38560"/>
                      <a:pt x="4153" y="38650"/>
                      <a:pt x="4135" y="38721"/>
                    </a:cubicBezTo>
                    <a:cubicBezTo>
                      <a:pt x="4135" y="38755"/>
                      <a:pt x="4135" y="38788"/>
                      <a:pt x="4149" y="38836"/>
                    </a:cubicBezTo>
                    <a:lnTo>
                      <a:pt x="4149" y="38836"/>
                    </a:lnTo>
                    <a:cubicBezTo>
                      <a:pt x="4146" y="38832"/>
                      <a:pt x="4142" y="38829"/>
                      <a:pt x="4135" y="38829"/>
                    </a:cubicBezTo>
                    <a:cubicBezTo>
                      <a:pt x="4099" y="38739"/>
                      <a:pt x="4045" y="38632"/>
                      <a:pt x="3991" y="38560"/>
                    </a:cubicBezTo>
                    <a:cubicBezTo>
                      <a:pt x="3938" y="38471"/>
                      <a:pt x="3866" y="38399"/>
                      <a:pt x="3777" y="38328"/>
                    </a:cubicBezTo>
                    <a:cubicBezTo>
                      <a:pt x="3812" y="37701"/>
                      <a:pt x="3759" y="37057"/>
                      <a:pt x="3723" y="36431"/>
                    </a:cubicBezTo>
                    <a:close/>
                    <a:moveTo>
                      <a:pt x="3097" y="36825"/>
                    </a:moveTo>
                    <a:lnTo>
                      <a:pt x="3097" y="36825"/>
                    </a:lnTo>
                    <a:cubicBezTo>
                      <a:pt x="2954" y="37218"/>
                      <a:pt x="2792" y="37594"/>
                      <a:pt x="2596" y="37970"/>
                    </a:cubicBezTo>
                    <a:cubicBezTo>
                      <a:pt x="2470" y="38202"/>
                      <a:pt x="2327" y="38417"/>
                      <a:pt x="2130" y="38596"/>
                    </a:cubicBezTo>
                    <a:cubicBezTo>
                      <a:pt x="2086" y="38640"/>
                      <a:pt x="1601" y="38911"/>
                      <a:pt x="1444" y="38911"/>
                    </a:cubicBezTo>
                    <a:cubicBezTo>
                      <a:pt x="1409" y="38911"/>
                      <a:pt x="1390" y="38897"/>
                      <a:pt x="1397" y="38865"/>
                    </a:cubicBezTo>
                    <a:cubicBezTo>
                      <a:pt x="1629" y="37862"/>
                      <a:pt x="2381" y="37379"/>
                      <a:pt x="3097" y="36825"/>
                    </a:cubicBezTo>
                    <a:close/>
                    <a:moveTo>
                      <a:pt x="12898" y="38365"/>
                    </a:moveTo>
                    <a:lnTo>
                      <a:pt x="12898" y="38365"/>
                    </a:lnTo>
                    <a:cubicBezTo>
                      <a:pt x="12912" y="38407"/>
                      <a:pt x="12925" y="38448"/>
                      <a:pt x="12939" y="38489"/>
                    </a:cubicBezTo>
                    <a:cubicBezTo>
                      <a:pt x="13011" y="38668"/>
                      <a:pt x="13064" y="38865"/>
                      <a:pt x="13100" y="39061"/>
                    </a:cubicBezTo>
                    <a:cubicBezTo>
                      <a:pt x="12939" y="39026"/>
                      <a:pt x="12885" y="38865"/>
                      <a:pt x="12867" y="38704"/>
                    </a:cubicBezTo>
                    <a:cubicBezTo>
                      <a:pt x="12867" y="38591"/>
                      <a:pt x="12882" y="38478"/>
                      <a:pt x="12898" y="38365"/>
                    </a:cubicBezTo>
                    <a:close/>
                    <a:moveTo>
                      <a:pt x="3634" y="36628"/>
                    </a:moveTo>
                    <a:cubicBezTo>
                      <a:pt x="3651" y="37469"/>
                      <a:pt x="3705" y="38292"/>
                      <a:pt x="3562" y="39133"/>
                    </a:cubicBezTo>
                    <a:cubicBezTo>
                      <a:pt x="3562" y="39133"/>
                      <a:pt x="3384" y="39816"/>
                      <a:pt x="3257" y="39816"/>
                    </a:cubicBezTo>
                    <a:cubicBezTo>
                      <a:pt x="3245" y="39816"/>
                      <a:pt x="3233" y="39809"/>
                      <a:pt x="3222" y="39795"/>
                    </a:cubicBezTo>
                    <a:cubicBezTo>
                      <a:pt x="3043" y="39527"/>
                      <a:pt x="2918" y="39258"/>
                      <a:pt x="2810" y="38954"/>
                    </a:cubicBezTo>
                    <a:cubicBezTo>
                      <a:pt x="2649" y="38417"/>
                      <a:pt x="2846" y="37934"/>
                      <a:pt x="3097" y="37469"/>
                    </a:cubicBezTo>
                    <a:cubicBezTo>
                      <a:pt x="3106" y="37478"/>
                      <a:pt x="3119" y="37482"/>
                      <a:pt x="3135" y="37482"/>
                    </a:cubicBezTo>
                    <a:cubicBezTo>
                      <a:pt x="3150" y="37482"/>
                      <a:pt x="3168" y="37478"/>
                      <a:pt x="3186" y="37469"/>
                    </a:cubicBezTo>
                    <a:cubicBezTo>
                      <a:pt x="3383" y="37236"/>
                      <a:pt x="3526" y="36968"/>
                      <a:pt x="3598" y="36663"/>
                    </a:cubicBezTo>
                    <a:lnTo>
                      <a:pt x="3634" y="36646"/>
                    </a:lnTo>
                    <a:lnTo>
                      <a:pt x="3634" y="36628"/>
                    </a:lnTo>
                    <a:close/>
                    <a:moveTo>
                      <a:pt x="7982" y="38668"/>
                    </a:moveTo>
                    <a:lnTo>
                      <a:pt x="7982" y="38668"/>
                    </a:lnTo>
                    <a:cubicBezTo>
                      <a:pt x="7714" y="39079"/>
                      <a:pt x="7570" y="39563"/>
                      <a:pt x="7535" y="40064"/>
                    </a:cubicBezTo>
                    <a:lnTo>
                      <a:pt x="7517" y="40064"/>
                    </a:lnTo>
                    <a:cubicBezTo>
                      <a:pt x="7463" y="40153"/>
                      <a:pt x="7409" y="40225"/>
                      <a:pt x="7374" y="40296"/>
                    </a:cubicBezTo>
                    <a:cubicBezTo>
                      <a:pt x="7374" y="40296"/>
                      <a:pt x="7042" y="40640"/>
                      <a:pt x="6939" y="40640"/>
                    </a:cubicBezTo>
                    <a:cubicBezTo>
                      <a:pt x="6920" y="40640"/>
                      <a:pt x="6908" y="40628"/>
                      <a:pt x="6908" y="40600"/>
                    </a:cubicBezTo>
                    <a:cubicBezTo>
                      <a:pt x="6926" y="40243"/>
                      <a:pt x="7016" y="39903"/>
                      <a:pt x="7195" y="39580"/>
                    </a:cubicBezTo>
                    <a:cubicBezTo>
                      <a:pt x="7374" y="39205"/>
                      <a:pt x="7642" y="38900"/>
                      <a:pt x="7982" y="38668"/>
                    </a:cubicBezTo>
                    <a:close/>
                    <a:moveTo>
                      <a:pt x="8734" y="38095"/>
                    </a:moveTo>
                    <a:lnTo>
                      <a:pt x="8787" y="38220"/>
                    </a:lnTo>
                    <a:cubicBezTo>
                      <a:pt x="8769" y="38238"/>
                      <a:pt x="8769" y="38274"/>
                      <a:pt x="8805" y="38292"/>
                    </a:cubicBezTo>
                    <a:cubicBezTo>
                      <a:pt x="8286" y="39026"/>
                      <a:pt x="8966" y="39920"/>
                      <a:pt x="9217" y="40708"/>
                    </a:cubicBezTo>
                    <a:cubicBezTo>
                      <a:pt x="9199" y="40708"/>
                      <a:pt x="9181" y="40708"/>
                      <a:pt x="9181" y="40726"/>
                    </a:cubicBezTo>
                    <a:cubicBezTo>
                      <a:pt x="9163" y="40784"/>
                      <a:pt x="9133" y="40809"/>
                      <a:pt x="9096" y="40809"/>
                    </a:cubicBezTo>
                    <a:cubicBezTo>
                      <a:pt x="8884" y="40809"/>
                      <a:pt x="8427" y="39979"/>
                      <a:pt x="8412" y="39903"/>
                    </a:cubicBezTo>
                    <a:cubicBezTo>
                      <a:pt x="8286" y="39580"/>
                      <a:pt x="8286" y="39240"/>
                      <a:pt x="8412" y="38918"/>
                    </a:cubicBezTo>
                    <a:cubicBezTo>
                      <a:pt x="8447" y="38918"/>
                      <a:pt x="8483" y="38900"/>
                      <a:pt x="8501" y="38865"/>
                    </a:cubicBezTo>
                    <a:cubicBezTo>
                      <a:pt x="8573" y="38650"/>
                      <a:pt x="8644" y="38453"/>
                      <a:pt x="8698" y="38238"/>
                    </a:cubicBezTo>
                    <a:lnTo>
                      <a:pt x="8716" y="38238"/>
                    </a:lnTo>
                    <a:cubicBezTo>
                      <a:pt x="8734" y="38220"/>
                      <a:pt x="8734" y="38202"/>
                      <a:pt x="8716" y="38185"/>
                    </a:cubicBezTo>
                    <a:lnTo>
                      <a:pt x="8734" y="38095"/>
                    </a:lnTo>
                    <a:close/>
                    <a:moveTo>
                      <a:pt x="8984" y="38310"/>
                    </a:moveTo>
                    <a:cubicBezTo>
                      <a:pt x="9772" y="38596"/>
                      <a:pt x="9897" y="40260"/>
                      <a:pt x="9414" y="40887"/>
                    </a:cubicBezTo>
                    <a:cubicBezTo>
                      <a:pt x="9342" y="40583"/>
                      <a:pt x="9253" y="40296"/>
                      <a:pt x="9127" y="40028"/>
                    </a:cubicBezTo>
                    <a:cubicBezTo>
                      <a:pt x="8898" y="39481"/>
                      <a:pt x="8756" y="39039"/>
                      <a:pt x="8872" y="38460"/>
                    </a:cubicBezTo>
                    <a:lnTo>
                      <a:pt x="8872" y="38460"/>
                    </a:lnTo>
                    <a:cubicBezTo>
                      <a:pt x="8903" y="38524"/>
                      <a:pt x="8935" y="38587"/>
                      <a:pt x="8966" y="38650"/>
                    </a:cubicBezTo>
                    <a:cubicBezTo>
                      <a:pt x="8978" y="38674"/>
                      <a:pt x="9000" y="38684"/>
                      <a:pt x="9023" y="38684"/>
                    </a:cubicBezTo>
                    <a:cubicBezTo>
                      <a:pt x="9068" y="38684"/>
                      <a:pt x="9115" y="38644"/>
                      <a:pt x="9092" y="38596"/>
                    </a:cubicBezTo>
                    <a:lnTo>
                      <a:pt x="8984" y="38310"/>
                    </a:lnTo>
                    <a:close/>
                    <a:moveTo>
                      <a:pt x="8340" y="38578"/>
                    </a:moveTo>
                    <a:lnTo>
                      <a:pt x="8340" y="38668"/>
                    </a:lnTo>
                    <a:cubicBezTo>
                      <a:pt x="8107" y="39115"/>
                      <a:pt x="8179" y="39688"/>
                      <a:pt x="8376" y="40153"/>
                    </a:cubicBezTo>
                    <a:cubicBezTo>
                      <a:pt x="8376" y="40189"/>
                      <a:pt x="8358" y="40207"/>
                      <a:pt x="8358" y="40260"/>
                    </a:cubicBezTo>
                    <a:cubicBezTo>
                      <a:pt x="8358" y="40260"/>
                      <a:pt x="8358" y="40278"/>
                      <a:pt x="8376" y="40296"/>
                    </a:cubicBezTo>
                    <a:cubicBezTo>
                      <a:pt x="8319" y="40396"/>
                      <a:pt x="8250" y="40542"/>
                      <a:pt x="8243" y="40542"/>
                    </a:cubicBezTo>
                    <a:cubicBezTo>
                      <a:pt x="8241" y="40542"/>
                      <a:pt x="8243" y="40533"/>
                      <a:pt x="8251" y="40511"/>
                    </a:cubicBezTo>
                    <a:lnTo>
                      <a:pt x="8251" y="40511"/>
                    </a:lnTo>
                    <a:lnTo>
                      <a:pt x="8161" y="40672"/>
                    </a:lnTo>
                    <a:cubicBezTo>
                      <a:pt x="8054" y="40869"/>
                      <a:pt x="7875" y="41012"/>
                      <a:pt x="7642" y="41066"/>
                    </a:cubicBezTo>
                    <a:cubicBezTo>
                      <a:pt x="7642" y="40761"/>
                      <a:pt x="7642" y="40475"/>
                      <a:pt x="7678" y="40171"/>
                    </a:cubicBezTo>
                    <a:cubicBezTo>
                      <a:pt x="7696" y="39580"/>
                      <a:pt x="7946" y="39008"/>
                      <a:pt x="8340" y="38578"/>
                    </a:cubicBezTo>
                    <a:close/>
                    <a:moveTo>
                      <a:pt x="17395" y="41441"/>
                    </a:moveTo>
                    <a:lnTo>
                      <a:pt x="17395" y="41441"/>
                    </a:lnTo>
                    <a:cubicBezTo>
                      <a:pt x="17019" y="41585"/>
                      <a:pt x="16661" y="41799"/>
                      <a:pt x="16339" y="42068"/>
                    </a:cubicBezTo>
                    <a:cubicBezTo>
                      <a:pt x="16194" y="42170"/>
                      <a:pt x="16063" y="42290"/>
                      <a:pt x="15949" y="42424"/>
                    </a:cubicBezTo>
                    <a:lnTo>
                      <a:pt x="15949" y="42424"/>
                    </a:lnTo>
                    <a:cubicBezTo>
                      <a:pt x="15948" y="42419"/>
                      <a:pt x="15947" y="42413"/>
                      <a:pt x="15945" y="42408"/>
                    </a:cubicBezTo>
                    <a:cubicBezTo>
                      <a:pt x="15874" y="42229"/>
                      <a:pt x="15802" y="42157"/>
                      <a:pt x="15963" y="41978"/>
                    </a:cubicBezTo>
                    <a:cubicBezTo>
                      <a:pt x="16142" y="41853"/>
                      <a:pt x="16321" y="41746"/>
                      <a:pt x="16536" y="41692"/>
                    </a:cubicBezTo>
                    <a:cubicBezTo>
                      <a:pt x="16804" y="41567"/>
                      <a:pt x="17109" y="41495"/>
                      <a:pt x="17395" y="41441"/>
                    </a:cubicBezTo>
                    <a:close/>
                    <a:moveTo>
                      <a:pt x="18200" y="41245"/>
                    </a:moveTo>
                    <a:lnTo>
                      <a:pt x="18200" y="41245"/>
                    </a:lnTo>
                    <a:cubicBezTo>
                      <a:pt x="19095" y="41424"/>
                      <a:pt x="20026" y="41871"/>
                      <a:pt x="20330" y="42766"/>
                    </a:cubicBezTo>
                    <a:cubicBezTo>
                      <a:pt x="19650" y="42694"/>
                      <a:pt x="19023" y="42372"/>
                      <a:pt x="18558" y="41871"/>
                    </a:cubicBezTo>
                    <a:cubicBezTo>
                      <a:pt x="18594" y="41835"/>
                      <a:pt x="18594" y="41799"/>
                      <a:pt x="18576" y="41764"/>
                    </a:cubicBezTo>
                    <a:cubicBezTo>
                      <a:pt x="18469" y="41567"/>
                      <a:pt x="18343" y="41388"/>
                      <a:pt x="18200" y="41245"/>
                    </a:cubicBezTo>
                    <a:close/>
                    <a:moveTo>
                      <a:pt x="17377" y="41656"/>
                    </a:moveTo>
                    <a:lnTo>
                      <a:pt x="17377" y="41656"/>
                    </a:lnTo>
                    <a:cubicBezTo>
                      <a:pt x="17359" y="41746"/>
                      <a:pt x="17359" y="41835"/>
                      <a:pt x="17359" y="41925"/>
                    </a:cubicBezTo>
                    <a:cubicBezTo>
                      <a:pt x="16822" y="42462"/>
                      <a:pt x="16643" y="43410"/>
                      <a:pt x="15766" y="43482"/>
                    </a:cubicBezTo>
                    <a:cubicBezTo>
                      <a:pt x="15762" y="43482"/>
                      <a:pt x="15757" y="43482"/>
                      <a:pt x="15752" y="43482"/>
                    </a:cubicBezTo>
                    <a:cubicBezTo>
                      <a:pt x="15455" y="43482"/>
                      <a:pt x="15786" y="42925"/>
                      <a:pt x="15874" y="42784"/>
                    </a:cubicBezTo>
                    <a:cubicBezTo>
                      <a:pt x="16053" y="42515"/>
                      <a:pt x="16285" y="42283"/>
                      <a:pt x="16536" y="42104"/>
                    </a:cubicBezTo>
                    <a:cubicBezTo>
                      <a:pt x="16804" y="41907"/>
                      <a:pt x="17091" y="41764"/>
                      <a:pt x="17377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59" y="42730"/>
                      <a:pt x="17305" y="43124"/>
                      <a:pt x="17323" y="43499"/>
                    </a:cubicBezTo>
                    <a:cubicBezTo>
                      <a:pt x="17318" y="43494"/>
                      <a:pt x="17313" y="43492"/>
                      <a:pt x="17308" y="43492"/>
                    </a:cubicBezTo>
                    <a:cubicBezTo>
                      <a:pt x="17295" y="43492"/>
                      <a:pt x="17282" y="43505"/>
                      <a:pt x="17270" y="43517"/>
                    </a:cubicBezTo>
                    <a:cubicBezTo>
                      <a:pt x="17184" y="43646"/>
                      <a:pt x="16811" y="44302"/>
                      <a:pt x="16638" y="44302"/>
                    </a:cubicBezTo>
                    <a:cubicBezTo>
                      <a:pt x="16595" y="44302"/>
                      <a:pt x="16565" y="44262"/>
                      <a:pt x="16554" y="44162"/>
                    </a:cubicBezTo>
                    <a:cubicBezTo>
                      <a:pt x="16536" y="43768"/>
                      <a:pt x="16625" y="43374"/>
                      <a:pt x="16822" y="43034"/>
                    </a:cubicBezTo>
                    <a:cubicBezTo>
                      <a:pt x="16983" y="42730"/>
                      <a:pt x="17180" y="42462"/>
                      <a:pt x="17413" y="42229"/>
                    </a:cubicBezTo>
                    <a:cubicBezTo>
                      <a:pt x="17449" y="42229"/>
                      <a:pt x="17484" y="42211"/>
                      <a:pt x="17520" y="42175"/>
                    </a:cubicBezTo>
                    <a:close/>
                    <a:moveTo>
                      <a:pt x="18147" y="41710"/>
                    </a:moveTo>
                    <a:cubicBezTo>
                      <a:pt x="18182" y="41728"/>
                      <a:pt x="18218" y="41764"/>
                      <a:pt x="18254" y="41781"/>
                    </a:cubicBezTo>
                    <a:cubicBezTo>
                      <a:pt x="18272" y="41835"/>
                      <a:pt x="18308" y="41871"/>
                      <a:pt x="18325" y="41907"/>
                    </a:cubicBezTo>
                    <a:cubicBezTo>
                      <a:pt x="18325" y="41943"/>
                      <a:pt x="18325" y="41960"/>
                      <a:pt x="18361" y="41978"/>
                    </a:cubicBezTo>
                    <a:lnTo>
                      <a:pt x="18397" y="41996"/>
                    </a:lnTo>
                    <a:cubicBezTo>
                      <a:pt x="18558" y="42193"/>
                      <a:pt x="18755" y="42354"/>
                      <a:pt x="18988" y="42479"/>
                    </a:cubicBezTo>
                    <a:cubicBezTo>
                      <a:pt x="19131" y="42658"/>
                      <a:pt x="19238" y="42873"/>
                      <a:pt x="19328" y="43088"/>
                    </a:cubicBezTo>
                    <a:cubicBezTo>
                      <a:pt x="19399" y="43303"/>
                      <a:pt x="19435" y="43517"/>
                      <a:pt x="19435" y="43732"/>
                    </a:cubicBezTo>
                    <a:cubicBezTo>
                      <a:pt x="19435" y="43865"/>
                      <a:pt x="19374" y="44379"/>
                      <a:pt x="19220" y="44379"/>
                    </a:cubicBezTo>
                    <a:cubicBezTo>
                      <a:pt x="19189" y="44379"/>
                      <a:pt x="19153" y="44357"/>
                      <a:pt x="19113" y="44305"/>
                    </a:cubicBezTo>
                    <a:cubicBezTo>
                      <a:pt x="18827" y="43947"/>
                      <a:pt x="18558" y="43571"/>
                      <a:pt x="18308" y="43195"/>
                    </a:cubicBezTo>
                    <a:cubicBezTo>
                      <a:pt x="18254" y="42980"/>
                      <a:pt x="18182" y="42784"/>
                      <a:pt x="18075" y="42605"/>
                    </a:cubicBezTo>
                    <a:cubicBezTo>
                      <a:pt x="18039" y="42462"/>
                      <a:pt x="18021" y="42300"/>
                      <a:pt x="18039" y="42157"/>
                    </a:cubicBezTo>
                    <a:cubicBezTo>
                      <a:pt x="18075" y="42157"/>
                      <a:pt x="18111" y="42122"/>
                      <a:pt x="18111" y="42086"/>
                    </a:cubicBezTo>
                    <a:lnTo>
                      <a:pt x="18129" y="42086"/>
                    </a:lnTo>
                    <a:cubicBezTo>
                      <a:pt x="18147" y="41978"/>
                      <a:pt x="18147" y="41853"/>
                      <a:pt x="18129" y="41746"/>
                    </a:cubicBezTo>
                    <a:lnTo>
                      <a:pt x="18147" y="41710"/>
                    </a:lnTo>
                    <a:close/>
                    <a:moveTo>
                      <a:pt x="17860" y="41960"/>
                    </a:moveTo>
                    <a:lnTo>
                      <a:pt x="17860" y="41978"/>
                    </a:lnTo>
                    <a:lnTo>
                      <a:pt x="17896" y="42014"/>
                    </a:lnTo>
                    <a:cubicBezTo>
                      <a:pt x="17860" y="42139"/>
                      <a:pt x="17860" y="42265"/>
                      <a:pt x="17860" y="42390"/>
                    </a:cubicBezTo>
                    <a:cubicBezTo>
                      <a:pt x="17860" y="42390"/>
                      <a:pt x="17860" y="42408"/>
                      <a:pt x="17860" y="42426"/>
                    </a:cubicBezTo>
                    <a:cubicBezTo>
                      <a:pt x="17914" y="42748"/>
                      <a:pt x="18039" y="43070"/>
                      <a:pt x="18218" y="43338"/>
                    </a:cubicBezTo>
                    <a:cubicBezTo>
                      <a:pt x="18308" y="43768"/>
                      <a:pt x="18236" y="44215"/>
                      <a:pt x="18057" y="44609"/>
                    </a:cubicBezTo>
                    <a:cubicBezTo>
                      <a:pt x="17997" y="44735"/>
                      <a:pt x="17939" y="44787"/>
                      <a:pt x="17885" y="44787"/>
                    </a:cubicBezTo>
                    <a:cubicBezTo>
                      <a:pt x="17643" y="44787"/>
                      <a:pt x="17460" y="43778"/>
                      <a:pt x="17431" y="43589"/>
                    </a:cubicBezTo>
                    <a:cubicBezTo>
                      <a:pt x="17413" y="43231"/>
                      <a:pt x="17467" y="42891"/>
                      <a:pt x="17592" y="42569"/>
                    </a:cubicBezTo>
                    <a:cubicBezTo>
                      <a:pt x="17628" y="42569"/>
                      <a:pt x="17663" y="42551"/>
                      <a:pt x="17681" y="42533"/>
                    </a:cubicBezTo>
                    <a:cubicBezTo>
                      <a:pt x="17771" y="42354"/>
                      <a:pt x="17824" y="42157"/>
                      <a:pt x="17860" y="41960"/>
                    </a:cubicBezTo>
                    <a:close/>
                    <a:moveTo>
                      <a:pt x="11955" y="44824"/>
                    </a:moveTo>
                    <a:lnTo>
                      <a:pt x="11919" y="45110"/>
                    </a:lnTo>
                    <a:cubicBezTo>
                      <a:pt x="11830" y="45271"/>
                      <a:pt x="11722" y="45414"/>
                      <a:pt x="11579" y="45522"/>
                    </a:cubicBezTo>
                    <a:cubicBezTo>
                      <a:pt x="11686" y="45271"/>
                      <a:pt x="11794" y="45038"/>
                      <a:pt x="11955" y="44824"/>
                    </a:cubicBezTo>
                    <a:close/>
                    <a:moveTo>
                      <a:pt x="12223" y="40350"/>
                    </a:moveTo>
                    <a:lnTo>
                      <a:pt x="12223" y="40350"/>
                    </a:lnTo>
                    <a:cubicBezTo>
                      <a:pt x="12044" y="41549"/>
                      <a:pt x="11615" y="42712"/>
                      <a:pt x="10988" y="43750"/>
                    </a:cubicBezTo>
                    <a:cubicBezTo>
                      <a:pt x="10237" y="44967"/>
                      <a:pt x="9038" y="45826"/>
                      <a:pt x="8072" y="46882"/>
                    </a:cubicBezTo>
                    <a:cubicBezTo>
                      <a:pt x="9163" y="44591"/>
                      <a:pt x="11239" y="42694"/>
                      <a:pt x="12223" y="40350"/>
                    </a:cubicBezTo>
                    <a:close/>
                    <a:moveTo>
                      <a:pt x="11973" y="47096"/>
                    </a:moveTo>
                    <a:lnTo>
                      <a:pt x="12044" y="47114"/>
                    </a:lnTo>
                    <a:cubicBezTo>
                      <a:pt x="12170" y="47150"/>
                      <a:pt x="12277" y="47240"/>
                      <a:pt x="12348" y="47329"/>
                    </a:cubicBezTo>
                    <a:cubicBezTo>
                      <a:pt x="12438" y="47418"/>
                      <a:pt x="12510" y="47526"/>
                      <a:pt x="12563" y="47651"/>
                    </a:cubicBezTo>
                    <a:cubicBezTo>
                      <a:pt x="12456" y="47597"/>
                      <a:pt x="12366" y="47544"/>
                      <a:pt x="12277" y="47490"/>
                    </a:cubicBezTo>
                    <a:cubicBezTo>
                      <a:pt x="12223" y="47311"/>
                      <a:pt x="12116" y="47186"/>
                      <a:pt x="11973" y="47096"/>
                    </a:cubicBezTo>
                    <a:close/>
                    <a:moveTo>
                      <a:pt x="11561" y="47436"/>
                    </a:moveTo>
                    <a:lnTo>
                      <a:pt x="11561" y="47436"/>
                    </a:lnTo>
                    <a:cubicBezTo>
                      <a:pt x="11490" y="47615"/>
                      <a:pt x="11400" y="47794"/>
                      <a:pt x="11311" y="47955"/>
                    </a:cubicBezTo>
                    <a:lnTo>
                      <a:pt x="11275" y="47973"/>
                    </a:lnTo>
                    <a:cubicBezTo>
                      <a:pt x="11275" y="47920"/>
                      <a:pt x="11275" y="47866"/>
                      <a:pt x="11293" y="47830"/>
                    </a:cubicBezTo>
                    <a:cubicBezTo>
                      <a:pt x="11400" y="47705"/>
                      <a:pt x="11490" y="47580"/>
                      <a:pt x="11561" y="47436"/>
                    </a:cubicBezTo>
                    <a:close/>
                    <a:moveTo>
                      <a:pt x="10063" y="47802"/>
                    </a:moveTo>
                    <a:cubicBezTo>
                      <a:pt x="10269" y="47802"/>
                      <a:pt x="10480" y="47829"/>
                      <a:pt x="10702" y="47902"/>
                    </a:cubicBezTo>
                    <a:cubicBezTo>
                      <a:pt x="10165" y="48063"/>
                      <a:pt x="9664" y="48295"/>
                      <a:pt x="9181" y="48617"/>
                    </a:cubicBezTo>
                    <a:cubicBezTo>
                      <a:pt x="9181" y="48605"/>
                      <a:pt x="9172" y="48592"/>
                      <a:pt x="9161" y="48592"/>
                    </a:cubicBezTo>
                    <a:cubicBezTo>
                      <a:pt x="9156" y="48592"/>
                      <a:pt x="9151" y="48594"/>
                      <a:pt x="9145" y="48600"/>
                    </a:cubicBezTo>
                    <a:cubicBezTo>
                      <a:pt x="8895" y="48600"/>
                      <a:pt x="8644" y="48564"/>
                      <a:pt x="8412" y="48492"/>
                    </a:cubicBezTo>
                    <a:cubicBezTo>
                      <a:pt x="8360" y="48475"/>
                      <a:pt x="7713" y="48061"/>
                      <a:pt x="7965" y="48061"/>
                    </a:cubicBezTo>
                    <a:cubicBezTo>
                      <a:pt x="7975" y="48061"/>
                      <a:pt x="7987" y="48061"/>
                      <a:pt x="8000" y="48063"/>
                    </a:cubicBezTo>
                    <a:cubicBezTo>
                      <a:pt x="8047" y="48068"/>
                      <a:pt x="8096" y="48070"/>
                      <a:pt x="8145" y="48070"/>
                    </a:cubicBezTo>
                    <a:cubicBezTo>
                      <a:pt x="8264" y="48070"/>
                      <a:pt x="8387" y="48057"/>
                      <a:pt x="8501" y="48045"/>
                    </a:cubicBezTo>
                    <a:cubicBezTo>
                      <a:pt x="9074" y="47968"/>
                      <a:pt x="9556" y="47802"/>
                      <a:pt x="10063" y="47802"/>
                    </a:cubicBezTo>
                    <a:close/>
                    <a:moveTo>
                      <a:pt x="10953" y="47973"/>
                    </a:moveTo>
                    <a:cubicBezTo>
                      <a:pt x="10966" y="48013"/>
                      <a:pt x="11000" y="48034"/>
                      <a:pt x="11038" y="48034"/>
                    </a:cubicBezTo>
                    <a:cubicBezTo>
                      <a:pt x="11051" y="48034"/>
                      <a:pt x="11065" y="48031"/>
                      <a:pt x="11078" y="48027"/>
                    </a:cubicBezTo>
                    <a:lnTo>
                      <a:pt x="11078" y="48081"/>
                    </a:lnTo>
                    <a:cubicBezTo>
                      <a:pt x="10398" y="48474"/>
                      <a:pt x="9879" y="49083"/>
                      <a:pt x="9611" y="49834"/>
                    </a:cubicBezTo>
                    <a:cubicBezTo>
                      <a:pt x="9323" y="50122"/>
                      <a:pt x="8933" y="50179"/>
                      <a:pt x="8549" y="50179"/>
                    </a:cubicBezTo>
                    <a:cubicBezTo>
                      <a:pt x="8479" y="50179"/>
                      <a:pt x="8409" y="50177"/>
                      <a:pt x="8340" y="50174"/>
                    </a:cubicBezTo>
                    <a:lnTo>
                      <a:pt x="8340" y="50156"/>
                    </a:lnTo>
                    <a:cubicBezTo>
                      <a:pt x="8125" y="50156"/>
                      <a:pt x="8197" y="50103"/>
                      <a:pt x="8304" y="49924"/>
                    </a:cubicBezTo>
                    <a:cubicBezTo>
                      <a:pt x="8412" y="49763"/>
                      <a:pt x="8519" y="49530"/>
                      <a:pt x="8662" y="49333"/>
                    </a:cubicBezTo>
                    <a:cubicBezTo>
                      <a:pt x="9163" y="48582"/>
                      <a:pt x="10112" y="48313"/>
                      <a:pt x="10935" y="47973"/>
                    </a:cubicBezTo>
                    <a:close/>
                    <a:moveTo>
                      <a:pt x="12331" y="47633"/>
                    </a:moveTo>
                    <a:cubicBezTo>
                      <a:pt x="12420" y="47705"/>
                      <a:pt x="12527" y="47758"/>
                      <a:pt x="12617" y="47830"/>
                    </a:cubicBezTo>
                    <a:cubicBezTo>
                      <a:pt x="12635" y="47902"/>
                      <a:pt x="12635" y="47955"/>
                      <a:pt x="12653" y="48027"/>
                    </a:cubicBezTo>
                    <a:lnTo>
                      <a:pt x="12635" y="48027"/>
                    </a:lnTo>
                    <a:cubicBezTo>
                      <a:pt x="12644" y="48054"/>
                      <a:pt x="12666" y="48067"/>
                      <a:pt x="12686" y="48067"/>
                    </a:cubicBezTo>
                    <a:cubicBezTo>
                      <a:pt x="12706" y="48067"/>
                      <a:pt x="12724" y="48054"/>
                      <a:pt x="12724" y="48027"/>
                    </a:cubicBezTo>
                    <a:lnTo>
                      <a:pt x="12724" y="47902"/>
                    </a:lnTo>
                    <a:cubicBezTo>
                      <a:pt x="12975" y="48045"/>
                      <a:pt x="13225" y="48224"/>
                      <a:pt x="13440" y="48403"/>
                    </a:cubicBezTo>
                    <a:cubicBezTo>
                      <a:pt x="13798" y="48707"/>
                      <a:pt x="13941" y="49190"/>
                      <a:pt x="14066" y="49637"/>
                    </a:cubicBezTo>
                    <a:cubicBezTo>
                      <a:pt x="14102" y="49763"/>
                      <a:pt x="14192" y="50371"/>
                      <a:pt x="14299" y="50443"/>
                    </a:cubicBezTo>
                    <a:cubicBezTo>
                      <a:pt x="13816" y="50174"/>
                      <a:pt x="13386" y="49834"/>
                      <a:pt x="13029" y="49423"/>
                    </a:cubicBezTo>
                    <a:cubicBezTo>
                      <a:pt x="12993" y="49369"/>
                      <a:pt x="12957" y="49315"/>
                      <a:pt x="12921" y="49262"/>
                    </a:cubicBezTo>
                    <a:cubicBezTo>
                      <a:pt x="12885" y="49208"/>
                      <a:pt x="12867" y="49172"/>
                      <a:pt x="12832" y="49136"/>
                    </a:cubicBezTo>
                    <a:cubicBezTo>
                      <a:pt x="12635" y="48796"/>
                      <a:pt x="12474" y="48421"/>
                      <a:pt x="12384" y="48045"/>
                    </a:cubicBezTo>
                    <a:cubicBezTo>
                      <a:pt x="12402" y="48027"/>
                      <a:pt x="12420" y="47991"/>
                      <a:pt x="12420" y="47973"/>
                    </a:cubicBezTo>
                    <a:cubicBezTo>
                      <a:pt x="12384" y="47866"/>
                      <a:pt x="12366" y="47741"/>
                      <a:pt x="12331" y="47633"/>
                    </a:cubicBezTo>
                    <a:close/>
                    <a:moveTo>
                      <a:pt x="11060" y="48277"/>
                    </a:moveTo>
                    <a:lnTo>
                      <a:pt x="11060" y="48277"/>
                    </a:lnTo>
                    <a:cubicBezTo>
                      <a:pt x="10631" y="48635"/>
                      <a:pt x="10273" y="49065"/>
                      <a:pt x="9986" y="49530"/>
                    </a:cubicBezTo>
                    <a:cubicBezTo>
                      <a:pt x="9843" y="49763"/>
                      <a:pt x="9754" y="50049"/>
                      <a:pt x="9718" y="50317"/>
                    </a:cubicBezTo>
                    <a:cubicBezTo>
                      <a:pt x="9700" y="50532"/>
                      <a:pt x="9682" y="50729"/>
                      <a:pt x="9646" y="50944"/>
                    </a:cubicBezTo>
                    <a:lnTo>
                      <a:pt x="9646" y="50926"/>
                    </a:lnTo>
                    <a:cubicBezTo>
                      <a:pt x="9639" y="50929"/>
                      <a:pt x="9633" y="50931"/>
                      <a:pt x="9627" y="50931"/>
                    </a:cubicBezTo>
                    <a:cubicBezTo>
                      <a:pt x="9498" y="50931"/>
                      <a:pt x="9629" y="50226"/>
                      <a:pt x="9646" y="50174"/>
                    </a:cubicBezTo>
                    <a:cubicBezTo>
                      <a:pt x="9736" y="49852"/>
                      <a:pt x="9879" y="49548"/>
                      <a:pt x="10076" y="49280"/>
                    </a:cubicBezTo>
                    <a:cubicBezTo>
                      <a:pt x="10326" y="48886"/>
                      <a:pt x="10666" y="48546"/>
                      <a:pt x="11060" y="48277"/>
                    </a:cubicBezTo>
                    <a:close/>
                    <a:moveTo>
                      <a:pt x="11490" y="48134"/>
                    </a:moveTo>
                    <a:lnTo>
                      <a:pt x="11490" y="48134"/>
                    </a:lnTo>
                    <a:cubicBezTo>
                      <a:pt x="11167" y="48689"/>
                      <a:pt x="10935" y="49297"/>
                      <a:pt x="10810" y="49942"/>
                    </a:cubicBezTo>
                    <a:lnTo>
                      <a:pt x="10827" y="49924"/>
                    </a:lnTo>
                    <a:lnTo>
                      <a:pt x="10827" y="49924"/>
                    </a:lnTo>
                    <a:cubicBezTo>
                      <a:pt x="10792" y="50121"/>
                      <a:pt x="10792" y="50335"/>
                      <a:pt x="10810" y="50532"/>
                    </a:cubicBezTo>
                    <a:cubicBezTo>
                      <a:pt x="10613" y="50890"/>
                      <a:pt x="10434" y="51230"/>
                      <a:pt x="10022" y="51409"/>
                    </a:cubicBezTo>
                    <a:cubicBezTo>
                      <a:pt x="9966" y="51432"/>
                      <a:pt x="9920" y="51442"/>
                      <a:pt x="9883" y="51442"/>
                    </a:cubicBezTo>
                    <a:cubicBezTo>
                      <a:pt x="9602" y="51442"/>
                      <a:pt x="9827" y="50853"/>
                      <a:pt x="9843" y="50711"/>
                    </a:cubicBezTo>
                    <a:cubicBezTo>
                      <a:pt x="9897" y="50121"/>
                      <a:pt x="10112" y="49548"/>
                      <a:pt x="10487" y="49083"/>
                    </a:cubicBezTo>
                    <a:cubicBezTo>
                      <a:pt x="10720" y="48814"/>
                      <a:pt x="10971" y="48582"/>
                      <a:pt x="11239" y="48349"/>
                    </a:cubicBezTo>
                    <a:cubicBezTo>
                      <a:pt x="11328" y="48277"/>
                      <a:pt x="11400" y="48188"/>
                      <a:pt x="11490" y="48134"/>
                    </a:cubicBezTo>
                    <a:close/>
                    <a:moveTo>
                      <a:pt x="11991" y="48242"/>
                    </a:moveTo>
                    <a:cubicBezTo>
                      <a:pt x="12044" y="48385"/>
                      <a:pt x="12116" y="48528"/>
                      <a:pt x="12205" y="48635"/>
                    </a:cubicBezTo>
                    <a:cubicBezTo>
                      <a:pt x="12224" y="48654"/>
                      <a:pt x="12245" y="48662"/>
                      <a:pt x="12264" y="48662"/>
                    </a:cubicBezTo>
                    <a:cubicBezTo>
                      <a:pt x="12300" y="48662"/>
                      <a:pt x="12331" y="48635"/>
                      <a:pt x="12331" y="48600"/>
                    </a:cubicBezTo>
                    <a:lnTo>
                      <a:pt x="12331" y="48510"/>
                    </a:lnTo>
                    <a:cubicBezTo>
                      <a:pt x="12474" y="48886"/>
                      <a:pt x="12689" y="49244"/>
                      <a:pt x="12957" y="49566"/>
                    </a:cubicBezTo>
                    <a:cubicBezTo>
                      <a:pt x="13082" y="49834"/>
                      <a:pt x="13154" y="50139"/>
                      <a:pt x="13172" y="50461"/>
                    </a:cubicBezTo>
                    <a:lnTo>
                      <a:pt x="13190" y="50461"/>
                    </a:lnTo>
                    <a:cubicBezTo>
                      <a:pt x="13207" y="50729"/>
                      <a:pt x="13190" y="50980"/>
                      <a:pt x="13136" y="51248"/>
                    </a:cubicBezTo>
                    <a:cubicBezTo>
                      <a:pt x="13090" y="51497"/>
                      <a:pt x="13053" y="51617"/>
                      <a:pt x="12982" y="51617"/>
                    </a:cubicBezTo>
                    <a:cubicBezTo>
                      <a:pt x="12915" y="51617"/>
                      <a:pt x="12818" y="51510"/>
                      <a:pt x="12653" y="51302"/>
                    </a:cubicBezTo>
                    <a:cubicBezTo>
                      <a:pt x="11955" y="50371"/>
                      <a:pt x="11865" y="49351"/>
                      <a:pt x="11991" y="48242"/>
                    </a:cubicBezTo>
                    <a:close/>
                    <a:moveTo>
                      <a:pt x="11847" y="47723"/>
                    </a:moveTo>
                    <a:cubicBezTo>
                      <a:pt x="11865" y="47881"/>
                      <a:pt x="11900" y="48022"/>
                      <a:pt x="11935" y="48162"/>
                    </a:cubicBezTo>
                    <a:lnTo>
                      <a:pt x="11935" y="48162"/>
                    </a:lnTo>
                    <a:cubicBezTo>
                      <a:pt x="11925" y="48160"/>
                      <a:pt x="11915" y="48158"/>
                      <a:pt x="11906" y="48158"/>
                    </a:cubicBezTo>
                    <a:cubicBezTo>
                      <a:pt x="11884" y="48158"/>
                      <a:pt x="11865" y="48167"/>
                      <a:pt x="11865" y="48188"/>
                    </a:cubicBezTo>
                    <a:cubicBezTo>
                      <a:pt x="11651" y="48850"/>
                      <a:pt x="11668" y="49566"/>
                      <a:pt x="11901" y="50210"/>
                    </a:cubicBezTo>
                    <a:cubicBezTo>
                      <a:pt x="11901" y="50496"/>
                      <a:pt x="11865" y="50783"/>
                      <a:pt x="11794" y="51069"/>
                    </a:cubicBezTo>
                    <a:cubicBezTo>
                      <a:pt x="11794" y="51084"/>
                      <a:pt x="11382" y="51748"/>
                      <a:pt x="11225" y="51748"/>
                    </a:cubicBezTo>
                    <a:cubicBezTo>
                      <a:pt x="11194" y="51748"/>
                      <a:pt x="11173" y="51722"/>
                      <a:pt x="11167" y="51660"/>
                    </a:cubicBezTo>
                    <a:cubicBezTo>
                      <a:pt x="11132" y="51481"/>
                      <a:pt x="11114" y="51320"/>
                      <a:pt x="11060" y="51176"/>
                    </a:cubicBezTo>
                    <a:cubicBezTo>
                      <a:pt x="10810" y="50103"/>
                      <a:pt x="11150" y="49280"/>
                      <a:pt x="11525" y="48349"/>
                    </a:cubicBezTo>
                    <a:lnTo>
                      <a:pt x="11525" y="48403"/>
                    </a:lnTo>
                    <a:cubicBezTo>
                      <a:pt x="11534" y="48447"/>
                      <a:pt x="11575" y="48470"/>
                      <a:pt x="11615" y="48470"/>
                    </a:cubicBezTo>
                    <a:cubicBezTo>
                      <a:pt x="11655" y="48470"/>
                      <a:pt x="11695" y="48447"/>
                      <a:pt x="11704" y="48403"/>
                    </a:cubicBezTo>
                    <a:cubicBezTo>
                      <a:pt x="11758" y="48170"/>
                      <a:pt x="11794" y="47955"/>
                      <a:pt x="11847" y="47723"/>
                    </a:cubicBezTo>
                    <a:close/>
                    <a:moveTo>
                      <a:pt x="11074" y="1"/>
                    </a:moveTo>
                    <a:cubicBezTo>
                      <a:pt x="11052" y="1"/>
                      <a:pt x="11031" y="11"/>
                      <a:pt x="11024" y="32"/>
                    </a:cubicBezTo>
                    <a:cubicBezTo>
                      <a:pt x="10470" y="1446"/>
                      <a:pt x="10076" y="2913"/>
                      <a:pt x="9879" y="4399"/>
                    </a:cubicBezTo>
                    <a:cubicBezTo>
                      <a:pt x="9253" y="4918"/>
                      <a:pt x="8662" y="5866"/>
                      <a:pt x="8769" y="6635"/>
                    </a:cubicBezTo>
                    <a:cubicBezTo>
                      <a:pt x="8769" y="6676"/>
                      <a:pt x="8800" y="6726"/>
                      <a:pt x="8837" y="6726"/>
                    </a:cubicBezTo>
                    <a:cubicBezTo>
                      <a:pt x="8850" y="6726"/>
                      <a:pt x="8863" y="6720"/>
                      <a:pt x="8877" y="6707"/>
                    </a:cubicBezTo>
                    <a:cubicBezTo>
                      <a:pt x="9360" y="6385"/>
                      <a:pt x="9521" y="5848"/>
                      <a:pt x="9754" y="5365"/>
                    </a:cubicBezTo>
                    <a:lnTo>
                      <a:pt x="9754" y="5365"/>
                    </a:lnTo>
                    <a:cubicBezTo>
                      <a:pt x="9628" y="6671"/>
                      <a:pt x="9593" y="7960"/>
                      <a:pt x="9646" y="9266"/>
                    </a:cubicBezTo>
                    <a:cubicBezTo>
                      <a:pt x="9199" y="9785"/>
                      <a:pt x="9056" y="10519"/>
                      <a:pt x="8931" y="11163"/>
                    </a:cubicBezTo>
                    <a:cubicBezTo>
                      <a:pt x="8931" y="11207"/>
                      <a:pt x="8966" y="11262"/>
                      <a:pt x="9018" y="11262"/>
                    </a:cubicBezTo>
                    <a:cubicBezTo>
                      <a:pt x="9030" y="11262"/>
                      <a:pt x="9042" y="11259"/>
                      <a:pt x="9056" y="11252"/>
                    </a:cubicBezTo>
                    <a:cubicBezTo>
                      <a:pt x="9324" y="10948"/>
                      <a:pt x="9539" y="10608"/>
                      <a:pt x="9700" y="10232"/>
                    </a:cubicBezTo>
                    <a:cubicBezTo>
                      <a:pt x="9700" y="10322"/>
                      <a:pt x="9700" y="10429"/>
                      <a:pt x="9718" y="10519"/>
                    </a:cubicBezTo>
                    <a:cubicBezTo>
                      <a:pt x="9611" y="11736"/>
                      <a:pt x="9467" y="12952"/>
                      <a:pt x="9288" y="14151"/>
                    </a:cubicBezTo>
                    <a:cubicBezTo>
                      <a:pt x="8429" y="15100"/>
                      <a:pt x="7732" y="16209"/>
                      <a:pt x="6998" y="17265"/>
                    </a:cubicBezTo>
                    <a:cubicBezTo>
                      <a:pt x="5924" y="18786"/>
                      <a:pt x="4886" y="20272"/>
                      <a:pt x="4117" y="21954"/>
                    </a:cubicBezTo>
                    <a:cubicBezTo>
                      <a:pt x="4085" y="22018"/>
                      <a:pt x="4139" y="22082"/>
                      <a:pt x="4189" y="22082"/>
                    </a:cubicBezTo>
                    <a:cubicBezTo>
                      <a:pt x="4195" y="22082"/>
                      <a:pt x="4201" y="22081"/>
                      <a:pt x="4206" y="22079"/>
                    </a:cubicBezTo>
                    <a:cubicBezTo>
                      <a:pt x="6336" y="21488"/>
                      <a:pt x="7821" y="19717"/>
                      <a:pt x="8662" y="17713"/>
                    </a:cubicBezTo>
                    <a:lnTo>
                      <a:pt x="8662" y="17713"/>
                    </a:lnTo>
                    <a:cubicBezTo>
                      <a:pt x="8483" y="18607"/>
                      <a:pt x="8286" y="19484"/>
                      <a:pt x="8072" y="20361"/>
                    </a:cubicBezTo>
                    <a:lnTo>
                      <a:pt x="8072" y="20343"/>
                    </a:lnTo>
                    <a:cubicBezTo>
                      <a:pt x="8072" y="20325"/>
                      <a:pt x="8058" y="20316"/>
                      <a:pt x="8045" y="20316"/>
                    </a:cubicBezTo>
                    <a:cubicBezTo>
                      <a:pt x="8031" y="20316"/>
                      <a:pt x="8018" y="20325"/>
                      <a:pt x="8018" y="20343"/>
                    </a:cubicBezTo>
                    <a:cubicBezTo>
                      <a:pt x="7982" y="20522"/>
                      <a:pt x="7964" y="20701"/>
                      <a:pt x="7964" y="20880"/>
                    </a:cubicBezTo>
                    <a:cubicBezTo>
                      <a:pt x="7839" y="21381"/>
                      <a:pt x="7714" y="21900"/>
                      <a:pt x="7570" y="22419"/>
                    </a:cubicBezTo>
                    <a:cubicBezTo>
                      <a:pt x="7105" y="22652"/>
                      <a:pt x="6729" y="23027"/>
                      <a:pt x="6497" y="23493"/>
                    </a:cubicBezTo>
                    <a:cubicBezTo>
                      <a:pt x="6465" y="23541"/>
                      <a:pt x="6504" y="23603"/>
                      <a:pt x="6564" y="23603"/>
                    </a:cubicBezTo>
                    <a:cubicBezTo>
                      <a:pt x="6571" y="23603"/>
                      <a:pt x="6579" y="23602"/>
                      <a:pt x="6586" y="23600"/>
                    </a:cubicBezTo>
                    <a:cubicBezTo>
                      <a:pt x="6890" y="23528"/>
                      <a:pt x="7177" y="23350"/>
                      <a:pt x="7374" y="23099"/>
                    </a:cubicBezTo>
                    <a:lnTo>
                      <a:pt x="7374" y="23099"/>
                    </a:lnTo>
                    <a:cubicBezTo>
                      <a:pt x="7284" y="23457"/>
                      <a:pt x="7177" y="23815"/>
                      <a:pt x="7069" y="24173"/>
                    </a:cubicBezTo>
                    <a:cubicBezTo>
                      <a:pt x="6819" y="24352"/>
                      <a:pt x="6586" y="24548"/>
                      <a:pt x="6354" y="24745"/>
                    </a:cubicBezTo>
                    <a:cubicBezTo>
                      <a:pt x="6389" y="24710"/>
                      <a:pt x="6407" y="24674"/>
                      <a:pt x="6425" y="24638"/>
                    </a:cubicBezTo>
                    <a:cubicBezTo>
                      <a:pt x="6440" y="24609"/>
                      <a:pt x="6419" y="24580"/>
                      <a:pt x="6391" y="24580"/>
                    </a:cubicBezTo>
                    <a:cubicBezTo>
                      <a:pt x="6385" y="24580"/>
                      <a:pt x="6378" y="24581"/>
                      <a:pt x="6372" y="24584"/>
                    </a:cubicBezTo>
                    <a:cubicBezTo>
                      <a:pt x="6300" y="24638"/>
                      <a:pt x="6246" y="24710"/>
                      <a:pt x="6193" y="24781"/>
                    </a:cubicBezTo>
                    <a:cubicBezTo>
                      <a:pt x="6172" y="24780"/>
                      <a:pt x="6150" y="24780"/>
                      <a:pt x="6129" y="24780"/>
                    </a:cubicBezTo>
                    <a:cubicBezTo>
                      <a:pt x="5442" y="24780"/>
                      <a:pt x="4604" y="25329"/>
                      <a:pt x="4170" y="25676"/>
                    </a:cubicBezTo>
                    <a:cubicBezTo>
                      <a:pt x="4117" y="25712"/>
                      <a:pt x="4153" y="25801"/>
                      <a:pt x="4224" y="25801"/>
                    </a:cubicBezTo>
                    <a:cubicBezTo>
                      <a:pt x="4671" y="25765"/>
                      <a:pt x="5119" y="25676"/>
                      <a:pt x="5530" y="25515"/>
                    </a:cubicBezTo>
                    <a:lnTo>
                      <a:pt x="5530" y="25515"/>
                    </a:lnTo>
                    <a:cubicBezTo>
                      <a:pt x="5011" y="25944"/>
                      <a:pt x="4564" y="26463"/>
                      <a:pt x="4206" y="27036"/>
                    </a:cubicBezTo>
                    <a:cubicBezTo>
                      <a:pt x="4188" y="27090"/>
                      <a:pt x="4224" y="27143"/>
                      <a:pt x="4278" y="27143"/>
                    </a:cubicBezTo>
                    <a:cubicBezTo>
                      <a:pt x="4833" y="27143"/>
                      <a:pt x="5387" y="26893"/>
                      <a:pt x="5745" y="26445"/>
                    </a:cubicBezTo>
                    <a:lnTo>
                      <a:pt x="5745" y="26445"/>
                    </a:lnTo>
                    <a:cubicBezTo>
                      <a:pt x="5548" y="27018"/>
                      <a:pt x="5584" y="27644"/>
                      <a:pt x="5853" y="28163"/>
                    </a:cubicBezTo>
                    <a:cubicBezTo>
                      <a:pt x="5872" y="28193"/>
                      <a:pt x="5897" y="28206"/>
                      <a:pt x="5922" y="28206"/>
                    </a:cubicBezTo>
                    <a:cubicBezTo>
                      <a:pt x="5942" y="28206"/>
                      <a:pt x="5962" y="28197"/>
                      <a:pt x="5978" y="28181"/>
                    </a:cubicBezTo>
                    <a:cubicBezTo>
                      <a:pt x="6354" y="27841"/>
                      <a:pt x="6622" y="27394"/>
                      <a:pt x="6765" y="26893"/>
                    </a:cubicBezTo>
                    <a:cubicBezTo>
                      <a:pt x="6837" y="27161"/>
                      <a:pt x="6944" y="27412"/>
                      <a:pt x="7105" y="27626"/>
                    </a:cubicBezTo>
                    <a:cubicBezTo>
                      <a:pt x="7200" y="27748"/>
                      <a:pt x="7600" y="28125"/>
                      <a:pt x="7876" y="28125"/>
                    </a:cubicBezTo>
                    <a:cubicBezTo>
                      <a:pt x="7965" y="28125"/>
                      <a:pt x="8041" y="28085"/>
                      <a:pt x="8089" y="27984"/>
                    </a:cubicBezTo>
                    <a:cubicBezTo>
                      <a:pt x="8322" y="27465"/>
                      <a:pt x="8125" y="26857"/>
                      <a:pt x="7946" y="26338"/>
                    </a:cubicBezTo>
                    <a:lnTo>
                      <a:pt x="7946" y="26338"/>
                    </a:lnTo>
                    <a:cubicBezTo>
                      <a:pt x="8159" y="26523"/>
                      <a:pt x="8440" y="26628"/>
                      <a:pt x="8726" y="26628"/>
                    </a:cubicBezTo>
                    <a:cubicBezTo>
                      <a:pt x="8800" y="26628"/>
                      <a:pt x="8875" y="26621"/>
                      <a:pt x="8948" y="26606"/>
                    </a:cubicBezTo>
                    <a:cubicBezTo>
                      <a:pt x="8984" y="26589"/>
                      <a:pt x="9002" y="26571"/>
                      <a:pt x="9002" y="26535"/>
                    </a:cubicBezTo>
                    <a:cubicBezTo>
                      <a:pt x="9002" y="25694"/>
                      <a:pt x="8197" y="24817"/>
                      <a:pt x="7356" y="24781"/>
                    </a:cubicBezTo>
                    <a:cubicBezTo>
                      <a:pt x="7302" y="24620"/>
                      <a:pt x="7248" y="24477"/>
                      <a:pt x="7195" y="24316"/>
                    </a:cubicBezTo>
                    <a:cubicBezTo>
                      <a:pt x="7195" y="24316"/>
                      <a:pt x="7177" y="24298"/>
                      <a:pt x="7177" y="24298"/>
                    </a:cubicBezTo>
                    <a:cubicBezTo>
                      <a:pt x="7177" y="24298"/>
                      <a:pt x="7177" y="24280"/>
                      <a:pt x="7177" y="24280"/>
                    </a:cubicBezTo>
                    <a:cubicBezTo>
                      <a:pt x="7177" y="24262"/>
                      <a:pt x="7177" y="24244"/>
                      <a:pt x="7177" y="24226"/>
                    </a:cubicBezTo>
                    <a:cubicBezTo>
                      <a:pt x="7320" y="23743"/>
                      <a:pt x="7481" y="23242"/>
                      <a:pt x="7624" y="22759"/>
                    </a:cubicBezTo>
                    <a:cubicBezTo>
                      <a:pt x="7642" y="22741"/>
                      <a:pt x="7642" y="22723"/>
                      <a:pt x="7624" y="22723"/>
                    </a:cubicBezTo>
                    <a:lnTo>
                      <a:pt x="7696" y="22526"/>
                    </a:lnTo>
                    <a:cubicBezTo>
                      <a:pt x="7749" y="22473"/>
                      <a:pt x="7821" y="22437"/>
                      <a:pt x="7893" y="22383"/>
                    </a:cubicBezTo>
                    <a:cubicBezTo>
                      <a:pt x="7946" y="22330"/>
                      <a:pt x="7893" y="22294"/>
                      <a:pt x="7839" y="22294"/>
                    </a:cubicBezTo>
                    <a:cubicBezTo>
                      <a:pt x="7785" y="22312"/>
                      <a:pt x="7785" y="22312"/>
                      <a:pt x="7749" y="22330"/>
                    </a:cubicBezTo>
                    <a:cubicBezTo>
                      <a:pt x="7839" y="22043"/>
                      <a:pt x="7928" y="21739"/>
                      <a:pt x="8000" y="21453"/>
                    </a:cubicBezTo>
                    <a:cubicBezTo>
                      <a:pt x="8072" y="21757"/>
                      <a:pt x="8215" y="22025"/>
                      <a:pt x="8394" y="22258"/>
                    </a:cubicBezTo>
                    <a:cubicBezTo>
                      <a:pt x="8410" y="22274"/>
                      <a:pt x="8433" y="22283"/>
                      <a:pt x="8454" y="22283"/>
                    </a:cubicBezTo>
                    <a:cubicBezTo>
                      <a:pt x="8479" y="22283"/>
                      <a:pt x="8501" y="22270"/>
                      <a:pt x="8501" y="22240"/>
                    </a:cubicBezTo>
                    <a:cubicBezTo>
                      <a:pt x="8608" y="21793"/>
                      <a:pt x="8412" y="21220"/>
                      <a:pt x="8197" y="20791"/>
                    </a:cubicBezTo>
                    <a:cubicBezTo>
                      <a:pt x="8340" y="20236"/>
                      <a:pt x="8501" y="19681"/>
                      <a:pt x="8644" y="19126"/>
                    </a:cubicBezTo>
                    <a:cubicBezTo>
                      <a:pt x="8644" y="19538"/>
                      <a:pt x="8769" y="19932"/>
                      <a:pt x="8984" y="20272"/>
                    </a:cubicBezTo>
                    <a:cubicBezTo>
                      <a:pt x="9002" y="20289"/>
                      <a:pt x="9024" y="20298"/>
                      <a:pt x="9047" y="20298"/>
                    </a:cubicBezTo>
                    <a:cubicBezTo>
                      <a:pt x="9069" y="20298"/>
                      <a:pt x="9092" y="20289"/>
                      <a:pt x="9109" y="20272"/>
                    </a:cubicBezTo>
                    <a:cubicBezTo>
                      <a:pt x="9324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6" y="15798"/>
                      <a:pt x="9593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4" y="13503"/>
                    </a:cubicBezTo>
                    <a:cubicBezTo>
                      <a:pt x="9921" y="13503"/>
                      <a:pt x="9907" y="13509"/>
                      <a:pt x="9897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54" y="13221"/>
                      <a:pt x="9807" y="12702"/>
                      <a:pt x="9861" y="12201"/>
                    </a:cubicBezTo>
                    <a:cubicBezTo>
                      <a:pt x="10040" y="14008"/>
                      <a:pt x="10326" y="15816"/>
                      <a:pt x="10613" y="17605"/>
                    </a:cubicBezTo>
                    <a:cubicBezTo>
                      <a:pt x="10613" y="17623"/>
                      <a:pt x="10595" y="17623"/>
                      <a:pt x="10595" y="17623"/>
                    </a:cubicBezTo>
                    <a:cubicBezTo>
                      <a:pt x="10219" y="18160"/>
                      <a:pt x="9968" y="18965"/>
                      <a:pt x="10201" y="19574"/>
                    </a:cubicBezTo>
                    <a:cubicBezTo>
                      <a:pt x="10213" y="19609"/>
                      <a:pt x="10247" y="19636"/>
                      <a:pt x="10285" y="19636"/>
                    </a:cubicBezTo>
                    <a:cubicBezTo>
                      <a:pt x="10305" y="19636"/>
                      <a:pt x="10326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0988" y="19967"/>
                      <a:pt x="11203" y="21238"/>
                      <a:pt x="11382" y="22491"/>
                    </a:cubicBezTo>
                    <a:lnTo>
                      <a:pt x="11651" y="24548"/>
                    </a:lnTo>
                    <a:cubicBezTo>
                      <a:pt x="11328" y="24960"/>
                      <a:pt x="11150" y="25497"/>
                      <a:pt x="11167" y="26034"/>
                    </a:cubicBezTo>
                    <a:cubicBezTo>
                      <a:pt x="11167" y="26072"/>
                      <a:pt x="11212" y="26110"/>
                      <a:pt x="11257" y="26110"/>
                    </a:cubicBezTo>
                    <a:cubicBezTo>
                      <a:pt x="11276" y="26110"/>
                      <a:pt x="11295" y="26103"/>
                      <a:pt x="11311" y="26087"/>
                    </a:cubicBezTo>
                    <a:cubicBezTo>
                      <a:pt x="11507" y="25855"/>
                      <a:pt x="11651" y="25586"/>
                      <a:pt x="11758" y="25300"/>
                    </a:cubicBezTo>
                    <a:cubicBezTo>
                      <a:pt x="11865" y="26177"/>
                      <a:pt x="11973" y="27036"/>
                      <a:pt x="12098" y="27913"/>
                    </a:cubicBezTo>
                    <a:cubicBezTo>
                      <a:pt x="11776" y="28503"/>
                      <a:pt x="11418" y="29076"/>
                      <a:pt x="11006" y="29631"/>
                    </a:cubicBezTo>
                    <a:cubicBezTo>
                      <a:pt x="11006" y="29622"/>
                      <a:pt x="10997" y="29617"/>
                      <a:pt x="10986" y="29617"/>
                    </a:cubicBezTo>
                    <a:cubicBezTo>
                      <a:pt x="10975" y="29617"/>
                      <a:pt x="10962" y="29622"/>
                      <a:pt x="10953" y="29631"/>
                    </a:cubicBezTo>
                    <a:cubicBezTo>
                      <a:pt x="10793" y="29737"/>
                      <a:pt x="10603" y="29794"/>
                      <a:pt x="10406" y="29794"/>
                    </a:cubicBezTo>
                    <a:cubicBezTo>
                      <a:pt x="10338" y="29794"/>
                      <a:pt x="10270" y="29788"/>
                      <a:pt x="10201" y="29774"/>
                    </a:cubicBezTo>
                    <a:cubicBezTo>
                      <a:pt x="10291" y="29667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7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30"/>
                      <a:pt x="9986" y="29792"/>
                    </a:cubicBezTo>
                    <a:cubicBezTo>
                      <a:pt x="9968" y="29845"/>
                      <a:pt x="9986" y="29899"/>
                      <a:pt x="10040" y="29899"/>
                    </a:cubicBezTo>
                    <a:cubicBezTo>
                      <a:pt x="10138" y="29924"/>
                      <a:pt x="10237" y="29936"/>
                      <a:pt x="10333" y="29936"/>
                    </a:cubicBezTo>
                    <a:cubicBezTo>
                      <a:pt x="10519" y="29936"/>
                      <a:pt x="10699" y="29892"/>
                      <a:pt x="10863" y="29810"/>
                    </a:cubicBezTo>
                    <a:lnTo>
                      <a:pt x="10863" y="29810"/>
                    </a:lnTo>
                    <a:cubicBezTo>
                      <a:pt x="10559" y="30203"/>
                      <a:pt x="10237" y="30597"/>
                      <a:pt x="9879" y="30955"/>
                    </a:cubicBezTo>
                    <a:cubicBezTo>
                      <a:pt x="9682" y="31170"/>
                      <a:pt x="9467" y="31367"/>
                      <a:pt x="9253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4" y="32637"/>
                      <a:pt x="5530" y="32923"/>
                      <a:pt x="4349" y="33049"/>
                    </a:cubicBezTo>
                    <a:cubicBezTo>
                      <a:pt x="4296" y="33049"/>
                      <a:pt x="4296" y="33138"/>
                      <a:pt x="4349" y="33138"/>
                    </a:cubicBezTo>
                    <a:cubicBezTo>
                      <a:pt x="4395" y="33139"/>
                      <a:pt x="4441" y="33140"/>
                      <a:pt x="4487" y="33140"/>
                    </a:cubicBezTo>
                    <a:cubicBezTo>
                      <a:pt x="5740" y="33140"/>
                      <a:pt x="6897" y="32674"/>
                      <a:pt x="8054" y="32208"/>
                    </a:cubicBezTo>
                    <a:cubicBezTo>
                      <a:pt x="8284" y="32121"/>
                      <a:pt x="8538" y="32035"/>
                      <a:pt x="8777" y="31930"/>
                    </a:cubicBezTo>
                    <a:lnTo>
                      <a:pt x="8777" y="31930"/>
                    </a:lnTo>
                    <a:cubicBezTo>
                      <a:pt x="8168" y="32226"/>
                      <a:pt x="7623" y="32614"/>
                      <a:pt x="7034" y="32941"/>
                    </a:cubicBezTo>
                    <a:cubicBezTo>
                      <a:pt x="6264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1" y="33429"/>
                    </a:cubicBezTo>
                    <a:cubicBezTo>
                      <a:pt x="3281" y="33429"/>
                      <a:pt x="2193" y="33376"/>
                      <a:pt x="2954" y="32906"/>
                    </a:cubicBezTo>
                    <a:cubicBezTo>
                      <a:pt x="4242" y="32118"/>
                      <a:pt x="5369" y="31885"/>
                      <a:pt x="6855" y="31868"/>
                    </a:cubicBezTo>
                    <a:cubicBezTo>
                      <a:pt x="7821" y="31832"/>
                      <a:pt x="8716" y="31707"/>
                      <a:pt x="9557" y="31205"/>
                    </a:cubicBezTo>
                    <a:cubicBezTo>
                      <a:pt x="9589" y="31190"/>
                      <a:pt x="9564" y="31131"/>
                      <a:pt x="9533" y="31131"/>
                    </a:cubicBezTo>
                    <a:cubicBezTo>
                      <a:pt x="9529" y="31131"/>
                      <a:pt x="9525" y="31132"/>
                      <a:pt x="9521" y="31134"/>
                    </a:cubicBezTo>
                    <a:cubicBezTo>
                      <a:pt x="8089" y="31707"/>
                      <a:pt x="6712" y="31653"/>
                      <a:pt x="5226" y="31778"/>
                    </a:cubicBezTo>
                    <a:cubicBezTo>
                      <a:pt x="4099" y="31868"/>
                      <a:pt x="3132" y="32655"/>
                      <a:pt x="2166" y="33174"/>
                    </a:cubicBezTo>
                    <a:cubicBezTo>
                      <a:pt x="2112" y="33210"/>
                      <a:pt x="2130" y="33317"/>
                      <a:pt x="2202" y="33335"/>
                    </a:cubicBezTo>
                    <a:cubicBezTo>
                      <a:pt x="3020" y="33465"/>
                      <a:pt x="3831" y="33580"/>
                      <a:pt x="4655" y="33580"/>
                    </a:cubicBezTo>
                    <a:cubicBezTo>
                      <a:pt x="5074" y="33580"/>
                      <a:pt x="5496" y="33551"/>
                      <a:pt x="5924" y="33478"/>
                    </a:cubicBezTo>
                    <a:cubicBezTo>
                      <a:pt x="6890" y="33317"/>
                      <a:pt x="7714" y="32709"/>
                      <a:pt x="8573" y="32190"/>
                    </a:cubicBezTo>
                    <a:lnTo>
                      <a:pt x="8573" y="32190"/>
                    </a:lnTo>
                    <a:cubicBezTo>
                      <a:pt x="8018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69" y="35017"/>
                    </a:cubicBezTo>
                    <a:cubicBezTo>
                      <a:pt x="5155" y="34910"/>
                      <a:pt x="4904" y="34874"/>
                      <a:pt x="4671" y="34874"/>
                    </a:cubicBezTo>
                    <a:cubicBezTo>
                      <a:pt x="4528" y="34910"/>
                      <a:pt x="4296" y="35017"/>
                      <a:pt x="4331" y="35196"/>
                    </a:cubicBezTo>
                    <a:cubicBezTo>
                      <a:pt x="4349" y="35357"/>
                      <a:pt x="4546" y="35393"/>
                      <a:pt x="4671" y="35429"/>
                    </a:cubicBezTo>
                    <a:lnTo>
                      <a:pt x="4761" y="35465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16" y="36073"/>
                    </a:lnTo>
                    <a:cubicBezTo>
                      <a:pt x="3544" y="36001"/>
                      <a:pt x="3437" y="35948"/>
                      <a:pt x="3347" y="35930"/>
                    </a:cubicBezTo>
                    <a:cubicBezTo>
                      <a:pt x="3337" y="35925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8"/>
                    </a:cubicBezTo>
                    <a:lnTo>
                      <a:pt x="3186" y="35948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27" y="34122"/>
                      <a:pt x="591" y="34176"/>
                      <a:pt x="627" y="34230"/>
                    </a:cubicBezTo>
                    <a:cubicBezTo>
                      <a:pt x="788" y="34659"/>
                      <a:pt x="1057" y="35053"/>
                      <a:pt x="1379" y="35357"/>
                    </a:cubicBezTo>
                    <a:cubicBezTo>
                      <a:pt x="1325" y="35353"/>
                      <a:pt x="1271" y="35351"/>
                      <a:pt x="1217" y="35351"/>
                    </a:cubicBezTo>
                    <a:cubicBezTo>
                      <a:pt x="789" y="35351"/>
                      <a:pt x="368" y="35477"/>
                      <a:pt x="19" y="35715"/>
                    </a:cubicBezTo>
                    <a:cubicBezTo>
                      <a:pt x="1" y="35733"/>
                      <a:pt x="1" y="35769"/>
                      <a:pt x="19" y="35805"/>
                    </a:cubicBezTo>
                    <a:lnTo>
                      <a:pt x="37" y="35787"/>
                    </a:lnTo>
                    <a:cubicBezTo>
                      <a:pt x="264" y="36289"/>
                      <a:pt x="858" y="36454"/>
                      <a:pt x="1473" y="36454"/>
                    </a:cubicBezTo>
                    <a:cubicBezTo>
                      <a:pt x="1537" y="36454"/>
                      <a:pt x="1601" y="36452"/>
                      <a:pt x="1665" y="36449"/>
                    </a:cubicBezTo>
                    <a:lnTo>
                      <a:pt x="1665" y="36449"/>
                    </a:lnTo>
                    <a:lnTo>
                      <a:pt x="1415" y="36556"/>
                    </a:lnTo>
                    <a:cubicBezTo>
                      <a:pt x="1057" y="36699"/>
                      <a:pt x="323" y="36968"/>
                      <a:pt x="305" y="37451"/>
                    </a:cubicBezTo>
                    <a:cubicBezTo>
                      <a:pt x="285" y="37766"/>
                      <a:pt x="564" y="37854"/>
                      <a:pt x="863" y="37854"/>
                    </a:cubicBezTo>
                    <a:cubicBezTo>
                      <a:pt x="1107" y="37854"/>
                      <a:pt x="1365" y="37795"/>
                      <a:pt x="1486" y="37755"/>
                    </a:cubicBezTo>
                    <a:cubicBezTo>
                      <a:pt x="1629" y="37701"/>
                      <a:pt x="1772" y="37648"/>
                      <a:pt x="1898" y="37576"/>
                    </a:cubicBezTo>
                    <a:lnTo>
                      <a:pt x="1898" y="37576"/>
                    </a:lnTo>
                    <a:cubicBezTo>
                      <a:pt x="1558" y="37970"/>
                      <a:pt x="1307" y="38435"/>
                      <a:pt x="1200" y="38936"/>
                    </a:cubicBezTo>
                    <a:cubicBezTo>
                      <a:pt x="1200" y="38990"/>
                      <a:pt x="1236" y="39026"/>
                      <a:pt x="1271" y="39026"/>
                    </a:cubicBezTo>
                    <a:cubicBezTo>
                      <a:pt x="1916" y="39026"/>
                      <a:pt x="2345" y="38614"/>
                      <a:pt x="2631" y="38095"/>
                    </a:cubicBezTo>
                    <a:lnTo>
                      <a:pt x="2631" y="38095"/>
                    </a:lnTo>
                    <a:cubicBezTo>
                      <a:pt x="2524" y="38739"/>
                      <a:pt x="2757" y="39419"/>
                      <a:pt x="3240" y="40046"/>
                    </a:cubicBezTo>
                    <a:cubicBezTo>
                      <a:pt x="3258" y="40073"/>
                      <a:pt x="3285" y="40086"/>
                      <a:pt x="3309" y="40086"/>
                    </a:cubicBezTo>
                    <a:cubicBezTo>
                      <a:pt x="3334" y="40086"/>
                      <a:pt x="3356" y="40073"/>
                      <a:pt x="3365" y="40046"/>
                    </a:cubicBezTo>
                    <a:cubicBezTo>
                      <a:pt x="3580" y="39580"/>
                      <a:pt x="3705" y="39061"/>
                      <a:pt x="3741" y="38542"/>
                    </a:cubicBezTo>
                    <a:cubicBezTo>
                      <a:pt x="3795" y="38668"/>
                      <a:pt x="3866" y="38793"/>
                      <a:pt x="3938" y="38918"/>
                    </a:cubicBezTo>
                    <a:cubicBezTo>
                      <a:pt x="3956" y="38954"/>
                      <a:pt x="3991" y="38972"/>
                      <a:pt x="4027" y="38972"/>
                    </a:cubicBezTo>
                    <a:cubicBezTo>
                      <a:pt x="4027" y="38990"/>
                      <a:pt x="4045" y="38990"/>
                      <a:pt x="4063" y="38990"/>
                    </a:cubicBezTo>
                    <a:lnTo>
                      <a:pt x="4117" y="38990"/>
                    </a:lnTo>
                    <a:cubicBezTo>
                      <a:pt x="4135" y="38990"/>
                      <a:pt x="4170" y="38972"/>
                      <a:pt x="4188" y="38936"/>
                    </a:cubicBezTo>
                    <a:cubicBezTo>
                      <a:pt x="4457" y="38113"/>
                      <a:pt x="4528" y="36950"/>
                      <a:pt x="3830" y="36323"/>
                    </a:cubicBezTo>
                    <a:cubicBezTo>
                      <a:pt x="3830" y="36306"/>
                      <a:pt x="3830" y="36270"/>
                      <a:pt x="3830" y="36234"/>
                    </a:cubicBezTo>
                    <a:cubicBezTo>
                      <a:pt x="4278" y="36019"/>
                      <a:pt x="4707" y="35769"/>
                      <a:pt x="5119" y="35500"/>
                    </a:cubicBezTo>
                    <a:cubicBezTo>
                      <a:pt x="5173" y="35482"/>
                      <a:pt x="5208" y="35482"/>
                      <a:pt x="5244" y="35447"/>
                    </a:cubicBezTo>
                    <a:cubicBezTo>
                      <a:pt x="5262" y="35447"/>
                      <a:pt x="5280" y="35411"/>
                      <a:pt x="5262" y="35393"/>
                    </a:cubicBezTo>
                    <a:cubicBezTo>
                      <a:pt x="5602" y="35160"/>
                      <a:pt x="5942" y="34910"/>
                      <a:pt x="6264" y="34641"/>
                    </a:cubicBezTo>
                    <a:lnTo>
                      <a:pt x="6264" y="34641"/>
                    </a:lnTo>
                    <a:cubicBezTo>
                      <a:pt x="6067" y="34963"/>
                      <a:pt x="5960" y="35375"/>
                      <a:pt x="6139" y="35697"/>
                    </a:cubicBezTo>
                    <a:cubicBezTo>
                      <a:pt x="6149" y="35718"/>
                      <a:pt x="6172" y="35727"/>
                      <a:pt x="6196" y="35727"/>
                    </a:cubicBezTo>
                    <a:cubicBezTo>
                      <a:pt x="6214" y="35727"/>
                      <a:pt x="6231" y="35722"/>
                      <a:pt x="6246" y="35715"/>
                    </a:cubicBezTo>
                    <a:cubicBezTo>
                      <a:pt x="6550" y="35393"/>
                      <a:pt x="6658" y="34946"/>
                      <a:pt x="6550" y="34534"/>
                    </a:cubicBezTo>
                    <a:cubicBezTo>
                      <a:pt x="6586" y="34480"/>
                      <a:pt x="6604" y="34427"/>
                      <a:pt x="6640" y="34373"/>
                    </a:cubicBezTo>
                    <a:cubicBezTo>
                      <a:pt x="6640" y="34355"/>
                      <a:pt x="6640" y="34337"/>
                      <a:pt x="6640" y="34337"/>
                    </a:cubicBezTo>
                    <a:cubicBezTo>
                      <a:pt x="7588" y="33514"/>
                      <a:pt x="8465" y="32619"/>
                      <a:pt x="9324" y="31796"/>
                    </a:cubicBezTo>
                    <a:lnTo>
                      <a:pt x="9396" y="31760"/>
                    </a:lnTo>
                    <a:cubicBezTo>
                      <a:pt x="9396" y="31760"/>
                      <a:pt x="9414" y="31742"/>
                      <a:pt x="9396" y="31724"/>
                    </a:cubicBezTo>
                    <a:lnTo>
                      <a:pt x="9718" y="31420"/>
                    </a:lnTo>
                    <a:cubicBezTo>
                      <a:pt x="9861" y="31313"/>
                      <a:pt x="9986" y="31188"/>
                      <a:pt x="10076" y="31062"/>
                    </a:cubicBezTo>
                    <a:cubicBezTo>
                      <a:pt x="10165" y="30973"/>
                      <a:pt x="10255" y="30901"/>
                      <a:pt x="10344" y="30812"/>
                    </a:cubicBezTo>
                    <a:lnTo>
                      <a:pt x="10344" y="30812"/>
                    </a:lnTo>
                    <a:cubicBezTo>
                      <a:pt x="9915" y="31617"/>
                      <a:pt x="9611" y="32458"/>
                      <a:pt x="9396" y="33353"/>
                    </a:cubicBezTo>
                    <a:cubicBezTo>
                      <a:pt x="9271" y="33818"/>
                      <a:pt x="9127" y="34319"/>
                      <a:pt x="9002" y="34802"/>
                    </a:cubicBezTo>
                    <a:cubicBezTo>
                      <a:pt x="8805" y="34892"/>
                      <a:pt x="8626" y="35035"/>
                      <a:pt x="8501" y="35214"/>
                    </a:cubicBezTo>
                    <a:cubicBezTo>
                      <a:pt x="8340" y="35357"/>
                      <a:pt x="8268" y="35572"/>
                      <a:pt x="8268" y="35787"/>
                    </a:cubicBezTo>
                    <a:cubicBezTo>
                      <a:pt x="8268" y="35831"/>
                      <a:pt x="8317" y="35863"/>
                      <a:pt x="8354" y="35863"/>
                    </a:cubicBezTo>
                    <a:cubicBezTo>
                      <a:pt x="8362" y="35863"/>
                      <a:pt x="8369" y="35861"/>
                      <a:pt x="8376" y="35858"/>
                    </a:cubicBezTo>
                    <a:cubicBezTo>
                      <a:pt x="8573" y="35733"/>
                      <a:pt x="8734" y="35572"/>
                      <a:pt x="8859" y="35393"/>
                    </a:cubicBezTo>
                    <a:lnTo>
                      <a:pt x="8859" y="35393"/>
                    </a:lnTo>
                    <a:cubicBezTo>
                      <a:pt x="8680" y="36055"/>
                      <a:pt x="8573" y="36753"/>
                      <a:pt x="8519" y="37451"/>
                    </a:cubicBezTo>
                    <a:cubicBezTo>
                      <a:pt x="8498" y="37437"/>
                      <a:pt x="8478" y="37431"/>
                      <a:pt x="8459" y="37431"/>
                    </a:cubicBezTo>
                    <a:cubicBezTo>
                      <a:pt x="8429" y="37431"/>
                      <a:pt x="8405" y="37447"/>
                      <a:pt x="8394" y="37469"/>
                    </a:cubicBezTo>
                    <a:lnTo>
                      <a:pt x="8286" y="37630"/>
                    </a:lnTo>
                    <a:cubicBezTo>
                      <a:pt x="8251" y="37701"/>
                      <a:pt x="8215" y="37773"/>
                      <a:pt x="8161" y="37827"/>
                    </a:cubicBezTo>
                    <a:cubicBezTo>
                      <a:pt x="7213" y="38095"/>
                      <a:pt x="6246" y="39169"/>
                      <a:pt x="6604" y="40153"/>
                    </a:cubicBezTo>
                    <a:cubicBezTo>
                      <a:pt x="6611" y="40182"/>
                      <a:pt x="6630" y="40193"/>
                      <a:pt x="6649" y="40193"/>
                    </a:cubicBezTo>
                    <a:cubicBezTo>
                      <a:pt x="6676" y="40193"/>
                      <a:pt x="6704" y="40167"/>
                      <a:pt x="6694" y="40135"/>
                    </a:cubicBezTo>
                    <a:cubicBezTo>
                      <a:pt x="6389" y="39222"/>
                      <a:pt x="7248" y="38471"/>
                      <a:pt x="8036" y="38059"/>
                    </a:cubicBezTo>
                    <a:lnTo>
                      <a:pt x="8036" y="38059"/>
                    </a:lnTo>
                    <a:cubicBezTo>
                      <a:pt x="7982" y="38167"/>
                      <a:pt x="7946" y="38256"/>
                      <a:pt x="7893" y="38364"/>
                    </a:cubicBezTo>
                    <a:cubicBezTo>
                      <a:pt x="7875" y="38399"/>
                      <a:pt x="7857" y="38435"/>
                      <a:pt x="7839" y="38471"/>
                    </a:cubicBezTo>
                    <a:cubicBezTo>
                      <a:pt x="7839" y="38489"/>
                      <a:pt x="7839" y="38507"/>
                      <a:pt x="7839" y="38507"/>
                    </a:cubicBezTo>
                    <a:cubicBezTo>
                      <a:pt x="7123" y="39026"/>
                      <a:pt x="6729" y="39867"/>
                      <a:pt x="6801" y="40744"/>
                    </a:cubicBezTo>
                    <a:cubicBezTo>
                      <a:pt x="6801" y="40779"/>
                      <a:pt x="6837" y="40797"/>
                      <a:pt x="6873" y="40797"/>
                    </a:cubicBezTo>
                    <a:cubicBezTo>
                      <a:pt x="7141" y="40726"/>
                      <a:pt x="7374" y="40547"/>
                      <a:pt x="7517" y="40296"/>
                    </a:cubicBezTo>
                    <a:lnTo>
                      <a:pt x="7517" y="40296"/>
                    </a:lnTo>
                    <a:cubicBezTo>
                      <a:pt x="7499" y="40600"/>
                      <a:pt x="7499" y="40905"/>
                      <a:pt x="7517" y="41191"/>
                    </a:cubicBezTo>
                    <a:cubicBezTo>
                      <a:pt x="7517" y="41245"/>
                      <a:pt x="7553" y="41263"/>
                      <a:pt x="7588" y="41263"/>
                    </a:cubicBezTo>
                    <a:cubicBezTo>
                      <a:pt x="8000" y="41101"/>
                      <a:pt x="8322" y="40726"/>
                      <a:pt x="8429" y="40296"/>
                    </a:cubicBezTo>
                    <a:cubicBezTo>
                      <a:pt x="8514" y="40464"/>
                      <a:pt x="8851" y="40940"/>
                      <a:pt x="9078" y="40940"/>
                    </a:cubicBezTo>
                    <a:cubicBezTo>
                      <a:pt x="9141" y="40940"/>
                      <a:pt x="9196" y="40904"/>
                      <a:pt x="9235" y="40815"/>
                    </a:cubicBezTo>
                    <a:cubicBezTo>
                      <a:pt x="9253" y="40887"/>
                      <a:pt x="9271" y="40958"/>
                      <a:pt x="9271" y="41030"/>
                    </a:cubicBezTo>
                    <a:cubicBezTo>
                      <a:pt x="9283" y="41069"/>
                      <a:pt x="9324" y="41098"/>
                      <a:pt x="9359" y="41098"/>
                    </a:cubicBezTo>
                    <a:cubicBezTo>
                      <a:pt x="9373" y="41098"/>
                      <a:pt x="9386" y="41094"/>
                      <a:pt x="9396" y="41084"/>
                    </a:cubicBezTo>
                    <a:cubicBezTo>
                      <a:pt x="10004" y="40565"/>
                      <a:pt x="9968" y="38865"/>
                      <a:pt x="9235" y="38364"/>
                    </a:cubicBezTo>
                    <a:lnTo>
                      <a:pt x="9235" y="38364"/>
                    </a:lnTo>
                    <a:cubicBezTo>
                      <a:pt x="9557" y="38435"/>
                      <a:pt x="9843" y="38614"/>
                      <a:pt x="10094" y="38847"/>
                    </a:cubicBezTo>
                    <a:cubicBezTo>
                      <a:pt x="10237" y="39008"/>
                      <a:pt x="10344" y="39222"/>
                      <a:pt x="10380" y="39455"/>
                    </a:cubicBezTo>
                    <a:cubicBezTo>
                      <a:pt x="10416" y="39724"/>
                      <a:pt x="10237" y="39938"/>
                      <a:pt x="10129" y="40171"/>
                    </a:cubicBezTo>
                    <a:cubicBezTo>
                      <a:pt x="10116" y="40185"/>
                      <a:pt x="10123" y="40219"/>
                      <a:pt x="10143" y="40219"/>
                    </a:cubicBezTo>
                    <a:cubicBezTo>
                      <a:pt x="10149" y="40219"/>
                      <a:pt x="10157" y="40215"/>
                      <a:pt x="10165" y="40207"/>
                    </a:cubicBezTo>
                    <a:cubicBezTo>
                      <a:pt x="10577" y="39938"/>
                      <a:pt x="10595" y="39401"/>
                      <a:pt x="10380" y="38990"/>
                    </a:cubicBezTo>
                    <a:cubicBezTo>
                      <a:pt x="10094" y="38542"/>
                      <a:pt x="9611" y="38274"/>
                      <a:pt x="9092" y="38238"/>
                    </a:cubicBezTo>
                    <a:cubicBezTo>
                      <a:pt x="9074" y="38238"/>
                      <a:pt x="9074" y="38256"/>
                      <a:pt x="9056" y="38274"/>
                    </a:cubicBezTo>
                    <a:cubicBezTo>
                      <a:pt x="9020" y="38256"/>
                      <a:pt x="8984" y="38238"/>
                      <a:pt x="8931" y="38220"/>
                    </a:cubicBezTo>
                    <a:cubicBezTo>
                      <a:pt x="8895" y="38041"/>
                      <a:pt x="8859" y="37862"/>
                      <a:pt x="8841" y="37684"/>
                    </a:cubicBezTo>
                    <a:cubicBezTo>
                      <a:pt x="8831" y="37634"/>
                      <a:pt x="8789" y="37607"/>
                      <a:pt x="8750" y="37607"/>
                    </a:cubicBezTo>
                    <a:cubicBezTo>
                      <a:pt x="8718" y="37607"/>
                      <a:pt x="8688" y="37625"/>
                      <a:pt x="8680" y="37666"/>
                    </a:cubicBezTo>
                    <a:cubicBezTo>
                      <a:pt x="8662" y="37666"/>
                      <a:pt x="8644" y="37666"/>
                      <a:pt x="8626" y="37684"/>
                    </a:cubicBezTo>
                    <a:cubicBezTo>
                      <a:pt x="8752" y="36323"/>
                      <a:pt x="9002" y="34981"/>
                      <a:pt x="9378" y="33675"/>
                    </a:cubicBezTo>
                    <a:lnTo>
                      <a:pt x="9378" y="33675"/>
                    </a:lnTo>
                    <a:cubicBezTo>
                      <a:pt x="9324" y="34176"/>
                      <a:pt x="9324" y="34695"/>
                      <a:pt x="9396" y="35196"/>
                    </a:cubicBezTo>
                    <a:cubicBezTo>
                      <a:pt x="9575" y="36341"/>
                      <a:pt x="10577" y="36825"/>
                      <a:pt x="11078" y="37791"/>
                    </a:cubicBezTo>
                    <a:cubicBezTo>
                      <a:pt x="11090" y="37810"/>
                      <a:pt x="11107" y="37817"/>
                      <a:pt x="11124" y="37817"/>
                    </a:cubicBezTo>
                    <a:cubicBezTo>
                      <a:pt x="11155" y="37817"/>
                      <a:pt x="11185" y="37790"/>
                      <a:pt x="11185" y="37755"/>
                    </a:cubicBezTo>
                    <a:cubicBezTo>
                      <a:pt x="10899" y="36663"/>
                      <a:pt x="11042" y="35518"/>
                      <a:pt x="10899" y="34409"/>
                    </a:cubicBezTo>
                    <a:cubicBezTo>
                      <a:pt x="10756" y="33228"/>
                      <a:pt x="10183" y="32297"/>
                      <a:pt x="10380" y="31062"/>
                    </a:cubicBezTo>
                    <a:cubicBezTo>
                      <a:pt x="10523" y="30776"/>
                      <a:pt x="10666" y="30490"/>
                      <a:pt x="10827" y="30221"/>
                    </a:cubicBezTo>
                    <a:cubicBezTo>
                      <a:pt x="11328" y="29613"/>
                      <a:pt x="11776" y="28986"/>
                      <a:pt x="12152" y="28306"/>
                    </a:cubicBezTo>
                    <a:cubicBezTo>
                      <a:pt x="12259" y="29165"/>
                      <a:pt x="12348" y="30024"/>
                      <a:pt x="12420" y="30901"/>
                    </a:cubicBezTo>
                    <a:cubicBezTo>
                      <a:pt x="12152" y="31277"/>
                      <a:pt x="12044" y="31742"/>
                      <a:pt x="12116" y="32190"/>
                    </a:cubicBezTo>
                    <a:cubicBezTo>
                      <a:pt x="12127" y="32224"/>
                      <a:pt x="12161" y="32244"/>
                      <a:pt x="12194" y="32244"/>
                    </a:cubicBezTo>
                    <a:cubicBezTo>
                      <a:pt x="12211" y="32244"/>
                      <a:pt x="12228" y="32238"/>
                      <a:pt x="12241" y="32226"/>
                    </a:cubicBezTo>
                    <a:cubicBezTo>
                      <a:pt x="12348" y="32136"/>
                      <a:pt x="12438" y="32011"/>
                      <a:pt x="12510" y="31868"/>
                    </a:cubicBezTo>
                    <a:cubicBezTo>
                      <a:pt x="12599" y="32923"/>
                      <a:pt x="12671" y="33961"/>
                      <a:pt x="12724" y="35017"/>
                    </a:cubicBezTo>
                    <a:cubicBezTo>
                      <a:pt x="12724" y="35286"/>
                      <a:pt x="12742" y="35536"/>
                      <a:pt x="12742" y="35787"/>
                    </a:cubicBezTo>
                    <a:cubicBezTo>
                      <a:pt x="12366" y="36180"/>
                      <a:pt x="12187" y="36681"/>
                      <a:pt x="12205" y="37218"/>
                    </a:cubicBezTo>
                    <a:cubicBezTo>
                      <a:pt x="12205" y="37253"/>
                      <a:pt x="12236" y="37281"/>
                      <a:pt x="12267" y="37281"/>
                    </a:cubicBezTo>
                    <a:cubicBezTo>
                      <a:pt x="12283" y="37281"/>
                      <a:pt x="12300" y="37273"/>
                      <a:pt x="12313" y="37254"/>
                    </a:cubicBezTo>
                    <a:cubicBezTo>
                      <a:pt x="12510" y="37075"/>
                      <a:pt x="12653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6" y="37612"/>
                    </a:cubicBezTo>
                    <a:cubicBezTo>
                      <a:pt x="12706" y="37612"/>
                      <a:pt x="12706" y="37630"/>
                      <a:pt x="12706" y="37630"/>
                    </a:cubicBezTo>
                    <a:cubicBezTo>
                      <a:pt x="12599" y="39634"/>
                      <a:pt x="11597" y="41459"/>
                      <a:pt x="10505" y="43106"/>
                    </a:cubicBezTo>
                    <a:cubicBezTo>
                      <a:pt x="9682" y="44340"/>
                      <a:pt x="8573" y="45343"/>
                      <a:pt x="8018" y="46738"/>
                    </a:cubicBezTo>
                    <a:cubicBezTo>
                      <a:pt x="7982" y="46524"/>
                      <a:pt x="8018" y="46291"/>
                      <a:pt x="8089" y="46094"/>
                    </a:cubicBezTo>
                    <a:cubicBezTo>
                      <a:pt x="8161" y="45826"/>
                      <a:pt x="8251" y="45557"/>
                      <a:pt x="8340" y="45307"/>
                    </a:cubicBezTo>
                    <a:cubicBezTo>
                      <a:pt x="8608" y="44555"/>
                      <a:pt x="8948" y="43839"/>
                      <a:pt x="9396" y="43159"/>
                    </a:cubicBezTo>
                    <a:cubicBezTo>
                      <a:pt x="10094" y="42014"/>
                      <a:pt x="11185" y="41173"/>
                      <a:pt x="11973" y="40099"/>
                    </a:cubicBezTo>
                    <a:cubicBezTo>
                      <a:pt x="12002" y="40070"/>
                      <a:pt x="11960" y="40041"/>
                      <a:pt x="11924" y="40041"/>
                    </a:cubicBezTo>
                    <a:cubicBezTo>
                      <a:pt x="11915" y="40041"/>
                      <a:pt x="11908" y="40042"/>
                      <a:pt x="11901" y="40046"/>
                    </a:cubicBezTo>
                    <a:cubicBezTo>
                      <a:pt x="9879" y="42014"/>
                      <a:pt x="7982" y="44305"/>
                      <a:pt x="7767" y="47240"/>
                    </a:cubicBezTo>
                    <a:cubicBezTo>
                      <a:pt x="7767" y="47274"/>
                      <a:pt x="7798" y="47302"/>
                      <a:pt x="7834" y="47302"/>
                    </a:cubicBezTo>
                    <a:cubicBezTo>
                      <a:pt x="7853" y="47302"/>
                      <a:pt x="7874" y="47294"/>
                      <a:pt x="7893" y="47275"/>
                    </a:cubicBezTo>
                    <a:cubicBezTo>
                      <a:pt x="8823" y="46166"/>
                      <a:pt x="9986" y="45289"/>
                      <a:pt x="10881" y="44126"/>
                    </a:cubicBezTo>
                    <a:cubicBezTo>
                      <a:pt x="11776" y="42980"/>
                      <a:pt x="12205" y="41495"/>
                      <a:pt x="12366" y="40081"/>
                    </a:cubicBezTo>
                    <a:cubicBezTo>
                      <a:pt x="12366" y="40064"/>
                      <a:pt x="12366" y="40046"/>
                      <a:pt x="12331" y="40028"/>
                    </a:cubicBezTo>
                    <a:cubicBezTo>
                      <a:pt x="12438" y="39759"/>
                      <a:pt x="12527" y="39455"/>
                      <a:pt x="12617" y="39169"/>
                    </a:cubicBezTo>
                    <a:lnTo>
                      <a:pt x="12617" y="39169"/>
                    </a:lnTo>
                    <a:cubicBezTo>
                      <a:pt x="12456" y="40940"/>
                      <a:pt x="12223" y="42712"/>
                      <a:pt x="12026" y="44484"/>
                    </a:cubicBezTo>
                    <a:cubicBezTo>
                      <a:pt x="11722" y="44788"/>
                      <a:pt x="11525" y="45199"/>
                      <a:pt x="11454" y="45629"/>
                    </a:cubicBezTo>
                    <a:cubicBezTo>
                      <a:pt x="11454" y="45669"/>
                      <a:pt x="11484" y="45689"/>
                      <a:pt x="11514" y="45689"/>
                    </a:cubicBezTo>
                    <a:cubicBezTo>
                      <a:pt x="11524" y="45689"/>
                      <a:pt x="11534" y="45687"/>
                      <a:pt x="11543" y="45683"/>
                    </a:cubicBezTo>
                    <a:cubicBezTo>
                      <a:pt x="11704" y="45593"/>
                      <a:pt x="11830" y="45468"/>
                      <a:pt x="11919" y="45325"/>
                    </a:cubicBezTo>
                    <a:lnTo>
                      <a:pt x="11919" y="45325"/>
                    </a:lnTo>
                    <a:cubicBezTo>
                      <a:pt x="11865" y="45772"/>
                      <a:pt x="11830" y="46219"/>
                      <a:pt x="11776" y="46685"/>
                    </a:cubicBezTo>
                    <a:cubicBezTo>
                      <a:pt x="11758" y="46685"/>
                      <a:pt x="11740" y="46721"/>
                      <a:pt x="11758" y="46738"/>
                    </a:cubicBezTo>
                    <a:cubicBezTo>
                      <a:pt x="11758" y="46756"/>
                      <a:pt x="11758" y="46792"/>
                      <a:pt x="11776" y="46810"/>
                    </a:cubicBezTo>
                    <a:cubicBezTo>
                      <a:pt x="11776" y="46828"/>
                      <a:pt x="11776" y="46899"/>
                      <a:pt x="11776" y="46935"/>
                    </a:cubicBezTo>
                    <a:cubicBezTo>
                      <a:pt x="11382" y="47078"/>
                      <a:pt x="11078" y="47401"/>
                      <a:pt x="10971" y="47794"/>
                    </a:cubicBezTo>
                    <a:lnTo>
                      <a:pt x="10899" y="47830"/>
                    </a:lnTo>
                    <a:cubicBezTo>
                      <a:pt x="10643" y="47627"/>
                      <a:pt x="10353" y="47558"/>
                      <a:pt x="10048" y="47558"/>
                    </a:cubicBezTo>
                    <a:cubicBezTo>
                      <a:pt x="9392" y="47558"/>
                      <a:pt x="8662" y="47876"/>
                      <a:pt x="8024" y="47876"/>
                    </a:cubicBezTo>
                    <a:cubicBezTo>
                      <a:pt x="7961" y="47876"/>
                      <a:pt x="7900" y="47873"/>
                      <a:pt x="7839" y="47866"/>
                    </a:cubicBezTo>
                    <a:cubicBezTo>
                      <a:pt x="7785" y="47866"/>
                      <a:pt x="7749" y="47920"/>
                      <a:pt x="7767" y="47973"/>
                    </a:cubicBezTo>
                    <a:cubicBezTo>
                      <a:pt x="7865" y="48525"/>
                      <a:pt x="8404" y="48694"/>
                      <a:pt x="8917" y="48694"/>
                    </a:cubicBezTo>
                    <a:cubicBezTo>
                      <a:pt x="8970" y="48694"/>
                      <a:pt x="9022" y="48692"/>
                      <a:pt x="9074" y="48689"/>
                    </a:cubicBezTo>
                    <a:lnTo>
                      <a:pt x="9074" y="48689"/>
                    </a:lnTo>
                    <a:cubicBezTo>
                      <a:pt x="8555" y="49065"/>
                      <a:pt x="8304" y="49620"/>
                      <a:pt x="7982" y="50156"/>
                    </a:cubicBezTo>
                    <a:cubicBezTo>
                      <a:pt x="7964" y="50210"/>
                      <a:pt x="8000" y="50264"/>
                      <a:pt x="8054" y="50264"/>
                    </a:cubicBezTo>
                    <a:cubicBezTo>
                      <a:pt x="8202" y="50274"/>
                      <a:pt x="8351" y="50282"/>
                      <a:pt x="8499" y="50282"/>
                    </a:cubicBezTo>
                    <a:cubicBezTo>
                      <a:pt x="8886" y="50282"/>
                      <a:pt x="9259" y="50224"/>
                      <a:pt x="9557" y="49977"/>
                    </a:cubicBezTo>
                    <a:lnTo>
                      <a:pt x="9557" y="49977"/>
                    </a:lnTo>
                    <a:cubicBezTo>
                      <a:pt x="9449" y="50317"/>
                      <a:pt x="9414" y="50693"/>
                      <a:pt x="9485" y="51051"/>
                    </a:cubicBezTo>
                    <a:cubicBezTo>
                      <a:pt x="9485" y="51077"/>
                      <a:pt x="9514" y="51094"/>
                      <a:pt x="9536" y="51094"/>
                    </a:cubicBezTo>
                    <a:cubicBezTo>
                      <a:pt x="9545" y="51094"/>
                      <a:pt x="9552" y="51092"/>
                      <a:pt x="9557" y="51087"/>
                    </a:cubicBezTo>
                    <a:lnTo>
                      <a:pt x="9646" y="51033"/>
                    </a:lnTo>
                    <a:lnTo>
                      <a:pt x="9646" y="51033"/>
                    </a:lnTo>
                    <a:cubicBezTo>
                      <a:pt x="9611" y="51230"/>
                      <a:pt x="9503" y="51248"/>
                      <a:pt x="9503" y="51409"/>
                    </a:cubicBezTo>
                    <a:cubicBezTo>
                      <a:pt x="9503" y="51445"/>
                      <a:pt x="9521" y="51481"/>
                      <a:pt x="9557" y="51481"/>
                    </a:cubicBezTo>
                    <a:cubicBezTo>
                      <a:pt x="9648" y="51504"/>
                      <a:pt x="9735" y="51515"/>
                      <a:pt x="9817" y="51515"/>
                    </a:cubicBezTo>
                    <a:cubicBezTo>
                      <a:pt x="10300" y="51515"/>
                      <a:pt x="10631" y="51139"/>
                      <a:pt x="10845" y="50711"/>
                    </a:cubicBezTo>
                    <a:cubicBezTo>
                      <a:pt x="10899" y="51087"/>
                      <a:pt x="11024" y="51463"/>
                      <a:pt x="11060" y="51856"/>
                    </a:cubicBezTo>
                    <a:cubicBezTo>
                      <a:pt x="11078" y="51892"/>
                      <a:pt x="11114" y="51910"/>
                      <a:pt x="11167" y="51910"/>
                    </a:cubicBezTo>
                    <a:cubicBezTo>
                      <a:pt x="11847" y="51713"/>
                      <a:pt x="12008" y="51051"/>
                      <a:pt x="12026" y="50407"/>
                    </a:cubicBezTo>
                    <a:cubicBezTo>
                      <a:pt x="12259" y="50944"/>
                      <a:pt x="12581" y="51427"/>
                      <a:pt x="12993" y="51839"/>
                    </a:cubicBezTo>
                    <a:cubicBezTo>
                      <a:pt x="13005" y="51851"/>
                      <a:pt x="13023" y="51857"/>
                      <a:pt x="13040" y="51857"/>
                    </a:cubicBezTo>
                    <a:cubicBezTo>
                      <a:pt x="13072" y="51857"/>
                      <a:pt x="13106" y="51837"/>
                      <a:pt x="13118" y="51803"/>
                    </a:cubicBezTo>
                    <a:cubicBezTo>
                      <a:pt x="13369" y="51141"/>
                      <a:pt x="13386" y="50407"/>
                      <a:pt x="13172" y="49727"/>
                    </a:cubicBezTo>
                    <a:lnTo>
                      <a:pt x="13172" y="49727"/>
                    </a:lnTo>
                    <a:cubicBezTo>
                      <a:pt x="13530" y="50085"/>
                      <a:pt x="13959" y="50371"/>
                      <a:pt x="14406" y="50568"/>
                    </a:cubicBezTo>
                    <a:cubicBezTo>
                      <a:pt x="14416" y="50571"/>
                      <a:pt x="14425" y="50573"/>
                      <a:pt x="14435" y="50573"/>
                    </a:cubicBezTo>
                    <a:cubicBezTo>
                      <a:pt x="14477" y="50573"/>
                      <a:pt x="14511" y="50541"/>
                      <a:pt x="14496" y="50496"/>
                    </a:cubicBezTo>
                    <a:cubicBezTo>
                      <a:pt x="14138" y="49816"/>
                      <a:pt x="14138" y="49065"/>
                      <a:pt x="13691" y="48421"/>
                    </a:cubicBezTo>
                    <a:cubicBezTo>
                      <a:pt x="13422" y="48098"/>
                      <a:pt x="13100" y="47848"/>
                      <a:pt x="12724" y="47669"/>
                    </a:cubicBezTo>
                    <a:cubicBezTo>
                      <a:pt x="12689" y="47490"/>
                      <a:pt x="12617" y="47311"/>
                      <a:pt x="12492" y="47168"/>
                    </a:cubicBezTo>
                    <a:cubicBezTo>
                      <a:pt x="12366" y="46989"/>
                      <a:pt x="12152" y="46864"/>
                      <a:pt x="11919" y="46864"/>
                    </a:cubicBezTo>
                    <a:cubicBezTo>
                      <a:pt x="12080" y="45593"/>
                      <a:pt x="12277" y="44340"/>
                      <a:pt x="12438" y="43088"/>
                    </a:cubicBezTo>
                    <a:cubicBezTo>
                      <a:pt x="12545" y="43392"/>
                      <a:pt x="12635" y="43714"/>
                      <a:pt x="12671" y="44036"/>
                    </a:cubicBezTo>
                    <a:cubicBezTo>
                      <a:pt x="12581" y="43804"/>
                      <a:pt x="12581" y="43535"/>
                      <a:pt x="12492" y="43285"/>
                    </a:cubicBezTo>
                    <a:cubicBezTo>
                      <a:pt x="12492" y="43258"/>
                      <a:pt x="12474" y="43244"/>
                      <a:pt x="12456" y="43244"/>
                    </a:cubicBezTo>
                    <a:cubicBezTo>
                      <a:pt x="12438" y="43244"/>
                      <a:pt x="12420" y="43258"/>
                      <a:pt x="12420" y="43285"/>
                    </a:cubicBezTo>
                    <a:cubicBezTo>
                      <a:pt x="12384" y="43660"/>
                      <a:pt x="12492" y="44018"/>
                      <a:pt x="12706" y="44340"/>
                    </a:cubicBezTo>
                    <a:cubicBezTo>
                      <a:pt x="12719" y="44353"/>
                      <a:pt x="12736" y="44359"/>
                      <a:pt x="12753" y="44359"/>
                    </a:cubicBezTo>
                    <a:cubicBezTo>
                      <a:pt x="12784" y="44359"/>
                      <a:pt x="12814" y="44339"/>
                      <a:pt x="12814" y="44305"/>
                    </a:cubicBezTo>
                    <a:cubicBezTo>
                      <a:pt x="12832" y="43804"/>
                      <a:pt x="12706" y="43320"/>
                      <a:pt x="12456" y="42891"/>
                    </a:cubicBezTo>
                    <a:cubicBezTo>
                      <a:pt x="12635" y="41585"/>
                      <a:pt x="12778" y="40278"/>
                      <a:pt x="12885" y="38972"/>
                    </a:cubicBezTo>
                    <a:cubicBezTo>
                      <a:pt x="12957" y="39079"/>
                      <a:pt x="13082" y="39151"/>
                      <a:pt x="13225" y="39169"/>
                    </a:cubicBezTo>
                    <a:cubicBezTo>
                      <a:pt x="13261" y="39169"/>
                      <a:pt x="13297" y="39133"/>
                      <a:pt x="13297" y="39097"/>
                    </a:cubicBezTo>
                    <a:cubicBezTo>
                      <a:pt x="13261" y="38757"/>
                      <a:pt x="13172" y="38435"/>
                      <a:pt x="13029" y="38131"/>
                    </a:cubicBezTo>
                    <a:cubicBezTo>
                      <a:pt x="13011" y="38059"/>
                      <a:pt x="12975" y="38006"/>
                      <a:pt x="12939" y="37952"/>
                    </a:cubicBezTo>
                    <a:cubicBezTo>
                      <a:pt x="12975" y="37290"/>
                      <a:pt x="12993" y="36646"/>
                      <a:pt x="12975" y="35983"/>
                    </a:cubicBezTo>
                    <a:cubicBezTo>
                      <a:pt x="12975" y="35393"/>
                      <a:pt x="12957" y="34785"/>
                      <a:pt x="12921" y="34194"/>
                    </a:cubicBezTo>
                    <a:lnTo>
                      <a:pt x="12921" y="34194"/>
                    </a:lnTo>
                    <a:cubicBezTo>
                      <a:pt x="13029" y="34444"/>
                      <a:pt x="13154" y="34659"/>
                      <a:pt x="13333" y="34838"/>
                    </a:cubicBezTo>
                    <a:cubicBezTo>
                      <a:pt x="13351" y="34850"/>
                      <a:pt x="13372" y="34856"/>
                      <a:pt x="13393" y="34856"/>
                    </a:cubicBezTo>
                    <a:cubicBezTo>
                      <a:pt x="13434" y="34856"/>
                      <a:pt x="13470" y="34832"/>
                      <a:pt x="13458" y="34785"/>
                    </a:cubicBezTo>
                    <a:cubicBezTo>
                      <a:pt x="13386" y="34212"/>
                      <a:pt x="13207" y="33657"/>
                      <a:pt x="12885" y="33156"/>
                    </a:cubicBezTo>
                    <a:cubicBezTo>
                      <a:pt x="12885" y="33156"/>
                      <a:pt x="12885" y="33138"/>
                      <a:pt x="12867" y="33138"/>
                    </a:cubicBezTo>
                    <a:cubicBezTo>
                      <a:pt x="12760" y="31402"/>
                      <a:pt x="12563" y="29667"/>
                      <a:pt x="12348" y="27931"/>
                    </a:cubicBezTo>
                    <a:lnTo>
                      <a:pt x="12474" y="27698"/>
                    </a:lnTo>
                    <a:cubicBezTo>
                      <a:pt x="12814" y="29255"/>
                      <a:pt x="13583" y="30740"/>
                      <a:pt x="14353" y="32154"/>
                    </a:cubicBezTo>
                    <a:cubicBezTo>
                      <a:pt x="14353" y="32154"/>
                      <a:pt x="14353" y="32172"/>
                      <a:pt x="14353" y="32190"/>
                    </a:cubicBezTo>
                    <a:cubicBezTo>
                      <a:pt x="14299" y="32404"/>
                      <a:pt x="14281" y="32637"/>
                      <a:pt x="14317" y="32852"/>
                    </a:cubicBezTo>
                    <a:cubicBezTo>
                      <a:pt x="14299" y="33102"/>
                      <a:pt x="14389" y="33353"/>
                      <a:pt x="14567" y="33550"/>
                    </a:cubicBezTo>
                    <a:cubicBezTo>
                      <a:pt x="14580" y="33562"/>
                      <a:pt x="14597" y="33568"/>
                      <a:pt x="14615" y="33568"/>
                    </a:cubicBezTo>
                    <a:cubicBezTo>
                      <a:pt x="14647" y="33568"/>
                      <a:pt x="14681" y="33549"/>
                      <a:pt x="14693" y="33514"/>
                    </a:cubicBezTo>
                    <a:cubicBezTo>
                      <a:pt x="14746" y="33281"/>
                      <a:pt x="14764" y="33067"/>
                      <a:pt x="14746" y="32834"/>
                    </a:cubicBezTo>
                    <a:lnTo>
                      <a:pt x="14746" y="32834"/>
                    </a:lnTo>
                    <a:lnTo>
                      <a:pt x="14943" y="33192"/>
                    </a:lnTo>
                    <a:cubicBezTo>
                      <a:pt x="15319" y="33890"/>
                      <a:pt x="15659" y="34606"/>
                      <a:pt x="15963" y="35303"/>
                    </a:cubicBezTo>
                    <a:lnTo>
                      <a:pt x="15945" y="35303"/>
                    </a:lnTo>
                    <a:cubicBezTo>
                      <a:pt x="15623" y="35572"/>
                      <a:pt x="15659" y="36234"/>
                      <a:pt x="15695" y="36610"/>
                    </a:cubicBezTo>
                    <a:cubicBezTo>
                      <a:pt x="15695" y="36648"/>
                      <a:pt x="15731" y="36686"/>
                      <a:pt x="15771" y="36686"/>
                    </a:cubicBezTo>
                    <a:cubicBezTo>
                      <a:pt x="15787" y="36686"/>
                      <a:pt x="15804" y="36679"/>
                      <a:pt x="15820" y="36663"/>
                    </a:cubicBezTo>
                    <a:cubicBezTo>
                      <a:pt x="16035" y="36359"/>
                      <a:pt x="16124" y="36001"/>
                      <a:pt x="16106" y="35643"/>
                    </a:cubicBezTo>
                    <a:lnTo>
                      <a:pt x="16106" y="35643"/>
                    </a:lnTo>
                    <a:cubicBezTo>
                      <a:pt x="16786" y="37326"/>
                      <a:pt x="17323" y="39079"/>
                      <a:pt x="17699" y="40869"/>
                    </a:cubicBezTo>
                    <a:cubicBezTo>
                      <a:pt x="17663" y="40905"/>
                      <a:pt x="17645" y="40958"/>
                      <a:pt x="17610" y="41012"/>
                    </a:cubicBezTo>
                    <a:cubicBezTo>
                      <a:pt x="17502" y="41084"/>
                      <a:pt x="17431" y="41209"/>
                      <a:pt x="17395" y="41334"/>
                    </a:cubicBezTo>
                    <a:cubicBezTo>
                      <a:pt x="16965" y="41388"/>
                      <a:pt x="16554" y="41513"/>
                      <a:pt x="16178" y="41710"/>
                    </a:cubicBezTo>
                    <a:cubicBezTo>
                      <a:pt x="15963" y="41799"/>
                      <a:pt x="15444" y="42265"/>
                      <a:pt x="15874" y="42462"/>
                    </a:cubicBezTo>
                    <a:cubicBezTo>
                      <a:pt x="15883" y="42466"/>
                      <a:pt x="15893" y="42468"/>
                      <a:pt x="15903" y="42468"/>
                    </a:cubicBezTo>
                    <a:cubicBezTo>
                      <a:pt x="15906" y="42468"/>
                      <a:pt x="15909" y="42468"/>
                      <a:pt x="15912" y="42467"/>
                    </a:cubicBezTo>
                    <a:lnTo>
                      <a:pt x="15912" y="42467"/>
                    </a:lnTo>
                    <a:cubicBezTo>
                      <a:pt x="15667" y="42770"/>
                      <a:pt x="15504" y="43136"/>
                      <a:pt x="15444" y="43517"/>
                    </a:cubicBezTo>
                    <a:cubicBezTo>
                      <a:pt x="15444" y="43571"/>
                      <a:pt x="15480" y="43589"/>
                      <a:pt x="15516" y="43589"/>
                    </a:cubicBezTo>
                    <a:cubicBezTo>
                      <a:pt x="15565" y="43595"/>
                      <a:pt x="15613" y="43598"/>
                      <a:pt x="15662" y="43598"/>
                    </a:cubicBezTo>
                    <a:cubicBezTo>
                      <a:pt x="16058" y="43598"/>
                      <a:pt x="16438" y="43405"/>
                      <a:pt x="16661" y="43070"/>
                    </a:cubicBezTo>
                    <a:lnTo>
                      <a:pt x="16661" y="43070"/>
                    </a:lnTo>
                    <a:cubicBezTo>
                      <a:pt x="16446" y="43535"/>
                      <a:pt x="16393" y="44054"/>
                      <a:pt x="16482" y="44555"/>
                    </a:cubicBezTo>
                    <a:cubicBezTo>
                      <a:pt x="16482" y="44577"/>
                      <a:pt x="16503" y="44593"/>
                      <a:pt x="16527" y="44593"/>
                    </a:cubicBezTo>
                    <a:cubicBezTo>
                      <a:pt x="16542" y="44593"/>
                      <a:pt x="16558" y="44587"/>
                      <a:pt x="16572" y="44573"/>
                    </a:cubicBezTo>
                    <a:cubicBezTo>
                      <a:pt x="16858" y="44269"/>
                      <a:pt x="17109" y="43929"/>
                      <a:pt x="17305" y="43571"/>
                    </a:cubicBezTo>
                    <a:cubicBezTo>
                      <a:pt x="17359" y="44072"/>
                      <a:pt x="17520" y="44555"/>
                      <a:pt x="17789" y="44985"/>
                    </a:cubicBezTo>
                    <a:cubicBezTo>
                      <a:pt x="17800" y="45007"/>
                      <a:pt x="17824" y="45022"/>
                      <a:pt x="17846" y="45022"/>
                    </a:cubicBezTo>
                    <a:cubicBezTo>
                      <a:pt x="17859" y="45022"/>
                      <a:pt x="17871" y="45016"/>
                      <a:pt x="17878" y="45003"/>
                    </a:cubicBezTo>
                    <a:cubicBezTo>
                      <a:pt x="18254" y="44609"/>
                      <a:pt x="18433" y="44090"/>
                      <a:pt x="18361" y="43553"/>
                    </a:cubicBezTo>
                    <a:lnTo>
                      <a:pt x="18361" y="43553"/>
                    </a:lnTo>
                    <a:cubicBezTo>
                      <a:pt x="18612" y="43929"/>
                      <a:pt x="18916" y="44269"/>
                      <a:pt x="19131" y="44573"/>
                    </a:cubicBezTo>
                    <a:cubicBezTo>
                      <a:pt x="19153" y="44595"/>
                      <a:pt x="19175" y="44611"/>
                      <a:pt x="19197" y="44611"/>
                    </a:cubicBezTo>
                    <a:cubicBezTo>
                      <a:pt x="19211" y="44611"/>
                      <a:pt x="19224" y="44605"/>
                      <a:pt x="19238" y="44591"/>
                    </a:cubicBezTo>
                    <a:cubicBezTo>
                      <a:pt x="19721" y="44018"/>
                      <a:pt x="19614" y="43195"/>
                      <a:pt x="19220" y="42587"/>
                    </a:cubicBezTo>
                    <a:lnTo>
                      <a:pt x="19220" y="42587"/>
                    </a:lnTo>
                    <a:cubicBezTo>
                      <a:pt x="19596" y="42766"/>
                      <a:pt x="20008" y="42873"/>
                      <a:pt x="20419" y="42927"/>
                    </a:cubicBezTo>
                    <a:cubicBezTo>
                      <a:pt x="20473" y="42927"/>
                      <a:pt x="20509" y="42873"/>
                      <a:pt x="20491" y="42819"/>
                    </a:cubicBezTo>
                    <a:cubicBezTo>
                      <a:pt x="20187" y="41710"/>
                      <a:pt x="19113" y="41227"/>
                      <a:pt x="18057" y="41101"/>
                    </a:cubicBezTo>
                    <a:cubicBezTo>
                      <a:pt x="18039" y="41101"/>
                      <a:pt x="18021" y="41119"/>
                      <a:pt x="18021" y="41119"/>
                    </a:cubicBezTo>
                    <a:cubicBezTo>
                      <a:pt x="18003" y="41119"/>
                      <a:pt x="18003" y="41119"/>
                      <a:pt x="17985" y="41101"/>
                    </a:cubicBezTo>
                    <a:cubicBezTo>
                      <a:pt x="17932" y="41101"/>
                      <a:pt x="17896" y="41155"/>
                      <a:pt x="17932" y="41191"/>
                    </a:cubicBezTo>
                    <a:cubicBezTo>
                      <a:pt x="18003" y="41245"/>
                      <a:pt x="18075" y="41334"/>
                      <a:pt x="18129" y="41406"/>
                    </a:cubicBezTo>
                    <a:lnTo>
                      <a:pt x="18129" y="41441"/>
                    </a:lnTo>
                    <a:cubicBezTo>
                      <a:pt x="18057" y="41370"/>
                      <a:pt x="17985" y="41298"/>
                      <a:pt x="17914" y="41209"/>
                    </a:cubicBezTo>
                    <a:lnTo>
                      <a:pt x="17914" y="41191"/>
                    </a:lnTo>
                    <a:cubicBezTo>
                      <a:pt x="17914" y="41137"/>
                      <a:pt x="17878" y="41101"/>
                      <a:pt x="17824" y="41101"/>
                    </a:cubicBezTo>
                    <a:lnTo>
                      <a:pt x="17807" y="41012"/>
                    </a:lnTo>
                    <a:lnTo>
                      <a:pt x="17824" y="40958"/>
                    </a:lnTo>
                    <a:cubicBezTo>
                      <a:pt x="17860" y="40905"/>
                      <a:pt x="17824" y="40833"/>
                      <a:pt x="17753" y="40833"/>
                    </a:cubicBezTo>
                    <a:cubicBezTo>
                      <a:pt x="17574" y="39974"/>
                      <a:pt x="17377" y="39151"/>
                      <a:pt x="17144" y="38328"/>
                    </a:cubicBezTo>
                    <a:lnTo>
                      <a:pt x="17162" y="38328"/>
                    </a:lnTo>
                    <a:cubicBezTo>
                      <a:pt x="17502" y="38328"/>
                      <a:pt x="17789" y="38578"/>
                      <a:pt x="17824" y="38918"/>
                    </a:cubicBezTo>
                    <a:cubicBezTo>
                      <a:pt x="17717" y="38847"/>
                      <a:pt x="17628" y="38775"/>
                      <a:pt x="17556" y="38686"/>
                    </a:cubicBezTo>
                    <a:cubicBezTo>
                      <a:pt x="17467" y="38578"/>
                      <a:pt x="17377" y="38471"/>
                      <a:pt x="17270" y="38364"/>
                    </a:cubicBezTo>
                    <a:cubicBezTo>
                      <a:pt x="17263" y="38360"/>
                      <a:pt x="17257" y="38359"/>
                      <a:pt x="17250" y="38359"/>
                    </a:cubicBezTo>
                    <a:cubicBezTo>
                      <a:pt x="17222" y="38359"/>
                      <a:pt x="17198" y="38388"/>
                      <a:pt x="17198" y="38417"/>
                    </a:cubicBezTo>
                    <a:cubicBezTo>
                      <a:pt x="17252" y="38560"/>
                      <a:pt x="17341" y="38686"/>
                      <a:pt x="17449" y="38793"/>
                    </a:cubicBezTo>
                    <a:cubicBezTo>
                      <a:pt x="17556" y="38918"/>
                      <a:pt x="17699" y="39026"/>
                      <a:pt x="17842" y="39097"/>
                    </a:cubicBezTo>
                    <a:cubicBezTo>
                      <a:pt x="17857" y="39102"/>
                      <a:pt x="17870" y="39104"/>
                      <a:pt x="17882" y="39104"/>
                    </a:cubicBezTo>
                    <a:cubicBezTo>
                      <a:pt x="17914" y="39104"/>
                      <a:pt x="17937" y="39088"/>
                      <a:pt x="17950" y="39061"/>
                    </a:cubicBezTo>
                    <a:cubicBezTo>
                      <a:pt x="18017" y="38624"/>
                      <a:pt x="17673" y="38234"/>
                      <a:pt x="17244" y="38234"/>
                    </a:cubicBezTo>
                    <a:cubicBezTo>
                      <a:pt x="17217" y="38234"/>
                      <a:pt x="17190" y="38235"/>
                      <a:pt x="17162" y="38238"/>
                    </a:cubicBezTo>
                    <a:cubicBezTo>
                      <a:pt x="17144" y="38238"/>
                      <a:pt x="17144" y="38256"/>
                      <a:pt x="17127" y="38256"/>
                    </a:cubicBezTo>
                    <a:cubicBezTo>
                      <a:pt x="16786" y="36986"/>
                      <a:pt x="16321" y="35751"/>
                      <a:pt x="15766" y="34570"/>
                    </a:cubicBezTo>
                    <a:lnTo>
                      <a:pt x="15766" y="34570"/>
                    </a:lnTo>
                    <a:cubicBezTo>
                      <a:pt x="16053" y="34946"/>
                      <a:pt x="16339" y="35303"/>
                      <a:pt x="16625" y="35679"/>
                    </a:cubicBezTo>
                    <a:cubicBezTo>
                      <a:pt x="17735" y="37612"/>
                      <a:pt x="19346" y="39437"/>
                      <a:pt x="21743" y="39473"/>
                    </a:cubicBezTo>
                    <a:cubicBezTo>
                      <a:pt x="21779" y="39455"/>
                      <a:pt x="21779" y="39401"/>
                      <a:pt x="21743" y="39384"/>
                    </a:cubicBezTo>
                    <a:cubicBezTo>
                      <a:pt x="20509" y="39115"/>
                      <a:pt x="19489" y="38829"/>
                      <a:pt x="18522" y="37988"/>
                    </a:cubicBezTo>
                    <a:cubicBezTo>
                      <a:pt x="17985" y="37487"/>
                      <a:pt x="17502" y="36914"/>
                      <a:pt x="17109" y="36270"/>
                    </a:cubicBezTo>
                    <a:lnTo>
                      <a:pt x="17109" y="36270"/>
                    </a:lnTo>
                    <a:cubicBezTo>
                      <a:pt x="18325" y="37701"/>
                      <a:pt x="19739" y="38954"/>
                      <a:pt x="21672" y="39330"/>
                    </a:cubicBezTo>
                    <a:cubicBezTo>
                      <a:pt x="21676" y="39332"/>
                      <a:pt x="21680" y="39333"/>
                      <a:pt x="21683" y="39333"/>
                    </a:cubicBezTo>
                    <a:cubicBezTo>
                      <a:pt x="21711" y="39333"/>
                      <a:pt x="21722" y="39276"/>
                      <a:pt x="21690" y="39276"/>
                    </a:cubicBezTo>
                    <a:cubicBezTo>
                      <a:pt x="20240" y="38721"/>
                      <a:pt x="19059" y="38113"/>
                      <a:pt x="17950" y="37021"/>
                    </a:cubicBezTo>
                    <a:cubicBezTo>
                      <a:pt x="17484" y="36556"/>
                      <a:pt x="17037" y="36055"/>
                      <a:pt x="16625" y="35554"/>
                    </a:cubicBezTo>
                    <a:lnTo>
                      <a:pt x="16608" y="35518"/>
                    </a:lnTo>
                    <a:lnTo>
                      <a:pt x="16608" y="35518"/>
                    </a:lnTo>
                    <a:cubicBezTo>
                      <a:pt x="17216" y="36145"/>
                      <a:pt x="18057" y="36467"/>
                      <a:pt x="18827" y="36842"/>
                    </a:cubicBezTo>
                    <a:cubicBezTo>
                      <a:pt x="20008" y="37433"/>
                      <a:pt x="20902" y="38399"/>
                      <a:pt x="21815" y="39330"/>
                    </a:cubicBezTo>
                    <a:cubicBezTo>
                      <a:pt x="21823" y="39338"/>
                      <a:pt x="21833" y="39342"/>
                      <a:pt x="21842" y="39342"/>
                    </a:cubicBezTo>
                    <a:cubicBezTo>
                      <a:pt x="21871" y="39342"/>
                      <a:pt x="21896" y="39304"/>
                      <a:pt x="21869" y="39276"/>
                    </a:cubicBezTo>
                    <a:cubicBezTo>
                      <a:pt x="21224" y="38507"/>
                      <a:pt x="20491" y="37809"/>
                      <a:pt x="19686" y="37200"/>
                    </a:cubicBezTo>
                    <a:cubicBezTo>
                      <a:pt x="18701" y="36485"/>
                      <a:pt x="17556" y="36127"/>
                      <a:pt x="16590" y="35393"/>
                    </a:cubicBezTo>
                    <a:cubicBezTo>
                      <a:pt x="16581" y="35384"/>
                      <a:pt x="16572" y="35380"/>
                      <a:pt x="16563" y="35380"/>
                    </a:cubicBezTo>
                    <a:cubicBezTo>
                      <a:pt x="16554" y="35380"/>
                      <a:pt x="16545" y="35384"/>
                      <a:pt x="16536" y="35393"/>
                    </a:cubicBezTo>
                    <a:lnTo>
                      <a:pt x="16500" y="35357"/>
                    </a:lnTo>
                    <a:cubicBezTo>
                      <a:pt x="16500" y="35344"/>
                      <a:pt x="16491" y="35332"/>
                      <a:pt x="16480" y="35332"/>
                    </a:cubicBezTo>
                    <a:cubicBezTo>
                      <a:pt x="16475" y="35332"/>
                      <a:pt x="16470" y="35334"/>
                      <a:pt x="16464" y="35339"/>
                    </a:cubicBezTo>
                    <a:cubicBezTo>
                      <a:pt x="16178" y="34963"/>
                      <a:pt x="15874" y="34606"/>
                      <a:pt x="15588" y="34230"/>
                    </a:cubicBezTo>
                    <a:cubicBezTo>
                      <a:pt x="14872" y="32798"/>
                      <a:pt x="14102" y="31438"/>
                      <a:pt x="13476" y="30024"/>
                    </a:cubicBezTo>
                    <a:lnTo>
                      <a:pt x="13476" y="30024"/>
                    </a:lnTo>
                    <a:cubicBezTo>
                      <a:pt x="13709" y="30311"/>
                      <a:pt x="14049" y="30490"/>
                      <a:pt x="14406" y="30543"/>
                    </a:cubicBezTo>
                    <a:cubicBezTo>
                      <a:pt x="14460" y="30525"/>
                      <a:pt x="14496" y="30472"/>
                      <a:pt x="14478" y="30418"/>
                    </a:cubicBezTo>
                    <a:cubicBezTo>
                      <a:pt x="14281" y="30024"/>
                      <a:pt x="13887" y="29756"/>
                      <a:pt x="13440" y="29738"/>
                    </a:cubicBezTo>
                    <a:cubicBezTo>
                      <a:pt x="13404" y="29738"/>
                      <a:pt x="13386" y="29756"/>
                      <a:pt x="13386" y="29792"/>
                    </a:cubicBezTo>
                    <a:cubicBezTo>
                      <a:pt x="13064" y="29040"/>
                      <a:pt x="12778" y="28271"/>
                      <a:pt x="12563" y="27465"/>
                    </a:cubicBezTo>
                    <a:cubicBezTo>
                      <a:pt x="12760" y="27054"/>
                      <a:pt x="12921" y="26624"/>
                      <a:pt x="13064" y="26177"/>
                    </a:cubicBezTo>
                    <a:lnTo>
                      <a:pt x="13064" y="26177"/>
                    </a:lnTo>
                    <a:cubicBezTo>
                      <a:pt x="13029" y="26553"/>
                      <a:pt x="13046" y="26964"/>
                      <a:pt x="13351" y="27215"/>
                    </a:cubicBezTo>
                    <a:cubicBezTo>
                      <a:pt x="13363" y="27228"/>
                      <a:pt x="13380" y="27233"/>
                      <a:pt x="13398" y="27233"/>
                    </a:cubicBezTo>
                    <a:cubicBezTo>
                      <a:pt x="13430" y="27233"/>
                      <a:pt x="13464" y="27214"/>
                      <a:pt x="13476" y="27179"/>
                    </a:cubicBezTo>
                    <a:cubicBezTo>
                      <a:pt x="13565" y="26767"/>
                      <a:pt x="13458" y="26338"/>
                      <a:pt x="13190" y="26034"/>
                    </a:cubicBezTo>
                    <a:lnTo>
                      <a:pt x="13190" y="25962"/>
                    </a:lnTo>
                    <a:cubicBezTo>
                      <a:pt x="13190" y="25944"/>
                      <a:pt x="13172" y="25944"/>
                      <a:pt x="13172" y="25944"/>
                    </a:cubicBezTo>
                    <a:cubicBezTo>
                      <a:pt x="13333" y="25407"/>
                      <a:pt x="13476" y="24853"/>
                      <a:pt x="13583" y="24298"/>
                    </a:cubicBezTo>
                    <a:cubicBezTo>
                      <a:pt x="13637" y="24101"/>
                      <a:pt x="13655" y="23904"/>
                      <a:pt x="13691" y="23707"/>
                    </a:cubicBezTo>
                    <a:lnTo>
                      <a:pt x="13691" y="23707"/>
                    </a:lnTo>
                    <a:cubicBezTo>
                      <a:pt x="13655" y="24155"/>
                      <a:pt x="13637" y="24602"/>
                      <a:pt x="13655" y="25067"/>
                    </a:cubicBezTo>
                    <a:cubicBezTo>
                      <a:pt x="13655" y="26141"/>
                      <a:pt x="14031" y="27072"/>
                      <a:pt x="14227" y="28110"/>
                    </a:cubicBezTo>
                    <a:cubicBezTo>
                      <a:pt x="14236" y="28145"/>
                      <a:pt x="14268" y="28163"/>
                      <a:pt x="14299" y="28163"/>
                    </a:cubicBezTo>
                    <a:cubicBezTo>
                      <a:pt x="14330" y="28163"/>
                      <a:pt x="14362" y="28145"/>
                      <a:pt x="14371" y="28110"/>
                    </a:cubicBezTo>
                    <a:cubicBezTo>
                      <a:pt x="14872" y="26016"/>
                      <a:pt x="14567" y="23904"/>
                      <a:pt x="13852" y="21918"/>
                    </a:cubicBezTo>
                    <a:cubicBezTo>
                      <a:pt x="13870" y="20182"/>
                      <a:pt x="13655" y="18464"/>
                      <a:pt x="13225" y="16782"/>
                    </a:cubicBezTo>
                    <a:lnTo>
                      <a:pt x="13225" y="16782"/>
                    </a:lnTo>
                    <a:cubicBezTo>
                      <a:pt x="13852" y="17945"/>
                      <a:pt x="14782" y="18965"/>
                      <a:pt x="15677" y="19914"/>
                    </a:cubicBezTo>
                    <a:cubicBezTo>
                      <a:pt x="15713" y="20146"/>
                      <a:pt x="15731" y="20379"/>
                      <a:pt x="15766" y="20612"/>
                    </a:cubicBezTo>
                    <a:cubicBezTo>
                      <a:pt x="15516" y="21309"/>
                      <a:pt x="15104" y="22061"/>
                      <a:pt x="15409" y="22777"/>
                    </a:cubicBezTo>
                    <a:cubicBezTo>
                      <a:pt x="15418" y="22804"/>
                      <a:pt x="15444" y="22817"/>
                      <a:pt x="15471" y="22817"/>
                    </a:cubicBezTo>
                    <a:cubicBezTo>
                      <a:pt x="15498" y="22817"/>
                      <a:pt x="15525" y="22804"/>
                      <a:pt x="15534" y="22777"/>
                    </a:cubicBezTo>
                    <a:cubicBezTo>
                      <a:pt x="15623" y="22580"/>
                      <a:pt x="15731" y="22365"/>
                      <a:pt x="15856" y="22168"/>
                    </a:cubicBezTo>
                    <a:lnTo>
                      <a:pt x="15856" y="22168"/>
                    </a:lnTo>
                    <a:cubicBezTo>
                      <a:pt x="15838" y="22562"/>
                      <a:pt x="15838" y="22938"/>
                      <a:pt x="15820" y="23314"/>
                    </a:cubicBezTo>
                    <a:cubicBezTo>
                      <a:pt x="15820" y="23358"/>
                      <a:pt x="15857" y="23390"/>
                      <a:pt x="15889" y="23390"/>
                    </a:cubicBezTo>
                    <a:cubicBezTo>
                      <a:pt x="15896" y="23390"/>
                      <a:pt x="15903" y="23388"/>
                      <a:pt x="15910" y="23385"/>
                    </a:cubicBezTo>
                    <a:cubicBezTo>
                      <a:pt x="16482" y="23171"/>
                      <a:pt x="16715" y="22580"/>
                      <a:pt x="16697" y="21989"/>
                    </a:cubicBezTo>
                    <a:lnTo>
                      <a:pt x="16697" y="21989"/>
                    </a:lnTo>
                    <a:cubicBezTo>
                      <a:pt x="17019" y="22419"/>
                      <a:pt x="17449" y="22759"/>
                      <a:pt x="17932" y="22974"/>
                    </a:cubicBezTo>
                    <a:cubicBezTo>
                      <a:pt x="17942" y="22984"/>
                      <a:pt x="17953" y="22988"/>
                      <a:pt x="17964" y="22988"/>
                    </a:cubicBezTo>
                    <a:cubicBezTo>
                      <a:pt x="17993" y="22988"/>
                      <a:pt x="18021" y="22959"/>
                      <a:pt x="18021" y="22920"/>
                    </a:cubicBezTo>
                    <a:cubicBezTo>
                      <a:pt x="18003" y="22437"/>
                      <a:pt x="17860" y="21972"/>
                      <a:pt x="17610" y="21560"/>
                    </a:cubicBezTo>
                    <a:lnTo>
                      <a:pt x="17610" y="21560"/>
                    </a:lnTo>
                    <a:lnTo>
                      <a:pt x="17645" y="21596"/>
                    </a:lnTo>
                    <a:cubicBezTo>
                      <a:pt x="17852" y="21738"/>
                      <a:pt x="18227" y="21964"/>
                      <a:pt x="18548" y="21964"/>
                    </a:cubicBezTo>
                    <a:cubicBezTo>
                      <a:pt x="18671" y="21964"/>
                      <a:pt x="18786" y="21931"/>
                      <a:pt x="18880" y="21846"/>
                    </a:cubicBezTo>
                    <a:cubicBezTo>
                      <a:pt x="19381" y="21399"/>
                      <a:pt x="18844" y="21005"/>
                      <a:pt x="18254" y="20755"/>
                    </a:cubicBezTo>
                    <a:lnTo>
                      <a:pt x="18504" y="20755"/>
                    </a:lnTo>
                    <a:cubicBezTo>
                      <a:pt x="19184" y="20683"/>
                      <a:pt x="19238" y="20111"/>
                      <a:pt x="18988" y="19592"/>
                    </a:cubicBezTo>
                    <a:cubicBezTo>
                      <a:pt x="18979" y="19565"/>
                      <a:pt x="18952" y="19551"/>
                      <a:pt x="18925" y="19551"/>
                    </a:cubicBezTo>
                    <a:cubicBezTo>
                      <a:pt x="18898" y="19551"/>
                      <a:pt x="18871" y="19565"/>
                      <a:pt x="18862" y="19592"/>
                    </a:cubicBezTo>
                    <a:cubicBezTo>
                      <a:pt x="18624" y="19939"/>
                      <a:pt x="18180" y="20039"/>
                      <a:pt x="17715" y="20039"/>
                    </a:cubicBezTo>
                    <a:cubicBezTo>
                      <a:pt x="17270" y="20039"/>
                      <a:pt x="16806" y="19948"/>
                      <a:pt x="16482" y="19896"/>
                    </a:cubicBezTo>
                    <a:cubicBezTo>
                      <a:pt x="16476" y="19894"/>
                      <a:pt x="16471" y="19893"/>
                      <a:pt x="16466" y="19893"/>
                    </a:cubicBezTo>
                    <a:cubicBezTo>
                      <a:pt x="16426" y="19893"/>
                      <a:pt x="16417" y="19951"/>
                      <a:pt x="16464" y="19967"/>
                    </a:cubicBezTo>
                    <a:cubicBezTo>
                      <a:pt x="16776" y="20097"/>
                      <a:pt x="17226" y="20194"/>
                      <a:pt x="17670" y="20194"/>
                    </a:cubicBezTo>
                    <a:cubicBezTo>
                      <a:pt x="18144" y="20194"/>
                      <a:pt x="18612" y="20084"/>
                      <a:pt x="18898" y="19788"/>
                    </a:cubicBezTo>
                    <a:lnTo>
                      <a:pt x="18898" y="19788"/>
                    </a:lnTo>
                    <a:cubicBezTo>
                      <a:pt x="18988" y="20021"/>
                      <a:pt x="19041" y="20254"/>
                      <a:pt x="18862" y="20433"/>
                    </a:cubicBezTo>
                    <a:cubicBezTo>
                      <a:pt x="18746" y="20561"/>
                      <a:pt x="18561" y="20590"/>
                      <a:pt x="18381" y="20590"/>
                    </a:cubicBezTo>
                    <a:cubicBezTo>
                      <a:pt x="18286" y="20590"/>
                      <a:pt x="18192" y="20582"/>
                      <a:pt x="18111" y="20576"/>
                    </a:cubicBezTo>
                    <a:cubicBezTo>
                      <a:pt x="17610" y="20540"/>
                      <a:pt x="17234" y="20289"/>
                      <a:pt x="16786" y="20146"/>
                    </a:cubicBezTo>
                    <a:lnTo>
                      <a:pt x="16751" y="20146"/>
                    </a:lnTo>
                    <a:cubicBezTo>
                      <a:pt x="16536" y="20003"/>
                      <a:pt x="16303" y="19932"/>
                      <a:pt x="16053" y="19896"/>
                    </a:cubicBezTo>
                    <a:lnTo>
                      <a:pt x="16053" y="19860"/>
                    </a:lnTo>
                    <a:cubicBezTo>
                      <a:pt x="16041" y="19825"/>
                      <a:pt x="16007" y="19806"/>
                      <a:pt x="15970" y="19806"/>
                    </a:cubicBezTo>
                    <a:cubicBezTo>
                      <a:pt x="15950" y="19806"/>
                      <a:pt x="15929" y="19812"/>
                      <a:pt x="15910" y="19824"/>
                    </a:cubicBezTo>
                    <a:cubicBezTo>
                      <a:pt x="15892" y="19824"/>
                      <a:pt x="15874" y="19806"/>
                      <a:pt x="15838" y="19806"/>
                    </a:cubicBezTo>
                    <a:cubicBezTo>
                      <a:pt x="15838" y="19771"/>
                      <a:pt x="15838" y="19735"/>
                      <a:pt x="15820" y="19699"/>
                    </a:cubicBezTo>
                    <a:cubicBezTo>
                      <a:pt x="15812" y="19668"/>
                      <a:pt x="15784" y="19653"/>
                      <a:pt x="15756" y="19653"/>
                    </a:cubicBezTo>
                    <a:cubicBezTo>
                      <a:pt x="15720" y="19653"/>
                      <a:pt x="15685" y="19677"/>
                      <a:pt x="15695" y="19717"/>
                    </a:cubicBezTo>
                    <a:lnTo>
                      <a:pt x="15695" y="19753"/>
                    </a:lnTo>
                    <a:cubicBezTo>
                      <a:pt x="15230" y="19234"/>
                      <a:pt x="14800" y="18697"/>
                      <a:pt x="14371" y="18142"/>
                    </a:cubicBezTo>
                    <a:cubicBezTo>
                      <a:pt x="13852" y="17480"/>
                      <a:pt x="13494" y="16728"/>
                      <a:pt x="13029" y="16013"/>
                    </a:cubicBezTo>
                    <a:lnTo>
                      <a:pt x="12975" y="15851"/>
                    </a:lnTo>
                    <a:cubicBezTo>
                      <a:pt x="12885" y="15511"/>
                      <a:pt x="12778" y="15207"/>
                      <a:pt x="12671" y="14867"/>
                    </a:cubicBezTo>
                    <a:lnTo>
                      <a:pt x="12671" y="14867"/>
                    </a:lnTo>
                    <a:cubicBezTo>
                      <a:pt x="13745" y="16559"/>
                      <a:pt x="15514" y="18233"/>
                      <a:pt x="17310" y="18233"/>
                    </a:cubicBezTo>
                    <a:cubicBezTo>
                      <a:pt x="17339" y="18233"/>
                      <a:pt x="17367" y="18232"/>
                      <a:pt x="17395" y="18232"/>
                    </a:cubicBezTo>
                    <a:cubicBezTo>
                      <a:pt x="17467" y="18232"/>
                      <a:pt x="17502" y="18142"/>
                      <a:pt x="17449" y="18088"/>
                    </a:cubicBezTo>
                    <a:cubicBezTo>
                      <a:pt x="16643" y="17229"/>
                      <a:pt x="16089" y="16030"/>
                      <a:pt x="15140" y="15297"/>
                    </a:cubicBezTo>
                    <a:cubicBezTo>
                      <a:pt x="14371" y="14688"/>
                      <a:pt x="13351" y="14348"/>
                      <a:pt x="12599" y="13740"/>
                    </a:cubicBezTo>
                    <a:cubicBezTo>
                      <a:pt x="12456" y="13543"/>
                      <a:pt x="12313" y="13364"/>
                      <a:pt x="12170" y="13185"/>
                    </a:cubicBezTo>
                    <a:cubicBezTo>
                      <a:pt x="12165" y="13180"/>
                      <a:pt x="12157" y="13178"/>
                      <a:pt x="12150" y="13178"/>
                    </a:cubicBezTo>
                    <a:cubicBezTo>
                      <a:pt x="12128" y="13178"/>
                      <a:pt x="12103" y="13195"/>
                      <a:pt x="12116" y="13221"/>
                    </a:cubicBezTo>
                    <a:cubicBezTo>
                      <a:pt x="12134" y="13257"/>
                      <a:pt x="12152" y="13292"/>
                      <a:pt x="12170" y="13328"/>
                    </a:cubicBezTo>
                    <a:cubicBezTo>
                      <a:pt x="12098" y="13239"/>
                      <a:pt x="12026" y="13149"/>
                      <a:pt x="11955" y="13042"/>
                    </a:cubicBezTo>
                    <a:cubicBezTo>
                      <a:pt x="11651" y="12344"/>
                      <a:pt x="11346" y="11628"/>
                      <a:pt x="11060" y="10930"/>
                    </a:cubicBezTo>
                    <a:lnTo>
                      <a:pt x="11060" y="10930"/>
                    </a:lnTo>
                    <a:lnTo>
                      <a:pt x="11221" y="11020"/>
                    </a:lnTo>
                    <a:cubicBezTo>
                      <a:pt x="11364" y="11252"/>
                      <a:pt x="11543" y="11467"/>
                      <a:pt x="11722" y="11646"/>
                    </a:cubicBezTo>
                    <a:cubicBezTo>
                      <a:pt x="11901" y="11879"/>
                      <a:pt x="12134" y="12058"/>
                      <a:pt x="12402" y="12147"/>
                    </a:cubicBezTo>
                    <a:cubicBezTo>
                      <a:pt x="12412" y="12150"/>
                      <a:pt x="12421" y="12151"/>
                      <a:pt x="12430" y="12151"/>
                    </a:cubicBezTo>
                    <a:cubicBezTo>
                      <a:pt x="12491" y="12151"/>
                      <a:pt x="12541" y="12102"/>
                      <a:pt x="12510" y="12040"/>
                    </a:cubicBezTo>
                    <a:cubicBezTo>
                      <a:pt x="12223" y="11413"/>
                      <a:pt x="11668" y="10930"/>
                      <a:pt x="10988" y="10751"/>
                    </a:cubicBezTo>
                    <a:cubicBezTo>
                      <a:pt x="10541" y="9660"/>
                      <a:pt x="10201" y="8514"/>
                      <a:pt x="9986" y="7351"/>
                    </a:cubicBezTo>
                    <a:cubicBezTo>
                      <a:pt x="9986" y="7137"/>
                      <a:pt x="10004" y="6940"/>
                      <a:pt x="10022" y="6743"/>
                    </a:cubicBezTo>
                    <a:cubicBezTo>
                      <a:pt x="10129" y="7244"/>
                      <a:pt x="10380" y="7745"/>
                      <a:pt x="10774" y="7924"/>
                    </a:cubicBezTo>
                    <a:cubicBezTo>
                      <a:pt x="10787" y="7931"/>
                      <a:pt x="10801" y="7933"/>
                      <a:pt x="10814" y="7933"/>
                    </a:cubicBezTo>
                    <a:cubicBezTo>
                      <a:pt x="10875" y="7933"/>
                      <a:pt x="10931" y="7875"/>
                      <a:pt x="10917" y="7817"/>
                    </a:cubicBezTo>
                    <a:cubicBezTo>
                      <a:pt x="10810" y="7172"/>
                      <a:pt x="10666" y="6331"/>
                      <a:pt x="10076" y="5938"/>
                    </a:cubicBezTo>
                    <a:cubicBezTo>
                      <a:pt x="10255" y="3951"/>
                      <a:pt x="10613" y="2001"/>
                      <a:pt x="11132" y="68"/>
                    </a:cubicBezTo>
                    <a:cubicBezTo>
                      <a:pt x="11142" y="25"/>
                      <a:pt x="11107" y="1"/>
                      <a:pt x="1107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2"/>
              <p:cNvSpPr/>
              <p:nvPr/>
            </p:nvSpPr>
            <p:spPr>
              <a:xfrm>
                <a:off x="1701575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1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0" y="1435"/>
                      <a:pt x="22" y="1465"/>
                      <a:pt x="49" y="1465"/>
                    </a:cubicBezTo>
                    <a:cubicBezTo>
                      <a:pt x="56" y="1465"/>
                      <a:pt x="62" y="1463"/>
                      <a:pt x="69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2"/>
              <p:cNvSpPr/>
              <p:nvPr/>
            </p:nvSpPr>
            <p:spPr>
              <a:xfrm>
                <a:off x="1911975" y="4035350"/>
                <a:ext cx="224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8" extrusionOk="0">
                    <a:moveTo>
                      <a:pt x="46" y="1"/>
                    </a:moveTo>
                    <a:cubicBezTo>
                      <a:pt x="25" y="1"/>
                      <a:pt x="0" y="35"/>
                      <a:pt x="28" y="49"/>
                    </a:cubicBezTo>
                    <a:cubicBezTo>
                      <a:pt x="260" y="317"/>
                      <a:pt x="529" y="568"/>
                      <a:pt x="833" y="782"/>
                    </a:cubicBezTo>
                    <a:cubicBezTo>
                      <a:pt x="836" y="786"/>
                      <a:pt x="841" y="787"/>
                      <a:pt x="846" y="787"/>
                    </a:cubicBezTo>
                    <a:cubicBezTo>
                      <a:pt x="867" y="787"/>
                      <a:pt x="898" y="758"/>
                      <a:pt x="869" y="729"/>
                    </a:cubicBezTo>
                    <a:cubicBezTo>
                      <a:pt x="600" y="496"/>
                      <a:pt x="350" y="228"/>
                      <a:pt x="63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2"/>
              <p:cNvSpPr/>
              <p:nvPr/>
            </p:nvSpPr>
            <p:spPr>
              <a:xfrm>
                <a:off x="1831225" y="4182225"/>
                <a:ext cx="2360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591" extrusionOk="0">
                    <a:moveTo>
                      <a:pt x="287" y="330"/>
                    </a:moveTo>
                    <a:lnTo>
                      <a:pt x="287" y="330"/>
                    </a:lnTo>
                    <a:cubicBezTo>
                      <a:pt x="520" y="598"/>
                      <a:pt x="681" y="920"/>
                      <a:pt x="734" y="1278"/>
                    </a:cubicBezTo>
                    <a:cubicBezTo>
                      <a:pt x="609" y="1099"/>
                      <a:pt x="502" y="902"/>
                      <a:pt x="430" y="687"/>
                    </a:cubicBezTo>
                    <a:cubicBezTo>
                      <a:pt x="376" y="580"/>
                      <a:pt x="341" y="455"/>
                      <a:pt x="287" y="330"/>
                    </a:cubicBezTo>
                    <a:close/>
                    <a:moveTo>
                      <a:pt x="62" y="0"/>
                    </a:moveTo>
                    <a:cubicBezTo>
                      <a:pt x="38" y="0"/>
                      <a:pt x="19" y="17"/>
                      <a:pt x="19" y="43"/>
                    </a:cubicBezTo>
                    <a:cubicBezTo>
                      <a:pt x="1" y="79"/>
                      <a:pt x="1" y="115"/>
                      <a:pt x="36" y="133"/>
                    </a:cubicBezTo>
                    <a:cubicBezTo>
                      <a:pt x="90" y="365"/>
                      <a:pt x="180" y="598"/>
                      <a:pt x="305" y="831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8" y="1582"/>
                      <a:pt x="838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8" y="1010"/>
                      <a:pt x="645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1" y="3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2"/>
              <p:cNvSpPr/>
              <p:nvPr/>
            </p:nvSpPr>
            <p:spPr>
              <a:xfrm>
                <a:off x="2003650" y="4558075"/>
                <a:ext cx="305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7" extrusionOk="0">
                    <a:moveTo>
                      <a:pt x="35" y="0"/>
                    </a:moveTo>
                    <a:cubicBezTo>
                      <a:pt x="18" y="0"/>
                      <a:pt x="0" y="27"/>
                      <a:pt x="29" y="41"/>
                    </a:cubicBezTo>
                    <a:cubicBezTo>
                      <a:pt x="351" y="327"/>
                      <a:pt x="763" y="471"/>
                      <a:pt x="1139" y="703"/>
                    </a:cubicBezTo>
                    <a:cubicBezTo>
                      <a:pt x="1142" y="705"/>
                      <a:pt x="1147" y="706"/>
                      <a:pt x="1151" y="706"/>
                    </a:cubicBezTo>
                    <a:cubicBezTo>
                      <a:pt x="1185" y="706"/>
                      <a:pt x="1222" y="646"/>
                      <a:pt x="1174" y="614"/>
                    </a:cubicBezTo>
                    <a:cubicBezTo>
                      <a:pt x="817" y="399"/>
                      <a:pt x="441" y="202"/>
                      <a:pt x="47" y="5"/>
                    </a:cubicBezTo>
                    <a:cubicBezTo>
                      <a:pt x="44" y="2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2"/>
              <p:cNvSpPr/>
              <p:nvPr/>
            </p:nvSpPr>
            <p:spPr>
              <a:xfrm>
                <a:off x="1812450" y="47926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7" y="36"/>
                      <a:pt x="322" y="126"/>
                    </a:cubicBezTo>
                    <a:cubicBezTo>
                      <a:pt x="197" y="197"/>
                      <a:pt x="36" y="305"/>
                      <a:pt x="0" y="448"/>
                    </a:cubicBezTo>
                    <a:cubicBezTo>
                      <a:pt x="0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7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2"/>
              <p:cNvSpPr/>
              <p:nvPr/>
            </p:nvSpPr>
            <p:spPr>
              <a:xfrm>
                <a:off x="1992725" y="464095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0"/>
                    </a:moveTo>
                    <a:cubicBezTo>
                      <a:pt x="158" y="0"/>
                      <a:pt x="83" y="26"/>
                      <a:pt x="19" y="90"/>
                    </a:cubicBezTo>
                    <a:lnTo>
                      <a:pt x="37" y="90"/>
                    </a:lnTo>
                    <a:cubicBezTo>
                      <a:pt x="1" y="126"/>
                      <a:pt x="19" y="180"/>
                      <a:pt x="72" y="180"/>
                    </a:cubicBezTo>
                    <a:lnTo>
                      <a:pt x="341" y="180"/>
                    </a:lnTo>
                    <a:cubicBezTo>
                      <a:pt x="448" y="216"/>
                      <a:pt x="538" y="251"/>
                      <a:pt x="627" y="323"/>
                    </a:cubicBezTo>
                    <a:cubicBezTo>
                      <a:pt x="636" y="336"/>
                      <a:pt x="647" y="342"/>
                      <a:pt x="658" y="342"/>
                    </a:cubicBezTo>
                    <a:cubicBezTo>
                      <a:pt x="692" y="342"/>
                      <a:pt x="726" y="292"/>
                      <a:pt x="699" y="251"/>
                    </a:cubicBezTo>
                    <a:cubicBezTo>
                      <a:pt x="599" y="139"/>
                      <a:pt x="411" y="0"/>
                      <a:pt x="23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2"/>
              <p:cNvSpPr/>
              <p:nvPr/>
            </p:nvSpPr>
            <p:spPr>
              <a:xfrm>
                <a:off x="1618275" y="4509675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9"/>
                    </a:cubicBezTo>
                    <a:cubicBezTo>
                      <a:pt x="18" y="9"/>
                      <a:pt x="1" y="44"/>
                      <a:pt x="18" y="80"/>
                    </a:cubicBezTo>
                    <a:cubicBezTo>
                      <a:pt x="72" y="170"/>
                      <a:pt x="197" y="188"/>
                      <a:pt x="287" y="241"/>
                    </a:cubicBezTo>
                    <a:cubicBezTo>
                      <a:pt x="394" y="313"/>
                      <a:pt x="484" y="402"/>
                      <a:pt x="537" y="510"/>
                    </a:cubicBezTo>
                    <a:cubicBezTo>
                      <a:pt x="543" y="528"/>
                      <a:pt x="559" y="536"/>
                      <a:pt x="577" y="536"/>
                    </a:cubicBezTo>
                    <a:cubicBezTo>
                      <a:pt x="611" y="536"/>
                      <a:pt x="651" y="504"/>
                      <a:pt x="627" y="456"/>
                    </a:cubicBezTo>
                    <a:cubicBezTo>
                      <a:pt x="591" y="331"/>
                      <a:pt x="502" y="223"/>
                      <a:pt x="412" y="134"/>
                    </a:cubicBezTo>
                    <a:cubicBezTo>
                      <a:pt x="337" y="74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2"/>
              <p:cNvSpPr/>
              <p:nvPr/>
            </p:nvSpPr>
            <p:spPr>
              <a:xfrm>
                <a:off x="1965000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0" y="818"/>
                      <a:pt x="108" y="1229"/>
                    </a:cubicBezTo>
                    <a:cubicBezTo>
                      <a:pt x="108" y="1264"/>
                      <a:pt x="138" y="1284"/>
                      <a:pt x="168" y="1284"/>
                    </a:cubicBezTo>
                    <a:cubicBezTo>
                      <a:pt x="185" y="1284"/>
                      <a:pt x="202" y="1278"/>
                      <a:pt x="215" y="1265"/>
                    </a:cubicBezTo>
                    <a:cubicBezTo>
                      <a:pt x="466" y="997"/>
                      <a:pt x="537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2" y="299"/>
                    </a:cubicBezTo>
                    <a:cubicBezTo>
                      <a:pt x="394" y="567"/>
                      <a:pt x="358" y="836"/>
                      <a:pt x="215" y="1068"/>
                    </a:cubicBezTo>
                    <a:cubicBezTo>
                      <a:pt x="215" y="710"/>
                      <a:pt x="251" y="370"/>
                      <a:pt x="322" y="30"/>
                    </a:cubicBezTo>
                    <a:cubicBezTo>
                      <a:pt x="322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2"/>
              <p:cNvSpPr/>
              <p:nvPr/>
            </p:nvSpPr>
            <p:spPr>
              <a:xfrm>
                <a:off x="1842850" y="4752250"/>
                <a:ext cx="14350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4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900"/>
                      <a:pt x="466" y="1132"/>
                    </a:cubicBezTo>
                    <a:cubicBezTo>
                      <a:pt x="234" y="1114"/>
                      <a:pt x="180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6" y="0"/>
                      <a:pt x="73" y="14"/>
                      <a:pt x="73" y="41"/>
                    </a:cubicBezTo>
                    <a:cubicBezTo>
                      <a:pt x="73" y="94"/>
                      <a:pt x="55" y="184"/>
                      <a:pt x="37" y="291"/>
                    </a:cubicBezTo>
                    <a:cubicBezTo>
                      <a:pt x="19" y="309"/>
                      <a:pt x="1" y="327"/>
                      <a:pt x="37" y="363"/>
                    </a:cubicBezTo>
                    <a:cubicBezTo>
                      <a:pt x="37" y="750"/>
                      <a:pt x="84" y="1264"/>
                      <a:pt x="447" y="1264"/>
                    </a:cubicBezTo>
                    <a:cubicBezTo>
                      <a:pt x="470" y="1264"/>
                      <a:pt x="494" y="1262"/>
                      <a:pt x="520" y="1257"/>
                    </a:cubicBezTo>
                    <a:cubicBezTo>
                      <a:pt x="556" y="1257"/>
                      <a:pt x="574" y="1240"/>
                      <a:pt x="574" y="1204"/>
                    </a:cubicBezTo>
                    <a:cubicBezTo>
                      <a:pt x="538" y="882"/>
                      <a:pt x="395" y="577"/>
                      <a:pt x="144" y="363"/>
                    </a:cubicBezTo>
                    <a:cubicBezTo>
                      <a:pt x="144" y="220"/>
                      <a:pt x="144" y="94"/>
                      <a:pt x="144" y="23"/>
                    </a:cubicBezTo>
                    <a:lnTo>
                      <a:pt x="126" y="41"/>
                    </a:lnTo>
                    <a:cubicBezTo>
                      <a:pt x="126" y="14"/>
                      <a:pt x="113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2"/>
              <p:cNvSpPr/>
              <p:nvPr/>
            </p:nvSpPr>
            <p:spPr>
              <a:xfrm>
                <a:off x="1750250" y="3040100"/>
                <a:ext cx="211650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0" extrusionOk="0">
                    <a:moveTo>
                      <a:pt x="2568" y="917"/>
                    </a:moveTo>
                    <a:cubicBezTo>
                      <a:pt x="2722" y="917"/>
                      <a:pt x="2953" y="1064"/>
                      <a:pt x="3079" y="1169"/>
                    </a:cubicBezTo>
                    <a:cubicBezTo>
                      <a:pt x="3759" y="1724"/>
                      <a:pt x="3759" y="2565"/>
                      <a:pt x="3759" y="3370"/>
                    </a:cubicBezTo>
                    <a:cubicBezTo>
                      <a:pt x="3741" y="3281"/>
                      <a:pt x="3723" y="3209"/>
                      <a:pt x="3687" y="3120"/>
                    </a:cubicBezTo>
                    <a:lnTo>
                      <a:pt x="3687" y="3013"/>
                    </a:lnTo>
                    <a:lnTo>
                      <a:pt x="3669" y="3013"/>
                    </a:lnTo>
                    <a:lnTo>
                      <a:pt x="3669" y="3066"/>
                    </a:lnTo>
                    <a:cubicBezTo>
                      <a:pt x="3633" y="2977"/>
                      <a:pt x="3615" y="2869"/>
                      <a:pt x="3580" y="2762"/>
                    </a:cubicBezTo>
                    <a:cubicBezTo>
                      <a:pt x="3573" y="2748"/>
                      <a:pt x="3558" y="2742"/>
                      <a:pt x="3544" y="2742"/>
                    </a:cubicBezTo>
                    <a:cubicBezTo>
                      <a:pt x="3520" y="2742"/>
                      <a:pt x="3497" y="2758"/>
                      <a:pt x="3508" y="2780"/>
                    </a:cubicBezTo>
                    <a:cubicBezTo>
                      <a:pt x="3598" y="3120"/>
                      <a:pt x="3687" y="3442"/>
                      <a:pt x="3759" y="3764"/>
                    </a:cubicBezTo>
                    <a:lnTo>
                      <a:pt x="3759" y="3800"/>
                    </a:lnTo>
                    <a:cubicBezTo>
                      <a:pt x="3419" y="3353"/>
                      <a:pt x="3079" y="2905"/>
                      <a:pt x="2774" y="2422"/>
                    </a:cubicBezTo>
                    <a:cubicBezTo>
                      <a:pt x="2578" y="2046"/>
                      <a:pt x="2452" y="1635"/>
                      <a:pt x="2417" y="1205"/>
                    </a:cubicBezTo>
                    <a:cubicBezTo>
                      <a:pt x="2387" y="990"/>
                      <a:pt x="2458" y="917"/>
                      <a:pt x="2568" y="917"/>
                    </a:cubicBezTo>
                    <a:close/>
                    <a:moveTo>
                      <a:pt x="4739" y="447"/>
                    </a:moveTo>
                    <a:cubicBezTo>
                      <a:pt x="4867" y="447"/>
                      <a:pt x="4922" y="822"/>
                      <a:pt x="4922" y="1026"/>
                    </a:cubicBezTo>
                    <a:cubicBezTo>
                      <a:pt x="4940" y="1313"/>
                      <a:pt x="4904" y="1563"/>
                      <a:pt x="4886" y="1849"/>
                    </a:cubicBezTo>
                    <a:cubicBezTo>
                      <a:pt x="4850" y="2315"/>
                      <a:pt x="4779" y="2762"/>
                      <a:pt x="4671" y="3227"/>
                    </a:cubicBezTo>
                    <a:cubicBezTo>
                      <a:pt x="4707" y="2995"/>
                      <a:pt x="4689" y="2744"/>
                      <a:pt x="4618" y="2529"/>
                    </a:cubicBezTo>
                    <a:cubicBezTo>
                      <a:pt x="4618" y="2511"/>
                      <a:pt x="4618" y="2511"/>
                      <a:pt x="4618" y="2511"/>
                    </a:cubicBezTo>
                    <a:lnTo>
                      <a:pt x="4582" y="2511"/>
                    </a:lnTo>
                    <a:cubicBezTo>
                      <a:pt x="4582" y="2511"/>
                      <a:pt x="4582" y="2511"/>
                      <a:pt x="4582" y="2529"/>
                    </a:cubicBezTo>
                    <a:cubicBezTo>
                      <a:pt x="4474" y="2780"/>
                      <a:pt x="4528" y="3209"/>
                      <a:pt x="4510" y="3478"/>
                    </a:cubicBezTo>
                    <a:cubicBezTo>
                      <a:pt x="4510" y="3585"/>
                      <a:pt x="4492" y="3693"/>
                      <a:pt x="4474" y="3800"/>
                    </a:cubicBezTo>
                    <a:cubicBezTo>
                      <a:pt x="4206" y="2780"/>
                      <a:pt x="4081" y="1635"/>
                      <a:pt x="4546" y="668"/>
                    </a:cubicBezTo>
                    <a:cubicBezTo>
                      <a:pt x="4623" y="508"/>
                      <a:pt x="4687" y="447"/>
                      <a:pt x="4739" y="447"/>
                    </a:cubicBezTo>
                    <a:close/>
                    <a:moveTo>
                      <a:pt x="1481" y="2721"/>
                    </a:moveTo>
                    <a:cubicBezTo>
                      <a:pt x="1536" y="2721"/>
                      <a:pt x="1613" y="2749"/>
                      <a:pt x="1719" y="2816"/>
                    </a:cubicBezTo>
                    <a:cubicBezTo>
                      <a:pt x="2130" y="3102"/>
                      <a:pt x="2488" y="3442"/>
                      <a:pt x="2810" y="3836"/>
                    </a:cubicBezTo>
                    <a:cubicBezTo>
                      <a:pt x="3025" y="4033"/>
                      <a:pt x="3204" y="4283"/>
                      <a:pt x="3347" y="4534"/>
                    </a:cubicBezTo>
                    <a:cubicBezTo>
                      <a:pt x="3472" y="4784"/>
                      <a:pt x="3562" y="5053"/>
                      <a:pt x="3633" y="5321"/>
                    </a:cubicBezTo>
                    <a:cubicBezTo>
                      <a:pt x="3401" y="5035"/>
                      <a:pt x="3186" y="4730"/>
                      <a:pt x="2953" y="4426"/>
                    </a:cubicBezTo>
                    <a:cubicBezTo>
                      <a:pt x="2949" y="4421"/>
                      <a:pt x="2941" y="4419"/>
                      <a:pt x="2933" y="4419"/>
                    </a:cubicBezTo>
                    <a:cubicBezTo>
                      <a:pt x="2912" y="4419"/>
                      <a:pt x="2887" y="4436"/>
                      <a:pt x="2900" y="4462"/>
                    </a:cubicBezTo>
                    <a:cubicBezTo>
                      <a:pt x="3061" y="4838"/>
                      <a:pt x="3275" y="5178"/>
                      <a:pt x="3544" y="5482"/>
                    </a:cubicBezTo>
                    <a:cubicBezTo>
                      <a:pt x="3615" y="5589"/>
                      <a:pt x="3705" y="5715"/>
                      <a:pt x="3777" y="5822"/>
                    </a:cubicBezTo>
                    <a:cubicBezTo>
                      <a:pt x="2739" y="5786"/>
                      <a:pt x="2291" y="4838"/>
                      <a:pt x="1915" y="4015"/>
                    </a:cubicBezTo>
                    <a:lnTo>
                      <a:pt x="1915" y="3997"/>
                    </a:lnTo>
                    <a:cubicBezTo>
                      <a:pt x="1808" y="3764"/>
                      <a:pt x="1647" y="3549"/>
                      <a:pt x="1522" y="3317"/>
                    </a:cubicBezTo>
                    <a:cubicBezTo>
                      <a:pt x="1382" y="3079"/>
                      <a:pt x="1286" y="2721"/>
                      <a:pt x="1481" y="2721"/>
                    </a:cubicBezTo>
                    <a:close/>
                    <a:moveTo>
                      <a:pt x="6500" y="2832"/>
                    </a:moveTo>
                    <a:cubicBezTo>
                      <a:pt x="6548" y="2832"/>
                      <a:pt x="6496" y="4179"/>
                      <a:pt x="6443" y="4337"/>
                    </a:cubicBezTo>
                    <a:cubicBezTo>
                      <a:pt x="6264" y="4999"/>
                      <a:pt x="5870" y="5572"/>
                      <a:pt x="5494" y="6144"/>
                    </a:cubicBezTo>
                    <a:cubicBezTo>
                      <a:pt x="5638" y="5679"/>
                      <a:pt x="5781" y="5232"/>
                      <a:pt x="5942" y="4802"/>
                    </a:cubicBezTo>
                    <a:cubicBezTo>
                      <a:pt x="5953" y="4770"/>
                      <a:pt x="5925" y="4744"/>
                      <a:pt x="5897" y="4744"/>
                    </a:cubicBezTo>
                    <a:cubicBezTo>
                      <a:pt x="5878" y="4744"/>
                      <a:pt x="5860" y="4756"/>
                      <a:pt x="5852" y="4784"/>
                    </a:cubicBezTo>
                    <a:cubicBezTo>
                      <a:pt x="5566" y="5446"/>
                      <a:pt x="5333" y="6144"/>
                      <a:pt x="5047" y="6824"/>
                    </a:cubicBezTo>
                    <a:cubicBezTo>
                      <a:pt x="5029" y="5697"/>
                      <a:pt x="5298" y="4569"/>
                      <a:pt x="5817" y="3567"/>
                    </a:cubicBezTo>
                    <a:cubicBezTo>
                      <a:pt x="5978" y="3263"/>
                      <a:pt x="6210" y="3013"/>
                      <a:pt x="6497" y="2834"/>
                    </a:cubicBezTo>
                    <a:cubicBezTo>
                      <a:pt x="6498" y="2833"/>
                      <a:pt x="6499" y="2832"/>
                      <a:pt x="6500" y="2832"/>
                    </a:cubicBezTo>
                    <a:close/>
                    <a:moveTo>
                      <a:pt x="985" y="6341"/>
                    </a:moveTo>
                    <a:cubicBezTo>
                      <a:pt x="1432" y="6359"/>
                      <a:pt x="1844" y="6645"/>
                      <a:pt x="2166" y="6914"/>
                    </a:cubicBezTo>
                    <a:cubicBezTo>
                      <a:pt x="2667" y="7343"/>
                      <a:pt x="2971" y="7898"/>
                      <a:pt x="3365" y="8399"/>
                    </a:cubicBezTo>
                    <a:cubicBezTo>
                      <a:pt x="3061" y="8148"/>
                      <a:pt x="2721" y="7952"/>
                      <a:pt x="2399" y="7719"/>
                    </a:cubicBezTo>
                    <a:cubicBezTo>
                      <a:pt x="2388" y="7712"/>
                      <a:pt x="2379" y="7709"/>
                      <a:pt x="2370" y="7709"/>
                    </a:cubicBezTo>
                    <a:cubicBezTo>
                      <a:pt x="2334" y="7709"/>
                      <a:pt x="2316" y="7762"/>
                      <a:pt x="2345" y="7791"/>
                    </a:cubicBezTo>
                    <a:cubicBezTo>
                      <a:pt x="2739" y="8095"/>
                      <a:pt x="3150" y="8363"/>
                      <a:pt x="3508" y="8667"/>
                    </a:cubicBezTo>
                    <a:cubicBezTo>
                      <a:pt x="3562" y="8721"/>
                      <a:pt x="3615" y="8775"/>
                      <a:pt x="3651" y="8811"/>
                    </a:cubicBezTo>
                    <a:cubicBezTo>
                      <a:pt x="3560" y="8830"/>
                      <a:pt x="3469" y="8840"/>
                      <a:pt x="3379" y="8840"/>
                    </a:cubicBezTo>
                    <a:cubicBezTo>
                      <a:pt x="2400" y="8840"/>
                      <a:pt x="1469" y="7755"/>
                      <a:pt x="1092" y="6985"/>
                    </a:cubicBezTo>
                    <a:cubicBezTo>
                      <a:pt x="1039" y="6860"/>
                      <a:pt x="824" y="6341"/>
                      <a:pt x="985" y="6341"/>
                    </a:cubicBezTo>
                    <a:close/>
                    <a:moveTo>
                      <a:pt x="7332" y="6764"/>
                    </a:moveTo>
                    <a:cubicBezTo>
                      <a:pt x="7749" y="6764"/>
                      <a:pt x="6982" y="8754"/>
                      <a:pt x="6855" y="9025"/>
                    </a:cubicBezTo>
                    <a:cubicBezTo>
                      <a:pt x="6461" y="9884"/>
                      <a:pt x="5781" y="10475"/>
                      <a:pt x="5172" y="11155"/>
                    </a:cubicBezTo>
                    <a:cubicBezTo>
                      <a:pt x="5620" y="10493"/>
                      <a:pt x="5996" y="9723"/>
                      <a:pt x="6389" y="9043"/>
                    </a:cubicBezTo>
                    <a:cubicBezTo>
                      <a:pt x="6415" y="8992"/>
                      <a:pt x="6376" y="8950"/>
                      <a:pt x="6332" y="8950"/>
                    </a:cubicBezTo>
                    <a:cubicBezTo>
                      <a:pt x="6315" y="8950"/>
                      <a:pt x="6297" y="8956"/>
                      <a:pt x="6282" y="8972"/>
                    </a:cubicBezTo>
                    <a:cubicBezTo>
                      <a:pt x="5888" y="9634"/>
                      <a:pt x="5477" y="10260"/>
                      <a:pt x="5047" y="10886"/>
                    </a:cubicBezTo>
                    <a:cubicBezTo>
                      <a:pt x="5262" y="9258"/>
                      <a:pt x="5691" y="7916"/>
                      <a:pt x="7123" y="6860"/>
                    </a:cubicBezTo>
                    <a:cubicBezTo>
                      <a:pt x="7213" y="6794"/>
                      <a:pt x="7281" y="6764"/>
                      <a:pt x="7332" y="6764"/>
                    </a:cubicBezTo>
                    <a:close/>
                    <a:moveTo>
                      <a:pt x="287" y="9795"/>
                    </a:moveTo>
                    <a:cubicBezTo>
                      <a:pt x="1039" y="9831"/>
                      <a:pt x="1772" y="10350"/>
                      <a:pt x="2345" y="10833"/>
                    </a:cubicBezTo>
                    <a:cubicBezTo>
                      <a:pt x="2828" y="11244"/>
                      <a:pt x="3097" y="11745"/>
                      <a:pt x="3419" y="12246"/>
                    </a:cubicBezTo>
                    <a:cubicBezTo>
                      <a:pt x="3061" y="11960"/>
                      <a:pt x="2649" y="11727"/>
                      <a:pt x="2399" y="11549"/>
                    </a:cubicBezTo>
                    <a:cubicBezTo>
                      <a:pt x="2390" y="11543"/>
                      <a:pt x="2381" y="11540"/>
                      <a:pt x="2373" y="11540"/>
                    </a:cubicBezTo>
                    <a:cubicBezTo>
                      <a:pt x="2330" y="11540"/>
                      <a:pt x="2300" y="11608"/>
                      <a:pt x="2345" y="11638"/>
                    </a:cubicBezTo>
                    <a:cubicBezTo>
                      <a:pt x="2721" y="11889"/>
                      <a:pt x="3061" y="12157"/>
                      <a:pt x="3383" y="12461"/>
                    </a:cubicBezTo>
                    <a:cubicBezTo>
                      <a:pt x="3454" y="12515"/>
                      <a:pt x="3508" y="12586"/>
                      <a:pt x="3562" y="12658"/>
                    </a:cubicBezTo>
                    <a:cubicBezTo>
                      <a:pt x="3491" y="12666"/>
                      <a:pt x="3422" y="12669"/>
                      <a:pt x="3354" y="12669"/>
                    </a:cubicBezTo>
                    <a:cubicBezTo>
                      <a:pt x="2466" y="12669"/>
                      <a:pt x="1855" y="12037"/>
                      <a:pt x="1289" y="11405"/>
                    </a:cubicBezTo>
                    <a:cubicBezTo>
                      <a:pt x="1039" y="11119"/>
                      <a:pt x="806" y="10833"/>
                      <a:pt x="591" y="10528"/>
                    </a:cubicBezTo>
                    <a:cubicBezTo>
                      <a:pt x="538" y="10439"/>
                      <a:pt x="144" y="9795"/>
                      <a:pt x="287" y="9795"/>
                    </a:cubicBezTo>
                    <a:close/>
                    <a:moveTo>
                      <a:pt x="7946" y="10876"/>
                    </a:moveTo>
                    <a:cubicBezTo>
                      <a:pt x="8112" y="10876"/>
                      <a:pt x="8202" y="11045"/>
                      <a:pt x="8125" y="11513"/>
                    </a:cubicBezTo>
                    <a:cubicBezTo>
                      <a:pt x="7982" y="12085"/>
                      <a:pt x="7749" y="12640"/>
                      <a:pt x="7409" y="13141"/>
                    </a:cubicBezTo>
                    <a:cubicBezTo>
                      <a:pt x="6890" y="13982"/>
                      <a:pt x="6139" y="14555"/>
                      <a:pt x="5351" y="15092"/>
                    </a:cubicBezTo>
                    <a:cubicBezTo>
                      <a:pt x="5888" y="14412"/>
                      <a:pt x="6371" y="13696"/>
                      <a:pt x="6801" y="12944"/>
                    </a:cubicBezTo>
                    <a:cubicBezTo>
                      <a:pt x="6813" y="12906"/>
                      <a:pt x="6781" y="12868"/>
                      <a:pt x="6743" y="12868"/>
                    </a:cubicBezTo>
                    <a:cubicBezTo>
                      <a:pt x="6726" y="12868"/>
                      <a:pt x="6709" y="12875"/>
                      <a:pt x="6693" y="12891"/>
                    </a:cubicBezTo>
                    <a:cubicBezTo>
                      <a:pt x="6192" y="13750"/>
                      <a:pt x="5584" y="14555"/>
                      <a:pt x="4886" y="15289"/>
                    </a:cubicBezTo>
                    <a:cubicBezTo>
                      <a:pt x="5190" y="14644"/>
                      <a:pt x="5405" y="13982"/>
                      <a:pt x="5709" y="13356"/>
                    </a:cubicBezTo>
                    <a:lnTo>
                      <a:pt x="5673" y="13284"/>
                    </a:lnTo>
                    <a:cubicBezTo>
                      <a:pt x="6031" y="12533"/>
                      <a:pt x="6658" y="11889"/>
                      <a:pt x="7230" y="11316"/>
                    </a:cubicBezTo>
                    <a:cubicBezTo>
                      <a:pt x="7484" y="11081"/>
                      <a:pt x="7762" y="10876"/>
                      <a:pt x="7946" y="10876"/>
                    </a:cubicBezTo>
                    <a:close/>
                    <a:moveTo>
                      <a:pt x="663" y="13280"/>
                    </a:moveTo>
                    <a:cubicBezTo>
                      <a:pt x="761" y="13280"/>
                      <a:pt x="895" y="13338"/>
                      <a:pt x="1003" y="13374"/>
                    </a:cubicBezTo>
                    <a:cubicBezTo>
                      <a:pt x="2148" y="13660"/>
                      <a:pt x="2578" y="14841"/>
                      <a:pt x="2971" y="15897"/>
                    </a:cubicBezTo>
                    <a:cubicBezTo>
                      <a:pt x="2774" y="15682"/>
                      <a:pt x="2560" y="15485"/>
                      <a:pt x="2327" y="15289"/>
                    </a:cubicBezTo>
                    <a:cubicBezTo>
                      <a:pt x="2319" y="15281"/>
                      <a:pt x="2309" y="15277"/>
                      <a:pt x="2299" y="15277"/>
                    </a:cubicBezTo>
                    <a:cubicBezTo>
                      <a:pt x="2265" y="15277"/>
                      <a:pt x="2232" y="15319"/>
                      <a:pt x="2273" y="15360"/>
                    </a:cubicBezTo>
                    <a:cubicBezTo>
                      <a:pt x="2578" y="15682"/>
                      <a:pt x="2882" y="16022"/>
                      <a:pt x="3150" y="16380"/>
                    </a:cubicBezTo>
                    <a:cubicBezTo>
                      <a:pt x="3186" y="16505"/>
                      <a:pt x="3240" y="16613"/>
                      <a:pt x="3275" y="16720"/>
                    </a:cubicBezTo>
                    <a:cubicBezTo>
                      <a:pt x="2470" y="16488"/>
                      <a:pt x="1754" y="15969"/>
                      <a:pt x="1271" y="15289"/>
                    </a:cubicBezTo>
                    <a:cubicBezTo>
                      <a:pt x="1003" y="14913"/>
                      <a:pt x="806" y="14501"/>
                      <a:pt x="663" y="14072"/>
                    </a:cubicBezTo>
                    <a:cubicBezTo>
                      <a:pt x="609" y="13893"/>
                      <a:pt x="573" y="13714"/>
                      <a:pt x="538" y="13535"/>
                    </a:cubicBezTo>
                    <a:cubicBezTo>
                      <a:pt x="502" y="13338"/>
                      <a:pt x="564" y="13280"/>
                      <a:pt x="663" y="13280"/>
                    </a:cubicBezTo>
                    <a:close/>
                    <a:moveTo>
                      <a:pt x="7754" y="15747"/>
                    </a:moveTo>
                    <a:cubicBezTo>
                      <a:pt x="7970" y="15747"/>
                      <a:pt x="7534" y="16507"/>
                      <a:pt x="7517" y="16541"/>
                    </a:cubicBezTo>
                    <a:cubicBezTo>
                      <a:pt x="7266" y="16971"/>
                      <a:pt x="6908" y="17364"/>
                      <a:pt x="6497" y="17651"/>
                    </a:cubicBezTo>
                    <a:cubicBezTo>
                      <a:pt x="6085" y="17955"/>
                      <a:pt x="5602" y="18027"/>
                      <a:pt x="5137" y="18080"/>
                    </a:cubicBezTo>
                    <a:cubicBezTo>
                      <a:pt x="5494" y="17865"/>
                      <a:pt x="5817" y="17561"/>
                      <a:pt x="6049" y="17203"/>
                    </a:cubicBezTo>
                    <a:cubicBezTo>
                      <a:pt x="6062" y="17165"/>
                      <a:pt x="6030" y="17127"/>
                      <a:pt x="5991" y="17127"/>
                    </a:cubicBezTo>
                    <a:cubicBezTo>
                      <a:pt x="5975" y="17127"/>
                      <a:pt x="5958" y="17134"/>
                      <a:pt x="5942" y="17150"/>
                    </a:cubicBezTo>
                    <a:cubicBezTo>
                      <a:pt x="5638" y="17579"/>
                      <a:pt x="5208" y="17919"/>
                      <a:pt x="4707" y="18134"/>
                    </a:cubicBezTo>
                    <a:lnTo>
                      <a:pt x="4689" y="18134"/>
                    </a:lnTo>
                    <a:cubicBezTo>
                      <a:pt x="5047" y="17776"/>
                      <a:pt x="5333" y="17382"/>
                      <a:pt x="5673" y="17024"/>
                    </a:cubicBezTo>
                    <a:cubicBezTo>
                      <a:pt x="6246" y="16452"/>
                      <a:pt x="6944" y="16022"/>
                      <a:pt x="7713" y="15754"/>
                    </a:cubicBezTo>
                    <a:cubicBezTo>
                      <a:pt x="7729" y="15749"/>
                      <a:pt x="7742" y="15747"/>
                      <a:pt x="7754" y="15747"/>
                    </a:cubicBezTo>
                    <a:close/>
                    <a:moveTo>
                      <a:pt x="4878" y="1"/>
                    </a:moveTo>
                    <a:cubicBezTo>
                      <a:pt x="4853" y="1"/>
                      <a:pt x="4829" y="9"/>
                      <a:pt x="4814" y="24"/>
                    </a:cubicBezTo>
                    <a:cubicBezTo>
                      <a:pt x="3812" y="1008"/>
                      <a:pt x="3884" y="2923"/>
                      <a:pt x="4439" y="4122"/>
                    </a:cubicBezTo>
                    <a:cubicBezTo>
                      <a:pt x="4421" y="4337"/>
                      <a:pt x="4367" y="4534"/>
                      <a:pt x="4331" y="4748"/>
                    </a:cubicBezTo>
                    <a:cubicBezTo>
                      <a:pt x="4296" y="4892"/>
                      <a:pt x="4242" y="5017"/>
                      <a:pt x="4188" y="5160"/>
                    </a:cubicBezTo>
                    <a:cubicBezTo>
                      <a:pt x="4117" y="4766"/>
                      <a:pt x="4045" y="4390"/>
                      <a:pt x="3955" y="4015"/>
                    </a:cubicBezTo>
                    <a:cubicBezTo>
                      <a:pt x="4152" y="3406"/>
                      <a:pt x="3973" y="2529"/>
                      <a:pt x="3777" y="1957"/>
                    </a:cubicBezTo>
                    <a:cubicBezTo>
                      <a:pt x="3562" y="1259"/>
                      <a:pt x="3061" y="722"/>
                      <a:pt x="2309" y="650"/>
                    </a:cubicBezTo>
                    <a:cubicBezTo>
                      <a:pt x="2255" y="650"/>
                      <a:pt x="2220" y="686"/>
                      <a:pt x="2220" y="740"/>
                    </a:cubicBezTo>
                    <a:cubicBezTo>
                      <a:pt x="2202" y="2010"/>
                      <a:pt x="2846" y="3102"/>
                      <a:pt x="3777" y="3943"/>
                    </a:cubicBezTo>
                    <a:lnTo>
                      <a:pt x="3777" y="4104"/>
                    </a:lnTo>
                    <a:cubicBezTo>
                      <a:pt x="3777" y="4140"/>
                      <a:pt x="3812" y="4176"/>
                      <a:pt x="3848" y="4176"/>
                    </a:cubicBezTo>
                    <a:cubicBezTo>
                      <a:pt x="3955" y="4605"/>
                      <a:pt x="4027" y="5035"/>
                      <a:pt x="4081" y="5482"/>
                    </a:cubicBezTo>
                    <a:cubicBezTo>
                      <a:pt x="4063" y="5536"/>
                      <a:pt x="4063" y="5607"/>
                      <a:pt x="4045" y="5679"/>
                    </a:cubicBezTo>
                    <a:cubicBezTo>
                      <a:pt x="4045" y="5715"/>
                      <a:pt x="4081" y="5750"/>
                      <a:pt x="4117" y="5750"/>
                    </a:cubicBezTo>
                    <a:cubicBezTo>
                      <a:pt x="4117" y="5840"/>
                      <a:pt x="4134" y="5929"/>
                      <a:pt x="4152" y="6019"/>
                    </a:cubicBezTo>
                    <a:cubicBezTo>
                      <a:pt x="4063" y="5894"/>
                      <a:pt x="3955" y="5750"/>
                      <a:pt x="3866" y="5643"/>
                    </a:cubicBezTo>
                    <a:lnTo>
                      <a:pt x="3759" y="5464"/>
                    </a:lnTo>
                    <a:cubicBezTo>
                      <a:pt x="3777" y="5446"/>
                      <a:pt x="3812" y="5410"/>
                      <a:pt x="3812" y="5375"/>
                    </a:cubicBezTo>
                    <a:cubicBezTo>
                      <a:pt x="3705" y="4534"/>
                      <a:pt x="3240" y="3943"/>
                      <a:pt x="2667" y="3353"/>
                    </a:cubicBezTo>
                    <a:cubicBezTo>
                      <a:pt x="2447" y="3148"/>
                      <a:pt x="1839" y="2432"/>
                      <a:pt x="1416" y="2432"/>
                    </a:cubicBezTo>
                    <a:cubicBezTo>
                      <a:pt x="1358" y="2432"/>
                      <a:pt x="1303" y="2445"/>
                      <a:pt x="1253" y="2476"/>
                    </a:cubicBezTo>
                    <a:cubicBezTo>
                      <a:pt x="752" y="2762"/>
                      <a:pt x="1611" y="3764"/>
                      <a:pt x="1736" y="4033"/>
                    </a:cubicBezTo>
                    <a:cubicBezTo>
                      <a:pt x="2106" y="4804"/>
                      <a:pt x="2616" y="5891"/>
                      <a:pt x="3578" y="5891"/>
                    </a:cubicBezTo>
                    <a:cubicBezTo>
                      <a:pt x="3642" y="5891"/>
                      <a:pt x="3708" y="5886"/>
                      <a:pt x="3777" y="5876"/>
                    </a:cubicBezTo>
                    <a:cubicBezTo>
                      <a:pt x="3794" y="5876"/>
                      <a:pt x="3812" y="5858"/>
                      <a:pt x="3812" y="5840"/>
                    </a:cubicBezTo>
                    <a:cubicBezTo>
                      <a:pt x="3866" y="5912"/>
                      <a:pt x="3920" y="5983"/>
                      <a:pt x="3955" y="6073"/>
                    </a:cubicBezTo>
                    <a:cubicBezTo>
                      <a:pt x="4045" y="6216"/>
                      <a:pt x="4117" y="6377"/>
                      <a:pt x="4188" y="6520"/>
                    </a:cubicBezTo>
                    <a:cubicBezTo>
                      <a:pt x="4278" y="7433"/>
                      <a:pt x="4296" y="8345"/>
                      <a:pt x="4278" y="9258"/>
                    </a:cubicBezTo>
                    <a:cubicBezTo>
                      <a:pt x="4134" y="9043"/>
                      <a:pt x="3955" y="8828"/>
                      <a:pt x="3759" y="8667"/>
                    </a:cubicBezTo>
                    <a:cubicBezTo>
                      <a:pt x="3705" y="8614"/>
                      <a:pt x="3651" y="8560"/>
                      <a:pt x="3580" y="8506"/>
                    </a:cubicBezTo>
                    <a:cubicBezTo>
                      <a:pt x="3633" y="8488"/>
                      <a:pt x="3651" y="8435"/>
                      <a:pt x="3633" y="8399"/>
                    </a:cubicBezTo>
                    <a:cubicBezTo>
                      <a:pt x="3204" y="7343"/>
                      <a:pt x="2023" y="6108"/>
                      <a:pt x="824" y="6073"/>
                    </a:cubicBezTo>
                    <a:cubicBezTo>
                      <a:pt x="770" y="6073"/>
                      <a:pt x="716" y="6108"/>
                      <a:pt x="716" y="6162"/>
                    </a:cubicBezTo>
                    <a:cubicBezTo>
                      <a:pt x="606" y="7230"/>
                      <a:pt x="2041" y="8933"/>
                      <a:pt x="3253" y="8933"/>
                    </a:cubicBezTo>
                    <a:cubicBezTo>
                      <a:pt x="3422" y="8933"/>
                      <a:pt x="3586" y="8901"/>
                      <a:pt x="3741" y="8828"/>
                    </a:cubicBezTo>
                    <a:cubicBezTo>
                      <a:pt x="3830" y="8936"/>
                      <a:pt x="3920" y="9025"/>
                      <a:pt x="3991" y="9151"/>
                    </a:cubicBezTo>
                    <a:cubicBezTo>
                      <a:pt x="4117" y="9330"/>
                      <a:pt x="4152" y="9562"/>
                      <a:pt x="4278" y="9741"/>
                    </a:cubicBezTo>
                    <a:cubicBezTo>
                      <a:pt x="4242" y="10314"/>
                      <a:pt x="4224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75"/>
                      <a:pt x="4099" y="12211"/>
                      <a:pt x="4117" y="12229"/>
                    </a:cubicBezTo>
                    <a:cubicBezTo>
                      <a:pt x="4099" y="12443"/>
                      <a:pt x="4099" y="12640"/>
                      <a:pt x="4081" y="12855"/>
                    </a:cubicBezTo>
                    <a:cubicBezTo>
                      <a:pt x="3991" y="12694"/>
                      <a:pt x="3866" y="12569"/>
                      <a:pt x="3741" y="12443"/>
                    </a:cubicBezTo>
                    <a:cubicBezTo>
                      <a:pt x="3759" y="12443"/>
                      <a:pt x="3759" y="12425"/>
                      <a:pt x="3741" y="12425"/>
                    </a:cubicBezTo>
                    <a:cubicBezTo>
                      <a:pt x="3741" y="11656"/>
                      <a:pt x="2864" y="10886"/>
                      <a:pt x="2345" y="10457"/>
                    </a:cubicBezTo>
                    <a:cubicBezTo>
                      <a:pt x="1759" y="9957"/>
                      <a:pt x="992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54" y="9526"/>
                      <a:pt x="1" y="9580"/>
                      <a:pt x="19" y="9634"/>
                    </a:cubicBezTo>
                    <a:cubicBezTo>
                      <a:pt x="162" y="10439"/>
                      <a:pt x="842" y="11119"/>
                      <a:pt x="1361" y="11692"/>
                    </a:cubicBezTo>
                    <a:cubicBezTo>
                      <a:pt x="1887" y="12280"/>
                      <a:pt x="2493" y="12747"/>
                      <a:pt x="3261" y="12747"/>
                    </a:cubicBezTo>
                    <a:cubicBezTo>
                      <a:pt x="3381" y="12747"/>
                      <a:pt x="3505" y="12736"/>
                      <a:pt x="3633" y="12712"/>
                    </a:cubicBezTo>
                    <a:cubicBezTo>
                      <a:pt x="3759" y="12944"/>
                      <a:pt x="3884" y="13177"/>
                      <a:pt x="4009" y="13410"/>
                    </a:cubicBezTo>
                    <a:cubicBezTo>
                      <a:pt x="3920" y="14573"/>
                      <a:pt x="3794" y="15736"/>
                      <a:pt x="3651" y="16899"/>
                    </a:cubicBezTo>
                    <a:cubicBezTo>
                      <a:pt x="3580" y="16720"/>
                      <a:pt x="3490" y="16559"/>
                      <a:pt x="3401" y="16398"/>
                    </a:cubicBezTo>
                    <a:cubicBezTo>
                      <a:pt x="3293" y="15646"/>
                      <a:pt x="2846" y="14823"/>
                      <a:pt x="2452" y="14233"/>
                    </a:cubicBezTo>
                    <a:cubicBezTo>
                      <a:pt x="1977" y="13529"/>
                      <a:pt x="1277" y="13015"/>
                      <a:pt x="420" y="13015"/>
                    </a:cubicBezTo>
                    <a:cubicBezTo>
                      <a:pt x="406" y="13015"/>
                      <a:pt x="391" y="13016"/>
                      <a:pt x="376" y="13016"/>
                    </a:cubicBezTo>
                    <a:cubicBezTo>
                      <a:pt x="323" y="13016"/>
                      <a:pt x="269" y="13052"/>
                      <a:pt x="269" y="13105"/>
                    </a:cubicBezTo>
                    <a:cubicBezTo>
                      <a:pt x="359" y="14698"/>
                      <a:pt x="1647" y="16756"/>
                      <a:pt x="3401" y="16792"/>
                    </a:cubicBezTo>
                    <a:cubicBezTo>
                      <a:pt x="3490" y="16989"/>
                      <a:pt x="3544" y="17203"/>
                      <a:pt x="3580" y="17436"/>
                    </a:cubicBezTo>
                    <a:cubicBezTo>
                      <a:pt x="3419" y="18563"/>
                      <a:pt x="3204" y="19673"/>
                      <a:pt x="2935" y="20782"/>
                    </a:cubicBezTo>
                    <a:cubicBezTo>
                      <a:pt x="2925" y="20836"/>
                      <a:pt x="2965" y="20870"/>
                      <a:pt x="3003" y="20870"/>
                    </a:cubicBezTo>
                    <a:cubicBezTo>
                      <a:pt x="3029" y="20870"/>
                      <a:pt x="3054" y="20854"/>
                      <a:pt x="3061" y="20818"/>
                    </a:cubicBezTo>
                    <a:cubicBezTo>
                      <a:pt x="3329" y="20120"/>
                      <a:pt x="3526" y="19404"/>
                      <a:pt x="3687" y="18671"/>
                    </a:cubicBezTo>
                    <a:cubicBezTo>
                      <a:pt x="3973" y="18563"/>
                      <a:pt x="4260" y="18456"/>
                      <a:pt x="4546" y="18331"/>
                    </a:cubicBezTo>
                    <a:cubicBezTo>
                      <a:pt x="5351" y="18241"/>
                      <a:pt x="6139" y="18223"/>
                      <a:pt x="6783" y="17651"/>
                    </a:cubicBezTo>
                    <a:cubicBezTo>
                      <a:pt x="7427" y="17096"/>
                      <a:pt x="7839" y="16362"/>
                      <a:pt x="8179" y="15557"/>
                    </a:cubicBezTo>
                    <a:cubicBezTo>
                      <a:pt x="8215" y="15485"/>
                      <a:pt x="8161" y="15414"/>
                      <a:pt x="8071" y="15414"/>
                    </a:cubicBezTo>
                    <a:lnTo>
                      <a:pt x="8125" y="15468"/>
                    </a:lnTo>
                    <a:cubicBezTo>
                      <a:pt x="7373" y="15539"/>
                      <a:pt x="6801" y="15897"/>
                      <a:pt x="6228" y="16344"/>
                    </a:cubicBezTo>
                    <a:cubicBezTo>
                      <a:pt x="5494" y="16881"/>
                      <a:pt x="5065" y="17579"/>
                      <a:pt x="4439" y="18188"/>
                    </a:cubicBezTo>
                    <a:lnTo>
                      <a:pt x="4385" y="18188"/>
                    </a:lnTo>
                    <a:cubicBezTo>
                      <a:pt x="4331" y="18188"/>
                      <a:pt x="4313" y="18241"/>
                      <a:pt x="4313" y="18277"/>
                    </a:cubicBezTo>
                    <a:cubicBezTo>
                      <a:pt x="4134" y="18367"/>
                      <a:pt x="3938" y="18438"/>
                      <a:pt x="3759" y="18492"/>
                    </a:cubicBezTo>
                    <a:cubicBezTo>
                      <a:pt x="3902" y="17794"/>
                      <a:pt x="4009" y="17078"/>
                      <a:pt x="4081" y="16362"/>
                    </a:cubicBezTo>
                    <a:cubicBezTo>
                      <a:pt x="4457" y="16112"/>
                      <a:pt x="4797" y="15825"/>
                      <a:pt x="5101" y="15485"/>
                    </a:cubicBezTo>
                    <a:lnTo>
                      <a:pt x="5119" y="15485"/>
                    </a:lnTo>
                    <a:cubicBezTo>
                      <a:pt x="7016" y="14716"/>
                      <a:pt x="8447" y="12712"/>
                      <a:pt x="8465" y="10672"/>
                    </a:cubicBezTo>
                    <a:cubicBezTo>
                      <a:pt x="8465" y="10609"/>
                      <a:pt x="8438" y="10561"/>
                      <a:pt x="8384" y="10561"/>
                    </a:cubicBezTo>
                    <a:cubicBezTo>
                      <a:pt x="8376" y="10561"/>
                      <a:pt x="8367" y="10562"/>
                      <a:pt x="8358" y="10564"/>
                    </a:cubicBezTo>
                    <a:cubicBezTo>
                      <a:pt x="7463" y="10654"/>
                      <a:pt x="6801" y="11495"/>
                      <a:pt x="6282" y="12157"/>
                    </a:cubicBezTo>
                    <a:cubicBezTo>
                      <a:pt x="5459" y="13177"/>
                      <a:pt x="5083" y="14376"/>
                      <a:pt x="4600" y="15557"/>
                    </a:cubicBezTo>
                    <a:lnTo>
                      <a:pt x="4099" y="16076"/>
                    </a:lnTo>
                    <a:cubicBezTo>
                      <a:pt x="4224" y="14752"/>
                      <a:pt x="4278" y="13428"/>
                      <a:pt x="4349" y="12157"/>
                    </a:cubicBezTo>
                    <a:cubicBezTo>
                      <a:pt x="4582" y="11924"/>
                      <a:pt x="4779" y="11674"/>
                      <a:pt x="4976" y="11423"/>
                    </a:cubicBezTo>
                    <a:cubicBezTo>
                      <a:pt x="4976" y="11458"/>
                      <a:pt x="5005" y="11478"/>
                      <a:pt x="5041" y="11478"/>
                    </a:cubicBezTo>
                    <a:cubicBezTo>
                      <a:pt x="5061" y="11478"/>
                      <a:pt x="5082" y="11472"/>
                      <a:pt x="5101" y="11459"/>
                    </a:cubicBezTo>
                    <a:cubicBezTo>
                      <a:pt x="6550" y="10260"/>
                      <a:pt x="7839" y="8399"/>
                      <a:pt x="7678" y="6431"/>
                    </a:cubicBezTo>
                    <a:cubicBezTo>
                      <a:pt x="7678" y="6360"/>
                      <a:pt x="7622" y="6312"/>
                      <a:pt x="7564" y="6312"/>
                    </a:cubicBezTo>
                    <a:cubicBezTo>
                      <a:pt x="7548" y="6312"/>
                      <a:pt x="7532" y="6315"/>
                      <a:pt x="7517" y="6323"/>
                    </a:cubicBezTo>
                    <a:cubicBezTo>
                      <a:pt x="5817" y="7325"/>
                      <a:pt x="4797" y="9151"/>
                      <a:pt x="4868" y="11119"/>
                    </a:cubicBezTo>
                    <a:lnTo>
                      <a:pt x="4367" y="11835"/>
                    </a:lnTo>
                    <a:cubicBezTo>
                      <a:pt x="4439" y="10672"/>
                      <a:pt x="4492" y="9491"/>
                      <a:pt x="4474" y="8309"/>
                    </a:cubicBezTo>
                    <a:cubicBezTo>
                      <a:pt x="4814" y="7862"/>
                      <a:pt x="5083" y="7379"/>
                      <a:pt x="5244" y="6842"/>
                    </a:cubicBezTo>
                    <a:cubicBezTo>
                      <a:pt x="6174" y="5625"/>
                      <a:pt x="7069" y="4194"/>
                      <a:pt x="6676" y="2619"/>
                    </a:cubicBezTo>
                    <a:cubicBezTo>
                      <a:pt x="6662" y="2564"/>
                      <a:pt x="6617" y="2541"/>
                      <a:pt x="6572" y="2541"/>
                    </a:cubicBezTo>
                    <a:cubicBezTo>
                      <a:pt x="6559" y="2541"/>
                      <a:pt x="6545" y="2543"/>
                      <a:pt x="6532" y="2547"/>
                    </a:cubicBezTo>
                    <a:cubicBezTo>
                      <a:pt x="5262" y="3227"/>
                      <a:pt x="4600" y="5697"/>
                      <a:pt x="4940" y="7075"/>
                    </a:cubicBezTo>
                    <a:cubicBezTo>
                      <a:pt x="4797" y="7397"/>
                      <a:pt x="4636" y="7701"/>
                      <a:pt x="4474" y="8005"/>
                    </a:cubicBezTo>
                    <a:cubicBezTo>
                      <a:pt x="4439" y="7218"/>
                      <a:pt x="4385" y="6431"/>
                      <a:pt x="4278" y="5643"/>
                    </a:cubicBezTo>
                    <a:cubicBezTo>
                      <a:pt x="4421" y="5160"/>
                      <a:pt x="4510" y="4659"/>
                      <a:pt x="4564" y="4176"/>
                    </a:cubicBezTo>
                    <a:cubicBezTo>
                      <a:pt x="4582" y="4158"/>
                      <a:pt x="4618" y="4140"/>
                      <a:pt x="4618" y="4122"/>
                    </a:cubicBezTo>
                    <a:cubicBezTo>
                      <a:pt x="4904" y="3370"/>
                      <a:pt x="5083" y="2601"/>
                      <a:pt x="5137" y="1814"/>
                    </a:cubicBezTo>
                    <a:cubicBezTo>
                      <a:pt x="5172" y="1223"/>
                      <a:pt x="5262" y="579"/>
                      <a:pt x="4958" y="60"/>
                    </a:cubicBezTo>
                    <a:cubicBezTo>
                      <a:pt x="4947" y="18"/>
                      <a:pt x="4912" y="1"/>
                      <a:pt x="487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2"/>
              <p:cNvSpPr/>
              <p:nvPr/>
            </p:nvSpPr>
            <p:spPr>
              <a:xfrm>
                <a:off x="1265300" y="4131775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94" y="2777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1"/>
                      <a:pt x="1539" y="4871"/>
                      <a:pt x="770" y="5139"/>
                    </a:cubicBezTo>
                    <a:cubicBezTo>
                      <a:pt x="754" y="5144"/>
                      <a:pt x="741" y="5146"/>
                      <a:pt x="730" y="5146"/>
                    </a:cubicBezTo>
                    <a:cubicBezTo>
                      <a:pt x="513" y="5146"/>
                      <a:pt x="950" y="4386"/>
                      <a:pt x="967" y="4352"/>
                    </a:cubicBezTo>
                    <a:cubicBezTo>
                      <a:pt x="1217" y="3922"/>
                      <a:pt x="1575" y="3529"/>
                      <a:pt x="1987" y="3242"/>
                    </a:cubicBezTo>
                    <a:cubicBezTo>
                      <a:pt x="2398" y="2938"/>
                      <a:pt x="2881" y="2884"/>
                      <a:pt x="3347" y="2831"/>
                    </a:cubicBezTo>
                    <a:lnTo>
                      <a:pt x="3347" y="2831"/>
                    </a:lnTo>
                    <a:cubicBezTo>
                      <a:pt x="2989" y="3045"/>
                      <a:pt x="2667" y="3332"/>
                      <a:pt x="2434" y="3690"/>
                    </a:cubicBezTo>
                    <a:cubicBezTo>
                      <a:pt x="2421" y="3728"/>
                      <a:pt x="2453" y="3766"/>
                      <a:pt x="2492" y="3766"/>
                    </a:cubicBezTo>
                    <a:cubicBezTo>
                      <a:pt x="2508" y="3766"/>
                      <a:pt x="2526" y="3759"/>
                      <a:pt x="2541" y="3743"/>
                    </a:cubicBezTo>
                    <a:cubicBezTo>
                      <a:pt x="2846" y="3314"/>
                      <a:pt x="3275" y="2974"/>
                      <a:pt x="3776" y="2777"/>
                    </a:cubicBezTo>
                    <a:close/>
                    <a:moveTo>
                      <a:pt x="5208" y="4209"/>
                    </a:moveTo>
                    <a:cubicBezTo>
                      <a:pt x="6013" y="4441"/>
                      <a:pt x="6729" y="4942"/>
                      <a:pt x="7212" y="5640"/>
                    </a:cubicBezTo>
                    <a:cubicBezTo>
                      <a:pt x="7480" y="6016"/>
                      <a:pt x="7677" y="6410"/>
                      <a:pt x="7820" y="6839"/>
                    </a:cubicBezTo>
                    <a:cubicBezTo>
                      <a:pt x="7874" y="7018"/>
                      <a:pt x="7910" y="7215"/>
                      <a:pt x="7946" y="7394"/>
                    </a:cubicBezTo>
                    <a:cubicBezTo>
                      <a:pt x="7981" y="7587"/>
                      <a:pt x="7921" y="7642"/>
                      <a:pt x="7826" y="7642"/>
                    </a:cubicBezTo>
                    <a:cubicBezTo>
                      <a:pt x="7727" y="7642"/>
                      <a:pt x="7590" y="7582"/>
                      <a:pt x="7480" y="7555"/>
                    </a:cubicBezTo>
                    <a:cubicBezTo>
                      <a:pt x="6335" y="7251"/>
                      <a:pt x="5906" y="6088"/>
                      <a:pt x="5512" y="5032"/>
                    </a:cubicBezTo>
                    <a:lnTo>
                      <a:pt x="5512" y="5032"/>
                    </a:lnTo>
                    <a:cubicBezTo>
                      <a:pt x="5709" y="5247"/>
                      <a:pt x="5924" y="5443"/>
                      <a:pt x="6156" y="5622"/>
                    </a:cubicBezTo>
                    <a:cubicBezTo>
                      <a:pt x="6165" y="5636"/>
                      <a:pt x="6177" y="5642"/>
                      <a:pt x="6188" y="5642"/>
                    </a:cubicBezTo>
                    <a:cubicBezTo>
                      <a:pt x="6221" y="5642"/>
                      <a:pt x="6250" y="5595"/>
                      <a:pt x="6210" y="5569"/>
                    </a:cubicBezTo>
                    <a:cubicBezTo>
                      <a:pt x="5906" y="5247"/>
                      <a:pt x="5601" y="4907"/>
                      <a:pt x="5333" y="4531"/>
                    </a:cubicBezTo>
                    <a:cubicBezTo>
                      <a:pt x="5297" y="4423"/>
                      <a:pt x="5244" y="4316"/>
                      <a:pt x="5208" y="4209"/>
                    </a:cubicBezTo>
                    <a:close/>
                    <a:moveTo>
                      <a:pt x="3597" y="5622"/>
                    </a:moveTo>
                    <a:lnTo>
                      <a:pt x="3597" y="5622"/>
                    </a:lnTo>
                    <a:cubicBezTo>
                      <a:pt x="3293" y="6267"/>
                      <a:pt x="3078" y="6929"/>
                      <a:pt x="2774" y="7555"/>
                    </a:cubicBezTo>
                    <a:lnTo>
                      <a:pt x="2756" y="7555"/>
                    </a:lnTo>
                    <a:cubicBezTo>
                      <a:pt x="2398" y="8307"/>
                      <a:pt x="1772" y="8951"/>
                      <a:pt x="1199" y="9523"/>
                    </a:cubicBezTo>
                    <a:cubicBezTo>
                      <a:pt x="944" y="9760"/>
                      <a:pt x="664" y="9966"/>
                      <a:pt x="480" y="9966"/>
                    </a:cubicBezTo>
                    <a:cubicBezTo>
                      <a:pt x="316" y="9966"/>
                      <a:pt x="228" y="9801"/>
                      <a:pt x="305" y="9345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302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3"/>
                      <a:pt x="1629" y="7895"/>
                    </a:cubicBezTo>
                    <a:cubicBezTo>
                      <a:pt x="1616" y="7933"/>
                      <a:pt x="1648" y="7971"/>
                      <a:pt x="1687" y="7971"/>
                    </a:cubicBezTo>
                    <a:cubicBezTo>
                      <a:pt x="1703" y="7971"/>
                      <a:pt x="1720" y="7964"/>
                      <a:pt x="1736" y="7949"/>
                    </a:cubicBezTo>
                    <a:cubicBezTo>
                      <a:pt x="2255" y="7108"/>
                      <a:pt x="2881" y="6338"/>
                      <a:pt x="3597" y="5622"/>
                    </a:cubicBezTo>
                    <a:close/>
                    <a:moveTo>
                      <a:pt x="5102" y="8245"/>
                    </a:moveTo>
                    <a:cubicBezTo>
                      <a:pt x="6003" y="8245"/>
                      <a:pt x="6606" y="8868"/>
                      <a:pt x="7194" y="9523"/>
                    </a:cubicBezTo>
                    <a:cubicBezTo>
                      <a:pt x="7445" y="9792"/>
                      <a:pt x="7659" y="10096"/>
                      <a:pt x="7892" y="10400"/>
                    </a:cubicBezTo>
                    <a:cubicBezTo>
                      <a:pt x="7946" y="10472"/>
                      <a:pt x="8339" y="11134"/>
                      <a:pt x="8196" y="11134"/>
                    </a:cubicBezTo>
                    <a:cubicBezTo>
                      <a:pt x="7427" y="11080"/>
                      <a:pt x="6711" y="10561"/>
                      <a:pt x="6138" y="10096"/>
                    </a:cubicBezTo>
                    <a:cubicBezTo>
                      <a:pt x="5655" y="9685"/>
                      <a:pt x="5387" y="9183"/>
                      <a:pt x="5065" y="8682"/>
                    </a:cubicBezTo>
                    <a:lnTo>
                      <a:pt x="5065" y="8682"/>
                    </a:lnTo>
                    <a:cubicBezTo>
                      <a:pt x="5423" y="8969"/>
                      <a:pt x="5834" y="9201"/>
                      <a:pt x="6085" y="9362"/>
                    </a:cubicBezTo>
                    <a:cubicBezTo>
                      <a:pt x="6093" y="9368"/>
                      <a:pt x="6102" y="9371"/>
                      <a:pt x="6110" y="9371"/>
                    </a:cubicBezTo>
                    <a:cubicBezTo>
                      <a:pt x="6153" y="9371"/>
                      <a:pt x="6183" y="9303"/>
                      <a:pt x="6138" y="9273"/>
                    </a:cubicBezTo>
                    <a:cubicBezTo>
                      <a:pt x="5763" y="9040"/>
                      <a:pt x="5423" y="8754"/>
                      <a:pt x="5100" y="8468"/>
                    </a:cubicBezTo>
                    <a:cubicBezTo>
                      <a:pt x="5029" y="8396"/>
                      <a:pt x="4975" y="8324"/>
                      <a:pt x="4921" y="8253"/>
                    </a:cubicBezTo>
                    <a:cubicBezTo>
                      <a:pt x="4983" y="8247"/>
                      <a:pt x="5043" y="8245"/>
                      <a:pt x="5102" y="8245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18"/>
                      <a:pt x="2488" y="11170"/>
                      <a:pt x="2094" y="11868"/>
                    </a:cubicBezTo>
                    <a:cubicBezTo>
                      <a:pt x="2070" y="11915"/>
                      <a:pt x="2102" y="11947"/>
                      <a:pt x="2142" y="11947"/>
                    </a:cubicBezTo>
                    <a:cubicBezTo>
                      <a:pt x="2162" y="11947"/>
                      <a:pt x="2184" y="11939"/>
                      <a:pt x="2201" y="11921"/>
                    </a:cubicBezTo>
                    <a:cubicBezTo>
                      <a:pt x="2595" y="11277"/>
                      <a:pt x="3007" y="10651"/>
                      <a:pt x="3436" y="10025"/>
                    </a:cubicBezTo>
                    <a:lnTo>
                      <a:pt x="3436" y="10025"/>
                    </a:lnTo>
                    <a:cubicBezTo>
                      <a:pt x="3221" y="11653"/>
                      <a:pt x="2774" y="12995"/>
                      <a:pt x="1360" y="14051"/>
                    </a:cubicBezTo>
                    <a:cubicBezTo>
                      <a:pt x="1269" y="14117"/>
                      <a:pt x="1199" y="14147"/>
                      <a:pt x="1146" y="14147"/>
                    </a:cubicBezTo>
                    <a:cubicBezTo>
                      <a:pt x="720" y="14147"/>
                      <a:pt x="1501" y="12157"/>
                      <a:pt x="1629" y="11886"/>
                    </a:cubicBezTo>
                    <a:cubicBezTo>
                      <a:pt x="2022" y="11027"/>
                      <a:pt x="2702" y="10436"/>
                      <a:pt x="3311" y="9756"/>
                    </a:cubicBezTo>
                    <a:close/>
                    <a:moveTo>
                      <a:pt x="5090" y="12089"/>
                    </a:moveTo>
                    <a:cubicBezTo>
                      <a:pt x="6070" y="12089"/>
                      <a:pt x="7015" y="13158"/>
                      <a:pt x="7391" y="13944"/>
                    </a:cubicBezTo>
                    <a:cubicBezTo>
                      <a:pt x="7444" y="14049"/>
                      <a:pt x="7635" y="14570"/>
                      <a:pt x="7505" y="14570"/>
                    </a:cubicBezTo>
                    <a:cubicBezTo>
                      <a:pt x="7503" y="14570"/>
                      <a:pt x="7501" y="14570"/>
                      <a:pt x="7498" y="14570"/>
                    </a:cubicBezTo>
                    <a:cubicBezTo>
                      <a:pt x="7051" y="14552"/>
                      <a:pt x="6639" y="14284"/>
                      <a:pt x="6317" y="13997"/>
                    </a:cubicBezTo>
                    <a:cubicBezTo>
                      <a:pt x="5816" y="13586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3" y="12762"/>
                      <a:pt x="5763" y="12977"/>
                      <a:pt x="6085" y="13210"/>
                    </a:cubicBezTo>
                    <a:cubicBezTo>
                      <a:pt x="6093" y="13216"/>
                      <a:pt x="6102" y="13218"/>
                      <a:pt x="6109" y="13218"/>
                    </a:cubicBezTo>
                    <a:cubicBezTo>
                      <a:pt x="6148" y="13218"/>
                      <a:pt x="6168" y="13153"/>
                      <a:pt x="6138" y="13138"/>
                    </a:cubicBezTo>
                    <a:cubicBezTo>
                      <a:pt x="5745" y="12834"/>
                      <a:pt x="5333" y="12566"/>
                      <a:pt x="4957" y="12244"/>
                    </a:cubicBezTo>
                    <a:cubicBezTo>
                      <a:pt x="4921" y="12208"/>
                      <a:pt x="4868" y="12154"/>
                      <a:pt x="4814" y="12118"/>
                    </a:cubicBezTo>
                    <a:cubicBezTo>
                      <a:pt x="4906" y="12098"/>
                      <a:pt x="4998" y="12089"/>
                      <a:pt x="5090" y="12089"/>
                    </a:cubicBezTo>
                    <a:close/>
                    <a:moveTo>
                      <a:pt x="3436" y="14087"/>
                    </a:moveTo>
                    <a:lnTo>
                      <a:pt x="3436" y="14087"/>
                    </a:lnTo>
                    <a:cubicBezTo>
                      <a:pt x="3454" y="15214"/>
                      <a:pt x="3186" y="16341"/>
                      <a:pt x="2649" y="17344"/>
                    </a:cubicBezTo>
                    <a:lnTo>
                      <a:pt x="2667" y="17344"/>
                    </a:lnTo>
                    <a:cubicBezTo>
                      <a:pt x="2506" y="17630"/>
                      <a:pt x="2273" y="17898"/>
                      <a:pt x="1987" y="18077"/>
                    </a:cubicBezTo>
                    <a:cubicBezTo>
                      <a:pt x="1986" y="18078"/>
                      <a:pt x="1985" y="18079"/>
                      <a:pt x="1984" y="18079"/>
                    </a:cubicBezTo>
                    <a:cubicBezTo>
                      <a:pt x="1935" y="18079"/>
                      <a:pt x="1988" y="16732"/>
                      <a:pt x="2040" y="16574"/>
                    </a:cubicBezTo>
                    <a:cubicBezTo>
                      <a:pt x="2219" y="15912"/>
                      <a:pt x="2613" y="15339"/>
                      <a:pt x="2989" y="14767"/>
                    </a:cubicBezTo>
                    <a:lnTo>
                      <a:pt x="2989" y="14767"/>
                    </a:lnTo>
                    <a:cubicBezTo>
                      <a:pt x="2846" y="15232"/>
                      <a:pt x="2702" y="15679"/>
                      <a:pt x="2541" y="16109"/>
                    </a:cubicBezTo>
                    <a:cubicBezTo>
                      <a:pt x="2531" y="16141"/>
                      <a:pt x="2559" y="16167"/>
                      <a:pt x="2587" y="16167"/>
                    </a:cubicBezTo>
                    <a:cubicBezTo>
                      <a:pt x="2605" y="16167"/>
                      <a:pt x="2624" y="16155"/>
                      <a:pt x="2631" y="16127"/>
                    </a:cubicBezTo>
                    <a:cubicBezTo>
                      <a:pt x="2917" y="15465"/>
                      <a:pt x="3150" y="14767"/>
                      <a:pt x="3436" y="14087"/>
                    </a:cubicBezTo>
                    <a:close/>
                    <a:moveTo>
                      <a:pt x="4707" y="15107"/>
                    </a:moveTo>
                    <a:lnTo>
                      <a:pt x="4707" y="15107"/>
                    </a:lnTo>
                    <a:cubicBezTo>
                      <a:pt x="5745" y="15143"/>
                      <a:pt x="6192" y="16091"/>
                      <a:pt x="6568" y="16914"/>
                    </a:cubicBezTo>
                    <a:cubicBezTo>
                      <a:pt x="6675" y="17165"/>
                      <a:pt x="6818" y="17362"/>
                      <a:pt x="6962" y="17594"/>
                    </a:cubicBezTo>
                    <a:cubicBezTo>
                      <a:pt x="7102" y="17833"/>
                      <a:pt x="7199" y="18205"/>
                      <a:pt x="6998" y="18205"/>
                    </a:cubicBezTo>
                    <a:cubicBezTo>
                      <a:pt x="6944" y="18205"/>
                      <a:pt x="6868" y="18178"/>
                      <a:pt x="6765" y="18113"/>
                    </a:cubicBezTo>
                    <a:cubicBezTo>
                      <a:pt x="6353" y="17827"/>
                      <a:pt x="5995" y="17487"/>
                      <a:pt x="5673" y="17093"/>
                    </a:cubicBezTo>
                    <a:cubicBezTo>
                      <a:pt x="5458" y="16878"/>
                      <a:pt x="5279" y="16646"/>
                      <a:pt x="5136" y="16395"/>
                    </a:cubicBezTo>
                    <a:cubicBezTo>
                      <a:pt x="5011" y="16145"/>
                      <a:pt x="4921" y="15876"/>
                      <a:pt x="4850" y="15590"/>
                    </a:cubicBezTo>
                    <a:lnTo>
                      <a:pt x="4850" y="15590"/>
                    </a:lnTo>
                    <a:cubicBezTo>
                      <a:pt x="5083" y="15894"/>
                      <a:pt x="5297" y="16198"/>
                      <a:pt x="5530" y="16485"/>
                    </a:cubicBezTo>
                    <a:cubicBezTo>
                      <a:pt x="5537" y="16498"/>
                      <a:pt x="5549" y="16504"/>
                      <a:pt x="5560" y="16504"/>
                    </a:cubicBezTo>
                    <a:cubicBezTo>
                      <a:pt x="5578" y="16504"/>
                      <a:pt x="5595" y="16489"/>
                      <a:pt x="5584" y="16467"/>
                    </a:cubicBezTo>
                    <a:cubicBezTo>
                      <a:pt x="5423" y="16091"/>
                      <a:pt x="5208" y="15733"/>
                      <a:pt x="4939" y="15429"/>
                    </a:cubicBezTo>
                    <a:cubicBezTo>
                      <a:pt x="4868" y="15321"/>
                      <a:pt x="4778" y="15214"/>
                      <a:pt x="4707" y="15107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405" y="18006"/>
                      <a:pt x="5709" y="18489"/>
                    </a:cubicBezTo>
                    <a:cubicBezTo>
                      <a:pt x="5906" y="18865"/>
                      <a:pt x="6031" y="19276"/>
                      <a:pt x="6067" y="19706"/>
                    </a:cubicBezTo>
                    <a:cubicBezTo>
                      <a:pt x="6089" y="19926"/>
                      <a:pt x="6017" y="20002"/>
                      <a:pt x="5910" y="20002"/>
                    </a:cubicBezTo>
                    <a:cubicBezTo>
                      <a:pt x="5757" y="20002"/>
                      <a:pt x="5531" y="19847"/>
                      <a:pt x="5405" y="19742"/>
                    </a:cubicBezTo>
                    <a:cubicBezTo>
                      <a:pt x="4725" y="19187"/>
                      <a:pt x="4707" y="18346"/>
                      <a:pt x="4707" y="17540"/>
                    </a:cubicBezTo>
                    <a:lnTo>
                      <a:pt x="4707" y="17540"/>
                    </a:lnTo>
                    <a:cubicBezTo>
                      <a:pt x="4743" y="17630"/>
                      <a:pt x="4760" y="17702"/>
                      <a:pt x="4796" y="17791"/>
                    </a:cubicBezTo>
                    <a:lnTo>
                      <a:pt x="4796" y="17845"/>
                    </a:lnTo>
                    <a:cubicBezTo>
                      <a:pt x="4832" y="17934"/>
                      <a:pt x="4868" y="18042"/>
                      <a:pt x="4904" y="18149"/>
                    </a:cubicBezTo>
                    <a:cubicBezTo>
                      <a:pt x="4910" y="18163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86" y="17809"/>
                      <a:pt x="4796" y="17469"/>
                      <a:pt x="4707" y="17147"/>
                    </a:cubicBezTo>
                    <a:lnTo>
                      <a:pt x="4707" y="17129"/>
                    </a:lnTo>
                    <a:close/>
                    <a:moveTo>
                      <a:pt x="4009" y="17111"/>
                    </a:moveTo>
                    <a:lnTo>
                      <a:pt x="4009" y="17111"/>
                    </a:lnTo>
                    <a:cubicBezTo>
                      <a:pt x="4277" y="18131"/>
                      <a:pt x="4403" y="19276"/>
                      <a:pt x="3937" y="20243"/>
                    </a:cubicBezTo>
                    <a:cubicBezTo>
                      <a:pt x="3860" y="20403"/>
                      <a:pt x="3796" y="20464"/>
                      <a:pt x="3743" y="20464"/>
                    </a:cubicBezTo>
                    <a:cubicBezTo>
                      <a:pt x="3614" y="20464"/>
                      <a:pt x="3556" y="20088"/>
                      <a:pt x="3544" y="19885"/>
                    </a:cubicBezTo>
                    <a:cubicBezTo>
                      <a:pt x="3544" y="19598"/>
                      <a:pt x="3579" y="19348"/>
                      <a:pt x="3597" y="19062"/>
                    </a:cubicBezTo>
                    <a:cubicBezTo>
                      <a:pt x="3633" y="18596"/>
                      <a:pt x="3705" y="18131"/>
                      <a:pt x="3812" y="17684"/>
                    </a:cubicBezTo>
                    <a:lnTo>
                      <a:pt x="3812" y="17684"/>
                    </a:lnTo>
                    <a:cubicBezTo>
                      <a:pt x="3776" y="17916"/>
                      <a:pt x="3794" y="18149"/>
                      <a:pt x="3848" y="18382"/>
                    </a:cubicBezTo>
                    <a:cubicBezTo>
                      <a:pt x="3848" y="18399"/>
                      <a:pt x="3866" y="18399"/>
                      <a:pt x="3866" y="18399"/>
                    </a:cubicBezTo>
                    <a:lnTo>
                      <a:pt x="3884" y="18399"/>
                    </a:lnTo>
                    <a:cubicBezTo>
                      <a:pt x="3901" y="18399"/>
                      <a:pt x="3901" y="18399"/>
                      <a:pt x="3901" y="18382"/>
                    </a:cubicBezTo>
                    <a:cubicBezTo>
                      <a:pt x="4009" y="18131"/>
                      <a:pt x="3955" y="17702"/>
                      <a:pt x="3973" y="17433"/>
                    </a:cubicBezTo>
                    <a:cubicBezTo>
                      <a:pt x="3973" y="17326"/>
                      <a:pt x="3991" y="17218"/>
                      <a:pt x="4009" y="17111"/>
                    </a:cubicBezTo>
                    <a:close/>
                    <a:moveTo>
                      <a:pt x="5476" y="0"/>
                    </a:moveTo>
                    <a:cubicBezTo>
                      <a:pt x="5452" y="0"/>
                      <a:pt x="5429" y="12"/>
                      <a:pt x="5423" y="39"/>
                    </a:cubicBezTo>
                    <a:cubicBezTo>
                      <a:pt x="5154" y="737"/>
                      <a:pt x="4939" y="1471"/>
                      <a:pt x="4796" y="2204"/>
                    </a:cubicBezTo>
                    <a:cubicBezTo>
                      <a:pt x="4492" y="2294"/>
                      <a:pt x="4206" y="2419"/>
                      <a:pt x="3937" y="2544"/>
                    </a:cubicBezTo>
                    <a:cubicBezTo>
                      <a:pt x="3132" y="2616"/>
                      <a:pt x="2345" y="2652"/>
                      <a:pt x="1700" y="3206"/>
                    </a:cubicBezTo>
                    <a:cubicBezTo>
                      <a:pt x="1056" y="3761"/>
                      <a:pt x="645" y="4513"/>
                      <a:pt x="287" y="5300"/>
                    </a:cubicBezTo>
                    <a:cubicBezTo>
                      <a:pt x="269" y="5372"/>
                      <a:pt x="322" y="5443"/>
                      <a:pt x="394" y="5443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7"/>
                    </a:cubicBezTo>
                    <a:cubicBezTo>
                      <a:pt x="2971" y="4030"/>
                      <a:pt x="3418" y="3314"/>
                      <a:pt x="4045" y="2723"/>
                    </a:cubicBezTo>
                    <a:lnTo>
                      <a:pt x="4080" y="2723"/>
                    </a:lnTo>
                    <a:cubicBezTo>
                      <a:pt x="4134" y="2705"/>
                      <a:pt x="4170" y="2670"/>
                      <a:pt x="4170" y="2616"/>
                    </a:cubicBezTo>
                    <a:cubicBezTo>
                      <a:pt x="4349" y="2544"/>
                      <a:pt x="4528" y="2473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3" y="4531"/>
                    </a:cubicBezTo>
                    <a:cubicBezTo>
                      <a:pt x="4027" y="4781"/>
                      <a:pt x="3669" y="5068"/>
                      <a:pt x="3382" y="5408"/>
                    </a:cubicBezTo>
                    <a:lnTo>
                      <a:pt x="3365" y="5408"/>
                    </a:lnTo>
                    <a:cubicBezTo>
                      <a:pt x="1468" y="6177"/>
                      <a:pt x="36" y="8181"/>
                      <a:pt x="0" y="10239"/>
                    </a:cubicBezTo>
                    <a:cubicBezTo>
                      <a:pt x="0" y="10293"/>
                      <a:pt x="54" y="10347"/>
                      <a:pt x="108" y="10347"/>
                    </a:cubicBezTo>
                    <a:cubicBezTo>
                      <a:pt x="1020" y="10257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6"/>
                      <a:pt x="4116" y="8754"/>
                    </a:cubicBezTo>
                    <a:cubicBezTo>
                      <a:pt x="3901" y="8969"/>
                      <a:pt x="3687" y="9219"/>
                      <a:pt x="3508" y="9470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3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8"/>
                      <a:pt x="967" y="14570"/>
                    </a:cubicBezTo>
                    <a:cubicBezTo>
                      <a:pt x="2667" y="13568"/>
                      <a:pt x="3687" y="11725"/>
                      <a:pt x="3615" y="9756"/>
                    </a:cubicBezTo>
                    <a:lnTo>
                      <a:pt x="4098" y="9040"/>
                    </a:lnTo>
                    <a:lnTo>
                      <a:pt x="4098" y="9040"/>
                    </a:lnTo>
                    <a:cubicBezTo>
                      <a:pt x="4027" y="10203"/>
                      <a:pt x="3973" y="11385"/>
                      <a:pt x="4009" y="12566"/>
                    </a:cubicBezTo>
                    <a:cubicBezTo>
                      <a:pt x="3669" y="13013"/>
                      <a:pt x="3400" y="13496"/>
                      <a:pt x="3221" y="14033"/>
                    </a:cubicBezTo>
                    <a:cubicBezTo>
                      <a:pt x="2291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4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5"/>
                      <a:pt x="4206" y="15232"/>
                    </a:cubicBezTo>
                    <a:cubicBezTo>
                      <a:pt x="4063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48" y="16753"/>
                    </a:cubicBezTo>
                    <a:cubicBezTo>
                      <a:pt x="3561" y="17505"/>
                      <a:pt x="3400" y="18274"/>
                      <a:pt x="3347" y="19062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5"/>
                      <a:pt x="3597" y="20875"/>
                    </a:cubicBezTo>
                    <a:cubicBezTo>
                      <a:pt x="3621" y="20875"/>
                      <a:pt x="3647" y="20866"/>
                      <a:pt x="3669" y="20851"/>
                    </a:cubicBezTo>
                    <a:cubicBezTo>
                      <a:pt x="4671" y="19867"/>
                      <a:pt x="4599" y="17952"/>
                      <a:pt x="4045" y="16753"/>
                    </a:cubicBezTo>
                    <a:cubicBezTo>
                      <a:pt x="4063" y="16538"/>
                      <a:pt x="4098" y="16324"/>
                      <a:pt x="4152" y="16127"/>
                    </a:cubicBezTo>
                    <a:cubicBezTo>
                      <a:pt x="4188" y="15984"/>
                      <a:pt x="4241" y="15858"/>
                      <a:pt x="4295" y="15715"/>
                    </a:cubicBezTo>
                    <a:cubicBezTo>
                      <a:pt x="4349" y="16109"/>
                      <a:pt x="4438" y="16485"/>
                      <a:pt x="4528" y="16860"/>
                    </a:cubicBezTo>
                    <a:cubicBezTo>
                      <a:pt x="4331" y="17469"/>
                      <a:pt x="4510" y="18346"/>
                      <a:pt x="4707" y="18918"/>
                    </a:cubicBezTo>
                    <a:cubicBezTo>
                      <a:pt x="4921" y="19616"/>
                      <a:pt x="5405" y="20153"/>
                      <a:pt x="6174" y="20225"/>
                    </a:cubicBezTo>
                    <a:cubicBezTo>
                      <a:pt x="6210" y="20225"/>
                      <a:pt x="6246" y="20189"/>
                      <a:pt x="6264" y="20135"/>
                    </a:cubicBezTo>
                    <a:cubicBezTo>
                      <a:pt x="6282" y="18865"/>
                      <a:pt x="5637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393"/>
                    </a:cubicBezTo>
                    <a:cubicBezTo>
                      <a:pt x="4420" y="15339"/>
                      <a:pt x="4420" y="15268"/>
                      <a:pt x="4420" y="15196"/>
                    </a:cubicBezTo>
                    <a:cubicBezTo>
                      <a:pt x="4420" y="15160"/>
                      <a:pt x="4403" y="15125"/>
                      <a:pt x="4367" y="15125"/>
                    </a:cubicBezTo>
                    <a:cubicBezTo>
                      <a:pt x="4367" y="15035"/>
                      <a:pt x="4349" y="14946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5"/>
                      <a:pt x="4599" y="15232"/>
                    </a:cubicBezTo>
                    <a:lnTo>
                      <a:pt x="4725" y="15411"/>
                    </a:lnTo>
                    <a:cubicBezTo>
                      <a:pt x="4689" y="15411"/>
                      <a:pt x="4671" y="15447"/>
                      <a:pt x="4671" y="15500"/>
                    </a:cubicBezTo>
                    <a:cubicBezTo>
                      <a:pt x="4778" y="16341"/>
                      <a:pt x="5244" y="16932"/>
                      <a:pt x="5816" y="17523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29" y="16825"/>
                    </a:cubicBezTo>
                    <a:cubicBezTo>
                      <a:pt x="6377" y="16070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4"/>
                      <a:pt x="4564" y="14874"/>
                      <a:pt x="4528" y="14803"/>
                    </a:cubicBezTo>
                    <a:cubicBezTo>
                      <a:pt x="4420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10" y="12029"/>
                      <a:pt x="4725" y="12208"/>
                    </a:cubicBezTo>
                    <a:cubicBezTo>
                      <a:pt x="4778" y="12261"/>
                      <a:pt x="4832" y="12315"/>
                      <a:pt x="4904" y="12369"/>
                    </a:cubicBezTo>
                    <a:cubicBezTo>
                      <a:pt x="4850" y="12387"/>
                      <a:pt x="4832" y="12440"/>
                      <a:pt x="4850" y="12476"/>
                    </a:cubicBezTo>
                    <a:cubicBezTo>
                      <a:pt x="5279" y="13532"/>
                      <a:pt x="6460" y="14767"/>
                      <a:pt x="7659" y="14803"/>
                    </a:cubicBezTo>
                    <a:cubicBezTo>
                      <a:pt x="7713" y="14803"/>
                      <a:pt x="7749" y="14749"/>
                      <a:pt x="7767" y="14695"/>
                    </a:cubicBezTo>
                    <a:cubicBezTo>
                      <a:pt x="7877" y="13627"/>
                      <a:pt x="6442" y="11924"/>
                      <a:pt x="5230" y="11924"/>
                    </a:cubicBezTo>
                    <a:cubicBezTo>
                      <a:pt x="5062" y="11924"/>
                      <a:pt x="4898" y="11957"/>
                      <a:pt x="4743" y="12029"/>
                    </a:cubicBezTo>
                    <a:cubicBezTo>
                      <a:pt x="4653" y="11939"/>
                      <a:pt x="4564" y="11832"/>
                      <a:pt x="4492" y="11725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3"/>
                      <a:pt x="4259" y="9971"/>
                      <a:pt x="4295" y="9398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9"/>
                    </a:cubicBezTo>
                    <a:cubicBezTo>
                      <a:pt x="4367" y="8432"/>
                      <a:pt x="4385" y="8217"/>
                      <a:pt x="4403" y="8020"/>
                    </a:cubicBezTo>
                    <a:cubicBezTo>
                      <a:pt x="4492" y="8163"/>
                      <a:pt x="4599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8"/>
                      <a:pt x="7492" y="11351"/>
                      <a:pt x="8282" y="11351"/>
                    </a:cubicBezTo>
                    <a:cubicBezTo>
                      <a:pt x="8313" y="11351"/>
                      <a:pt x="8344" y="11350"/>
                      <a:pt x="8375" y="11349"/>
                    </a:cubicBezTo>
                    <a:cubicBezTo>
                      <a:pt x="8429" y="11349"/>
                      <a:pt x="8465" y="11295"/>
                      <a:pt x="8465" y="11241"/>
                    </a:cubicBezTo>
                    <a:cubicBezTo>
                      <a:pt x="8322" y="10436"/>
                      <a:pt x="7642" y="9756"/>
                      <a:pt x="7123" y="9166"/>
                    </a:cubicBezTo>
                    <a:cubicBezTo>
                      <a:pt x="6597" y="8593"/>
                      <a:pt x="5990" y="8128"/>
                      <a:pt x="5223" y="8128"/>
                    </a:cubicBezTo>
                    <a:cubicBezTo>
                      <a:pt x="5103" y="8128"/>
                      <a:pt x="4978" y="8139"/>
                      <a:pt x="4850" y="8163"/>
                    </a:cubicBezTo>
                    <a:cubicBezTo>
                      <a:pt x="4707" y="7931"/>
                      <a:pt x="4581" y="7698"/>
                      <a:pt x="4474" y="7448"/>
                    </a:cubicBezTo>
                    <a:cubicBezTo>
                      <a:pt x="4564" y="6284"/>
                      <a:pt x="4671" y="5121"/>
                      <a:pt x="4832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90" y="5229"/>
                      <a:pt x="5637" y="6034"/>
                      <a:pt x="6031" y="6624"/>
                    </a:cubicBezTo>
                    <a:cubicBezTo>
                      <a:pt x="6506" y="7329"/>
                      <a:pt x="7189" y="7860"/>
                      <a:pt x="8063" y="7860"/>
                    </a:cubicBezTo>
                    <a:cubicBezTo>
                      <a:pt x="8078" y="7860"/>
                      <a:pt x="8092" y="7859"/>
                      <a:pt x="8107" y="7859"/>
                    </a:cubicBezTo>
                    <a:cubicBezTo>
                      <a:pt x="8160" y="7859"/>
                      <a:pt x="8214" y="7806"/>
                      <a:pt x="8214" y="7752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69"/>
                      <a:pt x="4939" y="3654"/>
                      <a:pt x="4904" y="3439"/>
                    </a:cubicBezTo>
                    <a:cubicBezTo>
                      <a:pt x="5065" y="2312"/>
                      <a:pt x="5279" y="1184"/>
                      <a:pt x="5548" y="75"/>
                    </a:cubicBezTo>
                    <a:cubicBezTo>
                      <a:pt x="5559" y="31"/>
                      <a:pt x="5515" y="0"/>
                      <a:pt x="547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2"/>
              <p:cNvSpPr/>
              <p:nvPr/>
            </p:nvSpPr>
            <p:spPr>
              <a:xfrm>
                <a:off x="2005025" y="2768050"/>
                <a:ext cx="54875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8" extrusionOk="0">
                    <a:moveTo>
                      <a:pt x="12306" y="970"/>
                    </a:moveTo>
                    <a:cubicBezTo>
                      <a:pt x="12436" y="970"/>
                      <a:pt x="12320" y="1675"/>
                      <a:pt x="12286" y="1726"/>
                    </a:cubicBezTo>
                    <a:cubicBezTo>
                      <a:pt x="12197" y="2048"/>
                      <a:pt x="12053" y="2352"/>
                      <a:pt x="11857" y="2621"/>
                    </a:cubicBezTo>
                    <a:cubicBezTo>
                      <a:pt x="11606" y="3032"/>
                      <a:pt x="11266" y="3372"/>
                      <a:pt x="10872" y="3623"/>
                    </a:cubicBezTo>
                    <a:cubicBezTo>
                      <a:pt x="11302" y="3265"/>
                      <a:pt x="11678" y="2853"/>
                      <a:pt x="11964" y="2388"/>
                    </a:cubicBezTo>
                    <a:cubicBezTo>
                      <a:pt x="12107" y="2137"/>
                      <a:pt x="12197" y="1869"/>
                      <a:pt x="12214" y="1583"/>
                    </a:cubicBezTo>
                    <a:cubicBezTo>
                      <a:pt x="12232" y="1386"/>
                      <a:pt x="12250" y="1171"/>
                      <a:pt x="12286" y="974"/>
                    </a:cubicBezTo>
                    <a:cubicBezTo>
                      <a:pt x="12293" y="971"/>
                      <a:pt x="12300" y="970"/>
                      <a:pt x="12306" y="970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7" y="444"/>
                      <a:pt x="9262" y="652"/>
                    </a:cubicBezTo>
                    <a:cubicBezTo>
                      <a:pt x="9978" y="1583"/>
                      <a:pt x="10067" y="2603"/>
                      <a:pt x="9942" y="3712"/>
                    </a:cubicBezTo>
                    <a:cubicBezTo>
                      <a:pt x="9888" y="3569"/>
                      <a:pt x="9816" y="3426"/>
                      <a:pt x="9709" y="3319"/>
                    </a:cubicBezTo>
                    <a:cubicBezTo>
                      <a:pt x="9697" y="3301"/>
                      <a:pt x="9681" y="3293"/>
                      <a:pt x="9665" y="3293"/>
                    </a:cubicBezTo>
                    <a:cubicBezTo>
                      <a:pt x="9634" y="3293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9" y="3068"/>
                      <a:pt x="9244" y="2710"/>
                      <a:pt x="8975" y="2388"/>
                    </a:cubicBezTo>
                    <a:cubicBezTo>
                      <a:pt x="8850" y="2120"/>
                      <a:pt x="8779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056" y="471"/>
                    </a:moveTo>
                    <a:cubicBezTo>
                      <a:pt x="12327" y="471"/>
                      <a:pt x="12105" y="1064"/>
                      <a:pt x="12089" y="1189"/>
                    </a:cubicBezTo>
                    <a:cubicBezTo>
                      <a:pt x="12053" y="1797"/>
                      <a:pt x="11821" y="2352"/>
                      <a:pt x="11445" y="2817"/>
                    </a:cubicBezTo>
                    <a:cubicBezTo>
                      <a:pt x="11212" y="3086"/>
                      <a:pt x="10962" y="3336"/>
                      <a:pt x="10693" y="3569"/>
                    </a:cubicBezTo>
                    <a:cubicBezTo>
                      <a:pt x="10622" y="3641"/>
                      <a:pt x="10532" y="3712"/>
                      <a:pt x="10461" y="3784"/>
                    </a:cubicBezTo>
                    <a:cubicBezTo>
                      <a:pt x="10783" y="3229"/>
                      <a:pt x="10998" y="2603"/>
                      <a:pt x="11123" y="1976"/>
                    </a:cubicBezTo>
                    <a:cubicBezTo>
                      <a:pt x="11141" y="1780"/>
                      <a:pt x="11159" y="1583"/>
                      <a:pt x="11123" y="1368"/>
                    </a:cubicBezTo>
                    <a:cubicBezTo>
                      <a:pt x="11338" y="1028"/>
                      <a:pt x="11516" y="670"/>
                      <a:pt x="11910" y="509"/>
                    </a:cubicBezTo>
                    <a:cubicBezTo>
                      <a:pt x="11970" y="482"/>
                      <a:pt x="12018" y="471"/>
                      <a:pt x="12056" y="471"/>
                    </a:cubicBezTo>
                    <a:close/>
                    <a:moveTo>
                      <a:pt x="13384" y="1739"/>
                    </a:moveTo>
                    <a:cubicBezTo>
                      <a:pt x="13454" y="1739"/>
                      <a:pt x="13523" y="1741"/>
                      <a:pt x="13592" y="1744"/>
                    </a:cubicBezTo>
                    <a:lnTo>
                      <a:pt x="13592" y="1762"/>
                    </a:lnTo>
                    <a:cubicBezTo>
                      <a:pt x="13825" y="1762"/>
                      <a:pt x="13735" y="1797"/>
                      <a:pt x="13628" y="1976"/>
                    </a:cubicBezTo>
                    <a:cubicBezTo>
                      <a:pt x="13539" y="2155"/>
                      <a:pt x="13413" y="2388"/>
                      <a:pt x="13270" y="2585"/>
                    </a:cubicBezTo>
                    <a:cubicBezTo>
                      <a:pt x="12769" y="3336"/>
                      <a:pt x="11821" y="3605"/>
                      <a:pt x="11015" y="3945"/>
                    </a:cubicBezTo>
                    <a:lnTo>
                      <a:pt x="10980" y="3945"/>
                    </a:lnTo>
                    <a:cubicBezTo>
                      <a:pt x="10962" y="3891"/>
                      <a:pt x="10908" y="3873"/>
                      <a:pt x="10872" y="3873"/>
                    </a:cubicBezTo>
                    <a:lnTo>
                      <a:pt x="10872" y="3837"/>
                    </a:lnTo>
                    <a:cubicBezTo>
                      <a:pt x="11534" y="3444"/>
                      <a:pt x="12053" y="2817"/>
                      <a:pt x="12340" y="2084"/>
                    </a:cubicBezTo>
                    <a:cubicBezTo>
                      <a:pt x="12627" y="1796"/>
                      <a:pt x="13004" y="1739"/>
                      <a:pt x="13384" y="1739"/>
                    </a:cubicBezTo>
                    <a:close/>
                    <a:moveTo>
                      <a:pt x="12751" y="3301"/>
                    </a:moveTo>
                    <a:cubicBezTo>
                      <a:pt x="12751" y="3319"/>
                      <a:pt x="12769" y="3319"/>
                      <a:pt x="12787" y="3319"/>
                    </a:cubicBezTo>
                    <a:cubicBezTo>
                      <a:pt x="13038" y="3319"/>
                      <a:pt x="13288" y="3336"/>
                      <a:pt x="13521" y="3408"/>
                    </a:cubicBezTo>
                    <a:cubicBezTo>
                      <a:pt x="13588" y="3425"/>
                      <a:pt x="14216" y="3842"/>
                      <a:pt x="13997" y="3842"/>
                    </a:cubicBezTo>
                    <a:cubicBezTo>
                      <a:pt x="13984" y="3842"/>
                      <a:pt x="13969" y="3840"/>
                      <a:pt x="13950" y="3837"/>
                    </a:cubicBezTo>
                    <a:cubicBezTo>
                      <a:pt x="13902" y="3833"/>
                      <a:pt x="13854" y="3830"/>
                      <a:pt x="13807" y="3830"/>
                    </a:cubicBezTo>
                    <a:cubicBezTo>
                      <a:pt x="13677" y="3830"/>
                      <a:pt x="13549" y="3847"/>
                      <a:pt x="13431" y="3873"/>
                    </a:cubicBezTo>
                    <a:cubicBezTo>
                      <a:pt x="12871" y="3950"/>
                      <a:pt x="12384" y="4116"/>
                      <a:pt x="11872" y="4116"/>
                    </a:cubicBezTo>
                    <a:cubicBezTo>
                      <a:pt x="11665" y="4116"/>
                      <a:pt x="11453" y="4089"/>
                      <a:pt x="11230" y="4016"/>
                    </a:cubicBezTo>
                    <a:cubicBezTo>
                      <a:pt x="11767" y="3855"/>
                      <a:pt x="12286" y="3605"/>
                      <a:pt x="12751" y="3301"/>
                    </a:cubicBezTo>
                    <a:close/>
                    <a:moveTo>
                      <a:pt x="10702" y="217"/>
                    </a:moveTo>
                    <a:cubicBezTo>
                      <a:pt x="10736" y="217"/>
                      <a:pt x="10759" y="245"/>
                      <a:pt x="10765" y="312"/>
                    </a:cubicBezTo>
                    <a:cubicBezTo>
                      <a:pt x="10783" y="473"/>
                      <a:pt x="10819" y="634"/>
                      <a:pt x="10872" y="777"/>
                    </a:cubicBezTo>
                    <a:cubicBezTo>
                      <a:pt x="11105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8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1" y="3999"/>
                      <a:pt x="10085" y="4231"/>
                    </a:cubicBezTo>
                    <a:cubicBezTo>
                      <a:pt x="10068" y="4077"/>
                      <a:pt x="10034" y="3939"/>
                      <a:pt x="10000" y="3801"/>
                    </a:cubicBezTo>
                    <a:lnTo>
                      <a:pt x="10000" y="3801"/>
                    </a:lnTo>
                    <a:cubicBezTo>
                      <a:pt x="10027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21" y="885"/>
                    </a:cubicBezTo>
                    <a:cubicBezTo>
                      <a:pt x="10121" y="870"/>
                      <a:pt x="10538" y="217"/>
                      <a:pt x="10702" y="217"/>
                    </a:cubicBezTo>
                    <a:close/>
                    <a:moveTo>
                      <a:pt x="7633" y="1511"/>
                    </a:moveTo>
                    <a:cubicBezTo>
                      <a:pt x="8116" y="1780"/>
                      <a:pt x="8546" y="2120"/>
                      <a:pt x="8886" y="2531"/>
                    </a:cubicBezTo>
                    <a:cubicBezTo>
                      <a:pt x="8940" y="2585"/>
                      <a:pt x="8975" y="2639"/>
                      <a:pt x="9011" y="2692"/>
                    </a:cubicBezTo>
                    <a:cubicBezTo>
                      <a:pt x="9047" y="2746"/>
                      <a:pt x="9065" y="2782"/>
                      <a:pt x="9101" y="2817"/>
                    </a:cubicBezTo>
                    <a:cubicBezTo>
                      <a:pt x="9297" y="3157"/>
                      <a:pt x="9441" y="3533"/>
                      <a:pt x="9548" y="3909"/>
                    </a:cubicBezTo>
                    <a:cubicBezTo>
                      <a:pt x="9512" y="3927"/>
                      <a:pt x="9512" y="3963"/>
                      <a:pt x="9512" y="3981"/>
                    </a:cubicBezTo>
                    <a:cubicBezTo>
                      <a:pt x="9530" y="4088"/>
                      <a:pt x="9566" y="4213"/>
                      <a:pt x="9602" y="4321"/>
                    </a:cubicBezTo>
                    <a:cubicBezTo>
                      <a:pt x="9494" y="4249"/>
                      <a:pt x="9405" y="4195"/>
                      <a:pt x="9297" y="4124"/>
                    </a:cubicBezTo>
                    <a:cubicBezTo>
                      <a:pt x="9297" y="4052"/>
                      <a:pt x="9280" y="3999"/>
                      <a:pt x="9280" y="3927"/>
                    </a:cubicBezTo>
                    <a:lnTo>
                      <a:pt x="9297" y="3927"/>
                    </a:lnTo>
                    <a:cubicBezTo>
                      <a:pt x="9289" y="3900"/>
                      <a:pt x="9266" y="3887"/>
                      <a:pt x="9244" y="3887"/>
                    </a:cubicBezTo>
                    <a:cubicBezTo>
                      <a:pt x="9221" y="3887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40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1" y="1583"/>
                      <a:pt x="7633" y="1511"/>
                    </a:cubicBezTo>
                    <a:close/>
                    <a:moveTo>
                      <a:pt x="10675" y="3945"/>
                    </a:moveTo>
                    <a:cubicBezTo>
                      <a:pt x="10658" y="3981"/>
                      <a:pt x="10658" y="4034"/>
                      <a:pt x="10640" y="4088"/>
                    </a:cubicBezTo>
                    <a:cubicBezTo>
                      <a:pt x="10532" y="4195"/>
                      <a:pt x="10443" y="4321"/>
                      <a:pt x="10389" y="4464"/>
                    </a:cubicBezTo>
                    <a:cubicBezTo>
                      <a:pt x="10443" y="4285"/>
                      <a:pt x="10532" y="4124"/>
                      <a:pt x="10622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76" y="4356"/>
                      <a:pt x="9566" y="4410"/>
                      <a:pt x="9655" y="4482"/>
                    </a:cubicBezTo>
                    <a:cubicBezTo>
                      <a:pt x="9709" y="4643"/>
                      <a:pt x="9816" y="4768"/>
                      <a:pt x="9960" y="4858"/>
                    </a:cubicBezTo>
                    <a:lnTo>
                      <a:pt x="9888" y="4840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94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21" y="6915"/>
                      <a:pt x="9978" y="7148"/>
                    </a:cubicBezTo>
                    <a:cubicBezTo>
                      <a:pt x="9978" y="7041"/>
                      <a:pt x="9995" y="6951"/>
                      <a:pt x="9995" y="6844"/>
                    </a:cubicBezTo>
                    <a:cubicBezTo>
                      <a:pt x="10085" y="6683"/>
                      <a:pt x="10210" y="6540"/>
                      <a:pt x="10335" y="6432"/>
                    </a:cubicBezTo>
                    <a:close/>
                    <a:moveTo>
                      <a:pt x="5275" y="7634"/>
                    </a:moveTo>
                    <a:cubicBezTo>
                      <a:pt x="5319" y="7634"/>
                      <a:pt x="5350" y="7675"/>
                      <a:pt x="5361" y="7774"/>
                    </a:cubicBezTo>
                    <a:cubicBezTo>
                      <a:pt x="5378" y="8168"/>
                      <a:pt x="5271" y="8562"/>
                      <a:pt x="5092" y="8920"/>
                    </a:cubicBezTo>
                    <a:cubicBezTo>
                      <a:pt x="4931" y="9206"/>
                      <a:pt x="4734" y="9474"/>
                      <a:pt x="4484" y="9725"/>
                    </a:cubicBezTo>
                    <a:cubicBezTo>
                      <a:pt x="4474" y="9720"/>
                      <a:pt x="4465" y="9718"/>
                      <a:pt x="4455" y="9718"/>
                    </a:cubicBezTo>
                    <a:cubicBezTo>
                      <a:pt x="4430" y="9718"/>
                      <a:pt x="4407" y="9735"/>
                      <a:pt x="4394" y="9761"/>
                    </a:cubicBezTo>
                    <a:lnTo>
                      <a:pt x="4394" y="9564"/>
                    </a:lnTo>
                    <a:cubicBezTo>
                      <a:pt x="4537" y="9206"/>
                      <a:pt x="4609" y="8830"/>
                      <a:pt x="4573" y="8437"/>
                    </a:cubicBezTo>
                    <a:lnTo>
                      <a:pt x="4573" y="8437"/>
                    </a:lnTo>
                    <a:lnTo>
                      <a:pt x="4591" y="8454"/>
                    </a:lnTo>
                    <a:cubicBezTo>
                      <a:pt x="4609" y="8454"/>
                      <a:pt x="4627" y="8454"/>
                      <a:pt x="4645" y="8437"/>
                    </a:cubicBezTo>
                    <a:cubicBezTo>
                      <a:pt x="4716" y="8293"/>
                      <a:pt x="5098" y="7634"/>
                      <a:pt x="5275" y="7634"/>
                    </a:cubicBezTo>
                    <a:close/>
                    <a:moveTo>
                      <a:pt x="4049" y="7147"/>
                    </a:moveTo>
                    <a:cubicBezTo>
                      <a:pt x="4290" y="7147"/>
                      <a:pt x="4472" y="8143"/>
                      <a:pt x="4502" y="8347"/>
                    </a:cubicBezTo>
                    <a:cubicBezTo>
                      <a:pt x="4519" y="8687"/>
                      <a:pt x="4466" y="9045"/>
                      <a:pt x="4341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7"/>
                      <a:pt x="4251" y="9403"/>
                    </a:cubicBezTo>
                    <a:cubicBezTo>
                      <a:pt x="4162" y="9582"/>
                      <a:pt x="4090" y="9779"/>
                      <a:pt x="4072" y="9976"/>
                    </a:cubicBezTo>
                    <a:lnTo>
                      <a:pt x="4072" y="9958"/>
                    </a:lnTo>
                    <a:lnTo>
                      <a:pt x="4036" y="9922"/>
                    </a:lnTo>
                    <a:cubicBezTo>
                      <a:pt x="4072" y="9797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80"/>
                    </a:cubicBezTo>
                    <a:cubicBezTo>
                      <a:pt x="3625" y="8150"/>
                      <a:pt x="3678" y="7721"/>
                      <a:pt x="3875" y="7327"/>
                    </a:cubicBezTo>
                    <a:cubicBezTo>
                      <a:pt x="3935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40" y="7549"/>
                      <a:pt x="2778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8"/>
                      <a:pt x="3750" y="9134"/>
                      <a:pt x="3857" y="9331"/>
                    </a:cubicBezTo>
                    <a:cubicBezTo>
                      <a:pt x="3893" y="9474"/>
                      <a:pt x="3893" y="9618"/>
                      <a:pt x="3893" y="9779"/>
                    </a:cubicBezTo>
                    <a:cubicBezTo>
                      <a:pt x="3857" y="9779"/>
                      <a:pt x="3822" y="9797"/>
                      <a:pt x="3804" y="9850"/>
                    </a:cubicBezTo>
                    <a:cubicBezTo>
                      <a:pt x="3768" y="9958"/>
                      <a:pt x="3768" y="10065"/>
                      <a:pt x="3804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7"/>
                    </a:cubicBezTo>
                    <a:cubicBezTo>
                      <a:pt x="3661" y="10101"/>
                      <a:pt x="3625" y="10047"/>
                      <a:pt x="3607" y="10011"/>
                    </a:cubicBezTo>
                    <a:cubicBezTo>
                      <a:pt x="3607" y="9993"/>
                      <a:pt x="3607" y="9958"/>
                      <a:pt x="3571" y="9958"/>
                    </a:cubicBezTo>
                    <a:lnTo>
                      <a:pt x="3535" y="9940"/>
                    </a:lnTo>
                    <a:cubicBezTo>
                      <a:pt x="3374" y="9743"/>
                      <a:pt x="3177" y="9582"/>
                      <a:pt x="2945" y="9457"/>
                    </a:cubicBezTo>
                    <a:cubicBezTo>
                      <a:pt x="2802" y="9260"/>
                      <a:pt x="2694" y="9063"/>
                      <a:pt x="2605" y="8848"/>
                    </a:cubicBezTo>
                    <a:cubicBezTo>
                      <a:pt x="2533" y="8633"/>
                      <a:pt x="2479" y="8419"/>
                      <a:pt x="2479" y="8186"/>
                    </a:cubicBezTo>
                    <a:cubicBezTo>
                      <a:pt x="2479" y="8054"/>
                      <a:pt x="2552" y="7549"/>
                      <a:pt x="2706" y="7549"/>
                    </a:cubicBezTo>
                    <a:close/>
                    <a:moveTo>
                      <a:pt x="6157" y="8471"/>
                    </a:moveTo>
                    <a:cubicBezTo>
                      <a:pt x="6432" y="8471"/>
                      <a:pt x="6110" y="9013"/>
                      <a:pt x="6041" y="9152"/>
                    </a:cubicBezTo>
                    <a:cubicBezTo>
                      <a:pt x="5862" y="9421"/>
                      <a:pt x="5629" y="9653"/>
                      <a:pt x="5361" y="9850"/>
                    </a:cubicBezTo>
                    <a:cubicBezTo>
                      <a:pt x="5110" y="10029"/>
                      <a:pt x="4824" y="10172"/>
                      <a:pt x="4519" y="10298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40" y="8471"/>
                      <a:pt x="6149" y="8471"/>
                      <a:pt x="6157" y="8471"/>
                    </a:cubicBezTo>
                    <a:close/>
                    <a:moveTo>
                      <a:pt x="5948" y="9512"/>
                    </a:moveTo>
                    <a:cubicBezTo>
                      <a:pt x="5948" y="9517"/>
                      <a:pt x="5949" y="9522"/>
                      <a:pt x="5951" y="9528"/>
                    </a:cubicBezTo>
                    <a:cubicBezTo>
                      <a:pt x="6023" y="9707"/>
                      <a:pt x="6094" y="9779"/>
                      <a:pt x="5933" y="9940"/>
                    </a:cubicBezTo>
                    <a:cubicBezTo>
                      <a:pt x="5754" y="10083"/>
                      <a:pt x="5575" y="10190"/>
                      <a:pt x="5361" y="10244"/>
                    </a:cubicBezTo>
                    <a:cubicBezTo>
                      <a:pt x="5092" y="10369"/>
                      <a:pt x="4788" y="10441"/>
                      <a:pt x="4502" y="10494"/>
                    </a:cubicBezTo>
                    <a:cubicBezTo>
                      <a:pt x="4877" y="10351"/>
                      <a:pt x="5235" y="10137"/>
                      <a:pt x="5557" y="9868"/>
                    </a:cubicBezTo>
                    <a:cubicBezTo>
                      <a:pt x="5703" y="9766"/>
                      <a:pt x="5833" y="9646"/>
                      <a:pt x="5948" y="9512"/>
                    </a:cubicBezTo>
                    <a:close/>
                    <a:moveTo>
                      <a:pt x="1609" y="9171"/>
                    </a:moveTo>
                    <a:cubicBezTo>
                      <a:pt x="2286" y="9244"/>
                      <a:pt x="2910" y="9548"/>
                      <a:pt x="3374" y="10065"/>
                    </a:cubicBezTo>
                    <a:cubicBezTo>
                      <a:pt x="3338" y="10083"/>
                      <a:pt x="3338" y="10137"/>
                      <a:pt x="3356" y="10172"/>
                    </a:cubicBezTo>
                    <a:cubicBezTo>
                      <a:pt x="3464" y="10351"/>
                      <a:pt x="3589" y="10530"/>
                      <a:pt x="3732" y="10691"/>
                    </a:cubicBezTo>
                    <a:cubicBezTo>
                      <a:pt x="2843" y="10514"/>
                      <a:pt x="1919" y="10071"/>
                      <a:pt x="1609" y="9171"/>
                    </a:cubicBezTo>
                    <a:close/>
                    <a:moveTo>
                      <a:pt x="13879" y="5036"/>
                    </a:moveTo>
                    <a:lnTo>
                      <a:pt x="13879" y="5036"/>
                    </a:lnTo>
                    <a:cubicBezTo>
                      <a:pt x="12787" y="7327"/>
                      <a:pt x="10711" y="9224"/>
                      <a:pt x="9709" y="11568"/>
                    </a:cubicBezTo>
                    <a:cubicBezTo>
                      <a:pt x="9888" y="10369"/>
                      <a:pt x="10318" y="9206"/>
                      <a:pt x="10944" y="8168"/>
                    </a:cubicBezTo>
                    <a:cubicBezTo>
                      <a:pt x="11713" y="6951"/>
                      <a:pt x="12912" y="6092"/>
                      <a:pt x="13879" y="5036"/>
                    </a:cubicBezTo>
                    <a:close/>
                    <a:moveTo>
                      <a:pt x="15009" y="11295"/>
                    </a:moveTo>
                    <a:cubicBezTo>
                      <a:pt x="15030" y="11295"/>
                      <a:pt x="15042" y="11307"/>
                      <a:pt x="15042" y="11336"/>
                    </a:cubicBezTo>
                    <a:cubicBezTo>
                      <a:pt x="15024" y="11676"/>
                      <a:pt x="14934" y="12033"/>
                      <a:pt x="14773" y="12338"/>
                    </a:cubicBezTo>
                    <a:cubicBezTo>
                      <a:pt x="14594" y="12713"/>
                      <a:pt x="14326" y="13018"/>
                      <a:pt x="13986" y="13250"/>
                    </a:cubicBezTo>
                    <a:cubicBezTo>
                      <a:pt x="14254" y="12839"/>
                      <a:pt x="14398" y="12356"/>
                      <a:pt x="14433" y="11872"/>
                    </a:cubicBezTo>
                    <a:cubicBezTo>
                      <a:pt x="14469" y="11783"/>
                      <a:pt x="14523" y="11711"/>
                      <a:pt x="14577" y="11622"/>
                    </a:cubicBezTo>
                    <a:cubicBezTo>
                      <a:pt x="14577" y="11622"/>
                      <a:pt x="14904" y="11295"/>
                      <a:pt x="15009" y="11295"/>
                    </a:cubicBezTo>
                    <a:close/>
                    <a:moveTo>
                      <a:pt x="14290" y="10852"/>
                    </a:moveTo>
                    <a:cubicBezTo>
                      <a:pt x="14290" y="11157"/>
                      <a:pt x="14290" y="11443"/>
                      <a:pt x="14254" y="11747"/>
                    </a:cubicBezTo>
                    <a:cubicBezTo>
                      <a:pt x="14237" y="12338"/>
                      <a:pt x="13986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53" y="12230"/>
                      <a:pt x="13557" y="11765"/>
                    </a:cubicBezTo>
                    <a:cubicBezTo>
                      <a:pt x="13557" y="11729"/>
                      <a:pt x="13574" y="11693"/>
                      <a:pt x="13574" y="11658"/>
                    </a:cubicBezTo>
                    <a:cubicBezTo>
                      <a:pt x="13574" y="11658"/>
                      <a:pt x="13574" y="11640"/>
                      <a:pt x="13557" y="11622"/>
                    </a:cubicBezTo>
                    <a:cubicBezTo>
                      <a:pt x="13614" y="11522"/>
                      <a:pt x="13682" y="11376"/>
                      <a:pt x="13689" y="11376"/>
                    </a:cubicBezTo>
                    <a:lnTo>
                      <a:pt x="13689" y="11376"/>
                    </a:lnTo>
                    <a:cubicBezTo>
                      <a:pt x="13691" y="11376"/>
                      <a:pt x="13689" y="11385"/>
                      <a:pt x="13682" y="11407"/>
                    </a:cubicBezTo>
                    <a:lnTo>
                      <a:pt x="13771" y="11246"/>
                    </a:lnTo>
                    <a:cubicBezTo>
                      <a:pt x="13861" y="11049"/>
                      <a:pt x="14058" y="10906"/>
                      <a:pt x="14290" y="10852"/>
                    </a:cubicBezTo>
                    <a:close/>
                    <a:moveTo>
                      <a:pt x="12519" y="11031"/>
                    </a:moveTo>
                    <a:lnTo>
                      <a:pt x="12519" y="11031"/>
                    </a:lnTo>
                    <a:cubicBezTo>
                      <a:pt x="12572" y="11336"/>
                      <a:pt x="12680" y="11622"/>
                      <a:pt x="12805" y="11908"/>
                    </a:cubicBezTo>
                    <a:cubicBezTo>
                      <a:pt x="13034" y="12455"/>
                      <a:pt x="13177" y="12880"/>
                      <a:pt x="13061" y="13458"/>
                    </a:cubicBezTo>
                    <a:lnTo>
                      <a:pt x="13061" y="13458"/>
                    </a:lnTo>
                    <a:cubicBezTo>
                      <a:pt x="13029" y="13394"/>
                      <a:pt x="12998" y="13331"/>
                      <a:pt x="12966" y="13268"/>
                    </a:cubicBezTo>
                    <a:cubicBezTo>
                      <a:pt x="12954" y="13244"/>
                      <a:pt x="12932" y="13234"/>
                      <a:pt x="12910" y="13234"/>
                    </a:cubicBezTo>
                    <a:cubicBezTo>
                      <a:pt x="12865" y="13234"/>
                      <a:pt x="12817" y="13274"/>
                      <a:pt x="12841" y="13322"/>
                    </a:cubicBezTo>
                    <a:lnTo>
                      <a:pt x="12948" y="13608"/>
                    </a:lnTo>
                    <a:cubicBezTo>
                      <a:pt x="12161" y="13322"/>
                      <a:pt x="12035" y="11658"/>
                      <a:pt x="12519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93"/>
                      <a:pt x="9011" y="13519"/>
                      <a:pt x="9011" y="13644"/>
                    </a:cubicBezTo>
                    <a:cubicBezTo>
                      <a:pt x="8993" y="13590"/>
                      <a:pt x="8975" y="13537"/>
                      <a:pt x="8957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35" y="11110"/>
                    </a:moveTo>
                    <a:cubicBezTo>
                      <a:pt x="13046" y="11110"/>
                      <a:pt x="13505" y="11954"/>
                      <a:pt x="13521" y="12016"/>
                    </a:cubicBezTo>
                    <a:cubicBezTo>
                      <a:pt x="13646" y="12338"/>
                      <a:pt x="13646" y="12678"/>
                      <a:pt x="13521" y="13000"/>
                    </a:cubicBezTo>
                    <a:cubicBezTo>
                      <a:pt x="13485" y="13000"/>
                      <a:pt x="13449" y="13018"/>
                      <a:pt x="13431" y="13071"/>
                    </a:cubicBezTo>
                    <a:cubicBezTo>
                      <a:pt x="13360" y="13268"/>
                      <a:pt x="13288" y="13465"/>
                      <a:pt x="13234" y="13680"/>
                    </a:cubicBezTo>
                    <a:lnTo>
                      <a:pt x="13217" y="13680"/>
                    </a:lnTo>
                    <a:cubicBezTo>
                      <a:pt x="13199" y="13698"/>
                      <a:pt x="13199" y="13716"/>
                      <a:pt x="13217" y="13733"/>
                    </a:cubicBezTo>
                    <a:lnTo>
                      <a:pt x="13199" y="13823"/>
                    </a:lnTo>
                    <a:lnTo>
                      <a:pt x="13145" y="13698"/>
                    </a:lnTo>
                    <a:cubicBezTo>
                      <a:pt x="13163" y="13680"/>
                      <a:pt x="13163" y="13644"/>
                      <a:pt x="13127" y="13644"/>
                    </a:cubicBezTo>
                    <a:cubicBezTo>
                      <a:pt x="13646" y="12892"/>
                      <a:pt x="12966" y="11998"/>
                      <a:pt x="12715" y="11210"/>
                    </a:cubicBezTo>
                    <a:cubicBezTo>
                      <a:pt x="12733" y="11210"/>
                      <a:pt x="12733" y="11210"/>
                      <a:pt x="12751" y="11192"/>
                    </a:cubicBezTo>
                    <a:cubicBezTo>
                      <a:pt x="12770" y="11135"/>
                      <a:pt x="12799" y="11110"/>
                      <a:pt x="12835" y="11110"/>
                    </a:cubicBezTo>
                    <a:close/>
                    <a:moveTo>
                      <a:pt x="20511" y="13041"/>
                    </a:moveTo>
                    <a:cubicBezTo>
                      <a:pt x="20546" y="13041"/>
                      <a:pt x="20564" y="13055"/>
                      <a:pt x="20554" y="13089"/>
                    </a:cubicBezTo>
                    <a:cubicBezTo>
                      <a:pt x="20339" y="14073"/>
                      <a:pt x="19587" y="14557"/>
                      <a:pt x="18854" y="15111"/>
                    </a:cubicBezTo>
                    <a:cubicBezTo>
                      <a:pt x="18997" y="14718"/>
                      <a:pt x="19176" y="14342"/>
                      <a:pt x="19372" y="13966"/>
                    </a:cubicBezTo>
                    <a:cubicBezTo>
                      <a:pt x="19480" y="13733"/>
                      <a:pt x="19641" y="13537"/>
                      <a:pt x="19820" y="13358"/>
                    </a:cubicBezTo>
                    <a:cubicBezTo>
                      <a:pt x="19878" y="13300"/>
                      <a:pt x="20360" y="13041"/>
                      <a:pt x="20511" y="13041"/>
                    </a:cubicBezTo>
                    <a:close/>
                    <a:moveTo>
                      <a:pt x="18697" y="12120"/>
                    </a:moveTo>
                    <a:cubicBezTo>
                      <a:pt x="18708" y="12120"/>
                      <a:pt x="18719" y="12126"/>
                      <a:pt x="18728" y="12141"/>
                    </a:cubicBezTo>
                    <a:cubicBezTo>
                      <a:pt x="18907" y="12409"/>
                      <a:pt x="19050" y="12696"/>
                      <a:pt x="19140" y="13000"/>
                    </a:cubicBezTo>
                    <a:cubicBezTo>
                      <a:pt x="19319" y="13519"/>
                      <a:pt x="19122" y="14002"/>
                      <a:pt x="18871" y="14467"/>
                    </a:cubicBezTo>
                    <a:cubicBezTo>
                      <a:pt x="18857" y="14460"/>
                      <a:pt x="18842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85" y="14700"/>
                      <a:pt x="18442" y="14986"/>
                      <a:pt x="18370" y="15272"/>
                    </a:cubicBezTo>
                    <a:lnTo>
                      <a:pt x="18335" y="15308"/>
                    </a:lnTo>
                    <a:cubicBezTo>
                      <a:pt x="18317" y="14485"/>
                      <a:pt x="18263" y="13644"/>
                      <a:pt x="18388" y="12821"/>
                    </a:cubicBezTo>
                    <a:cubicBezTo>
                      <a:pt x="18388" y="12805"/>
                      <a:pt x="18581" y="12120"/>
                      <a:pt x="18697" y="12120"/>
                    </a:cubicBezTo>
                    <a:close/>
                    <a:moveTo>
                      <a:pt x="17801" y="13100"/>
                    </a:moveTo>
                    <a:cubicBezTo>
                      <a:pt x="17804" y="13104"/>
                      <a:pt x="17808" y="13107"/>
                      <a:pt x="17816" y="13107"/>
                    </a:cubicBezTo>
                    <a:cubicBezTo>
                      <a:pt x="17869" y="13215"/>
                      <a:pt x="17905" y="13304"/>
                      <a:pt x="17959" y="13393"/>
                    </a:cubicBezTo>
                    <a:cubicBezTo>
                      <a:pt x="18030" y="13465"/>
                      <a:pt x="18102" y="13555"/>
                      <a:pt x="18173" y="13608"/>
                    </a:cubicBezTo>
                    <a:cubicBezTo>
                      <a:pt x="18156" y="14229"/>
                      <a:pt x="18208" y="14867"/>
                      <a:pt x="18227" y="15505"/>
                    </a:cubicBezTo>
                    <a:lnTo>
                      <a:pt x="18173" y="15505"/>
                    </a:lnTo>
                    <a:cubicBezTo>
                      <a:pt x="17851" y="15147"/>
                      <a:pt x="17672" y="14682"/>
                      <a:pt x="17690" y="14217"/>
                    </a:cubicBezTo>
                    <a:cubicBezTo>
                      <a:pt x="17690" y="13948"/>
                      <a:pt x="17708" y="13698"/>
                      <a:pt x="17762" y="13447"/>
                    </a:cubicBezTo>
                    <a:cubicBezTo>
                      <a:pt x="17780" y="13376"/>
                      <a:pt x="17798" y="13304"/>
                      <a:pt x="17816" y="13232"/>
                    </a:cubicBezTo>
                    <a:cubicBezTo>
                      <a:pt x="17816" y="13183"/>
                      <a:pt x="17816" y="13148"/>
                      <a:pt x="17801" y="13100"/>
                    </a:cubicBezTo>
                    <a:close/>
                    <a:moveTo>
                      <a:pt x="18854" y="15362"/>
                    </a:moveTo>
                    <a:cubicBezTo>
                      <a:pt x="18746" y="15434"/>
                      <a:pt x="18621" y="15487"/>
                      <a:pt x="18496" y="15541"/>
                    </a:cubicBezTo>
                    <a:cubicBezTo>
                      <a:pt x="18496" y="15523"/>
                      <a:pt x="18478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4"/>
                      <a:pt x="18728" y="15398"/>
                      <a:pt x="18854" y="15362"/>
                    </a:cubicBezTo>
                    <a:close/>
                    <a:moveTo>
                      <a:pt x="20979" y="14197"/>
                    </a:moveTo>
                    <a:cubicBezTo>
                      <a:pt x="21064" y="14197"/>
                      <a:pt x="21149" y="14203"/>
                      <a:pt x="21234" y="14217"/>
                    </a:cubicBezTo>
                    <a:cubicBezTo>
                      <a:pt x="21699" y="14324"/>
                      <a:pt x="21395" y="14700"/>
                      <a:pt x="21180" y="14861"/>
                    </a:cubicBezTo>
                    <a:cubicBezTo>
                      <a:pt x="20607" y="15255"/>
                      <a:pt x="19945" y="15398"/>
                      <a:pt x="19301" y="15612"/>
                    </a:cubicBezTo>
                    <a:cubicBezTo>
                      <a:pt x="19283" y="15577"/>
                      <a:pt x="19247" y="15559"/>
                      <a:pt x="19211" y="15559"/>
                    </a:cubicBezTo>
                    <a:lnTo>
                      <a:pt x="18907" y="15595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7" y="15147"/>
                      <a:pt x="19301" y="15076"/>
                      <a:pt x="19229" y="15058"/>
                    </a:cubicBezTo>
                    <a:cubicBezTo>
                      <a:pt x="19283" y="15004"/>
                      <a:pt x="19355" y="14950"/>
                      <a:pt x="19408" y="14897"/>
                    </a:cubicBezTo>
                    <a:lnTo>
                      <a:pt x="19534" y="14807"/>
                    </a:lnTo>
                    <a:cubicBezTo>
                      <a:pt x="19766" y="14646"/>
                      <a:pt x="20017" y="14503"/>
                      <a:pt x="20267" y="14378"/>
                    </a:cubicBezTo>
                    <a:cubicBezTo>
                      <a:pt x="20482" y="14257"/>
                      <a:pt x="20727" y="14197"/>
                      <a:pt x="20979" y="14197"/>
                    </a:cubicBezTo>
                    <a:close/>
                    <a:moveTo>
                      <a:pt x="9584" y="14861"/>
                    </a:moveTo>
                    <a:lnTo>
                      <a:pt x="9584" y="14879"/>
                    </a:lnTo>
                    <a:cubicBezTo>
                      <a:pt x="9566" y="15076"/>
                      <a:pt x="9530" y="15290"/>
                      <a:pt x="9441" y="15487"/>
                    </a:cubicBezTo>
                    <a:cubicBezTo>
                      <a:pt x="9369" y="15612"/>
                      <a:pt x="9297" y="15738"/>
                      <a:pt x="9226" y="15845"/>
                    </a:cubicBezTo>
                    <a:cubicBezTo>
                      <a:pt x="9244" y="15487"/>
                      <a:pt x="9369" y="15147"/>
                      <a:pt x="9584" y="14861"/>
                    </a:cubicBezTo>
                    <a:close/>
                    <a:moveTo>
                      <a:pt x="6130" y="15541"/>
                    </a:moveTo>
                    <a:lnTo>
                      <a:pt x="6130" y="15541"/>
                    </a:lnTo>
                    <a:cubicBezTo>
                      <a:pt x="6129" y="15695"/>
                      <a:pt x="6111" y="15833"/>
                      <a:pt x="6094" y="15970"/>
                    </a:cubicBezTo>
                    <a:cubicBezTo>
                      <a:pt x="6076" y="16096"/>
                      <a:pt x="6041" y="16239"/>
                      <a:pt x="5987" y="16346"/>
                    </a:cubicBezTo>
                    <a:cubicBezTo>
                      <a:pt x="5969" y="16078"/>
                      <a:pt x="6023" y="15792"/>
                      <a:pt x="6130" y="15541"/>
                    </a:cubicBezTo>
                    <a:close/>
                    <a:moveTo>
                      <a:pt x="20393" y="15600"/>
                    </a:moveTo>
                    <a:cubicBezTo>
                      <a:pt x="20948" y="15600"/>
                      <a:pt x="21487" y="15740"/>
                      <a:pt x="21753" y="16131"/>
                    </a:cubicBezTo>
                    <a:cubicBezTo>
                      <a:pt x="21851" y="16300"/>
                      <a:pt x="20924" y="16358"/>
                      <a:pt x="20469" y="16358"/>
                    </a:cubicBezTo>
                    <a:cubicBezTo>
                      <a:pt x="20344" y="16358"/>
                      <a:pt x="20255" y="16354"/>
                      <a:pt x="20231" y="16346"/>
                    </a:cubicBezTo>
                    <a:lnTo>
                      <a:pt x="20214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5"/>
                      <a:pt x="19104" y="15899"/>
                      <a:pt x="19104" y="15881"/>
                    </a:cubicBezTo>
                    <a:cubicBezTo>
                      <a:pt x="19390" y="15827"/>
                      <a:pt x="19659" y="15738"/>
                      <a:pt x="19927" y="15630"/>
                    </a:cubicBezTo>
                    <a:cubicBezTo>
                      <a:pt x="20080" y="15611"/>
                      <a:pt x="20237" y="15600"/>
                      <a:pt x="20393" y="15600"/>
                    </a:cubicBezTo>
                    <a:close/>
                    <a:moveTo>
                      <a:pt x="13539" y="16275"/>
                    </a:moveTo>
                    <a:cubicBezTo>
                      <a:pt x="13503" y="16418"/>
                      <a:pt x="13431" y="16543"/>
                      <a:pt x="13324" y="16650"/>
                    </a:cubicBezTo>
                    <a:cubicBezTo>
                      <a:pt x="13288" y="16686"/>
                      <a:pt x="13234" y="16740"/>
                      <a:pt x="13199" y="16776"/>
                    </a:cubicBezTo>
                    <a:cubicBezTo>
                      <a:pt x="13199" y="16740"/>
                      <a:pt x="13181" y="16722"/>
                      <a:pt x="13145" y="16722"/>
                    </a:cubicBezTo>
                    <a:lnTo>
                      <a:pt x="13145" y="16704"/>
                    </a:lnTo>
                    <a:cubicBezTo>
                      <a:pt x="13163" y="16686"/>
                      <a:pt x="13181" y="16668"/>
                      <a:pt x="13199" y="16650"/>
                    </a:cubicBezTo>
                    <a:cubicBezTo>
                      <a:pt x="13234" y="16579"/>
                      <a:pt x="13288" y="16525"/>
                      <a:pt x="13342" y="16471"/>
                    </a:cubicBezTo>
                    <a:cubicBezTo>
                      <a:pt x="13395" y="16400"/>
                      <a:pt x="13467" y="16346"/>
                      <a:pt x="13539" y="16275"/>
                    </a:cubicBezTo>
                    <a:close/>
                    <a:moveTo>
                      <a:pt x="16921" y="16597"/>
                    </a:moveTo>
                    <a:lnTo>
                      <a:pt x="17046" y="16615"/>
                    </a:lnTo>
                    <a:cubicBezTo>
                      <a:pt x="17171" y="16615"/>
                      <a:pt x="17297" y="16668"/>
                      <a:pt x="17386" y="16740"/>
                    </a:cubicBezTo>
                    <a:cubicBezTo>
                      <a:pt x="17422" y="16776"/>
                      <a:pt x="17368" y="16794"/>
                      <a:pt x="17332" y="16811"/>
                    </a:cubicBezTo>
                    <a:cubicBezTo>
                      <a:pt x="17243" y="16865"/>
                      <a:pt x="17153" y="16883"/>
                      <a:pt x="17064" y="16883"/>
                    </a:cubicBezTo>
                    <a:cubicBezTo>
                      <a:pt x="16921" y="16865"/>
                      <a:pt x="16778" y="16847"/>
                      <a:pt x="16635" y="16829"/>
                    </a:cubicBezTo>
                    <a:cubicBezTo>
                      <a:pt x="16742" y="16740"/>
                      <a:pt x="16831" y="16668"/>
                      <a:pt x="16921" y="16597"/>
                    </a:cubicBezTo>
                    <a:close/>
                    <a:moveTo>
                      <a:pt x="15722" y="16382"/>
                    </a:move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6" y="16937"/>
                      <a:pt x="15525" y="16632"/>
                      <a:pt x="15722" y="16382"/>
                    </a:cubicBezTo>
                    <a:close/>
                    <a:moveTo>
                      <a:pt x="18836" y="16006"/>
                    </a:moveTo>
                    <a:lnTo>
                      <a:pt x="18925" y="16024"/>
                    </a:lnTo>
                    <a:cubicBezTo>
                      <a:pt x="19301" y="16364"/>
                      <a:pt x="19802" y="16561"/>
                      <a:pt x="20303" y="16579"/>
                    </a:cubicBezTo>
                    <a:cubicBezTo>
                      <a:pt x="20625" y="16901"/>
                      <a:pt x="20876" y="17259"/>
                      <a:pt x="21073" y="17670"/>
                    </a:cubicBezTo>
                    <a:cubicBezTo>
                      <a:pt x="20088" y="17599"/>
                      <a:pt x="19355" y="16811"/>
                      <a:pt x="18836" y="16006"/>
                    </a:cubicBezTo>
                    <a:close/>
                    <a:moveTo>
                      <a:pt x="8689" y="17366"/>
                    </a:moveTo>
                    <a:lnTo>
                      <a:pt x="8689" y="17366"/>
                    </a:lnTo>
                    <a:cubicBezTo>
                      <a:pt x="8850" y="17653"/>
                      <a:pt x="8975" y="17993"/>
                      <a:pt x="9011" y="18333"/>
                    </a:cubicBezTo>
                    <a:cubicBezTo>
                      <a:pt x="8868" y="18028"/>
                      <a:pt x="8761" y="17688"/>
                      <a:pt x="8689" y="17366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6"/>
                      <a:pt x="7329" y="18887"/>
                      <a:pt x="7383" y="18619"/>
                    </a:cubicBezTo>
                    <a:close/>
                    <a:moveTo>
                      <a:pt x="10890" y="14449"/>
                    </a:moveTo>
                    <a:lnTo>
                      <a:pt x="10890" y="14449"/>
                    </a:lnTo>
                    <a:cubicBezTo>
                      <a:pt x="11087" y="14736"/>
                      <a:pt x="11320" y="15004"/>
                      <a:pt x="11588" y="15237"/>
                    </a:cubicBezTo>
                    <a:cubicBezTo>
                      <a:pt x="12662" y="16346"/>
                      <a:pt x="12537" y="17903"/>
                      <a:pt x="12161" y="19299"/>
                    </a:cubicBezTo>
                    <a:cubicBezTo>
                      <a:pt x="12143" y="19317"/>
                      <a:pt x="12161" y="19335"/>
                      <a:pt x="12179" y="19335"/>
                    </a:cubicBezTo>
                    <a:cubicBezTo>
                      <a:pt x="12125" y="19478"/>
                      <a:pt x="12089" y="19603"/>
                      <a:pt x="12035" y="19728"/>
                    </a:cubicBezTo>
                    <a:cubicBezTo>
                      <a:pt x="12268" y="18458"/>
                      <a:pt x="12125" y="17151"/>
                      <a:pt x="11642" y="15952"/>
                    </a:cubicBezTo>
                    <a:cubicBezTo>
                      <a:pt x="11636" y="15941"/>
                      <a:pt x="11627" y="15937"/>
                      <a:pt x="11617" y="15937"/>
                    </a:cubicBezTo>
                    <a:cubicBezTo>
                      <a:pt x="11596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4"/>
                      <a:pt x="11982" y="18243"/>
                    </a:cubicBezTo>
                    <a:cubicBezTo>
                      <a:pt x="12018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2" y="20641"/>
                    </a:cubicBezTo>
                    <a:cubicBezTo>
                      <a:pt x="11713" y="19997"/>
                      <a:pt x="11660" y="19353"/>
                      <a:pt x="11481" y="18726"/>
                    </a:cubicBezTo>
                    <a:lnTo>
                      <a:pt x="11463" y="18744"/>
                    </a:lnTo>
                    <a:cubicBezTo>
                      <a:pt x="11141" y="17456"/>
                      <a:pt x="11123" y="16257"/>
                      <a:pt x="11015" y="14932"/>
                    </a:cubicBezTo>
                    <a:cubicBezTo>
                      <a:pt x="11015" y="14771"/>
                      <a:pt x="10980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4"/>
                      <a:pt x="9602" y="20498"/>
                      <a:pt x="9459" y="20766"/>
                    </a:cubicBezTo>
                    <a:cubicBezTo>
                      <a:pt x="9441" y="20623"/>
                      <a:pt x="9423" y="20498"/>
                      <a:pt x="9405" y="20355"/>
                    </a:cubicBezTo>
                    <a:lnTo>
                      <a:pt x="9423" y="20355"/>
                    </a:lnTo>
                    <a:cubicBezTo>
                      <a:pt x="9476" y="20176"/>
                      <a:pt x="9566" y="20033"/>
                      <a:pt x="9673" y="19907"/>
                    </a:cubicBezTo>
                    <a:close/>
                    <a:moveTo>
                      <a:pt x="7669" y="21589"/>
                    </a:moveTo>
                    <a:cubicBezTo>
                      <a:pt x="7955" y="21661"/>
                      <a:pt x="8134" y="21894"/>
                      <a:pt x="8367" y="22055"/>
                    </a:cubicBezTo>
                    <a:cubicBezTo>
                      <a:pt x="8099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cubicBezTo>
                      <a:pt x="8671" y="25151"/>
                      <a:pt x="8725" y="25383"/>
                      <a:pt x="8707" y="25616"/>
                    </a:cubicBezTo>
                    <a:cubicBezTo>
                      <a:pt x="8600" y="25401"/>
                      <a:pt x="8564" y="25168"/>
                      <a:pt x="8564" y="24936"/>
                    </a:cubicBezTo>
                    <a:close/>
                    <a:moveTo>
                      <a:pt x="15961" y="23940"/>
                    </a:moveTo>
                    <a:cubicBezTo>
                      <a:pt x="16071" y="23940"/>
                      <a:pt x="16161" y="24654"/>
                      <a:pt x="16169" y="24654"/>
                    </a:cubicBezTo>
                    <a:cubicBezTo>
                      <a:pt x="16169" y="24654"/>
                      <a:pt x="16169" y="24652"/>
                      <a:pt x="16169" y="24650"/>
                    </a:cubicBezTo>
                    <a:lnTo>
                      <a:pt x="16169" y="24650"/>
                    </a:lnTo>
                    <a:cubicBezTo>
                      <a:pt x="16169" y="24990"/>
                      <a:pt x="16080" y="25347"/>
                      <a:pt x="15919" y="25670"/>
                    </a:cubicBezTo>
                    <a:cubicBezTo>
                      <a:pt x="15793" y="25938"/>
                      <a:pt x="15632" y="26188"/>
                      <a:pt x="15436" y="26403"/>
                    </a:cubicBezTo>
                    <a:cubicBezTo>
                      <a:pt x="15436" y="26367"/>
                      <a:pt x="15436" y="26332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4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3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9" y="24345"/>
                      <a:pt x="15937" y="23952"/>
                    </a:cubicBezTo>
                    <a:cubicBezTo>
                      <a:pt x="15945" y="23943"/>
                      <a:pt x="15953" y="23940"/>
                      <a:pt x="15961" y="23940"/>
                    </a:cubicBezTo>
                    <a:close/>
                    <a:moveTo>
                      <a:pt x="14068" y="23984"/>
                    </a:moveTo>
                    <a:cubicBezTo>
                      <a:pt x="14105" y="23984"/>
                      <a:pt x="14149" y="23996"/>
                      <a:pt x="14201" y="24023"/>
                    </a:cubicBezTo>
                    <a:cubicBezTo>
                      <a:pt x="14559" y="24202"/>
                      <a:pt x="14809" y="24506"/>
                      <a:pt x="14934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70"/>
                      <a:pt x="14970" y="25938"/>
                      <a:pt x="14970" y="26206"/>
                    </a:cubicBezTo>
                    <a:cubicBezTo>
                      <a:pt x="14952" y="26242"/>
                      <a:pt x="14934" y="26296"/>
                      <a:pt x="14917" y="26332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9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2"/>
                    </a:cubicBezTo>
                    <a:cubicBezTo>
                      <a:pt x="14684" y="26242"/>
                      <a:pt x="14738" y="26493"/>
                      <a:pt x="14791" y="26725"/>
                    </a:cubicBezTo>
                    <a:cubicBezTo>
                      <a:pt x="14720" y="26654"/>
                      <a:pt x="14648" y="26582"/>
                      <a:pt x="14594" y="26511"/>
                    </a:cubicBezTo>
                    <a:lnTo>
                      <a:pt x="14594" y="26493"/>
                    </a:lnTo>
                    <a:cubicBezTo>
                      <a:pt x="14523" y="26224"/>
                      <a:pt x="14380" y="25974"/>
                      <a:pt x="14183" y="25777"/>
                    </a:cubicBezTo>
                    <a:cubicBezTo>
                      <a:pt x="14022" y="25401"/>
                      <a:pt x="13914" y="25007"/>
                      <a:pt x="13861" y="24596"/>
                    </a:cubicBezTo>
                    <a:cubicBezTo>
                      <a:pt x="13845" y="24457"/>
                      <a:pt x="13830" y="23984"/>
                      <a:pt x="14068" y="23984"/>
                    </a:cubicBezTo>
                    <a:close/>
                    <a:moveTo>
                      <a:pt x="17500" y="24936"/>
                    </a:moveTo>
                    <a:cubicBezTo>
                      <a:pt x="17234" y="25376"/>
                      <a:pt x="16898" y="25763"/>
                      <a:pt x="16527" y="26081"/>
                    </a:cubicBezTo>
                    <a:cubicBezTo>
                      <a:pt x="16295" y="26278"/>
                      <a:pt x="16062" y="26457"/>
                      <a:pt x="15811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1"/>
                      <a:pt x="15507" y="26851"/>
                    </a:cubicBezTo>
                    <a:cubicBezTo>
                      <a:pt x="15453" y="26886"/>
                      <a:pt x="15400" y="26940"/>
                      <a:pt x="15364" y="26976"/>
                    </a:cubicBezTo>
                    <a:lnTo>
                      <a:pt x="15257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3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8"/>
                      <a:pt x="13342" y="25455"/>
                    </a:cubicBezTo>
                    <a:cubicBezTo>
                      <a:pt x="13539" y="25508"/>
                      <a:pt x="13700" y="25616"/>
                      <a:pt x="13843" y="25741"/>
                    </a:cubicBezTo>
                    <a:cubicBezTo>
                      <a:pt x="13950" y="25831"/>
                      <a:pt x="14058" y="25920"/>
                      <a:pt x="14147" y="26027"/>
                    </a:cubicBezTo>
                    <a:cubicBezTo>
                      <a:pt x="14219" y="26206"/>
                      <a:pt x="14308" y="26367"/>
                      <a:pt x="14416" y="26528"/>
                    </a:cubicBezTo>
                    <a:cubicBezTo>
                      <a:pt x="14433" y="26690"/>
                      <a:pt x="14469" y="26851"/>
                      <a:pt x="14523" y="26994"/>
                    </a:cubicBezTo>
                    <a:cubicBezTo>
                      <a:pt x="13861" y="26851"/>
                      <a:pt x="13324" y="26367"/>
                      <a:pt x="13109" y="25741"/>
                    </a:cubicBezTo>
                    <a:cubicBezTo>
                      <a:pt x="13038" y="25512"/>
                      <a:pt x="13058" y="25443"/>
                      <a:pt x="13206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885" y="26725"/>
                      <a:pt x="16384" y="26922"/>
                      <a:pt x="15847" y="27012"/>
                    </a:cubicBezTo>
                    <a:cubicBezTo>
                      <a:pt x="15865" y="26958"/>
                      <a:pt x="15901" y="26904"/>
                      <a:pt x="15919" y="26869"/>
                    </a:cubicBezTo>
                    <a:cubicBezTo>
                      <a:pt x="15919" y="26833"/>
                      <a:pt x="15919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1"/>
                    </a:moveTo>
                    <a:lnTo>
                      <a:pt x="10568" y="26171"/>
                    </a:lnTo>
                    <a:cubicBezTo>
                      <a:pt x="10550" y="26350"/>
                      <a:pt x="10496" y="26528"/>
                      <a:pt x="10425" y="26690"/>
                    </a:cubicBezTo>
                    <a:cubicBezTo>
                      <a:pt x="10371" y="26851"/>
                      <a:pt x="10300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1"/>
                    </a:cubicBezTo>
                    <a:close/>
                    <a:moveTo>
                      <a:pt x="14738" y="27137"/>
                    </a:moveTo>
                    <a:cubicBezTo>
                      <a:pt x="14756" y="27244"/>
                      <a:pt x="14791" y="27334"/>
                      <a:pt x="14827" y="27441"/>
                    </a:cubicBezTo>
                    <a:lnTo>
                      <a:pt x="14791" y="27549"/>
                    </a:lnTo>
                    <a:cubicBezTo>
                      <a:pt x="14738" y="27423"/>
                      <a:pt x="14702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203" y="28551"/>
                    </a:moveTo>
                    <a:lnTo>
                      <a:pt x="15203" y="28551"/>
                    </a:lnTo>
                    <a:cubicBezTo>
                      <a:pt x="14988" y="28837"/>
                      <a:pt x="14738" y="29087"/>
                      <a:pt x="14433" y="29266"/>
                    </a:cubicBezTo>
                    <a:lnTo>
                      <a:pt x="14433" y="29249"/>
                    </a:lnTo>
                    <a:lnTo>
                      <a:pt x="14451" y="29231"/>
                    </a:lnTo>
                    <a:cubicBezTo>
                      <a:pt x="14487" y="29213"/>
                      <a:pt x="14487" y="29159"/>
                      <a:pt x="14469" y="29141"/>
                    </a:cubicBezTo>
                    <a:cubicBezTo>
                      <a:pt x="14666" y="28891"/>
                      <a:pt x="14917" y="28676"/>
                      <a:pt x="15203" y="28551"/>
                    </a:cubicBezTo>
                    <a:close/>
                    <a:moveTo>
                      <a:pt x="7597" y="24274"/>
                    </a:moveTo>
                    <a:lnTo>
                      <a:pt x="7597" y="24274"/>
                    </a:lnTo>
                    <a:cubicBezTo>
                      <a:pt x="7598" y="24274"/>
                      <a:pt x="7866" y="25079"/>
                      <a:pt x="7866" y="25097"/>
                    </a:cubicBezTo>
                    <a:cubicBezTo>
                      <a:pt x="8027" y="25670"/>
                      <a:pt x="8099" y="26260"/>
                      <a:pt x="8099" y="26869"/>
                    </a:cubicBezTo>
                    <a:cubicBezTo>
                      <a:pt x="8116" y="27620"/>
                      <a:pt x="8081" y="28372"/>
                      <a:pt x="8009" y="29123"/>
                    </a:cubicBezTo>
                    <a:cubicBezTo>
                      <a:pt x="7884" y="28318"/>
                      <a:pt x="7830" y="27513"/>
                      <a:pt x="7812" y="26725"/>
                    </a:cubicBezTo>
                    <a:cubicBezTo>
                      <a:pt x="7812" y="26690"/>
                      <a:pt x="7785" y="26672"/>
                      <a:pt x="7759" y="26672"/>
                    </a:cubicBezTo>
                    <a:cubicBezTo>
                      <a:pt x="7732" y="26672"/>
                      <a:pt x="7705" y="26690"/>
                      <a:pt x="7705" y="26725"/>
                    </a:cubicBezTo>
                    <a:cubicBezTo>
                      <a:pt x="7687" y="27620"/>
                      <a:pt x="7776" y="28515"/>
                      <a:pt x="7973" y="29392"/>
                    </a:cubicBezTo>
                    <a:cubicBezTo>
                      <a:pt x="7973" y="29392"/>
                      <a:pt x="7973" y="29392"/>
                      <a:pt x="7973" y="29410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7" y="24274"/>
                    </a:cubicBezTo>
                    <a:close/>
                    <a:moveTo>
                      <a:pt x="13503" y="29911"/>
                    </a:moveTo>
                    <a:lnTo>
                      <a:pt x="13503" y="29911"/>
                    </a:lnTo>
                    <a:cubicBezTo>
                      <a:pt x="13646" y="30179"/>
                      <a:pt x="13735" y="30465"/>
                      <a:pt x="13735" y="30770"/>
                    </a:cubicBezTo>
                    <a:cubicBezTo>
                      <a:pt x="13610" y="30501"/>
                      <a:pt x="13521" y="30215"/>
                      <a:pt x="13503" y="29911"/>
                    </a:cubicBezTo>
                    <a:close/>
                    <a:moveTo>
                      <a:pt x="5845" y="28798"/>
                    </a:moveTo>
                    <a:cubicBezTo>
                      <a:pt x="5892" y="28798"/>
                      <a:pt x="5923" y="28858"/>
                      <a:pt x="5915" y="29016"/>
                    </a:cubicBezTo>
                    <a:cubicBezTo>
                      <a:pt x="5915" y="29284"/>
                      <a:pt x="5897" y="29535"/>
                      <a:pt x="5880" y="29803"/>
                    </a:cubicBezTo>
                    <a:cubicBezTo>
                      <a:pt x="5862" y="30108"/>
                      <a:pt x="5826" y="30430"/>
                      <a:pt x="5790" y="30734"/>
                    </a:cubicBezTo>
                    <a:lnTo>
                      <a:pt x="5772" y="30716"/>
                    </a:lnTo>
                    <a:cubicBezTo>
                      <a:pt x="5762" y="30706"/>
                      <a:pt x="5748" y="30702"/>
                      <a:pt x="5733" y="30702"/>
                    </a:cubicBezTo>
                    <a:cubicBezTo>
                      <a:pt x="5693" y="30702"/>
                      <a:pt x="5647" y="30731"/>
                      <a:pt x="5647" y="30770"/>
                    </a:cubicBezTo>
                    <a:lnTo>
                      <a:pt x="5647" y="30805"/>
                    </a:lnTo>
                    <a:cubicBezTo>
                      <a:pt x="5593" y="30591"/>
                      <a:pt x="5504" y="30412"/>
                      <a:pt x="5414" y="30233"/>
                    </a:cubicBezTo>
                    <a:cubicBezTo>
                      <a:pt x="5343" y="29821"/>
                      <a:pt x="5396" y="29410"/>
                      <a:pt x="5593" y="29052"/>
                    </a:cubicBezTo>
                    <a:lnTo>
                      <a:pt x="5593" y="29070"/>
                    </a:lnTo>
                    <a:cubicBezTo>
                      <a:pt x="5668" y="28930"/>
                      <a:pt x="5775" y="28798"/>
                      <a:pt x="5845" y="28798"/>
                    </a:cubicBezTo>
                    <a:close/>
                    <a:moveTo>
                      <a:pt x="6452" y="29410"/>
                    </a:moveTo>
                    <a:lnTo>
                      <a:pt x="6452" y="29410"/>
                    </a:lnTo>
                    <a:cubicBezTo>
                      <a:pt x="6577" y="29964"/>
                      <a:pt x="6327" y="30555"/>
                      <a:pt x="6130" y="31110"/>
                    </a:cubicBezTo>
                    <a:cubicBezTo>
                      <a:pt x="6112" y="30984"/>
                      <a:pt x="6094" y="30859"/>
                      <a:pt x="6076" y="30734"/>
                    </a:cubicBezTo>
                    <a:lnTo>
                      <a:pt x="6094" y="30734"/>
                    </a:lnTo>
                    <a:cubicBezTo>
                      <a:pt x="6082" y="30709"/>
                      <a:pt x="6060" y="30683"/>
                      <a:pt x="6029" y="30683"/>
                    </a:cubicBezTo>
                    <a:cubicBezTo>
                      <a:pt x="6017" y="30683"/>
                      <a:pt x="6003" y="30688"/>
                      <a:pt x="5987" y="30698"/>
                    </a:cubicBezTo>
                    <a:cubicBezTo>
                      <a:pt x="6023" y="30465"/>
                      <a:pt x="6041" y="30251"/>
                      <a:pt x="6058" y="30018"/>
                    </a:cubicBezTo>
                    <a:cubicBezTo>
                      <a:pt x="6237" y="29857"/>
                      <a:pt x="6381" y="29642"/>
                      <a:pt x="6452" y="29410"/>
                    </a:cubicBezTo>
                    <a:close/>
                    <a:moveTo>
                      <a:pt x="8796" y="30000"/>
                    </a:moveTo>
                    <a:cubicBezTo>
                      <a:pt x="8796" y="30394"/>
                      <a:pt x="8528" y="30752"/>
                      <a:pt x="8349" y="31110"/>
                    </a:cubicBezTo>
                    <a:lnTo>
                      <a:pt x="8349" y="31074"/>
                    </a:lnTo>
                    <a:cubicBezTo>
                      <a:pt x="8456" y="30698"/>
                      <a:pt x="8600" y="30340"/>
                      <a:pt x="8796" y="30000"/>
                    </a:cubicBezTo>
                    <a:close/>
                    <a:moveTo>
                      <a:pt x="4054" y="29123"/>
                    </a:moveTo>
                    <a:lnTo>
                      <a:pt x="4054" y="29123"/>
                    </a:lnTo>
                    <a:cubicBezTo>
                      <a:pt x="4466" y="29338"/>
                      <a:pt x="4806" y="29642"/>
                      <a:pt x="5074" y="30018"/>
                    </a:cubicBezTo>
                    <a:cubicBezTo>
                      <a:pt x="5164" y="30125"/>
                      <a:pt x="5235" y="30251"/>
                      <a:pt x="5289" y="30376"/>
                    </a:cubicBezTo>
                    <a:cubicBezTo>
                      <a:pt x="5325" y="30519"/>
                      <a:pt x="5361" y="30644"/>
                      <a:pt x="5432" y="30770"/>
                    </a:cubicBezTo>
                    <a:lnTo>
                      <a:pt x="5396" y="30734"/>
                    </a:lnTo>
                    <a:cubicBezTo>
                      <a:pt x="5378" y="30722"/>
                      <a:pt x="5359" y="30716"/>
                      <a:pt x="5340" y="30716"/>
                    </a:cubicBezTo>
                    <a:cubicBezTo>
                      <a:pt x="5303" y="30716"/>
                      <a:pt x="5271" y="30740"/>
                      <a:pt x="5271" y="30788"/>
                    </a:cubicBezTo>
                    <a:cubicBezTo>
                      <a:pt x="5253" y="30895"/>
                      <a:pt x="5253" y="31020"/>
                      <a:pt x="5271" y="31128"/>
                    </a:cubicBezTo>
                    <a:cubicBezTo>
                      <a:pt x="5200" y="31074"/>
                      <a:pt x="5128" y="31020"/>
                      <a:pt x="5038" y="30966"/>
                    </a:cubicBezTo>
                    <a:cubicBezTo>
                      <a:pt x="4895" y="30805"/>
                      <a:pt x="4734" y="30662"/>
                      <a:pt x="4573" y="30537"/>
                    </a:cubicBezTo>
                    <a:cubicBezTo>
                      <a:pt x="4502" y="30430"/>
                      <a:pt x="4448" y="30322"/>
                      <a:pt x="4412" y="30251"/>
                    </a:cubicBezTo>
                    <a:cubicBezTo>
                      <a:pt x="4233" y="29911"/>
                      <a:pt x="4108" y="29517"/>
                      <a:pt x="4054" y="29123"/>
                    </a:cubicBezTo>
                    <a:close/>
                    <a:moveTo>
                      <a:pt x="3413" y="30138"/>
                    </a:moveTo>
                    <a:cubicBezTo>
                      <a:pt x="3790" y="30138"/>
                      <a:pt x="4215" y="30498"/>
                      <a:pt x="4484" y="30716"/>
                    </a:cubicBezTo>
                    <a:cubicBezTo>
                      <a:pt x="4502" y="30734"/>
                      <a:pt x="4537" y="30752"/>
                      <a:pt x="4555" y="30788"/>
                    </a:cubicBezTo>
                    <a:cubicBezTo>
                      <a:pt x="4645" y="30966"/>
                      <a:pt x="4806" y="31110"/>
                      <a:pt x="4985" y="31217"/>
                    </a:cubicBezTo>
                    <a:lnTo>
                      <a:pt x="5056" y="31289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85" y="31324"/>
                      <a:pt x="4842" y="31306"/>
                      <a:pt x="4716" y="31306"/>
                    </a:cubicBezTo>
                    <a:cubicBezTo>
                      <a:pt x="4681" y="31306"/>
                      <a:pt x="4663" y="31324"/>
                      <a:pt x="4645" y="31342"/>
                    </a:cubicBezTo>
                    <a:cubicBezTo>
                      <a:pt x="4466" y="31289"/>
                      <a:pt x="4287" y="31253"/>
                      <a:pt x="4108" y="31217"/>
                    </a:cubicBezTo>
                    <a:cubicBezTo>
                      <a:pt x="3947" y="31163"/>
                      <a:pt x="3804" y="31092"/>
                      <a:pt x="3661" y="31038"/>
                    </a:cubicBezTo>
                    <a:cubicBezTo>
                      <a:pt x="3482" y="30949"/>
                      <a:pt x="3321" y="30859"/>
                      <a:pt x="3159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cubicBezTo>
                      <a:pt x="5468" y="31038"/>
                      <a:pt x="5522" y="31110"/>
                      <a:pt x="5557" y="31181"/>
                    </a:cubicBezTo>
                    <a:cubicBezTo>
                      <a:pt x="5593" y="31271"/>
                      <a:pt x="5611" y="31342"/>
                      <a:pt x="5647" y="31432"/>
                    </a:cubicBezTo>
                    <a:lnTo>
                      <a:pt x="5629" y="31414"/>
                    </a:lnTo>
                    <a:cubicBezTo>
                      <a:pt x="5629" y="31414"/>
                      <a:pt x="5611" y="31414"/>
                      <a:pt x="5611" y="31432"/>
                    </a:cubicBezTo>
                    <a:cubicBezTo>
                      <a:pt x="5557" y="31378"/>
                      <a:pt x="5522" y="31324"/>
                      <a:pt x="5468" y="31289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80" y="31163"/>
                    </a:moveTo>
                    <a:cubicBezTo>
                      <a:pt x="5933" y="31289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1"/>
                      <a:pt x="6005" y="31611"/>
                    </a:cubicBezTo>
                    <a:cubicBezTo>
                      <a:pt x="6005" y="31664"/>
                      <a:pt x="6023" y="31736"/>
                      <a:pt x="6023" y="31790"/>
                    </a:cubicBezTo>
                    <a:lnTo>
                      <a:pt x="5987" y="31754"/>
                    </a:lnTo>
                    <a:cubicBezTo>
                      <a:pt x="5969" y="31700"/>
                      <a:pt x="5951" y="31629"/>
                      <a:pt x="5915" y="31575"/>
                    </a:cubicBezTo>
                    <a:cubicBezTo>
                      <a:pt x="5897" y="31468"/>
                      <a:pt x="5862" y="31378"/>
                      <a:pt x="5844" y="31271"/>
                    </a:cubicBezTo>
                    <a:cubicBezTo>
                      <a:pt x="5844" y="31235"/>
                      <a:pt x="5880" y="31199"/>
                      <a:pt x="5880" y="31163"/>
                    </a:cubicBezTo>
                    <a:close/>
                    <a:moveTo>
                      <a:pt x="4952" y="31470"/>
                    </a:moveTo>
                    <a:cubicBezTo>
                      <a:pt x="5105" y="31490"/>
                      <a:pt x="5242" y="31543"/>
                      <a:pt x="5378" y="31629"/>
                    </a:cubicBezTo>
                    <a:cubicBezTo>
                      <a:pt x="5468" y="31700"/>
                      <a:pt x="5575" y="31772"/>
                      <a:pt x="5701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8"/>
                    </a:cubicBezTo>
                    <a:cubicBezTo>
                      <a:pt x="5826" y="31861"/>
                      <a:pt x="5844" y="31897"/>
                      <a:pt x="5862" y="31933"/>
                    </a:cubicBezTo>
                    <a:cubicBezTo>
                      <a:pt x="5523" y="31844"/>
                      <a:pt x="5220" y="31684"/>
                      <a:pt x="4952" y="31470"/>
                    </a:cubicBezTo>
                    <a:close/>
                    <a:moveTo>
                      <a:pt x="12877" y="31861"/>
                    </a:moveTo>
                    <a:lnTo>
                      <a:pt x="12877" y="31861"/>
                    </a:lnTo>
                    <a:cubicBezTo>
                      <a:pt x="13038" y="32237"/>
                      <a:pt x="13127" y="32631"/>
                      <a:pt x="13127" y="33024"/>
                    </a:cubicBezTo>
                    <a:cubicBezTo>
                      <a:pt x="12930" y="32667"/>
                      <a:pt x="12787" y="32219"/>
                      <a:pt x="12877" y="31861"/>
                    </a:cubicBezTo>
                    <a:close/>
                    <a:moveTo>
                      <a:pt x="11588" y="32559"/>
                    </a:moveTo>
                    <a:cubicBezTo>
                      <a:pt x="11695" y="33078"/>
                      <a:pt x="11427" y="33525"/>
                      <a:pt x="11212" y="33991"/>
                    </a:cubicBezTo>
                    <a:cubicBezTo>
                      <a:pt x="11159" y="33490"/>
                      <a:pt x="11284" y="32971"/>
                      <a:pt x="11588" y="32559"/>
                    </a:cubicBezTo>
                    <a:close/>
                    <a:moveTo>
                      <a:pt x="17440" y="30090"/>
                    </a:moveTo>
                    <a:lnTo>
                      <a:pt x="17440" y="30090"/>
                    </a:lnTo>
                    <a:cubicBezTo>
                      <a:pt x="17440" y="30090"/>
                      <a:pt x="16760" y="31611"/>
                      <a:pt x="16670" y="31790"/>
                    </a:cubicBezTo>
                    <a:cubicBezTo>
                      <a:pt x="16223" y="32541"/>
                      <a:pt x="15758" y="33257"/>
                      <a:pt x="15239" y="33955"/>
                    </a:cubicBezTo>
                    <a:cubicBezTo>
                      <a:pt x="14380" y="35118"/>
                      <a:pt x="13574" y="36317"/>
                      <a:pt x="12680" y="37462"/>
                    </a:cubicBezTo>
                    <a:cubicBezTo>
                      <a:pt x="12715" y="37176"/>
                      <a:pt x="12769" y="36890"/>
                      <a:pt x="12823" y="36603"/>
                    </a:cubicBezTo>
                    <a:lnTo>
                      <a:pt x="12823" y="36621"/>
                    </a:lnTo>
                    <a:cubicBezTo>
                      <a:pt x="13020" y="36031"/>
                      <a:pt x="13288" y="35458"/>
                      <a:pt x="13592" y="34903"/>
                    </a:cubicBezTo>
                    <a:cubicBezTo>
                      <a:pt x="14272" y="33758"/>
                      <a:pt x="15185" y="32774"/>
                      <a:pt x="15776" y="31557"/>
                    </a:cubicBezTo>
                    <a:cubicBezTo>
                      <a:pt x="15788" y="31518"/>
                      <a:pt x="15755" y="31489"/>
                      <a:pt x="15728" y="31489"/>
                    </a:cubicBezTo>
                    <a:cubicBezTo>
                      <a:pt x="15718" y="31489"/>
                      <a:pt x="15709" y="31493"/>
                      <a:pt x="15704" y="31503"/>
                    </a:cubicBezTo>
                    <a:cubicBezTo>
                      <a:pt x="15006" y="32649"/>
                      <a:pt x="14219" y="33722"/>
                      <a:pt x="13503" y="34850"/>
                    </a:cubicBezTo>
                    <a:cubicBezTo>
                      <a:pt x="13270" y="35226"/>
                      <a:pt x="13073" y="35619"/>
                      <a:pt x="12912" y="36031"/>
                    </a:cubicBezTo>
                    <a:cubicBezTo>
                      <a:pt x="12984" y="35655"/>
                      <a:pt x="13038" y="35279"/>
                      <a:pt x="13109" y="34921"/>
                    </a:cubicBezTo>
                    <a:cubicBezTo>
                      <a:pt x="13879" y="32810"/>
                      <a:pt x="15310" y="30859"/>
                      <a:pt x="17440" y="30090"/>
                    </a:cubicBezTo>
                    <a:close/>
                    <a:moveTo>
                      <a:pt x="10729" y="36586"/>
                    </a:moveTo>
                    <a:lnTo>
                      <a:pt x="10729" y="36586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1" y="37015"/>
                      <a:pt x="10729" y="36586"/>
                    </a:cubicBezTo>
                    <a:close/>
                    <a:moveTo>
                      <a:pt x="9727" y="30895"/>
                    </a:moveTo>
                    <a:cubicBezTo>
                      <a:pt x="9763" y="31754"/>
                      <a:pt x="9978" y="32631"/>
                      <a:pt x="9960" y="33454"/>
                    </a:cubicBezTo>
                    <a:cubicBezTo>
                      <a:pt x="9960" y="34939"/>
                      <a:pt x="9870" y="36424"/>
                      <a:pt x="9799" y="37910"/>
                    </a:cubicBezTo>
                    <a:cubicBezTo>
                      <a:pt x="9763" y="37856"/>
                      <a:pt x="9745" y="37785"/>
                      <a:pt x="9727" y="37731"/>
                    </a:cubicBezTo>
                    <a:lnTo>
                      <a:pt x="9745" y="37731"/>
                    </a:lnTo>
                    <a:cubicBezTo>
                      <a:pt x="9691" y="36550"/>
                      <a:pt x="9476" y="35387"/>
                      <a:pt x="9584" y="34206"/>
                    </a:cubicBezTo>
                    <a:cubicBezTo>
                      <a:pt x="9584" y="34188"/>
                      <a:pt x="9570" y="34179"/>
                      <a:pt x="9555" y="34179"/>
                    </a:cubicBezTo>
                    <a:cubicBezTo>
                      <a:pt x="9539" y="34179"/>
                      <a:pt x="9521" y="34188"/>
                      <a:pt x="9512" y="34206"/>
                    </a:cubicBezTo>
                    <a:cubicBezTo>
                      <a:pt x="9423" y="35226"/>
                      <a:pt x="9423" y="36246"/>
                      <a:pt x="9566" y="37248"/>
                    </a:cubicBezTo>
                    <a:cubicBezTo>
                      <a:pt x="9441" y="36961"/>
                      <a:pt x="9351" y="36657"/>
                      <a:pt x="9244" y="36353"/>
                    </a:cubicBezTo>
                    <a:cubicBezTo>
                      <a:pt x="9262" y="36335"/>
                      <a:pt x="9262" y="36317"/>
                      <a:pt x="9244" y="36299"/>
                    </a:cubicBezTo>
                    <a:cubicBezTo>
                      <a:pt x="8993" y="35118"/>
                      <a:pt x="8886" y="34009"/>
                      <a:pt x="9154" y="32828"/>
                    </a:cubicBezTo>
                    <a:cubicBezTo>
                      <a:pt x="9297" y="32165"/>
                      <a:pt x="9530" y="31539"/>
                      <a:pt x="9727" y="30895"/>
                    </a:cubicBezTo>
                    <a:close/>
                    <a:moveTo>
                      <a:pt x="4889" y="33876"/>
                    </a:moveTo>
                    <a:cubicBezTo>
                      <a:pt x="4972" y="33876"/>
                      <a:pt x="5111" y="33900"/>
                      <a:pt x="5325" y="33955"/>
                    </a:cubicBezTo>
                    <a:cubicBezTo>
                      <a:pt x="6094" y="34152"/>
                      <a:pt x="6810" y="34760"/>
                      <a:pt x="7383" y="35279"/>
                    </a:cubicBezTo>
                    <a:cubicBezTo>
                      <a:pt x="8295" y="36102"/>
                      <a:pt x="9065" y="37069"/>
                      <a:pt x="9638" y="38142"/>
                    </a:cubicBezTo>
                    <a:lnTo>
                      <a:pt x="9781" y="38500"/>
                    </a:lnTo>
                    <a:cubicBezTo>
                      <a:pt x="9691" y="38375"/>
                      <a:pt x="9566" y="38268"/>
                      <a:pt x="9459" y="38160"/>
                    </a:cubicBezTo>
                    <a:cubicBezTo>
                      <a:pt x="9136" y="37713"/>
                      <a:pt x="8779" y="37283"/>
                      <a:pt x="8403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4" y="35260"/>
                      <a:pt x="6584" y="35260"/>
                    </a:cubicBezTo>
                    <a:cubicBezTo>
                      <a:pt x="6556" y="35260"/>
                      <a:pt x="6533" y="35306"/>
                      <a:pt x="6560" y="35333"/>
                    </a:cubicBezTo>
                    <a:cubicBezTo>
                      <a:pt x="7025" y="35888"/>
                      <a:pt x="7651" y="36246"/>
                      <a:pt x="8152" y="36782"/>
                    </a:cubicBezTo>
                    <a:cubicBezTo>
                      <a:pt x="8456" y="37122"/>
                      <a:pt x="8725" y="37462"/>
                      <a:pt x="9011" y="37820"/>
                    </a:cubicBezTo>
                    <a:cubicBezTo>
                      <a:pt x="8707" y="37623"/>
                      <a:pt x="8403" y="37445"/>
                      <a:pt x="8099" y="37283"/>
                    </a:cubicBezTo>
                    <a:cubicBezTo>
                      <a:pt x="6810" y="36568"/>
                      <a:pt x="6094" y="35673"/>
                      <a:pt x="5235" y="34510"/>
                    </a:cubicBezTo>
                    <a:cubicBezTo>
                      <a:pt x="5011" y="34188"/>
                      <a:pt x="4590" y="33876"/>
                      <a:pt x="4889" y="33876"/>
                    </a:cubicBezTo>
                    <a:close/>
                    <a:moveTo>
                      <a:pt x="9655" y="40057"/>
                    </a:moveTo>
                    <a:lnTo>
                      <a:pt x="9655" y="40057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7"/>
                      <a:pt x="9799" y="40290"/>
                      <a:pt x="9655" y="40057"/>
                    </a:cubicBezTo>
                    <a:close/>
                    <a:moveTo>
                      <a:pt x="12733" y="41113"/>
                    </a:move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7"/>
                      <a:pt x="12250" y="42097"/>
                    </a:cubicBezTo>
                    <a:cubicBezTo>
                      <a:pt x="12375" y="41757"/>
                      <a:pt x="12537" y="41417"/>
                      <a:pt x="12733" y="41113"/>
                    </a:cubicBezTo>
                    <a:close/>
                    <a:moveTo>
                      <a:pt x="9638" y="24399"/>
                    </a:moveTo>
                    <a:cubicBezTo>
                      <a:pt x="9781" y="25455"/>
                      <a:pt x="9924" y="26511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8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9"/>
                      <a:pt x="11355" y="36246"/>
                      <a:pt x="11463" y="37122"/>
                    </a:cubicBezTo>
                    <a:cubicBezTo>
                      <a:pt x="11302" y="36782"/>
                      <a:pt x="10998" y="36514"/>
                      <a:pt x="10658" y="36371"/>
                    </a:cubicBezTo>
                    <a:cubicBezTo>
                      <a:pt x="10648" y="36368"/>
                      <a:pt x="10639" y="36366"/>
                      <a:pt x="10629" y="36366"/>
                    </a:cubicBezTo>
                    <a:cubicBezTo>
                      <a:pt x="10587" y="36366"/>
                      <a:pt x="10550" y="36398"/>
                      <a:pt x="10550" y="36442"/>
                    </a:cubicBezTo>
                    <a:cubicBezTo>
                      <a:pt x="10568" y="37033"/>
                      <a:pt x="10980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6" y="41399"/>
                      <a:pt x="10532" y="39664"/>
                      <a:pt x="9870" y="38017"/>
                    </a:cubicBezTo>
                    <a:cubicBezTo>
                      <a:pt x="9888" y="38017"/>
                      <a:pt x="9906" y="37999"/>
                      <a:pt x="9924" y="37981"/>
                    </a:cubicBezTo>
                    <a:cubicBezTo>
                      <a:pt x="10174" y="36943"/>
                      <a:pt x="10139" y="35870"/>
                      <a:pt x="10139" y="34814"/>
                    </a:cubicBezTo>
                    <a:cubicBezTo>
                      <a:pt x="10156" y="33615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8"/>
                    </a:cubicBezTo>
                    <a:cubicBezTo>
                      <a:pt x="9924" y="30269"/>
                      <a:pt x="9960" y="30072"/>
                      <a:pt x="9995" y="29875"/>
                    </a:cubicBezTo>
                    <a:cubicBezTo>
                      <a:pt x="9995" y="29812"/>
                      <a:pt x="9947" y="29774"/>
                      <a:pt x="9903" y="29774"/>
                    </a:cubicBezTo>
                    <a:cubicBezTo>
                      <a:pt x="9871" y="29774"/>
                      <a:pt x="9842" y="29794"/>
                      <a:pt x="9834" y="29839"/>
                    </a:cubicBezTo>
                    <a:cubicBezTo>
                      <a:pt x="9799" y="29964"/>
                      <a:pt x="9763" y="30108"/>
                      <a:pt x="9763" y="30269"/>
                    </a:cubicBezTo>
                    <a:cubicBezTo>
                      <a:pt x="9691" y="30537"/>
                      <a:pt x="9620" y="30823"/>
                      <a:pt x="9530" y="31110"/>
                    </a:cubicBezTo>
                    <a:cubicBezTo>
                      <a:pt x="9333" y="31808"/>
                      <a:pt x="9083" y="32505"/>
                      <a:pt x="8940" y="33221"/>
                    </a:cubicBezTo>
                    <a:cubicBezTo>
                      <a:pt x="8814" y="33848"/>
                      <a:pt x="8814" y="34510"/>
                      <a:pt x="8922" y="35136"/>
                    </a:cubicBezTo>
                    <a:cubicBezTo>
                      <a:pt x="8635" y="33955"/>
                      <a:pt x="8439" y="32738"/>
                      <a:pt x="8367" y="31503"/>
                    </a:cubicBezTo>
                    <a:cubicBezTo>
                      <a:pt x="8528" y="31235"/>
                      <a:pt x="8671" y="30949"/>
                      <a:pt x="8779" y="30662"/>
                    </a:cubicBezTo>
                    <a:cubicBezTo>
                      <a:pt x="8922" y="30376"/>
                      <a:pt x="8975" y="30054"/>
                      <a:pt x="8922" y="29750"/>
                    </a:cubicBezTo>
                    <a:cubicBezTo>
                      <a:pt x="8912" y="29709"/>
                      <a:pt x="8873" y="29686"/>
                      <a:pt x="8835" y="29686"/>
                    </a:cubicBezTo>
                    <a:cubicBezTo>
                      <a:pt x="8806" y="29686"/>
                      <a:pt x="8776" y="29700"/>
                      <a:pt x="8761" y="29732"/>
                    </a:cubicBezTo>
                    <a:cubicBezTo>
                      <a:pt x="8582" y="30000"/>
                      <a:pt x="8439" y="30286"/>
                      <a:pt x="8331" y="30591"/>
                    </a:cubicBezTo>
                    <a:cubicBezTo>
                      <a:pt x="8331" y="30179"/>
                      <a:pt x="8331" y="29768"/>
                      <a:pt x="8349" y="29338"/>
                    </a:cubicBezTo>
                    <a:cubicBezTo>
                      <a:pt x="8439" y="27781"/>
                      <a:pt x="8814" y="26242"/>
                      <a:pt x="9441" y="24828"/>
                    </a:cubicBezTo>
                    <a:cubicBezTo>
                      <a:pt x="9476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3" y="25201"/>
                    </a:cubicBezTo>
                    <a:cubicBezTo>
                      <a:pt x="9586" y="25201"/>
                      <a:pt x="9612" y="25182"/>
                      <a:pt x="9602" y="25151"/>
                    </a:cubicBezTo>
                    <a:cubicBezTo>
                      <a:pt x="9602" y="24972"/>
                      <a:pt x="9566" y="24793"/>
                      <a:pt x="9548" y="24614"/>
                    </a:cubicBezTo>
                    <a:cubicBezTo>
                      <a:pt x="9566" y="24542"/>
                      <a:pt x="9602" y="24471"/>
                      <a:pt x="9638" y="24399"/>
                    </a:cubicBezTo>
                    <a:close/>
                    <a:moveTo>
                      <a:pt x="11194" y="44280"/>
                    </a:moveTo>
                    <a:cubicBezTo>
                      <a:pt x="11606" y="44603"/>
                      <a:pt x="11624" y="45265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84" y="45444"/>
                    </a:moveTo>
                    <a:lnTo>
                      <a:pt x="12984" y="45444"/>
                    </a:lnTo>
                    <a:cubicBezTo>
                      <a:pt x="12912" y="46124"/>
                      <a:pt x="12483" y="46661"/>
                      <a:pt x="12089" y="47179"/>
                    </a:cubicBezTo>
                    <a:cubicBezTo>
                      <a:pt x="12089" y="47108"/>
                      <a:pt x="12107" y="47018"/>
                      <a:pt x="12107" y="46929"/>
                    </a:cubicBezTo>
                    <a:lnTo>
                      <a:pt x="12125" y="46929"/>
                    </a:lnTo>
                    <a:cubicBezTo>
                      <a:pt x="12393" y="46446"/>
                      <a:pt x="12519" y="45784"/>
                      <a:pt x="12984" y="45444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4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2" y="62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3"/>
                      <a:pt x="8814" y="97"/>
                    </a:cubicBezTo>
                    <a:cubicBezTo>
                      <a:pt x="8546" y="760"/>
                      <a:pt x="8528" y="1493"/>
                      <a:pt x="8743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1" y="1330"/>
                      <a:pt x="7493" y="1329"/>
                      <a:pt x="7486" y="1329"/>
                    </a:cubicBezTo>
                    <a:cubicBezTo>
                      <a:pt x="7441" y="1329"/>
                      <a:pt x="7406" y="1373"/>
                      <a:pt x="7436" y="1404"/>
                    </a:cubicBezTo>
                    <a:cubicBezTo>
                      <a:pt x="7776" y="2084"/>
                      <a:pt x="7776" y="2853"/>
                      <a:pt x="8224" y="3480"/>
                    </a:cubicBezTo>
                    <a:cubicBezTo>
                      <a:pt x="8492" y="3802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3" y="4732"/>
                    </a:cubicBezTo>
                    <a:cubicBezTo>
                      <a:pt x="9566" y="4929"/>
                      <a:pt x="9763" y="5036"/>
                      <a:pt x="9995" y="5054"/>
                    </a:cubicBezTo>
                    <a:cubicBezTo>
                      <a:pt x="9834" y="6307"/>
                      <a:pt x="9655" y="7560"/>
                      <a:pt x="9476" y="8812"/>
                    </a:cubicBezTo>
                    <a:cubicBezTo>
                      <a:pt x="9369" y="8508"/>
                      <a:pt x="9297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3" y="8615"/>
                    </a:cubicBezTo>
                    <a:cubicBezTo>
                      <a:pt x="9423" y="8642"/>
                      <a:pt x="9441" y="8656"/>
                      <a:pt x="9459" y="8656"/>
                    </a:cubicBezTo>
                    <a:cubicBezTo>
                      <a:pt x="9476" y="8656"/>
                      <a:pt x="9494" y="8642"/>
                      <a:pt x="9494" y="8615"/>
                    </a:cubicBezTo>
                    <a:cubicBezTo>
                      <a:pt x="9530" y="8258"/>
                      <a:pt x="9423" y="7882"/>
                      <a:pt x="9226" y="7578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3" y="7546"/>
                      <a:pt x="9101" y="7570"/>
                      <a:pt x="9101" y="7613"/>
                    </a:cubicBezTo>
                    <a:cubicBezTo>
                      <a:pt x="9083" y="8097"/>
                      <a:pt x="9208" y="8598"/>
                      <a:pt x="9459" y="9027"/>
                    </a:cubicBezTo>
                    <a:cubicBezTo>
                      <a:pt x="9280" y="10333"/>
                      <a:pt x="9136" y="11622"/>
                      <a:pt x="9047" y="12946"/>
                    </a:cubicBezTo>
                    <a:cubicBezTo>
                      <a:pt x="8957" y="12821"/>
                      <a:pt x="8832" y="12749"/>
                      <a:pt x="8707" y="12731"/>
                    </a:cubicBezTo>
                    <a:cubicBezTo>
                      <a:pt x="8653" y="12731"/>
                      <a:pt x="8635" y="12767"/>
                      <a:pt x="8635" y="12803"/>
                    </a:cubicBezTo>
                    <a:cubicBezTo>
                      <a:pt x="8653" y="13143"/>
                      <a:pt x="8743" y="13465"/>
                      <a:pt x="8886" y="13769"/>
                    </a:cubicBezTo>
                    <a:cubicBezTo>
                      <a:pt x="8904" y="13841"/>
                      <a:pt x="8940" y="13895"/>
                      <a:pt x="8975" y="13948"/>
                    </a:cubicBezTo>
                    <a:cubicBezTo>
                      <a:pt x="8940" y="14610"/>
                      <a:pt x="8922" y="15255"/>
                      <a:pt x="8940" y="15917"/>
                    </a:cubicBezTo>
                    <a:cubicBezTo>
                      <a:pt x="8940" y="16525"/>
                      <a:pt x="8957" y="17116"/>
                      <a:pt x="8993" y="17706"/>
                    </a:cubicBezTo>
                    <a:cubicBezTo>
                      <a:pt x="8904" y="17474"/>
                      <a:pt x="8761" y="17259"/>
                      <a:pt x="8582" y="17062"/>
                    </a:cubicBezTo>
                    <a:cubicBezTo>
                      <a:pt x="8570" y="17050"/>
                      <a:pt x="8552" y="17044"/>
                      <a:pt x="8533" y="17044"/>
                    </a:cubicBezTo>
                    <a:cubicBezTo>
                      <a:pt x="8496" y="17044"/>
                      <a:pt x="8456" y="17068"/>
                      <a:pt x="8456" y="17116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6"/>
                      <a:pt x="9351" y="22252"/>
                      <a:pt x="9566" y="23969"/>
                    </a:cubicBezTo>
                    <a:lnTo>
                      <a:pt x="9441" y="24220"/>
                    </a:lnTo>
                    <a:cubicBezTo>
                      <a:pt x="9119" y="22645"/>
                      <a:pt x="8331" y="21178"/>
                      <a:pt x="7562" y="19764"/>
                    </a:cubicBezTo>
                    <a:cubicBezTo>
                      <a:pt x="7562" y="19746"/>
                      <a:pt x="7562" y="19728"/>
                      <a:pt x="7562" y="19728"/>
                    </a:cubicBezTo>
                    <a:cubicBezTo>
                      <a:pt x="7615" y="19496"/>
                      <a:pt x="7633" y="19281"/>
                      <a:pt x="7615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2" y="18361"/>
                      <a:pt x="7222" y="18404"/>
                    </a:cubicBezTo>
                    <a:cubicBezTo>
                      <a:pt x="7168" y="18619"/>
                      <a:pt x="7150" y="18851"/>
                      <a:pt x="7186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3"/>
                      <a:pt x="5951" y="16597"/>
                    </a:cubicBezTo>
                    <a:lnTo>
                      <a:pt x="5969" y="16597"/>
                    </a:lnTo>
                    <a:cubicBezTo>
                      <a:pt x="6291" y="16328"/>
                      <a:pt x="6273" y="15666"/>
                      <a:pt x="6220" y="15290"/>
                    </a:cubicBezTo>
                    <a:cubicBezTo>
                      <a:pt x="6220" y="15255"/>
                      <a:pt x="6189" y="15228"/>
                      <a:pt x="6158" y="15228"/>
                    </a:cubicBezTo>
                    <a:cubicBezTo>
                      <a:pt x="6141" y="15228"/>
                      <a:pt x="6125" y="15236"/>
                      <a:pt x="6112" y="15255"/>
                    </a:cubicBezTo>
                    <a:cubicBezTo>
                      <a:pt x="5897" y="15541"/>
                      <a:pt x="5790" y="15899"/>
                      <a:pt x="5808" y="16275"/>
                    </a:cubicBezTo>
                    <a:cubicBezTo>
                      <a:pt x="5128" y="14592"/>
                      <a:pt x="4591" y="12857"/>
                      <a:pt x="4197" y="11067"/>
                    </a:cubicBezTo>
                    <a:cubicBezTo>
                      <a:pt x="4233" y="11031"/>
                      <a:pt x="4251" y="10978"/>
                      <a:pt x="4287" y="10924"/>
                    </a:cubicBezTo>
                    <a:cubicBezTo>
                      <a:pt x="4394" y="10834"/>
                      <a:pt x="4466" y="10727"/>
                      <a:pt x="4502" y="10602"/>
                    </a:cubicBezTo>
                    <a:cubicBezTo>
                      <a:pt x="4931" y="10548"/>
                      <a:pt x="5343" y="10423"/>
                      <a:pt x="5718" y="10226"/>
                    </a:cubicBezTo>
                    <a:cubicBezTo>
                      <a:pt x="5933" y="10137"/>
                      <a:pt x="6452" y="9671"/>
                      <a:pt x="6023" y="9474"/>
                    </a:cubicBezTo>
                    <a:cubicBezTo>
                      <a:pt x="6014" y="9470"/>
                      <a:pt x="6004" y="9468"/>
                      <a:pt x="5994" y="9468"/>
                    </a:cubicBezTo>
                    <a:cubicBezTo>
                      <a:pt x="5991" y="9468"/>
                      <a:pt x="5987" y="9468"/>
                      <a:pt x="5984" y="9468"/>
                    </a:cubicBezTo>
                    <a:lnTo>
                      <a:pt x="5984" y="9468"/>
                    </a:lnTo>
                    <a:cubicBezTo>
                      <a:pt x="6229" y="9166"/>
                      <a:pt x="6393" y="8800"/>
                      <a:pt x="6452" y="8419"/>
                    </a:cubicBezTo>
                    <a:cubicBezTo>
                      <a:pt x="6452" y="8365"/>
                      <a:pt x="6416" y="8347"/>
                      <a:pt x="6381" y="8347"/>
                    </a:cubicBezTo>
                    <a:cubicBezTo>
                      <a:pt x="6332" y="8341"/>
                      <a:pt x="6283" y="8338"/>
                      <a:pt x="6235" y="8338"/>
                    </a:cubicBezTo>
                    <a:cubicBezTo>
                      <a:pt x="5838" y="8338"/>
                      <a:pt x="5459" y="8531"/>
                      <a:pt x="5235" y="8866"/>
                    </a:cubicBezTo>
                    <a:cubicBezTo>
                      <a:pt x="5450" y="8401"/>
                      <a:pt x="5504" y="7882"/>
                      <a:pt x="5414" y="7381"/>
                    </a:cubicBezTo>
                    <a:cubicBezTo>
                      <a:pt x="5414" y="7359"/>
                      <a:pt x="5394" y="7343"/>
                      <a:pt x="5370" y="7343"/>
                    </a:cubicBezTo>
                    <a:cubicBezTo>
                      <a:pt x="5355" y="7343"/>
                      <a:pt x="5338" y="7349"/>
                      <a:pt x="5325" y="7363"/>
                    </a:cubicBezTo>
                    <a:cubicBezTo>
                      <a:pt x="5038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3" y="7327"/>
                      <a:pt x="3464" y="7846"/>
                      <a:pt x="3535" y="8383"/>
                    </a:cubicBezTo>
                    <a:cubicBezTo>
                      <a:pt x="3285" y="8007"/>
                      <a:pt x="2981" y="7667"/>
                      <a:pt x="2766" y="7363"/>
                    </a:cubicBezTo>
                    <a:cubicBezTo>
                      <a:pt x="2744" y="7341"/>
                      <a:pt x="2722" y="7325"/>
                      <a:pt x="2699" y="7325"/>
                    </a:cubicBezTo>
                    <a:cubicBezTo>
                      <a:pt x="2686" y="7325"/>
                      <a:pt x="2672" y="7331"/>
                      <a:pt x="2658" y="7345"/>
                    </a:cubicBezTo>
                    <a:cubicBezTo>
                      <a:pt x="2175" y="7918"/>
                      <a:pt x="2283" y="8741"/>
                      <a:pt x="2676" y="9349"/>
                    </a:cubicBezTo>
                    <a:cubicBezTo>
                      <a:pt x="2300" y="9170"/>
                      <a:pt x="1889" y="9063"/>
                      <a:pt x="1477" y="9009"/>
                    </a:cubicBezTo>
                    <a:cubicBezTo>
                      <a:pt x="1424" y="9009"/>
                      <a:pt x="1388" y="9063"/>
                      <a:pt x="1406" y="9117"/>
                    </a:cubicBezTo>
                    <a:cubicBezTo>
                      <a:pt x="1710" y="10226"/>
                      <a:pt x="2784" y="10709"/>
                      <a:pt x="3839" y="10817"/>
                    </a:cubicBezTo>
                    <a:cubicBezTo>
                      <a:pt x="3845" y="10823"/>
                      <a:pt x="3851" y="10825"/>
                      <a:pt x="3857" y="10825"/>
                    </a:cubicBezTo>
                    <a:cubicBezTo>
                      <a:pt x="3867" y="10825"/>
                      <a:pt x="3875" y="10817"/>
                      <a:pt x="3875" y="10817"/>
                    </a:cubicBezTo>
                    <a:lnTo>
                      <a:pt x="3911" y="10817"/>
                    </a:lnTo>
                    <a:cubicBezTo>
                      <a:pt x="3965" y="10817"/>
                      <a:pt x="4001" y="10781"/>
                      <a:pt x="3965" y="10745"/>
                    </a:cubicBezTo>
                    <a:cubicBezTo>
                      <a:pt x="3893" y="10691"/>
                      <a:pt x="3822" y="10602"/>
                      <a:pt x="3768" y="10530"/>
                    </a:cubicBezTo>
                    <a:lnTo>
                      <a:pt x="3768" y="10477"/>
                    </a:lnTo>
                    <a:cubicBezTo>
                      <a:pt x="3839" y="10566"/>
                      <a:pt x="3911" y="10638"/>
                      <a:pt x="3983" y="10727"/>
                    </a:cubicBezTo>
                    <a:lnTo>
                      <a:pt x="3983" y="10745"/>
                    </a:lnTo>
                    <a:cubicBezTo>
                      <a:pt x="3983" y="10799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8"/>
                    </a:lnTo>
                    <a:cubicBezTo>
                      <a:pt x="4036" y="11031"/>
                      <a:pt x="4072" y="11103"/>
                      <a:pt x="4144" y="11103"/>
                    </a:cubicBezTo>
                    <a:cubicBezTo>
                      <a:pt x="4323" y="11962"/>
                      <a:pt x="4519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8"/>
                      <a:pt x="4072" y="13018"/>
                    </a:cubicBezTo>
                    <a:lnTo>
                      <a:pt x="4072" y="13018"/>
                    </a:lnTo>
                    <a:cubicBezTo>
                      <a:pt x="4179" y="13089"/>
                      <a:pt x="4269" y="13161"/>
                      <a:pt x="4341" y="13250"/>
                    </a:cubicBezTo>
                    <a:cubicBezTo>
                      <a:pt x="4430" y="13358"/>
                      <a:pt x="4519" y="13465"/>
                      <a:pt x="4627" y="13572"/>
                    </a:cubicBezTo>
                    <a:cubicBezTo>
                      <a:pt x="4633" y="13576"/>
                      <a:pt x="4641" y="13577"/>
                      <a:pt x="4648" y="13577"/>
                    </a:cubicBezTo>
                    <a:cubicBezTo>
                      <a:pt x="4680" y="13577"/>
                      <a:pt x="4713" y="13548"/>
                      <a:pt x="4698" y="13519"/>
                    </a:cubicBezTo>
                    <a:cubicBezTo>
                      <a:pt x="4645" y="13376"/>
                      <a:pt x="4555" y="13250"/>
                      <a:pt x="4448" y="13143"/>
                    </a:cubicBezTo>
                    <a:cubicBezTo>
                      <a:pt x="4341" y="13018"/>
                      <a:pt x="4197" y="12910"/>
                      <a:pt x="4054" y="12839"/>
                    </a:cubicBezTo>
                    <a:cubicBezTo>
                      <a:pt x="4038" y="12828"/>
                      <a:pt x="4024" y="12824"/>
                      <a:pt x="4012" y="12824"/>
                    </a:cubicBezTo>
                    <a:cubicBezTo>
                      <a:pt x="3981" y="12824"/>
                      <a:pt x="3959" y="12849"/>
                      <a:pt x="3947" y="12875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4" y="13699"/>
                      <a:pt x="4734" y="13698"/>
                    </a:cubicBezTo>
                    <a:cubicBezTo>
                      <a:pt x="4752" y="13698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48" y="17366"/>
                    </a:cubicBezTo>
                    <a:cubicBezTo>
                      <a:pt x="5862" y="16990"/>
                      <a:pt x="5575" y="16615"/>
                      <a:pt x="5271" y="16239"/>
                    </a:cubicBezTo>
                    <a:cubicBezTo>
                      <a:pt x="4162" y="14324"/>
                      <a:pt x="2551" y="12499"/>
                      <a:pt x="171" y="12463"/>
                    </a:cubicBezTo>
                    <a:cubicBezTo>
                      <a:pt x="117" y="12481"/>
                      <a:pt x="117" y="12535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71" y="14235"/>
                      <a:pt x="2157" y="12982"/>
                      <a:pt x="225" y="12606"/>
                    </a:cubicBezTo>
                    <a:cubicBezTo>
                      <a:pt x="220" y="12604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7" y="12660"/>
                    </a:cubicBezTo>
                    <a:cubicBezTo>
                      <a:pt x="1656" y="13215"/>
                      <a:pt x="2837" y="13823"/>
                      <a:pt x="3965" y="14915"/>
                    </a:cubicBezTo>
                    <a:cubicBezTo>
                      <a:pt x="4429" y="15379"/>
                      <a:pt x="4858" y="15879"/>
                      <a:pt x="5269" y="16380"/>
                    </a:cubicBezTo>
                    <a:lnTo>
                      <a:pt x="5269" y="16380"/>
                    </a:lnTo>
                    <a:cubicBezTo>
                      <a:pt x="4663" y="15767"/>
                      <a:pt x="3831" y="15465"/>
                      <a:pt x="3070" y="15094"/>
                    </a:cubicBezTo>
                    <a:cubicBezTo>
                      <a:pt x="1889" y="14503"/>
                      <a:pt x="994" y="13537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6" y="12594"/>
                      <a:pt x="0" y="12632"/>
                      <a:pt x="28" y="12660"/>
                    </a:cubicBezTo>
                    <a:cubicBezTo>
                      <a:pt x="672" y="13429"/>
                      <a:pt x="1424" y="14127"/>
                      <a:pt x="2211" y="14736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5" y="16556"/>
                      <a:pt x="5334" y="16556"/>
                    </a:cubicBezTo>
                    <a:cubicBezTo>
                      <a:pt x="5343" y="16556"/>
                      <a:pt x="5352" y="16552"/>
                      <a:pt x="5361" y="16543"/>
                    </a:cubicBezTo>
                    <a:lnTo>
                      <a:pt x="5396" y="16579"/>
                    </a:lnTo>
                    <a:cubicBezTo>
                      <a:pt x="5396" y="16597"/>
                      <a:pt x="5414" y="16597"/>
                      <a:pt x="5432" y="16597"/>
                    </a:cubicBezTo>
                    <a:cubicBezTo>
                      <a:pt x="5718" y="16955"/>
                      <a:pt x="6023" y="17330"/>
                      <a:pt x="6309" y="17706"/>
                    </a:cubicBezTo>
                    <a:cubicBezTo>
                      <a:pt x="7025" y="19120"/>
                      <a:pt x="7794" y="20480"/>
                      <a:pt x="8421" y="21912"/>
                    </a:cubicBezTo>
                    <a:cubicBezTo>
                      <a:pt x="8188" y="21625"/>
                      <a:pt x="7866" y="21446"/>
                      <a:pt x="7490" y="21393"/>
                    </a:cubicBezTo>
                    <a:cubicBezTo>
                      <a:pt x="7436" y="21393"/>
                      <a:pt x="7401" y="21464"/>
                      <a:pt x="7436" y="21518"/>
                    </a:cubicBezTo>
                    <a:cubicBezTo>
                      <a:pt x="7633" y="21912"/>
                      <a:pt x="8027" y="22180"/>
                      <a:pt x="8474" y="22198"/>
                    </a:cubicBezTo>
                    <a:cubicBezTo>
                      <a:pt x="8501" y="22198"/>
                      <a:pt x="8518" y="22178"/>
                      <a:pt x="8517" y="22160"/>
                    </a:cubicBezTo>
                    <a:lnTo>
                      <a:pt x="8517" y="22160"/>
                    </a:lnTo>
                    <a:cubicBezTo>
                      <a:pt x="8836" y="22889"/>
                      <a:pt x="9120" y="23671"/>
                      <a:pt x="9333" y="24453"/>
                    </a:cubicBezTo>
                    <a:cubicBezTo>
                      <a:pt x="9136" y="24864"/>
                      <a:pt x="8975" y="25312"/>
                      <a:pt x="8832" y="25741"/>
                    </a:cubicBezTo>
                    <a:cubicBezTo>
                      <a:pt x="8868" y="25383"/>
                      <a:pt x="8832" y="24954"/>
                      <a:pt x="8546" y="24721"/>
                    </a:cubicBezTo>
                    <a:cubicBezTo>
                      <a:pt x="8531" y="24699"/>
                      <a:pt x="8510" y="24689"/>
                      <a:pt x="8489" y="24689"/>
                    </a:cubicBezTo>
                    <a:cubicBezTo>
                      <a:pt x="8460" y="24689"/>
                      <a:pt x="8431" y="24708"/>
                      <a:pt x="8421" y="24739"/>
                    </a:cubicBezTo>
                    <a:cubicBezTo>
                      <a:pt x="8331" y="25151"/>
                      <a:pt x="8439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2"/>
                    </a:cubicBezTo>
                    <a:cubicBezTo>
                      <a:pt x="8564" y="26528"/>
                      <a:pt x="8421" y="27065"/>
                      <a:pt x="8313" y="27620"/>
                    </a:cubicBezTo>
                    <a:cubicBezTo>
                      <a:pt x="8260" y="27817"/>
                      <a:pt x="8242" y="28014"/>
                      <a:pt x="8206" y="28229"/>
                    </a:cubicBezTo>
                    <a:cubicBezTo>
                      <a:pt x="8242" y="27781"/>
                      <a:pt x="8260" y="27334"/>
                      <a:pt x="8242" y="26851"/>
                    </a:cubicBezTo>
                    <a:cubicBezTo>
                      <a:pt x="8242" y="25777"/>
                      <a:pt x="7866" y="24846"/>
                      <a:pt x="7687" y="23808"/>
                    </a:cubicBezTo>
                    <a:cubicBezTo>
                      <a:pt x="7669" y="23773"/>
                      <a:pt x="7633" y="23755"/>
                      <a:pt x="7600" y="23755"/>
                    </a:cubicBezTo>
                    <a:cubicBezTo>
                      <a:pt x="7566" y="23755"/>
                      <a:pt x="7535" y="23773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27" y="31736"/>
                      <a:pt x="8242" y="33454"/>
                      <a:pt x="8671" y="35136"/>
                    </a:cubicBezTo>
                    <a:cubicBezTo>
                      <a:pt x="8045" y="33991"/>
                      <a:pt x="7114" y="32953"/>
                      <a:pt x="6220" y="32004"/>
                    </a:cubicBezTo>
                    <a:cubicBezTo>
                      <a:pt x="6184" y="31772"/>
                      <a:pt x="6166" y="31539"/>
                      <a:pt x="6130" y="31306"/>
                    </a:cubicBezTo>
                    <a:cubicBezTo>
                      <a:pt x="6381" y="30609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2" y="29114"/>
                      <a:pt x="6363" y="29141"/>
                    </a:cubicBezTo>
                    <a:cubicBezTo>
                      <a:pt x="6273" y="29356"/>
                      <a:pt x="6166" y="29553"/>
                      <a:pt x="6041" y="29750"/>
                    </a:cubicBezTo>
                    <a:cubicBezTo>
                      <a:pt x="6058" y="29356"/>
                      <a:pt x="6058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30"/>
                      <a:pt x="5987" y="28533"/>
                    </a:cubicBezTo>
                    <a:cubicBezTo>
                      <a:pt x="5414" y="28765"/>
                      <a:pt x="5182" y="29338"/>
                      <a:pt x="5200" y="29929"/>
                    </a:cubicBezTo>
                    <a:cubicBezTo>
                      <a:pt x="4895" y="29517"/>
                      <a:pt x="4484" y="29177"/>
                      <a:pt x="4001" y="28926"/>
                    </a:cubicBezTo>
                    <a:cubicBezTo>
                      <a:pt x="3994" y="28923"/>
                      <a:pt x="3987" y="28922"/>
                      <a:pt x="3979" y="28922"/>
                    </a:cubicBezTo>
                    <a:cubicBezTo>
                      <a:pt x="3947" y="28922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3" y="30358"/>
                    </a:cubicBezTo>
                    <a:lnTo>
                      <a:pt x="4269" y="30322"/>
                    </a:lnTo>
                    <a:cubicBezTo>
                      <a:pt x="4063" y="30181"/>
                      <a:pt x="3690" y="29946"/>
                      <a:pt x="3370" y="29946"/>
                    </a:cubicBezTo>
                    <a:cubicBezTo>
                      <a:pt x="3246" y="29946"/>
                      <a:pt x="3129" y="29982"/>
                      <a:pt x="3034" y="30072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90"/>
                      <a:pt x="2927" y="32327"/>
                    </a:cubicBezTo>
                    <a:cubicBezTo>
                      <a:pt x="2945" y="32353"/>
                      <a:pt x="2972" y="32367"/>
                      <a:pt x="2998" y="32367"/>
                    </a:cubicBezTo>
                    <a:cubicBezTo>
                      <a:pt x="3025" y="32367"/>
                      <a:pt x="3052" y="32353"/>
                      <a:pt x="3070" y="32327"/>
                    </a:cubicBezTo>
                    <a:cubicBezTo>
                      <a:pt x="3308" y="31979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4" y="31969"/>
                      <a:pt x="5468" y="31951"/>
                    </a:cubicBezTo>
                    <a:cubicBezTo>
                      <a:pt x="5148" y="31821"/>
                      <a:pt x="4693" y="31724"/>
                      <a:pt x="4246" y="31724"/>
                    </a:cubicBezTo>
                    <a:cubicBezTo>
                      <a:pt x="3770" y="31724"/>
                      <a:pt x="3303" y="31834"/>
                      <a:pt x="3016" y="32130"/>
                    </a:cubicBezTo>
                    <a:cubicBezTo>
                      <a:pt x="2945" y="31897"/>
                      <a:pt x="2891" y="31664"/>
                      <a:pt x="3070" y="31468"/>
                    </a:cubicBezTo>
                    <a:cubicBezTo>
                      <a:pt x="3184" y="31354"/>
                      <a:pt x="3362" y="31327"/>
                      <a:pt x="3537" y="31327"/>
                    </a:cubicBezTo>
                    <a:cubicBezTo>
                      <a:pt x="3638" y="31327"/>
                      <a:pt x="3737" y="31336"/>
                      <a:pt x="3822" y="31342"/>
                    </a:cubicBezTo>
                    <a:cubicBezTo>
                      <a:pt x="4305" y="31378"/>
                      <a:pt x="4698" y="31629"/>
                      <a:pt x="5146" y="31772"/>
                    </a:cubicBezTo>
                    <a:lnTo>
                      <a:pt x="5182" y="31772"/>
                    </a:lnTo>
                    <a:cubicBezTo>
                      <a:pt x="5378" y="31897"/>
                      <a:pt x="5629" y="31987"/>
                      <a:pt x="5862" y="32022"/>
                    </a:cubicBezTo>
                    <a:lnTo>
                      <a:pt x="5862" y="32040"/>
                    </a:lnTo>
                    <a:cubicBezTo>
                      <a:pt x="5883" y="32084"/>
                      <a:pt x="5918" y="32107"/>
                      <a:pt x="5954" y="32107"/>
                    </a:cubicBezTo>
                    <a:cubicBezTo>
                      <a:pt x="5978" y="32107"/>
                      <a:pt x="6002" y="32097"/>
                      <a:pt x="6023" y="32076"/>
                    </a:cubicBezTo>
                    <a:cubicBezTo>
                      <a:pt x="6023" y="32094"/>
                      <a:pt x="6058" y="32112"/>
                      <a:pt x="6076" y="32112"/>
                    </a:cubicBezTo>
                    <a:cubicBezTo>
                      <a:pt x="6076" y="32148"/>
                      <a:pt x="6094" y="32183"/>
                      <a:pt x="6094" y="32219"/>
                    </a:cubicBezTo>
                    <a:cubicBezTo>
                      <a:pt x="6103" y="32244"/>
                      <a:pt x="6134" y="32257"/>
                      <a:pt x="6165" y="32257"/>
                    </a:cubicBezTo>
                    <a:cubicBezTo>
                      <a:pt x="6201" y="32257"/>
                      <a:pt x="6237" y="32240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2" y="33758"/>
                    </a:cubicBezTo>
                    <a:cubicBezTo>
                      <a:pt x="8063" y="34438"/>
                      <a:pt x="8439" y="35190"/>
                      <a:pt x="8904" y="35888"/>
                    </a:cubicBezTo>
                    <a:lnTo>
                      <a:pt x="8940" y="36067"/>
                    </a:lnTo>
                    <a:cubicBezTo>
                      <a:pt x="9029" y="36389"/>
                      <a:pt x="9136" y="36711"/>
                      <a:pt x="9262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6"/>
                      <a:pt x="4537" y="33687"/>
                    </a:cubicBezTo>
                    <a:cubicBezTo>
                      <a:pt x="4466" y="33687"/>
                      <a:pt x="4430" y="33776"/>
                      <a:pt x="4466" y="33830"/>
                    </a:cubicBezTo>
                    <a:cubicBezTo>
                      <a:pt x="5289" y="34689"/>
                      <a:pt x="5826" y="35888"/>
                      <a:pt x="6774" y="36621"/>
                    </a:cubicBezTo>
                    <a:cubicBezTo>
                      <a:pt x="7562" y="37212"/>
                      <a:pt x="8564" y="37570"/>
                      <a:pt x="9315" y="38178"/>
                    </a:cubicBezTo>
                    <a:cubicBezTo>
                      <a:pt x="9459" y="38357"/>
                      <a:pt x="9602" y="38554"/>
                      <a:pt x="9763" y="38733"/>
                    </a:cubicBezTo>
                    <a:cubicBezTo>
                      <a:pt x="9768" y="38738"/>
                      <a:pt x="9774" y="38740"/>
                      <a:pt x="9780" y="38740"/>
                    </a:cubicBezTo>
                    <a:cubicBezTo>
                      <a:pt x="9796" y="38740"/>
                      <a:pt x="9812" y="38723"/>
                      <a:pt x="9799" y="38697"/>
                    </a:cubicBezTo>
                    <a:cubicBezTo>
                      <a:pt x="9781" y="38661"/>
                      <a:pt x="9763" y="38626"/>
                      <a:pt x="9745" y="38590"/>
                    </a:cubicBezTo>
                    <a:lnTo>
                      <a:pt x="9745" y="38590"/>
                    </a:lnTo>
                    <a:cubicBezTo>
                      <a:pt x="9816" y="38679"/>
                      <a:pt x="9906" y="38769"/>
                      <a:pt x="9960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6"/>
                      <a:pt x="10389" y="40451"/>
                      <a:pt x="10192" y="40272"/>
                    </a:cubicBezTo>
                    <a:cubicBezTo>
                      <a:pt x="10031" y="40039"/>
                      <a:pt x="9781" y="39860"/>
                      <a:pt x="9512" y="39771"/>
                    </a:cubicBezTo>
                    <a:cubicBezTo>
                      <a:pt x="9505" y="39769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5"/>
                      <a:pt x="10264" y="40988"/>
                      <a:pt x="10926" y="41167"/>
                    </a:cubicBezTo>
                    <a:cubicBezTo>
                      <a:pt x="11391" y="42258"/>
                      <a:pt x="11731" y="43404"/>
                      <a:pt x="11946" y="44567"/>
                    </a:cubicBezTo>
                    <a:cubicBezTo>
                      <a:pt x="11946" y="44782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1" y="43994"/>
                    </a:cubicBezTo>
                    <a:cubicBezTo>
                      <a:pt x="11128" y="43988"/>
                      <a:pt x="11114" y="43985"/>
                      <a:pt x="11102" y="43985"/>
                    </a:cubicBezTo>
                    <a:cubicBezTo>
                      <a:pt x="11046" y="43985"/>
                      <a:pt x="11001" y="44043"/>
                      <a:pt x="11015" y="44102"/>
                    </a:cubicBezTo>
                    <a:cubicBezTo>
                      <a:pt x="11105" y="44746"/>
                      <a:pt x="11266" y="45587"/>
                      <a:pt x="11839" y="45980"/>
                    </a:cubicBezTo>
                    <a:cubicBezTo>
                      <a:pt x="11660" y="47967"/>
                      <a:pt x="11302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9" y="51917"/>
                      <a:pt x="10894" y="51907"/>
                      <a:pt x="10908" y="51886"/>
                    </a:cubicBezTo>
                    <a:cubicBezTo>
                      <a:pt x="11463" y="50472"/>
                      <a:pt x="11857" y="49005"/>
                      <a:pt x="12053" y="47502"/>
                    </a:cubicBezTo>
                    <a:cubicBezTo>
                      <a:pt x="12680" y="47001"/>
                      <a:pt x="13270" y="46034"/>
                      <a:pt x="13163" y="45265"/>
                    </a:cubicBezTo>
                    <a:cubicBezTo>
                      <a:pt x="13163" y="45223"/>
                      <a:pt x="13131" y="45182"/>
                      <a:pt x="13091" y="45182"/>
                    </a:cubicBezTo>
                    <a:cubicBezTo>
                      <a:pt x="13080" y="45182"/>
                      <a:pt x="13068" y="45185"/>
                      <a:pt x="13055" y="45193"/>
                    </a:cubicBezTo>
                    <a:cubicBezTo>
                      <a:pt x="12554" y="45533"/>
                      <a:pt x="12411" y="46052"/>
                      <a:pt x="12179" y="46535"/>
                    </a:cubicBezTo>
                    <a:cubicBezTo>
                      <a:pt x="12304" y="45247"/>
                      <a:pt x="12340" y="43940"/>
                      <a:pt x="12286" y="42634"/>
                    </a:cubicBezTo>
                    <a:cubicBezTo>
                      <a:pt x="12733" y="42133"/>
                      <a:pt x="12877" y="41381"/>
                      <a:pt x="13002" y="40737"/>
                    </a:cubicBezTo>
                    <a:cubicBezTo>
                      <a:pt x="13002" y="40694"/>
                      <a:pt x="12966" y="40638"/>
                      <a:pt x="12915" y="40638"/>
                    </a:cubicBezTo>
                    <a:cubicBezTo>
                      <a:pt x="12903" y="40638"/>
                      <a:pt x="12890" y="40641"/>
                      <a:pt x="12877" y="40648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5"/>
                      <a:pt x="12465" y="38948"/>
                      <a:pt x="12644" y="37749"/>
                    </a:cubicBezTo>
                    <a:cubicBezTo>
                      <a:pt x="13503" y="36800"/>
                      <a:pt x="14201" y="35691"/>
                      <a:pt x="14934" y="34635"/>
                    </a:cubicBezTo>
                    <a:cubicBezTo>
                      <a:pt x="16008" y="33114"/>
                      <a:pt x="17028" y="31629"/>
                      <a:pt x="17816" y="29946"/>
                    </a:cubicBezTo>
                    <a:cubicBezTo>
                      <a:pt x="17848" y="29882"/>
                      <a:pt x="17794" y="29818"/>
                      <a:pt x="17731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7" y="30448"/>
                      <a:pt x="14111" y="32201"/>
                      <a:pt x="13252" y="34223"/>
                    </a:cubicBezTo>
                    <a:cubicBezTo>
                      <a:pt x="13431" y="33329"/>
                      <a:pt x="13628" y="32452"/>
                      <a:pt x="13843" y="31557"/>
                    </a:cubicBezTo>
                    <a:lnTo>
                      <a:pt x="13843" y="31575"/>
                    </a:lnTo>
                    <a:cubicBezTo>
                      <a:pt x="13843" y="31593"/>
                      <a:pt x="13856" y="31602"/>
                      <a:pt x="13872" y="31602"/>
                    </a:cubicBezTo>
                    <a:cubicBezTo>
                      <a:pt x="13888" y="31602"/>
                      <a:pt x="13906" y="31593"/>
                      <a:pt x="13914" y="31575"/>
                    </a:cubicBezTo>
                    <a:cubicBezTo>
                      <a:pt x="13950" y="31414"/>
                      <a:pt x="13968" y="31235"/>
                      <a:pt x="13950" y="31056"/>
                    </a:cubicBezTo>
                    <a:cubicBezTo>
                      <a:pt x="14076" y="30537"/>
                      <a:pt x="14219" y="30036"/>
                      <a:pt x="14344" y="29517"/>
                    </a:cubicBezTo>
                    <a:cubicBezTo>
                      <a:pt x="14809" y="29284"/>
                      <a:pt x="15185" y="28909"/>
                      <a:pt x="15418" y="28443"/>
                    </a:cubicBezTo>
                    <a:cubicBezTo>
                      <a:pt x="15453" y="28390"/>
                      <a:pt x="15400" y="28318"/>
                      <a:pt x="15328" y="28318"/>
                    </a:cubicBezTo>
                    <a:cubicBezTo>
                      <a:pt x="15024" y="28407"/>
                      <a:pt x="14738" y="28586"/>
                      <a:pt x="14541" y="28819"/>
                    </a:cubicBezTo>
                    <a:cubicBezTo>
                      <a:pt x="14648" y="28461"/>
                      <a:pt x="14738" y="28103"/>
                      <a:pt x="14845" y="27745"/>
                    </a:cubicBezTo>
                    <a:cubicBezTo>
                      <a:pt x="15096" y="27566"/>
                      <a:pt x="15328" y="27387"/>
                      <a:pt x="15561" y="27173"/>
                    </a:cubicBezTo>
                    <a:lnTo>
                      <a:pt x="15561" y="27173"/>
                    </a:lnTo>
                    <a:cubicBezTo>
                      <a:pt x="15543" y="27209"/>
                      <a:pt x="15507" y="27244"/>
                      <a:pt x="15489" y="27280"/>
                    </a:cubicBezTo>
                    <a:cubicBezTo>
                      <a:pt x="15475" y="27309"/>
                      <a:pt x="15496" y="27339"/>
                      <a:pt x="15524" y="27339"/>
                    </a:cubicBezTo>
                    <a:cubicBezTo>
                      <a:pt x="15530" y="27339"/>
                      <a:pt x="15536" y="27337"/>
                      <a:pt x="15543" y="27334"/>
                    </a:cubicBezTo>
                    <a:cubicBezTo>
                      <a:pt x="15614" y="27280"/>
                      <a:pt x="15686" y="27226"/>
                      <a:pt x="15740" y="27155"/>
                    </a:cubicBezTo>
                    <a:cubicBezTo>
                      <a:pt x="15761" y="27156"/>
                      <a:pt x="15782" y="27156"/>
                      <a:pt x="15803" y="27156"/>
                    </a:cubicBezTo>
                    <a:cubicBezTo>
                      <a:pt x="16489" y="27156"/>
                      <a:pt x="17310" y="26607"/>
                      <a:pt x="17744" y="26260"/>
                    </a:cubicBezTo>
                    <a:cubicBezTo>
                      <a:pt x="17798" y="26206"/>
                      <a:pt x="17762" y="26135"/>
                      <a:pt x="17690" y="26135"/>
                    </a:cubicBezTo>
                    <a:cubicBezTo>
                      <a:pt x="17243" y="26153"/>
                      <a:pt x="16796" y="26260"/>
                      <a:pt x="16384" y="26421"/>
                    </a:cubicBezTo>
                    <a:cubicBezTo>
                      <a:pt x="16921" y="25992"/>
                      <a:pt x="17368" y="25473"/>
                      <a:pt x="17708" y="24882"/>
                    </a:cubicBezTo>
                    <a:cubicBezTo>
                      <a:pt x="17726" y="24846"/>
                      <a:pt x="17690" y="24793"/>
                      <a:pt x="17655" y="24793"/>
                    </a:cubicBezTo>
                    <a:cubicBezTo>
                      <a:pt x="17637" y="24792"/>
                      <a:pt x="17619" y="24792"/>
                      <a:pt x="17601" y="24792"/>
                    </a:cubicBezTo>
                    <a:cubicBezTo>
                      <a:pt x="17048" y="24792"/>
                      <a:pt x="16534" y="25057"/>
                      <a:pt x="16187" y="25473"/>
                    </a:cubicBezTo>
                    <a:cubicBezTo>
                      <a:pt x="16366" y="24900"/>
                      <a:pt x="16330" y="24292"/>
                      <a:pt x="16062" y="23755"/>
                    </a:cubicBezTo>
                    <a:cubicBezTo>
                      <a:pt x="16051" y="23733"/>
                      <a:pt x="16019" y="23717"/>
                      <a:pt x="15988" y="23717"/>
                    </a:cubicBezTo>
                    <a:cubicBezTo>
                      <a:pt x="15969" y="23717"/>
                      <a:pt x="15950" y="23723"/>
                      <a:pt x="15937" y="23737"/>
                    </a:cubicBezTo>
                    <a:cubicBezTo>
                      <a:pt x="15561" y="24095"/>
                      <a:pt x="15292" y="24542"/>
                      <a:pt x="15149" y="25043"/>
                    </a:cubicBezTo>
                    <a:cubicBezTo>
                      <a:pt x="15078" y="24775"/>
                      <a:pt x="14970" y="24524"/>
                      <a:pt x="14809" y="24310"/>
                    </a:cubicBezTo>
                    <a:cubicBezTo>
                      <a:pt x="14714" y="24187"/>
                      <a:pt x="14306" y="23803"/>
                      <a:pt x="14038" y="23803"/>
                    </a:cubicBezTo>
                    <a:cubicBezTo>
                      <a:pt x="13955" y="23803"/>
                      <a:pt x="13885" y="23840"/>
                      <a:pt x="13843" y="23934"/>
                    </a:cubicBezTo>
                    <a:cubicBezTo>
                      <a:pt x="13592" y="24471"/>
                      <a:pt x="13789" y="25079"/>
                      <a:pt x="13968" y="25598"/>
                    </a:cubicBezTo>
                    <a:cubicBezTo>
                      <a:pt x="13759" y="25403"/>
                      <a:pt x="13486" y="25306"/>
                      <a:pt x="13206" y="25306"/>
                    </a:cubicBezTo>
                    <a:cubicBezTo>
                      <a:pt x="13126" y="25306"/>
                      <a:pt x="13046" y="25314"/>
                      <a:pt x="12966" y="25330"/>
                    </a:cubicBezTo>
                    <a:cubicBezTo>
                      <a:pt x="12930" y="25330"/>
                      <a:pt x="12912" y="25365"/>
                      <a:pt x="12912" y="25401"/>
                    </a:cubicBezTo>
                    <a:cubicBezTo>
                      <a:pt x="12912" y="26224"/>
                      <a:pt x="13718" y="27119"/>
                      <a:pt x="14559" y="27137"/>
                    </a:cubicBezTo>
                    <a:cubicBezTo>
                      <a:pt x="14612" y="27298"/>
                      <a:pt x="14666" y="27459"/>
                      <a:pt x="14738" y="27620"/>
                    </a:cubicBezTo>
                    <a:cubicBezTo>
                      <a:pt x="14738" y="27620"/>
                      <a:pt x="14738" y="27620"/>
                      <a:pt x="14756" y="27638"/>
                    </a:cubicBezTo>
                    <a:cubicBezTo>
                      <a:pt x="14756" y="27638"/>
                      <a:pt x="14756" y="27638"/>
                      <a:pt x="14756" y="27656"/>
                    </a:cubicBezTo>
                    <a:cubicBezTo>
                      <a:pt x="14738" y="27674"/>
                      <a:pt x="14738" y="27692"/>
                      <a:pt x="14756" y="27710"/>
                    </a:cubicBezTo>
                    <a:cubicBezTo>
                      <a:pt x="14594" y="28193"/>
                      <a:pt x="14433" y="28676"/>
                      <a:pt x="14290" y="29177"/>
                    </a:cubicBezTo>
                    <a:cubicBezTo>
                      <a:pt x="14290" y="29195"/>
                      <a:pt x="14290" y="29195"/>
                      <a:pt x="14290" y="29213"/>
                    </a:cubicBezTo>
                    <a:lnTo>
                      <a:pt x="14237" y="29392"/>
                    </a:lnTo>
                    <a:cubicBezTo>
                      <a:pt x="14165" y="29445"/>
                      <a:pt x="14093" y="29499"/>
                      <a:pt x="14040" y="29553"/>
                    </a:cubicBezTo>
                    <a:cubicBezTo>
                      <a:pt x="13981" y="29597"/>
                      <a:pt x="14019" y="29629"/>
                      <a:pt x="14054" y="29629"/>
                    </a:cubicBezTo>
                    <a:cubicBezTo>
                      <a:pt x="14062" y="29629"/>
                      <a:pt x="14069" y="29628"/>
                      <a:pt x="14076" y="29624"/>
                    </a:cubicBezTo>
                    <a:cubicBezTo>
                      <a:pt x="14129" y="29624"/>
                      <a:pt x="14147" y="29606"/>
                      <a:pt x="14165" y="29589"/>
                    </a:cubicBezTo>
                    <a:lnTo>
                      <a:pt x="14165" y="29589"/>
                    </a:lnTo>
                    <a:cubicBezTo>
                      <a:pt x="14093" y="29893"/>
                      <a:pt x="14004" y="30179"/>
                      <a:pt x="13914" y="30483"/>
                    </a:cubicBezTo>
                    <a:cubicBezTo>
                      <a:pt x="13843" y="30179"/>
                      <a:pt x="13718" y="29893"/>
                      <a:pt x="13521" y="29660"/>
                    </a:cubicBezTo>
                    <a:cubicBezTo>
                      <a:pt x="13508" y="29647"/>
                      <a:pt x="13493" y="29642"/>
                      <a:pt x="13478" y="29642"/>
                    </a:cubicBezTo>
                    <a:cubicBezTo>
                      <a:pt x="13451" y="29642"/>
                      <a:pt x="13425" y="29661"/>
                      <a:pt x="13413" y="29696"/>
                    </a:cubicBezTo>
                    <a:cubicBezTo>
                      <a:pt x="13306" y="30143"/>
                      <a:pt x="13503" y="30716"/>
                      <a:pt x="13718" y="31145"/>
                    </a:cubicBezTo>
                    <a:cubicBezTo>
                      <a:pt x="13574" y="31682"/>
                      <a:pt x="13431" y="32237"/>
                      <a:pt x="13288" y="32792"/>
                    </a:cubicBezTo>
                    <a:cubicBezTo>
                      <a:pt x="13288" y="32398"/>
                      <a:pt x="13163" y="32004"/>
                      <a:pt x="12948" y="31664"/>
                    </a:cubicBezTo>
                    <a:cubicBezTo>
                      <a:pt x="12930" y="31638"/>
                      <a:pt x="12908" y="31624"/>
                      <a:pt x="12885" y="31624"/>
                    </a:cubicBezTo>
                    <a:cubicBezTo>
                      <a:pt x="12863" y="31624"/>
                      <a:pt x="12841" y="31638"/>
                      <a:pt x="12823" y="31664"/>
                    </a:cubicBezTo>
                    <a:cubicBezTo>
                      <a:pt x="12608" y="32130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7"/>
                      <a:pt x="12537" y="36138"/>
                      <a:pt x="12340" y="37570"/>
                    </a:cubicBezTo>
                    <a:cubicBezTo>
                      <a:pt x="12214" y="37838"/>
                      <a:pt x="12089" y="38089"/>
                      <a:pt x="11946" y="38357"/>
                    </a:cubicBezTo>
                    <a:cubicBezTo>
                      <a:pt x="11933" y="38396"/>
                      <a:pt x="11967" y="38425"/>
                      <a:pt x="12000" y="38425"/>
                    </a:cubicBezTo>
                    <a:cubicBezTo>
                      <a:pt x="12013" y="38425"/>
                      <a:pt x="12025" y="38421"/>
                      <a:pt x="12035" y="38411"/>
                    </a:cubicBezTo>
                    <a:cubicBezTo>
                      <a:pt x="12071" y="38357"/>
                      <a:pt x="12089" y="38303"/>
                      <a:pt x="12125" y="38250"/>
                    </a:cubicBezTo>
                    <a:cubicBezTo>
                      <a:pt x="12134" y="38259"/>
                      <a:pt x="12147" y="38263"/>
                      <a:pt x="12161" y="38263"/>
                    </a:cubicBezTo>
                    <a:cubicBezTo>
                      <a:pt x="12174" y="38263"/>
                      <a:pt x="12188" y="38259"/>
                      <a:pt x="12197" y="38250"/>
                    </a:cubicBezTo>
                    <a:lnTo>
                      <a:pt x="12232" y="38214"/>
                    </a:lnTo>
                    <a:lnTo>
                      <a:pt x="12232" y="38214"/>
                    </a:lnTo>
                    <a:cubicBezTo>
                      <a:pt x="12179" y="38715"/>
                      <a:pt x="12125" y="39216"/>
                      <a:pt x="12071" y="39735"/>
                    </a:cubicBezTo>
                    <a:cubicBezTo>
                      <a:pt x="11892" y="37910"/>
                      <a:pt x="11606" y="36102"/>
                      <a:pt x="11320" y="34313"/>
                    </a:cubicBezTo>
                    <a:cubicBezTo>
                      <a:pt x="11320" y="34313"/>
                      <a:pt x="11320" y="34295"/>
                      <a:pt x="11338" y="34295"/>
                    </a:cubicBezTo>
                    <a:cubicBezTo>
                      <a:pt x="11713" y="33758"/>
                      <a:pt x="11964" y="32953"/>
                      <a:pt x="11731" y="32344"/>
                    </a:cubicBezTo>
                    <a:cubicBezTo>
                      <a:pt x="11720" y="32309"/>
                      <a:pt x="11685" y="32282"/>
                      <a:pt x="11648" y="32282"/>
                    </a:cubicBezTo>
                    <a:cubicBezTo>
                      <a:pt x="11628" y="32282"/>
                      <a:pt x="11607" y="32290"/>
                      <a:pt x="11588" y="32309"/>
                    </a:cubicBezTo>
                    <a:cubicBezTo>
                      <a:pt x="11373" y="32595"/>
                      <a:pt x="11212" y="32917"/>
                      <a:pt x="11141" y="33257"/>
                    </a:cubicBezTo>
                    <a:cubicBezTo>
                      <a:pt x="10926" y="31969"/>
                      <a:pt x="10729" y="30698"/>
                      <a:pt x="10550" y="29445"/>
                    </a:cubicBezTo>
                    <a:lnTo>
                      <a:pt x="10282" y="27387"/>
                    </a:lnTo>
                    <a:cubicBezTo>
                      <a:pt x="10604" y="26958"/>
                      <a:pt x="10783" y="26439"/>
                      <a:pt x="10765" y="25902"/>
                    </a:cubicBezTo>
                    <a:cubicBezTo>
                      <a:pt x="10765" y="25854"/>
                      <a:pt x="10725" y="25815"/>
                      <a:pt x="10683" y="25815"/>
                    </a:cubicBezTo>
                    <a:cubicBezTo>
                      <a:pt x="10662" y="25815"/>
                      <a:pt x="10640" y="25825"/>
                      <a:pt x="10622" y="25848"/>
                    </a:cubicBezTo>
                    <a:cubicBezTo>
                      <a:pt x="10425" y="26063"/>
                      <a:pt x="10282" y="26332"/>
                      <a:pt x="10174" y="26618"/>
                    </a:cubicBezTo>
                    <a:cubicBezTo>
                      <a:pt x="10067" y="25759"/>
                      <a:pt x="9960" y="24882"/>
                      <a:pt x="9852" y="24023"/>
                    </a:cubicBezTo>
                    <a:cubicBezTo>
                      <a:pt x="10156" y="23415"/>
                      <a:pt x="10514" y="22842"/>
                      <a:pt x="10926" y="22305"/>
                    </a:cubicBezTo>
                    <a:lnTo>
                      <a:pt x="10980" y="22305"/>
                    </a:lnTo>
                    <a:cubicBezTo>
                      <a:pt x="11151" y="22191"/>
                      <a:pt x="11358" y="22133"/>
                      <a:pt x="11571" y="22133"/>
                    </a:cubicBezTo>
                    <a:cubicBezTo>
                      <a:pt x="11624" y="22133"/>
                      <a:pt x="11678" y="22137"/>
                      <a:pt x="11731" y="22144"/>
                    </a:cubicBezTo>
                    <a:cubicBezTo>
                      <a:pt x="11642" y="22252"/>
                      <a:pt x="11552" y="22359"/>
                      <a:pt x="11427" y="22431"/>
                    </a:cubicBezTo>
                    <a:cubicBezTo>
                      <a:pt x="11272" y="22493"/>
                      <a:pt x="11103" y="22541"/>
                      <a:pt x="10932" y="22541"/>
                    </a:cubicBezTo>
                    <a:cubicBezTo>
                      <a:pt x="10906" y="22541"/>
                      <a:pt x="10880" y="22540"/>
                      <a:pt x="10854" y="22538"/>
                    </a:cubicBezTo>
                    <a:cubicBezTo>
                      <a:pt x="10801" y="22538"/>
                      <a:pt x="10765" y="22627"/>
                      <a:pt x="10819" y="22663"/>
                    </a:cubicBezTo>
                    <a:cubicBezTo>
                      <a:pt x="10898" y="22700"/>
                      <a:pt x="10979" y="22716"/>
                      <a:pt x="11059" y="22716"/>
                    </a:cubicBezTo>
                    <a:cubicBezTo>
                      <a:pt x="11413" y="22716"/>
                      <a:pt x="11756" y="22403"/>
                      <a:pt x="11946" y="22126"/>
                    </a:cubicBezTo>
                    <a:cubicBezTo>
                      <a:pt x="11964" y="22091"/>
                      <a:pt x="11946" y="22037"/>
                      <a:pt x="11892" y="22019"/>
                    </a:cubicBezTo>
                    <a:cubicBezTo>
                      <a:pt x="11812" y="22003"/>
                      <a:pt x="11728" y="21995"/>
                      <a:pt x="11643" y="21995"/>
                    </a:cubicBezTo>
                    <a:cubicBezTo>
                      <a:pt x="11446" y="21995"/>
                      <a:pt x="11244" y="22039"/>
                      <a:pt x="11069" y="22126"/>
                    </a:cubicBezTo>
                    <a:cubicBezTo>
                      <a:pt x="11373" y="21715"/>
                      <a:pt x="11695" y="21339"/>
                      <a:pt x="12053" y="20963"/>
                    </a:cubicBezTo>
                    <a:cubicBezTo>
                      <a:pt x="12250" y="20766"/>
                      <a:pt x="12465" y="20552"/>
                      <a:pt x="12680" y="20355"/>
                    </a:cubicBezTo>
                    <a:cubicBezTo>
                      <a:pt x="13145" y="20122"/>
                      <a:pt x="13646" y="19907"/>
                      <a:pt x="14147" y="19746"/>
                    </a:cubicBezTo>
                    <a:cubicBezTo>
                      <a:pt x="15239" y="19299"/>
                      <a:pt x="16402" y="19013"/>
                      <a:pt x="17583" y="18887"/>
                    </a:cubicBezTo>
                    <a:cubicBezTo>
                      <a:pt x="17637" y="18869"/>
                      <a:pt x="17637" y="18798"/>
                      <a:pt x="17583" y="18798"/>
                    </a:cubicBezTo>
                    <a:cubicBezTo>
                      <a:pt x="17518" y="18795"/>
                      <a:pt x="17453" y="18794"/>
                      <a:pt x="17389" y="18794"/>
                    </a:cubicBezTo>
                    <a:cubicBezTo>
                      <a:pt x="16157" y="18794"/>
                      <a:pt x="15018" y="19268"/>
                      <a:pt x="13879" y="19710"/>
                    </a:cubicBezTo>
                    <a:cubicBezTo>
                      <a:pt x="13620" y="19823"/>
                      <a:pt x="13333" y="19922"/>
                      <a:pt x="13069" y="20045"/>
                    </a:cubicBezTo>
                    <a:lnTo>
                      <a:pt x="13069" y="20045"/>
                    </a:lnTo>
                    <a:cubicBezTo>
                      <a:pt x="13714" y="19728"/>
                      <a:pt x="14282" y="19320"/>
                      <a:pt x="14899" y="18977"/>
                    </a:cubicBezTo>
                    <a:cubicBezTo>
                      <a:pt x="15668" y="18565"/>
                      <a:pt x="16563" y="18494"/>
                      <a:pt x="17404" y="18494"/>
                    </a:cubicBezTo>
                    <a:cubicBezTo>
                      <a:pt x="17489" y="18494"/>
                      <a:pt x="17635" y="18491"/>
                      <a:pt x="17808" y="18491"/>
                    </a:cubicBezTo>
                    <a:cubicBezTo>
                      <a:pt x="18543" y="18491"/>
                      <a:pt x="19776" y="18538"/>
                      <a:pt x="18979" y="19030"/>
                    </a:cubicBezTo>
                    <a:cubicBezTo>
                      <a:pt x="17690" y="19818"/>
                      <a:pt x="16563" y="20033"/>
                      <a:pt x="15078" y="20068"/>
                    </a:cubicBezTo>
                    <a:cubicBezTo>
                      <a:pt x="14111" y="20086"/>
                      <a:pt x="13234" y="20229"/>
                      <a:pt x="12375" y="20713"/>
                    </a:cubicBezTo>
                    <a:cubicBezTo>
                      <a:pt x="12345" y="20743"/>
                      <a:pt x="12367" y="20788"/>
                      <a:pt x="12397" y="20788"/>
                    </a:cubicBezTo>
                    <a:cubicBezTo>
                      <a:pt x="12401" y="20788"/>
                      <a:pt x="12406" y="20787"/>
                      <a:pt x="12411" y="20784"/>
                    </a:cubicBezTo>
                    <a:cubicBezTo>
                      <a:pt x="13843" y="20229"/>
                      <a:pt x="15221" y="20283"/>
                      <a:pt x="16724" y="20158"/>
                    </a:cubicBezTo>
                    <a:cubicBezTo>
                      <a:pt x="17833" y="20050"/>
                      <a:pt x="18818" y="19281"/>
                      <a:pt x="19766" y="18762"/>
                    </a:cubicBezTo>
                    <a:cubicBezTo>
                      <a:pt x="19820" y="18708"/>
                      <a:pt x="19820" y="18619"/>
                      <a:pt x="19748" y="18601"/>
                    </a:cubicBezTo>
                    <a:cubicBezTo>
                      <a:pt x="18913" y="18458"/>
                      <a:pt x="18094" y="18346"/>
                      <a:pt x="17269" y="18346"/>
                    </a:cubicBezTo>
                    <a:cubicBezTo>
                      <a:pt x="16857" y="18346"/>
                      <a:pt x="16444" y="18374"/>
                      <a:pt x="16026" y="18440"/>
                    </a:cubicBezTo>
                    <a:cubicBezTo>
                      <a:pt x="15042" y="18601"/>
                      <a:pt x="14237" y="19227"/>
                      <a:pt x="13378" y="19746"/>
                    </a:cubicBezTo>
                    <a:cubicBezTo>
                      <a:pt x="13914" y="19263"/>
                      <a:pt x="14451" y="18780"/>
                      <a:pt x="14988" y="18297"/>
                    </a:cubicBezTo>
                    <a:cubicBezTo>
                      <a:pt x="15507" y="17796"/>
                      <a:pt x="16008" y="17348"/>
                      <a:pt x="16563" y="16919"/>
                    </a:cubicBezTo>
                    <a:cubicBezTo>
                      <a:pt x="16750" y="16997"/>
                      <a:pt x="16964" y="17048"/>
                      <a:pt x="17182" y="17048"/>
                    </a:cubicBezTo>
                    <a:cubicBezTo>
                      <a:pt x="17214" y="17048"/>
                      <a:pt x="17246" y="17046"/>
                      <a:pt x="17279" y="17044"/>
                    </a:cubicBezTo>
                    <a:cubicBezTo>
                      <a:pt x="17404" y="17026"/>
                      <a:pt x="17637" y="16901"/>
                      <a:pt x="17619" y="16740"/>
                    </a:cubicBezTo>
                    <a:cubicBezTo>
                      <a:pt x="17583" y="16561"/>
                      <a:pt x="17386" y="16525"/>
                      <a:pt x="17279" y="16489"/>
                    </a:cubicBezTo>
                    <a:lnTo>
                      <a:pt x="17171" y="16471"/>
                    </a:lnTo>
                    <a:cubicBezTo>
                      <a:pt x="17493" y="16239"/>
                      <a:pt x="17816" y="16024"/>
                      <a:pt x="18156" y="15827"/>
                    </a:cubicBezTo>
                    <a:cubicBezTo>
                      <a:pt x="18173" y="15845"/>
                      <a:pt x="18209" y="15863"/>
                      <a:pt x="18245" y="15863"/>
                    </a:cubicBezTo>
                    <a:lnTo>
                      <a:pt x="18317" y="15863"/>
                    </a:lnTo>
                    <a:cubicBezTo>
                      <a:pt x="18406" y="15935"/>
                      <a:pt x="18496" y="15970"/>
                      <a:pt x="18603" y="16006"/>
                    </a:cubicBezTo>
                    <a:cubicBezTo>
                      <a:pt x="18608" y="16011"/>
                      <a:pt x="18615" y="16014"/>
                      <a:pt x="18622" y="16014"/>
                    </a:cubicBezTo>
                    <a:cubicBezTo>
                      <a:pt x="18640" y="16014"/>
                      <a:pt x="18662" y="16001"/>
                      <a:pt x="18675" y="15988"/>
                    </a:cubicBezTo>
                    <a:lnTo>
                      <a:pt x="18746" y="15988"/>
                    </a:lnTo>
                    <a:cubicBezTo>
                      <a:pt x="19283" y="16919"/>
                      <a:pt x="20088" y="17814"/>
                      <a:pt x="21234" y="17814"/>
                    </a:cubicBezTo>
                    <a:cubicBezTo>
                      <a:pt x="21305" y="17814"/>
                      <a:pt x="21341" y="17742"/>
                      <a:pt x="21305" y="17706"/>
                    </a:cubicBezTo>
                    <a:cubicBezTo>
                      <a:pt x="21144" y="17277"/>
                      <a:pt x="20894" y="16883"/>
                      <a:pt x="20554" y="16579"/>
                    </a:cubicBezTo>
                    <a:lnTo>
                      <a:pt x="20554" y="16579"/>
                    </a:lnTo>
                    <a:cubicBezTo>
                      <a:pt x="20608" y="16583"/>
                      <a:pt x="20662" y="16585"/>
                      <a:pt x="20716" y="16585"/>
                    </a:cubicBezTo>
                    <a:cubicBezTo>
                      <a:pt x="21144" y="16585"/>
                      <a:pt x="21566" y="16459"/>
                      <a:pt x="21931" y="16221"/>
                    </a:cubicBezTo>
                    <a:cubicBezTo>
                      <a:pt x="21949" y="16185"/>
                      <a:pt x="21949" y="16167"/>
                      <a:pt x="21931" y="16131"/>
                    </a:cubicBezTo>
                    <a:lnTo>
                      <a:pt x="21896" y="16149"/>
                    </a:lnTo>
                    <a:cubicBezTo>
                      <a:pt x="21642" y="15624"/>
                      <a:pt x="21003" y="15468"/>
                      <a:pt x="20358" y="15468"/>
                    </a:cubicBezTo>
                    <a:cubicBezTo>
                      <a:pt x="20322" y="15468"/>
                      <a:pt x="20286" y="15468"/>
                      <a:pt x="20249" y="15469"/>
                    </a:cubicBezTo>
                    <a:lnTo>
                      <a:pt x="20500" y="15362"/>
                    </a:lnTo>
                    <a:cubicBezTo>
                      <a:pt x="20858" y="15219"/>
                      <a:pt x="21591" y="14950"/>
                      <a:pt x="21627" y="14467"/>
                    </a:cubicBezTo>
                    <a:cubicBezTo>
                      <a:pt x="21637" y="14152"/>
                      <a:pt x="21354" y="14064"/>
                      <a:pt x="21053" y="14064"/>
                    </a:cubicBezTo>
                    <a:cubicBezTo>
                      <a:pt x="20807" y="14064"/>
                      <a:pt x="20549" y="14123"/>
                      <a:pt x="20428" y="14163"/>
                    </a:cubicBezTo>
                    <a:cubicBezTo>
                      <a:pt x="20285" y="14217"/>
                      <a:pt x="20160" y="14270"/>
                      <a:pt x="20017" y="14342"/>
                    </a:cubicBezTo>
                    <a:cubicBezTo>
                      <a:pt x="20375" y="13948"/>
                      <a:pt x="20607" y="13483"/>
                      <a:pt x="20715" y="12982"/>
                    </a:cubicBezTo>
                    <a:cubicBezTo>
                      <a:pt x="20733" y="12946"/>
                      <a:pt x="20697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9"/>
                      <a:pt x="19158" y="12517"/>
                      <a:pt x="18675" y="11872"/>
                    </a:cubicBezTo>
                    <a:cubicBezTo>
                      <a:pt x="18665" y="11853"/>
                      <a:pt x="18639" y="11839"/>
                      <a:pt x="18611" y="11839"/>
                    </a:cubicBezTo>
                    <a:cubicBezTo>
                      <a:pt x="18589" y="11839"/>
                      <a:pt x="18565" y="11848"/>
                      <a:pt x="18549" y="11872"/>
                    </a:cubicBezTo>
                    <a:cubicBezTo>
                      <a:pt x="18335" y="12356"/>
                      <a:pt x="18227" y="12857"/>
                      <a:pt x="18191" y="13376"/>
                    </a:cubicBezTo>
                    <a:cubicBezTo>
                      <a:pt x="18120" y="13250"/>
                      <a:pt x="18048" y="13125"/>
                      <a:pt x="17977" y="13000"/>
                    </a:cubicBezTo>
                    <a:cubicBezTo>
                      <a:pt x="17959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6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6" y="13805"/>
                      <a:pt x="17386" y="14968"/>
                      <a:pt x="18102" y="15595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7" y="15899"/>
                      <a:pt x="17207" y="16149"/>
                      <a:pt x="16796" y="16436"/>
                    </a:cubicBezTo>
                    <a:cubicBezTo>
                      <a:pt x="16760" y="16436"/>
                      <a:pt x="16706" y="16454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6"/>
                      <a:pt x="15990" y="17026"/>
                      <a:pt x="15650" y="17295"/>
                    </a:cubicBezTo>
                    <a:cubicBezTo>
                      <a:pt x="15847" y="16972"/>
                      <a:pt x="15954" y="16561"/>
                      <a:pt x="15776" y="16239"/>
                    </a:cubicBezTo>
                    <a:cubicBezTo>
                      <a:pt x="15766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7" y="16972"/>
                      <a:pt x="15364" y="17402"/>
                    </a:cubicBezTo>
                    <a:cubicBezTo>
                      <a:pt x="15328" y="17456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7" y="20158"/>
                    </a:lnTo>
                    <a:cubicBezTo>
                      <a:pt x="12519" y="20176"/>
                      <a:pt x="12519" y="20194"/>
                      <a:pt x="12519" y="20212"/>
                    </a:cubicBezTo>
                    <a:lnTo>
                      <a:pt x="12197" y="20516"/>
                    </a:lnTo>
                    <a:cubicBezTo>
                      <a:pt x="12071" y="20605"/>
                      <a:pt x="11946" y="20730"/>
                      <a:pt x="11839" y="20874"/>
                    </a:cubicBezTo>
                    <a:cubicBezTo>
                      <a:pt x="11749" y="20945"/>
                      <a:pt x="11660" y="21035"/>
                      <a:pt x="11588" y="21124"/>
                    </a:cubicBezTo>
                    <a:cubicBezTo>
                      <a:pt x="12000" y="20319"/>
                      <a:pt x="12322" y="19460"/>
                      <a:pt x="12537" y="18583"/>
                    </a:cubicBezTo>
                    <a:cubicBezTo>
                      <a:pt x="12662" y="18118"/>
                      <a:pt x="12805" y="17617"/>
                      <a:pt x="12930" y="17116"/>
                    </a:cubicBezTo>
                    <a:cubicBezTo>
                      <a:pt x="13127" y="17026"/>
                      <a:pt x="13306" y="16901"/>
                      <a:pt x="13431" y="16722"/>
                    </a:cubicBezTo>
                    <a:cubicBezTo>
                      <a:pt x="13574" y="16561"/>
                      <a:pt x="13664" y="16364"/>
                      <a:pt x="13664" y="16149"/>
                    </a:cubicBezTo>
                    <a:cubicBezTo>
                      <a:pt x="13664" y="16097"/>
                      <a:pt x="13626" y="16064"/>
                      <a:pt x="13584" y="16064"/>
                    </a:cubicBezTo>
                    <a:cubicBezTo>
                      <a:pt x="13569" y="16064"/>
                      <a:pt x="13553" y="16068"/>
                      <a:pt x="13539" y="16078"/>
                    </a:cubicBezTo>
                    <a:cubicBezTo>
                      <a:pt x="13360" y="16203"/>
                      <a:pt x="13199" y="16346"/>
                      <a:pt x="13073" y="16543"/>
                    </a:cubicBezTo>
                    <a:cubicBezTo>
                      <a:pt x="13252" y="15863"/>
                      <a:pt x="13360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7" y="14492"/>
                      <a:pt x="13512" y="14475"/>
                      <a:pt x="13539" y="14449"/>
                    </a:cubicBezTo>
                    <a:lnTo>
                      <a:pt x="13646" y="14288"/>
                    </a:lnTo>
                    <a:cubicBezTo>
                      <a:pt x="13682" y="14235"/>
                      <a:pt x="13718" y="14163"/>
                      <a:pt x="13753" y="14091"/>
                    </a:cubicBezTo>
                    <a:cubicBezTo>
                      <a:pt x="14720" y="13841"/>
                      <a:pt x="15686" y="12749"/>
                      <a:pt x="15328" y="11765"/>
                    </a:cubicBezTo>
                    <a:cubicBezTo>
                      <a:pt x="15321" y="11744"/>
                      <a:pt x="15300" y="11734"/>
                      <a:pt x="15280" y="11734"/>
                    </a:cubicBezTo>
                    <a:cubicBezTo>
                      <a:pt x="15248" y="11734"/>
                      <a:pt x="15217" y="11757"/>
                      <a:pt x="15239" y="11801"/>
                    </a:cubicBezTo>
                    <a:cubicBezTo>
                      <a:pt x="15543" y="12713"/>
                      <a:pt x="14684" y="13447"/>
                      <a:pt x="13897" y="13859"/>
                    </a:cubicBezTo>
                    <a:cubicBezTo>
                      <a:pt x="13932" y="13769"/>
                      <a:pt x="13986" y="13662"/>
                      <a:pt x="14040" y="13555"/>
                    </a:cubicBezTo>
                    <a:cubicBezTo>
                      <a:pt x="14058" y="13537"/>
                      <a:pt x="14076" y="13501"/>
                      <a:pt x="14093" y="13447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791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60" y="11139"/>
                    </a:cubicBezTo>
                    <a:cubicBezTo>
                      <a:pt x="14791" y="11210"/>
                      <a:pt x="14559" y="11389"/>
                      <a:pt x="14416" y="11622"/>
                    </a:cubicBezTo>
                    <a:cubicBezTo>
                      <a:pt x="14433" y="11336"/>
                      <a:pt x="14433" y="11031"/>
                      <a:pt x="14416" y="10727"/>
                    </a:cubicBezTo>
                    <a:cubicBezTo>
                      <a:pt x="14416" y="10698"/>
                      <a:pt x="14392" y="10669"/>
                      <a:pt x="14363" y="10669"/>
                    </a:cubicBezTo>
                    <a:cubicBezTo>
                      <a:pt x="14357" y="10669"/>
                      <a:pt x="14351" y="10670"/>
                      <a:pt x="14344" y="10673"/>
                    </a:cubicBezTo>
                    <a:cubicBezTo>
                      <a:pt x="13914" y="10834"/>
                      <a:pt x="13610" y="11192"/>
                      <a:pt x="13503" y="11640"/>
                    </a:cubicBezTo>
                    <a:cubicBezTo>
                      <a:pt x="13405" y="11472"/>
                      <a:pt x="13078" y="10988"/>
                      <a:pt x="12855" y="10988"/>
                    </a:cubicBezTo>
                    <a:cubicBezTo>
                      <a:pt x="12792" y="10988"/>
                      <a:pt x="12737" y="11027"/>
                      <a:pt x="12698" y="11121"/>
                    </a:cubicBezTo>
                    <a:cubicBezTo>
                      <a:pt x="12680" y="11049"/>
                      <a:pt x="12662" y="10978"/>
                      <a:pt x="12644" y="10906"/>
                    </a:cubicBezTo>
                    <a:cubicBezTo>
                      <a:pt x="12644" y="10858"/>
                      <a:pt x="12612" y="10827"/>
                      <a:pt x="12580" y="10827"/>
                    </a:cubicBezTo>
                    <a:cubicBezTo>
                      <a:pt x="12564" y="10827"/>
                      <a:pt x="12548" y="10834"/>
                      <a:pt x="12537" y="10852"/>
                    </a:cubicBezTo>
                    <a:cubicBezTo>
                      <a:pt x="11928" y="11371"/>
                      <a:pt x="11964" y="13071"/>
                      <a:pt x="12698" y="13572"/>
                    </a:cubicBezTo>
                    <a:cubicBezTo>
                      <a:pt x="12375" y="13483"/>
                      <a:pt x="12071" y="13322"/>
                      <a:pt x="11839" y="13071"/>
                    </a:cubicBezTo>
                    <a:cubicBezTo>
                      <a:pt x="11678" y="12910"/>
                      <a:pt x="11588" y="12696"/>
                      <a:pt x="11552" y="12481"/>
                    </a:cubicBezTo>
                    <a:cubicBezTo>
                      <a:pt x="11516" y="12195"/>
                      <a:pt x="11695" y="11998"/>
                      <a:pt x="11803" y="11765"/>
                    </a:cubicBezTo>
                    <a:cubicBezTo>
                      <a:pt x="11817" y="11736"/>
                      <a:pt x="11796" y="11707"/>
                      <a:pt x="11778" y="11707"/>
                    </a:cubicBezTo>
                    <a:cubicBezTo>
                      <a:pt x="11774" y="11707"/>
                      <a:pt x="11770" y="11708"/>
                      <a:pt x="11767" y="11711"/>
                    </a:cubicBezTo>
                    <a:cubicBezTo>
                      <a:pt x="11355" y="11998"/>
                      <a:pt x="11338" y="12535"/>
                      <a:pt x="11552" y="12946"/>
                    </a:cubicBezTo>
                    <a:cubicBezTo>
                      <a:pt x="11839" y="13376"/>
                      <a:pt x="12304" y="13662"/>
                      <a:pt x="12841" y="13680"/>
                    </a:cubicBezTo>
                    <a:cubicBezTo>
                      <a:pt x="12841" y="13680"/>
                      <a:pt x="12859" y="13680"/>
                      <a:pt x="12859" y="13662"/>
                    </a:cubicBezTo>
                    <a:cubicBezTo>
                      <a:pt x="12912" y="13680"/>
                      <a:pt x="12948" y="13698"/>
                      <a:pt x="12984" y="13698"/>
                    </a:cubicBezTo>
                    <a:cubicBezTo>
                      <a:pt x="13038" y="13877"/>
                      <a:pt x="13073" y="14056"/>
                      <a:pt x="13091" y="14235"/>
                    </a:cubicBezTo>
                    <a:cubicBezTo>
                      <a:pt x="13091" y="14284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9" y="14252"/>
                      <a:pt x="13285" y="14252"/>
                      <a:pt x="13288" y="14239"/>
                    </a:cubicBezTo>
                    <a:lnTo>
                      <a:pt x="13288" y="14239"/>
                    </a:lnTo>
                    <a:cubicBezTo>
                      <a:pt x="13162" y="15597"/>
                      <a:pt x="12912" y="16920"/>
                      <a:pt x="12537" y="18225"/>
                    </a:cubicBezTo>
                    <a:cubicBezTo>
                      <a:pt x="12608" y="17724"/>
                      <a:pt x="12590" y="17223"/>
                      <a:pt x="12519" y="16722"/>
                    </a:cubicBezTo>
                    <a:cubicBezTo>
                      <a:pt x="12340" y="15577"/>
                      <a:pt x="11338" y="15094"/>
                      <a:pt x="10836" y="14127"/>
                    </a:cubicBezTo>
                    <a:cubicBezTo>
                      <a:pt x="10830" y="14108"/>
                      <a:pt x="10815" y="14101"/>
                      <a:pt x="10799" y="14101"/>
                    </a:cubicBezTo>
                    <a:cubicBezTo>
                      <a:pt x="10769" y="14101"/>
                      <a:pt x="10735" y="14128"/>
                      <a:pt x="10747" y="14163"/>
                    </a:cubicBezTo>
                    <a:cubicBezTo>
                      <a:pt x="11015" y="15255"/>
                      <a:pt x="10890" y="16382"/>
                      <a:pt x="11033" y="17491"/>
                    </a:cubicBezTo>
                    <a:cubicBezTo>
                      <a:pt x="11176" y="18673"/>
                      <a:pt x="11749" y="19621"/>
                      <a:pt x="11534" y="20856"/>
                    </a:cubicBezTo>
                    <a:cubicBezTo>
                      <a:pt x="11391" y="21142"/>
                      <a:pt x="11248" y="21428"/>
                      <a:pt x="11087" y="21697"/>
                    </a:cubicBezTo>
                    <a:cubicBezTo>
                      <a:pt x="10586" y="22287"/>
                      <a:pt x="10156" y="22932"/>
                      <a:pt x="9781" y="23612"/>
                    </a:cubicBezTo>
                    <a:cubicBezTo>
                      <a:pt x="9673" y="22753"/>
                      <a:pt x="9584" y="21876"/>
                      <a:pt x="9494" y="21017"/>
                    </a:cubicBezTo>
                    <a:cubicBezTo>
                      <a:pt x="9763" y="20641"/>
                      <a:pt x="9870" y="20176"/>
                      <a:pt x="9799" y="19728"/>
                    </a:cubicBezTo>
                    <a:cubicBezTo>
                      <a:pt x="9787" y="19694"/>
                      <a:pt x="9761" y="19674"/>
                      <a:pt x="9734" y="19674"/>
                    </a:cubicBezTo>
                    <a:cubicBezTo>
                      <a:pt x="9719" y="19674"/>
                      <a:pt x="9704" y="19680"/>
                      <a:pt x="9691" y="19693"/>
                    </a:cubicBezTo>
                    <a:cubicBezTo>
                      <a:pt x="9566" y="19782"/>
                      <a:pt x="9476" y="19907"/>
                      <a:pt x="9405" y="20050"/>
                    </a:cubicBezTo>
                    <a:cubicBezTo>
                      <a:pt x="9315" y="18995"/>
                      <a:pt x="9244" y="17957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8"/>
                      <a:pt x="9745" y="15237"/>
                      <a:pt x="9709" y="14700"/>
                    </a:cubicBezTo>
                    <a:cubicBezTo>
                      <a:pt x="9709" y="14665"/>
                      <a:pt x="9679" y="14637"/>
                      <a:pt x="9648" y="14637"/>
                    </a:cubicBezTo>
                    <a:cubicBezTo>
                      <a:pt x="9631" y="14637"/>
                      <a:pt x="9614" y="14645"/>
                      <a:pt x="9602" y="14664"/>
                    </a:cubicBezTo>
                    <a:cubicBezTo>
                      <a:pt x="9405" y="14843"/>
                      <a:pt x="9262" y="15076"/>
                      <a:pt x="9190" y="15326"/>
                    </a:cubicBezTo>
                    <a:cubicBezTo>
                      <a:pt x="9190" y="14986"/>
                      <a:pt x="9208" y="14646"/>
                      <a:pt x="9208" y="14306"/>
                    </a:cubicBezTo>
                    <a:cubicBezTo>
                      <a:pt x="9208" y="14306"/>
                      <a:pt x="9208" y="14288"/>
                      <a:pt x="9208" y="14288"/>
                    </a:cubicBezTo>
                    <a:cubicBezTo>
                      <a:pt x="9315" y="12284"/>
                      <a:pt x="10318" y="10459"/>
                      <a:pt x="11409" y="8812"/>
                    </a:cubicBezTo>
                    <a:cubicBezTo>
                      <a:pt x="12232" y="7578"/>
                      <a:pt x="13360" y="6575"/>
                      <a:pt x="13914" y="5180"/>
                    </a:cubicBezTo>
                    <a:lnTo>
                      <a:pt x="13914" y="5180"/>
                    </a:lnTo>
                    <a:cubicBezTo>
                      <a:pt x="13932" y="5394"/>
                      <a:pt x="13914" y="5627"/>
                      <a:pt x="13825" y="5824"/>
                    </a:cubicBezTo>
                    <a:cubicBezTo>
                      <a:pt x="13753" y="6092"/>
                      <a:pt x="13682" y="6361"/>
                      <a:pt x="13592" y="6611"/>
                    </a:cubicBezTo>
                    <a:cubicBezTo>
                      <a:pt x="13324" y="7363"/>
                      <a:pt x="12966" y="8079"/>
                      <a:pt x="12537" y="8759"/>
                    </a:cubicBezTo>
                    <a:cubicBezTo>
                      <a:pt x="11821" y="9904"/>
                      <a:pt x="10747" y="10745"/>
                      <a:pt x="9942" y="11819"/>
                    </a:cubicBezTo>
                    <a:cubicBezTo>
                      <a:pt x="9913" y="11848"/>
                      <a:pt x="9955" y="11877"/>
                      <a:pt x="9991" y="11877"/>
                    </a:cubicBezTo>
                    <a:cubicBezTo>
                      <a:pt x="9999" y="11877"/>
                      <a:pt x="10007" y="11876"/>
                      <a:pt x="10013" y="11872"/>
                    </a:cubicBezTo>
                    <a:cubicBezTo>
                      <a:pt x="12035" y="9904"/>
                      <a:pt x="13950" y="7613"/>
                      <a:pt x="14147" y="4679"/>
                    </a:cubicBezTo>
                    <a:cubicBezTo>
                      <a:pt x="14147" y="4644"/>
                      <a:pt x="14117" y="4616"/>
                      <a:pt x="14086" y="4616"/>
                    </a:cubicBezTo>
                    <a:cubicBezTo>
                      <a:pt x="14069" y="4616"/>
                      <a:pt x="14052" y="4624"/>
                      <a:pt x="14040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9" y="8955"/>
                      <a:pt x="9709" y="10423"/>
                      <a:pt x="9548" y="11837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6" y="12159"/>
                      <a:pt x="9387" y="12445"/>
                      <a:pt x="9315" y="12749"/>
                    </a:cubicBezTo>
                    <a:cubicBezTo>
                      <a:pt x="9459" y="10960"/>
                      <a:pt x="9691" y="9206"/>
                      <a:pt x="9906" y="7434"/>
                    </a:cubicBezTo>
                    <a:cubicBezTo>
                      <a:pt x="10210" y="7112"/>
                      <a:pt x="10407" y="6719"/>
                      <a:pt x="10479" y="6289"/>
                    </a:cubicBezTo>
                    <a:cubicBezTo>
                      <a:pt x="10479" y="6245"/>
                      <a:pt x="10430" y="6213"/>
                      <a:pt x="10393" y="6213"/>
                    </a:cubicBezTo>
                    <a:cubicBezTo>
                      <a:pt x="10385" y="6213"/>
                      <a:pt x="10378" y="6214"/>
                      <a:pt x="10371" y="6218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1"/>
                      <a:pt x="10139" y="5233"/>
                    </a:cubicBezTo>
                    <a:cubicBezTo>
                      <a:pt x="10156" y="5215"/>
                      <a:pt x="10174" y="5198"/>
                      <a:pt x="10174" y="5162"/>
                    </a:cubicBezTo>
                    <a:cubicBezTo>
                      <a:pt x="10174" y="5144"/>
                      <a:pt x="10156" y="5126"/>
                      <a:pt x="10156" y="5090"/>
                    </a:cubicBezTo>
                    <a:lnTo>
                      <a:pt x="10156" y="4965"/>
                    </a:lnTo>
                    <a:cubicBezTo>
                      <a:pt x="10550" y="4840"/>
                      <a:pt x="10836" y="4500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2"/>
                      <a:pt x="11869" y="4352"/>
                    </a:cubicBezTo>
                    <a:cubicBezTo>
                      <a:pt x="12536" y="4352"/>
                      <a:pt x="13273" y="4027"/>
                      <a:pt x="13917" y="4027"/>
                    </a:cubicBezTo>
                    <a:cubicBezTo>
                      <a:pt x="13971" y="4027"/>
                      <a:pt x="14023" y="4030"/>
                      <a:pt x="14076" y="4034"/>
                    </a:cubicBezTo>
                    <a:cubicBezTo>
                      <a:pt x="14129" y="4034"/>
                      <a:pt x="14165" y="3981"/>
                      <a:pt x="14147" y="3927"/>
                    </a:cubicBezTo>
                    <a:cubicBezTo>
                      <a:pt x="14050" y="3392"/>
                      <a:pt x="13511" y="3224"/>
                      <a:pt x="13011" y="3224"/>
                    </a:cubicBezTo>
                    <a:cubicBezTo>
                      <a:pt x="12960" y="3224"/>
                      <a:pt x="12909" y="3226"/>
                      <a:pt x="12859" y="3229"/>
                    </a:cubicBezTo>
                    <a:cubicBezTo>
                      <a:pt x="13378" y="2835"/>
                      <a:pt x="13628" y="2299"/>
                      <a:pt x="13932" y="1762"/>
                    </a:cubicBezTo>
                    <a:cubicBezTo>
                      <a:pt x="13968" y="1708"/>
                      <a:pt x="13914" y="1636"/>
                      <a:pt x="13861" y="1636"/>
                    </a:cubicBezTo>
                    <a:cubicBezTo>
                      <a:pt x="13718" y="1627"/>
                      <a:pt x="13570" y="1618"/>
                      <a:pt x="13423" y="1618"/>
                    </a:cubicBezTo>
                    <a:cubicBezTo>
                      <a:pt x="13038" y="1618"/>
                      <a:pt x="12656" y="1677"/>
                      <a:pt x="12358" y="1923"/>
                    </a:cubicBezTo>
                    <a:cubicBezTo>
                      <a:pt x="12483" y="1583"/>
                      <a:pt x="12501" y="1207"/>
                      <a:pt x="12429" y="849"/>
                    </a:cubicBezTo>
                    <a:cubicBezTo>
                      <a:pt x="12429" y="823"/>
                      <a:pt x="12410" y="806"/>
                      <a:pt x="12386" y="806"/>
                    </a:cubicBezTo>
                    <a:cubicBezTo>
                      <a:pt x="12377" y="806"/>
                      <a:pt x="12367" y="808"/>
                      <a:pt x="12358" y="813"/>
                    </a:cubicBezTo>
                    <a:lnTo>
                      <a:pt x="12286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8" y="420"/>
                    </a:cubicBezTo>
                    <a:cubicBezTo>
                      <a:pt x="12272" y="400"/>
                      <a:pt x="12190" y="391"/>
                      <a:pt x="12113" y="391"/>
                    </a:cubicBezTo>
                    <a:cubicBezTo>
                      <a:pt x="11626" y="391"/>
                      <a:pt x="11301" y="757"/>
                      <a:pt x="11069" y="1189"/>
                    </a:cubicBezTo>
                    <a:cubicBezTo>
                      <a:pt x="11015" y="813"/>
                      <a:pt x="10908" y="437"/>
                      <a:pt x="10854" y="44"/>
                    </a:cubicBezTo>
                    <a:cubicBezTo>
                      <a:pt x="10841" y="18"/>
                      <a:pt x="10819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2"/>
              <p:cNvSpPr/>
              <p:nvPr/>
            </p:nvSpPr>
            <p:spPr>
              <a:xfrm>
                <a:off x="2365650" y="3581900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6" y="0"/>
                      <a:pt x="999" y="2"/>
                      <a:pt x="993" y="5"/>
                    </a:cubicBezTo>
                    <a:lnTo>
                      <a:pt x="993" y="23"/>
                    </a:lnTo>
                    <a:cubicBezTo>
                      <a:pt x="599" y="435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5" y="1465"/>
                      <a:pt x="80" y="1455"/>
                    </a:cubicBezTo>
                    <a:cubicBezTo>
                      <a:pt x="366" y="971"/>
                      <a:pt x="796" y="560"/>
                      <a:pt x="1046" y="59"/>
                    </a:cubicBezTo>
                    <a:cubicBezTo>
                      <a:pt x="1061" y="3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2"/>
              <p:cNvSpPr/>
              <p:nvPr/>
            </p:nvSpPr>
            <p:spPr>
              <a:xfrm>
                <a:off x="2159375" y="3634950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296" y="281"/>
                      <a:pt x="547" y="550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2"/>
              <p:cNvSpPr/>
              <p:nvPr/>
            </p:nvSpPr>
            <p:spPr>
              <a:xfrm>
                <a:off x="2238800" y="34679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4" y="770"/>
                    </a:cubicBezTo>
                    <a:cubicBezTo>
                      <a:pt x="537" y="484"/>
                      <a:pt x="376" y="234"/>
                      <a:pt x="143" y="19"/>
                    </a:cubicBezTo>
                    <a:cubicBezTo>
                      <a:pt x="131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2"/>
              <p:cNvSpPr/>
              <p:nvPr/>
            </p:nvSpPr>
            <p:spPr>
              <a:xfrm>
                <a:off x="2059625" y="3114300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4" y="707"/>
                    </a:cubicBezTo>
                    <a:cubicBezTo>
                      <a:pt x="1161" y="710"/>
                      <a:pt x="1168" y="712"/>
                      <a:pt x="1174" y="712"/>
                    </a:cubicBezTo>
                    <a:cubicBezTo>
                      <a:pt x="1201" y="712"/>
                      <a:pt x="1219" y="685"/>
                      <a:pt x="1190" y="671"/>
                    </a:cubicBezTo>
                    <a:cubicBezTo>
                      <a:pt x="868" y="385"/>
                      <a:pt x="456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2"/>
              <p:cNvSpPr/>
              <p:nvPr/>
            </p:nvSpPr>
            <p:spPr>
              <a:xfrm>
                <a:off x="2259825" y="28845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4" y="323"/>
                      <a:pt x="823" y="198"/>
                      <a:pt x="859" y="72"/>
                    </a:cubicBezTo>
                    <a:cubicBezTo>
                      <a:pt x="859" y="36"/>
                      <a:pt x="841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2"/>
              <p:cNvSpPr/>
              <p:nvPr/>
            </p:nvSpPr>
            <p:spPr>
              <a:xfrm>
                <a:off x="2082875" y="30402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4" y="348"/>
                    </a:cubicBezTo>
                    <a:cubicBezTo>
                      <a:pt x="576" y="348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5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5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2"/>
              <p:cNvSpPr/>
              <p:nvPr/>
            </p:nvSpPr>
            <p:spPr>
              <a:xfrm>
                <a:off x="2459225" y="3167075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1" y="1"/>
                    </a:moveTo>
                    <a:cubicBezTo>
                      <a:pt x="38" y="1"/>
                      <a:pt x="0" y="28"/>
                      <a:pt x="23" y="63"/>
                    </a:cubicBezTo>
                    <a:cubicBezTo>
                      <a:pt x="59" y="188"/>
                      <a:pt x="131" y="296"/>
                      <a:pt x="238" y="385"/>
                    </a:cubicBezTo>
                    <a:cubicBezTo>
                      <a:pt x="315" y="447"/>
                      <a:pt x="433" y="535"/>
                      <a:pt x="544" y="535"/>
                    </a:cubicBezTo>
                    <a:cubicBezTo>
                      <a:pt x="561" y="535"/>
                      <a:pt x="579" y="533"/>
                      <a:pt x="596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8" y="349"/>
                      <a:pt x="453" y="331"/>
                      <a:pt x="363" y="278"/>
                    </a:cubicBezTo>
                    <a:lnTo>
                      <a:pt x="346" y="278"/>
                    </a:lnTo>
                    <a:cubicBezTo>
                      <a:pt x="256" y="224"/>
                      <a:pt x="167" y="135"/>
                      <a:pt x="113" y="27"/>
                    </a:cubicBezTo>
                    <a:cubicBezTo>
                      <a:pt x="107" y="9"/>
                      <a:pt x="90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2"/>
              <p:cNvSpPr/>
              <p:nvPr/>
            </p:nvSpPr>
            <p:spPr>
              <a:xfrm>
                <a:off x="2114875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4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2"/>
              <p:cNvSpPr/>
              <p:nvPr/>
            </p:nvSpPr>
            <p:spPr>
              <a:xfrm>
                <a:off x="2236100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cubicBezTo>
                      <a:pt x="359" y="150"/>
                      <a:pt x="412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47" y="0"/>
                    </a:moveTo>
                    <a:cubicBezTo>
                      <a:pt x="123" y="0"/>
                      <a:pt x="99" y="2"/>
                      <a:pt x="72" y="7"/>
                    </a:cubicBezTo>
                    <a:cubicBezTo>
                      <a:pt x="37" y="7"/>
                      <a:pt x="1" y="25"/>
                      <a:pt x="1" y="60"/>
                    </a:cubicBezTo>
                    <a:cubicBezTo>
                      <a:pt x="37" y="382"/>
                      <a:pt x="198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1" y="1268"/>
                    </a:cubicBezTo>
                    <a:cubicBezTo>
                      <a:pt x="506" y="1268"/>
                      <a:pt x="520" y="1259"/>
                      <a:pt x="520" y="1241"/>
                    </a:cubicBezTo>
                    <a:cubicBezTo>
                      <a:pt x="520" y="1170"/>
                      <a:pt x="538" y="1080"/>
                      <a:pt x="556" y="973"/>
                    </a:cubicBezTo>
                    <a:cubicBezTo>
                      <a:pt x="573" y="955"/>
                      <a:pt x="573" y="937"/>
                      <a:pt x="556" y="901"/>
                    </a:cubicBezTo>
                    <a:cubicBezTo>
                      <a:pt x="556" y="498"/>
                      <a:pt x="508" y="0"/>
                      <a:pt x="14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2"/>
              <p:cNvSpPr/>
              <p:nvPr/>
            </p:nvSpPr>
            <p:spPr>
              <a:xfrm>
                <a:off x="2434300" y="36237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79" y="4721"/>
                    </a:moveTo>
                    <a:cubicBezTo>
                      <a:pt x="9879" y="4810"/>
                      <a:pt x="9861" y="4900"/>
                      <a:pt x="9843" y="4971"/>
                    </a:cubicBezTo>
                    <a:lnTo>
                      <a:pt x="9843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8"/>
                      <a:pt x="9879" y="4721"/>
                    </a:cubicBezTo>
                    <a:close/>
                    <a:moveTo>
                      <a:pt x="10201" y="6152"/>
                    </a:moveTo>
                    <a:cubicBezTo>
                      <a:pt x="10541" y="6582"/>
                      <a:pt x="10737" y="7101"/>
                      <a:pt x="10773" y="7638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17" y="9534"/>
                    </a:moveTo>
                    <a:cubicBezTo>
                      <a:pt x="9717" y="9642"/>
                      <a:pt x="9717" y="9749"/>
                      <a:pt x="9735" y="9839"/>
                    </a:cubicBezTo>
                    <a:cubicBezTo>
                      <a:pt x="9592" y="10179"/>
                      <a:pt x="9431" y="10519"/>
                      <a:pt x="9234" y="10823"/>
                    </a:cubicBezTo>
                    <a:cubicBezTo>
                      <a:pt x="9342" y="10376"/>
                      <a:pt x="9503" y="9946"/>
                      <a:pt x="9717" y="9534"/>
                    </a:cubicBezTo>
                    <a:close/>
                    <a:moveTo>
                      <a:pt x="11757" y="11288"/>
                    </a:moveTo>
                    <a:lnTo>
                      <a:pt x="11757" y="11288"/>
                    </a:lnTo>
                    <a:cubicBezTo>
                      <a:pt x="11990" y="11449"/>
                      <a:pt x="12187" y="11646"/>
                      <a:pt x="12330" y="11879"/>
                    </a:cubicBezTo>
                    <a:cubicBezTo>
                      <a:pt x="12098" y="11718"/>
                      <a:pt x="11901" y="11521"/>
                      <a:pt x="11757" y="11288"/>
                    </a:cubicBezTo>
                    <a:close/>
                    <a:moveTo>
                      <a:pt x="10541" y="14420"/>
                    </a:moveTo>
                    <a:cubicBezTo>
                      <a:pt x="10916" y="14581"/>
                      <a:pt x="11203" y="14939"/>
                      <a:pt x="11274" y="15350"/>
                    </a:cubicBezTo>
                    <a:cubicBezTo>
                      <a:pt x="10916" y="15154"/>
                      <a:pt x="10720" y="14778"/>
                      <a:pt x="10541" y="14420"/>
                    </a:cubicBezTo>
                    <a:close/>
                    <a:moveTo>
                      <a:pt x="12169" y="13418"/>
                    </a:moveTo>
                    <a:cubicBezTo>
                      <a:pt x="12276" y="13543"/>
                      <a:pt x="12384" y="13650"/>
                      <a:pt x="12509" y="13758"/>
                    </a:cubicBezTo>
                    <a:cubicBezTo>
                      <a:pt x="12831" y="14205"/>
                      <a:pt x="13171" y="14635"/>
                      <a:pt x="13565" y="15046"/>
                    </a:cubicBezTo>
                    <a:cubicBezTo>
                      <a:pt x="14102" y="15655"/>
                      <a:pt x="14818" y="16048"/>
                      <a:pt x="15354" y="16639"/>
                    </a:cubicBezTo>
                    <a:cubicBezTo>
                      <a:pt x="15364" y="16653"/>
                      <a:pt x="15374" y="16658"/>
                      <a:pt x="15384" y="16658"/>
                    </a:cubicBezTo>
                    <a:cubicBezTo>
                      <a:pt x="15412" y="16658"/>
                      <a:pt x="15435" y="16612"/>
                      <a:pt x="15408" y="16585"/>
                    </a:cubicBezTo>
                    <a:cubicBezTo>
                      <a:pt x="14943" y="16030"/>
                      <a:pt x="14299" y="15655"/>
                      <a:pt x="13815" y="15136"/>
                    </a:cubicBezTo>
                    <a:cubicBezTo>
                      <a:pt x="13511" y="14796"/>
                      <a:pt x="13225" y="14456"/>
                      <a:pt x="12956" y="14098"/>
                    </a:cubicBezTo>
                    <a:lnTo>
                      <a:pt x="12956" y="14098"/>
                    </a:lnTo>
                    <a:cubicBezTo>
                      <a:pt x="13243" y="14295"/>
                      <a:pt x="13565" y="14474"/>
                      <a:pt x="13869" y="14635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3"/>
                      <a:pt x="17371" y="18034"/>
                      <a:pt x="17066" y="18034"/>
                    </a:cubicBezTo>
                    <a:cubicBezTo>
                      <a:pt x="16983" y="18034"/>
                      <a:pt x="16848" y="18013"/>
                      <a:pt x="16643" y="17963"/>
                    </a:cubicBezTo>
                    <a:cubicBezTo>
                      <a:pt x="15855" y="17766"/>
                      <a:pt x="15158" y="17140"/>
                      <a:pt x="14567" y="16639"/>
                    </a:cubicBezTo>
                    <a:cubicBezTo>
                      <a:pt x="13672" y="15816"/>
                      <a:pt x="12903" y="14849"/>
                      <a:pt x="12312" y="13776"/>
                    </a:cubicBezTo>
                    <a:lnTo>
                      <a:pt x="12169" y="13418"/>
                    </a:lnTo>
                    <a:close/>
                    <a:moveTo>
                      <a:pt x="10720" y="17927"/>
                    </a:moveTo>
                    <a:cubicBezTo>
                      <a:pt x="10773" y="18446"/>
                      <a:pt x="10648" y="18947"/>
                      <a:pt x="10362" y="19359"/>
                    </a:cubicBezTo>
                    <a:cubicBezTo>
                      <a:pt x="10236" y="18840"/>
                      <a:pt x="10505" y="18393"/>
                      <a:pt x="10720" y="17927"/>
                    </a:cubicBezTo>
                    <a:close/>
                    <a:moveTo>
                      <a:pt x="8841" y="18894"/>
                    </a:moveTo>
                    <a:lnTo>
                      <a:pt x="8841" y="18894"/>
                    </a:lnTo>
                    <a:cubicBezTo>
                      <a:pt x="9037" y="19252"/>
                      <a:pt x="9181" y="19681"/>
                      <a:pt x="9091" y="20039"/>
                    </a:cubicBezTo>
                    <a:cubicBezTo>
                      <a:pt x="8912" y="19681"/>
                      <a:pt x="8841" y="19287"/>
                      <a:pt x="8841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61" y="20092"/>
                      <a:pt x="16763" y="20251"/>
                      <a:pt x="17029" y="20463"/>
                    </a:cubicBezTo>
                    <a:lnTo>
                      <a:pt x="17029" y="20463"/>
                    </a:lnTo>
                    <a:cubicBezTo>
                      <a:pt x="16877" y="20427"/>
                      <a:pt x="16726" y="20375"/>
                      <a:pt x="16607" y="20307"/>
                    </a:cubicBezTo>
                    <a:cubicBezTo>
                      <a:pt x="16518" y="20218"/>
                      <a:pt x="16410" y="20146"/>
                      <a:pt x="16285" y="20111"/>
                    </a:cubicBezTo>
                    <a:cubicBezTo>
                      <a:pt x="16276" y="20102"/>
                      <a:pt x="16267" y="20097"/>
                      <a:pt x="16258" y="20097"/>
                    </a:cubicBezTo>
                    <a:cubicBezTo>
                      <a:pt x="16249" y="20097"/>
                      <a:pt x="16240" y="20102"/>
                      <a:pt x="16231" y="20111"/>
                    </a:cubicBezTo>
                    <a:cubicBezTo>
                      <a:pt x="16225" y="20105"/>
                      <a:pt x="16219" y="20103"/>
                      <a:pt x="16213" y="20103"/>
                    </a:cubicBezTo>
                    <a:cubicBezTo>
                      <a:pt x="16201" y="20103"/>
                      <a:pt x="16190" y="20111"/>
                      <a:pt x="16178" y="20111"/>
                    </a:cubicBezTo>
                    <a:cubicBezTo>
                      <a:pt x="16160" y="20075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cubicBezTo>
                      <a:pt x="16017" y="20236"/>
                      <a:pt x="16034" y="20289"/>
                      <a:pt x="16070" y="20361"/>
                    </a:cubicBezTo>
                    <a:cubicBezTo>
                      <a:pt x="16088" y="20451"/>
                      <a:pt x="16124" y="20558"/>
                      <a:pt x="16142" y="20647"/>
                    </a:cubicBezTo>
                    <a:cubicBezTo>
                      <a:pt x="16142" y="20683"/>
                      <a:pt x="16106" y="20719"/>
                      <a:pt x="16106" y="20755"/>
                    </a:cubicBezTo>
                    <a:cubicBezTo>
                      <a:pt x="16052" y="20629"/>
                      <a:pt x="16017" y="20504"/>
                      <a:pt x="15999" y="20361"/>
                    </a:cubicBezTo>
                    <a:cubicBezTo>
                      <a:pt x="15999" y="20343"/>
                      <a:pt x="15999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74" y="20486"/>
                    </a:moveTo>
                    <a:cubicBezTo>
                      <a:pt x="16410" y="20540"/>
                      <a:pt x="16464" y="20594"/>
                      <a:pt x="16518" y="20647"/>
                    </a:cubicBezTo>
                    <a:cubicBezTo>
                      <a:pt x="16536" y="20737"/>
                      <a:pt x="16553" y="20844"/>
                      <a:pt x="16571" y="20952"/>
                    </a:cubicBezTo>
                    <a:cubicBezTo>
                      <a:pt x="16518" y="20880"/>
                      <a:pt x="16464" y="20808"/>
                      <a:pt x="16410" y="20737"/>
                    </a:cubicBezTo>
                    <a:cubicBezTo>
                      <a:pt x="16392" y="20647"/>
                      <a:pt x="16374" y="20576"/>
                      <a:pt x="16339" y="20504"/>
                    </a:cubicBezTo>
                    <a:cubicBezTo>
                      <a:pt x="16357" y="20504"/>
                      <a:pt x="16357" y="20504"/>
                      <a:pt x="16374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41" y="14169"/>
                    </a:cubicBezTo>
                    <a:lnTo>
                      <a:pt x="12223" y="14169"/>
                    </a:lnTo>
                    <a:cubicBezTo>
                      <a:pt x="12276" y="15350"/>
                      <a:pt x="12491" y="16531"/>
                      <a:pt x="12384" y="17713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8" y="17730"/>
                      <a:pt x="12438" y="17713"/>
                    </a:cubicBezTo>
                    <a:cubicBezTo>
                      <a:pt x="12545" y="16693"/>
                      <a:pt x="12527" y="15673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74" y="16800"/>
                      <a:pt x="13082" y="17909"/>
                      <a:pt x="12813" y="19090"/>
                    </a:cubicBezTo>
                    <a:cubicBezTo>
                      <a:pt x="12652" y="19753"/>
                      <a:pt x="12438" y="20379"/>
                      <a:pt x="12241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8" y="15494"/>
                      <a:pt x="12169" y="14008"/>
                    </a:cubicBezTo>
                    <a:close/>
                    <a:moveTo>
                      <a:pt x="16858" y="20576"/>
                    </a:moveTo>
                    <a:lnTo>
                      <a:pt x="16858" y="20576"/>
                    </a:lnTo>
                    <a:cubicBezTo>
                      <a:pt x="16962" y="20602"/>
                      <a:pt x="17067" y="20619"/>
                      <a:pt x="17165" y="20619"/>
                    </a:cubicBezTo>
                    <a:cubicBezTo>
                      <a:pt x="17201" y="20619"/>
                      <a:pt x="17236" y="20616"/>
                      <a:pt x="17269" y="20612"/>
                    </a:cubicBezTo>
                    <a:cubicBezTo>
                      <a:pt x="17302" y="20612"/>
                      <a:pt x="17319" y="20597"/>
                      <a:pt x="17336" y="20581"/>
                    </a:cubicBezTo>
                    <a:lnTo>
                      <a:pt x="17336" y="20581"/>
                    </a:lnTo>
                    <a:cubicBezTo>
                      <a:pt x="17510" y="20649"/>
                      <a:pt x="17685" y="20684"/>
                      <a:pt x="17878" y="20719"/>
                    </a:cubicBezTo>
                    <a:cubicBezTo>
                      <a:pt x="18021" y="20773"/>
                      <a:pt x="18164" y="20826"/>
                      <a:pt x="18325" y="20898"/>
                    </a:cubicBezTo>
                    <a:cubicBezTo>
                      <a:pt x="18486" y="20969"/>
                      <a:pt x="18665" y="21077"/>
                      <a:pt x="18808" y="21202"/>
                    </a:cubicBezTo>
                    <a:cubicBezTo>
                      <a:pt x="19077" y="21381"/>
                      <a:pt x="18951" y="21793"/>
                      <a:pt x="18647" y="21793"/>
                    </a:cubicBezTo>
                    <a:cubicBezTo>
                      <a:pt x="18621" y="21796"/>
                      <a:pt x="18595" y="21798"/>
                      <a:pt x="18569" y="21798"/>
                    </a:cubicBezTo>
                    <a:cubicBezTo>
                      <a:pt x="18178" y="21798"/>
                      <a:pt x="17752" y="21438"/>
                      <a:pt x="17484" y="21220"/>
                    </a:cubicBezTo>
                    <a:cubicBezTo>
                      <a:pt x="17466" y="21202"/>
                      <a:pt x="17448" y="21166"/>
                      <a:pt x="17430" y="21148"/>
                    </a:cubicBezTo>
                    <a:cubicBezTo>
                      <a:pt x="17323" y="20969"/>
                      <a:pt x="17180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2"/>
                      <a:pt x="16876" y="20594"/>
                      <a:pt x="16858" y="20576"/>
                    </a:cubicBezTo>
                    <a:close/>
                    <a:moveTo>
                      <a:pt x="9288" y="14456"/>
                    </a:moveTo>
                    <a:lnTo>
                      <a:pt x="9288" y="14456"/>
                    </a:lnTo>
                    <a:cubicBezTo>
                      <a:pt x="9234" y="14742"/>
                      <a:pt x="9198" y="15010"/>
                      <a:pt x="9145" y="15297"/>
                    </a:cubicBezTo>
                    <a:cubicBezTo>
                      <a:pt x="8930" y="15887"/>
                      <a:pt x="8680" y="16460"/>
                      <a:pt x="8375" y="16997"/>
                    </a:cubicBezTo>
                    <a:cubicBezTo>
                      <a:pt x="7695" y="18142"/>
                      <a:pt x="6783" y="19144"/>
                      <a:pt x="6192" y="20361"/>
                    </a:cubicBezTo>
                    <a:cubicBezTo>
                      <a:pt x="6180" y="20396"/>
                      <a:pt x="6199" y="20423"/>
                      <a:pt x="6224" y="20423"/>
                    </a:cubicBezTo>
                    <a:cubicBezTo>
                      <a:pt x="6237" y="20423"/>
                      <a:pt x="6251" y="20416"/>
                      <a:pt x="6264" y="20397"/>
                    </a:cubicBezTo>
                    <a:cubicBezTo>
                      <a:pt x="6962" y="19269"/>
                      <a:pt x="7749" y="18196"/>
                      <a:pt x="8465" y="17068"/>
                    </a:cubicBezTo>
                    <a:cubicBezTo>
                      <a:pt x="8697" y="16693"/>
                      <a:pt x="8894" y="16299"/>
                      <a:pt x="9055" y="15887"/>
                    </a:cubicBezTo>
                    <a:lnTo>
                      <a:pt x="9055" y="15887"/>
                    </a:lnTo>
                    <a:cubicBezTo>
                      <a:pt x="8984" y="16263"/>
                      <a:pt x="8912" y="16621"/>
                      <a:pt x="8841" y="16997"/>
                    </a:cubicBezTo>
                    <a:cubicBezTo>
                      <a:pt x="8089" y="19108"/>
                      <a:pt x="6657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29" y="17963"/>
                    </a:cubicBezTo>
                    <a:cubicBezTo>
                      <a:pt x="7570" y="16782"/>
                      <a:pt x="8393" y="15601"/>
                      <a:pt x="9288" y="14456"/>
                    </a:cubicBezTo>
                    <a:close/>
                    <a:moveTo>
                      <a:pt x="13619" y="20791"/>
                    </a:moveTo>
                    <a:lnTo>
                      <a:pt x="13619" y="20844"/>
                    </a:lnTo>
                    <a:cubicBezTo>
                      <a:pt x="13511" y="21220"/>
                      <a:pt x="13350" y="21578"/>
                      <a:pt x="13171" y="21918"/>
                    </a:cubicBezTo>
                    <a:cubicBezTo>
                      <a:pt x="13171" y="21524"/>
                      <a:pt x="13440" y="21166"/>
                      <a:pt x="13619" y="20791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57" y="21417"/>
                      <a:pt x="8429" y="21703"/>
                      <a:pt x="8465" y="22007"/>
                    </a:cubicBezTo>
                    <a:cubicBezTo>
                      <a:pt x="8322" y="21739"/>
                      <a:pt x="8232" y="21453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73" y="20952"/>
                      <a:pt x="15891" y="21059"/>
                      <a:pt x="15909" y="21184"/>
                    </a:cubicBezTo>
                    <a:lnTo>
                      <a:pt x="15891" y="21184"/>
                    </a:lnTo>
                    <a:cubicBezTo>
                      <a:pt x="15905" y="21224"/>
                      <a:pt x="15928" y="21245"/>
                      <a:pt x="15962" y="21245"/>
                    </a:cubicBezTo>
                    <a:cubicBezTo>
                      <a:pt x="15973" y="21245"/>
                      <a:pt x="15985" y="21242"/>
                      <a:pt x="15999" y="21238"/>
                    </a:cubicBezTo>
                    <a:lnTo>
                      <a:pt x="15999" y="21238"/>
                    </a:lnTo>
                    <a:cubicBezTo>
                      <a:pt x="15963" y="21453"/>
                      <a:pt x="15945" y="21685"/>
                      <a:pt x="15927" y="21900"/>
                    </a:cubicBezTo>
                    <a:cubicBezTo>
                      <a:pt x="15748" y="22079"/>
                      <a:pt x="15605" y="22294"/>
                      <a:pt x="15533" y="22526"/>
                    </a:cubicBezTo>
                    <a:cubicBezTo>
                      <a:pt x="15408" y="21972"/>
                      <a:pt x="15659" y="21381"/>
                      <a:pt x="15855" y="20826"/>
                    </a:cubicBezTo>
                    <a:close/>
                    <a:moveTo>
                      <a:pt x="16697" y="20808"/>
                    </a:moveTo>
                    <a:lnTo>
                      <a:pt x="16697" y="20808"/>
                    </a:lnTo>
                    <a:cubicBezTo>
                      <a:pt x="16768" y="20862"/>
                      <a:pt x="16858" y="20916"/>
                      <a:pt x="16929" y="20969"/>
                    </a:cubicBezTo>
                    <a:cubicBezTo>
                      <a:pt x="17072" y="21131"/>
                      <a:pt x="17233" y="21256"/>
                      <a:pt x="17412" y="21381"/>
                    </a:cubicBezTo>
                    <a:cubicBezTo>
                      <a:pt x="17466" y="21506"/>
                      <a:pt x="17520" y="21614"/>
                      <a:pt x="17556" y="21685"/>
                    </a:cubicBezTo>
                    <a:cubicBezTo>
                      <a:pt x="17752" y="22025"/>
                      <a:pt x="17860" y="22401"/>
                      <a:pt x="17913" y="22795"/>
                    </a:cubicBezTo>
                    <a:lnTo>
                      <a:pt x="17913" y="22813"/>
                    </a:lnTo>
                    <a:cubicBezTo>
                      <a:pt x="17520" y="22580"/>
                      <a:pt x="17162" y="22276"/>
                      <a:pt x="16893" y="21918"/>
                    </a:cubicBezTo>
                    <a:cubicBezTo>
                      <a:pt x="16804" y="21793"/>
                      <a:pt x="16732" y="21685"/>
                      <a:pt x="16679" y="21560"/>
                    </a:cubicBezTo>
                    <a:cubicBezTo>
                      <a:pt x="16661" y="21417"/>
                      <a:pt x="16607" y="21292"/>
                      <a:pt x="16536" y="21166"/>
                    </a:cubicBezTo>
                    <a:lnTo>
                      <a:pt x="16536" y="21166"/>
                    </a:lnTo>
                    <a:lnTo>
                      <a:pt x="16571" y="21184"/>
                    </a:lnTo>
                    <a:cubicBezTo>
                      <a:pt x="16589" y="21202"/>
                      <a:pt x="16609" y="21210"/>
                      <a:pt x="16628" y="21210"/>
                    </a:cubicBezTo>
                    <a:cubicBezTo>
                      <a:pt x="16665" y="21210"/>
                      <a:pt x="16697" y="21178"/>
                      <a:pt x="16697" y="21131"/>
                    </a:cubicBezTo>
                    <a:cubicBezTo>
                      <a:pt x="16714" y="21023"/>
                      <a:pt x="16714" y="20916"/>
                      <a:pt x="16697" y="20808"/>
                    </a:cubicBezTo>
                    <a:close/>
                    <a:moveTo>
                      <a:pt x="16339" y="21131"/>
                    </a:moveTo>
                    <a:cubicBezTo>
                      <a:pt x="16392" y="21327"/>
                      <a:pt x="16464" y="21506"/>
                      <a:pt x="16571" y="21703"/>
                    </a:cubicBezTo>
                    <a:cubicBezTo>
                      <a:pt x="16643" y="22097"/>
                      <a:pt x="16571" y="22508"/>
                      <a:pt x="16392" y="22866"/>
                    </a:cubicBezTo>
                    <a:cubicBezTo>
                      <a:pt x="16318" y="22995"/>
                      <a:pt x="16204" y="23129"/>
                      <a:pt x="16129" y="23129"/>
                    </a:cubicBezTo>
                    <a:cubicBezTo>
                      <a:pt x="16079" y="23129"/>
                      <a:pt x="16045" y="23068"/>
                      <a:pt x="16052" y="22902"/>
                    </a:cubicBezTo>
                    <a:cubicBezTo>
                      <a:pt x="16052" y="22652"/>
                      <a:pt x="16070" y="22383"/>
                      <a:pt x="16088" y="22115"/>
                    </a:cubicBezTo>
                    <a:cubicBezTo>
                      <a:pt x="16106" y="21811"/>
                      <a:pt x="16160" y="21488"/>
                      <a:pt x="16195" y="21184"/>
                    </a:cubicBezTo>
                    <a:lnTo>
                      <a:pt x="16195" y="21202"/>
                    </a:lnTo>
                    <a:cubicBezTo>
                      <a:pt x="16213" y="21214"/>
                      <a:pt x="16233" y="21220"/>
                      <a:pt x="16252" y="21220"/>
                    </a:cubicBezTo>
                    <a:cubicBezTo>
                      <a:pt x="16291" y="21220"/>
                      <a:pt x="16327" y="21196"/>
                      <a:pt x="16339" y="21148"/>
                    </a:cubicBezTo>
                    <a:lnTo>
                      <a:pt x="16339" y="21131"/>
                    </a:lnTo>
                    <a:close/>
                    <a:moveTo>
                      <a:pt x="7534" y="22652"/>
                    </a:moveTo>
                    <a:lnTo>
                      <a:pt x="7534" y="22670"/>
                    </a:lnTo>
                    <a:lnTo>
                      <a:pt x="7516" y="22687"/>
                    </a:lnTo>
                    <a:cubicBezTo>
                      <a:pt x="7481" y="22705"/>
                      <a:pt x="7481" y="22741"/>
                      <a:pt x="7498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79" y="23081"/>
                      <a:pt x="7230" y="22831"/>
                      <a:pt x="7534" y="22652"/>
                    </a:cubicBezTo>
                    <a:close/>
                    <a:moveTo>
                      <a:pt x="7176" y="24370"/>
                    </a:moveTo>
                    <a:cubicBezTo>
                      <a:pt x="7230" y="24495"/>
                      <a:pt x="7266" y="24638"/>
                      <a:pt x="7302" y="24763"/>
                    </a:cubicBezTo>
                    <a:lnTo>
                      <a:pt x="7302" y="24781"/>
                    </a:lnTo>
                    <a:lnTo>
                      <a:pt x="7230" y="24781"/>
                    </a:lnTo>
                    <a:cubicBezTo>
                      <a:pt x="7212" y="24674"/>
                      <a:pt x="7176" y="24584"/>
                      <a:pt x="7141" y="24477"/>
                    </a:cubicBezTo>
                    <a:lnTo>
                      <a:pt x="7176" y="24370"/>
                    </a:lnTo>
                    <a:close/>
                    <a:moveTo>
                      <a:pt x="6138" y="24924"/>
                    </a:moveTo>
                    <a:lnTo>
                      <a:pt x="6138" y="24924"/>
                    </a:lnTo>
                    <a:cubicBezTo>
                      <a:pt x="6103" y="24960"/>
                      <a:pt x="6085" y="25014"/>
                      <a:pt x="6067" y="25050"/>
                    </a:cubicBezTo>
                    <a:cubicBezTo>
                      <a:pt x="6049" y="25085"/>
                      <a:pt x="6067" y="25121"/>
                      <a:pt x="6085" y="25139"/>
                    </a:cubicBezTo>
                    <a:cubicBezTo>
                      <a:pt x="5602" y="25229"/>
                      <a:pt x="5118" y="25390"/>
                      <a:pt x="4653" y="25533"/>
                    </a:cubicBezTo>
                    <a:cubicBezTo>
                      <a:pt x="5083" y="25211"/>
                      <a:pt x="5602" y="24996"/>
                      <a:pt x="6138" y="24924"/>
                    </a:cubicBezTo>
                    <a:close/>
                    <a:moveTo>
                      <a:pt x="11740" y="24799"/>
                    </a:moveTo>
                    <a:lnTo>
                      <a:pt x="11740" y="24853"/>
                    </a:lnTo>
                    <a:cubicBezTo>
                      <a:pt x="11705" y="25163"/>
                      <a:pt x="11587" y="25474"/>
                      <a:pt x="11403" y="25736"/>
                    </a:cubicBezTo>
                    <a:lnTo>
                      <a:pt x="11403" y="25736"/>
                    </a:lnTo>
                    <a:cubicBezTo>
                      <a:pt x="11421" y="25567"/>
                      <a:pt x="11457" y="25399"/>
                      <a:pt x="11525" y="25246"/>
                    </a:cubicBezTo>
                    <a:cubicBezTo>
                      <a:pt x="11579" y="25085"/>
                      <a:pt x="11668" y="24942"/>
                      <a:pt x="11740" y="24799"/>
                    </a:cubicBezTo>
                    <a:close/>
                    <a:moveTo>
                      <a:pt x="7463" y="24924"/>
                    </a:moveTo>
                    <a:lnTo>
                      <a:pt x="7463" y="24924"/>
                    </a:lnTo>
                    <a:cubicBezTo>
                      <a:pt x="8107" y="25085"/>
                      <a:pt x="8644" y="25551"/>
                      <a:pt x="8876" y="26195"/>
                    </a:cubicBezTo>
                    <a:cubicBezTo>
                      <a:pt x="8946" y="26403"/>
                      <a:pt x="8918" y="26482"/>
                      <a:pt x="8777" y="26482"/>
                    </a:cubicBezTo>
                    <a:cubicBezTo>
                      <a:pt x="8737" y="26482"/>
                      <a:pt x="8686" y="26475"/>
                      <a:pt x="8626" y="26463"/>
                    </a:cubicBezTo>
                    <a:cubicBezTo>
                      <a:pt x="8447" y="26410"/>
                      <a:pt x="8268" y="26320"/>
                      <a:pt x="8125" y="26195"/>
                    </a:cubicBezTo>
                    <a:cubicBezTo>
                      <a:pt x="8017" y="26105"/>
                      <a:pt x="7928" y="25998"/>
                      <a:pt x="7838" y="25891"/>
                    </a:cubicBezTo>
                    <a:cubicBezTo>
                      <a:pt x="7767" y="25712"/>
                      <a:pt x="7660" y="25551"/>
                      <a:pt x="7552" y="25390"/>
                    </a:cubicBezTo>
                    <a:cubicBezTo>
                      <a:pt x="7534" y="25229"/>
                      <a:pt x="7498" y="25085"/>
                      <a:pt x="7463" y="24924"/>
                    </a:cubicBezTo>
                    <a:close/>
                    <a:moveTo>
                      <a:pt x="6622" y="24942"/>
                    </a:moveTo>
                    <a:lnTo>
                      <a:pt x="6729" y="24978"/>
                    </a:lnTo>
                    <a:cubicBezTo>
                      <a:pt x="6693" y="25032"/>
                      <a:pt x="6657" y="25103"/>
                      <a:pt x="6622" y="25175"/>
                    </a:cubicBezTo>
                    <a:cubicBezTo>
                      <a:pt x="6317" y="25443"/>
                      <a:pt x="6085" y="25783"/>
                      <a:pt x="5924" y="26159"/>
                    </a:cubicBezTo>
                    <a:cubicBezTo>
                      <a:pt x="5530" y="26606"/>
                      <a:pt x="5083" y="26982"/>
                      <a:pt x="4474" y="27000"/>
                    </a:cubicBezTo>
                    <a:lnTo>
                      <a:pt x="4456" y="27000"/>
                    </a:lnTo>
                    <a:cubicBezTo>
                      <a:pt x="4725" y="26571"/>
                      <a:pt x="5065" y="26177"/>
                      <a:pt x="5458" y="25837"/>
                    </a:cubicBezTo>
                    <a:cubicBezTo>
                      <a:pt x="5673" y="25640"/>
                      <a:pt x="5924" y="25479"/>
                      <a:pt x="6156" y="25300"/>
                    </a:cubicBezTo>
                    <a:lnTo>
                      <a:pt x="6461" y="25175"/>
                    </a:lnTo>
                    <a:cubicBezTo>
                      <a:pt x="6514" y="25157"/>
                      <a:pt x="6514" y="25067"/>
                      <a:pt x="6461" y="25067"/>
                    </a:cubicBezTo>
                    <a:cubicBezTo>
                      <a:pt x="6514" y="25032"/>
                      <a:pt x="6568" y="24996"/>
                      <a:pt x="6622" y="24942"/>
                    </a:cubicBezTo>
                    <a:close/>
                    <a:moveTo>
                      <a:pt x="13279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61" y="26553"/>
                      <a:pt x="13279" y="26320"/>
                    </a:cubicBezTo>
                    <a:close/>
                    <a:moveTo>
                      <a:pt x="10004" y="8765"/>
                    </a:moveTo>
                    <a:cubicBezTo>
                      <a:pt x="10451" y="10555"/>
                      <a:pt x="11453" y="12290"/>
                      <a:pt x="12115" y="13919"/>
                    </a:cubicBezTo>
                    <a:cubicBezTo>
                      <a:pt x="12080" y="13919"/>
                      <a:pt x="12062" y="13937"/>
                      <a:pt x="12062" y="13955"/>
                    </a:cubicBezTo>
                    <a:cubicBezTo>
                      <a:pt x="11811" y="14993"/>
                      <a:pt x="11847" y="16066"/>
                      <a:pt x="11847" y="17140"/>
                    </a:cubicBezTo>
                    <a:cubicBezTo>
                      <a:pt x="11829" y="18321"/>
                      <a:pt x="11757" y="19520"/>
                      <a:pt x="11954" y="20683"/>
                    </a:cubicBezTo>
                    <a:cubicBezTo>
                      <a:pt x="11936" y="20969"/>
                      <a:pt x="11990" y="21238"/>
                      <a:pt x="12115" y="21488"/>
                    </a:cubicBezTo>
                    <a:cubicBezTo>
                      <a:pt x="12062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2"/>
                      <a:pt x="12205" y="21828"/>
                      <a:pt x="12223" y="21685"/>
                    </a:cubicBezTo>
                    <a:cubicBezTo>
                      <a:pt x="12276" y="21399"/>
                      <a:pt x="12366" y="21113"/>
                      <a:pt x="12438" y="20844"/>
                    </a:cubicBezTo>
                    <a:cubicBezTo>
                      <a:pt x="12634" y="20128"/>
                      <a:pt x="12885" y="19448"/>
                      <a:pt x="13046" y="18733"/>
                    </a:cubicBezTo>
                    <a:cubicBezTo>
                      <a:pt x="13171" y="18088"/>
                      <a:pt x="13171" y="17444"/>
                      <a:pt x="13064" y="16800"/>
                    </a:cubicBezTo>
                    <a:lnTo>
                      <a:pt x="13064" y="16800"/>
                    </a:lnTo>
                    <a:cubicBezTo>
                      <a:pt x="13350" y="17999"/>
                      <a:pt x="13547" y="19216"/>
                      <a:pt x="13619" y="20433"/>
                    </a:cubicBezTo>
                    <a:cubicBezTo>
                      <a:pt x="13458" y="20701"/>
                      <a:pt x="13314" y="20987"/>
                      <a:pt x="13207" y="21292"/>
                    </a:cubicBezTo>
                    <a:cubicBezTo>
                      <a:pt x="13046" y="21560"/>
                      <a:pt x="13010" y="21882"/>
                      <a:pt x="13064" y="22204"/>
                    </a:cubicBezTo>
                    <a:cubicBezTo>
                      <a:pt x="13073" y="22243"/>
                      <a:pt x="13104" y="22260"/>
                      <a:pt x="13138" y="22260"/>
                    </a:cubicBezTo>
                    <a:cubicBezTo>
                      <a:pt x="13167" y="22260"/>
                      <a:pt x="13200" y="22247"/>
                      <a:pt x="13225" y="22222"/>
                    </a:cubicBezTo>
                    <a:cubicBezTo>
                      <a:pt x="13404" y="21954"/>
                      <a:pt x="13547" y="21667"/>
                      <a:pt x="13654" y="21363"/>
                    </a:cubicBezTo>
                    <a:lnTo>
                      <a:pt x="13654" y="21363"/>
                    </a:lnTo>
                    <a:cubicBezTo>
                      <a:pt x="13654" y="21775"/>
                      <a:pt x="13654" y="22186"/>
                      <a:pt x="13619" y="22598"/>
                    </a:cubicBezTo>
                    <a:cubicBezTo>
                      <a:pt x="13547" y="24155"/>
                      <a:pt x="13171" y="25694"/>
                      <a:pt x="12545" y="27125"/>
                    </a:cubicBezTo>
                    <a:cubicBezTo>
                      <a:pt x="12527" y="27000"/>
                      <a:pt x="12491" y="26893"/>
                      <a:pt x="12473" y="26767"/>
                    </a:cubicBezTo>
                    <a:cubicBezTo>
                      <a:pt x="12473" y="26751"/>
                      <a:pt x="12455" y="26743"/>
                      <a:pt x="12435" y="26743"/>
                    </a:cubicBezTo>
                    <a:cubicBezTo>
                      <a:pt x="12411" y="26743"/>
                      <a:pt x="12384" y="26756"/>
                      <a:pt x="12384" y="26785"/>
                    </a:cubicBezTo>
                    <a:cubicBezTo>
                      <a:pt x="12402" y="26964"/>
                      <a:pt x="12420" y="27143"/>
                      <a:pt x="12455" y="27322"/>
                    </a:cubicBezTo>
                    <a:cubicBezTo>
                      <a:pt x="12420" y="27394"/>
                      <a:pt x="12384" y="27465"/>
                      <a:pt x="12348" y="27537"/>
                    </a:cubicBezTo>
                    <a:cubicBezTo>
                      <a:pt x="12223" y="26481"/>
                      <a:pt x="12080" y="25425"/>
                      <a:pt x="11936" y="24370"/>
                    </a:cubicBezTo>
                    <a:lnTo>
                      <a:pt x="11919" y="24370"/>
                    </a:lnTo>
                    <a:cubicBezTo>
                      <a:pt x="11614" y="22079"/>
                      <a:pt x="11256" y="19788"/>
                      <a:pt x="10899" y="17498"/>
                    </a:cubicBezTo>
                    <a:cubicBezTo>
                      <a:pt x="10899" y="17480"/>
                      <a:pt x="10899" y="17462"/>
                      <a:pt x="10881" y="17462"/>
                    </a:cubicBezTo>
                    <a:cubicBezTo>
                      <a:pt x="10755" y="16585"/>
                      <a:pt x="10630" y="15690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28" y="15583"/>
                    </a:cubicBezTo>
                    <a:cubicBezTo>
                      <a:pt x="11382" y="15583"/>
                      <a:pt x="11435" y="15547"/>
                      <a:pt x="11435" y="15494"/>
                    </a:cubicBezTo>
                    <a:cubicBezTo>
                      <a:pt x="11400" y="14921"/>
                      <a:pt x="11006" y="14420"/>
                      <a:pt x="10433" y="14277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75" y="11002"/>
                      <a:pt x="10004" y="9875"/>
                      <a:pt x="10004" y="8765"/>
                    </a:cubicBezTo>
                    <a:close/>
                    <a:moveTo>
                      <a:pt x="13994" y="22473"/>
                    </a:moveTo>
                    <a:cubicBezTo>
                      <a:pt x="14478" y="24155"/>
                      <a:pt x="14692" y="25891"/>
                      <a:pt x="14370" y="27644"/>
                    </a:cubicBezTo>
                    <a:cubicBezTo>
                      <a:pt x="14370" y="27644"/>
                      <a:pt x="14120" y="26839"/>
                      <a:pt x="14120" y="26821"/>
                    </a:cubicBezTo>
                    <a:cubicBezTo>
                      <a:pt x="13959" y="26249"/>
                      <a:pt x="13869" y="25658"/>
                      <a:pt x="13869" y="25050"/>
                    </a:cubicBezTo>
                    <a:cubicBezTo>
                      <a:pt x="13852" y="24320"/>
                      <a:pt x="13885" y="23590"/>
                      <a:pt x="13969" y="22877"/>
                    </a:cubicBezTo>
                    <a:lnTo>
                      <a:pt x="13969" y="22877"/>
                    </a:lnTo>
                    <a:cubicBezTo>
                      <a:pt x="14088" y="23644"/>
                      <a:pt x="14156" y="24427"/>
                      <a:pt x="14173" y="25211"/>
                    </a:cubicBezTo>
                    <a:cubicBezTo>
                      <a:pt x="14173" y="25237"/>
                      <a:pt x="14196" y="25251"/>
                      <a:pt x="14220" y="25251"/>
                    </a:cubicBezTo>
                    <a:cubicBezTo>
                      <a:pt x="14245" y="25251"/>
                      <a:pt x="14272" y="25237"/>
                      <a:pt x="14281" y="25211"/>
                    </a:cubicBezTo>
                    <a:cubicBezTo>
                      <a:pt x="14281" y="24298"/>
                      <a:pt x="14191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3"/>
                    </a:lnTo>
                    <a:close/>
                    <a:moveTo>
                      <a:pt x="7176" y="25193"/>
                    </a:moveTo>
                    <a:cubicBezTo>
                      <a:pt x="7248" y="25264"/>
                      <a:pt x="7302" y="25336"/>
                      <a:pt x="7373" y="25407"/>
                    </a:cubicBezTo>
                    <a:lnTo>
                      <a:pt x="7373" y="25425"/>
                    </a:lnTo>
                    <a:cubicBezTo>
                      <a:pt x="7445" y="25694"/>
                      <a:pt x="7588" y="25944"/>
                      <a:pt x="7785" y="26141"/>
                    </a:cubicBezTo>
                    <a:lnTo>
                      <a:pt x="7803" y="26141"/>
                    </a:lnTo>
                    <a:cubicBezTo>
                      <a:pt x="7964" y="26535"/>
                      <a:pt x="8071" y="26929"/>
                      <a:pt x="8125" y="27340"/>
                    </a:cubicBezTo>
                    <a:cubicBezTo>
                      <a:pt x="8140" y="27464"/>
                      <a:pt x="8142" y="27951"/>
                      <a:pt x="7898" y="27951"/>
                    </a:cubicBezTo>
                    <a:cubicBezTo>
                      <a:pt x="7861" y="27951"/>
                      <a:pt x="7817" y="27939"/>
                      <a:pt x="7767" y="27913"/>
                    </a:cubicBezTo>
                    <a:cubicBezTo>
                      <a:pt x="7427" y="27734"/>
                      <a:pt x="7158" y="27412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2"/>
                    </a:cubicBezTo>
                    <a:cubicBezTo>
                      <a:pt x="7015" y="25658"/>
                      <a:pt x="7033" y="25622"/>
                      <a:pt x="7051" y="25569"/>
                    </a:cubicBezTo>
                    <a:cubicBezTo>
                      <a:pt x="7087" y="25712"/>
                      <a:pt x="7123" y="25837"/>
                      <a:pt x="7176" y="25962"/>
                    </a:cubicBezTo>
                    <a:cubicBezTo>
                      <a:pt x="7190" y="25983"/>
                      <a:pt x="7216" y="25993"/>
                      <a:pt x="7241" y="25993"/>
                    </a:cubicBezTo>
                    <a:cubicBezTo>
                      <a:pt x="7280" y="25993"/>
                      <a:pt x="7319" y="25970"/>
                      <a:pt x="7319" y="25926"/>
                    </a:cubicBezTo>
                    <a:cubicBezTo>
                      <a:pt x="7284" y="25676"/>
                      <a:pt x="7230" y="25425"/>
                      <a:pt x="7176" y="25193"/>
                    </a:cubicBezTo>
                    <a:close/>
                    <a:moveTo>
                      <a:pt x="6550" y="25533"/>
                    </a:moveTo>
                    <a:cubicBezTo>
                      <a:pt x="6550" y="25569"/>
                      <a:pt x="6532" y="25604"/>
                      <a:pt x="6532" y="25622"/>
                    </a:cubicBezTo>
                    <a:cubicBezTo>
                      <a:pt x="6532" y="25683"/>
                      <a:pt x="6581" y="25727"/>
                      <a:pt x="6630" y="25727"/>
                    </a:cubicBezTo>
                    <a:cubicBezTo>
                      <a:pt x="6653" y="25727"/>
                      <a:pt x="6676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2"/>
                      <a:pt x="6747" y="25765"/>
                      <a:pt x="6747" y="25837"/>
                    </a:cubicBezTo>
                    <a:cubicBezTo>
                      <a:pt x="6747" y="25855"/>
                      <a:pt x="6765" y="25891"/>
                      <a:pt x="6783" y="25909"/>
                    </a:cubicBezTo>
                    <a:cubicBezTo>
                      <a:pt x="6747" y="26123"/>
                      <a:pt x="6747" y="26356"/>
                      <a:pt x="6783" y="26589"/>
                    </a:cubicBezTo>
                    <a:cubicBezTo>
                      <a:pt x="6657" y="27107"/>
                      <a:pt x="6389" y="27573"/>
                      <a:pt x="6049" y="27984"/>
                    </a:cubicBezTo>
                    <a:lnTo>
                      <a:pt x="6031" y="27984"/>
                    </a:lnTo>
                    <a:cubicBezTo>
                      <a:pt x="6024" y="27992"/>
                      <a:pt x="6017" y="27996"/>
                      <a:pt x="6010" y="27996"/>
                    </a:cubicBezTo>
                    <a:cubicBezTo>
                      <a:pt x="5913" y="27996"/>
                      <a:pt x="5810" y="27280"/>
                      <a:pt x="5815" y="27280"/>
                    </a:cubicBezTo>
                    <a:lnTo>
                      <a:pt x="5815" y="27280"/>
                    </a:lnTo>
                    <a:cubicBezTo>
                      <a:pt x="5815" y="27280"/>
                      <a:pt x="5815" y="27282"/>
                      <a:pt x="5816" y="27286"/>
                    </a:cubicBezTo>
                    <a:cubicBezTo>
                      <a:pt x="5816" y="26929"/>
                      <a:pt x="5888" y="26571"/>
                      <a:pt x="6049" y="26266"/>
                    </a:cubicBezTo>
                    <a:cubicBezTo>
                      <a:pt x="6174" y="25998"/>
                      <a:pt x="6335" y="25747"/>
                      <a:pt x="6550" y="25533"/>
                    </a:cubicBezTo>
                    <a:close/>
                    <a:moveTo>
                      <a:pt x="13619" y="29881"/>
                    </a:moveTo>
                    <a:cubicBezTo>
                      <a:pt x="13887" y="29953"/>
                      <a:pt x="14120" y="30132"/>
                      <a:pt x="14299" y="30347"/>
                    </a:cubicBezTo>
                    <a:cubicBezTo>
                      <a:pt x="14030" y="30275"/>
                      <a:pt x="13851" y="30042"/>
                      <a:pt x="13619" y="29881"/>
                    </a:cubicBezTo>
                    <a:close/>
                    <a:moveTo>
                      <a:pt x="12473" y="31205"/>
                    </a:moveTo>
                    <a:cubicBezTo>
                      <a:pt x="12491" y="31349"/>
                      <a:pt x="12509" y="31474"/>
                      <a:pt x="12527" y="31617"/>
                    </a:cubicBezTo>
                    <a:lnTo>
                      <a:pt x="12509" y="31617"/>
                    </a:lnTo>
                    <a:cubicBezTo>
                      <a:pt x="12455" y="31778"/>
                      <a:pt x="12366" y="31939"/>
                      <a:pt x="12259" y="32064"/>
                    </a:cubicBezTo>
                    <a:cubicBezTo>
                      <a:pt x="12259" y="31760"/>
                      <a:pt x="12330" y="31474"/>
                      <a:pt x="12473" y="31205"/>
                    </a:cubicBezTo>
                    <a:close/>
                    <a:moveTo>
                      <a:pt x="14524" y="32560"/>
                    </a:moveTo>
                    <a:cubicBezTo>
                      <a:pt x="14606" y="32802"/>
                      <a:pt x="14637" y="33059"/>
                      <a:pt x="14603" y="33317"/>
                    </a:cubicBezTo>
                    <a:cubicBezTo>
                      <a:pt x="14499" y="33076"/>
                      <a:pt x="14462" y="32818"/>
                      <a:pt x="14524" y="32560"/>
                    </a:cubicBezTo>
                    <a:close/>
                    <a:moveTo>
                      <a:pt x="12956" y="33621"/>
                    </a:moveTo>
                    <a:lnTo>
                      <a:pt x="12956" y="33621"/>
                    </a:lnTo>
                    <a:cubicBezTo>
                      <a:pt x="13100" y="33926"/>
                      <a:pt x="13207" y="34266"/>
                      <a:pt x="13279" y="34606"/>
                    </a:cubicBezTo>
                    <a:cubicBezTo>
                      <a:pt x="13100" y="34301"/>
                      <a:pt x="12992" y="33961"/>
                      <a:pt x="12956" y="33621"/>
                    </a:cubicBezTo>
                    <a:close/>
                    <a:moveTo>
                      <a:pt x="4922" y="35053"/>
                    </a:moveTo>
                    <a:cubicBezTo>
                      <a:pt x="5065" y="35071"/>
                      <a:pt x="5208" y="35089"/>
                      <a:pt x="5351" y="35125"/>
                    </a:cubicBezTo>
                    <a:cubicBezTo>
                      <a:pt x="5262" y="35196"/>
                      <a:pt x="5154" y="35268"/>
                      <a:pt x="5065" y="35339"/>
                    </a:cubicBezTo>
                    <a:lnTo>
                      <a:pt x="4957" y="35339"/>
                    </a:lnTo>
                    <a:cubicBezTo>
                      <a:pt x="4814" y="35321"/>
                      <a:pt x="4707" y="35268"/>
                      <a:pt x="4599" y="35196"/>
                    </a:cubicBezTo>
                    <a:cubicBezTo>
                      <a:pt x="4564" y="35178"/>
                      <a:pt x="4617" y="35160"/>
                      <a:pt x="4653" y="35125"/>
                    </a:cubicBezTo>
                    <a:cubicBezTo>
                      <a:pt x="4743" y="35089"/>
                      <a:pt x="4832" y="35053"/>
                      <a:pt x="4922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1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57"/>
                      <a:pt x="8662" y="35411"/>
                      <a:pt x="8608" y="35465"/>
                    </a:cubicBezTo>
                    <a:cubicBezTo>
                      <a:pt x="8554" y="35536"/>
                      <a:pt x="8483" y="35590"/>
                      <a:pt x="8429" y="35661"/>
                    </a:cubicBezTo>
                    <a:cubicBezTo>
                      <a:pt x="8465" y="35518"/>
                      <a:pt x="8518" y="35393"/>
                      <a:pt x="8626" y="35286"/>
                    </a:cubicBezTo>
                    <a:cubicBezTo>
                      <a:pt x="8662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6"/>
                    </a:cubicBezTo>
                    <a:lnTo>
                      <a:pt x="3060" y="35948"/>
                    </a:lnTo>
                    <a:cubicBezTo>
                      <a:pt x="2667" y="35608"/>
                      <a:pt x="2184" y="35429"/>
                      <a:pt x="1665" y="35393"/>
                    </a:cubicBezTo>
                    <a:cubicBezTo>
                      <a:pt x="1360" y="35071"/>
                      <a:pt x="1092" y="34713"/>
                      <a:pt x="913" y="34319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4" y="36055"/>
                      <a:pt x="2864" y="36073"/>
                      <a:pt x="2881" y="36091"/>
                    </a:cubicBezTo>
                    <a:cubicBezTo>
                      <a:pt x="2595" y="36145"/>
                      <a:pt x="2309" y="36234"/>
                      <a:pt x="2058" y="36359"/>
                    </a:cubicBezTo>
                    <a:cubicBezTo>
                      <a:pt x="1923" y="36373"/>
                      <a:pt x="1785" y="36381"/>
                      <a:pt x="1646" y="36381"/>
                    </a:cubicBezTo>
                    <a:cubicBezTo>
                      <a:pt x="1067" y="36381"/>
                      <a:pt x="493" y="36245"/>
                      <a:pt x="233" y="35840"/>
                    </a:cubicBezTo>
                    <a:cubicBezTo>
                      <a:pt x="115" y="35664"/>
                      <a:pt x="1133" y="35620"/>
                      <a:pt x="1570" y="35620"/>
                    </a:cubicBezTo>
                    <a:cubicBezTo>
                      <a:pt x="1664" y="35620"/>
                      <a:pt x="1732" y="35622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15981" y="35572"/>
                    </a:moveTo>
                    <a:lnTo>
                      <a:pt x="15981" y="35572"/>
                    </a:lnTo>
                    <a:cubicBezTo>
                      <a:pt x="15999" y="35858"/>
                      <a:pt x="15945" y="36127"/>
                      <a:pt x="15838" y="36395"/>
                    </a:cubicBezTo>
                    <a:cubicBezTo>
                      <a:pt x="15838" y="36252"/>
                      <a:pt x="15855" y="36109"/>
                      <a:pt x="15873" y="35948"/>
                    </a:cubicBezTo>
                    <a:cubicBezTo>
                      <a:pt x="15891" y="35822"/>
                      <a:pt x="15927" y="35697"/>
                      <a:pt x="15981" y="35572"/>
                    </a:cubicBezTo>
                    <a:close/>
                    <a:moveTo>
                      <a:pt x="3490" y="36413"/>
                    </a:moveTo>
                    <a:cubicBezTo>
                      <a:pt x="3490" y="36413"/>
                      <a:pt x="3508" y="36431"/>
                      <a:pt x="3526" y="36431"/>
                    </a:cubicBezTo>
                    <a:lnTo>
                      <a:pt x="3526" y="36485"/>
                    </a:lnTo>
                    <a:cubicBezTo>
                      <a:pt x="3383" y="36502"/>
                      <a:pt x="3257" y="36538"/>
                      <a:pt x="3132" y="36574"/>
                    </a:cubicBezTo>
                    <a:cubicBezTo>
                      <a:pt x="3239" y="36502"/>
                      <a:pt x="3365" y="36449"/>
                      <a:pt x="3490" y="36413"/>
                    </a:cubicBezTo>
                    <a:close/>
                    <a:moveTo>
                      <a:pt x="12742" y="36073"/>
                    </a:moveTo>
                    <a:lnTo>
                      <a:pt x="12742" y="36073"/>
                    </a:lnTo>
                    <a:cubicBezTo>
                      <a:pt x="12724" y="36431"/>
                      <a:pt x="12599" y="36771"/>
                      <a:pt x="12384" y="37057"/>
                    </a:cubicBezTo>
                    <a:cubicBezTo>
                      <a:pt x="12384" y="36842"/>
                      <a:pt x="12438" y="36628"/>
                      <a:pt x="12527" y="36431"/>
                    </a:cubicBezTo>
                    <a:cubicBezTo>
                      <a:pt x="12599" y="36306"/>
                      <a:pt x="12670" y="36180"/>
                      <a:pt x="12742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lnTo>
                      <a:pt x="10523" y="33210"/>
                    </a:lnTo>
                    <a:cubicBezTo>
                      <a:pt x="10845" y="34498"/>
                      <a:pt x="10863" y="35679"/>
                      <a:pt x="10970" y="37003"/>
                    </a:cubicBezTo>
                    <a:cubicBezTo>
                      <a:pt x="10970" y="37182"/>
                      <a:pt x="11006" y="37344"/>
                      <a:pt x="11095" y="37487"/>
                    </a:cubicBezTo>
                    <a:cubicBezTo>
                      <a:pt x="10899" y="37200"/>
                      <a:pt x="10666" y="36932"/>
                      <a:pt x="10397" y="36699"/>
                    </a:cubicBezTo>
                    <a:cubicBezTo>
                      <a:pt x="9324" y="35590"/>
                      <a:pt x="9467" y="34033"/>
                      <a:pt x="9843" y="32655"/>
                    </a:cubicBezTo>
                    <a:cubicBezTo>
                      <a:pt x="9843" y="32637"/>
                      <a:pt x="9843" y="32601"/>
                      <a:pt x="9825" y="32601"/>
                    </a:cubicBezTo>
                    <a:cubicBezTo>
                      <a:pt x="9861" y="32476"/>
                      <a:pt x="9914" y="32333"/>
                      <a:pt x="9950" y="32208"/>
                    </a:cubicBezTo>
                    <a:lnTo>
                      <a:pt x="9950" y="32208"/>
                    </a:lnTo>
                    <a:cubicBezTo>
                      <a:pt x="9717" y="33478"/>
                      <a:pt x="9861" y="34802"/>
                      <a:pt x="10362" y="36001"/>
                    </a:cubicBezTo>
                    <a:cubicBezTo>
                      <a:pt x="10367" y="36012"/>
                      <a:pt x="10375" y="36016"/>
                      <a:pt x="10384" y="36016"/>
                    </a:cubicBezTo>
                    <a:cubicBezTo>
                      <a:pt x="10405" y="36016"/>
                      <a:pt x="10428" y="35991"/>
                      <a:pt x="10415" y="35966"/>
                    </a:cubicBezTo>
                    <a:cubicBezTo>
                      <a:pt x="10219" y="35232"/>
                      <a:pt x="10093" y="34462"/>
                      <a:pt x="10004" y="33693"/>
                    </a:cubicBezTo>
                    <a:cubicBezTo>
                      <a:pt x="9968" y="33067"/>
                      <a:pt x="10093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5" y="36341"/>
                    </a:moveTo>
                    <a:cubicBezTo>
                      <a:pt x="2698" y="36368"/>
                      <a:pt x="2720" y="36384"/>
                      <a:pt x="2746" y="36384"/>
                    </a:cubicBezTo>
                    <a:cubicBezTo>
                      <a:pt x="2755" y="36384"/>
                      <a:pt x="2765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5" y="36735"/>
                    </a:cubicBezTo>
                    <a:cubicBezTo>
                      <a:pt x="2649" y="36789"/>
                      <a:pt x="2685" y="36860"/>
                      <a:pt x="2756" y="36878"/>
                    </a:cubicBezTo>
                    <a:cubicBezTo>
                      <a:pt x="2703" y="36932"/>
                      <a:pt x="2631" y="36986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8"/>
                      <a:pt x="1223" y="37748"/>
                      <a:pt x="952" y="37748"/>
                    </a:cubicBezTo>
                    <a:cubicBezTo>
                      <a:pt x="885" y="37748"/>
                      <a:pt x="819" y="37744"/>
                      <a:pt x="752" y="37737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78" y="36681"/>
                      <a:pt x="2040" y="36538"/>
                      <a:pt x="2685" y="36341"/>
                    </a:cubicBezTo>
                    <a:close/>
                    <a:moveTo>
                      <a:pt x="3830" y="36431"/>
                    </a:moveTo>
                    <a:cubicBezTo>
                      <a:pt x="4134" y="36789"/>
                      <a:pt x="4313" y="37254"/>
                      <a:pt x="4295" y="37737"/>
                    </a:cubicBezTo>
                    <a:cubicBezTo>
                      <a:pt x="4295" y="37988"/>
                      <a:pt x="4277" y="38238"/>
                      <a:pt x="4224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70" y="38755"/>
                      <a:pt x="4170" y="38788"/>
                      <a:pt x="4184" y="38836"/>
                    </a:cubicBezTo>
                    <a:lnTo>
                      <a:pt x="4184" y="38836"/>
                    </a:lnTo>
                    <a:cubicBezTo>
                      <a:pt x="4182" y="38832"/>
                      <a:pt x="4177" y="38829"/>
                      <a:pt x="4170" y="38829"/>
                    </a:cubicBezTo>
                    <a:cubicBezTo>
                      <a:pt x="4134" y="38739"/>
                      <a:pt x="4080" y="38632"/>
                      <a:pt x="4027" y="38560"/>
                    </a:cubicBezTo>
                    <a:cubicBezTo>
                      <a:pt x="3973" y="38471"/>
                      <a:pt x="3902" y="38399"/>
                      <a:pt x="3812" y="38328"/>
                    </a:cubicBezTo>
                    <a:cubicBezTo>
                      <a:pt x="3830" y="37701"/>
                      <a:pt x="3794" y="37057"/>
                      <a:pt x="3758" y="36431"/>
                    </a:cubicBezTo>
                    <a:close/>
                    <a:moveTo>
                      <a:pt x="3132" y="36825"/>
                    </a:moveTo>
                    <a:cubicBezTo>
                      <a:pt x="2989" y="37218"/>
                      <a:pt x="2810" y="37594"/>
                      <a:pt x="2631" y="37970"/>
                    </a:cubicBezTo>
                    <a:cubicBezTo>
                      <a:pt x="2506" y="38202"/>
                      <a:pt x="2345" y="38417"/>
                      <a:pt x="2166" y="38596"/>
                    </a:cubicBezTo>
                    <a:cubicBezTo>
                      <a:pt x="2107" y="38640"/>
                      <a:pt x="1619" y="38911"/>
                      <a:pt x="1471" y="38911"/>
                    </a:cubicBezTo>
                    <a:cubicBezTo>
                      <a:pt x="1438" y="38911"/>
                      <a:pt x="1422" y="38897"/>
                      <a:pt x="1432" y="38865"/>
                    </a:cubicBezTo>
                    <a:cubicBezTo>
                      <a:pt x="1647" y="37862"/>
                      <a:pt x="2398" y="37379"/>
                      <a:pt x="3132" y="36825"/>
                    </a:cubicBezTo>
                    <a:close/>
                    <a:moveTo>
                      <a:pt x="12921" y="38328"/>
                    </a:moveTo>
                    <a:cubicBezTo>
                      <a:pt x="12939" y="38381"/>
                      <a:pt x="12956" y="38435"/>
                      <a:pt x="12974" y="38489"/>
                    </a:cubicBezTo>
                    <a:cubicBezTo>
                      <a:pt x="13046" y="38668"/>
                      <a:pt x="13100" y="38865"/>
                      <a:pt x="13135" y="39061"/>
                    </a:cubicBezTo>
                    <a:cubicBezTo>
                      <a:pt x="12974" y="39026"/>
                      <a:pt x="12921" y="38865"/>
                      <a:pt x="12903" y="38704"/>
                    </a:cubicBezTo>
                    <a:cubicBezTo>
                      <a:pt x="12903" y="38578"/>
                      <a:pt x="12921" y="38453"/>
                      <a:pt x="12921" y="38328"/>
                    </a:cubicBezTo>
                    <a:close/>
                    <a:moveTo>
                      <a:pt x="3651" y="36628"/>
                    </a:moveTo>
                    <a:cubicBezTo>
                      <a:pt x="3669" y="37469"/>
                      <a:pt x="3723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7"/>
                      <a:pt x="2935" y="39258"/>
                      <a:pt x="2846" y="38954"/>
                    </a:cubicBezTo>
                    <a:cubicBezTo>
                      <a:pt x="2667" y="38417"/>
                      <a:pt x="2881" y="37934"/>
                      <a:pt x="3114" y="37469"/>
                    </a:cubicBezTo>
                    <a:cubicBezTo>
                      <a:pt x="3132" y="37478"/>
                      <a:pt x="3150" y="37482"/>
                      <a:pt x="3166" y="37482"/>
                    </a:cubicBezTo>
                    <a:cubicBezTo>
                      <a:pt x="3181" y="37482"/>
                      <a:pt x="3195" y="37478"/>
                      <a:pt x="3204" y="37469"/>
                    </a:cubicBezTo>
                    <a:cubicBezTo>
                      <a:pt x="3400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606" y="39563"/>
                      <a:pt x="7570" y="40064"/>
                    </a:cubicBezTo>
                    <a:lnTo>
                      <a:pt x="7534" y="40064"/>
                    </a:lnTo>
                    <a:cubicBezTo>
                      <a:pt x="7481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3"/>
                      <a:pt x="7051" y="39903"/>
                      <a:pt x="7230" y="39580"/>
                    </a:cubicBezTo>
                    <a:cubicBezTo>
                      <a:pt x="7409" y="39205"/>
                      <a:pt x="7677" y="38900"/>
                      <a:pt x="8017" y="38668"/>
                    </a:cubicBezTo>
                    <a:close/>
                    <a:moveTo>
                      <a:pt x="8769" y="38095"/>
                    </a:moveTo>
                    <a:lnTo>
                      <a:pt x="8823" y="38220"/>
                    </a:lnTo>
                    <a:cubicBezTo>
                      <a:pt x="8805" y="38238"/>
                      <a:pt x="8805" y="38274"/>
                      <a:pt x="8841" y="38292"/>
                    </a:cubicBezTo>
                    <a:cubicBezTo>
                      <a:pt x="8322" y="39026"/>
                      <a:pt x="9002" y="39920"/>
                      <a:pt x="9252" y="40708"/>
                    </a:cubicBezTo>
                    <a:cubicBezTo>
                      <a:pt x="9234" y="40708"/>
                      <a:pt x="9216" y="40708"/>
                      <a:pt x="9216" y="40726"/>
                    </a:cubicBezTo>
                    <a:cubicBezTo>
                      <a:pt x="9198" y="40784"/>
                      <a:pt x="9168" y="40809"/>
                      <a:pt x="9132" y="40809"/>
                    </a:cubicBezTo>
                    <a:cubicBezTo>
                      <a:pt x="8919" y="40809"/>
                      <a:pt x="8462" y="39979"/>
                      <a:pt x="8447" y="39903"/>
                    </a:cubicBezTo>
                    <a:cubicBezTo>
                      <a:pt x="8322" y="39580"/>
                      <a:pt x="8322" y="39240"/>
                      <a:pt x="8447" y="38918"/>
                    </a:cubicBezTo>
                    <a:cubicBezTo>
                      <a:pt x="8483" y="38918"/>
                      <a:pt x="8518" y="38900"/>
                      <a:pt x="8536" y="38865"/>
                    </a:cubicBezTo>
                    <a:cubicBezTo>
                      <a:pt x="8608" y="38650"/>
                      <a:pt x="8680" y="38453"/>
                      <a:pt x="8733" y="38238"/>
                    </a:cubicBezTo>
                    <a:lnTo>
                      <a:pt x="8751" y="38238"/>
                    </a:lnTo>
                    <a:cubicBezTo>
                      <a:pt x="8769" y="38220"/>
                      <a:pt x="8769" y="38202"/>
                      <a:pt x="8751" y="38185"/>
                    </a:cubicBezTo>
                    <a:lnTo>
                      <a:pt x="8769" y="38095"/>
                    </a:lnTo>
                    <a:close/>
                    <a:moveTo>
                      <a:pt x="9020" y="38310"/>
                    </a:moveTo>
                    <a:lnTo>
                      <a:pt x="9020" y="38310"/>
                    </a:lnTo>
                    <a:cubicBezTo>
                      <a:pt x="9807" y="38596"/>
                      <a:pt x="9932" y="40260"/>
                      <a:pt x="9449" y="40887"/>
                    </a:cubicBezTo>
                    <a:cubicBezTo>
                      <a:pt x="9377" y="40583"/>
                      <a:pt x="9288" y="40296"/>
                      <a:pt x="9163" y="40028"/>
                    </a:cubicBezTo>
                    <a:cubicBezTo>
                      <a:pt x="8933" y="39481"/>
                      <a:pt x="8791" y="39039"/>
                      <a:pt x="8907" y="38460"/>
                    </a:cubicBezTo>
                    <a:lnTo>
                      <a:pt x="8907" y="38460"/>
                    </a:lnTo>
                    <a:cubicBezTo>
                      <a:pt x="8939" y="38524"/>
                      <a:pt x="8970" y="38587"/>
                      <a:pt x="9002" y="38650"/>
                    </a:cubicBezTo>
                    <a:cubicBezTo>
                      <a:pt x="9014" y="38674"/>
                      <a:pt x="9035" y="38684"/>
                      <a:pt x="9058" y="38684"/>
                    </a:cubicBezTo>
                    <a:cubicBezTo>
                      <a:pt x="9103" y="38684"/>
                      <a:pt x="9151" y="38644"/>
                      <a:pt x="9127" y="38596"/>
                    </a:cubicBezTo>
                    <a:lnTo>
                      <a:pt x="9020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43" y="39115"/>
                      <a:pt x="8214" y="39688"/>
                      <a:pt x="8411" y="40153"/>
                    </a:cubicBezTo>
                    <a:cubicBezTo>
                      <a:pt x="8411" y="40189"/>
                      <a:pt x="8393" y="40207"/>
                      <a:pt x="8393" y="40260"/>
                    </a:cubicBezTo>
                    <a:cubicBezTo>
                      <a:pt x="8393" y="40260"/>
                      <a:pt x="8393" y="40278"/>
                      <a:pt x="8411" y="40296"/>
                    </a:cubicBezTo>
                    <a:cubicBezTo>
                      <a:pt x="8354" y="40396"/>
                      <a:pt x="8285" y="40542"/>
                      <a:pt x="8278" y="40542"/>
                    </a:cubicBezTo>
                    <a:cubicBezTo>
                      <a:pt x="8276" y="40542"/>
                      <a:pt x="8279" y="40533"/>
                      <a:pt x="8286" y="40511"/>
                    </a:cubicBezTo>
                    <a:lnTo>
                      <a:pt x="8286" y="40511"/>
                    </a:lnTo>
                    <a:lnTo>
                      <a:pt x="8196" y="40672"/>
                    </a:lnTo>
                    <a:cubicBezTo>
                      <a:pt x="8089" y="40869"/>
                      <a:pt x="7910" y="41012"/>
                      <a:pt x="7677" y="41066"/>
                    </a:cubicBezTo>
                    <a:cubicBezTo>
                      <a:pt x="7677" y="40761"/>
                      <a:pt x="7677" y="40475"/>
                      <a:pt x="7713" y="40171"/>
                    </a:cubicBezTo>
                    <a:cubicBezTo>
                      <a:pt x="7731" y="39580"/>
                      <a:pt x="7982" y="39008"/>
                      <a:pt x="8375" y="38578"/>
                    </a:cubicBezTo>
                    <a:close/>
                    <a:moveTo>
                      <a:pt x="17430" y="41441"/>
                    </a:moveTo>
                    <a:lnTo>
                      <a:pt x="17430" y="41441"/>
                    </a:lnTo>
                    <a:cubicBezTo>
                      <a:pt x="17054" y="41585"/>
                      <a:pt x="16697" y="41799"/>
                      <a:pt x="16374" y="42068"/>
                    </a:cubicBezTo>
                    <a:cubicBezTo>
                      <a:pt x="16229" y="42170"/>
                      <a:pt x="16098" y="42290"/>
                      <a:pt x="15984" y="42424"/>
                    </a:cubicBezTo>
                    <a:lnTo>
                      <a:pt x="15984" y="42424"/>
                    </a:lnTo>
                    <a:cubicBezTo>
                      <a:pt x="15984" y="42419"/>
                      <a:pt x="15983" y="42413"/>
                      <a:pt x="15981" y="42408"/>
                    </a:cubicBezTo>
                    <a:cubicBezTo>
                      <a:pt x="15909" y="42229"/>
                      <a:pt x="15838" y="42157"/>
                      <a:pt x="16017" y="41978"/>
                    </a:cubicBezTo>
                    <a:cubicBezTo>
                      <a:pt x="16178" y="41853"/>
                      <a:pt x="16357" y="41746"/>
                      <a:pt x="16571" y="41692"/>
                    </a:cubicBezTo>
                    <a:cubicBezTo>
                      <a:pt x="16840" y="41567"/>
                      <a:pt x="17144" y="41495"/>
                      <a:pt x="17430" y="41441"/>
                    </a:cubicBezTo>
                    <a:close/>
                    <a:moveTo>
                      <a:pt x="18236" y="41245"/>
                    </a:moveTo>
                    <a:lnTo>
                      <a:pt x="18236" y="41245"/>
                    </a:lnTo>
                    <a:cubicBezTo>
                      <a:pt x="19130" y="41424"/>
                      <a:pt x="20061" y="41871"/>
                      <a:pt x="20365" y="42766"/>
                    </a:cubicBezTo>
                    <a:cubicBezTo>
                      <a:pt x="19685" y="42694"/>
                      <a:pt x="19059" y="42372"/>
                      <a:pt x="18593" y="41871"/>
                    </a:cubicBezTo>
                    <a:cubicBezTo>
                      <a:pt x="18629" y="41835"/>
                      <a:pt x="18629" y="41799"/>
                      <a:pt x="18611" y="41764"/>
                    </a:cubicBezTo>
                    <a:cubicBezTo>
                      <a:pt x="18504" y="41567"/>
                      <a:pt x="18379" y="41388"/>
                      <a:pt x="18236" y="41245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6"/>
                      <a:pt x="17394" y="41835"/>
                      <a:pt x="17394" y="41925"/>
                    </a:cubicBezTo>
                    <a:cubicBezTo>
                      <a:pt x="16858" y="42462"/>
                      <a:pt x="16679" y="43410"/>
                      <a:pt x="15802" y="43482"/>
                    </a:cubicBezTo>
                    <a:lnTo>
                      <a:pt x="15820" y="43482"/>
                    </a:lnTo>
                    <a:cubicBezTo>
                      <a:pt x="15814" y="43482"/>
                      <a:pt x="15809" y="43482"/>
                      <a:pt x="15805" y="43482"/>
                    </a:cubicBezTo>
                    <a:cubicBezTo>
                      <a:pt x="15490" y="43482"/>
                      <a:pt x="15821" y="42925"/>
                      <a:pt x="15909" y="42784"/>
                    </a:cubicBezTo>
                    <a:cubicBezTo>
                      <a:pt x="16088" y="42515"/>
                      <a:pt x="16321" y="42283"/>
                      <a:pt x="16571" y="42104"/>
                    </a:cubicBezTo>
                    <a:cubicBezTo>
                      <a:pt x="16840" y="41907"/>
                      <a:pt x="17126" y="41764"/>
                      <a:pt x="17412" y="41656"/>
                    </a:cubicBezTo>
                    <a:close/>
                    <a:moveTo>
                      <a:pt x="17556" y="42175"/>
                    </a:moveTo>
                    <a:lnTo>
                      <a:pt x="17556" y="42372"/>
                    </a:lnTo>
                    <a:cubicBezTo>
                      <a:pt x="17394" y="42730"/>
                      <a:pt x="17341" y="43124"/>
                      <a:pt x="17359" y="43499"/>
                    </a:cubicBezTo>
                    <a:cubicBezTo>
                      <a:pt x="17353" y="43494"/>
                      <a:pt x="17348" y="43492"/>
                      <a:pt x="17343" y="43492"/>
                    </a:cubicBezTo>
                    <a:cubicBezTo>
                      <a:pt x="17330" y="43492"/>
                      <a:pt x="17318" y="43505"/>
                      <a:pt x="17305" y="43517"/>
                    </a:cubicBezTo>
                    <a:cubicBezTo>
                      <a:pt x="17233" y="43646"/>
                      <a:pt x="16852" y="44302"/>
                      <a:pt x="16675" y="44302"/>
                    </a:cubicBezTo>
                    <a:cubicBezTo>
                      <a:pt x="16631" y="44302"/>
                      <a:pt x="16600" y="44262"/>
                      <a:pt x="16589" y="44162"/>
                    </a:cubicBezTo>
                    <a:cubicBezTo>
                      <a:pt x="16571" y="43768"/>
                      <a:pt x="16661" y="43374"/>
                      <a:pt x="16858" y="43034"/>
                    </a:cubicBezTo>
                    <a:cubicBezTo>
                      <a:pt x="17019" y="42730"/>
                      <a:pt x="17216" y="42462"/>
                      <a:pt x="17466" y="42229"/>
                    </a:cubicBezTo>
                    <a:cubicBezTo>
                      <a:pt x="17484" y="42229"/>
                      <a:pt x="17520" y="42211"/>
                      <a:pt x="17556" y="42175"/>
                    </a:cubicBezTo>
                    <a:close/>
                    <a:moveTo>
                      <a:pt x="18182" y="41710"/>
                    </a:moveTo>
                    <a:cubicBezTo>
                      <a:pt x="18218" y="41728"/>
                      <a:pt x="18253" y="41764"/>
                      <a:pt x="18289" y="41781"/>
                    </a:cubicBezTo>
                    <a:cubicBezTo>
                      <a:pt x="18307" y="41835"/>
                      <a:pt x="18343" y="41871"/>
                      <a:pt x="18361" y="41907"/>
                    </a:cubicBezTo>
                    <a:cubicBezTo>
                      <a:pt x="18361" y="41943"/>
                      <a:pt x="18361" y="41960"/>
                      <a:pt x="18397" y="41978"/>
                    </a:cubicBezTo>
                    <a:lnTo>
                      <a:pt x="18432" y="41996"/>
                    </a:lnTo>
                    <a:cubicBezTo>
                      <a:pt x="18593" y="42193"/>
                      <a:pt x="18790" y="42354"/>
                      <a:pt x="19023" y="42479"/>
                    </a:cubicBezTo>
                    <a:cubicBezTo>
                      <a:pt x="19166" y="42658"/>
                      <a:pt x="19273" y="42873"/>
                      <a:pt x="19363" y="43088"/>
                    </a:cubicBezTo>
                    <a:cubicBezTo>
                      <a:pt x="19435" y="43303"/>
                      <a:pt x="19470" y="43517"/>
                      <a:pt x="19488" y="43732"/>
                    </a:cubicBezTo>
                    <a:cubicBezTo>
                      <a:pt x="19488" y="43865"/>
                      <a:pt x="19415" y="44379"/>
                      <a:pt x="19257" y="44379"/>
                    </a:cubicBezTo>
                    <a:cubicBezTo>
                      <a:pt x="19224" y="44379"/>
                      <a:pt x="19188" y="44357"/>
                      <a:pt x="19148" y="44305"/>
                    </a:cubicBezTo>
                    <a:cubicBezTo>
                      <a:pt x="18862" y="43947"/>
                      <a:pt x="18593" y="43571"/>
                      <a:pt x="18343" y="43195"/>
                    </a:cubicBezTo>
                    <a:cubicBezTo>
                      <a:pt x="18289" y="42980"/>
                      <a:pt x="18218" y="42784"/>
                      <a:pt x="18110" y="42605"/>
                    </a:cubicBezTo>
                    <a:cubicBezTo>
                      <a:pt x="18074" y="42462"/>
                      <a:pt x="18057" y="42300"/>
                      <a:pt x="18074" y="42157"/>
                    </a:cubicBezTo>
                    <a:cubicBezTo>
                      <a:pt x="18110" y="42157"/>
                      <a:pt x="18146" y="42122"/>
                      <a:pt x="18164" y="42086"/>
                    </a:cubicBezTo>
                    <a:cubicBezTo>
                      <a:pt x="18182" y="41978"/>
                      <a:pt x="18182" y="41853"/>
                      <a:pt x="18164" y="41746"/>
                    </a:cubicBezTo>
                    <a:lnTo>
                      <a:pt x="18182" y="41710"/>
                    </a:lnTo>
                    <a:close/>
                    <a:moveTo>
                      <a:pt x="17896" y="41960"/>
                    </a:moveTo>
                    <a:lnTo>
                      <a:pt x="17896" y="41978"/>
                    </a:lnTo>
                    <a:lnTo>
                      <a:pt x="17931" y="42014"/>
                    </a:lnTo>
                    <a:cubicBezTo>
                      <a:pt x="17896" y="42139"/>
                      <a:pt x="17896" y="42265"/>
                      <a:pt x="17896" y="42390"/>
                    </a:cubicBezTo>
                    <a:cubicBezTo>
                      <a:pt x="17896" y="42390"/>
                      <a:pt x="17896" y="42408"/>
                      <a:pt x="17896" y="42426"/>
                    </a:cubicBezTo>
                    <a:cubicBezTo>
                      <a:pt x="17949" y="42748"/>
                      <a:pt x="18074" y="43070"/>
                      <a:pt x="18271" y="43338"/>
                    </a:cubicBezTo>
                    <a:cubicBezTo>
                      <a:pt x="18343" y="43768"/>
                      <a:pt x="18271" y="44215"/>
                      <a:pt x="18092" y="44609"/>
                    </a:cubicBezTo>
                    <a:cubicBezTo>
                      <a:pt x="18033" y="44735"/>
                      <a:pt x="17975" y="44787"/>
                      <a:pt x="17920" y="44787"/>
                    </a:cubicBezTo>
                    <a:cubicBezTo>
                      <a:pt x="17679" y="44787"/>
                      <a:pt x="17495" y="43778"/>
                      <a:pt x="17466" y="43589"/>
                    </a:cubicBezTo>
                    <a:cubicBezTo>
                      <a:pt x="17448" y="43231"/>
                      <a:pt x="17502" y="42891"/>
                      <a:pt x="17627" y="42569"/>
                    </a:cubicBezTo>
                    <a:cubicBezTo>
                      <a:pt x="17663" y="42569"/>
                      <a:pt x="17699" y="42551"/>
                      <a:pt x="17717" y="42533"/>
                    </a:cubicBezTo>
                    <a:cubicBezTo>
                      <a:pt x="17806" y="42354"/>
                      <a:pt x="17860" y="42157"/>
                      <a:pt x="17896" y="41960"/>
                    </a:cubicBezTo>
                    <a:close/>
                    <a:moveTo>
                      <a:pt x="11990" y="44824"/>
                    </a:moveTo>
                    <a:lnTo>
                      <a:pt x="11954" y="45110"/>
                    </a:lnTo>
                    <a:cubicBezTo>
                      <a:pt x="11865" y="45271"/>
                      <a:pt x="11757" y="45414"/>
                      <a:pt x="11614" y="45522"/>
                    </a:cubicBezTo>
                    <a:cubicBezTo>
                      <a:pt x="11704" y="45271"/>
                      <a:pt x="11829" y="45038"/>
                      <a:pt x="11990" y="44824"/>
                    </a:cubicBezTo>
                    <a:close/>
                    <a:moveTo>
                      <a:pt x="12259" y="40350"/>
                    </a:moveTo>
                    <a:lnTo>
                      <a:pt x="12259" y="40350"/>
                    </a:lnTo>
                    <a:cubicBezTo>
                      <a:pt x="12080" y="41549"/>
                      <a:pt x="11650" y="42712"/>
                      <a:pt x="11024" y="43750"/>
                    </a:cubicBezTo>
                    <a:cubicBezTo>
                      <a:pt x="10272" y="44967"/>
                      <a:pt x="9073" y="45826"/>
                      <a:pt x="8107" y="46882"/>
                    </a:cubicBezTo>
                    <a:cubicBezTo>
                      <a:pt x="9198" y="44591"/>
                      <a:pt x="11274" y="42694"/>
                      <a:pt x="12259" y="40350"/>
                    </a:cubicBezTo>
                    <a:close/>
                    <a:moveTo>
                      <a:pt x="12008" y="47096"/>
                    </a:moveTo>
                    <a:lnTo>
                      <a:pt x="12080" y="47114"/>
                    </a:lnTo>
                    <a:cubicBezTo>
                      <a:pt x="12205" y="47150"/>
                      <a:pt x="12312" y="47240"/>
                      <a:pt x="12384" y="47329"/>
                    </a:cubicBezTo>
                    <a:cubicBezTo>
                      <a:pt x="12473" y="47418"/>
                      <a:pt x="12545" y="47526"/>
                      <a:pt x="12581" y="47651"/>
                    </a:cubicBezTo>
                    <a:cubicBezTo>
                      <a:pt x="12491" y="47597"/>
                      <a:pt x="12402" y="47544"/>
                      <a:pt x="12312" y="47490"/>
                    </a:cubicBezTo>
                    <a:cubicBezTo>
                      <a:pt x="12259" y="47311"/>
                      <a:pt x="12151" y="47186"/>
                      <a:pt x="12008" y="47096"/>
                    </a:cubicBezTo>
                    <a:close/>
                    <a:moveTo>
                      <a:pt x="11596" y="47436"/>
                    </a:moveTo>
                    <a:lnTo>
                      <a:pt x="11596" y="47436"/>
                    </a:lnTo>
                    <a:cubicBezTo>
                      <a:pt x="11525" y="47615"/>
                      <a:pt x="11435" y="47794"/>
                      <a:pt x="11346" y="47955"/>
                    </a:cubicBezTo>
                    <a:lnTo>
                      <a:pt x="11292" y="47973"/>
                    </a:lnTo>
                    <a:cubicBezTo>
                      <a:pt x="11310" y="47920"/>
                      <a:pt x="11310" y="47866"/>
                      <a:pt x="11328" y="47830"/>
                    </a:cubicBezTo>
                    <a:cubicBezTo>
                      <a:pt x="11435" y="47705"/>
                      <a:pt x="11525" y="47580"/>
                      <a:pt x="11596" y="47436"/>
                    </a:cubicBezTo>
                    <a:close/>
                    <a:moveTo>
                      <a:pt x="10098" y="47802"/>
                    </a:moveTo>
                    <a:cubicBezTo>
                      <a:pt x="10305" y="47802"/>
                      <a:pt x="10515" y="47829"/>
                      <a:pt x="10737" y="47902"/>
                    </a:cubicBezTo>
                    <a:cubicBezTo>
                      <a:pt x="10201" y="48063"/>
                      <a:pt x="9682" y="48295"/>
                      <a:pt x="9216" y="48617"/>
                    </a:cubicBezTo>
                    <a:cubicBezTo>
                      <a:pt x="9216" y="48605"/>
                      <a:pt x="9207" y="48592"/>
                      <a:pt x="9196" y="48592"/>
                    </a:cubicBezTo>
                    <a:cubicBezTo>
                      <a:pt x="9191" y="48592"/>
                      <a:pt x="9186" y="48594"/>
                      <a:pt x="9181" y="48600"/>
                    </a:cubicBezTo>
                    <a:cubicBezTo>
                      <a:pt x="8930" y="48600"/>
                      <a:pt x="8680" y="48564"/>
                      <a:pt x="8447" y="48492"/>
                    </a:cubicBezTo>
                    <a:cubicBezTo>
                      <a:pt x="8395" y="48475"/>
                      <a:pt x="7748" y="48061"/>
                      <a:pt x="8001" y="48061"/>
                    </a:cubicBezTo>
                    <a:cubicBezTo>
                      <a:pt x="8011" y="48061"/>
                      <a:pt x="8022" y="48061"/>
                      <a:pt x="8035" y="48063"/>
                    </a:cubicBezTo>
                    <a:cubicBezTo>
                      <a:pt x="8082" y="48068"/>
                      <a:pt x="8131" y="48070"/>
                      <a:pt x="8181" y="48070"/>
                    </a:cubicBezTo>
                    <a:cubicBezTo>
                      <a:pt x="8300" y="48070"/>
                      <a:pt x="8422" y="48057"/>
                      <a:pt x="8536" y="48045"/>
                    </a:cubicBezTo>
                    <a:cubicBezTo>
                      <a:pt x="9109" y="47968"/>
                      <a:pt x="9591" y="47802"/>
                      <a:pt x="10098" y="47802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35" y="48034"/>
                      <a:pt x="11074" y="48034"/>
                    </a:cubicBezTo>
                    <a:cubicBezTo>
                      <a:pt x="11086" y="48034"/>
                      <a:pt x="11100" y="48031"/>
                      <a:pt x="11113" y="48027"/>
                    </a:cubicBezTo>
                    <a:lnTo>
                      <a:pt x="11113" y="48081"/>
                    </a:lnTo>
                    <a:cubicBezTo>
                      <a:pt x="10433" y="48474"/>
                      <a:pt x="9914" y="49083"/>
                      <a:pt x="9646" y="49834"/>
                    </a:cubicBezTo>
                    <a:cubicBezTo>
                      <a:pt x="9358" y="50122"/>
                      <a:pt x="8969" y="50179"/>
                      <a:pt x="8585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3"/>
                      <a:pt x="8340" y="49924"/>
                    </a:cubicBezTo>
                    <a:cubicBezTo>
                      <a:pt x="8447" y="49763"/>
                      <a:pt x="8554" y="49530"/>
                      <a:pt x="8697" y="49333"/>
                    </a:cubicBezTo>
                    <a:cubicBezTo>
                      <a:pt x="9198" y="48582"/>
                      <a:pt x="10147" y="48313"/>
                      <a:pt x="10952" y="47973"/>
                    </a:cubicBezTo>
                    <a:close/>
                    <a:moveTo>
                      <a:pt x="12366" y="47633"/>
                    </a:moveTo>
                    <a:lnTo>
                      <a:pt x="12366" y="47633"/>
                    </a:lnTo>
                    <a:cubicBezTo>
                      <a:pt x="12455" y="47705"/>
                      <a:pt x="12563" y="47758"/>
                      <a:pt x="12652" y="47830"/>
                    </a:cubicBezTo>
                    <a:cubicBezTo>
                      <a:pt x="12670" y="47902"/>
                      <a:pt x="12670" y="47955"/>
                      <a:pt x="12688" y="48027"/>
                    </a:cubicBezTo>
                    <a:lnTo>
                      <a:pt x="12670" y="48027"/>
                    </a:lnTo>
                    <a:cubicBezTo>
                      <a:pt x="12679" y="48054"/>
                      <a:pt x="12701" y="48067"/>
                      <a:pt x="12722" y="48067"/>
                    </a:cubicBezTo>
                    <a:cubicBezTo>
                      <a:pt x="12742" y="48067"/>
                      <a:pt x="12760" y="48054"/>
                      <a:pt x="12760" y="48027"/>
                    </a:cubicBezTo>
                    <a:lnTo>
                      <a:pt x="12760" y="47902"/>
                    </a:lnTo>
                    <a:cubicBezTo>
                      <a:pt x="13010" y="48045"/>
                      <a:pt x="13261" y="48224"/>
                      <a:pt x="13475" y="48403"/>
                    </a:cubicBezTo>
                    <a:cubicBezTo>
                      <a:pt x="13833" y="48707"/>
                      <a:pt x="13976" y="49190"/>
                      <a:pt x="14102" y="49637"/>
                    </a:cubicBezTo>
                    <a:cubicBezTo>
                      <a:pt x="14138" y="49763"/>
                      <a:pt x="14227" y="50371"/>
                      <a:pt x="14334" y="50443"/>
                    </a:cubicBezTo>
                    <a:cubicBezTo>
                      <a:pt x="13851" y="50174"/>
                      <a:pt x="13422" y="49834"/>
                      <a:pt x="13064" y="49423"/>
                    </a:cubicBezTo>
                    <a:cubicBezTo>
                      <a:pt x="13028" y="49369"/>
                      <a:pt x="12992" y="49315"/>
                      <a:pt x="12956" y="49262"/>
                    </a:cubicBezTo>
                    <a:cubicBezTo>
                      <a:pt x="12921" y="49208"/>
                      <a:pt x="12903" y="49172"/>
                      <a:pt x="12867" y="49136"/>
                    </a:cubicBezTo>
                    <a:cubicBezTo>
                      <a:pt x="12670" y="48796"/>
                      <a:pt x="12509" y="48421"/>
                      <a:pt x="12420" y="48045"/>
                    </a:cubicBezTo>
                    <a:cubicBezTo>
                      <a:pt x="12438" y="48027"/>
                      <a:pt x="12455" y="47991"/>
                      <a:pt x="12455" y="47973"/>
                    </a:cubicBezTo>
                    <a:cubicBezTo>
                      <a:pt x="12420" y="47866"/>
                      <a:pt x="12402" y="47741"/>
                      <a:pt x="12366" y="47633"/>
                    </a:cubicBezTo>
                    <a:close/>
                    <a:moveTo>
                      <a:pt x="11095" y="48277"/>
                    </a:moveTo>
                    <a:lnTo>
                      <a:pt x="11095" y="48277"/>
                    </a:lnTo>
                    <a:cubicBezTo>
                      <a:pt x="10666" y="48635"/>
                      <a:pt x="10308" y="49065"/>
                      <a:pt x="10004" y="49530"/>
                    </a:cubicBezTo>
                    <a:cubicBezTo>
                      <a:pt x="9861" y="49763"/>
                      <a:pt x="9771" y="50049"/>
                      <a:pt x="9753" y="50317"/>
                    </a:cubicBezTo>
                    <a:cubicBezTo>
                      <a:pt x="9735" y="50532"/>
                      <a:pt x="9717" y="50729"/>
                      <a:pt x="9682" y="50944"/>
                    </a:cubicBezTo>
                    <a:lnTo>
                      <a:pt x="9682" y="50926"/>
                    </a:lnTo>
                    <a:cubicBezTo>
                      <a:pt x="9675" y="50929"/>
                      <a:pt x="9668" y="50931"/>
                      <a:pt x="9662" y="50931"/>
                    </a:cubicBezTo>
                    <a:cubicBezTo>
                      <a:pt x="9533" y="50931"/>
                      <a:pt x="9665" y="50226"/>
                      <a:pt x="9682" y="50174"/>
                    </a:cubicBezTo>
                    <a:cubicBezTo>
                      <a:pt x="9771" y="49852"/>
                      <a:pt x="9914" y="49548"/>
                      <a:pt x="10111" y="49280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25" y="48134"/>
                    </a:moveTo>
                    <a:cubicBezTo>
                      <a:pt x="11203" y="48689"/>
                      <a:pt x="10970" y="49297"/>
                      <a:pt x="10845" y="49942"/>
                    </a:cubicBezTo>
                    <a:lnTo>
                      <a:pt x="10863" y="49924"/>
                    </a:lnTo>
                    <a:lnTo>
                      <a:pt x="10863" y="49924"/>
                    </a:lnTo>
                    <a:cubicBezTo>
                      <a:pt x="10827" y="50121"/>
                      <a:pt x="10827" y="50335"/>
                      <a:pt x="10845" y="50532"/>
                    </a:cubicBezTo>
                    <a:cubicBezTo>
                      <a:pt x="10630" y="50890"/>
                      <a:pt x="10469" y="51230"/>
                      <a:pt x="10057" y="51409"/>
                    </a:cubicBezTo>
                    <a:cubicBezTo>
                      <a:pt x="10001" y="51432"/>
                      <a:pt x="9955" y="51442"/>
                      <a:pt x="9918" y="51442"/>
                    </a:cubicBezTo>
                    <a:cubicBezTo>
                      <a:pt x="9637" y="51442"/>
                      <a:pt x="9863" y="50853"/>
                      <a:pt x="9879" y="50711"/>
                    </a:cubicBezTo>
                    <a:cubicBezTo>
                      <a:pt x="9932" y="50121"/>
                      <a:pt x="10147" y="49548"/>
                      <a:pt x="10523" y="49083"/>
                    </a:cubicBezTo>
                    <a:cubicBezTo>
                      <a:pt x="10755" y="48814"/>
                      <a:pt x="11006" y="48582"/>
                      <a:pt x="11274" y="48349"/>
                    </a:cubicBezTo>
                    <a:cubicBezTo>
                      <a:pt x="11364" y="48277"/>
                      <a:pt x="11435" y="48188"/>
                      <a:pt x="11525" y="48134"/>
                    </a:cubicBezTo>
                    <a:close/>
                    <a:moveTo>
                      <a:pt x="12026" y="48242"/>
                    </a:moveTo>
                    <a:lnTo>
                      <a:pt x="12026" y="48242"/>
                    </a:lnTo>
                    <a:cubicBezTo>
                      <a:pt x="12080" y="48385"/>
                      <a:pt x="12151" y="48528"/>
                      <a:pt x="12241" y="48635"/>
                    </a:cubicBezTo>
                    <a:cubicBezTo>
                      <a:pt x="12259" y="48654"/>
                      <a:pt x="12280" y="48662"/>
                      <a:pt x="12300" y="48662"/>
                    </a:cubicBezTo>
                    <a:cubicBezTo>
                      <a:pt x="12336" y="48662"/>
                      <a:pt x="12366" y="48635"/>
                      <a:pt x="12366" y="48600"/>
                    </a:cubicBezTo>
                    <a:lnTo>
                      <a:pt x="12366" y="48510"/>
                    </a:lnTo>
                    <a:cubicBezTo>
                      <a:pt x="12509" y="48886"/>
                      <a:pt x="12724" y="49244"/>
                      <a:pt x="12992" y="49566"/>
                    </a:cubicBezTo>
                    <a:cubicBezTo>
                      <a:pt x="13118" y="49834"/>
                      <a:pt x="13189" y="50139"/>
                      <a:pt x="13207" y="50461"/>
                    </a:cubicBezTo>
                    <a:lnTo>
                      <a:pt x="13225" y="50461"/>
                    </a:lnTo>
                    <a:cubicBezTo>
                      <a:pt x="13243" y="50729"/>
                      <a:pt x="13225" y="50980"/>
                      <a:pt x="13171" y="51248"/>
                    </a:cubicBezTo>
                    <a:cubicBezTo>
                      <a:pt x="13125" y="51497"/>
                      <a:pt x="13089" y="51617"/>
                      <a:pt x="13018" y="51617"/>
                    </a:cubicBezTo>
                    <a:cubicBezTo>
                      <a:pt x="12951" y="51617"/>
                      <a:pt x="12853" y="51510"/>
                      <a:pt x="12688" y="51302"/>
                    </a:cubicBezTo>
                    <a:cubicBezTo>
                      <a:pt x="11990" y="50371"/>
                      <a:pt x="11901" y="49351"/>
                      <a:pt x="12026" y="48242"/>
                    </a:cubicBezTo>
                    <a:close/>
                    <a:moveTo>
                      <a:pt x="11865" y="47723"/>
                    </a:moveTo>
                    <a:cubicBezTo>
                      <a:pt x="11901" y="47884"/>
                      <a:pt x="11936" y="48027"/>
                      <a:pt x="11972" y="48170"/>
                    </a:cubicBezTo>
                    <a:cubicBezTo>
                      <a:pt x="11965" y="48163"/>
                      <a:pt x="11951" y="48158"/>
                      <a:pt x="11938" y="48158"/>
                    </a:cubicBezTo>
                    <a:cubicBezTo>
                      <a:pt x="11919" y="48158"/>
                      <a:pt x="11901" y="48167"/>
                      <a:pt x="11901" y="48188"/>
                    </a:cubicBezTo>
                    <a:cubicBezTo>
                      <a:pt x="11686" y="48850"/>
                      <a:pt x="11704" y="49566"/>
                      <a:pt x="11936" y="50210"/>
                    </a:cubicBezTo>
                    <a:cubicBezTo>
                      <a:pt x="11936" y="50496"/>
                      <a:pt x="11883" y="50783"/>
                      <a:pt x="11829" y="51069"/>
                    </a:cubicBezTo>
                    <a:cubicBezTo>
                      <a:pt x="11829" y="51084"/>
                      <a:pt x="11417" y="51748"/>
                      <a:pt x="11261" y="51748"/>
                    </a:cubicBezTo>
                    <a:cubicBezTo>
                      <a:pt x="11230" y="51748"/>
                      <a:pt x="11209" y="51722"/>
                      <a:pt x="11203" y="51660"/>
                    </a:cubicBezTo>
                    <a:cubicBezTo>
                      <a:pt x="11167" y="51481"/>
                      <a:pt x="11131" y="51320"/>
                      <a:pt x="11095" y="51176"/>
                    </a:cubicBezTo>
                    <a:cubicBezTo>
                      <a:pt x="10845" y="50103"/>
                      <a:pt x="11185" y="49280"/>
                      <a:pt x="11561" y="48349"/>
                    </a:cubicBezTo>
                    <a:lnTo>
                      <a:pt x="11561" y="48403"/>
                    </a:lnTo>
                    <a:cubicBezTo>
                      <a:pt x="11570" y="48447"/>
                      <a:pt x="11610" y="48470"/>
                      <a:pt x="11650" y="48470"/>
                    </a:cubicBezTo>
                    <a:cubicBezTo>
                      <a:pt x="11690" y="48470"/>
                      <a:pt x="11731" y="48447"/>
                      <a:pt x="11740" y="48403"/>
                    </a:cubicBezTo>
                    <a:cubicBezTo>
                      <a:pt x="11793" y="48170"/>
                      <a:pt x="11829" y="47955"/>
                      <a:pt x="11865" y="47723"/>
                    </a:cubicBezTo>
                    <a:close/>
                    <a:moveTo>
                      <a:pt x="11117" y="1"/>
                    </a:moveTo>
                    <a:cubicBezTo>
                      <a:pt x="11096" y="1"/>
                      <a:pt x="11074" y="11"/>
                      <a:pt x="11060" y="32"/>
                    </a:cubicBezTo>
                    <a:cubicBezTo>
                      <a:pt x="10505" y="1446"/>
                      <a:pt x="10111" y="2913"/>
                      <a:pt x="9914" y="4399"/>
                    </a:cubicBezTo>
                    <a:cubicBezTo>
                      <a:pt x="9288" y="4918"/>
                      <a:pt x="8697" y="5866"/>
                      <a:pt x="8805" y="6635"/>
                    </a:cubicBezTo>
                    <a:cubicBezTo>
                      <a:pt x="8805" y="6676"/>
                      <a:pt x="8835" y="6726"/>
                      <a:pt x="8873" y="6726"/>
                    </a:cubicBezTo>
                    <a:cubicBezTo>
                      <a:pt x="8885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89" y="5365"/>
                    </a:cubicBezTo>
                    <a:lnTo>
                      <a:pt x="9789" y="5365"/>
                    </a:lnTo>
                    <a:cubicBezTo>
                      <a:pt x="9664" y="6671"/>
                      <a:pt x="9628" y="7960"/>
                      <a:pt x="9682" y="9266"/>
                    </a:cubicBezTo>
                    <a:cubicBezTo>
                      <a:pt x="9234" y="9785"/>
                      <a:pt x="9091" y="10519"/>
                      <a:pt x="8966" y="11163"/>
                    </a:cubicBezTo>
                    <a:cubicBezTo>
                      <a:pt x="8966" y="11207"/>
                      <a:pt x="9001" y="11262"/>
                      <a:pt x="9053" y="11262"/>
                    </a:cubicBezTo>
                    <a:cubicBezTo>
                      <a:pt x="9065" y="11262"/>
                      <a:pt x="9078" y="11259"/>
                      <a:pt x="9091" y="11252"/>
                    </a:cubicBezTo>
                    <a:cubicBezTo>
                      <a:pt x="9360" y="10948"/>
                      <a:pt x="9574" y="10608"/>
                      <a:pt x="9735" y="10232"/>
                    </a:cubicBezTo>
                    <a:cubicBezTo>
                      <a:pt x="9735" y="10322"/>
                      <a:pt x="9735" y="10429"/>
                      <a:pt x="9753" y="10519"/>
                    </a:cubicBezTo>
                    <a:cubicBezTo>
                      <a:pt x="9646" y="11736"/>
                      <a:pt x="9503" y="12952"/>
                      <a:pt x="9324" y="14151"/>
                    </a:cubicBezTo>
                    <a:cubicBezTo>
                      <a:pt x="8465" y="15100"/>
                      <a:pt x="7767" y="16209"/>
                      <a:pt x="7033" y="17265"/>
                    </a:cubicBezTo>
                    <a:cubicBezTo>
                      <a:pt x="5959" y="18786"/>
                      <a:pt x="4922" y="20272"/>
                      <a:pt x="4152" y="21954"/>
                    </a:cubicBezTo>
                    <a:cubicBezTo>
                      <a:pt x="4120" y="22018"/>
                      <a:pt x="4174" y="22082"/>
                      <a:pt x="4224" y="22082"/>
                    </a:cubicBezTo>
                    <a:cubicBezTo>
                      <a:pt x="4230" y="22082"/>
                      <a:pt x="4236" y="22081"/>
                      <a:pt x="4242" y="22079"/>
                    </a:cubicBezTo>
                    <a:cubicBezTo>
                      <a:pt x="6371" y="21488"/>
                      <a:pt x="7856" y="19717"/>
                      <a:pt x="8697" y="17713"/>
                    </a:cubicBezTo>
                    <a:lnTo>
                      <a:pt x="8697" y="17713"/>
                    </a:lnTo>
                    <a:cubicBezTo>
                      <a:pt x="8518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80" y="20316"/>
                    </a:cubicBezTo>
                    <a:cubicBezTo>
                      <a:pt x="8067" y="20316"/>
                      <a:pt x="8053" y="20325"/>
                      <a:pt x="8053" y="20343"/>
                    </a:cubicBezTo>
                    <a:cubicBezTo>
                      <a:pt x="8017" y="20522"/>
                      <a:pt x="8000" y="20701"/>
                      <a:pt x="8000" y="20880"/>
                    </a:cubicBezTo>
                    <a:cubicBezTo>
                      <a:pt x="7874" y="21381"/>
                      <a:pt x="7749" y="21900"/>
                      <a:pt x="7606" y="22419"/>
                    </a:cubicBezTo>
                    <a:cubicBezTo>
                      <a:pt x="7141" y="22652"/>
                      <a:pt x="6765" y="23027"/>
                      <a:pt x="6532" y="23493"/>
                    </a:cubicBezTo>
                    <a:cubicBezTo>
                      <a:pt x="6500" y="23541"/>
                      <a:pt x="6540" y="23603"/>
                      <a:pt x="6599" y="23603"/>
                    </a:cubicBezTo>
                    <a:cubicBezTo>
                      <a:pt x="6606" y="23603"/>
                      <a:pt x="6614" y="23602"/>
                      <a:pt x="6622" y="23600"/>
                    </a:cubicBezTo>
                    <a:cubicBezTo>
                      <a:pt x="6926" y="23528"/>
                      <a:pt x="7212" y="23350"/>
                      <a:pt x="7409" y="23099"/>
                    </a:cubicBezTo>
                    <a:lnTo>
                      <a:pt x="7409" y="23099"/>
                    </a:lnTo>
                    <a:cubicBezTo>
                      <a:pt x="7319" y="23457"/>
                      <a:pt x="7212" y="23815"/>
                      <a:pt x="7123" y="24173"/>
                    </a:cubicBezTo>
                    <a:cubicBezTo>
                      <a:pt x="6854" y="24352"/>
                      <a:pt x="6622" y="24548"/>
                      <a:pt x="6389" y="24745"/>
                    </a:cubicBezTo>
                    <a:cubicBezTo>
                      <a:pt x="6425" y="24710"/>
                      <a:pt x="6443" y="24674"/>
                      <a:pt x="6461" y="24638"/>
                    </a:cubicBezTo>
                    <a:cubicBezTo>
                      <a:pt x="6475" y="24609"/>
                      <a:pt x="6454" y="24580"/>
                      <a:pt x="6426" y="24580"/>
                    </a:cubicBezTo>
                    <a:cubicBezTo>
                      <a:pt x="6420" y="24580"/>
                      <a:pt x="6413" y="24581"/>
                      <a:pt x="6407" y="24584"/>
                    </a:cubicBezTo>
                    <a:cubicBezTo>
                      <a:pt x="6335" y="24638"/>
                      <a:pt x="6282" y="24710"/>
                      <a:pt x="6228" y="24781"/>
                    </a:cubicBezTo>
                    <a:cubicBezTo>
                      <a:pt x="6207" y="24780"/>
                      <a:pt x="6186" y="24780"/>
                      <a:pt x="6165" y="24780"/>
                    </a:cubicBezTo>
                    <a:cubicBezTo>
                      <a:pt x="5478" y="24780"/>
                      <a:pt x="4640" y="25329"/>
                      <a:pt x="4206" y="25676"/>
                    </a:cubicBezTo>
                    <a:cubicBezTo>
                      <a:pt x="4170" y="25712"/>
                      <a:pt x="4188" y="25801"/>
                      <a:pt x="4259" y="25801"/>
                    </a:cubicBezTo>
                    <a:cubicBezTo>
                      <a:pt x="4707" y="25765"/>
                      <a:pt x="5154" y="25676"/>
                      <a:pt x="5566" y="25515"/>
                    </a:cubicBezTo>
                    <a:lnTo>
                      <a:pt x="5566" y="25515"/>
                    </a:lnTo>
                    <a:cubicBezTo>
                      <a:pt x="5047" y="25944"/>
                      <a:pt x="4599" y="26463"/>
                      <a:pt x="4242" y="27036"/>
                    </a:cubicBezTo>
                    <a:cubicBezTo>
                      <a:pt x="4224" y="27090"/>
                      <a:pt x="4259" y="27143"/>
                      <a:pt x="4313" y="27143"/>
                    </a:cubicBezTo>
                    <a:cubicBezTo>
                      <a:pt x="4868" y="27143"/>
                      <a:pt x="5423" y="26893"/>
                      <a:pt x="5781" y="26445"/>
                    </a:cubicBezTo>
                    <a:lnTo>
                      <a:pt x="5781" y="26445"/>
                    </a:lnTo>
                    <a:cubicBezTo>
                      <a:pt x="5584" y="27018"/>
                      <a:pt x="5619" y="27644"/>
                      <a:pt x="5888" y="28163"/>
                    </a:cubicBezTo>
                    <a:cubicBezTo>
                      <a:pt x="5908" y="28193"/>
                      <a:pt x="5933" y="28206"/>
                      <a:pt x="5957" y="28206"/>
                    </a:cubicBezTo>
                    <a:cubicBezTo>
                      <a:pt x="5977" y="28206"/>
                      <a:pt x="5997" y="28197"/>
                      <a:pt x="6013" y="28181"/>
                    </a:cubicBezTo>
                    <a:cubicBezTo>
                      <a:pt x="6389" y="27841"/>
                      <a:pt x="6657" y="27394"/>
                      <a:pt x="6801" y="26893"/>
                    </a:cubicBezTo>
                    <a:cubicBezTo>
                      <a:pt x="6872" y="27161"/>
                      <a:pt x="6979" y="27412"/>
                      <a:pt x="7141" y="27626"/>
                    </a:cubicBezTo>
                    <a:cubicBezTo>
                      <a:pt x="7235" y="27748"/>
                      <a:pt x="7636" y="28125"/>
                      <a:pt x="7911" y="28125"/>
                    </a:cubicBezTo>
                    <a:cubicBezTo>
                      <a:pt x="8000" y="28125"/>
                      <a:pt x="8077" y="28085"/>
                      <a:pt x="8125" y="27984"/>
                    </a:cubicBezTo>
                    <a:cubicBezTo>
                      <a:pt x="8357" y="27465"/>
                      <a:pt x="8161" y="26857"/>
                      <a:pt x="7982" y="26338"/>
                    </a:cubicBezTo>
                    <a:lnTo>
                      <a:pt x="7982" y="26338"/>
                    </a:lnTo>
                    <a:cubicBezTo>
                      <a:pt x="8195" y="26523"/>
                      <a:pt x="8475" y="26628"/>
                      <a:pt x="8761" y="26628"/>
                    </a:cubicBezTo>
                    <a:cubicBezTo>
                      <a:pt x="8835" y="26628"/>
                      <a:pt x="8910" y="26621"/>
                      <a:pt x="8984" y="26606"/>
                    </a:cubicBezTo>
                    <a:cubicBezTo>
                      <a:pt x="9020" y="26589"/>
                      <a:pt x="9037" y="26571"/>
                      <a:pt x="9037" y="26535"/>
                    </a:cubicBezTo>
                    <a:cubicBezTo>
                      <a:pt x="9037" y="25694"/>
                      <a:pt x="8232" y="24817"/>
                      <a:pt x="7391" y="24781"/>
                    </a:cubicBezTo>
                    <a:cubicBezTo>
                      <a:pt x="7337" y="24620"/>
                      <a:pt x="7284" y="24477"/>
                      <a:pt x="7230" y="24316"/>
                    </a:cubicBezTo>
                    <a:cubicBezTo>
                      <a:pt x="7212" y="24316"/>
                      <a:pt x="7212" y="24298"/>
                      <a:pt x="7194" y="24298"/>
                    </a:cubicBezTo>
                    <a:cubicBezTo>
                      <a:pt x="7212" y="24298"/>
                      <a:pt x="7212" y="24280"/>
                      <a:pt x="7194" y="24280"/>
                    </a:cubicBezTo>
                    <a:cubicBezTo>
                      <a:pt x="7212" y="24262"/>
                      <a:pt x="7212" y="24244"/>
                      <a:pt x="7194" y="24226"/>
                    </a:cubicBezTo>
                    <a:cubicBezTo>
                      <a:pt x="7355" y="23743"/>
                      <a:pt x="7516" y="23242"/>
                      <a:pt x="7660" y="22759"/>
                    </a:cubicBezTo>
                    <a:cubicBezTo>
                      <a:pt x="7677" y="22741"/>
                      <a:pt x="7677" y="22723"/>
                      <a:pt x="7660" y="22723"/>
                    </a:cubicBezTo>
                    <a:lnTo>
                      <a:pt x="7713" y="22526"/>
                    </a:lnTo>
                    <a:cubicBezTo>
                      <a:pt x="7785" y="22473"/>
                      <a:pt x="7856" y="22437"/>
                      <a:pt x="7910" y="22383"/>
                    </a:cubicBezTo>
                    <a:cubicBezTo>
                      <a:pt x="7982" y="22330"/>
                      <a:pt x="7910" y="22294"/>
                      <a:pt x="7874" y="22294"/>
                    </a:cubicBezTo>
                    <a:cubicBezTo>
                      <a:pt x="7821" y="22312"/>
                      <a:pt x="7803" y="22312"/>
                      <a:pt x="7785" y="22330"/>
                    </a:cubicBezTo>
                    <a:cubicBezTo>
                      <a:pt x="7874" y="22043"/>
                      <a:pt x="7964" y="21739"/>
                      <a:pt x="8035" y="21453"/>
                    </a:cubicBezTo>
                    <a:cubicBezTo>
                      <a:pt x="8107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7" y="22270"/>
                      <a:pt x="8536" y="22240"/>
                    </a:cubicBezTo>
                    <a:cubicBezTo>
                      <a:pt x="8644" y="21793"/>
                      <a:pt x="8447" y="21220"/>
                      <a:pt x="8232" y="20791"/>
                    </a:cubicBezTo>
                    <a:cubicBezTo>
                      <a:pt x="8375" y="20236"/>
                      <a:pt x="8518" y="19681"/>
                      <a:pt x="8662" y="19126"/>
                    </a:cubicBezTo>
                    <a:cubicBezTo>
                      <a:pt x="8680" y="19538"/>
                      <a:pt x="8787" y="19932"/>
                      <a:pt x="9020" y="20272"/>
                    </a:cubicBezTo>
                    <a:cubicBezTo>
                      <a:pt x="9028" y="20289"/>
                      <a:pt x="9051" y="20298"/>
                      <a:pt x="9073" y="20298"/>
                    </a:cubicBezTo>
                    <a:cubicBezTo>
                      <a:pt x="9096" y="20298"/>
                      <a:pt x="9118" y="20289"/>
                      <a:pt x="9127" y="20272"/>
                    </a:cubicBezTo>
                    <a:cubicBezTo>
                      <a:pt x="9342" y="19788"/>
                      <a:pt x="9127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28" y="14366"/>
                    </a:cubicBezTo>
                    <a:cubicBezTo>
                      <a:pt x="9735" y="14098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52" y="13503"/>
                    </a:cubicBezTo>
                    <a:cubicBezTo>
                      <a:pt x="9938" y="13503"/>
                      <a:pt x="9925" y="13509"/>
                      <a:pt x="9914" y="13525"/>
                    </a:cubicBezTo>
                    <a:cubicBezTo>
                      <a:pt x="9879" y="13579"/>
                      <a:pt x="9861" y="13632"/>
                      <a:pt x="9825" y="13686"/>
                    </a:cubicBezTo>
                    <a:cubicBezTo>
                      <a:pt x="9816" y="13668"/>
                      <a:pt x="9802" y="13659"/>
                      <a:pt x="9789" y="13659"/>
                    </a:cubicBezTo>
                    <a:cubicBezTo>
                      <a:pt x="9776" y="13659"/>
                      <a:pt x="9762" y="13668"/>
                      <a:pt x="9753" y="13686"/>
                    </a:cubicBezTo>
                    <a:lnTo>
                      <a:pt x="9717" y="13722"/>
                    </a:lnTo>
                    <a:cubicBezTo>
                      <a:pt x="9771" y="13221"/>
                      <a:pt x="9825" y="12702"/>
                      <a:pt x="9879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23"/>
                      <a:pt x="10630" y="17623"/>
                      <a:pt x="10612" y="17623"/>
                    </a:cubicBezTo>
                    <a:cubicBezTo>
                      <a:pt x="10236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302" y="19636"/>
                    </a:cubicBezTo>
                    <a:cubicBezTo>
                      <a:pt x="10322" y="19636"/>
                      <a:pt x="10343" y="19628"/>
                      <a:pt x="10362" y="19609"/>
                    </a:cubicBezTo>
                    <a:cubicBezTo>
                      <a:pt x="10576" y="19341"/>
                      <a:pt x="10737" y="19019"/>
                      <a:pt x="10809" y="18661"/>
                    </a:cubicBezTo>
                    <a:cubicBezTo>
                      <a:pt x="11024" y="19967"/>
                      <a:pt x="11221" y="21238"/>
                      <a:pt x="11400" y="22491"/>
                    </a:cubicBezTo>
                    <a:lnTo>
                      <a:pt x="11668" y="24548"/>
                    </a:lnTo>
                    <a:cubicBezTo>
                      <a:pt x="11346" y="24960"/>
                      <a:pt x="11167" y="25497"/>
                      <a:pt x="11185" y="26034"/>
                    </a:cubicBezTo>
                    <a:cubicBezTo>
                      <a:pt x="11185" y="26072"/>
                      <a:pt x="11230" y="26110"/>
                      <a:pt x="11275" y="26110"/>
                    </a:cubicBezTo>
                    <a:cubicBezTo>
                      <a:pt x="11293" y="26110"/>
                      <a:pt x="11312" y="26103"/>
                      <a:pt x="11328" y="26087"/>
                    </a:cubicBezTo>
                    <a:cubicBezTo>
                      <a:pt x="11525" y="25855"/>
                      <a:pt x="11686" y="25586"/>
                      <a:pt x="11775" y="25300"/>
                    </a:cubicBezTo>
                    <a:cubicBezTo>
                      <a:pt x="11883" y="26177"/>
                      <a:pt x="11990" y="27036"/>
                      <a:pt x="12115" y="27913"/>
                    </a:cubicBezTo>
                    <a:cubicBezTo>
                      <a:pt x="11793" y="28503"/>
                      <a:pt x="11435" y="29076"/>
                      <a:pt x="11042" y="29631"/>
                    </a:cubicBezTo>
                    <a:cubicBezTo>
                      <a:pt x="11033" y="29622"/>
                      <a:pt x="11024" y="29617"/>
                      <a:pt x="11015" y="29617"/>
                    </a:cubicBezTo>
                    <a:cubicBezTo>
                      <a:pt x="11006" y="29617"/>
                      <a:pt x="10997" y="29622"/>
                      <a:pt x="10988" y="29631"/>
                    </a:cubicBezTo>
                    <a:cubicBezTo>
                      <a:pt x="10815" y="29737"/>
                      <a:pt x="10622" y="29794"/>
                      <a:pt x="10424" y="29794"/>
                    </a:cubicBezTo>
                    <a:cubicBezTo>
                      <a:pt x="10356" y="29794"/>
                      <a:pt x="10287" y="29788"/>
                      <a:pt x="10219" y="29774"/>
                    </a:cubicBezTo>
                    <a:cubicBezTo>
                      <a:pt x="10308" y="29667"/>
                      <a:pt x="10415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9"/>
                      <a:pt x="11131" y="29273"/>
                    </a:cubicBezTo>
                    <a:cubicBezTo>
                      <a:pt x="11055" y="29236"/>
                      <a:pt x="10976" y="29220"/>
                      <a:pt x="10896" y="29220"/>
                    </a:cubicBezTo>
                    <a:cubicBezTo>
                      <a:pt x="10548" y="29220"/>
                      <a:pt x="10193" y="29530"/>
                      <a:pt x="10004" y="29792"/>
                    </a:cubicBezTo>
                    <a:cubicBezTo>
                      <a:pt x="9986" y="29845"/>
                      <a:pt x="10004" y="29899"/>
                      <a:pt x="10057" y="29899"/>
                    </a:cubicBezTo>
                    <a:cubicBezTo>
                      <a:pt x="10156" y="29924"/>
                      <a:pt x="10254" y="29936"/>
                      <a:pt x="10351" y="29936"/>
                    </a:cubicBezTo>
                    <a:cubicBezTo>
                      <a:pt x="10538" y="29936"/>
                      <a:pt x="10722" y="29892"/>
                      <a:pt x="10899" y="29810"/>
                    </a:cubicBezTo>
                    <a:lnTo>
                      <a:pt x="10899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70"/>
                      <a:pt x="9485" y="31367"/>
                      <a:pt x="9270" y="31581"/>
                    </a:cubicBezTo>
                    <a:cubicBezTo>
                      <a:pt x="8805" y="31814"/>
                      <a:pt x="8322" y="32011"/>
                      <a:pt x="7821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313" y="33049"/>
                      <a:pt x="4313" y="33138"/>
                      <a:pt x="4367" y="33138"/>
                    </a:cubicBezTo>
                    <a:cubicBezTo>
                      <a:pt x="4413" y="33139"/>
                      <a:pt x="4460" y="33140"/>
                      <a:pt x="4506" y="33140"/>
                    </a:cubicBezTo>
                    <a:cubicBezTo>
                      <a:pt x="5774" y="33140"/>
                      <a:pt x="6914" y="32674"/>
                      <a:pt x="8071" y="32208"/>
                    </a:cubicBezTo>
                    <a:cubicBezTo>
                      <a:pt x="8310" y="32123"/>
                      <a:pt x="8548" y="32039"/>
                      <a:pt x="8778" y="31938"/>
                    </a:cubicBezTo>
                    <a:lnTo>
                      <a:pt x="8778" y="31938"/>
                    </a:lnTo>
                    <a:cubicBezTo>
                      <a:pt x="8176" y="32233"/>
                      <a:pt x="7635" y="32617"/>
                      <a:pt x="7051" y="32941"/>
                    </a:cubicBezTo>
                    <a:cubicBezTo>
                      <a:pt x="6282" y="33371"/>
                      <a:pt x="5405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6"/>
                      <a:pt x="2971" y="32906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44" y="31778"/>
                    </a:cubicBezTo>
                    <a:cubicBezTo>
                      <a:pt x="4116" y="31868"/>
                      <a:pt x="3132" y="32655"/>
                      <a:pt x="2184" y="33174"/>
                    </a:cubicBezTo>
                    <a:cubicBezTo>
                      <a:pt x="2130" y="33210"/>
                      <a:pt x="2148" y="33317"/>
                      <a:pt x="2201" y="33335"/>
                    </a:cubicBezTo>
                    <a:cubicBezTo>
                      <a:pt x="3032" y="33465"/>
                      <a:pt x="3846" y="33580"/>
                      <a:pt x="4671" y="33580"/>
                    </a:cubicBezTo>
                    <a:cubicBezTo>
                      <a:pt x="5091" y="33580"/>
                      <a:pt x="5513" y="33551"/>
                      <a:pt x="5942" y="33478"/>
                    </a:cubicBezTo>
                    <a:cubicBezTo>
                      <a:pt x="6908" y="33317"/>
                      <a:pt x="7731" y="32709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40"/>
                      <a:pt x="5942" y="34588"/>
                      <a:pt x="5387" y="35017"/>
                    </a:cubicBezTo>
                    <a:cubicBezTo>
                      <a:pt x="5172" y="34910"/>
                      <a:pt x="4922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9"/>
                    </a:cubicBezTo>
                    <a:lnTo>
                      <a:pt x="4778" y="35465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73"/>
                      <a:pt x="3723" y="36073"/>
                    </a:cubicBezTo>
                    <a:lnTo>
                      <a:pt x="3633" y="36073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42" y="35925"/>
                      <a:pt x="3336" y="35922"/>
                      <a:pt x="3331" y="35922"/>
                    </a:cubicBezTo>
                    <a:cubicBezTo>
                      <a:pt x="3318" y="35922"/>
                      <a:pt x="3306" y="35935"/>
                      <a:pt x="3293" y="35948"/>
                    </a:cubicBezTo>
                    <a:lnTo>
                      <a:pt x="3204" y="35948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5" y="34122"/>
                      <a:pt x="609" y="34176"/>
                      <a:pt x="645" y="34230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805"/>
                    </a:cubicBezTo>
                    <a:lnTo>
                      <a:pt x="72" y="35787"/>
                    </a:lnTo>
                    <a:cubicBezTo>
                      <a:pt x="299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92" y="36699"/>
                      <a:pt x="358" y="36968"/>
                      <a:pt x="340" y="37451"/>
                    </a:cubicBezTo>
                    <a:cubicBezTo>
                      <a:pt x="321" y="37766"/>
                      <a:pt x="599" y="37854"/>
                      <a:pt x="899" y="37854"/>
                    </a:cubicBezTo>
                    <a:cubicBezTo>
                      <a:pt x="1143" y="37854"/>
                      <a:pt x="1401" y="37795"/>
                      <a:pt x="1521" y="37755"/>
                    </a:cubicBezTo>
                    <a:cubicBezTo>
                      <a:pt x="1665" y="37701"/>
                      <a:pt x="1808" y="37648"/>
                      <a:pt x="1933" y="37576"/>
                    </a:cubicBezTo>
                    <a:lnTo>
                      <a:pt x="1933" y="37576"/>
                    </a:lnTo>
                    <a:cubicBezTo>
                      <a:pt x="1593" y="37970"/>
                      <a:pt x="1343" y="38435"/>
                      <a:pt x="1235" y="38936"/>
                    </a:cubicBezTo>
                    <a:cubicBezTo>
                      <a:pt x="1235" y="38990"/>
                      <a:pt x="1271" y="39026"/>
                      <a:pt x="1307" y="39026"/>
                    </a:cubicBezTo>
                    <a:cubicBezTo>
                      <a:pt x="1951" y="39026"/>
                      <a:pt x="2380" y="38614"/>
                      <a:pt x="2667" y="38095"/>
                    </a:cubicBezTo>
                    <a:lnTo>
                      <a:pt x="2667" y="38095"/>
                    </a:lnTo>
                    <a:cubicBezTo>
                      <a:pt x="2559" y="38739"/>
                      <a:pt x="2792" y="39419"/>
                      <a:pt x="3275" y="40046"/>
                    </a:cubicBezTo>
                    <a:cubicBezTo>
                      <a:pt x="3293" y="40073"/>
                      <a:pt x="3320" y="40086"/>
                      <a:pt x="3345" y="40086"/>
                    </a:cubicBezTo>
                    <a:cubicBezTo>
                      <a:pt x="3369" y="40086"/>
                      <a:pt x="3392" y="40073"/>
                      <a:pt x="3400" y="40046"/>
                    </a:cubicBezTo>
                    <a:cubicBezTo>
                      <a:pt x="3615" y="39580"/>
                      <a:pt x="3740" y="39061"/>
                      <a:pt x="3776" y="38542"/>
                    </a:cubicBezTo>
                    <a:cubicBezTo>
                      <a:pt x="3830" y="38668"/>
                      <a:pt x="3902" y="38793"/>
                      <a:pt x="3973" y="38918"/>
                    </a:cubicBezTo>
                    <a:cubicBezTo>
                      <a:pt x="3991" y="38954"/>
                      <a:pt x="4027" y="38972"/>
                      <a:pt x="4063" y="38972"/>
                    </a:cubicBezTo>
                    <a:cubicBezTo>
                      <a:pt x="4063" y="38990"/>
                      <a:pt x="4080" y="38990"/>
                      <a:pt x="4098" y="38990"/>
                    </a:cubicBezTo>
                    <a:lnTo>
                      <a:pt x="4152" y="38990"/>
                    </a:lnTo>
                    <a:cubicBezTo>
                      <a:pt x="4170" y="38990"/>
                      <a:pt x="4206" y="38972"/>
                      <a:pt x="4206" y="38936"/>
                    </a:cubicBezTo>
                    <a:cubicBezTo>
                      <a:pt x="4474" y="38113"/>
                      <a:pt x="4564" y="36950"/>
                      <a:pt x="3866" y="36323"/>
                    </a:cubicBezTo>
                    <a:cubicBezTo>
                      <a:pt x="3866" y="36306"/>
                      <a:pt x="3866" y="36270"/>
                      <a:pt x="3866" y="36234"/>
                    </a:cubicBezTo>
                    <a:cubicBezTo>
                      <a:pt x="4313" y="36019"/>
                      <a:pt x="4743" y="35769"/>
                      <a:pt x="5154" y="35500"/>
                    </a:cubicBezTo>
                    <a:cubicBezTo>
                      <a:pt x="5208" y="35482"/>
                      <a:pt x="5244" y="35482"/>
                      <a:pt x="5279" y="35447"/>
                    </a:cubicBezTo>
                    <a:cubicBezTo>
                      <a:pt x="5297" y="35447"/>
                      <a:pt x="5315" y="35411"/>
                      <a:pt x="5297" y="35393"/>
                    </a:cubicBezTo>
                    <a:cubicBezTo>
                      <a:pt x="5637" y="35160"/>
                      <a:pt x="5977" y="34910"/>
                      <a:pt x="6299" y="34641"/>
                    </a:cubicBezTo>
                    <a:lnTo>
                      <a:pt x="6299" y="34641"/>
                    </a:lnTo>
                    <a:cubicBezTo>
                      <a:pt x="6103" y="34963"/>
                      <a:pt x="5995" y="35375"/>
                      <a:pt x="6174" y="35697"/>
                    </a:cubicBezTo>
                    <a:cubicBezTo>
                      <a:pt x="6185" y="35718"/>
                      <a:pt x="6207" y="35727"/>
                      <a:pt x="6232" y="35727"/>
                    </a:cubicBezTo>
                    <a:cubicBezTo>
                      <a:pt x="6249" y="35727"/>
                      <a:pt x="6267" y="35722"/>
                      <a:pt x="6282" y="35715"/>
                    </a:cubicBezTo>
                    <a:cubicBezTo>
                      <a:pt x="6586" y="35393"/>
                      <a:pt x="6693" y="34946"/>
                      <a:pt x="6586" y="34534"/>
                    </a:cubicBezTo>
                    <a:cubicBezTo>
                      <a:pt x="6622" y="34480"/>
                      <a:pt x="6639" y="34427"/>
                      <a:pt x="6675" y="34373"/>
                    </a:cubicBezTo>
                    <a:cubicBezTo>
                      <a:pt x="6675" y="34355"/>
                      <a:pt x="6675" y="34337"/>
                      <a:pt x="6675" y="34337"/>
                    </a:cubicBezTo>
                    <a:cubicBezTo>
                      <a:pt x="7624" y="33514"/>
                      <a:pt x="8501" y="32619"/>
                      <a:pt x="9360" y="31796"/>
                    </a:cubicBezTo>
                    <a:lnTo>
                      <a:pt x="9431" y="31760"/>
                    </a:lnTo>
                    <a:cubicBezTo>
                      <a:pt x="9431" y="31760"/>
                      <a:pt x="9449" y="31742"/>
                      <a:pt x="9431" y="31724"/>
                    </a:cubicBezTo>
                    <a:lnTo>
                      <a:pt x="9753" y="31420"/>
                    </a:lnTo>
                    <a:cubicBezTo>
                      <a:pt x="9896" y="31313"/>
                      <a:pt x="10022" y="31188"/>
                      <a:pt x="10111" y="31062"/>
                    </a:cubicBezTo>
                    <a:cubicBezTo>
                      <a:pt x="10201" y="30973"/>
                      <a:pt x="10290" y="30901"/>
                      <a:pt x="10380" y="30812"/>
                    </a:cubicBezTo>
                    <a:lnTo>
                      <a:pt x="10380" y="30812"/>
                    </a:lnTo>
                    <a:cubicBezTo>
                      <a:pt x="9950" y="31617"/>
                      <a:pt x="9646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41" y="34892"/>
                      <a:pt x="8662" y="35035"/>
                      <a:pt x="8536" y="35214"/>
                    </a:cubicBezTo>
                    <a:cubicBezTo>
                      <a:pt x="8375" y="35357"/>
                      <a:pt x="8304" y="35572"/>
                      <a:pt x="8304" y="35787"/>
                    </a:cubicBezTo>
                    <a:cubicBezTo>
                      <a:pt x="8304" y="35831"/>
                      <a:pt x="8352" y="35863"/>
                      <a:pt x="8389" y="35863"/>
                    </a:cubicBezTo>
                    <a:cubicBezTo>
                      <a:pt x="8397" y="35863"/>
                      <a:pt x="8405" y="35861"/>
                      <a:pt x="8411" y="35858"/>
                    </a:cubicBezTo>
                    <a:cubicBezTo>
                      <a:pt x="8608" y="35733"/>
                      <a:pt x="8769" y="35572"/>
                      <a:pt x="8894" y="35393"/>
                    </a:cubicBezTo>
                    <a:lnTo>
                      <a:pt x="8894" y="35393"/>
                    </a:lnTo>
                    <a:cubicBezTo>
                      <a:pt x="8715" y="36055"/>
                      <a:pt x="8608" y="36753"/>
                      <a:pt x="8554" y="37451"/>
                    </a:cubicBezTo>
                    <a:cubicBezTo>
                      <a:pt x="8541" y="37437"/>
                      <a:pt x="8522" y="37431"/>
                      <a:pt x="8503" y="37431"/>
                    </a:cubicBezTo>
                    <a:cubicBezTo>
                      <a:pt x="8472" y="37431"/>
                      <a:pt x="8440" y="37447"/>
                      <a:pt x="8429" y="37469"/>
                    </a:cubicBezTo>
                    <a:lnTo>
                      <a:pt x="8322" y="37630"/>
                    </a:lnTo>
                    <a:cubicBezTo>
                      <a:pt x="8286" y="37701"/>
                      <a:pt x="8250" y="37773"/>
                      <a:pt x="8196" y="37827"/>
                    </a:cubicBezTo>
                    <a:cubicBezTo>
                      <a:pt x="7248" y="38095"/>
                      <a:pt x="6282" y="39169"/>
                      <a:pt x="6639" y="40153"/>
                    </a:cubicBezTo>
                    <a:cubicBezTo>
                      <a:pt x="6647" y="40182"/>
                      <a:pt x="6665" y="40193"/>
                      <a:pt x="6684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25" y="39222"/>
                      <a:pt x="7284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7"/>
                      <a:pt x="7982" y="38256"/>
                      <a:pt x="7928" y="38364"/>
                    </a:cubicBezTo>
                    <a:cubicBezTo>
                      <a:pt x="7910" y="38399"/>
                      <a:pt x="7892" y="38435"/>
                      <a:pt x="7874" y="38471"/>
                    </a:cubicBezTo>
                    <a:cubicBezTo>
                      <a:pt x="7874" y="38489"/>
                      <a:pt x="7874" y="38507"/>
                      <a:pt x="7874" y="38507"/>
                    </a:cubicBezTo>
                    <a:cubicBezTo>
                      <a:pt x="7158" y="39026"/>
                      <a:pt x="6765" y="39867"/>
                      <a:pt x="6836" y="40744"/>
                    </a:cubicBezTo>
                    <a:cubicBezTo>
                      <a:pt x="6836" y="40779"/>
                      <a:pt x="6872" y="40797"/>
                      <a:pt x="6908" y="40797"/>
                    </a:cubicBezTo>
                    <a:cubicBezTo>
                      <a:pt x="7176" y="40726"/>
                      <a:pt x="7409" y="40547"/>
                      <a:pt x="7552" y="40296"/>
                    </a:cubicBezTo>
                    <a:lnTo>
                      <a:pt x="7552" y="40296"/>
                    </a:lnTo>
                    <a:cubicBezTo>
                      <a:pt x="7534" y="40600"/>
                      <a:pt x="7534" y="40905"/>
                      <a:pt x="7552" y="41191"/>
                    </a:cubicBezTo>
                    <a:cubicBezTo>
                      <a:pt x="7552" y="41245"/>
                      <a:pt x="7588" y="41263"/>
                      <a:pt x="7624" y="41263"/>
                    </a:cubicBezTo>
                    <a:cubicBezTo>
                      <a:pt x="8053" y="41101"/>
                      <a:pt x="8357" y="40726"/>
                      <a:pt x="8465" y="40296"/>
                    </a:cubicBezTo>
                    <a:cubicBezTo>
                      <a:pt x="8549" y="40464"/>
                      <a:pt x="8886" y="40940"/>
                      <a:pt x="9114" y="40940"/>
                    </a:cubicBezTo>
                    <a:cubicBezTo>
                      <a:pt x="9177" y="40940"/>
                      <a:pt x="9231" y="40904"/>
                      <a:pt x="9270" y="40815"/>
                    </a:cubicBezTo>
                    <a:cubicBezTo>
                      <a:pt x="9288" y="40887"/>
                      <a:pt x="9306" y="40958"/>
                      <a:pt x="9306" y="41030"/>
                    </a:cubicBezTo>
                    <a:cubicBezTo>
                      <a:pt x="9319" y="41069"/>
                      <a:pt x="9360" y="41098"/>
                      <a:pt x="9395" y="41098"/>
                    </a:cubicBezTo>
                    <a:cubicBezTo>
                      <a:pt x="9408" y="41098"/>
                      <a:pt x="9421" y="41094"/>
                      <a:pt x="9431" y="41084"/>
                    </a:cubicBezTo>
                    <a:cubicBezTo>
                      <a:pt x="10040" y="40565"/>
                      <a:pt x="10004" y="38865"/>
                      <a:pt x="9270" y="38364"/>
                    </a:cubicBezTo>
                    <a:lnTo>
                      <a:pt x="9270" y="38364"/>
                    </a:lnTo>
                    <a:cubicBezTo>
                      <a:pt x="9592" y="38435"/>
                      <a:pt x="9879" y="38614"/>
                      <a:pt x="10129" y="38847"/>
                    </a:cubicBezTo>
                    <a:cubicBezTo>
                      <a:pt x="10290" y="39008"/>
                      <a:pt x="10380" y="39222"/>
                      <a:pt x="10415" y="39455"/>
                    </a:cubicBezTo>
                    <a:cubicBezTo>
                      <a:pt x="10451" y="39724"/>
                      <a:pt x="10272" y="39938"/>
                      <a:pt x="10165" y="40171"/>
                    </a:cubicBezTo>
                    <a:cubicBezTo>
                      <a:pt x="10151" y="40185"/>
                      <a:pt x="10158" y="40219"/>
                      <a:pt x="10178" y="40219"/>
                    </a:cubicBezTo>
                    <a:cubicBezTo>
                      <a:pt x="10184" y="40219"/>
                      <a:pt x="10192" y="40215"/>
                      <a:pt x="10201" y="40207"/>
                    </a:cubicBezTo>
                    <a:cubicBezTo>
                      <a:pt x="10612" y="39938"/>
                      <a:pt x="10630" y="39401"/>
                      <a:pt x="10415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109" y="38256"/>
                      <a:pt x="9109" y="38274"/>
                    </a:cubicBezTo>
                    <a:cubicBezTo>
                      <a:pt x="9055" y="38256"/>
                      <a:pt x="9020" y="38238"/>
                      <a:pt x="8984" y="38220"/>
                    </a:cubicBezTo>
                    <a:cubicBezTo>
                      <a:pt x="8930" y="38041"/>
                      <a:pt x="8894" y="37862"/>
                      <a:pt x="8876" y="37684"/>
                    </a:cubicBezTo>
                    <a:cubicBezTo>
                      <a:pt x="8876" y="37634"/>
                      <a:pt x="8839" y="37607"/>
                      <a:pt x="8799" y="37607"/>
                    </a:cubicBezTo>
                    <a:cubicBezTo>
                      <a:pt x="8766" y="37607"/>
                      <a:pt x="8731" y="37625"/>
                      <a:pt x="8715" y="37666"/>
                    </a:cubicBezTo>
                    <a:cubicBezTo>
                      <a:pt x="8699" y="37666"/>
                      <a:pt x="8682" y="37666"/>
                      <a:pt x="8680" y="37680"/>
                    </a:cubicBezTo>
                    <a:lnTo>
                      <a:pt x="8680" y="37680"/>
                    </a:lnTo>
                    <a:cubicBezTo>
                      <a:pt x="8787" y="36321"/>
                      <a:pt x="9038" y="34980"/>
                      <a:pt x="9431" y="33675"/>
                    </a:cubicBezTo>
                    <a:lnTo>
                      <a:pt x="9431" y="33675"/>
                    </a:lnTo>
                    <a:cubicBezTo>
                      <a:pt x="9360" y="34176"/>
                      <a:pt x="9360" y="34695"/>
                      <a:pt x="9449" y="35196"/>
                    </a:cubicBezTo>
                    <a:cubicBezTo>
                      <a:pt x="9610" y="36341"/>
                      <a:pt x="10612" y="36825"/>
                      <a:pt x="11113" y="37791"/>
                    </a:cubicBezTo>
                    <a:cubicBezTo>
                      <a:pt x="11126" y="37810"/>
                      <a:pt x="11145" y="37817"/>
                      <a:pt x="11163" y="37817"/>
                    </a:cubicBezTo>
                    <a:cubicBezTo>
                      <a:pt x="11198" y="37817"/>
                      <a:pt x="11232" y="37790"/>
                      <a:pt x="11221" y="37755"/>
                    </a:cubicBezTo>
                    <a:cubicBezTo>
                      <a:pt x="10934" y="36663"/>
                      <a:pt x="11077" y="35518"/>
                      <a:pt x="10934" y="34409"/>
                    </a:cubicBezTo>
                    <a:cubicBezTo>
                      <a:pt x="10791" y="33228"/>
                      <a:pt x="10219" y="32297"/>
                      <a:pt x="10415" y="31062"/>
                    </a:cubicBezTo>
                    <a:cubicBezTo>
                      <a:pt x="10559" y="30776"/>
                      <a:pt x="10702" y="30490"/>
                      <a:pt x="10863" y="30221"/>
                    </a:cubicBezTo>
                    <a:cubicBezTo>
                      <a:pt x="11364" y="29613"/>
                      <a:pt x="11811" y="28986"/>
                      <a:pt x="12187" y="28306"/>
                    </a:cubicBezTo>
                    <a:cubicBezTo>
                      <a:pt x="12294" y="29165"/>
                      <a:pt x="12384" y="30024"/>
                      <a:pt x="12473" y="30901"/>
                    </a:cubicBezTo>
                    <a:cubicBezTo>
                      <a:pt x="12187" y="31277"/>
                      <a:pt x="12080" y="31742"/>
                      <a:pt x="12151" y="32190"/>
                    </a:cubicBezTo>
                    <a:cubicBezTo>
                      <a:pt x="12163" y="32224"/>
                      <a:pt x="12197" y="32244"/>
                      <a:pt x="12229" y="32244"/>
                    </a:cubicBezTo>
                    <a:cubicBezTo>
                      <a:pt x="12247" y="32244"/>
                      <a:pt x="12264" y="32238"/>
                      <a:pt x="12276" y="32226"/>
                    </a:cubicBezTo>
                    <a:cubicBezTo>
                      <a:pt x="12384" y="32136"/>
                      <a:pt x="12491" y="32011"/>
                      <a:pt x="12545" y="31868"/>
                    </a:cubicBezTo>
                    <a:cubicBezTo>
                      <a:pt x="12634" y="32923"/>
                      <a:pt x="12706" y="33961"/>
                      <a:pt x="12760" y="35017"/>
                    </a:cubicBezTo>
                    <a:cubicBezTo>
                      <a:pt x="12760" y="35286"/>
                      <a:pt x="12778" y="35536"/>
                      <a:pt x="12778" y="35787"/>
                    </a:cubicBezTo>
                    <a:cubicBezTo>
                      <a:pt x="12420" y="36180"/>
                      <a:pt x="12223" y="36681"/>
                      <a:pt x="12241" y="37218"/>
                    </a:cubicBezTo>
                    <a:cubicBezTo>
                      <a:pt x="12241" y="37253"/>
                      <a:pt x="12271" y="37281"/>
                      <a:pt x="12307" y="37281"/>
                    </a:cubicBezTo>
                    <a:cubicBezTo>
                      <a:pt x="12326" y="37281"/>
                      <a:pt x="12347" y="37273"/>
                      <a:pt x="12366" y="37254"/>
                    </a:cubicBezTo>
                    <a:cubicBezTo>
                      <a:pt x="12545" y="37075"/>
                      <a:pt x="12688" y="36842"/>
                      <a:pt x="12778" y="36592"/>
                    </a:cubicBezTo>
                    <a:lnTo>
                      <a:pt x="12778" y="36592"/>
                    </a:lnTo>
                    <a:cubicBezTo>
                      <a:pt x="12778" y="36932"/>
                      <a:pt x="12760" y="37272"/>
                      <a:pt x="12742" y="37612"/>
                    </a:cubicBezTo>
                    <a:cubicBezTo>
                      <a:pt x="12742" y="37612"/>
                      <a:pt x="12742" y="37630"/>
                      <a:pt x="12742" y="37630"/>
                    </a:cubicBezTo>
                    <a:cubicBezTo>
                      <a:pt x="12634" y="39634"/>
                      <a:pt x="11632" y="41459"/>
                      <a:pt x="10541" y="43106"/>
                    </a:cubicBezTo>
                    <a:cubicBezTo>
                      <a:pt x="9735" y="44340"/>
                      <a:pt x="8608" y="45343"/>
                      <a:pt x="8053" y="46738"/>
                    </a:cubicBezTo>
                    <a:cubicBezTo>
                      <a:pt x="8017" y="46524"/>
                      <a:pt x="8053" y="46291"/>
                      <a:pt x="8125" y="46094"/>
                    </a:cubicBezTo>
                    <a:cubicBezTo>
                      <a:pt x="8196" y="45826"/>
                      <a:pt x="8286" y="45557"/>
                      <a:pt x="8375" y="45307"/>
                    </a:cubicBezTo>
                    <a:cubicBezTo>
                      <a:pt x="8644" y="44555"/>
                      <a:pt x="9002" y="43839"/>
                      <a:pt x="9431" y="43159"/>
                    </a:cubicBezTo>
                    <a:cubicBezTo>
                      <a:pt x="10129" y="42014"/>
                      <a:pt x="11221" y="41173"/>
                      <a:pt x="12008" y="40099"/>
                    </a:cubicBezTo>
                    <a:cubicBezTo>
                      <a:pt x="12037" y="40070"/>
                      <a:pt x="12007" y="40041"/>
                      <a:pt x="11965" y="40041"/>
                    </a:cubicBezTo>
                    <a:cubicBezTo>
                      <a:pt x="11956" y="40041"/>
                      <a:pt x="11946" y="40042"/>
                      <a:pt x="11936" y="40046"/>
                    </a:cubicBezTo>
                    <a:cubicBezTo>
                      <a:pt x="9914" y="42014"/>
                      <a:pt x="8017" y="44305"/>
                      <a:pt x="7803" y="47240"/>
                    </a:cubicBezTo>
                    <a:cubicBezTo>
                      <a:pt x="7803" y="47274"/>
                      <a:pt x="7833" y="47302"/>
                      <a:pt x="7869" y="47302"/>
                    </a:cubicBezTo>
                    <a:cubicBezTo>
                      <a:pt x="7888" y="47302"/>
                      <a:pt x="7909" y="47294"/>
                      <a:pt x="7928" y="47275"/>
                    </a:cubicBezTo>
                    <a:cubicBezTo>
                      <a:pt x="8858" y="46166"/>
                      <a:pt x="10022" y="45289"/>
                      <a:pt x="10916" y="44126"/>
                    </a:cubicBezTo>
                    <a:cubicBezTo>
                      <a:pt x="11811" y="42980"/>
                      <a:pt x="12241" y="41495"/>
                      <a:pt x="12402" y="40081"/>
                    </a:cubicBezTo>
                    <a:cubicBezTo>
                      <a:pt x="12420" y="40064"/>
                      <a:pt x="12402" y="40046"/>
                      <a:pt x="12366" y="40028"/>
                    </a:cubicBezTo>
                    <a:cubicBezTo>
                      <a:pt x="12491" y="39759"/>
                      <a:pt x="12581" y="39455"/>
                      <a:pt x="12652" y="39169"/>
                    </a:cubicBezTo>
                    <a:lnTo>
                      <a:pt x="12652" y="39169"/>
                    </a:lnTo>
                    <a:cubicBezTo>
                      <a:pt x="12509" y="40940"/>
                      <a:pt x="12259" y="42712"/>
                      <a:pt x="12062" y="44484"/>
                    </a:cubicBezTo>
                    <a:cubicBezTo>
                      <a:pt x="11757" y="44788"/>
                      <a:pt x="11561" y="45199"/>
                      <a:pt x="11489" y="45629"/>
                    </a:cubicBezTo>
                    <a:cubicBezTo>
                      <a:pt x="11489" y="45669"/>
                      <a:pt x="11519" y="45689"/>
                      <a:pt x="11549" y="45689"/>
                    </a:cubicBezTo>
                    <a:cubicBezTo>
                      <a:pt x="11560" y="45689"/>
                      <a:pt x="11570" y="45687"/>
                      <a:pt x="11579" y="45683"/>
                    </a:cubicBezTo>
                    <a:cubicBezTo>
                      <a:pt x="11740" y="45593"/>
                      <a:pt x="11865" y="45468"/>
                      <a:pt x="11954" y="45325"/>
                    </a:cubicBezTo>
                    <a:lnTo>
                      <a:pt x="11954" y="45325"/>
                    </a:lnTo>
                    <a:cubicBezTo>
                      <a:pt x="11919" y="45772"/>
                      <a:pt x="11865" y="46219"/>
                      <a:pt x="11829" y="46685"/>
                    </a:cubicBezTo>
                    <a:cubicBezTo>
                      <a:pt x="11793" y="46685"/>
                      <a:pt x="11793" y="46721"/>
                      <a:pt x="11793" y="46738"/>
                    </a:cubicBezTo>
                    <a:cubicBezTo>
                      <a:pt x="11793" y="46756"/>
                      <a:pt x="11811" y="46792"/>
                      <a:pt x="11811" y="46810"/>
                    </a:cubicBezTo>
                    <a:cubicBezTo>
                      <a:pt x="11811" y="46828"/>
                      <a:pt x="11811" y="46899"/>
                      <a:pt x="11811" y="46935"/>
                    </a:cubicBezTo>
                    <a:cubicBezTo>
                      <a:pt x="11417" y="47078"/>
                      <a:pt x="11113" y="47401"/>
                      <a:pt x="11024" y="47794"/>
                    </a:cubicBezTo>
                    <a:lnTo>
                      <a:pt x="10934" y="47830"/>
                    </a:lnTo>
                    <a:cubicBezTo>
                      <a:pt x="10678" y="47627"/>
                      <a:pt x="10390" y="47558"/>
                      <a:pt x="10086" y="47558"/>
                    </a:cubicBezTo>
                    <a:cubicBezTo>
                      <a:pt x="9435" y="47558"/>
                      <a:pt x="8709" y="47876"/>
                      <a:pt x="8062" y="47876"/>
                    </a:cubicBezTo>
                    <a:cubicBezTo>
                      <a:pt x="7999" y="47876"/>
                      <a:pt x="7936" y="47873"/>
                      <a:pt x="7874" y="47866"/>
                    </a:cubicBezTo>
                    <a:cubicBezTo>
                      <a:pt x="7821" y="47866"/>
                      <a:pt x="7803" y="47920"/>
                      <a:pt x="7803" y="47973"/>
                    </a:cubicBezTo>
                    <a:cubicBezTo>
                      <a:pt x="7900" y="48525"/>
                      <a:pt x="8454" y="48694"/>
                      <a:pt x="8956" y="48694"/>
                    </a:cubicBezTo>
                    <a:cubicBezTo>
                      <a:pt x="9008" y="48694"/>
                      <a:pt x="9059" y="48692"/>
                      <a:pt x="9109" y="48689"/>
                    </a:cubicBezTo>
                    <a:lnTo>
                      <a:pt x="9109" y="48689"/>
                    </a:lnTo>
                    <a:cubicBezTo>
                      <a:pt x="8590" y="49065"/>
                      <a:pt x="8340" y="49620"/>
                      <a:pt x="8017" y="50156"/>
                    </a:cubicBezTo>
                    <a:cubicBezTo>
                      <a:pt x="8000" y="50210"/>
                      <a:pt x="8035" y="50264"/>
                      <a:pt x="8089" y="50264"/>
                    </a:cubicBezTo>
                    <a:cubicBezTo>
                      <a:pt x="8237" y="50274"/>
                      <a:pt x="8387" y="50282"/>
                      <a:pt x="8534" y="50282"/>
                    </a:cubicBezTo>
                    <a:cubicBezTo>
                      <a:pt x="8921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85" y="50317"/>
                      <a:pt x="9467" y="50693"/>
                      <a:pt x="9521" y="51051"/>
                    </a:cubicBezTo>
                    <a:cubicBezTo>
                      <a:pt x="9534" y="51077"/>
                      <a:pt x="9556" y="51094"/>
                      <a:pt x="9582" y="51094"/>
                    </a:cubicBezTo>
                    <a:cubicBezTo>
                      <a:pt x="9591" y="51094"/>
                      <a:pt x="9600" y="51092"/>
                      <a:pt x="9610" y="51087"/>
                    </a:cubicBezTo>
                    <a:lnTo>
                      <a:pt x="9682" y="51033"/>
                    </a:lnTo>
                    <a:lnTo>
                      <a:pt x="9682" y="51033"/>
                    </a:lnTo>
                    <a:cubicBezTo>
                      <a:pt x="9646" y="51230"/>
                      <a:pt x="9538" y="51248"/>
                      <a:pt x="9538" y="51409"/>
                    </a:cubicBezTo>
                    <a:cubicBezTo>
                      <a:pt x="9538" y="51445"/>
                      <a:pt x="9574" y="51481"/>
                      <a:pt x="9592" y="51481"/>
                    </a:cubicBezTo>
                    <a:cubicBezTo>
                      <a:pt x="9683" y="51504"/>
                      <a:pt x="9770" y="51515"/>
                      <a:pt x="9852" y="51515"/>
                    </a:cubicBezTo>
                    <a:cubicBezTo>
                      <a:pt x="10335" y="51515"/>
                      <a:pt x="10667" y="51139"/>
                      <a:pt x="10881" y="50711"/>
                    </a:cubicBezTo>
                    <a:cubicBezTo>
                      <a:pt x="10952" y="51087"/>
                      <a:pt x="11060" y="51463"/>
                      <a:pt x="11113" y="51856"/>
                    </a:cubicBezTo>
                    <a:cubicBezTo>
                      <a:pt x="11113" y="51892"/>
                      <a:pt x="11167" y="51910"/>
                      <a:pt x="11203" y="51910"/>
                    </a:cubicBezTo>
                    <a:cubicBezTo>
                      <a:pt x="11883" y="51713"/>
                      <a:pt x="12062" y="51051"/>
                      <a:pt x="12080" y="50407"/>
                    </a:cubicBezTo>
                    <a:cubicBezTo>
                      <a:pt x="12294" y="50944"/>
                      <a:pt x="12634" y="51427"/>
                      <a:pt x="13028" y="51839"/>
                    </a:cubicBezTo>
                    <a:cubicBezTo>
                      <a:pt x="13047" y="51851"/>
                      <a:pt x="13066" y="51857"/>
                      <a:pt x="13084" y="51857"/>
                    </a:cubicBezTo>
                    <a:cubicBezTo>
                      <a:pt x="13115" y="51857"/>
                      <a:pt x="13142" y="51837"/>
                      <a:pt x="13153" y="51803"/>
                    </a:cubicBezTo>
                    <a:cubicBezTo>
                      <a:pt x="13404" y="51141"/>
                      <a:pt x="13440" y="50407"/>
                      <a:pt x="13225" y="49727"/>
                    </a:cubicBezTo>
                    <a:lnTo>
                      <a:pt x="13225" y="49727"/>
                    </a:lnTo>
                    <a:cubicBezTo>
                      <a:pt x="13583" y="50085"/>
                      <a:pt x="13994" y="50371"/>
                      <a:pt x="14460" y="50568"/>
                    </a:cubicBezTo>
                    <a:cubicBezTo>
                      <a:pt x="14466" y="50571"/>
                      <a:pt x="14473" y="50573"/>
                      <a:pt x="14480" y="50573"/>
                    </a:cubicBezTo>
                    <a:cubicBezTo>
                      <a:pt x="14512" y="50573"/>
                      <a:pt x="14546" y="50541"/>
                      <a:pt x="14531" y="50496"/>
                    </a:cubicBezTo>
                    <a:cubicBezTo>
                      <a:pt x="14173" y="49816"/>
                      <a:pt x="14173" y="49065"/>
                      <a:pt x="13726" y="48421"/>
                    </a:cubicBezTo>
                    <a:cubicBezTo>
                      <a:pt x="13458" y="48098"/>
                      <a:pt x="13135" y="47848"/>
                      <a:pt x="12760" y="47669"/>
                    </a:cubicBezTo>
                    <a:cubicBezTo>
                      <a:pt x="12724" y="47490"/>
                      <a:pt x="12652" y="47311"/>
                      <a:pt x="12527" y="47168"/>
                    </a:cubicBezTo>
                    <a:cubicBezTo>
                      <a:pt x="12402" y="46989"/>
                      <a:pt x="12187" y="46864"/>
                      <a:pt x="11954" y="46864"/>
                    </a:cubicBezTo>
                    <a:cubicBezTo>
                      <a:pt x="12133" y="45593"/>
                      <a:pt x="12312" y="44340"/>
                      <a:pt x="12473" y="43088"/>
                    </a:cubicBezTo>
                    <a:cubicBezTo>
                      <a:pt x="12581" y="43392"/>
                      <a:pt x="12670" y="43714"/>
                      <a:pt x="12724" y="44036"/>
                    </a:cubicBezTo>
                    <a:cubicBezTo>
                      <a:pt x="12634" y="43804"/>
                      <a:pt x="12616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5"/>
                    </a:cubicBezTo>
                    <a:cubicBezTo>
                      <a:pt x="12438" y="43660"/>
                      <a:pt x="12527" y="44018"/>
                      <a:pt x="12742" y="44340"/>
                    </a:cubicBezTo>
                    <a:cubicBezTo>
                      <a:pt x="12754" y="44353"/>
                      <a:pt x="12772" y="44359"/>
                      <a:pt x="12788" y="44359"/>
                    </a:cubicBezTo>
                    <a:cubicBezTo>
                      <a:pt x="12819" y="44359"/>
                      <a:pt x="12849" y="44339"/>
                      <a:pt x="12849" y="44305"/>
                    </a:cubicBezTo>
                    <a:cubicBezTo>
                      <a:pt x="12867" y="43804"/>
                      <a:pt x="12742" y="43320"/>
                      <a:pt x="12509" y="42891"/>
                    </a:cubicBezTo>
                    <a:cubicBezTo>
                      <a:pt x="12670" y="41585"/>
                      <a:pt x="12831" y="40278"/>
                      <a:pt x="12921" y="38972"/>
                    </a:cubicBezTo>
                    <a:cubicBezTo>
                      <a:pt x="12992" y="39079"/>
                      <a:pt x="13118" y="39151"/>
                      <a:pt x="13261" y="39169"/>
                    </a:cubicBezTo>
                    <a:cubicBezTo>
                      <a:pt x="13296" y="39169"/>
                      <a:pt x="13332" y="39133"/>
                      <a:pt x="13332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46" y="38059"/>
                      <a:pt x="13010" y="38006"/>
                      <a:pt x="12974" y="37952"/>
                    </a:cubicBezTo>
                    <a:cubicBezTo>
                      <a:pt x="13010" y="37290"/>
                      <a:pt x="13028" y="36646"/>
                      <a:pt x="13028" y="35983"/>
                    </a:cubicBezTo>
                    <a:cubicBezTo>
                      <a:pt x="13028" y="35393"/>
                      <a:pt x="12992" y="34785"/>
                      <a:pt x="12974" y="34194"/>
                    </a:cubicBezTo>
                    <a:lnTo>
                      <a:pt x="12974" y="34194"/>
                    </a:lnTo>
                    <a:cubicBezTo>
                      <a:pt x="13064" y="34444"/>
                      <a:pt x="13207" y="34659"/>
                      <a:pt x="13386" y="34838"/>
                    </a:cubicBezTo>
                    <a:cubicBezTo>
                      <a:pt x="13398" y="34850"/>
                      <a:pt x="13416" y="34856"/>
                      <a:pt x="13434" y="34856"/>
                    </a:cubicBezTo>
                    <a:cubicBezTo>
                      <a:pt x="13471" y="34856"/>
                      <a:pt x="13511" y="34832"/>
                      <a:pt x="13511" y="34785"/>
                    </a:cubicBezTo>
                    <a:cubicBezTo>
                      <a:pt x="13440" y="34212"/>
                      <a:pt x="13243" y="33657"/>
                      <a:pt x="12939" y="33156"/>
                    </a:cubicBezTo>
                    <a:cubicBezTo>
                      <a:pt x="12939" y="33156"/>
                      <a:pt x="12921" y="33138"/>
                      <a:pt x="12903" y="33138"/>
                    </a:cubicBezTo>
                    <a:cubicBezTo>
                      <a:pt x="12795" y="31402"/>
                      <a:pt x="12616" y="29667"/>
                      <a:pt x="12402" y="27931"/>
                    </a:cubicBezTo>
                    <a:lnTo>
                      <a:pt x="12509" y="27698"/>
                    </a:lnTo>
                    <a:cubicBezTo>
                      <a:pt x="12849" y="29255"/>
                      <a:pt x="13619" y="30740"/>
                      <a:pt x="14406" y="32154"/>
                    </a:cubicBezTo>
                    <a:cubicBezTo>
                      <a:pt x="14388" y="32154"/>
                      <a:pt x="14388" y="32172"/>
                      <a:pt x="14406" y="32190"/>
                    </a:cubicBezTo>
                    <a:cubicBezTo>
                      <a:pt x="14334" y="32404"/>
                      <a:pt x="14317" y="32637"/>
                      <a:pt x="14352" y="32852"/>
                    </a:cubicBezTo>
                    <a:cubicBezTo>
                      <a:pt x="14352" y="33102"/>
                      <a:pt x="14442" y="33353"/>
                      <a:pt x="14603" y="33550"/>
                    </a:cubicBezTo>
                    <a:cubicBezTo>
                      <a:pt x="14616" y="33562"/>
                      <a:pt x="14635" y="33568"/>
                      <a:pt x="14655" y="33568"/>
                    </a:cubicBezTo>
                    <a:cubicBezTo>
                      <a:pt x="14691" y="33568"/>
                      <a:pt x="14728" y="33549"/>
                      <a:pt x="14728" y="33514"/>
                    </a:cubicBezTo>
                    <a:cubicBezTo>
                      <a:pt x="14800" y="33281"/>
                      <a:pt x="14818" y="33067"/>
                      <a:pt x="14782" y="32834"/>
                    </a:cubicBezTo>
                    <a:lnTo>
                      <a:pt x="14782" y="32834"/>
                    </a:lnTo>
                    <a:lnTo>
                      <a:pt x="14979" y="33192"/>
                    </a:lnTo>
                    <a:cubicBezTo>
                      <a:pt x="15354" y="33890"/>
                      <a:pt x="15694" y="34606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94" y="36234"/>
                      <a:pt x="15730" y="36610"/>
                    </a:cubicBezTo>
                    <a:cubicBezTo>
                      <a:pt x="15730" y="36648"/>
                      <a:pt x="15766" y="36686"/>
                      <a:pt x="15806" y="36686"/>
                    </a:cubicBezTo>
                    <a:cubicBezTo>
                      <a:pt x="15823" y="36686"/>
                      <a:pt x="15840" y="36679"/>
                      <a:pt x="15855" y="36663"/>
                    </a:cubicBezTo>
                    <a:cubicBezTo>
                      <a:pt x="16070" y="36359"/>
                      <a:pt x="16178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6"/>
                      <a:pt x="17359" y="39079"/>
                      <a:pt x="17734" y="40869"/>
                    </a:cubicBezTo>
                    <a:cubicBezTo>
                      <a:pt x="17699" y="40905"/>
                      <a:pt x="17681" y="40958"/>
                      <a:pt x="17645" y="41012"/>
                    </a:cubicBezTo>
                    <a:cubicBezTo>
                      <a:pt x="17538" y="41084"/>
                      <a:pt x="17466" y="41209"/>
                      <a:pt x="17430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6017" y="41799"/>
                      <a:pt x="15480" y="42265"/>
                      <a:pt x="15909" y="42462"/>
                    </a:cubicBezTo>
                    <a:cubicBezTo>
                      <a:pt x="15918" y="42466"/>
                      <a:pt x="15928" y="42468"/>
                      <a:pt x="15938" y="42468"/>
                    </a:cubicBezTo>
                    <a:cubicBezTo>
                      <a:pt x="15941" y="42468"/>
                      <a:pt x="15944" y="42468"/>
                      <a:pt x="15948" y="42467"/>
                    </a:cubicBezTo>
                    <a:lnTo>
                      <a:pt x="15948" y="42467"/>
                    </a:lnTo>
                    <a:cubicBezTo>
                      <a:pt x="15702" y="42770"/>
                      <a:pt x="15539" y="43136"/>
                      <a:pt x="15480" y="43517"/>
                    </a:cubicBezTo>
                    <a:cubicBezTo>
                      <a:pt x="15480" y="43571"/>
                      <a:pt x="15515" y="43589"/>
                      <a:pt x="15551" y="43589"/>
                    </a:cubicBezTo>
                    <a:cubicBezTo>
                      <a:pt x="15600" y="43595"/>
                      <a:pt x="15649" y="43598"/>
                      <a:pt x="15697" y="43598"/>
                    </a:cubicBezTo>
                    <a:cubicBezTo>
                      <a:pt x="16094" y="43598"/>
                      <a:pt x="16473" y="43405"/>
                      <a:pt x="16697" y="43070"/>
                    </a:cubicBezTo>
                    <a:lnTo>
                      <a:pt x="16697" y="43070"/>
                    </a:lnTo>
                    <a:cubicBezTo>
                      <a:pt x="16482" y="43535"/>
                      <a:pt x="16428" y="44054"/>
                      <a:pt x="16518" y="44555"/>
                    </a:cubicBezTo>
                    <a:cubicBezTo>
                      <a:pt x="16518" y="44577"/>
                      <a:pt x="16538" y="44593"/>
                      <a:pt x="16562" y="44593"/>
                    </a:cubicBezTo>
                    <a:cubicBezTo>
                      <a:pt x="16577" y="44593"/>
                      <a:pt x="16593" y="44587"/>
                      <a:pt x="16607" y="44573"/>
                    </a:cubicBezTo>
                    <a:cubicBezTo>
                      <a:pt x="16893" y="44269"/>
                      <a:pt x="17144" y="43929"/>
                      <a:pt x="17341" y="43571"/>
                    </a:cubicBezTo>
                    <a:cubicBezTo>
                      <a:pt x="17394" y="44072"/>
                      <a:pt x="17556" y="44555"/>
                      <a:pt x="17824" y="44985"/>
                    </a:cubicBezTo>
                    <a:cubicBezTo>
                      <a:pt x="17835" y="45007"/>
                      <a:pt x="17860" y="45022"/>
                      <a:pt x="17881" y="45022"/>
                    </a:cubicBezTo>
                    <a:cubicBezTo>
                      <a:pt x="17895" y="45022"/>
                      <a:pt x="17907" y="45016"/>
                      <a:pt x="17913" y="45003"/>
                    </a:cubicBezTo>
                    <a:cubicBezTo>
                      <a:pt x="18289" y="44609"/>
                      <a:pt x="18468" y="44090"/>
                      <a:pt x="18397" y="43553"/>
                    </a:cubicBezTo>
                    <a:lnTo>
                      <a:pt x="18397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88" y="44595"/>
                      <a:pt x="19210" y="44611"/>
                      <a:pt x="19232" y="44611"/>
                    </a:cubicBezTo>
                    <a:cubicBezTo>
                      <a:pt x="19246" y="44611"/>
                      <a:pt x="19260" y="44605"/>
                      <a:pt x="19273" y="44591"/>
                    </a:cubicBezTo>
                    <a:cubicBezTo>
                      <a:pt x="19757" y="44018"/>
                      <a:pt x="19649" y="43195"/>
                      <a:pt x="19256" y="42587"/>
                    </a:cubicBezTo>
                    <a:lnTo>
                      <a:pt x="19256" y="42587"/>
                    </a:lnTo>
                    <a:cubicBezTo>
                      <a:pt x="19631" y="42766"/>
                      <a:pt x="20043" y="42873"/>
                      <a:pt x="20455" y="42927"/>
                    </a:cubicBezTo>
                    <a:cubicBezTo>
                      <a:pt x="20508" y="42927"/>
                      <a:pt x="20544" y="42873"/>
                      <a:pt x="20526" y="42819"/>
                    </a:cubicBezTo>
                    <a:cubicBezTo>
                      <a:pt x="20222" y="41710"/>
                      <a:pt x="19148" y="41227"/>
                      <a:pt x="18092" y="41101"/>
                    </a:cubicBezTo>
                    <a:cubicBezTo>
                      <a:pt x="18074" y="41101"/>
                      <a:pt x="18057" y="41119"/>
                      <a:pt x="18057" y="41119"/>
                    </a:cubicBezTo>
                    <a:cubicBezTo>
                      <a:pt x="18039" y="41119"/>
                      <a:pt x="18039" y="41119"/>
                      <a:pt x="18021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5"/>
                      <a:pt x="18110" y="41334"/>
                      <a:pt x="18164" y="41406"/>
                    </a:cubicBezTo>
                    <a:lnTo>
                      <a:pt x="18164" y="41441"/>
                    </a:lnTo>
                    <a:cubicBezTo>
                      <a:pt x="18092" y="41370"/>
                      <a:pt x="18021" y="41298"/>
                      <a:pt x="17949" y="41209"/>
                    </a:cubicBezTo>
                    <a:lnTo>
                      <a:pt x="17949" y="41191"/>
                    </a:lnTo>
                    <a:cubicBezTo>
                      <a:pt x="17949" y="41137"/>
                      <a:pt x="17913" y="41101"/>
                      <a:pt x="17860" y="41101"/>
                    </a:cubicBezTo>
                    <a:lnTo>
                      <a:pt x="17842" y="41012"/>
                    </a:lnTo>
                    <a:lnTo>
                      <a:pt x="17860" y="40958"/>
                    </a:lnTo>
                    <a:cubicBezTo>
                      <a:pt x="17896" y="40905"/>
                      <a:pt x="17860" y="40833"/>
                      <a:pt x="17788" y="40833"/>
                    </a:cubicBezTo>
                    <a:cubicBezTo>
                      <a:pt x="17609" y="39974"/>
                      <a:pt x="17412" y="39151"/>
                      <a:pt x="17180" y="38328"/>
                    </a:cubicBezTo>
                    <a:lnTo>
                      <a:pt x="17198" y="38328"/>
                    </a:lnTo>
                    <a:cubicBezTo>
                      <a:pt x="17538" y="38328"/>
                      <a:pt x="17824" y="38578"/>
                      <a:pt x="17860" y="38918"/>
                    </a:cubicBezTo>
                    <a:cubicBezTo>
                      <a:pt x="17752" y="38847"/>
                      <a:pt x="17663" y="38775"/>
                      <a:pt x="17591" y="38686"/>
                    </a:cubicBezTo>
                    <a:cubicBezTo>
                      <a:pt x="17502" y="38578"/>
                      <a:pt x="17412" y="38471"/>
                      <a:pt x="17305" y="38364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87" y="38560"/>
                      <a:pt x="17377" y="38686"/>
                      <a:pt x="17484" y="38793"/>
                    </a:cubicBezTo>
                    <a:cubicBezTo>
                      <a:pt x="17591" y="38918"/>
                      <a:pt x="17734" y="39026"/>
                      <a:pt x="17878" y="39097"/>
                    </a:cubicBezTo>
                    <a:cubicBezTo>
                      <a:pt x="17892" y="39102"/>
                      <a:pt x="17905" y="39104"/>
                      <a:pt x="17917" y="39104"/>
                    </a:cubicBezTo>
                    <a:cubicBezTo>
                      <a:pt x="17949" y="39104"/>
                      <a:pt x="17972" y="39088"/>
                      <a:pt x="17985" y="39061"/>
                    </a:cubicBezTo>
                    <a:cubicBezTo>
                      <a:pt x="18052" y="38624"/>
                      <a:pt x="17708" y="38234"/>
                      <a:pt x="17279" y="38234"/>
                    </a:cubicBezTo>
                    <a:cubicBezTo>
                      <a:pt x="17253" y="38234"/>
                      <a:pt x="17225" y="38235"/>
                      <a:pt x="17198" y="38238"/>
                    </a:cubicBezTo>
                    <a:cubicBezTo>
                      <a:pt x="17180" y="38238"/>
                      <a:pt x="17180" y="38256"/>
                      <a:pt x="17162" y="38256"/>
                    </a:cubicBezTo>
                    <a:cubicBezTo>
                      <a:pt x="16822" y="36986"/>
                      <a:pt x="16357" y="35751"/>
                      <a:pt x="15802" y="34570"/>
                    </a:cubicBezTo>
                    <a:lnTo>
                      <a:pt x="15802" y="34570"/>
                    </a:lnTo>
                    <a:cubicBezTo>
                      <a:pt x="16088" y="34946"/>
                      <a:pt x="16374" y="35303"/>
                      <a:pt x="16661" y="35679"/>
                    </a:cubicBezTo>
                    <a:cubicBezTo>
                      <a:pt x="17770" y="37612"/>
                      <a:pt x="19381" y="39437"/>
                      <a:pt x="21761" y="39473"/>
                    </a:cubicBezTo>
                    <a:cubicBezTo>
                      <a:pt x="21815" y="39455"/>
                      <a:pt x="21815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21" y="37487"/>
                      <a:pt x="17538" y="36914"/>
                      <a:pt x="17144" y="36270"/>
                    </a:cubicBezTo>
                    <a:lnTo>
                      <a:pt x="17144" y="36270"/>
                    </a:lnTo>
                    <a:cubicBezTo>
                      <a:pt x="18361" y="37701"/>
                      <a:pt x="19775" y="38954"/>
                      <a:pt x="21707" y="39330"/>
                    </a:cubicBezTo>
                    <a:cubicBezTo>
                      <a:pt x="21711" y="39332"/>
                      <a:pt x="21715" y="39333"/>
                      <a:pt x="21718" y="39333"/>
                    </a:cubicBezTo>
                    <a:cubicBezTo>
                      <a:pt x="21746" y="39333"/>
                      <a:pt x="21757" y="39276"/>
                      <a:pt x="21725" y="39276"/>
                    </a:cubicBezTo>
                    <a:cubicBezTo>
                      <a:pt x="20276" y="38721"/>
                      <a:pt x="19095" y="38113"/>
                      <a:pt x="17967" y="37021"/>
                    </a:cubicBezTo>
                    <a:cubicBezTo>
                      <a:pt x="17502" y="36556"/>
                      <a:pt x="17072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51" y="36145"/>
                      <a:pt x="18092" y="36467"/>
                      <a:pt x="18862" y="36842"/>
                    </a:cubicBezTo>
                    <a:cubicBezTo>
                      <a:pt x="20043" y="37433"/>
                      <a:pt x="20938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2" y="39304"/>
                      <a:pt x="21904" y="39276"/>
                    </a:cubicBezTo>
                    <a:cubicBezTo>
                      <a:pt x="21260" y="38507"/>
                      <a:pt x="20508" y="37809"/>
                      <a:pt x="19721" y="37200"/>
                    </a:cubicBezTo>
                    <a:cubicBezTo>
                      <a:pt x="18737" y="36485"/>
                      <a:pt x="17573" y="36127"/>
                      <a:pt x="16625" y="35393"/>
                    </a:cubicBezTo>
                    <a:cubicBezTo>
                      <a:pt x="16616" y="35384"/>
                      <a:pt x="16607" y="35380"/>
                      <a:pt x="16598" y="35380"/>
                    </a:cubicBezTo>
                    <a:cubicBezTo>
                      <a:pt x="16589" y="35380"/>
                      <a:pt x="16580" y="35384"/>
                      <a:pt x="16571" y="35393"/>
                    </a:cubicBezTo>
                    <a:lnTo>
                      <a:pt x="16536" y="35357"/>
                    </a:lnTo>
                    <a:cubicBezTo>
                      <a:pt x="16536" y="35344"/>
                      <a:pt x="16527" y="35332"/>
                      <a:pt x="16515" y="35332"/>
                    </a:cubicBezTo>
                    <a:cubicBezTo>
                      <a:pt x="16510" y="35332"/>
                      <a:pt x="16505" y="35334"/>
                      <a:pt x="16500" y="35339"/>
                    </a:cubicBezTo>
                    <a:cubicBezTo>
                      <a:pt x="16213" y="34963"/>
                      <a:pt x="15909" y="34606"/>
                      <a:pt x="15623" y="34230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44" y="30311"/>
                      <a:pt x="14066" y="30490"/>
                      <a:pt x="14442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40" y="29738"/>
                      <a:pt x="13407" y="29755"/>
                      <a:pt x="13420" y="29788"/>
                    </a:cubicBezTo>
                    <a:lnTo>
                      <a:pt x="13420" y="29788"/>
                    </a:lnTo>
                    <a:cubicBezTo>
                      <a:pt x="13081" y="29037"/>
                      <a:pt x="12813" y="28269"/>
                      <a:pt x="12581" y="27465"/>
                    </a:cubicBezTo>
                    <a:cubicBezTo>
                      <a:pt x="12778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86" y="27215"/>
                    </a:cubicBezTo>
                    <a:cubicBezTo>
                      <a:pt x="13399" y="27228"/>
                      <a:pt x="13416" y="27233"/>
                      <a:pt x="13433" y="27233"/>
                    </a:cubicBezTo>
                    <a:cubicBezTo>
                      <a:pt x="13466" y="27233"/>
                      <a:pt x="13500" y="27214"/>
                      <a:pt x="13511" y="27179"/>
                    </a:cubicBezTo>
                    <a:cubicBezTo>
                      <a:pt x="13601" y="26767"/>
                      <a:pt x="13493" y="26338"/>
                      <a:pt x="13225" y="26034"/>
                    </a:cubicBezTo>
                    <a:lnTo>
                      <a:pt x="13225" y="25962"/>
                    </a:lnTo>
                    <a:cubicBezTo>
                      <a:pt x="13225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2"/>
                      <a:pt x="14245" y="28110"/>
                    </a:cubicBezTo>
                    <a:cubicBezTo>
                      <a:pt x="14263" y="28145"/>
                      <a:pt x="14294" y="28163"/>
                      <a:pt x="14325" y="28163"/>
                    </a:cubicBezTo>
                    <a:cubicBezTo>
                      <a:pt x="14357" y="28163"/>
                      <a:pt x="14388" y="28145"/>
                      <a:pt x="14406" y="28110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905" y="20182"/>
                      <a:pt x="13690" y="18464"/>
                      <a:pt x="13261" y="16782"/>
                    </a:cubicBezTo>
                    <a:lnTo>
                      <a:pt x="13261" y="16782"/>
                    </a:lnTo>
                    <a:cubicBezTo>
                      <a:pt x="13887" y="17945"/>
                      <a:pt x="14818" y="18965"/>
                      <a:pt x="15712" y="19914"/>
                    </a:cubicBezTo>
                    <a:cubicBezTo>
                      <a:pt x="15748" y="20146"/>
                      <a:pt x="15766" y="20379"/>
                      <a:pt x="15802" y="20612"/>
                    </a:cubicBezTo>
                    <a:cubicBezTo>
                      <a:pt x="15551" y="21309"/>
                      <a:pt x="15140" y="22061"/>
                      <a:pt x="15444" y="22777"/>
                    </a:cubicBezTo>
                    <a:cubicBezTo>
                      <a:pt x="15453" y="22804"/>
                      <a:pt x="15480" y="22817"/>
                      <a:pt x="15507" y="22817"/>
                    </a:cubicBezTo>
                    <a:cubicBezTo>
                      <a:pt x="15533" y="22817"/>
                      <a:pt x="15560" y="22804"/>
                      <a:pt x="15569" y="22777"/>
                    </a:cubicBezTo>
                    <a:cubicBezTo>
                      <a:pt x="15659" y="22580"/>
                      <a:pt x="15766" y="22365"/>
                      <a:pt x="15891" y="22168"/>
                    </a:cubicBezTo>
                    <a:lnTo>
                      <a:pt x="15891" y="22168"/>
                    </a:lnTo>
                    <a:cubicBezTo>
                      <a:pt x="15873" y="22562"/>
                      <a:pt x="15873" y="22938"/>
                      <a:pt x="15855" y="23314"/>
                    </a:cubicBezTo>
                    <a:cubicBezTo>
                      <a:pt x="15855" y="23358"/>
                      <a:pt x="15892" y="23390"/>
                      <a:pt x="15925" y="23390"/>
                    </a:cubicBezTo>
                    <a:cubicBezTo>
                      <a:pt x="15932" y="23390"/>
                      <a:pt x="15939" y="23388"/>
                      <a:pt x="15945" y="23385"/>
                    </a:cubicBezTo>
                    <a:cubicBezTo>
                      <a:pt x="16500" y="23171"/>
                      <a:pt x="16750" y="22580"/>
                      <a:pt x="16714" y="21989"/>
                    </a:cubicBezTo>
                    <a:lnTo>
                      <a:pt x="16714" y="21989"/>
                    </a:lnTo>
                    <a:cubicBezTo>
                      <a:pt x="17054" y="22419"/>
                      <a:pt x="17466" y="22759"/>
                      <a:pt x="17967" y="22974"/>
                    </a:cubicBezTo>
                    <a:cubicBezTo>
                      <a:pt x="17977" y="22984"/>
                      <a:pt x="17989" y="22988"/>
                      <a:pt x="18000" y="22988"/>
                    </a:cubicBezTo>
                    <a:cubicBezTo>
                      <a:pt x="18029" y="22988"/>
                      <a:pt x="18057" y="22959"/>
                      <a:pt x="18057" y="22920"/>
                    </a:cubicBezTo>
                    <a:cubicBezTo>
                      <a:pt x="18039" y="22437"/>
                      <a:pt x="17896" y="21972"/>
                      <a:pt x="17645" y="21560"/>
                    </a:cubicBezTo>
                    <a:lnTo>
                      <a:pt x="17645" y="21560"/>
                    </a:lnTo>
                    <a:lnTo>
                      <a:pt x="17699" y="21596"/>
                    </a:lnTo>
                    <a:cubicBezTo>
                      <a:pt x="17906" y="21738"/>
                      <a:pt x="18280" y="21964"/>
                      <a:pt x="18601" y="21964"/>
                    </a:cubicBezTo>
                    <a:cubicBezTo>
                      <a:pt x="18724" y="21964"/>
                      <a:pt x="18839" y="21931"/>
                      <a:pt x="18933" y="21846"/>
                    </a:cubicBezTo>
                    <a:cubicBezTo>
                      <a:pt x="19417" y="21399"/>
                      <a:pt x="18898" y="21005"/>
                      <a:pt x="18289" y="20755"/>
                    </a:cubicBezTo>
                    <a:lnTo>
                      <a:pt x="18540" y="20755"/>
                    </a:lnTo>
                    <a:cubicBezTo>
                      <a:pt x="19220" y="20683"/>
                      <a:pt x="19273" y="20111"/>
                      <a:pt x="19023" y="19592"/>
                    </a:cubicBezTo>
                    <a:cubicBezTo>
                      <a:pt x="19014" y="19565"/>
                      <a:pt x="18987" y="19551"/>
                      <a:pt x="18960" y="19551"/>
                    </a:cubicBezTo>
                    <a:cubicBezTo>
                      <a:pt x="18933" y="19551"/>
                      <a:pt x="18907" y="19565"/>
                      <a:pt x="18898" y="19592"/>
                    </a:cubicBezTo>
                    <a:cubicBezTo>
                      <a:pt x="18660" y="19939"/>
                      <a:pt x="18216" y="20039"/>
                      <a:pt x="17750" y="20039"/>
                    </a:cubicBezTo>
                    <a:cubicBezTo>
                      <a:pt x="17305" y="20039"/>
                      <a:pt x="16841" y="19948"/>
                      <a:pt x="16518" y="19896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1" y="19893"/>
                      <a:pt x="16452" y="19951"/>
                      <a:pt x="16500" y="19967"/>
                    </a:cubicBezTo>
                    <a:cubicBezTo>
                      <a:pt x="16811" y="20097"/>
                      <a:pt x="17261" y="20194"/>
                      <a:pt x="17706" y="20194"/>
                    </a:cubicBezTo>
                    <a:cubicBezTo>
                      <a:pt x="18180" y="20194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23" y="20021"/>
                      <a:pt x="19077" y="20254"/>
                      <a:pt x="18898" y="20433"/>
                    </a:cubicBezTo>
                    <a:cubicBezTo>
                      <a:pt x="18781" y="20561"/>
                      <a:pt x="18596" y="20590"/>
                      <a:pt x="18417" y="20590"/>
                    </a:cubicBezTo>
                    <a:cubicBezTo>
                      <a:pt x="18321" y="20590"/>
                      <a:pt x="18227" y="20582"/>
                      <a:pt x="18146" y="20576"/>
                    </a:cubicBezTo>
                    <a:cubicBezTo>
                      <a:pt x="17645" y="20540"/>
                      <a:pt x="17269" y="20289"/>
                      <a:pt x="16822" y="20146"/>
                    </a:cubicBezTo>
                    <a:lnTo>
                      <a:pt x="16786" y="20146"/>
                    </a:lnTo>
                    <a:cubicBezTo>
                      <a:pt x="16571" y="20003"/>
                      <a:pt x="16339" y="19932"/>
                      <a:pt x="16088" y="19896"/>
                    </a:cubicBezTo>
                    <a:lnTo>
                      <a:pt x="16088" y="19860"/>
                    </a:lnTo>
                    <a:cubicBezTo>
                      <a:pt x="16077" y="19825"/>
                      <a:pt x="16043" y="19806"/>
                      <a:pt x="16006" y="19806"/>
                    </a:cubicBezTo>
                    <a:cubicBezTo>
                      <a:pt x="15985" y="19806"/>
                      <a:pt x="15964" y="19812"/>
                      <a:pt x="15945" y="19824"/>
                    </a:cubicBezTo>
                    <a:cubicBezTo>
                      <a:pt x="15927" y="19824"/>
                      <a:pt x="15909" y="19806"/>
                      <a:pt x="15873" y="19806"/>
                    </a:cubicBezTo>
                    <a:cubicBezTo>
                      <a:pt x="15873" y="19771"/>
                      <a:pt x="15873" y="19735"/>
                      <a:pt x="15855" y="19699"/>
                    </a:cubicBezTo>
                    <a:cubicBezTo>
                      <a:pt x="15848" y="19668"/>
                      <a:pt x="15823" y="19653"/>
                      <a:pt x="15797" y="19653"/>
                    </a:cubicBezTo>
                    <a:cubicBezTo>
                      <a:pt x="15764" y="19653"/>
                      <a:pt x="15730" y="19677"/>
                      <a:pt x="15730" y="19717"/>
                    </a:cubicBezTo>
                    <a:lnTo>
                      <a:pt x="15730" y="19753"/>
                    </a:lnTo>
                    <a:cubicBezTo>
                      <a:pt x="15265" y="19234"/>
                      <a:pt x="14835" y="18697"/>
                      <a:pt x="14406" y="18142"/>
                    </a:cubicBezTo>
                    <a:cubicBezTo>
                      <a:pt x="13905" y="17480"/>
                      <a:pt x="13529" y="16728"/>
                      <a:pt x="13064" y="16013"/>
                    </a:cubicBezTo>
                    <a:lnTo>
                      <a:pt x="13010" y="15851"/>
                    </a:lnTo>
                    <a:cubicBezTo>
                      <a:pt x="12921" y="15511"/>
                      <a:pt x="12813" y="15207"/>
                      <a:pt x="12706" y="14867"/>
                    </a:cubicBezTo>
                    <a:lnTo>
                      <a:pt x="12706" y="14867"/>
                    </a:lnTo>
                    <a:cubicBezTo>
                      <a:pt x="13798" y="16559"/>
                      <a:pt x="15550" y="18233"/>
                      <a:pt x="17346" y="18233"/>
                    </a:cubicBezTo>
                    <a:cubicBezTo>
                      <a:pt x="17374" y="18233"/>
                      <a:pt x="17402" y="18232"/>
                      <a:pt x="17430" y="18232"/>
                    </a:cubicBezTo>
                    <a:cubicBezTo>
                      <a:pt x="17502" y="18232"/>
                      <a:pt x="17538" y="18142"/>
                      <a:pt x="17484" y="18088"/>
                    </a:cubicBezTo>
                    <a:cubicBezTo>
                      <a:pt x="16679" y="17229"/>
                      <a:pt x="16124" y="16030"/>
                      <a:pt x="15175" y="15297"/>
                    </a:cubicBezTo>
                    <a:cubicBezTo>
                      <a:pt x="14406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205" y="13185"/>
                    </a:cubicBezTo>
                    <a:cubicBezTo>
                      <a:pt x="12200" y="13180"/>
                      <a:pt x="12194" y="13178"/>
                      <a:pt x="12188" y="13178"/>
                    </a:cubicBezTo>
                    <a:cubicBezTo>
                      <a:pt x="12170" y="13178"/>
                      <a:pt x="12151" y="13195"/>
                      <a:pt x="12151" y="13221"/>
                    </a:cubicBezTo>
                    <a:cubicBezTo>
                      <a:pt x="12169" y="13257"/>
                      <a:pt x="12187" y="13292"/>
                      <a:pt x="12223" y="13328"/>
                    </a:cubicBezTo>
                    <a:cubicBezTo>
                      <a:pt x="12133" y="13239"/>
                      <a:pt x="12062" y="13149"/>
                      <a:pt x="11990" y="13042"/>
                    </a:cubicBezTo>
                    <a:cubicBezTo>
                      <a:pt x="11704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400" y="11252"/>
                      <a:pt x="11579" y="11467"/>
                      <a:pt x="11757" y="11646"/>
                    </a:cubicBezTo>
                    <a:cubicBezTo>
                      <a:pt x="11936" y="11879"/>
                      <a:pt x="12169" y="12058"/>
                      <a:pt x="12438" y="12147"/>
                    </a:cubicBezTo>
                    <a:cubicBezTo>
                      <a:pt x="12447" y="12150"/>
                      <a:pt x="12456" y="12151"/>
                      <a:pt x="12466" y="12151"/>
                    </a:cubicBezTo>
                    <a:cubicBezTo>
                      <a:pt x="12526" y="12151"/>
                      <a:pt x="12576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76" y="9660"/>
                      <a:pt x="10236" y="8514"/>
                      <a:pt x="10022" y="7351"/>
                    </a:cubicBezTo>
                    <a:cubicBezTo>
                      <a:pt x="10022" y="7137"/>
                      <a:pt x="10040" y="6940"/>
                      <a:pt x="10057" y="6743"/>
                    </a:cubicBezTo>
                    <a:cubicBezTo>
                      <a:pt x="10165" y="7244"/>
                      <a:pt x="10415" y="7745"/>
                      <a:pt x="10827" y="7924"/>
                    </a:cubicBezTo>
                    <a:cubicBezTo>
                      <a:pt x="10837" y="7931"/>
                      <a:pt x="10848" y="7933"/>
                      <a:pt x="10859" y="7933"/>
                    </a:cubicBezTo>
                    <a:cubicBezTo>
                      <a:pt x="10910" y="7933"/>
                      <a:pt x="10967" y="7875"/>
                      <a:pt x="10952" y="7817"/>
                    </a:cubicBezTo>
                    <a:cubicBezTo>
                      <a:pt x="10863" y="7172"/>
                      <a:pt x="10702" y="6331"/>
                      <a:pt x="10111" y="5938"/>
                    </a:cubicBezTo>
                    <a:cubicBezTo>
                      <a:pt x="10290" y="3951"/>
                      <a:pt x="10648" y="2001"/>
                      <a:pt x="11167" y="68"/>
                    </a:cubicBezTo>
                    <a:cubicBezTo>
                      <a:pt x="11178" y="25"/>
                      <a:pt x="11149" y="1"/>
                      <a:pt x="1111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2"/>
              <p:cNvSpPr/>
              <p:nvPr/>
            </p:nvSpPr>
            <p:spPr>
              <a:xfrm>
                <a:off x="2596325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2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2"/>
              <p:cNvSpPr/>
              <p:nvPr/>
            </p:nvSpPr>
            <p:spPr>
              <a:xfrm>
                <a:off x="2806725" y="40353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2"/>
              <p:cNvSpPr/>
              <p:nvPr/>
            </p:nvSpPr>
            <p:spPr>
              <a:xfrm>
                <a:off x="2726000" y="41822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6" y="330"/>
                    </a:moveTo>
                    <a:lnTo>
                      <a:pt x="286" y="330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8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6" y="330"/>
                    </a:cubicBezTo>
                    <a:close/>
                    <a:moveTo>
                      <a:pt x="61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89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2" y="1558"/>
                      <a:pt x="931" y="1511"/>
                    </a:cubicBezTo>
                    <a:cubicBezTo>
                      <a:pt x="877" y="1010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89" y="7"/>
                    </a:cubicBezTo>
                    <a:cubicBezTo>
                      <a:pt x="80" y="3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2"/>
              <p:cNvSpPr/>
              <p:nvPr/>
            </p:nvSpPr>
            <p:spPr>
              <a:xfrm>
                <a:off x="2898400" y="4558075"/>
                <a:ext cx="305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7" extrusionOk="0">
                    <a:moveTo>
                      <a:pt x="45" y="0"/>
                    </a:moveTo>
                    <a:cubicBezTo>
                      <a:pt x="18" y="0"/>
                      <a:pt x="0" y="27"/>
                      <a:pt x="29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2"/>
              <p:cNvSpPr/>
              <p:nvPr/>
            </p:nvSpPr>
            <p:spPr>
              <a:xfrm>
                <a:off x="2707200" y="47926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0" y="448"/>
                    </a:cubicBezTo>
                    <a:cubicBezTo>
                      <a:pt x="0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2"/>
              <p:cNvSpPr/>
              <p:nvPr/>
            </p:nvSpPr>
            <p:spPr>
              <a:xfrm>
                <a:off x="2887500" y="4640950"/>
                <a:ext cx="181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43" extrusionOk="0">
                    <a:moveTo>
                      <a:pt x="233" y="0"/>
                    </a:moveTo>
                    <a:cubicBezTo>
                      <a:pt x="157" y="0"/>
                      <a:pt x="83" y="26"/>
                      <a:pt x="18" y="90"/>
                    </a:cubicBezTo>
                    <a:lnTo>
                      <a:pt x="36" y="90"/>
                    </a:lnTo>
                    <a:cubicBezTo>
                      <a:pt x="0" y="126"/>
                      <a:pt x="18" y="180"/>
                      <a:pt x="72" y="180"/>
                    </a:cubicBezTo>
                    <a:lnTo>
                      <a:pt x="340" y="180"/>
                    </a:lnTo>
                    <a:cubicBezTo>
                      <a:pt x="448" y="216"/>
                      <a:pt x="537" y="251"/>
                      <a:pt x="627" y="323"/>
                    </a:cubicBezTo>
                    <a:cubicBezTo>
                      <a:pt x="635" y="336"/>
                      <a:pt x="647" y="342"/>
                      <a:pt x="658" y="342"/>
                    </a:cubicBezTo>
                    <a:cubicBezTo>
                      <a:pt x="691" y="342"/>
                      <a:pt x="725" y="292"/>
                      <a:pt x="698" y="251"/>
                    </a:cubicBezTo>
                    <a:cubicBezTo>
                      <a:pt x="598" y="139"/>
                      <a:pt x="410" y="0"/>
                      <a:pt x="23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2"/>
              <p:cNvSpPr/>
              <p:nvPr/>
            </p:nvSpPr>
            <p:spPr>
              <a:xfrm>
                <a:off x="2513025" y="4509675"/>
                <a:ext cx="163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73" y="170"/>
                      <a:pt x="198" y="188"/>
                      <a:pt x="287" y="241"/>
                    </a:cubicBezTo>
                    <a:cubicBezTo>
                      <a:pt x="395" y="313"/>
                      <a:pt x="484" y="402"/>
                      <a:pt x="538" y="510"/>
                    </a:cubicBezTo>
                    <a:cubicBezTo>
                      <a:pt x="544" y="528"/>
                      <a:pt x="560" y="536"/>
                      <a:pt x="577" y="536"/>
                    </a:cubicBezTo>
                    <a:cubicBezTo>
                      <a:pt x="611" y="536"/>
                      <a:pt x="651" y="504"/>
                      <a:pt x="627" y="456"/>
                    </a:cubicBezTo>
                    <a:cubicBezTo>
                      <a:pt x="591" y="331"/>
                      <a:pt x="502" y="223"/>
                      <a:pt x="413" y="134"/>
                    </a:cubicBezTo>
                    <a:cubicBezTo>
                      <a:pt x="337" y="74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2"/>
              <p:cNvSpPr/>
              <p:nvPr/>
            </p:nvSpPr>
            <p:spPr>
              <a:xfrm>
                <a:off x="2859750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5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6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2"/>
              <p:cNvSpPr/>
              <p:nvPr/>
            </p:nvSpPr>
            <p:spPr>
              <a:xfrm>
                <a:off x="2737625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2" y="667"/>
                      <a:pt x="430" y="900"/>
                      <a:pt x="466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27"/>
                      <a:pt x="36" y="363"/>
                    </a:cubicBezTo>
                    <a:cubicBezTo>
                      <a:pt x="36" y="750"/>
                      <a:pt x="84" y="1264"/>
                      <a:pt x="447" y="1264"/>
                    </a:cubicBezTo>
                    <a:cubicBezTo>
                      <a:pt x="470" y="1264"/>
                      <a:pt x="494" y="1262"/>
                      <a:pt x="519" y="1257"/>
                    </a:cubicBezTo>
                    <a:cubicBezTo>
                      <a:pt x="555" y="1257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3" y="363"/>
                    </a:cubicBezTo>
                    <a:cubicBezTo>
                      <a:pt x="143" y="220"/>
                      <a:pt x="143" y="94"/>
                      <a:pt x="143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2"/>
              <p:cNvSpPr/>
              <p:nvPr/>
            </p:nvSpPr>
            <p:spPr>
              <a:xfrm>
                <a:off x="2623975" y="3045025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4672" y="375"/>
                    </a:moveTo>
                    <a:cubicBezTo>
                      <a:pt x="4805" y="375"/>
                      <a:pt x="4868" y="751"/>
                      <a:pt x="4868" y="954"/>
                    </a:cubicBezTo>
                    <a:cubicBezTo>
                      <a:pt x="4868" y="1241"/>
                      <a:pt x="4851" y="1509"/>
                      <a:pt x="4833" y="1778"/>
                    </a:cubicBezTo>
                    <a:cubicBezTo>
                      <a:pt x="4779" y="2243"/>
                      <a:pt x="4707" y="2708"/>
                      <a:pt x="4600" y="3156"/>
                    </a:cubicBezTo>
                    <a:cubicBezTo>
                      <a:pt x="4636" y="2923"/>
                      <a:pt x="4618" y="2690"/>
                      <a:pt x="4564" y="2458"/>
                    </a:cubicBezTo>
                    <a:cubicBezTo>
                      <a:pt x="4564" y="2458"/>
                      <a:pt x="4546" y="2440"/>
                      <a:pt x="4546" y="2440"/>
                    </a:cubicBezTo>
                    <a:lnTo>
                      <a:pt x="4528" y="2440"/>
                    </a:lnTo>
                    <a:cubicBezTo>
                      <a:pt x="4511" y="2440"/>
                      <a:pt x="4511" y="2458"/>
                      <a:pt x="4511" y="2458"/>
                    </a:cubicBezTo>
                    <a:cubicBezTo>
                      <a:pt x="4403" y="2726"/>
                      <a:pt x="4457" y="3156"/>
                      <a:pt x="4439" y="3424"/>
                    </a:cubicBezTo>
                    <a:cubicBezTo>
                      <a:pt x="4439" y="3513"/>
                      <a:pt x="4421" y="3621"/>
                      <a:pt x="4421" y="3728"/>
                    </a:cubicBezTo>
                    <a:cubicBezTo>
                      <a:pt x="4153" y="2708"/>
                      <a:pt x="4009" y="1581"/>
                      <a:pt x="4475" y="597"/>
                    </a:cubicBezTo>
                    <a:cubicBezTo>
                      <a:pt x="4552" y="437"/>
                      <a:pt x="4618" y="375"/>
                      <a:pt x="4672" y="375"/>
                    </a:cubicBezTo>
                    <a:close/>
                    <a:moveTo>
                      <a:pt x="2562" y="903"/>
                    </a:moveTo>
                    <a:cubicBezTo>
                      <a:pt x="2717" y="903"/>
                      <a:pt x="2943" y="1054"/>
                      <a:pt x="3079" y="1169"/>
                    </a:cubicBezTo>
                    <a:cubicBezTo>
                      <a:pt x="3741" y="1724"/>
                      <a:pt x="3759" y="2565"/>
                      <a:pt x="3759" y="3352"/>
                    </a:cubicBezTo>
                    <a:cubicBezTo>
                      <a:pt x="3741" y="3281"/>
                      <a:pt x="3705" y="3191"/>
                      <a:pt x="3687" y="3102"/>
                    </a:cubicBezTo>
                    <a:lnTo>
                      <a:pt x="3687" y="2994"/>
                    </a:lnTo>
                    <a:lnTo>
                      <a:pt x="3669" y="2994"/>
                    </a:lnTo>
                    <a:lnTo>
                      <a:pt x="3669" y="3066"/>
                    </a:lnTo>
                    <a:cubicBezTo>
                      <a:pt x="3634" y="2959"/>
                      <a:pt x="3598" y="2851"/>
                      <a:pt x="3562" y="2762"/>
                    </a:cubicBezTo>
                    <a:cubicBezTo>
                      <a:pt x="3555" y="2739"/>
                      <a:pt x="3541" y="2729"/>
                      <a:pt x="3527" y="2729"/>
                    </a:cubicBezTo>
                    <a:cubicBezTo>
                      <a:pt x="3509" y="2729"/>
                      <a:pt x="3490" y="2749"/>
                      <a:pt x="3490" y="2780"/>
                    </a:cubicBezTo>
                    <a:cubicBezTo>
                      <a:pt x="3598" y="3102"/>
                      <a:pt x="3687" y="3424"/>
                      <a:pt x="3759" y="3764"/>
                    </a:cubicBezTo>
                    <a:lnTo>
                      <a:pt x="3759" y="3782"/>
                    </a:lnTo>
                    <a:cubicBezTo>
                      <a:pt x="3401" y="3352"/>
                      <a:pt x="3079" y="2887"/>
                      <a:pt x="2775" y="2422"/>
                    </a:cubicBezTo>
                    <a:cubicBezTo>
                      <a:pt x="2560" y="2028"/>
                      <a:pt x="2435" y="1617"/>
                      <a:pt x="2399" y="1205"/>
                    </a:cubicBezTo>
                    <a:cubicBezTo>
                      <a:pt x="2376" y="981"/>
                      <a:pt x="2451" y="903"/>
                      <a:pt x="2562" y="903"/>
                    </a:cubicBezTo>
                    <a:close/>
                    <a:moveTo>
                      <a:pt x="1485" y="2705"/>
                    </a:moveTo>
                    <a:cubicBezTo>
                      <a:pt x="1539" y="2705"/>
                      <a:pt x="1616" y="2733"/>
                      <a:pt x="1719" y="2798"/>
                    </a:cubicBezTo>
                    <a:cubicBezTo>
                      <a:pt x="2113" y="3084"/>
                      <a:pt x="2488" y="3424"/>
                      <a:pt x="2810" y="3818"/>
                    </a:cubicBezTo>
                    <a:cubicBezTo>
                      <a:pt x="3007" y="4032"/>
                      <a:pt x="3186" y="4265"/>
                      <a:pt x="3347" y="4516"/>
                    </a:cubicBezTo>
                    <a:cubicBezTo>
                      <a:pt x="3455" y="4766"/>
                      <a:pt x="3562" y="5035"/>
                      <a:pt x="3634" y="5321"/>
                    </a:cubicBezTo>
                    <a:cubicBezTo>
                      <a:pt x="3401" y="5017"/>
                      <a:pt x="3186" y="4712"/>
                      <a:pt x="2954" y="4426"/>
                    </a:cubicBezTo>
                    <a:cubicBezTo>
                      <a:pt x="2947" y="4412"/>
                      <a:pt x="2935" y="4407"/>
                      <a:pt x="2923" y="4407"/>
                    </a:cubicBezTo>
                    <a:cubicBezTo>
                      <a:pt x="2905" y="4407"/>
                      <a:pt x="2889" y="4422"/>
                      <a:pt x="2900" y="4444"/>
                    </a:cubicBezTo>
                    <a:cubicBezTo>
                      <a:pt x="3043" y="4820"/>
                      <a:pt x="3258" y="5160"/>
                      <a:pt x="3526" y="5482"/>
                    </a:cubicBezTo>
                    <a:cubicBezTo>
                      <a:pt x="3616" y="5589"/>
                      <a:pt x="3687" y="5697"/>
                      <a:pt x="3777" y="5804"/>
                    </a:cubicBezTo>
                    <a:cubicBezTo>
                      <a:pt x="2739" y="5768"/>
                      <a:pt x="2292" y="4820"/>
                      <a:pt x="1898" y="3997"/>
                    </a:cubicBezTo>
                    <a:lnTo>
                      <a:pt x="1916" y="3979"/>
                    </a:lnTo>
                    <a:cubicBezTo>
                      <a:pt x="1790" y="3746"/>
                      <a:pt x="1647" y="3531"/>
                      <a:pt x="1522" y="3317"/>
                    </a:cubicBezTo>
                    <a:cubicBezTo>
                      <a:pt x="1381" y="3077"/>
                      <a:pt x="1285" y="2705"/>
                      <a:pt x="1485" y="2705"/>
                    </a:cubicBezTo>
                    <a:close/>
                    <a:moveTo>
                      <a:pt x="6427" y="2761"/>
                    </a:moveTo>
                    <a:cubicBezTo>
                      <a:pt x="6478" y="2761"/>
                      <a:pt x="6425" y="4106"/>
                      <a:pt x="6372" y="4265"/>
                    </a:cubicBezTo>
                    <a:cubicBezTo>
                      <a:pt x="6193" y="4945"/>
                      <a:pt x="5817" y="5518"/>
                      <a:pt x="5423" y="6090"/>
                    </a:cubicBezTo>
                    <a:cubicBezTo>
                      <a:pt x="5584" y="5625"/>
                      <a:pt x="5709" y="5160"/>
                      <a:pt x="5871" y="4748"/>
                    </a:cubicBezTo>
                    <a:cubicBezTo>
                      <a:pt x="5892" y="4705"/>
                      <a:pt x="5861" y="4681"/>
                      <a:pt x="5830" y="4681"/>
                    </a:cubicBezTo>
                    <a:cubicBezTo>
                      <a:pt x="5809" y="4681"/>
                      <a:pt x="5788" y="4691"/>
                      <a:pt x="5781" y="4712"/>
                    </a:cubicBezTo>
                    <a:cubicBezTo>
                      <a:pt x="5495" y="5392"/>
                      <a:pt x="5262" y="6090"/>
                      <a:pt x="4994" y="6770"/>
                    </a:cubicBezTo>
                    <a:cubicBezTo>
                      <a:pt x="4958" y="5625"/>
                      <a:pt x="5226" y="4516"/>
                      <a:pt x="5763" y="3513"/>
                    </a:cubicBezTo>
                    <a:cubicBezTo>
                      <a:pt x="5924" y="3209"/>
                      <a:pt x="6139" y="2959"/>
                      <a:pt x="6425" y="2762"/>
                    </a:cubicBezTo>
                    <a:cubicBezTo>
                      <a:pt x="6426" y="2761"/>
                      <a:pt x="6427" y="2761"/>
                      <a:pt x="6427" y="2761"/>
                    </a:cubicBezTo>
                    <a:close/>
                    <a:moveTo>
                      <a:pt x="985" y="6341"/>
                    </a:moveTo>
                    <a:cubicBezTo>
                      <a:pt x="1433" y="6359"/>
                      <a:pt x="1826" y="6645"/>
                      <a:pt x="2166" y="6914"/>
                    </a:cubicBezTo>
                    <a:cubicBezTo>
                      <a:pt x="2667" y="7325"/>
                      <a:pt x="2954" y="7898"/>
                      <a:pt x="3365" y="8381"/>
                    </a:cubicBezTo>
                    <a:cubicBezTo>
                      <a:pt x="3043" y="8148"/>
                      <a:pt x="2703" y="7934"/>
                      <a:pt x="2381" y="7701"/>
                    </a:cubicBezTo>
                    <a:cubicBezTo>
                      <a:pt x="2377" y="7699"/>
                      <a:pt x="2373" y="7698"/>
                      <a:pt x="2369" y="7698"/>
                    </a:cubicBezTo>
                    <a:cubicBezTo>
                      <a:pt x="2338" y="7698"/>
                      <a:pt x="2313" y="7758"/>
                      <a:pt x="2345" y="7790"/>
                    </a:cubicBezTo>
                    <a:cubicBezTo>
                      <a:pt x="2739" y="8077"/>
                      <a:pt x="3133" y="8345"/>
                      <a:pt x="3508" y="8667"/>
                    </a:cubicBezTo>
                    <a:cubicBezTo>
                      <a:pt x="3562" y="8703"/>
                      <a:pt x="3598" y="8757"/>
                      <a:pt x="3652" y="8810"/>
                    </a:cubicBezTo>
                    <a:cubicBezTo>
                      <a:pt x="3566" y="8828"/>
                      <a:pt x="3480" y="8836"/>
                      <a:pt x="3394" y="8836"/>
                    </a:cubicBezTo>
                    <a:cubicBezTo>
                      <a:pt x="2410" y="8836"/>
                      <a:pt x="1471" y="7758"/>
                      <a:pt x="1093" y="6967"/>
                    </a:cubicBezTo>
                    <a:cubicBezTo>
                      <a:pt x="1039" y="6860"/>
                      <a:pt x="824" y="6341"/>
                      <a:pt x="985" y="6341"/>
                    </a:cubicBezTo>
                    <a:close/>
                    <a:moveTo>
                      <a:pt x="7279" y="6710"/>
                    </a:moveTo>
                    <a:cubicBezTo>
                      <a:pt x="7691" y="6710"/>
                      <a:pt x="6911" y="8683"/>
                      <a:pt x="6783" y="8954"/>
                    </a:cubicBezTo>
                    <a:cubicBezTo>
                      <a:pt x="6389" y="9830"/>
                      <a:pt x="5709" y="10403"/>
                      <a:pt x="5101" y="11101"/>
                    </a:cubicBezTo>
                    <a:cubicBezTo>
                      <a:pt x="5548" y="10421"/>
                      <a:pt x="5942" y="9669"/>
                      <a:pt x="6336" y="8989"/>
                    </a:cubicBezTo>
                    <a:cubicBezTo>
                      <a:pt x="6349" y="8938"/>
                      <a:pt x="6306" y="8896"/>
                      <a:pt x="6268" y="8896"/>
                    </a:cubicBezTo>
                    <a:cubicBezTo>
                      <a:pt x="6253" y="8896"/>
                      <a:pt x="6239" y="8903"/>
                      <a:pt x="6228" y="8918"/>
                    </a:cubicBezTo>
                    <a:cubicBezTo>
                      <a:pt x="5835" y="9580"/>
                      <a:pt x="5405" y="10206"/>
                      <a:pt x="4976" y="10833"/>
                    </a:cubicBezTo>
                    <a:cubicBezTo>
                      <a:pt x="5208" y="9186"/>
                      <a:pt x="5638" y="7844"/>
                      <a:pt x="7070" y="6806"/>
                    </a:cubicBezTo>
                    <a:cubicBezTo>
                      <a:pt x="7160" y="6739"/>
                      <a:pt x="7229" y="6710"/>
                      <a:pt x="7279" y="6710"/>
                    </a:cubicBezTo>
                    <a:close/>
                    <a:moveTo>
                      <a:pt x="269" y="9777"/>
                    </a:moveTo>
                    <a:cubicBezTo>
                      <a:pt x="1039" y="9830"/>
                      <a:pt x="1773" y="10349"/>
                      <a:pt x="2327" y="10815"/>
                    </a:cubicBezTo>
                    <a:cubicBezTo>
                      <a:pt x="2810" y="11226"/>
                      <a:pt x="3079" y="11727"/>
                      <a:pt x="3419" y="12228"/>
                    </a:cubicBezTo>
                    <a:cubicBezTo>
                      <a:pt x="3043" y="11942"/>
                      <a:pt x="2649" y="11709"/>
                      <a:pt x="2399" y="11548"/>
                    </a:cubicBezTo>
                    <a:cubicBezTo>
                      <a:pt x="2388" y="11538"/>
                      <a:pt x="2378" y="11534"/>
                      <a:pt x="2368" y="11534"/>
                    </a:cubicBezTo>
                    <a:cubicBezTo>
                      <a:pt x="2328" y="11534"/>
                      <a:pt x="2302" y="11609"/>
                      <a:pt x="2345" y="11638"/>
                    </a:cubicBezTo>
                    <a:cubicBezTo>
                      <a:pt x="2703" y="11870"/>
                      <a:pt x="3061" y="12157"/>
                      <a:pt x="3383" y="12443"/>
                    </a:cubicBezTo>
                    <a:cubicBezTo>
                      <a:pt x="3437" y="12515"/>
                      <a:pt x="3508" y="12586"/>
                      <a:pt x="3562" y="12658"/>
                    </a:cubicBezTo>
                    <a:cubicBezTo>
                      <a:pt x="3501" y="12663"/>
                      <a:pt x="3440" y="12666"/>
                      <a:pt x="3381" y="12666"/>
                    </a:cubicBezTo>
                    <a:cubicBezTo>
                      <a:pt x="2479" y="12666"/>
                      <a:pt x="1861" y="12042"/>
                      <a:pt x="1289" y="11387"/>
                    </a:cubicBezTo>
                    <a:cubicBezTo>
                      <a:pt x="1039" y="11119"/>
                      <a:pt x="806" y="10815"/>
                      <a:pt x="591" y="10510"/>
                    </a:cubicBezTo>
                    <a:cubicBezTo>
                      <a:pt x="538" y="10439"/>
                      <a:pt x="144" y="9777"/>
                      <a:pt x="269" y="9777"/>
                    </a:cubicBezTo>
                    <a:close/>
                    <a:moveTo>
                      <a:pt x="7937" y="10876"/>
                    </a:moveTo>
                    <a:cubicBezTo>
                      <a:pt x="8104" y="10876"/>
                      <a:pt x="8193" y="11045"/>
                      <a:pt x="8107" y="11513"/>
                    </a:cubicBezTo>
                    <a:cubicBezTo>
                      <a:pt x="7982" y="12103"/>
                      <a:pt x="7732" y="12658"/>
                      <a:pt x="7410" y="13141"/>
                    </a:cubicBezTo>
                    <a:cubicBezTo>
                      <a:pt x="6891" y="13982"/>
                      <a:pt x="6139" y="14555"/>
                      <a:pt x="5352" y="15092"/>
                    </a:cubicBezTo>
                    <a:cubicBezTo>
                      <a:pt x="5871" y="14412"/>
                      <a:pt x="6354" y="13696"/>
                      <a:pt x="6783" y="12962"/>
                    </a:cubicBezTo>
                    <a:cubicBezTo>
                      <a:pt x="6796" y="12910"/>
                      <a:pt x="6761" y="12876"/>
                      <a:pt x="6728" y="12876"/>
                    </a:cubicBezTo>
                    <a:cubicBezTo>
                      <a:pt x="6715" y="12876"/>
                      <a:pt x="6703" y="12881"/>
                      <a:pt x="6694" y="12890"/>
                    </a:cubicBezTo>
                    <a:cubicBezTo>
                      <a:pt x="6157" y="13732"/>
                      <a:pt x="5531" y="14519"/>
                      <a:pt x="4833" y="15217"/>
                    </a:cubicBezTo>
                    <a:cubicBezTo>
                      <a:pt x="5119" y="14591"/>
                      <a:pt x="5352" y="13911"/>
                      <a:pt x="5656" y="13284"/>
                    </a:cubicBezTo>
                    <a:cubicBezTo>
                      <a:pt x="6014" y="12533"/>
                      <a:pt x="6640" y="11888"/>
                      <a:pt x="7231" y="11316"/>
                    </a:cubicBezTo>
                    <a:cubicBezTo>
                      <a:pt x="7475" y="11081"/>
                      <a:pt x="7753" y="10876"/>
                      <a:pt x="7937" y="10876"/>
                    </a:cubicBezTo>
                    <a:close/>
                    <a:moveTo>
                      <a:pt x="649" y="13268"/>
                    </a:moveTo>
                    <a:cubicBezTo>
                      <a:pt x="743" y="13268"/>
                      <a:pt x="876" y="13328"/>
                      <a:pt x="985" y="13356"/>
                    </a:cubicBezTo>
                    <a:cubicBezTo>
                      <a:pt x="2148" y="13660"/>
                      <a:pt x="2578" y="14823"/>
                      <a:pt x="2954" y="15879"/>
                    </a:cubicBezTo>
                    <a:cubicBezTo>
                      <a:pt x="2757" y="15664"/>
                      <a:pt x="2542" y="15467"/>
                      <a:pt x="2327" y="15271"/>
                    </a:cubicBezTo>
                    <a:cubicBezTo>
                      <a:pt x="2320" y="15264"/>
                      <a:pt x="2312" y="15261"/>
                      <a:pt x="2304" y="15261"/>
                    </a:cubicBezTo>
                    <a:cubicBezTo>
                      <a:pt x="2268" y="15261"/>
                      <a:pt x="2227" y="15313"/>
                      <a:pt x="2256" y="15342"/>
                    </a:cubicBezTo>
                    <a:cubicBezTo>
                      <a:pt x="2578" y="15664"/>
                      <a:pt x="2864" y="16004"/>
                      <a:pt x="3133" y="16362"/>
                    </a:cubicBezTo>
                    <a:cubicBezTo>
                      <a:pt x="3186" y="16487"/>
                      <a:pt x="3222" y="16595"/>
                      <a:pt x="3276" y="16702"/>
                    </a:cubicBezTo>
                    <a:cubicBezTo>
                      <a:pt x="2453" y="16470"/>
                      <a:pt x="1755" y="15968"/>
                      <a:pt x="1271" y="15271"/>
                    </a:cubicBezTo>
                    <a:lnTo>
                      <a:pt x="1254" y="15271"/>
                    </a:lnTo>
                    <a:cubicBezTo>
                      <a:pt x="1003" y="14895"/>
                      <a:pt x="806" y="14501"/>
                      <a:pt x="663" y="14072"/>
                    </a:cubicBezTo>
                    <a:cubicBezTo>
                      <a:pt x="609" y="13893"/>
                      <a:pt x="556" y="13696"/>
                      <a:pt x="538" y="13517"/>
                    </a:cubicBezTo>
                    <a:cubicBezTo>
                      <a:pt x="503" y="13324"/>
                      <a:pt x="558" y="13268"/>
                      <a:pt x="649" y="13268"/>
                    </a:cubicBezTo>
                    <a:close/>
                    <a:moveTo>
                      <a:pt x="7736" y="15747"/>
                    </a:moveTo>
                    <a:cubicBezTo>
                      <a:pt x="7952" y="15747"/>
                      <a:pt x="7516" y="16507"/>
                      <a:pt x="7499" y="16541"/>
                    </a:cubicBezTo>
                    <a:lnTo>
                      <a:pt x="7517" y="16559"/>
                    </a:lnTo>
                    <a:cubicBezTo>
                      <a:pt x="7248" y="17006"/>
                      <a:pt x="6908" y="17382"/>
                      <a:pt x="6497" y="17686"/>
                    </a:cubicBezTo>
                    <a:cubicBezTo>
                      <a:pt x="6085" y="17991"/>
                      <a:pt x="5602" y="18044"/>
                      <a:pt x="5119" y="18098"/>
                    </a:cubicBezTo>
                    <a:cubicBezTo>
                      <a:pt x="5495" y="17883"/>
                      <a:pt x="5799" y="17597"/>
                      <a:pt x="6032" y="17239"/>
                    </a:cubicBezTo>
                    <a:cubicBezTo>
                      <a:pt x="6058" y="17187"/>
                      <a:pt x="6017" y="17153"/>
                      <a:pt x="5979" y="17153"/>
                    </a:cubicBezTo>
                    <a:cubicBezTo>
                      <a:pt x="5965" y="17153"/>
                      <a:pt x="5952" y="17158"/>
                      <a:pt x="5942" y="17167"/>
                    </a:cubicBezTo>
                    <a:cubicBezTo>
                      <a:pt x="5620" y="17615"/>
                      <a:pt x="5191" y="17937"/>
                      <a:pt x="4707" y="18152"/>
                    </a:cubicBezTo>
                    <a:lnTo>
                      <a:pt x="4689" y="18152"/>
                    </a:lnTo>
                    <a:cubicBezTo>
                      <a:pt x="5029" y="17812"/>
                      <a:pt x="5316" y="17400"/>
                      <a:pt x="5656" y="17060"/>
                    </a:cubicBezTo>
                    <a:cubicBezTo>
                      <a:pt x="6228" y="16470"/>
                      <a:pt x="6926" y="16022"/>
                      <a:pt x="7696" y="15754"/>
                    </a:cubicBezTo>
                    <a:cubicBezTo>
                      <a:pt x="7711" y="15749"/>
                      <a:pt x="7725" y="15747"/>
                      <a:pt x="7736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813" y="1008"/>
                      <a:pt x="3866" y="2923"/>
                      <a:pt x="4421" y="4122"/>
                    </a:cubicBezTo>
                    <a:cubicBezTo>
                      <a:pt x="4403" y="4337"/>
                      <a:pt x="4367" y="4533"/>
                      <a:pt x="4314" y="4748"/>
                    </a:cubicBezTo>
                    <a:cubicBezTo>
                      <a:pt x="4278" y="4891"/>
                      <a:pt x="4224" y="5017"/>
                      <a:pt x="4188" y="5160"/>
                    </a:cubicBezTo>
                    <a:cubicBezTo>
                      <a:pt x="4117" y="4766"/>
                      <a:pt x="4027" y="4390"/>
                      <a:pt x="3938" y="4015"/>
                    </a:cubicBezTo>
                    <a:cubicBezTo>
                      <a:pt x="4153" y="3406"/>
                      <a:pt x="3956" y="2529"/>
                      <a:pt x="3777" y="1957"/>
                    </a:cubicBezTo>
                    <a:cubicBezTo>
                      <a:pt x="3544" y="1259"/>
                      <a:pt x="3061" y="722"/>
                      <a:pt x="2309" y="650"/>
                    </a:cubicBezTo>
                    <a:cubicBezTo>
                      <a:pt x="2256" y="650"/>
                      <a:pt x="2220" y="686"/>
                      <a:pt x="2220" y="740"/>
                    </a:cubicBezTo>
                    <a:cubicBezTo>
                      <a:pt x="2184" y="2010"/>
                      <a:pt x="2846" y="3102"/>
                      <a:pt x="3759" y="3961"/>
                    </a:cubicBezTo>
                    <a:lnTo>
                      <a:pt x="3759" y="4104"/>
                    </a:lnTo>
                    <a:cubicBezTo>
                      <a:pt x="3759" y="4158"/>
                      <a:pt x="3795" y="4176"/>
                      <a:pt x="3848" y="4176"/>
                    </a:cubicBezTo>
                    <a:cubicBezTo>
                      <a:pt x="3938" y="4605"/>
                      <a:pt x="4009" y="5035"/>
                      <a:pt x="4063" y="5482"/>
                    </a:cubicBezTo>
                    <a:cubicBezTo>
                      <a:pt x="4063" y="5536"/>
                      <a:pt x="4045" y="5607"/>
                      <a:pt x="4045" y="5679"/>
                    </a:cubicBezTo>
                    <a:cubicBezTo>
                      <a:pt x="4045" y="5715"/>
                      <a:pt x="4063" y="5750"/>
                      <a:pt x="4099" y="5750"/>
                    </a:cubicBezTo>
                    <a:cubicBezTo>
                      <a:pt x="4099" y="5840"/>
                      <a:pt x="4117" y="5929"/>
                      <a:pt x="4135" y="6019"/>
                    </a:cubicBezTo>
                    <a:cubicBezTo>
                      <a:pt x="4045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5" y="5428"/>
                      <a:pt x="3795" y="5375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4" y="3147"/>
                      <a:pt x="1832" y="2437"/>
                      <a:pt x="1396" y="2437"/>
                    </a:cubicBezTo>
                    <a:cubicBezTo>
                      <a:pt x="1339" y="2437"/>
                      <a:pt x="1285" y="2449"/>
                      <a:pt x="1236" y="2476"/>
                    </a:cubicBezTo>
                    <a:cubicBezTo>
                      <a:pt x="735" y="2762"/>
                      <a:pt x="1611" y="3764"/>
                      <a:pt x="1737" y="4050"/>
                    </a:cubicBezTo>
                    <a:cubicBezTo>
                      <a:pt x="2106" y="4805"/>
                      <a:pt x="2601" y="5890"/>
                      <a:pt x="3561" y="5890"/>
                    </a:cubicBezTo>
                    <a:cubicBezTo>
                      <a:pt x="3625" y="5890"/>
                      <a:pt x="3691" y="5886"/>
                      <a:pt x="3759" y="5876"/>
                    </a:cubicBezTo>
                    <a:cubicBezTo>
                      <a:pt x="3777" y="5876"/>
                      <a:pt x="3795" y="5858"/>
                      <a:pt x="3795" y="5840"/>
                    </a:cubicBezTo>
                    <a:cubicBezTo>
                      <a:pt x="3848" y="5911"/>
                      <a:pt x="3902" y="6001"/>
                      <a:pt x="3956" y="6072"/>
                    </a:cubicBezTo>
                    <a:cubicBezTo>
                      <a:pt x="4045" y="6216"/>
                      <a:pt x="4099" y="6377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17" y="9043"/>
                      <a:pt x="3956" y="8828"/>
                      <a:pt x="3741" y="8667"/>
                    </a:cubicBezTo>
                    <a:cubicBezTo>
                      <a:pt x="3687" y="8614"/>
                      <a:pt x="3634" y="8560"/>
                      <a:pt x="3580" y="8506"/>
                    </a:cubicBezTo>
                    <a:cubicBezTo>
                      <a:pt x="3616" y="8488"/>
                      <a:pt x="3634" y="8435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53" y="6072"/>
                      <a:pt x="717" y="6108"/>
                      <a:pt x="717" y="6180"/>
                    </a:cubicBezTo>
                    <a:cubicBezTo>
                      <a:pt x="591" y="7247"/>
                      <a:pt x="2021" y="8934"/>
                      <a:pt x="3232" y="8934"/>
                    </a:cubicBezTo>
                    <a:cubicBezTo>
                      <a:pt x="3402" y="8934"/>
                      <a:pt x="3567" y="8901"/>
                      <a:pt x="3723" y="8828"/>
                    </a:cubicBezTo>
                    <a:cubicBezTo>
                      <a:pt x="3813" y="8936"/>
                      <a:pt x="3902" y="9043"/>
                      <a:pt x="3974" y="9150"/>
                    </a:cubicBezTo>
                    <a:cubicBezTo>
                      <a:pt x="4099" y="9329"/>
                      <a:pt x="4153" y="9562"/>
                      <a:pt x="4260" y="9759"/>
                    </a:cubicBezTo>
                    <a:cubicBezTo>
                      <a:pt x="4242" y="10314"/>
                      <a:pt x="4206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93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5"/>
                    </a:cubicBezTo>
                    <a:cubicBezTo>
                      <a:pt x="3974" y="12712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6"/>
                      <a:pt x="2864" y="10904"/>
                      <a:pt x="2327" y="10457"/>
                    </a:cubicBezTo>
                    <a:cubicBezTo>
                      <a:pt x="1742" y="9957"/>
                      <a:pt x="990" y="9524"/>
                      <a:pt x="185" y="9524"/>
                    </a:cubicBezTo>
                    <a:cubicBezTo>
                      <a:pt x="154" y="9524"/>
                      <a:pt x="122" y="9525"/>
                      <a:pt x="90" y="9526"/>
                    </a:cubicBezTo>
                    <a:cubicBezTo>
                      <a:pt x="37" y="9526"/>
                      <a:pt x="1" y="9580"/>
                      <a:pt x="1" y="9634"/>
                    </a:cubicBezTo>
                    <a:cubicBezTo>
                      <a:pt x="144" y="10439"/>
                      <a:pt x="842" y="11119"/>
                      <a:pt x="1343" y="11692"/>
                    </a:cubicBezTo>
                    <a:cubicBezTo>
                      <a:pt x="1869" y="12280"/>
                      <a:pt x="2489" y="12747"/>
                      <a:pt x="3249" y="12747"/>
                    </a:cubicBezTo>
                    <a:cubicBezTo>
                      <a:pt x="3368" y="12747"/>
                      <a:pt x="3490" y="12736"/>
                      <a:pt x="3616" y="12712"/>
                    </a:cubicBezTo>
                    <a:cubicBezTo>
                      <a:pt x="3759" y="12944"/>
                      <a:pt x="3884" y="13177"/>
                      <a:pt x="3992" y="13409"/>
                    </a:cubicBezTo>
                    <a:cubicBezTo>
                      <a:pt x="3902" y="14591"/>
                      <a:pt x="3795" y="15736"/>
                      <a:pt x="3634" y="16899"/>
                    </a:cubicBezTo>
                    <a:cubicBezTo>
                      <a:pt x="3580" y="16720"/>
                      <a:pt x="3490" y="16559"/>
                      <a:pt x="3383" y="16398"/>
                    </a:cubicBezTo>
                    <a:cubicBezTo>
                      <a:pt x="3276" y="15646"/>
                      <a:pt x="2828" y="14823"/>
                      <a:pt x="2435" y="14233"/>
                    </a:cubicBezTo>
                    <a:cubicBezTo>
                      <a:pt x="1960" y="13529"/>
                      <a:pt x="1277" y="13015"/>
                      <a:pt x="404" y="13015"/>
                    </a:cubicBezTo>
                    <a:cubicBezTo>
                      <a:pt x="389" y="13015"/>
                      <a:pt x="374" y="13015"/>
                      <a:pt x="359" y="13016"/>
                    </a:cubicBezTo>
                    <a:cubicBezTo>
                      <a:pt x="305" y="13016"/>
                      <a:pt x="251" y="13052"/>
                      <a:pt x="251" y="13123"/>
                    </a:cubicBezTo>
                    <a:cubicBezTo>
                      <a:pt x="341" y="14698"/>
                      <a:pt x="1629" y="16756"/>
                      <a:pt x="3383" y="16792"/>
                    </a:cubicBezTo>
                    <a:cubicBezTo>
                      <a:pt x="3473" y="16988"/>
                      <a:pt x="3526" y="17221"/>
                      <a:pt x="3562" y="17436"/>
                    </a:cubicBezTo>
                    <a:cubicBezTo>
                      <a:pt x="3401" y="18563"/>
                      <a:pt x="3186" y="19691"/>
                      <a:pt x="2918" y="20782"/>
                    </a:cubicBezTo>
                    <a:cubicBezTo>
                      <a:pt x="2907" y="20839"/>
                      <a:pt x="2953" y="20874"/>
                      <a:pt x="2997" y="20874"/>
                    </a:cubicBezTo>
                    <a:cubicBezTo>
                      <a:pt x="3023" y="20874"/>
                      <a:pt x="3048" y="20862"/>
                      <a:pt x="3061" y="20836"/>
                    </a:cubicBezTo>
                    <a:cubicBezTo>
                      <a:pt x="3312" y="20120"/>
                      <a:pt x="3526" y="19404"/>
                      <a:pt x="3669" y="18671"/>
                    </a:cubicBezTo>
                    <a:cubicBezTo>
                      <a:pt x="3974" y="18563"/>
                      <a:pt x="4260" y="18456"/>
                      <a:pt x="4528" y="18331"/>
                    </a:cubicBezTo>
                    <a:cubicBezTo>
                      <a:pt x="5334" y="18241"/>
                      <a:pt x="6139" y="18223"/>
                      <a:pt x="6765" y="17668"/>
                    </a:cubicBezTo>
                    <a:cubicBezTo>
                      <a:pt x="7410" y="17096"/>
                      <a:pt x="7821" y="16362"/>
                      <a:pt x="8179" y="15575"/>
                    </a:cubicBezTo>
                    <a:cubicBezTo>
                      <a:pt x="8197" y="15485"/>
                      <a:pt x="8143" y="15414"/>
                      <a:pt x="8072" y="15414"/>
                    </a:cubicBezTo>
                    <a:lnTo>
                      <a:pt x="8107" y="15467"/>
                    </a:lnTo>
                    <a:cubicBezTo>
                      <a:pt x="7374" y="15539"/>
                      <a:pt x="6801" y="15897"/>
                      <a:pt x="6211" y="16344"/>
                    </a:cubicBezTo>
                    <a:cubicBezTo>
                      <a:pt x="5495" y="16881"/>
                      <a:pt x="5047" y="17579"/>
                      <a:pt x="4421" y="18187"/>
                    </a:cubicBezTo>
                    <a:lnTo>
                      <a:pt x="4385" y="18187"/>
                    </a:lnTo>
                    <a:cubicBezTo>
                      <a:pt x="4332" y="18187"/>
                      <a:pt x="4296" y="18241"/>
                      <a:pt x="4314" y="18295"/>
                    </a:cubicBezTo>
                    <a:cubicBezTo>
                      <a:pt x="4117" y="18366"/>
                      <a:pt x="3938" y="18438"/>
                      <a:pt x="3759" y="18492"/>
                    </a:cubicBezTo>
                    <a:cubicBezTo>
                      <a:pt x="3884" y="17794"/>
                      <a:pt x="3992" y="17078"/>
                      <a:pt x="4063" y="16362"/>
                    </a:cubicBezTo>
                    <a:cubicBezTo>
                      <a:pt x="4439" y="16130"/>
                      <a:pt x="4797" y="15825"/>
                      <a:pt x="5101" y="15485"/>
                    </a:cubicBezTo>
                    <a:cubicBezTo>
                      <a:pt x="6998" y="14716"/>
                      <a:pt x="8430" y="12712"/>
                      <a:pt x="8465" y="10671"/>
                    </a:cubicBezTo>
                    <a:cubicBezTo>
                      <a:pt x="8465" y="10600"/>
                      <a:pt x="8412" y="10564"/>
                      <a:pt x="8358" y="10564"/>
                    </a:cubicBezTo>
                    <a:cubicBezTo>
                      <a:pt x="7445" y="10654"/>
                      <a:pt x="6783" y="11495"/>
                      <a:pt x="6264" y="12157"/>
                    </a:cubicBezTo>
                    <a:cubicBezTo>
                      <a:pt x="5441" y="13177"/>
                      <a:pt x="5083" y="14376"/>
                      <a:pt x="4582" y="15557"/>
                    </a:cubicBezTo>
                    <a:lnTo>
                      <a:pt x="4081" y="16076"/>
                    </a:lnTo>
                    <a:cubicBezTo>
                      <a:pt x="4206" y="14752"/>
                      <a:pt x="4260" y="13427"/>
                      <a:pt x="4349" y="12157"/>
                    </a:cubicBezTo>
                    <a:cubicBezTo>
                      <a:pt x="4564" y="11924"/>
                      <a:pt x="4779" y="11674"/>
                      <a:pt x="4958" y="11423"/>
                    </a:cubicBezTo>
                    <a:cubicBezTo>
                      <a:pt x="4969" y="11458"/>
                      <a:pt x="5003" y="11478"/>
                      <a:pt x="5036" y="11478"/>
                    </a:cubicBezTo>
                    <a:cubicBezTo>
                      <a:pt x="5053" y="11478"/>
                      <a:pt x="5070" y="11472"/>
                      <a:pt x="5083" y="11459"/>
                    </a:cubicBezTo>
                    <a:cubicBezTo>
                      <a:pt x="6551" y="10260"/>
                      <a:pt x="7839" y="8399"/>
                      <a:pt x="7678" y="6430"/>
                    </a:cubicBezTo>
                    <a:cubicBezTo>
                      <a:pt x="7678" y="6360"/>
                      <a:pt x="7612" y="6312"/>
                      <a:pt x="7548" y="6312"/>
                    </a:cubicBezTo>
                    <a:cubicBezTo>
                      <a:pt x="7531" y="6312"/>
                      <a:pt x="7514" y="6315"/>
                      <a:pt x="7499" y="6323"/>
                    </a:cubicBezTo>
                    <a:cubicBezTo>
                      <a:pt x="5799" y="7325"/>
                      <a:pt x="4797" y="9168"/>
                      <a:pt x="4851" y="11119"/>
                    </a:cubicBezTo>
                    <a:lnTo>
                      <a:pt x="4367" y="11835"/>
                    </a:lnTo>
                    <a:cubicBezTo>
                      <a:pt x="4439" y="10671"/>
                      <a:pt x="4493" y="9490"/>
                      <a:pt x="4457" y="8309"/>
                    </a:cubicBezTo>
                    <a:cubicBezTo>
                      <a:pt x="4797" y="7862"/>
                      <a:pt x="5065" y="7379"/>
                      <a:pt x="5244" y="6842"/>
                    </a:cubicBezTo>
                    <a:cubicBezTo>
                      <a:pt x="6175" y="5625"/>
                      <a:pt x="7052" y="4193"/>
                      <a:pt x="6658" y="2619"/>
                    </a:cubicBezTo>
                    <a:cubicBezTo>
                      <a:pt x="6646" y="2571"/>
                      <a:pt x="6610" y="2547"/>
                      <a:pt x="6572" y="2547"/>
                    </a:cubicBezTo>
                    <a:cubicBezTo>
                      <a:pt x="6553" y="2547"/>
                      <a:pt x="6533" y="2553"/>
                      <a:pt x="6515" y="2565"/>
                    </a:cubicBezTo>
                    <a:cubicBezTo>
                      <a:pt x="5244" y="3227"/>
                      <a:pt x="4582" y="5697"/>
                      <a:pt x="4922" y="7075"/>
                    </a:cubicBezTo>
                    <a:cubicBezTo>
                      <a:pt x="4779" y="7397"/>
                      <a:pt x="4636" y="7701"/>
                      <a:pt x="4457" y="8005"/>
                    </a:cubicBezTo>
                    <a:cubicBezTo>
                      <a:pt x="4439" y="7218"/>
                      <a:pt x="4367" y="6430"/>
                      <a:pt x="4260" y="5643"/>
                    </a:cubicBezTo>
                    <a:cubicBezTo>
                      <a:pt x="4403" y="5160"/>
                      <a:pt x="4511" y="4677"/>
                      <a:pt x="4546" y="4176"/>
                    </a:cubicBezTo>
                    <a:cubicBezTo>
                      <a:pt x="4582" y="4158"/>
                      <a:pt x="4600" y="4140"/>
                      <a:pt x="4618" y="4122"/>
                    </a:cubicBezTo>
                    <a:cubicBezTo>
                      <a:pt x="4904" y="3370"/>
                      <a:pt x="5065" y="2601"/>
                      <a:pt x="5119" y="1813"/>
                    </a:cubicBezTo>
                    <a:cubicBezTo>
                      <a:pt x="5155" y="1223"/>
                      <a:pt x="5244" y="579"/>
                      <a:pt x="4958" y="60"/>
                    </a:cubicBezTo>
                    <a:cubicBezTo>
                      <a:pt x="4937" y="18"/>
                      <a:pt x="4904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2"/>
              <p:cNvSpPr/>
              <p:nvPr/>
            </p:nvSpPr>
            <p:spPr>
              <a:xfrm>
                <a:off x="2154675" y="4097750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7" y="2760"/>
                    </a:moveTo>
                    <a:cubicBezTo>
                      <a:pt x="3437" y="3118"/>
                      <a:pt x="3150" y="3512"/>
                      <a:pt x="2810" y="3870"/>
                    </a:cubicBezTo>
                    <a:cubicBezTo>
                      <a:pt x="2238" y="4442"/>
                      <a:pt x="1540" y="4872"/>
                      <a:pt x="770" y="5140"/>
                    </a:cubicBezTo>
                    <a:cubicBezTo>
                      <a:pt x="755" y="5145"/>
                      <a:pt x="742" y="5147"/>
                      <a:pt x="730" y="5147"/>
                    </a:cubicBezTo>
                    <a:cubicBezTo>
                      <a:pt x="514" y="5147"/>
                      <a:pt x="950" y="4387"/>
                      <a:pt x="967" y="4353"/>
                    </a:cubicBezTo>
                    <a:cubicBezTo>
                      <a:pt x="1218" y="3923"/>
                      <a:pt x="1558" y="3530"/>
                      <a:pt x="1969" y="3243"/>
                    </a:cubicBezTo>
                    <a:cubicBezTo>
                      <a:pt x="2381" y="2939"/>
                      <a:pt x="2864" y="2867"/>
                      <a:pt x="3347" y="2814"/>
                    </a:cubicBezTo>
                    <a:lnTo>
                      <a:pt x="3347" y="2814"/>
                    </a:lnTo>
                    <a:cubicBezTo>
                      <a:pt x="2971" y="3028"/>
                      <a:pt x="2667" y="3333"/>
                      <a:pt x="2435" y="3691"/>
                    </a:cubicBezTo>
                    <a:cubicBezTo>
                      <a:pt x="2409" y="3729"/>
                      <a:pt x="2447" y="3767"/>
                      <a:pt x="2483" y="3767"/>
                    </a:cubicBezTo>
                    <a:cubicBezTo>
                      <a:pt x="2499" y="3767"/>
                      <a:pt x="2514" y="3760"/>
                      <a:pt x="2524" y="3744"/>
                    </a:cubicBezTo>
                    <a:cubicBezTo>
                      <a:pt x="2846" y="3315"/>
                      <a:pt x="3276" y="2975"/>
                      <a:pt x="3759" y="2760"/>
                    </a:cubicBezTo>
                    <a:close/>
                    <a:moveTo>
                      <a:pt x="5173" y="4210"/>
                    </a:moveTo>
                    <a:lnTo>
                      <a:pt x="5173" y="4210"/>
                    </a:lnTo>
                    <a:cubicBezTo>
                      <a:pt x="5996" y="4442"/>
                      <a:pt x="6712" y="4943"/>
                      <a:pt x="7195" y="5641"/>
                    </a:cubicBezTo>
                    <a:cubicBezTo>
                      <a:pt x="7463" y="6017"/>
                      <a:pt x="7660" y="6411"/>
                      <a:pt x="7803" y="6840"/>
                    </a:cubicBezTo>
                    <a:cubicBezTo>
                      <a:pt x="7857" y="7037"/>
                      <a:pt x="7911" y="7216"/>
                      <a:pt x="7928" y="7395"/>
                    </a:cubicBezTo>
                    <a:cubicBezTo>
                      <a:pt x="7964" y="7592"/>
                      <a:pt x="7906" y="7650"/>
                      <a:pt x="7810" y="7650"/>
                    </a:cubicBezTo>
                    <a:cubicBezTo>
                      <a:pt x="7714" y="7650"/>
                      <a:pt x="7579" y="7592"/>
                      <a:pt x="7463" y="7556"/>
                    </a:cubicBezTo>
                    <a:cubicBezTo>
                      <a:pt x="6318" y="7270"/>
                      <a:pt x="5888" y="6089"/>
                      <a:pt x="5513" y="5033"/>
                    </a:cubicBezTo>
                    <a:lnTo>
                      <a:pt x="5513" y="5033"/>
                    </a:lnTo>
                    <a:cubicBezTo>
                      <a:pt x="5692" y="5247"/>
                      <a:pt x="5906" y="5444"/>
                      <a:pt x="6121" y="5641"/>
                    </a:cubicBezTo>
                    <a:cubicBezTo>
                      <a:pt x="6131" y="5648"/>
                      <a:pt x="6142" y="5651"/>
                      <a:pt x="6151" y="5651"/>
                    </a:cubicBezTo>
                    <a:cubicBezTo>
                      <a:pt x="6192" y="5651"/>
                      <a:pt x="6222" y="5599"/>
                      <a:pt x="6193" y="5570"/>
                    </a:cubicBezTo>
                    <a:cubicBezTo>
                      <a:pt x="5871" y="5247"/>
                      <a:pt x="5584" y="4907"/>
                      <a:pt x="5316" y="4550"/>
                    </a:cubicBezTo>
                    <a:cubicBezTo>
                      <a:pt x="5262" y="4424"/>
                      <a:pt x="5226" y="4317"/>
                      <a:pt x="5173" y="4210"/>
                    </a:cubicBezTo>
                    <a:close/>
                    <a:moveTo>
                      <a:pt x="3580" y="5641"/>
                    </a:moveTo>
                    <a:lnTo>
                      <a:pt x="3580" y="5641"/>
                    </a:lnTo>
                    <a:cubicBezTo>
                      <a:pt x="3276" y="6268"/>
                      <a:pt x="3061" y="6930"/>
                      <a:pt x="2757" y="7574"/>
                    </a:cubicBezTo>
                    <a:lnTo>
                      <a:pt x="2757" y="7556"/>
                    </a:lnTo>
                    <a:cubicBezTo>
                      <a:pt x="2381" y="8308"/>
                      <a:pt x="1773" y="8952"/>
                      <a:pt x="1182" y="9524"/>
                    </a:cubicBezTo>
                    <a:cubicBezTo>
                      <a:pt x="938" y="9759"/>
                      <a:pt x="659" y="9964"/>
                      <a:pt x="476" y="9964"/>
                    </a:cubicBezTo>
                    <a:cubicBezTo>
                      <a:pt x="309" y="9964"/>
                      <a:pt x="220" y="9796"/>
                      <a:pt x="305" y="9328"/>
                    </a:cubicBezTo>
                    <a:cubicBezTo>
                      <a:pt x="430" y="8755"/>
                      <a:pt x="663" y="8200"/>
                      <a:pt x="1003" y="7699"/>
                    </a:cubicBezTo>
                    <a:cubicBezTo>
                      <a:pt x="1522" y="6858"/>
                      <a:pt x="2274" y="6285"/>
                      <a:pt x="3061" y="5749"/>
                    </a:cubicBezTo>
                    <a:lnTo>
                      <a:pt x="3061" y="5749"/>
                    </a:lnTo>
                    <a:cubicBezTo>
                      <a:pt x="2542" y="6429"/>
                      <a:pt x="2059" y="7144"/>
                      <a:pt x="1629" y="7896"/>
                    </a:cubicBezTo>
                    <a:cubicBezTo>
                      <a:pt x="1617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50"/>
                    </a:cubicBezTo>
                    <a:cubicBezTo>
                      <a:pt x="2256" y="7109"/>
                      <a:pt x="2864" y="6339"/>
                      <a:pt x="3580" y="5641"/>
                    </a:cubicBezTo>
                    <a:close/>
                    <a:moveTo>
                      <a:pt x="5116" y="8260"/>
                    </a:moveTo>
                    <a:cubicBezTo>
                      <a:pt x="6002" y="8260"/>
                      <a:pt x="6612" y="8877"/>
                      <a:pt x="7177" y="9524"/>
                    </a:cubicBezTo>
                    <a:cubicBezTo>
                      <a:pt x="7427" y="9811"/>
                      <a:pt x="7660" y="10097"/>
                      <a:pt x="7875" y="10401"/>
                    </a:cubicBezTo>
                    <a:cubicBezTo>
                      <a:pt x="7928" y="10473"/>
                      <a:pt x="8322" y="11135"/>
                      <a:pt x="8179" y="11135"/>
                    </a:cubicBezTo>
                    <a:cubicBezTo>
                      <a:pt x="7427" y="11081"/>
                      <a:pt x="6694" y="10562"/>
                      <a:pt x="6121" y="10097"/>
                    </a:cubicBezTo>
                    <a:cubicBezTo>
                      <a:pt x="5656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70"/>
                      <a:pt x="5817" y="9202"/>
                      <a:pt x="6067" y="9363"/>
                    </a:cubicBezTo>
                    <a:cubicBezTo>
                      <a:pt x="6079" y="9375"/>
                      <a:pt x="6091" y="9380"/>
                      <a:pt x="6101" y="9380"/>
                    </a:cubicBezTo>
                    <a:cubicBezTo>
                      <a:pt x="6139" y="9380"/>
                      <a:pt x="6163" y="9316"/>
                      <a:pt x="6121" y="9274"/>
                    </a:cubicBezTo>
                    <a:cubicBezTo>
                      <a:pt x="5763" y="9041"/>
                      <a:pt x="5405" y="8773"/>
                      <a:pt x="5083" y="8469"/>
                    </a:cubicBezTo>
                    <a:cubicBezTo>
                      <a:pt x="5012" y="8397"/>
                      <a:pt x="4958" y="8343"/>
                      <a:pt x="4904" y="8272"/>
                    </a:cubicBezTo>
                    <a:cubicBezTo>
                      <a:pt x="4977" y="8264"/>
                      <a:pt x="5047" y="8260"/>
                      <a:pt x="5116" y="8260"/>
                    </a:cubicBezTo>
                    <a:close/>
                    <a:moveTo>
                      <a:pt x="3294" y="9757"/>
                    </a:moveTo>
                    <a:cubicBezTo>
                      <a:pt x="2846" y="10419"/>
                      <a:pt x="2470" y="11189"/>
                      <a:pt x="2077" y="11869"/>
                    </a:cubicBezTo>
                    <a:cubicBezTo>
                      <a:pt x="2051" y="11920"/>
                      <a:pt x="2090" y="11962"/>
                      <a:pt x="2133" y="11962"/>
                    </a:cubicBezTo>
                    <a:cubicBezTo>
                      <a:pt x="2151" y="11962"/>
                      <a:pt x="2169" y="11955"/>
                      <a:pt x="2184" y="11940"/>
                    </a:cubicBezTo>
                    <a:cubicBezTo>
                      <a:pt x="2578" y="11278"/>
                      <a:pt x="2989" y="10652"/>
                      <a:pt x="3419" y="10025"/>
                    </a:cubicBezTo>
                    <a:lnTo>
                      <a:pt x="3419" y="10025"/>
                    </a:lnTo>
                    <a:cubicBezTo>
                      <a:pt x="3204" y="11654"/>
                      <a:pt x="2775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17" y="14148"/>
                      <a:pt x="1484" y="12158"/>
                      <a:pt x="1611" y="11887"/>
                    </a:cubicBezTo>
                    <a:cubicBezTo>
                      <a:pt x="2005" y="11028"/>
                      <a:pt x="2703" y="10437"/>
                      <a:pt x="3294" y="9757"/>
                    </a:cubicBezTo>
                    <a:close/>
                    <a:moveTo>
                      <a:pt x="5091" y="12090"/>
                    </a:moveTo>
                    <a:cubicBezTo>
                      <a:pt x="6068" y="12090"/>
                      <a:pt x="6997" y="13159"/>
                      <a:pt x="7374" y="13945"/>
                    </a:cubicBezTo>
                    <a:cubicBezTo>
                      <a:pt x="7427" y="14050"/>
                      <a:pt x="7635" y="14571"/>
                      <a:pt x="7489" y="14571"/>
                    </a:cubicBezTo>
                    <a:cubicBezTo>
                      <a:pt x="7486" y="14571"/>
                      <a:pt x="7484" y="14571"/>
                      <a:pt x="7481" y="14571"/>
                    </a:cubicBezTo>
                    <a:cubicBezTo>
                      <a:pt x="7034" y="14553"/>
                      <a:pt x="6622" y="14285"/>
                      <a:pt x="6300" y="14016"/>
                    </a:cubicBezTo>
                    <a:cubicBezTo>
                      <a:pt x="5799" y="13587"/>
                      <a:pt x="5513" y="13014"/>
                      <a:pt x="5101" y="12531"/>
                    </a:cubicBezTo>
                    <a:lnTo>
                      <a:pt x="5101" y="12531"/>
                    </a:lnTo>
                    <a:cubicBezTo>
                      <a:pt x="5405" y="12781"/>
                      <a:pt x="5745" y="12978"/>
                      <a:pt x="6067" y="13211"/>
                    </a:cubicBezTo>
                    <a:cubicBezTo>
                      <a:pt x="6078" y="13218"/>
                      <a:pt x="6087" y="13221"/>
                      <a:pt x="6096" y="13221"/>
                    </a:cubicBezTo>
                    <a:cubicBezTo>
                      <a:pt x="6132" y="13221"/>
                      <a:pt x="6150" y="13168"/>
                      <a:pt x="6121" y="13139"/>
                    </a:cubicBezTo>
                    <a:cubicBezTo>
                      <a:pt x="5727" y="12835"/>
                      <a:pt x="5334" y="12567"/>
                      <a:pt x="4958" y="12244"/>
                    </a:cubicBezTo>
                    <a:cubicBezTo>
                      <a:pt x="4904" y="12209"/>
                      <a:pt x="4850" y="12155"/>
                      <a:pt x="4815" y="12119"/>
                    </a:cubicBezTo>
                    <a:cubicBezTo>
                      <a:pt x="4907" y="12099"/>
                      <a:pt x="4999" y="12090"/>
                      <a:pt x="5091" y="12090"/>
                    </a:cubicBezTo>
                    <a:close/>
                    <a:moveTo>
                      <a:pt x="3419" y="14088"/>
                    </a:moveTo>
                    <a:lnTo>
                      <a:pt x="3419" y="14088"/>
                    </a:lnTo>
                    <a:cubicBezTo>
                      <a:pt x="3437" y="15215"/>
                      <a:pt x="3168" y="16342"/>
                      <a:pt x="2649" y="17345"/>
                    </a:cubicBezTo>
                    <a:cubicBezTo>
                      <a:pt x="2488" y="17649"/>
                      <a:pt x="2256" y="17899"/>
                      <a:pt x="1969" y="18096"/>
                    </a:cubicBezTo>
                    <a:cubicBezTo>
                      <a:pt x="1969" y="18097"/>
                      <a:pt x="1968" y="18097"/>
                      <a:pt x="1967" y="18097"/>
                    </a:cubicBezTo>
                    <a:cubicBezTo>
                      <a:pt x="1917" y="18097"/>
                      <a:pt x="1970" y="16752"/>
                      <a:pt x="2023" y="16575"/>
                    </a:cubicBezTo>
                    <a:cubicBezTo>
                      <a:pt x="2202" y="15913"/>
                      <a:pt x="2596" y="15340"/>
                      <a:pt x="2971" y="14768"/>
                    </a:cubicBezTo>
                    <a:lnTo>
                      <a:pt x="2971" y="14768"/>
                    </a:lnTo>
                    <a:cubicBezTo>
                      <a:pt x="2828" y="15233"/>
                      <a:pt x="2685" y="15698"/>
                      <a:pt x="2524" y="16110"/>
                    </a:cubicBezTo>
                    <a:cubicBezTo>
                      <a:pt x="2512" y="16145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4" y="16146"/>
                    </a:cubicBezTo>
                    <a:cubicBezTo>
                      <a:pt x="2900" y="15466"/>
                      <a:pt x="3133" y="14768"/>
                      <a:pt x="3419" y="14088"/>
                    </a:cubicBezTo>
                    <a:close/>
                    <a:moveTo>
                      <a:pt x="4689" y="15108"/>
                    </a:moveTo>
                    <a:cubicBezTo>
                      <a:pt x="5727" y="15143"/>
                      <a:pt x="6175" y="16092"/>
                      <a:pt x="6568" y="16915"/>
                    </a:cubicBezTo>
                    <a:lnTo>
                      <a:pt x="6551" y="16915"/>
                    </a:lnTo>
                    <a:cubicBezTo>
                      <a:pt x="6658" y="17166"/>
                      <a:pt x="6819" y="17362"/>
                      <a:pt x="6944" y="17613"/>
                    </a:cubicBezTo>
                    <a:cubicBezTo>
                      <a:pt x="7085" y="17838"/>
                      <a:pt x="7181" y="18207"/>
                      <a:pt x="6982" y="18207"/>
                    </a:cubicBezTo>
                    <a:cubicBezTo>
                      <a:pt x="6927" y="18207"/>
                      <a:pt x="6851" y="18179"/>
                      <a:pt x="6747" y="18114"/>
                    </a:cubicBezTo>
                    <a:cubicBezTo>
                      <a:pt x="6336" y="17828"/>
                      <a:pt x="5978" y="17488"/>
                      <a:pt x="5656" y="17094"/>
                    </a:cubicBezTo>
                    <a:cubicBezTo>
                      <a:pt x="5441" y="16879"/>
                      <a:pt x="5262" y="16647"/>
                      <a:pt x="5119" y="16396"/>
                    </a:cubicBezTo>
                    <a:cubicBezTo>
                      <a:pt x="4994" y="16146"/>
                      <a:pt x="4904" y="15877"/>
                      <a:pt x="4833" y="15591"/>
                    </a:cubicBezTo>
                    <a:lnTo>
                      <a:pt x="4833" y="15591"/>
                    </a:lnTo>
                    <a:cubicBezTo>
                      <a:pt x="5065" y="15895"/>
                      <a:pt x="5280" y="16199"/>
                      <a:pt x="5513" y="16486"/>
                    </a:cubicBezTo>
                    <a:cubicBezTo>
                      <a:pt x="5519" y="16499"/>
                      <a:pt x="5531" y="16505"/>
                      <a:pt x="5543" y="16505"/>
                    </a:cubicBezTo>
                    <a:cubicBezTo>
                      <a:pt x="5561" y="16505"/>
                      <a:pt x="5577" y="16490"/>
                      <a:pt x="5566" y="16468"/>
                    </a:cubicBezTo>
                    <a:cubicBezTo>
                      <a:pt x="5405" y="16092"/>
                      <a:pt x="5190" y="15752"/>
                      <a:pt x="4940" y="15430"/>
                    </a:cubicBezTo>
                    <a:cubicBezTo>
                      <a:pt x="4850" y="15322"/>
                      <a:pt x="4761" y="15215"/>
                      <a:pt x="4689" y="15108"/>
                    </a:cubicBezTo>
                    <a:close/>
                    <a:moveTo>
                      <a:pt x="4707" y="17130"/>
                    </a:moveTo>
                    <a:cubicBezTo>
                      <a:pt x="5047" y="17559"/>
                      <a:pt x="5387" y="18007"/>
                      <a:pt x="5692" y="18490"/>
                    </a:cubicBezTo>
                    <a:cubicBezTo>
                      <a:pt x="5888" y="18866"/>
                      <a:pt x="6014" y="19277"/>
                      <a:pt x="6049" y="19707"/>
                    </a:cubicBezTo>
                    <a:cubicBezTo>
                      <a:pt x="6079" y="19927"/>
                      <a:pt x="6009" y="20003"/>
                      <a:pt x="5901" y="20003"/>
                    </a:cubicBezTo>
                    <a:cubicBezTo>
                      <a:pt x="5746" y="20003"/>
                      <a:pt x="5514" y="19848"/>
                      <a:pt x="5387" y="19743"/>
                    </a:cubicBezTo>
                    <a:cubicBezTo>
                      <a:pt x="4707" y="19188"/>
                      <a:pt x="4707" y="18347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43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46"/>
                    </a:lnTo>
                    <a:cubicBezTo>
                      <a:pt x="4833" y="17935"/>
                      <a:pt x="4850" y="18042"/>
                      <a:pt x="4886" y="18150"/>
                    </a:cubicBezTo>
                    <a:cubicBezTo>
                      <a:pt x="4893" y="18164"/>
                      <a:pt x="4908" y="18169"/>
                      <a:pt x="4922" y="18169"/>
                    </a:cubicBezTo>
                    <a:cubicBezTo>
                      <a:pt x="4946" y="18169"/>
                      <a:pt x="4969" y="18154"/>
                      <a:pt x="4958" y="18132"/>
                    </a:cubicBezTo>
                    <a:cubicBezTo>
                      <a:pt x="4868" y="17810"/>
                      <a:pt x="4779" y="17470"/>
                      <a:pt x="4707" y="17148"/>
                    </a:cubicBezTo>
                    <a:lnTo>
                      <a:pt x="4707" y="17130"/>
                    </a:lnTo>
                    <a:close/>
                    <a:moveTo>
                      <a:pt x="3992" y="17112"/>
                    </a:moveTo>
                    <a:lnTo>
                      <a:pt x="3992" y="17112"/>
                    </a:lnTo>
                    <a:cubicBezTo>
                      <a:pt x="4260" y="18132"/>
                      <a:pt x="4385" y="19277"/>
                      <a:pt x="3920" y="20244"/>
                    </a:cubicBezTo>
                    <a:cubicBezTo>
                      <a:pt x="3841" y="20406"/>
                      <a:pt x="3776" y="20469"/>
                      <a:pt x="3724" y="20469"/>
                    </a:cubicBezTo>
                    <a:cubicBezTo>
                      <a:pt x="3598" y="20469"/>
                      <a:pt x="3544" y="20106"/>
                      <a:pt x="3544" y="19904"/>
                    </a:cubicBezTo>
                    <a:cubicBezTo>
                      <a:pt x="3526" y="19599"/>
                      <a:pt x="3562" y="19349"/>
                      <a:pt x="3580" y="19080"/>
                    </a:cubicBezTo>
                    <a:cubicBezTo>
                      <a:pt x="3616" y="18597"/>
                      <a:pt x="3687" y="18150"/>
                      <a:pt x="3795" y="17685"/>
                    </a:cubicBezTo>
                    <a:lnTo>
                      <a:pt x="3795" y="17685"/>
                    </a:lnTo>
                    <a:cubicBezTo>
                      <a:pt x="3759" y="17917"/>
                      <a:pt x="3777" y="18168"/>
                      <a:pt x="3848" y="18383"/>
                    </a:cubicBezTo>
                    <a:cubicBezTo>
                      <a:pt x="3848" y="18400"/>
                      <a:pt x="3848" y="18400"/>
                      <a:pt x="3848" y="18400"/>
                    </a:cubicBezTo>
                    <a:lnTo>
                      <a:pt x="3884" y="18400"/>
                    </a:lnTo>
                    <a:cubicBezTo>
                      <a:pt x="3884" y="18400"/>
                      <a:pt x="3884" y="18400"/>
                      <a:pt x="3884" y="18383"/>
                    </a:cubicBezTo>
                    <a:cubicBezTo>
                      <a:pt x="3992" y="18132"/>
                      <a:pt x="3938" y="17702"/>
                      <a:pt x="3956" y="17434"/>
                    </a:cubicBezTo>
                    <a:cubicBezTo>
                      <a:pt x="3956" y="17327"/>
                      <a:pt x="3974" y="17219"/>
                      <a:pt x="3992" y="17112"/>
                    </a:cubicBezTo>
                    <a:close/>
                    <a:moveTo>
                      <a:pt x="5464" y="1"/>
                    </a:moveTo>
                    <a:cubicBezTo>
                      <a:pt x="5437" y="1"/>
                      <a:pt x="5412" y="13"/>
                      <a:pt x="5405" y="40"/>
                    </a:cubicBezTo>
                    <a:cubicBezTo>
                      <a:pt x="5137" y="738"/>
                      <a:pt x="4940" y="1472"/>
                      <a:pt x="4779" y="2205"/>
                    </a:cubicBezTo>
                    <a:cubicBezTo>
                      <a:pt x="4493" y="2295"/>
                      <a:pt x="4206" y="2420"/>
                      <a:pt x="3920" y="2545"/>
                    </a:cubicBezTo>
                    <a:cubicBezTo>
                      <a:pt x="3133" y="2617"/>
                      <a:pt x="2327" y="2653"/>
                      <a:pt x="1683" y="3207"/>
                    </a:cubicBezTo>
                    <a:cubicBezTo>
                      <a:pt x="1057" y="3762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5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6" y="4567"/>
                    </a:cubicBezTo>
                    <a:cubicBezTo>
                      <a:pt x="2971" y="4013"/>
                      <a:pt x="3401" y="3315"/>
                      <a:pt x="4045" y="2706"/>
                    </a:cubicBezTo>
                    <a:lnTo>
                      <a:pt x="4081" y="2706"/>
                    </a:lnTo>
                    <a:cubicBezTo>
                      <a:pt x="4135" y="2706"/>
                      <a:pt x="4153" y="2653"/>
                      <a:pt x="4153" y="2617"/>
                    </a:cubicBezTo>
                    <a:cubicBezTo>
                      <a:pt x="4332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57" y="3816"/>
                      <a:pt x="4385" y="4532"/>
                    </a:cubicBezTo>
                    <a:cubicBezTo>
                      <a:pt x="4009" y="4782"/>
                      <a:pt x="3669" y="5069"/>
                      <a:pt x="3365" y="5409"/>
                    </a:cubicBezTo>
                    <a:lnTo>
                      <a:pt x="3347" y="5409"/>
                    </a:lnTo>
                    <a:cubicBezTo>
                      <a:pt x="1450" y="6178"/>
                      <a:pt x="37" y="8182"/>
                      <a:pt x="1" y="10222"/>
                    </a:cubicBezTo>
                    <a:cubicBezTo>
                      <a:pt x="1" y="10294"/>
                      <a:pt x="37" y="10348"/>
                      <a:pt x="108" y="10348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18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66"/>
                      <a:pt x="4117" y="8737"/>
                    </a:cubicBezTo>
                    <a:cubicBezTo>
                      <a:pt x="3884" y="8970"/>
                      <a:pt x="3687" y="9220"/>
                      <a:pt x="3490" y="9471"/>
                    </a:cubicBezTo>
                    <a:cubicBezTo>
                      <a:pt x="3490" y="9436"/>
                      <a:pt x="3461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6" y="10634"/>
                      <a:pt x="627" y="12495"/>
                      <a:pt x="788" y="14463"/>
                    </a:cubicBezTo>
                    <a:cubicBezTo>
                      <a:pt x="788" y="14534"/>
                      <a:pt x="844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87"/>
                      <a:pt x="3669" y="11743"/>
                      <a:pt x="3598" y="9775"/>
                    </a:cubicBezTo>
                    <a:lnTo>
                      <a:pt x="4099" y="9059"/>
                    </a:lnTo>
                    <a:lnTo>
                      <a:pt x="4099" y="9059"/>
                    </a:lnTo>
                    <a:cubicBezTo>
                      <a:pt x="4027" y="10240"/>
                      <a:pt x="3974" y="11421"/>
                      <a:pt x="3992" y="12584"/>
                    </a:cubicBezTo>
                    <a:cubicBezTo>
                      <a:pt x="3652" y="13032"/>
                      <a:pt x="3383" y="13533"/>
                      <a:pt x="3222" y="14052"/>
                    </a:cubicBezTo>
                    <a:cubicBezTo>
                      <a:pt x="2309" y="15251"/>
                      <a:pt x="1415" y="16682"/>
                      <a:pt x="1790" y="18257"/>
                    </a:cubicBezTo>
                    <a:cubicBezTo>
                      <a:pt x="1804" y="18312"/>
                      <a:pt x="1849" y="18335"/>
                      <a:pt x="1893" y="18335"/>
                    </a:cubicBezTo>
                    <a:cubicBezTo>
                      <a:pt x="1907" y="18335"/>
                      <a:pt x="1921" y="18333"/>
                      <a:pt x="1934" y="18329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0" y="13175"/>
                      <a:pt x="3992" y="12871"/>
                    </a:cubicBezTo>
                    <a:cubicBezTo>
                      <a:pt x="4027" y="13658"/>
                      <a:pt x="4081" y="14446"/>
                      <a:pt x="4188" y="15233"/>
                    </a:cubicBezTo>
                    <a:cubicBezTo>
                      <a:pt x="4045" y="15716"/>
                      <a:pt x="3956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6"/>
                      <a:pt x="3383" y="18275"/>
                      <a:pt x="3347" y="19063"/>
                    </a:cubicBezTo>
                    <a:cubicBezTo>
                      <a:pt x="3294" y="19653"/>
                      <a:pt x="3204" y="20297"/>
                      <a:pt x="3508" y="20816"/>
                    </a:cubicBezTo>
                    <a:cubicBezTo>
                      <a:pt x="3519" y="20858"/>
                      <a:pt x="3554" y="20876"/>
                      <a:pt x="3592" y="20876"/>
                    </a:cubicBezTo>
                    <a:cubicBezTo>
                      <a:pt x="3619" y="20876"/>
                      <a:pt x="3647" y="20867"/>
                      <a:pt x="3669" y="20852"/>
                    </a:cubicBezTo>
                    <a:cubicBezTo>
                      <a:pt x="4654" y="19868"/>
                      <a:pt x="4582" y="17953"/>
                      <a:pt x="4027" y="16754"/>
                    </a:cubicBezTo>
                    <a:cubicBezTo>
                      <a:pt x="4045" y="16539"/>
                      <a:pt x="4099" y="16325"/>
                      <a:pt x="4135" y="16128"/>
                    </a:cubicBezTo>
                    <a:cubicBezTo>
                      <a:pt x="4170" y="15985"/>
                      <a:pt x="4224" y="15859"/>
                      <a:pt x="4278" y="15716"/>
                    </a:cubicBezTo>
                    <a:cubicBezTo>
                      <a:pt x="4349" y="16110"/>
                      <a:pt x="4421" y="16486"/>
                      <a:pt x="4510" y="16861"/>
                    </a:cubicBezTo>
                    <a:cubicBezTo>
                      <a:pt x="4314" y="17470"/>
                      <a:pt x="4510" y="18347"/>
                      <a:pt x="4689" y="18919"/>
                    </a:cubicBezTo>
                    <a:cubicBezTo>
                      <a:pt x="4904" y="19617"/>
                      <a:pt x="5405" y="20154"/>
                      <a:pt x="6157" y="20226"/>
                    </a:cubicBezTo>
                    <a:cubicBezTo>
                      <a:pt x="6211" y="20226"/>
                      <a:pt x="6246" y="20190"/>
                      <a:pt x="6246" y="20136"/>
                    </a:cubicBezTo>
                    <a:cubicBezTo>
                      <a:pt x="6264" y="18866"/>
                      <a:pt x="5620" y="17774"/>
                      <a:pt x="4689" y="16915"/>
                    </a:cubicBezTo>
                    <a:lnTo>
                      <a:pt x="4689" y="16772"/>
                    </a:lnTo>
                    <a:cubicBezTo>
                      <a:pt x="4689" y="16718"/>
                      <a:pt x="4654" y="16700"/>
                      <a:pt x="4618" y="16700"/>
                    </a:cubicBezTo>
                    <a:cubicBezTo>
                      <a:pt x="4510" y="16271"/>
                      <a:pt x="4439" y="15841"/>
                      <a:pt x="4385" y="15394"/>
                    </a:cubicBezTo>
                    <a:cubicBezTo>
                      <a:pt x="4403" y="15340"/>
                      <a:pt x="4403" y="15269"/>
                      <a:pt x="4421" y="15197"/>
                    </a:cubicBezTo>
                    <a:cubicBezTo>
                      <a:pt x="4421" y="15161"/>
                      <a:pt x="4385" y="15126"/>
                      <a:pt x="4349" y="15126"/>
                    </a:cubicBezTo>
                    <a:cubicBezTo>
                      <a:pt x="4349" y="15036"/>
                      <a:pt x="4332" y="14947"/>
                      <a:pt x="4332" y="14857"/>
                    </a:cubicBezTo>
                    <a:lnTo>
                      <a:pt x="4332" y="14857"/>
                    </a:lnTo>
                    <a:cubicBezTo>
                      <a:pt x="4403" y="14982"/>
                      <a:pt x="4510" y="15126"/>
                      <a:pt x="4600" y="15233"/>
                    </a:cubicBezTo>
                    <a:lnTo>
                      <a:pt x="4725" y="15412"/>
                    </a:lnTo>
                    <a:cubicBezTo>
                      <a:pt x="4689" y="15412"/>
                      <a:pt x="4654" y="15448"/>
                      <a:pt x="4672" y="15501"/>
                    </a:cubicBezTo>
                    <a:cubicBezTo>
                      <a:pt x="4761" y="16342"/>
                      <a:pt x="5226" y="16933"/>
                      <a:pt x="5817" y="17524"/>
                    </a:cubicBezTo>
                    <a:cubicBezTo>
                      <a:pt x="6023" y="17729"/>
                      <a:pt x="6635" y="18439"/>
                      <a:pt x="7058" y="18439"/>
                    </a:cubicBezTo>
                    <a:cubicBezTo>
                      <a:pt x="7113" y="18439"/>
                      <a:pt x="7165" y="18427"/>
                      <a:pt x="7213" y="18400"/>
                    </a:cubicBezTo>
                    <a:cubicBezTo>
                      <a:pt x="7732" y="18114"/>
                      <a:pt x="6855" y="17112"/>
                      <a:pt x="6729" y="16826"/>
                    </a:cubicBezTo>
                    <a:cubicBezTo>
                      <a:pt x="6360" y="16071"/>
                      <a:pt x="5850" y="14985"/>
                      <a:pt x="4888" y="14985"/>
                    </a:cubicBezTo>
                    <a:cubicBezTo>
                      <a:pt x="4824" y="14985"/>
                      <a:pt x="4758" y="14990"/>
                      <a:pt x="4689" y="15000"/>
                    </a:cubicBezTo>
                    <a:cubicBezTo>
                      <a:pt x="4672" y="15000"/>
                      <a:pt x="4672" y="15018"/>
                      <a:pt x="4654" y="15036"/>
                    </a:cubicBezTo>
                    <a:cubicBezTo>
                      <a:pt x="4618" y="14965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2" y="11833"/>
                      <a:pt x="4510" y="12030"/>
                      <a:pt x="4707" y="12209"/>
                    </a:cubicBezTo>
                    <a:cubicBezTo>
                      <a:pt x="4761" y="12262"/>
                      <a:pt x="4833" y="12316"/>
                      <a:pt x="4886" y="12370"/>
                    </a:cubicBezTo>
                    <a:cubicBezTo>
                      <a:pt x="4850" y="12388"/>
                      <a:pt x="4815" y="12441"/>
                      <a:pt x="4833" y="12477"/>
                    </a:cubicBezTo>
                    <a:cubicBezTo>
                      <a:pt x="5262" y="13533"/>
                      <a:pt x="6461" y="14768"/>
                      <a:pt x="7642" y="14803"/>
                    </a:cubicBezTo>
                    <a:cubicBezTo>
                      <a:pt x="7696" y="14803"/>
                      <a:pt x="7749" y="14750"/>
                      <a:pt x="7749" y="14696"/>
                    </a:cubicBezTo>
                    <a:cubicBezTo>
                      <a:pt x="7859" y="13628"/>
                      <a:pt x="6438" y="11925"/>
                      <a:pt x="5218" y="11925"/>
                    </a:cubicBezTo>
                    <a:cubicBezTo>
                      <a:pt x="5048" y="11925"/>
                      <a:pt x="4882" y="11958"/>
                      <a:pt x="4725" y="12030"/>
                    </a:cubicBezTo>
                    <a:cubicBezTo>
                      <a:pt x="4636" y="11940"/>
                      <a:pt x="4546" y="11833"/>
                      <a:pt x="4475" y="11726"/>
                    </a:cubicBezTo>
                    <a:cubicBezTo>
                      <a:pt x="4367" y="11529"/>
                      <a:pt x="4314" y="11314"/>
                      <a:pt x="4206" y="11117"/>
                    </a:cubicBezTo>
                    <a:cubicBezTo>
                      <a:pt x="4224" y="10544"/>
                      <a:pt x="4242" y="9972"/>
                      <a:pt x="4296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30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3" y="8164"/>
                      <a:pt x="4600" y="8308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9"/>
                      <a:pt x="7476" y="11352"/>
                      <a:pt x="8265" y="11352"/>
                    </a:cubicBezTo>
                    <a:cubicBezTo>
                      <a:pt x="8296" y="11352"/>
                      <a:pt x="8327" y="11351"/>
                      <a:pt x="8358" y="11350"/>
                    </a:cubicBezTo>
                    <a:cubicBezTo>
                      <a:pt x="8430" y="11350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7"/>
                    </a:cubicBezTo>
                    <a:cubicBezTo>
                      <a:pt x="6579" y="8594"/>
                      <a:pt x="5973" y="8129"/>
                      <a:pt x="5217" y="8129"/>
                    </a:cubicBezTo>
                    <a:cubicBezTo>
                      <a:pt x="5099" y="8129"/>
                      <a:pt x="4977" y="8140"/>
                      <a:pt x="4850" y="8164"/>
                    </a:cubicBezTo>
                    <a:cubicBezTo>
                      <a:pt x="4707" y="7932"/>
                      <a:pt x="4582" y="7699"/>
                      <a:pt x="4457" y="7449"/>
                    </a:cubicBezTo>
                    <a:cubicBezTo>
                      <a:pt x="4564" y="6285"/>
                      <a:pt x="4672" y="5122"/>
                      <a:pt x="4815" y="3977"/>
                    </a:cubicBezTo>
                    <a:cubicBezTo>
                      <a:pt x="4886" y="4156"/>
                      <a:pt x="4976" y="4317"/>
                      <a:pt x="5065" y="4478"/>
                    </a:cubicBezTo>
                    <a:cubicBezTo>
                      <a:pt x="5173" y="5230"/>
                      <a:pt x="5620" y="6035"/>
                      <a:pt x="6032" y="6625"/>
                    </a:cubicBezTo>
                    <a:cubicBezTo>
                      <a:pt x="6489" y="7330"/>
                      <a:pt x="7189" y="7861"/>
                      <a:pt x="8047" y="7861"/>
                    </a:cubicBezTo>
                    <a:cubicBezTo>
                      <a:pt x="8061" y="7861"/>
                      <a:pt x="8075" y="7860"/>
                      <a:pt x="8090" y="7860"/>
                    </a:cubicBezTo>
                    <a:cubicBezTo>
                      <a:pt x="8143" y="7860"/>
                      <a:pt x="8197" y="7806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6" y="3870"/>
                      <a:pt x="4922" y="3655"/>
                      <a:pt x="4904" y="3440"/>
                    </a:cubicBezTo>
                    <a:cubicBezTo>
                      <a:pt x="5047" y="2313"/>
                      <a:pt x="5262" y="1185"/>
                      <a:pt x="5530" y="76"/>
                    </a:cubicBezTo>
                    <a:cubicBezTo>
                      <a:pt x="5553" y="32"/>
                      <a:pt x="5506" y="1"/>
                      <a:pt x="546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2"/>
              <p:cNvSpPr/>
              <p:nvPr/>
            </p:nvSpPr>
            <p:spPr>
              <a:xfrm>
                <a:off x="2871950" y="2768050"/>
                <a:ext cx="54840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36" h="51918" extrusionOk="0">
                    <a:moveTo>
                      <a:pt x="12310" y="970"/>
                    </a:moveTo>
                    <a:cubicBezTo>
                      <a:pt x="12438" y="970"/>
                      <a:pt x="12307" y="1675"/>
                      <a:pt x="12290" y="1726"/>
                    </a:cubicBezTo>
                    <a:cubicBezTo>
                      <a:pt x="12200" y="2048"/>
                      <a:pt x="12057" y="2352"/>
                      <a:pt x="11860" y="2621"/>
                    </a:cubicBezTo>
                    <a:cubicBezTo>
                      <a:pt x="11610" y="3032"/>
                      <a:pt x="11270" y="3372"/>
                      <a:pt x="10876" y="3623"/>
                    </a:cubicBezTo>
                    <a:cubicBezTo>
                      <a:pt x="11306" y="3265"/>
                      <a:pt x="11663" y="2853"/>
                      <a:pt x="11950" y="2388"/>
                    </a:cubicBezTo>
                    <a:cubicBezTo>
                      <a:pt x="12111" y="2137"/>
                      <a:pt x="12200" y="1869"/>
                      <a:pt x="12218" y="1583"/>
                    </a:cubicBezTo>
                    <a:cubicBezTo>
                      <a:pt x="12236" y="1386"/>
                      <a:pt x="12254" y="1171"/>
                      <a:pt x="12290" y="974"/>
                    </a:cubicBezTo>
                    <a:cubicBezTo>
                      <a:pt x="12297" y="971"/>
                      <a:pt x="12304" y="970"/>
                      <a:pt x="12310" y="970"/>
                    </a:cubicBezTo>
                    <a:close/>
                    <a:moveTo>
                      <a:pt x="8936" y="336"/>
                    </a:moveTo>
                    <a:cubicBezTo>
                      <a:pt x="9003" y="336"/>
                      <a:pt x="9101" y="444"/>
                      <a:pt x="9266" y="652"/>
                    </a:cubicBezTo>
                    <a:cubicBezTo>
                      <a:pt x="9963" y="1583"/>
                      <a:pt x="10053" y="2603"/>
                      <a:pt x="9928" y="3712"/>
                    </a:cubicBezTo>
                    <a:cubicBezTo>
                      <a:pt x="9874" y="3569"/>
                      <a:pt x="9802" y="3426"/>
                      <a:pt x="9713" y="3319"/>
                    </a:cubicBezTo>
                    <a:cubicBezTo>
                      <a:pt x="9695" y="3301"/>
                      <a:pt x="9675" y="3293"/>
                      <a:pt x="9657" y="3293"/>
                    </a:cubicBezTo>
                    <a:cubicBezTo>
                      <a:pt x="9619" y="3293"/>
                      <a:pt x="9588" y="3324"/>
                      <a:pt x="9588" y="3372"/>
                    </a:cubicBezTo>
                    <a:lnTo>
                      <a:pt x="9588" y="3444"/>
                    </a:lnTo>
                    <a:cubicBezTo>
                      <a:pt x="9444" y="3068"/>
                      <a:pt x="9230" y="2710"/>
                      <a:pt x="8961" y="2388"/>
                    </a:cubicBezTo>
                    <a:cubicBezTo>
                      <a:pt x="8836" y="2120"/>
                      <a:pt x="8764" y="1815"/>
                      <a:pt x="8747" y="1493"/>
                    </a:cubicBezTo>
                    <a:lnTo>
                      <a:pt x="8729" y="1493"/>
                    </a:lnTo>
                    <a:cubicBezTo>
                      <a:pt x="8711" y="1225"/>
                      <a:pt x="8729" y="974"/>
                      <a:pt x="8782" y="706"/>
                    </a:cubicBezTo>
                    <a:cubicBezTo>
                      <a:pt x="8828" y="457"/>
                      <a:pt x="8865" y="336"/>
                      <a:pt x="8936" y="336"/>
                    </a:cubicBezTo>
                    <a:close/>
                    <a:moveTo>
                      <a:pt x="12060" y="471"/>
                    </a:moveTo>
                    <a:cubicBezTo>
                      <a:pt x="12331" y="471"/>
                      <a:pt x="12109" y="1064"/>
                      <a:pt x="12093" y="1189"/>
                    </a:cubicBezTo>
                    <a:cubicBezTo>
                      <a:pt x="12039" y="1797"/>
                      <a:pt x="11825" y="2352"/>
                      <a:pt x="11449" y="2817"/>
                    </a:cubicBezTo>
                    <a:cubicBezTo>
                      <a:pt x="11216" y="3086"/>
                      <a:pt x="10966" y="3336"/>
                      <a:pt x="10697" y="3569"/>
                    </a:cubicBezTo>
                    <a:cubicBezTo>
                      <a:pt x="10608" y="3641"/>
                      <a:pt x="10536" y="3712"/>
                      <a:pt x="10447" y="3784"/>
                    </a:cubicBezTo>
                    <a:cubicBezTo>
                      <a:pt x="10769" y="3229"/>
                      <a:pt x="11001" y="2603"/>
                      <a:pt x="11127" y="1976"/>
                    </a:cubicBezTo>
                    <a:lnTo>
                      <a:pt x="11109" y="1976"/>
                    </a:lnTo>
                    <a:cubicBezTo>
                      <a:pt x="11145" y="1780"/>
                      <a:pt x="11145" y="1583"/>
                      <a:pt x="11127" y="1368"/>
                    </a:cubicBezTo>
                    <a:cubicBezTo>
                      <a:pt x="11323" y="1028"/>
                      <a:pt x="11502" y="670"/>
                      <a:pt x="11914" y="509"/>
                    </a:cubicBezTo>
                    <a:cubicBezTo>
                      <a:pt x="11974" y="482"/>
                      <a:pt x="12022" y="471"/>
                      <a:pt x="12060" y="471"/>
                    </a:cubicBezTo>
                    <a:close/>
                    <a:moveTo>
                      <a:pt x="13387" y="1739"/>
                    </a:moveTo>
                    <a:cubicBezTo>
                      <a:pt x="13457" y="1739"/>
                      <a:pt x="13527" y="1741"/>
                      <a:pt x="13596" y="1744"/>
                    </a:cubicBezTo>
                    <a:lnTo>
                      <a:pt x="13596" y="1762"/>
                    </a:lnTo>
                    <a:cubicBezTo>
                      <a:pt x="13811" y="1762"/>
                      <a:pt x="13739" y="1797"/>
                      <a:pt x="13632" y="1976"/>
                    </a:cubicBezTo>
                    <a:cubicBezTo>
                      <a:pt x="13525" y="2155"/>
                      <a:pt x="13399" y="2388"/>
                      <a:pt x="13274" y="2585"/>
                    </a:cubicBezTo>
                    <a:cubicBezTo>
                      <a:pt x="12773" y="3336"/>
                      <a:pt x="11825" y="3605"/>
                      <a:pt x="11001" y="3945"/>
                    </a:cubicBezTo>
                    <a:lnTo>
                      <a:pt x="10983" y="3945"/>
                    </a:lnTo>
                    <a:cubicBezTo>
                      <a:pt x="10966" y="3891"/>
                      <a:pt x="10912" y="3873"/>
                      <a:pt x="10858" y="3873"/>
                    </a:cubicBezTo>
                    <a:lnTo>
                      <a:pt x="10858" y="3837"/>
                    </a:lnTo>
                    <a:cubicBezTo>
                      <a:pt x="11538" y="3444"/>
                      <a:pt x="12057" y="2817"/>
                      <a:pt x="12326" y="2084"/>
                    </a:cubicBezTo>
                    <a:cubicBezTo>
                      <a:pt x="12613" y="1796"/>
                      <a:pt x="13003" y="1739"/>
                      <a:pt x="13387" y="1739"/>
                    </a:cubicBezTo>
                    <a:close/>
                    <a:moveTo>
                      <a:pt x="12755" y="3301"/>
                    </a:moveTo>
                    <a:cubicBezTo>
                      <a:pt x="12755" y="3319"/>
                      <a:pt x="12773" y="3319"/>
                      <a:pt x="12791" y="3319"/>
                    </a:cubicBezTo>
                    <a:cubicBezTo>
                      <a:pt x="13041" y="3319"/>
                      <a:pt x="13292" y="3336"/>
                      <a:pt x="13525" y="3408"/>
                    </a:cubicBezTo>
                    <a:cubicBezTo>
                      <a:pt x="13575" y="3425"/>
                      <a:pt x="14202" y="3842"/>
                      <a:pt x="13983" y="3842"/>
                    </a:cubicBezTo>
                    <a:cubicBezTo>
                      <a:pt x="13970" y="3842"/>
                      <a:pt x="13955" y="3840"/>
                      <a:pt x="13936" y="3837"/>
                    </a:cubicBezTo>
                    <a:cubicBezTo>
                      <a:pt x="13893" y="3833"/>
                      <a:pt x="13849" y="3830"/>
                      <a:pt x="13804" y="3830"/>
                    </a:cubicBezTo>
                    <a:cubicBezTo>
                      <a:pt x="13681" y="3830"/>
                      <a:pt x="13553" y="3847"/>
                      <a:pt x="13435" y="3873"/>
                    </a:cubicBezTo>
                    <a:cubicBezTo>
                      <a:pt x="12863" y="3950"/>
                      <a:pt x="12380" y="4116"/>
                      <a:pt x="11873" y="4116"/>
                    </a:cubicBezTo>
                    <a:cubicBezTo>
                      <a:pt x="11667" y="4116"/>
                      <a:pt x="11456" y="4089"/>
                      <a:pt x="11234" y="4016"/>
                    </a:cubicBezTo>
                    <a:cubicBezTo>
                      <a:pt x="11771" y="3855"/>
                      <a:pt x="12272" y="3605"/>
                      <a:pt x="12755" y="3301"/>
                    </a:cubicBezTo>
                    <a:close/>
                    <a:moveTo>
                      <a:pt x="10689" y="217"/>
                    </a:moveTo>
                    <a:cubicBezTo>
                      <a:pt x="10722" y="217"/>
                      <a:pt x="10745" y="245"/>
                      <a:pt x="10751" y="312"/>
                    </a:cubicBezTo>
                    <a:cubicBezTo>
                      <a:pt x="10787" y="473"/>
                      <a:pt x="10822" y="634"/>
                      <a:pt x="10858" y="777"/>
                    </a:cubicBezTo>
                    <a:cubicBezTo>
                      <a:pt x="11109" y="1851"/>
                      <a:pt x="10769" y="2674"/>
                      <a:pt x="10393" y="3605"/>
                    </a:cubicBezTo>
                    <a:lnTo>
                      <a:pt x="10393" y="3551"/>
                    </a:lnTo>
                    <a:cubicBezTo>
                      <a:pt x="10384" y="3506"/>
                      <a:pt x="10344" y="3484"/>
                      <a:pt x="10303" y="3484"/>
                    </a:cubicBezTo>
                    <a:cubicBezTo>
                      <a:pt x="10263" y="3484"/>
                      <a:pt x="10223" y="3506"/>
                      <a:pt x="10214" y="3551"/>
                    </a:cubicBezTo>
                    <a:cubicBezTo>
                      <a:pt x="10160" y="3784"/>
                      <a:pt x="10125" y="3999"/>
                      <a:pt x="10089" y="4231"/>
                    </a:cubicBezTo>
                    <a:cubicBezTo>
                      <a:pt x="10054" y="4077"/>
                      <a:pt x="10020" y="3939"/>
                      <a:pt x="9986" y="3802"/>
                    </a:cubicBezTo>
                    <a:lnTo>
                      <a:pt x="9986" y="3802"/>
                    </a:lnTo>
                    <a:cubicBezTo>
                      <a:pt x="10007" y="3802"/>
                      <a:pt x="10053" y="3799"/>
                      <a:pt x="10053" y="3766"/>
                    </a:cubicBezTo>
                    <a:cubicBezTo>
                      <a:pt x="10268" y="3104"/>
                      <a:pt x="10250" y="2388"/>
                      <a:pt x="10017" y="1744"/>
                    </a:cubicBezTo>
                    <a:cubicBezTo>
                      <a:pt x="10017" y="1457"/>
                      <a:pt x="10071" y="1171"/>
                      <a:pt x="10125" y="885"/>
                    </a:cubicBezTo>
                    <a:cubicBezTo>
                      <a:pt x="10125" y="870"/>
                      <a:pt x="10530" y="217"/>
                      <a:pt x="10689" y="217"/>
                    </a:cubicBezTo>
                    <a:close/>
                    <a:moveTo>
                      <a:pt x="7619" y="1511"/>
                    </a:moveTo>
                    <a:lnTo>
                      <a:pt x="7619" y="1511"/>
                    </a:lnTo>
                    <a:cubicBezTo>
                      <a:pt x="8102" y="1780"/>
                      <a:pt x="8532" y="2120"/>
                      <a:pt x="8890" y="2531"/>
                    </a:cubicBezTo>
                    <a:cubicBezTo>
                      <a:pt x="8926" y="2585"/>
                      <a:pt x="8961" y="2639"/>
                      <a:pt x="8997" y="2692"/>
                    </a:cubicBezTo>
                    <a:cubicBezTo>
                      <a:pt x="9051" y="2746"/>
                      <a:pt x="9069" y="2782"/>
                      <a:pt x="9087" y="2817"/>
                    </a:cubicBezTo>
                    <a:cubicBezTo>
                      <a:pt x="9283" y="3157"/>
                      <a:pt x="9444" y="3533"/>
                      <a:pt x="9534" y="3909"/>
                    </a:cubicBezTo>
                    <a:cubicBezTo>
                      <a:pt x="9516" y="3927"/>
                      <a:pt x="9498" y="3963"/>
                      <a:pt x="9498" y="3981"/>
                    </a:cubicBezTo>
                    <a:cubicBezTo>
                      <a:pt x="9534" y="4088"/>
                      <a:pt x="9552" y="4213"/>
                      <a:pt x="9588" y="4321"/>
                    </a:cubicBezTo>
                    <a:cubicBezTo>
                      <a:pt x="9498" y="4249"/>
                      <a:pt x="9391" y="4195"/>
                      <a:pt x="9301" y="4124"/>
                    </a:cubicBezTo>
                    <a:cubicBezTo>
                      <a:pt x="9283" y="4052"/>
                      <a:pt x="9283" y="3999"/>
                      <a:pt x="9283" y="3927"/>
                    </a:cubicBezTo>
                    <a:cubicBezTo>
                      <a:pt x="9274" y="3900"/>
                      <a:pt x="9252" y="3887"/>
                      <a:pt x="9232" y="3887"/>
                    </a:cubicBezTo>
                    <a:cubicBezTo>
                      <a:pt x="9212" y="3887"/>
                      <a:pt x="9194" y="3900"/>
                      <a:pt x="9194" y="3927"/>
                    </a:cubicBezTo>
                    <a:lnTo>
                      <a:pt x="9194" y="4052"/>
                    </a:lnTo>
                    <a:cubicBezTo>
                      <a:pt x="8943" y="3909"/>
                      <a:pt x="8693" y="3730"/>
                      <a:pt x="8478" y="3551"/>
                    </a:cubicBezTo>
                    <a:cubicBezTo>
                      <a:pt x="8120" y="3247"/>
                      <a:pt x="7977" y="2764"/>
                      <a:pt x="7870" y="2316"/>
                    </a:cubicBezTo>
                    <a:cubicBezTo>
                      <a:pt x="7834" y="2191"/>
                      <a:pt x="7727" y="1583"/>
                      <a:pt x="7619" y="1511"/>
                    </a:cubicBezTo>
                    <a:close/>
                    <a:moveTo>
                      <a:pt x="10661" y="3945"/>
                    </a:moveTo>
                    <a:cubicBezTo>
                      <a:pt x="10661" y="3981"/>
                      <a:pt x="10661" y="4034"/>
                      <a:pt x="10643" y="4088"/>
                    </a:cubicBezTo>
                    <a:cubicBezTo>
                      <a:pt x="10536" y="4195"/>
                      <a:pt x="10447" y="4321"/>
                      <a:pt x="10375" y="4464"/>
                    </a:cubicBezTo>
                    <a:cubicBezTo>
                      <a:pt x="10447" y="4285"/>
                      <a:pt x="10536" y="4124"/>
                      <a:pt x="10626" y="3963"/>
                    </a:cubicBezTo>
                    <a:lnTo>
                      <a:pt x="10661" y="3945"/>
                    </a:lnTo>
                    <a:close/>
                    <a:moveTo>
                      <a:pt x="9373" y="4303"/>
                    </a:moveTo>
                    <a:cubicBezTo>
                      <a:pt x="9462" y="4356"/>
                      <a:pt x="9570" y="4410"/>
                      <a:pt x="9659" y="4482"/>
                    </a:cubicBezTo>
                    <a:cubicBezTo>
                      <a:pt x="9695" y="4643"/>
                      <a:pt x="9802" y="4768"/>
                      <a:pt x="9946" y="4858"/>
                    </a:cubicBezTo>
                    <a:lnTo>
                      <a:pt x="9874" y="4840"/>
                    </a:lnTo>
                    <a:cubicBezTo>
                      <a:pt x="9749" y="4804"/>
                      <a:pt x="9641" y="4714"/>
                      <a:pt x="9570" y="4625"/>
                    </a:cubicBezTo>
                    <a:cubicBezTo>
                      <a:pt x="9480" y="4535"/>
                      <a:pt x="9409" y="4428"/>
                      <a:pt x="9373" y="4303"/>
                    </a:cubicBezTo>
                    <a:close/>
                    <a:moveTo>
                      <a:pt x="10339" y="6432"/>
                    </a:moveTo>
                    <a:lnTo>
                      <a:pt x="10339" y="6432"/>
                    </a:lnTo>
                    <a:cubicBezTo>
                      <a:pt x="10250" y="6683"/>
                      <a:pt x="10125" y="6915"/>
                      <a:pt x="9963" y="7148"/>
                    </a:cubicBezTo>
                    <a:cubicBezTo>
                      <a:pt x="9981" y="7041"/>
                      <a:pt x="9981" y="6951"/>
                      <a:pt x="9999" y="6844"/>
                    </a:cubicBezTo>
                    <a:cubicBezTo>
                      <a:pt x="10089" y="6683"/>
                      <a:pt x="10196" y="6540"/>
                      <a:pt x="10339" y="6432"/>
                    </a:cubicBezTo>
                    <a:close/>
                    <a:moveTo>
                      <a:pt x="5269" y="7634"/>
                    </a:moveTo>
                    <a:cubicBezTo>
                      <a:pt x="5311" y="7634"/>
                      <a:pt x="5339" y="7675"/>
                      <a:pt x="5346" y="7774"/>
                    </a:cubicBezTo>
                    <a:cubicBezTo>
                      <a:pt x="5364" y="8168"/>
                      <a:pt x="5275" y="8562"/>
                      <a:pt x="5078" y="8920"/>
                    </a:cubicBezTo>
                    <a:cubicBezTo>
                      <a:pt x="4917" y="9206"/>
                      <a:pt x="4720" y="9474"/>
                      <a:pt x="4488" y="9725"/>
                    </a:cubicBezTo>
                    <a:cubicBezTo>
                      <a:pt x="4478" y="9720"/>
                      <a:pt x="4468" y="9718"/>
                      <a:pt x="4459" y="9718"/>
                    </a:cubicBezTo>
                    <a:cubicBezTo>
                      <a:pt x="4434" y="9718"/>
                      <a:pt x="4411" y="9735"/>
                      <a:pt x="4398" y="9761"/>
                    </a:cubicBezTo>
                    <a:lnTo>
                      <a:pt x="4398" y="9564"/>
                    </a:lnTo>
                    <a:cubicBezTo>
                      <a:pt x="4539" y="9211"/>
                      <a:pt x="4593" y="8842"/>
                      <a:pt x="4578" y="8454"/>
                    </a:cubicBezTo>
                    <a:lnTo>
                      <a:pt x="4578" y="8454"/>
                    </a:lnTo>
                    <a:cubicBezTo>
                      <a:pt x="4595" y="8454"/>
                      <a:pt x="4613" y="8454"/>
                      <a:pt x="4631" y="8437"/>
                    </a:cubicBezTo>
                    <a:cubicBezTo>
                      <a:pt x="4717" y="8293"/>
                      <a:pt x="5101" y="7634"/>
                      <a:pt x="5269" y="7634"/>
                    </a:cubicBezTo>
                    <a:close/>
                    <a:moveTo>
                      <a:pt x="4037" y="7147"/>
                    </a:moveTo>
                    <a:cubicBezTo>
                      <a:pt x="4281" y="7147"/>
                      <a:pt x="4473" y="8143"/>
                      <a:pt x="4488" y="8347"/>
                    </a:cubicBezTo>
                    <a:cubicBezTo>
                      <a:pt x="4505" y="8687"/>
                      <a:pt x="4452" y="9045"/>
                      <a:pt x="4344" y="9367"/>
                    </a:cubicBezTo>
                    <a:cubicBezTo>
                      <a:pt x="4330" y="9362"/>
                      <a:pt x="4317" y="9360"/>
                      <a:pt x="4305" y="9360"/>
                    </a:cubicBezTo>
                    <a:cubicBezTo>
                      <a:pt x="4273" y="9360"/>
                      <a:pt x="4250" y="9377"/>
                      <a:pt x="4237" y="9403"/>
                    </a:cubicBezTo>
                    <a:cubicBezTo>
                      <a:pt x="4148" y="9582"/>
                      <a:pt x="4094" y="9779"/>
                      <a:pt x="4058" y="9976"/>
                    </a:cubicBezTo>
                    <a:lnTo>
                      <a:pt x="4058" y="9958"/>
                    </a:lnTo>
                    <a:lnTo>
                      <a:pt x="4040" y="9922"/>
                    </a:lnTo>
                    <a:cubicBezTo>
                      <a:pt x="4058" y="9797"/>
                      <a:pt x="4076" y="9671"/>
                      <a:pt x="4058" y="9546"/>
                    </a:cubicBezTo>
                    <a:cubicBezTo>
                      <a:pt x="4076" y="9528"/>
                      <a:pt x="4076" y="9528"/>
                      <a:pt x="4058" y="9510"/>
                    </a:cubicBezTo>
                    <a:cubicBezTo>
                      <a:pt x="4004" y="9188"/>
                      <a:pt x="3879" y="8866"/>
                      <a:pt x="3700" y="8580"/>
                    </a:cubicBezTo>
                    <a:cubicBezTo>
                      <a:pt x="3629" y="8150"/>
                      <a:pt x="3682" y="7721"/>
                      <a:pt x="3861" y="7327"/>
                    </a:cubicBezTo>
                    <a:cubicBezTo>
                      <a:pt x="3921" y="7200"/>
                      <a:pt x="3980" y="7147"/>
                      <a:pt x="4037" y="7147"/>
                    </a:cubicBezTo>
                    <a:close/>
                    <a:moveTo>
                      <a:pt x="2700" y="7549"/>
                    </a:moveTo>
                    <a:cubicBezTo>
                      <a:pt x="2732" y="7549"/>
                      <a:pt x="2767" y="7573"/>
                      <a:pt x="2805" y="7631"/>
                    </a:cubicBezTo>
                    <a:cubicBezTo>
                      <a:pt x="3092" y="7971"/>
                      <a:pt x="3360" y="8347"/>
                      <a:pt x="3611" y="8741"/>
                    </a:cubicBezTo>
                    <a:cubicBezTo>
                      <a:pt x="3664" y="8938"/>
                      <a:pt x="3754" y="9134"/>
                      <a:pt x="3843" y="9331"/>
                    </a:cubicBezTo>
                    <a:cubicBezTo>
                      <a:pt x="3879" y="9474"/>
                      <a:pt x="3897" y="9618"/>
                      <a:pt x="3879" y="9779"/>
                    </a:cubicBezTo>
                    <a:cubicBezTo>
                      <a:pt x="3843" y="9779"/>
                      <a:pt x="3808" y="9797"/>
                      <a:pt x="3808" y="9850"/>
                    </a:cubicBezTo>
                    <a:lnTo>
                      <a:pt x="3790" y="9850"/>
                    </a:lnTo>
                    <a:cubicBezTo>
                      <a:pt x="3772" y="9958"/>
                      <a:pt x="3772" y="10065"/>
                      <a:pt x="3790" y="10172"/>
                    </a:cubicBezTo>
                    <a:lnTo>
                      <a:pt x="3790" y="10226"/>
                    </a:lnTo>
                    <a:cubicBezTo>
                      <a:pt x="3754" y="10190"/>
                      <a:pt x="3718" y="10172"/>
                      <a:pt x="3664" y="10137"/>
                    </a:cubicBezTo>
                    <a:cubicBezTo>
                      <a:pt x="3646" y="10101"/>
                      <a:pt x="3629" y="10047"/>
                      <a:pt x="3593" y="10011"/>
                    </a:cubicBezTo>
                    <a:cubicBezTo>
                      <a:pt x="3611" y="9993"/>
                      <a:pt x="3593" y="9958"/>
                      <a:pt x="3575" y="9958"/>
                    </a:cubicBezTo>
                    <a:lnTo>
                      <a:pt x="3521" y="9940"/>
                    </a:lnTo>
                    <a:cubicBezTo>
                      <a:pt x="3360" y="9743"/>
                      <a:pt x="3163" y="9582"/>
                      <a:pt x="2949" y="9457"/>
                    </a:cubicBezTo>
                    <a:cubicBezTo>
                      <a:pt x="2805" y="9260"/>
                      <a:pt x="2680" y="9063"/>
                      <a:pt x="2609" y="8848"/>
                    </a:cubicBezTo>
                    <a:cubicBezTo>
                      <a:pt x="2519" y="8633"/>
                      <a:pt x="2483" y="8419"/>
                      <a:pt x="2483" y="8186"/>
                    </a:cubicBezTo>
                    <a:cubicBezTo>
                      <a:pt x="2483" y="8054"/>
                      <a:pt x="2555" y="7549"/>
                      <a:pt x="2700" y="7549"/>
                    </a:cubicBezTo>
                    <a:close/>
                    <a:moveTo>
                      <a:pt x="6161" y="8471"/>
                    </a:moveTo>
                    <a:cubicBezTo>
                      <a:pt x="6436" y="8471"/>
                      <a:pt x="6113" y="9013"/>
                      <a:pt x="6027" y="9152"/>
                    </a:cubicBezTo>
                    <a:cubicBezTo>
                      <a:pt x="5848" y="9421"/>
                      <a:pt x="5633" y="9653"/>
                      <a:pt x="5364" y="9850"/>
                    </a:cubicBezTo>
                    <a:cubicBezTo>
                      <a:pt x="5096" y="10029"/>
                      <a:pt x="4828" y="10172"/>
                      <a:pt x="4523" y="10298"/>
                    </a:cubicBezTo>
                    <a:cubicBezTo>
                      <a:pt x="4541" y="10208"/>
                      <a:pt x="4541" y="10101"/>
                      <a:pt x="4559" y="10011"/>
                    </a:cubicBezTo>
                    <a:cubicBezTo>
                      <a:pt x="5096" y="9492"/>
                      <a:pt x="5257" y="8526"/>
                      <a:pt x="6134" y="8472"/>
                    </a:cubicBezTo>
                    <a:cubicBezTo>
                      <a:pt x="6144" y="8471"/>
                      <a:pt x="6153" y="8471"/>
                      <a:pt x="6161" y="8471"/>
                    </a:cubicBezTo>
                    <a:close/>
                    <a:moveTo>
                      <a:pt x="5951" y="9491"/>
                    </a:moveTo>
                    <a:cubicBezTo>
                      <a:pt x="5949" y="9501"/>
                      <a:pt x="5950" y="9513"/>
                      <a:pt x="5955" y="9528"/>
                    </a:cubicBezTo>
                    <a:cubicBezTo>
                      <a:pt x="6009" y="9707"/>
                      <a:pt x="6098" y="9779"/>
                      <a:pt x="5919" y="9940"/>
                    </a:cubicBezTo>
                    <a:cubicBezTo>
                      <a:pt x="5758" y="10083"/>
                      <a:pt x="5561" y="10190"/>
                      <a:pt x="5364" y="10244"/>
                    </a:cubicBezTo>
                    <a:cubicBezTo>
                      <a:pt x="5078" y="10369"/>
                      <a:pt x="4792" y="10441"/>
                      <a:pt x="4488" y="10494"/>
                    </a:cubicBezTo>
                    <a:cubicBezTo>
                      <a:pt x="4881" y="10351"/>
                      <a:pt x="5239" y="10137"/>
                      <a:pt x="5543" y="9868"/>
                    </a:cubicBezTo>
                    <a:cubicBezTo>
                      <a:pt x="5696" y="9761"/>
                      <a:pt x="5833" y="9633"/>
                      <a:pt x="5951" y="9491"/>
                    </a:cubicBezTo>
                    <a:close/>
                    <a:moveTo>
                      <a:pt x="1595" y="9171"/>
                    </a:moveTo>
                    <a:lnTo>
                      <a:pt x="1595" y="9171"/>
                    </a:lnTo>
                    <a:cubicBezTo>
                      <a:pt x="2273" y="9244"/>
                      <a:pt x="2896" y="9548"/>
                      <a:pt x="3360" y="10065"/>
                    </a:cubicBezTo>
                    <a:cubicBezTo>
                      <a:pt x="3342" y="10083"/>
                      <a:pt x="3324" y="10137"/>
                      <a:pt x="3342" y="10172"/>
                    </a:cubicBezTo>
                    <a:cubicBezTo>
                      <a:pt x="3450" y="10351"/>
                      <a:pt x="3575" y="10530"/>
                      <a:pt x="3736" y="10691"/>
                    </a:cubicBezTo>
                    <a:cubicBezTo>
                      <a:pt x="2830" y="10514"/>
                      <a:pt x="1923" y="10071"/>
                      <a:pt x="1595" y="9171"/>
                    </a:cubicBezTo>
                    <a:close/>
                    <a:moveTo>
                      <a:pt x="13865" y="5036"/>
                    </a:moveTo>
                    <a:lnTo>
                      <a:pt x="13865" y="5036"/>
                    </a:lnTo>
                    <a:cubicBezTo>
                      <a:pt x="12773" y="7327"/>
                      <a:pt x="10697" y="9224"/>
                      <a:pt x="9713" y="11568"/>
                    </a:cubicBezTo>
                    <a:cubicBezTo>
                      <a:pt x="9892" y="10369"/>
                      <a:pt x="10321" y="9206"/>
                      <a:pt x="10948" y="8168"/>
                    </a:cubicBezTo>
                    <a:cubicBezTo>
                      <a:pt x="11699" y="6951"/>
                      <a:pt x="12898" y="6092"/>
                      <a:pt x="13865" y="5036"/>
                    </a:cubicBezTo>
                    <a:close/>
                    <a:moveTo>
                      <a:pt x="14995" y="11295"/>
                    </a:moveTo>
                    <a:cubicBezTo>
                      <a:pt x="15016" y="11295"/>
                      <a:pt x="15028" y="11307"/>
                      <a:pt x="15028" y="11336"/>
                    </a:cubicBezTo>
                    <a:cubicBezTo>
                      <a:pt x="15010" y="11676"/>
                      <a:pt x="14938" y="12033"/>
                      <a:pt x="14777" y="12338"/>
                    </a:cubicBezTo>
                    <a:cubicBezTo>
                      <a:pt x="14598" y="12713"/>
                      <a:pt x="14312" y="13036"/>
                      <a:pt x="13972" y="13250"/>
                    </a:cubicBezTo>
                    <a:cubicBezTo>
                      <a:pt x="14240" y="12839"/>
                      <a:pt x="14401" y="12356"/>
                      <a:pt x="14419" y="11872"/>
                    </a:cubicBezTo>
                    <a:cubicBezTo>
                      <a:pt x="14473" y="11783"/>
                      <a:pt x="14509" y="11711"/>
                      <a:pt x="14563" y="11622"/>
                    </a:cubicBezTo>
                    <a:cubicBezTo>
                      <a:pt x="14563" y="11622"/>
                      <a:pt x="14890" y="11295"/>
                      <a:pt x="14995" y="11295"/>
                    </a:cubicBezTo>
                    <a:close/>
                    <a:moveTo>
                      <a:pt x="14276" y="10852"/>
                    </a:moveTo>
                    <a:cubicBezTo>
                      <a:pt x="14276" y="11157"/>
                      <a:pt x="14276" y="11443"/>
                      <a:pt x="14240" y="11747"/>
                    </a:cubicBezTo>
                    <a:cubicBezTo>
                      <a:pt x="14222" y="12338"/>
                      <a:pt x="13990" y="12910"/>
                      <a:pt x="13578" y="13340"/>
                    </a:cubicBezTo>
                    <a:lnTo>
                      <a:pt x="13578" y="13250"/>
                    </a:lnTo>
                    <a:cubicBezTo>
                      <a:pt x="13829" y="12803"/>
                      <a:pt x="13757" y="12230"/>
                      <a:pt x="13542" y="11765"/>
                    </a:cubicBezTo>
                    <a:cubicBezTo>
                      <a:pt x="13542" y="11729"/>
                      <a:pt x="13560" y="11693"/>
                      <a:pt x="13560" y="11658"/>
                    </a:cubicBezTo>
                    <a:cubicBezTo>
                      <a:pt x="13560" y="11658"/>
                      <a:pt x="13560" y="11640"/>
                      <a:pt x="13542" y="11622"/>
                    </a:cubicBezTo>
                    <a:cubicBezTo>
                      <a:pt x="13604" y="11536"/>
                      <a:pt x="13665" y="11416"/>
                      <a:pt x="13680" y="11384"/>
                    </a:cubicBezTo>
                    <a:lnTo>
                      <a:pt x="13680" y="11384"/>
                    </a:lnTo>
                    <a:lnTo>
                      <a:pt x="13757" y="11246"/>
                    </a:lnTo>
                    <a:cubicBezTo>
                      <a:pt x="13865" y="11049"/>
                      <a:pt x="14061" y="10906"/>
                      <a:pt x="14276" y="10852"/>
                    </a:cubicBezTo>
                    <a:close/>
                    <a:moveTo>
                      <a:pt x="12505" y="11031"/>
                    </a:moveTo>
                    <a:lnTo>
                      <a:pt x="12505" y="11031"/>
                    </a:lnTo>
                    <a:cubicBezTo>
                      <a:pt x="12576" y="11336"/>
                      <a:pt x="12666" y="11622"/>
                      <a:pt x="12791" y="11908"/>
                    </a:cubicBezTo>
                    <a:cubicBezTo>
                      <a:pt x="13041" y="12463"/>
                      <a:pt x="13167" y="12892"/>
                      <a:pt x="13059" y="13483"/>
                    </a:cubicBezTo>
                    <a:cubicBezTo>
                      <a:pt x="13024" y="13411"/>
                      <a:pt x="13006" y="13340"/>
                      <a:pt x="12952" y="13268"/>
                    </a:cubicBezTo>
                    <a:cubicBezTo>
                      <a:pt x="12940" y="13244"/>
                      <a:pt x="12918" y="13234"/>
                      <a:pt x="12896" y="13234"/>
                    </a:cubicBezTo>
                    <a:cubicBezTo>
                      <a:pt x="12851" y="13234"/>
                      <a:pt x="12803" y="13274"/>
                      <a:pt x="12827" y="13322"/>
                    </a:cubicBezTo>
                    <a:lnTo>
                      <a:pt x="12934" y="13608"/>
                    </a:lnTo>
                    <a:cubicBezTo>
                      <a:pt x="12165" y="13322"/>
                      <a:pt x="12021" y="11658"/>
                      <a:pt x="12505" y="11031"/>
                    </a:cubicBezTo>
                    <a:close/>
                    <a:moveTo>
                      <a:pt x="8800" y="12892"/>
                    </a:moveTo>
                    <a:lnTo>
                      <a:pt x="8800" y="12892"/>
                    </a:lnTo>
                    <a:cubicBezTo>
                      <a:pt x="8943" y="12946"/>
                      <a:pt x="8997" y="13089"/>
                      <a:pt x="9015" y="13268"/>
                    </a:cubicBezTo>
                    <a:cubicBezTo>
                      <a:pt x="9015" y="13382"/>
                      <a:pt x="9015" y="13496"/>
                      <a:pt x="9002" y="13610"/>
                    </a:cubicBezTo>
                    <a:lnTo>
                      <a:pt x="9002" y="13610"/>
                    </a:lnTo>
                    <a:cubicBezTo>
                      <a:pt x="8983" y="13567"/>
                      <a:pt x="8961" y="13525"/>
                      <a:pt x="8961" y="13483"/>
                    </a:cubicBezTo>
                    <a:cubicBezTo>
                      <a:pt x="8890" y="13286"/>
                      <a:pt x="8836" y="13089"/>
                      <a:pt x="8800" y="12892"/>
                    </a:cubicBezTo>
                    <a:close/>
                    <a:moveTo>
                      <a:pt x="12821" y="11110"/>
                    </a:moveTo>
                    <a:cubicBezTo>
                      <a:pt x="13033" y="11110"/>
                      <a:pt x="13494" y="11954"/>
                      <a:pt x="13525" y="12016"/>
                    </a:cubicBezTo>
                    <a:cubicBezTo>
                      <a:pt x="13632" y="12338"/>
                      <a:pt x="13632" y="12678"/>
                      <a:pt x="13525" y="13000"/>
                    </a:cubicBezTo>
                    <a:cubicBezTo>
                      <a:pt x="13489" y="13000"/>
                      <a:pt x="13435" y="13018"/>
                      <a:pt x="13435" y="13071"/>
                    </a:cubicBezTo>
                    <a:cubicBezTo>
                      <a:pt x="13346" y="13268"/>
                      <a:pt x="13292" y="13465"/>
                      <a:pt x="13238" y="13680"/>
                    </a:cubicBezTo>
                    <a:lnTo>
                      <a:pt x="13220" y="13680"/>
                    </a:lnTo>
                    <a:cubicBezTo>
                      <a:pt x="13202" y="13698"/>
                      <a:pt x="13202" y="13716"/>
                      <a:pt x="13220" y="13733"/>
                    </a:cubicBezTo>
                    <a:lnTo>
                      <a:pt x="13185" y="13823"/>
                    </a:lnTo>
                    <a:lnTo>
                      <a:pt x="13149" y="13698"/>
                    </a:lnTo>
                    <a:cubicBezTo>
                      <a:pt x="13167" y="13680"/>
                      <a:pt x="13149" y="13644"/>
                      <a:pt x="13131" y="13644"/>
                    </a:cubicBezTo>
                    <a:cubicBezTo>
                      <a:pt x="13632" y="12892"/>
                      <a:pt x="12952" y="11998"/>
                      <a:pt x="12719" y="11210"/>
                    </a:cubicBezTo>
                    <a:cubicBezTo>
                      <a:pt x="12737" y="11210"/>
                      <a:pt x="12737" y="11210"/>
                      <a:pt x="12737" y="11192"/>
                    </a:cubicBezTo>
                    <a:cubicBezTo>
                      <a:pt x="12755" y="11135"/>
                      <a:pt x="12784" y="11110"/>
                      <a:pt x="12821" y="11110"/>
                    </a:cubicBezTo>
                    <a:close/>
                    <a:moveTo>
                      <a:pt x="20507" y="13041"/>
                    </a:moveTo>
                    <a:cubicBezTo>
                      <a:pt x="20544" y="13041"/>
                      <a:pt x="20564" y="13055"/>
                      <a:pt x="20557" y="13089"/>
                    </a:cubicBezTo>
                    <a:cubicBezTo>
                      <a:pt x="20325" y="14073"/>
                      <a:pt x="19573" y="14557"/>
                      <a:pt x="18857" y="15111"/>
                    </a:cubicBezTo>
                    <a:cubicBezTo>
                      <a:pt x="19001" y="14718"/>
                      <a:pt x="19162" y="14342"/>
                      <a:pt x="19358" y="13966"/>
                    </a:cubicBezTo>
                    <a:cubicBezTo>
                      <a:pt x="19484" y="13733"/>
                      <a:pt x="19627" y="13537"/>
                      <a:pt x="19824" y="13358"/>
                    </a:cubicBezTo>
                    <a:cubicBezTo>
                      <a:pt x="19867" y="13300"/>
                      <a:pt x="20346" y="13041"/>
                      <a:pt x="20507" y="13041"/>
                    </a:cubicBezTo>
                    <a:close/>
                    <a:moveTo>
                      <a:pt x="18683" y="12120"/>
                    </a:moveTo>
                    <a:cubicBezTo>
                      <a:pt x="18694" y="12120"/>
                      <a:pt x="18705" y="12126"/>
                      <a:pt x="18714" y="12141"/>
                    </a:cubicBezTo>
                    <a:cubicBezTo>
                      <a:pt x="18893" y="12409"/>
                      <a:pt x="19036" y="12696"/>
                      <a:pt x="19144" y="13000"/>
                    </a:cubicBezTo>
                    <a:cubicBezTo>
                      <a:pt x="19305" y="13519"/>
                      <a:pt x="19108" y="14002"/>
                      <a:pt x="18857" y="14467"/>
                    </a:cubicBezTo>
                    <a:cubicBezTo>
                      <a:pt x="18843" y="14460"/>
                      <a:pt x="18828" y="14455"/>
                      <a:pt x="18814" y="14455"/>
                    </a:cubicBezTo>
                    <a:cubicBezTo>
                      <a:pt x="18795" y="14455"/>
                      <a:pt x="18778" y="14464"/>
                      <a:pt x="18768" y="14485"/>
                    </a:cubicBezTo>
                    <a:cubicBezTo>
                      <a:pt x="18571" y="14700"/>
                      <a:pt x="18428" y="14986"/>
                      <a:pt x="18356" y="15272"/>
                    </a:cubicBezTo>
                    <a:lnTo>
                      <a:pt x="18320" y="15308"/>
                    </a:lnTo>
                    <a:cubicBezTo>
                      <a:pt x="18303" y="14485"/>
                      <a:pt x="18249" y="13644"/>
                      <a:pt x="18374" y="12821"/>
                    </a:cubicBezTo>
                    <a:cubicBezTo>
                      <a:pt x="18374" y="12805"/>
                      <a:pt x="18567" y="12120"/>
                      <a:pt x="18683" y="12120"/>
                    </a:cubicBezTo>
                    <a:close/>
                    <a:moveTo>
                      <a:pt x="17802" y="13089"/>
                    </a:moveTo>
                    <a:lnTo>
                      <a:pt x="17802" y="13089"/>
                    </a:lnTo>
                    <a:cubicBezTo>
                      <a:pt x="17802" y="13090"/>
                      <a:pt x="17802" y="13107"/>
                      <a:pt x="17819" y="13107"/>
                    </a:cubicBezTo>
                    <a:cubicBezTo>
                      <a:pt x="17855" y="13215"/>
                      <a:pt x="17909" y="13304"/>
                      <a:pt x="17963" y="13393"/>
                    </a:cubicBezTo>
                    <a:cubicBezTo>
                      <a:pt x="18016" y="13465"/>
                      <a:pt x="18088" y="13555"/>
                      <a:pt x="18177" y="13608"/>
                    </a:cubicBezTo>
                    <a:cubicBezTo>
                      <a:pt x="18142" y="14235"/>
                      <a:pt x="18195" y="14879"/>
                      <a:pt x="18231" y="15523"/>
                    </a:cubicBezTo>
                    <a:lnTo>
                      <a:pt x="18213" y="15505"/>
                    </a:lnTo>
                    <a:lnTo>
                      <a:pt x="18159" y="15505"/>
                    </a:lnTo>
                    <a:cubicBezTo>
                      <a:pt x="17837" y="15147"/>
                      <a:pt x="17676" y="14682"/>
                      <a:pt x="17694" y="14217"/>
                    </a:cubicBezTo>
                    <a:cubicBezTo>
                      <a:pt x="17694" y="13948"/>
                      <a:pt x="17712" y="13698"/>
                      <a:pt x="17766" y="13447"/>
                    </a:cubicBezTo>
                    <a:cubicBezTo>
                      <a:pt x="17784" y="13376"/>
                      <a:pt x="17802" y="13304"/>
                      <a:pt x="17819" y="13232"/>
                    </a:cubicBezTo>
                    <a:cubicBezTo>
                      <a:pt x="17819" y="13179"/>
                      <a:pt x="17802" y="13143"/>
                      <a:pt x="17802" y="13089"/>
                    </a:cubicBezTo>
                    <a:close/>
                    <a:moveTo>
                      <a:pt x="18857" y="15362"/>
                    </a:moveTo>
                    <a:cubicBezTo>
                      <a:pt x="18736" y="15431"/>
                      <a:pt x="18631" y="15484"/>
                      <a:pt x="18495" y="15536"/>
                    </a:cubicBezTo>
                    <a:lnTo>
                      <a:pt x="18495" y="15536"/>
                    </a:lnTo>
                    <a:cubicBezTo>
                      <a:pt x="18478" y="15520"/>
                      <a:pt x="18464" y="15505"/>
                      <a:pt x="18464" y="15505"/>
                    </a:cubicBezTo>
                    <a:lnTo>
                      <a:pt x="18464" y="15469"/>
                    </a:lnTo>
                    <a:cubicBezTo>
                      <a:pt x="18589" y="15434"/>
                      <a:pt x="18714" y="15398"/>
                      <a:pt x="18857" y="15362"/>
                    </a:cubicBezTo>
                    <a:close/>
                    <a:moveTo>
                      <a:pt x="20975" y="14197"/>
                    </a:moveTo>
                    <a:cubicBezTo>
                      <a:pt x="21057" y="14197"/>
                      <a:pt x="21139" y="14203"/>
                      <a:pt x="21220" y="14217"/>
                    </a:cubicBezTo>
                    <a:cubicBezTo>
                      <a:pt x="21685" y="14324"/>
                      <a:pt x="21381" y="14700"/>
                      <a:pt x="21166" y="14861"/>
                    </a:cubicBezTo>
                    <a:cubicBezTo>
                      <a:pt x="20611" y="15255"/>
                      <a:pt x="19949" y="15398"/>
                      <a:pt x="19305" y="15612"/>
                    </a:cubicBezTo>
                    <a:cubicBezTo>
                      <a:pt x="19287" y="15577"/>
                      <a:pt x="19251" y="15559"/>
                      <a:pt x="19215" y="15559"/>
                    </a:cubicBezTo>
                    <a:lnTo>
                      <a:pt x="18911" y="15595"/>
                    </a:lnTo>
                    <a:cubicBezTo>
                      <a:pt x="19072" y="15505"/>
                      <a:pt x="19197" y="15362"/>
                      <a:pt x="19287" y="15201"/>
                    </a:cubicBezTo>
                    <a:cubicBezTo>
                      <a:pt x="19323" y="15147"/>
                      <a:pt x="19287" y="15076"/>
                      <a:pt x="19233" y="15058"/>
                    </a:cubicBezTo>
                    <a:cubicBezTo>
                      <a:pt x="19287" y="15004"/>
                      <a:pt x="19341" y="14950"/>
                      <a:pt x="19412" y="14897"/>
                    </a:cubicBezTo>
                    <a:lnTo>
                      <a:pt x="19519" y="14807"/>
                    </a:lnTo>
                    <a:cubicBezTo>
                      <a:pt x="19752" y="14646"/>
                      <a:pt x="20003" y="14503"/>
                      <a:pt x="20253" y="14378"/>
                    </a:cubicBezTo>
                    <a:cubicBezTo>
                      <a:pt x="20481" y="14257"/>
                      <a:pt x="20730" y="14197"/>
                      <a:pt x="20975" y="14197"/>
                    </a:cubicBezTo>
                    <a:close/>
                    <a:moveTo>
                      <a:pt x="9588" y="14861"/>
                    </a:moveTo>
                    <a:lnTo>
                      <a:pt x="9588" y="14879"/>
                    </a:lnTo>
                    <a:cubicBezTo>
                      <a:pt x="9570" y="15076"/>
                      <a:pt x="9516" y="15290"/>
                      <a:pt x="9427" y="15487"/>
                    </a:cubicBezTo>
                    <a:cubicBezTo>
                      <a:pt x="9373" y="15612"/>
                      <a:pt x="9301" y="15738"/>
                      <a:pt x="9212" y="15845"/>
                    </a:cubicBezTo>
                    <a:cubicBezTo>
                      <a:pt x="9230" y="15487"/>
                      <a:pt x="9355" y="15147"/>
                      <a:pt x="9588" y="14861"/>
                    </a:cubicBezTo>
                    <a:close/>
                    <a:moveTo>
                      <a:pt x="6116" y="15541"/>
                    </a:moveTo>
                    <a:cubicBezTo>
                      <a:pt x="6116" y="15695"/>
                      <a:pt x="6115" y="15833"/>
                      <a:pt x="6098" y="15970"/>
                    </a:cubicBezTo>
                    <a:cubicBezTo>
                      <a:pt x="6062" y="16096"/>
                      <a:pt x="6027" y="16239"/>
                      <a:pt x="5991" y="16346"/>
                    </a:cubicBezTo>
                    <a:cubicBezTo>
                      <a:pt x="5955" y="16078"/>
                      <a:pt x="6009" y="15791"/>
                      <a:pt x="6116" y="15541"/>
                    </a:cubicBezTo>
                    <a:close/>
                    <a:moveTo>
                      <a:pt x="20389" y="15600"/>
                    </a:moveTo>
                    <a:cubicBezTo>
                      <a:pt x="20940" y="15600"/>
                      <a:pt x="21487" y="15740"/>
                      <a:pt x="21738" y="16131"/>
                    </a:cubicBezTo>
                    <a:cubicBezTo>
                      <a:pt x="21851" y="16300"/>
                      <a:pt x="20927" y="16358"/>
                      <a:pt x="20464" y="16358"/>
                    </a:cubicBezTo>
                    <a:cubicBezTo>
                      <a:pt x="20337" y="16358"/>
                      <a:pt x="20244" y="16354"/>
                      <a:pt x="20217" y="16346"/>
                    </a:cubicBezTo>
                    <a:lnTo>
                      <a:pt x="20217" y="16364"/>
                    </a:lnTo>
                    <a:cubicBezTo>
                      <a:pt x="19824" y="16292"/>
                      <a:pt x="19430" y="16167"/>
                      <a:pt x="19090" y="15952"/>
                    </a:cubicBezTo>
                    <a:cubicBezTo>
                      <a:pt x="19108" y="15935"/>
                      <a:pt x="19108" y="15899"/>
                      <a:pt x="19090" y="15881"/>
                    </a:cubicBezTo>
                    <a:cubicBezTo>
                      <a:pt x="19376" y="15827"/>
                      <a:pt x="19663" y="15738"/>
                      <a:pt x="19931" y="15630"/>
                    </a:cubicBezTo>
                    <a:cubicBezTo>
                      <a:pt x="20080" y="15611"/>
                      <a:pt x="20235" y="15600"/>
                      <a:pt x="20389" y="15600"/>
                    </a:cubicBezTo>
                    <a:close/>
                    <a:moveTo>
                      <a:pt x="13525" y="16275"/>
                    </a:moveTo>
                    <a:lnTo>
                      <a:pt x="13525" y="16275"/>
                    </a:lnTo>
                    <a:cubicBezTo>
                      <a:pt x="13489" y="16418"/>
                      <a:pt x="13417" y="16543"/>
                      <a:pt x="13328" y="16650"/>
                    </a:cubicBezTo>
                    <a:cubicBezTo>
                      <a:pt x="13274" y="16686"/>
                      <a:pt x="13238" y="16740"/>
                      <a:pt x="13185" y="16776"/>
                    </a:cubicBezTo>
                    <a:cubicBezTo>
                      <a:pt x="13185" y="16740"/>
                      <a:pt x="13167" y="16722"/>
                      <a:pt x="13149" y="16722"/>
                    </a:cubicBezTo>
                    <a:lnTo>
                      <a:pt x="13149" y="16704"/>
                    </a:lnTo>
                    <a:cubicBezTo>
                      <a:pt x="13167" y="16686"/>
                      <a:pt x="13167" y="16668"/>
                      <a:pt x="13185" y="16650"/>
                    </a:cubicBezTo>
                    <a:cubicBezTo>
                      <a:pt x="13238" y="16579"/>
                      <a:pt x="13274" y="16525"/>
                      <a:pt x="13328" y="16471"/>
                    </a:cubicBezTo>
                    <a:cubicBezTo>
                      <a:pt x="13399" y="16400"/>
                      <a:pt x="13453" y="16346"/>
                      <a:pt x="13525" y="16275"/>
                    </a:cubicBezTo>
                    <a:close/>
                    <a:moveTo>
                      <a:pt x="16925" y="16597"/>
                    </a:moveTo>
                    <a:lnTo>
                      <a:pt x="17032" y="16615"/>
                    </a:lnTo>
                    <a:cubicBezTo>
                      <a:pt x="17157" y="16615"/>
                      <a:pt x="17283" y="16668"/>
                      <a:pt x="17390" y="16740"/>
                    </a:cubicBezTo>
                    <a:cubicBezTo>
                      <a:pt x="17408" y="16776"/>
                      <a:pt x="17354" y="16794"/>
                      <a:pt x="17318" y="16811"/>
                    </a:cubicBezTo>
                    <a:cubicBezTo>
                      <a:pt x="17247" y="16865"/>
                      <a:pt x="17157" y="16883"/>
                      <a:pt x="17068" y="16883"/>
                    </a:cubicBezTo>
                    <a:cubicBezTo>
                      <a:pt x="16925" y="16865"/>
                      <a:pt x="16764" y="16847"/>
                      <a:pt x="16638" y="16829"/>
                    </a:cubicBezTo>
                    <a:cubicBezTo>
                      <a:pt x="16728" y="16740"/>
                      <a:pt x="16817" y="16668"/>
                      <a:pt x="16925" y="16597"/>
                    </a:cubicBezTo>
                    <a:close/>
                    <a:moveTo>
                      <a:pt x="15726" y="16382"/>
                    </a:moveTo>
                    <a:lnTo>
                      <a:pt x="15726" y="16382"/>
                    </a:lnTo>
                    <a:cubicBezTo>
                      <a:pt x="15815" y="16704"/>
                      <a:pt x="15636" y="16972"/>
                      <a:pt x="15457" y="17241"/>
                    </a:cubicBezTo>
                    <a:cubicBezTo>
                      <a:pt x="15421" y="16937"/>
                      <a:pt x="15529" y="16632"/>
                      <a:pt x="15726" y="16382"/>
                    </a:cubicBezTo>
                    <a:close/>
                    <a:moveTo>
                      <a:pt x="18822" y="16006"/>
                    </a:moveTo>
                    <a:lnTo>
                      <a:pt x="18911" y="16024"/>
                    </a:lnTo>
                    <a:cubicBezTo>
                      <a:pt x="19305" y="16364"/>
                      <a:pt x="19788" y="16561"/>
                      <a:pt x="20307" y="16579"/>
                    </a:cubicBezTo>
                    <a:cubicBezTo>
                      <a:pt x="20611" y="16901"/>
                      <a:pt x="20880" y="17259"/>
                      <a:pt x="21076" y="17670"/>
                    </a:cubicBezTo>
                    <a:lnTo>
                      <a:pt x="21058" y="17670"/>
                    </a:lnTo>
                    <a:cubicBezTo>
                      <a:pt x="20074" y="17599"/>
                      <a:pt x="19341" y="16811"/>
                      <a:pt x="18822" y="16006"/>
                    </a:cubicBezTo>
                    <a:close/>
                    <a:moveTo>
                      <a:pt x="8675" y="17366"/>
                    </a:moveTo>
                    <a:lnTo>
                      <a:pt x="8675" y="17366"/>
                    </a:lnTo>
                    <a:cubicBezTo>
                      <a:pt x="8854" y="17653"/>
                      <a:pt x="8961" y="17993"/>
                      <a:pt x="9015" y="18333"/>
                    </a:cubicBezTo>
                    <a:cubicBezTo>
                      <a:pt x="8854" y="18028"/>
                      <a:pt x="8747" y="17688"/>
                      <a:pt x="8675" y="17366"/>
                    </a:cubicBezTo>
                    <a:close/>
                    <a:moveTo>
                      <a:pt x="7369" y="18619"/>
                    </a:moveTo>
                    <a:lnTo>
                      <a:pt x="7369" y="18619"/>
                    </a:lnTo>
                    <a:cubicBezTo>
                      <a:pt x="7476" y="18869"/>
                      <a:pt x="7512" y="19138"/>
                      <a:pt x="7440" y="19406"/>
                    </a:cubicBezTo>
                    <a:cubicBezTo>
                      <a:pt x="7351" y="19156"/>
                      <a:pt x="7333" y="18887"/>
                      <a:pt x="7369" y="18619"/>
                    </a:cubicBezTo>
                    <a:close/>
                    <a:moveTo>
                      <a:pt x="10894" y="14449"/>
                    </a:moveTo>
                    <a:lnTo>
                      <a:pt x="10894" y="14449"/>
                    </a:lnTo>
                    <a:cubicBezTo>
                      <a:pt x="11091" y="14736"/>
                      <a:pt x="11323" y="15004"/>
                      <a:pt x="11574" y="15237"/>
                    </a:cubicBezTo>
                    <a:cubicBezTo>
                      <a:pt x="12666" y="16346"/>
                      <a:pt x="12522" y="17903"/>
                      <a:pt x="12147" y="19299"/>
                    </a:cubicBezTo>
                    <a:cubicBezTo>
                      <a:pt x="12147" y="19317"/>
                      <a:pt x="12147" y="19335"/>
                      <a:pt x="12165" y="19335"/>
                    </a:cubicBezTo>
                    <a:cubicBezTo>
                      <a:pt x="12129" y="19478"/>
                      <a:pt x="12075" y="19603"/>
                      <a:pt x="12021" y="19728"/>
                    </a:cubicBezTo>
                    <a:cubicBezTo>
                      <a:pt x="12254" y="18458"/>
                      <a:pt x="12129" y="17151"/>
                      <a:pt x="11628" y="15952"/>
                    </a:cubicBezTo>
                    <a:cubicBezTo>
                      <a:pt x="11622" y="15941"/>
                      <a:pt x="11613" y="15937"/>
                      <a:pt x="11604" y="15937"/>
                    </a:cubicBezTo>
                    <a:cubicBezTo>
                      <a:pt x="11583" y="15937"/>
                      <a:pt x="11562" y="15958"/>
                      <a:pt x="11574" y="15970"/>
                    </a:cubicBezTo>
                    <a:cubicBezTo>
                      <a:pt x="11771" y="16722"/>
                      <a:pt x="11896" y="17474"/>
                      <a:pt x="11968" y="18243"/>
                    </a:cubicBezTo>
                    <a:cubicBezTo>
                      <a:pt x="12003" y="18869"/>
                      <a:pt x="11896" y="19478"/>
                      <a:pt x="11878" y="20104"/>
                    </a:cubicBezTo>
                    <a:cubicBezTo>
                      <a:pt x="11789" y="20283"/>
                      <a:pt x="11717" y="20462"/>
                      <a:pt x="11628" y="20641"/>
                    </a:cubicBezTo>
                    <a:cubicBezTo>
                      <a:pt x="11699" y="19997"/>
                      <a:pt x="11646" y="19353"/>
                      <a:pt x="11467" y="18726"/>
                    </a:cubicBezTo>
                    <a:lnTo>
                      <a:pt x="11467" y="18744"/>
                    </a:lnTo>
                    <a:cubicBezTo>
                      <a:pt x="11145" y="17456"/>
                      <a:pt x="11109" y="16257"/>
                      <a:pt x="11019" y="14932"/>
                    </a:cubicBezTo>
                    <a:cubicBezTo>
                      <a:pt x="11019" y="14771"/>
                      <a:pt x="10983" y="14592"/>
                      <a:pt x="10894" y="14449"/>
                    </a:cubicBezTo>
                    <a:close/>
                    <a:moveTo>
                      <a:pt x="9677" y="19907"/>
                    </a:moveTo>
                    <a:cubicBezTo>
                      <a:pt x="9677" y="20194"/>
                      <a:pt x="9606" y="20498"/>
                      <a:pt x="9444" y="20766"/>
                    </a:cubicBezTo>
                    <a:cubicBezTo>
                      <a:pt x="9427" y="20623"/>
                      <a:pt x="9427" y="20498"/>
                      <a:pt x="9409" y="20355"/>
                    </a:cubicBezTo>
                    <a:cubicBezTo>
                      <a:pt x="9480" y="20176"/>
                      <a:pt x="9552" y="20033"/>
                      <a:pt x="9677" y="19907"/>
                    </a:cubicBezTo>
                    <a:close/>
                    <a:moveTo>
                      <a:pt x="7673" y="21589"/>
                    </a:moveTo>
                    <a:cubicBezTo>
                      <a:pt x="7941" y="21661"/>
                      <a:pt x="8120" y="21894"/>
                      <a:pt x="8371" y="22055"/>
                    </a:cubicBezTo>
                    <a:cubicBezTo>
                      <a:pt x="8084" y="21965"/>
                      <a:pt x="7852" y="21804"/>
                      <a:pt x="7673" y="21589"/>
                    </a:cubicBezTo>
                    <a:close/>
                    <a:moveTo>
                      <a:pt x="8568" y="24936"/>
                    </a:moveTo>
                    <a:lnTo>
                      <a:pt x="8568" y="24936"/>
                    </a:lnTo>
                    <a:cubicBezTo>
                      <a:pt x="8675" y="25151"/>
                      <a:pt x="8729" y="25383"/>
                      <a:pt x="8693" y="25616"/>
                    </a:cubicBezTo>
                    <a:cubicBezTo>
                      <a:pt x="8603" y="25401"/>
                      <a:pt x="8550" y="25168"/>
                      <a:pt x="8568" y="24936"/>
                    </a:cubicBezTo>
                    <a:close/>
                    <a:moveTo>
                      <a:pt x="15947" y="23940"/>
                    </a:moveTo>
                    <a:cubicBezTo>
                      <a:pt x="16059" y="23940"/>
                      <a:pt x="16163" y="24654"/>
                      <a:pt x="16157" y="24654"/>
                    </a:cubicBezTo>
                    <a:cubicBezTo>
                      <a:pt x="16156" y="24654"/>
                      <a:pt x="16156" y="24652"/>
                      <a:pt x="16155" y="24650"/>
                    </a:cubicBezTo>
                    <a:cubicBezTo>
                      <a:pt x="16155" y="24990"/>
                      <a:pt x="16084" y="25347"/>
                      <a:pt x="15923" y="25670"/>
                    </a:cubicBezTo>
                    <a:cubicBezTo>
                      <a:pt x="15797" y="25938"/>
                      <a:pt x="15618" y="26188"/>
                      <a:pt x="15421" y="26403"/>
                    </a:cubicBezTo>
                    <a:cubicBezTo>
                      <a:pt x="15421" y="26367"/>
                      <a:pt x="15439" y="26332"/>
                      <a:pt x="15439" y="26296"/>
                    </a:cubicBezTo>
                    <a:cubicBezTo>
                      <a:pt x="15439" y="26235"/>
                      <a:pt x="15390" y="26199"/>
                      <a:pt x="15341" y="26199"/>
                    </a:cubicBezTo>
                    <a:cubicBezTo>
                      <a:pt x="15318" y="26199"/>
                      <a:pt x="15296" y="26207"/>
                      <a:pt x="15278" y="26224"/>
                    </a:cubicBezTo>
                    <a:lnTo>
                      <a:pt x="15225" y="26296"/>
                    </a:lnTo>
                    <a:cubicBezTo>
                      <a:pt x="15225" y="26224"/>
                      <a:pt x="15225" y="26153"/>
                      <a:pt x="15225" y="26081"/>
                    </a:cubicBezTo>
                    <a:cubicBezTo>
                      <a:pt x="15225" y="26063"/>
                      <a:pt x="15207" y="26045"/>
                      <a:pt x="15189" y="26027"/>
                    </a:cubicBezTo>
                    <a:cubicBezTo>
                      <a:pt x="15225" y="25795"/>
                      <a:pt x="15225" y="25562"/>
                      <a:pt x="15189" y="25347"/>
                    </a:cubicBezTo>
                    <a:cubicBezTo>
                      <a:pt x="15314" y="24828"/>
                      <a:pt x="15565" y="24345"/>
                      <a:pt x="15923" y="23952"/>
                    </a:cubicBezTo>
                    <a:cubicBezTo>
                      <a:pt x="15931" y="23943"/>
                      <a:pt x="15939" y="23940"/>
                      <a:pt x="15947" y="23940"/>
                    </a:cubicBezTo>
                    <a:close/>
                    <a:moveTo>
                      <a:pt x="14071" y="23984"/>
                    </a:moveTo>
                    <a:cubicBezTo>
                      <a:pt x="14109" y="23984"/>
                      <a:pt x="14153" y="23996"/>
                      <a:pt x="14205" y="24023"/>
                    </a:cubicBezTo>
                    <a:cubicBezTo>
                      <a:pt x="14545" y="24202"/>
                      <a:pt x="14813" y="24506"/>
                      <a:pt x="14938" y="24882"/>
                    </a:cubicBezTo>
                    <a:cubicBezTo>
                      <a:pt x="14992" y="25043"/>
                      <a:pt x="15028" y="25222"/>
                      <a:pt x="15046" y="25401"/>
                    </a:cubicBezTo>
                    <a:cubicBezTo>
                      <a:pt x="14992" y="25670"/>
                      <a:pt x="14956" y="25938"/>
                      <a:pt x="14956" y="26206"/>
                    </a:cubicBezTo>
                    <a:cubicBezTo>
                      <a:pt x="14938" y="26242"/>
                      <a:pt x="14920" y="26296"/>
                      <a:pt x="14903" y="26332"/>
                    </a:cubicBezTo>
                    <a:cubicBezTo>
                      <a:pt x="14885" y="26206"/>
                      <a:pt x="14831" y="26081"/>
                      <a:pt x="14777" y="25956"/>
                    </a:cubicBezTo>
                    <a:cubicBezTo>
                      <a:pt x="14764" y="25929"/>
                      <a:pt x="14739" y="25917"/>
                      <a:pt x="14715" y="25917"/>
                    </a:cubicBezTo>
                    <a:cubicBezTo>
                      <a:pt x="14675" y="25917"/>
                      <a:pt x="14634" y="25947"/>
                      <a:pt x="14634" y="25992"/>
                    </a:cubicBezTo>
                    <a:cubicBezTo>
                      <a:pt x="14670" y="26242"/>
                      <a:pt x="14724" y="26493"/>
                      <a:pt x="14795" y="26725"/>
                    </a:cubicBezTo>
                    <a:cubicBezTo>
                      <a:pt x="14724" y="26654"/>
                      <a:pt x="14652" y="26582"/>
                      <a:pt x="14580" y="26511"/>
                    </a:cubicBezTo>
                    <a:lnTo>
                      <a:pt x="14580" y="26493"/>
                    </a:lnTo>
                    <a:cubicBezTo>
                      <a:pt x="14509" y="26224"/>
                      <a:pt x="14366" y="25974"/>
                      <a:pt x="14169" y="25777"/>
                    </a:cubicBezTo>
                    <a:cubicBezTo>
                      <a:pt x="14008" y="25401"/>
                      <a:pt x="13900" y="25007"/>
                      <a:pt x="13847" y="24596"/>
                    </a:cubicBezTo>
                    <a:cubicBezTo>
                      <a:pt x="13831" y="24457"/>
                      <a:pt x="13829" y="23984"/>
                      <a:pt x="14071" y="23984"/>
                    </a:cubicBezTo>
                    <a:close/>
                    <a:moveTo>
                      <a:pt x="17515" y="24918"/>
                    </a:moveTo>
                    <a:lnTo>
                      <a:pt x="17515" y="24918"/>
                    </a:lnTo>
                    <a:cubicBezTo>
                      <a:pt x="17229" y="25365"/>
                      <a:pt x="16907" y="25759"/>
                      <a:pt x="16513" y="26081"/>
                    </a:cubicBezTo>
                    <a:cubicBezTo>
                      <a:pt x="16298" y="26278"/>
                      <a:pt x="16048" y="26457"/>
                      <a:pt x="15815" y="26618"/>
                    </a:cubicBezTo>
                    <a:lnTo>
                      <a:pt x="15511" y="26743"/>
                    </a:lnTo>
                    <a:cubicBezTo>
                      <a:pt x="15457" y="26779"/>
                      <a:pt x="15457" y="26851"/>
                      <a:pt x="15511" y="26851"/>
                    </a:cubicBezTo>
                    <a:cubicBezTo>
                      <a:pt x="15457" y="26886"/>
                      <a:pt x="15404" y="26940"/>
                      <a:pt x="15350" y="26976"/>
                    </a:cubicBezTo>
                    <a:lnTo>
                      <a:pt x="15243" y="26958"/>
                    </a:lnTo>
                    <a:cubicBezTo>
                      <a:pt x="15278" y="26886"/>
                      <a:pt x="15314" y="26815"/>
                      <a:pt x="15332" y="26761"/>
                    </a:cubicBezTo>
                    <a:cubicBezTo>
                      <a:pt x="15654" y="26475"/>
                      <a:pt x="15887" y="26153"/>
                      <a:pt x="16048" y="25777"/>
                    </a:cubicBezTo>
                    <a:cubicBezTo>
                      <a:pt x="16424" y="25330"/>
                      <a:pt x="16889" y="24954"/>
                      <a:pt x="17497" y="24936"/>
                    </a:cubicBezTo>
                    <a:lnTo>
                      <a:pt x="17515" y="24918"/>
                    </a:lnTo>
                    <a:close/>
                    <a:moveTo>
                      <a:pt x="13201" y="25443"/>
                    </a:moveTo>
                    <a:cubicBezTo>
                      <a:pt x="13240" y="25443"/>
                      <a:pt x="13288" y="25448"/>
                      <a:pt x="13346" y="25455"/>
                    </a:cubicBezTo>
                    <a:cubicBezTo>
                      <a:pt x="13525" y="25508"/>
                      <a:pt x="13704" y="25616"/>
                      <a:pt x="13847" y="25741"/>
                    </a:cubicBezTo>
                    <a:cubicBezTo>
                      <a:pt x="13954" y="25831"/>
                      <a:pt x="14044" y="25920"/>
                      <a:pt x="14133" y="26027"/>
                    </a:cubicBezTo>
                    <a:cubicBezTo>
                      <a:pt x="14205" y="26206"/>
                      <a:pt x="14312" y="26367"/>
                      <a:pt x="14419" y="26528"/>
                    </a:cubicBezTo>
                    <a:cubicBezTo>
                      <a:pt x="14437" y="26690"/>
                      <a:pt x="14473" y="26851"/>
                      <a:pt x="14509" y="26994"/>
                    </a:cubicBezTo>
                    <a:cubicBezTo>
                      <a:pt x="13847" y="26851"/>
                      <a:pt x="13328" y="26367"/>
                      <a:pt x="13095" y="25741"/>
                    </a:cubicBezTo>
                    <a:cubicBezTo>
                      <a:pt x="13024" y="25512"/>
                      <a:pt x="13044" y="25443"/>
                      <a:pt x="13201" y="25443"/>
                    </a:cubicBezTo>
                    <a:close/>
                    <a:moveTo>
                      <a:pt x="17318" y="26385"/>
                    </a:moveTo>
                    <a:lnTo>
                      <a:pt x="17318" y="26385"/>
                    </a:lnTo>
                    <a:cubicBezTo>
                      <a:pt x="16889" y="26725"/>
                      <a:pt x="16370" y="26922"/>
                      <a:pt x="15833" y="27012"/>
                    </a:cubicBezTo>
                    <a:cubicBezTo>
                      <a:pt x="15869" y="26958"/>
                      <a:pt x="15887" y="26904"/>
                      <a:pt x="15905" y="26869"/>
                    </a:cubicBezTo>
                    <a:cubicBezTo>
                      <a:pt x="15923" y="26833"/>
                      <a:pt x="15905" y="26815"/>
                      <a:pt x="15887" y="26797"/>
                    </a:cubicBezTo>
                    <a:cubicBezTo>
                      <a:pt x="16370" y="26707"/>
                      <a:pt x="16853" y="26528"/>
                      <a:pt x="17318" y="26385"/>
                    </a:cubicBezTo>
                    <a:close/>
                    <a:moveTo>
                      <a:pt x="10551" y="26200"/>
                    </a:moveTo>
                    <a:cubicBezTo>
                      <a:pt x="10532" y="26369"/>
                      <a:pt x="10496" y="26537"/>
                      <a:pt x="10429" y="26690"/>
                    </a:cubicBezTo>
                    <a:cubicBezTo>
                      <a:pt x="10375" y="26851"/>
                      <a:pt x="10286" y="26994"/>
                      <a:pt x="10214" y="27137"/>
                    </a:cubicBezTo>
                    <a:lnTo>
                      <a:pt x="10214" y="27083"/>
                    </a:lnTo>
                    <a:cubicBezTo>
                      <a:pt x="10248" y="26773"/>
                      <a:pt x="10366" y="26462"/>
                      <a:pt x="10551" y="26200"/>
                    </a:cubicBezTo>
                    <a:close/>
                    <a:moveTo>
                      <a:pt x="14724" y="27137"/>
                    </a:moveTo>
                    <a:cubicBezTo>
                      <a:pt x="14759" y="27244"/>
                      <a:pt x="14777" y="27334"/>
                      <a:pt x="14813" y="27441"/>
                    </a:cubicBezTo>
                    <a:lnTo>
                      <a:pt x="14777" y="27549"/>
                    </a:lnTo>
                    <a:cubicBezTo>
                      <a:pt x="14724" y="27423"/>
                      <a:pt x="14688" y="27280"/>
                      <a:pt x="14652" y="27155"/>
                    </a:cubicBezTo>
                    <a:lnTo>
                      <a:pt x="14652" y="27137"/>
                    </a:lnTo>
                    <a:close/>
                    <a:moveTo>
                      <a:pt x="15189" y="28551"/>
                    </a:moveTo>
                    <a:lnTo>
                      <a:pt x="15189" y="28551"/>
                    </a:lnTo>
                    <a:cubicBezTo>
                      <a:pt x="14992" y="28837"/>
                      <a:pt x="14724" y="29087"/>
                      <a:pt x="14419" y="29266"/>
                    </a:cubicBezTo>
                    <a:lnTo>
                      <a:pt x="14419" y="29249"/>
                    </a:lnTo>
                    <a:lnTo>
                      <a:pt x="14455" y="29231"/>
                    </a:lnTo>
                    <a:cubicBezTo>
                      <a:pt x="14473" y="29213"/>
                      <a:pt x="14491" y="29159"/>
                      <a:pt x="14455" y="29141"/>
                    </a:cubicBezTo>
                    <a:cubicBezTo>
                      <a:pt x="14652" y="28891"/>
                      <a:pt x="14903" y="28676"/>
                      <a:pt x="15189" y="28551"/>
                    </a:cubicBezTo>
                    <a:close/>
                    <a:moveTo>
                      <a:pt x="7601" y="24274"/>
                    </a:moveTo>
                    <a:cubicBezTo>
                      <a:pt x="7601" y="24274"/>
                      <a:pt x="7852" y="25079"/>
                      <a:pt x="7852" y="25097"/>
                    </a:cubicBezTo>
                    <a:cubicBezTo>
                      <a:pt x="8013" y="25670"/>
                      <a:pt x="8102" y="26260"/>
                      <a:pt x="8102" y="26869"/>
                    </a:cubicBezTo>
                    <a:cubicBezTo>
                      <a:pt x="8120" y="27598"/>
                      <a:pt x="8087" y="28328"/>
                      <a:pt x="8003" y="29057"/>
                    </a:cubicBezTo>
                    <a:lnTo>
                      <a:pt x="8003" y="29057"/>
                    </a:lnTo>
                    <a:cubicBezTo>
                      <a:pt x="7884" y="28274"/>
                      <a:pt x="7816" y="27491"/>
                      <a:pt x="7798" y="26725"/>
                    </a:cubicBezTo>
                    <a:cubicBezTo>
                      <a:pt x="7798" y="26690"/>
                      <a:pt x="7776" y="26672"/>
                      <a:pt x="7751" y="26672"/>
                    </a:cubicBezTo>
                    <a:cubicBezTo>
                      <a:pt x="7727" y="26672"/>
                      <a:pt x="7700" y="26690"/>
                      <a:pt x="7691" y="26725"/>
                    </a:cubicBezTo>
                    <a:cubicBezTo>
                      <a:pt x="7691" y="27620"/>
                      <a:pt x="7780" y="28515"/>
                      <a:pt x="7977" y="29392"/>
                    </a:cubicBezTo>
                    <a:cubicBezTo>
                      <a:pt x="7977" y="29392"/>
                      <a:pt x="7977" y="29392"/>
                      <a:pt x="7977" y="29410"/>
                    </a:cubicBezTo>
                    <a:lnTo>
                      <a:pt x="7977" y="29445"/>
                    </a:lnTo>
                    <a:cubicBezTo>
                      <a:pt x="7494" y="27763"/>
                      <a:pt x="7279" y="26027"/>
                      <a:pt x="7601" y="24274"/>
                    </a:cubicBezTo>
                    <a:close/>
                    <a:moveTo>
                      <a:pt x="13489" y="29911"/>
                    </a:moveTo>
                    <a:cubicBezTo>
                      <a:pt x="13632" y="30179"/>
                      <a:pt x="13721" y="30465"/>
                      <a:pt x="13739" y="30770"/>
                    </a:cubicBezTo>
                    <a:cubicBezTo>
                      <a:pt x="13596" y="30501"/>
                      <a:pt x="13525" y="30215"/>
                      <a:pt x="13489" y="29911"/>
                    </a:cubicBezTo>
                    <a:close/>
                    <a:moveTo>
                      <a:pt x="5843" y="28798"/>
                    </a:moveTo>
                    <a:cubicBezTo>
                      <a:pt x="5893" y="28798"/>
                      <a:pt x="5926" y="28858"/>
                      <a:pt x="5919" y="29016"/>
                    </a:cubicBezTo>
                    <a:cubicBezTo>
                      <a:pt x="5919" y="29284"/>
                      <a:pt x="5901" y="29535"/>
                      <a:pt x="5883" y="29803"/>
                    </a:cubicBezTo>
                    <a:cubicBezTo>
                      <a:pt x="5865" y="30108"/>
                      <a:pt x="5812" y="30430"/>
                      <a:pt x="5776" y="30734"/>
                    </a:cubicBezTo>
                    <a:lnTo>
                      <a:pt x="5776" y="30716"/>
                    </a:lnTo>
                    <a:cubicBezTo>
                      <a:pt x="5761" y="30706"/>
                      <a:pt x="5745" y="30702"/>
                      <a:pt x="5728" y="30702"/>
                    </a:cubicBezTo>
                    <a:cubicBezTo>
                      <a:pt x="5687" y="30702"/>
                      <a:pt x="5646" y="30731"/>
                      <a:pt x="5633" y="30770"/>
                    </a:cubicBezTo>
                    <a:lnTo>
                      <a:pt x="5633" y="30805"/>
                    </a:lnTo>
                    <a:cubicBezTo>
                      <a:pt x="5579" y="30591"/>
                      <a:pt x="5508" y="30412"/>
                      <a:pt x="5400" y="30233"/>
                    </a:cubicBezTo>
                    <a:cubicBezTo>
                      <a:pt x="5329" y="29821"/>
                      <a:pt x="5400" y="29410"/>
                      <a:pt x="5579" y="29052"/>
                    </a:cubicBezTo>
                    <a:lnTo>
                      <a:pt x="5579" y="29070"/>
                    </a:lnTo>
                    <a:cubicBezTo>
                      <a:pt x="5654" y="28930"/>
                      <a:pt x="5767" y="28798"/>
                      <a:pt x="5843" y="28798"/>
                    </a:cubicBezTo>
                    <a:close/>
                    <a:moveTo>
                      <a:pt x="6438" y="29410"/>
                    </a:moveTo>
                    <a:lnTo>
                      <a:pt x="6438" y="29410"/>
                    </a:lnTo>
                    <a:cubicBezTo>
                      <a:pt x="6563" y="29964"/>
                      <a:pt x="6331" y="30555"/>
                      <a:pt x="6116" y="31110"/>
                    </a:cubicBezTo>
                    <a:cubicBezTo>
                      <a:pt x="6116" y="30984"/>
                      <a:pt x="6098" y="30859"/>
                      <a:pt x="6080" y="30734"/>
                    </a:cubicBezTo>
                    <a:cubicBezTo>
                      <a:pt x="6080" y="30709"/>
                      <a:pt x="6053" y="30683"/>
                      <a:pt x="6025" y="30683"/>
                    </a:cubicBezTo>
                    <a:cubicBezTo>
                      <a:pt x="6013" y="30683"/>
                      <a:pt x="6001" y="30688"/>
                      <a:pt x="5991" y="30698"/>
                    </a:cubicBezTo>
                    <a:cubicBezTo>
                      <a:pt x="6027" y="30465"/>
                      <a:pt x="6044" y="30251"/>
                      <a:pt x="6062" y="30018"/>
                    </a:cubicBezTo>
                    <a:cubicBezTo>
                      <a:pt x="6241" y="29857"/>
                      <a:pt x="6367" y="29642"/>
                      <a:pt x="6438" y="29410"/>
                    </a:cubicBezTo>
                    <a:close/>
                    <a:moveTo>
                      <a:pt x="8782" y="30000"/>
                    </a:moveTo>
                    <a:cubicBezTo>
                      <a:pt x="8782" y="30394"/>
                      <a:pt x="8514" y="30752"/>
                      <a:pt x="8335" y="31110"/>
                    </a:cubicBezTo>
                    <a:lnTo>
                      <a:pt x="8335" y="31074"/>
                    </a:lnTo>
                    <a:cubicBezTo>
                      <a:pt x="8442" y="30698"/>
                      <a:pt x="8603" y="30340"/>
                      <a:pt x="8782" y="30000"/>
                    </a:cubicBezTo>
                    <a:close/>
                    <a:moveTo>
                      <a:pt x="4058" y="29123"/>
                    </a:moveTo>
                    <a:lnTo>
                      <a:pt x="4058" y="29123"/>
                    </a:lnTo>
                    <a:cubicBezTo>
                      <a:pt x="4452" y="29338"/>
                      <a:pt x="4810" y="29642"/>
                      <a:pt x="5078" y="30018"/>
                    </a:cubicBezTo>
                    <a:cubicBezTo>
                      <a:pt x="5150" y="30125"/>
                      <a:pt x="5221" y="30251"/>
                      <a:pt x="5275" y="30376"/>
                    </a:cubicBezTo>
                    <a:cubicBezTo>
                      <a:pt x="5311" y="30519"/>
                      <a:pt x="5364" y="30644"/>
                      <a:pt x="5418" y="30770"/>
                    </a:cubicBezTo>
                    <a:lnTo>
                      <a:pt x="5400" y="30734"/>
                    </a:lnTo>
                    <a:cubicBezTo>
                      <a:pt x="5382" y="30722"/>
                      <a:pt x="5360" y="30716"/>
                      <a:pt x="5339" y="30716"/>
                    </a:cubicBezTo>
                    <a:cubicBezTo>
                      <a:pt x="5297" y="30716"/>
                      <a:pt x="5257" y="30740"/>
                      <a:pt x="5257" y="30788"/>
                    </a:cubicBezTo>
                    <a:cubicBezTo>
                      <a:pt x="5257" y="30895"/>
                      <a:pt x="5257" y="31020"/>
                      <a:pt x="5257" y="31128"/>
                    </a:cubicBezTo>
                    <a:cubicBezTo>
                      <a:pt x="5185" y="31074"/>
                      <a:pt x="5114" y="31020"/>
                      <a:pt x="5042" y="30966"/>
                    </a:cubicBezTo>
                    <a:cubicBezTo>
                      <a:pt x="4899" y="30805"/>
                      <a:pt x="4738" y="30662"/>
                      <a:pt x="4559" y="30537"/>
                    </a:cubicBezTo>
                    <a:cubicBezTo>
                      <a:pt x="4505" y="30430"/>
                      <a:pt x="4452" y="30322"/>
                      <a:pt x="4416" y="30251"/>
                    </a:cubicBezTo>
                    <a:cubicBezTo>
                      <a:pt x="4219" y="29911"/>
                      <a:pt x="4094" y="29517"/>
                      <a:pt x="4058" y="29123"/>
                    </a:cubicBezTo>
                    <a:close/>
                    <a:moveTo>
                      <a:pt x="3402" y="30138"/>
                    </a:moveTo>
                    <a:cubicBezTo>
                      <a:pt x="3793" y="30138"/>
                      <a:pt x="4218" y="30498"/>
                      <a:pt x="4470" y="30716"/>
                    </a:cubicBezTo>
                    <a:cubicBezTo>
                      <a:pt x="4505" y="30734"/>
                      <a:pt x="4523" y="30752"/>
                      <a:pt x="4541" y="30788"/>
                    </a:cubicBezTo>
                    <a:cubicBezTo>
                      <a:pt x="4649" y="30966"/>
                      <a:pt x="4792" y="31110"/>
                      <a:pt x="4989" y="31217"/>
                    </a:cubicBezTo>
                    <a:lnTo>
                      <a:pt x="5060" y="31289"/>
                    </a:lnTo>
                    <a:cubicBezTo>
                      <a:pt x="5078" y="31306"/>
                      <a:pt x="5096" y="31342"/>
                      <a:pt x="5114" y="31360"/>
                    </a:cubicBezTo>
                    <a:cubicBezTo>
                      <a:pt x="4971" y="31324"/>
                      <a:pt x="4845" y="31306"/>
                      <a:pt x="4702" y="31306"/>
                    </a:cubicBezTo>
                    <a:cubicBezTo>
                      <a:pt x="4684" y="31306"/>
                      <a:pt x="4649" y="31324"/>
                      <a:pt x="4649" y="31342"/>
                    </a:cubicBezTo>
                    <a:cubicBezTo>
                      <a:pt x="4470" y="31289"/>
                      <a:pt x="4291" y="31253"/>
                      <a:pt x="4094" y="31217"/>
                    </a:cubicBezTo>
                    <a:cubicBezTo>
                      <a:pt x="3951" y="31163"/>
                      <a:pt x="3808" y="31092"/>
                      <a:pt x="3646" y="31038"/>
                    </a:cubicBezTo>
                    <a:cubicBezTo>
                      <a:pt x="3468" y="30949"/>
                      <a:pt x="3306" y="30859"/>
                      <a:pt x="3163" y="30734"/>
                    </a:cubicBezTo>
                    <a:cubicBezTo>
                      <a:pt x="2895" y="30555"/>
                      <a:pt x="3020" y="30143"/>
                      <a:pt x="3324" y="30143"/>
                    </a:cubicBezTo>
                    <a:cubicBezTo>
                      <a:pt x="3350" y="30140"/>
                      <a:pt x="3376" y="30138"/>
                      <a:pt x="3402" y="30138"/>
                    </a:cubicBezTo>
                    <a:close/>
                    <a:moveTo>
                      <a:pt x="5400" y="30966"/>
                    </a:moveTo>
                    <a:lnTo>
                      <a:pt x="5400" y="30966"/>
                    </a:lnTo>
                    <a:cubicBezTo>
                      <a:pt x="5454" y="31038"/>
                      <a:pt x="5508" y="31110"/>
                      <a:pt x="5561" y="31181"/>
                    </a:cubicBezTo>
                    <a:cubicBezTo>
                      <a:pt x="5578" y="31265"/>
                      <a:pt x="5610" y="31333"/>
                      <a:pt x="5629" y="31414"/>
                    </a:cubicBezTo>
                    <a:lnTo>
                      <a:pt x="5629" y="31414"/>
                    </a:lnTo>
                    <a:cubicBezTo>
                      <a:pt x="5615" y="31414"/>
                      <a:pt x="5614" y="31415"/>
                      <a:pt x="5597" y="31432"/>
                    </a:cubicBezTo>
                    <a:cubicBezTo>
                      <a:pt x="5561" y="31378"/>
                      <a:pt x="5508" y="31324"/>
                      <a:pt x="5454" y="31289"/>
                    </a:cubicBezTo>
                    <a:cubicBezTo>
                      <a:pt x="5436" y="31181"/>
                      <a:pt x="5418" y="31074"/>
                      <a:pt x="5400" y="30966"/>
                    </a:cubicBezTo>
                    <a:close/>
                    <a:moveTo>
                      <a:pt x="5883" y="31163"/>
                    </a:moveTo>
                    <a:cubicBezTo>
                      <a:pt x="5919" y="31289"/>
                      <a:pt x="5955" y="31432"/>
                      <a:pt x="5991" y="31557"/>
                    </a:cubicBezTo>
                    <a:lnTo>
                      <a:pt x="5991" y="31575"/>
                    </a:lnTo>
                    <a:cubicBezTo>
                      <a:pt x="5973" y="31593"/>
                      <a:pt x="5991" y="31611"/>
                      <a:pt x="5991" y="31611"/>
                    </a:cubicBezTo>
                    <a:cubicBezTo>
                      <a:pt x="5991" y="31664"/>
                      <a:pt x="6009" y="31736"/>
                      <a:pt x="6009" y="31790"/>
                    </a:cubicBezTo>
                    <a:lnTo>
                      <a:pt x="5973" y="31754"/>
                    </a:lnTo>
                    <a:cubicBezTo>
                      <a:pt x="5955" y="31700"/>
                      <a:pt x="5937" y="31629"/>
                      <a:pt x="5919" y="31575"/>
                    </a:cubicBezTo>
                    <a:cubicBezTo>
                      <a:pt x="5883" y="31468"/>
                      <a:pt x="5865" y="31378"/>
                      <a:pt x="5848" y="31271"/>
                    </a:cubicBezTo>
                    <a:cubicBezTo>
                      <a:pt x="5848" y="31235"/>
                      <a:pt x="5865" y="31199"/>
                      <a:pt x="5883" y="31163"/>
                    </a:cubicBezTo>
                    <a:close/>
                    <a:moveTo>
                      <a:pt x="4935" y="31468"/>
                    </a:moveTo>
                    <a:lnTo>
                      <a:pt x="4935" y="31468"/>
                    </a:lnTo>
                    <a:cubicBezTo>
                      <a:pt x="5078" y="31485"/>
                      <a:pt x="5239" y="31539"/>
                      <a:pt x="5382" y="31629"/>
                    </a:cubicBezTo>
                    <a:cubicBezTo>
                      <a:pt x="5472" y="31700"/>
                      <a:pt x="5579" y="31772"/>
                      <a:pt x="5687" y="31825"/>
                    </a:cubicBezTo>
                    <a:lnTo>
                      <a:pt x="5740" y="31825"/>
                    </a:lnTo>
                    <a:cubicBezTo>
                      <a:pt x="5776" y="31825"/>
                      <a:pt x="5794" y="31825"/>
                      <a:pt x="5812" y="31808"/>
                    </a:cubicBezTo>
                    <a:cubicBezTo>
                      <a:pt x="5830" y="31861"/>
                      <a:pt x="5830" y="31897"/>
                      <a:pt x="5848" y="31933"/>
                    </a:cubicBezTo>
                    <a:cubicBezTo>
                      <a:pt x="5525" y="31843"/>
                      <a:pt x="5203" y="31682"/>
                      <a:pt x="4935" y="31468"/>
                    </a:cubicBezTo>
                    <a:close/>
                    <a:moveTo>
                      <a:pt x="12862" y="31861"/>
                    </a:moveTo>
                    <a:lnTo>
                      <a:pt x="12862" y="31861"/>
                    </a:lnTo>
                    <a:cubicBezTo>
                      <a:pt x="13041" y="32237"/>
                      <a:pt x="13113" y="32631"/>
                      <a:pt x="13113" y="33024"/>
                    </a:cubicBezTo>
                    <a:cubicBezTo>
                      <a:pt x="12916" y="32667"/>
                      <a:pt x="12773" y="32219"/>
                      <a:pt x="12862" y="31861"/>
                    </a:cubicBezTo>
                    <a:close/>
                    <a:moveTo>
                      <a:pt x="11574" y="32559"/>
                    </a:moveTo>
                    <a:lnTo>
                      <a:pt x="11574" y="32559"/>
                    </a:lnTo>
                    <a:cubicBezTo>
                      <a:pt x="11699" y="33078"/>
                      <a:pt x="11431" y="33525"/>
                      <a:pt x="11216" y="33991"/>
                    </a:cubicBezTo>
                    <a:cubicBezTo>
                      <a:pt x="11145" y="33490"/>
                      <a:pt x="11288" y="32971"/>
                      <a:pt x="11574" y="32559"/>
                    </a:cubicBezTo>
                    <a:close/>
                    <a:moveTo>
                      <a:pt x="17426" y="30090"/>
                    </a:moveTo>
                    <a:cubicBezTo>
                      <a:pt x="17426" y="30090"/>
                      <a:pt x="16764" y="31611"/>
                      <a:pt x="16656" y="31790"/>
                    </a:cubicBezTo>
                    <a:cubicBezTo>
                      <a:pt x="16227" y="32541"/>
                      <a:pt x="15744" y="33257"/>
                      <a:pt x="15225" y="33955"/>
                    </a:cubicBezTo>
                    <a:cubicBezTo>
                      <a:pt x="14384" y="35118"/>
                      <a:pt x="13560" y="36317"/>
                      <a:pt x="12666" y="37462"/>
                    </a:cubicBezTo>
                    <a:cubicBezTo>
                      <a:pt x="12719" y="37176"/>
                      <a:pt x="12755" y="36890"/>
                      <a:pt x="12809" y="36603"/>
                    </a:cubicBezTo>
                    <a:lnTo>
                      <a:pt x="12809" y="36621"/>
                    </a:lnTo>
                    <a:cubicBezTo>
                      <a:pt x="13024" y="36031"/>
                      <a:pt x="13274" y="35458"/>
                      <a:pt x="13578" y="34903"/>
                    </a:cubicBezTo>
                    <a:cubicBezTo>
                      <a:pt x="14258" y="33758"/>
                      <a:pt x="15171" y="32774"/>
                      <a:pt x="15761" y="31557"/>
                    </a:cubicBezTo>
                    <a:cubicBezTo>
                      <a:pt x="15774" y="31518"/>
                      <a:pt x="15750" y="31489"/>
                      <a:pt x="15722" y="31489"/>
                    </a:cubicBezTo>
                    <a:cubicBezTo>
                      <a:pt x="15711" y="31489"/>
                      <a:pt x="15700" y="31493"/>
                      <a:pt x="15690" y="31503"/>
                    </a:cubicBezTo>
                    <a:cubicBezTo>
                      <a:pt x="14992" y="32649"/>
                      <a:pt x="14205" y="33722"/>
                      <a:pt x="13489" y="34850"/>
                    </a:cubicBezTo>
                    <a:cubicBezTo>
                      <a:pt x="13256" y="35226"/>
                      <a:pt x="13059" y="35619"/>
                      <a:pt x="12898" y="36031"/>
                    </a:cubicBezTo>
                    <a:cubicBezTo>
                      <a:pt x="12970" y="35655"/>
                      <a:pt x="13041" y="35279"/>
                      <a:pt x="13113" y="34921"/>
                    </a:cubicBezTo>
                    <a:cubicBezTo>
                      <a:pt x="13865" y="32810"/>
                      <a:pt x="15296" y="30859"/>
                      <a:pt x="17426" y="30090"/>
                    </a:cubicBezTo>
                    <a:close/>
                    <a:moveTo>
                      <a:pt x="10715" y="36586"/>
                    </a:moveTo>
                    <a:cubicBezTo>
                      <a:pt x="11073" y="36782"/>
                      <a:pt x="11270" y="37176"/>
                      <a:pt x="11449" y="37534"/>
                    </a:cubicBezTo>
                    <a:cubicBezTo>
                      <a:pt x="11073" y="37355"/>
                      <a:pt x="10787" y="37015"/>
                      <a:pt x="10715" y="36586"/>
                    </a:cubicBezTo>
                    <a:close/>
                    <a:moveTo>
                      <a:pt x="9713" y="30895"/>
                    </a:moveTo>
                    <a:cubicBezTo>
                      <a:pt x="9749" y="31754"/>
                      <a:pt x="9963" y="32631"/>
                      <a:pt x="9963" y="33454"/>
                    </a:cubicBezTo>
                    <a:cubicBezTo>
                      <a:pt x="9946" y="34939"/>
                      <a:pt x="9856" y="36424"/>
                      <a:pt x="9784" y="37910"/>
                    </a:cubicBezTo>
                    <a:cubicBezTo>
                      <a:pt x="9767" y="37856"/>
                      <a:pt x="9749" y="37785"/>
                      <a:pt x="9731" y="37731"/>
                    </a:cubicBezTo>
                    <a:cubicBezTo>
                      <a:pt x="9677" y="36550"/>
                      <a:pt x="9462" y="35387"/>
                      <a:pt x="9570" y="34206"/>
                    </a:cubicBezTo>
                    <a:cubicBezTo>
                      <a:pt x="9570" y="34188"/>
                      <a:pt x="9556" y="34179"/>
                      <a:pt x="9543" y="34179"/>
                    </a:cubicBezTo>
                    <a:cubicBezTo>
                      <a:pt x="9529" y="34179"/>
                      <a:pt x="9516" y="34188"/>
                      <a:pt x="9516" y="34206"/>
                    </a:cubicBezTo>
                    <a:cubicBezTo>
                      <a:pt x="9409" y="35226"/>
                      <a:pt x="9427" y="36246"/>
                      <a:pt x="9552" y="37248"/>
                    </a:cubicBezTo>
                    <a:cubicBezTo>
                      <a:pt x="9444" y="36961"/>
                      <a:pt x="9337" y="36657"/>
                      <a:pt x="9248" y="36353"/>
                    </a:cubicBezTo>
                    <a:cubicBezTo>
                      <a:pt x="9248" y="36335"/>
                      <a:pt x="9248" y="36317"/>
                      <a:pt x="9248" y="36299"/>
                    </a:cubicBezTo>
                    <a:cubicBezTo>
                      <a:pt x="8979" y="35118"/>
                      <a:pt x="8890" y="34009"/>
                      <a:pt x="9140" y="32828"/>
                    </a:cubicBezTo>
                    <a:cubicBezTo>
                      <a:pt x="9301" y="32165"/>
                      <a:pt x="9534" y="31539"/>
                      <a:pt x="9713" y="30895"/>
                    </a:cubicBezTo>
                    <a:close/>
                    <a:moveTo>
                      <a:pt x="4882" y="33876"/>
                    </a:moveTo>
                    <a:cubicBezTo>
                      <a:pt x="4964" y="33876"/>
                      <a:pt x="5101" y="33900"/>
                      <a:pt x="5311" y="33955"/>
                    </a:cubicBezTo>
                    <a:cubicBezTo>
                      <a:pt x="6098" y="34152"/>
                      <a:pt x="6796" y="34760"/>
                      <a:pt x="7387" y="35279"/>
                    </a:cubicBezTo>
                    <a:cubicBezTo>
                      <a:pt x="8281" y="36102"/>
                      <a:pt x="9051" y="37069"/>
                      <a:pt x="9641" y="38142"/>
                    </a:cubicBezTo>
                    <a:lnTo>
                      <a:pt x="9784" y="38500"/>
                    </a:lnTo>
                    <a:cubicBezTo>
                      <a:pt x="9677" y="38375"/>
                      <a:pt x="9570" y="38268"/>
                      <a:pt x="9444" y="38160"/>
                    </a:cubicBezTo>
                    <a:cubicBezTo>
                      <a:pt x="9122" y="37713"/>
                      <a:pt x="8782" y="37283"/>
                      <a:pt x="8389" y="36872"/>
                    </a:cubicBezTo>
                    <a:cubicBezTo>
                      <a:pt x="7852" y="36263"/>
                      <a:pt x="7136" y="35870"/>
                      <a:pt x="6599" y="35279"/>
                    </a:cubicBezTo>
                    <a:cubicBezTo>
                      <a:pt x="6590" y="35265"/>
                      <a:pt x="6580" y="35260"/>
                      <a:pt x="6570" y="35260"/>
                    </a:cubicBezTo>
                    <a:cubicBezTo>
                      <a:pt x="6542" y="35260"/>
                      <a:pt x="6519" y="35306"/>
                      <a:pt x="6545" y="35333"/>
                    </a:cubicBezTo>
                    <a:cubicBezTo>
                      <a:pt x="7011" y="35888"/>
                      <a:pt x="7655" y="36246"/>
                      <a:pt x="8138" y="36782"/>
                    </a:cubicBezTo>
                    <a:cubicBezTo>
                      <a:pt x="8442" y="37122"/>
                      <a:pt x="8729" y="37462"/>
                      <a:pt x="8997" y="37820"/>
                    </a:cubicBezTo>
                    <a:cubicBezTo>
                      <a:pt x="8711" y="37623"/>
                      <a:pt x="8389" y="37445"/>
                      <a:pt x="8084" y="37283"/>
                    </a:cubicBezTo>
                    <a:cubicBezTo>
                      <a:pt x="6814" y="36568"/>
                      <a:pt x="6080" y="35673"/>
                      <a:pt x="5239" y="34510"/>
                    </a:cubicBezTo>
                    <a:cubicBezTo>
                      <a:pt x="5001" y="34188"/>
                      <a:pt x="4588" y="33876"/>
                      <a:pt x="4882" y="33876"/>
                    </a:cubicBezTo>
                    <a:close/>
                    <a:moveTo>
                      <a:pt x="9659" y="40057"/>
                    </a:moveTo>
                    <a:lnTo>
                      <a:pt x="9659" y="40057"/>
                    </a:lnTo>
                    <a:cubicBezTo>
                      <a:pt x="9874" y="40200"/>
                      <a:pt x="10071" y="40397"/>
                      <a:pt x="10214" y="40630"/>
                    </a:cubicBezTo>
                    <a:cubicBezTo>
                      <a:pt x="9981" y="40487"/>
                      <a:pt x="9802" y="40290"/>
                      <a:pt x="9659" y="40057"/>
                    </a:cubicBezTo>
                    <a:close/>
                    <a:moveTo>
                      <a:pt x="12737" y="41113"/>
                    </a:moveTo>
                    <a:cubicBezTo>
                      <a:pt x="12612" y="41560"/>
                      <a:pt x="12451" y="41990"/>
                      <a:pt x="12254" y="42401"/>
                    </a:cubicBezTo>
                    <a:cubicBezTo>
                      <a:pt x="12254" y="42294"/>
                      <a:pt x="12254" y="42187"/>
                      <a:pt x="12236" y="42097"/>
                    </a:cubicBezTo>
                    <a:cubicBezTo>
                      <a:pt x="12379" y="41757"/>
                      <a:pt x="12540" y="41417"/>
                      <a:pt x="12737" y="41113"/>
                    </a:cubicBezTo>
                    <a:close/>
                    <a:moveTo>
                      <a:pt x="9641" y="24399"/>
                    </a:moveTo>
                    <a:cubicBezTo>
                      <a:pt x="9767" y="25455"/>
                      <a:pt x="9910" y="26511"/>
                      <a:pt x="10053" y="27566"/>
                    </a:cubicBezTo>
                    <a:lnTo>
                      <a:pt x="10053" y="27584"/>
                    </a:lnTo>
                    <a:cubicBezTo>
                      <a:pt x="10375" y="29875"/>
                      <a:pt x="10733" y="32148"/>
                      <a:pt x="11073" y="34438"/>
                    </a:cubicBezTo>
                    <a:cubicBezTo>
                      <a:pt x="11073" y="34456"/>
                      <a:pt x="11073" y="34474"/>
                      <a:pt x="11091" y="34492"/>
                    </a:cubicBezTo>
                    <a:cubicBezTo>
                      <a:pt x="11216" y="35369"/>
                      <a:pt x="11341" y="36246"/>
                      <a:pt x="11467" y="37122"/>
                    </a:cubicBezTo>
                    <a:cubicBezTo>
                      <a:pt x="11288" y="36782"/>
                      <a:pt x="11001" y="36514"/>
                      <a:pt x="10643" y="36371"/>
                    </a:cubicBezTo>
                    <a:cubicBezTo>
                      <a:pt x="10634" y="36368"/>
                      <a:pt x="10625" y="36366"/>
                      <a:pt x="10617" y="36366"/>
                    </a:cubicBezTo>
                    <a:cubicBezTo>
                      <a:pt x="10578" y="36366"/>
                      <a:pt x="10554" y="36398"/>
                      <a:pt x="10554" y="36442"/>
                    </a:cubicBezTo>
                    <a:cubicBezTo>
                      <a:pt x="10572" y="37033"/>
                      <a:pt x="10966" y="37516"/>
                      <a:pt x="11538" y="37659"/>
                    </a:cubicBezTo>
                    <a:cubicBezTo>
                      <a:pt x="11628" y="38393"/>
                      <a:pt x="11717" y="39109"/>
                      <a:pt x="11789" y="39842"/>
                    </a:cubicBezTo>
                    <a:cubicBezTo>
                      <a:pt x="11896" y="40952"/>
                      <a:pt x="11968" y="42061"/>
                      <a:pt x="11968" y="43189"/>
                    </a:cubicBezTo>
                    <a:cubicBezTo>
                      <a:pt x="11520" y="41399"/>
                      <a:pt x="10536" y="39664"/>
                      <a:pt x="9874" y="38017"/>
                    </a:cubicBezTo>
                    <a:cubicBezTo>
                      <a:pt x="9892" y="38017"/>
                      <a:pt x="9910" y="38017"/>
                      <a:pt x="9910" y="37981"/>
                    </a:cubicBezTo>
                    <a:cubicBezTo>
                      <a:pt x="10160" y="36943"/>
                      <a:pt x="10142" y="35870"/>
                      <a:pt x="10142" y="34814"/>
                    </a:cubicBezTo>
                    <a:cubicBezTo>
                      <a:pt x="10142" y="33615"/>
                      <a:pt x="10214" y="32434"/>
                      <a:pt x="10017" y="31253"/>
                    </a:cubicBezTo>
                    <a:cubicBezTo>
                      <a:pt x="10035" y="30984"/>
                      <a:pt x="9981" y="30698"/>
                      <a:pt x="9856" y="30448"/>
                    </a:cubicBezTo>
                    <a:cubicBezTo>
                      <a:pt x="9910" y="30269"/>
                      <a:pt x="9946" y="30072"/>
                      <a:pt x="9981" y="29875"/>
                    </a:cubicBezTo>
                    <a:cubicBezTo>
                      <a:pt x="9992" y="29812"/>
                      <a:pt x="9942" y="29774"/>
                      <a:pt x="9894" y="29774"/>
                    </a:cubicBezTo>
                    <a:cubicBezTo>
                      <a:pt x="9860" y="29774"/>
                      <a:pt x="9828" y="29794"/>
                      <a:pt x="9820" y="29839"/>
                    </a:cubicBezTo>
                    <a:cubicBezTo>
                      <a:pt x="9784" y="29964"/>
                      <a:pt x="9767" y="30108"/>
                      <a:pt x="9749" y="30269"/>
                    </a:cubicBezTo>
                    <a:cubicBezTo>
                      <a:pt x="9695" y="30537"/>
                      <a:pt x="9623" y="30823"/>
                      <a:pt x="9534" y="31110"/>
                    </a:cubicBezTo>
                    <a:cubicBezTo>
                      <a:pt x="9337" y="31808"/>
                      <a:pt x="9087" y="32505"/>
                      <a:pt x="8926" y="33221"/>
                    </a:cubicBezTo>
                    <a:cubicBezTo>
                      <a:pt x="8800" y="33848"/>
                      <a:pt x="8800" y="34510"/>
                      <a:pt x="8908" y="35136"/>
                    </a:cubicBezTo>
                    <a:cubicBezTo>
                      <a:pt x="8621" y="33955"/>
                      <a:pt x="8442" y="32738"/>
                      <a:pt x="8353" y="31503"/>
                    </a:cubicBezTo>
                    <a:cubicBezTo>
                      <a:pt x="8532" y="31235"/>
                      <a:pt x="8657" y="30949"/>
                      <a:pt x="8764" y="30662"/>
                    </a:cubicBezTo>
                    <a:cubicBezTo>
                      <a:pt x="8926" y="30376"/>
                      <a:pt x="8979" y="30054"/>
                      <a:pt x="8908" y="29750"/>
                    </a:cubicBezTo>
                    <a:cubicBezTo>
                      <a:pt x="8898" y="29709"/>
                      <a:pt x="8865" y="29686"/>
                      <a:pt x="8832" y="29686"/>
                    </a:cubicBezTo>
                    <a:cubicBezTo>
                      <a:pt x="8806" y="29686"/>
                      <a:pt x="8780" y="29700"/>
                      <a:pt x="8764" y="29732"/>
                    </a:cubicBezTo>
                    <a:cubicBezTo>
                      <a:pt x="8568" y="30000"/>
                      <a:pt x="8424" y="30286"/>
                      <a:pt x="8317" y="30591"/>
                    </a:cubicBezTo>
                    <a:cubicBezTo>
                      <a:pt x="8317" y="30179"/>
                      <a:pt x="8317" y="29768"/>
                      <a:pt x="8353" y="29338"/>
                    </a:cubicBezTo>
                    <a:cubicBezTo>
                      <a:pt x="8442" y="27781"/>
                      <a:pt x="8800" y="26242"/>
                      <a:pt x="9444" y="24828"/>
                    </a:cubicBezTo>
                    <a:cubicBezTo>
                      <a:pt x="9462" y="24936"/>
                      <a:pt x="9498" y="25043"/>
                      <a:pt x="9516" y="25168"/>
                    </a:cubicBezTo>
                    <a:cubicBezTo>
                      <a:pt x="9516" y="25191"/>
                      <a:pt x="9532" y="25201"/>
                      <a:pt x="9550" y="25201"/>
                    </a:cubicBezTo>
                    <a:cubicBezTo>
                      <a:pt x="9575" y="25201"/>
                      <a:pt x="9606" y="25182"/>
                      <a:pt x="9606" y="25151"/>
                    </a:cubicBezTo>
                    <a:cubicBezTo>
                      <a:pt x="9588" y="24972"/>
                      <a:pt x="9570" y="24793"/>
                      <a:pt x="9534" y="24614"/>
                    </a:cubicBezTo>
                    <a:cubicBezTo>
                      <a:pt x="9570" y="24542"/>
                      <a:pt x="9606" y="24471"/>
                      <a:pt x="9641" y="24399"/>
                    </a:cubicBezTo>
                    <a:close/>
                    <a:moveTo>
                      <a:pt x="11198" y="44280"/>
                    </a:moveTo>
                    <a:cubicBezTo>
                      <a:pt x="11610" y="44603"/>
                      <a:pt x="11628" y="45265"/>
                      <a:pt x="11753" y="45766"/>
                    </a:cubicBezTo>
                    <a:cubicBezTo>
                      <a:pt x="11431" y="45336"/>
                      <a:pt x="11234" y="44817"/>
                      <a:pt x="11198" y="44280"/>
                    </a:cubicBezTo>
                    <a:close/>
                    <a:moveTo>
                      <a:pt x="12970" y="45444"/>
                    </a:moveTo>
                    <a:lnTo>
                      <a:pt x="12970" y="45444"/>
                    </a:lnTo>
                    <a:cubicBezTo>
                      <a:pt x="12898" y="46124"/>
                      <a:pt x="12487" y="46661"/>
                      <a:pt x="12075" y="47179"/>
                    </a:cubicBezTo>
                    <a:cubicBezTo>
                      <a:pt x="12075" y="47108"/>
                      <a:pt x="12093" y="47018"/>
                      <a:pt x="12111" y="46929"/>
                    </a:cubicBezTo>
                    <a:cubicBezTo>
                      <a:pt x="12397" y="46446"/>
                      <a:pt x="12522" y="45784"/>
                      <a:pt x="12970" y="45444"/>
                    </a:cubicBezTo>
                    <a:close/>
                    <a:moveTo>
                      <a:pt x="10782" y="1"/>
                    </a:moveTo>
                    <a:cubicBezTo>
                      <a:pt x="10771" y="1"/>
                      <a:pt x="10760" y="3"/>
                      <a:pt x="10751" y="8"/>
                    </a:cubicBezTo>
                    <a:cubicBezTo>
                      <a:pt x="10071" y="187"/>
                      <a:pt x="9892" y="849"/>
                      <a:pt x="9874" y="1493"/>
                    </a:cubicBezTo>
                    <a:cubicBezTo>
                      <a:pt x="9659" y="956"/>
                      <a:pt x="9319" y="473"/>
                      <a:pt x="8926" y="62"/>
                    </a:cubicBezTo>
                    <a:cubicBezTo>
                      <a:pt x="8907" y="49"/>
                      <a:pt x="8887" y="43"/>
                      <a:pt x="8870" y="43"/>
                    </a:cubicBezTo>
                    <a:cubicBezTo>
                      <a:pt x="8838" y="43"/>
                      <a:pt x="8812" y="63"/>
                      <a:pt x="8800" y="97"/>
                    </a:cubicBezTo>
                    <a:cubicBezTo>
                      <a:pt x="8550" y="760"/>
                      <a:pt x="8514" y="1493"/>
                      <a:pt x="8729" y="2173"/>
                    </a:cubicBezTo>
                    <a:cubicBezTo>
                      <a:pt x="8371" y="1833"/>
                      <a:pt x="7959" y="1547"/>
                      <a:pt x="7494" y="1332"/>
                    </a:cubicBezTo>
                    <a:cubicBezTo>
                      <a:pt x="7489" y="1330"/>
                      <a:pt x="7484" y="1329"/>
                      <a:pt x="7478" y="1329"/>
                    </a:cubicBezTo>
                    <a:cubicBezTo>
                      <a:pt x="7445" y="1329"/>
                      <a:pt x="7407" y="1373"/>
                      <a:pt x="7422" y="1404"/>
                    </a:cubicBezTo>
                    <a:cubicBezTo>
                      <a:pt x="7780" y="2084"/>
                      <a:pt x="7780" y="2853"/>
                      <a:pt x="8228" y="3480"/>
                    </a:cubicBezTo>
                    <a:cubicBezTo>
                      <a:pt x="8496" y="3802"/>
                      <a:pt x="8818" y="4052"/>
                      <a:pt x="9194" y="4231"/>
                    </a:cubicBezTo>
                    <a:cubicBezTo>
                      <a:pt x="9230" y="4410"/>
                      <a:pt x="9301" y="4589"/>
                      <a:pt x="9427" y="4732"/>
                    </a:cubicBezTo>
                    <a:cubicBezTo>
                      <a:pt x="9552" y="4929"/>
                      <a:pt x="9767" y="5036"/>
                      <a:pt x="9999" y="5054"/>
                    </a:cubicBezTo>
                    <a:cubicBezTo>
                      <a:pt x="9820" y="6307"/>
                      <a:pt x="9641" y="7560"/>
                      <a:pt x="9480" y="8812"/>
                    </a:cubicBezTo>
                    <a:cubicBezTo>
                      <a:pt x="9373" y="8508"/>
                      <a:pt x="9283" y="8186"/>
                      <a:pt x="9230" y="7864"/>
                    </a:cubicBezTo>
                    <a:lnTo>
                      <a:pt x="9230" y="7864"/>
                    </a:lnTo>
                    <a:cubicBezTo>
                      <a:pt x="9319" y="8114"/>
                      <a:pt x="9337" y="8365"/>
                      <a:pt x="9427" y="8615"/>
                    </a:cubicBezTo>
                    <a:cubicBezTo>
                      <a:pt x="9427" y="8642"/>
                      <a:pt x="9444" y="8656"/>
                      <a:pt x="9462" y="8656"/>
                    </a:cubicBezTo>
                    <a:cubicBezTo>
                      <a:pt x="9480" y="8656"/>
                      <a:pt x="9498" y="8642"/>
                      <a:pt x="9498" y="8615"/>
                    </a:cubicBezTo>
                    <a:cubicBezTo>
                      <a:pt x="9516" y="8258"/>
                      <a:pt x="9427" y="7882"/>
                      <a:pt x="9212" y="7578"/>
                    </a:cubicBezTo>
                    <a:cubicBezTo>
                      <a:pt x="9198" y="7556"/>
                      <a:pt x="9178" y="7546"/>
                      <a:pt x="9159" y="7546"/>
                    </a:cubicBezTo>
                    <a:cubicBezTo>
                      <a:pt x="9131" y="7546"/>
                      <a:pt x="9104" y="7570"/>
                      <a:pt x="9104" y="7613"/>
                    </a:cubicBezTo>
                    <a:cubicBezTo>
                      <a:pt x="9087" y="8097"/>
                      <a:pt x="9212" y="8598"/>
                      <a:pt x="9444" y="9027"/>
                    </a:cubicBezTo>
                    <a:cubicBezTo>
                      <a:pt x="9283" y="10333"/>
                      <a:pt x="9122" y="11622"/>
                      <a:pt x="9033" y="12946"/>
                    </a:cubicBezTo>
                    <a:cubicBezTo>
                      <a:pt x="8961" y="12821"/>
                      <a:pt x="8836" y="12749"/>
                      <a:pt x="8693" y="12731"/>
                    </a:cubicBezTo>
                    <a:cubicBezTo>
                      <a:pt x="8657" y="12731"/>
                      <a:pt x="8621" y="12767"/>
                      <a:pt x="8621" y="12803"/>
                    </a:cubicBezTo>
                    <a:cubicBezTo>
                      <a:pt x="8657" y="13143"/>
                      <a:pt x="8747" y="13465"/>
                      <a:pt x="8890" y="13769"/>
                    </a:cubicBezTo>
                    <a:cubicBezTo>
                      <a:pt x="8908" y="13841"/>
                      <a:pt x="8943" y="13895"/>
                      <a:pt x="8979" y="13948"/>
                    </a:cubicBezTo>
                    <a:cubicBezTo>
                      <a:pt x="8943" y="14610"/>
                      <a:pt x="8926" y="15255"/>
                      <a:pt x="8926" y="15917"/>
                    </a:cubicBezTo>
                    <a:cubicBezTo>
                      <a:pt x="8926" y="16525"/>
                      <a:pt x="8961" y="17116"/>
                      <a:pt x="8979" y="17706"/>
                    </a:cubicBezTo>
                    <a:cubicBezTo>
                      <a:pt x="8890" y="17474"/>
                      <a:pt x="8747" y="17259"/>
                      <a:pt x="8568" y="17062"/>
                    </a:cubicBezTo>
                    <a:cubicBezTo>
                      <a:pt x="8556" y="17050"/>
                      <a:pt x="8538" y="17044"/>
                      <a:pt x="8519" y="17044"/>
                    </a:cubicBezTo>
                    <a:cubicBezTo>
                      <a:pt x="8482" y="17044"/>
                      <a:pt x="8442" y="17068"/>
                      <a:pt x="8442" y="17116"/>
                    </a:cubicBezTo>
                    <a:cubicBezTo>
                      <a:pt x="8514" y="17706"/>
                      <a:pt x="8711" y="18261"/>
                      <a:pt x="9015" y="18762"/>
                    </a:cubicBezTo>
                    <a:cubicBezTo>
                      <a:pt x="9015" y="18762"/>
                      <a:pt x="9033" y="18762"/>
                      <a:pt x="9051" y="18780"/>
                    </a:cubicBezTo>
                    <a:cubicBezTo>
                      <a:pt x="9158" y="20516"/>
                      <a:pt x="9337" y="22252"/>
                      <a:pt x="9552" y="23969"/>
                    </a:cubicBezTo>
                    <a:lnTo>
                      <a:pt x="9444" y="24220"/>
                    </a:lnTo>
                    <a:cubicBezTo>
                      <a:pt x="9104" y="22645"/>
                      <a:pt x="8335" y="21178"/>
                      <a:pt x="7548" y="19764"/>
                    </a:cubicBezTo>
                    <a:cubicBezTo>
                      <a:pt x="7565" y="19746"/>
                      <a:pt x="7565" y="19728"/>
                      <a:pt x="7548" y="19728"/>
                    </a:cubicBezTo>
                    <a:cubicBezTo>
                      <a:pt x="7619" y="19496"/>
                      <a:pt x="7637" y="19281"/>
                      <a:pt x="7601" y="19048"/>
                    </a:cubicBezTo>
                    <a:cubicBezTo>
                      <a:pt x="7601" y="18798"/>
                      <a:pt x="7512" y="18547"/>
                      <a:pt x="7351" y="18368"/>
                    </a:cubicBezTo>
                    <a:cubicBezTo>
                      <a:pt x="7330" y="18347"/>
                      <a:pt x="7306" y="18337"/>
                      <a:pt x="7283" y="18337"/>
                    </a:cubicBezTo>
                    <a:cubicBezTo>
                      <a:pt x="7249" y="18337"/>
                      <a:pt x="7218" y="18361"/>
                      <a:pt x="7208" y="18404"/>
                    </a:cubicBezTo>
                    <a:cubicBezTo>
                      <a:pt x="7154" y="18619"/>
                      <a:pt x="7136" y="18851"/>
                      <a:pt x="7172" y="19066"/>
                    </a:cubicBezTo>
                    <a:lnTo>
                      <a:pt x="6975" y="18708"/>
                    </a:lnTo>
                    <a:cubicBezTo>
                      <a:pt x="6599" y="18010"/>
                      <a:pt x="6259" y="17313"/>
                      <a:pt x="5955" y="16597"/>
                    </a:cubicBezTo>
                    <a:lnTo>
                      <a:pt x="5973" y="16597"/>
                    </a:lnTo>
                    <a:cubicBezTo>
                      <a:pt x="6295" y="16328"/>
                      <a:pt x="6259" y="15666"/>
                      <a:pt x="6223" y="15290"/>
                    </a:cubicBezTo>
                    <a:cubicBezTo>
                      <a:pt x="6223" y="15255"/>
                      <a:pt x="6185" y="15228"/>
                      <a:pt x="6149" y="15228"/>
                    </a:cubicBezTo>
                    <a:cubicBezTo>
                      <a:pt x="6130" y="15228"/>
                      <a:pt x="6111" y="15236"/>
                      <a:pt x="6098" y="15255"/>
                    </a:cubicBezTo>
                    <a:cubicBezTo>
                      <a:pt x="5883" y="15541"/>
                      <a:pt x="5776" y="15899"/>
                      <a:pt x="5812" y="16275"/>
                    </a:cubicBezTo>
                    <a:cubicBezTo>
                      <a:pt x="5114" y="14592"/>
                      <a:pt x="4577" y="12857"/>
                      <a:pt x="4201" y="11067"/>
                    </a:cubicBezTo>
                    <a:cubicBezTo>
                      <a:pt x="4219" y="11031"/>
                      <a:pt x="4255" y="10978"/>
                      <a:pt x="4273" y="10924"/>
                    </a:cubicBezTo>
                    <a:cubicBezTo>
                      <a:pt x="4380" y="10834"/>
                      <a:pt x="4470" y="10727"/>
                      <a:pt x="4505" y="10602"/>
                    </a:cubicBezTo>
                    <a:cubicBezTo>
                      <a:pt x="4917" y="10548"/>
                      <a:pt x="5329" y="10423"/>
                      <a:pt x="5704" y="10226"/>
                    </a:cubicBezTo>
                    <a:cubicBezTo>
                      <a:pt x="5919" y="10137"/>
                      <a:pt x="6456" y="9671"/>
                      <a:pt x="6009" y="9474"/>
                    </a:cubicBezTo>
                    <a:cubicBezTo>
                      <a:pt x="6000" y="9470"/>
                      <a:pt x="5991" y="9468"/>
                      <a:pt x="5983" y="9468"/>
                    </a:cubicBezTo>
                    <a:cubicBezTo>
                      <a:pt x="5978" y="9468"/>
                      <a:pt x="5973" y="9469"/>
                      <a:pt x="5969" y="9470"/>
                    </a:cubicBezTo>
                    <a:lnTo>
                      <a:pt x="5969" y="9470"/>
                    </a:lnTo>
                    <a:cubicBezTo>
                      <a:pt x="6215" y="9168"/>
                      <a:pt x="6378" y="8801"/>
                      <a:pt x="6438" y="8419"/>
                    </a:cubicBezTo>
                    <a:cubicBezTo>
                      <a:pt x="6438" y="8365"/>
                      <a:pt x="6402" y="8347"/>
                      <a:pt x="6384" y="8347"/>
                    </a:cubicBezTo>
                    <a:cubicBezTo>
                      <a:pt x="6334" y="8341"/>
                      <a:pt x="6284" y="8338"/>
                      <a:pt x="6234" y="8338"/>
                    </a:cubicBezTo>
                    <a:cubicBezTo>
                      <a:pt x="5828" y="8338"/>
                      <a:pt x="5462" y="8531"/>
                      <a:pt x="5239" y="8866"/>
                    </a:cubicBezTo>
                    <a:cubicBezTo>
                      <a:pt x="5436" y="8401"/>
                      <a:pt x="5508" y="7882"/>
                      <a:pt x="5418" y="7381"/>
                    </a:cubicBezTo>
                    <a:cubicBezTo>
                      <a:pt x="5407" y="7359"/>
                      <a:pt x="5382" y="7343"/>
                      <a:pt x="5361" y="7343"/>
                    </a:cubicBezTo>
                    <a:cubicBezTo>
                      <a:pt x="5347" y="7343"/>
                      <a:pt x="5335" y="7349"/>
                      <a:pt x="5329" y="7363"/>
                    </a:cubicBezTo>
                    <a:cubicBezTo>
                      <a:pt x="5042" y="7667"/>
                      <a:pt x="4792" y="7989"/>
                      <a:pt x="4577" y="8365"/>
                    </a:cubicBezTo>
                    <a:cubicBezTo>
                      <a:pt x="4541" y="7864"/>
                      <a:pt x="4362" y="7363"/>
                      <a:pt x="4112" y="6933"/>
                    </a:cubicBezTo>
                    <a:cubicBezTo>
                      <a:pt x="4094" y="6915"/>
                      <a:pt x="4076" y="6906"/>
                      <a:pt x="4058" y="6906"/>
                    </a:cubicBezTo>
                    <a:cubicBezTo>
                      <a:pt x="4040" y="6906"/>
                      <a:pt x="4022" y="6915"/>
                      <a:pt x="4004" y="6933"/>
                    </a:cubicBezTo>
                    <a:cubicBezTo>
                      <a:pt x="3646" y="7327"/>
                      <a:pt x="3468" y="7846"/>
                      <a:pt x="3539" y="8383"/>
                    </a:cubicBezTo>
                    <a:cubicBezTo>
                      <a:pt x="3271" y="8007"/>
                      <a:pt x="2966" y="7667"/>
                      <a:pt x="2752" y="7363"/>
                    </a:cubicBezTo>
                    <a:cubicBezTo>
                      <a:pt x="2741" y="7341"/>
                      <a:pt x="2716" y="7325"/>
                      <a:pt x="2690" y="7325"/>
                    </a:cubicBezTo>
                    <a:cubicBezTo>
                      <a:pt x="2674" y="7325"/>
                      <a:pt x="2658" y="7331"/>
                      <a:pt x="2644" y="7345"/>
                    </a:cubicBezTo>
                    <a:cubicBezTo>
                      <a:pt x="2179" y="7918"/>
                      <a:pt x="2269" y="8741"/>
                      <a:pt x="2680" y="9349"/>
                    </a:cubicBezTo>
                    <a:cubicBezTo>
                      <a:pt x="2286" y="9170"/>
                      <a:pt x="1893" y="9063"/>
                      <a:pt x="1463" y="9009"/>
                    </a:cubicBezTo>
                    <a:cubicBezTo>
                      <a:pt x="1427" y="9009"/>
                      <a:pt x="1392" y="9063"/>
                      <a:pt x="1392" y="9117"/>
                    </a:cubicBezTo>
                    <a:cubicBezTo>
                      <a:pt x="1696" y="10226"/>
                      <a:pt x="2770" y="10709"/>
                      <a:pt x="3843" y="10817"/>
                    </a:cubicBezTo>
                    <a:cubicBezTo>
                      <a:pt x="3843" y="10823"/>
                      <a:pt x="3845" y="10825"/>
                      <a:pt x="3849" y="10825"/>
                    </a:cubicBezTo>
                    <a:cubicBezTo>
                      <a:pt x="3855" y="10825"/>
                      <a:pt x="3867" y="10817"/>
                      <a:pt x="3879" y="10817"/>
                    </a:cubicBezTo>
                    <a:lnTo>
                      <a:pt x="3915" y="10817"/>
                    </a:lnTo>
                    <a:cubicBezTo>
                      <a:pt x="3951" y="10817"/>
                      <a:pt x="3986" y="10781"/>
                      <a:pt x="3951" y="10745"/>
                    </a:cubicBezTo>
                    <a:cubicBezTo>
                      <a:pt x="3879" y="10691"/>
                      <a:pt x="3808" y="10602"/>
                      <a:pt x="3754" y="10530"/>
                    </a:cubicBezTo>
                    <a:lnTo>
                      <a:pt x="3754" y="10477"/>
                    </a:lnTo>
                    <a:cubicBezTo>
                      <a:pt x="3843" y="10566"/>
                      <a:pt x="3915" y="10638"/>
                      <a:pt x="3986" y="10727"/>
                    </a:cubicBezTo>
                    <a:lnTo>
                      <a:pt x="3986" y="10745"/>
                    </a:lnTo>
                    <a:cubicBezTo>
                      <a:pt x="3986" y="10799"/>
                      <a:pt x="4022" y="10834"/>
                      <a:pt x="4076" y="10834"/>
                    </a:cubicBezTo>
                    <a:lnTo>
                      <a:pt x="4094" y="10924"/>
                    </a:lnTo>
                    <a:lnTo>
                      <a:pt x="4058" y="10978"/>
                    </a:lnTo>
                    <a:cubicBezTo>
                      <a:pt x="4040" y="11031"/>
                      <a:pt x="4076" y="11103"/>
                      <a:pt x="4148" y="11103"/>
                    </a:cubicBezTo>
                    <a:cubicBezTo>
                      <a:pt x="4309" y="11962"/>
                      <a:pt x="4505" y="12785"/>
                      <a:pt x="4738" y="13608"/>
                    </a:cubicBezTo>
                    <a:cubicBezTo>
                      <a:pt x="4398" y="13608"/>
                      <a:pt x="4112" y="13358"/>
                      <a:pt x="4076" y="13018"/>
                    </a:cubicBezTo>
                    <a:lnTo>
                      <a:pt x="4076" y="13018"/>
                    </a:lnTo>
                    <a:cubicBezTo>
                      <a:pt x="4165" y="13089"/>
                      <a:pt x="4255" y="13161"/>
                      <a:pt x="4344" y="13250"/>
                    </a:cubicBezTo>
                    <a:cubicBezTo>
                      <a:pt x="4416" y="13358"/>
                      <a:pt x="4523" y="13465"/>
                      <a:pt x="4613" y="13572"/>
                    </a:cubicBezTo>
                    <a:cubicBezTo>
                      <a:pt x="4619" y="13576"/>
                      <a:pt x="4627" y="13577"/>
                      <a:pt x="4634" y="13577"/>
                    </a:cubicBezTo>
                    <a:cubicBezTo>
                      <a:pt x="4666" y="13577"/>
                      <a:pt x="4699" y="13548"/>
                      <a:pt x="4684" y="13519"/>
                    </a:cubicBezTo>
                    <a:cubicBezTo>
                      <a:pt x="4631" y="13376"/>
                      <a:pt x="4559" y="13250"/>
                      <a:pt x="4452" y="13143"/>
                    </a:cubicBezTo>
                    <a:cubicBezTo>
                      <a:pt x="4326" y="13018"/>
                      <a:pt x="4201" y="12910"/>
                      <a:pt x="4040" y="12839"/>
                    </a:cubicBezTo>
                    <a:cubicBezTo>
                      <a:pt x="4030" y="12828"/>
                      <a:pt x="4018" y="12824"/>
                      <a:pt x="4006" y="12824"/>
                    </a:cubicBezTo>
                    <a:cubicBezTo>
                      <a:pt x="3978" y="12824"/>
                      <a:pt x="3951" y="12849"/>
                      <a:pt x="3951" y="12875"/>
                    </a:cubicBezTo>
                    <a:cubicBezTo>
                      <a:pt x="3882" y="13320"/>
                      <a:pt x="4224" y="13700"/>
                      <a:pt x="4661" y="13700"/>
                    </a:cubicBezTo>
                    <a:cubicBezTo>
                      <a:pt x="4681" y="13700"/>
                      <a:pt x="4700" y="13699"/>
                      <a:pt x="4720" y="13698"/>
                    </a:cubicBezTo>
                    <a:cubicBezTo>
                      <a:pt x="4738" y="13698"/>
                      <a:pt x="4756" y="13680"/>
                      <a:pt x="4756" y="13680"/>
                    </a:cubicBezTo>
                    <a:cubicBezTo>
                      <a:pt x="5114" y="14932"/>
                      <a:pt x="5579" y="16185"/>
                      <a:pt x="6134" y="17366"/>
                    </a:cubicBezTo>
                    <a:cubicBezTo>
                      <a:pt x="5848" y="16990"/>
                      <a:pt x="5561" y="16615"/>
                      <a:pt x="5257" y="16239"/>
                    </a:cubicBezTo>
                    <a:cubicBezTo>
                      <a:pt x="4165" y="14324"/>
                      <a:pt x="2555" y="12499"/>
                      <a:pt x="157" y="12463"/>
                    </a:cubicBezTo>
                    <a:cubicBezTo>
                      <a:pt x="121" y="12481"/>
                      <a:pt x="121" y="12535"/>
                      <a:pt x="157" y="12552"/>
                    </a:cubicBezTo>
                    <a:cubicBezTo>
                      <a:pt x="1374" y="12803"/>
                      <a:pt x="2394" y="13107"/>
                      <a:pt x="3360" y="13948"/>
                    </a:cubicBezTo>
                    <a:cubicBezTo>
                      <a:pt x="3915" y="14449"/>
                      <a:pt x="4380" y="15022"/>
                      <a:pt x="4792" y="15666"/>
                    </a:cubicBezTo>
                    <a:cubicBezTo>
                      <a:pt x="3557" y="14235"/>
                      <a:pt x="2161" y="12982"/>
                      <a:pt x="228" y="12606"/>
                    </a:cubicBezTo>
                    <a:cubicBezTo>
                      <a:pt x="221" y="12604"/>
                      <a:pt x="214" y="12602"/>
                      <a:pt x="208" y="12602"/>
                    </a:cubicBezTo>
                    <a:cubicBezTo>
                      <a:pt x="171" y="12602"/>
                      <a:pt x="164" y="12644"/>
                      <a:pt x="211" y="12660"/>
                    </a:cubicBezTo>
                    <a:cubicBezTo>
                      <a:pt x="1660" y="13215"/>
                      <a:pt x="2823" y="13823"/>
                      <a:pt x="3951" y="14915"/>
                    </a:cubicBezTo>
                    <a:cubicBezTo>
                      <a:pt x="4414" y="15378"/>
                      <a:pt x="4860" y="15878"/>
                      <a:pt x="5253" y="16377"/>
                    </a:cubicBezTo>
                    <a:lnTo>
                      <a:pt x="5253" y="16377"/>
                    </a:lnTo>
                    <a:cubicBezTo>
                      <a:pt x="4663" y="15766"/>
                      <a:pt x="3816" y="15465"/>
                      <a:pt x="3074" y="15094"/>
                    </a:cubicBezTo>
                    <a:cubicBezTo>
                      <a:pt x="1875" y="14503"/>
                      <a:pt x="998" y="13537"/>
                      <a:pt x="67" y="12606"/>
                    </a:cubicBezTo>
                    <a:cubicBezTo>
                      <a:pt x="59" y="12598"/>
                      <a:pt x="51" y="12594"/>
                      <a:pt x="43" y="12594"/>
                    </a:cubicBezTo>
                    <a:cubicBezTo>
                      <a:pt x="18" y="12594"/>
                      <a:pt x="0" y="12632"/>
                      <a:pt x="14" y="12660"/>
                    </a:cubicBezTo>
                    <a:cubicBezTo>
                      <a:pt x="676" y="13429"/>
                      <a:pt x="1410" y="14127"/>
                      <a:pt x="2215" y="14736"/>
                    </a:cubicBezTo>
                    <a:cubicBezTo>
                      <a:pt x="3181" y="15434"/>
                      <a:pt x="4344" y="15791"/>
                      <a:pt x="5311" y="16543"/>
                    </a:cubicBezTo>
                    <a:cubicBezTo>
                      <a:pt x="5311" y="16552"/>
                      <a:pt x="5320" y="16556"/>
                      <a:pt x="5331" y="16556"/>
                    </a:cubicBezTo>
                    <a:cubicBezTo>
                      <a:pt x="5342" y="16556"/>
                      <a:pt x="5355" y="16552"/>
                      <a:pt x="5364" y="16543"/>
                    </a:cubicBezTo>
                    <a:lnTo>
                      <a:pt x="5382" y="16579"/>
                    </a:lnTo>
                    <a:cubicBezTo>
                      <a:pt x="5400" y="16597"/>
                      <a:pt x="5418" y="16597"/>
                      <a:pt x="5418" y="16597"/>
                    </a:cubicBezTo>
                    <a:cubicBezTo>
                      <a:pt x="5722" y="16955"/>
                      <a:pt x="6009" y="17330"/>
                      <a:pt x="6313" y="17706"/>
                    </a:cubicBezTo>
                    <a:cubicBezTo>
                      <a:pt x="7029" y="19120"/>
                      <a:pt x="7780" y="20480"/>
                      <a:pt x="8424" y="21912"/>
                    </a:cubicBezTo>
                    <a:cubicBezTo>
                      <a:pt x="8192" y="21625"/>
                      <a:pt x="7852" y="21446"/>
                      <a:pt x="7494" y="21393"/>
                    </a:cubicBezTo>
                    <a:cubicBezTo>
                      <a:pt x="7422" y="21393"/>
                      <a:pt x="7387" y="21464"/>
                      <a:pt x="7422" y="21518"/>
                    </a:cubicBezTo>
                    <a:cubicBezTo>
                      <a:pt x="7619" y="21912"/>
                      <a:pt x="8013" y="22180"/>
                      <a:pt x="8460" y="22198"/>
                    </a:cubicBezTo>
                    <a:cubicBezTo>
                      <a:pt x="8496" y="22198"/>
                      <a:pt x="8514" y="22162"/>
                      <a:pt x="8514" y="22144"/>
                    </a:cubicBezTo>
                    <a:cubicBezTo>
                      <a:pt x="8836" y="22878"/>
                      <a:pt x="9104" y="23665"/>
                      <a:pt x="9337" y="24453"/>
                    </a:cubicBezTo>
                    <a:cubicBezTo>
                      <a:pt x="9140" y="24864"/>
                      <a:pt x="8961" y="25312"/>
                      <a:pt x="8818" y="25741"/>
                    </a:cubicBezTo>
                    <a:cubicBezTo>
                      <a:pt x="8872" y="25383"/>
                      <a:pt x="8836" y="24954"/>
                      <a:pt x="8550" y="24721"/>
                    </a:cubicBezTo>
                    <a:cubicBezTo>
                      <a:pt x="8527" y="24699"/>
                      <a:pt x="8505" y="24689"/>
                      <a:pt x="8485" y="24689"/>
                    </a:cubicBezTo>
                    <a:cubicBezTo>
                      <a:pt x="8457" y="24689"/>
                      <a:pt x="8435" y="24708"/>
                      <a:pt x="8424" y="24739"/>
                    </a:cubicBezTo>
                    <a:cubicBezTo>
                      <a:pt x="8335" y="25151"/>
                      <a:pt x="8424" y="25580"/>
                      <a:pt x="8711" y="25902"/>
                    </a:cubicBezTo>
                    <a:lnTo>
                      <a:pt x="8711" y="25956"/>
                    </a:lnTo>
                    <a:cubicBezTo>
                      <a:pt x="8711" y="25974"/>
                      <a:pt x="8711" y="25974"/>
                      <a:pt x="8729" y="25992"/>
                    </a:cubicBezTo>
                    <a:cubicBezTo>
                      <a:pt x="8550" y="26528"/>
                      <a:pt x="8407" y="27065"/>
                      <a:pt x="8299" y="27620"/>
                    </a:cubicBezTo>
                    <a:cubicBezTo>
                      <a:pt x="8263" y="27817"/>
                      <a:pt x="8228" y="28014"/>
                      <a:pt x="8210" y="28229"/>
                    </a:cubicBezTo>
                    <a:cubicBezTo>
                      <a:pt x="8228" y="27781"/>
                      <a:pt x="8246" y="27334"/>
                      <a:pt x="8246" y="26851"/>
                    </a:cubicBezTo>
                    <a:cubicBezTo>
                      <a:pt x="8246" y="25777"/>
                      <a:pt x="7870" y="24846"/>
                      <a:pt x="7673" y="23808"/>
                    </a:cubicBezTo>
                    <a:cubicBezTo>
                      <a:pt x="7664" y="23773"/>
                      <a:pt x="7633" y="23755"/>
                      <a:pt x="7601" y="23755"/>
                    </a:cubicBezTo>
                    <a:cubicBezTo>
                      <a:pt x="7570" y="23755"/>
                      <a:pt x="7539" y="23773"/>
                      <a:pt x="7530" y="23808"/>
                    </a:cubicBezTo>
                    <a:cubicBezTo>
                      <a:pt x="7011" y="25902"/>
                      <a:pt x="7315" y="28014"/>
                      <a:pt x="8049" y="30018"/>
                    </a:cubicBezTo>
                    <a:cubicBezTo>
                      <a:pt x="8031" y="31736"/>
                      <a:pt x="8246" y="33454"/>
                      <a:pt x="8675" y="35136"/>
                    </a:cubicBezTo>
                    <a:cubicBezTo>
                      <a:pt x="8031" y="33991"/>
                      <a:pt x="7100" y="32953"/>
                      <a:pt x="6205" y="32004"/>
                    </a:cubicBezTo>
                    <a:cubicBezTo>
                      <a:pt x="6188" y="31772"/>
                      <a:pt x="6152" y="31539"/>
                      <a:pt x="6134" y="31306"/>
                    </a:cubicBezTo>
                    <a:cubicBezTo>
                      <a:pt x="6384" y="30609"/>
                      <a:pt x="6778" y="29857"/>
                      <a:pt x="6474" y="29141"/>
                    </a:cubicBezTo>
                    <a:cubicBezTo>
                      <a:pt x="6465" y="29114"/>
                      <a:pt x="6443" y="29101"/>
                      <a:pt x="6418" y="29101"/>
                    </a:cubicBezTo>
                    <a:cubicBezTo>
                      <a:pt x="6393" y="29101"/>
                      <a:pt x="6367" y="29114"/>
                      <a:pt x="6349" y="29141"/>
                    </a:cubicBezTo>
                    <a:cubicBezTo>
                      <a:pt x="6259" y="29356"/>
                      <a:pt x="6152" y="29553"/>
                      <a:pt x="6044" y="29750"/>
                    </a:cubicBezTo>
                    <a:cubicBezTo>
                      <a:pt x="6062" y="29356"/>
                      <a:pt x="6062" y="28980"/>
                      <a:pt x="6080" y="28604"/>
                    </a:cubicBezTo>
                    <a:cubicBezTo>
                      <a:pt x="6080" y="28560"/>
                      <a:pt x="6044" y="28528"/>
                      <a:pt x="6001" y="28528"/>
                    </a:cubicBezTo>
                    <a:cubicBezTo>
                      <a:pt x="5992" y="28528"/>
                      <a:pt x="5982" y="28530"/>
                      <a:pt x="5973" y="28533"/>
                    </a:cubicBezTo>
                    <a:cubicBezTo>
                      <a:pt x="5418" y="28765"/>
                      <a:pt x="5185" y="29338"/>
                      <a:pt x="5203" y="29929"/>
                    </a:cubicBezTo>
                    <a:cubicBezTo>
                      <a:pt x="4881" y="29517"/>
                      <a:pt x="4470" y="29177"/>
                      <a:pt x="4004" y="28926"/>
                    </a:cubicBezTo>
                    <a:cubicBezTo>
                      <a:pt x="3995" y="28923"/>
                      <a:pt x="3985" y="28922"/>
                      <a:pt x="3975" y="28922"/>
                    </a:cubicBezTo>
                    <a:cubicBezTo>
                      <a:pt x="3933" y="28922"/>
                      <a:pt x="3897" y="28951"/>
                      <a:pt x="3897" y="28980"/>
                    </a:cubicBezTo>
                    <a:cubicBezTo>
                      <a:pt x="3933" y="29481"/>
                      <a:pt x="4076" y="29946"/>
                      <a:pt x="4309" y="30358"/>
                    </a:cubicBezTo>
                    <a:lnTo>
                      <a:pt x="4273" y="30322"/>
                    </a:lnTo>
                    <a:cubicBezTo>
                      <a:pt x="4067" y="30181"/>
                      <a:pt x="3694" y="29946"/>
                      <a:pt x="3374" y="29946"/>
                    </a:cubicBezTo>
                    <a:cubicBezTo>
                      <a:pt x="3249" y="29946"/>
                      <a:pt x="3133" y="29982"/>
                      <a:pt x="3038" y="30072"/>
                    </a:cubicBezTo>
                    <a:cubicBezTo>
                      <a:pt x="2555" y="30519"/>
                      <a:pt x="3074" y="30913"/>
                      <a:pt x="3664" y="31163"/>
                    </a:cubicBezTo>
                    <a:lnTo>
                      <a:pt x="3414" y="31163"/>
                    </a:lnTo>
                    <a:cubicBezTo>
                      <a:pt x="2734" y="31235"/>
                      <a:pt x="2680" y="31790"/>
                      <a:pt x="2931" y="32327"/>
                    </a:cubicBezTo>
                    <a:cubicBezTo>
                      <a:pt x="2940" y="32353"/>
                      <a:pt x="2966" y="32367"/>
                      <a:pt x="2993" y="32367"/>
                    </a:cubicBezTo>
                    <a:cubicBezTo>
                      <a:pt x="3020" y="32367"/>
                      <a:pt x="3047" y="32353"/>
                      <a:pt x="3056" y="32327"/>
                    </a:cubicBezTo>
                    <a:cubicBezTo>
                      <a:pt x="3294" y="31979"/>
                      <a:pt x="3738" y="31879"/>
                      <a:pt x="4204" y="31879"/>
                    </a:cubicBezTo>
                    <a:cubicBezTo>
                      <a:pt x="4648" y="31879"/>
                      <a:pt x="5113" y="31970"/>
                      <a:pt x="5436" y="32022"/>
                    </a:cubicBezTo>
                    <a:cubicBezTo>
                      <a:pt x="5490" y="32022"/>
                      <a:pt x="5508" y="31969"/>
                      <a:pt x="5454" y="31951"/>
                    </a:cubicBezTo>
                    <a:cubicBezTo>
                      <a:pt x="5142" y="31821"/>
                      <a:pt x="4692" y="31724"/>
                      <a:pt x="4248" y="31724"/>
                    </a:cubicBezTo>
                    <a:cubicBezTo>
                      <a:pt x="3774" y="31724"/>
                      <a:pt x="3306" y="31834"/>
                      <a:pt x="3020" y="32130"/>
                    </a:cubicBezTo>
                    <a:cubicBezTo>
                      <a:pt x="2931" y="31897"/>
                      <a:pt x="2877" y="31664"/>
                      <a:pt x="3056" y="31468"/>
                    </a:cubicBezTo>
                    <a:cubicBezTo>
                      <a:pt x="3170" y="31354"/>
                      <a:pt x="3348" y="31327"/>
                      <a:pt x="3523" y="31327"/>
                    </a:cubicBezTo>
                    <a:cubicBezTo>
                      <a:pt x="3624" y="31327"/>
                      <a:pt x="3723" y="31336"/>
                      <a:pt x="3808" y="31342"/>
                    </a:cubicBezTo>
                    <a:cubicBezTo>
                      <a:pt x="4309" y="31378"/>
                      <a:pt x="4684" y="31629"/>
                      <a:pt x="5132" y="31772"/>
                    </a:cubicBezTo>
                    <a:lnTo>
                      <a:pt x="5168" y="31772"/>
                    </a:lnTo>
                    <a:cubicBezTo>
                      <a:pt x="5382" y="31897"/>
                      <a:pt x="5615" y="31987"/>
                      <a:pt x="5865" y="32022"/>
                    </a:cubicBezTo>
                    <a:lnTo>
                      <a:pt x="5865" y="32040"/>
                    </a:lnTo>
                    <a:cubicBezTo>
                      <a:pt x="5876" y="32084"/>
                      <a:pt x="5907" y="32107"/>
                      <a:pt x="5941" y="32107"/>
                    </a:cubicBezTo>
                    <a:cubicBezTo>
                      <a:pt x="5963" y="32107"/>
                      <a:pt x="5987" y="32097"/>
                      <a:pt x="6009" y="32076"/>
                    </a:cubicBezTo>
                    <a:cubicBezTo>
                      <a:pt x="6027" y="32094"/>
                      <a:pt x="6044" y="32112"/>
                      <a:pt x="6080" y="32112"/>
                    </a:cubicBezTo>
                    <a:cubicBezTo>
                      <a:pt x="6080" y="32148"/>
                      <a:pt x="6080" y="32183"/>
                      <a:pt x="6098" y="32219"/>
                    </a:cubicBezTo>
                    <a:cubicBezTo>
                      <a:pt x="6106" y="32244"/>
                      <a:pt x="6138" y="32257"/>
                      <a:pt x="6167" y="32257"/>
                    </a:cubicBezTo>
                    <a:cubicBezTo>
                      <a:pt x="6201" y="32257"/>
                      <a:pt x="6233" y="32240"/>
                      <a:pt x="6223" y="32201"/>
                    </a:cubicBezTo>
                    <a:lnTo>
                      <a:pt x="6223" y="32165"/>
                    </a:lnTo>
                    <a:cubicBezTo>
                      <a:pt x="6689" y="32684"/>
                      <a:pt x="7118" y="33221"/>
                      <a:pt x="7548" y="33758"/>
                    </a:cubicBezTo>
                    <a:cubicBezTo>
                      <a:pt x="8067" y="34438"/>
                      <a:pt x="8424" y="35190"/>
                      <a:pt x="8890" y="35888"/>
                    </a:cubicBezTo>
                    <a:lnTo>
                      <a:pt x="8943" y="36067"/>
                    </a:lnTo>
                    <a:cubicBezTo>
                      <a:pt x="9033" y="36389"/>
                      <a:pt x="9140" y="36711"/>
                      <a:pt x="9248" y="37033"/>
                    </a:cubicBezTo>
                    <a:cubicBezTo>
                      <a:pt x="8173" y="35359"/>
                      <a:pt x="6404" y="33685"/>
                      <a:pt x="4608" y="33685"/>
                    </a:cubicBezTo>
                    <a:cubicBezTo>
                      <a:pt x="4580" y="33685"/>
                      <a:pt x="4551" y="33686"/>
                      <a:pt x="4523" y="33687"/>
                    </a:cubicBezTo>
                    <a:cubicBezTo>
                      <a:pt x="4452" y="33687"/>
                      <a:pt x="4416" y="33776"/>
                      <a:pt x="4470" y="33830"/>
                    </a:cubicBezTo>
                    <a:cubicBezTo>
                      <a:pt x="5275" y="34689"/>
                      <a:pt x="5830" y="35888"/>
                      <a:pt x="6778" y="36621"/>
                    </a:cubicBezTo>
                    <a:cubicBezTo>
                      <a:pt x="7548" y="37212"/>
                      <a:pt x="8568" y="37570"/>
                      <a:pt x="9319" y="38178"/>
                    </a:cubicBezTo>
                    <a:cubicBezTo>
                      <a:pt x="9462" y="38357"/>
                      <a:pt x="9606" y="38554"/>
                      <a:pt x="9749" y="38733"/>
                    </a:cubicBezTo>
                    <a:cubicBezTo>
                      <a:pt x="9754" y="38738"/>
                      <a:pt x="9760" y="38740"/>
                      <a:pt x="9766" y="38740"/>
                    </a:cubicBezTo>
                    <a:cubicBezTo>
                      <a:pt x="9783" y="38740"/>
                      <a:pt x="9802" y="38723"/>
                      <a:pt x="9802" y="38697"/>
                    </a:cubicBezTo>
                    <a:cubicBezTo>
                      <a:pt x="9785" y="38661"/>
                      <a:pt x="9767" y="38626"/>
                      <a:pt x="9731" y="38590"/>
                    </a:cubicBezTo>
                    <a:lnTo>
                      <a:pt x="9731" y="38590"/>
                    </a:lnTo>
                    <a:cubicBezTo>
                      <a:pt x="9820" y="38679"/>
                      <a:pt x="9892" y="38769"/>
                      <a:pt x="9963" y="38858"/>
                    </a:cubicBezTo>
                    <a:cubicBezTo>
                      <a:pt x="10250" y="39574"/>
                      <a:pt x="10572" y="40290"/>
                      <a:pt x="10858" y="40988"/>
                    </a:cubicBezTo>
                    <a:lnTo>
                      <a:pt x="10697" y="40898"/>
                    </a:lnTo>
                    <a:cubicBezTo>
                      <a:pt x="10554" y="40666"/>
                      <a:pt x="10375" y="40451"/>
                      <a:pt x="10196" y="40272"/>
                    </a:cubicBezTo>
                    <a:cubicBezTo>
                      <a:pt x="10017" y="40039"/>
                      <a:pt x="9784" y="39860"/>
                      <a:pt x="9516" y="39771"/>
                    </a:cubicBezTo>
                    <a:cubicBezTo>
                      <a:pt x="9507" y="39769"/>
                      <a:pt x="9497" y="39767"/>
                      <a:pt x="9488" y="39767"/>
                    </a:cubicBezTo>
                    <a:cubicBezTo>
                      <a:pt x="9428" y="39767"/>
                      <a:pt x="9378" y="39816"/>
                      <a:pt x="9409" y="39878"/>
                    </a:cubicBezTo>
                    <a:cubicBezTo>
                      <a:pt x="9695" y="40505"/>
                      <a:pt x="10250" y="40988"/>
                      <a:pt x="10930" y="41167"/>
                    </a:cubicBezTo>
                    <a:cubicBezTo>
                      <a:pt x="11377" y="42258"/>
                      <a:pt x="11717" y="43404"/>
                      <a:pt x="11932" y="44567"/>
                    </a:cubicBezTo>
                    <a:cubicBezTo>
                      <a:pt x="11932" y="44782"/>
                      <a:pt x="11914" y="44978"/>
                      <a:pt x="11896" y="45175"/>
                    </a:cubicBezTo>
                    <a:cubicBezTo>
                      <a:pt x="11789" y="44674"/>
                      <a:pt x="11538" y="44173"/>
                      <a:pt x="11145" y="43994"/>
                    </a:cubicBezTo>
                    <a:cubicBezTo>
                      <a:pt x="11131" y="43988"/>
                      <a:pt x="11118" y="43985"/>
                      <a:pt x="11104" y="43985"/>
                    </a:cubicBezTo>
                    <a:cubicBezTo>
                      <a:pt x="11044" y="43985"/>
                      <a:pt x="10987" y="44043"/>
                      <a:pt x="11001" y="44102"/>
                    </a:cubicBezTo>
                    <a:cubicBezTo>
                      <a:pt x="11091" y="44746"/>
                      <a:pt x="11252" y="45587"/>
                      <a:pt x="11842" y="45980"/>
                    </a:cubicBezTo>
                    <a:cubicBezTo>
                      <a:pt x="11663" y="47967"/>
                      <a:pt x="11306" y="49917"/>
                      <a:pt x="10787" y="51850"/>
                    </a:cubicBezTo>
                    <a:cubicBezTo>
                      <a:pt x="10776" y="51893"/>
                      <a:pt x="10811" y="51917"/>
                      <a:pt x="10844" y="51917"/>
                    </a:cubicBezTo>
                    <a:cubicBezTo>
                      <a:pt x="10866" y="51917"/>
                      <a:pt x="10887" y="51907"/>
                      <a:pt x="10894" y="51886"/>
                    </a:cubicBezTo>
                    <a:cubicBezTo>
                      <a:pt x="11449" y="50472"/>
                      <a:pt x="11842" y="49005"/>
                      <a:pt x="12057" y="47502"/>
                    </a:cubicBezTo>
                    <a:cubicBezTo>
                      <a:pt x="12666" y="47001"/>
                      <a:pt x="13256" y="46034"/>
                      <a:pt x="13167" y="45265"/>
                    </a:cubicBezTo>
                    <a:cubicBezTo>
                      <a:pt x="13167" y="45223"/>
                      <a:pt x="13124" y="45182"/>
                      <a:pt x="13079" y="45182"/>
                    </a:cubicBezTo>
                    <a:cubicBezTo>
                      <a:pt x="13067" y="45182"/>
                      <a:pt x="13054" y="45185"/>
                      <a:pt x="13041" y="45193"/>
                    </a:cubicBezTo>
                    <a:cubicBezTo>
                      <a:pt x="12558" y="45533"/>
                      <a:pt x="12397" y="46052"/>
                      <a:pt x="12165" y="46535"/>
                    </a:cubicBezTo>
                    <a:cubicBezTo>
                      <a:pt x="12290" y="45247"/>
                      <a:pt x="12326" y="43940"/>
                      <a:pt x="12290" y="42634"/>
                    </a:cubicBezTo>
                    <a:cubicBezTo>
                      <a:pt x="12737" y="42133"/>
                      <a:pt x="12880" y="41381"/>
                      <a:pt x="12988" y="40737"/>
                    </a:cubicBezTo>
                    <a:cubicBezTo>
                      <a:pt x="13002" y="40694"/>
                      <a:pt x="12958" y="40638"/>
                      <a:pt x="12912" y="40638"/>
                    </a:cubicBezTo>
                    <a:cubicBezTo>
                      <a:pt x="12901" y="40638"/>
                      <a:pt x="12890" y="40641"/>
                      <a:pt x="12880" y="40648"/>
                    </a:cubicBezTo>
                    <a:cubicBezTo>
                      <a:pt x="12594" y="40952"/>
                      <a:pt x="12379" y="41292"/>
                      <a:pt x="12236" y="41668"/>
                    </a:cubicBezTo>
                    <a:cubicBezTo>
                      <a:pt x="12236" y="41578"/>
                      <a:pt x="12236" y="41471"/>
                      <a:pt x="12218" y="41381"/>
                    </a:cubicBezTo>
                    <a:cubicBezTo>
                      <a:pt x="12326" y="40165"/>
                      <a:pt x="12469" y="38948"/>
                      <a:pt x="12648" y="37749"/>
                    </a:cubicBezTo>
                    <a:cubicBezTo>
                      <a:pt x="13507" y="36800"/>
                      <a:pt x="14187" y="35691"/>
                      <a:pt x="14920" y="34635"/>
                    </a:cubicBezTo>
                    <a:cubicBezTo>
                      <a:pt x="15994" y="33114"/>
                      <a:pt x="17032" y="31629"/>
                      <a:pt x="17802" y="29946"/>
                    </a:cubicBezTo>
                    <a:cubicBezTo>
                      <a:pt x="17834" y="29882"/>
                      <a:pt x="17794" y="29818"/>
                      <a:pt x="17734" y="29818"/>
                    </a:cubicBezTo>
                    <a:cubicBezTo>
                      <a:pt x="17727" y="29818"/>
                      <a:pt x="17720" y="29819"/>
                      <a:pt x="17712" y="29821"/>
                    </a:cubicBezTo>
                    <a:cubicBezTo>
                      <a:pt x="15583" y="30448"/>
                      <a:pt x="14097" y="32201"/>
                      <a:pt x="13256" y="34223"/>
                    </a:cubicBezTo>
                    <a:lnTo>
                      <a:pt x="13256" y="34223"/>
                    </a:lnTo>
                    <a:cubicBezTo>
                      <a:pt x="13435" y="33329"/>
                      <a:pt x="13632" y="32452"/>
                      <a:pt x="13829" y="31557"/>
                    </a:cubicBezTo>
                    <a:lnTo>
                      <a:pt x="13829" y="31575"/>
                    </a:lnTo>
                    <a:cubicBezTo>
                      <a:pt x="13838" y="31593"/>
                      <a:pt x="13856" y="31602"/>
                      <a:pt x="13871" y="31602"/>
                    </a:cubicBezTo>
                    <a:cubicBezTo>
                      <a:pt x="13887" y="31602"/>
                      <a:pt x="13900" y="31593"/>
                      <a:pt x="13900" y="31575"/>
                    </a:cubicBezTo>
                    <a:cubicBezTo>
                      <a:pt x="13936" y="31414"/>
                      <a:pt x="13954" y="31235"/>
                      <a:pt x="13954" y="31056"/>
                    </a:cubicBezTo>
                    <a:cubicBezTo>
                      <a:pt x="14079" y="30537"/>
                      <a:pt x="14205" y="30036"/>
                      <a:pt x="14348" y="29517"/>
                    </a:cubicBezTo>
                    <a:cubicBezTo>
                      <a:pt x="14813" y="29284"/>
                      <a:pt x="15189" y="28909"/>
                      <a:pt x="15421" y="28443"/>
                    </a:cubicBezTo>
                    <a:cubicBezTo>
                      <a:pt x="15457" y="28390"/>
                      <a:pt x="15404" y="28318"/>
                      <a:pt x="15332" y="28318"/>
                    </a:cubicBezTo>
                    <a:cubicBezTo>
                      <a:pt x="15028" y="28407"/>
                      <a:pt x="14741" y="28586"/>
                      <a:pt x="14545" y="28819"/>
                    </a:cubicBezTo>
                    <a:cubicBezTo>
                      <a:pt x="14634" y="28461"/>
                      <a:pt x="14724" y="28103"/>
                      <a:pt x="14831" y="27745"/>
                    </a:cubicBezTo>
                    <a:cubicBezTo>
                      <a:pt x="15081" y="27566"/>
                      <a:pt x="15332" y="27387"/>
                      <a:pt x="15565" y="27173"/>
                    </a:cubicBezTo>
                    <a:lnTo>
                      <a:pt x="15565" y="27173"/>
                    </a:lnTo>
                    <a:cubicBezTo>
                      <a:pt x="15529" y="27209"/>
                      <a:pt x="15511" y="27244"/>
                      <a:pt x="15493" y="27280"/>
                    </a:cubicBezTo>
                    <a:cubicBezTo>
                      <a:pt x="15478" y="27309"/>
                      <a:pt x="15500" y="27339"/>
                      <a:pt x="15518" y="27339"/>
                    </a:cubicBezTo>
                    <a:cubicBezTo>
                      <a:pt x="15522" y="27339"/>
                      <a:pt x="15526" y="27337"/>
                      <a:pt x="15529" y="27334"/>
                    </a:cubicBezTo>
                    <a:cubicBezTo>
                      <a:pt x="15600" y="27280"/>
                      <a:pt x="15672" y="27226"/>
                      <a:pt x="15726" y="27155"/>
                    </a:cubicBezTo>
                    <a:cubicBezTo>
                      <a:pt x="15747" y="27156"/>
                      <a:pt x="15768" y="27156"/>
                      <a:pt x="15789" y="27156"/>
                    </a:cubicBezTo>
                    <a:cubicBezTo>
                      <a:pt x="16476" y="27156"/>
                      <a:pt x="17314" y="26607"/>
                      <a:pt x="17748" y="26260"/>
                    </a:cubicBezTo>
                    <a:cubicBezTo>
                      <a:pt x="17784" y="26206"/>
                      <a:pt x="17748" y="26135"/>
                      <a:pt x="17694" y="26135"/>
                    </a:cubicBezTo>
                    <a:cubicBezTo>
                      <a:pt x="17247" y="26153"/>
                      <a:pt x="16799" y="26260"/>
                      <a:pt x="16388" y="26421"/>
                    </a:cubicBezTo>
                    <a:cubicBezTo>
                      <a:pt x="16907" y="25992"/>
                      <a:pt x="17354" y="25473"/>
                      <a:pt x="17712" y="24882"/>
                    </a:cubicBezTo>
                    <a:cubicBezTo>
                      <a:pt x="17730" y="24846"/>
                      <a:pt x="17694" y="24793"/>
                      <a:pt x="17640" y="24793"/>
                    </a:cubicBezTo>
                    <a:cubicBezTo>
                      <a:pt x="17622" y="24792"/>
                      <a:pt x="17604" y="24792"/>
                      <a:pt x="17587" y="24792"/>
                    </a:cubicBezTo>
                    <a:cubicBezTo>
                      <a:pt x="17034" y="24792"/>
                      <a:pt x="16520" y="25057"/>
                      <a:pt x="16173" y="25473"/>
                    </a:cubicBezTo>
                    <a:cubicBezTo>
                      <a:pt x="16370" y="24900"/>
                      <a:pt x="16334" y="24292"/>
                      <a:pt x="16066" y="23755"/>
                    </a:cubicBezTo>
                    <a:cubicBezTo>
                      <a:pt x="16044" y="23733"/>
                      <a:pt x="16015" y="23717"/>
                      <a:pt x="15987" y="23717"/>
                    </a:cubicBezTo>
                    <a:cubicBezTo>
                      <a:pt x="15970" y="23717"/>
                      <a:pt x="15954" y="23723"/>
                      <a:pt x="15940" y="23737"/>
                    </a:cubicBezTo>
                    <a:cubicBezTo>
                      <a:pt x="15565" y="24095"/>
                      <a:pt x="15296" y="24542"/>
                      <a:pt x="15153" y="25043"/>
                    </a:cubicBezTo>
                    <a:cubicBezTo>
                      <a:pt x="15081" y="24775"/>
                      <a:pt x="14956" y="24524"/>
                      <a:pt x="14795" y="24310"/>
                    </a:cubicBezTo>
                    <a:cubicBezTo>
                      <a:pt x="14700" y="24187"/>
                      <a:pt x="14302" y="23803"/>
                      <a:pt x="14031" y="23803"/>
                    </a:cubicBezTo>
                    <a:cubicBezTo>
                      <a:pt x="13947" y="23803"/>
                      <a:pt x="13875" y="23840"/>
                      <a:pt x="13829" y="23934"/>
                    </a:cubicBezTo>
                    <a:cubicBezTo>
                      <a:pt x="13596" y="24471"/>
                      <a:pt x="13775" y="25079"/>
                      <a:pt x="13972" y="25598"/>
                    </a:cubicBezTo>
                    <a:cubicBezTo>
                      <a:pt x="13749" y="25403"/>
                      <a:pt x="13483" y="25306"/>
                      <a:pt x="13208" y="25306"/>
                    </a:cubicBezTo>
                    <a:cubicBezTo>
                      <a:pt x="13129" y="25306"/>
                      <a:pt x="13049" y="25314"/>
                      <a:pt x="12970" y="25330"/>
                    </a:cubicBezTo>
                    <a:cubicBezTo>
                      <a:pt x="12934" y="25330"/>
                      <a:pt x="12916" y="25365"/>
                      <a:pt x="12916" y="25401"/>
                    </a:cubicBezTo>
                    <a:cubicBezTo>
                      <a:pt x="12916" y="26224"/>
                      <a:pt x="13721" y="27119"/>
                      <a:pt x="14563" y="27137"/>
                    </a:cubicBezTo>
                    <a:cubicBezTo>
                      <a:pt x="14616" y="27298"/>
                      <a:pt x="14670" y="27459"/>
                      <a:pt x="14724" y="27620"/>
                    </a:cubicBezTo>
                    <a:cubicBezTo>
                      <a:pt x="14724" y="27620"/>
                      <a:pt x="14741" y="27620"/>
                      <a:pt x="14741" y="27638"/>
                    </a:cubicBezTo>
                    <a:cubicBezTo>
                      <a:pt x="14741" y="27638"/>
                      <a:pt x="14741" y="27638"/>
                      <a:pt x="14741" y="27656"/>
                    </a:cubicBezTo>
                    <a:cubicBezTo>
                      <a:pt x="14741" y="27674"/>
                      <a:pt x="14741" y="27692"/>
                      <a:pt x="14741" y="27710"/>
                    </a:cubicBezTo>
                    <a:cubicBezTo>
                      <a:pt x="14598" y="28193"/>
                      <a:pt x="14437" y="28676"/>
                      <a:pt x="14294" y="29177"/>
                    </a:cubicBezTo>
                    <a:cubicBezTo>
                      <a:pt x="14276" y="29195"/>
                      <a:pt x="14276" y="29195"/>
                      <a:pt x="14294" y="29213"/>
                    </a:cubicBezTo>
                    <a:lnTo>
                      <a:pt x="14222" y="29392"/>
                    </a:lnTo>
                    <a:cubicBezTo>
                      <a:pt x="14169" y="29445"/>
                      <a:pt x="14097" y="29499"/>
                      <a:pt x="14026" y="29553"/>
                    </a:cubicBezTo>
                    <a:cubicBezTo>
                      <a:pt x="13981" y="29597"/>
                      <a:pt x="14010" y="29629"/>
                      <a:pt x="14051" y="29629"/>
                    </a:cubicBezTo>
                    <a:cubicBezTo>
                      <a:pt x="14060" y="29629"/>
                      <a:pt x="14070" y="29628"/>
                      <a:pt x="14079" y="29624"/>
                    </a:cubicBezTo>
                    <a:cubicBezTo>
                      <a:pt x="14133" y="29624"/>
                      <a:pt x="14133" y="29606"/>
                      <a:pt x="14169" y="29589"/>
                    </a:cubicBezTo>
                    <a:lnTo>
                      <a:pt x="14169" y="29589"/>
                    </a:lnTo>
                    <a:cubicBezTo>
                      <a:pt x="14079" y="29893"/>
                      <a:pt x="13990" y="30179"/>
                      <a:pt x="13918" y="30483"/>
                    </a:cubicBezTo>
                    <a:cubicBezTo>
                      <a:pt x="13847" y="30179"/>
                      <a:pt x="13704" y="29893"/>
                      <a:pt x="13525" y="29660"/>
                    </a:cubicBezTo>
                    <a:cubicBezTo>
                      <a:pt x="13512" y="29647"/>
                      <a:pt x="13495" y="29642"/>
                      <a:pt x="13478" y="29642"/>
                    </a:cubicBezTo>
                    <a:cubicBezTo>
                      <a:pt x="13447" y="29642"/>
                      <a:pt x="13417" y="29661"/>
                      <a:pt x="13417" y="29696"/>
                    </a:cubicBezTo>
                    <a:cubicBezTo>
                      <a:pt x="13310" y="30143"/>
                      <a:pt x="13507" y="30716"/>
                      <a:pt x="13721" y="31145"/>
                    </a:cubicBezTo>
                    <a:cubicBezTo>
                      <a:pt x="13578" y="31682"/>
                      <a:pt x="13435" y="32237"/>
                      <a:pt x="13292" y="32792"/>
                    </a:cubicBezTo>
                    <a:cubicBezTo>
                      <a:pt x="13274" y="32398"/>
                      <a:pt x="13167" y="32004"/>
                      <a:pt x="12934" y="31664"/>
                    </a:cubicBezTo>
                    <a:cubicBezTo>
                      <a:pt x="12924" y="31645"/>
                      <a:pt x="12898" y="31631"/>
                      <a:pt x="12874" y="31631"/>
                    </a:cubicBezTo>
                    <a:cubicBezTo>
                      <a:pt x="12854" y="31631"/>
                      <a:pt x="12835" y="31640"/>
                      <a:pt x="12827" y="31664"/>
                    </a:cubicBezTo>
                    <a:cubicBezTo>
                      <a:pt x="12594" y="32130"/>
                      <a:pt x="12827" y="32863"/>
                      <a:pt x="13167" y="33257"/>
                    </a:cubicBezTo>
                    <a:lnTo>
                      <a:pt x="13167" y="33293"/>
                    </a:lnTo>
                    <a:cubicBezTo>
                      <a:pt x="12827" y="34707"/>
                      <a:pt x="12540" y="36138"/>
                      <a:pt x="12326" y="37570"/>
                    </a:cubicBezTo>
                    <a:cubicBezTo>
                      <a:pt x="12218" y="37838"/>
                      <a:pt x="12093" y="38089"/>
                      <a:pt x="11950" y="38357"/>
                    </a:cubicBezTo>
                    <a:cubicBezTo>
                      <a:pt x="11924" y="38396"/>
                      <a:pt x="11963" y="38425"/>
                      <a:pt x="12001" y="38425"/>
                    </a:cubicBezTo>
                    <a:cubicBezTo>
                      <a:pt x="12015" y="38425"/>
                      <a:pt x="12029" y="38421"/>
                      <a:pt x="12039" y="38411"/>
                    </a:cubicBezTo>
                    <a:cubicBezTo>
                      <a:pt x="12075" y="38357"/>
                      <a:pt x="12093" y="38303"/>
                      <a:pt x="12129" y="38250"/>
                    </a:cubicBezTo>
                    <a:cubicBezTo>
                      <a:pt x="12138" y="38259"/>
                      <a:pt x="12151" y="38263"/>
                      <a:pt x="12165" y="38263"/>
                    </a:cubicBezTo>
                    <a:cubicBezTo>
                      <a:pt x="12178" y="38263"/>
                      <a:pt x="12191" y="38259"/>
                      <a:pt x="12200" y="38250"/>
                    </a:cubicBezTo>
                    <a:lnTo>
                      <a:pt x="12236" y="38214"/>
                    </a:lnTo>
                    <a:lnTo>
                      <a:pt x="12236" y="38214"/>
                    </a:lnTo>
                    <a:cubicBezTo>
                      <a:pt x="12165" y="38715"/>
                      <a:pt x="12111" y="39216"/>
                      <a:pt x="12075" y="39735"/>
                    </a:cubicBezTo>
                    <a:cubicBezTo>
                      <a:pt x="11878" y="37910"/>
                      <a:pt x="11610" y="36102"/>
                      <a:pt x="11306" y="34313"/>
                    </a:cubicBezTo>
                    <a:cubicBezTo>
                      <a:pt x="11323" y="34313"/>
                      <a:pt x="11323" y="34295"/>
                      <a:pt x="11323" y="34295"/>
                    </a:cubicBezTo>
                    <a:cubicBezTo>
                      <a:pt x="11717" y="33758"/>
                      <a:pt x="11968" y="32953"/>
                      <a:pt x="11735" y="32344"/>
                    </a:cubicBezTo>
                    <a:cubicBezTo>
                      <a:pt x="11723" y="32309"/>
                      <a:pt x="11681" y="32282"/>
                      <a:pt x="11644" y="32282"/>
                    </a:cubicBezTo>
                    <a:cubicBezTo>
                      <a:pt x="11623" y="32282"/>
                      <a:pt x="11604" y="32290"/>
                      <a:pt x="11592" y="32309"/>
                    </a:cubicBezTo>
                    <a:cubicBezTo>
                      <a:pt x="11377" y="32595"/>
                      <a:pt x="11216" y="32917"/>
                      <a:pt x="11145" y="33257"/>
                    </a:cubicBezTo>
                    <a:cubicBezTo>
                      <a:pt x="10930" y="31969"/>
                      <a:pt x="10733" y="30698"/>
                      <a:pt x="10554" y="29445"/>
                    </a:cubicBezTo>
                    <a:lnTo>
                      <a:pt x="10286" y="27387"/>
                    </a:lnTo>
                    <a:cubicBezTo>
                      <a:pt x="10608" y="26958"/>
                      <a:pt x="10787" y="26439"/>
                      <a:pt x="10769" y="25902"/>
                    </a:cubicBezTo>
                    <a:cubicBezTo>
                      <a:pt x="10769" y="25854"/>
                      <a:pt x="10729" y="25815"/>
                      <a:pt x="10687" y="25815"/>
                    </a:cubicBezTo>
                    <a:cubicBezTo>
                      <a:pt x="10665" y="25815"/>
                      <a:pt x="10643" y="25825"/>
                      <a:pt x="10626" y="25848"/>
                    </a:cubicBezTo>
                    <a:cubicBezTo>
                      <a:pt x="10429" y="26063"/>
                      <a:pt x="10268" y="26332"/>
                      <a:pt x="10178" y="26618"/>
                    </a:cubicBezTo>
                    <a:cubicBezTo>
                      <a:pt x="10053" y="25759"/>
                      <a:pt x="9946" y="24882"/>
                      <a:pt x="9838" y="24023"/>
                    </a:cubicBezTo>
                    <a:cubicBezTo>
                      <a:pt x="10160" y="23415"/>
                      <a:pt x="10518" y="22842"/>
                      <a:pt x="10912" y="22305"/>
                    </a:cubicBezTo>
                    <a:lnTo>
                      <a:pt x="10966" y="22305"/>
                    </a:lnTo>
                    <a:cubicBezTo>
                      <a:pt x="11152" y="22191"/>
                      <a:pt x="11361" y="22133"/>
                      <a:pt x="11574" y="22133"/>
                    </a:cubicBezTo>
                    <a:cubicBezTo>
                      <a:pt x="11628" y="22133"/>
                      <a:pt x="11681" y="22137"/>
                      <a:pt x="11735" y="22144"/>
                    </a:cubicBezTo>
                    <a:cubicBezTo>
                      <a:pt x="11646" y="22252"/>
                      <a:pt x="11538" y="22359"/>
                      <a:pt x="11431" y="22431"/>
                    </a:cubicBezTo>
                    <a:cubicBezTo>
                      <a:pt x="11275" y="22493"/>
                      <a:pt x="11107" y="22541"/>
                      <a:pt x="10936" y="22541"/>
                    </a:cubicBezTo>
                    <a:cubicBezTo>
                      <a:pt x="10910" y="22541"/>
                      <a:pt x="10884" y="22540"/>
                      <a:pt x="10858" y="22538"/>
                    </a:cubicBezTo>
                    <a:cubicBezTo>
                      <a:pt x="10805" y="22538"/>
                      <a:pt x="10769" y="22627"/>
                      <a:pt x="10822" y="22663"/>
                    </a:cubicBezTo>
                    <a:cubicBezTo>
                      <a:pt x="10899" y="22700"/>
                      <a:pt x="10978" y="22716"/>
                      <a:pt x="11057" y="22716"/>
                    </a:cubicBezTo>
                    <a:cubicBezTo>
                      <a:pt x="11405" y="22716"/>
                      <a:pt x="11760" y="22403"/>
                      <a:pt x="11950" y="22126"/>
                    </a:cubicBezTo>
                    <a:cubicBezTo>
                      <a:pt x="11968" y="22091"/>
                      <a:pt x="11950" y="22037"/>
                      <a:pt x="11896" y="22019"/>
                    </a:cubicBezTo>
                    <a:cubicBezTo>
                      <a:pt x="11810" y="22003"/>
                      <a:pt x="11724" y="21995"/>
                      <a:pt x="11639" y="21995"/>
                    </a:cubicBezTo>
                    <a:cubicBezTo>
                      <a:pt x="11440" y="21995"/>
                      <a:pt x="11243" y="22039"/>
                      <a:pt x="11055" y="22126"/>
                    </a:cubicBezTo>
                    <a:cubicBezTo>
                      <a:pt x="11359" y="21715"/>
                      <a:pt x="11699" y="21339"/>
                      <a:pt x="12057" y="20963"/>
                    </a:cubicBezTo>
                    <a:cubicBezTo>
                      <a:pt x="12254" y="20766"/>
                      <a:pt x="12469" y="20552"/>
                      <a:pt x="12684" y="20355"/>
                    </a:cubicBezTo>
                    <a:cubicBezTo>
                      <a:pt x="13149" y="20122"/>
                      <a:pt x="13632" y="19907"/>
                      <a:pt x="14133" y="19746"/>
                    </a:cubicBezTo>
                    <a:cubicBezTo>
                      <a:pt x="15243" y="19299"/>
                      <a:pt x="16406" y="19013"/>
                      <a:pt x="17587" y="18887"/>
                    </a:cubicBezTo>
                    <a:cubicBezTo>
                      <a:pt x="17640" y="18869"/>
                      <a:pt x="17640" y="18798"/>
                      <a:pt x="17587" y="18798"/>
                    </a:cubicBezTo>
                    <a:cubicBezTo>
                      <a:pt x="17521" y="18795"/>
                      <a:pt x="17456" y="18794"/>
                      <a:pt x="17390" y="18794"/>
                    </a:cubicBezTo>
                    <a:cubicBezTo>
                      <a:pt x="16145" y="18794"/>
                      <a:pt x="15021" y="19268"/>
                      <a:pt x="13865" y="19710"/>
                    </a:cubicBezTo>
                    <a:cubicBezTo>
                      <a:pt x="13633" y="19812"/>
                      <a:pt x="13390" y="19901"/>
                      <a:pt x="13145" y="20007"/>
                    </a:cubicBezTo>
                    <a:lnTo>
                      <a:pt x="13145" y="20007"/>
                    </a:lnTo>
                    <a:cubicBezTo>
                      <a:pt x="13747" y="19696"/>
                      <a:pt x="14309" y="19306"/>
                      <a:pt x="14903" y="18977"/>
                    </a:cubicBezTo>
                    <a:cubicBezTo>
                      <a:pt x="15654" y="18565"/>
                      <a:pt x="16549" y="18494"/>
                      <a:pt x="17408" y="18494"/>
                    </a:cubicBezTo>
                    <a:cubicBezTo>
                      <a:pt x="17493" y="18494"/>
                      <a:pt x="17639" y="18491"/>
                      <a:pt x="17812" y="18491"/>
                    </a:cubicBezTo>
                    <a:cubicBezTo>
                      <a:pt x="18547" y="18491"/>
                      <a:pt x="19776" y="18538"/>
                      <a:pt x="18965" y="19030"/>
                    </a:cubicBezTo>
                    <a:cubicBezTo>
                      <a:pt x="17676" y="19818"/>
                      <a:pt x="16567" y="20033"/>
                      <a:pt x="15081" y="20068"/>
                    </a:cubicBezTo>
                    <a:cubicBezTo>
                      <a:pt x="14097" y="20086"/>
                      <a:pt x="13220" y="20229"/>
                      <a:pt x="12379" y="20713"/>
                    </a:cubicBezTo>
                    <a:cubicBezTo>
                      <a:pt x="12348" y="20743"/>
                      <a:pt x="12358" y="20788"/>
                      <a:pt x="12395" y="20788"/>
                    </a:cubicBezTo>
                    <a:cubicBezTo>
                      <a:pt x="12401" y="20788"/>
                      <a:pt x="12408" y="20787"/>
                      <a:pt x="12415" y="20784"/>
                    </a:cubicBezTo>
                    <a:cubicBezTo>
                      <a:pt x="13829" y="20229"/>
                      <a:pt x="15207" y="20283"/>
                      <a:pt x="16710" y="20158"/>
                    </a:cubicBezTo>
                    <a:cubicBezTo>
                      <a:pt x="17837" y="20050"/>
                      <a:pt x="18804" y="19281"/>
                      <a:pt x="19752" y="18762"/>
                    </a:cubicBezTo>
                    <a:cubicBezTo>
                      <a:pt x="19824" y="18708"/>
                      <a:pt x="19806" y="18619"/>
                      <a:pt x="19734" y="18601"/>
                    </a:cubicBezTo>
                    <a:cubicBezTo>
                      <a:pt x="18899" y="18458"/>
                      <a:pt x="18088" y="18346"/>
                      <a:pt x="17263" y="18346"/>
                    </a:cubicBezTo>
                    <a:cubicBezTo>
                      <a:pt x="16851" y="18346"/>
                      <a:pt x="16436" y="18374"/>
                      <a:pt x="16012" y="18440"/>
                    </a:cubicBezTo>
                    <a:cubicBezTo>
                      <a:pt x="15028" y="18601"/>
                      <a:pt x="14222" y="19227"/>
                      <a:pt x="13364" y="19746"/>
                    </a:cubicBezTo>
                    <a:cubicBezTo>
                      <a:pt x="13900" y="19263"/>
                      <a:pt x="14455" y="18780"/>
                      <a:pt x="14974" y="18297"/>
                    </a:cubicBezTo>
                    <a:cubicBezTo>
                      <a:pt x="15511" y="17796"/>
                      <a:pt x="16012" y="17348"/>
                      <a:pt x="16549" y="16919"/>
                    </a:cubicBezTo>
                    <a:cubicBezTo>
                      <a:pt x="16751" y="16997"/>
                      <a:pt x="16968" y="17048"/>
                      <a:pt x="17174" y="17048"/>
                    </a:cubicBezTo>
                    <a:cubicBezTo>
                      <a:pt x="17204" y="17048"/>
                      <a:pt x="17235" y="17046"/>
                      <a:pt x="17265" y="17044"/>
                    </a:cubicBezTo>
                    <a:cubicBezTo>
                      <a:pt x="17408" y="17026"/>
                      <a:pt x="17640" y="16901"/>
                      <a:pt x="17605" y="16740"/>
                    </a:cubicBezTo>
                    <a:cubicBezTo>
                      <a:pt x="17587" y="16561"/>
                      <a:pt x="17390" y="16525"/>
                      <a:pt x="17265" y="16489"/>
                    </a:cubicBezTo>
                    <a:lnTo>
                      <a:pt x="17157" y="16471"/>
                    </a:lnTo>
                    <a:cubicBezTo>
                      <a:pt x="17479" y="16239"/>
                      <a:pt x="17819" y="16024"/>
                      <a:pt x="18159" y="15827"/>
                    </a:cubicBezTo>
                    <a:cubicBezTo>
                      <a:pt x="18177" y="15845"/>
                      <a:pt x="18213" y="15863"/>
                      <a:pt x="18231" y="15863"/>
                    </a:cubicBezTo>
                    <a:lnTo>
                      <a:pt x="18303" y="15863"/>
                    </a:lnTo>
                    <a:cubicBezTo>
                      <a:pt x="18392" y="15935"/>
                      <a:pt x="18499" y="15970"/>
                      <a:pt x="18589" y="16006"/>
                    </a:cubicBezTo>
                    <a:cubicBezTo>
                      <a:pt x="18599" y="16011"/>
                      <a:pt x="18608" y="16014"/>
                      <a:pt x="18616" y="16014"/>
                    </a:cubicBezTo>
                    <a:cubicBezTo>
                      <a:pt x="18635" y="16014"/>
                      <a:pt x="18648" y="16001"/>
                      <a:pt x="18661" y="15988"/>
                    </a:cubicBezTo>
                    <a:lnTo>
                      <a:pt x="18750" y="15988"/>
                    </a:lnTo>
                    <a:cubicBezTo>
                      <a:pt x="19269" y="16919"/>
                      <a:pt x="20092" y="17814"/>
                      <a:pt x="21237" y="17814"/>
                    </a:cubicBezTo>
                    <a:cubicBezTo>
                      <a:pt x="21291" y="17814"/>
                      <a:pt x="21327" y="17742"/>
                      <a:pt x="21309" y="17706"/>
                    </a:cubicBezTo>
                    <a:cubicBezTo>
                      <a:pt x="21148" y="17277"/>
                      <a:pt x="20880" y="16883"/>
                      <a:pt x="20539" y="16579"/>
                    </a:cubicBezTo>
                    <a:lnTo>
                      <a:pt x="20539" y="16579"/>
                    </a:lnTo>
                    <a:cubicBezTo>
                      <a:pt x="20594" y="16583"/>
                      <a:pt x="20648" y="16585"/>
                      <a:pt x="20701" y="16585"/>
                    </a:cubicBezTo>
                    <a:cubicBezTo>
                      <a:pt x="21130" y="16585"/>
                      <a:pt x="21552" y="16459"/>
                      <a:pt x="21917" y="16221"/>
                    </a:cubicBezTo>
                    <a:cubicBezTo>
                      <a:pt x="21935" y="16185"/>
                      <a:pt x="21935" y="16167"/>
                      <a:pt x="21917" y="16131"/>
                    </a:cubicBezTo>
                    <a:lnTo>
                      <a:pt x="21882" y="16149"/>
                    </a:lnTo>
                    <a:cubicBezTo>
                      <a:pt x="21644" y="15624"/>
                      <a:pt x="21006" y="15468"/>
                      <a:pt x="20362" y="15468"/>
                    </a:cubicBezTo>
                    <a:cubicBezTo>
                      <a:pt x="20326" y="15468"/>
                      <a:pt x="20289" y="15468"/>
                      <a:pt x="20253" y="15469"/>
                    </a:cubicBezTo>
                    <a:lnTo>
                      <a:pt x="20504" y="15362"/>
                    </a:lnTo>
                    <a:cubicBezTo>
                      <a:pt x="20862" y="15219"/>
                      <a:pt x="21595" y="14950"/>
                      <a:pt x="21613" y="14467"/>
                    </a:cubicBezTo>
                    <a:cubicBezTo>
                      <a:pt x="21633" y="14152"/>
                      <a:pt x="21354" y="14064"/>
                      <a:pt x="21052" y="14064"/>
                    </a:cubicBezTo>
                    <a:cubicBezTo>
                      <a:pt x="20805" y="14064"/>
                      <a:pt x="20543" y="14123"/>
                      <a:pt x="20414" y="14163"/>
                    </a:cubicBezTo>
                    <a:cubicBezTo>
                      <a:pt x="20289" y="14217"/>
                      <a:pt x="20146" y="14270"/>
                      <a:pt x="20021" y="14342"/>
                    </a:cubicBezTo>
                    <a:cubicBezTo>
                      <a:pt x="20361" y="13948"/>
                      <a:pt x="20593" y="13483"/>
                      <a:pt x="20701" y="12982"/>
                    </a:cubicBezTo>
                    <a:cubicBezTo>
                      <a:pt x="20718" y="12946"/>
                      <a:pt x="20683" y="12892"/>
                      <a:pt x="20647" y="12892"/>
                    </a:cubicBezTo>
                    <a:cubicBezTo>
                      <a:pt x="20003" y="12892"/>
                      <a:pt x="19573" y="13304"/>
                      <a:pt x="19287" y="13823"/>
                    </a:cubicBezTo>
                    <a:cubicBezTo>
                      <a:pt x="19394" y="13179"/>
                      <a:pt x="19162" y="12517"/>
                      <a:pt x="18678" y="11872"/>
                    </a:cubicBezTo>
                    <a:cubicBezTo>
                      <a:pt x="18659" y="11853"/>
                      <a:pt x="18628" y="11839"/>
                      <a:pt x="18602" y="11839"/>
                    </a:cubicBezTo>
                    <a:cubicBezTo>
                      <a:pt x="18580" y="11839"/>
                      <a:pt x="18561" y="11848"/>
                      <a:pt x="18553" y="11872"/>
                    </a:cubicBezTo>
                    <a:cubicBezTo>
                      <a:pt x="18338" y="12356"/>
                      <a:pt x="18213" y="12857"/>
                      <a:pt x="18177" y="13376"/>
                    </a:cubicBezTo>
                    <a:cubicBezTo>
                      <a:pt x="18106" y="13250"/>
                      <a:pt x="18034" y="13125"/>
                      <a:pt x="17980" y="13000"/>
                    </a:cubicBezTo>
                    <a:cubicBezTo>
                      <a:pt x="17963" y="12964"/>
                      <a:pt x="17927" y="12946"/>
                      <a:pt x="17891" y="12946"/>
                    </a:cubicBezTo>
                    <a:cubicBezTo>
                      <a:pt x="17873" y="12946"/>
                      <a:pt x="17855" y="12928"/>
                      <a:pt x="17855" y="12928"/>
                    </a:cubicBezTo>
                    <a:lnTo>
                      <a:pt x="17802" y="12928"/>
                    </a:lnTo>
                    <a:cubicBezTo>
                      <a:pt x="17766" y="12928"/>
                      <a:pt x="17748" y="12964"/>
                      <a:pt x="17730" y="12982"/>
                    </a:cubicBezTo>
                    <a:cubicBezTo>
                      <a:pt x="17462" y="13805"/>
                      <a:pt x="17390" y="14968"/>
                      <a:pt x="18088" y="15595"/>
                    </a:cubicBezTo>
                    <a:cubicBezTo>
                      <a:pt x="18070" y="15630"/>
                      <a:pt x="18070" y="15666"/>
                      <a:pt x="18088" y="15684"/>
                    </a:cubicBezTo>
                    <a:cubicBezTo>
                      <a:pt x="17640" y="15899"/>
                      <a:pt x="17211" y="16149"/>
                      <a:pt x="16799" y="16436"/>
                    </a:cubicBezTo>
                    <a:cubicBezTo>
                      <a:pt x="16746" y="16436"/>
                      <a:pt x="16710" y="16454"/>
                      <a:pt x="16674" y="16471"/>
                    </a:cubicBezTo>
                    <a:cubicBezTo>
                      <a:pt x="16656" y="16489"/>
                      <a:pt x="16638" y="16507"/>
                      <a:pt x="16656" y="16525"/>
                    </a:cubicBezTo>
                    <a:cubicBezTo>
                      <a:pt x="16298" y="16776"/>
                      <a:pt x="15976" y="17026"/>
                      <a:pt x="15654" y="17295"/>
                    </a:cubicBezTo>
                    <a:cubicBezTo>
                      <a:pt x="15851" y="16972"/>
                      <a:pt x="15958" y="16561"/>
                      <a:pt x="15779" y="16239"/>
                    </a:cubicBezTo>
                    <a:cubicBezTo>
                      <a:pt x="15770" y="16209"/>
                      <a:pt x="15749" y="16196"/>
                      <a:pt x="15726" y="16196"/>
                    </a:cubicBezTo>
                    <a:cubicBezTo>
                      <a:pt x="15708" y="16196"/>
                      <a:pt x="15688" y="16205"/>
                      <a:pt x="15672" y="16221"/>
                    </a:cubicBezTo>
                    <a:cubicBezTo>
                      <a:pt x="15368" y="16525"/>
                      <a:pt x="15260" y="16972"/>
                      <a:pt x="15350" y="17402"/>
                    </a:cubicBezTo>
                    <a:cubicBezTo>
                      <a:pt x="15332" y="17456"/>
                      <a:pt x="15296" y="17509"/>
                      <a:pt x="15278" y="17563"/>
                    </a:cubicBezTo>
                    <a:cubicBezTo>
                      <a:pt x="15278" y="17563"/>
                      <a:pt x="15278" y="17581"/>
                      <a:pt x="15278" y="17599"/>
                    </a:cubicBezTo>
                    <a:cubicBezTo>
                      <a:pt x="14330" y="18404"/>
                      <a:pt x="13435" y="19317"/>
                      <a:pt x="12594" y="20140"/>
                    </a:cubicBezTo>
                    <a:lnTo>
                      <a:pt x="12522" y="20158"/>
                    </a:lnTo>
                    <a:cubicBezTo>
                      <a:pt x="12505" y="20176"/>
                      <a:pt x="12505" y="20194"/>
                      <a:pt x="12505" y="20212"/>
                    </a:cubicBezTo>
                    <a:lnTo>
                      <a:pt x="12200" y="20516"/>
                    </a:lnTo>
                    <a:cubicBezTo>
                      <a:pt x="12057" y="20605"/>
                      <a:pt x="11932" y="20730"/>
                      <a:pt x="11825" y="20874"/>
                    </a:cubicBezTo>
                    <a:cubicBezTo>
                      <a:pt x="11753" y="20945"/>
                      <a:pt x="11663" y="21035"/>
                      <a:pt x="11574" y="21124"/>
                    </a:cubicBezTo>
                    <a:cubicBezTo>
                      <a:pt x="12003" y="20319"/>
                      <a:pt x="12326" y="19460"/>
                      <a:pt x="12540" y="18583"/>
                    </a:cubicBezTo>
                    <a:cubicBezTo>
                      <a:pt x="12666" y="18118"/>
                      <a:pt x="12791" y="17617"/>
                      <a:pt x="12934" y="17116"/>
                    </a:cubicBezTo>
                    <a:cubicBezTo>
                      <a:pt x="13131" y="17026"/>
                      <a:pt x="13292" y="16901"/>
                      <a:pt x="13435" y="16722"/>
                    </a:cubicBezTo>
                    <a:cubicBezTo>
                      <a:pt x="13578" y="16561"/>
                      <a:pt x="13650" y="16364"/>
                      <a:pt x="13650" y="16149"/>
                    </a:cubicBezTo>
                    <a:cubicBezTo>
                      <a:pt x="13650" y="16097"/>
                      <a:pt x="13621" y="16064"/>
                      <a:pt x="13585" y="16064"/>
                    </a:cubicBezTo>
                    <a:cubicBezTo>
                      <a:pt x="13571" y="16064"/>
                      <a:pt x="13557" y="16068"/>
                      <a:pt x="13542" y="16078"/>
                    </a:cubicBezTo>
                    <a:cubicBezTo>
                      <a:pt x="13346" y="16203"/>
                      <a:pt x="13185" y="16346"/>
                      <a:pt x="13077" y="16543"/>
                    </a:cubicBezTo>
                    <a:cubicBezTo>
                      <a:pt x="13238" y="15863"/>
                      <a:pt x="13346" y="15183"/>
                      <a:pt x="13399" y="14485"/>
                    </a:cubicBezTo>
                    <a:cubicBezTo>
                      <a:pt x="13414" y="14490"/>
                      <a:pt x="13428" y="14492"/>
                      <a:pt x="13442" y="14492"/>
                    </a:cubicBezTo>
                    <a:cubicBezTo>
                      <a:pt x="13479" y="14492"/>
                      <a:pt x="13511" y="14475"/>
                      <a:pt x="13525" y="14449"/>
                    </a:cubicBezTo>
                    <a:lnTo>
                      <a:pt x="13632" y="14288"/>
                    </a:lnTo>
                    <a:cubicBezTo>
                      <a:pt x="13686" y="14235"/>
                      <a:pt x="13721" y="14163"/>
                      <a:pt x="13757" y="14091"/>
                    </a:cubicBezTo>
                    <a:cubicBezTo>
                      <a:pt x="14706" y="13841"/>
                      <a:pt x="15690" y="12749"/>
                      <a:pt x="15314" y="11765"/>
                    </a:cubicBezTo>
                    <a:cubicBezTo>
                      <a:pt x="15307" y="11744"/>
                      <a:pt x="15289" y="11734"/>
                      <a:pt x="15270" y="11734"/>
                    </a:cubicBezTo>
                    <a:cubicBezTo>
                      <a:pt x="15242" y="11734"/>
                      <a:pt x="15214" y="11757"/>
                      <a:pt x="15225" y="11801"/>
                    </a:cubicBezTo>
                    <a:cubicBezTo>
                      <a:pt x="15529" y="12713"/>
                      <a:pt x="14670" y="13447"/>
                      <a:pt x="13882" y="13859"/>
                    </a:cubicBezTo>
                    <a:lnTo>
                      <a:pt x="13882" y="13859"/>
                    </a:lnTo>
                    <a:cubicBezTo>
                      <a:pt x="13936" y="13769"/>
                      <a:pt x="13990" y="13662"/>
                      <a:pt x="14026" y="13555"/>
                    </a:cubicBezTo>
                    <a:cubicBezTo>
                      <a:pt x="14061" y="13537"/>
                      <a:pt x="14061" y="13501"/>
                      <a:pt x="14079" y="13447"/>
                    </a:cubicBezTo>
                    <a:cubicBezTo>
                      <a:pt x="14079" y="13447"/>
                      <a:pt x="14079" y="13429"/>
                      <a:pt x="14079" y="13411"/>
                    </a:cubicBezTo>
                    <a:cubicBezTo>
                      <a:pt x="14795" y="12910"/>
                      <a:pt x="15189" y="12069"/>
                      <a:pt x="15117" y="11192"/>
                    </a:cubicBezTo>
                    <a:cubicBezTo>
                      <a:pt x="15117" y="11163"/>
                      <a:pt x="15093" y="11134"/>
                      <a:pt x="15065" y="11134"/>
                    </a:cubicBezTo>
                    <a:cubicBezTo>
                      <a:pt x="15059" y="11134"/>
                      <a:pt x="15052" y="11135"/>
                      <a:pt x="15046" y="11139"/>
                    </a:cubicBezTo>
                    <a:cubicBezTo>
                      <a:pt x="14777" y="11210"/>
                      <a:pt x="14545" y="11389"/>
                      <a:pt x="14419" y="11622"/>
                    </a:cubicBezTo>
                    <a:cubicBezTo>
                      <a:pt x="14437" y="11336"/>
                      <a:pt x="14437" y="11031"/>
                      <a:pt x="14419" y="10727"/>
                    </a:cubicBezTo>
                    <a:cubicBezTo>
                      <a:pt x="14419" y="10698"/>
                      <a:pt x="14384" y="10669"/>
                      <a:pt x="14351" y="10669"/>
                    </a:cubicBezTo>
                    <a:cubicBezTo>
                      <a:pt x="14344" y="10669"/>
                      <a:pt x="14336" y="10670"/>
                      <a:pt x="14330" y="10673"/>
                    </a:cubicBezTo>
                    <a:cubicBezTo>
                      <a:pt x="13918" y="10834"/>
                      <a:pt x="13596" y="11192"/>
                      <a:pt x="13489" y="11640"/>
                    </a:cubicBezTo>
                    <a:cubicBezTo>
                      <a:pt x="13405" y="11472"/>
                      <a:pt x="13070" y="10988"/>
                      <a:pt x="12842" y="10988"/>
                    </a:cubicBezTo>
                    <a:cubicBezTo>
                      <a:pt x="12778" y="10988"/>
                      <a:pt x="12723" y="11027"/>
                      <a:pt x="12684" y="11121"/>
                    </a:cubicBezTo>
                    <a:cubicBezTo>
                      <a:pt x="12666" y="11049"/>
                      <a:pt x="12648" y="10978"/>
                      <a:pt x="12648" y="10906"/>
                    </a:cubicBezTo>
                    <a:cubicBezTo>
                      <a:pt x="12648" y="10858"/>
                      <a:pt x="12616" y="10827"/>
                      <a:pt x="12579" y="10827"/>
                    </a:cubicBezTo>
                    <a:cubicBezTo>
                      <a:pt x="12560" y="10827"/>
                      <a:pt x="12540" y="10834"/>
                      <a:pt x="12522" y="10852"/>
                    </a:cubicBezTo>
                    <a:cubicBezTo>
                      <a:pt x="11914" y="11371"/>
                      <a:pt x="11950" y="13071"/>
                      <a:pt x="12684" y="13572"/>
                    </a:cubicBezTo>
                    <a:cubicBezTo>
                      <a:pt x="12361" y="13483"/>
                      <a:pt x="12075" y="13322"/>
                      <a:pt x="11842" y="13071"/>
                    </a:cubicBezTo>
                    <a:cubicBezTo>
                      <a:pt x="11681" y="12910"/>
                      <a:pt x="11574" y="12696"/>
                      <a:pt x="11556" y="12481"/>
                    </a:cubicBezTo>
                    <a:cubicBezTo>
                      <a:pt x="11520" y="12195"/>
                      <a:pt x="11681" y="11998"/>
                      <a:pt x="11807" y="11765"/>
                    </a:cubicBezTo>
                    <a:cubicBezTo>
                      <a:pt x="11807" y="11736"/>
                      <a:pt x="11795" y="11707"/>
                      <a:pt x="11771" y="11707"/>
                    </a:cubicBezTo>
                    <a:cubicBezTo>
                      <a:pt x="11765" y="11707"/>
                      <a:pt x="11760" y="11708"/>
                      <a:pt x="11753" y="11711"/>
                    </a:cubicBezTo>
                    <a:cubicBezTo>
                      <a:pt x="11341" y="11998"/>
                      <a:pt x="11323" y="12535"/>
                      <a:pt x="11556" y="12946"/>
                    </a:cubicBezTo>
                    <a:cubicBezTo>
                      <a:pt x="11825" y="13376"/>
                      <a:pt x="12308" y="13662"/>
                      <a:pt x="12827" y="13680"/>
                    </a:cubicBezTo>
                    <a:cubicBezTo>
                      <a:pt x="12845" y="13680"/>
                      <a:pt x="12862" y="13680"/>
                      <a:pt x="12862" y="13662"/>
                    </a:cubicBezTo>
                    <a:cubicBezTo>
                      <a:pt x="12898" y="13680"/>
                      <a:pt x="12934" y="13698"/>
                      <a:pt x="12988" y="13698"/>
                    </a:cubicBezTo>
                    <a:cubicBezTo>
                      <a:pt x="13041" y="13877"/>
                      <a:pt x="13059" y="14056"/>
                      <a:pt x="13095" y="14235"/>
                    </a:cubicBezTo>
                    <a:cubicBezTo>
                      <a:pt x="13095" y="14284"/>
                      <a:pt x="13133" y="14311"/>
                      <a:pt x="13170" y="14311"/>
                    </a:cubicBezTo>
                    <a:cubicBezTo>
                      <a:pt x="13200" y="14311"/>
                      <a:pt x="13230" y="14293"/>
                      <a:pt x="13238" y="14252"/>
                    </a:cubicBezTo>
                    <a:cubicBezTo>
                      <a:pt x="13256" y="14252"/>
                      <a:pt x="13274" y="14252"/>
                      <a:pt x="13292" y="14235"/>
                    </a:cubicBezTo>
                    <a:lnTo>
                      <a:pt x="13292" y="14235"/>
                    </a:lnTo>
                    <a:cubicBezTo>
                      <a:pt x="13167" y="15595"/>
                      <a:pt x="12916" y="16919"/>
                      <a:pt x="12540" y="18225"/>
                    </a:cubicBezTo>
                    <a:cubicBezTo>
                      <a:pt x="12594" y="17724"/>
                      <a:pt x="12594" y="17223"/>
                      <a:pt x="12505" y="16722"/>
                    </a:cubicBezTo>
                    <a:cubicBezTo>
                      <a:pt x="12344" y="15577"/>
                      <a:pt x="11341" y="15094"/>
                      <a:pt x="10840" y="14127"/>
                    </a:cubicBezTo>
                    <a:cubicBezTo>
                      <a:pt x="10828" y="14108"/>
                      <a:pt x="10809" y="14101"/>
                      <a:pt x="10790" y="14101"/>
                    </a:cubicBezTo>
                    <a:cubicBezTo>
                      <a:pt x="10755" y="14101"/>
                      <a:pt x="10721" y="14128"/>
                      <a:pt x="10733" y="14163"/>
                    </a:cubicBezTo>
                    <a:cubicBezTo>
                      <a:pt x="11019" y="15255"/>
                      <a:pt x="10876" y="16382"/>
                      <a:pt x="11019" y="17491"/>
                    </a:cubicBezTo>
                    <a:cubicBezTo>
                      <a:pt x="11162" y="18673"/>
                      <a:pt x="11735" y="19621"/>
                      <a:pt x="11538" y="20856"/>
                    </a:cubicBezTo>
                    <a:cubicBezTo>
                      <a:pt x="11395" y="21142"/>
                      <a:pt x="11252" y="21428"/>
                      <a:pt x="11091" y="21697"/>
                    </a:cubicBezTo>
                    <a:cubicBezTo>
                      <a:pt x="10590" y="22287"/>
                      <a:pt x="10142" y="22932"/>
                      <a:pt x="9767" y="23612"/>
                    </a:cubicBezTo>
                    <a:cubicBezTo>
                      <a:pt x="9677" y="22753"/>
                      <a:pt x="9570" y="21876"/>
                      <a:pt x="9498" y="21017"/>
                    </a:cubicBezTo>
                    <a:cubicBezTo>
                      <a:pt x="9767" y="20641"/>
                      <a:pt x="9874" y="20176"/>
                      <a:pt x="9802" y="19728"/>
                    </a:cubicBezTo>
                    <a:cubicBezTo>
                      <a:pt x="9791" y="19694"/>
                      <a:pt x="9757" y="19674"/>
                      <a:pt x="9725" y="19674"/>
                    </a:cubicBezTo>
                    <a:cubicBezTo>
                      <a:pt x="9707" y="19674"/>
                      <a:pt x="9690" y="19680"/>
                      <a:pt x="9677" y="19693"/>
                    </a:cubicBezTo>
                    <a:cubicBezTo>
                      <a:pt x="9570" y="19782"/>
                      <a:pt x="9462" y="19907"/>
                      <a:pt x="9409" y="20050"/>
                    </a:cubicBezTo>
                    <a:cubicBezTo>
                      <a:pt x="9319" y="18995"/>
                      <a:pt x="9248" y="17957"/>
                      <a:pt x="9194" y="16901"/>
                    </a:cubicBezTo>
                    <a:cubicBezTo>
                      <a:pt x="9194" y="16632"/>
                      <a:pt x="9176" y="16382"/>
                      <a:pt x="9176" y="16131"/>
                    </a:cubicBezTo>
                    <a:cubicBezTo>
                      <a:pt x="9534" y="15738"/>
                      <a:pt x="9731" y="15237"/>
                      <a:pt x="9713" y="14700"/>
                    </a:cubicBezTo>
                    <a:cubicBezTo>
                      <a:pt x="9713" y="14665"/>
                      <a:pt x="9683" y="14637"/>
                      <a:pt x="9651" y="14637"/>
                    </a:cubicBezTo>
                    <a:cubicBezTo>
                      <a:pt x="9635" y="14637"/>
                      <a:pt x="9618" y="14645"/>
                      <a:pt x="9606" y="14664"/>
                    </a:cubicBezTo>
                    <a:cubicBezTo>
                      <a:pt x="9409" y="14843"/>
                      <a:pt x="9266" y="15076"/>
                      <a:pt x="9176" y="15326"/>
                    </a:cubicBezTo>
                    <a:cubicBezTo>
                      <a:pt x="9176" y="14986"/>
                      <a:pt x="9194" y="14646"/>
                      <a:pt x="9212" y="14306"/>
                    </a:cubicBezTo>
                    <a:cubicBezTo>
                      <a:pt x="9212" y="14306"/>
                      <a:pt x="9212" y="14288"/>
                      <a:pt x="9212" y="14288"/>
                    </a:cubicBezTo>
                    <a:cubicBezTo>
                      <a:pt x="9319" y="12284"/>
                      <a:pt x="10321" y="10459"/>
                      <a:pt x="11413" y="8812"/>
                    </a:cubicBezTo>
                    <a:cubicBezTo>
                      <a:pt x="12218" y="7578"/>
                      <a:pt x="13346" y="6575"/>
                      <a:pt x="13900" y="5180"/>
                    </a:cubicBezTo>
                    <a:lnTo>
                      <a:pt x="13900" y="5180"/>
                    </a:lnTo>
                    <a:cubicBezTo>
                      <a:pt x="13936" y="5394"/>
                      <a:pt x="13900" y="5627"/>
                      <a:pt x="13829" y="5824"/>
                    </a:cubicBezTo>
                    <a:cubicBezTo>
                      <a:pt x="13757" y="6092"/>
                      <a:pt x="13668" y="6361"/>
                      <a:pt x="13578" y="6611"/>
                    </a:cubicBezTo>
                    <a:cubicBezTo>
                      <a:pt x="13310" y="7363"/>
                      <a:pt x="12952" y="8079"/>
                      <a:pt x="12522" y="8759"/>
                    </a:cubicBezTo>
                    <a:cubicBezTo>
                      <a:pt x="11825" y="9904"/>
                      <a:pt x="10733" y="10745"/>
                      <a:pt x="9946" y="11819"/>
                    </a:cubicBezTo>
                    <a:cubicBezTo>
                      <a:pt x="9916" y="11848"/>
                      <a:pt x="9947" y="11877"/>
                      <a:pt x="9978" y="11877"/>
                    </a:cubicBezTo>
                    <a:cubicBezTo>
                      <a:pt x="9986" y="11877"/>
                      <a:pt x="9993" y="11876"/>
                      <a:pt x="9999" y="11872"/>
                    </a:cubicBezTo>
                    <a:cubicBezTo>
                      <a:pt x="12039" y="9904"/>
                      <a:pt x="13936" y="7613"/>
                      <a:pt x="14151" y="4679"/>
                    </a:cubicBezTo>
                    <a:cubicBezTo>
                      <a:pt x="14151" y="4644"/>
                      <a:pt x="14121" y="4616"/>
                      <a:pt x="14085" y="4616"/>
                    </a:cubicBezTo>
                    <a:cubicBezTo>
                      <a:pt x="14065" y="4616"/>
                      <a:pt x="14044" y="4624"/>
                      <a:pt x="14026" y="4643"/>
                    </a:cubicBezTo>
                    <a:cubicBezTo>
                      <a:pt x="13095" y="5752"/>
                      <a:pt x="11914" y="6629"/>
                      <a:pt x="11037" y="7792"/>
                    </a:cubicBezTo>
                    <a:cubicBezTo>
                      <a:pt x="10142" y="8955"/>
                      <a:pt x="9695" y="10423"/>
                      <a:pt x="9534" y="11837"/>
                    </a:cubicBezTo>
                    <a:cubicBezTo>
                      <a:pt x="9534" y="11854"/>
                      <a:pt x="9552" y="11872"/>
                      <a:pt x="9588" y="11890"/>
                    </a:cubicBezTo>
                    <a:cubicBezTo>
                      <a:pt x="9480" y="12159"/>
                      <a:pt x="9391" y="12445"/>
                      <a:pt x="9319" y="12749"/>
                    </a:cubicBezTo>
                    <a:cubicBezTo>
                      <a:pt x="9462" y="10960"/>
                      <a:pt x="9695" y="9206"/>
                      <a:pt x="9892" y="7434"/>
                    </a:cubicBezTo>
                    <a:cubicBezTo>
                      <a:pt x="10196" y="7112"/>
                      <a:pt x="10393" y="6719"/>
                      <a:pt x="10465" y="6289"/>
                    </a:cubicBezTo>
                    <a:cubicBezTo>
                      <a:pt x="10465" y="6245"/>
                      <a:pt x="10428" y="6213"/>
                      <a:pt x="10395" y="6213"/>
                    </a:cubicBezTo>
                    <a:cubicBezTo>
                      <a:pt x="10388" y="6213"/>
                      <a:pt x="10381" y="6214"/>
                      <a:pt x="10375" y="6218"/>
                    </a:cubicBezTo>
                    <a:cubicBezTo>
                      <a:pt x="10214" y="6307"/>
                      <a:pt x="10089" y="6432"/>
                      <a:pt x="9999" y="6593"/>
                    </a:cubicBezTo>
                    <a:cubicBezTo>
                      <a:pt x="10053" y="6146"/>
                      <a:pt x="10089" y="5681"/>
                      <a:pt x="10142" y="5233"/>
                    </a:cubicBezTo>
                    <a:cubicBezTo>
                      <a:pt x="10160" y="5215"/>
                      <a:pt x="10178" y="5198"/>
                      <a:pt x="10160" y="5162"/>
                    </a:cubicBezTo>
                    <a:cubicBezTo>
                      <a:pt x="10160" y="5144"/>
                      <a:pt x="10160" y="5126"/>
                      <a:pt x="10142" y="5090"/>
                    </a:cubicBezTo>
                    <a:cubicBezTo>
                      <a:pt x="10142" y="5072"/>
                      <a:pt x="10142" y="5019"/>
                      <a:pt x="10142" y="4965"/>
                    </a:cubicBezTo>
                    <a:cubicBezTo>
                      <a:pt x="10536" y="4840"/>
                      <a:pt x="10840" y="4500"/>
                      <a:pt x="10930" y="4106"/>
                    </a:cubicBezTo>
                    <a:lnTo>
                      <a:pt x="11019" y="4088"/>
                    </a:lnTo>
                    <a:cubicBezTo>
                      <a:pt x="11274" y="4284"/>
                      <a:pt x="11560" y="4352"/>
                      <a:pt x="11861" y="4352"/>
                    </a:cubicBezTo>
                    <a:cubicBezTo>
                      <a:pt x="12522" y="4352"/>
                      <a:pt x="13259" y="4027"/>
                      <a:pt x="13903" y="4027"/>
                    </a:cubicBezTo>
                    <a:cubicBezTo>
                      <a:pt x="13957" y="4027"/>
                      <a:pt x="14009" y="4030"/>
                      <a:pt x="14061" y="4034"/>
                    </a:cubicBezTo>
                    <a:cubicBezTo>
                      <a:pt x="14133" y="4034"/>
                      <a:pt x="14151" y="3981"/>
                      <a:pt x="14151" y="3927"/>
                    </a:cubicBezTo>
                    <a:cubicBezTo>
                      <a:pt x="14037" y="3392"/>
                      <a:pt x="13497" y="3224"/>
                      <a:pt x="12997" y="3224"/>
                    </a:cubicBezTo>
                    <a:cubicBezTo>
                      <a:pt x="12946" y="3224"/>
                      <a:pt x="12895" y="3226"/>
                      <a:pt x="12845" y="3229"/>
                    </a:cubicBezTo>
                    <a:cubicBezTo>
                      <a:pt x="13364" y="2835"/>
                      <a:pt x="13614" y="2299"/>
                      <a:pt x="13936" y="1762"/>
                    </a:cubicBezTo>
                    <a:cubicBezTo>
                      <a:pt x="13954" y="1708"/>
                      <a:pt x="13918" y="1636"/>
                      <a:pt x="13865" y="1636"/>
                    </a:cubicBezTo>
                    <a:cubicBezTo>
                      <a:pt x="13716" y="1627"/>
                      <a:pt x="13567" y="1618"/>
                      <a:pt x="13419" y="1618"/>
                    </a:cubicBezTo>
                    <a:cubicBezTo>
                      <a:pt x="13032" y="1618"/>
                      <a:pt x="12659" y="1677"/>
                      <a:pt x="12361" y="1923"/>
                    </a:cubicBezTo>
                    <a:cubicBezTo>
                      <a:pt x="12469" y="1583"/>
                      <a:pt x="12487" y="1207"/>
                      <a:pt x="12433" y="849"/>
                    </a:cubicBezTo>
                    <a:cubicBezTo>
                      <a:pt x="12420" y="823"/>
                      <a:pt x="12397" y="806"/>
                      <a:pt x="12372" y="806"/>
                    </a:cubicBezTo>
                    <a:cubicBezTo>
                      <a:pt x="12363" y="806"/>
                      <a:pt x="12353" y="808"/>
                      <a:pt x="12344" y="813"/>
                    </a:cubicBezTo>
                    <a:lnTo>
                      <a:pt x="12272" y="885"/>
                    </a:lnTo>
                    <a:cubicBezTo>
                      <a:pt x="12308" y="688"/>
                      <a:pt x="12415" y="652"/>
                      <a:pt x="12397" y="491"/>
                    </a:cubicBezTo>
                    <a:cubicBezTo>
                      <a:pt x="12415" y="455"/>
                      <a:pt x="12379" y="437"/>
                      <a:pt x="12344" y="420"/>
                    </a:cubicBezTo>
                    <a:cubicBezTo>
                      <a:pt x="12260" y="400"/>
                      <a:pt x="12181" y="391"/>
                      <a:pt x="12105" y="391"/>
                    </a:cubicBezTo>
                    <a:cubicBezTo>
                      <a:pt x="11625" y="391"/>
                      <a:pt x="11289" y="757"/>
                      <a:pt x="11073" y="1189"/>
                    </a:cubicBezTo>
                    <a:cubicBezTo>
                      <a:pt x="11001" y="813"/>
                      <a:pt x="10894" y="437"/>
                      <a:pt x="10840" y="44"/>
                    </a:cubicBezTo>
                    <a:cubicBezTo>
                      <a:pt x="10840" y="18"/>
                      <a:pt x="10812" y="1"/>
                      <a:pt x="107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2"/>
              <p:cNvSpPr/>
              <p:nvPr/>
            </p:nvSpPr>
            <p:spPr>
              <a:xfrm>
                <a:off x="3232550" y="3581900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5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5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30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2"/>
              <p:cNvSpPr/>
              <p:nvPr/>
            </p:nvSpPr>
            <p:spPr>
              <a:xfrm>
                <a:off x="3025950" y="3634950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50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8"/>
                      <a:pt x="887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2"/>
              <p:cNvSpPr/>
              <p:nvPr/>
            </p:nvSpPr>
            <p:spPr>
              <a:xfrm>
                <a:off x="3105825" y="34679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29" y="699"/>
                      <a:pt x="519" y="914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6"/>
                      <a:pt x="841" y="1576"/>
                    </a:cubicBezTo>
                    <a:cubicBezTo>
                      <a:pt x="852" y="1581"/>
                      <a:pt x="864" y="1583"/>
                      <a:pt x="875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4"/>
                      <a:pt x="143" y="19"/>
                    </a:cubicBezTo>
                    <a:cubicBezTo>
                      <a:pt x="125" y="7"/>
                      <a:pt x="103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2"/>
              <p:cNvSpPr/>
              <p:nvPr/>
            </p:nvSpPr>
            <p:spPr>
              <a:xfrm>
                <a:off x="2926175" y="3114300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4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7"/>
                    </a:cubicBezTo>
                    <a:cubicBezTo>
                      <a:pt x="1177" y="710"/>
                      <a:pt x="1181" y="712"/>
                      <a:pt x="1185" y="712"/>
                    </a:cubicBezTo>
                    <a:cubicBezTo>
                      <a:pt x="1203" y="712"/>
                      <a:pt x="1224" y="685"/>
                      <a:pt x="1209" y="671"/>
                    </a:cubicBezTo>
                    <a:lnTo>
                      <a:pt x="1191" y="671"/>
                    </a:lnTo>
                    <a:cubicBezTo>
                      <a:pt x="869" y="385"/>
                      <a:pt x="457" y="223"/>
                      <a:pt x="100" y="9"/>
                    </a:cubicBezTo>
                    <a:cubicBezTo>
                      <a:pt x="91" y="3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2"/>
              <p:cNvSpPr/>
              <p:nvPr/>
            </p:nvSpPr>
            <p:spPr>
              <a:xfrm>
                <a:off x="3126850" y="28845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7" y="1"/>
                    </a:moveTo>
                    <a:cubicBezTo>
                      <a:pt x="662" y="1"/>
                      <a:pt x="591" y="90"/>
                      <a:pt x="501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4" y="323"/>
                      <a:pt x="823" y="198"/>
                      <a:pt x="841" y="72"/>
                    </a:cubicBezTo>
                    <a:cubicBezTo>
                      <a:pt x="841" y="36"/>
                      <a:pt x="823" y="1"/>
                      <a:pt x="78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2"/>
              <p:cNvSpPr/>
              <p:nvPr/>
            </p:nvSpPr>
            <p:spPr>
              <a:xfrm>
                <a:off x="2949575" y="30402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0" y="348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6"/>
                      <a:pt x="703" y="162"/>
                      <a:pt x="667" y="162"/>
                    </a:cubicBezTo>
                    <a:cubicBezTo>
                      <a:pt x="607" y="162"/>
                      <a:pt x="547" y="170"/>
                      <a:pt x="488" y="170"/>
                    </a:cubicBezTo>
                    <a:cubicBezTo>
                      <a:pt x="458" y="170"/>
                      <a:pt x="428" y="168"/>
                      <a:pt x="398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2"/>
              <p:cNvSpPr/>
              <p:nvPr/>
            </p:nvSpPr>
            <p:spPr>
              <a:xfrm>
                <a:off x="3326075" y="31670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1"/>
                    </a:moveTo>
                    <a:cubicBezTo>
                      <a:pt x="35" y="1"/>
                      <a:pt x="1" y="28"/>
                      <a:pt x="12" y="63"/>
                    </a:cubicBezTo>
                    <a:cubicBezTo>
                      <a:pt x="48" y="188"/>
                      <a:pt x="138" y="296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52" y="278"/>
                    </a:cubicBez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2"/>
              <p:cNvSpPr/>
              <p:nvPr/>
            </p:nvSpPr>
            <p:spPr>
              <a:xfrm>
                <a:off x="2981900" y="3049600"/>
                <a:ext cx="134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6" y="1044"/>
                      <a:pt x="227" y="1006"/>
                      <a:pt x="215" y="968"/>
                    </a:cubicBezTo>
                    <a:cubicBezTo>
                      <a:pt x="143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2" y="557"/>
                      <a:pt x="286" y="897"/>
                      <a:pt x="215" y="1237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7" y="1274"/>
                      <a:pt x="280" y="1268"/>
                      <a:pt x="286" y="1255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2"/>
              <p:cNvSpPr/>
              <p:nvPr/>
            </p:nvSpPr>
            <p:spPr>
              <a:xfrm>
                <a:off x="3103125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12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29" y="0"/>
                    </a:moveTo>
                    <a:cubicBezTo>
                      <a:pt x="105" y="0"/>
                      <a:pt x="81" y="2"/>
                      <a:pt x="54" y="7"/>
                    </a:cubicBezTo>
                    <a:cubicBezTo>
                      <a:pt x="19" y="7"/>
                      <a:pt x="1" y="25"/>
                      <a:pt x="1" y="60"/>
                    </a:cubicBezTo>
                    <a:cubicBezTo>
                      <a:pt x="36" y="382"/>
                      <a:pt x="180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1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498"/>
                      <a:pt x="490" y="0"/>
                      <a:pt x="12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2"/>
              <p:cNvSpPr/>
              <p:nvPr/>
            </p:nvSpPr>
            <p:spPr>
              <a:xfrm>
                <a:off x="3301325" y="36237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78" y="4721"/>
                    </a:moveTo>
                    <a:cubicBezTo>
                      <a:pt x="9878" y="4810"/>
                      <a:pt x="9860" y="4900"/>
                      <a:pt x="9843" y="4971"/>
                    </a:cubicBezTo>
                    <a:lnTo>
                      <a:pt x="9843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8"/>
                      <a:pt x="9878" y="4721"/>
                    </a:cubicBezTo>
                    <a:close/>
                    <a:moveTo>
                      <a:pt x="10200" y="6152"/>
                    </a:moveTo>
                    <a:cubicBezTo>
                      <a:pt x="10523" y="6582"/>
                      <a:pt x="10719" y="7101"/>
                      <a:pt x="10773" y="7638"/>
                    </a:cubicBezTo>
                    <a:cubicBezTo>
                      <a:pt x="10362" y="7333"/>
                      <a:pt x="10344" y="6671"/>
                      <a:pt x="10200" y="6152"/>
                    </a:cubicBezTo>
                    <a:close/>
                    <a:moveTo>
                      <a:pt x="9699" y="9534"/>
                    </a:moveTo>
                    <a:cubicBezTo>
                      <a:pt x="9699" y="9642"/>
                      <a:pt x="9699" y="9749"/>
                      <a:pt x="9717" y="9839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2" y="10346"/>
                      <a:pt x="9509" y="9932"/>
                      <a:pt x="9699" y="9534"/>
                    </a:cubicBezTo>
                    <a:close/>
                    <a:moveTo>
                      <a:pt x="11757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79" y="11718"/>
                      <a:pt x="11900" y="11521"/>
                      <a:pt x="11757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8" y="15154"/>
                      <a:pt x="10719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76" y="13543"/>
                      <a:pt x="12384" y="13650"/>
                      <a:pt x="12509" y="13758"/>
                    </a:cubicBezTo>
                    <a:lnTo>
                      <a:pt x="12491" y="13758"/>
                    </a:lnTo>
                    <a:cubicBezTo>
                      <a:pt x="12813" y="14205"/>
                      <a:pt x="13171" y="14635"/>
                      <a:pt x="13547" y="15046"/>
                    </a:cubicBezTo>
                    <a:cubicBezTo>
                      <a:pt x="14084" y="15655"/>
                      <a:pt x="14800" y="16048"/>
                      <a:pt x="15336" y="16639"/>
                    </a:cubicBezTo>
                    <a:cubicBezTo>
                      <a:pt x="15346" y="16653"/>
                      <a:pt x="15356" y="16658"/>
                      <a:pt x="15366" y="16658"/>
                    </a:cubicBezTo>
                    <a:cubicBezTo>
                      <a:pt x="15395" y="16658"/>
                      <a:pt x="15421" y="16612"/>
                      <a:pt x="15408" y="16585"/>
                    </a:cubicBezTo>
                    <a:cubicBezTo>
                      <a:pt x="14943" y="16030"/>
                      <a:pt x="14298" y="15655"/>
                      <a:pt x="13815" y="15136"/>
                    </a:cubicBezTo>
                    <a:cubicBezTo>
                      <a:pt x="13511" y="14796"/>
                      <a:pt x="13225" y="14456"/>
                      <a:pt x="12956" y="14098"/>
                    </a:cubicBezTo>
                    <a:lnTo>
                      <a:pt x="12956" y="14098"/>
                    </a:lnTo>
                    <a:cubicBezTo>
                      <a:pt x="13243" y="14295"/>
                      <a:pt x="13565" y="14474"/>
                      <a:pt x="13869" y="14635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3"/>
                      <a:pt x="17371" y="18034"/>
                      <a:pt x="17065" y="18034"/>
                    </a:cubicBezTo>
                    <a:cubicBezTo>
                      <a:pt x="16983" y="18034"/>
                      <a:pt x="16848" y="18013"/>
                      <a:pt x="16643" y="17963"/>
                    </a:cubicBezTo>
                    <a:cubicBezTo>
                      <a:pt x="15855" y="17766"/>
                      <a:pt x="15157" y="17140"/>
                      <a:pt x="14567" y="16639"/>
                    </a:cubicBezTo>
                    <a:cubicBezTo>
                      <a:pt x="13654" y="15816"/>
                      <a:pt x="12903" y="14849"/>
                      <a:pt x="12312" y="13776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3"/>
                      <a:pt x="10702" y="17927"/>
                    </a:cubicBezTo>
                    <a:close/>
                    <a:moveTo>
                      <a:pt x="8840" y="18894"/>
                    </a:moveTo>
                    <a:lnTo>
                      <a:pt x="8840" y="18894"/>
                    </a:lnTo>
                    <a:cubicBezTo>
                      <a:pt x="9019" y="19252"/>
                      <a:pt x="9180" y="19681"/>
                      <a:pt x="9091" y="20039"/>
                    </a:cubicBezTo>
                    <a:cubicBezTo>
                      <a:pt x="8912" y="19681"/>
                      <a:pt x="8823" y="19287"/>
                      <a:pt x="8840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46" y="20093"/>
                      <a:pt x="16768" y="20254"/>
                      <a:pt x="17036" y="20468"/>
                    </a:cubicBezTo>
                    <a:cubicBezTo>
                      <a:pt x="16875" y="20433"/>
                      <a:pt x="16732" y="20379"/>
                      <a:pt x="16589" y="20307"/>
                    </a:cubicBezTo>
                    <a:cubicBezTo>
                      <a:pt x="16500" y="20218"/>
                      <a:pt x="16392" y="20146"/>
                      <a:pt x="16285" y="20111"/>
                    </a:cubicBezTo>
                    <a:cubicBezTo>
                      <a:pt x="16276" y="20102"/>
                      <a:pt x="16267" y="20097"/>
                      <a:pt x="16258" y="20097"/>
                    </a:cubicBezTo>
                    <a:cubicBezTo>
                      <a:pt x="16249" y="20097"/>
                      <a:pt x="16240" y="20102"/>
                      <a:pt x="16231" y="20111"/>
                    </a:cubicBezTo>
                    <a:cubicBezTo>
                      <a:pt x="16213" y="20102"/>
                      <a:pt x="16200" y="20097"/>
                      <a:pt x="16189" y="20097"/>
                    </a:cubicBezTo>
                    <a:cubicBezTo>
                      <a:pt x="16177" y="20097"/>
                      <a:pt x="16168" y="20102"/>
                      <a:pt x="16160" y="20111"/>
                    </a:cubicBezTo>
                    <a:cubicBezTo>
                      <a:pt x="16142" y="20075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8" y="20182"/>
                    </a:lnTo>
                    <a:cubicBezTo>
                      <a:pt x="16016" y="20236"/>
                      <a:pt x="16034" y="20289"/>
                      <a:pt x="16052" y="20361"/>
                    </a:cubicBezTo>
                    <a:cubicBezTo>
                      <a:pt x="16088" y="20451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5"/>
                    </a:cubicBezTo>
                    <a:cubicBezTo>
                      <a:pt x="16052" y="20629"/>
                      <a:pt x="15998" y="20504"/>
                      <a:pt x="15981" y="20361"/>
                    </a:cubicBezTo>
                    <a:cubicBezTo>
                      <a:pt x="15998" y="20343"/>
                      <a:pt x="15981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56" y="20486"/>
                    </a:moveTo>
                    <a:cubicBezTo>
                      <a:pt x="16410" y="20540"/>
                      <a:pt x="16446" y="20594"/>
                      <a:pt x="16500" y="20647"/>
                    </a:cubicBezTo>
                    <a:cubicBezTo>
                      <a:pt x="16535" y="20737"/>
                      <a:pt x="16553" y="20844"/>
                      <a:pt x="16553" y="20952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4" y="20647"/>
                      <a:pt x="16356" y="20576"/>
                      <a:pt x="16321" y="20504"/>
                    </a:cubicBezTo>
                    <a:cubicBezTo>
                      <a:pt x="16338" y="20504"/>
                      <a:pt x="16356" y="20504"/>
                      <a:pt x="16356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cubicBezTo>
                      <a:pt x="12276" y="15350"/>
                      <a:pt x="12491" y="16531"/>
                      <a:pt x="12384" y="17713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7" y="17730"/>
                      <a:pt x="12437" y="17713"/>
                    </a:cubicBezTo>
                    <a:cubicBezTo>
                      <a:pt x="12545" y="16693"/>
                      <a:pt x="12527" y="15673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56" y="16800"/>
                      <a:pt x="13064" y="17909"/>
                      <a:pt x="12795" y="19090"/>
                    </a:cubicBezTo>
                    <a:cubicBezTo>
                      <a:pt x="12652" y="19753"/>
                      <a:pt x="12419" y="20379"/>
                      <a:pt x="12240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4"/>
                      <a:pt x="12169" y="14008"/>
                    </a:cubicBezTo>
                    <a:close/>
                    <a:moveTo>
                      <a:pt x="17323" y="20576"/>
                    </a:moveTo>
                    <a:cubicBezTo>
                      <a:pt x="17484" y="20647"/>
                      <a:pt x="17681" y="20683"/>
                      <a:pt x="17860" y="20719"/>
                    </a:cubicBezTo>
                    <a:cubicBezTo>
                      <a:pt x="18003" y="20773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81"/>
                      <a:pt x="18951" y="21793"/>
                      <a:pt x="18629" y="21793"/>
                    </a:cubicBezTo>
                    <a:cubicBezTo>
                      <a:pt x="18604" y="21796"/>
                      <a:pt x="18579" y="21798"/>
                      <a:pt x="18554" y="21798"/>
                    </a:cubicBezTo>
                    <a:cubicBezTo>
                      <a:pt x="18178" y="21798"/>
                      <a:pt x="17752" y="21438"/>
                      <a:pt x="17484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2"/>
                      <a:pt x="16875" y="20594"/>
                      <a:pt x="16857" y="20576"/>
                    </a:cubicBezTo>
                    <a:lnTo>
                      <a:pt x="16857" y="20576"/>
                    </a:lnTo>
                    <a:cubicBezTo>
                      <a:pt x="16949" y="20602"/>
                      <a:pt x="17050" y="20619"/>
                      <a:pt x="17154" y="20619"/>
                    </a:cubicBezTo>
                    <a:cubicBezTo>
                      <a:pt x="17192" y="20619"/>
                      <a:pt x="17231" y="20616"/>
                      <a:pt x="17269" y="20612"/>
                    </a:cubicBezTo>
                    <a:cubicBezTo>
                      <a:pt x="17287" y="20612"/>
                      <a:pt x="17323" y="20594"/>
                      <a:pt x="17323" y="20576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4" y="14742"/>
                      <a:pt x="9180" y="15010"/>
                      <a:pt x="9145" y="15297"/>
                    </a:cubicBezTo>
                    <a:cubicBezTo>
                      <a:pt x="8930" y="15887"/>
                      <a:pt x="8661" y="16460"/>
                      <a:pt x="8357" y="16997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80" y="20396"/>
                      <a:pt x="6199" y="20423"/>
                      <a:pt x="6223" y="20423"/>
                    </a:cubicBezTo>
                    <a:cubicBezTo>
                      <a:pt x="6236" y="20423"/>
                      <a:pt x="6251" y="20416"/>
                      <a:pt x="6264" y="20397"/>
                    </a:cubicBezTo>
                    <a:cubicBezTo>
                      <a:pt x="6961" y="19269"/>
                      <a:pt x="7731" y="18196"/>
                      <a:pt x="8465" y="17068"/>
                    </a:cubicBezTo>
                    <a:cubicBezTo>
                      <a:pt x="8679" y="16693"/>
                      <a:pt x="8876" y="16299"/>
                      <a:pt x="9037" y="15887"/>
                    </a:cubicBezTo>
                    <a:lnTo>
                      <a:pt x="9037" y="15887"/>
                    </a:lnTo>
                    <a:cubicBezTo>
                      <a:pt x="8984" y="16263"/>
                      <a:pt x="8912" y="16621"/>
                      <a:pt x="8840" y="16997"/>
                    </a:cubicBezTo>
                    <a:cubicBezTo>
                      <a:pt x="8089" y="19108"/>
                      <a:pt x="6639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601"/>
                      <a:pt x="9270" y="14456"/>
                    </a:cubicBezTo>
                    <a:close/>
                    <a:moveTo>
                      <a:pt x="13618" y="20791"/>
                    </a:moveTo>
                    <a:lnTo>
                      <a:pt x="13618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8" y="20791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39" y="21417"/>
                      <a:pt x="8429" y="21703"/>
                      <a:pt x="8465" y="22007"/>
                    </a:cubicBezTo>
                    <a:cubicBezTo>
                      <a:pt x="8304" y="21739"/>
                      <a:pt x="8232" y="21453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55" y="20952"/>
                      <a:pt x="15873" y="21059"/>
                      <a:pt x="15891" y="21184"/>
                    </a:cubicBezTo>
                    <a:cubicBezTo>
                      <a:pt x="15891" y="21224"/>
                      <a:pt x="15921" y="21245"/>
                      <a:pt x="15952" y="21245"/>
                    </a:cubicBezTo>
                    <a:cubicBezTo>
                      <a:pt x="15962" y="21245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27" y="21685"/>
                      <a:pt x="15909" y="21900"/>
                    </a:cubicBezTo>
                    <a:cubicBezTo>
                      <a:pt x="15730" y="22079"/>
                      <a:pt x="15605" y="22294"/>
                      <a:pt x="15533" y="22526"/>
                    </a:cubicBezTo>
                    <a:cubicBezTo>
                      <a:pt x="15408" y="21972"/>
                      <a:pt x="15641" y="21381"/>
                      <a:pt x="15855" y="20826"/>
                    </a:cubicBezTo>
                    <a:close/>
                    <a:moveTo>
                      <a:pt x="16696" y="20808"/>
                    </a:move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31"/>
                      <a:pt x="17233" y="21256"/>
                      <a:pt x="17394" y="21381"/>
                    </a:cubicBezTo>
                    <a:cubicBezTo>
                      <a:pt x="17466" y="21506"/>
                      <a:pt x="17502" y="21614"/>
                      <a:pt x="17537" y="21685"/>
                    </a:cubicBezTo>
                    <a:cubicBezTo>
                      <a:pt x="17734" y="22025"/>
                      <a:pt x="17860" y="22401"/>
                      <a:pt x="17895" y="22795"/>
                    </a:cubicBezTo>
                    <a:lnTo>
                      <a:pt x="17895" y="22813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3"/>
                      <a:pt x="16732" y="21685"/>
                      <a:pt x="16678" y="21560"/>
                    </a:cubicBezTo>
                    <a:cubicBezTo>
                      <a:pt x="16643" y="21417"/>
                      <a:pt x="16589" y="21292"/>
                      <a:pt x="16535" y="21166"/>
                    </a:cubicBezTo>
                    <a:lnTo>
                      <a:pt x="16535" y="21166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6" y="21178"/>
                      <a:pt x="16696" y="21131"/>
                    </a:cubicBezTo>
                    <a:cubicBezTo>
                      <a:pt x="16714" y="21023"/>
                      <a:pt x="16714" y="20916"/>
                      <a:pt x="16696" y="20808"/>
                    </a:cubicBezTo>
                    <a:close/>
                    <a:moveTo>
                      <a:pt x="16321" y="21131"/>
                    </a:moveTo>
                    <a:cubicBezTo>
                      <a:pt x="16374" y="21327"/>
                      <a:pt x="16464" y="21506"/>
                      <a:pt x="16553" y="21703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299" y="22995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2" y="22902"/>
                    </a:cubicBezTo>
                    <a:cubicBezTo>
                      <a:pt x="16052" y="22652"/>
                      <a:pt x="16070" y="22383"/>
                      <a:pt x="16088" y="22115"/>
                    </a:cubicBezTo>
                    <a:cubicBezTo>
                      <a:pt x="16106" y="21811"/>
                      <a:pt x="16142" y="21488"/>
                      <a:pt x="16177" y="21184"/>
                    </a:cubicBezTo>
                    <a:lnTo>
                      <a:pt x="16195" y="21202"/>
                    </a:lnTo>
                    <a:cubicBezTo>
                      <a:pt x="16207" y="21214"/>
                      <a:pt x="16225" y="21220"/>
                      <a:pt x="16244" y="21220"/>
                    </a:cubicBezTo>
                    <a:cubicBezTo>
                      <a:pt x="16281" y="21220"/>
                      <a:pt x="16321" y="21196"/>
                      <a:pt x="16321" y="21148"/>
                    </a:cubicBezTo>
                    <a:lnTo>
                      <a:pt x="16321" y="21131"/>
                    </a:lnTo>
                    <a:close/>
                    <a:moveTo>
                      <a:pt x="7534" y="22652"/>
                    </a:moveTo>
                    <a:lnTo>
                      <a:pt x="7534" y="22670"/>
                    </a:lnTo>
                    <a:lnTo>
                      <a:pt x="7498" y="22687"/>
                    </a:lnTo>
                    <a:cubicBezTo>
                      <a:pt x="7462" y="22705"/>
                      <a:pt x="7462" y="22741"/>
                      <a:pt x="7498" y="22777"/>
                    </a:cubicBezTo>
                    <a:cubicBezTo>
                      <a:pt x="7301" y="23027"/>
                      <a:pt x="7051" y="23224"/>
                      <a:pt x="6765" y="23367"/>
                    </a:cubicBezTo>
                    <a:cubicBezTo>
                      <a:pt x="6961" y="23081"/>
                      <a:pt x="7230" y="22831"/>
                      <a:pt x="7534" y="22652"/>
                    </a:cubicBezTo>
                    <a:close/>
                    <a:moveTo>
                      <a:pt x="7176" y="24370"/>
                    </a:moveTo>
                    <a:cubicBezTo>
                      <a:pt x="7212" y="24495"/>
                      <a:pt x="7266" y="24638"/>
                      <a:pt x="7301" y="24763"/>
                    </a:cubicBezTo>
                    <a:lnTo>
                      <a:pt x="7301" y="24781"/>
                    </a:lnTo>
                    <a:lnTo>
                      <a:pt x="7230" y="24781"/>
                    </a:lnTo>
                    <a:cubicBezTo>
                      <a:pt x="7194" y="24674"/>
                      <a:pt x="7176" y="24584"/>
                      <a:pt x="7140" y="24477"/>
                    </a:cubicBezTo>
                    <a:lnTo>
                      <a:pt x="7176" y="24370"/>
                    </a:lnTo>
                    <a:close/>
                    <a:moveTo>
                      <a:pt x="6120" y="24924"/>
                    </a:moveTo>
                    <a:lnTo>
                      <a:pt x="6120" y="24924"/>
                    </a:lnTo>
                    <a:cubicBezTo>
                      <a:pt x="6102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1" y="25229"/>
                      <a:pt x="5118" y="25390"/>
                      <a:pt x="4635" y="25533"/>
                    </a:cubicBezTo>
                    <a:cubicBezTo>
                      <a:pt x="5065" y="25211"/>
                      <a:pt x="5583" y="24996"/>
                      <a:pt x="6120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6" y="25175"/>
                      <a:pt x="11560" y="25497"/>
                      <a:pt x="11382" y="25765"/>
                    </a:cubicBezTo>
                    <a:cubicBezTo>
                      <a:pt x="11399" y="25586"/>
                      <a:pt x="11453" y="25407"/>
                      <a:pt x="11525" y="25246"/>
                    </a:cubicBezTo>
                    <a:cubicBezTo>
                      <a:pt x="11578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1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5" y="26482"/>
                      <a:pt x="8686" y="26475"/>
                      <a:pt x="8626" y="26463"/>
                    </a:cubicBezTo>
                    <a:cubicBezTo>
                      <a:pt x="8429" y="26410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0" y="25891"/>
                    </a:cubicBezTo>
                    <a:cubicBezTo>
                      <a:pt x="7749" y="25712"/>
                      <a:pt x="7659" y="25551"/>
                      <a:pt x="7552" y="25390"/>
                    </a:cubicBezTo>
                    <a:cubicBezTo>
                      <a:pt x="7534" y="25229"/>
                      <a:pt x="7498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2"/>
                      <a:pt x="6639" y="25103"/>
                      <a:pt x="6621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5" y="26982"/>
                      <a:pt x="4456" y="27000"/>
                    </a:cubicBezTo>
                    <a:cubicBezTo>
                      <a:pt x="4725" y="26571"/>
                      <a:pt x="5065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0" y="25175"/>
                    </a:lnTo>
                    <a:cubicBezTo>
                      <a:pt x="6496" y="25157"/>
                      <a:pt x="6496" y="25067"/>
                      <a:pt x="6460" y="25067"/>
                    </a:cubicBezTo>
                    <a:cubicBezTo>
                      <a:pt x="6514" y="25032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3"/>
                      <a:pt x="13261" y="26320"/>
                    </a:cubicBezTo>
                    <a:close/>
                    <a:moveTo>
                      <a:pt x="10004" y="8765"/>
                    </a:moveTo>
                    <a:lnTo>
                      <a:pt x="10004" y="8765"/>
                    </a:lnTo>
                    <a:cubicBezTo>
                      <a:pt x="10451" y="10555"/>
                      <a:pt x="11435" y="12290"/>
                      <a:pt x="12097" y="13919"/>
                    </a:cubicBezTo>
                    <a:cubicBezTo>
                      <a:pt x="12079" y="13919"/>
                      <a:pt x="12062" y="13937"/>
                      <a:pt x="12062" y="13955"/>
                    </a:cubicBezTo>
                    <a:cubicBezTo>
                      <a:pt x="11811" y="14993"/>
                      <a:pt x="11829" y="16066"/>
                      <a:pt x="11829" y="17140"/>
                    </a:cubicBezTo>
                    <a:cubicBezTo>
                      <a:pt x="11811" y="18321"/>
                      <a:pt x="11739" y="19520"/>
                      <a:pt x="11954" y="20683"/>
                    </a:cubicBezTo>
                    <a:cubicBezTo>
                      <a:pt x="11918" y="20969"/>
                      <a:pt x="11972" y="21238"/>
                      <a:pt x="12097" y="21488"/>
                    </a:cubicBezTo>
                    <a:cubicBezTo>
                      <a:pt x="12062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2"/>
                      <a:pt x="12205" y="21828"/>
                      <a:pt x="12223" y="21685"/>
                    </a:cubicBezTo>
                    <a:cubicBezTo>
                      <a:pt x="12276" y="21399"/>
                      <a:pt x="12348" y="21113"/>
                      <a:pt x="12437" y="20844"/>
                    </a:cubicBezTo>
                    <a:cubicBezTo>
                      <a:pt x="12634" y="20128"/>
                      <a:pt x="12885" y="19448"/>
                      <a:pt x="13046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18" y="20433"/>
                    </a:cubicBezTo>
                    <a:cubicBezTo>
                      <a:pt x="13439" y="20701"/>
                      <a:pt x="13314" y="20987"/>
                      <a:pt x="13189" y="21292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3"/>
                      <a:pt x="13103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4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8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5" y="26767"/>
                    </a:cubicBezTo>
                    <a:cubicBezTo>
                      <a:pt x="12455" y="26751"/>
                      <a:pt x="12437" y="26743"/>
                      <a:pt x="12417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19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8" y="24370"/>
                    </a:cubicBezTo>
                    <a:cubicBezTo>
                      <a:pt x="11596" y="22079"/>
                      <a:pt x="11238" y="19788"/>
                      <a:pt x="10880" y="17498"/>
                    </a:cubicBezTo>
                    <a:cubicBezTo>
                      <a:pt x="10898" y="17480"/>
                      <a:pt x="10880" y="17462"/>
                      <a:pt x="10880" y="17462"/>
                    </a:cubicBezTo>
                    <a:cubicBezTo>
                      <a:pt x="10737" y="16585"/>
                      <a:pt x="10612" y="15690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4"/>
                    </a:cubicBezTo>
                    <a:cubicBezTo>
                      <a:pt x="11399" y="14921"/>
                      <a:pt x="10988" y="14420"/>
                      <a:pt x="10433" y="14277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5"/>
                      <a:pt x="10004" y="8765"/>
                    </a:cubicBezTo>
                    <a:close/>
                    <a:moveTo>
                      <a:pt x="13994" y="22473"/>
                    </a:moveTo>
                    <a:cubicBezTo>
                      <a:pt x="14477" y="24155"/>
                      <a:pt x="14674" y="25891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9"/>
                      <a:pt x="13869" y="25658"/>
                      <a:pt x="13869" y="25050"/>
                    </a:cubicBezTo>
                    <a:cubicBezTo>
                      <a:pt x="13851" y="24298"/>
                      <a:pt x="13887" y="23546"/>
                      <a:pt x="13958" y="22813"/>
                    </a:cubicBezTo>
                    <a:cubicBezTo>
                      <a:pt x="14066" y="23600"/>
                      <a:pt x="14137" y="24405"/>
                      <a:pt x="14155" y="25211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1"/>
                    </a:cubicBezTo>
                    <a:cubicBezTo>
                      <a:pt x="14281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3"/>
                    </a:lnTo>
                    <a:close/>
                    <a:moveTo>
                      <a:pt x="7158" y="25193"/>
                    </a:moveTo>
                    <a:lnTo>
                      <a:pt x="7158" y="25193"/>
                    </a:lnTo>
                    <a:cubicBezTo>
                      <a:pt x="7230" y="25264"/>
                      <a:pt x="7301" y="25336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41"/>
                    </a:cubicBez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2" y="27464"/>
                      <a:pt x="8138" y="27951"/>
                      <a:pt x="7897" y="27951"/>
                    </a:cubicBezTo>
                    <a:cubicBezTo>
                      <a:pt x="7860" y="27951"/>
                      <a:pt x="7817" y="27939"/>
                      <a:pt x="7767" y="27913"/>
                    </a:cubicBezTo>
                    <a:cubicBezTo>
                      <a:pt x="7409" y="27734"/>
                      <a:pt x="7158" y="27412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2"/>
                    </a:cubicBezTo>
                    <a:cubicBezTo>
                      <a:pt x="7015" y="25658"/>
                      <a:pt x="7033" y="25622"/>
                      <a:pt x="7051" y="25569"/>
                    </a:cubicBezTo>
                    <a:cubicBezTo>
                      <a:pt x="7069" y="25712"/>
                      <a:pt x="7122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1" y="25970"/>
                      <a:pt x="7301" y="25926"/>
                    </a:cubicBezTo>
                    <a:cubicBezTo>
                      <a:pt x="7266" y="25676"/>
                      <a:pt x="7230" y="25425"/>
                      <a:pt x="7158" y="25193"/>
                    </a:cubicBezTo>
                    <a:close/>
                    <a:moveTo>
                      <a:pt x="6532" y="25533"/>
                    </a:moveTo>
                    <a:cubicBezTo>
                      <a:pt x="6532" y="25569"/>
                      <a:pt x="6514" y="25604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2"/>
                      <a:pt x="6747" y="25765"/>
                      <a:pt x="6747" y="25837"/>
                    </a:cubicBezTo>
                    <a:cubicBezTo>
                      <a:pt x="6747" y="25855"/>
                      <a:pt x="6747" y="25891"/>
                      <a:pt x="6765" y="25909"/>
                    </a:cubicBezTo>
                    <a:cubicBezTo>
                      <a:pt x="6747" y="26123"/>
                      <a:pt x="6747" y="26356"/>
                      <a:pt x="6765" y="26589"/>
                    </a:cubicBezTo>
                    <a:cubicBezTo>
                      <a:pt x="6639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2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7" y="27282"/>
                      <a:pt x="5798" y="27286"/>
                    </a:cubicBezTo>
                    <a:cubicBezTo>
                      <a:pt x="5798" y="26929"/>
                      <a:pt x="5888" y="26571"/>
                      <a:pt x="6049" y="26266"/>
                    </a:cubicBezTo>
                    <a:cubicBezTo>
                      <a:pt x="6174" y="25998"/>
                      <a:pt x="6335" y="25747"/>
                      <a:pt x="6532" y="25533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19" y="30132"/>
                      <a:pt x="14298" y="30347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73" y="31349"/>
                      <a:pt x="12491" y="31474"/>
                      <a:pt x="12509" y="31617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0" y="32064"/>
                    </a:cubicBezTo>
                    <a:cubicBezTo>
                      <a:pt x="12240" y="31760"/>
                      <a:pt x="12312" y="31474"/>
                      <a:pt x="12473" y="31205"/>
                    </a:cubicBezTo>
                    <a:close/>
                    <a:moveTo>
                      <a:pt x="14513" y="32530"/>
                    </a:moveTo>
                    <a:lnTo>
                      <a:pt x="14513" y="32530"/>
                    </a:lnTo>
                    <a:cubicBezTo>
                      <a:pt x="14603" y="32780"/>
                      <a:pt x="14638" y="33049"/>
                      <a:pt x="14603" y="33317"/>
                    </a:cubicBezTo>
                    <a:cubicBezTo>
                      <a:pt x="14477" y="33067"/>
                      <a:pt x="14459" y="32798"/>
                      <a:pt x="14513" y="32530"/>
                    </a:cubicBezTo>
                    <a:close/>
                    <a:moveTo>
                      <a:pt x="12938" y="33621"/>
                    </a:moveTo>
                    <a:lnTo>
                      <a:pt x="12938" y="33621"/>
                    </a:ln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099" y="34301"/>
                      <a:pt x="12974" y="33961"/>
                      <a:pt x="12938" y="33621"/>
                    </a:cubicBezTo>
                    <a:close/>
                    <a:moveTo>
                      <a:pt x="4921" y="35053"/>
                    </a:moveTo>
                    <a:cubicBezTo>
                      <a:pt x="5065" y="35071"/>
                      <a:pt x="5208" y="35089"/>
                      <a:pt x="5351" y="35125"/>
                    </a:cubicBezTo>
                    <a:cubicBezTo>
                      <a:pt x="5243" y="35196"/>
                      <a:pt x="5154" y="35268"/>
                      <a:pt x="5065" y="35339"/>
                    </a:cubicBezTo>
                    <a:lnTo>
                      <a:pt x="4939" y="35339"/>
                    </a:lnTo>
                    <a:cubicBezTo>
                      <a:pt x="4814" y="35321"/>
                      <a:pt x="4689" y="35268"/>
                      <a:pt x="4581" y="35196"/>
                    </a:cubicBezTo>
                    <a:cubicBezTo>
                      <a:pt x="4563" y="35178"/>
                      <a:pt x="4617" y="35160"/>
                      <a:pt x="4653" y="35125"/>
                    </a:cubicBezTo>
                    <a:cubicBezTo>
                      <a:pt x="4725" y="35089"/>
                      <a:pt x="4814" y="35053"/>
                      <a:pt x="4921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0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57"/>
                      <a:pt x="8661" y="35411"/>
                      <a:pt x="8608" y="35465"/>
                    </a:cubicBezTo>
                    <a:cubicBezTo>
                      <a:pt x="8554" y="35536"/>
                      <a:pt x="8483" y="35590"/>
                      <a:pt x="8429" y="35661"/>
                    </a:cubicBezTo>
                    <a:cubicBezTo>
                      <a:pt x="8447" y="35518"/>
                      <a:pt x="8518" y="35393"/>
                      <a:pt x="8626" y="35286"/>
                    </a:cubicBezTo>
                    <a:cubicBezTo>
                      <a:pt x="8661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6"/>
                    </a:cubicBezTo>
                    <a:lnTo>
                      <a:pt x="3060" y="35948"/>
                    </a:lnTo>
                    <a:cubicBezTo>
                      <a:pt x="2667" y="35608"/>
                      <a:pt x="2183" y="35429"/>
                      <a:pt x="1664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3" y="36055"/>
                      <a:pt x="2863" y="36073"/>
                      <a:pt x="2881" y="36091"/>
                    </a:cubicBezTo>
                    <a:cubicBezTo>
                      <a:pt x="2595" y="36145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6" y="36381"/>
                    </a:cubicBezTo>
                    <a:cubicBezTo>
                      <a:pt x="1067" y="36381"/>
                      <a:pt x="493" y="36245"/>
                      <a:pt x="233" y="35840"/>
                    </a:cubicBezTo>
                    <a:cubicBezTo>
                      <a:pt x="115" y="35664"/>
                      <a:pt x="1133" y="35620"/>
                      <a:pt x="1569" y="35620"/>
                    </a:cubicBezTo>
                    <a:cubicBezTo>
                      <a:pt x="1664" y="35620"/>
                      <a:pt x="1732" y="35622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7"/>
                      <a:pt x="15837" y="36395"/>
                    </a:cubicBezTo>
                    <a:cubicBezTo>
                      <a:pt x="15837" y="36252"/>
                      <a:pt x="15837" y="36109"/>
                      <a:pt x="15855" y="35948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3483" y="36415"/>
                    </a:moveTo>
                    <a:lnTo>
                      <a:pt x="3483" y="36415"/>
                    </a:lnTo>
                    <a:cubicBezTo>
                      <a:pt x="3497" y="36420"/>
                      <a:pt x="3511" y="36431"/>
                      <a:pt x="3526" y="36431"/>
                    </a:cubicBezTo>
                    <a:lnTo>
                      <a:pt x="3526" y="36485"/>
                    </a:lnTo>
                    <a:cubicBezTo>
                      <a:pt x="3382" y="36502"/>
                      <a:pt x="3257" y="36538"/>
                      <a:pt x="3114" y="36574"/>
                    </a:cubicBezTo>
                    <a:cubicBezTo>
                      <a:pt x="3237" y="36504"/>
                      <a:pt x="3360" y="36451"/>
                      <a:pt x="3483" y="36415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1" y="36771"/>
                      <a:pt x="12366" y="37057"/>
                    </a:cubicBezTo>
                    <a:cubicBezTo>
                      <a:pt x="12384" y="36842"/>
                      <a:pt x="12437" y="36628"/>
                      <a:pt x="12527" y="36431"/>
                    </a:cubicBezTo>
                    <a:cubicBezTo>
                      <a:pt x="12581" y="36306"/>
                      <a:pt x="12652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4"/>
                      <a:pt x="11077" y="37487"/>
                    </a:cubicBezTo>
                    <a:cubicBezTo>
                      <a:pt x="10898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0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17" y="33478"/>
                      <a:pt x="9860" y="34802"/>
                      <a:pt x="10344" y="36001"/>
                    </a:cubicBezTo>
                    <a:cubicBezTo>
                      <a:pt x="10349" y="36012"/>
                      <a:pt x="10357" y="36016"/>
                      <a:pt x="10366" y="36016"/>
                    </a:cubicBezTo>
                    <a:cubicBezTo>
                      <a:pt x="10388" y="36016"/>
                      <a:pt x="10415" y="35991"/>
                      <a:pt x="10415" y="35966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4" y="36341"/>
                    </a:moveTo>
                    <a:cubicBezTo>
                      <a:pt x="2698" y="36368"/>
                      <a:pt x="2720" y="36384"/>
                      <a:pt x="2746" y="36384"/>
                    </a:cubicBezTo>
                    <a:cubicBezTo>
                      <a:pt x="2755" y="36384"/>
                      <a:pt x="2764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4" y="36735"/>
                    </a:cubicBezTo>
                    <a:cubicBezTo>
                      <a:pt x="2649" y="36789"/>
                      <a:pt x="2684" y="36860"/>
                      <a:pt x="2756" y="36878"/>
                    </a:cubicBezTo>
                    <a:cubicBezTo>
                      <a:pt x="2702" y="36932"/>
                      <a:pt x="2631" y="36986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8"/>
                      <a:pt x="1223" y="37748"/>
                      <a:pt x="951" y="37748"/>
                    </a:cubicBezTo>
                    <a:cubicBezTo>
                      <a:pt x="885" y="37748"/>
                      <a:pt x="818" y="37744"/>
                      <a:pt x="752" y="37737"/>
                    </a:cubicBezTo>
                    <a:cubicBezTo>
                      <a:pt x="287" y="37612"/>
                      <a:pt x="591" y="37236"/>
                      <a:pt x="805" y="37093"/>
                    </a:cubicBezTo>
                    <a:cubicBezTo>
                      <a:pt x="1360" y="36681"/>
                      <a:pt x="2040" y="36538"/>
                      <a:pt x="2684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95" y="37988"/>
                      <a:pt x="4259" y="38238"/>
                      <a:pt x="4223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54" y="38753"/>
                      <a:pt x="4166" y="38784"/>
                      <a:pt x="4169" y="38828"/>
                    </a:cubicBezTo>
                    <a:lnTo>
                      <a:pt x="4169" y="38828"/>
                    </a:lnTo>
                    <a:cubicBezTo>
                      <a:pt x="4116" y="38738"/>
                      <a:pt x="4080" y="38632"/>
                      <a:pt x="4009" y="38560"/>
                    </a:cubicBezTo>
                    <a:cubicBezTo>
                      <a:pt x="3955" y="38471"/>
                      <a:pt x="3883" y="38399"/>
                      <a:pt x="3812" y="38328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5"/>
                    </a:moveTo>
                    <a:lnTo>
                      <a:pt x="3132" y="36825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6" y="38202"/>
                      <a:pt x="2344" y="38417"/>
                      <a:pt x="2166" y="38596"/>
                    </a:cubicBezTo>
                    <a:cubicBezTo>
                      <a:pt x="2107" y="38640"/>
                      <a:pt x="1618" y="38911"/>
                      <a:pt x="1471" y="38911"/>
                    </a:cubicBezTo>
                    <a:cubicBezTo>
                      <a:pt x="1438" y="38911"/>
                      <a:pt x="1422" y="38897"/>
                      <a:pt x="1432" y="38865"/>
                    </a:cubicBezTo>
                    <a:cubicBezTo>
                      <a:pt x="1647" y="37862"/>
                      <a:pt x="2398" y="37379"/>
                      <a:pt x="3132" y="36825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7"/>
                      <a:pt x="12943" y="38448"/>
                      <a:pt x="12956" y="38489"/>
                    </a:cubicBezTo>
                    <a:cubicBezTo>
                      <a:pt x="13028" y="38668"/>
                      <a:pt x="13082" y="38865"/>
                      <a:pt x="13117" y="39061"/>
                    </a:cubicBezTo>
                    <a:cubicBezTo>
                      <a:pt x="12974" y="39026"/>
                      <a:pt x="12921" y="38865"/>
                      <a:pt x="12885" y="38704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69" y="37469"/>
                      <a:pt x="3722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7"/>
                      <a:pt x="2935" y="39258"/>
                      <a:pt x="2846" y="38954"/>
                    </a:cubicBezTo>
                    <a:cubicBezTo>
                      <a:pt x="2667" y="38417"/>
                      <a:pt x="2863" y="37934"/>
                      <a:pt x="3114" y="37469"/>
                    </a:cubicBezTo>
                    <a:cubicBezTo>
                      <a:pt x="3132" y="37478"/>
                      <a:pt x="3150" y="37482"/>
                      <a:pt x="3165" y="37482"/>
                    </a:cubicBezTo>
                    <a:cubicBezTo>
                      <a:pt x="3181" y="37482"/>
                      <a:pt x="3194" y="37478"/>
                      <a:pt x="3203" y="37469"/>
                    </a:cubicBezTo>
                    <a:cubicBezTo>
                      <a:pt x="3400" y="37236"/>
                      <a:pt x="3543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588" y="39563"/>
                      <a:pt x="7570" y="40064"/>
                    </a:cubicBezTo>
                    <a:lnTo>
                      <a:pt x="7534" y="40064"/>
                    </a:lnTo>
                    <a:cubicBezTo>
                      <a:pt x="7480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3"/>
                      <a:pt x="7033" y="39903"/>
                      <a:pt x="7212" y="39580"/>
                    </a:cubicBezTo>
                    <a:cubicBezTo>
                      <a:pt x="7391" y="39205"/>
                      <a:pt x="7677" y="38900"/>
                      <a:pt x="8017" y="38668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38"/>
                      <a:pt x="8805" y="38274"/>
                      <a:pt x="8823" y="38292"/>
                    </a:cubicBezTo>
                    <a:cubicBezTo>
                      <a:pt x="8321" y="39026"/>
                      <a:pt x="9001" y="39920"/>
                      <a:pt x="9234" y="40708"/>
                    </a:cubicBezTo>
                    <a:cubicBezTo>
                      <a:pt x="9216" y="40708"/>
                      <a:pt x="9216" y="40708"/>
                      <a:pt x="9216" y="40726"/>
                    </a:cubicBezTo>
                    <a:cubicBezTo>
                      <a:pt x="9198" y="40784"/>
                      <a:pt x="9168" y="40809"/>
                      <a:pt x="9130" y="40809"/>
                    </a:cubicBezTo>
                    <a:cubicBezTo>
                      <a:pt x="8914" y="40809"/>
                      <a:pt x="8444" y="39979"/>
                      <a:pt x="8429" y="39903"/>
                    </a:cubicBezTo>
                    <a:cubicBezTo>
                      <a:pt x="8321" y="39580"/>
                      <a:pt x="8321" y="39240"/>
                      <a:pt x="8429" y="38918"/>
                    </a:cubicBezTo>
                    <a:cubicBezTo>
                      <a:pt x="8465" y="38918"/>
                      <a:pt x="8500" y="38900"/>
                      <a:pt x="8518" y="38865"/>
                    </a:cubicBezTo>
                    <a:cubicBezTo>
                      <a:pt x="8608" y="38650"/>
                      <a:pt x="8661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1" y="38310"/>
                    </a:moveTo>
                    <a:lnTo>
                      <a:pt x="9001" y="38310"/>
                    </a:lnTo>
                    <a:cubicBezTo>
                      <a:pt x="9789" y="38596"/>
                      <a:pt x="9932" y="40260"/>
                      <a:pt x="9431" y="40887"/>
                    </a:cubicBezTo>
                    <a:cubicBezTo>
                      <a:pt x="9377" y="40583"/>
                      <a:pt x="9288" y="40296"/>
                      <a:pt x="9145" y="40028"/>
                    </a:cubicBezTo>
                    <a:cubicBezTo>
                      <a:pt x="8912" y="39473"/>
                      <a:pt x="8787" y="39026"/>
                      <a:pt x="8894" y="38435"/>
                    </a:cubicBezTo>
                    <a:lnTo>
                      <a:pt x="8894" y="38435"/>
                    </a:lnTo>
                    <a:cubicBezTo>
                      <a:pt x="8912" y="38507"/>
                      <a:pt x="8948" y="38578"/>
                      <a:pt x="9001" y="38650"/>
                    </a:cubicBezTo>
                    <a:cubicBezTo>
                      <a:pt x="9013" y="38674"/>
                      <a:pt x="9035" y="38684"/>
                      <a:pt x="9058" y="38684"/>
                    </a:cubicBezTo>
                    <a:cubicBezTo>
                      <a:pt x="9103" y="38684"/>
                      <a:pt x="9151" y="38644"/>
                      <a:pt x="9127" y="38596"/>
                    </a:cubicBezTo>
                    <a:lnTo>
                      <a:pt x="9001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25" y="39115"/>
                      <a:pt x="8196" y="39688"/>
                      <a:pt x="8411" y="40153"/>
                    </a:cubicBezTo>
                    <a:cubicBezTo>
                      <a:pt x="8411" y="40189"/>
                      <a:pt x="8393" y="40207"/>
                      <a:pt x="8393" y="40260"/>
                    </a:cubicBezTo>
                    <a:cubicBezTo>
                      <a:pt x="8375" y="40260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41" y="40387"/>
                      <a:pt x="8280" y="40514"/>
                      <a:pt x="8271" y="40538"/>
                    </a:cubicBezTo>
                    <a:lnTo>
                      <a:pt x="8271" y="40538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6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8"/>
                      <a:pt x="8375" y="38578"/>
                    </a:cubicBezTo>
                    <a:close/>
                    <a:moveTo>
                      <a:pt x="17430" y="41441"/>
                    </a:moveTo>
                    <a:lnTo>
                      <a:pt x="17430" y="41441"/>
                    </a:lnTo>
                    <a:cubicBezTo>
                      <a:pt x="17036" y="41585"/>
                      <a:pt x="16678" y="41799"/>
                      <a:pt x="16374" y="42068"/>
                    </a:cubicBezTo>
                    <a:cubicBezTo>
                      <a:pt x="16221" y="42175"/>
                      <a:pt x="16085" y="42303"/>
                      <a:pt x="15966" y="42445"/>
                    </a:cubicBezTo>
                    <a:lnTo>
                      <a:pt x="15966" y="42445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7" y="42157"/>
                      <a:pt x="15998" y="41978"/>
                    </a:cubicBezTo>
                    <a:cubicBezTo>
                      <a:pt x="16160" y="41853"/>
                      <a:pt x="16356" y="41746"/>
                      <a:pt x="16553" y="41692"/>
                    </a:cubicBezTo>
                    <a:cubicBezTo>
                      <a:pt x="16840" y="41567"/>
                      <a:pt x="17126" y="41495"/>
                      <a:pt x="17430" y="41441"/>
                    </a:cubicBezTo>
                    <a:close/>
                    <a:moveTo>
                      <a:pt x="18217" y="41245"/>
                    </a:moveTo>
                    <a:cubicBezTo>
                      <a:pt x="19112" y="41424"/>
                      <a:pt x="20043" y="41871"/>
                      <a:pt x="20365" y="42766"/>
                    </a:cubicBezTo>
                    <a:cubicBezTo>
                      <a:pt x="19685" y="42694"/>
                      <a:pt x="19041" y="42372"/>
                      <a:pt x="18575" y="41871"/>
                    </a:cubicBezTo>
                    <a:cubicBezTo>
                      <a:pt x="18611" y="41835"/>
                      <a:pt x="18629" y="41799"/>
                      <a:pt x="18593" y="41764"/>
                    </a:cubicBezTo>
                    <a:cubicBezTo>
                      <a:pt x="18504" y="41567"/>
                      <a:pt x="18361" y="41388"/>
                      <a:pt x="18217" y="41245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6"/>
                      <a:pt x="17376" y="41835"/>
                      <a:pt x="17376" y="41925"/>
                    </a:cubicBezTo>
                    <a:cubicBezTo>
                      <a:pt x="16840" y="42462"/>
                      <a:pt x="16678" y="43410"/>
                      <a:pt x="15802" y="43482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5"/>
                      <a:pt x="15891" y="42784"/>
                    </a:cubicBezTo>
                    <a:cubicBezTo>
                      <a:pt x="16070" y="42515"/>
                      <a:pt x="16303" y="42283"/>
                      <a:pt x="16571" y="42104"/>
                    </a:cubicBezTo>
                    <a:cubicBezTo>
                      <a:pt x="16822" y="41907"/>
                      <a:pt x="17108" y="41764"/>
                      <a:pt x="17412" y="41656"/>
                    </a:cubicBezTo>
                    <a:close/>
                    <a:moveTo>
                      <a:pt x="17537" y="42175"/>
                    </a:moveTo>
                    <a:lnTo>
                      <a:pt x="17537" y="42372"/>
                    </a:lnTo>
                    <a:cubicBezTo>
                      <a:pt x="17394" y="42730"/>
                      <a:pt x="17323" y="43124"/>
                      <a:pt x="17359" y="43499"/>
                    </a:cubicBezTo>
                    <a:cubicBezTo>
                      <a:pt x="17353" y="43494"/>
                      <a:pt x="17346" y="43492"/>
                      <a:pt x="17340" y="43492"/>
                    </a:cubicBezTo>
                    <a:cubicBezTo>
                      <a:pt x="17323" y="43492"/>
                      <a:pt x="17305" y="43505"/>
                      <a:pt x="17305" y="43517"/>
                    </a:cubicBezTo>
                    <a:cubicBezTo>
                      <a:pt x="17219" y="43646"/>
                      <a:pt x="16835" y="44302"/>
                      <a:pt x="16658" y="44302"/>
                    </a:cubicBezTo>
                    <a:cubicBezTo>
                      <a:pt x="16613" y="44302"/>
                      <a:pt x="16582" y="44262"/>
                      <a:pt x="16571" y="44162"/>
                    </a:cubicBezTo>
                    <a:cubicBezTo>
                      <a:pt x="16571" y="43768"/>
                      <a:pt x="16661" y="43374"/>
                      <a:pt x="16857" y="43034"/>
                    </a:cubicBezTo>
                    <a:cubicBezTo>
                      <a:pt x="17001" y="42730"/>
                      <a:pt x="17215" y="42462"/>
                      <a:pt x="17448" y="42229"/>
                    </a:cubicBezTo>
                    <a:cubicBezTo>
                      <a:pt x="17484" y="42229"/>
                      <a:pt x="17520" y="42211"/>
                      <a:pt x="17537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5" y="41764"/>
                      <a:pt x="18271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3"/>
                      <a:pt x="18361" y="41960"/>
                      <a:pt x="18379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303"/>
                      <a:pt x="19470" y="43517"/>
                      <a:pt x="19470" y="43732"/>
                    </a:cubicBezTo>
                    <a:cubicBezTo>
                      <a:pt x="19470" y="43865"/>
                      <a:pt x="19397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5"/>
                    </a:cubicBezTo>
                    <a:cubicBezTo>
                      <a:pt x="18844" y="43947"/>
                      <a:pt x="18575" y="43571"/>
                      <a:pt x="18343" y="43195"/>
                    </a:cubicBezTo>
                    <a:cubicBezTo>
                      <a:pt x="18289" y="42980"/>
                      <a:pt x="18200" y="42784"/>
                      <a:pt x="18092" y="42605"/>
                    </a:cubicBezTo>
                    <a:cubicBezTo>
                      <a:pt x="18074" y="42462"/>
                      <a:pt x="18056" y="42300"/>
                      <a:pt x="18056" y="42157"/>
                    </a:cubicBezTo>
                    <a:cubicBezTo>
                      <a:pt x="18110" y="42157"/>
                      <a:pt x="18128" y="42122"/>
                      <a:pt x="18146" y="42086"/>
                    </a:cubicBezTo>
                    <a:cubicBezTo>
                      <a:pt x="18182" y="41978"/>
                      <a:pt x="18182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95" y="41960"/>
                    </a:moveTo>
                    <a:lnTo>
                      <a:pt x="17895" y="41978"/>
                    </a:lnTo>
                    <a:lnTo>
                      <a:pt x="17913" y="42014"/>
                    </a:lnTo>
                    <a:cubicBezTo>
                      <a:pt x="17895" y="42139"/>
                      <a:pt x="17877" y="42265"/>
                      <a:pt x="17895" y="42390"/>
                    </a:cubicBezTo>
                    <a:cubicBezTo>
                      <a:pt x="17877" y="42390"/>
                      <a:pt x="17877" y="42408"/>
                      <a:pt x="17895" y="42426"/>
                    </a:cubicBezTo>
                    <a:cubicBezTo>
                      <a:pt x="17949" y="42748"/>
                      <a:pt x="18056" y="43070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2" y="44735"/>
                      <a:pt x="17974" y="44787"/>
                      <a:pt x="17918" y="44787"/>
                    </a:cubicBezTo>
                    <a:cubicBezTo>
                      <a:pt x="17673" y="44787"/>
                      <a:pt x="17480" y="43778"/>
                      <a:pt x="17466" y="43589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33"/>
                    </a:cubicBezTo>
                    <a:cubicBezTo>
                      <a:pt x="17806" y="42354"/>
                      <a:pt x="17860" y="42157"/>
                      <a:pt x="17895" y="41960"/>
                    </a:cubicBezTo>
                    <a:close/>
                    <a:moveTo>
                      <a:pt x="11972" y="44824"/>
                    </a:moveTo>
                    <a:cubicBezTo>
                      <a:pt x="11972" y="44913"/>
                      <a:pt x="11954" y="45021"/>
                      <a:pt x="11936" y="45110"/>
                    </a:cubicBezTo>
                    <a:cubicBezTo>
                      <a:pt x="11865" y="45271"/>
                      <a:pt x="11739" y="45414"/>
                      <a:pt x="11614" y="45522"/>
                    </a:cubicBezTo>
                    <a:cubicBezTo>
                      <a:pt x="11704" y="45271"/>
                      <a:pt x="11829" y="45038"/>
                      <a:pt x="11972" y="44824"/>
                    </a:cubicBezTo>
                    <a:close/>
                    <a:moveTo>
                      <a:pt x="12240" y="40350"/>
                    </a:moveTo>
                    <a:lnTo>
                      <a:pt x="12240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2"/>
                    </a:cubicBezTo>
                    <a:cubicBezTo>
                      <a:pt x="9180" y="44591"/>
                      <a:pt x="11256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40"/>
                      <a:pt x="12384" y="47329"/>
                    </a:cubicBezTo>
                    <a:cubicBezTo>
                      <a:pt x="12455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4"/>
                      <a:pt x="12294" y="47490"/>
                    </a:cubicBezTo>
                    <a:cubicBezTo>
                      <a:pt x="12240" y="47311"/>
                      <a:pt x="12133" y="47186"/>
                      <a:pt x="11990" y="47096"/>
                    </a:cubicBezTo>
                    <a:close/>
                    <a:moveTo>
                      <a:pt x="11578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20"/>
                      <a:pt x="11310" y="47866"/>
                      <a:pt x="11328" y="47830"/>
                    </a:cubicBezTo>
                    <a:cubicBezTo>
                      <a:pt x="11417" y="47705"/>
                      <a:pt x="11507" y="47580"/>
                      <a:pt x="11578" y="47436"/>
                    </a:cubicBezTo>
                    <a:close/>
                    <a:moveTo>
                      <a:pt x="10095" y="47802"/>
                    </a:moveTo>
                    <a:cubicBezTo>
                      <a:pt x="10303" y="47802"/>
                      <a:pt x="10515" y="47829"/>
                      <a:pt x="10737" y="47902"/>
                    </a:cubicBezTo>
                    <a:cubicBezTo>
                      <a:pt x="10200" y="48063"/>
                      <a:pt x="9681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0" y="48594"/>
                      <a:pt x="9180" y="48600"/>
                    </a:cubicBezTo>
                    <a:cubicBezTo>
                      <a:pt x="8930" y="48600"/>
                      <a:pt x="8679" y="48564"/>
                      <a:pt x="8447" y="48492"/>
                    </a:cubicBezTo>
                    <a:cubicBezTo>
                      <a:pt x="8378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3" y="47802"/>
                      <a:pt x="10095" y="47802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4"/>
                      <a:pt x="11058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34"/>
                    </a:cubicBezTo>
                    <a:cubicBezTo>
                      <a:pt x="9340" y="50122"/>
                      <a:pt x="8963" y="50179"/>
                      <a:pt x="8583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3"/>
                      <a:pt x="8339" y="49924"/>
                    </a:cubicBezTo>
                    <a:cubicBezTo>
                      <a:pt x="8429" y="49763"/>
                      <a:pt x="8554" y="49530"/>
                      <a:pt x="8697" y="49333"/>
                    </a:cubicBezTo>
                    <a:cubicBezTo>
                      <a:pt x="9198" y="48582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2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4"/>
                      <a:pt x="12683" y="48067"/>
                      <a:pt x="12706" y="48067"/>
                    </a:cubicBezTo>
                    <a:cubicBezTo>
                      <a:pt x="12728" y="48067"/>
                      <a:pt x="12751" y="48054"/>
                      <a:pt x="12759" y="48027"/>
                    </a:cubicBezTo>
                    <a:lnTo>
                      <a:pt x="12759" y="47902"/>
                    </a:lnTo>
                    <a:cubicBezTo>
                      <a:pt x="13010" y="48045"/>
                      <a:pt x="13243" y="48224"/>
                      <a:pt x="13475" y="48403"/>
                    </a:cubicBezTo>
                    <a:cubicBezTo>
                      <a:pt x="13815" y="48707"/>
                      <a:pt x="13958" y="49190"/>
                      <a:pt x="14084" y="49637"/>
                    </a:cubicBezTo>
                    <a:cubicBezTo>
                      <a:pt x="14119" y="49763"/>
                      <a:pt x="14209" y="50371"/>
                      <a:pt x="14316" y="50443"/>
                    </a:cubicBezTo>
                    <a:cubicBezTo>
                      <a:pt x="13833" y="50174"/>
                      <a:pt x="13404" y="49834"/>
                      <a:pt x="13064" y="49423"/>
                    </a:cubicBezTo>
                    <a:cubicBezTo>
                      <a:pt x="13010" y="49369"/>
                      <a:pt x="12974" y="49315"/>
                      <a:pt x="12938" y="49262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1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19" y="47866"/>
                      <a:pt x="12384" y="47741"/>
                      <a:pt x="12348" y="47633"/>
                    </a:cubicBezTo>
                    <a:close/>
                    <a:moveTo>
                      <a:pt x="11095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0" y="49763"/>
                      <a:pt x="9771" y="50049"/>
                      <a:pt x="9753" y="50317"/>
                    </a:cubicBezTo>
                    <a:cubicBezTo>
                      <a:pt x="9735" y="50532"/>
                      <a:pt x="9699" y="50729"/>
                      <a:pt x="9681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1"/>
                      <a:pt x="9646" y="50931"/>
                    </a:cubicBezTo>
                    <a:cubicBezTo>
                      <a:pt x="9531" y="50931"/>
                      <a:pt x="9646" y="50226"/>
                      <a:pt x="9664" y="50174"/>
                    </a:cubicBezTo>
                    <a:cubicBezTo>
                      <a:pt x="9771" y="49852"/>
                      <a:pt x="9914" y="49548"/>
                      <a:pt x="10111" y="49280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70" y="49297"/>
                      <a:pt x="10845" y="49942"/>
                    </a:cubicBez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90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3" y="51442"/>
                      <a:pt x="9863" y="50853"/>
                      <a:pt x="9878" y="50711"/>
                    </a:cubicBezTo>
                    <a:cubicBezTo>
                      <a:pt x="9914" y="50121"/>
                      <a:pt x="10147" y="49548"/>
                      <a:pt x="10523" y="49083"/>
                    </a:cubicBezTo>
                    <a:cubicBezTo>
                      <a:pt x="10755" y="48814"/>
                      <a:pt x="11006" y="48582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62" y="48385"/>
                      <a:pt x="12133" y="48528"/>
                      <a:pt x="12240" y="48635"/>
                    </a:cubicBezTo>
                    <a:cubicBezTo>
                      <a:pt x="12253" y="48654"/>
                      <a:pt x="12270" y="48662"/>
                      <a:pt x="12286" y="48662"/>
                    </a:cubicBezTo>
                    <a:cubicBezTo>
                      <a:pt x="12317" y="48662"/>
                      <a:pt x="12348" y="48635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4" y="49566"/>
                    </a:cubicBezTo>
                    <a:cubicBezTo>
                      <a:pt x="13099" y="49834"/>
                      <a:pt x="13171" y="50139"/>
                      <a:pt x="13207" y="50461"/>
                    </a:cubicBez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16" y="51497"/>
                      <a:pt x="13084" y="51617"/>
                      <a:pt x="13015" y="51617"/>
                    </a:cubicBezTo>
                    <a:cubicBezTo>
                      <a:pt x="12950" y="51617"/>
                      <a:pt x="12853" y="51510"/>
                      <a:pt x="12688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2" y="47881"/>
                      <a:pt x="11917" y="48022"/>
                      <a:pt x="11952" y="48162"/>
                    </a:cubicBezTo>
                    <a:lnTo>
                      <a:pt x="11952" y="48162"/>
                    </a:lnTo>
                    <a:cubicBezTo>
                      <a:pt x="11944" y="48160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8" y="50496"/>
                      <a:pt x="11883" y="50783"/>
                      <a:pt x="11811" y="51069"/>
                    </a:cubicBezTo>
                    <a:cubicBezTo>
                      <a:pt x="11811" y="51084"/>
                      <a:pt x="11399" y="51748"/>
                      <a:pt x="11243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67" y="51481"/>
                      <a:pt x="11131" y="51320"/>
                      <a:pt x="11077" y="51176"/>
                    </a:cubicBezTo>
                    <a:cubicBezTo>
                      <a:pt x="10827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3"/>
                    </a:cubicBezTo>
                    <a:cubicBezTo>
                      <a:pt x="11775" y="48170"/>
                      <a:pt x="11829" y="47955"/>
                      <a:pt x="11865" y="47723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111" y="2913"/>
                      <a:pt x="9896" y="4399"/>
                    </a:cubicBezTo>
                    <a:cubicBezTo>
                      <a:pt x="9288" y="4918"/>
                      <a:pt x="8697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66" y="11163"/>
                    </a:cubicBezTo>
                    <a:cubicBezTo>
                      <a:pt x="8951" y="11207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1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00"/>
                      <a:pt x="7749" y="16209"/>
                      <a:pt x="7033" y="17265"/>
                    </a:cubicBezTo>
                    <a:cubicBezTo>
                      <a:pt x="5959" y="18786"/>
                      <a:pt x="4921" y="20272"/>
                      <a:pt x="4152" y="21954"/>
                    </a:cubicBezTo>
                    <a:cubicBezTo>
                      <a:pt x="4120" y="22018"/>
                      <a:pt x="4159" y="22082"/>
                      <a:pt x="4219" y="22082"/>
                    </a:cubicBezTo>
                    <a:cubicBezTo>
                      <a:pt x="4226" y="22082"/>
                      <a:pt x="4234" y="22081"/>
                      <a:pt x="4241" y="22079"/>
                    </a:cubicBezTo>
                    <a:cubicBezTo>
                      <a:pt x="6353" y="21488"/>
                      <a:pt x="7856" y="19717"/>
                      <a:pt x="8697" y="17713"/>
                    </a:cubicBezTo>
                    <a:lnTo>
                      <a:pt x="8697" y="17713"/>
                    </a:lnTo>
                    <a:cubicBezTo>
                      <a:pt x="8518" y="18607"/>
                      <a:pt x="8321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1" y="20701"/>
                      <a:pt x="7981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40" y="22652"/>
                      <a:pt x="6765" y="23027"/>
                      <a:pt x="6532" y="23493"/>
                    </a:cubicBezTo>
                    <a:cubicBezTo>
                      <a:pt x="6500" y="23541"/>
                      <a:pt x="6539" y="23603"/>
                      <a:pt x="6586" y="23603"/>
                    </a:cubicBezTo>
                    <a:cubicBezTo>
                      <a:pt x="6592" y="23603"/>
                      <a:pt x="6598" y="23602"/>
                      <a:pt x="6604" y="23600"/>
                    </a:cubicBezTo>
                    <a:cubicBezTo>
                      <a:pt x="6926" y="23528"/>
                      <a:pt x="7194" y="23350"/>
                      <a:pt x="7409" y="23099"/>
                    </a:cubicBezTo>
                    <a:lnTo>
                      <a:pt x="7409" y="23099"/>
                    </a:lnTo>
                    <a:cubicBezTo>
                      <a:pt x="7301" y="23457"/>
                      <a:pt x="7212" y="23815"/>
                      <a:pt x="7105" y="24173"/>
                    </a:cubicBezTo>
                    <a:cubicBezTo>
                      <a:pt x="6854" y="24352"/>
                      <a:pt x="6621" y="24548"/>
                      <a:pt x="6389" y="24745"/>
                    </a:cubicBezTo>
                    <a:cubicBezTo>
                      <a:pt x="6407" y="24710"/>
                      <a:pt x="6442" y="24674"/>
                      <a:pt x="6460" y="24638"/>
                    </a:cubicBezTo>
                    <a:cubicBezTo>
                      <a:pt x="6475" y="24609"/>
                      <a:pt x="6454" y="24580"/>
                      <a:pt x="6426" y="24580"/>
                    </a:cubicBezTo>
                    <a:cubicBezTo>
                      <a:pt x="6420" y="24580"/>
                      <a:pt x="6413" y="24581"/>
                      <a:pt x="6407" y="24584"/>
                    </a:cubicBezTo>
                    <a:cubicBezTo>
                      <a:pt x="6335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1" y="24780"/>
                      <a:pt x="4640" y="25329"/>
                      <a:pt x="4206" y="25676"/>
                    </a:cubicBezTo>
                    <a:cubicBezTo>
                      <a:pt x="4152" y="25712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1" y="26463"/>
                      <a:pt x="4241" y="27036"/>
                    </a:cubicBezTo>
                    <a:cubicBezTo>
                      <a:pt x="4206" y="27090"/>
                      <a:pt x="4241" y="27143"/>
                      <a:pt x="4295" y="27143"/>
                    </a:cubicBezTo>
                    <a:cubicBezTo>
                      <a:pt x="4868" y="27143"/>
                      <a:pt x="5405" y="26893"/>
                      <a:pt x="5762" y="26445"/>
                    </a:cubicBezTo>
                    <a:lnTo>
                      <a:pt x="5762" y="26445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0" y="26893"/>
                    </a:cubicBezTo>
                    <a:cubicBezTo>
                      <a:pt x="6854" y="27161"/>
                      <a:pt x="6979" y="27412"/>
                      <a:pt x="7140" y="27626"/>
                    </a:cubicBezTo>
                    <a:cubicBezTo>
                      <a:pt x="7235" y="27748"/>
                      <a:pt x="7636" y="28125"/>
                      <a:pt x="7903" y="28125"/>
                    </a:cubicBezTo>
                    <a:cubicBezTo>
                      <a:pt x="7990" y="28125"/>
                      <a:pt x="8063" y="28085"/>
                      <a:pt x="8107" y="27984"/>
                    </a:cubicBezTo>
                    <a:cubicBezTo>
                      <a:pt x="8357" y="27465"/>
                      <a:pt x="8160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3"/>
                      <a:pt x="8474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1" y="26589"/>
                      <a:pt x="9037" y="26571"/>
                      <a:pt x="9037" y="26535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59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3"/>
                      <a:pt x="7838" y="22437"/>
                      <a:pt x="7910" y="22383"/>
                    </a:cubicBezTo>
                    <a:cubicBezTo>
                      <a:pt x="7981" y="22330"/>
                      <a:pt x="7910" y="22294"/>
                      <a:pt x="7856" y="22294"/>
                    </a:cubicBezTo>
                    <a:cubicBezTo>
                      <a:pt x="7820" y="22312"/>
                      <a:pt x="7802" y="22312"/>
                      <a:pt x="7767" y="22330"/>
                    </a:cubicBezTo>
                    <a:cubicBezTo>
                      <a:pt x="7856" y="22043"/>
                      <a:pt x="7946" y="21739"/>
                      <a:pt x="8035" y="21453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70"/>
                      <a:pt x="8536" y="22240"/>
                    </a:cubicBezTo>
                    <a:cubicBezTo>
                      <a:pt x="8626" y="21793"/>
                      <a:pt x="8447" y="21220"/>
                      <a:pt x="8214" y="20791"/>
                    </a:cubicBezTo>
                    <a:cubicBezTo>
                      <a:pt x="8375" y="20236"/>
                      <a:pt x="8518" y="19681"/>
                      <a:pt x="8661" y="19126"/>
                    </a:cubicBezTo>
                    <a:cubicBezTo>
                      <a:pt x="8661" y="19538"/>
                      <a:pt x="8787" y="19932"/>
                      <a:pt x="9001" y="20272"/>
                    </a:cubicBezTo>
                    <a:cubicBezTo>
                      <a:pt x="9019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2"/>
                    </a:cubicBezTo>
                    <a:cubicBezTo>
                      <a:pt x="9341" y="19788"/>
                      <a:pt x="9109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8"/>
                      <a:pt x="9860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23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4"/>
                    </a:cubicBezTo>
                    <a:cubicBezTo>
                      <a:pt x="10230" y="19609"/>
                      <a:pt x="10264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34"/>
                    </a:cubicBezTo>
                    <a:cubicBezTo>
                      <a:pt x="11185" y="26072"/>
                      <a:pt x="11229" y="26110"/>
                      <a:pt x="11275" y="26110"/>
                    </a:cubicBezTo>
                    <a:cubicBezTo>
                      <a:pt x="11293" y="26110"/>
                      <a:pt x="11312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810" y="29737"/>
                      <a:pt x="10620" y="29794"/>
                      <a:pt x="10423" y="29794"/>
                    </a:cubicBezTo>
                    <a:cubicBezTo>
                      <a:pt x="10355" y="29794"/>
                      <a:pt x="10287" y="29788"/>
                      <a:pt x="10218" y="29774"/>
                    </a:cubicBezTo>
                    <a:cubicBezTo>
                      <a:pt x="10308" y="29667"/>
                      <a:pt x="10397" y="29577"/>
                      <a:pt x="10523" y="29505"/>
                    </a:cubicBezTo>
                    <a:cubicBezTo>
                      <a:pt x="10702" y="29416"/>
                      <a:pt x="10898" y="29380"/>
                      <a:pt x="11095" y="29380"/>
                    </a:cubicBezTo>
                    <a:cubicBezTo>
                      <a:pt x="11149" y="29380"/>
                      <a:pt x="11185" y="29309"/>
                      <a:pt x="11113" y="29273"/>
                    </a:cubicBezTo>
                    <a:cubicBezTo>
                      <a:pt x="11037" y="29236"/>
                      <a:pt x="10957" y="29220"/>
                      <a:pt x="10878" y="29220"/>
                    </a:cubicBezTo>
                    <a:cubicBezTo>
                      <a:pt x="10531" y="29220"/>
                      <a:pt x="10178" y="29530"/>
                      <a:pt x="10004" y="29792"/>
                    </a:cubicBezTo>
                    <a:cubicBezTo>
                      <a:pt x="9986" y="29845"/>
                      <a:pt x="10004" y="29899"/>
                      <a:pt x="10039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8" y="29936"/>
                      <a:pt x="10716" y="29892"/>
                      <a:pt x="10880" y="29810"/>
                    </a:cubicBezTo>
                    <a:lnTo>
                      <a:pt x="10880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699" y="31170"/>
                      <a:pt x="9485" y="31367"/>
                      <a:pt x="9270" y="31581"/>
                    </a:cubicBezTo>
                    <a:cubicBezTo>
                      <a:pt x="8805" y="31814"/>
                      <a:pt x="8304" y="32011"/>
                      <a:pt x="7802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295" y="33049"/>
                      <a:pt x="4295" y="33138"/>
                      <a:pt x="4367" y="33138"/>
                    </a:cubicBezTo>
                    <a:cubicBezTo>
                      <a:pt x="4412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301" y="32121"/>
                      <a:pt x="8555" y="32035"/>
                      <a:pt x="8794" y="31930"/>
                    </a:cubicBezTo>
                    <a:lnTo>
                      <a:pt x="8794" y="31930"/>
                    </a:lnTo>
                    <a:cubicBezTo>
                      <a:pt x="8185" y="32226"/>
                      <a:pt x="7640" y="32614"/>
                      <a:pt x="7051" y="32941"/>
                    </a:cubicBezTo>
                    <a:cubicBezTo>
                      <a:pt x="6281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6"/>
                      <a:pt x="2971" y="32906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3" y="33174"/>
                    </a:cubicBezTo>
                    <a:cubicBezTo>
                      <a:pt x="2130" y="33210"/>
                      <a:pt x="2130" y="33317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4" y="33478"/>
                    </a:cubicBezTo>
                    <a:cubicBezTo>
                      <a:pt x="6908" y="33317"/>
                      <a:pt x="7713" y="32709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1" y="33639"/>
                    </a:cubicBezTo>
                    <a:cubicBezTo>
                      <a:pt x="6442" y="34140"/>
                      <a:pt x="5941" y="34588"/>
                      <a:pt x="5387" y="35017"/>
                    </a:cubicBezTo>
                    <a:cubicBezTo>
                      <a:pt x="5172" y="34910"/>
                      <a:pt x="4921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3" y="35393"/>
                      <a:pt x="4671" y="35429"/>
                    </a:cubicBezTo>
                    <a:lnTo>
                      <a:pt x="4778" y="35465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73"/>
                      <a:pt x="3705" y="36073"/>
                    </a:cubicBezTo>
                    <a:lnTo>
                      <a:pt x="3633" y="36073"/>
                    </a:lnTo>
                    <a:cubicBezTo>
                      <a:pt x="3543" y="36001"/>
                      <a:pt x="3454" y="35948"/>
                      <a:pt x="3347" y="35930"/>
                    </a:cubicBezTo>
                    <a:cubicBezTo>
                      <a:pt x="3341" y="35925"/>
                      <a:pt x="3335" y="35922"/>
                      <a:pt x="3327" y="35922"/>
                    </a:cubicBezTo>
                    <a:cubicBezTo>
                      <a:pt x="3309" y="35922"/>
                      <a:pt x="3288" y="35935"/>
                      <a:pt x="3275" y="35948"/>
                    </a:cubicBezTo>
                    <a:lnTo>
                      <a:pt x="3203" y="35948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805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805"/>
                    </a:cubicBezTo>
                    <a:lnTo>
                      <a:pt x="54" y="35787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74" y="36699"/>
                      <a:pt x="358" y="36968"/>
                      <a:pt x="322" y="37451"/>
                    </a:cubicBezTo>
                    <a:cubicBezTo>
                      <a:pt x="303" y="37766"/>
                      <a:pt x="581" y="37854"/>
                      <a:pt x="883" y="37854"/>
                    </a:cubicBezTo>
                    <a:cubicBezTo>
                      <a:pt x="1130" y="37854"/>
                      <a:pt x="1393" y="37795"/>
                      <a:pt x="1521" y="37755"/>
                    </a:cubicBezTo>
                    <a:cubicBezTo>
                      <a:pt x="1664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6"/>
                      <a:pt x="1307" y="39026"/>
                    </a:cubicBezTo>
                    <a:cubicBezTo>
                      <a:pt x="1951" y="39026"/>
                      <a:pt x="2362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6"/>
                    </a:cubicBezTo>
                    <a:cubicBezTo>
                      <a:pt x="3284" y="40073"/>
                      <a:pt x="3306" y="40086"/>
                      <a:pt x="3329" y="40086"/>
                    </a:cubicBezTo>
                    <a:cubicBezTo>
                      <a:pt x="3351" y="40086"/>
                      <a:pt x="3373" y="40073"/>
                      <a:pt x="3382" y="40046"/>
                    </a:cubicBezTo>
                    <a:cubicBezTo>
                      <a:pt x="3597" y="39580"/>
                      <a:pt x="3722" y="39061"/>
                      <a:pt x="3758" y="38542"/>
                    </a:cubicBezTo>
                    <a:cubicBezTo>
                      <a:pt x="3830" y="38668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2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306"/>
                      <a:pt x="3866" y="36270"/>
                      <a:pt x="3848" y="36234"/>
                    </a:cubicBezTo>
                    <a:cubicBezTo>
                      <a:pt x="4295" y="36019"/>
                      <a:pt x="4742" y="35769"/>
                      <a:pt x="5154" y="35500"/>
                    </a:cubicBezTo>
                    <a:cubicBezTo>
                      <a:pt x="5190" y="35482"/>
                      <a:pt x="5243" y="35482"/>
                      <a:pt x="5279" y="35447"/>
                    </a:cubicBezTo>
                    <a:cubicBezTo>
                      <a:pt x="5297" y="35447"/>
                      <a:pt x="5297" y="35411"/>
                      <a:pt x="5297" y="35393"/>
                    </a:cubicBezTo>
                    <a:cubicBezTo>
                      <a:pt x="5637" y="35160"/>
                      <a:pt x="5959" y="34910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4" y="35715"/>
                    </a:cubicBezTo>
                    <a:cubicBezTo>
                      <a:pt x="6568" y="35393"/>
                      <a:pt x="6693" y="34946"/>
                      <a:pt x="6586" y="34534"/>
                    </a:cubicBezTo>
                    <a:cubicBezTo>
                      <a:pt x="6604" y="34480"/>
                      <a:pt x="6639" y="34427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0" y="32619"/>
                      <a:pt x="9359" y="31796"/>
                    </a:cubicBezTo>
                    <a:lnTo>
                      <a:pt x="9413" y="31760"/>
                    </a:lnTo>
                    <a:cubicBezTo>
                      <a:pt x="9431" y="31760"/>
                      <a:pt x="9431" y="31742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8"/>
                      <a:pt x="10111" y="31062"/>
                    </a:cubicBezTo>
                    <a:cubicBezTo>
                      <a:pt x="10183" y="30973"/>
                      <a:pt x="10272" y="30901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23" y="34892"/>
                      <a:pt x="8661" y="35035"/>
                      <a:pt x="8518" y="35214"/>
                    </a:cubicBezTo>
                    <a:cubicBezTo>
                      <a:pt x="8375" y="35357"/>
                      <a:pt x="8286" y="35572"/>
                      <a:pt x="8304" y="35787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1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3" y="37437"/>
                      <a:pt x="8506" y="37431"/>
                      <a:pt x="8489" y="37431"/>
                    </a:cubicBezTo>
                    <a:cubicBezTo>
                      <a:pt x="8462" y="37431"/>
                      <a:pt x="8433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7"/>
                    </a:cubicBezTo>
                    <a:cubicBezTo>
                      <a:pt x="7230" y="38095"/>
                      <a:pt x="6264" y="39169"/>
                      <a:pt x="6621" y="40153"/>
                    </a:cubicBezTo>
                    <a:cubicBezTo>
                      <a:pt x="6636" y="40182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7"/>
                      <a:pt x="7964" y="38256"/>
                      <a:pt x="7910" y="38364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7"/>
                      <a:pt x="7874" y="38507"/>
                    </a:cubicBezTo>
                    <a:cubicBezTo>
                      <a:pt x="7158" y="39026"/>
                      <a:pt x="6765" y="39867"/>
                      <a:pt x="6818" y="40744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35" y="41101"/>
                      <a:pt x="8357" y="40726"/>
                      <a:pt x="8447" y="40296"/>
                    </a:cubicBezTo>
                    <a:cubicBezTo>
                      <a:pt x="8545" y="40464"/>
                      <a:pt x="8874" y="40940"/>
                      <a:pt x="9106" y="40940"/>
                    </a:cubicBezTo>
                    <a:cubicBezTo>
                      <a:pt x="9170" y="40940"/>
                      <a:pt x="9227" y="40904"/>
                      <a:pt x="9270" y="40815"/>
                    </a:cubicBezTo>
                    <a:cubicBezTo>
                      <a:pt x="9288" y="40887"/>
                      <a:pt x="9288" y="40958"/>
                      <a:pt x="9306" y="41030"/>
                    </a:cubicBezTo>
                    <a:cubicBezTo>
                      <a:pt x="9306" y="41069"/>
                      <a:pt x="9343" y="41098"/>
                      <a:pt x="9384" y="41098"/>
                    </a:cubicBezTo>
                    <a:cubicBezTo>
                      <a:pt x="9400" y="41098"/>
                      <a:pt x="9416" y="41094"/>
                      <a:pt x="9431" y="41084"/>
                    </a:cubicBezTo>
                    <a:cubicBezTo>
                      <a:pt x="10039" y="40565"/>
                      <a:pt x="9986" y="38865"/>
                      <a:pt x="9252" y="38364"/>
                    </a:cubicBezTo>
                    <a:lnTo>
                      <a:pt x="9252" y="38364"/>
                    </a:lnTo>
                    <a:cubicBezTo>
                      <a:pt x="9574" y="38435"/>
                      <a:pt x="9878" y="38614"/>
                      <a:pt x="10111" y="38847"/>
                    </a:cubicBezTo>
                    <a:cubicBezTo>
                      <a:pt x="10272" y="39008"/>
                      <a:pt x="10379" y="39222"/>
                      <a:pt x="10397" y="39455"/>
                    </a:cubicBezTo>
                    <a:cubicBezTo>
                      <a:pt x="10433" y="39724"/>
                      <a:pt x="10254" y="39938"/>
                      <a:pt x="10147" y="40171"/>
                    </a:cubicBezTo>
                    <a:cubicBezTo>
                      <a:pt x="10133" y="40185"/>
                      <a:pt x="10151" y="40219"/>
                      <a:pt x="10175" y="40219"/>
                    </a:cubicBezTo>
                    <a:cubicBezTo>
                      <a:pt x="10183" y="40219"/>
                      <a:pt x="10192" y="40215"/>
                      <a:pt x="10200" y="40207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1" y="38238"/>
                      <a:pt x="8966" y="38220"/>
                    </a:cubicBezTo>
                    <a:cubicBezTo>
                      <a:pt x="8912" y="38041"/>
                      <a:pt x="8876" y="37862"/>
                      <a:pt x="8858" y="37684"/>
                    </a:cubicBezTo>
                    <a:cubicBezTo>
                      <a:pt x="8858" y="37634"/>
                      <a:pt x="8820" y="37607"/>
                      <a:pt x="8780" y="37607"/>
                    </a:cubicBezTo>
                    <a:cubicBezTo>
                      <a:pt x="8748" y="37607"/>
                      <a:pt x="8713" y="37625"/>
                      <a:pt x="8697" y="37666"/>
                    </a:cubicBezTo>
                    <a:cubicBezTo>
                      <a:pt x="8681" y="37666"/>
                      <a:pt x="8665" y="37666"/>
                      <a:pt x="8662" y="37679"/>
                    </a:cubicBezTo>
                    <a:lnTo>
                      <a:pt x="8662" y="37679"/>
                    </a:lnTo>
                    <a:cubicBezTo>
                      <a:pt x="8787" y="36321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1" y="34176"/>
                      <a:pt x="9341" y="34695"/>
                      <a:pt x="9431" y="35196"/>
                    </a:cubicBezTo>
                    <a:cubicBezTo>
                      <a:pt x="9610" y="36341"/>
                      <a:pt x="10594" y="36825"/>
                      <a:pt x="11113" y="37791"/>
                    </a:cubicBezTo>
                    <a:cubicBezTo>
                      <a:pt x="11119" y="37810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59" y="35518"/>
                      <a:pt x="10916" y="34409"/>
                    </a:cubicBezTo>
                    <a:cubicBezTo>
                      <a:pt x="10773" y="33228"/>
                      <a:pt x="10200" y="32297"/>
                      <a:pt x="10415" y="31062"/>
                    </a:cubicBezTo>
                    <a:cubicBezTo>
                      <a:pt x="10540" y="30776"/>
                      <a:pt x="10702" y="30490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2" y="31742"/>
                      <a:pt x="12151" y="32190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8" y="32226"/>
                    </a:cubicBezTo>
                    <a:cubicBezTo>
                      <a:pt x="12384" y="32136"/>
                      <a:pt x="12473" y="32011"/>
                      <a:pt x="12545" y="31868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59" y="35286"/>
                      <a:pt x="12759" y="35536"/>
                      <a:pt x="12759" y="35787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9" y="37281"/>
                    </a:cubicBezTo>
                    <a:cubicBezTo>
                      <a:pt x="12308" y="37281"/>
                      <a:pt x="12329" y="37273"/>
                      <a:pt x="12348" y="37254"/>
                    </a:cubicBezTo>
                    <a:cubicBezTo>
                      <a:pt x="12545" y="37075"/>
                      <a:pt x="12688" y="36842"/>
                      <a:pt x="12759" y="36592"/>
                    </a:cubicBezTo>
                    <a:lnTo>
                      <a:pt x="12759" y="36592"/>
                    </a:lnTo>
                    <a:cubicBezTo>
                      <a:pt x="12759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0" y="43106"/>
                    </a:cubicBezTo>
                    <a:cubicBezTo>
                      <a:pt x="9717" y="44340"/>
                      <a:pt x="8590" y="45343"/>
                      <a:pt x="8035" y="46738"/>
                    </a:cubicBezTo>
                    <a:cubicBezTo>
                      <a:pt x="8017" y="46524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6"/>
                    </a:cubicBezTo>
                    <a:cubicBezTo>
                      <a:pt x="9914" y="42014"/>
                      <a:pt x="7999" y="44305"/>
                      <a:pt x="7785" y="47240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8" y="47302"/>
                      <a:pt x="7897" y="47294"/>
                      <a:pt x="7910" y="47275"/>
                    </a:cubicBezTo>
                    <a:cubicBezTo>
                      <a:pt x="8840" y="46166"/>
                      <a:pt x="10021" y="45289"/>
                      <a:pt x="10916" y="44126"/>
                    </a:cubicBezTo>
                    <a:cubicBezTo>
                      <a:pt x="11811" y="42980"/>
                      <a:pt x="12240" y="41495"/>
                      <a:pt x="12402" y="40081"/>
                    </a:cubicBezTo>
                    <a:cubicBezTo>
                      <a:pt x="12402" y="40064"/>
                      <a:pt x="12384" y="40046"/>
                      <a:pt x="12366" y="40028"/>
                    </a:cubicBezTo>
                    <a:cubicBezTo>
                      <a:pt x="12473" y="39759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8" y="42712"/>
                      <a:pt x="12044" y="44484"/>
                    </a:cubicBezTo>
                    <a:cubicBezTo>
                      <a:pt x="11739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7" y="45689"/>
                    </a:cubicBezTo>
                    <a:cubicBezTo>
                      <a:pt x="11558" y="45689"/>
                      <a:pt x="11569" y="45687"/>
                      <a:pt x="11578" y="45683"/>
                    </a:cubicBezTo>
                    <a:cubicBezTo>
                      <a:pt x="11722" y="45593"/>
                      <a:pt x="11865" y="45468"/>
                      <a:pt x="11954" y="45325"/>
                    </a:cubicBezTo>
                    <a:lnTo>
                      <a:pt x="11954" y="45325"/>
                    </a:lnTo>
                    <a:cubicBezTo>
                      <a:pt x="11900" y="45772"/>
                      <a:pt x="11847" y="46219"/>
                      <a:pt x="11811" y="46685"/>
                    </a:cubicBezTo>
                    <a:cubicBezTo>
                      <a:pt x="11793" y="46685"/>
                      <a:pt x="11775" y="46721"/>
                      <a:pt x="11775" y="46738"/>
                    </a:cubicBezTo>
                    <a:cubicBezTo>
                      <a:pt x="11775" y="46756"/>
                      <a:pt x="11793" y="46792"/>
                      <a:pt x="11793" y="46810"/>
                    </a:cubicBezTo>
                    <a:cubicBezTo>
                      <a:pt x="11811" y="46828"/>
                      <a:pt x="11793" y="46899"/>
                      <a:pt x="11793" y="46935"/>
                    </a:cubicBezTo>
                    <a:cubicBezTo>
                      <a:pt x="11399" y="47078"/>
                      <a:pt x="11113" y="47401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8" y="47558"/>
                      <a:pt x="8695" y="47876"/>
                      <a:pt x="8059" y="47876"/>
                    </a:cubicBezTo>
                    <a:cubicBezTo>
                      <a:pt x="7997" y="47876"/>
                      <a:pt x="7935" y="47873"/>
                      <a:pt x="7874" y="47866"/>
                    </a:cubicBezTo>
                    <a:cubicBezTo>
                      <a:pt x="7820" y="47866"/>
                      <a:pt x="7785" y="47920"/>
                      <a:pt x="7802" y="47973"/>
                    </a:cubicBezTo>
                    <a:cubicBezTo>
                      <a:pt x="7900" y="48525"/>
                      <a:pt x="8439" y="48694"/>
                      <a:pt x="8939" y="48694"/>
                    </a:cubicBezTo>
                    <a:cubicBezTo>
                      <a:pt x="8990" y="48694"/>
                      <a:pt x="9041" y="48692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1" y="49620"/>
                      <a:pt x="8017" y="50156"/>
                    </a:cubicBezTo>
                    <a:cubicBezTo>
                      <a:pt x="7981" y="50210"/>
                      <a:pt x="8017" y="50264"/>
                      <a:pt x="8089" y="50264"/>
                    </a:cubicBezTo>
                    <a:cubicBezTo>
                      <a:pt x="8232" y="50274"/>
                      <a:pt x="8379" y="50282"/>
                      <a:pt x="8526" y="50282"/>
                    </a:cubicBezTo>
                    <a:cubicBezTo>
                      <a:pt x="8912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0" y="51051"/>
                    </a:cubicBezTo>
                    <a:cubicBezTo>
                      <a:pt x="9520" y="51077"/>
                      <a:pt x="9540" y="51094"/>
                      <a:pt x="9564" y="51094"/>
                    </a:cubicBezTo>
                    <a:cubicBezTo>
                      <a:pt x="9573" y="51094"/>
                      <a:pt x="9582" y="51092"/>
                      <a:pt x="9592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8" y="51230"/>
                      <a:pt x="9520" y="51248"/>
                      <a:pt x="9538" y="51409"/>
                    </a:cubicBezTo>
                    <a:cubicBezTo>
                      <a:pt x="9538" y="51445"/>
                      <a:pt x="9556" y="51481"/>
                      <a:pt x="9592" y="51481"/>
                    </a:cubicBezTo>
                    <a:cubicBezTo>
                      <a:pt x="9683" y="51504"/>
                      <a:pt x="9770" y="51515"/>
                      <a:pt x="9851" y="51515"/>
                    </a:cubicBezTo>
                    <a:cubicBezTo>
                      <a:pt x="10330" y="51515"/>
                      <a:pt x="10651" y="51139"/>
                      <a:pt x="10880" y="50711"/>
                    </a:cubicBezTo>
                    <a:cubicBezTo>
                      <a:pt x="10934" y="51087"/>
                      <a:pt x="11042" y="51463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4" y="50944"/>
                      <a:pt x="12616" y="51427"/>
                      <a:pt x="13028" y="51839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5" y="51857"/>
                      <a:pt x="13135" y="51837"/>
                      <a:pt x="13135" y="51803"/>
                    </a:cubicBezTo>
                    <a:cubicBezTo>
                      <a:pt x="13404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71"/>
                      <a:pt x="14442" y="50568"/>
                    </a:cubicBezTo>
                    <a:cubicBezTo>
                      <a:pt x="14451" y="50571"/>
                      <a:pt x="14460" y="50573"/>
                      <a:pt x="14468" y="50573"/>
                    </a:cubicBezTo>
                    <a:cubicBezTo>
                      <a:pt x="14506" y="50573"/>
                      <a:pt x="14528" y="50541"/>
                      <a:pt x="14513" y="50496"/>
                    </a:cubicBezTo>
                    <a:cubicBezTo>
                      <a:pt x="14173" y="49816"/>
                      <a:pt x="14173" y="49065"/>
                      <a:pt x="13726" y="48421"/>
                    </a:cubicBezTo>
                    <a:cubicBezTo>
                      <a:pt x="13457" y="48098"/>
                      <a:pt x="13117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4"/>
                      <a:pt x="11954" y="46864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1" y="43392"/>
                      <a:pt x="12652" y="43714"/>
                      <a:pt x="12706" y="44036"/>
                    </a:cubicBezTo>
                    <a:cubicBezTo>
                      <a:pt x="12616" y="43804"/>
                      <a:pt x="12616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5"/>
                    </a:cubicBezTo>
                    <a:cubicBezTo>
                      <a:pt x="12419" y="43660"/>
                      <a:pt x="12527" y="44018"/>
                      <a:pt x="12724" y="44340"/>
                    </a:cubicBezTo>
                    <a:cubicBezTo>
                      <a:pt x="12736" y="44353"/>
                      <a:pt x="12756" y="44359"/>
                      <a:pt x="12776" y="44359"/>
                    </a:cubicBezTo>
                    <a:cubicBezTo>
                      <a:pt x="12812" y="44359"/>
                      <a:pt x="12849" y="44339"/>
                      <a:pt x="12849" y="44305"/>
                    </a:cubicBezTo>
                    <a:cubicBezTo>
                      <a:pt x="12849" y="43804"/>
                      <a:pt x="12742" y="43320"/>
                      <a:pt x="12491" y="42891"/>
                    </a:cubicBezTo>
                    <a:cubicBezTo>
                      <a:pt x="12670" y="41585"/>
                      <a:pt x="12813" y="40278"/>
                      <a:pt x="12903" y="38972"/>
                    </a:cubicBezTo>
                    <a:cubicBezTo>
                      <a:pt x="12992" y="39079"/>
                      <a:pt x="13117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6"/>
                      <a:pt x="12974" y="37952"/>
                    </a:cubicBezTo>
                    <a:cubicBezTo>
                      <a:pt x="13010" y="37290"/>
                      <a:pt x="13028" y="36646"/>
                      <a:pt x="13010" y="35983"/>
                    </a:cubicBezTo>
                    <a:cubicBezTo>
                      <a:pt x="13010" y="35393"/>
                      <a:pt x="12992" y="34785"/>
                      <a:pt x="12956" y="34194"/>
                    </a:cubicBezTo>
                    <a:lnTo>
                      <a:pt x="12956" y="34194"/>
                    </a:lnTo>
                    <a:cubicBezTo>
                      <a:pt x="13046" y="34444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3" y="34856"/>
                      <a:pt x="13493" y="34832"/>
                      <a:pt x="13493" y="34785"/>
                    </a:cubicBezTo>
                    <a:cubicBezTo>
                      <a:pt x="13422" y="34212"/>
                      <a:pt x="13225" y="33657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5" y="31402"/>
                      <a:pt x="12598" y="29667"/>
                      <a:pt x="12384" y="27931"/>
                    </a:cubicBezTo>
                    <a:lnTo>
                      <a:pt x="12509" y="27698"/>
                    </a:lnTo>
                    <a:cubicBezTo>
                      <a:pt x="12831" y="29255"/>
                      <a:pt x="13618" y="30740"/>
                      <a:pt x="14388" y="32154"/>
                    </a:cubicBezTo>
                    <a:cubicBezTo>
                      <a:pt x="14388" y="32154"/>
                      <a:pt x="14388" y="32172"/>
                      <a:pt x="14388" y="32190"/>
                    </a:cubicBezTo>
                    <a:cubicBezTo>
                      <a:pt x="14334" y="32404"/>
                      <a:pt x="14316" y="32637"/>
                      <a:pt x="14334" y="32852"/>
                    </a:cubicBezTo>
                    <a:cubicBezTo>
                      <a:pt x="14334" y="33102"/>
                      <a:pt x="14424" y="33353"/>
                      <a:pt x="14585" y="33550"/>
                    </a:cubicBezTo>
                    <a:cubicBezTo>
                      <a:pt x="14604" y="33562"/>
                      <a:pt x="14625" y="33568"/>
                      <a:pt x="14645" y="33568"/>
                    </a:cubicBezTo>
                    <a:cubicBezTo>
                      <a:pt x="14682" y="33568"/>
                      <a:pt x="14716" y="33549"/>
                      <a:pt x="14728" y="33514"/>
                    </a:cubicBezTo>
                    <a:cubicBezTo>
                      <a:pt x="14782" y="33281"/>
                      <a:pt x="14800" y="33067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90"/>
                      <a:pt x="15676" y="34606"/>
                      <a:pt x="15998" y="35303"/>
                    </a:cubicBezTo>
                    <a:lnTo>
                      <a:pt x="15981" y="35303"/>
                    </a:lnTo>
                    <a:cubicBezTo>
                      <a:pt x="15658" y="35572"/>
                      <a:pt x="15676" y="36234"/>
                      <a:pt x="15730" y="36610"/>
                    </a:cubicBezTo>
                    <a:cubicBezTo>
                      <a:pt x="15730" y="36648"/>
                      <a:pt x="15766" y="36686"/>
                      <a:pt x="15799" y="36686"/>
                    </a:cubicBezTo>
                    <a:cubicBezTo>
                      <a:pt x="15813" y="36686"/>
                      <a:pt x="15827" y="36679"/>
                      <a:pt x="15837" y="36663"/>
                    </a:cubicBezTo>
                    <a:cubicBezTo>
                      <a:pt x="16052" y="36359"/>
                      <a:pt x="16160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6"/>
                      <a:pt x="17341" y="39079"/>
                      <a:pt x="17734" y="40869"/>
                    </a:cubicBezTo>
                    <a:cubicBezTo>
                      <a:pt x="17699" y="40905"/>
                      <a:pt x="17663" y="40958"/>
                      <a:pt x="17645" y="41012"/>
                    </a:cubicBezTo>
                    <a:cubicBezTo>
                      <a:pt x="17537" y="41084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8" y="41799"/>
                      <a:pt x="15462" y="42265"/>
                      <a:pt x="15909" y="42462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6"/>
                    </a:cubicBezTo>
                    <a:lnTo>
                      <a:pt x="15949" y="42466"/>
                    </a:lnTo>
                    <a:cubicBezTo>
                      <a:pt x="15703" y="42768"/>
                      <a:pt x="15539" y="43135"/>
                      <a:pt x="15480" y="43517"/>
                    </a:cubicBezTo>
                    <a:cubicBezTo>
                      <a:pt x="15480" y="43571"/>
                      <a:pt x="15515" y="43589"/>
                      <a:pt x="15533" y="43589"/>
                    </a:cubicBezTo>
                    <a:cubicBezTo>
                      <a:pt x="15584" y="43595"/>
                      <a:pt x="15634" y="43598"/>
                      <a:pt x="15684" y="43598"/>
                    </a:cubicBezTo>
                    <a:cubicBezTo>
                      <a:pt x="16090" y="43598"/>
                      <a:pt x="16455" y="43405"/>
                      <a:pt x="16678" y="43070"/>
                    </a:cubicBezTo>
                    <a:lnTo>
                      <a:pt x="16678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5" y="44593"/>
                      <a:pt x="16557" y="44593"/>
                    </a:cubicBezTo>
                    <a:cubicBezTo>
                      <a:pt x="16570" y="44593"/>
                      <a:pt x="16582" y="44587"/>
                      <a:pt x="16589" y="44573"/>
                    </a:cubicBezTo>
                    <a:cubicBezTo>
                      <a:pt x="16875" y="44269"/>
                      <a:pt x="17126" y="43929"/>
                      <a:pt x="17341" y="43571"/>
                    </a:cubicBezTo>
                    <a:cubicBezTo>
                      <a:pt x="17376" y="44072"/>
                      <a:pt x="17555" y="44555"/>
                      <a:pt x="17824" y="44985"/>
                    </a:cubicBezTo>
                    <a:cubicBezTo>
                      <a:pt x="17835" y="45007"/>
                      <a:pt x="17853" y="45022"/>
                      <a:pt x="17873" y="45022"/>
                    </a:cubicBezTo>
                    <a:cubicBezTo>
                      <a:pt x="17886" y="45022"/>
                      <a:pt x="17900" y="45016"/>
                      <a:pt x="17913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1"/>
                      <a:pt x="19227" y="44611"/>
                    </a:cubicBezTo>
                    <a:cubicBezTo>
                      <a:pt x="19243" y="44611"/>
                      <a:pt x="19260" y="44605"/>
                      <a:pt x="19273" y="44591"/>
                    </a:cubicBezTo>
                    <a:cubicBezTo>
                      <a:pt x="19739" y="44018"/>
                      <a:pt x="19649" y="43195"/>
                      <a:pt x="19238" y="42587"/>
                    </a:cubicBezTo>
                    <a:lnTo>
                      <a:pt x="19238" y="42587"/>
                    </a:lnTo>
                    <a:cubicBezTo>
                      <a:pt x="19613" y="42766"/>
                      <a:pt x="20025" y="42873"/>
                      <a:pt x="20454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4" y="41101"/>
                    </a:cubicBezTo>
                    <a:cubicBezTo>
                      <a:pt x="18056" y="41101"/>
                      <a:pt x="18056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5"/>
                      <a:pt x="18092" y="41334"/>
                      <a:pt x="18164" y="41406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5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7" y="40905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8"/>
                    </a:cubicBez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52" y="38847"/>
                      <a:pt x="17663" y="38775"/>
                      <a:pt x="17573" y="38686"/>
                    </a:cubicBezTo>
                    <a:cubicBezTo>
                      <a:pt x="17484" y="38578"/>
                      <a:pt x="17394" y="38471"/>
                      <a:pt x="17305" y="38364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91" y="38918"/>
                      <a:pt x="17716" y="39026"/>
                      <a:pt x="17877" y="39097"/>
                    </a:cubicBezTo>
                    <a:cubicBezTo>
                      <a:pt x="17887" y="39102"/>
                      <a:pt x="17898" y="39104"/>
                      <a:pt x="17909" y="39104"/>
                    </a:cubicBezTo>
                    <a:cubicBezTo>
                      <a:pt x="17938" y="39104"/>
                      <a:pt x="17967" y="39088"/>
                      <a:pt x="17967" y="39061"/>
                    </a:cubicBezTo>
                    <a:cubicBezTo>
                      <a:pt x="18034" y="38624"/>
                      <a:pt x="17706" y="38234"/>
                      <a:pt x="17279" y="38234"/>
                    </a:cubicBezTo>
                    <a:cubicBezTo>
                      <a:pt x="17252" y="38234"/>
                      <a:pt x="17225" y="38235"/>
                      <a:pt x="17197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6986"/>
                      <a:pt x="16338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6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4"/>
                    </a:cubicBezTo>
                    <a:cubicBezTo>
                      <a:pt x="20544" y="39115"/>
                      <a:pt x="19524" y="38829"/>
                      <a:pt x="18557" y="37988"/>
                    </a:cubicBezTo>
                    <a:cubicBezTo>
                      <a:pt x="18003" y="37487"/>
                      <a:pt x="17537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6" y="38954"/>
                      <a:pt x="21689" y="39330"/>
                    </a:cubicBezTo>
                    <a:cubicBezTo>
                      <a:pt x="21695" y="39332"/>
                      <a:pt x="21701" y="39333"/>
                      <a:pt x="21706" y="39333"/>
                    </a:cubicBezTo>
                    <a:cubicBezTo>
                      <a:pt x="21746" y="39333"/>
                      <a:pt x="21755" y="39276"/>
                      <a:pt x="21707" y="39276"/>
                    </a:cubicBezTo>
                    <a:cubicBezTo>
                      <a:pt x="20258" y="38721"/>
                      <a:pt x="19094" y="38113"/>
                      <a:pt x="17967" y="37021"/>
                    </a:cubicBezTo>
                    <a:cubicBezTo>
                      <a:pt x="17502" y="36556"/>
                      <a:pt x="17054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33" y="36145"/>
                      <a:pt x="18092" y="36467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1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6" y="36485"/>
                      <a:pt x="17573" y="36127"/>
                      <a:pt x="16625" y="35393"/>
                    </a:cubicBezTo>
                    <a:cubicBezTo>
                      <a:pt x="16616" y="35384"/>
                      <a:pt x="16602" y="35380"/>
                      <a:pt x="16589" y="35380"/>
                    </a:cubicBezTo>
                    <a:cubicBezTo>
                      <a:pt x="16576" y="35380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23" y="35344"/>
                      <a:pt x="16510" y="35332"/>
                      <a:pt x="16504" y="35332"/>
                    </a:cubicBezTo>
                    <a:cubicBezTo>
                      <a:pt x="16501" y="35332"/>
                      <a:pt x="16500" y="35334"/>
                      <a:pt x="16500" y="35339"/>
                    </a:cubicBezTo>
                    <a:cubicBezTo>
                      <a:pt x="16195" y="34963"/>
                      <a:pt x="15909" y="34606"/>
                      <a:pt x="15623" y="34230"/>
                    </a:cubicBezTo>
                    <a:cubicBezTo>
                      <a:pt x="14907" y="32798"/>
                      <a:pt x="14137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8" y="30024"/>
                      <a:pt x="13905" y="29756"/>
                      <a:pt x="13457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5" y="28271"/>
                      <a:pt x="12581" y="27465"/>
                    </a:cubicBezTo>
                    <a:cubicBezTo>
                      <a:pt x="12777" y="27054"/>
                      <a:pt x="12956" y="26624"/>
                      <a:pt x="13099" y="26177"/>
                    </a:cubicBezTo>
                    <a:lnTo>
                      <a:pt x="13099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8"/>
                      <a:pt x="13398" y="27233"/>
                      <a:pt x="13415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8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2"/>
                      <a:pt x="14245" y="28110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10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782"/>
                    </a:cubicBezTo>
                    <a:lnTo>
                      <a:pt x="13243" y="16782"/>
                    </a:lnTo>
                    <a:cubicBezTo>
                      <a:pt x="13887" y="17945"/>
                      <a:pt x="14817" y="18965"/>
                      <a:pt x="15712" y="19914"/>
                    </a:cubicBezTo>
                    <a:cubicBezTo>
                      <a:pt x="15730" y="20146"/>
                      <a:pt x="15766" y="20379"/>
                      <a:pt x="15784" y="20612"/>
                    </a:cubicBezTo>
                    <a:cubicBezTo>
                      <a:pt x="15533" y="21309"/>
                      <a:pt x="15140" y="22061"/>
                      <a:pt x="15444" y="22777"/>
                    </a:cubicBezTo>
                    <a:cubicBezTo>
                      <a:pt x="15453" y="22813"/>
                      <a:pt x="15480" y="22831"/>
                      <a:pt x="15506" y="22831"/>
                    </a:cubicBezTo>
                    <a:cubicBezTo>
                      <a:pt x="15533" y="22831"/>
                      <a:pt x="15560" y="22813"/>
                      <a:pt x="15569" y="22777"/>
                    </a:cubicBezTo>
                    <a:cubicBezTo>
                      <a:pt x="15658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38"/>
                      <a:pt x="15837" y="23314"/>
                    </a:cubicBezTo>
                    <a:cubicBezTo>
                      <a:pt x="15837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1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6" y="22419"/>
                      <a:pt x="17466" y="22759"/>
                      <a:pt x="17949" y="22974"/>
                    </a:cubicBezTo>
                    <a:cubicBezTo>
                      <a:pt x="17959" y="22984"/>
                      <a:pt x="17970" y="22988"/>
                      <a:pt x="17982" y="22988"/>
                    </a:cubicBezTo>
                    <a:cubicBezTo>
                      <a:pt x="18012" y="22988"/>
                      <a:pt x="18044" y="22959"/>
                      <a:pt x="18056" y="22920"/>
                    </a:cubicBezTo>
                    <a:cubicBezTo>
                      <a:pt x="18021" y="22437"/>
                      <a:pt x="17877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8"/>
                      <a:pt x="18262" y="21964"/>
                      <a:pt x="18583" y="21964"/>
                    </a:cubicBezTo>
                    <a:cubicBezTo>
                      <a:pt x="18706" y="21964"/>
                      <a:pt x="18821" y="21931"/>
                      <a:pt x="18915" y="21846"/>
                    </a:cubicBezTo>
                    <a:cubicBezTo>
                      <a:pt x="19399" y="21399"/>
                      <a:pt x="18880" y="21005"/>
                      <a:pt x="18271" y="20755"/>
                    </a:cubicBezTo>
                    <a:lnTo>
                      <a:pt x="18540" y="20755"/>
                    </a:lnTo>
                    <a:cubicBezTo>
                      <a:pt x="19202" y="20683"/>
                      <a:pt x="19273" y="20111"/>
                      <a:pt x="19023" y="19592"/>
                    </a:cubicBezTo>
                    <a:cubicBezTo>
                      <a:pt x="19005" y="19565"/>
                      <a:pt x="18978" y="19551"/>
                      <a:pt x="18951" y="19551"/>
                    </a:cubicBezTo>
                    <a:cubicBezTo>
                      <a:pt x="18924" y="19551"/>
                      <a:pt x="18897" y="19565"/>
                      <a:pt x="18880" y="19592"/>
                    </a:cubicBezTo>
                    <a:cubicBezTo>
                      <a:pt x="18651" y="19939"/>
                      <a:pt x="18211" y="20039"/>
                      <a:pt x="17745" y="20039"/>
                    </a:cubicBezTo>
                    <a:cubicBezTo>
                      <a:pt x="17300" y="20039"/>
                      <a:pt x="16832" y="19948"/>
                      <a:pt x="16500" y="19896"/>
                    </a:cubicBezTo>
                    <a:cubicBezTo>
                      <a:pt x="16496" y="19894"/>
                      <a:pt x="16492" y="19893"/>
                      <a:pt x="16488" y="19893"/>
                    </a:cubicBezTo>
                    <a:cubicBezTo>
                      <a:pt x="16460" y="19893"/>
                      <a:pt x="16450" y="19951"/>
                      <a:pt x="16482" y="19967"/>
                    </a:cubicBezTo>
                    <a:cubicBezTo>
                      <a:pt x="16802" y="20097"/>
                      <a:pt x="17256" y="20194"/>
                      <a:pt x="17703" y="20194"/>
                    </a:cubicBezTo>
                    <a:cubicBezTo>
                      <a:pt x="18179" y="20194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6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lnTo>
                      <a:pt x="16768" y="20146"/>
                    </a:lnTo>
                    <a:cubicBezTo>
                      <a:pt x="16571" y="20003"/>
                      <a:pt x="16338" y="19932"/>
                      <a:pt x="16088" y="19896"/>
                    </a:cubicBezTo>
                    <a:lnTo>
                      <a:pt x="16088" y="19860"/>
                    </a:lnTo>
                    <a:cubicBezTo>
                      <a:pt x="16076" y="19825"/>
                      <a:pt x="16035" y="19806"/>
                      <a:pt x="15997" y="19806"/>
                    </a:cubicBezTo>
                    <a:cubicBezTo>
                      <a:pt x="15977" y="19806"/>
                      <a:pt x="15957" y="19812"/>
                      <a:pt x="15945" y="19824"/>
                    </a:cubicBezTo>
                    <a:cubicBezTo>
                      <a:pt x="15927" y="19824"/>
                      <a:pt x="15891" y="19806"/>
                      <a:pt x="15873" y="19806"/>
                    </a:cubicBezTo>
                    <a:cubicBezTo>
                      <a:pt x="15873" y="19771"/>
                      <a:pt x="15855" y="19735"/>
                      <a:pt x="15855" y="19699"/>
                    </a:cubicBezTo>
                    <a:cubicBezTo>
                      <a:pt x="15847" y="19668"/>
                      <a:pt x="15819" y="19653"/>
                      <a:pt x="15789" y="19653"/>
                    </a:cubicBezTo>
                    <a:cubicBezTo>
                      <a:pt x="15752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65" y="19234"/>
                      <a:pt x="14817" y="18697"/>
                      <a:pt x="14406" y="18142"/>
                    </a:cubicBezTo>
                    <a:cubicBezTo>
                      <a:pt x="13887" y="17480"/>
                      <a:pt x="13511" y="16728"/>
                      <a:pt x="13064" y="16013"/>
                    </a:cubicBezTo>
                    <a:lnTo>
                      <a:pt x="13010" y="15851"/>
                    </a:lnTo>
                    <a:cubicBezTo>
                      <a:pt x="12921" y="15511"/>
                      <a:pt x="12813" y="15207"/>
                      <a:pt x="12688" y="14867"/>
                    </a:cubicBezTo>
                    <a:lnTo>
                      <a:pt x="12688" y="14867"/>
                    </a:lnTo>
                    <a:cubicBezTo>
                      <a:pt x="13780" y="16559"/>
                      <a:pt x="15549" y="18233"/>
                      <a:pt x="17329" y="18233"/>
                    </a:cubicBezTo>
                    <a:cubicBezTo>
                      <a:pt x="17356" y="18233"/>
                      <a:pt x="17384" y="18232"/>
                      <a:pt x="17412" y="18232"/>
                    </a:cubicBezTo>
                    <a:cubicBezTo>
                      <a:pt x="17484" y="18232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7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5"/>
                      <a:pt x="12151" y="13221"/>
                    </a:cubicBezTo>
                    <a:cubicBezTo>
                      <a:pt x="12169" y="13257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399" y="11252"/>
                      <a:pt x="11560" y="11467"/>
                      <a:pt x="11757" y="11646"/>
                    </a:cubicBezTo>
                    <a:cubicBezTo>
                      <a:pt x="11918" y="11879"/>
                      <a:pt x="12169" y="12058"/>
                      <a:pt x="12437" y="12147"/>
                    </a:cubicBezTo>
                    <a:cubicBezTo>
                      <a:pt x="12444" y="12150"/>
                      <a:pt x="12452" y="12151"/>
                      <a:pt x="12459" y="12151"/>
                    </a:cubicBezTo>
                    <a:cubicBezTo>
                      <a:pt x="12508" y="12151"/>
                      <a:pt x="12560" y="12102"/>
                      <a:pt x="12545" y="12040"/>
                    </a:cubicBezTo>
                    <a:cubicBezTo>
                      <a:pt x="12258" y="11413"/>
                      <a:pt x="11686" y="10930"/>
                      <a:pt x="11024" y="10751"/>
                    </a:cubicBezTo>
                    <a:cubicBezTo>
                      <a:pt x="10558" y="9660"/>
                      <a:pt x="10218" y="8514"/>
                      <a:pt x="10004" y="7351"/>
                    </a:cubicBezTo>
                    <a:cubicBezTo>
                      <a:pt x="10004" y="7137"/>
                      <a:pt x="10021" y="6940"/>
                      <a:pt x="10039" y="6743"/>
                    </a:cubicBezTo>
                    <a:cubicBezTo>
                      <a:pt x="10165" y="7244"/>
                      <a:pt x="10397" y="7745"/>
                      <a:pt x="10809" y="7924"/>
                    </a:cubicBezTo>
                    <a:cubicBezTo>
                      <a:pt x="10822" y="7931"/>
                      <a:pt x="10835" y="7933"/>
                      <a:pt x="10848" y="7933"/>
                    </a:cubicBezTo>
                    <a:cubicBezTo>
                      <a:pt x="10904" y="7933"/>
                      <a:pt x="10949" y="7875"/>
                      <a:pt x="10934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48" y="2001"/>
                      <a:pt x="11167" y="68"/>
                    </a:cubicBezTo>
                    <a:cubicBezTo>
                      <a:pt x="11178" y="25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2"/>
              <p:cNvSpPr/>
              <p:nvPr/>
            </p:nvSpPr>
            <p:spPr>
              <a:xfrm>
                <a:off x="3462900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9"/>
                      <a:pt x="999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2"/>
              <p:cNvSpPr/>
              <p:nvPr/>
            </p:nvSpPr>
            <p:spPr>
              <a:xfrm>
                <a:off x="3673650" y="40353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4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4" y="496"/>
                      <a:pt x="336" y="228"/>
                      <a:pt x="68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2"/>
              <p:cNvSpPr/>
              <p:nvPr/>
            </p:nvSpPr>
            <p:spPr>
              <a:xfrm>
                <a:off x="3592550" y="4182225"/>
                <a:ext cx="2375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1" extrusionOk="0">
                    <a:moveTo>
                      <a:pt x="305" y="330"/>
                    </a:moveTo>
                    <a:cubicBezTo>
                      <a:pt x="538" y="598"/>
                      <a:pt x="699" y="920"/>
                      <a:pt x="753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30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3"/>
                    </a:cubicBezTo>
                    <a:cubicBezTo>
                      <a:pt x="108" y="365"/>
                      <a:pt x="198" y="598"/>
                      <a:pt x="305" y="831"/>
                    </a:cubicBezTo>
                    <a:cubicBezTo>
                      <a:pt x="413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1"/>
                    </a:cubicBezTo>
                    <a:cubicBezTo>
                      <a:pt x="896" y="1010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3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2"/>
              <p:cNvSpPr/>
              <p:nvPr/>
            </p:nvSpPr>
            <p:spPr>
              <a:xfrm>
                <a:off x="3765325" y="4558075"/>
                <a:ext cx="302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7" extrusionOk="0">
                    <a:moveTo>
                      <a:pt x="39" y="0"/>
                    </a:moveTo>
                    <a:cubicBezTo>
                      <a:pt x="22" y="0"/>
                      <a:pt x="1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1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6"/>
                      <a:pt x="1179" y="614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2"/>
              <p:cNvSpPr/>
              <p:nvPr/>
            </p:nvSpPr>
            <p:spPr>
              <a:xfrm>
                <a:off x="3573775" y="47926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2"/>
              <p:cNvSpPr/>
              <p:nvPr/>
            </p:nvSpPr>
            <p:spPr>
              <a:xfrm>
                <a:off x="3754075" y="464095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0"/>
                    </a:moveTo>
                    <a:cubicBezTo>
                      <a:pt x="166" y="0"/>
                      <a:pt x="95" y="26"/>
                      <a:pt x="36" y="90"/>
                    </a:cubicBezTo>
                    <a:cubicBezTo>
                      <a:pt x="0" y="126"/>
                      <a:pt x="36" y="180"/>
                      <a:pt x="72" y="180"/>
                    </a:cubicBezTo>
                    <a:lnTo>
                      <a:pt x="340" y="180"/>
                    </a:lnTo>
                    <a:cubicBezTo>
                      <a:pt x="447" y="216"/>
                      <a:pt x="555" y="251"/>
                      <a:pt x="626" y="323"/>
                    </a:cubicBezTo>
                    <a:cubicBezTo>
                      <a:pt x="640" y="336"/>
                      <a:pt x="654" y="342"/>
                      <a:pt x="668" y="342"/>
                    </a:cubicBezTo>
                    <a:cubicBezTo>
                      <a:pt x="708" y="342"/>
                      <a:pt x="738" y="292"/>
                      <a:pt x="698" y="251"/>
                    </a:cubicBezTo>
                    <a:cubicBezTo>
                      <a:pt x="598" y="139"/>
                      <a:pt x="410" y="0"/>
                      <a:pt x="2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2"/>
              <p:cNvSpPr/>
              <p:nvPr/>
            </p:nvSpPr>
            <p:spPr>
              <a:xfrm>
                <a:off x="3379600" y="45096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90" y="170"/>
                      <a:pt x="198" y="188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10"/>
                    </a:cubicBezTo>
                    <a:cubicBezTo>
                      <a:pt x="550" y="528"/>
                      <a:pt x="568" y="536"/>
                      <a:pt x="585" y="536"/>
                    </a:cubicBezTo>
                    <a:cubicBezTo>
                      <a:pt x="621" y="536"/>
                      <a:pt x="657" y="504"/>
                      <a:pt x="645" y="456"/>
                    </a:cubicBezTo>
                    <a:cubicBezTo>
                      <a:pt x="591" y="331"/>
                      <a:pt x="520" y="223"/>
                      <a:pt x="412" y="134"/>
                    </a:cubicBezTo>
                    <a:cubicBezTo>
                      <a:pt x="337" y="74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2"/>
              <p:cNvSpPr/>
              <p:nvPr/>
            </p:nvSpPr>
            <p:spPr>
              <a:xfrm>
                <a:off x="3726775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2"/>
              <p:cNvSpPr/>
              <p:nvPr/>
            </p:nvSpPr>
            <p:spPr>
              <a:xfrm>
                <a:off x="3604650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900"/>
                      <a:pt x="448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27"/>
                      <a:pt x="18" y="363"/>
                    </a:cubicBezTo>
                    <a:lnTo>
                      <a:pt x="36" y="363"/>
                    </a:lnTo>
                    <a:cubicBezTo>
                      <a:pt x="36" y="750"/>
                      <a:pt x="83" y="1264"/>
                      <a:pt x="447" y="1264"/>
                    </a:cubicBezTo>
                    <a:cubicBezTo>
                      <a:pt x="469" y="1264"/>
                      <a:pt x="494" y="1262"/>
                      <a:pt x="519" y="1257"/>
                    </a:cubicBezTo>
                    <a:cubicBezTo>
                      <a:pt x="537" y="1257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20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6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2"/>
              <p:cNvSpPr/>
              <p:nvPr/>
            </p:nvSpPr>
            <p:spPr>
              <a:xfrm>
                <a:off x="3499950" y="3020200"/>
                <a:ext cx="21207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9" extrusionOk="0">
                    <a:moveTo>
                      <a:pt x="2575" y="889"/>
                    </a:moveTo>
                    <a:cubicBezTo>
                      <a:pt x="2729" y="889"/>
                      <a:pt x="2953" y="1037"/>
                      <a:pt x="3079" y="1142"/>
                    </a:cubicBezTo>
                    <a:cubicBezTo>
                      <a:pt x="3759" y="1715"/>
                      <a:pt x="3777" y="2538"/>
                      <a:pt x="3777" y="3343"/>
                    </a:cubicBezTo>
                    <a:cubicBezTo>
                      <a:pt x="3741" y="3254"/>
                      <a:pt x="3723" y="3182"/>
                      <a:pt x="3687" y="3093"/>
                    </a:cubicBezTo>
                    <a:lnTo>
                      <a:pt x="3687" y="3057"/>
                    </a:lnTo>
                    <a:cubicBezTo>
                      <a:pt x="3651" y="2950"/>
                      <a:pt x="3615" y="2842"/>
                      <a:pt x="3580" y="2735"/>
                    </a:cubicBezTo>
                    <a:cubicBezTo>
                      <a:pt x="3573" y="2721"/>
                      <a:pt x="3558" y="2715"/>
                      <a:pt x="3544" y="2715"/>
                    </a:cubicBezTo>
                    <a:cubicBezTo>
                      <a:pt x="3520" y="2715"/>
                      <a:pt x="3497" y="2731"/>
                      <a:pt x="3508" y="2753"/>
                    </a:cubicBezTo>
                    <a:cubicBezTo>
                      <a:pt x="3598" y="3093"/>
                      <a:pt x="3687" y="3415"/>
                      <a:pt x="3777" y="3737"/>
                    </a:cubicBezTo>
                    <a:lnTo>
                      <a:pt x="3777" y="3773"/>
                    </a:lnTo>
                    <a:cubicBezTo>
                      <a:pt x="3419" y="3325"/>
                      <a:pt x="3079" y="2878"/>
                      <a:pt x="2774" y="2395"/>
                    </a:cubicBezTo>
                    <a:cubicBezTo>
                      <a:pt x="2578" y="2019"/>
                      <a:pt x="2452" y="1607"/>
                      <a:pt x="2417" y="1178"/>
                    </a:cubicBezTo>
                    <a:cubicBezTo>
                      <a:pt x="2394" y="963"/>
                      <a:pt x="2467" y="889"/>
                      <a:pt x="2575" y="889"/>
                    </a:cubicBezTo>
                    <a:close/>
                    <a:moveTo>
                      <a:pt x="4743" y="419"/>
                    </a:moveTo>
                    <a:cubicBezTo>
                      <a:pt x="4876" y="419"/>
                      <a:pt x="4940" y="795"/>
                      <a:pt x="4940" y="999"/>
                    </a:cubicBezTo>
                    <a:cubicBezTo>
                      <a:pt x="4940" y="1285"/>
                      <a:pt x="4904" y="1536"/>
                      <a:pt x="4886" y="1822"/>
                    </a:cubicBezTo>
                    <a:cubicBezTo>
                      <a:pt x="4850" y="2287"/>
                      <a:pt x="4779" y="2753"/>
                      <a:pt x="4671" y="3200"/>
                    </a:cubicBezTo>
                    <a:cubicBezTo>
                      <a:pt x="4707" y="2967"/>
                      <a:pt x="4689" y="2735"/>
                      <a:pt x="4636" y="2502"/>
                    </a:cubicBezTo>
                    <a:cubicBezTo>
                      <a:pt x="4636" y="2484"/>
                      <a:pt x="4618" y="2484"/>
                      <a:pt x="4618" y="2484"/>
                    </a:cubicBezTo>
                    <a:lnTo>
                      <a:pt x="4600" y="2484"/>
                    </a:lnTo>
                    <a:cubicBezTo>
                      <a:pt x="4582" y="2484"/>
                      <a:pt x="4582" y="2484"/>
                      <a:pt x="4582" y="2502"/>
                    </a:cubicBezTo>
                    <a:cubicBezTo>
                      <a:pt x="4474" y="2753"/>
                      <a:pt x="4528" y="3182"/>
                      <a:pt x="4510" y="3451"/>
                    </a:cubicBezTo>
                    <a:cubicBezTo>
                      <a:pt x="4510" y="3558"/>
                      <a:pt x="4492" y="3665"/>
                      <a:pt x="4474" y="3773"/>
                    </a:cubicBezTo>
                    <a:cubicBezTo>
                      <a:pt x="4224" y="2753"/>
                      <a:pt x="4081" y="1625"/>
                      <a:pt x="4546" y="641"/>
                    </a:cubicBezTo>
                    <a:cubicBezTo>
                      <a:pt x="4623" y="481"/>
                      <a:pt x="4689" y="419"/>
                      <a:pt x="4743" y="419"/>
                    </a:cubicBezTo>
                    <a:close/>
                    <a:moveTo>
                      <a:pt x="1481" y="2694"/>
                    </a:moveTo>
                    <a:cubicBezTo>
                      <a:pt x="1536" y="2694"/>
                      <a:pt x="1613" y="2722"/>
                      <a:pt x="1719" y="2789"/>
                    </a:cubicBezTo>
                    <a:cubicBezTo>
                      <a:pt x="2130" y="3075"/>
                      <a:pt x="2506" y="3415"/>
                      <a:pt x="2810" y="3809"/>
                    </a:cubicBezTo>
                    <a:cubicBezTo>
                      <a:pt x="3025" y="4023"/>
                      <a:pt x="3204" y="4256"/>
                      <a:pt x="3347" y="4506"/>
                    </a:cubicBezTo>
                    <a:cubicBezTo>
                      <a:pt x="3472" y="4757"/>
                      <a:pt x="3562" y="5025"/>
                      <a:pt x="3633" y="5312"/>
                    </a:cubicBezTo>
                    <a:cubicBezTo>
                      <a:pt x="3419" y="5008"/>
                      <a:pt x="3186" y="4703"/>
                      <a:pt x="2971" y="4417"/>
                    </a:cubicBezTo>
                    <a:cubicBezTo>
                      <a:pt x="2958" y="4403"/>
                      <a:pt x="2941" y="4397"/>
                      <a:pt x="2927" y="4397"/>
                    </a:cubicBezTo>
                    <a:cubicBezTo>
                      <a:pt x="2905" y="4397"/>
                      <a:pt x="2889" y="4413"/>
                      <a:pt x="2900" y="4435"/>
                    </a:cubicBezTo>
                    <a:cubicBezTo>
                      <a:pt x="3061" y="4811"/>
                      <a:pt x="3275" y="5151"/>
                      <a:pt x="3544" y="5473"/>
                    </a:cubicBezTo>
                    <a:cubicBezTo>
                      <a:pt x="3615" y="5580"/>
                      <a:pt x="3705" y="5688"/>
                      <a:pt x="3777" y="5795"/>
                    </a:cubicBezTo>
                    <a:cubicBezTo>
                      <a:pt x="2739" y="5759"/>
                      <a:pt x="2291" y="4811"/>
                      <a:pt x="1915" y="3987"/>
                    </a:cubicBezTo>
                    <a:lnTo>
                      <a:pt x="1915" y="3970"/>
                    </a:lnTo>
                    <a:cubicBezTo>
                      <a:pt x="1808" y="3737"/>
                      <a:pt x="1665" y="3522"/>
                      <a:pt x="1522" y="3290"/>
                    </a:cubicBezTo>
                    <a:cubicBezTo>
                      <a:pt x="1382" y="3052"/>
                      <a:pt x="1286" y="2694"/>
                      <a:pt x="1481" y="2694"/>
                    </a:cubicBezTo>
                    <a:close/>
                    <a:moveTo>
                      <a:pt x="6499" y="2806"/>
                    </a:moveTo>
                    <a:cubicBezTo>
                      <a:pt x="6549" y="2806"/>
                      <a:pt x="6496" y="4151"/>
                      <a:pt x="6443" y="4310"/>
                    </a:cubicBezTo>
                    <a:cubicBezTo>
                      <a:pt x="6282" y="4990"/>
                      <a:pt x="5888" y="5562"/>
                      <a:pt x="5512" y="6135"/>
                    </a:cubicBezTo>
                    <a:cubicBezTo>
                      <a:pt x="5656" y="5670"/>
                      <a:pt x="5781" y="5204"/>
                      <a:pt x="5960" y="4793"/>
                    </a:cubicBezTo>
                    <a:cubicBezTo>
                      <a:pt x="5971" y="4749"/>
                      <a:pt x="5935" y="4726"/>
                      <a:pt x="5902" y="4726"/>
                    </a:cubicBezTo>
                    <a:cubicBezTo>
                      <a:pt x="5880" y="4726"/>
                      <a:pt x="5859" y="4736"/>
                      <a:pt x="5852" y="4757"/>
                    </a:cubicBezTo>
                    <a:cubicBezTo>
                      <a:pt x="5566" y="5419"/>
                      <a:pt x="5333" y="6135"/>
                      <a:pt x="5065" y="6815"/>
                    </a:cubicBezTo>
                    <a:cubicBezTo>
                      <a:pt x="5029" y="5670"/>
                      <a:pt x="5298" y="4542"/>
                      <a:pt x="5834" y="3558"/>
                    </a:cubicBezTo>
                    <a:cubicBezTo>
                      <a:pt x="5996" y="3254"/>
                      <a:pt x="6228" y="3003"/>
                      <a:pt x="6497" y="2806"/>
                    </a:cubicBezTo>
                    <a:cubicBezTo>
                      <a:pt x="6497" y="2806"/>
                      <a:pt x="6498" y="2806"/>
                      <a:pt x="6499" y="2806"/>
                    </a:cubicBezTo>
                    <a:close/>
                    <a:moveTo>
                      <a:pt x="995" y="6331"/>
                    </a:moveTo>
                    <a:cubicBezTo>
                      <a:pt x="998" y="6331"/>
                      <a:pt x="1000" y="6331"/>
                      <a:pt x="1003" y="6332"/>
                    </a:cubicBezTo>
                    <a:cubicBezTo>
                      <a:pt x="1450" y="6350"/>
                      <a:pt x="1844" y="6618"/>
                      <a:pt x="2166" y="6886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21"/>
                      <a:pt x="2721" y="7924"/>
                      <a:pt x="2399" y="7692"/>
                    </a:cubicBezTo>
                    <a:cubicBezTo>
                      <a:pt x="2388" y="7685"/>
                      <a:pt x="2379" y="7682"/>
                      <a:pt x="2370" y="7682"/>
                    </a:cubicBezTo>
                    <a:cubicBezTo>
                      <a:pt x="2334" y="7682"/>
                      <a:pt x="2316" y="7734"/>
                      <a:pt x="2345" y="7763"/>
                    </a:cubicBezTo>
                    <a:cubicBezTo>
                      <a:pt x="2739" y="8068"/>
                      <a:pt x="3150" y="8336"/>
                      <a:pt x="3526" y="8658"/>
                    </a:cubicBezTo>
                    <a:cubicBezTo>
                      <a:pt x="3580" y="8694"/>
                      <a:pt x="3615" y="8748"/>
                      <a:pt x="3669" y="8783"/>
                    </a:cubicBezTo>
                    <a:cubicBezTo>
                      <a:pt x="3577" y="8803"/>
                      <a:pt x="3485" y="8813"/>
                      <a:pt x="3393" y="8813"/>
                    </a:cubicBezTo>
                    <a:cubicBezTo>
                      <a:pt x="2416" y="8813"/>
                      <a:pt x="1485" y="7743"/>
                      <a:pt x="1092" y="6958"/>
                    </a:cubicBezTo>
                    <a:cubicBezTo>
                      <a:pt x="1039" y="6852"/>
                      <a:pt x="848" y="6331"/>
                      <a:pt x="995" y="6331"/>
                    </a:cubicBezTo>
                    <a:close/>
                    <a:moveTo>
                      <a:pt x="7283" y="6701"/>
                    </a:moveTo>
                    <a:cubicBezTo>
                      <a:pt x="7710" y="6701"/>
                      <a:pt x="6928" y="8691"/>
                      <a:pt x="6801" y="8962"/>
                    </a:cubicBezTo>
                    <a:cubicBezTo>
                      <a:pt x="6407" y="9821"/>
                      <a:pt x="5727" y="10412"/>
                      <a:pt x="5119" y="11092"/>
                    </a:cubicBezTo>
                    <a:cubicBezTo>
                      <a:pt x="5566" y="10430"/>
                      <a:pt x="5942" y="9660"/>
                      <a:pt x="6336" y="8980"/>
                    </a:cubicBezTo>
                    <a:cubicBezTo>
                      <a:pt x="6361" y="8929"/>
                      <a:pt x="6323" y="8887"/>
                      <a:pt x="6279" y="8887"/>
                    </a:cubicBezTo>
                    <a:cubicBezTo>
                      <a:pt x="6261" y="8887"/>
                      <a:pt x="6243" y="8893"/>
                      <a:pt x="6228" y="8909"/>
                    </a:cubicBezTo>
                    <a:cubicBezTo>
                      <a:pt x="5834" y="9571"/>
                      <a:pt x="5423" y="10197"/>
                      <a:pt x="4993" y="10823"/>
                    </a:cubicBezTo>
                    <a:cubicBezTo>
                      <a:pt x="5208" y="9195"/>
                      <a:pt x="5656" y="7853"/>
                      <a:pt x="7069" y="6797"/>
                    </a:cubicBezTo>
                    <a:cubicBezTo>
                      <a:pt x="7161" y="6731"/>
                      <a:pt x="7231" y="6701"/>
                      <a:pt x="7283" y="6701"/>
                    </a:cubicBezTo>
                    <a:close/>
                    <a:moveTo>
                      <a:pt x="287" y="9768"/>
                    </a:moveTo>
                    <a:cubicBezTo>
                      <a:pt x="1056" y="9803"/>
                      <a:pt x="1790" y="10322"/>
                      <a:pt x="2345" y="10806"/>
                    </a:cubicBezTo>
                    <a:cubicBezTo>
                      <a:pt x="2828" y="11217"/>
                      <a:pt x="3097" y="11718"/>
                      <a:pt x="3419" y="12219"/>
                    </a:cubicBezTo>
                    <a:cubicBezTo>
                      <a:pt x="3061" y="11933"/>
                      <a:pt x="2667" y="11700"/>
                      <a:pt x="2399" y="11521"/>
                    </a:cubicBezTo>
                    <a:cubicBezTo>
                      <a:pt x="2390" y="11516"/>
                      <a:pt x="2381" y="11513"/>
                      <a:pt x="2373" y="11513"/>
                    </a:cubicBezTo>
                    <a:cubicBezTo>
                      <a:pt x="2330" y="11513"/>
                      <a:pt x="2300" y="11581"/>
                      <a:pt x="2345" y="11611"/>
                    </a:cubicBezTo>
                    <a:cubicBezTo>
                      <a:pt x="2721" y="11861"/>
                      <a:pt x="3061" y="12130"/>
                      <a:pt x="3383" y="12434"/>
                    </a:cubicBezTo>
                    <a:cubicBezTo>
                      <a:pt x="3454" y="12506"/>
                      <a:pt x="3508" y="12559"/>
                      <a:pt x="3562" y="12631"/>
                    </a:cubicBezTo>
                    <a:cubicBezTo>
                      <a:pt x="3492" y="12638"/>
                      <a:pt x="3424" y="12642"/>
                      <a:pt x="3358" y="12642"/>
                    </a:cubicBezTo>
                    <a:cubicBezTo>
                      <a:pt x="2484" y="12642"/>
                      <a:pt x="1871" y="12010"/>
                      <a:pt x="1289" y="11378"/>
                    </a:cubicBezTo>
                    <a:lnTo>
                      <a:pt x="1307" y="11378"/>
                    </a:lnTo>
                    <a:cubicBezTo>
                      <a:pt x="1056" y="11092"/>
                      <a:pt x="824" y="10806"/>
                      <a:pt x="609" y="10501"/>
                    </a:cubicBezTo>
                    <a:cubicBezTo>
                      <a:pt x="555" y="10430"/>
                      <a:pt x="162" y="9768"/>
                      <a:pt x="287" y="9768"/>
                    </a:cubicBezTo>
                    <a:close/>
                    <a:moveTo>
                      <a:pt x="7951" y="10882"/>
                    </a:moveTo>
                    <a:cubicBezTo>
                      <a:pt x="8114" y="10882"/>
                      <a:pt x="8201" y="11047"/>
                      <a:pt x="8125" y="11503"/>
                    </a:cubicBezTo>
                    <a:cubicBezTo>
                      <a:pt x="8000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0"/>
                    </a:cubicBezTo>
                    <a:cubicBezTo>
                      <a:pt x="5888" y="14420"/>
                      <a:pt x="6371" y="13705"/>
                      <a:pt x="6801" y="12953"/>
                    </a:cubicBezTo>
                    <a:cubicBezTo>
                      <a:pt x="6813" y="12915"/>
                      <a:pt x="6781" y="12877"/>
                      <a:pt x="6743" y="12877"/>
                    </a:cubicBezTo>
                    <a:cubicBezTo>
                      <a:pt x="6726" y="12877"/>
                      <a:pt x="6709" y="12884"/>
                      <a:pt x="6693" y="12899"/>
                    </a:cubicBezTo>
                    <a:cubicBezTo>
                      <a:pt x="6174" y="13740"/>
                      <a:pt x="5548" y="14510"/>
                      <a:pt x="4832" y="15226"/>
                    </a:cubicBezTo>
                    <a:cubicBezTo>
                      <a:pt x="5137" y="14581"/>
                      <a:pt x="5351" y="13919"/>
                      <a:pt x="5656" y="13293"/>
                    </a:cubicBezTo>
                    <a:lnTo>
                      <a:pt x="5673" y="13293"/>
                    </a:lnTo>
                    <a:cubicBezTo>
                      <a:pt x="6031" y="12541"/>
                      <a:pt x="6658" y="11879"/>
                      <a:pt x="7248" y="11324"/>
                    </a:cubicBezTo>
                    <a:cubicBezTo>
                      <a:pt x="7494" y="11088"/>
                      <a:pt x="7769" y="10882"/>
                      <a:pt x="7951" y="10882"/>
                    </a:cubicBezTo>
                    <a:close/>
                    <a:moveTo>
                      <a:pt x="666" y="13224"/>
                    </a:moveTo>
                    <a:cubicBezTo>
                      <a:pt x="761" y="13224"/>
                      <a:pt x="893" y="13283"/>
                      <a:pt x="1003" y="13311"/>
                    </a:cubicBezTo>
                    <a:cubicBezTo>
                      <a:pt x="2166" y="13615"/>
                      <a:pt x="2595" y="14778"/>
                      <a:pt x="2971" y="15834"/>
                    </a:cubicBezTo>
                    <a:cubicBezTo>
                      <a:pt x="2774" y="15619"/>
                      <a:pt x="2560" y="15422"/>
                      <a:pt x="2345" y="15244"/>
                    </a:cubicBezTo>
                    <a:cubicBezTo>
                      <a:pt x="2337" y="15235"/>
                      <a:pt x="2326" y="15232"/>
                      <a:pt x="2316" y="15232"/>
                    </a:cubicBezTo>
                    <a:cubicBezTo>
                      <a:pt x="2282" y="15232"/>
                      <a:pt x="2246" y="15270"/>
                      <a:pt x="2273" y="15297"/>
                    </a:cubicBezTo>
                    <a:cubicBezTo>
                      <a:pt x="2595" y="15619"/>
                      <a:pt x="2882" y="15959"/>
                      <a:pt x="3150" y="16335"/>
                    </a:cubicBezTo>
                    <a:cubicBezTo>
                      <a:pt x="3204" y="16442"/>
                      <a:pt x="3258" y="16550"/>
                      <a:pt x="3293" y="16657"/>
                    </a:cubicBezTo>
                    <a:cubicBezTo>
                      <a:pt x="2488" y="16425"/>
                      <a:pt x="1772" y="15924"/>
                      <a:pt x="1289" y="15226"/>
                    </a:cubicBezTo>
                    <a:cubicBezTo>
                      <a:pt x="1021" y="14868"/>
                      <a:pt x="824" y="14456"/>
                      <a:pt x="681" y="14027"/>
                    </a:cubicBezTo>
                    <a:cubicBezTo>
                      <a:pt x="627" y="13848"/>
                      <a:pt x="573" y="13669"/>
                      <a:pt x="555" y="13472"/>
                    </a:cubicBezTo>
                    <a:cubicBezTo>
                      <a:pt x="520" y="13279"/>
                      <a:pt x="576" y="13224"/>
                      <a:pt x="666" y="13224"/>
                    </a:cubicBezTo>
                    <a:close/>
                    <a:moveTo>
                      <a:pt x="7759" y="15735"/>
                    </a:moveTo>
                    <a:cubicBezTo>
                      <a:pt x="7962" y="15735"/>
                      <a:pt x="7533" y="16497"/>
                      <a:pt x="7517" y="16514"/>
                    </a:cubicBezTo>
                    <a:lnTo>
                      <a:pt x="7517" y="16532"/>
                    </a:lnTo>
                    <a:cubicBezTo>
                      <a:pt x="7266" y="16961"/>
                      <a:pt x="6926" y="17337"/>
                      <a:pt x="6514" y="17641"/>
                    </a:cubicBezTo>
                    <a:cubicBezTo>
                      <a:pt x="6103" y="17946"/>
                      <a:pt x="5620" y="17999"/>
                      <a:pt x="5137" y="18053"/>
                    </a:cubicBezTo>
                    <a:cubicBezTo>
                      <a:pt x="5512" y="17838"/>
                      <a:pt x="5817" y="17552"/>
                      <a:pt x="6049" y="17194"/>
                    </a:cubicBezTo>
                    <a:cubicBezTo>
                      <a:pt x="6062" y="17156"/>
                      <a:pt x="6030" y="17118"/>
                      <a:pt x="5997" y="17118"/>
                    </a:cubicBezTo>
                    <a:cubicBezTo>
                      <a:pt x="5984" y="17118"/>
                      <a:pt x="5970" y="17125"/>
                      <a:pt x="5960" y="17140"/>
                    </a:cubicBezTo>
                    <a:cubicBezTo>
                      <a:pt x="5638" y="17570"/>
                      <a:pt x="5208" y="17910"/>
                      <a:pt x="4725" y="18107"/>
                    </a:cubicBezTo>
                    <a:lnTo>
                      <a:pt x="4707" y="18107"/>
                    </a:lnTo>
                    <a:cubicBezTo>
                      <a:pt x="5047" y="17767"/>
                      <a:pt x="5333" y="17355"/>
                      <a:pt x="5673" y="17015"/>
                    </a:cubicBezTo>
                    <a:cubicBezTo>
                      <a:pt x="6246" y="16442"/>
                      <a:pt x="6944" y="15995"/>
                      <a:pt x="7713" y="15745"/>
                    </a:cubicBezTo>
                    <a:cubicBezTo>
                      <a:pt x="7731" y="15738"/>
                      <a:pt x="7747" y="15735"/>
                      <a:pt x="7759" y="15735"/>
                    </a:cubicBezTo>
                    <a:close/>
                    <a:moveTo>
                      <a:pt x="4887" y="0"/>
                    </a:moveTo>
                    <a:cubicBezTo>
                      <a:pt x="4863" y="0"/>
                      <a:pt x="4837" y="10"/>
                      <a:pt x="4814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21" y="4327"/>
                      <a:pt x="4385" y="4542"/>
                      <a:pt x="4331" y="4757"/>
                    </a:cubicBezTo>
                    <a:cubicBezTo>
                      <a:pt x="4295" y="4882"/>
                      <a:pt x="4242" y="5025"/>
                      <a:pt x="4188" y="5151"/>
                    </a:cubicBezTo>
                    <a:cubicBezTo>
                      <a:pt x="4134" y="4775"/>
                      <a:pt x="4045" y="4399"/>
                      <a:pt x="3955" y="4023"/>
                    </a:cubicBezTo>
                    <a:cubicBezTo>
                      <a:pt x="4152" y="3397"/>
                      <a:pt x="3973" y="2538"/>
                      <a:pt x="3777" y="1965"/>
                    </a:cubicBezTo>
                    <a:cubicBezTo>
                      <a:pt x="3562" y="1267"/>
                      <a:pt x="3079" y="713"/>
                      <a:pt x="2309" y="641"/>
                    </a:cubicBezTo>
                    <a:cubicBezTo>
                      <a:pt x="2273" y="641"/>
                      <a:pt x="2238" y="677"/>
                      <a:pt x="2220" y="731"/>
                    </a:cubicBezTo>
                    <a:cubicBezTo>
                      <a:pt x="2202" y="2019"/>
                      <a:pt x="2846" y="3093"/>
                      <a:pt x="3777" y="3952"/>
                    </a:cubicBezTo>
                    <a:lnTo>
                      <a:pt x="3777" y="4113"/>
                    </a:lnTo>
                    <a:cubicBezTo>
                      <a:pt x="3777" y="4149"/>
                      <a:pt x="3812" y="4184"/>
                      <a:pt x="3866" y="4184"/>
                    </a:cubicBezTo>
                    <a:cubicBezTo>
                      <a:pt x="3955" y="4614"/>
                      <a:pt x="4027" y="5043"/>
                      <a:pt x="4081" y="5473"/>
                    </a:cubicBezTo>
                    <a:cubicBezTo>
                      <a:pt x="4063" y="5544"/>
                      <a:pt x="4063" y="5598"/>
                      <a:pt x="4063" y="5670"/>
                    </a:cubicBezTo>
                    <a:cubicBezTo>
                      <a:pt x="4063" y="5705"/>
                      <a:pt x="4081" y="5741"/>
                      <a:pt x="4117" y="5759"/>
                    </a:cubicBezTo>
                    <a:cubicBezTo>
                      <a:pt x="4117" y="5849"/>
                      <a:pt x="4134" y="5938"/>
                      <a:pt x="4152" y="6028"/>
                    </a:cubicBezTo>
                    <a:cubicBezTo>
                      <a:pt x="4063" y="5884"/>
                      <a:pt x="3973" y="5759"/>
                      <a:pt x="3884" y="5634"/>
                    </a:cubicBezTo>
                    <a:lnTo>
                      <a:pt x="3759" y="5473"/>
                    </a:lnTo>
                    <a:cubicBezTo>
                      <a:pt x="3794" y="5455"/>
                      <a:pt x="3812" y="5419"/>
                      <a:pt x="3812" y="5383"/>
                    </a:cubicBezTo>
                    <a:cubicBezTo>
                      <a:pt x="3705" y="4542"/>
                      <a:pt x="3240" y="3934"/>
                      <a:pt x="2667" y="3361"/>
                    </a:cubicBezTo>
                    <a:cubicBezTo>
                      <a:pt x="2463" y="3141"/>
                      <a:pt x="1846" y="2440"/>
                      <a:pt x="1420" y="2440"/>
                    </a:cubicBezTo>
                    <a:cubicBezTo>
                      <a:pt x="1360" y="2440"/>
                      <a:pt x="1304" y="2454"/>
                      <a:pt x="1253" y="2484"/>
                    </a:cubicBezTo>
                    <a:cubicBezTo>
                      <a:pt x="752" y="2753"/>
                      <a:pt x="1611" y="3773"/>
                      <a:pt x="1736" y="4041"/>
                    </a:cubicBezTo>
                    <a:cubicBezTo>
                      <a:pt x="2108" y="4818"/>
                      <a:pt x="2622" y="5896"/>
                      <a:pt x="3596" y="5896"/>
                    </a:cubicBezTo>
                    <a:cubicBezTo>
                      <a:pt x="3654" y="5896"/>
                      <a:pt x="3715" y="5893"/>
                      <a:pt x="3777" y="5884"/>
                    </a:cubicBezTo>
                    <a:cubicBezTo>
                      <a:pt x="3794" y="5866"/>
                      <a:pt x="3812" y="5866"/>
                      <a:pt x="3812" y="5849"/>
                    </a:cubicBezTo>
                    <a:cubicBezTo>
                      <a:pt x="3866" y="5920"/>
                      <a:pt x="3920" y="5992"/>
                      <a:pt x="3955" y="6063"/>
                    </a:cubicBezTo>
                    <a:cubicBezTo>
                      <a:pt x="4045" y="6206"/>
                      <a:pt x="4117" y="6368"/>
                      <a:pt x="4206" y="6511"/>
                    </a:cubicBezTo>
                    <a:cubicBezTo>
                      <a:pt x="4278" y="7423"/>
                      <a:pt x="4313" y="8336"/>
                      <a:pt x="4278" y="9267"/>
                    </a:cubicBezTo>
                    <a:cubicBezTo>
                      <a:pt x="4134" y="9034"/>
                      <a:pt x="3955" y="8837"/>
                      <a:pt x="3759" y="8658"/>
                    </a:cubicBezTo>
                    <a:cubicBezTo>
                      <a:pt x="3705" y="8604"/>
                      <a:pt x="3651" y="8569"/>
                      <a:pt x="3580" y="8515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3" y="6117"/>
                      <a:pt x="824" y="6063"/>
                    </a:cubicBezTo>
                    <a:cubicBezTo>
                      <a:pt x="770" y="6063"/>
                      <a:pt x="734" y="6117"/>
                      <a:pt x="716" y="6171"/>
                    </a:cubicBezTo>
                    <a:cubicBezTo>
                      <a:pt x="606" y="7239"/>
                      <a:pt x="2041" y="8942"/>
                      <a:pt x="3253" y="8942"/>
                    </a:cubicBezTo>
                    <a:cubicBezTo>
                      <a:pt x="3422" y="8942"/>
                      <a:pt x="3586" y="8909"/>
                      <a:pt x="3741" y="8837"/>
                    </a:cubicBezTo>
                    <a:cubicBezTo>
                      <a:pt x="3830" y="8927"/>
                      <a:pt x="3920" y="9034"/>
                      <a:pt x="3991" y="9141"/>
                    </a:cubicBezTo>
                    <a:cubicBezTo>
                      <a:pt x="4117" y="9338"/>
                      <a:pt x="4170" y="9553"/>
                      <a:pt x="4278" y="9750"/>
                    </a:cubicBezTo>
                    <a:cubicBezTo>
                      <a:pt x="4260" y="10322"/>
                      <a:pt x="4224" y="10895"/>
                      <a:pt x="4170" y="11468"/>
                    </a:cubicBezTo>
                    <a:lnTo>
                      <a:pt x="4117" y="12166"/>
                    </a:lnTo>
                    <a:cubicBezTo>
                      <a:pt x="4117" y="12183"/>
                      <a:pt x="4117" y="12219"/>
                      <a:pt x="4117" y="12237"/>
                    </a:cubicBezTo>
                    <a:cubicBezTo>
                      <a:pt x="4117" y="12434"/>
                      <a:pt x="4099" y="12649"/>
                      <a:pt x="4081" y="12846"/>
                    </a:cubicBezTo>
                    <a:cubicBezTo>
                      <a:pt x="3991" y="12702"/>
                      <a:pt x="3884" y="12577"/>
                      <a:pt x="3759" y="12452"/>
                    </a:cubicBezTo>
                    <a:cubicBezTo>
                      <a:pt x="3759" y="12434"/>
                      <a:pt x="3759" y="12434"/>
                      <a:pt x="3759" y="12416"/>
                    </a:cubicBezTo>
                    <a:cubicBezTo>
                      <a:pt x="3759" y="11664"/>
                      <a:pt x="2882" y="10895"/>
                      <a:pt x="2345" y="10448"/>
                    </a:cubicBezTo>
                    <a:cubicBezTo>
                      <a:pt x="1749" y="9939"/>
                      <a:pt x="964" y="9517"/>
                      <a:pt x="158" y="9517"/>
                    </a:cubicBezTo>
                    <a:cubicBezTo>
                      <a:pt x="141" y="9517"/>
                      <a:pt x="125" y="9517"/>
                      <a:pt x="108" y="9517"/>
                    </a:cubicBezTo>
                    <a:cubicBezTo>
                      <a:pt x="54" y="9517"/>
                      <a:pt x="1" y="9571"/>
                      <a:pt x="19" y="9642"/>
                    </a:cubicBezTo>
                    <a:cubicBezTo>
                      <a:pt x="162" y="10448"/>
                      <a:pt x="842" y="11110"/>
                      <a:pt x="1361" y="11700"/>
                    </a:cubicBezTo>
                    <a:cubicBezTo>
                      <a:pt x="1893" y="12280"/>
                      <a:pt x="2508" y="12750"/>
                      <a:pt x="3290" y="12750"/>
                    </a:cubicBezTo>
                    <a:cubicBezTo>
                      <a:pt x="3401" y="12750"/>
                      <a:pt x="3515" y="12740"/>
                      <a:pt x="3633" y="12720"/>
                    </a:cubicBezTo>
                    <a:cubicBezTo>
                      <a:pt x="3777" y="12935"/>
                      <a:pt x="3902" y="13168"/>
                      <a:pt x="4009" y="13418"/>
                    </a:cubicBezTo>
                    <a:cubicBezTo>
                      <a:pt x="3920" y="14581"/>
                      <a:pt x="3812" y="15745"/>
                      <a:pt x="3651" y="16908"/>
                    </a:cubicBezTo>
                    <a:cubicBezTo>
                      <a:pt x="3580" y="16729"/>
                      <a:pt x="3508" y="16550"/>
                      <a:pt x="3401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94" y="13006"/>
                      <a:pt x="420" y="13006"/>
                    </a:cubicBezTo>
                    <a:cubicBezTo>
                      <a:pt x="405" y="13006"/>
                      <a:pt x="391" y="13006"/>
                      <a:pt x="376" y="13007"/>
                    </a:cubicBezTo>
                    <a:cubicBezTo>
                      <a:pt x="323" y="13007"/>
                      <a:pt x="269" y="13060"/>
                      <a:pt x="269" y="13114"/>
                    </a:cubicBezTo>
                    <a:cubicBezTo>
                      <a:pt x="359" y="14707"/>
                      <a:pt x="1647" y="16747"/>
                      <a:pt x="3401" y="16800"/>
                    </a:cubicBezTo>
                    <a:cubicBezTo>
                      <a:pt x="3490" y="16997"/>
                      <a:pt x="3544" y="17212"/>
                      <a:pt x="3580" y="17427"/>
                    </a:cubicBezTo>
                    <a:cubicBezTo>
                      <a:pt x="3419" y="18554"/>
                      <a:pt x="3204" y="19682"/>
                      <a:pt x="2935" y="20791"/>
                    </a:cubicBezTo>
                    <a:cubicBezTo>
                      <a:pt x="2925" y="20844"/>
                      <a:pt x="2965" y="20879"/>
                      <a:pt x="3003" y="20879"/>
                    </a:cubicBezTo>
                    <a:cubicBezTo>
                      <a:pt x="3029" y="20879"/>
                      <a:pt x="3054" y="20863"/>
                      <a:pt x="3061" y="20827"/>
                    </a:cubicBezTo>
                    <a:cubicBezTo>
                      <a:pt x="3329" y="20129"/>
                      <a:pt x="3544" y="19395"/>
                      <a:pt x="3687" y="18661"/>
                    </a:cubicBezTo>
                    <a:cubicBezTo>
                      <a:pt x="3973" y="18572"/>
                      <a:pt x="4260" y="18465"/>
                      <a:pt x="4546" y="18339"/>
                    </a:cubicBezTo>
                    <a:cubicBezTo>
                      <a:pt x="5351" y="18250"/>
                      <a:pt x="6139" y="18214"/>
                      <a:pt x="6783" y="17659"/>
                    </a:cubicBezTo>
                    <a:cubicBezTo>
                      <a:pt x="7427" y="17105"/>
                      <a:pt x="7839" y="16353"/>
                      <a:pt x="8197" y="15566"/>
                    </a:cubicBezTo>
                    <a:cubicBezTo>
                      <a:pt x="8215" y="15494"/>
                      <a:pt x="8161" y="15422"/>
                      <a:pt x="8089" y="15422"/>
                    </a:cubicBezTo>
                    <a:lnTo>
                      <a:pt x="8125" y="15458"/>
                    </a:lnTo>
                    <a:cubicBezTo>
                      <a:pt x="7391" y="15530"/>
                      <a:pt x="6819" y="15888"/>
                      <a:pt x="6228" y="16317"/>
                    </a:cubicBezTo>
                    <a:cubicBezTo>
                      <a:pt x="5512" y="16854"/>
                      <a:pt x="5065" y="17570"/>
                      <a:pt x="4439" y="18160"/>
                    </a:cubicBezTo>
                    <a:lnTo>
                      <a:pt x="4385" y="18160"/>
                    </a:lnTo>
                    <a:cubicBezTo>
                      <a:pt x="4349" y="18178"/>
                      <a:pt x="4313" y="18214"/>
                      <a:pt x="4313" y="18268"/>
                    </a:cubicBezTo>
                    <a:cubicBezTo>
                      <a:pt x="4134" y="18339"/>
                      <a:pt x="3955" y="18411"/>
                      <a:pt x="3777" y="18483"/>
                    </a:cubicBezTo>
                    <a:cubicBezTo>
                      <a:pt x="3902" y="17785"/>
                      <a:pt x="4009" y="17069"/>
                      <a:pt x="4081" y="16353"/>
                    </a:cubicBezTo>
                    <a:cubicBezTo>
                      <a:pt x="4457" y="16102"/>
                      <a:pt x="4814" y="15816"/>
                      <a:pt x="5101" y="15476"/>
                    </a:cubicBezTo>
                    <a:lnTo>
                      <a:pt x="5119" y="15476"/>
                    </a:lnTo>
                    <a:cubicBezTo>
                      <a:pt x="7016" y="14707"/>
                      <a:pt x="8447" y="12702"/>
                      <a:pt x="8483" y="10644"/>
                    </a:cubicBezTo>
                    <a:cubicBezTo>
                      <a:pt x="8483" y="10591"/>
                      <a:pt x="8429" y="10537"/>
                      <a:pt x="8376" y="10537"/>
                    </a:cubicBezTo>
                    <a:cubicBezTo>
                      <a:pt x="7463" y="10627"/>
                      <a:pt x="6801" y="11486"/>
                      <a:pt x="6282" y="12148"/>
                    </a:cubicBezTo>
                    <a:cubicBezTo>
                      <a:pt x="5459" y="13168"/>
                      <a:pt x="5101" y="14349"/>
                      <a:pt x="4600" y="15548"/>
                    </a:cubicBezTo>
                    <a:lnTo>
                      <a:pt x="4099" y="16085"/>
                    </a:lnTo>
                    <a:cubicBezTo>
                      <a:pt x="4224" y="14760"/>
                      <a:pt x="4278" y="13418"/>
                      <a:pt x="4367" y="12148"/>
                    </a:cubicBezTo>
                    <a:cubicBezTo>
                      <a:pt x="4582" y="11933"/>
                      <a:pt x="4797" y="11682"/>
                      <a:pt x="4976" y="11414"/>
                    </a:cubicBezTo>
                    <a:cubicBezTo>
                      <a:pt x="4987" y="11449"/>
                      <a:pt x="5022" y="11476"/>
                      <a:pt x="5054" y="11476"/>
                    </a:cubicBezTo>
                    <a:cubicBezTo>
                      <a:pt x="5071" y="11476"/>
                      <a:pt x="5088" y="11468"/>
                      <a:pt x="5101" y="11450"/>
                    </a:cubicBezTo>
                    <a:cubicBezTo>
                      <a:pt x="6568" y="10269"/>
                      <a:pt x="7857" y="8408"/>
                      <a:pt x="7696" y="6439"/>
                    </a:cubicBezTo>
                    <a:cubicBezTo>
                      <a:pt x="7696" y="6369"/>
                      <a:pt x="7629" y="6321"/>
                      <a:pt x="7566" y="6321"/>
                    </a:cubicBezTo>
                    <a:cubicBezTo>
                      <a:pt x="7549" y="6321"/>
                      <a:pt x="7532" y="6324"/>
                      <a:pt x="7517" y="6332"/>
                    </a:cubicBezTo>
                    <a:cubicBezTo>
                      <a:pt x="5817" y="7316"/>
                      <a:pt x="4814" y="9159"/>
                      <a:pt x="4868" y="11128"/>
                    </a:cubicBezTo>
                    <a:lnTo>
                      <a:pt x="4385" y="11843"/>
                    </a:lnTo>
                    <a:cubicBezTo>
                      <a:pt x="4457" y="10662"/>
                      <a:pt x="4510" y="9481"/>
                      <a:pt x="4474" y="8300"/>
                    </a:cubicBezTo>
                    <a:cubicBezTo>
                      <a:pt x="4814" y="7871"/>
                      <a:pt x="5083" y="7370"/>
                      <a:pt x="5262" y="6851"/>
                    </a:cubicBezTo>
                    <a:cubicBezTo>
                      <a:pt x="6174" y="5616"/>
                      <a:pt x="7069" y="4202"/>
                      <a:pt x="6676" y="2627"/>
                    </a:cubicBezTo>
                    <a:cubicBezTo>
                      <a:pt x="6662" y="2575"/>
                      <a:pt x="6621" y="2542"/>
                      <a:pt x="6578" y="2542"/>
                    </a:cubicBezTo>
                    <a:cubicBezTo>
                      <a:pt x="6562" y="2542"/>
                      <a:pt x="6547" y="2546"/>
                      <a:pt x="6532" y="2556"/>
                    </a:cubicBezTo>
                    <a:cubicBezTo>
                      <a:pt x="5262" y="3236"/>
                      <a:pt x="4600" y="5705"/>
                      <a:pt x="4940" y="7065"/>
                    </a:cubicBezTo>
                    <a:cubicBezTo>
                      <a:pt x="4797" y="7388"/>
                      <a:pt x="4653" y="7710"/>
                      <a:pt x="4474" y="8014"/>
                    </a:cubicBezTo>
                    <a:cubicBezTo>
                      <a:pt x="4457" y="7209"/>
                      <a:pt x="4385" y="6421"/>
                      <a:pt x="4278" y="5634"/>
                    </a:cubicBezTo>
                    <a:cubicBezTo>
                      <a:pt x="4421" y="5169"/>
                      <a:pt x="4528" y="4668"/>
                      <a:pt x="4564" y="4166"/>
                    </a:cubicBezTo>
                    <a:cubicBezTo>
                      <a:pt x="4600" y="4166"/>
                      <a:pt x="4618" y="4149"/>
                      <a:pt x="4618" y="4113"/>
                    </a:cubicBezTo>
                    <a:cubicBezTo>
                      <a:pt x="4904" y="3379"/>
                      <a:pt x="5083" y="2592"/>
                      <a:pt x="5137" y="1804"/>
                    </a:cubicBezTo>
                    <a:cubicBezTo>
                      <a:pt x="5172" y="1232"/>
                      <a:pt x="5262" y="587"/>
                      <a:pt x="4976" y="51"/>
                    </a:cubicBezTo>
                    <a:cubicBezTo>
                      <a:pt x="4955" y="19"/>
                      <a:pt x="4922" y="0"/>
                      <a:pt x="48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2"/>
              <p:cNvSpPr/>
              <p:nvPr/>
            </p:nvSpPr>
            <p:spPr>
              <a:xfrm>
                <a:off x="3027075" y="4108950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76" y="2759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2"/>
                      <a:pt x="1539" y="4871"/>
                      <a:pt x="770" y="5139"/>
                    </a:cubicBezTo>
                    <a:cubicBezTo>
                      <a:pt x="755" y="5144"/>
                      <a:pt x="741" y="5146"/>
                      <a:pt x="730" y="5146"/>
                    </a:cubicBezTo>
                    <a:cubicBezTo>
                      <a:pt x="512" y="5146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7" y="3923"/>
                      <a:pt x="1557" y="3529"/>
                      <a:pt x="1969" y="3243"/>
                    </a:cubicBezTo>
                    <a:cubicBezTo>
                      <a:pt x="2381" y="2938"/>
                      <a:pt x="2864" y="2867"/>
                      <a:pt x="3347" y="2813"/>
                    </a:cubicBezTo>
                    <a:lnTo>
                      <a:pt x="3347" y="2813"/>
                    </a:lnTo>
                    <a:cubicBezTo>
                      <a:pt x="2971" y="3028"/>
                      <a:pt x="2667" y="3332"/>
                      <a:pt x="2434" y="3690"/>
                    </a:cubicBezTo>
                    <a:cubicBezTo>
                      <a:pt x="2409" y="3728"/>
                      <a:pt x="2446" y="3766"/>
                      <a:pt x="2483" y="3766"/>
                    </a:cubicBezTo>
                    <a:cubicBezTo>
                      <a:pt x="2498" y="3766"/>
                      <a:pt x="2513" y="3759"/>
                      <a:pt x="2524" y="3744"/>
                    </a:cubicBezTo>
                    <a:cubicBezTo>
                      <a:pt x="2846" y="3314"/>
                      <a:pt x="3275" y="2974"/>
                      <a:pt x="3758" y="2759"/>
                    </a:cubicBezTo>
                    <a:close/>
                    <a:moveTo>
                      <a:pt x="5172" y="4209"/>
                    </a:moveTo>
                    <a:lnTo>
                      <a:pt x="5172" y="4209"/>
                    </a:lnTo>
                    <a:cubicBezTo>
                      <a:pt x="5995" y="4442"/>
                      <a:pt x="6711" y="4943"/>
                      <a:pt x="7194" y="5641"/>
                    </a:cubicBezTo>
                    <a:cubicBezTo>
                      <a:pt x="7463" y="6016"/>
                      <a:pt x="7660" y="6410"/>
                      <a:pt x="7803" y="6840"/>
                    </a:cubicBezTo>
                    <a:cubicBezTo>
                      <a:pt x="7856" y="7036"/>
                      <a:pt x="7892" y="7215"/>
                      <a:pt x="7928" y="7394"/>
                    </a:cubicBezTo>
                    <a:cubicBezTo>
                      <a:pt x="7964" y="7591"/>
                      <a:pt x="7901" y="7649"/>
                      <a:pt x="7803" y="7649"/>
                    </a:cubicBezTo>
                    <a:cubicBezTo>
                      <a:pt x="7704" y="7649"/>
                      <a:pt x="7570" y="7591"/>
                      <a:pt x="7463" y="7555"/>
                    </a:cubicBezTo>
                    <a:cubicBezTo>
                      <a:pt x="6317" y="7269"/>
                      <a:pt x="5888" y="6088"/>
                      <a:pt x="5494" y="5032"/>
                    </a:cubicBezTo>
                    <a:lnTo>
                      <a:pt x="5494" y="5032"/>
                    </a:lnTo>
                    <a:cubicBezTo>
                      <a:pt x="5691" y="5247"/>
                      <a:pt x="5906" y="5444"/>
                      <a:pt x="6121" y="5641"/>
                    </a:cubicBezTo>
                    <a:cubicBezTo>
                      <a:pt x="6131" y="5647"/>
                      <a:pt x="6141" y="5650"/>
                      <a:pt x="6151" y="5650"/>
                    </a:cubicBezTo>
                    <a:cubicBezTo>
                      <a:pt x="6192" y="5650"/>
                      <a:pt x="6221" y="5598"/>
                      <a:pt x="6192" y="5569"/>
                    </a:cubicBezTo>
                    <a:cubicBezTo>
                      <a:pt x="5870" y="5247"/>
                      <a:pt x="5584" y="4907"/>
                      <a:pt x="5315" y="4549"/>
                    </a:cubicBezTo>
                    <a:cubicBezTo>
                      <a:pt x="5262" y="4424"/>
                      <a:pt x="5226" y="4316"/>
                      <a:pt x="5172" y="4209"/>
                    </a:cubicBezTo>
                    <a:close/>
                    <a:moveTo>
                      <a:pt x="3579" y="5641"/>
                    </a:moveTo>
                    <a:lnTo>
                      <a:pt x="3579" y="5641"/>
                    </a:lnTo>
                    <a:cubicBezTo>
                      <a:pt x="3275" y="6267"/>
                      <a:pt x="3061" y="6929"/>
                      <a:pt x="2756" y="7573"/>
                    </a:cubicBezTo>
                    <a:lnTo>
                      <a:pt x="2756" y="7555"/>
                    </a:lnTo>
                    <a:cubicBezTo>
                      <a:pt x="2381" y="8307"/>
                      <a:pt x="1772" y="8951"/>
                      <a:pt x="1182" y="9524"/>
                    </a:cubicBezTo>
                    <a:cubicBezTo>
                      <a:pt x="938" y="9758"/>
                      <a:pt x="659" y="9964"/>
                      <a:pt x="475" y="9964"/>
                    </a:cubicBezTo>
                    <a:cubicBezTo>
                      <a:pt x="308" y="9964"/>
                      <a:pt x="220" y="9795"/>
                      <a:pt x="305" y="9327"/>
                    </a:cubicBezTo>
                    <a:cubicBezTo>
                      <a:pt x="430" y="8754"/>
                      <a:pt x="663" y="8200"/>
                      <a:pt x="1003" y="7698"/>
                    </a:cubicBezTo>
                    <a:cubicBezTo>
                      <a:pt x="1522" y="6857"/>
                      <a:pt x="2273" y="6285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8" y="7144"/>
                      <a:pt x="1629" y="7895"/>
                    </a:cubicBezTo>
                    <a:cubicBezTo>
                      <a:pt x="1616" y="7933"/>
                      <a:pt x="1648" y="7971"/>
                      <a:pt x="1681" y="7971"/>
                    </a:cubicBezTo>
                    <a:cubicBezTo>
                      <a:pt x="1694" y="7971"/>
                      <a:pt x="1708" y="7965"/>
                      <a:pt x="1718" y="7949"/>
                    </a:cubicBezTo>
                    <a:cubicBezTo>
                      <a:pt x="2255" y="7108"/>
                      <a:pt x="2864" y="6338"/>
                      <a:pt x="3579" y="5641"/>
                    </a:cubicBezTo>
                    <a:close/>
                    <a:moveTo>
                      <a:pt x="5115" y="8260"/>
                    </a:moveTo>
                    <a:cubicBezTo>
                      <a:pt x="5999" y="8260"/>
                      <a:pt x="6595" y="8876"/>
                      <a:pt x="7176" y="9524"/>
                    </a:cubicBezTo>
                    <a:cubicBezTo>
                      <a:pt x="7409" y="9810"/>
                      <a:pt x="7642" y="10096"/>
                      <a:pt x="7856" y="10401"/>
                    </a:cubicBezTo>
                    <a:cubicBezTo>
                      <a:pt x="7910" y="10472"/>
                      <a:pt x="8304" y="11134"/>
                      <a:pt x="8179" y="11134"/>
                    </a:cubicBezTo>
                    <a:cubicBezTo>
                      <a:pt x="7409" y="11081"/>
                      <a:pt x="6675" y="10562"/>
                      <a:pt x="6121" y="10096"/>
                    </a:cubicBezTo>
                    <a:cubicBezTo>
                      <a:pt x="5637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69"/>
                      <a:pt x="5798" y="9202"/>
                      <a:pt x="6067" y="9363"/>
                    </a:cubicBezTo>
                    <a:cubicBezTo>
                      <a:pt x="6079" y="9374"/>
                      <a:pt x="6090" y="9379"/>
                      <a:pt x="6101" y="9379"/>
                    </a:cubicBezTo>
                    <a:cubicBezTo>
                      <a:pt x="6139" y="9379"/>
                      <a:pt x="6163" y="9315"/>
                      <a:pt x="6121" y="9273"/>
                    </a:cubicBezTo>
                    <a:cubicBezTo>
                      <a:pt x="5745" y="9041"/>
                      <a:pt x="5405" y="8772"/>
                      <a:pt x="5083" y="8468"/>
                    </a:cubicBezTo>
                    <a:cubicBezTo>
                      <a:pt x="5011" y="8396"/>
                      <a:pt x="4957" y="8343"/>
                      <a:pt x="4904" y="8271"/>
                    </a:cubicBezTo>
                    <a:cubicBezTo>
                      <a:pt x="4976" y="8263"/>
                      <a:pt x="5047" y="8260"/>
                      <a:pt x="5115" y="8260"/>
                    </a:cubicBezTo>
                    <a:close/>
                    <a:moveTo>
                      <a:pt x="3293" y="9756"/>
                    </a:moveTo>
                    <a:lnTo>
                      <a:pt x="3293" y="9756"/>
                    </a:lnTo>
                    <a:cubicBezTo>
                      <a:pt x="2846" y="10419"/>
                      <a:pt x="2470" y="11188"/>
                      <a:pt x="2076" y="11868"/>
                    </a:cubicBezTo>
                    <a:cubicBezTo>
                      <a:pt x="2051" y="11919"/>
                      <a:pt x="2089" y="11961"/>
                      <a:pt x="2133" y="11961"/>
                    </a:cubicBezTo>
                    <a:cubicBezTo>
                      <a:pt x="2150" y="11961"/>
                      <a:pt x="2168" y="11955"/>
                      <a:pt x="2184" y="11940"/>
                    </a:cubicBezTo>
                    <a:cubicBezTo>
                      <a:pt x="2577" y="11278"/>
                      <a:pt x="2989" y="10651"/>
                      <a:pt x="3418" y="10025"/>
                    </a:cubicBezTo>
                    <a:lnTo>
                      <a:pt x="3418" y="10025"/>
                    </a:lnTo>
                    <a:cubicBezTo>
                      <a:pt x="3204" y="11653"/>
                      <a:pt x="2774" y="12995"/>
                      <a:pt x="1343" y="14051"/>
                    </a:cubicBezTo>
                    <a:cubicBezTo>
                      <a:pt x="1253" y="14118"/>
                      <a:pt x="1184" y="14147"/>
                      <a:pt x="1133" y="14147"/>
                    </a:cubicBezTo>
                    <a:cubicBezTo>
                      <a:pt x="717" y="14147"/>
                      <a:pt x="1483" y="12157"/>
                      <a:pt x="1611" y="11886"/>
                    </a:cubicBezTo>
                    <a:cubicBezTo>
                      <a:pt x="2005" y="11027"/>
                      <a:pt x="2703" y="10436"/>
                      <a:pt x="3293" y="9756"/>
                    </a:cubicBezTo>
                    <a:close/>
                    <a:moveTo>
                      <a:pt x="5073" y="12089"/>
                    </a:moveTo>
                    <a:cubicBezTo>
                      <a:pt x="6052" y="12089"/>
                      <a:pt x="6997" y="13159"/>
                      <a:pt x="7373" y="13944"/>
                    </a:cubicBezTo>
                    <a:cubicBezTo>
                      <a:pt x="7426" y="14050"/>
                      <a:pt x="7617" y="14571"/>
                      <a:pt x="7487" y="14571"/>
                    </a:cubicBezTo>
                    <a:cubicBezTo>
                      <a:pt x="7485" y="14571"/>
                      <a:pt x="7483" y="14571"/>
                      <a:pt x="7481" y="14570"/>
                    </a:cubicBezTo>
                    <a:cubicBezTo>
                      <a:pt x="7033" y="14552"/>
                      <a:pt x="6622" y="14284"/>
                      <a:pt x="6300" y="14015"/>
                    </a:cubicBezTo>
                    <a:cubicBezTo>
                      <a:pt x="5798" y="13586"/>
                      <a:pt x="5494" y="13013"/>
                      <a:pt x="5083" y="12530"/>
                    </a:cubicBezTo>
                    <a:lnTo>
                      <a:pt x="5083" y="12530"/>
                    </a:lnTo>
                    <a:cubicBezTo>
                      <a:pt x="5405" y="12781"/>
                      <a:pt x="5745" y="12978"/>
                      <a:pt x="6067" y="13210"/>
                    </a:cubicBezTo>
                    <a:cubicBezTo>
                      <a:pt x="6077" y="13217"/>
                      <a:pt x="6087" y="13220"/>
                      <a:pt x="6095" y="13220"/>
                    </a:cubicBezTo>
                    <a:cubicBezTo>
                      <a:pt x="6132" y="13220"/>
                      <a:pt x="6150" y="13168"/>
                      <a:pt x="6121" y="13139"/>
                    </a:cubicBezTo>
                    <a:cubicBezTo>
                      <a:pt x="5727" y="12834"/>
                      <a:pt x="5315" y="12566"/>
                      <a:pt x="4940" y="12244"/>
                    </a:cubicBezTo>
                    <a:cubicBezTo>
                      <a:pt x="4904" y="12208"/>
                      <a:pt x="4850" y="12154"/>
                      <a:pt x="4796" y="12119"/>
                    </a:cubicBezTo>
                    <a:cubicBezTo>
                      <a:pt x="4888" y="12099"/>
                      <a:pt x="4981" y="12089"/>
                      <a:pt x="5073" y="12089"/>
                    </a:cubicBezTo>
                    <a:close/>
                    <a:moveTo>
                      <a:pt x="3418" y="14087"/>
                    </a:moveTo>
                    <a:lnTo>
                      <a:pt x="3418" y="14087"/>
                    </a:lnTo>
                    <a:cubicBezTo>
                      <a:pt x="3436" y="15214"/>
                      <a:pt x="3168" y="16342"/>
                      <a:pt x="2631" y="17344"/>
                    </a:cubicBezTo>
                    <a:lnTo>
                      <a:pt x="2649" y="17344"/>
                    </a:lnTo>
                    <a:cubicBezTo>
                      <a:pt x="2488" y="17648"/>
                      <a:pt x="2255" y="17899"/>
                      <a:pt x="1969" y="18096"/>
                    </a:cubicBezTo>
                    <a:cubicBezTo>
                      <a:pt x="1968" y="18096"/>
                      <a:pt x="1968" y="18096"/>
                      <a:pt x="1967" y="18096"/>
                    </a:cubicBezTo>
                    <a:cubicBezTo>
                      <a:pt x="1917" y="18096"/>
                      <a:pt x="1970" y="16751"/>
                      <a:pt x="2023" y="16574"/>
                    </a:cubicBezTo>
                    <a:cubicBezTo>
                      <a:pt x="2202" y="15912"/>
                      <a:pt x="2595" y="15340"/>
                      <a:pt x="2971" y="14767"/>
                    </a:cubicBezTo>
                    <a:lnTo>
                      <a:pt x="2971" y="14767"/>
                    </a:lnTo>
                    <a:cubicBezTo>
                      <a:pt x="2828" y="15232"/>
                      <a:pt x="2685" y="15698"/>
                      <a:pt x="2524" y="16109"/>
                    </a:cubicBezTo>
                    <a:cubicBezTo>
                      <a:pt x="2512" y="16144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3" y="16145"/>
                    </a:cubicBezTo>
                    <a:cubicBezTo>
                      <a:pt x="2899" y="15465"/>
                      <a:pt x="3132" y="14767"/>
                      <a:pt x="3418" y="14087"/>
                    </a:cubicBezTo>
                    <a:close/>
                    <a:moveTo>
                      <a:pt x="4689" y="15107"/>
                    </a:moveTo>
                    <a:lnTo>
                      <a:pt x="4689" y="15107"/>
                    </a:lnTo>
                    <a:cubicBezTo>
                      <a:pt x="5727" y="15143"/>
                      <a:pt x="6174" y="16091"/>
                      <a:pt x="6550" y="16914"/>
                    </a:cubicBezTo>
                    <a:cubicBezTo>
                      <a:pt x="6657" y="17165"/>
                      <a:pt x="6801" y="17362"/>
                      <a:pt x="6944" y="17612"/>
                    </a:cubicBezTo>
                    <a:cubicBezTo>
                      <a:pt x="7084" y="17837"/>
                      <a:pt x="7181" y="18206"/>
                      <a:pt x="6981" y="18206"/>
                    </a:cubicBezTo>
                    <a:cubicBezTo>
                      <a:pt x="6927" y="18206"/>
                      <a:pt x="6850" y="18179"/>
                      <a:pt x="6747" y="18113"/>
                    </a:cubicBezTo>
                    <a:cubicBezTo>
                      <a:pt x="6335" y="17827"/>
                      <a:pt x="5960" y="17487"/>
                      <a:pt x="5655" y="17093"/>
                    </a:cubicBezTo>
                    <a:cubicBezTo>
                      <a:pt x="5441" y="16879"/>
                      <a:pt x="5262" y="16646"/>
                      <a:pt x="5118" y="16396"/>
                    </a:cubicBezTo>
                    <a:cubicBezTo>
                      <a:pt x="4993" y="16145"/>
                      <a:pt x="4904" y="15877"/>
                      <a:pt x="4832" y="15590"/>
                    </a:cubicBezTo>
                    <a:lnTo>
                      <a:pt x="4832" y="15590"/>
                    </a:lnTo>
                    <a:cubicBezTo>
                      <a:pt x="5065" y="15894"/>
                      <a:pt x="5280" y="16199"/>
                      <a:pt x="5512" y="16485"/>
                    </a:cubicBezTo>
                    <a:cubicBezTo>
                      <a:pt x="5519" y="16499"/>
                      <a:pt x="5531" y="16505"/>
                      <a:pt x="5542" y="16505"/>
                    </a:cubicBezTo>
                    <a:cubicBezTo>
                      <a:pt x="5561" y="16505"/>
                      <a:pt x="5577" y="16489"/>
                      <a:pt x="5566" y="16467"/>
                    </a:cubicBezTo>
                    <a:cubicBezTo>
                      <a:pt x="5405" y="16091"/>
                      <a:pt x="5190" y="15751"/>
                      <a:pt x="4922" y="15429"/>
                    </a:cubicBezTo>
                    <a:cubicBezTo>
                      <a:pt x="4850" y="15322"/>
                      <a:pt x="4761" y="15214"/>
                      <a:pt x="4689" y="15107"/>
                    </a:cubicBezTo>
                    <a:close/>
                    <a:moveTo>
                      <a:pt x="4689" y="17129"/>
                    </a:moveTo>
                    <a:cubicBezTo>
                      <a:pt x="5047" y="17559"/>
                      <a:pt x="5387" y="18006"/>
                      <a:pt x="5691" y="18489"/>
                    </a:cubicBezTo>
                    <a:cubicBezTo>
                      <a:pt x="5888" y="18865"/>
                      <a:pt x="6013" y="19277"/>
                      <a:pt x="6049" y="19706"/>
                    </a:cubicBezTo>
                    <a:cubicBezTo>
                      <a:pt x="6078" y="19927"/>
                      <a:pt x="6008" y="20002"/>
                      <a:pt x="5900" y="20002"/>
                    </a:cubicBezTo>
                    <a:cubicBezTo>
                      <a:pt x="5745" y="20002"/>
                      <a:pt x="5513" y="19847"/>
                      <a:pt x="5387" y="19742"/>
                    </a:cubicBezTo>
                    <a:cubicBezTo>
                      <a:pt x="4707" y="19187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0"/>
                      <a:pt x="4743" y="17702"/>
                      <a:pt x="4778" y="17791"/>
                    </a:cubicBezTo>
                    <a:lnTo>
                      <a:pt x="4778" y="17899"/>
                    </a:lnTo>
                    <a:lnTo>
                      <a:pt x="4796" y="17899"/>
                    </a:lnTo>
                    <a:lnTo>
                      <a:pt x="4796" y="17845"/>
                    </a:lnTo>
                    <a:cubicBezTo>
                      <a:pt x="4814" y="17935"/>
                      <a:pt x="4850" y="18042"/>
                      <a:pt x="4886" y="18149"/>
                    </a:cubicBezTo>
                    <a:cubicBezTo>
                      <a:pt x="4893" y="18163"/>
                      <a:pt x="4907" y="18169"/>
                      <a:pt x="4922" y="18169"/>
                    </a:cubicBezTo>
                    <a:cubicBezTo>
                      <a:pt x="4945" y="18169"/>
                      <a:pt x="4968" y="18153"/>
                      <a:pt x="4957" y="18131"/>
                    </a:cubicBezTo>
                    <a:cubicBezTo>
                      <a:pt x="4868" y="17809"/>
                      <a:pt x="4778" y="17469"/>
                      <a:pt x="4689" y="17147"/>
                    </a:cubicBezTo>
                    <a:lnTo>
                      <a:pt x="4689" y="17129"/>
                    </a:lnTo>
                    <a:close/>
                    <a:moveTo>
                      <a:pt x="3991" y="17111"/>
                    </a:moveTo>
                    <a:lnTo>
                      <a:pt x="3991" y="17111"/>
                    </a:lnTo>
                    <a:cubicBezTo>
                      <a:pt x="4260" y="18131"/>
                      <a:pt x="4385" y="19277"/>
                      <a:pt x="3920" y="20243"/>
                    </a:cubicBezTo>
                    <a:cubicBezTo>
                      <a:pt x="3841" y="20406"/>
                      <a:pt x="3776" y="20468"/>
                      <a:pt x="3723" y="20468"/>
                    </a:cubicBezTo>
                    <a:cubicBezTo>
                      <a:pt x="3596" y="20468"/>
                      <a:pt x="3538" y="20105"/>
                      <a:pt x="3526" y="19903"/>
                    </a:cubicBezTo>
                    <a:cubicBezTo>
                      <a:pt x="3526" y="19599"/>
                      <a:pt x="3562" y="19348"/>
                      <a:pt x="3579" y="19080"/>
                    </a:cubicBezTo>
                    <a:cubicBezTo>
                      <a:pt x="3615" y="18597"/>
                      <a:pt x="3687" y="18149"/>
                      <a:pt x="3794" y="17684"/>
                    </a:cubicBezTo>
                    <a:lnTo>
                      <a:pt x="3794" y="17684"/>
                    </a:lnTo>
                    <a:cubicBezTo>
                      <a:pt x="3758" y="17917"/>
                      <a:pt x="3776" y="18167"/>
                      <a:pt x="3830" y="18382"/>
                    </a:cubicBezTo>
                    <a:cubicBezTo>
                      <a:pt x="3830" y="18400"/>
                      <a:pt x="3848" y="18400"/>
                      <a:pt x="3848" y="18400"/>
                    </a:cubicBezTo>
                    <a:lnTo>
                      <a:pt x="3866" y="18400"/>
                    </a:lnTo>
                    <a:cubicBezTo>
                      <a:pt x="3884" y="18400"/>
                      <a:pt x="3884" y="18400"/>
                      <a:pt x="3884" y="18382"/>
                    </a:cubicBezTo>
                    <a:cubicBezTo>
                      <a:pt x="3991" y="18131"/>
                      <a:pt x="3937" y="17702"/>
                      <a:pt x="3955" y="17433"/>
                    </a:cubicBezTo>
                    <a:cubicBezTo>
                      <a:pt x="3955" y="17326"/>
                      <a:pt x="3973" y="17219"/>
                      <a:pt x="3991" y="17111"/>
                    </a:cubicBezTo>
                    <a:close/>
                    <a:moveTo>
                      <a:pt x="5463" y="0"/>
                    </a:moveTo>
                    <a:cubicBezTo>
                      <a:pt x="5437" y="0"/>
                      <a:pt x="5412" y="12"/>
                      <a:pt x="5405" y="39"/>
                    </a:cubicBezTo>
                    <a:cubicBezTo>
                      <a:pt x="5136" y="737"/>
                      <a:pt x="4940" y="1471"/>
                      <a:pt x="4778" y="2205"/>
                    </a:cubicBezTo>
                    <a:cubicBezTo>
                      <a:pt x="4492" y="2294"/>
                      <a:pt x="4206" y="2419"/>
                      <a:pt x="3920" y="2545"/>
                    </a:cubicBezTo>
                    <a:cubicBezTo>
                      <a:pt x="3132" y="2616"/>
                      <a:pt x="2327" y="2652"/>
                      <a:pt x="1683" y="3207"/>
                    </a:cubicBezTo>
                    <a:cubicBezTo>
                      <a:pt x="1056" y="3762"/>
                      <a:pt x="627" y="4513"/>
                      <a:pt x="287" y="5301"/>
                    </a:cubicBezTo>
                    <a:cubicBezTo>
                      <a:pt x="269" y="5372"/>
                      <a:pt x="323" y="5444"/>
                      <a:pt x="394" y="5444"/>
                    </a:cubicBezTo>
                    <a:lnTo>
                      <a:pt x="340" y="5426"/>
                    </a:lnTo>
                    <a:cubicBezTo>
                      <a:pt x="1092" y="5354"/>
                      <a:pt x="1665" y="4996"/>
                      <a:pt x="2255" y="4567"/>
                    </a:cubicBezTo>
                    <a:cubicBezTo>
                      <a:pt x="2971" y="4012"/>
                      <a:pt x="3401" y="3314"/>
                      <a:pt x="4045" y="2706"/>
                    </a:cubicBezTo>
                    <a:lnTo>
                      <a:pt x="4081" y="2706"/>
                    </a:lnTo>
                    <a:cubicBezTo>
                      <a:pt x="4134" y="2706"/>
                      <a:pt x="4152" y="2652"/>
                      <a:pt x="4152" y="2616"/>
                    </a:cubicBezTo>
                    <a:cubicBezTo>
                      <a:pt x="4331" y="2545"/>
                      <a:pt x="4528" y="2473"/>
                      <a:pt x="4707" y="2402"/>
                    </a:cubicBezTo>
                    <a:lnTo>
                      <a:pt x="4707" y="2402"/>
                    </a:lnTo>
                    <a:cubicBezTo>
                      <a:pt x="4564" y="3099"/>
                      <a:pt x="4474" y="3815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7"/>
                      <a:pt x="36" y="8182"/>
                      <a:pt x="0" y="10222"/>
                    </a:cubicBezTo>
                    <a:cubicBezTo>
                      <a:pt x="0" y="10293"/>
                      <a:pt x="36" y="10347"/>
                      <a:pt x="108" y="10347"/>
                    </a:cubicBezTo>
                    <a:cubicBezTo>
                      <a:pt x="1003" y="10258"/>
                      <a:pt x="1665" y="9399"/>
                      <a:pt x="2184" y="8736"/>
                    </a:cubicBezTo>
                    <a:cubicBezTo>
                      <a:pt x="3007" y="7716"/>
                      <a:pt x="3383" y="6517"/>
                      <a:pt x="3884" y="5336"/>
                    </a:cubicBezTo>
                    <a:lnTo>
                      <a:pt x="4367" y="4817"/>
                    </a:lnTo>
                    <a:lnTo>
                      <a:pt x="4367" y="4817"/>
                    </a:lnTo>
                    <a:cubicBezTo>
                      <a:pt x="4242" y="6142"/>
                      <a:pt x="4188" y="7466"/>
                      <a:pt x="4116" y="8736"/>
                    </a:cubicBezTo>
                    <a:cubicBezTo>
                      <a:pt x="3884" y="8969"/>
                      <a:pt x="3687" y="9220"/>
                      <a:pt x="3490" y="9470"/>
                    </a:cubicBezTo>
                    <a:cubicBezTo>
                      <a:pt x="3490" y="9435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4"/>
                    </a:cubicBezTo>
                    <a:cubicBezTo>
                      <a:pt x="1915" y="10633"/>
                      <a:pt x="627" y="12494"/>
                      <a:pt x="788" y="14463"/>
                    </a:cubicBezTo>
                    <a:cubicBezTo>
                      <a:pt x="788" y="14533"/>
                      <a:pt x="843" y="14581"/>
                      <a:pt x="902" y="14581"/>
                    </a:cubicBezTo>
                    <a:cubicBezTo>
                      <a:pt x="917" y="14581"/>
                      <a:pt x="934" y="14578"/>
                      <a:pt x="949" y="14570"/>
                    </a:cubicBezTo>
                    <a:cubicBezTo>
                      <a:pt x="2649" y="13586"/>
                      <a:pt x="3669" y="11743"/>
                      <a:pt x="3597" y="9774"/>
                    </a:cubicBezTo>
                    <a:lnTo>
                      <a:pt x="4098" y="9059"/>
                    </a:lnTo>
                    <a:lnTo>
                      <a:pt x="4098" y="9059"/>
                    </a:lnTo>
                    <a:cubicBezTo>
                      <a:pt x="4027" y="10240"/>
                      <a:pt x="3973" y="11421"/>
                      <a:pt x="3991" y="12584"/>
                    </a:cubicBezTo>
                    <a:cubicBezTo>
                      <a:pt x="3651" y="13031"/>
                      <a:pt x="3383" y="13532"/>
                      <a:pt x="3222" y="14051"/>
                    </a:cubicBezTo>
                    <a:cubicBezTo>
                      <a:pt x="2309" y="15250"/>
                      <a:pt x="1414" y="16682"/>
                      <a:pt x="1790" y="18257"/>
                    </a:cubicBezTo>
                    <a:cubicBezTo>
                      <a:pt x="1804" y="18311"/>
                      <a:pt x="1849" y="18335"/>
                      <a:pt x="1893" y="18335"/>
                    </a:cubicBezTo>
                    <a:cubicBezTo>
                      <a:pt x="1907" y="18335"/>
                      <a:pt x="1920" y="18332"/>
                      <a:pt x="1933" y="18328"/>
                    </a:cubicBezTo>
                    <a:cubicBezTo>
                      <a:pt x="3204" y="17648"/>
                      <a:pt x="3866" y="15179"/>
                      <a:pt x="3544" y="13801"/>
                    </a:cubicBezTo>
                    <a:cubicBezTo>
                      <a:pt x="3669" y="13479"/>
                      <a:pt x="3830" y="13174"/>
                      <a:pt x="3991" y="12870"/>
                    </a:cubicBezTo>
                    <a:cubicBezTo>
                      <a:pt x="4027" y="13658"/>
                      <a:pt x="4081" y="14445"/>
                      <a:pt x="4206" y="15232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3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1" y="19652"/>
                      <a:pt x="3204" y="20297"/>
                      <a:pt x="3508" y="20816"/>
                    </a:cubicBezTo>
                    <a:cubicBezTo>
                      <a:pt x="3518" y="20858"/>
                      <a:pt x="3553" y="20875"/>
                      <a:pt x="3591" y="20875"/>
                    </a:cubicBezTo>
                    <a:cubicBezTo>
                      <a:pt x="3618" y="20875"/>
                      <a:pt x="3647" y="20866"/>
                      <a:pt x="3669" y="20851"/>
                    </a:cubicBezTo>
                    <a:cubicBezTo>
                      <a:pt x="4653" y="19867"/>
                      <a:pt x="4582" y="17952"/>
                      <a:pt x="4027" y="16753"/>
                    </a:cubicBezTo>
                    <a:cubicBezTo>
                      <a:pt x="4045" y="16539"/>
                      <a:pt x="4098" y="16324"/>
                      <a:pt x="4134" y="16127"/>
                    </a:cubicBezTo>
                    <a:cubicBezTo>
                      <a:pt x="4170" y="15984"/>
                      <a:pt x="4224" y="15859"/>
                      <a:pt x="4277" y="15716"/>
                    </a:cubicBezTo>
                    <a:cubicBezTo>
                      <a:pt x="4349" y="16109"/>
                      <a:pt x="4421" y="16485"/>
                      <a:pt x="4510" y="16861"/>
                    </a:cubicBezTo>
                    <a:cubicBezTo>
                      <a:pt x="4313" y="17469"/>
                      <a:pt x="4510" y="18346"/>
                      <a:pt x="4689" y="18919"/>
                    </a:cubicBezTo>
                    <a:cubicBezTo>
                      <a:pt x="4904" y="19617"/>
                      <a:pt x="5405" y="20154"/>
                      <a:pt x="6156" y="20225"/>
                    </a:cubicBezTo>
                    <a:cubicBezTo>
                      <a:pt x="6210" y="20225"/>
                      <a:pt x="6246" y="20189"/>
                      <a:pt x="6246" y="20136"/>
                    </a:cubicBezTo>
                    <a:cubicBezTo>
                      <a:pt x="6264" y="18865"/>
                      <a:pt x="5620" y="17773"/>
                      <a:pt x="4707" y="16914"/>
                    </a:cubicBezTo>
                    <a:lnTo>
                      <a:pt x="4707" y="16771"/>
                    </a:lnTo>
                    <a:cubicBezTo>
                      <a:pt x="4689" y="16718"/>
                      <a:pt x="4653" y="16700"/>
                      <a:pt x="4617" y="16700"/>
                    </a:cubicBezTo>
                    <a:cubicBezTo>
                      <a:pt x="4510" y="16270"/>
                      <a:pt x="4438" y="15841"/>
                      <a:pt x="4385" y="15393"/>
                    </a:cubicBezTo>
                    <a:cubicBezTo>
                      <a:pt x="4403" y="15340"/>
                      <a:pt x="4403" y="15268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5"/>
                      <a:pt x="4331" y="14946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5"/>
                      <a:pt x="4600" y="15232"/>
                    </a:cubicBezTo>
                    <a:lnTo>
                      <a:pt x="4725" y="15411"/>
                    </a:lnTo>
                    <a:cubicBezTo>
                      <a:pt x="4689" y="15411"/>
                      <a:pt x="4653" y="15447"/>
                      <a:pt x="4671" y="15501"/>
                    </a:cubicBezTo>
                    <a:cubicBezTo>
                      <a:pt x="4761" y="16342"/>
                      <a:pt x="5226" y="16932"/>
                      <a:pt x="5816" y="17523"/>
                    </a:cubicBezTo>
                    <a:cubicBezTo>
                      <a:pt x="6022" y="17729"/>
                      <a:pt x="6634" y="18439"/>
                      <a:pt x="7058" y="18439"/>
                    </a:cubicBezTo>
                    <a:cubicBezTo>
                      <a:pt x="7113" y="18439"/>
                      <a:pt x="7165" y="18427"/>
                      <a:pt x="7212" y="18400"/>
                    </a:cubicBezTo>
                    <a:cubicBezTo>
                      <a:pt x="7731" y="18113"/>
                      <a:pt x="6854" y="17111"/>
                      <a:pt x="6729" y="16825"/>
                    </a:cubicBezTo>
                    <a:cubicBezTo>
                      <a:pt x="6360" y="16070"/>
                      <a:pt x="5849" y="14985"/>
                      <a:pt x="4887" y="14985"/>
                    </a:cubicBezTo>
                    <a:cubicBezTo>
                      <a:pt x="4823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5"/>
                    </a:cubicBezTo>
                    <a:cubicBezTo>
                      <a:pt x="4617" y="14964"/>
                      <a:pt x="4564" y="14874"/>
                      <a:pt x="4510" y="14803"/>
                    </a:cubicBezTo>
                    <a:cubicBezTo>
                      <a:pt x="4421" y="14660"/>
                      <a:pt x="4367" y="14499"/>
                      <a:pt x="4277" y="14355"/>
                    </a:cubicBezTo>
                    <a:cubicBezTo>
                      <a:pt x="4188" y="13443"/>
                      <a:pt x="4170" y="12530"/>
                      <a:pt x="4188" y="11618"/>
                    </a:cubicBezTo>
                    <a:lnTo>
                      <a:pt x="4188" y="11618"/>
                    </a:lnTo>
                    <a:cubicBezTo>
                      <a:pt x="4331" y="11832"/>
                      <a:pt x="4510" y="12029"/>
                      <a:pt x="4707" y="12208"/>
                    </a:cubicBezTo>
                    <a:cubicBezTo>
                      <a:pt x="4761" y="12262"/>
                      <a:pt x="4832" y="12315"/>
                      <a:pt x="4886" y="12369"/>
                    </a:cubicBezTo>
                    <a:cubicBezTo>
                      <a:pt x="4850" y="12387"/>
                      <a:pt x="4814" y="12441"/>
                      <a:pt x="4832" y="12476"/>
                    </a:cubicBezTo>
                    <a:cubicBezTo>
                      <a:pt x="5262" y="13532"/>
                      <a:pt x="6461" y="14767"/>
                      <a:pt x="7642" y="14803"/>
                    </a:cubicBezTo>
                    <a:cubicBezTo>
                      <a:pt x="7695" y="14803"/>
                      <a:pt x="7749" y="14749"/>
                      <a:pt x="7749" y="14695"/>
                    </a:cubicBezTo>
                    <a:cubicBezTo>
                      <a:pt x="7859" y="13627"/>
                      <a:pt x="6438" y="11924"/>
                      <a:pt x="5217" y="11924"/>
                    </a:cubicBezTo>
                    <a:cubicBezTo>
                      <a:pt x="5048" y="11924"/>
                      <a:pt x="4882" y="11957"/>
                      <a:pt x="4725" y="12029"/>
                    </a:cubicBezTo>
                    <a:cubicBezTo>
                      <a:pt x="4635" y="11940"/>
                      <a:pt x="4546" y="11832"/>
                      <a:pt x="4474" y="11725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4"/>
                      <a:pt x="4242" y="9971"/>
                      <a:pt x="4295" y="9416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2"/>
                      <a:pt x="4385" y="8217"/>
                      <a:pt x="4403" y="8021"/>
                    </a:cubicBezTo>
                    <a:cubicBezTo>
                      <a:pt x="4492" y="8164"/>
                      <a:pt x="4600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20"/>
                      <a:pt x="5602" y="9971"/>
                      <a:pt x="6121" y="10419"/>
                    </a:cubicBezTo>
                    <a:cubicBezTo>
                      <a:pt x="6723" y="10918"/>
                      <a:pt x="7475" y="11351"/>
                      <a:pt x="8265" y="11351"/>
                    </a:cubicBezTo>
                    <a:cubicBezTo>
                      <a:pt x="8296" y="11351"/>
                      <a:pt x="8327" y="11350"/>
                      <a:pt x="8358" y="11349"/>
                    </a:cubicBezTo>
                    <a:cubicBezTo>
                      <a:pt x="8429" y="11349"/>
                      <a:pt x="8465" y="11295"/>
                      <a:pt x="8447" y="11242"/>
                    </a:cubicBezTo>
                    <a:cubicBezTo>
                      <a:pt x="8304" y="10436"/>
                      <a:pt x="7624" y="9756"/>
                      <a:pt x="7105" y="9166"/>
                    </a:cubicBezTo>
                    <a:cubicBezTo>
                      <a:pt x="6579" y="8593"/>
                      <a:pt x="5973" y="8128"/>
                      <a:pt x="5217" y="8128"/>
                    </a:cubicBezTo>
                    <a:cubicBezTo>
                      <a:pt x="5098" y="8128"/>
                      <a:pt x="4976" y="8140"/>
                      <a:pt x="4850" y="8164"/>
                    </a:cubicBezTo>
                    <a:cubicBezTo>
                      <a:pt x="4707" y="7931"/>
                      <a:pt x="4582" y="7698"/>
                      <a:pt x="4456" y="7448"/>
                    </a:cubicBezTo>
                    <a:cubicBezTo>
                      <a:pt x="4564" y="6285"/>
                      <a:pt x="4671" y="5122"/>
                      <a:pt x="4814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72" y="5229"/>
                      <a:pt x="5637" y="6034"/>
                      <a:pt x="6031" y="6625"/>
                    </a:cubicBezTo>
                    <a:cubicBezTo>
                      <a:pt x="6506" y="7329"/>
                      <a:pt x="7190" y="7860"/>
                      <a:pt x="8047" y="7860"/>
                    </a:cubicBezTo>
                    <a:cubicBezTo>
                      <a:pt x="8061" y="7860"/>
                      <a:pt x="8075" y="7860"/>
                      <a:pt x="8089" y="7860"/>
                    </a:cubicBezTo>
                    <a:cubicBezTo>
                      <a:pt x="8143" y="7860"/>
                      <a:pt x="8196" y="7806"/>
                      <a:pt x="8196" y="7752"/>
                    </a:cubicBezTo>
                    <a:cubicBezTo>
                      <a:pt x="8107" y="6177"/>
                      <a:pt x="6819" y="4119"/>
                      <a:pt x="5065" y="4084"/>
                    </a:cubicBezTo>
                    <a:cubicBezTo>
                      <a:pt x="4975" y="3869"/>
                      <a:pt x="4922" y="3654"/>
                      <a:pt x="4904" y="3439"/>
                    </a:cubicBezTo>
                    <a:cubicBezTo>
                      <a:pt x="5047" y="2312"/>
                      <a:pt x="5262" y="1185"/>
                      <a:pt x="5530" y="75"/>
                    </a:cubicBezTo>
                    <a:cubicBezTo>
                      <a:pt x="5552" y="31"/>
                      <a:pt x="5506" y="0"/>
                      <a:pt x="546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2"/>
              <p:cNvSpPr/>
              <p:nvPr/>
            </p:nvSpPr>
            <p:spPr>
              <a:xfrm>
                <a:off x="3749750" y="77695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290" y="1016"/>
                    </a:moveTo>
                    <a:cubicBezTo>
                      <a:pt x="12419" y="1016"/>
                      <a:pt x="12287" y="1721"/>
                      <a:pt x="12270" y="1772"/>
                    </a:cubicBezTo>
                    <a:cubicBezTo>
                      <a:pt x="12181" y="2094"/>
                      <a:pt x="12038" y="2399"/>
                      <a:pt x="11841" y="2667"/>
                    </a:cubicBezTo>
                    <a:cubicBezTo>
                      <a:pt x="11590" y="3061"/>
                      <a:pt x="11250" y="3401"/>
                      <a:pt x="10857" y="3669"/>
                    </a:cubicBezTo>
                    <a:cubicBezTo>
                      <a:pt x="11286" y="3311"/>
                      <a:pt x="11644" y="2900"/>
                      <a:pt x="11948" y="2417"/>
                    </a:cubicBezTo>
                    <a:cubicBezTo>
                      <a:pt x="12091" y="2184"/>
                      <a:pt x="12181" y="1916"/>
                      <a:pt x="12199" y="1629"/>
                    </a:cubicBezTo>
                    <a:cubicBezTo>
                      <a:pt x="12217" y="1414"/>
                      <a:pt x="12234" y="1218"/>
                      <a:pt x="12270" y="1021"/>
                    </a:cubicBezTo>
                    <a:cubicBezTo>
                      <a:pt x="12277" y="1018"/>
                      <a:pt x="12284" y="1016"/>
                      <a:pt x="12290" y="1016"/>
                    </a:cubicBezTo>
                    <a:close/>
                    <a:moveTo>
                      <a:pt x="8936" y="347"/>
                    </a:moveTo>
                    <a:cubicBezTo>
                      <a:pt x="9001" y="347"/>
                      <a:pt x="9099" y="454"/>
                      <a:pt x="9264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890" y="3580"/>
                      <a:pt x="9819" y="3437"/>
                      <a:pt x="9711" y="3329"/>
                    </a:cubicBezTo>
                    <a:cubicBezTo>
                      <a:pt x="9699" y="3311"/>
                      <a:pt x="9682" y="3303"/>
                      <a:pt x="9665" y="3303"/>
                    </a:cubicBezTo>
                    <a:cubicBezTo>
                      <a:pt x="9634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60" y="2399"/>
                    </a:cubicBezTo>
                    <a:cubicBezTo>
                      <a:pt x="8834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35" y="468"/>
                      <a:pt x="8868" y="347"/>
                      <a:pt x="8936" y="347"/>
                    </a:cubicBezTo>
                    <a:close/>
                    <a:moveTo>
                      <a:pt x="12034" y="504"/>
                    </a:moveTo>
                    <a:cubicBezTo>
                      <a:pt x="12314" y="504"/>
                      <a:pt x="12089" y="1093"/>
                      <a:pt x="12073" y="1236"/>
                    </a:cubicBezTo>
                    <a:cubicBezTo>
                      <a:pt x="12038" y="1826"/>
                      <a:pt x="11805" y="2399"/>
                      <a:pt x="11429" y="2864"/>
                    </a:cubicBezTo>
                    <a:cubicBezTo>
                      <a:pt x="11197" y="3132"/>
                      <a:pt x="10946" y="3383"/>
                      <a:pt x="10678" y="3598"/>
                    </a:cubicBezTo>
                    <a:cubicBezTo>
                      <a:pt x="10588" y="3669"/>
                      <a:pt x="10517" y="3759"/>
                      <a:pt x="10427" y="3830"/>
                    </a:cubicBezTo>
                    <a:cubicBezTo>
                      <a:pt x="10749" y="3258"/>
                      <a:pt x="10982" y="2649"/>
                      <a:pt x="11107" y="2005"/>
                    </a:cubicBezTo>
                    <a:lnTo>
                      <a:pt x="11107" y="2005"/>
                    </a:lnTo>
                    <a:lnTo>
                      <a:pt x="11089" y="2023"/>
                    </a:lnTo>
                    <a:cubicBezTo>
                      <a:pt x="11125" y="1826"/>
                      <a:pt x="11143" y="1611"/>
                      <a:pt x="11107" y="1414"/>
                    </a:cubicBezTo>
                    <a:cubicBezTo>
                      <a:pt x="11322" y="1074"/>
                      <a:pt x="11501" y="717"/>
                      <a:pt x="11894" y="538"/>
                    </a:cubicBezTo>
                    <a:cubicBezTo>
                      <a:pt x="11951" y="515"/>
                      <a:pt x="11997" y="504"/>
                      <a:pt x="12034" y="504"/>
                    </a:cubicBezTo>
                    <a:close/>
                    <a:moveTo>
                      <a:pt x="13329" y="1784"/>
                    </a:moveTo>
                    <a:cubicBezTo>
                      <a:pt x="13412" y="1784"/>
                      <a:pt x="13495" y="1787"/>
                      <a:pt x="13577" y="1790"/>
                    </a:cubicBezTo>
                    <a:cubicBezTo>
                      <a:pt x="13809" y="1790"/>
                      <a:pt x="13720" y="1826"/>
                      <a:pt x="13612" y="2005"/>
                    </a:cubicBezTo>
                    <a:cubicBezTo>
                      <a:pt x="13505" y="2184"/>
                      <a:pt x="13398" y="2417"/>
                      <a:pt x="13254" y="2613"/>
                    </a:cubicBezTo>
                    <a:cubicBezTo>
                      <a:pt x="12753" y="3365"/>
                      <a:pt x="11805" y="3633"/>
                      <a:pt x="11000" y="3956"/>
                    </a:cubicBezTo>
                    <a:lnTo>
                      <a:pt x="10964" y="3956"/>
                    </a:lnTo>
                    <a:cubicBezTo>
                      <a:pt x="10949" y="3926"/>
                      <a:pt x="10911" y="3897"/>
                      <a:pt x="10878" y="3897"/>
                    </a:cubicBezTo>
                    <a:cubicBezTo>
                      <a:pt x="10870" y="3897"/>
                      <a:pt x="10863" y="3899"/>
                      <a:pt x="10857" y="3902"/>
                    </a:cubicBezTo>
                    <a:lnTo>
                      <a:pt x="10857" y="3866"/>
                    </a:lnTo>
                    <a:cubicBezTo>
                      <a:pt x="11519" y="3472"/>
                      <a:pt x="12038" y="2846"/>
                      <a:pt x="12324" y="2130"/>
                    </a:cubicBezTo>
                    <a:cubicBezTo>
                      <a:pt x="12587" y="1838"/>
                      <a:pt x="12958" y="1784"/>
                      <a:pt x="13329" y="1784"/>
                    </a:cubicBezTo>
                    <a:close/>
                    <a:moveTo>
                      <a:pt x="12736" y="3329"/>
                    </a:moveTo>
                    <a:cubicBezTo>
                      <a:pt x="12736" y="3329"/>
                      <a:pt x="12753" y="3347"/>
                      <a:pt x="12771" y="3347"/>
                    </a:cubicBezTo>
                    <a:cubicBezTo>
                      <a:pt x="13022" y="3347"/>
                      <a:pt x="13272" y="3365"/>
                      <a:pt x="13505" y="3437"/>
                    </a:cubicBezTo>
                    <a:cubicBezTo>
                      <a:pt x="13574" y="3454"/>
                      <a:pt x="14222" y="3868"/>
                      <a:pt x="13969" y="3868"/>
                    </a:cubicBezTo>
                    <a:cubicBezTo>
                      <a:pt x="13959" y="3868"/>
                      <a:pt x="13948" y="3867"/>
                      <a:pt x="13934" y="3866"/>
                    </a:cubicBezTo>
                    <a:cubicBezTo>
                      <a:pt x="13887" y="3861"/>
                      <a:pt x="13839" y="3859"/>
                      <a:pt x="13791" y="3859"/>
                    </a:cubicBezTo>
                    <a:cubicBezTo>
                      <a:pt x="13661" y="3859"/>
                      <a:pt x="13533" y="3876"/>
                      <a:pt x="13416" y="3902"/>
                    </a:cubicBezTo>
                    <a:cubicBezTo>
                      <a:pt x="12854" y="3979"/>
                      <a:pt x="12365" y="4137"/>
                      <a:pt x="11851" y="4137"/>
                    </a:cubicBezTo>
                    <a:cubicBezTo>
                      <a:pt x="11645" y="4137"/>
                      <a:pt x="11435" y="4112"/>
                      <a:pt x="11214" y="4045"/>
                    </a:cubicBezTo>
                    <a:cubicBezTo>
                      <a:pt x="11751" y="3866"/>
                      <a:pt x="12270" y="3633"/>
                      <a:pt x="12736" y="3329"/>
                    </a:cubicBezTo>
                    <a:close/>
                    <a:moveTo>
                      <a:pt x="10682" y="216"/>
                    </a:moveTo>
                    <a:cubicBezTo>
                      <a:pt x="10716" y="216"/>
                      <a:pt x="10740" y="242"/>
                      <a:pt x="10749" y="305"/>
                    </a:cubicBezTo>
                    <a:cubicBezTo>
                      <a:pt x="10767" y="466"/>
                      <a:pt x="10803" y="627"/>
                      <a:pt x="10839" y="788"/>
                    </a:cubicBezTo>
                    <a:cubicBezTo>
                      <a:pt x="11089" y="1862"/>
                      <a:pt x="10767" y="2685"/>
                      <a:pt x="10391" y="3616"/>
                    </a:cubicBezTo>
                    <a:lnTo>
                      <a:pt x="10391" y="3562"/>
                    </a:lnTo>
                    <a:cubicBezTo>
                      <a:pt x="10373" y="3508"/>
                      <a:pt x="10333" y="3481"/>
                      <a:pt x="10293" y="3481"/>
                    </a:cubicBezTo>
                    <a:cubicBezTo>
                      <a:pt x="10253" y="3481"/>
                      <a:pt x="10212" y="3508"/>
                      <a:pt x="10194" y="3562"/>
                    </a:cubicBezTo>
                    <a:cubicBezTo>
                      <a:pt x="10159" y="3777"/>
                      <a:pt x="10105" y="4009"/>
                      <a:pt x="10069" y="4224"/>
                    </a:cubicBezTo>
                    <a:cubicBezTo>
                      <a:pt x="10051" y="4081"/>
                      <a:pt x="10015" y="3938"/>
                      <a:pt x="9962" y="3795"/>
                    </a:cubicBezTo>
                    <a:lnTo>
                      <a:pt x="9980" y="3795"/>
                    </a:lnTo>
                    <a:cubicBezTo>
                      <a:pt x="9987" y="3802"/>
                      <a:pt x="10001" y="3806"/>
                      <a:pt x="10014" y="3806"/>
                    </a:cubicBezTo>
                    <a:cubicBezTo>
                      <a:pt x="10033" y="3806"/>
                      <a:pt x="10051" y="3798"/>
                      <a:pt x="10051" y="3777"/>
                    </a:cubicBezTo>
                    <a:cubicBezTo>
                      <a:pt x="10266" y="3115"/>
                      <a:pt x="10248" y="2399"/>
                      <a:pt x="10015" y="1754"/>
                    </a:cubicBezTo>
                    <a:cubicBezTo>
                      <a:pt x="10015" y="1468"/>
                      <a:pt x="10051" y="1182"/>
                      <a:pt x="10105" y="896"/>
                    </a:cubicBezTo>
                    <a:cubicBezTo>
                      <a:pt x="10105" y="866"/>
                      <a:pt x="10514" y="216"/>
                      <a:pt x="10682" y="216"/>
                    </a:cubicBezTo>
                    <a:close/>
                    <a:moveTo>
                      <a:pt x="7618" y="1522"/>
                    </a:move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24" y="2596"/>
                      <a:pt x="8960" y="2649"/>
                      <a:pt x="8995" y="2703"/>
                    </a:cubicBezTo>
                    <a:cubicBezTo>
                      <a:pt x="9031" y="2757"/>
                      <a:pt x="9049" y="2792"/>
                      <a:pt x="9085" y="2828"/>
                    </a:cubicBezTo>
                    <a:cubicBezTo>
                      <a:pt x="9282" y="3168"/>
                      <a:pt x="9443" y="3544"/>
                      <a:pt x="9532" y="3920"/>
                    </a:cubicBezTo>
                    <a:cubicBezTo>
                      <a:pt x="9514" y="3938"/>
                      <a:pt x="9496" y="3973"/>
                      <a:pt x="9496" y="3991"/>
                    </a:cubicBezTo>
                    <a:cubicBezTo>
                      <a:pt x="9532" y="4099"/>
                      <a:pt x="9550" y="4224"/>
                      <a:pt x="9586" y="4331"/>
                    </a:cubicBezTo>
                    <a:cubicBezTo>
                      <a:pt x="9496" y="4260"/>
                      <a:pt x="9389" y="4206"/>
                      <a:pt x="9300" y="4135"/>
                    </a:cubicBezTo>
                    <a:cubicBezTo>
                      <a:pt x="9282" y="4063"/>
                      <a:pt x="9282" y="4009"/>
                      <a:pt x="9264" y="3938"/>
                    </a:cubicBezTo>
                    <a:lnTo>
                      <a:pt x="9282" y="3938"/>
                    </a:lnTo>
                    <a:cubicBezTo>
                      <a:pt x="9273" y="3911"/>
                      <a:pt x="9250" y="3897"/>
                      <a:pt x="9230" y="3897"/>
                    </a:cubicBezTo>
                    <a:cubicBezTo>
                      <a:pt x="9210" y="3897"/>
                      <a:pt x="9192" y="3911"/>
                      <a:pt x="9192" y="3938"/>
                    </a:cubicBezTo>
                    <a:lnTo>
                      <a:pt x="9192" y="4063"/>
                    </a:lnTo>
                    <a:cubicBezTo>
                      <a:pt x="8942" y="3920"/>
                      <a:pt x="8691" y="3741"/>
                      <a:pt x="8476" y="3562"/>
                    </a:cubicBezTo>
                    <a:cubicBezTo>
                      <a:pt x="8119" y="3258"/>
                      <a:pt x="7975" y="2775"/>
                      <a:pt x="7850" y="2327"/>
                    </a:cubicBezTo>
                    <a:cubicBezTo>
                      <a:pt x="7814" y="2202"/>
                      <a:pt x="7725" y="1593"/>
                      <a:pt x="7618" y="1522"/>
                    </a:cubicBezTo>
                    <a:close/>
                    <a:moveTo>
                      <a:pt x="10660" y="3973"/>
                    </a:moveTo>
                    <a:cubicBezTo>
                      <a:pt x="10642" y="4009"/>
                      <a:pt x="10642" y="4063"/>
                      <a:pt x="10624" y="4117"/>
                    </a:cubicBezTo>
                    <a:cubicBezTo>
                      <a:pt x="10517" y="4224"/>
                      <a:pt x="10445" y="4349"/>
                      <a:pt x="10373" y="4492"/>
                    </a:cubicBezTo>
                    <a:cubicBezTo>
                      <a:pt x="10427" y="4313"/>
                      <a:pt x="10517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71" y="4313"/>
                    </a:moveTo>
                    <a:lnTo>
                      <a:pt x="9371" y="4313"/>
                    </a:lnTo>
                    <a:cubicBezTo>
                      <a:pt x="9461" y="4367"/>
                      <a:pt x="9550" y="4421"/>
                      <a:pt x="9640" y="4475"/>
                    </a:cubicBezTo>
                    <a:cubicBezTo>
                      <a:pt x="9693" y="4653"/>
                      <a:pt x="9801" y="4779"/>
                      <a:pt x="9944" y="4868"/>
                    </a:cubicBezTo>
                    <a:lnTo>
                      <a:pt x="9872" y="4850"/>
                    </a:lnTo>
                    <a:cubicBezTo>
                      <a:pt x="9747" y="4815"/>
                      <a:pt x="9640" y="4725"/>
                      <a:pt x="9568" y="4636"/>
                    </a:cubicBezTo>
                    <a:cubicBezTo>
                      <a:pt x="9479" y="4546"/>
                      <a:pt x="9407" y="4439"/>
                      <a:pt x="9371" y="4313"/>
                    </a:cubicBezTo>
                    <a:close/>
                    <a:moveTo>
                      <a:pt x="10320" y="6425"/>
                    </a:moveTo>
                    <a:lnTo>
                      <a:pt x="10320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cubicBezTo>
                      <a:pt x="9962" y="7069"/>
                      <a:pt x="9962" y="6962"/>
                      <a:pt x="9980" y="6872"/>
                    </a:cubicBezTo>
                    <a:lnTo>
                      <a:pt x="9980" y="6855"/>
                    </a:lnTo>
                    <a:cubicBezTo>
                      <a:pt x="10069" y="6694"/>
                      <a:pt x="10177" y="6550"/>
                      <a:pt x="10320" y="6425"/>
                    </a:cubicBezTo>
                    <a:close/>
                    <a:moveTo>
                      <a:pt x="5296" y="7628"/>
                    </a:moveTo>
                    <a:cubicBezTo>
                      <a:pt x="5339" y="7628"/>
                      <a:pt x="5370" y="7669"/>
                      <a:pt x="5381" y="7767"/>
                    </a:cubicBezTo>
                    <a:cubicBezTo>
                      <a:pt x="5399" y="8179"/>
                      <a:pt x="5291" y="8555"/>
                      <a:pt x="5112" y="8913"/>
                    </a:cubicBezTo>
                    <a:cubicBezTo>
                      <a:pt x="4951" y="9217"/>
                      <a:pt x="4754" y="9485"/>
                      <a:pt x="4504" y="9718"/>
                    </a:cubicBezTo>
                    <a:cubicBezTo>
                      <a:pt x="4468" y="9718"/>
                      <a:pt x="4432" y="9736"/>
                      <a:pt x="4414" y="9754"/>
                    </a:cubicBezTo>
                    <a:lnTo>
                      <a:pt x="4414" y="9557"/>
                    </a:lnTo>
                    <a:cubicBezTo>
                      <a:pt x="4557" y="9199"/>
                      <a:pt x="4629" y="8823"/>
                      <a:pt x="4593" y="8447"/>
                    </a:cubicBezTo>
                    <a:lnTo>
                      <a:pt x="4611" y="8447"/>
                    </a:lnTo>
                    <a:cubicBezTo>
                      <a:pt x="4629" y="8447"/>
                      <a:pt x="4647" y="8447"/>
                      <a:pt x="4665" y="8429"/>
                    </a:cubicBezTo>
                    <a:cubicBezTo>
                      <a:pt x="4737" y="8300"/>
                      <a:pt x="5120" y="7628"/>
                      <a:pt x="5296" y="7628"/>
                    </a:cubicBezTo>
                    <a:close/>
                    <a:moveTo>
                      <a:pt x="4048" y="7148"/>
                    </a:moveTo>
                    <a:cubicBezTo>
                      <a:pt x="4290" y="7148"/>
                      <a:pt x="4475" y="8153"/>
                      <a:pt x="4504" y="8358"/>
                    </a:cubicBezTo>
                    <a:cubicBezTo>
                      <a:pt x="4522" y="8698"/>
                      <a:pt x="4468" y="9056"/>
                      <a:pt x="4343" y="9378"/>
                    </a:cubicBezTo>
                    <a:cubicBezTo>
                      <a:pt x="4333" y="9373"/>
                      <a:pt x="4324" y="9371"/>
                      <a:pt x="4314" y="9371"/>
                    </a:cubicBezTo>
                    <a:cubicBezTo>
                      <a:pt x="4289" y="9371"/>
                      <a:pt x="4266" y="9387"/>
                      <a:pt x="4253" y="9414"/>
                    </a:cubicBezTo>
                    <a:cubicBezTo>
                      <a:pt x="4164" y="9593"/>
                      <a:pt x="4092" y="9789"/>
                      <a:pt x="4074" y="9968"/>
                    </a:cubicBezTo>
                    <a:lnTo>
                      <a:pt x="4038" y="9915"/>
                    </a:lnTo>
                    <a:cubicBezTo>
                      <a:pt x="4074" y="9807"/>
                      <a:pt x="4074" y="9682"/>
                      <a:pt x="4074" y="9557"/>
                    </a:cubicBezTo>
                    <a:cubicBezTo>
                      <a:pt x="4074" y="9539"/>
                      <a:pt x="4074" y="9539"/>
                      <a:pt x="4074" y="9521"/>
                    </a:cubicBezTo>
                    <a:cubicBezTo>
                      <a:pt x="4021" y="9181"/>
                      <a:pt x="3895" y="8877"/>
                      <a:pt x="3698" y="8590"/>
                    </a:cubicBezTo>
                    <a:cubicBezTo>
                      <a:pt x="3627" y="8161"/>
                      <a:pt x="3681" y="7731"/>
                      <a:pt x="3877" y="7320"/>
                    </a:cubicBezTo>
                    <a:cubicBezTo>
                      <a:pt x="3936" y="7199"/>
                      <a:pt x="3994" y="7148"/>
                      <a:pt x="4048" y="7148"/>
                    </a:cubicBezTo>
                    <a:close/>
                    <a:moveTo>
                      <a:pt x="2713" y="7550"/>
                    </a:moveTo>
                    <a:cubicBezTo>
                      <a:pt x="2745" y="7550"/>
                      <a:pt x="2782" y="7572"/>
                      <a:pt x="2822" y="7624"/>
                    </a:cubicBezTo>
                    <a:cubicBezTo>
                      <a:pt x="3108" y="7982"/>
                      <a:pt x="3376" y="8358"/>
                      <a:pt x="3627" y="8751"/>
                    </a:cubicBezTo>
                    <a:cubicBezTo>
                      <a:pt x="3681" y="8948"/>
                      <a:pt x="3752" y="9145"/>
                      <a:pt x="3860" y="9324"/>
                    </a:cubicBezTo>
                    <a:cubicBezTo>
                      <a:pt x="3895" y="9485"/>
                      <a:pt x="3895" y="9628"/>
                      <a:pt x="3895" y="9771"/>
                    </a:cubicBezTo>
                    <a:cubicBezTo>
                      <a:pt x="3860" y="9789"/>
                      <a:pt x="3824" y="9807"/>
                      <a:pt x="3806" y="9843"/>
                    </a:cubicBezTo>
                    <a:lnTo>
                      <a:pt x="3806" y="9861"/>
                    </a:lnTo>
                    <a:cubicBezTo>
                      <a:pt x="3770" y="9968"/>
                      <a:pt x="3770" y="10076"/>
                      <a:pt x="3806" y="10183"/>
                    </a:cubicBezTo>
                    <a:lnTo>
                      <a:pt x="3788" y="10237"/>
                    </a:lnTo>
                    <a:cubicBezTo>
                      <a:pt x="3752" y="10201"/>
                      <a:pt x="3716" y="10183"/>
                      <a:pt x="3681" y="10147"/>
                    </a:cubicBezTo>
                    <a:cubicBezTo>
                      <a:pt x="3663" y="10111"/>
                      <a:pt x="3627" y="10058"/>
                      <a:pt x="3609" y="10022"/>
                    </a:cubicBezTo>
                    <a:cubicBezTo>
                      <a:pt x="3609" y="10004"/>
                      <a:pt x="3609" y="9968"/>
                      <a:pt x="3573" y="9968"/>
                    </a:cubicBezTo>
                    <a:lnTo>
                      <a:pt x="3537" y="9950"/>
                    </a:lnTo>
                    <a:cubicBezTo>
                      <a:pt x="3376" y="9754"/>
                      <a:pt x="3179" y="9593"/>
                      <a:pt x="2947" y="9467"/>
                    </a:cubicBezTo>
                    <a:cubicBezTo>
                      <a:pt x="2804" y="9270"/>
                      <a:pt x="2696" y="9074"/>
                      <a:pt x="2607" y="8841"/>
                    </a:cubicBezTo>
                    <a:cubicBezTo>
                      <a:pt x="2535" y="8644"/>
                      <a:pt x="2482" y="8429"/>
                      <a:pt x="2482" y="8197"/>
                    </a:cubicBezTo>
                    <a:cubicBezTo>
                      <a:pt x="2482" y="8063"/>
                      <a:pt x="2555" y="7550"/>
                      <a:pt x="2713" y="7550"/>
                    </a:cubicBezTo>
                    <a:close/>
                    <a:moveTo>
                      <a:pt x="6164" y="8465"/>
                    </a:moveTo>
                    <a:cubicBezTo>
                      <a:pt x="6462" y="8465"/>
                      <a:pt x="6131" y="9022"/>
                      <a:pt x="6061" y="9145"/>
                    </a:cubicBezTo>
                    <a:cubicBezTo>
                      <a:pt x="5882" y="9414"/>
                      <a:pt x="5649" y="9646"/>
                      <a:pt x="5381" y="9843"/>
                    </a:cubicBezTo>
                    <a:cubicBezTo>
                      <a:pt x="5130" y="10022"/>
                      <a:pt x="4844" y="10183"/>
                      <a:pt x="4540" y="10290"/>
                    </a:cubicBezTo>
                    <a:cubicBezTo>
                      <a:pt x="4557" y="10201"/>
                      <a:pt x="4575" y="10111"/>
                      <a:pt x="4575" y="10022"/>
                    </a:cubicBezTo>
                    <a:cubicBezTo>
                      <a:pt x="5112" y="9485"/>
                      <a:pt x="5291" y="8537"/>
                      <a:pt x="6168" y="8465"/>
                    </a:cubicBezTo>
                    <a:lnTo>
                      <a:pt x="6150" y="8465"/>
                    </a:lnTo>
                    <a:cubicBezTo>
                      <a:pt x="6155" y="8465"/>
                      <a:pt x="6160" y="8465"/>
                      <a:pt x="6164" y="8465"/>
                    </a:cubicBezTo>
                    <a:close/>
                    <a:moveTo>
                      <a:pt x="5971" y="9484"/>
                    </a:moveTo>
                    <a:cubicBezTo>
                      <a:pt x="5967" y="9494"/>
                      <a:pt x="5966" y="9506"/>
                      <a:pt x="5971" y="9521"/>
                    </a:cubicBezTo>
                    <a:cubicBezTo>
                      <a:pt x="6025" y="9700"/>
                      <a:pt x="6114" y="9771"/>
                      <a:pt x="5935" y="9950"/>
                    </a:cubicBezTo>
                    <a:cubicBezTo>
                      <a:pt x="5774" y="10076"/>
                      <a:pt x="5577" y="10183"/>
                      <a:pt x="5381" y="10255"/>
                    </a:cubicBezTo>
                    <a:cubicBezTo>
                      <a:pt x="5094" y="10362"/>
                      <a:pt x="4808" y="10434"/>
                      <a:pt x="4522" y="10487"/>
                    </a:cubicBezTo>
                    <a:cubicBezTo>
                      <a:pt x="4897" y="10344"/>
                      <a:pt x="5255" y="10129"/>
                      <a:pt x="5560" y="9861"/>
                    </a:cubicBezTo>
                    <a:cubicBezTo>
                      <a:pt x="5714" y="9752"/>
                      <a:pt x="5852" y="9626"/>
                      <a:pt x="5971" y="9484"/>
                    </a:cubicBezTo>
                    <a:close/>
                    <a:moveTo>
                      <a:pt x="1611" y="9182"/>
                    </a:moveTo>
                    <a:cubicBezTo>
                      <a:pt x="2289" y="9254"/>
                      <a:pt x="2913" y="9558"/>
                      <a:pt x="3376" y="10076"/>
                    </a:cubicBezTo>
                    <a:cubicBezTo>
                      <a:pt x="3341" y="10094"/>
                      <a:pt x="3341" y="10147"/>
                      <a:pt x="3358" y="10183"/>
                    </a:cubicBezTo>
                    <a:cubicBezTo>
                      <a:pt x="3466" y="10362"/>
                      <a:pt x="3591" y="10541"/>
                      <a:pt x="3734" y="10702"/>
                    </a:cubicBezTo>
                    <a:cubicBezTo>
                      <a:pt x="2846" y="10524"/>
                      <a:pt x="1922" y="10082"/>
                      <a:pt x="1611" y="9182"/>
                    </a:cubicBezTo>
                    <a:close/>
                    <a:moveTo>
                      <a:pt x="13881" y="5047"/>
                    </a:moveTo>
                    <a:cubicBezTo>
                      <a:pt x="12771" y="7356"/>
                      <a:pt x="10695" y="9253"/>
                      <a:pt x="9693" y="11597"/>
                    </a:cubicBezTo>
                    <a:cubicBezTo>
                      <a:pt x="9872" y="10398"/>
                      <a:pt x="10302" y="9235"/>
                      <a:pt x="10928" y="8197"/>
                    </a:cubicBezTo>
                    <a:lnTo>
                      <a:pt x="10946" y="8179"/>
                    </a:lnTo>
                    <a:cubicBezTo>
                      <a:pt x="11715" y="6962"/>
                      <a:pt x="12914" y="6103"/>
                      <a:pt x="13881" y="5047"/>
                    </a:cubicBezTo>
                    <a:close/>
                    <a:moveTo>
                      <a:pt x="14978" y="11307"/>
                    </a:moveTo>
                    <a:cubicBezTo>
                      <a:pt x="14997" y="11307"/>
                      <a:pt x="15008" y="11318"/>
                      <a:pt x="15008" y="11346"/>
                    </a:cubicBezTo>
                    <a:cubicBezTo>
                      <a:pt x="14990" y="11704"/>
                      <a:pt x="14901" y="12044"/>
                      <a:pt x="14758" y="12366"/>
                    </a:cubicBezTo>
                    <a:cubicBezTo>
                      <a:pt x="14561" y="12724"/>
                      <a:pt x="14292" y="13046"/>
                      <a:pt x="13952" y="13261"/>
                    </a:cubicBezTo>
                    <a:cubicBezTo>
                      <a:pt x="14221" y="12849"/>
                      <a:pt x="14364" y="12384"/>
                      <a:pt x="14400" y="11883"/>
                    </a:cubicBezTo>
                    <a:cubicBezTo>
                      <a:pt x="14436" y="11812"/>
                      <a:pt x="14489" y="11722"/>
                      <a:pt x="14543" y="11650"/>
                    </a:cubicBezTo>
                    <a:cubicBezTo>
                      <a:pt x="14543" y="11650"/>
                      <a:pt x="14874" y="11307"/>
                      <a:pt x="14978" y="11307"/>
                    </a:cubicBezTo>
                    <a:close/>
                    <a:moveTo>
                      <a:pt x="14292" y="10863"/>
                    </a:moveTo>
                    <a:cubicBezTo>
                      <a:pt x="14292" y="11167"/>
                      <a:pt x="14292" y="11454"/>
                      <a:pt x="14257" y="11758"/>
                    </a:cubicBezTo>
                    <a:cubicBezTo>
                      <a:pt x="14239" y="12348"/>
                      <a:pt x="13988" y="12921"/>
                      <a:pt x="13594" y="13351"/>
                    </a:cubicBezTo>
                    <a:lnTo>
                      <a:pt x="13594" y="13261"/>
                    </a:lnTo>
                    <a:cubicBezTo>
                      <a:pt x="13827" y="12814"/>
                      <a:pt x="13756" y="12241"/>
                      <a:pt x="13559" y="11776"/>
                    </a:cubicBezTo>
                    <a:cubicBezTo>
                      <a:pt x="13559" y="11740"/>
                      <a:pt x="13559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cubicBezTo>
                      <a:pt x="13616" y="11533"/>
                      <a:pt x="13684" y="11387"/>
                      <a:pt x="13692" y="11387"/>
                    </a:cubicBezTo>
                    <a:lnTo>
                      <a:pt x="13692" y="11387"/>
                    </a:lnTo>
                    <a:cubicBezTo>
                      <a:pt x="13693" y="11387"/>
                      <a:pt x="13691" y="11396"/>
                      <a:pt x="13684" y="11418"/>
                    </a:cubicBezTo>
                    <a:lnTo>
                      <a:pt x="13756" y="11257"/>
                    </a:lnTo>
                    <a:cubicBezTo>
                      <a:pt x="13863" y="11060"/>
                      <a:pt x="14060" y="10917"/>
                      <a:pt x="14292" y="10863"/>
                    </a:cubicBezTo>
                    <a:close/>
                    <a:moveTo>
                      <a:pt x="12521" y="11042"/>
                    </a:moveTo>
                    <a:lnTo>
                      <a:pt x="12521" y="11042"/>
                    </a:lnTo>
                    <a:cubicBezTo>
                      <a:pt x="12574" y="11346"/>
                      <a:pt x="12682" y="11633"/>
                      <a:pt x="12807" y="11919"/>
                    </a:cubicBezTo>
                    <a:cubicBezTo>
                      <a:pt x="13040" y="12474"/>
                      <a:pt x="13183" y="12903"/>
                      <a:pt x="13058" y="13494"/>
                    </a:cubicBezTo>
                    <a:cubicBezTo>
                      <a:pt x="13040" y="13422"/>
                      <a:pt x="13004" y="13351"/>
                      <a:pt x="12968" y="13279"/>
                    </a:cubicBezTo>
                    <a:cubicBezTo>
                      <a:pt x="12956" y="13255"/>
                      <a:pt x="12934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0" y="13619"/>
                    </a:lnTo>
                    <a:cubicBezTo>
                      <a:pt x="12163" y="13333"/>
                      <a:pt x="12020" y="11668"/>
                      <a:pt x="12521" y="11042"/>
                    </a:cubicBezTo>
                    <a:close/>
                    <a:moveTo>
                      <a:pt x="8799" y="12903"/>
                    </a:moveTo>
                    <a:lnTo>
                      <a:pt x="8799" y="12903"/>
                    </a:lnTo>
                    <a:cubicBezTo>
                      <a:pt x="8960" y="12957"/>
                      <a:pt x="9013" y="13100"/>
                      <a:pt x="9031" y="13279"/>
                    </a:cubicBezTo>
                    <a:cubicBezTo>
                      <a:pt x="9031" y="13404"/>
                      <a:pt x="9013" y="13529"/>
                      <a:pt x="9013" y="13655"/>
                    </a:cubicBezTo>
                    <a:cubicBezTo>
                      <a:pt x="8995" y="13601"/>
                      <a:pt x="8978" y="13547"/>
                      <a:pt x="8960" y="13494"/>
                    </a:cubicBezTo>
                    <a:cubicBezTo>
                      <a:pt x="8888" y="13297"/>
                      <a:pt x="8834" y="13100"/>
                      <a:pt x="8799" y="12903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08" y="11965"/>
                      <a:pt x="13523" y="12026"/>
                    </a:cubicBezTo>
                    <a:cubicBezTo>
                      <a:pt x="13648" y="12348"/>
                      <a:pt x="13648" y="12688"/>
                      <a:pt x="13523" y="13011"/>
                    </a:cubicBezTo>
                    <a:cubicBezTo>
                      <a:pt x="13487" y="13011"/>
                      <a:pt x="13451" y="13028"/>
                      <a:pt x="13433" y="13082"/>
                    </a:cubicBezTo>
                    <a:cubicBezTo>
                      <a:pt x="13362" y="13279"/>
                      <a:pt x="13290" y="13476"/>
                      <a:pt x="13237" y="13691"/>
                    </a:cubicBezTo>
                    <a:lnTo>
                      <a:pt x="13219" y="13691"/>
                    </a:lnTo>
                    <a:cubicBezTo>
                      <a:pt x="13201" y="13708"/>
                      <a:pt x="13201" y="13726"/>
                      <a:pt x="13219" y="13744"/>
                    </a:cubicBezTo>
                    <a:lnTo>
                      <a:pt x="13201" y="13834"/>
                    </a:lnTo>
                    <a:lnTo>
                      <a:pt x="13147" y="13708"/>
                    </a:lnTo>
                    <a:cubicBezTo>
                      <a:pt x="13165" y="13691"/>
                      <a:pt x="13165" y="13655"/>
                      <a:pt x="13129" y="13655"/>
                    </a:cubicBezTo>
                    <a:cubicBezTo>
                      <a:pt x="13648" y="12903"/>
                      <a:pt x="12968" y="12008"/>
                      <a:pt x="12718" y="11221"/>
                    </a:cubicBezTo>
                    <a:cubicBezTo>
                      <a:pt x="12736" y="11221"/>
                      <a:pt x="12753" y="11221"/>
                      <a:pt x="12753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495" y="13070"/>
                    </a:moveTo>
                    <a:cubicBezTo>
                      <a:pt x="20531" y="13070"/>
                      <a:pt x="20548" y="13084"/>
                      <a:pt x="20538" y="13118"/>
                    </a:cubicBezTo>
                    <a:cubicBezTo>
                      <a:pt x="20323" y="14102"/>
                      <a:pt x="19571" y="14585"/>
                      <a:pt x="18838" y="15140"/>
                    </a:cubicBezTo>
                    <a:cubicBezTo>
                      <a:pt x="18981" y="14746"/>
                      <a:pt x="19160" y="14371"/>
                      <a:pt x="19357" y="13995"/>
                    </a:cubicBezTo>
                    <a:cubicBezTo>
                      <a:pt x="19464" y="13780"/>
                      <a:pt x="19625" y="13565"/>
                      <a:pt x="19804" y="13386"/>
                    </a:cubicBezTo>
                    <a:cubicBezTo>
                      <a:pt x="19862" y="13328"/>
                      <a:pt x="20344" y="13070"/>
                      <a:pt x="20495" y="13070"/>
                    </a:cubicBezTo>
                    <a:close/>
                    <a:moveTo>
                      <a:pt x="18681" y="12149"/>
                    </a:moveTo>
                    <a:cubicBezTo>
                      <a:pt x="18692" y="12149"/>
                      <a:pt x="18703" y="12155"/>
                      <a:pt x="18713" y="12169"/>
                    </a:cubicBezTo>
                    <a:cubicBezTo>
                      <a:pt x="18891" y="12438"/>
                      <a:pt x="19035" y="12724"/>
                      <a:pt x="19124" y="13028"/>
                    </a:cubicBezTo>
                    <a:cubicBezTo>
                      <a:pt x="19303" y="13547"/>
                      <a:pt x="19106" y="14031"/>
                      <a:pt x="18856" y="14496"/>
                    </a:cubicBezTo>
                    <a:cubicBezTo>
                      <a:pt x="18841" y="14488"/>
                      <a:pt x="18826" y="14484"/>
                      <a:pt x="18812" y="14484"/>
                    </a:cubicBezTo>
                    <a:cubicBezTo>
                      <a:pt x="18793" y="14484"/>
                      <a:pt x="18777" y="14493"/>
                      <a:pt x="18766" y="14514"/>
                    </a:cubicBezTo>
                    <a:cubicBezTo>
                      <a:pt x="18569" y="14746"/>
                      <a:pt x="18426" y="15015"/>
                      <a:pt x="18355" y="15319"/>
                    </a:cubicBezTo>
                    <a:lnTo>
                      <a:pt x="18319" y="15337"/>
                    </a:lnTo>
                    <a:cubicBezTo>
                      <a:pt x="18301" y="14514"/>
                      <a:pt x="18247" y="13673"/>
                      <a:pt x="18372" y="12849"/>
                    </a:cubicBezTo>
                    <a:cubicBezTo>
                      <a:pt x="18372" y="12833"/>
                      <a:pt x="18566" y="12149"/>
                      <a:pt x="18681" y="12149"/>
                    </a:cubicBezTo>
                    <a:close/>
                    <a:moveTo>
                      <a:pt x="17786" y="13130"/>
                    </a:moveTo>
                    <a:lnTo>
                      <a:pt x="17786" y="13130"/>
                    </a:lnTo>
                    <a:cubicBezTo>
                      <a:pt x="17789" y="13133"/>
                      <a:pt x="17793" y="13136"/>
                      <a:pt x="17800" y="13136"/>
                    </a:cubicBezTo>
                    <a:cubicBezTo>
                      <a:pt x="17854" y="13243"/>
                      <a:pt x="17889" y="13333"/>
                      <a:pt x="17961" y="13422"/>
                    </a:cubicBezTo>
                    <a:cubicBezTo>
                      <a:pt x="18015" y="13512"/>
                      <a:pt x="18086" y="13583"/>
                      <a:pt x="18158" y="13637"/>
                    </a:cubicBezTo>
                    <a:cubicBezTo>
                      <a:pt x="18140" y="14252"/>
                      <a:pt x="18192" y="14884"/>
                      <a:pt x="18210" y="15516"/>
                    </a:cubicBezTo>
                    <a:lnTo>
                      <a:pt x="18158" y="15516"/>
                    </a:lnTo>
                    <a:cubicBezTo>
                      <a:pt x="17854" y="15176"/>
                      <a:pt x="17675" y="14711"/>
                      <a:pt x="17692" y="14245"/>
                    </a:cubicBezTo>
                    <a:cubicBezTo>
                      <a:pt x="17675" y="13995"/>
                      <a:pt x="17710" y="13726"/>
                      <a:pt x="17746" y="13476"/>
                    </a:cubicBezTo>
                    <a:cubicBezTo>
                      <a:pt x="17764" y="13404"/>
                      <a:pt x="17782" y="13333"/>
                      <a:pt x="17800" y="13261"/>
                    </a:cubicBezTo>
                    <a:cubicBezTo>
                      <a:pt x="17816" y="13211"/>
                      <a:pt x="17802" y="13177"/>
                      <a:pt x="17786" y="13130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52" y="15478"/>
                      <a:pt x="18631" y="15530"/>
                      <a:pt x="18493" y="15582"/>
                    </a:cubicBezTo>
                    <a:lnTo>
                      <a:pt x="18493" y="15582"/>
                    </a:lnTo>
                    <a:cubicBezTo>
                      <a:pt x="18480" y="15566"/>
                      <a:pt x="18478" y="15552"/>
                      <a:pt x="18462" y="15552"/>
                    </a:cubicBezTo>
                    <a:lnTo>
                      <a:pt x="18462" y="15516"/>
                    </a:lnTo>
                    <a:cubicBezTo>
                      <a:pt x="18587" y="15480"/>
                      <a:pt x="18730" y="15444"/>
                      <a:pt x="18856" y="15408"/>
                    </a:cubicBezTo>
                    <a:close/>
                    <a:moveTo>
                      <a:pt x="20964" y="14225"/>
                    </a:moveTo>
                    <a:cubicBezTo>
                      <a:pt x="21048" y="14225"/>
                      <a:pt x="21133" y="14232"/>
                      <a:pt x="21218" y="14245"/>
                    </a:cubicBezTo>
                    <a:cubicBezTo>
                      <a:pt x="21683" y="14353"/>
                      <a:pt x="21379" y="14728"/>
                      <a:pt x="21164" y="14889"/>
                    </a:cubicBezTo>
                    <a:cubicBezTo>
                      <a:pt x="20609" y="15283"/>
                      <a:pt x="19929" y="15426"/>
                      <a:pt x="19285" y="15641"/>
                    </a:cubicBezTo>
                    <a:cubicBezTo>
                      <a:pt x="19267" y="15605"/>
                      <a:pt x="19231" y="15587"/>
                      <a:pt x="19196" y="15587"/>
                    </a:cubicBezTo>
                    <a:lnTo>
                      <a:pt x="18891" y="15623"/>
                    </a:lnTo>
                    <a:cubicBezTo>
                      <a:pt x="19053" y="15534"/>
                      <a:pt x="19196" y="15391"/>
                      <a:pt x="19285" y="15230"/>
                    </a:cubicBezTo>
                    <a:cubicBezTo>
                      <a:pt x="19321" y="15176"/>
                      <a:pt x="19285" y="15104"/>
                      <a:pt x="19214" y="15086"/>
                    </a:cubicBezTo>
                    <a:cubicBezTo>
                      <a:pt x="19267" y="15033"/>
                      <a:pt x="19339" y="14979"/>
                      <a:pt x="19393" y="14925"/>
                    </a:cubicBezTo>
                    <a:lnTo>
                      <a:pt x="19518" y="14836"/>
                    </a:lnTo>
                    <a:cubicBezTo>
                      <a:pt x="19750" y="14675"/>
                      <a:pt x="20001" y="14532"/>
                      <a:pt x="20251" y="14406"/>
                    </a:cubicBezTo>
                    <a:cubicBezTo>
                      <a:pt x="20466" y="14286"/>
                      <a:pt x="20711" y="14225"/>
                      <a:pt x="20964" y="14225"/>
                    </a:cubicBezTo>
                    <a:close/>
                    <a:moveTo>
                      <a:pt x="9586" y="14889"/>
                    </a:moveTo>
                    <a:cubicBezTo>
                      <a:pt x="9586" y="15086"/>
                      <a:pt x="9532" y="15301"/>
                      <a:pt x="9443" y="15498"/>
                    </a:cubicBezTo>
                    <a:cubicBezTo>
                      <a:pt x="9371" y="15623"/>
                      <a:pt x="9300" y="15748"/>
                      <a:pt x="9228" y="15856"/>
                    </a:cubicBezTo>
                    <a:cubicBezTo>
                      <a:pt x="9246" y="15498"/>
                      <a:pt x="9371" y="15158"/>
                      <a:pt x="9586" y="14889"/>
                    </a:cubicBezTo>
                    <a:close/>
                    <a:moveTo>
                      <a:pt x="6132" y="15552"/>
                    </a:moveTo>
                    <a:cubicBezTo>
                      <a:pt x="6131" y="15690"/>
                      <a:pt x="6114" y="15844"/>
                      <a:pt x="6096" y="15981"/>
                    </a:cubicBezTo>
                    <a:cubicBezTo>
                      <a:pt x="6079" y="16106"/>
                      <a:pt x="6043" y="16232"/>
                      <a:pt x="5989" y="16357"/>
                    </a:cubicBezTo>
                    <a:cubicBezTo>
                      <a:pt x="5971" y="16089"/>
                      <a:pt x="6025" y="15802"/>
                      <a:pt x="6132" y="15552"/>
                    </a:cubicBezTo>
                    <a:close/>
                    <a:moveTo>
                      <a:pt x="20387" y="15610"/>
                    </a:moveTo>
                    <a:cubicBezTo>
                      <a:pt x="20939" y="15610"/>
                      <a:pt x="21485" y="15751"/>
                      <a:pt x="21737" y="16142"/>
                    </a:cubicBezTo>
                    <a:cubicBezTo>
                      <a:pt x="21849" y="16311"/>
                      <a:pt x="20926" y="16369"/>
                      <a:pt x="20462" y="16369"/>
                    </a:cubicBezTo>
                    <a:cubicBezTo>
                      <a:pt x="20335" y="16369"/>
                      <a:pt x="20243" y="16365"/>
                      <a:pt x="20216" y="16357"/>
                    </a:cubicBezTo>
                    <a:lnTo>
                      <a:pt x="20216" y="16375"/>
                    </a:lnTo>
                    <a:cubicBezTo>
                      <a:pt x="19822" y="16303"/>
                      <a:pt x="19428" y="16178"/>
                      <a:pt x="19088" y="15963"/>
                    </a:cubicBezTo>
                    <a:cubicBezTo>
                      <a:pt x="19106" y="15945"/>
                      <a:pt x="19106" y="15910"/>
                      <a:pt x="19088" y="15892"/>
                    </a:cubicBezTo>
                    <a:cubicBezTo>
                      <a:pt x="19375" y="15838"/>
                      <a:pt x="19661" y="15748"/>
                      <a:pt x="19929" y="15641"/>
                    </a:cubicBezTo>
                    <a:cubicBezTo>
                      <a:pt x="20078" y="15622"/>
                      <a:pt x="20233" y="15610"/>
                      <a:pt x="20387" y="15610"/>
                    </a:cubicBezTo>
                    <a:close/>
                    <a:moveTo>
                      <a:pt x="13505" y="16303"/>
                    </a:moveTo>
                    <a:lnTo>
                      <a:pt x="13505" y="16303"/>
                    </a:lnTo>
                    <a:cubicBezTo>
                      <a:pt x="13469" y="16446"/>
                      <a:pt x="13398" y="16572"/>
                      <a:pt x="13290" y="16661"/>
                    </a:cubicBezTo>
                    <a:cubicBezTo>
                      <a:pt x="13254" y="16715"/>
                      <a:pt x="13201" y="16751"/>
                      <a:pt x="13165" y="16786"/>
                    </a:cubicBezTo>
                    <a:cubicBezTo>
                      <a:pt x="13165" y="16768"/>
                      <a:pt x="13147" y="16751"/>
                      <a:pt x="13111" y="16751"/>
                    </a:cubicBezTo>
                    <a:lnTo>
                      <a:pt x="13129" y="16733"/>
                    </a:lnTo>
                    <a:cubicBezTo>
                      <a:pt x="13129" y="16715"/>
                      <a:pt x="13147" y="16679"/>
                      <a:pt x="13165" y="16661"/>
                    </a:cubicBezTo>
                    <a:cubicBezTo>
                      <a:pt x="13201" y="16607"/>
                      <a:pt x="13254" y="16554"/>
                      <a:pt x="13308" y="16500"/>
                    </a:cubicBezTo>
                    <a:cubicBezTo>
                      <a:pt x="13362" y="16428"/>
                      <a:pt x="13433" y="16357"/>
                      <a:pt x="13505" y="16303"/>
                    </a:cubicBezTo>
                    <a:close/>
                    <a:moveTo>
                      <a:pt x="16923" y="16607"/>
                    </a:moveTo>
                    <a:lnTo>
                      <a:pt x="17048" y="16625"/>
                    </a:lnTo>
                    <a:cubicBezTo>
                      <a:pt x="17174" y="16625"/>
                      <a:pt x="17281" y="16679"/>
                      <a:pt x="17388" y="16751"/>
                    </a:cubicBezTo>
                    <a:cubicBezTo>
                      <a:pt x="17424" y="16768"/>
                      <a:pt x="17370" y="16804"/>
                      <a:pt x="17335" y="16822"/>
                    </a:cubicBezTo>
                    <a:cubicBezTo>
                      <a:pt x="17245" y="16876"/>
                      <a:pt x="17156" y="16894"/>
                      <a:pt x="17066" y="16894"/>
                    </a:cubicBezTo>
                    <a:cubicBezTo>
                      <a:pt x="16923" y="16876"/>
                      <a:pt x="16780" y="16858"/>
                      <a:pt x="16637" y="16822"/>
                    </a:cubicBezTo>
                    <a:lnTo>
                      <a:pt x="16923" y="16607"/>
                    </a:lnTo>
                    <a:close/>
                    <a:moveTo>
                      <a:pt x="15724" y="16393"/>
                    </a:moveTo>
                    <a:cubicBezTo>
                      <a:pt x="15831" y="16715"/>
                      <a:pt x="15635" y="16983"/>
                      <a:pt x="15473" y="17252"/>
                    </a:cubicBezTo>
                    <a:cubicBezTo>
                      <a:pt x="15438" y="16947"/>
                      <a:pt x="15527" y="16625"/>
                      <a:pt x="15724" y="16393"/>
                    </a:cubicBezTo>
                    <a:close/>
                    <a:moveTo>
                      <a:pt x="18927" y="16035"/>
                    </a:moveTo>
                    <a:cubicBezTo>
                      <a:pt x="19303" y="16375"/>
                      <a:pt x="19804" y="16572"/>
                      <a:pt x="20305" y="16590"/>
                    </a:cubicBezTo>
                    <a:cubicBezTo>
                      <a:pt x="20627" y="16912"/>
                      <a:pt x="20878" y="17270"/>
                      <a:pt x="21075" y="17681"/>
                    </a:cubicBezTo>
                    <a:cubicBezTo>
                      <a:pt x="20090" y="17610"/>
                      <a:pt x="19357" y="16822"/>
                      <a:pt x="18838" y="16035"/>
                    </a:cubicBezTo>
                    <a:close/>
                    <a:moveTo>
                      <a:pt x="8661" y="17387"/>
                    </a:moveTo>
                    <a:lnTo>
                      <a:pt x="8661" y="17387"/>
                    </a:lnTo>
                    <a:cubicBezTo>
                      <a:pt x="8837" y="17688"/>
                      <a:pt x="8942" y="18007"/>
                      <a:pt x="8978" y="18343"/>
                    </a:cubicBezTo>
                    <a:cubicBezTo>
                      <a:pt x="8838" y="18047"/>
                      <a:pt x="8733" y="17718"/>
                      <a:pt x="8661" y="17387"/>
                    </a:cubicBezTo>
                    <a:close/>
                    <a:moveTo>
                      <a:pt x="7385" y="18630"/>
                    </a:moveTo>
                    <a:lnTo>
                      <a:pt x="7385" y="18630"/>
                    </a:lnTo>
                    <a:cubicBezTo>
                      <a:pt x="7492" y="18880"/>
                      <a:pt x="7510" y="19149"/>
                      <a:pt x="7456" y="19417"/>
                    </a:cubicBezTo>
                    <a:cubicBezTo>
                      <a:pt x="7367" y="19166"/>
                      <a:pt x="7331" y="18898"/>
                      <a:pt x="7385" y="18630"/>
                    </a:cubicBezTo>
                    <a:close/>
                    <a:moveTo>
                      <a:pt x="10892" y="14460"/>
                    </a:moveTo>
                    <a:cubicBezTo>
                      <a:pt x="11089" y="14746"/>
                      <a:pt x="11322" y="15015"/>
                      <a:pt x="11590" y="15247"/>
                    </a:cubicBezTo>
                    <a:cubicBezTo>
                      <a:pt x="12664" y="16357"/>
                      <a:pt x="12539" y="17914"/>
                      <a:pt x="12163" y="19310"/>
                    </a:cubicBezTo>
                    <a:cubicBezTo>
                      <a:pt x="12145" y="19327"/>
                      <a:pt x="12163" y="19345"/>
                      <a:pt x="12181" y="19345"/>
                    </a:cubicBezTo>
                    <a:cubicBezTo>
                      <a:pt x="12127" y="19489"/>
                      <a:pt x="12091" y="19614"/>
                      <a:pt x="12038" y="19739"/>
                    </a:cubicBezTo>
                    <a:cubicBezTo>
                      <a:pt x="12270" y="18469"/>
                      <a:pt x="12127" y="17144"/>
                      <a:pt x="11626" y="15963"/>
                    </a:cubicBezTo>
                    <a:cubicBezTo>
                      <a:pt x="11626" y="15952"/>
                      <a:pt x="11621" y="15948"/>
                      <a:pt x="11614" y="15948"/>
                    </a:cubicBezTo>
                    <a:cubicBezTo>
                      <a:pt x="11598" y="15948"/>
                      <a:pt x="11572" y="15969"/>
                      <a:pt x="11572" y="15981"/>
                    </a:cubicBezTo>
                    <a:cubicBezTo>
                      <a:pt x="11769" y="16733"/>
                      <a:pt x="11912" y="17484"/>
                      <a:pt x="11984" y="18254"/>
                    </a:cubicBezTo>
                    <a:cubicBezTo>
                      <a:pt x="12020" y="18880"/>
                      <a:pt x="11912" y="19489"/>
                      <a:pt x="11877" y="20115"/>
                    </a:cubicBezTo>
                    <a:cubicBezTo>
                      <a:pt x="11805" y="20294"/>
                      <a:pt x="11715" y="20473"/>
                      <a:pt x="11644" y="20634"/>
                    </a:cubicBezTo>
                    <a:cubicBezTo>
                      <a:pt x="11715" y="20007"/>
                      <a:pt x="11662" y="19363"/>
                      <a:pt x="11483" y="18737"/>
                    </a:cubicBezTo>
                    <a:lnTo>
                      <a:pt x="11465" y="18755"/>
                    </a:lnTo>
                    <a:cubicBezTo>
                      <a:pt x="11143" y="17466"/>
                      <a:pt x="11125" y="16267"/>
                      <a:pt x="11018" y="14943"/>
                    </a:cubicBezTo>
                    <a:cubicBezTo>
                      <a:pt x="11018" y="14782"/>
                      <a:pt x="10982" y="14603"/>
                      <a:pt x="10892" y="14460"/>
                    </a:cubicBezTo>
                    <a:close/>
                    <a:moveTo>
                      <a:pt x="9675" y="19918"/>
                    </a:moveTo>
                    <a:cubicBezTo>
                      <a:pt x="9675" y="20204"/>
                      <a:pt x="9604" y="20509"/>
                      <a:pt x="9461" y="20777"/>
                    </a:cubicBezTo>
                    <a:cubicBezTo>
                      <a:pt x="9443" y="20634"/>
                      <a:pt x="9425" y="20509"/>
                      <a:pt x="9407" y="20365"/>
                    </a:cubicBezTo>
                    <a:lnTo>
                      <a:pt x="9425" y="20365"/>
                    </a:lnTo>
                    <a:cubicBezTo>
                      <a:pt x="9479" y="20186"/>
                      <a:pt x="9568" y="20043"/>
                      <a:pt x="9675" y="19918"/>
                    </a:cubicBezTo>
                    <a:close/>
                    <a:moveTo>
                      <a:pt x="7671" y="21600"/>
                    </a:moveTo>
                    <a:lnTo>
                      <a:pt x="7671" y="21600"/>
                    </a:lnTo>
                    <a:cubicBezTo>
                      <a:pt x="7958" y="21672"/>
                      <a:pt x="8136" y="21904"/>
                      <a:pt x="8369" y="22065"/>
                    </a:cubicBezTo>
                    <a:cubicBezTo>
                      <a:pt x="8101" y="21976"/>
                      <a:pt x="7850" y="21815"/>
                      <a:pt x="7671" y="21600"/>
                    </a:cubicBezTo>
                    <a:close/>
                    <a:moveTo>
                      <a:pt x="8566" y="24947"/>
                    </a:moveTo>
                    <a:cubicBezTo>
                      <a:pt x="8673" y="25161"/>
                      <a:pt x="8727" y="25394"/>
                      <a:pt x="8709" y="25627"/>
                    </a:cubicBezTo>
                    <a:cubicBezTo>
                      <a:pt x="8602" y="25412"/>
                      <a:pt x="8566" y="25179"/>
                      <a:pt x="8566" y="24947"/>
                    </a:cubicBezTo>
                    <a:close/>
                    <a:moveTo>
                      <a:pt x="15963" y="23950"/>
                    </a:moveTo>
                    <a:cubicBezTo>
                      <a:pt x="16073" y="23950"/>
                      <a:pt x="16164" y="24664"/>
                      <a:pt x="16171" y="24664"/>
                    </a:cubicBezTo>
                    <a:cubicBezTo>
                      <a:pt x="16171" y="24664"/>
                      <a:pt x="16171" y="24663"/>
                      <a:pt x="16171" y="24660"/>
                    </a:cubicBezTo>
                    <a:lnTo>
                      <a:pt x="16171" y="24660"/>
                    </a:lnTo>
                    <a:cubicBezTo>
                      <a:pt x="16171" y="25000"/>
                      <a:pt x="16082" y="25358"/>
                      <a:pt x="15921" y="25680"/>
                    </a:cubicBezTo>
                    <a:cubicBezTo>
                      <a:pt x="15796" y="25949"/>
                      <a:pt x="15635" y="26199"/>
                      <a:pt x="15438" y="26414"/>
                    </a:cubicBezTo>
                    <a:cubicBezTo>
                      <a:pt x="15438" y="26378"/>
                      <a:pt x="15438" y="26342"/>
                      <a:pt x="15456" y="26307"/>
                    </a:cubicBezTo>
                    <a:cubicBezTo>
                      <a:pt x="15443" y="26246"/>
                      <a:pt x="15398" y="26210"/>
                      <a:pt x="15348" y="26210"/>
                    </a:cubicBezTo>
                    <a:cubicBezTo>
                      <a:pt x="15324" y="26210"/>
                      <a:pt x="15300" y="26218"/>
                      <a:pt x="15277" y="26235"/>
                    </a:cubicBezTo>
                    <a:lnTo>
                      <a:pt x="15223" y="26307"/>
                    </a:lnTo>
                    <a:cubicBezTo>
                      <a:pt x="15223" y="26235"/>
                      <a:pt x="15223" y="26163"/>
                      <a:pt x="15223" y="26092"/>
                    </a:cubicBezTo>
                    <a:cubicBezTo>
                      <a:pt x="15223" y="26074"/>
                      <a:pt x="15223" y="26056"/>
                      <a:pt x="15205" y="26038"/>
                    </a:cubicBezTo>
                    <a:cubicBezTo>
                      <a:pt x="15223" y="25806"/>
                      <a:pt x="15223" y="25573"/>
                      <a:pt x="15205" y="25358"/>
                    </a:cubicBezTo>
                    <a:cubicBezTo>
                      <a:pt x="15330" y="24839"/>
                      <a:pt x="15581" y="24356"/>
                      <a:pt x="15939" y="23962"/>
                    </a:cubicBezTo>
                    <a:cubicBezTo>
                      <a:pt x="15947" y="23954"/>
                      <a:pt x="15955" y="23950"/>
                      <a:pt x="15963" y="23950"/>
                    </a:cubicBezTo>
                    <a:close/>
                    <a:moveTo>
                      <a:pt x="14070" y="23995"/>
                    </a:moveTo>
                    <a:cubicBezTo>
                      <a:pt x="14107" y="23995"/>
                      <a:pt x="14152" y="24007"/>
                      <a:pt x="14203" y="24034"/>
                    </a:cubicBezTo>
                    <a:cubicBezTo>
                      <a:pt x="14561" y="24213"/>
                      <a:pt x="14811" y="24517"/>
                      <a:pt x="14937" y="24893"/>
                    </a:cubicBezTo>
                    <a:cubicBezTo>
                      <a:pt x="14990" y="25054"/>
                      <a:pt x="15026" y="25233"/>
                      <a:pt x="15044" y="25412"/>
                    </a:cubicBezTo>
                    <a:cubicBezTo>
                      <a:pt x="14990" y="25680"/>
                      <a:pt x="14972" y="25949"/>
                      <a:pt x="14972" y="26217"/>
                    </a:cubicBezTo>
                    <a:cubicBezTo>
                      <a:pt x="14955" y="26253"/>
                      <a:pt x="14937" y="26307"/>
                      <a:pt x="14919" y="26360"/>
                    </a:cubicBezTo>
                    <a:cubicBezTo>
                      <a:pt x="14883" y="26217"/>
                      <a:pt x="14847" y="26092"/>
                      <a:pt x="14793" y="25967"/>
                    </a:cubicBezTo>
                    <a:cubicBezTo>
                      <a:pt x="14773" y="25939"/>
                      <a:pt x="14747" y="25928"/>
                      <a:pt x="14723" y="25928"/>
                    </a:cubicBezTo>
                    <a:cubicBezTo>
                      <a:pt x="14684" y="25928"/>
                      <a:pt x="14650" y="25958"/>
                      <a:pt x="14650" y="26002"/>
                    </a:cubicBezTo>
                    <a:cubicBezTo>
                      <a:pt x="14686" y="26253"/>
                      <a:pt x="14740" y="26503"/>
                      <a:pt x="14793" y="26754"/>
                    </a:cubicBezTo>
                    <a:cubicBezTo>
                      <a:pt x="14722" y="26682"/>
                      <a:pt x="14650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7" y="24468"/>
                      <a:pt x="13832" y="23995"/>
                      <a:pt x="14070" y="23995"/>
                    </a:cubicBezTo>
                    <a:close/>
                    <a:moveTo>
                      <a:pt x="17503" y="24947"/>
                    </a:moveTo>
                    <a:cubicBezTo>
                      <a:pt x="17236" y="25387"/>
                      <a:pt x="16900" y="25774"/>
                      <a:pt x="16529" y="26092"/>
                    </a:cubicBezTo>
                    <a:cubicBezTo>
                      <a:pt x="16297" y="26289"/>
                      <a:pt x="16064" y="26468"/>
                      <a:pt x="15831" y="26629"/>
                    </a:cubicBezTo>
                    <a:lnTo>
                      <a:pt x="15509" y="26754"/>
                    </a:lnTo>
                    <a:cubicBezTo>
                      <a:pt x="15473" y="26790"/>
                      <a:pt x="15473" y="26861"/>
                      <a:pt x="15509" y="26861"/>
                    </a:cubicBezTo>
                    <a:cubicBezTo>
                      <a:pt x="15456" y="26897"/>
                      <a:pt x="15402" y="26951"/>
                      <a:pt x="15366" y="26987"/>
                    </a:cubicBezTo>
                    <a:lnTo>
                      <a:pt x="15259" y="26969"/>
                    </a:lnTo>
                    <a:cubicBezTo>
                      <a:pt x="15295" y="26897"/>
                      <a:pt x="15312" y="26826"/>
                      <a:pt x="15348" y="26772"/>
                    </a:cubicBezTo>
                    <a:cubicBezTo>
                      <a:pt x="15652" y="26486"/>
                      <a:pt x="15903" y="26163"/>
                      <a:pt x="16064" y="25788"/>
                    </a:cubicBezTo>
                    <a:cubicBezTo>
                      <a:pt x="16438" y="25343"/>
                      <a:pt x="16899" y="24969"/>
                      <a:pt x="17503" y="24947"/>
                    </a:cubicBezTo>
                    <a:close/>
                    <a:moveTo>
                      <a:pt x="13195" y="25465"/>
                    </a:moveTo>
                    <a:cubicBezTo>
                      <a:pt x="13234" y="25465"/>
                      <a:pt x="13284" y="25471"/>
                      <a:pt x="13344" y="25483"/>
                    </a:cubicBezTo>
                    <a:cubicBezTo>
                      <a:pt x="13541" y="25519"/>
                      <a:pt x="13702" y="25627"/>
                      <a:pt x="13845" y="25752"/>
                    </a:cubicBezTo>
                    <a:cubicBezTo>
                      <a:pt x="13952" y="25841"/>
                      <a:pt x="14060" y="25931"/>
                      <a:pt x="14149" y="26038"/>
                    </a:cubicBezTo>
                    <a:cubicBezTo>
                      <a:pt x="14221" y="26217"/>
                      <a:pt x="14310" y="26378"/>
                      <a:pt x="14418" y="26539"/>
                    </a:cubicBezTo>
                    <a:cubicBezTo>
                      <a:pt x="14436" y="26700"/>
                      <a:pt x="14471" y="26861"/>
                      <a:pt x="14525" y="27004"/>
                    </a:cubicBezTo>
                    <a:cubicBezTo>
                      <a:pt x="13863" y="26861"/>
                      <a:pt x="13326" y="26378"/>
                      <a:pt x="13111" y="25752"/>
                    </a:cubicBezTo>
                    <a:cubicBezTo>
                      <a:pt x="13042" y="25544"/>
                      <a:pt x="13059" y="25465"/>
                      <a:pt x="13195" y="25465"/>
                    </a:cubicBezTo>
                    <a:close/>
                    <a:moveTo>
                      <a:pt x="17335" y="26396"/>
                    </a:moveTo>
                    <a:cubicBezTo>
                      <a:pt x="16887" y="26736"/>
                      <a:pt x="16386" y="26933"/>
                      <a:pt x="15849" y="27022"/>
                    </a:cubicBezTo>
                    <a:cubicBezTo>
                      <a:pt x="15867" y="26969"/>
                      <a:pt x="15903" y="26933"/>
                      <a:pt x="15921" y="26879"/>
                    </a:cubicBezTo>
                    <a:cubicBezTo>
                      <a:pt x="15921" y="26843"/>
                      <a:pt x="15921" y="26826"/>
                      <a:pt x="15885" y="26808"/>
                    </a:cubicBezTo>
                    <a:cubicBezTo>
                      <a:pt x="16368" y="26718"/>
                      <a:pt x="16851" y="26539"/>
                      <a:pt x="17335" y="26396"/>
                    </a:cubicBezTo>
                    <a:close/>
                    <a:moveTo>
                      <a:pt x="10570" y="26181"/>
                    </a:moveTo>
                    <a:lnTo>
                      <a:pt x="10570" y="26181"/>
                    </a:lnTo>
                    <a:cubicBezTo>
                      <a:pt x="10552" y="26360"/>
                      <a:pt x="10499" y="26539"/>
                      <a:pt x="10427" y="26700"/>
                    </a:cubicBezTo>
                    <a:cubicBezTo>
                      <a:pt x="10373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6" y="26772"/>
                      <a:pt x="10391" y="26450"/>
                      <a:pt x="10570" y="26181"/>
                    </a:cubicBezTo>
                    <a:close/>
                    <a:moveTo>
                      <a:pt x="14722" y="27166"/>
                    </a:moveTo>
                    <a:cubicBezTo>
                      <a:pt x="14758" y="27255"/>
                      <a:pt x="14793" y="27362"/>
                      <a:pt x="14811" y="27452"/>
                    </a:cubicBezTo>
                    <a:lnTo>
                      <a:pt x="14776" y="27577"/>
                    </a:lnTo>
                    <a:cubicBezTo>
                      <a:pt x="14740" y="27434"/>
                      <a:pt x="14686" y="27309"/>
                      <a:pt x="14650" y="27166"/>
                    </a:cubicBezTo>
                    <a:close/>
                    <a:moveTo>
                      <a:pt x="15187" y="28561"/>
                    </a:moveTo>
                    <a:cubicBezTo>
                      <a:pt x="14990" y="28848"/>
                      <a:pt x="14722" y="29098"/>
                      <a:pt x="14418" y="29277"/>
                    </a:cubicBezTo>
                    <a:lnTo>
                      <a:pt x="14418" y="29259"/>
                    </a:lnTo>
                    <a:lnTo>
                      <a:pt x="14436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8"/>
                      <a:pt x="14471" y="29152"/>
                    </a:cubicBezTo>
                    <a:cubicBezTo>
                      <a:pt x="14650" y="28901"/>
                      <a:pt x="14901" y="28705"/>
                      <a:pt x="15187" y="28561"/>
                    </a:cubicBezTo>
                    <a:close/>
                    <a:moveTo>
                      <a:pt x="7600" y="24284"/>
                    </a:moveTo>
                    <a:cubicBezTo>
                      <a:pt x="7600" y="24285"/>
                      <a:pt x="7868" y="25108"/>
                      <a:pt x="7868" y="25126"/>
                    </a:cubicBezTo>
                    <a:cubicBezTo>
                      <a:pt x="8029" y="25698"/>
                      <a:pt x="8101" y="26289"/>
                      <a:pt x="8101" y="26879"/>
                    </a:cubicBezTo>
                    <a:cubicBezTo>
                      <a:pt x="8119" y="27631"/>
                      <a:pt x="8083" y="28382"/>
                      <a:pt x="8011" y="29134"/>
                    </a:cubicBezTo>
                    <a:lnTo>
                      <a:pt x="8011" y="29116"/>
                    </a:lnTo>
                    <a:cubicBezTo>
                      <a:pt x="7886" y="28329"/>
                      <a:pt x="7832" y="27523"/>
                      <a:pt x="7814" y="26718"/>
                    </a:cubicBezTo>
                    <a:cubicBezTo>
                      <a:pt x="7814" y="26691"/>
                      <a:pt x="7788" y="26678"/>
                      <a:pt x="7761" y="26678"/>
                    </a:cubicBezTo>
                    <a:cubicBezTo>
                      <a:pt x="7734" y="26678"/>
                      <a:pt x="7707" y="26691"/>
                      <a:pt x="7707" y="26718"/>
                    </a:cubicBezTo>
                    <a:cubicBezTo>
                      <a:pt x="7689" y="27631"/>
                      <a:pt x="7779" y="28526"/>
                      <a:pt x="7975" y="29402"/>
                    </a:cubicBezTo>
                    <a:cubicBezTo>
                      <a:pt x="7975" y="29420"/>
                      <a:pt x="7975" y="29420"/>
                      <a:pt x="7975" y="29420"/>
                    </a:cubicBezTo>
                    <a:lnTo>
                      <a:pt x="7975" y="29474"/>
                    </a:lnTo>
                    <a:cubicBezTo>
                      <a:pt x="7492" y="27792"/>
                      <a:pt x="7295" y="26038"/>
                      <a:pt x="7600" y="24284"/>
                    </a:cubicBezTo>
                    <a:close/>
                    <a:moveTo>
                      <a:pt x="13505" y="29921"/>
                    </a:moveTo>
                    <a:cubicBezTo>
                      <a:pt x="13648" y="30190"/>
                      <a:pt x="13720" y="30494"/>
                      <a:pt x="13738" y="30780"/>
                    </a:cubicBezTo>
                    <a:cubicBezTo>
                      <a:pt x="13612" y="30512"/>
                      <a:pt x="13523" y="30226"/>
                      <a:pt x="13505" y="29921"/>
                    </a:cubicBezTo>
                    <a:close/>
                    <a:moveTo>
                      <a:pt x="5847" y="28817"/>
                    </a:moveTo>
                    <a:cubicBezTo>
                      <a:pt x="5894" y="28817"/>
                      <a:pt x="5925" y="28879"/>
                      <a:pt x="5917" y="29045"/>
                    </a:cubicBezTo>
                    <a:cubicBezTo>
                      <a:pt x="5917" y="29295"/>
                      <a:pt x="5900" y="29563"/>
                      <a:pt x="5882" y="29814"/>
                    </a:cubicBezTo>
                    <a:cubicBezTo>
                      <a:pt x="5864" y="30136"/>
                      <a:pt x="5828" y="30440"/>
                      <a:pt x="5792" y="30762"/>
                    </a:cubicBezTo>
                    <a:lnTo>
                      <a:pt x="5774" y="30745"/>
                    </a:lnTo>
                    <a:cubicBezTo>
                      <a:pt x="5756" y="30727"/>
                      <a:pt x="5737" y="30719"/>
                      <a:pt x="5718" y="30719"/>
                    </a:cubicBezTo>
                    <a:cubicBezTo>
                      <a:pt x="5681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5" y="30619"/>
                      <a:pt x="5506" y="30422"/>
                      <a:pt x="5416" y="30244"/>
                    </a:cubicBezTo>
                    <a:cubicBezTo>
                      <a:pt x="5345" y="29850"/>
                      <a:pt x="5399" y="29438"/>
                      <a:pt x="5595" y="29080"/>
                    </a:cubicBezTo>
                    <a:cubicBezTo>
                      <a:pt x="5670" y="28952"/>
                      <a:pt x="5777" y="28817"/>
                      <a:pt x="5847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62" y="29957"/>
                      <a:pt x="6329" y="30566"/>
                      <a:pt x="6132" y="31120"/>
                    </a:cubicBezTo>
                    <a:cubicBezTo>
                      <a:pt x="6114" y="30995"/>
                      <a:pt x="6096" y="30870"/>
                      <a:pt x="6079" y="30745"/>
                    </a:cubicBezTo>
                    <a:lnTo>
                      <a:pt x="6096" y="30745"/>
                    </a:lnTo>
                    <a:cubicBezTo>
                      <a:pt x="6084" y="30719"/>
                      <a:pt x="6062" y="30694"/>
                      <a:pt x="6032" y="30694"/>
                    </a:cubicBezTo>
                    <a:cubicBezTo>
                      <a:pt x="6019" y="30694"/>
                      <a:pt x="6005" y="30698"/>
                      <a:pt x="5989" y="30709"/>
                    </a:cubicBezTo>
                    <a:cubicBezTo>
                      <a:pt x="6025" y="30476"/>
                      <a:pt x="6043" y="30261"/>
                      <a:pt x="6061" y="30029"/>
                    </a:cubicBezTo>
                    <a:cubicBezTo>
                      <a:pt x="6240" y="29868"/>
                      <a:pt x="6383" y="29653"/>
                      <a:pt x="6454" y="29420"/>
                    </a:cubicBezTo>
                    <a:close/>
                    <a:moveTo>
                      <a:pt x="4056" y="29152"/>
                    </a:moveTo>
                    <a:lnTo>
                      <a:pt x="4056" y="29152"/>
                    </a:lnTo>
                    <a:cubicBezTo>
                      <a:pt x="4450" y="29367"/>
                      <a:pt x="4808" y="29671"/>
                      <a:pt x="5076" y="30047"/>
                    </a:cubicBezTo>
                    <a:cubicBezTo>
                      <a:pt x="5166" y="30154"/>
                      <a:pt x="5237" y="30279"/>
                      <a:pt x="5291" y="30405"/>
                    </a:cubicBezTo>
                    <a:cubicBezTo>
                      <a:pt x="5309" y="30530"/>
                      <a:pt x="5363" y="30673"/>
                      <a:pt x="5434" y="30798"/>
                    </a:cubicBezTo>
                    <a:lnTo>
                      <a:pt x="5399" y="30762"/>
                    </a:lnTo>
                    <a:cubicBezTo>
                      <a:pt x="5381" y="30745"/>
                      <a:pt x="5361" y="30737"/>
                      <a:pt x="5342" y="30737"/>
                    </a:cubicBezTo>
                    <a:cubicBezTo>
                      <a:pt x="5305" y="30737"/>
                      <a:pt x="5273" y="30768"/>
                      <a:pt x="5273" y="30816"/>
                    </a:cubicBezTo>
                    <a:cubicBezTo>
                      <a:pt x="5255" y="30924"/>
                      <a:pt x="5255" y="31031"/>
                      <a:pt x="5273" y="31138"/>
                    </a:cubicBezTo>
                    <a:cubicBezTo>
                      <a:pt x="5202" y="31085"/>
                      <a:pt x="5112" y="31031"/>
                      <a:pt x="5041" y="30977"/>
                    </a:cubicBezTo>
                    <a:cubicBezTo>
                      <a:pt x="4897" y="30834"/>
                      <a:pt x="4736" y="30691"/>
                      <a:pt x="4557" y="30566"/>
                    </a:cubicBezTo>
                    <a:cubicBezTo>
                      <a:pt x="4504" y="30440"/>
                      <a:pt x="4450" y="30333"/>
                      <a:pt x="4414" y="30261"/>
                    </a:cubicBezTo>
                    <a:cubicBezTo>
                      <a:pt x="4217" y="29921"/>
                      <a:pt x="4110" y="29546"/>
                      <a:pt x="4056" y="29152"/>
                    </a:cubicBezTo>
                    <a:close/>
                    <a:moveTo>
                      <a:pt x="8781" y="30011"/>
                    </a:moveTo>
                    <a:cubicBezTo>
                      <a:pt x="8781" y="30405"/>
                      <a:pt x="8530" y="30762"/>
                      <a:pt x="8333" y="31138"/>
                    </a:cubicBezTo>
                    <a:lnTo>
                      <a:pt x="8333" y="31085"/>
                    </a:lnTo>
                    <a:cubicBezTo>
                      <a:pt x="8459" y="30709"/>
                      <a:pt x="8602" y="30351"/>
                      <a:pt x="8781" y="30011"/>
                    </a:cubicBezTo>
                    <a:close/>
                    <a:moveTo>
                      <a:pt x="3415" y="30149"/>
                    </a:moveTo>
                    <a:cubicBezTo>
                      <a:pt x="3792" y="30149"/>
                      <a:pt x="4217" y="30509"/>
                      <a:pt x="4486" y="30727"/>
                    </a:cubicBezTo>
                    <a:cubicBezTo>
                      <a:pt x="4504" y="30745"/>
                      <a:pt x="4522" y="30780"/>
                      <a:pt x="4557" y="30798"/>
                    </a:cubicBezTo>
                    <a:cubicBezTo>
                      <a:pt x="4647" y="30977"/>
                      <a:pt x="4790" y="31138"/>
                      <a:pt x="4987" y="31228"/>
                    </a:cubicBezTo>
                    <a:lnTo>
                      <a:pt x="5058" y="31317"/>
                    </a:lnTo>
                    <a:cubicBezTo>
                      <a:pt x="5076" y="31335"/>
                      <a:pt x="5094" y="31353"/>
                      <a:pt x="5112" y="31389"/>
                    </a:cubicBezTo>
                    <a:cubicBezTo>
                      <a:pt x="4987" y="31335"/>
                      <a:pt x="4844" y="31317"/>
                      <a:pt x="4718" y="31317"/>
                    </a:cubicBezTo>
                    <a:cubicBezTo>
                      <a:pt x="4683" y="31317"/>
                      <a:pt x="4665" y="31335"/>
                      <a:pt x="4647" y="31353"/>
                    </a:cubicBezTo>
                    <a:lnTo>
                      <a:pt x="4647" y="31371"/>
                    </a:lnTo>
                    <a:cubicBezTo>
                      <a:pt x="4468" y="31299"/>
                      <a:pt x="4289" y="31264"/>
                      <a:pt x="4110" y="31246"/>
                    </a:cubicBezTo>
                    <a:cubicBezTo>
                      <a:pt x="3949" y="31192"/>
                      <a:pt x="3806" y="31120"/>
                      <a:pt x="3663" y="31049"/>
                    </a:cubicBezTo>
                    <a:cubicBezTo>
                      <a:pt x="3484" y="30977"/>
                      <a:pt x="3305" y="30870"/>
                      <a:pt x="3162" y="30745"/>
                    </a:cubicBezTo>
                    <a:cubicBezTo>
                      <a:pt x="2893" y="30584"/>
                      <a:pt x="3018" y="30154"/>
                      <a:pt x="3341" y="30154"/>
                    </a:cubicBezTo>
                    <a:cubicBezTo>
                      <a:pt x="3365" y="30151"/>
                      <a:pt x="3390" y="30149"/>
                      <a:pt x="3415" y="30149"/>
                    </a:cubicBezTo>
                    <a:close/>
                    <a:moveTo>
                      <a:pt x="5416" y="30977"/>
                    </a:moveTo>
                    <a:lnTo>
                      <a:pt x="5416" y="30977"/>
                    </a:lnTo>
                    <a:cubicBezTo>
                      <a:pt x="5470" y="31049"/>
                      <a:pt x="5524" y="31120"/>
                      <a:pt x="5560" y="31210"/>
                    </a:cubicBezTo>
                    <a:cubicBezTo>
                      <a:pt x="5594" y="31279"/>
                      <a:pt x="5612" y="31366"/>
                      <a:pt x="5630" y="31436"/>
                    </a:cubicBezTo>
                    <a:lnTo>
                      <a:pt x="5630" y="31436"/>
                    </a:lnTo>
                    <a:cubicBezTo>
                      <a:pt x="5629" y="31435"/>
                      <a:pt x="5628" y="31435"/>
                      <a:pt x="5627" y="31435"/>
                    </a:cubicBezTo>
                    <a:cubicBezTo>
                      <a:pt x="5622" y="31435"/>
                      <a:pt x="5613" y="31448"/>
                      <a:pt x="5613" y="31460"/>
                    </a:cubicBezTo>
                    <a:cubicBezTo>
                      <a:pt x="5560" y="31407"/>
                      <a:pt x="5524" y="31353"/>
                      <a:pt x="5470" y="31299"/>
                    </a:cubicBezTo>
                    <a:cubicBezTo>
                      <a:pt x="5434" y="31192"/>
                      <a:pt x="5416" y="31085"/>
                      <a:pt x="5416" y="30977"/>
                    </a:cubicBezTo>
                    <a:close/>
                    <a:moveTo>
                      <a:pt x="5882" y="31174"/>
                    </a:moveTo>
                    <a:cubicBezTo>
                      <a:pt x="5935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5989" y="31621"/>
                      <a:pt x="6007" y="31621"/>
                    </a:cubicBezTo>
                    <a:cubicBezTo>
                      <a:pt x="6007" y="31675"/>
                      <a:pt x="6007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35" y="31639"/>
                      <a:pt x="5917" y="31586"/>
                    </a:cubicBezTo>
                    <a:cubicBezTo>
                      <a:pt x="5900" y="31478"/>
                      <a:pt x="5864" y="31389"/>
                      <a:pt x="5846" y="31281"/>
                    </a:cubicBezTo>
                    <a:cubicBezTo>
                      <a:pt x="5846" y="31246"/>
                      <a:pt x="5864" y="31210"/>
                      <a:pt x="5882" y="31174"/>
                    </a:cubicBezTo>
                    <a:close/>
                    <a:moveTo>
                      <a:pt x="4933" y="31478"/>
                    </a:moveTo>
                    <a:cubicBezTo>
                      <a:pt x="5094" y="31496"/>
                      <a:pt x="5237" y="31550"/>
                      <a:pt x="5381" y="31639"/>
                    </a:cubicBezTo>
                    <a:cubicBezTo>
                      <a:pt x="5470" y="31711"/>
                      <a:pt x="5577" y="31782"/>
                      <a:pt x="5703" y="31836"/>
                    </a:cubicBezTo>
                    <a:lnTo>
                      <a:pt x="5756" y="31836"/>
                    </a:lnTo>
                    <a:cubicBezTo>
                      <a:pt x="5774" y="31836"/>
                      <a:pt x="5792" y="31836"/>
                      <a:pt x="5810" y="31818"/>
                    </a:cubicBezTo>
                    <a:lnTo>
                      <a:pt x="5864" y="31944"/>
                    </a:lnTo>
                    <a:cubicBezTo>
                      <a:pt x="5524" y="31854"/>
                      <a:pt x="5220" y="31675"/>
                      <a:pt x="4933" y="31478"/>
                    </a:cubicBezTo>
                    <a:close/>
                    <a:moveTo>
                      <a:pt x="12879" y="31890"/>
                    </a:moveTo>
                    <a:cubicBezTo>
                      <a:pt x="13040" y="32248"/>
                      <a:pt x="13129" y="32641"/>
                      <a:pt x="13111" y="33035"/>
                    </a:cubicBezTo>
                    <a:cubicBezTo>
                      <a:pt x="12932" y="32695"/>
                      <a:pt x="12789" y="32248"/>
                      <a:pt x="12879" y="31890"/>
                    </a:cubicBezTo>
                    <a:close/>
                    <a:moveTo>
                      <a:pt x="11572" y="32570"/>
                    </a:moveTo>
                    <a:cubicBezTo>
                      <a:pt x="11698" y="33089"/>
                      <a:pt x="11429" y="33536"/>
                      <a:pt x="11214" y="34001"/>
                    </a:cubicBezTo>
                    <a:cubicBezTo>
                      <a:pt x="11161" y="33500"/>
                      <a:pt x="11286" y="32999"/>
                      <a:pt x="11572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62" y="31639"/>
                      <a:pt x="16672" y="31800"/>
                    </a:cubicBezTo>
                    <a:cubicBezTo>
                      <a:pt x="16225" y="32552"/>
                      <a:pt x="15760" y="33268"/>
                      <a:pt x="15241" y="33966"/>
                    </a:cubicBezTo>
                    <a:cubicBezTo>
                      <a:pt x="14382" y="35147"/>
                      <a:pt x="13577" y="36328"/>
                      <a:pt x="12682" y="37473"/>
                    </a:cubicBezTo>
                    <a:cubicBezTo>
                      <a:pt x="12718" y="37187"/>
                      <a:pt x="12771" y="36918"/>
                      <a:pt x="12807" y="36632"/>
                    </a:cubicBezTo>
                    <a:cubicBezTo>
                      <a:pt x="13022" y="36042"/>
                      <a:pt x="13290" y="35469"/>
                      <a:pt x="13594" y="34932"/>
                    </a:cubicBezTo>
                    <a:cubicBezTo>
                      <a:pt x="14257" y="33787"/>
                      <a:pt x="15187" y="32785"/>
                      <a:pt x="15778" y="31568"/>
                    </a:cubicBezTo>
                    <a:cubicBezTo>
                      <a:pt x="15790" y="31542"/>
                      <a:pt x="15758" y="31517"/>
                      <a:pt x="15726" y="31517"/>
                    </a:cubicBezTo>
                    <a:cubicBezTo>
                      <a:pt x="15712" y="31517"/>
                      <a:pt x="15699" y="31521"/>
                      <a:pt x="15688" y="31532"/>
                    </a:cubicBezTo>
                    <a:cubicBezTo>
                      <a:pt x="14990" y="32659"/>
                      <a:pt x="14221" y="33751"/>
                      <a:pt x="13505" y="34860"/>
                    </a:cubicBezTo>
                    <a:cubicBezTo>
                      <a:pt x="13272" y="35236"/>
                      <a:pt x="13076" y="35648"/>
                      <a:pt x="12914" y="36059"/>
                    </a:cubicBezTo>
                    <a:cubicBezTo>
                      <a:pt x="12968" y="35684"/>
                      <a:pt x="13040" y="35308"/>
                      <a:pt x="13111" y="34932"/>
                    </a:cubicBezTo>
                    <a:cubicBezTo>
                      <a:pt x="13863" y="32820"/>
                      <a:pt x="15312" y="30870"/>
                      <a:pt x="17442" y="30118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3"/>
                      <a:pt x="11268" y="37187"/>
                      <a:pt x="11465" y="37545"/>
                    </a:cubicBezTo>
                    <a:cubicBezTo>
                      <a:pt x="11071" y="37366"/>
                      <a:pt x="10803" y="37026"/>
                      <a:pt x="10731" y="36596"/>
                    </a:cubicBezTo>
                    <a:close/>
                    <a:moveTo>
                      <a:pt x="9711" y="30924"/>
                    </a:moveTo>
                    <a:cubicBezTo>
                      <a:pt x="9765" y="31765"/>
                      <a:pt x="9962" y="32641"/>
                      <a:pt x="9962" y="33465"/>
                    </a:cubicBezTo>
                    <a:cubicBezTo>
                      <a:pt x="9944" y="34950"/>
                      <a:pt x="9854" y="36435"/>
                      <a:pt x="9783" y="37921"/>
                    </a:cubicBezTo>
                    <a:cubicBezTo>
                      <a:pt x="9765" y="37867"/>
                      <a:pt x="9747" y="37813"/>
                      <a:pt x="9729" y="37759"/>
                    </a:cubicBezTo>
                    <a:cubicBezTo>
                      <a:pt x="9675" y="36578"/>
                      <a:pt x="9479" y="35397"/>
                      <a:pt x="9568" y="34216"/>
                    </a:cubicBezTo>
                    <a:cubicBezTo>
                      <a:pt x="9568" y="34198"/>
                      <a:pt x="9555" y="34189"/>
                      <a:pt x="9541" y="34189"/>
                    </a:cubicBezTo>
                    <a:cubicBezTo>
                      <a:pt x="9528" y="34189"/>
                      <a:pt x="9514" y="34198"/>
                      <a:pt x="9514" y="34216"/>
                    </a:cubicBezTo>
                    <a:cubicBezTo>
                      <a:pt x="9407" y="35236"/>
                      <a:pt x="9425" y="36256"/>
                      <a:pt x="9550" y="37276"/>
                    </a:cubicBezTo>
                    <a:cubicBezTo>
                      <a:pt x="9443" y="36972"/>
                      <a:pt x="9335" y="36668"/>
                      <a:pt x="9246" y="36364"/>
                    </a:cubicBezTo>
                    <a:cubicBezTo>
                      <a:pt x="9264" y="36346"/>
                      <a:pt x="9264" y="36328"/>
                      <a:pt x="9246" y="36310"/>
                    </a:cubicBezTo>
                    <a:cubicBezTo>
                      <a:pt x="8995" y="35129"/>
                      <a:pt x="8888" y="34019"/>
                      <a:pt x="9156" y="32838"/>
                    </a:cubicBezTo>
                    <a:cubicBezTo>
                      <a:pt x="9300" y="32176"/>
                      <a:pt x="9532" y="31550"/>
                      <a:pt x="9711" y="30924"/>
                    </a:cubicBezTo>
                    <a:close/>
                    <a:moveTo>
                      <a:pt x="4895" y="33894"/>
                    </a:moveTo>
                    <a:cubicBezTo>
                      <a:pt x="4980" y="33894"/>
                      <a:pt x="5118" y="33916"/>
                      <a:pt x="5327" y="33966"/>
                    </a:cubicBezTo>
                    <a:cubicBezTo>
                      <a:pt x="6096" y="34163"/>
                      <a:pt x="6812" y="34789"/>
                      <a:pt x="7385" y="35290"/>
                    </a:cubicBezTo>
                    <a:cubicBezTo>
                      <a:pt x="8298" y="36113"/>
                      <a:pt x="9049" y="37079"/>
                      <a:pt x="9640" y="38171"/>
                    </a:cubicBezTo>
                    <a:lnTo>
                      <a:pt x="9783" y="38511"/>
                    </a:lnTo>
                    <a:cubicBezTo>
                      <a:pt x="9675" y="38386"/>
                      <a:pt x="9568" y="38278"/>
                      <a:pt x="9443" y="38171"/>
                    </a:cubicBezTo>
                    <a:lnTo>
                      <a:pt x="9461" y="38171"/>
                    </a:lnTo>
                    <a:cubicBezTo>
                      <a:pt x="9139" y="37724"/>
                      <a:pt x="8781" y="37294"/>
                      <a:pt x="8405" y="36883"/>
                    </a:cubicBezTo>
                    <a:cubicBezTo>
                      <a:pt x="7868" y="36274"/>
                      <a:pt x="7152" y="35880"/>
                      <a:pt x="6615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09" y="35898"/>
                      <a:pt x="7653" y="36274"/>
                      <a:pt x="8136" y="36793"/>
                    </a:cubicBezTo>
                    <a:cubicBezTo>
                      <a:pt x="8441" y="37133"/>
                      <a:pt x="8727" y="37473"/>
                      <a:pt x="8995" y="37831"/>
                    </a:cubicBezTo>
                    <a:cubicBezTo>
                      <a:pt x="8709" y="37634"/>
                      <a:pt x="8387" y="37455"/>
                      <a:pt x="8083" y="37294"/>
                    </a:cubicBezTo>
                    <a:cubicBezTo>
                      <a:pt x="6812" y="36578"/>
                      <a:pt x="6079" y="35684"/>
                      <a:pt x="5237" y="34520"/>
                    </a:cubicBezTo>
                    <a:cubicBezTo>
                      <a:pt x="4998" y="34196"/>
                      <a:pt x="4581" y="33894"/>
                      <a:pt x="4895" y="33894"/>
                    </a:cubicBezTo>
                    <a:close/>
                    <a:moveTo>
                      <a:pt x="9658" y="40068"/>
                    </a:moveTo>
                    <a:lnTo>
                      <a:pt x="9658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8" y="40497"/>
                      <a:pt x="9801" y="40301"/>
                      <a:pt x="9658" y="40068"/>
                    </a:cubicBezTo>
                    <a:close/>
                    <a:moveTo>
                      <a:pt x="12736" y="41124"/>
                    </a:moveTo>
                    <a:cubicBezTo>
                      <a:pt x="12628" y="41571"/>
                      <a:pt x="12467" y="42001"/>
                      <a:pt x="12252" y="42412"/>
                    </a:cubicBezTo>
                    <a:cubicBezTo>
                      <a:pt x="12252" y="42305"/>
                      <a:pt x="12252" y="42197"/>
                      <a:pt x="12252" y="42108"/>
                    </a:cubicBezTo>
                    <a:cubicBezTo>
                      <a:pt x="12378" y="41768"/>
                      <a:pt x="12539" y="41428"/>
                      <a:pt x="12736" y="41124"/>
                    </a:cubicBezTo>
                    <a:close/>
                    <a:moveTo>
                      <a:pt x="9640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73" y="29886"/>
                      <a:pt x="10731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2" y="35379"/>
                      <a:pt x="11358" y="36256"/>
                      <a:pt x="11465" y="37133"/>
                    </a:cubicBezTo>
                    <a:cubicBezTo>
                      <a:pt x="11304" y="36793"/>
                      <a:pt x="11000" y="36525"/>
                      <a:pt x="10660" y="36382"/>
                    </a:cubicBezTo>
                    <a:cubicBezTo>
                      <a:pt x="10650" y="36378"/>
                      <a:pt x="10641" y="36377"/>
                      <a:pt x="10631" y="36377"/>
                    </a:cubicBezTo>
                    <a:cubicBezTo>
                      <a:pt x="10589" y="36377"/>
                      <a:pt x="10552" y="36409"/>
                      <a:pt x="10552" y="36453"/>
                    </a:cubicBezTo>
                    <a:cubicBezTo>
                      <a:pt x="10570" y="37044"/>
                      <a:pt x="10982" y="37527"/>
                      <a:pt x="11537" y="37670"/>
                    </a:cubicBezTo>
                    <a:cubicBezTo>
                      <a:pt x="11626" y="38404"/>
                      <a:pt x="11715" y="39119"/>
                      <a:pt x="11805" y="39853"/>
                    </a:cubicBezTo>
                    <a:cubicBezTo>
                      <a:pt x="11912" y="40963"/>
                      <a:pt x="11966" y="42072"/>
                      <a:pt x="11966" y="43200"/>
                    </a:cubicBezTo>
                    <a:cubicBezTo>
                      <a:pt x="11519" y="41410"/>
                      <a:pt x="10534" y="39674"/>
                      <a:pt x="9872" y="38028"/>
                    </a:cubicBezTo>
                    <a:cubicBezTo>
                      <a:pt x="9890" y="38028"/>
                      <a:pt x="9908" y="38028"/>
                      <a:pt x="9926" y="37992"/>
                    </a:cubicBezTo>
                    <a:cubicBezTo>
                      <a:pt x="10177" y="36954"/>
                      <a:pt x="10141" y="35880"/>
                      <a:pt x="10141" y="34825"/>
                    </a:cubicBezTo>
                    <a:cubicBezTo>
                      <a:pt x="10159" y="33626"/>
                      <a:pt x="10230" y="32445"/>
                      <a:pt x="10033" y="31281"/>
                    </a:cubicBezTo>
                    <a:cubicBezTo>
                      <a:pt x="10051" y="30995"/>
                      <a:pt x="9998" y="30709"/>
                      <a:pt x="9872" y="30458"/>
                    </a:cubicBezTo>
                    <a:cubicBezTo>
                      <a:pt x="9908" y="30279"/>
                      <a:pt x="9962" y="30082"/>
                      <a:pt x="9980" y="29886"/>
                    </a:cubicBezTo>
                    <a:cubicBezTo>
                      <a:pt x="9990" y="29823"/>
                      <a:pt x="9946" y="29785"/>
                      <a:pt x="9900" y="29785"/>
                    </a:cubicBezTo>
                    <a:cubicBezTo>
                      <a:pt x="9867" y="29785"/>
                      <a:pt x="9834" y="29805"/>
                      <a:pt x="9819" y="29850"/>
                    </a:cubicBezTo>
                    <a:cubicBezTo>
                      <a:pt x="9801" y="29975"/>
                      <a:pt x="9765" y="30118"/>
                      <a:pt x="9765" y="30279"/>
                    </a:cubicBezTo>
                    <a:cubicBezTo>
                      <a:pt x="9693" y="30548"/>
                      <a:pt x="9622" y="30834"/>
                      <a:pt x="9532" y="31120"/>
                    </a:cubicBezTo>
                    <a:cubicBezTo>
                      <a:pt x="9335" y="31818"/>
                      <a:pt x="9085" y="32516"/>
                      <a:pt x="8942" y="33232"/>
                    </a:cubicBezTo>
                    <a:cubicBezTo>
                      <a:pt x="8816" y="33858"/>
                      <a:pt x="8816" y="34520"/>
                      <a:pt x="8924" y="35147"/>
                    </a:cubicBezTo>
                    <a:cubicBezTo>
                      <a:pt x="8620" y="33966"/>
                      <a:pt x="8441" y="32749"/>
                      <a:pt x="8369" y="31514"/>
                    </a:cubicBezTo>
                    <a:cubicBezTo>
                      <a:pt x="8530" y="31246"/>
                      <a:pt x="8673" y="30959"/>
                      <a:pt x="8781" y="30673"/>
                    </a:cubicBezTo>
                    <a:cubicBezTo>
                      <a:pt x="8924" y="30387"/>
                      <a:pt x="8978" y="30065"/>
                      <a:pt x="8924" y="29760"/>
                    </a:cubicBezTo>
                    <a:cubicBezTo>
                      <a:pt x="8904" y="29720"/>
                      <a:pt x="8867" y="29697"/>
                      <a:pt x="8832" y="29697"/>
                    </a:cubicBezTo>
                    <a:cubicBezTo>
                      <a:pt x="8804" y="29697"/>
                      <a:pt x="8778" y="29711"/>
                      <a:pt x="8763" y="29742"/>
                    </a:cubicBezTo>
                    <a:cubicBezTo>
                      <a:pt x="8584" y="30011"/>
                      <a:pt x="8423" y="30297"/>
                      <a:pt x="8333" y="30601"/>
                    </a:cubicBezTo>
                    <a:cubicBezTo>
                      <a:pt x="8333" y="30190"/>
                      <a:pt x="8333" y="29778"/>
                      <a:pt x="8351" y="29349"/>
                    </a:cubicBezTo>
                    <a:cubicBezTo>
                      <a:pt x="8441" y="27792"/>
                      <a:pt x="8816" y="26253"/>
                      <a:pt x="9443" y="24839"/>
                    </a:cubicBezTo>
                    <a:cubicBezTo>
                      <a:pt x="9479" y="24947"/>
                      <a:pt x="9496" y="25054"/>
                      <a:pt x="9532" y="25179"/>
                    </a:cubicBezTo>
                    <a:cubicBezTo>
                      <a:pt x="9532" y="25202"/>
                      <a:pt x="9548" y="25212"/>
                      <a:pt x="9565" y="25212"/>
                    </a:cubicBezTo>
                    <a:cubicBezTo>
                      <a:pt x="9588" y="25212"/>
                      <a:pt x="9614" y="25192"/>
                      <a:pt x="9604" y="25161"/>
                    </a:cubicBezTo>
                    <a:cubicBezTo>
                      <a:pt x="9586" y="24982"/>
                      <a:pt x="9568" y="24803"/>
                      <a:pt x="9550" y="24624"/>
                    </a:cubicBezTo>
                    <a:cubicBezTo>
                      <a:pt x="9568" y="24553"/>
                      <a:pt x="9604" y="24481"/>
                      <a:pt x="9640" y="24410"/>
                    </a:cubicBezTo>
                    <a:close/>
                    <a:moveTo>
                      <a:pt x="11197" y="44291"/>
                    </a:moveTo>
                    <a:lnTo>
                      <a:pt x="11197" y="44291"/>
                    </a:lnTo>
                    <a:cubicBezTo>
                      <a:pt x="11608" y="44613"/>
                      <a:pt x="11626" y="45275"/>
                      <a:pt x="11769" y="45776"/>
                    </a:cubicBezTo>
                    <a:cubicBezTo>
                      <a:pt x="11447" y="45347"/>
                      <a:pt x="11250" y="44828"/>
                      <a:pt x="11197" y="44291"/>
                    </a:cubicBezTo>
                    <a:close/>
                    <a:moveTo>
                      <a:pt x="12968" y="45454"/>
                    </a:moveTo>
                    <a:lnTo>
                      <a:pt x="12968" y="45454"/>
                    </a:lnTo>
                    <a:cubicBezTo>
                      <a:pt x="12914" y="46134"/>
                      <a:pt x="12485" y="46671"/>
                      <a:pt x="12073" y="47208"/>
                    </a:cubicBezTo>
                    <a:cubicBezTo>
                      <a:pt x="12073" y="47119"/>
                      <a:pt x="12109" y="47029"/>
                      <a:pt x="12109" y="46940"/>
                    </a:cubicBezTo>
                    <a:cubicBezTo>
                      <a:pt x="12396" y="46456"/>
                      <a:pt x="12521" y="45794"/>
                      <a:pt x="12968" y="45454"/>
                    </a:cubicBezTo>
                    <a:close/>
                    <a:moveTo>
                      <a:pt x="10767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5" y="967"/>
                      <a:pt x="9335" y="484"/>
                      <a:pt x="8942" y="72"/>
                    </a:cubicBezTo>
                    <a:cubicBezTo>
                      <a:pt x="8926" y="56"/>
                      <a:pt x="8902" y="47"/>
                      <a:pt x="8880" y="47"/>
                    </a:cubicBezTo>
                    <a:cubicBezTo>
                      <a:pt x="8852" y="47"/>
                      <a:pt x="8826" y="61"/>
                      <a:pt x="8816" y="90"/>
                    </a:cubicBezTo>
                    <a:cubicBezTo>
                      <a:pt x="8566" y="770"/>
                      <a:pt x="8530" y="1504"/>
                      <a:pt x="8745" y="2184"/>
                    </a:cubicBezTo>
                    <a:cubicBezTo>
                      <a:pt x="8387" y="1826"/>
                      <a:pt x="7975" y="1540"/>
                      <a:pt x="7528" y="1343"/>
                    </a:cubicBezTo>
                    <a:cubicBezTo>
                      <a:pt x="7521" y="1340"/>
                      <a:pt x="7513" y="1339"/>
                      <a:pt x="7506" y="1339"/>
                    </a:cubicBezTo>
                    <a:cubicBezTo>
                      <a:pt x="7461" y="1339"/>
                      <a:pt x="7423" y="1384"/>
                      <a:pt x="7439" y="1414"/>
                    </a:cubicBezTo>
                    <a:cubicBezTo>
                      <a:pt x="7796" y="2094"/>
                      <a:pt x="7796" y="2864"/>
                      <a:pt x="8244" y="3490"/>
                    </a:cubicBezTo>
                    <a:cubicBezTo>
                      <a:pt x="8512" y="3812"/>
                      <a:pt x="8834" y="4063"/>
                      <a:pt x="9210" y="4242"/>
                    </a:cubicBezTo>
                    <a:cubicBezTo>
                      <a:pt x="9246" y="4421"/>
                      <a:pt x="9318" y="4600"/>
                      <a:pt x="9443" y="4743"/>
                    </a:cubicBezTo>
                    <a:cubicBezTo>
                      <a:pt x="9568" y="4922"/>
                      <a:pt x="9783" y="5047"/>
                      <a:pt x="10015" y="5065"/>
                    </a:cubicBezTo>
                    <a:cubicBezTo>
                      <a:pt x="9837" y="6318"/>
                      <a:pt x="9658" y="7570"/>
                      <a:pt x="9496" y="8823"/>
                    </a:cubicBezTo>
                    <a:cubicBezTo>
                      <a:pt x="9389" y="8519"/>
                      <a:pt x="9300" y="8197"/>
                      <a:pt x="9246" y="7875"/>
                    </a:cubicBezTo>
                    <a:lnTo>
                      <a:pt x="9246" y="7875"/>
                    </a:lnTo>
                    <a:cubicBezTo>
                      <a:pt x="9335" y="8107"/>
                      <a:pt x="9353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6" y="8666"/>
                      <a:pt x="9514" y="8653"/>
                      <a:pt x="9514" y="8626"/>
                    </a:cubicBezTo>
                    <a:cubicBezTo>
                      <a:pt x="9532" y="8268"/>
                      <a:pt x="9443" y="7893"/>
                      <a:pt x="9228" y="7588"/>
                    </a:cubicBezTo>
                    <a:cubicBezTo>
                      <a:pt x="9214" y="7567"/>
                      <a:pt x="9194" y="7557"/>
                      <a:pt x="9176" y="7557"/>
                    </a:cubicBezTo>
                    <a:cubicBezTo>
                      <a:pt x="9147" y="7557"/>
                      <a:pt x="9121" y="7581"/>
                      <a:pt x="9121" y="7624"/>
                    </a:cubicBezTo>
                    <a:cubicBezTo>
                      <a:pt x="9103" y="8107"/>
                      <a:pt x="9228" y="8608"/>
                      <a:pt x="9479" y="9038"/>
                    </a:cubicBezTo>
                    <a:cubicBezTo>
                      <a:pt x="9300" y="10344"/>
                      <a:pt x="9139" y="11633"/>
                      <a:pt x="9049" y="12957"/>
                    </a:cubicBezTo>
                    <a:cubicBezTo>
                      <a:pt x="8978" y="12832"/>
                      <a:pt x="8852" y="12760"/>
                      <a:pt x="8709" y="12742"/>
                    </a:cubicBezTo>
                    <a:cubicBezTo>
                      <a:pt x="8673" y="12742"/>
                      <a:pt x="8638" y="12778"/>
                      <a:pt x="8638" y="12814"/>
                    </a:cubicBezTo>
                    <a:cubicBezTo>
                      <a:pt x="8673" y="13154"/>
                      <a:pt x="8763" y="13476"/>
                      <a:pt x="8906" y="13780"/>
                    </a:cubicBezTo>
                    <a:cubicBezTo>
                      <a:pt x="8924" y="13852"/>
                      <a:pt x="8960" y="13905"/>
                      <a:pt x="8995" y="13959"/>
                    </a:cubicBezTo>
                    <a:cubicBezTo>
                      <a:pt x="8960" y="14621"/>
                      <a:pt x="8942" y="15265"/>
                      <a:pt x="8942" y="15927"/>
                    </a:cubicBezTo>
                    <a:cubicBezTo>
                      <a:pt x="8942" y="16536"/>
                      <a:pt x="8978" y="17126"/>
                      <a:pt x="8995" y="17717"/>
                    </a:cubicBezTo>
                    <a:cubicBezTo>
                      <a:pt x="8906" y="17484"/>
                      <a:pt x="8781" y="17252"/>
                      <a:pt x="8584" y="17073"/>
                    </a:cubicBezTo>
                    <a:cubicBezTo>
                      <a:pt x="8572" y="17061"/>
                      <a:pt x="8554" y="17055"/>
                      <a:pt x="8536" y="17055"/>
                    </a:cubicBezTo>
                    <a:cubicBezTo>
                      <a:pt x="8500" y="17055"/>
                      <a:pt x="8465" y="17079"/>
                      <a:pt x="8476" y="17126"/>
                    </a:cubicBezTo>
                    <a:cubicBezTo>
                      <a:pt x="8530" y="17699"/>
                      <a:pt x="8727" y="18254"/>
                      <a:pt x="9031" y="18755"/>
                    </a:cubicBezTo>
                    <a:cubicBezTo>
                      <a:pt x="9031" y="18755"/>
                      <a:pt x="9049" y="18773"/>
                      <a:pt x="9067" y="18773"/>
                    </a:cubicBezTo>
                    <a:cubicBezTo>
                      <a:pt x="9174" y="20526"/>
                      <a:pt x="9353" y="22262"/>
                      <a:pt x="9568" y="23980"/>
                    </a:cubicBezTo>
                    <a:cubicBezTo>
                      <a:pt x="9532" y="24070"/>
                      <a:pt x="9496" y="24141"/>
                      <a:pt x="9461" y="24213"/>
                    </a:cubicBezTo>
                    <a:cubicBezTo>
                      <a:pt x="9121" y="22638"/>
                      <a:pt x="8351" y="21171"/>
                      <a:pt x="7564" y="19757"/>
                    </a:cubicBezTo>
                    <a:cubicBezTo>
                      <a:pt x="7582" y="19739"/>
                      <a:pt x="7582" y="19721"/>
                      <a:pt x="7564" y="19721"/>
                    </a:cubicBezTo>
                    <a:cubicBezTo>
                      <a:pt x="7635" y="19506"/>
                      <a:pt x="7653" y="19274"/>
                      <a:pt x="7618" y="19041"/>
                    </a:cubicBezTo>
                    <a:cubicBezTo>
                      <a:pt x="7618" y="18791"/>
                      <a:pt x="7528" y="18558"/>
                      <a:pt x="7367" y="18361"/>
                    </a:cubicBezTo>
                    <a:cubicBezTo>
                      <a:pt x="7354" y="18348"/>
                      <a:pt x="7335" y="18343"/>
                      <a:pt x="7315" y="18343"/>
                    </a:cubicBezTo>
                    <a:cubicBezTo>
                      <a:pt x="7279" y="18343"/>
                      <a:pt x="7242" y="18362"/>
                      <a:pt x="7242" y="18397"/>
                    </a:cubicBezTo>
                    <a:cubicBezTo>
                      <a:pt x="7170" y="18612"/>
                      <a:pt x="7152" y="18844"/>
                      <a:pt x="7188" y="19059"/>
                    </a:cubicBezTo>
                    <a:lnTo>
                      <a:pt x="6991" y="18701"/>
                    </a:lnTo>
                    <a:cubicBezTo>
                      <a:pt x="6615" y="18003"/>
                      <a:pt x="6275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75" y="15677"/>
                      <a:pt x="6240" y="15301"/>
                    </a:cubicBezTo>
                    <a:cubicBezTo>
                      <a:pt x="6240" y="15263"/>
                      <a:pt x="6195" y="15225"/>
                      <a:pt x="6156" y="15225"/>
                    </a:cubicBezTo>
                    <a:cubicBezTo>
                      <a:pt x="6140" y="15225"/>
                      <a:pt x="6125" y="15232"/>
                      <a:pt x="6114" y="15247"/>
                    </a:cubicBezTo>
                    <a:cubicBezTo>
                      <a:pt x="5900" y="15534"/>
                      <a:pt x="5792" y="15910"/>
                      <a:pt x="5828" y="16267"/>
                    </a:cubicBezTo>
                    <a:cubicBezTo>
                      <a:pt x="5130" y="14585"/>
                      <a:pt x="4593" y="12849"/>
                      <a:pt x="4217" y="11078"/>
                    </a:cubicBezTo>
                    <a:cubicBezTo>
                      <a:pt x="4235" y="11024"/>
                      <a:pt x="4271" y="10970"/>
                      <a:pt x="4289" y="10917"/>
                    </a:cubicBezTo>
                    <a:cubicBezTo>
                      <a:pt x="4396" y="10845"/>
                      <a:pt x="4486" y="10720"/>
                      <a:pt x="4522" y="10595"/>
                    </a:cubicBezTo>
                    <a:cubicBezTo>
                      <a:pt x="4933" y="10541"/>
                      <a:pt x="5345" y="10416"/>
                      <a:pt x="5721" y="10237"/>
                    </a:cubicBezTo>
                    <a:cubicBezTo>
                      <a:pt x="5935" y="10129"/>
                      <a:pt x="6472" y="9664"/>
                      <a:pt x="6025" y="9467"/>
                    </a:cubicBezTo>
                    <a:cubicBezTo>
                      <a:pt x="6020" y="9463"/>
                      <a:pt x="6014" y="9461"/>
                      <a:pt x="6006" y="9461"/>
                    </a:cubicBezTo>
                    <a:cubicBezTo>
                      <a:pt x="5999" y="9461"/>
                      <a:pt x="5992" y="9463"/>
                      <a:pt x="5985" y="9467"/>
                    </a:cubicBezTo>
                    <a:lnTo>
                      <a:pt x="5985" y="9467"/>
                    </a:lnTo>
                    <a:cubicBezTo>
                      <a:pt x="6231" y="9168"/>
                      <a:pt x="6395" y="8806"/>
                      <a:pt x="6454" y="8411"/>
                    </a:cubicBezTo>
                    <a:cubicBezTo>
                      <a:pt x="6454" y="8358"/>
                      <a:pt x="6419" y="8340"/>
                      <a:pt x="6401" y="8340"/>
                    </a:cubicBezTo>
                    <a:cubicBezTo>
                      <a:pt x="6352" y="8334"/>
                      <a:pt x="6303" y="8331"/>
                      <a:pt x="6255" y="8331"/>
                    </a:cubicBezTo>
                    <a:cubicBezTo>
                      <a:pt x="5858" y="8331"/>
                      <a:pt x="5479" y="8524"/>
                      <a:pt x="5255" y="8859"/>
                    </a:cubicBezTo>
                    <a:cubicBezTo>
                      <a:pt x="5452" y="8394"/>
                      <a:pt x="5524" y="7875"/>
                      <a:pt x="5434" y="7374"/>
                    </a:cubicBezTo>
                    <a:cubicBezTo>
                      <a:pt x="5423" y="7351"/>
                      <a:pt x="5405" y="7336"/>
                      <a:pt x="5385" y="7336"/>
                    </a:cubicBezTo>
                    <a:cubicBezTo>
                      <a:pt x="5372" y="7336"/>
                      <a:pt x="5358" y="7342"/>
                      <a:pt x="5345" y="7356"/>
                    </a:cubicBezTo>
                    <a:cubicBezTo>
                      <a:pt x="5058" y="7660"/>
                      <a:pt x="4808" y="8000"/>
                      <a:pt x="4593" y="8358"/>
                    </a:cubicBezTo>
                    <a:cubicBezTo>
                      <a:pt x="4557" y="7857"/>
                      <a:pt x="4378" y="7374"/>
                      <a:pt x="4128" y="6944"/>
                    </a:cubicBezTo>
                    <a:cubicBezTo>
                      <a:pt x="4106" y="6922"/>
                      <a:pt x="4084" y="6907"/>
                      <a:pt x="4062" y="6907"/>
                    </a:cubicBezTo>
                    <a:cubicBezTo>
                      <a:pt x="4048" y="6907"/>
                      <a:pt x="4034" y="6912"/>
                      <a:pt x="4021" y="6926"/>
                    </a:cubicBezTo>
                    <a:cubicBezTo>
                      <a:pt x="3663" y="7320"/>
                      <a:pt x="3484" y="7839"/>
                      <a:pt x="3555" y="8376"/>
                    </a:cubicBezTo>
                    <a:cubicBezTo>
                      <a:pt x="3287" y="8018"/>
                      <a:pt x="2983" y="7660"/>
                      <a:pt x="2768" y="7356"/>
                    </a:cubicBezTo>
                    <a:cubicBezTo>
                      <a:pt x="2757" y="7335"/>
                      <a:pt x="2735" y="7326"/>
                      <a:pt x="2710" y="7326"/>
                    </a:cubicBezTo>
                    <a:cubicBezTo>
                      <a:pt x="2693" y="7326"/>
                      <a:pt x="2675" y="7330"/>
                      <a:pt x="2661" y="7338"/>
                    </a:cubicBezTo>
                    <a:cubicBezTo>
                      <a:pt x="2195" y="7910"/>
                      <a:pt x="2285" y="8734"/>
                      <a:pt x="2696" y="9342"/>
                    </a:cubicBezTo>
                    <a:cubicBezTo>
                      <a:pt x="2303" y="9163"/>
                      <a:pt x="1909" y="9056"/>
                      <a:pt x="1479" y="9002"/>
                    </a:cubicBezTo>
                    <a:cubicBezTo>
                      <a:pt x="1444" y="9002"/>
                      <a:pt x="1408" y="9056"/>
                      <a:pt x="1408" y="9109"/>
                    </a:cubicBezTo>
                    <a:cubicBezTo>
                      <a:pt x="1712" y="10219"/>
                      <a:pt x="2786" y="10702"/>
                      <a:pt x="3860" y="10827"/>
                    </a:cubicBezTo>
                    <a:cubicBezTo>
                      <a:pt x="3860" y="10827"/>
                      <a:pt x="3877" y="10809"/>
                      <a:pt x="3877" y="10809"/>
                    </a:cubicBezTo>
                    <a:cubicBezTo>
                      <a:pt x="3895" y="10809"/>
                      <a:pt x="3913" y="10809"/>
                      <a:pt x="3931" y="10827"/>
                    </a:cubicBezTo>
                    <a:cubicBezTo>
                      <a:pt x="3967" y="10827"/>
                      <a:pt x="4003" y="10774"/>
                      <a:pt x="3967" y="10756"/>
                    </a:cubicBezTo>
                    <a:cubicBezTo>
                      <a:pt x="3895" y="10684"/>
                      <a:pt x="3824" y="10613"/>
                      <a:pt x="3770" y="10523"/>
                    </a:cubicBezTo>
                    <a:lnTo>
                      <a:pt x="3770" y="10487"/>
                    </a:lnTo>
                    <a:cubicBezTo>
                      <a:pt x="3860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8" y="10827"/>
                      <a:pt x="4092" y="10827"/>
                    </a:cubicBezTo>
                    <a:lnTo>
                      <a:pt x="4110" y="10917"/>
                    </a:lnTo>
                    <a:lnTo>
                      <a:pt x="4074" y="10970"/>
                    </a:lnTo>
                    <a:cubicBezTo>
                      <a:pt x="4056" y="11042"/>
                      <a:pt x="4092" y="11096"/>
                      <a:pt x="4164" y="11114"/>
                    </a:cubicBezTo>
                    <a:cubicBezTo>
                      <a:pt x="4325" y="11955"/>
                      <a:pt x="4522" y="12778"/>
                      <a:pt x="4754" y="13601"/>
                    </a:cubicBezTo>
                    <a:cubicBezTo>
                      <a:pt x="4414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182" y="13082"/>
                      <a:pt x="4271" y="13154"/>
                      <a:pt x="4361" y="13243"/>
                    </a:cubicBezTo>
                    <a:cubicBezTo>
                      <a:pt x="4432" y="13351"/>
                      <a:pt x="4540" y="13458"/>
                      <a:pt x="4629" y="13565"/>
                    </a:cubicBezTo>
                    <a:cubicBezTo>
                      <a:pt x="4636" y="13569"/>
                      <a:pt x="4643" y="13570"/>
                      <a:pt x="4650" y="13570"/>
                    </a:cubicBezTo>
                    <a:cubicBezTo>
                      <a:pt x="4682" y="13570"/>
                      <a:pt x="4715" y="13541"/>
                      <a:pt x="4701" y="13512"/>
                    </a:cubicBezTo>
                    <a:cubicBezTo>
                      <a:pt x="4647" y="13368"/>
                      <a:pt x="4575" y="13243"/>
                      <a:pt x="4468" y="13136"/>
                    </a:cubicBezTo>
                    <a:cubicBezTo>
                      <a:pt x="4343" y="13011"/>
                      <a:pt x="4217" y="12903"/>
                      <a:pt x="4056" y="12832"/>
                    </a:cubicBezTo>
                    <a:cubicBezTo>
                      <a:pt x="4047" y="12827"/>
                      <a:pt x="4036" y="12825"/>
                      <a:pt x="4025" y="12825"/>
                    </a:cubicBezTo>
                    <a:cubicBezTo>
                      <a:pt x="3996" y="12825"/>
                      <a:pt x="3967" y="12841"/>
                      <a:pt x="3967" y="12867"/>
                    </a:cubicBezTo>
                    <a:cubicBezTo>
                      <a:pt x="3900" y="13305"/>
                      <a:pt x="4228" y="13695"/>
                      <a:pt x="4655" y="13695"/>
                    </a:cubicBezTo>
                    <a:cubicBezTo>
                      <a:pt x="4682" y="13695"/>
                      <a:pt x="4709" y="13694"/>
                      <a:pt x="4736" y="13691"/>
                    </a:cubicBezTo>
                    <a:cubicBezTo>
                      <a:pt x="4754" y="13691"/>
                      <a:pt x="4772" y="13673"/>
                      <a:pt x="4772" y="13673"/>
                    </a:cubicBezTo>
                    <a:cubicBezTo>
                      <a:pt x="5130" y="14943"/>
                      <a:pt x="5595" y="16178"/>
                      <a:pt x="6150" y="17359"/>
                    </a:cubicBezTo>
                    <a:cubicBezTo>
                      <a:pt x="5864" y="17001"/>
                      <a:pt x="5577" y="16625"/>
                      <a:pt x="5273" y="16250"/>
                    </a:cubicBezTo>
                    <a:cubicBezTo>
                      <a:pt x="4164" y="14317"/>
                      <a:pt x="2571" y="12492"/>
                      <a:pt x="173" y="12456"/>
                    </a:cubicBezTo>
                    <a:cubicBezTo>
                      <a:pt x="137" y="12474"/>
                      <a:pt x="137" y="12527"/>
                      <a:pt x="173" y="12545"/>
                    </a:cubicBezTo>
                    <a:cubicBezTo>
                      <a:pt x="1390" y="12814"/>
                      <a:pt x="2410" y="13100"/>
                      <a:pt x="3376" y="13941"/>
                    </a:cubicBezTo>
                    <a:cubicBezTo>
                      <a:pt x="3913" y="14442"/>
                      <a:pt x="4396" y="15033"/>
                      <a:pt x="4790" y="15659"/>
                    </a:cubicBezTo>
                    <a:cubicBezTo>
                      <a:pt x="3555" y="14227"/>
                      <a:pt x="2159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58" y="13225"/>
                      <a:pt x="2839" y="13816"/>
                      <a:pt x="3949" y="14925"/>
                    </a:cubicBezTo>
                    <a:cubicBezTo>
                      <a:pt x="4414" y="15391"/>
                      <a:pt x="4862" y="15874"/>
                      <a:pt x="5273" y="16393"/>
                    </a:cubicBezTo>
                    <a:lnTo>
                      <a:pt x="5273" y="16411"/>
                    </a:lnTo>
                    <a:cubicBezTo>
                      <a:pt x="4683" y="15784"/>
                      <a:pt x="3824" y="15480"/>
                      <a:pt x="3072" y="15104"/>
                    </a:cubicBezTo>
                    <a:cubicBezTo>
                      <a:pt x="1873" y="14514"/>
                      <a:pt x="996" y="13529"/>
                      <a:pt x="66" y="12599"/>
                    </a:cubicBezTo>
                    <a:cubicBezTo>
                      <a:pt x="62" y="12596"/>
                      <a:pt x="58" y="12594"/>
                      <a:pt x="5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74" y="13422"/>
                      <a:pt x="1408" y="14120"/>
                      <a:pt x="2213" y="14728"/>
                    </a:cubicBezTo>
                    <a:cubicBezTo>
                      <a:pt x="3179" y="15444"/>
                      <a:pt x="4343" y="15802"/>
                      <a:pt x="5309" y="16554"/>
                    </a:cubicBezTo>
                    <a:cubicBezTo>
                      <a:pt x="5318" y="16563"/>
                      <a:pt x="5327" y="16567"/>
                      <a:pt x="5336" y="16567"/>
                    </a:cubicBezTo>
                    <a:cubicBezTo>
                      <a:pt x="5345" y="16567"/>
                      <a:pt x="5354" y="16563"/>
                      <a:pt x="5363" y="16554"/>
                    </a:cubicBezTo>
                    <a:lnTo>
                      <a:pt x="5381" y="16590"/>
                    </a:lnTo>
                    <a:cubicBezTo>
                      <a:pt x="5390" y="16598"/>
                      <a:pt x="5399" y="16603"/>
                      <a:pt x="5407" y="16603"/>
                    </a:cubicBezTo>
                    <a:cubicBezTo>
                      <a:pt x="5416" y="16603"/>
                      <a:pt x="5425" y="16598"/>
                      <a:pt x="5434" y="16590"/>
                    </a:cubicBezTo>
                    <a:cubicBezTo>
                      <a:pt x="5721" y="16965"/>
                      <a:pt x="6007" y="17341"/>
                      <a:pt x="6311" y="17699"/>
                    </a:cubicBezTo>
                    <a:cubicBezTo>
                      <a:pt x="7027" y="19131"/>
                      <a:pt x="7779" y="20491"/>
                      <a:pt x="8423" y="21904"/>
                    </a:cubicBezTo>
                    <a:cubicBezTo>
                      <a:pt x="8190" y="21618"/>
                      <a:pt x="7850" y="21439"/>
                      <a:pt x="7492" y="21403"/>
                    </a:cubicBezTo>
                    <a:cubicBezTo>
                      <a:pt x="7439" y="21403"/>
                      <a:pt x="7403" y="21457"/>
                      <a:pt x="7421" y="21511"/>
                    </a:cubicBezTo>
                    <a:cubicBezTo>
                      <a:pt x="7618" y="21904"/>
                      <a:pt x="8011" y="22173"/>
                      <a:pt x="8459" y="22209"/>
                    </a:cubicBezTo>
                    <a:cubicBezTo>
                      <a:pt x="8494" y="22209"/>
                      <a:pt x="8512" y="22173"/>
                      <a:pt x="8512" y="22155"/>
                    </a:cubicBezTo>
                    <a:cubicBezTo>
                      <a:pt x="8834" y="22889"/>
                      <a:pt x="9121" y="23676"/>
                      <a:pt x="9335" y="24463"/>
                    </a:cubicBezTo>
                    <a:cubicBezTo>
                      <a:pt x="9139" y="24875"/>
                      <a:pt x="8978" y="25322"/>
                      <a:pt x="8834" y="25752"/>
                    </a:cubicBezTo>
                    <a:cubicBezTo>
                      <a:pt x="8870" y="25394"/>
                      <a:pt x="8852" y="24964"/>
                      <a:pt x="8548" y="24732"/>
                    </a:cubicBezTo>
                    <a:cubicBezTo>
                      <a:pt x="8533" y="24709"/>
                      <a:pt x="8512" y="24699"/>
                      <a:pt x="8491" y="24699"/>
                    </a:cubicBezTo>
                    <a:cubicBezTo>
                      <a:pt x="8462" y="24699"/>
                      <a:pt x="8433" y="24719"/>
                      <a:pt x="8423" y="24750"/>
                    </a:cubicBezTo>
                    <a:cubicBezTo>
                      <a:pt x="8333" y="25161"/>
                      <a:pt x="8441" y="25591"/>
                      <a:pt x="8709" y="25913"/>
                    </a:cubicBezTo>
                    <a:lnTo>
                      <a:pt x="8709" y="25967"/>
                    </a:lnTo>
                    <a:cubicBezTo>
                      <a:pt x="8709" y="25984"/>
                      <a:pt x="8727" y="25984"/>
                      <a:pt x="8727" y="26002"/>
                    </a:cubicBezTo>
                    <a:cubicBezTo>
                      <a:pt x="8566" y="26539"/>
                      <a:pt x="8423" y="27076"/>
                      <a:pt x="8315" y="27631"/>
                    </a:cubicBezTo>
                    <a:cubicBezTo>
                      <a:pt x="8280" y="27828"/>
                      <a:pt x="8244" y="28042"/>
                      <a:pt x="8208" y="28239"/>
                    </a:cubicBezTo>
                    <a:cubicBezTo>
                      <a:pt x="8244" y="27792"/>
                      <a:pt x="8262" y="27344"/>
                      <a:pt x="8244" y="26879"/>
                    </a:cubicBezTo>
                    <a:cubicBezTo>
                      <a:pt x="8244" y="25806"/>
                      <a:pt x="7868" y="24857"/>
                      <a:pt x="7689" y="23819"/>
                    </a:cubicBezTo>
                    <a:cubicBezTo>
                      <a:pt x="7671" y="23783"/>
                      <a:pt x="7635" y="23765"/>
                      <a:pt x="7602" y="23765"/>
                    </a:cubicBezTo>
                    <a:cubicBezTo>
                      <a:pt x="7568" y="23765"/>
                      <a:pt x="7537" y="23783"/>
                      <a:pt x="7528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29" y="31747"/>
                      <a:pt x="8244" y="33483"/>
                      <a:pt x="8673" y="35147"/>
                    </a:cubicBezTo>
                    <a:cubicBezTo>
                      <a:pt x="8047" y="34001"/>
                      <a:pt x="7116" y="32964"/>
                      <a:pt x="6222" y="32015"/>
                    </a:cubicBezTo>
                    <a:cubicBezTo>
                      <a:pt x="6186" y="31800"/>
                      <a:pt x="6168" y="31550"/>
                      <a:pt x="6132" y="31317"/>
                    </a:cubicBezTo>
                    <a:cubicBezTo>
                      <a:pt x="6383" y="30619"/>
                      <a:pt x="6794" y="29868"/>
                      <a:pt x="6490" y="29152"/>
                    </a:cubicBezTo>
                    <a:cubicBezTo>
                      <a:pt x="6481" y="29125"/>
                      <a:pt x="6454" y="29112"/>
                      <a:pt x="6427" y="29112"/>
                    </a:cubicBezTo>
                    <a:cubicBezTo>
                      <a:pt x="6401" y="29112"/>
                      <a:pt x="6374" y="29125"/>
                      <a:pt x="6365" y="29152"/>
                    </a:cubicBezTo>
                    <a:cubicBezTo>
                      <a:pt x="6275" y="29367"/>
                      <a:pt x="6168" y="29563"/>
                      <a:pt x="6043" y="29760"/>
                    </a:cubicBezTo>
                    <a:cubicBezTo>
                      <a:pt x="6061" y="29385"/>
                      <a:pt x="6061" y="28991"/>
                      <a:pt x="6079" y="28615"/>
                    </a:cubicBezTo>
                    <a:cubicBezTo>
                      <a:pt x="6079" y="28579"/>
                      <a:pt x="6025" y="28543"/>
                      <a:pt x="5989" y="28543"/>
                    </a:cubicBezTo>
                    <a:cubicBezTo>
                      <a:pt x="5434" y="28776"/>
                      <a:pt x="5184" y="29367"/>
                      <a:pt x="5220" y="29939"/>
                    </a:cubicBezTo>
                    <a:cubicBezTo>
                      <a:pt x="4897" y="29528"/>
                      <a:pt x="4486" y="29188"/>
                      <a:pt x="4003" y="28937"/>
                    </a:cubicBezTo>
                    <a:cubicBezTo>
                      <a:pt x="3996" y="28934"/>
                      <a:pt x="3989" y="28933"/>
                      <a:pt x="3982" y="28933"/>
                    </a:cubicBezTo>
                    <a:cubicBezTo>
                      <a:pt x="3950" y="28933"/>
                      <a:pt x="3913" y="28965"/>
                      <a:pt x="3913" y="29009"/>
                    </a:cubicBezTo>
                    <a:cubicBezTo>
                      <a:pt x="3931" y="29492"/>
                      <a:pt x="4074" y="29957"/>
                      <a:pt x="4325" y="30369"/>
                    </a:cubicBezTo>
                    <a:lnTo>
                      <a:pt x="4271" y="30333"/>
                    </a:lnTo>
                    <a:cubicBezTo>
                      <a:pt x="4065" y="30191"/>
                      <a:pt x="3692" y="29957"/>
                      <a:pt x="3372" y="29957"/>
                    </a:cubicBezTo>
                    <a:cubicBezTo>
                      <a:pt x="3248" y="29957"/>
                      <a:pt x="3132" y="29992"/>
                      <a:pt x="3036" y="30082"/>
                    </a:cubicBezTo>
                    <a:cubicBezTo>
                      <a:pt x="2553" y="30530"/>
                      <a:pt x="3072" y="30924"/>
                      <a:pt x="3681" y="31174"/>
                    </a:cubicBezTo>
                    <a:lnTo>
                      <a:pt x="3412" y="31174"/>
                    </a:lnTo>
                    <a:cubicBezTo>
                      <a:pt x="2750" y="31246"/>
                      <a:pt x="2678" y="31800"/>
                      <a:pt x="2929" y="32337"/>
                    </a:cubicBezTo>
                    <a:cubicBezTo>
                      <a:pt x="2947" y="32364"/>
                      <a:pt x="2974" y="32377"/>
                      <a:pt x="3001" y="32377"/>
                    </a:cubicBezTo>
                    <a:cubicBezTo>
                      <a:pt x="3027" y="32377"/>
                      <a:pt x="3054" y="32364"/>
                      <a:pt x="3072" y="32337"/>
                    </a:cubicBezTo>
                    <a:cubicBezTo>
                      <a:pt x="3310" y="31989"/>
                      <a:pt x="3750" y="31890"/>
                      <a:pt x="4213" y="31890"/>
                    </a:cubicBezTo>
                    <a:cubicBezTo>
                      <a:pt x="4656" y="31890"/>
                      <a:pt x="5120" y="31981"/>
                      <a:pt x="5452" y="32033"/>
                    </a:cubicBezTo>
                    <a:cubicBezTo>
                      <a:pt x="5456" y="32035"/>
                      <a:pt x="5460" y="32036"/>
                      <a:pt x="5463" y="32036"/>
                    </a:cubicBezTo>
                    <a:cubicBezTo>
                      <a:pt x="5491" y="32036"/>
                      <a:pt x="5502" y="31977"/>
                      <a:pt x="5470" y="31961"/>
                    </a:cubicBezTo>
                    <a:cubicBezTo>
                      <a:pt x="5150" y="31832"/>
                      <a:pt x="4695" y="31735"/>
                      <a:pt x="4249" y="31735"/>
                    </a:cubicBezTo>
                    <a:cubicBezTo>
                      <a:pt x="3772" y="31735"/>
                      <a:pt x="3305" y="31845"/>
                      <a:pt x="3018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07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81" y="31926"/>
                      <a:pt x="5631" y="31997"/>
                      <a:pt x="5864" y="32033"/>
                    </a:cubicBezTo>
                    <a:lnTo>
                      <a:pt x="5864" y="32069"/>
                    </a:lnTo>
                    <a:cubicBezTo>
                      <a:pt x="5885" y="32100"/>
                      <a:pt x="5917" y="32119"/>
                      <a:pt x="5952" y="32119"/>
                    </a:cubicBezTo>
                    <a:cubicBezTo>
                      <a:pt x="5977" y="32119"/>
                      <a:pt x="6002" y="32109"/>
                      <a:pt x="6025" y="32087"/>
                    </a:cubicBezTo>
                    <a:cubicBezTo>
                      <a:pt x="6025" y="32105"/>
                      <a:pt x="6061" y="32122"/>
                      <a:pt x="6079" y="32122"/>
                    </a:cubicBezTo>
                    <a:cubicBezTo>
                      <a:pt x="6079" y="32158"/>
                      <a:pt x="6096" y="32194"/>
                      <a:pt x="6096" y="32230"/>
                    </a:cubicBezTo>
                    <a:cubicBezTo>
                      <a:pt x="6104" y="32261"/>
                      <a:pt x="6133" y="32275"/>
                      <a:pt x="6162" y="32275"/>
                    </a:cubicBezTo>
                    <a:cubicBezTo>
                      <a:pt x="6200" y="32275"/>
                      <a:pt x="6240" y="32252"/>
                      <a:pt x="6240" y="32212"/>
                    </a:cubicBezTo>
                    <a:lnTo>
                      <a:pt x="6240" y="32176"/>
                    </a:lnTo>
                    <a:cubicBezTo>
                      <a:pt x="6687" y="32695"/>
                      <a:pt x="7134" y="33232"/>
                      <a:pt x="7564" y="33769"/>
                    </a:cubicBezTo>
                    <a:cubicBezTo>
                      <a:pt x="8065" y="34449"/>
                      <a:pt x="8441" y="35200"/>
                      <a:pt x="8906" y="35916"/>
                    </a:cubicBezTo>
                    <a:lnTo>
                      <a:pt x="8942" y="36077"/>
                    </a:lnTo>
                    <a:cubicBezTo>
                      <a:pt x="9031" y="36399"/>
                      <a:pt x="9139" y="36722"/>
                      <a:pt x="9264" y="37062"/>
                    </a:cubicBezTo>
                    <a:cubicBezTo>
                      <a:pt x="8171" y="35370"/>
                      <a:pt x="6403" y="33696"/>
                      <a:pt x="4623" y="33696"/>
                    </a:cubicBezTo>
                    <a:cubicBezTo>
                      <a:pt x="4595" y="33696"/>
                      <a:pt x="4567" y="33696"/>
                      <a:pt x="4540" y="33697"/>
                    </a:cubicBezTo>
                    <a:cubicBezTo>
                      <a:pt x="4468" y="33697"/>
                      <a:pt x="4432" y="33787"/>
                      <a:pt x="4468" y="33840"/>
                    </a:cubicBezTo>
                    <a:cubicBezTo>
                      <a:pt x="5291" y="34699"/>
                      <a:pt x="5828" y="35898"/>
                      <a:pt x="6776" y="36632"/>
                    </a:cubicBezTo>
                    <a:cubicBezTo>
                      <a:pt x="7564" y="37240"/>
                      <a:pt x="8566" y="37581"/>
                      <a:pt x="9318" y="38189"/>
                    </a:cubicBezTo>
                    <a:cubicBezTo>
                      <a:pt x="9461" y="38386"/>
                      <a:pt x="9604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798" y="38751"/>
                      <a:pt x="9814" y="38734"/>
                      <a:pt x="9801" y="38708"/>
                    </a:cubicBezTo>
                    <a:cubicBezTo>
                      <a:pt x="9783" y="38672"/>
                      <a:pt x="9765" y="38636"/>
                      <a:pt x="9747" y="38601"/>
                    </a:cubicBezTo>
                    <a:lnTo>
                      <a:pt x="9747" y="38601"/>
                    </a:lnTo>
                    <a:cubicBezTo>
                      <a:pt x="9819" y="38690"/>
                      <a:pt x="9908" y="38779"/>
                      <a:pt x="9962" y="38887"/>
                    </a:cubicBezTo>
                    <a:cubicBezTo>
                      <a:pt x="10266" y="39585"/>
                      <a:pt x="10570" y="40301"/>
                      <a:pt x="10857" y="40998"/>
                    </a:cubicBezTo>
                    <a:lnTo>
                      <a:pt x="10695" y="40909"/>
                    </a:lnTo>
                    <a:cubicBezTo>
                      <a:pt x="10552" y="40676"/>
                      <a:pt x="10391" y="40480"/>
                      <a:pt x="10194" y="40283"/>
                    </a:cubicBezTo>
                    <a:cubicBezTo>
                      <a:pt x="10033" y="40050"/>
                      <a:pt x="9783" y="39871"/>
                      <a:pt x="9514" y="39782"/>
                    </a:cubicBezTo>
                    <a:cubicBezTo>
                      <a:pt x="9507" y="39779"/>
                      <a:pt x="9500" y="39778"/>
                      <a:pt x="9493" y="39778"/>
                    </a:cubicBezTo>
                    <a:cubicBezTo>
                      <a:pt x="9443" y="39778"/>
                      <a:pt x="9391" y="39827"/>
                      <a:pt x="9407" y="39889"/>
                    </a:cubicBezTo>
                    <a:cubicBezTo>
                      <a:pt x="9693" y="40515"/>
                      <a:pt x="10248" y="40998"/>
                      <a:pt x="10928" y="41177"/>
                    </a:cubicBezTo>
                    <a:cubicBezTo>
                      <a:pt x="11393" y="42269"/>
                      <a:pt x="11733" y="43414"/>
                      <a:pt x="11948" y="44577"/>
                    </a:cubicBezTo>
                    <a:cubicBezTo>
                      <a:pt x="11948" y="44792"/>
                      <a:pt x="11930" y="44989"/>
                      <a:pt x="11912" y="45186"/>
                    </a:cubicBezTo>
                    <a:cubicBezTo>
                      <a:pt x="11787" y="44685"/>
                      <a:pt x="11554" y="44184"/>
                      <a:pt x="11143" y="44023"/>
                    </a:cubicBezTo>
                    <a:cubicBezTo>
                      <a:pt x="11125" y="44010"/>
                      <a:pt x="11108" y="44004"/>
                      <a:pt x="11092" y="44004"/>
                    </a:cubicBezTo>
                    <a:cubicBezTo>
                      <a:pt x="1104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41" y="45991"/>
                    </a:cubicBezTo>
                    <a:cubicBezTo>
                      <a:pt x="11662" y="47978"/>
                      <a:pt x="11304" y="49946"/>
                      <a:pt x="10785" y="51861"/>
                    </a:cubicBezTo>
                    <a:cubicBezTo>
                      <a:pt x="10774" y="51904"/>
                      <a:pt x="10809" y="51928"/>
                      <a:pt x="10847" y="51928"/>
                    </a:cubicBezTo>
                    <a:cubicBezTo>
                      <a:pt x="10871" y="51928"/>
                      <a:pt x="10896" y="51918"/>
                      <a:pt x="10910" y="51897"/>
                    </a:cubicBezTo>
                    <a:cubicBezTo>
                      <a:pt x="11465" y="50483"/>
                      <a:pt x="11859" y="49015"/>
                      <a:pt x="12056" y="47512"/>
                    </a:cubicBezTo>
                    <a:cubicBezTo>
                      <a:pt x="12682" y="47011"/>
                      <a:pt x="13272" y="46045"/>
                      <a:pt x="13165" y="45275"/>
                    </a:cubicBezTo>
                    <a:cubicBezTo>
                      <a:pt x="13165" y="45234"/>
                      <a:pt x="13133" y="45192"/>
                      <a:pt x="13093" y="45192"/>
                    </a:cubicBezTo>
                    <a:cubicBezTo>
                      <a:pt x="13082" y="45192"/>
                      <a:pt x="13070" y="45196"/>
                      <a:pt x="13058" y="45204"/>
                    </a:cubicBezTo>
                    <a:cubicBezTo>
                      <a:pt x="12574" y="45544"/>
                      <a:pt x="12413" y="46063"/>
                      <a:pt x="12181" y="46546"/>
                    </a:cubicBezTo>
                    <a:cubicBezTo>
                      <a:pt x="12306" y="45258"/>
                      <a:pt x="12342" y="43951"/>
                      <a:pt x="12288" y="42645"/>
                    </a:cubicBezTo>
                    <a:cubicBezTo>
                      <a:pt x="12736" y="42144"/>
                      <a:pt x="12879" y="41392"/>
                      <a:pt x="13004" y="40748"/>
                    </a:cubicBezTo>
                    <a:cubicBezTo>
                      <a:pt x="13004" y="40704"/>
                      <a:pt x="12968" y="40649"/>
                      <a:pt x="12917" y="40649"/>
                    </a:cubicBezTo>
                    <a:cubicBezTo>
                      <a:pt x="12905" y="40649"/>
                      <a:pt x="12892" y="40652"/>
                      <a:pt x="12879" y="40658"/>
                    </a:cubicBezTo>
                    <a:cubicBezTo>
                      <a:pt x="12610" y="40963"/>
                      <a:pt x="12396" y="41303"/>
                      <a:pt x="12234" y="41678"/>
                    </a:cubicBezTo>
                    <a:cubicBezTo>
                      <a:pt x="12234" y="41589"/>
                      <a:pt x="12234" y="41482"/>
                      <a:pt x="12217" y="41392"/>
                    </a:cubicBezTo>
                    <a:cubicBezTo>
                      <a:pt x="12324" y="40175"/>
                      <a:pt x="12467" y="38958"/>
                      <a:pt x="12646" y="37759"/>
                    </a:cubicBezTo>
                    <a:cubicBezTo>
                      <a:pt x="13505" y="36811"/>
                      <a:pt x="14203" y="35702"/>
                      <a:pt x="14937" y="34646"/>
                    </a:cubicBezTo>
                    <a:cubicBezTo>
                      <a:pt x="16010" y="33125"/>
                      <a:pt x="17030" y="31639"/>
                      <a:pt x="17818" y="29957"/>
                    </a:cubicBezTo>
                    <a:cubicBezTo>
                      <a:pt x="17850" y="29893"/>
                      <a:pt x="17796" y="29829"/>
                      <a:pt x="17733" y="29829"/>
                    </a:cubicBezTo>
                    <a:cubicBezTo>
                      <a:pt x="17725" y="29829"/>
                      <a:pt x="17718" y="29830"/>
                      <a:pt x="17710" y="29832"/>
                    </a:cubicBezTo>
                    <a:cubicBezTo>
                      <a:pt x="15599" y="30458"/>
                      <a:pt x="14113" y="32212"/>
                      <a:pt x="13254" y="34234"/>
                    </a:cubicBezTo>
                    <a:cubicBezTo>
                      <a:pt x="13433" y="33339"/>
                      <a:pt x="13630" y="32463"/>
                      <a:pt x="13845" y="31568"/>
                    </a:cubicBezTo>
                    <a:lnTo>
                      <a:pt x="13845" y="31604"/>
                    </a:lnTo>
                    <a:cubicBezTo>
                      <a:pt x="13845" y="31612"/>
                      <a:pt x="13858" y="31617"/>
                      <a:pt x="13874" y="31617"/>
                    </a:cubicBezTo>
                    <a:cubicBezTo>
                      <a:pt x="13890" y="31617"/>
                      <a:pt x="13908" y="31612"/>
                      <a:pt x="13917" y="31604"/>
                    </a:cubicBezTo>
                    <a:cubicBezTo>
                      <a:pt x="13952" y="31425"/>
                      <a:pt x="13970" y="31246"/>
                      <a:pt x="13952" y="31067"/>
                    </a:cubicBezTo>
                    <a:cubicBezTo>
                      <a:pt x="14078" y="30548"/>
                      <a:pt x="14221" y="30047"/>
                      <a:pt x="14346" y="29528"/>
                    </a:cubicBezTo>
                    <a:cubicBezTo>
                      <a:pt x="14811" y="29295"/>
                      <a:pt x="15187" y="28919"/>
                      <a:pt x="15420" y="28454"/>
                    </a:cubicBezTo>
                    <a:cubicBezTo>
                      <a:pt x="15452" y="28406"/>
                      <a:pt x="15412" y="28344"/>
                      <a:pt x="15353" y="28344"/>
                    </a:cubicBezTo>
                    <a:cubicBezTo>
                      <a:pt x="15345" y="28344"/>
                      <a:pt x="15338" y="28345"/>
                      <a:pt x="15330" y="28347"/>
                    </a:cubicBezTo>
                    <a:cubicBezTo>
                      <a:pt x="15026" y="28418"/>
                      <a:pt x="14740" y="28597"/>
                      <a:pt x="14543" y="28830"/>
                    </a:cubicBezTo>
                    <a:cubicBezTo>
                      <a:pt x="14650" y="28472"/>
                      <a:pt x="14740" y="28114"/>
                      <a:pt x="14847" y="27756"/>
                    </a:cubicBezTo>
                    <a:cubicBezTo>
                      <a:pt x="15098" y="27577"/>
                      <a:pt x="15330" y="27398"/>
                      <a:pt x="15563" y="27183"/>
                    </a:cubicBezTo>
                    <a:lnTo>
                      <a:pt x="15563" y="27183"/>
                    </a:lnTo>
                    <a:cubicBezTo>
                      <a:pt x="15545" y="27219"/>
                      <a:pt x="15509" y="27255"/>
                      <a:pt x="15491" y="27291"/>
                    </a:cubicBezTo>
                    <a:cubicBezTo>
                      <a:pt x="15477" y="27320"/>
                      <a:pt x="15498" y="27349"/>
                      <a:pt x="15526" y="27349"/>
                    </a:cubicBezTo>
                    <a:cubicBezTo>
                      <a:pt x="15532" y="27349"/>
                      <a:pt x="15538" y="27348"/>
                      <a:pt x="15545" y="27344"/>
                    </a:cubicBezTo>
                    <a:cubicBezTo>
                      <a:pt x="15617" y="27291"/>
                      <a:pt x="15688" y="27237"/>
                      <a:pt x="15742" y="27166"/>
                    </a:cubicBezTo>
                    <a:cubicBezTo>
                      <a:pt x="15763" y="27167"/>
                      <a:pt x="15784" y="27167"/>
                      <a:pt x="15805" y="27167"/>
                    </a:cubicBezTo>
                    <a:cubicBezTo>
                      <a:pt x="16491" y="27167"/>
                      <a:pt x="17312" y="26618"/>
                      <a:pt x="17746" y="26271"/>
                    </a:cubicBezTo>
                    <a:cubicBezTo>
                      <a:pt x="17800" y="26217"/>
                      <a:pt x="17764" y="26146"/>
                      <a:pt x="17692" y="26146"/>
                    </a:cubicBezTo>
                    <a:cubicBezTo>
                      <a:pt x="17245" y="26163"/>
                      <a:pt x="16816" y="26271"/>
                      <a:pt x="16386" y="26432"/>
                    </a:cubicBezTo>
                    <a:cubicBezTo>
                      <a:pt x="16923" y="26002"/>
                      <a:pt x="17370" y="25483"/>
                      <a:pt x="17710" y="24893"/>
                    </a:cubicBezTo>
                    <a:cubicBezTo>
                      <a:pt x="17728" y="24857"/>
                      <a:pt x="17710" y="24803"/>
                      <a:pt x="17657" y="24803"/>
                    </a:cubicBezTo>
                    <a:cubicBezTo>
                      <a:pt x="17639" y="24803"/>
                      <a:pt x="17621" y="24803"/>
                      <a:pt x="17603" y="24803"/>
                    </a:cubicBezTo>
                    <a:cubicBezTo>
                      <a:pt x="17050" y="24803"/>
                      <a:pt x="16536" y="25067"/>
                      <a:pt x="16189" y="25483"/>
                    </a:cubicBezTo>
                    <a:cubicBezTo>
                      <a:pt x="16386" y="24911"/>
                      <a:pt x="16332" y="24302"/>
                      <a:pt x="16064" y="23765"/>
                    </a:cubicBezTo>
                    <a:cubicBezTo>
                      <a:pt x="16053" y="23743"/>
                      <a:pt x="16021" y="23728"/>
                      <a:pt x="15995" y="23728"/>
                    </a:cubicBezTo>
                    <a:cubicBezTo>
                      <a:pt x="15978" y="23728"/>
                      <a:pt x="15963" y="23734"/>
                      <a:pt x="15957" y="23748"/>
                    </a:cubicBezTo>
                    <a:cubicBezTo>
                      <a:pt x="15581" y="24105"/>
                      <a:pt x="15295" y="24553"/>
                      <a:pt x="15151" y="25054"/>
                    </a:cubicBezTo>
                    <a:cubicBezTo>
                      <a:pt x="15080" y="24785"/>
                      <a:pt x="14972" y="24535"/>
                      <a:pt x="14811" y="24320"/>
                    </a:cubicBezTo>
                    <a:cubicBezTo>
                      <a:pt x="14716" y="24197"/>
                      <a:pt x="14308" y="23814"/>
                      <a:pt x="14040" y="23814"/>
                    </a:cubicBezTo>
                    <a:cubicBezTo>
                      <a:pt x="13957" y="23814"/>
                      <a:pt x="13887" y="23851"/>
                      <a:pt x="13845" y="23944"/>
                    </a:cubicBezTo>
                    <a:cubicBezTo>
                      <a:pt x="13594" y="24463"/>
                      <a:pt x="13791" y="25090"/>
                      <a:pt x="13970" y="25609"/>
                    </a:cubicBezTo>
                    <a:cubicBezTo>
                      <a:pt x="13762" y="25414"/>
                      <a:pt x="13488" y="25316"/>
                      <a:pt x="13208" y="25316"/>
                    </a:cubicBezTo>
                    <a:cubicBezTo>
                      <a:pt x="13128" y="25316"/>
                      <a:pt x="13048" y="25324"/>
                      <a:pt x="12968" y="25340"/>
                    </a:cubicBezTo>
                    <a:cubicBezTo>
                      <a:pt x="12932" y="25340"/>
                      <a:pt x="12914" y="25376"/>
                      <a:pt x="12914" y="25412"/>
                    </a:cubicBezTo>
                    <a:cubicBezTo>
                      <a:pt x="12914" y="26235"/>
                      <a:pt x="13720" y="27130"/>
                      <a:pt x="14579" y="27148"/>
                    </a:cubicBezTo>
                    <a:cubicBezTo>
                      <a:pt x="14615" y="27309"/>
                      <a:pt x="14668" y="27470"/>
                      <a:pt x="14740" y="27613"/>
                    </a:cubicBezTo>
                    <a:cubicBezTo>
                      <a:pt x="14740" y="27631"/>
                      <a:pt x="14740" y="27631"/>
                      <a:pt x="14758" y="27649"/>
                    </a:cubicBezTo>
                    <a:cubicBezTo>
                      <a:pt x="14758" y="27649"/>
                      <a:pt x="14758" y="27649"/>
                      <a:pt x="14758" y="27667"/>
                    </a:cubicBezTo>
                    <a:cubicBezTo>
                      <a:pt x="14758" y="27685"/>
                      <a:pt x="14758" y="27685"/>
                      <a:pt x="14758" y="27702"/>
                    </a:cubicBezTo>
                    <a:cubicBezTo>
                      <a:pt x="14597" y="28203"/>
                      <a:pt x="14436" y="28687"/>
                      <a:pt x="14292" y="29188"/>
                    </a:cubicBezTo>
                    <a:cubicBezTo>
                      <a:pt x="14292" y="29188"/>
                      <a:pt x="14292" y="29206"/>
                      <a:pt x="14292" y="29223"/>
                    </a:cubicBezTo>
                    <a:lnTo>
                      <a:pt x="14239" y="29402"/>
                    </a:lnTo>
                    <a:cubicBezTo>
                      <a:pt x="14167" y="29456"/>
                      <a:pt x="14113" y="29510"/>
                      <a:pt x="14042" y="29563"/>
                    </a:cubicBezTo>
                    <a:cubicBezTo>
                      <a:pt x="13980" y="29594"/>
                      <a:pt x="14025" y="29639"/>
                      <a:pt x="14073" y="29639"/>
                    </a:cubicBezTo>
                    <a:cubicBezTo>
                      <a:pt x="14081" y="29639"/>
                      <a:pt x="14088" y="29638"/>
                      <a:pt x="14096" y="29635"/>
                    </a:cubicBezTo>
                    <a:cubicBezTo>
                      <a:pt x="14131" y="29635"/>
                      <a:pt x="14149" y="29617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90"/>
                      <a:pt x="13917" y="30476"/>
                    </a:cubicBezTo>
                    <a:cubicBezTo>
                      <a:pt x="13845" y="30190"/>
                      <a:pt x="13720" y="29903"/>
                      <a:pt x="13523" y="29671"/>
                    </a:cubicBezTo>
                    <a:cubicBezTo>
                      <a:pt x="13510" y="29658"/>
                      <a:pt x="13495" y="29652"/>
                      <a:pt x="13481" y="29652"/>
                    </a:cubicBezTo>
                    <a:cubicBezTo>
                      <a:pt x="13454" y="29652"/>
                      <a:pt x="13427" y="29672"/>
                      <a:pt x="13416" y="29707"/>
                    </a:cubicBezTo>
                    <a:cubicBezTo>
                      <a:pt x="13326" y="30154"/>
                      <a:pt x="13505" y="30709"/>
                      <a:pt x="13738" y="31138"/>
                    </a:cubicBezTo>
                    <a:cubicBezTo>
                      <a:pt x="13577" y="31693"/>
                      <a:pt x="13433" y="32248"/>
                      <a:pt x="13290" y="32803"/>
                    </a:cubicBezTo>
                    <a:cubicBezTo>
                      <a:pt x="13290" y="32391"/>
                      <a:pt x="13165" y="32015"/>
                      <a:pt x="12950" y="31675"/>
                    </a:cubicBezTo>
                    <a:cubicBezTo>
                      <a:pt x="12931" y="31655"/>
                      <a:pt x="12906" y="31641"/>
                      <a:pt x="12881" y="31641"/>
                    </a:cubicBezTo>
                    <a:cubicBezTo>
                      <a:pt x="12861" y="31641"/>
                      <a:pt x="12841" y="31651"/>
                      <a:pt x="12825" y="31675"/>
                    </a:cubicBezTo>
                    <a:cubicBezTo>
                      <a:pt x="12610" y="32140"/>
                      <a:pt x="12825" y="32856"/>
                      <a:pt x="13165" y="33268"/>
                    </a:cubicBezTo>
                    <a:lnTo>
                      <a:pt x="13165" y="33304"/>
                    </a:lnTo>
                    <a:cubicBezTo>
                      <a:pt x="12825" y="34717"/>
                      <a:pt x="12539" y="36131"/>
                      <a:pt x="12342" y="37581"/>
                    </a:cubicBezTo>
                    <a:cubicBezTo>
                      <a:pt x="12217" y="37849"/>
                      <a:pt x="12091" y="38099"/>
                      <a:pt x="11948" y="38368"/>
                    </a:cubicBezTo>
                    <a:cubicBezTo>
                      <a:pt x="11935" y="38407"/>
                      <a:pt x="11969" y="38436"/>
                      <a:pt x="12002" y="38436"/>
                    </a:cubicBezTo>
                    <a:cubicBezTo>
                      <a:pt x="12015" y="38436"/>
                      <a:pt x="12028" y="38432"/>
                      <a:pt x="12038" y="38422"/>
                    </a:cubicBezTo>
                    <a:cubicBezTo>
                      <a:pt x="12073" y="38368"/>
                      <a:pt x="12109" y="38314"/>
                      <a:pt x="12127" y="38261"/>
                    </a:cubicBezTo>
                    <a:cubicBezTo>
                      <a:pt x="12136" y="38269"/>
                      <a:pt x="12149" y="38274"/>
                      <a:pt x="12165" y="38274"/>
                    </a:cubicBezTo>
                    <a:cubicBezTo>
                      <a:pt x="12181" y="38274"/>
                      <a:pt x="12199" y="38269"/>
                      <a:pt x="12217" y="38261"/>
                    </a:cubicBezTo>
                    <a:lnTo>
                      <a:pt x="12252" y="38225"/>
                    </a:lnTo>
                    <a:lnTo>
                      <a:pt x="12252" y="38225"/>
                    </a:lnTo>
                    <a:cubicBezTo>
                      <a:pt x="12181" y="38726"/>
                      <a:pt x="12127" y="39227"/>
                      <a:pt x="12091" y="39728"/>
                    </a:cubicBezTo>
                    <a:cubicBezTo>
                      <a:pt x="11894" y="37921"/>
                      <a:pt x="11608" y="36113"/>
                      <a:pt x="11322" y="34324"/>
                    </a:cubicBezTo>
                    <a:cubicBezTo>
                      <a:pt x="11322" y="34324"/>
                      <a:pt x="11340" y="34306"/>
                      <a:pt x="11340" y="34306"/>
                    </a:cubicBezTo>
                    <a:cubicBezTo>
                      <a:pt x="11715" y="33769"/>
                      <a:pt x="11966" y="32964"/>
                      <a:pt x="11733" y="32355"/>
                    </a:cubicBezTo>
                    <a:cubicBezTo>
                      <a:pt x="11722" y="32320"/>
                      <a:pt x="11687" y="32293"/>
                      <a:pt x="11650" y="32293"/>
                    </a:cubicBezTo>
                    <a:cubicBezTo>
                      <a:pt x="11630" y="32293"/>
                      <a:pt x="11609" y="32301"/>
                      <a:pt x="11590" y="32319"/>
                    </a:cubicBezTo>
                    <a:cubicBezTo>
                      <a:pt x="11375" y="32606"/>
                      <a:pt x="11232" y="32928"/>
                      <a:pt x="11143" y="33268"/>
                    </a:cubicBezTo>
                    <a:cubicBezTo>
                      <a:pt x="10946" y="31979"/>
                      <a:pt x="10731" y="30691"/>
                      <a:pt x="10570" y="29456"/>
                    </a:cubicBezTo>
                    <a:lnTo>
                      <a:pt x="10284" y="27380"/>
                    </a:lnTo>
                    <a:cubicBezTo>
                      <a:pt x="10624" y="26969"/>
                      <a:pt x="10785" y="26450"/>
                      <a:pt x="10767" y="25913"/>
                    </a:cubicBezTo>
                    <a:cubicBezTo>
                      <a:pt x="10767" y="25865"/>
                      <a:pt x="10727" y="25825"/>
                      <a:pt x="10685" y="25825"/>
                    </a:cubicBezTo>
                    <a:cubicBezTo>
                      <a:pt x="10664" y="25825"/>
                      <a:pt x="10642" y="25835"/>
                      <a:pt x="10624" y="25859"/>
                    </a:cubicBezTo>
                    <a:cubicBezTo>
                      <a:pt x="10427" y="26074"/>
                      <a:pt x="10284" y="26342"/>
                      <a:pt x="10177" y="26629"/>
                    </a:cubicBezTo>
                    <a:cubicBezTo>
                      <a:pt x="10069" y="25770"/>
                      <a:pt x="9962" y="24893"/>
                      <a:pt x="9854" y="24034"/>
                    </a:cubicBezTo>
                    <a:cubicBezTo>
                      <a:pt x="10159" y="23425"/>
                      <a:pt x="10517" y="22853"/>
                      <a:pt x="10928" y="22316"/>
                    </a:cubicBezTo>
                    <a:lnTo>
                      <a:pt x="10982" y="22316"/>
                    </a:lnTo>
                    <a:cubicBezTo>
                      <a:pt x="11154" y="22201"/>
                      <a:pt x="11360" y="22144"/>
                      <a:pt x="11573" y="22144"/>
                    </a:cubicBezTo>
                    <a:cubicBezTo>
                      <a:pt x="11626" y="22144"/>
                      <a:pt x="11680" y="22148"/>
                      <a:pt x="11733" y="22155"/>
                    </a:cubicBezTo>
                    <a:cubicBezTo>
                      <a:pt x="11644" y="22262"/>
                      <a:pt x="11554" y="22370"/>
                      <a:pt x="11429" y="22441"/>
                    </a:cubicBezTo>
                    <a:cubicBezTo>
                      <a:pt x="11274" y="22503"/>
                      <a:pt x="11105" y="22552"/>
                      <a:pt x="10934" y="22552"/>
                    </a:cubicBezTo>
                    <a:cubicBezTo>
                      <a:pt x="10908" y="22552"/>
                      <a:pt x="10882" y="22551"/>
                      <a:pt x="10857" y="22549"/>
                    </a:cubicBezTo>
                    <a:cubicBezTo>
                      <a:pt x="10803" y="22549"/>
                      <a:pt x="10767" y="22638"/>
                      <a:pt x="10839" y="22656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7"/>
                      <a:pt x="11948" y="22137"/>
                    </a:cubicBezTo>
                    <a:cubicBezTo>
                      <a:pt x="11966" y="22101"/>
                      <a:pt x="11948" y="22048"/>
                      <a:pt x="11912" y="22030"/>
                    </a:cubicBezTo>
                    <a:cubicBezTo>
                      <a:pt x="11826" y="22014"/>
                      <a:pt x="11739" y="22005"/>
                      <a:pt x="11652" y="22005"/>
                    </a:cubicBezTo>
                    <a:cubicBezTo>
                      <a:pt x="11448" y="22005"/>
                      <a:pt x="11247" y="22049"/>
                      <a:pt x="11071" y="22137"/>
                    </a:cubicBezTo>
                    <a:cubicBezTo>
                      <a:pt x="11375" y="21725"/>
                      <a:pt x="11698" y="21350"/>
                      <a:pt x="12056" y="20974"/>
                    </a:cubicBezTo>
                    <a:cubicBezTo>
                      <a:pt x="12252" y="20777"/>
                      <a:pt x="12467" y="20562"/>
                      <a:pt x="12682" y="20365"/>
                    </a:cubicBezTo>
                    <a:cubicBezTo>
                      <a:pt x="13147" y="20133"/>
                      <a:pt x="13612" y="19936"/>
                      <a:pt x="14113" y="19757"/>
                    </a:cubicBezTo>
                    <a:cubicBezTo>
                      <a:pt x="15205" y="19310"/>
                      <a:pt x="16368" y="19023"/>
                      <a:pt x="17549" y="18898"/>
                    </a:cubicBezTo>
                    <a:cubicBezTo>
                      <a:pt x="17603" y="18898"/>
                      <a:pt x="17603" y="18809"/>
                      <a:pt x="17549" y="18809"/>
                    </a:cubicBezTo>
                    <a:cubicBezTo>
                      <a:pt x="17503" y="18807"/>
                      <a:pt x="17458" y="18807"/>
                      <a:pt x="17412" y="18807"/>
                    </a:cubicBezTo>
                    <a:cubicBezTo>
                      <a:pt x="16159" y="18807"/>
                      <a:pt x="15002" y="19273"/>
                      <a:pt x="13845" y="19739"/>
                    </a:cubicBezTo>
                    <a:cubicBezTo>
                      <a:pt x="13615" y="19825"/>
                      <a:pt x="13361" y="19912"/>
                      <a:pt x="13121" y="20017"/>
                    </a:cubicBezTo>
                    <a:lnTo>
                      <a:pt x="13121" y="20017"/>
                    </a:lnTo>
                    <a:cubicBezTo>
                      <a:pt x="13731" y="19720"/>
                      <a:pt x="14275" y="19333"/>
                      <a:pt x="14865" y="19005"/>
                    </a:cubicBezTo>
                    <a:cubicBezTo>
                      <a:pt x="15635" y="18576"/>
                      <a:pt x="16511" y="18522"/>
                      <a:pt x="17370" y="18522"/>
                    </a:cubicBezTo>
                    <a:cubicBezTo>
                      <a:pt x="17472" y="18522"/>
                      <a:pt x="17660" y="18518"/>
                      <a:pt x="17877" y="18518"/>
                    </a:cubicBezTo>
                    <a:cubicBezTo>
                      <a:pt x="18618" y="18518"/>
                      <a:pt x="19706" y="18571"/>
                      <a:pt x="18945" y="19041"/>
                    </a:cubicBezTo>
                    <a:cubicBezTo>
                      <a:pt x="17657" y="19829"/>
                      <a:pt x="16529" y="20061"/>
                      <a:pt x="15044" y="20097"/>
                    </a:cubicBezTo>
                    <a:cubicBezTo>
                      <a:pt x="14078" y="20115"/>
                      <a:pt x="13201" y="20240"/>
                      <a:pt x="12342" y="20741"/>
                    </a:cubicBezTo>
                    <a:cubicBezTo>
                      <a:pt x="12310" y="20757"/>
                      <a:pt x="12335" y="20816"/>
                      <a:pt x="12366" y="20816"/>
                    </a:cubicBezTo>
                    <a:cubicBezTo>
                      <a:pt x="12370" y="20816"/>
                      <a:pt x="12374" y="20815"/>
                      <a:pt x="12378" y="20813"/>
                    </a:cubicBezTo>
                    <a:cubicBezTo>
                      <a:pt x="13809" y="20258"/>
                      <a:pt x="15187" y="20294"/>
                      <a:pt x="16672" y="20169"/>
                    </a:cubicBezTo>
                    <a:cubicBezTo>
                      <a:pt x="17800" y="20079"/>
                      <a:pt x="18784" y="19292"/>
                      <a:pt x="19733" y="18773"/>
                    </a:cubicBezTo>
                    <a:cubicBezTo>
                      <a:pt x="19786" y="18737"/>
                      <a:pt x="19786" y="18647"/>
                      <a:pt x="19715" y="18612"/>
                    </a:cubicBezTo>
                    <a:cubicBezTo>
                      <a:pt x="18884" y="18481"/>
                      <a:pt x="18070" y="18366"/>
                      <a:pt x="17245" y="18366"/>
                    </a:cubicBezTo>
                    <a:cubicBezTo>
                      <a:pt x="16825" y="18366"/>
                      <a:pt x="16403" y="18396"/>
                      <a:pt x="15975" y="18469"/>
                    </a:cubicBezTo>
                    <a:cubicBezTo>
                      <a:pt x="15008" y="18630"/>
                      <a:pt x="14185" y="19256"/>
                      <a:pt x="13344" y="19775"/>
                    </a:cubicBezTo>
                    <a:cubicBezTo>
                      <a:pt x="13881" y="19292"/>
                      <a:pt x="14418" y="18809"/>
                      <a:pt x="14955" y="18307"/>
                    </a:cubicBezTo>
                    <a:cubicBezTo>
                      <a:pt x="15473" y="17824"/>
                      <a:pt x="15975" y="17359"/>
                      <a:pt x="16529" y="16930"/>
                    </a:cubicBezTo>
                    <a:cubicBezTo>
                      <a:pt x="16744" y="17037"/>
                      <a:pt x="16995" y="17073"/>
                      <a:pt x="17245" y="17073"/>
                    </a:cubicBezTo>
                    <a:cubicBezTo>
                      <a:pt x="17370" y="17055"/>
                      <a:pt x="17603" y="16930"/>
                      <a:pt x="17585" y="16751"/>
                    </a:cubicBezTo>
                    <a:cubicBezTo>
                      <a:pt x="17549" y="16590"/>
                      <a:pt x="17352" y="16554"/>
                      <a:pt x="17245" y="16518"/>
                    </a:cubicBezTo>
                    <a:lnTo>
                      <a:pt x="17138" y="16482"/>
                    </a:lnTo>
                    <a:cubicBezTo>
                      <a:pt x="17460" y="16267"/>
                      <a:pt x="17782" y="16035"/>
                      <a:pt x="18122" y="15856"/>
                    </a:cubicBezTo>
                    <a:cubicBezTo>
                      <a:pt x="18140" y="15874"/>
                      <a:pt x="18176" y="15892"/>
                      <a:pt x="18194" y="15892"/>
                    </a:cubicBezTo>
                    <a:lnTo>
                      <a:pt x="18283" y="15892"/>
                    </a:lnTo>
                    <a:cubicBezTo>
                      <a:pt x="18372" y="15945"/>
                      <a:pt x="18462" y="15999"/>
                      <a:pt x="18569" y="16035"/>
                    </a:cubicBezTo>
                    <a:cubicBezTo>
                      <a:pt x="18587" y="16035"/>
                      <a:pt x="18623" y="16035"/>
                      <a:pt x="18623" y="16017"/>
                    </a:cubicBezTo>
                    <a:lnTo>
                      <a:pt x="18713" y="16017"/>
                    </a:lnTo>
                    <a:cubicBezTo>
                      <a:pt x="19249" y="16947"/>
                      <a:pt x="20055" y="17824"/>
                      <a:pt x="21200" y="17842"/>
                    </a:cubicBezTo>
                    <a:cubicBezTo>
                      <a:pt x="21272" y="17842"/>
                      <a:pt x="21307" y="17771"/>
                      <a:pt x="21272" y="17717"/>
                    </a:cubicBezTo>
                    <a:cubicBezTo>
                      <a:pt x="21110" y="17287"/>
                      <a:pt x="20860" y="16912"/>
                      <a:pt x="20520" y="16607"/>
                    </a:cubicBezTo>
                    <a:lnTo>
                      <a:pt x="20520" y="16607"/>
                    </a:lnTo>
                    <a:cubicBezTo>
                      <a:pt x="20550" y="16609"/>
                      <a:pt x="20580" y="16609"/>
                      <a:pt x="20610" y="16609"/>
                    </a:cubicBezTo>
                    <a:cubicBezTo>
                      <a:pt x="21063" y="16609"/>
                      <a:pt x="21511" y="16483"/>
                      <a:pt x="21880" y="16232"/>
                    </a:cubicBezTo>
                    <a:cubicBezTo>
                      <a:pt x="21916" y="16214"/>
                      <a:pt x="21916" y="16178"/>
                      <a:pt x="21880" y="16160"/>
                    </a:cubicBezTo>
                    <a:lnTo>
                      <a:pt x="21898" y="16160"/>
                    </a:lnTo>
                    <a:cubicBezTo>
                      <a:pt x="21644" y="15635"/>
                      <a:pt x="21005" y="15479"/>
                      <a:pt x="20360" y="15479"/>
                    </a:cubicBezTo>
                    <a:cubicBezTo>
                      <a:pt x="20324" y="15479"/>
                      <a:pt x="20288" y="15479"/>
                      <a:pt x="20251" y="15480"/>
                    </a:cubicBezTo>
                    <a:lnTo>
                      <a:pt x="20502" y="15373"/>
                    </a:lnTo>
                    <a:cubicBezTo>
                      <a:pt x="20860" y="15230"/>
                      <a:pt x="21594" y="14961"/>
                      <a:pt x="21629" y="14478"/>
                    </a:cubicBezTo>
                    <a:cubicBezTo>
                      <a:pt x="21649" y="14163"/>
                      <a:pt x="21365" y="14075"/>
                      <a:pt x="21061" y="14075"/>
                    </a:cubicBezTo>
                    <a:cubicBezTo>
                      <a:pt x="20813" y="14075"/>
                      <a:pt x="20551" y="14133"/>
                      <a:pt x="20430" y="14174"/>
                    </a:cubicBezTo>
                    <a:cubicBezTo>
                      <a:pt x="20287" y="14227"/>
                      <a:pt x="20162" y="14281"/>
                      <a:pt x="20019" y="14353"/>
                    </a:cubicBezTo>
                    <a:cubicBezTo>
                      <a:pt x="20377" y="13959"/>
                      <a:pt x="20609" y="13494"/>
                      <a:pt x="20717" y="12993"/>
                    </a:cubicBezTo>
                    <a:cubicBezTo>
                      <a:pt x="20735" y="12957"/>
                      <a:pt x="20699" y="12903"/>
                      <a:pt x="20645" y="12903"/>
                    </a:cubicBezTo>
                    <a:cubicBezTo>
                      <a:pt x="20001" y="12903"/>
                      <a:pt x="19589" y="13315"/>
                      <a:pt x="19285" y="13834"/>
                    </a:cubicBezTo>
                    <a:cubicBezTo>
                      <a:pt x="19393" y="13189"/>
                      <a:pt x="19160" y="12527"/>
                      <a:pt x="18677" y="11883"/>
                    </a:cubicBezTo>
                    <a:cubicBezTo>
                      <a:pt x="18667" y="11863"/>
                      <a:pt x="18641" y="11849"/>
                      <a:pt x="18614" y="11849"/>
                    </a:cubicBezTo>
                    <a:cubicBezTo>
                      <a:pt x="18591" y="11849"/>
                      <a:pt x="18568" y="11859"/>
                      <a:pt x="18551" y="11883"/>
                    </a:cubicBezTo>
                    <a:cubicBezTo>
                      <a:pt x="18337" y="12366"/>
                      <a:pt x="18229" y="12867"/>
                      <a:pt x="18194" y="13386"/>
                    </a:cubicBezTo>
                    <a:cubicBezTo>
                      <a:pt x="18122" y="13261"/>
                      <a:pt x="18050" y="13136"/>
                      <a:pt x="17979" y="13011"/>
                    </a:cubicBezTo>
                    <a:cubicBezTo>
                      <a:pt x="17961" y="12993"/>
                      <a:pt x="17943" y="12975"/>
                      <a:pt x="17907" y="12975"/>
                    </a:cubicBezTo>
                    <a:cubicBezTo>
                      <a:pt x="17889" y="12957"/>
                      <a:pt x="17871" y="12957"/>
                      <a:pt x="17854" y="12957"/>
                    </a:cubicBezTo>
                    <a:lnTo>
                      <a:pt x="17818" y="12957"/>
                    </a:lnTo>
                    <a:cubicBezTo>
                      <a:pt x="17782" y="12957"/>
                      <a:pt x="17764" y="12975"/>
                      <a:pt x="17746" y="13011"/>
                    </a:cubicBezTo>
                    <a:cubicBezTo>
                      <a:pt x="17478" y="13834"/>
                      <a:pt x="17406" y="14997"/>
                      <a:pt x="18104" y="15623"/>
                    </a:cubicBezTo>
                    <a:cubicBezTo>
                      <a:pt x="18086" y="15641"/>
                      <a:pt x="18086" y="15677"/>
                      <a:pt x="18104" y="15713"/>
                    </a:cubicBezTo>
                    <a:cubicBezTo>
                      <a:pt x="17657" y="15927"/>
                      <a:pt x="17209" y="16178"/>
                      <a:pt x="16798" y="16446"/>
                    </a:cubicBezTo>
                    <a:cubicBezTo>
                      <a:pt x="16762" y="16464"/>
                      <a:pt x="16726" y="16464"/>
                      <a:pt x="16690" y="16500"/>
                    </a:cubicBezTo>
                    <a:cubicBezTo>
                      <a:pt x="16655" y="16500"/>
                      <a:pt x="16655" y="16536"/>
                      <a:pt x="16655" y="16554"/>
                    </a:cubicBezTo>
                    <a:cubicBezTo>
                      <a:pt x="16315" y="16786"/>
                      <a:pt x="15992" y="17037"/>
                      <a:pt x="15652" y="17305"/>
                    </a:cubicBezTo>
                    <a:cubicBezTo>
                      <a:pt x="15867" y="16983"/>
                      <a:pt x="15975" y="16572"/>
                      <a:pt x="15796" y="16250"/>
                    </a:cubicBezTo>
                    <a:cubicBezTo>
                      <a:pt x="15785" y="16229"/>
                      <a:pt x="15762" y="16220"/>
                      <a:pt x="15738" y="16220"/>
                    </a:cubicBezTo>
                    <a:cubicBezTo>
                      <a:pt x="15721" y="16220"/>
                      <a:pt x="15703" y="16224"/>
                      <a:pt x="15688" y="16232"/>
                    </a:cubicBezTo>
                    <a:cubicBezTo>
                      <a:pt x="15384" y="16554"/>
                      <a:pt x="15259" y="17001"/>
                      <a:pt x="15366" y="17431"/>
                    </a:cubicBezTo>
                    <a:cubicBezTo>
                      <a:pt x="15348" y="17466"/>
                      <a:pt x="15312" y="17520"/>
                      <a:pt x="15295" y="17574"/>
                    </a:cubicBezTo>
                    <a:cubicBezTo>
                      <a:pt x="15295" y="17592"/>
                      <a:pt x="15295" y="17610"/>
                      <a:pt x="15295" y="17610"/>
                    </a:cubicBezTo>
                    <a:cubicBezTo>
                      <a:pt x="14346" y="18433"/>
                      <a:pt x="13451" y="19327"/>
                      <a:pt x="12592" y="20151"/>
                    </a:cubicBezTo>
                    <a:lnTo>
                      <a:pt x="12539" y="20186"/>
                    </a:lnTo>
                    <a:cubicBezTo>
                      <a:pt x="12521" y="20186"/>
                      <a:pt x="12521" y="20204"/>
                      <a:pt x="12521" y="20222"/>
                    </a:cubicBezTo>
                    <a:lnTo>
                      <a:pt x="12217" y="20526"/>
                    </a:lnTo>
                    <a:cubicBezTo>
                      <a:pt x="12073" y="20634"/>
                      <a:pt x="11948" y="20759"/>
                      <a:pt x="11841" y="20884"/>
                    </a:cubicBezTo>
                    <a:cubicBezTo>
                      <a:pt x="11769" y="20974"/>
                      <a:pt x="11680" y="21045"/>
                      <a:pt x="11590" y="21135"/>
                    </a:cubicBezTo>
                    <a:cubicBezTo>
                      <a:pt x="12020" y="20330"/>
                      <a:pt x="12324" y="19471"/>
                      <a:pt x="12539" y="18594"/>
                    </a:cubicBezTo>
                    <a:cubicBezTo>
                      <a:pt x="12664" y="18129"/>
                      <a:pt x="12807" y="17627"/>
                      <a:pt x="12932" y="17126"/>
                    </a:cubicBezTo>
                    <a:cubicBezTo>
                      <a:pt x="13129" y="17037"/>
                      <a:pt x="13308" y="16912"/>
                      <a:pt x="13433" y="16733"/>
                    </a:cubicBezTo>
                    <a:cubicBezTo>
                      <a:pt x="13577" y="16572"/>
                      <a:pt x="13666" y="16375"/>
                      <a:pt x="13666" y="16160"/>
                    </a:cubicBezTo>
                    <a:cubicBezTo>
                      <a:pt x="13653" y="16108"/>
                      <a:pt x="13621" y="16074"/>
                      <a:pt x="13583" y="16074"/>
                    </a:cubicBezTo>
                    <a:cubicBezTo>
                      <a:pt x="13570" y="16074"/>
                      <a:pt x="13555" y="16079"/>
                      <a:pt x="13541" y="16088"/>
                    </a:cubicBezTo>
                    <a:cubicBezTo>
                      <a:pt x="13362" y="16214"/>
                      <a:pt x="13201" y="16375"/>
                      <a:pt x="13076" y="16554"/>
                    </a:cubicBezTo>
                    <a:cubicBezTo>
                      <a:pt x="13254" y="15874"/>
                      <a:pt x="13362" y="15194"/>
                      <a:pt x="13416" y="14496"/>
                    </a:cubicBezTo>
                    <a:cubicBezTo>
                      <a:pt x="13429" y="14502"/>
                      <a:pt x="13444" y="14507"/>
                      <a:pt x="13460" y="14507"/>
                    </a:cubicBezTo>
                    <a:cubicBezTo>
                      <a:pt x="13488" y="14507"/>
                      <a:pt x="13518" y="14494"/>
                      <a:pt x="13541" y="14460"/>
                    </a:cubicBezTo>
                    <a:lnTo>
                      <a:pt x="13648" y="14299"/>
                    </a:lnTo>
                    <a:cubicBezTo>
                      <a:pt x="13684" y="14245"/>
                      <a:pt x="13720" y="14174"/>
                      <a:pt x="13756" y="14120"/>
                    </a:cubicBezTo>
                    <a:cubicBezTo>
                      <a:pt x="14722" y="13852"/>
                      <a:pt x="15688" y="12778"/>
                      <a:pt x="15330" y="11776"/>
                    </a:cubicBezTo>
                    <a:cubicBezTo>
                      <a:pt x="15323" y="11755"/>
                      <a:pt x="15302" y="11745"/>
                      <a:pt x="15282" y="11745"/>
                    </a:cubicBezTo>
                    <a:cubicBezTo>
                      <a:pt x="15250" y="11745"/>
                      <a:pt x="15219" y="11768"/>
                      <a:pt x="15241" y="11812"/>
                    </a:cubicBezTo>
                    <a:cubicBezTo>
                      <a:pt x="15545" y="12724"/>
                      <a:pt x="14686" y="13476"/>
                      <a:pt x="13899" y="13869"/>
                    </a:cubicBezTo>
                    <a:cubicBezTo>
                      <a:pt x="13952" y="13780"/>
                      <a:pt x="13988" y="13673"/>
                      <a:pt x="14042" y="13583"/>
                    </a:cubicBezTo>
                    <a:cubicBezTo>
                      <a:pt x="14060" y="13547"/>
                      <a:pt x="14078" y="13512"/>
                      <a:pt x="14096" y="13476"/>
                    </a:cubicBezTo>
                    <a:cubicBezTo>
                      <a:pt x="14096" y="13458"/>
                      <a:pt x="14096" y="13440"/>
                      <a:pt x="14096" y="13422"/>
                    </a:cubicBezTo>
                    <a:cubicBezTo>
                      <a:pt x="14811" y="12921"/>
                      <a:pt x="15205" y="12080"/>
                      <a:pt x="15133" y="11203"/>
                    </a:cubicBezTo>
                    <a:cubicBezTo>
                      <a:pt x="15133" y="11174"/>
                      <a:pt x="15110" y="11145"/>
                      <a:pt x="15081" y="11145"/>
                    </a:cubicBezTo>
                    <a:cubicBezTo>
                      <a:pt x="15075" y="11145"/>
                      <a:pt x="15068" y="11146"/>
                      <a:pt x="15062" y="11149"/>
                    </a:cubicBezTo>
                    <a:cubicBezTo>
                      <a:pt x="14793" y="11221"/>
                      <a:pt x="14561" y="11400"/>
                      <a:pt x="14418" y="11633"/>
                    </a:cubicBezTo>
                    <a:cubicBezTo>
                      <a:pt x="14436" y="11346"/>
                      <a:pt x="14436" y="11042"/>
                      <a:pt x="14418" y="10738"/>
                    </a:cubicBezTo>
                    <a:cubicBezTo>
                      <a:pt x="14418" y="10709"/>
                      <a:pt x="14394" y="10679"/>
                      <a:pt x="14366" y="10679"/>
                    </a:cubicBezTo>
                    <a:cubicBezTo>
                      <a:pt x="14359" y="10679"/>
                      <a:pt x="14353" y="10681"/>
                      <a:pt x="14346" y="10684"/>
                    </a:cubicBezTo>
                    <a:cubicBezTo>
                      <a:pt x="13917" y="10845"/>
                      <a:pt x="13594" y="11203"/>
                      <a:pt x="13487" y="11633"/>
                    </a:cubicBezTo>
                    <a:cubicBezTo>
                      <a:pt x="13403" y="11464"/>
                      <a:pt x="13066" y="10988"/>
                      <a:pt x="12838" y="10988"/>
                    </a:cubicBezTo>
                    <a:cubicBezTo>
                      <a:pt x="12775" y="10988"/>
                      <a:pt x="12721" y="11025"/>
                      <a:pt x="12682" y="11114"/>
                    </a:cubicBezTo>
                    <a:cubicBezTo>
                      <a:pt x="12664" y="11042"/>
                      <a:pt x="12646" y="10970"/>
                      <a:pt x="12646" y="10899"/>
                    </a:cubicBezTo>
                    <a:cubicBezTo>
                      <a:pt x="12646" y="10851"/>
                      <a:pt x="12606" y="10827"/>
                      <a:pt x="12569" y="10827"/>
                    </a:cubicBezTo>
                    <a:cubicBezTo>
                      <a:pt x="12551" y="10827"/>
                      <a:pt x="12533" y="10833"/>
                      <a:pt x="12521" y="10845"/>
                    </a:cubicBezTo>
                    <a:cubicBezTo>
                      <a:pt x="11912" y="11364"/>
                      <a:pt x="11948" y="13064"/>
                      <a:pt x="12682" y="13565"/>
                    </a:cubicBezTo>
                    <a:cubicBezTo>
                      <a:pt x="12360" y="13476"/>
                      <a:pt x="12073" y="13315"/>
                      <a:pt x="11841" y="13082"/>
                    </a:cubicBezTo>
                    <a:cubicBezTo>
                      <a:pt x="11680" y="12921"/>
                      <a:pt x="11572" y="12706"/>
                      <a:pt x="11537" y="12474"/>
                    </a:cubicBezTo>
                    <a:cubicBezTo>
                      <a:pt x="11519" y="12205"/>
                      <a:pt x="11680" y="11990"/>
                      <a:pt x="11805" y="11758"/>
                    </a:cubicBezTo>
                    <a:cubicBezTo>
                      <a:pt x="11805" y="11729"/>
                      <a:pt x="11793" y="11699"/>
                      <a:pt x="11769" y="11699"/>
                    </a:cubicBezTo>
                    <a:cubicBezTo>
                      <a:pt x="11764" y="11699"/>
                      <a:pt x="11758" y="11701"/>
                      <a:pt x="11751" y="11704"/>
                    </a:cubicBezTo>
                    <a:cubicBezTo>
                      <a:pt x="11340" y="11990"/>
                      <a:pt x="11322" y="12527"/>
                      <a:pt x="11554" y="12939"/>
                    </a:cubicBezTo>
                    <a:cubicBezTo>
                      <a:pt x="11823" y="13386"/>
                      <a:pt x="12306" y="13655"/>
                      <a:pt x="12825" y="13673"/>
                    </a:cubicBezTo>
                    <a:cubicBezTo>
                      <a:pt x="12843" y="13673"/>
                      <a:pt x="12843" y="13673"/>
                      <a:pt x="12861" y="13655"/>
                    </a:cubicBezTo>
                    <a:cubicBezTo>
                      <a:pt x="12897" y="13673"/>
                      <a:pt x="12932" y="13691"/>
                      <a:pt x="12986" y="13691"/>
                    </a:cubicBezTo>
                    <a:cubicBezTo>
                      <a:pt x="13022" y="13869"/>
                      <a:pt x="13058" y="14048"/>
                      <a:pt x="13076" y="14245"/>
                    </a:cubicBezTo>
                    <a:cubicBezTo>
                      <a:pt x="13086" y="14285"/>
                      <a:pt x="13129" y="14309"/>
                      <a:pt x="13169" y="14309"/>
                    </a:cubicBezTo>
                    <a:cubicBezTo>
                      <a:pt x="13200" y="14309"/>
                      <a:pt x="13229" y="14295"/>
                      <a:pt x="13237" y="14263"/>
                    </a:cubicBezTo>
                    <a:cubicBezTo>
                      <a:pt x="13254" y="14263"/>
                      <a:pt x="13272" y="14245"/>
                      <a:pt x="13290" y="14245"/>
                    </a:cubicBezTo>
                    <a:cubicBezTo>
                      <a:pt x="13165" y="15587"/>
                      <a:pt x="12914" y="16930"/>
                      <a:pt x="12539" y="18236"/>
                    </a:cubicBezTo>
                    <a:cubicBezTo>
                      <a:pt x="12610" y="17735"/>
                      <a:pt x="12592" y="17234"/>
                      <a:pt x="12521" y="16733"/>
                    </a:cubicBezTo>
                    <a:cubicBezTo>
                      <a:pt x="12342" y="15587"/>
                      <a:pt x="11340" y="15104"/>
                      <a:pt x="10839" y="14138"/>
                    </a:cubicBezTo>
                    <a:cubicBezTo>
                      <a:pt x="10832" y="14119"/>
                      <a:pt x="10817" y="14111"/>
                      <a:pt x="10801" y="14111"/>
                    </a:cubicBezTo>
                    <a:cubicBezTo>
                      <a:pt x="10771" y="14111"/>
                      <a:pt x="10737" y="14139"/>
                      <a:pt x="10749" y="14174"/>
                    </a:cubicBezTo>
                    <a:cubicBezTo>
                      <a:pt x="11018" y="15265"/>
                      <a:pt x="10892" y="16393"/>
                      <a:pt x="11018" y="17502"/>
                    </a:cubicBezTo>
                    <a:cubicBezTo>
                      <a:pt x="11179" y="18683"/>
                      <a:pt x="11751" y="19632"/>
                      <a:pt x="11537" y="20866"/>
                    </a:cubicBezTo>
                    <a:cubicBezTo>
                      <a:pt x="11393" y="21153"/>
                      <a:pt x="11250" y="21439"/>
                      <a:pt x="11089" y="21708"/>
                    </a:cubicBezTo>
                    <a:cubicBezTo>
                      <a:pt x="10588" y="22298"/>
                      <a:pt x="10159" y="22942"/>
                      <a:pt x="9765" y="23622"/>
                    </a:cubicBezTo>
                    <a:cubicBezTo>
                      <a:pt x="9675" y="22763"/>
                      <a:pt x="9586" y="21886"/>
                      <a:pt x="9496" y="21028"/>
                    </a:cubicBezTo>
                    <a:cubicBezTo>
                      <a:pt x="9765" y="20652"/>
                      <a:pt x="9872" y="20186"/>
                      <a:pt x="9801" y="19739"/>
                    </a:cubicBezTo>
                    <a:cubicBezTo>
                      <a:pt x="9789" y="19704"/>
                      <a:pt x="9763" y="19685"/>
                      <a:pt x="9736" y="19685"/>
                    </a:cubicBezTo>
                    <a:cubicBezTo>
                      <a:pt x="9721" y="19685"/>
                      <a:pt x="9706" y="19691"/>
                      <a:pt x="9693" y="19703"/>
                    </a:cubicBezTo>
                    <a:cubicBezTo>
                      <a:pt x="9568" y="19793"/>
                      <a:pt x="9479" y="19918"/>
                      <a:pt x="9407" y="20061"/>
                    </a:cubicBezTo>
                    <a:cubicBezTo>
                      <a:pt x="9318" y="19005"/>
                      <a:pt x="9246" y="17967"/>
                      <a:pt x="9210" y="16912"/>
                    </a:cubicBezTo>
                    <a:cubicBezTo>
                      <a:pt x="9192" y="16643"/>
                      <a:pt x="9192" y="16393"/>
                      <a:pt x="9192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17" y="14676"/>
                      <a:pt x="9683" y="14648"/>
                      <a:pt x="9651" y="14648"/>
                    </a:cubicBezTo>
                    <a:cubicBezTo>
                      <a:pt x="9633" y="14648"/>
                      <a:pt x="9616" y="14656"/>
                      <a:pt x="9604" y="14675"/>
                    </a:cubicBezTo>
                    <a:cubicBezTo>
                      <a:pt x="9407" y="14854"/>
                      <a:pt x="9264" y="15086"/>
                      <a:pt x="9192" y="15337"/>
                    </a:cubicBezTo>
                    <a:cubicBezTo>
                      <a:pt x="9192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18" y="12295"/>
                      <a:pt x="10320" y="10469"/>
                      <a:pt x="11411" y="8823"/>
                    </a:cubicBezTo>
                    <a:cubicBezTo>
                      <a:pt x="12234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34" y="5405"/>
                      <a:pt x="13917" y="5638"/>
                      <a:pt x="13827" y="5835"/>
                    </a:cubicBezTo>
                    <a:cubicBezTo>
                      <a:pt x="13756" y="6103"/>
                      <a:pt x="13684" y="6371"/>
                      <a:pt x="13594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23" y="9915"/>
                      <a:pt x="10749" y="10756"/>
                      <a:pt x="9944" y="11812"/>
                    </a:cubicBezTo>
                    <a:cubicBezTo>
                      <a:pt x="9918" y="11850"/>
                      <a:pt x="9948" y="11880"/>
                      <a:pt x="9980" y="11880"/>
                    </a:cubicBezTo>
                    <a:cubicBezTo>
                      <a:pt x="9993" y="11880"/>
                      <a:pt x="10005" y="11875"/>
                      <a:pt x="10015" y="11865"/>
                    </a:cubicBezTo>
                    <a:cubicBezTo>
                      <a:pt x="12038" y="9915"/>
                      <a:pt x="13952" y="7624"/>
                      <a:pt x="14149" y="4689"/>
                    </a:cubicBezTo>
                    <a:cubicBezTo>
                      <a:pt x="14162" y="4651"/>
                      <a:pt x="14119" y="4621"/>
                      <a:pt x="14081" y="4621"/>
                    </a:cubicBezTo>
                    <a:cubicBezTo>
                      <a:pt x="14066" y="4621"/>
                      <a:pt x="14052" y="4626"/>
                      <a:pt x="14042" y="4636"/>
                    </a:cubicBezTo>
                    <a:cubicBezTo>
                      <a:pt x="13111" y="5763"/>
                      <a:pt x="11930" y="6640"/>
                      <a:pt x="11035" y="7803"/>
                    </a:cubicBezTo>
                    <a:cubicBezTo>
                      <a:pt x="10141" y="8948"/>
                      <a:pt x="9711" y="10434"/>
                      <a:pt x="9550" y="11847"/>
                    </a:cubicBezTo>
                    <a:cubicBezTo>
                      <a:pt x="9550" y="11865"/>
                      <a:pt x="9568" y="11883"/>
                      <a:pt x="9586" y="11883"/>
                    </a:cubicBezTo>
                    <a:cubicBezTo>
                      <a:pt x="9479" y="12169"/>
                      <a:pt x="9389" y="12456"/>
                      <a:pt x="9318" y="12760"/>
                    </a:cubicBezTo>
                    <a:cubicBezTo>
                      <a:pt x="9461" y="10970"/>
                      <a:pt x="9693" y="9217"/>
                      <a:pt x="9908" y="7445"/>
                    </a:cubicBezTo>
                    <a:cubicBezTo>
                      <a:pt x="10212" y="7123"/>
                      <a:pt x="10409" y="6729"/>
                      <a:pt x="10481" y="6300"/>
                    </a:cubicBezTo>
                    <a:cubicBezTo>
                      <a:pt x="10481" y="6256"/>
                      <a:pt x="10432" y="6224"/>
                      <a:pt x="10395" y="6224"/>
                    </a:cubicBezTo>
                    <a:cubicBezTo>
                      <a:pt x="10387" y="6224"/>
                      <a:pt x="10380" y="6225"/>
                      <a:pt x="10373" y="6228"/>
                    </a:cubicBezTo>
                    <a:cubicBezTo>
                      <a:pt x="10230" y="6318"/>
                      <a:pt x="10087" y="6443"/>
                      <a:pt x="9998" y="6604"/>
                    </a:cubicBezTo>
                    <a:cubicBezTo>
                      <a:pt x="10051" y="6157"/>
                      <a:pt x="10105" y="5691"/>
                      <a:pt x="10141" y="5244"/>
                    </a:cubicBezTo>
                    <a:cubicBezTo>
                      <a:pt x="10159" y="5226"/>
                      <a:pt x="10177" y="5208"/>
                      <a:pt x="10177" y="5172"/>
                    </a:cubicBezTo>
                    <a:cubicBezTo>
                      <a:pt x="10177" y="5155"/>
                      <a:pt x="10159" y="5137"/>
                      <a:pt x="10159" y="5101"/>
                    </a:cubicBezTo>
                    <a:cubicBezTo>
                      <a:pt x="10141" y="5083"/>
                      <a:pt x="10159" y="5029"/>
                      <a:pt x="10159" y="4976"/>
                    </a:cubicBezTo>
                    <a:cubicBezTo>
                      <a:pt x="10552" y="4850"/>
                      <a:pt x="10839" y="4510"/>
                      <a:pt x="10946" y="4117"/>
                    </a:cubicBezTo>
                    <a:lnTo>
                      <a:pt x="11018" y="4099"/>
                    </a:lnTo>
                    <a:cubicBezTo>
                      <a:pt x="11277" y="4295"/>
                      <a:pt x="11567" y="4362"/>
                      <a:pt x="11871" y="4362"/>
                    </a:cubicBezTo>
                    <a:cubicBezTo>
                      <a:pt x="12538" y="4362"/>
                      <a:pt x="13275" y="4038"/>
                      <a:pt x="13920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31" y="4045"/>
                      <a:pt x="14167" y="3991"/>
                      <a:pt x="14149" y="3938"/>
                    </a:cubicBezTo>
                    <a:cubicBezTo>
                      <a:pt x="14052" y="3402"/>
                      <a:pt x="13513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62" y="2846"/>
                      <a:pt x="13630" y="2309"/>
                      <a:pt x="13934" y="1772"/>
                    </a:cubicBezTo>
                    <a:cubicBezTo>
                      <a:pt x="13970" y="1719"/>
                      <a:pt x="13917" y="1647"/>
                      <a:pt x="13863" y="1647"/>
                    </a:cubicBezTo>
                    <a:cubicBezTo>
                      <a:pt x="13720" y="1637"/>
                      <a:pt x="13572" y="1629"/>
                      <a:pt x="13425" y="1629"/>
                    </a:cubicBezTo>
                    <a:cubicBezTo>
                      <a:pt x="13040" y="1629"/>
                      <a:pt x="12658" y="1687"/>
                      <a:pt x="12360" y="1933"/>
                    </a:cubicBezTo>
                    <a:cubicBezTo>
                      <a:pt x="12485" y="1593"/>
                      <a:pt x="12503" y="1218"/>
                      <a:pt x="12431" y="860"/>
                    </a:cubicBezTo>
                    <a:cubicBezTo>
                      <a:pt x="12431" y="834"/>
                      <a:pt x="12412" y="817"/>
                      <a:pt x="12388" y="817"/>
                    </a:cubicBezTo>
                    <a:cubicBezTo>
                      <a:pt x="12379" y="817"/>
                      <a:pt x="12369" y="819"/>
                      <a:pt x="12360" y="824"/>
                    </a:cubicBezTo>
                    <a:lnTo>
                      <a:pt x="12270" y="896"/>
                    </a:lnTo>
                    <a:cubicBezTo>
                      <a:pt x="12324" y="699"/>
                      <a:pt x="12431" y="663"/>
                      <a:pt x="12413" y="502"/>
                    </a:cubicBezTo>
                    <a:cubicBezTo>
                      <a:pt x="12413" y="466"/>
                      <a:pt x="12396" y="448"/>
                      <a:pt x="12360" y="430"/>
                    </a:cubicBezTo>
                    <a:cubicBezTo>
                      <a:pt x="12274" y="411"/>
                      <a:pt x="12193" y="401"/>
                      <a:pt x="12115" y="401"/>
                    </a:cubicBezTo>
                    <a:cubicBezTo>
                      <a:pt x="11624" y="401"/>
                      <a:pt x="11288" y="770"/>
                      <a:pt x="11071" y="1218"/>
                    </a:cubicBezTo>
                    <a:cubicBezTo>
                      <a:pt x="11018" y="824"/>
                      <a:pt x="10910" y="448"/>
                      <a:pt x="10857" y="72"/>
                    </a:cubicBezTo>
                    <a:cubicBezTo>
                      <a:pt x="10839" y="19"/>
                      <a:pt x="10803" y="1"/>
                      <a:pt x="1076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2"/>
              <p:cNvSpPr/>
              <p:nvPr/>
            </p:nvSpPr>
            <p:spPr>
              <a:xfrm>
                <a:off x="4110450" y="1591175"/>
                <a:ext cx="264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6" extrusionOk="0">
                    <a:moveTo>
                      <a:pt x="992" y="1"/>
                    </a:moveTo>
                    <a:cubicBezTo>
                      <a:pt x="598" y="430"/>
                      <a:pt x="276" y="914"/>
                      <a:pt x="25" y="1415"/>
                    </a:cubicBezTo>
                    <a:cubicBezTo>
                      <a:pt x="0" y="1440"/>
                      <a:pt x="29" y="1465"/>
                      <a:pt x="54" y="1465"/>
                    </a:cubicBezTo>
                    <a:cubicBezTo>
                      <a:pt x="64" y="1465"/>
                      <a:pt x="74" y="1461"/>
                      <a:pt x="79" y="1450"/>
                    </a:cubicBezTo>
                    <a:cubicBezTo>
                      <a:pt x="383" y="967"/>
                      <a:pt x="795" y="556"/>
                      <a:pt x="1045" y="55"/>
                    </a:cubicBezTo>
                    <a:cubicBezTo>
                      <a:pt x="1058" y="29"/>
                      <a:pt x="1044" y="4"/>
                      <a:pt x="1022" y="4"/>
                    </a:cubicBezTo>
                    <a:cubicBezTo>
                      <a:pt x="1013" y="4"/>
                      <a:pt x="1002" y="8"/>
                      <a:pt x="992" y="19"/>
                    </a:cubicBezTo>
                    <a:lnTo>
                      <a:pt x="992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2"/>
              <p:cNvSpPr/>
              <p:nvPr/>
            </p:nvSpPr>
            <p:spPr>
              <a:xfrm>
                <a:off x="3904150" y="1644125"/>
                <a:ext cx="223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79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4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2"/>
              <p:cNvSpPr/>
              <p:nvPr/>
            </p:nvSpPr>
            <p:spPr>
              <a:xfrm>
                <a:off x="3983575" y="1477100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4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7"/>
                      <a:pt x="841" y="1575"/>
                      <a:pt x="859" y="1575"/>
                    </a:cubicBezTo>
                    <a:cubicBezTo>
                      <a:pt x="865" y="1586"/>
                      <a:pt x="874" y="1591"/>
                      <a:pt x="884" y="1591"/>
                    </a:cubicBezTo>
                    <a:cubicBezTo>
                      <a:pt x="905" y="1591"/>
                      <a:pt x="931" y="1570"/>
                      <a:pt x="931" y="1557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7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2"/>
              <p:cNvSpPr/>
              <p:nvPr/>
            </p:nvSpPr>
            <p:spPr>
              <a:xfrm>
                <a:off x="3804400" y="11234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6"/>
                    </a:cubicBezTo>
                    <a:cubicBezTo>
                      <a:pt x="1161" y="710"/>
                      <a:pt x="1168" y="711"/>
                      <a:pt x="1174" y="711"/>
                    </a:cubicBezTo>
                    <a:cubicBezTo>
                      <a:pt x="1201" y="711"/>
                      <a:pt x="1220" y="682"/>
                      <a:pt x="1190" y="653"/>
                    </a:cubicBezTo>
                    <a:lnTo>
                      <a:pt x="1190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81" y="8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2"/>
              <p:cNvSpPr/>
              <p:nvPr/>
            </p:nvSpPr>
            <p:spPr>
              <a:xfrm>
                <a:off x="4004600" y="8937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0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2"/>
                      <a:pt x="824" y="197"/>
                      <a:pt x="859" y="72"/>
                    </a:cubicBezTo>
                    <a:cubicBezTo>
                      <a:pt x="859" y="36"/>
                      <a:pt x="841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2"/>
              <p:cNvSpPr/>
              <p:nvPr/>
            </p:nvSpPr>
            <p:spPr>
              <a:xfrm>
                <a:off x="3827650" y="10493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1" y="51"/>
                      <a:pt x="28" y="91"/>
                    </a:cubicBezTo>
                    <a:cubicBezTo>
                      <a:pt x="130" y="207"/>
                      <a:pt x="324" y="349"/>
                      <a:pt x="505" y="349"/>
                    </a:cubicBezTo>
                    <a:cubicBezTo>
                      <a:pt x="577" y="349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5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2"/>
              <p:cNvSpPr/>
              <p:nvPr/>
            </p:nvSpPr>
            <p:spPr>
              <a:xfrm>
                <a:off x="4204000" y="11762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0"/>
                    </a:moveTo>
                    <a:cubicBezTo>
                      <a:pt x="38" y="0"/>
                      <a:pt x="0" y="28"/>
                      <a:pt x="24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2"/>
              <p:cNvSpPr/>
              <p:nvPr/>
            </p:nvSpPr>
            <p:spPr>
              <a:xfrm>
                <a:off x="3859650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7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2"/>
              <p:cNvSpPr/>
              <p:nvPr/>
            </p:nvSpPr>
            <p:spPr>
              <a:xfrm>
                <a:off x="3980875" y="9150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9" y="151"/>
                      <a:pt x="413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2" y="1"/>
                      <a:pt x="98" y="3"/>
                      <a:pt x="73" y="7"/>
                    </a:cubicBezTo>
                    <a:cubicBezTo>
                      <a:pt x="37" y="7"/>
                      <a:pt x="1" y="25"/>
                      <a:pt x="1" y="61"/>
                    </a:cubicBezTo>
                    <a:cubicBezTo>
                      <a:pt x="37" y="383"/>
                      <a:pt x="198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1" y="1269"/>
                    </a:cubicBezTo>
                    <a:cubicBezTo>
                      <a:pt x="506" y="1269"/>
                      <a:pt x="520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74" y="956"/>
                      <a:pt x="574" y="938"/>
                      <a:pt x="556" y="902"/>
                    </a:cubicBezTo>
                    <a:cubicBezTo>
                      <a:pt x="556" y="499"/>
                      <a:pt x="493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2"/>
              <p:cNvSpPr/>
              <p:nvPr/>
            </p:nvSpPr>
            <p:spPr>
              <a:xfrm>
                <a:off x="4179525" y="1632900"/>
                <a:ext cx="54785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0" extrusionOk="0">
                    <a:moveTo>
                      <a:pt x="9861" y="4720"/>
                    </a:moveTo>
                    <a:cubicBezTo>
                      <a:pt x="9861" y="4810"/>
                      <a:pt x="9843" y="4899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7" y="5776"/>
                      <a:pt x="9467" y="5257"/>
                      <a:pt x="9861" y="4720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20" y="7100"/>
                      <a:pt x="10755" y="7637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8"/>
                    </a:cubicBezTo>
                    <a:cubicBezTo>
                      <a:pt x="9574" y="10178"/>
                      <a:pt x="9413" y="10518"/>
                      <a:pt x="9216" y="10823"/>
                    </a:cubicBezTo>
                    <a:cubicBezTo>
                      <a:pt x="9324" y="10375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2" y="11449"/>
                      <a:pt x="12169" y="11646"/>
                      <a:pt x="12312" y="11878"/>
                    </a:cubicBezTo>
                    <a:cubicBezTo>
                      <a:pt x="12080" y="11717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cubicBezTo>
                      <a:pt x="10899" y="14581"/>
                      <a:pt x="11185" y="14939"/>
                      <a:pt x="11256" y="15350"/>
                    </a:cubicBezTo>
                    <a:cubicBezTo>
                      <a:pt x="10899" y="15153"/>
                      <a:pt x="10702" y="14777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59" y="13525"/>
                      <a:pt x="12384" y="13650"/>
                      <a:pt x="12491" y="13740"/>
                    </a:cubicBezTo>
                    <a:cubicBezTo>
                      <a:pt x="12813" y="14205"/>
                      <a:pt x="13153" y="14634"/>
                      <a:pt x="13547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5" y="16647"/>
                      <a:pt x="15354" y="16650"/>
                      <a:pt x="15363" y="16650"/>
                    </a:cubicBezTo>
                    <a:cubicBezTo>
                      <a:pt x="15392" y="16650"/>
                      <a:pt x="15418" y="16612"/>
                      <a:pt x="15390" y="16585"/>
                    </a:cubicBezTo>
                    <a:cubicBezTo>
                      <a:pt x="14925" y="16012"/>
                      <a:pt x="14299" y="15654"/>
                      <a:pt x="13798" y="15117"/>
                    </a:cubicBezTo>
                    <a:cubicBezTo>
                      <a:pt x="13493" y="14795"/>
                      <a:pt x="13225" y="14455"/>
                      <a:pt x="12939" y="14097"/>
                    </a:cubicBezTo>
                    <a:lnTo>
                      <a:pt x="12939" y="14097"/>
                    </a:lnTo>
                    <a:cubicBezTo>
                      <a:pt x="13243" y="14294"/>
                      <a:pt x="13565" y="14455"/>
                      <a:pt x="13851" y="14634"/>
                    </a:cubicBezTo>
                    <a:cubicBezTo>
                      <a:pt x="15140" y="15350"/>
                      <a:pt x="15856" y="16245"/>
                      <a:pt x="16714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4" y="15815"/>
                      <a:pt x="12885" y="14831"/>
                      <a:pt x="12312" y="13757"/>
                    </a:cubicBezTo>
                    <a:lnTo>
                      <a:pt x="12169" y="13417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2"/>
                      <a:pt x="10702" y="17927"/>
                    </a:cubicBezTo>
                    <a:close/>
                    <a:moveTo>
                      <a:pt x="8823" y="18893"/>
                    </a:moveTo>
                    <a:lnTo>
                      <a:pt x="8823" y="18893"/>
                    </a:lnTo>
                    <a:cubicBezTo>
                      <a:pt x="9020" y="19233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3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2"/>
                    </a:cubicBezTo>
                    <a:lnTo>
                      <a:pt x="16213" y="20092"/>
                    </a:lnTo>
                    <a:cubicBezTo>
                      <a:pt x="16196" y="20092"/>
                      <a:pt x="16178" y="20092"/>
                      <a:pt x="16160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5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4"/>
                    </a:cubicBezTo>
                    <a:cubicBezTo>
                      <a:pt x="16034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3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3"/>
                      <a:pt x="16500" y="20647"/>
                    </a:cubicBezTo>
                    <a:cubicBezTo>
                      <a:pt x="16518" y="20737"/>
                      <a:pt x="16536" y="20844"/>
                      <a:pt x="16553" y="20951"/>
                    </a:cubicBezTo>
                    <a:cubicBezTo>
                      <a:pt x="16482" y="20880"/>
                      <a:pt x="16446" y="20808"/>
                      <a:pt x="16392" y="20737"/>
                    </a:cubicBezTo>
                    <a:cubicBezTo>
                      <a:pt x="16374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lnTo>
                      <a:pt x="12205" y="14169"/>
                    </a:lnTo>
                    <a:cubicBezTo>
                      <a:pt x="12276" y="15350"/>
                      <a:pt x="12473" y="16513"/>
                      <a:pt x="12366" y="17712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2"/>
                    </a:cubicBezTo>
                    <a:cubicBezTo>
                      <a:pt x="12527" y="16692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6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5" y="19090"/>
                    </a:cubicBezTo>
                    <a:cubicBezTo>
                      <a:pt x="12652" y="19752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3"/>
                      <a:pt x="12151" y="14008"/>
                    </a:cubicBezTo>
                    <a:close/>
                    <a:moveTo>
                      <a:pt x="16840" y="20558"/>
                    </a:moveTo>
                    <a:cubicBezTo>
                      <a:pt x="16947" y="20598"/>
                      <a:pt x="17055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1"/>
                    </a:cubicBezTo>
                    <a:cubicBezTo>
                      <a:pt x="17284" y="20611"/>
                      <a:pt x="17301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7" y="20683"/>
                      <a:pt x="17842" y="20701"/>
                    </a:cubicBezTo>
                    <a:cubicBezTo>
                      <a:pt x="18003" y="20772"/>
                      <a:pt x="18146" y="20826"/>
                      <a:pt x="18289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3" y="21792"/>
                      <a:pt x="18629" y="21792"/>
                    </a:cubicBezTo>
                    <a:cubicBezTo>
                      <a:pt x="18603" y="21796"/>
                      <a:pt x="18577" y="21797"/>
                      <a:pt x="18551" y="21797"/>
                    </a:cubicBezTo>
                    <a:cubicBezTo>
                      <a:pt x="18160" y="21797"/>
                      <a:pt x="17734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1"/>
                      <a:pt x="16858" y="20593"/>
                      <a:pt x="16840" y="20558"/>
                    </a:cubicBezTo>
                    <a:close/>
                    <a:moveTo>
                      <a:pt x="9270" y="14455"/>
                    </a:moveTo>
                    <a:lnTo>
                      <a:pt x="9270" y="14455"/>
                    </a:lnTo>
                    <a:cubicBezTo>
                      <a:pt x="9234" y="14742"/>
                      <a:pt x="9181" y="15010"/>
                      <a:pt x="9127" y="15296"/>
                    </a:cubicBezTo>
                    <a:cubicBezTo>
                      <a:pt x="8912" y="15887"/>
                      <a:pt x="8662" y="16460"/>
                      <a:pt x="8357" y="16996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1"/>
                      <a:pt x="6220" y="20411"/>
                    </a:cubicBezTo>
                    <a:cubicBezTo>
                      <a:pt x="6231" y="20411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2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66" y="16245"/>
                      <a:pt x="8912" y="16621"/>
                      <a:pt x="8841" y="16996"/>
                    </a:cubicBezTo>
                    <a:cubicBezTo>
                      <a:pt x="8071" y="19108"/>
                      <a:pt x="6640" y="21059"/>
                      <a:pt x="4510" y="21810"/>
                    </a:cubicBezTo>
                    <a:cubicBezTo>
                      <a:pt x="4510" y="21810"/>
                      <a:pt x="5190" y="20289"/>
                      <a:pt x="5279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5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4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6" y="20933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4"/>
                      <a:pt x="15941" y="21244"/>
                    </a:cubicBezTo>
                    <a:cubicBezTo>
                      <a:pt x="15954" y="21244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09" y="21685"/>
                      <a:pt x="15909" y="21900"/>
                    </a:cubicBezTo>
                    <a:cubicBezTo>
                      <a:pt x="15730" y="22079"/>
                      <a:pt x="15587" y="22293"/>
                      <a:pt x="15516" y="22526"/>
                    </a:cubicBezTo>
                    <a:cubicBezTo>
                      <a:pt x="15390" y="21971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lnTo>
                      <a:pt x="16679" y="20808"/>
                    </a:ln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5" y="21112"/>
                      <a:pt x="17216" y="21256"/>
                      <a:pt x="17395" y="21381"/>
                    </a:cubicBezTo>
                    <a:cubicBezTo>
                      <a:pt x="17448" y="21506"/>
                      <a:pt x="17502" y="21613"/>
                      <a:pt x="17538" y="21685"/>
                    </a:cubicBezTo>
                    <a:cubicBezTo>
                      <a:pt x="17735" y="22025"/>
                      <a:pt x="17842" y="22401"/>
                      <a:pt x="17896" y="22794"/>
                    </a:cubicBezTo>
                    <a:lnTo>
                      <a:pt x="17896" y="22812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2"/>
                      <a:pt x="16714" y="21685"/>
                      <a:pt x="16661" y="21560"/>
                    </a:cubicBezTo>
                    <a:cubicBezTo>
                      <a:pt x="16643" y="21417"/>
                      <a:pt x="16589" y="21273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2"/>
                    </a:moveTo>
                    <a:cubicBezTo>
                      <a:pt x="16374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4" y="22866"/>
                    </a:lnTo>
                    <a:cubicBezTo>
                      <a:pt x="16300" y="22994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4" y="22902"/>
                    </a:cubicBezTo>
                    <a:cubicBezTo>
                      <a:pt x="16034" y="22633"/>
                      <a:pt x="16052" y="22383"/>
                      <a:pt x="16070" y="22114"/>
                    </a:cubicBezTo>
                    <a:cubicBezTo>
                      <a:pt x="16088" y="21810"/>
                      <a:pt x="16142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2"/>
                    </a:lnTo>
                    <a:close/>
                    <a:moveTo>
                      <a:pt x="7516" y="22651"/>
                    </a:moveTo>
                    <a:lnTo>
                      <a:pt x="7516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0"/>
                      <a:pt x="7516" y="22651"/>
                    </a:cubicBezTo>
                    <a:close/>
                    <a:moveTo>
                      <a:pt x="7158" y="24351"/>
                    </a:moveTo>
                    <a:cubicBezTo>
                      <a:pt x="7212" y="24495"/>
                      <a:pt x="7248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3"/>
                      <a:pt x="7158" y="24566"/>
                      <a:pt x="7123" y="24477"/>
                    </a:cubicBezTo>
                    <a:lnTo>
                      <a:pt x="7158" y="24351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3"/>
                      <a:pt x="6049" y="25049"/>
                    </a:cubicBezTo>
                    <a:cubicBezTo>
                      <a:pt x="6031" y="25085"/>
                      <a:pt x="6049" y="25121"/>
                      <a:pt x="6067" y="25139"/>
                    </a:cubicBezTo>
                    <a:cubicBezTo>
                      <a:pt x="5584" y="25228"/>
                      <a:pt x="5101" y="25389"/>
                      <a:pt x="4635" y="25532"/>
                    </a:cubicBezTo>
                    <a:cubicBezTo>
                      <a:pt x="5065" y="25210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7" y="25163"/>
                      <a:pt x="11570" y="25473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8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0"/>
                      <a:pt x="8859" y="26195"/>
                    </a:cubicBezTo>
                    <a:cubicBezTo>
                      <a:pt x="8928" y="26403"/>
                      <a:pt x="8911" y="26482"/>
                      <a:pt x="8767" y="26482"/>
                    </a:cubicBezTo>
                    <a:cubicBezTo>
                      <a:pt x="8725" y="26482"/>
                      <a:pt x="8672" y="26475"/>
                      <a:pt x="8608" y="26463"/>
                    </a:cubicBezTo>
                    <a:cubicBezTo>
                      <a:pt x="8429" y="26409"/>
                      <a:pt x="8250" y="26320"/>
                      <a:pt x="8107" y="26195"/>
                    </a:cubicBezTo>
                    <a:cubicBezTo>
                      <a:pt x="8000" y="26105"/>
                      <a:pt x="7910" y="25998"/>
                      <a:pt x="7821" y="25890"/>
                    </a:cubicBezTo>
                    <a:cubicBezTo>
                      <a:pt x="7749" y="25711"/>
                      <a:pt x="7642" y="25550"/>
                      <a:pt x="7534" y="25389"/>
                    </a:cubicBezTo>
                    <a:cubicBezTo>
                      <a:pt x="7516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1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2" y="26606"/>
                      <a:pt x="5065" y="26964"/>
                      <a:pt x="4456" y="27000"/>
                    </a:cubicBezTo>
                    <a:lnTo>
                      <a:pt x="4438" y="27000"/>
                    </a:lnTo>
                    <a:cubicBezTo>
                      <a:pt x="4707" y="26570"/>
                      <a:pt x="5047" y="26177"/>
                      <a:pt x="5441" y="25837"/>
                    </a:cubicBezTo>
                    <a:cubicBezTo>
                      <a:pt x="5655" y="25640"/>
                      <a:pt x="5906" y="25479"/>
                      <a:pt x="6138" y="25300"/>
                    </a:cubicBezTo>
                    <a:lnTo>
                      <a:pt x="6443" y="25175"/>
                    </a:lnTo>
                    <a:cubicBezTo>
                      <a:pt x="6496" y="25157"/>
                      <a:pt x="6496" y="25067"/>
                      <a:pt x="6443" y="25067"/>
                    </a:cubicBezTo>
                    <a:cubicBezTo>
                      <a:pt x="6496" y="25031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2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3" y="10554"/>
                      <a:pt x="11435" y="12290"/>
                      <a:pt x="12098" y="13936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4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6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72" y="22127"/>
                      <a:pt x="12027" y="22173"/>
                      <a:pt x="12073" y="22173"/>
                    </a:cubicBezTo>
                    <a:cubicBezTo>
                      <a:pt x="12101" y="22173"/>
                      <a:pt x="12127" y="22155"/>
                      <a:pt x="12133" y="22114"/>
                    </a:cubicBezTo>
                    <a:cubicBezTo>
                      <a:pt x="12169" y="21971"/>
                      <a:pt x="12187" y="21828"/>
                      <a:pt x="12205" y="21685"/>
                    </a:cubicBezTo>
                    <a:cubicBezTo>
                      <a:pt x="12259" y="21399"/>
                      <a:pt x="12348" y="21112"/>
                      <a:pt x="12438" y="20844"/>
                    </a:cubicBezTo>
                    <a:cubicBezTo>
                      <a:pt x="12634" y="20128"/>
                      <a:pt x="12885" y="19448"/>
                      <a:pt x="13028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5"/>
                      <a:pt x="13601" y="20432"/>
                    </a:cubicBezTo>
                    <a:cubicBezTo>
                      <a:pt x="13440" y="20701"/>
                      <a:pt x="13297" y="20987"/>
                      <a:pt x="13189" y="21291"/>
                    </a:cubicBezTo>
                    <a:cubicBezTo>
                      <a:pt x="13046" y="21560"/>
                      <a:pt x="12992" y="21882"/>
                      <a:pt x="13046" y="22204"/>
                    </a:cubicBezTo>
                    <a:cubicBezTo>
                      <a:pt x="13056" y="22242"/>
                      <a:pt x="13091" y="22260"/>
                      <a:pt x="13127" y="22260"/>
                    </a:cubicBezTo>
                    <a:cubicBezTo>
                      <a:pt x="13158" y="22260"/>
                      <a:pt x="13190" y="22247"/>
                      <a:pt x="13207" y="22222"/>
                    </a:cubicBezTo>
                    <a:cubicBezTo>
                      <a:pt x="13386" y="21953"/>
                      <a:pt x="13529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4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27" y="27125"/>
                    </a:cubicBezTo>
                    <a:cubicBezTo>
                      <a:pt x="12509" y="27000"/>
                      <a:pt x="12473" y="26892"/>
                      <a:pt x="12455" y="26767"/>
                    </a:cubicBezTo>
                    <a:cubicBezTo>
                      <a:pt x="12455" y="26751"/>
                      <a:pt x="12437" y="26742"/>
                      <a:pt x="12417" y="26742"/>
                    </a:cubicBezTo>
                    <a:cubicBezTo>
                      <a:pt x="12393" y="26742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lnTo>
                      <a:pt x="11901" y="24369"/>
                    </a:ln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2" y="15708"/>
                      <a:pt x="10487" y="14813"/>
                    </a:cubicBezTo>
                    <a:lnTo>
                      <a:pt x="10487" y="14813"/>
                    </a:lnTo>
                    <a:cubicBezTo>
                      <a:pt x="10666" y="15153"/>
                      <a:pt x="10952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3"/>
                    </a:cubicBezTo>
                    <a:cubicBezTo>
                      <a:pt x="11382" y="14921"/>
                      <a:pt x="10988" y="14420"/>
                      <a:pt x="10433" y="14276"/>
                    </a:cubicBezTo>
                    <a:cubicBezTo>
                      <a:pt x="10326" y="13561"/>
                      <a:pt x="10254" y="12845"/>
                      <a:pt x="10165" y="12111"/>
                    </a:cubicBezTo>
                    <a:cubicBezTo>
                      <a:pt x="10057" y="11002"/>
                      <a:pt x="9986" y="9874"/>
                      <a:pt x="9986" y="8765"/>
                    </a:cubicBezTo>
                    <a:close/>
                    <a:moveTo>
                      <a:pt x="13977" y="22472"/>
                    </a:moveTo>
                    <a:cubicBezTo>
                      <a:pt x="14460" y="24155"/>
                      <a:pt x="14674" y="25890"/>
                      <a:pt x="14352" y="27644"/>
                    </a:cubicBezTo>
                    <a:cubicBezTo>
                      <a:pt x="14352" y="27644"/>
                      <a:pt x="14102" y="26839"/>
                      <a:pt x="14102" y="26821"/>
                    </a:cubicBezTo>
                    <a:cubicBezTo>
                      <a:pt x="13941" y="26248"/>
                      <a:pt x="13851" y="25658"/>
                      <a:pt x="13851" y="25049"/>
                    </a:cubicBezTo>
                    <a:cubicBezTo>
                      <a:pt x="13834" y="24320"/>
                      <a:pt x="13867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8" y="24427"/>
                      <a:pt x="14155" y="25210"/>
                    </a:cubicBezTo>
                    <a:cubicBezTo>
                      <a:pt x="14155" y="25237"/>
                      <a:pt x="14178" y="25251"/>
                      <a:pt x="14202" y="25251"/>
                    </a:cubicBezTo>
                    <a:cubicBezTo>
                      <a:pt x="14227" y="25251"/>
                      <a:pt x="14254" y="25237"/>
                      <a:pt x="14263" y="25210"/>
                    </a:cubicBezTo>
                    <a:cubicBezTo>
                      <a:pt x="14263" y="24298"/>
                      <a:pt x="14173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2"/>
                    </a:lnTo>
                    <a:close/>
                    <a:moveTo>
                      <a:pt x="7158" y="25175"/>
                    </a:move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24" y="27950"/>
                      <a:pt x="7881" y="27950"/>
                    </a:cubicBezTo>
                    <a:cubicBezTo>
                      <a:pt x="7843" y="27950"/>
                      <a:pt x="7799" y="27939"/>
                      <a:pt x="7749" y="27913"/>
                    </a:cubicBezTo>
                    <a:cubicBezTo>
                      <a:pt x="7409" y="27734"/>
                      <a:pt x="7141" y="27411"/>
                      <a:pt x="7015" y="27036"/>
                    </a:cubicBezTo>
                    <a:cubicBezTo>
                      <a:pt x="6962" y="26875"/>
                      <a:pt x="6926" y="26696"/>
                      <a:pt x="6908" y="26535"/>
                    </a:cubicBezTo>
                    <a:cubicBezTo>
                      <a:pt x="6962" y="26266"/>
                      <a:pt x="6980" y="25980"/>
                      <a:pt x="6980" y="25711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1"/>
                      <a:pt x="7105" y="25837"/>
                      <a:pt x="7158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69"/>
                      <a:pt x="7302" y="25926"/>
                    </a:cubicBezTo>
                    <a:cubicBezTo>
                      <a:pt x="7266" y="25676"/>
                      <a:pt x="7212" y="25425"/>
                      <a:pt x="7158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3" y="25727"/>
                      <a:pt x="6612" y="25727"/>
                    </a:cubicBezTo>
                    <a:cubicBezTo>
                      <a:pt x="6635" y="25727"/>
                      <a:pt x="6658" y="25717"/>
                      <a:pt x="6675" y="25694"/>
                    </a:cubicBezTo>
                    <a:lnTo>
                      <a:pt x="6729" y="25640"/>
                    </a:lnTo>
                    <a:cubicBezTo>
                      <a:pt x="6729" y="25711"/>
                      <a:pt x="6729" y="25765"/>
                      <a:pt x="6729" y="25837"/>
                    </a:cubicBezTo>
                    <a:cubicBezTo>
                      <a:pt x="6729" y="25855"/>
                      <a:pt x="6747" y="25890"/>
                      <a:pt x="6765" y="25908"/>
                    </a:cubicBezTo>
                    <a:cubicBezTo>
                      <a:pt x="6729" y="26123"/>
                      <a:pt x="6729" y="26356"/>
                      <a:pt x="6765" y="26588"/>
                    </a:cubicBezTo>
                    <a:cubicBezTo>
                      <a:pt x="6640" y="27107"/>
                      <a:pt x="6389" y="27572"/>
                      <a:pt x="6031" y="27984"/>
                    </a:cubicBezTo>
                    <a:lnTo>
                      <a:pt x="6013" y="27984"/>
                    </a:lnTo>
                    <a:cubicBezTo>
                      <a:pt x="6006" y="27992"/>
                      <a:pt x="5999" y="27996"/>
                      <a:pt x="5992" y="27996"/>
                    </a:cubicBezTo>
                    <a:cubicBezTo>
                      <a:pt x="5895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8"/>
                      <a:pt x="5870" y="26570"/>
                      <a:pt x="6031" y="26266"/>
                    </a:cubicBezTo>
                    <a:cubicBezTo>
                      <a:pt x="6156" y="25998"/>
                      <a:pt x="6317" y="25747"/>
                      <a:pt x="6532" y="25515"/>
                    </a:cubicBezTo>
                    <a:close/>
                    <a:moveTo>
                      <a:pt x="13601" y="29881"/>
                    </a:moveTo>
                    <a:cubicBezTo>
                      <a:pt x="13869" y="29953"/>
                      <a:pt x="14102" y="30131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55" y="31205"/>
                    </a:moveTo>
                    <a:cubicBezTo>
                      <a:pt x="12473" y="31330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508" y="32550"/>
                    </a:moveTo>
                    <a:cubicBezTo>
                      <a:pt x="14588" y="32806"/>
                      <a:pt x="14619" y="33061"/>
                      <a:pt x="14585" y="33317"/>
                    </a:cubicBezTo>
                    <a:cubicBezTo>
                      <a:pt x="14480" y="33073"/>
                      <a:pt x="14444" y="32812"/>
                      <a:pt x="14508" y="32550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5"/>
                      <a:pt x="13189" y="34265"/>
                      <a:pt x="13243" y="34605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8"/>
                      <a:pt x="5333" y="35124"/>
                    </a:cubicBezTo>
                    <a:cubicBezTo>
                      <a:pt x="5244" y="35196"/>
                      <a:pt x="5136" y="35267"/>
                      <a:pt x="5047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7"/>
                      <a:pt x="4582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8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8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69" y="35250"/>
                      <a:pt x="8769" y="35267"/>
                      <a:pt x="8751" y="35285"/>
                    </a:cubicBezTo>
                    <a:cubicBezTo>
                      <a:pt x="8697" y="35339"/>
                      <a:pt x="8662" y="35411"/>
                      <a:pt x="8608" y="35464"/>
                    </a:cubicBezTo>
                    <a:cubicBezTo>
                      <a:pt x="8536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5"/>
                    </a:cubicBezTo>
                    <a:cubicBezTo>
                      <a:pt x="8662" y="35232"/>
                      <a:pt x="8697" y="35196"/>
                      <a:pt x="8751" y="35160"/>
                    </a:cubicBezTo>
                    <a:close/>
                    <a:moveTo>
                      <a:pt x="895" y="34319"/>
                    </a:moveTo>
                    <a:lnTo>
                      <a:pt x="895" y="34319"/>
                    </a:lnTo>
                    <a:cubicBezTo>
                      <a:pt x="1879" y="34373"/>
                      <a:pt x="2613" y="35160"/>
                      <a:pt x="3132" y="35965"/>
                    </a:cubicBezTo>
                    <a:lnTo>
                      <a:pt x="3043" y="35947"/>
                    </a:lnTo>
                    <a:cubicBezTo>
                      <a:pt x="2667" y="35607"/>
                      <a:pt x="2166" y="35428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7" y="36126"/>
                      <a:pt x="15820" y="36377"/>
                    </a:cubicBezTo>
                    <a:lnTo>
                      <a:pt x="15820" y="36377"/>
                    </a:lnTo>
                    <a:cubicBezTo>
                      <a:pt x="15821" y="36238"/>
                      <a:pt x="15838" y="36085"/>
                      <a:pt x="15856" y="35947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7" y="36144"/>
                      <a:pt x="2309" y="36234"/>
                      <a:pt x="2040" y="36359"/>
                    </a:cubicBezTo>
                    <a:cubicBezTo>
                      <a:pt x="1906" y="36373"/>
                      <a:pt x="1767" y="36381"/>
                      <a:pt x="1630" y="36381"/>
                    </a:cubicBezTo>
                    <a:cubicBezTo>
                      <a:pt x="1056" y="36381"/>
                      <a:pt x="493" y="36244"/>
                      <a:pt x="233" y="35840"/>
                    </a:cubicBezTo>
                    <a:cubicBezTo>
                      <a:pt x="121" y="35672"/>
                      <a:pt x="1044" y="35613"/>
                      <a:pt x="1499" y="35613"/>
                    </a:cubicBezTo>
                    <a:cubicBezTo>
                      <a:pt x="1624" y="35613"/>
                      <a:pt x="1713" y="35618"/>
                      <a:pt x="1736" y="35625"/>
                    </a:cubicBezTo>
                    <a:lnTo>
                      <a:pt x="1754" y="35607"/>
                    </a:ln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6"/>
                    </a:lnTo>
                    <a:cubicBezTo>
                      <a:pt x="3383" y="36502"/>
                      <a:pt x="3239" y="36538"/>
                      <a:pt x="3114" y="36574"/>
                    </a:cubicBezTo>
                    <a:cubicBezTo>
                      <a:pt x="3222" y="36502"/>
                      <a:pt x="3347" y="36448"/>
                      <a:pt x="3472" y="36395"/>
                    </a:cubicBezTo>
                    <a:close/>
                    <a:moveTo>
                      <a:pt x="12724" y="36073"/>
                    </a:moveTo>
                    <a:cubicBezTo>
                      <a:pt x="12706" y="36431"/>
                      <a:pt x="12581" y="36771"/>
                      <a:pt x="12348" y="37057"/>
                    </a:cubicBezTo>
                    <a:cubicBezTo>
                      <a:pt x="12366" y="36842"/>
                      <a:pt x="12420" y="36627"/>
                      <a:pt x="12509" y="36431"/>
                    </a:cubicBezTo>
                    <a:cubicBezTo>
                      <a:pt x="12581" y="36305"/>
                      <a:pt x="12634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8" y="37486"/>
                    </a:cubicBezTo>
                    <a:cubicBezTo>
                      <a:pt x="10881" y="37200"/>
                      <a:pt x="10648" y="36932"/>
                      <a:pt x="10398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49" y="36000"/>
                      <a:pt x="10359" y="36006"/>
                      <a:pt x="10368" y="36006"/>
                    </a:cubicBezTo>
                    <a:cubicBezTo>
                      <a:pt x="10389" y="36006"/>
                      <a:pt x="10410" y="35978"/>
                      <a:pt x="10398" y="35965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7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8"/>
                      <a:pt x="2774" y="36574"/>
                      <a:pt x="2667" y="36735"/>
                    </a:cubicBezTo>
                    <a:cubicBezTo>
                      <a:pt x="2649" y="36788"/>
                      <a:pt x="2667" y="36860"/>
                      <a:pt x="2738" y="36878"/>
                    </a:cubicBezTo>
                    <a:cubicBezTo>
                      <a:pt x="2685" y="36932"/>
                      <a:pt x="2631" y="36985"/>
                      <a:pt x="2559" y="37039"/>
                    </a:cubicBezTo>
                    <a:lnTo>
                      <a:pt x="2452" y="37128"/>
                    </a:lnTo>
                    <a:cubicBezTo>
                      <a:pt x="2219" y="37290"/>
                      <a:pt x="1969" y="37433"/>
                      <a:pt x="1700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3" y="37732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8"/>
                      <a:pt x="4295" y="37254"/>
                      <a:pt x="4277" y="37737"/>
                    </a:cubicBezTo>
                    <a:cubicBezTo>
                      <a:pt x="4277" y="37987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3"/>
                    </a:cubicBezTo>
                    <a:cubicBezTo>
                      <a:pt x="4152" y="38753"/>
                      <a:pt x="4152" y="38788"/>
                      <a:pt x="4166" y="38835"/>
                    </a:cubicBezTo>
                    <a:lnTo>
                      <a:pt x="4166" y="38835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7"/>
                    </a:cubicBezTo>
                    <a:cubicBezTo>
                      <a:pt x="3830" y="37701"/>
                      <a:pt x="3776" y="37057"/>
                      <a:pt x="3741" y="36431"/>
                    </a:cubicBezTo>
                    <a:close/>
                    <a:moveTo>
                      <a:pt x="3114" y="36824"/>
                    </a:moveTo>
                    <a:lnTo>
                      <a:pt x="3114" y="36824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4"/>
                    </a:cubicBezTo>
                    <a:cubicBezTo>
                      <a:pt x="1647" y="37862"/>
                      <a:pt x="2380" y="37379"/>
                      <a:pt x="3114" y="36824"/>
                    </a:cubicBezTo>
                    <a:close/>
                    <a:moveTo>
                      <a:pt x="12903" y="38327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8" y="38667"/>
                      <a:pt x="13082" y="38864"/>
                      <a:pt x="13100" y="39061"/>
                    </a:cubicBezTo>
                    <a:cubicBezTo>
                      <a:pt x="12957" y="39007"/>
                      <a:pt x="12903" y="38864"/>
                      <a:pt x="12885" y="38703"/>
                    </a:cubicBezTo>
                    <a:cubicBezTo>
                      <a:pt x="12885" y="38578"/>
                      <a:pt x="12903" y="38453"/>
                      <a:pt x="12903" y="38327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51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0" y="39526"/>
                      <a:pt x="2917" y="39258"/>
                      <a:pt x="2828" y="38954"/>
                    </a:cubicBezTo>
                    <a:cubicBezTo>
                      <a:pt x="2649" y="38417"/>
                      <a:pt x="2864" y="37934"/>
                      <a:pt x="3096" y="37468"/>
                    </a:cubicBezTo>
                    <a:cubicBezTo>
                      <a:pt x="3111" y="37476"/>
                      <a:pt x="3126" y="37480"/>
                      <a:pt x="3139" y="37480"/>
                    </a:cubicBezTo>
                    <a:cubicBezTo>
                      <a:pt x="3159" y="37480"/>
                      <a:pt x="3175" y="37472"/>
                      <a:pt x="3186" y="37451"/>
                    </a:cubicBezTo>
                    <a:cubicBezTo>
                      <a:pt x="3400" y="37236"/>
                      <a:pt x="3544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8"/>
                    </a:lnTo>
                    <a:close/>
                    <a:moveTo>
                      <a:pt x="8000" y="38667"/>
                    </a:moveTo>
                    <a:lnTo>
                      <a:pt x="8000" y="38667"/>
                    </a:lnTo>
                    <a:cubicBezTo>
                      <a:pt x="7731" y="39097"/>
                      <a:pt x="7588" y="39562"/>
                      <a:pt x="7552" y="40063"/>
                    </a:cubicBezTo>
                    <a:lnTo>
                      <a:pt x="7516" y="40063"/>
                    </a:lnTo>
                    <a:cubicBezTo>
                      <a:pt x="7463" y="40135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4"/>
                      <a:pt x="7660" y="38900"/>
                      <a:pt x="8000" y="38667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23" y="38292"/>
                    </a:cubicBezTo>
                    <a:cubicBezTo>
                      <a:pt x="8304" y="39025"/>
                      <a:pt x="8984" y="39920"/>
                      <a:pt x="9216" y="40708"/>
                    </a:cubicBezTo>
                    <a:cubicBezTo>
                      <a:pt x="9216" y="40708"/>
                      <a:pt x="9199" y="40725"/>
                      <a:pt x="9199" y="40725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2" y="39978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65" y="38918"/>
                      <a:pt x="8501" y="38900"/>
                      <a:pt x="8519" y="38864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6"/>
                    </a:cubicBezTo>
                    <a:cubicBezTo>
                      <a:pt x="9360" y="40582"/>
                      <a:pt x="9270" y="40296"/>
                      <a:pt x="9145" y="40027"/>
                    </a:cubicBezTo>
                    <a:cubicBezTo>
                      <a:pt x="8916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3"/>
                      <a:pt x="8952" y="38586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7" y="38578"/>
                    </a:moveTo>
                    <a:lnTo>
                      <a:pt x="8357" y="38667"/>
                    </a:lnTo>
                    <a:cubicBezTo>
                      <a:pt x="8125" y="39115"/>
                      <a:pt x="8196" y="39687"/>
                      <a:pt x="8393" y="40153"/>
                    </a:cubicBezTo>
                    <a:cubicBezTo>
                      <a:pt x="8393" y="40189"/>
                      <a:pt x="8375" y="40224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4"/>
                      <a:pt x="8268" y="40529"/>
                    </a:cubicBezTo>
                    <a:lnTo>
                      <a:pt x="8268" y="40529"/>
                    </a:lnTo>
                    <a:lnTo>
                      <a:pt x="8179" y="40672"/>
                    </a:lnTo>
                    <a:cubicBezTo>
                      <a:pt x="8071" y="40869"/>
                      <a:pt x="7892" y="41012"/>
                      <a:pt x="7660" y="41065"/>
                    </a:cubicBezTo>
                    <a:cubicBezTo>
                      <a:pt x="7660" y="40761"/>
                      <a:pt x="7660" y="40475"/>
                      <a:pt x="7695" y="40171"/>
                    </a:cubicBezTo>
                    <a:cubicBezTo>
                      <a:pt x="7713" y="39580"/>
                      <a:pt x="7964" y="39007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4"/>
                      <a:pt x="16679" y="41799"/>
                      <a:pt x="16357" y="42068"/>
                    </a:cubicBezTo>
                    <a:cubicBezTo>
                      <a:pt x="16211" y="42170"/>
                      <a:pt x="16081" y="42290"/>
                      <a:pt x="15966" y="42423"/>
                    </a:cubicBezTo>
                    <a:lnTo>
                      <a:pt x="15966" y="42423"/>
                    </a:lnTo>
                    <a:cubicBezTo>
                      <a:pt x="15966" y="42418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5"/>
                      <a:pt x="16553" y="41674"/>
                    </a:cubicBezTo>
                    <a:cubicBezTo>
                      <a:pt x="16822" y="41566"/>
                      <a:pt x="17126" y="41495"/>
                      <a:pt x="17412" y="41441"/>
                    </a:cubicBezTo>
                    <a:close/>
                    <a:moveTo>
                      <a:pt x="18218" y="41244"/>
                    </a:moveTo>
                    <a:lnTo>
                      <a:pt x="18218" y="41244"/>
                    </a:lnTo>
                    <a:cubicBezTo>
                      <a:pt x="19112" y="41405"/>
                      <a:pt x="20043" y="41853"/>
                      <a:pt x="20347" y="42765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3" y="41763"/>
                    </a:cubicBezTo>
                    <a:cubicBezTo>
                      <a:pt x="18486" y="41566"/>
                      <a:pt x="18361" y="41388"/>
                      <a:pt x="18218" y="41244"/>
                    </a:cubicBezTo>
                    <a:close/>
                    <a:moveTo>
                      <a:pt x="17395" y="41656"/>
                    </a:moveTo>
                    <a:lnTo>
                      <a:pt x="17395" y="41656"/>
                    </a:lnTo>
                    <a:cubicBezTo>
                      <a:pt x="17377" y="41745"/>
                      <a:pt x="17377" y="41835"/>
                      <a:pt x="17377" y="41924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4"/>
                      <a:pt x="15891" y="42783"/>
                    </a:cubicBezTo>
                    <a:cubicBezTo>
                      <a:pt x="16070" y="42515"/>
                      <a:pt x="16303" y="42282"/>
                      <a:pt x="16553" y="42103"/>
                    </a:cubicBezTo>
                    <a:cubicBezTo>
                      <a:pt x="16822" y="41906"/>
                      <a:pt x="17108" y="41763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1"/>
                      <a:pt x="17305" y="43482"/>
                      <a:pt x="17287" y="43499"/>
                    </a:cubicBezTo>
                    <a:cubicBezTo>
                      <a:pt x="17216" y="43642"/>
                      <a:pt x="16834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8" y="42211"/>
                    </a:cubicBezTo>
                    <a:cubicBezTo>
                      <a:pt x="17453" y="42215"/>
                      <a:pt x="17459" y="42218"/>
                      <a:pt x="17466" y="42218"/>
                    </a:cubicBezTo>
                    <a:cubicBezTo>
                      <a:pt x="17485" y="42218"/>
                      <a:pt x="17511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3"/>
                      <a:pt x="18271" y="41781"/>
                    </a:cubicBezTo>
                    <a:cubicBezTo>
                      <a:pt x="18289" y="41835"/>
                      <a:pt x="18325" y="41871"/>
                      <a:pt x="18343" y="41906"/>
                    </a:cubicBezTo>
                    <a:cubicBezTo>
                      <a:pt x="18343" y="41942"/>
                      <a:pt x="18343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4"/>
                      <a:pt x="19452" y="43517"/>
                      <a:pt x="19452" y="43732"/>
                    </a:cubicBezTo>
                    <a:cubicBezTo>
                      <a:pt x="19452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4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3"/>
                      <a:pt x="18092" y="42604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5"/>
                    </a:cubicBezTo>
                    <a:lnTo>
                      <a:pt x="18146" y="42085"/>
                    </a:lnTo>
                    <a:cubicBezTo>
                      <a:pt x="18164" y="41978"/>
                      <a:pt x="18164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3" y="42014"/>
                    </a:lnTo>
                    <a:cubicBezTo>
                      <a:pt x="17878" y="42139"/>
                      <a:pt x="17878" y="42246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3" y="44215"/>
                      <a:pt x="18075" y="44609"/>
                    </a:cubicBezTo>
                    <a:cubicBezTo>
                      <a:pt x="18016" y="44730"/>
                      <a:pt x="17958" y="44780"/>
                      <a:pt x="17904" y="44780"/>
                    </a:cubicBezTo>
                    <a:cubicBezTo>
                      <a:pt x="17662" y="44780"/>
                      <a:pt x="17477" y="43775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3"/>
                    </a:moveTo>
                    <a:cubicBezTo>
                      <a:pt x="11954" y="44913"/>
                      <a:pt x="11954" y="45020"/>
                      <a:pt x="11936" y="45110"/>
                    </a:cubicBezTo>
                    <a:cubicBezTo>
                      <a:pt x="11847" y="45271"/>
                      <a:pt x="11740" y="45414"/>
                      <a:pt x="11596" y="45521"/>
                    </a:cubicBezTo>
                    <a:cubicBezTo>
                      <a:pt x="11686" y="45271"/>
                      <a:pt x="11811" y="45038"/>
                      <a:pt x="11972" y="44823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66" y="47329"/>
                    </a:cubicBezTo>
                    <a:cubicBezTo>
                      <a:pt x="12455" y="47418"/>
                      <a:pt x="12527" y="47526"/>
                      <a:pt x="12563" y="47651"/>
                    </a:cubicBezTo>
                    <a:cubicBezTo>
                      <a:pt x="12473" y="47597"/>
                      <a:pt x="12366" y="47543"/>
                      <a:pt x="12276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18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81" y="47801"/>
                    </a:moveTo>
                    <a:cubicBezTo>
                      <a:pt x="10287" y="47801"/>
                      <a:pt x="10497" y="47829"/>
                      <a:pt x="10720" y="47901"/>
                    </a:cubicBezTo>
                    <a:cubicBezTo>
                      <a:pt x="10183" y="48062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599"/>
                    </a:cubicBezTo>
                    <a:cubicBezTo>
                      <a:pt x="8912" y="48599"/>
                      <a:pt x="8662" y="48563"/>
                      <a:pt x="8429" y="48492"/>
                    </a:cubicBezTo>
                    <a:cubicBezTo>
                      <a:pt x="8377" y="48475"/>
                      <a:pt x="7730" y="48060"/>
                      <a:pt x="7983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1" y="47968"/>
                      <a:pt x="9573" y="47801"/>
                      <a:pt x="10081" y="47801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3"/>
                      <a:pt x="11056" y="48033"/>
                    </a:cubicBezTo>
                    <a:cubicBezTo>
                      <a:pt x="11069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7" y="50174"/>
                    </a:cubicBezTo>
                    <a:lnTo>
                      <a:pt x="8357" y="50156"/>
                    </a:lnTo>
                    <a:cubicBezTo>
                      <a:pt x="8143" y="50156"/>
                      <a:pt x="8214" y="50102"/>
                      <a:pt x="8322" y="49923"/>
                    </a:cubicBezTo>
                    <a:cubicBezTo>
                      <a:pt x="8429" y="49745"/>
                      <a:pt x="8554" y="49530"/>
                      <a:pt x="8680" y="49333"/>
                    </a:cubicBezTo>
                    <a:cubicBezTo>
                      <a:pt x="9181" y="48581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1"/>
                      <a:pt x="12652" y="47955"/>
                      <a:pt x="12652" y="48027"/>
                    </a:cubicBezTo>
                    <a:cubicBezTo>
                      <a:pt x="12652" y="48053"/>
                      <a:pt x="12670" y="48067"/>
                      <a:pt x="12690" y="48067"/>
                    </a:cubicBezTo>
                    <a:cubicBezTo>
                      <a:pt x="12710" y="48067"/>
                      <a:pt x="12733" y="48053"/>
                      <a:pt x="12742" y="48027"/>
                    </a:cubicBezTo>
                    <a:lnTo>
                      <a:pt x="12742" y="47901"/>
                    </a:lnTo>
                    <a:cubicBezTo>
                      <a:pt x="12992" y="48045"/>
                      <a:pt x="13225" y="48223"/>
                      <a:pt x="13458" y="48402"/>
                    </a:cubicBezTo>
                    <a:cubicBezTo>
                      <a:pt x="13815" y="48707"/>
                      <a:pt x="13959" y="49190"/>
                      <a:pt x="14066" y="49637"/>
                    </a:cubicBezTo>
                    <a:cubicBezTo>
                      <a:pt x="14102" y="49762"/>
                      <a:pt x="14209" y="50371"/>
                      <a:pt x="14317" y="50442"/>
                    </a:cubicBezTo>
                    <a:cubicBezTo>
                      <a:pt x="13833" y="50174"/>
                      <a:pt x="13404" y="49834"/>
                      <a:pt x="13046" y="49422"/>
                    </a:cubicBezTo>
                    <a:cubicBezTo>
                      <a:pt x="13010" y="49369"/>
                      <a:pt x="12974" y="49315"/>
                      <a:pt x="12939" y="49261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0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0"/>
                      <a:pt x="12348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2"/>
                      <a:pt x="9753" y="50049"/>
                      <a:pt x="9735" y="50317"/>
                    </a:cubicBezTo>
                    <a:cubicBezTo>
                      <a:pt x="9717" y="50532"/>
                      <a:pt x="9700" y="50729"/>
                      <a:pt x="9664" y="50926"/>
                    </a:cubicBezTo>
                    <a:cubicBezTo>
                      <a:pt x="9657" y="50929"/>
                      <a:pt x="9650" y="50930"/>
                      <a:pt x="9644" y="50930"/>
                    </a:cubicBezTo>
                    <a:cubicBezTo>
                      <a:pt x="9515" y="50930"/>
                      <a:pt x="9647" y="50225"/>
                      <a:pt x="9664" y="50174"/>
                    </a:cubicBezTo>
                    <a:cubicBezTo>
                      <a:pt x="9753" y="49852"/>
                      <a:pt x="9896" y="49548"/>
                      <a:pt x="10093" y="49279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52" y="49297"/>
                      <a:pt x="10827" y="49941"/>
                    </a:cubicBezTo>
                    <a:lnTo>
                      <a:pt x="10845" y="49923"/>
                    </a:lnTo>
                    <a:lnTo>
                      <a:pt x="10845" y="49923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0"/>
                      <a:pt x="10129" y="49548"/>
                      <a:pt x="10505" y="49082"/>
                    </a:cubicBezTo>
                    <a:cubicBezTo>
                      <a:pt x="10738" y="48814"/>
                      <a:pt x="10988" y="48581"/>
                      <a:pt x="11256" y="48349"/>
                    </a:cubicBezTo>
                    <a:cubicBezTo>
                      <a:pt x="11346" y="48277"/>
                      <a:pt x="11418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2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688" y="49243"/>
                      <a:pt x="12974" y="49566"/>
                    </a:cubicBezTo>
                    <a:cubicBezTo>
                      <a:pt x="13100" y="49834"/>
                      <a:pt x="13171" y="50138"/>
                      <a:pt x="13189" y="50460"/>
                    </a:cubicBezTo>
                    <a:lnTo>
                      <a:pt x="13207" y="50460"/>
                    </a:ln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07" y="51496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47" y="47722"/>
                    </a:moveTo>
                    <a:cubicBezTo>
                      <a:pt x="11883" y="47883"/>
                      <a:pt x="11901" y="48027"/>
                      <a:pt x="11954" y="48170"/>
                    </a:cubicBezTo>
                    <a:cubicBezTo>
                      <a:pt x="11940" y="48162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9" y="50210"/>
                    </a:cubicBezTo>
                    <a:cubicBezTo>
                      <a:pt x="11901" y="50496"/>
                      <a:pt x="11865" y="50782"/>
                      <a:pt x="11811" y="51069"/>
                    </a:cubicBezTo>
                    <a:cubicBezTo>
                      <a:pt x="11811" y="51084"/>
                      <a:pt x="11400" y="51747"/>
                      <a:pt x="11232" y="51747"/>
                    </a:cubicBezTo>
                    <a:cubicBezTo>
                      <a:pt x="11199" y="51747"/>
                      <a:pt x="11176" y="51721"/>
                      <a:pt x="11167" y="51659"/>
                    </a:cubicBezTo>
                    <a:cubicBezTo>
                      <a:pt x="11149" y="51480"/>
                      <a:pt x="11113" y="51319"/>
                      <a:pt x="11078" y="51176"/>
                    </a:cubicBezTo>
                    <a:cubicBezTo>
                      <a:pt x="10827" y="50102"/>
                      <a:pt x="11167" y="49279"/>
                      <a:pt x="11525" y="48349"/>
                    </a:cubicBezTo>
                    <a:lnTo>
                      <a:pt x="11525" y="48402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4" y="48470"/>
                      <a:pt x="11704" y="48447"/>
                      <a:pt x="11722" y="48402"/>
                    </a:cubicBezTo>
                    <a:cubicBezTo>
                      <a:pt x="11775" y="48170"/>
                      <a:pt x="11811" y="47955"/>
                      <a:pt x="11847" y="47722"/>
                    </a:cubicBezTo>
                    <a:close/>
                    <a:moveTo>
                      <a:pt x="11091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7" y="1446"/>
                      <a:pt x="10093" y="2913"/>
                      <a:pt x="9896" y="4398"/>
                    </a:cubicBezTo>
                    <a:cubicBezTo>
                      <a:pt x="9270" y="4917"/>
                      <a:pt x="8680" y="5866"/>
                      <a:pt x="8787" y="6635"/>
                    </a:cubicBezTo>
                    <a:cubicBezTo>
                      <a:pt x="8787" y="6675"/>
                      <a:pt x="8817" y="6726"/>
                      <a:pt x="8855" y="6726"/>
                    </a:cubicBezTo>
                    <a:cubicBezTo>
                      <a:pt x="8867" y="6726"/>
                      <a:pt x="8881" y="6720"/>
                      <a:pt x="8894" y="6707"/>
                    </a:cubicBezTo>
                    <a:cubicBezTo>
                      <a:pt x="9377" y="6385"/>
                      <a:pt x="9539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48" y="11163"/>
                    </a:cubicBezTo>
                    <a:cubicBezTo>
                      <a:pt x="8948" y="11206"/>
                      <a:pt x="8983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17"/>
                      <a:pt x="7749" y="16209"/>
                      <a:pt x="7015" y="17265"/>
                    </a:cubicBezTo>
                    <a:cubicBezTo>
                      <a:pt x="5942" y="18786"/>
                      <a:pt x="4922" y="20271"/>
                      <a:pt x="4134" y="21953"/>
                    </a:cubicBezTo>
                    <a:cubicBezTo>
                      <a:pt x="4102" y="22017"/>
                      <a:pt x="4156" y="22081"/>
                      <a:pt x="4206" y="22081"/>
                    </a:cubicBezTo>
                    <a:cubicBezTo>
                      <a:pt x="4212" y="22081"/>
                      <a:pt x="4218" y="22081"/>
                      <a:pt x="4224" y="22079"/>
                    </a:cubicBezTo>
                    <a:cubicBezTo>
                      <a:pt x="6353" y="21488"/>
                      <a:pt x="7838" y="19717"/>
                      <a:pt x="8680" y="17712"/>
                    </a:cubicBezTo>
                    <a:lnTo>
                      <a:pt x="8680" y="17712"/>
                    </a:lnTo>
                    <a:cubicBezTo>
                      <a:pt x="8501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6" y="20316"/>
                      <a:pt x="8062" y="20316"/>
                    </a:cubicBezTo>
                    <a:cubicBezTo>
                      <a:pt x="8049" y="20316"/>
                      <a:pt x="8035" y="20325"/>
                      <a:pt x="8035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1"/>
                      <a:pt x="6747" y="23027"/>
                      <a:pt x="6514" y="23492"/>
                    </a:cubicBezTo>
                    <a:cubicBezTo>
                      <a:pt x="6482" y="23540"/>
                      <a:pt x="6522" y="23603"/>
                      <a:pt x="6581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105" y="24172"/>
                    </a:cubicBezTo>
                    <a:cubicBezTo>
                      <a:pt x="6836" y="24351"/>
                      <a:pt x="6604" y="24548"/>
                      <a:pt x="6371" y="24745"/>
                    </a:cubicBezTo>
                    <a:cubicBezTo>
                      <a:pt x="6407" y="24709"/>
                      <a:pt x="6425" y="24673"/>
                      <a:pt x="6443" y="24638"/>
                    </a:cubicBezTo>
                    <a:cubicBezTo>
                      <a:pt x="6455" y="24612"/>
                      <a:pt x="6441" y="24587"/>
                      <a:pt x="6419" y="24587"/>
                    </a:cubicBezTo>
                    <a:cubicBezTo>
                      <a:pt x="6410" y="24587"/>
                      <a:pt x="6399" y="24591"/>
                      <a:pt x="6389" y="24602"/>
                    </a:cubicBezTo>
                    <a:cubicBezTo>
                      <a:pt x="6317" y="24638"/>
                      <a:pt x="6264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0" y="24779"/>
                      <a:pt x="4622" y="25328"/>
                      <a:pt x="4188" y="25676"/>
                    </a:cubicBezTo>
                    <a:cubicBezTo>
                      <a:pt x="4152" y="25711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89"/>
                      <a:pt x="4242" y="27143"/>
                      <a:pt x="4295" y="27143"/>
                    </a:cubicBezTo>
                    <a:cubicBezTo>
                      <a:pt x="4850" y="27143"/>
                      <a:pt x="5405" y="26892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60" y="28206"/>
                      <a:pt x="5979" y="28197"/>
                      <a:pt x="5995" y="28181"/>
                    </a:cubicBezTo>
                    <a:cubicBezTo>
                      <a:pt x="6371" y="27841"/>
                      <a:pt x="6640" y="27394"/>
                      <a:pt x="6783" y="26892"/>
                    </a:cubicBezTo>
                    <a:cubicBezTo>
                      <a:pt x="6854" y="27161"/>
                      <a:pt x="6962" y="27411"/>
                      <a:pt x="7123" y="27626"/>
                    </a:cubicBezTo>
                    <a:cubicBezTo>
                      <a:pt x="7217" y="27748"/>
                      <a:pt x="7618" y="28124"/>
                      <a:pt x="7893" y="28124"/>
                    </a:cubicBezTo>
                    <a:cubicBezTo>
                      <a:pt x="7983" y="28124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2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8"/>
                      <a:pt x="9020" y="26570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20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8" y="23242"/>
                      <a:pt x="7642" y="22741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2"/>
                      <a:pt x="7838" y="22437"/>
                      <a:pt x="7892" y="22383"/>
                    </a:cubicBezTo>
                    <a:cubicBezTo>
                      <a:pt x="7964" y="22329"/>
                      <a:pt x="7892" y="22293"/>
                      <a:pt x="7856" y="22293"/>
                    </a:cubicBezTo>
                    <a:cubicBezTo>
                      <a:pt x="7803" y="22311"/>
                      <a:pt x="7785" y="22311"/>
                      <a:pt x="7767" y="22329"/>
                    </a:cubicBezTo>
                    <a:cubicBezTo>
                      <a:pt x="7856" y="22043"/>
                      <a:pt x="7946" y="21739"/>
                      <a:pt x="8017" y="21452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69"/>
                      <a:pt x="8519" y="22240"/>
                    </a:cubicBezTo>
                    <a:cubicBezTo>
                      <a:pt x="8626" y="21792"/>
                      <a:pt x="8429" y="21220"/>
                      <a:pt x="8214" y="20790"/>
                    </a:cubicBezTo>
                    <a:cubicBezTo>
                      <a:pt x="8357" y="20235"/>
                      <a:pt x="8501" y="19681"/>
                      <a:pt x="8644" y="19126"/>
                    </a:cubicBezTo>
                    <a:cubicBezTo>
                      <a:pt x="8662" y="19538"/>
                      <a:pt x="8769" y="19931"/>
                      <a:pt x="9002" y="20271"/>
                    </a:cubicBezTo>
                    <a:cubicBezTo>
                      <a:pt x="9011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1"/>
                    </a:cubicBezTo>
                    <a:cubicBezTo>
                      <a:pt x="9324" y="19788"/>
                      <a:pt x="9109" y="19072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7" y="14097"/>
                      <a:pt x="9843" y="13829"/>
                      <a:pt x="9986" y="13579"/>
                    </a:cubicBezTo>
                    <a:cubicBezTo>
                      <a:pt x="9999" y="13541"/>
                      <a:pt x="9966" y="13503"/>
                      <a:pt x="9934" y="13503"/>
                    </a:cubicBezTo>
                    <a:cubicBezTo>
                      <a:pt x="9920" y="13503"/>
                      <a:pt x="9907" y="13509"/>
                      <a:pt x="9896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700" y="13722"/>
                    </a:lnTo>
                    <a:cubicBezTo>
                      <a:pt x="9753" y="13221"/>
                      <a:pt x="9807" y="12702"/>
                      <a:pt x="9861" y="12201"/>
                    </a:cubicBezTo>
                    <a:cubicBezTo>
                      <a:pt x="10040" y="14008"/>
                      <a:pt x="10326" y="15815"/>
                      <a:pt x="10612" y="17605"/>
                    </a:cubicBezTo>
                    <a:cubicBezTo>
                      <a:pt x="10612" y="17605"/>
                      <a:pt x="10612" y="17623"/>
                      <a:pt x="10594" y="17623"/>
                    </a:cubicBezTo>
                    <a:cubicBezTo>
                      <a:pt x="10219" y="18160"/>
                      <a:pt x="9968" y="18965"/>
                      <a:pt x="10201" y="19573"/>
                    </a:cubicBezTo>
                    <a:cubicBezTo>
                      <a:pt x="10212" y="19608"/>
                      <a:pt x="10247" y="19636"/>
                      <a:pt x="10284" y="19636"/>
                    </a:cubicBezTo>
                    <a:cubicBezTo>
                      <a:pt x="10304" y="19636"/>
                      <a:pt x="10325" y="19628"/>
                      <a:pt x="10344" y="19609"/>
                    </a:cubicBezTo>
                    <a:cubicBezTo>
                      <a:pt x="10559" y="19341"/>
                      <a:pt x="10720" y="19019"/>
                      <a:pt x="10791" y="18661"/>
                    </a:cubicBezTo>
                    <a:cubicBezTo>
                      <a:pt x="11006" y="19967"/>
                      <a:pt x="11203" y="21238"/>
                      <a:pt x="11382" y="22490"/>
                    </a:cubicBezTo>
                    <a:lnTo>
                      <a:pt x="11650" y="24548"/>
                    </a:lnTo>
                    <a:cubicBezTo>
                      <a:pt x="11328" y="24960"/>
                      <a:pt x="11149" y="25497"/>
                      <a:pt x="11167" y="26016"/>
                    </a:cubicBezTo>
                    <a:cubicBezTo>
                      <a:pt x="11167" y="26067"/>
                      <a:pt x="11213" y="26109"/>
                      <a:pt x="11259" y="26109"/>
                    </a:cubicBezTo>
                    <a:cubicBezTo>
                      <a:pt x="11277" y="26109"/>
                      <a:pt x="11295" y="26102"/>
                      <a:pt x="11310" y="26087"/>
                    </a:cubicBezTo>
                    <a:cubicBezTo>
                      <a:pt x="11507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75" y="28503"/>
                      <a:pt x="11418" y="29076"/>
                      <a:pt x="11024" y="29630"/>
                    </a:cubicBezTo>
                    <a:cubicBezTo>
                      <a:pt x="11015" y="29621"/>
                      <a:pt x="11006" y="29617"/>
                      <a:pt x="10997" y="29617"/>
                    </a:cubicBezTo>
                    <a:cubicBezTo>
                      <a:pt x="10988" y="29617"/>
                      <a:pt x="10979" y="29621"/>
                      <a:pt x="10970" y="29630"/>
                    </a:cubicBezTo>
                    <a:cubicBezTo>
                      <a:pt x="10785" y="29730"/>
                      <a:pt x="10577" y="29784"/>
                      <a:pt x="10365" y="29784"/>
                    </a:cubicBezTo>
                    <a:cubicBezTo>
                      <a:pt x="10310" y="29784"/>
                      <a:pt x="10255" y="29781"/>
                      <a:pt x="10201" y="29774"/>
                    </a:cubicBezTo>
                    <a:cubicBezTo>
                      <a:pt x="10290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1" y="29380"/>
                      <a:pt x="11167" y="29308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5" y="29529"/>
                      <a:pt x="9986" y="29791"/>
                    </a:cubicBezTo>
                    <a:cubicBezTo>
                      <a:pt x="9968" y="29827"/>
                      <a:pt x="9986" y="29881"/>
                      <a:pt x="10040" y="29899"/>
                    </a:cubicBezTo>
                    <a:cubicBezTo>
                      <a:pt x="10138" y="29923"/>
                      <a:pt x="10236" y="29935"/>
                      <a:pt x="10334" y="29935"/>
                    </a:cubicBezTo>
                    <a:cubicBezTo>
                      <a:pt x="10520" y="29935"/>
                      <a:pt x="10704" y="29892"/>
                      <a:pt x="10881" y="29809"/>
                    </a:cubicBezTo>
                    <a:lnTo>
                      <a:pt x="10881" y="29809"/>
                    </a:lnTo>
                    <a:cubicBezTo>
                      <a:pt x="10576" y="30203"/>
                      <a:pt x="10236" y="30597"/>
                      <a:pt x="9879" y="30955"/>
                    </a:cubicBezTo>
                    <a:cubicBezTo>
                      <a:pt x="9682" y="31169"/>
                      <a:pt x="9467" y="31366"/>
                      <a:pt x="9252" y="31581"/>
                    </a:cubicBezTo>
                    <a:cubicBezTo>
                      <a:pt x="8787" y="31814"/>
                      <a:pt x="8304" y="32010"/>
                      <a:pt x="7803" y="32189"/>
                    </a:cubicBezTo>
                    <a:cubicBezTo>
                      <a:pt x="6693" y="32637"/>
                      <a:pt x="5530" y="32923"/>
                      <a:pt x="4349" y="33048"/>
                    </a:cubicBezTo>
                    <a:cubicBezTo>
                      <a:pt x="4295" y="33048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6" y="33140"/>
                      <a:pt x="6897" y="32674"/>
                      <a:pt x="8071" y="32207"/>
                    </a:cubicBezTo>
                    <a:cubicBezTo>
                      <a:pt x="8286" y="32127"/>
                      <a:pt x="8511" y="32046"/>
                      <a:pt x="8739" y="31950"/>
                    </a:cubicBezTo>
                    <a:lnTo>
                      <a:pt x="8739" y="31950"/>
                    </a:lnTo>
                    <a:cubicBezTo>
                      <a:pt x="8156" y="32244"/>
                      <a:pt x="7609" y="32621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5"/>
                      <a:pt x="2971" y="32905"/>
                    </a:cubicBezTo>
                    <a:cubicBezTo>
                      <a:pt x="4259" y="32118"/>
                      <a:pt x="5369" y="31885"/>
                      <a:pt x="6854" y="31867"/>
                    </a:cubicBezTo>
                    <a:cubicBezTo>
                      <a:pt x="7838" y="31832"/>
                      <a:pt x="8715" y="31706"/>
                      <a:pt x="9556" y="31205"/>
                    </a:cubicBezTo>
                    <a:cubicBezTo>
                      <a:pt x="9588" y="31189"/>
                      <a:pt x="9578" y="31131"/>
                      <a:pt x="9537" y="31131"/>
                    </a:cubicBezTo>
                    <a:cubicBezTo>
                      <a:pt x="9532" y="31131"/>
                      <a:pt x="9527" y="31132"/>
                      <a:pt x="9521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098" y="31867"/>
                      <a:pt x="3132" y="32655"/>
                      <a:pt x="2184" y="33174"/>
                    </a:cubicBezTo>
                    <a:cubicBezTo>
                      <a:pt x="2112" y="33209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8" y="33580"/>
                    </a:cubicBezTo>
                    <a:cubicBezTo>
                      <a:pt x="5075" y="33580"/>
                      <a:pt x="5495" y="33550"/>
                      <a:pt x="5924" y="33478"/>
                    </a:cubicBezTo>
                    <a:cubicBezTo>
                      <a:pt x="6908" y="33317"/>
                      <a:pt x="7713" y="32690"/>
                      <a:pt x="8572" y="32172"/>
                    </a:cubicBezTo>
                    <a:lnTo>
                      <a:pt x="8572" y="32172"/>
                    </a:lnTo>
                    <a:cubicBezTo>
                      <a:pt x="8035" y="32673"/>
                      <a:pt x="7481" y="33138"/>
                      <a:pt x="6962" y="33639"/>
                    </a:cubicBezTo>
                    <a:cubicBezTo>
                      <a:pt x="6425" y="34122"/>
                      <a:pt x="5924" y="34587"/>
                      <a:pt x="5387" y="35017"/>
                    </a:cubicBezTo>
                    <a:cubicBezTo>
                      <a:pt x="5154" y="34909"/>
                      <a:pt x="4904" y="34874"/>
                      <a:pt x="4671" y="34874"/>
                    </a:cubicBezTo>
                    <a:cubicBezTo>
                      <a:pt x="4528" y="34892"/>
                      <a:pt x="4295" y="35017"/>
                      <a:pt x="4331" y="35196"/>
                    </a:cubicBezTo>
                    <a:cubicBezTo>
                      <a:pt x="4349" y="35357"/>
                      <a:pt x="4546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16" y="35912"/>
                      <a:pt x="3776" y="36091"/>
                    </a:cubicBezTo>
                    <a:cubicBezTo>
                      <a:pt x="3758" y="36073"/>
                      <a:pt x="3723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36" y="35947"/>
                      <a:pt x="3347" y="35912"/>
                    </a:cubicBezTo>
                    <a:cubicBezTo>
                      <a:pt x="3311" y="35912"/>
                      <a:pt x="3293" y="35912"/>
                      <a:pt x="3275" y="35947"/>
                    </a:cubicBezTo>
                    <a:lnTo>
                      <a:pt x="3186" y="35947"/>
                    </a:lnTo>
                    <a:cubicBezTo>
                      <a:pt x="2667" y="34999"/>
                      <a:pt x="1844" y="34122"/>
                      <a:pt x="698" y="34104"/>
                    </a:cubicBezTo>
                    <a:cubicBezTo>
                      <a:pt x="645" y="34122"/>
                      <a:pt x="609" y="34176"/>
                      <a:pt x="627" y="34229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786"/>
                    </a:cubicBezTo>
                    <a:lnTo>
                      <a:pt x="54" y="35786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3" y="36448"/>
                    </a:cubicBezTo>
                    <a:lnTo>
                      <a:pt x="1683" y="36448"/>
                    </a:lnTo>
                    <a:lnTo>
                      <a:pt x="1432" y="36556"/>
                    </a:lnTo>
                    <a:cubicBezTo>
                      <a:pt x="1074" y="36699"/>
                      <a:pt x="340" y="36967"/>
                      <a:pt x="323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2" y="37861"/>
                      <a:pt x="1385" y="37802"/>
                      <a:pt x="1504" y="37755"/>
                    </a:cubicBezTo>
                    <a:cubicBezTo>
                      <a:pt x="1647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5"/>
                      <a:pt x="1289" y="39025"/>
                    </a:cubicBezTo>
                    <a:cubicBezTo>
                      <a:pt x="1933" y="39025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4" y="39419"/>
                      <a:pt x="3257" y="40045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5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7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48" y="36287"/>
                      <a:pt x="3848" y="36270"/>
                      <a:pt x="3848" y="36234"/>
                    </a:cubicBezTo>
                    <a:cubicBezTo>
                      <a:pt x="4295" y="36019"/>
                      <a:pt x="4725" y="35768"/>
                      <a:pt x="5136" y="35482"/>
                    </a:cubicBezTo>
                    <a:cubicBezTo>
                      <a:pt x="5190" y="35482"/>
                      <a:pt x="5226" y="35464"/>
                      <a:pt x="5262" y="35446"/>
                    </a:cubicBezTo>
                    <a:cubicBezTo>
                      <a:pt x="5279" y="35428"/>
                      <a:pt x="5297" y="35411"/>
                      <a:pt x="5279" y="35393"/>
                    </a:cubicBezTo>
                    <a:cubicBezTo>
                      <a:pt x="5619" y="35160"/>
                      <a:pt x="5960" y="34909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5"/>
                      <a:pt x="6568" y="34516"/>
                    </a:cubicBezTo>
                    <a:cubicBezTo>
                      <a:pt x="6604" y="34480"/>
                      <a:pt x="6622" y="34426"/>
                      <a:pt x="6640" y="34373"/>
                    </a:cubicBezTo>
                    <a:cubicBezTo>
                      <a:pt x="6657" y="34355"/>
                      <a:pt x="6657" y="34337"/>
                      <a:pt x="6640" y="34337"/>
                    </a:cubicBezTo>
                    <a:cubicBezTo>
                      <a:pt x="7588" y="33514"/>
                      <a:pt x="8483" y="32619"/>
                      <a:pt x="9342" y="31796"/>
                    </a:cubicBezTo>
                    <a:lnTo>
                      <a:pt x="9395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9" y="31313"/>
                      <a:pt x="10004" y="31187"/>
                      <a:pt x="10093" y="31062"/>
                    </a:cubicBezTo>
                    <a:cubicBezTo>
                      <a:pt x="10183" y="30973"/>
                      <a:pt x="10272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7" y="35357"/>
                      <a:pt x="8286" y="35572"/>
                      <a:pt x="8286" y="35786"/>
                    </a:cubicBezTo>
                    <a:cubicBezTo>
                      <a:pt x="8286" y="35831"/>
                      <a:pt x="8334" y="35863"/>
                      <a:pt x="8371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7" y="36055"/>
                      <a:pt x="8590" y="36753"/>
                      <a:pt x="8536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2" y="37446"/>
                      <a:pt x="8411" y="37468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9" y="37826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1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8000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6"/>
                      <a:pt x="7856" y="38506"/>
                    </a:cubicBezTo>
                    <a:cubicBezTo>
                      <a:pt x="7141" y="39025"/>
                      <a:pt x="6747" y="39866"/>
                      <a:pt x="6818" y="40743"/>
                    </a:cubicBezTo>
                    <a:cubicBezTo>
                      <a:pt x="6818" y="40779"/>
                      <a:pt x="6854" y="40797"/>
                      <a:pt x="6890" y="40797"/>
                    </a:cubicBezTo>
                    <a:cubicBezTo>
                      <a:pt x="7158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06" y="41262"/>
                    </a:cubicBezTo>
                    <a:cubicBezTo>
                      <a:pt x="8017" y="41083"/>
                      <a:pt x="8340" y="40725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8"/>
                      <a:pt x="9334" y="41098"/>
                      <a:pt x="9374" y="41098"/>
                    </a:cubicBezTo>
                    <a:cubicBezTo>
                      <a:pt x="9389" y="41098"/>
                      <a:pt x="9403" y="41093"/>
                      <a:pt x="9413" y="41083"/>
                    </a:cubicBezTo>
                    <a:cubicBezTo>
                      <a:pt x="10022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6"/>
                    </a:cubicBezTo>
                    <a:cubicBezTo>
                      <a:pt x="10254" y="39007"/>
                      <a:pt x="10362" y="39222"/>
                      <a:pt x="10398" y="39455"/>
                    </a:cubicBezTo>
                    <a:cubicBezTo>
                      <a:pt x="10415" y="39723"/>
                      <a:pt x="10254" y="39938"/>
                      <a:pt x="10129" y="40171"/>
                    </a:cubicBezTo>
                    <a:cubicBezTo>
                      <a:pt x="10129" y="40184"/>
                      <a:pt x="10139" y="40218"/>
                      <a:pt x="10160" y="40218"/>
                    </a:cubicBezTo>
                    <a:cubicBezTo>
                      <a:pt x="10167" y="40218"/>
                      <a:pt x="10174" y="40215"/>
                      <a:pt x="10183" y="40206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91" y="38256"/>
                      <a:pt x="9073" y="38274"/>
                    </a:cubicBezTo>
                    <a:cubicBezTo>
                      <a:pt x="9037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9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6" y="37625"/>
                      <a:pt x="8697" y="37665"/>
                    </a:cubicBezTo>
                    <a:cubicBezTo>
                      <a:pt x="8680" y="37665"/>
                      <a:pt x="8662" y="37665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42" y="34176"/>
                      <a:pt x="9342" y="34695"/>
                      <a:pt x="9413" y="35196"/>
                    </a:cubicBezTo>
                    <a:cubicBezTo>
                      <a:pt x="9592" y="36341"/>
                      <a:pt x="10594" y="36824"/>
                      <a:pt x="11095" y="37791"/>
                    </a:cubicBezTo>
                    <a:cubicBezTo>
                      <a:pt x="11108" y="37809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6" y="36663"/>
                      <a:pt x="11060" y="35518"/>
                      <a:pt x="10916" y="34408"/>
                    </a:cubicBezTo>
                    <a:cubicBezTo>
                      <a:pt x="10773" y="33227"/>
                      <a:pt x="10201" y="32297"/>
                      <a:pt x="10398" y="31062"/>
                    </a:cubicBezTo>
                    <a:cubicBezTo>
                      <a:pt x="10541" y="30776"/>
                      <a:pt x="10684" y="30489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89"/>
                    </a:cubicBezTo>
                    <a:cubicBezTo>
                      <a:pt x="12145" y="32224"/>
                      <a:pt x="12179" y="32244"/>
                      <a:pt x="12211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6" y="32136"/>
                      <a:pt x="12455" y="32010"/>
                      <a:pt x="12527" y="31867"/>
                    </a:cubicBezTo>
                    <a:cubicBezTo>
                      <a:pt x="12617" y="32923"/>
                      <a:pt x="12688" y="33961"/>
                      <a:pt x="12742" y="35017"/>
                    </a:cubicBezTo>
                    <a:cubicBezTo>
                      <a:pt x="12742" y="35285"/>
                      <a:pt x="12760" y="35536"/>
                      <a:pt x="12760" y="35786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4" y="37280"/>
                    </a:cubicBezTo>
                    <a:cubicBezTo>
                      <a:pt x="12301" y="37280"/>
                      <a:pt x="12318" y="37272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4" y="41459"/>
                      <a:pt x="10523" y="43105"/>
                    </a:cubicBezTo>
                    <a:cubicBezTo>
                      <a:pt x="9700" y="44340"/>
                      <a:pt x="8590" y="45342"/>
                      <a:pt x="8035" y="46738"/>
                    </a:cubicBezTo>
                    <a:cubicBezTo>
                      <a:pt x="8000" y="46523"/>
                      <a:pt x="8035" y="46291"/>
                      <a:pt x="8107" y="46094"/>
                    </a:cubicBezTo>
                    <a:cubicBezTo>
                      <a:pt x="8179" y="45826"/>
                      <a:pt x="8268" y="45557"/>
                      <a:pt x="8357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5"/>
                    </a:cubicBezTo>
                    <a:cubicBezTo>
                      <a:pt x="9896" y="42014"/>
                      <a:pt x="8000" y="44304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0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5"/>
                    </a:cubicBezTo>
                    <a:cubicBezTo>
                      <a:pt x="11793" y="42962"/>
                      <a:pt x="12223" y="41495"/>
                      <a:pt x="12384" y="40081"/>
                    </a:cubicBezTo>
                    <a:cubicBezTo>
                      <a:pt x="12402" y="40063"/>
                      <a:pt x="12384" y="40027"/>
                      <a:pt x="12348" y="40027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5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2"/>
                    </a:cubicBezTo>
                    <a:cubicBezTo>
                      <a:pt x="11722" y="45593"/>
                      <a:pt x="11847" y="45468"/>
                      <a:pt x="11936" y="45324"/>
                    </a:cubicBezTo>
                    <a:lnTo>
                      <a:pt x="11936" y="45324"/>
                    </a:lnTo>
                    <a:cubicBezTo>
                      <a:pt x="11883" y="45772"/>
                      <a:pt x="11847" y="46219"/>
                      <a:pt x="11811" y="46667"/>
                    </a:cubicBezTo>
                    <a:cubicBezTo>
                      <a:pt x="11775" y="46684"/>
                      <a:pt x="11758" y="46702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793" y="46828"/>
                      <a:pt x="11793" y="46881"/>
                      <a:pt x="11793" y="46935"/>
                    </a:cubicBezTo>
                    <a:cubicBezTo>
                      <a:pt x="11400" y="47060"/>
                      <a:pt x="11095" y="47400"/>
                      <a:pt x="11006" y="47794"/>
                    </a:cubicBezTo>
                    <a:lnTo>
                      <a:pt x="10916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5"/>
                      <a:pt x="8045" y="47875"/>
                    </a:cubicBezTo>
                    <a:cubicBezTo>
                      <a:pt x="7981" y="47875"/>
                      <a:pt x="7918" y="47872"/>
                      <a:pt x="7856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6" y="48532"/>
                      <a:pt x="8486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1"/>
                      <a:pt x="8000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3"/>
                      <a:pt x="8369" y="50282"/>
                      <a:pt x="8516" y="50282"/>
                    </a:cubicBezTo>
                    <a:cubicBezTo>
                      <a:pt x="8903" y="50282"/>
                      <a:pt x="9276" y="50223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49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3" y="51094"/>
                      <a:pt x="9583" y="51091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56" y="51462"/>
                      <a:pt x="9574" y="51480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7" y="51143"/>
                      <a:pt x="10863" y="50711"/>
                    </a:cubicBezTo>
                    <a:cubicBezTo>
                      <a:pt x="10934" y="51087"/>
                      <a:pt x="11042" y="51462"/>
                      <a:pt x="11095" y="51856"/>
                    </a:cubicBezTo>
                    <a:cubicBezTo>
                      <a:pt x="11095" y="51892"/>
                      <a:pt x="11149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6" y="50944"/>
                      <a:pt x="12617" y="51427"/>
                      <a:pt x="13010" y="51838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5" y="51802"/>
                    </a:cubicBezTo>
                    <a:cubicBezTo>
                      <a:pt x="13386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7" y="50353"/>
                      <a:pt x="14442" y="50568"/>
                    </a:cubicBezTo>
                    <a:cubicBezTo>
                      <a:pt x="14447" y="50570"/>
                      <a:pt x="14452" y="50571"/>
                      <a:pt x="14457" y="50571"/>
                    </a:cubicBezTo>
                    <a:cubicBezTo>
                      <a:pt x="14491" y="50571"/>
                      <a:pt x="14529" y="50527"/>
                      <a:pt x="14513" y="50496"/>
                    </a:cubicBezTo>
                    <a:cubicBezTo>
                      <a:pt x="14155" y="49816"/>
                      <a:pt x="14155" y="49047"/>
                      <a:pt x="13708" y="48420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3"/>
                      <a:pt x="11936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7" y="43803"/>
                      <a:pt x="12599" y="43535"/>
                      <a:pt x="12509" y="43284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4"/>
                    </a:cubicBezTo>
                    <a:cubicBezTo>
                      <a:pt x="12420" y="43642"/>
                      <a:pt x="12509" y="44018"/>
                      <a:pt x="12724" y="44322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4"/>
                    </a:cubicBezTo>
                    <a:cubicBezTo>
                      <a:pt x="12849" y="43803"/>
                      <a:pt x="12724" y="43302"/>
                      <a:pt x="12491" y="42873"/>
                    </a:cubicBezTo>
                    <a:cubicBezTo>
                      <a:pt x="12652" y="41584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5"/>
                      <a:pt x="12957" y="37952"/>
                    </a:cubicBezTo>
                    <a:cubicBezTo>
                      <a:pt x="12992" y="37290"/>
                      <a:pt x="13010" y="36645"/>
                      <a:pt x="13010" y="35983"/>
                    </a:cubicBezTo>
                    <a:cubicBezTo>
                      <a:pt x="13010" y="35375"/>
                      <a:pt x="12974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6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8"/>
                      <a:pt x="12384" y="27930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89"/>
                    </a:cubicBezTo>
                    <a:cubicBezTo>
                      <a:pt x="14317" y="32404"/>
                      <a:pt x="14299" y="32619"/>
                      <a:pt x="14334" y="32852"/>
                    </a:cubicBezTo>
                    <a:cubicBezTo>
                      <a:pt x="14317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9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8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89"/>
                      <a:pt x="15677" y="34587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5"/>
                    </a:cubicBezTo>
                    <a:cubicBezTo>
                      <a:pt x="16052" y="36359"/>
                      <a:pt x="16142" y="36001"/>
                      <a:pt x="16124" y="35625"/>
                    </a:cubicBezTo>
                    <a:lnTo>
                      <a:pt x="16124" y="35625"/>
                    </a:lnTo>
                    <a:cubicBezTo>
                      <a:pt x="16804" y="37325"/>
                      <a:pt x="17341" y="39079"/>
                      <a:pt x="17717" y="40869"/>
                    </a:cubicBezTo>
                    <a:cubicBezTo>
                      <a:pt x="17681" y="40904"/>
                      <a:pt x="17663" y="40958"/>
                      <a:pt x="17627" y="41012"/>
                    </a:cubicBezTo>
                    <a:cubicBezTo>
                      <a:pt x="17520" y="41083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6" y="41710"/>
                    </a:cubicBezTo>
                    <a:cubicBezTo>
                      <a:pt x="15999" y="41799"/>
                      <a:pt x="15462" y="42264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69"/>
                      <a:pt x="15521" y="43135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4"/>
                      <a:pt x="15631" y="43597"/>
                      <a:pt x="15679" y="43597"/>
                    </a:cubicBezTo>
                    <a:cubicBezTo>
                      <a:pt x="16076" y="43597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2"/>
                      <a:pt x="16544" y="44592"/>
                    </a:cubicBezTo>
                    <a:cubicBezTo>
                      <a:pt x="16559" y="44592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2"/>
                    </a:cubicBezTo>
                    <a:cubicBezTo>
                      <a:pt x="17816" y="45013"/>
                      <a:pt x="17839" y="45023"/>
                      <a:pt x="17859" y="45023"/>
                    </a:cubicBezTo>
                    <a:cubicBezTo>
                      <a:pt x="17874" y="45023"/>
                      <a:pt x="17888" y="45017"/>
                      <a:pt x="17896" y="45002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29" y="43929"/>
                      <a:pt x="18933" y="44269"/>
                      <a:pt x="19148" y="44573"/>
                    </a:cubicBezTo>
                    <a:cubicBezTo>
                      <a:pt x="19159" y="44595"/>
                      <a:pt x="19184" y="44610"/>
                      <a:pt x="19210" y="44610"/>
                    </a:cubicBezTo>
                    <a:cubicBezTo>
                      <a:pt x="19226" y="44610"/>
                      <a:pt x="19242" y="44604"/>
                      <a:pt x="19256" y="44591"/>
                    </a:cubicBezTo>
                    <a:cubicBezTo>
                      <a:pt x="19739" y="44018"/>
                      <a:pt x="19631" y="43195"/>
                      <a:pt x="19238" y="42586"/>
                    </a:cubicBezTo>
                    <a:lnTo>
                      <a:pt x="19238" y="42586"/>
                    </a:lnTo>
                    <a:cubicBezTo>
                      <a:pt x="19614" y="42765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6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3" y="41119"/>
                      <a:pt x="18003" y="41101"/>
                    </a:cubicBezTo>
                    <a:cubicBezTo>
                      <a:pt x="17949" y="41101"/>
                      <a:pt x="17913" y="41155"/>
                      <a:pt x="17949" y="41191"/>
                    </a:cubicBezTo>
                    <a:cubicBezTo>
                      <a:pt x="18021" y="41244"/>
                      <a:pt x="18092" y="41334"/>
                      <a:pt x="18146" y="41405"/>
                    </a:cubicBezTo>
                    <a:lnTo>
                      <a:pt x="18146" y="41441"/>
                    </a:lnTo>
                    <a:cubicBezTo>
                      <a:pt x="18075" y="41370"/>
                      <a:pt x="17985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4"/>
                      <a:pt x="17824" y="40833"/>
                      <a:pt x="17770" y="40833"/>
                    </a:cubicBezTo>
                    <a:cubicBezTo>
                      <a:pt x="17591" y="39974"/>
                      <a:pt x="17395" y="39151"/>
                      <a:pt x="17162" y="38327"/>
                    </a:cubicBezTo>
                    <a:lnTo>
                      <a:pt x="17180" y="38327"/>
                    </a:ln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35" y="38846"/>
                      <a:pt x="17645" y="38775"/>
                      <a:pt x="17573" y="38685"/>
                    </a:cubicBezTo>
                    <a:cubicBezTo>
                      <a:pt x="17484" y="38578"/>
                      <a:pt x="17395" y="38471"/>
                      <a:pt x="17287" y="38363"/>
                    </a:cubicBezTo>
                    <a:cubicBezTo>
                      <a:pt x="17281" y="38360"/>
                      <a:pt x="17273" y="38358"/>
                      <a:pt x="17266" y="38358"/>
                    </a:cubicBezTo>
                    <a:cubicBezTo>
                      <a:pt x="17234" y="38358"/>
                      <a:pt x="17201" y="38388"/>
                      <a:pt x="17216" y="38417"/>
                    </a:cubicBezTo>
                    <a:cubicBezTo>
                      <a:pt x="17269" y="38560"/>
                      <a:pt x="17359" y="38685"/>
                      <a:pt x="17466" y="38793"/>
                    </a:cubicBezTo>
                    <a:cubicBezTo>
                      <a:pt x="17573" y="38918"/>
                      <a:pt x="17717" y="39025"/>
                      <a:pt x="17860" y="39097"/>
                    </a:cubicBezTo>
                    <a:cubicBezTo>
                      <a:pt x="17870" y="39107"/>
                      <a:pt x="17882" y="39112"/>
                      <a:pt x="17894" y="39112"/>
                    </a:cubicBezTo>
                    <a:cubicBezTo>
                      <a:pt x="17924" y="39112"/>
                      <a:pt x="17955" y="39086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200" y="38236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804" y="37003"/>
                      <a:pt x="16339" y="35751"/>
                      <a:pt x="15784" y="34569"/>
                    </a:cubicBezTo>
                    <a:lnTo>
                      <a:pt x="15784" y="34569"/>
                    </a:lnTo>
                    <a:cubicBezTo>
                      <a:pt x="16052" y="34945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43" y="39473"/>
                    </a:cubicBezTo>
                    <a:cubicBezTo>
                      <a:pt x="21797" y="39455"/>
                      <a:pt x="21797" y="39401"/>
                      <a:pt x="21743" y="39383"/>
                    </a:cubicBezTo>
                    <a:cubicBezTo>
                      <a:pt x="20526" y="39115"/>
                      <a:pt x="19506" y="38829"/>
                      <a:pt x="18540" y="37987"/>
                    </a:cubicBezTo>
                    <a:cubicBezTo>
                      <a:pt x="18003" y="37486"/>
                      <a:pt x="17520" y="36914"/>
                      <a:pt x="17126" y="36270"/>
                    </a:cubicBezTo>
                    <a:lnTo>
                      <a:pt x="17126" y="36270"/>
                    </a:lnTo>
                    <a:cubicBezTo>
                      <a:pt x="18343" y="37701"/>
                      <a:pt x="19757" y="38954"/>
                      <a:pt x="21689" y="39330"/>
                    </a:cubicBezTo>
                    <a:cubicBezTo>
                      <a:pt x="21694" y="39332"/>
                      <a:pt x="21699" y="39333"/>
                      <a:pt x="21703" y="39333"/>
                    </a:cubicBezTo>
                    <a:cubicBezTo>
                      <a:pt x="21729" y="39333"/>
                      <a:pt x="21738" y="39291"/>
                      <a:pt x="21707" y="39276"/>
                    </a:cubicBezTo>
                    <a:cubicBezTo>
                      <a:pt x="20258" y="38721"/>
                      <a:pt x="19077" y="38113"/>
                      <a:pt x="17967" y="37021"/>
                    </a:cubicBezTo>
                    <a:cubicBezTo>
                      <a:pt x="17485" y="36557"/>
                      <a:pt x="17056" y="36056"/>
                      <a:pt x="16645" y="35556"/>
                    </a:cubicBezTo>
                    <a:lnTo>
                      <a:pt x="16645" y="35556"/>
                    </a:lnTo>
                    <a:cubicBezTo>
                      <a:pt x="17252" y="36169"/>
                      <a:pt x="18083" y="36470"/>
                      <a:pt x="18844" y="36842"/>
                    </a:cubicBezTo>
                    <a:cubicBezTo>
                      <a:pt x="20025" y="37433"/>
                      <a:pt x="20920" y="38399"/>
                      <a:pt x="21833" y="39330"/>
                    </a:cubicBezTo>
                    <a:cubicBezTo>
                      <a:pt x="21841" y="39338"/>
                      <a:pt x="21850" y="39341"/>
                      <a:pt x="21859" y="39341"/>
                    </a:cubicBezTo>
                    <a:cubicBezTo>
                      <a:pt x="21888" y="39341"/>
                      <a:pt x="21914" y="39303"/>
                      <a:pt x="21886" y="39276"/>
                    </a:cubicBezTo>
                    <a:cubicBezTo>
                      <a:pt x="21242" y="38506"/>
                      <a:pt x="20490" y="37809"/>
                      <a:pt x="19703" y="37200"/>
                    </a:cubicBezTo>
                    <a:cubicBezTo>
                      <a:pt x="18719" y="36502"/>
                      <a:pt x="17573" y="36144"/>
                      <a:pt x="16607" y="35393"/>
                    </a:cubicBezTo>
                    <a:cubicBezTo>
                      <a:pt x="16598" y="35384"/>
                      <a:pt x="16589" y="35379"/>
                      <a:pt x="16580" y="35379"/>
                    </a:cubicBezTo>
                    <a:cubicBezTo>
                      <a:pt x="16571" y="35379"/>
                      <a:pt x="16562" y="35384"/>
                      <a:pt x="16553" y="35393"/>
                    </a:cubicBezTo>
                    <a:lnTo>
                      <a:pt x="16518" y="35357"/>
                    </a:lnTo>
                    <a:cubicBezTo>
                      <a:pt x="16518" y="35339"/>
                      <a:pt x="16500" y="35339"/>
                      <a:pt x="16482" y="35339"/>
                    </a:cubicBezTo>
                    <a:cubicBezTo>
                      <a:pt x="16196" y="34963"/>
                      <a:pt x="15891" y="34605"/>
                      <a:pt x="15605" y="34229"/>
                    </a:cubicBezTo>
                    <a:cubicBezTo>
                      <a:pt x="14889" y="32798"/>
                      <a:pt x="14120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78" y="30543"/>
                      <a:pt x="14513" y="30472"/>
                      <a:pt x="14495" y="30418"/>
                    </a:cubicBezTo>
                    <a:cubicBezTo>
                      <a:pt x="14281" y="30024"/>
                      <a:pt x="13887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1"/>
                    </a:cubicBezTo>
                    <a:cubicBezTo>
                      <a:pt x="13064" y="29040"/>
                      <a:pt x="12795" y="28270"/>
                      <a:pt x="12581" y="27483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6" y="26552"/>
                      <a:pt x="13064" y="26964"/>
                      <a:pt x="13368" y="27215"/>
                    </a:cubicBezTo>
                    <a:cubicBezTo>
                      <a:pt x="13381" y="27227"/>
                      <a:pt x="13398" y="27233"/>
                      <a:pt x="13416" y="27233"/>
                    </a:cubicBezTo>
                    <a:cubicBezTo>
                      <a:pt x="13448" y="27233"/>
                      <a:pt x="13482" y="27213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189" y="25944"/>
                      <a:pt x="13189" y="25944"/>
                    </a:cubicBezTo>
                    <a:cubicBezTo>
                      <a:pt x="13350" y="25407"/>
                      <a:pt x="13493" y="24852"/>
                      <a:pt x="13601" y="24298"/>
                    </a:cubicBezTo>
                    <a:cubicBezTo>
                      <a:pt x="13637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72" y="25067"/>
                    </a:cubicBezTo>
                    <a:cubicBezTo>
                      <a:pt x="13672" y="26141"/>
                      <a:pt x="14048" y="27089"/>
                      <a:pt x="14245" y="28109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09"/>
                    </a:cubicBezTo>
                    <a:cubicBezTo>
                      <a:pt x="14889" y="26034"/>
                      <a:pt x="14585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00" y="18965"/>
                      <a:pt x="15694" y="19931"/>
                    </a:cubicBezTo>
                    <a:cubicBezTo>
                      <a:pt x="15730" y="20146"/>
                      <a:pt x="15748" y="20397"/>
                      <a:pt x="15784" y="20611"/>
                    </a:cubicBezTo>
                    <a:cubicBezTo>
                      <a:pt x="15533" y="21309"/>
                      <a:pt x="15122" y="22061"/>
                      <a:pt x="15426" y="22777"/>
                    </a:cubicBezTo>
                    <a:cubicBezTo>
                      <a:pt x="15435" y="22812"/>
                      <a:pt x="15462" y="22830"/>
                      <a:pt x="15489" y="22830"/>
                    </a:cubicBezTo>
                    <a:cubicBezTo>
                      <a:pt x="15516" y="22830"/>
                      <a:pt x="15542" y="22812"/>
                      <a:pt x="15551" y="22777"/>
                    </a:cubicBezTo>
                    <a:cubicBezTo>
                      <a:pt x="15641" y="22580"/>
                      <a:pt x="15748" y="22365"/>
                      <a:pt x="15873" y="22168"/>
                    </a:cubicBezTo>
                    <a:lnTo>
                      <a:pt x="15873" y="22168"/>
                    </a:lnTo>
                    <a:cubicBezTo>
                      <a:pt x="15856" y="22562"/>
                      <a:pt x="15856" y="22956"/>
                      <a:pt x="15838" y="23313"/>
                    </a:cubicBezTo>
                    <a:cubicBezTo>
                      <a:pt x="15838" y="23358"/>
                      <a:pt x="15874" y="23390"/>
                      <a:pt x="15907" y="23390"/>
                    </a:cubicBezTo>
                    <a:cubicBezTo>
                      <a:pt x="15914" y="23390"/>
                      <a:pt x="15921" y="23388"/>
                      <a:pt x="15927" y="23385"/>
                    </a:cubicBezTo>
                    <a:cubicBezTo>
                      <a:pt x="16500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19"/>
                      <a:pt x="17448" y="22759"/>
                      <a:pt x="17949" y="22991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6"/>
                      <a:pt x="18916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22" y="20754"/>
                    </a:lnTo>
                    <a:cubicBezTo>
                      <a:pt x="19202" y="20683"/>
                      <a:pt x="19256" y="20128"/>
                      <a:pt x="19023" y="19591"/>
                    </a:cubicBezTo>
                    <a:cubicBezTo>
                      <a:pt x="19005" y="19564"/>
                      <a:pt x="18974" y="19551"/>
                      <a:pt x="18945" y="19551"/>
                    </a:cubicBezTo>
                    <a:cubicBezTo>
                      <a:pt x="18916" y="19551"/>
                      <a:pt x="18889" y="19564"/>
                      <a:pt x="18880" y="19591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7" y="20039"/>
                      <a:pt x="16823" y="19948"/>
                      <a:pt x="16500" y="19895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3"/>
                      <a:pt x="17688" y="20193"/>
                    </a:cubicBezTo>
                    <a:cubicBezTo>
                      <a:pt x="18162" y="20193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3"/>
                      <a:pt x="18880" y="20432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1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1"/>
                      <a:pt x="16070" y="19895"/>
                    </a:cubicBezTo>
                    <a:lnTo>
                      <a:pt x="16070" y="19860"/>
                    </a:lnTo>
                    <a:cubicBezTo>
                      <a:pt x="16059" y="19825"/>
                      <a:pt x="16025" y="19805"/>
                      <a:pt x="15988" y="19805"/>
                    </a:cubicBezTo>
                    <a:cubicBezTo>
                      <a:pt x="15967" y="19805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56" y="19806"/>
                    </a:cubicBezTo>
                    <a:cubicBezTo>
                      <a:pt x="15856" y="19770"/>
                      <a:pt x="15856" y="19734"/>
                      <a:pt x="15838" y="19699"/>
                    </a:cubicBezTo>
                    <a:cubicBezTo>
                      <a:pt x="15830" y="19667"/>
                      <a:pt x="15805" y="19653"/>
                      <a:pt x="15779" y="19653"/>
                    </a:cubicBezTo>
                    <a:cubicBezTo>
                      <a:pt x="15746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47" y="19233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32" y="18232"/>
                      <a:pt x="17328" y="18232"/>
                    </a:cubicBezTo>
                    <a:cubicBezTo>
                      <a:pt x="17356" y="18232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58" y="15296"/>
                    </a:cubicBezTo>
                    <a:cubicBezTo>
                      <a:pt x="14388" y="14688"/>
                      <a:pt x="13368" y="14348"/>
                      <a:pt x="12617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3" y="13178"/>
                      <a:pt x="12133" y="13194"/>
                      <a:pt x="12133" y="13221"/>
                    </a:cubicBezTo>
                    <a:cubicBezTo>
                      <a:pt x="12151" y="13256"/>
                      <a:pt x="12169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49"/>
                      <a:pt x="11740" y="11646"/>
                    </a:cubicBezTo>
                    <a:cubicBezTo>
                      <a:pt x="11919" y="11878"/>
                      <a:pt x="12151" y="12057"/>
                      <a:pt x="12420" y="12147"/>
                    </a:cubicBezTo>
                    <a:cubicBezTo>
                      <a:pt x="12429" y="12149"/>
                      <a:pt x="12438" y="12150"/>
                      <a:pt x="12448" y="12150"/>
                    </a:cubicBezTo>
                    <a:cubicBezTo>
                      <a:pt x="12508" y="12150"/>
                      <a:pt x="12558" y="12102"/>
                      <a:pt x="12527" y="12040"/>
                    </a:cubicBezTo>
                    <a:cubicBezTo>
                      <a:pt x="12241" y="11413"/>
                      <a:pt x="11686" y="10930"/>
                      <a:pt x="11006" y="10751"/>
                    </a:cubicBezTo>
                    <a:cubicBezTo>
                      <a:pt x="10559" y="9659"/>
                      <a:pt x="10219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47" y="7244"/>
                      <a:pt x="10398" y="7745"/>
                      <a:pt x="10791" y="7906"/>
                    </a:cubicBezTo>
                    <a:cubicBezTo>
                      <a:pt x="10809" y="7919"/>
                      <a:pt x="10827" y="7925"/>
                      <a:pt x="10845" y="7925"/>
                    </a:cubicBezTo>
                    <a:cubicBezTo>
                      <a:pt x="10900" y="7925"/>
                      <a:pt x="10948" y="7870"/>
                      <a:pt x="10934" y="7816"/>
                    </a:cubicBezTo>
                    <a:cubicBezTo>
                      <a:pt x="10845" y="7172"/>
                      <a:pt x="10684" y="6331"/>
                      <a:pt x="10093" y="5937"/>
                    </a:cubicBezTo>
                    <a:cubicBezTo>
                      <a:pt x="10272" y="3951"/>
                      <a:pt x="10630" y="1982"/>
                      <a:pt x="11149" y="68"/>
                    </a:cubicBezTo>
                    <a:cubicBezTo>
                      <a:pt x="11160" y="24"/>
                      <a:pt x="11125" y="1"/>
                      <a:pt x="110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2"/>
              <p:cNvSpPr/>
              <p:nvPr/>
            </p:nvSpPr>
            <p:spPr>
              <a:xfrm>
                <a:off x="4341100" y="20803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2"/>
              <p:cNvSpPr/>
              <p:nvPr/>
            </p:nvSpPr>
            <p:spPr>
              <a:xfrm>
                <a:off x="4551500" y="20445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46" y="0"/>
                    </a:moveTo>
                    <a:cubicBezTo>
                      <a:pt x="25" y="0"/>
                      <a:pt x="1" y="35"/>
                      <a:pt x="28" y="48"/>
                    </a:cubicBezTo>
                    <a:cubicBezTo>
                      <a:pt x="261" y="317"/>
                      <a:pt x="529" y="567"/>
                      <a:pt x="833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1" y="496"/>
                      <a:pt x="350" y="227"/>
                      <a:pt x="64" y="13"/>
                    </a:cubicBezTo>
                    <a:cubicBezTo>
                      <a:pt x="60" y="4"/>
                      <a:pt x="53" y="0"/>
                      <a:pt x="4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2"/>
              <p:cNvSpPr/>
              <p:nvPr/>
            </p:nvSpPr>
            <p:spPr>
              <a:xfrm>
                <a:off x="4470775" y="2191400"/>
                <a:ext cx="235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82" extrusionOk="0">
                    <a:moveTo>
                      <a:pt x="286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4"/>
                      <a:pt x="286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4"/>
                      <a:pt x="36" y="114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76"/>
                      <a:pt x="837" y="1582"/>
                      <a:pt x="858" y="1582"/>
                    </a:cubicBezTo>
                    <a:cubicBezTo>
                      <a:pt x="899" y="1582"/>
                      <a:pt x="943" y="1558"/>
                      <a:pt x="931" y="1510"/>
                    </a:cubicBezTo>
                    <a:cubicBezTo>
                      <a:pt x="877" y="991"/>
                      <a:pt x="644" y="276"/>
                      <a:pt x="125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2"/>
              <p:cNvSpPr/>
              <p:nvPr/>
            </p:nvSpPr>
            <p:spPr>
              <a:xfrm>
                <a:off x="4643175" y="25672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6"/>
                      <a:pt x="30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2"/>
              <p:cNvSpPr/>
              <p:nvPr/>
            </p:nvSpPr>
            <p:spPr>
              <a:xfrm>
                <a:off x="4451975" y="28018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7" y="197"/>
                      <a:pt x="36" y="304"/>
                      <a:pt x="1" y="447"/>
                    </a:cubicBezTo>
                    <a:cubicBezTo>
                      <a:pt x="1" y="465"/>
                      <a:pt x="18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2"/>
              <p:cNvSpPr/>
              <p:nvPr/>
            </p:nvSpPr>
            <p:spPr>
              <a:xfrm>
                <a:off x="4632275" y="26501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3" y="1"/>
                    </a:moveTo>
                    <a:cubicBezTo>
                      <a:pt x="157" y="1"/>
                      <a:pt x="83" y="26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2"/>
              <p:cNvSpPr/>
              <p:nvPr/>
            </p:nvSpPr>
            <p:spPr>
              <a:xfrm>
                <a:off x="4257825" y="2518675"/>
                <a:ext cx="1600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72" y="176"/>
                      <a:pt x="197" y="194"/>
                      <a:pt x="286" y="248"/>
                    </a:cubicBezTo>
                    <a:cubicBezTo>
                      <a:pt x="394" y="320"/>
                      <a:pt x="483" y="409"/>
                      <a:pt x="537" y="516"/>
                    </a:cubicBezTo>
                    <a:cubicBezTo>
                      <a:pt x="542" y="532"/>
                      <a:pt x="554" y="539"/>
                      <a:pt x="567" y="539"/>
                    </a:cubicBezTo>
                    <a:cubicBezTo>
                      <a:pt x="598" y="539"/>
                      <a:pt x="639" y="501"/>
                      <a:pt x="626" y="463"/>
                    </a:cubicBezTo>
                    <a:cubicBezTo>
                      <a:pt x="591" y="337"/>
                      <a:pt x="501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2"/>
              <p:cNvSpPr/>
              <p:nvPr/>
            </p:nvSpPr>
            <p:spPr>
              <a:xfrm>
                <a:off x="4604525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5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6" y="1265"/>
                    </a:cubicBezTo>
                    <a:cubicBezTo>
                      <a:pt x="466" y="996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8"/>
                    </a:cubicBezTo>
                    <a:cubicBezTo>
                      <a:pt x="395" y="567"/>
                      <a:pt x="359" y="835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2"/>
              <p:cNvSpPr/>
              <p:nvPr/>
            </p:nvSpPr>
            <p:spPr>
              <a:xfrm>
                <a:off x="4482400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3" y="667"/>
                      <a:pt x="430" y="899"/>
                      <a:pt x="466" y="1150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45"/>
                      <a:pt x="36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39"/>
                      <a:pt x="573" y="1203"/>
                    </a:cubicBezTo>
                    <a:cubicBezTo>
                      <a:pt x="537" y="881"/>
                      <a:pt x="394" y="577"/>
                      <a:pt x="144" y="362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2"/>
              <p:cNvSpPr/>
              <p:nvPr/>
            </p:nvSpPr>
            <p:spPr>
              <a:xfrm>
                <a:off x="4368775" y="104905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77" y="384"/>
                    </a:moveTo>
                    <a:cubicBezTo>
                      <a:pt x="4804" y="384"/>
                      <a:pt x="4868" y="760"/>
                      <a:pt x="4868" y="963"/>
                    </a:cubicBezTo>
                    <a:cubicBezTo>
                      <a:pt x="4868" y="1250"/>
                      <a:pt x="4850" y="1518"/>
                      <a:pt x="4832" y="1787"/>
                    </a:cubicBezTo>
                    <a:cubicBezTo>
                      <a:pt x="4796" y="2252"/>
                      <a:pt x="4706" y="2717"/>
                      <a:pt x="4599" y="3164"/>
                    </a:cubicBezTo>
                    <a:cubicBezTo>
                      <a:pt x="4635" y="2932"/>
                      <a:pt x="4617" y="2699"/>
                      <a:pt x="4563" y="2467"/>
                    </a:cubicBezTo>
                    <a:cubicBezTo>
                      <a:pt x="4563" y="2467"/>
                      <a:pt x="4563" y="2449"/>
                      <a:pt x="4545" y="2449"/>
                    </a:cubicBezTo>
                    <a:lnTo>
                      <a:pt x="4528" y="2449"/>
                    </a:lnTo>
                    <a:cubicBezTo>
                      <a:pt x="4528" y="2449"/>
                      <a:pt x="4510" y="2467"/>
                      <a:pt x="4510" y="2467"/>
                    </a:cubicBezTo>
                    <a:cubicBezTo>
                      <a:pt x="4402" y="2717"/>
                      <a:pt x="4456" y="3164"/>
                      <a:pt x="4438" y="3415"/>
                    </a:cubicBezTo>
                    <a:cubicBezTo>
                      <a:pt x="4438" y="3522"/>
                      <a:pt x="4420" y="3630"/>
                      <a:pt x="4420" y="3737"/>
                    </a:cubicBezTo>
                    <a:cubicBezTo>
                      <a:pt x="4152" y="2717"/>
                      <a:pt x="4009" y="1590"/>
                      <a:pt x="4474" y="605"/>
                    </a:cubicBezTo>
                    <a:lnTo>
                      <a:pt x="4492" y="605"/>
                    </a:lnTo>
                    <a:cubicBezTo>
                      <a:pt x="4564" y="445"/>
                      <a:pt x="4626" y="384"/>
                      <a:pt x="4677" y="384"/>
                    </a:cubicBezTo>
                    <a:close/>
                    <a:moveTo>
                      <a:pt x="2556" y="882"/>
                    </a:moveTo>
                    <a:cubicBezTo>
                      <a:pt x="2711" y="882"/>
                      <a:pt x="2941" y="1037"/>
                      <a:pt x="3078" y="1142"/>
                    </a:cubicBezTo>
                    <a:cubicBezTo>
                      <a:pt x="3740" y="1697"/>
                      <a:pt x="3758" y="2538"/>
                      <a:pt x="3758" y="3343"/>
                    </a:cubicBezTo>
                    <a:cubicBezTo>
                      <a:pt x="3740" y="3254"/>
                      <a:pt x="3704" y="3164"/>
                      <a:pt x="3686" y="3093"/>
                    </a:cubicBezTo>
                    <a:lnTo>
                      <a:pt x="3686" y="2968"/>
                    </a:lnTo>
                    <a:lnTo>
                      <a:pt x="3669" y="2968"/>
                    </a:lnTo>
                    <a:lnTo>
                      <a:pt x="3669" y="3039"/>
                    </a:lnTo>
                    <a:cubicBezTo>
                      <a:pt x="3633" y="2932"/>
                      <a:pt x="3597" y="2842"/>
                      <a:pt x="3561" y="2735"/>
                    </a:cubicBezTo>
                    <a:cubicBezTo>
                      <a:pt x="3554" y="2712"/>
                      <a:pt x="3540" y="2703"/>
                      <a:pt x="3526" y="2703"/>
                    </a:cubicBezTo>
                    <a:cubicBezTo>
                      <a:pt x="3508" y="2703"/>
                      <a:pt x="3490" y="2722"/>
                      <a:pt x="3490" y="2753"/>
                    </a:cubicBezTo>
                    <a:cubicBezTo>
                      <a:pt x="3597" y="3075"/>
                      <a:pt x="3686" y="3415"/>
                      <a:pt x="3758" y="3737"/>
                    </a:cubicBezTo>
                    <a:lnTo>
                      <a:pt x="3758" y="3755"/>
                    </a:lnTo>
                    <a:cubicBezTo>
                      <a:pt x="3400" y="3325"/>
                      <a:pt x="3078" y="2860"/>
                      <a:pt x="2774" y="2395"/>
                    </a:cubicBezTo>
                    <a:cubicBezTo>
                      <a:pt x="2559" y="2019"/>
                      <a:pt x="2434" y="1608"/>
                      <a:pt x="2398" y="1178"/>
                    </a:cubicBezTo>
                    <a:cubicBezTo>
                      <a:pt x="2376" y="957"/>
                      <a:pt x="2448" y="882"/>
                      <a:pt x="2556" y="882"/>
                    </a:cubicBezTo>
                    <a:close/>
                    <a:moveTo>
                      <a:pt x="1488" y="2685"/>
                    </a:moveTo>
                    <a:cubicBezTo>
                      <a:pt x="1542" y="2685"/>
                      <a:pt x="1617" y="2711"/>
                      <a:pt x="1718" y="2771"/>
                    </a:cubicBezTo>
                    <a:cubicBezTo>
                      <a:pt x="2112" y="3075"/>
                      <a:pt x="2487" y="3415"/>
                      <a:pt x="2810" y="3791"/>
                    </a:cubicBezTo>
                    <a:cubicBezTo>
                      <a:pt x="3006" y="4005"/>
                      <a:pt x="3185" y="4238"/>
                      <a:pt x="3346" y="4489"/>
                    </a:cubicBezTo>
                    <a:cubicBezTo>
                      <a:pt x="3454" y="4757"/>
                      <a:pt x="3561" y="5026"/>
                      <a:pt x="3615" y="5294"/>
                    </a:cubicBezTo>
                    <a:cubicBezTo>
                      <a:pt x="3400" y="4990"/>
                      <a:pt x="3168" y="4703"/>
                      <a:pt x="2953" y="4399"/>
                    </a:cubicBezTo>
                    <a:cubicBezTo>
                      <a:pt x="2946" y="4386"/>
                      <a:pt x="2934" y="4380"/>
                      <a:pt x="2923" y="4380"/>
                    </a:cubicBezTo>
                    <a:cubicBezTo>
                      <a:pt x="2904" y="4380"/>
                      <a:pt x="2888" y="4395"/>
                      <a:pt x="2899" y="4417"/>
                    </a:cubicBezTo>
                    <a:cubicBezTo>
                      <a:pt x="3042" y="4793"/>
                      <a:pt x="3257" y="5133"/>
                      <a:pt x="3525" y="5455"/>
                    </a:cubicBezTo>
                    <a:cubicBezTo>
                      <a:pt x="3615" y="5562"/>
                      <a:pt x="3686" y="5670"/>
                      <a:pt x="3776" y="5777"/>
                    </a:cubicBezTo>
                    <a:cubicBezTo>
                      <a:pt x="2738" y="5741"/>
                      <a:pt x="2291" y="4793"/>
                      <a:pt x="1897" y="3970"/>
                    </a:cubicBezTo>
                    <a:lnTo>
                      <a:pt x="1915" y="3952"/>
                    </a:lnTo>
                    <a:cubicBezTo>
                      <a:pt x="1790" y="3719"/>
                      <a:pt x="1646" y="3504"/>
                      <a:pt x="1521" y="3290"/>
                    </a:cubicBezTo>
                    <a:cubicBezTo>
                      <a:pt x="1380" y="3049"/>
                      <a:pt x="1283" y="2685"/>
                      <a:pt x="1488" y="2685"/>
                    </a:cubicBezTo>
                    <a:close/>
                    <a:moveTo>
                      <a:pt x="6426" y="2770"/>
                    </a:moveTo>
                    <a:cubicBezTo>
                      <a:pt x="6477" y="2770"/>
                      <a:pt x="6424" y="4115"/>
                      <a:pt x="6371" y="4274"/>
                    </a:cubicBezTo>
                    <a:cubicBezTo>
                      <a:pt x="6192" y="4954"/>
                      <a:pt x="5816" y="5527"/>
                      <a:pt x="5422" y="6099"/>
                    </a:cubicBezTo>
                    <a:cubicBezTo>
                      <a:pt x="5565" y="5634"/>
                      <a:pt x="5709" y="5169"/>
                      <a:pt x="5870" y="4757"/>
                    </a:cubicBezTo>
                    <a:cubicBezTo>
                      <a:pt x="5891" y="4714"/>
                      <a:pt x="5861" y="4690"/>
                      <a:pt x="5829" y="4690"/>
                    </a:cubicBezTo>
                    <a:cubicBezTo>
                      <a:pt x="5808" y="4690"/>
                      <a:pt x="5787" y="4700"/>
                      <a:pt x="5780" y="4721"/>
                    </a:cubicBezTo>
                    <a:cubicBezTo>
                      <a:pt x="5494" y="5383"/>
                      <a:pt x="5261" y="6099"/>
                      <a:pt x="4993" y="6779"/>
                    </a:cubicBezTo>
                    <a:cubicBezTo>
                      <a:pt x="4957" y="5634"/>
                      <a:pt x="5225" y="4524"/>
                      <a:pt x="5762" y="3522"/>
                    </a:cubicBezTo>
                    <a:cubicBezTo>
                      <a:pt x="5923" y="3218"/>
                      <a:pt x="6138" y="2968"/>
                      <a:pt x="6424" y="2771"/>
                    </a:cubicBezTo>
                    <a:cubicBezTo>
                      <a:pt x="6425" y="2770"/>
                      <a:pt x="6426" y="2770"/>
                      <a:pt x="6426" y="2770"/>
                    </a:cubicBezTo>
                    <a:close/>
                    <a:moveTo>
                      <a:pt x="977" y="6314"/>
                    </a:moveTo>
                    <a:cubicBezTo>
                      <a:pt x="979" y="6314"/>
                      <a:pt x="982" y="6314"/>
                      <a:pt x="984" y="6314"/>
                    </a:cubicBezTo>
                    <a:cubicBezTo>
                      <a:pt x="1432" y="6332"/>
                      <a:pt x="1825" y="6600"/>
                      <a:pt x="2165" y="6869"/>
                    </a:cubicBezTo>
                    <a:cubicBezTo>
                      <a:pt x="2666" y="7298"/>
                      <a:pt x="2953" y="7871"/>
                      <a:pt x="3364" y="8354"/>
                    </a:cubicBezTo>
                    <a:cubicBezTo>
                      <a:pt x="3042" y="8103"/>
                      <a:pt x="2702" y="7907"/>
                      <a:pt x="2380" y="7674"/>
                    </a:cubicBezTo>
                    <a:cubicBezTo>
                      <a:pt x="2373" y="7667"/>
                      <a:pt x="2366" y="7664"/>
                      <a:pt x="2359" y="7664"/>
                    </a:cubicBezTo>
                    <a:cubicBezTo>
                      <a:pt x="2328" y="7664"/>
                      <a:pt x="2301" y="7717"/>
                      <a:pt x="2344" y="7746"/>
                    </a:cubicBezTo>
                    <a:cubicBezTo>
                      <a:pt x="2720" y="8050"/>
                      <a:pt x="3132" y="8318"/>
                      <a:pt x="3508" y="8640"/>
                    </a:cubicBezTo>
                    <a:cubicBezTo>
                      <a:pt x="3561" y="8676"/>
                      <a:pt x="3597" y="8730"/>
                      <a:pt x="3651" y="8766"/>
                    </a:cubicBezTo>
                    <a:cubicBezTo>
                      <a:pt x="3559" y="8786"/>
                      <a:pt x="3466" y="8795"/>
                      <a:pt x="3375" y="8795"/>
                    </a:cubicBezTo>
                    <a:cubicBezTo>
                      <a:pt x="2397" y="8795"/>
                      <a:pt x="1466" y="7726"/>
                      <a:pt x="1074" y="6940"/>
                    </a:cubicBezTo>
                    <a:lnTo>
                      <a:pt x="1092" y="6940"/>
                    </a:lnTo>
                    <a:cubicBezTo>
                      <a:pt x="1039" y="6835"/>
                      <a:pt x="830" y="6314"/>
                      <a:pt x="977" y="6314"/>
                    </a:cubicBezTo>
                    <a:close/>
                    <a:moveTo>
                      <a:pt x="7277" y="6701"/>
                    </a:moveTo>
                    <a:cubicBezTo>
                      <a:pt x="7691" y="6701"/>
                      <a:pt x="6910" y="8691"/>
                      <a:pt x="6782" y="8962"/>
                    </a:cubicBezTo>
                    <a:cubicBezTo>
                      <a:pt x="6389" y="9839"/>
                      <a:pt x="5709" y="10412"/>
                      <a:pt x="5100" y="11110"/>
                    </a:cubicBezTo>
                    <a:cubicBezTo>
                      <a:pt x="5548" y="10430"/>
                      <a:pt x="5941" y="9678"/>
                      <a:pt x="6335" y="8980"/>
                    </a:cubicBezTo>
                    <a:cubicBezTo>
                      <a:pt x="6360" y="8943"/>
                      <a:pt x="6315" y="8897"/>
                      <a:pt x="6273" y="8897"/>
                    </a:cubicBezTo>
                    <a:cubicBezTo>
                      <a:pt x="6256" y="8897"/>
                      <a:pt x="6238" y="8905"/>
                      <a:pt x="6228" y="8927"/>
                    </a:cubicBezTo>
                    <a:cubicBezTo>
                      <a:pt x="5834" y="9589"/>
                      <a:pt x="5404" y="10215"/>
                      <a:pt x="4975" y="10841"/>
                    </a:cubicBezTo>
                    <a:cubicBezTo>
                      <a:pt x="5190" y="9195"/>
                      <a:pt x="5637" y="7853"/>
                      <a:pt x="7069" y="6815"/>
                    </a:cubicBezTo>
                    <a:lnTo>
                      <a:pt x="7069" y="6797"/>
                    </a:lnTo>
                    <a:cubicBezTo>
                      <a:pt x="7158" y="6731"/>
                      <a:pt x="7227" y="6701"/>
                      <a:pt x="7277" y="6701"/>
                    </a:cubicBezTo>
                    <a:close/>
                    <a:moveTo>
                      <a:pt x="268" y="9750"/>
                    </a:moveTo>
                    <a:cubicBezTo>
                      <a:pt x="1038" y="9786"/>
                      <a:pt x="1772" y="10305"/>
                      <a:pt x="2326" y="10788"/>
                    </a:cubicBezTo>
                    <a:cubicBezTo>
                      <a:pt x="2810" y="11199"/>
                      <a:pt x="3078" y="11700"/>
                      <a:pt x="3400" y="12201"/>
                    </a:cubicBezTo>
                    <a:cubicBezTo>
                      <a:pt x="3042" y="11915"/>
                      <a:pt x="2649" y="11683"/>
                      <a:pt x="2398" y="11504"/>
                    </a:cubicBezTo>
                    <a:cubicBezTo>
                      <a:pt x="2389" y="11498"/>
                      <a:pt x="2381" y="11495"/>
                      <a:pt x="2372" y="11495"/>
                    </a:cubicBezTo>
                    <a:cubicBezTo>
                      <a:pt x="2330" y="11495"/>
                      <a:pt x="2299" y="11563"/>
                      <a:pt x="2344" y="11593"/>
                    </a:cubicBezTo>
                    <a:cubicBezTo>
                      <a:pt x="2702" y="11844"/>
                      <a:pt x="3060" y="12112"/>
                      <a:pt x="3382" y="12416"/>
                    </a:cubicBezTo>
                    <a:cubicBezTo>
                      <a:pt x="3436" y="12488"/>
                      <a:pt x="3508" y="12541"/>
                      <a:pt x="3561" y="12613"/>
                    </a:cubicBezTo>
                    <a:cubicBezTo>
                      <a:pt x="3490" y="12621"/>
                      <a:pt x="3421" y="12624"/>
                      <a:pt x="3354" y="12624"/>
                    </a:cubicBezTo>
                    <a:cubicBezTo>
                      <a:pt x="2466" y="12624"/>
                      <a:pt x="1854" y="11992"/>
                      <a:pt x="1289" y="11360"/>
                    </a:cubicBezTo>
                    <a:cubicBezTo>
                      <a:pt x="1038" y="11074"/>
                      <a:pt x="805" y="10788"/>
                      <a:pt x="591" y="10484"/>
                    </a:cubicBezTo>
                    <a:cubicBezTo>
                      <a:pt x="537" y="10412"/>
                      <a:pt x="143" y="9750"/>
                      <a:pt x="268" y="9750"/>
                    </a:cubicBezTo>
                    <a:close/>
                    <a:moveTo>
                      <a:pt x="7936" y="10885"/>
                    </a:moveTo>
                    <a:cubicBezTo>
                      <a:pt x="8103" y="10885"/>
                      <a:pt x="8192" y="11053"/>
                      <a:pt x="8107" y="11521"/>
                    </a:cubicBezTo>
                    <a:cubicBezTo>
                      <a:pt x="7981" y="12112"/>
                      <a:pt x="7731" y="12667"/>
                      <a:pt x="7391" y="13150"/>
                    </a:cubicBezTo>
                    <a:cubicBezTo>
                      <a:pt x="6890" y="13991"/>
                      <a:pt x="6138" y="14564"/>
                      <a:pt x="5351" y="15100"/>
                    </a:cubicBezTo>
                    <a:cubicBezTo>
                      <a:pt x="5870" y="14420"/>
                      <a:pt x="6353" y="13705"/>
                      <a:pt x="6782" y="12953"/>
                    </a:cubicBezTo>
                    <a:cubicBezTo>
                      <a:pt x="6795" y="12914"/>
                      <a:pt x="6762" y="12885"/>
                      <a:pt x="6728" y="12885"/>
                    </a:cubicBezTo>
                    <a:cubicBezTo>
                      <a:pt x="6716" y="12885"/>
                      <a:pt x="6703" y="12889"/>
                      <a:pt x="6693" y="12899"/>
                    </a:cubicBezTo>
                    <a:cubicBezTo>
                      <a:pt x="6156" y="13740"/>
                      <a:pt x="5530" y="14528"/>
                      <a:pt x="4832" y="15226"/>
                    </a:cubicBezTo>
                    <a:cubicBezTo>
                      <a:pt x="5118" y="14599"/>
                      <a:pt x="5351" y="13919"/>
                      <a:pt x="5655" y="13293"/>
                    </a:cubicBezTo>
                    <a:cubicBezTo>
                      <a:pt x="6031" y="12541"/>
                      <a:pt x="6639" y="11897"/>
                      <a:pt x="7230" y="11325"/>
                    </a:cubicBezTo>
                    <a:cubicBezTo>
                      <a:pt x="7474" y="11090"/>
                      <a:pt x="7752" y="10885"/>
                      <a:pt x="7936" y="10885"/>
                    </a:cubicBezTo>
                    <a:close/>
                    <a:moveTo>
                      <a:pt x="653" y="13235"/>
                    </a:moveTo>
                    <a:cubicBezTo>
                      <a:pt x="747" y="13235"/>
                      <a:pt x="877" y="13293"/>
                      <a:pt x="984" y="13329"/>
                    </a:cubicBezTo>
                    <a:cubicBezTo>
                      <a:pt x="2147" y="13633"/>
                      <a:pt x="2577" y="14796"/>
                      <a:pt x="2953" y="15852"/>
                    </a:cubicBezTo>
                    <a:cubicBezTo>
                      <a:pt x="2756" y="15637"/>
                      <a:pt x="2541" y="15440"/>
                      <a:pt x="2326" y="15244"/>
                    </a:cubicBezTo>
                    <a:cubicBezTo>
                      <a:pt x="2314" y="15236"/>
                      <a:pt x="2302" y="15232"/>
                      <a:pt x="2291" y="15232"/>
                    </a:cubicBezTo>
                    <a:cubicBezTo>
                      <a:pt x="2253" y="15232"/>
                      <a:pt x="2227" y="15274"/>
                      <a:pt x="2255" y="15315"/>
                    </a:cubicBezTo>
                    <a:cubicBezTo>
                      <a:pt x="2577" y="15637"/>
                      <a:pt x="2863" y="15977"/>
                      <a:pt x="3132" y="16335"/>
                    </a:cubicBezTo>
                    <a:cubicBezTo>
                      <a:pt x="3185" y="16460"/>
                      <a:pt x="3221" y="16568"/>
                      <a:pt x="3275" y="16675"/>
                    </a:cubicBezTo>
                    <a:cubicBezTo>
                      <a:pt x="2452" y="16443"/>
                      <a:pt x="1754" y="15942"/>
                      <a:pt x="1253" y="15244"/>
                    </a:cubicBezTo>
                    <a:cubicBezTo>
                      <a:pt x="1002" y="14868"/>
                      <a:pt x="805" y="14456"/>
                      <a:pt x="662" y="14045"/>
                    </a:cubicBezTo>
                    <a:cubicBezTo>
                      <a:pt x="609" y="13848"/>
                      <a:pt x="555" y="13669"/>
                      <a:pt x="537" y="13490"/>
                    </a:cubicBezTo>
                    <a:cubicBezTo>
                      <a:pt x="501" y="13293"/>
                      <a:pt x="559" y="13235"/>
                      <a:pt x="653" y="13235"/>
                    </a:cubicBezTo>
                    <a:close/>
                    <a:moveTo>
                      <a:pt x="7741" y="15735"/>
                    </a:moveTo>
                    <a:cubicBezTo>
                      <a:pt x="7944" y="15735"/>
                      <a:pt x="7515" y="16497"/>
                      <a:pt x="7498" y="16514"/>
                    </a:cubicBezTo>
                    <a:lnTo>
                      <a:pt x="7498" y="16532"/>
                    </a:lnTo>
                    <a:cubicBezTo>
                      <a:pt x="7248" y="16979"/>
                      <a:pt x="6908" y="17355"/>
                      <a:pt x="6496" y="17659"/>
                    </a:cubicBezTo>
                    <a:cubicBezTo>
                      <a:pt x="6084" y="17964"/>
                      <a:pt x="5601" y="18017"/>
                      <a:pt x="5118" y="18071"/>
                    </a:cubicBezTo>
                    <a:cubicBezTo>
                      <a:pt x="5494" y="17856"/>
                      <a:pt x="5798" y="17552"/>
                      <a:pt x="6031" y="17212"/>
                    </a:cubicBezTo>
                    <a:cubicBezTo>
                      <a:pt x="6057" y="17160"/>
                      <a:pt x="6016" y="17126"/>
                      <a:pt x="5978" y="17126"/>
                    </a:cubicBezTo>
                    <a:cubicBezTo>
                      <a:pt x="5964" y="17126"/>
                      <a:pt x="5951" y="17131"/>
                      <a:pt x="5941" y="17141"/>
                    </a:cubicBezTo>
                    <a:cubicBezTo>
                      <a:pt x="5619" y="17570"/>
                      <a:pt x="5190" y="17910"/>
                      <a:pt x="4706" y="18125"/>
                    </a:cubicBezTo>
                    <a:lnTo>
                      <a:pt x="4689" y="18125"/>
                    </a:lnTo>
                    <a:cubicBezTo>
                      <a:pt x="5029" y="17767"/>
                      <a:pt x="5315" y="17373"/>
                      <a:pt x="5655" y="17015"/>
                    </a:cubicBezTo>
                    <a:cubicBezTo>
                      <a:pt x="6228" y="16443"/>
                      <a:pt x="6925" y="16013"/>
                      <a:pt x="7695" y="15745"/>
                    </a:cubicBezTo>
                    <a:cubicBezTo>
                      <a:pt x="7713" y="15738"/>
                      <a:pt x="7728" y="15735"/>
                      <a:pt x="7741" y="15735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8" y="10"/>
                      <a:pt x="4796" y="33"/>
                    </a:cubicBezTo>
                    <a:cubicBezTo>
                      <a:pt x="3812" y="1017"/>
                      <a:pt x="3865" y="2932"/>
                      <a:pt x="4438" y="4131"/>
                    </a:cubicBezTo>
                    <a:cubicBezTo>
                      <a:pt x="4402" y="4328"/>
                      <a:pt x="4366" y="4542"/>
                      <a:pt x="4313" y="4757"/>
                    </a:cubicBezTo>
                    <a:cubicBezTo>
                      <a:pt x="4277" y="4900"/>
                      <a:pt x="4223" y="5026"/>
                      <a:pt x="4188" y="5151"/>
                    </a:cubicBezTo>
                    <a:cubicBezTo>
                      <a:pt x="4116" y="4775"/>
                      <a:pt x="4044" y="4399"/>
                      <a:pt x="3937" y="4023"/>
                    </a:cubicBezTo>
                    <a:cubicBezTo>
                      <a:pt x="4152" y="3397"/>
                      <a:pt x="3955" y="2538"/>
                      <a:pt x="3776" y="1965"/>
                    </a:cubicBezTo>
                    <a:cubicBezTo>
                      <a:pt x="3543" y="1268"/>
                      <a:pt x="3060" y="731"/>
                      <a:pt x="2309" y="659"/>
                    </a:cubicBezTo>
                    <a:cubicBezTo>
                      <a:pt x="2301" y="657"/>
                      <a:pt x="2294" y="656"/>
                      <a:pt x="2288" y="656"/>
                    </a:cubicBezTo>
                    <a:cubicBezTo>
                      <a:pt x="2246" y="656"/>
                      <a:pt x="2219" y="700"/>
                      <a:pt x="2219" y="731"/>
                    </a:cubicBezTo>
                    <a:cubicBezTo>
                      <a:pt x="2201" y="2019"/>
                      <a:pt x="2845" y="3111"/>
                      <a:pt x="3758" y="3952"/>
                    </a:cubicBezTo>
                    <a:lnTo>
                      <a:pt x="3758" y="4113"/>
                    </a:lnTo>
                    <a:cubicBezTo>
                      <a:pt x="3758" y="4149"/>
                      <a:pt x="3812" y="4184"/>
                      <a:pt x="3848" y="4184"/>
                    </a:cubicBezTo>
                    <a:cubicBezTo>
                      <a:pt x="3937" y="4614"/>
                      <a:pt x="4009" y="5043"/>
                      <a:pt x="4062" y="5473"/>
                    </a:cubicBezTo>
                    <a:cubicBezTo>
                      <a:pt x="4062" y="5544"/>
                      <a:pt x="4044" y="5616"/>
                      <a:pt x="4044" y="5670"/>
                    </a:cubicBezTo>
                    <a:cubicBezTo>
                      <a:pt x="4044" y="5723"/>
                      <a:pt x="4062" y="5759"/>
                      <a:pt x="4098" y="5759"/>
                    </a:cubicBezTo>
                    <a:cubicBezTo>
                      <a:pt x="4098" y="5849"/>
                      <a:pt x="4134" y="5938"/>
                      <a:pt x="4134" y="6028"/>
                    </a:cubicBezTo>
                    <a:cubicBezTo>
                      <a:pt x="4044" y="5884"/>
                      <a:pt x="3955" y="5759"/>
                      <a:pt x="3865" y="5634"/>
                    </a:cubicBezTo>
                    <a:lnTo>
                      <a:pt x="3740" y="5473"/>
                    </a:lnTo>
                    <a:cubicBezTo>
                      <a:pt x="3776" y="5455"/>
                      <a:pt x="3794" y="5419"/>
                      <a:pt x="3794" y="5383"/>
                    </a:cubicBezTo>
                    <a:cubicBezTo>
                      <a:pt x="3686" y="4542"/>
                      <a:pt x="3221" y="3952"/>
                      <a:pt x="2649" y="3361"/>
                    </a:cubicBezTo>
                    <a:cubicBezTo>
                      <a:pt x="2444" y="3142"/>
                      <a:pt x="1841" y="2440"/>
                      <a:pt x="1406" y="2440"/>
                    </a:cubicBezTo>
                    <a:cubicBezTo>
                      <a:pt x="1345" y="2440"/>
                      <a:pt x="1288" y="2454"/>
                      <a:pt x="1235" y="2484"/>
                    </a:cubicBezTo>
                    <a:cubicBezTo>
                      <a:pt x="734" y="2771"/>
                      <a:pt x="1611" y="3773"/>
                      <a:pt x="1736" y="4041"/>
                    </a:cubicBezTo>
                    <a:cubicBezTo>
                      <a:pt x="2107" y="4818"/>
                      <a:pt x="2606" y="5897"/>
                      <a:pt x="3577" y="5897"/>
                    </a:cubicBezTo>
                    <a:cubicBezTo>
                      <a:pt x="3636" y="5897"/>
                      <a:pt x="3696" y="5893"/>
                      <a:pt x="3758" y="5884"/>
                    </a:cubicBezTo>
                    <a:cubicBezTo>
                      <a:pt x="3776" y="5884"/>
                      <a:pt x="3794" y="5867"/>
                      <a:pt x="3794" y="5849"/>
                    </a:cubicBezTo>
                    <a:cubicBezTo>
                      <a:pt x="3848" y="5920"/>
                      <a:pt x="3901" y="5992"/>
                      <a:pt x="3955" y="6063"/>
                    </a:cubicBezTo>
                    <a:cubicBezTo>
                      <a:pt x="4044" y="6224"/>
                      <a:pt x="4098" y="6386"/>
                      <a:pt x="4188" y="6511"/>
                    </a:cubicBezTo>
                    <a:cubicBezTo>
                      <a:pt x="4259" y="7423"/>
                      <a:pt x="4295" y="8354"/>
                      <a:pt x="4277" y="9267"/>
                    </a:cubicBezTo>
                    <a:cubicBezTo>
                      <a:pt x="4116" y="9052"/>
                      <a:pt x="3955" y="8837"/>
                      <a:pt x="3740" y="8658"/>
                    </a:cubicBezTo>
                    <a:cubicBezTo>
                      <a:pt x="3686" y="8605"/>
                      <a:pt x="3633" y="8569"/>
                      <a:pt x="3579" y="8515"/>
                    </a:cubicBezTo>
                    <a:cubicBezTo>
                      <a:pt x="3615" y="8497"/>
                      <a:pt x="3633" y="8443"/>
                      <a:pt x="3615" y="8390"/>
                    </a:cubicBezTo>
                    <a:cubicBezTo>
                      <a:pt x="3185" y="7352"/>
                      <a:pt x="2004" y="6117"/>
                      <a:pt x="823" y="6081"/>
                    </a:cubicBezTo>
                    <a:cubicBezTo>
                      <a:pt x="752" y="6081"/>
                      <a:pt x="716" y="6117"/>
                      <a:pt x="716" y="6171"/>
                    </a:cubicBezTo>
                    <a:cubicBezTo>
                      <a:pt x="590" y="7239"/>
                      <a:pt x="2023" y="8942"/>
                      <a:pt x="3247" y="8942"/>
                    </a:cubicBezTo>
                    <a:cubicBezTo>
                      <a:pt x="3417" y="8942"/>
                      <a:pt x="3583" y="8909"/>
                      <a:pt x="3740" y="8837"/>
                    </a:cubicBezTo>
                    <a:cubicBezTo>
                      <a:pt x="3830" y="8945"/>
                      <a:pt x="3901" y="9034"/>
                      <a:pt x="3973" y="9159"/>
                    </a:cubicBezTo>
                    <a:cubicBezTo>
                      <a:pt x="4098" y="9338"/>
                      <a:pt x="4152" y="9553"/>
                      <a:pt x="4259" y="9750"/>
                    </a:cubicBezTo>
                    <a:cubicBezTo>
                      <a:pt x="4241" y="10322"/>
                      <a:pt x="4205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4"/>
                      <a:pt x="4098" y="12219"/>
                      <a:pt x="4116" y="12237"/>
                    </a:cubicBezTo>
                    <a:cubicBezTo>
                      <a:pt x="4098" y="12452"/>
                      <a:pt x="4080" y="12649"/>
                      <a:pt x="4062" y="12864"/>
                    </a:cubicBezTo>
                    <a:cubicBezTo>
                      <a:pt x="3973" y="12703"/>
                      <a:pt x="3865" y="12577"/>
                      <a:pt x="3740" y="12452"/>
                    </a:cubicBezTo>
                    <a:cubicBezTo>
                      <a:pt x="3740" y="12452"/>
                      <a:pt x="3740" y="12434"/>
                      <a:pt x="3740" y="12416"/>
                    </a:cubicBezTo>
                    <a:cubicBezTo>
                      <a:pt x="3740" y="11665"/>
                      <a:pt x="2863" y="10895"/>
                      <a:pt x="2326" y="10466"/>
                    </a:cubicBezTo>
                    <a:cubicBezTo>
                      <a:pt x="1741" y="9966"/>
                      <a:pt x="990" y="9533"/>
                      <a:pt x="184" y="9533"/>
                    </a:cubicBezTo>
                    <a:cubicBezTo>
                      <a:pt x="153" y="9533"/>
                      <a:pt x="121" y="9534"/>
                      <a:pt x="90" y="9535"/>
                    </a:cubicBezTo>
                    <a:cubicBezTo>
                      <a:pt x="36" y="9535"/>
                      <a:pt x="0" y="9589"/>
                      <a:pt x="0" y="9642"/>
                    </a:cubicBezTo>
                    <a:cubicBezTo>
                      <a:pt x="143" y="10448"/>
                      <a:pt x="841" y="11128"/>
                      <a:pt x="1342" y="11700"/>
                    </a:cubicBezTo>
                    <a:cubicBezTo>
                      <a:pt x="1873" y="12294"/>
                      <a:pt x="2499" y="12751"/>
                      <a:pt x="3268" y="12751"/>
                    </a:cubicBezTo>
                    <a:cubicBezTo>
                      <a:pt x="3381" y="12751"/>
                      <a:pt x="3496" y="12741"/>
                      <a:pt x="3615" y="12720"/>
                    </a:cubicBezTo>
                    <a:cubicBezTo>
                      <a:pt x="3758" y="12953"/>
                      <a:pt x="3883" y="13186"/>
                      <a:pt x="3991" y="13418"/>
                    </a:cubicBezTo>
                    <a:cubicBezTo>
                      <a:pt x="3901" y="14582"/>
                      <a:pt x="3794" y="15745"/>
                      <a:pt x="3633" y="16908"/>
                    </a:cubicBezTo>
                    <a:cubicBezTo>
                      <a:pt x="3579" y="16729"/>
                      <a:pt x="3490" y="16568"/>
                      <a:pt x="3382" y="16407"/>
                    </a:cubicBezTo>
                    <a:cubicBezTo>
                      <a:pt x="3275" y="15655"/>
                      <a:pt x="2828" y="14832"/>
                      <a:pt x="2434" y="14242"/>
                    </a:cubicBezTo>
                    <a:cubicBezTo>
                      <a:pt x="1959" y="13538"/>
                      <a:pt x="1276" y="13024"/>
                      <a:pt x="403" y="13024"/>
                    </a:cubicBezTo>
                    <a:cubicBezTo>
                      <a:pt x="388" y="13024"/>
                      <a:pt x="373" y="13024"/>
                      <a:pt x="358" y="13025"/>
                    </a:cubicBezTo>
                    <a:cubicBezTo>
                      <a:pt x="304" y="13025"/>
                      <a:pt x="251" y="13060"/>
                      <a:pt x="251" y="13114"/>
                    </a:cubicBezTo>
                    <a:cubicBezTo>
                      <a:pt x="340" y="14707"/>
                      <a:pt x="1629" y="16765"/>
                      <a:pt x="3382" y="16801"/>
                    </a:cubicBezTo>
                    <a:cubicBezTo>
                      <a:pt x="3472" y="16997"/>
                      <a:pt x="3525" y="17230"/>
                      <a:pt x="3561" y="17445"/>
                    </a:cubicBezTo>
                    <a:cubicBezTo>
                      <a:pt x="3400" y="18572"/>
                      <a:pt x="3203" y="19700"/>
                      <a:pt x="2917" y="20791"/>
                    </a:cubicBezTo>
                    <a:cubicBezTo>
                      <a:pt x="2906" y="20844"/>
                      <a:pt x="2947" y="20879"/>
                      <a:pt x="2988" y="20879"/>
                    </a:cubicBezTo>
                    <a:cubicBezTo>
                      <a:pt x="3017" y="20879"/>
                      <a:pt x="3046" y="20863"/>
                      <a:pt x="3060" y="20827"/>
                    </a:cubicBezTo>
                    <a:cubicBezTo>
                      <a:pt x="3311" y="20129"/>
                      <a:pt x="3525" y="19413"/>
                      <a:pt x="3669" y="18679"/>
                    </a:cubicBezTo>
                    <a:cubicBezTo>
                      <a:pt x="3973" y="18590"/>
                      <a:pt x="4259" y="18465"/>
                      <a:pt x="4528" y="18339"/>
                    </a:cubicBezTo>
                    <a:cubicBezTo>
                      <a:pt x="5333" y="18250"/>
                      <a:pt x="6138" y="18232"/>
                      <a:pt x="6764" y="17659"/>
                    </a:cubicBezTo>
                    <a:cubicBezTo>
                      <a:pt x="7409" y="17105"/>
                      <a:pt x="7838" y="16371"/>
                      <a:pt x="8178" y="15566"/>
                    </a:cubicBezTo>
                    <a:cubicBezTo>
                      <a:pt x="8196" y="15494"/>
                      <a:pt x="8142" y="15423"/>
                      <a:pt x="8071" y="15423"/>
                    </a:cubicBezTo>
                    <a:lnTo>
                      <a:pt x="8107" y="15458"/>
                    </a:lnTo>
                    <a:cubicBezTo>
                      <a:pt x="7373" y="15530"/>
                      <a:pt x="6800" y="15888"/>
                      <a:pt x="6210" y="16317"/>
                    </a:cubicBezTo>
                    <a:cubicBezTo>
                      <a:pt x="5494" y="16854"/>
                      <a:pt x="5047" y="17570"/>
                      <a:pt x="4420" y="18161"/>
                    </a:cubicBezTo>
                    <a:lnTo>
                      <a:pt x="4384" y="18161"/>
                    </a:lnTo>
                    <a:cubicBezTo>
                      <a:pt x="4331" y="18178"/>
                      <a:pt x="4295" y="18214"/>
                      <a:pt x="4295" y="18268"/>
                    </a:cubicBezTo>
                    <a:cubicBezTo>
                      <a:pt x="4116" y="18339"/>
                      <a:pt x="3937" y="18411"/>
                      <a:pt x="3758" y="18483"/>
                    </a:cubicBezTo>
                    <a:cubicBezTo>
                      <a:pt x="3883" y="17785"/>
                      <a:pt x="3991" y="17069"/>
                      <a:pt x="4062" y="16353"/>
                    </a:cubicBezTo>
                    <a:cubicBezTo>
                      <a:pt x="4438" y="16103"/>
                      <a:pt x="4796" y="15816"/>
                      <a:pt x="5082" y="15476"/>
                    </a:cubicBezTo>
                    <a:lnTo>
                      <a:pt x="5100" y="15476"/>
                    </a:lnTo>
                    <a:cubicBezTo>
                      <a:pt x="6997" y="14689"/>
                      <a:pt x="8429" y="12703"/>
                      <a:pt x="8464" y="10645"/>
                    </a:cubicBezTo>
                    <a:cubicBezTo>
                      <a:pt x="8464" y="10591"/>
                      <a:pt x="8411" y="10537"/>
                      <a:pt x="8357" y="10537"/>
                    </a:cubicBezTo>
                    <a:cubicBezTo>
                      <a:pt x="7444" y="10627"/>
                      <a:pt x="6782" y="11486"/>
                      <a:pt x="6263" y="12148"/>
                    </a:cubicBezTo>
                    <a:cubicBezTo>
                      <a:pt x="5440" y="13150"/>
                      <a:pt x="5082" y="14349"/>
                      <a:pt x="4581" y="15548"/>
                    </a:cubicBezTo>
                    <a:lnTo>
                      <a:pt x="4080" y="16067"/>
                    </a:lnTo>
                    <a:cubicBezTo>
                      <a:pt x="4205" y="14743"/>
                      <a:pt x="4259" y="13400"/>
                      <a:pt x="4349" y="12130"/>
                    </a:cubicBezTo>
                    <a:cubicBezTo>
                      <a:pt x="4563" y="11915"/>
                      <a:pt x="4778" y="11665"/>
                      <a:pt x="4957" y="11396"/>
                    </a:cubicBezTo>
                    <a:cubicBezTo>
                      <a:pt x="4969" y="11431"/>
                      <a:pt x="5003" y="11459"/>
                      <a:pt x="5036" y="11459"/>
                    </a:cubicBezTo>
                    <a:cubicBezTo>
                      <a:pt x="5053" y="11459"/>
                      <a:pt x="5070" y="11451"/>
                      <a:pt x="5082" y="11432"/>
                    </a:cubicBezTo>
                    <a:cubicBezTo>
                      <a:pt x="6550" y="10251"/>
                      <a:pt x="7838" y="8390"/>
                      <a:pt x="7677" y="6421"/>
                    </a:cubicBezTo>
                    <a:cubicBezTo>
                      <a:pt x="7677" y="6351"/>
                      <a:pt x="7611" y="6303"/>
                      <a:pt x="7548" y="6303"/>
                    </a:cubicBezTo>
                    <a:cubicBezTo>
                      <a:pt x="7530" y="6303"/>
                      <a:pt x="7513" y="6306"/>
                      <a:pt x="7498" y="6314"/>
                    </a:cubicBezTo>
                    <a:cubicBezTo>
                      <a:pt x="5798" y="7298"/>
                      <a:pt x="4796" y="9141"/>
                      <a:pt x="4850" y="11110"/>
                    </a:cubicBezTo>
                    <a:lnTo>
                      <a:pt x="4366" y="11826"/>
                    </a:lnTo>
                    <a:cubicBezTo>
                      <a:pt x="4438" y="10645"/>
                      <a:pt x="4492" y="9464"/>
                      <a:pt x="4456" y="8282"/>
                    </a:cubicBezTo>
                    <a:cubicBezTo>
                      <a:pt x="4796" y="7853"/>
                      <a:pt x="5064" y="7352"/>
                      <a:pt x="5243" y="6833"/>
                    </a:cubicBezTo>
                    <a:cubicBezTo>
                      <a:pt x="6156" y="5598"/>
                      <a:pt x="7051" y="4184"/>
                      <a:pt x="6657" y="2610"/>
                    </a:cubicBezTo>
                    <a:cubicBezTo>
                      <a:pt x="6644" y="2557"/>
                      <a:pt x="6602" y="2524"/>
                      <a:pt x="6560" y="2524"/>
                    </a:cubicBezTo>
                    <a:cubicBezTo>
                      <a:pt x="6544" y="2524"/>
                      <a:pt x="6528" y="2529"/>
                      <a:pt x="6514" y="2538"/>
                    </a:cubicBezTo>
                    <a:cubicBezTo>
                      <a:pt x="5243" y="3218"/>
                      <a:pt x="4581" y="5688"/>
                      <a:pt x="4921" y="7048"/>
                    </a:cubicBezTo>
                    <a:cubicBezTo>
                      <a:pt x="4778" y="7370"/>
                      <a:pt x="4635" y="7692"/>
                      <a:pt x="4456" y="7996"/>
                    </a:cubicBezTo>
                    <a:cubicBezTo>
                      <a:pt x="4438" y="7191"/>
                      <a:pt x="4366" y="6403"/>
                      <a:pt x="4259" y="5616"/>
                    </a:cubicBezTo>
                    <a:cubicBezTo>
                      <a:pt x="4402" y="5151"/>
                      <a:pt x="4510" y="4668"/>
                      <a:pt x="4563" y="4167"/>
                    </a:cubicBezTo>
                    <a:cubicBezTo>
                      <a:pt x="4581" y="4167"/>
                      <a:pt x="4599" y="4149"/>
                      <a:pt x="4617" y="4113"/>
                    </a:cubicBezTo>
                    <a:cubicBezTo>
                      <a:pt x="4903" y="3379"/>
                      <a:pt x="5064" y="2610"/>
                      <a:pt x="5118" y="1822"/>
                    </a:cubicBezTo>
                    <a:cubicBezTo>
                      <a:pt x="5154" y="1232"/>
                      <a:pt x="5261" y="588"/>
                      <a:pt x="4957" y="51"/>
                    </a:cubicBezTo>
                    <a:cubicBezTo>
                      <a:pt x="4936" y="19"/>
                      <a:pt x="4903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2"/>
              <p:cNvSpPr/>
              <p:nvPr/>
            </p:nvSpPr>
            <p:spPr>
              <a:xfrm>
                <a:off x="3888275" y="22023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3777" y="2772"/>
                    </a:moveTo>
                    <a:cubicBezTo>
                      <a:pt x="3437" y="3112"/>
                      <a:pt x="3150" y="3524"/>
                      <a:pt x="2810" y="3882"/>
                    </a:cubicBezTo>
                    <a:cubicBezTo>
                      <a:pt x="2238" y="4454"/>
                      <a:pt x="1540" y="4884"/>
                      <a:pt x="770" y="5152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2" y="5159"/>
                      <a:pt x="932" y="4399"/>
                      <a:pt x="949" y="4365"/>
                    </a:cubicBezTo>
                    <a:lnTo>
                      <a:pt x="967" y="4365"/>
                    </a:lnTo>
                    <a:cubicBezTo>
                      <a:pt x="1218" y="3918"/>
                      <a:pt x="1558" y="3542"/>
                      <a:pt x="1969" y="3238"/>
                    </a:cubicBezTo>
                    <a:cubicBezTo>
                      <a:pt x="2381" y="2933"/>
                      <a:pt x="2864" y="2880"/>
                      <a:pt x="3347" y="2826"/>
                    </a:cubicBezTo>
                    <a:lnTo>
                      <a:pt x="3347" y="2826"/>
                    </a:lnTo>
                    <a:cubicBezTo>
                      <a:pt x="2971" y="3041"/>
                      <a:pt x="2667" y="3345"/>
                      <a:pt x="2434" y="3685"/>
                    </a:cubicBezTo>
                    <a:cubicBezTo>
                      <a:pt x="2408" y="3737"/>
                      <a:pt x="2449" y="3771"/>
                      <a:pt x="2487" y="3771"/>
                    </a:cubicBezTo>
                    <a:cubicBezTo>
                      <a:pt x="2501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59" y="2772"/>
                    </a:cubicBezTo>
                    <a:close/>
                    <a:moveTo>
                      <a:pt x="5190" y="4204"/>
                    </a:moveTo>
                    <a:cubicBezTo>
                      <a:pt x="5996" y="4437"/>
                      <a:pt x="6711" y="4938"/>
                      <a:pt x="7195" y="5636"/>
                    </a:cubicBezTo>
                    <a:lnTo>
                      <a:pt x="7212" y="5636"/>
                    </a:lnTo>
                    <a:cubicBezTo>
                      <a:pt x="7463" y="5993"/>
                      <a:pt x="7660" y="6405"/>
                      <a:pt x="7803" y="6835"/>
                    </a:cubicBezTo>
                    <a:cubicBezTo>
                      <a:pt x="7857" y="7013"/>
                      <a:pt x="7910" y="7192"/>
                      <a:pt x="7928" y="7389"/>
                    </a:cubicBezTo>
                    <a:cubicBezTo>
                      <a:pt x="7963" y="7582"/>
                      <a:pt x="7908" y="7638"/>
                      <a:pt x="7817" y="7638"/>
                    </a:cubicBezTo>
                    <a:cubicBezTo>
                      <a:pt x="7723" y="7638"/>
                      <a:pt x="7590" y="7578"/>
                      <a:pt x="7481" y="7550"/>
                    </a:cubicBezTo>
                    <a:cubicBezTo>
                      <a:pt x="6318" y="7246"/>
                      <a:pt x="5888" y="6083"/>
                      <a:pt x="5512" y="5027"/>
                    </a:cubicBezTo>
                    <a:lnTo>
                      <a:pt x="5512" y="5027"/>
                    </a:lnTo>
                    <a:cubicBezTo>
                      <a:pt x="5709" y="5242"/>
                      <a:pt x="5924" y="5439"/>
                      <a:pt x="6139" y="5618"/>
                    </a:cubicBezTo>
                    <a:cubicBezTo>
                      <a:pt x="6147" y="5626"/>
                      <a:pt x="6157" y="5629"/>
                      <a:pt x="6168" y="5629"/>
                    </a:cubicBezTo>
                    <a:cubicBezTo>
                      <a:pt x="6202" y="5629"/>
                      <a:pt x="6238" y="5591"/>
                      <a:pt x="6210" y="5564"/>
                    </a:cubicBezTo>
                    <a:cubicBezTo>
                      <a:pt x="5888" y="5242"/>
                      <a:pt x="5602" y="4902"/>
                      <a:pt x="5333" y="4526"/>
                    </a:cubicBezTo>
                    <a:cubicBezTo>
                      <a:pt x="5280" y="4419"/>
                      <a:pt x="5226" y="4311"/>
                      <a:pt x="5190" y="4204"/>
                    </a:cubicBezTo>
                    <a:close/>
                    <a:moveTo>
                      <a:pt x="3580" y="5636"/>
                    </a:moveTo>
                    <a:lnTo>
                      <a:pt x="3580" y="5636"/>
                    </a:lnTo>
                    <a:cubicBezTo>
                      <a:pt x="3293" y="6262"/>
                      <a:pt x="3061" y="6942"/>
                      <a:pt x="2757" y="7568"/>
                    </a:cubicBezTo>
                    <a:cubicBezTo>
                      <a:pt x="2381" y="8302"/>
                      <a:pt x="1772" y="8964"/>
                      <a:pt x="1182" y="9537"/>
                    </a:cubicBezTo>
                    <a:cubicBezTo>
                      <a:pt x="938" y="9771"/>
                      <a:pt x="659" y="9976"/>
                      <a:pt x="475" y="9976"/>
                    </a:cubicBezTo>
                    <a:cubicBezTo>
                      <a:pt x="309" y="9976"/>
                      <a:pt x="220" y="9808"/>
                      <a:pt x="305" y="9340"/>
                    </a:cubicBezTo>
                    <a:cubicBezTo>
                      <a:pt x="430" y="8749"/>
                      <a:pt x="681" y="8195"/>
                      <a:pt x="1003" y="7711"/>
                    </a:cubicBezTo>
                    <a:cubicBezTo>
                      <a:pt x="1522" y="6870"/>
                      <a:pt x="2273" y="6298"/>
                      <a:pt x="3061" y="5761"/>
                    </a:cubicBezTo>
                    <a:lnTo>
                      <a:pt x="3061" y="5761"/>
                    </a:lnTo>
                    <a:cubicBezTo>
                      <a:pt x="2542" y="6441"/>
                      <a:pt x="2059" y="7157"/>
                      <a:pt x="1629" y="7890"/>
                    </a:cubicBezTo>
                    <a:cubicBezTo>
                      <a:pt x="1616" y="7943"/>
                      <a:pt x="1651" y="7976"/>
                      <a:pt x="1685" y="7976"/>
                    </a:cubicBezTo>
                    <a:cubicBezTo>
                      <a:pt x="1697" y="7976"/>
                      <a:pt x="1709" y="7972"/>
                      <a:pt x="1719" y="7962"/>
                    </a:cubicBezTo>
                    <a:cubicBezTo>
                      <a:pt x="2255" y="7121"/>
                      <a:pt x="2882" y="6333"/>
                      <a:pt x="3580" y="5636"/>
                    </a:cubicBezTo>
                    <a:close/>
                    <a:moveTo>
                      <a:pt x="5085" y="8240"/>
                    </a:moveTo>
                    <a:cubicBezTo>
                      <a:pt x="5987" y="8240"/>
                      <a:pt x="6605" y="8864"/>
                      <a:pt x="7177" y="9519"/>
                    </a:cubicBezTo>
                    <a:cubicBezTo>
                      <a:pt x="7427" y="9787"/>
                      <a:pt x="7660" y="10091"/>
                      <a:pt x="7875" y="10396"/>
                    </a:cubicBezTo>
                    <a:cubicBezTo>
                      <a:pt x="7928" y="10467"/>
                      <a:pt x="8322" y="11129"/>
                      <a:pt x="8197" y="11129"/>
                    </a:cubicBezTo>
                    <a:cubicBezTo>
                      <a:pt x="7427" y="11076"/>
                      <a:pt x="6693" y="10557"/>
                      <a:pt x="6139" y="10074"/>
                    </a:cubicBezTo>
                    <a:cubicBezTo>
                      <a:pt x="5656" y="9680"/>
                      <a:pt x="5387" y="9179"/>
                      <a:pt x="5047" y="8678"/>
                    </a:cubicBezTo>
                    <a:lnTo>
                      <a:pt x="5047" y="8678"/>
                    </a:lnTo>
                    <a:cubicBezTo>
                      <a:pt x="5423" y="8964"/>
                      <a:pt x="5817" y="9197"/>
                      <a:pt x="6067" y="9358"/>
                    </a:cubicBezTo>
                    <a:cubicBezTo>
                      <a:pt x="6076" y="9364"/>
                      <a:pt x="6084" y="9366"/>
                      <a:pt x="6093" y="9366"/>
                    </a:cubicBezTo>
                    <a:cubicBezTo>
                      <a:pt x="6135" y="9366"/>
                      <a:pt x="6166" y="9298"/>
                      <a:pt x="6121" y="9268"/>
                    </a:cubicBezTo>
                    <a:cubicBezTo>
                      <a:pt x="5763" y="9036"/>
                      <a:pt x="5405" y="8749"/>
                      <a:pt x="5083" y="8463"/>
                    </a:cubicBezTo>
                    <a:cubicBezTo>
                      <a:pt x="5029" y="8391"/>
                      <a:pt x="4958" y="8320"/>
                      <a:pt x="4904" y="8248"/>
                    </a:cubicBezTo>
                    <a:cubicBezTo>
                      <a:pt x="4965" y="8243"/>
                      <a:pt x="5026" y="8240"/>
                      <a:pt x="5085" y="8240"/>
                    </a:cubicBezTo>
                    <a:close/>
                    <a:moveTo>
                      <a:pt x="3311" y="9751"/>
                    </a:moveTo>
                    <a:lnTo>
                      <a:pt x="3311" y="9751"/>
                    </a:lnTo>
                    <a:cubicBezTo>
                      <a:pt x="2864" y="10431"/>
                      <a:pt x="2470" y="11183"/>
                      <a:pt x="2077" y="11863"/>
                    </a:cubicBezTo>
                    <a:cubicBezTo>
                      <a:pt x="2064" y="11914"/>
                      <a:pt x="2106" y="11956"/>
                      <a:pt x="2144" y="11956"/>
                    </a:cubicBezTo>
                    <a:cubicBezTo>
                      <a:pt x="2159" y="11956"/>
                      <a:pt x="2174" y="11950"/>
                      <a:pt x="2184" y="11935"/>
                    </a:cubicBezTo>
                    <a:cubicBezTo>
                      <a:pt x="2578" y="11273"/>
                      <a:pt x="3007" y="10646"/>
                      <a:pt x="3437" y="10020"/>
                    </a:cubicBezTo>
                    <a:lnTo>
                      <a:pt x="3437" y="10020"/>
                    </a:lnTo>
                    <a:cubicBezTo>
                      <a:pt x="3204" y="11666"/>
                      <a:pt x="2774" y="13008"/>
                      <a:pt x="1343" y="14046"/>
                    </a:cubicBezTo>
                    <a:cubicBezTo>
                      <a:pt x="1253" y="14113"/>
                      <a:pt x="1184" y="14143"/>
                      <a:pt x="1133" y="14143"/>
                    </a:cubicBezTo>
                    <a:cubicBezTo>
                      <a:pt x="722" y="14143"/>
                      <a:pt x="1502" y="12170"/>
                      <a:pt x="1629" y="11899"/>
                    </a:cubicBezTo>
                    <a:cubicBezTo>
                      <a:pt x="2023" y="11022"/>
                      <a:pt x="2703" y="10449"/>
                      <a:pt x="3311" y="9751"/>
                    </a:cubicBezTo>
                    <a:close/>
                    <a:moveTo>
                      <a:pt x="5072" y="12070"/>
                    </a:moveTo>
                    <a:cubicBezTo>
                      <a:pt x="6056" y="12070"/>
                      <a:pt x="6995" y="13147"/>
                      <a:pt x="7373" y="13921"/>
                    </a:cubicBezTo>
                    <a:lnTo>
                      <a:pt x="7373" y="13939"/>
                    </a:lnTo>
                    <a:cubicBezTo>
                      <a:pt x="7427" y="14046"/>
                      <a:pt x="7642" y="14565"/>
                      <a:pt x="7481" y="14565"/>
                    </a:cubicBezTo>
                    <a:cubicBezTo>
                      <a:pt x="7033" y="14547"/>
                      <a:pt x="6640" y="14261"/>
                      <a:pt x="6300" y="13993"/>
                    </a:cubicBezTo>
                    <a:cubicBezTo>
                      <a:pt x="5799" y="13581"/>
                      <a:pt x="5512" y="13008"/>
                      <a:pt x="5101" y="12525"/>
                    </a:cubicBezTo>
                    <a:lnTo>
                      <a:pt x="5101" y="12525"/>
                    </a:lnTo>
                    <a:cubicBezTo>
                      <a:pt x="5423" y="12758"/>
                      <a:pt x="5763" y="12973"/>
                      <a:pt x="6085" y="13187"/>
                    </a:cubicBezTo>
                    <a:cubicBezTo>
                      <a:pt x="6092" y="13194"/>
                      <a:pt x="6099" y="13197"/>
                      <a:pt x="6107" y="13197"/>
                    </a:cubicBezTo>
                    <a:cubicBezTo>
                      <a:pt x="6137" y="13197"/>
                      <a:pt x="6164" y="13145"/>
                      <a:pt x="6121" y="13116"/>
                    </a:cubicBezTo>
                    <a:cubicBezTo>
                      <a:pt x="5745" y="12829"/>
                      <a:pt x="5333" y="12561"/>
                      <a:pt x="4958" y="12239"/>
                    </a:cubicBezTo>
                    <a:cubicBezTo>
                      <a:pt x="4904" y="12203"/>
                      <a:pt x="4868" y="12149"/>
                      <a:pt x="4814" y="12096"/>
                    </a:cubicBezTo>
                    <a:cubicBezTo>
                      <a:pt x="4900" y="12079"/>
                      <a:pt x="4986" y="12070"/>
                      <a:pt x="5072" y="12070"/>
                    </a:cubicBezTo>
                    <a:close/>
                    <a:moveTo>
                      <a:pt x="3419" y="14082"/>
                    </a:moveTo>
                    <a:cubicBezTo>
                      <a:pt x="3454" y="15227"/>
                      <a:pt x="3186" y="16337"/>
                      <a:pt x="2649" y="17339"/>
                    </a:cubicBezTo>
                    <a:cubicBezTo>
                      <a:pt x="2488" y="17643"/>
                      <a:pt x="2255" y="17894"/>
                      <a:pt x="1987" y="18091"/>
                    </a:cubicBezTo>
                    <a:cubicBezTo>
                      <a:pt x="1986" y="18091"/>
                      <a:pt x="1986" y="18091"/>
                      <a:pt x="1985" y="18091"/>
                    </a:cubicBezTo>
                    <a:cubicBezTo>
                      <a:pt x="1935" y="18091"/>
                      <a:pt x="1988" y="16746"/>
                      <a:pt x="2041" y="16587"/>
                    </a:cubicBezTo>
                    <a:cubicBezTo>
                      <a:pt x="2220" y="15907"/>
                      <a:pt x="2595" y="15335"/>
                      <a:pt x="2989" y="14762"/>
                    </a:cubicBezTo>
                    <a:lnTo>
                      <a:pt x="2989" y="14762"/>
                    </a:lnTo>
                    <a:cubicBezTo>
                      <a:pt x="2828" y="15227"/>
                      <a:pt x="2703" y="15693"/>
                      <a:pt x="2542" y="16104"/>
                    </a:cubicBezTo>
                    <a:cubicBezTo>
                      <a:pt x="2520" y="16148"/>
                      <a:pt x="2551" y="16171"/>
                      <a:pt x="2583" y="16171"/>
                    </a:cubicBezTo>
                    <a:cubicBezTo>
                      <a:pt x="2603" y="16171"/>
                      <a:pt x="2624" y="16161"/>
                      <a:pt x="2631" y="16140"/>
                    </a:cubicBezTo>
                    <a:cubicBezTo>
                      <a:pt x="2918" y="15460"/>
                      <a:pt x="3150" y="14762"/>
                      <a:pt x="3419" y="14082"/>
                    </a:cubicBezTo>
                    <a:close/>
                    <a:moveTo>
                      <a:pt x="4689" y="15102"/>
                    </a:moveTo>
                    <a:lnTo>
                      <a:pt x="4689" y="15102"/>
                    </a:lnTo>
                    <a:cubicBezTo>
                      <a:pt x="5727" y="15138"/>
                      <a:pt x="6174" y="16086"/>
                      <a:pt x="6568" y="16909"/>
                    </a:cubicBezTo>
                    <a:lnTo>
                      <a:pt x="6568" y="16927"/>
                    </a:lnTo>
                    <a:cubicBezTo>
                      <a:pt x="6676" y="17160"/>
                      <a:pt x="6819" y="17375"/>
                      <a:pt x="6944" y="17590"/>
                    </a:cubicBezTo>
                    <a:cubicBezTo>
                      <a:pt x="7085" y="17829"/>
                      <a:pt x="7192" y="18201"/>
                      <a:pt x="6997" y="18201"/>
                    </a:cubicBezTo>
                    <a:cubicBezTo>
                      <a:pt x="6944" y="18201"/>
                      <a:pt x="6868" y="18173"/>
                      <a:pt x="6765" y="18108"/>
                    </a:cubicBezTo>
                    <a:cubicBezTo>
                      <a:pt x="6353" y="17822"/>
                      <a:pt x="5978" y="17482"/>
                      <a:pt x="5656" y="17088"/>
                    </a:cubicBezTo>
                    <a:cubicBezTo>
                      <a:pt x="5459" y="16874"/>
                      <a:pt x="5280" y="16641"/>
                      <a:pt x="5119" y="16391"/>
                    </a:cubicBezTo>
                    <a:cubicBezTo>
                      <a:pt x="5011" y="16140"/>
                      <a:pt x="4904" y="15872"/>
                      <a:pt x="4850" y="15585"/>
                    </a:cubicBezTo>
                    <a:lnTo>
                      <a:pt x="4850" y="15585"/>
                    </a:lnTo>
                    <a:cubicBezTo>
                      <a:pt x="5065" y="15889"/>
                      <a:pt x="5298" y="16176"/>
                      <a:pt x="5512" y="16480"/>
                    </a:cubicBezTo>
                    <a:cubicBezTo>
                      <a:pt x="5519" y="16494"/>
                      <a:pt x="5531" y="16500"/>
                      <a:pt x="5544" y="16500"/>
                    </a:cubicBezTo>
                    <a:cubicBezTo>
                      <a:pt x="5563" y="16500"/>
                      <a:pt x="5584" y="16484"/>
                      <a:pt x="5584" y="16462"/>
                    </a:cubicBezTo>
                    <a:cubicBezTo>
                      <a:pt x="5423" y="16086"/>
                      <a:pt x="5208" y="15728"/>
                      <a:pt x="4940" y="15424"/>
                    </a:cubicBezTo>
                    <a:cubicBezTo>
                      <a:pt x="4850" y="15317"/>
                      <a:pt x="4779" y="15209"/>
                      <a:pt x="4689" y="15102"/>
                    </a:cubicBezTo>
                    <a:close/>
                    <a:moveTo>
                      <a:pt x="4707" y="17124"/>
                    </a:moveTo>
                    <a:cubicBezTo>
                      <a:pt x="5065" y="17554"/>
                      <a:pt x="5387" y="18019"/>
                      <a:pt x="5691" y="18484"/>
                    </a:cubicBezTo>
                    <a:lnTo>
                      <a:pt x="5709" y="18484"/>
                    </a:lnTo>
                    <a:cubicBezTo>
                      <a:pt x="5906" y="18860"/>
                      <a:pt x="6031" y="19272"/>
                      <a:pt x="6067" y="19701"/>
                    </a:cubicBezTo>
                    <a:cubicBezTo>
                      <a:pt x="6090" y="19925"/>
                      <a:pt x="6015" y="20003"/>
                      <a:pt x="5904" y="20003"/>
                    </a:cubicBezTo>
                    <a:cubicBezTo>
                      <a:pt x="5749" y="20003"/>
                      <a:pt x="5523" y="19852"/>
                      <a:pt x="5387" y="19737"/>
                    </a:cubicBezTo>
                    <a:cubicBezTo>
                      <a:pt x="4725" y="19182"/>
                      <a:pt x="4707" y="18341"/>
                      <a:pt x="4707" y="17536"/>
                    </a:cubicBezTo>
                    <a:lnTo>
                      <a:pt x="4707" y="17536"/>
                    </a:lnTo>
                    <a:cubicBezTo>
                      <a:pt x="4725" y="17625"/>
                      <a:pt x="4761" y="17715"/>
                      <a:pt x="4779" y="17786"/>
                    </a:cubicBezTo>
                    <a:lnTo>
                      <a:pt x="4779" y="17912"/>
                    </a:lnTo>
                    <a:lnTo>
                      <a:pt x="4797" y="17912"/>
                    </a:lnTo>
                    <a:lnTo>
                      <a:pt x="4797" y="17840"/>
                    </a:lnTo>
                    <a:cubicBezTo>
                      <a:pt x="4832" y="17947"/>
                      <a:pt x="4868" y="18037"/>
                      <a:pt x="4904" y="18144"/>
                    </a:cubicBezTo>
                    <a:cubicBezTo>
                      <a:pt x="4911" y="18167"/>
                      <a:pt x="4928" y="18177"/>
                      <a:pt x="4944" y="18177"/>
                    </a:cubicBezTo>
                    <a:cubicBezTo>
                      <a:pt x="4966" y="18177"/>
                      <a:pt x="4986" y="18158"/>
                      <a:pt x="4976" y="18126"/>
                    </a:cubicBezTo>
                    <a:cubicBezTo>
                      <a:pt x="4868" y="17804"/>
                      <a:pt x="4779" y="17482"/>
                      <a:pt x="4707" y="17142"/>
                    </a:cubicBezTo>
                    <a:lnTo>
                      <a:pt x="4707" y="17124"/>
                    </a:lnTo>
                    <a:close/>
                    <a:moveTo>
                      <a:pt x="3991" y="17124"/>
                    </a:moveTo>
                    <a:lnTo>
                      <a:pt x="3991" y="17124"/>
                    </a:lnTo>
                    <a:cubicBezTo>
                      <a:pt x="4260" y="18144"/>
                      <a:pt x="4403" y="19272"/>
                      <a:pt x="3938" y="20256"/>
                    </a:cubicBezTo>
                    <a:lnTo>
                      <a:pt x="3920" y="20256"/>
                    </a:lnTo>
                    <a:cubicBezTo>
                      <a:pt x="3847" y="20416"/>
                      <a:pt x="3786" y="20478"/>
                      <a:pt x="3734" y="20478"/>
                    </a:cubicBezTo>
                    <a:cubicBezTo>
                      <a:pt x="3607" y="20478"/>
                      <a:pt x="3544" y="20102"/>
                      <a:pt x="3544" y="19898"/>
                    </a:cubicBezTo>
                    <a:cubicBezTo>
                      <a:pt x="3544" y="19612"/>
                      <a:pt x="3562" y="19343"/>
                      <a:pt x="3580" y="19075"/>
                    </a:cubicBezTo>
                    <a:cubicBezTo>
                      <a:pt x="3615" y="18610"/>
                      <a:pt x="3705" y="18144"/>
                      <a:pt x="3812" y="17697"/>
                    </a:cubicBezTo>
                    <a:lnTo>
                      <a:pt x="3812" y="17697"/>
                    </a:lnTo>
                    <a:cubicBezTo>
                      <a:pt x="3777" y="17930"/>
                      <a:pt x="3794" y="18162"/>
                      <a:pt x="3848" y="18395"/>
                    </a:cubicBezTo>
                    <a:cubicBezTo>
                      <a:pt x="3848" y="18395"/>
                      <a:pt x="3848" y="18395"/>
                      <a:pt x="3866" y="18413"/>
                    </a:cubicBezTo>
                    <a:lnTo>
                      <a:pt x="3884" y="18413"/>
                    </a:lnTo>
                    <a:cubicBezTo>
                      <a:pt x="3884" y="18395"/>
                      <a:pt x="3902" y="18395"/>
                      <a:pt x="3902" y="18395"/>
                    </a:cubicBezTo>
                    <a:cubicBezTo>
                      <a:pt x="4009" y="18126"/>
                      <a:pt x="3955" y="17697"/>
                      <a:pt x="3973" y="17428"/>
                    </a:cubicBezTo>
                    <a:cubicBezTo>
                      <a:pt x="3973" y="17321"/>
                      <a:pt x="3991" y="17232"/>
                      <a:pt x="3991" y="17124"/>
                    </a:cubicBezTo>
                    <a:close/>
                    <a:moveTo>
                      <a:pt x="5468" y="0"/>
                    </a:moveTo>
                    <a:cubicBezTo>
                      <a:pt x="5440" y="0"/>
                      <a:pt x="5412" y="16"/>
                      <a:pt x="5405" y="52"/>
                    </a:cubicBezTo>
                    <a:cubicBezTo>
                      <a:pt x="5137" y="750"/>
                      <a:pt x="4940" y="1484"/>
                      <a:pt x="4779" y="2218"/>
                    </a:cubicBezTo>
                    <a:cubicBezTo>
                      <a:pt x="4492" y="2307"/>
                      <a:pt x="4206" y="2414"/>
                      <a:pt x="3920" y="2540"/>
                    </a:cubicBezTo>
                    <a:cubicBezTo>
                      <a:pt x="3132" y="2629"/>
                      <a:pt x="2327" y="2665"/>
                      <a:pt x="1683" y="3220"/>
                    </a:cubicBezTo>
                    <a:cubicBezTo>
                      <a:pt x="1056" y="3774"/>
                      <a:pt x="627" y="4526"/>
                      <a:pt x="287" y="5313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41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01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52" y="2665"/>
                      <a:pt x="4152" y="2611"/>
                    </a:cubicBezTo>
                    <a:cubicBezTo>
                      <a:pt x="4331" y="2540"/>
                      <a:pt x="4528" y="2468"/>
                      <a:pt x="4707" y="2414"/>
                    </a:cubicBezTo>
                    <a:lnTo>
                      <a:pt x="4707" y="2414"/>
                    </a:lnTo>
                    <a:cubicBezTo>
                      <a:pt x="4564" y="3112"/>
                      <a:pt x="4474" y="3828"/>
                      <a:pt x="4385" y="4544"/>
                    </a:cubicBezTo>
                    <a:cubicBezTo>
                      <a:pt x="4009" y="4777"/>
                      <a:pt x="3669" y="5081"/>
                      <a:pt x="3365" y="5421"/>
                    </a:cubicBezTo>
                    <a:lnTo>
                      <a:pt x="3347" y="5421"/>
                    </a:lnTo>
                    <a:cubicBezTo>
                      <a:pt x="1450" y="6190"/>
                      <a:pt x="36" y="8195"/>
                      <a:pt x="1" y="10235"/>
                    </a:cubicBezTo>
                    <a:cubicBezTo>
                      <a:pt x="1" y="10288"/>
                      <a:pt x="36" y="10342"/>
                      <a:pt x="108" y="10342"/>
                    </a:cubicBezTo>
                    <a:cubicBezTo>
                      <a:pt x="1003" y="10253"/>
                      <a:pt x="1665" y="9411"/>
                      <a:pt x="2184" y="8749"/>
                    </a:cubicBezTo>
                    <a:cubicBezTo>
                      <a:pt x="3007" y="7729"/>
                      <a:pt x="3383" y="6530"/>
                      <a:pt x="3884" y="5349"/>
                    </a:cubicBezTo>
                    <a:lnTo>
                      <a:pt x="4367" y="4830"/>
                    </a:lnTo>
                    <a:lnTo>
                      <a:pt x="4367" y="4830"/>
                    </a:lnTo>
                    <a:cubicBezTo>
                      <a:pt x="4242" y="6155"/>
                      <a:pt x="4188" y="7479"/>
                      <a:pt x="4117" y="8749"/>
                    </a:cubicBezTo>
                    <a:cubicBezTo>
                      <a:pt x="3884" y="8982"/>
                      <a:pt x="3687" y="9215"/>
                      <a:pt x="3490" y="9483"/>
                    </a:cubicBezTo>
                    <a:cubicBezTo>
                      <a:pt x="3490" y="9448"/>
                      <a:pt x="3460" y="9429"/>
                      <a:pt x="3425" y="9429"/>
                    </a:cubicBezTo>
                    <a:cubicBezTo>
                      <a:pt x="3405" y="9429"/>
                      <a:pt x="3384" y="9435"/>
                      <a:pt x="3365" y="9447"/>
                    </a:cubicBezTo>
                    <a:cubicBezTo>
                      <a:pt x="1915" y="10646"/>
                      <a:pt x="627" y="12507"/>
                      <a:pt x="788" y="14476"/>
                    </a:cubicBezTo>
                    <a:cubicBezTo>
                      <a:pt x="788" y="14541"/>
                      <a:pt x="835" y="14587"/>
                      <a:pt x="888" y="14587"/>
                    </a:cubicBezTo>
                    <a:cubicBezTo>
                      <a:pt x="908" y="14587"/>
                      <a:pt x="929" y="14580"/>
                      <a:pt x="949" y="14565"/>
                    </a:cubicBezTo>
                    <a:cubicBezTo>
                      <a:pt x="2649" y="13581"/>
                      <a:pt x="3669" y="11720"/>
                      <a:pt x="3598" y="9751"/>
                    </a:cubicBezTo>
                    <a:lnTo>
                      <a:pt x="4099" y="9036"/>
                    </a:lnTo>
                    <a:lnTo>
                      <a:pt x="4099" y="9036"/>
                    </a:lnTo>
                    <a:cubicBezTo>
                      <a:pt x="4027" y="10217"/>
                      <a:pt x="3973" y="11398"/>
                      <a:pt x="3991" y="12579"/>
                    </a:cubicBezTo>
                    <a:cubicBezTo>
                      <a:pt x="3651" y="13008"/>
                      <a:pt x="3383" y="13509"/>
                      <a:pt x="3222" y="14028"/>
                    </a:cubicBezTo>
                    <a:cubicBezTo>
                      <a:pt x="2291" y="15263"/>
                      <a:pt x="1396" y="16677"/>
                      <a:pt x="1790" y="18270"/>
                    </a:cubicBezTo>
                    <a:cubicBezTo>
                      <a:pt x="1803" y="18308"/>
                      <a:pt x="1844" y="18338"/>
                      <a:pt x="1886" y="18338"/>
                    </a:cubicBezTo>
                    <a:cubicBezTo>
                      <a:pt x="1902" y="18338"/>
                      <a:pt x="1918" y="18333"/>
                      <a:pt x="1933" y="18323"/>
                    </a:cubicBezTo>
                    <a:cubicBezTo>
                      <a:pt x="3204" y="17643"/>
                      <a:pt x="3866" y="15174"/>
                      <a:pt x="3526" y="13814"/>
                    </a:cubicBezTo>
                    <a:cubicBezTo>
                      <a:pt x="3669" y="13492"/>
                      <a:pt x="3830" y="13169"/>
                      <a:pt x="3991" y="12865"/>
                    </a:cubicBezTo>
                    <a:cubicBezTo>
                      <a:pt x="4027" y="13670"/>
                      <a:pt x="4081" y="14458"/>
                      <a:pt x="4188" y="15245"/>
                    </a:cubicBezTo>
                    <a:cubicBezTo>
                      <a:pt x="4045" y="15711"/>
                      <a:pt x="3955" y="16212"/>
                      <a:pt x="3902" y="16713"/>
                    </a:cubicBezTo>
                    <a:cubicBezTo>
                      <a:pt x="3884" y="16713"/>
                      <a:pt x="3848" y="16731"/>
                      <a:pt x="3848" y="16766"/>
                    </a:cubicBezTo>
                    <a:cubicBezTo>
                      <a:pt x="3562" y="17500"/>
                      <a:pt x="3383" y="18287"/>
                      <a:pt x="3347" y="19075"/>
                    </a:cubicBezTo>
                    <a:cubicBezTo>
                      <a:pt x="3311" y="19647"/>
                      <a:pt x="3204" y="20292"/>
                      <a:pt x="3508" y="20829"/>
                    </a:cubicBezTo>
                    <a:cubicBezTo>
                      <a:pt x="3519" y="20860"/>
                      <a:pt x="3553" y="20879"/>
                      <a:pt x="3591" y="20879"/>
                    </a:cubicBezTo>
                    <a:cubicBezTo>
                      <a:pt x="3618" y="20879"/>
                      <a:pt x="3647" y="20869"/>
                      <a:pt x="3669" y="20846"/>
                    </a:cubicBezTo>
                    <a:cubicBezTo>
                      <a:pt x="4653" y="19862"/>
                      <a:pt x="4582" y="17947"/>
                      <a:pt x="4027" y="16766"/>
                    </a:cubicBezTo>
                    <a:cubicBezTo>
                      <a:pt x="4045" y="16552"/>
                      <a:pt x="4099" y="16337"/>
                      <a:pt x="4134" y="16122"/>
                    </a:cubicBezTo>
                    <a:cubicBezTo>
                      <a:pt x="4170" y="15997"/>
                      <a:pt x="4224" y="15854"/>
                      <a:pt x="4278" y="15728"/>
                    </a:cubicBezTo>
                    <a:cubicBezTo>
                      <a:pt x="4349" y="16104"/>
                      <a:pt x="4421" y="16480"/>
                      <a:pt x="4510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04" y="19612"/>
                      <a:pt x="5405" y="20166"/>
                      <a:pt x="6157" y="20238"/>
                    </a:cubicBezTo>
                    <a:cubicBezTo>
                      <a:pt x="6210" y="20238"/>
                      <a:pt x="6246" y="20202"/>
                      <a:pt x="6246" y="20149"/>
                    </a:cubicBezTo>
                    <a:cubicBezTo>
                      <a:pt x="6264" y="18860"/>
                      <a:pt x="5620" y="17786"/>
                      <a:pt x="4707" y="16927"/>
                    </a:cubicBezTo>
                    <a:lnTo>
                      <a:pt x="4707" y="16766"/>
                    </a:lnTo>
                    <a:cubicBezTo>
                      <a:pt x="4689" y="16731"/>
                      <a:pt x="4653" y="16695"/>
                      <a:pt x="4618" y="16695"/>
                    </a:cubicBezTo>
                    <a:cubicBezTo>
                      <a:pt x="4510" y="16265"/>
                      <a:pt x="4439" y="15836"/>
                      <a:pt x="4385" y="15406"/>
                    </a:cubicBezTo>
                    <a:cubicBezTo>
                      <a:pt x="4403" y="15335"/>
                      <a:pt x="4403" y="15281"/>
                      <a:pt x="4421" y="15209"/>
                    </a:cubicBezTo>
                    <a:cubicBezTo>
                      <a:pt x="4421" y="15174"/>
                      <a:pt x="4385" y="15138"/>
                      <a:pt x="4349" y="15120"/>
                    </a:cubicBezTo>
                    <a:cubicBezTo>
                      <a:pt x="4349" y="15031"/>
                      <a:pt x="4331" y="14941"/>
                      <a:pt x="4331" y="14852"/>
                    </a:cubicBezTo>
                    <a:lnTo>
                      <a:pt x="4331" y="14852"/>
                    </a:lnTo>
                    <a:cubicBezTo>
                      <a:pt x="4403" y="14995"/>
                      <a:pt x="4510" y="15120"/>
                      <a:pt x="4600" y="15245"/>
                    </a:cubicBezTo>
                    <a:lnTo>
                      <a:pt x="4725" y="15406"/>
                    </a:lnTo>
                    <a:cubicBezTo>
                      <a:pt x="4689" y="15424"/>
                      <a:pt x="4653" y="15460"/>
                      <a:pt x="4671" y="15496"/>
                    </a:cubicBezTo>
                    <a:cubicBezTo>
                      <a:pt x="4761" y="16337"/>
                      <a:pt x="5226" y="16945"/>
                      <a:pt x="5817" y="17518"/>
                    </a:cubicBezTo>
                    <a:cubicBezTo>
                      <a:pt x="6022" y="17740"/>
                      <a:pt x="6635" y="18452"/>
                      <a:pt x="7058" y="18452"/>
                    </a:cubicBezTo>
                    <a:cubicBezTo>
                      <a:pt x="7113" y="18452"/>
                      <a:pt x="7165" y="18439"/>
                      <a:pt x="7212" y="18413"/>
                    </a:cubicBezTo>
                    <a:cubicBezTo>
                      <a:pt x="7731" y="18126"/>
                      <a:pt x="6855" y="17106"/>
                      <a:pt x="6729" y="16838"/>
                    </a:cubicBezTo>
                    <a:cubicBezTo>
                      <a:pt x="6358" y="16062"/>
                      <a:pt x="5843" y="14983"/>
                      <a:pt x="4870" y="14983"/>
                    </a:cubicBezTo>
                    <a:cubicBezTo>
                      <a:pt x="4812" y="14983"/>
                      <a:pt x="4751" y="14987"/>
                      <a:pt x="4689" y="14995"/>
                    </a:cubicBezTo>
                    <a:cubicBezTo>
                      <a:pt x="4671" y="15013"/>
                      <a:pt x="4671" y="15013"/>
                      <a:pt x="4653" y="15031"/>
                    </a:cubicBezTo>
                    <a:cubicBezTo>
                      <a:pt x="4618" y="14959"/>
                      <a:pt x="4564" y="14887"/>
                      <a:pt x="4510" y="14816"/>
                    </a:cubicBezTo>
                    <a:cubicBezTo>
                      <a:pt x="4421" y="14673"/>
                      <a:pt x="4367" y="14512"/>
                      <a:pt x="4278" y="14368"/>
                    </a:cubicBezTo>
                    <a:cubicBezTo>
                      <a:pt x="4188" y="13456"/>
                      <a:pt x="4170" y="12543"/>
                      <a:pt x="4188" y="11613"/>
                    </a:cubicBezTo>
                    <a:lnTo>
                      <a:pt x="4188" y="11613"/>
                    </a:lnTo>
                    <a:cubicBezTo>
                      <a:pt x="4331" y="11845"/>
                      <a:pt x="4510" y="12042"/>
                      <a:pt x="4707" y="12221"/>
                    </a:cubicBezTo>
                    <a:cubicBezTo>
                      <a:pt x="4761" y="12275"/>
                      <a:pt x="4832" y="12310"/>
                      <a:pt x="4886" y="12364"/>
                    </a:cubicBezTo>
                    <a:cubicBezTo>
                      <a:pt x="4850" y="12382"/>
                      <a:pt x="4814" y="12436"/>
                      <a:pt x="4832" y="12489"/>
                    </a:cubicBezTo>
                    <a:cubicBezTo>
                      <a:pt x="5262" y="13527"/>
                      <a:pt x="6461" y="14762"/>
                      <a:pt x="7642" y="14816"/>
                    </a:cubicBezTo>
                    <a:cubicBezTo>
                      <a:pt x="7696" y="14816"/>
                      <a:pt x="7749" y="14762"/>
                      <a:pt x="7749" y="14708"/>
                    </a:cubicBezTo>
                    <a:cubicBezTo>
                      <a:pt x="7859" y="13640"/>
                      <a:pt x="6438" y="11937"/>
                      <a:pt x="5218" y="11937"/>
                    </a:cubicBezTo>
                    <a:cubicBezTo>
                      <a:pt x="5048" y="11937"/>
                      <a:pt x="4882" y="11970"/>
                      <a:pt x="4725" y="12042"/>
                    </a:cubicBezTo>
                    <a:cubicBezTo>
                      <a:pt x="4636" y="11953"/>
                      <a:pt x="4546" y="11845"/>
                      <a:pt x="4474" y="11738"/>
                    </a:cubicBezTo>
                    <a:cubicBezTo>
                      <a:pt x="4367" y="11541"/>
                      <a:pt x="4313" y="11326"/>
                      <a:pt x="4206" y="11129"/>
                    </a:cubicBezTo>
                    <a:cubicBezTo>
                      <a:pt x="4224" y="10557"/>
                      <a:pt x="4242" y="9984"/>
                      <a:pt x="4296" y="9411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0"/>
                      <a:pt x="4403" y="8034"/>
                    </a:cubicBezTo>
                    <a:cubicBezTo>
                      <a:pt x="4492" y="8177"/>
                      <a:pt x="4600" y="8302"/>
                      <a:pt x="4725" y="8427"/>
                    </a:cubicBezTo>
                    <a:cubicBezTo>
                      <a:pt x="4725" y="8445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21" y="10431"/>
                    </a:cubicBezTo>
                    <a:cubicBezTo>
                      <a:pt x="6735" y="10923"/>
                      <a:pt x="7504" y="11363"/>
                      <a:pt x="8310" y="11363"/>
                    </a:cubicBezTo>
                    <a:cubicBezTo>
                      <a:pt x="8326" y="11363"/>
                      <a:pt x="8342" y="11362"/>
                      <a:pt x="8358" y="11362"/>
                    </a:cubicBezTo>
                    <a:cubicBezTo>
                      <a:pt x="8429" y="11362"/>
                      <a:pt x="8465" y="11290"/>
                      <a:pt x="8447" y="11237"/>
                    </a:cubicBezTo>
                    <a:cubicBezTo>
                      <a:pt x="8304" y="10431"/>
                      <a:pt x="7624" y="9769"/>
                      <a:pt x="7105" y="9179"/>
                    </a:cubicBezTo>
                    <a:cubicBezTo>
                      <a:pt x="6574" y="8586"/>
                      <a:pt x="5962" y="8128"/>
                      <a:pt x="5196" y="8128"/>
                    </a:cubicBezTo>
                    <a:cubicBezTo>
                      <a:pt x="5084" y="8128"/>
                      <a:pt x="4969" y="8138"/>
                      <a:pt x="4850" y="8159"/>
                    </a:cubicBezTo>
                    <a:cubicBezTo>
                      <a:pt x="4707" y="7944"/>
                      <a:pt x="4582" y="7694"/>
                      <a:pt x="4457" y="7461"/>
                    </a:cubicBezTo>
                    <a:cubicBezTo>
                      <a:pt x="4564" y="6298"/>
                      <a:pt x="4671" y="5135"/>
                      <a:pt x="4814" y="3971"/>
                    </a:cubicBezTo>
                    <a:cubicBezTo>
                      <a:pt x="4886" y="4150"/>
                      <a:pt x="4976" y="4329"/>
                      <a:pt x="5083" y="4472"/>
                    </a:cubicBezTo>
                    <a:cubicBezTo>
                      <a:pt x="5172" y="5224"/>
                      <a:pt x="5638" y="6047"/>
                      <a:pt x="6031" y="6638"/>
                    </a:cubicBezTo>
                    <a:cubicBezTo>
                      <a:pt x="6489" y="7342"/>
                      <a:pt x="7189" y="7873"/>
                      <a:pt x="8047" y="7873"/>
                    </a:cubicBezTo>
                    <a:cubicBezTo>
                      <a:pt x="8061" y="7873"/>
                      <a:pt x="8075" y="7873"/>
                      <a:pt x="8089" y="7872"/>
                    </a:cubicBezTo>
                    <a:cubicBezTo>
                      <a:pt x="8143" y="7872"/>
                      <a:pt x="8197" y="7819"/>
                      <a:pt x="8197" y="7765"/>
                    </a:cubicBezTo>
                    <a:cubicBezTo>
                      <a:pt x="8107" y="6172"/>
                      <a:pt x="6819" y="4132"/>
                      <a:pt x="5065" y="4079"/>
                    </a:cubicBezTo>
                    <a:cubicBezTo>
                      <a:pt x="4976" y="3882"/>
                      <a:pt x="4922" y="3667"/>
                      <a:pt x="4904" y="3434"/>
                    </a:cubicBezTo>
                    <a:cubicBezTo>
                      <a:pt x="5047" y="2307"/>
                      <a:pt x="5262" y="1198"/>
                      <a:pt x="5530" y="88"/>
                    </a:cubicBezTo>
                    <a:cubicBezTo>
                      <a:pt x="5552" y="35"/>
                      <a:pt x="5509" y="0"/>
                      <a:pt x="54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2"/>
              <p:cNvSpPr/>
              <p:nvPr/>
            </p:nvSpPr>
            <p:spPr>
              <a:xfrm>
                <a:off x="4616325" y="77695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6"/>
                    </a:moveTo>
                    <a:cubicBezTo>
                      <a:pt x="12437" y="1016"/>
                      <a:pt x="12305" y="1721"/>
                      <a:pt x="12288" y="1772"/>
                    </a:cubicBezTo>
                    <a:cubicBezTo>
                      <a:pt x="12181" y="2094"/>
                      <a:pt x="12038" y="2399"/>
                      <a:pt x="11859" y="2667"/>
                    </a:cubicBezTo>
                    <a:cubicBezTo>
                      <a:pt x="11590" y="3061"/>
                      <a:pt x="11268" y="3401"/>
                      <a:pt x="10874" y="3669"/>
                    </a:cubicBezTo>
                    <a:cubicBezTo>
                      <a:pt x="11304" y="3311"/>
                      <a:pt x="11662" y="2900"/>
                      <a:pt x="11948" y="2417"/>
                    </a:cubicBezTo>
                    <a:cubicBezTo>
                      <a:pt x="12091" y="2184"/>
                      <a:pt x="12181" y="1916"/>
                      <a:pt x="12216" y="1629"/>
                    </a:cubicBezTo>
                    <a:cubicBezTo>
                      <a:pt x="12234" y="1414"/>
                      <a:pt x="12252" y="1218"/>
                      <a:pt x="12288" y="1021"/>
                    </a:cubicBezTo>
                    <a:cubicBezTo>
                      <a:pt x="12295" y="1018"/>
                      <a:pt x="12302" y="1016"/>
                      <a:pt x="12308" y="1016"/>
                    </a:cubicBezTo>
                    <a:close/>
                    <a:moveTo>
                      <a:pt x="8952" y="347"/>
                    </a:moveTo>
                    <a:cubicBezTo>
                      <a:pt x="9019" y="347"/>
                      <a:pt x="9117" y="454"/>
                      <a:pt x="9282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908" y="3580"/>
                      <a:pt x="9819" y="3437"/>
                      <a:pt x="9729" y="3329"/>
                    </a:cubicBezTo>
                    <a:cubicBezTo>
                      <a:pt x="9710" y="3311"/>
                      <a:pt x="9689" y="3303"/>
                      <a:pt x="9670" y="3303"/>
                    </a:cubicBezTo>
                    <a:cubicBezTo>
                      <a:pt x="9634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77" y="2399"/>
                    </a:cubicBezTo>
                    <a:cubicBezTo>
                      <a:pt x="8852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45" y="468"/>
                      <a:pt x="8881" y="347"/>
                      <a:pt x="8952" y="347"/>
                    </a:cubicBezTo>
                    <a:close/>
                    <a:moveTo>
                      <a:pt x="12039" y="504"/>
                    </a:moveTo>
                    <a:cubicBezTo>
                      <a:pt x="12328" y="504"/>
                      <a:pt x="12089" y="1093"/>
                      <a:pt x="12073" y="1236"/>
                    </a:cubicBezTo>
                    <a:cubicBezTo>
                      <a:pt x="12038" y="1826"/>
                      <a:pt x="11823" y="2399"/>
                      <a:pt x="11429" y="2864"/>
                    </a:cubicBezTo>
                    <a:cubicBezTo>
                      <a:pt x="11214" y="3132"/>
                      <a:pt x="10964" y="3383"/>
                      <a:pt x="10695" y="3598"/>
                    </a:cubicBezTo>
                    <a:cubicBezTo>
                      <a:pt x="10606" y="3669"/>
                      <a:pt x="10516" y="3759"/>
                      <a:pt x="10445" y="3830"/>
                    </a:cubicBezTo>
                    <a:cubicBezTo>
                      <a:pt x="10767" y="3258"/>
                      <a:pt x="11000" y="2649"/>
                      <a:pt x="11107" y="2005"/>
                    </a:cubicBezTo>
                    <a:lnTo>
                      <a:pt x="11107" y="2023"/>
                    </a:lnTo>
                    <a:cubicBezTo>
                      <a:pt x="11143" y="1826"/>
                      <a:pt x="11143" y="1611"/>
                      <a:pt x="11125" y="1414"/>
                    </a:cubicBezTo>
                    <a:cubicBezTo>
                      <a:pt x="11322" y="1074"/>
                      <a:pt x="11501" y="717"/>
                      <a:pt x="11894" y="538"/>
                    </a:cubicBezTo>
                    <a:cubicBezTo>
                      <a:pt x="11953" y="515"/>
                      <a:pt x="12000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4" y="1784"/>
                      <a:pt x="13509" y="1787"/>
                      <a:pt x="13594" y="1790"/>
                    </a:cubicBezTo>
                    <a:cubicBezTo>
                      <a:pt x="13809" y="1790"/>
                      <a:pt x="13738" y="1826"/>
                      <a:pt x="13630" y="2005"/>
                    </a:cubicBezTo>
                    <a:cubicBezTo>
                      <a:pt x="13523" y="2184"/>
                      <a:pt x="13398" y="2417"/>
                      <a:pt x="13272" y="2613"/>
                    </a:cubicBezTo>
                    <a:cubicBezTo>
                      <a:pt x="12771" y="3365"/>
                      <a:pt x="11823" y="3633"/>
                      <a:pt x="11000" y="3956"/>
                    </a:cubicBezTo>
                    <a:lnTo>
                      <a:pt x="10982" y="3956"/>
                    </a:lnTo>
                    <a:cubicBezTo>
                      <a:pt x="10967" y="3926"/>
                      <a:pt x="10929" y="3897"/>
                      <a:pt x="10886" y="3897"/>
                    </a:cubicBezTo>
                    <a:cubicBezTo>
                      <a:pt x="10876" y="3897"/>
                      <a:pt x="10866" y="3899"/>
                      <a:pt x="10856" y="3902"/>
                    </a:cubicBezTo>
                    <a:lnTo>
                      <a:pt x="10856" y="3866"/>
                    </a:lnTo>
                    <a:cubicBezTo>
                      <a:pt x="11536" y="3472"/>
                      <a:pt x="12055" y="2846"/>
                      <a:pt x="12324" y="2130"/>
                    </a:cubicBezTo>
                    <a:cubicBezTo>
                      <a:pt x="12602" y="1838"/>
                      <a:pt x="12963" y="1784"/>
                      <a:pt x="13340" y="1784"/>
                    </a:cubicBezTo>
                    <a:close/>
                    <a:moveTo>
                      <a:pt x="12735" y="3329"/>
                    </a:moveTo>
                    <a:cubicBezTo>
                      <a:pt x="12753" y="3329"/>
                      <a:pt x="12771" y="3347"/>
                      <a:pt x="12789" y="3347"/>
                    </a:cubicBezTo>
                    <a:cubicBezTo>
                      <a:pt x="13040" y="3347"/>
                      <a:pt x="13290" y="3365"/>
                      <a:pt x="13523" y="3437"/>
                    </a:cubicBezTo>
                    <a:cubicBezTo>
                      <a:pt x="13574" y="3454"/>
                      <a:pt x="14222" y="3868"/>
                      <a:pt x="13969" y="3868"/>
                    </a:cubicBezTo>
                    <a:cubicBezTo>
                      <a:pt x="13959" y="3868"/>
                      <a:pt x="13947" y="3867"/>
                      <a:pt x="13934" y="3866"/>
                    </a:cubicBezTo>
                    <a:cubicBezTo>
                      <a:pt x="13886" y="3861"/>
                      <a:pt x="13840" y="3859"/>
                      <a:pt x="13794" y="3859"/>
                    </a:cubicBezTo>
                    <a:cubicBezTo>
                      <a:pt x="13669" y="3859"/>
                      <a:pt x="13551" y="3876"/>
                      <a:pt x="13433" y="3902"/>
                    </a:cubicBezTo>
                    <a:cubicBezTo>
                      <a:pt x="12859" y="3979"/>
                      <a:pt x="12375" y="4137"/>
                      <a:pt x="11866" y="4137"/>
                    </a:cubicBezTo>
                    <a:cubicBezTo>
                      <a:pt x="11661" y="4137"/>
                      <a:pt x="11453" y="4112"/>
                      <a:pt x="11232" y="4045"/>
                    </a:cubicBezTo>
                    <a:cubicBezTo>
                      <a:pt x="11769" y="3866"/>
                      <a:pt x="12270" y="3633"/>
                      <a:pt x="12735" y="3329"/>
                    </a:cubicBezTo>
                    <a:close/>
                    <a:moveTo>
                      <a:pt x="10690" y="216"/>
                    </a:moveTo>
                    <a:cubicBezTo>
                      <a:pt x="10722" y="216"/>
                      <a:pt x="10743" y="242"/>
                      <a:pt x="10749" y="305"/>
                    </a:cubicBezTo>
                    <a:cubicBezTo>
                      <a:pt x="10767" y="466"/>
                      <a:pt x="10803" y="627"/>
                      <a:pt x="10856" y="788"/>
                    </a:cubicBezTo>
                    <a:cubicBezTo>
                      <a:pt x="11107" y="1862"/>
                      <a:pt x="10767" y="2685"/>
                      <a:pt x="10391" y="3616"/>
                    </a:cubicBezTo>
                    <a:lnTo>
                      <a:pt x="10391" y="3562"/>
                    </a:lnTo>
                    <a:cubicBezTo>
                      <a:pt x="10382" y="3508"/>
                      <a:pt x="10342" y="3481"/>
                      <a:pt x="10302" y="3481"/>
                    </a:cubicBezTo>
                    <a:cubicBezTo>
                      <a:pt x="10261" y="3481"/>
                      <a:pt x="10221" y="3508"/>
                      <a:pt x="10212" y="3562"/>
                    </a:cubicBezTo>
                    <a:cubicBezTo>
                      <a:pt x="10159" y="3777"/>
                      <a:pt x="10123" y="4009"/>
                      <a:pt x="10069" y="4224"/>
                    </a:cubicBezTo>
                    <a:cubicBezTo>
                      <a:pt x="10051" y="4081"/>
                      <a:pt x="10015" y="3938"/>
                      <a:pt x="9980" y="3795"/>
                    </a:cubicBezTo>
                    <a:lnTo>
                      <a:pt x="9980" y="3795"/>
                    </a:lnTo>
                    <a:cubicBezTo>
                      <a:pt x="9994" y="3802"/>
                      <a:pt x="10009" y="3806"/>
                      <a:pt x="10023" y="3806"/>
                    </a:cubicBezTo>
                    <a:cubicBezTo>
                      <a:pt x="10042" y="3806"/>
                      <a:pt x="10059" y="3798"/>
                      <a:pt x="10069" y="3777"/>
                    </a:cubicBezTo>
                    <a:cubicBezTo>
                      <a:pt x="10266" y="3115"/>
                      <a:pt x="10248" y="2399"/>
                      <a:pt x="10015" y="1754"/>
                    </a:cubicBezTo>
                    <a:cubicBezTo>
                      <a:pt x="10033" y="1468"/>
                      <a:pt x="10051" y="1182"/>
                      <a:pt x="10123" y="896"/>
                    </a:cubicBezTo>
                    <a:cubicBezTo>
                      <a:pt x="10123" y="866"/>
                      <a:pt x="10532" y="216"/>
                      <a:pt x="10690" y="216"/>
                    </a:cubicBezTo>
                    <a:close/>
                    <a:moveTo>
                      <a:pt x="7635" y="1522"/>
                    </a:moveTo>
                    <a:lnTo>
                      <a:pt x="7635" y="1522"/>
                    </a:ln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42" y="2596"/>
                      <a:pt x="8977" y="2649"/>
                      <a:pt x="9013" y="2703"/>
                    </a:cubicBezTo>
                    <a:cubicBezTo>
                      <a:pt x="9049" y="2757"/>
                      <a:pt x="9067" y="2792"/>
                      <a:pt x="9103" y="2828"/>
                    </a:cubicBezTo>
                    <a:cubicBezTo>
                      <a:pt x="9300" y="3168"/>
                      <a:pt x="9443" y="3544"/>
                      <a:pt x="9550" y="3920"/>
                    </a:cubicBezTo>
                    <a:cubicBezTo>
                      <a:pt x="9514" y="3938"/>
                      <a:pt x="9496" y="3973"/>
                      <a:pt x="9514" y="3991"/>
                    </a:cubicBezTo>
                    <a:cubicBezTo>
                      <a:pt x="9532" y="4099"/>
                      <a:pt x="9568" y="4224"/>
                      <a:pt x="9604" y="4331"/>
                    </a:cubicBezTo>
                    <a:cubicBezTo>
                      <a:pt x="9496" y="4260"/>
                      <a:pt x="9407" y="4206"/>
                      <a:pt x="9300" y="4135"/>
                    </a:cubicBezTo>
                    <a:cubicBezTo>
                      <a:pt x="9282" y="4063"/>
                      <a:pt x="9282" y="4009"/>
                      <a:pt x="9282" y="3938"/>
                    </a:cubicBezTo>
                    <a:lnTo>
                      <a:pt x="9300" y="3938"/>
                    </a:lnTo>
                    <a:cubicBezTo>
                      <a:pt x="9291" y="3911"/>
                      <a:pt x="9268" y="3897"/>
                      <a:pt x="9246" y="3897"/>
                    </a:cubicBezTo>
                    <a:cubicBezTo>
                      <a:pt x="9224" y="3897"/>
                      <a:pt x="9201" y="3911"/>
                      <a:pt x="9192" y="3938"/>
                    </a:cubicBezTo>
                    <a:lnTo>
                      <a:pt x="9192" y="4063"/>
                    </a:lnTo>
                    <a:cubicBezTo>
                      <a:pt x="8942" y="3920"/>
                      <a:pt x="8709" y="3741"/>
                      <a:pt x="8476" y="3562"/>
                    </a:cubicBezTo>
                    <a:cubicBezTo>
                      <a:pt x="8119" y="3258"/>
                      <a:pt x="7993" y="2775"/>
                      <a:pt x="7868" y="2327"/>
                    </a:cubicBezTo>
                    <a:cubicBezTo>
                      <a:pt x="7832" y="2202"/>
                      <a:pt x="7725" y="1593"/>
                      <a:pt x="7635" y="1522"/>
                    </a:cubicBezTo>
                    <a:close/>
                    <a:moveTo>
                      <a:pt x="10660" y="3973"/>
                    </a:moveTo>
                    <a:cubicBezTo>
                      <a:pt x="10660" y="4009"/>
                      <a:pt x="10642" y="4063"/>
                      <a:pt x="10642" y="4117"/>
                    </a:cubicBezTo>
                    <a:cubicBezTo>
                      <a:pt x="10534" y="4224"/>
                      <a:pt x="10445" y="4349"/>
                      <a:pt x="10373" y="4492"/>
                    </a:cubicBezTo>
                    <a:cubicBezTo>
                      <a:pt x="10445" y="4313"/>
                      <a:pt x="10516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71" y="4313"/>
                    </a:moveTo>
                    <a:cubicBezTo>
                      <a:pt x="9479" y="4367"/>
                      <a:pt x="9568" y="4421"/>
                      <a:pt x="9657" y="4475"/>
                    </a:cubicBezTo>
                    <a:cubicBezTo>
                      <a:pt x="9711" y="4653"/>
                      <a:pt x="9819" y="4779"/>
                      <a:pt x="9962" y="4868"/>
                    </a:cubicBezTo>
                    <a:lnTo>
                      <a:pt x="9944" y="4868"/>
                    </a:lnTo>
                    <a:lnTo>
                      <a:pt x="9890" y="4850"/>
                    </a:lnTo>
                    <a:cubicBezTo>
                      <a:pt x="9765" y="4815"/>
                      <a:pt x="9657" y="4725"/>
                      <a:pt x="9568" y="4636"/>
                    </a:cubicBezTo>
                    <a:cubicBezTo>
                      <a:pt x="9479" y="4546"/>
                      <a:pt x="9425" y="4439"/>
                      <a:pt x="9371" y="4313"/>
                    </a:cubicBezTo>
                    <a:close/>
                    <a:moveTo>
                      <a:pt x="10338" y="6425"/>
                    </a:moveTo>
                    <a:lnTo>
                      <a:pt x="10338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cubicBezTo>
                      <a:pt x="9962" y="7069"/>
                      <a:pt x="9980" y="6962"/>
                      <a:pt x="9980" y="6872"/>
                    </a:cubicBezTo>
                    <a:lnTo>
                      <a:pt x="9997" y="6855"/>
                    </a:lnTo>
                    <a:cubicBezTo>
                      <a:pt x="10087" y="6694"/>
                      <a:pt x="10194" y="6550"/>
                      <a:pt x="10338" y="6425"/>
                    </a:cubicBezTo>
                    <a:close/>
                    <a:moveTo>
                      <a:pt x="5305" y="7628"/>
                    </a:moveTo>
                    <a:cubicBezTo>
                      <a:pt x="5346" y="7628"/>
                      <a:pt x="5373" y="7669"/>
                      <a:pt x="5381" y="7767"/>
                    </a:cubicBezTo>
                    <a:cubicBezTo>
                      <a:pt x="5398" y="8179"/>
                      <a:pt x="5309" y="8555"/>
                      <a:pt x="5112" y="8913"/>
                    </a:cubicBezTo>
                    <a:cubicBezTo>
                      <a:pt x="4951" y="9217"/>
                      <a:pt x="4754" y="9485"/>
                      <a:pt x="4522" y="9718"/>
                    </a:cubicBezTo>
                    <a:cubicBezTo>
                      <a:pt x="4486" y="9718"/>
                      <a:pt x="4450" y="9736"/>
                      <a:pt x="4432" y="9754"/>
                    </a:cubicBezTo>
                    <a:lnTo>
                      <a:pt x="4432" y="9557"/>
                    </a:lnTo>
                    <a:cubicBezTo>
                      <a:pt x="4575" y="9199"/>
                      <a:pt x="4629" y="8823"/>
                      <a:pt x="4611" y="8447"/>
                    </a:cubicBezTo>
                    <a:cubicBezTo>
                      <a:pt x="4629" y="8447"/>
                      <a:pt x="4647" y="8447"/>
                      <a:pt x="4665" y="8429"/>
                    </a:cubicBezTo>
                    <a:cubicBezTo>
                      <a:pt x="4751" y="8300"/>
                      <a:pt x="5137" y="7628"/>
                      <a:pt x="5305" y="7628"/>
                    </a:cubicBezTo>
                    <a:close/>
                    <a:moveTo>
                      <a:pt x="4049" y="7148"/>
                    </a:moveTo>
                    <a:cubicBezTo>
                      <a:pt x="4295" y="7148"/>
                      <a:pt x="4489" y="8153"/>
                      <a:pt x="4504" y="8358"/>
                    </a:cubicBezTo>
                    <a:cubicBezTo>
                      <a:pt x="4522" y="8698"/>
                      <a:pt x="4468" y="9056"/>
                      <a:pt x="4361" y="9378"/>
                    </a:cubicBezTo>
                    <a:cubicBezTo>
                      <a:pt x="4346" y="9373"/>
                      <a:pt x="4333" y="9371"/>
                      <a:pt x="4321" y="9371"/>
                    </a:cubicBezTo>
                    <a:cubicBezTo>
                      <a:pt x="4289" y="9371"/>
                      <a:pt x="4266" y="9387"/>
                      <a:pt x="4253" y="9414"/>
                    </a:cubicBezTo>
                    <a:cubicBezTo>
                      <a:pt x="4164" y="9593"/>
                      <a:pt x="4110" y="9789"/>
                      <a:pt x="4074" y="9968"/>
                    </a:cubicBezTo>
                    <a:lnTo>
                      <a:pt x="4056" y="9915"/>
                    </a:lnTo>
                    <a:cubicBezTo>
                      <a:pt x="4074" y="9807"/>
                      <a:pt x="4092" y="9682"/>
                      <a:pt x="4074" y="9557"/>
                    </a:cubicBezTo>
                    <a:cubicBezTo>
                      <a:pt x="4092" y="9539"/>
                      <a:pt x="4092" y="9539"/>
                      <a:pt x="4074" y="9521"/>
                    </a:cubicBezTo>
                    <a:cubicBezTo>
                      <a:pt x="4021" y="9181"/>
                      <a:pt x="3895" y="8877"/>
                      <a:pt x="3716" y="8590"/>
                    </a:cubicBezTo>
                    <a:cubicBezTo>
                      <a:pt x="3645" y="8161"/>
                      <a:pt x="3698" y="7731"/>
                      <a:pt x="3877" y="7320"/>
                    </a:cubicBezTo>
                    <a:cubicBezTo>
                      <a:pt x="3936" y="7199"/>
                      <a:pt x="3994" y="7148"/>
                      <a:pt x="4049" y="7148"/>
                    </a:cubicBezTo>
                    <a:close/>
                    <a:moveTo>
                      <a:pt x="2720" y="7550"/>
                    </a:moveTo>
                    <a:cubicBezTo>
                      <a:pt x="2751" y="7550"/>
                      <a:pt x="2785" y="7572"/>
                      <a:pt x="2822" y="7624"/>
                    </a:cubicBezTo>
                    <a:cubicBezTo>
                      <a:pt x="3108" y="7982"/>
                      <a:pt x="3376" y="8358"/>
                      <a:pt x="3627" y="8751"/>
                    </a:cubicBezTo>
                    <a:cubicBezTo>
                      <a:pt x="3680" y="8948"/>
                      <a:pt x="3770" y="9145"/>
                      <a:pt x="3859" y="9324"/>
                    </a:cubicBezTo>
                    <a:cubicBezTo>
                      <a:pt x="3895" y="9485"/>
                      <a:pt x="3913" y="9628"/>
                      <a:pt x="3895" y="9771"/>
                    </a:cubicBezTo>
                    <a:cubicBezTo>
                      <a:pt x="3859" y="9789"/>
                      <a:pt x="3824" y="9807"/>
                      <a:pt x="3824" y="9843"/>
                    </a:cubicBezTo>
                    <a:lnTo>
                      <a:pt x="3806" y="9861"/>
                    </a:lnTo>
                    <a:cubicBezTo>
                      <a:pt x="3788" y="9968"/>
                      <a:pt x="3788" y="10076"/>
                      <a:pt x="3806" y="10183"/>
                    </a:cubicBezTo>
                    <a:lnTo>
                      <a:pt x="3806" y="10237"/>
                    </a:lnTo>
                    <a:cubicBezTo>
                      <a:pt x="3770" y="10201"/>
                      <a:pt x="3734" y="10183"/>
                      <a:pt x="3680" y="10147"/>
                    </a:cubicBezTo>
                    <a:cubicBezTo>
                      <a:pt x="3663" y="10111"/>
                      <a:pt x="3645" y="10058"/>
                      <a:pt x="3609" y="10022"/>
                    </a:cubicBezTo>
                    <a:cubicBezTo>
                      <a:pt x="3627" y="10004"/>
                      <a:pt x="3609" y="9968"/>
                      <a:pt x="3591" y="9968"/>
                    </a:cubicBezTo>
                    <a:lnTo>
                      <a:pt x="3555" y="9950"/>
                    </a:lnTo>
                    <a:cubicBezTo>
                      <a:pt x="3376" y="9754"/>
                      <a:pt x="3179" y="9593"/>
                      <a:pt x="2965" y="9467"/>
                    </a:cubicBezTo>
                    <a:cubicBezTo>
                      <a:pt x="2822" y="9270"/>
                      <a:pt x="2696" y="9074"/>
                      <a:pt x="2625" y="8841"/>
                    </a:cubicBezTo>
                    <a:cubicBezTo>
                      <a:pt x="2535" y="8644"/>
                      <a:pt x="2499" y="8429"/>
                      <a:pt x="2499" y="8197"/>
                    </a:cubicBezTo>
                    <a:cubicBezTo>
                      <a:pt x="2499" y="8063"/>
                      <a:pt x="2573" y="7550"/>
                      <a:pt x="2720" y="7550"/>
                    </a:cubicBezTo>
                    <a:close/>
                    <a:moveTo>
                      <a:pt x="6182" y="8465"/>
                    </a:moveTo>
                    <a:cubicBezTo>
                      <a:pt x="6480" y="8465"/>
                      <a:pt x="6149" y="9022"/>
                      <a:pt x="6061" y="9145"/>
                    </a:cubicBezTo>
                    <a:cubicBezTo>
                      <a:pt x="5882" y="9414"/>
                      <a:pt x="5667" y="9646"/>
                      <a:pt x="5398" y="9843"/>
                    </a:cubicBezTo>
                    <a:cubicBezTo>
                      <a:pt x="5130" y="10022"/>
                      <a:pt x="4862" y="10183"/>
                      <a:pt x="4557" y="10290"/>
                    </a:cubicBezTo>
                    <a:cubicBezTo>
                      <a:pt x="4575" y="10201"/>
                      <a:pt x="4575" y="10111"/>
                      <a:pt x="4593" y="10022"/>
                    </a:cubicBezTo>
                    <a:cubicBezTo>
                      <a:pt x="5130" y="9485"/>
                      <a:pt x="5291" y="8537"/>
                      <a:pt x="6168" y="8465"/>
                    </a:cubicBezTo>
                    <a:cubicBezTo>
                      <a:pt x="6173" y="8465"/>
                      <a:pt x="6178" y="8465"/>
                      <a:pt x="6182" y="8465"/>
                    </a:cubicBezTo>
                    <a:close/>
                    <a:moveTo>
                      <a:pt x="5973" y="9503"/>
                    </a:moveTo>
                    <a:cubicBezTo>
                      <a:pt x="5972" y="9508"/>
                      <a:pt x="5971" y="9514"/>
                      <a:pt x="5971" y="9521"/>
                    </a:cubicBezTo>
                    <a:cubicBezTo>
                      <a:pt x="6043" y="9700"/>
                      <a:pt x="6114" y="9771"/>
                      <a:pt x="5953" y="9950"/>
                    </a:cubicBezTo>
                    <a:cubicBezTo>
                      <a:pt x="5774" y="10076"/>
                      <a:pt x="5595" y="10183"/>
                      <a:pt x="5381" y="10255"/>
                    </a:cubicBezTo>
                    <a:cubicBezTo>
                      <a:pt x="5112" y="10362"/>
                      <a:pt x="4826" y="10434"/>
                      <a:pt x="4522" y="10487"/>
                    </a:cubicBezTo>
                    <a:cubicBezTo>
                      <a:pt x="4897" y="10344"/>
                      <a:pt x="5255" y="10129"/>
                      <a:pt x="5577" y="9861"/>
                    </a:cubicBezTo>
                    <a:cubicBezTo>
                      <a:pt x="5725" y="9757"/>
                      <a:pt x="5857" y="9637"/>
                      <a:pt x="5973" y="9503"/>
                    </a:cubicBezTo>
                    <a:close/>
                    <a:moveTo>
                      <a:pt x="1611" y="9182"/>
                    </a:moveTo>
                    <a:cubicBezTo>
                      <a:pt x="2289" y="9255"/>
                      <a:pt x="2913" y="9558"/>
                      <a:pt x="3376" y="10076"/>
                    </a:cubicBezTo>
                    <a:cubicBezTo>
                      <a:pt x="3358" y="10094"/>
                      <a:pt x="3340" y="10147"/>
                      <a:pt x="3358" y="10183"/>
                    </a:cubicBezTo>
                    <a:cubicBezTo>
                      <a:pt x="3466" y="10362"/>
                      <a:pt x="3591" y="10541"/>
                      <a:pt x="3752" y="10702"/>
                    </a:cubicBezTo>
                    <a:cubicBezTo>
                      <a:pt x="2863" y="10524"/>
                      <a:pt x="1939" y="10082"/>
                      <a:pt x="1611" y="9182"/>
                    </a:cubicBezTo>
                    <a:close/>
                    <a:moveTo>
                      <a:pt x="13881" y="5047"/>
                    </a:moveTo>
                    <a:cubicBezTo>
                      <a:pt x="12771" y="7356"/>
                      <a:pt x="10695" y="9253"/>
                      <a:pt x="9711" y="11597"/>
                    </a:cubicBezTo>
                    <a:cubicBezTo>
                      <a:pt x="9890" y="10398"/>
                      <a:pt x="10302" y="9235"/>
                      <a:pt x="10946" y="8197"/>
                    </a:cubicBezTo>
                    <a:lnTo>
                      <a:pt x="10964" y="8179"/>
                    </a:lnTo>
                    <a:cubicBezTo>
                      <a:pt x="11715" y="6962"/>
                      <a:pt x="12914" y="6103"/>
                      <a:pt x="13881" y="5047"/>
                    </a:cubicBezTo>
                    <a:close/>
                    <a:moveTo>
                      <a:pt x="14978" y="11307"/>
                    </a:moveTo>
                    <a:cubicBezTo>
                      <a:pt x="14997" y="11307"/>
                      <a:pt x="15008" y="11318"/>
                      <a:pt x="15008" y="11346"/>
                    </a:cubicBezTo>
                    <a:cubicBezTo>
                      <a:pt x="15008" y="11704"/>
                      <a:pt x="14919" y="12044"/>
                      <a:pt x="14758" y="12366"/>
                    </a:cubicBezTo>
                    <a:cubicBezTo>
                      <a:pt x="14579" y="12724"/>
                      <a:pt x="14292" y="13046"/>
                      <a:pt x="13952" y="13261"/>
                    </a:cubicBezTo>
                    <a:cubicBezTo>
                      <a:pt x="14221" y="12849"/>
                      <a:pt x="14382" y="12384"/>
                      <a:pt x="14400" y="11883"/>
                    </a:cubicBezTo>
                    <a:cubicBezTo>
                      <a:pt x="14453" y="11812"/>
                      <a:pt x="14489" y="11722"/>
                      <a:pt x="14543" y="11650"/>
                    </a:cubicBezTo>
                    <a:cubicBezTo>
                      <a:pt x="14543" y="11650"/>
                      <a:pt x="14874" y="11307"/>
                      <a:pt x="14978" y="11307"/>
                    </a:cubicBezTo>
                    <a:close/>
                    <a:moveTo>
                      <a:pt x="14292" y="10863"/>
                    </a:moveTo>
                    <a:cubicBezTo>
                      <a:pt x="14292" y="11167"/>
                      <a:pt x="14292" y="11454"/>
                      <a:pt x="14274" y="11758"/>
                    </a:cubicBezTo>
                    <a:cubicBezTo>
                      <a:pt x="14239" y="12348"/>
                      <a:pt x="14006" y="12921"/>
                      <a:pt x="13594" y="13351"/>
                    </a:cubicBezTo>
                    <a:lnTo>
                      <a:pt x="13594" y="13261"/>
                    </a:lnTo>
                    <a:cubicBezTo>
                      <a:pt x="13845" y="12814"/>
                      <a:pt x="13773" y="12241"/>
                      <a:pt x="13559" y="11776"/>
                    </a:cubicBezTo>
                    <a:cubicBezTo>
                      <a:pt x="13559" y="11740"/>
                      <a:pt x="13577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lnTo>
                      <a:pt x="13577" y="11633"/>
                    </a:lnTo>
                    <a:cubicBezTo>
                      <a:pt x="13628" y="11542"/>
                      <a:pt x="13689" y="11415"/>
                      <a:pt x="13699" y="11391"/>
                    </a:cubicBezTo>
                    <a:lnTo>
                      <a:pt x="13699" y="11391"/>
                    </a:lnTo>
                    <a:lnTo>
                      <a:pt x="13773" y="11257"/>
                    </a:lnTo>
                    <a:cubicBezTo>
                      <a:pt x="13881" y="11060"/>
                      <a:pt x="14078" y="10917"/>
                      <a:pt x="14292" y="10863"/>
                    </a:cubicBezTo>
                    <a:close/>
                    <a:moveTo>
                      <a:pt x="8816" y="12903"/>
                    </a:moveTo>
                    <a:lnTo>
                      <a:pt x="8816" y="12903"/>
                    </a:lnTo>
                    <a:cubicBezTo>
                      <a:pt x="8960" y="12957"/>
                      <a:pt x="9013" y="13100"/>
                      <a:pt x="9031" y="13279"/>
                    </a:cubicBezTo>
                    <a:cubicBezTo>
                      <a:pt x="9031" y="13390"/>
                      <a:pt x="9017" y="13501"/>
                      <a:pt x="9014" y="13612"/>
                    </a:cubicBezTo>
                    <a:lnTo>
                      <a:pt x="9014" y="13612"/>
                    </a:lnTo>
                    <a:cubicBezTo>
                      <a:pt x="8997" y="13572"/>
                      <a:pt x="8977" y="13533"/>
                      <a:pt x="8977" y="13494"/>
                    </a:cubicBezTo>
                    <a:cubicBezTo>
                      <a:pt x="8906" y="13297"/>
                      <a:pt x="8852" y="13100"/>
                      <a:pt x="8816" y="12903"/>
                    </a:cubicBezTo>
                    <a:close/>
                    <a:moveTo>
                      <a:pt x="12521" y="11042"/>
                    </a:moveTo>
                    <a:cubicBezTo>
                      <a:pt x="12592" y="11346"/>
                      <a:pt x="12682" y="11633"/>
                      <a:pt x="12807" y="11919"/>
                    </a:cubicBezTo>
                    <a:cubicBezTo>
                      <a:pt x="13058" y="12474"/>
                      <a:pt x="13183" y="12903"/>
                      <a:pt x="13075" y="13494"/>
                    </a:cubicBezTo>
                    <a:cubicBezTo>
                      <a:pt x="13040" y="13422"/>
                      <a:pt x="13022" y="13351"/>
                      <a:pt x="12968" y="13279"/>
                    </a:cubicBezTo>
                    <a:cubicBezTo>
                      <a:pt x="12956" y="13255"/>
                      <a:pt x="12934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0" y="13619"/>
                    </a:lnTo>
                    <a:cubicBezTo>
                      <a:pt x="12181" y="13333"/>
                      <a:pt x="12038" y="11668"/>
                      <a:pt x="12521" y="11042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10" y="11965"/>
                      <a:pt x="13541" y="12026"/>
                    </a:cubicBezTo>
                    <a:cubicBezTo>
                      <a:pt x="13648" y="12348"/>
                      <a:pt x="13648" y="12688"/>
                      <a:pt x="13541" y="13011"/>
                    </a:cubicBezTo>
                    <a:cubicBezTo>
                      <a:pt x="13505" y="13011"/>
                      <a:pt x="13451" y="13028"/>
                      <a:pt x="13451" y="13082"/>
                    </a:cubicBezTo>
                    <a:cubicBezTo>
                      <a:pt x="13362" y="13279"/>
                      <a:pt x="13308" y="13476"/>
                      <a:pt x="13254" y="13691"/>
                    </a:cubicBezTo>
                    <a:lnTo>
                      <a:pt x="13237" y="13691"/>
                    </a:lnTo>
                    <a:cubicBezTo>
                      <a:pt x="13219" y="13708"/>
                      <a:pt x="13219" y="13726"/>
                      <a:pt x="13237" y="13744"/>
                    </a:cubicBezTo>
                    <a:lnTo>
                      <a:pt x="13201" y="13834"/>
                    </a:lnTo>
                    <a:lnTo>
                      <a:pt x="13165" y="13708"/>
                    </a:lnTo>
                    <a:cubicBezTo>
                      <a:pt x="13183" y="13691"/>
                      <a:pt x="13165" y="13655"/>
                      <a:pt x="13147" y="13655"/>
                    </a:cubicBezTo>
                    <a:cubicBezTo>
                      <a:pt x="13648" y="12903"/>
                      <a:pt x="12968" y="12008"/>
                      <a:pt x="12735" y="11221"/>
                    </a:cubicBezTo>
                    <a:cubicBezTo>
                      <a:pt x="12753" y="11221"/>
                      <a:pt x="12753" y="11221"/>
                      <a:pt x="12753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507" y="13070"/>
                    </a:moveTo>
                    <a:cubicBezTo>
                      <a:pt x="20543" y="13070"/>
                      <a:pt x="20562" y="13084"/>
                      <a:pt x="20556" y="13118"/>
                    </a:cubicBezTo>
                    <a:cubicBezTo>
                      <a:pt x="20323" y="14102"/>
                      <a:pt x="19589" y="14585"/>
                      <a:pt x="18856" y="15140"/>
                    </a:cubicBezTo>
                    <a:cubicBezTo>
                      <a:pt x="18999" y="14746"/>
                      <a:pt x="19160" y="14371"/>
                      <a:pt x="19357" y="13995"/>
                    </a:cubicBezTo>
                    <a:cubicBezTo>
                      <a:pt x="19482" y="13780"/>
                      <a:pt x="19643" y="13565"/>
                      <a:pt x="19822" y="13386"/>
                    </a:cubicBezTo>
                    <a:cubicBezTo>
                      <a:pt x="19880" y="13328"/>
                      <a:pt x="20350" y="13070"/>
                      <a:pt x="20507" y="13070"/>
                    </a:cubicBezTo>
                    <a:close/>
                    <a:moveTo>
                      <a:pt x="18695" y="12149"/>
                    </a:moveTo>
                    <a:cubicBezTo>
                      <a:pt x="18707" y="12149"/>
                      <a:pt x="18719" y="12155"/>
                      <a:pt x="18730" y="12169"/>
                    </a:cubicBezTo>
                    <a:cubicBezTo>
                      <a:pt x="18909" y="12438"/>
                      <a:pt x="19035" y="12724"/>
                      <a:pt x="19142" y="13028"/>
                    </a:cubicBezTo>
                    <a:cubicBezTo>
                      <a:pt x="19303" y="13547"/>
                      <a:pt x="19106" y="14031"/>
                      <a:pt x="18856" y="14496"/>
                    </a:cubicBezTo>
                    <a:cubicBezTo>
                      <a:pt x="18848" y="14488"/>
                      <a:pt x="18838" y="14484"/>
                      <a:pt x="18825" y="14484"/>
                    </a:cubicBezTo>
                    <a:cubicBezTo>
                      <a:pt x="18808" y="14484"/>
                      <a:pt x="18787" y="14493"/>
                      <a:pt x="18766" y="14514"/>
                    </a:cubicBezTo>
                    <a:cubicBezTo>
                      <a:pt x="18569" y="14746"/>
                      <a:pt x="18426" y="15015"/>
                      <a:pt x="18372" y="15319"/>
                    </a:cubicBezTo>
                    <a:lnTo>
                      <a:pt x="18337" y="15337"/>
                    </a:lnTo>
                    <a:lnTo>
                      <a:pt x="18319" y="15337"/>
                    </a:lnTo>
                    <a:cubicBezTo>
                      <a:pt x="18301" y="14514"/>
                      <a:pt x="18247" y="13673"/>
                      <a:pt x="18390" y="12849"/>
                    </a:cubicBezTo>
                    <a:cubicBezTo>
                      <a:pt x="18390" y="12833"/>
                      <a:pt x="18569" y="12149"/>
                      <a:pt x="18695" y="12149"/>
                    </a:cubicBezTo>
                    <a:close/>
                    <a:moveTo>
                      <a:pt x="17803" y="13129"/>
                    </a:moveTo>
                    <a:lnTo>
                      <a:pt x="17803" y="13129"/>
                    </a:lnTo>
                    <a:cubicBezTo>
                      <a:pt x="17806" y="13133"/>
                      <a:pt x="17810" y="13136"/>
                      <a:pt x="17818" y="13136"/>
                    </a:cubicBezTo>
                    <a:cubicBezTo>
                      <a:pt x="17853" y="13243"/>
                      <a:pt x="17907" y="13333"/>
                      <a:pt x="17961" y="13422"/>
                    </a:cubicBezTo>
                    <a:cubicBezTo>
                      <a:pt x="18015" y="13512"/>
                      <a:pt x="18086" y="13583"/>
                      <a:pt x="18176" y="13637"/>
                    </a:cubicBezTo>
                    <a:cubicBezTo>
                      <a:pt x="18140" y="14252"/>
                      <a:pt x="18192" y="14884"/>
                      <a:pt x="18227" y="15516"/>
                    </a:cubicBezTo>
                    <a:lnTo>
                      <a:pt x="18176" y="15516"/>
                    </a:lnTo>
                    <a:cubicBezTo>
                      <a:pt x="17853" y="15176"/>
                      <a:pt x="17692" y="14711"/>
                      <a:pt x="17692" y="14245"/>
                    </a:cubicBezTo>
                    <a:cubicBezTo>
                      <a:pt x="17692" y="13995"/>
                      <a:pt x="17710" y="13726"/>
                      <a:pt x="17764" y="13476"/>
                    </a:cubicBezTo>
                    <a:cubicBezTo>
                      <a:pt x="17782" y="13404"/>
                      <a:pt x="17800" y="13333"/>
                      <a:pt x="17818" y="13261"/>
                    </a:cubicBezTo>
                    <a:cubicBezTo>
                      <a:pt x="17818" y="13211"/>
                      <a:pt x="17818" y="13177"/>
                      <a:pt x="17803" y="13129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8" y="15480"/>
                      <a:pt x="18623" y="15534"/>
                      <a:pt x="18498" y="15587"/>
                    </a:cubicBezTo>
                    <a:cubicBezTo>
                      <a:pt x="18498" y="15570"/>
                      <a:pt x="18480" y="15552"/>
                      <a:pt x="18462" y="15552"/>
                    </a:cubicBezTo>
                    <a:lnTo>
                      <a:pt x="18462" y="15516"/>
                    </a:lnTo>
                    <a:cubicBezTo>
                      <a:pt x="18605" y="15480"/>
                      <a:pt x="18730" y="15444"/>
                      <a:pt x="18856" y="15408"/>
                    </a:cubicBezTo>
                    <a:close/>
                    <a:moveTo>
                      <a:pt x="20974" y="14225"/>
                    </a:moveTo>
                    <a:cubicBezTo>
                      <a:pt x="21056" y="14225"/>
                      <a:pt x="21137" y="14232"/>
                      <a:pt x="21218" y="14245"/>
                    </a:cubicBezTo>
                    <a:cubicBezTo>
                      <a:pt x="21683" y="14353"/>
                      <a:pt x="21379" y="14728"/>
                      <a:pt x="21164" y="14889"/>
                    </a:cubicBezTo>
                    <a:cubicBezTo>
                      <a:pt x="20609" y="15283"/>
                      <a:pt x="19947" y="15426"/>
                      <a:pt x="19303" y="15641"/>
                    </a:cubicBezTo>
                    <a:cubicBezTo>
                      <a:pt x="19285" y="15605"/>
                      <a:pt x="19249" y="15587"/>
                      <a:pt x="19214" y="15587"/>
                    </a:cubicBezTo>
                    <a:lnTo>
                      <a:pt x="18909" y="15623"/>
                    </a:lnTo>
                    <a:cubicBezTo>
                      <a:pt x="19070" y="15534"/>
                      <a:pt x="19196" y="15391"/>
                      <a:pt x="19303" y="15230"/>
                    </a:cubicBezTo>
                    <a:cubicBezTo>
                      <a:pt x="19321" y="15176"/>
                      <a:pt x="19303" y="15104"/>
                      <a:pt x="19231" y="15086"/>
                    </a:cubicBezTo>
                    <a:cubicBezTo>
                      <a:pt x="19285" y="15033"/>
                      <a:pt x="19339" y="14979"/>
                      <a:pt x="19410" y="14925"/>
                    </a:cubicBezTo>
                    <a:lnTo>
                      <a:pt x="19518" y="14836"/>
                    </a:lnTo>
                    <a:cubicBezTo>
                      <a:pt x="19750" y="14675"/>
                      <a:pt x="20001" y="14532"/>
                      <a:pt x="20269" y="14406"/>
                    </a:cubicBezTo>
                    <a:cubicBezTo>
                      <a:pt x="20484" y="14286"/>
                      <a:pt x="20729" y="14225"/>
                      <a:pt x="20974" y="14225"/>
                    </a:cubicBezTo>
                    <a:close/>
                    <a:moveTo>
                      <a:pt x="9604" y="14889"/>
                    </a:moveTo>
                    <a:cubicBezTo>
                      <a:pt x="9586" y="15086"/>
                      <a:pt x="9532" y="15301"/>
                      <a:pt x="9443" y="15498"/>
                    </a:cubicBezTo>
                    <a:cubicBezTo>
                      <a:pt x="9389" y="15623"/>
                      <a:pt x="9317" y="15748"/>
                      <a:pt x="9228" y="15856"/>
                    </a:cubicBezTo>
                    <a:cubicBezTo>
                      <a:pt x="9246" y="15498"/>
                      <a:pt x="9389" y="15158"/>
                      <a:pt x="9604" y="14889"/>
                    </a:cubicBezTo>
                    <a:close/>
                    <a:moveTo>
                      <a:pt x="6132" y="15552"/>
                    </a:moveTo>
                    <a:cubicBezTo>
                      <a:pt x="6132" y="15690"/>
                      <a:pt x="6131" y="15844"/>
                      <a:pt x="6114" y="15981"/>
                    </a:cubicBezTo>
                    <a:cubicBezTo>
                      <a:pt x="6078" y="16106"/>
                      <a:pt x="6043" y="16232"/>
                      <a:pt x="6007" y="16357"/>
                    </a:cubicBezTo>
                    <a:cubicBezTo>
                      <a:pt x="5971" y="16088"/>
                      <a:pt x="6025" y="15802"/>
                      <a:pt x="6132" y="15552"/>
                    </a:cubicBezTo>
                    <a:close/>
                    <a:moveTo>
                      <a:pt x="20395" y="15610"/>
                    </a:moveTo>
                    <a:cubicBezTo>
                      <a:pt x="20950" y="15610"/>
                      <a:pt x="21485" y="15751"/>
                      <a:pt x="21737" y="16142"/>
                    </a:cubicBezTo>
                    <a:cubicBezTo>
                      <a:pt x="21849" y="16311"/>
                      <a:pt x="20925" y="16369"/>
                      <a:pt x="20471" y="16369"/>
                    </a:cubicBezTo>
                    <a:cubicBezTo>
                      <a:pt x="20346" y="16369"/>
                      <a:pt x="20257" y="16365"/>
                      <a:pt x="20234" y="16357"/>
                    </a:cubicBezTo>
                    <a:lnTo>
                      <a:pt x="20216" y="16375"/>
                    </a:lnTo>
                    <a:cubicBezTo>
                      <a:pt x="19822" y="16303"/>
                      <a:pt x="19446" y="16178"/>
                      <a:pt x="19106" y="15963"/>
                    </a:cubicBezTo>
                    <a:cubicBezTo>
                      <a:pt x="19106" y="15945"/>
                      <a:pt x="19106" y="15910"/>
                      <a:pt x="19106" y="15892"/>
                    </a:cubicBezTo>
                    <a:cubicBezTo>
                      <a:pt x="19392" y="15838"/>
                      <a:pt x="19661" y="15748"/>
                      <a:pt x="19929" y="15641"/>
                    </a:cubicBezTo>
                    <a:cubicBezTo>
                      <a:pt x="20082" y="15622"/>
                      <a:pt x="20239" y="15610"/>
                      <a:pt x="20395" y="15610"/>
                    </a:cubicBezTo>
                    <a:close/>
                    <a:moveTo>
                      <a:pt x="13505" y="16303"/>
                    </a:moveTo>
                    <a:lnTo>
                      <a:pt x="13505" y="16303"/>
                    </a:lnTo>
                    <a:cubicBezTo>
                      <a:pt x="13469" y="16446"/>
                      <a:pt x="13398" y="16572"/>
                      <a:pt x="13308" y="16661"/>
                    </a:cubicBezTo>
                    <a:cubicBezTo>
                      <a:pt x="13272" y="16715"/>
                      <a:pt x="13219" y="16751"/>
                      <a:pt x="13165" y="16786"/>
                    </a:cubicBezTo>
                    <a:cubicBezTo>
                      <a:pt x="13165" y="16768"/>
                      <a:pt x="13147" y="16751"/>
                      <a:pt x="13129" y="16751"/>
                    </a:cubicBezTo>
                    <a:lnTo>
                      <a:pt x="13129" y="16733"/>
                    </a:lnTo>
                    <a:cubicBezTo>
                      <a:pt x="13147" y="16715"/>
                      <a:pt x="13147" y="16679"/>
                      <a:pt x="13165" y="16661"/>
                    </a:cubicBezTo>
                    <a:cubicBezTo>
                      <a:pt x="13219" y="16607"/>
                      <a:pt x="13254" y="16554"/>
                      <a:pt x="13308" y="16500"/>
                    </a:cubicBezTo>
                    <a:cubicBezTo>
                      <a:pt x="13380" y="16428"/>
                      <a:pt x="13433" y="16357"/>
                      <a:pt x="13505" y="16303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3" y="16625"/>
                      <a:pt x="17299" y="16679"/>
                      <a:pt x="17406" y="16751"/>
                    </a:cubicBezTo>
                    <a:cubicBezTo>
                      <a:pt x="17424" y="16768"/>
                      <a:pt x="17370" y="16804"/>
                      <a:pt x="17335" y="16822"/>
                    </a:cubicBezTo>
                    <a:cubicBezTo>
                      <a:pt x="17263" y="16876"/>
                      <a:pt x="17173" y="16894"/>
                      <a:pt x="17084" y="16894"/>
                    </a:cubicBezTo>
                    <a:cubicBezTo>
                      <a:pt x="16941" y="16876"/>
                      <a:pt x="16780" y="16858"/>
                      <a:pt x="16654" y="16822"/>
                    </a:cubicBezTo>
                    <a:lnTo>
                      <a:pt x="16941" y="16607"/>
                    </a:lnTo>
                    <a:close/>
                    <a:moveTo>
                      <a:pt x="15742" y="16393"/>
                    </a:moveTo>
                    <a:lnTo>
                      <a:pt x="15742" y="16393"/>
                    </a:lnTo>
                    <a:cubicBezTo>
                      <a:pt x="15831" y="16715"/>
                      <a:pt x="15652" y="16983"/>
                      <a:pt x="15473" y="17252"/>
                    </a:cubicBezTo>
                    <a:cubicBezTo>
                      <a:pt x="15438" y="16947"/>
                      <a:pt x="15545" y="16625"/>
                      <a:pt x="15742" y="16393"/>
                    </a:cubicBezTo>
                    <a:close/>
                    <a:moveTo>
                      <a:pt x="18927" y="16035"/>
                    </a:moveTo>
                    <a:cubicBezTo>
                      <a:pt x="19321" y="16375"/>
                      <a:pt x="19804" y="16572"/>
                      <a:pt x="20323" y="16590"/>
                    </a:cubicBezTo>
                    <a:cubicBezTo>
                      <a:pt x="20627" y="16912"/>
                      <a:pt x="20878" y="17270"/>
                      <a:pt x="21075" y="17681"/>
                    </a:cubicBezTo>
                    <a:cubicBezTo>
                      <a:pt x="20090" y="17610"/>
                      <a:pt x="19357" y="16822"/>
                      <a:pt x="18838" y="16035"/>
                    </a:cubicBezTo>
                    <a:close/>
                    <a:moveTo>
                      <a:pt x="8680" y="17389"/>
                    </a:moveTo>
                    <a:cubicBezTo>
                      <a:pt x="8837" y="17690"/>
                      <a:pt x="8942" y="18008"/>
                      <a:pt x="8995" y="18343"/>
                    </a:cubicBezTo>
                    <a:cubicBezTo>
                      <a:pt x="8856" y="18048"/>
                      <a:pt x="8751" y="17719"/>
                      <a:pt x="8680" y="17389"/>
                    </a:cubicBezTo>
                    <a:close/>
                    <a:moveTo>
                      <a:pt x="7385" y="18630"/>
                    </a:moveTo>
                    <a:cubicBezTo>
                      <a:pt x="7492" y="18880"/>
                      <a:pt x="7528" y="19149"/>
                      <a:pt x="7456" y="19417"/>
                    </a:cubicBezTo>
                    <a:cubicBezTo>
                      <a:pt x="7367" y="19166"/>
                      <a:pt x="7349" y="18898"/>
                      <a:pt x="7385" y="18630"/>
                    </a:cubicBezTo>
                    <a:close/>
                    <a:moveTo>
                      <a:pt x="10910" y="14460"/>
                    </a:moveTo>
                    <a:cubicBezTo>
                      <a:pt x="11107" y="14746"/>
                      <a:pt x="11340" y="15015"/>
                      <a:pt x="11590" y="15247"/>
                    </a:cubicBezTo>
                    <a:cubicBezTo>
                      <a:pt x="12682" y="16357"/>
                      <a:pt x="12539" y="17914"/>
                      <a:pt x="12163" y="19310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9"/>
                      <a:pt x="12091" y="19614"/>
                      <a:pt x="12038" y="19739"/>
                    </a:cubicBezTo>
                    <a:cubicBezTo>
                      <a:pt x="12270" y="18469"/>
                      <a:pt x="12145" y="17144"/>
                      <a:pt x="11644" y="15963"/>
                    </a:cubicBezTo>
                    <a:cubicBezTo>
                      <a:pt x="11638" y="15952"/>
                      <a:pt x="11629" y="15948"/>
                      <a:pt x="11620" y="15948"/>
                    </a:cubicBezTo>
                    <a:cubicBezTo>
                      <a:pt x="11600" y="15948"/>
                      <a:pt x="11578" y="15969"/>
                      <a:pt x="11590" y="15981"/>
                    </a:cubicBezTo>
                    <a:cubicBezTo>
                      <a:pt x="11787" y="16733"/>
                      <a:pt x="11912" y="17484"/>
                      <a:pt x="11984" y="18254"/>
                    </a:cubicBezTo>
                    <a:cubicBezTo>
                      <a:pt x="12020" y="18880"/>
                      <a:pt x="11912" y="19489"/>
                      <a:pt x="11894" y="20115"/>
                    </a:cubicBezTo>
                    <a:cubicBezTo>
                      <a:pt x="11805" y="20294"/>
                      <a:pt x="11733" y="20473"/>
                      <a:pt x="11644" y="20634"/>
                    </a:cubicBezTo>
                    <a:cubicBezTo>
                      <a:pt x="11715" y="20007"/>
                      <a:pt x="11662" y="19363"/>
                      <a:pt x="11483" y="18737"/>
                    </a:cubicBezTo>
                    <a:lnTo>
                      <a:pt x="11483" y="18755"/>
                    </a:lnTo>
                    <a:cubicBezTo>
                      <a:pt x="11161" y="17466"/>
                      <a:pt x="11125" y="16267"/>
                      <a:pt x="11035" y="14943"/>
                    </a:cubicBezTo>
                    <a:cubicBezTo>
                      <a:pt x="11035" y="14782"/>
                      <a:pt x="11000" y="14603"/>
                      <a:pt x="10910" y="14460"/>
                    </a:cubicBezTo>
                    <a:close/>
                    <a:moveTo>
                      <a:pt x="9693" y="19918"/>
                    </a:moveTo>
                    <a:cubicBezTo>
                      <a:pt x="9693" y="20204"/>
                      <a:pt x="9622" y="20509"/>
                      <a:pt x="9461" y="20777"/>
                    </a:cubicBezTo>
                    <a:cubicBezTo>
                      <a:pt x="9443" y="20634"/>
                      <a:pt x="9443" y="20509"/>
                      <a:pt x="9425" y="20365"/>
                    </a:cubicBezTo>
                    <a:lnTo>
                      <a:pt x="9443" y="20365"/>
                    </a:lnTo>
                    <a:cubicBezTo>
                      <a:pt x="9496" y="20186"/>
                      <a:pt x="9568" y="20043"/>
                      <a:pt x="9693" y="19918"/>
                    </a:cubicBezTo>
                    <a:close/>
                    <a:moveTo>
                      <a:pt x="7689" y="21600"/>
                    </a:moveTo>
                    <a:lnTo>
                      <a:pt x="7689" y="21600"/>
                    </a:lnTo>
                    <a:cubicBezTo>
                      <a:pt x="7957" y="21672"/>
                      <a:pt x="8136" y="21904"/>
                      <a:pt x="8387" y="22065"/>
                    </a:cubicBezTo>
                    <a:cubicBezTo>
                      <a:pt x="8101" y="21976"/>
                      <a:pt x="7868" y="21815"/>
                      <a:pt x="7689" y="21600"/>
                    </a:cubicBezTo>
                    <a:close/>
                    <a:moveTo>
                      <a:pt x="8584" y="24947"/>
                    </a:moveTo>
                    <a:lnTo>
                      <a:pt x="8584" y="24947"/>
                    </a:lnTo>
                    <a:cubicBezTo>
                      <a:pt x="8691" y="25161"/>
                      <a:pt x="8745" y="25394"/>
                      <a:pt x="8709" y="25627"/>
                    </a:cubicBezTo>
                    <a:cubicBezTo>
                      <a:pt x="8620" y="25412"/>
                      <a:pt x="8566" y="25179"/>
                      <a:pt x="8584" y="24947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2" y="24664"/>
                      <a:pt x="16172" y="24663"/>
                      <a:pt x="16171" y="24660"/>
                    </a:cubicBezTo>
                    <a:cubicBezTo>
                      <a:pt x="16171" y="25000"/>
                      <a:pt x="16100" y="25358"/>
                      <a:pt x="15939" y="25680"/>
                    </a:cubicBezTo>
                    <a:cubicBezTo>
                      <a:pt x="15813" y="25949"/>
                      <a:pt x="15634" y="26199"/>
                      <a:pt x="15438" y="26414"/>
                    </a:cubicBezTo>
                    <a:cubicBezTo>
                      <a:pt x="15438" y="26378"/>
                      <a:pt x="15456" y="26342"/>
                      <a:pt x="15456" y="26307"/>
                    </a:cubicBezTo>
                    <a:cubicBezTo>
                      <a:pt x="15456" y="26246"/>
                      <a:pt x="15406" y="26210"/>
                      <a:pt x="15357" y="26210"/>
                    </a:cubicBezTo>
                    <a:cubicBezTo>
                      <a:pt x="15334" y="26210"/>
                      <a:pt x="15312" y="26218"/>
                      <a:pt x="15294" y="26235"/>
                    </a:cubicBezTo>
                    <a:lnTo>
                      <a:pt x="15241" y="26307"/>
                    </a:lnTo>
                    <a:cubicBezTo>
                      <a:pt x="15241" y="26235"/>
                      <a:pt x="15241" y="26163"/>
                      <a:pt x="15241" y="26092"/>
                    </a:cubicBezTo>
                    <a:cubicBezTo>
                      <a:pt x="15241" y="26074"/>
                      <a:pt x="15223" y="26056"/>
                      <a:pt x="15205" y="26038"/>
                    </a:cubicBezTo>
                    <a:cubicBezTo>
                      <a:pt x="15241" y="25806"/>
                      <a:pt x="15241" y="25573"/>
                      <a:pt x="15205" y="25358"/>
                    </a:cubicBezTo>
                    <a:cubicBezTo>
                      <a:pt x="15330" y="24839"/>
                      <a:pt x="15581" y="24356"/>
                      <a:pt x="15939" y="23962"/>
                    </a:cubicBezTo>
                    <a:lnTo>
                      <a:pt x="15957" y="23962"/>
                    </a:lnTo>
                    <a:cubicBezTo>
                      <a:pt x="15964" y="23954"/>
                      <a:pt x="15971" y="23950"/>
                      <a:pt x="15978" y="23950"/>
                    </a:cubicBezTo>
                    <a:close/>
                    <a:moveTo>
                      <a:pt x="14087" y="23995"/>
                    </a:moveTo>
                    <a:cubicBezTo>
                      <a:pt x="14125" y="23995"/>
                      <a:pt x="14169" y="24007"/>
                      <a:pt x="14221" y="24034"/>
                    </a:cubicBezTo>
                    <a:cubicBezTo>
                      <a:pt x="14561" y="24213"/>
                      <a:pt x="14829" y="24517"/>
                      <a:pt x="14954" y="24893"/>
                    </a:cubicBezTo>
                    <a:cubicBezTo>
                      <a:pt x="15008" y="25054"/>
                      <a:pt x="15044" y="25233"/>
                      <a:pt x="15062" y="25412"/>
                    </a:cubicBezTo>
                    <a:cubicBezTo>
                      <a:pt x="15008" y="25680"/>
                      <a:pt x="14972" y="25949"/>
                      <a:pt x="14972" y="26217"/>
                    </a:cubicBezTo>
                    <a:cubicBezTo>
                      <a:pt x="14954" y="26253"/>
                      <a:pt x="14937" y="26307"/>
                      <a:pt x="14919" y="26360"/>
                    </a:cubicBezTo>
                    <a:cubicBezTo>
                      <a:pt x="14901" y="26217"/>
                      <a:pt x="14847" y="26092"/>
                      <a:pt x="14793" y="25967"/>
                    </a:cubicBezTo>
                    <a:cubicBezTo>
                      <a:pt x="14780" y="25939"/>
                      <a:pt x="14756" y="25928"/>
                      <a:pt x="14731" y="25928"/>
                    </a:cubicBezTo>
                    <a:cubicBezTo>
                      <a:pt x="14691" y="25928"/>
                      <a:pt x="14650" y="25958"/>
                      <a:pt x="14650" y="26002"/>
                    </a:cubicBezTo>
                    <a:cubicBezTo>
                      <a:pt x="14686" y="26253"/>
                      <a:pt x="14740" y="26503"/>
                      <a:pt x="14811" y="26754"/>
                    </a:cubicBezTo>
                    <a:cubicBezTo>
                      <a:pt x="14740" y="26682"/>
                      <a:pt x="14668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7" y="24468"/>
                      <a:pt x="13845" y="23995"/>
                      <a:pt x="14087" y="23995"/>
                    </a:cubicBezTo>
                    <a:close/>
                    <a:moveTo>
                      <a:pt x="17531" y="24929"/>
                    </a:moveTo>
                    <a:lnTo>
                      <a:pt x="17531" y="24929"/>
                    </a:lnTo>
                    <a:cubicBezTo>
                      <a:pt x="17245" y="25376"/>
                      <a:pt x="16923" y="25770"/>
                      <a:pt x="16529" y="26092"/>
                    </a:cubicBezTo>
                    <a:cubicBezTo>
                      <a:pt x="16314" y="26289"/>
                      <a:pt x="16064" y="26468"/>
                      <a:pt x="15831" y="26629"/>
                    </a:cubicBezTo>
                    <a:lnTo>
                      <a:pt x="15527" y="26754"/>
                    </a:lnTo>
                    <a:cubicBezTo>
                      <a:pt x="15473" y="26790"/>
                      <a:pt x="15473" y="26861"/>
                      <a:pt x="15527" y="26861"/>
                    </a:cubicBezTo>
                    <a:cubicBezTo>
                      <a:pt x="15473" y="26897"/>
                      <a:pt x="15420" y="26951"/>
                      <a:pt x="15366" y="26987"/>
                    </a:cubicBezTo>
                    <a:lnTo>
                      <a:pt x="15259" y="26969"/>
                    </a:lnTo>
                    <a:cubicBezTo>
                      <a:pt x="15294" y="26897"/>
                      <a:pt x="15330" y="26826"/>
                      <a:pt x="15366" y="26772"/>
                    </a:cubicBezTo>
                    <a:cubicBezTo>
                      <a:pt x="15670" y="26486"/>
                      <a:pt x="15903" y="26163"/>
                      <a:pt x="16064" y="25788"/>
                    </a:cubicBezTo>
                    <a:cubicBezTo>
                      <a:pt x="16458" y="25340"/>
                      <a:pt x="16905" y="24964"/>
                      <a:pt x="17513" y="24947"/>
                    </a:cubicBezTo>
                    <a:lnTo>
                      <a:pt x="17531" y="24929"/>
                    </a:lnTo>
                    <a:close/>
                    <a:moveTo>
                      <a:pt x="13203" y="25465"/>
                    </a:moveTo>
                    <a:cubicBezTo>
                      <a:pt x="13245" y="25465"/>
                      <a:pt x="13297" y="25471"/>
                      <a:pt x="13362" y="25483"/>
                    </a:cubicBezTo>
                    <a:cubicBezTo>
                      <a:pt x="13541" y="25519"/>
                      <a:pt x="13720" y="25627"/>
                      <a:pt x="13863" y="25752"/>
                    </a:cubicBezTo>
                    <a:cubicBezTo>
                      <a:pt x="13970" y="25841"/>
                      <a:pt x="14060" y="25931"/>
                      <a:pt x="14149" y="26038"/>
                    </a:cubicBezTo>
                    <a:cubicBezTo>
                      <a:pt x="14221" y="26217"/>
                      <a:pt x="14328" y="26378"/>
                      <a:pt x="14435" y="26539"/>
                    </a:cubicBezTo>
                    <a:cubicBezTo>
                      <a:pt x="14453" y="26700"/>
                      <a:pt x="14489" y="26861"/>
                      <a:pt x="14525" y="27004"/>
                    </a:cubicBezTo>
                    <a:cubicBezTo>
                      <a:pt x="13863" y="26861"/>
                      <a:pt x="13344" y="26378"/>
                      <a:pt x="13111" y="25752"/>
                    </a:cubicBezTo>
                    <a:cubicBezTo>
                      <a:pt x="13042" y="25544"/>
                      <a:pt x="13059" y="25465"/>
                      <a:pt x="13203" y="25465"/>
                    </a:cubicBezTo>
                    <a:close/>
                    <a:moveTo>
                      <a:pt x="17335" y="26396"/>
                    </a:moveTo>
                    <a:cubicBezTo>
                      <a:pt x="16905" y="26736"/>
                      <a:pt x="16386" y="26933"/>
                      <a:pt x="15849" y="27022"/>
                    </a:cubicBezTo>
                    <a:cubicBezTo>
                      <a:pt x="15885" y="26969"/>
                      <a:pt x="15903" y="26933"/>
                      <a:pt x="15921" y="26879"/>
                    </a:cubicBezTo>
                    <a:cubicBezTo>
                      <a:pt x="15939" y="26843"/>
                      <a:pt x="15921" y="26826"/>
                      <a:pt x="15903" y="26808"/>
                    </a:cubicBezTo>
                    <a:cubicBezTo>
                      <a:pt x="16386" y="26718"/>
                      <a:pt x="16869" y="26539"/>
                      <a:pt x="17335" y="26396"/>
                    </a:cubicBezTo>
                    <a:close/>
                    <a:moveTo>
                      <a:pt x="10567" y="26211"/>
                    </a:moveTo>
                    <a:cubicBezTo>
                      <a:pt x="10548" y="26380"/>
                      <a:pt x="10513" y="26548"/>
                      <a:pt x="10445" y="26700"/>
                    </a:cubicBezTo>
                    <a:cubicBezTo>
                      <a:pt x="10391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5" y="26783"/>
                      <a:pt x="10382" y="26473"/>
                      <a:pt x="10567" y="26211"/>
                    </a:cubicBezTo>
                    <a:close/>
                    <a:moveTo>
                      <a:pt x="14740" y="27166"/>
                    </a:moveTo>
                    <a:cubicBezTo>
                      <a:pt x="14776" y="27255"/>
                      <a:pt x="14793" y="27362"/>
                      <a:pt x="14829" y="27452"/>
                    </a:cubicBezTo>
                    <a:lnTo>
                      <a:pt x="14793" y="27577"/>
                    </a:lnTo>
                    <a:cubicBezTo>
                      <a:pt x="14740" y="27434"/>
                      <a:pt x="14704" y="27309"/>
                      <a:pt x="14668" y="27166"/>
                    </a:cubicBezTo>
                    <a:close/>
                    <a:moveTo>
                      <a:pt x="15205" y="28561"/>
                    </a:moveTo>
                    <a:cubicBezTo>
                      <a:pt x="15008" y="28848"/>
                      <a:pt x="14740" y="29098"/>
                      <a:pt x="14435" y="29277"/>
                    </a:cubicBezTo>
                    <a:lnTo>
                      <a:pt x="14435" y="29259"/>
                    </a:lnTo>
                    <a:lnTo>
                      <a:pt x="14471" y="29241"/>
                    </a:lnTo>
                    <a:cubicBezTo>
                      <a:pt x="14489" y="29223"/>
                      <a:pt x="14507" y="29188"/>
                      <a:pt x="14471" y="29152"/>
                    </a:cubicBezTo>
                    <a:cubicBezTo>
                      <a:pt x="14668" y="28901"/>
                      <a:pt x="14919" y="28705"/>
                      <a:pt x="15205" y="28561"/>
                    </a:cubicBezTo>
                    <a:close/>
                    <a:moveTo>
                      <a:pt x="7617" y="24284"/>
                    </a:moveTo>
                    <a:lnTo>
                      <a:pt x="7617" y="24284"/>
                    </a:lnTo>
                    <a:cubicBezTo>
                      <a:pt x="7617" y="24285"/>
                      <a:pt x="7868" y="25108"/>
                      <a:pt x="7868" y="25126"/>
                    </a:cubicBezTo>
                    <a:cubicBezTo>
                      <a:pt x="8029" y="25698"/>
                      <a:pt x="8119" y="26289"/>
                      <a:pt x="8119" y="26879"/>
                    </a:cubicBezTo>
                    <a:cubicBezTo>
                      <a:pt x="8136" y="27606"/>
                      <a:pt x="8103" y="28332"/>
                      <a:pt x="8020" y="29058"/>
                    </a:cubicBezTo>
                    <a:lnTo>
                      <a:pt x="8020" y="29058"/>
                    </a:lnTo>
                    <a:cubicBezTo>
                      <a:pt x="7900" y="28289"/>
                      <a:pt x="7832" y="27504"/>
                      <a:pt x="7814" y="26718"/>
                    </a:cubicBezTo>
                    <a:cubicBezTo>
                      <a:pt x="7814" y="26691"/>
                      <a:pt x="7792" y="26678"/>
                      <a:pt x="7767" y="26678"/>
                    </a:cubicBezTo>
                    <a:cubicBezTo>
                      <a:pt x="7743" y="26678"/>
                      <a:pt x="7716" y="26691"/>
                      <a:pt x="7707" y="26718"/>
                    </a:cubicBezTo>
                    <a:cubicBezTo>
                      <a:pt x="7707" y="27631"/>
                      <a:pt x="7796" y="28526"/>
                      <a:pt x="7993" y="29402"/>
                    </a:cubicBezTo>
                    <a:cubicBezTo>
                      <a:pt x="7993" y="29420"/>
                      <a:pt x="7993" y="29420"/>
                      <a:pt x="7993" y="29420"/>
                    </a:cubicBezTo>
                    <a:lnTo>
                      <a:pt x="7993" y="29474"/>
                    </a:lnTo>
                    <a:cubicBezTo>
                      <a:pt x="7510" y="27792"/>
                      <a:pt x="7295" y="26038"/>
                      <a:pt x="7617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90"/>
                      <a:pt x="13738" y="30494"/>
                      <a:pt x="13755" y="30780"/>
                    </a:cubicBezTo>
                    <a:cubicBezTo>
                      <a:pt x="13612" y="30512"/>
                      <a:pt x="13541" y="30226"/>
                      <a:pt x="13505" y="29921"/>
                    </a:cubicBezTo>
                    <a:close/>
                    <a:moveTo>
                      <a:pt x="5858" y="28817"/>
                    </a:moveTo>
                    <a:cubicBezTo>
                      <a:pt x="5909" y="28817"/>
                      <a:pt x="5942" y="28879"/>
                      <a:pt x="5935" y="29045"/>
                    </a:cubicBezTo>
                    <a:cubicBezTo>
                      <a:pt x="5935" y="29295"/>
                      <a:pt x="5917" y="29563"/>
                      <a:pt x="5900" y="29814"/>
                    </a:cubicBezTo>
                    <a:cubicBezTo>
                      <a:pt x="5882" y="30136"/>
                      <a:pt x="5828" y="30440"/>
                      <a:pt x="5792" y="30762"/>
                    </a:cubicBezTo>
                    <a:lnTo>
                      <a:pt x="5792" y="30745"/>
                    </a:lnTo>
                    <a:cubicBezTo>
                      <a:pt x="5774" y="30727"/>
                      <a:pt x="5752" y="30719"/>
                      <a:pt x="5731" y="30719"/>
                    </a:cubicBezTo>
                    <a:cubicBezTo>
                      <a:pt x="5689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5" y="30619"/>
                      <a:pt x="5524" y="30422"/>
                      <a:pt x="5416" y="30244"/>
                    </a:cubicBezTo>
                    <a:cubicBezTo>
                      <a:pt x="5345" y="29850"/>
                      <a:pt x="5416" y="29438"/>
                      <a:pt x="5595" y="29080"/>
                    </a:cubicBezTo>
                    <a:cubicBezTo>
                      <a:pt x="5670" y="28952"/>
                      <a:pt x="5783" y="28817"/>
                      <a:pt x="5858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80" y="29957"/>
                      <a:pt x="6329" y="30566"/>
                      <a:pt x="6132" y="31120"/>
                    </a:cubicBezTo>
                    <a:cubicBezTo>
                      <a:pt x="6114" y="30995"/>
                      <a:pt x="6114" y="30870"/>
                      <a:pt x="6096" y="30745"/>
                    </a:cubicBezTo>
                    <a:cubicBezTo>
                      <a:pt x="6096" y="30719"/>
                      <a:pt x="6070" y="30694"/>
                      <a:pt x="6041" y="30694"/>
                    </a:cubicBezTo>
                    <a:cubicBezTo>
                      <a:pt x="6029" y="30694"/>
                      <a:pt x="6017" y="30698"/>
                      <a:pt x="6007" y="30709"/>
                    </a:cubicBezTo>
                    <a:cubicBezTo>
                      <a:pt x="6043" y="30476"/>
                      <a:pt x="6061" y="30261"/>
                      <a:pt x="6078" y="30029"/>
                    </a:cubicBezTo>
                    <a:cubicBezTo>
                      <a:pt x="6257" y="29868"/>
                      <a:pt x="6383" y="29653"/>
                      <a:pt x="6454" y="29420"/>
                    </a:cubicBezTo>
                    <a:close/>
                    <a:moveTo>
                      <a:pt x="4074" y="29152"/>
                    </a:moveTo>
                    <a:lnTo>
                      <a:pt x="4074" y="29152"/>
                    </a:lnTo>
                    <a:cubicBezTo>
                      <a:pt x="4468" y="29367"/>
                      <a:pt x="4826" y="29671"/>
                      <a:pt x="5094" y="30047"/>
                    </a:cubicBezTo>
                    <a:cubicBezTo>
                      <a:pt x="5166" y="30154"/>
                      <a:pt x="5237" y="30279"/>
                      <a:pt x="5291" y="30405"/>
                    </a:cubicBezTo>
                    <a:cubicBezTo>
                      <a:pt x="5327" y="30530"/>
                      <a:pt x="5381" y="30673"/>
                      <a:pt x="5434" y="30798"/>
                    </a:cubicBezTo>
                    <a:lnTo>
                      <a:pt x="5398" y="30762"/>
                    </a:lnTo>
                    <a:cubicBezTo>
                      <a:pt x="5387" y="30745"/>
                      <a:pt x="5369" y="30737"/>
                      <a:pt x="5350" y="30737"/>
                    </a:cubicBezTo>
                    <a:cubicBezTo>
                      <a:pt x="5313" y="30737"/>
                      <a:pt x="5273" y="30768"/>
                      <a:pt x="5273" y="30816"/>
                    </a:cubicBezTo>
                    <a:cubicBezTo>
                      <a:pt x="5255" y="30924"/>
                      <a:pt x="5255" y="31031"/>
                      <a:pt x="5273" y="31138"/>
                    </a:cubicBezTo>
                    <a:cubicBezTo>
                      <a:pt x="5202" y="31085"/>
                      <a:pt x="5130" y="31031"/>
                      <a:pt x="5058" y="30977"/>
                    </a:cubicBezTo>
                    <a:cubicBezTo>
                      <a:pt x="4915" y="30834"/>
                      <a:pt x="4736" y="30691"/>
                      <a:pt x="4575" y="30566"/>
                    </a:cubicBezTo>
                    <a:cubicBezTo>
                      <a:pt x="4504" y="30440"/>
                      <a:pt x="4468" y="30333"/>
                      <a:pt x="4432" y="30261"/>
                    </a:cubicBezTo>
                    <a:cubicBezTo>
                      <a:pt x="4235" y="29921"/>
                      <a:pt x="4110" y="29546"/>
                      <a:pt x="4074" y="29152"/>
                    </a:cubicBezTo>
                    <a:close/>
                    <a:moveTo>
                      <a:pt x="8799" y="30011"/>
                    </a:moveTo>
                    <a:cubicBezTo>
                      <a:pt x="8799" y="30405"/>
                      <a:pt x="8530" y="30762"/>
                      <a:pt x="8351" y="31138"/>
                    </a:cubicBezTo>
                    <a:lnTo>
                      <a:pt x="8351" y="31085"/>
                    </a:lnTo>
                    <a:cubicBezTo>
                      <a:pt x="8459" y="30709"/>
                      <a:pt x="8620" y="30351"/>
                      <a:pt x="8799" y="30011"/>
                    </a:cubicBezTo>
                    <a:close/>
                    <a:moveTo>
                      <a:pt x="3418" y="30149"/>
                    </a:moveTo>
                    <a:cubicBezTo>
                      <a:pt x="3808" y="30149"/>
                      <a:pt x="4217" y="30509"/>
                      <a:pt x="4486" y="30727"/>
                    </a:cubicBezTo>
                    <a:cubicBezTo>
                      <a:pt x="4522" y="30745"/>
                      <a:pt x="4539" y="30780"/>
                      <a:pt x="4557" y="30798"/>
                    </a:cubicBezTo>
                    <a:cubicBezTo>
                      <a:pt x="4665" y="30977"/>
                      <a:pt x="4808" y="31138"/>
                      <a:pt x="4987" y="31228"/>
                    </a:cubicBezTo>
                    <a:lnTo>
                      <a:pt x="5058" y="31317"/>
                    </a:lnTo>
                    <a:cubicBezTo>
                      <a:pt x="5076" y="31335"/>
                      <a:pt x="5094" y="31353"/>
                      <a:pt x="5112" y="31389"/>
                    </a:cubicBezTo>
                    <a:cubicBezTo>
                      <a:pt x="4987" y="31335"/>
                      <a:pt x="4862" y="31317"/>
                      <a:pt x="4718" y="31317"/>
                    </a:cubicBezTo>
                    <a:cubicBezTo>
                      <a:pt x="4701" y="31317"/>
                      <a:pt x="4665" y="31335"/>
                      <a:pt x="4665" y="31353"/>
                    </a:cubicBezTo>
                    <a:lnTo>
                      <a:pt x="4647" y="31371"/>
                    </a:lnTo>
                    <a:cubicBezTo>
                      <a:pt x="4486" y="31299"/>
                      <a:pt x="4289" y="31264"/>
                      <a:pt x="4110" y="31246"/>
                    </a:cubicBezTo>
                    <a:cubicBezTo>
                      <a:pt x="3967" y="31192"/>
                      <a:pt x="3806" y="31120"/>
                      <a:pt x="3663" y="31049"/>
                    </a:cubicBezTo>
                    <a:cubicBezTo>
                      <a:pt x="3484" y="30977"/>
                      <a:pt x="3323" y="30870"/>
                      <a:pt x="3179" y="30745"/>
                    </a:cubicBezTo>
                    <a:cubicBezTo>
                      <a:pt x="2911" y="30584"/>
                      <a:pt x="3018" y="30154"/>
                      <a:pt x="3340" y="30154"/>
                    </a:cubicBezTo>
                    <a:cubicBezTo>
                      <a:pt x="3366" y="30151"/>
                      <a:pt x="3392" y="30149"/>
                      <a:pt x="3418" y="30149"/>
                    </a:cubicBezTo>
                    <a:close/>
                    <a:moveTo>
                      <a:pt x="5416" y="30977"/>
                    </a:moveTo>
                    <a:cubicBezTo>
                      <a:pt x="5470" y="31049"/>
                      <a:pt x="5524" y="31120"/>
                      <a:pt x="5577" y="31210"/>
                    </a:cubicBezTo>
                    <a:cubicBezTo>
                      <a:pt x="5595" y="31281"/>
                      <a:pt x="5613" y="31371"/>
                      <a:pt x="5649" y="31442"/>
                    </a:cubicBezTo>
                    <a:cubicBezTo>
                      <a:pt x="5644" y="31437"/>
                      <a:pt x="5638" y="31435"/>
                      <a:pt x="5634" y="31435"/>
                    </a:cubicBezTo>
                    <a:cubicBezTo>
                      <a:pt x="5622" y="31435"/>
                      <a:pt x="5613" y="31448"/>
                      <a:pt x="5613" y="31460"/>
                    </a:cubicBezTo>
                    <a:cubicBezTo>
                      <a:pt x="5577" y="31407"/>
                      <a:pt x="5524" y="31353"/>
                      <a:pt x="5470" y="31299"/>
                    </a:cubicBezTo>
                    <a:cubicBezTo>
                      <a:pt x="5434" y="31192"/>
                      <a:pt x="5416" y="31085"/>
                      <a:pt x="5416" y="30977"/>
                    </a:cubicBezTo>
                    <a:close/>
                    <a:moveTo>
                      <a:pt x="5882" y="31174"/>
                    </a:moveTo>
                    <a:cubicBezTo>
                      <a:pt x="5935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6007" y="31621"/>
                      <a:pt x="6007" y="31621"/>
                    </a:cubicBezTo>
                    <a:cubicBezTo>
                      <a:pt x="6007" y="31675"/>
                      <a:pt x="6025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53" y="31639"/>
                      <a:pt x="5935" y="31586"/>
                    </a:cubicBezTo>
                    <a:cubicBezTo>
                      <a:pt x="5900" y="31478"/>
                      <a:pt x="5882" y="31389"/>
                      <a:pt x="5864" y="31281"/>
                    </a:cubicBezTo>
                    <a:cubicBezTo>
                      <a:pt x="5864" y="31246"/>
                      <a:pt x="5882" y="31210"/>
                      <a:pt x="5882" y="31174"/>
                    </a:cubicBezTo>
                    <a:close/>
                    <a:moveTo>
                      <a:pt x="4951" y="31478"/>
                    </a:moveTo>
                    <a:lnTo>
                      <a:pt x="4951" y="31478"/>
                    </a:lnTo>
                    <a:cubicBezTo>
                      <a:pt x="5094" y="31496"/>
                      <a:pt x="5255" y="31550"/>
                      <a:pt x="5398" y="31639"/>
                    </a:cubicBezTo>
                    <a:cubicBezTo>
                      <a:pt x="5488" y="31711"/>
                      <a:pt x="5595" y="31782"/>
                      <a:pt x="5703" y="31836"/>
                    </a:cubicBezTo>
                    <a:lnTo>
                      <a:pt x="5756" y="31836"/>
                    </a:lnTo>
                    <a:cubicBezTo>
                      <a:pt x="5792" y="31836"/>
                      <a:pt x="5810" y="31836"/>
                      <a:pt x="5828" y="31818"/>
                    </a:cubicBezTo>
                    <a:lnTo>
                      <a:pt x="5864" y="31944"/>
                    </a:lnTo>
                    <a:cubicBezTo>
                      <a:pt x="5542" y="31854"/>
                      <a:pt x="5219" y="31675"/>
                      <a:pt x="4951" y="31478"/>
                    </a:cubicBezTo>
                    <a:close/>
                    <a:moveTo>
                      <a:pt x="12879" y="31890"/>
                    </a:moveTo>
                    <a:cubicBezTo>
                      <a:pt x="13058" y="32248"/>
                      <a:pt x="13129" y="32641"/>
                      <a:pt x="13129" y="33035"/>
                    </a:cubicBezTo>
                    <a:cubicBezTo>
                      <a:pt x="12932" y="32695"/>
                      <a:pt x="12789" y="32248"/>
                      <a:pt x="12879" y="31890"/>
                    </a:cubicBezTo>
                    <a:close/>
                    <a:moveTo>
                      <a:pt x="11590" y="32570"/>
                    </a:moveTo>
                    <a:cubicBezTo>
                      <a:pt x="11715" y="33089"/>
                      <a:pt x="11447" y="33536"/>
                      <a:pt x="11232" y="34001"/>
                    </a:cubicBezTo>
                    <a:cubicBezTo>
                      <a:pt x="11161" y="33500"/>
                      <a:pt x="11304" y="32999"/>
                      <a:pt x="11590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80" y="31639"/>
                      <a:pt x="16672" y="31800"/>
                    </a:cubicBezTo>
                    <a:cubicBezTo>
                      <a:pt x="16243" y="32552"/>
                      <a:pt x="15760" y="33268"/>
                      <a:pt x="15241" y="33966"/>
                    </a:cubicBezTo>
                    <a:cubicBezTo>
                      <a:pt x="14400" y="35147"/>
                      <a:pt x="13577" y="36328"/>
                      <a:pt x="12682" y="37473"/>
                    </a:cubicBezTo>
                    <a:cubicBezTo>
                      <a:pt x="12735" y="37187"/>
                      <a:pt x="12771" y="36918"/>
                      <a:pt x="12825" y="36632"/>
                    </a:cubicBezTo>
                    <a:cubicBezTo>
                      <a:pt x="13040" y="36042"/>
                      <a:pt x="13290" y="35469"/>
                      <a:pt x="13594" y="34932"/>
                    </a:cubicBezTo>
                    <a:cubicBezTo>
                      <a:pt x="14274" y="33787"/>
                      <a:pt x="15187" y="32785"/>
                      <a:pt x="15778" y="31568"/>
                    </a:cubicBezTo>
                    <a:cubicBezTo>
                      <a:pt x="15790" y="31542"/>
                      <a:pt x="15767" y="31517"/>
                      <a:pt x="15740" y="31517"/>
                    </a:cubicBezTo>
                    <a:cubicBezTo>
                      <a:pt x="15729" y="31517"/>
                      <a:pt x="15717" y="31521"/>
                      <a:pt x="15706" y="31532"/>
                    </a:cubicBezTo>
                    <a:cubicBezTo>
                      <a:pt x="15008" y="32659"/>
                      <a:pt x="14221" y="33751"/>
                      <a:pt x="13505" y="34860"/>
                    </a:cubicBezTo>
                    <a:cubicBezTo>
                      <a:pt x="13272" y="35236"/>
                      <a:pt x="13075" y="35648"/>
                      <a:pt x="12914" y="36059"/>
                    </a:cubicBezTo>
                    <a:cubicBezTo>
                      <a:pt x="12986" y="35684"/>
                      <a:pt x="13058" y="35308"/>
                      <a:pt x="13129" y="34932"/>
                    </a:cubicBezTo>
                    <a:cubicBezTo>
                      <a:pt x="13881" y="32820"/>
                      <a:pt x="15312" y="30870"/>
                      <a:pt x="17442" y="30118"/>
                    </a:cubicBezTo>
                    <a:close/>
                    <a:moveTo>
                      <a:pt x="10731" y="36596"/>
                    </a:moveTo>
                    <a:cubicBezTo>
                      <a:pt x="11089" y="36793"/>
                      <a:pt x="11286" y="37187"/>
                      <a:pt x="11465" y="37545"/>
                    </a:cubicBezTo>
                    <a:cubicBezTo>
                      <a:pt x="11089" y="37366"/>
                      <a:pt x="10803" y="37026"/>
                      <a:pt x="10731" y="36596"/>
                    </a:cubicBezTo>
                    <a:close/>
                    <a:moveTo>
                      <a:pt x="9729" y="30924"/>
                    </a:moveTo>
                    <a:cubicBezTo>
                      <a:pt x="9765" y="31765"/>
                      <a:pt x="9980" y="32641"/>
                      <a:pt x="9980" y="33465"/>
                    </a:cubicBezTo>
                    <a:cubicBezTo>
                      <a:pt x="9962" y="34950"/>
                      <a:pt x="9872" y="36435"/>
                      <a:pt x="9801" y="37921"/>
                    </a:cubicBezTo>
                    <a:cubicBezTo>
                      <a:pt x="9783" y="37867"/>
                      <a:pt x="9765" y="37813"/>
                      <a:pt x="9729" y="37759"/>
                    </a:cubicBezTo>
                    <a:lnTo>
                      <a:pt x="9747" y="37759"/>
                    </a:lnTo>
                    <a:cubicBezTo>
                      <a:pt x="9693" y="36578"/>
                      <a:pt x="9479" y="35397"/>
                      <a:pt x="9586" y="34216"/>
                    </a:cubicBezTo>
                    <a:cubicBezTo>
                      <a:pt x="9586" y="34198"/>
                      <a:pt x="9572" y="34189"/>
                      <a:pt x="9559" y="34189"/>
                    </a:cubicBezTo>
                    <a:cubicBezTo>
                      <a:pt x="9546" y="34189"/>
                      <a:pt x="9532" y="34198"/>
                      <a:pt x="9532" y="34216"/>
                    </a:cubicBezTo>
                    <a:cubicBezTo>
                      <a:pt x="9425" y="35236"/>
                      <a:pt x="9443" y="36256"/>
                      <a:pt x="9568" y="37276"/>
                    </a:cubicBezTo>
                    <a:cubicBezTo>
                      <a:pt x="9461" y="36972"/>
                      <a:pt x="9353" y="36668"/>
                      <a:pt x="9264" y="36364"/>
                    </a:cubicBezTo>
                    <a:cubicBezTo>
                      <a:pt x="9264" y="36346"/>
                      <a:pt x="9264" y="36328"/>
                      <a:pt x="9264" y="36310"/>
                    </a:cubicBezTo>
                    <a:cubicBezTo>
                      <a:pt x="8995" y="35129"/>
                      <a:pt x="8888" y="34019"/>
                      <a:pt x="9156" y="32838"/>
                    </a:cubicBezTo>
                    <a:cubicBezTo>
                      <a:pt x="9317" y="32176"/>
                      <a:pt x="9532" y="31550"/>
                      <a:pt x="9729" y="30924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6"/>
                    </a:cubicBezTo>
                    <a:cubicBezTo>
                      <a:pt x="6096" y="34163"/>
                      <a:pt x="6812" y="34789"/>
                      <a:pt x="7403" y="35290"/>
                    </a:cubicBezTo>
                    <a:cubicBezTo>
                      <a:pt x="8297" y="36113"/>
                      <a:pt x="9067" y="37079"/>
                      <a:pt x="9657" y="38171"/>
                    </a:cubicBezTo>
                    <a:lnTo>
                      <a:pt x="9783" y="38511"/>
                    </a:lnTo>
                    <a:cubicBezTo>
                      <a:pt x="9693" y="38386"/>
                      <a:pt x="9586" y="38278"/>
                      <a:pt x="9461" y="38171"/>
                    </a:cubicBezTo>
                    <a:cubicBezTo>
                      <a:pt x="9139" y="37724"/>
                      <a:pt x="8799" y="37294"/>
                      <a:pt x="8405" y="36883"/>
                    </a:cubicBezTo>
                    <a:cubicBezTo>
                      <a:pt x="7868" y="36274"/>
                      <a:pt x="7152" y="35880"/>
                      <a:pt x="6615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27" y="35898"/>
                      <a:pt x="7671" y="36274"/>
                      <a:pt x="8154" y="36793"/>
                    </a:cubicBezTo>
                    <a:cubicBezTo>
                      <a:pt x="8459" y="37133"/>
                      <a:pt x="8745" y="37473"/>
                      <a:pt x="9013" y="37831"/>
                    </a:cubicBezTo>
                    <a:cubicBezTo>
                      <a:pt x="8709" y="37634"/>
                      <a:pt x="8405" y="37455"/>
                      <a:pt x="8101" y="37294"/>
                    </a:cubicBezTo>
                    <a:cubicBezTo>
                      <a:pt x="6830" y="36578"/>
                      <a:pt x="6096" y="35684"/>
                      <a:pt x="5237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5" y="40068"/>
                    </a:moveTo>
                    <a:lnTo>
                      <a:pt x="9675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7" y="40497"/>
                      <a:pt x="9819" y="40301"/>
                      <a:pt x="9675" y="40068"/>
                    </a:cubicBezTo>
                    <a:close/>
                    <a:moveTo>
                      <a:pt x="12753" y="41124"/>
                    </a:moveTo>
                    <a:lnTo>
                      <a:pt x="12753" y="41124"/>
                    </a:lnTo>
                    <a:cubicBezTo>
                      <a:pt x="12628" y="41571"/>
                      <a:pt x="12467" y="42001"/>
                      <a:pt x="12270" y="42412"/>
                    </a:cubicBezTo>
                    <a:cubicBezTo>
                      <a:pt x="12270" y="42305"/>
                      <a:pt x="12270" y="42197"/>
                      <a:pt x="12252" y="42108"/>
                    </a:cubicBezTo>
                    <a:cubicBezTo>
                      <a:pt x="12395" y="41768"/>
                      <a:pt x="12557" y="41428"/>
                      <a:pt x="12753" y="41124"/>
                    </a:cubicBezTo>
                    <a:close/>
                    <a:moveTo>
                      <a:pt x="9657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91" y="29886"/>
                      <a:pt x="10749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2" y="35379"/>
                      <a:pt x="11358" y="36256"/>
                      <a:pt x="11483" y="37133"/>
                    </a:cubicBezTo>
                    <a:cubicBezTo>
                      <a:pt x="11304" y="36793"/>
                      <a:pt x="11018" y="36525"/>
                      <a:pt x="10660" y="36382"/>
                    </a:cubicBezTo>
                    <a:cubicBezTo>
                      <a:pt x="10650" y="36378"/>
                      <a:pt x="10641" y="36377"/>
                      <a:pt x="10633" y="36377"/>
                    </a:cubicBezTo>
                    <a:cubicBezTo>
                      <a:pt x="10594" y="36377"/>
                      <a:pt x="10570" y="36409"/>
                      <a:pt x="10570" y="36453"/>
                    </a:cubicBezTo>
                    <a:cubicBezTo>
                      <a:pt x="10588" y="37044"/>
                      <a:pt x="10982" y="37527"/>
                      <a:pt x="11554" y="37670"/>
                    </a:cubicBezTo>
                    <a:cubicBezTo>
                      <a:pt x="11644" y="38404"/>
                      <a:pt x="11733" y="39119"/>
                      <a:pt x="11805" y="39853"/>
                    </a:cubicBezTo>
                    <a:cubicBezTo>
                      <a:pt x="11912" y="40963"/>
                      <a:pt x="11984" y="42072"/>
                      <a:pt x="11984" y="43200"/>
                    </a:cubicBezTo>
                    <a:cubicBezTo>
                      <a:pt x="11536" y="41410"/>
                      <a:pt x="10552" y="39674"/>
                      <a:pt x="9890" y="38028"/>
                    </a:cubicBezTo>
                    <a:cubicBezTo>
                      <a:pt x="9908" y="38028"/>
                      <a:pt x="9926" y="38028"/>
                      <a:pt x="9926" y="37992"/>
                    </a:cubicBezTo>
                    <a:cubicBezTo>
                      <a:pt x="10176" y="36954"/>
                      <a:pt x="10159" y="35880"/>
                      <a:pt x="10159" y="34825"/>
                    </a:cubicBezTo>
                    <a:cubicBezTo>
                      <a:pt x="10159" y="33626"/>
                      <a:pt x="10230" y="32445"/>
                      <a:pt x="10033" y="31281"/>
                    </a:cubicBezTo>
                    <a:cubicBezTo>
                      <a:pt x="10051" y="30995"/>
                      <a:pt x="9997" y="30709"/>
                      <a:pt x="9872" y="30458"/>
                    </a:cubicBezTo>
                    <a:cubicBezTo>
                      <a:pt x="9926" y="30279"/>
                      <a:pt x="9962" y="30082"/>
                      <a:pt x="9997" y="29886"/>
                    </a:cubicBezTo>
                    <a:cubicBezTo>
                      <a:pt x="10008" y="29823"/>
                      <a:pt x="9958" y="29785"/>
                      <a:pt x="9911" y="29785"/>
                    </a:cubicBezTo>
                    <a:cubicBezTo>
                      <a:pt x="9877" y="29785"/>
                      <a:pt x="9844" y="29805"/>
                      <a:pt x="9836" y="29850"/>
                    </a:cubicBezTo>
                    <a:cubicBezTo>
                      <a:pt x="9801" y="29975"/>
                      <a:pt x="9783" y="30118"/>
                      <a:pt x="9765" y="30279"/>
                    </a:cubicBezTo>
                    <a:cubicBezTo>
                      <a:pt x="9711" y="30548"/>
                      <a:pt x="9640" y="30834"/>
                      <a:pt x="9550" y="31120"/>
                    </a:cubicBezTo>
                    <a:cubicBezTo>
                      <a:pt x="9353" y="31818"/>
                      <a:pt x="9103" y="32516"/>
                      <a:pt x="8942" y="33232"/>
                    </a:cubicBezTo>
                    <a:cubicBezTo>
                      <a:pt x="8816" y="33858"/>
                      <a:pt x="8816" y="34520"/>
                      <a:pt x="8942" y="35147"/>
                    </a:cubicBezTo>
                    <a:cubicBezTo>
                      <a:pt x="8637" y="33966"/>
                      <a:pt x="8459" y="32749"/>
                      <a:pt x="8369" y="31514"/>
                    </a:cubicBezTo>
                    <a:cubicBezTo>
                      <a:pt x="8530" y="31246"/>
                      <a:pt x="8673" y="30959"/>
                      <a:pt x="8781" y="30673"/>
                    </a:cubicBezTo>
                    <a:cubicBezTo>
                      <a:pt x="8942" y="30387"/>
                      <a:pt x="8995" y="30065"/>
                      <a:pt x="8924" y="29760"/>
                    </a:cubicBezTo>
                    <a:cubicBezTo>
                      <a:pt x="8914" y="29720"/>
                      <a:pt x="8881" y="29697"/>
                      <a:pt x="8848" y="29697"/>
                    </a:cubicBezTo>
                    <a:cubicBezTo>
                      <a:pt x="8822" y="29697"/>
                      <a:pt x="8796" y="29711"/>
                      <a:pt x="8781" y="29742"/>
                    </a:cubicBezTo>
                    <a:cubicBezTo>
                      <a:pt x="8584" y="30011"/>
                      <a:pt x="8441" y="30297"/>
                      <a:pt x="8333" y="30601"/>
                    </a:cubicBezTo>
                    <a:cubicBezTo>
                      <a:pt x="8333" y="30190"/>
                      <a:pt x="8333" y="29778"/>
                      <a:pt x="8369" y="29349"/>
                    </a:cubicBezTo>
                    <a:cubicBezTo>
                      <a:pt x="8441" y="27792"/>
                      <a:pt x="8816" y="26253"/>
                      <a:pt x="9461" y="24839"/>
                    </a:cubicBezTo>
                    <a:cubicBezTo>
                      <a:pt x="9479" y="24947"/>
                      <a:pt x="9514" y="25054"/>
                      <a:pt x="9532" y="25179"/>
                    </a:cubicBezTo>
                    <a:cubicBezTo>
                      <a:pt x="9532" y="25202"/>
                      <a:pt x="9548" y="25212"/>
                      <a:pt x="9566" y="25212"/>
                    </a:cubicBezTo>
                    <a:cubicBezTo>
                      <a:pt x="9591" y="25212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3"/>
                      <a:pt x="9622" y="24481"/>
                      <a:pt x="9657" y="24410"/>
                    </a:cubicBezTo>
                    <a:close/>
                    <a:moveTo>
                      <a:pt x="11214" y="44291"/>
                    </a:moveTo>
                    <a:lnTo>
                      <a:pt x="11214" y="44291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7"/>
                      <a:pt x="11250" y="44828"/>
                      <a:pt x="11214" y="44291"/>
                    </a:cubicBezTo>
                    <a:close/>
                    <a:moveTo>
                      <a:pt x="12986" y="45454"/>
                    </a:moveTo>
                    <a:lnTo>
                      <a:pt x="12986" y="45454"/>
                    </a:lnTo>
                    <a:cubicBezTo>
                      <a:pt x="12914" y="46134"/>
                      <a:pt x="12503" y="46671"/>
                      <a:pt x="12091" y="47208"/>
                    </a:cubicBezTo>
                    <a:cubicBezTo>
                      <a:pt x="12091" y="47119"/>
                      <a:pt x="12109" y="47029"/>
                      <a:pt x="12127" y="46940"/>
                    </a:cubicBezTo>
                    <a:cubicBezTo>
                      <a:pt x="12413" y="46456"/>
                      <a:pt x="12539" y="45794"/>
                      <a:pt x="12986" y="45454"/>
                    </a:cubicBezTo>
                    <a:close/>
                    <a:moveTo>
                      <a:pt x="10785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5" y="967"/>
                      <a:pt x="9353" y="484"/>
                      <a:pt x="8942" y="72"/>
                    </a:cubicBezTo>
                    <a:cubicBezTo>
                      <a:pt x="8926" y="56"/>
                      <a:pt x="8902" y="47"/>
                      <a:pt x="8881" y="47"/>
                    </a:cubicBezTo>
                    <a:cubicBezTo>
                      <a:pt x="8856" y="47"/>
                      <a:pt x="8834" y="61"/>
                      <a:pt x="8834" y="90"/>
                    </a:cubicBezTo>
                    <a:cubicBezTo>
                      <a:pt x="8566" y="770"/>
                      <a:pt x="8548" y="1504"/>
                      <a:pt x="8763" y="2184"/>
                    </a:cubicBezTo>
                    <a:cubicBezTo>
                      <a:pt x="8405" y="1826"/>
                      <a:pt x="7975" y="1540"/>
                      <a:pt x="7528" y="1343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5" y="1339"/>
                      <a:pt x="7441" y="1384"/>
                      <a:pt x="7456" y="1414"/>
                    </a:cubicBezTo>
                    <a:cubicBezTo>
                      <a:pt x="7796" y="2094"/>
                      <a:pt x="7796" y="2864"/>
                      <a:pt x="8244" y="3490"/>
                    </a:cubicBezTo>
                    <a:cubicBezTo>
                      <a:pt x="8512" y="3812"/>
                      <a:pt x="8852" y="4063"/>
                      <a:pt x="9228" y="4242"/>
                    </a:cubicBezTo>
                    <a:cubicBezTo>
                      <a:pt x="9246" y="4421"/>
                      <a:pt x="9335" y="4600"/>
                      <a:pt x="9443" y="4743"/>
                    </a:cubicBezTo>
                    <a:cubicBezTo>
                      <a:pt x="9586" y="4922"/>
                      <a:pt x="9801" y="5047"/>
                      <a:pt x="10015" y="5065"/>
                    </a:cubicBezTo>
                    <a:cubicBezTo>
                      <a:pt x="9854" y="6318"/>
                      <a:pt x="9675" y="7570"/>
                      <a:pt x="9496" y="8823"/>
                    </a:cubicBezTo>
                    <a:cubicBezTo>
                      <a:pt x="9389" y="8519"/>
                      <a:pt x="9317" y="8197"/>
                      <a:pt x="9264" y="7875"/>
                    </a:cubicBezTo>
                    <a:lnTo>
                      <a:pt x="9264" y="7875"/>
                    </a:lnTo>
                    <a:cubicBezTo>
                      <a:pt x="9353" y="8107"/>
                      <a:pt x="9353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6" y="8666"/>
                      <a:pt x="9514" y="8653"/>
                      <a:pt x="9514" y="8626"/>
                    </a:cubicBezTo>
                    <a:cubicBezTo>
                      <a:pt x="9550" y="8268"/>
                      <a:pt x="9443" y="7893"/>
                      <a:pt x="9246" y="7588"/>
                    </a:cubicBezTo>
                    <a:cubicBezTo>
                      <a:pt x="9232" y="7567"/>
                      <a:pt x="9209" y="7557"/>
                      <a:pt x="9187" y="7557"/>
                    </a:cubicBezTo>
                    <a:cubicBezTo>
                      <a:pt x="9153" y="7557"/>
                      <a:pt x="9121" y="7581"/>
                      <a:pt x="9121" y="7624"/>
                    </a:cubicBezTo>
                    <a:cubicBezTo>
                      <a:pt x="9121" y="8107"/>
                      <a:pt x="9228" y="8608"/>
                      <a:pt x="9479" y="9038"/>
                    </a:cubicBezTo>
                    <a:cubicBezTo>
                      <a:pt x="9300" y="10344"/>
                      <a:pt x="9156" y="11633"/>
                      <a:pt x="9067" y="12957"/>
                    </a:cubicBezTo>
                    <a:cubicBezTo>
                      <a:pt x="8977" y="12832"/>
                      <a:pt x="8852" y="12760"/>
                      <a:pt x="8727" y="12742"/>
                    </a:cubicBezTo>
                    <a:cubicBezTo>
                      <a:pt x="8673" y="12742"/>
                      <a:pt x="8655" y="12778"/>
                      <a:pt x="8655" y="12814"/>
                    </a:cubicBezTo>
                    <a:cubicBezTo>
                      <a:pt x="8673" y="13154"/>
                      <a:pt x="8763" y="13476"/>
                      <a:pt x="8906" y="13780"/>
                    </a:cubicBezTo>
                    <a:cubicBezTo>
                      <a:pt x="8942" y="13852"/>
                      <a:pt x="8960" y="13905"/>
                      <a:pt x="8995" y="13959"/>
                    </a:cubicBezTo>
                    <a:cubicBezTo>
                      <a:pt x="8960" y="14621"/>
                      <a:pt x="8942" y="15265"/>
                      <a:pt x="8960" y="15927"/>
                    </a:cubicBezTo>
                    <a:cubicBezTo>
                      <a:pt x="8960" y="16536"/>
                      <a:pt x="8977" y="17126"/>
                      <a:pt x="9013" y="17717"/>
                    </a:cubicBezTo>
                    <a:cubicBezTo>
                      <a:pt x="8924" y="17484"/>
                      <a:pt x="8781" y="17252"/>
                      <a:pt x="8602" y="17073"/>
                    </a:cubicBezTo>
                    <a:cubicBezTo>
                      <a:pt x="8590" y="17061"/>
                      <a:pt x="8572" y="17055"/>
                      <a:pt x="8553" y="17055"/>
                    </a:cubicBezTo>
                    <a:cubicBezTo>
                      <a:pt x="8516" y="17055"/>
                      <a:pt x="8476" y="17079"/>
                      <a:pt x="8476" y="17126"/>
                    </a:cubicBezTo>
                    <a:cubicBezTo>
                      <a:pt x="8548" y="17699"/>
                      <a:pt x="8745" y="18254"/>
                      <a:pt x="9049" y="18755"/>
                    </a:cubicBezTo>
                    <a:cubicBezTo>
                      <a:pt x="9049" y="18755"/>
                      <a:pt x="9067" y="18773"/>
                      <a:pt x="9067" y="18773"/>
                    </a:cubicBezTo>
                    <a:cubicBezTo>
                      <a:pt x="9174" y="20526"/>
                      <a:pt x="9371" y="22262"/>
                      <a:pt x="9586" y="23980"/>
                    </a:cubicBezTo>
                    <a:cubicBezTo>
                      <a:pt x="9550" y="24070"/>
                      <a:pt x="9496" y="24141"/>
                      <a:pt x="9461" y="24213"/>
                    </a:cubicBezTo>
                    <a:cubicBezTo>
                      <a:pt x="9139" y="22638"/>
                      <a:pt x="8369" y="21171"/>
                      <a:pt x="7582" y="19757"/>
                    </a:cubicBezTo>
                    <a:cubicBezTo>
                      <a:pt x="7582" y="19739"/>
                      <a:pt x="7582" y="19721"/>
                      <a:pt x="7582" y="19721"/>
                    </a:cubicBezTo>
                    <a:cubicBezTo>
                      <a:pt x="7635" y="19506"/>
                      <a:pt x="7653" y="19274"/>
                      <a:pt x="7635" y="19041"/>
                    </a:cubicBezTo>
                    <a:cubicBezTo>
                      <a:pt x="7635" y="18791"/>
                      <a:pt x="7546" y="18558"/>
                      <a:pt x="7385" y="18361"/>
                    </a:cubicBezTo>
                    <a:cubicBezTo>
                      <a:pt x="7366" y="18348"/>
                      <a:pt x="7345" y="18343"/>
                      <a:pt x="7324" y="18343"/>
                    </a:cubicBezTo>
                    <a:cubicBezTo>
                      <a:pt x="7287" y="18343"/>
                      <a:pt x="7253" y="18362"/>
                      <a:pt x="7242" y="18397"/>
                    </a:cubicBezTo>
                    <a:cubicBezTo>
                      <a:pt x="7188" y="18612"/>
                      <a:pt x="7170" y="18844"/>
                      <a:pt x="7206" y="19059"/>
                    </a:cubicBezTo>
                    <a:lnTo>
                      <a:pt x="7009" y="18701"/>
                    </a:lnTo>
                    <a:cubicBezTo>
                      <a:pt x="6615" y="18003"/>
                      <a:pt x="6275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93" y="15677"/>
                      <a:pt x="6240" y="15301"/>
                    </a:cubicBezTo>
                    <a:cubicBezTo>
                      <a:pt x="6240" y="15263"/>
                      <a:pt x="6204" y="15225"/>
                      <a:pt x="6170" y="15225"/>
                    </a:cubicBezTo>
                    <a:cubicBezTo>
                      <a:pt x="6156" y="15225"/>
                      <a:pt x="6143" y="15232"/>
                      <a:pt x="6132" y="15247"/>
                    </a:cubicBezTo>
                    <a:cubicBezTo>
                      <a:pt x="5917" y="15534"/>
                      <a:pt x="5810" y="15910"/>
                      <a:pt x="5828" y="16267"/>
                    </a:cubicBezTo>
                    <a:cubicBezTo>
                      <a:pt x="5148" y="14585"/>
                      <a:pt x="4611" y="12849"/>
                      <a:pt x="4217" y="11078"/>
                    </a:cubicBezTo>
                    <a:cubicBezTo>
                      <a:pt x="4253" y="11024"/>
                      <a:pt x="4271" y="10970"/>
                      <a:pt x="4307" y="10917"/>
                    </a:cubicBezTo>
                    <a:cubicBezTo>
                      <a:pt x="4414" y="10845"/>
                      <a:pt x="4486" y="10720"/>
                      <a:pt x="4522" y="10595"/>
                    </a:cubicBezTo>
                    <a:cubicBezTo>
                      <a:pt x="4951" y="10541"/>
                      <a:pt x="5363" y="10416"/>
                      <a:pt x="5738" y="10237"/>
                    </a:cubicBezTo>
                    <a:cubicBezTo>
                      <a:pt x="5953" y="10129"/>
                      <a:pt x="6490" y="9664"/>
                      <a:pt x="6043" y="9467"/>
                    </a:cubicBezTo>
                    <a:cubicBezTo>
                      <a:pt x="6034" y="9463"/>
                      <a:pt x="6025" y="9461"/>
                      <a:pt x="6016" y="9461"/>
                    </a:cubicBezTo>
                    <a:cubicBezTo>
                      <a:pt x="6013" y="9461"/>
                      <a:pt x="6010" y="9461"/>
                      <a:pt x="6007" y="9461"/>
                    </a:cubicBezTo>
                    <a:lnTo>
                      <a:pt x="6007" y="9461"/>
                    </a:lnTo>
                    <a:cubicBezTo>
                      <a:pt x="6251" y="9164"/>
                      <a:pt x="6413" y="8803"/>
                      <a:pt x="6472" y="8411"/>
                    </a:cubicBezTo>
                    <a:cubicBezTo>
                      <a:pt x="6472" y="8358"/>
                      <a:pt x="6436" y="8340"/>
                      <a:pt x="6401" y="8340"/>
                    </a:cubicBezTo>
                    <a:cubicBezTo>
                      <a:pt x="6352" y="8334"/>
                      <a:pt x="6303" y="8331"/>
                      <a:pt x="6255" y="8331"/>
                    </a:cubicBezTo>
                    <a:cubicBezTo>
                      <a:pt x="5858" y="8331"/>
                      <a:pt x="5480" y="8524"/>
                      <a:pt x="5273" y="8859"/>
                    </a:cubicBezTo>
                    <a:cubicBezTo>
                      <a:pt x="5470" y="8394"/>
                      <a:pt x="5524" y="7875"/>
                      <a:pt x="5434" y="7374"/>
                    </a:cubicBezTo>
                    <a:cubicBezTo>
                      <a:pt x="5434" y="7351"/>
                      <a:pt x="5414" y="7336"/>
                      <a:pt x="5390" y="7336"/>
                    </a:cubicBezTo>
                    <a:cubicBezTo>
                      <a:pt x="5375" y="7336"/>
                      <a:pt x="5358" y="7342"/>
                      <a:pt x="5345" y="7356"/>
                    </a:cubicBezTo>
                    <a:cubicBezTo>
                      <a:pt x="5058" y="7660"/>
                      <a:pt x="4808" y="8000"/>
                      <a:pt x="4611" y="8358"/>
                    </a:cubicBezTo>
                    <a:cubicBezTo>
                      <a:pt x="4557" y="7857"/>
                      <a:pt x="4396" y="7374"/>
                      <a:pt x="4128" y="6944"/>
                    </a:cubicBezTo>
                    <a:cubicBezTo>
                      <a:pt x="4117" y="6922"/>
                      <a:pt x="4092" y="6907"/>
                      <a:pt x="4071" y="6907"/>
                    </a:cubicBezTo>
                    <a:cubicBezTo>
                      <a:pt x="4057" y="6907"/>
                      <a:pt x="4045" y="6912"/>
                      <a:pt x="4038" y="6926"/>
                    </a:cubicBezTo>
                    <a:cubicBezTo>
                      <a:pt x="3663" y="7320"/>
                      <a:pt x="3484" y="7839"/>
                      <a:pt x="3555" y="8376"/>
                    </a:cubicBezTo>
                    <a:cubicBezTo>
                      <a:pt x="3305" y="8018"/>
                      <a:pt x="3000" y="7660"/>
                      <a:pt x="2786" y="7356"/>
                    </a:cubicBezTo>
                    <a:cubicBezTo>
                      <a:pt x="2765" y="7335"/>
                      <a:pt x="2744" y="7326"/>
                      <a:pt x="2723" y="7326"/>
                    </a:cubicBezTo>
                    <a:cubicBezTo>
                      <a:pt x="2708" y="7326"/>
                      <a:pt x="2693" y="7330"/>
                      <a:pt x="2678" y="7338"/>
                    </a:cubicBezTo>
                    <a:cubicBezTo>
                      <a:pt x="2195" y="7910"/>
                      <a:pt x="2303" y="8734"/>
                      <a:pt x="2696" y="9342"/>
                    </a:cubicBezTo>
                    <a:cubicBezTo>
                      <a:pt x="2320" y="9163"/>
                      <a:pt x="1909" y="9056"/>
                      <a:pt x="1497" y="9002"/>
                    </a:cubicBezTo>
                    <a:cubicBezTo>
                      <a:pt x="1444" y="9002"/>
                      <a:pt x="1408" y="9056"/>
                      <a:pt x="1426" y="9109"/>
                    </a:cubicBezTo>
                    <a:cubicBezTo>
                      <a:pt x="1730" y="10219"/>
                      <a:pt x="2804" y="10702"/>
                      <a:pt x="3859" y="10827"/>
                    </a:cubicBezTo>
                    <a:cubicBezTo>
                      <a:pt x="3877" y="10827"/>
                      <a:pt x="3895" y="10809"/>
                      <a:pt x="3895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67" y="10827"/>
                      <a:pt x="4021" y="10774"/>
                      <a:pt x="3985" y="10756"/>
                    </a:cubicBezTo>
                    <a:cubicBezTo>
                      <a:pt x="3913" y="10684"/>
                      <a:pt x="3842" y="10613"/>
                      <a:pt x="3788" y="10523"/>
                    </a:cubicBezTo>
                    <a:lnTo>
                      <a:pt x="3788" y="10487"/>
                    </a:lnTo>
                    <a:cubicBezTo>
                      <a:pt x="3859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8" y="10827"/>
                      <a:pt x="4092" y="10827"/>
                    </a:cubicBezTo>
                    <a:lnTo>
                      <a:pt x="4110" y="10917"/>
                    </a:lnTo>
                    <a:lnTo>
                      <a:pt x="4092" y="10970"/>
                    </a:lnTo>
                    <a:cubicBezTo>
                      <a:pt x="4056" y="11042"/>
                      <a:pt x="4092" y="11096"/>
                      <a:pt x="4164" y="11114"/>
                    </a:cubicBezTo>
                    <a:cubicBezTo>
                      <a:pt x="4343" y="11955"/>
                      <a:pt x="4539" y="12778"/>
                      <a:pt x="4772" y="13601"/>
                    </a:cubicBezTo>
                    <a:lnTo>
                      <a:pt x="4754" y="13601"/>
                    </a:lnTo>
                    <a:cubicBezTo>
                      <a:pt x="4414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199" y="13082"/>
                      <a:pt x="4289" y="13154"/>
                      <a:pt x="4361" y="13243"/>
                    </a:cubicBezTo>
                    <a:cubicBezTo>
                      <a:pt x="4450" y="13351"/>
                      <a:pt x="4539" y="13458"/>
                      <a:pt x="4647" y="13565"/>
                    </a:cubicBezTo>
                    <a:cubicBezTo>
                      <a:pt x="4653" y="13569"/>
                      <a:pt x="4661" y="13570"/>
                      <a:pt x="4668" y="13570"/>
                    </a:cubicBezTo>
                    <a:cubicBezTo>
                      <a:pt x="4700" y="13570"/>
                      <a:pt x="4733" y="13541"/>
                      <a:pt x="4718" y="13512"/>
                    </a:cubicBezTo>
                    <a:cubicBezTo>
                      <a:pt x="4665" y="13368"/>
                      <a:pt x="4575" y="13243"/>
                      <a:pt x="4468" y="13136"/>
                    </a:cubicBezTo>
                    <a:cubicBezTo>
                      <a:pt x="4361" y="13011"/>
                      <a:pt x="4217" y="12903"/>
                      <a:pt x="4074" y="12832"/>
                    </a:cubicBezTo>
                    <a:cubicBezTo>
                      <a:pt x="4060" y="12827"/>
                      <a:pt x="4047" y="12825"/>
                      <a:pt x="4035" y="12825"/>
                    </a:cubicBezTo>
                    <a:cubicBezTo>
                      <a:pt x="4003" y="12825"/>
                      <a:pt x="3980" y="12841"/>
                      <a:pt x="3967" y="12867"/>
                    </a:cubicBezTo>
                    <a:cubicBezTo>
                      <a:pt x="3899" y="13305"/>
                      <a:pt x="4244" y="13695"/>
                      <a:pt x="4672" y="13695"/>
                    </a:cubicBezTo>
                    <a:cubicBezTo>
                      <a:pt x="4699" y="13695"/>
                      <a:pt x="4727" y="13694"/>
                      <a:pt x="4754" y="13691"/>
                    </a:cubicBezTo>
                    <a:cubicBezTo>
                      <a:pt x="4772" y="13691"/>
                      <a:pt x="4772" y="13673"/>
                      <a:pt x="4790" y="13673"/>
                    </a:cubicBezTo>
                    <a:cubicBezTo>
                      <a:pt x="5130" y="14943"/>
                      <a:pt x="5595" y="16178"/>
                      <a:pt x="6168" y="17359"/>
                    </a:cubicBezTo>
                    <a:cubicBezTo>
                      <a:pt x="5882" y="17001"/>
                      <a:pt x="5595" y="16625"/>
                      <a:pt x="5291" y="16250"/>
                    </a:cubicBezTo>
                    <a:cubicBezTo>
                      <a:pt x="4182" y="14317"/>
                      <a:pt x="2571" y="12492"/>
                      <a:pt x="191" y="12456"/>
                    </a:cubicBezTo>
                    <a:cubicBezTo>
                      <a:pt x="137" y="12474"/>
                      <a:pt x="137" y="12527"/>
                      <a:pt x="191" y="12545"/>
                    </a:cubicBezTo>
                    <a:cubicBezTo>
                      <a:pt x="1408" y="12814"/>
                      <a:pt x="2428" y="13100"/>
                      <a:pt x="3394" y="13941"/>
                    </a:cubicBezTo>
                    <a:cubicBezTo>
                      <a:pt x="3931" y="14442"/>
                      <a:pt x="4396" y="15033"/>
                      <a:pt x="4790" y="15659"/>
                    </a:cubicBezTo>
                    <a:cubicBezTo>
                      <a:pt x="3573" y="14227"/>
                      <a:pt x="2159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76" y="13225"/>
                      <a:pt x="2839" y="13816"/>
                      <a:pt x="3967" y="14925"/>
                    </a:cubicBezTo>
                    <a:cubicBezTo>
                      <a:pt x="4431" y="15389"/>
                      <a:pt x="4859" y="15871"/>
                      <a:pt x="5269" y="16388"/>
                    </a:cubicBezTo>
                    <a:lnTo>
                      <a:pt x="5269" y="16388"/>
                    </a:lnTo>
                    <a:cubicBezTo>
                      <a:pt x="4679" y="15777"/>
                      <a:pt x="3832" y="15475"/>
                      <a:pt x="3072" y="15104"/>
                    </a:cubicBezTo>
                    <a:cubicBezTo>
                      <a:pt x="1891" y="14514"/>
                      <a:pt x="1014" y="13529"/>
                      <a:pt x="84" y="12599"/>
                    </a:cubicBezTo>
                    <a:cubicBezTo>
                      <a:pt x="77" y="12596"/>
                      <a:pt x="70" y="12594"/>
                      <a:pt x="6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92" y="13422"/>
                      <a:pt x="1426" y="14120"/>
                      <a:pt x="2231" y="14728"/>
                    </a:cubicBezTo>
                    <a:cubicBezTo>
                      <a:pt x="3197" y="15444"/>
                      <a:pt x="4361" y="15802"/>
                      <a:pt x="5309" y="16554"/>
                    </a:cubicBezTo>
                    <a:cubicBezTo>
                      <a:pt x="5318" y="16563"/>
                      <a:pt x="5331" y="16567"/>
                      <a:pt x="5345" y="16567"/>
                    </a:cubicBezTo>
                    <a:cubicBezTo>
                      <a:pt x="5358" y="16567"/>
                      <a:pt x="5372" y="16563"/>
                      <a:pt x="5381" y="16554"/>
                    </a:cubicBezTo>
                    <a:lnTo>
                      <a:pt x="5398" y="16590"/>
                    </a:lnTo>
                    <a:cubicBezTo>
                      <a:pt x="5398" y="16598"/>
                      <a:pt x="5403" y="16603"/>
                      <a:pt x="5410" y="16603"/>
                    </a:cubicBezTo>
                    <a:cubicBezTo>
                      <a:pt x="5416" y="16603"/>
                      <a:pt x="5425" y="16598"/>
                      <a:pt x="5434" y="16590"/>
                    </a:cubicBezTo>
                    <a:cubicBezTo>
                      <a:pt x="5738" y="16965"/>
                      <a:pt x="6025" y="17341"/>
                      <a:pt x="6311" y="17699"/>
                    </a:cubicBezTo>
                    <a:cubicBezTo>
                      <a:pt x="7027" y="19131"/>
                      <a:pt x="7796" y="20491"/>
                      <a:pt x="8423" y="21904"/>
                    </a:cubicBezTo>
                    <a:cubicBezTo>
                      <a:pt x="8190" y="21618"/>
                      <a:pt x="7868" y="21439"/>
                      <a:pt x="7492" y="21403"/>
                    </a:cubicBezTo>
                    <a:cubicBezTo>
                      <a:pt x="7438" y="21403"/>
                      <a:pt x="7403" y="21457"/>
                      <a:pt x="7438" y="21511"/>
                    </a:cubicBezTo>
                    <a:cubicBezTo>
                      <a:pt x="7635" y="21904"/>
                      <a:pt x="8029" y="22173"/>
                      <a:pt x="8476" y="22209"/>
                    </a:cubicBezTo>
                    <a:cubicBezTo>
                      <a:pt x="8512" y="22209"/>
                      <a:pt x="8530" y="22173"/>
                      <a:pt x="8530" y="22155"/>
                    </a:cubicBezTo>
                    <a:cubicBezTo>
                      <a:pt x="8852" y="22889"/>
                      <a:pt x="9121" y="23676"/>
                      <a:pt x="9353" y="24463"/>
                    </a:cubicBezTo>
                    <a:cubicBezTo>
                      <a:pt x="9156" y="24875"/>
                      <a:pt x="8977" y="25322"/>
                      <a:pt x="8834" y="25752"/>
                    </a:cubicBezTo>
                    <a:cubicBezTo>
                      <a:pt x="8888" y="25394"/>
                      <a:pt x="8852" y="24964"/>
                      <a:pt x="8566" y="24732"/>
                    </a:cubicBezTo>
                    <a:cubicBezTo>
                      <a:pt x="8543" y="24709"/>
                      <a:pt x="8521" y="24699"/>
                      <a:pt x="8501" y="24699"/>
                    </a:cubicBezTo>
                    <a:cubicBezTo>
                      <a:pt x="8474" y="24699"/>
                      <a:pt x="8451" y="24719"/>
                      <a:pt x="8441" y="24750"/>
                    </a:cubicBezTo>
                    <a:cubicBezTo>
                      <a:pt x="8351" y="25161"/>
                      <a:pt x="8441" y="25591"/>
                      <a:pt x="8727" y="25913"/>
                    </a:cubicBezTo>
                    <a:lnTo>
                      <a:pt x="8727" y="25967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9"/>
                      <a:pt x="8423" y="27076"/>
                      <a:pt x="8315" y="27631"/>
                    </a:cubicBezTo>
                    <a:cubicBezTo>
                      <a:pt x="8280" y="27828"/>
                      <a:pt x="8244" y="28042"/>
                      <a:pt x="8226" y="28239"/>
                    </a:cubicBezTo>
                    <a:cubicBezTo>
                      <a:pt x="8244" y="27792"/>
                      <a:pt x="8262" y="27344"/>
                      <a:pt x="8262" y="26879"/>
                    </a:cubicBezTo>
                    <a:cubicBezTo>
                      <a:pt x="8262" y="25806"/>
                      <a:pt x="7886" y="24857"/>
                      <a:pt x="7689" y="23819"/>
                    </a:cubicBezTo>
                    <a:cubicBezTo>
                      <a:pt x="7680" y="23783"/>
                      <a:pt x="7649" y="23765"/>
                      <a:pt x="7617" y="23765"/>
                    </a:cubicBezTo>
                    <a:cubicBezTo>
                      <a:pt x="7586" y="23765"/>
                      <a:pt x="7555" y="23783"/>
                      <a:pt x="7546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47" y="31747"/>
                      <a:pt x="8262" y="33483"/>
                      <a:pt x="8691" y="35147"/>
                    </a:cubicBezTo>
                    <a:cubicBezTo>
                      <a:pt x="8047" y="34001"/>
                      <a:pt x="7116" y="32964"/>
                      <a:pt x="6222" y="32015"/>
                    </a:cubicBezTo>
                    <a:cubicBezTo>
                      <a:pt x="6204" y="31800"/>
                      <a:pt x="6168" y="31550"/>
                      <a:pt x="6150" y="31317"/>
                    </a:cubicBezTo>
                    <a:cubicBezTo>
                      <a:pt x="6401" y="30619"/>
                      <a:pt x="6794" y="29868"/>
                      <a:pt x="6490" y="29152"/>
                    </a:cubicBezTo>
                    <a:cubicBezTo>
                      <a:pt x="6481" y="29125"/>
                      <a:pt x="6459" y="29112"/>
                      <a:pt x="6434" y="29112"/>
                    </a:cubicBezTo>
                    <a:cubicBezTo>
                      <a:pt x="6410" y="29112"/>
                      <a:pt x="6383" y="29125"/>
                      <a:pt x="6365" y="29152"/>
                    </a:cubicBezTo>
                    <a:cubicBezTo>
                      <a:pt x="6275" y="29367"/>
                      <a:pt x="6168" y="29563"/>
                      <a:pt x="6061" y="29760"/>
                    </a:cubicBezTo>
                    <a:cubicBezTo>
                      <a:pt x="6078" y="29385"/>
                      <a:pt x="6078" y="28991"/>
                      <a:pt x="6096" y="28615"/>
                    </a:cubicBezTo>
                    <a:cubicBezTo>
                      <a:pt x="6096" y="28579"/>
                      <a:pt x="6043" y="28543"/>
                      <a:pt x="5989" y="28543"/>
                    </a:cubicBezTo>
                    <a:cubicBezTo>
                      <a:pt x="5434" y="28776"/>
                      <a:pt x="5202" y="29367"/>
                      <a:pt x="5219" y="29939"/>
                    </a:cubicBezTo>
                    <a:cubicBezTo>
                      <a:pt x="4897" y="29528"/>
                      <a:pt x="4486" y="29188"/>
                      <a:pt x="4021" y="28937"/>
                    </a:cubicBezTo>
                    <a:cubicBezTo>
                      <a:pt x="4011" y="28934"/>
                      <a:pt x="4001" y="28933"/>
                      <a:pt x="3992" y="28933"/>
                    </a:cubicBezTo>
                    <a:cubicBezTo>
                      <a:pt x="3949" y="28933"/>
                      <a:pt x="3913" y="28965"/>
                      <a:pt x="3913" y="29009"/>
                    </a:cubicBezTo>
                    <a:cubicBezTo>
                      <a:pt x="3949" y="29492"/>
                      <a:pt x="4092" y="29957"/>
                      <a:pt x="4325" y="30369"/>
                    </a:cubicBezTo>
                    <a:lnTo>
                      <a:pt x="4289" y="30333"/>
                    </a:lnTo>
                    <a:cubicBezTo>
                      <a:pt x="4083" y="30191"/>
                      <a:pt x="3710" y="29957"/>
                      <a:pt x="3390" y="29957"/>
                    </a:cubicBezTo>
                    <a:cubicBezTo>
                      <a:pt x="3266" y="29957"/>
                      <a:pt x="3149" y="29992"/>
                      <a:pt x="3054" y="30082"/>
                    </a:cubicBezTo>
                    <a:cubicBezTo>
                      <a:pt x="2571" y="30530"/>
                      <a:pt x="3090" y="30924"/>
                      <a:pt x="3680" y="31174"/>
                    </a:cubicBezTo>
                    <a:lnTo>
                      <a:pt x="3430" y="31174"/>
                    </a:lnTo>
                    <a:cubicBezTo>
                      <a:pt x="2750" y="31246"/>
                      <a:pt x="2696" y="31800"/>
                      <a:pt x="2947" y="32337"/>
                    </a:cubicBezTo>
                    <a:cubicBezTo>
                      <a:pt x="2956" y="32364"/>
                      <a:pt x="2983" y="32377"/>
                      <a:pt x="3009" y="32377"/>
                    </a:cubicBezTo>
                    <a:cubicBezTo>
                      <a:pt x="3036" y="32377"/>
                      <a:pt x="3063" y="32364"/>
                      <a:pt x="3072" y="32337"/>
                    </a:cubicBezTo>
                    <a:cubicBezTo>
                      <a:pt x="3310" y="31989"/>
                      <a:pt x="3754" y="31890"/>
                      <a:pt x="4220" y="31890"/>
                    </a:cubicBezTo>
                    <a:cubicBezTo>
                      <a:pt x="4664" y="31890"/>
                      <a:pt x="5129" y="31981"/>
                      <a:pt x="5452" y="32033"/>
                    </a:cubicBezTo>
                    <a:cubicBezTo>
                      <a:pt x="5458" y="32035"/>
                      <a:pt x="5463" y="32036"/>
                      <a:pt x="5468" y="32036"/>
                    </a:cubicBezTo>
                    <a:cubicBezTo>
                      <a:pt x="5509" y="32036"/>
                      <a:pt x="5518" y="31977"/>
                      <a:pt x="5470" y="31961"/>
                    </a:cubicBezTo>
                    <a:cubicBezTo>
                      <a:pt x="5158" y="31832"/>
                      <a:pt x="4708" y="31735"/>
                      <a:pt x="4264" y="31735"/>
                    </a:cubicBezTo>
                    <a:cubicBezTo>
                      <a:pt x="3790" y="31735"/>
                      <a:pt x="3323" y="31845"/>
                      <a:pt x="3036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25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8" y="31926"/>
                      <a:pt x="5631" y="31997"/>
                      <a:pt x="5882" y="32033"/>
                    </a:cubicBezTo>
                    <a:lnTo>
                      <a:pt x="5882" y="32069"/>
                    </a:lnTo>
                    <a:cubicBezTo>
                      <a:pt x="5892" y="32100"/>
                      <a:pt x="5921" y="32119"/>
                      <a:pt x="5953" y="32119"/>
                    </a:cubicBezTo>
                    <a:cubicBezTo>
                      <a:pt x="5977" y="32119"/>
                      <a:pt x="6002" y="32109"/>
                      <a:pt x="6025" y="32087"/>
                    </a:cubicBezTo>
                    <a:cubicBezTo>
                      <a:pt x="6043" y="32105"/>
                      <a:pt x="6061" y="32122"/>
                      <a:pt x="6096" y="32122"/>
                    </a:cubicBezTo>
                    <a:cubicBezTo>
                      <a:pt x="6096" y="32158"/>
                      <a:pt x="6096" y="32194"/>
                      <a:pt x="6114" y="32230"/>
                    </a:cubicBezTo>
                    <a:cubicBezTo>
                      <a:pt x="6122" y="32261"/>
                      <a:pt x="6151" y="32275"/>
                      <a:pt x="6179" y="32275"/>
                    </a:cubicBezTo>
                    <a:cubicBezTo>
                      <a:pt x="6214" y="32275"/>
                      <a:pt x="6250" y="32252"/>
                      <a:pt x="6240" y="32212"/>
                    </a:cubicBezTo>
                    <a:lnTo>
                      <a:pt x="6240" y="32176"/>
                    </a:lnTo>
                    <a:cubicBezTo>
                      <a:pt x="6705" y="32695"/>
                      <a:pt x="7134" y="33232"/>
                      <a:pt x="7564" y="33769"/>
                    </a:cubicBezTo>
                    <a:cubicBezTo>
                      <a:pt x="8083" y="34449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6" y="36722"/>
                      <a:pt x="9264" y="37062"/>
                    </a:cubicBezTo>
                    <a:cubicBezTo>
                      <a:pt x="8189" y="35370"/>
                      <a:pt x="6420" y="33696"/>
                      <a:pt x="4624" y="33696"/>
                    </a:cubicBezTo>
                    <a:cubicBezTo>
                      <a:pt x="4596" y="33696"/>
                      <a:pt x="4568" y="33696"/>
                      <a:pt x="4539" y="33697"/>
                    </a:cubicBezTo>
                    <a:cubicBezTo>
                      <a:pt x="4468" y="33697"/>
                      <a:pt x="4432" y="33787"/>
                      <a:pt x="4486" y="33840"/>
                    </a:cubicBezTo>
                    <a:cubicBezTo>
                      <a:pt x="5291" y="34699"/>
                      <a:pt x="5846" y="35898"/>
                      <a:pt x="6794" y="36632"/>
                    </a:cubicBezTo>
                    <a:cubicBezTo>
                      <a:pt x="7564" y="37240"/>
                      <a:pt x="8584" y="37581"/>
                      <a:pt x="9335" y="38189"/>
                    </a:cubicBezTo>
                    <a:cubicBezTo>
                      <a:pt x="9479" y="38386"/>
                      <a:pt x="9622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799" y="38751"/>
                      <a:pt x="9819" y="38734"/>
                      <a:pt x="9819" y="38708"/>
                    </a:cubicBezTo>
                    <a:cubicBezTo>
                      <a:pt x="9801" y="38672"/>
                      <a:pt x="9783" y="38636"/>
                      <a:pt x="9747" y="38601"/>
                    </a:cubicBezTo>
                    <a:lnTo>
                      <a:pt x="9747" y="38601"/>
                    </a:lnTo>
                    <a:cubicBezTo>
                      <a:pt x="9836" y="38690"/>
                      <a:pt x="9908" y="38780"/>
                      <a:pt x="9980" y="38887"/>
                    </a:cubicBezTo>
                    <a:cubicBezTo>
                      <a:pt x="10266" y="39585"/>
                      <a:pt x="10588" y="40301"/>
                      <a:pt x="10874" y="40998"/>
                    </a:cubicBezTo>
                    <a:lnTo>
                      <a:pt x="10713" y="40909"/>
                    </a:lnTo>
                    <a:cubicBezTo>
                      <a:pt x="10570" y="40676"/>
                      <a:pt x="10391" y="40480"/>
                      <a:pt x="10212" y="40283"/>
                    </a:cubicBezTo>
                    <a:cubicBezTo>
                      <a:pt x="10033" y="40050"/>
                      <a:pt x="9801" y="39871"/>
                      <a:pt x="9532" y="39782"/>
                    </a:cubicBezTo>
                    <a:cubicBezTo>
                      <a:pt x="9523" y="39779"/>
                      <a:pt x="9513" y="39778"/>
                      <a:pt x="9504" y="39778"/>
                    </a:cubicBezTo>
                    <a:cubicBezTo>
                      <a:pt x="9444" y="39778"/>
                      <a:pt x="9394" y="39827"/>
                      <a:pt x="9425" y="39889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3" y="42269"/>
                      <a:pt x="11733" y="43414"/>
                      <a:pt x="11948" y="44577"/>
                    </a:cubicBezTo>
                    <a:cubicBezTo>
                      <a:pt x="11948" y="44792"/>
                      <a:pt x="11930" y="44989"/>
                      <a:pt x="11912" y="45186"/>
                    </a:cubicBezTo>
                    <a:cubicBezTo>
                      <a:pt x="11805" y="44685"/>
                      <a:pt x="11554" y="44184"/>
                      <a:pt x="11161" y="44023"/>
                    </a:cubicBezTo>
                    <a:cubicBezTo>
                      <a:pt x="11143" y="44010"/>
                      <a:pt x="11125" y="44004"/>
                      <a:pt x="11107" y="44004"/>
                    </a:cubicBezTo>
                    <a:cubicBezTo>
                      <a:pt x="1105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59" y="45991"/>
                    </a:cubicBezTo>
                    <a:cubicBezTo>
                      <a:pt x="11680" y="47978"/>
                      <a:pt x="11322" y="49946"/>
                      <a:pt x="10803" y="51861"/>
                    </a:cubicBezTo>
                    <a:cubicBezTo>
                      <a:pt x="10792" y="51904"/>
                      <a:pt x="10827" y="51928"/>
                      <a:pt x="10860" y="51928"/>
                    </a:cubicBezTo>
                    <a:cubicBezTo>
                      <a:pt x="10882" y="51928"/>
                      <a:pt x="10903" y="51918"/>
                      <a:pt x="10910" y="51897"/>
                    </a:cubicBezTo>
                    <a:cubicBezTo>
                      <a:pt x="11465" y="50483"/>
                      <a:pt x="11859" y="49015"/>
                      <a:pt x="12073" y="47512"/>
                    </a:cubicBezTo>
                    <a:cubicBezTo>
                      <a:pt x="12682" y="47011"/>
                      <a:pt x="13272" y="46045"/>
                      <a:pt x="13183" y="45275"/>
                    </a:cubicBezTo>
                    <a:cubicBezTo>
                      <a:pt x="13183" y="45234"/>
                      <a:pt x="13140" y="45192"/>
                      <a:pt x="13096" y="45192"/>
                    </a:cubicBezTo>
                    <a:cubicBezTo>
                      <a:pt x="13083" y="45192"/>
                      <a:pt x="13070" y="45196"/>
                      <a:pt x="13058" y="45204"/>
                    </a:cubicBezTo>
                    <a:cubicBezTo>
                      <a:pt x="12574" y="45544"/>
                      <a:pt x="12413" y="46063"/>
                      <a:pt x="12181" y="46546"/>
                    </a:cubicBezTo>
                    <a:cubicBezTo>
                      <a:pt x="12306" y="45258"/>
                      <a:pt x="12342" y="43951"/>
                      <a:pt x="12306" y="42645"/>
                    </a:cubicBezTo>
                    <a:cubicBezTo>
                      <a:pt x="12753" y="42144"/>
                      <a:pt x="12897" y="41392"/>
                      <a:pt x="13004" y="40748"/>
                    </a:cubicBezTo>
                    <a:cubicBezTo>
                      <a:pt x="13018" y="40704"/>
                      <a:pt x="12974" y="40649"/>
                      <a:pt x="12928" y="40649"/>
                    </a:cubicBezTo>
                    <a:cubicBezTo>
                      <a:pt x="12917" y="40649"/>
                      <a:pt x="12907" y="40652"/>
                      <a:pt x="12897" y="40658"/>
                    </a:cubicBezTo>
                    <a:cubicBezTo>
                      <a:pt x="12610" y="40963"/>
                      <a:pt x="12395" y="41303"/>
                      <a:pt x="12252" y="41678"/>
                    </a:cubicBezTo>
                    <a:cubicBezTo>
                      <a:pt x="12252" y="41589"/>
                      <a:pt x="12252" y="41482"/>
                      <a:pt x="12234" y="41392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1"/>
                      <a:pt x="14203" y="35702"/>
                      <a:pt x="14937" y="34646"/>
                    </a:cubicBezTo>
                    <a:cubicBezTo>
                      <a:pt x="16010" y="33125"/>
                      <a:pt x="17048" y="31639"/>
                      <a:pt x="17818" y="29957"/>
                    </a:cubicBezTo>
                    <a:cubicBezTo>
                      <a:pt x="17850" y="29893"/>
                      <a:pt x="17810" y="29829"/>
                      <a:pt x="17750" y="29829"/>
                    </a:cubicBezTo>
                    <a:cubicBezTo>
                      <a:pt x="17743" y="29829"/>
                      <a:pt x="17736" y="29830"/>
                      <a:pt x="17728" y="29832"/>
                    </a:cubicBezTo>
                    <a:cubicBezTo>
                      <a:pt x="15599" y="30458"/>
                      <a:pt x="14113" y="32212"/>
                      <a:pt x="13272" y="34234"/>
                    </a:cubicBezTo>
                    <a:cubicBezTo>
                      <a:pt x="13451" y="33339"/>
                      <a:pt x="13648" y="32463"/>
                      <a:pt x="13845" y="31568"/>
                    </a:cubicBezTo>
                    <a:lnTo>
                      <a:pt x="13845" y="31604"/>
                    </a:lnTo>
                    <a:cubicBezTo>
                      <a:pt x="13854" y="31612"/>
                      <a:pt x="13872" y="31617"/>
                      <a:pt x="13887" y="31617"/>
                    </a:cubicBezTo>
                    <a:cubicBezTo>
                      <a:pt x="13903" y="31617"/>
                      <a:pt x="13917" y="31612"/>
                      <a:pt x="13917" y="31604"/>
                    </a:cubicBezTo>
                    <a:cubicBezTo>
                      <a:pt x="13952" y="31425"/>
                      <a:pt x="13970" y="31246"/>
                      <a:pt x="13970" y="31067"/>
                    </a:cubicBezTo>
                    <a:cubicBezTo>
                      <a:pt x="14095" y="30548"/>
                      <a:pt x="14221" y="30047"/>
                      <a:pt x="14364" y="29528"/>
                    </a:cubicBezTo>
                    <a:cubicBezTo>
                      <a:pt x="14829" y="29295"/>
                      <a:pt x="15205" y="28919"/>
                      <a:pt x="15438" y="28454"/>
                    </a:cubicBezTo>
                    <a:cubicBezTo>
                      <a:pt x="15470" y="28406"/>
                      <a:pt x="15430" y="28344"/>
                      <a:pt x="15370" y="28344"/>
                    </a:cubicBezTo>
                    <a:cubicBezTo>
                      <a:pt x="15363" y="28344"/>
                      <a:pt x="15356" y="28345"/>
                      <a:pt x="15348" y="28347"/>
                    </a:cubicBezTo>
                    <a:cubicBezTo>
                      <a:pt x="15044" y="28418"/>
                      <a:pt x="14758" y="28597"/>
                      <a:pt x="14561" y="28830"/>
                    </a:cubicBezTo>
                    <a:cubicBezTo>
                      <a:pt x="14650" y="28472"/>
                      <a:pt x="14740" y="28114"/>
                      <a:pt x="14847" y="27756"/>
                    </a:cubicBezTo>
                    <a:cubicBezTo>
                      <a:pt x="15098" y="27577"/>
                      <a:pt x="15348" y="27398"/>
                      <a:pt x="15581" y="27183"/>
                    </a:cubicBezTo>
                    <a:lnTo>
                      <a:pt x="15581" y="27183"/>
                    </a:lnTo>
                    <a:cubicBezTo>
                      <a:pt x="15545" y="27219"/>
                      <a:pt x="15527" y="27255"/>
                      <a:pt x="15509" y="27291"/>
                    </a:cubicBezTo>
                    <a:cubicBezTo>
                      <a:pt x="15495" y="27320"/>
                      <a:pt x="15516" y="27349"/>
                      <a:pt x="15534" y="27349"/>
                    </a:cubicBezTo>
                    <a:cubicBezTo>
                      <a:pt x="15538" y="27349"/>
                      <a:pt x="15542" y="27348"/>
                      <a:pt x="15545" y="27344"/>
                    </a:cubicBezTo>
                    <a:cubicBezTo>
                      <a:pt x="15617" y="27291"/>
                      <a:pt x="15688" y="27237"/>
                      <a:pt x="15742" y="27166"/>
                    </a:cubicBezTo>
                    <a:cubicBezTo>
                      <a:pt x="15763" y="27167"/>
                      <a:pt x="15784" y="27167"/>
                      <a:pt x="15805" y="27167"/>
                    </a:cubicBezTo>
                    <a:cubicBezTo>
                      <a:pt x="16492" y="27167"/>
                      <a:pt x="17330" y="26618"/>
                      <a:pt x="17764" y="26271"/>
                    </a:cubicBezTo>
                    <a:cubicBezTo>
                      <a:pt x="17800" y="26217"/>
                      <a:pt x="17764" y="26146"/>
                      <a:pt x="17710" y="26146"/>
                    </a:cubicBezTo>
                    <a:cubicBezTo>
                      <a:pt x="17263" y="26163"/>
                      <a:pt x="16816" y="26271"/>
                      <a:pt x="16404" y="26432"/>
                    </a:cubicBezTo>
                    <a:cubicBezTo>
                      <a:pt x="16923" y="26002"/>
                      <a:pt x="17370" y="25483"/>
                      <a:pt x="17728" y="24893"/>
                    </a:cubicBezTo>
                    <a:cubicBezTo>
                      <a:pt x="17746" y="24857"/>
                      <a:pt x="17710" y="24803"/>
                      <a:pt x="17657" y="24803"/>
                    </a:cubicBezTo>
                    <a:cubicBezTo>
                      <a:pt x="17639" y="24803"/>
                      <a:pt x="17621" y="24803"/>
                      <a:pt x="17603" y="24803"/>
                    </a:cubicBezTo>
                    <a:cubicBezTo>
                      <a:pt x="17050" y="24803"/>
                      <a:pt x="16536" y="25067"/>
                      <a:pt x="16189" y="25483"/>
                    </a:cubicBezTo>
                    <a:cubicBezTo>
                      <a:pt x="16386" y="24911"/>
                      <a:pt x="16350" y="24302"/>
                      <a:pt x="16082" y="23765"/>
                    </a:cubicBezTo>
                    <a:cubicBezTo>
                      <a:pt x="16060" y="23743"/>
                      <a:pt x="16031" y="23728"/>
                      <a:pt x="16003" y="23728"/>
                    </a:cubicBezTo>
                    <a:cubicBezTo>
                      <a:pt x="15987" y="23728"/>
                      <a:pt x="15970" y="23734"/>
                      <a:pt x="15957" y="23748"/>
                    </a:cubicBezTo>
                    <a:cubicBezTo>
                      <a:pt x="15581" y="24105"/>
                      <a:pt x="15312" y="24553"/>
                      <a:pt x="15169" y="25054"/>
                    </a:cubicBezTo>
                    <a:cubicBezTo>
                      <a:pt x="15098" y="24785"/>
                      <a:pt x="14972" y="24535"/>
                      <a:pt x="14811" y="24320"/>
                    </a:cubicBezTo>
                    <a:cubicBezTo>
                      <a:pt x="14716" y="24197"/>
                      <a:pt x="14318" y="23814"/>
                      <a:pt x="14048" y="23814"/>
                    </a:cubicBezTo>
                    <a:cubicBezTo>
                      <a:pt x="13963" y="23814"/>
                      <a:pt x="13892" y="23851"/>
                      <a:pt x="13845" y="23944"/>
                    </a:cubicBezTo>
                    <a:cubicBezTo>
                      <a:pt x="13612" y="24463"/>
                      <a:pt x="13791" y="25090"/>
                      <a:pt x="13988" y="25609"/>
                    </a:cubicBezTo>
                    <a:cubicBezTo>
                      <a:pt x="13765" y="25414"/>
                      <a:pt x="13499" y="25316"/>
                      <a:pt x="13224" y="25316"/>
                    </a:cubicBezTo>
                    <a:cubicBezTo>
                      <a:pt x="13145" y="25316"/>
                      <a:pt x="13066" y="25324"/>
                      <a:pt x="12986" y="25340"/>
                    </a:cubicBezTo>
                    <a:cubicBezTo>
                      <a:pt x="12950" y="25340"/>
                      <a:pt x="12932" y="25376"/>
                      <a:pt x="12932" y="25412"/>
                    </a:cubicBezTo>
                    <a:cubicBezTo>
                      <a:pt x="12932" y="26235"/>
                      <a:pt x="13738" y="27130"/>
                      <a:pt x="14579" y="27148"/>
                    </a:cubicBezTo>
                    <a:cubicBezTo>
                      <a:pt x="14632" y="27309"/>
                      <a:pt x="14686" y="27470"/>
                      <a:pt x="14740" y="27613"/>
                    </a:cubicBezTo>
                    <a:cubicBezTo>
                      <a:pt x="14740" y="27631"/>
                      <a:pt x="14758" y="27631"/>
                      <a:pt x="14758" y="27649"/>
                    </a:cubicBezTo>
                    <a:cubicBezTo>
                      <a:pt x="14758" y="27649"/>
                      <a:pt x="14758" y="27649"/>
                      <a:pt x="14758" y="27667"/>
                    </a:cubicBezTo>
                    <a:cubicBezTo>
                      <a:pt x="14758" y="27685"/>
                      <a:pt x="14758" y="27685"/>
                      <a:pt x="14758" y="27702"/>
                    </a:cubicBezTo>
                    <a:cubicBezTo>
                      <a:pt x="14614" y="28203"/>
                      <a:pt x="14453" y="28687"/>
                      <a:pt x="14310" y="29188"/>
                    </a:cubicBezTo>
                    <a:cubicBezTo>
                      <a:pt x="14292" y="29188"/>
                      <a:pt x="14292" y="29206"/>
                      <a:pt x="14310" y="29223"/>
                    </a:cubicBezTo>
                    <a:lnTo>
                      <a:pt x="14239" y="29402"/>
                    </a:lnTo>
                    <a:cubicBezTo>
                      <a:pt x="14185" y="29456"/>
                      <a:pt x="14113" y="29510"/>
                      <a:pt x="14042" y="29563"/>
                    </a:cubicBezTo>
                    <a:cubicBezTo>
                      <a:pt x="13995" y="29594"/>
                      <a:pt x="14029" y="29639"/>
                      <a:pt x="14074" y="29639"/>
                    </a:cubicBezTo>
                    <a:cubicBezTo>
                      <a:pt x="14081" y="29639"/>
                      <a:pt x="14088" y="29638"/>
                      <a:pt x="14095" y="29635"/>
                    </a:cubicBezTo>
                    <a:cubicBezTo>
                      <a:pt x="14149" y="29635"/>
                      <a:pt x="14149" y="29617"/>
                      <a:pt x="14185" y="29599"/>
                    </a:cubicBezTo>
                    <a:lnTo>
                      <a:pt x="14185" y="29599"/>
                    </a:lnTo>
                    <a:cubicBezTo>
                      <a:pt x="14095" y="29903"/>
                      <a:pt x="14006" y="30190"/>
                      <a:pt x="13934" y="30476"/>
                    </a:cubicBezTo>
                    <a:cubicBezTo>
                      <a:pt x="13863" y="30190"/>
                      <a:pt x="13720" y="29903"/>
                      <a:pt x="13541" y="29671"/>
                    </a:cubicBezTo>
                    <a:cubicBezTo>
                      <a:pt x="13528" y="29658"/>
                      <a:pt x="13511" y="29652"/>
                      <a:pt x="13494" y="29652"/>
                    </a:cubicBezTo>
                    <a:cubicBezTo>
                      <a:pt x="13463" y="29652"/>
                      <a:pt x="13433" y="29672"/>
                      <a:pt x="13433" y="29707"/>
                    </a:cubicBezTo>
                    <a:cubicBezTo>
                      <a:pt x="13326" y="30154"/>
                      <a:pt x="13523" y="30709"/>
                      <a:pt x="13738" y="31138"/>
                    </a:cubicBezTo>
                    <a:cubicBezTo>
                      <a:pt x="13594" y="31693"/>
                      <a:pt x="13451" y="32248"/>
                      <a:pt x="13308" y="32803"/>
                    </a:cubicBezTo>
                    <a:cubicBezTo>
                      <a:pt x="13290" y="32391"/>
                      <a:pt x="13183" y="32015"/>
                      <a:pt x="12950" y="31675"/>
                    </a:cubicBezTo>
                    <a:cubicBezTo>
                      <a:pt x="12940" y="31655"/>
                      <a:pt x="12914" y="31641"/>
                      <a:pt x="12890" y="31641"/>
                    </a:cubicBezTo>
                    <a:cubicBezTo>
                      <a:pt x="12870" y="31641"/>
                      <a:pt x="12851" y="31651"/>
                      <a:pt x="12843" y="31675"/>
                    </a:cubicBezTo>
                    <a:cubicBezTo>
                      <a:pt x="12610" y="32140"/>
                      <a:pt x="12843" y="32856"/>
                      <a:pt x="13183" y="33268"/>
                    </a:cubicBezTo>
                    <a:lnTo>
                      <a:pt x="13183" y="33304"/>
                    </a:lnTo>
                    <a:cubicBezTo>
                      <a:pt x="12843" y="34717"/>
                      <a:pt x="12557" y="36131"/>
                      <a:pt x="12342" y="37581"/>
                    </a:cubicBezTo>
                    <a:cubicBezTo>
                      <a:pt x="12234" y="37849"/>
                      <a:pt x="12109" y="38099"/>
                      <a:pt x="11966" y="38368"/>
                    </a:cubicBezTo>
                    <a:cubicBezTo>
                      <a:pt x="11940" y="38407"/>
                      <a:pt x="11979" y="38436"/>
                      <a:pt x="12017" y="38436"/>
                    </a:cubicBezTo>
                    <a:cubicBezTo>
                      <a:pt x="12031" y="38436"/>
                      <a:pt x="12045" y="38432"/>
                      <a:pt x="12055" y="38422"/>
                    </a:cubicBezTo>
                    <a:cubicBezTo>
                      <a:pt x="12091" y="38368"/>
                      <a:pt x="12109" y="38314"/>
                      <a:pt x="12145" y="38261"/>
                    </a:cubicBezTo>
                    <a:cubicBezTo>
                      <a:pt x="12154" y="38269"/>
                      <a:pt x="12167" y="38274"/>
                      <a:pt x="12181" y="38274"/>
                    </a:cubicBezTo>
                    <a:cubicBezTo>
                      <a:pt x="12194" y="38274"/>
                      <a:pt x="12208" y="38269"/>
                      <a:pt x="12216" y="38261"/>
                    </a:cubicBezTo>
                    <a:lnTo>
                      <a:pt x="12252" y="38225"/>
                    </a:lnTo>
                    <a:lnTo>
                      <a:pt x="12252" y="38225"/>
                    </a:lnTo>
                    <a:cubicBezTo>
                      <a:pt x="12181" y="38726"/>
                      <a:pt x="12127" y="39227"/>
                      <a:pt x="12091" y="39728"/>
                    </a:cubicBezTo>
                    <a:cubicBezTo>
                      <a:pt x="11894" y="37921"/>
                      <a:pt x="11626" y="36113"/>
                      <a:pt x="11322" y="34324"/>
                    </a:cubicBezTo>
                    <a:cubicBezTo>
                      <a:pt x="11340" y="34324"/>
                      <a:pt x="11340" y="34306"/>
                      <a:pt x="11340" y="34306"/>
                    </a:cubicBezTo>
                    <a:cubicBezTo>
                      <a:pt x="11733" y="33769"/>
                      <a:pt x="11984" y="32964"/>
                      <a:pt x="11751" y="32355"/>
                    </a:cubicBezTo>
                    <a:cubicBezTo>
                      <a:pt x="11740" y="32320"/>
                      <a:pt x="11698" y="32293"/>
                      <a:pt x="11660" y="32293"/>
                    </a:cubicBezTo>
                    <a:cubicBezTo>
                      <a:pt x="11640" y="32293"/>
                      <a:pt x="11621" y="32301"/>
                      <a:pt x="11608" y="32319"/>
                    </a:cubicBezTo>
                    <a:cubicBezTo>
                      <a:pt x="11393" y="32606"/>
                      <a:pt x="11232" y="32928"/>
                      <a:pt x="11161" y="33268"/>
                    </a:cubicBezTo>
                    <a:cubicBezTo>
                      <a:pt x="10946" y="31979"/>
                      <a:pt x="10749" y="30691"/>
                      <a:pt x="10570" y="29456"/>
                    </a:cubicBezTo>
                    <a:lnTo>
                      <a:pt x="10302" y="27380"/>
                    </a:lnTo>
                    <a:cubicBezTo>
                      <a:pt x="10624" y="26969"/>
                      <a:pt x="10803" y="26450"/>
                      <a:pt x="10785" y="25913"/>
                    </a:cubicBezTo>
                    <a:cubicBezTo>
                      <a:pt x="10785" y="25865"/>
                      <a:pt x="10745" y="25825"/>
                      <a:pt x="10703" y="25825"/>
                    </a:cubicBezTo>
                    <a:cubicBezTo>
                      <a:pt x="10681" y="25825"/>
                      <a:pt x="10660" y="25835"/>
                      <a:pt x="10642" y="25859"/>
                    </a:cubicBezTo>
                    <a:cubicBezTo>
                      <a:pt x="10445" y="26074"/>
                      <a:pt x="10284" y="26342"/>
                      <a:pt x="10194" y="26629"/>
                    </a:cubicBezTo>
                    <a:cubicBezTo>
                      <a:pt x="10069" y="25770"/>
                      <a:pt x="9962" y="24893"/>
                      <a:pt x="9854" y="24034"/>
                    </a:cubicBezTo>
                    <a:cubicBezTo>
                      <a:pt x="10176" y="23425"/>
                      <a:pt x="10534" y="22853"/>
                      <a:pt x="10928" y="22316"/>
                    </a:cubicBezTo>
                    <a:lnTo>
                      <a:pt x="10982" y="22316"/>
                    </a:lnTo>
                    <a:cubicBezTo>
                      <a:pt x="11168" y="22201"/>
                      <a:pt x="11377" y="22144"/>
                      <a:pt x="11590" y="22144"/>
                    </a:cubicBezTo>
                    <a:cubicBezTo>
                      <a:pt x="11644" y="22144"/>
                      <a:pt x="11698" y="22148"/>
                      <a:pt x="11751" y="22155"/>
                    </a:cubicBezTo>
                    <a:cubicBezTo>
                      <a:pt x="11662" y="22262"/>
                      <a:pt x="11554" y="22370"/>
                      <a:pt x="11447" y="22441"/>
                    </a:cubicBezTo>
                    <a:cubicBezTo>
                      <a:pt x="11292" y="22503"/>
                      <a:pt x="11123" y="22552"/>
                      <a:pt x="10952" y="22552"/>
                    </a:cubicBezTo>
                    <a:cubicBezTo>
                      <a:pt x="10926" y="22552"/>
                      <a:pt x="10900" y="22551"/>
                      <a:pt x="10874" y="22549"/>
                    </a:cubicBezTo>
                    <a:cubicBezTo>
                      <a:pt x="10821" y="22549"/>
                      <a:pt x="10785" y="22638"/>
                      <a:pt x="10839" y="22656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7" y="22715"/>
                      <a:pt x="11778" y="22397"/>
                      <a:pt x="11966" y="22137"/>
                    </a:cubicBezTo>
                    <a:cubicBezTo>
                      <a:pt x="11984" y="22101"/>
                      <a:pt x="11966" y="22048"/>
                      <a:pt x="11912" y="22030"/>
                    </a:cubicBezTo>
                    <a:cubicBezTo>
                      <a:pt x="11826" y="22014"/>
                      <a:pt x="11740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7"/>
                    </a:cubicBezTo>
                    <a:cubicBezTo>
                      <a:pt x="11375" y="21725"/>
                      <a:pt x="11715" y="21350"/>
                      <a:pt x="12073" y="20974"/>
                    </a:cubicBezTo>
                    <a:cubicBezTo>
                      <a:pt x="12270" y="20777"/>
                      <a:pt x="12485" y="20562"/>
                      <a:pt x="12700" y="20365"/>
                    </a:cubicBezTo>
                    <a:cubicBezTo>
                      <a:pt x="13147" y="20133"/>
                      <a:pt x="13630" y="19936"/>
                      <a:pt x="14113" y="19757"/>
                    </a:cubicBezTo>
                    <a:cubicBezTo>
                      <a:pt x="15223" y="19310"/>
                      <a:pt x="16386" y="19023"/>
                      <a:pt x="17567" y="18898"/>
                    </a:cubicBezTo>
                    <a:cubicBezTo>
                      <a:pt x="17621" y="18898"/>
                      <a:pt x="17621" y="18809"/>
                      <a:pt x="17567" y="18809"/>
                    </a:cubicBezTo>
                    <a:cubicBezTo>
                      <a:pt x="17521" y="18807"/>
                      <a:pt x="17474" y="18807"/>
                      <a:pt x="17428" y="18807"/>
                    </a:cubicBezTo>
                    <a:cubicBezTo>
                      <a:pt x="16160" y="18807"/>
                      <a:pt x="15019" y="19273"/>
                      <a:pt x="13845" y="19739"/>
                    </a:cubicBezTo>
                    <a:cubicBezTo>
                      <a:pt x="13629" y="19820"/>
                      <a:pt x="13403" y="19901"/>
                      <a:pt x="13174" y="19998"/>
                    </a:cubicBezTo>
                    <a:lnTo>
                      <a:pt x="13174" y="19998"/>
                    </a:lnTo>
                    <a:cubicBezTo>
                      <a:pt x="13755" y="19704"/>
                      <a:pt x="14290" y="19326"/>
                      <a:pt x="14883" y="19005"/>
                    </a:cubicBezTo>
                    <a:cubicBezTo>
                      <a:pt x="15634" y="18576"/>
                      <a:pt x="16529" y="18522"/>
                      <a:pt x="17388" y="18522"/>
                    </a:cubicBezTo>
                    <a:cubicBezTo>
                      <a:pt x="17490" y="18522"/>
                      <a:pt x="17678" y="18518"/>
                      <a:pt x="17895" y="18518"/>
                    </a:cubicBezTo>
                    <a:cubicBezTo>
                      <a:pt x="18635" y="18518"/>
                      <a:pt x="19719" y="18571"/>
                      <a:pt x="18945" y="19041"/>
                    </a:cubicBezTo>
                    <a:cubicBezTo>
                      <a:pt x="17657" y="19829"/>
                      <a:pt x="16547" y="20061"/>
                      <a:pt x="15062" y="20097"/>
                    </a:cubicBezTo>
                    <a:cubicBezTo>
                      <a:pt x="14078" y="20115"/>
                      <a:pt x="13201" y="20240"/>
                      <a:pt x="12360" y="20741"/>
                    </a:cubicBezTo>
                    <a:cubicBezTo>
                      <a:pt x="12328" y="20757"/>
                      <a:pt x="12338" y="20816"/>
                      <a:pt x="12366" y="20816"/>
                    </a:cubicBezTo>
                    <a:cubicBezTo>
                      <a:pt x="12370" y="20816"/>
                      <a:pt x="12374" y="20815"/>
                      <a:pt x="12378" y="20813"/>
                    </a:cubicBezTo>
                    <a:cubicBezTo>
                      <a:pt x="13809" y="20258"/>
                      <a:pt x="15187" y="20294"/>
                      <a:pt x="16690" y="20169"/>
                    </a:cubicBezTo>
                    <a:cubicBezTo>
                      <a:pt x="17800" y="20079"/>
                      <a:pt x="18784" y="19292"/>
                      <a:pt x="19732" y="18773"/>
                    </a:cubicBezTo>
                    <a:cubicBezTo>
                      <a:pt x="19804" y="18737"/>
                      <a:pt x="19786" y="18647"/>
                      <a:pt x="19715" y="18612"/>
                    </a:cubicBezTo>
                    <a:cubicBezTo>
                      <a:pt x="18884" y="18481"/>
                      <a:pt x="18077" y="18366"/>
                      <a:pt x="17258" y="18366"/>
                    </a:cubicBezTo>
                    <a:cubicBezTo>
                      <a:pt x="16841" y="18366"/>
                      <a:pt x="16421" y="18396"/>
                      <a:pt x="15992" y="18469"/>
                    </a:cubicBezTo>
                    <a:cubicBezTo>
                      <a:pt x="15008" y="18630"/>
                      <a:pt x="14203" y="19256"/>
                      <a:pt x="13344" y="19775"/>
                    </a:cubicBezTo>
                    <a:cubicBezTo>
                      <a:pt x="13881" y="19292"/>
                      <a:pt x="14435" y="18809"/>
                      <a:pt x="14954" y="18307"/>
                    </a:cubicBezTo>
                    <a:cubicBezTo>
                      <a:pt x="15473" y="17824"/>
                      <a:pt x="15992" y="17359"/>
                      <a:pt x="16529" y="16930"/>
                    </a:cubicBezTo>
                    <a:cubicBezTo>
                      <a:pt x="16762" y="17037"/>
                      <a:pt x="16995" y="17073"/>
                      <a:pt x="17245" y="17073"/>
                    </a:cubicBezTo>
                    <a:cubicBezTo>
                      <a:pt x="17388" y="17055"/>
                      <a:pt x="17621" y="16930"/>
                      <a:pt x="17585" y="16751"/>
                    </a:cubicBezTo>
                    <a:cubicBezTo>
                      <a:pt x="17549" y="16590"/>
                      <a:pt x="17370" y="16554"/>
                      <a:pt x="17245" y="16518"/>
                    </a:cubicBezTo>
                    <a:lnTo>
                      <a:pt x="17138" y="16482"/>
                    </a:lnTo>
                    <a:cubicBezTo>
                      <a:pt x="17460" y="16267"/>
                      <a:pt x="17800" y="16035"/>
                      <a:pt x="18140" y="15856"/>
                    </a:cubicBezTo>
                    <a:cubicBezTo>
                      <a:pt x="18158" y="15874"/>
                      <a:pt x="18176" y="15892"/>
                      <a:pt x="18211" y="15892"/>
                    </a:cubicBezTo>
                    <a:lnTo>
                      <a:pt x="18283" y="15892"/>
                    </a:lnTo>
                    <a:cubicBezTo>
                      <a:pt x="18372" y="15945"/>
                      <a:pt x="18462" y="15999"/>
                      <a:pt x="18569" y="16035"/>
                    </a:cubicBezTo>
                    <a:cubicBezTo>
                      <a:pt x="18605" y="16035"/>
                      <a:pt x="18623" y="16035"/>
                      <a:pt x="18641" y="16017"/>
                    </a:cubicBezTo>
                    <a:lnTo>
                      <a:pt x="18730" y="16017"/>
                    </a:lnTo>
                    <a:cubicBezTo>
                      <a:pt x="19249" y="16947"/>
                      <a:pt x="20072" y="17824"/>
                      <a:pt x="21218" y="17842"/>
                    </a:cubicBezTo>
                    <a:cubicBezTo>
                      <a:pt x="21271" y="17842"/>
                      <a:pt x="21307" y="17771"/>
                      <a:pt x="21289" y="17717"/>
                    </a:cubicBezTo>
                    <a:cubicBezTo>
                      <a:pt x="21128" y="17287"/>
                      <a:pt x="20860" y="16912"/>
                      <a:pt x="20520" y="16607"/>
                    </a:cubicBezTo>
                    <a:lnTo>
                      <a:pt x="20520" y="16607"/>
                    </a:lnTo>
                    <a:cubicBezTo>
                      <a:pt x="20550" y="16609"/>
                      <a:pt x="20580" y="16609"/>
                      <a:pt x="20610" y="16609"/>
                    </a:cubicBezTo>
                    <a:cubicBezTo>
                      <a:pt x="21063" y="16609"/>
                      <a:pt x="21512" y="16483"/>
                      <a:pt x="21898" y="16232"/>
                    </a:cubicBezTo>
                    <a:cubicBezTo>
                      <a:pt x="21916" y="16214"/>
                      <a:pt x="21916" y="16178"/>
                      <a:pt x="21898" y="16160"/>
                    </a:cubicBezTo>
                    <a:cubicBezTo>
                      <a:pt x="21661" y="15635"/>
                      <a:pt x="21023" y="15479"/>
                      <a:pt x="20378" y="15479"/>
                    </a:cubicBezTo>
                    <a:cubicBezTo>
                      <a:pt x="20342" y="15479"/>
                      <a:pt x="20306" y="15479"/>
                      <a:pt x="20269" y="15480"/>
                    </a:cubicBezTo>
                    <a:lnTo>
                      <a:pt x="20520" y="15373"/>
                    </a:lnTo>
                    <a:cubicBezTo>
                      <a:pt x="20878" y="15230"/>
                      <a:pt x="21611" y="14961"/>
                      <a:pt x="21629" y="14478"/>
                    </a:cubicBezTo>
                    <a:cubicBezTo>
                      <a:pt x="21649" y="14163"/>
                      <a:pt x="21370" y="14075"/>
                      <a:pt x="21068" y="14075"/>
                    </a:cubicBezTo>
                    <a:cubicBezTo>
                      <a:pt x="20822" y="14075"/>
                      <a:pt x="20559" y="14133"/>
                      <a:pt x="20430" y="14174"/>
                    </a:cubicBezTo>
                    <a:cubicBezTo>
                      <a:pt x="20305" y="14227"/>
                      <a:pt x="20162" y="14281"/>
                      <a:pt x="20037" y="14353"/>
                    </a:cubicBezTo>
                    <a:cubicBezTo>
                      <a:pt x="20377" y="13959"/>
                      <a:pt x="20609" y="13494"/>
                      <a:pt x="20717" y="12993"/>
                    </a:cubicBezTo>
                    <a:cubicBezTo>
                      <a:pt x="20735" y="12957"/>
                      <a:pt x="20699" y="12903"/>
                      <a:pt x="20663" y="12903"/>
                    </a:cubicBezTo>
                    <a:cubicBezTo>
                      <a:pt x="20019" y="12903"/>
                      <a:pt x="19589" y="13315"/>
                      <a:pt x="19303" y="13834"/>
                    </a:cubicBezTo>
                    <a:cubicBezTo>
                      <a:pt x="19410" y="13189"/>
                      <a:pt x="19178" y="12527"/>
                      <a:pt x="18695" y="11883"/>
                    </a:cubicBezTo>
                    <a:cubicBezTo>
                      <a:pt x="18675" y="11863"/>
                      <a:pt x="18645" y="11849"/>
                      <a:pt x="18618" y="11849"/>
                    </a:cubicBezTo>
                    <a:cubicBezTo>
                      <a:pt x="18596" y="11849"/>
                      <a:pt x="18577" y="11859"/>
                      <a:pt x="18569" y="11883"/>
                    </a:cubicBezTo>
                    <a:cubicBezTo>
                      <a:pt x="18355" y="12366"/>
                      <a:pt x="18229" y="12867"/>
                      <a:pt x="18193" y="13386"/>
                    </a:cubicBezTo>
                    <a:cubicBezTo>
                      <a:pt x="18122" y="13261"/>
                      <a:pt x="18050" y="13136"/>
                      <a:pt x="17997" y="13011"/>
                    </a:cubicBezTo>
                    <a:cubicBezTo>
                      <a:pt x="17979" y="12993"/>
                      <a:pt x="17943" y="12975"/>
                      <a:pt x="17925" y="12975"/>
                    </a:cubicBezTo>
                    <a:cubicBezTo>
                      <a:pt x="17907" y="12957"/>
                      <a:pt x="17889" y="12957"/>
                      <a:pt x="17871" y="12957"/>
                    </a:cubicBezTo>
                    <a:lnTo>
                      <a:pt x="17818" y="12957"/>
                    </a:lnTo>
                    <a:cubicBezTo>
                      <a:pt x="17800" y="12957"/>
                      <a:pt x="17764" y="12975"/>
                      <a:pt x="17764" y="13011"/>
                    </a:cubicBezTo>
                    <a:cubicBezTo>
                      <a:pt x="17496" y="13834"/>
                      <a:pt x="17406" y="14997"/>
                      <a:pt x="18104" y="15623"/>
                    </a:cubicBezTo>
                    <a:cubicBezTo>
                      <a:pt x="18104" y="15641"/>
                      <a:pt x="18104" y="15677"/>
                      <a:pt x="18104" y="15713"/>
                    </a:cubicBezTo>
                    <a:cubicBezTo>
                      <a:pt x="17657" y="15927"/>
                      <a:pt x="17227" y="16178"/>
                      <a:pt x="16816" y="16446"/>
                    </a:cubicBezTo>
                    <a:cubicBezTo>
                      <a:pt x="16762" y="16464"/>
                      <a:pt x="16726" y="16464"/>
                      <a:pt x="16690" y="16500"/>
                    </a:cubicBezTo>
                    <a:cubicBezTo>
                      <a:pt x="16672" y="16500"/>
                      <a:pt x="16672" y="16536"/>
                      <a:pt x="16672" y="16554"/>
                    </a:cubicBezTo>
                    <a:cubicBezTo>
                      <a:pt x="16332" y="16786"/>
                      <a:pt x="15992" y="17037"/>
                      <a:pt x="15670" y="17305"/>
                    </a:cubicBezTo>
                    <a:cubicBezTo>
                      <a:pt x="15867" y="16983"/>
                      <a:pt x="15974" y="16572"/>
                      <a:pt x="15796" y="16250"/>
                    </a:cubicBezTo>
                    <a:cubicBezTo>
                      <a:pt x="15785" y="16229"/>
                      <a:pt x="15762" y="16220"/>
                      <a:pt x="15742" y="16220"/>
                    </a:cubicBezTo>
                    <a:cubicBezTo>
                      <a:pt x="15727" y="16220"/>
                      <a:pt x="15713" y="16224"/>
                      <a:pt x="15706" y="16232"/>
                    </a:cubicBezTo>
                    <a:cubicBezTo>
                      <a:pt x="15402" y="16554"/>
                      <a:pt x="15277" y="17001"/>
                      <a:pt x="15384" y="17431"/>
                    </a:cubicBezTo>
                    <a:cubicBezTo>
                      <a:pt x="15348" y="17466"/>
                      <a:pt x="15330" y="17520"/>
                      <a:pt x="15312" y="17574"/>
                    </a:cubicBezTo>
                    <a:cubicBezTo>
                      <a:pt x="15294" y="17592"/>
                      <a:pt x="15294" y="17610"/>
                      <a:pt x="15312" y="17610"/>
                    </a:cubicBezTo>
                    <a:cubicBezTo>
                      <a:pt x="14364" y="18433"/>
                      <a:pt x="13469" y="19327"/>
                      <a:pt x="12610" y="20151"/>
                    </a:cubicBezTo>
                    <a:lnTo>
                      <a:pt x="12557" y="20186"/>
                    </a:lnTo>
                    <a:cubicBezTo>
                      <a:pt x="12539" y="20186"/>
                      <a:pt x="12521" y="20204"/>
                      <a:pt x="12539" y="20222"/>
                    </a:cubicBezTo>
                    <a:lnTo>
                      <a:pt x="12216" y="20526"/>
                    </a:lnTo>
                    <a:cubicBezTo>
                      <a:pt x="12073" y="20634"/>
                      <a:pt x="11966" y="20759"/>
                      <a:pt x="11859" y="20884"/>
                    </a:cubicBezTo>
                    <a:cubicBezTo>
                      <a:pt x="11769" y="20974"/>
                      <a:pt x="11680" y="21045"/>
                      <a:pt x="11608" y="21135"/>
                    </a:cubicBezTo>
                    <a:cubicBezTo>
                      <a:pt x="12020" y="20330"/>
                      <a:pt x="12342" y="19471"/>
                      <a:pt x="12557" y="18594"/>
                    </a:cubicBezTo>
                    <a:cubicBezTo>
                      <a:pt x="12682" y="18129"/>
                      <a:pt x="12807" y="17627"/>
                      <a:pt x="12950" y="17126"/>
                    </a:cubicBezTo>
                    <a:cubicBezTo>
                      <a:pt x="13147" y="17037"/>
                      <a:pt x="13308" y="16912"/>
                      <a:pt x="13451" y="16733"/>
                    </a:cubicBezTo>
                    <a:cubicBezTo>
                      <a:pt x="13594" y="16572"/>
                      <a:pt x="13666" y="16375"/>
                      <a:pt x="13666" y="16160"/>
                    </a:cubicBezTo>
                    <a:cubicBezTo>
                      <a:pt x="13666" y="16108"/>
                      <a:pt x="13637" y="16074"/>
                      <a:pt x="13601" y="16074"/>
                    </a:cubicBezTo>
                    <a:cubicBezTo>
                      <a:pt x="13587" y="16074"/>
                      <a:pt x="13573" y="16079"/>
                      <a:pt x="13559" y="16088"/>
                    </a:cubicBezTo>
                    <a:cubicBezTo>
                      <a:pt x="13362" y="16214"/>
                      <a:pt x="13201" y="16375"/>
                      <a:pt x="13093" y="16554"/>
                    </a:cubicBezTo>
                    <a:cubicBezTo>
                      <a:pt x="13254" y="15874"/>
                      <a:pt x="13362" y="15194"/>
                      <a:pt x="13415" y="14496"/>
                    </a:cubicBezTo>
                    <a:cubicBezTo>
                      <a:pt x="13435" y="14502"/>
                      <a:pt x="13455" y="14507"/>
                      <a:pt x="13474" y="14507"/>
                    </a:cubicBezTo>
                    <a:cubicBezTo>
                      <a:pt x="13506" y="14507"/>
                      <a:pt x="13536" y="14494"/>
                      <a:pt x="13559" y="14460"/>
                    </a:cubicBezTo>
                    <a:lnTo>
                      <a:pt x="13666" y="14299"/>
                    </a:lnTo>
                    <a:cubicBezTo>
                      <a:pt x="13702" y="14245"/>
                      <a:pt x="13738" y="14174"/>
                      <a:pt x="13773" y="14120"/>
                    </a:cubicBezTo>
                    <a:cubicBezTo>
                      <a:pt x="14722" y="13852"/>
                      <a:pt x="15706" y="12778"/>
                      <a:pt x="15330" y="11776"/>
                    </a:cubicBezTo>
                    <a:cubicBezTo>
                      <a:pt x="15323" y="11755"/>
                      <a:pt x="15305" y="11745"/>
                      <a:pt x="15287" y="11745"/>
                    </a:cubicBezTo>
                    <a:cubicBezTo>
                      <a:pt x="15258" y="11745"/>
                      <a:pt x="15230" y="11768"/>
                      <a:pt x="15241" y="11812"/>
                    </a:cubicBezTo>
                    <a:cubicBezTo>
                      <a:pt x="15563" y="12724"/>
                      <a:pt x="14704" y="13476"/>
                      <a:pt x="13899" y="13869"/>
                    </a:cubicBezTo>
                    <a:cubicBezTo>
                      <a:pt x="13952" y="13780"/>
                      <a:pt x="14006" y="13673"/>
                      <a:pt x="14042" y="13583"/>
                    </a:cubicBezTo>
                    <a:cubicBezTo>
                      <a:pt x="14078" y="13547"/>
                      <a:pt x="14095" y="13512"/>
                      <a:pt x="14095" y="13476"/>
                    </a:cubicBezTo>
                    <a:cubicBezTo>
                      <a:pt x="14095" y="13458"/>
                      <a:pt x="14095" y="13440"/>
                      <a:pt x="14095" y="13422"/>
                    </a:cubicBezTo>
                    <a:cubicBezTo>
                      <a:pt x="14811" y="12921"/>
                      <a:pt x="15205" y="12080"/>
                      <a:pt x="15151" y="11203"/>
                    </a:cubicBezTo>
                    <a:cubicBezTo>
                      <a:pt x="15137" y="11174"/>
                      <a:pt x="15110" y="11145"/>
                      <a:pt x="15081" y="11145"/>
                    </a:cubicBezTo>
                    <a:cubicBezTo>
                      <a:pt x="15075" y="11145"/>
                      <a:pt x="15068" y="11146"/>
                      <a:pt x="15062" y="11149"/>
                    </a:cubicBezTo>
                    <a:cubicBezTo>
                      <a:pt x="14793" y="11221"/>
                      <a:pt x="14561" y="11400"/>
                      <a:pt x="14435" y="11633"/>
                    </a:cubicBezTo>
                    <a:cubicBezTo>
                      <a:pt x="14453" y="11346"/>
                      <a:pt x="14453" y="11042"/>
                      <a:pt x="14435" y="10738"/>
                    </a:cubicBezTo>
                    <a:cubicBezTo>
                      <a:pt x="14435" y="10709"/>
                      <a:pt x="14412" y="10679"/>
                      <a:pt x="14374" y="10679"/>
                    </a:cubicBezTo>
                    <a:cubicBezTo>
                      <a:pt x="14365" y="10679"/>
                      <a:pt x="14356" y="10681"/>
                      <a:pt x="14346" y="10684"/>
                    </a:cubicBezTo>
                    <a:cubicBezTo>
                      <a:pt x="13934" y="10845"/>
                      <a:pt x="13612" y="11203"/>
                      <a:pt x="13505" y="11633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8" y="11025"/>
                      <a:pt x="12700" y="11114"/>
                    </a:cubicBezTo>
                    <a:cubicBezTo>
                      <a:pt x="12664" y="11042"/>
                      <a:pt x="12664" y="10970"/>
                      <a:pt x="12646" y="10899"/>
                    </a:cubicBezTo>
                    <a:cubicBezTo>
                      <a:pt x="12646" y="10851"/>
                      <a:pt x="12614" y="10827"/>
                      <a:pt x="12577" y="10827"/>
                    </a:cubicBezTo>
                    <a:cubicBezTo>
                      <a:pt x="12558" y="10827"/>
                      <a:pt x="12539" y="10833"/>
                      <a:pt x="12521" y="10845"/>
                    </a:cubicBezTo>
                    <a:cubicBezTo>
                      <a:pt x="11912" y="11364"/>
                      <a:pt x="11966" y="13064"/>
                      <a:pt x="12700" y="13565"/>
                    </a:cubicBezTo>
                    <a:cubicBezTo>
                      <a:pt x="12378" y="13476"/>
                      <a:pt x="12073" y="13315"/>
                      <a:pt x="11841" y="13082"/>
                    </a:cubicBezTo>
                    <a:cubicBezTo>
                      <a:pt x="11680" y="12921"/>
                      <a:pt x="11572" y="12706"/>
                      <a:pt x="11554" y="12474"/>
                    </a:cubicBezTo>
                    <a:cubicBezTo>
                      <a:pt x="11519" y="12205"/>
                      <a:pt x="11698" y="11990"/>
                      <a:pt x="11805" y="11758"/>
                    </a:cubicBezTo>
                    <a:cubicBezTo>
                      <a:pt x="11820" y="11729"/>
                      <a:pt x="11798" y="11699"/>
                      <a:pt x="11771" y="11699"/>
                    </a:cubicBezTo>
                    <a:cubicBezTo>
                      <a:pt x="11764" y="11699"/>
                      <a:pt x="11758" y="11701"/>
                      <a:pt x="11751" y="11704"/>
                    </a:cubicBezTo>
                    <a:cubicBezTo>
                      <a:pt x="11340" y="11990"/>
                      <a:pt x="11340" y="12527"/>
                      <a:pt x="11554" y="12939"/>
                    </a:cubicBezTo>
                    <a:cubicBezTo>
                      <a:pt x="11823" y="13386"/>
                      <a:pt x="12306" y="13655"/>
                      <a:pt x="12825" y="13673"/>
                    </a:cubicBezTo>
                    <a:cubicBezTo>
                      <a:pt x="12843" y="13673"/>
                      <a:pt x="12861" y="13673"/>
                      <a:pt x="12861" y="13655"/>
                    </a:cubicBezTo>
                    <a:cubicBezTo>
                      <a:pt x="12897" y="13673"/>
                      <a:pt x="12950" y="13691"/>
                      <a:pt x="12986" y="13691"/>
                    </a:cubicBezTo>
                    <a:cubicBezTo>
                      <a:pt x="13040" y="13869"/>
                      <a:pt x="13075" y="14048"/>
                      <a:pt x="13093" y="14245"/>
                    </a:cubicBezTo>
                    <a:cubicBezTo>
                      <a:pt x="13093" y="14285"/>
                      <a:pt x="13133" y="14309"/>
                      <a:pt x="13174" y="14309"/>
                    </a:cubicBezTo>
                    <a:cubicBezTo>
                      <a:pt x="13206" y="14309"/>
                      <a:pt x="13239" y="14295"/>
                      <a:pt x="13254" y="14263"/>
                    </a:cubicBezTo>
                    <a:cubicBezTo>
                      <a:pt x="13272" y="14263"/>
                      <a:pt x="13290" y="14245"/>
                      <a:pt x="13290" y="14245"/>
                    </a:cubicBezTo>
                    <a:lnTo>
                      <a:pt x="13290" y="14245"/>
                    </a:lnTo>
                    <a:cubicBezTo>
                      <a:pt x="13183" y="15587"/>
                      <a:pt x="12932" y="16930"/>
                      <a:pt x="12557" y="18236"/>
                    </a:cubicBezTo>
                    <a:cubicBezTo>
                      <a:pt x="12610" y="17735"/>
                      <a:pt x="12610" y="17234"/>
                      <a:pt x="12539" y="16733"/>
                    </a:cubicBezTo>
                    <a:cubicBezTo>
                      <a:pt x="12360" y="15587"/>
                      <a:pt x="11358" y="15104"/>
                      <a:pt x="10856" y="14138"/>
                    </a:cubicBezTo>
                    <a:cubicBezTo>
                      <a:pt x="10844" y="14119"/>
                      <a:pt x="10827" y="14111"/>
                      <a:pt x="10811" y="14111"/>
                    </a:cubicBezTo>
                    <a:cubicBezTo>
                      <a:pt x="10779" y="14111"/>
                      <a:pt x="10749" y="14139"/>
                      <a:pt x="10749" y="14174"/>
                    </a:cubicBezTo>
                    <a:cubicBezTo>
                      <a:pt x="11035" y="15265"/>
                      <a:pt x="10892" y="16393"/>
                      <a:pt x="11035" y="17502"/>
                    </a:cubicBezTo>
                    <a:cubicBezTo>
                      <a:pt x="11179" y="18683"/>
                      <a:pt x="11751" y="19632"/>
                      <a:pt x="11554" y="20866"/>
                    </a:cubicBezTo>
                    <a:cubicBezTo>
                      <a:pt x="11411" y="21153"/>
                      <a:pt x="11268" y="21439"/>
                      <a:pt x="11107" y="21708"/>
                    </a:cubicBezTo>
                    <a:cubicBezTo>
                      <a:pt x="10606" y="22298"/>
                      <a:pt x="10159" y="22942"/>
                      <a:pt x="9783" y="23622"/>
                    </a:cubicBezTo>
                    <a:cubicBezTo>
                      <a:pt x="9693" y="22763"/>
                      <a:pt x="9586" y="21886"/>
                      <a:pt x="9514" y="21028"/>
                    </a:cubicBezTo>
                    <a:cubicBezTo>
                      <a:pt x="9783" y="20652"/>
                      <a:pt x="9890" y="20186"/>
                      <a:pt x="9819" y="19739"/>
                    </a:cubicBezTo>
                    <a:cubicBezTo>
                      <a:pt x="9807" y="19704"/>
                      <a:pt x="9773" y="19685"/>
                      <a:pt x="9741" y="19685"/>
                    </a:cubicBezTo>
                    <a:cubicBezTo>
                      <a:pt x="9723" y="19685"/>
                      <a:pt x="9706" y="19691"/>
                      <a:pt x="9693" y="19703"/>
                    </a:cubicBezTo>
                    <a:cubicBezTo>
                      <a:pt x="9586" y="19793"/>
                      <a:pt x="9479" y="19918"/>
                      <a:pt x="9425" y="20061"/>
                    </a:cubicBezTo>
                    <a:cubicBezTo>
                      <a:pt x="9335" y="19005"/>
                      <a:pt x="9264" y="17967"/>
                      <a:pt x="9210" y="16912"/>
                    </a:cubicBezTo>
                    <a:cubicBezTo>
                      <a:pt x="9210" y="16643"/>
                      <a:pt x="9192" y="16393"/>
                      <a:pt x="9192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29" y="14676"/>
                      <a:pt x="9699" y="14648"/>
                      <a:pt x="9668" y="14648"/>
                    </a:cubicBezTo>
                    <a:cubicBezTo>
                      <a:pt x="9651" y="14648"/>
                      <a:pt x="9634" y="14656"/>
                      <a:pt x="9622" y="14675"/>
                    </a:cubicBezTo>
                    <a:cubicBezTo>
                      <a:pt x="9425" y="14854"/>
                      <a:pt x="9282" y="15086"/>
                      <a:pt x="9192" y="15337"/>
                    </a:cubicBezTo>
                    <a:cubicBezTo>
                      <a:pt x="9192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35" y="12295"/>
                      <a:pt x="10338" y="10469"/>
                      <a:pt x="11429" y="8823"/>
                    </a:cubicBezTo>
                    <a:cubicBezTo>
                      <a:pt x="12234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52" y="5405"/>
                      <a:pt x="13917" y="5638"/>
                      <a:pt x="13845" y="5835"/>
                    </a:cubicBezTo>
                    <a:cubicBezTo>
                      <a:pt x="13773" y="6103"/>
                      <a:pt x="13684" y="6371"/>
                      <a:pt x="13594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41" y="9915"/>
                      <a:pt x="10749" y="10756"/>
                      <a:pt x="9962" y="11812"/>
                    </a:cubicBezTo>
                    <a:cubicBezTo>
                      <a:pt x="9936" y="11850"/>
                      <a:pt x="9957" y="11880"/>
                      <a:pt x="9984" y="11880"/>
                    </a:cubicBezTo>
                    <a:cubicBezTo>
                      <a:pt x="9994" y="11880"/>
                      <a:pt x="10005" y="11875"/>
                      <a:pt x="10015" y="11865"/>
                    </a:cubicBezTo>
                    <a:cubicBezTo>
                      <a:pt x="12055" y="9915"/>
                      <a:pt x="13952" y="7624"/>
                      <a:pt x="14167" y="4689"/>
                    </a:cubicBezTo>
                    <a:cubicBezTo>
                      <a:pt x="14167" y="4651"/>
                      <a:pt x="14130" y="4621"/>
                      <a:pt x="14089" y="4621"/>
                    </a:cubicBezTo>
                    <a:cubicBezTo>
                      <a:pt x="14073" y="4621"/>
                      <a:pt x="14057" y="4626"/>
                      <a:pt x="14042" y="4636"/>
                    </a:cubicBezTo>
                    <a:cubicBezTo>
                      <a:pt x="13111" y="5763"/>
                      <a:pt x="11930" y="6640"/>
                      <a:pt x="11053" y="7803"/>
                    </a:cubicBezTo>
                    <a:cubicBezTo>
                      <a:pt x="10159" y="8948"/>
                      <a:pt x="9711" y="10434"/>
                      <a:pt x="9550" y="11847"/>
                    </a:cubicBezTo>
                    <a:cubicBezTo>
                      <a:pt x="9550" y="11865"/>
                      <a:pt x="9568" y="11883"/>
                      <a:pt x="9604" y="11883"/>
                    </a:cubicBezTo>
                    <a:cubicBezTo>
                      <a:pt x="9496" y="12169"/>
                      <a:pt x="9407" y="12456"/>
                      <a:pt x="9335" y="12760"/>
                    </a:cubicBezTo>
                    <a:cubicBezTo>
                      <a:pt x="9479" y="10970"/>
                      <a:pt x="9711" y="9217"/>
                      <a:pt x="9908" y="7445"/>
                    </a:cubicBezTo>
                    <a:cubicBezTo>
                      <a:pt x="10212" y="7123"/>
                      <a:pt x="10409" y="6729"/>
                      <a:pt x="10481" y="6300"/>
                    </a:cubicBezTo>
                    <a:cubicBezTo>
                      <a:pt x="10481" y="6256"/>
                      <a:pt x="10444" y="6224"/>
                      <a:pt x="10411" y="6224"/>
                    </a:cubicBezTo>
                    <a:cubicBezTo>
                      <a:pt x="10404" y="6224"/>
                      <a:pt x="10398" y="6225"/>
                      <a:pt x="10391" y="6228"/>
                    </a:cubicBezTo>
                    <a:cubicBezTo>
                      <a:pt x="10230" y="6318"/>
                      <a:pt x="10105" y="6443"/>
                      <a:pt x="10015" y="6604"/>
                    </a:cubicBezTo>
                    <a:cubicBezTo>
                      <a:pt x="10069" y="6157"/>
                      <a:pt x="10105" y="5691"/>
                      <a:pt x="10159" y="5244"/>
                    </a:cubicBezTo>
                    <a:cubicBezTo>
                      <a:pt x="10176" y="5226"/>
                      <a:pt x="10194" y="5208"/>
                      <a:pt x="10176" y="5172"/>
                    </a:cubicBezTo>
                    <a:cubicBezTo>
                      <a:pt x="10176" y="5155"/>
                      <a:pt x="10176" y="5137"/>
                      <a:pt x="10159" y="5101"/>
                    </a:cubicBezTo>
                    <a:cubicBezTo>
                      <a:pt x="10159" y="5083"/>
                      <a:pt x="10159" y="5029"/>
                      <a:pt x="10159" y="4976"/>
                    </a:cubicBezTo>
                    <a:cubicBezTo>
                      <a:pt x="10552" y="4850"/>
                      <a:pt x="10856" y="4510"/>
                      <a:pt x="10946" y="4117"/>
                    </a:cubicBezTo>
                    <a:lnTo>
                      <a:pt x="11035" y="4099"/>
                    </a:lnTo>
                    <a:cubicBezTo>
                      <a:pt x="11290" y="4295"/>
                      <a:pt x="11576" y="4362"/>
                      <a:pt x="11877" y="4362"/>
                    </a:cubicBezTo>
                    <a:cubicBezTo>
                      <a:pt x="12539" y="4362"/>
                      <a:pt x="13275" y="4038"/>
                      <a:pt x="13919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49" y="4045"/>
                      <a:pt x="14167" y="3991"/>
                      <a:pt x="14167" y="3938"/>
                    </a:cubicBezTo>
                    <a:cubicBezTo>
                      <a:pt x="14054" y="3402"/>
                      <a:pt x="13513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80" y="2846"/>
                      <a:pt x="13630" y="2309"/>
                      <a:pt x="13952" y="1772"/>
                    </a:cubicBezTo>
                    <a:cubicBezTo>
                      <a:pt x="13970" y="1719"/>
                      <a:pt x="13934" y="1647"/>
                      <a:pt x="13881" y="1647"/>
                    </a:cubicBezTo>
                    <a:cubicBezTo>
                      <a:pt x="13733" y="1637"/>
                      <a:pt x="13583" y="1629"/>
                      <a:pt x="13435" y="1629"/>
                    </a:cubicBezTo>
                    <a:cubicBezTo>
                      <a:pt x="13049" y="1629"/>
                      <a:pt x="12676" y="1687"/>
                      <a:pt x="12378" y="1933"/>
                    </a:cubicBezTo>
                    <a:cubicBezTo>
                      <a:pt x="12485" y="1593"/>
                      <a:pt x="12503" y="1218"/>
                      <a:pt x="12449" y="860"/>
                    </a:cubicBezTo>
                    <a:cubicBezTo>
                      <a:pt x="12436" y="834"/>
                      <a:pt x="12413" y="817"/>
                      <a:pt x="12388" y="817"/>
                    </a:cubicBezTo>
                    <a:cubicBezTo>
                      <a:pt x="12379" y="817"/>
                      <a:pt x="12369" y="819"/>
                      <a:pt x="12360" y="824"/>
                    </a:cubicBezTo>
                    <a:lnTo>
                      <a:pt x="12288" y="896"/>
                    </a:lnTo>
                    <a:cubicBezTo>
                      <a:pt x="12324" y="699"/>
                      <a:pt x="12431" y="663"/>
                      <a:pt x="12431" y="502"/>
                    </a:cubicBezTo>
                    <a:cubicBezTo>
                      <a:pt x="12431" y="466"/>
                      <a:pt x="12395" y="448"/>
                      <a:pt x="12378" y="430"/>
                    </a:cubicBezTo>
                    <a:cubicBezTo>
                      <a:pt x="12292" y="411"/>
                      <a:pt x="12211" y="401"/>
                      <a:pt x="12133" y="401"/>
                    </a:cubicBezTo>
                    <a:cubicBezTo>
                      <a:pt x="11642" y="401"/>
                      <a:pt x="11305" y="770"/>
                      <a:pt x="11089" y="1218"/>
                    </a:cubicBezTo>
                    <a:cubicBezTo>
                      <a:pt x="11018" y="824"/>
                      <a:pt x="10910" y="448"/>
                      <a:pt x="10856" y="72"/>
                    </a:cubicBezTo>
                    <a:cubicBezTo>
                      <a:pt x="10856" y="19"/>
                      <a:pt x="10821" y="1"/>
                      <a:pt x="107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2"/>
              <p:cNvSpPr/>
              <p:nvPr/>
            </p:nvSpPr>
            <p:spPr>
              <a:xfrm>
                <a:off x="4977325" y="1591175"/>
                <a:ext cx="266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6" extrusionOk="0">
                    <a:moveTo>
                      <a:pt x="998" y="1"/>
                    </a:moveTo>
                    <a:cubicBezTo>
                      <a:pt x="604" y="430"/>
                      <a:pt x="282" y="914"/>
                      <a:pt x="13" y="1415"/>
                    </a:cubicBezTo>
                    <a:cubicBezTo>
                      <a:pt x="1" y="1440"/>
                      <a:pt x="24" y="1465"/>
                      <a:pt x="45" y="1465"/>
                    </a:cubicBezTo>
                    <a:cubicBezTo>
                      <a:pt x="54" y="1465"/>
                      <a:pt x="62" y="1461"/>
                      <a:pt x="67" y="1450"/>
                    </a:cubicBezTo>
                    <a:cubicBezTo>
                      <a:pt x="371" y="967"/>
                      <a:pt x="783" y="556"/>
                      <a:pt x="1051" y="55"/>
                    </a:cubicBezTo>
                    <a:cubicBezTo>
                      <a:pt x="1064" y="29"/>
                      <a:pt x="1041" y="4"/>
                      <a:pt x="1020" y="4"/>
                    </a:cubicBezTo>
                    <a:cubicBezTo>
                      <a:pt x="1011" y="4"/>
                      <a:pt x="1003" y="8"/>
                      <a:pt x="998" y="19"/>
                    </a:cubicBez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2"/>
              <p:cNvSpPr/>
              <p:nvPr/>
            </p:nvSpPr>
            <p:spPr>
              <a:xfrm>
                <a:off x="4770725" y="1644125"/>
                <a:ext cx="225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79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3" y="774"/>
                      <a:pt x="854" y="779"/>
                      <a:pt x="863" y="779"/>
                    </a:cubicBezTo>
                    <a:cubicBezTo>
                      <a:pt x="885" y="779"/>
                      <a:pt x="899" y="754"/>
                      <a:pt x="887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2"/>
              <p:cNvSpPr/>
              <p:nvPr/>
            </p:nvSpPr>
            <p:spPr>
              <a:xfrm>
                <a:off x="4850600" y="1477100"/>
                <a:ext cx="232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91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4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7"/>
                      <a:pt x="841" y="1575"/>
                      <a:pt x="841" y="1575"/>
                    </a:cubicBezTo>
                    <a:cubicBezTo>
                      <a:pt x="852" y="1586"/>
                      <a:pt x="865" y="1591"/>
                      <a:pt x="877" y="1591"/>
                    </a:cubicBezTo>
                    <a:cubicBezTo>
                      <a:pt x="903" y="1591"/>
                      <a:pt x="925" y="1570"/>
                      <a:pt x="913" y="1557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7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2"/>
              <p:cNvSpPr/>
              <p:nvPr/>
            </p:nvSpPr>
            <p:spPr>
              <a:xfrm>
                <a:off x="4670975" y="1123475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2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2"/>
                      <a:pt x="1208" y="653"/>
                    </a:cubicBezTo>
                    <a:lnTo>
                      <a:pt x="1208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99" y="8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4871625" y="8937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4" y="322"/>
                      <a:pt x="823" y="197"/>
                      <a:pt x="841" y="72"/>
                    </a:cubicBezTo>
                    <a:cubicBezTo>
                      <a:pt x="841" y="36"/>
                      <a:pt x="823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4694350" y="10493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1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8" y="217"/>
                      <a:pt x="703" y="163"/>
                      <a:pt x="667" y="163"/>
                    </a:cubicBezTo>
                    <a:cubicBezTo>
                      <a:pt x="607" y="163"/>
                      <a:pt x="548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5070850" y="11762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4" y="134"/>
                      <a:pt x="120" y="27"/>
                    </a:cubicBezTo>
                    <a:cubicBezTo>
                      <a:pt x="107" y="8"/>
                      <a:pt x="8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2"/>
              <p:cNvSpPr/>
              <p:nvPr/>
            </p:nvSpPr>
            <p:spPr>
              <a:xfrm>
                <a:off x="4726675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3" y="717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7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7" y="1254"/>
                    </a:cubicBezTo>
                    <a:cubicBezTo>
                      <a:pt x="483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2"/>
              <p:cNvSpPr/>
              <p:nvPr/>
            </p:nvSpPr>
            <p:spPr>
              <a:xfrm>
                <a:off x="4847900" y="9150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1" y="3"/>
                      <a:pt x="54" y="7"/>
                    </a:cubicBezTo>
                    <a:cubicBezTo>
                      <a:pt x="19" y="7"/>
                      <a:pt x="1" y="25"/>
                      <a:pt x="1" y="61"/>
                    </a:cubicBezTo>
                    <a:cubicBezTo>
                      <a:pt x="37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2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56" y="956"/>
                      <a:pt x="573" y="938"/>
                      <a:pt x="556" y="902"/>
                    </a:cubicBezTo>
                    <a:lnTo>
                      <a:pt x="538" y="902"/>
                    </a:lnTo>
                    <a:cubicBezTo>
                      <a:pt x="538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5046100" y="1632900"/>
                <a:ext cx="54830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0" extrusionOk="0">
                    <a:moveTo>
                      <a:pt x="9878" y="4720"/>
                    </a:moveTo>
                    <a:cubicBezTo>
                      <a:pt x="9878" y="4810"/>
                      <a:pt x="9861" y="4899"/>
                      <a:pt x="9843" y="4971"/>
                    </a:cubicBez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76"/>
                      <a:pt x="9467" y="5257"/>
                      <a:pt x="9878" y="4720"/>
                    </a:cubicBezTo>
                    <a:close/>
                    <a:moveTo>
                      <a:pt x="10201" y="6152"/>
                    </a:moveTo>
                    <a:cubicBezTo>
                      <a:pt x="10523" y="6582"/>
                      <a:pt x="10720" y="7100"/>
                      <a:pt x="10773" y="7637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8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3" y="10346"/>
                      <a:pt x="9509" y="9932"/>
                      <a:pt x="9700" y="9534"/>
                    </a:cubicBezTo>
                    <a:close/>
                    <a:moveTo>
                      <a:pt x="11757" y="11288"/>
                    </a:moveTo>
                    <a:lnTo>
                      <a:pt x="11757" y="11288"/>
                    </a:lnTo>
                    <a:cubicBezTo>
                      <a:pt x="11972" y="11449"/>
                      <a:pt x="12169" y="11646"/>
                      <a:pt x="12312" y="11878"/>
                    </a:cubicBezTo>
                    <a:cubicBezTo>
                      <a:pt x="12080" y="11717"/>
                      <a:pt x="11901" y="11521"/>
                      <a:pt x="11757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9" y="15153"/>
                      <a:pt x="10720" y="14777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76" y="13525"/>
                      <a:pt x="12384" y="13650"/>
                      <a:pt x="12509" y="13740"/>
                    </a:cubicBezTo>
                    <a:lnTo>
                      <a:pt x="12491" y="13740"/>
                    </a:lnTo>
                    <a:cubicBezTo>
                      <a:pt x="12813" y="14205"/>
                      <a:pt x="13171" y="14634"/>
                      <a:pt x="13547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5" y="16647"/>
                      <a:pt x="15354" y="16650"/>
                      <a:pt x="15363" y="16650"/>
                    </a:cubicBezTo>
                    <a:cubicBezTo>
                      <a:pt x="15393" y="16650"/>
                      <a:pt x="15422" y="16612"/>
                      <a:pt x="15408" y="16585"/>
                    </a:cubicBezTo>
                    <a:cubicBezTo>
                      <a:pt x="14943" y="16012"/>
                      <a:pt x="14299" y="15654"/>
                      <a:pt x="13815" y="15117"/>
                    </a:cubicBezTo>
                    <a:cubicBezTo>
                      <a:pt x="13511" y="14795"/>
                      <a:pt x="13225" y="14455"/>
                      <a:pt x="12956" y="14097"/>
                    </a:cubicBezTo>
                    <a:lnTo>
                      <a:pt x="12956" y="14097"/>
                    </a:lnTo>
                    <a:cubicBezTo>
                      <a:pt x="13243" y="14294"/>
                      <a:pt x="13565" y="14455"/>
                      <a:pt x="13869" y="14634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2"/>
                      <a:pt x="17371" y="18034"/>
                      <a:pt x="17066" y="18034"/>
                    </a:cubicBezTo>
                    <a:cubicBezTo>
                      <a:pt x="16983" y="18034"/>
                      <a:pt x="16848" y="18012"/>
                      <a:pt x="16643" y="17963"/>
                    </a:cubicBezTo>
                    <a:cubicBezTo>
                      <a:pt x="15855" y="17766"/>
                      <a:pt x="15158" y="17140"/>
                      <a:pt x="14567" y="16639"/>
                    </a:cubicBezTo>
                    <a:cubicBezTo>
                      <a:pt x="13654" y="15815"/>
                      <a:pt x="12903" y="14831"/>
                      <a:pt x="12312" y="13757"/>
                    </a:cubicBezTo>
                    <a:lnTo>
                      <a:pt x="12169" y="13417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2"/>
                      <a:pt x="10702" y="17927"/>
                    </a:cubicBezTo>
                    <a:close/>
                    <a:moveTo>
                      <a:pt x="8841" y="18893"/>
                    </a:moveTo>
                    <a:cubicBezTo>
                      <a:pt x="9020" y="19233"/>
                      <a:pt x="9181" y="19681"/>
                      <a:pt x="9091" y="20039"/>
                    </a:cubicBezTo>
                    <a:cubicBezTo>
                      <a:pt x="8912" y="19681"/>
                      <a:pt x="8823" y="19287"/>
                      <a:pt x="8841" y="18893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35" y="20089"/>
                      <a:pt x="16747" y="20243"/>
                      <a:pt x="17010" y="20447"/>
                    </a:cubicBezTo>
                    <a:lnTo>
                      <a:pt x="17010" y="20447"/>
                    </a:lnTo>
                    <a:cubicBezTo>
                      <a:pt x="16859" y="20426"/>
                      <a:pt x="16724" y="20374"/>
                      <a:pt x="16589" y="20289"/>
                    </a:cubicBezTo>
                    <a:cubicBezTo>
                      <a:pt x="16500" y="20218"/>
                      <a:pt x="16392" y="20146"/>
                      <a:pt x="16285" y="20092"/>
                    </a:cubicBezTo>
                    <a:lnTo>
                      <a:pt x="16231" y="20092"/>
                    </a:lnTo>
                    <a:cubicBezTo>
                      <a:pt x="16195" y="20092"/>
                      <a:pt x="16178" y="20092"/>
                      <a:pt x="16160" y="20110"/>
                    </a:cubicBezTo>
                    <a:lnTo>
                      <a:pt x="16124" y="19985"/>
                    </a:ln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lnTo>
                      <a:pt x="15999" y="20164"/>
                    </a:lnTo>
                    <a:cubicBezTo>
                      <a:pt x="16017" y="20235"/>
                      <a:pt x="16034" y="20289"/>
                      <a:pt x="16052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4"/>
                    </a:cubicBezTo>
                    <a:cubicBezTo>
                      <a:pt x="16052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99" y="20343"/>
                      <a:pt x="15981" y="20325"/>
                      <a:pt x="15981" y="20307"/>
                    </a:cubicBezTo>
                    <a:cubicBezTo>
                      <a:pt x="15981" y="20253"/>
                      <a:pt x="15963" y="20200"/>
                      <a:pt x="15963" y="20146"/>
                    </a:cubicBezTo>
                    <a:close/>
                    <a:moveTo>
                      <a:pt x="16357" y="20486"/>
                    </a:moveTo>
                    <a:cubicBezTo>
                      <a:pt x="16410" y="20540"/>
                      <a:pt x="16446" y="20593"/>
                      <a:pt x="16500" y="20647"/>
                    </a:cubicBezTo>
                    <a:cubicBezTo>
                      <a:pt x="16535" y="20737"/>
                      <a:pt x="16553" y="20844"/>
                      <a:pt x="16553" y="20951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4" y="20647"/>
                      <a:pt x="16357" y="20576"/>
                      <a:pt x="16321" y="20504"/>
                    </a:cubicBezTo>
                    <a:cubicBezTo>
                      <a:pt x="16339" y="20504"/>
                      <a:pt x="16357" y="20504"/>
                      <a:pt x="16357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cubicBezTo>
                      <a:pt x="12276" y="15350"/>
                      <a:pt x="12491" y="16513"/>
                      <a:pt x="12384" y="17712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7" y="17730"/>
                      <a:pt x="12437" y="17712"/>
                    </a:cubicBezTo>
                    <a:cubicBezTo>
                      <a:pt x="12545" y="16692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6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01"/>
                    </a:cubicBezTo>
                    <a:cubicBezTo>
                      <a:pt x="12956" y="16800"/>
                      <a:pt x="13064" y="17891"/>
                      <a:pt x="12795" y="19090"/>
                    </a:cubicBezTo>
                    <a:cubicBezTo>
                      <a:pt x="12652" y="19752"/>
                      <a:pt x="12420" y="20379"/>
                      <a:pt x="12241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3"/>
                      <a:pt x="12169" y="14008"/>
                    </a:cubicBezTo>
                    <a:close/>
                    <a:moveTo>
                      <a:pt x="16858" y="20558"/>
                    </a:moveTo>
                    <a:cubicBezTo>
                      <a:pt x="16952" y="20598"/>
                      <a:pt x="17056" y="20618"/>
                      <a:pt x="17162" y="20618"/>
                    </a:cubicBezTo>
                    <a:cubicBezTo>
                      <a:pt x="17198" y="20618"/>
                      <a:pt x="17233" y="20616"/>
                      <a:pt x="17269" y="20611"/>
                    </a:cubicBezTo>
                    <a:cubicBezTo>
                      <a:pt x="17287" y="20611"/>
                      <a:pt x="17323" y="20593"/>
                      <a:pt x="17323" y="20576"/>
                    </a:cubicBezTo>
                    <a:cubicBezTo>
                      <a:pt x="17484" y="20647"/>
                      <a:pt x="17681" y="20683"/>
                      <a:pt x="17860" y="20701"/>
                    </a:cubicBezTo>
                    <a:cubicBezTo>
                      <a:pt x="18003" y="20772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63"/>
                      <a:pt x="18951" y="21792"/>
                      <a:pt x="18629" y="21792"/>
                    </a:cubicBezTo>
                    <a:cubicBezTo>
                      <a:pt x="18605" y="21796"/>
                      <a:pt x="18580" y="21797"/>
                      <a:pt x="18554" y="21797"/>
                    </a:cubicBezTo>
                    <a:cubicBezTo>
                      <a:pt x="18178" y="21797"/>
                      <a:pt x="17752" y="21438"/>
                      <a:pt x="17484" y="21220"/>
                    </a:cubicBezTo>
                    <a:cubicBezTo>
                      <a:pt x="17466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83" y="20719"/>
                    </a:cubicBezTo>
                    <a:lnTo>
                      <a:pt x="16911" y="20629"/>
                    </a:lnTo>
                    <a:cubicBezTo>
                      <a:pt x="16893" y="20611"/>
                      <a:pt x="16875" y="20593"/>
                      <a:pt x="16858" y="20558"/>
                    </a:cubicBezTo>
                    <a:close/>
                    <a:moveTo>
                      <a:pt x="9270" y="14455"/>
                    </a:moveTo>
                    <a:cubicBezTo>
                      <a:pt x="9234" y="14742"/>
                      <a:pt x="9181" y="15010"/>
                      <a:pt x="9145" y="15296"/>
                    </a:cubicBezTo>
                    <a:cubicBezTo>
                      <a:pt x="8930" y="15887"/>
                      <a:pt x="8662" y="16460"/>
                      <a:pt x="8357" y="16996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79" y="20386"/>
                      <a:pt x="6203" y="20411"/>
                      <a:pt x="6230" y="20411"/>
                    </a:cubicBezTo>
                    <a:cubicBezTo>
                      <a:pt x="6241" y="20411"/>
                      <a:pt x="6253" y="20407"/>
                      <a:pt x="6264" y="20397"/>
                    </a:cubicBezTo>
                    <a:cubicBezTo>
                      <a:pt x="6962" y="19269"/>
                      <a:pt x="7731" y="18178"/>
                      <a:pt x="8465" y="17068"/>
                    </a:cubicBezTo>
                    <a:cubicBezTo>
                      <a:pt x="8680" y="16692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84" y="16245"/>
                      <a:pt x="8912" y="16621"/>
                      <a:pt x="8841" y="16996"/>
                    </a:cubicBezTo>
                    <a:cubicBezTo>
                      <a:pt x="8089" y="19108"/>
                      <a:pt x="6639" y="21059"/>
                      <a:pt x="4528" y="21810"/>
                    </a:cubicBezTo>
                    <a:cubicBezTo>
                      <a:pt x="4528" y="21810"/>
                      <a:pt x="5190" y="20289"/>
                      <a:pt x="5297" y="20110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583"/>
                      <a:pt x="9270" y="14455"/>
                    </a:cubicBezTo>
                    <a:close/>
                    <a:moveTo>
                      <a:pt x="13619" y="20790"/>
                    </a:moveTo>
                    <a:lnTo>
                      <a:pt x="13619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9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39" y="21399"/>
                      <a:pt x="8429" y="21703"/>
                      <a:pt x="8465" y="22007"/>
                    </a:cubicBezTo>
                    <a:cubicBezTo>
                      <a:pt x="8304" y="21739"/>
                      <a:pt x="8232" y="21434"/>
                      <a:pt x="8214" y="21130"/>
                    </a:cubicBezTo>
                    <a:close/>
                    <a:moveTo>
                      <a:pt x="15855" y="20808"/>
                    </a:moveTo>
                    <a:cubicBezTo>
                      <a:pt x="15855" y="20933"/>
                      <a:pt x="15873" y="21059"/>
                      <a:pt x="15891" y="21184"/>
                    </a:cubicBezTo>
                    <a:cubicBezTo>
                      <a:pt x="15891" y="21224"/>
                      <a:pt x="15921" y="21244"/>
                      <a:pt x="15952" y="21244"/>
                    </a:cubicBezTo>
                    <a:cubicBezTo>
                      <a:pt x="15962" y="21244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27" y="21685"/>
                      <a:pt x="15909" y="21900"/>
                    </a:cubicBezTo>
                    <a:cubicBezTo>
                      <a:pt x="15730" y="22079"/>
                      <a:pt x="15605" y="22293"/>
                      <a:pt x="15533" y="22526"/>
                    </a:cubicBezTo>
                    <a:cubicBezTo>
                      <a:pt x="15408" y="21971"/>
                      <a:pt x="15641" y="21363"/>
                      <a:pt x="15855" y="20808"/>
                    </a:cubicBezTo>
                    <a:close/>
                    <a:moveTo>
                      <a:pt x="16697" y="20808"/>
                    </a:moveTo>
                    <a:lnTo>
                      <a:pt x="16697" y="20808"/>
                    </a:ln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12"/>
                      <a:pt x="17233" y="21256"/>
                      <a:pt x="17394" y="21381"/>
                    </a:cubicBezTo>
                    <a:cubicBezTo>
                      <a:pt x="17466" y="21506"/>
                      <a:pt x="17502" y="21613"/>
                      <a:pt x="17538" y="21685"/>
                    </a:cubicBezTo>
                    <a:cubicBezTo>
                      <a:pt x="17734" y="22025"/>
                      <a:pt x="17860" y="22401"/>
                      <a:pt x="17913" y="22794"/>
                    </a:cubicBezTo>
                    <a:lnTo>
                      <a:pt x="17913" y="22812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2"/>
                      <a:pt x="16732" y="21685"/>
                      <a:pt x="16679" y="21560"/>
                    </a:cubicBezTo>
                    <a:cubicBezTo>
                      <a:pt x="16643" y="21417"/>
                      <a:pt x="16589" y="21273"/>
                      <a:pt x="16535" y="21148"/>
                    </a:cubicBezTo>
                    <a:lnTo>
                      <a:pt x="16535" y="21148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7" y="21178"/>
                      <a:pt x="16697" y="21130"/>
                    </a:cubicBezTo>
                    <a:cubicBezTo>
                      <a:pt x="16714" y="21023"/>
                      <a:pt x="16714" y="20916"/>
                      <a:pt x="16697" y="20808"/>
                    </a:cubicBezTo>
                    <a:close/>
                    <a:moveTo>
                      <a:pt x="16321" y="21112"/>
                    </a:moveTo>
                    <a:cubicBezTo>
                      <a:pt x="16374" y="21327"/>
                      <a:pt x="16464" y="21506"/>
                      <a:pt x="16553" y="21685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300" y="22994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2" y="22902"/>
                    </a:cubicBezTo>
                    <a:cubicBezTo>
                      <a:pt x="16052" y="22633"/>
                      <a:pt x="16070" y="22383"/>
                      <a:pt x="16088" y="22114"/>
                    </a:cubicBezTo>
                    <a:cubicBezTo>
                      <a:pt x="16106" y="21810"/>
                      <a:pt x="16142" y="21488"/>
                      <a:pt x="16178" y="21184"/>
                    </a:cubicBezTo>
                    <a:lnTo>
                      <a:pt x="16195" y="21202"/>
                    </a:lnTo>
                    <a:cubicBezTo>
                      <a:pt x="16205" y="21212"/>
                      <a:pt x="16220" y="21216"/>
                      <a:pt x="16235" y="21216"/>
                    </a:cubicBezTo>
                    <a:cubicBezTo>
                      <a:pt x="16274" y="21216"/>
                      <a:pt x="16321" y="21187"/>
                      <a:pt x="16321" y="21148"/>
                    </a:cubicBezTo>
                    <a:lnTo>
                      <a:pt x="16321" y="21112"/>
                    </a:lnTo>
                    <a:close/>
                    <a:moveTo>
                      <a:pt x="7534" y="22651"/>
                    </a:moveTo>
                    <a:lnTo>
                      <a:pt x="7534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98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62" y="23081"/>
                      <a:pt x="7230" y="22830"/>
                      <a:pt x="7534" y="22651"/>
                    </a:cubicBezTo>
                    <a:close/>
                    <a:moveTo>
                      <a:pt x="7176" y="24351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30" y="24763"/>
                    </a:lnTo>
                    <a:cubicBezTo>
                      <a:pt x="7194" y="24673"/>
                      <a:pt x="7176" y="24566"/>
                      <a:pt x="7141" y="24477"/>
                    </a:cubicBezTo>
                    <a:lnTo>
                      <a:pt x="7176" y="24351"/>
                    </a:lnTo>
                    <a:close/>
                    <a:moveTo>
                      <a:pt x="6120" y="24924"/>
                    </a:moveTo>
                    <a:lnTo>
                      <a:pt x="6120" y="24924"/>
                    </a:lnTo>
                    <a:cubicBezTo>
                      <a:pt x="6103" y="24960"/>
                      <a:pt x="6067" y="25013"/>
                      <a:pt x="6049" y="25049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2" y="25228"/>
                      <a:pt x="5118" y="25389"/>
                      <a:pt x="4635" y="25532"/>
                    </a:cubicBezTo>
                    <a:cubicBezTo>
                      <a:pt x="5065" y="25210"/>
                      <a:pt x="5584" y="24996"/>
                      <a:pt x="6120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6" y="25175"/>
                      <a:pt x="11561" y="25497"/>
                      <a:pt x="11382" y="25765"/>
                    </a:cubicBezTo>
                    <a:cubicBezTo>
                      <a:pt x="11400" y="25586"/>
                      <a:pt x="11453" y="25407"/>
                      <a:pt x="11525" y="25246"/>
                    </a:cubicBezTo>
                    <a:cubicBezTo>
                      <a:pt x="11579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44" y="25550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6" y="26482"/>
                      <a:pt x="8686" y="26475"/>
                      <a:pt x="8626" y="26463"/>
                    </a:cubicBezTo>
                    <a:cubicBezTo>
                      <a:pt x="8429" y="26409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1" y="25890"/>
                    </a:cubicBezTo>
                    <a:cubicBezTo>
                      <a:pt x="7749" y="25711"/>
                      <a:pt x="7659" y="25550"/>
                      <a:pt x="7552" y="25389"/>
                    </a:cubicBezTo>
                    <a:cubicBezTo>
                      <a:pt x="7534" y="25228"/>
                      <a:pt x="7498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1"/>
                      <a:pt x="6639" y="25103"/>
                      <a:pt x="6622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5" y="26964"/>
                      <a:pt x="4456" y="27000"/>
                    </a:cubicBezTo>
                    <a:cubicBezTo>
                      <a:pt x="4725" y="26570"/>
                      <a:pt x="5065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1" y="25175"/>
                    </a:lnTo>
                    <a:cubicBezTo>
                      <a:pt x="6496" y="25157"/>
                      <a:pt x="6496" y="25067"/>
                      <a:pt x="6461" y="25067"/>
                    </a:cubicBezTo>
                    <a:cubicBezTo>
                      <a:pt x="6514" y="25031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2"/>
                      <a:pt x="13261" y="26320"/>
                    </a:cubicBezTo>
                    <a:close/>
                    <a:moveTo>
                      <a:pt x="10004" y="8765"/>
                    </a:moveTo>
                    <a:lnTo>
                      <a:pt x="10004" y="8765"/>
                    </a:lnTo>
                    <a:cubicBezTo>
                      <a:pt x="10451" y="10554"/>
                      <a:pt x="11435" y="12290"/>
                      <a:pt x="12097" y="13936"/>
                    </a:cubicBezTo>
                    <a:cubicBezTo>
                      <a:pt x="12092" y="13931"/>
                      <a:pt x="12087" y="13929"/>
                      <a:pt x="12082" y="13929"/>
                    </a:cubicBezTo>
                    <a:cubicBezTo>
                      <a:pt x="12071" y="13929"/>
                      <a:pt x="12062" y="13942"/>
                      <a:pt x="12062" y="13954"/>
                    </a:cubicBezTo>
                    <a:cubicBezTo>
                      <a:pt x="11811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54" y="20683"/>
                    </a:cubicBezTo>
                    <a:cubicBezTo>
                      <a:pt x="11919" y="20969"/>
                      <a:pt x="11972" y="21238"/>
                      <a:pt x="12097" y="21488"/>
                    </a:cubicBezTo>
                    <a:cubicBezTo>
                      <a:pt x="12062" y="21685"/>
                      <a:pt x="12026" y="21882"/>
                      <a:pt x="11990" y="22061"/>
                    </a:cubicBezTo>
                    <a:cubicBezTo>
                      <a:pt x="11979" y="22127"/>
                      <a:pt x="12036" y="22173"/>
                      <a:pt x="12086" y="22173"/>
                    </a:cubicBezTo>
                    <a:cubicBezTo>
                      <a:pt x="12117" y="22173"/>
                      <a:pt x="12144" y="22155"/>
                      <a:pt x="12151" y="22114"/>
                    </a:cubicBezTo>
                    <a:cubicBezTo>
                      <a:pt x="12187" y="21971"/>
                      <a:pt x="12205" y="21828"/>
                      <a:pt x="12223" y="21685"/>
                    </a:cubicBezTo>
                    <a:cubicBezTo>
                      <a:pt x="12276" y="21399"/>
                      <a:pt x="12348" y="21112"/>
                      <a:pt x="12437" y="20844"/>
                    </a:cubicBezTo>
                    <a:cubicBezTo>
                      <a:pt x="12634" y="20128"/>
                      <a:pt x="12885" y="19448"/>
                      <a:pt x="13046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5"/>
                      <a:pt x="13619" y="20432"/>
                    </a:cubicBezTo>
                    <a:cubicBezTo>
                      <a:pt x="13440" y="20701"/>
                      <a:pt x="13314" y="20987"/>
                      <a:pt x="13189" y="21291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2"/>
                      <a:pt x="13104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3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4"/>
                      <a:pt x="13636" y="22186"/>
                      <a:pt x="13619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2"/>
                      <a:pt x="12455" y="26767"/>
                    </a:cubicBezTo>
                    <a:cubicBezTo>
                      <a:pt x="12455" y="26751"/>
                      <a:pt x="12437" y="26742"/>
                      <a:pt x="12419" y="26742"/>
                    </a:cubicBezTo>
                    <a:cubicBezTo>
                      <a:pt x="12397" y="26742"/>
                      <a:pt x="12374" y="26756"/>
                      <a:pt x="12384" y="26785"/>
                    </a:cubicBezTo>
                    <a:cubicBezTo>
                      <a:pt x="12384" y="26964"/>
                      <a:pt x="12420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99" y="17480"/>
                      <a:pt x="10881" y="17462"/>
                      <a:pt x="10881" y="17462"/>
                    </a:cubicBezTo>
                    <a:cubicBezTo>
                      <a:pt x="10755" y="16585"/>
                      <a:pt x="10612" y="15708"/>
                      <a:pt x="10505" y="14813"/>
                    </a:cubicBezTo>
                    <a:lnTo>
                      <a:pt x="10505" y="14813"/>
                    </a:lnTo>
                    <a:cubicBezTo>
                      <a:pt x="10684" y="15153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3"/>
                    </a:cubicBezTo>
                    <a:cubicBezTo>
                      <a:pt x="11400" y="14921"/>
                      <a:pt x="10988" y="14420"/>
                      <a:pt x="10433" y="14276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4"/>
                      <a:pt x="10004" y="8765"/>
                    </a:cubicBezTo>
                    <a:close/>
                    <a:moveTo>
                      <a:pt x="13994" y="22472"/>
                    </a:moveTo>
                    <a:cubicBezTo>
                      <a:pt x="14478" y="24155"/>
                      <a:pt x="14674" y="25890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8"/>
                      <a:pt x="13869" y="25658"/>
                      <a:pt x="13869" y="25049"/>
                    </a:cubicBezTo>
                    <a:cubicBezTo>
                      <a:pt x="13851" y="24298"/>
                      <a:pt x="13887" y="23546"/>
                      <a:pt x="13959" y="22812"/>
                    </a:cubicBezTo>
                    <a:cubicBezTo>
                      <a:pt x="14066" y="23600"/>
                      <a:pt x="14138" y="24405"/>
                      <a:pt x="14155" y="25210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0"/>
                    </a:cubicBezTo>
                    <a:cubicBezTo>
                      <a:pt x="14281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2"/>
                    </a:lnTo>
                    <a:close/>
                    <a:moveTo>
                      <a:pt x="7158" y="25175"/>
                    </a:moveTo>
                    <a:lnTo>
                      <a:pt x="7158" y="25175"/>
                    </a:lnTo>
                    <a:cubicBezTo>
                      <a:pt x="7230" y="25246"/>
                      <a:pt x="7302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38" y="27950"/>
                      <a:pt x="7897" y="27950"/>
                    </a:cubicBezTo>
                    <a:cubicBezTo>
                      <a:pt x="7860" y="27950"/>
                      <a:pt x="7817" y="27939"/>
                      <a:pt x="7767" y="27913"/>
                    </a:cubicBezTo>
                    <a:cubicBezTo>
                      <a:pt x="7409" y="27734"/>
                      <a:pt x="7158" y="27411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1"/>
                    </a:cubicBezTo>
                    <a:cubicBezTo>
                      <a:pt x="7015" y="25658"/>
                      <a:pt x="7033" y="25622"/>
                      <a:pt x="7051" y="25568"/>
                    </a:cubicBezTo>
                    <a:cubicBezTo>
                      <a:pt x="7069" y="25711"/>
                      <a:pt x="7123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2" y="25969"/>
                      <a:pt x="7302" y="25926"/>
                    </a:cubicBezTo>
                    <a:cubicBezTo>
                      <a:pt x="7266" y="25676"/>
                      <a:pt x="7230" y="25425"/>
                      <a:pt x="7158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32" y="25586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1"/>
                      <a:pt x="6747" y="25765"/>
                      <a:pt x="6747" y="25837"/>
                    </a:cubicBezTo>
                    <a:cubicBezTo>
                      <a:pt x="6747" y="25855"/>
                      <a:pt x="6747" y="25890"/>
                      <a:pt x="6765" y="25908"/>
                    </a:cubicBezTo>
                    <a:cubicBezTo>
                      <a:pt x="6747" y="26123"/>
                      <a:pt x="6747" y="26356"/>
                      <a:pt x="6765" y="26588"/>
                    </a:cubicBezTo>
                    <a:cubicBezTo>
                      <a:pt x="6639" y="27107"/>
                      <a:pt x="6389" y="27572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8"/>
                      <a:pt x="5888" y="26570"/>
                      <a:pt x="6049" y="26266"/>
                    </a:cubicBezTo>
                    <a:cubicBezTo>
                      <a:pt x="6174" y="25998"/>
                      <a:pt x="6335" y="25747"/>
                      <a:pt x="6532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20" y="30131"/>
                      <a:pt x="14299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73" y="31330"/>
                      <a:pt x="12491" y="31474"/>
                      <a:pt x="12509" y="31599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1" y="32064"/>
                    </a:cubicBezTo>
                    <a:cubicBezTo>
                      <a:pt x="12241" y="31760"/>
                      <a:pt x="12312" y="31474"/>
                      <a:pt x="12473" y="31205"/>
                    </a:cubicBezTo>
                    <a:close/>
                    <a:moveTo>
                      <a:pt x="14513" y="32512"/>
                    </a:moveTo>
                    <a:cubicBezTo>
                      <a:pt x="14603" y="32780"/>
                      <a:pt x="14639" y="33048"/>
                      <a:pt x="14603" y="33317"/>
                    </a:cubicBezTo>
                    <a:cubicBezTo>
                      <a:pt x="14478" y="33066"/>
                      <a:pt x="14460" y="32798"/>
                      <a:pt x="14513" y="32529"/>
                    </a:cubicBezTo>
                    <a:lnTo>
                      <a:pt x="14513" y="32512"/>
                    </a:lnTo>
                    <a:close/>
                    <a:moveTo>
                      <a:pt x="12939" y="33621"/>
                    </a:moveTo>
                    <a:cubicBezTo>
                      <a:pt x="13082" y="33925"/>
                      <a:pt x="13189" y="34265"/>
                      <a:pt x="13261" y="34605"/>
                    </a:cubicBezTo>
                    <a:cubicBezTo>
                      <a:pt x="13100" y="34301"/>
                      <a:pt x="12974" y="33961"/>
                      <a:pt x="12939" y="33621"/>
                    </a:cubicBezTo>
                    <a:close/>
                    <a:moveTo>
                      <a:pt x="4922" y="35053"/>
                    </a:moveTo>
                    <a:cubicBezTo>
                      <a:pt x="5065" y="35071"/>
                      <a:pt x="5208" y="35088"/>
                      <a:pt x="5351" y="35124"/>
                    </a:cubicBezTo>
                    <a:cubicBezTo>
                      <a:pt x="5244" y="35196"/>
                      <a:pt x="5154" y="35267"/>
                      <a:pt x="5065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7"/>
                      <a:pt x="4582" y="35196"/>
                    </a:cubicBezTo>
                    <a:cubicBezTo>
                      <a:pt x="4564" y="35178"/>
                      <a:pt x="4617" y="35160"/>
                      <a:pt x="4653" y="35124"/>
                    </a:cubicBezTo>
                    <a:cubicBezTo>
                      <a:pt x="4725" y="35088"/>
                      <a:pt x="4814" y="35053"/>
                      <a:pt x="4922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1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cubicBezTo>
                      <a:pt x="8787" y="35250"/>
                      <a:pt x="8769" y="35267"/>
                      <a:pt x="8751" y="35285"/>
                    </a:cubicBezTo>
                    <a:cubicBezTo>
                      <a:pt x="8715" y="35339"/>
                      <a:pt x="8662" y="35411"/>
                      <a:pt x="8608" y="35464"/>
                    </a:cubicBezTo>
                    <a:cubicBezTo>
                      <a:pt x="8554" y="35518"/>
                      <a:pt x="8483" y="35590"/>
                      <a:pt x="8429" y="35643"/>
                    </a:cubicBezTo>
                    <a:cubicBezTo>
                      <a:pt x="8447" y="35518"/>
                      <a:pt x="8518" y="35393"/>
                      <a:pt x="8626" y="35285"/>
                    </a:cubicBezTo>
                    <a:cubicBezTo>
                      <a:pt x="8662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5"/>
                    </a:cubicBezTo>
                    <a:lnTo>
                      <a:pt x="3060" y="35947"/>
                    </a:lnTo>
                    <a:cubicBezTo>
                      <a:pt x="2667" y="35607"/>
                      <a:pt x="2184" y="35428"/>
                      <a:pt x="1665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6"/>
                      <a:pt x="15838" y="36377"/>
                    </a:cubicBezTo>
                    <a:lnTo>
                      <a:pt x="15838" y="36377"/>
                    </a:lnTo>
                    <a:cubicBezTo>
                      <a:pt x="15838" y="36238"/>
                      <a:pt x="15838" y="36085"/>
                      <a:pt x="15855" y="35947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41" y="35822"/>
                      <a:pt x="2881" y="36019"/>
                    </a:cubicBezTo>
                    <a:cubicBezTo>
                      <a:pt x="2864" y="36055"/>
                      <a:pt x="2864" y="36073"/>
                      <a:pt x="2881" y="36091"/>
                    </a:cubicBezTo>
                    <a:cubicBezTo>
                      <a:pt x="2595" y="36144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7" y="36381"/>
                    </a:cubicBezTo>
                    <a:cubicBezTo>
                      <a:pt x="1067" y="36381"/>
                      <a:pt x="493" y="36244"/>
                      <a:pt x="233" y="35840"/>
                    </a:cubicBezTo>
                    <a:cubicBezTo>
                      <a:pt x="121" y="35672"/>
                      <a:pt x="1044" y="35613"/>
                      <a:pt x="1508" y="35613"/>
                    </a:cubicBezTo>
                    <a:cubicBezTo>
                      <a:pt x="1635" y="35613"/>
                      <a:pt x="1727" y="35618"/>
                      <a:pt x="1754" y="35625"/>
                    </a:cubicBezTo>
                    <a:lnTo>
                      <a:pt x="1754" y="35607"/>
                    </a:lnTo>
                    <a:close/>
                    <a:moveTo>
                      <a:pt x="3477" y="36400"/>
                    </a:moveTo>
                    <a:cubicBezTo>
                      <a:pt x="3493" y="36416"/>
                      <a:pt x="3510" y="36431"/>
                      <a:pt x="3526" y="36431"/>
                    </a:cubicBezTo>
                    <a:lnTo>
                      <a:pt x="3526" y="36466"/>
                    </a:lnTo>
                    <a:cubicBezTo>
                      <a:pt x="3383" y="36502"/>
                      <a:pt x="3257" y="36538"/>
                      <a:pt x="3114" y="36574"/>
                    </a:cubicBezTo>
                    <a:cubicBezTo>
                      <a:pt x="3235" y="36505"/>
                      <a:pt x="3356" y="36452"/>
                      <a:pt x="3477" y="36400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1" y="36771"/>
                      <a:pt x="12366" y="37057"/>
                    </a:cubicBezTo>
                    <a:cubicBezTo>
                      <a:pt x="12384" y="36842"/>
                      <a:pt x="12437" y="36627"/>
                      <a:pt x="12527" y="36431"/>
                    </a:cubicBezTo>
                    <a:cubicBezTo>
                      <a:pt x="12581" y="36305"/>
                      <a:pt x="12652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7" y="37486"/>
                    </a:cubicBezTo>
                    <a:cubicBezTo>
                      <a:pt x="10899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1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17" y="33478"/>
                      <a:pt x="9861" y="34802"/>
                      <a:pt x="10344" y="35983"/>
                    </a:cubicBezTo>
                    <a:cubicBezTo>
                      <a:pt x="10349" y="36000"/>
                      <a:pt x="10359" y="36006"/>
                      <a:pt x="10369" y="36006"/>
                    </a:cubicBezTo>
                    <a:cubicBezTo>
                      <a:pt x="10390" y="36006"/>
                      <a:pt x="10415" y="35978"/>
                      <a:pt x="10415" y="35965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5" y="36341"/>
                    </a:moveTo>
                    <a:cubicBezTo>
                      <a:pt x="2698" y="36367"/>
                      <a:pt x="2720" y="36384"/>
                      <a:pt x="2746" y="36384"/>
                    </a:cubicBezTo>
                    <a:cubicBezTo>
                      <a:pt x="2755" y="36384"/>
                      <a:pt x="2765" y="36382"/>
                      <a:pt x="2774" y="36377"/>
                    </a:cubicBezTo>
                    <a:lnTo>
                      <a:pt x="3078" y="36341"/>
                    </a:lnTo>
                    <a:lnTo>
                      <a:pt x="3078" y="36341"/>
                    </a:lnTo>
                    <a:cubicBezTo>
                      <a:pt x="2917" y="36448"/>
                      <a:pt x="2774" y="36574"/>
                      <a:pt x="2685" y="36735"/>
                    </a:cubicBezTo>
                    <a:cubicBezTo>
                      <a:pt x="2649" y="36788"/>
                      <a:pt x="2685" y="36860"/>
                      <a:pt x="2756" y="36878"/>
                    </a:cubicBezTo>
                    <a:cubicBezTo>
                      <a:pt x="2703" y="36932"/>
                      <a:pt x="2631" y="36985"/>
                      <a:pt x="2577" y="37039"/>
                    </a:cubicBezTo>
                    <a:lnTo>
                      <a:pt x="2452" y="37128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504" y="37679"/>
                      <a:pt x="1259" y="37739"/>
                      <a:pt x="1006" y="37739"/>
                    </a:cubicBezTo>
                    <a:cubicBezTo>
                      <a:pt x="922" y="37739"/>
                      <a:pt x="837" y="37732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40" y="36538"/>
                      <a:pt x="2685" y="36341"/>
                    </a:cubicBezTo>
                    <a:close/>
                    <a:moveTo>
                      <a:pt x="3812" y="36431"/>
                    </a:moveTo>
                    <a:cubicBezTo>
                      <a:pt x="4134" y="36788"/>
                      <a:pt x="4295" y="37254"/>
                      <a:pt x="4277" y="37737"/>
                    </a:cubicBezTo>
                    <a:cubicBezTo>
                      <a:pt x="4295" y="37987"/>
                      <a:pt x="4259" y="38238"/>
                      <a:pt x="4224" y="38489"/>
                    </a:cubicBezTo>
                    <a:cubicBezTo>
                      <a:pt x="4206" y="38560"/>
                      <a:pt x="4188" y="38650"/>
                      <a:pt x="4170" y="38703"/>
                    </a:cubicBezTo>
                    <a:cubicBezTo>
                      <a:pt x="4154" y="38750"/>
                      <a:pt x="4166" y="38784"/>
                      <a:pt x="4169" y="38827"/>
                    </a:cubicBezTo>
                    <a:lnTo>
                      <a:pt x="4169" y="38827"/>
                    </a:lnTo>
                    <a:cubicBezTo>
                      <a:pt x="4116" y="38738"/>
                      <a:pt x="4080" y="38631"/>
                      <a:pt x="4009" y="38560"/>
                    </a:cubicBezTo>
                    <a:cubicBezTo>
                      <a:pt x="3955" y="38471"/>
                      <a:pt x="3884" y="38399"/>
                      <a:pt x="3812" y="38327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4"/>
                    </a:move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6" y="38202"/>
                      <a:pt x="2345" y="38417"/>
                      <a:pt x="2166" y="38596"/>
                    </a:cubicBezTo>
                    <a:cubicBezTo>
                      <a:pt x="2107" y="38640"/>
                      <a:pt x="1619" y="38911"/>
                      <a:pt x="1471" y="38911"/>
                    </a:cubicBezTo>
                    <a:cubicBezTo>
                      <a:pt x="1438" y="38911"/>
                      <a:pt x="1422" y="38897"/>
                      <a:pt x="1432" y="38864"/>
                    </a:cubicBezTo>
                    <a:cubicBezTo>
                      <a:pt x="1647" y="37862"/>
                      <a:pt x="2398" y="37379"/>
                      <a:pt x="3132" y="36824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6"/>
                      <a:pt x="12943" y="38447"/>
                      <a:pt x="12956" y="38489"/>
                    </a:cubicBezTo>
                    <a:cubicBezTo>
                      <a:pt x="13028" y="38667"/>
                      <a:pt x="13082" y="38864"/>
                      <a:pt x="13118" y="39061"/>
                    </a:cubicBezTo>
                    <a:cubicBezTo>
                      <a:pt x="12974" y="39007"/>
                      <a:pt x="12921" y="38864"/>
                      <a:pt x="12885" y="38703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7"/>
                    </a:moveTo>
                    <a:cubicBezTo>
                      <a:pt x="3669" y="37468"/>
                      <a:pt x="3723" y="38292"/>
                      <a:pt x="3597" y="39115"/>
                    </a:cubicBezTo>
                    <a:cubicBezTo>
                      <a:pt x="3597" y="39131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6"/>
                      <a:pt x="2935" y="39258"/>
                      <a:pt x="2846" y="38954"/>
                    </a:cubicBezTo>
                    <a:cubicBezTo>
                      <a:pt x="2667" y="38417"/>
                      <a:pt x="2864" y="37934"/>
                      <a:pt x="3114" y="37468"/>
                    </a:cubicBezTo>
                    <a:cubicBezTo>
                      <a:pt x="3129" y="37476"/>
                      <a:pt x="3144" y="37480"/>
                      <a:pt x="3157" y="37480"/>
                    </a:cubicBezTo>
                    <a:cubicBezTo>
                      <a:pt x="3176" y="37480"/>
                      <a:pt x="3193" y="37472"/>
                      <a:pt x="3204" y="37451"/>
                    </a:cubicBezTo>
                    <a:cubicBezTo>
                      <a:pt x="3400" y="37236"/>
                      <a:pt x="3544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7"/>
                    </a:lnTo>
                    <a:close/>
                    <a:moveTo>
                      <a:pt x="8017" y="38667"/>
                    </a:moveTo>
                    <a:cubicBezTo>
                      <a:pt x="7749" y="39097"/>
                      <a:pt x="7588" y="39562"/>
                      <a:pt x="7570" y="40063"/>
                    </a:cubicBezTo>
                    <a:lnTo>
                      <a:pt x="7534" y="40063"/>
                    </a:lnTo>
                    <a:cubicBezTo>
                      <a:pt x="7481" y="40135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2"/>
                      <a:pt x="7033" y="39902"/>
                      <a:pt x="7212" y="39580"/>
                    </a:cubicBezTo>
                    <a:cubicBezTo>
                      <a:pt x="7391" y="39204"/>
                      <a:pt x="7677" y="38900"/>
                      <a:pt x="8017" y="38667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56"/>
                      <a:pt x="8805" y="38274"/>
                      <a:pt x="8823" y="38292"/>
                    </a:cubicBezTo>
                    <a:cubicBezTo>
                      <a:pt x="8322" y="39025"/>
                      <a:pt x="9002" y="39920"/>
                      <a:pt x="9234" y="40708"/>
                    </a:cubicBezTo>
                    <a:cubicBezTo>
                      <a:pt x="9216" y="40708"/>
                      <a:pt x="9216" y="40725"/>
                      <a:pt x="9216" y="40725"/>
                    </a:cubicBezTo>
                    <a:cubicBezTo>
                      <a:pt x="9198" y="40784"/>
                      <a:pt x="9168" y="40809"/>
                      <a:pt x="9131" y="40809"/>
                    </a:cubicBezTo>
                    <a:cubicBezTo>
                      <a:pt x="8914" y="40809"/>
                      <a:pt x="8444" y="39978"/>
                      <a:pt x="8429" y="39902"/>
                    </a:cubicBezTo>
                    <a:cubicBezTo>
                      <a:pt x="8322" y="39580"/>
                      <a:pt x="8322" y="39240"/>
                      <a:pt x="8429" y="38918"/>
                    </a:cubicBezTo>
                    <a:cubicBezTo>
                      <a:pt x="8465" y="38918"/>
                      <a:pt x="8501" y="38900"/>
                      <a:pt x="8518" y="38864"/>
                    </a:cubicBezTo>
                    <a:cubicBezTo>
                      <a:pt x="8608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cubicBezTo>
                      <a:pt x="9789" y="38596"/>
                      <a:pt x="9932" y="40260"/>
                      <a:pt x="9431" y="40886"/>
                    </a:cubicBezTo>
                    <a:cubicBezTo>
                      <a:pt x="9377" y="40582"/>
                      <a:pt x="9288" y="40296"/>
                      <a:pt x="9145" y="40027"/>
                    </a:cubicBezTo>
                    <a:cubicBezTo>
                      <a:pt x="8912" y="39473"/>
                      <a:pt x="8787" y="39025"/>
                      <a:pt x="8894" y="38435"/>
                    </a:cubicBezTo>
                    <a:lnTo>
                      <a:pt x="8894" y="38435"/>
                    </a:lnTo>
                    <a:cubicBezTo>
                      <a:pt x="8912" y="38506"/>
                      <a:pt x="8948" y="38578"/>
                      <a:pt x="9002" y="38650"/>
                    </a:cubicBezTo>
                    <a:cubicBezTo>
                      <a:pt x="9015" y="38676"/>
                      <a:pt x="9040" y="38688"/>
                      <a:pt x="9065" y="38688"/>
                    </a:cubicBezTo>
                    <a:cubicBezTo>
                      <a:pt x="9108" y="38688"/>
                      <a:pt x="9150" y="38653"/>
                      <a:pt x="9127" y="38596"/>
                    </a:cubicBezTo>
                    <a:lnTo>
                      <a:pt x="9002" y="38310"/>
                    </a:lnTo>
                    <a:close/>
                    <a:moveTo>
                      <a:pt x="8375" y="38578"/>
                    </a:moveTo>
                    <a:lnTo>
                      <a:pt x="8375" y="38667"/>
                    </a:lnTo>
                    <a:cubicBezTo>
                      <a:pt x="8125" y="39115"/>
                      <a:pt x="8196" y="39687"/>
                      <a:pt x="8411" y="40153"/>
                    </a:cubicBezTo>
                    <a:cubicBezTo>
                      <a:pt x="8411" y="40189"/>
                      <a:pt x="8393" y="40224"/>
                      <a:pt x="8393" y="40260"/>
                    </a:cubicBezTo>
                    <a:cubicBezTo>
                      <a:pt x="8375" y="40278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34" y="40399"/>
                      <a:pt x="8263" y="40551"/>
                      <a:pt x="8270" y="40551"/>
                    </a:cubicBezTo>
                    <a:cubicBezTo>
                      <a:pt x="8271" y="40551"/>
                      <a:pt x="8273" y="40548"/>
                      <a:pt x="8277" y="40542"/>
                    </a:cubicBezTo>
                    <a:lnTo>
                      <a:pt x="8277" y="40542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5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7"/>
                      <a:pt x="8375" y="38578"/>
                    </a:cubicBezTo>
                    <a:close/>
                    <a:moveTo>
                      <a:pt x="17430" y="41441"/>
                    </a:moveTo>
                    <a:cubicBezTo>
                      <a:pt x="17037" y="41584"/>
                      <a:pt x="16679" y="41799"/>
                      <a:pt x="16374" y="42068"/>
                    </a:cubicBezTo>
                    <a:cubicBezTo>
                      <a:pt x="16222" y="42175"/>
                      <a:pt x="16085" y="42302"/>
                      <a:pt x="15966" y="42444"/>
                    </a:cubicBezTo>
                    <a:lnTo>
                      <a:pt x="15966" y="42444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8" y="42157"/>
                      <a:pt x="15999" y="41978"/>
                    </a:cubicBezTo>
                    <a:cubicBezTo>
                      <a:pt x="16160" y="41853"/>
                      <a:pt x="16357" y="41745"/>
                      <a:pt x="16553" y="41674"/>
                    </a:cubicBezTo>
                    <a:cubicBezTo>
                      <a:pt x="16840" y="41566"/>
                      <a:pt x="17126" y="41495"/>
                      <a:pt x="17430" y="41441"/>
                    </a:cubicBezTo>
                    <a:close/>
                    <a:moveTo>
                      <a:pt x="18218" y="41244"/>
                    </a:moveTo>
                    <a:lnTo>
                      <a:pt x="18218" y="41244"/>
                    </a:lnTo>
                    <a:cubicBezTo>
                      <a:pt x="19112" y="41405"/>
                      <a:pt x="20043" y="41853"/>
                      <a:pt x="20365" y="42765"/>
                    </a:cubicBezTo>
                    <a:cubicBezTo>
                      <a:pt x="19685" y="42694"/>
                      <a:pt x="19041" y="42372"/>
                      <a:pt x="18576" y="41871"/>
                    </a:cubicBezTo>
                    <a:cubicBezTo>
                      <a:pt x="18611" y="41835"/>
                      <a:pt x="18629" y="41799"/>
                      <a:pt x="18593" y="41763"/>
                    </a:cubicBezTo>
                    <a:cubicBezTo>
                      <a:pt x="18504" y="41566"/>
                      <a:pt x="18361" y="41388"/>
                      <a:pt x="18218" y="41244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5"/>
                      <a:pt x="17377" y="41835"/>
                      <a:pt x="17377" y="41924"/>
                    </a:cubicBezTo>
                    <a:cubicBezTo>
                      <a:pt x="16840" y="42461"/>
                      <a:pt x="16679" y="43410"/>
                      <a:pt x="15802" y="43481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4"/>
                      <a:pt x="15891" y="42783"/>
                    </a:cubicBezTo>
                    <a:cubicBezTo>
                      <a:pt x="16070" y="42515"/>
                      <a:pt x="16303" y="42282"/>
                      <a:pt x="16571" y="42103"/>
                    </a:cubicBezTo>
                    <a:cubicBezTo>
                      <a:pt x="16822" y="41906"/>
                      <a:pt x="17108" y="41763"/>
                      <a:pt x="17412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97" y="42724"/>
                      <a:pt x="17325" y="43094"/>
                      <a:pt x="17357" y="43481"/>
                    </a:cubicBezTo>
                    <a:lnTo>
                      <a:pt x="17357" y="43481"/>
                    </a:lnTo>
                    <a:cubicBezTo>
                      <a:pt x="17339" y="43481"/>
                      <a:pt x="17305" y="43482"/>
                      <a:pt x="17305" y="43499"/>
                    </a:cubicBezTo>
                    <a:cubicBezTo>
                      <a:pt x="17219" y="43642"/>
                      <a:pt x="16835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71" y="43768"/>
                      <a:pt x="16661" y="43374"/>
                      <a:pt x="16858" y="43034"/>
                    </a:cubicBezTo>
                    <a:cubicBezTo>
                      <a:pt x="17001" y="42730"/>
                      <a:pt x="17215" y="42461"/>
                      <a:pt x="17448" y="42211"/>
                    </a:cubicBezTo>
                    <a:cubicBezTo>
                      <a:pt x="17458" y="42215"/>
                      <a:pt x="17467" y="42218"/>
                      <a:pt x="17477" y="42218"/>
                    </a:cubicBezTo>
                    <a:cubicBezTo>
                      <a:pt x="17502" y="42218"/>
                      <a:pt x="17525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3"/>
                      <a:pt x="18271" y="41781"/>
                    </a:cubicBezTo>
                    <a:cubicBezTo>
                      <a:pt x="18307" y="41835"/>
                      <a:pt x="18325" y="41871"/>
                      <a:pt x="18361" y="41906"/>
                    </a:cubicBezTo>
                    <a:cubicBezTo>
                      <a:pt x="18343" y="41942"/>
                      <a:pt x="18361" y="41960"/>
                      <a:pt x="18379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284"/>
                      <a:pt x="19470" y="43517"/>
                      <a:pt x="19470" y="43732"/>
                    </a:cubicBezTo>
                    <a:cubicBezTo>
                      <a:pt x="19470" y="43865"/>
                      <a:pt x="19397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4"/>
                    </a:cubicBezTo>
                    <a:cubicBezTo>
                      <a:pt x="18844" y="43947"/>
                      <a:pt x="18576" y="43571"/>
                      <a:pt x="18343" y="43177"/>
                    </a:cubicBezTo>
                    <a:cubicBezTo>
                      <a:pt x="18289" y="42980"/>
                      <a:pt x="18200" y="42783"/>
                      <a:pt x="18092" y="42604"/>
                    </a:cubicBezTo>
                    <a:cubicBezTo>
                      <a:pt x="18074" y="42461"/>
                      <a:pt x="18057" y="42300"/>
                      <a:pt x="18057" y="42157"/>
                    </a:cubicBezTo>
                    <a:cubicBezTo>
                      <a:pt x="18110" y="42157"/>
                      <a:pt x="18128" y="42121"/>
                      <a:pt x="18146" y="42085"/>
                    </a:cubicBezTo>
                    <a:cubicBezTo>
                      <a:pt x="18182" y="41978"/>
                      <a:pt x="18182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96" y="41960"/>
                    </a:moveTo>
                    <a:lnTo>
                      <a:pt x="17913" y="42014"/>
                    </a:lnTo>
                    <a:cubicBezTo>
                      <a:pt x="17896" y="42139"/>
                      <a:pt x="17878" y="42246"/>
                      <a:pt x="17896" y="42372"/>
                    </a:cubicBezTo>
                    <a:cubicBezTo>
                      <a:pt x="17878" y="42390"/>
                      <a:pt x="17878" y="42408"/>
                      <a:pt x="17896" y="42408"/>
                    </a:cubicBezTo>
                    <a:cubicBezTo>
                      <a:pt x="17949" y="42748"/>
                      <a:pt x="18057" y="43052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3" y="44730"/>
                      <a:pt x="17976" y="44780"/>
                      <a:pt x="17921" y="44780"/>
                    </a:cubicBezTo>
                    <a:cubicBezTo>
                      <a:pt x="17674" y="44780"/>
                      <a:pt x="17481" y="43775"/>
                      <a:pt x="17466" y="43571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806" y="42336"/>
                      <a:pt x="17860" y="42157"/>
                      <a:pt x="17896" y="41960"/>
                    </a:cubicBezTo>
                    <a:close/>
                    <a:moveTo>
                      <a:pt x="11972" y="44823"/>
                    </a:moveTo>
                    <a:cubicBezTo>
                      <a:pt x="11972" y="44913"/>
                      <a:pt x="11954" y="45020"/>
                      <a:pt x="11936" y="45110"/>
                    </a:cubicBezTo>
                    <a:cubicBezTo>
                      <a:pt x="11865" y="45271"/>
                      <a:pt x="11740" y="45414"/>
                      <a:pt x="11614" y="45521"/>
                    </a:cubicBezTo>
                    <a:cubicBezTo>
                      <a:pt x="11704" y="45271"/>
                      <a:pt x="11829" y="45038"/>
                      <a:pt x="11972" y="44823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55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3"/>
                      <a:pt x="12294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28" y="47830"/>
                    </a:cubicBezTo>
                    <a:cubicBezTo>
                      <a:pt x="11417" y="47705"/>
                      <a:pt x="11507" y="47579"/>
                      <a:pt x="11579" y="47436"/>
                    </a:cubicBezTo>
                    <a:close/>
                    <a:moveTo>
                      <a:pt x="10095" y="47801"/>
                    </a:moveTo>
                    <a:cubicBezTo>
                      <a:pt x="10303" y="47801"/>
                      <a:pt x="10515" y="47829"/>
                      <a:pt x="10737" y="47901"/>
                    </a:cubicBezTo>
                    <a:cubicBezTo>
                      <a:pt x="10201" y="48062"/>
                      <a:pt x="9682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1" y="48594"/>
                      <a:pt x="9181" y="48599"/>
                    </a:cubicBezTo>
                    <a:cubicBezTo>
                      <a:pt x="8930" y="48599"/>
                      <a:pt x="8680" y="48563"/>
                      <a:pt x="8447" y="48492"/>
                    </a:cubicBezTo>
                    <a:cubicBezTo>
                      <a:pt x="8378" y="48475"/>
                      <a:pt x="7730" y="48060"/>
                      <a:pt x="7983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4" y="47801"/>
                      <a:pt x="10095" y="47801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3"/>
                      <a:pt x="11058" y="48033"/>
                    </a:cubicBezTo>
                    <a:cubicBezTo>
                      <a:pt x="11070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16"/>
                    </a:cubicBezTo>
                    <a:cubicBezTo>
                      <a:pt x="9340" y="50120"/>
                      <a:pt x="8961" y="50179"/>
                      <a:pt x="8580" y="50179"/>
                    </a:cubicBezTo>
                    <a:cubicBezTo>
                      <a:pt x="8512" y="50179"/>
                      <a:pt x="8443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2"/>
                      <a:pt x="8339" y="49923"/>
                    </a:cubicBezTo>
                    <a:cubicBezTo>
                      <a:pt x="8429" y="49745"/>
                      <a:pt x="8554" y="49530"/>
                      <a:pt x="8697" y="49333"/>
                    </a:cubicBezTo>
                    <a:cubicBezTo>
                      <a:pt x="9198" y="48581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1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3"/>
                      <a:pt x="12684" y="48067"/>
                      <a:pt x="12706" y="48067"/>
                    </a:cubicBezTo>
                    <a:cubicBezTo>
                      <a:pt x="12728" y="48067"/>
                      <a:pt x="12751" y="48053"/>
                      <a:pt x="12760" y="48027"/>
                    </a:cubicBezTo>
                    <a:lnTo>
                      <a:pt x="12760" y="47901"/>
                    </a:lnTo>
                    <a:cubicBezTo>
                      <a:pt x="13010" y="48045"/>
                      <a:pt x="13243" y="48223"/>
                      <a:pt x="13475" y="48402"/>
                    </a:cubicBezTo>
                    <a:cubicBezTo>
                      <a:pt x="13833" y="48707"/>
                      <a:pt x="13959" y="49190"/>
                      <a:pt x="14084" y="49637"/>
                    </a:cubicBezTo>
                    <a:cubicBezTo>
                      <a:pt x="14120" y="49762"/>
                      <a:pt x="14209" y="50371"/>
                      <a:pt x="14316" y="50442"/>
                    </a:cubicBezTo>
                    <a:cubicBezTo>
                      <a:pt x="13833" y="50174"/>
                      <a:pt x="13404" y="49834"/>
                      <a:pt x="13064" y="49422"/>
                    </a:cubicBezTo>
                    <a:cubicBezTo>
                      <a:pt x="13010" y="49369"/>
                      <a:pt x="12974" y="49315"/>
                      <a:pt x="12939" y="49261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0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20" y="47866"/>
                      <a:pt x="12384" y="47740"/>
                      <a:pt x="12348" y="47633"/>
                    </a:cubicBezTo>
                    <a:close/>
                    <a:moveTo>
                      <a:pt x="11095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1" y="49762"/>
                      <a:pt x="9771" y="50049"/>
                      <a:pt x="9753" y="50317"/>
                    </a:cubicBezTo>
                    <a:cubicBezTo>
                      <a:pt x="9735" y="50532"/>
                      <a:pt x="9700" y="50729"/>
                      <a:pt x="9682" y="50926"/>
                    </a:cubicBezTo>
                    <a:lnTo>
                      <a:pt x="9664" y="50926"/>
                    </a:lnTo>
                    <a:cubicBezTo>
                      <a:pt x="9657" y="50929"/>
                      <a:pt x="9652" y="50930"/>
                      <a:pt x="9646" y="50930"/>
                    </a:cubicBezTo>
                    <a:cubicBezTo>
                      <a:pt x="9531" y="50930"/>
                      <a:pt x="9647" y="50225"/>
                      <a:pt x="9664" y="50174"/>
                    </a:cubicBezTo>
                    <a:cubicBezTo>
                      <a:pt x="9771" y="49852"/>
                      <a:pt x="9914" y="49548"/>
                      <a:pt x="10111" y="49279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70" y="49297"/>
                      <a:pt x="10845" y="49941"/>
                    </a:cubicBezTo>
                    <a:lnTo>
                      <a:pt x="10845" y="49923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4" y="51442"/>
                      <a:pt x="9863" y="50853"/>
                      <a:pt x="9878" y="50711"/>
                    </a:cubicBezTo>
                    <a:cubicBezTo>
                      <a:pt x="9914" y="50120"/>
                      <a:pt x="10147" y="49548"/>
                      <a:pt x="10523" y="49082"/>
                    </a:cubicBezTo>
                    <a:cubicBezTo>
                      <a:pt x="10755" y="48814"/>
                      <a:pt x="11006" y="48581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62" y="48385"/>
                      <a:pt x="12133" y="48528"/>
                      <a:pt x="12241" y="48635"/>
                    </a:cubicBezTo>
                    <a:cubicBezTo>
                      <a:pt x="12253" y="48654"/>
                      <a:pt x="12270" y="48662"/>
                      <a:pt x="12287" y="48662"/>
                    </a:cubicBezTo>
                    <a:cubicBezTo>
                      <a:pt x="12318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706" y="49243"/>
                      <a:pt x="12974" y="49566"/>
                    </a:cubicBezTo>
                    <a:cubicBezTo>
                      <a:pt x="13100" y="49834"/>
                      <a:pt x="13171" y="50138"/>
                      <a:pt x="13207" y="50460"/>
                    </a:cubicBez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16" y="51496"/>
                      <a:pt x="13084" y="51617"/>
                      <a:pt x="13016" y="51617"/>
                    </a:cubicBezTo>
                    <a:cubicBezTo>
                      <a:pt x="12951" y="51617"/>
                      <a:pt x="12853" y="51510"/>
                      <a:pt x="12688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65" y="47722"/>
                    </a:moveTo>
                    <a:cubicBezTo>
                      <a:pt x="11882" y="47880"/>
                      <a:pt x="11917" y="48021"/>
                      <a:pt x="11952" y="48162"/>
                    </a:cubicBezTo>
                    <a:lnTo>
                      <a:pt x="11952" y="48162"/>
                    </a:lnTo>
                    <a:cubicBezTo>
                      <a:pt x="11944" y="48159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9" y="50496"/>
                      <a:pt x="11883" y="50782"/>
                      <a:pt x="11811" y="51069"/>
                    </a:cubicBezTo>
                    <a:cubicBezTo>
                      <a:pt x="11811" y="51084"/>
                      <a:pt x="11400" y="51747"/>
                      <a:pt x="11243" y="51747"/>
                    </a:cubicBezTo>
                    <a:cubicBezTo>
                      <a:pt x="11212" y="51747"/>
                      <a:pt x="11191" y="51721"/>
                      <a:pt x="11185" y="51659"/>
                    </a:cubicBezTo>
                    <a:cubicBezTo>
                      <a:pt x="11167" y="51480"/>
                      <a:pt x="11131" y="51319"/>
                      <a:pt x="11077" y="51176"/>
                    </a:cubicBezTo>
                    <a:cubicBezTo>
                      <a:pt x="10827" y="50102"/>
                      <a:pt x="11167" y="49279"/>
                      <a:pt x="11543" y="48349"/>
                    </a:cubicBezTo>
                    <a:lnTo>
                      <a:pt x="11543" y="48402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2"/>
                    </a:cubicBezTo>
                    <a:cubicBezTo>
                      <a:pt x="11775" y="48170"/>
                      <a:pt x="11829" y="47955"/>
                      <a:pt x="11865" y="47722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111" y="2913"/>
                      <a:pt x="9896" y="4398"/>
                    </a:cubicBezTo>
                    <a:cubicBezTo>
                      <a:pt x="9288" y="4917"/>
                      <a:pt x="8697" y="5866"/>
                      <a:pt x="8787" y="6635"/>
                    </a:cubicBezTo>
                    <a:cubicBezTo>
                      <a:pt x="8787" y="6675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66" y="11163"/>
                    </a:cubicBezTo>
                    <a:cubicBezTo>
                      <a:pt x="8951" y="11206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2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17"/>
                      <a:pt x="7767" y="16209"/>
                      <a:pt x="7033" y="17265"/>
                    </a:cubicBezTo>
                    <a:cubicBezTo>
                      <a:pt x="5959" y="18786"/>
                      <a:pt x="4922" y="20271"/>
                      <a:pt x="4152" y="21953"/>
                    </a:cubicBezTo>
                    <a:cubicBezTo>
                      <a:pt x="4120" y="22017"/>
                      <a:pt x="4160" y="22081"/>
                      <a:pt x="4220" y="22081"/>
                    </a:cubicBezTo>
                    <a:cubicBezTo>
                      <a:pt x="4227" y="22081"/>
                      <a:pt x="4234" y="22081"/>
                      <a:pt x="4242" y="22079"/>
                    </a:cubicBezTo>
                    <a:cubicBezTo>
                      <a:pt x="6353" y="21488"/>
                      <a:pt x="7856" y="19717"/>
                      <a:pt x="8697" y="17712"/>
                    </a:cubicBezTo>
                    <a:lnTo>
                      <a:pt x="8697" y="17712"/>
                    </a:lnTo>
                    <a:cubicBezTo>
                      <a:pt x="8518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2" y="20701"/>
                      <a:pt x="7982" y="20880"/>
                    </a:cubicBezTo>
                    <a:cubicBezTo>
                      <a:pt x="7874" y="21381"/>
                      <a:pt x="7731" y="21900"/>
                      <a:pt x="7588" y="22419"/>
                    </a:cubicBezTo>
                    <a:cubicBezTo>
                      <a:pt x="7141" y="22651"/>
                      <a:pt x="6765" y="23027"/>
                      <a:pt x="6532" y="23492"/>
                    </a:cubicBezTo>
                    <a:cubicBezTo>
                      <a:pt x="6500" y="23540"/>
                      <a:pt x="6540" y="23603"/>
                      <a:pt x="6599" y="23603"/>
                    </a:cubicBezTo>
                    <a:cubicBezTo>
                      <a:pt x="6606" y="23603"/>
                      <a:pt x="6614" y="23602"/>
                      <a:pt x="6622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2" y="23457"/>
                      <a:pt x="7212" y="23815"/>
                      <a:pt x="7105" y="24172"/>
                    </a:cubicBezTo>
                    <a:cubicBezTo>
                      <a:pt x="6854" y="24351"/>
                      <a:pt x="6622" y="24548"/>
                      <a:pt x="6389" y="24745"/>
                    </a:cubicBezTo>
                    <a:cubicBezTo>
                      <a:pt x="6407" y="24709"/>
                      <a:pt x="6443" y="24673"/>
                      <a:pt x="6461" y="24638"/>
                    </a:cubicBezTo>
                    <a:cubicBezTo>
                      <a:pt x="6473" y="24612"/>
                      <a:pt x="6459" y="24587"/>
                      <a:pt x="6437" y="24587"/>
                    </a:cubicBezTo>
                    <a:cubicBezTo>
                      <a:pt x="6428" y="24587"/>
                      <a:pt x="6417" y="24591"/>
                      <a:pt x="6407" y="24602"/>
                    </a:cubicBezTo>
                    <a:cubicBezTo>
                      <a:pt x="6335" y="24638"/>
                      <a:pt x="6264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1" y="24779"/>
                      <a:pt x="4640" y="25328"/>
                      <a:pt x="4206" y="25676"/>
                    </a:cubicBezTo>
                    <a:cubicBezTo>
                      <a:pt x="4152" y="25711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2" y="26463"/>
                      <a:pt x="4242" y="27036"/>
                    </a:cubicBezTo>
                    <a:cubicBezTo>
                      <a:pt x="4206" y="27089"/>
                      <a:pt x="4242" y="27143"/>
                      <a:pt x="4295" y="27143"/>
                    </a:cubicBezTo>
                    <a:cubicBezTo>
                      <a:pt x="4868" y="27143"/>
                      <a:pt x="5405" y="26892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1" y="26892"/>
                    </a:cubicBezTo>
                    <a:cubicBezTo>
                      <a:pt x="6854" y="27161"/>
                      <a:pt x="6979" y="27411"/>
                      <a:pt x="7141" y="27626"/>
                    </a:cubicBezTo>
                    <a:cubicBezTo>
                      <a:pt x="7235" y="27748"/>
                      <a:pt x="7636" y="28124"/>
                      <a:pt x="7903" y="28124"/>
                    </a:cubicBezTo>
                    <a:cubicBezTo>
                      <a:pt x="7990" y="28124"/>
                      <a:pt x="8063" y="28085"/>
                      <a:pt x="8107" y="27984"/>
                    </a:cubicBezTo>
                    <a:cubicBezTo>
                      <a:pt x="8357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2"/>
                      <a:pt x="8475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2" y="26588"/>
                      <a:pt x="9037" y="26570"/>
                      <a:pt x="9037" y="26517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41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2"/>
                      <a:pt x="7838" y="22437"/>
                      <a:pt x="7910" y="22383"/>
                    </a:cubicBezTo>
                    <a:cubicBezTo>
                      <a:pt x="7982" y="22329"/>
                      <a:pt x="7910" y="22293"/>
                      <a:pt x="7856" y="22293"/>
                    </a:cubicBezTo>
                    <a:cubicBezTo>
                      <a:pt x="7821" y="22311"/>
                      <a:pt x="7803" y="22311"/>
                      <a:pt x="7767" y="22329"/>
                    </a:cubicBezTo>
                    <a:cubicBezTo>
                      <a:pt x="7856" y="22043"/>
                      <a:pt x="7946" y="21739"/>
                      <a:pt x="8035" y="21452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69"/>
                      <a:pt x="8536" y="22240"/>
                    </a:cubicBezTo>
                    <a:cubicBezTo>
                      <a:pt x="8626" y="21792"/>
                      <a:pt x="8447" y="21220"/>
                      <a:pt x="8214" y="20790"/>
                    </a:cubicBezTo>
                    <a:cubicBezTo>
                      <a:pt x="8375" y="20235"/>
                      <a:pt x="8518" y="19681"/>
                      <a:pt x="8662" y="19126"/>
                    </a:cubicBezTo>
                    <a:cubicBezTo>
                      <a:pt x="8662" y="19538"/>
                      <a:pt x="8787" y="19931"/>
                      <a:pt x="9002" y="20271"/>
                    </a:cubicBezTo>
                    <a:cubicBezTo>
                      <a:pt x="9020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1"/>
                    </a:cubicBezTo>
                    <a:cubicBezTo>
                      <a:pt x="9342" y="19788"/>
                      <a:pt x="9109" y="19072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7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7" y="14008"/>
                      <a:pt x="10344" y="15815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3"/>
                    </a:cubicBezTo>
                    <a:cubicBezTo>
                      <a:pt x="10230" y="19608"/>
                      <a:pt x="10265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20" y="19019"/>
                      <a:pt x="10791" y="18661"/>
                    </a:cubicBezTo>
                    <a:cubicBezTo>
                      <a:pt x="11006" y="19967"/>
                      <a:pt x="11221" y="21238"/>
                      <a:pt x="11382" y="22490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7" y="26109"/>
                    </a:cubicBezTo>
                    <a:cubicBezTo>
                      <a:pt x="11295" y="26109"/>
                      <a:pt x="11313" y="26102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0"/>
                    </a:cubicBezTo>
                    <a:cubicBezTo>
                      <a:pt x="11015" y="29621"/>
                      <a:pt x="11006" y="29617"/>
                      <a:pt x="10997" y="29617"/>
                    </a:cubicBezTo>
                    <a:cubicBezTo>
                      <a:pt x="10988" y="29617"/>
                      <a:pt x="10979" y="29621"/>
                      <a:pt x="10970" y="29630"/>
                    </a:cubicBezTo>
                    <a:cubicBezTo>
                      <a:pt x="10799" y="29730"/>
                      <a:pt x="10594" y="29784"/>
                      <a:pt x="10382" y="29784"/>
                    </a:cubicBezTo>
                    <a:cubicBezTo>
                      <a:pt x="10328" y="29784"/>
                      <a:pt x="10273" y="29781"/>
                      <a:pt x="10218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8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9" y="29529"/>
                      <a:pt x="10004" y="29791"/>
                    </a:cubicBezTo>
                    <a:cubicBezTo>
                      <a:pt x="9986" y="29827"/>
                      <a:pt x="10004" y="29881"/>
                      <a:pt x="10040" y="29899"/>
                    </a:cubicBezTo>
                    <a:cubicBezTo>
                      <a:pt x="10138" y="29923"/>
                      <a:pt x="10238" y="29935"/>
                      <a:pt x="10338" y="29935"/>
                    </a:cubicBezTo>
                    <a:cubicBezTo>
                      <a:pt x="10528" y="29935"/>
                      <a:pt x="10716" y="29892"/>
                      <a:pt x="10881" y="29809"/>
                    </a:cubicBezTo>
                    <a:lnTo>
                      <a:pt x="10881" y="29809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69"/>
                      <a:pt x="9485" y="31366"/>
                      <a:pt x="9270" y="31581"/>
                    </a:cubicBezTo>
                    <a:cubicBezTo>
                      <a:pt x="8805" y="31814"/>
                      <a:pt x="8304" y="32010"/>
                      <a:pt x="7803" y="32189"/>
                    </a:cubicBezTo>
                    <a:cubicBezTo>
                      <a:pt x="6711" y="32637"/>
                      <a:pt x="5548" y="32923"/>
                      <a:pt x="4367" y="33048"/>
                    </a:cubicBezTo>
                    <a:cubicBezTo>
                      <a:pt x="4295" y="33048"/>
                      <a:pt x="4295" y="33138"/>
                      <a:pt x="4367" y="33138"/>
                    </a:cubicBezTo>
                    <a:cubicBezTo>
                      <a:pt x="4413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7"/>
                    </a:cubicBezTo>
                    <a:cubicBezTo>
                      <a:pt x="8302" y="32121"/>
                      <a:pt x="8555" y="32034"/>
                      <a:pt x="8795" y="31929"/>
                    </a:cubicBezTo>
                    <a:lnTo>
                      <a:pt x="8795" y="31929"/>
                    </a:lnTo>
                    <a:cubicBezTo>
                      <a:pt x="8185" y="32226"/>
                      <a:pt x="7641" y="32613"/>
                      <a:pt x="7051" y="32941"/>
                    </a:cubicBezTo>
                    <a:cubicBezTo>
                      <a:pt x="6282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5"/>
                      <a:pt x="2971" y="32905"/>
                    </a:cubicBezTo>
                    <a:cubicBezTo>
                      <a:pt x="4259" y="32118"/>
                      <a:pt x="5387" y="31885"/>
                      <a:pt x="6872" y="31867"/>
                    </a:cubicBezTo>
                    <a:cubicBezTo>
                      <a:pt x="7838" y="31832"/>
                      <a:pt x="8715" y="31706"/>
                      <a:pt x="9574" y="31205"/>
                    </a:cubicBezTo>
                    <a:cubicBezTo>
                      <a:pt x="9606" y="31189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116" y="31867"/>
                      <a:pt x="3132" y="32655"/>
                      <a:pt x="2184" y="33174"/>
                    </a:cubicBezTo>
                    <a:cubicBezTo>
                      <a:pt x="2130" y="33209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0"/>
                      <a:pt x="5924" y="33478"/>
                    </a:cubicBezTo>
                    <a:cubicBezTo>
                      <a:pt x="6908" y="33317"/>
                      <a:pt x="7713" y="32690"/>
                      <a:pt x="8572" y="32172"/>
                    </a:cubicBezTo>
                    <a:lnTo>
                      <a:pt x="8572" y="32172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22"/>
                      <a:pt x="5942" y="34587"/>
                      <a:pt x="5387" y="35017"/>
                    </a:cubicBezTo>
                    <a:cubicBezTo>
                      <a:pt x="5172" y="34909"/>
                      <a:pt x="4922" y="34874"/>
                      <a:pt x="4671" y="34874"/>
                    </a:cubicBezTo>
                    <a:cubicBezTo>
                      <a:pt x="4546" y="34892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091"/>
                    </a:cubicBezTo>
                    <a:cubicBezTo>
                      <a:pt x="3776" y="36073"/>
                      <a:pt x="3740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7"/>
                      <a:pt x="3347" y="35912"/>
                    </a:cubicBezTo>
                    <a:cubicBezTo>
                      <a:pt x="3329" y="35912"/>
                      <a:pt x="3293" y="35912"/>
                      <a:pt x="3275" y="35947"/>
                    </a:cubicBezTo>
                    <a:lnTo>
                      <a:pt x="3204" y="35947"/>
                    </a:lnTo>
                    <a:cubicBezTo>
                      <a:pt x="2667" y="34999"/>
                      <a:pt x="1861" y="34122"/>
                      <a:pt x="716" y="34104"/>
                    </a:cubicBezTo>
                    <a:cubicBezTo>
                      <a:pt x="645" y="34122"/>
                      <a:pt x="609" y="34176"/>
                      <a:pt x="645" y="34229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786"/>
                    </a:cubicBezTo>
                    <a:lnTo>
                      <a:pt x="54" y="35786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8"/>
                    </a:cubicBezTo>
                    <a:lnTo>
                      <a:pt x="1700" y="36448"/>
                    </a:lnTo>
                    <a:lnTo>
                      <a:pt x="1450" y="36556"/>
                    </a:lnTo>
                    <a:cubicBezTo>
                      <a:pt x="1074" y="36699"/>
                      <a:pt x="358" y="36967"/>
                      <a:pt x="322" y="37451"/>
                    </a:cubicBezTo>
                    <a:cubicBezTo>
                      <a:pt x="303" y="37769"/>
                      <a:pt x="587" y="37861"/>
                      <a:pt x="893" y="37861"/>
                    </a:cubicBezTo>
                    <a:cubicBezTo>
                      <a:pt x="1137" y="37861"/>
                      <a:pt x="1394" y="37802"/>
                      <a:pt x="1521" y="37755"/>
                    </a:cubicBezTo>
                    <a:cubicBezTo>
                      <a:pt x="1665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5"/>
                      <a:pt x="1307" y="39025"/>
                    </a:cubicBezTo>
                    <a:cubicBezTo>
                      <a:pt x="1951" y="39025"/>
                      <a:pt x="2363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5"/>
                    </a:cubicBezTo>
                    <a:cubicBezTo>
                      <a:pt x="3284" y="40072"/>
                      <a:pt x="3306" y="40086"/>
                      <a:pt x="3331" y="40086"/>
                    </a:cubicBezTo>
                    <a:cubicBezTo>
                      <a:pt x="3356" y="40086"/>
                      <a:pt x="3383" y="40072"/>
                      <a:pt x="3400" y="40045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30" y="38667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3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287"/>
                      <a:pt x="3866" y="36270"/>
                      <a:pt x="3848" y="36234"/>
                    </a:cubicBezTo>
                    <a:cubicBezTo>
                      <a:pt x="4295" y="36019"/>
                      <a:pt x="4743" y="35768"/>
                      <a:pt x="5154" y="35482"/>
                    </a:cubicBezTo>
                    <a:cubicBezTo>
                      <a:pt x="5190" y="35482"/>
                      <a:pt x="5244" y="35464"/>
                      <a:pt x="5279" y="35446"/>
                    </a:cubicBezTo>
                    <a:cubicBezTo>
                      <a:pt x="5297" y="35428"/>
                      <a:pt x="5297" y="35411"/>
                      <a:pt x="5297" y="35393"/>
                    </a:cubicBezTo>
                    <a:cubicBezTo>
                      <a:pt x="5637" y="35160"/>
                      <a:pt x="5959" y="34909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4" y="35715"/>
                    </a:cubicBezTo>
                    <a:cubicBezTo>
                      <a:pt x="6568" y="35393"/>
                      <a:pt x="6693" y="34945"/>
                      <a:pt x="6586" y="34516"/>
                    </a:cubicBezTo>
                    <a:cubicBezTo>
                      <a:pt x="6604" y="34480"/>
                      <a:pt x="6639" y="34426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1" y="32619"/>
                      <a:pt x="9360" y="31796"/>
                    </a:cubicBezTo>
                    <a:lnTo>
                      <a:pt x="9413" y="31760"/>
                    </a:lnTo>
                    <a:cubicBezTo>
                      <a:pt x="9431" y="31742"/>
                      <a:pt x="9431" y="31724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7"/>
                      <a:pt x="10111" y="31062"/>
                    </a:cubicBezTo>
                    <a:cubicBezTo>
                      <a:pt x="10183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23" y="34892"/>
                      <a:pt x="8662" y="35035"/>
                      <a:pt x="8518" y="35214"/>
                    </a:cubicBezTo>
                    <a:cubicBezTo>
                      <a:pt x="8375" y="35357"/>
                      <a:pt x="8286" y="35572"/>
                      <a:pt x="8304" y="35786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2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3" y="37437"/>
                      <a:pt x="8506" y="37431"/>
                      <a:pt x="8489" y="37431"/>
                    </a:cubicBezTo>
                    <a:cubicBezTo>
                      <a:pt x="8462" y="37431"/>
                      <a:pt x="8433" y="37446"/>
                      <a:pt x="8411" y="37468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6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36" y="40181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6"/>
                      <a:pt x="7874" y="38506"/>
                    </a:cubicBezTo>
                    <a:cubicBezTo>
                      <a:pt x="7158" y="39025"/>
                      <a:pt x="6765" y="39866"/>
                      <a:pt x="6818" y="40743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24" y="41262"/>
                    </a:cubicBezTo>
                    <a:cubicBezTo>
                      <a:pt x="8035" y="41083"/>
                      <a:pt x="8357" y="40725"/>
                      <a:pt x="8447" y="40296"/>
                    </a:cubicBezTo>
                    <a:cubicBezTo>
                      <a:pt x="8544" y="40463"/>
                      <a:pt x="8868" y="40932"/>
                      <a:pt x="9100" y="40932"/>
                    </a:cubicBezTo>
                    <a:cubicBezTo>
                      <a:pt x="9167" y="40932"/>
                      <a:pt x="9226" y="40893"/>
                      <a:pt x="9270" y="40797"/>
                    </a:cubicBezTo>
                    <a:cubicBezTo>
                      <a:pt x="9288" y="40869"/>
                      <a:pt x="9288" y="40958"/>
                      <a:pt x="9306" y="41030"/>
                    </a:cubicBezTo>
                    <a:cubicBezTo>
                      <a:pt x="9306" y="41068"/>
                      <a:pt x="9343" y="41098"/>
                      <a:pt x="9384" y="41098"/>
                    </a:cubicBezTo>
                    <a:cubicBezTo>
                      <a:pt x="9400" y="41098"/>
                      <a:pt x="9416" y="41093"/>
                      <a:pt x="9431" y="41083"/>
                    </a:cubicBezTo>
                    <a:cubicBezTo>
                      <a:pt x="10040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78" y="38614"/>
                      <a:pt x="10111" y="38846"/>
                    </a:cubicBezTo>
                    <a:cubicBezTo>
                      <a:pt x="10272" y="39007"/>
                      <a:pt x="10380" y="39222"/>
                      <a:pt x="10397" y="39455"/>
                    </a:cubicBezTo>
                    <a:cubicBezTo>
                      <a:pt x="10433" y="39723"/>
                      <a:pt x="10254" y="39938"/>
                      <a:pt x="10147" y="40171"/>
                    </a:cubicBezTo>
                    <a:cubicBezTo>
                      <a:pt x="10133" y="40184"/>
                      <a:pt x="10151" y="40218"/>
                      <a:pt x="10176" y="40218"/>
                    </a:cubicBezTo>
                    <a:cubicBezTo>
                      <a:pt x="10183" y="40218"/>
                      <a:pt x="10192" y="40215"/>
                      <a:pt x="10201" y="40206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2" y="38238"/>
                      <a:pt x="8966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58" y="37634"/>
                      <a:pt x="8821" y="37607"/>
                      <a:pt x="8781" y="37607"/>
                    </a:cubicBezTo>
                    <a:cubicBezTo>
                      <a:pt x="8748" y="37607"/>
                      <a:pt x="8714" y="37625"/>
                      <a:pt x="8697" y="37665"/>
                    </a:cubicBezTo>
                    <a:cubicBezTo>
                      <a:pt x="8681" y="37665"/>
                      <a:pt x="8665" y="37665"/>
                      <a:pt x="8662" y="37679"/>
                    </a:cubicBezTo>
                    <a:lnTo>
                      <a:pt x="8662" y="37679"/>
                    </a:lnTo>
                    <a:cubicBezTo>
                      <a:pt x="8787" y="36320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2" y="34176"/>
                      <a:pt x="9342" y="34695"/>
                      <a:pt x="9431" y="35196"/>
                    </a:cubicBezTo>
                    <a:cubicBezTo>
                      <a:pt x="9610" y="36341"/>
                      <a:pt x="10594" y="36824"/>
                      <a:pt x="11113" y="37791"/>
                    </a:cubicBezTo>
                    <a:cubicBezTo>
                      <a:pt x="11119" y="37809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60" y="35518"/>
                      <a:pt x="10916" y="34408"/>
                    </a:cubicBezTo>
                    <a:cubicBezTo>
                      <a:pt x="10773" y="33227"/>
                      <a:pt x="10201" y="32297"/>
                      <a:pt x="10415" y="31062"/>
                    </a:cubicBezTo>
                    <a:cubicBezTo>
                      <a:pt x="10558" y="30776"/>
                      <a:pt x="10702" y="30489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2" y="31742"/>
                      <a:pt x="12151" y="32189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9" y="32225"/>
                    </a:cubicBezTo>
                    <a:cubicBezTo>
                      <a:pt x="12384" y="32136"/>
                      <a:pt x="12473" y="32010"/>
                      <a:pt x="12545" y="31867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60" y="35285"/>
                      <a:pt x="12760" y="35536"/>
                      <a:pt x="12760" y="35786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9" y="37280"/>
                    </a:cubicBezTo>
                    <a:cubicBezTo>
                      <a:pt x="12308" y="37280"/>
                      <a:pt x="12329" y="37272"/>
                      <a:pt x="12348" y="37254"/>
                    </a:cubicBezTo>
                    <a:cubicBezTo>
                      <a:pt x="12545" y="37075"/>
                      <a:pt x="12688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1" y="43105"/>
                    </a:cubicBezTo>
                    <a:cubicBezTo>
                      <a:pt x="9717" y="44340"/>
                      <a:pt x="8590" y="45342"/>
                      <a:pt x="8035" y="46738"/>
                    </a:cubicBezTo>
                    <a:cubicBezTo>
                      <a:pt x="8017" y="46523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5"/>
                    </a:cubicBezTo>
                    <a:cubicBezTo>
                      <a:pt x="9914" y="42014"/>
                      <a:pt x="7999" y="44304"/>
                      <a:pt x="7785" y="47239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9" y="47302"/>
                      <a:pt x="7898" y="47294"/>
                      <a:pt x="7910" y="47275"/>
                    </a:cubicBezTo>
                    <a:cubicBezTo>
                      <a:pt x="8841" y="46166"/>
                      <a:pt x="10022" y="45289"/>
                      <a:pt x="10916" y="44125"/>
                    </a:cubicBezTo>
                    <a:cubicBezTo>
                      <a:pt x="11811" y="42962"/>
                      <a:pt x="12241" y="41495"/>
                      <a:pt x="12402" y="40081"/>
                    </a:cubicBezTo>
                    <a:cubicBezTo>
                      <a:pt x="12402" y="40063"/>
                      <a:pt x="12384" y="40027"/>
                      <a:pt x="12366" y="40027"/>
                    </a:cubicBezTo>
                    <a:cubicBezTo>
                      <a:pt x="12473" y="39741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9" y="42694"/>
                      <a:pt x="12044" y="44465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7" y="45689"/>
                    </a:cubicBezTo>
                    <a:cubicBezTo>
                      <a:pt x="11558" y="45689"/>
                      <a:pt x="11570" y="45687"/>
                      <a:pt x="11579" y="45682"/>
                    </a:cubicBezTo>
                    <a:cubicBezTo>
                      <a:pt x="11722" y="45593"/>
                      <a:pt x="11865" y="45468"/>
                      <a:pt x="11954" y="45324"/>
                    </a:cubicBezTo>
                    <a:lnTo>
                      <a:pt x="11954" y="45324"/>
                    </a:lnTo>
                    <a:cubicBezTo>
                      <a:pt x="11901" y="45772"/>
                      <a:pt x="11847" y="46219"/>
                      <a:pt x="11811" y="46667"/>
                    </a:cubicBezTo>
                    <a:cubicBezTo>
                      <a:pt x="11793" y="46684"/>
                      <a:pt x="11775" y="46702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811" y="46828"/>
                      <a:pt x="11793" y="46881"/>
                      <a:pt x="11793" y="46935"/>
                    </a:cubicBezTo>
                    <a:cubicBezTo>
                      <a:pt x="11400" y="47060"/>
                      <a:pt x="11113" y="47400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9" y="47558"/>
                      <a:pt x="8695" y="47875"/>
                      <a:pt x="8059" y="47875"/>
                    </a:cubicBezTo>
                    <a:cubicBezTo>
                      <a:pt x="7997" y="47875"/>
                      <a:pt x="7935" y="47872"/>
                      <a:pt x="7874" y="47866"/>
                    </a:cubicBezTo>
                    <a:cubicBezTo>
                      <a:pt x="7821" y="47866"/>
                      <a:pt x="7785" y="47919"/>
                      <a:pt x="7803" y="47973"/>
                    </a:cubicBezTo>
                    <a:cubicBezTo>
                      <a:pt x="7904" y="48532"/>
                      <a:pt x="8487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1"/>
                      <a:pt x="8017" y="50156"/>
                    </a:cubicBezTo>
                    <a:cubicBezTo>
                      <a:pt x="7982" y="50210"/>
                      <a:pt x="8017" y="50264"/>
                      <a:pt x="8089" y="50264"/>
                    </a:cubicBezTo>
                    <a:cubicBezTo>
                      <a:pt x="8232" y="50273"/>
                      <a:pt x="8380" y="50282"/>
                      <a:pt x="8527" y="50282"/>
                    </a:cubicBezTo>
                    <a:cubicBezTo>
                      <a:pt x="8912" y="50282"/>
                      <a:pt x="9294" y="50223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1" y="51051"/>
                    </a:cubicBezTo>
                    <a:cubicBezTo>
                      <a:pt x="9521" y="51077"/>
                      <a:pt x="9540" y="51094"/>
                      <a:pt x="9564" y="51094"/>
                    </a:cubicBezTo>
                    <a:cubicBezTo>
                      <a:pt x="9573" y="51094"/>
                      <a:pt x="9583" y="51091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38" y="51409"/>
                    </a:cubicBezTo>
                    <a:cubicBezTo>
                      <a:pt x="9538" y="51445"/>
                      <a:pt x="9556" y="51462"/>
                      <a:pt x="9592" y="51480"/>
                    </a:cubicBezTo>
                    <a:cubicBezTo>
                      <a:pt x="9678" y="51500"/>
                      <a:pt x="9759" y="51509"/>
                      <a:pt x="9837" y="51509"/>
                    </a:cubicBezTo>
                    <a:cubicBezTo>
                      <a:pt x="10324" y="51509"/>
                      <a:pt x="10649" y="51143"/>
                      <a:pt x="10881" y="50711"/>
                    </a:cubicBezTo>
                    <a:cubicBezTo>
                      <a:pt x="10934" y="51087"/>
                      <a:pt x="11042" y="51462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4" y="50944"/>
                      <a:pt x="12616" y="51427"/>
                      <a:pt x="13028" y="51838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6" y="51857"/>
                      <a:pt x="13135" y="51837"/>
                      <a:pt x="13135" y="51802"/>
                    </a:cubicBezTo>
                    <a:cubicBezTo>
                      <a:pt x="13404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53"/>
                      <a:pt x="14442" y="50568"/>
                    </a:cubicBezTo>
                    <a:cubicBezTo>
                      <a:pt x="14449" y="50570"/>
                      <a:pt x="14456" y="50571"/>
                      <a:pt x="14463" y="50571"/>
                    </a:cubicBezTo>
                    <a:cubicBezTo>
                      <a:pt x="14504" y="50571"/>
                      <a:pt x="14529" y="50527"/>
                      <a:pt x="14513" y="50496"/>
                    </a:cubicBezTo>
                    <a:cubicBezTo>
                      <a:pt x="14173" y="49816"/>
                      <a:pt x="14173" y="49047"/>
                      <a:pt x="13726" y="48420"/>
                    </a:cubicBezTo>
                    <a:cubicBezTo>
                      <a:pt x="13458" y="48098"/>
                      <a:pt x="13118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3"/>
                      <a:pt x="11954" y="46846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1" y="43392"/>
                      <a:pt x="12652" y="43714"/>
                      <a:pt x="12706" y="44036"/>
                    </a:cubicBezTo>
                    <a:cubicBezTo>
                      <a:pt x="12616" y="43803"/>
                      <a:pt x="12616" y="43535"/>
                      <a:pt x="12527" y="43284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4"/>
                    </a:cubicBezTo>
                    <a:cubicBezTo>
                      <a:pt x="12420" y="43642"/>
                      <a:pt x="12527" y="44018"/>
                      <a:pt x="12724" y="44322"/>
                    </a:cubicBezTo>
                    <a:cubicBezTo>
                      <a:pt x="12739" y="44345"/>
                      <a:pt x="12763" y="44355"/>
                      <a:pt x="12787" y="44355"/>
                    </a:cubicBezTo>
                    <a:cubicBezTo>
                      <a:pt x="12819" y="44355"/>
                      <a:pt x="12849" y="44336"/>
                      <a:pt x="12849" y="44304"/>
                    </a:cubicBezTo>
                    <a:cubicBezTo>
                      <a:pt x="12849" y="43803"/>
                      <a:pt x="12742" y="43302"/>
                      <a:pt x="12491" y="42873"/>
                    </a:cubicBezTo>
                    <a:cubicBezTo>
                      <a:pt x="12670" y="41584"/>
                      <a:pt x="12813" y="40278"/>
                      <a:pt x="12903" y="38972"/>
                    </a:cubicBezTo>
                    <a:cubicBezTo>
                      <a:pt x="12992" y="39079"/>
                      <a:pt x="13118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5"/>
                      <a:pt x="12974" y="37952"/>
                    </a:cubicBezTo>
                    <a:cubicBezTo>
                      <a:pt x="13010" y="37290"/>
                      <a:pt x="13028" y="36645"/>
                      <a:pt x="13010" y="35983"/>
                    </a:cubicBezTo>
                    <a:cubicBezTo>
                      <a:pt x="13010" y="35375"/>
                      <a:pt x="12992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26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5" y="31384"/>
                      <a:pt x="12599" y="29648"/>
                      <a:pt x="12384" y="27930"/>
                    </a:cubicBezTo>
                    <a:lnTo>
                      <a:pt x="12509" y="27698"/>
                    </a:lnTo>
                    <a:cubicBezTo>
                      <a:pt x="12831" y="29255"/>
                      <a:pt x="13619" y="30722"/>
                      <a:pt x="14388" y="32136"/>
                    </a:cubicBezTo>
                    <a:cubicBezTo>
                      <a:pt x="14388" y="32154"/>
                      <a:pt x="14388" y="32172"/>
                      <a:pt x="14388" y="32189"/>
                    </a:cubicBezTo>
                    <a:cubicBezTo>
                      <a:pt x="14334" y="32404"/>
                      <a:pt x="14316" y="32619"/>
                      <a:pt x="14334" y="32852"/>
                    </a:cubicBezTo>
                    <a:cubicBezTo>
                      <a:pt x="14334" y="33102"/>
                      <a:pt x="14424" y="33353"/>
                      <a:pt x="14585" y="33532"/>
                    </a:cubicBezTo>
                    <a:cubicBezTo>
                      <a:pt x="14606" y="33553"/>
                      <a:pt x="14630" y="33563"/>
                      <a:pt x="14652" y="33563"/>
                    </a:cubicBezTo>
                    <a:cubicBezTo>
                      <a:pt x="14687" y="33563"/>
                      <a:pt x="14717" y="33539"/>
                      <a:pt x="14728" y="33496"/>
                    </a:cubicBezTo>
                    <a:cubicBezTo>
                      <a:pt x="14782" y="33281"/>
                      <a:pt x="14800" y="33048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89"/>
                      <a:pt x="15677" y="34587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77" y="36234"/>
                      <a:pt x="15730" y="36610"/>
                    </a:cubicBezTo>
                    <a:cubicBezTo>
                      <a:pt x="15730" y="36645"/>
                      <a:pt x="15761" y="36672"/>
                      <a:pt x="15792" y="36672"/>
                    </a:cubicBezTo>
                    <a:cubicBezTo>
                      <a:pt x="15808" y="36672"/>
                      <a:pt x="15825" y="36664"/>
                      <a:pt x="15838" y="36645"/>
                    </a:cubicBezTo>
                    <a:cubicBezTo>
                      <a:pt x="16052" y="36359"/>
                      <a:pt x="16160" y="36001"/>
                      <a:pt x="16142" y="35625"/>
                    </a:cubicBezTo>
                    <a:lnTo>
                      <a:pt x="16142" y="35625"/>
                    </a:lnTo>
                    <a:cubicBezTo>
                      <a:pt x="16822" y="37325"/>
                      <a:pt x="17341" y="39079"/>
                      <a:pt x="17734" y="40869"/>
                    </a:cubicBezTo>
                    <a:cubicBezTo>
                      <a:pt x="17699" y="40904"/>
                      <a:pt x="17663" y="40958"/>
                      <a:pt x="17645" y="41012"/>
                    </a:cubicBezTo>
                    <a:cubicBezTo>
                      <a:pt x="17538" y="41083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9" y="41799"/>
                      <a:pt x="15462" y="42264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5"/>
                    </a:cubicBezTo>
                    <a:lnTo>
                      <a:pt x="15949" y="42465"/>
                    </a:lnTo>
                    <a:cubicBezTo>
                      <a:pt x="15703" y="42768"/>
                      <a:pt x="15539" y="43135"/>
                      <a:pt x="15480" y="43517"/>
                    </a:cubicBezTo>
                    <a:cubicBezTo>
                      <a:pt x="15480" y="43571"/>
                      <a:pt x="15515" y="43589"/>
                      <a:pt x="15533" y="43589"/>
                    </a:cubicBezTo>
                    <a:cubicBezTo>
                      <a:pt x="15584" y="43594"/>
                      <a:pt x="15634" y="43597"/>
                      <a:pt x="15684" y="43597"/>
                    </a:cubicBezTo>
                    <a:cubicBezTo>
                      <a:pt x="16090" y="43597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5" y="44592"/>
                      <a:pt x="16557" y="44592"/>
                    </a:cubicBezTo>
                    <a:cubicBezTo>
                      <a:pt x="16570" y="44592"/>
                      <a:pt x="16582" y="44587"/>
                      <a:pt x="16589" y="44573"/>
                    </a:cubicBezTo>
                    <a:cubicBezTo>
                      <a:pt x="16875" y="44269"/>
                      <a:pt x="17126" y="43947"/>
                      <a:pt x="17341" y="43571"/>
                    </a:cubicBezTo>
                    <a:cubicBezTo>
                      <a:pt x="17377" y="44072"/>
                      <a:pt x="17556" y="44573"/>
                      <a:pt x="17824" y="45002"/>
                    </a:cubicBezTo>
                    <a:cubicBezTo>
                      <a:pt x="17834" y="45013"/>
                      <a:pt x="17851" y="45023"/>
                      <a:pt x="17869" y="45023"/>
                    </a:cubicBezTo>
                    <a:cubicBezTo>
                      <a:pt x="17883" y="45023"/>
                      <a:pt x="17898" y="45017"/>
                      <a:pt x="17913" y="45002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0"/>
                      <a:pt x="19228" y="44610"/>
                    </a:cubicBezTo>
                    <a:cubicBezTo>
                      <a:pt x="19243" y="44610"/>
                      <a:pt x="19260" y="44604"/>
                      <a:pt x="19273" y="44591"/>
                    </a:cubicBezTo>
                    <a:cubicBezTo>
                      <a:pt x="19739" y="44018"/>
                      <a:pt x="19649" y="43195"/>
                      <a:pt x="19238" y="42586"/>
                    </a:cubicBezTo>
                    <a:lnTo>
                      <a:pt x="19238" y="42586"/>
                    </a:lnTo>
                    <a:cubicBezTo>
                      <a:pt x="19613" y="42765"/>
                      <a:pt x="20025" y="42873"/>
                      <a:pt x="20455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6"/>
                      <a:pt x="18074" y="41101"/>
                    </a:cubicBezTo>
                    <a:cubicBezTo>
                      <a:pt x="18057" y="41101"/>
                      <a:pt x="18057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4"/>
                      <a:pt x="18092" y="41334"/>
                      <a:pt x="18164" y="41405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8" y="40904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7"/>
                    </a:cubicBez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52" y="38846"/>
                      <a:pt x="17663" y="38775"/>
                      <a:pt x="17573" y="38685"/>
                    </a:cubicBezTo>
                    <a:cubicBezTo>
                      <a:pt x="17484" y="38578"/>
                      <a:pt x="17394" y="38471"/>
                      <a:pt x="17305" y="38363"/>
                    </a:cubicBezTo>
                    <a:cubicBezTo>
                      <a:pt x="17298" y="38360"/>
                      <a:pt x="17291" y="38358"/>
                      <a:pt x="17284" y="38358"/>
                    </a:cubicBezTo>
                    <a:cubicBezTo>
                      <a:pt x="17252" y="38358"/>
                      <a:pt x="17219" y="38388"/>
                      <a:pt x="17233" y="38417"/>
                    </a:cubicBezTo>
                    <a:cubicBezTo>
                      <a:pt x="17269" y="38560"/>
                      <a:pt x="17359" y="38685"/>
                      <a:pt x="17466" y="38793"/>
                    </a:cubicBezTo>
                    <a:cubicBezTo>
                      <a:pt x="17591" y="38918"/>
                      <a:pt x="17717" y="39025"/>
                      <a:pt x="17878" y="39097"/>
                    </a:cubicBezTo>
                    <a:cubicBezTo>
                      <a:pt x="17888" y="39107"/>
                      <a:pt x="17900" y="39112"/>
                      <a:pt x="17912" y="39112"/>
                    </a:cubicBezTo>
                    <a:cubicBezTo>
                      <a:pt x="17940" y="39112"/>
                      <a:pt x="17967" y="39086"/>
                      <a:pt x="17967" y="39061"/>
                    </a:cubicBezTo>
                    <a:cubicBezTo>
                      <a:pt x="18036" y="38616"/>
                      <a:pt x="17694" y="38236"/>
                      <a:pt x="17256" y="38236"/>
                    </a:cubicBezTo>
                    <a:cubicBezTo>
                      <a:pt x="17237" y="38236"/>
                      <a:pt x="17217" y="38236"/>
                      <a:pt x="17198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7003"/>
                      <a:pt x="16339" y="35751"/>
                      <a:pt x="15784" y="34569"/>
                    </a:cubicBezTo>
                    <a:lnTo>
                      <a:pt x="15784" y="34569"/>
                    </a:lnTo>
                    <a:cubicBezTo>
                      <a:pt x="16070" y="34945"/>
                      <a:pt x="16357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3"/>
                    </a:cubicBezTo>
                    <a:cubicBezTo>
                      <a:pt x="20544" y="39115"/>
                      <a:pt x="19524" y="38829"/>
                      <a:pt x="18558" y="37987"/>
                    </a:cubicBezTo>
                    <a:cubicBezTo>
                      <a:pt x="18003" y="37486"/>
                      <a:pt x="17538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7" y="38954"/>
                      <a:pt x="21689" y="39330"/>
                    </a:cubicBezTo>
                    <a:cubicBezTo>
                      <a:pt x="21697" y="39332"/>
                      <a:pt x="21704" y="39333"/>
                      <a:pt x="21710" y="39333"/>
                    </a:cubicBezTo>
                    <a:cubicBezTo>
                      <a:pt x="21747" y="39333"/>
                      <a:pt x="21753" y="39291"/>
                      <a:pt x="21707" y="39276"/>
                    </a:cubicBezTo>
                    <a:cubicBezTo>
                      <a:pt x="20258" y="38721"/>
                      <a:pt x="19094" y="38113"/>
                      <a:pt x="17967" y="37021"/>
                    </a:cubicBezTo>
                    <a:cubicBezTo>
                      <a:pt x="17503" y="36557"/>
                      <a:pt x="17057" y="36058"/>
                      <a:pt x="16665" y="35559"/>
                    </a:cubicBezTo>
                    <a:lnTo>
                      <a:pt x="16665" y="35559"/>
                    </a:lnTo>
                    <a:cubicBezTo>
                      <a:pt x="17254" y="36170"/>
                      <a:pt x="18102" y="36471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1"/>
                      <a:pt x="21877" y="39341"/>
                    </a:cubicBezTo>
                    <a:cubicBezTo>
                      <a:pt x="21906" y="39341"/>
                      <a:pt x="21932" y="39303"/>
                      <a:pt x="21904" y="39276"/>
                    </a:cubicBezTo>
                    <a:cubicBezTo>
                      <a:pt x="21242" y="38506"/>
                      <a:pt x="20508" y="37809"/>
                      <a:pt x="19703" y="37200"/>
                    </a:cubicBezTo>
                    <a:cubicBezTo>
                      <a:pt x="18737" y="36502"/>
                      <a:pt x="17573" y="36144"/>
                      <a:pt x="16625" y="35393"/>
                    </a:cubicBezTo>
                    <a:cubicBezTo>
                      <a:pt x="16616" y="35384"/>
                      <a:pt x="16603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18" y="35339"/>
                      <a:pt x="16500" y="35339"/>
                      <a:pt x="16500" y="35339"/>
                    </a:cubicBezTo>
                    <a:cubicBezTo>
                      <a:pt x="16195" y="34963"/>
                      <a:pt x="15909" y="34605"/>
                      <a:pt x="15623" y="34229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95" y="30543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1"/>
                    </a:cubicBezTo>
                    <a:cubicBezTo>
                      <a:pt x="13082" y="29040"/>
                      <a:pt x="12795" y="28270"/>
                      <a:pt x="12581" y="27483"/>
                    </a:cubicBezTo>
                    <a:cubicBezTo>
                      <a:pt x="12777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2"/>
                      <a:pt x="13082" y="26964"/>
                      <a:pt x="13368" y="27215"/>
                    </a:cubicBezTo>
                    <a:cubicBezTo>
                      <a:pt x="13381" y="27227"/>
                      <a:pt x="13398" y="27233"/>
                      <a:pt x="13416" y="27233"/>
                    </a:cubicBezTo>
                    <a:cubicBezTo>
                      <a:pt x="13448" y="27233"/>
                      <a:pt x="13482" y="27213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2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89"/>
                      <a:pt x="14245" y="28109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09"/>
                    </a:cubicBezTo>
                    <a:cubicBezTo>
                      <a:pt x="14907" y="26034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87" y="17945"/>
                      <a:pt x="14818" y="18965"/>
                      <a:pt x="15712" y="19931"/>
                    </a:cubicBezTo>
                    <a:cubicBezTo>
                      <a:pt x="15730" y="20146"/>
                      <a:pt x="15766" y="20397"/>
                      <a:pt x="15784" y="20611"/>
                    </a:cubicBezTo>
                    <a:cubicBezTo>
                      <a:pt x="15533" y="21309"/>
                      <a:pt x="15140" y="22061"/>
                      <a:pt x="15444" y="22777"/>
                    </a:cubicBezTo>
                    <a:cubicBezTo>
                      <a:pt x="15453" y="22812"/>
                      <a:pt x="15480" y="22830"/>
                      <a:pt x="15507" y="22830"/>
                    </a:cubicBezTo>
                    <a:cubicBezTo>
                      <a:pt x="15533" y="22830"/>
                      <a:pt x="15560" y="22812"/>
                      <a:pt x="15569" y="22777"/>
                    </a:cubicBezTo>
                    <a:cubicBezTo>
                      <a:pt x="15659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56"/>
                      <a:pt x="15838" y="23313"/>
                    </a:cubicBezTo>
                    <a:cubicBezTo>
                      <a:pt x="15838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19"/>
                      <a:pt x="17466" y="22759"/>
                      <a:pt x="17949" y="22991"/>
                    </a:cubicBezTo>
                    <a:cubicBezTo>
                      <a:pt x="17956" y="22995"/>
                      <a:pt x="17962" y="22996"/>
                      <a:pt x="17970" y="22996"/>
                    </a:cubicBezTo>
                    <a:cubicBezTo>
                      <a:pt x="18003" y="22996"/>
                      <a:pt x="18042" y="22964"/>
                      <a:pt x="18057" y="22920"/>
                    </a:cubicBezTo>
                    <a:cubicBezTo>
                      <a:pt x="18021" y="22437"/>
                      <a:pt x="17878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6"/>
                      <a:pt x="18916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40" y="20754"/>
                    </a:lnTo>
                    <a:cubicBezTo>
                      <a:pt x="19202" y="20683"/>
                      <a:pt x="19273" y="20128"/>
                      <a:pt x="19023" y="19591"/>
                    </a:cubicBezTo>
                    <a:cubicBezTo>
                      <a:pt x="19005" y="19564"/>
                      <a:pt x="18978" y="19551"/>
                      <a:pt x="18951" y="19551"/>
                    </a:cubicBezTo>
                    <a:cubicBezTo>
                      <a:pt x="18924" y="19551"/>
                      <a:pt x="18898" y="19564"/>
                      <a:pt x="18880" y="19591"/>
                    </a:cubicBezTo>
                    <a:cubicBezTo>
                      <a:pt x="18651" y="19939"/>
                      <a:pt x="18211" y="20039"/>
                      <a:pt x="17748" y="20039"/>
                    </a:cubicBezTo>
                    <a:cubicBezTo>
                      <a:pt x="17305" y="20039"/>
                      <a:pt x="16841" y="19948"/>
                      <a:pt x="16518" y="19895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1" y="19893"/>
                      <a:pt x="16450" y="19951"/>
                      <a:pt x="16482" y="19967"/>
                    </a:cubicBezTo>
                    <a:cubicBezTo>
                      <a:pt x="16802" y="20097"/>
                      <a:pt x="17257" y="20193"/>
                      <a:pt x="17703" y="20193"/>
                    </a:cubicBezTo>
                    <a:cubicBezTo>
                      <a:pt x="18180" y="20193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7" y="20253"/>
                      <a:pt x="18898" y="20432"/>
                    </a:cubicBezTo>
                    <a:cubicBezTo>
                      <a:pt x="18769" y="20561"/>
                      <a:pt x="18580" y="20590"/>
                      <a:pt x="18400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cubicBezTo>
                      <a:pt x="16804" y="20137"/>
                      <a:pt x="16799" y="20133"/>
                      <a:pt x="16793" y="20133"/>
                    </a:cubicBezTo>
                    <a:cubicBezTo>
                      <a:pt x="16786" y="20133"/>
                      <a:pt x="16777" y="20137"/>
                      <a:pt x="16768" y="20146"/>
                    </a:cubicBezTo>
                    <a:cubicBezTo>
                      <a:pt x="16571" y="20003"/>
                      <a:pt x="16339" y="19931"/>
                      <a:pt x="16088" y="19895"/>
                    </a:cubicBezTo>
                    <a:lnTo>
                      <a:pt x="16088" y="19860"/>
                    </a:lnTo>
                    <a:cubicBezTo>
                      <a:pt x="16077" y="19825"/>
                      <a:pt x="16035" y="19805"/>
                      <a:pt x="15998" y="19805"/>
                    </a:cubicBezTo>
                    <a:cubicBezTo>
                      <a:pt x="15977" y="19805"/>
                      <a:pt x="15958" y="19811"/>
                      <a:pt x="15945" y="19824"/>
                    </a:cubicBezTo>
                    <a:cubicBezTo>
                      <a:pt x="15927" y="19806"/>
                      <a:pt x="15891" y="19806"/>
                      <a:pt x="15873" y="19806"/>
                    </a:cubicBezTo>
                    <a:cubicBezTo>
                      <a:pt x="15873" y="19770"/>
                      <a:pt x="15855" y="19734"/>
                      <a:pt x="15855" y="19699"/>
                    </a:cubicBezTo>
                    <a:cubicBezTo>
                      <a:pt x="15848" y="19667"/>
                      <a:pt x="15819" y="19653"/>
                      <a:pt x="15790" y="19653"/>
                    </a:cubicBezTo>
                    <a:cubicBezTo>
                      <a:pt x="15752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65" y="19233"/>
                      <a:pt x="14818" y="18697"/>
                      <a:pt x="14406" y="18142"/>
                    </a:cubicBezTo>
                    <a:cubicBezTo>
                      <a:pt x="13887" y="17480"/>
                      <a:pt x="13529" y="16728"/>
                      <a:pt x="13064" y="16012"/>
                    </a:cubicBezTo>
                    <a:lnTo>
                      <a:pt x="13010" y="15851"/>
                    </a:lnTo>
                    <a:cubicBezTo>
                      <a:pt x="12921" y="15511"/>
                      <a:pt x="12813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49" y="18232"/>
                      <a:pt x="17329" y="18232"/>
                    </a:cubicBezTo>
                    <a:cubicBezTo>
                      <a:pt x="17357" y="18232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6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4"/>
                      <a:pt x="12151" y="13221"/>
                    </a:cubicBezTo>
                    <a:cubicBezTo>
                      <a:pt x="12169" y="13256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400" y="11252"/>
                      <a:pt x="11561" y="11449"/>
                      <a:pt x="11757" y="11646"/>
                    </a:cubicBezTo>
                    <a:cubicBezTo>
                      <a:pt x="11919" y="11878"/>
                      <a:pt x="12169" y="12057"/>
                      <a:pt x="12437" y="12147"/>
                    </a:cubicBezTo>
                    <a:cubicBezTo>
                      <a:pt x="12445" y="12149"/>
                      <a:pt x="12452" y="12150"/>
                      <a:pt x="12459" y="12150"/>
                    </a:cubicBezTo>
                    <a:cubicBezTo>
                      <a:pt x="12508" y="12150"/>
                      <a:pt x="12560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58" y="9659"/>
                      <a:pt x="10218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65" y="7244"/>
                      <a:pt x="10397" y="7745"/>
                      <a:pt x="10809" y="7906"/>
                    </a:cubicBezTo>
                    <a:cubicBezTo>
                      <a:pt x="10827" y="7919"/>
                      <a:pt x="10844" y="7925"/>
                      <a:pt x="10860" y="7925"/>
                    </a:cubicBezTo>
                    <a:cubicBezTo>
                      <a:pt x="10910" y="7925"/>
                      <a:pt x="10948" y="7870"/>
                      <a:pt x="10934" y="7816"/>
                    </a:cubicBezTo>
                    <a:cubicBezTo>
                      <a:pt x="10845" y="7172"/>
                      <a:pt x="10684" y="6331"/>
                      <a:pt x="10111" y="5937"/>
                    </a:cubicBezTo>
                    <a:cubicBezTo>
                      <a:pt x="10290" y="3951"/>
                      <a:pt x="10648" y="1982"/>
                      <a:pt x="11167" y="68"/>
                    </a:cubicBezTo>
                    <a:cubicBezTo>
                      <a:pt x="11178" y="24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5207675" y="20803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9" y="1"/>
                    </a:moveTo>
                    <a:cubicBezTo>
                      <a:pt x="1018" y="1"/>
                      <a:pt x="1006" y="8"/>
                      <a:pt x="1000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7" y="1"/>
                      <a:pt x="10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5418425" y="20445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0"/>
                    </a:moveTo>
                    <a:cubicBezTo>
                      <a:pt x="18" y="0"/>
                      <a:pt x="0" y="35"/>
                      <a:pt x="14" y="48"/>
                    </a:cubicBezTo>
                    <a:cubicBezTo>
                      <a:pt x="265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5" y="496"/>
                      <a:pt x="336" y="227"/>
                      <a:pt x="68" y="13"/>
                    </a:cubicBezTo>
                    <a:cubicBezTo>
                      <a:pt x="59" y="4"/>
                      <a:pt x="50" y="0"/>
                      <a:pt x="4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2"/>
              <p:cNvSpPr/>
              <p:nvPr/>
            </p:nvSpPr>
            <p:spPr>
              <a:xfrm>
                <a:off x="5337350" y="2191400"/>
                <a:ext cx="237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2" extrusionOk="0">
                    <a:moveTo>
                      <a:pt x="304" y="329"/>
                    </a:moveTo>
                    <a:lnTo>
                      <a:pt x="304" y="329"/>
                    </a:ln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6" y="1099"/>
                      <a:pt x="519" y="902"/>
                      <a:pt x="430" y="687"/>
                    </a:cubicBezTo>
                    <a:cubicBezTo>
                      <a:pt x="394" y="580"/>
                      <a:pt x="358" y="454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4"/>
                      <a:pt x="36" y="114"/>
                    </a:cubicBezTo>
                    <a:cubicBezTo>
                      <a:pt x="107" y="365"/>
                      <a:pt x="197" y="598"/>
                      <a:pt x="304" y="830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76"/>
                      <a:pt x="845" y="1582"/>
                      <a:pt x="866" y="1582"/>
                    </a:cubicBezTo>
                    <a:cubicBezTo>
                      <a:pt x="909" y="1582"/>
                      <a:pt x="949" y="1558"/>
                      <a:pt x="949" y="1510"/>
                    </a:cubicBezTo>
                    <a:cubicBezTo>
                      <a:pt x="895" y="991"/>
                      <a:pt x="662" y="276"/>
                      <a:pt x="143" y="61"/>
                    </a:cubicBezTo>
                    <a:cubicBezTo>
                      <a:pt x="125" y="43"/>
                      <a:pt x="107" y="25"/>
                      <a:pt x="90" y="7"/>
                    </a:cubicBezTo>
                    <a:cubicBezTo>
                      <a:pt x="85" y="2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2"/>
              <p:cNvSpPr/>
              <p:nvPr/>
            </p:nvSpPr>
            <p:spPr>
              <a:xfrm>
                <a:off x="5510125" y="2567250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6"/>
                      <a:pt x="15" y="41"/>
                    </a:cubicBezTo>
                    <a:lnTo>
                      <a:pt x="32" y="41"/>
                    </a:lnTo>
                    <a:cubicBezTo>
                      <a:pt x="355" y="327"/>
                      <a:pt x="766" y="470"/>
                      <a:pt x="1124" y="703"/>
                    </a:cubicBezTo>
                    <a:cubicBezTo>
                      <a:pt x="1130" y="705"/>
                      <a:pt x="1135" y="706"/>
                      <a:pt x="1141" y="706"/>
                    </a:cubicBezTo>
                    <a:cubicBezTo>
                      <a:pt x="1185" y="706"/>
                      <a:pt x="1210" y="645"/>
                      <a:pt x="1178" y="613"/>
                    </a:cubicBezTo>
                    <a:cubicBezTo>
                      <a:pt x="802" y="399"/>
                      <a:pt x="426" y="202"/>
                      <a:pt x="50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>
                <a:off x="5318550" y="28018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1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>
                <a:off x="5498850" y="26501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5" y="26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>
                <a:off x="5124400" y="2518675"/>
                <a:ext cx="1642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89" y="176"/>
                      <a:pt x="197" y="194"/>
                      <a:pt x="286" y="248"/>
                    </a:cubicBezTo>
                    <a:lnTo>
                      <a:pt x="304" y="248"/>
                    </a:lnTo>
                    <a:cubicBezTo>
                      <a:pt x="412" y="320"/>
                      <a:pt x="483" y="409"/>
                      <a:pt x="537" y="516"/>
                    </a:cubicBezTo>
                    <a:cubicBezTo>
                      <a:pt x="547" y="532"/>
                      <a:pt x="562" y="539"/>
                      <a:pt x="578" y="539"/>
                    </a:cubicBezTo>
                    <a:cubicBezTo>
                      <a:pt x="616" y="539"/>
                      <a:pt x="657" y="501"/>
                      <a:pt x="644" y="463"/>
                    </a:cubicBezTo>
                    <a:cubicBezTo>
                      <a:pt x="591" y="337"/>
                      <a:pt x="519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2"/>
              <p:cNvSpPr/>
              <p:nvPr/>
            </p:nvSpPr>
            <p:spPr>
              <a:xfrm>
                <a:off x="5471550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8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8"/>
                    </a:cubicBezTo>
                    <a:cubicBezTo>
                      <a:pt x="394" y="567"/>
                      <a:pt x="341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2"/>
              <p:cNvSpPr/>
              <p:nvPr/>
            </p:nvSpPr>
            <p:spPr>
              <a:xfrm>
                <a:off x="5349425" y="2761425"/>
                <a:ext cx="14325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79" extrusionOk="0">
                    <a:moveTo>
                      <a:pt x="143" y="488"/>
                    </a:moveTo>
                    <a:cubicBezTo>
                      <a:pt x="304" y="667"/>
                      <a:pt x="412" y="899"/>
                      <a:pt x="448" y="1150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45"/>
                      <a:pt x="18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1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37" y="1275"/>
                      <a:pt x="573" y="1239"/>
                      <a:pt x="573" y="1203"/>
                    </a:cubicBezTo>
                    <a:cubicBezTo>
                      <a:pt x="537" y="881"/>
                      <a:pt x="376" y="577"/>
                      <a:pt x="143" y="362"/>
                    </a:cubicBezTo>
                    <a:cubicBezTo>
                      <a:pt x="143" y="219"/>
                      <a:pt x="143" y="94"/>
                      <a:pt x="126" y="22"/>
                    </a:cubicBezTo>
                    <a:lnTo>
                      <a:pt x="126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2"/>
              <p:cNvSpPr/>
              <p:nvPr/>
            </p:nvSpPr>
            <p:spPr>
              <a:xfrm>
                <a:off x="5256800" y="10499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7" y="864"/>
                    </a:moveTo>
                    <a:cubicBezTo>
                      <a:pt x="2712" y="864"/>
                      <a:pt x="2942" y="1019"/>
                      <a:pt x="3079" y="1124"/>
                    </a:cubicBezTo>
                    <a:cubicBezTo>
                      <a:pt x="3741" y="1679"/>
                      <a:pt x="3759" y="2520"/>
                      <a:pt x="3759" y="3325"/>
                    </a:cubicBezTo>
                    <a:cubicBezTo>
                      <a:pt x="3723" y="3236"/>
                      <a:pt x="3705" y="3146"/>
                      <a:pt x="3687" y="3075"/>
                    </a:cubicBezTo>
                    <a:lnTo>
                      <a:pt x="3687" y="2949"/>
                    </a:lnTo>
                    <a:lnTo>
                      <a:pt x="3669" y="2949"/>
                    </a:lnTo>
                    <a:lnTo>
                      <a:pt x="3669" y="3021"/>
                    </a:lnTo>
                    <a:cubicBezTo>
                      <a:pt x="3634" y="2914"/>
                      <a:pt x="3598" y="2824"/>
                      <a:pt x="3562" y="2717"/>
                    </a:cubicBezTo>
                    <a:cubicBezTo>
                      <a:pt x="3555" y="2694"/>
                      <a:pt x="3538" y="2684"/>
                      <a:pt x="3522" y="2684"/>
                    </a:cubicBezTo>
                    <a:cubicBezTo>
                      <a:pt x="3500" y="2684"/>
                      <a:pt x="3480" y="2704"/>
                      <a:pt x="3491" y="2735"/>
                    </a:cubicBezTo>
                    <a:cubicBezTo>
                      <a:pt x="3598" y="3057"/>
                      <a:pt x="3669" y="3379"/>
                      <a:pt x="3759" y="3719"/>
                    </a:cubicBezTo>
                    <a:lnTo>
                      <a:pt x="3759" y="3737"/>
                    </a:lnTo>
                    <a:cubicBezTo>
                      <a:pt x="3401" y="3307"/>
                      <a:pt x="3079" y="2842"/>
                      <a:pt x="2775" y="2377"/>
                    </a:cubicBezTo>
                    <a:lnTo>
                      <a:pt x="2775" y="2395"/>
                    </a:lnTo>
                    <a:cubicBezTo>
                      <a:pt x="2560" y="2019"/>
                      <a:pt x="2435" y="1589"/>
                      <a:pt x="2399" y="1160"/>
                    </a:cubicBezTo>
                    <a:cubicBezTo>
                      <a:pt x="2377" y="939"/>
                      <a:pt x="2449" y="864"/>
                      <a:pt x="2557" y="864"/>
                    </a:cubicBezTo>
                    <a:close/>
                    <a:moveTo>
                      <a:pt x="4740" y="419"/>
                    </a:moveTo>
                    <a:cubicBezTo>
                      <a:pt x="4868" y="419"/>
                      <a:pt x="4922" y="795"/>
                      <a:pt x="4922" y="999"/>
                    </a:cubicBezTo>
                    <a:cubicBezTo>
                      <a:pt x="4922" y="1285"/>
                      <a:pt x="4904" y="1536"/>
                      <a:pt x="4886" y="1822"/>
                    </a:cubicBezTo>
                    <a:cubicBezTo>
                      <a:pt x="4851" y="2287"/>
                      <a:pt x="4761" y="2735"/>
                      <a:pt x="4654" y="3200"/>
                    </a:cubicBezTo>
                    <a:cubicBezTo>
                      <a:pt x="4690" y="2967"/>
                      <a:pt x="4672" y="2717"/>
                      <a:pt x="4618" y="2502"/>
                    </a:cubicBezTo>
                    <a:cubicBezTo>
                      <a:pt x="4618" y="2484"/>
                      <a:pt x="4618" y="2484"/>
                      <a:pt x="4600" y="2484"/>
                    </a:cubicBezTo>
                    <a:lnTo>
                      <a:pt x="4582" y="2484"/>
                    </a:lnTo>
                    <a:cubicBezTo>
                      <a:pt x="4582" y="2484"/>
                      <a:pt x="4564" y="2484"/>
                      <a:pt x="4564" y="2502"/>
                    </a:cubicBezTo>
                    <a:cubicBezTo>
                      <a:pt x="4457" y="2753"/>
                      <a:pt x="4511" y="3182"/>
                      <a:pt x="4493" y="3451"/>
                    </a:cubicBezTo>
                    <a:cubicBezTo>
                      <a:pt x="4493" y="3558"/>
                      <a:pt x="4475" y="3665"/>
                      <a:pt x="4475" y="3773"/>
                    </a:cubicBezTo>
                    <a:cubicBezTo>
                      <a:pt x="4206" y="2753"/>
                      <a:pt x="4063" y="1607"/>
                      <a:pt x="4546" y="641"/>
                    </a:cubicBezTo>
                    <a:cubicBezTo>
                      <a:pt x="4624" y="481"/>
                      <a:pt x="4688" y="419"/>
                      <a:pt x="4740" y="419"/>
                    </a:cubicBezTo>
                    <a:close/>
                    <a:moveTo>
                      <a:pt x="1466" y="2676"/>
                    </a:moveTo>
                    <a:cubicBezTo>
                      <a:pt x="1519" y="2676"/>
                      <a:pt x="1595" y="2704"/>
                      <a:pt x="1701" y="2771"/>
                    </a:cubicBezTo>
                    <a:cubicBezTo>
                      <a:pt x="2113" y="3039"/>
                      <a:pt x="2488" y="3397"/>
                      <a:pt x="2811" y="3773"/>
                    </a:cubicBezTo>
                    <a:cubicBezTo>
                      <a:pt x="3007" y="3987"/>
                      <a:pt x="3186" y="4220"/>
                      <a:pt x="3347" y="4471"/>
                    </a:cubicBezTo>
                    <a:cubicBezTo>
                      <a:pt x="3473" y="4739"/>
                      <a:pt x="3562" y="5007"/>
                      <a:pt x="3634" y="5276"/>
                    </a:cubicBezTo>
                    <a:cubicBezTo>
                      <a:pt x="3401" y="4972"/>
                      <a:pt x="3186" y="4685"/>
                      <a:pt x="2954" y="4381"/>
                    </a:cubicBezTo>
                    <a:cubicBezTo>
                      <a:pt x="2947" y="4367"/>
                      <a:pt x="2935" y="4362"/>
                      <a:pt x="2923" y="4362"/>
                    </a:cubicBezTo>
                    <a:cubicBezTo>
                      <a:pt x="2905" y="4362"/>
                      <a:pt x="2889" y="4377"/>
                      <a:pt x="2900" y="4399"/>
                    </a:cubicBezTo>
                    <a:cubicBezTo>
                      <a:pt x="3061" y="4775"/>
                      <a:pt x="3276" y="5133"/>
                      <a:pt x="3526" y="5437"/>
                    </a:cubicBezTo>
                    <a:cubicBezTo>
                      <a:pt x="3616" y="5544"/>
                      <a:pt x="3687" y="5652"/>
                      <a:pt x="3777" y="5759"/>
                    </a:cubicBezTo>
                    <a:cubicBezTo>
                      <a:pt x="2739" y="5723"/>
                      <a:pt x="2292" y="4775"/>
                      <a:pt x="1898" y="3952"/>
                    </a:cubicBezTo>
                    <a:cubicBezTo>
                      <a:pt x="1790" y="3701"/>
                      <a:pt x="1647" y="3504"/>
                      <a:pt x="1522" y="3272"/>
                    </a:cubicBezTo>
                    <a:cubicBezTo>
                      <a:pt x="1382" y="3034"/>
                      <a:pt x="1275" y="2676"/>
                      <a:pt x="1466" y="2676"/>
                    </a:cubicBezTo>
                    <a:close/>
                    <a:moveTo>
                      <a:pt x="6482" y="2805"/>
                    </a:moveTo>
                    <a:cubicBezTo>
                      <a:pt x="6531" y="2805"/>
                      <a:pt x="6478" y="4151"/>
                      <a:pt x="6425" y="4310"/>
                    </a:cubicBezTo>
                    <a:cubicBezTo>
                      <a:pt x="6264" y="4972"/>
                      <a:pt x="5871" y="5544"/>
                      <a:pt x="5495" y="6117"/>
                    </a:cubicBezTo>
                    <a:cubicBezTo>
                      <a:pt x="5638" y="5652"/>
                      <a:pt x="5763" y="5204"/>
                      <a:pt x="5942" y="4775"/>
                    </a:cubicBezTo>
                    <a:cubicBezTo>
                      <a:pt x="5953" y="4743"/>
                      <a:pt x="5925" y="4717"/>
                      <a:pt x="5893" y="4717"/>
                    </a:cubicBezTo>
                    <a:cubicBezTo>
                      <a:pt x="5872" y="4717"/>
                      <a:pt x="5849" y="4728"/>
                      <a:pt x="5835" y="4757"/>
                    </a:cubicBezTo>
                    <a:cubicBezTo>
                      <a:pt x="5548" y="5419"/>
                      <a:pt x="5316" y="6117"/>
                      <a:pt x="5047" y="6797"/>
                    </a:cubicBezTo>
                    <a:cubicBezTo>
                      <a:pt x="5012" y="5670"/>
                      <a:pt x="5280" y="4542"/>
                      <a:pt x="5817" y="3540"/>
                    </a:cubicBezTo>
                    <a:cubicBezTo>
                      <a:pt x="5978" y="3236"/>
                      <a:pt x="6211" y="2985"/>
                      <a:pt x="6479" y="2806"/>
                    </a:cubicBezTo>
                    <a:cubicBezTo>
                      <a:pt x="6480" y="2805"/>
                      <a:pt x="6481" y="2805"/>
                      <a:pt x="6482" y="2805"/>
                    </a:cubicBezTo>
                    <a:close/>
                    <a:moveTo>
                      <a:pt x="985" y="6296"/>
                    </a:moveTo>
                    <a:cubicBezTo>
                      <a:pt x="1433" y="6314"/>
                      <a:pt x="1844" y="6600"/>
                      <a:pt x="2166" y="6869"/>
                    </a:cubicBezTo>
                    <a:cubicBezTo>
                      <a:pt x="2667" y="7280"/>
                      <a:pt x="2954" y="7853"/>
                      <a:pt x="3365" y="8336"/>
                    </a:cubicBezTo>
                    <a:cubicBezTo>
                      <a:pt x="3061" y="8103"/>
                      <a:pt x="2721" y="7889"/>
                      <a:pt x="2399" y="7674"/>
                    </a:cubicBezTo>
                    <a:cubicBezTo>
                      <a:pt x="2389" y="7667"/>
                      <a:pt x="2379" y="7664"/>
                      <a:pt x="2370" y="7664"/>
                    </a:cubicBezTo>
                    <a:cubicBezTo>
                      <a:pt x="2334" y="7664"/>
                      <a:pt x="2316" y="7716"/>
                      <a:pt x="2345" y="7745"/>
                    </a:cubicBezTo>
                    <a:cubicBezTo>
                      <a:pt x="2739" y="8032"/>
                      <a:pt x="3133" y="8300"/>
                      <a:pt x="3508" y="8622"/>
                    </a:cubicBezTo>
                    <a:cubicBezTo>
                      <a:pt x="3562" y="8676"/>
                      <a:pt x="3616" y="8712"/>
                      <a:pt x="3652" y="8765"/>
                    </a:cubicBezTo>
                    <a:cubicBezTo>
                      <a:pt x="3566" y="8783"/>
                      <a:pt x="3480" y="8791"/>
                      <a:pt x="3394" y="8791"/>
                    </a:cubicBezTo>
                    <a:cubicBezTo>
                      <a:pt x="2410" y="8791"/>
                      <a:pt x="1471" y="7714"/>
                      <a:pt x="1093" y="6940"/>
                    </a:cubicBezTo>
                    <a:lnTo>
                      <a:pt x="1093" y="6922"/>
                    </a:lnTo>
                    <a:cubicBezTo>
                      <a:pt x="1039" y="6815"/>
                      <a:pt x="824" y="6296"/>
                      <a:pt x="985" y="6296"/>
                    </a:cubicBezTo>
                    <a:close/>
                    <a:moveTo>
                      <a:pt x="7332" y="6737"/>
                    </a:moveTo>
                    <a:cubicBezTo>
                      <a:pt x="7746" y="6737"/>
                      <a:pt x="6966" y="8727"/>
                      <a:pt x="6855" y="8998"/>
                    </a:cubicBezTo>
                    <a:cubicBezTo>
                      <a:pt x="6461" y="9857"/>
                      <a:pt x="5763" y="10448"/>
                      <a:pt x="5155" y="11128"/>
                    </a:cubicBezTo>
                    <a:cubicBezTo>
                      <a:pt x="5602" y="10465"/>
                      <a:pt x="5996" y="9696"/>
                      <a:pt x="6390" y="9016"/>
                    </a:cubicBezTo>
                    <a:cubicBezTo>
                      <a:pt x="6402" y="8965"/>
                      <a:pt x="6360" y="8923"/>
                      <a:pt x="6322" y="8923"/>
                    </a:cubicBezTo>
                    <a:cubicBezTo>
                      <a:pt x="6307" y="8923"/>
                      <a:pt x="6292" y="8929"/>
                      <a:pt x="6282" y="8944"/>
                    </a:cubicBezTo>
                    <a:cubicBezTo>
                      <a:pt x="5888" y="9606"/>
                      <a:pt x="5459" y="10233"/>
                      <a:pt x="5030" y="10859"/>
                    </a:cubicBezTo>
                    <a:cubicBezTo>
                      <a:pt x="5262" y="9231"/>
                      <a:pt x="5692" y="7889"/>
                      <a:pt x="7123" y="6833"/>
                    </a:cubicBezTo>
                    <a:cubicBezTo>
                      <a:pt x="7213" y="6766"/>
                      <a:pt x="7281" y="6737"/>
                      <a:pt x="7332" y="6737"/>
                    </a:cubicBezTo>
                    <a:close/>
                    <a:moveTo>
                      <a:pt x="282" y="9749"/>
                    </a:moveTo>
                    <a:cubicBezTo>
                      <a:pt x="284" y="9749"/>
                      <a:pt x="285" y="9749"/>
                      <a:pt x="287" y="9750"/>
                    </a:cubicBezTo>
                    <a:cubicBezTo>
                      <a:pt x="1039" y="9785"/>
                      <a:pt x="1773" y="10304"/>
                      <a:pt x="2345" y="10788"/>
                    </a:cubicBezTo>
                    <a:cubicBezTo>
                      <a:pt x="2828" y="11199"/>
                      <a:pt x="3097" y="11682"/>
                      <a:pt x="3419" y="12183"/>
                    </a:cubicBezTo>
                    <a:cubicBezTo>
                      <a:pt x="3061" y="11915"/>
                      <a:pt x="2649" y="11682"/>
                      <a:pt x="2399" y="11503"/>
                    </a:cubicBezTo>
                    <a:cubicBezTo>
                      <a:pt x="2390" y="11498"/>
                      <a:pt x="2382" y="11495"/>
                      <a:pt x="2373" y="11495"/>
                    </a:cubicBezTo>
                    <a:cubicBezTo>
                      <a:pt x="2331" y="11495"/>
                      <a:pt x="2300" y="11563"/>
                      <a:pt x="2345" y="11593"/>
                    </a:cubicBezTo>
                    <a:cubicBezTo>
                      <a:pt x="2703" y="11843"/>
                      <a:pt x="3061" y="12112"/>
                      <a:pt x="3383" y="12416"/>
                    </a:cubicBezTo>
                    <a:cubicBezTo>
                      <a:pt x="3455" y="12470"/>
                      <a:pt x="3508" y="12541"/>
                      <a:pt x="3562" y="12613"/>
                    </a:cubicBezTo>
                    <a:cubicBezTo>
                      <a:pt x="3501" y="12618"/>
                      <a:pt x="3440" y="12621"/>
                      <a:pt x="3382" y="12621"/>
                    </a:cubicBezTo>
                    <a:cubicBezTo>
                      <a:pt x="2479" y="12621"/>
                      <a:pt x="1861" y="11997"/>
                      <a:pt x="1289" y="11342"/>
                    </a:cubicBezTo>
                    <a:cubicBezTo>
                      <a:pt x="1039" y="11074"/>
                      <a:pt x="806" y="10770"/>
                      <a:pt x="592" y="10465"/>
                    </a:cubicBezTo>
                    <a:cubicBezTo>
                      <a:pt x="539" y="10395"/>
                      <a:pt x="155" y="9749"/>
                      <a:pt x="282" y="9749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32" y="12649"/>
                      <a:pt x="7392" y="13150"/>
                    </a:cubicBezTo>
                    <a:cubicBezTo>
                      <a:pt x="6891" y="13973"/>
                      <a:pt x="6121" y="14546"/>
                      <a:pt x="5334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796" y="12915"/>
                      <a:pt x="6764" y="12877"/>
                      <a:pt x="6725" y="12877"/>
                    </a:cubicBezTo>
                    <a:cubicBezTo>
                      <a:pt x="6709" y="12877"/>
                      <a:pt x="6692" y="12883"/>
                      <a:pt x="6676" y="12899"/>
                    </a:cubicBezTo>
                    <a:cubicBezTo>
                      <a:pt x="6175" y="13740"/>
                      <a:pt x="5566" y="14546"/>
                      <a:pt x="4886" y="15261"/>
                    </a:cubicBezTo>
                    <a:cubicBezTo>
                      <a:pt x="5173" y="14617"/>
                      <a:pt x="5405" y="13955"/>
                      <a:pt x="5710" y="13329"/>
                    </a:cubicBezTo>
                    <a:lnTo>
                      <a:pt x="5656" y="13275"/>
                    </a:lnTo>
                    <a:cubicBezTo>
                      <a:pt x="6014" y="12541"/>
                      <a:pt x="6640" y="11879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51" y="13223"/>
                    </a:moveTo>
                    <a:cubicBezTo>
                      <a:pt x="747" y="13223"/>
                      <a:pt x="884" y="13283"/>
                      <a:pt x="1003" y="13311"/>
                    </a:cubicBezTo>
                    <a:cubicBezTo>
                      <a:pt x="2148" y="13615"/>
                      <a:pt x="2578" y="14778"/>
                      <a:pt x="2954" y="15834"/>
                    </a:cubicBezTo>
                    <a:cubicBezTo>
                      <a:pt x="2757" y="15619"/>
                      <a:pt x="2560" y="15422"/>
                      <a:pt x="2327" y="15243"/>
                    </a:cubicBezTo>
                    <a:cubicBezTo>
                      <a:pt x="2319" y="15235"/>
                      <a:pt x="2309" y="15232"/>
                      <a:pt x="2298" y="15232"/>
                    </a:cubicBezTo>
                    <a:cubicBezTo>
                      <a:pt x="2264" y="15232"/>
                      <a:pt x="2228" y="15270"/>
                      <a:pt x="2256" y="15297"/>
                    </a:cubicBezTo>
                    <a:cubicBezTo>
                      <a:pt x="2578" y="15619"/>
                      <a:pt x="2882" y="15959"/>
                      <a:pt x="3151" y="16335"/>
                    </a:cubicBezTo>
                    <a:cubicBezTo>
                      <a:pt x="3186" y="16442"/>
                      <a:pt x="3240" y="16550"/>
                      <a:pt x="3276" y="16657"/>
                    </a:cubicBezTo>
                    <a:cubicBezTo>
                      <a:pt x="2471" y="16424"/>
                      <a:pt x="1755" y="15923"/>
                      <a:pt x="1272" y="15226"/>
                    </a:cubicBezTo>
                    <a:cubicBezTo>
                      <a:pt x="1003" y="14868"/>
                      <a:pt x="806" y="14456"/>
                      <a:pt x="663" y="14027"/>
                    </a:cubicBezTo>
                    <a:cubicBezTo>
                      <a:pt x="609" y="13848"/>
                      <a:pt x="556" y="13669"/>
                      <a:pt x="538" y="13472"/>
                    </a:cubicBezTo>
                    <a:cubicBezTo>
                      <a:pt x="503" y="13279"/>
                      <a:pt x="558" y="13223"/>
                      <a:pt x="651" y="13223"/>
                    </a:cubicBezTo>
                    <a:close/>
                    <a:moveTo>
                      <a:pt x="7736" y="15720"/>
                    </a:moveTo>
                    <a:cubicBezTo>
                      <a:pt x="7954" y="15720"/>
                      <a:pt x="7534" y="16479"/>
                      <a:pt x="7517" y="16496"/>
                    </a:cubicBezTo>
                    <a:lnTo>
                      <a:pt x="7517" y="16514"/>
                    </a:lnTo>
                    <a:cubicBezTo>
                      <a:pt x="7249" y="16943"/>
                      <a:pt x="6909" y="17337"/>
                      <a:pt x="6497" y="17623"/>
                    </a:cubicBezTo>
                    <a:cubicBezTo>
                      <a:pt x="6085" y="17928"/>
                      <a:pt x="5602" y="17999"/>
                      <a:pt x="5137" y="18035"/>
                    </a:cubicBezTo>
                    <a:cubicBezTo>
                      <a:pt x="5495" y="17838"/>
                      <a:pt x="5799" y="17534"/>
                      <a:pt x="6032" y="17176"/>
                    </a:cubicBezTo>
                    <a:cubicBezTo>
                      <a:pt x="6057" y="17138"/>
                      <a:pt x="6020" y="17100"/>
                      <a:pt x="5983" y="17100"/>
                    </a:cubicBezTo>
                    <a:cubicBezTo>
                      <a:pt x="5968" y="17100"/>
                      <a:pt x="5953" y="17107"/>
                      <a:pt x="5942" y="17122"/>
                    </a:cubicBezTo>
                    <a:cubicBezTo>
                      <a:pt x="5620" y="17552"/>
                      <a:pt x="5191" y="17892"/>
                      <a:pt x="4707" y="18107"/>
                    </a:cubicBezTo>
                    <a:lnTo>
                      <a:pt x="4690" y="18107"/>
                    </a:lnTo>
                    <a:cubicBezTo>
                      <a:pt x="5030" y="17749"/>
                      <a:pt x="5316" y="17355"/>
                      <a:pt x="5656" y="16997"/>
                    </a:cubicBezTo>
                    <a:cubicBezTo>
                      <a:pt x="6228" y="16424"/>
                      <a:pt x="6926" y="15995"/>
                      <a:pt x="7696" y="15727"/>
                    </a:cubicBezTo>
                    <a:cubicBezTo>
                      <a:pt x="7711" y="15722"/>
                      <a:pt x="7725" y="15720"/>
                      <a:pt x="7736" y="15720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999"/>
                      <a:pt x="3866" y="2914"/>
                      <a:pt x="4421" y="4113"/>
                    </a:cubicBezTo>
                    <a:cubicBezTo>
                      <a:pt x="4403" y="4327"/>
                      <a:pt x="4367" y="4542"/>
                      <a:pt x="4314" y="4739"/>
                    </a:cubicBezTo>
                    <a:cubicBezTo>
                      <a:pt x="4278" y="4882"/>
                      <a:pt x="4224" y="5025"/>
                      <a:pt x="4188" y="5151"/>
                    </a:cubicBezTo>
                    <a:cubicBezTo>
                      <a:pt x="4117" y="4775"/>
                      <a:pt x="4027" y="4381"/>
                      <a:pt x="3938" y="4005"/>
                    </a:cubicBezTo>
                    <a:cubicBezTo>
                      <a:pt x="4153" y="3397"/>
                      <a:pt x="3956" y="2538"/>
                      <a:pt x="3777" y="1947"/>
                    </a:cubicBezTo>
                    <a:cubicBezTo>
                      <a:pt x="3544" y="1249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184" y="2001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59" y="4142"/>
                      <a:pt x="3783" y="4171"/>
                      <a:pt x="3821" y="4171"/>
                    </a:cubicBezTo>
                    <a:cubicBezTo>
                      <a:pt x="3829" y="4171"/>
                      <a:pt x="3839" y="4170"/>
                      <a:pt x="3848" y="4166"/>
                    </a:cubicBezTo>
                    <a:cubicBezTo>
                      <a:pt x="3938" y="4596"/>
                      <a:pt x="4009" y="5043"/>
                      <a:pt x="4063" y="5473"/>
                    </a:cubicBezTo>
                    <a:cubicBezTo>
                      <a:pt x="4063" y="5526"/>
                      <a:pt x="4045" y="5598"/>
                      <a:pt x="4045" y="5670"/>
                    </a:cubicBezTo>
                    <a:cubicBezTo>
                      <a:pt x="4045" y="5705"/>
                      <a:pt x="4063" y="5741"/>
                      <a:pt x="4099" y="5759"/>
                    </a:cubicBezTo>
                    <a:cubicBezTo>
                      <a:pt x="4099" y="5848"/>
                      <a:pt x="4117" y="5938"/>
                      <a:pt x="4135" y="6027"/>
                    </a:cubicBezTo>
                    <a:cubicBezTo>
                      <a:pt x="4045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7"/>
                      <a:pt x="1818" y="2427"/>
                      <a:pt x="1391" y="2427"/>
                    </a:cubicBezTo>
                    <a:cubicBezTo>
                      <a:pt x="1335" y="2427"/>
                      <a:pt x="1283" y="2439"/>
                      <a:pt x="1236" y="2466"/>
                    </a:cubicBezTo>
                    <a:cubicBezTo>
                      <a:pt x="735" y="2753"/>
                      <a:pt x="1594" y="3755"/>
                      <a:pt x="1737" y="4041"/>
                    </a:cubicBezTo>
                    <a:cubicBezTo>
                      <a:pt x="2106" y="4812"/>
                      <a:pt x="2600" y="5881"/>
                      <a:pt x="3558" y="5881"/>
                    </a:cubicBezTo>
                    <a:cubicBezTo>
                      <a:pt x="3623" y="5881"/>
                      <a:pt x="3690" y="5877"/>
                      <a:pt x="3759" y="5866"/>
                    </a:cubicBezTo>
                    <a:cubicBezTo>
                      <a:pt x="3777" y="5866"/>
                      <a:pt x="3795" y="5848"/>
                      <a:pt x="3795" y="5831"/>
                    </a:cubicBezTo>
                    <a:cubicBezTo>
                      <a:pt x="3848" y="5902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60" y="9249"/>
                    </a:cubicBezTo>
                    <a:cubicBezTo>
                      <a:pt x="4117" y="9034"/>
                      <a:pt x="3956" y="8837"/>
                      <a:pt x="3741" y="8658"/>
                    </a:cubicBezTo>
                    <a:cubicBezTo>
                      <a:pt x="3687" y="8604"/>
                      <a:pt x="3634" y="8551"/>
                      <a:pt x="3562" y="8497"/>
                    </a:cubicBezTo>
                    <a:cubicBezTo>
                      <a:pt x="3616" y="8479"/>
                      <a:pt x="3634" y="8443"/>
                      <a:pt x="3616" y="8390"/>
                    </a:cubicBezTo>
                    <a:cubicBezTo>
                      <a:pt x="3186" y="7334"/>
                      <a:pt x="2005" y="6099"/>
                      <a:pt x="824" y="6063"/>
                    </a:cubicBezTo>
                    <a:cubicBezTo>
                      <a:pt x="753" y="6063"/>
                      <a:pt x="717" y="6117"/>
                      <a:pt x="699" y="6171"/>
                    </a:cubicBezTo>
                    <a:cubicBezTo>
                      <a:pt x="589" y="7239"/>
                      <a:pt x="2024" y="8942"/>
                      <a:pt x="3236" y="8942"/>
                    </a:cubicBezTo>
                    <a:cubicBezTo>
                      <a:pt x="3404" y="8942"/>
                      <a:pt x="3568" y="8909"/>
                      <a:pt x="3723" y="8837"/>
                    </a:cubicBezTo>
                    <a:cubicBezTo>
                      <a:pt x="3813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1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59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47"/>
                      <a:pt x="2864" y="10895"/>
                      <a:pt x="2327" y="10448"/>
                    </a:cubicBezTo>
                    <a:cubicBezTo>
                      <a:pt x="1742" y="9948"/>
                      <a:pt x="991" y="9515"/>
                      <a:pt x="185" y="9515"/>
                    </a:cubicBezTo>
                    <a:cubicBezTo>
                      <a:pt x="154" y="9515"/>
                      <a:pt x="122" y="9516"/>
                      <a:pt x="90" y="9517"/>
                    </a:cubicBezTo>
                    <a:cubicBezTo>
                      <a:pt x="37" y="9517"/>
                      <a:pt x="1" y="9571"/>
                      <a:pt x="1" y="9624"/>
                    </a:cubicBezTo>
                    <a:cubicBezTo>
                      <a:pt x="144" y="10430"/>
                      <a:pt x="842" y="11110"/>
                      <a:pt x="1343" y="11700"/>
                    </a:cubicBezTo>
                    <a:cubicBezTo>
                      <a:pt x="1869" y="12273"/>
                      <a:pt x="2489" y="12738"/>
                      <a:pt x="3248" y="12738"/>
                    </a:cubicBezTo>
                    <a:cubicBezTo>
                      <a:pt x="3367" y="12738"/>
                      <a:pt x="3490" y="12727"/>
                      <a:pt x="3616" y="12702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1"/>
                      <a:pt x="3795" y="15744"/>
                      <a:pt x="3634" y="16890"/>
                    </a:cubicBezTo>
                    <a:cubicBezTo>
                      <a:pt x="3580" y="16729"/>
                      <a:pt x="3491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02" y="13006"/>
                    </a:cubicBezTo>
                    <a:cubicBezTo>
                      <a:pt x="388" y="13006"/>
                      <a:pt x="373" y="13006"/>
                      <a:pt x="359" y="13007"/>
                    </a:cubicBezTo>
                    <a:cubicBezTo>
                      <a:pt x="305" y="13007"/>
                      <a:pt x="252" y="13060"/>
                      <a:pt x="252" y="13114"/>
                    </a:cubicBezTo>
                    <a:cubicBezTo>
                      <a:pt x="341" y="14707"/>
                      <a:pt x="1629" y="16747"/>
                      <a:pt x="3383" y="16782"/>
                    </a:cubicBezTo>
                    <a:cubicBezTo>
                      <a:pt x="3473" y="16997"/>
                      <a:pt x="3526" y="17212"/>
                      <a:pt x="3562" y="17427"/>
                    </a:cubicBezTo>
                    <a:cubicBezTo>
                      <a:pt x="3401" y="18554"/>
                      <a:pt x="3186" y="19681"/>
                      <a:pt x="2918" y="20791"/>
                    </a:cubicBezTo>
                    <a:cubicBezTo>
                      <a:pt x="2907" y="20844"/>
                      <a:pt x="2947" y="20879"/>
                      <a:pt x="2989" y="20879"/>
                    </a:cubicBezTo>
                    <a:cubicBezTo>
                      <a:pt x="3018" y="20879"/>
                      <a:pt x="3047" y="20863"/>
                      <a:pt x="3061" y="20827"/>
                    </a:cubicBezTo>
                    <a:cubicBezTo>
                      <a:pt x="3312" y="20129"/>
                      <a:pt x="3526" y="19395"/>
                      <a:pt x="3669" y="18661"/>
                    </a:cubicBezTo>
                    <a:cubicBezTo>
                      <a:pt x="3974" y="18572"/>
                      <a:pt x="4260" y="18465"/>
                      <a:pt x="4528" y="18321"/>
                    </a:cubicBezTo>
                    <a:cubicBezTo>
                      <a:pt x="5334" y="18250"/>
                      <a:pt x="6121" y="18214"/>
                      <a:pt x="6765" y="17659"/>
                    </a:cubicBezTo>
                    <a:cubicBezTo>
                      <a:pt x="7410" y="17105"/>
                      <a:pt x="7821" y="16353"/>
                      <a:pt x="8179" y="15566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07" y="15440"/>
                    </a:lnTo>
                    <a:cubicBezTo>
                      <a:pt x="7374" y="15512"/>
                      <a:pt x="6801" y="15870"/>
                      <a:pt x="6211" y="16317"/>
                    </a:cubicBezTo>
                    <a:cubicBezTo>
                      <a:pt x="5495" y="16854"/>
                      <a:pt x="5047" y="17552"/>
                      <a:pt x="4421" y="18160"/>
                    </a:cubicBezTo>
                    <a:lnTo>
                      <a:pt x="4385" y="18160"/>
                    </a:lnTo>
                    <a:cubicBezTo>
                      <a:pt x="4332" y="18160"/>
                      <a:pt x="4296" y="18214"/>
                      <a:pt x="4314" y="18250"/>
                    </a:cubicBezTo>
                    <a:cubicBezTo>
                      <a:pt x="4117" y="18339"/>
                      <a:pt x="3938" y="18411"/>
                      <a:pt x="3759" y="18465"/>
                    </a:cubicBezTo>
                    <a:cubicBezTo>
                      <a:pt x="3884" y="17767"/>
                      <a:pt x="3992" y="17051"/>
                      <a:pt x="4063" y="16335"/>
                    </a:cubicBezTo>
                    <a:cubicBezTo>
                      <a:pt x="4439" y="16084"/>
                      <a:pt x="4797" y="15798"/>
                      <a:pt x="5101" y="15458"/>
                    </a:cubicBezTo>
                    <a:cubicBezTo>
                      <a:pt x="6998" y="14689"/>
                      <a:pt x="8430" y="12684"/>
                      <a:pt x="8465" y="10644"/>
                    </a:cubicBezTo>
                    <a:cubicBezTo>
                      <a:pt x="8465" y="10582"/>
                      <a:pt x="8425" y="10534"/>
                      <a:pt x="8379" y="10534"/>
                    </a:cubicBezTo>
                    <a:cubicBezTo>
                      <a:pt x="8372" y="10534"/>
                      <a:pt x="8365" y="10535"/>
                      <a:pt x="8358" y="10537"/>
                    </a:cubicBezTo>
                    <a:cubicBezTo>
                      <a:pt x="7445" y="10626"/>
                      <a:pt x="6783" y="11468"/>
                      <a:pt x="6264" y="12130"/>
                    </a:cubicBezTo>
                    <a:cubicBezTo>
                      <a:pt x="5441" y="13150"/>
                      <a:pt x="5083" y="14349"/>
                      <a:pt x="4582" y="15530"/>
                    </a:cubicBezTo>
                    <a:lnTo>
                      <a:pt x="4081" y="16049"/>
                    </a:lnTo>
                    <a:cubicBezTo>
                      <a:pt x="4206" y="14724"/>
                      <a:pt x="4260" y="13400"/>
                      <a:pt x="4349" y="12130"/>
                    </a:cubicBezTo>
                    <a:cubicBezTo>
                      <a:pt x="4564" y="11897"/>
                      <a:pt x="4779" y="11647"/>
                      <a:pt x="4958" y="11396"/>
                    </a:cubicBezTo>
                    <a:cubicBezTo>
                      <a:pt x="4969" y="11431"/>
                      <a:pt x="5003" y="11450"/>
                      <a:pt x="5036" y="11450"/>
                    </a:cubicBezTo>
                    <a:cubicBezTo>
                      <a:pt x="5053" y="11450"/>
                      <a:pt x="5071" y="11444"/>
                      <a:pt x="5083" y="11432"/>
                    </a:cubicBezTo>
                    <a:cubicBezTo>
                      <a:pt x="6551" y="10233"/>
                      <a:pt x="7839" y="8372"/>
                      <a:pt x="7678" y="6403"/>
                    </a:cubicBezTo>
                    <a:cubicBezTo>
                      <a:pt x="7678" y="6333"/>
                      <a:pt x="7612" y="6285"/>
                      <a:pt x="7548" y="6285"/>
                    </a:cubicBezTo>
                    <a:cubicBezTo>
                      <a:pt x="7531" y="6285"/>
                      <a:pt x="7514" y="6288"/>
                      <a:pt x="7499" y="6296"/>
                    </a:cubicBezTo>
                    <a:cubicBezTo>
                      <a:pt x="5799" y="7298"/>
                      <a:pt x="4797" y="9123"/>
                      <a:pt x="4851" y="11092"/>
                    </a:cubicBezTo>
                    <a:lnTo>
                      <a:pt x="4367" y="11808"/>
                    </a:lnTo>
                    <a:cubicBezTo>
                      <a:pt x="4439" y="10644"/>
                      <a:pt x="4493" y="9463"/>
                      <a:pt x="4457" y="8282"/>
                    </a:cubicBezTo>
                    <a:cubicBezTo>
                      <a:pt x="4797" y="7835"/>
                      <a:pt x="5065" y="7352"/>
                      <a:pt x="5244" y="6815"/>
                    </a:cubicBezTo>
                    <a:cubicBezTo>
                      <a:pt x="6157" y="5598"/>
                      <a:pt x="7052" y="4166"/>
                      <a:pt x="6658" y="2592"/>
                    </a:cubicBezTo>
                    <a:cubicBezTo>
                      <a:pt x="6644" y="2537"/>
                      <a:pt x="6599" y="2514"/>
                      <a:pt x="6555" y="2514"/>
                    </a:cubicBezTo>
                    <a:cubicBezTo>
                      <a:pt x="6541" y="2514"/>
                      <a:pt x="6527" y="2516"/>
                      <a:pt x="6515" y="2520"/>
                    </a:cubicBezTo>
                    <a:cubicBezTo>
                      <a:pt x="5244" y="3200"/>
                      <a:pt x="4582" y="5670"/>
                      <a:pt x="4922" y="7047"/>
                    </a:cubicBezTo>
                    <a:cubicBezTo>
                      <a:pt x="4779" y="7370"/>
                      <a:pt x="4636" y="7674"/>
                      <a:pt x="4457" y="7978"/>
                    </a:cubicBezTo>
                    <a:cubicBezTo>
                      <a:pt x="4439" y="7191"/>
                      <a:pt x="4367" y="6403"/>
                      <a:pt x="4260" y="5634"/>
                    </a:cubicBezTo>
                    <a:cubicBezTo>
                      <a:pt x="4403" y="5151"/>
                      <a:pt x="4511" y="4667"/>
                      <a:pt x="4546" y="4166"/>
                    </a:cubicBezTo>
                    <a:cubicBezTo>
                      <a:pt x="4582" y="4166"/>
                      <a:pt x="4600" y="4131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2"/>
                      <a:pt x="5244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2"/>
              <p:cNvSpPr/>
              <p:nvPr/>
            </p:nvSpPr>
            <p:spPr>
              <a:xfrm>
                <a:off x="4771850" y="2140925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6" y="2760"/>
                    </a:moveTo>
                    <a:cubicBezTo>
                      <a:pt x="3436" y="3118"/>
                      <a:pt x="3150" y="3511"/>
                      <a:pt x="2810" y="3869"/>
                    </a:cubicBezTo>
                    <a:cubicBezTo>
                      <a:pt x="2238" y="4442"/>
                      <a:pt x="1540" y="4871"/>
                      <a:pt x="770" y="5140"/>
                    </a:cubicBezTo>
                    <a:cubicBezTo>
                      <a:pt x="752" y="5146"/>
                      <a:pt x="737" y="5149"/>
                      <a:pt x="724" y="5149"/>
                    </a:cubicBezTo>
                    <a:cubicBezTo>
                      <a:pt x="519" y="5149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7" y="3923"/>
                      <a:pt x="1557" y="3529"/>
                      <a:pt x="1969" y="3243"/>
                    </a:cubicBezTo>
                    <a:cubicBezTo>
                      <a:pt x="2381" y="2939"/>
                      <a:pt x="2864" y="2885"/>
                      <a:pt x="3347" y="2831"/>
                    </a:cubicBezTo>
                    <a:lnTo>
                      <a:pt x="3347" y="2831"/>
                    </a:lnTo>
                    <a:cubicBezTo>
                      <a:pt x="2971" y="3046"/>
                      <a:pt x="2667" y="3332"/>
                      <a:pt x="2434" y="3690"/>
                    </a:cubicBezTo>
                    <a:cubicBezTo>
                      <a:pt x="2409" y="3728"/>
                      <a:pt x="2446" y="3766"/>
                      <a:pt x="2483" y="3766"/>
                    </a:cubicBezTo>
                    <a:cubicBezTo>
                      <a:pt x="2498" y="3766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59" y="2760"/>
                    </a:cubicBezTo>
                    <a:close/>
                    <a:moveTo>
                      <a:pt x="5190" y="4191"/>
                    </a:moveTo>
                    <a:lnTo>
                      <a:pt x="5190" y="4191"/>
                    </a:lnTo>
                    <a:cubicBezTo>
                      <a:pt x="5995" y="4424"/>
                      <a:pt x="6711" y="4925"/>
                      <a:pt x="7194" y="5623"/>
                    </a:cubicBezTo>
                    <a:lnTo>
                      <a:pt x="7212" y="5623"/>
                    </a:lnTo>
                    <a:cubicBezTo>
                      <a:pt x="7463" y="5999"/>
                      <a:pt x="7660" y="6410"/>
                      <a:pt x="7803" y="6840"/>
                    </a:cubicBezTo>
                    <a:cubicBezTo>
                      <a:pt x="7857" y="7019"/>
                      <a:pt x="7910" y="7198"/>
                      <a:pt x="7928" y="7377"/>
                    </a:cubicBezTo>
                    <a:cubicBezTo>
                      <a:pt x="7964" y="7574"/>
                      <a:pt x="7906" y="7632"/>
                      <a:pt x="7812" y="7632"/>
                    </a:cubicBezTo>
                    <a:cubicBezTo>
                      <a:pt x="7718" y="7632"/>
                      <a:pt x="7588" y="7574"/>
                      <a:pt x="7481" y="7538"/>
                    </a:cubicBezTo>
                    <a:cubicBezTo>
                      <a:pt x="6318" y="7251"/>
                      <a:pt x="5888" y="6070"/>
                      <a:pt x="5512" y="5015"/>
                    </a:cubicBezTo>
                    <a:lnTo>
                      <a:pt x="5512" y="5015"/>
                    </a:lnTo>
                    <a:cubicBezTo>
                      <a:pt x="5709" y="5229"/>
                      <a:pt x="5924" y="5426"/>
                      <a:pt x="6139" y="5623"/>
                    </a:cubicBezTo>
                    <a:cubicBezTo>
                      <a:pt x="6147" y="5631"/>
                      <a:pt x="6157" y="5635"/>
                      <a:pt x="6167" y="5635"/>
                    </a:cubicBezTo>
                    <a:cubicBezTo>
                      <a:pt x="6201" y="5635"/>
                      <a:pt x="6238" y="5593"/>
                      <a:pt x="6210" y="5551"/>
                    </a:cubicBezTo>
                    <a:cubicBezTo>
                      <a:pt x="5888" y="5229"/>
                      <a:pt x="5602" y="4889"/>
                      <a:pt x="5333" y="4531"/>
                    </a:cubicBezTo>
                    <a:cubicBezTo>
                      <a:pt x="5280" y="4406"/>
                      <a:pt x="5226" y="4299"/>
                      <a:pt x="5190" y="4191"/>
                    </a:cubicBezTo>
                    <a:close/>
                    <a:moveTo>
                      <a:pt x="3580" y="5623"/>
                    </a:moveTo>
                    <a:lnTo>
                      <a:pt x="3580" y="5623"/>
                    </a:lnTo>
                    <a:cubicBezTo>
                      <a:pt x="3293" y="6267"/>
                      <a:pt x="3061" y="6929"/>
                      <a:pt x="2756" y="7556"/>
                    </a:cubicBezTo>
                    <a:cubicBezTo>
                      <a:pt x="2381" y="8307"/>
                      <a:pt x="1772" y="8952"/>
                      <a:pt x="1182" y="9524"/>
                    </a:cubicBezTo>
                    <a:cubicBezTo>
                      <a:pt x="936" y="9760"/>
                      <a:pt x="656" y="9967"/>
                      <a:pt x="472" y="9967"/>
                    </a:cubicBezTo>
                    <a:cubicBezTo>
                      <a:pt x="307" y="9967"/>
                      <a:pt x="220" y="9802"/>
                      <a:pt x="305" y="9345"/>
                    </a:cubicBezTo>
                    <a:cubicBezTo>
                      <a:pt x="430" y="8755"/>
                      <a:pt x="681" y="8200"/>
                      <a:pt x="1003" y="7699"/>
                    </a:cubicBezTo>
                    <a:cubicBezTo>
                      <a:pt x="1522" y="6876"/>
                      <a:pt x="2273" y="6303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9" y="7144"/>
                      <a:pt x="1629" y="7896"/>
                    </a:cubicBezTo>
                    <a:cubicBezTo>
                      <a:pt x="1616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49"/>
                    </a:cubicBezTo>
                    <a:cubicBezTo>
                      <a:pt x="2255" y="7108"/>
                      <a:pt x="2882" y="6339"/>
                      <a:pt x="3580" y="5623"/>
                    </a:cubicBezTo>
                    <a:close/>
                    <a:moveTo>
                      <a:pt x="5085" y="8245"/>
                    </a:moveTo>
                    <a:cubicBezTo>
                      <a:pt x="5987" y="8245"/>
                      <a:pt x="6605" y="8868"/>
                      <a:pt x="7177" y="9506"/>
                    </a:cubicBezTo>
                    <a:cubicBezTo>
                      <a:pt x="7427" y="9793"/>
                      <a:pt x="7660" y="10079"/>
                      <a:pt x="7874" y="10383"/>
                    </a:cubicBezTo>
                    <a:cubicBezTo>
                      <a:pt x="7927" y="10471"/>
                      <a:pt x="8311" y="11117"/>
                      <a:pt x="8201" y="11117"/>
                    </a:cubicBezTo>
                    <a:cubicBezTo>
                      <a:pt x="8200" y="11117"/>
                      <a:pt x="8198" y="11117"/>
                      <a:pt x="8197" y="11117"/>
                    </a:cubicBezTo>
                    <a:cubicBezTo>
                      <a:pt x="7427" y="11081"/>
                      <a:pt x="6693" y="10562"/>
                      <a:pt x="6139" y="10079"/>
                    </a:cubicBezTo>
                    <a:cubicBezTo>
                      <a:pt x="5655" y="9667"/>
                      <a:pt x="5387" y="9166"/>
                      <a:pt x="5047" y="8683"/>
                    </a:cubicBezTo>
                    <a:lnTo>
                      <a:pt x="5047" y="8683"/>
                    </a:lnTo>
                    <a:cubicBezTo>
                      <a:pt x="5423" y="8952"/>
                      <a:pt x="5817" y="9184"/>
                      <a:pt x="6067" y="9363"/>
                    </a:cubicBezTo>
                    <a:cubicBezTo>
                      <a:pt x="6076" y="9369"/>
                      <a:pt x="6084" y="9371"/>
                      <a:pt x="6093" y="9371"/>
                    </a:cubicBezTo>
                    <a:cubicBezTo>
                      <a:pt x="6135" y="9371"/>
                      <a:pt x="6166" y="9304"/>
                      <a:pt x="6121" y="9274"/>
                    </a:cubicBezTo>
                    <a:cubicBezTo>
                      <a:pt x="5763" y="9023"/>
                      <a:pt x="5405" y="8755"/>
                      <a:pt x="5083" y="8450"/>
                    </a:cubicBezTo>
                    <a:cubicBezTo>
                      <a:pt x="5029" y="8397"/>
                      <a:pt x="4958" y="8325"/>
                      <a:pt x="4904" y="8254"/>
                    </a:cubicBezTo>
                    <a:cubicBezTo>
                      <a:pt x="4965" y="8248"/>
                      <a:pt x="5026" y="8245"/>
                      <a:pt x="5085" y="8245"/>
                    </a:cubicBezTo>
                    <a:close/>
                    <a:moveTo>
                      <a:pt x="3311" y="9757"/>
                    </a:moveTo>
                    <a:cubicBezTo>
                      <a:pt x="2864" y="10419"/>
                      <a:pt x="2470" y="11188"/>
                      <a:pt x="2076" y="11868"/>
                    </a:cubicBezTo>
                    <a:cubicBezTo>
                      <a:pt x="2063" y="11921"/>
                      <a:pt x="2108" y="11954"/>
                      <a:pt x="2147" y="11954"/>
                    </a:cubicBezTo>
                    <a:cubicBezTo>
                      <a:pt x="2161" y="11954"/>
                      <a:pt x="2174" y="11950"/>
                      <a:pt x="2184" y="11940"/>
                    </a:cubicBezTo>
                    <a:cubicBezTo>
                      <a:pt x="2578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04" y="11654"/>
                      <a:pt x="2774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20" y="14148"/>
                      <a:pt x="1502" y="12157"/>
                      <a:pt x="1629" y="11886"/>
                    </a:cubicBezTo>
                    <a:cubicBezTo>
                      <a:pt x="2023" y="11027"/>
                      <a:pt x="2703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5" y="12072"/>
                      <a:pt x="6997" y="13157"/>
                      <a:pt x="7373" y="13926"/>
                    </a:cubicBezTo>
                    <a:cubicBezTo>
                      <a:pt x="7427" y="14052"/>
                      <a:pt x="7642" y="14571"/>
                      <a:pt x="7481" y="14571"/>
                    </a:cubicBezTo>
                    <a:cubicBezTo>
                      <a:pt x="7033" y="14553"/>
                      <a:pt x="6640" y="14266"/>
                      <a:pt x="6300" y="13998"/>
                    </a:cubicBezTo>
                    <a:cubicBezTo>
                      <a:pt x="5799" y="13568"/>
                      <a:pt x="5512" y="13014"/>
                      <a:pt x="5101" y="12513"/>
                    </a:cubicBezTo>
                    <a:lnTo>
                      <a:pt x="5101" y="12513"/>
                    </a:lnTo>
                    <a:cubicBezTo>
                      <a:pt x="5423" y="12763"/>
                      <a:pt x="5763" y="12960"/>
                      <a:pt x="6085" y="13193"/>
                    </a:cubicBezTo>
                    <a:cubicBezTo>
                      <a:pt x="6092" y="13200"/>
                      <a:pt x="6099" y="13202"/>
                      <a:pt x="6107" y="13202"/>
                    </a:cubicBezTo>
                    <a:cubicBezTo>
                      <a:pt x="6137" y="13202"/>
                      <a:pt x="6164" y="13150"/>
                      <a:pt x="6121" y="13121"/>
                    </a:cubicBezTo>
                    <a:cubicBezTo>
                      <a:pt x="5745" y="12817"/>
                      <a:pt x="5333" y="12548"/>
                      <a:pt x="4958" y="12244"/>
                    </a:cubicBezTo>
                    <a:cubicBezTo>
                      <a:pt x="4904" y="12191"/>
                      <a:pt x="4868" y="12137"/>
                      <a:pt x="4814" y="12101"/>
                    </a:cubicBezTo>
                    <a:cubicBezTo>
                      <a:pt x="4905" y="12081"/>
                      <a:pt x="4996" y="12072"/>
                      <a:pt x="5087" y="12072"/>
                    </a:cubicBezTo>
                    <a:close/>
                    <a:moveTo>
                      <a:pt x="3419" y="14087"/>
                    </a:moveTo>
                    <a:lnTo>
                      <a:pt x="3419" y="14087"/>
                    </a:lnTo>
                    <a:cubicBezTo>
                      <a:pt x="3454" y="15215"/>
                      <a:pt x="3186" y="16342"/>
                      <a:pt x="2649" y="17326"/>
                    </a:cubicBezTo>
                    <a:lnTo>
                      <a:pt x="2649" y="17344"/>
                    </a:lnTo>
                    <a:cubicBezTo>
                      <a:pt x="2488" y="17631"/>
                      <a:pt x="2255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1" y="16575"/>
                    </a:cubicBezTo>
                    <a:cubicBezTo>
                      <a:pt x="2220" y="15913"/>
                      <a:pt x="2595" y="15340"/>
                      <a:pt x="2989" y="14767"/>
                    </a:cubicBezTo>
                    <a:lnTo>
                      <a:pt x="2989" y="14767"/>
                    </a:lnTo>
                    <a:cubicBezTo>
                      <a:pt x="2828" y="15233"/>
                      <a:pt x="2703" y="15680"/>
                      <a:pt x="2542" y="16110"/>
                    </a:cubicBezTo>
                    <a:cubicBezTo>
                      <a:pt x="2520" y="16142"/>
                      <a:pt x="2550" y="16168"/>
                      <a:pt x="2582" y="16168"/>
                    </a:cubicBezTo>
                    <a:cubicBezTo>
                      <a:pt x="2603" y="16168"/>
                      <a:pt x="2624" y="16156"/>
                      <a:pt x="2631" y="16127"/>
                    </a:cubicBezTo>
                    <a:cubicBezTo>
                      <a:pt x="2918" y="15465"/>
                      <a:pt x="3150" y="14767"/>
                      <a:pt x="3419" y="14087"/>
                    </a:cubicBezTo>
                    <a:close/>
                    <a:moveTo>
                      <a:pt x="4689" y="15090"/>
                    </a:moveTo>
                    <a:lnTo>
                      <a:pt x="4689" y="15090"/>
                    </a:lnTo>
                    <a:cubicBezTo>
                      <a:pt x="5727" y="15125"/>
                      <a:pt x="6174" y="16074"/>
                      <a:pt x="6568" y="16897"/>
                    </a:cubicBezTo>
                    <a:lnTo>
                      <a:pt x="6568" y="16915"/>
                    </a:lnTo>
                    <a:cubicBezTo>
                      <a:pt x="6676" y="17147"/>
                      <a:pt x="6819" y="17362"/>
                      <a:pt x="6944" y="17595"/>
                    </a:cubicBezTo>
                    <a:cubicBezTo>
                      <a:pt x="7084" y="17833"/>
                      <a:pt x="7191" y="18190"/>
                      <a:pt x="7000" y="18190"/>
                    </a:cubicBezTo>
                    <a:cubicBezTo>
                      <a:pt x="6947" y="18190"/>
                      <a:pt x="6871" y="18162"/>
                      <a:pt x="6765" y="18096"/>
                    </a:cubicBezTo>
                    <a:cubicBezTo>
                      <a:pt x="6353" y="17810"/>
                      <a:pt x="5978" y="17470"/>
                      <a:pt x="5655" y="17076"/>
                    </a:cubicBezTo>
                    <a:cubicBezTo>
                      <a:pt x="5459" y="16879"/>
                      <a:pt x="5280" y="16629"/>
                      <a:pt x="5119" y="16378"/>
                    </a:cubicBezTo>
                    <a:cubicBezTo>
                      <a:pt x="5011" y="16127"/>
                      <a:pt x="4904" y="15859"/>
                      <a:pt x="4850" y="15591"/>
                    </a:cubicBezTo>
                    <a:lnTo>
                      <a:pt x="4850" y="15591"/>
                    </a:lnTo>
                    <a:cubicBezTo>
                      <a:pt x="5065" y="15877"/>
                      <a:pt x="5298" y="16181"/>
                      <a:pt x="5512" y="16485"/>
                    </a:cubicBezTo>
                    <a:cubicBezTo>
                      <a:pt x="5517" y="16490"/>
                      <a:pt x="5524" y="16492"/>
                      <a:pt x="5533" y="16492"/>
                    </a:cubicBezTo>
                    <a:cubicBezTo>
                      <a:pt x="5555" y="16492"/>
                      <a:pt x="5584" y="16476"/>
                      <a:pt x="5584" y="16450"/>
                    </a:cubicBezTo>
                    <a:cubicBezTo>
                      <a:pt x="5423" y="16074"/>
                      <a:pt x="5208" y="15734"/>
                      <a:pt x="4940" y="15430"/>
                    </a:cubicBezTo>
                    <a:cubicBezTo>
                      <a:pt x="4850" y="15322"/>
                      <a:pt x="4779" y="15197"/>
                      <a:pt x="4689" y="15090"/>
                    </a:cubicBezTo>
                    <a:close/>
                    <a:moveTo>
                      <a:pt x="4707" y="17112"/>
                    </a:moveTo>
                    <a:cubicBezTo>
                      <a:pt x="5065" y="17559"/>
                      <a:pt x="5387" y="18006"/>
                      <a:pt x="5691" y="18490"/>
                    </a:cubicBezTo>
                    <a:lnTo>
                      <a:pt x="5709" y="18490"/>
                    </a:lnTo>
                    <a:cubicBezTo>
                      <a:pt x="5906" y="18865"/>
                      <a:pt x="6031" y="19277"/>
                      <a:pt x="6067" y="19706"/>
                    </a:cubicBezTo>
                    <a:cubicBezTo>
                      <a:pt x="6089" y="19921"/>
                      <a:pt x="6016" y="19995"/>
                      <a:pt x="5907" y="19995"/>
                    </a:cubicBezTo>
                    <a:cubicBezTo>
                      <a:pt x="5752" y="19995"/>
                      <a:pt x="5523" y="19847"/>
                      <a:pt x="5387" y="19742"/>
                    </a:cubicBezTo>
                    <a:cubicBezTo>
                      <a:pt x="4725" y="19170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61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28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1" y="18163"/>
                      <a:pt x="4925" y="18169"/>
                      <a:pt x="4940" y="18169"/>
                    </a:cubicBezTo>
                    <a:cubicBezTo>
                      <a:pt x="4963" y="18169"/>
                      <a:pt x="4987" y="18154"/>
                      <a:pt x="4975" y="18132"/>
                    </a:cubicBezTo>
                    <a:cubicBezTo>
                      <a:pt x="4868" y="17792"/>
                      <a:pt x="4779" y="17470"/>
                      <a:pt x="4707" y="17147"/>
                    </a:cubicBezTo>
                    <a:lnTo>
                      <a:pt x="4707" y="17112"/>
                    </a:lnTo>
                    <a:close/>
                    <a:moveTo>
                      <a:pt x="3991" y="17112"/>
                    </a:moveTo>
                    <a:lnTo>
                      <a:pt x="3991" y="17112"/>
                    </a:lnTo>
                    <a:cubicBezTo>
                      <a:pt x="4260" y="18132"/>
                      <a:pt x="4403" y="19277"/>
                      <a:pt x="3938" y="20243"/>
                    </a:cubicBezTo>
                    <a:lnTo>
                      <a:pt x="3920" y="20243"/>
                    </a:lnTo>
                    <a:cubicBezTo>
                      <a:pt x="3847" y="20403"/>
                      <a:pt x="3786" y="20465"/>
                      <a:pt x="3734" y="20465"/>
                    </a:cubicBezTo>
                    <a:cubicBezTo>
                      <a:pt x="3607" y="20465"/>
                      <a:pt x="3544" y="20089"/>
                      <a:pt x="3544" y="19885"/>
                    </a:cubicBezTo>
                    <a:cubicBezTo>
                      <a:pt x="3544" y="19599"/>
                      <a:pt x="3562" y="19349"/>
                      <a:pt x="3580" y="19062"/>
                    </a:cubicBezTo>
                    <a:cubicBezTo>
                      <a:pt x="3615" y="18597"/>
                      <a:pt x="3705" y="18132"/>
                      <a:pt x="3812" y="17684"/>
                    </a:cubicBezTo>
                    <a:lnTo>
                      <a:pt x="3812" y="17684"/>
                    </a:lnTo>
                    <a:cubicBezTo>
                      <a:pt x="3776" y="17917"/>
                      <a:pt x="3794" y="18150"/>
                      <a:pt x="3848" y="18382"/>
                    </a:cubicBezTo>
                    <a:cubicBezTo>
                      <a:pt x="3848" y="18400"/>
                      <a:pt x="3848" y="18400"/>
                      <a:pt x="3866" y="18400"/>
                    </a:cubicBezTo>
                    <a:lnTo>
                      <a:pt x="3884" y="18400"/>
                    </a:lnTo>
                    <a:cubicBezTo>
                      <a:pt x="3884" y="18400"/>
                      <a:pt x="3902" y="18400"/>
                      <a:pt x="3902" y="18382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6"/>
                      <a:pt x="3991" y="17219"/>
                      <a:pt x="3991" y="17112"/>
                    </a:cubicBezTo>
                    <a:close/>
                    <a:moveTo>
                      <a:pt x="5463" y="1"/>
                    </a:moveTo>
                    <a:cubicBezTo>
                      <a:pt x="5437" y="1"/>
                      <a:pt x="5412" y="12"/>
                      <a:pt x="5405" y="40"/>
                    </a:cubicBezTo>
                    <a:cubicBezTo>
                      <a:pt x="5137" y="756"/>
                      <a:pt x="4940" y="1471"/>
                      <a:pt x="4779" y="2205"/>
                    </a:cubicBezTo>
                    <a:cubicBezTo>
                      <a:pt x="4492" y="2295"/>
                      <a:pt x="4206" y="2420"/>
                      <a:pt x="3920" y="2545"/>
                    </a:cubicBezTo>
                    <a:cubicBezTo>
                      <a:pt x="3132" y="2635"/>
                      <a:pt x="2327" y="2652"/>
                      <a:pt x="1683" y="3207"/>
                    </a:cubicBezTo>
                    <a:cubicBezTo>
                      <a:pt x="1056" y="3780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4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0"/>
                      <a:pt x="3401" y="3315"/>
                      <a:pt x="4045" y="2724"/>
                    </a:cubicBezTo>
                    <a:lnTo>
                      <a:pt x="4081" y="2724"/>
                    </a:lnTo>
                    <a:cubicBezTo>
                      <a:pt x="4134" y="2706"/>
                      <a:pt x="4152" y="2670"/>
                      <a:pt x="4152" y="2617"/>
                    </a:cubicBezTo>
                    <a:cubicBezTo>
                      <a:pt x="4331" y="2545"/>
                      <a:pt x="4528" y="2473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4" y="3816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8"/>
                      <a:pt x="36" y="8182"/>
                      <a:pt x="1" y="10240"/>
                    </a:cubicBezTo>
                    <a:cubicBezTo>
                      <a:pt x="1" y="10294"/>
                      <a:pt x="36" y="10347"/>
                      <a:pt x="108" y="10347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36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84"/>
                      <a:pt x="4117" y="8755"/>
                    </a:cubicBezTo>
                    <a:cubicBezTo>
                      <a:pt x="3884" y="8969"/>
                      <a:pt x="3687" y="9220"/>
                      <a:pt x="3490" y="9470"/>
                    </a:cubicBezTo>
                    <a:cubicBezTo>
                      <a:pt x="3490" y="9436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43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68"/>
                      <a:pt x="3669" y="11725"/>
                      <a:pt x="3598" y="9757"/>
                    </a:cubicBezTo>
                    <a:lnTo>
                      <a:pt x="4099" y="9041"/>
                    </a:lnTo>
                    <a:lnTo>
                      <a:pt x="4099" y="9041"/>
                    </a:lnTo>
                    <a:cubicBezTo>
                      <a:pt x="4027" y="10204"/>
                      <a:pt x="3973" y="11385"/>
                      <a:pt x="3991" y="12566"/>
                    </a:cubicBezTo>
                    <a:cubicBezTo>
                      <a:pt x="3651" y="13014"/>
                      <a:pt x="3383" y="13497"/>
                      <a:pt x="3222" y="14034"/>
                    </a:cubicBezTo>
                    <a:cubicBezTo>
                      <a:pt x="2291" y="15251"/>
                      <a:pt x="1396" y="16682"/>
                      <a:pt x="1790" y="18257"/>
                    </a:cubicBezTo>
                    <a:cubicBezTo>
                      <a:pt x="1802" y="18305"/>
                      <a:pt x="1838" y="18329"/>
                      <a:pt x="1876" y="18329"/>
                    </a:cubicBezTo>
                    <a:cubicBezTo>
                      <a:pt x="1896" y="18329"/>
                      <a:pt x="1915" y="18323"/>
                      <a:pt x="1933" y="18311"/>
                    </a:cubicBezTo>
                    <a:cubicBezTo>
                      <a:pt x="3204" y="17649"/>
                      <a:pt x="3866" y="15179"/>
                      <a:pt x="3526" y="13801"/>
                    </a:cubicBezTo>
                    <a:cubicBezTo>
                      <a:pt x="3669" y="13479"/>
                      <a:pt x="3830" y="13175"/>
                      <a:pt x="3991" y="12871"/>
                    </a:cubicBezTo>
                    <a:cubicBezTo>
                      <a:pt x="4027" y="13658"/>
                      <a:pt x="4081" y="14445"/>
                      <a:pt x="4188" y="15233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1" y="19653"/>
                      <a:pt x="3204" y="20297"/>
                      <a:pt x="3508" y="20816"/>
                    </a:cubicBezTo>
                    <a:cubicBezTo>
                      <a:pt x="3519" y="20858"/>
                      <a:pt x="3554" y="20875"/>
                      <a:pt x="3592" y="20875"/>
                    </a:cubicBezTo>
                    <a:cubicBezTo>
                      <a:pt x="3619" y="20875"/>
                      <a:pt x="3647" y="20867"/>
                      <a:pt x="3669" y="20852"/>
                    </a:cubicBezTo>
                    <a:cubicBezTo>
                      <a:pt x="4653" y="19868"/>
                      <a:pt x="4582" y="17953"/>
                      <a:pt x="4027" y="16754"/>
                    </a:cubicBezTo>
                    <a:cubicBezTo>
                      <a:pt x="4045" y="16539"/>
                      <a:pt x="4099" y="16342"/>
                      <a:pt x="4134" y="16127"/>
                    </a:cubicBezTo>
                    <a:cubicBezTo>
                      <a:pt x="4170" y="15984"/>
                      <a:pt x="4224" y="15859"/>
                      <a:pt x="4278" y="15716"/>
                    </a:cubicBezTo>
                    <a:cubicBezTo>
                      <a:pt x="4349" y="16110"/>
                      <a:pt x="4421" y="16485"/>
                      <a:pt x="4510" y="16861"/>
                    </a:cubicBezTo>
                    <a:cubicBezTo>
                      <a:pt x="4313" y="17470"/>
                      <a:pt x="4510" y="18346"/>
                      <a:pt x="4689" y="18919"/>
                    </a:cubicBezTo>
                    <a:cubicBezTo>
                      <a:pt x="4904" y="19617"/>
                      <a:pt x="5405" y="20154"/>
                      <a:pt x="6157" y="20225"/>
                    </a:cubicBezTo>
                    <a:cubicBezTo>
                      <a:pt x="6210" y="20225"/>
                      <a:pt x="6246" y="20190"/>
                      <a:pt x="6246" y="20136"/>
                    </a:cubicBezTo>
                    <a:cubicBezTo>
                      <a:pt x="6264" y="18865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3" y="16700"/>
                      <a:pt x="4618" y="16700"/>
                    </a:cubicBezTo>
                    <a:cubicBezTo>
                      <a:pt x="4510" y="16271"/>
                      <a:pt x="4439" y="15841"/>
                      <a:pt x="4385" y="15394"/>
                    </a:cubicBezTo>
                    <a:cubicBezTo>
                      <a:pt x="4403" y="15340"/>
                      <a:pt x="4403" y="15269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6"/>
                      <a:pt x="4331" y="14946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5"/>
                      <a:pt x="4600" y="15233"/>
                    </a:cubicBezTo>
                    <a:lnTo>
                      <a:pt x="4725" y="15412"/>
                    </a:lnTo>
                    <a:cubicBezTo>
                      <a:pt x="4689" y="15430"/>
                      <a:pt x="4653" y="15447"/>
                      <a:pt x="4671" y="15501"/>
                    </a:cubicBezTo>
                    <a:cubicBezTo>
                      <a:pt x="4761" y="16342"/>
                      <a:pt x="5226" y="16933"/>
                      <a:pt x="5817" y="17523"/>
                    </a:cubicBezTo>
                    <a:cubicBezTo>
                      <a:pt x="6022" y="17729"/>
                      <a:pt x="6634" y="18439"/>
                      <a:pt x="7058" y="18439"/>
                    </a:cubicBezTo>
                    <a:cubicBezTo>
                      <a:pt x="7113" y="18439"/>
                      <a:pt x="7165" y="18427"/>
                      <a:pt x="7212" y="18400"/>
                    </a:cubicBezTo>
                    <a:cubicBezTo>
                      <a:pt x="7731" y="18114"/>
                      <a:pt x="6854" y="17112"/>
                      <a:pt x="6729" y="16825"/>
                    </a:cubicBezTo>
                    <a:cubicBezTo>
                      <a:pt x="6360" y="16070"/>
                      <a:pt x="5849" y="14985"/>
                      <a:pt x="4888" y="14985"/>
                    </a:cubicBezTo>
                    <a:cubicBezTo>
                      <a:pt x="4824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6"/>
                    </a:cubicBezTo>
                    <a:cubicBezTo>
                      <a:pt x="4618" y="14964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1" y="11833"/>
                      <a:pt x="4510" y="12029"/>
                      <a:pt x="4707" y="12208"/>
                    </a:cubicBezTo>
                    <a:cubicBezTo>
                      <a:pt x="4761" y="12262"/>
                      <a:pt x="4832" y="12316"/>
                      <a:pt x="4886" y="12369"/>
                    </a:cubicBezTo>
                    <a:cubicBezTo>
                      <a:pt x="4850" y="12387"/>
                      <a:pt x="4814" y="12441"/>
                      <a:pt x="4832" y="12477"/>
                    </a:cubicBezTo>
                    <a:cubicBezTo>
                      <a:pt x="5262" y="13533"/>
                      <a:pt x="6461" y="14767"/>
                      <a:pt x="7642" y="14803"/>
                    </a:cubicBezTo>
                    <a:cubicBezTo>
                      <a:pt x="7696" y="14803"/>
                      <a:pt x="7749" y="14767"/>
                      <a:pt x="7749" y="14696"/>
                    </a:cubicBezTo>
                    <a:cubicBezTo>
                      <a:pt x="7859" y="13627"/>
                      <a:pt x="6438" y="11925"/>
                      <a:pt x="5218" y="11925"/>
                    </a:cubicBezTo>
                    <a:cubicBezTo>
                      <a:pt x="5048" y="11925"/>
                      <a:pt x="4882" y="11957"/>
                      <a:pt x="4725" y="12029"/>
                    </a:cubicBezTo>
                    <a:cubicBezTo>
                      <a:pt x="4635" y="11940"/>
                      <a:pt x="4546" y="11833"/>
                      <a:pt x="4474" y="11725"/>
                    </a:cubicBezTo>
                    <a:cubicBezTo>
                      <a:pt x="4367" y="11528"/>
                      <a:pt x="4313" y="11314"/>
                      <a:pt x="4206" y="11117"/>
                    </a:cubicBezTo>
                    <a:cubicBezTo>
                      <a:pt x="4224" y="10544"/>
                      <a:pt x="4242" y="9989"/>
                      <a:pt x="4295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600" y="8307"/>
                      <a:pt x="4725" y="8415"/>
                    </a:cubicBezTo>
                    <a:cubicBezTo>
                      <a:pt x="4725" y="8433"/>
                      <a:pt x="4725" y="8450"/>
                      <a:pt x="4725" y="8450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8"/>
                      <a:pt x="7475" y="11351"/>
                      <a:pt x="8265" y="11351"/>
                    </a:cubicBezTo>
                    <a:cubicBezTo>
                      <a:pt x="8296" y="11351"/>
                      <a:pt x="8327" y="11351"/>
                      <a:pt x="8358" y="11349"/>
                    </a:cubicBezTo>
                    <a:cubicBezTo>
                      <a:pt x="8429" y="11349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6"/>
                    </a:cubicBezTo>
                    <a:cubicBezTo>
                      <a:pt x="6579" y="8594"/>
                      <a:pt x="5973" y="8128"/>
                      <a:pt x="5217" y="8128"/>
                    </a:cubicBezTo>
                    <a:cubicBezTo>
                      <a:pt x="5098" y="8128"/>
                      <a:pt x="4976" y="8140"/>
                      <a:pt x="4850" y="8164"/>
                    </a:cubicBezTo>
                    <a:cubicBezTo>
                      <a:pt x="4707" y="7932"/>
                      <a:pt x="4582" y="7699"/>
                      <a:pt x="4457" y="7448"/>
                    </a:cubicBezTo>
                    <a:cubicBezTo>
                      <a:pt x="4564" y="6285"/>
                      <a:pt x="4671" y="5122"/>
                      <a:pt x="4814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72" y="5229"/>
                      <a:pt x="5638" y="6035"/>
                      <a:pt x="6031" y="6625"/>
                    </a:cubicBezTo>
                    <a:cubicBezTo>
                      <a:pt x="6489" y="7329"/>
                      <a:pt x="7189" y="7860"/>
                      <a:pt x="8047" y="7860"/>
                    </a:cubicBezTo>
                    <a:cubicBezTo>
                      <a:pt x="8061" y="7860"/>
                      <a:pt x="8075" y="7860"/>
                      <a:pt x="8089" y="7860"/>
                    </a:cubicBezTo>
                    <a:cubicBezTo>
                      <a:pt x="8143" y="7860"/>
                      <a:pt x="8197" y="7824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5" y="3869"/>
                      <a:pt x="4922" y="3655"/>
                      <a:pt x="4904" y="3440"/>
                    </a:cubicBezTo>
                    <a:cubicBezTo>
                      <a:pt x="5047" y="2312"/>
                      <a:pt x="5262" y="1185"/>
                      <a:pt x="5530" y="76"/>
                    </a:cubicBezTo>
                    <a:cubicBezTo>
                      <a:pt x="5552" y="31"/>
                      <a:pt x="5506" y="1"/>
                      <a:pt x="546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5511075" y="776950"/>
                <a:ext cx="54925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70" h="51928" extrusionOk="0">
                    <a:moveTo>
                      <a:pt x="12308" y="1016"/>
                    </a:moveTo>
                    <a:cubicBezTo>
                      <a:pt x="12437" y="1016"/>
                      <a:pt x="12306" y="1721"/>
                      <a:pt x="12288" y="1772"/>
                    </a:cubicBezTo>
                    <a:cubicBezTo>
                      <a:pt x="12181" y="2094"/>
                      <a:pt x="12038" y="2399"/>
                      <a:pt x="11859" y="2667"/>
                    </a:cubicBezTo>
                    <a:cubicBezTo>
                      <a:pt x="11590" y="3061"/>
                      <a:pt x="11268" y="3401"/>
                      <a:pt x="10875" y="3669"/>
                    </a:cubicBezTo>
                    <a:cubicBezTo>
                      <a:pt x="11304" y="3311"/>
                      <a:pt x="11662" y="2900"/>
                      <a:pt x="11948" y="2417"/>
                    </a:cubicBezTo>
                    <a:cubicBezTo>
                      <a:pt x="12092" y="2184"/>
                      <a:pt x="12181" y="1916"/>
                      <a:pt x="12217" y="1629"/>
                    </a:cubicBezTo>
                    <a:cubicBezTo>
                      <a:pt x="12235" y="1414"/>
                      <a:pt x="12253" y="1218"/>
                      <a:pt x="12288" y="1021"/>
                    </a:cubicBezTo>
                    <a:cubicBezTo>
                      <a:pt x="12296" y="1018"/>
                      <a:pt x="12302" y="1016"/>
                      <a:pt x="12308" y="1016"/>
                    </a:cubicBezTo>
                    <a:close/>
                    <a:moveTo>
                      <a:pt x="8952" y="347"/>
                    </a:moveTo>
                    <a:cubicBezTo>
                      <a:pt x="9019" y="347"/>
                      <a:pt x="9117" y="454"/>
                      <a:pt x="9282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908" y="3580"/>
                      <a:pt x="9819" y="3437"/>
                      <a:pt x="9729" y="3329"/>
                    </a:cubicBezTo>
                    <a:cubicBezTo>
                      <a:pt x="9711" y="3311"/>
                      <a:pt x="9690" y="3303"/>
                      <a:pt x="9671" y="3303"/>
                    </a:cubicBezTo>
                    <a:cubicBezTo>
                      <a:pt x="9635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78" y="2399"/>
                    </a:cubicBezTo>
                    <a:cubicBezTo>
                      <a:pt x="8853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45" y="468"/>
                      <a:pt x="8881" y="347"/>
                      <a:pt x="8952" y="347"/>
                    </a:cubicBezTo>
                    <a:close/>
                    <a:moveTo>
                      <a:pt x="12039" y="504"/>
                    </a:moveTo>
                    <a:cubicBezTo>
                      <a:pt x="12329" y="504"/>
                      <a:pt x="12089" y="1093"/>
                      <a:pt x="12074" y="1236"/>
                    </a:cubicBezTo>
                    <a:cubicBezTo>
                      <a:pt x="12038" y="1826"/>
                      <a:pt x="11823" y="2399"/>
                      <a:pt x="11429" y="2864"/>
                    </a:cubicBezTo>
                    <a:cubicBezTo>
                      <a:pt x="11215" y="3132"/>
                      <a:pt x="10964" y="3383"/>
                      <a:pt x="10696" y="3598"/>
                    </a:cubicBezTo>
                    <a:cubicBezTo>
                      <a:pt x="10606" y="3669"/>
                      <a:pt x="10517" y="3759"/>
                      <a:pt x="10445" y="3830"/>
                    </a:cubicBezTo>
                    <a:cubicBezTo>
                      <a:pt x="10767" y="3258"/>
                      <a:pt x="11000" y="2649"/>
                      <a:pt x="11107" y="2005"/>
                    </a:cubicBezTo>
                    <a:lnTo>
                      <a:pt x="11107" y="2023"/>
                    </a:lnTo>
                    <a:cubicBezTo>
                      <a:pt x="11143" y="1826"/>
                      <a:pt x="11143" y="1611"/>
                      <a:pt x="11125" y="1414"/>
                    </a:cubicBezTo>
                    <a:cubicBezTo>
                      <a:pt x="11322" y="1074"/>
                      <a:pt x="11501" y="717"/>
                      <a:pt x="11895" y="538"/>
                    </a:cubicBezTo>
                    <a:cubicBezTo>
                      <a:pt x="11953" y="515"/>
                      <a:pt x="12001" y="504"/>
                      <a:pt x="12039" y="504"/>
                    </a:cubicBezTo>
                    <a:close/>
                    <a:moveTo>
                      <a:pt x="13613" y="1772"/>
                    </a:moveTo>
                    <a:cubicBezTo>
                      <a:pt x="13827" y="1772"/>
                      <a:pt x="13756" y="1808"/>
                      <a:pt x="13648" y="1987"/>
                    </a:cubicBezTo>
                    <a:cubicBezTo>
                      <a:pt x="13541" y="2166"/>
                      <a:pt x="13416" y="2399"/>
                      <a:pt x="13291" y="2596"/>
                    </a:cubicBezTo>
                    <a:cubicBezTo>
                      <a:pt x="12789" y="3347"/>
                      <a:pt x="11841" y="3616"/>
                      <a:pt x="11018" y="3956"/>
                    </a:cubicBezTo>
                    <a:lnTo>
                      <a:pt x="11000" y="3956"/>
                    </a:lnTo>
                    <a:cubicBezTo>
                      <a:pt x="10987" y="3915"/>
                      <a:pt x="10953" y="3895"/>
                      <a:pt x="10914" y="3895"/>
                    </a:cubicBezTo>
                    <a:cubicBezTo>
                      <a:pt x="10902" y="3895"/>
                      <a:pt x="10888" y="3897"/>
                      <a:pt x="10875" y="3902"/>
                    </a:cubicBezTo>
                    <a:lnTo>
                      <a:pt x="10875" y="3848"/>
                    </a:lnTo>
                    <a:cubicBezTo>
                      <a:pt x="11537" y="3455"/>
                      <a:pt x="12056" y="2846"/>
                      <a:pt x="12324" y="2130"/>
                    </a:cubicBezTo>
                    <a:cubicBezTo>
                      <a:pt x="12602" y="1838"/>
                      <a:pt x="12964" y="1784"/>
                      <a:pt x="13340" y="1784"/>
                    </a:cubicBezTo>
                    <a:cubicBezTo>
                      <a:pt x="13425" y="1784"/>
                      <a:pt x="13510" y="1787"/>
                      <a:pt x="13595" y="1790"/>
                    </a:cubicBezTo>
                    <a:lnTo>
                      <a:pt x="13613" y="1772"/>
                    </a:lnTo>
                    <a:close/>
                    <a:moveTo>
                      <a:pt x="12772" y="3311"/>
                    </a:moveTo>
                    <a:cubicBezTo>
                      <a:pt x="12772" y="3329"/>
                      <a:pt x="12789" y="3329"/>
                      <a:pt x="12807" y="3329"/>
                    </a:cubicBezTo>
                    <a:cubicBezTo>
                      <a:pt x="13058" y="3329"/>
                      <a:pt x="13308" y="3365"/>
                      <a:pt x="13541" y="3419"/>
                    </a:cubicBezTo>
                    <a:cubicBezTo>
                      <a:pt x="13592" y="3436"/>
                      <a:pt x="14219" y="3853"/>
                      <a:pt x="13999" y="3853"/>
                    </a:cubicBezTo>
                    <a:cubicBezTo>
                      <a:pt x="13987" y="3853"/>
                      <a:pt x="13971" y="3851"/>
                      <a:pt x="13953" y="3848"/>
                    </a:cubicBezTo>
                    <a:cubicBezTo>
                      <a:pt x="13792" y="3848"/>
                      <a:pt x="13613" y="3848"/>
                      <a:pt x="13452" y="3884"/>
                    </a:cubicBezTo>
                    <a:cubicBezTo>
                      <a:pt x="12879" y="3960"/>
                      <a:pt x="12397" y="4127"/>
                      <a:pt x="11890" y="4127"/>
                    </a:cubicBezTo>
                    <a:cubicBezTo>
                      <a:pt x="11683" y="4127"/>
                      <a:pt x="11473" y="4100"/>
                      <a:pt x="11250" y="4027"/>
                    </a:cubicBezTo>
                    <a:cubicBezTo>
                      <a:pt x="11787" y="3866"/>
                      <a:pt x="12288" y="3616"/>
                      <a:pt x="12772" y="3311"/>
                    </a:cubicBezTo>
                    <a:close/>
                    <a:moveTo>
                      <a:pt x="10690" y="216"/>
                    </a:moveTo>
                    <a:cubicBezTo>
                      <a:pt x="10722" y="216"/>
                      <a:pt x="10743" y="242"/>
                      <a:pt x="10749" y="305"/>
                    </a:cubicBezTo>
                    <a:cubicBezTo>
                      <a:pt x="10767" y="466"/>
                      <a:pt x="10803" y="627"/>
                      <a:pt x="10857" y="788"/>
                    </a:cubicBezTo>
                    <a:cubicBezTo>
                      <a:pt x="11107" y="1862"/>
                      <a:pt x="10767" y="2685"/>
                      <a:pt x="10392" y="3616"/>
                    </a:cubicBezTo>
                    <a:lnTo>
                      <a:pt x="10392" y="3562"/>
                    </a:lnTo>
                    <a:cubicBezTo>
                      <a:pt x="10383" y="3508"/>
                      <a:pt x="10342" y="3481"/>
                      <a:pt x="10302" y="3481"/>
                    </a:cubicBezTo>
                    <a:cubicBezTo>
                      <a:pt x="10262" y="3481"/>
                      <a:pt x="10222" y="3508"/>
                      <a:pt x="10213" y="3562"/>
                    </a:cubicBezTo>
                    <a:cubicBezTo>
                      <a:pt x="10159" y="3777"/>
                      <a:pt x="10123" y="4009"/>
                      <a:pt x="10069" y="4224"/>
                    </a:cubicBezTo>
                    <a:cubicBezTo>
                      <a:pt x="10052" y="4081"/>
                      <a:pt x="10016" y="3938"/>
                      <a:pt x="9980" y="3795"/>
                    </a:cubicBezTo>
                    <a:lnTo>
                      <a:pt x="9980" y="3795"/>
                    </a:lnTo>
                    <a:cubicBezTo>
                      <a:pt x="9995" y="3802"/>
                      <a:pt x="10010" y="3806"/>
                      <a:pt x="10023" y="3806"/>
                    </a:cubicBezTo>
                    <a:cubicBezTo>
                      <a:pt x="10042" y="3806"/>
                      <a:pt x="10059" y="3798"/>
                      <a:pt x="10069" y="3777"/>
                    </a:cubicBezTo>
                    <a:cubicBezTo>
                      <a:pt x="10266" y="3115"/>
                      <a:pt x="10248" y="2399"/>
                      <a:pt x="10016" y="1754"/>
                    </a:cubicBezTo>
                    <a:cubicBezTo>
                      <a:pt x="10034" y="1468"/>
                      <a:pt x="10052" y="1182"/>
                      <a:pt x="10123" y="896"/>
                    </a:cubicBezTo>
                    <a:cubicBezTo>
                      <a:pt x="10123" y="866"/>
                      <a:pt x="10532" y="216"/>
                      <a:pt x="10690" y="216"/>
                    </a:cubicBezTo>
                    <a:close/>
                    <a:moveTo>
                      <a:pt x="7636" y="1522"/>
                    </a:move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42" y="2596"/>
                      <a:pt x="8978" y="2649"/>
                      <a:pt x="9014" y="2703"/>
                    </a:cubicBezTo>
                    <a:cubicBezTo>
                      <a:pt x="9049" y="2757"/>
                      <a:pt x="9067" y="2792"/>
                      <a:pt x="9103" y="2828"/>
                    </a:cubicBezTo>
                    <a:cubicBezTo>
                      <a:pt x="9300" y="3168"/>
                      <a:pt x="9443" y="3544"/>
                      <a:pt x="9550" y="3920"/>
                    </a:cubicBezTo>
                    <a:cubicBezTo>
                      <a:pt x="9515" y="3938"/>
                      <a:pt x="9497" y="3973"/>
                      <a:pt x="9515" y="3991"/>
                    </a:cubicBezTo>
                    <a:cubicBezTo>
                      <a:pt x="9533" y="4099"/>
                      <a:pt x="9568" y="4224"/>
                      <a:pt x="9604" y="4331"/>
                    </a:cubicBezTo>
                    <a:cubicBezTo>
                      <a:pt x="9497" y="4260"/>
                      <a:pt x="9407" y="4206"/>
                      <a:pt x="9300" y="4135"/>
                    </a:cubicBezTo>
                    <a:cubicBezTo>
                      <a:pt x="9282" y="4063"/>
                      <a:pt x="9282" y="4009"/>
                      <a:pt x="9282" y="3938"/>
                    </a:cubicBezTo>
                    <a:lnTo>
                      <a:pt x="9300" y="3938"/>
                    </a:lnTo>
                    <a:cubicBezTo>
                      <a:pt x="9291" y="3911"/>
                      <a:pt x="9269" y="3897"/>
                      <a:pt x="9246" y="3897"/>
                    </a:cubicBezTo>
                    <a:cubicBezTo>
                      <a:pt x="9224" y="3897"/>
                      <a:pt x="9201" y="3911"/>
                      <a:pt x="9193" y="3938"/>
                    </a:cubicBezTo>
                    <a:lnTo>
                      <a:pt x="9193" y="4063"/>
                    </a:lnTo>
                    <a:cubicBezTo>
                      <a:pt x="8942" y="3920"/>
                      <a:pt x="8709" y="3741"/>
                      <a:pt x="8477" y="3562"/>
                    </a:cubicBezTo>
                    <a:cubicBezTo>
                      <a:pt x="8119" y="3258"/>
                      <a:pt x="7994" y="2775"/>
                      <a:pt x="7868" y="2327"/>
                    </a:cubicBezTo>
                    <a:cubicBezTo>
                      <a:pt x="7833" y="2202"/>
                      <a:pt x="7725" y="1593"/>
                      <a:pt x="7636" y="1522"/>
                    </a:cubicBezTo>
                    <a:close/>
                    <a:moveTo>
                      <a:pt x="10678" y="3956"/>
                    </a:moveTo>
                    <a:cubicBezTo>
                      <a:pt x="10678" y="4009"/>
                      <a:pt x="10678" y="4045"/>
                      <a:pt x="10660" y="4099"/>
                    </a:cubicBezTo>
                    <a:cubicBezTo>
                      <a:pt x="10553" y="4206"/>
                      <a:pt x="10463" y="4349"/>
                      <a:pt x="10392" y="4475"/>
                    </a:cubicBezTo>
                    <a:cubicBezTo>
                      <a:pt x="10463" y="4296"/>
                      <a:pt x="10553" y="4135"/>
                      <a:pt x="10642" y="3973"/>
                    </a:cubicBezTo>
                    <a:lnTo>
                      <a:pt x="10678" y="3956"/>
                    </a:lnTo>
                    <a:close/>
                    <a:moveTo>
                      <a:pt x="9371" y="4313"/>
                    </a:moveTo>
                    <a:cubicBezTo>
                      <a:pt x="9479" y="4367"/>
                      <a:pt x="9568" y="4421"/>
                      <a:pt x="9658" y="4475"/>
                    </a:cubicBezTo>
                    <a:cubicBezTo>
                      <a:pt x="9712" y="4653"/>
                      <a:pt x="9819" y="4779"/>
                      <a:pt x="9962" y="4868"/>
                    </a:cubicBezTo>
                    <a:lnTo>
                      <a:pt x="9944" y="4868"/>
                    </a:lnTo>
                    <a:lnTo>
                      <a:pt x="9890" y="4850"/>
                    </a:lnTo>
                    <a:cubicBezTo>
                      <a:pt x="9765" y="4815"/>
                      <a:pt x="9658" y="4725"/>
                      <a:pt x="9568" y="4636"/>
                    </a:cubicBezTo>
                    <a:cubicBezTo>
                      <a:pt x="9479" y="4546"/>
                      <a:pt x="9425" y="4439"/>
                      <a:pt x="9371" y="4313"/>
                    </a:cubicBezTo>
                    <a:close/>
                    <a:moveTo>
                      <a:pt x="10338" y="6425"/>
                    </a:moveTo>
                    <a:lnTo>
                      <a:pt x="10338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lnTo>
                      <a:pt x="9980" y="6872"/>
                    </a:lnTo>
                    <a:lnTo>
                      <a:pt x="9998" y="6855"/>
                    </a:lnTo>
                    <a:cubicBezTo>
                      <a:pt x="10069" y="6694"/>
                      <a:pt x="10195" y="6550"/>
                      <a:pt x="10338" y="6425"/>
                    </a:cubicBezTo>
                    <a:close/>
                    <a:moveTo>
                      <a:pt x="5314" y="7628"/>
                    </a:moveTo>
                    <a:cubicBezTo>
                      <a:pt x="5358" y="7628"/>
                      <a:pt x="5388" y="7669"/>
                      <a:pt x="5399" y="7767"/>
                    </a:cubicBezTo>
                    <a:cubicBezTo>
                      <a:pt x="5399" y="8179"/>
                      <a:pt x="5309" y="8555"/>
                      <a:pt x="5112" y="8913"/>
                    </a:cubicBezTo>
                    <a:cubicBezTo>
                      <a:pt x="4951" y="9217"/>
                      <a:pt x="4755" y="9485"/>
                      <a:pt x="4522" y="9718"/>
                    </a:cubicBezTo>
                    <a:cubicBezTo>
                      <a:pt x="4486" y="9718"/>
                      <a:pt x="4450" y="9736"/>
                      <a:pt x="4432" y="9754"/>
                    </a:cubicBezTo>
                    <a:lnTo>
                      <a:pt x="4432" y="9557"/>
                    </a:lnTo>
                    <a:cubicBezTo>
                      <a:pt x="4576" y="9199"/>
                      <a:pt x="4629" y="8823"/>
                      <a:pt x="4611" y="8447"/>
                    </a:cubicBezTo>
                    <a:cubicBezTo>
                      <a:pt x="4629" y="8447"/>
                      <a:pt x="4665" y="8447"/>
                      <a:pt x="4665" y="8429"/>
                    </a:cubicBezTo>
                    <a:cubicBezTo>
                      <a:pt x="4751" y="8300"/>
                      <a:pt x="5138" y="7628"/>
                      <a:pt x="5314" y="7628"/>
                    </a:cubicBezTo>
                    <a:close/>
                    <a:moveTo>
                      <a:pt x="4050" y="7148"/>
                    </a:moveTo>
                    <a:cubicBezTo>
                      <a:pt x="4296" y="7148"/>
                      <a:pt x="4489" y="8153"/>
                      <a:pt x="4504" y="8358"/>
                    </a:cubicBezTo>
                    <a:cubicBezTo>
                      <a:pt x="4522" y="8698"/>
                      <a:pt x="4468" y="9056"/>
                      <a:pt x="4361" y="9378"/>
                    </a:cubicBezTo>
                    <a:cubicBezTo>
                      <a:pt x="4346" y="9373"/>
                      <a:pt x="4333" y="9371"/>
                      <a:pt x="4322" y="9371"/>
                    </a:cubicBezTo>
                    <a:cubicBezTo>
                      <a:pt x="4289" y="9371"/>
                      <a:pt x="4267" y="9387"/>
                      <a:pt x="4253" y="9414"/>
                    </a:cubicBezTo>
                    <a:cubicBezTo>
                      <a:pt x="4164" y="9593"/>
                      <a:pt x="4110" y="9789"/>
                      <a:pt x="4075" y="9968"/>
                    </a:cubicBezTo>
                    <a:lnTo>
                      <a:pt x="4057" y="9915"/>
                    </a:lnTo>
                    <a:cubicBezTo>
                      <a:pt x="4075" y="9807"/>
                      <a:pt x="4092" y="9682"/>
                      <a:pt x="4075" y="9557"/>
                    </a:cubicBezTo>
                    <a:cubicBezTo>
                      <a:pt x="4092" y="9539"/>
                      <a:pt x="4092" y="9539"/>
                      <a:pt x="4075" y="9521"/>
                    </a:cubicBezTo>
                    <a:cubicBezTo>
                      <a:pt x="4021" y="9181"/>
                      <a:pt x="3896" y="8877"/>
                      <a:pt x="3717" y="8590"/>
                    </a:cubicBezTo>
                    <a:cubicBezTo>
                      <a:pt x="3645" y="8161"/>
                      <a:pt x="3699" y="7731"/>
                      <a:pt x="3878" y="7320"/>
                    </a:cubicBezTo>
                    <a:cubicBezTo>
                      <a:pt x="3937" y="7199"/>
                      <a:pt x="3994" y="7148"/>
                      <a:pt x="4050" y="7148"/>
                    </a:cubicBezTo>
                    <a:close/>
                    <a:moveTo>
                      <a:pt x="2721" y="7550"/>
                    </a:moveTo>
                    <a:cubicBezTo>
                      <a:pt x="2751" y="7550"/>
                      <a:pt x="2785" y="7572"/>
                      <a:pt x="2822" y="7624"/>
                    </a:cubicBezTo>
                    <a:cubicBezTo>
                      <a:pt x="3108" y="7982"/>
                      <a:pt x="3377" y="8358"/>
                      <a:pt x="3627" y="8751"/>
                    </a:cubicBezTo>
                    <a:cubicBezTo>
                      <a:pt x="3681" y="8948"/>
                      <a:pt x="3770" y="9145"/>
                      <a:pt x="3860" y="9324"/>
                    </a:cubicBezTo>
                    <a:cubicBezTo>
                      <a:pt x="3896" y="9485"/>
                      <a:pt x="3913" y="9628"/>
                      <a:pt x="3896" y="9771"/>
                    </a:cubicBezTo>
                    <a:cubicBezTo>
                      <a:pt x="3860" y="9789"/>
                      <a:pt x="3824" y="9807"/>
                      <a:pt x="3824" y="9843"/>
                    </a:cubicBezTo>
                    <a:lnTo>
                      <a:pt x="3806" y="9861"/>
                    </a:lnTo>
                    <a:cubicBezTo>
                      <a:pt x="3788" y="9968"/>
                      <a:pt x="3788" y="10076"/>
                      <a:pt x="3806" y="10183"/>
                    </a:cubicBezTo>
                    <a:lnTo>
                      <a:pt x="3806" y="10237"/>
                    </a:lnTo>
                    <a:cubicBezTo>
                      <a:pt x="3770" y="10201"/>
                      <a:pt x="3735" y="10183"/>
                      <a:pt x="3681" y="10147"/>
                    </a:cubicBezTo>
                    <a:cubicBezTo>
                      <a:pt x="3663" y="10111"/>
                      <a:pt x="3645" y="10058"/>
                      <a:pt x="3609" y="10022"/>
                    </a:cubicBezTo>
                    <a:cubicBezTo>
                      <a:pt x="3627" y="10004"/>
                      <a:pt x="3609" y="9968"/>
                      <a:pt x="3591" y="9968"/>
                    </a:cubicBezTo>
                    <a:lnTo>
                      <a:pt x="3556" y="9950"/>
                    </a:lnTo>
                    <a:cubicBezTo>
                      <a:pt x="3377" y="9754"/>
                      <a:pt x="3180" y="9593"/>
                      <a:pt x="2965" y="9467"/>
                    </a:cubicBezTo>
                    <a:cubicBezTo>
                      <a:pt x="2822" y="9270"/>
                      <a:pt x="2697" y="9074"/>
                      <a:pt x="2625" y="8841"/>
                    </a:cubicBezTo>
                    <a:cubicBezTo>
                      <a:pt x="2536" y="8644"/>
                      <a:pt x="2500" y="8429"/>
                      <a:pt x="2500" y="8197"/>
                    </a:cubicBezTo>
                    <a:cubicBezTo>
                      <a:pt x="2500" y="8063"/>
                      <a:pt x="2573" y="7550"/>
                      <a:pt x="2721" y="7550"/>
                    </a:cubicBezTo>
                    <a:close/>
                    <a:moveTo>
                      <a:pt x="6183" y="8465"/>
                    </a:moveTo>
                    <a:cubicBezTo>
                      <a:pt x="6480" y="8465"/>
                      <a:pt x="6149" y="9022"/>
                      <a:pt x="6061" y="9145"/>
                    </a:cubicBezTo>
                    <a:cubicBezTo>
                      <a:pt x="5882" y="9414"/>
                      <a:pt x="5667" y="9646"/>
                      <a:pt x="5399" y="9843"/>
                    </a:cubicBezTo>
                    <a:cubicBezTo>
                      <a:pt x="5130" y="10022"/>
                      <a:pt x="4862" y="10183"/>
                      <a:pt x="4558" y="10290"/>
                    </a:cubicBezTo>
                    <a:cubicBezTo>
                      <a:pt x="4576" y="10201"/>
                      <a:pt x="4576" y="10111"/>
                      <a:pt x="4593" y="10022"/>
                    </a:cubicBezTo>
                    <a:cubicBezTo>
                      <a:pt x="5130" y="9485"/>
                      <a:pt x="5291" y="8537"/>
                      <a:pt x="6168" y="8465"/>
                    </a:cubicBezTo>
                    <a:cubicBezTo>
                      <a:pt x="6173" y="8465"/>
                      <a:pt x="6178" y="8465"/>
                      <a:pt x="6183" y="8465"/>
                    </a:cubicBezTo>
                    <a:close/>
                    <a:moveTo>
                      <a:pt x="5973" y="9503"/>
                    </a:moveTo>
                    <a:lnTo>
                      <a:pt x="5973" y="9503"/>
                    </a:lnTo>
                    <a:cubicBezTo>
                      <a:pt x="5972" y="9508"/>
                      <a:pt x="5971" y="9514"/>
                      <a:pt x="5971" y="9521"/>
                    </a:cubicBezTo>
                    <a:cubicBezTo>
                      <a:pt x="6043" y="9700"/>
                      <a:pt x="6115" y="9771"/>
                      <a:pt x="5954" y="9950"/>
                    </a:cubicBezTo>
                    <a:cubicBezTo>
                      <a:pt x="5775" y="10076"/>
                      <a:pt x="5596" y="10183"/>
                      <a:pt x="5381" y="10255"/>
                    </a:cubicBezTo>
                    <a:cubicBezTo>
                      <a:pt x="5112" y="10362"/>
                      <a:pt x="4826" y="10434"/>
                      <a:pt x="4522" y="10487"/>
                    </a:cubicBezTo>
                    <a:cubicBezTo>
                      <a:pt x="4898" y="10344"/>
                      <a:pt x="5256" y="10129"/>
                      <a:pt x="5578" y="9861"/>
                    </a:cubicBezTo>
                    <a:cubicBezTo>
                      <a:pt x="5725" y="9757"/>
                      <a:pt x="5858" y="9637"/>
                      <a:pt x="5973" y="9503"/>
                    </a:cubicBezTo>
                    <a:close/>
                    <a:moveTo>
                      <a:pt x="1612" y="9182"/>
                    </a:moveTo>
                    <a:cubicBezTo>
                      <a:pt x="2289" y="9255"/>
                      <a:pt x="2913" y="9558"/>
                      <a:pt x="3377" y="10076"/>
                    </a:cubicBezTo>
                    <a:cubicBezTo>
                      <a:pt x="3359" y="10094"/>
                      <a:pt x="3341" y="10147"/>
                      <a:pt x="3359" y="10183"/>
                    </a:cubicBezTo>
                    <a:cubicBezTo>
                      <a:pt x="3466" y="10362"/>
                      <a:pt x="3591" y="10541"/>
                      <a:pt x="3752" y="10702"/>
                    </a:cubicBezTo>
                    <a:cubicBezTo>
                      <a:pt x="2864" y="10524"/>
                      <a:pt x="1940" y="10082"/>
                      <a:pt x="1612" y="9182"/>
                    </a:cubicBezTo>
                    <a:close/>
                    <a:moveTo>
                      <a:pt x="13881" y="5047"/>
                    </a:moveTo>
                    <a:lnTo>
                      <a:pt x="13881" y="5047"/>
                    </a:lnTo>
                    <a:cubicBezTo>
                      <a:pt x="12789" y="7338"/>
                      <a:pt x="10714" y="9253"/>
                      <a:pt x="9729" y="11597"/>
                    </a:cubicBezTo>
                    <a:cubicBezTo>
                      <a:pt x="9908" y="10380"/>
                      <a:pt x="10338" y="9217"/>
                      <a:pt x="10964" y="8179"/>
                    </a:cubicBezTo>
                    <a:cubicBezTo>
                      <a:pt x="11716" y="6962"/>
                      <a:pt x="12915" y="6103"/>
                      <a:pt x="13881" y="5047"/>
                    </a:cubicBezTo>
                    <a:close/>
                    <a:moveTo>
                      <a:pt x="15032" y="11271"/>
                    </a:moveTo>
                    <a:cubicBezTo>
                      <a:pt x="15051" y="11271"/>
                      <a:pt x="15062" y="11283"/>
                      <a:pt x="15062" y="11310"/>
                    </a:cubicBezTo>
                    <a:cubicBezTo>
                      <a:pt x="15044" y="11668"/>
                      <a:pt x="14955" y="12008"/>
                      <a:pt x="14794" y="12330"/>
                    </a:cubicBezTo>
                    <a:cubicBezTo>
                      <a:pt x="14615" y="12688"/>
                      <a:pt x="14346" y="13011"/>
                      <a:pt x="14006" y="13225"/>
                    </a:cubicBezTo>
                    <a:cubicBezTo>
                      <a:pt x="14275" y="12814"/>
                      <a:pt x="14418" y="12348"/>
                      <a:pt x="14454" y="11847"/>
                    </a:cubicBezTo>
                    <a:cubicBezTo>
                      <a:pt x="14490" y="11776"/>
                      <a:pt x="14543" y="11686"/>
                      <a:pt x="14597" y="11615"/>
                    </a:cubicBezTo>
                    <a:cubicBezTo>
                      <a:pt x="14597" y="11615"/>
                      <a:pt x="14928" y="11271"/>
                      <a:pt x="15032" y="11271"/>
                    </a:cubicBezTo>
                    <a:close/>
                    <a:moveTo>
                      <a:pt x="14293" y="10863"/>
                    </a:moveTo>
                    <a:cubicBezTo>
                      <a:pt x="14293" y="11167"/>
                      <a:pt x="14293" y="11454"/>
                      <a:pt x="14275" y="11758"/>
                    </a:cubicBezTo>
                    <a:cubicBezTo>
                      <a:pt x="14239" y="12348"/>
                      <a:pt x="14006" y="12921"/>
                      <a:pt x="13595" y="13351"/>
                    </a:cubicBezTo>
                    <a:lnTo>
                      <a:pt x="13595" y="13261"/>
                    </a:lnTo>
                    <a:cubicBezTo>
                      <a:pt x="13845" y="12814"/>
                      <a:pt x="13774" y="12241"/>
                      <a:pt x="13559" y="11776"/>
                    </a:cubicBezTo>
                    <a:cubicBezTo>
                      <a:pt x="13559" y="11740"/>
                      <a:pt x="13577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lnTo>
                      <a:pt x="13577" y="11633"/>
                    </a:lnTo>
                    <a:cubicBezTo>
                      <a:pt x="13629" y="11542"/>
                      <a:pt x="13689" y="11415"/>
                      <a:pt x="13699" y="11391"/>
                    </a:cubicBezTo>
                    <a:lnTo>
                      <a:pt x="13699" y="11391"/>
                    </a:lnTo>
                    <a:lnTo>
                      <a:pt x="13774" y="11257"/>
                    </a:lnTo>
                    <a:cubicBezTo>
                      <a:pt x="13881" y="11060"/>
                      <a:pt x="14078" y="10917"/>
                      <a:pt x="14293" y="10863"/>
                    </a:cubicBezTo>
                    <a:close/>
                    <a:moveTo>
                      <a:pt x="8817" y="12903"/>
                    </a:moveTo>
                    <a:lnTo>
                      <a:pt x="8817" y="12903"/>
                    </a:lnTo>
                    <a:cubicBezTo>
                      <a:pt x="8960" y="12957"/>
                      <a:pt x="9014" y="13100"/>
                      <a:pt x="9031" y="13279"/>
                    </a:cubicBezTo>
                    <a:cubicBezTo>
                      <a:pt x="9031" y="13390"/>
                      <a:pt x="9017" y="13501"/>
                      <a:pt x="9014" y="13612"/>
                    </a:cubicBezTo>
                    <a:lnTo>
                      <a:pt x="9014" y="13612"/>
                    </a:lnTo>
                    <a:cubicBezTo>
                      <a:pt x="8997" y="13572"/>
                      <a:pt x="8978" y="13533"/>
                      <a:pt x="8978" y="13494"/>
                    </a:cubicBezTo>
                    <a:cubicBezTo>
                      <a:pt x="8906" y="13297"/>
                      <a:pt x="8853" y="13100"/>
                      <a:pt x="8817" y="12903"/>
                    </a:cubicBezTo>
                    <a:close/>
                    <a:moveTo>
                      <a:pt x="12521" y="11042"/>
                    </a:moveTo>
                    <a:lnTo>
                      <a:pt x="12521" y="11042"/>
                    </a:lnTo>
                    <a:cubicBezTo>
                      <a:pt x="12593" y="11346"/>
                      <a:pt x="12682" y="11633"/>
                      <a:pt x="12807" y="11919"/>
                    </a:cubicBezTo>
                    <a:cubicBezTo>
                      <a:pt x="13058" y="12474"/>
                      <a:pt x="13183" y="12903"/>
                      <a:pt x="13076" y="13494"/>
                    </a:cubicBezTo>
                    <a:cubicBezTo>
                      <a:pt x="13040" y="13422"/>
                      <a:pt x="13022" y="13351"/>
                      <a:pt x="12968" y="13279"/>
                    </a:cubicBezTo>
                    <a:cubicBezTo>
                      <a:pt x="12956" y="13255"/>
                      <a:pt x="12935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1" y="13619"/>
                    </a:lnTo>
                    <a:cubicBezTo>
                      <a:pt x="12181" y="13333"/>
                      <a:pt x="12038" y="11668"/>
                      <a:pt x="12521" y="11042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11" y="11965"/>
                      <a:pt x="13541" y="12026"/>
                    </a:cubicBezTo>
                    <a:cubicBezTo>
                      <a:pt x="13648" y="12348"/>
                      <a:pt x="13648" y="12688"/>
                      <a:pt x="13541" y="13011"/>
                    </a:cubicBezTo>
                    <a:cubicBezTo>
                      <a:pt x="13505" y="13011"/>
                      <a:pt x="13452" y="13028"/>
                      <a:pt x="13452" y="13082"/>
                    </a:cubicBezTo>
                    <a:cubicBezTo>
                      <a:pt x="13362" y="13279"/>
                      <a:pt x="13308" y="13476"/>
                      <a:pt x="13255" y="13691"/>
                    </a:cubicBezTo>
                    <a:lnTo>
                      <a:pt x="13237" y="13691"/>
                    </a:lnTo>
                    <a:cubicBezTo>
                      <a:pt x="13219" y="13708"/>
                      <a:pt x="13219" y="13726"/>
                      <a:pt x="13237" y="13744"/>
                    </a:cubicBezTo>
                    <a:lnTo>
                      <a:pt x="13201" y="13834"/>
                    </a:lnTo>
                    <a:lnTo>
                      <a:pt x="13165" y="13708"/>
                    </a:lnTo>
                    <a:cubicBezTo>
                      <a:pt x="13183" y="13691"/>
                      <a:pt x="13165" y="13655"/>
                      <a:pt x="13147" y="13655"/>
                    </a:cubicBezTo>
                    <a:cubicBezTo>
                      <a:pt x="13648" y="12903"/>
                      <a:pt x="12968" y="12008"/>
                      <a:pt x="12736" y="11221"/>
                    </a:cubicBezTo>
                    <a:cubicBezTo>
                      <a:pt x="12754" y="11221"/>
                      <a:pt x="12754" y="11221"/>
                      <a:pt x="12754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518" y="13045"/>
                    </a:moveTo>
                    <a:cubicBezTo>
                      <a:pt x="20559" y="13045"/>
                      <a:pt x="20581" y="13061"/>
                      <a:pt x="20574" y="13100"/>
                    </a:cubicBezTo>
                    <a:cubicBezTo>
                      <a:pt x="20341" y="14084"/>
                      <a:pt x="19608" y="14567"/>
                      <a:pt x="18874" y="15122"/>
                    </a:cubicBezTo>
                    <a:cubicBezTo>
                      <a:pt x="19017" y="14728"/>
                      <a:pt x="19178" y="14353"/>
                      <a:pt x="19375" y="13977"/>
                    </a:cubicBezTo>
                    <a:cubicBezTo>
                      <a:pt x="19500" y="13744"/>
                      <a:pt x="19643" y="13547"/>
                      <a:pt x="19840" y="13351"/>
                    </a:cubicBezTo>
                    <a:cubicBezTo>
                      <a:pt x="19883" y="13307"/>
                      <a:pt x="20353" y="13045"/>
                      <a:pt x="20518" y="13045"/>
                    </a:cubicBezTo>
                    <a:close/>
                    <a:moveTo>
                      <a:pt x="18713" y="12131"/>
                    </a:moveTo>
                    <a:cubicBezTo>
                      <a:pt x="18726" y="12131"/>
                      <a:pt x="18737" y="12137"/>
                      <a:pt x="18749" y="12152"/>
                    </a:cubicBezTo>
                    <a:cubicBezTo>
                      <a:pt x="18928" y="12420"/>
                      <a:pt x="19053" y="12706"/>
                      <a:pt x="19160" y="12993"/>
                    </a:cubicBezTo>
                    <a:cubicBezTo>
                      <a:pt x="19321" y="13529"/>
                      <a:pt x="19124" y="14013"/>
                      <a:pt x="18874" y="14478"/>
                    </a:cubicBezTo>
                    <a:cubicBezTo>
                      <a:pt x="18866" y="14470"/>
                      <a:pt x="18856" y="14466"/>
                      <a:pt x="18844" y="14466"/>
                    </a:cubicBezTo>
                    <a:cubicBezTo>
                      <a:pt x="18826" y="14466"/>
                      <a:pt x="18805" y="14475"/>
                      <a:pt x="18784" y="14496"/>
                    </a:cubicBezTo>
                    <a:cubicBezTo>
                      <a:pt x="18588" y="14711"/>
                      <a:pt x="18444" y="14997"/>
                      <a:pt x="18373" y="15283"/>
                    </a:cubicBezTo>
                    <a:lnTo>
                      <a:pt x="18337" y="15301"/>
                    </a:lnTo>
                    <a:lnTo>
                      <a:pt x="18337" y="15319"/>
                    </a:lnTo>
                    <a:cubicBezTo>
                      <a:pt x="18319" y="14478"/>
                      <a:pt x="18265" y="13655"/>
                      <a:pt x="18409" y="12832"/>
                    </a:cubicBezTo>
                    <a:cubicBezTo>
                      <a:pt x="18409" y="12815"/>
                      <a:pt x="18587" y="12131"/>
                      <a:pt x="18713" y="12131"/>
                    </a:cubicBezTo>
                    <a:close/>
                    <a:moveTo>
                      <a:pt x="17822" y="13111"/>
                    </a:moveTo>
                    <a:cubicBezTo>
                      <a:pt x="17824" y="13115"/>
                      <a:pt x="17828" y="13118"/>
                      <a:pt x="17836" y="13118"/>
                    </a:cubicBezTo>
                    <a:cubicBezTo>
                      <a:pt x="17872" y="13225"/>
                      <a:pt x="17925" y="13315"/>
                      <a:pt x="17979" y="13404"/>
                    </a:cubicBezTo>
                    <a:cubicBezTo>
                      <a:pt x="18033" y="13476"/>
                      <a:pt x="18104" y="13565"/>
                      <a:pt x="18194" y="13619"/>
                    </a:cubicBezTo>
                    <a:cubicBezTo>
                      <a:pt x="18158" y="14245"/>
                      <a:pt x="18212" y="14889"/>
                      <a:pt x="18247" y="15516"/>
                    </a:cubicBezTo>
                    <a:lnTo>
                      <a:pt x="18176" y="15516"/>
                    </a:lnTo>
                    <a:cubicBezTo>
                      <a:pt x="17854" y="15158"/>
                      <a:pt x="17693" y="14693"/>
                      <a:pt x="17711" y="14227"/>
                    </a:cubicBezTo>
                    <a:cubicBezTo>
                      <a:pt x="17711" y="13959"/>
                      <a:pt x="17729" y="13708"/>
                      <a:pt x="17782" y="13458"/>
                    </a:cubicBezTo>
                    <a:cubicBezTo>
                      <a:pt x="17800" y="13386"/>
                      <a:pt x="17818" y="13297"/>
                      <a:pt x="17836" y="13243"/>
                    </a:cubicBezTo>
                    <a:cubicBezTo>
                      <a:pt x="17836" y="13193"/>
                      <a:pt x="17836" y="13159"/>
                      <a:pt x="17822" y="13111"/>
                    </a:cubicBezTo>
                    <a:close/>
                    <a:moveTo>
                      <a:pt x="18874" y="15373"/>
                    </a:moveTo>
                    <a:lnTo>
                      <a:pt x="18874" y="15373"/>
                    </a:lnTo>
                    <a:cubicBezTo>
                      <a:pt x="18770" y="15442"/>
                      <a:pt x="18649" y="15495"/>
                      <a:pt x="18511" y="15547"/>
                    </a:cubicBezTo>
                    <a:lnTo>
                      <a:pt x="18511" y="15547"/>
                    </a:lnTo>
                    <a:cubicBezTo>
                      <a:pt x="18498" y="15531"/>
                      <a:pt x="18496" y="15516"/>
                      <a:pt x="18480" y="15516"/>
                    </a:cubicBezTo>
                    <a:lnTo>
                      <a:pt x="18480" y="15480"/>
                    </a:lnTo>
                    <a:cubicBezTo>
                      <a:pt x="18605" y="15444"/>
                      <a:pt x="18749" y="15408"/>
                      <a:pt x="18874" y="15373"/>
                    </a:cubicBezTo>
                    <a:close/>
                    <a:moveTo>
                      <a:pt x="20992" y="14207"/>
                    </a:moveTo>
                    <a:cubicBezTo>
                      <a:pt x="21074" y="14207"/>
                      <a:pt x="21155" y="14214"/>
                      <a:pt x="21236" y="14227"/>
                    </a:cubicBezTo>
                    <a:cubicBezTo>
                      <a:pt x="21701" y="14335"/>
                      <a:pt x="21397" y="14711"/>
                      <a:pt x="21182" y="14872"/>
                    </a:cubicBezTo>
                    <a:cubicBezTo>
                      <a:pt x="20628" y="15265"/>
                      <a:pt x="19965" y="15408"/>
                      <a:pt x="19321" y="15605"/>
                    </a:cubicBezTo>
                    <a:cubicBezTo>
                      <a:pt x="19308" y="15579"/>
                      <a:pt x="19285" y="15562"/>
                      <a:pt x="19260" y="15562"/>
                    </a:cubicBezTo>
                    <a:cubicBezTo>
                      <a:pt x="19251" y="15562"/>
                      <a:pt x="19241" y="15565"/>
                      <a:pt x="19232" y="15570"/>
                    </a:cubicBezTo>
                    <a:lnTo>
                      <a:pt x="18928" y="15605"/>
                    </a:lnTo>
                    <a:cubicBezTo>
                      <a:pt x="19089" y="15498"/>
                      <a:pt x="19214" y="15373"/>
                      <a:pt x="19321" y="15212"/>
                    </a:cubicBezTo>
                    <a:cubicBezTo>
                      <a:pt x="19339" y="15158"/>
                      <a:pt x="19303" y="15086"/>
                      <a:pt x="19250" y="15068"/>
                    </a:cubicBezTo>
                    <a:cubicBezTo>
                      <a:pt x="19303" y="15015"/>
                      <a:pt x="19357" y="14961"/>
                      <a:pt x="19429" y="14907"/>
                    </a:cubicBezTo>
                    <a:lnTo>
                      <a:pt x="19536" y="14818"/>
                    </a:lnTo>
                    <a:cubicBezTo>
                      <a:pt x="19769" y="14657"/>
                      <a:pt x="20019" y="14514"/>
                      <a:pt x="20288" y="14388"/>
                    </a:cubicBezTo>
                    <a:cubicBezTo>
                      <a:pt x="20502" y="14268"/>
                      <a:pt x="20747" y="14207"/>
                      <a:pt x="20992" y="14207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3" y="15301"/>
                      <a:pt x="9443" y="15498"/>
                    </a:cubicBezTo>
                    <a:cubicBezTo>
                      <a:pt x="9389" y="15623"/>
                      <a:pt x="9318" y="15748"/>
                      <a:pt x="9228" y="15856"/>
                    </a:cubicBezTo>
                    <a:cubicBezTo>
                      <a:pt x="9246" y="15498"/>
                      <a:pt x="9389" y="15158"/>
                      <a:pt x="9604" y="14889"/>
                    </a:cubicBezTo>
                    <a:close/>
                    <a:moveTo>
                      <a:pt x="6132" y="15552"/>
                    </a:moveTo>
                    <a:cubicBezTo>
                      <a:pt x="6132" y="15690"/>
                      <a:pt x="6132" y="15844"/>
                      <a:pt x="6115" y="15981"/>
                    </a:cubicBezTo>
                    <a:cubicBezTo>
                      <a:pt x="6079" y="16106"/>
                      <a:pt x="6043" y="16232"/>
                      <a:pt x="6007" y="16357"/>
                    </a:cubicBezTo>
                    <a:cubicBezTo>
                      <a:pt x="5971" y="16088"/>
                      <a:pt x="6025" y="15802"/>
                      <a:pt x="6132" y="15552"/>
                    </a:cubicBezTo>
                    <a:close/>
                    <a:moveTo>
                      <a:pt x="20381" y="15618"/>
                    </a:moveTo>
                    <a:cubicBezTo>
                      <a:pt x="20940" y="15618"/>
                      <a:pt x="21500" y="15745"/>
                      <a:pt x="21755" y="16142"/>
                    </a:cubicBezTo>
                    <a:cubicBezTo>
                      <a:pt x="21873" y="16334"/>
                      <a:pt x="20844" y="16380"/>
                      <a:pt x="20412" y="16380"/>
                    </a:cubicBezTo>
                    <a:cubicBezTo>
                      <a:pt x="20320" y="16380"/>
                      <a:pt x="20256" y="16378"/>
                      <a:pt x="20234" y="16375"/>
                    </a:cubicBezTo>
                    <a:cubicBezTo>
                      <a:pt x="19840" y="16321"/>
                      <a:pt x="19446" y="16178"/>
                      <a:pt x="19106" y="15963"/>
                    </a:cubicBezTo>
                    <a:cubicBezTo>
                      <a:pt x="19124" y="15945"/>
                      <a:pt x="19124" y="15910"/>
                      <a:pt x="19106" y="15892"/>
                    </a:cubicBezTo>
                    <a:cubicBezTo>
                      <a:pt x="19393" y="15838"/>
                      <a:pt x="19679" y="15748"/>
                      <a:pt x="19948" y="15641"/>
                    </a:cubicBezTo>
                    <a:cubicBezTo>
                      <a:pt x="20088" y="15626"/>
                      <a:pt x="20235" y="15618"/>
                      <a:pt x="20381" y="15618"/>
                    </a:cubicBezTo>
                    <a:close/>
                    <a:moveTo>
                      <a:pt x="13541" y="16267"/>
                    </a:moveTo>
                    <a:cubicBezTo>
                      <a:pt x="13523" y="16411"/>
                      <a:pt x="13452" y="16536"/>
                      <a:pt x="13344" y="16625"/>
                    </a:cubicBezTo>
                    <a:cubicBezTo>
                      <a:pt x="13308" y="16679"/>
                      <a:pt x="13255" y="16715"/>
                      <a:pt x="13201" y="16751"/>
                    </a:cubicBezTo>
                    <a:cubicBezTo>
                      <a:pt x="13219" y="16733"/>
                      <a:pt x="13201" y="16715"/>
                      <a:pt x="13165" y="16697"/>
                    </a:cubicBezTo>
                    <a:cubicBezTo>
                      <a:pt x="13183" y="16679"/>
                      <a:pt x="13201" y="16643"/>
                      <a:pt x="13219" y="16625"/>
                    </a:cubicBezTo>
                    <a:cubicBezTo>
                      <a:pt x="13255" y="16572"/>
                      <a:pt x="13308" y="16518"/>
                      <a:pt x="13362" y="16464"/>
                    </a:cubicBezTo>
                    <a:cubicBezTo>
                      <a:pt x="13416" y="16393"/>
                      <a:pt x="13487" y="16321"/>
                      <a:pt x="13541" y="16267"/>
                    </a:cubicBezTo>
                    <a:close/>
                    <a:moveTo>
                      <a:pt x="16941" y="16607"/>
                    </a:moveTo>
                    <a:lnTo>
                      <a:pt x="17049" y="16625"/>
                    </a:lnTo>
                    <a:cubicBezTo>
                      <a:pt x="17174" y="16625"/>
                      <a:pt x="17299" y="16679"/>
                      <a:pt x="17406" y="16751"/>
                    </a:cubicBezTo>
                    <a:cubicBezTo>
                      <a:pt x="17424" y="16768"/>
                      <a:pt x="17389" y="16804"/>
                      <a:pt x="17335" y="16822"/>
                    </a:cubicBezTo>
                    <a:cubicBezTo>
                      <a:pt x="17263" y="16876"/>
                      <a:pt x="17174" y="16894"/>
                      <a:pt x="17084" y="16894"/>
                    </a:cubicBezTo>
                    <a:cubicBezTo>
                      <a:pt x="16941" y="16876"/>
                      <a:pt x="16798" y="16858"/>
                      <a:pt x="16655" y="16822"/>
                    </a:cubicBezTo>
                    <a:lnTo>
                      <a:pt x="16941" y="16607"/>
                    </a:lnTo>
                    <a:close/>
                    <a:moveTo>
                      <a:pt x="15742" y="16393"/>
                    </a:moveTo>
                    <a:cubicBezTo>
                      <a:pt x="15850" y="16715"/>
                      <a:pt x="15653" y="16983"/>
                      <a:pt x="15474" y="17252"/>
                    </a:cubicBezTo>
                    <a:cubicBezTo>
                      <a:pt x="15438" y="16947"/>
                      <a:pt x="15545" y="16625"/>
                      <a:pt x="15742" y="16393"/>
                    </a:cubicBezTo>
                    <a:close/>
                    <a:moveTo>
                      <a:pt x="18928" y="16035"/>
                    </a:moveTo>
                    <a:cubicBezTo>
                      <a:pt x="19321" y="16375"/>
                      <a:pt x="19804" y="16572"/>
                      <a:pt x="20323" y="16590"/>
                    </a:cubicBezTo>
                    <a:cubicBezTo>
                      <a:pt x="20628" y="16912"/>
                      <a:pt x="20896" y="17270"/>
                      <a:pt x="21093" y="17681"/>
                    </a:cubicBezTo>
                    <a:lnTo>
                      <a:pt x="21075" y="17681"/>
                    </a:lnTo>
                    <a:cubicBezTo>
                      <a:pt x="20091" y="17610"/>
                      <a:pt x="19357" y="16822"/>
                      <a:pt x="18838" y="16035"/>
                    </a:cubicBezTo>
                    <a:close/>
                    <a:moveTo>
                      <a:pt x="8680" y="17389"/>
                    </a:moveTo>
                    <a:lnTo>
                      <a:pt x="8680" y="17389"/>
                    </a:lnTo>
                    <a:cubicBezTo>
                      <a:pt x="8838" y="17690"/>
                      <a:pt x="8943" y="18008"/>
                      <a:pt x="8996" y="18343"/>
                    </a:cubicBezTo>
                    <a:cubicBezTo>
                      <a:pt x="8857" y="18048"/>
                      <a:pt x="8752" y="17719"/>
                      <a:pt x="8680" y="17389"/>
                    </a:cubicBezTo>
                    <a:close/>
                    <a:moveTo>
                      <a:pt x="7385" y="18630"/>
                    </a:moveTo>
                    <a:lnTo>
                      <a:pt x="7385" y="18630"/>
                    </a:lnTo>
                    <a:cubicBezTo>
                      <a:pt x="7493" y="18880"/>
                      <a:pt x="7528" y="19149"/>
                      <a:pt x="7457" y="19417"/>
                    </a:cubicBezTo>
                    <a:cubicBezTo>
                      <a:pt x="7367" y="19166"/>
                      <a:pt x="7349" y="18898"/>
                      <a:pt x="7385" y="18630"/>
                    </a:cubicBezTo>
                    <a:close/>
                    <a:moveTo>
                      <a:pt x="10910" y="14460"/>
                    </a:moveTo>
                    <a:cubicBezTo>
                      <a:pt x="11107" y="14746"/>
                      <a:pt x="11340" y="15015"/>
                      <a:pt x="11590" y="15247"/>
                    </a:cubicBezTo>
                    <a:cubicBezTo>
                      <a:pt x="12682" y="16357"/>
                      <a:pt x="12539" y="17914"/>
                      <a:pt x="12163" y="19310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9"/>
                      <a:pt x="12092" y="19614"/>
                      <a:pt x="12038" y="19739"/>
                    </a:cubicBezTo>
                    <a:cubicBezTo>
                      <a:pt x="12288" y="18469"/>
                      <a:pt x="12145" y="17144"/>
                      <a:pt x="11644" y="15963"/>
                    </a:cubicBezTo>
                    <a:cubicBezTo>
                      <a:pt x="11639" y="15952"/>
                      <a:pt x="11630" y="15948"/>
                      <a:pt x="11620" y="15948"/>
                    </a:cubicBezTo>
                    <a:cubicBezTo>
                      <a:pt x="11600" y="15948"/>
                      <a:pt x="11578" y="15969"/>
                      <a:pt x="11590" y="15981"/>
                    </a:cubicBezTo>
                    <a:cubicBezTo>
                      <a:pt x="11787" y="16733"/>
                      <a:pt x="11913" y="17484"/>
                      <a:pt x="11984" y="18254"/>
                    </a:cubicBezTo>
                    <a:cubicBezTo>
                      <a:pt x="12020" y="18880"/>
                      <a:pt x="11913" y="19489"/>
                      <a:pt x="11895" y="20115"/>
                    </a:cubicBezTo>
                    <a:cubicBezTo>
                      <a:pt x="11805" y="20294"/>
                      <a:pt x="11734" y="20473"/>
                      <a:pt x="11644" y="20634"/>
                    </a:cubicBezTo>
                    <a:cubicBezTo>
                      <a:pt x="11716" y="20007"/>
                      <a:pt x="11662" y="19363"/>
                      <a:pt x="11483" y="18737"/>
                    </a:cubicBezTo>
                    <a:lnTo>
                      <a:pt x="11483" y="18755"/>
                    </a:lnTo>
                    <a:cubicBezTo>
                      <a:pt x="11161" y="17466"/>
                      <a:pt x="11125" y="16267"/>
                      <a:pt x="11036" y="14943"/>
                    </a:cubicBezTo>
                    <a:cubicBezTo>
                      <a:pt x="11036" y="14782"/>
                      <a:pt x="11000" y="14603"/>
                      <a:pt x="10910" y="14460"/>
                    </a:cubicBezTo>
                    <a:close/>
                    <a:moveTo>
                      <a:pt x="9694" y="19918"/>
                    </a:moveTo>
                    <a:cubicBezTo>
                      <a:pt x="9694" y="20204"/>
                      <a:pt x="9622" y="20509"/>
                      <a:pt x="9461" y="20777"/>
                    </a:cubicBezTo>
                    <a:cubicBezTo>
                      <a:pt x="9443" y="20634"/>
                      <a:pt x="9443" y="20509"/>
                      <a:pt x="9425" y="20365"/>
                    </a:cubicBezTo>
                    <a:lnTo>
                      <a:pt x="9443" y="20365"/>
                    </a:lnTo>
                    <a:cubicBezTo>
                      <a:pt x="9497" y="20186"/>
                      <a:pt x="9568" y="20043"/>
                      <a:pt x="9694" y="19918"/>
                    </a:cubicBezTo>
                    <a:close/>
                    <a:moveTo>
                      <a:pt x="7689" y="21600"/>
                    </a:moveTo>
                    <a:lnTo>
                      <a:pt x="7689" y="21600"/>
                    </a:lnTo>
                    <a:cubicBezTo>
                      <a:pt x="7958" y="21672"/>
                      <a:pt x="8137" y="21904"/>
                      <a:pt x="8387" y="22065"/>
                    </a:cubicBezTo>
                    <a:cubicBezTo>
                      <a:pt x="8101" y="21976"/>
                      <a:pt x="7868" y="21815"/>
                      <a:pt x="7689" y="21600"/>
                    </a:cubicBezTo>
                    <a:close/>
                    <a:moveTo>
                      <a:pt x="8584" y="24947"/>
                    </a:moveTo>
                    <a:lnTo>
                      <a:pt x="8584" y="24947"/>
                    </a:lnTo>
                    <a:cubicBezTo>
                      <a:pt x="8691" y="25161"/>
                      <a:pt x="8745" y="25394"/>
                      <a:pt x="8709" y="25627"/>
                    </a:cubicBezTo>
                    <a:cubicBezTo>
                      <a:pt x="8620" y="25412"/>
                      <a:pt x="8566" y="25179"/>
                      <a:pt x="8584" y="24947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3" y="24664"/>
                      <a:pt x="16172" y="24663"/>
                      <a:pt x="16172" y="24660"/>
                    </a:cubicBezTo>
                    <a:cubicBezTo>
                      <a:pt x="16172" y="25000"/>
                      <a:pt x="16100" y="25358"/>
                      <a:pt x="15939" y="25680"/>
                    </a:cubicBezTo>
                    <a:cubicBezTo>
                      <a:pt x="15814" y="25949"/>
                      <a:pt x="15635" y="26199"/>
                      <a:pt x="15438" y="26414"/>
                    </a:cubicBezTo>
                    <a:cubicBezTo>
                      <a:pt x="15438" y="26378"/>
                      <a:pt x="15456" y="26342"/>
                      <a:pt x="15456" y="26307"/>
                    </a:cubicBezTo>
                    <a:cubicBezTo>
                      <a:pt x="15456" y="26246"/>
                      <a:pt x="15406" y="26210"/>
                      <a:pt x="15358" y="26210"/>
                    </a:cubicBezTo>
                    <a:cubicBezTo>
                      <a:pt x="15335" y="26210"/>
                      <a:pt x="15312" y="26218"/>
                      <a:pt x="15295" y="26235"/>
                    </a:cubicBezTo>
                    <a:lnTo>
                      <a:pt x="15241" y="26307"/>
                    </a:lnTo>
                    <a:cubicBezTo>
                      <a:pt x="15241" y="26235"/>
                      <a:pt x="15241" y="26163"/>
                      <a:pt x="15241" y="26092"/>
                    </a:cubicBezTo>
                    <a:cubicBezTo>
                      <a:pt x="15241" y="26074"/>
                      <a:pt x="15223" y="26056"/>
                      <a:pt x="15205" y="26038"/>
                    </a:cubicBezTo>
                    <a:cubicBezTo>
                      <a:pt x="15241" y="25806"/>
                      <a:pt x="15241" y="25573"/>
                      <a:pt x="15205" y="25358"/>
                    </a:cubicBezTo>
                    <a:cubicBezTo>
                      <a:pt x="15331" y="24839"/>
                      <a:pt x="15581" y="24356"/>
                      <a:pt x="15939" y="23962"/>
                    </a:cubicBezTo>
                    <a:lnTo>
                      <a:pt x="15957" y="23962"/>
                    </a:lnTo>
                    <a:cubicBezTo>
                      <a:pt x="15964" y="23954"/>
                      <a:pt x="15971" y="23950"/>
                      <a:pt x="15978" y="23950"/>
                    </a:cubicBezTo>
                    <a:close/>
                    <a:moveTo>
                      <a:pt x="14087" y="23995"/>
                    </a:moveTo>
                    <a:cubicBezTo>
                      <a:pt x="14125" y="23995"/>
                      <a:pt x="14170" y="24007"/>
                      <a:pt x="14221" y="24034"/>
                    </a:cubicBezTo>
                    <a:cubicBezTo>
                      <a:pt x="14561" y="24213"/>
                      <a:pt x="14830" y="24517"/>
                      <a:pt x="14955" y="24893"/>
                    </a:cubicBezTo>
                    <a:cubicBezTo>
                      <a:pt x="15008" y="25054"/>
                      <a:pt x="15044" y="25233"/>
                      <a:pt x="15062" y="25412"/>
                    </a:cubicBezTo>
                    <a:cubicBezTo>
                      <a:pt x="15008" y="25680"/>
                      <a:pt x="14973" y="25949"/>
                      <a:pt x="14973" y="26217"/>
                    </a:cubicBezTo>
                    <a:cubicBezTo>
                      <a:pt x="14955" y="26253"/>
                      <a:pt x="14937" y="26307"/>
                      <a:pt x="14919" y="26360"/>
                    </a:cubicBezTo>
                    <a:cubicBezTo>
                      <a:pt x="14901" y="26217"/>
                      <a:pt x="14847" y="26092"/>
                      <a:pt x="14794" y="25967"/>
                    </a:cubicBezTo>
                    <a:cubicBezTo>
                      <a:pt x="14780" y="25939"/>
                      <a:pt x="14756" y="25928"/>
                      <a:pt x="14731" y="25928"/>
                    </a:cubicBezTo>
                    <a:cubicBezTo>
                      <a:pt x="14692" y="25928"/>
                      <a:pt x="14651" y="25958"/>
                      <a:pt x="14651" y="26002"/>
                    </a:cubicBezTo>
                    <a:cubicBezTo>
                      <a:pt x="14686" y="26253"/>
                      <a:pt x="14740" y="26503"/>
                      <a:pt x="14812" y="26754"/>
                    </a:cubicBezTo>
                    <a:cubicBezTo>
                      <a:pt x="14740" y="26682"/>
                      <a:pt x="14668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8" y="24468"/>
                      <a:pt x="13846" y="23995"/>
                      <a:pt x="14087" y="23995"/>
                    </a:cubicBezTo>
                    <a:close/>
                    <a:moveTo>
                      <a:pt x="17532" y="24929"/>
                    </a:moveTo>
                    <a:lnTo>
                      <a:pt x="17532" y="24929"/>
                    </a:lnTo>
                    <a:cubicBezTo>
                      <a:pt x="17245" y="25376"/>
                      <a:pt x="16923" y="25770"/>
                      <a:pt x="16530" y="26092"/>
                    </a:cubicBezTo>
                    <a:cubicBezTo>
                      <a:pt x="16315" y="26289"/>
                      <a:pt x="16064" y="26468"/>
                      <a:pt x="15832" y="26629"/>
                    </a:cubicBezTo>
                    <a:lnTo>
                      <a:pt x="15527" y="26754"/>
                    </a:lnTo>
                    <a:cubicBezTo>
                      <a:pt x="15474" y="26790"/>
                      <a:pt x="15474" y="26861"/>
                      <a:pt x="15527" y="26861"/>
                    </a:cubicBezTo>
                    <a:cubicBezTo>
                      <a:pt x="15474" y="26897"/>
                      <a:pt x="15420" y="26951"/>
                      <a:pt x="15366" y="26987"/>
                    </a:cubicBezTo>
                    <a:lnTo>
                      <a:pt x="15259" y="26969"/>
                    </a:lnTo>
                    <a:cubicBezTo>
                      <a:pt x="15295" y="26897"/>
                      <a:pt x="15331" y="26826"/>
                      <a:pt x="15366" y="26772"/>
                    </a:cubicBezTo>
                    <a:cubicBezTo>
                      <a:pt x="15671" y="26486"/>
                      <a:pt x="15903" y="26163"/>
                      <a:pt x="16064" y="25788"/>
                    </a:cubicBezTo>
                    <a:cubicBezTo>
                      <a:pt x="16458" y="25340"/>
                      <a:pt x="16905" y="24964"/>
                      <a:pt x="17514" y="24947"/>
                    </a:cubicBezTo>
                    <a:lnTo>
                      <a:pt x="17532" y="24929"/>
                    </a:lnTo>
                    <a:close/>
                    <a:moveTo>
                      <a:pt x="13203" y="25465"/>
                    </a:moveTo>
                    <a:cubicBezTo>
                      <a:pt x="13245" y="25465"/>
                      <a:pt x="13298" y="25471"/>
                      <a:pt x="13362" y="25483"/>
                    </a:cubicBezTo>
                    <a:cubicBezTo>
                      <a:pt x="13541" y="25519"/>
                      <a:pt x="13720" y="25627"/>
                      <a:pt x="13863" y="25752"/>
                    </a:cubicBezTo>
                    <a:cubicBezTo>
                      <a:pt x="13971" y="25841"/>
                      <a:pt x="14060" y="25931"/>
                      <a:pt x="14150" y="26038"/>
                    </a:cubicBezTo>
                    <a:cubicBezTo>
                      <a:pt x="14221" y="26217"/>
                      <a:pt x="14328" y="26378"/>
                      <a:pt x="14436" y="26539"/>
                    </a:cubicBezTo>
                    <a:cubicBezTo>
                      <a:pt x="14454" y="26700"/>
                      <a:pt x="14490" y="26861"/>
                      <a:pt x="14525" y="27004"/>
                    </a:cubicBezTo>
                    <a:cubicBezTo>
                      <a:pt x="13863" y="26861"/>
                      <a:pt x="13344" y="26378"/>
                      <a:pt x="13112" y="25752"/>
                    </a:cubicBezTo>
                    <a:cubicBezTo>
                      <a:pt x="13042" y="25544"/>
                      <a:pt x="13059" y="25465"/>
                      <a:pt x="13203" y="25465"/>
                    </a:cubicBezTo>
                    <a:close/>
                    <a:moveTo>
                      <a:pt x="17335" y="26396"/>
                    </a:moveTo>
                    <a:lnTo>
                      <a:pt x="17335" y="26396"/>
                    </a:lnTo>
                    <a:cubicBezTo>
                      <a:pt x="16905" y="26736"/>
                      <a:pt x="16386" y="26933"/>
                      <a:pt x="15850" y="27022"/>
                    </a:cubicBezTo>
                    <a:cubicBezTo>
                      <a:pt x="15885" y="26969"/>
                      <a:pt x="15903" y="26933"/>
                      <a:pt x="15921" y="26879"/>
                    </a:cubicBezTo>
                    <a:cubicBezTo>
                      <a:pt x="15939" y="26843"/>
                      <a:pt x="15921" y="26826"/>
                      <a:pt x="15903" y="26808"/>
                    </a:cubicBezTo>
                    <a:cubicBezTo>
                      <a:pt x="16386" y="26718"/>
                      <a:pt x="16870" y="26539"/>
                      <a:pt x="17335" y="26396"/>
                    </a:cubicBezTo>
                    <a:close/>
                    <a:moveTo>
                      <a:pt x="10567" y="26211"/>
                    </a:moveTo>
                    <a:cubicBezTo>
                      <a:pt x="10549" y="26380"/>
                      <a:pt x="10513" y="26548"/>
                      <a:pt x="10445" y="26700"/>
                    </a:cubicBezTo>
                    <a:cubicBezTo>
                      <a:pt x="10392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5" y="26783"/>
                      <a:pt x="10383" y="26473"/>
                      <a:pt x="10567" y="26211"/>
                    </a:cubicBezTo>
                    <a:close/>
                    <a:moveTo>
                      <a:pt x="14740" y="27166"/>
                    </a:moveTo>
                    <a:cubicBezTo>
                      <a:pt x="14776" y="27255"/>
                      <a:pt x="14794" y="27362"/>
                      <a:pt x="14830" y="27452"/>
                    </a:cubicBezTo>
                    <a:lnTo>
                      <a:pt x="14794" y="27577"/>
                    </a:lnTo>
                    <a:cubicBezTo>
                      <a:pt x="14740" y="27434"/>
                      <a:pt x="14704" y="27309"/>
                      <a:pt x="14668" y="27166"/>
                    </a:cubicBezTo>
                    <a:close/>
                    <a:moveTo>
                      <a:pt x="15205" y="28561"/>
                    </a:moveTo>
                    <a:cubicBezTo>
                      <a:pt x="15008" y="28848"/>
                      <a:pt x="14740" y="29098"/>
                      <a:pt x="14436" y="29277"/>
                    </a:cubicBezTo>
                    <a:lnTo>
                      <a:pt x="14436" y="29259"/>
                    </a:lnTo>
                    <a:lnTo>
                      <a:pt x="14472" y="29241"/>
                    </a:lnTo>
                    <a:cubicBezTo>
                      <a:pt x="14490" y="29223"/>
                      <a:pt x="14507" y="29188"/>
                      <a:pt x="14472" y="29152"/>
                    </a:cubicBezTo>
                    <a:cubicBezTo>
                      <a:pt x="14668" y="28901"/>
                      <a:pt x="14919" y="28705"/>
                      <a:pt x="15205" y="28561"/>
                    </a:cubicBezTo>
                    <a:close/>
                    <a:moveTo>
                      <a:pt x="7618" y="24284"/>
                    </a:moveTo>
                    <a:cubicBezTo>
                      <a:pt x="7618" y="24285"/>
                      <a:pt x="7868" y="25108"/>
                      <a:pt x="7868" y="25126"/>
                    </a:cubicBezTo>
                    <a:cubicBezTo>
                      <a:pt x="8029" y="25698"/>
                      <a:pt x="8119" y="26289"/>
                      <a:pt x="8119" y="26879"/>
                    </a:cubicBezTo>
                    <a:cubicBezTo>
                      <a:pt x="8136" y="27606"/>
                      <a:pt x="8103" y="28332"/>
                      <a:pt x="8020" y="29058"/>
                    </a:cubicBezTo>
                    <a:lnTo>
                      <a:pt x="8020" y="29058"/>
                    </a:lnTo>
                    <a:cubicBezTo>
                      <a:pt x="7901" y="28289"/>
                      <a:pt x="7832" y="27504"/>
                      <a:pt x="7815" y="26718"/>
                    </a:cubicBezTo>
                    <a:cubicBezTo>
                      <a:pt x="7815" y="26691"/>
                      <a:pt x="7792" y="26678"/>
                      <a:pt x="7768" y="26678"/>
                    </a:cubicBezTo>
                    <a:cubicBezTo>
                      <a:pt x="7743" y="26678"/>
                      <a:pt x="7716" y="26691"/>
                      <a:pt x="7707" y="26718"/>
                    </a:cubicBezTo>
                    <a:cubicBezTo>
                      <a:pt x="7707" y="27631"/>
                      <a:pt x="7797" y="28526"/>
                      <a:pt x="7994" y="29402"/>
                    </a:cubicBezTo>
                    <a:cubicBezTo>
                      <a:pt x="7994" y="29420"/>
                      <a:pt x="7994" y="29420"/>
                      <a:pt x="7994" y="29420"/>
                    </a:cubicBezTo>
                    <a:lnTo>
                      <a:pt x="7994" y="29474"/>
                    </a:lnTo>
                    <a:cubicBezTo>
                      <a:pt x="7510" y="27792"/>
                      <a:pt x="7296" y="26038"/>
                      <a:pt x="7618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90"/>
                      <a:pt x="13738" y="30494"/>
                      <a:pt x="13756" y="30780"/>
                    </a:cubicBezTo>
                    <a:cubicBezTo>
                      <a:pt x="13613" y="30512"/>
                      <a:pt x="13541" y="30226"/>
                      <a:pt x="13505" y="29921"/>
                    </a:cubicBezTo>
                    <a:close/>
                    <a:moveTo>
                      <a:pt x="5859" y="28817"/>
                    </a:moveTo>
                    <a:cubicBezTo>
                      <a:pt x="5909" y="28817"/>
                      <a:pt x="5943" y="28879"/>
                      <a:pt x="5936" y="29045"/>
                    </a:cubicBezTo>
                    <a:cubicBezTo>
                      <a:pt x="5936" y="29295"/>
                      <a:pt x="5918" y="29563"/>
                      <a:pt x="5900" y="29814"/>
                    </a:cubicBezTo>
                    <a:cubicBezTo>
                      <a:pt x="5882" y="30136"/>
                      <a:pt x="5828" y="30440"/>
                      <a:pt x="5792" y="30762"/>
                    </a:cubicBezTo>
                    <a:lnTo>
                      <a:pt x="5792" y="30745"/>
                    </a:lnTo>
                    <a:cubicBezTo>
                      <a:pt x="5775" y="30727"/>
                      <a:pt x="5753" y="30719"/>
                      <a:pt x="5731" y="30719"/>
                    </a:cubicBezTo>
                    <a:cubicBezTo>
                      <a:pt x="5689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6" y="30619"/>
                      <a:pt x="5524" y="30422"/>
                      <a:pt x="5417" y="30244"/>
                    </a:cubicBezTo>
                    <a:cubicBezTo>
                      <a:pt x="5345" y="29850"/>
                      <a:pt x="5417" y="29438"/>
                      <a:pt x="5596" y="29080"/>
                    </a:cubicBezTo>
                    <a:cubicBezTo>
                      <a:pt x="5670" y="28952"/>
                      <a:pt x="5784" y="28817"/>
                      <a:pt x="5859" y="28817"/>
                    </a:cubicBezTo>
                    <a:close/>
                    <a:moveTo>
                      <a:pt x="6455" y="29420"/>
                    </a:moveTo>
                    <a:lnTo>
                      <a:pt x="6455" y="29420"/>
                    </a:lnTo>
                    <a:cubicBezTo>
                      <a:pt x="6580" y="29957"/>
                      <a:pt x="6329" y="30566"/>
                      <a:pt x="6132" y="31120"/>
                    </a:cubicBezTo>
                    <a:cubicBezTo>
                      <a:pt x="6115" y="30995"/>
                      <a:pt x="6115" y="30870"/>
                      <a:pt x="6097" y="30745"/>
                    </a:cubicBezTo>
                    <a:cubicBezTo>
                      <a:pt x="6097" y="30719"/>
                      <a:pt x="6070" y="30694"/>
                      <a:pt x="6041" y="30694"/>
                    </a:cubicBezTo>
                    <a:cubicBezTo>
                      <a:pt x="6030" y="30694"/>
                      <a:pt x="6018" y="30698"/>
                      <a:pt x="6007" y="30709"/>
                    </a:cubicBezTo>
                    <a:cubicBezTo>
                      <a:pt x="6043" y="30476"/>
                      <a:pt x="6061" y="30261"/>
                      <a:pt x="6079" y="30029"/>
                    </a:cubicBezTo>
                    <a:cubicBezTo>
                      <a:pt x="6258" y="29868"/>
                      <a:pt x="6383" y="29653"/>
                      <a:pt x="6455" y="29420"/>
                    </a:cubicBezTo>
                    <a:close/>
                    <a:moveTo>
                      <a:pt x="4075" y="29152"/>
                    </a:moveTo>
                    <a:lnTo>
                      <a:pt x="4075" y="29152"/>
                    </a:lnTo>
                    <a:cubicBezTo>
                      <a:pt x="4468" y="29367"/>
                      <a:pt x="4826" y="29671"/>
                      <a:pt x="5095" y="30047"/>
                    </a:cubicBezTo>
                    <a:cubicBezTo>
                      <a:pt x="5166" y="30154"/>
                      <a:pt x="5238" y="30279"/>
                      <a:pt x="5291" y="30405"/>
                    </a:cubicBezTo>
                    <a:cubicBezTo>
                      <a:pt x="5327" y="30530"/>
                      <a:pt x="5381" y="30673"/>
                      <a:pt x="5435" y="30798"/>
                    </a:cubicBezTo>
                    <a:lnTo>
                      <a:pt x="5399" y="30762"/>
                    </a:lnTo>
                    <a:cubicBezTo>
                      <a:pt x="5387" y="30745"/>
                      <a:pt x="5369" y="30737"/>
                      <a:pt x="5350" y="30737"/>
                    </a:cubicBezTo>
                    <a:cubicBezTo>
                      <a:pt x="5313" y="30737"/>
                      <a:pt x="5274" y="30768"/>
                      <a:pt x="5274" y="30816"/>
                    </a:cubicBezTo>
                    <a:cubicBezTo>
                      <a:pt x="5256" y="30924"/>
                      <a:pt x="5256" y="31031"/>
                      <a:pt x="5274" y="31138"/>
                    </a:cubicBezTo>
                    <a:cubicBezTo>
                      <a:pt x="5202" y="31085"/>
                      <a:pt x="5130" y="31031"/>
                      <a:pt x="5059" y="30977"/>
                    </a:cubicBezTo>
                    <a:cubicBezTo>
                      <a:pt x="4916" y="30834"/>
                      <a:pt x="4737" y="30691"/>
                      <a:pt x="4576" y="30566"/>
                    </a:cubicBezTo>
                    <a:cubicBezTo>
                      <a:pt x="4504" y="30440"/>
                      <a:pt x="4468" y="30333"/>
                      <a:pt x="4432" y="30261"/>
                    </a:cubicBezTo>
                    <a:cubicBezTo>
                      <a:pt x="4236" y="29921"/>
                      <a:pt x="4110" y="29546"/>
                      <a:pt x="4075" y="29152"/>
                    </a:cubicBezTo>
                    <a:close/>
                    <a:moveTo>
                      <a:pt x="8799" y="30011"/>
                    </a:moveTo>
                    <a:cubicBezTo>
                      <a:pt x="8799" y="30405"/>
                      <a:pt x="8530" y="30762"/>
                      <a:pt x="8351" y="31138"/>
                    </a:cubicBezTo>
                    <a:lnTo>
                      <a:pt x="8351" y="31085"/>
                    </a:lnTo>
                    <a:cubicBezTo>
                      <a:pt x="8459" y="30709"/>
                      <a:pt x="8620" y="30351"/>
                      <a:pt x="8799" y="30011"/>
                    </a:cubicBezTo>
                    <a:close/>
                    <a:moveTo>
                      <a:pt x="3419" y="30149"/>
                    </a:moveTo>
                    <a:cubicBezTo>
                      <a:pt x="3808" y="30149"/>
                      <a:pt x="4218" y="30509"/>
                      <a:pt x="4486" y="30727"/>
                    </a:cubicBezTo>
                    <a:cubicBezTo>
                      <a:pt x="4522" y="30745"/>
                      <a:pt x="4540" y="30780"/>
                      <a:pt x="4558" y="30798"/>
                    </a:cubicBezTo>
                    <a:cubicBezTo>
                      <a:pt x="4665" y="30977"/>
                      <a:pt x="4808" y="31138"/>
                      <a:pt x="4987" y="31228"/>
                    </a:cubicBezTo>
                    <a:lnTo>
                      <a:pt x="5059" y="31317"/>
                    </a:lnTo>
                    <a:cubicBezTo>
                      <a:pt x="5077" y="31335"/>
                      <a:pt x="5095" y="31353"/>
                      <a:pt x="5112" y="31389"/>
                    </a:cubicBezTo>
                    <a:cubicBezTo>
                      <a:pt x="4987" y="31335"/>
                      <a:pt x="4862" y="31317"/>
                      <a:pt x="4719" y="31317"/>
                    </a:cubicBezTo>
                    <a:cubicBezTo>
                      <a:pt x="4701" y="31317"/>
                      <a:pt x="4665" y="31335"/>
                      <a:pt x="4665" y="31353"/>
                    </a:cubicBezTo>
                    <a:lnTo>
                      <a:pt x="4647" y="31371"/>
                    </a:lnTo>
                    <a:cubicBezTo>
                      <a:pt x="4486" y="31299"/>
                      <a:pt x="4289" y="31264"/>
                      <a:pt x="4110" y="31246"/>
                    </a:cubicBezTo>
                    <a:cubicBezTo>
                      <a:pt x="3967" y="31192"/>
                      <a:pt x="3806" y="31120"/>
                      <a:pt x="3663" y="31049"/>
                    </a:cubicBezTo>
                    <a:cubicBezTo>
                      <a:pt x="3484" y="30977"/>
                      <a:pt x="3323" y="30870"/>
                      <a:pt x="3180" y="30745"/>
                    </a:cubicBezTo>
                    <a:cubicBezTo>
                      <a:pt x="2911" y="30584"/>
                      <a:pt x="3019" y="30154"/>
                      <a:pt x="3341" y="30154"/>
                    </a:cubicBezTo>
                    <a:cubicBezTo>
                      <a:pt x="3367" y="30151"/>
                      <a:pt x="3393" y="30149"/>
                      <a:pt x="3419" y="30149"/>
                    </a:cubicBezTo>
                    <a:close/>
                    <a:moveTo>
                      <a:pt x="5417" y="30977"/>
                    </a:moveTo>
                    <a:lnTo>
                      <a:pt x="5417" y="30977"/>
                    </a:lnTo>
                    <a:cubicBezTo>
                      <a:pt x="5470" y="31049"/>
                      <a:pt x="5524" y="31120"/>
                      <a:pt x="5578" y="31210"/>
                    </a:cubicBezTo>
                    <a:cubicBezTo>
                      <a:pt x="5596" y="31281"/>
                      <a:pt x="5614" y="31371"/>
                      <a:pt x="5649" y="31442"/>
                    </a:cubicBezTo>
                    <a:cubicBezTo>
                      <a:pt x="5644" y="31437"/>
                      <a:pt x="5639" y="31435"/>
                      <a:pt x="5634" y="31435"/>
                    </a:cubicBezTo>
                    <a:cubicBezTo>
                      <a:pt x="5622" y="31435"/>
                      <a:pt x="5614" y="31448"/>
                      <a:pt x="5614" y="31460"/>
                    </a:cubicBezTo>
                    <a:cubicBezTo>
                      <a:pt x="5578" y="31407"/>
                      <a:pt x="5524" y="31353"/>
                      <a:pt x="5470" y="31299"/>
                    </a:cubicBezTo>
                    <a:cubicBezTo>
                      <a:pt x="5435" y="31192"/>
                      <a:pt x="5417" y="31085"/>
                      <a:pt x="5417" y="30977"/>
                    </a:cubicBezTo>
                    <a:close/>
                    <a:moveTo>
                      <a:pt x="5882" y="31174"/>
                    </a:moveTo>
                    <a:cubicBezTo>
                      <a:pt x="5936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6007" y="31621"/>
                      <a:pt x="6007" y="31621"/>
                    </a:cubicBezTo>
                    <a:cubicBezTo>
                      <a:pt x="6007" y="31675"/>
                      <a:pt x="6025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54" y="31639"/>
                      <a:pt x="5936" y="31586"/>
                    </a:cubicBezTo>
                    <a:cubicBezTo>
                      <a:pt x="5900" y="31478"/>
                      <a:pt x="5882" y="31389"/>
                      <a:pt x="5864" y="31281"/>
                    </a:cubicBezTo>
                    <a:cubicBezTo>
                      <a:pt x="5864" y="31246"/>
                      <a:pt x="5882" y="31210"/>
                      <a:pt x="5882" y="31174"/>
                    </a:cubicBezTo>
                    <a:close/>
                    <a:moveTo>
                      <a:pt x="4951" y="31478"/>
                    </a:moveTo>
                    <a:cubicBezTo>
                      <a:pt x="5095" y="31496"/>
                      <a:pt x="5256" y="31550"/>
                      <a:pt x="5399" y="31639"/>
                    </a:cubicBezTo>
                    <a:cubicBezTo>
                      <a:pt x="5488" y="31711"/>
                      <a:pt x="5596" y="31782"/>
                      <a:pt x="5703" y="31836"/>
                    </a:cubicBezTo>
                    <a:lnTo>
                      <a:pt x="5757" y="31836"/>
                    </a:lnTo>
                    <a:cubicBezTo>
                      <a:pt x="5792" y="31836"/>
                      <a:pt x="5810" y="31836"/>
                      <a:pt x="5828" y="31818"/>
                    </a:cubicBezTo>
                    <a:lnTo>
                      <a:pt x="5864" y="31944"/>
                    </a:lnTo>
                    <a:cubicBezTo>
                      <a:pt x="5542" y="31854"/>
                      <a:pt x="5220" y="31675"/>
                      <a:pt x="4951" y="31478"/>
                    </a:cubicBezTo>
                    <a:close/>
                    <a:moveTo>
                      <a:pt x="12879" y="31890"/>
                    </a:moveTo>
                    <a:cubicBezTo>
                      <a:pt x="13058" y="32248"/>
                      <a:pt x="13129" y="32641"/>
                      <a:pt x="13129" y="33035"/>
                    </a:cubicBezTo>
                    <a:cubicBezTo>
                      <a:pt x="12933" y="32695"/>
                      <a:pt x="12789" y="32248"/>
                      <a:pt x="12879" y="31890"/>
                    </a:cubicBezTo>
                    <a:close/>
                    <a:moveTo>
                      <a:pt x="11590" y="32570"/>
                    </a:moveTo>
                    <a:lnTo>
                      <a:pt x="11590" y="32570"/>
                    </a:lnTo>
                    <a:cubicBezTo>
                      <a:pt x="11716" y="33089"/>
                      <a:pt x="11447" y="33536"/>
                      <a:pt x="11233" y="34001"/>
                    </a:cubicBezTo>
                    <a:cubicBezTo>
                      <a:pt x="11161" y="33500"/>
                      <a:pt x="11304" y="32999"/>
                      <a:pt x="11590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80" y="31639"/>
                      <a:pt x="16673" y="31800"/>
                    </a:cubicBezTo>
                    <a:cubicBezTo>
                      <a:pt x="16243" y="32552"/>
                      <a:pt x="15760" y="33268"/>
                      <a:pt x="15241" y="33966"/>
                    </a:cubicBezTo>
                    <a:cubicBezTo>
                      <a:pt x="14400" y="35147"/>
                      <a:pt x="13577" y="36328"/>
                      <a:pt x="12682" y="37473"/>
                    </a:cubicBezTo>
                    <a:cubicBezTo>
                      <a:pt x="12736" y="37187"/>
                      <a:pt x="12772" y="36918"/>
                      <a:pt x="12825" y="36632"/>
                    </a:cubicBezTo>
                    <a:cubicBezTo>
                      <a:pt x="13040" y="36042"/>
                      <a:pt x="13291" y="35469"/>
                      <a:pt x="13595" y="34932"/>
                    </a:cubicBezTo>
                    <a:cubicBezTo>
                      <a:pt x="14275" y="33787"/>
                      <a:pt x="15187" y="32785"/>
                      <a:pt x="15778" y="31568"/>
                    </a:cubicBezTo>
                    <a:cubicBezTo>
                      <a:pt x="15791" y="31542"/>
                      <a:pt x="15767" y="31517"/>
                      <a:pt x="15740" y="31517"/>
                    </a:cubicBezTo>
                    <a:cubicBezTo>
                      <a:pt x="15729" y="31517"/>
                      <a:pt x="15717" y="31521"/>
                      <a:pt x="15706" y="31532"/>
                    </a:cubicBezTo>
                    <a:cubicBezTo>
                      <a:pt x="15008" y="32659"/>
                      <a:pt x="14221" y="33751"/>
                      <a:pt x="13505" y="34860"/>
                    </a:cubicBezTo>
                    <a:cubicBezTo>
                      <a:pt x="13273" y="35236"/>
                      <a:pt x="13076" y="35648"/>
                      <a:pt x="12915" y="36059"/>
                    </a:cubicBezTo>
                    <a:cubicBezTo>
                      <a:pt x="12986" y="35684"/>
                      <a:pt x="13058" y="35308"/>
                      <a:pt x="13129" y="34932"/>
                    </a:cubicBezTo>
                    <a:cubicBezTo>
                      <a:pt x="13881" y="32820"/>
                      <a:pt x="15313" y="30870"/>
                      <a:pt x="17442" y="30118"/>
                    </a:cubicBezTo>
                    <a:close/>
                    <a:moveTo>
                      <a:pt x="10732" y="36596"/>
                    </a:moveTo>
                    <a:lnTo>
                      <a:pt x="10732" y="36596"/>
                    </a:lnTo>
                    <a:cubicBezTo>
                      <a:pt x="11089" y="36793"/>
                      <a:pt x="11286" y="37187"/>
                      <a:pt x="11465" y="37545"/>
                    </a:cubicBezTo>
                    <a:cubicBezTo>
                      <a:pt x="11089" y="37366"/>
                      <a:pt x="10803" y="37026"/>
                      <a:pt x="10732" y="36596"/>
                    </a:cubicBezTo>
                    <a:close/>
                    <a:moveTo>
                      <a:pt x="9729" y="30924"/>
                    </a:moveTo>
                    <a:cubicBezTo>
                      <a:pt x="9765" y="31765"/>
                      <a:pt x="9980" y="32641"/>
                      <a:pt x="9980" y="33465"/>
                    </a:cubicBezTo>
                    <a:cubicBezTo>
                      <a:pt x="9962" y="34950"/>
                      <a:pt x="9873" y="36435"/>
                      <a:pt x="9801" y="37921"/>
                    </a:cubicBezTo>
                    <a:cubicBezTo>
                      <a:pt x="9783" y="37867"/>
                      <a:pt x="9765" y="37813"/>
                      <a:pt x="9729" y="37759"/>
                    </a:cubicBezTo>
                    <a:lnTo>
                      <a:pt x="9747" y="37759"/>
                    </a:lnTo>
                    <a:cubicBezTo>
                      <a:pt x="9694" y="36578"/>
                      <a:pt x="9479" y="35397"/>
                      <a:pt x="9586" y="34216"/>
                    </a:cubicBezTo>
                    <a:cubicBezTo>
                      <a:pt x="9586" y="34198"/>
                      <a:pt x="9573" y="34189"/>
                      <a:pt x="9559" y="34189"/>
                    </a:cubicBezTo>
                    <a:cubicBezTo>
                      <a:pt x="9546" y="34189"/>
                      <a:pt x="9533" y="34198"/>
                      <a:pt x="9533" y="34216"/>
                    </a:cubicBezTo>
                    <a:cubicBezTo>
                      <a:pt x="9425" y="35236"/>
                      <a:pt x="9443" y="36256"/>
                      <a:pt x="9568" y="37276"/>
                    </a:cubicBezTo>
                    <a:cubicBezTo>
                      <a:pt x="9461" y="36972"/>
                      <a:pt x="9354" y="36668"/>
                      <a:pt x="9264" y="36364"/>
                    </a:cubicBezTo>
                    <a:cubicBezTo>
                      <a:pt x="9264" y="36346"/>
                      <a:pt x="9264" y="36328"/>
                      <a:pt x="9264" y="36310"/>
                    </a:cubicBezTo>
                    <a:cubicBezTo>
                      <a:pt x="8996" y="35129"/>
                      <a:pt x="8888" y="34019"/>
                      <a:pt x="9157" y="32838"/>
                    </a:cubicBezTo>
                    <a:cubicBezTo>
                      <a:pt x="9318" y="32176"/>
                      <a:pt x="9533" y="31550"/>
                      <a:pt x="9729" y="30924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6"/>
                    </a:cubicBezTo>
                    <a:cubicBezTo>
                      <a:pt x="6097" y="34163"/>
                      <a:pt x="6812" y="34789"/>
                      <a:pt x="7403" y="35290"/>
                    </a:cubicBezTo>
                    <a:cubicBezTo>
                      <a:pt x="8298" y="36113"/>
                      <a:pt x="9067" y="37079"/>
                      <a:pt x="9658" y="38171"/>
                    </a:cubicBezTo>
                    <a:lnTo>
                      <a:pt x="9783" y="38511"/>
                    </a:lnTo>
                    <a:cubicBezTo>
                      <a:pt x="9694" y="38386"/>
                      <a:pt x="9586" y="38278"/>
                      <a:pt x="9461" y="38171"/>
                    </a:cubicBezTo>
                    <a:cubicBezTo>
                      <a:pt x="9139" y="37724"/>
                      <a:pt x="8799" y="37294"/>
                      <a:pt x="8405" y="36883"/>
                    </a:cubicBezTo>
                    <a:cubicBezTo>
                      <a:pt x="7868" y="36274"/>
                      <a:pt x="7152" y="35880"/>
                      <a:pt x="6616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27" y="35898"/>
                      <a:pt x="7671" y="36274"/>
                      <a:pt x="8155" y="36793"/>
                    </a:cubicBezTo>
                    <a:cubicBezTo>
                      <a:pt x="8459" y="37133"/>
                      <a:pt x="8745" y="37473"/>
                      <a:pt x="9014" y="37831"/>
                    </a:cubicBezTo>
                    <a:cubicBezTo>
                      <a:pt x="8709" y="37634"/>
                      <a:pt x="8405" y="37455"/>
                      <a:pt x="8101" y="37294"/>
                    </a:cubicBezTo>
                    <a:cubicBezTo>
                      <a:pt x="6830" y="36578"/>
                      <a:pt x="6097" y="35684"/>
                      <a:pt x="5238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6" y="40068"/>
                    </a:moveTo>
                    <a:lnTo>
                      <a:pt x="9676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8" y="40497"/>
                      <a:pt x="9819" y="40301"/>
                      <a:pt x="9676" y="40068"/>
                    </a:cubicBezTo>
                    <a:close/>
                    <a:moveTo>
                      <a:pt x="12754" y="41124"/>
                    </a:moveTo>
                    <a:lnTo>
                      <a:pt x="12754" y="41124"/>
                    </a:lnTo>
                    <a:cubicBezTo>
                      <a:pt x="12628" y="41571"/>
                      <a:pt x="12467" y="42001"/>
                      <a:pt x="12271" y="42412"/>
                    </a:cubicBezTo>
                    <a:cubicBezTo>
                      <a:pt x="12271" y="42305"/>
                      <a:pt x="12271" y="42197"/>
                      <a:pt x="12253" y="42108"/>
                    </a:cubicBezTo>
                    <a:cubicBezTo>
                      <a:pt x="12396" y="41768"/>
                      <a:pt x="12557" y="41428"/>
                      <a:pt x="12754" y="41124"/>
                    </a:cubicBezTo>
                    <a:close/>
                    <a:moveTo>
                      <a:pt x="9658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92" y="29886"/>
                      <a:pt x="10749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3" y="35379"/>
                      <a:pt x="11358" y="36256"/>
                      <a:pt x="11483" y="37133"/>
                    </a:cubicBezTo>
                    <a:cubicBezTo>
                      <a:pt x="11304" y="36793"/>
                      <a:pt x="11018" y="36525"/>
                      <a:pt x="10660" y="36382"/>
                    </a:cubicBezTo>
                    <a:cubicBezTo>
                      <a:pt x="10650" y="36378"/>
                      <a:pt x="10641" y="36377"/>
                      <a:pt x="10633" y="36377"/>
                    </a:cubicBezTo>
                    <a:cubicBezTo>
                      <a:pt x="10595" y="36377"/>
                      <a:pt x="10570" y="36409"/>
                      <a:pt x="10570" y="36453"/>
                    </a:cubicBezTo>
                    <a:cubicBezTo>
                      <a:pt x="10588" y="37044"/>
                      <a:pt x="10982" y="37527"/>
                      <a:pt x="11555" y="37670"/>
                    </a:cubicBezTo>
                    <a:cubicBezTo>
                      <a:pt x="11644" y="38404"/>
                      <a:pt x="11734" y="39119"/>
                      <a:pt x="11805" y="39853"/>
                    </a:cubicBezTo>
                    <a:cubicBezTo>
                      <a:pt x="11913" y="40963"/>
                      <a:pt x="11984" y="42072"/>
                      <a:pt x="11984" y="43200"/>
                    </a:cubicBezTo>
                    <a:cubicBezTo>
                      <a:pt x="11537" y="41410"/>
                      <a:pt x="10553" y="39674"/>
                      <a:pt x="9890" y="38028"/>
                    </a:cubicBezTo>
                    <a:cubicBezTo>
                      <a:pt x="9908" y="38028"/>
                      <a:pt x="9926" y="38028"/>
                      <a:pt x="9926" y="37992"/>
                    </a:cubicBezTo>
                    <a:cubicBezTo>
                      <a:pt x="10177" y="36954"/>
                      <a:pt x="10159" y="35880"/>
                      <a:pt x="10159" y="34825"/>
                    </a:cubicBezTo>
                    <a:cubicBezTo>
                      <a:pt x="10159" y="33626"/>
                      <a:pt x="10230" y="32445"/>
                      <a:pt x="10034" y="31281"/>
                    </a:cubicBezTo>
                    <a:cubicBezTo>
                      <a:pt x="10052" y="30995"/>
                      <a:pt x="9998" y="30709"/>
                      <a:pt x="9873" y="30458"/>
                    </a:cubicBezTo>
                    <a:cubicBezTo>
                      <a:pt x="9926" y="30279"/>
                      <a:pt x="9962" y="30082"/>
                      <a:pt x="9998" y="29886"/>
                    </a:cubicBezTo>
                    <a:cubicBezTo>
                      <a:pt x="10008" y="29823"/>
                      <a:pt x="9958" y="29785"/>
                      <a:pt x="9911" y="29785"/>
                    </a:cubicBezTo>
                    <a:cubicBezTo>
                      <a:pt x="9877" y="29785"/>
                      <a:pt x="9844" y="29805"/>
                      <a:pt x="9837" y="29850"/>
                    </a:cubicBezTo>
                    <a:cubicBezTo>
                      <a:pt x="9801" y="29975"/>
                      <a:pt x="9783" y="30118"/>
                      <a:pt x="9765" y="30279"/>
                    </a:cubicBezTo>
                    <a:cubicBezTo>
                      <a:pt x="9712" y="30548"/>
                      <a:pt x="9640" y="30834"/>
                      <a:pt x="9550" y="31120"/>
                    </a:cubicBezTo>
                    <a:cubicBezTo>
                      <a:pt x="9354" y="31818"/>
                      <a:pt x="9103" y="32516"/>
                      <a:pt x="8942" y="33232"/>
                    </a:cubicBezTo>
                    <a:cubicBezTo>
                      <a:pt x="8817" y="33858"/>
                      <a:pt x="8817" y="34520"/>
                      <a:pt x="8942" y="35147"/>
                    </a:cubicBezTo>
                    <a:cubicBezTo>
                      <a:pt x="8638" y="33966"/>
                      <a:pt x="8459" y="32749"/>
                      <a:pt x="8369" y="31514"/>
                    </a:cubicBezTo>
                    <a:cubicBezTo>
                      <a:pt x="8530" y="31246"/>
                      <a:pt x="8674" y="30959"/>
                      <a:pt x="8781" y="30673"/>
                    </a:cubicBezTo>
                    <a:cubicBezTo>
                      <a:pt x="8942" y="30387"/>
                      <a:pt x="8996" y="30065"/>
                      <a:pt x="8924" y="29760"/>
                    </a:cubicBezTo>
                    <a:cubicBezTo>
                      <a:pt x="8914" y="29720"/>
                      <a:pt x="8881" y="29697"/>
                      <a:pt x="8848" y="29697"/>
                    </a:cubicBezTo>
                    <a:cubicBezTo>
                      <a:pt x="8823" y="29697"/>
                      <a:pt x="8797" y="29711"/>
                      <a:pt x="8781" y="29742"/>
                    </a:cubicBezTo>
                    <a:cubicBezTo>
                      <a:pt x="8584" y="30011"/>
                      <a:pt x="8441" y="30297"/>
                      <a:pt x="8334" y="30601"/>
                    </a:cubicBezTo>
                    <a:cubicBezTo>
                      <a:pt x="8334" y="30190"/>
                      <a:pt x="8334" y="29778"/>
                      <a:pt x="8369" y="29349"/>
                    </a:cubicBezTo>
                    <a:cubicBezTo>
                      <a:pt x="8441" y="27792"/>
                      <a:pt x="8817" y="26253"/>
                      <a:pt x="9461" y="24839"/>
                    </a:cubicBezTo>
                    <a:cubicBezTo>
                      <a:pt x="9479" y="24947"/>
                      <a:pt x="9515" y="25054"/>
                      <a:pt x="9533" y="25179"/>
                    </a:cubicBezTo>
                    <a:cubicBezTo>
                      <a:pt x="9533" y="25202"/>
                      <a:pt x="9548" y="25212"/>
                      <a:pt x="9566" y="25212"/>
                    </a:cubicBezTo>
                    <a:cubicBezTo>
                      <a:pt x="9592" y="25212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3"/>
                      <a:pt x="9622" y="24481"/>
                      <a:pt x="9658" y="24410"/>
                    </a:cubicBezTo>
                    <a:close/>
                    <a:moveTo>
                      <a:pt x="11215" y="44291"/>
                    </a:move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7"/>
                      <a:pt x="11250" y="44828"/>
                      <a:pt x="11215" y="44291"/>
                    </a:cubicBezTo>
                    <a:close/>
                    <a:moveTo>
                      <a:pt x="12986" y="45454"/>
                    </a:moveTo>
                    <a:cubicBezTo>
                      <a:pt x="12915" y="46134"/>
                      <a:pt x="12503" y="46671"/>
                      <a:pt x="12092" y="47208"/>
                    </a:cubicBezTo>
                    <a:cubicBezTo>
                      <a:pt x="12092" y="47119"/>
                      <a:pt x="12109" y="47029"/>
                      <a:pt x="12127" y="46940"/>
                    </a:cubicBezTo>
                    <a:cubicBezTo>
                      <a:pt x="12414" y="46456"/>
                      <a:pt x="12539" y="45794"/>
                      <a:pt x="12986" y="45454"/>
                    </a:cubicBezTo>
                    <a:close/>
                    <a:moveTo>
                      <a:pt x="10785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6" y="967"/>
                      <a:pt x="9354" y="484"/>
                      <a:pt x="8942" y="72"/>
                    </a:cubicBezTo>
                    <a:cubicBezTo>
                      <a:pt x="8926" y="56"/>
                      <a:pt x="8903" y="47"/>
                      <a:pt x="8882" y="47"/>
                    </a:cubicBezTo>
                    <a:cubicBezTo>
                      <a:pt x="8856" y="47"/>
                      <a:pt x="8835" y="61"/>
                      <a:pt x="8835" y="90"/>
                    </a:cubicBezTo>
                    <a:cubicBezTo>
                      <a:pt x="8566" y="770"/>
                      <a:pt x="8548" y="1504"/>
                      <a:pt x="8763" y="2184"/>
                    </a:cubicBezTo>
                    <a:cubicBezTo>
                      <a:pt x="8405" y="1826"/>
                      <a:pt x="7976" y="1540"/>
                      <a:pt x="7528" y="1343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6" y="1339"/>
                      <a:pt x="7441" y="1384"/>
                      <a:pt x="7457" y="1414"/>
                    </a:cubicBezTo>
                    <a:cubicBezTo>
                      <a:pt x="7797" y="2094"/>
                      <a:pt x="7797" y="2864"/>
                      <a:pt x="8244" y="3490"/>
                    </a:cubicBezTo>
                    <a:cubicBezTo>
                      <a:pt x="8513" y="3812"/>
                      <a:pt x="8853" y="4063"/>
                      <a:pt x="9228" y="4242"/>
                    </a:cubicBezTo>
                    <a:cubicBezTo>
                      <a:pt x="9246" y="4421"/>
                      <a:pt x="9336" y="4600"/>
                      <a:pt x="9443" y="4743"/>
                    </a:cubicBezTo>
                    <a:cubicBezTo>
                      <a:pt x="9586" y="4922"/>
                      <a:pt x="9801" y="5047"/>
                      <a:pt x="10016" y="5065"/>
                    </a:cubicBezTo>
                    <a:cubicBezTo>
                      <a:pt x="9855" y="6318"/>
                      <a:pt x="9676" y="7570"/>
                      <a:pt x="9497" y="8823"/>
                    </a:cubicBezTo>
                    <a:cubicBezTo>
                      <a:pt x="9389" y="8519"/>
                      <a:pt x="9318" y="8197"/>
                      <a:pt x="9264" y="7875"/>
                    </a:cubicBezTo>
                    <a:lnTo>
                      <a:pt x="9264" y="7875"/>
                    </a:lnTo>
                    <a:cubicBezTo>
                      <a:pt x="9354" y="8107"/>
                      <a:pt x="9354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7" y="8666"/>
                      <a:pt x="9515" y="8653"/>
                      <a:pt x="9515" y="8626"/>
                    </a:cubicBezTo>
                    <a:cubicBezTo>
                      <a:pt x="9550" y="8268"/>
                      <a:pt x="9443" y="7893"/>
                      <a:pt x="9246" y="7588"/>
                    </a:cubicBezTo>
                    <a:cubicBezTo>
                      <a:pt x="9232" y="7567"/>
                      <a:pt x="9210" y="7557"/>
                      <a:pt x="9188" y="7557"/>
                    </a:cubicBezTo>
                    <a:cubicBezTo>
                      <a:pt x="9154" y="7557"/>
                      <a:pt x="9121" y="7581"/>
                      <a:pt x="9121" y="7624"/>
                    </a:cubicBezTo>
                    <a:cubicBezTo>
                      <a:pt x="9121" y="8107"/>
                      <a:pt x="9228" y="8608"/>
                      <a:pt x="9479" y="9038"/>
                    </a:cubicBezTo>
                    <a:cubicBezTo>
                      <a:pt x="9300" y="10344"/>
                      <a:pt x="9157" y="11633"/>
                      <a:pt x="9067" y="12957"/>
                    </a:cubicBezTo>
                    <a:cubicBezTo>
                      <a:pt x="8978" y="12832"/>
                      <a:pt x="8853" y="12760"/>
                      <a:pt x="8727" y="12742"/>
                    </a:cubicBezTo>
                    <a:cubicBezTo>
                      <a:pt x="8674" y="12742"/>
                      <a:pt x="8656" y="12778"/>
                      <a:pt x="8656" y="12814"/>
                    </a:cubicBezTo>
                    <a:cubicBezTo>
                      <a:pt x="8674" y="13154"/>
                      <a:pt x="8763" y="13476"/>
                      <a:pt x="8906" y="13780"/>
                    </a:cubicBezTo>
                    <a:cubicBezTo>
                      <a:pt x="8942" y="13852"/>
                      <a:pt x="8960" y="13905"/>
                      <a:pt x="8996" y="13959"/>
                    </a:cubicBezTo>
                    <a:cubicBezTo>
                      <a:pt x="8960" y="14621"/>
                      <a:pt x="8942" y="15265"/>
                      <a:pt x="8960" y="15927"/>
                    </a:cubicBezTo>
                    <a:cubicBezTo>
                      <a:pt x="8960" y="16536"/>
                      <a:pt x="8978" y="17126"/>
                      <a:pt x="9014" y="17717"/>
                    </a:cubicBezTo>
                    <a:cubicBezTo>
                      <a:pt x="8924" y="17484"/>
                      <a:pt x="8781" y="17252"/>
                      <a:pt x="8602" y="17073"/>
                    </a:cubicBezTo>
                    <a:cubicBezTo>
                      <a:pt x="8590" y="17061"/>
                      <a:pt x="8572" y="17055"/>
                      <a:pt x="8554" y="17055"/>
                    </a:cubicBezTo>
                    <a:cubicBezTo>
                      <a:pt x="8517" y="17055"/>
                      <a:pt x="8477" y="17079"/>
                      <a:pt x="8477" y="17126"/>
                    </a:cubicBezTo>
                    <a:cubicBezTo>
                      <a:pt x="8548" y="17699"/>
                      <a:pt x="8745" y="18254"/>
                      <a:pt x="9049" y="18755"/>
                    </a:cubicBezTo>
                    <a:cubicBezTo>
                      <a:pt x="9049" y="18755"/>
                      <a:pt x="9067" y="18773"/>
                      <a:pt x="9067" y="18773"/>
                    </a:cubicBezTo>
                    <a:cubicBezTo>
                      <a:pt x="9175" y="20526"/>
                      <a:pt x="9371" y="22262"/>
                      <a:pt x="9586" y="23980"/>
                    </a:cubicBezTo>
                    <a:cubicBezTo>
                      <a:pt x="9550" y="24070"/>
                      <a:pt x="9497" y="24141"/>
                      <a:pt x="9461" y="24213"/>
                    </a:cubicBezTo>
                    <a:cubicBezTo>
                      <a:pt x="9139" y="22638"/>
                      <a:pt x="8369" y="21171"/>
                      <a:pt x="7582" y="19757"/>
                    </a:cubicBezTo>
                    <a:cubicBezTo>
                      <a:pt x="7582" y="19739"/>
                      <a:pt x="7582" y="19721"/>
                      <a:pt x="7582" y="19721"/>
                    </a:cubicBezTo>
                    <a:cubicBezTo>
                      <a:pt x="7636" y="19506"/>
                      <a:pt x="7654" y="19274"/>
                      <a:pt x="7636" y="19041"/>
                    </a:cubicBezTo>
                    <a:cubicBezTo>
                      <a:pt x="7636" y="18791"/>
                      <a:pt x="7546" y="18558"/>
                      <a:pt x="7385" y="18361"/>
                    </a:cubicBezTo>
                    <a:cubicBezTo>
                      <a:pt x="7366" y="18348"/>
                      <a:pt x="7345" y="18343"/>
                      <a:pt x="7325" y="18343"/>
                    </a:cubicBezTo>
                    <a:cubicBezTo>
                      <a:pt x="7287" y="18343"/>
                      <a:pt x="7254" y="18362"/>
                      <a:pt x="7242" y="18397"/>
                    </a:cubicBezTo>
                    <a:cubicBezTo>
                      <a:pt x="7188" y="18612"/>
                      <a:pt x="7170" y="18844"/>
                      <a:pt x="7206" y="19059"/>
                    </a:cubicBezTo>
                    <a:lnTo>
                      <a:pt x="7009" y="18701"/>
                    </a:lnTo>
                    <a:cubicBezTo>
                      <a:pt x="6616" y="18003"/>
                      <a:pt x="6276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94" y="15677"/>
                      <a:pt x="6240" y="15301"/>
                    </a:cubicBezTo>
                    <a:cubicBezTo>
                      <a:pt x="6240" y="15263"/>
                      <a:pt x="6204" y="15225"/>
                      <a:pt x="6170" y="15225"/>
                    </a:cubicBezTo>
                    <a:cubicBezTo>
                      <a:pt x="6157" y="15225"/>
                      <a:pt x="6143" y="15232"/>
                      <a:pt x="6132" y="15247"/>
                    </a:cubicBezTo>
                    <a:cubicBezTo>
                      <a:pt x="5918" y="15534"/>
                      <a:pt x="5810" y="15910"/>
                      <a:pt x="5828" y="16267"/>
                    </a:cubicBezTo>
                    <a:cubicBezTo>
                      <a:pt x="5148" y="14585"/>
                      <a:pt x="4611" y="12849"/>
                      <a:pt x="4218" y="11078"/>
                    </a:cubicBezTo>
                    <a:cubicBezTo>
                      <a:pt x="4253" y="11024"/>
                      <a:pt x="4271" y="10970"/>
                      <a:pt x="4307" y="10917"/>
                    </a:cubicBezTo>
                    <a:cubicBezTo>
                      <a:pt x="4415" y="10845"/>
                      <a:pt x="4486" y="10720"/>
                      <a:pt x="4522" y="10595"/>
                    </a:cubicBezTo>
                    <a:cubicBezTo>
                      <a:pt x="4951" y="10541"/>
                      <a:pt x="5363" y="10416"/>
                      <a:pt x="5739" y="10237"/>
                    </a:cubicBezTo>
                    <a:cubicBezTo>
                      <a:pt x="5954" y="10129"/>
                      <a:pt x="6490" y="9664"/>
                      <a:pt x="6043" y="9467"/>
                    </a:cubicBezTo>
                    <a:cubicBezTo>
                      <a:pt x="6034" y="9463"/>
                      <a:pt x="6025" y="9461"/>
                      <a:pt x="6017" y="9461"/>
                    </a:cubicBezTo>
                    <a:cubicBezTo>
                      <a:pt x="6014" y="9461"/>
                      <a:pt x="6011" y="9461"/>
                      <a:pt x="6008" y="9461"/>
                    </a:cubicBezTo>
                    <a:lnTo>
                      <a:pt x="6008" y="9461"/>
                    </a:lnTo>
                    <a:cubicBezTo>
                      <a:pt x="6251" y="9164"/>
                      <a:pt x="6413" y="8803"/>
                      <a:pt x="6472" y="8411"/>
                    </a:cubicBezTo>
                    <a:cubicBezTo>
                      <a:pt x="6472" y="8358"/>
                      <a:pt x="6437" y="8340"/>
                      <a:pt x="6401" y="8340"/>
                    </a:cubicBezTo>
                    <a:cubicBezTo>
                      <a:pt x="6352" y="8334"/>
                      <a:pt x="6304" y="8331"/>
                      <a:pt x="6255" y="8331"/>
                    </a:cubicBezTo>
                    <a:cubicBezTo>
                      <a:pt x="5859" y="8331"/>
                      <a:pt x="5481" y="8524"/>
                      <a:pt x="5274" y="8859"/>
                    </a:cubicBezTo>
                    <a:cubicBezTo>
                      <a:pt x="5470" y="8394"/>
                      <a:pt x="5524" y="7875"/>
                      <a:pt x="5435" y="7374"/>
                    </a:cubicBezTo>
                    <a:cubicBezTo>
                      <a:pt x="5435" y="7351"/>
                      <a:pt x="5414" y="7336"/>
                      <a:pt x="5390" y="7336"/>
                    </a:cubicBezTo>
                    <a:cubicBezTo>
                      <a:pt x="5375" y="7336"/>
                      <a:pt x="5359" y="7342"/>
                      <a:pt x="5345" y="7356"/>
                    </a:cubicBezTo>
                    <a:cubicBezTo>
                      <a:pt x="5059" y="7660"/>
                      <a:pt x="4808" y="8000"/>
                      <a:pt x="4611" y="8358"/>
                    </a:cubicBezTo>
                    <a:cubicBezTo>
                      <a:pt x="4558" y="7857"/>
                      <a:pt x="4397" y="7374"/>
                      <a:pt x="4128" y="6944"/>
                    </a:cubicBezTo>
                    <a:cubicBezTo>
                      <a:pt x="4117" y="6922"/>
                      <a:pt x="4092" y="6907"/>
                      <a:pt x="4071" y="6907"/>
                    </a:cubicBezTo>
                    <a:cubicBezTo>
                      <a:pt x="4058" y="6907"/>
                      <a:pt x="4046" y="6912"/>
                      <a:pt x="4039" y="6926"/>
                    </a:cubicBezTo>
                    <a:cubicBezTo>
                      <a:pt x="3663" y="7320"/>
                      <a:pt x="3484" y="7839"/>
                      <a:pt x="3556" y="8376"/>
                    </a:cubicBezTo>
                    <a:cubicBezTo>
                      <a:pt x="3305" y="8018"/>
                      <a:pt x="3001" y="7660"/>
                      <a:pt x="2786" y="7356"/>
                    </a:cubicBezTo>
                    <a:cubicBezTo>
                      <a:pt x="2765" y="7335"/>
                      <a:pt x="2744" y="7326"/>
                      <a:pt x="2723" y="7326"/>
                    </a:cubicBezTo>
                    <a:cubicBezTo>
                      <a:pt x="2708" y="7326"/>
                      <a:pt x="2694" y="7330"/>
                      <a:pt x="2679" y="7338"/>
                    </a:cubicBezTo>
                    <a:cubicBezTo>
                      <a:pt x="2196" y="7910"/>
                      <a:pt x="2303" y="8734"/>
                      <a:pt x="2697" y="9342"/>
                    </a:cubicBezTo>
                    <a:cubicBezTo>
                      <a:pt x="2321" y="9163"/>
                      <a:pt x="1909" y="9056"/>
                      <a:pt x="1498" y="9002"/>
                    </a:cubicBezTo>
                    <a:cubicBezTo>
                      <a:pt x="1444" y="9002"/>
                      <a:pt x="1408" y="9056"/>
                      <a:pt x="1426" y="9109"/>
                    </a:cubicBezTo>
                    <a:cubicBezTo>
                      <a:pt x="1730" y="10219"/>
                      <a:pt x="2804" y="10702"/>
                      <a:pt x="3860" y="10827"/>
                    </a:cubicBezTo>
                    <a:cubicBezTo>
                      <a:pt x="3878" y="10827"/>
                      <a:pt x="3896" y="10809"/>
                      <a:pt x="3896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67" y="10827"/>
                      <a:pt x="4021" y="10774"/>
                      <a:pt x="3985" y="10756"/>
                    </a:cubicBezTo>
                    <a:cubicBezTo>
                      <a:pt x="3913" y="10684"/>
                      <a:pt x="3842" y="10613"/>
                      <a:pt x="3788" y="10523"/>
                    </a:cubicBezTo>
                    <a:lnTo>
                      <a:pt x="3788" y="10487"/>
                    </a:lnTo>
                    <a:cubicBezTo>
                      <a:pt x="3860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9" y="10827"/>
                      <a:pt x="4092" y="10827"/>
                    </a:cubicBezTo>
                    <a:lnTo>
                      <a:pt x="4110" y="10917"/>
                    </a:lnTo>
                    <a:lnTo>
                      <a:pt x="4092" y="10970"/>
                    </a:lnTo>
                    <a:cubicBezTo>
                      <a:pt x="4057" y="11042"/>
                      <a:pt x="4092" y="11096"/>
                      <a:pt x="4164" y="11114"/>
                    </a:cubicBezTo>
                    <a:cubicBezTo>
                      <a:pt x="4343" y="11955"/>
                      <a:pt x="4540" y="12778"/>
                      <a:pt x="4772" y="13601"/>
                    </a:cubicBezTo>
                    <a:lnTo>
                      <a:pt x="4755" y="13601"/>
                    </a:lnTo>
                    <a:cubicBezTo>
                      <a:pt x="4415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200" y="13082"/>
                      <a:pt x="4289" y="13154"/>
                      <a:pt x="4361" y="13243"/>
                    </a:cubicBezTo>
                    <a:cubicBezTo>
                      <a:pt x="4450" y="13351"/>
                      <a:pt x="4540" y="13458"/>
                      <a:pt x="4647" y="13565"/>
                    </a:cubicBezTo>
                    <a:cubicBezTo>
                      <a:pt x="4654" y="13569"/>
                      <a:pt x="4660" y="13570"/>
                      <a:pt x="4667" y="13570"/>
                    </a:cubicBezTo>
                    <a:cubicBezTo>
                      <a:pt x="4695" y="13570"/>
                      <a:pt x="4719" y="13541"/>
                      <a:pt x="4719" y="13512"/>
                    </a:cubicBezTo>
                    <a:cubicBezTo>
                      <a:pt x="4665" y="13368"/>
                      <a:pt x="4576" y="13243"/>
                      <a:pt x="4468" y="13136"/>
                    </a:cubicBezTo>
                    <a:cubicBezTo>
                      <a:pt x="4361" y="13011"/>
                      <a:pt x="4218" y="12903"/>
                      <a:pt x="4075" y="12832"/>
                    </a:cubicBezTo>
                    <a:cubicBezTo>
                      <a:pt x="4060" y="12827"/>
                      <a:pt x="4047" y="12825"/>
                      <a:pt x="4035" y="12825"/>
                    </a:cubicBezTo>
                    <a:cubicBezTo>
                      <a:pt x="4003" y="12825"/>
                      <a:pt x="3980" y="12841"/>
                      <a:pt x="3967" y="12867"/>
                    </a:cubicBezTo>
                    <a:cubicBezTo>
                      <a:pt x="3900" y="13305"/>
                      <a:pt x="4244" y="13695"/>
                      <a:pt x="4673" y="13695"/>
                    </a:cubicBezTo>
                    <a:cubicBezTo>
                      <a:pt x="4700" y="13695"/>
                      <a:pt x="4727" y="13694"/>
                      <a:pt x="4755" y="13691"/>
                    </a:cubicBezTo>
                    <a:cubicBezTo>
                      <a:pt x="4772" y="13691"/>
                      <a:pt x="4772" y="13673"/>
                      <a:pt x="4790" y="13673"/>
                    </a:cubicBezTo>
                    <a:cubicBezTo>
                      <a:pt x="5130" y="14943"/>
                      <a:pt x="5596" y="16178"/>
                      <a:pt x="6150" y="17359"/>
                    </a:cubicBezTo>
                    <a:cubicBezTo>
                      <a:pt x="5864" y="17001"/>
                      <a:pt x="5578" y="16625"/>
                      <a:pt x="5291" y="16250"/>
                    </a:cubicBezTo>
                    <a:cubicBezTo>
                      <a:pt x="4182" y="14317"/>
                      <a:pt x="2571" y="12492"/>
                      <a:pt x="173" y="12456"/>
                    </a:cubicBezTo>
                    <a:cubicBezTo>
                      <a:pt x="138" y="12474"/>
                      <a:pt x="138" y="12527"/>
                      <a:pt x="173" y="12545"/>
                    </a:cubicBezTo>
                    <a:cubicBezTo>
                      <a:pt x="1408" y="12814"/>
                      <a:pt x="2410" y="13100"/>
                      <a:pt x="3395" y="13941"/>
                    </a:cubicBezTo>
                    <a:cubicBezTo>
                      <a:pt x="3931" y="14442"/>
                      <a:pt x="4397" y="15033"/>
                      <a:pt x="4790" y="15659"/>
                    </a:cubicBezTo>
                    <a:cubicBezTo>
                      <a:pt x="3573" y="14227"/>
                      <a:pt x="2160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77" y="13225"/>
                      <a:pt x="2840" y="13816"/>
                      <a:pt x="3967" y="14925"/>
                    </a:cubicBezTo>
                    <a:cubicBezTo>
                      <a:pt x="4431" y="15389"/>
                      <a:pt x="4859" y="15871"/>
                      <a:pt x="5269" y="16388"/>
                    </a:cubicBezTo>
                    <a:lnTo>
                      <a:pt x="5269" y="16388"/>
                    </a:lnTo>
                    <a:cubicBezTo>
                      <a:pt x="4680" y="15777"/>
                      <a:pt x="3832" y="15475"/>
                      <a:pt x="3072" y="15104"/>
                    </a:cubicBezTo>
                    <a:cubicBezTo>
                      <a:pt x="1891" y="14514"/>
                      <a:pt x="1014" y="13529"/>
                      <a:pt x="84" y="12599"/>
                    </a:cubicBezTo>
                    <a:cubicBezTo>
                      <a:pt x="77" y="12596"/>
                      <a:pt x="70" y="12594"/>
                      <a:pt x="6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92" y="13422"/>
                      <a:pt x="1426" y="14120"/>
                      <a:pt x="2231" y="14728"/>
                    </a:cubicBezTo>
                    <a:cubicBezTo>
                      <a:pt x="3198" y="15444"/>
                      <a:pt x="4361" y="15802"/>
                      <a:pt x="5309" y="16554"/>
                    </a:cubicBezTo>
                    <a:cubicBezTo>
                      <a:pt x="5318" y="16563"/>
                      <a:pt x="5332" y="16567"/>
                      <a:pt x="5345" y="16567"/>
                    </a:cubicBezTo>
                    <a:cubicBezTo>
                      <a:pt x="5359" y="16567"/>
                      <a:pt x="5372" y="16563"/>
                      <a:pt x="5381" y="16554"/>
                    </a:cubicBezTo>
                    <a:lnTo>
                      <a:pt x="5399" y="16590"/>
                    </a:lnTo>
                    <a:cubicBezTo>
                      <a:pt x="5399" y="16598"/>
                      <a:pt x="5403" y="16603"/>
                      <a:pt x="5410" y="16603"/>
                    </a:cubicBezTo>
                    <a:cubicBezTo>
                      <a:pt x="5417" y="16603"/>
                      <a:pt x="5426" y="16598"/>
                      <a:pt x="5435" y="16590"/>
                    </a:cubicBezTo>
                    <a:cubicBezTo>
                      <a:pt x="5739" y="16965"/>
                      <a:pt x="6025" y="17341"/>
                      <a:pt x="6311" y="17699"/>
                    </a:cubicBezTo>
                    <a:cubicBezTo>
                      <a:pt x="7027" y="19131"/>
                      <a:pt x="7797" y="20491"/>
                      <a:pt x="8423" y="21904"/>
                    </a:cubicBezTo>
                    <a:cubicBezTo>
                      <a:pt x="8190" y="21618"/>
                      <a:pt x="7868" y="21439"/>
                      <a:pt x="7493" y="21403"/>
                    </a:cubicBezTo>
                    <a:cubicBezTo>
                      <a:pt x="7439" y="21403"/>
                      <a:pt x="7403" y="21457"/>
                      <a:pt x="7439" y="21511"/>
                    </a:cubicBezTo>
                    <a:cubicBezTo>
                      <a:pt x="7636" y="21904"/>
                      <a:pt x="8029" y="22173"/>
                      <a:pt x="8477" y="22209"/>
                    </a:cubicBezTo>
                    <a:cubicBezTo>
                      <a:pt x="8513" y="22209"/>
                      <a:pt x="8530" y="22173"/>
                      <a:pt x="8530" y="22155"/>
                    </a:cubicBezTo>
                    <a:cubicBezTo>
                      <a:pt x="8853" y="22889"/>
                      <a:pt x="9121" y="23676"/>
                      <a:pt x="9354" y="24463"/>
                    </a:cubicBezTo>
                    <a:cubicBezTo>
                      <a:pt x="9157" y="24875"/>
                      <a:pt x="8978" y="25322"/>
                      <a:pt x="8835" y="25752"/>
                    </a:cubicBezTo>
                    <a:cubicBezTo>
                      <a:pt x="8888" y="25394"/>
                      <a:pt x="8853" y="24964"/>
                      <a:pt x="8566" y="24732"/>
                    </a:cubicBezTo>
                    <a:cubicBezTo>
                      <a:pt x="8544" y="24709"/>
                      <a:pt x="8521" y="24699"/>
                      <a:pt x="8501" y="24699"/>
                    </a:cubicBezTo>
                    <a:cubicBezTo>
                      <a:pt x="8474" y="24699"/>
                      <a:pt x="8451" y="24719"/>
                      <a:pt x="8441" y="24750"/>
                    </a:cubicBezTo>
                    <a:cubicBezTo>
                      <a:pt x="8351" y="25161"/>
                      <a:pt x="8441" y="25591"/>
                      <a:pt x="8727" y="25913"/>
                    </a:cubicBezTo>
                    <a:lnTo>
                      <a:pt x="8727" y="25967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9"/>
                      <a:pt x="8423" y="27076"/>
                      <a:pt x="8316" y="27631"/>
                    </a:cubicBezTo>
                    <a:cubicBezTo>
                      <a:pt x="8280" y="27828"/>
                      <a:pt x="8244" y="28042"/>
                      <a:pt x="8226" y="28239"/>
                    </a:cubicBezTo>
                    <a:cubicBezTo>
                      <a:pt x="8244" y="27792"/>
                      <a:pt x="8262" y="27344"/>
                      <a:pt x="8262" y="26879"/>
                    </a:cubicBezTo>
                    <a:cubicBezTo>
                      <a:pt x="8262" y="25806"/>
                      <a:pt x="7886" y="24857"/>
                      <a:pt x="7689" y="23819"/>
                    </a:cubicBezTo>
                    <a:cubicBezTo>
                      <a:pt x="7680" y="23783"/>
                      <a:pt x="7649" y="23765"/>
                      <a:pt x="7618" y="23765"/>
                    </a:cubicBezTo>
                    <a:cubicBezTo>
                      <a:pt x="7586" y="23765"/>
                      <a:pt x="7555" y="23783"/>
                      <a:pt x="7546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47" y="31747"/>
                      <a:pt x="8262" y="33483"/>
                      <a:pt x="8691" y="35147"/>
                    </a:cubicBezTo>
                    <a:cubicBezTo>
                      <a:pt x="8047" y="34001"/>
                      <a:pt x="7117" y="32964"/>
                      <a:pt x="6222" y="32015"/>
                    </a:cubicBezTo>
                    <a:cubicBezTo>
                      <a:pt x="6204" y="31800"/>
                      <a:pt x="6168" y="31550"/>
                      <a:pt x="6150" y="31317"/>
                    </a:cubicBezTo>
                    <a:cubicBezTo>
                      <a:pt x="6401" y="30619"/>
                      <a:pt x="6795" y="29868"/>
                      <a:pt x="6490" y="29152"/>
                    </a:cubicBezTo>
                    <a:cubicBezTo>
                      <a:pt x="6481" y="29125"/>
                      <a:pt x="6455" y="29112"/>
                      <a:pt x="6428" y="29112"/>
                    </a:cubicBezTo>
                    <a:cubicBezTo>
                      <a:pt x="6401" y="29112"/>
                      <a:pt x="6374" y="29125"/>
                      <a:pt x="6365" y="29152"/>
                    </a:cubicBezTo>
                    <a:cubicBezTo>
                      <a:pt x="6276" y="29367"/>
                      <a:pt x="6168" y="29563"/>
                      <a:pt x="6061" y="29760"/>
                    </a:cubicBezTo>
                    <a:cubicBezTo>
                      <a:pt x="6079" y="29385"/>
                      <a:pt x="6079" y="28991"/>
                      <a:pt x="6097" y="28615"/>
                    </a:cubicBezTo>
                    <a:cubicBezTo>
                      <a:pt x="6097" y="28579"/>
                      <a:pt x="6043" y="28543"/>
                      <a:pt x="5989" y="28543"/>
                    </a:cubicBezTo>
                    <a:cubicBezTo>
                      <a:pt x="5435" y="28776"/>
                      <a:pt x="5202" y="29367"/>
                      <a:pt x="5220" y="29939"/>
                    </a:cubicBezTo>
                    <a:cubicBezTo>
                      <a:pt x="4898" y="29528"/>
                      <a:pt x="4486" y="29188"/>
                      <a:pt x="4021" y="28937"/>
                    </a:cubicBezTo>
                    <a:cubicBezTo>
                      <a:pt x="4011" y="28934"/>
                      <a:pt x="4002" y="28933"/>
                      <a:pt x="3993" y="28933"/>
                    </a:cubicBezTo>
                    <a:cubicBezTo>
                      <a:pt x="3950" y="28933"/>
                      <a:pt x="3913" y="28965"/>
                      <a:pt x="3913" y="29009"/>
                    </a:cubicBezTo>
                    <a:cubicBezTo>
                      <a:pt x="3949" y="29492"/>
                      <a:pt x="4092" y="29957"/>
                      <a:pt x="4325" y="30369"/>
                    </a:cubicBezTo>
                    <a:lnTo>
                      <a:pt x="4289" y="30333"/>
                    </a:lnTo>
                    <a:cubicBezTo>
                      <a:pt x="4083" y="30191"/>
                      <a:pt x="3710" y="29957"/>
                      <a:pt x="3390" y="29957"/>
                    </a:cubicBezTo>
                    <a:cubicBezTo>
                      <a:pt x="3266" y="29957"/>
                      <a:pt x="3150" y="29992"/>
                      <a:pt x="3054" y="30082"/>
                    </a:cubicBezTo>
                    <a:cubicBezTo>
                      <a:pt x="2571" y="30530"/>
                      <a:pt x="3090" y="30924"/>
                      <a:pt x="3681" y="31174"/>
                    </a:cubicBezTo>
                    <a:lnTo>
                      <a:pt x="3430" y="31174"/>
                    </a:lnTo>
                    <a:cubicBezTo>
                      <a:pt x="2750" y="31246"/>
                      <a:pt x="2697" y="31800"/>
                      <a:pt x="2947" y="32337"/>
                    </a:cubicBezTo>
                    <a:cubicBezTo>
                      <a:pt x="2956" y="32364"/>
                      <a:pt x="2983" y="32377"/>
                      <a:pt x="3010" y="32377"/>
                    </a:cubicBezTo>
                    <a:cubicBezTo>
                      <a:pt x="3037" y="32377"/>
                      <a:pt x="3063" y="32364"/>
                      <a:pt x="3072" y="32337"/>
                    </a:cubicBezTo>
                    <a:cubicBezTo>
                      <a:pt x="3310" y="31989"/>
                      <a:pt x="3754" y="31890"/>
                      <a:pt x="4220" y="31890"/>
                    </a:cubicBezTo>
                    <a:cubicBezTo>
                      <a:pt x="4665" y="31890"/>
                      <a:pt x="5129" y="31981"/>
                      <a:pt x="5452" y="32033"/>
                    </a:cubicBezTo>
                    <a:cubicBezTo>
                      <a:pt x="5458" y="32035"/>
                      <a:pt x="5464" y="32036"/>
                      <a:pt x="5469" y="32036"/>
                    </a:cubicBezTo>
                    <a:cubicBezTo>
                      <a:pt x="5509" y="32036"/>
                      <a:pt x="5518" y="31977"/>
                      <a:pt x="5470" y="31961"/>
                    </a:cubicBezTo>
                    <a:cubicBezTo>
                      <a:pt x="5159" y="31832"/>
                      <a:pt x="4709" y="31735"/>
                      <a:pt x="4264" y="31735"/>
                    </a:cubicBezTo>
                    <a:cubicBezTo>
                      <a:pt x="3790" y="31735"/>
                      <a:pt x="3323" y="31845"/>
                      <a:pt x="3037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25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9" y="31926"/>
                      <a:pt x="5631" y="31997"/>
                      <a:pt x="5882" y="32033"/>
                    </a:cubicBezTo>
                    <a:lnTo>
                      <a:pt x="5882" y="32069"/>
                    </a:lnTo>
                    <a:cubicBezTo>
                      <a:pt x="5892" y="32100"/>
                      <a:pt x="5921" y="32119"/>
                      <a:pt x="5953" y="32119"/>
                    </a:cubicBezTo>
                    <a:cubicBezTo>
                      <a:pt x="5977" y="32119"/>
                      <a:pt x="6003" y="32109"/>
                      <a:pt x="6025" y="32087"/>
                    </a:cubicBezTo>
                    <a:cubicBezTo>
                      <a:pt x="6043" y="32105"/>
                      <a:pt x="6061" y="32122"/>
                      <a:pt x="6097" y="32122"/>
                    </a:cubicBezTo>
                    <a:cubicBezTo>
                      <a:pt x="6097" y="32158"/>
                      <a:pt x="6097" y="32194"/>
                      <a:pt x="6115" y="32230"/>
                    </a:cubicBezTo>
                    <a:cubicBezTo>
                      <a:pt x="6122" y="32261"/>
                      <a:pt x="6151" y="32275"/>
                      <a:pt x="6179" y="32275"/>
                    </a:cubicBezTo>
                    <a:cubicBezTo>
                      <a:pt x="6215" y="32275"/>
                      <a:pt x="6250" y="32252"/>
                      <a:pt x="6240" y="32212"/>
                    </a:cubicBezTo>
                    <a:lnTo>
                      <a:pt x="6240" y="32176"/>
                    </a:lnTo>
                    <a:cubicBezTo>
                      <a:pt x="6705" y="32695"/>
                      <a:pt x="7135" y="33232"/>
                      <a:pt x="7564" y="33769"/>
                    </a:cubicBezTo>
                    <a:cubicBezTo>
                      <a:pt x="8083" y="34449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7" y="36722"/>
                      <a:pt x="9264" y="37062"/>
                    </a:cubicBezTo>
                    <a:cubicBezTo>
                      <a:pt x="8189" y="35370"/>
                      <a:pt x="6421" y="33696"/>
                      <a:pt x="4624" y="33696"/>
                    </a:cubicBezTo>
                    <a:cubicBezTo>
                      <a:pt x="4596" y="33696"/>
                      <a:pt x="4568" y="33696"/>
                      <a:pt x="4540" y="33697"/>
                    </a:cubicBezTo>
                    <a:cubicBezTo>
                      <a:pt x="4468" y="33697"/>
                      <a:pt x="4432" y="33787"/>
                      <a:pt x="4486" y="33840"/>
                    </a:cubicBezTo>
                    <a:cubicBezTo>
                      <a:pt x="5291" y="34699"/>
                      <a:pt x="5846" y="35898"/>
                      <a:pt x="6795" y="36632"/>
                    </a:cubicBezTo>
                    <a:cubicBezTo>
                      <a:pt x="7564" y="37240"/>
                      <a:pt x="8584" y="37581"/>
                      <a:pt x="9336" y="38189"/>
                    </a:cubicBezTo>
                    <a:cubicBezTo>
                      <a:pt x="9479" y="38386"/>
                      <a:pt x="9622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800" y="38751"/>
                      <a:pt x="9819" y="38734"/>
                      <a:pt x="9819" y="38708"/>
                    </a:cubicBezTo>
                    <a:cubicBezTo>
                      <a:pt x="9801" y="38672"/>
                      <a:pt x="9783" y="38636"/>
                      <a:pt x="9747" y="38601"/>
                    </a:cubicBezTo>
                    <a:lnTo>
                      <a:pt x="9747" y="38601"/>
                    </a:lnTo>
                    <a:cubicBezTo>
                      <a:pt x="9837" y="38690"/>
                      <a:pt x="9908" y="38780"/>
                      <a:pt x="9980" y="38887"/>
                    </a:cubicBezTo>
                    <a:cubicBezTo>
                      <a:pt x="10266" y="39585"/>
                      <a:pt x="10588" y="40301"/>
                      <a:pt x="10875" y="40998"/>
                    </a:cubicBezTo>
                    <a:lnTo>
                      <a:pt x="10714" y="40909"/>
                    </a:lnTo>
                    <a:cubicBezTo>
                      <a:pt x="10570" y="40676"/>
                      <a:pt x="10392" y="40480"/>
                      <a:pt x="10213" y="40283"/>
                    </a:cubicBezTo>
                    <a:cubicBezTo>
                      <a:pt x="10034" y="40050"/>
                      <a:pt x="9801" y="39871"/>
                      <a:pt x="9533" y="39782"/>
                    </a:cubicBezTo>
                    <a:cubicBezTo>
                      <a:pt x="9523" y="39779"/>
                      <a:pt x="9514" y="39778"/>
                      <a:pt x="9505" y="39778"/>
                    </a:cubicBezTo>
                    <a:cubicBezTo>
                      <a:pt x="9444" y="39778"/>
                      <a:pt x="9394" y="39827"/>
                      <a:pt x="9425" y="39889"/>
                    </a:cubicBezTo>
                    <a:cubicBezTo>
                      <a:pt x="9712" y="40515"/>
                      <a:pt x="10266" y="40998"/>
                      <a:pt x="10946" y="41177"/>
                    </a:cubicBezTo>
                    <a:cubicBezTo>
                      <a:pt x="11394" y="42269"/>
                      <a:pt x="11734" y="43414"/>
                      <a:pt x="11948" y="44577"/>
                    </a:cubicBezTo>
                    <a:cubicBezTo>
                      <a:pt x="11948" y="44792"/>
                      <a:pt x="11931" y="44989"/>
                      <a:pt x="11913" y="45186"/>
                    </a:cubicBezTo>
                    <a:cubicBezTo>
                      <a:pt x="11805" y="44685"/>
                      <a:pt x="11555" y="44184"/>
                      <a:pt x="11161" y="44023"/>
                    </a:cubicBezTo>
                    <a:cubicBezTo>
                      <a:pt x="11144" y="44010"/>
                      <a:pt x="11125" y="44004"/>
                      <a:pt x="11107" y="44004"/>
                    </a:cubicBezTo>
                    <a:cubicBezTo>
                      <a:pt x="1105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59" y="45991"/>
                    </a:cubicBezTo>
                    <a:cubicBezTo>
                      <a:pt x="11680" y="47978"/>
                      <a:pt x="11322" y="49946"/>
                      <a:pt x="10803" y="51861"/>
                    </a:cubicBezTo>
                    <a:cubicBezTo>
                      <a:pt x="10792" y="51904"/>
                      <a:pt x="10827" y="51928"/>
                      <a:pt x="10861" y="51928"/>
                    </a:cubicBezTo>
                    <a:cubicBezTo>
                      <a:pt x="10882" y="51928"/>
                      <a:pt x="10903" y="51918"/>
                      <a:pt x="10910" y="51897"/>
                    </a:cubicBezTo>
                    <a:cubicBezTo>
                      <a:pt x="11465" y="50483"/>
                      <a:pt x="11859" y="49015"/>
                      <a:pt x="12074" y="47512"/>
                    </a:cubicBezTo>
                    <a:cubicBezTo>
                      <a:pt x="12682" y="47011"/>
                      <a:pt x="13273" y="46045"/>
                      <a:pt x="13183" y="45275"/>
                    </a:cubicBezTo>
                    <a:cubicBezTo>
                      <a:pt x="13183" y="45234"/>
                      <a:pt x="13140" y="45192"/>
                      <a:pt x="13096" y="45192"/>
                    </a:cubicBezTo>
                    <a:cubicBezTo>
                      <a:pt x="13083" y="45192"/>
                      <a:pt x="13070" y="45196"/>
                      <a:pt x="13058" y="45204"/>
                    </a:cubicBezTo>
                    <a:cubicBezTo>
                      <a:pt x="12575" y="45544"/>
                      <a:pt x="12414" y="46063"/>
                      <a:pt x="12181" y="46546"/>
                    </a:cubicBezTo>
                    <a:cubicBezTo>
                      <a:pt x="12306" y="45258"/>
                      <a:pt x="12342" y="43951"/>
                      <a:pt x="12306" y="42645"/>
                    </a:cubicBezTo>
                    <a:cubicBezTo>
                      <a:pt x="12754" y="42144"/>
                      <a:pt x="12897" y="41392"/>
                      <a:pt x="13004" y="40748"/>
                    </a:cubicBezTo>
                    <a:cubicBezTo>
                      <a:pt x="13019" y="40704"/>
                      <a:pt x="12974" y="40649"/>
                      <a:pt x="12928" y="40649"/>
                    </a:cubicBezTo>
                    <a:cubicBezTo>
                      <a:pt x="12918" y="40649"/>
                      <a:pt x="12907" y="40652"/>
                      <a:pt x="12897" y="40658"/>
                    </a:cubicBezTo>
                    <a:cubicBezTo>
                      <a:pt x="12611" y="40963"/>
                      <a:pt x="12396" y="41303"/>
                      <a:pt x="12253" y="41678"/>
                    </a:cubicBezTo>
                    <a:cubicBezTo>
                      <a:pt x="12253" y="41589"/>
                      <a:pt x="12253" y="41482"/>
                      <a:pt x="12235" y="41392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1"/>
                      <a:pt x="14203" y="35702"/>
                      <a:pt x="14937" y="34646"/>
                    </a:cubicBezTo>
                    <a:cubicBezTo>
                      <a:pt x="16011" y="33125"/>
                      <a:pt x="17049" y="31639"/>
                      <a:pt x="17818" y="29957"/>
                    </a:cubicBezTo>
                    <a:cubicBezTo>
                      <a:pt x="17850" y="29893"/>
                      <a:pt x="17810" y="29829"/>
                      <a:pt x="17751" y="29829"/>
                    </a:cubicBezTo>
                    <a:cubicBezTo>
                      <a:pt x="17743" y="29829"/>
                      <a:pt x="17736" y="29830"/>
                      <a:pt x="17729" y="29832"/>
                    </a:cubicBezTo>
                    <a:cubicBezTo>
                      <a:pt x="15617" y="30440"/>
                      <a:pt x="14114" y="32194"/>
                      <a:pt x="13273" y="34198"/>
                    </a:cubicBezTo>
                    <a:cubicBezTo>
                      <a:pt x="13452" y="33304"/>
                      <a:pt x="13648" y="32427"/>
                      <a:pt x="13863" y="31550"/>
                    </a:cubicBezTo>
                    <a:lnTo>
                      <a:pt x="13863" y="31568"/>
                    </a:lnTo>
                    <a:cubicBezTo>
                      <a:pt x="13863" y="31586"/>
                      <a:pt x="13877" y="31595"/>
                      <a:pt x="13892" y="31595"/>
                    </a:cubicBezTo>
                    <a:cubicBezTo>
                      <a:pt x="13908" y="31595"/>
                      <a:pt x="13926" y="31586"/>
                      <a:pt x="13935" y="31568"/>
                    </a:cubicBezTo>
                    <a:cubicBezTo>
                      <a:pt x="13971" y="31389"/>
                      <a:pt x="13988" y="31210"/>
                      <a:pt x="13971" y="31031"/>
                    </a:cubicBezTo>
                    <a:cubicBezTo>
                      <a:pt x="14096" y="30530"/>
                      <a:pt x="14239" y="30011"/>
                      <a:pt x="14364" y="29510"/>
                    </a:cubicBezTo>
                    <a:cubicBezTo>
                      <a:pt x="14830" y="29277"/>
                      <a:pt x="15205" y="28901"/>
                      <a:pt x="15438" y="28436"/>
                    </a:cubicBezTo>
                    <a:cubicBezTo>
                      <a:pt x="15470" y="28372"/>
                      <a:pt x="15430" y="28308"/>
                      <a:pt x="15370" y="28308"/>
                    </a:cubicBezTo>
                    <a:cubicBezTo>
                      <a:pt x="15363" y="28308"/>
                      <a:pt x="15356" y="28309"/>
                      <a:pt x="15348" y="28311"/>
                    </a:cubicBezTo>
                    <a:cubicBezTo>
                      <a:pt x="15044" y="28400"/>
                      <a:pt x="14758" y="28561"/>
                      <a:pt x="14561" y="28812"/>
                    </a:cubicBezTo>
                    <a:cubicBezTo>
                      <a:pt x="14668" y="28454"/>
                      <a:pt x="14758" y="28096"/>
                      <a:pt x="14865" y="27738"/>
                    </a:cubicBezTo>
                    <a:cubicBezTo>
                      <a:pt x="15116" y="27559"/>
                      <a:pt x="15348" y="27380"/>
                      <a:pt x="15581" y="27166"/>
                    </a:cubicBezTo>
                    <a:lnTo>
                      <a:pt x="15581" y="27166"/>
                    </a:lnTo>
                    <a:cubicBezTo>
                      <a:pt x="15563" y="27201"/>
                      <a:pt x="15527" y="27237"/>
                      <a:pt x="15510" y="27273"/>
                    </a:cubicBezTo>
                    <a:cubicBezTo>
                      <a:pt x="15495" y="27302"/>
                      <a:pt x="15516" y="27331"/>
                      <a:pt x="15544" y="27331"/>
                    </a:cubicBezTo>
                    <a:cubicBezTo>
                      <a:pt x="15550" y="27331"/>
                      <a:pt x="15557" y="27330"/>
                      <a:pt x="15563" y="27327"/>
                    </a:cubicBezTo>
                    <a:cubicBezTo>
                      <a:pt x="15635" y="27273"/>
                      <a:pt x="15688" y="27219"/>
                      <a:pt x="15742" y="27148"/>
                    </a:cubicBezTo>
                    <a:cubicBezTo>
                      <a:pt x="15753" y="27148"/>
                      <a:pt x="15765" y="27148"/>
                      <a:pt x="15776" y="27148"/>
                    </a:cubicBezTo>
                    <a:cubicBezTo>
                      <a:pt x="16485" y="27148"/>
                      <a:pt x="17324" y="26605"/>
                      <a:pt x="17764" y="26253"/>
                    </a:cubicBezTo>
                    <a:cubicBezTo>
                      <a:pt x="17818" y="26199"/>
                      <a:pt x="17782" y="26110"/>
                      <a:pt x="17711" y="26110"/>
                    </a:cubicBezTo>
                    <a:cubicBezTo>
                      <a:pt x="17263" y="26146"/>
                      <a:pt x="16816" y="26235"/>
                      <a:pt x="16404" y="26396"/>
                    </a:cubicBezTo>
                    <a:cubicBezTo>
                      <a:pt x="16941" y="25984"/>
                      <a:pt x="17389" y="25466"/>
                      <a:pt x="17729" y="24875"/>
                    </a:cubicBezTo>
                    <a:cubicBezTo>
                      <a:pt x="17746" y="24821"/>
                      <a:pt x="17711" y="24768"/>
                      <a:pt x="17675" y="24768"/>
                    </a:cubicBezTo>
                    <a:cubicBezTo>
                      <a:pt x="17102" y="24768"/>
                      <a:pt x="16565" y="25018"/>
                      <a:pt x="16207" y="25466"/>
                    </a:cubicBezTo>
                    <a:cubicBezTo>
                      <a:pt x="16386" y="24893"/>
                      <a:pt x="16351" y="24284"/>
                      <a:pt x="16082" y="23748"/>
                    </a:cubicBezTo>
                    <a:cubicBezTo>
                      <a:pt x="16071" y="23725"/>
                      <a:pt x="16040" y="23710"/>
                      <a:pt x="16009" y="23710"/>
                    </a:cubicBezTo>
                    <a:cubicBezTo>
                      <a:pt x="15989" y="23710"/>
                      <a:pt x="15971" y="23716"/>
                      <a:pt x="15957" y="23730"/>
                    </a:cubicBezTo>
                    <a:cubicBezTo>
                      <a:pt x="15581" y="24088"/>
                      <a:pt x="15313" y="24535"/>
                      <a:pt x="15170" y="25018"/>
                    </a:cubicBezTo>
                    <a:cubicBezTo>
                      <a:pt x="15098" y="24750"/>
                      <a:pt x="14991" y="24517"/>
                      <a:pt x="14830" y="24284"/>
                    </a:cubicBezTo>
                    <a:cubicBezTo>
                      <a:pt x="14735" y="24163"/>
                      <a:pt x="14334" y="23786"/>
                      <a:pt x="14067" y="23786"/>
                    </a:cubicBezTo>
                    <a:cubicBezTo>
                      <a:pt x="13980" y="23786"/>
                      <a:pt x="13907" y="23826"/>
                      <a:pt x="13863" y="23927"/>
                    </a:cubicBezTo>
                    <a:cubicBezTo>
                      <a:pt x="13613" y="24445"/>
                      <a:pt x="13809" y="25072"/>
                      <a:pt x="13988" y="25573"/>
                    </a:cubicBezTo>
                    <a:cubicBezTo>
                      <a:pt x="13775" y="25388"/>
                      <a:pt x="13495" y="25283"/>
                      <a:pt x="13209" y="25283"/>
                    </a:cubicBezTo>
                    <a:cubicBezTo>
                      <a:pt x="13135" y="25283"/>
                      <a:pt x="13060" y="25290"/>
                      <a:pt x="12986" y="25304"/>
                    </a:cubicBezTo>
                    <a:cubicBezTo>
                      <a:pt x="12951" y="25322"/>
                      <a:pt x="12933" y="25358"/>
                      <a:pt x="12933" y="25394"/>
                    </a:cubicBezTo>
                    <a:cubicBezTo>
                      <a:pt x="12933" y="26217"/>
                      <a:pt x="13738" y="27094"/>
                      <a:pt x="14597" y="27130"/>
                    </a:cubicBezTo>
                    <a:cubicBezTo>
                      <a:pt x="14633" y="27291"/>
                      <a:pt x="14686" y="27434"/>
                      <a:pt x="14758" y="27595"/>
                    </a:cubicBezTo>
                    <a:cubicBezTo>
                      <a:pt x="14758" y="27613"/>
                      <a:pt x="14758" y="27613"/>
                      <a:pt x="14776" y="27613"/>
                    </a:cubicBezTo>
                    <a:cubicBezTo>
                      <a:pt x="14776" y="27631"/>
                      <a:pt x="14776" y="27631"/>
                      <a:pt x="14776" y="27631"/>
                    </a:cubicBezTo>
                    <a:cubicBezTo>
                      <a:pt x="14758" y="27649"/>
                      <a:pt x="14758" y="27667"/>
                      <a:pt x="14776" y="27685"/>
                    </a:cubicBezTo>
                    <a:cubicBezTo>
                      <a:pt x="14615" y="28168"/>
                      <a:pt x="14454" y="28669"/>
                      <a:pt x="14311" y="29170"/>
                    </a:cubicBezTo>
                    <a:cubicBezTo>
                      <a:pt x="14311" y="29170"/>
                      <a:pt x="14311" y="29188"/>
                      <a:pt x="14311" y="29188"/>
                    </a:cubicBezTo>
                    <a:lnTo>
                      <a:pt x="14257" y="29385"/>
                    </a:lnTo>
                    <a:cubicBezTo>
                      <a:pt x="14185" y="29438"/>
                      <a:pt x="14114" y="29474"/>
                      <a:pt x="14060" y="29528"/>
                    </a:cubicBezTo>
                    <a:cubicBezTo>
                      <a:pt x="13988" y="29581"/>
                      <a:pt x="14060" y="29617"/>
                      <a:pt x="14096" y="29617"/>
                    </a:cubicBezTo>
                    <a:cubicBezTo>
                      <a:pt x="14150" y="29599"/>
                      <a:pt x="14167" y="29599"/>
                      <a:pt x="14203" y="29581"/>
                    </a:cubicBezTo>
                    <a:lnTo>
                      <a:pt x="14203" y="29581"/>
                    </a:lnTo>
                    <a:cubicBezTo>
                      <a:pt x="14114" y="29868"/>
                      <a:pt x="14024" y="30172"/>
                      <a:pt x="13935" y="30458"/>
                    </a:cubicBezTo>
                    <a:cubicBezTo>
                      <a:pt x="13863" y="30154"/>
                      <a:pt x="13738" y="29886"/>
                      <a:pt x="13541" y="29653"/>
                    </a:cubicBezTo>
                    <a:cubicBezTo>
                      <a:pt x="13527" y="29639"/>
                      <a:pt x="13511" y="29633"/>
                      <a:pt x="13495" y="29633"/>
                    </a:cubicBezTo>
                    <a:cubicBezTo>
                      <a:pt x="13469" y="29633"/>
                      <a:pt x="13445" y="29649"/>
                      <a:pt x="13434" y="29671"/>
                    </a:cubicBezTo>
                    <a:cubicBezTo>
                      <a:pt x="13326" y="30118"/>
                      <a:pt x="13523" y="30691"/>
                      <a:pt x="13738" y="31120"/>
                    </a:cubicBezTo>
                    <a:cubicBezTo>
                      <a:pt x="13595" y="31675"/>
                      <a:pt x="13452" y="32230"/>
                      <a:pt x="13308" y="32785"/>
                    </a:cubicBezTo>
                    <a:cubicBezTo>
                      <a:pt x="13308" y="32373"/>
                      <a:pt x="13183" y="31979"/>
                      <a:pt x="12968" y="31639"/>
                    </a:cubicBezTo>
                    <a:cubicBezTo>
                      <a:pt x="12951" y="31621"/>
                      <a:pt x="12928" y="31612"/>
                      <a:pt x="12906" y="31612"/>
                    </a:cubicBezTo>
                    <a:cubicBezTo>
                      <a:pt x="12883" y="31612"/>
                      <a:pt x="12861" y="31621"/>
                      <a:pt x="12843" y="31639"/>
                    </a:cubicBezTo>
                    <a:cubicBezTo>
                      <a:pt x="12628" y="32122"/>
                      <a:pt x="12843" y="32838"/>
                      <a:pt x="13183" y="33232"/>
                    </a:cubicBezTo>
                    <a:lnTo>
                      <a:pt x="13183" y="33268"/>
                    </a:lnTo>
                    <a:cubicBezTo>
                      <a:pt x="12843" y="34681"/>
                      <a:pt x="12557" y="36113"/>
                      <a:pt x="12360" y="37545"/>
                    </a:cubicBezTo>
                    <a:cubicBezTo>
                      <a:pt x="12235" y="37813"/>
                      <a:pt x="12109" y="38082"/>
                      <a:pt x="11966" y="38332"/>
                    </a:cubicBezTo>
                    <a:cubicBezTo>
                      <a:pt x="11954" y="38370"/>
                      <a:pt x="11986" y="38408"/>
                      <a:pt x="12018" y="38408"/>
                    </a:cubicBezTo>
                    <a:cubicBezTo>
                      <a:pt x="12032" y="38408"/>
                      <a:pt x="12045" y="38402"/>
                      <a:pt x="12056" y="38386"/>
                    </a:cubicBezTo>
                    <a:cubicBezTo>
                      <a:pt x="12092" y="38332"/>
                      <a:pt x="12109" y="38278"/>
                      <a:pt x="12145" y="38225"/>
                    </a:cubicBezTo>
                    <a:cubicBezTo>
                      <a:pt x="12154" y="38243"/>
                      <a:pt x="12168" y="38252"/>
                      <a:pt x="12181" y="38252"/>
                    </a:cubicBezTo>
                    <a:cubicBezTo>
                      <a:pt x="12194" y="38252"/>
                      <a:pt x="12208" y="38243"/>
                      <a:pt x="12217" y="38225"/>
                    </a:cubicBezTo>
                    <a:lnTo>
                      <a:pt x="12253" y="38189"/>
                    </a:lnTo>
                    <a:lnTo>
                      <a:pt x="12253" y="38189"/>
                    </a:lnTo>
                    <a:cubicBezTo>
                      <a:pt x="12199" y="38708"/>
                      <a:pt x="12145" y="39209"/>
                      <a:pt x="12109" y="39710"/>
                    </a:cubicBezTo>
                    <a:cubicBezTo>
                      <a:pt x="11913" y="37903"/>
                      <a:pt x="11626" y="36095"/>
                      <a:pt x="11340" y="34306"/>
                    </a:cubicBezTo>
                    <a:cubicBezTo>
                      <a:pt x="11340" y="34306"/>
                      <a:pt x="11358" y="34288"/>
                      <a:pt x="11358" y="34288"/>
                    </a:cubicBezTo>
                    <a:cubicBezTo>
                      <a:pt x="11734" y="33751"/>
                      <a:pt x="11984" y="32946"/>
                      <a:pt x="11752" y="32337"/>
                    </a:cubicBezTo>
                    <a:cubicBezTo>
                      <a:pt x="11740" y="32302"/>
                      <a:pt x="11705" y="32275"/>
                      <a:pt x="11668" y="32275"/>
                    </a:cubicBezTo>
                    <a:cubicBezTo>
                      <a:pt x="11648" y="32275"/>
                      <a:pt x="11627" y="32283"/>
                      <a:pt x="11608" y="32301"/>
                    </a:cubicBezTo>
                    <a:cubicBezTo>
                      <a:pt x="11394" y="32570"/>
                      <a:pt x="11250" y="32892"/>
                      <a:pt x="11161" y="33250"/>
                    </a:cubicBezTo>
                    <a:cubicBezTo>
                      <a:pt x="10964" y="31944"/>
                      <a:pt x="10749" y="30673"/>
                      <a:pt x="10588" y="29420"/>
                    </a:cubicBezTo>
                    <a:lnTo>
                      <a:pt x="10302" y="27362"/>
                    </a:lnTo>
                    <a:cubicBezTo>
                      <a:pt x="10642" y="26951"/>
                      <a:pt x="10803" y="26414"/>
                      <a:pt x="10785" y="25877"/>
                    </a:cubicBezTo>
                    <a:cubicBezTo>
                      <a:pt x="10785" y="25839"/>
                      <a:pt x="10740" y="25801"/>
                      <a:pt x="10695" y="25801"/>
                    </a:cubicBezTo>
                    <a:cubicBezTo>
                      <a:pt x="10677" y="25801"/>
                      <a:pt x="10658" y="25808"/>
                      <a:pt x="10642" y="25823"/>
                    </a:cubicBezTo>
                    <a:cubicBezTo>
                      <a:pt x="10445" y="26056"/>
                      <a:pt x="10302" y="26324"/>
                      <a:pt x="10195" y="26611"/>
                    </a:cubicBezTo>
                    <a:cubicBezTo>
                      <a:pt x="10087" y="25734"/>
                      <a:pt x="9980" y="24875"/>
                      <a:pt x="9873" y="23998"/>
                    </a:cubicBezTo>
                    <a:cubicBezTo>
                      <a:pt x="10177" y="23408"/>
                      <a:pt x="10535" y="22835"/>
                      <a:pt x="10946" y="22280"/>
                    </a:cubicBezTo>
                    <a:cubicBezTo>
                      <a:pt x="10955" y="22289"/>
                      <a:pt x="10964" y="22294"/>
                      <a:pt x="10973" y="22294"/>
                    </a:cubicBezTo>
                    <a:cubicBezTo>
                      <a:pt x="10982" y="22294"/>
                      <a:pt x="10991" y="22289"/>
                      <a:pt x="11000" y="22280"/>
                    </a:cubicBezTo>
                    <a:cubicBezTo>
                      <a:pt x="11171" y="22180"/>
                      <a:pt x="11376" y="22126"/>
                      <a:pt x="11588" y="22126"/>
                    </a:cubicBezTo>
                    <a:cubicBezTo>
                      <a:pt x="11642" y="22126"/>
                      <a:pt x="11697" y="22130"/>
                      <a:pt x="11752" y="22137"/>
                    </a:cubicBezTo>
                    <a:cubicBezTo>
                      <a:pt x="11662" y="22244"/>
                      <a:pt x="11573" y="22334"/>
                      <a:pt x="11447" y="22405"/>
                    </a:cubicBezTo>
                    <a:cubicBezTo>
                      <a:pt x="11268" y="22495"/>
                      <a:pt x="11072" y="22531"/>
                      <a:pt x="10875" y="22531"/>
                    </a:cubicBezTo>
                    <a:cubicBezTo>
                      <a:pt x="10821" y="22531"/>
                      <a:pt x="10785" y="22602"/>
                      <a:pt x="10857" y="22638"/>
                    </a:cubicBezTo>
                    <a:cubicBezTo>
                      <a:pt x="10933" y="22675"/>
                      <a:pt x="11012" y="22691"/>
                      <a:pt x="11092" y="22691"/>
                    </a:cubicBezTo>
                    <a:cubicBezTo>
                      <a:pt x="11439" y="22691"/>
                      <a:pt x="11792" y="22381"/>
                      <a:pt x="11966" y="22119"/>
                    </a:cubicBezTo>
                    <a:cubicBezTo>
                      <a:pt x="11984" y="22083"/>
                      <a:pt x="11966" y="22030"/>
                      <a:pt x="11931" y="22012"/>
                    </a:cubicBezTo>
                    <a:cubicBezTo>
                      <a:pt x="11832" y="21987"/>
                      <a:pt x="11732" y="21975"/>
                      <a:pt x="11632" y="21975"/>
                    </a:cubicBezTo>
                    <a:cubicBezTo>
                      <a:pt x="11442" y="21975"/>
                      <a:pt x="11254" y="22019"/>
                      <a:pt x="11089" y="22101"/>
                    </a:cubicBezTo>
                    <a:cubicBezTo>
                      <a:pt x="11394" y="21708"/>
                      <a:pt x="11716" y="21314"/>
                      <a:pt x="12074" y="20956"/>
                    </a:cubicBezTo>
                    <a:cubicBezTo>
                      <a:pt x="12271" y="20741"/>
                      <a:pt x="12485" y="20544"/>
                      <a:pt x="12700" y="20330"/>
                    </a:cubicBezTo>
                    <a:cubicBezTo>
                      <a:pt x="13165" y="20097"/>
                      <a:pt x="13666" y="19900"/>
                      <a:pt x="14167" y="19721"/>
                    </a:cubicBezTo>
                    <a:cubicBezTo>
                      <a:pt x="15259" y="19274"/>
                      <a:pt x="16422" y="18987"/>
                      <a:pt x="17621" y="18862"/>
                    </a:cubicBezTo>
                    <a:cubicBezTo>
                      <a:pt x="17675" y="18862"/>
                      <a:pt x="17675" y="18773"/>
                      <a:pt x="17621" y="18773"/>
                    </a:cubicBezTo>
                    <a:cubicBezTo>
                      <a:pt x="17575" y="18771"/>
                      <a:pt x="17528" y="18771"/>
                      <a:pt x="17482" y="18771"/>
                    </a:cubicBezTo>
                    <a:cubicBezTo>
                      <a:pt x="16213" y="18771"/>
                      <a:pt x="15056" y="19237"/>
                      <a:pt x="13899" y="19703"/>
                    </a:cubicBezTo>
                    <a:cubicBezTo>
                      <a:pt x="13697" y="19779"/>
                      <a:pt x="13476" y="19855"/>
                      <a:pt x="13263" y="19944"/>
                    </a:cubicBezTo>
                    <a:lnTo>
                      <a:pt x="13263" y="19944"/>
                    </a:lnTo>
                    <a:cubicBezTo>
                      <a:pt x="13830" y="19652"/>
                      <a:pt x="14354" y="19283"/>
                      <a:pt x="14919" y="18970"/>
                    </a:cubicBezTo>
                    <a:cubicBezTo>
                      <a:pt x="15688" y="18540"/>
                      <a:pt x="16583" y="18486"/>
                      <a:pt x="17424" y="18486"/>
                    </a:cubicBezTo>
                    <a:cubicBezTo>
                      <a:pt x="17526" y="18486"/>
                      <a:pt x="17715" y="18482"/>
                      <a:pt x="17934" y="18482"/>
                    </a:cubicBezTo>
                    <a:cubicBezTo>
                      <a:pt x="18678" y="18482"/>
                      <a:pt x="19773" y="18535"/>
                      <a:pt x="18999" y="19005"/>
                    </a:cubicBezTo>
                    <a:cubicBezTo>
                      <a:pt x="17711" y="19793"/>
                      <a:pt x="16583" y="20025"/>
                      <a:pt x="15098" y="20061"/>
                    </a:cubicBezTo>
                    <a:cubicBezTo>
                      <a:pt x="14132" y="20079"/>
                      <a:pt x="13255" y="20204"/>
                      <a:pt x="12414" y="20705"/>
                    </a:cubicBezTo>
                    <a:cubicBezTo>
                      <a:pt x="12382" y="20721"/>
                      <a:pt x="12392" y="20780"/>
                      <a:pt x="12420" y="20780"/>
                    </a:cubicBezTo>
                    <a:cubicBezTo>
                      <a:pt x="12424" y="20780"/>
                      <a:pt x="12428" y="20779"/>
                      <a:pt x="12432" y="20777"/>
                    </a:cubicBezTo>
                    <a:cubicBezTo>
                      <a:pt x="13863" y="20222"/>
                      <a:pt x="15241" y="20258"/>
                      <a:pt x="16744" y="20133"/>
                    </a:cubicBezTo>
                    <a:cubicBezTo>
                      <a:pt x="17854" y="20043"/>
                      <a:pt x="18838" y="19256"/>
                      <a:pt x="19786" y="18737"/>
                    </a:cubicBezTo>
                    <a:cubicBezTo>
                      <a:pt x="19840" y="18701"/>
                      <a:pt x="19840" y="18612"/>
                      <a:pt x="19769" y="18576"/>
                    </a:cubicBezTo>
                    <a:cubicBezTo>
                      <a:pt x="18938" y="18445"/>
                      <a:pt x="18124" y="18331"/>
                      <a:pt x="17304" y="18331"/>
                    </a:cubicBezTo>
                    <a:cubicBezTo>
                      <a:pt x="16887" y="18331"/>
                      <a:pt x="16469" y="18360"/>
                      <a:pt x="16046" y="18433"/>
                    </a:cubicBezTo>
                    <a:cubicBezTo>
                      <a:pt x="15062" y="18594"/>
                      <a:pt x="14257" y="19220"/>
                      <a:pt x="13398" y="19739"/>
                    </a:cubicBezTo>
                    <a:cubicBezTo>
                      <a:pt x="13935" y="19256"/>
                      <a:pt x="14472" y="18773"/>
                      <a:pt x="15008" y="18272"/>
                    </a:cubicBezTo>
                    <a:cubicBezTo>
                      <a:pt x="15527" y="17789"/>
                      <a:pt x="16046" y="17323"/>
                      <a:pt x="16583" y="16894"/>
                    </a:cubicBezTo>
                    <a:cubicBezTo>
                      <a:pt x="16771" y="16987"/>
                      <a:pt x="16985" y="17040"/>
                      <a:pt x="17204" y="17040"/>
                    </a:cubicBezTo>
                    <a:cubicBezTo>
                      <a:pt x="17235" y="17040"/>
                      <a:pt x="17267" y="17039"/>
                      <a:pt x="17299" y="17037"/>
                    </a:cubicBezTo>
                    <a:cubicBezTo>
                      <a:pt x="17424" y="17019"/>
                      <a:pt x="17657" y="16894"/>
                      <a:pt x="17639" y="16715"/>
                    </a:cubicBezTo>
                    <a:cubicBezTo>
                      <a:pt x="17603" y="16554"/>
                      <a:pt x="17406" y="16518"/>
                      <a:pt x="17299" y="16482"/>
                    </a:cubicBezTo>
                    <a:lnTo>
                      <a:pt x="17192" y="16446"/>
                    </a:lnTo>
                    <a:cubicBezTo>
                      <a:pt x="17514" y="16232"/>
                      <a:pt x="17836" y="15999"/>
                      <a:pt x="18194" y="15820"/>
                    </a:cubicBezTo>
                    <a:cubicBezTo>
                      <a:pt x="18194" y="15838"/>
                      <a:pt x="18230" y="15856"/>
                      <a:pt x="18265" y="15856"/>
                    </a:cubicBezTo>
                    <a:lnTo>
                      <a:pt x="18337" y="15856"/>
                    </a:lnTo>
                    <a:cubicBezTo>
                      <a:pt x="18426" y="15910"/>
                      <a:pt x="18516" y="15963"/>
                      <a:pt x="18623" y="15999"/>
                    </a:cubicBezTo>
                    <a:cubicBezTo>
                      <a:pt x="18641" y="15999"/>
                      <a:pt x="18677" y="15999"/>
                      <a:pt x="18695" y="15981"/>
                    </a:cubicBezTo>
                    <a:lnTo>
                      <a:pt x="18766" y="15981"/>
                    </a:lnTo>
                    <a:cubicBezTo>
                      <a:pt x="19303" y="16912"/>
                      <a:pt x="20109" y="17789"/>
                      <a:pt x="21272" y="17806"/>
                    </a:cubicBezTo>
                    <a:cubicBezTo>
                      <a:pt x="21325" y="17806"/>
                      <a:pt x="21361" y="17735"/>
                      <a:pt x="21325" y="17681"/>
                    </a:cubicBezTo>
                    <a:cubicBezTo>
                      <a:pt x="21164" y="17252"/>
                      <a:pt x="20914" y="16876"/>
                      <a:pt x="20574" y="16572"/>
                    </a:cubicBezTo>
                    <a:lnTo>
                      <a:pt x="20574" y="16572"/>
                    </a:lnTo>
                    <a:cubicBezTo>
                      <a:pt x="20623" y="16575"/>
                      <a:pt x="20672" y="16577"/>
                      <a:pt x="20721" y="16577"/>
                    </a:cubicBezTo>
                    <a:cubicBezTo>
                      <a:pt x="21154" y="16577"/>
                      <a:pt x="21582" y="16437"/>
                      <a:pt x="21952" y="16196"/>
                    </a:cubicBezTo>
                    <a:cubicBezTo>
                      <a:pt x="21970" y="16178"/>
                      <a:pt x="21970" y="16142"/>
                      <a:pt x="21952" y="16124"/>
                    </a:cubicBezTo>
                    <a:lnTo>
                      <a:pt x="21898" y="16160"/>
                    </a:lnTo>
                    <a:cubicBezTo>
                      <a:pt x="21661" y="15635"/>
                      <a:pt x="21023" y="15479"/>
                      <a:pt x="20379" y="15479"/>
                    </a:cubicBezTo>
                    <a:cubicBezTo>
                      <a:pt x="20342" y="15479"/>
                      <a:pt x="20306" y="15479"/>
                      <a:pt x="20270" y="15480"/>
                    </a:cubicBezTo>
                    <a:lnTo>
                      <a:pt x="20520" y="15373"/>
                    </a:lnTo>
                    <a:cubicBezTo>
                      <a:pt x="20878" y="15230"/>
                      <a:pt x="21612" y="14961"/>
                      <a:pt x="21630" y="14478"/>
                    </a:cubicBezTo>
                    <a:cubicBezTo>
                      <a:pt x="21649" y="14163"/>
                      <a:pt x="21371" y="14075"/>
                      <a:pt x="21069" y="14075"/>
                    </a:cubicBezTo>
                    <a:cubicBezTo>
                      <a:pt x="20822" y="14075"/>
                      <a:pt x="20559" y="14133"/>
                      <a:pt x="20431" y="14174"/>
                    </a:cubicBezTo>
                    <a:cubicBezTo>
                      <a:pt x="20305" y="14227"/>
                      <a:pt x="20162" y="14281"/>
                      <a:pt x="20037" y="14353"/>
                    </a:cubicBezTo>
                    <a:cubicBezTo>
                      <a:pt x="20377" y="13959"/>
                      <a:pt x="20610" y="13494"/>
                      <a:pt x="20717" y="12993"/>
                    </a:cubicBezTo>
                    <a:cubicBezTo>
                      <a:pt x="20735" y="12957"/>
                      <a:pt x="20699" y="12903"/>
                      <a:pt x="20663" y="12903"/>
                    </a:cubicBezTo>
                    <a:cubicBezTo>
                      <a:pt x="20019" y="12903"/>
                      <a:pt x="19590" y="13315"/>
                      <a:pt x="19303" y="13834"/>
                    </a:cubicBezTo>
                    <a:cubicBezTo>
                      <a:pt x="19411" y="13189"/>
                      <a:pt x="19178" y="12527"/>
                      <a:pt x="18695" y="11883"/>
                    </a:cubicBezTo>
                    <a:cubicBezTo>
                      <a:pt x="18675" y="11863"/>
                      <a:pt x="18645" y="11849"/>
                      <a:pt x="18618" y="11849"/>
                    </a:cubicBezTo>
                    <a:cubicBezTo>
                      <a:pt x="18597" y="11849"/>
                      <a:pt x="18578" y="11859"/>
                      <a:pt x="18570" y="11883"/>
                    </a:cubicBezTo>
                    <a:cubicBezTo>
                      <a:pt x="18355" y="12366"/>
                      <a:pt x="18230" y="12867"/>
                      <a:pt x="18194" y="13386"/>
                    </a:cubicBezTo>
                    <a:cubicBezTo>
                      <a:pt x="18122" y="13261"/>
                      <a:pt x="18051" y="13136"/>
                      <a:pt x="17997" y="13011"/>
                    </a:cubicBezTo>
                    <a:cubicBezTo>
                      <a:pt x="17979" y="12975"/>
                      <a:pt x="17943" y="12957"/>
                      <a:pt x="17907" y="12957"/>
                    </a:cubicBezTo>
                    <a:cubicBezTo>
                      <a:pt x="17890" y="12957"/>
                      <a:pt x="17872" y="12939"/>
                      <a:pt x="17872" y="12939"/>
                    </a:cubicBezTo>
                    <a:lnTo>
                      <a:pt x="17818" y="12939"/>
                    </a:lnTo>
                    <a:cubicBezTo>
                      <a:pt x="17782" y="12939"/>
                      <a:pt x="17764" y="12975"/>
                      <a:pt x="17746" y="12993"/>
                    </a:cubicBezTo>
                    <a:cubicBezTo>
                      <a:pt x="17478" y="13816"/>
                      <a:pt x="17406" y="14979"/>
                      <a:pt x="18104" y="15605"/>
                    </a:cubicBezTo>
                    <a:cubicBezTo>
                      <a:pt x="18086" y="15641"/>
                      <a:pt x="18086" y="15677"/>
                      <a:pt x="18104" y="15695"/>
                    </a:cubicBezTo>
                    <a:cubicBezTo>
                      <a:pt x="17657" y="15910"/>
                      <a:pt x="17227" y="16160"/>
                      <a:pt x="16816" y="16446"/>
                    </a:cubicBezTo>
                    <a:cubicBezTo>
                      <a:pt x="16762" y="16446"/>
                      <a:pt x="16726" y="16464"/>
                      <a:pt x="16691" y="16482"/>
                    </a:cubicBezTo>
                    <a:cubicBezTo>
                      <a:pt x="16673" y="16500"/>
                      <a:pt x="16655" y="16518"/>
                      <a:pt x="16673" y="16536"/>
                    </a:cubicBezTo>
                    <a:cubicBezTo>
                      <a:pt x="16315" y="16786"/>
                      <a:pt x="15993" y="17037"/>
                      <a:pt x="15671" y="17305"/>
                    </a:cubicBezTo>
                    <a:cubicBezTo>
                      <a:pt x="15867" y="16983"/>
                      <a:pt x="15975" y="16572"/>
                      <a:pt x="15796" y="16250"/>
                    </a:cubicBezTo>
                    <a:cubicBezTo>
                      <a:pt x="15786" y="16220"/>
                      <a:pt x="15765" y="16207"/>
                      <a:pt x="15743" y="16207"/>
                    </a:cubicBezTo>
                    <a:cubicBezTo>
                      <a:pt x="15724" y="16207"/>
                      <a:pt x="15705" y="16216"/>
                      <a:pt x="15688" y="16232"/>
                    </a:cubicBezTo>
                    <a:cubicBezTo>
                      <a:pt x="15384" y="16536"/>
                      <a:pt x="15277" y="16983"/>
                      <a:pt x="15366" y="17413"/>
                    </a:cubicBezTo>
                    <a:cubicBezTo>
                      <a:pt x="15348" y="17466"/>
                      <a:pt x="15313" y="17520"/>
                      <a:pt x="15295" y="17574"/>
                    </a:cubicBezTo>
                    <a:cubicBezTo>
                      <a:pt x="15295" y="17574"/>
                      <a:pt x="15295" y="17592"/>
                      <a:pt x="15295" y="17610"/>
                    </a:cubicBezTo>
                    <a:cubicBezTo>
                      <a:pt x="14346" y="18415"/>
                      <a:pt x="13452" y="19327"/>
                      <a:pt x="12611" y="20151"/>
                    </a:cubicBezTo>
                    <a:lnTo>
                      <a:pt x="12539" y="20169"/>
                    </a:lnTo>
                    <a:cubicBezTo>
                      <a:pt x="12521" y="20186"/>
                      <a:pt x="12521" y="20204"/>
                      <a:pt x="12521" y="20222"/>
                    </a:cubicBezTo>
                    <a:lnTo>
                      <a:pt x="12217" y="20526"/>
                    </a:lnTo>
                    <a:cubicBezTo>
                      <a:pt x="12074" y="20616"/>
                      <a:pt x="11948" y="20741"/>
                      <a:pt x="11841" y="20884"/>
                    </a:cubicBezTo>
                    <a:cubicBezTo>
                      <a:pt x="11769" y="20956"/>
                      <a:pt x="11680" y="21045"/>
                      <a:pt x="11590" y="21135"/>
                    </a:cubicBezTo>
                    <a:cubicBezTo>
                      <a:pt x="12020" y="20330"/>
                      <a:pt x="12342" y="19471"/>
                      <a:pt x="12557" y="18594"/>
                    </a:cubicBezTo>
                    <a:cubicBezTo>
                      <a:pt x="12682" y="18129"/>
                      <a:pt x="12807" y="17627"/>
                      <a:pt x="12951" y="17126"/>
                    </a:cubicBezTo>
                    <a:cubicBezTo>
                      <a:pt x="13147" y="17037"/>
                      <a:pt x="13308" y="16912"/>
                      <a:pt x="13452" y="16733"/>
                    </a:cubicBezTo>
                    <a:cubicBezTo>
                      <a:pt x="13595" y="16572"/>
                      <a:pt x="13666" y="16375"/>
                      <a:pt x="13666" y="16160"/>
                    </a:cubicBezTo>
                    <a:cubicBezTo>
                      <a:pt x="13666" y="16108"/>
                      <a:pt x="13638" y="16074"/>
                      <a:pt x="13601" y="16074"/>
                    </a:cubicBezTo>
                    <a:cubicBezTo>
                      <a:pt x="13588" y="16074"/>
                      <a:pt x="13573" y="16079"/>
                      <a:pt x="13559" y="16088"/>
                    </a:cubicBezTo>
                    <a:cubicBezTo>
                      <a:pt x="13362" y="16214"/>
                      <a:pt x="13201" y="16357"/>
                      <a:pt x="13094" y="16554"/>
                    </a:cubicBezTo>
                    <a:cubicBezTo>
                      <a:pt x="13255" y="15874"/>
                      <a:pt x="13362" y="15194"/>
                      <a:pt x="13416" y="14496"/>
                    </a:cubicBezTo>
                    <a:cubicBezTo>
                      <a:pt x="13430" y="14501"/>
                      <a:pt x="13445" y="14503"/>
                      <a:pt x="13458" y="14503"/>
                    </a:cubicBezTo>
                    <a:cubicBezTo>
                      <a:pt x="13496" y="14503"/>
                      <a:pt x="13528" y="14486"/>
                      <a:pt x="13541" y="14460"/>
                    </a:cubicBezTo>
                    <a:lnTo>
                      <a:pt x="13648" y="14299"/>
                    </a:lnTo>
                    <a:cubicBezTo>
                      <a:pt x="13702" y="14245"/>
                      <a:pt x="13738" y="14174"/>
                      <a:pt x="13774" y="14102"/>
                    </a:cubicBezTo>
                    <a:cubicBezTo>
                      <a:pt x="14722" y="13852"/>
                      <a:pt x="15706" y="12760"/>
                      <a:pt x="15331" y="11776"/>
                    </a:cubicBezTo>
                    <a:cubicBezTo>
                      <a:pt x="15324" y="11755"/>
                      <a:pt x="15305" y="11745"/>
                      <a:pt x="15287" y="11745"/>
                    </a:cubicBezTo>
                    <a:cubicBezTo>
                      <a:pt x="15259" y="11745"/>
                      <a:pt x="15230" y="11768"/>
                      <a:pt x="15241" y="11812"/>
                    </a:cubicBezTo>
                    <a:cubicBezTo>
                      <a:pt x="15545" y="12724"/>
                      <a:pt x="14686" y="13458"/>
                      <a:pt x="13899" y="13869"/>
                    </a:cubicBezTo>
                    <a:cubicBezTo>
                      <a:pt x="13953" y="13780"/>
                      <a:pt x="14006" y="13673"/>
                      <a:pt x="14042" y="13583"/>
                    </a:cubicBezTo>
                    <a:cubicBezTo>
                      <a:pt x="14078" y="13547"/>
                      <a:pt x="14078" y="13512"/>
                      <a:pt x="14096" y="13476"/>
                    </a:cubicBezTo>
                    <a:cubicBezTo>
                      <a:pt x="14096" y="13458"/>
                      <a:pt x="14096" y="13440"/>
                      <a:pt x="14096" y="13422"/>
                    </a:cubicBezTo>
                    <a:cubicBezTo>
                      <a:pt x="14812" y="12921"/>
                      <a:pt x="15205" y="12080"/>
                      <a:pt x="15134" y="11203"/>
                    </a:cubicBezTo>
                    <a:cubicBezTo>
                      <a:pt x="15134" y="11174"/>
                      <a:pt x="15110" y="11145"/>
                      <a:pt x="15082" y="11145"/>
                    </a:cubicBezTo>
                    <a:cubicBezTo>
                      <a:pt x="15075" y="11145"/>
                      <a:pt x="15069" y="11146"/>
                      <a:pt x="15062" y="11149"/>
                    </a:cubicBezTo>
                    <a:cubicBezTo>
                      <a:pt x="14794" y="11221"/>
                      <a:pt x="14561" y="11400"/>
                      <a:pt x="14436" y="11633"/>
                    </a:cubicBezTo>
                    <a:cubicBezTo>
                      <a:pt x="14454" y="11346"/>
                      <a:pt x="14454" y="11042"/>
                      <a:pt x="14436" y="10738"/>
                    </a:cubicBezTo>
                    <a:cubicBezTo>
                      <a:pt x="14436" y="10709"/>
                      <a:pt x="14400" y="10679"/>
                      <a:pt x="14367" y="10679"/>
                    </a:cubicBezTo>
                    <a:cubicBezTo>
                      <a:pt x="14360" y="10679"/>
                      <a:pt x="14353" y="10681"/>
                      <a:pt x="14346" y="10684"/>
                    </a:cubicBezTo>
                    <a:cubicBezTo>
                      <a:pt x="13935" y="10845"/>
                      <a:pt x="13613" y="11203"/>
                      <a:pt x="13505" y="11650"/>
                    </a:cubicBezTo>
                    <a:cubicBezTo>
                      <a:pt x="13421" y="11483"/>
                      <a:pt x="13087" y="10999"/>
                      <a:pt x="12859" y="10999"/>
                    </a:cubicBezTo>
                    <a:cubicBezTo>
                      <a:pt x="12795" y="10999"/>
                      <a:pt x="12739" y="11037"/>
                      <a:pt x="12700" y="11132"/>
                    </a:cubicBezTo>
                    <a:cubicBezTo>
                      <a:pt x="12682" y="11060"/>
                      <a:pt x="12664" y="10988"/>
                      <a:pt x="12664" y="10917"/>
                    </a:cubicBezTo>
                    <a:cubicBezTo>
                      <a:pt x="12664" y="10869"/>
                      <a:pt x="12632" y="10837"/>
                      <a:pt x="12595" y="10837"/>
                    </a:cubicBezTo>
                    <a:cubicBezTo>
                      <a:pt x="12577" y="10837"/>
                      <a:pt x="12557" y="10845"/>
                      <a:pt x="12539" y="10863"/>
                    </a:cubicBezTo>
                    <a:cubicBezTo>
                      <a:pt x="11931" y="11382"/>
                      <a:pt x="11984" y="13082"/>
                      <a:pt x="12700" y="13583"/>
                    </a:cubicBezTo>
                    <a:cubicBezTo>
                      <a:pt x="12378" y="13494"/>
                      <a:pt x="12092" y="13333"/>
                      <a:pt x="11859" y="13082"/>
                    </a:cubicBezTo>
                    <a:cubicBezTo>
                      <a:pt x="11698" y="12921"/>
                      <a:pt x="11590" y="12706"/>
                      <a:pt x="11573" y="12492"/>
                    </a:cubicBezTo>
                    <a:cubicBezTo>
                      <a:pt x="11537" y="12205"/>
                      <a:pt x="11698" y="12008"/>
                      <a:pt x="11823" y="11776"/>
                    </a:cubicBezTo>
                    <a:cubicBezTo>
                      <a:pt x="11838" y="11747"/>
                      <a:pt x="11817" y="11717"/>
                      <a:pt x="11789" y="11717"/>
                    </a:cubicBezTo>
                    <a:cubicBezTo>
                      <a:pt x="11783" y="11717"/>
                      <a:pt x="11776" y="11719"/>
                      <a:pt x="11769" y="11722"/>
                    </a:cubicBezTo>
                    <a:cubicBezTo>
                      <a:pt x="11358" y="12008"/>
                      <a:pt x="11340" y="12545"/>
                      <a:pt x="11573" y="12957"/>
                    </a:cubicBezTo>
                    <a:cubicBezTo>
                      <a:pt x="11841" y="13386"/>
                      <a:pt x="12324" y="13673"/>
                      <a:pt x="12843" y="13691"/>
                    </a:cubicBezTo>
                    <a:cubicBezTo>
                      <a:pt x="12861" y="13691"/>
                      <a:pt x="12879" y="13691"/>
                      <a:pt x="12879" y="13673"/>
                    </a:cubicBezTo>
                    <a:cubicBezTo>
                      <a:pt x="12915" y="13691"/>
                      <a:pt x="12951" y="13708"/>
                      <a:pt x="13004" y="13708"/>
                    </a:cubicBezTo>
                    <a:cubicBezTo>
                      <a:pt x="13058" y="13887"/>
                      <a:pt x="13076" y="14066"/>
                      <a:pt x="13112" y="14245"/>
                    </a:cubicBezTo>
                    <a:cubicBezTo>
                      <a:pt x="13112" y="14297"/>
                      <a:pt x="13154" y="14325"/>
                      <a:pt x="13193" y="14325"/>
                    </a:cubicBezTo>
                    <a:cubicBezTo>
                      <a:pt x="13221" y="14325"/>
                      <a:pt x="13247" y="14311"/>
                      <a:pt x="13255" y="14281"/>
                    </a:cubicBezTo>
                    <a:cubicBezTo>
                      <a:pt x="13273" y="14263"/>
                      <a:pt x="13291" y="14263"/>
                      <a:pt x="13308" y="14245"/>
                    </a:cubicBezTo>
                    <a:lnTo>
                      <a:pt x="13308" y="14245"/>
                    </a:lnTo>
                    <a:cubicBezTo>
                      <a:pt x="13183" y="15605"/>
                      <a:pt x="12933" y="16930"/>
                      <a:pt x="12557" y="18236"/>
                    </a:cubicBezTo>
                    <a:cubicBezTo>
                      <a:pt x="12611" y="17735"/>
                      <a:pt x="12611" y="17234"/>
                      <a:pt x="12539" y="16733"/>
                    </a:cubicBezTo>
                    <a:cubicBezTo>
                      <a:pt x="12360" y="15587"/>
                      <a:pt x="11358" y="15104"/>
                      <a:pt x="10857" y="14138"/>
                    </a:cubicBezTo>
                    <a:cubicBezTo>
                      <a:pt x="10844" y="14119"/>
                      <a:pt x="10827" y="14111"/>
                      <a:pt x="10811" y="14111"/>
                    </a:cubicBezTo>
                    <a:cubicBezTo>
                      <a:pt x="10780" y="14111"/>
                      <a:pt x="10749" y="14139"/>
                      <a:pt x="10749" y="14174"/>
                    </a:cubicBezTo>
                    <a:cubicBezTo>
                      <a:pt x="11036" y="15265"/>
                      <a:pt x="10893" y="16393"/>
                      <a:pt x="11036" y="17502"/>
                    </a:cubicBezTo>
                    <a:cubicBezTo>
                      <a:pt x="11179" y="18683"/>
                      <a:pt x="11752" y="19632"/>
                      <a:pt x="11555" y="20866"/>
                    </a:cubicBezTo>
                    <a:cubicBezTo>
                      <a:pt x="11412" y="21153"/>
                      <a:pt x="11268" y="21439"/>
                      <a:pt x="11107" y="21708"/>
                    </a:cubicBezTo>
                    <a:cubicBezTo>
                      <a:pt x="10606" y="22298"/>
                      <a:pt x="10159" y="22942"/>
                      <a:pt x="9783" y="23622"/>
                    </a:cubicBezTo>
                    <a:cubicBezTo>
                      <a:pt x="9694" y="22763"/>
                      <a:pt x="9586" y="21886"/>
                      <a:pt x="9515" y="21028"/>
                    </a:cubicBezTo>
                    <a:cubicBezTo>
                      <a:pt x="9783" y="20652"/>
                      <a:pt x="9890" y="20186"/>
                      <a:pt x="9819" y="19739"/>
                    </a:cubicBezTo>
                    <a:cubicBezTo>
                      <a:pt x="9807" y="19704"/>
                      <a:pt x="9773" y="19685"/>
                      <a:pt x="9741" y="19685"/>
                    </a:cubicBezTo>
                    <a:cubicBezTo>
                      <a:pt x="9723" y="19685"/>
                      <a:pt x="9706" y="19691"/>
                      <a:pt x="9694" y="19703"/>
                    </a:cubicBezTo>
                    <a:cubicBezTo>
                      <a:pt x="9586" y="19793"/>
                      <a:pt x="9479" y="19918"/>
                      <a:pt x="9425" y="20061"/>
                    </a:cubicBezTo>
                    <a:cubicBezTo>
                      <a:pt x="9336" y="19005"/>
                      <a:pt x="9264" y="17967"/>
                      <a:pt x="9210" y="16912"/>
                    </a:cubicBezTo>
                    <a:cubicBezTo>
                      <a:pt x="9210" y="16643"/>
                      <a:pt x="9193" y="16393"/>
                      <a:pt x="9193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29" y="14676"/>
                      <a:pt x="9699" y="14648"/>
                      <a:pt x="9668" y="14648"/>
                    </a:cubicBezTo>
                    <a:cubicBezTo>
                      <a:pt x="9651" y="14648"/>
                      <a:pt x="9635" y="14656"/>
                      <a:pt x="9622" y="14675"/>
                    </a:cubicBezTo>
                    <a:cubicBezTo>
                      <a:pt x="9425" y="14854"/>
                      <a:pt x="9282" y="15086"/>
                      <a:pt x="9193" y="15337"/>
                    </a:cubicBezTo>
                    <a:cubicBezTo>
                      <a:pt x="9193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36" y="12295"/>
                      <a:pt x="10338" y="10469"/>
                      <a:pt x="11429" y="8823"/>
                    </a:cubicBezTo>
                    <a:cubicBezTo>
                      <a:pt x="12235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53" y="5405"/>
                      <a:pt x="13917" y="5638"/>
                      <a:pt x="13845" y="5835"/>
                    </a:cubicBezTo>
                    <a:cubicBezTo>
                      <a:pt x="13774" y="6103"/>
                      <a:pt x="13684" y="6371"/>
                      <a:pt x="13595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41" y="9915"/>
                      <a:pt x="10749" y="10756"/>
                      <a:pt x="9962" y="11812"/>
                    </a:cubicBezTo>
                    <a:cubicBezTo>
                      <a:pt x="9936" y="11850"/>
                      <a:pt x="9957" y="11880"/>
                      <a:pt x="9984" y="11880"/>
                    </a:cubicBezTo>
                    <a:cubicBezTo>
                      <a:pt x="9994" y="11880"/>
                      <a:pt x="10006" y="11875"/>
                      <a:pt x="10016" y="11865"/>
                    </a:cubicBezTo>
                    <a:cubicBezTo>
                      <a:pt x="12056" y="9915"/>
                      <a:pt x="13953" y="7624"/>
                      <a:pt x="14167" y="4689"/>
                    </a:cubicBezTo>
                    <a:cubicBezTo>
                      <a:pt x="14167" y="4651"/>
                      <a:pt x="14130" y="4621"/>
                      <a:pt x="14089" y="4621"/>
                    </a:cubicBezTo>
                    <a:cubicBezTo>
                      <a:pt x="14074" y="4621"/>
                      <a:pt x="14057" y="4626"/>
                      <a:pt x="14042" y="4636"/>
                    </a:cubicBezTo>
                    <a:cubicBezTo>
                      <a:pt x="13112" y="5763"/>
                      <a:pt x="11931" y="6640"/>
                      <a:pt x="11054" y="7803"/>
                    </a:cubicBezTo>
                    <a:cubicBezTo>
                      <a:pt x="10159" y="8948"/>
                      <a:pt x="9712" y="10434"/>
                      <a:pt x="9550" y="11847"/>
                    </a:cubicBezTo>
                    <a:cubicBezTo>
                      <a:pt x="9550" y="11865"/>
                      <a:pt x="9568" y="11883"/>
                      <a:pt x="9604" y="11883"/>
                    </a:cubicBezTo>
                    <a:cubicBezTo>
                      <a:pt x="9497" y="12169"/>
                      <a:pt x="9407" y="12456"/>
                      <a:pt x="9336" y="12760"/>
                    </a:cubicBezTo>
                    <a:cubicBezTo>
                      <a:pt x="9479" y="10970"/>
                      <a:pt x="9712" y="9217"/>
                      <a:pt x="9908" y="7445"/>
                    </a:cubicBezTo>
                    <a:cubicBezTo>
                      <a:pt x="10213" y="7123"/>
                      <a:pt x="10409" y="6729"/>
                      <a:pt x="10481" y="6300"/>
                    </a:cubicBezTo>
                    <a:cubicBezTo>
                      <a:pt x="10481" y="6256"/>
                      <a:pt x="10445" y="6224"/>
                      <a:pt x="10412" y="6224"/>
                    </a:cubicBezTo>
                    <a:cubicBezTo>
                      <a:pt x="10405" y="6224"/>
                      <a:pt x="10398" y="6225"/>
                      <a:pt x="10392" y="6228"/>
                    </a:cubicBezTo>
                    <a:cubicBezTo>
                      <a:pt x="10230" y="6318"/>
                      <a:pt x="10105" y="6443"/>
                      <a:pt x="10016" y="6604"/>
                    </a:cubicBezTo>
                    <a:cubicBezTo>
                      <a:pt x="10069" y="6157"/>
                      <a:pt x="10105" y="5691"/>
                      <a:pt x="10159" y="5244"/>
                    </a:cubicBezTo>
                    <a:cubicBezTo>
                      <a:pt x="10177" y="5226"/>
                      <a:pt x="10195" y="5208"/>
                      <a:pt x="10177" y="5172"/>
                    </a:cubicBezTo>
                    <a:cubicBezTo>
                      <a:pt x="10177" y="5155"/>
                      <a:pt x="10177" y="5137"/>
                      <a:pt x="10159" y="5101"/>
                    </a:cubicBezTo>
                    <a:cubicBezTo>
                      <a:pt x="10159" y="5083"/>
                      <a:pt x="10159" y="5029"/>
                      <a:pt x="10159" y="4976"/>
                    </a:cubicBezTo>
                    <a:cubicBezTo>
                      <a:pt x="10553" y="4850"/>
                      <a:pt x="10857" y="4510"/>
                      <a:pt x="10946" y="4117"/>
                    </a:cubicBezTo>
                    <a:lnTo>
                      <a:pt x="11036" y="4099"/>
                    </a:lnTo>
                    <a:cubicBezTo>
                      <a:pt x="11290" y="4295"/>
                      <a:pt x="11576" y="4362"/>
                      <a:pt x="11878" y="4362"/>
                    </a:cubicBezTo>
                    <a:cubicBezTo>
                      <a:pt x="12539" y="4362"/>
                      <a:pt x="13275" y="4038"/>
                      <a:pt x="13920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50" y="4045"/>
                      <a:pt x="14167" y="3991"/>
                      <a:pt x="14167" y="3938"/>
                    </a:cubicBezTo>
                    <a:cubicBezTo>
                      <a:pt x="14054" y="3402"/>
                      <a:pt x="13514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80" y="2846"/>
                      <a:pt x="13631" y="2309"/>
                      <a:pt x="13953" y="1772"/>
                    </a:cubicBezTo>
                    <a:cubicBezTo>
                      <a:pt x="13971" y="1719"/>
                      <a:pt x="13935" y="1647"/>
                      <a:pt x="13881" y="1647"/>
                    </a:cubicBezTo>
                    <a:cubicBezTo>
                      <a:pt x="13733" y="1637"/>
                      <a:pt x="13583" y="1629"/>
                      <a:pt x="13436" y="1629"/>
                    </a:cubicBezTo>
                    <a:cubicBezTo>
                      <a:pt x="13049" y="1629"/>
                      <a:pt x="12676" y="1687"/>
                      <a:pt x="12378" y="1933"/>
                    </a:cubicBezTo>
                    <a:cubicBezTo>
                      <a:pt x="12485" y="1593"/>
                      <a:pt x="12503" y="1218"/>
                      <a:pt x="12449" y="860"/>
                    </a:cubicBezTo>
                    <a:cubicBezTo>
                      <a:pt x="12436" y="834"/>
                      <a:pt x="12414" y="817"/>
                      <a:pt x="12388" y="817"/>
                    </a:cubicBezTo>
                    <a:cubicBezTo>
                      <a:pt x="12379" y="817"/>
                      <a:pt x="12370" y="819"/>
                      <a:pt x="12360" y="824"/>
                    </a:cubicBezTo>
                    <a:lnTo>
                      <a:pt x="12288" y="896"/>
                    </a:lnTo>
                    <a:cubicBezTo>
                      <a:pt x="12324" y="699"/>
                      <a:pt x="12432" y="663"/>
                      <a:pt x="12432" y="502"/>
                    </a:cubicBezTo>
                    <a:cubicBezTo>
                      <a:pt x="12432" y="466"/>
                      <a:pt x="12396" y="448"/>
                      <a:pt x="12378" y="430"/>
                    </a:cubicBezTo>
                    <a:cubicBezTo>
                      <a:pt x="12292" y="411"/>
                      <a:pt x="12211" y="401"/>
                      <a:pt x="12133" y="401"/>
                    </a:cubicBezTo>
                    <a:cubicBezTo>
                      <a:pt x="11642" y="401"/>
                      <a:pt x="11306" y="770"/>
                      <a:pt x="11089" y="1218"/>
                    </a:cubicBezTo>
                    <a:cubicBezTo>
                      <a:pt x="11018" y="824"/>
                      <a:pt x="10910" y="448"/>
                      <a:pt x="10857" y="72"/>
                    </a:cubicBezTo>
                    <a:cubicBezTo>
                      <a:pt x="10857" y="19"/>
                      <a:pt x="10821" y="1"/>
                      <a:pt x="107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5872100" y="1591175"/>
                <a:ext cx="266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6" extrusionOk="0">
                    <a:moveTo>
                      <a:pt x="997" y="1"/>
                    </a:moveTo>
                    <a:cubicBezTo>
                      <a:pt x="603" y="430"/>
                      <a:pt x="281" y="914"/>
                      <a:pt x="13" y="1415"/>
                    </a:cubicBezTo>
                    <a:cubicBezTo>
                      <a:pt x="0" y="1440"/>
                      <a:pt x="23" y="1465"/>
                      <a:pt x="44" y="1465"/>
                    </a:cubicBezTo>
                    <a:cubicBezTo>
                      <a:pt x="53" y="1465"/>
                      <a:pt x="61" y="1461"/>
                      <a:pt x="66" y="1450"/>
                    </a:cubicBezTo>
                    <a:cubicBezTo>
                      <a:pt x="371" y="967"/>
                      <a:pt x="782" y="556"/>
                      <a:pt x="1051" y="55"/>
                    </a:cubicBezTo>
                    <a:cubicBezTo>
                      <a:pt x="1063" y="29"/>
                      <a:pt x="1040" y="4"/>
                      <a:pt x="1019" y="4"/>
                    </a:cubicBezTo>
                    <a:cubicBezTo>
                      <a:pt x="1011" y="4"/>
                      <a:pt x="1002" y="8"/>
                      <a:pt x="997" y="19"/>
                    </a:cubicBezTo>
                    <a:lnTo>
                      <a:pt x="997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2"/>
              <p:cNvSpPr/>
              <p:nvPr/>
            </p:nvSpPr>
            <p:spPr>
              <a:xfrm>
                <a:off x="5665475" y="1644125"/>
                <a:ext cx="225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79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4" y="774"/>
                      <a:pt x="854" y="779"/>
                      <a:pt x="863" y="779"/>
                    </a:cubicBezTo>
                    <a:cubicBezTo>
                      <a:pt x="885" y="779"/>
                      <a:pt x="900" y="754"/>
                      <a:pt x="887" y="728"/>
                    </a:cubicBezTo>
                    <a:cubicBezTo>
                      <a:pt x="636" y="460"/>
                      <a:pt x="368" y="227"/>
                      <a:pt x="82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2"/>
              <p:cNvSpPr/>
              <p:nvPr/>
            </p:nvSpPr>
            <p:spPr>
              <a:xfrm>
                <a:off x="5745350" y="1477100"/>
                <a:ext cx="2330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91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3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5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3" y="1"/>
                    </a:moveTo>
                    <a:cubicBezTo>
                      <a:pt x="40" y="1"/>
                      <a:pt x="0" y="24"/>
                      <a:pt x="0" y="72"/>
                    </a:cubicBezTo>
                    <a:cubicBezTo>
                      <a:pt x="54" y="591"/>
                      <a:pt x="287" y="1307"/>
                      <a:pt x="806" y="1540"/>
                    </a:cubicBezTo>
                    <a:cubicBezTo>
                      <a:pt x="824" y="1557"/>
                      <a:pt x="842" y="1575"/>
                      <a:pt x="842" y="1575"/>
                    </a:cubicBezTo>
                    <a:cubicBezTo>
                      <a:pt x="853" y="1586"/>
                      <a:pt x="865" y="1591"/>
                      <a:pt x="877" y="1591"/>
                    </a:cubicBezTo>
                    <a:cubicBezTo>
                      <a:pt x="904" y="1591"/>
                      <a:pt x="925" y="1570"/>
                      <a:pt x="913" y="1557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2" y="1217"/>
                      <a:pt x="752" y="985"/>
                      <a:pt x="645" y="770"/>
                    </a:cubicBezTo>
                    <a:cubicBezTo>
                      <a:pt x="537" y="484"/>
                      <a:pt x="358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2"/>
              <p:cNvSpPr/>
              <p:nvPr/>
            </p:nvSpPr>
            <p:spPr>
              <a:xfrm>
                <a:off x="5565725" y="1123475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3" y="0"/>
                    </a:moveTo>
                    <a:cubicBezTo>
                      <a:pt x="31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3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2"/>
                      <a:pt x="1209" y="653"/>
                    </a:cubicBezTo>
                    <a:lnTo>
                      <a:pt x="1209" y="653"/>
                    </a:lnTo>
                    <a:lnTo>
                      <a:pt x="1191" y="671"/>
                    </a:lnTo>
                    <a:cubicBezTo>
                      <a:pt x="868" y="384"/>
                      <a:pt x="457" y="223"/>
                      <a:pt x="99" y="8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2"/>
              <p:cNvSpPr/>
              <p:nvPr/>
            </p:nvSpPr>
            <p:spPr>
              <a:xfrm>
                <a:off x="5766375" y="8937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3" y="0"/>
                      <a:pt x="591" y="90"/>
                      <a:pt x="502" y="161"/>
                    </a:cubicBezTo>
                    <a:lnTo>
                      <a:pt x="520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5" y="322"/>
                      <a:pt x="824" y="197"/>
                      <a:pt x="842" y="72"/>
                    </a:cubicBezTo>
                    <a:cubicBezTo>
                      <a:pt x="842" y="36"/>
                      <a:pt x="824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2"/>
              <p:cNvSpPr/>
              <p:nvPr/>
            </p:nvSpPr>
            <p:spPr>
              <a:xfrm>
                <a:off x="5589100" y="10493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1" y="1"/>
                      <a:pt x="1" y="51"/>
                      <a:pt x="41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1" y="349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9" y="217"/>
                      <a:pt x="703" y="163"/>
                      <a:pt x="667" y="163"/>
                    </a:cubicBezTo>
                    <a:cubicBezTo>
                      <a:pt x="608" y="163"/>
                      <a:pt x="548" y="171"/>
                      <a:pt x="488" y="171"/>
                    </a:cubicBezTo>
                    <a:cubicBezTo>
                      <a:pt x="458" y="171"/>
                      <a:pt x="429" y="169"/>
                      <a:pt x="399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5965625" y="11762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0"/>
                    </a:moveTo>
                    <a:cubicBezTo>
                      <a:pt x="34" y="0"/>
                      <a:pt x="0" y="28"/>
                      <a:pt x="12" y="63"/>
                    </a:cubicBezTo>
                    <a:cubicBezTo>
                      <a:pt x="48" y="188"/>
                      <a:pt x="137" y="295"/>
                      <a:pt x="244" y="385"/>
                    </a:cubicBezTo>
                    <a:cubicBezTo>
                      <a:pt x="322" y="447"/>
                      <a:pt x="439" y="535"/>
                      <a:pt x="550" y="535"/>
                    </a:cubicBezTo>
                    <a:cubicBezTo>
                      <a:pt x="568" y="535"/>
                      <a:pt x="585" y="533"/>
                      <a:pt x="602" y="528"/>
                    </a:cubicBezTo>
                    <a:cubicBezTo>
                      <a:pt x="638" y="510"/>
                      <a:pt x="638" y="474"/>
                      <a:pt x="638" y="439"/>
                    </a:cubicBezTo>
                    <a:cubicBezTo>
                      <a:pt x="567" y="349"/>
                      <a:pt x="459" y="331"/>
                      <a:pt x="370" y="278"/>
                    </a:cubicBezTo>
                    <a:lnTo>
                      <a:pt x="352" y="278"/>
                    </a:lnTo>
                    <a:cubicBezTo>
                      <a:pt x="244" y="224"/>
                      <a:pt x="173" y="134"/>
                      <a:pt x="119" y="27"/>
                    </a:cubicBezTo>
                    <a:cubicBezTo>
                      <a:pt x="107" y="8"/>
                      <a:pt x="8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5621425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4" y="717"/>
                      <a:pt x="179" y="431"/>
                      <a:pt x="341" y="216"/>
                    </a:cubicBezTo>
                    <a:lnTo>
                      <a:pt x="341" y="216"/>
                    </a:lnTo>
                    <a:cubicBezTo>
                      <a:pt x="323" y="556"/>
                      <a:pt x="287" y="896"/>
                      <a:pt x="215" y="1236"/>
                    </a:cubicBezTo>
                    <a:cubicBezTo>
                      <a:pt x="215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2"/>
              <p:cNvSpPr/>
              <p:nvPr/>
            </p:nvSpPr>
            <p:spPr>
              <a:xfrm>
                <a:off x="5742675" y="91502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3"/>
                    </a:moveTo>
                    <a:lnTo>
                      <a:pt x="125" y="133"/>
                    </a:lnTo>
                    <a:cubicBezTo>
                      <a:pt x="340" y="151"/>
                      <a:pt x="394" y="473"/>
                      <a:pt x="430" y="777"/>
                    </a:cubicBezTo>
                    <a:cubicBezTo>
                      <a:pt x="269" y="598"/>
                      <a:pt x="161" y="365"/>
                      <a:pt x="125" y="133"/>
                    </a:cubicBezTo>
                    <a:close/>
                    <a:moveTo>
                      <a:pt x="128" y="1"/>
                    </a:moveTo>
                    <a:cubicBezTo>
                      <a:pt x="105" y="1"/>
                      <a:pt x="80" y="3"/>
                      <a:pt x="54" y="7"/>
                    </a:cubicBezTo>
                    <a:cubicBezTo>
                      <a:pt x="18" y="7"/>
                      <a:pt x="0" y="25"/>
                      <a:pt x="0" y="61"/>
                    </a:cubicBezTo>
                    <a:cubicBezTo>
                      <a:pt x="36" y="383"/>
                      <a:pt x="179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1" y="1269"/>
                      <a:pt x="477" y="1269"/>
                    </a:cubicBezTo>
                    <a:cubicBezTo>
                      <a:pt x="492" y="1269"/>
                      <a:pt x="510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7" y="902"/>
                    </a:lnTo>
                    <a:cubicBezTo>
                      <a:pt x="537" y="499"/>
                      <a:pt x="490" y="1"/>
                      <a:pt x="1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2"/>
              <p:cNvSpPr/>
              <p:nvPr/>
            </p:nvSpPr>
            <p:spPr>
              <a:xfrm>
                <a:off x="5940850" y="1632250"/>
                <a:ext cx="548750" cy="129840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36" extrusionOk="0">
                    <a:moveTo>
                      <a:pt x="9879" y="4746"/>
                    </a:moveTo>
                    <a:cubicBezTo>
                      <a:pt x="9879" y="4836"/>
                      <a:pt x="9843" y="4925"/>
                      <a:pt x="9843" y="4997"/>
                    </a:cubicBezTo>
                    <a:cubicBezTo>
                      <a:pt x="9557" y="5498"/>
                      <a:pt x="9431" y="6160"/>
                      <a:pt x="8984" y="6500"/>
                    </a:cubicBezTo>
                    <a:cubicBezTo>
                      <a:pt x="9038" y="5802"/>
                      <a:pt x="9467" y="5283"/>
                      <a:pt x="9879" y="4746"/>
                    </a:cubicBezTo>
                    <a:close/>
                    <a:moveTo>
                      <a:pt x="10201" y="6178"/>
                    </a:moveTo>
                    <a:lnTo>
                      <a:pt x="10201" y="6178"/>
                    </a:lnTo>
                    <a:cubicBezTo>
                      <a:pt x="10523" y="6608"/>
                      <a:pt x="10720" y="7126"/>
                      <a:pt x="10774" y="7663"/>
                    </a:cubicBezTo>
                    <a:cubicBezTo>
                      <a:pt x="10362" y="7359"/>
                      <a:pt x="10344" y="6697"/>
                      <a:pt x="10201" y="6178"/>
                    </a:cubicBezTo>
                    <a:close/>
                    <a:moveTo>
                      <a:pt x="9700" y="9560"/>
                    </a:moveTo>
                    <a:cubicBezTo>
                      <a:pt x="9700" y="9668"/>
                      <a:pt x="9700" y="9775"/>
                      <a:pt x="9718" y="9864"/>
                    </a:cubicBezTo>
                    <a:cubicBezTo>
                      <a:pt x="9575" y="10204"/>
                      <a:pt x="9414" y="10544"/>
                      <a:pt x="9235" y="10849"/>
                    </a:cubicBezTo>
                    <a:cubicBezTo>
                      <a:pt x="9342" y="10401"/>
                      <a:pt x="9503" y="9972"/>
                      <a:pt x="9700" y="9560"/>
                    </a:cubicBezTo>
                    <a:close/>
                    <a:moveTo>
                      <a:pt x="11758" y="11314"/>
                    </a:moveTo>
                    <a:cubicBezTo>
                      <a:pt x="11973" y="11475"/>
                      <a:pt x="12169" y="11672"/>
                      <a:pt x="12313" y="11904"/>
                    </a:cubicBezTo>
                    <a:cubicBezTo>
                      <a:pt x="12080" y="11743"/>
                      <a:pt x="11901" y="11547"/>
                      <a:pt x="11758" y="11314"/>
                    </a:cubicBezTo>
                    <a:close/>
                    <a:moveTo>
                      <a:pt x="10523" y="14446"/>
                    </a:moveTo>
                    <a:cubicBezTo>
                      <a:pt x="10917" y="14607"/>
                      <a:pt x="11185" y="14965"/>
                      <a:pt x="11257" y="15376"/>
                    </a:cubicBezTo>
                    <a:cubicBezTo>
                      <a:pt x="10899" y="15179"/>
                      <a:pt x="10720" y="14803"/>
                      <a:pt x="10523" y="14446"/>
                    </a:cubicBezTo>
                    <a:close/>
                    <a:moveTo>
                      <a:pt x="12169" y="13443"/>
                    </a:moveTo>
                    <a:lnTo>
                      <a:pt x="12169" y="13443"/>
                    </a:lnTo>
                    <a:cubicBezTo>
                      <a:pt x="12277" y="13551"/>
                      <a:pt x="12384" y="13676"/>
                      <a:pt x="12509" y="13766"/>
                    </a:cubicBezTo>
                    <a:lnTo>
                      <a:pt x="12492" y="13766"/>
                    </a:lnTo>
                    <a:cubicBezTo>
                      <a:pt x="12814" y="14231"/>
                      <a:pt x="13172" y="14660"/>
                      <a:pt x="13547" y="15072"/>
                    </a:cubicBezTo>
                    <a:cubicBezTo>
                      <a:pt x="14084" y="15680"/>
                      <a:pt x="14800" y="16074"/>
                      <a:pt x="15337" y="16665"/>
                    </a:cubicBezTo>
                    <a:cubicBezTo>
                      <a:pt x="15345" y="16673"/>
                      <a:pt x="15354" y="16676"/>
                      <a:pt x="15363" y="16676"/>
                    </a:cubicBezTo>
                    <a:cubicBezTo>
                      <a:pt x="15393" y="16676"/>
                      <a:pt x="15418" y="16638"/>
                      <a:pt x="15391" y="16611"/>
                    </a:cubicBezTo>
                    <a:cubicBezTo>
                      <a:pt x="14943" y="16038"/>
                      <a:pt x="14299" y="15680"/>
                      <a:pt x="13816" y="15143"/>
                    </a:cubicBezTo>
                    <a:cubicBezTo>
                      <a:pt x="13512" y="14821"/>
                      <a:pt x="13225" y="14481"/>
                      <a:pt x="12957" y="14123"/>
                    </a:cubicBezTo>
                    <a:lnTo>
                      <a:pt x="12957" y="14123"/>
                    </a:lnTo>
                    <a:cubicBezTo>
                      <a:pt x="13243" y="14320"/>
                      <a:pt x="13565" y="14481"/>
                      <a:pt x="13869" y="14660"/>
                    </a:cubicBezTo>
                    <a:cubicBezTo>
                      <a:pt x="15140" y="15376"/>
                      <a:pt x="15874" y="16271"/>
                      <a:pt x="16715" y="17434"/>
                    </a:cubicBezTo>
                    <a:cubicBezTo>
                      <a:pt x="16954" y="17758"/>
                      <a:pt x="17372" y="18060"/>
                      <a:pt x="17066" y="18060"/>
                    </a:cubicBezTo>
                    <a:cubicBezTo>
                      <a:pt x="16983" y="18060"/>
                      <a:pt x="16848" y="18038"/>
                      <a:pt x="16643" y="17989"/>
                    </a:cubicBezTo>
                    <a:cubicBezTo>
                      <a:pt x="15856" y="17792"/>
                      <a:pt x="15140" y="17166"/>
                      <a:pt x="14567" y="16665"/>
                    </a:cubicBezTo>
                    <a:cubicBezTo>
                      <a:pt x="13655" y="15841"/>
                      <a:pt x="12903" y="14857"/>
                      <a:pt x="12313" y="13783"/>
                    </a:cubicBezTo>
                    <a:lnTo>
                      <a:pt x="12169" y="13443"/>
                    </a:lnTo>
                    <a:close/>
                    <a:moveTo>
                      <a:pt x="10702" y="17953"/>
                    </a:moveTo>
                    <a:cubicBezTo>
                      <a:pt x="10774" y="18472"/>
                      <a:pt x="10630" y="18973"/>
                      <a:pt x="10344" y="19385"/>
                    </a:cubicBezTo>
                    <a:cubicBezTo>
                      <a:pt x="10219" y="18866"/>
                      <a:pt x="10487" y="18418"/>
                      <a:pt x="10702" y="17953"/>
                    </a:cubicBezTo>
                    <a:close/>
                    <a:moveTo>
                      <a:pt x="8841" y="18919"/>
                    </a:moveTo>
                    <a:cubicBezTo>
                      <a:pt x="9020" y="19259"/>
                      <a:pt x="9181" y="19707"/>
                      <a:pt x="9074" y="20065"/>
                    </a:cubicBezTo>
                    <a:cubicBezTo>
                      <a:pt x="8912" y="19707"/>
                      <a:pt x="8823" y="19313"/>
                      <a:pt x="8841" y="18919"/>
                    </a:cubicBezTo>
                    <a:close/>
                    <a:moveTo>
                      <a:pt x="16124" y="20011"/>
                    </a:moveTo>
                    <a:lnTo>
                      <a:pt x="16124" y="20011"/>
                    </a:lnTo>
                    <a:cubicBezTo>
                      <a:pt x="16436" y="20115"/>
                      <a:pt x="16747" y="20269"/>
                      <a:pt x="17010" y="20473"/>
                    </a:cubicBezTo>
                    <a:lnTo>
                      <a:pt x="17010" y="20473"/>
                    </a:lnTo>
                    <a:cubicBezTo>
                      <a:pt x="16860" y="20452"/>
                      <a:pt x="16725" y="20400"/>
                      <a:pt x="16589" y="20315"/>
                    </a:cubicBezTo>
                    <a:cubicBezTo>
                      <a:pt x="16500" y="20244"/>
                      <a:pt x="16393" y="20172"/>
                      <a:pt x="16285" y="20118"/>
                    </a:cubicBezTo>
                    <a:lnTo>
                      <a:pt x="16214" y="20118"/>
                    </a:lnTo>
                    <a:cubicBezTo>
                      <a:pt x="16196" y="20118"/>
                      <a:pt x="16178" y="20118"/>
                      <a:pt x="16160" y="20136"/>
                    </a:cubicBezTo>
                    <a:cubicBezTo>
                      <a:pt x="16142" y="20100"/>
                      <a:pt x="16124" y="20047"/>
                      <a:pt x="16124" y="20011"/>
                    </a:cubicBezTo>
                    <a:close/>
                    <a:moveTo>
                      <a:pt x="15963" y="20172"/>
                    </a:moveTo>
                    <a:lnTo>
                      <a:pt x="15981" y="20208"/>
                    </a:lnTo>
                    <a:lnTo>
                      <a:pt x="15999" y="20190"/>
                    </a:lnTo>
                    <a:cubicBezTo>
                      <a:pt x="16017" y="20261"/>
                      <a:pt x="16035" y="20315"/>
                      <a:pt x="16053" y="20387"/>
                    </a:cubicBezTo>
                    <a:cubicBezTo>
                      <a:pt x="16088" y="20476"/>
                      <a:pt x="16106" y="20584"/>
                      <a:pt x="16124" y="20673"/>
                    </a:cubicBezTo>
                    <a:cubicBezTo>
                      <a:pt x="16124" y="20709"/>
                      <a:pt x="16106" y="20745"/>
                      <a:pt x="16088" y="20780"/>
                    </a:cubicBezTo>
                    <a:cubicBezTo>
                      <a:pt x="16053" y="20655"/>
                      <a:pt x="15999" y="20530"/>
                      <a:pt x="15981" y="20387"/>
                    </a:cubicBezTo>
                    <a:lnTo>
                      <a:pt x="15981" y="20369"/>
                    </a:lnTo>
                    <a:cubicBezTo>
                      <a:pt x="15999" y="20369"/>
                      <a:pt x="15981" y="20351"/>
                      <a:pt x="15981" y="20333"/>
                    </a:cubicBezTo>
                    <a:cubicBezTo>
                      <a:pt x="15981" y="20279"/>
                      <a:pt x="15963" y="20226"/>
                      <a:pt x="15963" y="20172"/>
                    </a:cubicBezTo>
                    <a:close/>
                    <a:moveTo>
                      <a:pt x="16375" y="20530"/>
                    </a:moveTo>
                    <a:cubicBezTo>
                      <a:pt x="16411" y="20584"/>
                      <a:pt x="16464" y="20637"/>
                      <a:pt x="16500" y="20673"/>
                    </a:cubicBezTo>
                    <a:cubicBezTo>
                      <a:pt x="16536" y="20780"/>
                      <a:pt x="16554" y="20888"/>
                      <a:pt x="16554" y="20995"/>
                    </a:cubicBezTo>
                    <a:cubicBezTo>
                      <a:pt x="16500" y="20924"/>
                      <a:pt x="16446" y="20852"/>
                      <a:pt x="16411" y="20780"/>
                    </a:cubicBezTo>
                    <a:cubicBezTo>
                      <a:pt x="16394" y="20697"/>
                      <a:pt x="16362" y="20629"/>
                      <a:pt x="16343" y="20548"/>
                    </a:cubicBezTo>
                    <a:lnTo>
                      <a:pt x="16343" y="20548"/>
                    </a:lnTo>
                    <a:cubicBezTo>
                      <a:pt x="16357" y="20548"/>
                      <a:pt x="16358" y="20546"/>
                      <a:pt x="16375" y="20530"/>
                    </a:cubicBezTo>
                    <a:close/>
                    <a:moveTo>
                      <a:pt x="12169" y="14034"/>
                    </a:moveTo>
                    <a:cubicBezTo>
                      <a:pt x="12187" y="14088"/>
                      <a:pt x="12205" y="14141"/>
                      <a:pt x="12223" y="14195"/>
                    </a:cubicBezTo>
                    <a:cubicBezTo>
                      <a:pt x="12277" y="15376"/>
                      <a:pt x="12474" y="16539"/>
                      <a:pt x="12384" y="17738"/>
                    </a:cubicBezTo>
                    <a:cubicBezTo>
                      <a:pt x="12384" y="17756"/>
                      <a:pt x="12398" y="17765"/>
                      <a:pt x="12411" y="17765"/>
                    </a:cubicBezTo>
                    <a:cubicBezTo>
                      <a:pt x="12424" y="17765"/>
                      <a:pt x="12438" y="17756"/>
                      <a:pt x="12438" y="17738"/>
                    </a:cubicBezTo>
                    <a:cubicBezTo>
                      <a:pt x="12545" y="16718"/>
                      <a:pt x="12527" y="15698"/>
                      <a:pt x="12402" y="14678"/>
                    </a:cubicBezTo>
                    <a:lnTo>
                      <a:pt x="12402" y="14678"/>
                    </a:lnTo>
                    <a:cubicBezTo>
                      <a:pt x="12509" y="14982"/>
                      <a:pt x="12617" y="15287"/>
                      <a:pt x="12706" y="15591"/>
                    </a:cubicBezTo>
                    <a:cubicBezTo>
                      <a:pt x="12688" y="15609"/>
                      <a:pt x="12688" y="15627"/>
                      <a:pt x="12706" y="15627"/>
                    </a:cubicBezTo>
                    <a:cubicBezTo>
                      <a:pt x="12957" y="16826"/>
                      <a:pt x="13064" y="17917"/>
                      <a:pt x="12796" y="19116"/>
                    </a:cubicBezTo>
                    <a:cubicBezTo>
                      <a:pt x="12653" y="19778"/>
                      <a:pt x="12420" y="20405"/>
                      <a:pt x="12241" y="21031"/>
                    </a:cubicBezTo>
                    <a:cubicBezTo>
                      <a:pt x="12187" y="20190"/>
                      <a:pt x="11990" y="19313"/>
                      <a:pt x="11990" y="18490"/>
                    </a:cubicBezTo>
                    <a:cubicBezTo>
                      <a:pt x="12008" y="17005"/>
                      <a:pt x="12098" y="15519"/>
                      <a:pt x="12169" y="14034"/>
                    </a:cubicBezTo>
                    <a:close/>
                    <a:moveTo>
                      <a:pt x="16858" y="20584"/>
                    </a:moveTo>
                    <a:cubicBezTo>
                      <a:pt x="16952" y="20624"/>
                      <a:pt x="17056" y="20644"/>
                      <a:pt x="17162" y="20644"/>
                    </a:cubicBezTo>
                    <a:cubicBezTo>
                      <a:pt x="17198" y="20644"/>
                      <a:pt x="17234" y="20642"/>
                      <a:pt x="17270" y="20637"/>
                    </a:cubicBezTo>
                    <a:cubicBezTo>
                      <a:pt x="17287" y="20637"/>
                      <a:pt x="17323" y="20619"/>
                      <a:pt x="17323" y="20602"/>
                    </a:cubicBezTo>
                    <a:cubicBezTo>
                      <a:pt x="17484" y="20673"/>
                      <a:pt x="17681" y="20709"/>
                      <a:pt x="17860" y="20727"/>
                    </a:cubicBezTo>
                    <a:cubicBezTo>
                      <a:pt x="18021" y="20798"/>
                      <a:pt x="18164" y="20852"/>
                      <a:pt x="18307" y="20924"/>
                    </a:cubicBezTo>
                    <a:cubicBezTo>
                      <a:pt x="18486" y="20995"/>
                      <a:pt x="18647" y="21103"/>
                      <a:pt x="18791" y="21228"/>
                    </a:cubicBezTo>
                    <a:cubicBezTo>
                      <a:pt x="19059" y="21389"/>
                      <a:pt x="18952" y="21818"/>
                      <a:pt x="18630" y="21818"/>
                    </a:cubicBezTo>
                    <a:cubicBezTo>
                      <a:pt x="18604" y="21822"/>
                      <a:pt x="18578" y="21823"/>
                      <a:pt x="18552" y="21823"/>
                    </a:cubicBezTo>
                    <a:cubicBezTo>
                      <a:pt x="18163" y="21823"/>
                      <a:pt x="17753" y="21464"/>
                      <a:pt x="17484" y="21246"/>
                    </a:cubicBezTo>
                    <a:cubicBezTo>
                      <a:pt x="17466" y="21228"/>
                      <a:pt x="17431" y="21192"/>
                      <a:pt x="17413" y="21174"/>
                    </a:cubicBezTo>
                    <a:cubicBezTo>
                      <a:pt x="17305" y="20995"/>
                      <a:pt x="17162" y="20834"/>
                      <a:pt x="16983" y="20745"/>
                    </a:cubicBezTo>
                    <a:lnTo>
                      <a:pt x="16912" y="20655"/>
                    </a:lnTo>
                    <a:cubicBezTo>
                      <a:pt x="16894" y="20637"/>
                      <a:pt x="16876" y="20619"/>
                      <a:pt x="16858" y="20584"/>
                    </a:cubicBezTo>
                    <a:close/>
                    <a:moveTo>
                      <a:pt x="9270" y="14481"/>
                    </a:moveTo>
                    <a:cubicBezTo>
                      <a:pt x="9235" y="14768"/>
                      <a:pt x="9181" y="15036"/>
                      <a:pt x="9145" y="15322"/>
                    </a:cubicBezTo>
                    <a:cubicBezTo>
                      <a:pt x="8930" y="15913"/>
                      <a:pt x="8662" y="16486"/>
                      <a:pt x="8358" y="17022"/>
                    </a:cubicBezTo>
                    <a:cubicBezTo>
                      <a:pt x="7696" y="18168"/>
                      <a:pt x="6765" y="19170"/>
                      <a:pt x="6175" y="20387"/>
                    </a:cubicBezTo>
                    <a:cubicBezTo>
                      <a:pt x="6162" y="20412"/>
                      <a:pt x="6194" y="20437"/>
                      <a:pt x="6226" y="20437"/>
                    </a:cubicBezTo>
                    <a:cubicBezTo>
                      <a:pt x="6240" y="20437"/>
                      <a:pt x="6254" y="20433"/>
                      <a:pt x="6264" y="20423"/>
                    </a:cubicBezTo>
                    <a:cubicBezTo>
                      <a:pt x="6962" y="19295"/>
                      <a:pt x="7731" y="18204"/>
                      <a:pt x="8447" y="17094"/>
                    </a:cubicBezTo>
                    <a:cubicBezTo>
                      <a:pt x="8680" y="16718"/>
                      <a:pt x="8877" y="16307"/>
                      <a:pt x="9038" y="15895"/>
                    </a:cubicBezTo>
                    <a:lnTo>
                      <a:pt x="9038" y="15895"/>
                    </a:lnTo>
                    <a:cubicBezTo>
                      <a:pt x="8984" y="16271"/>
                      <a:pt x="8912" y="16647"/>
                      <a:pt x="8841" y="17022"/>
                    </a:cubicBezTo>
                    <a:cubicBezTo>
                      <a:pt x="8089" y="19134"/>
                      <a:pt x="6640" y="21085"/>
                      <a:pt x="4510" y="21836"/>
                    </a:cubicBezTo>
                    <a:cubicBezTo>
                      <a:pt x="4510" y="21836"/>
                      <a:pt x="5190" y="20315"/>
                      <a:pt x="5280" y="20136"/>
                    </a:cubicBezTo>
                    <a:cubicBezTo>
                      <a:pt x="5727" y="19403"/>
                      <a:pt x="6210" y="18687"/>
                      <a:pt x="6711" y="17989"/>
                    </a:cubicBezTo>
                    <a:cubicBezTo>
                      <a:pt x="7570" y="16808"/>
                      <a:pt x="8376" y="15609"/>
                      <a:pt x="9270" y="14481"/>
                    </a:cubicBezTo>
                    <a:close/>
                    <a:moveTo>
                      <a:pt x="13619" y="20816"/>
                    </a:moveTo>
                    <a:lnTo>
                      <a:pt x="13619" y="20870"/>
                    </a:lnTo>
                    <a:cubicBezTo>
                      <a:pt x="13494" y="21246"/>
                      <a:pt x="13350" y="21604"/>
                      <a:pt x="13172" y="21944"/>
                    </a:cubicBezTo>
                    <a:cubicBezTo>
                      <a:pt x="13172" y="21550"/>
                      <a:pt x="13422" y="21192"/>
                      <a:pt x="13619" y="20816"/>
                    </a:cubicBezTo>
                    <a:close/>
                    <a:moveTo>
                      <a:pt x="8215" y="21156"/>
                    </a:moveTo>
                    <a:lnTo>
                      <a:pt x="8215" y="21156"/>
                    </a:lnTo>
                    <a:cubicBezTo>
                      <a:pt x="8340" y="21425"/>
                      <a:pt x="8429" y="21729"/>
                      <a:pt x="8465" y="22033"/>
                    </a:cubicBezTo>
                    <a:cubicBezTo>
                      <a:pt x="8304" y="21765"/>
                      <a:pt x="8232" y="21460"/>
                      <a:pt x="8215" y="21156"/>
                    </a:cubicBezTo>
                    <a:close/>
                    <a:moveTo>
                      <a:pt x="15838" y="20834"/>
                    </a:moveTo>
                    <a:lnTo>
                      <a:pt x="15892" y="21210"/>
                    </a:lnTo>
                    <a:cubicBezTo>
                      <a:pt x="15892" y="21250"/>
                      <a:pt x="15922" y="21270"/>
                      <a:pt x="15952" y="21270"/>
                    </a:cubicBezTo>
                    <a:cubicBezTo>
                      <a:pt x="15962" y="21270"/>
                      <a:pt x="15972" y="21268"/>
                      <a:pt x="15981" y="21264"/>
                    </a:cubicBezTo>
                    <a:lnTo>
                      <a:pt x="15981" y="21264"/>
                    </a:lnTo>
                    <a:cubicBezTo>
                      <a:pt x="15945" y="21478"/>
                      <a:pt x="15927" y="21711"/>
                      <a:pt x="15909" y="21926"/>
                    </a:cubicBezTo>
                    <a:cubicBezTo>
                      <a:pt x="15731" y="22105"/>
                      <a:pt x="15605" y="22319"/>
                      <a:pt x="15534" y="22552"/>
                    </a:cubicBezTo>
                    <a:cubicBezTo>
                      <a:pt x="15408" y="21997"/>
                      <a:pt x="15641" y="21389"/>
                      <a:pt x="15838" y="20834"/>
                    </a:cubicBezTo>
                    <a:close/>
                    <a:moveTo>
                      <a:pt x="16697" y="20834"/>
                    </a:moveTo>
                    <a:lnTo>
                      <a:pt x="16697" y="20834"/>
                    </a:lnTo>
                    <a:cubicBezTo>
                      <a:pt x="16768" y="20888"/>
                      <a:pt x="16840" y="20942"/>
                      <a:pt x="16912" y="20995"/>
                    </a:cubicBezTo>
                    <a:cubicBezTo>
                      <a:pt x="17055" y="21138"/>
                      <a:pt x="17234" y="21282"/>
                      <a:pt x="17395" y="21407"/>
                    </a:cubicBezTo>
                    <a:cubicBezTo>
                      <a:pt x="17466" y="21532"/>
                      <a:pt x="17502" y="21639"/>
                      <a:pt x="17538" y="21711"/>
                    </a:cubicBezTo>
                    <a:cubicBezTo>
                      <a:pt x="17735" y="22051"/>
                      <a:pt x="17860" y="22427"/>
                      <a:pt x="17914" y="22820"/>
                    </a:cubicBezTo>
                    <a:lnTo>
                      <a:pt x="17914" y="22838"/>
                    </a:lnTo>
                    <a:cubicBezTo>
                      <a:pt x="17502" y="22606"/>
                      <a:pt x="17144" y="22302"/>
                      <a:pt x="16876" y="21944"/>
                    </a:cubicBezTo>
                    <a:cubicBezTo>
                      <a:pt x="16804" y="21818"/>
                      <a:pt x="16733" y="21711"/>
                      <a:pt x="16679" y="21586"/>
                    </a:cubicBezTo>
                    <a:cubicBezTo>
                      <a:pt x="16643" y="21443"/>
                      <a:pt x="16589" y="21299"/>
                      <a:pt x="16536" y="21174"/>
                    </a:cubicBezTo>
                    <a:lnTo>
                      <a:pt x="16536" y="21174"/>
                    </a:lnTo>
                    <a:lnTo>
                      <a:pt x="16572" y="21210"/>
                    </a:lnTo>
                    <a:cubicBezTo>
                      <a:pt x="16584" y="21228"/>
                      <a:pt x="16601" y="21236"/>
                      <a:pt x="16620" y="21236"/>
                    </a:cubicBezTo>
                    <a:cubicBezTo>
                      <a:pt x="16657" y="21236"/>
                      <a:pt x="16697" y="21204"/>
                      <a:pt x="16697" y="21156"/>
                    </a:cubicBezTo>
                    <a:cubicBezTo>
                      <a:pt x="16715" y="21049"/>
                      <a:pt x="16715" y="20942"/>
                      <a:pt x="16697" y="20834"/>
                    </a:cubicBezTo>
                    <a:close/>
                    <a:moveTo>
                      <a:pt x="16321" y="21156"/>
                    </a:moveTo>
                    <a:cubicBezTo>
                      <a:pt x="16375" y="21353"/>
                      <a:pt x="16464" y="21550"/>
                      <a:pt x="16572" y="21729"/>
                    </a:cubicBezTo>
                    <a:cubicBezTo>
                      <a:pt x="16625" y="22140"/>
                      <a:pt x="16572" y="22534"/>
                      <a:pt x="16375" y="22910"/>
                    </a:cubicBezTo>
                    <a:lnTo>
                      <a:pt x="16375" y="22892"/>
                    </a:lnTo>
                    <a:cubicBezTo>
                      <a:pt x="16311" y="23031"/>
                      <a:pt x="16202" y="23164"/>
                      <a:pt x="16128" y="23164"/>
                    </a:cubicBezTo>
                    <a:cubicBezTo>
                      <a:pt x="16079" y="23164"/>
                      <a:pt x="16045" y="23104"/>
                      <a:pt x="16053" y="22946"/>
                    </a:cubicBezTo>
                    <a:cubicBezTo>
                      <a:pt x="16053" y="22677"/>
                      <a:pt x="16071" y="22427"/>
                      <a:pt x="16088" y="22158"/>
                    </a:cubicBezTo>
                    <a:cubicBezTo>
                      <a:pt x="16106" y="21854"/>
                      <a:pt x="16142" y="21532"/>
                      <a:pt x="16178" y="21228"/>
                    </a:cubicBezTo>
                    <a:lnTo>
                      <a:pt x="16196" y="21246"/>
                    </a:lnTo>
                    <a:cubicBezTo>
                      <a:pt x="16211" y="21256"/>
                      <a:pt x="16227" y="21260"/>
                      <a:pt x="16243" y="21260"/>
                    </a:cubicBezTo>
                    <a:cubicBezTo>
                      <a:pt x="16284" y="21260"/>
                      <a:pt x="16321" y="21231"/>
                      <a:pt x="16321" y="21192"/>
                    </a:cubicBezTo>
                    <a:lnTo>
                      <a:pt x="16321" y="21156"/>
                    </a:lnTo>
                    <a:close/>
                    <a:moveTo>
                      <a:pt x="7535" y="22677"/>
                    </a:moveTo>
                    <a:lnTo>
                      <a:pt x="7535" y="22695"/>
                    </a:lnTo>
                    <a:lnTo>
                      <a:pt x="7517" y="22695"/>
                    </a:lnTo>
                    <a:lnTo>
                      <a:pt x="7499" y="22713"/>
                    </a:lnTo>
                    <a:cubicBezTo>
                      <a:pt x="7463" y="22731"/>
                      <a:pt x="7463" y="22767"/>
                      <a:pt x="7481" y="22803"/>
                    </a:cubicBezTo>
                    <a:cubicBezTo>
                      <a:pt x="7302" y="23053"/>
                      <a:pt x="7051" y="23250"/>
                      <a:pt x="6765" y="23393"/>
                    </a:cubicBezTo>
                    <a:cubicBezTo>
                      <a:pt x="6962" y="23107"/>
                      <a:pt x="7230" y="22856"/>
                      <a:pt x="7535" y="22677"/>
                    </a:cubicBezTo>
                    <a:close/>
                    <a:moveTo>
                      <a:pt x="7177" y="24377"/>
                    </a:moveTo>
                    <a:cubicBezTo>
                      <a:pt x="7212" y="24521"/>
                      <a:pt x="7266" y="24646"/>
                      <a:pt x="7302" y="24789"/>
                    </a:cubicBezTo>
                    <a:lnTo>
                      <a:pt x="7230" y="24789"/>
                    </a:lnTo>
                    <a:cubicBezTo>
                      <a:pt x="7195" y="24699"/>
                      <a:pt x="7159" y="24592"/>
                      <a:pt x="7141" y="24503"/>
                    </a:cubicBezTo>
                    <a:lnTo>
                      <a:pt x="7177" y="24377"/>
                    </a:lnTo>
                    <a:close/>
                    <a:moveTo>
                      <a:pt x="6121" y="24950"/>
                    </a:moveTo>
                    <a:lnTo>
                      <a:pt x="6121" y="24950"/>
                    </a:lnTo>
                    <a:cubicBezTo>
                      <a:pt x="6103" y="24986"/>
                      <a:pt x="6067" y="25039"/>
                      <a:pt x="6049" y="25075"/>
                    </a:cubicBezTo>
                    <a:cubicBezTo>
                      <a:pt x="6031" y="25111"/>
                      <a:pt x="6049" y="25147"/>
                      <a:pt x="6085" y="25165"/>
                    </a:cubicBezTo>
                    <a:cubicBezTo>
                      <a:pt x="5602" y="25254"/>
                      <a:pt x="5119" y="25415"/>
                      <a:pt x="4636" y="25558"/>
                    </a:cubicBezTo>
                    <a:cubicBezTo>
                      <a:pt x="5065" y="25236"/>
                      <a:pt x="5584" y="25022"/>
                      <a:pt x="6121" y="24950"/>
                    </a:cubicBezTo>
                    <a:close/>
                    <a:moveTo>
                      <a:pt x="11722" y="24825"/>
                    </a:moveTo>
                    <a:lnTo>
                      <a:pt x="11722" y="24878"/>
                    </a:lnTo>
                    <a:cubicBezTo>
                      <a:pt x="11686" y="25201"/>
                      <a:pt x="11561" y="25523"/>
                      <a:pt x="11382" y="25791"/>
                    </a:cubicBezTo>
                    <a:cubicBezTo>
                      <a:pt x="11400" y="25612"/>
                      <a:pt x="11454" y="25433"/>
                      <a:pt x="11525" y="25272"/>
                    </a:cubicBezTo>
                    <a:cubicBezTo>
                      <a:pt x="11579" y="25111"/>
                      <a:pt x="11650" y="24968"/>
                      <a:pt x="11722" y="24825"/>
                    </a:cubicBezTo>
                    <a:close/>
                    <a:moveTo>
                      <a:pt x="7445" y="24950"/>
                    </a:moveTo>
                    <a:cubicBezTo>
                      <a:pt x="8107" y="25111"/>
                      <a:pt x="8644" y="25576"/>
                      <a:pt x="8859" y="26221"/>
                    </a:cubicBezTo>
                    <a:cubicBezTo>
                      <a:pt x="8928" y="26429"/>
                      <a:pt x="8911" y="26508"/>
                      <a:pt x="8775" y="26508"/>
                    </a:cubicBezTo>
                    <a:cubicBezTo>
                      <a:pt x="8736" y="26508"/>
                      <a:pt x="8686" y="26501"/>
                      <a:pt x="8626" y="26489"/>
                    </a:cubicBezTo>
                    <a:cubicBezTo>
                      <a:pt x="8429" y="26435"/>
                      <a:pt x="8268" y="26346"/>
                      <a:pt x="8125" y="26221"/>
                    </a:cubicBezTo>
                    <a:cubicBezTo>
                      <a:pt x="8018" y="26131"/>
                      <a:pt x="7910" y="26024"/>
                      <a:pt x="7821" y="25916"/>
                    </a:cubicBezTo>
                    <a:cubicBezTo>
                      <a:pt x="7749" y="25737"/>
                      <a:pt x="7660" y="25576"/>
                      <a:pt x="7552" y="25415"/>
                    </a:cubicBezTo>
                    <a:cubicBezTo>
                      <a:pt x="7517" y="25254"/>
                      <a:pt x="7499" y="25111"/>
                      <a:pt x="7445" y="24950"/>
                    </a:cubicBezTo>
                    <a:close/>
                    <a:moveTo>
                      <a:pt x="6604" y="24968"/>
                    </a:moveTo>
                    <a:lnTo>
                      <a:pt x="6711" y="25004"/>
                    </a:lnTo>
                    <a:cubicBezTo>
                      <a:pt x="6676" y="25057"/>
                      <a:pt x="6640" y="25129"/>
                      <a:pt x="6622" y="25201"/>
                    </a:cubicBezTo>
                    <a:cubicBezTo>
                      <a:pt x="6318" y="25469"/>
                      <a:pt x="6067" y="25809"/>
                      <a:pt x="5906" y="26185"/>
                    </a:cubicBezTo>
                    <a:cubicBezTo>
                      <a:pt x="5530" y="26632"/>
                      <a:pt x="5065" y="26990"/>
                      <a:pt x="4457" y="27026"/>
                    </a:cubicBezTo>
                    <a:cubicBezTo>
                      <a:pt x="4725" y="26596"/>
                      <a:pt x="5065" y="26203"/>
                      <a:pt x="5441" y="25863"/>
                    </a:cubicBezTo>
                    <a:cubicBezTo>
                      <a:pt x="5673" y="25666"/>
                      <a:pt x="5906" y="25505"/>
                      <a:pt x="6139" y="25326"/>
                    </a:cubicBezTo>
                    <a:lnTo>
                      <a:pt x="6461" y="25201"/>
                    </a:lnTo>
                    <a:cubicBezTo>
                      <a:pt x="6497" y="25183"/>
                      <a:pt x="6497" y="25093"/>
                      <a:pt x="6461" y="25093"/>
                    </a:cubicBezTo>
                    <a:cubicBezTo>
                      <a:pt x="6515" y="25057"/>
                      <a:pt x="6568" y="25022"/>
                      <a:pt x="6604" y="24968"/>
                    </a:cubicBezTo>
                    <a:close/>
                    <a:moveTo>
                      <a:pt x="13261" y="26346"/>
                    </a:moveTo>
                    <a:cubicBezTo>
                      <a:pt x="13368" y="26561"/>
                      <a:pt x="13422" y="26793"/>
                      <a:pt x="13404" y="27026"/>
                    </a:cubicBezTo>
                    <a:cubicBezTo>
                      <a:pt x="13297" y="26811"/>
                      <a:pt x="13243" y="26578"/>
                      <a:pt x="13261" y="26346"/>
                    </a:cubicBezTo>
                    <a:close/>
                    <a:moveTo>
                      <a:pt x="10004" y="8791"/>
                    </a:moveTo>
                    <a:lnTo>
                      <a:pt x="10004" y="8791"/>
                    </a:lnTo>
                    <a:cubicBezTo>
                      <a:pt x="10451" y="10580"/>
                      <a:pt x="11436" y="12316"/>
                      <a:pt x="12098" y="13962"/>
                    </a:cubicBezTo>
                    <a:cubicBezTo>
                      <a:pt x="12093" y="13957"/>
                      <a:pt x="12087" y="13955"/>
                      <a:pt x="12083" y="13955"/>
                    </a:cubicBezTo>
                    <a:cubicBezTo>
                      <a:pt x="12071" y="13955"/>
                      <a:pt x="12062" y="13968"/>
                      <a:pt x="12062" y="13980"/>
                    </a:cubicBezTo>
                    <a:cubicBezTo>
                      <a:pt x="11811" y="15018"/>
                      <a:pt x="11829" y="16110"/>
                      <a:pt x="11829" y="17166"/>
                    </a:cubicBezTo>
                    <a:cubicBezTo>
                      <a:pt x="11811" y="18347"/>
                      <a:pt x="11740" y="19528"/>
                      <a:pt x="11955" y="20709"/>
                    </a:cubicBezTo>
                    <a:cubicBezTo>
                      <a:pt x="11919" y="20995"/>
                      <a:pt x="11973" y="21264"/>
                      <a:pt x="12098" y="21514"/>
                    </a:cubicBezTo>
                    <a:cubicBezTo>
                      <a:pt x="12062" y="21711"/>
                      <a:pt x="12026" y="21908"/>
                      <a:pt x="11990" y="22087"/>
                    </a:cubicBezTo>
                    <a:cubicBezTo>
                      <a:pt x="11979" y="22153"/>
                      <a:pt x="12037" y="22199"/>
                      <a:pt x="12086" y="22199"/>
                    </a:cubicBezTo>
                    <a:cubicBezTo>
                      <a:pt x="12117" y="22199"/>
                      <a:pt x="12145" y="22181"/>
                      <a:pt x="12151" y="22140"/>
                    </a:cubicBezTo>
                    <a:cubicBezTo>
                      <a:pt x="12187" y="21997"/>
                      <a:pt x="12205" y="21854"/>
                      <a:pt x="12223" y="21711"/>
                    </a:cubicBezTo>
                    <a:cubicBezTo>
                      <a:pt x="12277" y="21425"/>
                      <a:pt x="12348" y="21138"/>
                      <a:pt x="12438" y="20870"/>
                    </a:cubicBezTo>
                    <a:cubicBezTo>
                      <a:pt x="12635" y="20154"/>
                      <a:pt x="12885" y="19474"/>
                      <a:pt x="13046" y="18758"/>
                    </a:cubicBezTo>
                    <a:cubicBezTo>
                      <a:pt x="13154" y="18114"/>
                      <a:pt x="13154" y="17470"/>
                      <a:pt x="13046" y="16826"/>
                    </a:cubicBezTo>
                    <a:lnTo>
                      <a:pt x="13046" y="16826"/>
                    </a:lnTo>
                    <a:cubicBezTo>
                      <a:pt x="13350" y="18025"/>
                      <a:pt x="13529" y="19241"/>
                      <a:pt x="13601" y="20458"/>
                    </a:cubicBezTo>
                    <a:cubicBezTo>
                      <a:pt x="13440" y="20727"/>
                      <a:pt x="13297" y="21013"/>
                      <a:pt x="13189" y="21317"/>
                    </a:cubicBezTo>
                    <a:cubicBezTo>
                      <a:pt x="13046" y="21586"/>
                      <a:pt x="12993" y="21908"/>
                      <a:pt x="13046" y="22230"/>
                    </a:cubicBezTo>
                    <a:cubicBezTo>
                      <a:pt x="13065" y="22268"/>
                      <a:pt x="13100" y="22286"/>
                      <a:pt x="13134" y="22286"/>
                    </a:cubicBezTo>
                    <a:cubicBezTo>
                      <a:pt x="13163" y="22286"/>
                      <a:pt x="13191" y="22273"/>
                      <a:pt x="13207" y="22248"/>
                    </a:cubicBezTo>
                    <a:cubicBezTo>
                      <a:pt x="13404" y="21979"/>
                      <a:pt x="13547" y="21693"/>
                      <a:pt x="13637" y="21389"/>
                    </a:cubicBezTo>
                    <a:lnTo>
                      <a:pt x="13637" y="21389"/>
                    </a:lnTo>
                    <a:cubicBezTo>
                      <a:pt x="13637" y="21800"/>
                      <a:pt x="13637" y="22212"/>
                      <a:pt x="13619" y="22624"/>
                    </a:cubicBezTo>
                    <a:cubicBezTo>
                      <a:pt x="13529" y="24181"/>
                      <a:pt x="13172" y="25720"/>
                      <a:pt x="12545" y="27151"/>
                    </a:cubicBezTo>
                    <a:cubicBezTo>
                      <a:pt x="12509" y="27026"/>
                      <a:pt x="12492" y="26918"/>
                      <a:pt x="12456" y="26793"/>
                    </a:cubicBezTo>
                    <a:cubicBezTo>
                      <a:pt x="12456" y="26777"/>
                      <a:pt x="12438" y="26768"/>
                      <a:pt x="12418" y="26768"/>
                    </a:cubicBezTo>
                    <a:cubicBezTo>
                      <a:pt x="12393" y="26768"/>
                      <a:pt x="12366" y="26782"/>
                      <a:pt x="12366" y="26811"/>
                    </a:cubicBezTo>
                    <a:cubicBezTo>
                      <a:pt x="12384" y="26990"/>
                      <a:pt x="12420" y="27169"/>
                      <a:pt x="12438" y="27348"/>
                    </a:cubicBezTo>
                    <a:cubicBezTo>
                      <a:pt x="12402" y="27420"/>
                      <a:pt x="12384" y="27491"/>
                      <a:pt x="12348" y="27563"/>
                    </a:cubicBezTo>
                    <a:cubicBezTo>
                      <a:pt x="12205" y="26507"/>
                      <a:pt x="12062" y="25451"/>
                      <a:pt x="11919" y="24395"/>
                    </a:cubicBezTo>
                    <a:cubicBezTo>
                      <a:pt x="11597" y="22105"/>
                      <a:pt x="11239" y="19814"/>
                      <a:pt x="10881" y="17524"/>
                    </a:cubicBezTo>
                    <a:cubicBezTo>
                      <a:pt x="10899" y="17506"/>
                      <a:pt x="10881" y="17488"/>
                      <a:pt x="10881" y="17488"/>
                    </a:cubicBezTo>
                    <a:cubicBezTo>
                      <a:pt x="10756" y="16611"/>
                      <a:pt x="10613" y="15734"/>
                      <a:pt x="10505" y="14839"/>
                    </a:cubicBezTo>
                    <a:lnTo>
                      <a:pt x="10505" y="14839"/>
                    </a:lnTo>
                    <a:cubicBezTo>
                      <a:pt x="10684" y="15179"/>
                      <a:pt x="10970" y="15448"/>
                      <a:pt x="11310" y="15609"/>
                    </a:cubicBezTo>
                    <a:cubicBezTo>
                      <a:pt x="11364" y="15609"/>
                      <a:pt x="11418" y="15573"/>
                      <a:pt x="11418" y="15519"/>
                    </a:cubicBezTo>
                    <a:cubicBezTo>
                      <a:pt x="11400" y="14947"/>
                      <a:pt x="10988" y="14446"/>
                      <a:pt x="10434" y="14302"/>
                    </a:cubicBezTo>
                    <a:cubicBezTo>
                      <a:pt x="10344" y="13587"/>
                      <a:pt x="10255" y="12871"/>
                      <a:pt x="10183" y="12137"/>
                    </a:cubicBezTo>
                    <a:cubicBezTo>
                      <a:pt x="10058" y="11028"/>
                      <a:pt x="10004" y="9900"/>
                      <a:pt x="10004" y="8791"/>
                    </a:cubicBezTo>
                    <a:close/>
                    <a:moveTo>
                      <a:pt x="13995" y="22516"/>
                    </a:moveTo>
                    <a:cubicBezTo>
                      <a:pt x="14478" y="24198"/>
                      <a:pt x="14675" y="25934"/>
                      <a:pt x="14370" y="27688"/>
                    </a:cubicBezTo>
                    <a:cubicBezTo>
                      <a:pt x="14370" y="27688"/>
                      <a:pt x="14120" y="26883"/>
                      <a:pt x="14102" y="26865"/>
                    </a:cubicBezTo>
                    <a:cubicBezTo>
                      <a:pt x="13941" y="26292"/>
                      <a:pt x="13869" y="25702"/>
                      <a:pt x="13869" y="25093"/>
                    </a:cubicBezTo>
                    <a:cubicBezTo>
                      <a:pt x="13852" y="24342"/>
                      <a:pt x="13887" y="23590"/>
                      <a:pt x="13959" y="22838"/>
                    </a:cubicBezTo>
                    <a:cubicBezTo>
                      <a:pt x="14084" y="23644"/>
                      <a:pt x="14156" y="24431"/>
                      <a:pt x="14156" y="25236"/>
                    </a:cubicBezTo>
                    <a:cubicBezTo>
                      <a:pt x="14156" y="25272"/>
                      <a:pt x="14183" y="25290"/>
                      <a:pt x="14209" y="25290"/>
                    </a:cubicBezTo>
                    <a:cubicBezTo>
                      <a:pt x="14236" y="25290"/>
                      <a:pt x="14263" y="25272"/>
                      <a:pt x="14263" y="25236"/>
                    </a:cubicBezTo>
                    <a:cubicBezTo>
                      <a:pt x="14281" y="24342"/>
                      <a:pt x="14192" y="23447"/>
                      <a:pt x="13995" y="22570"/>
                    </a:cubicBezTo>
                    <a:cubicBezTo>
                      <a:pt x="13995" y="22570"/>
                      <a:pt x="13995" y="22552"/>
                      <a:pt x="13995" y="22552"/>
                    </a:cubicBezTo>
                    <a:lnTo>
                      <a:pt x="13995" y="22516"/>
                    </a:lnTo>
                    <a:close/>
                    <a:moveTo>
                      <a:pt x="7159" y="25201"/>
                    </a:moveTo>
                    <a:cubicBezTo>
                      <a:pt x="7230" y="25272"/>
                      <a:pt x="7302" y="25344"/>
                      <a:pt x="7356" y="25433"/>
                    </a:cubicBezTo>
                    <a:lnTo>
                      <a:pt x="7356" y="25451"/>
                    </a:lnTo>
                    <a:cubicBezTo>
                      <a:pt x="7427" y="25720"/>
                      <a:pt x="7570" y="25970"/>
                      <a:pt x="7785" y="26149"/>
                    </a:cubicBezTo>
                    <a:lnTo>
                      <a:pt x="7785" y="26185"/>
                    </a:lnTo>
                    <a:cubicBezTo>
                      <a:pt x="7946" y="26561"/>
                      <a:pt x="8054" y="26954"/>
                      <a:pt x="8107" y="27366"/>
                    </a:cubicBezTo>
                    <a:cubicBezTo>
                      <a:pt x="8123" y="27490"/>
                      <a:pt x="8138" y="27976"/>
                      <a:pt x="7898" y="27976"/>
                    </a:cubicBezTo>
                    <a:cubicBezTo>
                      <a:pt x="7861" y="27976"/>
                      <a:pt x="7817" y="27965"/>
                      <a:pt x="7767" y="27939"/>
                    </a:cubicBezTo>
                    <a:cubicBezTo>
                      <a:pt x="7409" y="27760"/>
                      <a:pt x="7159" y="27437"/>
                      <a:pt x="7033" y="27062"/>
                    </a:cubicBezTo>
                    <a:cubicBezTo>
                      <a:pt x="6980" y="26901"/>
                      <a:pt x="6944" y="26722"/>
                      <a:pt x="6926" y="26561"/>
                    </a:cubicBezTo>
                    <a:cubicBezTo>
                      <a:pt x="6980" y="26292"/>
                      <a:pt x="6998" y="26006"/>
                      <a:pt x="6998" y="25737"/>
                    </a:cubicBezTo>
                    <a:cubicBezTo>
                      <a:pt x="7016" y="25684"/>
                      <a:pt x="7033" y="25648"/>
                      <a:pt x="7051" y="25594"/>
                    </a:cubicBezTo>
                    <a:cubicBezTo>
                      <a:pt x="7069" y="25737"/>
                      <a:pt x="7123" y="25863"/>
                      <a:pt x="7177" y="25988"/>
                    </a:cubicBezTo>
                    <a:cubicBezTo>
                      <a:pt x="7191" y="26009"/>
                      <a:pt x="7213" y="26019"/>
                      <a:pt x="7235" y="26019"/>
                    </a:cubicBezTo>
                    <a:cubicBezTo>
                      <a:pt x="7269" y="26019"/>
                      <a:pt x="7302" y="25995"/>
                      <a:pt x="7302" y="25952"/>
                    </a:cubicBezTo>
                    <a:cubicBezTo>
                      <a:pt x="7266" y="25702"/>
                      <a:pt x="7230" y="25451"/>
                      <a:pt x="7159" y="25201"/>
                    </a:cubicBezTo>
                    <a:close/>
                    <a:moveTo>
                      <a:pt x="6532" y="25541"/>
                    </a:moveTo>
                    <a:cubicBezTo>
                      <a:pt x="6532" y="25594"/>
                      <a:pt x="6515" y="25612"/>
                      <a:pt x="6515" y="25648"/>
                    </a:cubicBezTo>
                    <a:cubicBezTo>
                      <a:pt x="6515" y="25709"/>
                      <a:pt x="6564" y="25753"/>
                      <a:pt x="6618" y="25753"/>
                    </a:cubicBezTo>
                    <a:cubicBezTo>
                      <a:pt x="6644" y="25753"/>
                      <a:pt x="6670" y="25743"/>
                      <a:pt x="6693" y="25720"/>
                    </a:cubicBezTo>
                    <a:lnTo>
                      <a:pt x="6747" y="25666"/>
                    </a:lnTo>
                    <a:lnTo>
                      <a:pt x="6747" y="25666"/>
                    </a:lnTo>
                    <a:cubicBezTo>
                      <a:pt x="6729" y="25737"/>
                      <a:pt x="6729" y="25791"/>
                      <a:pt x="6747" y="25863"/>
                    </a:cubicBezTo>
                    <a:cubicBezTo>
                      <a:pt x="6747" y="25881"/>
                      <a:pt x="6747" y="25916"/>
                      <a:pt x="6765" y="25934"/>
                    </a:cubicBezTo>
                    <a:cubicBezTo>
                      <a:pt x="6747" y="26149"/>
                      <a:pt x="6747" y="26382"/>
                      <a:pt x="6765" y="26614"/>
                    </a:cubicBezTo>
                    <a:cubicBezTo>
                      <a:pt x="6640" y="27133"/>
                      <a:pt x="6389" y="27598"/>
                      <a:pt x="6031" y="28010"/>
                    </a:cubicBezTo>
                    <a:cubicBezTo>
                      <a:pt x="6023" y="28018"/>
                      <a:pt x="6015" y="28022"/>
                      <a:pt x="6007" y="28022"/>
                    </a:cubicBezTo>
                    <a:cubicBezTo>
                      <a:pt x="5896" y="28022"/>
                      <a:pt x="5793" y="27306"/>
                      <a:pt x="5797" y="27306"/>
                    </a:cubicBezTo>
                    <a:lnTo>
                      <a:pt x="5797" y="27306"/>
                    </a:lnTo>
                    <a:cubicBezTo>
                      <a:pt x="5797" y="27306"/>
                      <a:pt x="5798" y="27308"/>
                      <a:pt x="5799" y="27312"/>
                    </a:cubicBezTo>
                    <a:cubicBezTo>
                      <a:pt x="5799" y="26954"/>
                      <a:pt x="5888" y="26596"/>
                      <a:pt x="6049" y="26292"/>
                    </a:cubicBezTo>
                    <a:cubicBezTo>
                      <a:pt x="6157" y="26024"/>
                      <a:pt x="6336" y="25773"/>
                      <a:pt x="6532" y="25541"/>
                    </a:cubicBezTo>
                    <a:close/>
                    <a:moveTo>
                      <a:pt x="13601" y="29907"/>
                    </a:moveTo>
                    <a:lnTo>
                      <a:pt x="13601" y="29907"/>
                    </a:lnTo>
                    <a:cubicBezTo>
                      <a:pt x="13869" y="29979"/>
                      <a:pt x="14120" y="30157"/>
                      <a:pt x="14299" y="30372"/>
                    </a:cubicBezTo>
                    <a:cubicBezTo>
                      <a:pt x="14013" y="30301"/>
                      <a:pt x="13834" y="30068"/>
                      <a:pt x="13601" y="29907"/>
                    </a:cubicBezTo>
                    <a:close/>
                    <a:moveTo>
                      <a:pt x="12474" y="31231"/>
                    </a:moveTo>
                    <a:cubicBezTo>
                      <a:pt x="12492" y="31374"/>
                      <a:pt x="12492" y="31500"/>
                      <a:pt x="12509" y="31643"/>
                    </a:cubicBezTo>
                    <a:lnTo>
                      <a:pt x="12492" y="31661"/>
                    </a:lnTo>
                    <a:cubicBezTo>
                      <a:pt x="12438" y="31822"/>
                      <a:pt x="12366" y="31965"/>
                      <a:pt x="12241" y="32108"/>
                    </a:cubicBezTo>
                    <a:cubicBezTo>
                      <a:pt x="12241" y="31804"/>
                      <a:pt x="12313" y="31500"/>
                      <a:pt x="12474" y="31231"/>
                    </a:cubicBezTo>
                    <a:close/>
                    <a:moveTo>
                      <a:pt x="14505" y="32601"/>
                    </a:moveTo>
                    <a:cubicBezTo>
                      <a:pt x="14588" y="32843"/>
                      <a:pt x="14620" y="33101"/>
                      <a:pt x="14603" y="33343"/>
                    </a:cubicBezTo>
                    <a:cubicBezTo>
                      <a:pt x="14485" y="33106"/>
                      <a:pt x="14462" y="32854"/>
                      <a:pt x="14505" y="32601"/>
                    </a:cubicBezTo>
                    <a:close/>
                    <a:moveTo>
                      <a:pt x="12939" y="33647"/>
                    </a:moveTo>
                    <a:cubicBezTo>
                      <a:pt x="13082" y="33969"/>
                      <a:pt x="13189" y="34291"/>
                      <a:pt x="13261" y="34631"/>
                    </a:cubicBezTo>
                    <a:cubicBezTo>
                      <a:pt x="13100" y="34327"/>
                      <a:pt x="12993" y="34005"/>
                      <a:pt x="12939" y="33647"/>
                    </a:cubicBezTo>
                    <a:close/>
                    <a:moveTo>
                      <a:pt x="4904" y="35079"/>
                    </a:moveTo>
                    <a:cubicBezTo>
                      <a:pt x="5047" y="35097"/>
                      <a:pt x="5208" y="35114"/>
                      <a:pt x="5351" y="35150"/>
                    </a:cubicBezTo>
                    <a:cubicBezTo>
                      <a:pt x="5244" y="35222"/>
                      <a:pt x="5154" y="35293"/>
                      <a:pt x="5047" y="35365"/>
                    </a:cubicBezTo>
                    <a:lnTo>
                      <a:pt x="4940" y="35347"/>
                    </a:lnTo>
                    <a:cubicBezTo>
                      <a:pt x="4814" y="35347"/>
                      <a:pt x="4689" y="35293"/>
                      <a:pt x="4582" y="35222"/>
                    </a:cubicBezTo>
                    <a:cubicBezTo>
                      <a:pt x="4564" y="35204"/>
                      <a:pt x="4618" y="35186"/>
                      <a:pt x="4653" y="35150"/>
                    </a:cubicBezTo>
                    <a:cubicBezTo>
                      <a:pt x="4725" y="35114"/>
                      <a:pt x="4814" y="35079"/>
                      <a:pt x="4904" y="35079"/>
                    </a:cubicBezTo>
                    <a:close/>
                    <a:moveTo>
                      <a:pt x="6515" y="34721"/>
                    </a:moveTo>
                    <a:lnTo>
                      <a:pt x="6515" y="34721"/>
                    </a:lnTo>
                    <a:cubicBezTo>
                      <a:pt x="6550" y="35025"/>
                      <a:pt x="6443" y="35347"/>
                      <a:pt x="6246" y="35580"/>
                    </a:cubicBezTo>
                    <a:cubicBezTo>
                      <a:pt x="6157" y="35258"/>
                      <a:pt x="6353" y="34989"/>
                      <a:pt x="6515" y="34721"/>
                    </a:cubicBezTo>
                    <a:close/>
                    <a:moveTo>
                      <a:pt x="8751" y="35168"/>
                    </a:moveTo>
                    <a:cubicBezTo>
                      <a:pt x="8734" y="35204"/>
                      <a:pt x="8751" y="35222"/>
                      <a:pt x="8787" y="35222"/>
                    </a:cubicBezTo>
                    <a:lnTo>
                      <a:pt x="8787" y="35240"/>
                    </a:lnTo>
                    <a:cubicBezTo>
                      <a:pt x="8769" y="35258"/>
                      <a:pt x="8751" y="35276"/>
                      <a:pt x="8734" y="35293"/>
                    </a:cubicBezTo>
                    <a:cubicBezTo>
                      <a:pt x="8698" y="35365"/>
                      <a:pt x="8644" y="35419"/>
                      <a:pt x="8590" y="35472"/>
                    </a:cubicBezTo>
                    <a:cubicBezTo>
                      <a:pt x="8537" y="35544"/>
                      <a:pt x="8465" y="35598"/>
                      <a:pt x="8411" y="35669"/>
                    </a:cubicBezTo>
                    <a:cubicBezTo>
                      <a:pt x="8447" y="35526"/>
                      <a:pt x="8501" y="35401"/>
                      <a:pt x="8608" y="35293"/>
                    </a:cubicBezTo>
                    <a:cubicBezTo>
                      <a:pt x="8644" y="35258"/>
                      <a:pt x="8698" y="35204"/>
                      <a:pt x="8751" y="35168"/>
                    </a:cubicBezTo>
                    <a:close/>
                    <a:moveTo>
                      <a:pt x="913" y="34345"/>
                    </a:moveTo>
                    <a:cubicBezTo>
                      <a:pt x="1898" y="34399"/>
                      <a:pt x="2631" y="35186"/>
                      <a:pt x="3150" y="35991"/>
                    </a:cubicBezTo>
                    <a:lnTo>
                      <a:pt x="3061" y="35973"/>
                    </a:lnTo>
                    <a:cubicBezTo>
                      <a:pt x="2667" y="35633"/>
                      <a:pt x="2184" y="35454"/>
                      <a:pt x="1665" y="35419"/>
                    </a:cubicBezTo>
                    <a:cubicBezTo>
                      <a:pt x="1361" y="35097"/>
                      <a:pt x="1092" y="34739"/>
                      <a:pt x="895" y="34345"/>
                    </a:cubicBezTo>
                    <a:close/>
                    <a:moveTo>
                      <a:pt x="1754" y="35633"/>
                    </a:moveTo>
                    <a:cubicBezTo>
                      <a:pt x="2148" y="35705"/>
                      <a:pt x="2524" y="35848"/>
                      <a:pt x="2864" y="36045"/>
                    </a:cubicBezTo>
                    <a:cubicBezTo>
                      <a:pt x="2864" y="36081"/>
                      <a:pt x="2864" y="36099"/>
                      <a:pt x="2864" y="36117"/>
                    </a:cubicBezTo>
                    <a:cubicBezTo>
                      <a:pt x="2595" y="36170"/>
                      <a:pt x="2309" y="36260"/>
                      <a:pt x="2041" y="36385"/>
                    </a:cubicBezTo>
                    <a:cubicBezTo>
                      <a:pt x="1909" y="36399"/>
                      <a:pt x="1773" y="36407"/>
                      <a:pt x="1637" y="36407"/>
                    </a:cubicBezTo>
                    <a:cubicBezTo>
                      <a:pt x="1068" y="36407"/>
                      <a:pt x="493" y="36270"/>
                      <a:pt x="233" y="35866"/>
                    </a:cubicBezTo>
                    <a:cubicBezTo>
                      <a:pt x="121" y="35698"/>
                      <a:pt x="1045" y="35639"/>
                      <a:pt x="1508" y="35639"/>
                    </a:cubicBezTo>
                    <a:cubicBezTo>
                      <a:pt x="1635" y="35639"/>
                      <a:pt x="1727" y="35644"/>
                      <a:pt x="1754" y="35651"/>
                    </a:cubicBezTo>
                    <a:lnTo>
                      <a:pt x="1754" y="35633"/>
                    </a:lnTo>
                    <a:close/>
                    <a:moveTo>
                      <a:pt x="15963" y="35633"/>
                    </a:moveTo>
                    <a:cubicBezTo>
                      <a:pt x="15981" y="35902"/>
                      <a:pt x="15927" y="36188"/>
                      <a:pt x="15820" y="36439"/>
                    </a:cubicBezTo>
                    <a:lnTo>
                      <a:pt x="15820" y="36439"/>
                    </a:lnTo>
                    <a:cubicBezTo>
                      <a:pt x="15820" y="36300"/>
                      <a:pt x="15821" y="36146"/>
                      <a:pt x="15838" y="36009"/>
                    </a:cubicBezTo>
                    <a:cubicBezTo>
                      <a:pt x="15874" y="35884"/>
                      <a:pt x="15909" y="35759"/>
                      <a:pt x="15963" y="35633"/>
                    </a:cubicBezTo>
                    <a:close/>
                    <a:moveTo>
                      <a:pt x="3477" y="36426"/>
                    </a:moveTo>
                    <a:cubicBezTo>
                      <a:pt x="3490" y="36442"/>
                      <a:pt x="3492" y="36457"/>
                      <a:pt x="3508" y="36457"/>
                    </a:cubicBezTo>
                    <a:lnTo>
                      <a:pt x="3508" y="36492"/>
                    </a:lnTo>
                    <a:cubicBezTo>
                      <a:pt x="3383" y="36528"/>
                      <a:pt x="3240" y="36564"/>
                      <a:pt x="3114" y="36600"/>
                    </a:cubicBezTo>
                    <a:cubicBezTo>
                      <a:pt x="3218" y="36530"/>
                      <a:pt x="3339" y="36478"/>
                      <a:pt x="3477" y="36426"/>
                    </a:cubicBezTo>
                    <a:close/>
                    <a:moveTo>
                      <a:pt x="12724" y="36099"/>
                    </a:moveTo>
                    <a:cubicBezTo>
                      <a:pt x="12724" y="36457"/>
                      <a:pt x="12581" y="36797"/>
                      <a:pt x="12366" y="37083"/>
                    </a:cubicBezTo>
                    <a:cubicBezTo>
                      <a:pt x="12384" y="36868"/>
                      <a:pt x="12438" y="36653"/>
                      <a:pt x="12527" y="36457"/>
                    </a:cubicBezTo>
                    <a:cubicBezTo>
                      <a:pt x="12581" y="36331"/>
                      <a:pt x="12653" y="36224"/>
                      <a:pt x="12724" y="36099"/>
                    </a:cubicBezTo>
                    <a:close/>
                    <a:moveTo>
                      <a:pt x="10344" y="31339"/>
                    </a:moveTo>
                    <a:cubicBezTo>
                      <a:pt x="10273" y="31965"/>
                      <a:pt x="10326" y="32609"/>
                      <a:pt x="10505" y="33235"/>
                    </a:cubicBezTo>
                    <a:cubicBezTo>
                      <a:pt x="10845" y="34524"/>
                      <a:pt x="10863" y="35705"/>
                      <a:pt x="10953" y="37029"/>
                    </a:cubicBezTo>
                    <a:cubicBezTo>
                      <a:pt x="10953" y="37208"/>
                      <a:pt x="11006" y="37369"/>
                      <a:pt x="11078" y="37512"/>
                    </a:cubicBezTo>
                    <a:cubicBezTo>
                      <a:pt x="10899" y="37226"/>
                      <a:pt x="10666" y="36958"/>
                      <a:pt x="10398" y="36725"/>
                    </a:cubicBezTo>
                    <a:cubicBezTo>
                      <a:pt x="9324" y="35616"/>
                      <a:pt x="9449" y="34059"/>
                      <a:pt x="9825" y="32681"/>
                    </a:cubicBezTo>
                    <a:cubicBezTo>
                      <a:pt x="9843" y="32663"/>
                      <a:pt x="9825" y="32627"/>
                      <a:pt x="9807" y="32627"/>
                    </a:cubicBezTo>
                    <a:cubicBezTo>
                      <a:pt x="9861" y="32502"/>
                      <a:pt x="9897" y="32359"/>
                      <a:pt x="9950" y="32233"/>
                    </a:cubicBezTo>
                    <a:lnTo>
                      <a:pt x="9950" y="32233"/>
                    </a:lnTo>
                    <a:cubicBezTo>
                      <a:pt x="9718" y="33504"/>
                      <a:pt x="9843" y="34828"/>
                      <a:pt x="10344" y="36009"/>
                    </a:cubicBezTo>
                    <a:cubicBezTo>
                      <a:pt x="10350" y="36026"/>
                      <a:pt x="10359" y="36032"/>
                      <a:pt x="10369" y="36032"/>
                    </a:cubicBezTo>
                    <a:cubicBezTo>
                      <a:pt x="10391" y="36032"/>
                      <a:pt x="10416" y="36004"/>
                      <a:pt x="10416" y="35991"/>
                    </a:cubicBezTo>
                    <a:cubicBezTo>
                      <a:pt x="10219" y="35258"/>
                      <a:pt x="10076" y="34488"/>
                      <a:pt x="10004" y="33719"/>
                    </a:cubicBezTo>
                    <a:cubicBezTo>
                      <a:pt x="9968" y="33092"/>
                      <a:pt x="10076" y="32484"/>
                      <a:pt x="10111" y="31858"/>
                    </a:cubicBezTo>
                    <a:cubicBezTo>
                      <a:pt x="10183" y="31679"/>
                      <a:pt x="10255" y="31500"/>
                      <a:pt x="10344" y="31339"/>
                    </a:cubicBezTo>
                    <a:close/>
                    <a:moveTo>
                      <a:pt x="2685" y="36367"/>
                    </a:moveTo>
                    <a:cubicBezTo>
                      <a:pt x="2685" y="36393"/>
                      <a:pt x="2704" y="36410"/>
                      <a:pt x="2735" y="36410"/>
                    </a:cubicBezTo>
                    <a:cubicBezTo>
                      <a:pt x="2747" y="36410"/>
                      <a:pt x="2760" y="36408"/>
                      <a:pt x="2774" y="36403"/>
                    </a:cubicBezTo>
                    <a:lnTo>
                      <a:pt x="3079" y="36367"/>
                    </a:lnTo>
                    <a:lnTo>
                      <a:pt x="3079" y="36367"/>
                    </a:lnTo>
                    <a:cubicBezTo>
                      <a:pt x="2900" y="36474"/>
                      <a:pt x="2774" y="36600"/>
                      <a:pt x="2685" y="36761"/>
                    </a:cubicBezTo>
                    <a:cubicBezTo>
                      <a:pt x="2649" y="36814"/>
                      <a:pt x="2685" y="36886"/>
                      <a:pt x="2739" y="36904"/>
                    </a:cubicBezTo>
                    <a:cubicBezTo>
                      <a:pt x="2685" y="36958"/>
                      <a:pt x="2631" y="37011"/>
                      <a:pt x="2578" y="37065"/>
                    </a:cubicBezTo>
                    <a:lnTo>
                      <a:pt x="2452" y="37154"/>
                    </a:lnTo>
                    <a:cubicBezTo>
                      <a:pt x="2220" y="37316"/>
                      <a:pt x="1969" y="37459"/>
                      <a:pt x="1719" y="37584"/>
                    </a:cubicBezTo>
                    <a:cubicBezTo>
                      <a:pt x="1490" y="37705"/>
                      <a:pt x="1242" y="37765"/>
                      <a:pt x="996" y="37765"/>
                    </a:cubicBezTo>
                    <a:cubicBezTo>
                      <a:pt x="914" y="37765"/>
                      <a:pt x="833" y="37758"/>
                      <a:pt x="752" y="37745"/>
                    </a:cubicBezTo>
                    <a:cubicBezTo>
                      <a:pt x="287" y="37638"/>
                      <a:pt x="591" y="37262"/>
                      <a:pt x="806" y="37119"/>
                    </a:cubicBezTo>
                    <a:cubicBezTo>
                      <a:pt x="1361" y="36707"/>
                      <a:pt x="2041" y="36564"/>
                      <a:pt x="2685" y="36367"/>
                    </a:cubicBezTo>
                    <a:close/>
                    <a:moveTo>
                      <a:pt x="3812" y="36457"/>
                    </a:moveTo>
                    <a:cubicBezTo>
                      <a:pt x="4134" y="36814"/>
                      <a:pt x="4296" y="37280"/>
                      <a:pt x="4278" y="37763"/>
                    </a:cubicBezTo>
                    <a:cubicBezTo>
                      <a:pt x="4278" y="38013"/>
                      <a:pt x="4260" y="38264"/>
                      <a:pt x="4206" y="38515"/>
                    </a:cubicBezTo>
                    <a:cubicBezTo>
                      <a:pt x="4206" y="38586"/>
                      <a:pt x="4188" y="38676"/>
                      <a:pt x="4152" y="38729"/>
                    </a:cubicBezTo>
                    <a:cubicBezTo>
                      <a:pt x="4152" y="38783"/>
                      <a:pt x="4170" y="38819"/>
                      <a:pt x="4170" y="38872"/>
                    </a:cubicBezTo>
                    <a:cubicBezTo>
                      <a:pt x="4170" y="38872"/>
                      <a:pt x="4170" y="38855"/>
                      <a:pt x="4152" y="38855"/>
                    </a:cubicBezTo>
                    <a:cubicBezTo>
                      <a:pt x="4117" y="38765"/>
                      <a:pt x="4063" y="38658"/>
                      <a:pt x="4009" y="38586"/>
                    </a:cubicBezTo>
                    <a:cubicBezTo>
                      <a:pt x="3956" y="38497"/>
                      <a:pt x="3884" y="38425"/>
                      <a:pt x="3794" y="38353"/>
                    </a:cubicBezTo>
                    <a:cubicBezTo>
                      <a:pt x="3830" y="37727"/>
                      <a:pt x="3777" y="37083"/>
                      <a:pt x="3759" y="36457"/>
                    </a:cubicBezTo>
                    <a:close/>
                    <a:moveTo>
                      <a:pt x="3114" y="36850"/>
                    </a:moveTo>
                    <a:cubicBezTo>
                      <a:pt x="2971" y="37244"/>
                      <a:pt x="2810" y="37620"/>
                      <a:pt x="2613" y="37996"/>
                    </a:cubicBezTo>
                    <a:cubicBezTo>
                      <a:pt x="2488" y="38228"/>
                      <a:pt x="2345" y="38443"/>
                      <a:pt x="2148" y="38622"/>
                    </a:cubicBezTo>
                    <a:cubicBezTo>
                      <a:pt x="2104" y="38666"/>
                      <a:pt x="1618" y="38937"/>
                      <a:pt x="1462" y="38937"/>
                    </a:cubicBezTo>
                    <a:cubicBezTo>
                      <a:pt x="1426" y="38937"/>
                      <a:pt x="1408" y="38923"/>
                      <a:pt x="1414" y="38890"/>
                    </a:cubicBezTo>
                    <a:cubicBezTo>
                      <a:pt x="1647" y="37888"/>
                      <a:pt x="2399" y="37405"/>
                      <a:pt x="3114" y="36850"/>
                    </a:cubicBezTo>
                    <a:close/>
                    <a:moveTo>
                      <a:pt x="12917" y="38404"/>
                    </a:moveTo>
                    <a:cubicBezTo>
                      <a:pt x="12935" y="38441"/>
                      <a:pt x="12957" y="38472"/>
                      <a:pt x="12957" y="38515"/>
                    </a:cubicBezTo>
                    <a:cubicBezTo>
                      <a:pt x="13028" y="38711"/>
                      <a:pt x="13082" y="38908"/>
                      <a:pt x="13118" y="39105"/>
                    </a:cubicBezTo>
                    <a:cubicBezTo>
                      <a:pt x="12975" y="39051"/>
                      <a:pt x="12921" y="38908"/>
                      <a:pt x="12903" y="38729"/>
                    </a:cubicBezTo>
                    <a:cubicBezTo>
                      <a:pt x="12903" y="38615"/>
                      <a:pt x="12903" y="38516"/>
                      <a:pt x="12917" y="38404"/>
                    </a:cubicBezTo>
                    <a:close/>
                    <a:moveTo>
                      <a:pt x="3651" y="36653"/>
                    </a:moveTo>
                    <a:lnTo>
                      <a:pt x="3651" y="36653"/>
                    </a:lnTo>
                    <a:cubicBezTo>
                      <a:pt x="3669" y="37494"/>
                      <a:pt x="3723" y="38318"/>
                      <a:pt x="3598" y="39141"/>
                    </a:cubicBezTo>
                    <a:cubicBezTo>
                      <a:pt x="3598" y="39157"/>
                      <a:pt x="3405" y="39842"/>
                      <a:pt x="3289" y="39842"/>
                    </a:cubicBezTo>
                    <a:cubicBezTo>
                      <a:pt x="3278" y="39842"/>
                      <a:pt x="3267" y="39835"/>
                      <a:pt x="3258" y="39821"/>
                    </a:cubicBezTo>
                    <a:cubicBezTo>
                      <a:pt x="3061" y="39552"/>
                      <a:pt x="2935" y="39284"/>
                      <a:pt x="2828" y="38980"/>
                    </a:cubicBezTo>
                    <a:cubicBezTo>
                      <a:pt x="2667" y="38443"/>
                      <a:pt x="2864" y="37960"/>
                      <a:pt x="3114" y="37494"/>
                    </a:cubicBezTo>
                    <a:cubicBezTo>
                      <a:pt x="3122" y="37502"/>
                      <a:pt x="3135" y="37506"/>
                      <a:pt x="3150" y="37506"/>
                    </a:cubicBezTo>
                    <a:cubicBezTo>
                      <a:pt x="3171" y="37506"/>
                      <a:pt x="3193" y="37498"/>
                      <a:pt x="3204" y="37477"/>
                    </a:cubicBezTo>
                    <a:cubicBezTo>
                      <a:pt x="3401" y="37262"/>
                      <a:pt x="3544" y="36993"/>
                      <a:pt x="3616" y="36689"/>
                    </a:cubicBezTo>
                    <a:lnTo>
                      <a:pt x="3651" y="36671"/>
                    </a:lnTo>
                    <a:lnTo>
                      <a:pt x="3651" y="36653"/>
                    </a:lnTo>
                    <a:close/>
                    <a:moveTo>
                      <a:pt x="8018" y="38693"/>
                    </a:moveTo>
                    <a:lnTo>
                      <a:pt x="8018" y="38693"/>
                    </a:lnTo>
                    <a:cubicBezTo>
                      <a:pt x="7749" y="39123"/>
                      <a:pt x="7588" y="39588"/>
                      <a:pt x="7570" y="40089"/>
                    </a:cubicBezTo>
                    <a:lnTo>
                      <a:pt x="7517" y="40071"/>
                    </a:lnTo>
                    <a:cubicBezTo>
                      <a:pt x="7463" y="40161"/>
                      <a:pt x="7409" y="40232"/>
                      <a:pt x="7356" y="40322"/>
                    </a:cubicBezTo>
                    <a:cubicBezTo>
                      <a:pt x="7356" y="40322"/>
                      <a:pt x="7028" y="40649"/>
                      <a:pt x="6933" y="40649"/>
                    </a:cubicBezTo>
                    <a:cubicBezTo>
                      <a:pt x="6915" y="40649"/>
                      <a:pt x="6905" y="40637"/>
                      <a:pt x="6908" y="40608"/>
                    </a:cubicBezTo>
                    <a:cubicBezTo>
                      <a:pt x="6926" y="40268"/>
                      <a:pt x="7033" y="39910"/>
                      <a:pt x="7212" y="39606"/>
                    </a:cubicBezTo>
                    <a:cubicBezTo>
                      <a:pt x="7391" y="39230"/>
                      <a:pt x="7678" y="38926"/>
                      <a:pt x="8018" y="38693"/>
                    </a:cubicBezTo>
                    <a:close/>
                    <a:moveTo>
                      <a:pt x="8751" y="38121"/>
                    </a:moveTo>
                    <a:lnTo>
                      <a:pt x="8805" y="38246"/>
                    </a:lnTo>
                    <a:cubicBezTo>
                      <a:pt x="8787" y="38282"/>
                      <a:pt x="8805" y="38300"/>
                      <a:pt x="8823" y="38318"/>
                    </a:cubicBezTo>
                    <a:cubicBezTo>
                      <a:pt x="8322" y="39051"/>
                      <a:pt x="9002" y="39946"/>
                      <a:pt x="9235" y="40734"/>
                    </a:cubicBezTo>
                    <a:cubicBezTo>
                      <a:pt x="9217" y="40734"/>
                      <a:pt x="9217" y="40751"/>
                      <a:pt x="9217" y="40751"/>
                    </a:cubicBezTo>
                    <a:cubicBezTo>
                      <a:pt x="9198" y="40810"/>
                      <a:pt x="9168" y="40835"/>
                      <a:pt x="9131" y="40835"/>
                    </a:cubicBezTo>
                    <a:cubicBezTo>
                      <a:pt x="8915" y="40835"/>
                      <a:pt x="8445" y="40004"/>
                      <a:pt x="8429" y="39928"/>
                    </a:cubicBezTo>
                    <a:cubicBezTo>
                      <a:pt x="8322" y="39606"/>
                      <a:pt x="8322" y="39266"/>
                      <a:pt x="8429" y="38944"/>
                    </a:cubicBezTo>
                    <a:cubicBezTo>
                      <a:pt x="8465" y="38944"/>
                      <a:pt x="8501" y="38926"/>
                      <a:pt x="8519" y="38890"/>
                    </a:cubicBezTo>
                    <a:cubicBezTo>
                      <a:pt x="8608" y="38676"/>
                      <a:pt x="8662" y="38479"/>
                      <a:pt x="8716" y="38264"/>
                    </a:cubicBezTo>
                    <a:lnTo>
                      <a:pt x="8734" y="38264"/>
                    </a:lnTo>
                    <a:cubicBezTo>
                      <a:pt x="8751" y="38246"/>
                      <a:pt x="8751" y="38228"/>
                      <a:pt x="8734" y="38210"/>
                    </a:cubicBezTo>
                    <a:lnTo>
                      <a:pt x="8751" y="38121"/>
                    </a:lnTo>
                    <a:close/>
                    <a:moveTo>
                      <a:pt x="9002" y="38336"/>
                    </a:moveTo>
                    <a:lnTo>
                      <a:pt x="9002" y="38336"/>
                    </a:lnTo>
                    <a:cubicBezTo>
                      <a:pt x="9789" y="38622"/>
                      <a:pt x="9932" y="40286"/>
                      <a:pt x="9431" y="40912"/>
                    </a:cubicBezTo>
                    <a:cubicBezTo>
                      <a:pt x="9378" y="40608"/>
                      <a:pt x="9288" y="40322"/>
                      <a:pt x="9145" y="40053"/>
                    </a:cubicBezTo>
                    <a:cubicBezTo>
                      <a:pt x="8912" y="39499"/>
                      <a:pt x="8787" y="39051"/>
                      <a:pt x="8895" y="38461"/>
                    </a:cubicBezTo>
                    <a:lnTo>
                      <a:pt x="8895" y="38461"/>
                    </a:lnTo>
                    <a:cubicBezTo>
                      <a:pt x="8912" y="38532"/>
                      <a:pt x="8948" y="38604"/>
                      <a:pt x="9002" y="38676"/>
                    </a:cubicBezTo>
                    <a:cubicBezTo>
                      <a:pt x="9015" y="38702"/>
                      <a:pt x="9040" y="38714"/>
                      <a:pt x="9065" y="38714"/>
                    </a:cubicBezTo>
                    <a:cubicBezTo>
                      <a:pt x="9108" y="38714"/>
                      <a:pt x="9150" y="38679"/>
                      <a:pt x="9127" y="38622"/>
                    </a:cubicBezTo>
                    <a:lnTo>
                      <a:pt x="9002" y="38336"/>
                    </a:lnTo>
                    <a:close/>
                    <a:moveTo>
                      <a:pt x="8376" y="38604"/>
                    </a:moveTo>
                    <a:lnTo>
                      <a:pt x="8376" y="38693"/>
                    </a:lnTo>
                    <a:cubicBezTo>
                      <a:pt x="8125" y="39141"/>
                      <a:pt x="8197" y="39713"/>
                      <a:pt x="8411" y="40179"/>
                    </a:cubicBezTo>
                    <a:cubicBezTo>
                      <a:pt x="8411" y="40215"/>
                      <a:pt x="8394" y="40250"/>
                      <a:pt x="8394" y="40286"/>
                    </a:cubicBezTo>
                    <a:cubicBezTo>
                      <a:pt x="8376" y="40304"/>
                      <a:pt x="8394" y="40304"/>
                      <a:pt x="8411" y="40322"/>
                    </a:cubicBezTo>
                    <a:lnTo>
                      <a:pt x="8394" y="40322"/>
                    </a:lnTo>
                    <a:cubicBezTo>
                      <a:pt x="8334" y="40425"/>
                      <a:pt x="8263" y="40577"/>
                      <a:pt x="8270" y="40577"/>
                    </a:cubicBezTo>
                    <a:cubicBezTo>
                      <a:pt x="8271" y="40577"/>
                      <a:pt x="8273" y="40574"/>
                      <a:pt x="8277" y="40568"/>
                    </a:cubicBezTo>
                    <a:lnTo>
                      <a:pt x="8277" y="40568"/>
                    </a:lnTo>
                    <a:lnTo>
                      <a:pt x="8197" y="40698"/>
                    </a:lnTo>
                    <a:cubicBezTo>
                      <a:pt x="8089" y="40895"/>
                      <a:pt x="7892" y="41038"/>
                      <a:pt x="7678" y="41091"/>
                    </a:cubicBezTo>
                    <a:cubicBezTo>
                      <a:pt x="7678" y="40787"/>
                      <a:pt x="7678" y="40501"/>
                      <a:pt x="7696" y="40197"/>
                    </a:cubicBezTo>
                    <a:cubicBezTo>
                      <a:pt x="7731" y="39606"/>
                      <a:pt x="7964" y="39033"/>
                      <a:pt x="8376" y="38604"/>
                    </a:cubicBezTo>
                    <a:close/>
                    <a:moveTo>
                      <a:pt x="17448" y="41431"/>
                    </a:moveTo>
                    <a:lnTo>
                      <a:pt x="17448" y="41431"/>
                    </a:lnTo>
                    <a:cubicBezTo>
                      <a:pt x="17055" y="41592"/>
                      <a:pt x="16715" y="41789"/>
                      <a:pt x="16393" y="42058"/>
                    </a:cubicBezTo>
                    <a:cubicBezTo>
                      <a:pt x="16246" y="42161"/>
                      <a:pt x="16114" y="42283"/>
                      <a:pt x="15999" y="42418"/>
                    </a:cubicBezTo>
                    <a:lnTo>
                      <a:pt x="15999" y="42418"/>
                    </a:lnTo>
                    <a:cubicBezTo>
                      <a:pt x="15999" y="42417"/>
                      <a:pt x="15999" y="42416"/>
                      <a:pt x="15999" y="42416"/>
                    </a:cubicBezTo>
                    <a:cubicBezTo>
                      <a:pt x="15927" y="42219"/>
                      <a:pt x="15856" y="42147"/>
                      <a:pt x="16017" y="41986"/>
                    </a:cubicBezTo>
                    <a:cubicBezTo>
                      <a:pt x="16178" y="41843"/>
                      <a:pt x="16375" y="41736"/>
                      <a:pt x="16572" y="41682"/>
                    </a:cubicBezTo>
                    <a:cubicBezTo>
                      <a:pt x="16858" y="41557"/>
                      <a:pt x="17144" y="41485"/>
                      <a:pt x="17448" y="41431"/>
                    </a:cubicBezTo>
                    <a:close/>
                    <a:moveTo>
                      <a:pt x="18200" y="41288"/>
                    </a:moveTo>
                    <a:cubicBezTo>
                      <a:pt x="19095" y="41467"/>
                      <a:pt x="20025" y="41915"/>
                      <a:pt x="20347" y="42827"/>
                    </a:cubicBezTo>
                    <a:cubicBezTo>
                      <a:pt x="19667" y="42756"/>
                      <a:pt x="19041" y="42434"/>
                      <a:pt x="18576" y="41932"/>
                    </a:cubicBezTo>
                    <a:cubicBezTo>
                      <a:pt x="18594" y="41897"/>
                      <a:pt x="18612" y="41861"/>
                      <a:pt x="18594" y="41825"/>
                    </a:cubicBezTo>
                    <a:cubicBezTo>
                      <a:pt x="18486" y="41628"/>
                      <a:pt x="18361" y="41449"/>
                      <a:pt x="18200" y="41288"/>
                    </a:cubicBezTo>
                    <a:close/>
                    <a:moveTo>
                      <a:pt x="17395" y="41700"/>
                    </a:moveTo>
                    <a:lnTo>
                      <a:pt x="17395" y="41700"/>
                    </a:lnTo>
                    <a:cubicBezTo>
                      <a:pt x="17377" y="41807"/>
                      <a:pt x="17377" y="41897"/>
                      <a:pt x="17359" y="41986"/>
                    </a:cubicBezTo>
                    <a:cubicBezTo>
                      <a:pt x="16822" y="42523"/>
                      <a:pt x="16661" y="43471"/>
                      <a:pt x="15784" y="43525"/>
                    </a:cubicBezTo>
                    <a:cubicBezTo>
                      <a:pt x="15774" y="43526"/>
                      <a:pt x="15765" y="43527"/>
                      <a:pt x="15757" y="43527"/>
                    </a:cubicBezTo>
                    <a:cubicBezTo>
                      <a:pt x="15482" y="43527"/>
                      <a:pt x="15805" y="42984"/>
                      <a:pt x="15892" y="42845"/>
                    </a:cubicBezTo>
                    <a:cubicBezTo>
                      <a:pt x="16071" y="42577"/>
                      <a:pt x="16285" y="42344"/>
                      <a:pt x="16554" y="42147"/>
                    </a:cubicBezTo>
                    <a:cubicBezTo>
                      <a:pt x="16822" y="41968"/>
                      <a:pt x="17091" y="41825"/>
                      <a:pt x="17395" y="41700"/>
                    </a:cubicBezTo>
                    <a:close/>
                    <a:moveTo>
                      <a:pt x="17520" y="42237"/>
                    </a:moveTo>
                    <a:lnTo>
                      <a:pt x="17520" y="42434"/>
                    </a:lnTo>
                    <a:cubicBezTo>
                      <a:pt x="17379" y="42786"/>
                      <a:pt x="17325" y="43156"/>
                      <a:pt x="17340" y="43543"/>
                    </a:cubicBezTo>
                    <a:lnTo>
                      <a:pt x="17340" y="43543"/>
                    </a:lnTo>
                    <a:cubicBezTo>
                      <a:pt x="17323" y="43543"/>
                      <a:pt x="17305" y="43543"/>
                      <a:pt x="17287" y="43561"/>
                    </a:cubicBezTo>
                    <a:cubicBezTo>
                      <a:pt x="17201" y="43704"/>
                      <a:pt x="16829" y="44364"/>
                      <a:pt x="16656" y="44364"/>
                    </a:cubicBezTo>
                    <a:cubicBezTo>
                      <a:pt x="16613" y="44364"/>
                      <a:pt x="16582" y="44323"/>
                      <a:pt x="16572" y="44223"/>
                    </a:cubicBezTo>
                    <a:cubicBezTo>
                      <a:pt x="16554" y="43829"/>
                      <a:pt x="16643" y="43436"/>
                      <a:pt x="16840" y="43078"/>
                    </a:cubicBezTo>
                    <a:cubicBezTo>
                      <a:pt x="17001" y="42791"/>
                      <a:pt x="17198" y="42523"/>
                      <a:pt x="17431" y="42272"/>
                    </a:cubicBezTo>
                    <a:cubicBezTo>
                      <a:pt x="17440" y="42277"/>
                      <a:pt x="17450" y="42280"/>
                      <a:pt x="17459" y="42280"/>
                    </a:cubicBezTo>
                    <a:cubicBezTo>
                      <a:pt x="17484" y="42280"/>
                      <a:pt x="17507" y="42263"/>
                      <a:pt x="17520" y="42237"/>
                    </a:cubicBezTo>
                    <a:close/>
                    <a:moveTo>
                      <a:pt x="18164" y="41771"/>
                    </a:moveTo>
                    <a:cubicBezTo>
                      <a:pt x="18200" y="41789"/>
                      <a:pt x="18236" y="41807"/>
                      <a:pt x="18272" y="41843"/>
                    </a:cubicBezTo>
                    <a:cubicBezTo>
                      <a:pt x="18290" y="41879"/>
                      <a:pt x="18325" y="41932"/>
                      <a:pt x="18343" y="41968"/>
                    </a:cubicBezTo>
                    <a:cubicBezTo>
                      <a:pt x="18343" y="41986"/>
                      <a:pt x="18343" y="42022"/>
                      <a:pt x="18361" y="42022"/>
                    </a:cubicBezTo>
                    <a:lnTo>
                      <a:pt x="18415" y="42058"/>
                    </a:lnTo>
                    <a:cubicBezTo>
                      <a:pt x="18576" y="42255"/>
                      <a:pt x="18773" y="42416"/>
                      <a:pt x="19005" y="42523"/>
                    </a:cubicBezTo>
                    <a:cubicBezTo>
                      <a:pt x="19131" y="42720"/>
                      <a:pt x="19256" y="42935"/>
                      <a:pt x="19345" y="43149"/>
                    </a:cubicBezTo>
                    <a:cubicBezTo>
                      <a:pt x="19417" y="43346"/>
                      <a:pt x="19453" y="43579"/>
                      <a:pt x="19453" y="43794"/>
                    </a:cubicBezTo>
                    <a:cubicBezTo>
                      <a:pt x="19453" y="43927"/>
                      <a:pt x="19379" y="44441"/>
                      <a:pt x="19232" y="44441"/>
                    </a:cubicBezTo>
                    <a:cubicBezTo>
                      <a:pt x="19201" y="44441"/>
                      <a:pt x="19168" y="44419"/>
                      <a:pt x="19131" y="44366"/>
                    </a:cubicBezTo>
                    <a:cubicBezTo>
                      <a:pt x="18844" y="44008"/>
                      <a:pt x="18576" y="43633"/>
                      <a:pt x="18325" y="43239"/>
                    </a:cubicBezTo>
                    <a:cubicBezTo>
                      <a:pt x="18272" y="43042"/>
                      <a:pt x="18200" y="42845"/>
                      <a:pt x="18093" y="42666"/>
                    </a:cubicBezTo>
                    <a:cubicBezTo>
                      <a:pt x="18057" y="42505"/>
                      <a:pt x="18039" y="42362"/>
                      <a:pt x="18057" y="42219"/>
                    </a:cubicBezTo>
                    <a:cubicBezTo>
                      <a:pt x="18093" y="42201"/>
                      <a:pt x="18128" y="42183"/>
                      <a:pt x="18128" y="42147"/>
                    </a:cubicBezTo>
                    <a:lnTo>
                      <a:pt x="18146" y="42147"/>
                    </a:lnTo>
                    <a:cubicBezTo>
                      <a:pt x="18164" y="42040"/>
                      <a:pt x="18164" y="41915"/>
                      <a:pt x="18146" y="41807"/>
                    </a:cubicBezTo>
                    <a:lnTo>
                      <a:pt x="18164" y="41771"/>
                    </a:lnTo>
                    <a:close/>
                    <a:moveTo>
                      <a:pt x="17878" y="42022"/>
                    </a:moveTo>
                    <a:lnTo>
                      <a:pt x="17896" y="42076"/>
                    </a:lnTo>
                    <a:cubicBezTo>
                      <a:pt x="17878" y="42183"/>
                      <a:pt x="17860" y="42308"/>
                      <a:pt x="17878" y="42434"/>
                    </a:cubicBezTo>
                    <a:cubicBezTo>
                      <a:pt x="17878" y="42451"/>
                      <a:pt x="17878" y="42469"/>
                      <a:pt x="17878" y="42469"/>
                    </a:cubicBezTo>
                    <a:cubicBezTo>
                      <a:pt x="17932" y="42809"/>
                      <a:pt x="18057" y="43114"/>
                      <a:pt x="18236" y="43400"/>
                    </a:cubicBezTo>
                    <a:cubicBezTo>
                      <a:pt x="18307" y="43829"/>
                      <a:pt x="18254" y="44277"/>
                      <a:pt x="18075" y="44670"/>
                    </a:cubicBezTo>
                    <a:cubicBezTo>
                      <a:pt x="18016" y="44792"/>
                      <a:pt x="17958" y="44842"/>
                      <a:pt x="17903" y="44842"/>
                    </a:cubicBezTo>
                    <a:cubicBezTo>
                      <a:pt x="17657" y="44842"/>
                      <a:pt x="17463" y="43837"/>
                      <a:pt x="17448" y="43633"/>
                    </a:cubicBezTo>
                    <a:cubicBezTo>
                      <a:pt x="17431" y="43293"/>
                      <a:pt x="17484" y="42953"/>
                      <a:pt x="17610" y="42612"/>
                    </a:cubicBezTo>
                    <a:cubicBezTo>
                      <a:pt x="17619" y="42617"/>
                      <a:pt x="17629" y="42620"/>
                      <a:pt x="17638" y="42620"/>
                    </a:cubicBezTo>
                    <a:cubicBezTo>
                      <a:pt x="17663" y="42620"/>
                      <a:pt x="17686" y="42603"/>
                      <a:pt x="17699" y="42577"/>
                    </a:cubicBezTo>
                    <a:cubicBezTo>
                      <a:pt x="17788" y="42398"/>
                      <a:pt x="17842" y="42219"/>
                      <a:pt x="17878" y="42022"/>
                    </a:cubicBezTo>
                    <a:close/>
                    <a:moveTo>
                      <a:pt x="11973" y="44849"/>
                    </a:moveTo>
                    <a:lnTo>
                      <a:pt x="11955" y="45154"/>
                    </a:lnTo>
                    <a:cubicBezTo>
                      <a:pt x="11865" y="45297"/>
                      <a:pt x="11740" y="45440"/>
                      <a:pt x="11615" y="45565"/>
                    </a:cubicBezTo>
                    <a:cubicBezTo>
                      <a:pt x="11704" y="45315"/>
                      <a:pt x="11829" y="45064"/>
                      <a:pt x="11973" y="44849"/>
                    </a:cubicBezTo>
                    <a:close/>
                    <a:moveTo>
                      <a:pt x="12241" y="40376"/>
                    </a:moveTo>
                    <a:lnTo>
                      <a:pt x="12241" y="40376"/>
                    </a:lnTo>
                    <a:cubicBezTo>
                      <a:pt x="12062" y="41575"/>
                      <a:pt x="11650" y="42738"/>
                      <a:pt x="11006" y="43776"/>
                    </a:cubicBezTo>
                    <a:lnTo>
                      <a:pt x="11024" y="43776"/>
                    </a:lnTo>
                    <a:cubicBezTo>
                      <a:pt x="10255" y="44993"/>
                      <a:pt x="9056" y="45852"/>
                      <a:pt x="8089" y="46907"/>
                    </a:cubicBezTo>
                    <a:cubicBezTo>
                      <a:pt x="9181" y="44617"/>
                      <a:pt x="11257" y="42720"/>
                      <a:pt x="12241" y="40376"/>
                    </a:cubicBezTo>
                    <a:close/>
                    <a:moveTo>
                      <a:pt x="11990" y="47122"/>
                    </a:moveTo>
                    <a:lnTo>
                      <a:pt x="12062" y="47140"/>
                    </a:lnTo>
                    <a:cubicBezTo>
                      <a:pt x="12187" y="47194"/>
                      <a:pt x="12295" y="47265"/>
                      <a:pt x="12384" y="47373"/>
                    </a:cubicBezTo>
                    <a:cubicBezTo>
                      <a:pt x="12474" y="47462"/>
                      <a:pt x="12527" y="47569"/>
                      <a:pt x="12581" y="47677"/>
                    </a:cubicBezTo>
                    <a:cubicBezTo>
                      <a:pt x="12474" y="47623"/>
                      <a:pt x="12384" y="47569"/>
                      <a:pt x="12295" y="47516"/>
                    </a:cubicBezTo>
                    <a:cubicBezTo>
                      <a:pt x="12241" y="47355"/>
                      <a:pt x="12134" y="47212"/>
                      <a:pt x="11990" y="47140"/>
                    </a:cubicBezTo>
                    <a:lnTo>
                      <a:pt x="11990" y="47122"/>
                    </a:lnTo>
                    <a:close/>
                    <a:moveTo>
                      <a:pt x="11579" y="47480"/>
                    </a:moveTo>
                    <a:cubicBezTo>
                      <a:pt x="11507" y="47659"/>
                      <a:pt x="11436" y="47820"/>
                      <a:pt x="11328" y="47981"/>
                    </a:cubicBezTo>
                    <a:lnTo>
                      <a:pt x="11293" y="47999"/>
                    </a:lnTo>
                    <a:cubicBezTo>
                      <a:pt x="11293" y="47963"/>
                      <a:pt x="11310" y="47909"/>
                      <a:pt x="11310" y="47856"/>
                    </a:cubicBezTo>
                    <a:cubicBezTo>
                      <a:pt x="11418" y="47748"/>
                      <a:pt x="11507" y="47623"/>
                      <a:pt x="11579" y="47480"/>
                    </a:cubicBezTo>
                    <a:close/>
                    <a:moveTo>
                      <a:pt x="10095" y="47827"/>
                    </a:moveTo>
                    <a:cubicBezTo>
                      <a:pt x="10303" y="47827"/>
                      <a:pt x="10515" y="47855"/>
                      <a:pt x="10738" y="47927"/>
                    </a:cubicBezTo>
                    <a:cubicBezTo>
                      <a:pt x="10201" y="48088"/>
                      <a:pt x="9682" y="48339"/>
                      <a:pt x="9217" y="48643"/>
                    </a:cubicBezTo>
                    <a:cubicBezTo>
                      <a:pt x="9199" y="48625"/>
                      <a:pt x="9181" y="48625"/>
                      <a:pt x="9163" y="48625"/>
                    </a:cubicBezTo>
                    <a:cubicBezTo>
                      <a:pt x="8930" y="48625"/>
                      <a:pt x="8680" y="48607"/>
                      <a:pt x="8429" y="48536"/>
                    </a:cubicBezTo>
                    <a:cubicBezTo>
                      <a:pt x="8379" y="48519"/>
                      <a:pt x="7752" y="48102"/>
                      <a:pt x="7971" y="48102"/>
                    </a:cubicBezTo>
                    <a:cubicBezTo>
                      <a:pt x="7984" y="48102"/>
                      <a:pt x="7999" y="48103"/>
                      <a:pt x="8018" y="48106"/>
                    </a:cubicBezTo>
                    <a:cubicBezTo>
                      <a:pt x="8066" y="48111"/>
                      <a:pt x="8112" y="48113"/>
                      <a:pt x="8158" y="48113"/>
                    </a:cubicBezTo>
                    <a:cubicBezTo>
                      <a:pt x="8284" y="48113"/>
                      <a:pt x="8406" y="48097"/>
                      <a:pt x="8537" y="48071"/>
                    </a:cubicBezTo>
                    <a:cubicBezTo>
                      <a:pt x="9096" y="47994"/>
                      <a:pt x="9584" y="47827"/>
                      <a:pt x="10095" y="47827"/>
                    </a:cubicBezTo>
                    <a:close/>
                    <a:moveTo>
                      <a:pt x="10970" y="47999"/>
                    </a:moveTo>
                    <a:cubicBezTo>
                      <a:pt x="10988" y="48053"/>
                      <a:pt x="11042" y="48071"/>
                      <a:pt x="11096" y="48071"/>
                    </a:cubicBezTo>
                    <a:lnTo>
                      <a:pt x="11096" y="48106"/>
                    </a:lnTo>
                    <a:cubicBezTo>
                      <a:pt x="10416" y="48500"/>
                      <a:pt x="9897" y="49126"/>
                      <a:pt x="9628" y="49860"/>
                    </a:cubicBezTo>
                    <a:cubicBezTo>
                      <a:pt x="9341" y="50147"/>
                      <a:pt x="8964" y="50205"/>
                      <a:pt x="8573" y="50205"/>
                    </a:cubicBezTo>
                    <a:cubicBezTo>
                      <a:pt x="8502" y="50205"/>
                      <a:pt x="8430" y="50203"/>
                      <a:pt x="8358" y="50200"/>
                    </a:cubicBezTo>
                    <a:lnTo>
                      <a:pt x="8358" y="50182"/>
                    </a:lnTo>
                    <a:cubicBezTo>
                      <a:pt x="8143" y="50182"/>
                      <a:pt x="8215" y="50146"/>
                      <a:pt x="8322" y="49967"/>
                    </a:cubicBezTo>
                    <a:cubicBezTo>
                      <a:pt x="8429" y="49788"/>
                      <a:pt x="8555" y="49556"/>
                      <a:pt x="8680" y="49359"/>
                    </a:cubicBezTo>
                    <a:cubicBezTo>
                      <a:pt x="9199" y="48607"/>
                      <a:pt x="10129" y="48339"/>
                      <a:pt x="10953" y="47999"/>
                    </a:cubicBezTo>
                    <a:close/>
                    <a:moveTo>
                      <a:pt x="12348" y="47659"/>
                    </a:moveTo>
                    <a:cubicBezTo>
                      <a:pt x="12456" y="47731"/>
                      <a:pt x="12545" y="47802"/>
                      <a:pt x="12653" y="47874"/>
                    </a:cubicBezTo>
                    <a:cubicBezTo>
                      <a:pt x="12653" y="47927"/>
                      <a:pt x="12670" y="47999"/>
                      <a:pt x="12670" y="48071"/>
                    </a:cubicBezTo>
                    <a:lnTo>
                      <a:pt x="12653" y="48071"/>
                    </a:lnTo>
                    <a:cubicBezTo>
                      <a:pt x="12662" y="48097"/>
                      <a:pt x="12684" y="48111"/>
                      <a:pt x="12706" y="48111"/>
                    </a:cubicBezTo>
                    <a:cubicBezTo>
                      <a:pt x="12729" y="48111"/>
                      <a:pt x="12751" y="48097"/>
                      <a:pt x="12760" y="48071"/>
                    </a:cubicBezTo>
                    <a:lnTo>
                      <a:pt x="12760" y="47945"/>
                    </a:lnTo>
                    <a:cubicBezTo>
                      <a:pt x="13010" y="48088"/>
                      <a:pt x="13243" y="48249"/>
                      <a:pt x="13476" y="48446"/>
                    </a:cubicBezTo>
                    <a:cubicBezTo>
                      <a:pt x="13834" y="48751"/>
                      <a:pt x="13959" y="49234"/>
                      <a:pt x="14084" y="49663"/>
                    </a:cubicBezTo>
                    <a:cubicBezTo>
                      <a:pt x="14120" y="49788"/>
                      <a:pt x="14208" y="50406"/>
                      <a:pt x="14315" y="50467"/>
                    </a:cubicBezTo>
                    <a:lnTo>
                      <a:pt x="14315" y="50467"/>
                    </a:lnTo>
                    <a:cubicBezTo>
                      <a:pt x="13850" y="50217"/>
                      <a:pt x="13421" y="49859"/>
                      <a:pt x="13064" y="49448"/>
                    </a:cubicBezTo>
                    <a:cubicBezTo>
                      <a:pt x="13010" y="49395"/>
                      <a:pt x="12975" y="49359"/>
                      <a:pt x="12939" y="49305"/>
                    </a:cubicBezTo>
                    <a:cubicBezTo>
                      <a:pt x="12903" y="49252"/>
                      <a:pt x="12885" y="49216"/>
                      <a:pt x="12849" y="49162"/>
                    </a:cubicBezTo>
                    <a:cubicBezTo>
                      <a:pt x="12653" y="48822"/>
                      <a:pt x="12509" y="48464"/>
                      <a:pt x="12402" y="48071"/>
                    </a:cubicBezTo>
                    <a:cubicBezTo>
                      <a:pt x="12438" y="48053"/>
                      <a:pt x="12438" y="48035"/>
                      <a:pt x="12438" y="47999"/>
                    </a:cubicBezTo>
                    <a:cubicBezTo>
                      <a:pt x="12420" y="47909"/>
                      <a:pt x="12384" y="47784"/>
                      <a:pt x="12348" y="47659"/>
                    </a:cubicBezTo>
                    <a:close/>
                    <a:moveTo>
                      <a:pt x="11078" y="48321"/>
                    </a:moveTo>
                    <a:lnTo>
                      <a:pt x="11078" y="48321"/>
                    </a:lnTo>
                    <a:cubicBezTo>
                      <a:pt x="10666" y="48679"/>
                      <a:pt x="10290" y="49091"/>
                      <a:pt x="10004" y="49556"/>
                    </a:cubicBezTo>
                    <a:cubicBezTo>
                      <a:pt x="9861" y="49806"/>
                      <a:pt x="9771" y="50075"/>
                      <a:pt x="9754" y="50361"/>
                    </a:cubicBezTo>
                    <a:cubicBezTo>
                      <a:pt x="9718" y="50558"/>
                      <a:pt x="9700" y="50773"/>
                      <a:pt x="9682" y="50970"/>
                    </a:cubicBezTo>
                    <a:lnTo>
                      <a:pt x="9664" y="50970"/>
                    </a:lnTo>
                    <a:cubicBezTo>
                      <a:pt x="9657" y="50973"/>
                      <a:pt x="9650" y="50974"/>
                      <a:pt x="9644" y="50974"/>
                    </a:cubicBezTo>
                    <a:cubicBezTo>
                      <a:pt x="9515" y="50974"/>
                      <a:pt x="9647" y="50269"/>
                      <a:pt x="9664" y="50218"/>
                    </a:cubicBezTo>
                    <a:cubicBezTo>
                      <a:pt x="9771" y="49896"/>
                      <a:pt x="9915" y="49592"/>
                      <a:pt x="10094" y="49323"/>
                    </a:cubicBezTo>
                    <a:cubicBezTo>
                      <a:pt x="10362" y="48912"/>
                      <a:pt x="10684" y="48572"/>
                      <a:pt x="11078" y="48321"/>
                    </a:cubicBezTo>
                    <a:close/>
                    <a:moveTo>
                      <a:pt x="11507" y="48160"/>
                    </a:moveTo>
                    <a:cubicBezTo>
                      <a:pt x="11185" y="48715"/>
                      <a:pt x="10970" y="49341"/>
                      <a:pt x="10845" y="49967"/>
                    </a:cubicBezTo>
                    <a:cubicBezTo>
                      <a:pt x="10809" y="50164"/>
                      <a:pt x="10809" y="50361"/>
                      <a:pt x="10827" y="50576"/>
                    </a:cubicBezTo>
                    <a:cubicBezTo>
                      <a:pt x="10630" y="50916"/>
                      <a:pt x="10451" y="51274"/>
                      <a:pt x="10058" y="51435"/>
                    </a:cubicBezTo>
                    <a:cubicBezTo>
                      <a:pt x="9996" y="51461"/>
                      <a:pt x="9946" y="51473"/>
                      <a:pt x="9907" y="51473"/>
                    </a:cubicBezTo>
                    <a:cubicBezTo>
                      <a:pt x="9627" y="51473"/>
                      <a:pt x="9863" y="50880"/>
                      <a:pt x="9879" y="50755"/>
                    </a:cubicBezTo>
                    <a:cubicBezTo>
                      <a:pt x="9915" y="50164"/>
                      <a:pt x="10147" y="49592"/>
                      <a:pt x="10523" y="49126"/>
                    </a:cubicBezTo>
                    <a:cubicBezTo>
                      <a:pt x="10756" y="48858"/>
                      <a:pt x="11006" y="48607"/>
                      <a:pt x="11275" y="48375"/>
                    </a:cubicBezTo>
                    <a:cubicBezTo>
                      <a:pt x="11346" y="48303"/>
                      <a:pt x="11436" y="48232"/>
                      <a:pt x="11507" y="48160"/>
                    </a:cubicBezTo>
                    <a:close/>
                    <a:moveTo>
                      <a:pt x="12008" y="48267"/>
                    </a:moveTo>
                    <a:lnTo>
                      <a:pt x="12008" y="48267"/>
                    </a:lnTo>
                    <a:cubicBezTo>
                      <a:pt x="12062" y="48428"/>
                      <a:pt x="12134" y="48554"/>
                      <a:pt x="12241" y="48679"/>
                    </a:cubicBezTo>
                    <a:cubicBezTo>
                      <a:pt x="12251" y="48689"/>
                      <a:pt x="12264" y="48693"/>
                      <a:pt x="12277" y="48693"/>
                    </a:cubicBezTo>
                    <a:cubicBezTo>
                      <a:pt x="12311" y="48693"/>
                      <a:pt x="12348" y="48664"/>
                      <a:pt x="12348" y="48625"/>
                    </a:cubicBezTo>
                    <a:lnTo>
                      <a:pt x="12348" y="48536"/>
                    </a:lnTo>
                    <a:cubicBezTo>
                      <a:pt x="12492" y="48929"/>
                      <a:pt x="12706" y="49287"/>
                      <a:pt x="12975" y="49592"/>
                    </a:cubicBezTo>
                    <a:cubicBezTo>
                      <a:pt x="13100" y="49878"/>
                      <a:pt x="13189" y="50182"/>
                      <a:pt x="13207" y="50486"/>
                    </a:cubicBezTo>
                    <a:lnTo>
                      <a:pt x="13207" y="50504"/>
                    </a:lnTo>
                    <a:cubicBezTo>
                      <a:pt x="13225" y="50755"/>
                      <a:pt x="13207" y="51023"/>
                      <a:pt x="13154" y="51274"/>
                    </a:cubicBezTo>
                    <a:cubicBezTo>
                      <a:pt x="13116" y="51525"/>
                      <a:pt x="13084" y="51650"/>
                      <a:pt x="13014" y="51650"/>
                    </a:cubicBezTo>
                    <a:cubicBezTo>
                      <a:pt x="12949" y="51650"/>
                      <a:pt x="12852" y="51543"/>
                      <a:pt x="12688" y="51327"/>
                    </a:cubicBezTo>
                    <a:cubicBezTo>
                      <a:pt x="11973" y="50415"/>
                      <a:pt x="11883" y="49377"/>
                      <a:pt x="12008" y="48267"/>
                    </a:cubicBezTo>
                    <a:close/>
                    <a:moveTo>
                      <a:pt x="11865" y="47766"/>
                    </a:moveTo>
                    <a:cubicBezTo>
                      <a:pt x="11883" y="47907"/>
                      <a:pt x="11918" y="48048"/>
                      <a:pt x="11953" y="48189"/>
                    </a:cubicBezTo>
                    <a:lnTo>
                      <a:pt x="11953" y="48189"/>
                    </a:lnTo>
                    <a:cubicBezTo>
                      <a:pt x="11950" y="48189"/>
                      <a:pt x="11947" y="48189"/>
                      <a:pt x="11944" y="48189"/>
                    </a:cubicBezTo>
                    <a:cubicBezTo>
                      <a:pt x="11919" y="48189"/>
                      <a:pt x="11896" y="48205"/>
                      <a:pt x="11883" y="48232"/>
                    </a:cubicBezTo>
                    <a:cubicBezTo>
                      <a:pt x="11686" y="48894"/>
                      <a:pt x="11704" y="49592"/>
                      <a:pt x="11937" y="50236"/>
                    </a:cubicBezTo>
                    <a:cubicBezTo>
                      <a:pt x="11919" y="50522"/>
                      <a:pt x="11883" y="50808"/>
                      <a:pt x="11829" y="51095"/>
                    </a:cubicBezTo>
                    <a:cubicBezTo>
                      <a:pt x="11829" y="51125"/>
                      <a:pt x="11408" y="51775"/>
                      <a:pt x="11246" y="51775"/>
                    </a:cubicBezTo>
                    <a:cubicBezTo>
                      <a:pt x="11213" y="51775"/>
                      <a:pt x="11191" y="51748"/>
                      <a:pt x="11185" y="51685"/>
                    </a:cubicBezTo>
                    <a:cubicBezTo>
                      <a:pt x="11167" y="51524"/>
                      <a:pt x="11131" y="51363"/>
                      <a:pt x="11078" y="51202"/>
                    </a:cubicBezTo>
                    <a:cubicBezTo>
                      <a:pt x="10845" y="50146"/>
                      <a:pt x="11167" y="49305"/>
                      <a:pt x="11543" y="48375"/>
                    </a:cubicBezTo>
                    <a:lnTo>
                      <a:pt x="11543" y="48428"/>
                    </a:lnTo>
                    <a:cubicBezTo>
                      <a:pt x="11561" y="48482"/>
                      <a:pt x="11601" y="48509"/>
                      <a:pt x="11639" y="48509"/>
                    </a:cubicBezTo>
                    <a:cubicBezTo>
                      <a:pt x="11677" y="48509"/>
                      <a:pt x="11713" y="48482"/>
                      <a:pt x="11722" y="48428"/>
                    </a:cubicBezTo>
                    <a:cubicBezTo>
                      <a:pt x="11776" y="48214"/>
                      <a:pt x="11829" y="47981"/>
                      <a:pt x="11865" y="47766"/>
                    </a:cubicBezTo>
                    <a:close/>
                    <a:moveTo>
                      <a:pt x="11103" y="1"/>
                    </a:moveTo>
                    <a:cubicBezTo>
                      <a:pt x="11080" y="1"/>
                      <a:pt x="11056" y="13"/>
                      <a:pt x="11042" y="40"/>
                    </a:cubicBezTo>
                    <a:cubicBezTo>
                      <a:pt x="10487" y="1454"/>
                      <a:pt x="10094" y="2921"/>
                      <a:pt x="9879" y="4424"/>
                    </a:cubicBezTo>
                    <a:cubicBezTo>
                      <a:pt x="9270" y="4925"/>
                      <a:pt x="8680" y="5874"/>
                      <a:pt x="8787" y="6661"/>
                    </a:cubicBezTo>
                    <a:cubicBezTo>
                      <a:pt x="8787" y="6703"/>
                      <a:pt x="8819" y="6744"/>
                      <a:pt x="8859" y="6744"/>
                    </a:cubicBezTo>
                    <a:cubicBezTo>
                      <a:pt x="8870" y="6744"/>
                      <a:pt x="8882" y="6741"/>
                      <a:pt x="8895" y="6733"/>
                    </a:cubicBezTo>
                    <a:cubicBezTo>
                      <a:pt x="9378" y="6393"/>
                      <a:pt x="9539" y="5874"/>
                      <a:pt x="9771" y="5391"/>
                    </a:cubicBezTo>
                    <a:lnTo>
                      <a:pt x="9771" y="5391"/>
                    </a:lnTo>
                    <a:cubicBezTo>
                      <a:pt x="9646" y="6679"/>
                      <a:pt x="9610" y="7985"/>
                      <a:pt x="9664" y="9274"/>
                    </a:cubicBezTo>
                    <a:cubicBezTo>
                      <a:pt x="9217" y="9793"/>
                      <a:pt x="9074" y="10527"/>
                      <a:pt x="8948" y="11171"/>
                    </a:cubicBezTo>
                    <a:cubicBezTo>
                      <a:pt x="8948" y="11225"/>
                      <a:pt x="8979" y="11279"/>
                      <a:pt x="9025" y="11279"/>
                    </a:cubicBezTo>
                    <a:cubicBezTo>
                      <a:pt x="9040" y="11279"/>
                      <a:pt x="9056" y="11273"/>
                      <a:pt x="9074" y="11260"/>
                    </a:cubicBezTo>
                    <a:cubicBezTo>
                      <a:pt x="9342" y="10956"/>
                      <a:pt x="9557" y="10616"/>
                      <a:pt x="9700" y="10258"/>
                    </a:cubicBezTo>
                    <a:cubicBezTo>
                      <a:pt x="9700" y="10348"/>
                      <a:pt x="9700" y="10437"/>
                      <a:pt x="9718" y="10527"/>
                    </a:cubicBezTo>
                    <a:cubicBezTo>
                      <a:pt x="9610" y="11761"/>
                      <a:pt x="9485" y="12960"/>
                      <a:pt x="9306" y="14159"/>
                    </a:cubicBezTo>
                    <a:cubicBezTo>
                      <a:pt x="8447" y="15126"/>
                      <a:pt x="7749" y="16235"/>
                      <a:pt x="7016" y="17273"/>
                    </a:cubicBezTo>
                    <a:cubicBezTo>
                      <a:pt x="5942" y="18794"/>
                      <a:pt x="4904" y="20279"/>
                      <a:pt x="4134" y="21979"/>
                    </a:cubicBezTo>
                    <a:cubicBezTo>
                      <a:pt x="4102" y="22028"/>
                      <a:pt x="4144" y="22107"/>
                      <a:pt x="4205" y="22107"/>
                    </a:cubicBezTo>
                    <a:cubicBezTo>
                      <a:pt x="4211" y="22107"/>
                      <a:pt x="4218" y="22106"/>
                      <a:pt x="4224" y="22105"/>
                    </a:cubicBezTo>
                    <a:cubicBezTo>
                      <a:pt x="6353" y="21496"/>
                      <a:pt x="7839" y="19743"/>
                      <a:pt x="8680" y="17720"/>
                    </a:cubicBezTo>
                    <a:lnTo>
                      <a:pt x="8680" y="17720"/>
                    </a:lnTo>
                    <a:cubicBezTo>
                      <a:pt x="8501" y="18615"/>
                      <a:pt x="8304" y="19492"/>
                      <a:pt x="8089" y="20387"/>
                    </a:cubicBezTo>
                    <a:lnTo>
                      <a:pt x="8089" y="20351"/>
                    </a:lnTo>
                    <a:cubicBezTo>
                      <a:pt x="8089" y="20342"/>
                      <a:pt x="8076" y="20338"/>
                      <a:pt x="8062" y="20338"/>
                    </a:cubicBezTo>
                    <a:cubicBezTo>
                      <a:pt x="8049" y="20338"/>
                      <a:pt x="8036" y="20342"/>
                      <a:pt x="8036" y="20351"/>
                    </a:cubicBezTo>
                    <a:cubicBezTo>
                      <a:pt x="8000" y="20530"/>
                      <a:pt x="7982" y="20709"/>
                      <a:pt x="7982" y="20888"/>
                    </a:cubicBezTo>
                    <a:cubicBezTo>
                      <a:pt x="7857" y="21407"/>
                      <a:pt x="7731" y="21908"/>
                      <a:pt x="7588" y="22427"/>
                    </a:cubicBezTo>
                    <a:cubicBezTo>
                      <a:pt x="7123" y="22659"/>
                      <a:pt x="6747" y="23035"/>
                      <a:pt x="6515" y="23501"/>
                    </a:cubicBezTo>
                    <a:cubicBezTo>
                      <a:pt x="6483" y="23548"/>
                      <a:pt x="6522" y="23611"/>
                      <a:pt x="6582" y="23611"/>
                    </a:cubicBezTo>
                    <a:cubicBezTo>
                      <a:pt x="6589" y="23611"/>
                      <a:pt x="6596" y="23610"/>
                      <a:pt x="6604" y="23608"/>
                    </a:cubicBezTo>
                    <a:cubicBezTo>
                      <a:pt x="6908" y="23536"/>
                      <a:pt x="7195" y="23357"/>
                      <a:pt x="7391" y="23125"/>
                    </a:cubicBezTo>
                    <a:lnTo>
                      <a:pt x="7391" y="23125"/>
                    </a:lnTo>
                    <a:cubicBezTo>
                      <a:pt x="7302" y="23483"/>
                      <a:pt x="7195" y="23841"/>
                      <a:pt x="7105" y="24198"/>
                    </a:cubicBezTo>
                    <a:cubicBezTo>
                      <a:pt x="6837" y="24359"/>
                      <a:pt x="6604" y="24556"/>
                      <a:pt x="6371" y="24771"/>
                    </a:cubicBezTo>
                    <a:cubicBezTo>
                      <a:pt x="6407" y="24735"/>
                      <a:pt x="6425" y="24699"/>
                      <a:pt x="6443" y="24664"/>
                    </a:cubicBezTo>
                    <a:cubicBezTo>
                      <a:pt x="6458" y="24634"/>
                      <a:pt x="6436" y="24605"/>
                      <a:pt x="6409" y="24605"/>
                    </a:cubicBezTo>
                    <a:cubicBezTo>
                      <a:pt x="6402" y="24605"/>
                      <a:pt x="6396" y="24607"/>
                      <a:pt x="6389" y="24610"/>
                    </a:cubicBezTo>
                    <a:cubicBezTo>
                      <a:pt x="6318" y="24664"/>
                      <a:pt x="6264" y="24717"/>
                      <a:pt x="6210" y="24789"/>
                    </a:cubicBezTo>
                    <a:cubicBezTo>
                      <a:pt x="6189" y="24788"/>
                      <a:pt x="6168" y="24787"/>
                      <a:pt x="6147" y="24787"/>
                    </a:cubicBezTo>
                    <a:cubicBezTo>
                      <a:pt x="5460" y="24787"/>
                      <a:pt x="4622" y="25337"/>
                      <a:pt x="4188" y="25684"/>
                    </a:cubicBezTo>
                    <a:cubicBezTo>
                      <a:pt x="4152" y="25737"/>
                      <a:pt x="4170" y="25809"/>
                      <a:pt x="4242" y="25809"/>
                    </a:cubicBezTo>
                    <a:cubicBezTo>
                      <a:pt x="4689" y="25773"/>
                      <a:pt x="5137" y="25684"/>
                      <a:pt x="5548" y="25523"/>
                    </a:cubicBezTo>
                    <a:lnTo>
                      <a:pt x="5548" y="25523"/>
                    </a:lnTo>
                    <a:cubicBezTo>
                      <a:pt x="5029" y="25952"/>
                      <a:pt x="4582" y="26471"/>
                      <a:pt x="4224" y="27062"/>
                    </a:cubicBezTo>
                    <a:cubicBezTo>
                      <a:pt x="4206" y="27097"/>
                      <a:pt x="4242" y="27151"/>
                      <a:pt x="4296" y="27151"/>
                    </a:cubicBezTo>
                    <a:cubicBezTo>
                      <a:pt x="4313" y="27152"/>
                      <a:pt x="4330" y="27152"/>
                      <a:pt x="4348" y="27152"/>
                    </a:cubicBezTo>
                    <a:cubicBezTo>
                      <a:pt x="4884" y="27152"/>
                      <a:pt x="5399" y="26887"/>
                      <a:pt x="5763" y="26471"/>
                    </a:cubicBezTo>
                    <a:lnTo>
                      <a:pt x="5763" y="26471"/>
                    </a:lnTo>
                    <a:cubicBezTo>
                      <a:pt x="5566" y="27026"/>
                      <a:pt x="5602" y="27652"/>
                      <a:pt x="5870" y="28189"/>
                    </a:cubicBezTo>
                    <a:cubicBezTo>
                      <a:pt x="5892" y="28211"/>
                      <a:pt x="5921" y="28226"/>
                      <a:pt x="5949" y="28226"/>
                    </a:cubicBezTo>
                    <a:cubicBezTo>
                      <a:pt x="5966" y="28226"/>
                      <a:pt x="5982" y="28221"/>
                      <a:pt x="5996" y="28207"/>
                    </a:cubicBezTo>
                    <a:cubicBezTo>
                      <a:pt x="6371" y="27849"/>
                      <a:pt x="6640" y="27402"/>
                      <a:pt x="6783" y="26901"/>
                    </a:cubicBezTo>
                    <a:cubicBezTo>
                      <a:pt x="6855" y="27169"/>
                      <a:pt x="6962" y="27420"/>
                      <a:pt x="7123" y="27634"/>
                    </a:cubicBezTo>
                    <a:cubicBezTo>
                      <a:pt x="7219" y="27757"/>
                      <a:pt x="7627" y="28140"/>
                      <a:pt x="7902" y="28140"/>
                    </a:cubicBezTo>
                    <a:cubicBezTo>
                      <a:pt x="7988" y="28140"/>
                      <a:pt x="8061" y="28103"/>
                      <a:pt x="8107" y="28010"/>
                    </a:cubicBezTo>
                    <a:cubicBezTo>
                      <a:pt x="8340" y="27473"/>
                      <a:pt x="8143" y="26865"/>
                      <a:pt x="7964" y="26346"/>
                    </a:cubicBezTo>
                    <a:lnTo>
                      <a:pt x="7964" y="26346"/>
                    </a:lnTo>
                    <a:cubicBezTo>
                      <a:pt x="8177" y="26530"/>
                      <a:pt x="8458" y="26636"/>
                      <a:pt x="8743" y="26636"/>
                    </a:cubicBezTo>
                    <a:cubicBezTo>
                      <a:pt x="8818" y="26636"/>
                      <a:pt x="8892" y="26629"/>
                      <a:pt x="8966" y="26614"/>
                    </a:cubicBezTo>
                    <a:cubicBezTo>
                      <a:pt x="9002" y="26614"/>
                      <a:pt x="9020" y="26578"/>
                      <a:pt x="9020" y="26543"/>
                    </a:cubicBezTo>
                    <a:cubicBezTo>
                      <a:pt x="9020" y="25720"/>
                      <a:pt x="8215" y="24825"/>
                      <a:pt x="7373" y="24807"/>
                    </a:cubicBezTo>
                    <a:cubicBezTo>
                      <a:pt x="7320" y="24646"/>
                      <a:pt x="7266" y="24485"/>
                      <a:pt x="7212" y="24324"/>
                    </a:cubicBezTo>
                    <a:cubicBezTo>
                      <a:pt x="7195" y="24324"/>
                      <a:pt x="7195" y="24306"/>
                      <a:pt x="7177" y="24306"/>
                    </a:cubicBezTo>
                    <a:cubicBezTo>
                      <a:pt x="7195" y="24306"/>
                      <a:pt x="7195" y="24288"/>
                      <a:pt x="7177" y="24288"/>
                    </a:cubicBezTo>
                    <a:cubicBezTo>
                      <a:pt x="7195" y="24270"/>
                      <a:pt x="7195" y="24252"/>
                      <a:pt x="7177" y="24234"/>
                    </a:cubicBezTo>
                    <a:cubicBezTo>
                      <a:pt x="7338" y="23751"/>
                      <a:pt x="7499" y="23268"/>
                      <a:pt x="7642" y="22767"/>
                    </a:cubicBezTo>
                    <a:cubicBezTo>
                      <a:pt x="7660" y="22749"/>
                      <a:pt x="7660" y="22749"/>
                      <a:pt x="7642" y="22731"/>
                    </a:cubicBezTo>
                    <a:lnTo>
                      <a:pt x="7696" y="22552"/>
                    </a:lnTo>
                    <a:cubicBezTo>
                      <a:pt x="7767" y="22498"/>
                      <a:pt x="7839" y="22445"/>
                      <a:pt x="7910" y="22391"/>
                    </a:cubicBezTo>
                    <a:cubicBezTo>
                      <a:pt x="7955" y="22347"/>
                      <a:pt x="7926" y="22315"/>
                      <a:pt x="7885" y="22315"/>
                    </a:cubicBezTo>
                    <a:cubicBezTo>
                      <a:pt x="7876" y="22315"/>
                      <a:pt x="7866" y="22316"/>
                      <a:pt x="7857" y="22319"/>
                    </a:cubicBezTo>
                    <a:cubicBezTo>
                      <a:pt x="7803" y="22319"/>
                      <a:pt x="7785" y="22337"/>
                      <a:pt x="7767" y="22355"/>
                    </a:cubicBezTo>
                    <a:cubicBezTo>
                      <a:pt x="7857" y="22051"/>
                      <a:pt x="7946" y="21765"/>
                      <a:pt x="8018" y="21460"/>
                    </a:cubicBezTo>
                    <a:cubicBezTo>
                      <a:pt x="8089" y="21765"/>
                      <a:pt x="8215" y="22051"/>
                      <a:pt x="8411" y="22284"/>
                    </a:cubicBezTo>
                    <a:cubicBezTo>
                      <a:pt x="8424" y="22296"/>
                      <a:pt x="8439" y="22302"/>
                      <a:pt x="8454" y="22302"/>
                    </a:cubicBezTo>
                    <a:cubicBezTo>
                      <a:pt x="8481" y="22302"/>
                      <a:pt x="8507" y="22283"/>
                      <a:pt x="8519" y="22248"/>
                    </a:cubicBezTo>
                    <a:cubicBezTo>
                      <a:pt x="8626" y="21800"/>
                      <a:pt x="8429" y="21228"/>
                      <a:pt x="8215" y="20798"/>
                    </a:cubicBezTo>
                    <a:cubicBezTo>
                      <a:pt x="8358" y="20261"/>
                      <a:pt x="8501" y="19707"/>
                      <a:pt x="8644" y="19152"/>
                    </a:cubicBezTo>
                    <a:cubicBezTo>
                      <a:pt x="8662" y="19546"/>
                      <a:pt x="8769" y="19939"/>
                      <a:pt x="9002" y="20279"/>
                    </a:cubicBezTo>
                    <a:cubicBezTo>
                      <a:pt x="9012" y="20299"/>
                      <a:pt x="9038" y="20313"/>
                      <a:pt x="9062" y="20313"/>
                    </a:cubicBezTo>
                    <a:cubicBezTo>
                      <a:pt x="9082" y="20313"/>
                      <a:pt x="9101" y="20304"/>
                      <a:pt x="9109" y="20279"/>
                    </a:cubicBezTo>
                    <a:cubicBezTo>
                      <a:pt x="9324" y="19814"/>
                      <a:pt x="9109" y="19080"/>
                      <a:pt x="8769" y="18687"/>
                    </a:cubicBezTo>
                    <a:lnTo>
                      <a:pt x="8769" y="18651"/>
                    </a:lnTo>
                    <a:cubicBezTo>
                      <a:pt x="9109" y="17237"/>
                      <a:pt x="9396" y="15806"/>
                      <a:pt x="9610" y="14374"/>
                    </a:cubicBezTo>
                    <a:cubicBezTo>
                      <a:pt x="9718" y="14106"/>
                      <a:pt x="9843" y="13837"/>
                      <a:pt x="9986" y="13587"/>
                    </a:cubicBezTo>
                    <a:cubicBezTo>
                      <a:pt x="9999" y="13548"/>
                      <a:pt x="9965" y="13519"/>
                      <a:pt x="9932" y="13519"/>
                    </a:cubicBezTo>
                    <a:cubicBezTo>
                      <a:pt x="9919" y="13519"/>
                      <a:pt x="9907" y="13523"/>
                      <a:pt x="9897" y="13533"/>
                    </a:cubicBezTo>
                    <a:cubicBezTo>
                      <a:pt x="9861" y="13587"/>
                      <a:pt x="9843" y="13640"/>
                      <a:pt x="9807" y="13694"/>
                    </a:cubicBezTo>
                    <a:cubicBezTo>
                      <a:pt x="9798" y="13685"/>
                      <a:pt x="9785" y="13681"/>
                      <a:pt x="9771" y="13681"/>
                    </a:cubicBezTo>
                    <a:cubicBezTo>
                      <a:pt x="9758" y="13681"/>
                      <a:pt x="9745" y="13685"/>
                      <a:pt x="9736" y="13694"/>
                    </a:cubicBezTo>
                    <a:lnTo>
                      <a:pt x="9700" y="13730"/>
                    </a:lnTo>
                    <a:cubicBezTo>
                      <a:pt x="9754" y="13229"/>
                      <a:pt x="9807" y="12728"/>
                      <a:pt x="9861" y="12209"/>
                    </a:cubicBezTo>
                    <a:cubicBezTo>
                      <a:pt x="10040" y="14034"/>
                      <a:pt x="10326" y="15841"/>
                      <a:pt x="10613" y="17631"/>
                    </a:cubicBezTo>
                    <a:cubicBezTo>
                      <a:pt x="10613" y="17631"/>
                      <a:pt x="10613" y="17631"/>
                      <a:pt x="10595" y="17649"/>
                    </a:cubicBezTo>
                    <a:cubicBezTo>
                      <a:pt x="10219" y="18186"/>
                      <a:pt x="9968" y="18991"/>
                      <a:pt x="10201" y="19599"/>
                    </a:cubicBezTo>
                    <a:cubicBezTo>
                      <a:pt x="10213" y="19624"/>
                      <a:pt x="10261" y="19658"/>
                      <a:pt x="10300" y="19658"/>
                    </a:cubicBezTo>
                    <a:cubicBezTo>
                      <a:pt x="10317" y="19658"/>
                      <a:pt x="10333" y="19651"/>
                      <a:pt x="10344" y="19635"/>
                    </a:cubicBezTo>
                    <a:cubicBezTo>
                      <a:pt x="10559" y="19349"/>
                      <a:pt x="10720" y="19027"/>
                      <a:pt x="10791" y="18687"/>
                    </a:cubicBezTo>
                    <a:cubicBezTo>
                      <a:pt x="11006" y="19975"/>
                      <a:pt x="11203" y="21246"/>
                      <a:pt x="11382" y="22498"/>
                    </a:cubicBezTo>
                    <a:lnTo>
                      <a:pt x="11650" y="24556"/>
                    </a:lnTo>
                    <a:cubicBezTo>
                      <a:pt x="11328" y="24986"/>
                      <a:pt x="11149" y="25505"/>
                      <a:pt x="11167" y="26042"/>
                    </a:cubicBezTo>
                    <a:cubicBezTo>
                      <a:pt x="11167" y="26089"/>
                      <a:pt x="11207" y="26129"/>
                      <a:pt x="11249" y="26129"/>
                    </a:cubicBezTo>
                    <a:cubicBezTo>
                      <a:pt x="11271" y="26129"/>
                      <a:pt x="11293" y="26119"/>
                      <a:pt x="11310" y="26095"/>
                    </a:cubicBezTo>
                    <a:cubicBezTo>
                      <a:pt x="11507" y="25863"/>
                      <a:pt x="11668" y="25594"/>
                      <a:pt x="11758" y="25308"/>
                    </a:cubicBezTo>
                    <a:cubicBezTo>
                      <a:pt x="11865" y="26185"/>
                      <a:pt x="11973" y="27062"/>
                      <a:pt x="12098" y="27921"/>
                    </a:cubicBezTo>
                    <a:cubicBezTo>
                      <a:pt x="11776" y="28529"/>
                      <a:pt x="11418" y="29102"/>
                      <a:pt x="11024" y="29639"/>
                    </a:cubicBezTo>
                    <a:lnTo>
                      <a:pt x="10970" y="29639"/>
                    </a:lnTo>
                    <a:cubicBezTo>
                      <a:pt x="10784" y="29753"/>
                      <a:pt x="10575" y="29810"/>
                      <a:pt x="10362" y="29810"/>
                    </a:cubicBezTo>
                    <a:cubicBezTo>
                      <a:pt x="10308" y="29810"/>
                      <a:pt x="10255" y="29807"/>
                      <a:pt x="10201" y="29800"/>
                    </a:cubicBezTo>
                    <a:cubicBezTo>
                      <a:pt x="10290" y="29674"/>
                      <a:pt x="10398" y="29585"/>
                      <a:pt x="10505" y="29513"/>
                    </a:cubicBezTo>
                    <a:cubicBezTo>
                      <a:pt x="10654" y="29439"/>
                      <a:pt x="10816" y="29401"/>
                      <a:pt x="10979" y="29401"/>
                    </a:cubicBezTo>
                    <a:cubicBezTo>
                      <a:pt x="11012" y="29401"/>
                      <a:pt x="11045" y="29403"/>
                      <a:pt x="11078" y="29406"/>
                    </a:cubicBezTo>
                    <a:cubicBezTo>
                      <a:pt x="11131" y="29406"/>
                      <a:pt x="11167" y="29316"/>
                      <a:pt x="11114" y="29281"/>
                    </a:cubicBezTo>
                    <a:cubicBezTo>
                      <a:pt x="11037" y="29244"/>
                      <a:pt x="10958" y="29228"/>
                      <a:pt x="10879" y="29228"/>
                    </a:cubicBezTo>
                    <a:cubicBezTo>
                      <a:pt x="10531" y="29228"/>
                      <a:pt x="10176" y="29541"/>
                      <a:pt x="9986" y="29817"/>
                    </a:cubicBezTo>
                    <a:cubicBezTo>
                      <a:pt x="9968" y="29853"/>
                      <a:pt x="9986" y="29907"/>
                      <a:pt x="10040" y="29925"/>
                    </a:cubicBezTo>
                    <a:cubicBezTo>
                      <a:pt x="10126" y="29941"/>
                      <a:pt x="10212" y="29949"/>
                      <a:pt x="10297" y="29949"/>
                    </a:cubicBezTo>
                    <a:cubicBezTo>
                      <a:pt x="10496" y="29949"/>
                      <a:pt x="10693" y="29905"/>
                      <a:pt x="10881" y="29817"/>
                    </a:cubicBezTo>
                    <a:lnTo>
                      <a:pt x="10881" y="29817"/>
                    </a:lnTo>
                    <a:cubicBezTo>
                      <a:pt x="10559" y="30229"/>
                      <a:pt x="10237" y="30605"/>
                      <a:pt x="9879" y="30981"/>
                    </a:cubicBezTo>
                    <a:cubicBezTo>
                      <a:pt x="9682" y="31178"/>
                      <a:pt x="9467" y="31392"/>
                      <a:pt x="9252" y="31589"/>
                    </a:cubicBezTo>
                    <a:cubicBezTo>
                      <a:pt x="8787" y="31822"/>
                      <a:pt x="8304" y="32036"/>
                      <a:pt x="7803" y="32198"/>
                    </a:cubicBezTo>
                    <a:cubicBezTo>
                      <a:pt x="6693" y="32645"/>
                      <a:pt x="5530" y="32931"/>
                      <a:pt x="4349" y="33057"/>
                    </a:cubicBezTo>
                    <a:cubicBezTo>
                      <a:pt x="4296" y="33057"/>
                      <a:pt x="4296" y="33146"/>
                      <a:pt x="4349" y="33146"/>
                    </a:cubicBezTo>
                    <a:cubicBezTo>
                      <a:pt x="4415" y="33149"/>
                      <a:pt x="4480" y="33150"/>
                      <a:pt x="4546" y="33150"/>
                    </a:cubicBezTo>
                    <a:cubicBezTo>
                      <a:pt x="5791" y="33150"/>
                      <a:pt x="6914" y="32675"/>
                      <a:pt x="8054" y="32233"/>
                    </a:cubicBezTo>
                    <a:cubicBezTo>
                      <a:pt x="8324" y="32122"/>
                      <a:pt x="8595" y="32025"/>
                      <a:pt x="8853" y="31904"/>
                    </a:cubicBezTo>
                    <a:lnTo>
                      <a:pt x="8853" y="31904"/>
                    </a:lnTo>
                    <a:cubicBezTo>
                      <a:pt x="8213" y="32220"/>
                      <a:pt x="7647" y="32626"/>
                      <a:pt x="7033" y="32967"/>
                    </a:cubicBezTo>
                    <a:cubicBezTo>
                      <a:pt x="6264" y="33379"/>
                      <a:pt x="5387" y="33450"/>
                      <a:pt x="4528" y="33450"/>
                    </a:cubicBezTo>
                    <a:cubicBezTo>
                      <a:pt x="4443" y="33450"/>
                      <a:pt x="4297" y="33453"/>
                      <a:pt x="4124" y="33453"/>
                    </a:cubicBezTo>
                    <a:cubicBezTo>
                      <a:pt x="3389" y="33453"/>
                      <a:pt x="2160" y="33406"/>
                      <a:pt x="2971" y="32913"/>
                    </a:cubicBezTo>
                    <a:cubicBezTo>
                      <a:pt x="4260" y="32126"/>
                      <a:pt x="5369" y="31911"/>
                      <a:pt x="6855" y="31875"/>
                    </a:cubicBezTo>
                    <a:cubicBezTo>
                      <a:pt x="7821" y="31858"/>
                      <a:pt x="8716" y="31714"/>
                      <a:pt x="9557" y="31231"/>
                    </a:cubicBezTo>
                    <a:cubicBezTo>
                      <a:pt x="9588" y="31200"/>
                      <a:pt x="9565" y="31156"/>
                      <a:pt x="9535" y="31156"/>
                    </a:cubicBezTo>
                    <a:cubicBezTo>
                      <a:pt x="9531" y="31156"/>
                      <a:pt x="9526" y="31157"/>
                      <a:pt x="9521" y="31160"/>
                    </a:cubicBezTo>
                    <a:cubicBezTo>
                      <a:pt x="8089" y="31714"/>
                      <a:pt x="6711" y="31661"/>
                      <a:pt x="5226" y="31786"/>
                    </a:cubicBezTo>
                    <a:cubicBezTo>
                      <a:pt x="4099" y="31893"/>
                      <a:pt x="3132" y="32663"/>
                      <a:pt x="2166" y="33182"/>
                    </a:cubicBezTo>
                    <a:cubicBezTo>
                      <a:pt x="2112" y="33235"/>
                      <a:pt x="2130" y="33325"/>
                      <a:pt x="2202" y="33343"/>
                    </a:cubicBezTo>
                    <a:cubicBezTo>
                      <a:pt x="3025" y="33486"/>
                      <a:pt x="3840" y="33597"/>
                      <a:pt x="4669" y="33597"/>
                    </a:cubicBezTo>
                    <a:cubicBezTo>
                      <a:pt x="5083" y="33597"/>
                      <a:pt x="5500" y="33569"/>
                      <a:pt x="5924" y="33504"/>
                    </a:cubicBezTo>
                    <a:cubicBezTo>
                      <a:pt x="6890" y="33343"/>
                      <a:pt x="7713" y="32716"/>
                      <a:pt x="8555" y="32198"/>
                    </a:cubicBezTo>
                    <a:lnTo>
                      <a:pt x="8555" y="32198"/>
                    </a:lnTo>
                    <a:cubicBezTo>
                      <a:pt x="8018" y="32681"/>
                      <a:pt x="7481" y="33164"/>
                      <a:pt x="6944" y="33647"/>
                    </a:cubicBezTo>
                    <a:cubicBezTo>
                      <a:pt x="6425" y="34148"/>
                      <a:pt x="5924" y="34595"/>
                      <a:pt x="5369" y="35025"/>
                    </a:cubicBezTo>
                    <a:cubicBezTo>
                      <a:pt x="5189" y="34935"/>
                      <a:pt x="4984" y="34895"/>
                      <a:pt x="4775" y="34895"/>
                    </a:cubicBezTo>
                    <a:cubicBezTo>
                      <a:pt x="4735" y="34895"/>
                      <a:pt x="4694" y="34897"/>
                      <a:pt x="4653" y="34900"/>
                    </a:cubicBezTo>
                    <a:cubicBezTo>
                      <a:pt x="4528" y="34918"/>
                      <a:pt x="4296" y="35043"/>
                      <a:pt x="4313" y="35204"/>
                    </a:cubicBezTo>
                    <a:cubicBezTo>
                      <a:pt x="4349" y="35383"/>
                      <a:pt x="4546" y="35419"/>
                      <a:pt x="4653" y="35454"/>
                    </a:cubicBezTo>
                    <a:lnTo>
                      <a:pt x="4761" y="35472"/>
                    </a:lnTo>
                    <a:cubicBezTo>
                      <a:pt x="4439" y="35705"/>
                      <a:pt x="4117" y="35920"/>
                      <a:pt x="3777" y="36117"/>
                    </a:cubicBezTo>
                    <a:cubicBezTo>
                      <a:pt x="3759" y="36099"/>
                      <a:pt x="3723" y="36081"/>
                      <a:pt x="3705" y="36081"/>
                    </a:cubicBezTo>
                    <a:lnTo>
                      <a:pt x="3616" y="36081"/>
                    </a:lnTo>
                    <a:cubicBezTo>
                      <a:pt x="3526" y="36009"/>
                      <a:pt x="3437" y="35973"/>
                      <a:pt x="3329" y="35938"/>
                    </a:cubicBezTo>
                    <a:cubicBezTo>
                      <a:pt x="3324" y="35932"/>
                      <a:pt x="3319" y="35930"/>
                      <a:pt x="3313" y="35930"/>
                    </a:cubicBezTo>
                    <a:cubicBezTo>
                      <a:pt x="3301" y="35930"/>
                      <a:pt x="3288" y="35943"/>
                      <a:pt x="3275" y="35956"/>
                    </a:cubicBezTo>
                    <a:lnTo>
                      <a:pt x="3186" y="35956"/>
                    </a:lnTo>
                    <a:cubicBezTo>
                      <a:pt x="2649" y="35025"/>
                      <a:pt x="1844" y="34130"/>
                      <a:pt x="699" y="34130"/>
                    </a:cubicBezTo>
                    <a:cubicBezTo>
                      <a:pt x="627" y="34130"/>
                      <a:pt x="591" y="34202"/>
                      <a:pt x="627" y="34255"/>
                    </a:cubicBezTo>
                    <a:cubicBezTo>
                      <a:pt x="788" y="34667"/>
                      <a:pt x="1039" y="35061"/>
                      <a:pt x="1379" y="35365"/>
                    </a:cubicBezTo>
                    <a:cubicBezTo>
                      <a:pt x="1325" y="35361"/>
                      <a:pt x="1271" y="35359"/>
                      <a:pt x="1217" y="35359"/>
                    </a:cubicBezTo>
                    <a:cubicBezTo>
                      <a:pt x="789" y="35359"/>
                      <a:pt x="368" y="35484"/>
                      <a:pt x="19" y="35723"/>
                    </a:cubicBezTo>
                    <a:cubicBezTo>
                      <a:pt x="1" y="35759"/>
                      <a:pt x="1" y="35777"/>
                      <a:pt x="19" y="35812"/>
                    </a:cubicBezTo>
                    <a:lnTo>
                      <a:pt x="54" y="35812"/>
                    </a:lnTo>
                    <a:cubicBezTo>
                      <a:pt x="297" y="36315"/>
                      <a:pt x="893" y="36480"/>
                      <a:pt x="1508" y="36480"/>
                    </a:cubicBezTo>
                    <a:cubicBezTo>
                      <a:pt x="1572" y="36480"/>
                      <a:pt x="1637" y="36478"/>
                      <a:pt x="1701" y="36474"/>
                    </a:cubicBezTo>
                    <a:lnTo>
                      <a:pt x="1701" y="36474"/>
                    </a:lnTo>
                    <a:lnTo>
                      <a:pt x="1450" y="36582"/>
                    </a:lnTo>
                    <a:cubicBezTo>
                      <a:pt x="1074" y="36725"/>
                      <a:pt x="359" y="36993"/>
                      <a:pt x="323" y="37477"/>
                    </a:cubicBezTo>
                    <a:cubicBezTo>
                      <a:pt x="303" y="37795"/>
                      <a:pt x="588" y="37887"/>
                      <a:pt x="893" y="37887"/>
                    </a:cubicBezTo>
                    <a:cubicBezTo>
                      <a:pt x="1137" y="37887"/>
                      <a:pt x="1395" y="37828"/>
                      <a:pt x="1522" y="37781"/>
                    </a:cubicBezTo>
                    <a:cubicBezTo>
                      <a:pt x="1665" y="37727"/>
                      <a:pt x="1790" y="37673"/>
                      <a:pt x="1915" y="37602"/>
                    </a:cubicBezTo>
                    <a:lnTo>
                      <a:pt x="1915" y="37602"/>
                    </a:lnTo>
                    <a:cubicBezTo>
                      <a:pt x="1575" y="37996"/>
                      <a:pt x="1343" y="38461"/>
                      <a:pt x="1235" y="38962"/>
                    </a:cubicBezTo>
                    <a:cubicBezTo>
                      <a:pt x="1218" y="39016"/>
                      <a:pt x="1253" y="39051"/>
                      <a:pt x="1307" y="39051"/>
                    </a:cubicBezTo>
                    <a:cubicBezTo>
                      <a:pt x="1951" y="39051"/>
                      <a:pt x="2363" y="38640"/>
                      <a:pt x="2667" y="38121"/>
                    </a:cubicBezTo>
                    <a:lnTo>
                      <a:pt x="2667" y="38121"/>
                    </a:lnTo>
                    <a:cubicBezTo>
                      <a:pt x="2542" y="38765"/>
                      <a:pt x="2792" y="39445"/>
                      <a:pt x="3275" y="40071"/>
                    </a:cubicBezTo>
                    <a:cubicBezTo>
                      <a:pt x="3284" y="40098"/>
                      <a:pt x="3307" y="40112"/>
                      <a:pt x="3329" y="40112"/>
                    </a:cubicBezTo>
                    <a:cubicBezTo>
                      <a:pt x="3352" y="40112"/>
                      <a:pt x="3374" y="40098"/>
                      <a:pt x="3383" y="40071"/>
                    </a:cubicBezTo>
                    <a:cubicBezTo>
                      <a:pt x="3598" y="39606"/>
                      <a:pt x="3723" y="39087"/>
                      <a:pt x="3759" y="38568"/>
                    </a:cubicBezTo>
                    <a:cubicBezTo>
                      <a:pt x="3830" y="38693"/>
                      <a:pt x="3902" y="38819"/>
                      <a:pt x="3956" y="38944"/>
                    </a:cubicBezTo>
                    <a:cubicBezTo>
                      <a:pt x="3973" y="38980"/>
                      <a:pt x="4009" y="38998"/>
                      <a:pt x="4045" y="38998"/>
                    </a:cubicBezTo>
                    <a:cubicBezTo>
                      <a:pt x="4063" y="39016"/>
                      <a:pt x="4081" y="39016"/>
                      <a:pt x="4099" y="39016"/>
                    </a:cubicBezTo>
                    <a:lnTo>
                      <a:pt x="4134" y="39016"/>
                    </a:lnTo>
                    <a:cubicBezTo>
                      <a:pt x="4170" y="39016"/>
                      <a:pt x="4188" y="38998"/>
                      <a:pt x="4206" y="38962"/>
                    </a:cubicBezTo>
                    <a:cubicBezTo>
                      <a:pt x="4474" y="38139"/>
                      <a:pt x="4546" y="36976"/>
                      <a:pt x="3848" y="36349"/>
                    </a:cubicBezTo>
                    <a:cubicBezTo>
                      <a:pt x="3866" y="36313"/>
                      <a:pt x="3866" y="36296"/>
                      <a:pt x="3848" y="36260"/>
                    </a:cubicBezTo>
                    <a:cubicBezTo>
                      <a:pt x="4296" y="36045"/>
                      <a:pt x="4743" y="35794"/>
                      <a:pt x="5154" y="35508"/>
                    </a:cubicBezTo>
                    <a:cubicBezTo>
                      <a:pt x="5190" y="35508"/>
                      <a:pt x="5226" y="35490"/>
                      <a:pt x="5280" y="35472"/>
                    </a:cubicBezTo>
                    <a:cubicBezTo>
                      <a:pt x="5298" y="35454"/>
                      <a:pt x="5298" y="35437"/>
                      <a:pt x="5298" y="35419"/>
                    </a:cubicBezTo>
                    <a:cubicBezTo>
                      <a:pt x="5638" y="35186"/>
                      <a:pt x="5960" y="34935"/>
                      <a:pt x="6300" y="34667"/>
                    </a:cubicBezTo>
                    <a:lnTo>
                      <a:pt x="6300" y="34667"/>
                    </a:lnTo>
                    <a:cubicBezTo>
                      <a:pt x="6085" y="34989"/>
                      <a:pt x="5996" y="35401"/>
                      <a:pt x="6157" y="35723"/>
                    </a:cubicBezTo>
                    <a:cubicBezTo>
                      <a:pt x="6167" y="35744"/>
                      <a:pt x="6190" y="35753"/>
                      <a:pt x="6214" y="35753"/>
                    </a:cubicBezTo>
                    <a:cubicBezTo>
                      <a:pt x="6231" y="35753"/>
                      <a:pt x="6249" y="35748"/>
                      <a:pt x="6264" y="35741"/>
                    </a:cubicBezTo>
                    <a:cubicBezTo>
                      <a:pt x="6568" y="35419"/>
                      <a:pt x="6693" y="34971"/>
                      <a:pt x="6586" y="34542"/>
                    </a:cubicBezTo>
                    <a:cubicBezTo>
                      <a:pt x="6604" y="34506"/>
                      <a:pt x="6640" y="34452"/>
                      <a:pt x="6658" y="34399"/>
                    </a:cubicBezTo>
                    <a:cubicBezTo>
                      <a:pt x="6658" y="34381"/>
                      <a:pt x="6658" y="34363"/>
                      <a:pt x="6658" y="34363"/>
                    </a:cubicBezTo>
                    <a:cubicBezTo>
                      <a:pt x="7606" y="33540"/>
                      <a:pt x="8501" y="32645"/>
                      <a:pt x="9360" y="31822"/>
                    </a:cubicBezTo>
                    <a:lnTo>
                      <a:pt x="9414" y="31786"/>
                    </a:lnTo>
                    <a:cubicBezTo>
                      <a:pt x="9431" y="31768"/>
                      <a:pt x="9431" y="31750"/>
                      <a:pt x="9431" y="31750"/>
                    </a:cubicBezTo>
                    <a:lnTo>
                      <a:pt x="9754" y="31446"/>
                    </a:lnTo>
                    <a:cubicBezTo>
                      <a:pt x="9879" y="31339"/>
                      <a:pt x="10004" y="31213"/>
                      <a:pt x="10111" y="31088"/>
                    </a:cubicBezTo>
                    <a:cubicBezTo>
                      <a:pt x="10183" y="30999"/>
                      <a:pt x="10273" y="30909"/>
                      <a:pt x="10362" y="30838"/>
                    </a:cubicBezTo>
                    <a:lnTo>
                      <a:pt x="10362" y="30838"/>
                    </a:lnTo>
                    <a:cubicBezTo>
                      <a:pt x="9950" y="31643"/>
                      <a:pt x="9628" y="32484"/>
                      <a:pt x="9414" y="33379"/>
                    </a:cubicBezTo>
                    <a:cubicBezTo>
                      <a:pt x="9288" y="33844"/>
                      <a:pt x="9163" y="34345"/>
                      <a:pt x="9020" y="34828"/>
                    </a:cubicBezTo>
                    <a:cubicBezTo>
                      <a:pt x="8823" y="34918"/>
                      <a:pt x="8644" y="35061"/>
                      <a:pt x="8519" y="35240"/>
                    </a:cubicBezTo>
                    <a:cubicBezTo>
                      <a:pt x="8376" y="35383"/>
                      <a:pt x="8286" y="35598"/>
                      <a:pt x="8286" y="35812"/>
                    </a:cubicBezTo>
                    <a:cubicBezTo>
                      <a:pt x="8286" y="35857"/>
                      <a:pt x="8335" y="35889"/>
                      <a:pt x="8382" y="35889"/>
                    </a:cubicBezTo>
                    <a:cubicBezTo>
                      <a:pt x="8392" y="35889"/>
                      <a:pt x="8402" y="35887"/>
                      <a:pt x="8411" y="35884"/>
                    </a:cubicBezTo>
                    <a:cubicBezTo>
                      <a:pt x="8590" y="35759"/>
                      <a:pt x="8751" y="35598"/>
                      <a:pt x="8877" y="35419"/>
                    </a:cubicBezTo>
                    <a:lnTo>
                      <a:pt x="8877" y="35419"/>
                    </a:lnTo>
                    <a:cubicBezTo>
                      <a:pt x="8698" y="36081"/>
                      <a:pt x="8590" y="36779"/>
                      <a:pt x="8537" y="37477"/>
                    </a:cubicBezTo>
                    <a:cubicBezTo>
                      <a:pt x="8523" y="37463"/>
                      <a:pt x="8507" y="37457"/>
                      <a:pt x="8490" y="37457"/>
                    </a:cubicBezTo>
                    <a:cubicBezTo>
                      <a:pt x="8462" y="37457"/>
                      <a:pt x="8434" y="37472"/>
                      <a:pt x="8411" y="37494"/>
                    </a:cubicBezTo>
                    <a:lnTo>
                      <a:pt x="8304" y="37656"/>
                    </a:lnTo>
                    <a:cubicBezTo>
                      <a:pt x="8268" y="37727"/>
                      <a:pt x="8232" y="37799"/>
                      <a:pt x="8197" y="37852"/>
                    </a:cubicBezTo>
                    <a:cubicBezTo>
                      <a:pt x="7230" y="38121"/>
                      <a:pt x="6264" y="39195"/>
                      <a:pt x="6622" y="40179"/>
                    </a:cubicBezTo>
                    <a:cubicBezTo>
                      <a:pt x="6629" y="40207"/>
                      <a:pt x="6651" y="40219"/>
                      <a:pt x="6673" y="40219"/>
                    </a:cubicBezTo>
                    <a:cubicBezTo>
                      <a:pt x="6706" y="40219"/>
                      <a:pt x="6740" y="40193"/>
                      <a:pt x="6729" y="40161"/>
                    </a:cubicBezTo>
                    <a:cubicBezTo>
                      <a:pt x="6407" y="39248"/>
                      <a:pt x="7266" y="38497"/>
                      <a:pt x="8071" y="38085"/>
                    </a:cubicBezTo>
                    <a:lnTo>
                      <a:pt x="8071" y="38085"/>
                    </a:lnTo>
                    <a:cubicBezTo>
                      <a:pt x="8018" y="38192"/>
                      <a:pt x="7964" y="38282"/>
                      <a:pt x="7910" y="38389"/>
                    </a:cubicBezTo>
                    <a:cubicBezTo>
                      <a:pt x="7892" y="38425"/>
                      <a:pt x="7875" y="38461"/>
                      <a:pt x="7857" y="38497"/>
                    </a:cubicBezTo>
                    <a:cubicBezTo>
                      <a:pt x="7857" y="38515"/>
                      <a:pt x="7857" y="38532"/>
                      <a:pt x="7857" y="38532"/>
                    </a:cubicBezTo>
                    <a:cubicBezTo>
                      <a:pt x="7159" y="39051"/>
                      <a:pt x="6747" y="39892"/>
                      <a:pt x="6819" y="40769"/>
                    </a:cubicBezTo>
                    <a:cubicBezTo>
                      <a:pt x="6819" y="40805"/>
                      <a:pt x="6855" y="40823"/>
                      <a:pt x="6890" y="40823"/>
                    </a:cubicBezTo>
                    <a:cubicBezTo>
                      <a:pt x="7159" y="40751"/>
                      <a:pt x="7391" y="40572"/>
                      <a:pt x="7535" y="40322"/>
                    </a:cubicBezTo>
                    <a:lnTo>
                      <a:pt x="7535" y="40322"/>
                    </a:lnTo>
                    <a:cubicBezTo>
                      <a:pt x="7517" y="40626"/>
                      <a:pt x="7517" y="40930"/>
                      <a:pt x="7535" y="41217"/>
                    </a:cubicBezTo>
                    <a:cubicBezTo>
                      <a:pt x="7535" y="41270"/>
                      <a:pt x="7570" y="41288"/>
                      <a:pt x="7606" y="41288"/>
                    </a:cubicBezTo>
                    <a:cubicBezTo>
                      <a:pt x="8036" y="41109"/>
                      <a:pt x="8340" y="40751"/>
                      <a:pt x="8447" y="40322"/>
                    </a:cubicBezTo>
                    <a:cubicBezTo>
                      <a:pt x="8544" y="40489"/>
                      <a:pt x="8868" y="40958"/>
                      <a:pt x="9092" y="40958"/>
                    </a:cubicBezTo>
                    <a:cubicBezTo>
                      <a:pt x="9156" y="40958"/>
                      <a:pt x="9213" y="40919"/>
                      <a:pt x="9252" y="40823"/>
                    </a:cubicBezTo>
                    <a:cubicBezTo>
                      <a:pt x="9270" y="40895"/>
                      <a:pt x="9288" y="40984"/>
                      <a:pt x="9306" y="41056"/>
                    </a:cubicBezTo>
                    <a:cubicBezTo>
                      <a:pt x="9306" y="41094"/>
                      <a:pt x="9343" y="41124"/>
                      <a:pt x="9378" y="41124"/>
                    </a:cubicBezTo>
                    <a:cubicBezTo>
                      <a:pt x="9391" y="41124"/>
                      <a:pt x="9404" y="41119"/>
                      <a:pt x="9414" y="41109"/>
                    </a:cubicBezTo>
                    <a:cubicBezTo>
                      <a:pt x="10022" y="40590"/>
                      <a:pt x="9986" y="38890"/>
                      <a:pt x="9252" y="38389"/>
                    </a:cubicBezTo>
                    <a:lnTo>
                      <a:pt x="9252" y="38389"/>
                    </a:lnTo>
                    <a:cubicBezTo>
                      <a:pt x="9575" y="38461"/>
                      <a:pt x="9879" y="38640"/>
                      <a:pt x="10111" y="38872"/>
                    </a:cubicBezTo>
                    <a:cubicBezTo>
                      <a:pt x="10273" y="39033"/>
                      <a:pt x="10362" y="39248"/>
                      <a:pt x="10398" y="39481"/>
                    </a:cubicBezTo>
                    <a:cubicBezTo>
                      <a:pt x="10434" y="39749"/>
                      <a:pt x="10255" y="39964"/>
                      <a:pt x="10147" y="40197"/>
                    </a:cubicBezTo>
                    <a:cubicBezTo>
                      <a:pt x="10134" y="40210"/>
                      <a:pt x="10151" y="40244"/>
                      <a:pt x="10168" y="40244"/>
                    </a:cubicBezTo>
                    <a:cubicBezTo>
                      <a:pt x="10173" y="40244"/>
                      <a:pt x="10179" y="40241"/>
                      <a:pt x="10183" y="40232"/>
                    </a:cubicBezTo>
                    <a:cubicBezTo>
                      <a:pt x="10595" y="39964"/>
                      <a:pt x="10613" y="39427"/>
                      <a:pt x="10398" y="39016"/>
                    </a:cubicBezTo>
                    <a:cubicBezTo>
                      <a:pt x="10111" y="38568"/>
                      <a:pt x="9646" y="38300"/>
                      <a:pt x="9109" y="38264"/>
                    </a:cubicBezTo>
                    <a:cubicBezTo>
                      <a:pt x="9109" y="38264"/>
                      <a:pt x="9091" y="38282"/>
                      <a:pt x="9091" y="38300"/>
                    </a:cubicBezTo>
                    <a:cubicBezTo>
                      <a:pt x="9038" y="38282"/>
                      <a:pt x="9002" y="38264"/>
                      <a:pt x="8966" y="38246"/>
                    </a:cubicBezTo>
                    <a:cubicBezTo>
                      <a:pt x="8912" y="38067"/>
                      <a:pt x="8877" y="37888"/>
                      <a:pt x="8859" y="37709"/>
                    </a:cubicBezTo>
                    <a:cubicBezTo>
                      <a:pt x="8859" y="37660"/>
                      <a:pt x="8821" y="37633"/>
                      <a:pt x="8781" y="37633"/>
                    </a:cubicBezTo>
                    <a:cubicBezTo>
                      <a:pt x="8748" y="37633"/>
                      <a:pt x="8714" y="37651"/>
                      <a:pt x="8698" y="37691"/>
                    </a:cubicBezTo>
                    <a:cubicBezTo>
                      <a:pt x="8681" y="37691"/>
                      <a:pt x="8665" y="37691"/>
                      <a:pt x="8662" y="37705"/>
                    </a:cubicBezTo>
                    <a:lnTo>
                      <a:pt x="8662" y="37705"/>
                    </a:lnTo>
                    <a:cubicBezTo>
                      <a:pt x="8770" y="36347"/>
                      <a:pt x="9020" y="35006"/>
                      <a:pt x="9414" y="33701"/>
                    </a:cubicBezTo>
                    <a:lnTo>
                      <a:pt x="9414" y="33701"/>
                    </a:lnTo>
                    <a:cubicBezTo>
                      <a:pt x="9342" y="34202"/>
                      <a:pt x="9342" y="34721"/>
                      <a:pt x="9431" y="35222"/>
                    </a:cubicBezTo>
                    <a:cubicBezTo>
                      <a:pt x="9592" y="36367"/>
                      <a:pt x="10595" y="36850"/>
                      <a:pt x="11096" y="37817"/>
                    </a:cubicBezTo>
                    <a:cubicBezTo>
                      <a:pt x="11108" y="37835"/>
                      <a:pt x="11127" y="37843"/>
                      <a:pt x="11146" y="37843"/>
                    </a:cubicBezTo>
                    <a:cubicBezTo>
                      <a:pt x="11181" y="37843"/>
                      <a:pt x="11215" y="37816"/>
                      <a:pt x="11203" y="37781"/>
                    </a:cubicBezTo>
                    <a:cubicBezTo>
                      <a:pt x="10917" y="36689"/>
                      <a:pt x="11060" y="35544"/>
                      <a:pt x="10917" y="34434"/>
                    </a:cubicBezTo>
                    <a:cubicBezTo>
                      <a:pt x="10774" y="33253"/>
                      <a:pt x="10201" y="32323"/>
                      <a:pt x="10398" y="31088"/>
                    </a:cubicBezTo>
                    <a:cubicBezTo>
                      <a:pt x="10541" y="30802"/>
                      <a:pt x="10684" y="30515"/>
                      <a:pt x="10845" y="30247"/>
                    </a:cubicBezTo>
                    <a:cubicBezTo>
                      <a:pt x="11346" y="29639"/>
                      <a:pt x="11794" y="29012"/>
                      <a:pt x="12169" y="28332"/>
                    </a:cubicBezTo>
                    <a:cubicBezTo>
                      <a:pt x="12277" y="29191"/>
                      <a:pt x="12366" y="30050"/>
                      <a:pt x="12456" y="30927"/>
                    </a:cubicBezTo>
                    <a:cubicBezTo>
                      <a:pt x="12169" y="31303"/>
                      <a:pt x="12062" y="31768"/>
                      <a:pt x="12151" y="32215"/>
                    </a:cubicBezTo>
                    <a:cubicBezTo>
                      <a:pt x="12163" y="32250"/>
                      <a:pt x="12190" y="32270"/>
                      <a:pt x="12216" y="32270"/>
                    </a:cubicBezTo>
                    <a:cubicBezTo>
                      <a:pt x="12231" y="32270"/>
                      <a:pt x="12246" y="32264"/>
                      <a:pt x="12259" y="32251"/>
                    </a:cubicBezTo>
                    <a:cubicBezTo>
                      <a:pt x="12384" y="32162"/>
                      <a:pt x="12474" y="32036"/>
                      <a:pt x="12545" y="31893"/>
                    </a:cubicBezTo>
                    <a:cubicBezTo>
                      <a:pt x="12635" y="32949"/>
                      <a:pt x="12706" y="33987"/>
                      <a:pt x="12742" y="35043"/>
                    </a:cubicBezTo>
                    <a:cubicBezTo>
                      <a:pt x="12760" y="35311"/>
                      <a:pt x="12760" y="35562"/>
                      <a:pt x="12760" y="35812"/>
                    </a:cubicBezTo>
                    <a:cubicBezTo>
                      <a:pt x="12402" y="36206"/>
                      <a:pt x="12205" y="36707"/>
                      <a:pt x="12223" y="37244"/>
                    </a:cubicBezTo>
                    <a:cubicBezTo>
                      <a:pt x="12223" y="37279"/>
                      <a:pt x="12253" y="37306"/>
                      <a:pt x="12289" y="37306"/>
                    </a:cubicBezTo>
                    <a:cubicBezTo>
                      <a:pt x="12309" y="37306"/>
                      <a:pt x="12330" y="37298"/>
                      <a:pt x="12348" y="37280"/>
                    </a:cubicBezTo>
                    <a:cubicBezTo>
                      <a:pt x="12527" y="37101"/>
                      <a:pt x="12670" y="36868"/>
                      <a:pt x="12760" y="36618"/>
                    </a:cubicBezTo>
                    <a:lnTo>
                      <a:pt x="12760" y="36618"/>
                    </a:lnTo>
                    <a:cubicBezTo>
                      <a:pt x="12760" y="36958"/>
                      <a:pt x="12742" y="37298"/>
                      <a:pt x="12724" y="37638"/>
                    </a:cubicBezTo>
                    <a:cubicBezTo>
                      <a:pt x="12724" y="37638"/>
                      <a:pt x="12724" y="37656"/>
                      <a:pt x="12724" y="37656"/>
                    </a:cubicBezTo>
                    <a:cubicBezTo>
                      <a:pt x="12635" y="39660"/>
                      <a:pt x="11615" y="41485"/>
                      <a:pt x="10541" y="43131"/>
                    </a:cubicBezTo>
                    <a:cubicBezTo>
                      <a:pt x="9718" y="44366"/>
                      <a:pt x="8590" y="45368"/>
                      <a:pt x="8036" y="46764"/>
                    </a:cubicBezTo>
                    <a:cubicBezTo>
                      <a:pt x="8000" y="46549"/>
                      <a:pt x="8036" y="46317"/>
                      <a:pt x="8125" y="46120"/>
                    </a:cubicBezTo>
                    <a:cubicBezTo>
                      <a:pt x="8179" y="45852"/>
                      <a:pt x="8268" y="45583"/>
                      <a:pt x="8358" y="45333"/>
                    </a:cubicBezTo>
                    <a:cubicBezTo>
                      <a:pt x="8626" y="44581"/>
                      <a:pt x="8984" y="43865"/>
                      <a:pt x="9414" y="43185"/>
                    </a:cubicBezTo>
                    <a:cubicBezTo>
                      <a:pt x="10111" y="42040"/>
                      <a:pt x="11203" y="41199"/>
                      <a:pt x="12008" y="40125"/>
                    </a:cubicBezTo>
                    <a:cubicBezTo>
                      <a:pt x="12023" y="40096"/>
                      <a:pt x="11990" y="40067"/>
                      <a:pt x="11958" y="40067"/>
                    </a:cubicBezTo>
                    <a:cubicBezTo>
                      <a:pt x="11950" y="40067"/>
                      <a:pt x="11943" y="40068"/>
                      <a:pt x="11937" y="40071"/>
                    </a:cubicBezTo>
                    <a:cubicBezTo>
                      <a:pt x="9897" y="42040"/>
                      <a:pt x="8000" y="44330"/>
                      <a:pt x="7785" y="47265"/>
                    </a:cubicBezTo>
                    <a:cubicBezTo>
                      <a:pt x="7785" y="47300"/>
                      <a:pt x="7815" y="47328"/>
                      <a:pt x="7851" y="47328"/>
                    </a:cubicBezTo>
                    <a:cubicBezTo>
                      <a:pt x="7871" y="47328"/>
                      <a:pt x="7892" y="47320"/>
                      <a:pt x="7910" y="47301"/>
                    </a:cubicBezTo>
                    <a:cubicBezTo>
                      <a:pt x="8841" y="46192"/>
                      <a:pt x="10022" y="45315"/>
                      <a:pt x="10917" y="44151"/>
                    </a:cubicBezTo>
                    <a:cubicBezTo>
                      <a:pt x="11794" y="42988"/>
                      <a:pt x="12241" y="41521"/>
                      <a:pt x="12402" y="40107"/>
                    </a:cubicBezTo>
                    <a:cubicBezTo>
                      <a:pt x="12402" y="40089"/>
                      <a:pt x="12384" y="40053"/>
                      <a:pt x="12366" y="40053"/>
                    </a:cubicBezTo>
                    <a:cubicBezTo>
                      <a:pt x="12474" y="39767"/>
                      <a:pt x="12563" y="39481"/>
                      <a:pt x="12635" y="39195"/>
                    </a:cubicBezTo>
                    <a:lnTo>
                      <a:pt x="12635" y="39195"/>
                    </a:lnTo>
                    <a:cubicBezTo>
                      <a:pt x="12492" y="40966"/>
                      <a:pt x="12259" y="42720"/>
                      <a:pt x="12044" y="44491"/>
                    </a:cubicBezTo>
                    <a:cubicBezTo>
                      <a:pt x="11740" y="44814"/>
                      <a:pt x="11543" y="45225"/>
                      <a:pt x="11471" y="45655"/>
                    </a:cubicBezTo>
                    <a:cubicBezTo>
                      <a:pt x="11471" y="45695"/>
                      <a:pt x="11502" y="45715"/>
                      <a:pt x="11539" y="45715"/>
                    </a:cubicBezTo>
                    <a:cubicBezTo>
                      <a:pt x="11552" y="45715"/>
                      <a:pt x="11565" y="45713"/>
                      <a:pt x="11579" y="45708"/>
                    </a:cubicBezTo>
                    <a:cubicBezTo>
                      <a:pt x="11722" y="45619"/>
                      <a:pt x="11847" y="45494"/>
                      <a:pt x="11937" y="45350"/>
                    </a:cubicBezTo>
                    <a:lnTo>
                      <a:pt x="11937" y="45350"/>
                    </a:lnTo>
                    <a:cubicBezTo>
                      <a:pt x="11901" y="45798"/>
                      <a:pt x="11847" y="46245"/>
                      <a:pt x="11811" y="46693"/>
                    </a:cubicBezTo>
                    <a:cubicBezTo>
                      <a:pt x="11794" y="46710"/>
                      <a:pt x="11776" y="46728"/>
                      <a:pt x="11776" y="46764"/>
                    </a:cubicBezTo>
                    <a:cubicBezTo>
                      <a:pt x="11776" y="46782"/>
                      <a:pt x="11794" y="46800"/>
                      <a:pt x="11794" y="46836"/>
                    </a:cubicBezTo>
                    <a:lnTo>
                      <a:pt x="11794" y="46961"/>
                    </a:lnTo>
                    <a:cubicBezTo>
                      <a:pt x="11400" y="47086"/>
                      <a:pt x="11114" y="47426"/>
                      <a:pt x="11006" y="47820"/>
                    </a:cubicBezTo>
                    <a:lnTo>
                      <a:pt x="10935" y="47856"/>
                    </a:lnTo>
                    <a:cubicBezTo>
                      <a:pt x="10673" y="47653"/>
                      <a:pt x="10382" y="47584"/>
                      <a:pt x="10075" y="47584"/>
                    </a:cubicBezTo>
                    <a:cubicBezTo>
                      <a:pt x="9419" y="47584"/>
                      <a:pt x="8696" y="47901"/>
                      <a:pt x="8060" y="47901"/>
                    </a:cubicBezTo>
                    <a:cubicBezTo>
                      <a:pt x="7997" y="47901"/>
                      <a:pt x="7935" y="47898"/>
                      <a:pt x="7875" y="47892"/>
                    </a:cubicBezTo>
                    <a:cubicBezTo>
                      <a:pt x="7821" y="47892"/>
                      <a:pt x="7785" y="47945"/>
                      <a:pt x="7785" y="47999"/>
                    </a:cubicBezTo>
                    <a:cubicBezTo>
                      <a:pt x="7904" y="48558"/>
                      <a:pt x="8488" y="48716"/>
                      <a:pt x="9005" y="48716"/>
                    </a:cubicBezTo>
                    <a:cubicBezTo>
                      <a:pt x="9034" y="48716"/>
                      <a:pt x="9063" y="48716"/>
                      <a:pt x="9091" y="48715"/>
                    </a:cubicBezTo>
                    <a:lnTo>
                      <a:pt x="9091" y="48715"/>
                    </a:lnTo>
                    <a:cubicBezTo>
                      <a:pt x="8572" y="49091"/>
                      <a:pt x="8322" y="49627"/>
                      <a:pt x="8018" y="50182"/>
                    </a:cubicBezTo>
                    <a:cubicBezTo>
                      <a:pt x="7982" y="50236"/>
                      <a:pt x="8018" y="50290"/>
                      <a:pt x="8089" y="50290"/>
                    </a:cubicBezTo>
                    <a:cubicBezTo>
                      <a:pt x="8233" y="50299"/>
                      <a:pt x="8380" y="50308"/>
                      <a:pt x="8526" y="50308"/>
                    </a:cubicBezTo>
                    <a:cubicBezTo>
                      <a:pt x="8911" y="50308"/>
                      <a:pt x="9290" y="50249"/>
                      <a:pt x="9575" y="50003"/>
                    </a:cubicBezTo>
                    <a:lnTo>
                      <a:pt x="9575" y="50003"/>
                    </a:lnTo>
                    <a:cubicBezTo>
                      <a:pt x="9467" y="50343"/>
                      <a:pt x="9449" y="50719"/>
                      <a:pt x="9521" y="51077"/>
                    </a:cubicBezTo>
                    <a:cubicBezTo>
                      <a:pt x="9521" y="51103"/>
                      <a:pt x="9540" y="51120"/>
                      <a:pt x="9564" y="51120"/>
                    </a:cubicBezTo>
                    <a:cubicBezTo>
                      <a:pt x="9573" y="51120"/>
                      <a:pt x="9583" y="51117"/>
                      <a:pt x="9592" y="51113"/>
                    </a:cubicBezTo>
                    <a:lnTo>
                      <a:pt x="9664" y="51041"/>
                    </a:lnTo>
                    <a:lnTo>
                      <a:pt x="9664" y="51041"/>
                    </a:lnTo>
                    <a:cubicBezTo>
                      <a:pt x="9628" y="51238"/>
                      <a:pt x="9521" y="51274"/>
                      <a:pt x="9539" y="51435"/>
                    </a:cubicBezTo>
                    <a:cubicBezTo>
                      <a:pt x="9539" y="51471"/>
                      <a:pt x="9557" y="51488"/>
                      <a:pt x="9592" y="51506"/>
                    </a:cubicBezTo>
                    <a:cubicBezTo>
                      <a:pt x="9678" y="51526"/>
                      <a:pt x="9760" y="51535"/>
                      <a:pt x="9837" y="51535"/>
                    </a:cubicBezTo>
                    <a:cubicBezTo>
                      <a:pt x="10324" y="51535"/>
                      <a:pt x="10647" y="51169"/>
                      <a:pt x="10863" y="50737"/>
                    </a:cubicBezTo>
                    <a:cubicBezTo>
                      <a:pt x="10935" y="51113"/>
                      <a:pt x="11042" y="51488"/>
                      <a:pt x="11096" y="51882"/>
                    </a:cubicBezTo>
                    <a:cubicBezTo>
                      <a:pt x="11114" y="51918"/>
                      <a:pt x="11149" y="51936"/>
                      <a:pt x="11185" y="51936"/>
                    </a:cubicBezTo>
                    <a:cubicBezTo>
                      <a:pt x="11883" y="51739"/>
                      <a:pt x="12044" y="51077"/>
                      <a:pt x="12062" y="50433"/>
                    </a:cubicBezTo>
                    <a:cubicBezTo>
                      <a:pt x="12295" y="50970"/>
                      <a:pt x="12617" y="51453"/>
                      <a:pt x="13028" y="51864"/>
                    </a:cubicBezTo>
                    <a:cubicBezTo>
                      <a:pt x="13041" y="51877"/>
                      <a:pt x="13056" y="51883"/>
                      <a:pt x="13071" y="51883"/>
                    </a:cubicBezTo>
                    <a:cubicBezTo>
                      <a:pt x="13098" y="51883"/>
                      <a:pt x="13124" y="51863"/>
                      <a:pt x="13136" y="51828"/>
                    </a:cubicBezTo>
                    <a:cubicBezTo>
                      <a:pt x="13404" y="51166"/>
                      <a:pt x="13422" y="50433"/>
                      <a:pt x="13207" y="49753"/>
                    </a:cubicBezTo>
                    <a:lnTo>
                      <a:pt x="13207" y="49753"/>
                    </a:lnTo>
                    <a:cubicBezTo>
                      <a:pt x="13565" y="50111"/>
                      <a:pt x="13977" y="50379"/>
                      <a:pt x="14442" y="50594"/>
                    </a:cubicBezTo>
                    <a:cubicBezTo>
                      <a:pt x="14449" y="50596"/>
                      <a:pt x="14456" y="50597"/>
                      <a:pt x="14463" y="50597"/>
                    </a:cubicBezTo>
                    <a:cubicBezTo>
                      <a:pt x="14505" y="50597"/>
                      <a:pt x="14529" y="50553"/>
                      <a:pt x="14514" y="50522"/>
                    </a:cubicBezTo>
                    <a:cubicBezTo>
                      <a:pt x="14174" y="49842"/>
                      <a:pt x="14174" y="49073"/>
                      <a:pt x="13726" y="48446"/>
                    </a:cubicBezTo>
                    <a:cubicBezTo>
                      <a:pt x="13458" y="48124"/>
                      <a:pt x="13118" y="47874"/>
                      <a:pt x="12742" y="47695"/>
                    </a:cubicBezTo>
                    <a:cubicBezTo>
                      <a:pt x="12724" y="47516"/>
                      <a:pt x="12635" y="47337"/>
                      <a:pt x="12527" y="47194"/>
                    </a:cubicBezTo>
                    <a:cubicBezTo>
                      <a:pt x="12384" y="47015"/>
                      <a:pt x="12169" y="46889"/>
                      <a:pt x="11955" y="46872"/>
                    </a:cubicBezTo>
                    <a:cubicBezTo>
                      <a:pt x="12116" y="45619"/>
                      <a:pt x="12295" y="44366"/>
                      <a:pt x="12474" y="43114"/>
                    </a:cubicBezTo>
                    <a:cubicBezTo>
                      <a:pt x="12581" y="43418"/>
                      <a:pt x="12653" y="43740"/>
                      <a:pt x="12706" y="44062"/>
                    </a:cubicBezTo>
                    <a:cubicBezTo>
                      <a:pt x="12617" y="43829"/>
                      <a:pt x="12617" y="43561"/>
                      <a:pt x="12527" y="43310"/>
                    </a:cubicBezTo>
                    <a:cubicBezTo>
                      <a:pt x="12527" y="43284"/>
                      <a:pt x="12509" y="43270"/>
                      <a:pt x="12492" y="43270"/>
                    </a:cubicBezTo>
                    <a:cubicBezTo>
                      <a:pt x="12474" y="43270"/>
                      <a:pt x="12456" y="43284"/>
                      <a:pt x="12456" y="43310"/>
                    </a:cubicBezTo>
                    <a:cubicBezTo>
                      <a:pt x="12420" y="43668"/>
                      <a:pt x="12527" y="44044"/>
                      <a:pt x="12724" y="44348"/>
                    </a:cubicBezTo>
                    <a:cubicBezTo>
                      <a:pt x="12739" y="44371"/>
                      <a:pt x="12764" y="44381"/>
                      <a:pt x="12787" y="44381"/>
                    </a:cubicBezTo>
                    <a:cubicBezTo>
                      <a:pt x="12819" y="44381"/>
                      <a:pt x="12849" y="44362"/>
                      <a:pt x="12849" y="44330"/>
                    </a:cubicBezTo>
                    <a:cubicBezTo>
                      <a:pt x="12849" y="43829"/>
                      <a:pt x="12742" y="43328"/>
                      <a:pt x="12492" y="42899"/>
                    </a:cubicBezTo>
                    <a:cubicBezTo>
                      <a:pt x="12670" y="41610"/>
                      <a:pt x="12814" y="40304"/>
                      <a:pt x="12903" y="38998"/>
                    </a:cubicBezTo>
                    <a:cubicBezTo>
                      <a:pt x="12993" y="39105"/>
                      <a:pt x="13118" y="39177"/>
                      <a:pt x="13243" y="39195"/>
                    </a:cubicBezTo>
                    <a:cubicBezTo>
                      <a:pt x="13297" y="39195"/>
                      <a:pt x="13315" y="39159"/>
                      <a:pt x="13315" y="39123"/>
                    </a:cubicBezTo>
                    <a:cubicBezTo>
                      <a:pt x="13297" y="38783"/>
                      <a:pt x="13207" y="38461"/>
                      <a:pt x="13064" y="38157"/>
                    </a:cubicBezTo>
                    <a:cubicBezTo>
                      <a:pt x="13028" y="38085"/>
                      <a:pt x="13010" y="38031"/>
                      <a:pt x="12975" y="37978"/>
                    </a:cubicBezTo>
                    <a:cubicBezTo>
                      <a:pt x="13010" y="37316"/>
                      <a:pt x="13010" y="36671"/>
                      <a:pt x="13010" y="36009"/>
                    </a:cubicBezTo>
                    <a:cubicBezTo>
                      <a:pt x="13010" y="35401"/>
                      <a:pt x="12993" y="34810"/>
                      <a:pt x="12957" y="34220"/>
                    </a:cubicBezTo>
                    <a:lnTo>
                      <a:pt x="12957" y="34220"/>
                    </a:lnTo>
                    <a:cubicBezTo>
                      <a:pt x="13046" y="34452"/>
                      <a:pt x="13189" y="34685"/>
                      <a:pt x="13368" y="34864"/>
                    </a:cubicBezTo>
                    <a:cubicBezTo>
                      <a:pt x="13380" y="34876"/>
                      <a:pt x="13398" y="34882"/>
                      <a:pt x="13417" y="34882"/>
                    </a:cubicBezTo>
                    <a:cubicBezTo>
                      <a:pt x="13454" y="34882"/>
                      <a:pt x="13494" y="34858"/>
                      <a:pt x="13494" y="34810"/>
                    </a:cubicBezTo>
                    <a:cubicBezTo>
                      <a:pt x="13422" y="34238"/>
                      <a:pt x="13225" y="33665"/>
                      <a:pt x="12921" y="33182"/>
                    </a:cubicBezTo>
                    <a:cubicBezTo>
                      <a:pt x="12921" y="33182"/>
                      <a:pt x="12903" y="33164"/>
                      <a:pt x="12903" y="33164"/>
                    </a:cubicBezTo>
                    <a:cubicBezTo>
                      <a:pt x="12778" y="31410"/>
                      <a:pt x="12599" y="29674"/>
                      <a:pt x="12384" y="27956"/>
                    </a:cubicBezTo>
                    <a:lnTo>
                      <a:pt x="12509" y="27724"/>
                    </a:lnTo>
                    <a:cubicBezTo>
                      <a:pt x="12832" y="29281"/>
                      <a:pt x="13601" y="30748"/>
                      <a:pt x="14388" y="32162"/>
                    </a:cubicBezTo>
                    <a:cubicBezTo>
                      <a:pt x="14388" y="32180"/>
                      <a:pt x="14388" y="32198"/>
                      <a:pt x="14388" y="32215"/>
                    </a:cubicBezTo>
                    <a:cubicBezTo>
                      <a:pt x="14335" y="32430"/>
                      <a:pt x="14317" y="32645"/>
                      <a:pt x="14335" y="32878"/>
                    </a:cubicBezTo>
                    <a:cubicBezTo>
                      <a:pt x="14335" y="33128"/>
                      <a:pt x="14424" y="33379"/>
                      <a:pt x="14585" y="33558"/>
                    </a:cubicBezTo>
                    <a:cubicBezTo>
                      <a:pt x="14606" y="33579"/>
                      <a:pt x="14630" y="33589"/>
                      <a:pt x="14653" y="33589"/>
                    </a:cubicBezTo>
                    <a:cubicBezTo>
                      <a:pt x="14687" y="33589"/>
                      <a:pt x="14718" y="33565"/>
                      <a:pt x="14728" y="33522"/>
                    </a:cubicBezTo>
                    <a:cubicBezTo>
                      <a:pt x="14782" y="33307"/>
                      <a:pt x="14800" y="33074"/>
                      <a:pt x="14764" y="32860"/>
                    </a:cubicBezTo>
                    <a:lnTo>
                      <a:pt x="14764" y="32860"/>
                    </a:lnTo>
                    <a:lnTo>
                      <a:pt x="14961" y="33218"/>
                    </a:lnTo>
                    <a:cubicBezTo>
                      <a:pt x="15355" y="33915"/>
                      <a:pt x="15677" y="34613"/>
                      <a:pt x="15981" y="35329"/>
                    </a:cubicBezTo>
                    <a:lnTo>
                      <a:pt x="15963" y="35329"/>
                    </a:lnTo>
                    <a:cubicBezTo>
                      <a:pt x="15659" y="35598"/>
                      <a:pt x="15677" y="36260"/>
                      <a:pt x="15713" y="36636"/>
                    </a:cubicBezTo>
                    <a:cubicBezTo>
                      <a:pt x="15713" y="36671"/>
                      <a:pt x="15751" y="36698"/>
                      <a:pt x="15787" y="36698"/>
                    </a:cubicBezTo>
                    <a:cubicBezTo>
                      <a:pt x="15806" y="36698"/>
                      <a:pt x="15825" y="36690"/>
                      <a:pt x="15838" y="36671"/>
                    </a:cubicBezTo>
                    <a:cubicBezTo>
                      <a:pt x="16053" y="36385"/>
                      <a:pt x="16160" y="36027"/>
                      <a:pt x="16124" y="35651"/>
                    </a:cubicBezTo>
                    <a:lnTo>
                      <a:pt x="16124" y="35651"/>
                    </a:lnTo>
                    <a:cubicBezTo>
                      <a:pt x="16822" y="37333"/>
                      <a:pt x="17359" y="39087"/>
                      <a:pt x="17753" y="40859"/>
                    </a:cubicBezTo>
                    <a:cubicBezTo>
                      <a:pt x="17717" y="40912"/>
                      <a:pt x="17681" y="40948"/>
                      <a:pt x="17663" y="41002"/>
                    </a:cubicBezTo>
                    <a:cubicBezTo>
                      <a:pt x="17556" y="41091"/>
                      <a:pt x="17484" y="41199"/>
                      <a:pt x="17431" y="41324"/>
                    </a:cubicBezTo>
                    <a:cubicBezTo>
                      <a:pt x="17019" y="41378"/>
                      <a:pt x="16607" y="41503"/>
                      <a:pt x="16232" y="41700"/>
                    </a:cubicBezTo>
                    <a:cubicBezTo>
                      <a:pt x="16017" y="41807"/>
                      <a:pt x="15480" y="42255"/>
                      <a:pt x="15927" y="42451"/>
                    </a:cubicBezTo>
                    <a:cubicBezTo>
                      <a:pt x="15937" y="42456"/>
                      <a:pt x="15947" y="42458"/>
                      <a:pt x="15955" y="42458"/>
                    </a:cubicBezTo>
                    <a:cubicBezTo>
                      <a:pt x="15959" y="42458"/>
                      <a:pt x="15963" y="42458"/>
                      <a:pt x="15966" y="42457"/>
                    </a:cubicBezTo>
                    <a:lnTo>
                      <a:pt x="15966" y="42457"/>
                    </a:lnTo>
                    <a:cubicBezTo>
                      <a:pt x="15721" y="42761"/>
                      <a:pt x="15558" y="43131"/>
                      <a:pt x="15498" y="43525"/>
                    </a:cubicBezTo>
                    <a:cubicBezTo>
                      <a:pt x="15498" y="43561"/>
                      <a:pt x="15534" y="43579"/>
                      <a:pt x="15569" y="43597"/>
                    </a:cubicBezTo>
                    <a:cubicBezTo>
                      <a:pt x="15615" y="43602"/>
                      <a:pt x="15661" y="43605"/>
                      <a:pt x="15706" y="43605"/>
                    </a:cubicBezTo>
                    <a:cubicBezTo>
                      <a:pt x="16103" y="43605"/>
                      <a:pt x="16472" y="43397"/>
                      <a:pt x="16697" y="43060"/>
                    </a:cubicBezTo>
                    <a:lnTo>
                      <a:pt x="16697" y="43060"/>
                    </a:lnTo>
                    <a:cubicBezTo>
                      <a:pt x="16500" y="43525"/>
                      <a:pt x="16428" y="44044"/>
                      <a:pt x="16518" y="44545"/>
                    </a:cubicBezTo>
                    <a:cubicBezTo>
                      <a:pt x="16531" y="44571"/>
                      <a:pt x="16563" y="44588"/>
                      <a:pt x="16587" y="44588"/>
                    </a:cubicBezTo>
                    <a:cubicBezTo>
                      <a:pt x="16595" y="44588"/>
                      <a:pt x="16603" y="44586"/>
                      <a:pt x="16607" y="44581"/>
                    </a:cubicBezTo>
                    <a:cubicBezTo>
                      <a:pt x="16912" y="44277"/>
                      <a:pt x="17162" y="43937"/>
                      <a:pt x="17359" y="43579"/>
                    </a:cubicBezTo>
                    <a:cubicBezTo>
                      <a:pt x="17413" y="44080"/>
                      <a:pt x="17574" y="44563"/>
                      <a:pt x="17842" y="44993"/>
                    </a:cubicBezTo>
                    <a:cubicBezTo>
                      <a:pt x="17853" y="45014"/>
                      <a:pt x="17875" y="45022"/>
                      <a:pt x="17896" y="45022"/>
                    </a:cubicBezTo>
                    <a:cubicBezTo>
                      <a:pt x="17911" y="45022"/>
                      <a:pt x="17924" y="45018"/>
                      <a:pt x="17932" y="45010"/>
                    </a:cubicBezTo>
                    <a:cubicBezTo>
                      <a:pt x="18307" y="44617"/>
                      <a:pt x="18468" y="44080"/>
                      <a:pt x="18415" y="43543"/>
                    </a:cubicBezTo>
                    <a:lnTo>
                      <a:pt x="18415" y="43543"/>
                    </a:lnTo>
                    <a:cubicBezTo>
                      <a:pt x="18665" y="43919"/>
                      <a:pt x="18970" y="44259"/>
                      <a:pt x="19184" y="44563"/>
                    </a:cubicBezTo>
                    <a:cubicBezTo>
                      <a:pt x="19195" y="44585"/>
                      <a:pt x="19220" y="44600"/>
                      <a:pt x="19246" y="44600"/>
                    </a:cubicBezTo>
                    <a:cubicBezTo>
                      <a:pt x="19262" y="44600"/>
                      <a:pt x="19278" y="44595"/>
                      <a:pt x="19292" y="44581"/>
                    </a:cubicBezTo>
                    <a:cubicBezTo>
                      <a:pt x="19775" y="44008"/>
                      <a:pt x="19667" y="43185"/>
                      <a:pt x="19274" y="42577"/>
                    </a:cubicBezTo>
                    <a:lnTo>
                      <a:pt x="19274" y="42577"/>
                    </a:lnTo>
                    <a:cubicBezTo>
                      <a:pt x="19650" y="42756"/>
                      <a:pt x="20061" y="42881"/>
                      <a:pt x="20473" y="42917"/>
                    </a:cubicBezTo>
                    <a:cubicBezTo>
                      <a:pt x="20526" y="42917"/>
                      <a:pt x="20562" y="42863"/>
                      <a:pt x="20544" y="42827"/>
                    </a:cubicBezTo>
                    <a:cubicBezTo>
                      <a:pt x="20240" y="41700"/>
                      <a:pt x="19166" y="41217"/>
                      <a:pt x="18093" y="41109"/>
                    </a:cubicBezTo>
                    <a:cubicBezTo>
                      <a:pt x="18093" y="41109"/>
                      <a:pt x="18075" y="41109"/>
                      <a:pt x="18075" y="41127"/>
                    </a:cubicBezTo>
                    <a:cubicBezTo>
                      <a:pt x="18057" y="41109"/>
                      <a:pt x="18039" y="41109"/>
                      <a:pt x="18021" y="41109"/>
                    </a:cubicBezTo>
                    <a:cubicBezTo>
                      <a:pt x="17985" y="41109"/>
                      <a:pt x="17950" y="41145"/>
                      <a:pt x="17985" y="41181"/>
                    </a:cubicBezTo>
                    <a:cubicBezTo>
                      <a:pt x="18057" y="41252"/>
                      <a:pt x="18128" y="41324"/>
                      <a:pt x="18182" y="41396"/>
                    </a:cubicBezTo>
                    <a:lnTo>
                      <a:pt x="18182" y="41449"/>
                    </a:lnTo>
                    <a:cubicBezTo>
                      <a:pt x="18111" y="41378"/>
                      <a:pt x="18021" y="41288"/>
                      <a:pt x="17950" y="41199"/>
                    </a:cubicBezTo>
                    <a:cubicBezTo>
                      <a:pt x="17967" y="41145"/>
                      <a:pt x="17914" y="41091"/>
                      <a:pt x="17860" y="41091"/>
                    </a:cubicBezTo>
                    <a:lnTo>
                      <a:pt x="17860" y="41020"/>
                    </a:lnTo>
                    <a:lnTo>
                      <a:pt x="17878" y="40966"/>
                    </a:lnTo>
                    <a:lnTo>
                      <a:pt x="17878" y="40948"/>
                    </a:lnTo>
                    <a:cubicBezTo>
                      <a:pt x="17914" y="40895"/>
                      <a:pt x="17860" y="40823"/>
                      <a:pt x="17806" y="40823"/>
                    </a:cubicBezTo>
                    <a:cubicBezTo>
                      <a:pt x="17627" y="39982"/>
                      <a:pt x="17431" y="39141"/>
                      <a:pt x="17198" y="38318"/>
                    </a:cubicBezTo>
                    <a:lnTo>
                      <a:pt x="17216" y="38318"/>
                    </a:lnTo>
                    <a:cubicBezTo>
                      <a:pt x="17556" y="38318"/>
                      <a:pt x="17842" y="38586"/>
                      <a:pt x="17878" y="38926"/>
                    </a:cubicBezTo>
                    <a:cubicBezTo>
                      <a:pt x="17771" y="38855"/>
                      <a:pt x="17681" y="38765"/>
                      <a:pt x="17592" y="38676"/>
                    </a:cubicBezTo>
                    <a:cubicBezTo>
                      <a:pt x="17520" y="38568"/>
                      <a:pt x="17431" y="38461"/>
                      <a:pt x="17323" y="38371"/>
                    </a:cubicBezTo>
                    <a:cubicBezTo>
                      <a:pt x="17315" y="38363"/>
                      <a:pt x="17306" y="38360"/>
                      <a:pt x="17296" y="38360"/>
                    </a:cubicBezTo>
                    <a:cubicBezTo>
                      <a:pt x="17266" y="38360"/>
                      <a:pt x="17238" y="38398"/>
                      <a:pt x="17252" y="38425"/>
                    </a:cubicBezTo>
                    <a:cubicBezTo>
                      <a:pt x="17305" y="38550"/>
                      <a:pt x="17395" y="38676"/>
                      <a:pt x="17502" y="38783"/>
                    </a:cubicBezTo>
                    <a:cubicBezTo>
                      <a:pt x="17610" y="38908"/>
                      <a:pt x="17753" y="39016"/>
                      <a:pt x="17896" y="39105"/>
                    </a:cubicBezTo>
                    <a:cubicBezTo>
                      <a:pt x="17905" y="39110"/>
                      <a:pt x="17915" y="39112"/>
                      <a:pt x="17925" y="39112"/>
                    </a:cubicBezTo>
                    <a:cubicBezTo>
                      <a:pt x="17956" y="39112"/>
                      <a:pt x="17990" y="39092"/>
                      <a:pt x="18003" y="39051"/>
                    </a:cubicBezTo>
                    <a:cubicBezTo>
                      <a:pt x="18055" y="38606"/>
                      <a:pt x="17712" y="38226"/>
                      <a:pt x="17275" y="38226"/>
                    </a:cubicBezTo>
                    <a:cubicBezTo>
                      <a:pt x="17255" y="38226"/>
                      <a:pt x="17236" y="38227"/>
                      <a:pt x="17216" y="38228"/>
                    </a:cubicBezTo>
                    <a:cubicBezTo>
                      <a:pt x="17198" y="38228"/>
                      <a:pt x="17180" y="38246"/>
                      <a:pt x="17180" y="38264"/>
                    </a:cubicBezTo>
                    <a:cubicBezTo>
                      <a:pt x="16822" y="36993"/>
                      <a:pt x="16375" y="35759"/>
                      <a:pt x="15802" y="34560"/>
                    </a:cubicBezTo>
                    <a:lnTo>
                      <a:pt x="15802" y="34560"/>
                    </a:lnTo>
                    <a:cubicBezTo>
                      <a:pt x="16088" y="34935"/>
                      <a:pt x="16375" y="35311"/>
                      <a:pt x="16679" y="35687"/>
                    </a:cubicBezTo>
                    <a:cubicBezTo>
                      <a:pt x="17788" y="37602"/>
                      <a:pt x="19399" y="39427"/>
                      <a:pt x="21779" y="39463"/>
                    </a:cubicBezTo>
                    <a:cubicBezTo>
                      <a:pt x="21833" y="39463"/>
                      <a:pt x="21833" y="39391"/>
                      <a:pt x="21779" y="39391"/>
                    </a:cubicBezTo>
                    <a:cubicBezTo>
                      <a:pt x="20562" y="39123"/>
                      <a:pt x="19542" y="38837"/>
                      <a:pt x="18576" y="37996"/>
                    </a:cubicBezTo>
                    <a:cubicBezTo>
                      <a:pt x="18039" y="37477"/>
                      <a:pt x="17556" y="36904"/>
                      <a:pt x="17162" y="36278"/>
                    </a:cubicBezTo>
                    <a:lnTo>
                      <a:pt x="17162" y="36278"/>
                    </a:lnTo>
                    <a:cubicBezTo>
                      <a:pt x="18379" y="37709"/>
                      <a:pt x="19793" y="38962"/>
                      <a:pt x="21725" y="39338"/>
                    </a:cubicBezTo>
                    <a:cubicBezTo>
                      <a:pt x="21761" y="39338"/>
                      <a:pt x="21779" y="39284"/>
                      <a:pt x="21743" y="39266"/>
                    </a:cubicBezTo>
                    <a:cubicBezTo>
                      <a:pt x="20294" y="38711"/>
                      <a:pt x="19113" y="38103"/>
                      <a:pt x="17985" y="37011"/>
                    </a:cubicBezTo>
                    <a:cubicBezTo>
                      <a:pt x="17522" y="36548"/>
                      <a:pt x="17093" y="36066"/>
                      <a:pt x="16683" y="35549"/>
                    </a:cubicBezTo>
                    <a:lnTo>
                      <a:pt x="16683" y="35549"/>
                    </a:lnTo>
                    <a:cubicBezTo>
                      <a:pt x="17273" y="36160"/>
                      <a:pt x="18120" y="36461"/>
                      <a:pt x="18880" y="36832"/>
                    </a:cubicBezTo>
                    <a:cubicBezTo>
                      <a:pt x="20061" y="37423"/>
                      <a:pt x="20938" y="38407"/>
                      <a:pt x="21869" y="39320"/>
                    </a:cubicBezTo>
                    <a:cubicBezTo>
                      <a:pt x="21877" y="39328"/>
                      <a:pt x="21887" y="39332"/>
                      <a:pt x="21896" y="39332"/>
                    </a:cubicBezTo>
                    <a:cubicBezTo>
                      <a:pt x="21925" y="39332"/>
                      <a:pt x="21949" y="39298"/>
                      <a:pt x="21922" y="39284"/>
                    </a:cubicBezTo>
                    <a:cubicBezTo>
                      <a:pt x="21260" y="38515"/>
                      <a:pt x="20526" y="37817"/>
                      <a:pt x="19721" y="37208"/>
                    </a:cubicBezTo>
                    <a:cubicBezTo>
                      <a:pt x="18755" y="36492"/>
                      <a:pt x="17592" y="36134"/>
                      <a:pt x="16643" y="35383"/>
                    </a:cubicBezTo>
                    <a:cubicBezTo>
                      <a:pt x="16634" y="35374"/>
                      <a:pt x="16621" y="35369"/>
                      <a:pt x="16607" y="35369"/>
                    </a:cubicBezTo>
                    <a:cubicBezTo>
                      <a:pt x="16594" y="35369"/>
                      <a:pt x="16581" y="35374"/>
                      <a:pt x="16572" y="35383"/>
                    </a:cubicBezTo>
                    <a:lnTo>
                      <a:pt x="16554" y="35347"/>
                    </a:lnTo>
                    <a:cubicBezTo>
                      <a:pt x="16554" y="35329"/>
                      <a:pt x="16536" y="35329"/>
                      <a:pt x="16518" y="35329"/>
                    </a:cubicBezTo>
                    <a:cubicBezTo>
                      <a:pt x="16214" y="34971"/>
                      <a:pt x="15927" y="34595"/>
                      <a:pt x="15641" y="34238"/>
                    </a:cubicBezTo>
                    <a:cubicBezTo>
                      <a:pt x="14925" y="32806"/>
                      <a:pt x="14156" y="31446"/>
                      <a:pt x="13529" y="30014"/>
                    </a:cubicBezTo>
                    <a:lnTo>
                      <a:pt x="13529" y="30014"/>
                    </a:lnTo>
                    <a:cubicBezTo>
                      <a:pt x="13762" y="30301"/>
                      <a:pt x="14084" y="30498"/>
                      <a:pt x="14460" y="30533"/>
                    </a:cubicBezTo>
                    <a:cubicBezTo>
                      <a:pt x="14514" y="30533"/>
                      <a:pt x="14549" y="30462"/>
                      <a:pt x="14514" y="30408"/>
                    </a:cubicBezTo>
                    <a:cubicBezTo>
                      <a:pt x="14317" y="30014"/>
                      <a:pt x="13923" y="29764"/>
                      <a:pt x="13476" y="29728"/>
                    </a:cubicBezTo>
                    <a:cubicBezTo>
                      <a:pt x="13459" y="29728"/>
                      <a:pt x="13425" y="29745"/>
                      <a:pt x="13438" y="29778"/>
                    </a:cubicBezTo>
                    <a:lnTo>
                      <a:pt x="13438" y="29778"/>
                    </a:lnTo>
                    <a:cubicBezTo>
                      <a:pt x="13099" y="29027"/>
                      <a:pt x="12831" y="28259"/>
                      <a:pt x="12599" y="27473"/>
                    </a:cubicBezTo>
                    <a:cubicBezTo>
                      <a:pt x="12796" y="27044"/>
                      <a:pt x="12975" y="26614"/>
                      <a:pt x="13118" y="26167"/>
                    </a:cubicBezTo>
                    <a:lnTo>
                      <a:pt x="13118" y="26167"/>
                    </a:lnTo>
                    <a:cubicBezTo>
                      <a:pt x="13064" y="26543"/>
                      <a:pt x="13100" y="26972"/>
                      <a:pt x="13386" y="27205"/>
                    </a:cubicBezTo>
                    <a:cubicBezTo>
                      <a:pt x="13405" y="27217"/>
                      <a:pt x="13427" y="27223"/>
                      <a:pt x="13446" y="27223"/>
                    </a:cubicBezTo>
                    <a:cubicBezTo>
                      <a:pt x="13482" y="27223"/>
                      <a:pt x="13512" y="27204"/>
                      <a:pt x="13512" y="27169"/>
                    </a:cubicBezTo>
                    <a:cubicBezTo>
                      <a:pt x="13601" y="26757"/>
                      <a:pt x="13512" y="26346"/>
                      <a:pt x="13243" y="26024"/>
                    </a:cubicBezTo>
                    <a:lnTo>
                      <a:pt x="13243" y="25952"/>
                    </a:lnTo>
                    <a:cubicBezTo>
                      <a:pt x="13225" y="25952"/>
                      <a:pt x="13225" y="25934"/>
                      <a:pt x="13207" y="25934"/>
                    </a:cubicBezTo>
                    <a:cubicBezTo>
                      <a:pt x="13386" y="25397"/>
                      <a:pt x="13529" y="24843"/>
                      <a:pt x="13637" y="24288"/>
                    </a:cubicBezTo>
                    <a:cubicBezTo>
                      <a:pt x="13673" y="24091"/>
                      <a:pt x="13708" y="23894"/>
                      <a:pt x="13744" y="23697"/>
                    </a:cubicBezTo>
                    <a:lnTo>
                      <a:pt x="13744" y="23697"/>
                    </a:lnTo>
                    <a:cubicBezTo>
                      <a:pt x="13708" y="24145"/>
                      <a:pt x="13690" y="24592"/>
                      <a:pt x="13690" y="25057"/>
                    </a:cubicBezTo>
                    <a:cubicBezTo>
                      <a:pt x="13690" y="26131"/>
                      <a:pt x="14084" y="27080"/>
                      <a:pt x="14263" y="28100"/>
                    </a:cubicBezTo>
                    <a:cubicBezTo>
                      <a:pt x="14281" y="28135"/>
                      <a:pt x="14312" y="28153"/>
                      <a:pt x="14344" y="28153"/>
                    </a:cubicBezTo>
                    <a:cubicBezTo>
                      <a:pt x="14375" y="28153"/>
                      <a:pt x="14406" y="28135"/>
                      <a:pt x="14424" y="28100"/>
                    </a:cubicBezTo>
                    <a:cubicBezTo>
                      <a:pt x="14925" y="26024"/>
                      <a:pt x="14621" y="23894"/>
                      <a:pt x="13887" y="21908"/>
                    </a:cubicBezTo>
                    <a:cubicBezTo>
                      <a:pt x="13905" y="20172"/>
                      <a:pt x="13708" y="18454"/>
                      <a:pt x="13279" y="16790"/>
                    </a:cubicBezTo>
                    <a:lnTo>
                      <a:pt x="13279" y="16790"/>
                    </a:lnTo>
                    <a:cubicBezTo>
                      <a:pt x="13905" y="17935"/>
                      <a:pt x="14836" y="18973"/>
                      <a:pt x="15731" y="19921"/>
                    </a:cubicBezTo>
                    <a:cubicBezTo>
                      <a:pt x="15748" y="20136"/>
                      <a:pt x="15784" y="20387"/>
                      <a:pt x="15820" y="20619"/>
                    </a:cubicBezTo>
                    <a:cubicBezTo>
                      <a:pt x="15569" y="21299"/>
                      <a:pt x="15158" y="22069"/>
                      <a:pt x="15462" y="22785"/>
                    </a:cubicBezTo>
                    <a:cubicBezTo>
                      <a:pt x="15471" y="22812"/>
                      <a:pt x="15498" y="22825"/>
                      <a:pt x="15525" y="22825"/>
                    </a:cubicBezTo>
                    <a:cubicBezTo>
                      <a:pt x="15552" y="22825"/>
                      <a:pt x="15578" y="22812"/>
                      <a:pt x="15587" y="22785"/>
                    </a:cubicBezTo>
                    <a:cubicBezTo>
                      <a:pt x="15677" y="22570"/>
                      <a:pt x="15784" y="22373"/>
                      <a:pt x="15892" y="22176"/>
                    </a:cubicBezTo>
                    <a:lnTo>
                      <a:pt x="15892" y="22176"/>
                    </a:lnTo>
                    <a:cubicBezTo>
                      <a:pt x="15874" y="22552"/>
                      <a:pt x="15874" y="22946"/>
                      <a:pt x="15874" y="23304"/>
                    </a:cubicBezTo>
                    <a:cubicBezTo>
                      <a:pt x="15874" y="23357"/>
                      <a:pt x="15909" y="23393"/>
                      <a:pt x="15963" y="23393"/>
                    </a:cubicBezTo>
                    <a:cubicBezTo>
                      <a:pt x="16518" y="23161"/>
                      <a:pt x="16751" y="22570"/>
                      <a:pt x="16733" y="21979"/>
                    </a:cubicBezTo>
                    <a:lnTo>
                      <a:pt x="16733" y="21979"/>
                    </a:lnTo>
                    <a:cubicBezTo>
                      <a:pt x="17055" y="22409"/>
                      <a:pt x="17466" y="22749"/>
                      <a:pt x="17950" y="22982"/>
                    </a:cubicBezTo>
                    <a:cubicBezTo>
                      <a:pt x="17958" y="22986"/>
                      <a:pt x="17969" y="22988"/>
                      <a:pt x="17979" y="22988"/>
                    </a:cubicBezTo>
                    <a:cubicBezTo>
                      <a:pt x="18009" y="22988"/>
                      <a:pt x="18039" y="22968"/>
                      <a:pt x="18039" y="22928"/>
                    </a:cubicBezTo>
                    <a:cubicBezTo>
                      <a:pt x="18021" y="22445"/>
                      <a:pt x="17878" y="21979"/>
                      <a:pt x="17627" y="21568"/>
                    </a:cubicBezTo>
                    <a:lnTo>
                      <a:pt x="17627" y="21568"/>
                    </a:lnTo>
                    <a:lnTo>
                      <a:pt x="17681" y="21604"/>
                    </a:lnTo>
                    <a:cubicBezTo>
                      <a:pt x="17888" y="21746"/>
                      <a:pt x="18263" y="21972"/>
                      <a:pt x="18583" y="21972"/>
                    </a:cubicBezTo>
                    <a:cubicBezTo>
                      <a:pt x="18706" y="21972"/>
                      <a:pt x="18821" y="21939"/>
                      <a:pt x="18916" y="21854"/>
                    </a:cubicBezTo>
                    <a:cubicBezTo>
                      <a:pt x="19399" y="21407"/>
                      <a:pt x="18880" y="21013"/>
                      <a:pt x="18272" y="20745"/>
                    </a:cubicBezTo>
                    <a:lnTo>
                      <a:pt x="18272" y="20745"/>
                    </a:lnTo>
                    <a:cubicBezTo>
                      <a:pt x="18316" y="20754"/>
                      <a:pt x="18361" y="20758"/>
                      <a:pt x="18404" y="20758"/>
                    </a:cubicBezTo>
                    <a:cubicBezTo>
                      <a:pt x="18446" y="20758"/>
                      <a:pt x="18486" y="20754"/>
                      <a:pt x="18522" y="20745"/>
                    </a:cubicBezTo>
                    <a:cubicBezTo>
                      <a:pt x="19202" y="20691"/>
                      <a:pt x="19256" y="20118"/>
                      <a:pt x="19023" y="19599"/>
                    </a:cubicBezTo>
                    <a:cubicBezTo>
                      <a:pt x="19005" y="19573"/>
                      <a:pt x="18979" y="19559"/>
                      <a:pt x="18952" y="19559"/>
                    </a:cubicBezTo>
                    <a:cubicBezTo>
                      <a:pt x="18925" y="19559"/>
                      <a:pt x="18898" y="19573"/>
                      <a:pt x="18880" y="19599"/>
                    </a:cubicBezTo>
                    <a:cubicBezTo>
                      <a:pt x="18639" y="19942"/>
                      <a:pt x="18187" y="20040"/>
                      <a:pt x="17715" y="20040"/>
                    </a:cubicBezTo>
                    <a:cubicBezTo>
                      <a:pt x="17276" y="20040"/>
                      <a:pt x="16819" y="19955"/>
                      <a:pt x="16500" y="19904"/>
                    </a:cubicBezTo>
                    <a:cubicBezTo>
                      <a:pt x="16496" y="19902"/>
                      <a:pt x="16492" y="19901"/>
                      <a:pt x="16489" y="19901"/>
                    </a:cubicBezTo>
                    <a:cubicBezTo>
                      <a:pt x="16461" y="19901"/>
                      <a:pt x="16450" y="19959"/>
                      <a:pt x="16482" y="19975"/>
                    </a:cubicBezTo>
                    <a:cubicBezTo>
                      <a:pt x="16799" y="20103"/>
                      <a:pt x="17246" y="20195"/>
                      <a:pt x="17685" y="20195"/>
                    </a:cubicBezTo>
                    <a:cubicBezTo>
                      <a:pt x="18165" y="20195"/>
                      <a:pt x="18636" y="20086"/>
                      <a:pt x="18916" y="19796"/>
                    </a:cubicBezTo>
                    <a:lnTo>
                      <a:pt x="18916" y="19796"/>
                    </a:lnTo>
                    <a:cubicBezTo>
                      <a:pt x="19005" y="20011"/>
                      <a:pt x="19059" y="20261"/>
                      <a:pt x="18880" y="20440"/>
                    </a:cubicBezTo>
                    <a:cubicBezTo>
                      <a:pt x="18755" y="20565"/>
                      <a:pt x="18552" y="20594"/>
                      <a:pt x="18361" y="20594"/>
                    </a:cubicBezTo>
                    <a:cubicBezTo>
                      <a:pt x="18279" y="20594"/>
                      <a:pt x="18199" y="20589"/>
                      <a:pt x="18128" y="20584"/>
                    </a:cubicBezTo>
                    <a:cubicBezTo>
                      <a:pt x="17645" y="20530"/>
                      <a:pt x="17252" y="20279"/>
                      <a:pt x="16804" y="20136"/>
                    </a:cubicBezTo>
                    <a:lnTo>
                      <a:pt x="16768" y="20136"/>
                    </a:lnTo>
                    <a:cubicBezTo>
                      <a:pt x="16554" y="20011"/>
                      <a:pt x="16321" y="19921"/>
                      <a:pt x="16071" y="19886"/>
                    </a:cubicBezTo>
                    <a:lnTo>
                      <a:pt x="16071" y="19868"/>
                    </a:lnTo>
                    <a:cubicBezTo>
                      <a:pt x="16060" y="19824"/>
                      <a:pt x="16029" y="19801"/>
                      <a:pt x="15995" y="19801"/>
                    </a:cubicBezTo>
                    <a:cubicBezTo>
                      <a:pt x="15973" y="19801"/>
                      <a:pt x="15949" y="19811"/>
                      <a:pt x="15927" y="19832"/>
                    </a:cubicBezTo>
                    <a:cubicBezTo>
                      <a:pt x="15915" y="19819"/>
                      <a:pt x="15902" y="19807"/>
                      <a:pt x="15889" y="19807"/>
                    </a:cubicBezTo>
                    <a:cubicBezTo>
                      <a:pt x="15884" y="19807"/>
                      <a:pt x="15879" y="19809"/>
                      <a:pt x="15874" y="19814"/>
                    </a:cubicBezTo>
                    <a:cubicBezTo>
                      <a:pt x="15874" y="19778"/>
                      <a:pt x="15856" y="19743"/>
                      <a:pt x="15838" y="19707"/>
                    </a:cubicBezTo>
                    <a:cubicBezTo>
                      <a:pt x="15830" y="19675"/>
                      <a:pt x="15805" y="19661"/>
                      <a:pt x="15779" y="19661"/>
                    </a:cubicBezTo>
                    <a:cubicBezTo>
                      <a:pt x="15746" y="19661"/>
                      <a:pt x="15713" y="19684"/>
                      <a:pt x="15713" y="19725"/>
                    </a:cubicBezTo>
                    <a:lnTo>
                      <a:pt x="15713" y="19760"/>
                    </a:lnTo>
                    <a:cubicBezTo>
                      <a:pt x="15247" y="19241"/>
                      <a:pt x="14818" y="18705"/>
                      <a:pt x="14388" y="18150"/>
                    </a:cubicBezTo>
                    <a:cubicBezTo>
                      <a:pt x="13887" y="17488"/>
                      <a:pt x="13512" y="16718"/>
                      <a:pt x="13046" y="16020"/>
                    </a:cubicBezTo>
                    <a:lnTo>
                      <a:pt x="13010" y="15859"/>
                    </a:lnTo>
                    <a:cubicBezTo>
                      <a:pt x="12903" y="15519"/>
                      <a:pt x="12796" y="15197"/>
                      <a:pt x="12688" y="14875"/>
                    </a:cubicBezTo>
                    <a:lnTo>
                      <a:pt x="12688" y="14875"/>
                    </a:lnTo>
                    <a:cubicBezTo>
                      <a:pt x="13786" y="16557"/>
                      <a:pt x="15568" y="18240"/>
                      <a:pt x="17356" y="18240"/>
                    </a:cubicBezTo>
                    <a:cubicBezTo>
                      <a:pt x="17375" y="18240"/>
                      <a:pt x="17394" y="18240"/>
                      <a:pt x="17413" y="18239"/>
                    </a:cubicBezTo>
                    <a:cubicBezTo>
                      <a:pt x="17484" y="18221"/>
                      <a:pt x="17520" y="18150"/>
                      <a:pt x="17466" y="18096"/>
                    </a:cubicBezTo>
                    <a:cubicBezTo>
                      <a:pt x="16661" y="17237"/>
                      <a:pt x="16124" y="16038"/>
                      <a:pt x="15176" y="15305"/>
                    </a:cubicBezTo>
                    <a:cubicBezTo>
                      <a:pt x="14388" y="14696"/>
                      <a:pt x="13386" y="14356"/>
                      <a:pt x="12635" y="13730"/>
                    </a:cubicBezTo>
                    <a:cubicBezTo>
                      <a:pt x="12492" y="13551"/>
                      <a:pt x="12348" y="13372"/>
                      <a:pt x="12187" y="13193"/>
                    </a:cubicBezTo>
                    <a:cubicBezTo>
                      <a:pt x="12182" y="13182"/>
                      <a:pt x="12175" y="13178"/>
                      <a:pt x="12169" y="13178"/>
                    </a:cubicBezTo>
                    <a:cubicBezTo>
                      <a:pt x="12153" y="13178"/>
                      <a:pt x="12139" y="13203"/>
                      <a:pt x="12151" y="13229"/>
                    </a:cubicBezTo>
                    <a:cubicBezTo>
                      <a:pt x="12151" y="13265"/>
                      <a:pt x="12187" y="13300"/>
                      <a:pt x="12205" y="13336"/>
                    </a:cubicBezTo>
                    <a:cubicBezTo>
                      <a:pt x="12116" y="13247"/>
                      <a:pt x="12044" y="13139"/>
                      <a:pt x="11973" y="13050"/>
                    </a:cubicBezTo>
                    <a:cubicBezTo>
                      <a:pt x="11686" y="12334"/>
                      <a:pt x="11382" y="11636"/>
                      <a:pt x="11078" y="10920"/>
                    </a:cubicBezTo>
                    <a:lnTo>
                      <a:pt x="11078" y="10920"/>
                    </a:lnTo>
                    <a:lnTo>
                      <a:pt x="11257" y="11028"/>
                    </a:lnTo>
                    <a:cubicBezTo>
                      <a:pt x="11400" y="11242"/>
                      <a:pt x="11561" y="11457"/>
                      <a:pt x="11740" y="11654"/>
                    </a:cubicBezTo>
                    <a:cubicBezTo>
                      <a:pt x="11919" y="11887"/>
                      <a:pt x="12151" y="12048"/>
                      <a:pt x="12438" y="12155"/>
                    </a:cubicBezTo>
                    <a:cubicBezTo>
                      <a:pt x="12445" y="12157"/>
                      <a:pt x="12452" y="12158"/>
                      <a:pt x="12460" y="12158"/>
                    </a:cubicBezTo>
                    <a:cubicBezTo>
                      <a:pt x="12509" y="12158"/>
                      <a:pt x="12561" y="12110"/>
                      <a:pt x="12545" y="12048"/>
                    </a:cubicBezTo>
                    <a:cubicBezTo>
                      <a:pt x="12241" y="11403"/>
                      <a:pt x="11686" y="10938"/>
                      <a:pt x="11024" y="10759"/>
                    </a:cubicBezTo>
                    <a:cubicBezTo>
                      <a:pt x="10559" y="9650"/>
                      <a:pt x="10219" y="8522"/>
                      <a:pt x="10004" y="7341"/>
                    </a:cubicBezTo>
                    <a:cubicBezTo>
                      <a:pt x="10004" y="7144"/>
                      <a:pt x="10022" y="6948"/>
                      <a:pt x="10040" y="6751"/>
                    </a:cubicBezTo>
                    <a:cubicBezTo>
                      <a:pt x="10165" y="7252"/>
                      <a:pt x="10398" y="7753"/>
                      <a:pt x="10809" y="7914"/>
                    </a:cubicBezTo>
                    <a:cubicBezTo>
                      <a:pt x="10821" y="7922"/>
                      <a:pt x="10835" y="7925"/>
                      <a:pt x="10848" y="7925"/>
                    </a:cubicBezTo>
                    <a:cubicBezTo>
                      <a:pt x="10897" y="7925"/>
                      <a:pt x="10949" y="7880"/>
                      <a:pt x="10935" y="7824"/>
                    </a:cubicBezTo>
                    <a:cubicBezTo>
                      <a:pt x="10845" y="7180"/>
                      <a:pt x="10684" y="6321"/>
                      <a:pt x="10111" y="5945"/>
                    </a:cubicBezTo>
                    <a:cubicBezTo>
                      <a:pt x="10290" y="3959"/>
                      <a:pt x="10630" y="1991"/>
                      <a:pt x="11167" y="76"/>
                    </a:cubicBezTo>
                    <a:cubicBezTo>
                      <a:pt x="11178" y="32"/>
                      <a:pt x="11142" y="1"/>
                      <a:pt x="1110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6102450" y="208037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1028" y="1"/>
                    </a:moveTo>
                    <a:cubicBezTo>
                      <a:pt x="1017" y="1"/>
                      <a:pt x="1006" y="8"/>
                      <a:pt x="999" y="28"/>
                    </a:cubicBezTo>
                    <a:cubicBezTo>
                      <a:pt x="695" y="493"/>
                      <a:pt x="283" y="923"/>
                      <a:pt x="15" y="1406"/>
                    </a:cubicBezTo>
                    <a:cubicBezTo>
                      <a:pt x="0" y="1435"/>
                      <a:pt x="33" y="1464"/>
                      <a:pt x="65" y="1464"/>
                    </a:cubicBezTo>
                    <a:cubicBezTo>
                      <a:pt x="73" y="1464"/>
                      <a:pt x="80" y="1463"/>
                      <a:pt x="86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2"/>
              <p:cNvSpPr/>
              <p:nvPr/>
            </p:nvSpPr>
            <p:spPr>
              <a:xfrm>
                <a:off x="6313175" y="20445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0"/>
                    </a:moveTo>
                    <a:cubicBezTo>
                      <a:pt x="18" y="0"/>
                      <a:pt x="1" y="35"/>
                      <a:pt x="14" y="48"/>
                    </a:cubicBezTo>
                    <a:cubicBezTo>
                      <a:pt x="265" y="317"/>
                      <a:pt x="533" y="567"/>
                      <a:pt x="820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3" y="758"/>
                      <a:pt x="873" y="728"/>
                    </a:cubicBezTo>
                    <a:cubicBezTo>
                      <a:pt x="605" y="496"/>
                      <a:pt x="336" y="227"/>
                      <a:pt x="68" y="13"/>
                    </a:cubicBezTo>
                    <a:cubicBezTo>
                      <a:pt x="59" y="4"/>
                      <a:pt x="51" y="0"/>
                      <a:pt x="4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2"/>
              <p:cNvSpPr/>
              <p:nvPr/>
            </p:nvSpPr>
            <p:spPr>
              <a:xfrm>
                <a:off x="6232100" y="2191400"/>
                <a:ext cx="237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2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7" y="598"/>
                      <a:pt x="680" y="920"/>
                      <a:pt x="752" y="1278"/>
                    </a:cubicBezTo>
                    <a:cubicBezTo>
                      <a:pt x="609" y="1099"/>
                      <a:pt x="501" y="884"/>
                      <a:pt x="430" y="687"/>
                    </a:cubicBezTo>
                    <a:cubicBezTo>
                      <a:pt x="394" y="562"/>
                      <a:pt x="340" y="437"/>
                      <a:pt x="305" y="329"/>
                    </a:cubicBezTo>
                    <a:close/>
                    <a:moveTo>
                      <a:pt x="70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4"/>
                      <a:pt x="36" y="114"/>
                    </a:cubicBezTo>
                    <a:cubicBezTo>
                      <a:pt x="108" y="365"/>
                      <a:pt x="197" y="598"/>
                      <a:pt x="305" y="830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76"/>
                      <a:pt x="845" y="1582"/>
                      <a:pt x="867" y="1582"/>
                    </a:cubicBezTo>
                    <a:cubicBezTo>
                      <a:pt x="909" y="1582"/>
                      <a:pt x="949" y="1558"/>
                      <a:pt x="949" y="1510"/>
                    </a:cubicBezTo>
                    <a:cubicBezTo>
                      <a:pt x="895" y="991"/>
                      <a:pt x="663" y="276"/>
                      <a:pt x="126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5" y="2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2"/>
              <p:cNvSpPr/>
              <p:nvPr/>
            </p:nvSpPr>
            <p:spPr>
              <a:xfrm>
                <a:off x="6404875" y="2567250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6" y="470"/>
                      <a:pt x="1124" y="703"/>
                    </a:cubicBezTo>
                    <a:cubicBezTo>
                      <a:pt x="1130" y="705"/>
                      <a:pt x="1136" y="706"/>
                      <a:pt x="1141" y="706"/>
                    </a:cubicBezTo>
                    <a:cubicBezTo>
                      <a:pt x="1185" y="706"/>
                      <a:pt x="1210" y="645"/>
                      <a:pt x="1178" y="613"/>
                    </a:cubicBezTo>
                    <a:cubicBezTo>
                      <a:pt x="802" y="399"/>
                      <a:pt x="426" y="202"/>
                      <a:pt x="51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2"/>
              <p:cNvSpPr/>
              <p:nvPr/>
            </p:nvSpPr>
            <p:spPr>
              <a:xfrm>
                <a:off x="6213300" y="28018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6" y="197"/>
                      <a:pt x="37" y="304"/>
                      <a:pt x="19" y="447"/>
                    </a:cubicBezTo>
                    <a:cubicBezTo>
                      <a:pt x="1" y="465"/>
                      <a:pt x="37" y="501"/>
                      <a:pt x="72" y="501"/>
                    </a:cubicBezTo>
                    <a:cubicBezTo>
                      <a:pt x="180" y="501"/>
                      <a:pt x="269" y="412"/>
                      <a:pt x="359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60" y="143"/>
                      <a:pt x="860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6393600" y="26501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6" y="26"/>
                      <a:pt x="36" y="91"/>
                    </a:cubicBezTo>
                    <a:cubicBezTo>
                      <a:pt x="1" y="127"/>
                      <a:pt x="36" y="181"/>
                      <a:pt x="72" y="181"/>
                    </a:cubicBezTo>
                    <a:lnTo>
                      <a:pt x="341" y="181"/>
                    </a:lnTo>
                    <a:cubicBezTo>
                      <a:pt x="448" y="216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9" y="343"/>
                      <a:pt x="739" y="292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2"/>
              <p:cNvSpPr/>
              <p:nvPr/>
            </p:nvSpPr>
            <p:spPr>
              <a:xfrm>
                <a:off x="6019150" y="2518675"/>
                <a:ext cx="1645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9" extrusionOk="0">
                    <a:moveTo>
                      <a:pt x="126" y="1"/>
                    </a:moveTo>
                    <a:cubicBezTo>
                      <a:pt x="102" y="1"/>
                      <a:pt x="78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90" y="176"/>
                      <a:pt x="197" y="194"/>
                      <a:pt x="287" y="248"/>
                    </a:cubicBezTo>
                    <a:lnTo>
                      <a:pt x="305" y="248"/>
                    </a:lnTo>
                    <a:cubicBezTo>
                      <a:pt x="412" y="320"/>
                      <a:pt x="484" y="409"/>
                      <a:pt x="537" y="516"/>
                    </a:cubicBezTo>
                    <a:cubicBezTo>
                      <a:pt x="548" y="532"/>
                      <a:pt x="563" y="539"/>
                      <a:pt x="578" y="539"/>
                    </a:cubicBezTo>
                    <a:cubicBezTo>
                      <a:pt x="616" y="539"/>
                      <a:pt x="657" y="501"/>
                      <a:pt x="645" y="463"/>
                    </a:cubicBezTo>
                    <a:cubicBezTo>
                      <a:pt x="591" y="337"/>
                      <a:pt x="519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2"/>
              <p:cNvSpPr/>
              <p:nvPr/>
            </p:nvSpPr>
            <p:spPr>
              <a:xfrm>
                <a:off x="6366300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2" y="12"/>
                    </a:cubicBezTo>
                    <a:cubicBezTo>
                      <a:pt x="55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8" y="1265"/>
                    </a:cubicBezTo>
                    <a:cubicBezTo>
                      <a:pt x="448" y="996"/>
                      <a:pt x="538" y="603"/>
                      <a:pt x="413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300" y="264"/>
                      <a:pt x="323" y="298"/>
                    </a:cubicBezTo>
                    <a:cubicBezTo>
                      <a:pt x="395" y="567"/>
                      <a:pt x="341" y="835"/>
                      <a:pt x="198" y="1068"/>
                    </a:cubicBezTo>
                    <a:cubicBezTo>
                      <a:pt x="216" y="710"/>
                      <a:pt x="252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2"/>
              <p:cNvSpPr/>
              <p:nvPr/>
            </p:nvSpPr>
            <p:spPr>
              <a:xfrm>
                <a:off x="6244175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44" y="488"/>
                    </a:moveTo>
                    <a:lnTo>
                      <a:pt x="144" y="488"/>
                    </a:lnTo>
                    <a:cubicBezTo>
                      <a:pt x="305" y="667"/>
                      <a:pt x="412" y="899"/>
                      <a:pt x="448" y="1150"/>
                    </a:cubicBezTo>
                    <a:cubicBezTo>
                      <a:pt x="233" y="1114"/>
                      <a:pt x="180" y="792"/>
                      <a:pt x="144" y="488"/>
                    </a:cubicBezTo>
                    <a:close/>
                    <a:moveTo>
                      <a:pt x="90" y="0"/>
                    </a:moveTo>
                    <a:cubicBezTo>
                      <a:pt x="77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1" y="309"/>
                      <a:pt x="1" y="345"/>
                      <a:pt x="18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37" y="1257"/>
                      <a:pt x="573" y="1239"/>
                      <a:pt x="573" y="1203"/>
                    </a:cubicBezTo>
                    <a:cubicBezTo>
                      <a:pt x="537" y="881"/>
                      <a:pt x="376" y="577"/>
                      <a:pt x="144" y="362"/>
                    </a:cubicBezTo>
                    <a:cubicBezTo>
                      <a:pt x="144" y="219"/>
                      <a:pt x="144" y="94"/>
                      <a:pt x="126" y="22"/>
                    </a:cubicBezTo>
                    <a:lnTo>
                      <a:pt x="126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6130100" y="1054200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4689" y="381"/>
                    </a:moveTo>
                    <a:cubicBezTo>
                      <a:pt x="4814" y="381"/>
                      <a:pt x="4868" y="752"/>
                      <a:pt x="4868" y="954"/>
                    </a:cubicBezTo>
                    <a:cubicBezTo>
                      <a:pt x="4886" y="1240"/>
                      <a:pt x="4850" y="1509"/>
                      <a:pt x="4832" y="1777"/>
                    </a:cubicBezTo>
                    <a:cubicBezTo>
                      <a:pt x="4796" y="2243"/>
                      <a:pt x="4725" y="2708"/>
                      <a:pt x="4599" y="3173"/>
                    </a:cubicBezTo>
                    <a:cubicBezTo>
                      <a:pt x="4635" y="2941"/>
                      <a:pt x="4635" y="2690"/>
                      <a:pt x="4564" y="2457"/>
                    </a:cubicBezTo>
                    <a:cubicBezTo>
                      <a:pt x="4564" y="2457"/>
                      <a:pt x="4564" y="2457"/>
                      <a:pt x="4564" y="2439"/>
                    </a:cubicBezTo>
                    <a:lnTo>
                      <a:pt x="4528" y="2439"/>
                    </a:lnTo>
                    <a:cubicBezTo>
                      <a:pt x="4528" y="2457"/>
                      <a:pt x="4528" y="2457"/>
                      <a:pt x="4528" y="2457"/>
                    </a:cubicBezTo>
                    <a:cubicBezTo>
                      <a:pt x="4420" y="2726"/>
                      <a:pt x="4474" y="3155"/>
                      <a:pt x="4456" y="3424"/>
                    </a:cubicBezTo>
                    <a:cubicBezTo>
                      <a:pt x="4456" y="3531"/>
                      <a:pt x="4438" y="3621"/>
                      <a:pt x="4420" y="3728"/>
                    </a:cubicBezTo>
                    <a:cubicBezTo>
                      <a:pt x="4152" y="2708"/>
                      <a:pt x="4027" y="1581"/>
                      <a:pt x="4492" y="596"/>
                    </a:cubicBezTo>
                    <a:lnTo>
                      <a:pt x="4492" y="614"/>
                    </a:lnTo>
                    <a:cubicBezTo>
                      <a:pt x="4571" y="446"/>
                      <a:pt x="4636" y="381"/>
                      <a:pt x="4689" y="381"/>
                    </a:cubicBezTo>
                    <a:close/>
                    <a:moveTo>
                      <a:pt x="2578" y="903"/>
                    </a:moveTo>
                    <a:cubicBezTo>
                      <a:pt x="2731" y="903"/>
                      <a:pt x="2953" y="1054"/>
                      <a:pt x="3078" y="1169"/>
                    </a:cubicBezTo>
                    <a:cubicBezTo>
                      <a:pt x="3758" y="1724"/>
                      <a:pt x="3776" y="2547"/>
                      <a:pt x="3776" y="3352"/>
                    </a:cubicBezTo>
                    <a:cubicBezTo>
                      <a:pt x="3740" y="3281"/>
                      <a:pt x="3723" y="3191"/>
                      <a:pt x="3687" y="3102"/>
                    </a:cubicBezTo>
                    <a:lnTo>
                      <a:pt x="3687" y="3066"/>
                    </a:lnTo>
                    <a:cubicBezTo>
                      <a:pt x="3651" y="2958"/>
                      <a:pt x="3615" y="2851"/>
                      <a:pt x="3579" y="2762"/>
                    </a:cubicBezTo>
                    <a:cubicBezTo>
                      <a:pt x="3571" y="2737"/>
                      <a:pt x="3552" y="2728"/>
                      <a:pt x="3535" y="2728"/>
                    </a:cubicBezTo>
                    <a:cubicBezTo>
                      <a:pt x="3515" y="2728"/>
                      <a:pt x="3498" y="2742"/>
                      <a:pt x="3508" y="2762"/>
                    </a:cubicBezTo>
                    <a:cubicBezTo>
                      <a:pt x="3597" y="3102"/>
                      <a:pt x="3687" y="3424"/>
                      <a:pt x="3776" y="3746"/>
                    </a:cubicBezTo>
                    <a:lnTo>
                      <a:pt x="3776" y="3782"/>
                    </a:lnTo>
                    <a:cubicBezTo>
                      <a:pt x="3418" y="3334"/>
                      <a:pt x="3078" y="2887"/>
                      <a:pt x="2774" y="2422"/>
                    </a:cubicBezTo>
                    <a:cubicBezTo>
                      <a:pt x="2577" y="2028"/>
                      <a:pt x="2452" y="1616"/>
                      <a:pt x="2416" y="1205"/>
                    </a:cubicBezTo>
                    <a:cubicBezTo>
                      <a:pt x="2394" y="981"/>
                      <a:pt x="2468" y="903"/>
                      <a:pt x="2578" y="903"/>
                    </a:cubicBezTo>
                    <a:close/>
                    <a:moveTo>
                      <a:pt x="1484" y="2705"/>
                    </a:moveTo>
                    <a:cubicBezTo>
                      <a:pt x="1539" y="2705"/>
                      <a:pt x="1615" y="2732"/>
                      <a:pt x="1718" y="2797"/>
                    </a:cubicBezTo>
                    <a:cubicBezTo>
                      <a:pt x="2130" y="3084"/>
                      <a:pt x="2506" y="3424"/>
                      <a:pt x="2810" y="3817"/>
                    </a:cubicBezTo>
                    <a:cubicBezTo>
                      <a:pt x="3025" y="4032"/>
                      <a:pt x="3204" y="4265"/>
                      <a:pt x="3347" y="4515"/>
                    </a:cubicBezTo>
                    <a:cubicBezTo>
                      <a:pt x="3472" y="4766"/>
                      <a:pt x="3561" y="5034"/>
                      <a:pt x="3633" y="5321"/>
                    </a:cubicBezTo>
                    <a:cubicBezTo>
                      <a:pt x="3418" y="5016"/>
                      <a:pt x="3186" y="4712"/>
                      <a:pt x="2971" y="4426"/>
                    </a:cubicBezTo>
                    <a:cubicBezTo>
                      <a:pt x="2957" y="4412"/>
                      <a:pt x="2941" y="4406"/>
                      <a:pt x="2927" y="4406"/>
                    </a:cubicBezTo>
                    <a:cubicBezTo>
                      <a:pt x="2905" y="4406"/>
                      <a:pt x="2888" y="4422"/>
                      <a:pt x="2899" y="4444"/>
                    </a:cubicBezTo>
                    <a:cubicBezTo>
                      <a:pt x="3060" y="4820"/>
                      <a:pt x="3275" y="5160"/>
                      <a:pt x="3544" y="5482"/>
                    </a:cubicBezTo>
                    <a:cubicBezTo>
                      <a:pt x="3615" y="5589"/>
                      <a:pt x="3705" y="5696"/>
                      <a:pt x="3776" y="5804"/>
                    </a:cubicBezTo>
                    <a:cubicBezTo>
                      <a:pt x="2738" y="5768"/>
                      <a:pt x="2291" y="4820"/>
                      <a:pt x="1915" y="3996"/>
                    </a:cubicBezTo>
                    <a:lnTo>
                      <a:pt x="1915" y="3978"/>
                    </a:lnTo>
                    <a:cubicBezTo>
                      <a:pt x="1808" y="3746"/>
                      <a:pt x="1665" y="3531"/>
                      <a:pt x="1521" y="3316"/>
                    </a:cubicBezTo>
                    <a:cubicBezTo>
                      <a:pt x="1381" y="3077"/>
                      <a:pt x="1284" y="2705"/>
                      <a:pt x="1484" y="2705"/>
                    </a:cubicBezTo>
                    <a:close/>
                    <a:moveTo>
                      <a:pt x="6445" y="2761"/>
                    </a:moveTo>
                    <a:lnTo>
                      <a:pt x="6445" y="2761"/>
                    </a:lnTo>
                    <a:cubicBezTo>
                      <a:pt x="6495" y="2761"/>
                      <a:pt x="6442" y="4106"/>
                      <a:pt x="6389" y="4283"/>
                    </a:cubicBezTo>
                    <a:cubicBezTo>
                      <a:pt x="6210" y="4945"/>
                      <a:pt x="5816" y="5517"/>
                      <a:pt x="5440" y="6090"/>
                    </a:cubicBezTo>
                    <a:cubicBezTo>
                      <a:pt x="5584" y="5625"/>
                      <a:pt x="5709" y="5160"/>
                      <a:pt x="5888" y="4748"/>
                    </a:cubicBezTo>
                    <a:cubicBezTo>
                      <a:pt x="5899" y="4705"/>
                      <a:pt x="5870" y="4681"/>
                      <a:pt x="5838" y="4681"/>
                    </a:cubicBezTo>
                    <a:cubicBezTo>
                      <a:pt x="5817" y="4681"/>
                      <a:pt x="5795" y="4691"/>
                      <a:pt x="5780" y="4712"/>
                    </a:cubicBezTo>
                    <a:cubicBezTo>
                      <a:pt x="5512" y="5392"/>
                      <a:pt x="5279" y="6090"/>
                      <a:pt x="4993" y="6770"/>
                    </a:cubicBezTo>
                    <a:cubicBezTo>
                      <a:pt x="4975" y="5643"/>
                      <a:pt x="5226" y="4515"/>
                      <a:pt x="5763" y="3513"/>
                    </a:cubicBezTo>
                    <a:cubicBezTo>
                      <a:pt x="5924" y="3209"/>
                      <a:pt x="6156" y="2958"/>
                      <a:pt x="6443" y="2762"/>
                    </a:cubicBezTo>
                    <a:cubicBezTo>
                      <a:pt x="6443" y="2761"/>
                      <a:pt x="6444" y="2761"/>
                      <a:pt x="6445" y="2761"/>
                    </a:cubicBezTo>
                    <a:close/>
                    <a:moveTo>
                      <a:pt x="995" y="6340"/>
                    </a:moveTo>
                    <a:cubicBezTo>
                      <a:pt x="997" y="6340"/>
                      <a:pt x="1000" y="6340"/>
                      <a:pt x="1002" y="6341"/>
                    </a:cubicBezTo>
                    <a:cubicBezTo>
                      <a:pt x="1450" y="6358"/>
                      <a:pt x="1844" y="6627"/>
                      <a:pt x="2166" y="6913"/>
                    </a:cubicBezTo>
                    <a:cubicBezTo>
                      <a:pt x="2667" y="7325"/>
                      <a:pt x="2971" y="7897"/>
                      <a:pt x="3383" y="8381"/>
                    </a:cubicBezTo>
                    <a:cubicBezTo>
                      <a:pt x="3060" y="8148"/>
                      <a:pt x="2720" y="7933"/>
                      <a:pt x="2398" y="7701"/>
                    </a:cubicBezTo>
                    <a:cubicBezTo>
                      <a:pt x="2389" y="7695"/>
                      <a:pt x="2381" y="7692"/>
                      <a:pt x="2374" y="7692"/>
                    </a:cubicBezTo>
                    <a:cubicBezTo>
                      <a:pt x="2335" y="7692"/>
                      <a:pt x="2315" y="7757"/>
                      <a:pt x="2345" y="7772"/>
                    </a:cubicBezTo>
                    <a:cubicBezTo>
                      <a:pt x="2738" y="8076"/>
                      <a:pt x="3150" y="8345"/>
                      <a:pt x="3526" y="8667"/>
                    </a:cubicBezTo>
                    <a:cubicBezTo>
                      <a:pt x="3579" y="8703"/>
                      <a:pt x="3615" y="8756"/>
                      <a:pt x="3669" y="8792"/>
                    </a:cubicBezTo>
                    <a:cubicBezTo>
                      <a:pt x="3577" y="8812"/>
                      <a:pt x="3484" y="8822"/>
                      <a:pt x="3392" y="8822"/>
                    </a:cubicBezTo>
                    <a:cubicBezTo>
                      <a:pt x="2413" y="8822"/>
                      <a:pt x="1468" y="7752"/>
                      <a:pt x="1092" y="6967"/>
                    </a:cubicBezTo>
                    <a:cubicBezTo>
                      <a:pt x="1039" y="6861"/>
                      <a:pt x="848" y="6340"/>
                      <a:pt x="995" y="6340"/>
                    </a:cubicBezTo>
                    <a:close/>
                    <a:moveTo>
                      <a:pt x="7279" y="6709"/>
                    </a:moveTo>
                    <a:cubicBezTo>
                      <a:pt x="7694" y="6709"/>
                      <a:pt x="6928" y="8682"/>
                      <a:pt x="6800" y="8953"/>
                    </a:cubicBezTo>
                    <a:cubicBezTo>
                      <a:pt x="6407" y="9830"/>
                      <a:pt x="5709" y="10403"/>
                      <a:pt x="5100" y="11101"/>
                    </a:cubicBezTo>
                    <a:cubicBezTo>
                      <a:pt x="5548" y="10421"/>
                      <a:pt x="5942" y="9669"/>
                      <a:pt x="6335" y="8989"/>
                    </a:cubicBezTo>
                    <a:cubicBezTo>
                      <a:pt x="6348" y="8938"/>
                      <a:pt x="6315" y="8896"/>
                      <a:pt x="6275" y="8896"/>
                    </a:cubicBezTo>
                    <a:cubicBezTo>
                      <a:pt x="6260" y="8896"/>
                      <a:pt x="6243" y="8902"/>
                      <a:pt x="6228" y="8917"/>
                    </a:cubicBezTo>
                    <a:cubicBezTo>
                      <a:pt x="5834" y="9580"/>
                      <a:pt x="5405" y="10206"/>
                      <a:pt x="4975" y="10832"/>
                    </a:cubicBezTo>
                    <a:cubicBezTo>
                      <a:pt x="5208" y="9204"/>
                      <a:pt x="5637" y="7844"/>
                      <a:pt x="7069" y="6806"/>
                    </a:cubicBezTo>
                    <a:cubicBezTo>
                      <a:pt x="7159" y="6739"/>
                      <a:pt x="7228" y="6709"/>
                      <a:pt x="7279" y="6709"/>
                    </a:cubicBezTo>
                    <a:close/>
                    <a:moveTo>
                      <a:pt x="287" y="9776"/>
                    </a:moveTo>
                    <a:lnTo>
                      <a:pt x="287" y="9776"/>
                    </a:lnTo>
                    <a:cubicBezTo>
                      <a:pt x="1056" y="9830"/>
                      <a:pt x="1790" y="10349"/>
                      <a:pt x="2345" y="10814"/>
                    </a:cubicBezTo>
                    <a:cubicBezTo>
                      <a:pt x="2828" y="11226"/>
                      <a:pt x="3096" y="11727"/>
                      <a:pt x="3418" y="12228"/>
                    </a:cubicBezTo>
                    <a:cubicBezTo>
                      <a:pt x="3060" y="11942"/>
                      <a:pt x="2667" y="11709"/>
                      <a:pt x="2398" y="11548"/>
                    </a:cubicBezTo>
                    <a:cubicBezTo>
                      <a:pt x="2387" y="11536"/>
                      <a:pt x="2375" y="11532"/>
                      <a:pt x="2364" y="11532"/>
                    </a:cubicBezTo>
                    <a:cubicBezTo>
                      <a:pt x="2326" y="11532"/>
                      <a:pt x="2303" y="11596"/>
                      <a:pt x="2345" y="11638"/>
                    </a:cubicBezTo>
                    <a:cubicBezTo>
                      <a:pt x="2720" y="11870"/>
                      <a:pt x="3060" y="12139"/>
                      <a:pt x="3383" y="12443"/>
                    </a:cubicBezTo>
                    <a:cubicBezTo>
                      <a:pt x="3454" y="12514"/>
                      <a:pt x="3508" y="12568"/>
                      <a:pt x="3561" y="12658"/>
                    </a:cubicBezTo>
                    <a:cubicBezTo>
                      <a:pt x="3501" y="12663"/>
                      <a:pt x="3442" y="12666"/>
                      <a:pt x="3384" y="12666"/>
                    </a:cubicBezTo>
                    <a:cubicBezTo>
                      <a:pt x="2496" y="12666"/>
                      <a:pt x="1877" y="12042"/>
                      <a:pt x="1289" y="11387"/>
                    </a:cubicBezTo>
                    <a:lnTo>
                      <a:pt x="1307" y="11387"/>
                    </a:lnTo>
                    <a:cubicBezTo>
                      <a:pt x="1056" y="11101"/>
                      <a:pt x="824" y="10814"/>
                      <a:pt x="609" y="10510"/>
                    </a:cubicBezTo>
                    <a:cubicBezTo>
                      <a:pt x="555" y="10439"/>
                      <a:pt x="161" y="9776"/>
                      <a:pt x="287" y="9776"/>
                    </a:cubicBezTo>
                    <a:close/>
                    <a:moveTo>
                      <a:pt x="7943" y="10876"/>
                    </a:moveTo>
                    <a:cubicBezTo>
                      <a:pt x="8107" y="10876"/>
                      <a:pt x="8192" y="11044"/>
                      <a:pt x="8107" y="11512"/>
                    </a:cubicBezTo>
                    <a:cubicBezTo>
                      <a:pt x="7982" y="12103"/>
                      <a:pt x="7749" y="12658"/>
                      <a:pt x="7409" y="13159"/>
                    </a:cubicBezTo>
                    <a:cubicBezTo>
                      <a:pt x="6890" y="13982"/>
                      <a:pt x="6138" y="14554"/>
                      <a:pt x="5351" y="15091"/>
                    </a:cubicBezTo>
                    <a:cubicBezTo>
                      <a:pt x="5870" y="14411"/>
                      <a:pt x="6353" y="13695"/>
                      <a:pt x="6783" y="12962"/>
                    </a:cubicBezTo>
                    <a:cubicBezTo>
                      <a:pt x="6809" y="12909"/>
                      <a:pt x="6768" y="12876"/>
                      <a:pt x="6730" y="12876"/>
                    </a:cubicBezTo>
                    <a:cubicBezTo>
                      <a:pt x="6716" y="12876"/>
                      <a:pt x="6703" y="12881"/>
                      <a:pt x="6693" y="12890"/>
                    </a:cubicBezTo>
                    <a:cubicBezTo>
                      <a:pt x="6156" y="13749"/>
                      <a:pt x="5548" y="14519"/>
                      <a:pt x="4832" y="15217"/>
                    </a:cubicBezTo>
                    <a:cubicBezTo>
                      <a:pt x="5136" y="14590"/>
                      <a:pt x="5351" y="13928"/>
                      <a:pt x="5655" y="13284"/>
                    </a:cubicBezTo>
                    <a:lnTo>
                      <a:pt x="5673" y="13284"/>
                    </a:lnTo>
                    <a:cubicBezTo>
                      <a:pt x="6031" y="12550"/>
                      <a:pt x="6657" y="11888"/>
                      <a:pt x="7230" y="11315"/>
                    </a:cubicBezTo>
                    <a:cubicBezTo>
                      <a:pt x="7483" y="11081"/>
                      <a:pt x="7761" y="10876"/>
                      <a:pt x="7943" y="10876"/>
                    </a:cubicBezTo>
                    <a:close/>
                    <a:moveTo>
                      <a:pt x="657" y="13268"/>
                    </a:moveTo>
                    <a:cubicBezTo>
                      <a:pt x="756" y="13268"/>
                      <a:pt x="893" y="13328"/>
                      <a:pt x="1002" y="13355"/>
                    </a:cubicBezTo>
                    <a:cubicBezTo>
                      <a:pt x="2148" y="13660"/>
                      <a:pt x="2595" y="14823"/>
                      <a:pt x="2971" y="15879"/>
                    </a:cubicBezTo>
                    <a:cubicBezTo>
                      <a:pt x="2774" y="15664"/>
                      <a:pt x="2559" y="15467"/>
                      <a:pt x="2345" y="15270"/>
                    </a:cubicBezTo>
                    <a:cubicBezTo>
                      <a:pt x="2334" y="15263"/>
                      <a:pt x="2324" y="15261"/>
                      <a:pt x="2314" y="15261"/>
                    </a:cubicBezTo>
                    <a:cubicBezTo>
                      <a:pt x="2274" y="15261"/>
                      <a:pt x="2244" y="15313"/>
                      <a:pt x="2273" y="15342"/>
                    </a:cubicBezTo>
                    <a:cubicBezTo>
                      <a:pt x="2595" y="15664"/>
                      <a:pt x="2881" y="16004"/>
                      <a:pt x="3150" y="16362"/>
                    </a:cubicBezTo>
                    <a:cubicBezTo>
                      <a:pt x="3204" y="16487"/>
                      <a:pt x="3239" y="16595"/>
                      <a:pt x="3293" y="16702"/>
                    </a:cubicBezTo>
                    <a:cubicBezTo>
                      <a:pt x="2470" y="16469"/>
                      <a:pt x="1754" y="15968"/>
                      <a:pt x="1271" y="15270"/>
                    </a:cubicBezTo>
                    <a:cubicBezTo>
                      <a:pt x="1002" y="14894"/>
                      <a:pt x="806" y="14501"/>
                      <a:pt x="662" y="14071"/>
                    </a:cubicBezTo>
                    <a:cubicBezTo>
                      <a:pt x="609" y="13892"/>
                      <a:pt x="573" y="13695"/>
                      <a:pt x="537" y="13517"/>
                    </a:cubicBezTo>
                    <a:cubicBezTo>
                      <a:pt x="502" y="13324"/>
                      <a:pt x="562" y="13268"/>
                      <a:pt x="657" y="13268"/>
                    </a:cubicBezTo>
                    <a:close/>
                    <a:moveTo>
                      <a:pt x="7735" y="15747"/>
                    </a:moveTo>
                    <a:cubicBezTo>
                      <a:pt x="7952" y="15747"/>
                      <a:pt x="7515" y="16507"/>
                      <a:pt x="7498" y="16541"/>
                    </a:cubicBezTo>
                    <a:lnTo>
                      <a:pt x="7516" y="16559"/>
                    </a:lnTo>
                    <a:cubicBezTo>
                      <a:pt x="7266" y="17006"/>
                      <a:pt x="6908" y="17382"/>
                      <a:pt x="6496" y="17686"/>
                    </a:cubicBezTo>
                    <a:cubicBezTo>
                      <a:pt x="6085" y="17990"/>
                      <a:pt x="5602" y="18044"/>
                      <a:pt x="5136" y="18098"/>
                    </a:cubicBezTo>
                    <a:cubicBezTo>
                      <a:pt x="5512" y="17883"/>
                      <a:pt x="5816" y="17579"/>
                      <a:pt x="6049" y="17239"/>
                    </a:cubicBezTo>
                    <a:cubicBezTo>
                      <a:pt x="6075" y="17187"/>
                      <a:pt x="6036" y="17145"/>
                      <a:pt x="5999" y="17145"/>
                    </a:cubicBezTo>
                    <a:cubicBezTo>
                      <a:pt x="5984" y="17145"/>
                      <a:pt x="5970" y="17152"/>
                      <a:pt x="5959" y="17167"/>
                    </a:cubicBezTo>
                    <a:cubicBezTo>
                      <a:pt x="5637" y="17597"/>
                      <a:pt x="5208" y="17937"/>
                      <a:pt x="4707" y="18151"/>
                    </a:cubicBezTo>
                    <a:lnTo>
                      <a:pt x="4689" y="18151"/>
                    </a:lnTo>
                    <a:cubicBezTo>
                      <a:pt x="5047" y="17793"/>
                      <a:pt x="5333" y="17400"/>
                      <a:pt x="5673" y="17042"/>
                    </a:cubicBezTo>
                    <a:cubicBezTo>
                      <a:pt x="6246" y="16469"/>
                      <a:pt x="6926" y="16022"/>
                      <a:pt x="7695" y="15753"/>
                    </a:cubicBezTo>
                    <a:cubicBezTo>
                      <a:pt x="7711" y="15749"/>
                      <a:pt x="7724" y="15747"/>
                      <a:pt x="7735" y="15747"/>
                    </a:cubicBezTo>
                    <a:close/>
                    <a:moveTo>
                      <a:pt x="4868" y="0"/>
                    </a:moveTo>
                    <a:cubicBezTo>
                      <a:pt x="4844" y="0"/>
                      <a:pt x="4818" y="9"/>
                      <a:pt x="4796" y="24"/>
                    </a:cubicBezTo>
                    <a:cubicBezTo>
                      <a:pt x="3812" y="1008"/>
                      <a:pt x="3884" y="2923"/>
                      <a:pt x="4438" y="4122"/>
                    </a:cubicBezTo>
                    <a:cubicBezTo>
                      <a:pt x="4403" y="4336"/>
                      <a:pt x="4367" y="4533"/>
                      <a:pt x="4313" y="4748"/>
                    </a:cubicBezTo>
                    <a:cubicBezTo>
                      <a:pt x="4277" y="4891"/>
                      <a:pt x="4241" y="5016"/>
                      <a:pt x="4188" y="5160"/>
                    </a:cubicBezTo>
                    <a:cubicBezTo>
                      <a:pt x="4116" y="4766"/>
                      <a:pt x="4045" y="4390"/>
                      <a:pt x="3937" y="4014"/>
                    </a:cubicBezTo>
                    <a:cubicBezTo>
                      <a:pt x="4152" y="3406"/>
                      <a:pt x="3955" y="2529"/>
                      <a:pt x="3776" y="1956"/>
                    </a:cubicBezTo>
                    <a:cubicBezTo>
                      <a:pt x="3544" y="1258"/>
                      <a:pt x="3060" y="722"/>
                      <a:pt x="2309" y="650"/>
                    </a:cubicBezTo>
                    <a:cubicBezTo>
                      <a:pt x="2255" y="650"/>
                      <a:pt x="2219" y="686"/>
                      <a:pt x="2219" y="739"/>
                    </a:cubicBezTo>
                    <a:cubicBezTo>
                      <a:pt x="2201" y="2010"/>
                      <a:pt x="2846" y="3102"/>
                      <a:pt x="3758" y="3961"/>
                    </a:cubicBezTo>
                    <a:lnTo>
                      <a:pt x="3758" y="4104"/>
                    </a:lnTo>
                    <a:cubicBezTo>
                      <a:pt x="3776" y="4157"/>
                      <a:pt x="3812" y="4175"/>
                      <a:pt x="3848" y="4175"/>
                    </a:cubicBezTo>
                    <a:cubicBezTo>
                      <a:pt x="3937" y="4605"/>
                      <a:pt x="4027" y="5034"/>
                      <a:pt x="4080" y="5482"/>
                    </a:cubicBezTo>
                    <a:cubicBezTo>
                      <a:pt x="4063" y="5535"/>
                      <a:pt x="4045" y="5607"/>
                      <a:pt x="4045" y="5678"/>
                    </a:cubicBezTo>
                    <a:cubicBezTo>
                      <a:pt x="4045" y="5714"/>
                      <a:pt x="4080" y="5750"/>
                      <a:pt x="4116" y="5750"/>
                    </a:cubicBezTo>
                    <a:cubicBezTo>
                      <a:pt x="4116" y="5840"/>
                      <a:pt x="4134" y="5929"/>
                      <a:pt x="4134" y="6018"/>
                    </a:cubicBezTo>
                    <a:cubicBezTo>
                      <a:pt x="4063" y="5893"/>
                      <a:pt x="3955" y="5750"/>
                      <a:pt x="3866" y="5643"/>
                    </a:cubicBezTo>
                    <a:lnTo>
                      <a:pt x="3740" y="5464"/>
                    </a:lnTo>
                    <a:cubicBezTo>
                      <a:pt x="3776" y="5446"/>
                      <a:pt x="3812" y="5428"/>
                      <a:pt x="3794" y="5374"/>
                    </a:cubicBezTo>
                    <a:cubicBezTo>
                      <a:pt x="3705" y="4533"/>
                      <a:pt x="3239" y="3943"/>
                      <a:pt x="2649" y="3352"/>
                    </a:cubicBezTo>
                    <a:cubicBezTo>
                      <a:pt x="2443" y="3146"/>
                      <a:pt x="1831" y="2436"/>
                      <a:pt x="1408" y="2436"/>
                    </a:cubicBezTo>
                    <a:cubicBezTo>
                      <a:pt x="1352" y="2436"/>
                      <a:pt x="1300" y="2448"/>
                      <a:pt x="1253" y="2475"/>
                    </a:cubicBezTo>
                    <a:cubicBezTo>
                      <a:pt x="752" y="2762"/>
                      <a:pt x="1611" y="3764"/>
                      <a:pt x="1736" y="4050"/>
                    </a:cubicBezTo>
                    <a:cubicBezTo>
                      <a:pt x="2105" y="4805"/>
                      <a:pt x="2616" y="5890"/>
                      <a:pt x="3578" y="5890"/>
                    </a:cubicBezTo>
                    <a:cubicBezTo>
                      <a:pt x="3642" y="5890"/>
                      <a:pt x="3708" y="5885"/>
                      <a:pt x="3776" y="5875"/>
                    </a:cubicBezTo>
                    <a:cubicBezTo>
                      <a:pt x="3794" y="5875"/>
                      <a:pt x="3794" y="5857"/>
                      <a:pt x="3812" y="5840"/>
                    </a:cubicBezTo>
                    <a:cubicBezTo>
                      <a:pt x="3866" y="5911"/>
                      <a:pt x="3901" y="6001"/>
                      <a:pt x="3955" y="6072"/>
                    </a:cubicBezTo>
                    <a:cubicBezTo>
                      <a:pt x="4045" y="6215"/>
                      <a:pt x="4116" y="6376"/>
                      <a:pt x="4188" y="6520"/>
                    </a:cubicBezTo>
                    <a:cubicBezTo>
                      <a:pt x="4277" y="7432"/>
                      <a:pt x="4295" y="8345"/>
                      <a:pt x="4277" y="9258"/>
                    </a:cubicBezTo>
                    <a:cubicBezTo>
                      <a:pt x="4134" y="9043"/>
                      <a:pt x="3955" y="8846"/>
                      <a:pt x="3758" y="8667"/>
                    </a:cubicBezTo>
                    <a:cubicBezTo>
                      <a:pt x="3705" y="8613"/>
                      <a:pt x="3633" y="8560"/>
                      <a:pt x="3579" y="8506"/>
                    </a:cubicBezTo>
                    <a:cubicBezTo>
                      <a:pt x="3615" y="8488"/>
                      <a:pt x="3651" y="8434"/>
                      <a:pt x="3633" y="8399"/>
                    </a:cubicBezTo>
                    <a:cubicBezTo>
                      <a:pt x="3204" y="7343"/>
                      <a:pt x="2022" y="6108"/>
                      <a:pt x="824" y="6072"/>
                    </a:cubicBezTo>
                    <a:cubicBezTo>
                      <a:pt x="770" y="6072"/>
                      <a:pt x="716" y="6108"/>
                      <a:pt x="716" y="6180"/>
                    </a:cubicBezTo>
                    <a:cubicBezTo>
                      <a:pt x="606" y="7247"/>
                      <a:pt x="2038" y="8934"/>
                      <a:pt x="3249" y="8934"/>
                    </a:cubicBezTo>
                    <a:cubicBezTo>
                      <a:pt x="3419" y="8934"/>
                      <a:pt x="3584" y="8901"/>
                      <a:pt x="3740" y="8828"/>
                    </a:cubicBezTo>
                    <a:cubicBezTo>
                      <a:pt x="3830" y="8935"/>
                      <a:pt x="3919" y="9043"/>
                      <a:pt x="3991" y="9150"/>
                    </a:cubicBezTo>
                    <a:cubicBezTo>
                      <a:pt x="4116" y="9329"/>
                      <a:pt x="4152" y="9562"/>
                      <a:pt x="4259" y="9759"/>
                    </a:cubicBezTo>
                    <a:cubicBezTo>
                      <a:pt x="4241" y="10331"/>
                      <a:pt x="4224" y="10886"/>
                      <a:pt x="4170" y="11459"/>
                    </a:cubicBezTo>
                    <a:lnTo>
                      <a:pt x="4116" y="12157"/>
                    </a:lnTo>
                    <a:cubicBezTo>
                      <a:pt x="4098" y="12192"/>
                      <a:pt x="4098" y="12210"/>
                      <a:pt x="4116" y="12228"/>
                    </a:cubicBezTo>
                    <a:cubicBezTo>
                      <a:pt x="4098" y="12443"/>
                      <a:pt x="4080" y="12640"/>
                      <a:pt x="4080" y="12854"/>
                    </a:cubicBezTo>
                    <a:cubicBezTo>
                      <a:pt x="3973" y="12711"/>
                      <a:pt x="3866" y="12568"/>
                      <a:pt x="3740" y="12443"/>
                    </a:cubicBezTo>
                    <a:cubicBezTo>
                      <a:pt x="3740" y="12443"/>
                      <a:pt x="3740" y="12425"/>
                      <a:pt x="3740" y="12425"/>
                    </a:cubicBezTo>
                    <a:cubicBezTo>
                      <a:pt x="3740" y="11655"/>
                      <a:pt x="2864" y="10904"/>
                      <a:pt x="2345" y="10456"/>
                    </a:cubicBezTo>
                    <a:cubicBezTo>
                      <a:pt x="1759" y="9957"/>
                      <a:pt x="991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36" y="9526"/>
                      <a:pt x="0" y="9580"/>
                      <a:pt x="18" y="9633"/>
                    </a:cubicBezTo>
                    <a:cubicBezTo>
                      <a:pt x="161" y="10439"/>
                      <a:pt x="841" y="11119"/>
                      <a:pt x="1360" y="11691"/>
                    </a:cubicBezTo>
                    <a:cubicBezTo>
                      <a:pt x="1887" y="12279"/>
                      <a:pt x="2493" y="12747"/>
                      <a:pt x="3249" y="12747"/>
                    </a:cubicBezTo>
                    <a:cubicBezTo>
                      <a:pt x="3367" y="12747"/>
                      <a:pt x="3489" y="12735"/>
                      <a:pt x="3615" y="12711"/>
                    </a:cubicBezTo>
                    <a:cubicBezTo>
                      <a:pt x="3758" y="12944"/>
                      <a:pt x="3884" y="13177"/>
                      <a:pt x="4009" y="13409"/>
                    </a:cubicBezTo>
                    <a:cubicBezTo>
                      <a:pt x="3901" y="14590"/>
                      <a:pt x="3794" y="15736"/>
                      <a:pt x="3651" y="16899"/>
                    </a:cubicBezTo>
                    <a:cubicBezTo>
                      <a:pt x="3579" y="16720"/>
                      <a:pt x="3490" y="16559"/>
                      <a:pt x="3400" y="16398"/>
                    </a:cubicBezTo>
                    <a:cubicBezTo>
                      <a:pt x="3293" y="15646"/>
                      <a:pt x="2846" y="14823"/>
                      <a:pt x="2434" y="14232"/>
                    </a:cubicBezTo>
                    <a:cubicBezTo>
                      <a:pt x="1977" y="13529"/>
                      <a:pt x="1277" y="13015"/>
                      <a:pt x="420" y="13015"/>
                    </a:cubicBezTo>
                    <a:cubicBezTo>
                      <a:pt x="405" y="13015"/>
                      <a:pt x="391" y="13015"/>
                      <a:pt x="376" y="13015"/>
                    </a:cubicBezTo>
                    <a:cubicBezTo>
                      <a:pt x="305" y="13015"/>
                      <a:pt x="269" y="13051"/>
                      <a:pt x="269" y="13123"/>
                    </a:cubicBezTo>
                    <a:cubicBezTo>
                      <a:pt x="358" y="14698"/>
                      <a:pt x="1647" y="16756"/>
                      <a:pt x="3400" y="16791"/>
                    </a:cubicBezTo>
                    <a:cubicBezTo>
                      <a:pt x="3490" y="17006"/>
                      <a:pt x="3544" y="17221"/>
                      <a:pt x="3579" y="17436"/>
                    </a:cubicBezTo>
                    <a:cubicBezTo>
                      <a:pt x="3418" y="18563"/>
                      <a:pt x="3204" y="19690"/>
                      <a:pt x="2935" y="20800"/>
                    </a:cubicBezTo>
                    <a:cubicBezTo>
                      <a:pt x="2913" y="20844"/>
                      <a:pt x="2959" y="20875"/>
                      <a:pt x="3002" y="20875"/>
                    </a:cubicBezTo>
                    <a:cubicBezTo>
                      <a:pt x="3028" y="20875"/>
                      <a:pt x="3054" y="20863"/>
                      <a:pt x="3060" y="20836"/>
                    </a:cubicBezTo>
                    <a:cubicBezTo>
                      <a:pt x="3329" y="20138"/>
                      <a:pt x="3526" y="19404"/>
                      <a:pt x="3687" y="18670"/>
                    </a:cubicBezTo>
                    <a:cubicBezTo>
                      <a:pt x="3973" y="18581"/>
                      <a:pt x="4259" y="18456"/>
                      <a:pt x="4546" y="18330"/>
                    </a:cubicBezTo>
                    <a:cubicBezTo>
                      <a:pt x="5351" y="18241"/>
                      <a:pt x="6138" y="18223"/>
                      <a:pt x="6783" y="17668"/>
                    </a:cubicBezTo>
                    <a:cubicBezTo>
                      <a:pt x="7427" y="17096"/>
                      <a:pt x="7838" y="16362"/>
                      <a:pt x="8178" y="15574"/>
                    </a:cubicBezTo>
                    <a:cubicBezTo>
                      <a:pt x="8196" y="15503"/>
                      <a:pt x="8143" y="15431"/>
                      <a:pt x="8071" y="15431"/>
                    </a:cubicBezTo>
                    <a:lnTo>
                      <a:pt x="8125" y="15467"/>
                    </a:lnTo>
                    <a:cubicBezTo>
                      <a:pt x="7391" y="15539"/>
                      <a:pt x="6800" y="15897"/>
                      <a:pt x="6228" y="16344"/>
                    </a:cubicBezTo>
                    <a:cubicBezTo>
                      <a:pt x="5494" y="16881"/>
                      <a:pt x="5065" y="17579"/>
                      <a:pt x="4438" y="18187"/>
                    </a:cubicBezTo>
                    <a:lnTo>
                      <a:pt x="4385" y="18187"/>
                    </a:lnTo>
                    <a:cubicBezTo>
                      <a:pt x="4331" y="18187"/>
                      <a:pt x="4313" y="18241"/>
                      <a:pt x="4313" y="18295"/>
                    </a:cubicBezTo>
                    <a:cubicBezTo>
                      <a:pt x="4134" y="18366"/>
                      <a:pt x="3937" y="18438"/>
                      <a:pt x="3758" y="18491"/>
                    </a:cubicBezTo>
                    <a:cubicBezTo>
                      <a:pt x="3901" y="17793"/>
                      <a:pt x="4009" y="17078"/>
                      <a:pt x="4080" y="16362"/>
                    </a:cubicBezTo>
                    <a:cubicBezTo>
                      <a:pt x="4456" y="16129"/>
                      <a:pt x="4796" y="15825"/>
                      <a:pt x="5100" y="15485"/>
                    </a:cubicBezTo>
                    <a:lnTo>
                      <a:pt x="5118" y="15485"/>
                    </a:lnTo>
                    <a:cubicBezTo>
                      <a:pt x="7015" y="14716"/>
                      <a:pt x="8447" y="12711"/>
                      <a:pt x="8465" y="10671"/>
                    </a:cubicBezTo>
                    <a:cubicBezTo>
                      <a:pt x="8465" y="10600"/>
                      <a:pt x="8429" y="10564"/>
                      <a:pt x="8375" y="10564"/>
                    </a:cubicBezTo>
                    <a:cubicBezTo>
                      <a:pt x="7463" y="10653"/>
                      <a:pt x="6800" y="11494"/>
                      <a:pt x="6282" y="12157"/>
                    </a:cubicBezTo>
                    <a:cubicBezTo>
                      <a:pt x="5458" y="13177"/>
                      <a:pt x="5100" y="14376"/>
                      <a:pt x="4599" y="15557"/>
                    </a:cubicBezTo>
                    <a:lnTo>
                      <a:pt x="4098" y="16076"/>
                    </a:lnTo>
                    <a:cubicBezTo>
                      <a:pt x="4224" y="14751"/>
                      <a:pt x="4277" y="13427"/>
                      <a:pt x="4349" y="12157"/>
                    </a:cubicBezTo>
                    <a:cubicBezTo>
                      <a:pt x="4581" y="11924"/>
                      <a:pt x="4778" y="11673"/>
                      <a:pt x="4975" y="11423"/>
                    </a:cubicBezTo>
                    <a:cubicBezTo>
                      <a:pt x="4987" y="11457"/>
                      <a:pt x="5013" y="11477"/>
                      <a:pt x="5045" y="11477"/>
                    </a:cubicBezTo>
                    <a:cubicBezTo>
                      <a:pt x="5062" y="11477"/>
                      <a:pt x="5081" y="11471"/>
                      <a:pt x="5100" y="11459"/>
                    </a:cubicBezTo>
                    <a:cubicBezTo>
                      <a:pt x="6550" y="10260"/>
                      <a:pt x="7838" y="8399"/>
                      <a:pt x="7677" y="6430"/>
                    </a:cubicBezTo>
                    <a:cubicBezTo>
                      <a:pt x="7677" y="6360"/>
                      <a:pt x="7622" y="6311"/>
                      <a:pt x="7564" y="6311"/>
                    </a:cubicBezTo>
                    <a:cubicBezTo>
                      <a:pt x="7548" y="6311"/>
                      <a:pt x="7532" y="6315"/>
                      <a:pt x="7516" y="6323"/>
                    </a:cubicBezTo>
                    <a:cubicBezTo>
                      <a:pt x="5816" y="7325"/>
                      <a:pt x="4796" y="9168"/>
                      <a:pt x="4868" y="11119"/>
                    </a:cubicBezTo>
                    <a:lnTo>
                      <a:pt x="4367" y="11834"/>
                    </a:lnTo>
                    <a:cubicBezTo>
                      <a:pt x="4456" y="10671"/>
                      <a:pt x="4492" y="9490"/>
                      <a:pt x="4474" y="8309"/>
                    </a:cubicBezTo>
                    <a:cubicBezTo>
                      <a:pt x="4814" y="7862"/>
                      <a:pt x="5083" y="7379"/>
                      <a:pt x="5262" y="6842"/>
                    </a:cubicBezTo>
                    <a:cubicBezTo>
                      <a:pt x="6174" y="5625"/>
                      <a:pt x="7069" y="4193"/>
                      <a:pt x="6675" y="2618"/>
                    </a:cubicBezTo>
                    <a:cubicBezTo>
                      <a:pt x="6663" y="2571"/>
                      <a:pt x="6628" y="2547"/>
                      <a:pt x="6589" y="2547"/>
                    </a:cubicBezTo>
                    <a:cubicBezTo>
                      <a:pt x="6570" y="2547"/>
                      <a:pt x="6550" y="2553"/>
                      <a:pt x="6532" y="2565"/>
                    </a:cubicBezTo>
                    <a:cubicBezTo>
                      <a:pt x="5262" y="3227"/>
                      <a:pt x="4599" y="5696"/>
                      <a:pt x="4922" y="7074"/>
                    </a:cubicBezTo>
                    <a:cubicBezTo>
                      <a:pt x="4796" y="7396"/>
                      <a:pt x="4635" y="7701"/>
                      <a:pt x="4474" y="8005"/>
                    </a:cubicBezTo>
                    <a:cubicBezTo>
                      <a:pt x="4438" y="7217"/>
                      <a:pt x="4385" y="6430"/>
                      <a:pt x="4259" y="5643"/>
                    </a:cubicBezTo>
                    <a:cubicBezTo>
                      <a:pt x="4420" y="5160"/>
                      <a:pt x="4510" y="4676"/>
                      <a:pt x="4564" y="4175"/>
                    </a:cubicBezTo>
                    <a:cubicBezTo>
                      <a:pt x="4581" y="4157"/>
                      <a:pt x="4599" y="4140"/>
                      <a:pt x="4617" y="4122"/>
                    </a:cubicBezTo>
                    <a:cubicBezTo>
                      <a:pt x="4904" y="3370"/>
                      <a:pt x="5083" y="2601"/>
                      <a:pt x="5118" y="1813"/>
                    </a:cubicBezTo>
                    <a:cubicBezTo>
                      <a:pt x="5154" y="1223"/>
                      <a:pt x="5262" y="578"/>
                      <a:pt x="4957" y="59"/>
                    </a:cubicBezTo>
                    <a:cubicBezTo>
                      <a:pt x="4936" y="17"/>
                      <a:pt x="4903" y="0"/>
                      <a:pt x="48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5660800" y="2106950"/>
                <a:ext cx="21207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5" extrusionOk="0">
                    <a:moveTo>
                      <a:pt x="3794" y="2759"/>
                    </a:moveTo>
                    <a:cubicBezTo>
                      <a:pt x="3436" y="3117"/>
                      <a:pt x="3150" y="3510"/>
                      <a:pt x="2810" y="3868"/>
                    </a:cubicBezTo>
                    <a:cubicBezTo>
                      <a:pt x="2237" y="4441"/>
                      <a:pt x="1539" y="4870"/>
                      <a:pt x="770" y="5139"/>
                    </a:cubicBezTo>
                    <a:cubicBezTo>
                      <a:pt x="754" y="5143"/>
                      <a:pt x="741" y="5146"/>
                      <a:pt x="730" y="5146"/>
                    </a:cubicBezTo>
                    <a:cubicBezTo>
                      <a:pt x="513" y="5146"/>
                      <a:pt x="950" y="4385"/>
                      <a:pt x="967" y="4351"/>
                    </a:cubicBezTo>
                    <a:cubicBezTo>
                      <a:pt x="1217" y="3922"/>
                      <a:pt x="1575" y="3528"/>
                      <a:pt x="1987" y="3242"/>
                    </a:cubicBezTo>
                    <a:cubicBezTo>
                      <a:pt x="2398" y="2938"/>
                      <a:pt x="2881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27"/>
                      <a:pt x="2667" y="3331"/>
                      <a:pt x="2434" y="3689"/>
                    </a:cubicBezTo>
                    <a:cubicBezTo>
                      <a:pt x="2421" y="3727"/>
                      <a:pt x="2453" y="3765"/>
                      <a:pt x="2486" y="3765"/>
                    </a:cubicBezTo>
                    <a:cubicBezTo>
                      <a:pt x="2499" y="3765"/>
                      <a:pt x="2513" y="3759"/>
                      <a:pt x="2524" y="3743"/>
                    </a:cubicBezTo>
                    <a:cubicBezTo>
                      <a:pt x="2846" y="3314"/>
                      <a:pt x="3275" y="2974"/>
                      <a:pt x="3776" y="2759"/>
                    </a:cubicBezTo>
                    <a:close/>
                    <a:moveTo>
                      <a:pt x="5190" y="4208"/>
                    </a:moveTo>
                    <a:lnTo>
                      <a:pt x="5190" y="4208"/>
                    </a:lnTo>
                    <a:cubicBezTo>
                      <a:pt x="5995" y="4441"/>
                      <a:pt x="6711" y="4942"/>
                      <a:pt x="7194" y="5640"/>
                    </a:cubicBezTo>
                    <a:lnTo>
                      <a:pt x="7212" y="5640"/>
                    </a:lnTo>
                    <a:cubicBezTo>
                      <a:pt x="7463" y="5998"/>
                      <a:pt x="7659" y="6409"/>
                      <a:pt x="7803" y="6839"/>
                    </a:cubicBezTo>
                    <a:cubicBezTo>
                      <a:pt x="7856" y="7018"/>
                      <a:pt x="7910" y="7197"/>
                      <a:pt x="7928" y="7376"/>
                    </a:cubicBezTo>
                    <a:cubicBezTo>
                      <a:pt x="7964" y="7573"/>
                      <a:pt x="7905" y="7631"/>
                      <a:pt x="7812" y="7631"/>
                    </a:cubicBezTo>
                    <a:cubicBezTo>
                      <a:pt x="7718" y="7631"/>
                      <a:pt x="7588" y="7573"/>
                      <a:pt x="7480" y="7537"/>
                    </a:cubicBezTo>
                    <a:cubicBezTo>
                      <a:pt x="6317" y="7250"/>
                      <a:pt x="5888" y="6087"/>
                      <a:pt x="5512" y="5031"/>
                    </a:cubicBezTo>
                    <a:lnTo>
                      <a:pt x="5512" y="5031"/>
                    </a:lnTo>
                    <a:cubicBezTo>
                      <a:pt x="5709" y="5228"/>
                      <a:pt x="5906" y="5443"/>
                      <a:pt x="6138" y="5640"/>
                    </a:cubicBezTo>
                    <a:cubicBezTo>
                      <a:pt x="6145" y="5647"/>
                      <a:pt x="6153" y="5650"/>
                      <a:pt x="6162" y="5650"/>
                    </a:cubicBezTo>
                    <a:cubicBezTo>
                      <a:pt x="6198" y="5650"/>
                      <a:pt x="6239" y="5597"/>
                      <a:pt x="6210" y="5568"/>
                    </a:cubicBezTo>
                    <a:cubicBezTo>
                      <a:pt x="5888" y="5246"/>
                      <a:pt x="5584" y="4906"/>
                      <a:pt x="5315" y="4548"/>
                    </a:cubicBezTo>
                    <a:cubicBezTo>
                      <a:pt x="5279" y="4423"/>
                      <a:pt x="5226" y="4316"/>
                      <a:pt x="5190" y="4208"/>
                    </a:cubicBezTo>
                    <a:close/>
                    <a:moveTo>
                      <a:pt x="3579" y="5640"/>
                    </a:moveTo>
                    <a:cubicBezTo>
                      <a:pt x="3293" y="6266"/>
                      <a:pt x="3060" y="6928"/>
                      <a:pt x="2756" y="7573"/>
                    </a:cubicBezTo>
                    <a:lnTo>
                      <a:pt x="2756" y="7555"/>
                    </a:lnTo>
                    <a:cubicBezTo>
                      <a:pt x="2398" y="8306"/>
                      <a:pt x="1772" y="8951"/>
                      <a:pt x="1199" y="9523"/>
                    </a:cubicBezTo>
                    <a:cubicBezTo>
                      <a:pt x="946" y="9758"/>
                      <a:pt x="668" y="9963"/>
                      <a:pt x="484" y="9963"/>
                    </a:cubicBezTo>
                    <a:cubicBezTo>
                      <a:pt x="317" y="9963"/>
                      <a:pt x="228" y="9794"/>
                      <a:pt x="305" y="9326"/>
                    </a:cubicBezTo>
                    <a:cubicBezTo>
                      <a:pt x="448" y="8754"/>
                      <a:pt x="680" y="8199"/>
                      <a:pt x="1020" y="7698"/>
                    </a:cubicBezTo>
                    <a:cubicBezTo>
                      <a:pt x="1539" y="6875"/>
                      <a:pt x="2291" y="6284"/>
                      <a:pt x="3078" y="5747"/>
                    </a:cubicBezTo>
                    <a:lnTo>
                      <a:pt x="3078" y="5747"/>
                    </a:lnTo>
                    <a:cubicBezTo>
                      <a:pt x="2541" y="6427"/>
                      <a:pt x="2058" y="7143"/>
                      <a:pt x="1647" y="7895"/>
                    </a:cubicBezTo>
                    <a:cubicBezTo>
                      <a:pt x="1621" y="7933"/>
                      <a:pt x="1650" y="7971"/>
                      <a:pt x="1688" y="7971"/>
                    </a:cubicBezTo>
                    <a:cubicBezTo>
                      <a:pt x="1703" y="7971"/>
                      <a:pt x="1720" y="7964"/>
                      <a:pt x="1736" y="7948"/>
                    </a:cubicBezTo>
                    <a:cubicBezTo>
                      <a:pt x="2255" y="7107"/>
                      <a:pt x="2881" y="6338"/>
                      <a:pt x="3579" y="5640"/>
                    </a:cubicBezTo>
                    <a:close/>
                    <a:moveTo>
                      <a:pt x="5084" y="8244"/>
                    </a:moveTo>
                    <a:cubicBezTo>
                      <a:pt x="5987" y="8244"/>
                      <a:pt x="6605" y="8868"/>
                      <a:pt x="7176" y="9523"/>
                    </a:cubicBezTo>
                    <a:lnTo>
                      <a:pt x="7176" y="9505"/>
                    </a:lnTo>
                    <a:cubicBezTo>
                      <a:pt x="7427" y="9792"/>
                      <a:pt x="7659" y="10078"/>
                      <a:pt x="7874" y="10382"/>
                    </a:cubicBezTo>
                    <a:cubicBezTo>
                      <a:pt x="7927" y="10470"/>
                      <a:pt x="8311" y="11116"/>
                      <a:pt x="8201" y="11116"/>
                    </a:cubicBezTo>
                    <a:cubicBezTo>
                      <a:pt x="8200" y="11116"/>
                      <a:pt x="8198" y="11116"/>
                      <a:pt x="8196" y="11116"/>
                    </a:cubicBezTo>
                    <a:cubicBezTo>
                      <a:pt x="7427" y="11080"/>
                      <a:pt x="6693" y="10561"/>
                      <a:pt x="6138" y="10078"/>
                    </a:cubicBezTo>
                    <a:cubicBezTo>
                      <a:pt x="5655" y="9666"/>
                      <a:pt x="5387" y="9165"/>
                      <a:pt x="5047" y="8682"/>
                    </a:cubicBezTo>
                    <a:lnTo>
                      <a:pt x="5047" y="8682"/>
                    </a:lnTo>
                    <a:cubicBezTo>
                      <a:pt x="5423" y="8951"/>
                      <a:pt x="5816" y="9183"/>
                      <a:pt x="6067" y="9362"/>
                    </a:cubicBezTo>
                    <a:cubicBezTo>
                      <a:pt x="6075" y="9368"/>
                      <a:pt x="6084" y="9370"/>
                      <a:pt x="6092" y="9370"/>
                    </a:cubicBezTo>
                    <a:cubicBezTo>
                      <a:pt x="6135" y="9370"/>
                      <a:pt x="6165" y="9303"/>
                      <a:pt x="6120" y="9273"/>
                    </a:cubicBezTo>
                    <a:cubicBezTo>
                      <a:pt x="5763" y="9022"/>
                      <a:pt x="5405" y="8754"/>
                      <a:pt x="5083" y="8449"/>
                    </a:cubicBezTo>
                    <a:cubicBezTo>
                      <a:pt x="5029" y="8396"/>
                      <a:pt x="4957" y="8324"/>
                      <a:pt x="4904" y="8253"/>
                    </a:cubicBezTo>
                    <a:cubicBezTo>
                      <a:pt x="4965" y="8247"/>
                      <a:pt x="5025" y="8244"/>
                      <a:pt x="5084" y="8244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18"/>
                      <a:pt x="2470" y="11187"/>
                      <a:pt x="2076" y="11867"/>
                    </a:cubicBezTo>
                    <a:cubicBezTo>
                      <a:pt x="2063" y="11919"/>
                      <a:pt x="2106" y="11961"/>
                      <a:pt x="2144" y="11961"/>
                    </a:cubicBezTo>
                    <a:cubicBezTo>
                      <a:pt x="2159" y="11961"/>
                      <a:pt x="2173" y="11954"/>
                      <a:pt x="2184" y="11939"/>
                    </a:cubicBezTo>
                    <a:cubicBezTo>
                      <a:pt x="2577" y="11277"/>
                      <a:pt x="3007" y="10651"/>
                      <a:pt x="3436" y="10024"/>
                    </a:cubicBezTo>
                    <a:lnTo>
                      <a:pt x="3436" y="10024"/>
                    </a:lnTo>
                    <a:cubicBezTo>
                      <a:pt x="3204" y="11653"/>
                      <a:pt x="2774" y="12995"/>
                      <a:pt x="1342" y="14051"/>
                    </a:cubicBezTo>
                    <a:cubicBezTo>
                      <a:pt x="1253" y="14117"/>
                      <a:pt x="1184" y="14147"/>
                      <a:pt x="1134" y="14147"/>
                    </a:cubicBezTo>
                    <a:cubicBezTo>
                      <a:pt x="720" y="14147"/>
                      <a:pt x="1501" y="12156"/>
                      <a:pt x="1629" y="11885"/>
                    </a:cubicBezTo>
                    <a:cubicBezTo>
                      <a:pt x="2022" y="11026"/>
                      <a:pt x="2702" y="10436"/>
                      <a:pt x="3311" y="9756"/>
                    </a:cubicBezTo>
                    <a:close/>
                    <a:moveTo>
                      <a:pt x="5087" y="12071"/>
                    </a:moveTo>
                    <a:cubicBezTo>
                      <a:pt x="6065" y="12071"/>
                      <a:pt x="6996" y="13156"/>
                      <a:pt x="7373" y="13925"/>
                    </a:cubicBezTo>
                    <a:cubicBezTo>
                      <a:pt x="7427" y="14051"/>
                      <a:pt x="7642" y="14570"/>
                      <a:pt x="7480" y="14570"/>
                    </a:cubicBezTo>
                    <a:cubicBezTo>
                      <a:pt x="7033" y="14552"/>
                      <a:pt x="6639" y="14265"/>
                      <a:pt x="6299" y="13997"/>
                    </a:cubicBezTo>
                    <a:cubicBezTo>
                      <a:pt x="5798" y="13585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3" y="12762"/>
                      <a:pt x="5763" y="12977"/>
                      <a:pt x="6085" y="13192"/>
                    </a:cubicBezTo>
                    <a:cubicBezTo>
                      <a:pt x="6091" y="13198"/>
                      <a:pt x="6099" y="13201"/>
                      <a:pt x="6106" y="13201"/>
                    </a:cubicBezTo>
                    <a:cubicBezTo>
                      <a:pt x="6137" y="13201"/>
                      <a:pt x="6164" y="13149"/>
                      <a:pt x="6120" y="13120"/>
                    </a:cubicBezTo>
                    <a:cubicBezTo>
                      <a:pt x="5745" y="12816"/>
                      <a:pt x="5333" y="12547"/>
                      <a:pt x="4957" y="12243"/>
                    </a:cubicBezTo>
                    <a:cubicBezTo>
                      <a:pt x="4904" y="12190"/>
                      <a:pt x="4868" y="12154"/>
                      <a:pt x="4814" y="12100"/>
                    </a:cubicBezTo>
                    <a:cubicBezTo>
                      <a:pt x="4905" y="12080"/>
                      <a:pt x="4996" y="12071"/>
                      <a:pt x="5087" y="12071"/>
                    </a:cubicBezTo>
                    <a:close/>
                    <a:moveTo>
                      <a:pt x="3418" y="14086"/>
                    </a:moveTo>
                    <a:lnTo>
                      <a:pt x="3418" y="14086"/>
                    </a:lnTo>
                    <a:cubicBezTo>
                      <a:pt x="3454" y="15214"/>
                      <a:pt x="3186" y="16341"/>
                      <a:pt x="2649" y="17343"/>
                    </a:cubicBezTo>
                    <a:cubicBezTo>
                      <a:pt x="2488" y="17648"/>
                      <a:pt x="2255" y="17898"/>
                      <a:pt x="1987" y="18095"/>
                    </a:cubicBezTo>
                    <a:cubicBezTo>
                      <a:pt x="1986" y="18095"/>
                      <a:pt x="1985" y="18096"/>
                      <a:pt x="1985" y="18096"/>
                    </a:cubicBezTo>
                    <a:cubicBezTo>
                      <a:pt x="1934" y="18096"/>
                      <a:pt x="1987" y="16750"/>
                      <a:pt x="2040" y="16574"/>
                    </a:cubicBezTo>
                    <a:cubicBezTo>
                      <a:pt x="2219" y="15912"/>
                      <a:pt x="2595" y="15339"/>
                      <a:pt x="2989" y="14766"/>
                    </a:cubicBezTo>
                    <a:lnTo>
                      <a:pt x="2989" y="14766"/>
                    </a:lnTo>
                    <a:cubicBezTo>
                      <a:pt x="2828" y="15232"/>
                      <a:pt x="2702" y="15679"/>
                      <a:pt x="2541" y="16109"/>
                    </a:cubicBezTo>
                    <a:cubicBezTo>
                      <a:pt x="2520" y="16141"/>
                      <a:pt x="2550" y="16167"/>
                      <a:pt x="2581" y="16167"/>
                    </a:cubicBezTo>
                    <a:cubicBezTo>
                      <a:pt x="2602" y="16167"/>
                      <a:pt x="2624" y="16155"/>
                      <a:pt x="2631" y="16126"/>
                    </a:cubicBezTo>
                    <a:cubicBezTo>
                      <a:pt x="2917" y="15464"/>
                      <a:pt x="3150" y="14766"/>
                      <a:pt x="3418" y="14086"/>
                    </a:cubicBezTo>
                    <a:close/>
                    <a:moveTo>
                      <a:pt x="4689" y="15089"/>
                    </a:moveTo>
                    <a:lnTo>
                      <a:pt x="4689" y="15089"/>
                    </a:lnTo>
                    <a:cubicBezTo>
                      <a:pt x="5727" y="15142"/>
                      <a:pt x="6174" y="16073"/>
                      <a:pt x="6568" y="16896"/>
                    </a:cubicBezTo>
                    <a:lnTo>
                      <a:pt x="6568" y="16914"/>
                    </a:lnTo>
                    <a:cubicBezTo>
                      <a:pt x="6675" y="17164"/>
                      <a:pt x="6818" y="17361"/>
                      <a:pt x="6944" y="17594"/>
                    </a:cubicBezTo>
                    <a:cubicBezTo>
                      <a:pt x="7083" y="17832"/>
                      <a:pt x="7191" y="18189"/>
                      <a:pt x="7000" y="18189"/>
                    </a:cubicBezTo>
                    <a:cubicBezTo>
                      <a:pt x="6947" y="18189"/>
                      <a:pt x="6870" y="18161"/>
                      <a:pt x="6765" y="18095"/>
                    </a:cubicBezTo>
                    <a:cubicBezTo>
                      <a:pt x="6353" y="17809"/>
                      <a:pt x="5977" y="17469"/>
                      <a:pt x="5655" y="17093"/>
                    </a:cubicBezTo>
                    <a:cubicBezTo>
                      <a:pt x="5458" y="16878"/>
                      <a:pt x="5279" y="16645"/>
                      <a:pt x="5118" y="16377"/>
                    </a:cubicBezTo>
                    <a:cubicBezTo>
                      <a:pt x="5011" y="16126"/>
                      <a:pt x="4904" y="15858"/>
                      <a:pt x="4850" y="15590"/>
                    </a:cubicBezTo>
                    <a:lnTo>
                      <a:pt x="4850" y="15590"/>
                    </a:lnTo>
                    <a:cubicBezTo>
                      <a:pt x="5065" y="15876"/>
                      <a:pt x="5297" y="16180"/>
                      <a:pt x="5512" y="16484"/>
                    </a:cubicBezTo>
                    <a:cubicBezTo>
                      <a:pt x="5517" y="16489"/>
                      <a:pt x="5524" y="16491"/>
                      <a:pt x="5532" y="16491"/>
                    </a:cubicBezTo>
                    <a:cubicBezTo>
                      <a:pt x="5555" y="16491"/>
                      <a:pt x="5584" y="16475"/>
                      <a:pt x="5584" y="16449"/>
                    </a:cubicBezTo>
                    <a:cubicBezTo>
                      <a:pt x="5423" y="16073"/>
                      <a:pt x="5208" y="15733"/>
                      <a:pt x="4939" y="15429"/>
                    </a:cubicBezTo>
                    <a:cubicBezTo>
                      <a:pt x="4850" y="15321"/>
                      <a:pt x="4778" y="15196"/>
                      <a:pt x="4689" y="15089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387" y="18005"/>
                      <a:pt x="5691" y="18489"/>
                    </a:cubicBezTo>
                    <a:lnTo>
                      <a:pt x="5709" y="18489"/>
                    </a:lnTo>
                    <a:cubicBezTo>
                      <a:pt x="5906" y="18864"/>
                      <a:pt x="6031" y="19276"/>
                      <a:pt x="6067" y="19705"/>
                    </a:cubicBezTo>
                    <a:cubicBezTo>
                      <a:pt x="6089" y="19926"/>
                      <a:pt x="6017" y="20002"/>
                      <a:pt x="5909" y="20002"/>
                    </a:cubicBezTo>
                    <a:cubicBezTo>
                      <a:pt x="5754" y="20002"/>
                      <a:pt x="5524" y="19847"/>
                      <a:pt x="5387" y="19741"/>
                    </a:cubicBezTo>
                    <a:cubicBezTo>
                      <a:pt x="4725" y="19187"/>
                      <a:pt x="4707" y="18345"/>
                      <a:pt x="4707" y="17540"/>
                    </a:cubicBezTo>
                    <a:lnTo>
                      <a:pt x="4707" y="17540"/>
                    </a:lnTo>
                    <a:cubicBezTo>
                      <a:pt x="4725" y="17630"/>
                      <a:pt x="4760" y="17701"/>
                      <a:pt x="4778" y="17791"/>
                    </a:cubicBezTo>
                    <a:lnTo>
                      <a:pt x="4778" y="17898"/>
                    </a:lnTo>
                    <a:lnTo>
                      <a:pt x="4796" y="17898"/>
                    </a:lnTo>
                    <a:lnTo>
                      <a:pt x="4796" y="17844"/>
                    </a:lnTo>
                    <a:cubicBezTo>
                      <a:pt x="4832" y="17934"/>
                      <a:pt x="4868" y="18041"/>
                      <a:pt x="4904" y="18149"/>
                    </a:cubicBezTo>
                    <a:cubicBezTo>
                      <a:pt x="4910" y="18162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68" y="17809"/>
                      <a:pt x="4778" y="17469"/>
                      <a:pt x="4707" y="17146"/>
                    </a:cubicBezTo>
                    <a:lnTo>
                      <a:pt x="4707" y="17129"/>
                    </a:lnTo>
                    <a:close/>
                    <a:moveTo>
                      <a:pt x="3991" y="17111"/>
                    </a:moveTo>
                    <a:cubicBezTo>
                      <a:pt x="4259" y="18131"/>
                      <a:pt x="4403" y="19276"/>
                      <a:pt x="3937" y="20242"/>
                    </a:cubicBezTo>
                    <a:lnTo>
                      <a:pt x="3919" y="20242"/>
                    </a:lnTo>
                    <a:cubicBezTo>
                      <a:pt x="3841" y="20405"/>
                      <a:pt x="3776" y="20468"/>
                      <a:pt x="3723" y="20468"/>
                    </a:cubicBezTo>
                    <a:cubicBezTo>
                      <a:pt x="3597" y="20468"/>
                      <a:pt x="3544" y="20105"/>
                      <a:pt x="3544" y="19902"/>
                    </a:cubicBezTo>
                    <a:cubicBezTo>
                      <a:pt x="3544" y="19616"/>
                      <a:pt x="3561" y="19348"/>
                      <a:pt x="3579" y="19079"/>
                    </a:cubicBezTo>
                    <a:cubicBezTo>
                      <a:pt x="3615" y="18596"/>
                      <a:pt x="3705" y="18149"/>
                      <a:pt x="3812" y="17683"/>
                    </a:cubicBezTo>
                    <a:lnTo>
                      <a:pt x="3812" y="17683"/>
                    </a:lnTo>
                    <a:cubicBezTo>
                      <a:pt x="3776" y="17916"/>
                      <a:pt x="3794" y="18166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1" y="18399"/>
                      <a:pt x="3901" y="18381"/>
                    </a:cubicBezTo>
                    <a:cubicBezTo>
                      <a:pt x="4009" y="18131"/>
                      <a:pt x="3955" y="17701"/>
                      <a:pt x="3973" y="17433"/>
                    </a:cubicBezTo>
                    <a:cubicBezTo>
                      <a:pt x="3973" y="17325"/>
                      <a:pt x="3991" y="17218"/>
                      <a:pt x="3991" y="17111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2"/>
                      <a:pt x="5423" y="39"/>
                    </a:cubicBezTo>
                    <a:cubicBezTo>
                      <a:pt x="5154" y="755"/>
                      <a:pt x="4939" y="1470"/>
                      <a:pt x="4796" y="2204"/>
                    </a:cubicBezTo>
                    <a:cubicBezTo>
                      <a:pt x="4510" y="2294"/>
                      <a:pt x="4224" y="2419"/>
                      <a:pt x="3937" y="2544"/>
                    </a:cubicBezTo>
                    <a:cubicBezTo>
                      <a:pt x="3132" y="2634"/>
                      <a:pt x="2345" y="2651"/>
                      <a:pt x="1700" y="3206"/>
                    </a:cubicBezTo>
                    <a:cubicBezTo>
                      <a:pt x="1056" y="3779"/>
                      <a:pt x="645" y="4513"/>
                      <a:pt x="287" y="5300"/>
                    </a:cubicBezTo>
                    <a:cubicBezTo>
                      <a:pt x="269" y="5371"/>
                      <a:pt x="322" y="5443"/>
                      <a:pt x="394" y="5461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6"/>
                    </a:cubicBezTo>
                    <a:cubicBezTo>
                      <a:pt x="2971" y="4011"/>
                      <a:pt x="3418" y="3314"/>
                      <a:pt x="4045" y="2705"/>
                    </a:cubicBezTo>
                    <a:lnTo>
                      <a:pt x="4080" y="2705"/>
                    </a:lnTo>
                    <a:cubicBezTo>
                      <a:pt x="4134" y="2705"/>
                      <a:pt x="4170" y="2651"/>
                      <a:pt x="4170" y="2616"/>
                    </a:cubicBezTo>
                    <a:cubicBezTo>
                      <a:pt x="4349" y="2544"/>
                      <a:pt x="4528" y="2472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3" y="4530"/>
                    </a:cubicBezTo>
                    <a:cubicBezTo>
                      <a:pt x="4027" y="4781"/>
                      <a:pt x="3669" y="5067"/>
                      <a:pt x="3382" y="5407"/>
                    </a:cubicBezTo>
                    <a:lnTo>
                      <a:pt x="3365" y="5407"/>
                    </a:lnTo>
                    <a:cubicBezTo>
                      <a:pt x="1468" y="6177"/>
                      <a:pt x="36" y="8181"/>
                      <a:pt x="0" y="10221"/>
                    </a:cubicBezTo>
                    <a:cubicBezTo>
                      <a:pt x="0" y="10293"/>
                      <a:pt x="54" y="10346"/>
                      <a:pt x="108" y="10346"/>
                    </a:cubicBezTo>
                    <a:cubicBezTo>
                      <a:pt x="1020" y="10239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5"/>
                      <a:pt x="4116" y="8736"/>
                    </a:cubicBezTo>
                    <a:cubicBezTo>
                      <a:pt x="3901" y="8968"/>
                      <a:pt x="3687" y="9219"/>
                      <a:pt x="3508" y="9469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2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7"/>
                      <a:pt x="967" y="14570"/>
                    </a:cubicBezTo>
                    <a:cubicBezTo>
                      <a:pt x="2667" y="13585"/>
                      <a:pt x="3669" y="11742"/>
                      <a:pt x="3615" y="9774"/>
                    </a:cubicBezTo>
                    <a:lnTo>
                      <a:pt x="4098" y="9058"/>
                    </a:lnTo>
                    <a:lnTo>
                      <a:pt x="4098" y="9058"/>
                    </a:lnTo>
                    <a:cubicBezTo>
                      <a:pt x="4027" y="10239"/>
                      <a:pt x="3973" y="11420"/>
                      <a:pt x="4009" y="12583"/>
                    </a:cubicBezTo>
                    <a:cubicBezTo>
                      <a:pt x="3669" y="13031"/>
                      <a:pt x="3400" y="13532"/>
                      <a:pt x="3221" y="14051"/>
                    </a:cubicBezTo>
                    <a:cubicBezTo>
                      <a:pt x="2309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4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4"/>
                      <a:pt x="4206" y="15232"/>
                    </a:cubicBezTo>
                    <a:cubicBezTo>
                      <a:pt x="4063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66" y="16753"/>
                    </a:cubicBezTo>
                    <a:cubicBezTo>
                      <a:pt x="3579" y="17504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4"/>
                      <a:pt x="3597" y="20874"/>
                    </a:cubicBezTo>
                    <a:cubicBezTo>
                      <a:pt x="3621" y="20874"/>
                      <a:pt x="3647" y="20866"/>
                      <a:pt x="3669" y="20851"/>
                    </a:cubicBezTo>
                    <a:cubicBezTo>
                      <a:pt x="4671" y="19867"/>
                      <a:pt x="4599" y="17952"/>
                      <a:pt x="4045" y="16753"/>
                    </a:cubicBezTo>
                    <a:cubicBezTo>
                      <a:pt x="4063" y="16538"/>
                      <a:pt x="4098" y="16341"/>
                      <a:pt x="4152" y="16126"/>
                    </a:cubicBezTo>
                    <a:cubicBezTo>
                      <a:pt x="4188" y="15983"/>
                      <a:pt x="4241" y="15858"/>
                      <a:pt x="4295" y="15715"/>
                    </a:cubicBezTo>
                    <a:cubicBezTo>
                      <a:pt x="4349" y="16109"/>
                      <a:pt x="4438" y="16484"/>
                      <a:pt x="4528" y="16860"/>
                    </a:cubicBezTo>
                    <a:cubicBezTo>
                      <a:pt x="4331" y="17469"/>
                      <a:pt x="4510" y="18345"/>
                      <a:pt x="4707" y="18918"/>
                    </a:cubicBezTo>
                    <a:cubicBezTo>
                      <a:pt x="4921" y="19616"/>
                      <a:pt x="5405" y="20153"/>
                      <a:pt x="6174" y="20224"/>
                    </a:cubicBezTo>
                    <a:cubicBezTo>
                      <a:pt x="6210" y="20224"/>
                      <a:pt x="6246" y="20189"/>
                      <a:pt x="6264" y="20135"/>
                    </a:cubicBezTo>
                    <a:cubicBezTo>
                      <a:pt x="6282" y="18864"/>
                      <a:pt x="5637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393"/>
                    </a:cubicBezTo>
                    <a:cubicBezTo>
                      <a:pt x="4420" y="15339"/>
                      <a:pt x="4420" y="15267"/>
                      <a:pt x="4420" y="15196"/>
                    </a:cubicBezTo>
                    <a:cubicBezTo>
                      <a:pt x="4420" y="15160"/>
                      <a:pt x="4403" y="15124"/>
                      <a:pt x="4367" y="15124"/>
                    </a:cubicBezTo>
                    <a:cubicBezTo>
                      <a:pt x="4367" y="15035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4"/>
                      <a:pt x="4599" y="15232"/>
                    </a:cubicBezTo>
                    <a:lnTo>
                      <a:pt x="4725" y="15411"/>
                    </a:lnTo>
                    <a:cubicBezTo>
                      <a:pt x="4689" y="15429"/>
                      <a:pt x="4671" y="15446"/>
                      <a:pt x="4671" y="15500"/>
                    </a:cubicBezTo>
                    <a:cubicBezTo>
                      <a:pt x="4778" y="16341"/>
                      <a:pt x="5244" y="16932"/>
                      <a:pt x="5816" y="17522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47" y="16842"/>
                    </a:cubicBezTo>
                    <a:cubicBezTo>
                      <a:pt x="6378" y="16070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3"/>
                      <a:pt x="4564" y="14874"/>
                      <a:pt x="4528" y="14802"/>
                    </a:cubicBezTo>
                    <a:cubicBezTo>
                      <a:pt x="4438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28" y="12028"/>
                      <a:pt x="4725" y="12207"/>
                    </a:cubicBezTo>
                    <a:cubicBezTo>
                      <a:pt x="4778" y="12261"/>
                      <a:pt x="4832" y="12315"/>
                      <a:pt x="4904" y="12368"/>
                    </a:cubicBezTo>
                    <a:cubicBezTo>
                      <a:pt x="4850" y="12386"/>
                      <a:pt x="4832" y="12440"/>
                      <a:pt x="4850" y="12476"/>
                    </a:cubicBezTo>
                    <a:cubicBezTo>
                      <a:pt x="5279" y="13532"/>
                      <a:pt x="6460" y="14766"/>
                      <a:pt x="7659" y="14802"/>
                    </a:cubicBezTo>
                    <a:cubicBezTo>
                      <a:pt x="7713" y="14802"/>
                      <a:pt x="7749" y="14766"/>
                      <a:pt x="7767" y="14695"/>
                    </a:cubicBezTo>
                    <a:cubicBezTo>
                      <a:pt x="7877" y="13626"/>
                      <a:pt x="6442" y="11924"/>
                      <a:pt x="5230" y="11924"/>
                    </a:cubicBezTo>
                    <a:cubicBezTo>
                      <a:pt x="5062" y="11924"/>
                      <a:pt x="4898" y="11956"/>
                      <a:pt x="4743" y="12028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27"/>
                      <a:pt x="4313" y="11313"/>
                      <a:pt x="4206" y="11116"/>
                    </a:cubicBezTo>
                    <a:cubicBezTo>
                      <a:pt x="4224" y="10543"/>
                      <a:pt x="4259" y="9988"/>
                      <a:pt x="4313" y="9416"/>
                    </a:cubicBezTo>
                    <a:lnTo>
                      <a:pt x="4367" y="8700"/>
                    </a:lnTo>
                    <a:cubicBezTo>
                      <a:pt x="4367" y="8682"/>
                      <a:pt x="4367" y="8664"/>
                      <a:pt x="4367" y="8628"/>
                    </a:cubicBezTo>
                    <a:cubicBezTo>
                      <a:pt x="4367" y="8432"/>
                      <a:pt x="4385" y="8217"/>
                      <a:pt x="4403" y="8020"/>
                    </a:cubicBezTo>
                    <a:cubicBezTo>
                      <a:pt x="4492" y="8163"/>
                      <a:pt x="4599" y="8306"/>
                      <a:pt x="4725" y="8414"/>
                    </a:cubicBezTo>
                    <a:cubicBezTo>
                      <a:pt x="4725" y="8432"/>
                      <a:pt x="4725" y="8449"/>
                      <a:pt x="4725" y="8449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7"/>
                      <a:pt x="7492" y="11350"/>
                      <a:pt x="8282" y="11350"/>
                    </a:cubicBezTo>
                    <a:cubicBezTo>
                      <a:pt x="8313" y="11350"/>
                      <a:pt x="8344" y="11350"/>
                      <a:pt x="8375" y="11348"/>
                    </a:cubicBezTo>
                    <a:cubicBezTo>
                      <a:pt x="8429" y="11348"/>
                      <a:pt x="8483" y="11295"/>
                      <a:pt x="8465" y="11241"/>
                    </a:cubicBezTo>
                    <a:cubicBezTo>
                      <a:pt x="8322" y="10436"/>
                      <a:pt x="7642" y="9756"/>
                      <a:pt x="7123" y="9165"/>
                    </a:cubicBezTo>
                    <a:cubicBezTo>
                      <a:pt x="6597" y="8593"/>
                      <a:pt x="5990" y="8127"/>
                      <a:pt x="5223" y="8127"/>
                    </a:cubicBezTo>
                    <a:cubicBezTo>
                      <a:pt x="5103" y="8127"/>
                      <a:pt x="4978" y="8139"/>
                      <a:pt x="4850" y="8163"/>
                    </a:cubicBezTo>
                    <a:cubicBezTo>
                      <a:pt x="4707" y="7930"/>
                      <a:pt x="4581" y="7698"/>
                      <a:pt x="4474" y="7447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904" y="4155"/>
                      <a:pt x="4975" y="4316"/>
                      <a:pt x="5083" y="4477"/>
                    </a:cubicBezTo>
                    <a:cubicBezTo>
                      <a:pt x="5190" y="5228"/>
                      <a:pt x="5637" y="6034"/>
                      <a:pt x="6031" y="6624"/>
                    </a:cubicBezTo>
                    <a:cubicBezTo>
                      <a:pt x="6506" y="7328"/>
                      <a:pt x="7189" y="7859"/>
                      <a:pt x="8063" y="7859"/>
                    </a:cubicBezTo>
                    <a:cubicBezTo>
                      <a:pt x="8078" y="7859"/>
                      <a:pt x="8092" y="7859"/>
                      <a:pt x="8107" y="7859"/>
                    </a:cubicBezTo>
                    <a:cubicBezTo>
                      <a:pt x="8161" y="7859"/>
                      <a:pt x="8214" y="7823"/>
                      <a:pt x="8214" y="7752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68"/>
                      <a:pt x="4939" y="3654"/>
                      <a:pt x="4904" y="3439"/>
                    </a:cubicBezTo>
                    <a:cubicBezTo>
                      <a:pt x="5065" y="2311"/>
                      <a:pt x="5279" y="1184"/>
                      <a:pt x="5548" y="92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2"/>
              <p:cNvSpPr/>
              <p:nvPr/>
            </p:nvSpPr>
            <p:spPr>
              <a:xfrm>
                <a:off x="6378100" y="777225"/>
                <a:ext cx="549250" cy="1298125"/>
              </a:xfrm>
              <a:custGeom>
                <a:avLst/>
                <a:gdLst/>
                <a:ahLst/>
                <a:cxnLst/>
                <a:rect l="l" t="t" r="r" b="b"/>
                <a:pathLst>
                  <a:path w="21970" h="51925" extrusionOk="0">
                    <a:moveTo>
                      <a:pt x="12288" y="974"/>
                    </a:moveTo>
                    <a:lnTo>
                      <a:pt x="12306" y="992"/>
                    </a:lnTo>
                    <a:cubicBezTo>
                      <a:pt x="12313" y="989"/>
                      <a:pt x="12320" y="987"/>
                      <a:pt x="12326" y="987"/>
                    </a:cubicBezTo>
                    <a:cubicBezTo>
                      <a:pt x="12454" y="987"/>
                      <a:pt x="12323" y="1675"/>
                      <a:pt x="12306" y="1743"/>
                    </a:cubicBezTo>
                    <a:cubicBezTo>
                      <a:pt x="12199" y="2048"/>
                      <a:pt x="12056" y="2352"/>
                      <a:pt x="11877" y="2638"/>
                    </a:cubicBezTo>
                    <a:cubicBezTo>
                      <a:pt x="11608" y="3032"/>
                      <a:pt x="11268" y="3372"/>
                      <a:pt x="10892" y="3622"/>
                    </a:cubicBezTo>
                    <a:cubicBezTo>
                      <a:pt x="11304" y="3282"/>
                      <a:pt x="11680" y="2853"/>
                      <a:pt x="11966" y="2388"/>
                    </a:cubicBezTo>
                    <a:cubicBezTo>
                      <a:pt x="12109" y="2137"/>
                      <a:pt x="12199" y="1869"/>
                      <a:pt x="12217" y="1582"/>
                    </a:cubicBezTo>
                    <a:cubicBezTo>
                      <a:pt x="12235" y="1386"/>
                      <a:pt x="12270" y="1189"/>
                      <a:pt x="12288" y="974"/>
                    </a:cubicBezTo>
                    <a:close/>
                    <a:moveTo>
                      <a:pt x="8936" y="336"/>
                    </a:moveTo>
                    <a:cubicBezTo>
                      <a:pt x="9001" y="336"/>
                      <a:pt x="9099" y="443"/>
                      <a:pt x="9264" y="652"/>
                    </a:cubicBezTo>
                    <a:cubicBezTo>
                      <a:pt x="9980" y="1582"/>
                      <a:pt x="10069" y="2602"/>
                      <a:pt x="9944" y="3712"/>
                    </a:cubicBezTo>
                    <a:cubicBezTo>
                      <a:pt x="9890" y="3569"/>
                      <a:pt x="9819" y="3426"/>
                      <a:pt x="9711" y="3318"/>
                    </a:cubicBezTo>
                    <a:cubicBezTo>
                      <a:pt x="9699" y="3300"/>
                      <a:pt x="9682" y="3292"/>
                      <a:pt x="9665" y="3292"/>
                    </a:cubicBezTo>
                    <a:cubicBezTo>
                      <a:pt x="9634" y="3292"/>
                      <a:pt x="9604" y="3319"/>
                      <a:pt x="9604" y="3354"/>
                    </a:cubicBezTo>
                    <a:lnTo>
                      <a:pt x="9604" y="3444"/>
                    </a:lnTo>
                    <a:cubicBezTo>
                      <a:pt x="9461" y="3068"/>
                      <a:pt x="9246" y="2710"/>
                      <a:pt x="8978" y="2388"/>
                    </a:cubicBezTo>
                    <a:cubicBezTo>
                      <a:pt x="8852" y="2119"/>
                      <a:pt x="8781" y="1815"/>
                      <a:pt x="8745" y="1493"/>
                    </a:cubicBezTo>
                    <a:cubicBezTo>
                      <a:pt x="8727" y="1225"/>
                      <a:pt x="8745" y="974"/>
                      <a:pt x="8799" y="706"/>
                    </a:cubicBezTo>
                    <a:cubicBezTo>
                      <a:pt x="8836" y="457"/>
                      <a:pt x="8868" y="336"/>
                      <a:pt x="8936" y="336"/>
                    </a:cubicBezTo>
                    <a:close/>
                    <a:moveTo>
                      <a:pt x="12063" y="470"/>
                    </a:moveTo>
                    <a:cubicBezTo>
                      <a:pt x="12343" y="470"/>
                      <a:pt x="12107" y="1063"/>
                      <a:pt x="12091" y="1189"/>
                    </a:cubicBezTo>
                    <a:cubicBezTo>
                      <a:pt x="12056" y="1797"/>
                      <a:pt x="11823" y="2370"/>
                      <a:pt x="11447" y="2817"/>
                    </a:cubicBezTo>
                    <a:cubicBezTo>
                      <a:pt x="11215" y="3086"/>
                      <a:pt x="10964" y="3336"/>
                      <a:pt x="10696" y="3569"/>
                    </a:cubicBezTo>
                    <a:cubicBezTo>
                      <a:pt x="10624" y="3640"/>
                      <a:pt x="10535" y="3712"/>
                      <a:pt x="10463" y="3784"/>
                    </a:cubicBezTo>
                    <a:cubicBezTo>
                      <a:pt x="10785" y="3229"/>
                      <a:pt x="11000" y="2620"/>
                      <a:pt x="11125" y="1976"/>
                    </a:cubicBezTo>
                    <a:lnTo>
                      <a:pt x="11125" y="1994"/>
                    </a:lnTo>
                    <a:cubicBezTo>
                      <a:pt x="11143" y="1779"/>
                      <a:pt x="11161" y="1582"/>
                      <a:pt x="11143" y="1368"/>
                    </a:cubicBezTo>
                    <a:cubicBezTo>
                      <a:pt x="11340" y="1028"/>
                      <a:pt x="11519" y="670"/>
                      <a:pt x="11912" y="509"/>
                    </a:cubicBezTo>
                    <a:cubicBezTo>
                      <a:pt x="11974" y="482"/>
                      <a:pt x="12024" y="470"/>
                      <a:pt x="12063" y="470"/>
                    </a:cubicBezTo>
                    <a:close/>
                    <a:moveTo>
                      <a:pt x="13397" y="1739"/>
                    </a:moveTo>
                    <a:cubicBezTo>
                      <a:pt x="13469" y="1739"/>
                      <a:pt x="13541" y="1741"/>
                      <a:pt x="13612" y="1743"/>
                    </a:cubicBezTo>
                    <a:lnTo>
                      <a:pt x="13595" y="1761"/>
                    </a:lnTo>
                    <a:cubicBezTo>
                      <a:pt x="13827" y="1761"/>
                      <a:pt x="13738" y="1797"/>
                      <a:pt x="13648" y="1976"/>
                    </a:cubicBezTo>
                    <a:cubicBezTo>
                      <a:pt x="13541" y="2155"/>
                      <a:pt x="13416" y="2388"/>
                      <a:pt x="13290" y="2585"/>
                    </a:cubicBezTo>
                    <a:cubicBezTo>
                      <a:pt x="12771" y="3336"/>
                      <a:pt x="11823" y="3605"/>
                      <a:pt x="11018" y="3945"/>
                    </a:cubicBezTo>
                    <a:lnTo>
                      <a:pt x="11000" y="3945"/>
                    </a:lnTo>
                    <a:cubicBezTo>
                      <a:pt x="10973" y="3904"/>
                      <a:pt x="10946" y="3884"/>
                      <a:pt x="10912" y="3884"/>
                    </a:cubicBezTo>
                    <a:cubicBezTo>
                      <a:pt x="10900" y="3884"/>
                      <a:pt x="10888" y="3886"/>
                      <a:pt x="10875" y="3891"/>
                    </a:cubicBezTo>
                    <a:lnTo>
                      <a:pt x="10875" y="3837"/>
                    </a:lnTo>
                    <a:cubicBezTo>
                      <a:pt x="11555" y="3444"/>
                      <a:pt x="12074" y="2817"/>
                      <a:pt x="12342" y="2083"/>
                    </a:cubicBezTo>
                    <a:cubicBezTo>
                      <a:pt x="12629" y="1796"/>
                      <a:pt x="13006" y="1739"/>
                      <a:pt x="13397" y="1739"/>
                    </a:cubicBezTo>
                    <a:close/>
                    <a:moveTo>
                      <a:pt x="12754" y="3300"/>
                    </a:moveTo>
                    <a:cubicBezTo>
                      <a:pt x="12771" y="3318"/>
                      <a:pt x="12789" y="3318"/>
                      <a:pt x="12807" y="3318"/>
                    </a:cubicBezTo>
                    <a:cubicBezTo>
                      <a:pt x="13040" y="3318"/>
                      <a:pt x="13290" y="3354"/>
                      <a:pt x="13541" y="3408"/>
                    </a:cubicBezTo>
                    <a:cubicBezTo>
                      <a:pt x="13592" y="3425"/>
                      <a:pt x="14218" y="3842"/>
                      <a:pt x="13999" y="3842"/>
                    </a:cubicBezTo>
                    <a:cubicBezTo>
                      <a:pt x="13986" y="3842"/>
                      <a:pt x="13971" y="3840"/>
                      <a:pt x="13952" y="3837"/>
                    </a:cubicBezTo>
                    <a:cubicBezTo>
                      <a:pt x="13774" y="3837"/>
                      <a:pt x="13612" y="3837"/>
                      <a:pt x="13434" y="3873"/>
                    </a:cubicBezTo>
                    <a:cubicBezTo>
                      <a:pt x="12874" y="3949"/>
                      <a:pt x="12386" y="4116"/>
                      <a:pt x="11875" y="4116"/>
                    </a:cubicBezTo>
                    <a:cubicBezTo>
                      <a:pt x="11667" y="4116"/>
                      <a:pt x="11455" y="4089"/>
                      <a:pt x="11232" y="4016"/>
                    </a:cubicBezTo>
                    <a:cubicBezTo>
                      <a:pt x="11769" y="3855"/>
                      <a:pt x="12288" y="3605"/>
                      <a:pt x="12754" y="3300"/>
                    </a:cubicBezTo>
                    <a:close/>
                    <a:moveTo>
                      <a:pt x="10709" y="206"/>
                    </a:moveTo>
                    <a:cubicBezTo>
                      <a:pt x="10740" y="206"/>
                      <a:pt x="10761" y="232"/>
                      <a:pt x="10767" y="294"/>
                    </a:cubicBezTo>
                    <a:cubicBezTo>
                      <a:pt x="10785" y="473"/>
                      <a:pt x="10821" y="634"/>
                      <a:pt x="10875" y="777"/>
                    </a:cubicBezTo>
                    <a:cubicBezTo>
                      <a:pt x="11125" y="1851"/>
                      <a:pt x="10785" y="2674"/>
                      <a:pt x="10409" y="3605"/>
                    </a:cubicBezTo>
                    <a:lnTo>
                      <a:pt x="10409" y="3551"/>
                    </a:lnTo>
                    <a:cubicBezTo>
                      <a:pt x="10400" y="3506"/>
                      <a:pt x="10360" y="3484"/>
                      <a:pt x="10320" y="3484"/>
                    </a:cubicBezTo>
                    <a:cubicBezTo>
                      <a:pt x="10280" y="3484"/>
                      <a:pt x="10239" y="3506"/>
                      <a:pt x="10230" y="3551"/>
                    </a:cubicBezTo>
                    <a:cubicBezTo>
                      <a:pt x="10177" y="3784"/>
                      <a:pt x="10123" y="3998"/>
                      <a:pt x="10087" y="4231"/>
                    </a:cubicBezTo>
                    <a:cubicBezTo>
                      <a:pt x="10070" y="4073"/>
                      <a:pt x="10035" y="3932"/>
                      <a:pt x="10000" y="3792"/>
                    </a:cubicBezTo>
                    <a:lnTo>
                      <a:pt x="10000" y="3792"/>
                    </a:lnTo>
                    <a:cubicBezTo>
                      <a:pt x="10008" y="3794"/>
                      <a:pt x="10016" y="3795"/>
                      <a:pt x="10023" y="3795"/>
                    </a:cubicBezTo>
                    <a:cubicBezTo>
                      <a:pt x="10042" y="3795"/>
                      <a:pt x="10059" y="3787"/>
                      <a:pt x="10069" y="3766"/>
                    </a:cubicBezTo>
                    <a:cubicBezTo>
                      <a:pt x="10266" y="3104"/>
                      <a:pt x="10266" y="2388"/>
                      <a:pt x="10016" y="1743"/>
                    </a:cubicBezTo>
                    <a:cubicBezTo>
                      <a:pt x="10033" y="1457"/>
                      <a:pt x="10069" y="1171"/>
                      <a:pt x="10141" y="885"/>
                    </a:cubicBezTo>
                    <a:cubicBezTo>
                      <a:pt x="10141" y="870"/>
                      <a:pt x="10552" y="206"/>
                      <a:pt x="10709" y="206"/>
                    </a:cubicBezTo>
                    <a:close/>
                    <a:moveTo>
                      <a:pt x="7636" y="1511"/>
                    </a:moveTo>
                    <a:lnTo>
                      <a:pt x="7636" y="1511"/>
                    </a:lnTo>
                    <a:cubicBezTo>
                      <a:pt x="8119" y="1779"/>
                      <a:pt x="8548" y="2119"/>
                      <a:pt x="8888" y="2531"/>
                    </a:cubicBezTo>
                    <a:cubicBezTo>
                      <a:pt x="8942" y="2585"/>
                      <a:pt x="8978" y="2638"/>
                      <a:pt x="9013" y="2692"/>
                    </a:cubicBezTo>
                    <a:cubicBezTo>
                      <a:pt x="9049" y="2746"/>
                      <a:pt x="9067" y="2781"/>
                      <a:pt x="9103" y="2817"/>
                    </a:cubicBezTo>
                    <a:cubicBezTo>
                      <a:pt x="9300" y="3157"/>
                      <a:pt x="9443" y="3533"/>
                      <a:pt x="9550" y="3909"/>
                    </a:cubicBezTo>
                    <a:cubicBezTo>
                      <a:pt x="9514" y="3927"/>
                      <a:pt x="9514" y="3962"/>
                      <a:pt x="9514" y="3980"/>
                    </a:cubicBezTo>
                    <a:cubicBezTo>
                      <a:pt x="9532" y="4088"/>
                      <a:pt x="9568" y="4213"/>
                      <a:pt x="9604" y="4320"/>
                    </a:cubicBezTo>
                    <a:cubicBezTo>
                      <a:pt x="9514" y="4249"/>
                      <a:pt x="9407" y="4195"/>
                      <a:pt x="9318" y="4124"/>
                    </a:cubicBezTo>
                    <a:cubicBezTo>
                      <a:pt x="9300" y="4052"/>
                      <a:pt x="9282" y="3998"/>
                      <a:pt x="9282" y="3927"/>
                    </a:cubicBezTo>
                    <a:lnTo>
                      <a:pt x="9300" y="3927"/>
                    </a:lnTo>
                    <a:cubicBezTo>
                      <a:pt x="9291" y="3900"/>
                      <a:pt x="9268" y="3886"/>
                      <a:pt x="9246" y="3886"/>
                    </a:cubicBezTo>
                    <a:cubicBezTo>
                      <a:pt x="9224" y="3886"/>
                      <a:pt x="9201" y="3900"/>
                      <a:pt x="9192" y="3927"/>
                    </a:cubicBezTo>
                    <a:lnTo>
                      <a:pt x="9192" y="4052"/>
                    </a:lnTo>
                    <a:cubicBezTo>
                      <a:pt x="8942" y="3909"/>
                      <a:pt x="8709" y="3730"/>
                      <a:pt x="8477" y="3551"/>
                    </a:cubicBezTo>
                    <a:cubicBezTo>
                      <a:pt x="8137" y="3247"/>
                      <a:pt x="7993" y="2764"/>
                      <a:pt x="7868" y="2316"/>
                    </a:cubicBezTo>
                    <a:cubicBezTo>
                      <a:pt x="7832" y="2191"/>
                      <a:pt x="7743" y="1582"/>
                      <a:pt x="7636" y="1511"/>
                    </a:cubicBezTo>
                    <a:close/>
                    <a:moveTo>
                      <a:pt x="10678" y="3945"/>
                    </a:moveTo>
                    <a:cubicBezTo>
                      <a:pt x="10678" y="3998"/>
                      <a:pt x="10660" y="4034"/>
                      <a:pt x="10642" y="4088"/>
                    </a:cubicBezTo>
                    <a:cubicBezTo>
                      <a:pt x="10552" y="4195"/>
                      <a:pt x="10463" y="4338"/>
                      <a:pt x="10391" y="4464"/>
                    </a:cubicBezTo>
                    <a:cubicBezTo>
                      <a:pt x="10463" y="4285"/>
                      <a:pt x="10535" y="4124"/>
                      <a:pt x="10642" y="3962"/>
                    </a:cubicBezTo>
                    <a:lnTo>
                      <a:pt x="10678" y="3945"/>
                    </a:lnTo>
                    <a:close/>
                    <a:moveTo>
                      <a:pt x="9371" y="4302"/>
                    </a:moveTo>
                    <a:lnTo>
                      <a:pt x="9371" y="4302"/>
                    </a:lnTo>
                    <a:cubicBezTo>
                      <a:pt x="9479" y="4356"/>
                      <a:pt x="9568" y="4410"/>
                      <a:pt x="9658" y="4464"/>
                    </a:cubicBezTo>
                    <a:cubicBezTo>
                      <a:pt x="9711" y="4642"/>
                      <a:pt x="9819" y="4768"/>
                      <a:pt x="9962" y="4857"/>
                    </a:cubicBezTo>
                    <a:lnTo>
                      <a:pt x="9890" y="4839"/>
                    </a:lnTo>
                    <a:cubicBezTo>
                      <a:pt x="9765" y="4804"/>
                      <a:pt x="9658" y="4714"/>
                      <a:pt x="9568" y="4625"/>
                    </a:cubicBezTo>
                    <a:cubicBezTo>
                      <a:pt x="9497" y="4535"/>
                      <a:pt x="9425" y="4428"/>
                      <a:pt x="9371" y="4302"/>
                    </a:cubicBezTo>
                    <a:close/>
                    <a:moveTo>
                      <a:pt x="10338" y="6432"/>
                    </a:moveTo>
                    <a:lnTo>
                      <a:pt x="10338" y="6432"/>
                    </a:lnTo>
                    <a:cubicBezTo>
                      <a:pt x="10248" y="6683"/>
                      <a:pt x="10123" y="6915"/>
                      <a:pt x="9980" y="7130"/>
                    </a:cubicBezTo>
                    <a:lnTo>
                      <a:pt x="10016" y="6844"/>
                    </a:lnTo>
                    <a:cubicBezTo>
                      <a:pt x="10087" y="6683"/>
                      <a:pt x="10212" y="6539"/>
                      <a:pt x="10338" y="6432"/>
                    </a:cubicBezTo>
                    <a:close/>
                    <a:moveTo>
                      <a:pt x="5277" y="7633"/>
                    </a:moveTo>
                    <a:cubicBezTo>
                      <a:pt x="5321" y="7633"/>
                      <a:pt x="5352" y="7674"/>
                      <a:pt x="5363" y="7774"/>
                    </a:cubicBezTo>
                    <a:cubicBezTo>
                      <a:pt x="5381" y="8168"/>
                      <a:pt x="5273" y="8562"/>
                      <a:pt x="5094" y="8919"/>
                    </a:cubicBezTo>
                    <a:cubicBezTo>
                      <a:pt x="4933" y="9206"/>
                      <a:pt x="4736" y="9492"/>
                      <a:pt x="4486" y="9725"/>
                    </a:cubicBezTo>
                    <a:cubicBezTo>
                      <a:pt x="4450" y="9725"/>
                      <a:pt x="4414" y="9725"/>
                      <a:pt x="4396" y="9760"/>
                    </a:cubicBezTo>
                    <a:lnTo>
                      <a:pt x="4396" y="9564"/>
                    </a:lnTo>
                    <a:cubicBezTo>
                      <a:pt x="4540" y="9206"/>
                      <a:pt x="4611" y="8830"/>
                      <a:pt x="4575" y="8454"/>
                    </a:cubicBezTo>
                    <a:lnTo>
                      <a:pt x="4593" y="8454"/>
                    </a:lnTo>
                    <a:cubicBezTo>
                      <a:pt x="4611" y="8454"/>
                      <a:pt x="4629" y="8454"/>
                      <a:pt x="4629" y="8436"/>
                    </a:cubicBezTo>
                    <a:cubicBezTo>
                      <a:pt x="4715" y="8293"/>
                      <a:pt x="5099" y="7633"/>
                      <a:pt x="5277" y="7633"/>
                    </a:cubicBezTo>
                    <a:close/>
                    <a:moveTo>
                      <a:pt x="4048" y="7137"/>
                    </a:moveTo>
                    <a:cubicBezTo>
                      <a:pt x="4289" y="7137"/>
                      <a:pt x="4471" y="8142"/>
                      <a:pt x="4486" y="8347"/>
                    </a:cubicBezTo>
                    <a:cubicBezTo>
                      <a:pt x="4522" y="8687"/>
                      <a:pt x="4468" y="9045"/>
                      <a:pt x="4343" y="9367"/>
                    </a:cubicBezTo>
                    <a:cubicBezTo>
                      <a:pt x="4333" y="9362"/>
                      <a:pt x="4324" y="9360"/>
                      <a:pt x="4314" y="9360"/>
                    </a:cubicBezTo>
                    <a:cubicBezTo>
                      <a:pt x="4289" y="9360"/>
                      <a:pt x="4266" y="9376"/>
                      <a:pt x="4253" y="9403"/>
                    </a:cubicBezTo>
                    <a:cubicBezTo>
                      <a:pt x="4164" y="9582"/>
                      <a:pt x="4092" y="9778"/>
                      <a:pt x="4074" y="9957"/>
                    </a:cubicBezTo>
                    <a:lnTo>
                      <a:pt x="4056" y="9957"/>
                    </a:lnTo>
                    <a:lnTo>
                      <a:pt x="4039" y="9904"/>
                    </a:lnTo>
                    <a:cubicBezTo>
                      <a:pt x="4074" y="9796"/>
                      <a:pt x="4074" y="9671"/>
                      <a:pt x="4074" y="9546"/>
                    </a:cubicBezTo>
                    <a:cubicBezTo>
                      <a:pt x="4074" y="9528"/>
                      <a:pt x="4074" y="9528"/>
                      <a:pt x="4074" y="9510"/>
                    </a:cubicBezTo>
                    <a:cubicBezTo>
                      <a:pt x="4021" y="9170"/>
                      <a:pt x="3895" y="8866"/>
                      <a:pt x="3699" y="8579"/>
                    </a:cubicBezTo>
                    <a:cubicBezTo>
                      <a:pt x="3627" y="8150"/>
                      <a:pt x="3681" y="7720"/>
                      <a:pt x="3878" y="7309"/>
                    </a:cubicBezTo>
                    <a:cubicBezTo>
                      <a:pt x="3936" y="7188"/>
                      <a:pt x="3994" y="7137"/>
                      <a:pt x="4048" y="7137"/>
                    </a:cubicBezTo>
                    <a:close/>
                    <a:moveTo>
                      <a:pt x="2713" y="7539"/>
                    </a:moveTo>
                    <a:cubicBezTo>
                      <a:pt x="2745" y="7539"/>
                      <a:pt x="2782" y="7561"/>
                      <a:pt x="2822" y="7613"/>
                    </a:cubicBezTo>
                    <a:cubicBezTo>
                      <a:pt x="3108" y="7971"/>
                      <a:pt x="3376" y="8347"/>
                      <a:pt x="3627" y="8740"/>
                    </a:cubicBezTo>
                    <a:cubicBezTo>
                      <a:pt x="3663" y="8937"/>
                      <a:pt x="3752" y="9134"/>
                      <a:pt x="3860" y="9313"/>
                    </a:cubicBezTo>
                    <a:cubicBezTo>
                      <a:pt x="3895" y="9474"/>
                      <a:pt x="3895" y="9617"/>
                      <a:pt x="3895" y="9760"/>
                    </a:cubicBezTo>
                    <a:cubicBezTo>
                      <a:pt x="3860" y="9778"/>
                      <a:pt x="3824" y="9796"/>
                      <a:pt x="3806" y="9832"/>
                    </a:cubicBezTo>
                    <a:lnTo>
                      <a:pt x="3806" y="9850"/>
                    </a:lnTo>
                    <a:cubicBezTo>
                      <a:pt x="3770" y="9957"/>
                      <a:pt x="3770" y="10065"/>
                      <a:pt x="3806" y="10172"/>
                    </a:cubicBezTo>
                    <a:lnTo>
                      <a:pt x="3788" y="10226"/>
                    </a:lnTo>
                    <a:cubicBezTo>
                      <a:pt x="3752" y="10190"/>
                      <a:pt x="3716" y="10172"/>
                      <a:pt x="3681" y="10136"/>
                    </a:cubicBezTo>
                    <a:cubicBezTo>
                      <a:pt x="3645" y="10100"/>
                      <a:pt x="3627" y="10047"/>
                      <a:pt x="3591" y="10011"/>
                    </a:cubicBezTo>
                    <a:cubicBezTo>
                      <a:pt x="3609" y="9993"/>
                      <a:pt x="3591" y="9957"/>
                      <a:pt x="3573" y="9957"/>
                    </a:cubicBezTo>
                    <a:lnTo>
                      <a:pt x="3537" y="9939"/>
                    </a:lnTo>
                    <a:cubicBezTo>
                      <a:pt x="3376" y="9743"/>
                      <a:pt x="3180" y="9582"/>
                      <a:pt x="2947" y="9456"/>
                    </a:cubicBezTo>
                    <a:cubicBezTo>
                      <a:pt x="2804" y="9259"/>
                      <a:pt x="2696" y="9063"/>
                      <a:pt x="2607" y="8830"/>
                    </a:cubicBezTo>
                    <a:cubicBezTo>
                      <a:pt x="2535" y="8633"/>
                      <a:pt x="2482" y="8418"/>
                      <a:pt x="2482" y="8186"/>
                    </a:cubicBezTo>
                    <a:cubicBezTo>
                      <a:pt x="2482" y="8052"/>
                      <a:pt x="2555" y="7539"/>
                      <a:pt x="2713" y="7539"/>
                    </a:cubicBezTo>
                    <a:close/>
                    <a:moveTo>
                      <a:pt x="6160" y="8470"/>
                    </a:moveTo>
                    <a:cubicBezTo>
                      <a:pt x="6434" y="8470"/>
                      <a:pt x="6112" y="9013"/>
                      <a:pt x="6043" y="9152"/>
                    </a:cubicBezTo>
                    <a:cubicBezTo>
                      <a:pt x="5864" y="9420"/>
                      <a:pt x="5631" y="9653"/>
                      <a:pt x="5363" y="9850"/>
                    </a:cubicBezTo>
                    <a:cubicBezTo>
                      <a:pt x="5112" y="10029"/>
                      <a:pt x="4826" y="10172"/>
                      <a:pt x="4522" y="10297"/>
                    </a:cubicBezTo>
                    <a:cubicBezTo>
                      <a:pt x="4540" y="10208"/>
                      <a:pt x="4558" y="10100"/>
                      <a:pt x="4558" y="10011"/>
                    </a:cubicBezTo>
                    <a:cubicBezTo>
                      <a:pt x="5094" y="9492"/>
                      <a:pt x="5273" y="8526"/>
                      <a:pt x="6132" y="8472"/>
                    </a:cubicBezTo>
                    <a:cubicBezTo>
                      <a:pt x="6142" y="8471"/>
                      <a:pt x="6151" y="8470"/>
                      <a:pt x="6160" y="8470"/>
                    </a:cubicBezTo>
                    <a:close/>
                    <a:moveTo>
                      <a:pt x="5951" y="9502"/>
                    </a:moveTo>
                    <a:cubicBezTo>
                      <a:pt x="5952" y="9505"/>
                      <a:pt x="5952" y="9507"/>
                      <a:pt x="5953" y="9510"/>
                    </a:cubicBezTo>
                    <a:cubicBezTo>
                      <a:pt x="6025" y="9689"/>
                      <a:pt x="6097" y="9778"/>
                      <a:pt x="5935" y="9939"/>
                    </a:cubicBezTo>
                    <a:cubicBezTo>
                      <a:pt x="5757" y="10083"/>
                      <a:pt x="5578" y="10172"/>
                      <a:pt x="5363" y="10244"/>
                    </a:cubicBezTo>
                    <a:cubicBezTo>
                      <a:pt x="5094" y="10351"/>
                      <a:pt x="4808" y="10441"/>
                      <a:pt x="4504" y="10476"/>
                    </a:cubicBezTo>
                    <a:cubicBezTo>
                      <a:pt x="4880" y="10333"/>
                      <a:pt x="5238" y="10118"/>
                      <a:pt x="5560" y="9868"/>
                    </a:cubicBezTo>
                    <a:cubicBezTo>
                      <a:pt x="5705" y="9760"/>
                      <a:pt x="5837" y="9637"/>
                      <a:pt x="5951" y="9502"/>
                    </a:cubicBezTo>
                    <a:close/>
                    <a:moveTo>
                      <a:pt x="1611" y="9171"/>
                    </a:moveTo>
                    <a:cubicBezTo>
                      <a:pt x="2289" y="9243"/>
                      <a:pt x="2913" y="9547"/>
                      <a:pt x="3376" y="10065"/>
                    </a:cubicBezTo>
                    <a:cubicBezTo>
                      <a:pt x="3341" y="10083"/>
                      <a:pt x="3341" y="10136"/>
                      <a:pt x="3359" y="10172"/>
                    </a:cubicBezTo>
                    <a:cubicBezTo>
                      <a:pt x="3466" y="10351"/>
                      <a:pt x="3591" y="10530"/>
                      <a:pt x="3734" y="10691"/>
                    </a:cubicBezTo>
                    <a:cubicBezTo>
                      <a:pt x="2846" y="10513"/>
                      <a:pt x="1922" y="10071"/>
                      <a:pt x="1611" y="9171"/>
                    </a:cubicBezTo>
                    <a:close/>
                    <a:moveTo>
                      <a:pt x="13881" y="5036"/>
                    </a:moveTo>
                    <a:lnTo>
                      <a:pt x="13881" y="5036"/>
                    </a:lnTo>
                    <a:cubicBezTo>
                      <a:pt x="12789" y="7327"/>
                      <a:pt x="10713" y="9242"/>
                      <a:pt x="9711" y="11586"/>
                    </a:cubicBezTo>
                    <a:cubicBezTo>
                      <a:pt x="9908" y="10369"/>
                      <a:pt x="10320" y="9206"/>
                      <a:pt x="10946" y="8168"/>
                    </a:cubicBezTo>
                    <a:cubicBezTo>
                      <a:pt x="11716" y="6951"/>
                      <a:pt x="12915" y="6092"/>
                      <a:pt x="13881" y="5036"/>
                    </a:cubicBezTo>
                    <a:close/>
                    <a:moveTo>
                      <a:pt x="15031" y="11260"/>
                    </a:moveTo>
                    <a:cubicBezTo>
                      <a:pt x="15051" y="11260"/>
                      <a:pt x="15062" y="11272"/>
                      <a:pt x="15062" y="11299"/>
                    </a:cubicBezTo>
                    <a:cubicBezTo>
                      <a:pt x="15044" y="11657"/>
                      <a:pt x="14955" y="11997"/>
                      <a:pt x="14794" y="12319"/>
                    </a:cubicBezTo>
                    <a:cubicBezTo>
                      <a:pt x="14615" y="12695"/>
                      <a:pt x="14346" y="13000"/>
                      <a:pt x="14006" y="13232"/>
                    </a:cubicBezTo>
                    <a:cubicBezTo>
                      <a:pt x="14275" y="12821"/>
                      <a:pt x="14418" y="12337"/>
                      <a:pt x="14454" y="11836"/>
                    </a:cubicBezTo>
                    <a:cubicBezTo>
                      <a:pt x="14489" y="11765"/>
                      <a:pt x="14543" y="11675"/>
                      <a:pt x="14597" y="11604"/>
                    </a:cubicBezTo>
                    <a:cubicBezTo>
                      <a:pt x="14597" y="11604"/>
                      <a:pt x="14928" y="11260"/>
                      <a:pt x="15031" y="11260"/>
                    </a:cubicBezTo>
                    <a:close/>
                    <a:moveTo>
                      <a:pt x="14275" y="10852"/>
                    </a:moveTo>
                    <a:cubicBezTo>
                      <a:pt x="14275" y="11156"/>
                      <a:pt x="14275" y="11443"/>
                      <a:pt x="14257" y="11747"/>
                    </a:cubicBezTo>
                    <a:cubicBezTo>
                      <a:pt x="14239" y="12337"/>
                      <a:pt x="13988" y="12910"/>
                      <a:pt x="13577" y="13340"/>
                    </a:cubicBezTo>
                    <a:lnTo>
                      <a:pt x="13577" y="13250"/>
                    </a:lnTo>
                    <a:cubicBezTo>
                      <a:pt x="13827" y="12803"/>
                      <a:pt x="13756" y="12230"/>
                      <a:pt x="13559" y="11765"/>
                    </a:cubicBezTo>
                    <a:cubicBezTo>
                      <a:pt x="13559" y="11729"/>
                      <a:pt x="13559" y="11693"/>
                      <a:pt x="13577" y="11657"/>
                    </a:cubicBezTo>
                    <a:cubicBezTo>
                      <a:pt x="13577" y="11657"/>
                      <a:pt x="13577" y="11639"/>
                      <a:pt x="13559" y="11622"/>
                    </a:cubicBezTo>
                    <a:cubicBezTo>
                      <a:pt x="13616" y="11522"/>
                      <a:pt x="13685" y="11376"/>
                      <a:pt x="13692" y="11376"/>
                    </a:cubicBezTo>
                    <a:lnTo>
                      <a:pt x="13692" y="11376"/>
                    </a:lnTo>
                    <a:cubicBezTo>
                      <a:pt x="13693" y="11376"/>
                      <a:pt x="13691" y="11385"/>
                      <a:pt x="13684" y="11407"/>
                    </a:cubicBezTo>
                    <a:lnTo>
                      <a:pt x="13756" y="11246"/>
                    </a:lnTo>
                    <a:cubicBezTo>
                      <a:pt x="13863" y="11049"/>
                      <a:pt x="14060" y="10906"/>
                      <a:pt x="14275" y="10852"/>
                    </a:cubicBezTo>
                    <a:close/>
                    <a:moveTo>
                      <a:pt x="12521" y="11031"/>
                    </a:moveTo>
                    <a:lnTo>
                      <a:pt x="12521" y="11031"/>
                    </a:lnTo>
                    <a:cubicBezTo>
                      <a:pt x="12575" y="11335"/>
                      <a:pt x="12682" y="11622"/>
                      <a:pt x="12807" y="11908"/>
                    </a:cubicBezTo>
                    <a:cubicBezTo>
                      <a:pt x="13040" y="12463"/>
                      <a:pt x="13183" y="12892"/>
                      <a:pt x="13058" y="13483"/>
                    </a:cubicBezTo>
                    <a:cubicBezTo>
                      <a:pt x="13040" y="13411"/>
                      <a:pt x="13004" y="13340"/>
                      <a:pt x="12968" y="13268"/>
                    </a:cubicBezTo>
                    <a:cubicBezTo>
                      <a:pt x="12956" y="13244"/>
                      <a:pt x="12934" y="13234"/>
                      <a:pt x="12912" y="13234"/>
                    </a:cubicBezTo>
                    <a:cubicBezTo>
                      <a:pt x="12867" y="13234"/>
                      <a:pt x="12819" y="13274"/>
                      <a:pt x="12843" y="13322"/>
                    </a:cubicBezTo>
                    <a:lnTo>
                      <a:pt x="12950" y="13608"/>
                    </a:lnTo>
                    <a:cubicBezTo>
                      <a:pt x="12163" y="13322"/>
                      <a:pt x="12020" y="11657"/>
                      <a:pt x="12521" y="11031"/>
                    </a:cubicBezTo>
                    <a:close/>
                    <a:moveTo>
                      <a:pt x="8799" y="12892"/>
                    </a:moveTo>
                    <a:lnTo>
                      <a:pt x="8799" y="12892"/>
                    </a:lnTo>
                    <a:cubicBezTo>
                      <a:pt x="8960" y="12946"/>
                      <a:pt x="9013" y="13089"/>
                      <a:pt x="9031" y="13268"/>
                    </a:cubicBezTo>
                    <a:cubicBezTo>
                      <a:pt x="9031" y="13393"/>
                      <a:pt x="9013" y="13518"/>
                      <a:pt x="9013" y="13644"/>
                    </a:cubicBezTo>
                    <a:cubicBezTo>
                      <a:pt x="8996" y="13590"/>
                      <a:pt x="8978" y="13536"/>
                      <a:pt x="8960" y="13483"/>
                    </a:cubicBezTo>
                    <a:cubicBezTo>
                      <a:pt x="8888" y="13286"/>
                      <a:pt x="8834" y="13089"/>
                      <a:pt x="8799" y="12892"/>
                    </a:cubicBezTo>
                    <a:close/>
                    <a:moveTo>
                      <a:pt x="12837" y="11110"/>
                    </a:moveTo>
                    <a:cubicBezTo>
                      <a:pt x="13049" y="11110"/>
                      <a:pt x="13508" y="11954"/>
                      <a:pt x="13523" y="12015"/>
                    </a:cubicBezTo>
                    <a:cubicBezTo>
                      <a:pt x="13648" y="12337"/>
                      <a:pt x="13648" y="12677"/>
                      <a:pt x="13523" y="13000"/>
                    </a:cubicBezTo>
                    <a:cubicBezTo>
                      <a:pt x="13487" y="13000"/>
                      <a:pt x="13451" y="13017"/>
                      <a:pt x="13434" y="13071"/>
                    </a:cubicBezTo>
                    <a:cubicBezTo>
                      <a:pt x="13362" y="13268"/>
                      <a:pt x="13290" y="13465"/>
                      <a:pt x="13237" y="13680"/>
                    </a:cubicBezTo>
                    <a:lnTo>
                      <a:pt x="13219" y="13680"/>
                    </a:lnTo>
                    <a:cubicBezTo>
                      <a:pt x="13201" y="13697"/>
                      <a:pt x="13201" y="13715"/>
                      <a:pt x="13219" y="13733"/>
                    </a:cubicBezTo>
                    <a:lnTo>
                      <a:pt x="13201" y="13823"/>
                    </a:lnTo>
                    <a:lnTo>
                      <a:pt x="13147" y="13697"/>
                    </a:lnTo>
                    <a:cubicBezTo>
                      <a:pt x="13165" y="13680"/>
                      <a:pt x="13165" y="13644"/>
                      <a:pt x="13129" y="13644"/>
                    </a:cubicBezTo>
                    <a:cubicBezTo>
                      <a:pt x="13648" y="12892"/>
                      <a:pt x="12968" y="11997"/>
                      <a:pt x="12718" y="11210"/>
                    </a:cubicBezTo>
                    <a:cubicBezTo>
                      <a:pt x="12736" y="11210"/>
                      <a:pt x="12754" y="11210"/>
                      <a:pt x="12754" y="11192"/>
                    </a:cubicBezTo>
                    <a:cubicBezTo>
                      <a:pt x="12772" y="11135"/>
                      <a:pt x="12801" y="11110"/>
                      <a:pt x="12837" y="11110"/>
                    </a:cubicBezTo>
                    <a:close/>
                    <a:moveTo>
                      <a:pt x="20505" y="13041"/>
                    </a:moveTo>
                    <a:cubicBezTo>
                      <a:pt x="20543" y="13041"/>
                      <a:pt x="20563" y="13055"/>
                      <a:pt x="20556" y="13089"/>
                    </a:cubicBezTo>
                    <a:cubicBezTo>
                      <a:pt x="20323" y="14073"/>
                      <a:pt x="19572" y="14556"/>
                      <a:pt x="18856" y="15111"/>
                    </a:cubicBezTo>
                    <a:cubicBezTo>
                      <a:pt x="18999" y="14717"/>
                      <a:pt x="19160" y="14342"/>
                      <a:pt x="19357" y="13966"/>
                    </a:cubicBezTo>
                    <a:cubicBezTo>
                      <a:pt x="19482" y="13751"/>
                      <a:pt x="19625" y="13536"/>
                      <a:pt x="19822" y="13357"/>
                    </a:cubicBezTo>
                    <a:cubicBezTo>
                      <a:pt x="19866" y="13299"/>
                      <a:pt x="20345" y="13041"/>
                      <a:pt x="20505" y="13041"/>
                    </a:cubicBezTo>
                    <a:close/>
                    <a:moveTo>
                      <a:pt x="18695" y="12120"/>
                    </a:moveTo>
                    <a:cubicBezTo>
                      <a:pt x="18707" y="12120"/>
                      <a:pt x="18719" y="12126"/>
                      <a:pt x="18731" y="12141"/>
                    </a:cubicBezTo>
                    <a:cubicBezTo>
                      <a:pt x="18909" y="12409"/>
                      <a:pt x="19035" y="12695"/>
                      <a:pt x="19142" y="13000"/>
                    </a:cubicBezTo>
                    <a:cubicBezTo>
                      <a:pt x="19303" y="13518"/>
                      <a:pt x="19106" y="14002"/>
                      <a:pt x="18856" y="14467"/>
                    </a:cubicBezTo>
                    <a:cubicBezTo>
                      <a:pt x="18848" y="14459"/>
                      <a:pt x="18838" y="14455"/>
                      <a:pt x="18826" y="14455"/>
                    </a:cubicBezTo>
                    <a:cubicBezTo>
                      <a:pt x="18808" y="14455"/>
                      <a:pt x="18787" y="14464"/>
                      <a:pt x="18766" y="14485"/>
                    </a:cubicBezTo>
                    <a:cubicBezTo>
                      <a:pt x="18569" y="14717"/>
                      <a:pt x="18426" y="14986"/>
                      <a:pt x="18355" y="15272"/>
                    </a:cubicBezTo>
                    <a:lnTo>
                      <a:pt x="18319" y="15308"/>
                    </a:lnTo>
                    <a:cubicBezTo>
                      <a:pt x="18301" y="14485"/>
                      <a:pt x="18247" y="13644"/>
                      <a:pt x="18390" y="12821"/>
                    </a:cubicBezTo>
                    <a:cubicBezTo>
                      <a:pt x="18390" y="12804"/>
                      <a:pt x="18569" y="12120"/>
                      <a:pt x="18695" y="12120"/>
                    </a:cubicBezTo>
                    <a:close/>
                    <a:moveTo>
                      <a:pt x="17803" y="13100"/>
                    </a:moveTo>
                    <a:cubicBezTo>
                      <a:pt x="17806" y="13104"/>
                      <a:pt x="17810" y="13107"/>
                      <a:pt x="17818" y="13107"/>
                    </a:cubicBezTo>
                    <a:cubicBezTo>
                      <a:pt x="17854" y="13214"/>
                      <a:pt x="17907" y="13304"/>
                      <a:pt x="17961" y="13393"/>
                    </a:cubicBezTo>
                    <a:cubicBezTo>
                      <a:pt x="18015" y="13483"/>
                      <a:pt x="18086" y="13554"/>
                      <a:pt x="18176" y="13608"/>
                    </a:cubicBezTo>
                    <a:cubicBezTo>
                      <a:pt x="18140" y="14234"/>
                      <a:pt x="18194" y="14878"/>
                      <a:pt x="18229" y="15523"/>
                    </a:cubicBezTo>
                    <a:lnTo>
                      <a:pt x="18212" y="15505"/>
                    </a:lnTo>
                    <a:lnTo>
                      <a:pt x="18158" y="15505"/>
                    </a:lnTo>
                    <a:cubicBezTo>
                      <a:pt x="17836" y="15165"/>
                      <a:pt x="17675" y="14682"/>
                      <a:pt x="17693" y="14216"/>
                    </a:cubicBezTo>
                    <a:cubicBezTo>
                      <a:pt x="17693" y="13966"/>
                      <a:pt x="17710" y="13697"/>
                      <a:pt x="17764" y="13447"/>
                    </a:cubicBezTo>
                    <a:cubicBezTo>
                      <a:pt x="17782" y="13375"/>
                      <a:pt x="17800" y="13304"/>
                      <a:pt x="17818" y="13232"/>
                    </a:cubicBezTo>
                    <a:cubicBezTo>
                      <a:pt x="17818" y="13182"/>
                      <a:pt x="17818" y="13148"/>
                      <a:pt x="17803" y="13100"/>
                    </a:cubicBezTo>
                    <a:close/>
                    <a:moveTo>
                      <a:pt x="18856" y="15362"/>
                    </a:moveTo>
                    <a:lnTo>
                      <a:pt x="18856" y="15362"/>
                    </a:lnTo>
                    <a:cubicBezTo>
                      <a:pt x="18752" y="15431"/>
                      <a:pt x="18632" y="15500"/>
                      <a:pt x="18494" y="15537"/>
                    </a:cubicBezTo>
                    <a:lnTo>
                      <a:pt x="18494" y="15537"/>
                    </a:lnTo>
                    <a:cubicBezTo>
                      <a:pt x="18480" y="15520"/>
                      <a:pt x="18479" y="15505"/>
                      <a:pt x="18462" y="15505"/>
                    </a:cubicBezTo>
                    <a:lnTo>
                      <a:pt x="18462" y="15469"/>
                    </a:lnTo>
                    <a:cubicBezTo>
                      <a:pt x="18587" y="15433"/>
                      <a:pt x="18731" y="15397"/>
                      <a:pt x="18856" y="15362"/>
                    </a:cubicBezTo>
                    <a:close/>
                    <a:moveTo>
                      <a:pt x="20974" y="14196"/>
                    </a:moveTo>
                    <a:cubicBezTo>
                      <a:pt x="21056" y="14196"/>
                      <a:pt x="21137" y="14203"/>
                      <a:pt x="21218" y="14216"/>
                    </a:cubicBezTo>
                    <a:cubicBezTo>
                      <a:pt x="21683" y="14324"/>
                      <a:pt x="21379" y="14700"/>
                      <a:pt x="21164" y="14861"/>
                    </a:cubicBezTo>
                    <a:cubicBezTo>
                      <a:pt x="20609" y="15254"/>
                      <a:pt x="19947" y="15397"/>
                      <a:pt x="19303" y="15612"/>
                    </a:cubicBezTo>
                    <a:cubicBezTo>
                      <a:pt x="19285" y="15576"/>
                      <a:pt x="19249" y="15559"/>
                      <a:pt x="19214" y="15559"/>
                    </a:cubicBezTo>
                    <a:lnTo>
                      <a:pt x="18909" y="15594"/>
                    </a:lnTo>
                    <a:cubicBezTo>
                      <a:pt x="19071" y="15505"/>
                      <a:pt x="19196" y="15362"/>
                      <a:pt x="19285" y="15201"/>
                    </a:cubicBezTo>
                    <a:cubicBezTo>
                      <a:pt x="19321" y="15147"/>
                      <a:pt x="19285" y="15075"/>
                      <a:pt x="19232" y="15057"/>
                    </a:cubicBezTo>
                    <a:cubicBezTo>
                      <a:pt x="19285" y="15004"/>
                      <a:pt x="19339" y="14950"/>
                      <a:pt x="19411" y="14896"/>
                    </a:cubicBezTo>
                    <a:lnTo>
                      <a:pt x="19518" y="14807"/>
                    </a:lnTo>
                    <a:cubicBezTo>
                      <a:pt x="19751" y="14646"/>
                      <a:pt x="20001" y="14503"/>
                      <a:pt x="20252" y="14377"/>
                    </a:cubicBezTo>
                    <a:cubicBezTo>
                      <a:pt x="20480" y="14257"/>
                      <a:pt x="20728" y="14196"/>
                      <a:pt x="20974" y="14196"/>
                    </a:cubicBezTo>
                    <a:close/>
                    <a:moveTo>
                      <a:pt x="9586" y="14878"/>
                    </a:moveTo>
                    <a:cubicBezTo>
                      <a:pt x="9586" y="15075"/>
                      <a:pt x="9532" y="15290"/>
                      <a:pt x="9443" y="15487"/>
                    </a:cubicBezTo>
                    <a:cubicBezTo>
                      <a:pt x="9371" y="15612"/>
                      <a:pt x="9300" y="15737"/>
                      <a:pt x="9228" y="15845"/>
                    </a:cubicBezTo>
                    <a:cubicBezTo>
                      <a:pt x="9246" y="15487"/>
                      <a:pt x="9371" y="15147"/>
                      <a:pt x="9586" y="14878"/>
                    </a:cubicBezTo>
                    <a:close/>
                    <a:moveTo>
                      <a:pt x="6132" y="15541"/>
                    </a:moveTo>
                    <a:cubicBezTo>
                      <a:pt x="6131" y="15679"/>
                      <a:pt x="6114" y="15833"/>
                      <a:pt x="6097" y="15970"/>
                    </a:cubicBezTo>
                    <a:cubicBezTo>
                      <a:pt x="6079" y="16095"/>
                      <a:pt x="6025" y="16221"/>
                      <a:pt x="5989" y="16346"/>
                    </a:cubicBezTo>
                    <a:cubicBezTo>
                      <a:pt x="5971" y="16078"/>
                      <a:pt x="6007" y="15791"/>
                      <a:pt x="6132" y="15541"/>
                    </a:cubicBezTo>
                    <a:close/>
                    <a:moveTo>
                      <a:pt x="20370" y="15607"/>
                    </a:moveTo>
                    <a:cubicBezTo>
                      <a:pt x="20934" y="15607"/>
                      <a:pt x="21481" y="15734"/>
                      <a:pt x="21737" y="16131"/>
                    </a:cubicBezTo>
                    <a:cubicBezTo>
                      <a:pt x="21855" y="16323"/>
                      <a:pt x="20826" y="16369"/>
                      <a:pt x="20404" y="16369"/>
                    </a:cubicBezTo>
                    <a:cubicBezTo>
                      <a:pt x="20315" y="16369"/>
                      <a:pt x="20252" y="16367"/>
                      <a:pt x="20234" y="16364"/>
                    </a:cubicBezTo>
                    <a:lnTo>
                      <a:pt x="20216" y="16364"/>
                    </a:lnTo>
                    <a:cubicBezTo>
                      <a:pt x="19822" y="16310"/>
                      <a:pt x="19446" y="16167"/>
                      <a:pt x="19106" y="15952"/>
                    </a:cubicBezTo>
                    <a:cubicBezTo>
                      <a:pt x="19106" y="15934"/>
                      <a:pt x="19106" y="15899"/>
                      <a:pt x="19106" y="15881"/>
                    </a:cubicBezTo>
                    <a:cubicBezTo>
                      <a:pt x="19393" y="15827"/>
                      <a:pt x="19661" y="15737"/>
                      <a:pt x="19929" y="15630"/>
                    </a:cubicBezTo>
                    <a:cubicBezTo>
                      <a:pt x="20074" y="15615"/>
                      <a:pt x="20222" y="15607"/>
                      <a:pt x="20370" y="15607"/>
                    </a:cubicBezTo>
                    <a:close/>
                    <a:moveTo>
                      <a:pt x="13559" y="16256"/>
                    </a:moveTo>
                    <a:lnTo>
                      <a:pt x="13559" y="16256"/>
                    </a:lnTo>
                    <a:cubicBezTo>
                      <a:pt x="13523" y="16400"/>
                      <a:pt x="13451" y="16525"/>
                      <a:pt x="13344" y="16632"/>
                    </a:cubicBezTo>
                    <a:cubicBezTo>
                      <a:pt x="13308" y="16668"/>
                      <a:pt x="13255" y="16722"/>
                      <a:pt x="13219" y="16757"/>
                    </a:cubicBezTo>
                    <a:cubicBezTo>
                      <a:pt x="13219" y="16722"/>
                      <a:pt x="13201" y="16704"/>
                      <a:pt x="13165" y="16704"/>
                    </a:cubicBezTo>
                    <a:lnTo>
                      <a:pt x="13165" y="16686"/>
                    </a:lnTo>
                    <a:cubicBezTo>
                      <a:pt x="13183" y="16668"/>
                      <a:pt x="13201" y="16650"/>
                      <a:pt x="13219" y="16614"/>
                    </a:cubicBezTo>
                    <a:cubicBezTo>
                      <a:pt x="13255" y="16561"/>
                      <a:pt x="13308" y="16507"/>
                      <a:pt x="13362" y="16453"/>
                    </a:cubicBezTo>
                    <a:cubicBezTo>
                      <a:pt x="13416" y="16382"/>
                      <a:pt x="13487" y="16310"/>
                      <a:pt x="13559" y="16256"/>
                    </a:cubicBezTo>
                    <a:close/>
                    <a:moveTo>
                      <a:pt x="16923" y="16596"/>
                    </a:moveTo>
                    <a:lnTo>
                      <a:pt x="17030" y="16614"/>
                    </a:lnTo>
                    <a:cubicBezTo>
                      <a:pt x="17156" y="16632"/>
                      <a:pt x="17281" y="16668"/>
                      <a:pt x="17388" y="16740"/>
                    </a:cubicBezTo>
                    <a:cubicBezTo>
                      <a:pt x="17406" y="16775"/>
                      <a:pt x="17353" y="16793"/>
                      <a:pt x="17317" y="16811"/>
                    </a:cubicBezTo>
                    <a:cubicBezTo>
                      <a:pt x="17245" y="16865"/>
                      <a:pt x="17156" y="16883"/>
                      <a:pt x="17066" y="16883"/>
                    </a:cubicBezTo>
                    <a:cubicBezTo>
                      <a:pt x="16923" y="16865"/>
                      <a:pt x="16780" y="16847"/>
                      <a:pt x="16637" y="16829"/>
                    </a:cubicBezTo>
                    <a:lnTo>
                      <a:pt x="16923" y="16596"/>
                    </a:lnTo>
                    <a:close/>
                    <a:moveTo>
                      <a:pt x="15724" y="16382"/>
                    </a:moveTo>
                    <a:lnTo>
                      <a:pt x="15724" y="16382"/>
                    </a:lnTo>
                    <a:cubicBezTo>
                      <a:pt x="15814" y="16704"/>
                      <a:pt x="15635" y="16972"/>
                      <a:pt x="15456" y="17241"/>
                    </a:cubicBezTo>
                    <a:cubicBezTo>
                      <a:pt x="15420" y="16936"/>
                      <a:pt x="15527" y="16632"/>
                      <a:pt x="15724" y="16382"/>
                    </a:cubicBezTo>
                    <a:close/>
                    <a:moveTo>
                      <a:pt x="18927" y="16024"/>
                    </a:moveTo>
                    <a:cubicBezTo>
                      <a:pt x="19303" y="16364"/>
                      <a:pt x="19804" y="16561"/>
                      <a:pt x="20305" y="16579"/>
                    </a:cubicBezTo>
                    <a:cubicBezTo>
                      <a:pt x="20627" y="16901"/>
                      <a:pt x="20878" y="17259"/>
                      <a:pt x="21075" y="17670"/>
                    </a:cubicBezTo>
                    <a:cubicBezTo>
                      <a:pt x="20091" y="17599"/>
                      <a:pt x="19357" y="16811"/>
                      <a:pt x="18838" y="16024"/>
                    </a:cubicBezTo>
                    <a:close/>
                    <a:moveTo>
                      <a:pt x="8691" y="17348"/>
                    </a:moveTo>
                    <a:lnTo>
                      <a:pt x="8691" y="17348"/>
                    </a:lnTo>
                    <a:cubicBezTo>
                      <a:pt x="8852" y="17652"/>
                      <a:pt x="8978" y="17992"/>
                      <a:pt x="9013" y="18332"/>
                    </a:cubicBezTo>
                    <a:cubicBezTo>
                      <a:pt x="8870" y="18028"/>
                      <a:pt x="8763" y="17688"/>
                      <a:pt x="8691" y="17348"/>
                    </a:cubicBezTo>
                    <a:close/>
                    <a:moveTo>
                      <a:pt x="7385" y="18619"/>
                    </a:moveTo>
                    <a:lnTo>
                      <a:pt x="7385" y="18619"/>
                    </a:lnTo>
                    <a:cubicBezTo>
                      <a:pt x="7492" y="18869"/>
                      <a:pt x="7510" y="19138"/>
                      <a:pt x="7457" y="19406"/>
                    </a:cubicBezTo>
                    <a:cubicBezTo>
                      <a:pt x="7367" y="19155"/>
                      <a:pt x="7331" y="18887"/>
                      <a:pt x="7385" y="18619"/>
                    </a:cubicBezTo>
                    <a:close/>
                    <a:moveTo>
                      <a:pt x="10892" y="14449"/>
                    </a:moveTo>
                    <a:cubicBezTo>
                      <a:pt x="11089" y="14753"/>
                      <a:pt x="11322" y="15004"/>
                      <a:pt x="11572" y="15236"/>
                    </a:cubicBezTo>
                    <a:cubicBezTo>
                      <a:pt x="12664" y="16364"/>
                      <a:pt x="12521" y="17903"/>
                      <a:pt x="12145" y="19299"/>
                    </a:cubicBezTo>
                    <a:cubicBezTo>
                      <a:pt x="12145" y="19316"/>
                      <a:pt x="12145" y="19334"/>
                      <a:pt x="12163" y="19352"/>
                    </a:cubicBezTo>
                    <a:cubicBezTo>
                      <a:pt x="12127" y="19478"/>
                      <a:pt x="12074" y="19603"/>
                      <a:pt x="12020" y="19728"/>
                    </a:cubicBezTo>
                    <a:cubicBezTo>
                      <a:pt x="12270" y="18458"/>
                      <a:pt x="12127" y="17151"/>
                      <a:pt x="11626" y="15952"/>
                    </a:cubicBezTo>
                    <a:cubicBezTo>
                      <a:pt x="11621" y="15941"/>
                      <a:pt x="11612" y="15937"/>
                      <a:pt x="11602" y="15937"/>
                    </a:cubicBezTo>
                    <a:cubicBezTo>
                      <a:pt x="11582" y="15937"/>
                      <a:pt x="11560" y="15958"/>
                      <a:pt x="11572" y="15970"/>
                    </a:cubicBezTo>
                    <a:cubicBezTo>
                      <a:pt x="11769" y="16722"/>
                      <a:pt x="11895" y="17473"/>
                      <a:pt x="11966" y="18243"/>
                    </a:cubicBezTo>
                    <a:cubicBezTo>
                      <a:pt x="12002" y="18869"/>
                      <a:pt x="11895" y="19478"/>
                      <a:pt x="11877" y="20104"/>
                    </a:cubicBezTo>
                    <a:cubicBezTo>
                      <a:pt x="11787" y="20283"/>
                      <a:pt x="11716" y="20462"/>
                      <a:pt x="11626" y="20641"/>
                    </a:cubicBezTo>
                    <a:cubicBezTo>
                      <a:pt x="11698" y="19996"/>
                      <a:pt x="11644" y="19352"/>
                      <a:pt x="11465" y="18744"/>
                    </a:cubicBezTo>
                    <a:cubicBezTo>
                      <a:pt x="11143" y="17455"/>
                      <a:pt x="11107" y="16256"/>
                      <a:pt x="11018" y="14932"/>
                    </a:cubicBezTo>
                    <a:cubicBezTo>
                      <a:pt x="11018" y="14771"/>
                      <a:pt x="10982" y="14610"/>
                      <a:pt x="10892" y="14449"/>
                    </a:cubicBezTo>
                    <a:close/>
                    <a:moveTo>
                      <a:pt x="9676" y="19907"/>
                    </a:moveTo>
                    <a:cubicBezTo>
                      <a:pt x="9676" y="20193"/>
                      <a:pt x="9604" y="20498"/>
                      <a:pt x="9461" y="20766"/>
                    </a:cubicBezTo>
                    <a:cubicBezTo>
                      <a:pt x="9443" y="20623"/>
                      <a:pt x="9425" y="20498"/>
                      <a:pt x="9407" y="20354"/>
                    </a:cubicBezTo>
                    <a:lnTo>
                      <a:pt x="9425" y="20354"/>
                    </a:lnTo>
                    <a:cubicBezTo>
                      <a:pt x="9479" y="20175"/>
                      <a:pt x="9568" y="20032"/>
                      <a:pt x="9676" y="19907"/>
                    </a:cubicBezTo>
                    <a:close/>
                    <a:moveTo>
                      <a:pt x="7671" y="21589"/>
                    </a:moveTo>
                    <a:cubicBezTo>
                      <a:pt x="7958" y="21661"/>
                      <a:pt x="8137" y="21893"/>
                      <a:pt x="8369" y="22054"/>
                    </a:cubicBezTo>
                    <a:cubicBezTo>
                      <a:pt x="8101" y="21965"/>
                      <a:pt x="7850" y="21804"/>
                      <a:pt x="7671" y="21589"/>
                    </a:cubicBezTo>
                    <a:close/>
                    <a:moveTo>
                      <a:pt x="8566" y="24936"/>
                    </a:moveTo>
                    <a:lnTo>
                      <a:pt x="8566" y="24936"/>
                    </a:lnTo>
                    <a:cubicBezTo>
                      <a:pt x="8673" y="25150"/>
                      <a:pt x="8727" y="25383"/>
                      <a:pt x="8709" y="25616"/>
                    </a:cubicBezTo>
                    <a:cubicBezTo>
                      <a:pt x="8602" y="25401"/>
                      <a:pt x="8548" y="25168"/>
                      <a:pt x="8566" y="24936"/>
                    </a:cubicBezTo>
                    <a:close/>
                    <a:moveTo>
                      <a:pt x="15963" y="23939"/>
                    </a:moveTo>
                    <a:cubicBezTo>
                      <a:pt x="16073" y="23939"/>
                      <a:pt x="16164" y="24653"/>
                      <a:pt x="16171" y="24653"/>
                    </a:cubicBezTo>
                    <a:cubicBezTo>
                      <a:pt x="16171" y="24653"/>
                      <a:pt x="16171" y="24652"/>
                      <a:pt x="16171" y="24649"/>
                    </a:cubicBezTo>
                    <a:lnTo>
                      <a:pt x="16171" y="24649"/>
                    </a:lnTo>
                    <a:cubicBezTo>
                      <a:pt x="16171" y="24989"/>
                      <a:pt x="16082" y="25347"/>
                      <a:pt x="15921" y="25669"/>
                    </a:cubicBezTo>
                    <a:cubicBezTo>
                      <a:pt x="15796" y="25938"/>
                      <a:pt x="15635" y="26188"/>
                      <a:pt x="15438" y="26403"/>
                    </a:cubicBezTo>
                    <a:cubicBezTo>
                      <a:pt x="15438" y="26367"/>
                      <a:pt x="15438" y="26331"/>
                      <a:pt x="15456" y="26296"/>
                    </a:cubicBezTo>
                    <a:cubicBezTo>
                      <a:pt x="15444" y="26235"/>
                      <a:pt x="15398" y="26199"/>
                      <a:pt x="15348" y="26199"/>
                    </a:cubicBezTo>
                    <a:cubicBezTo>
                      <a:pt x="15324" y="26199"/>
                      <a:pt x="15300" y="26207"/>
                      <a:pt x="15277" y="26224"/>
                    </a:cubicBezTo>
                    <a:lnTo>
                      <a:pt x="15223" y="26296"/>
                    </a:lnTo>
                    <a:cubicBezTo>
                      <a:pt x="15223" y="26224"/>
                      <a:pt x="15223" y="26152"/>
                      <a:pt x="15223" y="26081"/>
                    </a:cubicBezTo>
                    <a:cubicBezTo>
                      <a:pt x="15223" y="26063"/>
                      <a:pt x="15223" y="26045"/>
                      <a:pt x="15205" y="26027"/>
                    </a:cubicBezTo>
                    <a:cubicBezTo>
                      <a:pt x="15223" y="25795"/>
                      <a:pt x="15223" y="25562"/>
                      <a:pt x="15205" y="25347"/>
                    </a:cubicBezTo>
                    <a:cubicBezTo>
                      <a:pt x="15330" y="24828"/>
                      <a:pt x="15581" y="24345"/>
                      <a:pt x="15939" y="23951"/>
                    </a:cubicBezTo>
                    <a:cubicBezTo>
                      <a:pt x="15947" y="23943"/>
                      <a:pt x="15955" y="23939"/>
                      <a:pt x="15963" y="23939"/>
                    </a:cubicBezTo>
                    <a:close/>
                    <a:moveTo>
                      <a:pt x="14070" y="23984"/>
                    </a:moveTo>
                    <a:cubicBezTo>
                      <a:pt x="14108" y="23984"/>
                      <a:pt x="14152" y="23996"/>
                      <a:pt x="14203" y="24023"/>
                    </a:cubicBezTo>
                    <a:cubicBezTo>
                      <a:pt x="14561" y="24202"/>
                      <a:pt x="14811" y="24506"/>
                      <a:pt x="14937" y="24882"/>
                    </a:cubicBezTo>
                    <a:cubicBezTo>
                      <a:pt x="14990" y="25043"/>
                      <a:pt x="15026" y="25222"/>
                      <a:pt x="15044" y="25401"/>
                    </a:cubicBezTo>
                    <a:cubicBezTo>
                      <a:pt x="14990" y="25669"/>
                      <a:pt x="14973" y="25938"/>
                      <a:pt x="14973" y="26206"/>
                    </a:cubicBezTo>
                    <a:cubicBezTo>
                      <a:pt x="14955" y="26242"/>
                      <a:pt x="14937" y="26296"/>
                      <a:pt x="14919" y="26349"/>
                    </a:cubicBezTo>
                    <a:cubicBezTo>
                      <a:pt x="14883" y="26206"/>
                      <a:pt x="14847" y="26081"/>
                      <a:pt x="14794" y="25956"/>
                    </a:cubicBezTo>
                    <a:cubicBezTo>
                      <a:pt x="14773" y="25928"/>
                      <a:pt x="14747" y="25917"/>
                      <a:pt x="14723" y="25917"/>
                    </a:cubicBezTo>
                    <a:cubicBezTo>
                      <a:pt x="14685" y="25917"/>
                      <a:pt x="14650" y="25947"/>
                      <a:pt x="14650" y="25991"/>
                    </a:cubicBezTo>
                    <a:cubicBezTo>
                      <a:pt x="14686" y="26242"/>
                      <a:pt x="14740" y="26492"/>
                      <a:pt x="14794" y="26743"/>
                    </a:cubicBezTo>
                    <a:cubicBezTo>
                      <a:pt x="14722" y="26671"/>
                      <a:pt x="14668" y="26582"/>
                      <a:pt x="14597" y="26510"/>
                    </a:cubicBezTo>
                    <a:lnTo>
                      <a:pt x="14597" y="26492"/>
                    </a:lnTo>
                    <a:cubicBezTo>
                      <a:pt x="14525" y="26224"/>
                      <a:pt x="14382" y="25973"/>
                      <a:pt x="14185" y="25795"/>
                    </a:cubicBezTo>
                    <a:lnTo>
                      <a:pt x="14185" y="25777"/>
                    </a:lnTo>
                    <a:cubicBezTo>
                      <a:pt x="14024" y="25401"/>
                      <a:pt x="13917" y="25007"/>
                      <a:pt x="13863" y="24596"/>
                    </a:cubicBezTo>
                    <a:cubicBezTo>
                      <a:pt x="13848" y="24457"/>
                      <a:pt x="13832" y="23984"/>
                      <a:pt x="14070" y="23984"/>
                    </a:cubicBezTo>
                    <a:close/>
                    <a:moveTo>
                      <a:pt x="17503" y="24936"/>
                    </a:moveTo>
                    <a:cubicBezTo>
                      <a:pt x="17236" y="25376"/>
                      <a:pt x="16900" y="25763"/>
                      <a:pt x="16529" y="26081"/>
                    </a:cubicBezTo>
                    <a:cubicBezTo>
                      <a:pt x="16297" y="26278"/>
                      <a:pt x="16064" y="26457"/>
                      <a:pt x="15814" y="26618"/>
                    </a:cubicBezTo>
                    <a:lnTo>
                      <a:pt x="15509" y="26743"/>
                    </a:lnTo>
                    <a:cubicBezTo>
                      <a:pt x="15474" y="26779"/>
                      <a:pt x="15474" y="26850"/>
                      <a:pt x="15509" y="26850"/>
                    </a:cubicBezTo>
                    <a:cubicBezTo>
                      <a:pt x="15456" y="26886"/>
                      <a:pt x="15402" y="26940"/>
                      <a:pt x="15348" y="26976"/>
                    </a:cubicBezTo>
                    <a:lnTo>
                      <a:pt x="15259" y="26958"/>
                    </a:lnTo>
                    <a:cubicBezTo>
                      <a:pt x="15295" y="26886"/>
                      <a:pt x="15330" y="26815"/>
                      <a:pt x="15348" y="26761"/>
                    </a:cubicBezTo>
                    <a:cubicBezTo>
                      <a:pt x="15653" y="26475"/>
                      <a:pt x="15903" y="26152"/>
                      <a:pt x="16064" y="25777"/>
                    </a:cubicBezTo>
                    <a:cubicBezTo>
                      <a:pt x="16438" y="25332"/>
                      <a:pt x="16900" y="24958"/>
                      <a:pt x="17503" y="24936"/>
                    </a:cubicBezTo>
                    <a:close/>
                    <a:moveTo>
                      <a:pt x="13195" y="25454"/>
                    </a:moveTo>
                    <a:cubicBezTo>
                      <a:pt x="13234" y="25454"/>
                      <a:pt x="13284" y="25460"/>
                      <a:pt x="13344" y="25472"/>
                    </a:cubicBezTo>
                    <a:cubicBezTo>
                      <a:pt x="13541" y="25508"/>
                      <a:pt x="13702" y="25616"/>
                      <a:pt x="13845" y="25741"/>
                    </a:cubicBezTo>
                    <a:cubicBezTo>
                      <a:pt x="13952" y="25830"/>
                      <a:pt x="14060" y="25920"/>
                      <a:pt x="14149" y="26027"/>
                    </a:cubicBezTo>
                    <a:cubicBezTo>
                      <a:pt x="14221" y="26206"/>
                      <a:pt x="14310" y="26367"/>
                      <a:pt x="14418" y="26528"/>
                    </a:cubicBezTo>
                    <a:cubicBezTo>
                      <a:pt x="14454" y="26689"/>
                      <a:pt x="14471" y="26850"/>
                      <a:pt x="14525" y="26993"/>
                    </a:cubicBezTo>
                    <a:cubicBezTo>
                      <a:pt x="13863" y="26850"/>
                      <a:pt x="13326" y="26367"/>
                      <a:pt x="13111" y="25741"/>
                    </a:cubicBezTo>
                    <a:cubicBezTo>
                      <a:pt x="13042" y="25533"/>
                      <a:pt x="13059" y="25454"/>
                      <a:pt x="13195" y="25454"/>
                    </a:cubicBezTo>
                    <a:close/>
                    <a:moveTo>
                      <a:pt x="17335" y="26385"/>
                    </a:moveTo>
                    <a:lnTo>
                      <a:pt x="17335" y="26385"/>
                    </a:lnTo>
                    <a:cubicBezTo>
                      <a:pt x="16887" y="26725"/>
                      <a:pt x="16386" y="26922"/>
                      <a:pt x="15849" y="27011"/>
                    </a:cubicBezTo>
                    <a:cubicBezTo>
                      <a:pt x="15867" y="26958"/>
                      <a:pt x="15903" y="26922"/>
                      <a:pt x="15921" y="26868"/>
                    </a:cubicBezTo>
                    <a:cubicBezTo>
                      <a:pt x="15921" y="26832"/>
                      <a:pt x="15921" y="26815"/>
                      <a:pt x="15885" y="26797"/>
                    </a:cubicBezTo>
                    <a:cubicBezTo>
                      <a:pt x="16368" y="26707"/>
                      <a:pt x="16852" y="26528"/>
                      <a:pt x="17335" y="26385"/>
                    </a:cubicBezTo>
                    <a:close/>
                    <a:moveTo>
                      <a:pt x="10570" y="26170"/>
                    </a:moveTo>
                    <a:lnTo>
                      <a:pt x="10570" y="26170"/>
                    </a:lnTo>
                    <a:cubicBezTo>
                      <a:pt x="10552" y="26349"/>
                      <a:pt x="10499" y="26528"/>
                      <a:pt x="10427" y="26689"/>
                    </a:cubicBezTo>
                    <a:cubicBezTo>
                      <a:pt x="10373" y="26850"/>
                      <a:pt x="10302" y="26993"/>
                      <a:pt x="10230" y="27137"/>
                    </a:cubicBezTo>
                    <a:lnTo>
                      <a:pt x="10230" y="27083"/>
                    </a:lnTo>
                    <a:cubicBezTo>
                      <a:pt x="10266" y="26761"/>
                      <a:pt x="10391" y="26439"/>
                      <a:pt x="10570" y="26170"/>
                    </a:cubicBezTo>
                    <a:close/>
                    <a:moveTo>
                      <a:pt x="14740" y="27155"/>
                    </a:moveTo>
                    <a:cubicBezTo>
                      <a:pt x="14758" y="27244"/>
                      <a:pt x="14794" y="27351"/>
                      <a:pt x="14829" y="27441"/>
                    </a:cubicBezTo>
                    <a:lnTo>
                      <a:pt x="14794" y="27566"/>
                    </a:lnTo>
                    <a:cubicBezTo>
                      <a:pt x="14740" y="27423"/>
                      <a:pt x="14686" y="27298"/>
                      <a:pt x="14650" y="27155"/>
                    </a:cubicBezTo>
                    <a:close/>
                    <a:moveTo>
                      <a:pt x="15205" y="28550"/>
                    </a:moveTo>
                    <a:lnTo>
                      <a:pt x="15205" y="28550"/>
                    </a:lnTo>
                    <a:cubicBezTo>
                      <a:pt x="14990" y="28837"/>
                      <a:pt x="14740" y="29087"/>
                      <a:pt x="14436" y="29266"/>
                    </a:cubicBezTo>
                    <a:lnTo>
                      <a:pt x="14436" y="29248"/>
                    </a:lnTo>
                    <a:lnTo>
                      <a:pt x="14454" y="29230"/>
                    </a:lnTo>
                    <a:cubicBezTo>
                      <a:pt x="14489" y="29212"/>
                      <a:pt x="14489" y="29177"/>
                      <a:pt x="14471" y="29141"/>
                    </a:cubicBezTo>
                    <a:cubicBezTo>
                      <a:pt x="14668" y="28890"/>
                      <a:pt x="14919" y="28694"/>
                      <a:pt x="15205" y="28550"/>
                    </a:cubicBezTo>
                    <a:close/>
                    <a:moveTo>
                      <a:pt x="7600" y="24273"/>
                    </a:moveTo>
                    <a:cubicBezTo>
                      <a:pt x="7600" y="24274"/>
                      <a:pt x="7868" y="25097"/>
                      <a:pt x="7868" y="25115"/>
                    </a:cubicBezTo>
                    <a:cubicBezTo>
                      <a:pt x="8029" y="25687"/>
                      <a:pt x="8101" y="26278"/>
                      <a:pt x="8101" y="26868"/>
                    </a:cubicBezTo>
                    <a:cubicBezTo>
                      <a:pt x="8119" y="27620"/>
                      <a:pt x="8083" y="28371"/>
                      <a:pt x="8011" y="29123"/>
                    </a:cubicBezTo>
                    <a:lnTo>
                      <a:pt x="8011" y="29105"/>
                    </a:lnTo>
                    <a:cubicBezTo>
                      <a:pt x="7886" y="28318"/>
                      <a:pt x="7814" y="27512"/>
                      <a:pt x="7814" y="26707"/>
                    </a:cubicBezTo>
                    <a:cubicBezTo>
                      <a:pt x="7814" y="26680"/>
                      <a:pt x="7788" y="26667"/>
                      <a:pt x="7761" y="26667"/>
                    </a:cubicBezTo>
                    <a:cubicBezTo>
                      <a:pt x="7734" y="26667"/>
                      <a:pt x="7707" y="26680"/>
                      <a:pt x="7707" y="26707"/>
                    </a:cubicBezTo>
                    <a:cubicBezTo>
                      <a:pt x="7689" y="27620"/>
                      <a:pt x="7779" y="28515"/>
                      <a:pt x="7976" y="29391"/>
                    </a:cubicBezTo>
                    <a:cubicBezTo>
                      <a:pt x="7976" y="29409"/>
                      <a:pt x="7976" y="29409"/>
                      <a:pt x="7976" y="29409"/>
                    </a:cubicBezTo>
                    <a:lnTo>
                      <a:pt x="7976" y="29463"/>
                    </a:lnTo>
                    <a:cubicBezTo>
                      <a:pt x="7492" y="27781"/>
                      <a:pt x="7295" y="26027"/>
                      <a:pt x="7600" y="24273"/>
                    </a:cubicBezTo>
                    <a:close/>
                    <a:moveTo>
                      <a:pt x="13505" y="29910"/>
                    </a:moveTo>
                    <a:cubicBezTo>
                      <a:pt x="13648" y="30179"/>
                      <a:pt x="13738" y="30483"/>
                      <a:pt x="13738" y="30769"/>
                    </a:cubicBezTo>
                    <a:cubicBezTo>
                      <a:pt x="13612" y="30501"/>
                      <a:pt x="13523" y="30215"/>
                      <a:pt x="13505" y="29910"/>
                    </a:cubicBezTo>
                    <a:close/>
                    <a:moveTo>
                      <a:pt x="5847" y="28806"/>
                    </a:moveTo>
                    <a:cubicBezTo>
                      <a:pt x="5894" y="28806"/>
                      <a:pt x="5925" y="28868"/>
                      <a:pt x="5918" y="29034"/>
                    </a:cubicBezTo>
                    <a:cubicBezTo>
                      <a:pt x="5918" y="29284"/>
                      <a:pt x="5900" y="29552"/>
                      <a:pt x="5882" y="29803"/>
                    </a:cubicBezTo>
                    <a:cubicBezTo>
                      <a:pt x="5864" y="30125"/>
                      <a:pt x="5828" y="30429"/>
                      <a:pt x="5792" y="30751"/>
                    </a:cubicBezTo>
                    <a:lnTo>
                      <a:pt x="5774" y="30734"/>
                    </a:lnTo>
                    <a:cubicBezTo>
                      <a:pt x="5757" y="30716"/>
                      <a:pt x="5737" y="30708"/>
                      <a:pt x="5718" y="30708"/>
                    </a:cubicBezTo>
                    <a:cubicBezTo>
                      <a:pt x="5681" y="30708"/>
                      <a:pt x="5649" y="30740"/>
                      <a:pt x="5649" y="30787"/>
                    </a:cubicBezTo>
                    <a:lnTo>
                      <a:pt x="5649" y="30805"/>
                    </a:lnTo>
                    <a:cubicBezTo>
                      <a:pt x="5595" y="30608"/>
                      <a:pt x="5506" y="30411"/>
                      <a:pt x="5399" y="30233"/>
                    </a:cubicBezTo>
                    <a:cubicBezTo>
                      <a:pt x="5345" y="29839"/>
                      <a:pt x="5399" y="29427"/>
                      <a:pt x="5595" y="29069"/>
                    </a:cubicBezTo>
                    <a:cubicBezTo>
                      <a:pt x="5670" y="28941"/>
                      <a:pt x="5777" y="28806"/>
                      <a:pt x="5847" y="28806"/>
                    </a:cubicBezTo>
                    <a:close/>
                    <a:moveTo>
                      <a:pt x="6454" y="29409"/>
                    </a:moveTo>
                    <a:cubicBezTo>
                      <a:pt x="6580" y="29946"/>
                      <a:pt x="6329" y="30555"/>
                      <a:pt x="6132" y="31109"/>
                    </a:cubicBezTo>
                    <a:cubicBezTo>
                      <a:pt x="6114" y="30984"/>
                      <a:pt x="6097" y="30859"/>
                      <a:pt x="6079" y="30734"/>
                    </a:cubicBezTo>
                    <a:lnTo>
                      <a:pt x="6097" y="30734"/>
                    </a:lnTo>
                    <a:cubicBezTo>
                      <a:pt x="6084" y="30708"/>
                      <a:pt x="6062" y="30683"/>
                      <a:pt x="6032" y="30683"/>
                    </a:cubicBezTo>
                    <a:cubicBezTo>
                      <a:pt x="6019" y="30683"/>
                      <a:pt x="6005" y="30687"/>
                      <a:pt x="5989" y="30698"/>
                    </a:cubicBezTo>
                    <a:cubicBezTo>
                      <a:pt x="6025" y="30465"/>
                      <a:pt x="6043" y="30250"/>
                      <a:pt x="6061" y="30018"/>
                    </a:cubicBezTo>
                    <a:cubicBezTo>
                      <a:pt x="6240" y="29857"/>
                      <a:pt x="6383" y="29642"/>
                      <a:pt x="6454" y="29409"/>
                    </a:cubicBezTo>
                    <a:close/>
                    <a:moveTo>
                      <a:pt x="4056" y="29141"/>
                    </a:moveTo>
                    <a:lnTo>
                      <a:pt x="4056" y="29141"/>
                    </a:lnTo>
                    <a:cubicBezTo>
                      <a:pt x="4450" y="29356"/>
                      <a:pt x="4808" y="29660"/>
                      <a:pt x="5076" y="30036"/>
                    </a:cubicBezTo>
                    <a:cubicBezTo>
                      <a:pt x="5166" y="30143"/>
                      <a:pt x="5220" y="30268"/>
                      <a:pt x="5291" y="30394"/>
                    </a:cubicBezTo>
                    <a:cubicBezTo>
                      <a:pt x="5309" y="30519"/>
                      <a:pt x="5363" y="30662"/>
                      <a:pt x="5434" y="30787"/>
                    </a:cubicBezTo>
                    <a:lnTo>
                      <a:pt x="5399" y="30751"/>
                    </a:lnTo>
                    <a:cubicBezTo>
                      <a:pt x="5381" y="30734"/>
                      <a:pt x="5361" y="30726"/>
                      <a:pt x="5342" y="30726"/>
                    </a:cubicBezTo>
                    <a:cubicBezTo>
                      <a:pt x="5305" y="30726"/>
                      <a:pt x="5273" y="30757"/>
                      <a:pt x="5273" y="30805"/>
                    </a:cubicBezTo>
                    <a:cubicBezTo>
                      <a:pt x="5255" y="30913"/>
                      <a:pt x="5255" y="31020"/>
                      <a:pt x="5273" y="31127"/>
                    </a:cubicBezTo>
                    <a:cubicBezTo>
                      <a:pt x="5202" y="31074"/>
                      <a:pt x="5112" y="31020"/>
                      <a:pt x="5041" y="30966"/>
                    </a:cubicBezTo>
                    <a:cubicBezTo>
                      <a:pt x="4898" y="30823"/>
                      <a:pt x="4736" y="30680"/>
                      <a:pt x="4558" y="30555"/>
                    </a:cubicBezTo>
                    <a:cubicBezTo>
                      <a:pt x="4504" y="30429"/>
                      <a:pt x="4450" y="30322"/>
                      <a:pt x="4414" y="30250"/>
                    </a:cubicBezTo>
                    <a:cubicBezTo>
                      <a:pt x="4218" y="29910"/>
                      <a:pt x="4110" y="29535"/>
                      <a:pt x="4056" y="29141"/>
                    </a:cubicBezTo>
                    <a:close/>
                    <a:moveTo>
                      <a:pt x="8799" y="30000"/>
                    </a:moveTo>
                    <a:cubicBezTo>
                      <a:pt x="8799" y="30394"/>
                      <a:pt x="8530" y="30751"/>
                      <a:pt x="8351" y="31127"/>
                    </a:cubicBezTo>
                    <a:lnTo>
                      <a:pt x="8351" y="31074"/>
                    </a:lnTo>
                    <a:cubicBezTo>
                      <a:pt x="8459" y="30698"/>
                      <a:pt x="8620" y="30340"/>
                      <a:pt x="8799" y="30000"/>
                    </a:cubicBezTo>
                    <a:close/>
                    <a:moveTo>
                      <a:pt x="3401" y="30138"/>
                    </a:moveTo>
                    <a:cubicBezTo>
                      <a:pt x="3792" y="30138"/>
                      <a:pt x="4218" y="30498"/>
                      <a:pt x="4486" y="30716"/>
                    </a:cubicBezTo>
                    <a:cubicBezTo>
                      <a:pt x="4504" y="30734"/>
                      <a:pt x="4522" y="30769"/>
                      <a:pt x="4540" y="30787"/>
                    </a:cubicBezTo>
                    <a:cubicBezTo>
                      <a:pt x="4647" y="30966"/>
                      <a:pt x="4790" y="31127"/>
                      <a:pt x="4987" y="31217"/>
                    </a:cubicBezTo>
                    <a:lnTo>
                      <a:pt x="5059" y="31306"/>
                    </a:lnTo>
                    <a:cubicBezTo>
                      <a:pt x="5076" y="31324"/>
                      <a:pt x="5094" y="31342"/>
                      <a:pt x="5112" y="31378"/>
                    </a:cubicBezTo>
                    <a:cubicBezTo>
                      <a:pt x="4969" y="31324"/>
                      <a:pt x="4844" y="31306"/>
                      <a:pt x="4719" y="31306"/>
                    </a:cubicBezTo>
                    <a:cubicBezTo>
                      <a:pt x="4683" y="31306"/>
                      <a:pt x="4665" y="31324"/>
                      <a:pt x="4647" y="31342"/>
                    </a:cubicBezTo>
                    <a:lnTo>
                      <a:pt x="4647" y="31360"/>
                    </a:lnTo>
                    <a:cubicBezTo>
                      <a:pt x="4468" y="31288"/>
                      <a:pt x="4289" y="31253"/>
                      <a:pt x="4092" y="31235"/>
                    </a:cubicBezTo>
                    <a:cubicBezTo>
                      <a:pt x="3949" y="31181"/>
                      <a:pt x="3806" y="31109"/>
                      <a:pt x="3645" y="31038"/>
                    </a:cubicBezTo>
                    <a:cubicBezTo>
                      <a:pt x="3466" y="30966"/>
                      <a:pt x="3305" y="30859"/>
                      <a:pt x="3162" y="30734"/>
                    </a:cubicBezTo>
                    <a:cubicBezTo>
                      <a:pt x="2893" y="30573"/>
                      <a:pt x="3019" y="30143"/>
                      <a:pt x="3323" y="30143"/>
                    </a:cubicBezTo>
                    <a:cubicBezTo>
                      <a:pt x="3349" y="30140"/>
                      <a:pt x="3375" y="30138"/>
                      <a:pt x="3401" y="30138"/>
                    </a:cubicBezTo>
                    <a:close/>
                    <a:moveTo>
                      <a:pt x="5416" y="30966"/>
                    </a:moveTo>
                    <a:lnTo>
                      <a:pt x="5416" y="30966"/>
                    </a:lnTo>
                    <a:cubicBezTo>
                      <a:pt x="5470" y="31038"/>
                      <a:pt x="5524" y="31109"/>
                      <a:pt x="5560" y="31199"/>
                    </a:cubicBezTo>
                    <a:cubicBezTo>
                      <a:pt x="5578" y="31270"/>
                      <a:pt x="5613" y="31360"/>
                      <a:pt x="5631" y="31431"/>
                    </a:cubicBezTo>
                    <a:cubicBezTo>
                      <a:pt x="5626" y="31426"/>
                      <a:pt x="5622" y="31424"/>
                      <a:pt x="5619" y="31424"/>
                    </a:cubicBezTo>
                    <a:cubicBezTo>
                      <a:pt x="5612" y="31424"/>
                      <a:pt x="5608" y="31437"/>
                      <a:pt x="5595" y="31449"/>
                    </a:cubicBezTo>
                    <a:cubicBezTo>
                      <a:pt x="5560" y="31396"/>
                      <a:pt x="5506" y="31342"/>
                      <a:pt x="5470" y="31288"/>
                    </a:cubicBezTo>
                    <a:cubicBezTo>
                      <a:pt x="5434" y="31181"/>
                      <a:pt x="5416" y="31074"/>
                      <a:pt x="5416" y="30966"/>
                    </a:cubicBezTo>
                    <a:close/>
                    <a:moveTo>
                      <a:pt x="5882" y="31163"/>
                    </a:moveTo>
                    <a:cubicBezTo>
                      <a:pt x="5935" y="31288"/>
                      <a:pt x="5971" y="31431"/>
                      <a:pt x="5989" y="31557"/>
                    </a:cubicBezTo>
                    <a:lnTo>
                      <a:pt x="5989" y="31575"/>
                    </a:lnTo>
                    <a:cubicBezTo>
                      <a:pt x="5989" y="31593"/>
                      <a:pt x="5989" y="31610"/>
                      <a:pt x="6007" y="31610"/>
                    </a:cubicBezTo>
                    <a:cubicBezTo>
                      <a:pt x="6007" y="31664"/>
                      <a:pt x="6025" y="31718"/>
                      <a:pt x="6025" y="31789"/>
                    </a:cubicBezTo>
                    <a:lnTo>
                      <a:pt x="5989" y="31754"/>
                    </a:lnTo>
                    <a:cubicBezTo>
                      <a:pt x="5971" y="31700"/>
                      <a:pt x="5953" y="31628"/>
                      <a:pt x="5918" y="31575"/>
                    </a:cubicBezTo>
                    <a:cubicBezTo>
                      <a:pt x="5900" y="31467"/>
                      <a:pt x="5864" y="31378"/>
                      <a:pt x="5846" y="31270"/>
                    </a:cubicBezTo>
                    <a:cubicBezTo>
                      <a:pt x="5846" y="31235"/>
                      <a:pt x="5882" y="31199"/>
                      <a:pt x="5882" y="31163"/>
                    </a:cubicBezTo>
                    <a:close/>
                    <a:moveTo>
                      <a:pt x="4955" y="31470"/>
                    </a:moveTo>
                    <a:cubicBezTo>
                      <a:pt x="5107" y="31490"/>
                      <a:pt x="5244" y="31543"/>
                      <a:pt x="5381" y="31628"/>
                    </a:cubicBezTo>
                    <a:cubicBezTo>
                      <a:pt x="5470" y="31700"/>
                      <a:pt x="5578" y="31771"/>
                      <a:pt x="5703" y="31825"/>
                    </a:cubicBezTo>
                    <a:lnTo>
                      <a:pt x="5757" y="31825"/>
                    </a:lnTo>
                    <a:cubicBezTo>
                      <a:pt x="5774" y="31825"/>
                      <a:pt x="5792" y="31825"/>
                      <a:pt x="5810" y="31807"/>
                    </a:cubicBezTo>
                    <a:lnTo>
                      <a:pt x="5864" y="31933"/>
                    </a:lnTo>
                    <a:cubicBezTo>
                      <a:pt x="5525" y="31843"/>
                      <a:pt x="5222" y="31666"/>
                      <a:pt x="4955" y="31470"/>
                    </a:cubicBezTo>
                    <a:close/>
                    <a:moveTo>
                      <a:pt x="12879" y="31879"/>
                    </a:moveTo>
                    <a:lnTo>
                      <a:pt x="12879" y="31879"/>
                    </a:lnTo>
                    <a:cubicBezTo>
                      <a:pt x="13040" y="32237"/>
                      <a:pt x="13129" y="32630"/>
                      <a:pt x="13129" y="33024"/>
                    </a:cubicBezTo>
                    <a:cubicBezTo>
                      <a:pt x="12932" y="32684"/>
                      <a:pt x="12789" y="32237"/>
                      <a:pt x="12879" y="31879"/>
                    </a:cubicBezTo>
                    <a:close/>
                    <a:moveTo>
                      <a:pt x="11590" y="32559"/>
                    </a:moveTo>
                    <a:lnTo>
                      <a:pt x="11590" y="32559"/>
                    </a:lnTo>
                    <a:cubicBezTo>
                      <a:pt x="11716" y="33078"/>
                      <a:pt x="11447" y="33525"/>
                      <a:pt x="11232" y="33990"/>
                    </a:cubicBezTo>
                    <a:cubicBezTo>
                      <a:pt x="11161" y="33489"/>
                      <a:pt x="11286" y="32988"/>
                      <a:pt x="11590" y="32559"/>
                    </a:cubicBezTo>
                    <a:close/>
                    <a:moveTo>
                      <a:pt x="17442" y="30107"/>
                    </a:moveTo>
                    <a:lnTo>
                      <a:pt x="17442" y="30107"/>
                    </a:lnTo>
                    <a:cubicBezTo>
                      <a:pt x="17442" y="30107"/>
                      <a:pt x="16762" y="31628"/>
                      <a:pt x="16673" y="31789"/>
                    </a:cubicBezTo>
                    <a:cubicBezTo>
                      <a:pt x="16225" y="32541"/>
                      <a:pt x="15760" y="33257"/>
                      <a:pt x="15241" y="33955"/>
                    </a:cubicBezTo>
                    <a:cubicBezTo>
                      <a:pt x="14382" y="35136"/>
                      <a:pt x="13577" y="36317"/>
                      <a:pt x="12682" y="37462"/>
                    </a:cubicBezTo>
                    <a:cubicBezTo>
                      <a:pt x="12718" y="37176"/>
                      <a:pt x="12771" y="36907"/>
                      <a:pt x="12825" y="36621"/>
                    </a:cubicBezTo>
                    <a:cubicBezTo>
                      <a:pt x="13040" y="36031"/>
                      <a:pt x="13290" y="35458"/>
                      <a:pt x="13595" y="34921"/>
                    </a:cubicBezTo>
                    <a:cubicBezTo>
                      <a:pt x="14275" y="33776"/>
                      <a:pt x="15187" y="32774"/>
                      <a:pt x="15778" y="31557"/>
                    </a:cubicBezTo>
                    <a:cubicBezTo>
                      <a:pt x="15790" y="31531"/>
                      <a:pt x="15758" y="31506"/>
                      <a:pt x="15732" y="31506"/>
                    </a:cubicBezTo>
                    <a:cubicBezTo>
                      <a:pt x="15721" y="31506"/>
                      <a:pt x="15711" y="31510"/>
                      <a:pt x="15706" y="31521"/>
                    </a:cubicBezTo>
                    <a:cubicBezTo>
                      <a:pt x="15008" y="32648"/>
                      <a:pt x="14221" y="33740"/>
                      <a:pt x="13505" y="34849"/>
                    </a:cubicBezTo>
                    <a:cubicBezTo>
                      <a:pt x="13272" y="35225"/>
                      <a:pt x="13076" y="35637"/>
                      <a:pt x="12915" y="36048"/>
                    </a:cubicBezTo>
                    <a:cubicBezTo>
                      <a:pt x="12986" y="35673"/>
                      <a:pt x="13040" y="35297"/>
                      <a:pt x="13111" y="34921"/>
                    </a:cubicBezTo>
                    <a:cubicBezTo>
                      <a:pt x="13881" y="32809"/>
                      <a:pt x="15313" y="30859"/>
                      <a:pt x="17442" y="30107"/>
                    </a:cubicBezTo>
                    <a:close/>
                    <a:moveTo>
                      <a:pt x="10713" y="36603"/>
                    </a:moveTo>
                    <a:lnTo>
                      <a:pt x="10713" y="36603"/>
                    </a:lnTo>
                    <a:cubicBezTo>
                      <a:pt x="11071" y="36800"/>
                      <a:pt x="11268" y="37176"/>
                      <a:pt x="11447" y="37534"/>
                    </a:cubicBezTo>
                    <a:cubicBezTo>
                      <a:pt x="11071" y="37373"/>
                      <a:pt x="10785" y="37015"/>
                      <a:pt x="10713" y="36603"/>
                    </a:cubicBezTo>
                    <a:close/>
                    <a:moveTo>
                      <a:pt x="9729" y="30913"/>
                    </a:moveTo>
                    <a:cubicBezTo>
                      <a:pt x="9765" y="31754"/>
                      <a:pt x="9980" y="32630"/>
                      <a:pt x="9962" y="33454"/>
                    </a:cubicBezTo>
                    <a:cubicBezTo>
                      <a:pt x="9962" y="34939"/>
                      <a:pt x="9872" y="36424"/>
                      <a:pt x="9801" y="37910"/>
                    </a:cubicBezTo>
                    <a:cubicBezTo>
                      <a:pt x="9783" y="37856"/>
                      <a:pt x="9765" y="37802"/>
                      <a:pt x="9729" y="37748"/>
                    </a:cubicBezTo>
                    <a:lnTo>
                      <a:pt x="9747" y="37748"/>
                    </a:lnTo>
                    <a:cubicBezTo>
                      <a:pt x="9693" y="36567"/>
                      <a:pt x="9479" y="35386"/>
                      <a:pt x="9586" y="34205"/>
                    </a:cubicBezTo>
                    <a:cubicBezTo>
                      <a:pt x="9586" y="34187"/>
                      <a:pt x="9573" y="34178"/>
                      <a:pt x="9557" y="34178"/>
                    </a:cubicBezTo>
                    <a:cubicBezTo>
                      <a:pt x="9541" y="34178"/>
                      <a:pt x="9523" y="34187"/>
                      <a:pt x="9514" y="34205"/>
                    </a:cubicBezTo>
                    <a:cubicBezTo>
                      <a:pt x="9425" y="35225"/>
                      <a:pt x="9443" y="36245"/>
                      <a:pt x="9568" y="37265"/>
                    </a:cubicBezTo>
                    <a:cubicBezTo>
                      <a:pt x="9461" y="36961"/>
                      <a:pt x="9353" y="36657"/>
                      <a:pt x="9264" y="36353"/>
                    </a:cubicBezTo>
                    <a:cubicBezTo>
                      <a:pt x="9264" y="36335"/>
                      <a:pt x="9264" y="36317"/>
                      <a:pt x="9264" y="36299"/>
                    </a:cubicBezTo>
                    <a:cubicBezTo>
                      <a:pt x="8996" y="35118"/>
                      <a:pt x="8888" y="34008"/>
                      <a:pt x="9157" y="32827"/>
                    </a:cubicBezTo>
                    <a:cubicBezTo>
                      <a:pt x="9300" y="32165"/>
                      <a:pt x="9532" y="31539"/>
                      <a:pt x="9729" y="30913"/>
                    </a:cubicBezTo>
                    <a:close/>
                    <a:moveTo>
                      <a:pt x="4897" y="33883"/>
                    </a:moveTo>
                    <a:cubicBezTo>
                      <a:pt x="4981" y="33883"/>
                      <a:pt x="5118" y="33905"/>
                      <a:pt x="5327" y="33955"/>
                    </a:cubicBezTo>
                    <a:cubicBezTo>
                      <a:pt x="6097" y="34152"/>
                      <a:pt x="6812" y="34778"/>
                      <a:pt x="7385" y="35279"/>
                    </a:cubicBezTo>
                    <a:cubicBezTo>
                      <a:pt x="8298" y="36102"/>
                      <a:pt x="9067" y="37068"/>
                      <a:pt x="9640" y="38160"/>
                    </a:cubicBezTo>
                    <a:lnTo>
                      <a:pt x="9783" y="38500"/>
                    </a:lnTo>
                    <a:cubicBezTo>
                      <a:pt x="9693" y="38375"/>
                      <a:pt x="9568" y="38267"/>
                      <a:pt x="9461" y="38160"/>
                    </a:cubicBezTo>
                    <a:cubicBezTo>
                      <a:pt x="9139" y="37713"/>
                      <a:pt x="8799" y="37283"/>
                      <a:pt x="8405" y="36872"/>
                    </a:cubicBezTo>
                    <a:cubicBezTo>
                      <a:pt x="7868" y="36263"/>
                      <a:pt x="7152" y="35869"/>
                      <a:pt x="6615" y="35279"/>
                    </a:cubicBezTo>
                    <a:cubicBezTo>
                      <a:pt x="6606" y="35265"/>
                      <a:pt x="6596" y="35260"/>
                      <a:pt x="6586" y="35260"/>
                    </a:cubicBezTo>
                    <a:cubicBezTo>
                      <a:pt x="6558" y="35260"/>
                      <a:pt x="6535" y="35306"/>
                      <a:pt x="6562" y="35333"/>
                    </a:cubicBezTo>
                    <a:cubicBezTo>
                      <a:pt x="7027" y="35887"/>
                      <a:pt x="7653" y="36263"/>
                      <a:pt x="8154" y="36782"/>
                    </a:cubicBezTo>
                    <a:cubicBezTo>
                      <a:pt x="8459" y="37122"/>
                      <a:pt x="8727" y="37462"/>
                      <a:pt x="9013" y="37820"/>
                    </a:cubicBezTo>
                    <a:cubicBezTo>
                      <a:pt x="8709" y="37623"/>
                      <a:pt x="8387" y="37444"/>
                      <a:pt x="8101" y="37283"/>
                    </a:cubicBezTo>
                    <a:cubicBezTo>
                      <a:pt x="6812" y="36567"/>
                      <a:pt x="6097" y="35673"/>
                      <a:pt x="5238" y="34509"/>
                    </a:cubicBezTo>
                    <a:cubicBezTo>
                      <a:pt x="5012" y="34185"/>
                      <a:pt x="4587" y="33883"/>
                      <a:pt x="4897" y="33883"/>
                    </a:cubicBezTo>
                    <a:close/>
                    <a:moveTo>
                      <a:pt x="9658" y="40057"/>
                    </a:moveTo>
                    <a:cubicBezTo>
                      <a:pt x="9890" y="40200"/>
                      <a:pt x="10087" y="40397"/>
                      <a:pt x="10230" y="40630"/>
                    </a:cubicBezTo>
                    <a:cubicBezTo>
                      <a:pt x="9998" y="40486"/>
                      <a:pt x="9801" y="40290"/>
                      <a:pt x="9658" y="40057"/>
                    </a:cubicBezTo>
                    <a:close/>
                    <a:moveTo>
                      <a:pt x="12736" y="41113"/>
                    </a:moveTo>
                    <a:cubicBezTo>
                      <a:pt x="12628" y="41560"/>
                      <a:pt x="12467" y="41990"/>
                      <a:pt x="12252" y="42401"/>
                    </a:cubicBezTo>
                    <a:cubicBezTo>
                      <a:pt x="12252" y="42294"/>
                      <a:pt x="12252" y="42186"/>
                      <a:pt x="12252" y="42097"/>
                    </a:cubicBezTo>
                    <a:cubicBezTo>
                      <a:pt x="12378" y="41757"/>
                      <a:pt x="12539" y="41417"/>
                      <a:pt x="12736" y="41113"/>
                    </a:cubicBezTo>
                    <a:close/>
                    <a:moveTo>
                      <a:pt x="9622" y="24399"/>
                    </a:moveTo>
                    <a:cubicBezTo>
                      <a:pt x="9765" y="25455"/>
                      <a:pt x="9908" y="26510"/>
                      <a:pt x="10051" y="27566"/>
                    </a:cubicBezTo>
                    <a:lnTo>
                      <a:pt x="10069" y="27584"/>
                    </a:lnTo>
                    <a:cubicBezTo>
                      <a:pt x="10373" y="29875"/>
                      <a:pt x="10731" y="32165"/>
                      <a:pt x="11089" y="34438"/>
                    </a:cubicBezTo>
                    <a:cubicBezTo>
                      <a:pt x="11089" y="34456"/>
                      <a:pt x="11089" y="34474"/>
                      <a:pt x="11107" y="34492"/>
                    </a:cubicBezTo>
                    <a:cubicBezTo>
                      <a:pt x="11232" y="35368"/>
                      <a:pt x="11358" y="36245"/>
                      <a:pt x="11465" y="37122"/>
                    </a:cubicBezTo>
                    <a:cubicBezTo>
                      <a:pt x="11304" y="36782"/>
                      <a:pt x="11000" y="36514"/>
                      <a:pt x="10660" y="36371"/>
                    </a:cubicBezTo>
                    <a:cubicBezTo>
                      <a:pt x="10650" y="36367"/>
                      <a:pt x="10641" y="36366"/>
                      <a:pt x="10632" y="36366"/>
                    </a:cubicBezTo>
                    <a:cubicBezTo>
                      <a:pt x="10589" y="36366"/>
                      <a:pt x="10552" y="36398"/>
                      <a:pt x="10552" y="36442"/>
                    </a:cubicBezTo>
                    <a:cubicBezTo>
                      <a:pt x="10570" y="37033"/>
                      <a:pt x="10982" y="37516"/>
                      <a:pt x="11537" y="37659"/>
                    </a:cubicBezTo>
                    <a:cubicBezTo>
                      <a:pt x="11626" y="38393"/>
                      <a:pt x="11716" y="39108"/>
                      <a:pt x="11805" y="39842"/>
                    </a:cubicBezTo>
                    <a:cubicBezTo>
                      <a:pt x="11912" y="40952"/>
                      <a:pt x="11966" y="42061"/>
                      <a:pt x="11966" y="43189"/>
                    </a:cubicBezTo>
                    <a:cubicBezTo>
                      <a:pt x="11519" y="41399"/>
                      <a:pt x="10535" y="39663"/>
                      <a:pt x="9872" y="38017"/>
                    </a:cubicBezTo>
                    <a:cubicBezTo>
                      <a:pt x="9890" y="38017"/>
                      <a:pt x="9908" y="38017"/>
                      <a:pt x="9926" y="37981"/>
                    </a:cubicBezTo>
                    <a:cubicBezTo>
                      <a:pt x="10177" y="36943"/>
                      <a:pt x="10141" y="35869"/>
                      <a:pt x="10141" y="34814"/>
                    </a:cubicBezTo>
                    <a:cubicBezTo>
                      <a:pt x="10159" y="33615"/>
                      <a:pt x="10230" y="32434"/>
                      <a:pt x="10033" y="31270"/>
                    </a:cubicBezTo>
                    <a:cubicBezTo>
                      <a:pt x="10051" y="30984"/>
                      <a:pt x="9998" y="30698"/>
                      <a:pt x="9872" y="30447"/>
                    </a:cubicBezTo>
                    <a:cubicBezTo>
                      <a:pt x="9926" y="30268"/>
                      <a:pt x="9962" y="30071"/>
                      <a:pt x="9980" y="29875"/>
                    </a:cubicBezTo>
                    <a:cubicBezTo>
                      <a:pt x="9990" y="29812"/>
                      <a:pt x="9946" y="29774"/>
                      <a:pt x="9900" y="29774"/>
                    </a:cubicBezTo>
                    <a:cubicBezTo>
                      <a:pt x="9868" y="29774"/>
                      <a:pt x="9834" y="29794"/>
                      <a:pt x="9819" y="29839"/>
                    </a:cubicBezTo>
                    <a:cubicBezTo>
                      <a:pt x="9801" y="29964"/>
                      <a:pt x="9765" y="30107"/>
                      <a:pt x="9765" y="30268"/>
                    </a:cubicBezTo>
                    <a:cubicBezTo>
                      <a:pt x="9693" y="30537"/>
                      <a:pt x="9622" y="30823"/>
                      <a:pt x="9532" y="31109"/>
                    </a:cubicBezTo>
                    <a:cubicBezTo>
                      <a:pt x="9336" y="31807"/>
                      <a:pt x="9085" y="32505"/>
                      <a:pt x="8942" y="33221"/>
                    </a:cubicBezTo>
                    <a:cubicBezTo>
                      <a:pt x="8817" y="33847"/>
                      <a:pt x="8817" y="34509"/>
                      <a:pt x="8924" y="35136"/>
                    </a:cubicBezTo>
                    <a:cubicBezTo>
                      <a:pt x="8638" y="33955"/>
                      <a:pt x="8441" y="32738"/>
                      <a:pt x="8369" y="31503"/>
                    </a:cubicBezTo>
                    <a:cubicBezTo>
                      <a:pt x="8530" y="31235"/>
                      <a:pt x="8673" y="30948"/>
                      <a:pt x="8781" y="30662"/>
                    </a:cubicBezTo>
                    <a:cubicBezTo>
                      <a:pt x="8924" y="30376"/>
                      <a:pt x="8978" y="30054"/>
                      <a:pt x="8924" y="29749"/>
                    </a:cubicBezTo>
                    <a:cubicBezTo>
                      <a:pt x="8914" y="29709"/>
                      <a:pt x="8876" y="29686"/>
                      <a:pt x="8838" y="29686"/>
                    </a:cubicBezTo>
                    <a:cubicBezTo>
                      <a:pt x="8808" y="29686"/>
                      <a:pt x="8779" y="29700"/>
                      <a:pt x="8763" y="29731"/>
                    </a:cubicBezTo>
                    <a:cubicBezTo>
                      <a:pt x="8584" y="30000"/>
                      <a:pt x="8441" y="30286"/>
                      <a:pt x="8333" y="30590"/>
                    </a:cubicBezTo>
                    <a:cubicBezTo>
                      <a:pt x="8333" y="30179"/>
                      <a:pt x="8333" y="29767"/>
                      <a:pt x="8351" y="29338"/>
                    </a:cubicBezTo>
                    <a:cubicBezTo>
                      <a:pt x="8441" y="27781"/>
                      <a:pt x="8799" y="26260"/>
                      <a:pt x="9425" y="24828"/>
                    </a:cubicBezTo>
                    <a:cubicBezTo>
                      <a:pt x="9461" y="24936"/>
                      <a:pt x="9497" y="25043"/>
                      <a:pt x="9514" y="25168"/>
                    </a:cubicBezTo>
                    <a:cubicBezTo>
                      <a:pt x="9514" y="25191"/>
                      <a:pt x="9530" y="25201"/>
                      <a:pt x="9548" y="25201"/>
                    </a:cubicBezTo>
                    <a:cubicBezTo>
                      <a:pt x="9574" y="25201"/>
                      <a:pt x="9604" y="25181"/>
                      <a:pt x="9604" y="25150"/>
                    </a:cubicBezTo>
                    <a:cubicBezTo>
                      <a:pt x="9586" y="24971"/>
                      <a:pt x="9568" y="24792"/>
                      <a:pt x="9532" y="24613"/>
                    </a:cubicBezTo>
                    <a:cubicBezTo>
                      <a:pt x="9568" y="24542"/>
                      <a:pt x="9604" y="24470"/>
                      <a:pt x="9622" y="24399"/>
                    </a:cubicBezTo>
                    <a:close/>
                    <a:moveTo>
                      <a:pt x="11197" y="44280"/>
                    </a:moveTo>
                    <a:lnTo>
                      <a:pt x="11197" y="44280"/>
                    </a:lnTo>
                    <a:cubicBezTo>
                      <a:pt x="11608" y="44602"/>
                      <a:pt x="11626" y="45264"/>
                      <a:pt x="11769" y="45765"/>
                    </a:cubicBezTo>
                    <a:cubicBezTo>
                      <a:pt x="11447" y="45336"/>
                      <a:pt x="11250" y="44817"/>
                      <a:pt x="11197" y="44280"/>
                    </a:cubicBezTo>
                    <a:close/>
                    <a:moveTo>
                      <a:pt x="12986" y="45443"/>
                    </a:moveTo>
                    <a:lnTo>
                      <a:pt x="12986" y="45443"/>
                    </a:lnTo>
                    <a:cubicBezTo>
                      <a:pt x="12915" y="46123"/>
                      <a:pt x="12485" y="46660"/>
                      <a:pt x="12091" y="47197"/>
                    </a:cubicBezTo>
                    <a:cubicBezTo>
                      <a:pt x="12091" y="47108"/>
                      <a:pt x="12109" y="47018"/>
                      <a:pt x="12109" y="46929"/>
                    </a:cubicBezTo>
                    <a:lnTo>
                      <a:pt x="12127" y="46929"/>
                    </a:lnTo>
                    <a:cubicBezTo>
                      <a:pt x="12396" y="46445"/>
                      <a:pt x="12521" y="45783"/>
                      <a:pt x="12986" y="45443"/>
                    </a:cubicBezTo>
                    <a:close/>
                    <a:moveTo>
                      <a:pt x="10794" y="1"/>
                    </a:moveTo>
                    <a:cubicBezTo>
                      <a:pt x="10785" y="1"/>
                      <a:pt x="10776" y="3"/>
                      <a:pt x="10767" y="8"/>
                    </a:cubicBezTo>
                    <a:cubicBezTo>
                      <a:pt x="10069" y="187"/>
                      <a:pt x="9908" y="849"/>
                      <a:pt x="9890" y="1493"/>
                    </a:cubicBezTo>
                    <a:cubicBezTo>
                      <a:pt x="9658" y="956"/>
                      <a:pt x="9336" y="473"/>
                      <a:pt x="8924" y="61"/>
                    </a:cubicBezTo>
                    <a:cubicBezTo>
                      <a:pt x="8911" y="49"/>
                      <a:pt x="8894" y="43"/>
                      <a:pt x="8877" y="43"/>
                    </a:cubicBezTo>
                    <a:cubicBezTo>
                      <a:pt x="8846" y="43"/>
                      <a:pt x="8817" y="62"/>
                      <a:pt x="8817" y="97"/>
                    </a:cubicBezTo>
                    <a:cubicBezTo>
                      <a:pt x="8548" y="759"/>
                      <a:pt x="8530" y="1493"/>
                      <a:pt x="8745" y="2173"/>
                    </a:cubicBezTo>
                    <a:cubicBezTo>
                      <a:pt x="8387" y="1833"/>
                      <a:pt x="7958" y="1547"/>
                      <a:pt x="7510" y="1332"/>
                    </a:cubicBezTo>
                    <a:cubicBezTo>
                      <a:pt x="7503" y="1329"/>
                      <a:pt x="7496" y="1328"/>
                      <a:pt x="7489" y="1328"/>
                    </a:cubicBezTo>
                    <a:cubicBezTo>
                      <a:pt x="7444" y="1328"/>
                      <a:pt x="7408" y="1375"/>
                      <a:pt x="7439" y="1421"/>
                    </a:cubicBezTo>
                    <a:cubicBezTo>
                      <a:pt x="7779" y="2083"/>
                      <a:pt x="7779" y="2853"/>
                      <a:pt x="8226" y="3497"/>
                    </a:cubicBezTo>
                    <a:cubicBezTo>
                      <a:pt x="8494" y="3801"/>
                      <a:pt x="8834" y="4052"/>
                      <a:pt x="9210" y="4231"/>
                    </a:cubicBezTo>
                    <a:cubicBezTo>
                      <a:pt x="9228" y="4410"/>
                      <a:pt x="9318" y="4589"/>
                      <a:pt x="9425" y="4750"/>
                    </a:cubicBezTo>
                    <a:cubicBezTo>
                      <a:pt x="9568" y="4929"/>
                      <a:pt x="9765" y="5036"/>
                      <a:pt x="9998" y="5054"/>
                    </a:cubicBezTo>
                    <a:cubicBezTo>
                      <a:pt x="9837" y="6307"/>
                      <a:pt x="9658" y="7559"/>
                      <a:pt x="9479" y="8830"/>
                    </a:cubicBezTo>
                    <a:cubicBezTo>
                      <a:pt x="9371" y="8508"/>
                      <a:pt x="9300" y="8186"/>
                      <a:pt x="9246" y="7864"/>
                    </a:cubicBezTo>
                    <a:lnTo>
                      <a:pt x="9246" y="7864"/>
                    </a:lnTo>
                    <a:cubicBezTo>
                      <a:pt x="9336" y="8114"/>
                      <a:pt x="9336" y="8365"/>
                      <a:pt x="9425" y="8633"/>
                    </a:cubicBezTo>
                    <a:cubicBezTo>
                      <a:pt x="9425" y="8651"/>
                      <a:pt x="9443" y="8660"/>
                      <a:pt x="9461" y="8660"/>
                    </a:cubicBezTo>
                    <a:cubicBezTo>
                      <a:pt x="9479" y="8660"/>
                      <a:pt x="9497" y="8651"/>
                      <a:pt x="9497" y="8633"/>
                    </a:cubicBezTo>
                    <a:cubicBezTo>
                      <a:pt x="9532" y="8257"/>
                      <a:pt x="9425" y="7882"/>
                      <a:pt x="9228" y="7577"/>
                    </a:cubicBezTo>
                    <a:cubicBezTo>
                      <a:pt x="9214" y="7556"/>
                      <a:pt x="9192" y="7546"/>
                      <a:pt x="9170" y="7546"/>
                    </a:cubicBezTo>
                    <a:cubicBezTo>
                      <a:pt x="9136" y="7546"/>
                      <a:pt x="9103" y="7570"/>
                      <a:pt x="9103" y="7613"/>
                    </a:cubicBezTo>
                    <a:cubicBezTo>
                      <a:pt x="9085" y="8096"/>
                      <a:pt x="9210" y="8597"/>
                      <a:pt x="9461" y="9027"/>
                    </a:cubicBezTo>
                    <a:cubicBezTo>
                      <a:pt x="9282" y="10333"/>
                      <a:pt x="9139" y="11639"/>
                      <a:pt x="9031" y="12946"/>
                    </a:cubicBezTo>
                    <a:cubicBezTo>
                      <a:pt x="8960" y="12821"/>
                      <a:pt x="8834" y="12749"/>
                      <a:pt x="8709" y="12731"/>
                    </a:cubicBezTo>
                    <a:cubicBezTo>
                      <a:pt x="8656" y="12731"/>
                      <a:pt x="8620" y="12767"/>
                      <a:pt x="8620" y="12821"/>
                    </a:cubicBezTo>
                    <a:cubicBezTo>
                      <a:pt x="8656" y="13143"/>
                      <a:pt x="8745" y="13465"/>
                      <a:pt x="8888" y="13787"/>
                    </a:cubicBezTo>
                    <a:cubicBezTo>
                      <a:pt x="8906" y="13841"/>
                      <a:pt x="8942" y="13894"/>
                      <a:pt x="8978" y="13966"/>
                    </a:cubicBezTo>
                    <a:cubicBezTo>
                      <a:pt x="8942" y="14610"/>
                      <a:pt x="8924" y="15272"/>
                      <a:pt x="8942" y="15916"/>
                    </a:cubicBezTo>
                    <a:cubicBezTo>
                      <a:pt x="8942" y="16525"/>
                      <a:pt x="8960" y="17115"/>
                      <a:pt x="8996" y="17706"/>
                    </a:cubicBezTo>
                    <a:cubicBezTo>
                      <a:pt x="8906" y="17473"/>
                      <a:pt x="8763" y="17259"/>
                      <a:pt x="8584" y="17062"/>
                    </a:cubicBezTo>
                    <a:cubicBezTo>
                      <a:pt x="8566" y="17050"/>
                      <a:pt x="8546" y="17044"/>
                      <a:pt x="8528" y="17044"/>
                    </a:cubicBezTo>
                    <a:cubicBezTo>
                      <a:pt x="8490" y="17044"/>
                      <a:pt x="8459" y="17068"/>
                      <a:pt x="8459" y="17115"/>
                    </a:cubicBezTo>
                    <a:cubicBezTo>
                      <a:pt x="8530" y="17706"/>
                      <a:pt x="8727" y="18261"/>
                      <a:pt x="9031" y="18762"/>
                    </a:cubicBezTo>
                    <a:cubicBezTo>
                      <a:pt x="9031" y="18762"/>
                      <a:pt x="9049" y="18762"/>
                      <a:pt x="9049" y="18780"/>
                    </a:cubicBezTo>
                    <a:cubicBezTo>
                      <a:pt x="9157" y="20515"/>
                      <a:pt x="9353" y="22251"/>
                      <a:pt x="9568" y="23987"/>
                    </a:cubicBezTo>
                    <a:cubicBezTo>
                      <a:pt x="9532" y="24059"/>
                      <a:pt x="9479" y="24130"/>
                      <a:pt x="9443" y="24202"/>
                    </a:cubicBezTo>
                    <a:cubicBezTo>
                      <a:pt x="9121" y="22645"/>
                      <a:pt x="8333" y="21160"/>
                      <a:pt x="7564" y="19746"/>
                    </a:cubicBezTo>
                    <a:cubicBezTo>
                      <a:pt x="7564" y="19746"/>
                      <a:pt x="7564" y="19728"/>
                      <a:pt x="7564" y="19710"/>
                    </a:cubicBezTo>
                    <a:cubicBezTo>
                      <a:pt x="7618" y="19495"/>
                      <a:pt x="7636" y="19263"/>
                      <a:pt x="7618" y="19048"/>
                    </a:cubicBezTo>
                    <a:cubicBezTo>
                      <a:pt x="7618" y="18780"/>
                      <a:pt x="7528" y="18547"/>
                      <a:pt x="7349" y="18350"/>
                    </a:cubicBezTo>
                    <a:cubicBezTo>
                      <a:pt x="7336" y="18337"/>
                      <a:pt x="7319" y="18332"/>
                      <a:pt x="7302" y="18332"/>
                    </a:cubicBezTo>
                    <a:cubicBezTo>
                      <a:pt x="7269" y="18332"/>
                      <a:pt x="7235" y="18351"/>
                      <a:pt x="7224" y="18386"/>
                    </a:cubicBezTo>
                    <a:cubicBezTo>
                      <a:pt x="7170" y="18601"/>
                      <a:pt x="7152" y="18833"/>
                      <a:pt x="7188" y="19066"/>
                    </a:cubicBezTo>
                    <a:lnTo>
                      <a:pt x="6973" y="18690"/>
                    </a:lnTo>
                    <a:cubicBezTo>
                      <a:pt x="6598" y="18010"/>
                      <a:pt x="6258" y="17294"/>
                      <a:pt x="5953" y="16596"/>
                    </a:cubicBezTo>
                    <a:lnTo>
                      <a:pt x="5971" y="16596"/>
                    </a:lnTo>
                    <a:cubicBezTo>
                      <a:pt x="6293" y="16310"/>
                      <a:pt x="6275" y="15666"/>
                      <a:pt x="6222" y="15290"/>
                    </a:cubicBezTo>
                    <a:cubicBezTo>
                      <a:pt x="6222" y="15252"/>
                      <a:pt x="6186" y="15214"/>
                      <a:pt x="6152" y="15214"/>
                    </a:cubicBezTo>
                    <a:cubicBezTo>
                      <a:pt x="6138" y="15214"/>
                      <a:pt x="6125" y="15221"/>
                      <a:pt x="6114" y="15236"/>
                    </a:cubicBezTo>
                    <a:cubicBezTo>
                      <a:pt x="5900" y="15541"/>
                      <a:pt x="5792" y="15899"/>
                      <a:pt x="5810" y="16256"/>
                    </a:cubicBezTo>
                    <a:cubicBezTo>
                      <a:pt x="5130" y="14574"/>
                      <a:pt x="4593" y="12838"/>
                      <a:pt x="4200" y="11067"/>
                    </a:cubicBezTo>
                    <a:cubicBezTo>
                      <a:pt x="4235" y="11013"/>
                      <a:pt x="4253" y="10959"/>
                      <a:pt x="4289" y="10924"/>
                    </a:cubicBezTo>
                    <a:cubicBezTo>
                      <a:pt x="4396" y="10834"/>
                      <a:pt x="4468" y="10727"/>
                      <a:pt x="4504" y="10584"/>
                    </a:cubicBezTo>
                    <a:cubicBezTo>
                      <a:pt x="4933" y="10530"/>
                      <a:pt x="5345" y="10405"/>
                      <a:pt x="5721" y="10226"/>
                    </a:cubicBezTo>
                    <a:cubicBezTo>
                      <a:pt x="5935" y="10118"/>
                      <a:pt x="6454" y="9653"/>
                      <a:pt x="6025" y="9456"/>
                    </a:cubicBezTo>
                    <a:cubicBezTo>
                      <a:pt x="6013" y="9456"/>
                      <a:pt x="6000" y="9456"/>
                      <a:pt x="5988" y="9458"/>
                    </a:cubicBezTo>
                    <a:lnTo>
                      <a:pt x="5988" y="9458"/>
                    </a:lnTo>
                    <a:cubicBezTo>
                      <a:pt x="6232" y="9155"/>
                      <a:pt x="6395" y="8794"/>
                      <a:pt x="6454" y="8400"/>
                    </a:cubicBezTo>
                    <a:cubicBezTo>
                      <a:pt x="6454" y="8365"/>
                      <a:pt x="6419" y="8329"/>
                      <a:pt x="6383" y="8329"/>
                    </a:cubicBezTo>
                    <a:cubicBezTo>
                      <a:pt x="6334" y="8323"/>
                      <a:pt x="6285" y="8320"/>
                      <a:pt x="6237" y="8320"/>
                    </a:cubicBezTo>
                    <a:cubicBezTo>
                      <a:pt x="5840" y="8320"/>
                      <a:pt x="5461" y="8513"/>
                      <a:pt x="5238" y="8848"/>
                    </a:cubicBezTo>
                    <a:cubicBezTo>
                      <a:pt x="5452" y="8383"/>
                      <a:pt x="5506" y="7864"/>
                      <a:pt x="5416" y="7363"/>
                    </a:cubicBezTo>
                    <a:cubicBezTo>
                      <a:pt x="5416" y="7342"/>
                      <a:pt x="5398" y="7333"/>
                      <a:pt x="5376" y="7333"/>
                    </a:cubicBezTo>
                    <a:cubicBezTo>
                      <a:pt x="5360" y="7333"/>
                      <a:pt x="5342" y="7337"/>
                      <a:pt x="5327" y="7345"/>
                    </a:cubicBezTo>
                    <a:cubicBezTo>
                      <a:pt x="5041" y="7649"/>
                      <a:pt x="4790" y="7989"/>
                      <a:pt x="4593" y="8347"/>
                    </a:cubicBezTo>
                    <a:cubicBezTo>
                      <a:pt x="4540" y="7846"/>
                      <a:pt x="4379" y="7363"/>
                      <a:pt x="4110" y="6933"/>
                    </a:cubicBezTo>
                    <a:cubicBezTo>
                      <a:pt x="4100" y="6912"/>
                      <a:pt x="4077" y="6903"/>
                      <a:pt x="4056" y="6903"/>
                    </a:cubicBezTo>
                    <a:cubicBezTo>
                      <a:pt x="4042" y="6903"/>
                      <a:pt x="4028" y="6908"/>
                      <a:pt x="4021" y="6915"/>
                    </a:cubicBezTo>
                    <a:cubicBezTo>
                      <a:pt x="3645" y="7309"/>
                      <a:pt x="3466" y="7846"/>
                      <a:pt x="3537" y="8365"/>
                    </a:cubicBezTo>
                    <a:cubicBezTo>
                      <a:pt x="3287" y="8007"/>
                      <a:pt x="2983" y="7649"/>
                      <a:pt x="2768" y="7345"/>
                    </a:cubicBezTo>
                    <a:cubicBezTo>
                      <a:pt x="2759" y="7327"/>
                      <a:pt x="2741" y="7318"/>
                      <a:pt x="2721" y="7318"/>
                    </a:cubicBezTo>
                    <a:cubicBezTo>
                      <a:pt x="2701" y="7318"/>
                      <a:pt x="2679" y="7327"/>
                      <a:pt x="2661" y="7345"/>
                    </a:cubicBezTo>
                    <a:cubicBezTo>
                      <a:pt x="2177" y="7917"/>
                      <a:pt x="2285" y="8723"/>
                      <a:pt x="2679" y="9331"/>
                    </a:cubicBezTo>
                    <a:cubicBezTo>
                      <a:pt x="2303" y="9170"/>
                      <a:pt x="1891" y="9045"/>
                      <a:pt x="1480" y="9009"/>
                    </a:cubicBezTo>
                    <a:cubicBezTo>
                      <a:pt x="1426" y="9009"/>
                      <a:pt x="1390" y="9045"/>
                      <a:pt x="1408" y="9098"/>
                    </a:cubicBezTo>
                    <a:cubicBezTo>
                      <a:pt x="1712" y="10226"/>
                      <a:pt x="2786" y="10691"/>
                      <a:pt x="3842" y="10816"/>
                    </a:cubicBezTo>
                    <a:cubicBezTo>
                      <a:pt x="3860" y="10816"/>
                      <a:pt x="3878" y="10816"/>
                      <a:pt x="3878" y="10798"/>
                    </a:cubicBezTo>
                    <a:cubicBezTo>
                      <a:pt x="3895" y="10798"/>
                      <a:pt x="3913" y="10816"/>
                      <a:pt x="3913" y="10816"/>
                    </a:cubicBezTo>
                    <a:cubicBezTo>
                      <a:pt x="3967" y="10816"/>
                      <a:pt x="4003" y="10781"/>
                      <a:pt x="3967" y="10745"/>
                    </a:cubicBezTo>
                    <a:cubicBezTo>
                      <a:pt x="3895" y="10673"/>
                      <a:pt x="3824" y="10602"/>
                      <a:pt x="3770" y="10512"/>
                    </a:cubicBezTo>
                    <a:lnTo>
                      <a:pt x="3770" y="10476"/>
                    </a:lnTo>
                    <a:cubicBezTo>
                      <a:pt x="3842" y="10548"/>
                      <a:pt x="3931" y="10637"/>
                      <a:pt x="3985" y="10727"/>
                    </a:cubicBezTo>
                    <a:cubicBezTo>
                      <a:pt x="3985" y="10781"/>
                      <a:pt x="4039" y="10816"/>
                      <a:pt x="4074" y="10834"/>
                    </a:cubicBezTo>
                    <a:lnTo>
                      <a:pt x="4092" y="10906"/>
                    </a:lnTo>
                    <a:lnTo>
                      <a:pt x="4074" y="10959"/>
                    </a:lnTo>
                    <a:lnTo>
                      <a:pt x="4074" y="10977"/>
                    </a:lnTo>
                    <a:cubicBezTo>
                      <a:pt x="4039" y="11031"/>
                      <a:pt x="4092" y="11103"/>
                      <a:pt x="4146" y="11103"/>
                    </a:cubicBezTo>
                    <a:cubicBezTo>
                      <a:pt x="4325" y="11944"/>
                      <a:pt x="4522" y="12785"/>
                      <a:pt x="4754" y="13608"/>
                    </a:cubicBezTo>
                    <a:lnTo>
                      <a:pt x="4736" y="13608"/>
                    </a:lnTo>
                    <a:cubicBezTo>
                      <a:pt x="4396" y="13590"/>
                      <a:pt x="4110" y="13340"/>
                      <a:pt x="4074" y="13000"/>
                    </a:cubicBezTo>
                    <a:lnTo>
                      <a:pt x="4074" y="13000"/>
                    </a:lnTo>
                    <a:cubicBezTo>
                      <a:pt x="4182" y="13071"/>
                      <a:pt x="4271" y="13143"/>
                      <a:pt x="4343" y="13232"/>
                    </a:cubicBezTo>
                    <a:cubicBezTo>
                      <a:pt x="4432" y="13357"/>
                      <a:pt x="4522" y="13465"/>
                      <a:pt x="4629" y="13554"/>
                    </a:cubicBezTo>
                    <a:cubicBezTo>
                      <a:pt x="4637" y="13563"/>
                      <a:pt x="4646" y="13566"/>
                      <a:pt x="4654" y="13566"/>
                    </a:cubicBezTo>
                    <a:cubicBezTo>
                      <a:pt x="4680" y="13566"/>
                      <a:pt x="4701" y="13528"/>
                      <a:pt x="4701" y="13501"/>
                    </a:cubicBezTo>
                    <a:cubicBezTo>
                      <a:pt x="4647" y="13357"/>
                      <a:pt x="4558" y="13232"/>
                      <a:pt x="4450" y="13143"/>
                    </a:cubicBezTo>
                    <a:cubicBezTo>
                      <a:pt x="4343" y="13017"/>
                      <a:pt x="4200" y="12910"/>
                      <a:pt x="4056" y="12821"/>
                    </a:cubicBezTo>
                    <a:cubicBezTo>
                      <a:pt x="4042" y="12816"/>
                      <a:pt x="4029" y="12814"/>
                      <a:pt x="4017" y="12814"/>
                    </a:cubicBezTo>
                    <a:cubicBezTo>
                      <a:pt x="3985" y="12814"/>
                      <a:pt x="3962" y="12830"/>
                      <a:pt x="3949" y="12856"/>
                    </a:cubicBezTo>
                    <a:cubicBezTo>
                      <a:pt x="3882" y="13294"/>
                      <a:pt x="4226" y="13684"/>
                      <a:pt x="4655" y="13684"/>
                    </a:cubicBezTo>
                    <a:cubicBezTo>
                      <a:pt x="4682" y="13684"/>
                      <a:pt x="4709" y="13683"/>
                      <a:pt x="4736" y="13680"/>
                    </a:cubicBezTo>
                    <a:cubicBezTo>
                      <a:pt x="4754" y="13680"/>
                      <a:pt x="4754" y="13680"/>
                      <a:pt x="4772" y="13662"/>
                    </a:cubicBezTo>
                    <a:cubicBezTo>
                      <a:pt x="5112" y="14932"/>
                      <a:pt x="5578" y="16167"/>
                      <a:pt x="6150" y="17348"/>
                    </a:cubicBezTo>
                    <a:cubicBezTo>
                      <a:pt x="5864" y="16990"/>
                      <a:pt x="5578" y="16614"/>
                      <a:pt x="5273" y="16239"/>
                    </a:cubicBezTo>
                    <a:cubicBezTo>
                      <a:pt x="4164" y="14324"/>
                      <a:pt x="2553" y="12498"/>
                      <a:pt x="173" y="12445"/>
                    </a:cubicBezTo>
                    <a:cubicBezTo>
                      <a:pt x="120" y="12463"/>
                      <a:pt x="120" y="12534"/>
                      <a:pt x="173" y="12534"/>
                    </a:cubicBezTo>
                    <a:cubicBezTo>
                      <a:pt x="1390" y="12803"/>
                      <a:pt x="2410" y="13089"/>
                      <a:pt x="3376" y="13930"/>
                    </a:cubicBezTo>
                    <a:cubicBezTo>
                      <a:pt x="3913" y="14431"/>
                      <a:pt x="4396" y="15022"/>
                      <a:pt x="4790" y="15648"/>
                    </a:cubicBezTo>
                    <a:cubicBezTo>
                      <a:pt x="3573" y="14216"/>
                      <a:pt x="2160" y="12964"/>
                      <a:pt x="227" y="12588"/>
                    </a:cubicBezTo>
                    <a:cubicBezTo>
                      <a:pt x="191" y="12588"/>
                      <a:pt x="173" y="12642"/>
                      <a:pt x="209" y="12660"/>
                    </a:cubicBezTo>
                    <a:cubicBezTo>
                      <a:pt x="1659" y="13214"/>
                      <a:pt x="2840" y="13823"/>
                      <a:pt x="3949" y="14914"/>
                    </a:cubicBezTo>
                    <a:cubicBezTo>
                      <a:pt x="4432" y="15379"/>
                      <a:pt x="4861" y="15862"/>
                      <a:pt x="5272" y="16380"/>
                    </a:cubicBezTo>
                    <a:lnTo>
                      <a:pt x="5272" y="16380"/>
                    </a:lnTo>
                    <a:cubicBezTo>
                      <a:pt x="4665" y="15767"/>
                      <a:pt x="3834" y="15465"/>
                      <a:pt x="3072" y="15093"/>
                    </a:cubicBezTo>
                    <a:cubicBezTo>
                      <a:pt x="1891" y="14503"/>
                      <a:pt x="996" y="13518"/>
                      <a:pt x="84" y="12588"/>
                    </a:cubicBezTo>
                    <a:cubicBezTo>
                      <a:pt x="77" y="12585"/>
                      <a:pt x="70" y="12583"/>
                      <a:pt x="63" y="12583"/>
                    </a:cubicBezTo>
                    <a:cubicBezTo>
                      <a:pt x="31" y="12583"/>
                      <a:pt x="1" y="12612"/>
                      <a:pt x="30" y="12642"/>
                    </a:cubicBezTo>
                    <a:cubicBezTo>
                      <a:pt x="674" y="13411"/>
                      <a:pt x="1426" y="14109"/>
                      <a:pt x="2213" y="14717"/>
                    </a:cubicBezTo>
                    <a:cubicBezTo>
                      <a:pt x="3197" y="15433"/>
                      <a:pt x="4343" y="15791"/>
                      <a:pt x="5309" y="16543"/>
                    </a:cubicBezTo>
                    <a:cubicBezTo>
                      <a:pt x="5318" y="16552"/>
                      <a:pt x="5327" y="16556"/>
                      <a:pt x="5336" y="16556"/>
                    </a:cubicBezTo>
                    <a:cubicBezTo>
                      <a:pt x="5345" y="16556"/>
                      <a:pt x="5354" y="16552"/>
                      <a:pt x="5363" y="16543"/>
                    </a:cubicBezTo>
                    <a:lnTo>
                      <a:pt x="5399" y="16579"/>
                    </a:lnTo>
                    <a:cubicBezTo>
                      <a:pt x="5399" y="16596"/>
                      <a:pt x="5416" y="16596"/>
                      <a:pt x="5434" y="16596"/>
                    </a:cubicBezTo>
                    <a:cubicBezTo>
                      <a:pt x="5721" y="16954"/>
                      <a:pt x="6025" y="17330"/>
                      <a:pt x="6311" y="17688"/>
                    </a:cubicBezTo>
                    <a:cubicBezTo>
                      <a:pt x="7027" y="19120"/>
                      <a:pt x="7797" y="20480"/>
                      <a:pt x="8423" y="21893"/>
                    </a:cubicBezTo>
                    <a:cubicBezTo>
                      <a:pt x="8190" y="21625"/>
                      <a:pt x="7868" y="21428"/>
                      <a:pt x="7492" y="21392"/>
                    </a:cubicBezTo>
                    <a:cubicBezTo>
                      <a:pt x="7439" y="21392"/>
                      <a:pt x="7403" y="21464"/>
                      <a:pt x="7421" y="21500"/>
                    </a:cubicBezTo>
                    <a:cubicBezTo>
                      <a:pt x="7636" y="21911"/>
                      <a:pt x="8029" y="22162"/>
                      <a:pt x="8477" y="22198"/>
                    </a:cubicBezTo>
                    <a:cubicBezTo>
                      <a:pt x="8491" y="22198"/>
                      <a:pt x="8518" y="22173"/>
                      <a:pt x="8517" y="22155"/>
                    </a:cubicBezTo>
                    <a:lnTo>
                      <a:pt x="8517" y="22155"/>
                    </a:lnTo>
                    <a:cubicBezTo>
                      <a:pt x="8855" y="22903"/>
                      <a:pt x="9122" y="23669"/>
                      <a:pt x="9336" y="24452"/>
                    </a:cubicBezTo>
                    <a:cubicBezTo>
                      <a:pt x="9157" y="24882"/>
                      <a:pt x="8978" y="25311"/>
                      <a:pt x="8834" y="25741"/>
                    </a:cubicBezTo>
                    <a:cubicBezTo>
                      <a:pt x="8870" y="25383"/>
                      <a:pt x="8852" y="24953"/>
                      <a:pt x="8548" y="24721"/>
                    </a:cubicBezTo>
                    <a:cubicBezTo>
                      <a:pt x="8535" y="24708"/>
                      <a:pt x="8518" y="24702"/>
                      <a:pt x="8501" y="24702"/>
                    </a:cubicBezTo>
                    <a:cubicBezTo>
                      <a:pt x="8468" y="24702"/>
                      <a:pt x="8434" y="24722"/>
                      <a:pt x="8423" y="24757"/>
                    </a:cubicBezTo>
                    <a:cubicBezTo>
                      <a:pt x="8333" y="25150"/>
                      <a:pt x="8441" y="25580"/>
                      <a:pt x="8709" y="25902"/>
                    </a:cubicBezTo>
                    <a:lnTo>
                      <a:pt x="8709" y="25956"/>
                    </a:lnTo>
                    <a:cubicBezTo>
                      <a:pt x="8709" y="25973"/>
                      <a:pt x="8727" y="25991"/>
                      <a:pt x="8745" y="25991"/>
                    </a:cubicBezTo>
                    <a:cubicBezTo>
                      <a:pt x="8566" y="26528"/>
                      <a:pt x="8423" y="27065"/>
                      <a:pt x="8316" y="27620"/>
                    </a:cubicBezTo>
                    <a:cubicBezTo>
                      <a:pt x="8280" y="27835"/>
                      <a:pt x="8244" y="28031"/>
                      <a:pt x="8208" y="28228"/>
                    </a:cubicBezTo>
                    <a:cubicBezTo>
                      <a:pt x="8244" y="27781"/>
                      <a:pt x="8262" y="27333"/>
                      <a:pt x="8262" y="26868"/>
                    </a:cubicBezTo>
                    <a:cubicBezTo>
                      <a:pt x="8262" y="25795"/>
                      <a:pt x="7868" y="24846"/>
                      <a:pt x="7689" y="23826"/>
                    </a:cubicBezTo>
                    <a:cubicBezTo>
                      <a:pt x="7671" y="23790"/>
                      <a:pt x="7640" y="23772"/>
                      <a:pt x="7609" y="23772"/>
                    </a:cubicBezTo>
                    <a:cubicBezTo>
                      <a:pt x="7577" y="23772"/>
                      <a:pt x="7546" y="23790"/>
                      <a:pt x="7528" y="23826"/>
                    </a:cubicBezTo>
                    <a:cubicBezTo>
                      <a:pt x="7027" y="25902"/>
                      <a:pt x="7331" y="28031"/>
                      <a:pt x="8065" y="30018"/>
                    </a:cubicBezTo>
                    <a:cubicBezTo>
                      <a:pt x="8047" y="31754"/>
                      <a:pt x="8244" y="33472"/>
                      <a:pt x="8673" y="35136"/>
                    </a:cubicBezTo>
                    <a:cubicBezTo>
                      <a:pt x="8047" y="33990"/>
                      <a:pt x="7117" y="32953"/>
                      <a:pt x="6222" y="32004"/>
                    </a:cubicBezTo>
                    <a:cubicBezTo>
                      <a:pt x="6186" y="31789"/>
                      <a:pt x="6168" y="31539"/>
                      <a:pt x="6132" y="31306"/>
                    </a:cubicBezTo>
                    <a:cubicBezTo>
                      <a:pt x="6383" y="30626"/>
                      <a:pt x="6794" y="29857"/>
                      <a:pt x="6490" y="29141"/>
                    </a:cubicBezTo>
                    <a:cubicBezTo>
                      <a:pt x="6481" y="29114"/>
                      <a:pt x="6454" y="29101"/>
                      <a:pt x="6428" y="29101"/>
                    </a:cubicBezTo>
                    <a:cubicBezTo>
                      <a:pt x="6401" y="29101"/>
                      <a:pt x="6374" y="29114"/>
                      <a:pt x="6365" y="29141"/>
                    </a:cubicBezTo>
                    <a:cubicBezTo>
                      <a:pt x="6275" y="29356"/>
                      <a:pt x="6168" y="29552"/>
                      <a:pt x="6061" y="29749"/>
                    </a:cubicBezTo>
                    <a:cubicBezTo>
                      <a:pt x="6061" y="29374"/>
                      <a:pt x="6061" y="28980"/>
                      <a:pt x="6079" y="28622"/>
                    </a:cubicBezTo>
                    <a:cubicBezTo>
                      <a:pt x="6079" y="28568"/>
                      <a:pt x="6043" y="28532"/>
                      <a:pt x="5989" y="28532"/>
                    </a:cubicBezTo>
                    <a:cubicBezTo>
                      <a:pt x="5434" y="28765"/>
                      <a:pt x="5202" y="29356"/>
                      <a:pt x="5220" y="29946"/>
                    </a:cubicBezTo>
                    <a:cubicBezTo>
                      <a:pt x="4898" y="29517"/>
                      <a:pt x="4486" y="29177"/>
                      <a:pt x="4003" y="28944"/>
                    </a:cubicBezTo>
                    <a:cubicBezTo>
                      <a:pt x="3993" y="28934"/>
                      <a:pt x="3981" y="28930"/>
                      <a:pt x="3970" y="28930"/>
                    </a:cubicBezTo>
                    <a:cubicBezTo>
                      <a:pt x="3941" y="28930"/>
                      <a:pt x="3913" y="28959"/>
                      <a:pt x="3913" y="28998"/>
                    </a:cubicBezTo>
                    <a:cubicBezTo>
                      <a:pt x="3931" y="29481"/>
                      <a:pt x="4074" y="29946"/>
                      <a:pt x="4325" y="30358"/>
                    </a:cubicBezTo>
                    <a:lnTo>
                      <a:pt x="4271" y="30322"/>
                    </a:lnTo>
                    <a:cubicBezTo>
                      <a:pt x="4064" y="30180"/>
                      <a:pt x="3689" y="29954"/>
                      <a:pt x="3369" y="29954"/>
                    </a:cubicBezTo>
                    <a:cubicBezTo>
                      <a:pt x="3246" y="29954"/>
                      <a:pt x="3131" y="29987"/>
                      <a:pt x="3036" y="30071"/>
                    </a:cubicBezTo>
                    <a:cubicBezTo>
                      <a:pt x="2553" y="30519"/>
                      <a:pt x="3072" y="30913"/>
                      <a:pt x="3681" y="31163"/>
                    </a:cubicBezTo>
                    <a:lnTo>
                      <a:pt x="3430" y="31163"/>
                    </a:lnTo>
                    <a:cubicBezTo>
                      <a:pt x="2750" y="31235"/>
                      <a:pt x="2696" y="31807"/>
                      <a:pt x="2929" y="32326"/>
                    </a:cubicBezTo>
                    <a:cubicBezTo>
                      <a:pt x="2947" y="32353"/>
                      <a:pt x="2974" y="32366"/>
                      <a:pt x="3001" y="32366"/>
                    </a:cubicBezTo>
                    <a:cubicBezTo>
                      <a:pt x="3027" y="32366"/>
                      <a:pt x="3054" y="32353"/>
                      <a:pt x="3072" y="32326"/>
                    </a:cubicBezTo>
                    <a:cubicBezTo>
                      <a:pt x="3310" y="31978"/>
                      <a:pt x="3754" y="31879"/>
                      <a:pt x="4220" y="31879"/>
                    </a:cubicBezTo>
                    <a:cubicBezTo>
                      <a:pt x="4665" y="31879"/>
                      <a:pt x="5129" y="31970"/>
                      <a:pt x="5452" y="32022"/>
                    </a:cubicBezTo>
                    <a:cubicBezTo>
                      <a:pt x="5456" y="32024"/>
                      <a:pt x="5460" y="32025"/>
                      <a:pt x="5463" y="32025"/>
                    </a:cubicBezTo>
                    <a:cubicBezTo>
                      <a:pt x="5491" y="32025"/>
                      <a:pt x="5502" y="31966"/>
                      <a:pt x="5470" y="31950"/>
                    </a:cubicBezTo>
                    <a:cubicBezTo>
                      <a:pt x="5150" y="31821"/>
                      <a:pt x="4695" y="31724"/>
                      <a:pt x="4251" y="31724"/>
                    </a:cubicBezTo>
                    <a:cubicBezTo>
                      <a:pt x="3777" y="31724"/>
                      <a:pt x="3314" y="31834"/>
                      <a:pt x="3036" y="32129"/>
                    </a:cubicBezTo>
                    <a:cubicBezTo>
                      <a:pt x="2947" y="31915"/>
                      <a:pt x="2893" y="31664"/>
                      <a:pt x="3072" y="31485"/>
                    </a:cubicBezTo>
                    <a:cubicBezTo>
                      <a:pt x="3197" y="31360"/>
                      <a:pt x="3401" y="31331"/>
                      <a:pt x="3591" y="31331"/>
                    </a:cubicBezTo>
                    <a:cubicBezTo>
                      <a:pt x="3674" y="31331"/>
                      <a:pt x="3754" y="31337"/>
                      <a:pt x="3824" y="31342"/>
                    </a:cubicBezTo>
                    <a:cubicBezTo>
                      <a:pt x="4307" y="31378"/>
                      <a:pt x="4701" y="31628"/>
                      <a:pt x="5148" y="31771"/>
                    </a:cubicBezTo>
                    <a:cubicBezTo>
                      <a:pt x="5157" y="31780"/>
                      <a:pt x="5161" y="31785"/>
                      <a:pt x="5166" y="31785"/>
                    </a:cubicBezTo>
                    <a:cubicBezTo>
                      <a:pt x="5170" y="31785"/>
                      <a:pt x="5175" y="31780"/>
                      <a:pt x="5184" y="31771"/>
                    </a:cubicBezTo>
                    <a:cubicBezTo>
                      <a:pt x="5399" y="31915"/>
                      <a:pt x="5631" y="32004"/>
                      <a:pt x="5882" y="32022"/>
                    </a:cubicBezTo>
                    <a:lnTo>
                      <a:pt x="5882" y="32058"/>
                    </a:lnTo>
                    <a:cubicBezTo>
                      <a:pt x="5893" y="32092"/>
                      <a:pt x="5927" y="32112"/>
                      <a:pt x="5964" y="32112"/>
                    </a:cubicBezTo>
                    <a:cubicBezTo>
                      <a:pt x="5985" y="32112"/>
                      <a:pt x="6006" y="32106"/>
                      <a:pt x="6025" y="32094"/>
                    </a:cubicBezTo>
                    <a:cubicBezTo>
                      <a:pt x="6043" y="32111"/>
                      <a:pt x="6061" y="32111"/>
                      <a:pt x="6079" y="32111"/>
                    </a:cubicBezTo>
                    <a:cubicBezTo>
                      <a:pt x="6079" y="32147"/>
                      <a:pt x="6097" y="32183"/>
                      <a:pt x="6114" y="32219"/>
                    </a:cubicBezTo>
                    <a:cubicBezTo>
                      <a:pt x="6122" y="32250"/>
                      <a:pt x="6147" y="32264"/>
                      <a:pt x="6173" y="32264"/>
                    </a:cubicBezTo>
                    <a:cubicBezTo>
                      <a:pt x="6206" y="32264"/>
                      <a:pt x="6240" y="32241"/>
                      <a:pt x="6240" y="32201"/>
                    </a:cubicBezTo>
                    <a:lnTo>
                      <a:pt x="6240" y="32165"/>
                    </a:lnTo>
                    <a:cubicBezTo>
                      <a:pt x="6705" y="32684"/>
                      <a:pt x="7134" y="33221"/>
                      <a:pt x="7564" y="33776"/>
                    </a:cubicBezTo>
                    <a:cubicBezTo>
                      <a:pt x="8065" y="34438"/>
                      <a:pt x="8441" y="35189"/>
                      <a:pt x="8906" y="35905"/>
                    </a:cubicBezTo>
                    <a:lnTo>
                      <a:pt x="8942" y="36066"/>
                    </a:lnTo>
                    <a:cubicBezTo>
                      <a:pt x="9049" y="36406"/>
                      <a:pt x="9157" y="36728"/>
                      <a:pt x="9264" y="37051"/>
                    </a:cubicBezTo>
                    <a:cubicBezTo>
                      <a:pt x="8166" y="35351"/>
                      <a:pt x="6385" y="33686"/>
                      <a:pt x="4596" y="33686"/>
                    </a:cubicBezTo>
                    <a:cubicBezTo>
                      <a:pt x="4577" y="33686"/>
                      <a:pt x="4559" y="33686"/>
                      <a:pt x="4540" y="33686"/>
                    </a:cubicBezTo>
                    <a:cubicBezTo>
                      <a:pt x="4468" y="33686"/>
                      <a:pt x="4432" y="33776"/>
                      <a:pt x="4486" y="33829"/>
                    </a:cubicBezTo>
                    <a:cubicBezTo>
                      <a:pt x="5291" y="34688"/>
                      <a:pt x="5828" y="35887"/>
                      <a:pt x="6777" y="36621"/>
                    </a:cubicBezTo>
                    <a:cubicBezTo>
                      <a:pt x="7564" y="37229"/>
                      <a:pt x="8566" y="37570"/>
                      <a:pt x="9336" y="38196"/>
                    </a:cubicBezTo>
                    <a:cubicBezTo>
                      <a:pt x="9479" y="38375"/>
                      <a:pt x="9622" y="38554"/>
                      <a:pt x="9765" y="38733"/>
                    </a:cubicBezTo>
                    <a:cubicBezTo>
                      <a:pt x="9770" y="38743"/>
                      <a:pt x="9777" y="38748"/>
                      <a:pt x="9784" y="38748"/>
                    </a:cubicBezTo>
                    <a:cubicBezTo>
                      <a:pt x="9799" y="38748"/>
                      <a:pt x="9813" y="38722"/>
                      <a:pt x="9801" y="38697"/>
                    </a:cubicBezTo>
                    <a:cubicBezTo>
                      <a:pt x="9801" y="38661"/>
                      <a:pt x="9765" y="38625"/>
                      <a:pt x="9747" y="38590"/>
                    </a:cubicBezTo>
                    <a:lnTo>
                      <a:pt x="9747" y="38590"/>
                    </a:lnTo>
                    <a:cubicBezTo>
                      <a:pt x="9837" y="38679"/>
                      <a:pt x="9908" y="38768"/>
                      <a:pt x="9980" y="38876"/>
                    </a:cubicBezTo>
                    <a:cubicBezTo>
                      <a:pt x="10266" y="39592"/>
                      <a:pt x="10570" y="40290"/>
                      <a:pt x="10875" y="41005"/>
                    </a:cubicBezTo>
                    <a:lnTo>
                      <a:pt x="10696" y="40898"/>
                    </a:lnTo>
                    <a:cubicBezTo>
                      <a:pt x="10552" y="40683"/>
                      <a:pt x="10391" y="40469"/>
                      <a:pt x="10212" y="40272"/>
                    </a:cubicBezTo>
                    <a:cubicBezTo>
                      <a:pt x="10033" y="40039"/>
                      <a:pt x="9801" y="39860"/>
                      <a:pt x="9514" y="39771"/>
                    </a:cubicBezTo>
                    <a:cubicBezTo>
                      <a:pt x="9507" y="39768"/>
                      <a:pt x="9500" y="39767"/>
                      <a:pt x="9493" y="39767"/>
                    </a:cubicBezTo>
                    <a:cubicBezTo>
                      <a:pt x="9444" y="39767"/>
                      <a:pt x="9392" y="39816"/>
                      <a:pt x="9407" y="39878"/>
                    </a:cubicBezTo>
                    <a:cubicBezTo>
                      <a:pt x="9711" y="40504"/>
                      <a:pt x="10266" y="40987"/>
                      <a:pt x="10928" y="41166"/>
                    </a:cubicBezTo>
                    <a:cubicBezTo>
                      <a:pt x="11393" y="42258"/>
                      <a:pt x="11733" y="43403"/>
                      <a:pt x="11948" y="44584"/>
                    </a:cubicBezTo>
                    <a:cubicBezTo>
                      <a:pt x="11948" y="44781"/>
                      <a:pt x="11930" y="44978"/>
                      <a:pt x="11912" y="45175"/>
                    </a:cubicBezTo>
                    <a:cubicBezTo>
                      <a:pt x="11787" y="44674"/>
                      <a:pt x="11555" y="44173"/>
                      <a:pt x="11143" y="44012"/>
                    </a:cubicBezTo>
                    <a:cubicBezTo>
                      <a:pt x="11131" y="44004"/>
                      <a:pt x="11118" y="44000"/>
                      <a:pt x="11104" y="44000"/>
                    </a:cubicBezTo>
                    <a:cubicBezTo>
                      <a:pt x="11055" y="44000"/>
                      <a:pt x="11004" y="44045"/>
                      <a:pt x="11018" y="44101"/>
                    </a:cubicBezTo>
                    <a:cubicBezTo>
                      <a:pt x="11107" y="44745"/>
                      <a:pt x="11268" y="45604"/>
                      <a:pt x="11859" y="45980"/>
                    </a:cubicBezTo>
                    <a:cubicBezTo>
                      <a:pt x="11680" y="47967"/>
                      <a:pt x="11322" y="49935"/>
                      <a:pt x="10803" y="51850"/>
                    </a:cubicBezTo>
                    <a:cubicBezTo>
                      <a:pt x="10781" y="51894"/>
                      <a:pt x="10813" y="51925"/>
                      <a:pt x="10850" y="51925"/>
                    </a:cubicBezTo>
                    <a:cubicBezTo>
                      <a:pt x="10873" y="51925"/>
                      <a:pt x="10897" y="51913"/>
                      <a:pt x="10910" y="51886"/>
                    </a:cubicBezTo>
                    <a:cubicBezTo>
                      <a:pt x="11465" y="50472"/>
                      <a:pt x="11859" y="49004"/>
                      <a:pt x="12074" y="47501"/>
                    </a:cubicBezTo>
                    <a:cubicBezTo>
                      <a:pt x="12682" y="47000"/>
                      <a:pt x="13272" y="46052"/>
                      <a:pt x="13183" y="45264"/>
                    </a:cubicBezTo>
                    <a:cubicBezTo>
                      <a:pt x="13183" y="45223"/>
                      <a:pt x="13140" y="45181"/>
                      <a:pt x="13096" y="45181"/>
                    </a:cubicBezTo>
                    <a:cubicBezTo>
                      <a:pt x="13083" y="45181"/>
                      <a:pt x="13070" y="45185"/>
                      <a:pt x="13058" y="45193"/>
                    </a:cubicBezTo>
                    <a:cubicBezTo>
                      <a:pt x="12575" y="45533"/>
                      <a:pt x="12414" y="46052"/>
                      <a:pt x="12181" y="46535"/>
                    </a:cubicBezTo>
                    <a:cubicBezTo>
                      <a:pt x="12306" y="45247"/>
                      <a:pt x="12342" y="43940"/>
                      <a:pt x="12288" y="42634"/>
                    </a:cubicBezTo>
                    <a:cubicBezTo>
                      <a:pt x="12736" y="42133"/>
                      <a:pt x="12879" y="41399"/>
                      <a:pt x="13004" y="40755"/>
                    </a:cubicBezTo>
                    <a:cubicBezTo>
                      <a:pt x="13018" y="40701"/>
                      <a:pt x="12980" y="40647"/>
                      <a:pt x="12930" y="40647"/>
                    </a:cubicBezTo>
                    <a:cubicBezTo>
                      <a:pt x="12914" y="40647"/>
                      <a:pt x="12896" y="40652"/>
                      <a:pt x="12879" y="40665"/>
                    </a:cubicBezTo>
                    <a:cubicBezTo>
                      <a:pt x="12610" y="40952"/>
                      <a:pt x="12396" y="41310"/>
                      <a:pt x="12252" y="41667"/>
                    </a:cubicBezTo>
                    <a:cubicBezTo>
                      <a:pt x="12252" y="41578"/>
                      <a:pt x="12252" y="41489"/>
                      <a:pt x="12235" y="41381"/>
                    </a:cubicBezTo>
                    <a:cubicBezTo>
                      <a:pt x="12342" y="40164"/>
                      <a:pt x="12485" y="38947"/>
                      <a:pt x="12646" y="37748"/>
                    </a:cubicBezTo>
                    <a:cubicBezTo>
                      <a:pt x="13505" y="36800"/>
                      <a:pt x="14203" y="35691"/>
                      <a:pt x="14937" y="34653"/>
                    </a:cubicBezTo>
                    <a:cubicBezTo>
                      <a:pt x="16010" y="33114"/>
                      <a:pt x="17048" y="31646"/>
                      <a:pt x="17818" y="29946"/>
                    </a:cubicBezTo>
                    <a:cubicBezTo>
                      <a:pt x="17850" y="29897"/>
                      <a:pt x="17809" y="29819"/>
                      <a:pt x="17747" y="29819"/>
                    </a:cubicBezTo>
                    <a:cubicBezTo>
                      <a:pt x="17741" y="29819"/>
                      <a:pt x="17735" y="29819"/>
                      <a:pt x="17728" y="29821"/>
                    </a:cubicBezTo>
                    <a:cubicBezTo>
                      <a:pt x="15599" y="30429"/>
                      <a:pt x="14114" y="32183"/>
                      <a:pt x="13272" y="34187"/>
                    </a:cubicBezTo>
                    <a:cubicBezTo>
                      <a:pt x="13451" y="33293"/>
                      <a:pt x="13648" y="32434"/>
                      <a:pt x="13863" y="31539"/>
                    </a:cubicBezTo>
                    <a:lnTo>
                      <a:pt x="13863" y="31557"/>
                    </a:lnTo>
                    <a:cubicBezTo>
                      <a:pt x="13863" y="31575"/>
                      <a:pt x="13876" y="31584"/>
                      <a:pt x="13890" y="31584"/>
                    </a:cubicBezTo>
                    <a:cubicBezTo>
                      <a:pt x="13903" y="31584"/>
                      <a:pt x="13917" y="31575"/>
                      <a:pt x="13917" y="31557"/>
                    </a:cubicBezTo>
                    <a:cubicBezTo>
                      <a:pt x="13952" y="31396"/>
                      <a:pt x="13970" y="31217"/>
                      <a:pt x="13970" y="31038"/>
                    </a:cubicBezTo>
                    <a:cubicBezTo>
                      <a:pt x="14096" y="30519"/>
                      <a:pt x="14239" y="30018"/>
                      <a:pt x="14364" y="29499"/>
                    </a:cubicBezTo>
                    <a:cubicBezTo>
                      <a:pt x="14829" y="29266"/>
                      <a:pt x="15205" y="28890"/>
                      <a:pt x="15438" y="28425"/>
                    </a:cubicBezTo>
                    <a:cubicBezTo>
                      <a:pt x="15474" y="28371"/>
                      <a:pt x="15420" y="28300"/>
                      <a:pt x="15348" y="28300"/>
                    </a:cubicBezTo>
                    <a:cubicBezTo>
                      <a:pt x="15044" y="28389"/>
                      <a:pt x="14758" y="28568"/>
                      <a:pt x="14561" y="28801"/>
                    </a:cubicBezTo>
                    <a:cubicBezTo>
                      <a:pt x="14650" y="28443"/>
                      <a:pt x="14758" y="28085"/>
                      <a:pt x="14865" y="27727"/>
                    </a:cubicBezTo>
                    <a:cubicBezTo>
                      <a:pt x="15116" y="27548"/>
                      <a:pt x="15348" y="27369"/>
                      <a:pt x="15581" y="27155"/>
                    </a:cubicBezTo>
                    <a:lnTo>
                      <a:pt x="15581" y="27155"/>
                    </a:lnTo>
                    <a:cubicBezTo>
                      <a:pt x="15545" y="27190"/>
                      <a:pt x="15527" y="27226"/>
                      <a:pt x="15509" y="27262"/>
                    </a:cubicBezTo>
                    <a:cubicBezTo>
                      <a:pt x="15495" y="27291"/>
                      <a:pt x="15516" y="27320"/>
                      <a:pt x="15544" y="27320"/>
                    </a:cubicBezTo>
                    <a:cubicBezTo>
                      <a:pt x="15550" y="27320"/>
                      <a:pt x="15556" y="27319"/>
                      <a:pt x="15563" y="27316"/>
                    </a:cubicBezTo>
                    <a:cubicBezTo>
                      <a:pt x="15635" y="27262"/>
                      <a:pt x="15688" y="27208"/>
                      <a:pt x="15742" y="27137"/>
                    </a:cubicBezTo>
                    <a:cubicBezTo>
                      <a:pt x="15753" y="27137"/>
                      <a:pt x="15764" y="27137"/>
                      <a:pt x="15775" y="27137"/>
                    </a:cubicBezTo>
                    <a:cubicBezTo>
                      <a:pt x="16468" y="27137"/>
                      <a:pt x="17324" y="26594"/>
                      <a:pt x="17764" y="26242"/>
                    </a:cubicBezTo>
                    <a:cubicBezTo>
                      <a:pt x="17800" y="26188"/>
                      <a:pt x="17782" y="26117"/>
                      <a:pt x="17710" y="26117"/>
                    </a:cubicBezTo>
                    <a:cubicBezTo>
                      <a:pt x="17263" y="26135"/>
                      <a:pt x="16816" y="26242"/>
                      <a:pt x="16404" y="26385"/>
                    </a:cubicBezTo>
                    <a:cubicBezTo>
                      <a:pt x="16923" y="25973"/>
                      <a:pt x="17370" y="25455"/>
                      <a:pt x="17728" y="24864"/>
                    </a:cubicBezTo>
                    <a:cubicBezTo>
                      <a:pt x="17746" y="24828"/>
                      <a:pt x="17710" y="24774"/>
                      <a:pt x="17657" y="24757"/>
                    </a:cubicBezTo>
                    <a:cubicBezTo>
                      <a:pt x="17102" y="24757"/>
                      <a:pt x="16565" y="25025"/>
                      <a:pt x="16189" y="25455"/>
                    </a:cubicBezTo>
                    <a:cubicBezTo>
                      <a:pt x="16386" y="24882"/>
                      <a:pt x="16350" y="24273"/>
                      <a:pt x="16082" y="23737"/>
                    </a:cubicBezTo>
                    <a:cubicBezTo>
                      <a:pt x="16060" y="23714"/>
                      <a:pt x="16031" y="23699"/>
                      <a:pt x="16004" y="23699"/>
                    </a:cubicBezTo>
                    <a:cubicBezTo>
                      <a:pt x="15987" y="23699"/>
                      <a:pt x="15970" y="23705"/>
                      <a:pt x="15957" y="23719"/>
                    </a:cubicBezTo>
                    <a:cubicBezTo>
                      <a:pt x="15581" y="24077"/>
                      <a:pt x="15313" y="24524"/>
                      <a:pt x="15169" y="25007"/>
                    </a:cubicBezTo>
                    <a:cubicBezTo>
                      <a:pt x="15098" y="24757"/>
                      <a:pt x="14990" y="24506"/>
                      <a:pt x="14829" y="24291"/>
                    </a:cubicBezTo>
                    <a:cubicBezTo>
                      <a:pt x="14734" y="24156"/>
                      <a:pt x="14330" y="23783"/>
                      <a:pt x="14055" y="23783"/>
                    </a:cubicBezTo>
                    <a:cubicBezTo>
                      <a:pt x="13967" y="23783"/>
                      <a:pt x="13893" y="23821"/>
                      <a:pt x="13845" y="23916"/>
                    </a:cubicBezTo>
                    <a:cubicBezTo>
                      <a:pt x="13612" y="24434"/>
                      <a:pt x="13809" y="25061"/>
                      <a:pt x="13988" y="25580"/>
                    </a:cubicBezTo>
                    <a:cubicBezTo>
                      <a:pt x="13770" y="25376"/>
                      <a:pt x="13480" y="25278"/>
                      <a:pt x="13186" y="25278"/>
                    </a:cubicBezTo>
                    <a:cubicBezTo>
                      <a:pt x="13119" y="25278"/>
                      <a:pt x="13052" y="25284"/>
                      <a:pt x="12986" y="25293"/>
                    </a:cubicBezTo>
                    <a:cubicBezTo>
                      <a:pt x="12950" y="25311"/>
                      <a:pt x="12932" y="25347"/>
                      <a:pt x="12932" y="25383"/>
                    </a:cubicBezTo>
                    <a:cubicBezTo>
                      <a:pt x="12932" y="26206"/>
                      <a:pt x="13738" y="27083"/>
                      <a:pt x="14579" y="27119"/>
                    </a:cubicBezTo>
                    <a:cubicBezTo>
                      <a:pt x="14633" y="27280"/>
                      <a:pt x="14686" y="27441"/>
                      <a:pt x="14740" y="27584"/>
                    </a:cubicBezTo>
                    <a:cubicBezTo>
                      <a:pt x="14758" y="27602"/>
                      <a:pt x="14758" y="27602"/>
                      <a:pt x="14758" y="27602"/>
                    </a:cubicBezTo>
                    <a:cubicBezTo>
                      <a:pt x="14758" y="27620"/>
                      <a:pt x="14758" y="27620"/>
                      <a:pt x="14758" y="27638"/>
                    </a:cubicBezTo>
                    <a:cubicBezTo>
                      <a:pt x="14758" y="27656"/>
                      <a:pt x="14758" y="27656"/>
                      <a:pt x="14758" y="27674"/>
                    </a:cubicBezTo>
                    <a:cubicBezTo>
                      <a:pt x="14615" y="28175"/>
                      <a:pt x="14454" y="28658"/>
                      <a:pt x="14310" y="29159"/>
                    </a:cubicBezTo>
                    <a:cubicBezTo>
                      <a:pt x="14293" y="29159"/>
                      <a:pt x="14293" y="29177"/>
                      <a:pt x="14310" y="29195"/>
                    </a:cubicBezTo>
                    <a:lnTo>
                      <a:pt x="14239" y="29374"/>
                    </a:lnTo>
                    <a:cubicBezTo>
                      <a:pt x="14185" y="29427"/>
                      <a:pt x="14114" y="29481"/>
                      <a:pt x="14042" y="29517"/>
                    </a:cubicBezTo>
                    <a:cubicBezTo>
                      <a:pt x="13995" y="29563"/>
                      <a:pt x="14030" y="29610"/>
                      <a:pt x="14074" y="29610"/>
                    </a:cubicBezTo>
                    <a:cubicBezTo>
                      <a:pt x="14081" y="29610"/>
                      <a:pt x="14088" y="29609"/>
                      <a:pt x="14096" y="29606"/>
                    </a:cubicBezTo>
                    <a:cubicBezTo>
                      <a:pt x="14149" y="29588"/>
                      <a:pt x="14149" y="29588"/>
                      <a:pt x="14185" y="29570"/>
                    </a:cubicBezTo>
                    <a:lnTo>
                      <a:pt x="14185" y="29570"/>
                    </a:lnTo>
                    <a:cubicBezTo>
                      <a:pt x="14096" y="29875"/>
                      <a:pt x="14006" y="30161"/>
                      <a:pt x="13935" y="30447"/>
                    </a:cubicBezTo>
                    <a:cubicBezTo>
                      <a:pt x="13863" y="30161"/>
                      <a:pt x="13738" y="29875"/>
                      <a:pt x="13541" y="29642"/>
                    </a:cubicBezTo>
                    <a:cubicBezTo>
                      <a:pt x="13527" y="29628"/>
                      <a:pt x="13511" y="29622"/>
                      <a:pt x="13495" y="29622"/>
                    </a:cubicBezTo>
                    <a:cubicBezTo>
                      <a:pt x="13469" y="29622"/>
                      <a:pt x="13445" y="29638"/>
                      <a:pt x="13434" y="29660"/>
                    </a:cubicBezTo>
                    <a:cubicBezTo>
                      <a:pt x="13326" y="30107"/>
                      <a:pt x="13523" y="30680"/>
                      <a:pt x="13738" y="31109"/>
                    </a:cubicBezTo>
                    <a:cubicBezTo>
                      <a:pt x="13595" y="31664"/>
                      <a:pt x="13451" y="32219"/>
                      <a:pt x="13308" y="32774"/>
                    </a:cubicBezTo>
                    <a:cubicBezTo>
                      <a:pt x="13290" y="32362"/>
                      <a:pt x="13183" y="31986"/>
                      <a:pt x="12950" y="31646"/>
                    </a:cubicBezTo>
                    <a:cubicBezTo>
                      <a:pt x="12941" y="31627"/>
                      <a:pt x="12915" y="31612"/>
                      <a:pt x="12890" y="31612"/>
                    </a:cubicBezTo>
                    <a:cubicBezTo>
                      <a:pt x="12870" y="31612"/>
                      <a:pt x="12851" y="31622"/>
                      <a:pt x="12843" y="31646"/>
                    </a:cubicBezTo>
                    <a:cubicBezTo>
                      <a:pt x="12610" y="32111"/>
                      <a:pt x="12843" y="32827"/>
                      <a:pt x="13183" y="33239"/>
                    </a:cubicBezTo>
                    <a:lnTo>
                      <a:pt x="13183" y="33257"/>
                    </a:lnTo>
                    <a:cubicBezTo>
                      <a:pt x="12843" y="34688"/>
                      <a:pt x="12557" y="36102"/>
                      <a:pt x="12342" y="37552"/>
                    </a:cubicBezTo>
                    <a:cubicBezTo>
                      <a:pt x="12235" y="37820"/>
                      <a:pt x="12109" y="38071"/>
                      <a:pt x="11966" y="38321"/>
                    </a:cubicBezTo>
                    <a:cubicBezTo>
                      <a:pt x="11954" y="38369"/>
                      <a:pt x="11982" y="38401"/>
                      <a:pt x="12013" y="38401"/>
                    </a:cubicBezTo>
                    <a:cubicBezTo>
                      <a:pt x="12028" y="38401"/>
                      <a:pt x="12044" y="38393"/>
                      <a:pt x="12056" y="38375"/>
                    </a:cubicBezTo>
                    <a:cubicBezTo>
                      <a:pt x="12091" y="38339"/>
                      <a:pt x="12109" y="38267"/>
                      <a:pt x="12145" y="38232"/>
                    </a:cubicBezTo>
                    <a:cubicBezTo>
                      <a:pt x="12154" y="38241"/>
                      <a:pt x="12167" y="38245"/>
                      <a:pt x="12181" y="38245"/>
                    </a:cubicBezTo>
                    <a:cubicBezTo>
                      <a:pt x="12194" y="38245"/>
                      <a:pt x="12208" y="38241"/>
                      <a:pt x="12217" y="38232"/>
                    </a:cubicBezTo>
                    <a:lnTo>
                      <a:pt x="12252" y="38178"/>
                    </a:lnTo>
                    <a:lnTo>
                      <a:pt x="12252" y="38178"/>
                    </a:lnTo>
                    <a:cubicBezTo>
                      <a:pt x="12199" y="38697"/>
                      <a:pt x="12145" y="39198"/>
                      <a:pt x="12091" y="39699"/>
                    </a:cubicBezTo>
                    <a:cubicBezTo>
                      <a:pt x="11895" y="37892"/>
                      <a:pt x="11626" y="36084"/>
                      <a:pt x="11322" y="34295"/>
                    </a:cubicBezTo>
                    <a:cubicBezTo>
                      <a:pt x="11340" y="34295"/>
                      <a:pt x="11340" y="34277"/>
                      <a:pt x="11340" y="34277"/>
                    </a:cubicBezTo>
                    <a:cubicBezTo>
                      <a:pt x="11733" y="33740"/>
                      <a:pt x="11984" y="32935"/>
                      <a:pt x="11751" y="32326"/>
                    </a:cubicBezTo>
                    <a:cubicBezTo>
                      <a:pt x="11740" y="32291"/>
                      <a:pt x="11698" y="32264"/>
                      <a:pt x="11660" y="32264"/>
                    </a:cubicBezTo>
                    <a:cubicBezTo>
                      <a:pt x="11640" y="32264"/>
                      <a:pt x="11621" y="32272"/>
                      <a:pt x="11608" y="32290"/>
                    </a:cubicBezTo>
                    <a:cubicBezTo>
                      <a:pt x="11393" y="32577"/>
                      <a:pt x="11232" y="32899"/>
                      <a:pt x="11161" y="33239"/>
                    </a:cubicBezTo>
                    <a:cubicBezTo>
                      <a:pt x="10946" y="31950"/>
                      <a:pt x="10749" y="30662"/>
                      <a:pt x="10570" y="29427"/>
                    </a:cubicBezTo>
                    <a:lnTo>
                      <a:pt x="10302" y="27351"/>
                    </a:lnTo>
                    <a:cubicBezTo>
                      <a:pt x="10624" y="26940"/>
                      <a:pt x="10803" y="26421"/>
                      <a:pt x="10785" y="25884"/>
                    </a:cubicBezTo>
                    <a:cubicBezTo>
                      <a:pt x="10785" y="25833"/>
                      <a:pt x="10739" y="25791"/>
                      <a:pt x="10693" y="25791"/>
                    </a:cubicBezTo>
                    <a:cubicBezTo>
                      <a:pt x="10675" y="25791"/>
                      <a:pt x="10657" y="25797"/>
                      <a:pt x="10642" y="25812"/>
                    </a:cubicBezTo>
                    <a:cubicBezTo>
                      <a:pt x="10445" y="26045"/>
                      <a:pt x="10302" y="26313"/>
                      <a:pt x="10195" y="26600"/>
                    </a:cubicBezTo>
                    <a:cubicBezTo>
                      <a:pt x="10087" y="25741"/>
                      <a:pt x="9980" y="24864"/>
                      <a:pt x="9855" y="23987"/>
                    </a:cubicBezTo>
                    <a:cubicBezTo>
                      <a:pt x="10177" y="23397"/>
                      <a:pt x="10535" y="22824"/>
                      <a:pt x="10928" y="22287"/>
                    </a:cubicBezTo>
                    <a:lnTo>
                      <a:pt x="10982" y="22287"/>
                    </a:lnTo>
                    <a:cubicBezTo>
                      <a:pt x="11168" y="22173"/>
                      <a:pt x="11377" y="22115"/>
                      <a:pt x="11591" y="22115"/>
                    </a:cubicBezTo>
                    <a:cubicBezTo>
                      <a:pt x="11644" y="22115"/>
                      <a:pt x="11698" y="22119"/>
                      <a:pt x="11751" y="22126"/>
                    </a:cubicBezTo>
                    <a:cubicBezTo>
                      <a:pt x="11662" y="22233"/>
                      <a:pt x="11555" y="22341"/>
                      <a:pt x="11447" y="22412"/>
                    </a:cubicBezTo>
                    <a:cubicBezTo>
                      <a:pt x="11292" y="22475"/>
                      <a:pt x="11123" y="22523"/>
                      <a:pt x="10952" y="22523"/>
                    </a:cubicBezTo>
                    <a:cubicBezTo>
                      <a:pt x="10926" y="22523"/>
                      <a:pt x="10900" y="22522"/>
                      <a:pt x="10875" y="22520"/>
                    </a:cubicBezTo>
                    <a:cubicBezTo>
                      <a:pt x="10821" y="22520"/>
                      <a:pt x="10785" y="22609"/>
                      <a:pt x="10839" y="22627"/>
                    </a:cubicBezTo>
                    <a:cubicBezTo>
                      <a:pt x="10918" y="22668"/>
                      <a:pt x="11000" y="22687"/>
                      <a:pt x="11082" y="22687"/>
                    </a:cubicBezTo>
                    <a:cubicBezTo>
                      <a:pt x="11427" y="22687"/>
                      <a:pt x="11778" y="22368"/>
                      <a:pt x="11966" y="22108"/>
                    </a:cubicBezTo>
                    <a:cubicBezTo>
                      <a:pt x="11984" y="22072"/>
                      <a:pt x="11966" y="22019"/>
                      <a:pt x="11912" y="22001"/>
                    </a:cubicBezTo>
                    <a:cubicBezTo>
                      <a:pt x="11827" y="21985"/>
                      <a:pt x="11741" y="21977"/>
                      <a:pt x="11655" y="21977"/>
                    </a:cubicBezTo>
                    <a:cubicBezTo>
                      <a:pt x="11456" y="21977"/>
                      <a:pt x="11259" y="22020"/>
                      <a:pt x="11071" y="22108"/>
                    </a:cubicBezTo>
                    <a:cubicBezTo>
                      <a:pt x="11393" y="21697"/>
                      <a:pt x="11716" y="21321"/>
                      <a:pt x="12074" y="20945"/>
                    </a:cubicBezTo>
                    <a:cubicBezTo>
                      <a:pt x="12270" y="20730"/>
                      <a:pt x="12485" y="20533"/>
                      <a:pt x="12700" y="20337"/>
                    </a:cubicBezTo>
                    <a:cubicBezTo>
                      <a:pt x="13165" y="20104"/>
                      <a:pt x="13648" y="19889"/>
                      <a:pt x="14149" y="19728"/>
                    </a:cubicBezTo>
                    <a:cubicBezTo>
                      <a:pt x="15259" y="19281"/>
                      <a:pt x="16422" y="18976"/>
                      <a:pt x="17603" y="18851"/>
                    </a:cubicBezTo>
                    <a:cubicBezTo>
                      <a:pt x="17657" y="18851"/>
                      <a:pt x="17657" y="18780"/>
                      <a:pt x="17603" y="18780"/>
                    </a:cubicBezTo>
                    <a:cubicBezTo>
                      <a:pt x="17537" y="18777"/>
                      <a:pt x="17472" y="18776"/>
                      <a:pt x="17407" y="18776"/>
                    </a:cubicBezTo>
                    <a:cubicBezTo>
                      <a:pt x="16161" y="18776"/>
                      <a:pt x="15038" y="19250"/>
                      <a:pt x="13899" y="19692"/>
                    </a:cubicBezTo>
                    <a:cubicBezTo>
                      <a:pt x="13595" y="19818"/>
                      <a:pt x="13290" y="19925"/>
                      <a:pt x="13004" y="20050"/>
                    </a:cubicBezTo>
                    <a:cubicBezTo>
                      <a:pt x="13684" y="19746"/>
                      <a:pt x="14275" y="19316"/>
                      <a:pt x="14919" y="18959"/>
                    </a:cubicBezTo>
                    <a:cubicBezTo>
                      <a:pt x="15688" y="18547"/>
                      <a:pt x="16565" y="18475"/>
                      <a:pt x="17424" y="18475"/>
                    </a:cubicBezTo>
                    <a:cubicBezTo>
                      <a:pt x="17524" y="18475"/>
                      <a:pt x="17705" y="18471"/>
                      <a:pt x="17917" y="18471"/>
                    </a:cubicBezTo>
                    <a:cubicBezTo>
                      <a:pt x="18657" y="18471"/>
                      <a:pt x="19764" y="18525"/>
                      <a:pt x="18999" y="19012"/>
                    </a:cubicBezTo>
                    <a:cubicBezTo>
                      <a:pt x="17710" y="19782"/>
                      <a:pt x="16583" y="20014"/>
                      <a:pt x="15098" y="20050"/>
                    </a:cubicBezTo>
                    <a:cubicBezTo>
                      <a:pt x="14131" y="20068"/>
                      <a:pt x="13255" y="20193"/>
                      <a:pt x="12396" y="20694"/>
                    </a:cubicBezTo>
                    <a:cubicBezTo>
                      <a:pt x="12364" y="20710"/>
                      <a:pt x="12389" y="20769"/>
                      <a:pt x="12420" y="20769"/>
                    </a:cubicBezTo>
                    <a:cubicBezTo>
                      <a:pt x="12424" y="20769"/>
                      <a:pt x="12427" y="20768"/>
                      <a:pt x="12431" y="20766"/>
                    </a:cubicBezTo>
                    <a:cubicBezTo>
                      <a:pt x="13863" y="20211"/>
                      <a:pt x="15241" y="20265"/>
                      <a:pt x="16726" y="20140"/>
                    </a:cubicBezTo>
                    <a:cubicBezTo>
                      <a:pt x="17854" y="20032"/>
                      <a:pt x="18838" y="19245"/>
                      <a:pt x="19786" y="18726"/>
                    </a:cubicBezTo>
                    <a:cubicBezTo>
                      <a:pt x="19840" y="18690"/>
                      <a:pt x="19840" y="18601"/>
                      <a:pt x="19768" y="18583"/>
                    </a:cubicBezTo>
                    <a:cubicBezTo>
                      <a:pt x="18933" y="18440"/>
                      <a:pt x="18114" y="18320"/>
                      <a:pt x="17284" y="18320"/>
                    </a:cubicBezTo>
                    <a:cubicBezTo>
                      <a:pt x="16869" y="18320"/>
                      <a:pt x="16452" y="18350"/>
                      <a:pt x="16028" y="18422"/>
                    </a:cubicBezTo>
                    <a:cubicBezTo>
                      <a:pt x="15062" y="18583"/>
                      <a:pt x="14239" y="19209"/>
                      <a:pt x="13398" y="19728"/>
                    </a:cubicBezTo>
                    <a:cubicBezTo>
                      <a:pt x="13935" y="19245"/>
                      <a:pt x="14471" y="18762"/>
                      <a:pt x="15008" y="18261"/>
                    </a:cubicBezTo>
                    <a:cubicBezTo>
                      <a:pt x="15527" y="17778"/>
                      <a:pt x="16028" y="17330"/>
                      <a:pt x="16583" y="16901"/>
                    </a:cubicBezTo>
                    <a:cubicBezTo>
                      <a:pt x="16770" y="16979"/>
                      <a:pt x="16984" y="17029"/>
                      <a:pt x="17202" y="17029"/>
                    </a:cubicBezTo>
                    <a:cubicBezTo>
                      <a:pt x="17234" y="17029"/>
                      <a:pt x="17267" y="17028"/>
                      <a:pt x="17299" y="17026"/>
                    </a:cubicBezTo>
                    <a:cubicBezTo>
                      <a:pt x="17424" y="17008"/>
                      <a:pt x="17657" y="16883"/>
                      <a:pt x="17639" y="16722"/>
                    </a:cubicBezTo>
                    <a:cubicBezTo>
                      <a:pt x="17603" y="16543"/>
                      <a:pt x="17406" y="16507"/>
                      <a:pt x="17299" y="16471"/>
                    </a:cubicBezTo>
                    <a:lnTo>
                      <a:pt x="17192" y="16453"/>
                    </a:lnTo>
                    <a:cubicBezTo>
                      <a:pt x="17514" y="16221"/>
                      <a:pt x="17836" y="16006"/>
                      <a:pt x="18176" y="15809"/>
                    </a:cubicBezTo>
                    <a:cubicBezTo>
                      <a:pt x="18194" y="15827"/>
                      <a:pt x="18229" y="15845"/>
                      <a:pt x="18265" y="15845"/>
                    </a:cubicBezTo>
                    <a:lnTo>
                      <a:pt x="18337" y="15845"/>
                    </a:lnTo>
                    <a:cubicBezTo>
                      <a:pt x="18426" y="15916"/>
                      <a:pt x="18516" y="15952"/>
                      <a:pt x="18623" y="15988"/>
                    </a:cubicBezTo>
                    <a:cubicBezTo>
                      <a:pt x="18628" y="15993"/>
                      <a:pt x="18635" y="15995"/>
                      <a:pt x="18643" y="15995"/>
                    </a:cubicBezTo>
                    <a:cubicBezTo>
                      <a:pt x="18660" y="15995"/>
                      <a:pt x="18682" y="15983"/>
                      <a:pt x="18695" y="15970"/>
                    </a:cubicBezTo>
                    <a:lnTo>
                      <a:pt x="18766" y="15970"/>
                    </a:lnTo>
                    <a:cubicBezTo>
                      <a:pt x="19303" y="16901"/>
                      <a:pt x="20108" y="17795"/>
                      <a:pt x="21254" y="17795"/>
                    </a:cubicBezTo>
                    <a:cubicBezTo>
                      <a:pt x="21325" y="17795"/>
                      <a:pt x="21361" y="17724"/>
                      <a:pt x="21325" y="17670"/>
                    </a:cubicBezTo>
                    <a:cubicBezTo>
                      <a:pt x="21164" y="17241"/>
                      <a:pt x="20914" y="16865"/>
                      <a:pt x="20574" y="16561"/>
                    </a:cubicBezTo>
                    <a:lnTo>
                      <a:pt x="20574" y="16561"/>
                    </a:lnTo>
                    <a:cubicBezTo>
                      <a:pt x="20628" y="16565"/>
                      <a:pt x="20682" y="16567"/>
                      <a:pt x="20736" y="16567"/>
                    </a:cubicBezTo>
                    <a:cubicBezTo>
                      <a:pt x="21164" y="16567"/>
                      <a:pt x="21586" y="16441"/>
                      <a:pt x="21952" y="16203"/>
                    </a:cubicBezTo>
                    <a:cubicBezTo>
                      <a:pt x="21970" y="16167"/>
                      <a:pt x="21970" y="16131"/>
                      <a:pt x="21952" y="16113"/>
                    </a:cubicBezTo>
                    <a:lnTo>
                      <a:pt x="21898" y="16149"/>
                    </a:lnTo>
                    <a:cubicBezTo>
                      <a:pt x="21644" y="15624"/>
                      <a:pt x="21005" y="15468"/>
                      <a:pt x="20360" y="15468"/>
                    </a:cubicBezTo>
                    <a:cubicBezTo>
                      <a:pt x="20324" y="15468"/>
                      <a:pt x="20288" y="15468"/>
                      <a:pt x="20252" y="15469"/>
                    </a:cubicBezTo>
                    <a:lnTo>
                      <a:pt x="20502" y="15362"/>
                    </a:lnTo>
                    <a:cubicBezTo>
                      <a:pt x="20860" y="15219"/>
                      <a:pt x="21594" y="14950"/>
                      <a:pt x="21630" y="14467"/>
                    </a:cubicBezTo>
                    <a:cubicBezTo>
                      <a:pt x="21649" y="14152"/>
                      <a:pt x="21365" y="14064"/>
                      <a:pt x="21061" y="14064"/>
                    </a:cubicBezTo>
                    <a:cubicBezTo>
                      <a:pt x="20813" y="14064"/>
                      <a:pt x="20551" y="14122"/>
                      <a:pt x="20431" y="14163"/>
                    </a:cubicBezTo>
                    <a:cubicBezTo>
                      <a:pt x="20287" y="14216"/>
                      <a:pt x="20162" y="14270"/>
                      <a:pt x="20019" y="14342"/>
                    </a:cubicBezTo>
                    <a:cubicBezTo>
                      <a:pt x="20377" y="13948"/>
                      <a:pt x="20609" y="13483"/>
                      <a:pt x="20717" y="12982"/>
                    </a:cubicBezTo>
                    <a:cubicBezTo>
                      <a:pt x="20735" y="12946"/>
                      <a:pt x="20699" y="12892"/>
                      <a:pt x="20645" y="12892"/>
                    </a:cubicBezTo>
                    <a:cubicBezTo>
                      <a:pt x="20001" y="12892"/>
                      <a:pt x="19589" y="13304"/>
                      <a:pt x="19285" y="13823"/>
                    </a:cubicBezTo>
                    <a:cubicBezTo>
                      <a:pt x="19393" y="13178"/>
                      <a:pt x="19160" y="12516"/>
                      <a:pt x="18677" y="11872"/>
                    </a:cubicBezTo>
                    <a:cubicBezTo>
                      <a:pt x="18667" y="11852"/>
                      <a:pt x="18641" y="11838"/>
                      <a:pt x="18614" y="11838"/>
                    </a:cubicBezTo>
                    <a:cubicBezTo>
                      <a:pt x="18591" y="11838"/>
                      <a:pt x="18568" y="11848"/>
                      <a:pt x="18552" y="11872"/>
                    </a:cubicBezTo>
                    <a:cubicBezTo>
                      <a:pt x="18337" y="12355"/>
                      <a:pt x="18229" y="12856"/>
                      <a:pt x="18194" y="13375"/>
                    </a:cubicBezTo>
                    <a:cubicBezTo>
                      <a:pt x="18122" y="13250"/>
                      <a:pt x="18050" y="13125"/>
                      <a:pt x="17979" y="13000"/>
                    </a:cubicBezTo>
                    <a:cubicBezTo>
                      <a:pt x="17961" y="12964"/>
                      <a:pt x="17943" y="12946"/>
                      <a:pt x="17907" y="12946"/>
                    </a:cubicBezTo>
                    <a:cubicBezTo>
                      <a:pt x="17889" y="12946"/>
                      <a:pt x="17872" y="12928"/>
                      <a:pt x="17854" y="12928"/>
                    </a:cubicBezTo>
                    <a:lnTo>
                      <a:pt x="17818" y="12928"/>
                    </a:lnTo>
                    <a:cubicBezTo>
                      <a:pt x="17782" y="12928"/>
                      <a:pt x="17746" y="12964"/>
                      <a:pt x="17746" y="12982"/>
                    </a:cubicBezTo>
                    <a:cubicBezTo>
                      <a:pt x="17478" y="13805"/>
                      <a:pt x="17406" y="14968"/>
                      <a:pt x="18104" y="15594"/>
                    </a:cubicBezTo>
                    <a:cubicBezTo>
                      <a:pt x="18086" y="15630"/>
                      <a:pt x="18086" y="15666"/>
                      <a:pt x="18104" y="15684"/>
                    </a:cubicBezTo>
                    <a:cubicBezTo>
                      <a:pt x="17639" y="15899"/>
                      <a:pt x="17209" y="16149"/>
                      <a:pt x="16798" y="16435"/>
                    </a:cubicBezTo>
                    <a:cubicBezTo>
                      <a:pt x="16762" y="16435"/>
                      <a:pt x="16708" y="16453"/>
                      <a:pt x="16673" y="16471"/>
                    </a:cubicBezTo>
                    <a:cubicBezTo>
                      <a:pt x="16655" y="16489"/>
                      <a:pt x="16655" y="16507"/>
                      <a:pt x="16655" y="16525"/>
                    </a:cubicBezTo>
                    <a:cubicBezTo>
                      <a:pt x="16315" y="16775"/>
                      <a:pt x="15993" y="17026"/>
                      <a:pt x="15653" y="17294"/>
                    </a:cubicBezTo>
                    <a:cubicBezTo>
                      <a:pt x="15849" y="16972"/>
                      <a:pt x="15957" y="16561"/>
                      <a:pt x="15796" y="16239"/>
                    </a:cubicBezTo>
                    <a:cubicBezTo>
                      <a:pt x="15776" y="16209"/>
                      <a:pt x="15751" y="16196"/>
                      <a:pt x="15729" y="16196"/>
                    </a:cubicBezTo>
                    <a:cubicBezTo>
                      <a:pt x="15712" y="16196"/>
                      <a:pt x="15696" y="16205"/>
                      <a:pt x="15688" y="16221"/>
                    </a:cubicBezTo>
                    <a:cubicBezTo>
                      <a:pt x="15384" y="16525"/>
                      <a:pt x="15259" y="16972"/>
                      <a:pt x="15366" y="17402"/>
                    </a:cubicBezTo>
                    <a:cubicBezTo>
                      <a:pt x="15330" y="17455"/>
                      <a:pt x="15313" y="17509"/>
                      <a:pt x="15295" y="17563"/>
                    </a:cubicBezTo>
                    <a:cubicBezTo>
                      <a:pt x="15295" y="17563"/>
                      <a:pt x="15295" y="17581"/>
                      <a:pt x="15295" y="17599"/>
                    </a:cubicBezTo>
                    <a:cubicBezTo>
                      <a:pt x="14346" y="18404"/>
                      <a:pt x="13451" y="19316"/>
                      <a:pt x="12592" y="20140"/>
                    </a:cubicBezTo>
                    <a:lnTo>
                      <a:pt x="12539" y="20158"/>
                    </a:lnTo>
                    <a:cubicBezTo>
                      <a:pt x="12521" y="20175"/>
                      <a:pt x="12521" y="20193"/>
                      <a:pt x="12521" y="20211"/>
                    </a:cubicBezTo>
                    <a:lnTo>
                      <a:pt x="12199" y="20515"/>
                    </a:lnTo>
                    <a:cubicBezTo>
                      <a:pt x="12074" y="20605"/>
                      <a:pt x="11948" y="20730"/>
                      <a:pt x="11841" y="20873"/>
                    </a:cubicBezTo>
                    <a:cubicBezTo>
                      <a:pt x="11751" y="20945"/>
                      <a:pt x="11680" y="21034"/>
                      <a:pt x="11590" y="21124"/>
                    </a:cubicBezTo>
                    <a:cubicBezTo>
                      <a:pt x="12002" y="20319"/>
                      <a:pt x="12324" y="19460"/>
                      <a:pt x="12539" y="18583"/>
                    </a:cubicBezTo>
                    <a:cubicBezTo>
                      <a:pt x="12664" y="18118"/>
                      <a:pt x="12807" y="17616"/>
                      <a:pt x="12932" y="17115"/>
                    </a:cubicBezTo>
                    <a:cubicBezTo>
                      <a:pt x="13129" y="17026"/>
                      <a:pt x="13308" y="16901"/>
                      <a:pt x="13434" y="16722"/>
                    </a:cubicBezTo>
                    <a:cubicBezTo>
                      <a:pt x="13577" y="16561"/>
                      <a:pt x="13666" y="16364"/>
                      <a:pt x="13666" y="16149"/>
                    </a:cubicBezTo>
                    <a:cubicBezTo>
                      <a:pt x="13653" y="16097"/>
                      <a:pt x="13621" y="16063"/>
                      <a:pt x="13583" y="16063"/>
                    </a:cubicBezTo>
                    <a:cubicBezTo>
                      <a:pt x="13570" y="16063"/>
                      <a:pt x="13555" y="16068"/>
                      <a:pt x="13541" y="16077"/>
                    </a:cubicBezTo>
                    <a:cubicBezTo>
                      <a:pt x="13362" y="16203"/>
                      <a:pt x="13201" y="16346"/>
                      <a:pt x="13076" y="16543"/>
                    </a:cubicBezTo>
                    <a:cubicBezTo>
                      <a:pt x="13255" y="15863"/>
                      <a:pt x="13362" y="15183"/>
                      <a:pt x="13416" y="14485"/>
                    </a:cubicBezTo>
                    <a:cubicBezTo>
                      <a:pt x="13425" y="14490"/>
                      <a:pt x="13436" y="14492"/>
                      <a:pt x="13448" y="14492"/>
                    </a:cubicBezTo>
                    <a:cubicBezTo>
                      <a:pt x="13479" y="14492"/>
                      <a:pt x="13515" y="14475"/>
                      <a:pt x="13541" y="14449"/>
                    </a:cubicBezTo>
                    <a:lnTo>
                      <a:pt x="13648" y="14288"/>
                    </a:lnTo>
                    <a:cubicBezTo>
                      <a:pt x="13684" y="14234"/>
                      <a:pt x="13720" y="14163"/>
                      <a:pt x="13756" y="14091"/>
                    </a:cubicBezTo>
                    <a:cubicBezTo>
                      <a:pt x="14722" y="13841"/>
                      <a:pt x="15688" y="12749"/>
                      <a:pt x="15330" y="11765"/>
                    </a:cubicBezTo>
                    <a:cubicBezTo>
                      <a:pt x="15323" y="11744"/>
                      <a:pt x="15302" y="11734"/>
                      <a:pt x="15282" y="11734"/>
                    </a:cubicBezTo>
                    <a:cubicBezTo>
                      <a:pt x="15250" y="11734"/>
                      <a:pt x="15219" y="11757"/>
                      <a:pt x="15241" y="11801"/>
                    </a:cubicBezTo>
                    <a:cubicBezTo>
                      <a:pt x="15545" y="12713"/>
                      <a:pt x="14686" y="13447"/>
                      <a:pt x="13899" y="13858"/>
                    </a:cubicBezTo>
                    <a:cubicBezTo>
                      <a:pt x="13935" y="13769"/>
                      <a:pt x="13988" y="13662"/>
                      <a:pt x="14042" y="13572"/>
                    </a:cubicBezTo>
                    <a:cubicBezTo>
                      <a:pt x="14060" y="13536"/>
                      <a:pt x="14078" y="13501"/>
                      <a:pt x="14096" y="13465"/>
                    </a:cubicBezTo>
                    <a:cubicBezTo>
                      <a:pt x="14096" y="13447"/>
                      <a:pt x="14096" y="13429"/>
                      <a:pt x="14096" y="13411"/>
                    </a:cubicBezTo>
                    <a:cubicBezTo>
                      <a:pt x="14794" y="12910"/>
                      <a:pt x="15205" y="12069"/>
                      <a:pt x="15134" y="11192"/>
                    </a:cubicBezTo>
                    <a:cubicBezTo>
                      <a:pt x="15134" y="11163"/>
                      <a:pt x="15110" y="11134"/>
                      <a:pt x="15081" y="11134"/>
                    </a:cubicBezTo>
                    <a:cubicBezTo>
                      <a:pt x="15075" y="11134"/>
                      <a:pt x="15069" y="11135"/>
                      <a:pt x="15062" y="11138"/>
                    </a:cubicBezTo>
                    <a:cubicBezTo>
                      <a:pt x="14794" y="11210"/>
                      <a:pt x="14561" y="11389"/>
                      <a:pt x="14418" y="11622"/>
                    </a:cubicBezTo>
                    <a:cubicBezTo>
                      <a:pt x="14436" y="11335"/>
                      <a:pt x="14436" y="11031"/>
                      <a:pt x="14418" y="10727"/>
                    </a:cubicBezTo>
                    <a:cubicBezTo>
                      <a:pt x="14418" y="10698"/>
                      <a:pt x="14394" y="10668"/>
                      <a:pt x="14366" y="10668"/>
                    </a:cubicBezTo>
                    <a:cubicBezTo>
                      <a:pt x="14359" y="10668"/>
                      <a:pt x="14353" y="10670"/>
                      <a:pt x="14346" y="10673"/>
                    </a:cubicBezTo>
                    <a:cubicBezTo>
                      <a:pt x="13917" y="10834"/>
                      <a:pt x="13612" y="11192"/>
                      <a:pt x="13505" y="11639"/>
                    </a:cubicBezTo>
                    <a:cubicBezTo>
                      <a:pt x="13407" y="11472"/>
                      <a:pt x="13081" y="10988"/>
                      <a:pt x="12857" y="10988"/>
                    </a:cubicBezTo>
                    <a:cubicBezTo>
                      <a:pt x="12794" y="10988"/>
                      <a:pt x="12739" y="11026"/>
                      <a:pt x="12700" y="11121"/>
                    </a:cubicBezTo>
                    <a:cubicBezTo>
                      <a:pt x="12682" y="11049"/>
                      <a:pt x="12664" y="10977"/>
                      <a:pt x="12646" y="10906"/>
                    </a:cubicBezTo>
                    <a:cubicBezTo>
                      <a:pt x="12646" y="10858"/>
                      <a:pt x="12614" y="10826"/>
                      <a:pt x="12583" y="10826"/>
                    </a:cubicBezTo>
                    <a:cubicBezTo>
                      <a:pt x="12567" y="10826"/>
                      <a:pt x="12551" y="10834"/>
                      <a:pt x="12539" y="10852"/>
                    </a:cubicBezTo>
                    <a:cubicBezTo>
                      <a:pt x="11930" y="11371"/>
                      <a:pt x="11966" y="13071"/>
                      <a:pt x="12700" y="13572"/>
                    </a:cubicBezTo>
                    <a:cubicBezTo>
                      <a:pt x="12378" y="13483"/>
                      <a:pt x="12074" y="13322"/>
                      <a:pt x="11841" y="13071"/>
                    </a:cubicBezTo>
                    <a:cubicBezTo>
                      <a:pt x="11680" y="12910"/>
                      <a:pt x="11590" y="12695"/>
                      <a:pt x="11555" y="12481"/>
                    </a:cubicBezTo>
                    <a:cubicBezTo>
                      <a:pt x="11519" y="12194"/>
                      <a:pt x="11698" y="11997"/>
                      <a:pt x="11805" y="11765"/>
                    </a:cubicBezTo>
                    <a:cubicBezTo>
                      <a:pt x="11820" y="11736"/>
                      <a:pt x="11799" y="11706"/>
                      <a:pt x="11781" y="11706"/>
                    </a:cubicBezTo>
                    <a:cubicBezTo>
                      <a:pt x="11776" y="11706"/>
                      <a:pt x="11773" y="11708"/>
                      <a:pt x="11769" y="11711"/>
                    </a:cubicBezTo>
                    <a:cubicBezTo>
                      <a:pt x="11358" y="11997"/>
                      <a:pt x="11340" y="12534"/>
                      <a:pt x="11555" y="12946"/>
                    </a:cubicBezTo>
                    <a:cubicBezTo>
                      <a:pt x="11841" y="13375"/>
                      <a:pt x="12306" y="13662"/>
                      <a:pt x="12843" y="13680"/>
                    </a:cubicBezTo>
                    <a:cubicBezTo>
                      <a:pt x="12843" y="13680"/>
                      <a:pt x="12861" y="13680"/>
                      <a:pt x="12861" y="13662"/>
                    </a:cubicBezTo>
                    <a:cubicBezTo>
                      <a:pt x="12915" y="13680"/>
                      <a:pt x="12950" y="13697"/>
                      <a:pt x="12986" y="13697"/>
                    </a:cubicBezTo>
                    <a:cubicBezTo>
                      <a:pt x="13040" y="13876"/>
                      <a:pt x="13076" y="14055"/>
                      <a:pt x="13094" y="14234"/>
                    </a:cubicBezTo>
                    <a:cubicBezTo>
                      <a:pt x="13094" y="14286"/>
                      <a:pt x="13136" y="14314"/>
                      <a:pt x="13179" y="14314"/>
                    </a:cubicBezTo>
                    <a:cubicBezTo>
                      <a:pt x="13209" y="14314"/>
                      <a:pt x="13240" y="14300"/>
                      <a:pt x="13255" y="14270"/>
                    </a:cubicBezTo>
                    <a:cubicBezTo>
                      <a:pt x="13271" y="14254"/>
                      <a:pt x="13287" y="14252"/>
                      <a:pt x="13290" y="14239"/>
                    </a:cubicBezTo>
                    <a:lnTo>
                      <a:pt x="13290" y="14239"/>
                    </a:lnTo>
                    <a:cubicBezTo>
                      <a:pt x="13165" y="15597"/>
                      <a:pt x="12914" y="16920"/>
                      <a:pt x="12539" y="18225"/>
                    </a:cubicBezTo>
                    <a:cubicBezTo>
                      <a:pt x="12610" y="17724"/>
                      <a:pt x="12592" y="17223"/>
                      <a:pt x="12521" y="16722"/>
                    </a:cubicBezTo>
                    <a:cubicBezTo>
                      <a:pt x="12342" y="15576"/>
                      <a:pt x="11340" y="15093"/>
                      <a:pt x="10839" y="14127"/>
                    </a:cubicBezTo>
                    <a:cubicBezTo>
                      <a:pt x="10832" y="14108"/>
                      <a:pt x="10818" y="14100"/>
                      <a:pt x="10802" y="14100"/>
                    </a:cubicBezTo>
                    <a:cubicBezTo>
                      <a:pt x="10772" y="14100"/>
                      <a:pt x="10738" y="14128"/>
                      <a:pt x="10749" y="14163"/>
                    </a:cubicBezTo>
                    <a:cubicBezTo>
                      <a:pt x="11018" y="15254"/>
                      <a:pt x="10892" y="16382"/>
                      <a:pt x="11036" y="17491"/>
                    </a:cubicBezTo>
                    <a:cubicBezTo>
                      <a:pt x="11179" y="18672"/>
                      <a:pt x="11751" y="19621"/>
                      <a:pt x="11537" y="20855"/>
                    </a:cubicBezTo>
                    <a:cubicBezTo>
                      <a:pt x="11393" y="21142"/>
                      <a:pt x="11250" y="21428"/>
                      <a:pt x="11089" y="21697"/>
                    </a:cubicBezTo>
                    <a:cubicBezTo>
                      <a:pt x="10588" y="22287"/>
                      <a:pt x="10159" y="22931"/>
                      <a:pt x="9765" y="23611"/>
                    </a:cubicBezTo>
                    <a:cubicBezTo>
                      <a:pt x="9676" y="22752"/>
                      <a:pt x="9586" y="21875"/>
                      <a:pt x="9497" y="21017"/>
                    </a:cubicBezTo>
                    <a:cubicBezTo>
                      <a:pt x="9765" y="20641"/>
                      <a:pt x="9872" y="20175"/>
                      <a:pt x="9801" y="19710"/>
                    </a:cubicBezTo>
                    <a:cubicBezTo>
                      <a:pt x="9791" y="19681"/>
                      <a:pt x="9770" y="19667"/>
                      <a:pt x="9748" y="19667"/>
                    </a:cubicBezTo>
                    <a:cubicBezTo>
                      <a:pt x="9729" y="19667"/>
                      <a:pt x="9710" y="19676"/>
                      <a:pt x="9693" y="19692"/>
                    </a:cubicBezTo>
                    <a:cubicBezTo>
                      <a:pt x="9568" y="19782"/>
                      <a:pt x="9479" y="19907"/>
                      <a:pt x="9407" y="20050"/>
                    </a:cubicBezTo>
                    <a:cubicBezTo>
                      <a:pt x="9318" y="18994"/>
                      <a:pt x="9246" y="17939"/>
                      <a:pt x="9210" y="16901"/>
                    </a:cubicBezTo>
                    <a:cubicBezTo>
                      <a:pt x="9192" y="16632"/>
                      <a:pt x="9192" y="16382"/>
                      <a:pt x="9192" y="16113"/>
                    </a:cubicBezTo>
                    <a:cubicBezTo>
                      <a:pt x="9550" y="15737"/>
                      <a:pt x="9747" y="15219"/>
                      <a:pt x="9711" y="14700"/>
                    </a:cubicBezTo>
                    <a:cubicBezTo>
                      <a:pt x="9711" y="14661"/>
                      <a:pt x="9674" y="14631"/>
                      <a:pt x="9640" y="14631"/>
                    </a:cubicBezTo>
                    <a:cubicBezTo>
                      <a:pt x="9627" y="14631"/>
                      <a:pt x="9614" y="14636"/>
                      <a:pt x="9604" y="14646"/>
                    </a:cubicBezTo>
                    <a:cubicBezTo>
                      <a:pt x="9407" y="14843"/>
                      <a:pt x="9264" y="15075"/>
                      <a:pt x="9192" y="15326"/>
                    </a:cubicBezTo>
                    <a:cubicBezTo>
                      <a:pt x="9192" y="14986"/>
                      <a:pt x="9210" y="14646"/>
                      <a:pt x="9228" y="14306"/>
                    </a:cubicBezTo>
                    <a:cubicBezTo>
                      <a:pt x="9228" y="14288"/>
                      <a:pt x="9228" y="14288"/>
                      <a:pt x="9228" y="14288"/>
                    </a:cubicBezTo>
                    <a:cubicBezTo>
                      <a:pt x="9318" y="12284"/>
                      <a:pt x="10320" y="10458"/>
                      <a:pt x="11411" y="8812"/>
                    </a:cubicBezTo>
                    <a:cubicBezTo>
                      <a:pt x="12235" y="7577"/>
                      <a:pt x="13362" y="6575"/>
                      <a:pt x="13917" y="5179"/>
                    </a:cubicBezTo>
                    <a:lnTo>
                      <a:pt x="13917" y="5179"/>
                    </a:lnTo>
                    <a:cubicBezTo>
                      <a:pt x="13935" y="5394"/>
                      <a:pt x="13917" y="5609"/>
                      <a:pt x="13827" y="5824"/>
                    </a:cubicBezTo>
                    <a:cubicBezTo>
                      <a:pt x="13756" y="6092"/>
                      <a:pt x="13684" y="6343"/>
                      <a:pt x="13595" y="6611"/>
                    </a:cubicBezTo>
                    <a:cubicBezTo>
                      <a:pt x="13326" y="7363"/>
                      <a:pt x="12968" y="8078"/>
                      <a:pt x="12539" y="8758"/>
                    </a:cubicBezTo>
                    <a:cubicBezTo>
                      <a:pt x="11823" y="9886"/>
                      <a:pt x="10749" y="10745"/>
                      <a:pt x="9944" y="11801"/>
                    </a:cubicBezTo>
                    <a:cubicBezTo>
                      <a:pt x="9917" y="11828"/>
                      <a:pt x="9952" y="11866"/>
                      <a:pt x="9987" y="11866"/>
                    </a:cubicBezTo>
                    <a:cubicBezTo>
                      <a:pt x="9997" y="11866"/>
                      <a:pt x="10007" y="11863"/>
                      <a:pt x="10016" y="11854"/>
                    </a:cubicBezTo>
                    <a:cubicBezTo>
                      <a:pt x="12038" y="9904"/>
                      <a:pt x="13952" y="7613"/>
                      <a:pt x="14167" y="4678"/>
                    </a:cubicBezTo>
                    <a:cubicBezTo>
                      <a:pt x="14167" y="4631"/>
                      <a:pt x="14127" y="4607"/>
                      <a:pt x="14090" y="4607"/>
                    </a:cubicBezTo>
                    <a:cubicBezTo>
                      <a:pt x="14072" y="4607"/>
                      <a:pt x="14054" y="4613"/>
                      <a:pt x="14042" y="4625"/>
                    </a:cubicBezTo>
                    <a:cubicBezTo>
                      <a:pt x="13111" y="5752"/>
                      <a:pt x="11930" y="6629"/>
                      <a:pt x="11036" y="7774"/>
                    </a:cubicBezTo>
                    <a:cubicBezTo>
                      <a:pt x="10141" y="8937"/>
                      <a:pt x="9711" y="10405"/>
                      <a:pt x="9550" y="11818"/>
                    </a:cubicBezTo>
                    <a:cubicBezTo>
                      <a:pt x="9550" y="11854"/>
                      <a:pt x="9568" y="11872"/>
                      <a:pt x="9586" y="11872"/>
                    </a:cubicBezTo>
                    <a:cubicBezTo>
                      <a:pt x="9479" y="12158"/>
                      <a:pt x="9389" y="12445"/>
                      <a:pt x="9318" y="12749"/>
                    </a:cubicBezTo>
                    <a:cubicBezTo>
                      <a:pt x="9461" y="10959"/>
                      <a:pt x="9693" y="9206"/>
                      <a:pt x="9908" y="7434"/>
                    </a:cubicBezTo>
                    <a:cubicBezTo>
                      <a:pt x="10212" y="7112"/>
                      <a:pt x="10409" y="6718"/>
                      <a:pt x="10481" y="6289"/>
                    </a:cubicBezTo>
                    <a:cubicBezTo>
                      <a:pt x="10481" y="6245"/>
                      <a:pt x="10432" y="6213"/>
                      <a:pt x="10395" y="6213"/>
                    </a:cubicBezTo>
                    <a:cubicBezTo>
                      <a:pt x="10387" y="6213"/>
                      <a:pt x="10380" y="6214"/>
                      <a:pt x="10373" y="6217"/>
                    </a:cubicBezTo>
                    <a:cubicBezTo>
                      <a:pt x="10230" y="6307"/>
                      <a:pt x="10087" y="6432"/>
                      <a:pt x="9998" y="6593"/>
                    </a:cubicBezTo>
                    <a:cubicBezTo>
                      <a:pt x="10051" y="6146"/>
                      <a:pt x="10105" y="5680"/>
                      <a:pt x="10141" y="5233"/>
                    </a:cubicBezTo>
                    <a:cubicBezTo>
                      <a:pt x="10159" y="5215"/>
                      <a:pt x="10177" y="5197"/>
                      <a:pt x="10177" y="5161"/>
                    </a:cubicBezTo>
                    <a:cubicBezTo>
                      <a:pt x="10177" y="5144"/>
                      <a:pt x="10159" y="5126"/>
                      <a:pt x="10159" y="5090"/>
                    </a:cubicBezTo>
                    <a:cubicBezTo>
                      <a:pt x="10141" y="5072"/>
                      <a:pt x="10159" y="5018"/>
                      <a:pt x="10159" y="4965"/>
                    </a:cubicBezTo>
                    <a:cubicBezTo>
                      <a:pt x="10552" y="4839"/>
                      <a:pt x="10839" y="4499"/>
                      <a:pt x="10946" y="4106"/>
                    </a:cubicBezTo>
                    <a:lnTo>
                      <a:pt x="11018" y="4088"/>
                    </a:lnTo>
                    <a:cubicBezTo>
                      <a:pt x="11277" y="4284"/>
                      <a:pt x="11567" y="4351"/>
                      <a:pt x="11871" y="4351"/>
                    </a:cubicBezTo>
                    <a:cubicBezTo>
                      <a:pt x="12538" y="4351"/>
                      <a:pt x="13275" y="4027"/>
                      <a:pt x="13920" y="4027"/>
                    </a:cubicBezTo>
                    <a:cubicBezTo>
                      <a:pt x="13973" y="4027"/>
                      <a:pt x="14026" y="4029"/>
                      <a:pt x="14078" y="4034"/>
                    </a:cubicBezTo>
                    <a:cubicBezTo>
                      <a:pt x="14131" y="4034"/>
                      <a:pt x="14167" y="3980"/>
                      <a:pt x="14149" y="3927"/>
                    </a:cubicBezTo>
                    <a:cubicBezTo>
                      <a:pt x="14052" y="3391"/>
                      <a:pt x="13513" y="3224"/>
                      <a:pt x="13014" y="3224"/>
                    </a:cubicBezTo>
                    <a:cubicBezTo>
                      <a:pt x="12962" y="3224"/>
                      <a:pt x="12911" y="3225"/>
                      <a:pt x="12861" y="3229"/>
                    </a:cubicBezTo>
                    <a:cubicBezTo>
                      <a:pt x="13380" y="2835"/>
                      <a:pt x="13630" y="2298"/>
                      <a:pt x="13935" y="1761"/>
                    </a:cubicBezTo>
                    <a:cubicBezTo>
                      <a:pt x="13970" y="1708"/>
                      <a:pt x="13935" y="1636"/>
                      <a:pt x="13863" y="1636"/>
                    </a:cubicBezTo>
                    <a:cubicBezTo>
                      <a:pt x="13720" y="1626"/>
                      <a:pt x="13572" y="1618"/>
                      <a:pt x="13425" y="1618"/>
                    </a:cubicBezTo>
                    <a:cubicBezTo>
                      <a:pt x="13040" y="1618"/>
                      <a:pt x="12658" y="1676"/>
                      <a:pt x="12360" y="1922"/>
                    </a:cubicBezTo>
                    <a:cubicBezTo>
                      <a:pt x="12485" y="1582"/>
                      <a:pt x="12503" y="1207"/>
                      <a:pt x="12431" y="849"/>
                    </a:cubicBezTo>
                    <a:cubicBezTo>
                      <a:pt x="12431" y="823"/>
                      <a:pt x="12412" y="806"/>
                      <a:pt x="12388" y="806"/>
                    </a:cubicBezTo>
                    <a:cubicBezTo>
                      <a:pt x="12379" y="806"/>
                      <a:pt x="12369" y="808"/>
                      <a:pt x="12360" y="813"/>
                    </a:cubicBezTo>
                    <a:lnTo>
                      <a:pt x="12288" y="885"/>
                    </a:lnTo>
                    <a:cubicBezTo>
                      <a:pt x="12324" y="688"/>
                      <a:pt x="12431" y="652"/>
                      <a:pt x="12414" y="491"/>
                    </a:cubicBezTo>
                    <a:cubicBezTo>
                      <a:pt x="12414" y="455"/>
                      <a:pt x="12396" y="437"/>
                      <a:pt x="12360" y="419"/>
                    </a:cubicBezTo>
                    <a:cubicBezTo>
                      <a:pt x="12274" y="400"/>
                      <a:pt x="12193" y="390"/>
                      <a:pt x="12116" y="390"/>
                    </a:cubicBezTo>
                    <a:cubicBezTo>
                      <a:pt x="11628" y="390"/>
                      <a:pt x="11303" y="759"/>
                      <a:pt x="11071" y="1207"/>
                    </a:cubicBezTo>
                    <a:cubicBezTo>
                      <a:pt x="11018" y="813"/>
                      <a:pt x="10910" y="437"/>
                      <a:pt x="10857" y="61"/>
                    </a:cubicBezTo>
                    <a:cubicBezTo>
                      <a:pt x="10843" y="21"/>
                      <a:pt x="10820" y="1"/>
                      <a:pt x="1079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2"/>
              <p:cNvSpPr/>
              <p:nvPr/>
            </p:nvSpPr>
            <p:spPr>
              <a:xfrm>
                <a:off x="6738800" y="1591175"/>
                <a:ext cx="264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6" extrusionOk="0">
                    <a:moveTo>
                      <a:pt x="992" y="1"/>
                    </a:moveTo>
                    <a:cubicBezTo>
                      <a:pt x="598" y="430"/>
                      <a:pt x="276" y="914"/>
                      <a:pt x="26" y="1415"/>
                    </a:cubicBezTo>
                    <a:cubicBezTo>
                      <a:pt x="0" y="1440"/>
                      <a:pt x="29" y="1465"/>
                      <a:pt x="54" y="1465"/>
                    </a:cubicBezTo>
                    <a:cubicBezTo>
                      <a:pt x="64" y="1465"/>
                      <a:pt x="74" y="1461"/>
                      <a:pt x="79" y="1450"/>
                    </a:cubicBezTo>
                    <a:cubicBezTo>
                      <a:pt x="383" y="967"/>
                      <a:pt x="795" y="556"/>
                      <a:pt x="1046" y="55"/>
                    </a:cubicBezTo>
                    <a:cubicBezTo>
                      <a:pt x="1058" y="29"/>
                      <a:pt x="1044" y="4"/>
                      <a:pt x="1022" y="4"/>
                    </a:cubicBezTo>
                    <a:cubicBezTo>
                      <a:pt x="1013" y="4"/>
                      <a:pt x="1002" y="8"/>
                      <a:pt x="992" y="19"/>
                    </a:cubicBezTo>
                    <a:lnTo>
                      <a:pt x="992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2"/>
              <p:cNvSpPr/>
              <p:nvPr/>
            </p:nvSpPr>
            <p:spPr>
              <a:xfrm>
                <a:off x="6532500" y="1644125"/>
                <a:ext cx="223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79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4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2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2"/>
              <p:cNvSpPr/>
              <p:nvPr/>
            </p:nvSpPr>
            <p:spPr>
              <a:xfrm>
                <a:off x="6611925" y="1477100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4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7"/>
                      <a:pt x="842" y="1575"/>
                      <a:pt x="859" y="1575"/>
                    </a:cubicBezTo>
                    <a:cubicBezTo>
                      <a:pt x="865" y="1586"/>
                      <a:pt x="874" y="1591"/>
                      <a:pt x="884" y="1591"/>
                    </a:cubicBezTo>
                    <a:cubicBezTo>
                      <a:pt x="905" y="1591"/>
                      <a:pt x="931" y="1570"/>
                      <a:pt x="931" y="1557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7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4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2"/>
              <p:cNvSpPr/>
              <p:nvPr/>
            </p:nvSpPr>
            <p:spPr>
              <a:xfrm>
                <a:off x="6432750" y="1123475"/>
                <a:ext cx="301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6"/>
                    </a:cubicBezTo>
                    <a:cubicBezTo>
                      <a:pt x="1161" y="710"/>
                      <a:pt x="1167" y="711"/>
                      <a:pt x="1172" y="711"/>
                    </a:cubicBezTo>
                    <a:cubicBezTo>
                      <a:pt x="1196" y="711"/>
                      <a:pt x="1205" y="682"/>
                      <a:pt x="1190" y="653"/>
                    </a:cubicBezTo>
                    <a:lnTo>
                      <a:pt x="1190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81" y="8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2"/>
              <p:cNvSpPr/>
              <p:nvPr/>
            </p:nvSpPr>
            <p:spPr>
              <a:xfrm>
                <a:off x="6632950" y="8937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1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2"/>
                      <a:pt x="824" y="197"/>
                      <a:pt x="859" y="72"/>
                    </a:cubicBezTo>
                    <a:cubicBezTo>
                      <a:pt x="859" y="36"/>
                      <a:pt x="842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2"/>
              <p:cNvSpPr/>
              <p:nvPr/>
            </p:nvSpPr>
            <p:spPr>
              <a:xfrm>
                <a:off x="6456000" y="10493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5" y="1"/>
                      <a:pt x="1" y="51"/>
                      <a:pt x="28" y="91"/>
                    </a:cubicBezTo>
                    <a:cubicBezTo>
                      <a:pt x="143" y="207"/>
                      <a:pt x="331" y="349"/>
                      <a:pt x="508" y="349"/>
                    </a:cubicBezTo>
                    <a:cubicBezTo>
                      <a:pt x="578" y="349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6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2"/>
              <p:cNvSpPr/>
              <p:nvPr/>
            </p:nvSpPr>
            <p:spPr>
              <a:xfrm>
                <a:off x="6832350" y="11762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0"/>
                    </a:moveTo>
                    <a:cubicBezTo>
                      <a:pt x="38" y="0"/>
                      <a:pt x="0" y="28"/>
                      <a:pt x="24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2"/>
              <p:cNvSpPr/>
              <p:nvPr/>
            </p:nvSpPr>
            <p:spPr>
              <a:xfrm>
                <a:off x="6488000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7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1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2"/>
              <p:cNvSpPr/>
              <p:nvPr/>
            </p:nvSpPr>
            <p:spPr>
              <a:xfrm>
                <a:off x="6609250" y="91502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3"/>
                    </a:moveTo>
                    <a:cubicBezTo>
                      <a:pt x="358" y="151"/>
                      <a:pt x="412" y="473"/>
                      <a:pt x="430" y="777"/>
                    </a:cubicBezTo>
                    <a:cubicBezTo>
                      <a:pt x="268" y="598"/>
                      <a:pt x="161" y="365"/>
                      <a:pt x="125" y="133"/>
                    </a:cubicBezTo>
                    <a:close/>
                    <a:moveTo>
                      <a:pt x="143" y="1"/>
                    </a:moveTo>
                    <a:cubicBezTo>
                      <a:pt x="121" y="1"/>
                      <a:pt x="97" y="3"/>
                      <a:pt x="72" y="7"/>
                    </a:cubicBezTo>
                    <a:cubicBezTo>
                      <a:pt x="36" y="7"/>
                      <a:pt x="0" y="25"/>
                      <a:pt x="0" y="61"/>
                    </a:cubicBezTo>
                    <a:cubicBezTo>
                      <a:pt x="36" y="383"/>
                      <a:pt x="197" y="687"/>
                      <a:pt x="430" y="920"/>
                    </a:cubicBezTo>
                    <a:cubicBezTo>
                      <a:pt x="430" y="1045"/>
                      <a:pt x="430" y="1171"/>
                      <a:pt x="447" y="1242"/>
                    </a:cubicBezTo>
                    <a:cubicBezTo>
                      <a:pt x="456" y="1260"/>
                      <a:pt x="474" y="1269"/>
                      <a:pt x="490" y="1269"/>
                    </a:cubicBezTo>
                    <a:cubicBezTo>
                      <a:pt x="506" y="1269"/>
                      <a:pt x="519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73" y="956"/>
                      <a:pt x="573" y="938"/>
                      <a:pt x="555" y="902"/>
                    </a:cubicBezTo>
                    <a:cubicBezTo>
                      <a:pt x="555" y="499"/>
                      <a:pt x="492" y="1"/>
                      <a:pt x="1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2"/>
              <p:cNvSpPr/>
              <p:nvPr/>
            </p:nvSpPr>
            <p:spPr>
              <a:xfrm>
                <a:off x="6807425" y="1632250"/>
                <a:ext cx="548850" cy="12984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36" extrusionOk="0">
                    <a:moveTo>
                      <a:pt x="9879" y="4746"/>
                    </a:moveTo>
                    <a:cubicBezTo>
                      <a:pt x="9879" y="4836"/>
                      <a:pt x="9861" y="4925"/>
                      <a:pt x="9843" y="4997"/>
                    </a:cubicBezTo>
                    <a:cubicBezTo>
                      <a:pt x="9575" y="5498"/>
                      <a:pt x="9449" y="6160"/>
                      <a:pt x="8984" y="6500"/>
                    </a:cubicBezTo>
                    <a:cubicBezTo>
                      <a:pt x="9056" y="5802"/>
                      <a:pt x="9485" y="5283"/>
                      <a:pt x="9879" y="4746"/>
                    </a:cubicBezTo>
                    <a:close/>
                    <a:moveTo>
                      <a:pt x="10201" y="6178"/>
                    </a:moveTo>
                    <a:lnTo>
                      <a:pt x="10201" y="6178"/>
                    </a:lnTo>
                    <a:cubicBezTo>
                      <a:pt x="10523" y="6608"/>
                      <a:pt x="10738" y="7126"/>
                      <a:pt x="10774" y="7663"/>
                    </a:cubicBezTo>
                    <a:cubicBezTo>
                      <a:pt x="10362" y="7359"/>
                      <a:pt x="10344" y="6697"/>
                      <a:pt x="10201" y="6178"/>
                    </a:cubicBezTo>
                    <a:close/>
                    <a:moveTo>
                      <a:pt x="9718" y="9560"/>
                    </a:moveTo>
                    <a:cubicBezTo>
                      <a:pt x="9718" y="9668"/>
                      <a:pt x="9718" y="9775"/>
                      <a:pt x="9736" y="9864"/>
                    </a:cubicBezTo>
                    <a:cubicBezTo>
                      <a:pt x="9592" y="10204"/>
                      <a:pt x="9431" y="10544"/>
                      <a:pt x="9235" y="10849"/>
                    </a:cubicBezTo>
                    <a:cubicBezTo>
                      <a:pt x="9342" y="10401"/>
                      <a:pt x="9503" y="9972"/>
                      <a:pt x="9718" y="9560"/>
                    </a:cubicBezTo>
                    <a:close/>
                    <a:moveTo>
                      <a:pt x="11758" y="11314"/>
                    </a:moveTo>
                    <a:lnTo>
                      <a:pt x="11758" y="11314"/>
                    </a:lnTo>
                    <a:cubicBezTo>
                      <a:pt x="11990" y="11475"/>
                      <a:pt x="12187" y="11672"/>
                      <a:pt x="12312" y="11904"/>
                    </a:cubicBezTo>
                    <a:cubicBezTo>
                      <a:pt x="12098" y="11743"/>
                      <a:pt x="11901" y="11547"/>
                      <a:pt x="11758" y="11314"/>
                    </a:cubicBezTo>
                    <a:close/>
                    <a:moveTo>
                      <a:pt x="10541" y="14446"/>
                    </a:moveTo>
                    <a:cubicBezTo>
                      <a:pt x="10917" y="14607"/>
                      <a:pt x="11203" y="14965"/>
                      <a:pt x="11275" y="15376"/>
                    </a:cubicBezTo>
                    <a:cubicBezTo>
                      <a:pt x="10917" y="15179"/>
                      <a:pt x="10720" y="14803"/>
                      <a:pt x="10541" y="14446"/>
                    </a:cubicBezTo>
                    <a:close/>
                    <a:moveTo>
                      <a:pt x="12187" y="13443"/>
                    </a:moveTo>
                    <a:cubicBezTo>
                      <a:pt x="12277" y="13551"/>
                      <a:pt x="12384" y="13676"/>
                      <a:pt x="12509" y="13766"/>
                    </a:cubicBezTo>
                    <a:cubicBezTo>
                      <a:pt x="12831" y="14231"/>
                      <a:pt x="13171" y="14660"/>
                      <a:pt x="13565" y="15072"/>
                    </a:cubicBezTo>
                    <a:cubicBezTo>
                      <a:pt x="14102" y="15680"/>
                      <a:pt x="14818" y="16074"/>
                      <a:pt x="15355" y="16665"/>
                    </a:cubicBezTo>
                    <a:cubicBezTo>
                      <a:pt x="15363" y="16673"/>
                      <a:pt x="15372" y="16676"/>
                      <a:pt x="15381" y="16676"/>
                    </a:cubicBezTo>
                    <a:cubicBezTo>
                      <a:pt x="15411" y="16676"/>
                      <a:pt x="15436" y="16638"/>
                      <a:pt x="15408" y="16611"/>
                    </a:cubicBezTo>
                    <a:cubicBezTo>
                      <a:pt x="14943" y="16038"/>
                      <a:pt x="14299" y="15680"/>
                      <a:pt x="13816" y="15143"/>
                    </a:cubicBezTo>
                    <a:cubicBezTo>
                      <a:pt x="13511" y="14821"/>
                      <a:pt x="13243" y="14481"/>
                      <a:pt x="12957" y="14123"/>
                    </a:cubicBezTo>
                    <a:lnTo>
                      <a:pt x="12957" y="14123"/>
                    </a:lnTo>
                    <a:cubicBezTo>
                      <a:pt x="13261" y="14320"/>
                      <a:pt x="13565" y="14481"/>
                      <a:pt x="13869" y="14660"/>
                    </a:cubicBezTo>
                    <a:cubicBezTo>
                      <a:pt x="15158" y="15376"/>
                      <a:pt x="15874" y="16271"/>
                      <a:pt x="16733" y="17434"/>
                    </a:cubicBezTo>
                    <a:cubicBezTo>
                      <a:pt x="16958" y="17758"/>
                      <a:pt x="17383" y="18060"/>
                      <a:pt x="17073" y="18060"/>
                    </a:cubicBezTo>
                    <a:cubicBezTo>
                      <a:pt x="16989" y="18060"/>
                      <a:pt x="16852" y="18038"/>
                      <a:pt x="16643" y="17989"/>
                    </a:cubicBezTo>
                    <a:cubicBezTo>
                      <a:pt x="15874" y="17792"/>
                      <a:pt x="15158" y="17166"/>
                      <a:pt x="14585" y="16665"/>
                    </a:cubicBezTo>
                    <a:cubicBezTo>
                      <a:pt x="13673" y="15841"/>
                      <a:pt x="12903" y="14857"/>
                      <a:pt x="12330" y="13783"/>
                    </a:cubicBezTo>
                    <a:lnTo>
                      <a:pt x="12187" y="13443"/>
                    </a:lnTo>
                    <a:close/>
                    <a:moveTo>
                      <a:pt x="10720" y="17953"/>
                    </a:moveTo>
                    <a:lnTo>
                      <a:pt x="10720" y="17953"/>
                    </a:lnTo>
                    <a:cubicBezTo>
                      <a:pt x="10774" y="18472"/>
                      <a:pt x="10648" y="18973"/>
                      <a:pt x="10362" y="19385"/>
                    </a:cubicBezTo>
                    <a:cubicBezTo>
                      <a:pt x="10237" y="18866"/>
                      <a:pt x="10505" y="18418"/>
                      <a:pt x="10720" y="17953"/>
                    </a:cubicBezTo>
                    <a:close/>
                    <a:moveTo>
                      <a:pt x="8841" y="18919"/>
                    </a:moveTo>
                    <a:cubicBezTo>
                      <a:pt x="9038" y="19259"/>
                      <a:pt x="9181" y="19707"/>
                      <a:pt x="9091" y="20065"/>
                    </a:cubicBezTo>
                    <a:cubicBezTo>
                      <a:pt x="8912" y="19707"/>
                      <a:pt x="8841" y="19313"/>
                      <a:pt x="8841" y="18919"/>
                    </a:cubicBezTo>
                    <a:close/>
                    <a:moveTo>
                      <a:pt x="16124" y="20011"/>
                    </a:moveTo>
                    <a:lnTo>
                      <a:pt x="16124" y="20011"/>
                    </a:lnTo>
                    <a:cubicBezTo>
                      <a:pt x="16451" y="20114"/>
                      <a:pt x="16745" y="20267"/>
                      <a:pt x="17006" y="20470"/>
                    </a:cubicBezTo>
                    <a:lnTo>
                      <a:pt x="17006" y="20470"/>
                    </a:lnTo>
                    <a:cubicBezTo>
                      <a:pt x="16861" y="20447"/>
                      <a:pt x="16720" y="20396"/>
                      <a:pt x="16607" y="20315"/>
                    </a:cubicBezTo>
                    <a:cubicBezTo>
                      <a:pt x="16518" y="20244"/>
                      <a:pt x="16410" y="20172"/>
                      <a:pt x="16285" y="20118"/>
                    </a:cubicBezTo>
                    <a:lnTo>
                      <a:pt x="16232" y="20118"/>
                    </a:lnTo>
                    <a:cubicBezTo>
                      <a:pt x="16214" y="20118"/>
                      <a:pt x="16196" y="20118"/>
                      <a:pt x="16160" y="20136"/>
                    </a:cubicBezTo>
                    <a:cubicBezTo>
                      <a:pt x="16160" y="20100"/>
                      <a:pt x="16142" y="20047"/>
                      <a:pt x="16124" y="20011"/>
                    </a:cubicBezTo>
                    <a:close/>
                    <a:moveTo>
                      <a:pt x="15963" y="20172"/>
                    </a:moveTo>
                    <a:lnTo>
                      <a:pt x="15999" y="20208"/>
                    </a:lnTo>
                    <a:lnTo>
                      <a:pt x="15999" y="20190"/>
                    </a:lnTo>
                    <a:cubicBezTo>
                      <a:pt x="16017" y="20261"/>
                      <a:pt x="16035" y="20315"/>
                      <a:pt x="16070" y="20387"/>
                    </a:cubicBezTo>
                    <a:cubicBezTo>
                      <a:pt x="16088" y="20476"/>
                      <a:pt x="16106" y="20584"/>
                      <a:pt x="16142" y="20673"/>
                    </a:cubicBezTo>
                    <a:cubicBezTo>
                      <a:pt x="16142" y="20709"/>
                      <a:pt x="16106" y="20745"/>
                      <a:pt x="16106" y="20780"/>
                    </a:cubicBezTo>
                    <a:cubicBezTo>
                      <a:pt x="16053" y="20655"/>
                      <a:pt x="16017" y="20530"/>
                      <a:pt x="15999" y="20387"/>
                    </a:cubicBezTo>
                    <a:lnTo>
                      <a:pt x="15999" y="20369"/>
                    </a:lnTo>
                    <a:cubicBezTo>
                      <a:pt x="15999" y="20369"/>
                      <a:pt x="15999" y="20351"/>
                      <a:pt x="15981" y="20333"/>
                    </a:cubicBezTo>
                    <a:cubicBezTo>
                      <a:pt x="15981" y="20279"/>
                      <a:pt x="15963" y="20226"/>
                      <a:pt x="15963" y="20172"/>
                    </a:cubicBezTo>
                    <a:close/>
                    <a:moveTo>
                      <a:pt x="16375" y="20530"/>
                    </a:moveTo>
                    <a:cubicBezTo>
                      <a:pt x="16428" y="20584"/>
                      <a:pt x="16464" y="20637"/>
                      <a:pt x="16518" y="20673"/>
                    </a:cubicBezTo>
                    <a:cubicBezTo>
                      <a:pt x="16554" y="20780"/>
                      <a:pt x="16572" y="20888"/>
                      <a:pt x="16572" y="20995"/>
                    </a:cubicBezTo>
                    <a:cubicBezTo>
                      <a:pt x="16518" y="20924"/>
                      <a:pt x="16464" y="20852"/>
                      <a:pt x="16428" y="20780"/>
                    </a:cubicBezTo>
                    <a:cubicBezTo>
                      <a:pt x="16395" y="20697"/>
                      <a:pt x="16377" y="20629"/>
                      <a:pt x="16346" y="20548"/>
                    </a:cubicBezTo>
                    <a:lnTo>
                      <a:pt x="16346" y="20548"/>
                    </a:lnTo>
                    <a:cubicBezTo>
                      <a:pt x="16361" y="20548"/>
                      <a:pt x="16375" y="20545"/>
                      <a:pt x="16375" y="20530"/>
                    </a:cubicBezTo>
                    <a:close/>
                    <a:moveTo>
                      <a:pt x="12169" y="14034"/>
                    </a:moveTo>
                    <a:cubicBezTo>
                      <a:pt x="12187" y="14088"/>
                      <a:pt x="12205" y="14141"/>
                      <a:pt x="12241" y="14195"/>
                    </a:cubicBezTo>
                    <a:lnTo>
                      <a:pt x="12223" y="14195"/>
                    </a:lnTo>
                    <a:cubicBezTo>
                      <a:pt x="12277" y="15376"/>
                      <a:pt x="12491" y="16539"/>
                      <a:pt x="12384" y="17738"/>
                    </a:cubicBezTo>
                    <a:cubicBezTo>
                      <a:pt x="12384" y="17756"/>
                      <a:pt x="12397" y="17765"/>
                      <a:pt x="12411" y="17765"/>
                    </a:cubicBezTo>
                    <a:cubicBezTo>
                      <a:pt x="12424" y="17765"/>
                      <a:pt x="12438" y="17756"/>
                      <a:pt x="12438" y="17738"/>
                    </a:cubicBezTo>
                    <a:cubicBezTo>
                      <a:pt x="12545" y="16718"/>
                      <a:pt x="12527" y="15698"/>
                      <a:pt x="12402" y="14678"/>
                    </a:cubicBezTo>
                    <a:lnTo>
                      <a:pt x="12402" y="14678"/>
                    </a:lnTo>
                    <a:cubicBezTo>
                      <a:pt x="12509" y="14982"/>
                      <a:pt x="12617" y="15287"/>
                      <a:pt x="12706" y="15591"/>
                    </a:cubicBezTo>
                    <a:cubicBezTo>
                      <a:pt x="12706" y="15609"/>
                      <a:pt x="12706" y="15627"/>
                      <a:pt x="12706" y="15627"/>
                    </a:cubicBezTo>
                    <a:cubicBezTo>
                      <a:pt x="12975" y="16826"/>
                      <a:pt x="13064" y="17917"/>
                      <a:pt x="12814" y="19116"/>
                    </a:cubicBezTo>
                    <a:cubicBezTo>
                      <a:pt x="12653" y="19778"/>
                      <a:pt x="12438" y="20405"/>
                      <a:pt x="12241" y="21031"/>
                    </a:cubicBezTo>
                    <a:cubicBezTo>
                      <a:pt x="12205" y="20190"/>
                      <a:pt x="11990" y="19313"/>
                      <a:pt x="11990" y="18490"/>
                    </a:cubicBezTo>
                    <a:cubicBezTo>
                      <a:pt x="12008" y="17005"/>
                      <a:pt x="12098" y="15519"/>
                      <a:pt x="12169" y="14034"/>
                    </a:cubicBezTo>
                    <a:close/>
                    <a:moveTo>
                      <a:pt x="16858" y="20584"/>
                    </a:moveTo>
                    <a:lnTo>
                      <a:pt x="16858" y="20584"/>
                    </a:lnTo>
                    <a:cubicBezTo>
                      <a:pt x="16965" y="20624"/>
                      <a:pt x="17073" y="20644"/>
                      <a:pt x="17172" y="20644"/>
                    </a:cubicBezTo>
                    <a:cubicBezTo>
                      <a:pt x="17206" y="20644"/>
                      <a:pt x="17238" y="20642"/>
                      <a:pt x="17269" y="20637"/>
                    </a:cubicBezTo>
                    <a:cubicBezTo>
                      <a:pt x="17302" y="20637"/>
                      <a:pt x="17320" y="20623"/>
                      <a:pt x="17336" y="20607"/>
                    </a:cubicBezTo>
                    <a:lnTo>
                      <a:pt x="17336" y="20607"/>
                    </a:lnTo>
                    <a:cubicBezTo>
                      <a:pt x="17511" y="20675"/>
                      <a:pt x="17685" y="20709"/>
                      <a:pt x="17860" y="20727"/>
                    </a:cubicBezTo>
                    <a:cubicBezTo>
                      <a:pt x="18021" y="20798"/>
                      <a:pt x="18164" y="20852"/>
                      <a:pt x="18307" y="20924"/>
                    </a:cubicBezTo>
                    <a:cubicBezTo>
                      <a:pt x="18486" y="20995"/>
                      <a:pt x="18665" y="21103"/>
                      <a:pt x="18808" y="21228"/>
                    </a:cubicBezTo>
                    <a:cubicBezTo>
                      <a:pt x="19077" y="21389"/>
                      <a:pt x="18952" y="21818"/>
                      <a:pt x="18647" y="21818"/>
                    </a:cubicBezTo>
                    <a:cubicBezTo>
                      <a:pt x="18622" y="21822"/>
                      <a:pt x="18596" y="21823"/>
                      <a:pt x="18569" y="21823"/>
                    </a:cubicBezTo>
                    <a:cubicBezTo>
                      <a:pt x="18178" y="21823"/>
                      <a:pt x="17753" y="21464"/>
                      <a:pt x="17484" y="21246"/>
                    </a:cubicBezTo>
                    <a:cubicBezTo>
                      <a:pt x="17466" y="21228"/>
                      <a:pt x="17448" y="21192"/>
                      <a:pt x="17413" y="21174"/>
                    </a:cubicBezTo>
                    <a:cubicBezTo>
                      <a:pt x="17323" y="20995"/>
                      <a:pt x="17180" y="20834"/>
                      <a:pt x="16983" y="20745"/>
                    </a:cubicBezTo>
                    <a:lnTo>
                      <a:pt x="16912" y="20655"/>
                    </a:lnTo>
                    <a:cubicBezTo>
                      <a:pt x="16894" y="20637"/>
                      <a:pt x="16876" y="20619"/>
                      <a:pt x="16858" y="20584"/>
                    </a:cubicBezTo>
                    <a:close/>
                    <a:moveTo>
                      <a:pt x="9288" y="14481"/>
                    </a:moveTo>
                    <a:lnTo>
                      <a:pt x="9288" y="14481"/>
                    </a:lnTo>
                    <a:cubicBezTo>
                      <a:pt x="9235" y="14768"/>
                      <a:pt x="9199" y="15036"/>
                      <a:pt x="9145" y="15322"/>
                    </a:cubicBezTo>
                    <a:cubicBezTo>
                      <a:pt x="8930" y="15913"/>
                      <a:pt x="8680" y="16486"/>
                      <a:pt x="8376" y="17022"/>
                    </a:cubicBezTo>
                    <a:cubicBezTo>
                      <a:pt x="7696" y="18168"/>
                      <a:pt x="6783" y="19170"/>
                      <a:pt x="6192" y="20387"/>
                    </a:cubicBezTo>
                    <a:cubicBezTo>
                      <a:pt x="6180" y="20412"/>
                      <a:pt x="6203" y="20437"/>
                      <a:pt x="6230" y="20437"/>
                    </a:cubicBezTo>
                    <a:cubicBezTo>
                      <a:pt x="6241" y="20437"/>
                      <a:pt x="6253" y="20433"/>
                      <a:pt x="6264" y="20423"/>
                    </a:cubicBezTo>
                    <a:cubicBezTo>
                      <a:pt x="6962" y="19295"/>
                      <a:pt x="7749" y="18204"/>
                      <a:pt x="8465" y="17094"/>
                    </a:cubicBezTo>
                    <a:cubicBezTo>
                      <a:pt x="8698" y="16718"/>
                      <a:pt x="8895" y="16307"/>
                      <a:pt x="9056" y="15895"/>
                    </a:cubicBezTo>
                    <a:lnTo>
                      <a:pt x="9056" y="15895"/>
                    </a:lnTo>
                    <a:cubicBezTo>
                      <a:pt x="8984" y="16271"/>
                      <a:pt x="8912" y="16647"/>
                      <a:pt x="8841" y="17022"/>
                    </a:cubicBezTo>
                    <a:cubicBezTo>
                      <a:pt x="8089" y="19134"/>
                      <a:pt x="6658" y="21085"/>
                      <a:pt x="4528" y="21836"/>
                    </a:cubicBezTo>
                    <a:cubicBezTo>
                      <a:pt x="4528" y="21836"/>
                      <a:pt x="5190" y="20315"/>
                      <a:pt x="5298" y="20136"/>
                    </a:cubicBezTo>
                    <a:cubicBezTo>
                      <a:pt x="5727" y="19403"/>
                      <a:pt x="6210" y="18687"/>
                      <a:pt x="6729" y="17989"/>
                    </a:cubicBezTo>
                    <a:cubicBezTo>
                      <a:pt x="7570" y="16808"/>
                      <a:pt x="8393" y="15609"/>
                      <a:pt x="9288" y="14481"/>
                    </a:cubicBezTo>
                    <a:close/>
                    <a:moveTo>
                      <a:pt x="13619" y="20816"/>
                    </a:moveTo>
                    <a:lnTo>
                      <a:pt x="13619" y="20870"/>
                    </a:lnTo>
                    <a:cubicBezTo>
                      <a:pt x="13511" y="21246"/>
                      <a:pt x="13350" y="21604"/>
                      <a:pt x="13171" y="21944"/>
                    </a:cubicBezTo>
                    <a:cubicBezTo>
                      <a:pt x="13171" y="21550"/>
                      <a:pt x="13440" y="21192"/>
                      <a:pt x="13619" y="20816"/>
                    </a:cubicBezTo>
                    <a:close/>
                    <a:moveTo>
                      <a:pt x="8215" y="21156"/>
                    </a:moveTo>
                    <a:lnTo>
                      <a:pt x="8215" y="21156"/>
                    </a:lnTo>
                    <a:cubicBezTo>
                      <a:pt x="8358" y="21425"/>
                      <a:pt x="8429" y="21729"/>
                      <a:pt x="8465" y="22033"/>
                    </a:cubicBezTo>
                    <a:cubicBezTo>
                      <a:pt x="8322" y="21765"/>
                      <a:pt x="8232" y="21460"/>
                      <a:pt x="8215" y="21156"/>
                    </a:cubicBezTo>
                    <a:close/>
                    <a:moveTo>
                      <a:pt x="15856" y="20834"/>
                    </a:moveTo>
                    <a:lnTo>
                      <a:pt x="15892" y="21210"/>
                    </a:lnTo>
                    <a:cubicBezTo>
                      <a:pt x="15892" y="21250"/>
                      <a:pt x="15922" y="21270"/>
                      <a:pt x="15959" y="21270"/>
                    </a:cubicBezTo>
                    <a:cubicBezTo>
                      <a:pt x="15972" y="21270"/>
                      <a:pt x="15985" y="21268"/>
                      <a:pt x="15999" y="21264"/>
                    </a:cubicBezTo>
                    <a:lnTo>
                      <a:pt x="15999" y="21264"/>
                    </a:lnTo>
                    <a:cubicBezTo>
                      <a:pt x="15963" y="21478"/>
                      <a:pt x="15927" y="21711"/>
                      <a:pt x="15927" y="21926"/>
                    </a:cubicBezTo>
                    <a:cubicBezTo>
                      <a:pt x="15748" y="22105"/>
                      <a:pt x="15605" y="22319"/>
                      <a:pt x="15534" y="22552"/>
                    </a:cubicBezTo>
                    <a:cubicBezTo>
                      <a:pt x="15408" y="21997"/>
                      <a:pt x="15659" y="21389"/>
                      <a:pt x="15856" y="20834"/>
                    </a:cubicBezTo>
                    <a:close/>
                    <a:moveTo>
                      <a:pt x="16697" y="20834"/>
                    </a:moveTo>
                    <a:cubicBezTo>
                      <a:pt x="16768" y="20888"/>
                      <a:pt x="16858" y="20942"/>
                      <a:pt x="16929" y="20995"/>
                    </a:cubicBezTo>
                    <a:cubicBezTo>
                      <a:pt x="17073" y="21138"/>
                      <a:pt x="17234" y="21282"/>
                      <a:pt x="17413" y="21407"/>
                    </a:cubicBezTo>
                    <a:cubicBezTo>
                      <a:pt x="17466" y="21532"/>
                      <a:pt x="17520" y="21639"/>
                      <a:pt x="17556" y="21711"/>
                    </a:cubicBezTo>
                    <a:cubicBezTo>
                      <a:pt x="17753" y="22051"/>
                      <a:pt x="17860" y="22427"/>
                      <a:pt x="17914" y="22820"/>
                    </a:cubicBezTo>
                    <a:lnTo>
                      <a:pt x="17914" y="22838"/>
                    </a:lnTo>
                    <a:cubicBezTo>
                      <a:pt x="17520" y="22606"/>
                      <a:pt x="17162" y="22302"/>
                      <a:pt x="16894" y="21944"/>
                    </a:cubicBezTo>
                    <a:cubicBezTo>
                      <a:pt x="16804" y="21818"/>
                      <a:pt x="16733" y="21711"/>
                      <a:pt x="16679" y="21586"/>
                    </a:cubicBezTo>
                    <a:cubicBezTo>
                      <a:pt x="16661" y="21443"/>
                      <a:pt x="16607" y="21299"/>
                      <a:pt x="16536" y="21174"/>
                    </a:cubicBezTo>
                    <a:lnTo>
                      <a:pt x="16536" y="21174"/>
                    </a:lnTo>
                    <a:lnTo>
                      <a:pt x="16572" y="21210"/>
                    </a:lnTo>
                    <a:cubicBezTo>
                      <a:pt x="16589" y="21228"/>
                      <a:pt x="16609" y="21236"/>
                      <a:pt x="16628" y="21236"/>
                    </a:cubicBezTo>
                    <a:cubicBezTo>
                      <a:pt x="16665" y="21236"/>
                      <a:pt x="16697" y="21204"/>
                      <a:pt x="16697" y="21156"/>
                    </a:cubicBezTo>
                    <a:cubicBezTo>
                      <a:pt x="16715" y="21049"/>
                      <a:pt x="16715" y="20942"/>
                      <a:pt x="16697" y="20834"/>
                    </a:cubicBezTo>
                    <a:close/>
                    <a:moveTo>
                      <a:pt x="16339" y="21156"/>
                    </a:moveTo>
                    <a:cubicBezTo>
                      <a:pt x="16393" y="21353"/>
                      <a:pt x="16464" y="21550"/>
                      <a:pt x="16572" y="21729"/>
                    </a:cubicBezTo>
                    <a:cubicBezTo>
                      <a:pt x="16643" y="22140"/>
                      <a:pt x="16572" y="22534"/>
                      <a:pt x="16393" y="22910"/>
                    </a:cubicBezTo>
                    <a:lnTo>
                      <a:pt x="16393" y="22892"/>
                    </a:lnTo>
                    <a:cubicBezTo>
                      <a:pt x="16318" y="23031"/>
                      <a:pt x="16204" y="23164"/>
                      <a:pt x="16129" y="23164"/>
                    </a:cubicBezTo>
                    <a:cubicBezTo>
                      <a:pt x="16079" y="23164"/>
                      <a:pt x="16045" y="23104"/>
                      <a:pt x="16053" y="22946"/>
                    </a:cubicBezTo>
                    <a:cubicBezTo>
                      <a:pt x="16053" y="22677"/>
                      <a:pt x="16088" y="22427"/>
                      <a:pt x="16088" y="22158"/>
                    </a:cubicBezTo>
                    <a:cubicBezTo>
                      <a:pt x="16106" y="21854"/>
                      <a:pt x="16160" y="21532"/>
                      <a:pt x="16196" y="21228"/>
                    </a:cubicBezTo>
                    <a:lnTo>
                      <a:pt x="16214" y="21246"/>
                    </a:lnTo>
                    <a:cubicBezTo>
                      <a:pt x="16224" y="21256"/>
                      <a:pt x="16238" y="21260"/>
                      <a:pt x="16253" y="21260"/>
                    </a:cubicBezTo>
                    <a:cubicBezTo>
                      <a:pt x="16292" y="21260"/>
                      <a:pt x="16339" y="21231"/>
                      <a:pt x="16339" y="21192"/>
                    </a:cubicBezTo>
                    <a:lnTo>
                      <a:pt x="16339" y="21156"/>
                    </a:lnTo>
                    <a:close/>
                    <a:moveTo>
                      <a:pt x="7534" y="22677"/>
                    </a:moveTo>
                    <a:lnTo>
                      <a:pt x="7534" y="22695"/>
                    </a:lnTo>
                    <a:lnTo>
                      <a:pt x="7517" y="22713"/>
                    </a:lnTo>
                    <a:cubicBezTo>
                      <a:pt x="7481" y="22731"/>
                      <a:pt x="7481" y="22767"/>
                      <a:pt x="7499" y="22803"/>
                    </a:cubicBezTo>
                    <a:cubicBezTo>
                      <a:pt x="7302" y="23053"/>
                      <a:pt x="7051" y="23250"/>
                      <a:pt x="6765" y="23393"/>
                    </a:cubicBezTo>
                    <a:cubicBezTo>
                      <a:pt x="6980" y="23107"/>
                      <a:pt x="7230" y="22856"/>
                      <a:pt x="7534" y="22677"/>
                    </a:cubicBezTo>
                    <a:close/>
                    <a:moveTo>
                      <a:pt x="7177" y="24377"/>
                    </a:moveTo>
                    <a:cubicBezTo>
                      <a:pt x="7230" y="24521"/>
                      <a:pt x="7266" y="24646"/>
                      <a:pt x="7302" y="24789"/>
                    </a:cubicBezTo>
                    <a:lnTo>
                      <a:pt x="7230" y="24789"/>
                    </a:lnTo>
                    <a:cubicBezTo>
                      <a:pt x="7212" y="24699"/>
                      <a:pt x="7177" y="24592"/>
                      <a:pt x="7141" y="24503"/>
                    </a:cubicBezTo>
                    <a:lnTo>
                      <a:pt x="7177" y="24377"/>
                    </a:lnTo>
                    <a:close/>
                    <a:moveTo>
                      <a:pt x="6139" y="24950"/>
                    </a:moveTo>
                    <a:lnTo>
                      <a:pt x="6139" y="24950"/>
                    </a:lnTo>
                    <a:cubicBezTo>
                      <a:pt x="6103" y="24986"/>
                      <a:pt x="6085" y="25039"/>
                      <a:pt x="6067" y="25075"/>
                    </a:cubicBezTo>
                    <a:cubicBezTo>
                      <a:pt x="6049" y="25111"/>
                      <a:pt x="6067" y="25147"/>
                      <a:pt x="6085" y="25165"/>
                    </a:cubicBezTo>
                    <a:cubicBezTo>
                      <a:pt x="5602" y="25254"/>
                      <a:pt x="5119" y="25415"/>
                      <a:pt x="4653" y="25558"/>
                    </a:cubicBezTo>
                    <a:cubicBezTo>
                      <a:pt x="5083" y="25236"/>
                      <a:pt x="5602" y="25022"/>
                      <a:pt x="6139" y="24950"/>
                    </a:cubicBezTo>
                    <a:close/>
                    <a:moveTo>
                      <a:pt x="11740" y="24825"/>
                    </a:moveTo>
                    <a:lnTo>
                      <a:pt x="11740" y="24878"/>
                    </a:lnTo>
                    <a:cubicBezTo>
                      <a:pt x="11705" y="25189"/>
                      <a:pt x="11588" y="25499"/>
                      <a:pt x="11403" y="25762"/>
                    </a:cubicBezTo>
                    <a:lnTo>
                      <a:pt x="11403" y="25762"/>
                    </a:lnTo>
                    <a:cubicBezTo>
                      <a:pt x="11422" y="25593"/>
                      <a:pt x="11457" y="25424"/>
                      <a:pt x="11525" y="25272"/>
                    </a:cubicBezTo>
                    <a:cubicBezTo>
                      <a:pt x="11579" y="25111"/>
                      <a:pt x="11668" y="24968"/>
                      <a:pt x="11740" y="24825"/>
                    </a:cubicBezTo>
                    <a:close/>
                    <a:moveTo>
                      <a:pt x="7463" y="24950"/>
                    </a:moveTo>
                    <a:lnTo>
                      <a:pt x="7463" y="24950"/>
                    </a:lnTo>
                    <a:cubicBezTo>
                      <a:pt x="8107" y="25111"/>
                      <a:pt x="8644" y="25576"/>
                      <a:pt x="8877" y="26221"/>
                    </a:cubicBezTo>
                    <a:cubicBezTo>
                      <a:pt x="8946" y="26429"/>
                      <a:pt x="8929" y="26508"/>
                      <a:pt x="8785" y="26508"/>
                    </a:cubicBezTo>
                    <a:cubicBezTo>
                      <a:pt x="8743" y="26508"/>
                      <a:pt x="8690" y="26501"/>
                      <a:pt x="8626" y="26489"/>
                    </a:cubicBezTo>
                    <a:cubicBezTo>
                      <a:pt x="8447" y="26435"/>
                      <a:pt x="8268" y="26346"/>
                      <a:pt x="8125" y="26221"/>
                    </a:cubicBezTo>
                    <a:cubicBezTo>
                      <a:pt x="8018" y="26131"/>
                      <a:pt x="7928" y="26024"/>
                      <a:pt x="7839" y="25916"/>
                    </a:cubicBezTo>
                    <a:cubicBezTo>
                      <a:pt x="7767" y="25737"/>
                      <a:pt x="7660" y="25576"/>
                      <a:pt x="7552" y="25415"/>
                    </a:cubicBezTo>
                    <a:cubicBezTo>
                      <a:pt x="7534" y="25254"/>
                      <a:pt x="7499" y="25111"/>
                      <a:pt x="7463" y="24950"/>
                    </a:cubicBezTo>
                    <a:close/>
                    <a:moveTo>
                      <a:pt x="6622" y="24968"/>
                    </a:moveTo>
                    <a:lnTo>
                      <a:pt x="6729" y="25004"/>
                    </a:lnTo>
                    <a:cubicBezTo>
                      <a:pt x="6693" y="25057"/>
                      <a:pt x="6658" y="25129"/>
                      <a:pt x="6622" y="25201"/>
                    </a:cubicBezTo>
                    <a:cubicBezTo>
                      <a:pt x="6318" y="25469"/>
                      <a:pt x="6085" y="25809"/>
                      <a:pt x="5924" y="26185"/>
                    </a:cubicBezTo>
                    <a:cubicBezTo>
                      <a:pt x="5530" y="26632"/>
                      <a:pt x="5083" y="26990"/>
                      <a:pt x="4474" y="27026"/>
                    </a:cubicBezTo>
                    <a:lnTo>
                      <a:pt x="4457" y="27026"/>
                    </a:lnTo>
                    <a:cubicBezTo>
                      <a:pt x="4725" y="26596"/>
                      <a:pt x="5065" y="26203"/>
                      <a:pt x="5459" y="25863"/>
                    </a:cubicBezTo>
                    <a:cubicBezTo>
                      <a:pt x="5673" y="25666"/>
                      <a:pt x="5924" y="25505"/>
                      <a:pt x="6157" y="25326"/>
                    </a:cubicBezTo>
                    <a:lnTo>
                      <a:pt x="6461" y="25201"/>
                    </a:lnTo>
                    <a:cubicBezTo>
                      <a:pt x="6514" y="25183"/>
                      <a:pt x="6514" y="25093"/>
                      <a:pt x="6461" y="25093"/>
                    </a:cubicBezTo>
                    <a:cubicBezTo>
                      <a:pt x="6514" y="25057"/>
                      <a:pt x="6568" y="25022"/>
                      <a:pt x="6622" y="24968"/>
                    </a:cubicBezTo>
                    <a:close/>
                    <a:moveTo>
                      <a:pt x="13279" y="26346"/>
                    </a:moveTo>
                    <a:cubicBezTo>
                      <a:pt x="13368" y="26561"/>
                      <a:pt x="13422" y="26793"/>
                      <a:pt x="13404" y="27026"/>
                    </a:cubicBezTo>
                    <a:cubicBezTo>
                      <a:pt x="13297" y="26811"/>
                      <a:pt x="13261" y="26578"/>
                      <a:pt x="13279" y="26346"/>
                    </a:cubicBezTo>
                    <a:close/>
                    <a:moveTo>
                      <a:pt x="10004" y="8791"/>
                    </a:moveTo>
                    <a:cubicBezTo>
                      <a:pt x="10451" y="10580"/>
                      <a:pt x="11454" y="12316"/>
                      <a:pt x="12116" y="13962"/>
                    </a:cubicBezTo>
                    <a:cubicBezTo>
                      <a:pt x="12105" y="13957"/>
                      <a:pt x="12096" y="13955"/>
                      <a:pt x="12089" y="13955"/>
                    </a:cubicBezTo>
                    <a:cubicBezTo>
                      <a:pt x="12071" y="13955"/>
                      <a:pt x="12062" y="13968"/>
                      <a:pt x="12062" y="13980"/>
                    </a:cubicBezTo>
                    <a:cubicBezTo>
                      <a:pt x="11811" y="15018"/>
                      <a:pt x="11847" y="16110"/>
                      <a:pt x="11847" y="17166"/>
                    </a:cubicBezTo>
                    <a:cubicBezTo>
                      <a:pt x="11829" y="18347"/>
                      <a:pt x="11758" y="19528"/>
                      <a:pt x="11955" y="20709"/>
                    </a:cubicBezTo>
                    <a:cubicBezTo>
                      <a:pt x="11937" y="20995"/>
                      <a:pt x="11990" y="21264"/>
                      <a:pt x="12116" y="21514"/>
                    </a:cubicBezTo>
                    <a:cubicBezTo>
                      <a:pt x="12062" y="21711"/>
                      <a:pt x="12026" y="21908"/>
                      <a:pt x="11990" y="22087"/>
                    </a:cubicBezTo>
                    <a:cubicBezTo>
                      <a:pt x="11990" y="22153"/>
                      <a:pt x="12045" y="22199"/>
                      <a:pt x="12091" y="22199"/>
                    </a:cubicBezTo>
                    <a:cubicBezTo>
                      <a:pt x="12119" y="22199"/>
                      <a:pt x="12145" y="22181"/>
                      <a:pt x="12151" y="22140"/>
                    </a:cubicBezTo>
                    <a:cubicBezTo>
                      <a:pt x="12187" y="21997"/>
                      <a:pt x="12205" y="21854"/>
                      <a:pt x="12223" y="21711"/>
                    </a:cubicBezTo>
                    <a:cubicBezTo>
                      <a:pt x="12277" y="21425"/>
                      <a:pt x="12366" y="21138"/>
                      <a:pt x="12456" y="20870"/>
                    </a:cubicBezTo>
                    <a:cubicBezTo>
                      <a:pt x="12653" y="20154"/>
                      <a:pt x="12903" y="19474"/>
                      <a:pt x="13046" y="18758"/>
                    </a:cubicBezTo>
                    <a:cubicBezTo>
                      <a:pt x="13171" y="18114"/>
                      <a:pt x="13171" y="17470"/>
                      <a:pt x="13064" y="16826"/>
                    </a:cubicBezTo>
                    <a:lnTo>
                      <a:pt x="13064" y="16826"/>
                    </a:lnTo>
                    <a:cubicBezTo>
                      <a:pt x="13350" y="18025"/>
                      <a:pt x="13547" y="19241"/>
                      <a:pt x="13619" y="20458"/>
                    </a:cubicBezTo>
                    <a:cubicBezTo>
                      <a:pt x="13458" y="20727"/>
                      <a:pt x="13315" y="21013"/>
                      <a:pt x="13207" y="21317"/>
                    </a:cubicBezTo>
                    <a:cubicBezTo>
                      <a:pt x="13046" y="21586"/>
                      <a:pt x="13010" y="21908"/>
                      <a:pt x="13064" y="22230"/>
                    </a:cubicBezTo>
                    <a:cubicBezTo>
                      <a:pt x="13074" y="22268"/>
                      <a:pt x="13104" y="22286"/>
                      <a:pt x="13138" y="22286"/>
                    </a:cubicBezTo>
                    <a:cubicBezTo>
                      <a:pt x="13168" y="22286"/>
                      <a:pt x="13200" y="22273"/>
                      <a:pt x="13225" y="22248"/>
                    </a:cubicBezTo>
                    <a:cubicBezTo>
                      <a:pt x="13404" y="21979"/>
                      <a:pt x="13547" y="21693"/>
                      <a:pt x="13655" y="21389"/>
                    </a:cubicBezTo>
                    <a:lnTo>
                      <a:pt x="13655" y="21389"/>
                    </a:lnTo>
                    <a:cubicBezTo>
                      <a:pt x="13655" y="21800"/>
                      <a:pt x="13655" y="22212"/>
                      <a:pt x="13637" y="22624"/>
                    </a:cubicBezTo>
                    <a:cubicBezTo>
                      <a:pt x="13547" y="24181"/>
                      <a:pt x="13171" y="25720"/>
                      <a:pt x="12545" y="27151"/>
                    </a:cubicBezTo>
                    <a:cubicBezTo>
                      <a:pt x="12527" y="27026"/>
                      <a:pt x="12491" y="26918"/>
                      <a:pt x="12474" y="26793"/>
                    </a:cubicBezTo>
                    <a:cubicBezTo>
                      <a:pt x="12474" y="26777"/>
                      <a:pt x="12455" y="26768"/>
                      <a:pt x="12436" y="26768"/>
                    </a:cubicBezTo>
                    <a:cubicBezTo>
                      <a:pt x="12411" y="26768"/>
                      <a:pt x="12384" y="26782"/>
                      <a:pt x="12384" y="26811"/>
                    </a:cubicBezTo>
                    <a:cubicBezTo>
                      <a:pt x="12402" y="26990"/>
                      <a:pt x="12420" y="27169"/>
                      <a:pt x="12456" y="27348"/>
                    </a:cubicBezTo>
                    <a:cubicBezTo>
                      <a:pt x="12420" y="27420"/>
                      <a:pt x="12384" y="27491"/>
                      <a:pt x="12348" y="27563"/>
                    </a:cubicBezTo>
                    <a:cubicBezTo>
                      <a:pt x="12223" y="26507"/>
                      <a:pt x="12080" y="25451"/>
                      <a:pt x="11937" y="24395"/>
                    </a:cubicBezTo>
                    <a:lnTo>
                      <a:pt x="11919" y="24395"/>
                    </a:lnTo>
                    <a:cubicBezTo>
                      <a:pt x="11615" y="22105"/>
                      <a:pt x="11257" y="19814"/>
                      <a:pt x="10899" y="17524"/>
                    </a:cubicBezTo>
                    <a:cubicBezTo>
                      <a:pt x="10899" y="17506"/>
                      <a:pt x="10899" y="17488"/>
                      <a:pt x="10881" y="17488"/>
                    </a:cubicBezTo>
                    <a:cubicBezTo>
                      <a:pt x="10756" y="16611"/>
                      <a:pt x="10630" y="15734"/>
                      <a:pt x="10505" y="14839"/>
                    </a:cubicBezTo>
                    <a:lnTo>
                      <a:pt x="10505" y="14839"/>
                    </a:lnTo>
                    <a:cubicBezTo>
                      <a:pt x="10684" y="15179"/>
                      <a:pt x="10970" y="15448"/>
                      <a:pt x="11328" y="15609"/>
                    </a:cubicBezTo>
                    <a:cubicBezTo>
                      <a:pt x="11382" y="15609"/>
                      <a:pt x="11436" y="15573"/>
                      <a:pt x="11436" y="15519"/>
                    </a:cubicBezTo>
                    <a:cubicBezTo>
                      <a:pt x="11400" y="14947"/>
                      <a:pt x="11006" y="14446"/>
                      <a:pt x="10451" y="14302"/>
                    </a:cubicBezTo>
                    <a:cubicBezTo>
                      <a:pt x="10344" y="13587"/>
                      <a:pt x="10272" y="12871"/>
                      <a:pt x="10183" y="12137"/>
                    </a:cubicBezTo>
                    <a:cubicBezTo>
                      <a:pt x="10076" y="11028"/>
                      <a:pt x="10004" y="9900"/>
                      <a:pt x="10004" y="8791"/>
                    </a:cubicBezTo>
                    <a:close/>
                    <a:moveTo>
                      <a:pt x="13995" y="22516"/>
                    </a:moveTo>
                    <a:cubicBezTo>
                      <a:pt x="14496" y="24198"/>
                      <a:pt x="14693" y="25934"/>
                      <a:pt x="14370" y="27688"/>
                    </a:cubicBezTo>
                    <a:cubicBezTo>
                      <a:pt x="14370" y="27688"/>
                      <a:pt x="14120" y="26883"/>
                      <a:pt x="14120" y="26865"/>
                    </a:cubicBezTo>
                    <a:cubicBezTo>
                      <a:pt x="13959" y="26292"/>
                      <a:pt x="13869" y="25702"/>
                      <a:pt x="13869" y="25093"/>
                    </a:cubicBezTo>
                    <a:cubicBezTo>
                      <a:pt x="13869" y="24364"/>
                      <a:pt x="13886" y="23634"/>
                      <a:pt x="13969" y="22905"/>
                    </a:cubicBezTo>
                    <a:lnTo>
                      <a:pt x="13969" y="22905"/>
                    </a:lnTo>
                    <a:cubicBezTo>
                      <a:pt x="14088" y="23687"/>
                      <a:pt x="14156" y="24453"/>
                      <a:pt x="14174" y="25236"/>
                    </a:cubicBezTo>
                    <a:cubicBezTo>
                      <a:pt x="14174" y="25272"/>
                      <a:pt x="14200" y="25290"/>
                      <a:pt x="14227" y="25290"/>
                    </a:cubicBezTo>
                    <a:cubicBezTo>
                      <a:pt x="14254" y="25290"/>
                      <a:pt x="14281" y="25272"/>
                      <a:pt x="14281" y="25236"/>
                    </a:cubicBezTo>
                    <a:cubicBezTo>
                      <a:pt x="14281" y="24342"/>
                      <a:pt x="14191" y="23447"/>
                      <a:pt x="13995" y="22570"/>
                    </a:cubicBezTo>
                    <a:cubicBezTo>
                      <a:pt x="13995" y="22570"/>
                      <a:pt x="13995" y="22552"/>
                      <a:pt x="13995" y="22552"/>
                    </a:cubicBezTo>
                    <a:lnTo>
                      <a:pt x="13995" y="22516"/>
                    </a:lnTo>
                    <a:close/>
                    <a:moveTo>
                      <a:pt x="7177" y="25201"/>
                    </a:moveTo>
                    <a:cubicBezTo>
                      <a:pt x="7248" y="25272"/>
                      <a:pt x="7302" y="25344"/>
                      <a:pt x="7373" y="25433"/>
                    </a:cubicBezTo>
                    <a:lnTo>
                      <a:pt x="7373" y="25451"/>
                    </a:lnTo>
                    <a:cubicBezTo>
                      <a:pt x="7445" y="25720"/>
                      <a:pt x="7588" y="25970"/>
                      <a:pt x="7785" y="26149"/>
                    </a:cubicBezTo>
                    <a:lnTo>
                      <a:pt x="7803" y="26185"/>
                    </a:lnTo>
                    <a:cubicBezTo>
                      <a:pt x="7964" y="26561"/>
                      <a:pt x="8071" y="26954"/>
                      <a:pt x="8125" y="27366"/>
                    </a:cubicBezTo>
                    <a:cubicBezTo>
                      <a:pt x="8141" y="27490"/>
                      <a:pt x="8143" y="27976"/>
                      <a:pt x="7899" y="27976"/>
                    </a:cubicBezTo>
                    <a:cubicBezTo>
                      <a:pt x="7861" y="27976"/>
                      <a:pt x="7817" y="27965"/>
                      <a:pt x="7767" y="27939"/>
                    </a:cubicBezTo>
                    <a:cubicBezTo>
                      <a:pt x="7427" y="27760"/>
                      <a:pt x="7159" y="27437"/>
                      <a:pt x="7033" y="27062"/>
                    </a:cubicBezTo>
                    <a:cubicBezTo>
                      <a:pt x="6980" y="26901"/>
                      <a:pt x="6944" y="26722"/>
                      <a:pt x="6926" y="26561"/>
                    </a:cubicBezTo>
                    <a:cubicBezTo>
                      <a:pt x="6980" y="26292"/>
                      <a:pt x="6998" y="26006"/>
                      <a:pt x="6998" y="25737"/>
                    </a:cubicBezTo>
                    <a:cubicBezTo>
                      <a:pt x="7016" y="25684"/>
                      <a:pt x="7033" y="25648"/>
                      <a:pt x="7051" y="25594"/>
                    </a:cubicBezTo>
                    <a:cubicBezTo>
                      <a:pt x="7087" y="25737"/>
                      <a:pt x="7123" y="25863"/>
                      <a:pt x="7177" y="25988"/>
                    </a:cubicBezTo>
                    <a:cubicBezTo>
                      <a:pt x="7191" y="26009"/>
                      <a:pt x="7216" y="26019"/>
                      <a:pt x="7241" y="26019"/>
                    </a:cubicBezTo>
                    <a:cubicBezTo>
                      <a:pt x="7280" y="26019"/>
                      <a:pt x="7320" y="25995"/>
                      <a:pt x="7320" y="25952"/>
                    </a:cubicBezTo>
                    <a:cubicBezTo>
                      <a:pt x="7284" y="25702"/>
                      <a:pt x="7230" y="25451"/>
                      <a:pt x="7177" y="25201"/>
                    </a:cubicBezTo>
                    <a:close/>
                    <a:moveTo>
                      <a:pt x="6550" y="25541"/>
                    </a:moveTo>
                    <a:cubicBezTo>
                      <a:pt x="6550" y="25594"/>
                      <a:pt x="6532" y="25612"/>
                      <a:pt x="6532" y="25648"/>
                    </a:cubicBezTo>
                    <a:cubicBezTo>
                      <a:pt x="6532" y="25709"/>
                      <a:pt x="6582" y="25753"/>
                      <a:pt x="6630" y="25753"/>
                    </a:cubicBezTo>
                    <a:cubicBezTo>
                      <a:pt x="6653" y="25753"/>
                      <a:pt x="6676" y="25743"/>
                      <a:pt x="6693" y="25720"/>
                    </a:cubicBezTo>
                    <a:lnTo>
                      <a:pt x="6747" y="25666"/>
                    </a:lnTo>
                    <a:cubicBezTo>
                      <a:pt x="6747" y="25737"/>
                      <a:pt x="6747" y="25791"/>
                      <a:pt x="6747" y="25863"/>
                    </a:cubicBezTo>
                    <a:cubicBezTo>
                      <a:pt x="6747" y="25881"/>
                      <a:pt x="6765" y="25916"/>
                      <a:pt x="6783" y="25934"/>
                    </a:cubicBezTo>
                    <a:cubicBezTo>
                      <a:pt x="6747" y="26149"/>
                      <a:pt x="6747" y="26382"/>
                      <a:pt x="6783" y="26614"/>
                    </a:cubicBezTo>
                    <a:cubicBezTo>
                      <a:pt x="6658" y="27133"/>
                      <a:pt x="6389" y="27598"/>
                      <a:pt x="6049" y="28010"/>
                    </a:cubicBezTo>
                    <a:lnTo>
                      <a:pt x="6031" y="28010"/>
                    </a:lnTo>
                    <a:cubicBezTo>
                      <a:pt x="6024" y="28018"/>
                      <a:pt x="6017" y="28022"/>
                      <a:pt x="6010" y="28022"/>
                    </a:cubicBezTo>
                    <a:cubicBezTo>
                      <a:pt x="5913" y="28022"/>
                      <a:pt x="5811" y="27306"/>
                      <a:pt x="5815" y="27306"/>
                    </a:cubicBezTo>
                    <a:lnTo>
                      <a:pt x="5815" y="27306"/>
                    </a:lnTo>
                    <a:cubicBezTo>
                      <a:pt x="5815" y="27306"/>
                      <a:pt x="5816" y="27308"/>
                      <a:pt x="5817" y="27312"/>
                    </a:cubicBezTo>
                    <a:cubicBezTo>
                      <a:pt x="5817" y="26954"/>
                      <a:pt x="5888" y="26596"/>
                      <a:pt x="6049" y="26292"/>
                    </a:cubicBezTo>
                    <a:cubicBezTo>
                      <a:pt x="6174" y="26024"/>
                      <a:pt x="6336" y="25773"/>
                      <a:pt x="6550" y="25541"/>
                    </a:cubicBezTo>
                    <a:close/>
                    <a:moveTo>
                      <a:pt x="13619" y="29907"/>
                    </a:moveTo>
                    <a:lnTo>
                      <a:pt x="13619" y="29907"/>
                    </a:lnTo>
                    <a:cubicBezTo>
                      <a:pt x="13887" y="29979"/>
                      <a:pt x="14120" y="30157"/>
                      <a:pt x="14299" y="30372"/>
                    </a:cubicBezTo>
                    <a:cubicBezTo>
                      <a:pt x="14030" y="30301"/>
                      <a:pt x="13851" y="30068"/>
                      <a:pt x="13619" y="29907"/>
                    </a:cubicBezTo>
                    <a:close/>
                    <a:moveTo>
                      <a:pt x="12474" y="31231"/>
                    </a:moveTo>
                    <a:cubicBezTo>
                      <a:pt x="12491" y="31374"/>
                      <a:pt x="12509" y="31500"/>
                      <a:pt x="12527" y="31643"/>
                    </a:cubicBezTo>
                    <a:lnTo>
                      <a:pt x="12509" y="31661"/>
                    </a:lnTo>
                    <a:cubicBezTo>
                      <a:pt x="12456" y="31822"/>
                      <a:pt x="12366" y="31965"/>
                      <a:pt x="12259" y="32108"/>
                    </a:cubicBezTo>
                    <a:cubicBezTo>
                      <a:pt x="12259" y="31804"/>
                      <a:pt x="12330" y="31500"/>
                      <a:pt x="12474" y="31231"/>
                    </a:cubicBezTo>
                    <a:close/>
                    <a:moveTo>
                      <a:pt x="14516" y="32623"/>
                    </a:moveTo>
                    <a:cubicBezTo>
                      <a:pt x="14607" y="32859"/>
                      <a:pt x="14637" y="33109"/>
                      <a:pt x="14603" y="33343"/>
                    </a:cubicBezTo>
                    <a:cubicBezTo>
                      <a:pt x="14505" y="33113"/>
                      <a:pt x="14466" y="32869"/>
                      <a:pt x="14516" y="32623"/>
                    </a:cubicBezTo>
                    <a:close/>
                    <a:moveTo>
                      <a:pt x="12939" y="33647"/>
                    </a:moveTo>
                    <a:lnTo>
                      <a:pt x="12939" y="33647"/>
                    </a:lnTo>
                    <a:cubicBezTo>
                      <a:pt x="13100" y="33969"/>
                      <a:pt x="13207" y="34291"/>
                      <a:pt x="13279" y="34631"/>
                    </a:cubicBezTo>
                    <a:cubicBezTo>
                      <a:pt x="13100" y="34327"/>
                      <a:pt x="12993" y="34005"/>
                      <a:pt x="12939" y="33647"/>
                    </a:cubicBezTo>
                    <a:close/>
                    <a:moveTo>
                      <a:pt x="4922" y="35079"/>
                    </a:moveTo>
                    <a:cubicBezTo>
                      <a:pt x="5065" y="35097"/>
                      <a:pt x="5208" y="35114"/>
                      <a:pt x="5351" y="35150"/>
                    </a:cubicBezTo>
                    <a:cubicBezTo>
                      <a:pt x="5262" y="35222"/>
                      <a:pt x="5154" y="35293"/>
                      <a:pt x="5065" y="35365"/>
                    </a:cubicBezTo>
                    <a:lnTo>
                      <a:pt x="4958" y="35347"/>
                    </a:lnTo>
                    <a:cubicBezTo>
                      <a:pt x="4814" y="35347"/>
                      <a:pt x="4707" y="35293"/>
                      <a:pt x="4600" y="35222"/>
                    </a:cubicBezTo>
                    <a:cubicBezTo>
                      <a:pt x="4564" y="35204"/>
                      <a:pt x="4618" y="35186"/>
                      <a:pt x="4653" y="35150"/>
                    </a:cubicBezTo>
                    <a:cubicBezTo>
                      <a:pt x="4743" y="35114"/>
                      <a:pt x="4832" y="35079"/>
                      <a:pt x="4922" y="35079"/>
                    </a:cubicBezTo>
                    <a:close/>
                    <a:moveTo>
                      <a:pt x="6514" y="34721"/>
                    </a:moveTo>
                    <a:lnTo>
                      <a:pt x="6514" y="34721"/>
                    </a:lnTo>
                    <a:cubicBezTo>
                      <a:pt x="6550" y="35025"/>
                      <a:pt x="6461" y="35347"/>
                      <a:pt x="6264" y="35580"/>
                    </a:cubicBezTo>
                    <a:cubicBezTo>
                      <a:pt x="6157" y="35258"/>
                      <a:pt x="6353" y="34989"/>
                      <a:pt x="6514" y="34721"/>
                    </a:cubicBezTo>
                    <a:close/>
                    <a:moveTo>
                      <a:pt x="8751" y="35168"/>
                    </a:moveTo>
                    <a:cubicBezTo>
                      <a:pt x="8751" y="35204"/>
                      <a:pt x="8769" y="35222"/>
                      <a:pt x="8787" y="35222"/>
                    </a:cubicBezTo>
                    <a:lnTo>
                      <a:pt x="8787" y="35240"/>
                    </a:lnTo>
                    <a:cubicBezTo>
                      <a:pt x="8787" y="35258"/>
                      <a:pt x="8769" y="35276"/>
                      <a:pt x="8751" y="35293"/>
                    </a:cubicBezTo>
                    <a:cubicBezTo>
                      <a:pt x="8716" y="35365"/>
                      <a:pt x="8662" y="35419"/>
                      <a:pt x="8608" y="35472"/>
                    </a:cubicBezTo>
                    <a:cubicBezTo>
                      <a:pt x="8555" y="35544"/>
                      <a:pt x="8483" y="35598"/>
                      <a:pt x="8411" y="35669"/>
                    </a:cubicBezTo>
                    <a:cubicBezTo>
                      <a:pt x="8447" y="35526"/>
                      <a:pt x="8519" y="35401"/>
                      <a:pt x="8608" y="35293"/>
                    </a:cubicBezTo>
                    <a:cubicBezTo>
                      <a:pt x="8662" y="35258"/>
                      <a:pt x="8698" y="35204"/>
                      <a:pt x="8751" y="35168"/>
                    </a:cubicBezTo>
                    <a:close/>
                    <a:moveTo>
                      <a:pt x="913" y="34345"/>
                    </a:moveTo>
                    <a:lnTo>
                      <a:pt x="913" y="34345"/>
                    </a:lnTo>
                    <a:cubicBezTo>
                      <a:pt x="1898" y="34399"/>
                      <a:pt x="2631" y="35186"/>
                      <a:pt x="3150" y="35991"/>
                    </a:cubicBezTo>
                    <a:lnTo>
                      <a:pt x="3061" y="35973"/>
                    </a:lnTo>
                    <a:cubicBezTo>
                      <a:pt x="2667" y="35633"/>
                      <a:pt x="2184" y="35454"/>
                      <a:pt x="1683" y="35419"/>
                    </a:cubicBezTo>
                    <a:cubicBezTo>
                      <a:pt x="1361" y="35097"/>
                      <a:pt x="1110" y="34739"/>
                      <a:pt x="913" y="34345"/>
                    </a:cubicBezTo>
                    <a:close/>
                    <a:moveTo>
                      <a:pt x="1754" y="35633"/>
                    </a:moveTo>
                    <a:cubicBezTo>
                      <a:pt x="2166" y="35705"/>
                      <a:pt x="2542" y="35848"/>
                      <a:pt x="2882" y="36045"/>
                    </a:cubicBezTo>
                    <a:cubicBezTo>
                      <a:pt x="2882" y="36081"/>
                      <a:pt x="2882" y="36099"/>
                      <a:pt x="2882" y="36117"/>
                    </a:cubicBezTo>
                    <a:cubicBezTo>
                      <a:pt x="2595" y="36170"/>
                      <a:pt x="2327" y="36260"/>
                      <a:pt x="2059" y="36385"/>
                    </a:cubicBezTo>
                    <a:cubicBezTo>
                      <a:pt x="1924" y="36399"/>
                      <a:pt x="1786" y="36407"/>
                      <a:pt x="1648" y="36407"/>
                    </a:cubicBezTo>
                    <a:cubicBezTo>
                      <a:pt x="1073" y="36407"/>
                      <a:pt x="508" y="36270"/>
                      <a:pt x="233" y="35866"/>
                    </a:cubicBezTo>
                    <a:cubicBezTo>
                      <a:pt x="135" y="35698"/>
                      <a:pt x="1051" y="35639"/>
                      <a:pt x="1510" y="35639"/>
                    </a:cubicBezTo>
                    <a:cubicBezTo>
                      <a:pt x="1636" y="35639"/>
                      <a:pt x="1727" y="35644"/>
                      <a:pt x="1754" y="35651"/>
                    </a:cubicBezTo>
                    <a:lnTo>
                      <a:pt x="1754" y="35633"/>
                    </a:lnTo>
                    <a:close/>
                    <a:moveTo>
                      <a:pt x="15963" y="35633"/>
                    </a:moveTo>
                    <a:lnTo>
                      <a:pt x="15963" y="35633"/>
                    </a:lnTo>
                    <a:cubicBezTo>
                      <a:pt x="15981" y="35902"/>
                      <a:pt x="15945" y="36188"/>
                      <a:pt x="15820" y="36438"/>
                    </a:cubicBezTo>
                    <a:lnTo>
                      <a:pt x="15820" y="36438"/>
                    </a:lnTo>
                    <a:cubicBezTo>
                      <a:pt x="15821" y="36300"/>
                      <a:pt x="15839" y="36146"/>
                      <a:pt x="15856" y="36009"/>
                    </a:cubicBezTo>
                    <a:cubicBezTo>
                      <a:pt x="15874" y="35884"/>
                      <a:pt x="15927" y="35759"/>
                      <a:pt x="15963" y="35633"/>
                    </a:cubicBezTo>
                    <a:close/>
                    <a:moveTo>
                      <a:pt x="3490" y="36421"/>
                    </a:moveTo>
                    <a:cubicBezTo>
                      <a:pt x="3490" y="36439"/>
                      <a:pt x="3508" y="36457"/>
                      <a:pt x="3526" y="36457"/>
                    </a:cubicBezTo>
                    <a:lnTo>
                      <a:pt x="3526" y="36492"/>
                    </a:lnTo>
                    <a:cubicBezTo>
                      <a:pt x="3383" y="36528"/>
                      <a:pt x="3258" y="36564"/>
                      <a:pt x="3132" y="36600"/>
                    </a:cubicBezTo>
                    <a:cubicBezTo>
                      <a:pt x="3240" y="36528"/>
                      <a:pt x="3365" y="36474"/>
                      <a:pt x="3490" y="36421"/>
                    </a:cubicBezTo>
                    <a:close/>
                    <a:moveTo>
                      <a:pt x="12742" y="36099"/>
                    </a:moveTo>
                    <a:lnTo>
                      <a:pt x="12742" y="36099"/>
                    </a:lnTo>
                    <a:cubicBezTo>
                      <a:pt x="12724" y="36457"/>
                      <a:pt x="12599" y="36797"/>
                      <a:pt x="12366" y="37083"/>
                    </a:cubicBezTo>
                    <a:cubicBezTo>
                      <a:pt x="12384" y="36868"/>
                      <a:pt x="12438" y="36653"/>
                      <a:pt x="12527" y="36457"/>
                    </a:cubicBezTo>
                    <a:cubicBezTo>
                      <a:pt x="12599" y="36331"/>
                      <a:pt x="12653" y="36224"/>
                      <a:pt x="12742" y="36099"/>
                    </a:cubicBezTo>
                    <a:close/>
                    <a:moveTo>
                      <a:pt x="10344" y="31339"/>
                    </a:moveTo>
                    <a:lnTo>
                      <a:pt x="10344" y="31339"/>
                    </a:lnTo>
                    <a:cubicBezTo>
                      <a:pt x="10272" y="31965"/>
                      <a:pt x="10326" y="32609"/>
                      <a:pt x="10505" y="33235"/>
                    </a:cubicBezTo>
                    <a:lnTo>
                      <a:pt x="10523" y="33235"/>
                    </a:lnTo>
                    <a:cubicBezTo>
                      <a:pt x="10845" y="34524"/>
                      <a:pt x="10881" y="35705"/>
                      <a:pt x="10970" y="37029"/>
                    </a:cubicBezTo>
                    <a:cubicBezTo>
                      <a:pt x="10970" y="37208"/>
                      <a:pt x="11006" y="37369"/>
                      <a:pt x="11096" y="37512"/>
                    </a:cubicBezTo>
                    <a:cubicBezTo>
                      <a:pt x="10899" y="37226"/>
                      <a:pt x="10666" y="36958"/>
                      <a:pt x="10416" y="36725"/>
                    </a:cubicBezTo>
                    <a:cubicBezTo>
                      <a:pt x="9324" y="35616"/>
                      <a:pt x="9467" y="34059"/>
                      <a:pt x="9843" y="32681"/>
                    </a:cubicBezTo>
                    <a:cubicBezTo>
                      <a:pt x="9843" y="32663"/>
                      <a:pt x="9843" y="32627"/>
                      <a:pt x="9825" y="32627"/>
                    </a:cubicBezTo>
                    <a:cubicBezTo>
                      <a:pt x="9861" y="32502"/>
                      <a:pt x="9915" y="32359"/>
                      <a:pt x="9950" y="32233"/>
                    </a:cubicBezTo>
                    <a:lnTo>
                      <a:pt x="9950" y="32233"/>
                    </a:lnTo>
                    <a:cubicBezTo>
                      <a:pt x="9718" y="33504"/>
                      <a:pt x="9861" y="34828"/>
                      <a:pt x="10362" y="36009"/>
                    </a:cubicBezTo>
                    <a:cubicBezTo>
                      <a:pt x="10368" y="36026"/>
                      <a:pt x="10377" y="36032"/>
                      <a:pt x="10386" y="36032"/>
                    </a:cubicBezTo>
                    <a:cubicBezTo>
                      <a:pt x="10407" y="36032"/>
                      <a:pt x="10428" y="36004"/>
                      <a:pt x="10416" y="35991"/>
                    </a:cubicBezTo>
                    <a:cubicBezTo>
                      <a:pt x="10219" y="35258"/>
                      <a:pt x="10093" y="34488"/>
                      <a:pt x="10022" y="33719"/>
                    </a:cubicBezTo>
                    <a:cubicBezTo>
                      <a:pt x="9968" y="33092"/>
                      <a:pt x="10093" y="32484"/>
                      <a:pt x="10111" y="31858"/>
                    </a:cubicBezTo>
                    <a:cubicBezTo>
                      <a:pt x="10183" y="31679"/>
                      <a:pt x="10272" y="31500"/>
                      <a:pt x="10344" y="31339"/>
                    </a:cubicBezTo>
                    <a:close/>
                    <a:moveTo>
                      <a:pt x="2685" y="36367"/>
                    </a:moveTo>
                    <a:cubicBezTo>
                      <a:pt x="2698" y="36393"/>
                      <a:pt x="2721" y="36410"/>
                      <a:pt x="2746" y="36410"/>
                    </a:cubicBezTo>
                    <a:cubicBezTo>
                      <a:pt x="2755" y="36410"/>
                      <a:pt x="2765" y="36408"/>
                      <a:pt x="2774" y="36403"/>
                    </a:cubicBezTo>
                    <a:lnTo>
                      <a:pt x="3079" y="36367"/>
                    </a:lnTo>
                    <a:lnTo>
                      <a:pt x="3079" y="36367"/>
                    </a:lnTo>
                    <a:cubicBezTo>
                      <a:pt x="2918" y="36474"/>
                      <a:pt x="2774" y="36600"/>
                      <a:pt x="2685" y="36761"/>
                    </a:cubicBezTo>
                    <a:cubicBezTo>
                      <a:pt x="2649" y="36814"/>
                      <a:pt x="2685" y="36886"/>
                      <a:pt x="2756" y="36904"/>
                    </a:cubicBezTo>
                    <a:cubicBezTo>
                      <a:pt x="2703" y="36958"/>
                      <a:pt x="2631" y="37011"/>
                      <a:pt x="2578" y="37065"/>
                    </a:cubicBezTo>
                    <a:lnTo>
                      <a:pt x="2470" y="37154"/>
                    </a:lnTo>
                    <a:cubicBezTo>
                      <a:pt x="2220" y="37316"/>
                      <a:pt x="1987" y="37459"/>
                      <a:pt x="1719" y="37584"/>
                    </a:cubicBezTo>
                    <a:cubicBezTo>
                      <a:pt x="1504" y="37705"/>
                      <a:pt x="1259" y="37765"/>
                      <a:pt x="1014" y="37765"/>
                    </a:cubicBezTo>
                    <a:cubicBezTo>
                      <a:pt x="932" y="37765"/>
                      <a:pt x="851" y="37758"/>
                      <a:pt x="770" y="37745"/>
                    </a:cubicBezTo>
                    <a:cubicBezTo>
                      <a:pt x="287" y="37638"/>
                      <a:pt x="591" y="37262"/>
                      <a:pt x="806" y="37119"/>
                    </a:cubicBezTo>
                    <a:cubicBezTo>
                      <a:pt x="1379" y="36707"/>
                      <a:pt x="2041" y="36564"/>
                      <a:pt x="2685" y="36367"/>
                    </a:cubicBezTo>
                    <a:close/>
                    <a:moveTo>
                      <a:pt x="3830" y="36457"/>
                    </a:moveTo>
                    <a:cubicBezTo>
                      <a:pt x="4134" y="36814"/>
                      <a:pt x="4313" y="37280"/>
                      <a:pt x="4295" y="37763"/>
                    </a:cubicBezTo>
                    <a:cubicBezTo>
                      <a:pt x="4295" y="38013"/>
                      <a:pt x="4278" y="38264"/>
                      <a:pt x="4224" y="38515"/>
                    </a:cubicBezTo>
                    <a:cubicBezTo>
                      <a:pt x="4206" y="38586"/>
                      <a:pt x="4188" y="38676"/>
                      <a:pt x="4170" y="38729"/>
                    </a:cubicBezTo>
                    <a:cubicBezTo>
                      <a:pt x="4170" y="38779"/>
                      <a:pt x="4170" y="38814"/>
                      <a:pt x="4185" y="38861"/>
                    </a:cubicBezTo>
                    <a:lnTo>
                      <a:pt x="4185" y="38861"/>
                    </a:lnTo>
                    <a:cubicBezTo>
                      <a:pt x="4182" y="38858"/>
                      <a:pt x="4178" y="38855"/>
                      <a:pt x="4170" y="38855"/>
                    </a:cubicBezTo>
                    <a:cubicBezTo>
                      <a:pt x="4134" y="38765"/>
                      <a:pt x="4081" y="38658"/>
                      <a:pt x="4027" y="38586"/>
                    </a:cubicBezTo>
                    <a:cubicBezTo>
                      <a:pt x="3973" y="38497"/>
                      <a:pt x="3902" y="38425"/>
                      <a:pt x="3812" y="38353"/>
                    </a:cubicBezTo>
                    <a:cubicBezTo>
                      <a:pt x="3848" y="37727"/>
                      <a:pt x="3794" y="37083"/>
                      <a:pt x="3759" y="36457"/>
                    </a:cubicBezTo>
                    <a:close/>
                    <a:moveTo>
                      <a:pt x="3132" y="36850"/>
                    </a:moveTo>
                    <a:cubicBezTo>
                      <a:pt x="2989" y="37244"/>
                      <a:pt x="2810" y="37620"/>
                      <a:pt x="2631" y="37996"/>
                    </a:cubicBezTo>
                    <a:cubicBezTo>
                      <a:pt x="2506" y="38228"/>
                      <a:pt x="2345" y="38443"/>
                      <a:pt x="2166" y="38622"/>
                    </a:cubicBezTo>
                    <a:cubicBezTo>
                      <a:pt x="2107" y="38666"/>
                      <a:pt x="1631" y="38937"/>
                      <a:pt x="1478" y="38937"/>
                    </a:cubicBezTo>
                    <a:cubicBezTo>
                      <a:pt x="1444" y="38937"/>
                      <a:pt x="1426" y="38923"/>
                      <a:pt x="1432" y="38890"/>
                    </a:cubicBezTo>
                    <a:cubicBezTo>
                      <a:pt x="1647" y="37888"/>
                      <a:pt x="2399" y="37405"/>
                      <a:pt x="3132" y="36850"/>
                    </a:cubicBezTo>
                    <a:close/>
                    <a:moveTo>
                      <a:pt x="12921" y="38371"/>
                    </a:moveTo>
                    <a:cubicBezTo>
                      <a:pt x="12939" y="38425"/>
                      <a:pt x="12957" y="38461"/>
                      <a:pt x="12975" y="38515"/>
                    </a:cubicBezTo>
                    <a:cubicBezTo>
                      <a:pt x="13046" y="38711"/>
                      <a:pt x="13100" y="38908"/>
                      <a:pt x="13136" y="39105"/>
                    </a:cubicBezTo>
                    <a:cubicBezTo>
                      <a:pt x="12975" y="39051"/>
                      <a:pt x="12921" y="38908"/>
                      <a:pt x="12903" y="38729"/>
                    </a:cubicBezTo>
                    <a:cubicBezTo>
                      <a:pt x="12903" y="38604"/>
                      <a:pt x="12921" y="38497"/>
                      <a:pt x="12921" y="38371"/>
                    </a:cubicBezTo>
                    <a:close/>
                    <a:moveTo>
                      <a:pt x="3669" y="36653"/>
                    </a:moveTo>
                    <a:cubicBezTo>
                      <a:pt x="3669" y="37494"/>
                      <a:pt x="3741" y="38318"/>
                      <a:pt x="3598" y="39141"/>
                    </a:cubicBezTo>
                    <a:cubicBezTo>
                      <a:pt x="3598" y="39157"/>
                      <a:pt x="3419" y="39842"/>
                      <a:pt x="3293" y="39842"/>
                    </a:cubicBezTo>
                    <a:cubicBezTo>
                      <a:pt x="3281" y="39842"/>
                      <a:pt x="3269" y="39835"/>
                      <a:pt x="3258" y="39821"/>
                    </a:cubicBezTo>
                    <a:cubicBezTo>
                      <a:pt x="3079" y="39552"/>
                      <a:pt x="2935" y="39284"/>
                      <a:pt x="2846" y="38980"/>
                    </a:cubicBezTo>
                    <a:cubicBezTo>
                      <a:pt x="2667" y="38443"/>
                      <a:pt x="2882" y="37960"/>
                      <a:pt x="3114" y="37494"/>
                    </a:cubicBezTo>
                    <a:cubicBezTo>
                      <a:pt x="3129" y="37502"/>
                      <a:pt x="3144" y="37506"/>
                      <a:pt x="3158" y="37506"/>
                    </a:cubicBezTo>
                    <a:cubicBezTo>
                      <a:pt x="3177" y="37506"/>
                      <a:pt x="3193" y="37498"/>
                      <a:pt x="3204" y="37477"/>
                    </a:cubicBezTo>
                    <a:cubicBezTo>
                      <a:pt x="3401" y="37262"/>
                      <a:pt x="3544" y="36993"/>
                      <a:pt x="3633" y="36689"/>
                    </a:cubicBezTo>
                    <a:lnTo>
                      <a:pt x="3651" y="36671"/>
                    </a:lnTo>
                    <a:lnTo>
                      <a:pt x="3669" y="36653"/>
                    </a:lnTo>
                    <a:close/>
                    <a:moveTo>
                      <a:pt x="8018" y="38693"/>
                    </a:moveTo>
                    <a:cubicBezTo>
                      <a:pt x="7749" y="39123"/>
                      <a:pt x="7606" y="39588"/>
                      <a:pt x="7570" y="40089"/>
                    </a:cubicBezTo>
                    <a:lnTo>
                      <a:pt x="7517" y="40071"/>
                    </a:lnTo>
                    <a:cubicBezTo>
                      <a:pt x="7463" y="40161"/>
                      <a:pt x="7427" y="40232"/>
                      <a:pt x="7373" y="40322"/>
                    </a:cubicBezTo>
                    <a:cubicBezTo>
                      <a:pt x="7373" y="40322"/>
                      <a:pt x="7046" y="40649"/>
                      <a:pt x="6941" y="40649"/>
                    </a:cubicBezTo>
                    <a:cubicBezTo>
                      <a:pt x="6920" y="40649"/>
                      <a:pt x="6908" y="40637"/>
                      <a:pt x="6908" y="40608"/>
                    </a:cubicBezTo>
                    <a:cubicBezTo>
                      <a:pt x="6944" y="40268"/>
                      <a:pt x="7051" y="39910"/>
                      <a:pt x="7230" y="39606"/>
                    </a:cubicBezTo>
                    <a:cubicBezTo>
                      <a:pt x="7409" y="39230"/>
                      <a:pt x="7678" y="38926"/>
                      <a:pt x="8018" y="38693"/>
                    </a:cubicBezTo>
                    <a:close/>
                    <a:moveTo>
                      <a:pt x="8769" y="38121"/>
                    </a:moveTo>
                    <a:lnTo>
                      <a:pt x="8805" y="38246"/>
                    </a:lnTo>
                    <a:cubicBezTo>
                      <a:pt x="8787" y="38282"/>
                      <a:pt x="8805" y="38300"/>
                      <a:pt x="8841" y="38318"/>
                    </a:cubicBezTo>
                    <a:cubicBezTo>
                      <a:pt x="8322" y="39051"/>
                      <a:pt x="9002" y="39946"/>
                      <a:pt x="9235" y="40734"/>
                    </a:cubicBezTo>
                    <a:cubicBezTo>
                      <a:pt x="9235" y="40734"/>
                      <a:pt x="9217" y="40751"/>
                      <a:pt x="9217" y="40751"/>
                    </a:cubicBezTo>
                    <a:cubicBezTo>
                      <a:pt x="9198" y="40810"/>
                      <a:pt x="9169" y="40835"/>
                      <a:pt x="9132" y="40835"/>
                    </a:cubicBezTo>
                    <a:cubicBezTo>
                      <a:pt x="8919" y="40835"/>
                      <a:pt x="8460" y="40004"/>
                      <a:pt x="8429" y="39928"/>
                    </a:cubicBezTo>
                    <a:cubicBezTo>
                      <a:pt x="8322" y="39606"/>
                      <a:pt x="8322" y="39266"/>
                      <a:pt x="8429" y="38944"/>
                    </a:cubicBezTo>
                    <a:cubicBezTo>
                      <a:pt x="8483" y="38944"/>
                      <a:pt x="8519" y="38926"/>
                      <a:pt x="8537" y="38890"/>
                    </a:cubicBezTo>
                    <a:cubicBezTo>
                      <a:pt x="8608" y="38676"/>
                      <a:pt x="8680" y="38479"/>
                      <a:pt x="8733" y="38264"/>
                    </a:cubicBezTo>
                    <a:lnTo>
                      <a:pt x="8751" y="38264"/>
                    </a:lnTo>
                    <a:cubicBezTo>
                      <a:pt x="8769" y="38246"/>
                      <a:pt x="8769" y="38228"/>
                      <a:pt x="8751" y="38210"/>
                    </a:cubicBezTo>
                    <a:lnTo>
                      <a:pt x="8769" y="38121"/>
                    </a:lnTo>
                    <a:close/>
                    <a:moveTo>
                      <a:pt x="9020" y="38336"/>
                    </a:moveTo>
                    <a:cubicBezTo>
                      <a:pt x="9807" y="38622"/>
                      <a:pt x="9932" y="40286"/>
                      <a:pt x="9449" y="40912"/>
                    </a:cubicBezTo>
                    <a:cubicBezTo>
                      <a:pt x="9378" y="40608"/>
                      <a:pt x="9288" y="40322"/>
                      <a:pt x="9163" y="40053"/>
                    </a:cubicBezTo>
                    <a:cubicBezTo>
                      <a:pt x="8934" y="39507"/>
                      <a:pt x="8791" y="39064"/>
                      <a:pt x="8907" y="38486"/>
                    </a:cubicBezTo>
                    <a:lnTo>
                      <a:pt x="8907" y="38486"/>
                    </a:lnTo>
                    <a:cubicBezTo>
                      <a:pt x="8939" y="38549"/>
                      <a:pt x="8970" y="38612"/>
                      <a:pt x="9002" y="38676"/>
                    </a:cubicBezTo>
                    <a:cubicBezTo>
                      <a:pt x="9015" y="38702"/>
                      <a:pt x="9040" y="38714"/>
                      <a:pt x="9065" y="38714"/>
                    </a:cubicBezTo>
                    <a:cubicBezTo>
                      <a:pt x="9108" y="38714"/>
                      <a:pt x="9150" y="38679"/>
                      <a:pt x="9127" y="38622"/>
                    </a:cubicBezTo>
                    <a:lnTo>
                      <a:pt x="9020" y="38336"/>
                    </a:lnTo>
                    <a:close/>
                    <a:moveTo>
                      <a:pt x="8376" y="38604"/>
                    </a:moveTo>
                    <a:lnTo>
                      <a:pt x="8376" y="38693"/>
                    </a:lnTo>
                    <a:cubicBezTo>
                      <a:pt x="8143" y="39141"/>
                      <a:pt x="8215" y="39713"/>
                      <a:pt x="8411" y="40179"/>
                    </a:cubicBezTo>
                    <a:cubicBezTo>
                      <a:pt x="8411" y="40215"/>
                      <a:pt x="8393" y="40250"/>
                      <a:pt x="8393" y="40286"/>
                    </a:cubicBezTo>
                    <a:cubicBezTo>
                      <a:pt x="8393" y="40304"/>
                      <a:pt x="8393" y="40304"/>
                      <a:pt x="8411" y="40322"/>
                    </a:cubicBezTo>
                    <a:cubicBezTo>
                      <a:pt x="8352" y="40425"/>
                      <a:pt x="8281" y="40577"/>
                      <a:pt x="8278" y="40577"/>
                    </a:cubicBezTo>
                    <a:cubicBezTo>
                      <a:pt x="8277" y="40577"/>
                      <a:pt x="8280" y="40570"/>
                      <a:pt x="8286" y="40555"/>
                    </a:cubicBezTo>
                    <a:lnTo>
                      <a:pt x="8286" y="40555"/>
                    </a:lnTo>
                    <a:lnTo>
                      <a:pt x="8197" y="40698"/>
                    </a:lnTo>
                    <a:cubicBezTo>
                      <a:pt x="8089" y="40895"/>
                      <a:pt x="7910" y="41038"/>
                      <a:pt x="7678" y="41091"/>
                    </a:cubicBezTo>
                    <a:cubicBezTo>
                      <a:pt x="7678" y="40787"/>
                      <a:pt x="7678" y="40501"/>
                      <a:pt x="7713" y="40197"/>
                    </a:cubicBezTo>
                    <a:cubicBezTo>
                      <a:pt x="7731" y="39606"/>
                      <a:pt x="7982" y="39033"/>
                      <a:pt x="8376" y="38604"/>
                    </a:cubicBezTo>
                    <a:close/>
                    <a:moveTo>
                      <a:pt x="17448" y="41431"/>
                    </a:moveTo>
                    <a:lnTo>
                      <a:pt x="17448" y="41431"/>
                    </a:lnTo>
                    <a:cubicBezTo>
                      <a:pt x="17073" y="41592"/>
                      <a:pt x="16715" y="41789"/>
                      <a:pt x="16393" y="42058"/>
                    </a:cubicBezTo>
                    <a:cubicBezTo>
                      <a:pt x="16248" y="42163"/>
                      <a:pt x="16117" y="42288"/>
                      <a:pt x="16002" y="42428"/>
                    </a:cubicBezTo>
                    <a:lnTo>
                      <a:pt x="16002" y="42428"/>
                    </a:lnTo>
                    <a:cubicBezTo>
                      <a:pt x="16002" y="42424"/>
                      <a:pt x="16001" y="42420"/>
                      <a:pt x="15999" y="42416"/>
                    </a:cubicBezTo>
                    <a:cubicBezTo>
                      <a:pt x="15945" y="42219"/>
                      <a:pt x="15856" y="42147"/>
                      <a:pt x="16035" y="41986"/>
                    </a:cubicBezTo>
                    <a:cubicBezTo>
                      <a:pt x="16196" y="41843"/>
                      <a:pt x="16393" y="41736"/>
                      <a:pt x="16589" y="41682"/>
                    </a:cubicBezTo>
                    <a:cubicBezTo>
                      <a:pt x="16876" y="41557"/>
                      <a:pt x="17162" y="41485"/>
                      <a:pt x="17448" y="41431"/>
                    </a:cubicBezTo>
                    <a:close/>
                    <a:moveTo>
                      <a:pt x="18218" y="41288"/>
                    </a:moveTo>
                    <a:cubicBezTo>
                      <a:pt x="19113" y="41467"/>
                      <a:pt x="20043" y="41915"/>
                      <a:pt x="20365" y="42827"/>
                    </a:cubicBezTo>
                    <a:cubicBezTo>
                      <a:pt x="19667" y="42756"/>
                      <a:pt x="19041" y="42434"/>
                      <a:pt x="18576" y="41932"/>
                    </a:cubicBezTo>
                    <a:cubicBezTo>
                      <a:pt x="18612" y="41897"/>
                      <a:pt x="18612" y="41861"/>
                      <a:pt x="18594" y="41825"/>
                    </a:cubicBezTo>
                    <a:cubicBezTo>
                      <a:pt x="18486" y="41628"/>
                      <a:pt x="18361" y="41449"/>
                      <a:pt x="18218" y="41288"/>
                    </a:cubicBezTo>
                    <a:close/>
                    <a:moveTo>
                      <a:pt x="17413" y="41700"/>
                    </a:moveTo>
                    <a:lnTo>
                      <a:pt x="17413" y="41700"/>
                    </a:lnTo>
                    <a:cubicBezTo>
                      <a:pt x="17395" y="41807"/>
                      <a:pt x="17377" y="41897"/>
                      <a:pt x="17377" y="41986"/>
                    </a:cubicBezTo>
                    <a:cubicBezTo>
                      <a:pt x="16840" y="42523"/>
                      <a:pt x="16661" y="43471"/>
                      <a:pt x="15802" y="43525"/>
                    </a:cubicBezTo>
                    <a:cubicBezTo>
                      <a:pt x="15792" y="43526"/>
                      <a:pt x="15783" y="43527"/>
                      <a:pt x="15775" y="43527"/>
                    </a:cubicBezTo>
                    <a:cubicBezTo>
                      <a:pt x="15500" y="43527"/>
                      <a:pt x="15822" y="42984"/>
                      <a:pt x="15892" y="42845"/>
                    </a:cubicBezTo>
                    <a:cubicBezTo>
                      <a:pt x="16070" y="42577"/>
                      <a:pt x="16303" y="42344"/>
                      <a:pt x="16572" y="42147"/>
                    </a:cubicBezTo>
                    <a:cubicBezTo>
                      <a:pt x="16822" y="41968"/>
                      <a:pt x="17108" y="41825"/>
                      <a:pt x="17413" y="41700"/>
                    </a:cubicBezTo>
                    <a:close/>
                    <a:moveTo>
                      <a:pt x="17538" y="42237"/>
                    </a:moveTo>
                    <a:lnTo>
                      <a:pt x="17538" y="42434"/>
                    </a:lnTo>
                    <a:cubicBezTo>
                      <a:pt x="17395" y="42791"/>
                      <a:pt x="17323" y="43167"/>
                      <a:pt x="17359" y="43561"/>
                    </a:cubicBezTo>
                    <a:lnTo>
                      <a:pt x="17341" y="43543"/>
                    </a:lnTo>
                    <a:cubicBezTo>
                      <a:pt x="17323" y="43543"/>
                      <a:pt x="17305" y="43543"/>
                      <a:pt x="17305" y="43561"/>
                    </a:cubicBezTo>
                    <a:cubicBezTo>
                      <a:pt x="17219" y="43704"/>
                      <a:pt x="16835" y="44364"/>
                      <a:pt x="16658" y="44364"/>
                    </a:cubicBezTo>
                    <a:cubicBezTo>
                      <a:pt x="16614" y="44364"/>
                      <a:pt x="16582" y="44323"/>
                      <a:pt x="16572" y="44223"/>
                    </a:cubicBezTo>
                    <a:cubicBezTo>
                      <a:pt x="16554" y="43829"/>
                      <a:pt x="16661" y="43436"/>
                      <a:pt x="16840" y="43078"/>
                    </a:cubicBezTo>
                    <a:cubicBezTo>
                      <a:pt x="17001" y="42791"/>
                      <a:pt x="17198" y="42523"/>
                      <a:pt x="17448" y="42272"/>
                    </a:cubicBezTo>
                    <a:cubicBezTo>
                      <a:pt x="17458" y="42277"/>
                      <a:pt x="17468" y="42280"/>
                      <a:pt x="17477" y="42280"/>
                    </a:cubicBezTo>
                    <a:cubicBezTo>
                      <a:pt x="17502" y="42280"/>
                      <a:pt x="17525" y="42263"/>
                      <a:pt x="17538" y="42237"/>
                    </a:cubicBezTo>
                    <a:close/>
                    <a:moveTo>
                      <a:pt x="18164" y="41771"/>
                    </a:moveTo>
                    <a:cubicBezTo>
                      <a:pt x="18200" y="41789"/>
                      <a:pt x="18236" y="41807"/>
                      <a:pt x="18272" y="41843"/>
                    </a:cubicBezTo>
                    <a:cubicBezTo>
                      <a:pt x="18307" y="41879"/>
                      <a:pt x="18325" y="41932"/>
                      <a:pt x="18361" y="41968"/>
                    </a:cubicBezTo>
                    <a:cubicBezTo>
                      <a:pt x="18343" y="41986"/>
                      <a:pt x="18361" y="42022"/>
                      <a:pt x="18379" y="42022"/>
                    </a:cubicBezTo>
                    <a:lnTo>
                      <a:pt x="18415" y="42058"/>
                    </a:lnTo>
                    <a:cubicBezTo>
                      <a:pt x="18576" y="42255"/>
                      <a:pt x="18773" y="42416"/>
                      <a:pt x="19005" y="42523"/>
                    </a:cubicBezTo>
                    <a:cubicBezTo>
                      <a:pt x="19148" y="42720"/>
                      <a:pt x="19256" y="42935"/>
                      <a:pt x="19345" y="43149"/>
                    </a:cubicBezTo>
                    <a:cubicBezTo>
                      <a:pt x="19417" y="43346"/>
                      <a:pt x="19471" y="43579"/>
                      <a:pt x="19471" y="43794"/>
                    </a:cubicBezTo>
                    <a:cubicBezTo>
                      <a:pt x="19471" y="43927"/>
                      <a:pt x="19397" y="44441"/>
                      <a:pt x="19240" y="44441"/>
                    </a:cubicBezTo>
                    <a:cubicBezTo>
                      <a:pt x="19207" y="44441"/>
                      <a:pt x="19171" y="44419"/>
                      <a:pt x="19131" y="44366"/>
                    </a:cubicBezTo>
                    <a:cubicBezTo>
                      <a:pt x="18844" y="44008"/>
                      <a:pt x="18576" y="43633"/>
                      <a:pt x="18343" y="43239"/>
                    </a:cubicBezTo>
                    <a:cubicBezTo>
                      <a:pt x="18289" y="43042"/>
                      <a:pt x="18200" y="42845"/>
                      <a:pt x="18093" y="42666"/>
                    </a:cubicBezTo>
                    <a:cubicBezTo>
                      <a:pt x="18057" y="42505"/>
                      <a:pt x="18057" y="42362"/>
                      <a:pt x="18057" y="42219"/>
                    </a:cubicBezTo>
                    <a:cubicBezTo>
                      <a:pt x="18093" y="42201"/>
                      <a:pt x="18128" y="42183"/>
                      <a:pt x="18146" y="42147"/>
                    </a:cubicBezTo>
                    <a:cubicBezTo>
                      <a:pt x="18182" y="42040"/>
                      <a:pt x="18182" y="41915"/>
                      <a:pt x="18146" y="41807"/>
                    </a:cubicBezTo>
                    <a:lnTo>
                      <a:pt x="18164" y="41771"/>
                    </a:lnTo>
                    <a:close/>
                    <a:moveTo>
                      <a:pt x="17896" y="42022"/>
                    </a:moveTo>
                    <a:lnTo>
                      <a:pt x="17914" y="42076"/>
                    </a:lnTo>
                    <a:cubicBezTo>
                      <a:pt x="17878" y="42183"/>
                      <a:pt x="17878" y="42308"/>
                      <a:pt x="17878" y="42434"/>
                    </a:cubicBezTo>
                    <a:cubicBezTo>
                      <a:pt x="17878" y="42451"/>
                      <a:pt x="17878" y="42469"/>
                      <a:pt x="17878" y="42469"/>
                    </a:cubicBezTo>
                    <a:cubicBezTo>
                      <a:pt x="17932" y="42809"/>
                      <a:pt x="18057" y="43114"/>
                      <a:pt x="18254" y="43400"/>
                    </a:cubicBezTo>
                    <a:cubicBezTo>
                      <a:pt x="18325" y="43829"/>
                      <a:pt x="18272" y="44277"/>
                      <a:pt x="18075" y="44670"/>
                    </a:cubicBezTo>
                    <a:cubicBezTo>
                      <a:pt x="18016" y="44792"/>
                      <a:pt x="17959" y="44842"/>
                      <a:pt x="17904" y="44842"/>
                    </a:cubicBezTo>
                    <a:cubicBezTo>
                      <a:pt x="17663" y="44842"/>
                      <a:pt x="17481" y="43837"/>
                      <a:pt x="17466" y="43633"/>
                    </a:cubicBezTo>
                    <a:cubicBezTo>
                      <a:pt x="17431" y="43293"/>
                      <a:pt x="17484" y="42953"/>
                      <a:pt x="17609" y="42612"/>
                    </a:cubicBezTo>
                    <a:cubicBezTo>
                      <a:pt x="17619" y="42617"/>
                      <a:pt x="17629" y="42620"/>
                      <a:pt x="17638" y="42620"/>
                    </a:cubicBezTo>
                    <a:cubicBezTo>
                      <a:pt x="17663" y="42620"/>
                      <a:pt x="17686" y="42603"/>
                      <a:pt x="17699" y="42577"/>
                    </a:cubicBezTo>
                    <a:cubicBezTo>
                      <a:pt x="17788" y="42398"/>
                      <a:pt x="17860" y="42219"/>
                      <a:pt x="17878" y="42022"/>
                    </a:cubicBezTo>
                    <a:close/>
                    <a:moveTo>
                      <a:pt x="11990" y="44849"/>
                    </a:moveTo>
                    <a:lnTo>
                      <a:pt x="11955" y="45154"/>
                    </a:lnTo>
                    <a:cubicBezTo>
                      <a:pt x="11865" y="45297"/>
                      <a:pt x="11758" y="45440"/>
                      <a:pt x="11615" y="45565"/>
                    </a:cubicBezTo>
                    <a:cubicBezTo>
                      <a:pt x="11704" y="45315"/>
                      <a:pt x="11829" y="45064"/>
                      <a:pt x="11990" y="44849"/>
                    </a:cubicBezTo>
                    <a:close/>
                    <a:moveTo>
                      <a:pt x="12259" y="40376"/>
                    </a:moveTo>
                    <a:lnTo>
                      <a:pt x="12259" y="40376"/>
                    </a:lnTo>
                    <a:cubicBezTo>
                      <a:pt x="12080" y="41575"/>
                      <a:pt x="11650" y="42738"/>
                      <a:pt x="11024" y="43776"/>
                    </a:cubicBezTo>
                    <a:cubicBezTo>
                      <a:pt x="10272" y="44993"/>
                      <a:pt x="9073" y="45852"/>
                      <a:pt x="8107" y="46907"/>
                    </a:cubicBezTo>
                    <a:cubicBezTo>
                      <a:pt x="9199" y="44617"/>
                      <a:pt x="11275" y="42720"/>
                      <a:pt x="12259" y="40376"/>
                    </a:cubicBezTo>
                    <a:close/>
                    <a:moveTo>
                      <a:pt x="12008" y="47122"/>
                    </a:moveTo>
                    <a:lnTo>
                      <a:pt x="12080" y="47140"/>
                    </a:lnTo>
                    <a:cubicBezTo>
                      <a:pt x="12205" y="47194"/>
                      <a:pt x="12312" y="47265"/>
                      <a:pt x="12384" y="47373"/>
                    </a:cubicBezTo>
                    <a:cubicBezTo>
                      <a:pt x="12474" y="47462"/>
                      <a:pt x="12545" y="47569"/>
                      <a:pt x="12581" y="47677"/>
                    </a:cubicBezTo>
                    <a:cubicBezTo>
                      <a:pt x="12491" y="47623"/>
                      <a:pt x="12384" y="47569"/>
                      <a:pt x="12295" y="47516"/>
                    </a:cubicBezTo>
                    <a:cubicBezTo>
                      <a:pt x="12259" y="47355"/>
                      <a:pt x="12151" y="47212"/>
                      <a:pt x="12008" y="47140"/>
                    </a:cubicBezTo>
                    <a:lnTo>
                      <a:pt x="12008" y="47122"/>
                    </a:lnTo>
                    <a:close/>
                    <a:moveTo>
                      <a:pt x="11579" y="47480"/>
                    </a:moveTo>
                    <a:cubicBezTo>
                      <a:pt x="11525" y="47659"/>
                      <a:pt x="11436" y="47820"/>
                      <a:pt x="11346" y="47981"/>
                    </a:cubicBezTo>
                    <a:lnTo>
                      <a:pt x="11310" y="47999"/>
                    </a:lnTo>
                    <a:cubicBezTo>
                      <a:pt x="11310" y="47963"/>
                      <a:pt x="11310" y="47909"/>
                      <a:pt x="11328" y="47856"/>
                    </a:cubicBezTo>
                    <a:cubicBezTo>
                      <a:pt x="11436" y="47748"/>
                      <a:pt x="11525" y="47623"/>
                      <a:pt x="11579" y="47480"/>
                    </a:cubicBezTo>
                    <a:close/>
                    <a:moveTo>
                      <a:pt x="10099" y="47827"/>
                    </a:moveTo>
                    <a:cubicBezTo>
                      <a:pt x="10305" y="47827"/>
                      <a:pt x="10515" y="47855"/>
                      <a:pt x="10738" y="47927"/>
                    </a:cubicBezTo>
                    <a:cubicBezTo>
                      <a:pt x="10201" y="48088"/>
                      <a:pt x="9682" y="48339"/>
                      <a:pt x="9217" y="48643"/>
                    </a:cubicBezTo>
                    <a:cubicBezTo>
                      <a:pt x="9217" y="48625"/>
                      <a:pt x="9199" y="48625"/>
                      <a:pt x="9181" y="48625"/>
                    </a:cubicBezTo>
                    <a:cubicBezTo>
                      <a:pt x="8930" y="48625"/>
                      <a:pt x="8680" y="48607"/>
                      <a:pt x="8447" y="48536"/>
                    </a:cubicBezTo>
                    <a:cubicBezTo>
                      <a:pt x="8396" y="48519"/>
                      <a:pt x="7770" y="48102"/>
                      <a:pt x="7989" y="48102"/>
                    </a:cubicBezTo>
                    <a:cubicBezTo>
                      <a:pt x="8002" y="48102"/>
                      <a:pt x="8017" y="48103"/>
                      <a:pt x="8036" y="48106"/>
                    </a:cubicBezTo>
                    <a:cubicBezTo>
                      <a:pt x="8079" y="48111"/>
                      <a:pt x="8123" y="48113"/>
                      <a:pt x="8168" y="48113"/>
                    </a:cubicBezTo>
                    <a:cubicBezTo>
                      <a:pt x="8291" y="48113"/>
                      <a:pt x="8419" y="48097"/>
                      <a:pt x="8537" y="48071"/>
                    </a:cubicBezTo>
                    <a:cubicBezTo>
                      <a:pt x="9109" y="47994"/>
                      <a:pt x="9591" y="47827"/>
                      <a:pt x="10099" y="47827"/>
                    </a:cubicBezTo>
                    <a:close/>
                    <a:moveTo>
                      <a:pt x="10988" y="47999"/>
                    </a:moveTo>
                    <a:cubicBezTo>
                      <a:pt x="11006" y="48053"/>
                      <a:pt x="11060" y="48071"/>
                      <a:pt x="11096" y="48071"/>
                    </a:cubicBezTo>
                    <a:lnTo>
                      <a:pt x="11096" y="48106"/>
                    </a:lnTo>
                    <a:cubicBezTo>
                      <a:pt x="10434" y="48500"/>
                      <a:pt x="9915" y="49126"/>
                      <a:pt x="9628" y="49860"/>
                    </a:cubicBezTo>
                    <a:cubicBezTo>
                      <a:pt x="9356" y="50147"/>
                      <a:pt x="8968" y="50205"/>
                      <a:pt x="8585" y="50205"/>
                    </a:cubicBezTo>
                    <a:cubicBezTo>
                      <a:pt x="8515" y="50205"/>
                      <a:pt x="8445" y="50203"/>
                      <a:pt x="8376" y="50200"/>
                    </a:cubicBezTo>
                    <a:lnTo>
                      <a:pt x="8376" y="50182"/>
                    </a:lnTo>
                    <a:cubicBezTo>
                      <a:pt x="8143" y="50182"/>
                      <a:pt x="8232" y="50146"/>
                      <a:pt x="8340" y="49967"/>
                    </a:cubicBezTo>
                    <a:cubicBezTo>
                      <a:pt x="8447" y="49788"/>
                      <a:pt x="8555" y="49556"/>
                      <a:pt x="8698" y="49359"/>
                    </a:cubicBezTo>
                    <a:cubicBezTo>
                      <a:pt x="9199" y="48607"/>
                      <a:pt x="10147" y="48339"/>
                      <a:pt x="10952" y="47999"/>
                    </a:cubicBezTo>
                    <a:close/>
                    <a:moveTo>
                      <a:pt x="12366" y="47659"/>
                    </a:moveTo>
                    <a:lnTo>
                      <a:pt x="12366" y="47659"/>
                    </a:lnTo>
                    <a:cubicBezTo>
                      <a:pt x="12456" y="47731"/>
                      <a:pt x="12563" y="47802"/>
                      <a:pt x="12653" y="47874"/>
                    </a:cubicBezTo>
                    <a:cubicBezTo>
                      <a:pt x="12670" y="47927"/>
                      <a:pt x="12670" y="47999"/>
                      <a:pt x="12670" y="48071"/>
                    </a:cubicBezTo>
                    <a:cubicBezTo>
                      <a:pt x="12679" y="48097"/>
                      <a:pt x="12702" y="48111"/>
                      <a:pt x="12722" y="48111"/>
                    </a:cubicBezTo>
                    <a:cubicBezTo>
                      <a:pt x="12742" y="48111"/>
                      <a:pt x="12760" y="48097"/>
                      <a:pt x="12760" y="48071"/>
                    </a:cubicBezTo>
                    <a:lnTo>
                      <a:pt x="12760" y="47945"/>
                    </a:lnTo>
                    <a:cubicBezTo>
                      <a:pt x="13010" y="48088"/>
                      <a:pt x="13261" y="48249"/>
                      <a:pt x="13476" y="48446"/>
                    </a:cubicBezTo>
                    <a:cubicBezTo>
                      <a:pt x="13834" y="48751"/>
                      <a:pt x="13977" y="49234"/>
                      <a:pt x="14084" y="49663"/>
                    </a:cubicBezTo>
                    <a:cubicBezTo>
                      <a:pt x="14120" y="49788"/>
                      <a:pt x="14227" y="50410"/>
                      <a:pt x="14334" y="50468"/>
                    </a:cubicBezTo>
                    <a:lnTo>
                      <a:pt x="14334" y="50468"/>
                    </a:lnTo>
                    <a:cubicBezTo>
                      <a:pt x="13851" y="50217"/>
                      <a:pt x="13422" y="49860"/>
                      <a:pt x="13064" y="49448"/>
                    </a:cubicBezTo>
                    <a:cubicBezTo>
                      <a:pt x="13028" y="49395"/>
                      <a:pt x="12993" y="49359"/>
                      <a:pt x="12957" y="49305"/>
                    </a:cubicBezTo>
                    <a:cubicBezTo>
                      <a:pt x="12903" y="49252"/>
                      <a:pt x="12885" y="49216"/>
                      <a:pt x="12867" y="49162"/>
                    </a:cubicBezTo>
                    <a:cubicBezTo>
                      <a:pt x="12670" y="48822"/>
                      <a:pt x="12509" y="48464"/>
                      <a:pt x="12420" y="48071"/>
                    </a:cubicBezTo>
                    <a:cubicBezTo>
                      <a:pt x="12438" y="48053"/>
                      <a:pt x="12456" y="48035"/>
                      <a:pt x="12456" y="47999"/>
                    </a:cubicBezTo>
                    <a:cubicBezTo>
                      <a:pt x="12420" y="47909"/>
                      <a:pt x="12402" y="47784"/>
                      <a:pt x="12366" y="47659"/>
                    </a:cubicBezTo>
                    <a:close/>
                    <a:moveTo>
                      <a:pt x="11096" y="48321"/>
                    </a:moveTo>
                    <a:cubicBezTo>
                      <a:pt x="10666" y="48679"/>
                      <a:pt x="10308" y="49091"/>
                      <a:pt x="10004" y="49556"/>
                    </a:cubicBezTo>
                    <a:cubicBezTo>
                      <a:pt x="9861" y="49806"/>
                      <a:pt x="9771" y="50075"/>
                      <a:pt x="9753" y="50361"/>
                    </a:cubicBezTo>
                    <a:cubicBezTo>
                      <a:pt x="9736" y="50558"/>
                      <a:pt x="9718" y="50773"/>
                      <a:pt x="9682" y="50970"/>
                    </a:cubicBezTo>
                    <a:cubicBezTo>
                      <a:pt x="9675" y="50973"/>
                      <a:pt x="9668" y="50974"/>
                      <a:pt x="9662" y="50974"/>
                    </a:cubicBezTo>
                    <a:cubicBezTo>
                      <a:pt x="9533" y="50974"/>
                      <a:pt x="9665" y="50269"/>
                      <a:pt x="9682" y="50218"/>
                    </a:cubicBezTo>
                    <a:cubicBezTo>
                      <a:pt x="9771" y="49896"/>
                      <a:pt x="9915" y="49592"/>
                      <a:pt x="10111" y="49323"/>
                    </a:cubicBezTo>
                    <a:cubicBezTo>
                      <a:pt x="10362" y="48912"/>
                      <a:pt x="10702" y="48572"/>
                      <a:pt x="11096" y="48321"/>
                    </a:cubicBezTo>
                    <a:close/>
                    <a:moveTo>
                      <a:pt x="11525" y="48160"/>
                    </a:moveTo>
                    <a:lnTo>
                      <a:pt x="11525" y="48160"/>
                    </a:lnTo>
                    <a:cubicBezTo>
                      <a:pt x="11203" y="48715"/>
                      <a:pt x="10970" y="49341"/>
                      <a:pt x="10845" y="49967"/>
                    </a:cubicBezTo>
                    <a:lnTo>
                      <a:pt x="10863" y="49967"/>
                    </a:lnTo>
                    <a:cubicBezTo>
                      <a:pt x="10827" y="50164"/>
                      <a:pt x="10827" y="50361"/>
                      <a:pt x="10845" y="50576"/>
                    </a:cubicBezTo>
                    <a:cubicBezTo>
                      <a:pt x="10630" y="50916"/>
                      <a:pt x="10469" y="51274"/>
                      <a:pt x="10058" y="51435"/>
                    </a:cubicBezTo>
                    <a:cubicBezTo>
                      <a:pt x="9998" y="51461"/>
                      <a:pt x="9950" y="51473"/>
                      <a:pt x="9912" y="51473"/>
                    </a:cubicBezTo>
                    <a:cubicBezTo>
                      <a:pt x="9641" y="51473"/>
                      <a:pt x="9863" y="50880"/>
                      <a:pt x="9879" y="50755"/>
                    </a:cubicBezTo>
                    <a:cubicBezTo>
                      <a:pt x="9932" y="50164"/>
                      <a:pt x="10147" y="49592"/>
                      <a:pt x="10523" y="49126"/>
                    </a:cubicBezTo>
                    <a:cubicBezTo>
                      <a:pt x="10756" y="48858"/>
                      <a:pt x="11006" y="48607"/>
                      <a:pt x="11275" y="48375"/>
                    </a:cubicBezTo>
                    <a:cubicBezTo>
                      <a:pt x="11364" y="48303"/>
                      <a:pt x="11436" y="48232"/>
                      <a:pt x="11525" y="48160"/>
                    </a:cubicBezTo>
                    <a:close/>
                    <a:moveTo>
                      <a:pt x="12026" y="48267"/>
                    </a:moveTo>
                    <a:lnTo>
                      <a:pt x="12026" y="48267"/>
                    </a:lnTo>
                    <a:cubicBezTo>
                      <a:pt x="12080" y="48428"/>
                      <a:pt x="12151" y="48554"/>
                      <a:pt x="12241" y="48679"/>
                    </a:cubicBezTo>
                    <a:cubicBezTo>
                      <a:pt x="12256" y="48689"/>
                      <a:pt x="12272" y="48693"/>
                      <a:pt x="12288" y="48693"/>
                    </a:cubicBezTo>
                    <a:cubicBezTo>
                      <a:pt x="12329" y="48693"/>
                      <a:pt x="12366" y="48664"/>
                      <a:pt x="12366" y="48625"/>
                    </a:cubicBezTo>
                    <a:lnTo>
                      <a:pt x="12366" y="48536"/>
                    </a:lnTo>
                    <a:cubicBezTo>
                      <a:pt x="12509" y="48929"/>
                      <a:pt x="12724" y="49287"/>
                      <a:pt x="12993" y="49592"/>
                    </a:cubicBezTo>
                    <a:cubicBezTo>
                      <a:pt x="13118" y="49878"/>
                      <a:pt x="13189" y="50182"/>
                      <a:pt x="13207" y="50486"/>
                    </a:cubicBezTo>
                    <a:lnTo>
                      <a:pt x="13225" y="50504"/>
                    </a:lnTo>
                    <a:cubicBezTo>
                      <a:pt x="13243" y="50755"/>
                      <a:pt x="13225" y="51023"/>
                      <a:pt x="13171" y="51274"/>
                    </a:cubicBezTo>
                    <a:cubicBezTo>
                      <a:pt x="13125" y="51525"/>
                      <a:pt x="13088" y="51650"/>
                      <a:pt x="13016" y="51650"/>
                    </a:cubicBezTo>
                    <a:cubicBezTo>
                      <a:pt x="12949" y="51650"/>
                      <a:pt x="12852" y="51543"/>
                      <a:pt x="12688" y="51327"/>
                    </a:cubicBezTo>
                    <a:cubicBezTo>
                      <a:pt x="11990" y="50415"/>
                      <a:pt x="11901" y="49377"/>
                      <a:pt x="12026" y="48267"/>
                    </a:cubicBezTo>
                    <a:close/>
                    <a:moveTo>
                      <a:pt x="11865" y="47766"/>
                    </a:moveTo>
                    <a:cubicBezTo>
                      <a:pt x="11901" y="47909"/>
                      <a:pt x="11937" y="48053"/>
                      <a:pt x="11972" y="48196"/>
                    </a:cubicBezTo>
                    <a:cubicBezTo>
                      <a:pt x="11968" y="48191"/>
                      <a:pt x="11960" y="48189"/>
                      <a:pt x="11952" y="48189"/>
                    </a:cubicBezTo>
                    <a:cubicBezTo>
                      <a:pt x="11930" y="48189"/>
                      <a:pt x="11901" y="48205"/>
                      <a:pt x="11901" y="48232"/>
                    </a:cubicBezTo>
                    <a:cubicBezTo>
                      <a:pt x="11686" y="48894"/>
                      <a:pt x="11704" y="49592"/>
                      <a:pt x="11937" y="50236"/>
                    </a:cubicBezTo>
                    <a:cubicBezTo>
                      <a:pt x="11937" y="50522"/>
                      <a:pt x="11883" y="50808"/>
                      <a:pt x="11829" y="51095"/>
                    </a:cubicBezTo>
                    <a:cubicBezTo>
                      <a:pt x="11829" y="51125"/>
                      <a:pt x="11420" y="51775"/>
                      <a:pt x="11262" y="51775"/>
                    </a:cubicBezTo>
                    <a:cubicBezTo>
                      <a:pt x="11231" y="51775"/>
                      <a:pt x="11209" y="51748"/>
                      <a:pt x="11203" y="51685"/>
                    </a:cubicBezTo>
                    <a:cubicBezTo>
                      <a:pt x="11167" y="51524"/>
                      <a:pt x="11131" y="51363"/>
                      <a:pt x="11096" y="51202"/>
                    </a:cubicBezTo>
                    <a:cubicBezTo>
                      <a:pt x="10845" y="50146"/>
                      <a:pt x="11185" y="49305"/>
                      <a:pt x="11561" y="48375"/>
                    </a:cubicBezTo>
                    <a:lnTo>
                      <a:pt x="11561" y="48428"/>
                    </a:lnTo>
                    <a:cubicBezTo>
                      <a:pt x="11570" y="48482"/>
                      <a:pt x="11610" y="48509"/>
                      <a:pt x="11650" y="48509"/>
                    </a:cubicBezTo>
                    <a:cubicBezTo>
                      <a:pt x="11691" y="48509"/>
                      <a:pt x="11731" y="48482"/>
                      <a:pt x="11740" y="48428"/>
                    </a:cubicBezTo>
                    <a:cubicBezTo>
                      <a:pt x="11794" y="48214"/>
                      <a:pt x="11829" y="47981"/>
                      <a:pt x="11865" y="47766"/>
                    </a:cubicBezTo>
                    <a:close/>
                    <a:moveTo>
                      <a:pt x="11108" y="1"/>
                    </a:moveTo>
                    <a:cubicBezTo>
                      <a:pt x="11087" y="1"/>
                      <a:pt x="11067" y="13"/>
                      <a:pt x="11060" y="40"/>
                    </a:cubicBezTo>
                    <a:cubicBezTo>
                      <a:pt x="10487" y="1454"/>
                      <a:pt x="10093" y="2921"/>
                      <a:pt x="9897" y="4424"/>
                    </a:cubicBezTo>
                    <a:cubicBezTo>
                      <a:pt x="9288" y="4925"/>
                      <a:pt x="8680" y="5874"/>
                      <a:pt x="8787" y="6661"/>
                    </a:cubicBezTo>
                    <a:cubicBezTo>
                      <a:pt x="8787" y="6703"/>
                      <a:pt x="8830" y="6744"/>
                      <a:pt x="8874" y="6744"/>
                    </a:cubicBezTo>
                    <a:cubicBezTo>
                      <a:pt x="8887" y="6744"/>
                      <a:pt x="8900" y="6741"/>
                      <a:pt x="8912" y="6733"/>
                    </a:cubicBezTo>
                    <a:cubicBezTo>
                      <a:pt x="9396" y="6393"/>
                      <a:pt x="9539" y="5874"/>
                      <a:pt x="9771" y="5391"/>
                    </a:cubicBezTo>
                    <a:lnTo>
                      <a:pt x="9771" y="5391"/>
                    </a:lnTo>
                    <a:cubicBezTo>
                      <a:pt x="9646" y="6679"/>
                      <a:pt x="9610" y="7985"/>
                      <a:pt x="9664" y="9274"/>
                    </a:cubicBezTo>
                    <a:cubicBezTo>
                      <a:pt x="9217" y="9793"/>
                      <a:pt x="9073" y="10527"/>
                      <a:pt x="8966" y="11171"/>
                    </a:cubicBezTo>
                    <a:cubicBezTo>
                      <a:pt x="8953" y="11225"/>
                      <a:pt x="8990" y="11279"/>
                      <a:pt x="9033" y="11279"/>
                    </a:cubicBezTo>
                    <a:cubicBezTo>
                      <a:pt x="9046" y="11279"/>
                      <a:pt x="9060" y="11273"/>
                      <a:pt x="9073" y="11260"/>
                    </a:cubicBezTo>
                    <a:cubicBezTo>
                      <a:pt x="9342" y="10956"/>
                      <a:pt x="9557" y="10616"/>
                      <a:pt x="9718" y="10258"/>
                    </a:cubicBezTo>
                    <a:cubicBezTo>
                      <a:pt x="9718" y="10348"/>
                      <a:pt x="9718" y="10437"/>
                      <a:pt x="9736" y="10527"/>
                    </a:cubicBezTo>
                    <a:cubicBezTo>
                      <a:pt x="9628" y="11761"/>
                      <a:pt x="9485" y="12960"/>
                      <a:pt x="9306" y="14159"/>
                    </a:cubicBezTo>
                    <a:cubicBezTo>
                      <a:pt x="8447" y="15126"/>
                      <a:pt x="7749" y="16235"/>
                      <a:pt x="7016" y="17273"/>
                    </a:cubicBezTo>
                    <a:cubicBezTo>
                      <a:pt x="5960" y="18794"/>
                      <a:pt x="4922" y="20279"/>
                      <a:pt x="4152" y="21979"/>
                    </a:cubicBezTo>
                    <a:cubicBezTo>
                      <a:pt x="4120" y="22028"/>
                      <a:pt x="4161" y="22107"/>
                      <a:pt x="4223" y="22107"/>
                    </a:cubicBezTo>
                    <a:cubicBezTo>
                      <a:pt x="4229" y="22107"/>
                      <a:pt x="4235" y="22106"/>
                      <a:pt x="4242" y="22105"/>
                    </a:cubicBezTo>
                    <a:cubicBezTo>
                      <a:pt x="6353" y="21496"/>
                      <a:pt x="7857" y="19743"/>
                      <a:pt x="8698" y="17720"/>
                    </a:cubicBezTo>
                    <a:lnTo>
                      <a:pt x="8698" y="17720"/>
                    </a:lnTo>
                    <a:cubicBezTo>
                      <a:pt x="8519" y="18615"/>
                      <a:pt x="8322" y="19492"/>
                      <a:pt x="8107" y="20387"/>
                    </a:cubicBezTo>
                    <a:lnTo>
                      <a:pt x="8107" y="20351"/>
                    </a:lnTo>
                    <a:cubicBezTo>
                      <a:pt x="8098" y="20342"/>
                      <a:pt x="8085" y="20338"/>
                      <a:pt x="8071" y="20338"/>
                    </a:cubicBezTo>
                    <a:cubicBezTo>
                      <a:pt x="8058" y="20338"/>
                      <a:pt x="8045" y="20342"/>
                      <a:pt x="8036" y="20351"/>
                    </a:cubicBezTo>
                    <a:cubicBezTo>
                      <a:pt x="8000" y="20530"/>
                      <a:pt x="7982" y="20709"/>
                      <a:pt x="7982" y="20888"/>
                    </a:cubicBezTo>
                    <a:cubicBezTo>
                      <a:pt x="7857" y="21407"/>
                      <a:pt x="7731" y="21908"/>
                      <a:pt x="7588" y="22427"/>
                    </a:cubicBezTo>
                    <a:cubicBezTo>
                      <a:pt x="7123" y="22659"/>
                      <a:pt x="6747" y="23035"/>
                      <a:pt x="6532" y="23501"/>
                    </a:cubicBezTo>
                    <a:cubicBezTo>
                      <a:pt x="6500" y="23548"/>
                      <a:pt x="6540" y="23611"/>
                      <a:pt x="6587" y="23611"/>
                    </a:cubicBezTo>
                    <a:cubicBezTo>
                      <a:pt x="6592" y="23611"/>
                      <a:pt x="6598" y="23610"/>
                      <a:pt x="6604" y="23608"/>
                    </a:cubicBezTo>
                    <a:cubicBezTo>
                      <a:pt x="6926" y="23536"/>
                      <a:pt x="7194" y="23357"/>
                      <a:pt x="7409" y="23125"/>
                    </a:cubicBezTo>
                    <a:lnTo>
                      <a:pt x="7409" y="23125"/>
                    </a:lnTo>
                    <a:cubicBezTo>
                      <a:pt x="7302" y="23483"/>
                      <a:pt x="7212" y="23841"/>
                      <a:pt x="7105" y="24198"/>
                    </a:cubicBezTo>
                    <a:cubicBezTo>
                      <a:pt x="6854" y="24359"/>
                      <a:pt x="6604" y="24556"/>
                      <a:pt x="6389" y="24771"/>
                    </a:cubicBezTo>
                    <a:cubicBezTo>
                      <a:pt x="6407" y="24735"/>
                      <a:pt x="6443" y="24699"/>
                      <a:pt x="6461" y="24664"/>
                    </a:cubicBezTo>
                    <a:cubicBezTo>
                      <a:pt x="6475" y="24634"/>
                      <a:pt x="6454" y="24605"/>
                      <a:pt x="6426" y="24605"/>
                    </a:cubicBezTo>
                    <a:cubicBezTo>
                      <a:pt x="6420" y="24605"/>
                      <a:pt x="6414" y="24607"/>
                      <a:pt x="6407" y="24610"/>
                    </a:cubicBezTo>
                    <a:cubicBezTo>
                      <a:pt x="6336" y="24664"/>
                      <a:pt x="6264" y="24717"/>
                      <a:pt x="6210" y="24789"/>
                    </a:cubicBezTo>
                    <a:cubicBezTo>
                      <a:pt x="6189" y="24788"/>
                      <a:pt x="6168" y="24787"/>
                      <a:pt x="6147" y="24787"/>
                    </a:cubicBezTo>
                    <a:cubicBezTo>
                      <a:pt x="5461" y="24787"/>
                      <a:pt x="4640" y="25337"/>
                      <a:pt x="4206" y="25684"/>
                    </a:cubicBezTo>
                    <a:cubicBezTo>
                      <a:pt x="4152" y="25737"/>
                      <a:pt x="4188" y="25809"/>
                      <a:pt x="4260" y="25809"/>
                    </a:cubicBezTo>
                    <a:cubicBezTo>
                      <a:pt x="4707" y="25773"/>
                      <a:pt x="5137" y="25684"/>
                      <a:pt x="5566" y="25523"/>
                    </a:cubicBezTo>
                    <a:lnTo>
                      <a:pt x="5566" y="25523"/>
                    </a:lnTo>
                    <a:cubicBezTo>
                      <a:pt x="5029" y="25952"/>
                      <a:pt x="4582" y="26471"/>
                      <a:pt x="4242" y="27062"/>
                    </a:cubicBezTo>
                    <a:cubicBezTo>
                      <a:pt x="4206" y="27097"/>
                      <a:pt x="4242" y="27151"/>
                      <a:pt x="4295" y="27151"/>
                    </a:cubicBezTo>
                    <a:cubicBezTo>
                      <a:pt x="4313" y="27152"/>
                      <a:pt x="4331" y="27152"/>
                      <a:pt x="4349" y="27152"/>
                    </a:cubicBezTo>
                    <a:cubicBezTo>
                      <a:pt x="4902" y="27152"/>
                      <a:pt x="5416" y="26887"/>
                      <a:pt x="5763" y="26471"/>
                    </a:cubicBezTo>
                    <a:lnTo>
                      <a:pt x="5763" y="26471"/>
                    </a:lnTo>
                    <a:cubicBezTo>
                      <a:pt x="5566" y="27026"/>
                      <a:pt x="5620" y="27652"/>
                      <a:pt x="5888" y="28189"/>
                    </a:cubicBezTo>
                    <a:cubicBezTo>
                      <a:pt x="5899" y="28211"/>
                      <a:pt x="5924" y="28226"/>
                      <a:pt x="5950" y="28226"/>
                    </a:cubicBezTo>
                    <a:cubicBezTo>
                      <a:pt x="5966" y="28226"/>
                      <a:pt x="5982" y="28221"/>
                      <a:pt x="5996" y="28207"/>
                    </a:cubicBezTo>
                    <a:cubicBezTo>
                      <a:pt x="6371" y="27849"/>
                      <a:pt x="6658" y="27402"/>
                      <a:pt x="6801" y="26901"/>
                    </a:cubicBezTo>
                    <a:cubicBezTo>
                      <a:pt x="6854" y="27169"/>
                      <a:pt x="6980" y="27420"/>
                      <a:pt x="7141" y="27634"/>
                    </a:cubicBezTo>
                    <a:cubicBezTo>
                      <a:pt x="7236" y="27757"/>
                      <a:pt x="7644" y="28140"/>
                      <a:pt x="7912" y="28140"/>
                    </a:cubicBezTo>
                    <a:cubicBezTo>
                      <a:pt x="7995" y="28140"/>
                      <a:pt x="8065" y="28103"/>
                      <a:pt x="8107" y="28010"/>
                    </a:cubicBezTo>
                    <a:cubicBezTo>
                      <a:pt x="8358" y="27473"/>
                      <a:pt x="8161" y="26865"/>
                      <a:pt x="7964" y="26346"/>
                    </a:cubicBezTo>
                    <a:lnTo>
                      <a:pt x="7964" y="26346"/>
                    </a:lnTo>
                    <a:cubicBezTo>
                      <a:pt x="8191" y="26530"/>
                      <a:pt x="8464" y="26636"/>
                      <a:pt x="8745" y="26636"/>
                    </a:cubicBezTo>
                    <a:cubicBezTo>
                      <a:pt x="8818" y="26636"/>
                      <a:pt x="8892" y="26629"/>
                      <a:pt x="8966" y="26614"/>
                    </a:cubicBezTo>
                    <a:cubicBezTo>
                      <a:pt x="9002" y="26614"/>
                      <a:pt x="9038" y="26578"/>
                      <a:pt x="9038" y="26543"/>
                    </a:cubicBezTo>
                    <a:cubicBezTo>
                      <a:pt x="9038" y="25720"/>
                      <a:pt x="8232" y="24825"/>
                      <a:pt x="7373" y="24807"/>
                    </a:cubicBezTo>
                    <a:cubicBezTo>
                      <a:pt x="7320" y="24646"/>
                      <a:pt x="7266" y="24485"/>
                      <a:pt x="7212" y="24324"/>
                    </a:cubicBezTo>
                    <a:cubicBezTo>
                      <a:pt x="7212" y="24324"/>
                      <a:pt x="7194" y="24306"/>
                      <a:pt x="7194" y="24306"/>
                    </a:cubicBezTo>
                    <a:cubicBezTo>
                      <a:pt x="7194" y="24306"/>
                      <a:pt x="7194" y="24288"/>
                      <a:pt x="7194" y="24288"/>
                    </a:cubicBezTo>
                    <a:cubicBezTo>
                      <a:pt x="7194" y="24270"/>
                      <a:pt x="7194" y="24252"/>
                      <a:pt x="7194" y="24234"/>
                    </a:cubicBezTo>
                    <a:cubicBezTo>
                      <a:pt x="7356" y="23751"/>
                      <a:pt x="7499" y="23268"/>
                      <a:pt x="7660" y="22767"/>
                    </a:cubicBezTo>
                    <a:cubicBezTo>
                      <a:pt x="7660" y="22749"/>
                      <a:pt x="7660" y="22749"/>
                      <a:pt x="7660" y="22731"/>
                    </a:cubicBezTo>
                    <a:lnTo>
                      <a:pt x="7713" y="22552"/>
                    </a:lnTo>
                    <a:cubicBezTo>
                      <a:pt x="7785" y="22498"/>
                      <a:pt x="7839" y="22445"/>
                      <a:pt x="7910" y="22391"/>
                    </a:cubicBezTo>
                    <a:cubicBezTo>
                      <a:pt x="7969" y="22347"/>
                      <a:pt x="7931" y="22315"/>
                      <a:pt x="7886" y="22315"/>
                    </a:cubicBezTo>
                    <a:cubicBezTo>
                      <a:pt x="7876" y="22315"/>
                      <a:pt x="7866" y="22316"/>
                      <a:pt x="7857" y="22319"/>
                    </a:cubicBezTo>
                    <a:cubicBezTo>
                      <a:pt x="7821" y="22319"/>
                      <a:pt x="7803" y="22337"/>
                      <a:pt x="7767" y="22355"/>
                    </a:cubicBezTo>
                    <a:cubicBezTo>
                      <a:pt x="7857" y="22051"/>
                      <a:pt x="7946" y="21765"/>
                      <a:pt x="8036" y="21460"/>
                    </a:cubicBezTo>
                    <a:cubicBezTo>
                      <a:pt x="8089" y="21765"/>
                      <a:pt x="8232" y="22051"/>
                      <a:pt x="8429" y="22284"/>
                    </a:cubicBezTo>
                    <a:cubicBezTo>
                      <a:pt x="8442" y="22296"/>
                      <a:pt x="8457" y="22302"/>
                      <a:pt x="8472" y="22302"/>
                    </a:cubicBezTo>
                    <a:cubicBezTo>
                      <a:pt x="8499" y="22302"/>
                      <a:pt x="8525" y="22283"/>
                      <a:pt x="8537" y="22248"/>
                    </a:cubicBezTo>
                    <a:cubicBezTo>
                      <a:pt x="8626" y="21800"/>
                      <a:pt x="8447" y="21228"/>
                      <a:pt x="8215" y="20798"/>
                    </a:cubicBezTo>
                    <a:cubicBezTo>
                      <a:pt x="8376" y="20261"/>
                      <a:pt x="8519" y="19707"/>
                      <a:pt x="8662" y="19152"/>
                    </a:cubicBezTo>
                    <a:cubicBezTo>
                      <a:pt x="8662" y="19546"/>
                      <a:pt x="8787" y="19939"/>
                      <a:pt x="9002" y="20279"/>
                    </a:cubicBezTo>
                    <a:cubicBezTo>
                      <a:pt x="9022" y="20299"/>
                      <a:pt x="9047" y="20313"/>
                      <a:pt x="9068" y="20313"/>
                    </a:cubicBezTo>
                    <a:cubicBezTo>
                      <a:pt x="9086" y="20313"/>
                      <a:pt x="9101" y="20304"/>
                      <a:pt x="9109" y="20279"/>
                    </a:cubicBezTo>
                    <a:cubicBezTo>
                      <a:pt x="9342" y="19814"/>
                      <a:pt x="9109" y="19080"/>
                      <a:pt x="8787" y="18687"/>
                    </a:cubicBezTo>
                    <a:lnTo>
                      <a:pt x="8787" y="18651"/>
                    </a:lnTo>
                    <a:cubicBezTo>
                      <a:pt x="9127" y="17237"/>
                      <a:pt x="9413" y="15806"/>
                      <a:pt x="9610" y="14374"/>
                    </a:cubicBezTo>
                    <a:cubicBezTo>
                      <a:pt x="9718" y="14106"/>
                      <a:pt x="9861" y="13837"/>
                      <a:pt x="10004" y="13587"/>
                    </a:cubicBezTo>
                    <a:cubicBezTo>
                      <a:pt x="10017" y="13548"/>
                      <a:pt x="9983" y="13519"/>
                      <a:pt x="9943" y="13519"/>
                    </a:cubicBezTo>
                    <a:cubicBezTo>
                      <a:pt x="9928" y="13519"/>
                      <a:pt x="9912" y="13523"/>
                      <a:pt x="9897" y="13533"/>
                    </a:cubicBezTo>
                    <a:cubicBezTo>
                      <a:pt x="9879" y="13587"/>
                      <a:pt x="9843" y="13640"/>
                      <a:pt x="9825" y="13694"/>
                    </a:cubicBezTo>
                    <a:cubicBezTo>
                      <a:pt x="9816" y="13685"/>
                      <a:pt x="9803" y="13681"/>
                      <a:pt x="9787" y="13681"/>
                    </a:cubicBezTo>
                    <a:cubicBezTo>
                      <a:pt x="9771" y="13681"/>
                      <a:pt x="9753" y="13685"/>
                      <a:pt x="9736" y="13694"/>
                    </a:cubicBezTo>
                    <a:lnTo>
                      <a:pt x="9700" y="13730"/>
                    </a:lnTo>
                    <a:cubicBezTo>
                      <a:pt x="9771" y="13229"/>
                      <a:pt x="9825" y="12728"/>
                      <a:pt x="9861" y="12209"/>
                    </a:cubicBezTo>
                    <a:cubicBezTo>
                      <a:pt x="10058" y="14034"/>
                      <a:pt x="10344" y="15841"/>
                      <a:pt x="10630" y="17631"/>
                    </a:cubicBezTo>
                    <a:cubicBezTo>
                      <a:pt x="10630" y="17631"/>
                      <a:pt x="10612" y="17631"/>
                      <a:pt x="10612" y="17649"/>
                    </a:cubicBezTo>
                    <a:cubicBezTo>
                      <a:pt x="10237" y="18186"/>
                      <a:pt x="9986" y="18991"/>
                      <a:pt x="10219" y="19599"/>
                    </a:cubicBezTo>
                    <a:cubicBezTo>
                      <a:pt x="10231" y="19624"/>
                      <a:pt x="10270" y="19658"/>
                      <a:pt x="10304" y="19658"/>
                    </a:cubicBezTo>
                    <a:cubicBezTo>
                      <a:pt x="10319" y="19658"/>
                      <a:pt x="10333" y="19651"/>
                      <a:pt x="10344" y="19635"/>
                    </a:cubicBezTo>
                    <a:cubicBezTo>
                      <a:pt x="10577" y="19349"/>
                      <a:pt x="10720" y="19027"/>
                      <a:pt x="10791" y="18687"/>
                    </a:cubicBezTo>
                    <a:cubicBezTo>
                      <a:pt x="11006" y="19975"/>
                      <a:pt x="11221" y="21246"/>
                      <a:pt x="11382" y="22498"/>
                    </a:cubicBezTo>
                    <a:lnTo>
                      <a:pt x="11668" y="24556"/>
                    </a:lnTo>
                    <a:cubicBezTo>
                      <a:pt x="11328" y="24986"/>
                      <a:pt x="11167" y="25505"/>
                      <a:pt x="11185" y="26042"/>
                    </a:cubicBezTo>
                    <a:cubicBezTo>
                      <a:pt x="11185" y="26089"/>
                      <a:pt x="11225" y="26129"/>
                      <a:pt x="11262" y="26129"/>
                    </a:cubicBezTo>
                    <a:cubicBezTo>
                      <a:pt x="11281" y="26129"/>
                      <a:pt x="11298" y="26119"/>
                      <a:pt x="11310" y="26095"/>
                    </a:cubicBezTo>
                    <a:cubicBezTo>
                      <a:pt x="11525" y="25863"/>
                      <a:pt x="11668" y="25594"/>
                      <a:pt x="11758" y="25308"/>
                    </a:cubicBezTo>
                    <a:cubicBezTo>
                      <a:pt x="11883" y="26185"/>
                      <a:pt x="11990" y="27062"/>
                      <a:pt x="12098" y="27921"/>
                    </a:cubicBezTo>
                    <a:cubicBezTo>
                      <a:pt x="11794" y="28529"/>
                      <a:pt x="11436" y="29102"/>
                      <a:pt x="11024" y="29639"/>
                    </a:cubicBezTo>
                    <a:lnTo>
                      <a:pt x="10970" y="29639"/>
                    </a:lnTo>
                    <a:cubicBezTo>
                      <a:pt x="10784" y="29753"/>
                      <a:pt x="10575" y="29810"/>
                      <a:pt x="10371" y="29810"/>
                    </a:cubicBezTo>
                    <a:cubicBezTo>
                      <a:pt x="10320" y="29810"/>
                      <a:pt x="10269" y="29807"/>
                      <a:pt x="10219" y="29800"/>
                    </a:cubicBezTo>
                    <a:cubicBezTo>
                      <a:pt x="10290" y="29674"/>
                      <a:pt x="10398" y="29585"/>
                      <a:pt x="10523" y="29513"/>
                    </a:cubicBezTo>
                    <a:cubicBezTo>
                      <a:pt x="10672" y="29439"/>
                      <a:pt x="10834" y="29401"/>
                      <a:pt x="10997" y="29401"/>
                    </a:cubicBezTo>
                    <a:cubicBezTo>
                      <a:pt x="11030" y="29401"/>
                      <a:pt x="11063" y="29403"/>
                      <a:pt x="11096" y="29406"/>
                    </a:cubicBezTo>
                    <a:cubicBezTo>
                      <a:pt x="11149" y="29406"/>
                      <a:pt x="11185" y="29316"/>
                      <a:pt x="11114" y="29281"/>
                    </a:cubicBezTo>
                    <a:cubicBezTo>
                      <a:pt x="11037" y="29244"/>
                      <a:pt x="10958" y="29228"/>
                      <a:pt x="10879" y="29228"/>
                    </a:cubicBezTo>
                    <a:cubicBezTo>
                      <a:pt x="10532" y="29228"/>
                      <a:pt x="10179" y="29541"/>
                      <a:pt x="10004" y="29817"/>
                    </a:cubicBezTo>
                    <a:cubicBezTo>
                      <a:pt x="9986" y="29853"/>
                      <a:pt x="10004" y="29907"/>
                      <a:pt x="10040" y="29925"/>
                    </a:cubicBezTo>
                    <a:cubicBezTo>
                      <a:pt x="10126" y="29941"/>
                      <a:pt x="10213" y="29949"/>
                      <a:pt x="10300" y="29949"/>
                    </a:cubicBezTo>
                    <a:cubicBezTo>
                      <a:pt x="10504" y="29949"/>
                      <a:pt x="10706" y="29905"/>
                      <a:pt x="10881" y="29817"/>
                    </a:cubicBezTo>
                    <a:lnTo>
                      <a:pt x="10881" y="29817"/>
                    </a:lnTo>
                    <a:cubicBezTo>
                      <a:pt x="10577" y="30229"/>
                      <a:pt x="10255" y="30605"/>
                      <a:pt x="9897" y="30981"/>
                    </a:cubicBezTo>
                    <a:cubicBezTo>
                      <a:pt x="9682" y="31178"/>
                      <a:pt x="9485" y="31392"/>
                      <a:pt x="9270" y="31589"/>
                    </a:cubicBezTo>
                    <a:cubicBezTo>
                      <a:pt x="8787" y="31822"/>
                      <a:pt x="8304" y="32036"/>
                      <a:pt x="7803" y="32198"/>
                    </a:cubicBezTo>
                    <a:cubicBezTo>
                      <a:pt x="6693" y="32645"/>
                      <a:pt x="5548" y="32931"/>
                      <a:pt x="4349" y="33057"/>
                    </a:cubicBezTo>
                    <a:cubicBezTo>
                      <a:pt x="4295" y="33057"/>
                      <a:pt x="4295" y="33146"/>
                      <a:pt x="4349" y="33146"/>
                    </a:cubicBezTo>
                    <a:cubicBezTo>
                      <a:pt x="4415" y="33149"/>
                      <a:pt x="4480" y="33150"/>
                      <a:pt x="4546" y="33150"/>
                    </a:cubicBezTo>
                    <a:cubicBezTo>
                      <a:pt x="5793" y="33150"/>
                      <a:pt x="6932" y="32675"/>
                      <a:pt x="8071" y="32233"/>
                    </a:cubicBezTo>
                    <a:cubicBezTo>
                      <a:pt x="8290" y="32138"/>
                      <a:pt x="8530" y="32052"/>
                      <a:pt x="8759" y="31953"/>
                    </a:cubicBezTo>
                    <a:lnTo>
                      <a:pt x="8759" y="31953"/>
                    </a:lnTo>
                    <a:cubicBezTo>
                      <a:pt x="8172" y="32262"/>
                      <a:pt x="7633" y="32644"/>
                      <a:pt x="7051" y="32967"/>
                    </a:cubicBezTo>
                    <a:cubicBezTo>
                      <a:pt x="6282" y="33379"/>
                      <a:pt x="5387" y="33450"/>
                      <a:pt x="4546" y="33450"/>
                    </a:cubicBezTo>
                    <a:cubicBezTo>
                      <a:pt x="4461" y="33450"/>
                      <a:pt x="4315" y="33453"/>
                      <a:pt x="4141" y="33453"/>
                    </a:cubicBezTo>
                    <a:cubicBezTo>
                      <a:pt x="3401" y="33453"/>
                      <a:pt x="2160" y="33406"/>
                      <a:pt x="2971" y="32913"/>
                    </a:cubicBezTo>
                    <a:cubicBezTo>
                      <a:pt x="4260" y="32126"/>
                      <a:pt x="5369" y="31911"/>
                      <a:pt x="6854" y="31875"/>
                    </a:cubicBezTo>
                    <a:cubicBezTo>
                      <a:pt x="7839" y="31858"/>
                      <a:pt x="8716" y="31714"/>
                      <a:pt x="9557" y="31231"/>
                    </a:cubicBezTo>
                    <a:cubicBezTo>
                      <a:pt x="9588" y="31200"/>
                      <a:pt x="9578" y="31156"/>
                      <a:pt x="9552" y="31156"/>
                    </a:cubicBezTo>
                    <a:cubicBezTo>
                      <a:pt x="9548" y="31156"/>
                      <a:pt x="9544" y="31157"/>
                      <a:pt x="9539" y="31160"/>
                    </a:cubicBezTo>
                    <a:cubicBezTo>
                      <a:pt x="8107" y="31714"/>
                      <a:pt x="6729" y="31661"/>
                      <a:pt x="5226" y="31786"/>
                    </a:cubicBezTo>
                    <a:cubicBezTo>
                      <a:pt x="4117" y="31893"/>
                      <a:pt x="3132" y="32663"/>
                      <a:pt x="2184" y="33182"/>
                    </a:cubicBezTo>
                    <a:cubicBezTo>
                      <a:pt x="2112" y="33235"/>
                      <a:pt x="2130" y="33325"/>
                      <a:pt x="2202" y="33343"/>
                    </a:cubicBezTo>
                    <a:cubicBezTo>
                      <a:pt x="3037" y="33486"/>
                      <a:pt x="3856" y="33597"/>
                      <a:pt x="4681" y="33597"/>
                    </a:cubicBezTo>
                    <a:cubicBezTo>
                      <a:pt x="5093" y="33597"/>
                      <a:pt x="5506" y="33569"/>
                      <a:pt x="5924" y="33504"/>
                    </a:cubicBezTo>
                    <a:cubicBezTo>
                      <a:pt x="6908" y="33343"/>
                      <a:pt x="7713" y="32716"/>
                      <a:pt x="8572" y="32198"/>
                    </a:cubicBezTo>
                    <a:lnTo>
                      <a:pt x="8572" y="32198"/>
                    </a:lnTo>
                    <a:cubicBezTo>
                      <a:pt x="8036" y="32681"/>
                      <a:pt x="7481" y="33164"/>
                      <a:pt x="6962" y="33647"/>
                    </a:cubicBezTo>
                    <a:cubicBezTo>
                      <a:pt x="6443" y="34148"/>
                      <a:pt x="5924" y="34595"/>
                      <a:pt x="5387" y="35025"/>
                    </a:cubicBezTo>
                    <a:cubicBezTo>
                      <a:pt x="5192" y="34935"/>
                      <a:pt x="4997" y="34895"/>
                      <a:pt x="4792" y="34895"/>
                    </a:cubicBezTo>
                    <a:cubicBezTo>
                      <a:pt x="4752" y="34895"/>
                      <a:pt x="4712" y="34897"/>
                      <a:pt x="4671" y="34900"/>
                    </a:cubicBezTo>
                    <a:cubicBezTo>
                      <a:pt x="4528" y="34918"/>
                      <a:pt x="4295" y="35043"/>
                      <a:pt x="4331" y="35204"/>
                    </a:cubicBezTo>
                    <a:cubicBezTo>
                      <a:pt x="4367" y="35383"/>
                      <a:pt x="4546" y="35419"/>
                      <a:pt x="4671" y="35454"/>
                    </a:cubicBezTo>
                    <a:lnTo>
                      <a:pt x="4779" y="35472"/>
                    </a:lnTo>
                    <a:cubicBezTo>
                      <a:pt x="4457" y="35705"/>
                      <a:pt x="4117" y="35920"/>
                      <a:pt x="3777" y="36117"/>
                    </a:cubicBezTo>
                    <a:cubicBezTo>
                      <a:pt x="3759" y="36099"/>
                      <a:pt x="3741" y="36081"/>
                      <a:pt x="3705" y="36081"/>
                    </a:cubicBezTo>
                    <a:lnTo>
                      <a:pt x="3633" y="36081"/>
                    </a:lnTo>
                    <a:cubicBezTo>
                      <a:pt x="3544" y="36009"/>
                      <a:pt x="3454" y="35973"/>
                      <a:pt x="3347" y="35938"/>
                    </a:cubicBezTo>
                    <a:cubicBezTo>
                      <a:pt x="3342" y="35932"/>
                      <a:pt x="3335" y="35930"/>
                      <a:pt x="3328" y="35930"/>
                    </a:cubicBezTo>
                    <a:cubicBezTo>
                      <a:pt x="3310" y="35930"/>
                      <a:pt x="3288" y="35943"/>
                      <a:pt x="3275" y="35956"/>
                    </a:cubicBezTo>
                    <a:lnTo>
                      <a:pt x="3186" y="35956"/>
                    </a:lnTo>
                    <a:cubicBezTo>
                      <a:pt x="2667" y="35025"/>
                      <a:pt x="1844" y="34130"/>
                      <a:pt x="699" y="34130"/>
                    </a:cubicBezTo>
                    <a:cubicBezTo>
                      <a:pt x="645" y="34130"/>
                      <a:pt x="609" y="34202"/>
                      <a:pt x="627" y="34255"/>
                    </a:cubicBezTo>
                    <a:cubicBezTo>
                      <a:pt x="788" y="34667"/>
                      <a:pt x="1056" y="35061"/>
                      <a:pt x="1396" y="35365"/>
                    </a:cubicBezTo>
                    <a:cubicBezTo>
                      <a:pt x="1342" y="35361"/>
                      <a:pt x="1288" y="35359"/>
                      <a:pt x="1234" y="35359"/>
                    </a:cubicBezTo>
                    <a:cubicBezTo>
                      <a:pt x="806" y="35359"/>
                      <a:pt x="384" y="35484"/>
                      <a:pt x="19" y="35723"/>
                    </a:cubicBezTo>
                    <a:cubicBezTo>
                      <a:pt x="1" y="35759"/>
                      <a:pt x="1" y="35777"/>
                      <a:pt x="19" y="35812"/>
                    </a:cubicBezTo>
                    <a:lnTo>
                      <a:pt x="72" y="35812"/>
                    </a:lnTo>
                    <a:cubicBezTo>
                      <a:pt x="299" y="36315"/>
                      <a:pt x="893" y="36480"/>
                      <a:pt x="1508" y="36480"/>
                    </a:cubicBezTo>
                    <a:cubicBezTo>
                      <a:pt x="1572" y="36480"/>
                      <a:pt x="1637" y="36478"/>
                      <a:pt x="1701" y="36474"/>
                    </a:cubicBezTo>
                    <a:lnTo>
                      <a:pt x="1701" y="36474"/>
                    </a:lnTo>
                    <a:lnTo>
                      <a:pt x="1450" y="36582"/>
                    </a:lnTo>
                    <a:cubicBezTo>
                      <a:pt x="1092" y="36725"/>
                      <a:pt x="359" y="36993"/>
                      <a:pt x="341" y="37477"/>
                    </a:cubicBezTo>
                    <a:cubicBezTo>
                      <a:pt x="321" y="37795"/>
                      <a:pt x="605" y="37887"/>
                      <a:pt x="908" y="37887"/>
                    </a:cubicBezTo>
                    <a:cubicBezTo>
                      <a:pt x="1150" y="37887"/>
                      <a:pt x="1403" y="37828"/>
                      <a:pt x="1522" y="37781"/>
                    </a:cubicBezTo>
                    <a:cubicBezTo>
                      <a:pt x="1665" y="37727"/>
                      <a:pt x="1808" y="37673"/>
                      <a:pt x="1933" y="37602"/>
                    </a:cubicBezTo>
                    <a:lnTo>
                      <a:pt x="1933" y="37602"/>
                    </a:lnTo>
                    <a:cubicBezTo>
                      <a:pt x="1593" y="37996"/>
                      <a:pt x="1343" y="38461"/>
                      <a:pt x="1235" y="38962"/>
                    </a:cubicBezTo>
                    <a:cubicBezTo>
                      <a:pt x="1235" y="39016"/>
                      <a:pt x="1271" y="39051"/>
                      <a:pt x="1307" y="39051"/>
                    </a:cubicBezTo>
                    <a:cubicBezTo>
                      <a:pt x="1951" y="39051"/>
                      <a:pt x="2381" y="38640"/>
                      <a:pt x="2667" y="38121"/>
                    </a:cubicBezTo>
                    <a:lnTo>
                      <a:pt x="2667" y="38121"/>
                    </a:lnTo>
                    <a:cubicBezTo>
                      <a:pt x="2560" y="38765"/>
                      <a:pt x="2792" y="39445"/>
                      <a:pt x="3275" y="40071"/>
                    </a:cubicBezTo>
                    <a:cubicBezTo>
                      <a:pt x="3293" y="40098"/>
                      <a:pt x="3320" y="40112"/>
                      <a:pt x="3345" y="40112"/>
                    </a:cubicBezTo>
                    <a:cubicBezTo>
                      <a:pt x="3369" y="40112"/>
                      <a:pt x="3392" y="40098"/>
                      <a:pt x="3401" y="40071"/>
                    </a:cubicBezTo>
                    <a:cubicBezTo>
                      <a:pt x="3615" y="39606"/>
                      <a:pt x="3741" y="39087"/>
                      <a:pt x="3777" y="38568"/>
                    </a:cubicBezTo>
                    <a:cubicBezTo>
                      <a:pt x="3830" y="38693"/>
                      <a:pt x="3902" y="38819"/>
                      <a:pt x="3973" y="38944"/>
                    </a:cubicBezTo>
                    <a:cubicBezTo>
                      <a:pt x="3991" y="38980"/>
                      <a:pt x="4027" y="38998"/>
                      <a:pt x="4063" y="38998"/>
                    </a:cubicBezTo>
                    <a:cubicBezTo>
                      <a:pt x="4063" y="39016"/>
                      <a:pt x="4081" y="39016"/>
                      <a:pt x="4099" y="39016"/>
                    </a:cubicBezTo>
                    <a:lnTo>
                      <a:pt x="4152" y="39016"/>
                    </a:lnTo>
                    <a:cubicBezTo>
                      <a:pt x="4170" y="39016"/>
                      <a:pt x="4206" y="38998"/>
                      <a:pt x="4206" y="38962"/>
                    </a:cubicBezTo>
                    <a:cubicBezTo>
                      <a:pt x="4474" y="38139"/>
                      <a:pt x="4564" y="36976"/>
                      <a:pt x="3866" y="36349"/>
                    </a:cubicBezTo>
                    <a:cubicBezTo>
                      <a:pt x="3866" y="36313"/>
                      <a:pt x="3866" y="36296"/>
                      <a:pt x="3866" y="36260"/>
                    </a:cubicBezTo>
                    <a:cubicBezTo>
                      <a:pt x="4313" y="36045"/>
                      <a:pt x="4743" y="35794"/>
                      <a:pt x="5154" y="35508"/>
                    </a:cubicBezTo>
                    <a:cubicBezTo>
                      <a:pt x="5208" y="35508"/>
                      <a:pt x="5244" y="35490"/>
                      <a:pt x="5280" y="35472"/>
                    </a:cubicBezTo>
                    <a:cubicBezTo>
                      <a:pt x="5298" y="35454"/>
                      <a:pt x="5298" y="35437"/>
                      <a:pt x="5298" y="35419"/>
                    </a:cubicBezTo>
                    <a:cubicBezTo>
                      <a:pt x="5638" y="35186"/>
                      <a:pt x="5978" y="34935"/>
                      <a:pt x="6300" y="34667"/>
                    </a:cubicBezTo>
                    <a:lnTo>
                      <a:pt x="6300" y="34667"/>
                    </a:lnTo>
                    <a:cubicBezTo>
                      <a:pt x="6103" y="34989"/>
                      <a:pt x="5996" y="35401"/>
                      <a:pt x="6174" y="35723"/>
                    </a:cubicBezTo>
                    <a:cubicBezTo>
                      <a:pt x="6185" y="35744"/>
                      <a:pt x="6208" y="35753"/>
                      <a:pt x="6232" y="35753"/>
                    </a:cubicBezTo>
                    <a:cubicBezTo>
                      <a:pt x="6249" y="35753"/>
                      <a:pt x="6267" y="35748"/>
                      <a:pt x="6282" y="35741"/>
                    </a:cubicBezTo>
                    <a:cubicBezTo>
                      <a:pt x="6568" y="35419"/>
                      <a:pt x="6693" y="34971"/>
                      <a:pt x="6586" y="34542"/>
                    </a:cubicBezTo>
                    <a:cubicBezTo>
                      <a:pt x="6622" y="34506"/>
                      <a:pt x="6640" y="34452"/>
                      <a:pt x="6658" y="34399"/>
                    </a:cubicBezTo>
                    <a:cubicBezTo>
                      <a:pt x="6676" y="34381"/>
                      <a:pt x="6676" y="34363"/>
                      <a:pt x="6658" y="34363"/>
                    </a:cubicBezTo>
                    <a:cubicBezTo>
                      <a:pt x="7606" y="33540"/>
                      <a:pt x="8501" y="32645"/>
                      <a:pt x="9360" y="31822"/>
                    </a:cubicBezTo>
                    <a:lnTo>
                      <a:pt x="9413" y="31786"/>
                    </a:lnTo>
                    <a:cubicBezTo>
                      <a:pt x="9431" y="31768"/>
                      <a:pt x="9449" y="31750"/>
                      <a:pt x="9431" y="31750"/>
                    </a:cubicBezTo>
                    <a:lnTo>
                      <a:pt x="9753" y="31446"/>
                    </a:lnTo>
                    <a:cubicBezTo>
                      <a:pt x="9897" y="31339"/>
                      <a:pt x="10004" y="31213"/>
                      <a:pt x="10111" y="31088"/>
                    </a:cubicBezTo>
                    <a:cubicBezTo>
                      <a:pt x="10201" y="30999"/>
                      <a:pt x="10290" y="30909"/>
                      <a:pt x="10362" y="30838"/>
                    </a:cubicBezTo>
                    <a:lnTo>
                      <a:pt x="10362" y="30838"/>
                    </a:lnTo>
                    <a:cubicBezTo>
                      <a:pt x="9950" y="31643"/>
                      <a:pt x="9646" y="32484"/>
                      <a:pt x="9431" y="33379"/>
                    </a:cubicBezTo>
                    <a:cubicBezTo>
                      <a:pt x="9306" y="33844"/>
                      <a:pt x="9163" y="34345"/>
                      <a:pt x="9038" y="34828"/>
                    </a:cubicBezTo>
                    <a:cubicBezTo>
                      <a:pt x="8841" y="34918"/>
                      <a:pt x="8662" y="35061"/>
                      <a:pt x="8519" y="35240"/>
                    </a:cubicBezTo>
                    <a:cubicBezTo>
                      <a:pt x="8376" y="35383"/>
                      <a:pt x="8304" y="35598"/>
                      <a:pt x="8304" y="35812"/>
                    </a:cubicBezTo>
                    <a:cubicBezTo>
                      <a:pt x="8304" y="35857"/>
                      <a:pt x="8340" y="35889"/>
                      <a:pt x="8383" y="35889"/>
                    </a:cubicBezTo>
                    <a:cubicBezTo>
                      <a:pt x="8392" y="35889"/>
                      <a:pt x="8402" y="35887"/>
                      <a:pt x="8411" y="35884"/>
                    </a:cubicBezTo>
                    <a:cubicBezTo>
                      <a:pt x="8608" y="35759"/>
                      <a:pt x="8769" y="35598"/>
                      <a:pt x="8877" y="35419"/>
                    </a:cubicBezTo>
                    <a:lnTo>
                      <a:pt x="8877" y="35419"/>
                    </a:lnTo>
                    <a:cubicBezTo>
                      <a:pt x="8716" y="36081"/>
                      <a:pt x="8608" y="36779"/>
                      <a:pt x="8555" y="37477"/>
                    </a:cubicBezTo>
                    <a:cubicBezTo>
                      <a:pt x="8534" y="37463"/>
                      <a:pt x="8514" y="37457"/>
                      <a:pt x="8495" y="37457"/>
                    </a:cubicBezTo>
                    <a:cubicBezTo>
                      <a:pt x="8465" y="37457"/>
                      <a:pt x="8440" y="37472"/>
                      <a:pt x="8429" y="37494"/>
                    </a:cubicBezTo>
                    <a:lnTo>
                      <a:pt x="8322" y="37656"/>
                    </a:lnTo>
                    <a:cubicBezTo>
                      <a:pt x="8268" y="37727"/>
                      <a:pt x="8232" y="37799"/>
                      <a:pt x="8197" y="37852"/>
                    </a:cubicBezTo>
                    <a:cubicBezTo>
                      <a:pt x="7248" y="38121"/>
                      <a:pt x="6264" y="39195"/>
                      <a:pt x="6640" y="40179"/>
                    </a:cubicBezTo>
                    <a:cubicBezTo>
                      <a:pt x="6647" y="40207"/>
                      <a:pt x="6665" y="40219"/>
                      <a:pt x="6684" y="40219"/>
                    </a:cubicBezTo>
                    <a:cubicBezTo>
                      <a:pt x="6712" y="40219"/>
                      <a:pt x="6740" y="40193"/>
                      <a:pt x="6729" y="40161"/>
                    </a:cubicBezTo>
                    <a:cubicBezTo>
                      <a:pt x="6425" y="39248"/>
                      <a:pt x="7284" y="38497"/>
                      <a:pt x="8071" y="38085"/>
                    </a:cubicBezTo>
                    <a:lnTo>
                      <a:pt x="8071" y="38085"/>
                    </a:lnTo>
                    <a:cubicBezTo>
                      <a:pt x="8018" y="38192"/>
                      <a:pt x="7964" y="38282"/>
                      <a:pt x="7928" y="38389"/>
                    </a:cubicBezTo>
                    <a:cubicBezTo>
                      <a:pt x="7892" y="38425"/>
                      <a:pt x="7892" y="38461"/>
                      <a:pt x="7874" y="38497"/>
                    </a:cubicBezTo>
                    <a:cubicBezTo>
                      <a:pt x="7874" y="38515"/>
                      <a:pt x="7874" y="38532"/>
                      <a:pt x="7874" y="38532"/>
                    </a:cubicBezTo>
                    <a:cubicBezTo>
                      <a:pt x="7159" y="39051"/>
                      <a:pt x="6765" y="39892"/>
                      <a:pt x="6837" y="40769"/>
                    </a:cubicBezTo>
                    <a:cubicBezTo>
                      <a:pt x="6837" y="40805"/>
                      <a:pt x="6872" y="40823"/>
                      <a:pt x="6908" y="40823"/>
                    </a:cubicBezTo>
                    <a:cubicBezTo>
                      <a:pt x="7177" y="40751"/>
                      <a:pt x="7409" y="40572"/>
                      <a:pt x="7534" y="40322"/>
                    </a:cubicBezTo>
                    <a:lnTo>
                      <a:pt x="7534" y="40322"/>
                    </a:lnTo>
                    <a:cubicBezTo>
                      <a:pt x="7517" y="40626"/>
                      <a:pt x="7517" y="40930"/>
                      <a:pt x="7534" y="41217"/>
                    </a:cubicBezTo>
                    <a:cubicBezTo>
                      <a:pt x="7534" y="41270"/>
                      <a:pt x="7588" y="41288"/>
                      <a:pt x="7624" y="41288"/>
                    </a:cubicBezTo>
                    <a:cubicBezTo>
                      <a:pt x="8036" y="41109"/>
                      <a:pt x="8358" y="40751"/>
                      <a:pt x="8465" y="40322"/>
                    </a:cubicBezTo>
                    <a:cubicBezTo>
                      <a:pt x="8548" y="40489"/>
                      <a:pt x="8880" y="40958"/>
                      <a:pt x="9108" y="40958"/>
                    </a:cubicBezTo>
                    <a:cubicBezTo>
                      <a:pt x="9173" y="40958"/>
                      <a:pt x="9230" y="40919"/>
                      <a:pt x="9270" y="40823"/>
                    </a:cubicBezTo>
                    <a:cubicBezTo>
                      <a:pt x="9288" y="40895"/>
                      <a:pt x="9306" y="40984"/>
                      <a:pt x="9306" y="41056"/>
                    </a:cubicBezTo>
                    <a:cubicBezTo>
                      <a:pt x="9306" y="41094"/>
                      <a:pt x="9343" y="41124"/>
                      <a:pt x="9384" y="41124"/>
                    </a:cubicBezTo>
                    <a:cubicBezTo>
                      <a:pt x="9400" y="41124"/>
                      <a:pt x="9416" y="41119"/>
                      <a:pt x="9431" y="41109"/>
                    </a:cubicBezTo>
                    <a:cubicBezTo>
                      <a:pt x="10040" y="40590"/>
                      <a:pt x="9986" y="38890"/>
                      <a:pt x="9270" y="38389"/>
                    </a:cubicBezTo>
                    <a:lnTo>
                      <a:pt x="9270" y="38389"/>
                    </a:lnTo>
                    <a:cubicBezTo>
                      <a:pt x="9592" y="38461"/>
                      <a:pt x="9879" y="38640"/>
                      <a:pt x="10111" y="38872"/>
                    </a:cubicBezTo>
                    <a:cubicBezTo>
                      <a:pt x="10272" y="39033"/>
                      <a:pt x="10380" y="39248"/>
                      <a:pt x="10398" y="39481"/>
                    </a:cubicBezTo>
                    <a:cubicBezTo>
                      <a:pt x="10434" y="39749"/>
                      <a:pt x="10272" y="39964"/>
                      <a:pt x="10147" y="40197"/>
                    </a:cubicBezTo>
                    <a:cubicBezTo>
                      <a:pt x="10134" y="40210"/>
                      <a:pt x="10151" y="40244"/>
                      <a:pt x="10176" y="40244"/>
                    </a:cubicBezTo>
                    <a:cubicBezTo>
                      <a:pt x="10184" y="40244"/>
                      <a:pt x="10192" y="40241"/>
                      <a:pt x="10201" y="40232"/>
                    </a:cubicBezTo>
                    <a:cubicBezTo>
                      <a:pt x="10612" y="39964"/>
                      <a:pt x="10630" y="39427"/>
                      <a:pt x="10398" y="39016"/>
                    </a:cubicBezTo>
                    <a:cubicBezTo>
                      <a:pt x="10129" y="38568"/>
                      <a:pt x="9646" y="38300"/>
                      <a:pt x="9127" y="38264"/>
                    </a:cubicBezTo>
                    <a:cubicBezTo>
                      <a:pt x="9109" y="38264"/>
                      <a:pt x="9091" y="38282"/>
                      <a:pt x="9091" y="38300"/>
                    </a:cubicBezTo>
                    <a:cubicBezTo>
                      <a:pt x="9056" y="38282"/>
                      <a:pt x="9020" y="38264"/>
                      <a:pt x="8966" y="38246"/>
                    </a:cubicBezTo>
                    <a:cubicBezTo>
                      <a:pt x="8912" y="38067"/>
                      <a:pt x="8895" y="37888"/>
                      <a:pt x="8859" y="37709"/>
                    </a:cubicBezTo>
                    <a:cubicBezTo>
                      <a:pt x="8859" y="37660"/>
                      <a:pt x="8821" y="37633"/>
                      <a:pt x="8784" y="37633"/>
                    </a:cubicBezTo>
                    <a:cubicBezTo>
                      <a:pt x="8753" y="37633"/>
                      <a:pt x="8724" y="37651"/>
                      <a:pt x="8716" y="37691"/>
                    </a:cubicBezTo>
                    <a:cubicBezTo>
                      <a:pt x="8698" y="37691"/>
                      <a:pt x="8680" y="37691"/>
                      <a:pt x="8662" y="37709"/>
                    </a:cubicBezTo>
                    <a:cubicBezTo>
                      <a:pt x="8787" y="36349"/>
                      <a:pt x="9038" y="35007"/>
                      <a:pt x="9413" y="33701"/>
                    </a:cubicBezTo>
                    <a:lnTo>
                      <a:pt x="9413" y="33701"/>
                    </a:lnTo>
                    <a:cubicBezTo>
                      <a:pt x="9342" y="34202"/>
                      <a:pt x="9360" y="34721"/>
                      <a:pt x="9431" y="35222"/>
                    </a:cubicBezTo>
                    <a:cubicBezTo>
                      <a:pt x="9610" y="36367"/>
                      <a:pt x="10612" y="36850"/>
                      <a:pt x="11114" y="37817"/>
                    </a:cubicBezTo>
                    <a:cubicBezTo>
                      <a:pt x="11120" y="37835"/>
                      <a:pt x="11135" y="37843"/>
                      <a:pt x="11151" y="37843"/>
                    </a:cubicBezTo>
                    <a:cubicBezTo>
                      <a:pt x="11181" y="37843"/>
                      <a:pt x="11215" y="37816"/>
                      <a:pt x="11203" y="37781"/>
                    </a:cubicBezTo>
                    <a:cubicBezTo>
                      <a:pt x="10935" y="36689"/>
                      <a:pt x="11060" y="35544"/>
                      <a:pt x="10935" y="34434"/>
                    </a:cubicBezTo>
                    <a:cubicBezTo>
                      <a:pt x="10774" y="33253"/>
                      <a:pt x="10201" y="32323"/>
                      <a:pt x="10416" y="31088"/>
                    </a:cubicBezTo>
                    <a:cubicBezTo>
                      <a:pt x="10559" y="30802"/>
                      <a:pt x="10702" y="30515"/>
                      <a:pt x="10863" y="30247"/>
                    </a:cubicBezTo>
                    <a:cubicBezTo>
                      <a:pt x="11364" y="29639"/>
                      <a:pt x="11811" y="29012"/>
                      <a:pt x="12187" y="28332"/>
                    </a:cubicBezTo>
                    <a:cubicBezTo>
                      <a:pt x="12277" y="29191"/>
                      <a:pt x="12384" y="30050"/>
                      <a:pt x="12456" y="30927"/>
                    </a:cubicBezTo>
                    <a:cubicBezTo>
                      <a:pt x="12187" y="31303"/>
                      <a:pt x="12080" y="31768"/>
                      <a:pt x="12151" y="32215"/>
                    </a:cubicBezTo>
                    <a:cubicBezTo>
                      <a:pt x="12163" y="32250"/>
                      <a:pt x="12189" y="32270"/>
                      <a:pt x="12221" y="32270"/>
                    </a:cubicBezTo>
                    <a:cubicBezTo>
                      <a:pt x="12239" y="32270"/>
                      <a:pt x="12258" y="32264"/>
                      <a:pt x="12277" y="32251"/>
                    </a:cubicBezTo>
                    <a:cubicBezTo>
                      <a:pt x="12384" y="32162"/>
                      <a:pt x="12474" y="32036"/>
                      <a:pt x="12545" y="31893"/>
                    </a:cubicBezTo>
                    <a:cubicBezTo>
                      <a:pt x="12635" y="32949"/>
                      <a:pt x="12706" y="33987"/>
                      <a:pt x="12742" y="35043"/>
                    </a:cubicBezTo>
                    <a:cubicBezTo>
                      <a:pt x="12760" y="35311"/>
                      <a:pt x="12760" y="35562"/>
                      <a:pt x="12778" y="35812"/>
                    </a:cubicBezTo>
                    <a:cubicBezTo>
                      <a:pt x="12402" y="36206"/>
                      <a:pt x="12223" y="36707"/>
                      <a:pt x="12241" y="37244"/>
                    </a:cubicBezTo>
                    <a:cubicBezTo>
                      <a:pt x="12241" y="37279"/>
                      <a:pt x="12271" y="37306"/>
                      <a:pt x="12302" y="37306"/>
                    </a:cubicBezTo>
                    <a:cubicBezTo>
                      <a:pt x="12319" y="37306"/>
                      <a:pt x="12336" y="37298"/>
                      <a:pt x="12348" y="37280"/>
                    </a:cubicBezTo>
                    <a:cubicBezTo>
                      <a:pt x="12545" y="37101"/>
                      <a:pt x="12688" y="36868"/>
                      <a:pt x="12760" y="36618"/>
                    </a:cubicBezTo>
                    <a:lnTo>
                      <a:pt x="12760" y="36618"/>
                    </a:lnTo>
                    <a:cubicBezTo>
                      <a:pt x="12760" y="36958"/>
                      <a:pt x="12760" y="37298"/>
                      <a:pt x="12742" y="37638"/>
                    </a:cubicBezTo>
                    <a:cubicBezTo>
                      <a:pt x="12742" y="37638"/>
                      <a:pt x="12742" y="37656"/>
                      <a:pt x="12742" y="37656"/>
                    </a:cubicBezTo>
                    <a:cubicBezTo>
                      <a:pt x="12635" y="39660"/>
                      <a:pt x="11632" y="41485"/>
                      <a:pt x="10541" y="43131"/>
                    </a:cubicBezTo>
                    <a:cubicBezTo>
                      <a:pt x="9718" y="44366"/>
                      <a:pt x="8590" y="45368"/>
                      <a:pt x="8053" y="46764"/>
                    </a:cubicBezTo>
                    <a:cubicBezTo>
                      <a:pt x="8018" y="46549"/>
                      <a:pt x="8036" y="46317"/>
                      <a:pt x="8125" y="46120"/>
                    </a:cubicBezTo>
                    <a:cubicBezTo>
                      <a:pt x="8197" y="45852"/>
                      <a:pt x="8268" y="45583"/>
                      <a:pt x="8376" y="45333"/>
                    </a:cubicBezTo>
                    <a:cubicBezTo>
                      <a:pt x="8644" y="44581"/>
                      <a:pt x="8984" y="43865"/>
                      <a:pt x="9413" y="43185"/>
                    </a:cubicBezTo>
                    <a:cubicBezTo>
                      <a:pt x="10129" y="42040"/>
                      <a:pt x="11203" y="41199"/>
                      <a:pt x="12008" y="40125"/>
                    </a:cubicBezTo>
                    <a:cubicBezTo>
                      <a:pt x="12038" y="40096"/>
                      <a:pt x="11995" y="40067"/>
                      <a:pt x="11959" y="40067"/>
                    </a:cubicBezTo>
                    <a:cubicBezTo>
                      <a:pt x="11951" y="40067"/>
                      <a:pt x="11943" y="40068"/>
                      <a:pt x="11937" y="40071"/>
                    </a:cubicBezTo>
                    <a:cubicBezTo>
                      <a:pt x="9915" y="42040"/>
                      <a:pt x="8018" y="44330"/>
                      <a:pt x="7803" y="47265"/>
                    </a:cubicBezTo>
                    <a:cubicBezTo>
                      <a:pt x="7803" y="47300"/>
                      <a:pt x="7833" y="47328"/>
                      <a:pt x="7864" y="47328"/>
                    </a:cubicBezTo>
                    <a:cubicBezTo>
                      <a:pt x="7881" y="47328"/>
                      <a:pt x="7898" y="47320"/>
                      <a:pt x="7910" y="47301"/>
                    </a:cubicBezTo>
                    <a:cubicBezTo>
                      <a:pt x="8859" y="46192"/>
                      <a:pt x="10022" y="45315"/>
                      <a:pt x="10917" y="44151"/>
                    </a:cubicBezTo>
                    <a:cubicBezTo>
                      <a:pt x="11811" y="42988"/>
                      <a:pt x="12241" y="41521"/>
                      <a:pt x="12402" y="40107"/>
                    </a:cubicBezTo>
                    <a:cubicBezTo>
                      <a:pt x="12402" y="40089"/>
                      <a:pt x="12384" y="40053"/>
                      <a:pt x="12366" y="40053"/>
                    </a:cubicBezTo>
                    <a:cubicBezTo>
                      <a:pt x="12474" y="39767"/>
                      <a:pt x="12563" y="39481"/>
                      <a:pt x="12635" y="39195"/>
                    </a:cubicBezTo>
                    <a:lnTo>
                      <a:pt x="12635" y="39195"/>
                    </a:lnTo>
                    <a:cubicBezTo>
                      <a:pt x="12491" y="40966"/>
                      <a:pt x="12259" y="42720"/>
                      <a:pt x="12044" y="44491"/>
                    </a:cubicBezTo>
                    <a:cubicBezTo>
                      <a:pt x="11758" y="44814"/>
                      <a:pt x="11561" y="45225"/>
                      <a:pt x="11489" y="45655"/>
                    </a:cubicBezTo>
                    <a:cubicBezTo>
                      <a:pt x="11489" y="45695"/>
                      <a:pt x="11520" y="45715"/>
                      <a:pt x="11550" y="45715"/>
                    </a:cubicBezTo>
                    <a:cubicBezTo>
                      <a:pt x="11560" y="45715"/>
                      <a:pt x="11570" y="45713"/>
                      <a:pt x="11579" y="45708"/>
                    </a:cubicBezTo>
                    <a:cubicBezTo>
                      <a:pt x="11740" y="45619"/>
                      <a:pt x="11865" y="45494"/>
                      <a:pt x="11955" y="45350"/>
                    </a:cubicBezTo>
                    <a:lnTo>
                      <a:pt x="11955" y="45350"/>
                    </a:lnTo>
                    <a:cubicBezTo>
                      <a:pt x="11901" y="45798"/>
                      <a:pt x="11865" y="46245"/>
                      <a:pt x="11811" y="46693"/>
                    </a:cubicBezTo>
                    <a:cubicBezTo>
                      <a:pt x="11794" y="46710"/>
                      <a:pt x="11776" y="46728"/>
                      <a:pt x="11794" y="46764"/>
                    </a:cubicBezTo>
                    <a:cubicBezTo>
                      <a:pt x="11794" y="46782"/>
                      <a:pt x="11794" y="46800"/>
                      <a:pt x="11811" y="46836"/>
                    </a:cubicBezTo>
                    <a:lnTo>
                      <a:pt x="11811" y="46961"/>
                    </a:lnTo>
                    <a:cubicBezTo>
                      <a:pt x="11418" y="47086"/>
                      <a:pt x="11114" y="47426"/>
                      <a:pt x="11006" y="47820"/>
                    </a:cubicBezTo>
                    <a:lnTo>
                      <a:pt x="10935" y="47856"/>
                    </a:lnTo>
                    <a:cubicBezTo>
                      <a:pt x="10678" y="47653"/>
                      <a:pt x="10389" y="47584"/>
                      <a:pt x="10083" y="47584"/>
                    </a:cubicBezTo>
                    <a:cubicBezTo>
                      <a:pt x="9428" y="47584"/>
                      <a:pt x="8697" y="47901"/>
                      <a:pt x="8060" y="47901"/>
                    </a:cubicBezTo>
                    <a:cubicBezTo>
                      <a:pt x="7997" y="47901"/>
                      <a:pt x="7935" y="47898"/>
                      <a:pt x="7874" y="47892"/>
                    </a:cubicBezTo>
                    <a:cubicBezTo>
                      <a:pt x="7821" y="47892"/>
                      <a:pt x="7785" y="47945"/>
                      <a:pt x="7803" y="47999"/>
                    </a:cubicBezTo>
                    <a:cubicBezTo>
                      <a:pt x="7905" y="48558"/>
                      <a:pt x="8488" y="48716"/>
                      <a:pt x="9005" y="48716"/>
                    </a:cubicBezTo>
                    <a:cubicBezTo>
                      <a:pt x="9034" y="48716"/>
                      <a:pt x="9063" y="48716"/>
                      <a:pt x="9091" y="48715"/>
                    </a:cubicBezTo>
                    <a:lnTo>
                      <a:pt x="9091" y="48715"/>
                    </a:lnTo>
                    <a:cubicBezTo>
                      <a:pt x="8590" y="49091"/>
                      <a:pt x="8340" y="49627"/>
                      <a:pt x="8018" y="50182"/>
                    </a:cubicBezTo>
                    <a:cubicBezTo>
                      <a:pt x="8000" y="50236"/>
                      <a:pt x="8036" y="50290"/>
                      <a:pt x="8089" y="50290"/>
                    </a:cubicBezTo>
                    <a:cubicBezTo>
                      <a:pt x="8237" y="50299"/>
                      <a:pt x="8387" y="50308"/>
                      <a:pt x="8535" y="50308"/>
                    </a:cubicBezTo>
                    <a:cubicBezTo>
                      <a:pt x="8921" y="50308"/>
                      <a:pt x="9294" y="50249"/>
                      <a:pt x="9592" y="50003"/>
                    </a:cubicBezTo>
                    <a:lnTo>
                      <a:pt x="9592" y="50003"/>
                    </a:lnTo>
                    <a:cubicBezTo>
                      <a:pt x="9485" y="50343"/>
                      <a:pt x="9449" y="50719"/>
                      <a:pt x="9521" y="51077"/>
                    </a:cubicBezTo>
                    <a:cubicBezTo>
                      <a:pt x="9534" y="51103"/>
                      <a:pt x="9557" y="51120"/>
                      <a:pt x="9575" y="51120"/>
                    </a:cubicBezTo>
                    <a:cubicBezTo>
                      <a:pt x="9582" y="51120"/>
                      <a:pt x="9588" y="51117"/>
                      <a:pt x="9592" y="51113"/>
                    </a:cubicBezTo>
                    <a:lnTo>
                      <a:pt x="9682" y="51041"/>
                    </a:lnTo>
                    <a:lnTo>
                      <a:pt x="9682" y="51041"/>
                    </a:lnTo>
                    <a:cubicBezTo>
                      <a:pt x="9646" y="51238"/>
                      <a:pt x="9539" y="51274"/>
                      <a:pt x="9539" y="51435"/>
                    </a:cubicBezTo>
                    <a:cubicBezTo>
                      <a:pt x="9539" y="51471"/>
                      <a:pt x="9557" y="51488"/>
                      <a:pt x="9592" y="51506"/>
                    </a:cubicBezTo>
                    <a:cubicBezTo>
                      <a:pt x="9678" y="51526"/>
                      <a:pt x="9760" y="51535"/>
                      <a:pt x="9838" y="51535"/>
                    </a:cubicBezTo>
                    <a:cubicBezTo>
                      <a:pt x="10328" y="51535"/>
                      <a:pt x="10665" y="51169"/>
                      <a:pt x="10881" y="50737"/>
                    </a:cubicBezTo>
                    <a:cubicBezTo>
                      <a:pt x="10935" y="51113"/>
                      <a:pt x="11060" y="51488"/>
                      <a:pt x="11096" y="51882"/>
                    </a:cubicBezTo>
                    <a:cubicBezTo>
                      <a:pt x="11114" y="51918"/>
                      <a:pt x="11149" y="51936"/>
                      <a:pt x="11203" y="51936"/>
                    </a:cubicBezTo>
                    <a:cubicBezTo>
                      <a:pt x="11883" y="51739"/>
                      <a:pt x="12044" y="51077"/>
                      <a:pt x="12062" y="50433"/>
                    </a:cubicBezTo>
                    <a:cubicBezTo>
                      <a:pt x="12295" y="50970"/>
                      <a:pt x="12617" y="51453"/>
                      <a:pt x="13028" y="51864"/>
                    </a:cubicBezTo>
                    <a:cubicBezTo>
                      <a:pt x="13041" y="51877"/>
                      <a:pt x="13058" y="51883"/>
                      <a:pt x="13076" y="51883"/>
                    </a:cubicBezTo>
                    <a:cubicBezTo>
                      <a:pt x="13108" y="51883"/>
                      <a:pt x="13142" y="51863"/>
                      <a:pt x="13154" y="51828"/>
                    </a:cubicBezTo>
                    <a:cubicBezTo>
                      <a:pt x="13404" y="51166"/>
                      <a:pt x="13422" y="50433"/>
                      <a:pt x="13207" y="49753"/>
                    </a:cubicBezTo>
                    <a:lnTo>
                      <a:pt x="13207" y="49753"/>
                    </a:lnTo>
                    <a:cubicBezTo>
                      <a:pt x="13583" y="50111"/>
                      <a:pt x="13995" y="50379"/>
                      <a:pt x="14442" y="50594"/>
                    </a:cubicBezTo>
                    <a:cubicBezTo>
                      <a:pt x="14449" y="50596"/>
                      <a:pt x="14457" y="50597"/>
                      <a:pt x="14464" y="50597"/>
                    </a:cubicBezTo>
                    <a:cubicBezTo>
                      <a:pt x="14509" y="50597"/>
                      <a:pt x="14547" y="50553"/>
                      <a:pt x="14531" y="50522"/>
                    </a:cubicBezTo>
                    <a:cubicBezTo>
                      <a:pt x="14174" y="49842"/>
                      <a:pt x="14174" y="49073"/>
                      <a:pt x="13726" y="48446"/>
                    </a:cubicBezTo>
                    <a:cubicBezTo>
                      <a:pt x="13458" y="48124"/>
                      <a:pt x="13136" y="47874"/>
                      <a:pt x="12760" y="47695"/>
                    </a:cubicBezTo>
                    <a:cubicBezTo>
                      <a:pt x="12724" y="47516"/>
                      <a:pt x="12653" y="47337"/>
                      <a:pt x="12527" y="47194"/>
                    </a:cubicBezTo>
                    <a:cubicBezTo>
                      <a:pt x="12402" y="47015"/>
                      <a:pt x="12187" y="46889"/>
                      <a:pt x="11955" y="46872"/>
                    </a:cubicBezTo>
                    <a:cubicBezTo>
                      <a:pt x="12134" y="45619"/>
                      <a:pt x="12312" y="44366"/>
                      <a:pt x="12474" y="43114"/>
                    </a:cubicBezTo>
                    <a:cubicBezTo>
                      <a:pt x="12581" y="43418"/>
                      <a:pt x="12670" y="43740"/>
                      <a:pt x="12724" y="44062"/>
                    </a:cubicBezTo>
                    <a:cubicBezTo>
                      <a:pt x="12617" y="43829"/>
                      <a:pt x="12617" y="43561"/>
                      <a:pt x="12527" y="43310"/>
                    </a:cubicBezTo>
                    <a:cubicBezTo>
                      <a:pt x="12527" y="43284"/>
                      <a:pt x="12509" y="43270"/>
                      <a:pt x="12491" y="43270"/>
                    </a:cubicBezTo>
                    <a:cubicBezTo>
                      <a:pt x="12474" y="43270"/>
                      <a:pt x="12456" y="43284"/>
                      <a:pt x="12456" y="43310"/>
                    </a:cubicBezTo>
                    <a:cubicBezTo>
                      <a:pt x="12438" y="43668"/>
                      <a:pt x="12527" y="44044"/>
                      <a:pt x="12742" y="44348"/>
                    </a:cubicBezTo>
                    <a:cubicBezTo>
                      <a:pt x="12757" y="44371"/>
                      <a:pt x="12778" y="44381"/>
                      <a:pt x="12798" y="44381"/>
                    </a:cubicBezTo>
                    <a:cubicBezTo>
                      <a:pt x="12825" y="44381"/>
                      <a:pt x="12849" y="44362"/>
                      <a:pt x="12849" y="44330"/>
                    </a:cubicBezTo>
                    <a:cubicBezTo>
                      <a:pt x="12867" y="43829"/>
                      <a:pt x="12742" y="43328"/>
                      <a:pt x="12491" y="42899"/>
                    </a:cubicBezTo>
                    <a:cubicBezTo>
                      <a:pt x="12670" y="41610"/>
                      <a:pt x="12831" y="40304"/>
                      <a:pt x="12921" y="38998"/>
                    </a:cubicBezTo>
                    <a:cubicBezTo>
                      <a:pt x="12993" y="39105"/>
                      <a:pt x="13118" y="39177"/>
                      <a:pt x="13261" y="39195"/>
                    </a:cubicBezTo>
                    <a:cubicBezTo>
                      <a:pt x="13297" y="39195"/>
                      <a:pt x="13333" y="39159"/>
                      <a:pt x="13333" y="39123"/>
                    </a:cubicBezTo>
                    <a:cubicBezTo>
                      <a:pt x="13297" y="38783"/>
                      <a:pt x="13207" y="38461"/>
                      <a:pt x="13064" y="38157"/>
                    </a:cubicBezTo>
                    <a:cubicBezTo>
                      <a:pt x="13046" y="38085"/>
                      <a:pt x="13010" y="38031"/>
                      <a:pt x="12975" y="37978"/>
                    </a:cubicBezTo>
                    <a:cubicBezTo>
                      <a:pt x="13010" y="37316"/>
                      <a:pt x="13028" y="36671"/>
                      <a:pt x="13028" y="36009"/>
                    </a:cubicBezTo>
                    <a:cubicBezTo>
                      <a:pt x="13028" y="35401"/>
                      <a:pt x="12993" y="34810"/>
                      <a:pt x="12975" y="34220"/>
                    </a:cubicBezTo>
                    <a:lnTo>
                      <a:pt x="12975" y="34220"/>
                    </a:lnTo>
                    <a:cubicBezTo>
                      <a:pt x="13064" y="34452"/>
                      <a:pt x="13189" y="34685"/>
                      <a:pt x="13368" y="34864"/>
                    </a:cubicBezTo>
                    <a:cubicBezTo>
                      <a:pt x="13386" y="34876"/>
                      <a:pt x="13408" y="34882"/>
                      <a:pt x="13429" y="34882"/>
                    </a:cubicBezTo>
                    <a:cubicBezTo>
                      <a:pt x="13470" y="34882"/>
                      <a:pt x="13506" y="34858"/>
                      <a:pt x="13494" y="34810"/>
                    </a:cubicBezTo>
                    <a:cubicBezTo>
                      <a:pt x="13422" y="34238"/>
                      <a:pt x="13243" y="33665"/>
                      <a:pt x="12921" y="33182"/>
                    </a:cubicBezTo>
                    <a:cubicBezTo>
                      <a:pt x="12921" y="33182"/>
                      <a:pt x="12921" y="33164"/>
                      <a:pt x="12903" y="33164"/>
                    </a:cubicBezTo>
                    <a:cubicBezTo>
                      <a:pt x="12796" y="31410"/>
                      <a:pt x="12599" y="29674"/>
                      <a:pt x="12384" y="27956"/>
                    </a:cubicBezTo>
                    <a:lnTo>
                      <a:pt x="12509" y="27724"/>
                    </a:lnTo>
                    <a:cubicBezTo>
                      <a:pt x="12849" y="29281"/>
                      <a:pt x="13619" y="30748"/>
                      <a:pt x="14388" y="32162"/>
                    </a:cubicBezTo>
                    <a:cubicBezTo>
                      <a:pt x="14388" y="32180"/>
                      <a:pt x="14388" y="32198"/>
                      <a:pt x="14388" y="32215"/>
                    </a:cubicBezTo>
                    <a:cubicBezTo>
                      <a:pt x="14335" y="32430"/>
                      <a:pt x="14317" y="32645"/>
                      <a:pt x="14353" y="32878"/>
                    </a:cubicBezTo>
                    <a:cubicBezTo>
                      <a:pt x="14335" y="33128"/>
                      <a:pt x="14442" y="33379"/>
                      <a:pt x="14603" y="33558"/>
                    </a:cubicBezTo>
                    <a:cubicBezTo>
                      <a:pt x="14617" y="33579"/>
                      <a:pt x="14637" y="33589"/>
                      <a:pt x="14657" y="33589"/>
                    </a:cubicBezTo>
                    <a:cubicBezTo>
                      <a:pt x="14687" y="33589"/>
                      <a:pt x="14718" y="33565"/>
                      <a:pt x="14728" y="33522"/>
                    </a:cubicBezTo>
                    <a:cubicBezTo>
                      <a:pt x="14800" y="33307"/>
                      <a:pt x="14800" y="33074"/>
                      <a:pt x="14782" y="32860"/>
                    </a:cubicBezTo>
                    <a:lnTo>
                      <a:pt x="14782" y="32860"/>
                    </a:lnTo>
                    <a:lnTo>
                      <a:pt x="14979" y="33218"/>
                    </a:lnTo>
                    <a:cubicBezTo>
                      <a:pt x="15355" y="33915"/>
                      <a:pt x="15695" y="34613"/>
                      <a:pt x="15999" y="35329"/>
                    </a:cubicBezTo>
                    <a:lnTo>
                      <a:pt x="15981" y="35329"/>
                    </a:lnTo>
                    <a:cubicBezTo>
                      <a:pt x="15659" y="35598"/>
                      <a:pt x="15695" y="36260"/>
                      <a:pt x="15730" y="36636"/>
                    </a:cubicBezTo>
                    <a:cubicBezTo>
                      <a:pt x="15730" y="36671"/>
                      <a:pt x="15761" y="36698"/>
                      <a:pt x="15797" y="36698"/>
                    </a:cubicBezTo>
                    <a:cubicBezTo>
                      <a:pt x="15816" y="36698"/>
                      <a:pt x="15837" y="36690"/>
                      <a:pt x="15856" y="36671"/>
                    </a:cubicBezTo>
                    <a:cubicBezTo>
                      <a:pt x="16070" y="36385"/>
                      <a:pt x="16160" y="36027"/>
                      <a:pt x="16142" y="35651"/>
                    </a:cubicBezTo>
                    <a:lnTo>
                      <a:pt x="16142" y="35651"/>
                    </a:lnTo>
                    <a:cubicBezTo>
                      <a:pt x="16822" y="37333"/>
                      <a:pt x="17377" y="39087"/>
                      <a:pt x="17753" y="40859"/>
                    </a:cubicBezTo>
                    <a:cubicBezTo>
                      <a:pt x="17735" y="40912"/>
                      <a:pt x="17699" y="40948"/>
                      <a:pt x="17663" y="41002"/>
                    </a:cubicBezTo>
                    <a:cubicBezTo>
                      <a:pt x="17574" y="41091"/>
                      <a:pt x="17484" y="41199"/>
                      <a:pt x="17448" y="41324"/>
                    </a:cubicBezTo>
                    <a:cubicBezTo>
                      <a:pt x="17019" y="41378"/>
                      <a:pt x="16625" y="41503"/>
                      <a:pt x="16232" y="41700"/>
                    </a:cubicBezTo>
                    <a:cubicBezTo>
                      <a:pt x="16035" y="41807"/>
                      <a:pt x="15498" y="42255"/>
                      <a:pt x="15945" y="42451"/>
                    </a:cubicBezTo>
                    <a:cubicBezTo>
                      <a:pt x="15950" y="42456"/>
                      <a:pt x="15957" y="42458"/>
                      <a:pt x="15965" y="42458"/>
                    </a:cubicBezTo>
                    <a:cubicBezTo>
                      <a:pt x="15970" y="42458"/>
                      <a:pt x="15975" y="42458"/>
                      <a:pt x="15979" y="42456"/>
                    </a:cubicBezTo>
                    <a:lnTo>
                      <a:pt x="15979" y="42456"/>
                    </a:lnTo>
                    <a:cubicBezTo>
                      <a:pt x="15737" y="42760"/>
                      <a:pt x="15570" y="43131"/>
                      <a:pt x="15498" y="43525"/>
                    </a:cubicBezTo>
                    <a:cubicBezTo>
                      <a:pt x="15498" y="43561"/>
                      <a:pt x="15534" y="43579"/>
                      <a:pt x="15569" y="43597"/>
                    </a:cubicBezTo>
                    <a:cubicBezTo>
                      <a:pt x="15615" y="43602"/>
                      <a:pt x="15661" y="43605"/>
                      <a:pt x="15706" y="43605"/>
                    </a:cubicBezTo>
                    <a:cubicBezTo>
                      <a:pt x="16106" y="43605"/>
                      <a:pt x="16490" y="43397"/>
                      <a:pt x="16715" y="43060"/>
                    </a:cubicBezTo>
                    <a:lnTo>
                      <a:pt x="16715" y="43060"/>
                    </a:lnTo>
                    <a:cubicBezTo>
                      <a:pt x="16500" y="43525"/>
                      <a:pt x="16446" y="44044"/>
                      <a:pt x="16536" y="44545"/>
                    </a:cubicBezTo>
                    <a:cubicBezTo>
                      <a:pt x="16549" y="44571"/>
                      <a:pt x="16572" y="44588"/>
                      <a:pt x="16597" y="44588"/>
                    </a:cubicBezTo>
                    <a:cubicBezTo>
                      <a:pt x="16606" y="44588"/>
                      <a:pt x="16616" y="44586"/>
                      <a:pt x="16625" y="44581"/>
                    </a:cubicBezTo>
                    <a:cubicBezTo>
                      <a:pt x="16912" y="44277"/>
                      <a:pt x="17162" y="43937"/>
                      <a:pt x="17377" y="43579"/>
                    </a:cubicBezTo>
                    <a:cubicBezTo>
                      <a:pt x="17413" y="44080"/>
                      <a:pt x="17574" y="44563"/>
                      <a:pt x="17842" y="44993"/>
                    </a:cubicBezTo>
                    <a:cubicBezTo>
                      <a:pt x="17853" y="45014"/>
                      <a:pt x="17875" y="45022"/>
                      <a:pt x="17900" y="45022"/>
                    </a:cubicBezTo>
                    <a:cubicBezTo>
                      <a:pt x="17917" y="45022"/>
                      <a:pt x="17935" y="45018"/>
                      <a:pt x="17949" y="45010"/>
                    </a:cubicBezTo>
                    <a:cubicBezTo>
                      <a:pt x="18307" y="44617"/>
                      <a:pt x="18486" y="44080"/>
                      <a:pt x="18415" y="43543"/>
                    </a:cubicBezTo>
                    <a:lnTo>
                      <a:pt x="18415" y="43543"/>
                    </a:lnTo>
                    <a:cubicBezTo>
                      <a:pt x="18683" y="43919"/>
                      <a:pt x="18987" y="44259"/>
                      <a:pt x="19184" y="44563"/>
                    </a:cubicBezTo>
                    <a:cubicBezTo>
                      <a:pt x="19206" y="44585"/>
                      <a:pt x="19235" y="44600"/>
                      <a:pt x="19258" y="44600"/>
                    </a:cubicBezTo>
                    <a:cubicBezTo>
                      <a:pt x="19273" y="44600"/>
                      <a:pt x="19285" y="44595"/>
                      <a:pt x="19292" y="44581"/>
                    </a:cubicBezTo>
                    <a:cubicBezTo>
                      <a:pt x="19775" y="44008"/>
                      <a:pt x="19685" y="43185"/>
                      <a:pt x="19274" y="42577"/>
                    </a:cubicBezTo>
                    <a:lnTo>
                      <a:pt x="19274" y="42577"/>
                    </a:lnTo>
                    <a:cubicBezTo>
                      <a:pt x="19650" y="42756"/>
                      <a:pt x="20061" y="42881"/>
                      <a:pt x="20473" y="42917"/>
                    </a:cubicBezTo>
                    <a:cubicBezTo>
                      <a:pt x="20526" y="42917"/>
                      <a:pt x="20562" y="42863"/>
                      <a:pt x="20544" y="42827"/>
                    </a:cubicBezTo>
                    <a:cubicBezTo>
                      <a:pt x="20240" y="41700"/>
                      <a:pt x="19184" y="41217"/>
                      <a:pt x="18111" y="41109"/>
                    </a:cubicBezTo>
                    <a:cubicBezTo>
                      <a:pt x="18093" y="41109"/>
                      <a:pt x="18093" y="41109"/>
                      <a:pt x="18075" y="41127"/>
                    </a:cubicBezTo>
                    <a:cubicBezTo>
                      <a:pt x="18075" y="41109"/>
                      <a:pt x="18057" y="41109"/>
                      <a:pt x="18039" y="41109"/>
                    </a:cubicBezTo>
                    <a:cubicBezTo>
                      <a:pt x="18003" y="41109"/>
                      <a:pt x="17949" y="41145"/>
                      <a:pt x="18003" y="41181"/>
                    </a:cubicBezTo>
                    <a:cubicBezTo>
                      <a:pt x="18075" y="41252"/>
                      <a:pt x="18128" y="41324"/>
                      <a:pt x="18182" y="41396"/>
                    </a:cubicBezTo>
                    <a:lnTo>
                      <a:pt x="18182" y="41449"/>
                    </a:lnTo>
                    <a:cubicBezTo>
                      <a:pt x="18111" y="41378"/>
                      <a:pt x="18039" y="41288"/>
                      <a:pt x="17967" y="41199"/>
                    </a:cubicBezTo>
                    <a:cubicBezTo>
                      <a:pt x="17967" y="41145"/>
                      <a:pt x="17932" y="41091"/>
                      <a:pt x="17878" y="41091"/>
                    </a:cubicBezTo>
                    <a:lnTo>
                      <a:pt x="17860" y="41020"/>
                    </a:lnTo>
                    <a:lnTo>
                      <a:pt x="17878" y="40966"/>
                    </a:lnTo>
                    <a:lnTo>
                      <a:pt x="17878" y="40948"/>
                    </a:lnTo>
                    <a:cubicBezTo>
                      <a:pt x="17914" y="40895"/>
                      <a:pt x="17878" y="40823"/>
                      <a:pt x="17806" y="40823"/>
                    </a:cubicBezTo>
                    <a:cubicBezTo>
                      <a:pt x="17627" y="39982"/>
                      <a:pt x="17431" y="39141"/>
                      <a:pt x="17198" y="38318"/>
                    </a:cubicBezTo>
                    <a:lnTo>
                      <a:pt x="17216" y="38318"/>
                    </a:lnTo>
                    <a:cubicBezTo>
                      <a:pt x="17556" y="38318"/>
                      <a:pt x="17842" y="38586"/>
                      <a:pt x="17878" y="38926"/>
                    </a:cubicBezTo>
                    <a:cubicBezTo>
                      <a:pt x="17788" y="38855"/>
                      <a:pt x="17681" y="38765"/>
                      <a:pt x="17609" y="38676"/>
                    </a:cubicBezTo>
                    <a:cubicBezTo>
                      <a:pt x="17520" y="38568"/>
                      <a:pt x="17431" y="38461"/>
                      <a:pt x="17323" y="38371"/>
                    </a:cubicBezTo>
                    <a:cubicBezTo>
                      <a:pt x="17315" y="38363"/>
                      <a:pt x="17307" y="38360"/>
                      <a:pt x="17299" y="38360"/>
                    </a:cubicBezTo>
                    <a:cubicBezTo>
                      <a:pt x="17273" y="38360"/>
                      <a:pt x="17252" y="38398"/>
                      <a:pt x="17252" y="38425"/>
                    </a:cubicBezTo>
                    <a:cubicBezTo>
                      <a:pt x="17305" y="38550"/>
                      <a:pt x="17395" y="38676"/>
                      <a:pt x="17502" y="38783"/>
                    </a:cubicBezTo>
                    <a:cubicBezTo>
                      <a:pt x="17627" y="38908"/>
                      <a:pt x="17753" y="39016"/>
                      <a:pt x="17914" y="39105"/>
                    </a:cubicBezTo>
                    <a:cubicBezTo>
                      <a:pt x="17923" y="39110"/>
                      <a:pt x="17932" y="39112"/>
                      <a:pt x="17940" y="39112"/>
                    </a:cubicBezTo>
                    <a:cubicBezTo>
                      <a:pt x="17966" y="39112"/>
                      <a:pt x="17990" y="39092"/>
                      <a:pt x="18003" y="39051"/>
                    </a:cubicBezTo>
                    <a:cubicBezTo>
                      <a:pt x="18072" y="38606"/>
                      <a:pt x="17714" y="38226"/>
                      <a:pt x="17275" y="38226"/>
                    </a:cubicBezTo>
                    <a:cubicBezTo>
                      <a:pt x="17255" y="38226"/>
                      <a:pt x="17236" y="38227"/>
                      <a:pt x="17216" y="38228"/>
                    </a:cubicBezTo>
                    <a:cubicBezTo>
                      <a:pt x="17216" y="38228"/>
                      <a:pt x="17198" y="38246"/>
                      <a:pt x="17180" y="38264"/>
                    </a:cubicBezTo>
                    <a:cubicBezTo>
                      <a:pt x="16840" y="36993"/>
                      <a:pt x="16375" y="35759"/>
                      <a:pt x="15820" y="34560"/>
                    </a:cubicBezTo>
                    <a:lnTo>
                      <a:pt x="15820" y="34560"/>
                    </a:lnTo>
                    <a:cubicBezTo>
                      <a:pt x="16106" y="34935"/>
                      <a:pt x="16393" y="35311"/>
                      <a:pt x="16679" y="35687"/>
                    </a:cubicBezTo>
                    <a:cubicBezTo>
                      <a:pt x="17788" y="37602"/>
                      <a:pt x="19399" y="39427"/>
                      <a:pt x="21797" y="39463"/>
                    </a:cubicBezTo>
                    <a:cubicBezTo>
                      <a:pt x="21833" y="39463"/>
                      <a:pt x="21833" y="39391"/>
                      <a:pt x="21797" y="39391"/>
                    </a:cubicBezTo>
                    <a:cubicBezTo>
                      <a:pt x="20580" y="39123"/>
                      <a:pt x="19560" y="38837"/>
                      <a:pt x="18594" y="37996"/>
                    </a:cubicBezTo>
                    <a:cubicBezTo>
                      <a:pt x="18039" y="37477"/>
                      <a:pt x="17556" y="36904"/>
                      <a:pt x="17162" y="36278"/>
                    </a:cubicBezTo>
                    <a:lnTo>
                      <a:pt x="17162" y="36278"/>
                    </a:lnTo>
                    <a:cubicBezTo>
                      <a:pt x="18397" y="37709"/>
                      <a:pt x="19793" y="38962"/>
                      <a:pt x="21725" y="39338"/>
                    </a:cubicBezTo>
                    <a:cubicBezTo>
                      <a:pt x="21761" y="39338"/>
                      <a:pt x="21779" y="39284"/>
                      <a:pt x="21743" y="39266"/>
                    </a:cubicBezTo>
                    <a:cubicBezTo>
                      <a:pt x="20294" y="38711"/>
                      <a:pt x="19131" y="38103"/>
                      <a:pt x="18003" y="37011"/>
                    </a:cubicBezTo>
                    <a:cubicBezTo>
                      <a:pt x="17538" y="36546"/>
                      <a:pt x="17091" y="36063"/>
                      <a:pt x="16679" y="35544"/>
                    </a:cubicBezTo>
                    <a:lnTo>
                      <a:pt x="16679" y="35526"/>
                    </a:lnTo>
                    <a:cubicBezTo>
                      <a:pt x="17269" y="36152"/>
                      <a:pt x="18128" y="36457"/>
                      <a:pt x="18880" y="36832"/>
                    </a:cubicBezTo>
                    <a:cubicBezTo>
                      <a:pt x="20079" y="37423"/>
                      <a:pt x="20956" y="38407"/>
                      <a:pt x="21886" y="39320"/>
                    </a:cubicBezTo>
                    <a:cubicBezTo>
                      <a:pt x="21895" y="39328"/>
                      <a:pt x="21904" y="39332"/>
                      <a:pt x="21911" y="39332"/>
                    </a:cubicBezTo>
                    <a:cubicBezTo>
                      <a:pt x="21936" y="39332"/>
                      <a:pt x="21954" y="39298"/>
                      <a:pt x="21940" y="39284"/>
                    </a:cubicBezTo>
                    <a:cubicBezTo>
                      <a:pt x="21278" y="38515"/>
                      <a:pt x="20544" y="37817"/>
                      <a:pt x="19739" y="37208"/>
                    </a:cubicBezTo>
                    <a:cubicBezTo>
                      <a:pt x="18755" y="36492"/>
                      <a:pt x="17609" y="36134"/>
                      <a:pt x="16643" y="35383"/>
                    </a:cubicBezTo>
                    <a:cubicBezTo>
                      <a:pt x="16634" y="35374"/>
                      <a:pt x="16625" y="35369"/>
                      <a:pt x="16616" y="35369"/>
                    </a:cubicBezTo>
                    <a:cubicBezTo>
                      <a:pt x="16607" y="35369"/>
                      <a:pt x="16598" y="35374"/>
                      <a:pt x="16589" y="35383"/>
                    </a:cubicBezTo>
                    <a:lnTo>
                      <a:pt x="16572" y="35347"/>
                    </a:lnTo>
                    <a:cubicBezTo>
                      <a:pt x="16554" y="35329"/>
                      <a:pt x="16536" y="35329"/>
                      <a:pt x="16518" y="35329"/>
                    </a:cubicBezTo>
                    <a:cubicBezTo>
                      <a:pt x="16232" y="34971"/>
                      <a:pt x="15945" y="34595"/>
                      <a:pt x="15641" y="34238"/>
                    </a:cubicBezTo>
                    <a:cubicBezTo>
                      <a:pt x="14925" y="32806"/>
                      <a:pt x="14174" y="31446"/>
                      <a:pt x="13529" y="30014"/>
                    </a:cubicBezTo>
                    <a:lnTo>
                      <a:pt x="13529" y="30014"/>
                    </a:lnTo>
                    <a:cubicBezTo>
                      <a:pt x="13762" y="30301"/>
                      <a:pt x="14102" y="30498"/>
                      <a:pt x="14460" y="30533"/>
                    </a:cubicBezTo>
                    <a:cubicBezTo>
                      <a:pt x="14514" y="30533"/>
                      <a:pt x="14549" y="30462"/>
                      <a:pt x="14531" y="30408"/>
                    </a:cubicBezTo>
                    <a:cubicBezTo>
                      <a:pt x="14335" y="30014"/>
                      <a:pt x="13941" y="29764"/>
                      <a:pt x="13494" y="29728"/>
                    </a:cubicBezTo>
                    <a:cubicBezTo>
                      <a:pt x="13458" y="29728"/>
                      <a:pt x="13440" y="29746"/>
                      <a:pt x="13440" y="29782"/>
                    </a:cubicBezTo>
                    <a:cubicBezTo>
                      <a:pt x="13118" y="29030"/>
                      <a:pt x="12831" y="28261"/>
                      <a:pt x="12617" y="27473"/>
                    </a:cubicBezTo>
                    <a:cubicBezTo>
                      <a:pt x="12814" y="27044"/>
                      <a:pt x="12975" y="26614"/>
                      <a:pt x="13136" y="26167"/>
                    </a:cubicBezTo>
                    <a:lnTo>
                      <a:pt x="13136" y="26167"/>
                    </a:lnTo>
                    <a:cubicBezTo>
                      <a:pt x="13082" y="26543"/>
                      <a:pt x="13118" y="26972"/>
                      <a:pt x="13404" y="27205"/>
                    </a:cubicBezTo>
                    <a:cubicBezTo>
                      <a:pt x="13417" y="27217"/>
                      <a:pt x="13434" y="27223"/>
                      <a:pt x="13452" y="27223"/>
                    </a:cubicBezTo>
                    <a:cubicBezTo>
                      <a:pt x="13484" y="27223"/>
                      <a:pt x="13518" y="27204"/>
                      <a:pt x="13529" y="27169"/>
                    </a:cubicBezTo>
                    <a:cubicBezTo>
                      <a:pt x="13619" y="26757"/>
                      <a:pt x="13511" y="26346"/>
                      <a:pt x="13243" y="26024"/>
                    </a:cubicBezTo>
                    <a:lnTo>
                      <a:pt x="13243" y="25952"/>
                    </a:lnTo>
                    <a:cubicBezTo>
                      <a:pt x="13243" y="25952"/>
                      <a:pt x="13225" y="25934"/>
                      <a:pt x="13225" y="25934"/>
                    </a:cubicBezTo>
                    <a:cubicBezTo>
                      <a:pt x="13386" y="25397"/>
                      <a:pt x="13529" y="24843"/>
                      <a:pt x="13637" y="24288"/>
                    </a:cubicBezTo>
                    <a:cubicBezTo>
                      <a:pt x="13690" y="24091"/>
                      <a:pt x="13708" y="23894"/>
                      <a:pt x="13744" y="23697"/>
                    </a:cubicBezTo>
                    <a:lnTo>
                      <a:pt x="13744" y="23697"/>
                    </a:lnTo>
                    <a:cubicBezTo>
                      <a:pt x="13708" y="24145"/>
                      <a:pt x="13708" y="24592"/>
                      <a:pt x="13708" y="25057"/>
                    </a:cubicBezTo>
                    <a:cubicBezTo>
                      <a:pt x="13708" y="26131"/>
                      <a:pt x="14084" y="27080"/>
                      <a:pt x="14281" y="28100"/>
                    </a:cubicBezTo>
                    <a:cubicBezTo>
                      <a:pt x="14290" y="28135"/>
                      <a:pt x="14321" y="28153"/>
                      <a:pt x="14353" y="28153"/>
                    </a:cubicBezTo>
                    <a:cubicBezTo>
                      <a:pt x="14384" y="28153"/>
                      <a:pt x="14415" y="28135"/>
                      <a:pt x="14424" y="28100"/>
                    </a:cubicBezTo>
                    <a:cubicBezTo>
                      <a:pt x="14925" y="26024"/>
                      <a:pt x="14639" y="23894"/>
                      <a:pt x="13905" y="21908"/>
                    </a:cubicBezTo>
                    <a:cubicBezTo>
                      <a:pt x="13923" y="20172"/>
                      <a:pt x="13708" y="18454"/>
                      <a:pt x="13279" y="16790"/>
                    </a:cubicBezTo>
                    <a:lnTo>
                      <a:pt x="13279" y="16790"/>
                    </a:lnTo>
                    <a:cubicBezTo>
                      <a:pt x="13905" y="17935"/>
                      <a:pt x="14854" y="18973"/>
                      <a:pt x="15748" y="19921"/>
                    </a:cubicBezTo>
                    <a:cubicBezTo>
                      <a:pt x="15766" y="20136"/>
                      <a:pt x="15784" y="20387"/>
                      <a:pt x="15820" y="20619"/>
                    </a:cubicBezTo>
                    <a:cubicBezTo>
                      <a:pt x="15569" y="21299"/>
                      <a:pt x="15176" y="22069"/>
                      <a:pt x="15462" y="22785"/>
                    </a:cubicBezTo>
                    <a:cubicBezTo>
                      <a:pt x="15480" y="22812"/>
                      <a:pt x="15507" y="22825"/>
                      <a:pt x="15531" y="22825"/>
                    </a:cubicBezTo>
                    <a:cubicBezTo>
                      <a:pt x="15556" y="22825"/>
                      <a:pt x="15578" y="22812"/>
                      <a:pt x="15587" y="22785"/>
                    </a:cubicBezTo>
                    <a:cubicBezTo>
                      <a:pt x="15695" y="22570"/>
                      <a:pt x="15784" y="22373"/>
                      <a:pt x="15909" y="22176"/>
                    </a:cubicBezTo>
                    <a:lnTo>
                      <a:pt x="15909" y="22176"/>
                    </a:lnTo>
                    <a:cubicBezTo>
                      <a:pt x="15892" y="22552"/>
                      <a:pt x="15892" y="22946"/>
                      <a:pt x="15874" y="23304"/>
                    </a:cubicBezTo>
                    <a:cubicBezTo>
                      <a:pt x="15874" y="23357"/>
                      <a:pt x="15927" y="23393"/>
                      <a:pt x="15981" y="23393"/>
                    </a:cubicBezTo>
                    <a:cubicBezTo>
                      <a:pt x="16536" y="23161"/>
                      <a:pt x="16768" y="22570"/>
                      <a:pt x="16750" y="21979"/>
                    </a:cubicBezTo>
                    <a:lnTo>
                      <a:pt x="16750" y="21979"/>
                    </a:lnTo>
                    <a:cubicBezTo>
                      <a:pt x="17073" y="22409"/>
                      <a:pt x="17484" y="22749"/>
                      <a:pt x="17949" y="22982"/>
                    </a:cubicBezTo>
                    <a:cubicBezTo>
                      <a:pt x="17963" y="22986"/>
                      <a:pt x="17975" y="22988"/>
                      <a:pt x="17986" y="22988"/>
                    </a:cubicBezTo>
                    <a:cubicBezTo>
                      <a:pt x="18020" y="22988"/>
                      <a:pt x="18043" y="22968"/>
                      <a:pt x="18057" y="22928"/>
                    </a:cubicBezTo>
                    <a:cubicBezTo>
                      <a:pt x="18021" y="22445"/>
                      <a:pt x="17878" y="21979"/>
                      <a:pt x="17627" y="21568"/>
                    </a:cubicBezTo>
                    <a:lnTo>
                      <a:pt x="17627" y="21568"/>
                    </a:lnTo>
                    <a:lnTo>
                      <a:pt x="17681" y="21604"/>
                    </a:lnTo>
                    <a:cubicBezTo>
                      <a:pt x="17888" y="21746"/>
                      <a:pt x="18263" y="21972"/>
                      <a:pt x="18583" y="21972"/>
                    </a:cubicBezTo>
                    <a:cubicBezTo>
                      <a:pt x="18706" y="21972"/>
                      <a:pt x="18821" y="21939"/>
                      <a:pt x="18916" y="21854"/>
                    </a:cubicBezTo>
                    <a:cubicBezTo>
                      <a:pt x="19399" y="21407"/>
                      <a:pt x="18880" y="21013"/>
                      <a:pt x="18272" y="20745"/>
                    </a:cubicBezTo>
                    <a:lnTo>
                      <a:pt x="18272" y="20745"/>
                    </a:lnTo>
                    <a:cubicBezTo>
                      <a:pt x="18316" y="20754"/>
                      <a:pt x="18361" y="20758"/>
                      <a:pt x="18406" y="20758"/>
                    </a:cubicBezTo>
                    <a:cubicBezTo>
                      <a:pt x="18451" y="20758"/>
                      <a:pt x="18495" y="20754"/>
                      <a:pt x="18540" y="20745"/>
                    </a:cubicBezTo>
                    <a:cubicBezTo>
                      <a:pt x="19202" y="20691"/>
                      <a:pt x="19274" y="20118"/>
                      <a:pt x="19023" y="19599"/>
                    </a:cubicBezTo>
                    <a:cubicBezTo>
                      <a:pt x="19005" y="19573"/>
                      <a:pt x="18978" y="19559"/>
                      <a:pt x="18952" y="19559"/>
                    </a:cubicBezTo>
                    <a:cubicBezTo>
                      <a:pt x="18925" y="19559"/>
                      <a:pt x="18898" y="19573"/>
                      <a:pt x="18880" y="19599"/>
                    </a:cubicBezTo>
                    <a:cubicBezTo>
                      <a:pt x="18648" y="19942"/>
                      <a:pt x="18201" y="20040"/>
                      <a:pt x="17731" y="20040"/>
                    </a:cubicBezTo>
                    <a:cubicBezTo>
                      <a:pt x="17294" y="20040"/>
                      <a:pt x="16837" y="19955"/>
                      <a:pt x="16518" y="19904"/>
                    </a:cubicBezTo>
                    <a:cubicBezTo>
                      <a:pt x="16512" y="19902"/>
                      <a:pt x="16507" y="19901"/>
                      <a:pt x="16502" y="19901"/>
                    </a:cubicBezTo>
                    <a:cubicBezTo>
                      <a:pt x="16461" y="19901"/>
                      <a:pt x="16452" y="19959"/>
                      <a:pt x="16500" y="19975"/>
                    </a:cubicBezTo>
                    <a:cubicBezTo>
                      <a:pt x="16808" y="20103"/>
                      <a:pt x="17251" y="20195"/>
                      <a:pt x="17690" y="20195"/>
                    </a:cubicBezTo>
                    <a:cubicBezTo>
                      <a:pt x="18169" y="20195"/>
                      <a:pt x="18644" y="20086"/>
                      <a:pt x="18934" y="19796"/>
                    </a:cubicBezTo>
                    <a:lnTo>
                      <a:pt x="18934" y="19796"/>
                    </a:lnTo>
                    <a:cubicBezTo>
                      <a:pt x="19023" y="20011"/>
                      <a:pt x="19077" y="20261"/>
                      <a:pt x="18898" y="20440"/>
                    </a:cubicBezTo>
                    <a:cubicBezTo>
                      <a:pt x="18773" y="20565"/>
                      <a:pt x="18561" y="20594"/>
                      <a:pt x="18371" y="20594"/>
                    </a:cubicBezTo>
                    <a:cubicBezTo>
                      <a:pt x="18289" y="20594"/>
                      <a:pt x="18211" y="20589"/>
                      <a:pt x="18146" y="20584"/>
                    </a:cubicBezTo>
                    <a:cubicBezTo>
                      <a:pt x="17645" y="20530"/>
                      <a:pt x="17269" y="20279"/>
                      <a:pt x="16804" y="20136"/>
                    </a:cubicBezTo>
                    <a:lnTo>
                      <a:pt x="16786" y="20136"/>
                    </a:lnTo>
                    <a:cubicBezTo>
                      <a:pt x="16572" y="20011"/>
                      <a:pt x="16339" y="19921"/>
                      <a:pt x="16088" y="19886"/>
                    </a:cubicBezTo>
                    <a:lnTo>
                      <a:pt x="16088" y="19868"/>
                    </a:lnTo>
                    <a:cubicBezTo>
                      <a:pt x="16078" y="19824"/>
                      <a:pt x="16040" y="19801"/>
                      <a:pt x="16005" y="19801"/>
                    </a:cubicBezTo>
                    <a:cubicBezTo>
                      <a:pt x="15982" y="19801"/>
                      <a:pt x="15959" y="19811"/>
                      <a:pt x="15945" y="19832"/>
                    </a:cubicBezTo>
                    <a:cubicBezTo>
                      <a:pt x="15933" y="19819"/>
                      <a:pt x="15911" y="19807"/>
                      <a:pt x="15893" y="19807"/>
                    </a:cubicBezTo>
                    <a:cubicBezTo>
                      <a:pt x="15886" y="19807"/>
                      <a:pt x="15879" y="19809"/>
                      <a:pt x="15874" y="19814"/>
                    </a:cubicBezTo>
                    <a:cubicBezTo>
                      <a:pt x="15874" y="19778"/>
                      <a:pt x="15856" y="19743"/>
                      <a:pt x="15856" y="19707"/>
                    </a:cubicBezTo>
                    <a:cubicBezTo>
                      <a:pt x="15848" y="19675"/>
                      <a:pt x="15819" y="19661"/>
                      <a:pt x="15791" y="19661"/>
                    </a:cubicBezTo>
                    <a:cubicBezTo>
                      <a:pt x="15756" y="19661"/>
                      <a:pt x="15720" y="19684"/>
                      <a:pt x="15730" y="19725"/>
                    </a:cubicBezTo>
                    <a:lnTo>
                      <a:pt x="15730" y="19760"/>
                    </a:lnTo>
                    <a:cubicBezTo>
                      <a:pt x="15265" y="19241"/>
                      <a:pt x="14836" y="18705"/>
                      <a:pt x="14406" y="18150"/>
                    </a:cubicBezTo>
                    <a:cubicBezTo>
                      <a:pt x="13887" y="17488"/>
                      <a:pt x="13529" y="16718"/>
                      <a:pt x="13064" y="16020"/>
                    </a:cubicBezTo>
                    <a:lnTo>
                      <a:pt x="13010" y="15859"/>
                    </a:lnTo>
                    <a:cubicBezTo>
                      <a:pt x="12921" y="15519"/>
                      <a:pt x="12814" y="15197"/>
                      <a:pt x="12706" y="14875"/>
                    </a:cubicBezTo>
                    <a:lnTo>
                      <a:pt x="12706" y="14875"/>
                    </a:lnTo>
                    <a:cubicBezTo>
                      <a:pt x="13786" y="16557"/>
                      <a:pt x="15568" y="18240"/>
                      <a:pt x="17374" y="18240"/>
                    </a:cubicBezTo>
                    <a:cubicBezTo>
                      <a:pt x="17393" y="18240"/>
                      <a:pt x="17412" y="18240"/>
                      <a:pt x="17431" y="18239"/>
                    </a:cubicBezTo>
                    <a:cubicBezTo>
                      <a:pt x="17502" y="18221"/>
                      <a:pt x="17538" y="18150"/>
                      <a:pt x="17484" y="18096"/>
                    </a:cubicBezTo>
                    <a:cubicBezTo>
                      <a:pt x="16679" y="17237"/>
                      <a:pt x="16124" y="16038"/>
                      <a:pt x="15176" y="15305"/>
                    </a:cubicBezTo>
                    <a:cubicBezTo>
                      <a:pt x="14406" y="14696"/>
                      <a:pt x="13386" y="14356"/>
                      <a:pt x="12635" y="13730"/>
                    </a:cubicBezTo>
                    <a:cubicBezTo>
                      <a:pt x="12491" y="13551"/>
                      <a:pt x="12348" y="13372"/>
                      <a:pt x="12205" y="13193"/>
                    </a:cubicBezTo>
                    <a:cubicBezTo>
                      <a:pt x="12200" y="13182"/>
                      <a:pt x="12192" y="13178"/>
                      <a:pt x="12183" y="13178"/>
                    </a:cubicBezTo>
                    <a:cubicBezTo>
                      <a:pt x="12162" y="13178"/>
                      <a:pt x="12139" y="13203"/>
                      <a:pt x="12151" y="13229"/>
                    </a:cubicBezTo>
                    <a:cubicBezTo>
                      <a:pt x="12169" y="13265"/>
                      <a:pt x="12187" y="13300"/>
                      <a:pt x="12205" y="13336"/>
                    </a:cubicBezTo>
                    <a:cubicBezTo>
                      <a:pt x="12134" y="13247"/>
                      <a:pt x="12062" y="13139"/>
                      <a:pt x="11990" y="13050"/>
                    </a:cubicBezTo>
                    <a:cubicBezTo>
                      <a:pt x="11686" y="12334"/>
                      <a:pt x="11382" y="11636"/>
                      <a:pt x="11096" y="10920"/>
                    </a:cubicBezTo>
                    <a:lnTo>
                      <a:pt x="11096" y="10920"/>
                    </a:lnTo>
                    <a:lnTo>
                      <a:pt x="11257" y="11028"/>
                    </a:lnTo>
                    <a:cubicBezTo>
                      <a:pt x="11400" y="11242"/>
                      <a:pt x="11561" y="11457"/>
                      <a:pt x="11758" y="11654"/>
                    </a:cubicBezTo>
                    <a:cubicBezTo>
                      <a:pt x="11937" y="11887"/>
                      <a:pt x="12169" y="12048"/>
                      <a:pt x="12438" y="12155"/>
                    </a:cubicBezTo>
                    <a:cubicBezTo>
                      <a:pt x="12445" y="12157"/>
                      <a:pt x="12452" y="12158"/>
                      <a:pt x="12460" y="12158"/>
                    </a:cubicBezTo>
                    <a:cubicBezTo>
                      <a:pt x="12513" y="12158"/>
                      <a:pt x="12576" y="12110"/>
                      <a:pt x="12545" y="12048"/>
                    </a:cubicBezTo>
                    <a:cubicBezTo>
                      <a:pt x="12259" y="11403"/>
                      <a:pt x="11704" y="10938"/>
                      <a:pt x="11024" y="10759"/>
                    </a:cubicBezTo>
                    <a:cubicBezTo>
                      <a:pt x="10577" y="9650"/>
                      <a:pt x="10237" y="8522"/>
                      <a:pt x="10022" y="7341"/>
                    </a:cubicBezTo>
                    <a:cubicBezTo>
                      <a:pt x="10022" y="7144"/>
                      <a:pt x="10040" y="6948"/>
                      <a:pt x="10058" y="6751"/>
                    </a:cubicBezTo>
                    <a:cubicBezTo>
                      <a:pt x="10165" y="7252"/>
                      <a:pt x="10416" y="7753"/>
                      <a:pt x="10809" y="7914"/>
                    </a:cubicBezTo>
                    <a:cubicBezTo>
                      <a:pt x="10825" y="7922"/>
                      <a:pt x="10842" y="7925"/>
                      <a:pt x="10858" y="7925"/>
                    </a:cubicBezTo>
                    <a:cubicBezTo>
                      <a:pt x="10915" y="7925"/>
                      <a:pt x="10966" y="7880"/>
                      <a:pt x="10952" y="7824"/>
                    </a:cubicBezTo>
                    <a:cubicBezTo>
                      <a:pt x="10845" y="7180"/>
                      <a:pt x="10702" y="6321"/>
                      <a:pt x="10111" y="5945"/>
                    </a:cubicBezTo>
                    <a:cubicBezTo>
                      <a:pt x="10290" y="3959"/>
                      <a:pt x="10648" y="1991"/>
                      <a:pt x="11167" y="76"/>
                    </a:cubicBezTo>
                    <a:cubicBezTo>
                      <a:pt x="11178" y="32"/>
                      <a:pt x="11141" y="1"/>
                      <a:pt x="1110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2"/>
              <p:cNvSpPr/>
              <p:nvPr/>
            </p:nvSpPr>
            <p:spPr>
              <a:xfrm>
                <a:off x="6969450" y="208037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1015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6" y="493"/>
                      <a:pt x="266" y="923"/>
                      <a:pt x="16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36" y="46"/>
                    </a:cubicBezTo>
                    <a:cubicBezTo>
                      <a:pt x="1058" y="23"/>
                      <a:pt x="1038" y="1"/>
                      <a:pt x="101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2"/>
              <p:cNvSpPr/>
              <p:nvPr/>
            </p:nvSpPr>
            <p:spPr>
              <a:xfrm>
                <a:off x="7179875" y="20445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46" y="0"/>
                    </a:moveTo>
                    <a:cubicBezTo>
                      <a:pt x="24" y="0"/>
                      <a:pt x="0" y="35"/>
                      <a:pt x="27" y="48"/>
                    </a:cubicBezTo>
                    <a:cubicBezTo>
                      <a:pt x="260" y="317"/>
                      <a:pt x="528" y="567"/>
                      <a:pt x="832" y="782"/>
                    </a:cubicBezTo>
                    <a:cubicBezTo>
                      <a:pt x="836" y="785"/>
                      <a:pt x="840" y="787"/>
                      <a:pt x="845" y="787"/>
                    </a:cubicBezTo>
                    <a:cubicBezTo>
                      <a:pt x="867" y="787"/>
                      <a:pt x="897" y="758"/>
                      <a:pt x="868" y="728"/>
                    </a:cubicBezTo>
                    <a:cubicBezTo>
                      <a:pt x="600" y="496"/>
                      <a:pt x="349" y="227"/>
                      <a:pt x="63" y="13"/>
                    </a:cubicBezTo>
                    <a:cubicBezTo>
                      <a:pt x="59" y="4"/>
                      <a:pt x="52" y="0"/>
                      <a:pt x="4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2"/>
              <p:cNvSpPr/>
              <p:nvPr/>
            </p:nvSpPr>
            <p:spPr>
              <a:xfrm>
                <a:off x="7099125" y="2191400"/>
                <a:ext cx="235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82" extrusionOk="0">
                    <a:moveTo>
                      <a:pt x="287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884"/>
                      <a:pt x="430" y="687"/>
                    </a:cubicBezTo>
                    <a:cubicBezTo>
                      <a:pt x="376" y="562"/>
                      <a:pt x="340" y="437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4"/>
                      <a:pt x="18" y="114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7" y="1576"/>
                      <a:pt x="837" y="1582"/>
                      <a:pt x="858" y="1582"/>
                    </a:cubicBezTo>
                    <a:cubicBezTo>
                      <a:pt x="899" y="1582"/>
                      <a:pt x="943" y="1558"/>
                      <a:pt x="931" y="1510"/>
                    </a:cubicBezTo>
                    <a:cubicBezTo>
                      <a:pt x="877" y="991"/>
                      <a:pt x="644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2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2"/>
              <p:cNvSpPr/>
              <p:nvPr/>
            </p:nvSpPr>
            <p:spPr>
              <a:xfrm>
                <a:off x="7271525" y="25672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6"/>
                      <a:pt x="30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2"/>
              <p:cNvSpPr/>
              <p:nvPr/>
            </p:nvSpPr>
            <p:spPr>
              <a:xfrm>
                <a:off x="7080325" y="28018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8" y="197"/>
                      <a:pt x="36" y="304"/>
                      <a:pt x="1" y="447"/>
                    </a:cubicBezTo>
                    <a:cubicBezTo>
                      <a:pt x="1" y="465"/>
                      <a:pt x="19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2"/>
              <p:cNvSpPr/>
              <p:nvPr/>
            </p:nvSpPr>
            <p:spPr>
              <a:xfrm>
                <a:off x="7260625" y="26501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7" y="1"/>
                      <a:pt x="83" y="26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2"/>
              <p:cNvSpPr/>
              <p:nvPr/>
            </p:nvSpPr>
            <p:spPr>
              <a:xfrm>
                <a:off x="6886175" y="2518675"/>
                <a:ext cx="1600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72" y="176"/>
                      <a:pt x="197" y="194"/>
                      <a:pt x="286" y="248"/>
                    </a:cubicBezTo>
                    <a:cubicBezTo>
                      <a:pt x="394" y="320"/>
                      <a:pt x="483" y="409"/>
                      <a:pt x="537" y="516"/>
                    </a:cubicBezTo>
                    <a:cubicBezTo>
                      <a:pt x="542" y="532"/>
                      <a:pt x="554" y="539"/>
                      <a:pt x="567" y="539"/>
                    </a:cubicBezTo>
                    <a:cubicBezTo>
                      <a:pt x="598" y="539"/>
                      <a:pt x="639" y="501"/>
                      <a:pt x="627" y="463"/>
                    </a:cubicBezTo>
                    <a:cubicBezTo>
                      <a:pt x="591" y="337"/>
                      <a:pt x="501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2"/>
              <p:cNvSpPr/>
              <p:nvPr/>
            </p:nvSpPr>
            <p:spPr>
              <a:xfrm>
                <a:off x="7232875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5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6" y="1265"/>
                    </a:cubicBezTo>
                    <a:cubicBezTo>
                      <a:pt x="466" y="996"/>
                      <a:pt x="538" y="603"/>
                      <a:pt x="413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8"/>
                    </a:cubicBezTo>
                    <a:cubicBezTo>
                      <a:pt x="395" y="567"/>
                      <a:pt x="359" y="835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2"/>
              <p:cNvSpPr/>
              <p:nvPr/>
            </p:nvSpPr>
            <p:spPr>
              <a:xfrm>
                <a:off x="7110750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899"/>
                      <a:pt x="466" y="1150"/>
                    </a:cubicBezTo>
                    <a:cubicBezTo>
                      <a:pt x="233" y="1114"/>
                      <a:pt x="179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6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1" y="345"/>
                      <a:pt x="36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55" y="1257"/>
                      <a:pt x="573" y="1239"/>
                      <a:pt x="573" y="1203"/>
                    </a:cubicBezTo>
                    <a:cubicBezTo>
                      <a:pt x="537" y="881"/>
                      <a:pt x="394" y="577"/>
                      <a:pt x="144" y="362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2"/>
              <p:cNvSpPr/>
              <p:nvPr/>
            </p:nvSpPr>
            <p:spPr>
              <a:xfrm>
                <a:off x="7006500" y="1028925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68" y="907"/>
                    </a:moveTo>
                    <a:cubicBezTo>
                      <a:pt x="2723" y="907"/>
                      <a:pt x="2953" y="1055"/>
                      <a:pt x="3079" y="1160"/>
                    </a:cubicBezTo>
                    <a:cubicBezTo>
                      <a:pt x="3759" y="1715"/>
                      <a:pt x="3759" y="2556"/>
                      <a:pt x="3759" y="3361"/>
                    </a:cubicBezTo>
                    <a:cubicBezTo>
                      <a:pt x="3741" y="3272"/>
                      <a:pt x="3723" y="3200"/>
                      <a:pt x="3687" y="3110"/>
                    </a:cubicBezTo>
                    <a:lnTo>
                      <a:pt x="3687" y="3003"/>
                    </a:lnTo>
                    <a:lnTo>
                      <a:pt x="3669" y="3003"/>
                    </a:lnTo>
                    <a:lnTo>
                      <a:pt x="3669" y="3057"/>
                    </a:lnTo>
                    <a:cubicBezTo>
                      <a:pt x="3634" y="2967"/>
                      <a:pt x="3616" y="2860"/>
                      <a:pt x="3580" y="2753"/>
                    </a:cubicBezTo>
                    <a:cubicBezTo>
                      <a:pt x="3573" y="2739"/>
                      <a:pt x="3559" y="2733"/>
                      <a:pt x="3544" y="2733"/>
                    </a:cubicBezTo>
                    <a:cubicBezTo>
                      <a:pt x="3520" y="2733"/>
                      <a:pt x="3497" y="2748"/>
                      <a:pt x="3508" y="2770"/>
                    </a:cubicBezTo>
                    <a:cubicBezTo>
                      <a:pt x="3598" y="3093"/>
                      <a:pt x="3687" y="3433"/>
                      <a:pt x="3759" y="3755"/>
                    </a:cubicBezTo>
                    <a:lnTo>
                      <a:pt x="3759" y="3773"/>
                    </a:lnTo>
                    <a:cubicBezTo>
                      <a:pt x="3419" y="3343"/>
                      <a:pt x="3079" y="2896"/>
                      <a:pt x="2775" y="2413"/>
                    </a:cubicBezTo>
                    <a:cubicBezTo>
                      <a:pt x="2560" y="2037"/>
                      <a:pt x="2435" y="1625"/>
                      <a:pt x="2417" y="1196"/>
                    </a:cubicBezTo>
                    <a:cubicBezTo>
                      <a:pt x="2387" y="981"/>
                      <a:pt x="2459" y="907"/>
                      <a:pt x="2568" y="907"/>
                    </a:cubicBezTo>
                    <a:close/>
                    <a:moveTo>
                      <a:pt x="4740" y="437"/>
                    </a:moveTo>
                    <a:cubicBezTo>
                      <a:pt x="4868" y="437"/>
                      <a:pt x="4922" y="813"/>
                      <a:pt x="4922" y="1017"/>
                    </a:cubicBezTo>
                    <a:cubicBezTo>
                      <a:pt x="4922" y="1303"/>
                      <a:pt x="4904" y="1554"/>
                      <a:pt x="4886" y="1840"/>
                    </a:cubicBezTo>
                    <a:cubicBezTo>
                      <a:pt x="4851" y="2305"/>
                      <a:pt x="4779" y="2770"/>
                      <a:pt x="4654" y="3218"/>
                    </a:cubicBezTo>
                    <a:cubicBezTo>
                      <a:pt x="4690" y="2985"/>
                      <a:pt x="4690" y="2753"/>
                      <a:pt x="4618" y="2520"/>
                    </a:cubicBezTo>
                    <a:cubicBezTo>
                      <a:pt x="4618" y="2502"/>
                      <a:pt x="4618" y="2502"/>
                      <a:pt x="4600" y="2502"/>
                    </a:cubicBezTo>
                    <a:lnTo>
                      <a:pt x="4582" y="2502"/>
                    </a:lnTo>
                    <a:cubicBezTo>
                      <a:pt x="4582" y="2502"/>
                      <a:pt x="4582" y="2502"/>
                      <a:pt x="4582" y="2520"/>
                    </a:cubicBezTo>
                    <a:cubicBezTo>
                      <a:pt x="4475" y="2770"/>
                      <a:pt x="4528" y="3200"/>
                      <a:pt x="4511" y="3468"/>
                    </a:cubicBezTo>
                    <a:cubicBezTo>
                      <a:pt x="4511" y="3576"/>
                      <a:pt x="4493" y="3683"/>
                      <a:pt x="4475" y="3790"/>
                    </a:cubicBezTo>
                    <a:cubicBezTo>
                      <a:pt x="4206" y="2770"/>
                      <a:pt x="4081" y="1625"/>
                      <a:pt x="4546" y="659"/>
                    </a:cubicBezTo>
                    <a:cubicBezTo>
                      <a:pt x="4624" y="499"/>
                      <a:pt x="4688" y="437"/>
                      <a:pt x="4740" y="437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6"/>
                    </a:cubicBezTo>
                    <a:cubicBezTo>
                      <a:pt x="2130" y="3093"/>
                      <a:pt x="2488" y="3433"/>
                      <a:pt x="2811" y="3808"/>
                    </a:cubicBezTo>
                    <a:cubicBezTo>
                      <a:pt x="3025" y="4023"/>
                      <a:pt x="3204" y="4274"/>
                      <a:pt x="3347" y="4524"/>
                    </a:cubicBezTo>
                    <a:cubicBezTo>
                      <a:pt x="3473" y="4775"/>
                      <a:pt x="3562" y="5043"/>
                      <a:pt x="3634" y="5312"/>
                    </a:cubicBezTo>
                    <a:cubicBezTo>
                      <a:pt x="3401" y="5025"/>
                      <a:pt x="3186" y="4721"/>
                      <a:pt x="2954" y="4417"/>
                    </a:cubicBezTo>
                    <a:cubicBezTo>
                      <a:pt x="2949" y="4412"/>
                      <a:pt x="2942" y="4410"/>
                      <a:pt x="2934" y="4410"/>
                    </a:cubicBezTo>
                    <a:cubicBezTo>
                      <a:pt x="2912" y="4410"/>
                      <a:pt x="2887" y="4426"/>
                      <a:pt x="2900" y="4453"/>
                    </a:cubicBezTo>
                    <a:cubicBezTo>
                      <a:pt x="3061" y="4828"/>
                      <a:pt x="3276" y="5168"/>
                      <a:pt x="3544" y="5473"/>
                    </a:cubicBezTo>
                    <a:cubicBezTo>
                      <a:pt x="3616" y="5580"/>
                      <a:pt x="3705" y="5705"/>
                      <a:pt x="3777" y="5813"/>
                    </a:cubicBezTo>
                    <a:cubicBezTo>
                      <a:pt x="2739" y="5759"/>
                      <a:pt x="2292" y="4828"/>
                      <a:pt x="1916" y="4005"/>
                    </a:cubicBezTo>
                    <a:lnTo>
                      <a:pt x="1916" y="3987"/>
                    </a:lnTo>
                    <a:cubicBezTo>
                      <a:pt x="1808" y="3737"/>
                      <a:pt x="1647" y="3540"/>
                      <a:pt x="1522" y="3307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99" y="2823"/>
                    </a:moveTo>
                    <a:lnTo>
                      <a:pt x="6499" y="2823"/>
                    </a:lnTo>
                    <a:cubicBezTo>
                      <a:pt x="6549" y="2823"/>
                      <a:pt x="6496" y="4168"/>
                      <a:pt x="6443" y="4327"/>
                    </a:cubicBezTo>
                    <a:cubicBezTo>
                      <a:pt x="6264" y="5007"/>
                      <a:pt x="5871" y="5580"/>
                      <a:pt x="5495" y="6153"/>
                    </a:cubicBezTo>
                    <a:cubicBezTo>
                      <a:pt x="5638" y="5687"/>
                      <a:pt x="5781" y="5222"/>
                      <a:pt x="5942" y="4810"/>
                    </a:cubicBezTo>
                    <a:cubicBezTo>
                      <a:pt x="5953" y="4767"/>
                      <a:pt x="5924" y="4743"/>
                      <a:pt x="5896" y="4743"/>
                    </a:cubicBezTo>
                    <a:cubicBezTo>
                      <a:pt x="5878" y="4743"/>
                      <a:pt x="5860" y="4754"/>
                      <a:pt x="5853" y="4775"/>
                    </a:cubicBezTo>
                    <a:cubicBezTo>
                      <a:pt x="5566" y="5437"/>
                      <a:pt x="5334" y="6153"/>
                      <a:pt x="5047" y="6833"/>
                    </a:cubicBezTo>
                    <a:cubicBezTo>
                      <a:pt x="5030" y="5687"/>
                      <a:pt x="5280" y="4560"/>
                      <a:pt x="5817" y="3576"/>
                    </a:cubicBezTo>
                    <a:cubicBezTo>
                      <a:pt x="5978" y="3272"/>
                      <a:pt x="6211" y="3021"/>
                      <a:pt x="6497" y="2824"/>
                    </a:cubicBezTo>
                    <a:cubicBezTo>
                      <a:pt x="6498" y="2824"/>
                      <a:pt x="6498" y="2823"/>
                      <a:pt x="6499" y="2823"/>
                    </a:cubicBezTo>
                    <a:close/>
                    <a:moveTo>
                      <a:pt x="985" y="6332"/>
                    </a:moveTo>
                    <a:cubicBezTo>
                      <a:pt x="1433" y="6349"/>
                      <a:pt x="1844" y="6636"/>
                      <a:pt x="2166" y="6904"/>
                    </a:cubicBezTo>
                    <a:cubicBezTo>
                      <a:pt x="2667" y="7334"/>
                      <a:pt x="2972" y="7888"/>
                      <a:pt x="3365" y="8390"/>
                    </a:cubicBezTo>
                    <a:cubicBezTo>
                      <a:pt x="3061" y="8139"/>
                      <a:pt x="2721" y="7942"/>
                      <a:pt x="2399" y="7710"/>
                    </a:cubicBezTo>
                    <a:cubicBezTo>
                      <a:pt x="2389" y="7703"/>
                      <a:pt x="2379" y="7700"/>
                      <a:pt x="2370" y="7700"/>
                    </a:cubicBezTo>
                    <a:cubicBezTo>
                      <a:pt x="2334" y="7700"/>
                      <a:pt x="2316" y="7752"/>
                      <a:pt x="2345" y="7781"/>
                    </a:cubicBezTo>
                    <a:cubicBezTo>
                      <a:pt x="2739" y="8085"/>
                      <a:pt x="3151" y="8354"/>
                      <a:pt x="3508" y="8658"/>
                    </a:cubicBezTo>
                    <a:cubicBezTo>
                      <a:pt x="3562" y="8712"/>
                      <a:pt x="3616" y="8747"/>
                      <a:pt x="3652" y="8801"/>
                    </a:cubicBezTo>
                    <a:cubicBezTo>
                      <a:pt x="3562" y="8821"/>
                      <a:pt x="3472" y="8830"/>
                      <a:pt x="3383" y="8830"/>
                    </a:cubicBezTo>
                    <a:cubicBezTo>
                      <a:pt x="2416" y="8830"/>
                      <a:pt x="1469" y="7746"/>
                      <a:pt x="1093" y="6976"/>
                    </a:cubicBezTo>
                    <a:cubicBezTo>
                      <a:pt x="1039" y="6851"/>
                      <a:pt x="824" y="6332"/>
                      <a:pt x="985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1"/>
                      <a:pt x="6801" y="8962"/>
                    </a:cubicBezTo>
                    <a:cubicBezTo>
                      <a:pt x="6407" y="9821"/>
                      <a:pt x="5710" y="10412"/>
                      <a:pt x="5101" y="11092"/>
                    </a:cubicBezTo>
                    <a:cubicBezTo>
                      <a:pt x="5548" y="10430"/>
                      <a:pt x="5942" y="9678"/>
                      <a:pt x="6336" y="8980"/>
                    </a:cubicBezTo>
                    <a:cubicBezTo>
                      <a:pt x="6360" y="8932"/>
                      <a:pt x="6320" y="8893"/>
                      <a:pt x="6280" y="8893"/>
                    </a:cubicBezTo>
                    <a:cubicBezTo>
                      <a:pt x="6260" y="8893"/>
                      <a:pt x="6240" y="8903"/>
                      <a:pt x="6228" y="8926"/>
                    </a:cubicBezTo>
                    <a:cubicBezTo>
                      <a:pt x="5835" y="9571"/>
                      <a:pt x="5405" y="10197"/>
                      <a:pt x="4976" y="10823"/>
                    </a:cubicBezTo>
                    <a:cubicBezTo>
                      <a:pt x="5208" y="9195"/>
                      <a:pt x="5638" y="7853"/>
                      <a:pt x="7070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7" y="9785"/>
                    </a:moveTo>
                    <a:cubicBezTo>
                      <a:pt x="1057" y="9821"/>
                      <a:pt x="1773" y="10340"/>
                      <a:pt x="2345" y="10823"/>
                    </a:cubicBezTo>
                    <a:cubicBezTo>
                      <a:pt x="2828" y="11235"/>
                      <a:pt x="3097" y="11736"/>
                      <a:pt x="3419" y="12237"/>
                    </a:cubicBezTo>
                    <a:cubicBezTo>
                      <a:pt x="3061" y="11951"/>
                      <a:pt x="2649" y="11718"/>
                      <a:pt x="2399" y="11539"/>
                    </a:cubicBezTo>
                    <a:cubicBezTo>
                      <a:pt x="2390" y="11533"/>
                      <a:pt x="2382" y="11531"/>
                      <a:pt x="2373" y="11531"/>
                    </a:cubicBezTo>
                    <a:cubicBezTo>
                      <a:pt x="2331" y="11531"/>
                      <a:pt x="2300" y="11599"/>
                      <a:pt x="2345" y="11629"/>
                    </a:cubicBezTo>
                    <a:cubicBezTo>
                      <a:pt x="2721" y="11879"/>
                      <a:pt x="3061" y="12147"/>
                      <a:pt x="3383" y="12452"/>
                    </a:cubicBezTo>
                    <a:cubicBezTo>
                      <a:pt x="3455" y="12505"/>
                      <a:pt x="3508" y="12577"/>
                      <a:pt x="3562" y="12649"/>
                    </a:cubicBezTo>
                    <a:cubicBezTo>
                      <a:pt x="3491" y="12656"/>
                      <a:pt x="3422" y="12660"/>
                      <a:pt x="3355" y="12660"/>
                    </a:cubicBezTo>
                    <a:cubicBezTo>
                      <a:pt x="2469" y="12660"/>
                      <a:pt x="1871" y="12028"/>
                      <a:pt x="1289" y="11396"/>
                    </a:cubicBezTo>
                    <a:cubicBezTo>
                      <a:pt x="1039" y="11110"/>
                      <a:pt x="806" y="10823"/>
                      <a:pt x="592" y="10519"/>
                    </a:cubicBezTo>
                    <a:cubicBezTo>
                      <a:pt x="538" y="10430"/>
                      <a:pt x="144" y="9785"/>
                      <a:pt x="287" y="9785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32" y="12649"/>
                      <a:pt x="7410" y="13150"/>
                    </a:cubicBezTo>
                    <a:cubicBezTo>
                      <a:pt x="6891" y="13973"/>
                      <a:pt x="6139" y="14563"/>
                      <a:pt x="5352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796" y="12915"/>
                      <a:pt x="6764" y="12877"/>
                      <a:pt x="6731" y="12877"/>
                    </a:cubicBezTo>
                    <a:cubicBezTo>
                      <a:pt x="6718" y="12877"/>
                      <a:pt x="6704" y="12883"/>
                      <a:pt x="6694" y="12899"/>
                    </a:cubicBezTo>
                    <a:cubicBezTo>
                      <a:pt x="6157" y="13740"/>
                      <a:pt x="5531" y="14528"/>
                      <a:pt x="4833" y="15225"/>
                    </a:cubicBezTo>
                    <a:cubicBezTo>
                      <a:pt x="5119" y="14581"/>
                      <a:pt x="5352" y="13919"/>
                      <a:pt x="5656" y="13293"/>
                    </a:cubicBezTo>
                    <a:lnTo>
                      <a:pt x="5674" y="13293"/>
                    </a:lnTo>
                    <a:cubicBezTo>
                      <a:pt x="6032" y="12541"/>
                      <a:pt x="6658" y="11897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63" y="13270"/>
                    </a:moveTo>
                    <a:cubicBezTo>
                      <a:pt x="762" y="13270"/>
                      <a:pt x="896" y="13329"/>
                      <a:pt x="1003" y="13364"/>
                    </a:cubicBezTo>
                    <a:cubicBezTo>
                      <a:pt x="2148" y="13651"/>
                      <a:pt x="2578" y="14832"/>
                      <a:pt x="2972" y="15888"/>
                    </a:cubicBezTo>
                    <a:cubicBezTo>
                      <a:pt x="2775" y="15673"/>
                      <a:pt x="2560" y="15476"/>
                      <a:pt x="2327" y="15279"/>
                    </a:cubicBezTo>
                    <a:cubicBezTo>
                      <a:pt x="2319" y="15271"/>
                      <a:pt x="2309" y="15268"/>
                      <a:pt x="2300" y="15268"/>
                    </a:cubicBezTo>
                    <a:cubicBezTo>
                      <a:pt x="2266" y="15268"/>
                      <a:pt x="2232" y="15309"/>
                      <a:pt x="2274" y="15351"/>
                    </a:cubicBezTo>
                    <a:cubicBezTo>
                      <a:pt x="2578" y="15673"/>
                      <a:pt x="2882" y="16013"/>
                      <a:pt x="3151" y="16371"/>
                    </a:cubicBezTo>
                    <a:cubicBezTo>
                      <a:pt x="3186" y="16496"/>
                      <a:pt x="3240" y="16603"/>
                      <a:pt x="3276" y="16711"/>
                    </a:cubicBezTo>
                    <a:cubicBezTo>
                      <a:pt x="2471" y="16478"/>
                      <a:pt x="1755" y="15959"/>
                      <a:pt x="1272" y="15279"/>
                    </a:cubicBezTo>
                    <a:cubicBezTo>
                      <a:pt x="1003" y="14903"/>
                      <a:pt x="806" y="14492"/>
                      <a:pt x="663" y="14062"/>
                    </a:cubicBezTo>
                    <a:cubicBezTo>
                      <a:pt x="609" y="13883"/>
                      <a:pt x="574" y="13704"/>
                      <a:pt x="538" y="13525"/>
                    </a:cubicBezTo>
                    <a:cubicBezTo>
                      <a:pt x="502" y="13329"/>
                      <a:pt x="565" y="13270"/>
                      <a:pt x="663" y="13270"/>
                    </a:cubicBezTo>
                    <a:close/>
                    <a:moveTo>
                      <a:pt x="7739" y="15774"/>
                    </a:moveTo>
                    <a:cubicBezTo>
                      <a:pt x="7970" y="15774"/>
                      <a:pt x="7534" y="16534"/>
                      <a:pt x="7517" y="16568"/>
                    </a:cubicBezTo>
                    <a:cubicBezTo>
                      <a:pt x="7266" y="17015"/>
                      <a:pt x="6909" y="17391"/>
                      <a:pt x="6497" y="17695"/>
                    </a:cubicBezTo>
                    <a:cubicBezTo>
                      <a:pt x="6085" y="17981"/>
                      <a:pt x="5602" y="18053"/>
                      <a:pt x="5137" y="18107"/>
                    </a:cubicBezTo>
                    <a:cubicBezTo>
                      <a:pt x="5495" y="17892"/>
                      <a:pt x="5817" y="17588"/>
                      <a:pt x="6050" y="17230"/>
                    </a:cubicBezTo>
                    <a:cubicBezTo>
                      <a:pt x="6062" y="17192"/>
                      <a:pt x="6030" y="17154"/>
                      <a:pt x="5991" y="17154"/>
                    </a:cubicBezTo>
                    <a:cubicBezTo>
                      <a:pt x="5975" y="17154"/>
                      <a:pt x="5958" y="17160"/>
                      <a:pt x="5942" y="17176"/>
                    </a:cubicBezTo>
                    <a:cubicBezTo>
                      <a:pt x="5620" y="17606"/>
                      <a:pt x="5208" y="17946"/>
                      <a:pt x="4707" y="18160"/>
                    </a:cubicBezTo>
                    <a:lnTo>
                      <a:pt x="4690" y="18160"/>
                    </a:lnTo>
                    <a:cubicBezTo>
                      <a:pt x="5030" y="17802"/>
                      <a:pt x="5316" y="17409"/>
                      <a:pt x="5674" y="17051"/>
                    </a:cubicBezTo>
                    <a:cubicBezTo>
                      <a:pt x="6246" y="16478"/>
                      <a:pt x="6944" y="16049"/>
                      <a:pt x="7696" y="15780"/>
                    </a:cubicBezTo>
                    <a:cubicBezTo>
                      <a:pt x="7712" y="15776"/>
                      <a:pt x="7726" y="15774"/>
                      <a:pt x="7739" y="15774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2"/>
                    </a:cubicBezTo>
                    <a:cubicBezTo>
                      <a:pt x="3813" y="1017"/>
                      <a:pt x="3866" y="2932"/>
                      <a:pt x="4439" y="4113"/>
                    </a:cubicBezTo>
                    <a:cubicBezTo>
                      <a:pt x="4403" y="4327"/>
                      <a:pt x="4367" y="4542"/>
                      <a:pt x="4314" y="4757"/>
                    </a:cubicBezTo>
                    <a:cubicBezTo>
                      <a:pt x="4278" y="4882"/>
                      <a:pt x="4224" y="5025"/>
                      <a:pt x="4188" y="5151"/>
                    </a:cubicBezTo>
                    <a:cubicBezTo>
                      <a:pt x="4117" y="4775"/>
                      <a:pt x="4045" y="4399"/>
                      <a:pt x="3938" y="4023"/>
                    </a:cubicBezTo>
                    <a:cubicBezTo>
                      <a:pt x="4153" y="3397"/>
                      <a:pt x="3956" y="2538"/>
                      <a:pt x="3777" y="1965"/>
                    </a:cubicBezTo>
                    <a:cubicBezTo>
                      <a:pt x="3544" y="1267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8"/>
                      <a:pt x="3813" y="4184"/>
                      <a:pt x="3848" y="4184"/>
                    </a:cubicBezTo>
                    <a:cubicBezTo>
                      <a:pt x="3938" y="4614"/>
                      <a:pt x="4009" y="5043"/>
                      <a:pt x="4081" y="5473"/>
                    </a:cubicBezTo>
                    <a:cubicBezTo>
                      <a:pt x="4063" y="5544"/>
                      <a:pt x="4045" y="5598"/>
                      <a:pt x="4045" y="5669"/>
                    </a:cubicBezTo>
                    <a:cubicBezTo>
                      <a:pt x="4045" y="5705"/>
                      <a:pt x="4063" y="5741"/>
                      <a:pt x="4117" y="5759"/>
                    </a:cubicBezTo>
                    <a:cubicBezTo>
                      <a:pt x="4117" y="5848"/>
                      <a:pt x="4135" y="5938"/>
                      <a:pt x="4135" y="6027"/>
                    </a:cubicBezTo>
                    <a:cubicBezTo>
                      <a:pt x="4045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42"/>
                      <a:pt x="3222" y="3934"/>
                      <a:pt x="2649" y="3361"/>
                    </a:cubicBezTo>
                    <a:cubicBezTo>
                      <a:pt x="2445" y="3141"/>
                      <a:pt x="1842" y="2440"/>
                      <a:pt x="1407" y="2440"/>
                    </a:cubicBezTo>
                    <a:cubicBezTo>
                      <a:pt x="1346" y="2440"/>
                      <a:pt x="1289" y="2453"/>
                      <a:pt x="1236" y="2484"/>
                    </a:cubicBezTo>
                    <a:cubicBezTo>
                      <a:pt x="735" y="2753"/>
                      <a:pt x="1612" y="3773"/>
                      <a:pt x="1737" y="4041"/>
                    </a:cubicBezTo>
                    <a:cubicBezTo>
                      <a:pt x="2108" y="4817"/>
                      <a:pt x="2623" y="5896"/>
                      <a:pt x="3581" y="5896"/>
                    </a:cubicBezTo>
                    <a:cubicBezTo>
                      <a:pt x="3639" y="5896"/>
                      <a:pt x="3698" y="5892"/>
                      <a:pt x="3759" y="5884"/>
                    </a:cubicBezTo>
                    <a:cubicBezTo>
                      <a:pt x="3777" y="5866"/>
                      <a:pt x="3795" y="5866"/>
                      <a:pt x="3795" y="5848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78" y="9266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4"/>
                      <a:pt x="3634" y="8568"/>
                      <a:pt x="3580" y="8515"/>
                    </a:cubicBezTo>
                    <a:cubicBezTo>
                      <a:pt x="3616" y="8497"/>
                      <a:pt x="3634" y="8443"/>
                      <a:pt x="3616" y="8390"/>
                    </a:cubicBezTo>
                    <a:cubicBezTo>
                      <a:pt x="3186" y="7352"/>
                      <a:pt x="2005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1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1" y="11467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4"/>
                      <a:pt x="2864" y="10895"/>
                      <a:pt x="2345" y="10447"/>
                    </a:cubicBezTo>
                    <a:cubicBezTo>
                      <a:pt x="1732" y="9939"/>
                      <a:pt x="963" y="9516"/>
                      <a:pt x="158" y="9516"/>
                    </a:cubicBezTo>
                    <a:cubicBezTo>
                      <a:pt x="142" y="9516"/>
                      <a:pt x="125" y="9517"/>
                      <a:pt x="108" y="9517"/>
                    </a:cubicBezTo>
                    <a:cubicBezTo>
                      <a:pt x="37" y="9517"/>
                      <a:pt x="1" y="9588"/>
                      <a:pt x="19" y="9642"/>
                    </a:cubicBezTo>
                    <a:cubicBezTo>
                      <a:pt x="144" y="10447"/>
                      <a:pt x="842" y="11110"/>
                      <a:pt x="1361" y="11700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0"/>
                      <a:pt x="3616" y="12720"/>
                    </a:cubicBezTo>
                    <a:cubicBezTo>
                      <a:pt x="3759" y="12935"/>
                      <a:pt x="3884" y="13185"/>
                      <a:pt x="3992" y="13418"/>
                    </a:cubicBezTo>
                    <a:cubicBezTo>
                      <a:pt x="3902" y="14581"/>
                      <a:pt x="3795" y="15744"/>
                      <a:pt x="3652" y="16908"/>
                    </a:cubicBezTo>
                    <a:cubicBezTo>
                      <a:pt x="3580" y="16729"/>
                      <a:pt x="3491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05" y="13006"/>
                      <a:pt x="269" y="13060"/>
                      <a:pt x="269" y="13114"/>
                    </a:cubicBezTo>
                    <a:cubicBezTo>
                      <a:pt x="359" y="14706"/>
                      <a:pt x="1629" y="16764"/>
                      <a:pt x="3401" y="16800"/>
                    </a:cubicBezTo>
                    <a:cubicBezTo>
                      <a:pt x="3473" y="16997"/>
                      <a:pt x="3544" y="17212"/>
                      <a:pt x="3562" y="17444"/>
                    </a:cubicBezTo>
                    <a:cubicBezTo>
                      <a:pt x="3419" y="18572"/>
                      <a:pt x="3204" y="19681"/>
                      <a:pt x="2936" y="20791"/>
                    </a:cubicBezTo>
                    <a:cubicBezTo>
                      <a:pt x="2914" y="20844"/>
                      <a:pt x="2950" y="20878"/>
                      <a:pt x="2990" y="20878"/>
                    </a:cubicBezTo>
                    <a:cubicBezTo>
                      <a:pt x="3018" y="20878"/>
                      <a:pt x="3047" y="20863"/>
                      <a:pt x="3061" y="20827"/>
                    </a:cubicBezTo>
                    <a:cubicBezTo>
                      <a:pt x="3329" y="20129"/>
                      <a:pt x="3526" y="19413"/>
                      <a:pt x="3669" y="18661"/>
                    </a:cubicBezTo>
                    <a:cubicBezTo>
                      <a:pt x="3974" y="18572"/>
                      <a:pt x="4260" y="18464"/>
                      <a:pt x="4546" y="18339"/>
                    </a:cubicBezTo>
                    <a:cubicBezTo>
                      <a:pt x="5334" y="18250"/>
                      <a:pt x="6139" y="18214"/>
                      <a:pt x="6783" y="17659"/>
                    </a:cubicBezTo>
                    <a:cubicBezTo>
                      <a:pt x="7410" y="17104"/>
                      <a:pt x="7839" y="16353"/>
                      <a:pt x="8179" y="15565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25" y="15476"/>
                    </a:lnTo>
                    <a:cubicBezTo>
                      <a:pt x="7374" y="15548"/>
                      <a:pt x="6801" y="15905"/>
                      <a:pt x="6211" y="16335"/>
                    </a:cubicBezTo>
                    <a:cubicBezTo>
                      <a:pt x="5495" y="16872"/>
                      <a:pt x="5065" y="17588"/>
                      <a:pt x="4421" y="18178"/>
                    </a:cubicBezTo>
                    <a:lnTo>
                      <a:pt x="4385" y="18178"/>
                    </a:lnTo>
                    <a:cubicBezTo>
                      <a:pt x="4332" y="18196"/>
                      <a:pt x="4296" y="18232"/>
                      <a:pt x="4314" y="18286"/>
                    </a:cubicBezTo>
                    <a:cubicBezTo>
                      <a:pt x="4135" y="18357"/>
                      <a:pt x="3938" y="18429"/>
                      <a:pt x="3759" y="18500"/>
                    </a:cubicBezTo>
                    <a:cubicBezTo>
                      <a:pt x="3902" y="17802"/>
                      <a:pt x="3992" y="17087"/>
                      <a:pt x="4081" y="16371"/>
                    </a:cubicBezTo>
                    <a:cubicBezTo>
                      <a:pt x="4457" y="16120"/>
                      <a:pt x="4797" y="15834"/>
                      <a:pt x="5101" y="15494"/>
                    </a:cubicBezTo>
                    <a:lnTo>
                      <a:pt x="5119" y="15494"/>
                    </a:lnTo>
                    <a:cubicBezTo>
                      <a:pt x="6998" y="14724"/>
                      <a:pt x="8430" y="12720"/>
                      <a:pt x="8465" y="10662"/>
                    </a:cubicBezTo>
                    <a:cubicBezTo>
                      <a:pt x="8465" y="10609"/>
                      <a:pt x="8430" y="10555"/>
                      <a:pt x="8358" y="10555"/>
                    </a:cubicBezTo>
                    <a:cubicBezTo>
                      <a:pt x="7463" y="10644"/>
                      <a:pt x="6801" y="11503"/>
                      <a:pt x="6282" y="12165"/>
                    </a:cubicBezTo>
                    <a:cubicBezTo>
                      <a:pt x="5459" y="13185"/>
                      <a:pt x="5101" y="14366"/>
                      <a:pt x="4582" y="15565"/>
                    </a:cubicBezTo>
                    <a:lnTo>
                      <a:pt x="4099" y="16084"/>
                    </a:lnTo>
                    <a:cubicBezTo>
                      <a:pt x="4224" y="14760"/>
                      <a:pt x="4278" y="13418"/>
                      <a:pt x="4349" y="12147"/>
                    </a:cubicBezTo>
                    <a:cubicBezTo>
                      <a:pt x="4582" y="11933"/>
                      <a:pt x="4779" y="11682"/>
                      <a:pt x="4976" y="11414"/>
                    </a:cubicBezTo>
                    <a:cubicBezTo>
                      <a:pt x="4976" y="11449"/>
                      <a:pt x="5006" y="11476"/>
                      <a:pt x="5042" y="11476"/>
                    </a:cubicBezTo>
                    <a:cubicBezTo>
                      <a:pt x="5061" y="11476"/>
                      <a:pt x="5082" y="11468"/>
                      <a:pt x="5101" y="11450"/>
                    </a:cubicBezTo>
                    <a:cubicBezTo>
                      <a:pt x="6551" y="10269"/>
                      <a:pt x="7839" y="8407"/>
                      <a:pt x="7678" y="6439"/>
                    </a:cubicBezTo>
                    <a:cubicBezTo>
                      <a:pt x="7678" y="6369"/>
                      <a:pt x="7623" y="6320"/>
                      <a:pt x="7564" y="6320"/>
                    </a:cubicBezTo>
                    <a:cubicBezTo>
                      <a:pt x="7548" y="6320"/>
                      <a:pt x="7532" y="6324"/>
                      <a:pt x="7517" y="6332"/>
                    </a:cubicBezTo>
                    <a:cubicBezTo>
                      <a:pt x="5817" y="7316"/>
                      <a:pt x="4797" y="9159"/>
                      <a:pt x="4868" y="11127"/>
                    </a:cubicBezTo>
                    <a:lnTo>
                      <a:pt x="4367" y="11843"/>
                    </a:lnTo>
                    <a:cubicBezTo>
                      <a:pt x="4439" y="10662"/>
                      <a:pt x="4493" y="9481"/>
                      <a:pt x="4475" y="8300"/>
                    </a:cubicBezTo>
                    <a:cubicBezTo>
                      <a:pt x="4815" y="7871"/>
                      <a:pt x="5083" y="7369"/>
                      <a:pt x="5244" y="6851"/>
                    </a:cubicBezTo>
                    <a:cubicBezTo>
                      <a:pt x="6175" y="5616"/>
                      <a:pt x="7052" y="4202"/>
                      <a:pt x="6676" y="2627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6"/>
                      <a:pt x="6533" y="2556"/>
                    </a:cubicBezTo>
                    <a:cubicBezTo>
                      <a:pt x="5262" y="3236"/>
                      <a:pt x="4600" y="5705"/>
                      <a:pt x="4922" y="7065"/>
                    </a:cubicBezTo>
                    <a:cubicBezTo>
                      <a:pt x="4797" y="7387"/>
                      <a:pt x="4636" y="7710"/>
                      <a:pt x="4457" y="8014"/>
                    </a:cubicBezTo>
                    <a:cubicBezTo>
                      <a:pt x="4439" y="7208"/>
                      <a:pt x="4367" y="6421"/>
                      <a:pt x="4260" y="5634"/>
                    </a:cubicBezTo>
                    <a:cubicBezTo>
                      <a:pt x="4403" y="5168"/>
                      <a:pt x="4511" y="4667"/>
                      <a:pt x="4564" y="4166"/>
                    </a:cubicBezTo>
                    <a:cubicBezTo>
                      <a:pt x="4582" y="4166"/>
                      <a:pt x="4600" y="4148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1"/>
                      <a:pt x="5262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2"/>
              <p:cNvSpPr/>
              <p:nvPr/>
            </p:nvSpPr>
            <p:spPr>
              <a:xfrm>
                <a:off x="6533175" y="2118700"/>
                <a:ext cx="21210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4" h="20879" extrusionOk="0">
                    <a:moveTo>
                      <a:pt x="3795" y="2736"/>
                    </a:moveTo>
                    <a:cubicBezTo>
                      <a:pt x="3455" y="3094"/>
                      <a:pt x="3168" y="3488"/>
                      <a:pt x="2810" y="3846"/>
                    </a:cubicBezTo>
                    <a:cubicBezTo>
                      <a:pt x="2238" y="4418"/>
                      <a:pt x="1540" y="4848"/>
                      <a:pt x="788" y="5116"/>
                    </a:cubicBezTo>
                    <a:cubicBezTo>
                      <a:pt x="772" y="5121"/>
                      <a:pt x="758" y="5123"/>
                      <a:pt x="745" y="5123"/>
                    </a:cubicBezTo>
                    <a:cubicBezTo>
                      <a:pt x="514" y="5123"/>
                      <a:pt x="950" y="4363"/>
                      <a:pt x="967" y="4329"/>
                    </a:cubicBezTo>
                    <a:cubicBezTo>
                      <a:pt x="1218" y="3899"/>
                      <a:pt x="1576" y="3506"/>
                      <a:pt x="1987" y="3219"/>
                    </a:cubicBezTo>
                    <a:cubicBezTo>
                      <a:pt x="2399" y="2915"/>
                      <a:pt x="2882" y="2861"/>
                      <a:pt x="3347" y="2808"/>
                    </a:cubicBezTo>
                    <a:lnTo>
                      <a:pt x="3347" y="2808"/>
                    </a:lnTo>
                    <a:cubicBezTo>
                      <a:pt x="2989" y="3005"/>
                      <a:pt x="2667" y="3309"/>
                      <a:pt x="2435" y="3667"/>
                    </a:cubicBezTo>
                    <a:cubicBezTo>
                      <a:pt x="2422" y="3705"/>
                      <a:pt x="2454" y="3743"/>
                      <a:pt x="2493" y="3743"/>
                    </a:cubicBezTo>
                    <a:cubicBezTo>
                      <a:pt x="2509" y="3743"/>
                      <a:pt x="2526" y="3736"/>
                      <a:pt x="2542" y="3720"/>
                    </a:cubicBezTo>
                    <a:cubicBezTo>
                      <a:pt x="2846" y="3291"/>
                      <a:pt x="3276" y="2951"/>
                      <a:pt x="3777" y="2736"/>
                    </a:cubicBezTo>
                    <a:close/>
                    <a:moveTo>
                      <a:pt x="5190" y="4168"/>
                    </a:moveTo>
                    <a:lnTo>
                      <a:pt x="5190" y="4168"/>
                    </a:lnTo>
                    <a:cubicBezTo>
                      <a:pt x="5996" y="4400"/>
                      <a:pt x="6712" y="4919"/>
                      <a:pt x="7195" y="5599"/>
                    </a:cubicBezTo>
                    <a:lnTo>
                      <a:pt x="7195" y="5617"/>
                    </a:lnTo>
                    <a:cubicBezTo>
                      <a:pt x="7463" y="5975"/>
                      <a:pt x="7660" y="6387"/>
                      <a:pt x="7803" y="6816"/>
                    </a:cubicBezTo>
                    <a:cubicBezTo>
                      <a:pt x="7857" y="6995"/>
                      <a:pt x="7911" y="7174"/>
                      <a:pt x="7928" y="7353"/>
                    </a:cubicBezTo>
                    <a:cubicBezTo>
                      <a:pt x="7964" y="7550"/>
                      <a:pt x="7906" y="7608"/>
                      <a:pt x="7810" y="7608"/>
                    </a:cubicBezTo>
                    <a:cubicBezTo>
                      <a:pt x="7714" y="7608"/>
                      <a:pt x="7579" y="7550"/>
                      <a:pt x="7463" y="7514"/>
                    </a:cubicBezTo>
                    <a:cubicBezTo>
                      <a:pt x="6318" y="7228"/>
                      <a:pt x="5888" y="6065"/>
                      <a:pt x="5513" y="5009"/>
                    </a:cubicBezTo>
                    <a:lnTo>
                      <a:pt x="5513" y="5009"/>
                    </a:lnTo>
                    <a:cubicBezTo>
                      <a:pt x="5709" y="5206"/>
                      <a:pt x="5924" y="5403"/>
                      <a:pt x="6139" y="5599"/>
                    </a:cubicBezTo>
                    <a:cubicBezTo>
                      <a:pt x="6147" y="5607"/>
                      <a:pt x="6157" y="5611"/>
                      <a:pt x="6167" y="5611"/>
                    </a:cubicBezTo>
                    <a:cubicBezTo>
                      <a:pt x="6202" y="5611"/>
                      <a:pt x="6238" y="5569"/>
                      <a:pt x="6211" y="5528"/>
                    </a:cubicBezTo>
                    <a:cubicBezTo>
                      <a:pt x="5888" y="5206"/>
                      <a:pt x="5602" y="4866"/>
                      <a:pt x="5316" y="4508"/>
                    </a:cubicBezTo>
                    <a:cubicBezTo>
                      <a:pt x="5280" y="4383"/>
                      <a:pt x="5226" y="4275"/>
                      <a:pt x="5190" y="4168"/>
                    </a:cubicBezTo>
                    <a:close/>
                    <a:moveTo>
                      <a:pt x="3580" y="5617"/>
                    </a:moveTo>
                    <a:lnTo>
                      <a:pt x="3580" y="5617"/>
                    </a:lnTo>
                    <a:cubicBezTo>
                      <a:pt x="3294" y="6244"/>
                      <a:pt x="3061" y="6906"/>
                      <a:pt x="2757" y="7550"/>
                    </a:cubicBezTo>
                    <a:lnTo>
                      <a:pt x="2810" y="7586"/>
                    </a:lnTo>
                    <a:cubicBezTo>
                      <a:pt x="2453" y="8337"/>
                      <a:pt x="1826" y="8982"/>
                      <a:pt x="1236" y="9554"/>
                    </a:cubicBezTo>
                    <a:cubicBezTo>
                      <a:pt x="992" y="9789"/>
                      <a:pt x="718" y="9994"/>
                      <a:pt x="536" y="9994"/>
                    </a:cubicBezTo>
                    <a:cubicBezTo>
                      <a:pt x="372" y="9994"/>
                      <a:pt x="282" y="9825"/>
                      <a:pt x="359" y="9357"/>
                    </a:cubicBezTo>
                    <a:cubicBezTo>
                      <a:pt x="484" y="8785"/>
                      <a:pt x="735" y="8230"/>
                      <a:pt x="1075" y="7729"/>
                    </a:cubicBezTo>
                    <a:cubicBezTo>
                      <a:pt x="1594" y="6888"/>
                      <a:pt x="2345" y="6315"/>
                      <a:pt x="3133" y="5778"/>
                    </a:cubicBezTo>
                    <a:lnTo>
                      <a:pt x="3133" y="5778"/>
                    </a:lnTo>
                    <a:cubicBezTo>
                      <a:pt x="2596" y="6458"/>
                      <a:pt x="2113" y="7174"/>
                      <a:pt x="1683" y="7926"/>
                    </a:cubicBezTo>
                    <a:cubicBezTo>
                      <a:pt x="1670" y="7964"/>
                      <a:pt x="1702" y="8002"/>
                      <a:pt x="1741" y="8002"/>
                    </a:cubicBezTo>
                    <a:cubicBezTo>
                      <a:pt x="1757" y="8002"/>
                      <a:pt x="1775" y="7995"/>
                      <a:pt x="1790" y="7979"/>
                    </a:cubicBezTo>
                    <a:cubicBezTo>
                      <a:pt x="2291" y="7120"/>
                      <a:pt x="2900" y="6333"/>
                      <a:pt x="3580" y="5617"/>
                    </a:cubicBezTo>
                    <a:close/>
                    <a:moveTo>
                      <a:pt x="5085" y="8222"/>
                    </a:moveTo>
                    <a:cubicBezTo>
                      <a:pt x="5987" y="8222"/>
                      <a:pt x="6606" y="8845"/>
                      <a:pt x="7177" y="9501"/>
                    </a:cubicBezTo>
                    <a:lnTo>
                      <a:pt x="7177" y="9483"/>
                    </a:lnTo>
                    <a:cubicBezTo>
                      <a:pt x="7427" y="9769"/>
                      <a:pt x="7660" y="10055"/>
                      <a:pt x="7875" y="10359"/>
                    </a:cubicBezTo>
                    <a:cubicBezTo>
                      <a:pt x="7928" y="10448"/>
                      <a:pt x="8312" y="11094"/>
                      <a:pt x="8184" y="11094"/>
                    </a:cubicBezTo>
                    <a:cubicBezTo>
                      <a:pt x="8183" y="11094"/>
                      <a:pt x="8181" y="11093"/>
                      <a:pt x="8179" y="11093"/>
                    </a:cubicBezTo>
                    <a:cubicBezTo>
                      <a:pt x="7427" y="11057"/>
                      <a:pt x="6694" y="10538"/>
                      <a:pt x="6121" y="10055"/>
                    </a:cubicBezTo>
                    <a:cubicBezTo>
                      <a:pt x="5638" y="9644"/>
                      <a:pt x="5369" y="9143"/>
                      <a:pt x="5047" y="8659"/>
                    </a:cubicBezTo>
                    <a:lnTo>
                      <a:pt x="5047" y="8659"/>
                    </a:lnTo>
                    <a:cubicBezTo>
                      <a:pt x="5405" y="8928"/>
                      <a:pt x="5817" y="9161"/>
                      <a:pt x="6067" y="9339"/>
                    </a:cubicBezTo>
                    <a:cubicBezTo>
                      <a:pt x="6076" y="9345"/>
                      <a:pt x="6085" y="9348"/>
                      <a:pt x="6093" y="9348"/>
                    </a:cubicBezTo>
                    <a:cubicBezTo>
                      <a:pt x="6136" y="9348"/>
                      <a:pt x="6166" y="9280"/>
                      <a:pt x="6121" y="9250"/>
                    </a:cubicBezTo>
                    <a:cubicBezTo>
                      <a:pt x="5763" y="8999"/>
                      <a:pt x="5405" y="8731"/>
                      <a:pt x="5083" y="8427"/>
                    </a:cubicBezTo>
                    <a:cubicBezTo>
                      <a:pt x="5029" y="8373"/>
                      <a:pt x="4958" y="8302"/>
                      <a:pt x="4904" y="8230"/>
                    </a:cubicBezTo>
                    <a:cubicBezTo>
                      <a:pt x="4966" y="8224"/>
                      <a:pt x="5026" y="8222"/>
                      <a:pt x="5085" y="8222"/>
                    </a:cubicBezTo>
                    <a:close/>
                    <a:moveTo>
                      <a:pt x="3311" y="9733"/>
                    </a:moveTo>
                    <a:lnTo>
                      <a:pt x="3311" y="9733"/>
                    </a:lnTo>
                    <a:cubicBezTo>
                      <a:pt x="2864" y="10395"/>
                      <a:pt x="2470" y="11165"/>
                      <a:pt x="2077" y="11845"/>
                    </a:cubicBezTo>
                    <a:cubicBezTo>
                      <a:pt x="2064" y="11896"/>
                      <a:pt x="2106" y="11938"/>
                      <a:pt x="2144" y="11938"/>
                    </a:cubicBezTo>
                    <a:cubicBezTo>
                      <a:pt x="2159" y="11938"/>
                      <a:pt x="2174" y="11932"/>
                      <a:pt x="2184" y="11916"/>
                    </a:cubicBezTo>
                    <a:cubicBezTo>
                      <a:pt x="2578" y="11254"/>
                      <a:pt x="3007" y="10628"/>
                      <a:pt x="3437" y="10002"/>
                    </a:cubicBezTo>
                    <a:lnTo>
                      <a:pt x="3437" y="10002"/>
                    </a:lnTo>
                    <a:cubicBezTo>
                      <a:pt x="3204" y="11630"/>
                      <a:pt x="2775" y="12972"/>
                      <a:pt x="1343" y="14028"/>
                    </a:cubicBezTo>
                    <a:cubicBezTo>
                      <a:pt x="1253" y="14094"/>
                      <a:pt x="1185" y="14124"/>
                      <a:pt x="1134" y="14124"/>
                    </a:cubicBezTo>
                    <a:cubicBezTo>
                      <a:pt x="721" y="14124"/>
                      <a:pt x="1502" y="12134"/>
                      <a:pt x="1629" y="11863"/>
                    </a:cubicBezTo>
                    <a:cubicBezTo>
                      <a:pt x="2023" y="11004"/>
                      <a:pt x="2703" y="10413"/>
                      <a:pt x="3311" y="9733"/>
                    </a:cubicBezTo>
                    <a:close/>
                    <a:moveTo>
                      <a:pt x="5087" y="12048"/>
                    </a:moveTo>
                    <a:cubicBezTo>
                      <a:pt x="6066" y="12048"/>
                      <a:pt x="6997" y="13133"/>
                      <a:pt x="7374" y="13903"/>
                    </a:cubicBezTo>
                    <a:cubicBezTo>
                      <a:pt x="7427" y="14028"/>
                      <a:pt x="7642" y="14547"/>
                      <a:pt x="7481" y="14547"/>
                    </a:cubicBezTo>
                    <a:cubicBezTo>
                      <a:pt x="7034" y="14529"/>
                      <a:pt x="6640" y="14243"/>
                      <a:pt x="6300" y="13974"/>
                    </a:cubicBezTo>
                    <a:cubicBezTo>
                      <a:pt x="5799" y="13563"/>
                      <a:pt x="5513" y="12990"/>
                      <a:pt x="5101" y="12507"/>
                    </a:cubicBezTo>
                    <a:lnTo>
                      <a:pt x="5101" y="12507"/>
                    </a:lnTo>
                    <a:cubicBezTo>
                      <a:pt x="5423" y="12740"/>
                      <a:pt x="5763" y="12954"/>
                      <a:pt x="6085" y="13169"/>
                    </a:cubicBezTo>
                    <a:cubicBezTo>
                      <a:pt x="6092" y="13176"/>
                      <a:pt x="6099" y="13179"/>
                      <a:pt x="6105" y="13179"/>
                    </a:cubicBezTo>
                    <a:cubicBezTo>
                      <a:pt x="6132" y="13179"/>
                      <a:pt x="6150" y="13126"/>
                      <a:pt x="6121" y="13097"/>
                    </a:cubicBezTo>
                    <a:cubicBezTo>
                      <a:pt x="5727" y="12793"/>
                      <a:pt x="5334" y="12525"/>
                      <a:pt x="4958" y="12221"/>
                    </a:cubicBezTo>
                    <a:cubicBezTo>
                      <a:pt x="4904" y="12167"/>
                      <a:pt x="4850" y="12131"/>
                      <a:pt x="4815" y="12077"/>
                    </a:cubicBezTo>
                    <a:cubicBezTo>
                      <a:pt x="4906" y="12058"/>
                      <a:pt x="4997" y="12048"/>
                      <a:pt x="5087" y="12048"/>
                    </a:cubicBezTo>
                    <a:close/>
                    <a:moveTo>
                      <a:pt x="3419" y="14064"/>
                    </a:moveTo>
                    <a:lnTo>
                      <a:pt x="3419" y="14064"/>
                    </a:lnTo>
                    <a:cubicBezTo>
                      <a:pt x="3455" y="15191"/>
                      <a:pt x="3186" y="16319"/>
                      <a:pt x="2649" y="17321"/>
                    </a:cubicBezTo>
                    <a:cubicBezTo>
                      <a:pt x="2488" y="17625"/>
                      <a:pt x="2256" y="17875"/>
                      <a:pt x="1987" y="18072"/>
                    </a:cubicBezTo>
                    <a:cubicBezTo>
                      <a:pt x="1987" y="18073"/>
                      <a:pt x="1986" y="18073"/>
                      <a:pt x="1985" y="18073"/>
                    </a:cubicBezTo>
                    <a:cubicBezTo>
                      <a:pt x="1935" y="18073"/>
                      <a:pt x="1988" y="16728"/>
                      <a:pt x="2041" y="16551"/>
                    </a:cubicBezTo>
                    <a:cubicBezTo>
                      <a:pt x="2220" y="15889"/>
                      <a:pt x="2596" y="15316"/>
                      <a:pt x="2989" y="14744"/>
                    </a:cubicBezTo>
                    <a:lnTo>
                      <a:pt x="2989" y="14744"/>
                    </a:lnTo>
                    <a:cubicBezTo>
                      <a:pt x="2828" y="15209"/>
                      <a:pt x="2703" y="15656"/>
                      <a:pt x="2542" y="16086"/>
                    </a:cubicBezTo>
                    <a:cubicBezTo>
                      <a:pt x="2521" y="16118"/>
                      <a:pt x="2551" y="16144"/>
                      <a:pt x="2582" y="16144"/>
                    </a:cubicBezTo>
                    <a:cubicBezTo>
                      <a:pt x="2603" y="16144"/>
                      <a:pt x="2624" y="16132"/>
                      <a:pt x="2631" y="16104"/>
                    </a:cubicBezTo>
                    <a:cubicBezTo>
                      <a:pt x="2918" y="15442"/>
                      <a:pt x="3150" y="14744"/>
                      <a:pt x="3419" y="14064"/>
                    </a:cubicBezTo>
                    <a:close/>
                    <a:moveTo>
                      <a:pt x="4689" y="15066"/>
                    </a:moveTo>
                    <a:cubicBezTo>
                      <a:pt x="5727" y="15120"/>
                      <a:pt x="6175" y="16050"/>
                      <a:pt x="6568" y="16873"/>
                    </a:cubicBezTo>
                    <a:lnTo>
                      <a:pt x="6551" y="16891"/>
                    </a:lnTo>
                    <a:cubicBezTo>
                      <a:pt x="6676" y="17142"/>
                      <a:pt x="6819" y="17339"/>
                      <a:pt x="6944" y="17571"/>
                    </a:cubicBezTo>
                    <a:cubicBezTo>
                      <a:pt x="7084" y="17809"/>
                      <a:pt x="7180" y="18167"/>
                      <a:pt x="6985" y="18167"/>
                    </a:cubicBezTo>
                    <a:cubicBezTo>
                      <a:pt x="6930" y="18167"/>
                      <a:pt x="6853" y="18139"/>
                      <a:pt x="6747" y="18072"/>
                    </a:cubicBezTo>
                    <a:cubicBezTo>
                      <a:pt x="6354" y="17786"/>
                      <a:pt x="5978" y="17446"/>
                      <a:pt x="5656" y="17070"/>
                    </a:cubicBezTo>
                    <a:cubicBezTo>
                      <a:pt x="5459" y="16855"/>
                      <a:pt x="5280" y="16623"/>
                      <a:pt x="5119" y="16354"/>
                    </a:cubicBezTo>
                    <a:cubicBezTo>
                      <a:pt x="5012" y="16104"/>
                      <a:pt x="4904" y="15835"/>
                      <a:pt x="4833" y="15567"/>
                    </a:cubicBezTo>
                    <a:lnTo>
                      <a:pt x="4833" y="15567"/>
                    </a:lnTo>
                    <a:cubicBezTo>
                      <a:pt x="5065" y="15853"/>
                      <a:pt x="5280" y="16158"/>
                      <a:pt x="5513" y="16462"/>
                    </a:cubicBezTo>
                    <a:cubicBezTo>
                      <a:pt x="5517" y="16467"/>
                      <a:pt x="5525" y="16469"/>
                      <a:pt x="5533" y="16469"/>
                    </a:cubicBezTo>
                    <a:cubicBezTo>
                      <a:pt x="5554" y="16469"/>
                      <a:pt x="5579" y="16452"/>
                      <a:pt x="5566" y="16426"/>
                    </a:cubicBezTo>
                    <a:cubicBezTo>
                      <a:pt x="5423" y="16050"/>
                      <a:pt x="5208" y="15710"/>
                      <a:pt x="4940" y="15406"/>
                    </a:cubicBezTo>
                    <a:cubicBezTo>
                      <a:pt x="4850" y="15299"/>
                      <a:pt x="4779" y="15173"/>
                      <a:pt x="4689" y="15066"/>
                    </a:cubicBezTo>
                    <a:close/>
                    <a:moveTo>
                      <a:pt x="4707" y="17106"/>
                    </a:moveTo>
                    <a:cubicBezTo>
                      <a:pt x="5065" y="17535"/>
                      <a:pt x="5387" y="17983"/>
                      <a:pt x="5692" y="18466"/>
                    </a:cubicBezTo>
                    <a:cubicBezTo>
                      <a:pt x="5906" y="18842"/>
                      <a:pt x="6032" y="19253"/>
                      <a:pt x="6067" y="19683"/>
                    </a:cubicBezTo>
                    <a:cubicBezTo>
                      <a:pt x="6089" y="19904"/>
                      <a:pt x="6018" y="19979"/>
                      <a:pt x="5910" y="19979"/>
                    </a:cubicBezTo>
                    <a:cubicBezTo>
                      <a:pt x="5754" y="19979"/>
                      <a:pt x="5524" y="19824"/>
                      <a:pt x="5387" y="19719"/>
                    </a:cubicBezTo>
                    <a:cubicBezTo>
                      <a:pt x="4725" y="19164"/>
                      <a:pt x="4707" y="18323"/>
                      <a:pt x="4707" y="17518"/>
                    </a:cubicBezTo>
                    <a:lnTo>
                      <a:pt x="4707" y="17518"/>
                    </a:lnTo>
                    <a:cubicBezTo>
                      <a:pt x="4725" y="17607"/>
                      <a:pt x="4761" y="17679"/>
                      <a:pt x="4779" y="17768"/>
                    </a:cubicBezTo>
                    <a:lnTo>
                      <a:pt x="4779" y="17875"/>
                    </a:lnTo>
                    <a:lnTo>
                      <a:pt x="4797" y="17875"/>
                    </a:lnTo>
                    <a:lnTo>
                      <a:pt x="4797" y="17822"/>
                    </a:lnTo>
                    <a:cubicBezTo>
                      <a:pt x="4833" y="17911"/>
                      <a:pt x="4868" y="18019"/>
                      <a:pt x="4904" y="18126"/>
                    </a:cubicBezTo>
                    <a:cubicBezTo>
                      <a:pt x="4911" y="18140"/>
                      <a:pt x="4923" y="18145"/>
                      <a:pt x="4935" y="18145"/>
                    </a:cubicBezTo>
                    <a:cubicBezTo>
                      <a:pt x="4955" y="18145"/>
                      <a:pt x="4976" y="18130"/>
                      <a:pt x="4976" y="18108"/>
                    </a:cubicBezTo>
                    <a:cubicBezTo>
                      <a:pt x="4868" y="17786"/>
                      <a:pt x="4779" y="17446"/>
                      <a:pt x="4707" y="17124"/>
                    </a:cubicBezTo>
                    <a:lnTo>
                      <a:pt x="4707" y="17106"/>
                    </a:lnTo>
                    <a:close/>
                    <a:moveTo>
                      <a:pt x="3992" y="17088"/>
                    </a:moveTo>
                    <a:lnTo>
                      <a:pt x="3992" y="17088"/>
                    </a:lnTo>
                    <a:cubicBezTo>
                      <a:pt x="4260" y="18108"/>
                      <a:pt x="4403" y="19253"/>
                      <a:pt x="3920" y="20220"/>
                    </a:cubicBezTo>
                    <a:lnTo>
                      <a:pt x="3938" y="20220"/>
                    </a:lnTo>
                    <a:cubicBezTo>
                      <a:pt x="3859" y="20382"/>
                      <a:pt x="3793" y="20445"/>
                      <a:pt x="3738" y="20445"/>
                    </a:cubicBezTo>
                    <a:cubicBezTo>
                      <a:pt x="3607" y="20445"/>
                      <a:pt x="3544" y="20082"/>
                      <a:pt x="3544" y="19880"/>
                    </a:cubicBezTo>
                    <a:cubicBezTo>
                      <a:pt x="3544" y="19593"/>
                      <a:pt x="3562" y="19325"/>
                      <a:pt x="3580" y="19057"/>
                    </a:cubicBezTo>
                    <a:cubicBezTo>
                      <a:pt x="3616" y="18573"/>
                      <a:pt x="3705" y="18126"/>
                      <a:pt x="3813" y="17661"/>
                    </a:cubicBezTo>
                    <a:lnTo>
                      <a:pt x="3813" y="17661"/>
                    </a:lnTo>
                    <a:cubicBezTo>
                      <a:pt x="3777" y="17893"/>
                      <a:pt x="3795" y="18144"/>
                      <a:pt x="3848" y="18359"/>
                    </a:cubicBezTo>
                    <a:cubicBezTo>
                      <a:pt x="3848" y="18377"/>
                      <a:pt x="3848" y="18377"/>
                      <a:pt x="3866" y="18377"/>
                    </a:cubicBezTo>
                    <a:lnTo>
                      <a:pt x="3884" y="18377"/>
                    </a:lnTo>
                    <a:cubicBezTo>
                      <a:pt x="3884" y="18377"/>
                      <a:pt x="3902" y="18377"/>
                      <a:pt x="3902" y="18359"/>
                    </a:cubicBezTo>
                    <a:cubicBezTo>
                      <a:pt x="4009" y="18108"/>
                      <a:pt x="3956" y="17679"/>
                      <a:pt x="3974" y="17410"/>
                    </a:cubicBezTo>
                    <a:cubicBezTo>
                      <a:pt x="3974" y="17303"/>
                      <a:pt x="3992" y="17195"/>
                      <a:pt x="3992" y="17088"/>
                    </a:cubicBezTo>
                    <a:close/>
                    <a:moveTo>
                      <a:pt x="5481" y="0"/>
                    </a:moveTo>
                    <a:cubicBezTo>
                      <a:pt x="5455" y="0"/>
                      <a:pt x="5430" y="16"/>
                      <a:pt x="5423" y="52"/>
                    </a:cubicBezTo>
                    <a:cubicBezTo>
                      <a:pt x="5155" y="750"/>
                      <a:pt x="4940" y="1466"/>
                      <a:pt x="4797" y="2199"/>
                    </a:cubicBezTo>
                    <a:cubicBezTo>
                      <a:pt x="4510" y="2307"/>
                      <a:pt x="4224" y="2414"/>
                      <a:pt x="3938" y="2539"/>
                    </a:cubicBezTo>
                    <a:cubicBezTo>
                      <a:pt x="3133" y="2629"/>
                      <a:pt x="2345" y="2647"/>
                      <a:pt x="1701" y="3219"/>
                    </a:cubicBezTo>
                    <a:cubicBezTo>
                      <a:pt x="1057" y="3774"/>
                      <a:pt x="645" y="4508"/>
                      <a:pt x="287" y="5313"/>
                    </a:cubicBezTo>
                    <a:cubicBezTo>
                      <a:pt x="269" y="5385"/>
                      <a:pt x="323" y="5456"/>
                      <a:pt x="395" y="5456"/>
                    </a:cubicBezTo>
                    <a:lnTo>
                      <a:pt x="359" y="5403"/>
                    </a:lnTo>
                    <a:cubicBezTo>
                      <a:pt x="1092" y="5331"/>
                      <a:pt x="1665" y="4973"/>
                      <a:pt x="2256" y="4544"/>
                    </a:cubicBezTo>
                    <a:cubicBezTo>
                      <a:pt x="2971" y="3989"/>
                      <a:pt x="3419" y="3291"/>
                      <a:pt x="4045" y="2682"/>
                    </a:cubicBezTo>
                    <a:lnTo>
                      <a:pt x="4081" y="2682"/>
                    </a:lnTo>
                    <a:cubicBezTo>
                      <a:pt x="4135" y="2682"/>
                      <a:pt x="4170" y="2629"/>
                      <a:pt x="4170" y="2593"/>
                    </a:cubicBezTo>
                    <a:cubicBezTo>
                      <a:pt x="4349" y="2521"/>
                      <a:pt x="4528" y="2450"/>
                      <a:pt x="4707" y="2378"/>
                    </a:cubicBezTo>
                    <a:lnTo>
                      <a:pt x="4707" y="2378"/>
                    </a:lnTo>
                    <a:cubicBezTo>
                      <a:pt x="4582" y="3076"/>
                      <a:pt x="4475" y="3792"/>
                      <a:pt x="4403" y="4508"/>
                    </a:cubicBezTo>
                    <a:cubicBezTo>
                      <a:pt x="4027" y="4758"/>
                      <a:pt x="3669" y="5045"/>
                      <a:pt x="3383" y="5385"/>
                    </a:cubicBezTo>
                    <a:lnTo>
                      <a:pt x="3365" y="5385"/>
                    </a:lnTo>
                    <a:cubicBezTo>
                      <a:pt x="1468" y="6154"/>
                      <a:pt x="37" y="8158"/>
                      <a:pt x="1" y="10198"/>
                    </a:cubicBezTo>
                    <a:cubicBezTo>
                      <a:pt x="1" y="10270"/>
                      <a:pt x="55" y="10324"/>
                      <a:pt x="108" y="10324"/>
                    </a:cubicBezTo>
                    <a:cubicBezTo>
                      <a:pt x="1021" y="10216"/>
                      <a:pt x="1683" y="9375"/>
                      <a:pt x="2202" y="8713"/>
                    </a:cubicBezTo>
                    <a:cubicBezTo>
                      <a:pt x="3025" y="7693"/>
                      <a:pt x="3383" y="6494"/>
                      <a:pt x="3884" y="5313"/>
                    </a:cubicBezTo>
                    <a:lnTo>
                      <a:pt x="4385" y="4794"/>
                    </a:lnTo>
                    <a:lnTo>
                      <a:pt x="4385" y="4794"/>
                    </a:lnTo>
                    <a:cubicBezTo>
                      <a:pt x="4260" y="6118"/>
                      <a:pt x="4206" y="7443"/>
                      <a:pt x="4117" y="8713"/>
                    </a:cubicBezTo>
                    <a:cubicBezTo>
                      <a:pt x="3902" y="8946"/>
                      <a:pt x="3687" y="9196"/>
                      <a:pt x="3508" y="9447"/>
                    </a:cubicBezTo>
                    <a:cubicBezTo>
                      <a:pt x="3497" y="9412"/>
                      <a:pt x="3463" y="9392"/>
                      <a:pt x="3431" y="9392"/>
                    </a:cubicBezTo>
                    <a:cubicBezTo>
                      <a:pt x="3413" y="9392"/>
                      <a:pt x="3396" y="9398"/>
                      <a:pt x="3383" y="9411"/>
                    </a:cubicBezTo>
                    <a:cubicBezTo>
                      <a:pt x="1916" y="10610"/>
                      <a:pt x="627" y="12471"/>
                      <a:pt x="788" y="14440"/>
                    </a:cubicBezTo>
                    <a:cubicBezTo>
                      <a:pt x="788" y="14510"/>
                      <a:pt x="844" y="14558"/>
                      <a:pt x="911" y="14558"/>
                    </a:cubicBezTo>
                    <a:cubicBezTo>
                      <a:pt x="929" y="14558"/>
                      <a:pt x="948" y="14555"/>
                      <a:pt x="967" y="14547"/>
                    </a:cubicBezTo>
                    <a:cubicBezTo>
                      <a:pt x="2649" y="13563"/>
                      <a:pt x="3669" y="11720"/>
                      <a:pt x="3616" y="9751"/>
                    </a:cubicBezTo>
                    <a:lnTo>
                      <a:pt x="4099" y="9035"/>
                    </a:lnTo>
                    <a:lnTo>
                      <a:pt x="4099" y="9035"/>
                    </a:lnTo>
                    <a:cubicBezTo>
                      <a:pt x="4027" y="10216"/>
                      <a:pt x="3974" y="11397"/>
                      <a:pt x="4009" y="12561"/>
                    </a:cubicBezTo>
                    <a:cubicBezTo>
                      <a:pt x="3669" y="13008"/>
                      <a:pt x="3401" y="13509"/>
                      <a:pt x="3222" y="14028"/>
                    </a:cubicBezTo>
                    <a:cubicBezTo>
                      <a:pt x="2291" y="15245"/>
                      <a:pt x="1415" y="16676"/>
                      <a:pt x="1808" y="18251"/>
                    </a:cubicBezTo>
                    <a:cubicBezTo>
                      <a:pt x="1808" y="18304"/>
                      <a:pt x="1856" y="18337"/>
                      <a:pt x="1903" y="18337"/>
                    </a:cubicBezTo>
                    <a:cubicBezTo>
                      <a:pt x="1920" y="18337"/>
                      <a:pt x="1937" y="18332"/>
                      <a:pt x="1951" y="18323"/>
                    </a:cubicBezTo>
                    <a:cubicBezTo>
                      <a:pt x="3222" y="17643"/>
                      <a:pt x="3884" y="15173"/>
                      <a:pt x="3544" y="13795"/>
                    </a:cubicBezTo>
                    <a:cubicBezTo>
                      <a:pt x="3687" y="13473"/>
                      <a:pt x="3830" y="13169"/>
                      <a:pt x="4009" y="12865"/>
                    </a:cubicBezTo>
                    <a:cubicBezTo>
                      <a:pt x="4027" y="13652"/>
                      <a:pt x="4099" y="14457"/>
                      <a:pt x="4206" y="15227"/>
                    </a:cubicBezTo>
                    <a:cubicBezTo>
                      <a:pt x="4063" y="15710"/>
                      <a:pt x="3956" y="16211"/>
                      <a:pt x="3920" y="16694"/>
                    </a:cubicBezTo>
                    <a:cubicBezTo>
                      <a:pt x="3884" y="16712"/>
                      <a:pt x="3866" y="16730"/>
                      <a:pt x="3866" y="16766"/>
                    </a:cubicBezTo>
                    <a:cubicBezTo>
                      <a:pt x="3580" y="17500"/>
                      <a:pt x="3401" y="18269"/>
                      <a:pt x="3347" y="19057"/>
                    </a:cubicBezTo>
                    <a:cubicBezTo>
                      <a:pt x="3311" y="19647"/>
                      <a:pt x="3222" y="20291"/>
                      <a:pt x="3508" y="20828"/>
                    </a:cubicBezTo>
                    <a:cubicBezTo>
                      <a:pt x="3529" y="20859"/>
                      <a:pt x="3562" y="20878"/>
                      <a:pt x="3596" y="20878"/>
                    </a:cubicBezTo>
                    <a:cubicBezTo>
                      <a:pt x="3621" y="20878"/>
                      <a:pt x="3647" y="20869"/>
                      <a:pt x="3669" y="20846"/>
                    </a:cubicBezTo>
                    <a:cubicBezTo>
                      <a:pt x="4672" y="19862"/>
                      <a:pt x="4600" y="17947"/>
                      <a:pt x="4045" y="16748"/>
                    </a:cubicBezTo>
                    <a:cubicBezTo>
                      <a:pt x="4063" y="16551"/>
                      <a:pt x="4099" y="16336"/>
                      <a:pt x="4153" y="16122"/>
                    </a:cubicBezTo>
                    <a:cubicBezTo>
                      <a:pt x="4188" y="15979"/>
                      <a:pt x="4242" y="15853"/>
                      <a:pt x="4296" y="15728"/>
                    </a:cubicBezTo>
                    <a:cubicBezTo>
                      <a:pt x="4349" y="16104"/>
                      <a:pt x="4439" y="16480"/>
                      <a:pt x="4528" y="16855"/>
                    </a:cubicBezTo>
                    <a:cubicBezTo>
                      <a:pt x="4332" y="17482"/>
                      <a:pt x="4510" y="18341"/>
                      <a:pt x="4707" y="18913"/>
                    </a:cubicBezTo>
                    <a:cubicBezTo>
                      <a:pt x="4922" y="19611"/>
                      <a:pt x="5405" y="20148"/>
                      <a:pt x="6175" y="20220"/>
                    </a:cubicBezTo>
                    <a:cubicBezTo>
                      <a:pt x="6180" y="20222"/>
                      <a:pt x="6185" y="20223"/>
                      <a:pt x="6189" y="20223"/>
                    </a:cubicBezTo>
                    <a:cubicBezTo>
                      <a:pt x="6220" y="20223"/>
                      <a:pt x="6249" y="20179"/>
                      <a:pt x="6264" y="20148"/>
                    </a:cubicBezTo>
                    <a:cubicBezTo>
                      <a:pt x="6282" y="18860"/>
                      <a:pt x="5638" y="17768"/>
                      <a:pt x="4707" y="16927"/>
                    </a:cubicBezTo>
                    <a:lnTo>
                      <a:pt x="4707" y="16766"/>
                    </a:lnTo>
                    <a:cubicBezTo>
                      <a:pt x="4707" y="16730"/>
                      <a:pt x="4672" y="16694"/>
                      <a:pt x="4618" y="16694"/>
                    </a:cubicBezTo>
                    <a:cubicBezTo>
                      <a:pt x="4528" y="16265"/>
                      <a:pt x="4457" y="15835"/>
                      <a:pt x="4403" y="15406"/>
                    </a:cubicBezTo>
                    <a:cubicBezTo>
                      <a:pt x="4421" y="15334"/>
                      <a:pt x="4421" y="15263"/>
                      <a:pt x="4421" y="15209"/>
                    </a:cubicBezTo>
                    <a:cubicBezTo>
                      <a:pt x="4421" y="15155"/>
                      <a:pt x="4403" y="15120"/>
                      <a:pt x="4367" y="15120"/>
                    </a:cubicBezTo>
                    <a:cubicBezTo>
                      <a:pt x="4349" y="15030"/>
                      <a:pt x="4349" y="14941"/>
                      <a:pt x="4332" y="14851"/>
                    </a:cubicBezTo>
                    <a:lnTo>
                      <a:pt x="4332" y="14851"/>
                    </a:lnTo>
                    <a:cubicBezTo>
                      <a:pt x="4421" y="14994"/>
                      <a:pt x="4510" y="15120"/>
                      <a:pt x="4600" y="15245"/>
                    </a:cubicBezTo>
                    <a:lnTo>
                      <a:pt x="4725" y="15406"/>
                    </a:lnTo>
                    <a:cubicBezTo>
                      <a:pt x="4689" y="15424"/>
                      <a:pt x="4672" y="15460"/>
                      <a:pt x="4672" y="15495"/>
                    </a:cubicBezTo>
                    <a:cubicBezTo>
                      <a:pt x="4779" y="16336"/>
                      <a:pt x="5244" y="16927"/>
                      <a:pt x="5817" y="17518"/>
                    </a:cubicBezTo>
                    <a:cubicBezTo>
                      <a:pt x="6021" y="17737"/>
                      <a:pt x="6638" y="18439"/>
                      <a:pt x="7064" y="18439"/>
                    </a:cubicBezTo>
                    <a:cubicBezTo>
                      <a:pt x="7124" y="18439"/>
                      <a:pt x="7180" y="18425"/>
                      <a:pt x="7231" y="18394"/>
                    </a:cubicBezTo>
                    <a:cubicBezTo>
                      <a:pt x="7732" y="18108"/>
                      <a:pt x="6873" y="17106"/>
                      <a:pt x="6729" y="16838"/>
                    </a:cubicBezTo>
                    <a:cubicBezTo>
                      <a:pt x="6375" y="16061"/>
                      <a:pt x="5861" y="14982"/>
                      <a:pt x="4888" y="14982"/>
                    </a:cubicBezTo>
                    <a:cubicBezTo>
                      <a:pt x="4830" y="14982"/>
                      <a:pt x="4769" y="14986"/>
                      <a:pt x="4707" y="14994"/>
                    </a:cubicBezTo>
                    <a:cubicBezTo>
                      <a:pt x="4689" y="14994"/>
                      <a:pt x="4672" y="15012"/>
                      <a:pt x="4672" y="15030"/>
                    </a:cubicBezTo>
                    <a:cubicBezTo>
                      <a:pt x="4618" y="14959"/>
                      <a:pt x="4564" y="14887"/>
                      <a:pt x="4528" y="14815"/>
                    </a:cubicBezTo>
                    <a:cubicBezTo>
                      <a:pt x="4421" y="14654"/>
                      <a:pt x="4367" y="14493"/>
                      <a:pt x="4278" y="14368"/>
                    </a:cubicBezTo>
                    <a:cubicBezTo>
                      <a:pt x="4206" y="13455"/>
                      <a:pt x="4170" y="12525"/>
                      <a:pt x="4206" y="11612"/>
                    </a:cubicBezTo>
                    <a:lnTo>
                      <a:pt x="4206" y="11612"/>
                    </a:lnTo>
                    <a:cubicBezTo>
                      <a:pt x="4349" y="11827"/>
                      <a:pt x="4528" y="12042"/>
                      <a:pt x="4725" y="12203"/>
                    </a:cubicBezTo>
                    <a:cubicBezTo>
                      <a:pt x="4779" y="12256"/>
                      <a:pt x="4833" y="12310"/>
                      <a:pt x="4904" y="12364"/>
                    </a:cubicBezTo>
                    <a:cubicBezTo>
                      <a:pt x="4850" y="12382"/>
                      <a:pt x="4833" y="12435"/>
                      <a:pt x="4850" y="12471"/>
                    </a:cubicBezTo>
                    <a:cubicBezTo>
                      <a:pt x="5280" y="13527"/>
                      <a:pt x="6461" y="14762"/>
                      <a:pt x="7660" y="14797"/>
                    </a:cubicBezTo>
                    <a:cubicBezTo>
                      <a:pt x="7714" y="14797"/>
                      <a:pt x="7749" y="14762"/>
                      <a:pt x="7767" y="14708"/>
                    </a:cubicBezTo>
                    <a:cubicBezTo>
                      <a:pt x="7877" y="13640"/>
                      <a:pt x="6442" y="11937"/>
                      <a:pt x="5231" y="11937"/>
                    </a:cubicBezTo>
                    <a:cubicBezTo>
                      <a:pt x="5062" y="11937"/>
                      <a:pt x="4898" y="11970"/>
                      <a:pt x="4743" y="12042"/>
                    </a:cubicBezTo>
                    <a:cubicBezTo>
                      <a:pt x="4654" y="11934"/>
                      <a:pt x="4564" y="11845"/>
                      <a:pt x="4493" y="11720"/>
                    </a:cubicBezTo>
                    <a:cubicBezTo>
                      <a:pt x="4367" y="11541"/>
                      <a:pt x="4314" y="11308"/>
                      <a:pt x="4206" y="11129"/>
                    </a:cubicBezTo>
                    <a:cubicBezTo>
                      <a:pt x="4224" y="10556"/>
                      <a:pt x="4260" y="9984"/>
                      <a:pt x="4296" y="9411"/>
                    </a:cubicBezTo>
                    <a:lnTo>
                      <a:pt x="4349" y="8713"/>
                    </a:lnTo>
                    <a:cubicBezTo>
                      <a:pt x="4367" y="8695"/>
                      <a:pt x="4367" y="8659"/>
                      <a:pt x="4349" y="8642"/>
                    </a:cubicBezTo>
                    <a:cubicBezTo>
                      <a:pt x="4367" y="8427"/>
                      <a:pt x="4385" y="8230"/>
                      <a:pt x="4403" y="8015"/>
                    </a:cubicBezTo>
                    <a:cubicBezTo>
                      <a:pt x="4493" y="8176"/>
                      <a:pt x="4600" y="8302"/>
                      <a:pt x="4725" y="8427"/>
                    </a:cubicBezTo>
                    <a:cubicBezTo>
                      <a:pt x="4725" y="8427"/>
                      <a:pt x="4725" y="8445"/>
                      <a:pt x="4725" y="8445"/>
                    </a:cubicBezTo>
                    <a:cubicBezTo>
                      <a:pt x="4725" y="9214"/>
                      <a:pt x="5602" y="9984"/>
                      <a:pt x="6139" y="10413"/>
                    </a:cubicBezTo>
                    <a:cubicBezTo>
                      <a:pt x="6724" y="10913"/>
                      <a:pt x="7492" y="11346"/>
                      <a:pt x="8283" y="11346"/>
                    </a:cubicBezTo>
                    <a:cubicBezTo>
                      <a:pt x="8314" y="11346"/>
                      <a:pt x="8345" y="11345"/>
                      <a:pt x="8376" y="11344"/>
                    </a:cubicBezTo>
                    <a:cubicBezTo>
                      <a:pt x="8430" y="11344"/>
                      <a:pt x="8483" y="11290"/>
                      <a:pt x="8465" y="11236"/>
                    </a:cubicBezTo>
                    <a:cubicBezTo>
                      <a:pt x="8322" y="10431"/>
                      <a:pt x="7642" y="9751"/>
                      <a:pt x="7123" y="9178"/>
                    </a:cubicBezTo>
                    <a:cubicBezTo>
                      <a:pt x="6597" y="8590"/>
                      <a:pt x="5991" y="8123"/>
                      <a:pt x="5223" y="8123"/>
                    </a:cubicBezTo>
                    <a:cubicBezTo>
                      <a:pt x="5103" y="8123"/>
                      <a:pt x="4979" y="8134"/>
                      <a:pt x="4850" y="8158"/>
                    </a:cubicBezTo>
                    <a:cubicBezTo>
                      <a:pt x="4707" y="7926"/>
                      <a:pt x="4582" y="7693"/>
                      <a:pt x="4475" y="7460"/>
                    </a:cubicBezTo>
                    <a:cubicBezTo>
                      <a:pt x="4564" y="6297"/>
                      <a:pt x="4672" y="5134"/>
                      <a:pt x="4833" y="3971"/>
                    </a:cubicBezTo>
                    <a:cubicBezTo>
                      <a:pt x="4904" y="4150"/>
                      <a:pt x="4976" y="4311"/>
                      <a:pt x="5083" y="4472"/>
                    </a:cubicBezTo>
                    <a:cubicBezTo>
                      <a:pt x="5190" y="5224"/>
                      <a:pt x="5638" y="6047"/>
                      <a:pt x="6032" y="6637"/>
                    </a:cubicBezTo>
                    <a:cubicBezTo>
                      <a:pt x="6507" y="7341"/>
                      <a:pt x="7189" y="7855"/>
                      <a:pt x="8063" y="7855"/>
                    </a:cubicBezTo>
                    <a:cubicBezTo>
                      <a:pt x="8077" y="7855"/>
                      <a:pt x="8092" y="7854"/>
                      <a:pt x="8107" y="7854"/>
                    </a:cubicBezTo>
                    <a:cubicBezTo>
                      <a:pt x="8161" y="7854"/>
                      <a:pt x="8215" y="7818"/>
                      <a:pt x="8215" y="7765"/>
                    </a:cubicBezTo>
                    <a:cubicBezTo>
                      <a:pt x="8125" y="6172"/>
                      <a:pt x="6837" y="4114"/>
                      <a:pt x="5083" y="4078"/>
                    </a:cubicBezTo>
                    <a:cubicBezTo>
                      <a:pt x="4994" y="3881"/>
                      <a:pt x="4940" y="3667"/>
                      <a:pt x="4904" y="3434"/>
                    </a:cubicBezTo>
                    <a:cubicBezTo>
                      <a:pt x="5065" y="2307"/>
                      <a:pt x="5280" y="1197"/>
                      <a:pt x="5548" y="88"/>
                    </a:cubicBezTo>
                    <a:cubicBezTo>
                      <a:pt x="5559" y="34"/>
                      <a:pt x="5519" y="0"/>
                      <a:pt x="548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2"/>
              <p:cNvSpPr/>
              <p:nvPr/>
            </p:nvSpPr>
            <p:spPr>
              <a:xfrm>
                <a:off x="3755500" y="2790425"/>
                <a:ext cx="548425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37" h="51917" extrusionOk="0">
                    <a:moveTo>
                      <a:pt x="12310" y="969"/>
                    </a:moveTo>
                    <a:cubicBezTo>
                      <a:pt x="12439" y="969"/>
                      <a:pt x="12308" y="1674"/>
                      <a:pt x="12291" y="1726"/>
                    </a:cubicBezTo>
                    <a:cubicBezTo>
                      <a:pt x="12201" y="2048"/>
                      <a:pt x="12058" y="2352"/>
                      <a:pt x="11861" y="2620"/>
                    </a:cubicBezTo>
                    <a:cubicBezTo>
                      <a:pt x="11611" y="3032"/>
                      <a:pt x="11271" y="3372"/>
                      <a:pt x="10877" y="3622"/>
                    </a:cubicBezTo>
                    <a:cubicBezTo>
                      <a:pt x="11307" y="3265"/>
                      <a:pt x="11664" y="2853"/>
                      <a:pt x="11951" y="2388"/>
                    </a:cubicBezTo>
                    <a:cubicBezTo>
                      <a:pt x="12112" y="2137"/>
                      <a:pt x="12201" y="1869"/>
                      <a:pt x="12219" y="1582"/>
                    </a:cubicBezTo>
                    <a:cubicBezTo>
                      <a:pt x="12237" y="1386"/>
                      <a:pt x="12255" y="1171"/>
                      <a:pt x="12291" y="974"/>
                    </a:cubicBezTo>
                    <a:cubicBezTo>
                      <a:pt x="12298" y="971"/>
                      <a:pt x="12304" y="969"/>
                      <a:pt x="12310" y="969"/>
                    </a:cubicBezTo>
                    <a:close/>
                    <a:moveTo>
                      <a:pt x="8937" y="336"/>
                    </a:moveTo>
                    <a:cubicBezTo>
                      <a:pt x="9004" y="336"/>
                      <a:pt x="9101" y="443"/>
                      <a:pt x="9266" y="652"/>
                    </a:cubicBezTo>
                    <a:cubicBezTo>
                      <a:pt x="9964" y="1582"/>
                      <a:pt x="10054" y="2602"/>
                      <a:pt x="9929" y="3712"/>
                    </a:cubicBezTo>
                    <a:cubicBezTo>
                      <a:pt x="9893" y="3569"/>
                      <a:pt x="9803" y="3426"/>
                      <a:pt x="9714" y="3318"/>
                    </a:cubicBezTo>
                    <a:cubicBezTo>
                      <a:pt x="9696" y="3300"/>
                      <a:pt x="9676" y="3292"/>
                      <a:pt x="9658" y="3292"/>
                    </a:cubicBezTo>
                    <a:cubicBezTo>
                      <a:pt x="9620" y="3292"/>
                      <a:pt x="9589" y="3324"/>
                      <a:pt x="9589" y="3372"/>
                    </a:cubicBezTo>
                    <a:lnTo>
                      <a:pt x="9589" y="3444"/>
                    </a:lnTo>
                    <a:cubicBezTo>
                      <a:pt x="9445" y="3068"/>
                      <a:pt x="9249" y="2710"/>
                      <a:pt x="8962" y="2388"/>
                    </a:cubicBezTo>
                    <a:cubicBezTo>
                      <a:pt x="8837" y="2119"/>
                      <a:pt x="8765" y="1815"/>
                      <a:pt x="8748" y="1493"/>
                    </a:cubicBezTo>
                    <a:lnTo>
                      <a:pt x="8730" y="1493"/>
                    </a:lnTo>
                    <a:cubicBezTo>
                      <a:pt x="8712" y="1225"/>
                      <a:pt x="8730" y="974"/>
                      <a:pt x="8783" y="706"/>
                    </a:cubicBezTo>
                    <a:cubicBezTo>
                      <a:pt x="8829" y="457"/>
                      <a:pt x="8866" y="336"/>
                      <a:pt x="8937" y="336"/>
                    </a:cubicBezTo>
                    <a:close/>
                    <a:moveTo>
                      <a:pt x="12061" y="470"/>
                    </a:moveTo>
                    <a:cubicBezTo>
                      <a:pt x="12331" y="470"/>
                      <a:pt x="12110" y="1063"/>
                      <a:pt x="12094" y="1189"/>
                    </a:cubicBezTo>
                    <a:cubicBezTo>
                      <a:pt x="12040" y="1797"/>
                      <a:pt x="11826" y="2352"/>
                      <a:pt x="11450" y="2817"/>
                    </a:cubicBezTo>
                    <a:cubicBezTo>
                      <a:pt x="11217" y="3086"/>
                      <a:pt x="10967" y="3336"/>
                      <a:pt x="10698" y="3569"/>
                    </a:cubicBezTo>
                    <a:cubicBezTo>
                      <a:pt x="10609" y="3640"/>
                      <a:pt x="10537" y="3712"/>
                      <a:pt x="10448" y="3784"/>
                    </a:cubicBezTo>
                    <a:cubicBezTo>
                      <a:pt x="10770" y="3229"/>
                      <a:pt x="11002" y="2602"/>
                      <a:pt x="11128" y="1976"/>
                    </a:cubicBezTo>
                    <a:lnTo>
                      <a:pt x="11110" y="1976"/>
                    </a:lnTo>
                    <a:cubicBezTo>
                      <a:pt x="11145" y="1779"/>
                      <a:pt x="11145" y="1582"/>
                      <a:pt x="11128" y="1368"/>
                    </a:cubicBezTo>
                    <a:cubicBezTo>
                      <a:pt x="11324" y="1028"/>
                      <a:pt x="11503" y="670"/>
                      <a:pt x="11915" y="509"/>
                    </a:cubicBezTo>
                    <a:cubicBezTo>
                      <a:pt x="11975" y="482"/>
                      <a:pt x="12023" y="470"/>
                      <a:pt x="12061" y="470"/>
                    </a:cubicBezTo>
                    <a:close/>
                    <a:moveTo>
                      <a:pt x="13388" y="1739"/>
                    </a:moveTo>
                    <a:cubicBezTo>
                      <a:pt x="13458" y="1739"/>
                      <a:pt x="13528" y="1741"/>
                      <a:pt x="13597" y="1744"/>
                    </a:cubicBezTo>
                    <a:lnTo>
                      <a:pt x="13597" y="1761"/>
                    </a:lnTo>
                    <a:cubicBezTo>
                      <a:pt x="13812" y="1761"/>
                      <a:pt x="13740" y="1797"/>
                      <a:pt x="13633" y="1976"/>
                    </a:cubicBezTo>
                    <a:cubicBezTo>
                      <a:pt x="13526" y="2155"/>
                      <a:pt x="13400" y="2388"/>
                      <a:pt x="13275" y="2585"/>
                    </a:cubicBezTo>
                    <a:cubicBezTo>
                      <a:pt x="12774" y="3336"/>
                      <a:pt x="11826" y="3605"/>
                      <a:pt x="11002" y="3945"/>
                    </a:cubicBezTo>
                    <a:lnTo>
                      <a:pt x="10984" y="3945"/>
                    </a:lnTo>
                    <a:cubicBezTo>
                      <a:pt x="10967" y="3891"/>
                      <a:pt x="10913" y="3873"/>
                      <a:pt x="10859" y="3873"/>
                    </a:cubicBezTo>
                    <a:lnTo>
                      <a:pt x="10859" y="3837"/>
                    </a:lnTo>
                    <a:cubicBezTo>
                      <a:pt x="11539" y="3444"/>
                      <a:pt x="12058" y="2817"/>
                      <a:pt x="12327" y="2084"/>
                    </a:cubicBezTo>
                    <a:cubicBezTo>
                      <a:pt x="12614" y="1796"/>
                      <a:pt x="13004" y="1739"/>
                      <a:pt x="13388" y="1739"/>
                    </a:cubicBezTo>
                    <a:close/>
                    <a:moveTo>
                      <a:pt x="12756" y="3300"/>
                    </a:moveTo>
                    <a:cubicBezTo>
                      <a:pt x="12756" y="3318"/>
                      <a:pt x="12774" y="3318"/>
                      <a:pt x="12792" y="3318"/>
                    </a:cubicBezTo>
                    <a:cubicBezTo>
                      <a:pt x="13042" y="3318"/>
                      <a:pt x="13293" y="3336"/>
                      <a:pt x="13526" y="3408"/>
                    </a:cubicBezTo>
                    <a:cubicBezTo>
                      <a:pt x="13576" y="3425"/>
                      <a:pt x="14203" y="3842"/>
                      <a:pt x="13984" y="3842"/>
                    </a:cubicBezTo>
                    <a:cubicBezTo>
                      <a:pt x="13971" y="3842"/>
                      <a:pt x="13956" y="3840"/>
                      <a:pt x="13937" y="3837"/>
                    </a:cubicBezTo>
                    <a:cubicBezTo>
                      <a:pt x="13894" y="3832"/>
                      <a:pt x="13850" y="3830"/>
                      <a:pt x="13805" y="3830"/>
                    </a:cubicBezTo>
                    <a:cubicBezTo>
                      <a:pt x="13681" y="3830"/>
                      <a:pt x="13554" y="3847"/>
                      <a:pt x="13436" y="3873"/>
                    </a:cubicBezTo>
                    <a:cubicBezTo>
                      <a:pt x="12864" y="3949"/>
                      <a:pt x="12381" y="4116"/>
                      <a:pt x="11874" y="4116"/>
                    </a:cubicBezTo>
                    <a:cubicBezTo>
                      <a:pt x="11668" y="4116"/>
                      <a:pt x="11457" y="4089"/>
                      <a:pt x="11235" y="4016"/>
                    </a:cubicBezTo>
                    <a:cubicBezTo>
                      <a:pt x="11772" y="3855"/>
                      <a:pt x="12273" y="3605"/>
                      <a:pt x="12756" y="3300"/>
                    </a:cubicBezTo>
                    <a:close/>
                    <a:moveTo>
                      <a:pt x="10700" y="216"/>
                    </a:moveTo>
                    <a:cubicBezTo>
                      <a:pt x="10735" y="216"/>
                      <a:pt x="10760" y="244"/>
                      <a:pt x="10770" y="312"/>
                    </a:cubicBezTo>
                    <a:cubicBezTo>
                      <a:pt x="10788" y="473"/>
                      <a:pt x="10823" y="634"/>
                      <a:pt x="10859" y="777"/>
                    </a:cubicBezTo>
                    <a:cubicBezTo>
                      <a:pt x="11110" y="1851"/>
                      <a:pt x="10770" y="2674"/>
                      <a:pt x="10412" y="3605"/>
                    </a:cubicBezTo>
                    <a:lnTo>
                      <a:pt x="10412" y="3551"/>
                    </a:lnTo>
                    <a:cubicBezTo>
                      <a:pt x="10394" y="3506"/>
                      <a:pt x="10354" y="3484"/>
                      <a:pt x="10313" y="3484"/>
                    </a:cubicBezTo>
                    <a:cubicBezTo>
                      <a:pt x="10273" y="3484"/>
                      <a:pt x="10233" y="3506"/>
                      <a:pt x="10215" y="3551"/>
                    </a:cubicBezTo>
                    <a:cubicBezTo>
                      <a:pt x="10161" y="3784"/>
                      <a:pt x="10125" y="3998"/>
                      <a:pt x="10090" y="4231"/>
                    </a:cubicBezTo>
                    <a:cubicBezTo>
                      <a:pt x="10055" y="4077"/>
                      <a:pt x="10038" y="3939"/>
                      <a:pt x="9989" y="3801"/>
                    </a:cubicBezTo>
                    <a:lnTo>
                      <a:pt x="9989" y="3801"/>
                    </a:lnTo>
                    <a:cubicBezTo>
                      <a:pt x="10022" y="3801"/>
                      <a:pt x="10055" y="3799"/>
                      <a:pt x="10072" y="3766"/>
                    </a:cubicBezTo>
                    <a:cubicBezTo>
                      <a:pt x="10269" y="3104"/>
                      <a:pt x="10251" y="2388"/>
                      <a:pt x="10018" y="1744"/>
                    </a:cubicBezTo>
                    <a:cubicBezTo>
                      <a:pt x="10036" y="1457"/>
                      <a:pt x="10072" y="1171"/>
                      <a:pt x="10125" y="885"/>
                    </a:cubicBezTo>
                    <a:cubicBezTo>
                      <a:pt x="10125" y="870"/>
                      <a:pt x="10531" y="216"/>
                      <a:pt x="10700" y="216"/>
                    </a:cubicBezTo>
                    <a:close/>
                    <a:moveTo>
                      <a:pt x="7620" y="1511"/>
                    </a:moveTo>
                    <a:lnTo>
                      <a:pt x="7620" y="1511"/>
                    </a:lnTo>
                    <a:cubicBezTo>
                      <a:pt x="8103" y="1779"/>
                      <a:pt x="8533" y="2119"/>
                      <a:pt x="8891" y="2531"/>
                    </a:cubicBezTo>
                    <a:cubicBezTo>
                      <a:pt x="8926" y="2585"/>
                      <a:pt x="8962" y="2638"/>
                      <a:pt x="9016" y="2692"/>
                    </a:cubicBezTo>
                    <a:cubicBezTo>
                      <a:pt x="9052" y="2746"/>
                      <a:pt x="9070" y="2781"/>
                      <a:pt x="9088" y="2817"/>
                    </a:cubicBezTo>
                    <a:cubicBezTo>
                      <a:pt x="9302" y="3157"/>
                      <a:pt x="9445" y="3533"/>
                      <a:pt x="9535" y="3909"/>
                    </a:cubicBezTo>
                    <a:cubicBezTo>
                      <a:pt x="9517" y="3927"/>
                      <a:pt x="9499" y="3963"/>
                      <a:pt x="9517" y="3980"/>
                    </a:cubicBezTo>
                    <a:cubicBezTo>
                      <a:pt x="9535" y="4088"/>
                      <a:pt x="9553" y="4213"/>
                      <a:pt x="9589" y="4320"/>
                    </a:cubicBezTo>
                    <a:cubicBezTo>
                      <a:pt x="9499" y="4249"/>
                      <a:pt x="9410" y="4195"/>
                      <a:pt x="9302" y="4124"/>
                    </a:cubicBezTo>
                    <a:cubicBezTo>
                      <a:pt x="9284" y="4052"/>
                      <a:pt x="9284" y="3998"/>
                      <a:pt x="9284" y="3927"/>
                    </a:cubicBezTo>
                    <a:cubicBezTo>
                      <a:pt x="9284" y="3900"/>
                      <a:pt x="9266" y="3886"/>
                      <a:pt x="9246" y="3886"/>
                    </a:cubicBezTo>
                    <a:cubicBezTo>
                      <a:pt x="9226" y="3886"/>
                      <a:pt x="9204" y="3900"/>
                      <a:pt x="9195" y="3927"/>
                    </a:cubicBezTo>
                    <a:lnTo>
                      <a:pt x="9195" y="4052"/>
                    </a:lnTo>
                    <a:cubicBezTo>
                      <a:pt x="8944" y="3909"/>
                      <a:pt x="8712" y="3730"/>
                      <a:pt x="8479" y="3551"/>
                    </a:cubicBezTo>
                    <a:cubicBezTo>
                      <a:pt x="8121" y="3247"/>
                      <a:pt x="7978" y="2764"/>
                      <a:pt x="7871" y="2316"/>
                    </a:cubicBezTo>
                    <a:cubicBezTo>
                      <a:pt x="7835" y="2191"/>
                      <a:pt x="7728" y="1582"/>
                      <a:pt x="7620" y="1511"/>
                    </a:cubicBezTo>
                    <a:close/>
                    <a:moveTo>
                      <a:pt x="10662" y="3945"/>
                    </a:moveTo>
                    <a:cubicBezTo>
                      <a:pt x="10662" y="3980"/>
                      <a:pt x="10662" y="4034"/>
                      <a:pt x="10644" y="4088"/>
                    </a:cubicBezTo>
                    <a:cubicBezTo>
                      <a:pt x="10537" y="4195"/>
                      <a:pt x="10448" y="4320"/>
                      <a:pt x="10376" y="4464"/>
                    </a:cubicBezTo>
                    <a:cubicBezTo>
                      <a:pt x="10448" y="4285"/>
                      <a:pt x="10537" y="4124"/>
                      <a:pt x="10627" y="3963"/>
                    </a:cubicBezTo>
                    <a:lnTo>
                      <a:pt x="10662" y="3945"/>
                    </a:lnTo>
                    <a:close/>
                    <a:moveTo>
                      <a:pt x="9374" y="4303"/>
                    </a:moveTo>
                    <a:lnTo>
                      <a:pt x="9374" y="4303"/>
                    </a:lnTo>
                    <a:cubicBezTo>
                      <a:pt x="9463" y="4356"/>
                      <a:pt x="9571" y="4410"/>
                      <a:pt x="9660" y="4481"/>
                    </a:cubicBezTo>
                    <a:cubicBezTo>
                      <a:pt x="9696" y="4643"/>
                      <a:pt x="9803" y="4768"/>
                      <a:pt x="9947" y="4857"/>
                    </a:cubicBezTo>
                    <a:lnTo>
                      <a:pt x="9875" y="4839"/>
                    </a:lnTo>
                    <a:cubicBezTo>
                      <a:pt x="9750" y="4804"/>
                      <a:pt x="9642" y="4714"/>
                      <a:pt x="9571" y="4625"/>
                    </a:cubicBezTo>
                    <a:cubicBezTo>
                      <a:pt x="9481" y="4535"/>
                      <a:pt x="9410" y="4428"/>
                      <a:pt x="9374" y="4303"/>
                    </a:cubicBezTo>
                    <a:close/>
                    <a:moveTo>
                      <a:pt x="10340" y="6432"/>
                    </a:moveTo>
                    <a:cubicBezTo>
                      <a:pt x="10251" y="6683"/>
                      <a:pt x="10125" y="6915"/>
                      <a:pt x="9964" y="7148"/>
                    </a:cubicBezTo>
                    <a:cubicBezTo>
                      <a:pt x="9982" y="7040"/>
                      <a:pt x="9982" y="6951"/>
                      <a:pt x="10000" y="6844"/>
                    </a:cubicBezTo>
                    <a:cubicBezTo>
                      <a:pt x="10090" y="6683"/>
                      <a:pt x="10197" y="6539"/>
                      <a:pt x="10340" y="6432"/>
                    </a:cubicBezTo>
                    <a:close/>
                    <a:moveTo>
                      <a:pt x="5263" y="7633"/>
                    </a:moveTo>
                    <a:cubicBezTo>
                      <a:pt x="5306" y="7633"/>
                      <a:pt x="5337" y="7674"/>
                      <a:pt x="5347" y="7774"/>
                    </a:cubicBezTo>
                    <a:cubicBezTo>
                      <a:pt x="5365" y="8168"/>
                      <a:pt x="5276" y="8562"/>
                      <a:pt x="5079" y="8919"/>
                    </a:cubicBezTo>
                    <a:cubicBezTo>
                      <a:pt x="4918" y="9206"/>
                      <a:pt x="4721" y="9474"/>
                      <a:pt x="4488" y="9725"/>
                    </a:cubicBezTo>
                    <a:cubicBezTo>
                      <a:pt x="4479" y="9720"/>
                      <a:pt x="4469" y="9718"/>
                      <a:pt x="4460" y="9718"/>
                    </a:cubicBezTo>
                    <a:cubicBezTo>
                      <a:pt x="4435" y="9718"/>
                      <a:pt x="4412" y="9734"/>
                      <a:pt x="4399" y="9761"/>
                    </a:cubicBezTo>
                    <a:lnTo>
                      <a:pt x="4399" y="9564"/>
                    </a:lnTo>
                    <a:cubicBezTo>
                      <a:pt x="4540" y="9211"/>
                      <a:pt x="4594" y="8841"/>
                      <a:pt x="4579" y="8454"/>
                    </a:cubicBezTo>
                    <a:lnTo>
                      <a:pt x="4579" y="8454"/>
                    </a:lnTo>
                    <a:cubicBezTo>
                      <a:pt x="4596" y="8454"/>
                      <a:pt x="4614" y="8454"/>
                      <a:pt x="4632" y="8436"/>
                    </a:cubicBezTo>
                    <a:cubicBezTo>
                      <a:pt x="4718" y="8293"/>
                      <a:pt x="5090" y="7633"/>
                      <a:pt x="5263" y="7633"/>
                    </a:cubicBezTo>
                    <a:close/>
                    <a:moveTo>
                      <a:pt x="4038" y="7147"/>
                    </a:moveTo>
                    <a:cubicBezTo>
                      <a:pt x="4282" y="7147"/>
                      <a:pt x="4474" y="8143"/>
                      <a:pt x="4488" y="8347"/>
                    </a:cubicBezTo>
                    <a:cubicBezTo>
                      <a:pt x="4506" y="8687"/>
                      <a:pt x="4453" y="9045"/>
                      <a:pt x="4345" y="9367"/>
                    </a:cubicBezTo>
                    <a:cubicBezTo>
                      <a:pt x="4331" y="9362"/>
                      <a:pt x="4318" y="9360"/>
                      <a:pt x="4306" y="9360"/>
                    </a:cubicBezTo>
                    <a:cubicBezTo>
                      <a:pt x="4274" y="9360"/>
                      <a:pt x="4251" y="9376"/>
                      <a:pt x="4238" y="9403"/>
                    </a:cubicBezTo>
                    <a:cubicBezTo>
                      <a:pt x="4148" y="9582"/>
                      <a:pt x="4095" y="9778"/>
                      <a:pt x="4059" y="9975"/>
                    </a:cubicBezTo>
                    <a:lnTo>
                      <a:pt x="4059" y="9957"/>
                    </a:lnTo>
                    <a:lnTo>
                      <a:pt x="4041" y="9922"/>
                    </a:lnTo>
                    <a:cubicBezTo>
                      <a:pt x="4059" y="9796"/>
                      <a:pt x="4077" y="9671"/>
                      <a:pt x="4059" y="9546"/>
                    </a:cubicBezTo>
                    <a:cubicBezTo>
                      <a:pt x="4077" y="9528"/>
                      <a:pt x="4077" y="9528"/>
                      <a:pt x="4059" y="9510"/>
                    </a:cubicBezTo>
                    <a:cubicBezTo>
                      <a:pt x="4005" y="9188"/>
                      <a:pt x="3880" y="8866"/>
                      <a:pt x="3701" y="8579"/>
                    </a:cubicBezTo>
                    <a:cubicBezTo>
                      <a:pt x="3630" y="8150"/>
                      <a:pt x="3683" y="7720"/>
                      <a:pt x="3862" y="7327"/>
                    </a:cubicBezTo>
                    <a:cubicBezTo>
                      <a:pt x="3922" y="7200"/>
                      <a:pt x="3981" y="7147"/>
                      <a:pt x="4038" y="7147"/>
                    </a:cubicBezTo>
                    <a:close/>
                    <a:moveTo>
                      <a:pt x="2701" y="7549"/>
                    </a:moveTo>
                    <a:cubicBezTo>
                      <a:pt x="2732" y="7549"/>
                      <a:pt x="2768" y="7573"/>
                      <a:pt x="2806" y="7631"/>
                    </a:cubicBezTo>
                    <a:cubicBezTo>
                      <a:pt x="3093" y="7971"/>
                      <a:pt x="3361" y="8347"/>
                      <a:pt x="3612" y="8741"/>
                    </a:cubicBezTo>
                    <a:cubicBezTo>
                      <a:pt x="3665" y="8937"/>
                      <a:pt x="3755" y="9134"/>
                      <a:pt x="3844" y="9331"/>
                    </a:cubicBezTo>
                    <a:cubicBezTo>
                      <a:pt x="3880" y="9474"/>
                      <a:pt x="3898" y="9617"/>
                      <a:pt x="3880" y="9778"/>
                    </a:cubicBezTo>
                    <a:cubicBezTo>
                      <a:pt x="3844" y="9778"/>
                      <a:pt x="3808" y="9796"/>
                      <a:pt x="3808" y="9850"/>
                    </a:cubicBezTo>
                    <a:lnTo>
                      <a:pt x="3791" y="9850"/>
                    </a:lnTo>
                    <a:cubicBezTo>
                      <a:pt x="3773" y="9957"/>
                      <a:pt x="3773" y="10065"/>
                      <a:pt x="3791" y="10172"/>
                    </a:cubicBezTo>
                    <a:lnTo>
                      <a:pt x="3791" y="10226"/>
                    </a:lnTo>
                    <a:cubicBezTo>
                      <a:pt x="3755" y="10190"/>
                      <a:pt x="3701" y="10172"/>
                      <a:pt x="3665" y="10136"/>
                    </a:cubicBezTo>
                    <a:cubicBezTo>
                      <a:pt x="3647" y="10101"/>
                      <a:pt x="3630" y="10047"/>
                      <a:pt x="3594" y="10011"/>
                    </a:cubicBezTo>
                    <a:cubicBezTo>
                      <a:pt x="3612" y="9993"/>
                      <a:pt x="3594" y="9957"/>
                      <a:pt x="3576" y="9957"/>
                    </a:cubicBezTo>
                    <a:lnTo>
                      <a:pt x="3540" y="9939"/>
                    </a:lnTo>
                    <a:cubicBezTo>
                      <a:pt x="3361" y="9743"/>
                      <a:pt x="3164" y="9582"/>
                      <a:pt x="2949" y="9456"/>
                    </a:cubicBezTo>
                    <a:cubicBezTo>
                      <a:pt x="2806" y="9259"/>
                      <a:pt x="2681" y="9063"/>
                      <a:pt x="2609" y="8848"/>
                    </a:cubicBezTo>
                    <a:cubicBezTo>
                      <a:pt x="2520" y="8633"/>
                      <a:pt x="2484" y="8418"/>
                      <a:pt x="2484" y="8186"/>
                    </a:cubicBezTo>
                    <a:cubicBezTo>
                      <a:pt x="2484" y="8054"/>
                      <a:pt x="2556" y="7549"/>
                      <a:pt x="2701" y="7549"/>
                    </a:cubicBezTo>
                    <a:close/>
                    <a:moveTo>
                      <a:pt x="6162" y="8470"/>
                    </a:moveTo>
                    <a:cubicBezTo>
                      <a:pt x="6437" y="8470"/>
                      <a:pt x="6114" y="9013"/>
                      <a:pt x="6027" y="9152"/>
                    </a:cubicBezTo>
                    <a:cubicBezTo>
                      <a:pt x="5849" y="9421"/>
                      <a:pt x="5634" y="9653"/>
                      <a:pt x="5365" y="9850"/>
                    </a:cubicBezTo>
                    <a:cubicBezTo>
                      <a:pt x="5097" y="10029"/>
                      <a:pt x="4828" y="10172"/>
                      <a:pt x="4524" y="10297"/>
                    </a:cubicBezTo>
                    <a:cubicBezTo>
                      <a:pt x="4542" y="10208"/>
                      <a:pt x="4542" y="10101"/>
                      <a:pt x="4560" y="10011"/>
                    </a:cubicBezTo>
                    <a:cubicBezTo>
                      <a:pt x="5097" y="9492"/>
                      <a:pt x="5258" y="8526"/>
                      <a:pt x="6135" y="8472"/>
                    </a:cubicBezTo>
                    <a:cubicBezTo>
                      <a:pt x="6145" y="8471"/>
                      <a:pt x="6154" y="8470"/>
                      <a:pt x="6162" y="8470"/>
                    </a:cubicBezTo>
                    <a:close/>
                    <a:moveTo>
                      <a:pt x="5952" y="9491"/>
                    </a:moveTo>
                    <a:cubicBezTo>
                      <a:pt x="5950" y="9501"/>
                      <a:pt x="5951" y="9513"/>
                      <a:pt x="5956" y="9528"/>
                    </a:cubicBezTo>
                    <a:cubicBezTo>
                      <a:pt x="6010" y="9707"/>
                      <a:pt x="6099" y="9778"/>
                      <a:pt x="5920" y="9939"/>
                    </a:cubicBezTo>
                    <a:cubicBezTo>
                      <a:pt x="5759" y="10083"/>
                      <a:pt x="5562" y="10190"/>
                      <a:pt x="5365" y="10244"/>
                    </a:cubicBezTo>
                    <a:cubicBezTo>
                      <a:pt x="5079" y="10369"/>
                      <a:pt x="4793" y="10441"/>
                      <a:pt x="4488" y="10494"/>
                    </a:cubicBezTo>
                    <a:cubicBezTo>
                      <a:pt x="4882" y="10351"/>
                      <a:pt x="5240" y="10136"/>
                      <a:pt x="5544" y="9868"/>
                    </a:cubicBezTo>
                    <a:cubicBezTo>
                      <a:pt x="5697" y="9760"/>
                      <a:pt x="5834" y="9633"/>
                      <a:pt x="5952" y="9491"/>
                    </a:cubicBezTo>
                    <a:close/>
                    <a:moveTo>
                      <a:pt x="1596" y="9171"/>
                    </a:moveTo>
                    <a:cubicBezTo>
                      <a:pt x="2274" y="9244"/>
                      <a:pt x="2897" y="9547"/>
                      <a:pt x="3361" y="10065"/>
                    </a:cubicBezTo>
                    <a:cubicBezTo>
                      <a:pt x="3343" y="10083"/>
                      <a:pt x="3325" y="10136"/>
                      <a:pt x="3343" y="10172"/>
                    </a:cubicBezTo>
                    <a:cubicBezTo>
                      <a:pt x="3451" y="10351"/>
                      <a:pt x="3576" y="10530"/>
                      <a:pt x="3737" y="10691"/>
                    </a:cubicBezTo>
                    <a:cubicBezTo>
                      <a:pt x="2848" y="10513"/>
                      <a:pt x="1924" y="10071"/>
                      <a:pt x="1596" y="9171"/>
                    </a:cubicBezTo>
                    <a:close/>
                    <a:moveTo>
                      <a:pt x="13866" y="5036"/>
                    </a:moveTo>
                    <a:lnTo>
                      <a:pt x="13866" y="5036"/>
                    </a:lnTo>
                    <a:cubicBezTo>
                      <a:pt x="12774" y="7327"/>
                      <a:pt x="10698" y="9224"/>
                      <a:pt x="9714" y="11568"/>
                    </a:cubicBezTo>
                    <a:cubicBezTo>
                      <a:pt x="9893" y="10369"/>
                      <a:pt x="10322" y="9206"/>
                      <a:pt x="10949" y="8168"/>
                    </a:cubicBezTo>
                    <a:cubicBezTo>
                      <a:pt x="11700" y="6951"/>
                      <a:pt x="12899" y="6092"/>
                      <a:pt x="13866" y="5036"/>
                    </a:cubicBezTo>
                    <a:close/>
                    <a:moveTo>
                      <a:pt x="14998" y="11296"/>
                    </a:moveTo>
                    <a:cubicBezTo>
                      <a:pt x="15017" y="11296"/>
                      <a:pt x="15029" y="11307"/>
                      <a:pt x="15029" y="11335"/>
                    </a:cubicBezTo>
                    <a:cubicBezTo>
                      <a:pt x="15011" y="11675"/>
                      <a:pt x="14939" y="12033"/>
                      <a:pt x="14778" y="12355"/>
                    </a:cubicBezTo>
                    <a:cubicBezTo>
                      <a:pt x="14599" y="12713"/>
                      <a:pt x="14313" y="13035"/>
                      <a:pt x="13973" y="13250"/>
                    </a:cubicBezTo>
                    <a:cubicBezTo>
                      <a:pt x="14241" y="12838"/>
                      <a:pt x="14402" y="12355"/>
                      <a:pt x="14420" y="11872"/>
                    </a:cubicBezTo>
                    <a:cubicBezTo>
                      <a:pt x="14474" y="11783"/>
                      <a:pt x="14510" y="11711"/>
                      <a:pt x="14563" y="11640"/>
                    </a:cubicBezTo>
                    <a:cubicBezTo>
                      <a:pt x="14563" y="11640"/>
                      <a:pt x="14895" y="11296"/>
                      <a:pt x="14998" y="11296"/>
                    </a:cubicBezTo>
                    <a:close/>
                    <a:moveTo>
                      <a:pt x="14277" y="10852"/>
                    </a:moveTo>
                    <a:cubicBezTo>
                      <a:pt x="14277" y="11156"/>
                      <a:pt x="14277" y="11443"/>
                      <a:pt x="14259" y="11747"/>
                    </a:cubicBezTo>
                    <a:cubicBezTo>
                      <a:pt x="14223" y="12337"/>
                      <a:pt x="13991" y="12910"/>
                      <a:pt x="13579" y="13340"/>
                    </a:cubicBezTo>
                    <a:lnTo>
                      <a:pt x="13579" y="13250"/>
                    </a:lnTo>
                    <a:cubicBezTo>
                      <a:pt x="13830" y="12803"/>
                      <a:pt x="13758" y="12230"/>
                      <a:pt x="13543" y="11765"/>
                    </a:cubicBezTo>
                    <a:cubicBezTo>
                      <a:pt x="13543" y="11729"/>
                      <a:pt x="13561" y="11693"/>
                      <a:pt x="13561" y="11657"/>
                    </a:cubicBezTo>
                    <a:cubicBezTo>
                      <a:pt x="13561" y="11657"/>
                      <a:pt x="13561" y="11640"/>
                      <a:pt x="13543" y="11622"/>
                    </a:cubicBezTo>
                    <a:lnTo>
                      <a:pt x="13561" y="11622"/>
                    </a:lnTo>
                    <a:cubicBezTo>
                      <a:pt x="13613" y="11531"/>
                      <a:pt x="13674" y="11404"/>
                      <a:pt x="13684" y="11380"/>
                    </a:cubicBezTo>
                    <a:lnTo>
                      <a:pt x="13684" y="11380"/>
                    </a:lnTo>
                    <a:lnTo>
                      <a:pt x="13758" y="11246"/>
                    </a:lnTo>
                    <a:cubicBezTo>
                      <a:pt x="13866" y="11049"/>
                      <a:pt x="14062" y="10906"/>
                      <a:pt x="14277" y="10852"/>
                    </a:cubicBezTo>
                    <a:close/>
                    <a:moveTo>
                      <a:pt x="8801" y="12892"/>
                    </a:moveTo>
                    <a:lnTo>
                      <a:pt x="8801" y="12892"/>
                    </a:lnTo>
                    <a:cubicBezTo>
                      <a:pt x="8944" y="12946"/>
                      <a:pt x="8998" y="13089"/>
                      <a:pt x="9016" y="13268"/>
                    </a:cubicBezTo>
                    <a:cubicBezTo>
                      <a:pt x="9016" y="13379"/>
                      <a:pt x="9002" y="13490"/>
                      <a:pt x="8999" y="13601"/>
                    </a:cubicBezTo>
                    <a:lnTo>
                      <a:pt x="8999" y="13601"/>
                    </a:lnTo>
                    <a:cubicBezTo>
                      <a:pt x="8981" y="13561"/>
                      <a:pt x="8962" y="13522"/>
                      <a:pt x="8962" y="13483"/>
                    </a:cubicBezTo>
                    <a:cubicBezTo>
                      <a:pt x="8891" y="13286"/>
                      <a:pt x="8837" y="13089"/>
                      <a:pt x="8801" y="12892"/>
                    </a:cubicBezTo>
                    <a:close/>
                    <a:moveTo>
                      <a:pt x="12506" y="11031"/>
                    </a:moveTo>
                    <a:lnTo>
                      <a:pt x="12506" y="11031"/>
                    </a:lnTo>
                    <a:cubicBezTo>
                      <a:pt x="12577" y="11335"/>
                      <a:pt x="12667" y="11622"/>
                      <a:pt x="12792" y="11908"/>
                    </a:cubicBezTo>
                    <a:cubicBezTo>
                      <a:pt x="13042" y="12463"/>
                      <a:pt x="13168" y="12892"/>
                      <a:pt x="13060" y="13483"/>
                    </a:cubicBezTo>
                    <a:cubicBezTo>
                      <a:pt x="13024" y="13411"/>
                      <a:pt x="13007" y="13340"/>
                      <a:pt x="12953" y="13268"/>
                    </a:cubicBezTo>
                    <a:cubicBezTo>
                      <a:pt x="12941" y="13244"/>
                      <a:pt x="12919" y="13234"/>
                      <a:pt x="12897" y="13234"/>
                    </a:cubicBezTo>
                    <a:cubicBezTo>
                      <a:pt x="12851" y="13234"/>
                      <a:pt x="12804" y="13274"/>
                      <a:pt x="12828" y="13322"/>
                    </a:cubicBezTo>
                    <a:lnTo>
                      <a:pt x="12935" y="13608"/>
                    </a:lnTo>
                    <a:cubicBezTo>
                      <a:pt x="12166" y="13322"/>
                      <a:pt x="12022" y="11657"/>
                      <a:pt x="12506" y="11031"/>
                    </a:cubicBezTo>
                    <a:close/>
                    <a:moveTo>
                      <a:pt x="12822" y="11110"/>
                    </a:moveTo>
                    <a:cubicBezTo>
                      <a:pt x="13034" y="11110"/>
                      <a:pt x="13495" y="11954"/>
                      <a:pt x="13526" y="12015"/>
                    </a:cubicBezTo>
                    <a:cubicBezTo>
                      <a:pt x="13633" y="12337"/>
                      <a:pt x="13633" y="12677"/>
                      <a:pt x="13526" y="13000"/>
                    </a:cubicBezTo>
                    <a:cubicBezTo>
                      <a:pt x="13490" y="13000"/>
                      <a:pt x="13436" y="13017"/>
                      <a:pt x="13436" y="13071"/>
                    </a:cubicBezTo>
                    <a:cubicBezTo>
                      <a:pt x="13347" y="13268"/>
                      <a:pt x="13293" y="13465"/>
                      <a:pt x="13239" y="13680"/>
                    </a:cubicBezTo>
                    <a:lnTo>
                      <a:pt x="13221" y="13680"/>
                    </a:lnTo>
                    <a:cubicBezTo>
                      <a:pt x="13203" y="13697"/>
                      <a:pt x="13203" y="13715"/>
                      <a:pt x="13221" y="13733"/>
                    </a:cubicBezTo>
                    <a:lnTo>
                      <a:pt x="13186" y="13823"/>
                    </a:lnTo>
                    <a:lnTo>
                      <a:pt x="13150" y="13697"/>
                    </a:lnTo>
                    <a:cubicBezTo>
                      <a:pt x="13168" y="13680"/>
                      <a:pt x="13150" y="13644"/>
                      <a:pt x="13132" y="13644"/>
                    </a:cubicBezTo>
                    <a:cubicBezTo>
                      <a:pt x="13633" y="12892"/>
                      <a:pt x="12953" y="11997"/>
                      <a:pt x="12720" y="11210"/>
                    </a:cubicBezTo>
                    <a:cubicBezTo>
                      <a:pt x="12738" y="11210"/>
                      <a:pt x="12738" y="11210"/>
                      <a:pt x="12738" y="11192"/>
                    </a:cubicBezTo>
                    <a:cubicBezTo>
                      <a:pt x="12756" y="11135"/>
                      <a:pt x="12785" y="11110"/>
                      <a:pt x="12822" y="11110"/>
                    </a:cubicBezTo>
                    <a:close/>
                    <a:moveTo>
                      <a:pt x="20508" y="13041"/>
                    </a:moveTo>
                    <a:cubicBezTo>
                      <a:pt x="20545" y="13041"/>
                      <a:pt x="20565" y="13055"/>
                      <a:pt x="20558" y="13089"/>
                    </a:cubicBezTo>
                    <a:cubicBezTo>
                      <a:pt x="20326" y="14073"/>
                      <a:pt x="19574" y="14556"/>
                      <a:pt x="18858" y="15111"/>
                    </a:cubicBezTo>
                    <a:cubicBezTo>
                      <a:pt x="19001" y="14717"/>
                      <a:pt x="19163" y="14342"/>
                      <a:pt x="19359" y="13966"/>
                    </a:cubicBezTo>
                    <a:cubicBezTo>
                      <a:pt x="19485" y="13733"/>
                      <a:pt x="19628" y="13536"/>
                      <a:pt x="19825" y="13357"/>
                    </a:cubicBezTo>
                    <a:cubicBezTo>
                      <a:pt x="19868" y="13299"/>
                      <a:pt x="20347" y="13041"/>
                      <a:pt x="20508" y="13041"/>
                    </a:cubicBezTo>
                    <a:close/>
                    <a:moveTo>
                      <a:pt x="18684" y="12120"/>
                    </a:moveTo>
                    <a:cubicBezTo>
                      <a:pt x="18695" y="12120"/>
                      <a:pt x="18706" y="12126"/>
                      <a:pt x="18715" y="12141"/>
                    </a:cubicBezTo>
                    <a:cubicBezTo>
                      <a:pt x="18894" y="12409"/>
                      <a:pt x="19037" y="12695"/>
                      <a:pt x="19145" y="13000"/>
                    </a:cubicBezTo>
                    <a:cubicBezTo>
                      <a:pt x="19306" y="13518"/>
                      <a:pt x="19109" y="14002"/>
                      <a:pt x="18858" y="14467"/>
                    </a:cubicBezTo>
                    <a:cubicBezTo>
                      <a:pt x="18843" y="14460"/>
                      <a:pt x="18829" y="14455"/>
                      <a:pt x="18815" y="14455"/>
                    </a:cubicBezTo>
                    <a:cubicBezTo>
                      <a:pt x="18796" y="14455"/>
                      <a:pt x="18779" y="14464"/>
                      <a:pt x="18769" y="14485"/>
                    </a:cubicBezTo>
                    <a:cubicBezTo>
                      <a:pt x="18572" y="14700"/>
                      <a:pt x="18429" y="14986"/>
                      <a:pt x="18357" y="15272"/>
                    </a:cubicBezTo>
                    <a:lnTo>
                      <a:pt x="18321" y="15308"/>
                    </a:lnTo>
                    <a:cubicBezTo>
                      <a:pt x="18304" y="14485"/>
                      <a:pt x="18250" y="13644"/>
                      <a:pt x="18375" y="12821"/>
                    </a:cubicBezTo>
                    <a:cubicBezTo>
                      <a:pt x="18375" y="12804"/>
                      <a:pt x="18568" y="12120"/>
                      <a:pt x="18684" y="12120"/>
                    </a:cubicBezTo>
                    <a:close/>
                    <a:moveTo>
                      <a:pt x="17802" y="13089"/>
                    </a:moveTo>
                    <a:cubicBezTo>
                      <a:pt x="17802" y="13089"/>
                      <a:pt x="17803" y="13107"/>
                      <a:pt x="17820" y="13107"/>
                    </a:cubicBezTo>
                    <a:cubicBezTo>
                      <a:pt x="17856" y="13214"/>
                      <a:pt x="17910" y="13304"/>
                      <a:pt x="17964" y="13393"/>
                    </a:cubicBezTo>
                    <a:cubicBezTo>
                      <a:pt x="18017" y="13465"/>
                      <a:pt x="18089" y="13554"/>
                      <a:pt x="18178" y="13608"/>
                    </a:cubicBezTo>
                    <a:cubicBezTo>
                      <a:pt x="18142" y="14234"/>
                      <a:pt x="18196" y="14879"/>
                      <a:pt x="18232" y="15523"/>
                    </a:cubicBezTo>
                    <a:lnTo>
                      <a:pt x="18214" y="15505"/>
                    </a:lnTo>
                    <a:lnTo>
                      <a:pt x="18160" y="15505"/>
                    </a:lnTo>
                    <a:cubicBezTo>
                      <a:pt x="17838" y="15147"/>
                      <a:pt x="17677" y="14682"/>
                      <a:pt x="17695" y="14216"/>
                    </a:cubicBezTo>
                    <a:cubicBezTo>
                      <a:pt x="17695" y="13948"/>
                      <a:pt x="17713" y="13697"/>
                      <a:pt x="17767" y="13447"/>
                    </a:cubicBezTo>
                    <a:cubicBezTo>
                      <a:pt x="17785" y="13375"/>
                      <a:pt x="17802" y="13304"/>
                      <a:pt x="17820" y="13232"/>
                    </a:cubicBezTo>
                    <a:cubicBezTo>
                      <a:pt x="17820" y="13178"/>
                      <a:pt x="17802" y="13143"/>
                      <a:pt x="17802" y="13089"/>
                    </a:cubicBezTo>
                    <a:close/>
                    <a:moveTo>
                      <a:pt x="18858" y="15362"/>
                    </a:moveTo>
                    <a:cubicBezTo>
                      <a:pt x="18737" y="15431"/>
                      <a:pt x="18632" y="15484"/>
                      <a:pt x="18495" y="15536"/>
                    </a:cubicBezTo>
                    <a:lnTo>
                      <a:pt x="18495" y="15536"/>
                    </a:lnTo>
                    <a:cubicBezTo>
                      <a:pt x="18479" y="15520"/>
                      <a:pt x="18465" y="15505"/>
                      <a:pt x="18465" y="15505"/>
                    </a:cubicBezTo>
                    <a:lnTo>
                      <a:pt x="18465" y="15469"/>
                    </a:lnTo>
                    <a:cubicBezTo>
                      <a:pt x="18590" y="15433"/>
                      <a:pt x="18715" y="15397"/>
                      <a:pt x="18858" y="15362"/>
                    </a:cubicBezTo>
                    <a:close/>
                    <a:moveTo>
                      <a:pt x="20976" y="14196"/>
                    </a:moveTo>
                    <a:cubicBezTo>
                      <a:pt x="21058" y="14196"/>
                      <a:pt x="21140" y="14203"/>
                      <a:pt x="21220" y="14216"/>
                    </a:cubicBezTo>
                    <a:cubicBezTo>
                      <a:pt x="21686" y="14324"/>
                      <a:pt x="21382" y="14700"/>
                      <a:pt x="21167" y="14861"/>
                    </a:cubicBezTo>
                    <a:cubicBezTo>
                      <a:pt x="20612" y="15254"/>
                      <a:pt x="19950" y="15397"/>
                      <a:pt x="19306" y="15612"/>
                    </a:cubicBezTo>
                    <a:cubicBezTo>
                      <a:pt x="19288" y="15576"/>
                      <a:pt x="19252" y="15559"/>
                      <a:pt x="19216" y="15559"/>
                    </a:cubicBezTo>
                    <a:lnTo>
                      <a:pt x="18912" y="15594"/>
                    </a:lnTo>
                    <a:cubicBezTo>
                      <a:pt x="19073" y="15505"/>
                      <a:pt x="19198" y="15362"/>
                      <a:pt x="19288" y="15201"/>
                    </a:cubicBezTo>
                    <a:cubicBezTo>
                      <a:pt x="19324" y="15147"/>
                      <a:pt x="19288" y="15075"/>
                      <a:pt x="19234" y="15057"/>
                    </a:cubicBezTo>
                    <a:cubicBezTo>
                      <a:pt x="19288" y="15004"/>
                      <a:pt x="19341" y="14950"/>
                      <a:pt x="19413" y="14896"/>
                    </a:cubicBezTo>
                    <a:lnTo>
                      <a:pt x="19520" y="14807"/>
                    </a:lnTo>
                    <a:cubicBezTo>
                      <a:pt x="19753" y="14646"/>
                      <a:pt x="20004" y="14503"/>
                      <a:pt x="20254" y="14377"/>
                    </a:cubicBezTo>
                    <a:cubicBezTo>
                      <a:pt x="20482" y="14257"/>
                      <a:pt x="20731" y="14196"/>
                      <a:pt x="20976" y="14196"/>
                    </a:cubicBezTo>
                    <a:close/>
                    <a:moveTo>
                      <a:pt x="9589" y="14861"/>
                    </a:moveTo>
                    <a:lnTo>
                      <a:pt x="9589" y="14879"/>
                    </a:lnTo>
                    <a:cubicBezTo>
                      <a:pt x="9571" y="15075"/>
                      <a:pt x="9517" y="15290"/>
                      <a:pt x="9428" y="15487"/>
                    </a:cubicBezTo>
                    <a:cubicBezTo>
                      <a:pt x="9374" y="15612"/>
                      <a:pt x="9302" y="15737"/>
                      <a:pt x="9213" y="15845"/>
                    </a:cubicBezTo>
                    <a:cubicBezTo>
                      <a:pt x="9231" y="15487"/>
                      <a:pt x="9356" y="15147"/>
                      <a:pt x="9589" y="14861"/>
                    </a:cubicBezTo>
                    <a:close/>
                    <a:moveTo>
                      <a:pt x="6117" y="15541"/>
                    </a:moveTo>
                    <a:cubicBezTo>
                      <a:pt x="6117" y="15694"/>
                      <a:pt x="6116" y="15832"/>
                      <a:pt x="6099" y="15970"/>
                    </a:cubicBezTo>
                    <a:cubicBezTo>
                      <a:pt x="6063" y="16095"/>
                      <a:pt x="6027" y="16239"/>
                      <a:pt x="5992" y="16346"/>
                    </a:cubicBezTo>
                    <a:cubicBezTo>
                      <a:pt x="5956" y="16078"/>
                      <a:pt x="6010" y="15791"/>
                      <a:pt x="6117" y="15541"/>
                    </a:cubicBezTo>
                    <a:close/>
                    <a:moveTo>
                      <a:pt x="20390" y="15600"/>
                    </a:moveTo>
                    <a:cubicBezTo>
                      <a:pt x="20941" y="15600"/>
                      <a:pt x="21488" y="15740"/>
                      <a:pt x="21739" y="16131"/>
                    </a:cubicBezTo>
                    <a:cubicBezTo>
                      <a:pt x="21852" y="16300"/>
                      <a:pt x="20928" y="16358"/>
                      <a:pt x="20465" y="16358"/>
                    </a:cubicBezTo>
                    <a:cubicBezTo>
                      <a:pt x="20338" y="16358"/>
                      <a:pt x="20245" y="16354"/>
                      <a:pt x="20218" y="16346"/>
                    </a:cubicBezTo>
                    <a:lnTo>
                      <a:pt x="20218" y="16364"/>
                    </a:lnTo>
                    <a:cubicBezTo>
                      <a:pt x="19825" y="16292"/>
                      <a:pt x="19431" y="16167"/>
                      <a:pt x="19091" y="15952"/>
                    </a:cubicBezTo>
                    <a:cubicBezTo>
                      <a:pt x="19109" y="15934"/>
                      <a:pt x="19109" y="15899"/>
                      <a:pt x="19091" y="15881"/>
                    </a:cubicBezTo>
                    <a:cubicBezTo>
                      <a:pt x="19377" y="15827"/>
                      <a:pt x="19664" y="15737"/>
                      <a:pt x="19932" y="15630"/>
                    </a:cubicBezTo>
                    <a:cubicBezTo>
                      <a:pt x="20081" y="15611"/>
                      <a:pt x="20236" y="15600"/>
                      <a:pt x="20390" y="15600"/>
                    </a:cubicBezTo>
                    <a:close/>
                    <a:moveTo>
                      <a:pt x="13526" y="16274"/>
                    </a:moveTo>
                    <a:cubicBezTo>
                      <a:pt x="13490" y="16418"/>
                      <a:pt x="13418" y="16543"/>
                      <a:pt x="13329" y="16650"/>
                    </a:cubicBezTo>
                    <a:cubicBezTo>
                      <a:pt x="13275" y="16686"/>
                      <a:pt x="13239" y="16740"/>
                      <a:pt x="13186" y="16775"/>
                    </a:cubicBezTo>
                    <a:cubicBezTo>
                      <a:pt x="13186" y="16740"/>
                      <a:pt x="13168" y="16722"/>
                      <a:pt x="13150" y="16722"/>
                    </a:cubicBezTo>
                    <a:lnTo>
                      <a:pt x="13150" y="16704"/>
                    </a:lnTo>
                    <a:cubicBezTo>
                      <a:pt x="13168" y="16686"/>
                      <a:pt x="13168" y="16668"/>
                      <a:pt x="13186" y="16650"/>
                    </a:cubicBezTo>
                    <a:cubicBezTo>
                      <a:pt x="13239" y="16579"/>
                      <a:pt x="13275" y="16525"/>
                      <a:pt x="13329" y="16471"/>
                    </a:cubicBezTo>
                    <a:cubicBezTo>
                      <a:pt x="13400" y="16400"/>
                      <a:pt x="13454" y="16346"/>
                      <a:pt x="13526" y="16274"/>
                    </a:cubicBezTo>
                    <a:close/>
                    <a:moveTo>
                      <a:pt x="16926" y="16596"/>
                    </a:moveTo>
                    <a:lnTo>
                      <a:pt x="17033" y="16614"/>
                    </a:lnTo>
                    <a:cubicBezTo>
                      <a:pt x="17158" y="16614"/>
                      <a:pt x="17284" y="16668"/>
                      <a:pt x="17391" y="16740"/>
                    </a:cubicBezTo>
                    <a:cubicBezTo>
                      <a:pt x="17409" y="16775"/>
                      <a:pt x="17355" y="16793"/>
                      <a:pt x="17319" y="16811"/>
                    </a:cubicBezTo>
                    <a:cubicBezTo>
                      <a:pt x="17248" y="16865"/>
                      <a:pt x="17158" y="16883"/>
                      <a:pt x="17069" y="16883"/>
                    </a:cubicBezTo>
                    <a:cubicBezTo>
                      <a:pt x="16926" y="16865"/>
                      <a:pt x="16765" y="16847"/>
                      <a:pt x="16639" y="16829"/>
                    </a:cubicBezTo>
                    <a:cubicBezTo>
                      <a:pt x="16729" y="16740"/>
                      <a:pt x="16818" y="16668"/>
                      <a:pt x="16926" y="16596"/>
                    </a:cubicBezTo>
                    <a:close/>
                    <a:moveTo>
                      <a:pt x="15727" y="16382"/>
                    </a:moveTo>
                    <a:lnTo>
                      <a:pt x="15727" y="16382"/>
                    </a:lnTo>
                    <a:cubicBezTo>
                      <a:pt x="15816" y="16704"/>
                      <a:pt x="15637" y="16972"/>
                      <a:pt x="15458" y="17241"/>
                    </a:cubicBezTo>
                    <a:cubicBezTo>
                      <a:pt x="15422" y="16936"/>
                      <a:pt x="15530" y="16632"/>
                      <a:pt x="15727" y="16382"/>
                    </a:cubicBezTo>
                    <a:close/>
                    <a:moveTo>
                      <a:pt x="18823" y="16006"/>
                    </a:moveTo>
                    <a:lnTo>
                      <a:pt x="18912" y="16024"/>
                    </a:lnTo>
                    <a:cubicBezTo>
                      <a:pt x="19306" y="16364"/>
                      <a:pt x="19789" y="16561"/>
                      <a:pt x="20308" y="16579"/>
                    </a:cubicBezTo>
                    <a:cubicBezTo>
                      <a:pt x="20612" y="16901"/>
                      <a:pt x="20880" y="17259"/>
                      <a:pt x="21077" y="17670"/>
                    </a:cubicBezTo>
                    <a:lnTo>
                      <a:pt x="21059" y="17670"/>
                    </a:lnTo>
                    <a:cubicBezTo>
                      <a:pt x="20075" y="17599"/>
                      <a:pt x="19341" y="16811"/>
                      <a:pt x="18823" y="16006"/>
                    </a:cubicBezTo>
                    <a:close/>
                    <a:moveTo>
                      <a:pt x="8694" y="17366"/>
                    </a:moveTo>
                    <a:lnTo>
                      <a:pt x="8694" y="17366"/>
                    </a:lnTo>
                    <a:cubicBezTo>
                      <a:pt x="8855" y="17652"/>
                      <a:pt x="8962" y="17992"/>
                      <a:pt x="9016" y="18332"/>
                    </a:cubicBezTo>
                    <a:cubicBezTo>
                      <a:pt x="8873" y="18028"/>
                      <a:pt x="8748" y="17688"/>
                      <a:pt x="8694" y="17366"/>
                    </a:cubicBezTo>
                    <a:close/>
                    <a:moveTo>
                      <a:pt x="7370" y="18619"/>
                    </a:moveTo>
                    <a:lnTo>
                      <a:pt x="7370" y="18619"/>
                    </a:lnTo>
                    <a:cubicBezTo>
                      <a:pt x="7477" y="18869"/>
                      <a:pt x="7513" y="19138"/>
                      <a:pt x="7441" y="19406"/>
                    </a:cubicBezTo>
                    <a:cubicBezTo>
                      <a:pt x="7352" y="19155"/>
                      <a:pt x="7334" y="18887"/>
                      <a:pt x="7370" y="18619"/>
                    </a:cubicBezTo>
                    <a:close/>
                    <a:moveTo>
                      <a:pt x="10895" y="14449"/>
                    </a:moveTo>
                    <a:lnTo>
                      <a:pt x="10895" y="14449"/>
                    </a:lnTo>
                    <a:cubicBezTo>
                      <a:pt x="11092" y="14735"/>
                      <a:pt x="11324" y="15004"/>
                      <a:pt x="11575" y="15236"/>
                    </a:cubicBezTo>
                    <a:cubicBezTo>
                      <a:pt x="12667" y="16346"/>
                      <a:pt x="12523" y="17903"/>
                      <a:pt x="12148" y="19299"/>
                    </a:cubicBezTo>
                    <a:cubicBezTo>
                      <a:pt x="12148" y="19317"/>
                      <a:pt x="12148" y="19334"/>
                      <a:pt x="12166" y="19334"/>
                    </a:cubicBezTo>
                    <a:cubicBezTo>
                      <a:pt x="12130" y="19478"/>
                      <a:pt x="12076" y="19603"/>
                      <a:pt x="12022" y="19728"/>
                    </a:cubicBezTo>
                    <a:cubicBezTo>
                      <a:pt x="12255" y="18458"/>
                      <a:pt x="12130" y="17151"/>
                      <a:pt x="11629" y="15952"/>
                    </a:cubicBezTo>
                    <a:cubicBezTo>
                      <a:pt x="11623" y="15941"/>
                      <a:pt x="11614" y="15937"/>
                      <a:pt x="11605" y="15937"/>
                    </a:cubicBezTo>
                    <a:cubicBezTo>
                      <a:pt x="11584" y="15937"/>
                      <a:pt x="11563" y="15958"/>
                      <a:pt x="11575" y="15970"/>
                    </a:cubicBezTo>
                    <a:cubicBezTo>
                      <a:pt x="11772" y="16722"/>
                      <a:pt x="11897" y="17473"/>
                      <a:pt x="11969" y="18243"/>
                    </a:cubicBezTo>
                    <a:cubicBezTo>
                      <a:pt x="12004" y="18869"/>
                      <a:pt x="11897" y="19478"/>
                      <a:pt x="11879" y="20104"/>
                    </a:cubicBezTo>
                    <a:cubicBezTo>
                      <a:pt x="11790" y="20283"/>
                      <a:pt x="11718" y="20462"/>
                      <a:pt x="11629" y="20641"/>
                    </a:cubicBezTo>
                    <a:cubicBezTo>
                      <a:pt x="11700" y="19997"/>
                      <a:pt x="11647" y="19352"/>
                      <a:pt x="11468" y="18726"/>
                    </a:cubicBezTo>
                    <a:lnTo>
                      <a:pt x="11468" y="18744"/>
                    </a:lnTo>
                    <a:cubicBezTo>
                      <a:pt x="11145" y="17455"/>
                      <a:pt x="11110" y="16256"/>
                      <a:pt x="11020" y="14932"/>
                    </a:cubicBezTo>
                    <a:cubicBezTo>
                      <a:pt x="11020" y="14771"/>
                      <a:pt x="10984" y="14592"/>
                      <a:pt x="10895" y="14449"/>
                    </a:cubicBezTo>
                    <a:close/>
                    <a:moveTo>
                      <a:pt x="9678" y="19907"/>
                    </a:moveTo>
                    <a:cubicBezTo>
                      <a:pt x="9678" y="20193"/>
                      <a:pt x="9607" y="20498"/>
                      <a:pt x="9445" y="20766"/>
                    </a:cubicBezTo>
                    <a:cubicBezTo>
                      <a:pt x="9428" y="20623"/>
                      <a:pt x="9428" y="20498"/>
                      <a:pt x="9410" y="20354"/>
                    </a:cubicBezTo>
                    <a:lnTo>
                      <a:pt x="9428" y="20354"/>
                    </a:lnTo>
                    <a:cubicBezTo>
                      <a:pt x="9481" y="20175"/>
                      <a:pt x="9553" y="20032"/>
                      <a:pt x="9678" y="19907"/>
                    </a:cubicBezTo>
                    <a:close/>
                    <a:moveTo>
                      <a:pt x="7674" y="21589"/>
                    </a:moveTo>
                    <a:cubicBezTo>
                      <a:pt x="7942" y="21661"/>
                      <a:pt x="8121" y="21893"/>
                      <a:pt x="8372" y="22054"/>
                    </a:cubicBezTo>
                    <a:cubicBezTo>
                      <a:pt x="8085" y="21965"/>
                      <a:pt x="7853" y="21804"/>
                      <a:pt x="7674" y="21589"/>
                    </a:cubicBezTo>
                    <a:close/>
                    <a:moveTo>
                      <a:pt x="8569" y="24936"/>
                    </a:moveTo>
                    <a:lnTo>
                      <a:pt x="8569" y="24936"/>
                    </a:lnTo>
                    <a:cubicBezTo>
                      <a:pt x="8676" y="25150"/>
                      <a:pt x="8730" y="25383"/>
                      <a:pt x="8694" y="25616"/>
                    </a:cubicBezTo>
                    <a:cubicBezTo>
                      <a:pt x="8604" y="25401"/>
                      <a:pt x="8551" y="25168"/>
                      <a:pt x="8569" y="24936"/>
                    </a:cubicBezTo>
                    <a:close/>
                    <a:moveTo>
                      <a:pt x="15963" y="23939"/>
                    </a:moveTo>
                    <a:cubicBezTo>
                      <a:pt x="16060" y="23939"/>
                      <a:pt x="16164" y="24653"/>
                      <a:pt x="16158" y="24653"/>
                    </a:cubicBezTo>
                    <a:cubicBezTo>
                      <a:pt x="16157" y="24653"/>
                      <a:pt x="16157" y="24652"/>
                      <a:pt x="16156" y="24649"/>
                    </a:cubicBezTo>
                    <a:cubicBezTo>
                      <a:pt x="16156" y="24989"/>
                      <a:pt x="16085" y="25347"/>
                      <a:pt x="15923" y="25669"/>
                    </a:cubicBezTo>
                    <a:cubicBezTo>
                      <a:pt x="15798" y="25938"/>
                      <a:pt x="15619" y="26188"/>
                      <a:pt x="15422" y="26403"/>
                    </a:cubicBezTo>
                    <a:cubicBezTo>
                      <a:pt x="15422" y="26367"/>
                      <a:pt x="15440" y="26331"/>
                      <a:pt x="15440" y="26296"/>
                    </a:cubicBezTo>
                    <a:cubicBezTo>
                      <a:pt x="15440" y="26235"/>
                      <a:pt x="15391" y="26199"/>
                      <a:pt x="15342" y="26199"/>
                    </a:cubicBezTo>
                    <a:cubicBezTo>
                      <a:pt x="15319" y="26199"/>
                      <a:pt x="15296" y="26207"/>
                      <a:pt x="15279" y="26224"/>
                    </a:cubicBezTo>
                    <a:lnTo>
                      <a:pt x="15226" y="26296"/>
                    </a:lnTo>
                    <a:cubicBezTo>
                      <a:pt x="15226" y="26224"/>
                      <a:pt x="15226" y="26152"/>
                      <a:pt x="15226" y="26081"/>
                    </a:cubicBezTo>
                    <a:cubicBezTo>
                      <a:pt x="15226" y="26063"/>
                      <a:pt x="15208" y="26045"/>
                      <a:pt x="15190" y="26027"/>
                    </a:cubicBezTo>
                    <a:cubicBezTo>
                      <a:pt x="15226" y="25795"/>
                      <a:pt x="15226" y="25562"/>
                      <a:pt x="15190" y="25347"/>
                    </a:cubicBezTo>
                    <a:cubicBezTo>
                      <a:pt x="15315" y="24828"/>
                      <a:pt x="15566" y="24345"/>
                      <a:pt x="15923" y="23951"/>
                    </a:cubicBezTo>
                    <a:lnTo>
                      <a:pt x="15941" y="23951"/>
                    </a:lnTo>
                    <a:cubicBezTo>
                      <a:pt x="15948" y="23943"/>
                      <a:pt x="15956" y="23939"/>
                      <a:pt x="15963" y="23939"/>
                    </a:cubicBezTo>
                    <a:close/>
                    <a:moveTo>
                      <a:pt x="14072" y="23984"/>
                    </a:moveTo>
                    <a:cubicBezTo>
                      <a:pt x="14110" y="23984"/>
                      <a:pt x="14154" y="23996"/>
                      <a:pt x="14206" y="24023"/>
                    </a:cubicBezTo>
                    <a:cubicBezTo>
                      <a:pt x="14546" y="24202"/>
                      <a:pt x="14814" y="24506"/>
                      <a:pt x="14939" y="24882"/>
                    </a:cubicBezTo>
                    <a:cubicBezTo>
                      <a:pt x="14993" y="25043"/>
                      <a:pt x="15029" y="25222"/>
                      <a:pt x="15047" y="25401"/>
                    </a:cubicBezTo>
                    <a:cubicBezTo>
                      <a:pt x="14993" y="25669"/>
                      <a:pt x="14957" y="25938"/>
                      <a:pt x="14957" y="26206"/>
                    </a:cubicBezTo>
                    <a:cubicBezTo>
                      <a:pt x="14939" y="26242"/>
                      <a:pt x="14921" y="26296"/>
                      <a:pt x="14903" y="26331"/>
                    </a:cubicBezTo>
                    <a:cubicBezTo>
                      <a:pt x="14886" y="26206"/>
                      <a:pt x="14832" y="26081"/>
                      <a:pt x="14778" y="25956"/>
                    </a:cubicBezTo>
                    <a:cubicBezTo>
                      <a:pt x="14765" y="25928"/>
                      <a:pt x="14740" y="25917"/>
                      <a:pt x="14716" y="25917"/>
                    </a:cubicBezTo>
                    <a:cubicBezTo>
                      <a:pt x="14676" y="25917"/>
                      <a:pt x="14635" y="25947"/>
                      <a:pt x="14635" y="25991"/>
                    </a:cubicBezTo>
                    <a:cubicBezTo>
                      <a:pt x="14671" y="26242"/>
                      <a:pt x="14725" y="26492"/>
                      <a:pt x="14796" y="26725"/>
                    </a:cubicBezTo>
                    <a:cubicBezTo>
                      <a:pt x="14725" y="26654"/>
                      <a:pt x="14653" y="26582"/>
                      <a:pt x="14581" y="26510"/>
                    </a:cubicBezTo>
                    <a:lnTo>
                      <a:pt x="14581" y="26492"/>
                    </a:lnTo>
                    <a:cubicBezTo>
                      <a:pt x="14510" y="26224"/>
                      <a:pt x="14367" y="25974"/>
                      <a:pt x="14170" y="25777"/>
                    </a:cubicBezTo>
                    <a:cubicBezTo>
                      <a:pt x="14009" y="25401"/>
                      <a:pt x="13901" y="25007"/>
                      <a:pt x="13848" y="24596"/>
                    </a:cubicBezTo>
                    <a:cubicBezTo>
                      <a:pt x="13832" y="24457"/>
                      <a:pt x="13830" y="23984"/>
                      <a:pt x="14072" y="23984"/>
                    </a:cubicBezTo>
                    <a:close/>
                    <a:moveTo>
                      <a:pt x="17516" y="24918"/>
                    </a:moveTo>
                    <a:lnTo>
                      <a:pt x="17516" y="24918"/>
                    </a:lnTo>
                    <a:cubicBezTo>
                      <a:pt x="17230" y="25365"/>
                      <a:pt x="16908" y="25759"/>
                      <a:pt x="16514" y="26081"/>
                    </a:cubicBezTo>
                    <a:cubicBezTo>
                      <a:pt x="16299" y="26278"/>
                      <a:pt x="16049" y="26457"/>
                      <a:pt x="15816" y="26618"/>
                    </a:cubicBezTo>
                    <a:lnTo>
                      <a:pt x="15512" y="26743"/>
                    </a:lnTo>
                    <a:cubicBezTo>
                      <a:pt x="15458" y="26779"/>
                      <a:pt x="15458" y="26850"/>
                      <a:pt x="15512" y="26850"/>
                    </a:cubicBezTo>
                    <a:cubicBezTo>
                      <a:pt x="15458" y="26886"/>
                      <a:pt x="15405" y="26940"/>
                      <a:pt x="15351" y="26976"/>
                    </a:cubicBezTo>
                    <a:lnTo>
                      <a:pt x="15243" y="26958"/>
                    </a:lnTo>
                    <a:cubicBezTo>
                      <a:pt x="15279" y="26886"/>
                      <a:pt x="15315" y="26815"/>
                      <a:pt x="15351" y="26761"/>
                    </a:cubicBezTo>
                    <a:cubicBezTo>
                      <a:pt x="15655" y="26475"/>
                      <a:pt x="15888" y="26152"/>
                      <a:pt x="16049" y="25777"/>
                    </a:cubicBezTo>
                    <a:cubicBezTo>
                      <a:pt x="16442" y="25329"/>
                      <a:pt x="16890" y="24953"/>
                      <a:pt x="17498" y="24936"/>
                    </a:cubicBezTo>
                    <a:lnTo>
                      <a:pt x="17516" y="24918"/>
                    </a:lnTo>
                    <a:close/>
                    <a:moveTo>
                      <a:pt x="13202" y="25443"/>
                    </a:moveTo>
                    <a:cubicBezTo>
                      <a:pt x="13241" y="25443"/>
                      <a:pt x="13289" y="25447"/>
                      <a:pt x="13347" y="25455"/>
                    </a:cubicBezTo>
                    <a:cubicBezTo>
                      <a:pt x="13526" y="25508"/>
                      <a:pt x="13704" y="25616"/>
                      <a:pt x="13848" y="25741"/>
                    </a:cubicBezTo>
                    <a:cubicBezTo>
                      <a:pt x="13955" y="25830"/>
                      <a:pt x="14045" y="25920"/>
                      <a:pt x="14134" y="26027"/>
                    </a:cubicBezTo>
                    <a:cubicBezTo>
                      <a:pt x="14206" y="26206"/>
                      <a:pt x="14313" y="26367"/>
                      <a:pt x="14420" y="26528"/>
                    </a:cubicBezTo>
                    <a:cubicBezTo>
                      <a:pt x="14438" y="26689"/>
                      <a:pt x="14474" y="26850"/>
                      <a:pt x="14510" y="26994"/>
                    </a:cubicBezTo>
                    <a:cubicBezTo>
                      <a:pt x="13848" y="26850"/>
                      <a:pt x="13329" y="26367"/>
                      <a:pt x="13096" y="25741"/>
                    </a:cubicBezTo>
                    <a:cubicBezTo>
                      <a:pt x="13024" y="25512"/>
                      <a:pt x="13045" y="25443"/>
                      <a:pt x="13202" y="25443"/>
                    </a:cubicBezTo>
                    <a:close/>
                    <a:moveTo>
                      <a:pt x="17319" y="26385"/>
                    </a:moveTo>
                    <a:cubicBezTo>
                      <a:pt x="16890" y="26725"/>
                      <a:pt x="16371" y="26922"/>
                      <a:pt x="15834" y="27011"/>
                    </a:cubicBezTo>
                    <a:cubicBezTo>
                      <a:pt x="15870" y="26958"/>
                      <a:pt x="15888" y="26904"/>
                      <a:pt x="15906" y="26868"/>
                    </a:cubicBezTo>
                    <a:cubicBezTo>
                      <a:pt x="15923" y="26832"/>
                      <a:pt x="15906" y="26815"/>
                      <a:pt x="15888" y="26797"/>
                    </a:cubicBezTo>
                    <a:cubicBezTo>
                      <a:pt x="16371" y="26707"/>
                      <a:pt x="16854" y="26528"/>
                      <a:pt x="17319" y="26385"/>
                    </a:cubicBezTo>
                    <a:close/>
                    <a:moveTo>
                      <a:pt x="10552" y="26200"/>
                    </a:moveTo>
                    <a:cubicBezTo>
                      <a:pt x="10533" y="26369"/>
                      <a:pt x="10497" y="26537"/>
                      <a:pt x="10430" y="26689"/>
                    </a:cubicBezTo>
                    <a:cubicBezTo>
                      <a:pt x="10376" y="26850"/>
                      <a:pt x="10287" y="26994"/>
                      <a:pt x="10215" y="27137"/>
                    </a:cubicBezTo>
                    <a:lnTo>
                      <a:pt x="10215" y="27083"/>
                    </a:lnTo>
                    <a:cubicBezTo>
                      <a:pt x="10249" y="26772"/>
                      <a:pt x="10367" y="26462"/>
                      <a:pt x="10552" y="26200"/>
                    </a:cubicBezTo>
                    <a:close/>
                    <a:moveTo>
                      <a:pt x="14725" y="27137"/>
                    </a:moveTo>
                    <a:cubicBezTo>
                      <a:pt x="14760" y="27244"/>
                      <a:pt x="14778" y="27334"/>
                      <a:pt x="14814" y="27441"/>
                    </a:cubicBezTo>
                    <a:lnTo>
                      <a:pt x="14778" y="27548"/>
                    </a:lnTo>
                    <a:cubicBezTo>
                      <a:pt x="14725" y="27423"/>
                      <a:pt x="14689" y="27280"/>
                      <a:pt x="14653" y="27155"/>
                    </a:cubicBezTo>
                    <a:lnTo>
                      <a:pt x="14653" y="27137"/>
                    </a:lnTo>
                    <a:close/>
                    <a:moveTo>
                      <a:pt x="15190" y="28550"/>
                    </a:moveTo>
                    <a:lnTo>
                      <a:pt x="15190" y="28550"/>
                    </a:lnTo>
                    <a:cubicBezTo>
                      <a:pt x="14993" y="28837"/>
                      <a:pt x="14725" y="29087"/>
                      <a:pt x="14420" y="29266"/>
                    </a:cubicBezTo>
                    <a:lnTo>
                      <a:pt x="14420" y="29248"/>
                    </a:lnTo>
                    <a:lnTo>
                      <a:pt x="14456" y="29230"/>
                    </a:lnTo>
                    <a:cubicBezTo>
                      <a:pt x="14474" y="29213"/>
                      <a:pt x="14492" y="29177"/>
                      <a:pt x="14456" y="29141"/>
                    </a:cubicBezTo>
                    <a:cubicBezTo>
                      <a:pt x="14653" y="28890"/>
                      <a:pt x="14903" y="28694"/>
                      <a:pt x="15190" y="28550"/>
                    </a:cubicBezTo>
                    <a:close/>
                    <a:moveTo>
                      <a:pt x="7602" y="24273"/>
                    </a:moveTo>
                    <a:cubicBezTo>
                      <a:pt x="7602" y="24274"/>
                      <a:pt x="7853" y="25079"/>
                      <a:pt x="7853" y="25097"/>
                    </a:cubicBezTo>
                    <a:cubicBezTo>
                      <a:pt x="8014" y="25669"/>
                      <a:pt x="8103" y="26260"/>
                      <a:pt x="8103" y="26868"/>
                    </a:cubicBezTo>
                    <a:cubicBezTo>
                      <a:pt x="8121" y="27598"/>
                      <a:pt x="8087" y="28327"/>
                      <a:pt x="8004" y="29057"/>
                    </a:cubicBezTo>
                    <a:lnTo>
                      <a:pt x="8004" y="29057"/>
                    </a:lnTo>
                    <a:cubicBezTo>
                      <a:pt x="7885" y="28274"/>
                      <a:pt x="7816" y="27491"/>
                      <a:pt x="7799" y="26725"/>
                    </a:cubicBezTo>
                    <a:cubicBezTo>
                      <a:pt x="7799" y="26689"/>
                      <a:pt x="7777" y="26671"/>
                      <a:pt x="7752" y="26671"/>
                    </a:cubicBezTo>
                    <a:cubicBezTo>
                      <a:pt x="7728" y="26671"/>
                      <a:pt x="7701" y="26689"/>
                      <a:pt x="7692" y="26725"/>
                    </a:cubicBezTo>
                    <a:cubicBezTo>
                      <a:pt x="7692" y="27620"/>
                      <a:pt x="7781" y="28515"/>
                      <a:pt x="7978" y="29391"/>
                    </a:cubicBezTo>
                    <a:cubicBezTo>
                      <a:pt x="7978" y="29391"/>
                      <a:pt x="7978" y="29391"/>
                      <a:pt x="7978" y="29409"/>
                    </a:cubicBezTo>
                    <a:lnTo>
                      <a:pt x="7978" y="29445"/>
                    </a:lnTo>
                    <a:cubicBezTo>
                      <a:pt x="7495" y="27763"/>
                      <a:pt x="7280" y="26027"/>
                      <a:pt x="7602" y="24273"/>
                    </a:cubicBezTo>
                    <a:close/>
                    <a:moveTo>
                      <a:pt x="13490" y="29910"/>
                    </a:moveTo>
                    <a:cubicBezTo>
                      <a:pt x="13633" y="30179"/>
                      <a:pt x="13722" y="30465"/>
                      <a:pt x="13740" y="30769"/>
                    </a:cubicBezTo>
                    <a:cubicBezTo>
                      <a:pt x="13597" y="30501"/>
                      <a:pt x="13526" y="30215"/>
                      <a:pt x="13490" y="29910"/>
                    </a:cubicBezTo>
                    <a:close/>
                    <a:moveTo>
                      <a:pt x="5843" y="28797"/>
                    </a:moveTo>
                    <a:cubicBezTo>
                      <a:pt x="5894" y="28797"/>
                      <a:pt x="5927" y="28857"/>
                      <a:pt x="5920" y="29016"/>
                    </a:cubicBezTo>
                    <a:cubicBezTo>
                      <a:pt x="5920" y="29284"/>
                      <a:pt x="5884" y="29535"/>
                      <a:pt x="5884" y="29803"/>
                    </a:cubicBezTo>
                    <a:cubicBezTo>
                      <a:pt x="5866" y="30107"/>
                      <a:pt x="5813" y="30429"/>
                      <a:pt x="5777" y="30734"/>
                    </a:cubicBezTo>
                    <a:lnTo>
                      <a:pt x="5777" y="30716"/>
                    </a:lnTo>
                    <a:cubicBezTo>
                      <a:pt x="5762" y="30706"/>
                      <a:pt x="5744" y="30701"/>
                      <a:pt x="5726" y="30701"/>
                    </a:cubicBezTo>
                    <a:cubicBezTo>
                      <a:pt x="5680" y="30701"/>
                      <a:pt x="5634" y="30731"/>
                      <a:pt x="5634" y="30769"/>
                    </a:cubicBezTo>
                    <a:lnTo>
                      <a:pt x="5634" y="30805"/>
                    </a:lnTo>
                    <a:cubicBezTo>
                      <a:pt x="5580" y="30590"/>
                      <a:pt x="5509" y="30411"/>
                      <a:pt x="5401" y="30233"/>
                    </a:cubicBezTo>
                    <a:cubicBezTo>
                      <a:pt x="5330" y="29821"/>
                      <a:pt x="5401" y="29409"/>
                      <a:pt x="5580" y="29051"/>
                    </a:cubicBezTo>
                    <a:lnTo>
                      <a:pt x="5580" y="29069"/>
                    </a:lnTo>
                    <a:cubicBezTo>
                      <a:pt x="5655" y="28930"/>
                      <a:pt x="5768" y="28797"/>
                      <a:pt x="5843" y="28797"/>
                    </a:cubicBezTo>
                    <a:close/>
                    <a:moveTo>
                      <a:pt x="6439" y="29409"/>
                    </a:moveTo>
                    <a:lnTo>
                      <a:pt x="6439" y="29409"/>
                    </a:lnTo>
                    <a:cubicBezTo>
                      <a:pt x="6564" y="29964"/>
                      <a:pt x="6314" y="30555"/>
                      <a:pt x="6117" y="31109"/>
                    </a:cubicBezTo>
                    <a:cubicBezTo>
                      <a:pt x="6099" y="30984"/>
                      <a:pt x="6099" y="30859"/>
                      <a:pt x="6081" y="30751"/>
                    </a:cubicBezTo>
                    <a:lnTo>
                      <a:pt x="6081" y="30734"/>
                    </a:lnTo>
                    <a:cubicBezTo>
                      <a:pt x="6081" y="30708"/>
                      <a:pt x="6054" y="30683"/>
                      <a:pt x="6026" y="30683"/>
                    </a:cubicBezTo>
                    <a:cubicBezTo>
                      <a:pt x="6014" y="30683"/>
                      <a:pt x="6002" y="30687"/>
                      <a:pt x="5992" y="30698"/>
                    </a:cubicBezTo>
                    <a:cubicBezTo>
                      <a:pt x="6027" y="30465"/>
                      <a:pt x="6045" y="30250"/>
                      <a:pt x="6063" y="30018"/>
                    </a:cubicBezTo>
                    <a:cubicBezTo>
                      <a:pt x="6242" y="29857"/>
                      <a:pt x="6367" y="29642"/>
                      <a:pt x="6439" y="29409"/>
                    </a:cubicBezTo>
                    <a:close/>
                    <a:moveTo>
                      <a:pt x="4059" y="29123"/>
                    </a:moveTo>
                    <a:lnTo>
                      <a:pt x="4059" y="29123"/>
                    </a:lnTo>
                    <a:cubicBezTo>
                      <a:pt x="4453" y="29338"/>
                      <a:pt x="4811" y="29642"/>
                      <a:pt x="5079" y="30018"/>
                    </a:cubicBezTo>
                    <a:cubicBezTo>
                      <a:pt x="5151" y="30125"/>
                      <a:pt x="5222" y="30250"/>
                      <a:pt x="5276" y="30376"/>
                    </a:cubicBezTo>
                    <a:cubicBezTo>
                      <a:pt x="5312" y="30519"/>
                      <a:pt x="5365" y="30644"/>
                      <a:pt x="5419" y="30769"/>
                    </a:cubicBezTo>
                    <a:lnTo>
                      <a:pt x="5383" y="30734"/>
                    </a:lnTo>
                    <a:cubicBezTo>
                      <a:pt x="5371" y="30722"/>
                      <a:pt x="5353" y="30716"/>
                      <a:pt x="5335" y="30716"/>
                    </a:cubicBezTo>
                    <a:cubicBezTo>
                      <a:pt x="5298" y="30716"/>
                      <a:pt x="5258" y="30740"/>
                      <a:pt x="5258" y="30787"/>
                    </a:cubicBezTo>
                    <a:cubicBezTo>
                      <a:pt x="5240" y="30895"/>
                      <a:pt x="5240" y="31020"/>
                      <a:pt x="5258" y="31127"/>
                    </a:cubicBezTo>
                    <a:cubicBezTo>
                      <a:pt x="5186" y="31074"/>
                      <a:pt x="5115" y="31020"/>
                      <a:pt x="5043" y="30966"/>
                    </a:cubicBezTo>
                    <a:cubicBezTo>
                      <a:pt x="4900" y="30805"/>
                      <a:pt x="4721" y="30662"/>
                      <a:pt x="4560" y="30537"/>
                    </a:cubicBezTo>
                    <a:cubicBezTo>
                      <a:pt x="4488" y="30429"/>
                      <a:pt x="4453" y="30322"/>
                      <a:pt x="4417" y="30250"/>
                    </a:cubicBezTo>
                    <a:cubicBezTo>
                      <a:pt x="4220" y="29910"/>
                      <a:pt x="4095" y="29517"/>
                      <a:pt x="4059" y="29123"/>
                    </a:cubicBezTo>
                    <a:close/>
                    <a:moveTo>
                      <a:pt x="8783" y="30000"/>
                    </a:moveTo>
                    <a:cubicBezTo>
                      <a:pt x="8783" y="30394"/>
                      <a:pt x="8515" y="30751"/>
                      <a:pt x="8336" y="31127"/>
                    </a:cubicBezTo>
                    <a:lnTo>
                      <a:pt x="8336" y="31074"/>
                    </a:lnTo>
                    <a:cubicBezTo>
                      <a:pt x="8443" y="30698"/>
                      <a:pt x="8604" y="30340"/>
                      <a:pt x="8783" y="30000"/>
                    </a:cubicBezTo>
                    <a:close/>
                    <a:moveTo>
                      <a:pt x="3403" y="30138"/>
                    </a:moveTo>
                    <a:cubicBezTo>
                      <a:pt x="3792" y="30138"/>
                      <a:pt x="4202" y="30498"/>
                      <a:pt x="4471" y="30716"/>
                    </a:cubicBezTo>
                    <a:cubicBezTo>
                      <a:pt x="4506" y="30734"/>
                      <a:pt x="4524" y="30751"/>
                      <a:pt x="4542" y="30787"/>
                    </a:cubicBezTo>
                    <a:cubicBezTo>
                      <a:pt x="4650" y="30966"/>
                      <a:pt x="4793" y="31109"/>
                      <a:pt x="4972" y="31217"/>
                    </a:cubicBezTo>
                    <a:lnTo>
                      <a:pt x="5043" y="31288"/>
                    </a:lnTo>
                    <a:cubicBezTo>
                      <a:pt x="5061" y="31306"/>
                      <a:pt x="5079" y="31342"/>
                      <a:pt x="5097" y="31360"/>
                    </a:cubicBezTo>
                    <a:cubicBezTo>
                      <a:pt x="4972" y="31324"/>
                      <a:pt x="4828" y="31306"/>
                      <a:pt x="4703" y="31306"/>
                    </a:cubicBezTo>
                    <a:cubicBezTo>
                      <a:pt x="4685" y="31306"/>
                      <a:pt x="4650" y="31324"/>
                      <a:pt x="4650" y="31342"/>
                    </a:cubicBezTo>
                    <a:lnTo>
                      <a:pt x="4632" y="31342"/>
                    </a:lnTo>
                    <a:cubicBezTo>
                      <a:pt x="4471" y="31288"/>
                      <a:pt x="4274" y="31253"/>
                      <a:pt x="4095" y="31217"/>
                    </a:cubicBezTo>
                    <a:cubicBezTo>
                      <a:pt x="3952" y="31163"/>
                      <a:pt x="3791" y="31092"/>
                      <a:pt x="3647" y="31038"/>
                    </a:cubicBezTo>
                    <a:cubicBezTo>
                      <a:pt x="3468" y="30948"/>
                      <a:pt x="3307" y="30859"/>
                      <a:pt x="3164" y="30734"/>
                    </a:cubicBezTo>
                    <a:cubicBezTo>
                      <a:pt x="2896" y="30555"/>
                      <a:pt x="3003" y="30143"/>
                      <a:pt x="3325" y="30143"/>
                    </a:cubicBezTo>
                    <a:cubicBezTo>
                      <a:pt x="3351" y="30140"/>
                      <a:pt x="3377" y="30138"/>
                      <a:pt x="3403" y="30138"/>
                    </a:cubicBezTo>
                    <a:close/>
                    <a:moveTo>
                      <a:pt x="5401" y="30966"/>
                    </a:moveTo>
                    <a:lnTo>
                      <a:pt x="5401" y="30966"/>
                    </a:lnTo>
                    <a:cubicBezTo>
                      <a:pt x="5455" y="31038"/>
                      <a:pt x="5509" y="31109"/>
                      <a:pt x="5562" y="31181"/>
                    </a:cubicBezTo>
                    <a:cubicBezTo>
                      <a:pt x="5579" y="31264"/>
                      <a:pt x="5596" y="31332"/>
                      <a:pt x="5627" y="31414"/>
                    </a:cubicBezTo>
                    <a:lnTo>
                      <a:pt x="5627" y="31414"/>
                    </a:lnTo>
                    <a:cubicBezTo>
                      <a:pt x="5611" y="31414"/>
                      <a:pt x="5598" y="31416"/>
                      <a:pt x="5598" y="31432"/>
                    </a:cubicBezTo>
                    <a:cubicBezTo>
                      <a:pt x="5562" y="31378"/>
                      <a:pt x="5509" y="31324"/>
                      <a:pt x="5455" y="31288"/>
                    </a:cubicBezTo>
                    <a:cubicBezTo>
                      <a:pt x="5419" y="31181"/>
                      <a:pt x="5401" y="31074"/>
                      <a:pt x="5401" y="30966"/>
                    </a:cubicBezTo>
                    <a:close/>
                    <a:moveTo>
                      <a:pt x="5866" y="31163"/>
                    </a:moveTo>
                    <a:cubicBezTo>
                      <a:pt x="5920" y="31288"/>
                      <a:pt x="5956" y="31432"/>
                      <a:pt x="5974" y="31557"/>
                    </a:cubicBezTo>
                    <a:lnTo>
                      <a:pt x="5974" y="31575"/>
                    </a:lnTo>
                    <a:cubicBezTo>
                      <a:pt x="5974" y="31593"/>
                      <a:pt x="5992" y="31610"/>
                      <a:pt x="5992" y="31610"/>
                    </a:cubicBezTo>
                    <a:cubicBezTo>
                      <a:pt x="5992" y="31664"/>
                      <a:pt x="6010" y="31736"/>
                      <a:pt x="6010" y="31789"/>
                    </a:cubicBezTo>
                    <a:lnTo>
                      <a:pt x="5974" y="31754"/>
                    </a:lnTo>
                    <a:cubicBezTo>
                      <a:pt x="5956" y="31700"/>
                      <a:pt x="5938" y="31628"/>
                      <a:pt x="5920" y="31575"/>
                    </a:cubicBezTo>
                    <a:cubicBezTo>
                      <a:pt x="5884" y="31467"/>
                      <a:pt x="5866" y="31378"/>
                      <a:pt x="5849" y="31270"/>
                    </a:cubicBezTo>
                    <a:cubicBezTo>
                      <a:pt x="5849" y="31235"/>
                      <a:pt x="5866" y="31199"/>
                      <a:pt x="5866" y="31163"/>
                    </a:cubicBezTo>
                    <a:close/>
                    <a:moveTo>
                      <a:pt x="4936" y="31467"/>
                    </a:moveTo>
                    <a:lnTo>
                      <a:pt x="4936" y="31467"/>
                    </a:lnTo>
                    <a:cubicBezTo>
                      <a:pt x="5079" y="31485"/>
                      <a:pt x="5240" y="31539"/>
                      <a:pt x="5383" y="31628"/>
                    </a:cubicBezTo>
                    <a:cubicBezTo>
                      <a:pt x="5473" y="31700"/>
                      <a:pt x="5580" y="31772"/>
                      <a:pt x="5687" y="31825"/>
                    </a:cubicBezTo>
                    <a:lnTo>
                      <a:pt x="5741" y="31825"/>
                    </a:lnTo>
                    <a:cubicBezTo>
                      <a:pt x="5777" y="31825"/>
                      <a:pt x="5795" y="31825"/>
                      <a:pt x="5813" y="31807"/>
                    </a:cubicBezTo>
                    <a:cubicBezTo>
                      <a:pt x="5831" y="31861"/>
                      <a:pt x="5831" y="31897"/>
                      <a:pt x="5849" y="31933"/>
                    </a:cubicBezTo>
                    <a:cubicBezTo>
                      <a:pt x="5526" y="31843"/>
                      <a:pt x="5204" y="31682"/>
                      <a:pt x="4936" y="31467"/>
                    </a:cubicBezTo>
                    <a:close/>
                    <a:moveTo>
                      <a:pt x="12863" y="31861"/>
                    </a:moveTo>
                    <a:lnTo>
                      <a:pt x="12863" y="31861"/>
                    </a:lnTo>
                    <a:cubicBezTo>
                      <a:pt x="13042" y="32237"/>
                      <a:pt x="13114" y="32630"/>
                      <a:pt x="13114" y="33024"/>
                    </a:cubicBezTo>
                    <a:cubicBezTo>
                      <a:pt x="12917" y="32666"/>
                      <a:pt x="12774" y="32237"/>
                      <a:pt x="12863" y="31861"/>
                    </a:cubicBezTo>
                    <a:close/>
                    <a:moveTo>
                      <a:pt x="11575" y="32559"/>
                    </a:moveTo>
                    <a:cubicBezTo>
                      <a:pt x="11700" y="33078"/>
                      <a:pt x="11432" y="33525"/>
                      <a:pt x="11217" y="33991"/>
                    </a:cubicBezTo>
                    <a:cubicBezTo>
                      <a:pt x="11145" y="33489"/>
                      <a:pt x="11289" y="32988"/>
                      <a:pt x="11575" y="32559"/>
                    </a:cubicBezTo>
                    <a:close/>
                    <a:moveTo>
                      <a:pt x="17427" y="30089"/>
                    </a:moveTo>
                    <a:cubicBezTo>
                      <a:pt x="17427" y="30090"/>
                      <a:pt x="16765" y="31610"/>
                      <a:pt x="16657" y="31789"/>
                    </a:cubicBezTo>
                    <a:cubicBezTo>
                      <a:pt x="16228" y="32541"/>
                      <a:pt x="15745" y="33257"/>
                      <a:pt x="15226" y="33955"/>
                    </a:cubicBezTo>
                    <a:cubicBezTo>
                      <a:pt x="14385" y="35136"/>
                      <a:pt x="13561" y="36317"/>
                      <a:pt x="12667" y="37462"/>
                    </a:cubicBezTo>
                    <a:cubicBezTo>
                      <a:pt x="12720" y="37176"/>
                      <a:pt x="12756" y="36890"/>
                      <a:pt x="12810" y="36621"/>
                    </a:cubicBezTo>
                    <a:cubicBezTo>
                      <a:pt x="13024" y="36031"/>
                      <a:pt x="13275" y="35458"/>
                      <a:pt x="13579" y="34921"/>
                    </a:cubicBezTo>
                    <a:cubicBezTo>
                      <a:pt x="14259" y="33758"/>
                      <a:pt x="15172" y="32774"/>
                      <a:pt x="15762" y="31557"/>
                    </a:cubicBezTo>
                    <a:cubicBezTo>
                      <a:pt x="15774" y="31522"/>
                      <a:pt x="15755" y="31494"/>
                      <a:pt x="15731" y="31494"/>
                    </a:cubicBezTo>
                    <a:cubicBezTo>
                      <a:pt x="15718" y="31494"/>
                      <a:pt x="15703" y="31502"/>
                      <a:pt x="15691" y="31521"/>
                    </a:cubicBezTo>
                    <a:cubicBezTo>
                      <a:pt x="14993" y="32648"/>
                      <a:pt x="14206" y="33722"/>
                      <a:pt x="13490" y="34849"/>
                    </a:cubicBezTo>
                    <a:cubicBezTo>
                      <a:pt x="13257" y="35225"/>
                      <a:pt x="13060" y="35619"/>
                      <a:pt x="12899" y="36031"/>
                    </a:cubicBezTo>
                    <a:cubicBezTo>
                      <a:pt x="12971" y="35655"/>
                      <a:pt x="13042" y="35297"/>
                      <a:pt x="13114" y="34921"/>
                    </a:cubicBezTo>
                    <a:cubicBezTo>
                      <a:pt x="13866" y="32809"/>
                      <a:pt x="15297" y="30859"/>
                      <a:pt x="17427" y="30089"/>
                    </a:cubicBezTo>
                    <a:close/>
                    <a:moveTo>
                      <a:pt x="10716" y="36585"/>
                    </a:moveTo>
                    <a:lnTo>
                      <a:pt x="10716" y="36585"/>
                    </a:lnTo>
                    <a:cubicBezTo>
                      <a:pt x="11074" y="36782"/>
                      <a:pt x="11271" y="37176"/>
                      <a:pt x="11450" y="37534"/>
                    </a:cubicBezTo>
                    <a:cubicBezTo>
                      <a:pt x="11074" y="37355"/>
                      <a:pt x="10788" y="37015"/>
                      <a:pt x="10716" y="36585"/>
                    </a:cubicBezTo>
                    <a:close/>
                    <a:moveTo>
                      <a:pt x="9714" y="30895"/>
                    </a:moveTo>
                    <a:cubicBezTo>
                      <a:pt x="9750" y="31754"/>
                      <a:pt x="9964" y="32630"/>
                      <a:pt x="9964" y="33454"/>
                    </a:cubicBezTo>
                    <a:cubicBezTo>
                      <a:pt x="9947" y="34939"/>
                      <a:pt x="9857" y="36424"/>
                      <a:pt x="9785" y="37910"/>
                    </a:cubicBezTo>
                    <a:cubicBezTo>
                      <a:pt x="9768" y="37856"/>
                      <a:pt x="9750" y="37784"/>
                      <a:pt x="9714" y="37731"/>
                    </a:cubicBezTo>
                    <a:lnTo>
                      <a:pt x="9732" y="37731"/>
                    </a:lnTo>
                    <a:cubicBezTo>
                      <a:pt x="9678" y="36550"/>
                      <a:pt x="9463" y="35386"/>
                      <a:pt x="9571" y="34205"/>
                    </a:cubicBezTo>
                    <a:cubicBezTo>
                      <a:pt x="9571" y="34187"/>
                      <a:pt x="9557" y="34178"/>
                      <a:pt x="9544" y="34178"/>
                    </a:cubicBezTo>
                    <a:cubicBezTo>
                      <a:pt x="9530" y="34178"/>
                      <a:pt x="9517" y="34187"/>
                      <a:pt x="9517" y="34205"/>
                    </a:cubicBezTo>
                    <a:cubicBezTo>
                      <a:pt x="9410" y="35225"/>
                      <a:pt x="9428" y="36245"/>
                      <a:pt x="9553" y="37247"/>
                    </a:cubicBezTo>
                    <a:cubicBezTo>
                      <a:pt x="9445" y="36961"/>
                      <a:pt x="9338" y="36657"/>
                      <a:pt x="9249" y="36353"/>
                    </a:cubicBezTo>
                    <a:cubicBezTo>
                      <a:pt x="9249" y="36335"/>
                      <a:pt x="9249" y="36317"/>
                      <a:pt x="9249" y="36299"/>
                    </a:cubicBezTo>
                    <a:cubicBezTo>
                      <a:pt x="8980" y="35118"/>
                      <a:pt x="8873" y="34008"/>
                      <a:pt x="9141" y="32827"/>
                    </a:cubicBezTo>
                    <a:cubicBezTo>
                      <a:pt x="9302" y="32165"/>
                      <a:pt x="9517" y="31539"/>
                      <a:pt x="9714" y="30895"/>
                    </a:cubicBezTo>
                    <a:close/>
                    <a:moveTo>
                      <a:pt x="4882" y="33883"/>
                    </a:moveTo>
                    <a:cubicBezTo>
                      <a:pt x="4965" y="33883"/>
                      <a:pt x="5103" y="33905"/>
                      <a:pt x="5312" y="33955"/>
                    </a:cubicBezTo>
                    <a:cubicBezTo>
                      <a:pt x="6081" y="34152"/>
                      <a:pt x="6797" y="34778"/>
                      <a:pt x="7388" y="35279"/>
                    </a:cubicBezTo>
                    <a:cubicBezTo>
                      <a:pt x="8282" y="36102"/>
                      <a:pt x="9052" y="37068"/>
                      <a:pt x="9642" y="38142"/>
                    </a:cubicBezTo>
                    <a:lnTo>
                      <a:pt x="9768" y="38500"/>
                    </a:lnTo>
                    <a:cubicBezTo>
                      <a:pt x="9678" y="38375"/>
                      <a:pt x="9571" y="38267"/>
                      <a:pt x="9445" y="38160"/>
                    </a:cubicBezTo>
                    <a:cubicBezTo>
                      <a:pt x="9123" y="37713"/>
                      <a:pt x="8783" y="37283"/>
                      <a:pt x="8390" y="36872"/>
                    </a:cubicBezTo>
                    <a:cubicBezTo>
                      <a:pt x="7853" y="36263"/>
                      <a:pt x="7137" y="35870"/>
                      <a:pt x="6600" y="35279"/>
                    </a:cubicBezTo>
                    <a:cubicBezTo>
                      <a:pt x="6591" y="35265"/>
                      <a:pt x="6581" y="35260"/>
                      <a:pt x="6571" y="35260"/>
                    </a:cubicBezTo>
                    <a:cubicBezTo>
                      <a:pt x="6543" y="35260"/>
                      <a:pt x="6520" y="35306"/>
                      <a:pt x="6546" y="35333"/>
                    </a:cubicBezTo>
                    <a:cubicBezTo>
                      <a:pt x="7012" y="35887"/>
                      <a:pt x="7656" y="36263"/>
                      <a:pt x="8139" y="36782"/>
                    </a:cubicBezTo>
                    <a:cubicBezTo>
                      <a:pt x="8443" y="37122"/>
                      <a:pt x="8730" y="37462"/>
                      <a:pt x="8998" y="37820"/>
                    </a:cubicBezTo>
                    <a:cubicBezTo>
                      <a:pt x="8694" y="37623"/>
                      <a:pt x="8390" y="37444"/>
                      <a:pt x="8085" y="37283"/>
                    </a:cubicBezTo>
                    <a:cubicBezTo>
                      <a:pt x="6815" y="36567"/>
                      <a:pt x="6081" y="35673"/>
                      <a:pt x="5222" y="34509"/>
                    </a:cubicBezTo>
                    <a:cubicBezTo>
                      <a:pt x="4997" y="34185"/>
                      <a:pt x="4571" y="33883"/>
                      <a:pt x="4882" y="33883"/>
                    </a:cubicBezTo>
                    <a:close/>
                    <a:moveTo>
                      <a:pt x="9660" y="40057"/>
                    </a:moveTo>
                    <a:lnTo>
                      <a:pt x="9660" y="40057"/>
                    </a:lnTo>
                    <a:cubicBezTo>
                      <a:pt x="9875" y="40200"/>
                      <a:pt x="10072" y="40397"/>
                      <a:pt x="10215" y="40630"/>
                    </a:cubicBezTo>
                    <a:cubicBezTo>
                      <a:pt x="9982" y="40486"/>
                      <a:pt x="9803" y="40290"/>
                      <a:pt x="9660" y="40057"/>
                    </a:cubicBezTo>
                    <a:close/>
                    <a:moveTo>
                      <a:pt x="12738" y="41113"/>
                    </a:moveTo>
                    <a:lnTo>
                      <a:pt x="12738" y="41113"/>
                    </a:lnTo>
                    <a:cubicBezTo>
                      <a:pt x="12613" y="41560"/>
                      <a:pt x="12452" y="41990"/>
                      <a:pt x="12255" y="42401"/>
                    </a:cubicBezTo>
                    <a:cubicBezTo>
                      <a:pt x="12255" y="42294"/>
                      <a:pt x="12255" y="42186"/>
                      <a:pt x="12237" y="42097"/>
                    </a:cubicBezTo>
                    <a:cubicBezTo>
                      <a:pt x="12380" y="41757"/>
                      <a:pt x="12541" y="41417"/>
                      <a:pt x="12738" y="41113"/>
                    </a:cubicBezTo>
                    <a:close/>
                    <a:moveTo>
                      <a:pt x="9642" y="24399"/>
                    </a:moveTo>
                    <a:cubicBezTo>
                      <a:pt x="9768" y="25455"/>
                      <a:pt x="9911" y="26510"/>
                      <a:pt x="10054" y="27566"/>
                    </a:cubicBezTo>
                    <a:lnTo>
                      <a:pt x="10054" y="27584"/>
                    </a:lnTo>
                    <a:cubicBezTo>
                      <a:pt x="10376" y="29875"/>
                      <a:pt x="10734" y="32147"/>
                      <a:pt x="11074" y="34438"/>
                    </a:cubicBezTo>
                    <a:cubicBezTo>
                      <a:pt x="11074" y="34456"/>
                      <a:pt x="11074" y="34474"/>
                      <a:pt x="11092" y="34492"/>
                    </a:cubicBezTo>
                    <a:cubicBezTo>
                      <a:pt x="11217" y="35368"/>
                      <a:pt x="11342" y="36245"/>
                      <a:pt x="11468" y="37122"/>
                    </a:cubicBezTo>
                    <a:cubicBezTo>
                      <a:pt x="11289" y="36782"/>
                      <a:pt x="11002" y="36514"/>
                      <a:pt x="10644" y="36371"/>
                    </a:cubicBezTo>
                    <a:cubicBezTo>
                      <a:pt x="10635" y="36367"/>
                      <a:pt x="10626" y="36366"/>
                      <a:pt x="10618" y="36366"/>
                    </a:cubicBezTo>
                    <a:cubicBezTo>
                      <a:pt x="10579" y="36366"/>
                      <a:pt x="10555" y="36398"/>
                      <a:pt x="10555" y="36442"/>
                    </a:cubicBezTo>
                    <a:cubicBezTo>
                      <a:pt x="10573" y="37033"/>
                      <a:pt x="10967" y="37516"/>
                      <a:pt x="11539" y="37659"/>
                    </a:cubicBezTo>
                    <a:cubicBezTo>
                      <a:pt x="11629" y="38393"/>
                      <a:pt x="11718" y="39109"/>
                      <a:pt x="11790" y="39842"/>
                    </a:cubicBezTo>
                    <a:cubicBezTo>
                      <a:pt x="11897" y="40952"/>
                      <a:pt x="11969" y="42061"/>
                      <a:pt x="11969" y="43189"/>
                    </a:cubicBezTo>
                    <a:cubicBezTo>
                      <a:pt x="11521" y="41399"/>
                      <a:pt x="10537" y="39663"/>
                      <a:pt x="9875" y="38017"/>
                    </a:cubicBezTo>
                    <a:cubicBezTo>
                      <a:pt x="9893" y="38017"/>
                      <a:pt x="9911" y="38017"/>
                      <a:pt x="9911" y="37981"/>
                    </a:cubicBezTo>
                    <a:cubicBezTo>
                      <a:pt x="10161" y="36943"/>
                      <a:pt x="10143" y="35870"/>
                      <a:pt x="10143" y="34814"/>
                    </a:cubicBezTo>
                    <a:cubicBezTo>
                      <a:pt x="10143" y="33633"/>
                      <a:pt x="10215" y="32434"/>
                      <a:pt x="10018" y="31253"/>
                    </a:cubicBezTo>
                    <a:cubicBezTo>
                      <a:pt x="10036" y="30984"/>
                      <a:pt x="9982" y="30698"/>
                      <a:pt x="9857" y="30447"/>
                    </a:cubicBezTo>
                    <a:cubicBezTo>
                      <a:pt x="9911" y="30268"/>
                      <a:pt x="9947" y="30071"/>
                      <a:pt x="9982" y="29875"/>
                    </a:cubicBezTo>
                    <a:cubicBezTo>
                      <a:pt x="9993" y="29812"/>
                      <a:pt x="9943" y="29774"/>
                      <a:pt x="9895" y="29774"/>
                    </a:cubicBezTo>
                    <a:cubicBezTo>
                      <a:pt x="9861" y="29774"/>
                      <a:pt x="9829" y="29794"/>
                      <a:pt x="9821" y="29839"/>
                    </a:cubicBezTo>
                    <a:cubicBezTo>
                      <a:pt x="9785" y="29964"/>
                      <a:pt x="9768" y="30107"/>
                      <a:pt x="9750" y="30268"/>
                    </a:cubicBezTo>
                    <a:cubicBezTo>
                      <a:pt x="9696" y="30537"/>
                      <a:pt x="9624" y="30823"/>
                      <a:pt x="9535" y="31109"/>
                    </a:cubicBezTo>
                    <a:cubicBezTo>
                      <a:pt x="9338" y="31807"/>
                      <a:pt x="9088" y="32505"/>
                      <a:pt x="8926" y="33221"/>
                    </a:cubicBezTo>
                    <a:cubicBezTo>
                      <a:pt x="8801" y="33847"/>
                      <a:pt x="8801" y="34509"/>
                      <a:pt x="8926" y="35136"/>
                    </a:cubicBezTo>
                    <a:cubicBezTo>
                      <a:pt x="8622" y="33955"/>
                      <a:pt x="8443" y="32738"/>
                      <a:pt x="8354" y="31503"/>
                    </a:cubicBezTo>
                    <a:cubicBezTo>
                      <a:pt x="8515" y="31235"/>
                      <a:pt x="8658" y="30948"/>
                      <a:pt x="8765" y="30662"/>
                    </a:cubicBezTo>
                    <a:cubicBezTo>
                      <a:pt x="8926" y="30376"/>
                      <a:pt x="8980" y="30054"/>
                      <a:pt x="8909" y="29749"/>
                    </a:cubicBezTo>
                    <a:cubicBezTo>
                      <a:pt x="8899" y="29709"/>
                      <a:pt x="8866" y="29686"/>
                      <a:pt x="8833" y="29686"/>
                    </a:cubicBezTo>
                    <a:cubicBezTo>
                      <a:pt x="8807" y="29686"/>
                      <a:pt x="8781" y="29700"/>
                      <a:pt x="8765" y="29731"/>
                    </a:cubicBezTo>
                    <a:cubicBezTo>
                      <a:pt x="8569" y="30000"/>
                      <a:pt x="8425" y="30286"/>
                      <a:pt x="8318" y="30590"/>
                    </a:cubicBezTo>
                    <a:cubicBezTo>
                      <a:pt x="8318" y="30179"/>
                      <a:pt x="8318" y="29767"/>
                      <a:pt x="8354" y="29338"/>
                    </a:cubicBezTo>
                    <a:cubicBezTo>
                      <a:pt x="8425" y="27781"/>
                      <a:pt x="8801" y="26242"/>
                      <a:pt x="9445" y="24828"/>
                    </a:cubicBezTo>
                    <a:cubicBezTo>
                      <a:pt x="9463" y="24936"/>
                      <a:pt x="9499" y="25043"/>
                      <a:pt x="9517" y="25168"/>
                    </a:cubicBezTo>
                    <a:cubicBezTo>
                      <a:pt x="9517" y="25191"/>
                      <a:pt x="9533" y="25201"/>
                      <a:pt x="9551" y="25201"/>
                    </a:cubicBezTo>
                    <a:cubicBezTo>
                      <a:pt x="9576" y="25201"/>
                      <a:pt x="9607" y="25182"/>
                      <a:pt x="9607" y="25150"/>
                    </a:cubicBezTo>
                    <a:cubicBezTo>
                      <a:pt x="9589" y="24971"/>
                      <a:pt x="9571" y="24792"/>
                      <a:pt x="9535" y="24613"/>
                    </a:cubicBezTo>
                    <a:cubicBezTo>
                      <a:pt x="9571" y="24542"/>
                      <a:pt x="9607" y="24470"/>
                      <a:pt x="9642" y="24399"/>
                    </a:cubicBezTo>
                    <a:close/>
                    <a:moveTo>
                      <a:pt x="11199" y="44280"/>
                    </a:moveTo>
                    <a:cubicBezTo>
                      <a:pt x="11611" y="44602"/>
                      <a:pt x="11629" y="45264"/>
                      <a:pt x="11772" y="45766"/>
                    </a:cubicBezTo>
                    <a:cubicBezTo>
                      <a:pt x="11432" y="45336"/>
                      <a:pt x="11235" y="44817"/>
                      <a:pt x="11199" y="44280"/>
                    </a:cubicBezTo>
                    <a:close/>
                    <a:moveTo>
                      <a:pt x="12971" y="45443"/>
                    </a:moveTo>
                    <a:lnTo>
                      <a:pt x="12971" y="45443"/>
                    </a:lnTo>
                    <a:cubicBezTo>
                      <a:pt x="12899" y="46123"/>
                      <a:pt x="12488" y="46660"/>
                      <a:pt x="12076" y="47197"/>
                    </a:cubicBezTo>
                    <a:cubicBezTo>
                      <a:pt x="12076" y="47108"/>
                      <a:pt x="12094" y="47018"/>
                      <a:pt x="12112" y="46929"/>
                    </a:cubicBezTo>
                    <a:cubicBezTo>
                      <a:pt x="12398" y="46446"/>
                      <a:pt x="12523" y="45783"/>
                      <a:pt x="12971" y="45443"/>
                    </a:cubicBezTo>
                    <a:close/>
                    <a:moveTo>
                      <a:pt x="10783" y="1"/>
                    </a:moveTo>
                    <a:cubicBezTo>
                      <a:pt x="10772" y="1"/>
                      <a:pt x="10761" y="3"/>
                      <a:pt x="10752" y="8"/>
                    </a:cubicBezTo>
                    <a:cubicBezTo>
                      <a:pt x="10072" y="187"/>
                      <a:pt x="9893" y="849"/>
                      <a:pt x="9875" y="1493"/>
                    </a:cubicBezTo>
                    <a:cubicBezTo>
                      <a:pt x="9660" y="956"/>
                      <a:pt x="9320" y="473"/>
                      <a:pt x="8926" y="61"/>
                    </a:cubicBezTo>
                    <a:cubicBezTo>
                      <a:pt x="8907" y="49"/>
                      <a:pt x="8888" y="43"/>
                      <a:pt x="8871" y="43"/>
                    </a:cubicBezTo>
                    <a:cubicBezTo>
                      <a:pt x="8839" y="43"/>
                      <a:pt x="8813" y="62"/>
                      <a:pt x="8801" y="97"/>
                    </a:cubicBezTo>
                    <a:cubicBezTo>
                      <a:pt x="8551" y="759"/>
                      <a:pt x="8515" y="1493"/>
                      <a:pt x="8730" y="2173"/>
                    </a:cubicBezTo>
                    <a:cubicBezTo>
                      <a:pt x="8372" y="1833"/>
                      <a:pt x="7960" y="1547"/>
                      <a:pt x="7495" y="1332"/>
                    </a:cubicBezTo>
                    <a:cubicBezTo>
                      <a:pt x="7490" y="1329"/>
                      <a:pt x="7485" y="1328"/>
                      <a:pt x="7479" y="1328"/>
                    </a:cubicBezTo>
                    <a:cubicBezTo>
                      <a:pt x="7446" y="1328"/>
                      <a:pt x="7408" y="1373"/>
                      <a:pt x="7423" y="1404"/>
                    </a:cubicBezTo>
                    <a:cubicBezTo>
                      <a:pt x="7781" y="2084"/>
                      <a:pt x="7781" y="2853"/>
                      <a:pt x="8229" y="3479"/>
                    </a:cubicBezTo>
                    <a:cubicBezTo>
                      <a:pt x="8497" y="3801"/>
                      <a:pt x="8819" y="4052"/>
                      <a:pt x="9195" y="4231"/>
                    </a:cubicBezTo>
                    <a:cubicBezTo>
                      <a:pt x="9231" y="4410"/>
                      <a:pt x="9302" y="4589"/>
                      <a:pt x="9428" y="4732"/>
                    </a:cubicBezTo>
                    <a:cubicBezTo>
                      <a:pt x="9553" y="4929"/>
                      <a:pt x="9768" y="5036"/>
                      <a:pt x="10000" y="5054"/>
                    </a:cubicBezTo>
                    <a:cubicBezTo>
                      <a:pt x="9821" y="6307"/>
                      <a:pt x="9642" y="7559"/>
                      <a:pt x="9481" y="8812"/>
                    </a:cubicBezTo>
                    <a:cubicBezTo>
                      <a:pt x="9374" y="8508"/>
                      <a:pt x="9284" y="8186"/>
                      <a:pt x="9231" y="7864"/>
                    </a:cubicBezTo>
                    <a:lnTo>
                      <a:pt x="9231" y="7864"/>
                    </a:lnTo>
                    <a:cubicBezTo>
                      <a:pt x="9320" y="8114"/>
                      <a:pt x="9338" y="8365"/>
                      <a:pt x="9428" y="8615"/>
                    </a:cubicBezTo>
                    <a:cubicBezTo>
                      <a:pt x="9428" y="8642"/>
                      <a:pt x="9445" y="8655"/>
                      <a:pt x="9463" y="8655"/>
                    </a:cubicBezTo>
                    <a:cubicBezTo>
                      <a:pt x="9481" y="8655"/>
                      <a:pt x="9499" y="8642"/>
                      <a:pt x="9499" y="8615"/>
                    </a:cubicBezTo>
                    <a:cubicBezTo>
                      <a:pt x="9517" y="8257"/>
                      <a:pt x="9428" y="7882"/>
                      <a:pt x="9213" y="7577"/>
                    </a:cubicBezTo>
                    <a:cubicBezTo>
                      <a:pt x="9199" y="7556"/>
                      <a:pt x="9179" y="7546"/>
                      <a:pt x="9160" y="7546"/>
                    </a:cubicBezTo>
                    <a:cubicBezTo>
                      <a:pt x="9132" y="7546"/>
                      <a:pt x="9105" y="7570"/>
                      <a:pt x="9105" y="7613"/>
                    </a:cubicBezTo>
                    <a:cubicBezTo>
                      <a:pt x="9088" y="8096"/>
                      <a:pt x="9213" y="8597"/>
                      <a:pt x="9445" y="9027"/>
                    </a:cubicBezTo>
                    <a:cubicBezTo>
                      <a:pt x="9284" y="10333"/>
                      <a:pt x="9123" y="11622"/>
                      <a:pt x="9034" y="12946"/>
                    </a:cubicBezTo>
                    <a:cubicBezTo>
                      <a:pt x="8962" y="12821"/>
                      <a:pt x="8837" y="12749"/>
                      <a:pt x="8694" y="12731"/>
                    </a:cubicBezTo>
                    <a:cubicBezTo>
                      <a:pt x="8658" y="12731"/>
                      <a:pt x="8622" y="12767"/>
                      <a:pt x="8622" y="12803"/>
                    </a:cubicBezTo>
                    <a:cubicBezTo>
                      <a:pt x="8658" y="13143"/>
                      <a:pt x="8748" y="13465"/>
                      <a:pt x="8891" y="13769"/>
                    </a:cubicBezTo>
                    <a:cubicBezTo>
                      <a:pt x="8909" y="13841"/>
                      <a:pt x="8944" y="13894"/>
                      <a:pt x="8980" y="13948"/>
                    </a:cubicBezTo>
                    <a:cubicBezTo>
                      <a:pt x="8944" y="14610"/>
                      <a:pt x="8926" y="15254"/>
                      <a:pt x="8926" y="15916"/>
                    </a:cubicBezTo>
                    <a:cubicBezTo>
                      <a:pt x="8926" y="16525"/>
                      <a:pt x="8962" y="17115"/>
                      <a:pt x="8980" y="17706"/>
                    </a:cubicBezTo>
                    <a:cubicBezTo>
                      <a:pt x="8891" y="17473"/>
                      <a:pt x="8748" y="17259"/>
                      <a:pt x="8569" y="17062"/>
                    </a:cubicBezTo>
                    <a:cubicBezTo>
                      <a:pt x="8557" y="17050"/>
                      <a:pt x="8539" y="17044"/>
                      <a:pt x="8520" y="17044"/>
                    </a:cubicBezTo>
                    <a:cubicBezTo>
                      <a:pt x="8483" y="17044"/>
                      <a:pt x="8443" y="17068"/>
                      <a:pt x="8443" y="17115"/>
                    </a:cubicBezTo>
                    <a:cubicBezTo>
                      <a:pt x="8515" y="17706"/>
                      <a:pt x="8712" y="18261"/>
                      <a:pt x="9016" y="18762"/>
                    </a:cubicBezTo>
                    <a:cubicBezTo>
                      <a:pt x="9016" y="18762"/>
                      <a:pt x="9034" y="18762"/>
                      <a:pt x="9052" y="18780"/>
                    </a:cubicBezTo>
                    <a:cubicBezTo>
                      <a:pt x="9159" y="20515"/>
                      <a:pt x="9338" y="22251"/>
                      <a:pt x="9553" y="23969"/>
                    </a:cubicBezTo>
                    <a:lnTo>
                      <a:pt x="9445" y="24220"/>
                    </a:lnTo>
                    <a:cubicBezTo>
                      <a:pt x="9105" y="22645"/>
                      <a:pt x="8336" y="21178"/>
                      <a:pt x="7549" y="19764"/>
                    </a:cubicBezTo>
                    <a:cubicBezTo>
                      <a:pt x="7566" y="19746"/>
                      <a:pt x="7566" y="19728"/>
                      <a:pt x="7549" y="19728"/>
                    </a:cubicBezTo>
                    <a:cubicBezTo>
                      <a:pt x="7620" y="19495"/>
                      <a:pt x="7638" y="19281"/>
                      <a:pt x="7602" y="19048"/>
                    </a:cubicBezTo>
                    <a:cubicBezTo>
                      <a:pt x="7602" y="18798"/>
                      <a:pt x="7513" y="18547"/>
                      <a:pt x="7352" y="18368"/>
                    </a:cubicBezTo>
                    <a:cubicBezTo>
                      <a:pt x="7331" y="18347"/>
                      <a:pt x="7307" y="18337"/>
                      <a:pt x="7284" y="18337"/>
                    </a:cubicBezTo>
                    <a:cubicBezTo>
                      <a:pt x="7250" y="18337"/>
                      <a:pt x="7219" y="18361"/>
                      <a:pt x="7209" y="18404"/>
                    </a:cubicBezTo>
                    <a:cubicBezTo>
                      <a:pt x="7155" y="18619"/>
                      <a:pt x="7137" y="18851"/>
                      <a:pt x="7173" y="19066"/>
                    </a:cubicBezTo>
                    <a:lnTo>
                      <a:pt x="6976" y="18708"/>
                    </a:lnTo>
                    <a:cubicBezTo>
                      <a:pt x="6600" y="18010"/>
                      <a:pt x="6260" y="17312"/>
                      <a:pt x="5956" y="16596"/>
                    </a:cubicBezTo>
                    <a:lnTo>
                      <a:pt x="5974" y="16596"/>
                    </a:lnTo>
                    <a:cubicBezTo>
                      <a:pt x="6296" y="16328"/>
                      <a:pt x="6260" y="15666"/>
                      <a:pt x="6224" y="15290"/>
                    </a:cubicBezTo>
                    <a:cubicBezTo>
                      <a:pt x="6224" y="15255"/>
                      <a:pt x="6186" y="15228"/>
                      <a:pt x="6150" y="15228"/>
                    </a:cubicBezTo>
                    <a:cubicBezTo>
                      <a:pt x="6131" y="15228"/>
                      <a:pt x="6112" y="15236"/>
                      <a:pt x="6099" y="15254"/>
                    </a:cubicBezTo>
                    <a:cubicBezTo>
                      <a:pt x="5884" y="15541"/>
                      <a:pt x="5777" y="15899"/>
                      <a:pt x="5813" y="16274"/>
                    </a:cubicBezTo>
                    <a:cubicBezTo>
                      <a:pt x="5115" y="14592"/>
                      <a:pt x="4578" y="12856"/>
                      <a:pt x="4202" y="11067"/>
                    </a:cubicBezTo>
                    <a:cubicBezTo>
                      <a:pt x="4220" y="11031"/>
                      <a:pt x="4256" y="10977"/>
                      <a:pt x="4274" y="10924"/>
                    </a:cubicBezTo>
                    <a:cubicBezTo>
                      <a:pt x="4381" y="10834"/>
                      <a:pt x="4471" y="10727"/>
                      <a:pt x="4506" y="10602"/>
                    </a:cubicBezTo>
                    <a:cubicBezTo>
                      <a:pt x="4918" y="10548"/>
                      <a:pt x="5330" y="10423"/>
                      <a:pt x="5705" y="10226"/>
                    </a:cubicBezTo>
                    <a:cubicBezTo>
                      <a:pt x="5920" y="10136"/>
                      <a:pt x="6457" y="9671"/>
                      <a:pt x="6010" y="9474"/>
                    </a:cubicBezTo>
                    <a:cubicBezTo>
                      <a:pt x="6001" y="9470"/>
                      <a:pt x="5992" y="9467"/>
                      <a:pt x="5984" y="9467"/>
                    </a:cubicBezTo>
                    <a:cubicBezTo>
                      <a:pt x="5979" y="9467"/>
                      <a:pt x="5974" y="9468"/>
                      <a:pt x="5970" y="9470"/>
                    </a:cubicBezTo>
                    <a:lnTo>
                      <a:pt x="5970" y="9470"/>
                    </a:lnTo>
                    <a:cubicBezTo>
                      <a:pt x="6216" y="9167"/>
                      <a:pt x="6379" y="8801"/>
                      <a:pt x="6439" y="8418"/>
                    </a:cubicBezTo>
                    <a:cubicBezTo>
                      <a:pt x="6439" y="8365"/>
                      <a:pt x="6403" y="8347"/>
                      <a:pt x="6385" y="8347"/>
                    </a:cubicBezTo>
                    <a:cubicBezTo>
                      <a:pt x="6335" y="8341"/>
                      <a:pt x="6285" y="8338"/>
                      <a:pt x="6235" y="8338"/>
                    </a:cubicBezTo>
                    <a:cubicBezTo>
                      <a:pt x="5829" y="8338"/>
                      <a:pt x="5463" y="8531"/>
                      <a:pt x="5240" y="8866"/>
                    </a:cubicBezTo>
                    <a:cubicBezTo>
                      <a:pt x="5437" y="8400"/>
                      <a:pt x="5509" y="7882"/>
                      <a:pt x="5419" y="7380"/>
                    </a:cubicBezTo>
                    <a:cubicBezTo>
                      <a:pt x="5408" y="7358"/>
                      <a:pt x="5383" y="7343"/>
                      <a:pt x="5362" y="7343"/>
                    </a:cubicBezTo>
                    <a:cubicBezTo>
                      <a:pt x="5348" y="7343"/>
                      <a:pt x="5336" y="7349"/>
                      <a:pt x="5330" y="7363"/>
                    </a:cubicBezTo>
                    <a:cubicBezTo>
                      <a:pt x="5043" y="7667"/>
                      <a:pt x="4793" y="7989"/>
                      <a:pt x="4578" y="8365"/>
                    </a:cubicBezTo>
                    <a:cubicBezTo>
                      <a:pt x="4542" y="7864"/>
                      <a:pt x="4363" y="7363"/>
                      <a:pt x="4113" y="6933"/>
                    </a:cubicBezTo>
                    <a:cubicBezTo>
                      <a:pt x="4095" y="6915"/>
                      <a:pt x="4077" y="6906"/>
                      <a:pt x="4059" y="6906"/>
                    </a:cubicBezTo>
                    <a:cubicBezTo>
                      <a:pt x="4041" y="6906"/>
                      <a:pt x="4023" y="6915"/>
                      <a:pt x="4005" y="6933"/>
                    </a:cubicBezTo>
                    <a:cubicBezTo>
                      <a:pt x="3647" y="7327"/>
                      <a:pt x="3468" y="7846"/>
                      <a:pt x="3540" y="8383"/>
                    </a:cubicBezTo>
                    <a:cubicBezTo>
                      <a:pt x="3272" y="8007"/>
                      <a:pt x="2967" y="7667"/>
                      <a:pt x="2753" y="7363"/>
                    </a:cubicBezTo>
                    <a:cubicBezTo>
                      <a:pt x="2742" y="7340"/>
                      <a:pt x="2717" y="7325"/>
                      <a:pt x="2691" y="7325"/>
                    </a:cubicBezTo>
                    <a:cubicBezTo>
                      <a:pt x="2675" y="7325"/>
                      <a:pt x="2659" y="7331"/>
                      <a:pt x="2645" y="7345"/>
                    </a:cubicBezTo>
                    <a:cubicBezTo>
                      <a:pt x="2180" y="7917"/>
                      <a:pt x="2269" y="8741"/>
                      <a:pt x="2681" y="9349"/>
                    </a:cubicBezTo>
                    <a:cubicBezTo>
                      <a:pt x="2287" y="9170"/>
                      <a:pt x="1894" y="9063"/>
                      <a:pt x="1464" y="9009"/>
                    </a:cubicBezTo>
                    <a:cubicBezTo>
                      <a:pt x="1428" y="9009"/>
                      <a:pt x="1393" y="9063"/>
                      <a:pt x="1393" y="9116"/>
                    </a:cubicBezTo>
                    <a:cubicBezTo>
                      <a:pt x="1697" y="10226"/>
                      <a:pt x="2771" y="10709"/>
                      <a:pt x="3844" y="10816"/>
                    </a:cubicBezTo>
                    <a:cubicBezTo>
                      <a:pt x="3844" y="10822"/>
                      <a:pt x="3846" y="10824"/>
                      <a:pt x="3850" y="10824"/>
                    </a:cubicBezTo>
                    <a:cubicBezTo>
                      <a:pt x="3856" y="10824"/>
                      <a:pt x="3868" y="10816"/>
                      <a:pt x="3880" y="10816"/>
                    </a:cubicBezTo>
                    <a:lnTo>
                      <a:pt x="3916" y="10816"/>
                    </a:lnTo>
                    <a:cubicBezTo>
                      <a:pt x="3952" y="10816"/>
                      <a:pt x="3987" y="10781"/>
                      <a:pt x="3952" y="10745"/>
                    </a:cubicBezTo>
                    <a:cubicBezTo>
                      <a:pt x="3880" y="10691"/>
                      <a:pt x="3808" y="10602"/>
                      <a:pt x="3755" y="10530"/>
                    </a:cubicBezTo>
                    <a:lnTo>
                      <a:pt x="3755" y="10476"/>
                    </a:lnTo>
                    <a:cubicBezTo>
                      <a:pt x="3844" y="10566"/>
                      <a:pt x="3916" y="10637"/>
                      <a:pt x="3987" y="10727"/>
                    </a:cubicBezTo>
                    <a:lnTo>
                      <a:pt x="3987" y="10745"/>
                    </a:lnTo>
                    <a:cubicBezTo>
                      <a:pt x="3987" y="10798"/>
                      <a:pt x="4023" y="10834"/>
                      <a:pt x="4077" y="10834"/>
                    </a:cubicBezTo>
                    <a:lnTo>
                      <a:pt x="4095" y="10924"/>
                    </a:lnTo>
                    <a:lnTo>
                      <a:pt x="4059" y="10977"/>
                    </a:lnTo>
                    <a:cubicBezTo>
                      <a:pt x="4041" y="11031"/>
                      <a:pt x="4077" y="11103"/>
                      <a:pt x="4148" y="11103"/>
                    </a:cubicBezTo>
                    <a:cubicBezTo>
                      <a:pt x="4310" y="11962"/>
                      <a:pt x="4506" y="12785"/>
                      <a:pt x="4739" y="13608"/>
                    </a:cubicBezTo>
                    <a:cubicBezTo>
                      <a:pt x="4399" y="13608"/>
                      <a:pt x="4113" y="13357"/>
                      <a:pt x="4077" y="13017"/>
                    </a:cubicBezTo>
                    <a:lnTo>
                      <a:pt x="4077" y="13017"/>
                    </a:lnTo>
                    <a:cubicBezTo>
                      <a:pt x="4166" y="13089"/>
                      <a:pt x="4256" y="13161"/>
                      <a:pt x="4345" y="13250"/>
                    </a:cubicBezTo>
                    <a:cubicBezTo>
                      <a:pt x="4417" y="13357"/>
                      <a:pt x="4524" y="13465"/>
                      <a:pt x="4614" y="13572"/>
                    </a:cubicBezTo>
                    <a:cubicBezTo>
                      <a:pt x="4620" y="13575"/>
                      <a:pt x="4627" y="13577"/>
                      <a:pt x="4635" y="13577"/>
                    </a:cubicBezTo>
                    <a:cubicBezTo>
                      <a:pt x="4667" y="13577"/>
                      <a:pt x="4700" y="13548"/>
                      <a:pt x="4685" y="13518"/>
                    </a:cubicBezTo>
                    <a:cubicBezTo>
                      <a:pt x="4632" y="13375"/>
                      <a:pt x="4560" y="13250"/>
                      <a:pt x="4453" y="13143"/>
                    </a:cubicBezTo>
                    <a:cubicBezTo>
                      <a:pt x="4327" y="13017"/>
                      <a:pt x="4202" y="12910"/>
                      <a:pt x="4041" y="12838"/>
                    </a:cubicBezTo>
                    <a:cubicBezTo>
                      <a:pt x="4031" y="12828"/>
                      <a:pt x="4019" y="12824"/>
                      <a:pt x="4007" y="12824"/>
                    </a:cubicBezTo>
                    <a:cubicBezTo>
                      <a:pt x="3978" y="12824"/>
                      <a:pt x="3952" y="12849"/>
                      <a:pt x="3952" y="12874"/>
                    </a:cubicBezTo>
                    <a:cubicBezTo>
                      <a:pt x="3883" y="13320"/>
                      <a:pt x="4225" y="13700"/>
                      <a:pt x="4662" y="13700"/>
                    </a:cubicBezTo>
                    <a:cubicBezTo>
                      <a:pt x="4682" y="13700"/>
                      <a:pt x="4701" y="13699"/>
                      <a:pt x="4721" y="13697"/>
                    </a:cubicBezTo>
                    <a:cubicBezTo>
                      <a:pt x="4739" y="13697"/>
                      <a:pt x="4757" y="13680"/>
                      <a:pt x="4757" y="13680"/>
                    </a:cubicBezTo>
                    <a:cubicBezTo>
                      <a:pt x="5115" y="14932"/>
                      <a:pt x="5580" y="16185"/>
                      <a:pt x="6135" y="17366"/>
                    </a:cubicBezTo>
                    <a:cubicBezTo>
                      <a:pt x="5849" y="16990"/>
                      <a:pt x="5562" y="16614"/>
                      <a:pt x="5258" y="16239"/>
                    </a:cubicBezTo>
                    <a:cubicBezTo>
                      <a:pt x="4166" y="14324"/>
                      <a:pt x="2556" y="12498"/>
                      <a:pt x="158" y="12463"/>
                    </a:cubicBezTo>
                    <a:cubicBezTo>
                      <a:pt x="122" y="12481"/>
                      <a:pt x="122" y="12534"/>
                      <a:pt x="158" y="12552"/>
                    </a:cubicBezTo>
                    <a:cubicBezTo>
                      <a:pt x="1375" y="12803"/>
                      <a:pt x="2395" y="13107"/>
                      <a:pt x="3361" y="13948"/>
                    </a:cubicBezTo>
                    <a:cubicBezTo>
                      <a:pt x="3916" y="14449"/>
                      <a:pt x="4381" y="15022"/>
                      <a:pt x="4793" y="15666"/>
                    </a:cubicBezTo>
                    <a:cubicBezTo>
                      <a:pt x="3558" y="14234"/>
                      <a:pt x="2162" y="12982"/>
                      <a:pt x="229" y="12606"/>
                    </a:cubicBezTo>
                    <a:cubicBezTo>
                      <a:pt x="222" y="12603"/>
                      <a:pt x="215" y="12602"/>
                      <a:pt x="209" y="12602"/>
                    </a:cubicBezTo>
                    <a:cubicBezTo>
                      <a:pt x="172" y="12602"/>
                      <a:pt x="165" y="12644"/>
                      <a:pt x="212" y="12660"/>
                    </a:cubicBezTo>
                    <a:cubicBezTo>
                      <a:pt x="1661" y="13214"/>
                      <a:pt x="2824" y="13823"/>
                      <a:pt x="3952" y="14914"/>
                    </a:cubicBezTo>
                    <a:cubicBezTo>
                      <a:pt x="4415" y="15378"/>
                      <a:pt x="4861" y="15877"/>
                      <a:pt x="5254" y="16377"/>
                    </a:cubicBezTo>
                    <a:lnTo>
                      <a:pt x="5254" y="16377"/>
                    </a:lnTo>
                    <a:cubicBezTo>
                      <a:pt x="4664" y="15766"/>
                      <a:pt x="3817" y="15464"/>
                      <a:pt x="3075" y="15093"/>
                    </a:cubicBezTo>
                    <a:cubicBezTo>
                      <a:pt x="1876" y="14503"/>
                      <a:pt x="999" y="13536"/>
                      <a:pt x="68" y="12606"/>
                    </a:cubicBezTo>
                    <a:cubicBezTo>
                      <a:pt x="60" y="12598"/>
                      <a:pt x="52" y="12594"/>
                      <a:pt x="44" y="12594"/>
                    </a:cubicBezTo>
                    <a:cubicBezTo>
                      <a:pt x="19" y="12594"/>
                      <a:pt x="1" y="12632"/>
                      <a:pt x="15" y="12660"/>
                    </a:cubicBezTo>
                    <a:cubicBezTo>
                      <a:pt x="677" y="13429"/>
                      <a:pt x="1411" y="14127"/>
                      <a:pt x="2216" y="14735"/>
                    </a:cubicBezTo>
                    <a:cubicBezTo>
                      <a:pt x="3182" y="15433"/>
                      <a:pt x="4345" y="15791"/>
                      <a:pt x="5294" y="16543"/>
                    </a:cubicBezTo>
                    <a:cubicBezTo>
                      <a:pt x="5303" y="16552"/>
                      <a:pt x="5316" y="16556"/>
                      <a:pt x="5330" y="16556"/>
                    </a:cubicBezTo>
                    <a:cubicBezTo>
                      <a:pt x="5343" y="16556"/>
                      <a:pt x="5356" y="16552"/>
                      <a:pt x="5365" y="16543"/>
                    </a:cubicBezTo>
                    <a:lnTo>
                      <a:pt x="5383" y="16579"/>
                    </a:lnTo>
                    <a:cubicBezTo>
                      <a:pt x="5401" y="16596"/>
                      <a:pt x="5419" y="16596"/>
                      <a:pt x="5419" y="16596"/>
                    </a:cubicBezTo>
                    <a:cubicBezTo>
                      <a:pt x="5723" y="16954"/>
                      <a:pt x="6010" y="17330"/>
                      <a:pt x="6296" y="17706"/>
                    </a:cubicBezTo>
                    <a:cubicBezTo>
                      <a:pt x="7012" y="19120"/>
                      <a:pt x="7781" y="20480"/>
                      <a:pt x="8408" y="21911"/>
                    </a:cubicBezTo>
                    <a:cubicBezTo>
                      <a:pt x="8193" y="21625"/>
                      <a:pt x="7853" y="21446"/>
                      <a:pt x="7495" y="21392"/>
                    </a:cubicBezTo>
                    <a:cubicBezTo>
                      <a:pt x="7423" y="21392"/>
                      <a:pt x="7388" y="21464"/>
                      <a:pt x="7423" y="21518"/>
                    </a:cubicBezTo>
                    <a:cubicBezTo>
                      <a:pt x="7620" y="21911"/>
                      <a:pt x="8014" y="22180"/>
                      <a:pt x="8461" y="22198"/>
                    </a:cubicBezTo>
                    <a:cubicBezTo>
                      <a:pt x="8497" y="22198"/>
                      <a:pt x="8515" y="22162"/>
                      <a:pt x="8515" y="22144"/>
                    </a:cubicBezTo>
                    <a:cubicBezTo>
                      <a:pt x="8837" y="22878"/>
                      <a:pt x="9105" y="23665"/>
                      <a:pt x="9338" y="24452"/>
                    </a:cubicBezTo>
                    <a:cubicBezTo>
                      <a:pt x="9141" y="24864"/>
                      <a:pt x="8962" y="25311"/>
                      <a:pt x="8819" y="25741"/>
                    </a:cubicBezTo>
                    <a:cubicBezTo>
                      <a:pt x="8873" y="25383"/>
                      <a:pt x="8837" y="24953"/>
                      <a:pt x="8551" y="24721"/>
                    </a:cubicBezTo>
                    <a:cubicBezTo>
                      <a:pt x="8528" y="24698"/>
                      <a:pt x="8506" y="24688"/>
                      <a:pt x="8486" y="24688"/>
                    </a:cubicBezTo>
                    <a:cubicBezTo>
                      <a:pt x="8458" y="24688"/>
                      <a:pt x="8436" y="24708"/>
                      <a:pt x="8425" y="24739"/>
                    </a:cubicBezTo>
                    <a:cubicBezTo>
                      <a:pt x="8336" y="25150"/>
                      <a:pt x="8425" y="25580"/>
                      <a:pt x="8712" y="25902"/>
                    </a:cubicBezTo>
                    <a:lnTo>
                      <a:pt x="8712" y="25956"/>
                    </a:lnTo>
                    <a:cubicBezTo>
                      <a:pt x="8712" y="25974"/>
                      <a:pt x="8712" y="25974"/>
                      <a:pt x="8730" y="25991"/>
                    </a:cubicBezTo>
                    <a:cubicBezTo>
                      <a:pt x="8551" y="26528"/>
                      <a:pt x="8408" y="27065"/>
                      <a:pt x="8300" y="27620"/>
                    </a:cubicBezTo>
                    <a:cubicBezTo>
                      <a:pt x="8264" y="27817"/>
                      <a:pt x="8229" y="28014"/>
                      <a:pt x="8211" y="28228"/>
                    </a:cubicBezTo>
                    <a:cubicBezTo>
                      <a:pt x="8229" y="27781"/>
                      <a:pt x="8246" y="27334"/>
                      <a:pt x="8246" y="26850"/>
                    </a:cubicBezTo>
                    <a:cubicBezTo>
                      <a:pt x="8246" y="25777"/>
                      <a:pt x="7871" y="24846"/>
                      <a:pt x="7674" y="23808"/>
                    </a:cubicBezTo>
                    <a:cubicBezTo>
                      <a:pt x="7665" y="23772"/>
                      <a:pt x="7634" y="23755"/>
                      <a:pt x="7602" y="23755"/>
                    </a:cubicBezTo>
                    <a:cubicBezTo>
                      <a:pt x="7571" y="23755"/>
                      <a:pt x="7540" y="23772"/>
                      <a:pt x="7531" y="23808"/>
                    </a:cubicBezTo>
                    <a:cubicBezTo>
                      <a:pt x="7012" y="25902"/>
                      <a:pt x="7316" y="28014"/>
                      <a:pt x="8050" y="30018"/>
                    </a:cubicBezTo>
                    <a:cubicBezTo>
                      <a:pt x="8032" y="31736"/>
                      <a:pt x="8246" y="33454"/>
                      <a:pt x="8676" y="35136"/>
                    </a:cubicBezTo>
                    <a:cubicBezTo>
                      <a:pt x="8032" y="33991"/>
                      <a:pt x="7101" y="32953"/>
                      <a:pt x="6206" y="32004"/>
                    </a:cubicBezTo>
                    <a:cubicBezTo>
                      <a:pt x="6189" y="31772"/>
                      <a:pt x="6153" y="31539"/>
                      <a:pt x="6135" y="31306"/>
                    </a:cubicBezTo>
                    <a:cubicBezTo>
                      <a:pt x="6385" y="30608"/>
                      <a:pt x="6779" y="29857"/>
                      <a:pt x="6475" y="29141"/>
                    </a:cubicBezTo>
                    <a:cubicBezTo>
                      <a:pt x="6466" y="29114"/>
                      <a:pt x="6444" y="29101"/>
                      <a:pt x="6419" y="29101"/>
                    </a:cubicBezTo>
                    <a:cubicBezTo>
                      <a:pt x="6394" y="29101"/>
                      <a:pt x="6367" y="29114"/>
                      <a:pt x="6350" y="29141"/>
                    </a:cubicBezTo>
                    <a:cubicBezTo>
                      <a:pt x="6260" y="29356"/>
                      <a:pt x="6153" y="29553"/>
                      <a:pt x="6045" y="29749"/>
                    </a:cubicBezTo>
                    <a:cubicBezTo>
                      <a:pt x="6063" y="29356"/>
                      <a:pt x="6063" y="28980"/>
                      <a:pt x="6081" y="28604"/>
                    </a:cubicBezTo>
                    <a:cubicBezTo>
                      <a:pt x="6081" y="28560"/>
                      <a:pt x="6045" y="28528"/>
                      <a:pt x="6002" y="28528"/>
                    </a:cubicBezTo>
                    <a:cubicBezTo>
                      <a:pt x="5993" y="28528"/>
                      <a:pt x="5983" y="28529"/>
                      <a:pt x="5974" y="28533"/>
                    </a:cubicBezTo>
                    <a:cubicBezTo>
                      <a:pt x="5419" y="28765"/>
                      <a:pt x="5186" y="29338"/>
                      <a:pt x="5204" y="29928"/>
                    </a:cubicBezTo>
                    <a:cubicBezTo>
                      <a:pt x="4882" y="29517"/>
                      <a:pt x="4471" y="29177"/>
                      <a:pt x="4005" y="28926"/>
                    </a:cubicBezTo>
                    <a:cubicBezTo>
                      <a:pt x="3995" y="28923"/>
                      <a:pt x="3986" y="28921"/>
                      <a:pt x="3976" y="28921"/>
                    </a:cubicBezTo>
                    <a:cubicBezTo>
                      <a:pt x="3934" y="28921"/>
                      <a:pt x="3898" y="28951"/>
                      <a:pt x="3898" y="28980"/>
                    </a:cubicBezTo>
                    <a:cubicBezTo>
                      <a:pt x="3934" y="29481"/>
                      <a:pt x="4077" y="29946"/>
                      <a:pt x="4310" y="30358"/>
                    </a:cubicBezTo>
                    <a:lnTo>
                      <a:pt x="4274" y="30322"/>
                    </a:lnTo>
                    <a:cubicBezTo>
                      <a:pt x="4068" y="30180"/>
                      <a:pt x="3694" y="29946"/>
                      <a:pt x="3375" y="29946"/>
                    </a:cubicBezTo>
                    <a:cubicBezTo>
                      <a:pt x="3250" y="29946"/>
                      <a:pt x="3134" y="29981"/>
                      <a:pt x="3039" y="30071"/>
                    </a:cubicBezTo>
                    <a:cubicBezTo>
                      <a:pt x="2556" y="30519"/>
                      <a:pt x="3075" y="30913"/>
                      <a:pt x="3665" y="31163"/>
                    </a:cubicBezTo>
                    <a:lnTo>
                      <a:pt x="3415" y="31163"/>
                    </a:lnTo>
                    <a:cubicBezTo>
                      <a:pt x="2735" y="31235"/>
                      <a:pt x="2681" y="31789"/>
                      <a:pt x="2932" y="32326"/>
                    </a:cubicBezTo>
                    <a:cubicBezTo>
                      <a:pt x="2941" y="32353"/>
                      <a:pt x="2967" y="32367"/>
                      <a:pt x="2994" y="32367"/>
                    </a:cubicBezTo>
                    <a:cubicBezTo>
                      <a:pt x="3021" y="32367"/>
                      <a:pt x="3048" y="32353"/>
                      <a:pt x="3057" y="32326"/>
                    </a:cubicBezTo>
                    <a:cubicBezTo>
                      <a:pt x="3295" y="31978"/>
                      <a:pt x="3739" y="31879"/>
                      <a:pt x="4205" y="31879"/>
                    </a:cubicBezTo>
                    <a:cubicBezTo>
                      <a:pt x="4649" y="31879"/>
                      <a:pt x="5114" y="31970"/>
                      <a:pt x="5437" y="32022"/>
                    </a:cubicBezTo>
                    <a:cubicBezTo>
                      <a:pt x="5491" y="32022"/>
                      <a:pt x="5509" y="31968"/>
                      <a:pt x="5455" y="31950"/>
                    </a:cubicBezTo>
                    <a:cubicBezTo>
                      <a:pt x="5143" y="31821"/>
                      <a:pt x="4693" y="31724"/>
                      <a:pt x="4249" y="31724"/>
                    </a:cubicBezTo>
                    <a:cubicBezTo>
                      <a:pt x="3775" y="31724"/>
                      <a:pt x="3307" y="31834"/>
                      <a:pt x="3021" y="32129"/>
                    </a:cubicBezTo>
                    <a:cubicBezTo>
                      <a:pt x="2932" y="31897"/>
                      <a:pt x="2878" y="31664"/>
                      <a:pt x="3057" y="31467"/>
                    </a:cubicBezTo>
                    <a:cubicBezTo>
                      <a:pt x="3171" y="31354"/>
                      <a:pt x="3349" y="31327"/>
                      <a:pt x="3524" y="31327"/>
                    </a:cubicBezTo>
                    <a:cubicBezTo>
                      <a:pt x="3624" y="31327"/>
                      <a:pt x="3724" y="31336"/>
                      <a:pt x="3808" y="31342"/>
                    </a:cubicBezTo>
                    <a:cubicBezTo>
                      <a:pt x="4310" y="31378"/>
                      <a:pt x="4685" y="31628"/>
                      <a:pt x="5133" y="31772"/>
                    </a:cubicBezTo>
                    <a:lnTo>
                      <a:pt x="5169" y="31772"/>
                    </a:lnTo>
                    <a:cubicBezTo>
                      <a:pt x="5383" y="31897"/>
                      <a:pt x="5616" y="31986"/>
                      <a:pt x="5866" y="32022"/>
                    </a:cubicBezTo>
                    <a:lnTo>
                      <a:pt x="5866" y="32040"/>
                    </a:lnTo>
                    <a:cubicBezTo>
                      <a:pt x="5877" y="32083"/>
                      <a:pt x="5908" y="32107"/>
                      <a:pt x="5942" y="32107"/>
                    </a:cubicBezTo>
                    <a:cubicBezTo>
                      <a:pt x="5964" y="32107"/>
                      <a:pt x="5988" y="32097"/>
                      <a:pt x="6010" y="32076"/>
                    </a:cubicBezTo>
                    <a:cubicBezTo>
                      <a:pt x="6027" y="32094"/>
                      <a:pt x="6045" y="32112"/>
                      <a:pt x="6081" y="32112"/>
                    </a:cubicBezTo>
                    <a:cubicBezTo>
                      <a:pt x="6081" y="32147"/>
                      <a:pt x="6081" y="32183"/>
                      <a:pt x="6099" y="32219"/>
                    </a:cubicBezTo>
                    <a:cubicBezTo>
                      <a:pt x="6107" y="32244"/>
                      <a:pt x="6139" y="32257"/>
                      <a:pt x="6168" y="32257"/>
                    </a:cubicBezTo>
                    <a:cubicBezTo>
                      <a:pt x="6202" y="32257"/>
                      <a:pt x="6234" y="32239"/>
                      <a:pt x="6224" y="32201"/>
                    </a:cubicBezTo>
                    <a:lnTo>
                      <a:pt x="6224" y="32165"/>
                    </a:lnTo>
                    <a:cubicBezTo>
                      <a:pt x="6690" y="32684"/>
                      <a:pt x="7119" y="33221"/>
                      <a:pt x="7549" y="33758"/>
                    </a:cubicBezTo>
                    <a:cubicBezTo>
                      <a:pt x="8068" y="34438"/>
                      <a:pt x="8425" y="35189"/>
                      <a:pt x="8891" y="35887"/>
                    </a:cubicBezTo>
                    <a:lnTo>
                      <a:pt x="8944" y="36066"/>
                    </a:lnTo>
                    <a:cubicBezTo>
                      <a:pt x="9034" y="36388"/>
                      <a:pt x="9141" y="36711"/>
                      <a:pt x="9249" y="37033"/>
                    </a:cubicBezTo>
                    <a:cubicBezTo>
                      <a:pt x="8174" y="35359"/>
                      <a:pt x="6405" y="33685"/>
                      <a:pt x="4609" y="33685"/>
                    </a:cubicBezTo>
                    <a:cubicBezTo>
                      <a:pt x="4581" y="33685"/>
                      <a:pt x="4552" y="33685"/>
                      <a:pt x="4524" y="33686"/>
                    </a:cubicBezTo>
                    <a:cubicBezTo>
                      <a:pt x="4453" y="33686"/>
                      <a:pt x="4417" y="33776"/>
                      <a:pt x="4471" y="33829"/>
                    </a:cubicBezTo>
                    <a:cubicBezTo>
                      <a:pt x="5276" y="34688"/>
                      <a:pt x="5831" y="35887"/>
                      <a:pt x="6779" y="36621"/>
                    </a:cubicBezTo>
                    <a:cubicBezTo>
                      <a:pt x="7549" y="37212"/>
                      <a:pt x="8569" y="37570"/>
                      <a:pt x="9320" y="38178"/>
                    </a:cubicBezTo>
                    <a:cubicBezTo>
                      <a:pt x="9463" y="38357"/>
                      <a:pt x="9607" y="38554"/>
                      <a:pt x="9750" y="38733"/>
                    </a:cubicBezTo>
                    <a:cubicBezTo>
                      <a:pt x="9754" y="38738"/>
                      <a:pt x="9761" y="38740"/>
                      <a:pt x="9767" y="38740"/>
                    </a:cubicBezTo>
                    <a:cubicBezTo>
                      <a:pt x="9784" y="38740"/>
                      <a:pt x="9803" y="38723"/>
                      <a:pt x="9803" y="38697"/>
                    </a:cubicBezTo>
                    <a:cubicBezTo>
                      <a:pt x="9785" y="38661"/>
                      <a:pt x="9768" y="38625"/>
                      <a:pt x="9732" y="38590"/>
                    </a:cubicBezTo>
                    <a:lnTo>
                      <a:pt x="9732" y="38590"/>
                    </a:lnTo>
                    <a:cubicBezTo>
                      <a:pt x="9821" y="38679"/>
                      <a:pt x="9893" y="38769"/>
                      <a:pt x="9964" y="38858"/>
                    </a:cubicBezTo>
                    <a:cubicBezTo>
                      <a:pt x="10251" y="39574"/>
                      <a:pt x="10573" y="40290"/>
                      <a:pt x="10859" y="40988"/>
                    </a:cubicBezTo>
                    <a:lnTo>
                      <a:pt x="10698" y="40898"/>
                    </a:lnTo>
                    <a:cubicBezTo>
                      <a:pt x="10555" y="40665"/>
                      <a:pt x="10376" y="40451"/>
                      <a:pt x="10197" y="40272"/>
                    </a:cubicBezTo>
                    <a:cubicBezTo>
                      <a:pt x="10018" y="40039"/>
                      <a:pt x="9785" y="39860"/>
                      <a:pt x="9517" y="39771"/>
                    </a:cubicBezTo>
                    <a:cubicBezTo>
                      <a:pt x="9508" y="39768"/>
                      <a:pt x="9498" y="39767"/>
                      <a:pt x="9489" y="39767"/>
                    </a:cubicBezTo>
                    <a:cubicBezTo>
                      <a:pt x="9428" y="39767"/>
                      <a:pt x="9379" y="39816"/>
                      <a:pt x="9410" y="39878"/>
                    </a:cubicBezTo>
                    <a:cubicBezTo>
                      <a:pt x="9696" y="40504"/>
                      <a:pt x="10251" y="40988"/>
                      <a:pt x="10931" y="41166"/>
                    </a:cubicBezTo>
                    <a:cubicBezTo>
                      <a:pt x="11378" y="42258"/>
                      <a:pt x="11718" y="43403"/>
                      <a:pt x="11933" y="44567"/>
                    </a:cubicBezTo>
                    <a:cubicBezTo>
                      <a:pt x="11933" y="44781"/>
                      <a:pt x="11915" y="44978"/>
                      <a:pt x="11897" y="45175"/>
                    </a:cubicBezTo>
                    <a:cubicBezTo>
                      <a:pt x="11790" y="44674"/>
                      <a:pt x="11539" y="44173"/>
                      <a:pt x="11145" y="43994"/>
                    </a:cubicBezTo>
                    <a:cubicBezTo>
                      <a:pt x="11132" y="43987"/>
                      <a:pt x="11119" y="43984"/>
                      <a:pt x="11105" y="43984"/>
                    </a:cubicBezTo>
                    <a:cubicBezTo>
                      <a:pt x="11045" y="43984"/>
                      <a:pt x="10988" y="44043"/>
                      <a:pt x="11002" y="44101"/>
                    </a:cubicBezTo>
                    <a:cubicBezTo>
                      <a:pt x="11092" y="44745"/>
                      <a:pt x="11253" y="45587"/>
                      <a:pt x="11843" y="45980"/>
                    </a:cubicBezTo>
                    <a:cubicBezTo>
                      <a:pt x="11664" y="47967"/>
                      <a:pt x="11307" y="49917"/>
                      <a:pt x="10788" y="51850"/>
                    </a:cubicBezTo>
                    <a:cubicBezTo>
                      <a:pt x="10777" y="51893"/>
                      <a:pt x="10812" y="51917"/>
                      <a:pt x="10845" y="51917"/>
                    </a:cubicBezTo>
                    <a:cubicBezTo>
                      <a:pt x="10867" y="51917"/>
                      <a:pt x="10888" y="51907"/>
                      <a:pt x="10895" y="51886"/>
                    </a:cubicBezTo>
                    <a:cubicBezTo>
                      <a:pt x="11450" y="50472"/>
                      <a:pt x="11843" y="49005"/>
                      <a:pt x="12058" y="47501"/>
                    </a:cubicBezTo>
                    <a:cubicBezTo>
                      <a:pt x="12667" y="47000"/>
                      <a:pt x="13257" y="46034"/>
                      <a:pt x="13168" y="45264"/>
                    </a:cubicBezTo>
                    <a:cubicBezTo>
                      <a:pt x="13168" y="45223"/>
                      <a:pt x="13125" y="45181"/>
                      <a:pt x="13080" y="45181"/>
                    </a:cubicBezTo>
                    <a:cubicBezTo>
                      <a:pt x="13067" y="45181"/>
                      <a:pt x="13054" y="45185"/>
                      <a:pt x="13042" y="45193"/>
                    </a:cubicBezTo>
                    <a:cubicBezTo>
                      <a:pt x="12559" y="45533"/>
                      <a:pt x="12398" y="46052"/>
                      <a:pt x="12166" y="46535"/>
                    </a:cubicBezTo>
                    <a:cubicBezTo>
                      <a:pt x="12291" y="45247"/>
                      <a:pt x="12327" y="43940"/>
                      <a:pt x="12291" y="42634"/>
                    </a:cubicBezTo>
                    <a:cubicBezTo>
                      <a:pt x="12738" y="42133"/>
                      <a:pt x="12881" y="41381"/>
                      <a:pt x="12989" y="40737"/>
                    </a:cubicBezTo>
                    <a:cubicBezTo>
                      <a:pt x="13003" y="40693"/>
                      <a:pt x="12959" y="40638"/>
                      <a:pt x="12913" y="40638"/>
                    </a:cubicBezTo>
                    <a:cubicBezTo>
                      <a:pt x="12902" y="40638"/>
                      <a:pt x="12891" y="40641"/>
                      <a:pt x="12881" y="40647"/>
                    </a:cubicBezTo>
                    <a:cubicBezTo>
                      <a:pt x="12595" y="40952"/>
                      <a:pt x="12380" y="41292"/>
                      <a:pt x="12237" y="41668"/>
                    </a:cubicBezTo>
                    <a:cubicBezTo>
                      <a:pt x="12237" y="41578"/>
                      <a:pt x="12237" y="41471"/>
                      <a:pt x="12219" y="41381"/>
                    </a:cubicBezTo>
                    <a:cubicBezTo>
                      <a:pt x="12327" y="40164"/>
                      <a:pt x="12470" y="38947"/>
                      <a:pt x="12649" y="37748"/>
                    </a:cubicBezTo>
                    <a:cubicBezTo>
                      <a:pt x="13508" y="36800"/>
                      <a:pt x="14188" y="35691"/>
                      <a:pt x="14921" y="34635"/>
                    </a:cubicBezTo>
                    <a:cubicBezTo>
                      <a:pt x="15995" y="33114"/>
                      <a:pt x="17033" y="31628"/>
                      <a:pt x="17802" y="29946"/>
                    </a:cubicBezTo>
                    <a:cubicBezTo>
                      <a:pt x="17834" y="29882"/>
                      <a:pt x="17795" y="29818"/>
                      <a:pt x="17735" y="29818"/>
                    </a:cubicBezTo>
                    <a:cubicBezTo>
                      <a:pt x="17728" y="29818"/>
                      <a:pt x="17721" y="29819"/>
                      <a:pt x="17713" y="29821"/>
                    </a:cubicBezTo>
                    <a:cubicBezTo>
                      <a:pt x="15583" y="30447"/>
                      <a:pt x="14098" y="32201"/>
                      <a:pt x="13257" y="34223"/>
                    </a:cubicBezTo>
                    <a:cubicBezTo>
                      <a:pt x="13436" y="33328"/>
                      <a:pt x="13633" y="32452"/>
                      <a:pt x="13830" y="31557"/>
                    </a:cubicBezTo>
                    <a:lnTo>
                      <a:pt x="13830" y="31575"/>
                    </a:lnTo>
                    <a:cubicBezTo>
                      <a:pt x="13839" y="31593"/>
                      <a:pt x="13857" y="31602"/>
                      <a:pt x="13872" y="31602"/>
                    </a:cubicBezTo>
                    <a:cubicBezTo>
                      <a:pt x="13888" y="31602"/>
                      <a:pt x="13901" y="31593"/>
                      <a:pt x="13901" y="31575"/>
                    </a:cubicBezTo>
                    <a:cubicBezTo>
                      <a:pt x="13937" y="31414"/>
                      <a:pt x="13955" y="31235"/>
                      <a:pt x="13955" y="31056"/>
                    </a:cubicBezTo>
                    <a:cubicBezTo>
                      <a:pt x="14080" y="30537"/>
                      <a:pt x="14206" y="30036"/>
                      <a:pt x="14349" y="29517"/>
                    </a:cubicBezTo>
                    <a:cubicBezTo>
                      <a:pt x="14814" y="29284"/>
                      <a:pt x="15190" y="28908"/>
                      <a:pt x="15422" y="28443"/>
                    </a:cubicBezTo>
                    <a:cubicBezTo>
                      <a:pt x="15458" y="28389"/>
                      <a:pt x="15405" y="28318"/>
                      <a:pt x="15333" y="28318"/>
                    </a:cubicBezTo>
                    <a:cubicBezTo>
                      <a:pt x="15029" y="28407"/>
                      <a:pt x="14742" y="28586"/>
                      <a:pt x="14546" y="28819"/>
                    </a:cubicBezTo>
                    <a:cubicBezTo>
                      <a:pt x="14635" y="28461"/>
                      <a:pt x="14725" y="28103"/>
                      <a:pt x="14832" y="27745"/>
                    </a:cubicBezTo>
                    <a:cubicBezTo>
                      <a:pt x="15082" y="27566"/>
                      <a:pt x="15333" y="27387"/>
                      <a:pt x="15566" y="27172"/>
                    </a:cubicBezTo>
                    <a:lnTo>
                      <a:pt x="15566" y="27172"/>
                    </a:lnTo>
                    <a:cubicBezTo>
                      <a:pt x="15530" y="27208"/>
                      <a:pt x="15512" y="27244"/>
                      <a:pt x="15494" y="27280"/>
                    </a:cubicBezTo>
                    <a:cubicBezTo>
                      <a:pt x="15479" y="27309"/>
                      <a:pt x="15501" y="27338"/>
                      <a:pt x="15519" y="27338"/>
                    </a:cubicBezTo>
                    <a:cubicBezTo>
                      <a:pt x="15523" y="27338"/>
                      <a:pt x="15527" y="27337"/>
                      <a:pt x="15530" y="27334"/>
                    </a:cubicBezTo>
                    <a:cubicBezTo>
                      <a:pt x="15601" y="27280"/>
                      <a:pt x="15673" y="27226"/>
                      <a:pt x="15727" y="27155"/>
                    </a:cubicBezTo>
                    <a:cubicBezTo>
                      <a:pt x="15748" y="27156"/>
                      <a:pt x="15769" y="27156"/>
                      <a:pt x="15790" y="27156"/>
                    </a:cubicBezTo>
                    <a:cubicBezTo>
                      <a:pt x="16477" y="27156"/>
                      <a:pt x="17315" y="26607"/>
                      <a:pt x="17749" y="26260"/>
                    </a:cubicBezTo>
                    <a:cubicBezTo>
                      <a:pt x="17785" y="26206"/>
                      <a:pt x="17749" y="26135"/>
                      <a:pt x="17695" y="26135"/>
                    </a:cubicBezTo>
                    <a:cubicBezTo>
                      <a:pt x="17248" y="26152"/>
                      <a:pt x="16800" y="26260"/>
                      <a:pt x="16389" y="26421"/>
                    </a:cubicBezTo>
                    <a:cubicBezTo>
                      <a:pt x="16908" y="25991"/>
                      <a:pt x="17355" y="25472"/>
                      <a:pt x="17713" y="24882"/>
                    </a:cubicBezTo>
                    <a:cubicBezTo>
                      <a:pt x="17731" y="24846"/>
                      <a:pt x="17695" y="24792"/>
                      <a:pt x="17641" y="24792"/>
                    </a:cubicBezTo>
                    <a:cubicBezTo>
                      <a:pt x="17623" y="24792"/>
                      <a:pt x="17605" y="24792"/>
                      <a:pt x="17587" y="24792"/>
                    </a:cubicBezTo>
                    <a:cubicBezTo>
                      <a:pt x="17035" y="24792"/>
                      <a:pt x="16521" y="25056"/>
                      <a:pt x="16174" y="25472"/>
                    </a:cubicBezTo>
                    <a:cubicBezTo>
                      <a:pt x="16371" y="24900"/>
                      <a:pt x="16335" y="24291"/>
                      <a:pt x="16067" y="23755"/>
                    </a:cubicBezTo>
                    <a:cubicBezTo>
                      <a:pt x="16045" y="23732"/>
                      <a:pt x="16016" y="23717"/>
                      <a:pt x="15988" y="23717"/>
                    </a:cubicBezTo>
                    <a:cubicBezTo>
                      <a:pt x="15971" y="23717"/>
                      <a:pt x="15955" y="23723"/>
                      <a:pt x="15941" y="23737"/>
                    </a:cubicBezTo>
                    <a:cubicBezTo>
                      <a:pt x="15566" y="24095"/>
                      <a:pt x="15297" y="24542"/>
                      <a:pt x="15154" y="25043"/>
                    </a:cubicBezTo>
                    <a:cubicBezTo>
                      <a:pt x="15082" y="24775"/>
                      <a:pt x="14957" y="24524"/>
                      <a:pt x="14796" y="24309"/>
                    </a:cubicBezTo>
                    <a:cubicBezTo>
                      <a:pt x="14701" y="24186"/>
                      <a:pt x="14303" y="23803"/>
                      <a:pt x="14032" y="23803"/>
                    </a:cubicBezTo>
                    <a:cubicBezTo>
                      <a:pt x="13948" y="23803"/>
                      <a:pt x="13876" y="23840"/>
                      <a:pt x="13830" y="23933"/>
                    </a:cubicBezTo>
                    <a:cubicBezTo>
                      <a:pt x="13597" y="24470"/>
                      <a:pt x="13776" y="25079"/>
                      <a:pt x="13973" y="25598"/>
                    </a:cubicBezTo>
                    <a:cubicBezTo>
                      <a:pt x="13750" y="25403"/>
                      <a:pt x="13484" y="25305"/>
                      <a:pt x="13209" y="25305"/>
                    </a:cubicBezTo>
                    <a:cubicBezTo>
                      <a:pt x="13130" y="25305"/>
                      <a:pt x="13050" y="25313"/>
                      <a:pt x="12971" y="25329"/>
                    </a:cubicBezTo>
                    <a:cubicBezTo>
                      <a:pt x="12935" y="25329"/>
                      <a:pt x="12917" y="25365"/>
                      <a:pt x="12917" y="25401"/>
                    </a:cubicBezTo>
                    <a:cubicBezTo>
                      <a:pt x="12917" y="26224"/>
                      <a:pt x="13722" y="27119"/>
                      <a:pt x="14563" y="27137"/>
                    </a:cubicBezTo>
                    <a:cubicBezTo>
                      <a:pt x="14617" y="27298"/>
                      <a:pt x="14671" y="27459"/>
                      <a:pt x="14725" y="27620"/>
                    </a:cubicBezTo>
                    <a:cubicBezTo>
                      <a:pt x="14725" y="27620"/>
                      <a:pt x="14742" y="27620"/>
                      <a:pt x="14742" y="27638"/>
                    </a:cubicBezTo>
                    <a:cubicBezTo>
                      <a:pt x="14742" y="27638"/>
                      <a:pt x="14742" y="27638"/>
                      <a:pt x="14742" y="27656"/>
                    </a:cubicBezTo>
                    <a:cubicBezTo>
                      <a:pt x="14742" y="27674"/>
                      <a:pt x="14742" y="27691"/>
                      <a:pt x="14742" y="27709"/>
                    </a:cubicBezTo>
                    <a:cubicBezTo>
                      <a:pt x="14599" y="28192"/>
                      <a:pt x="14438" y="28676"/>
                      <a:pt x="14295" y="29177"/>
                    </a:cubicBezTo>
                    <a:cubicBezTo>
                      <a:pt x="14277" y="29195"/>
                      <a:pt x="14277" y="29195"/>
                      <a:pt x="14295" y="29213"/>
                    </a:cubicBezTo>
                    <a:lnTo>
                      <a:pt x="14223" y="29409"/>
                    </a:lnTo>
                    <a:cubicBezTo>
                      <a:pt x="14170" y="29445"/>
                      <a:pt x="14098" y="29499"/>
                      <a:pt x="14027" y="29553"/>
                    </a:cubicBezTo>
                    <a:cubicBezTo>
                      <a:pt x="13982" y="29597"/>
                      <a:pt x="14011" y="29629"/>
                      <a:pt x="14052" y="29629"/>
                    </a:cubicBezTo>
                    <a:cubicBezTo>
                      <a:pt x="14061" y="29629"/>
                      <a:pt x="14071" y="29627"/>
                      <a:pt x="14080" y="29624"/>
                    </a:cubicBezTo>
                    <a:cubicBezTo>
                      <a:pt x="14134" y="29624"/>
                      <a:pt x="14134" y="29606"/>
                      <a:pt x="14170" y="29606"/>
                    </a:cubicBezTo>
                    <a:cubicBezTo>
                      <a:pt x="14080" y="29893"/>
                      <a:pt x="13991" y="30179"/>
                      <a:pt x="13919" y="30483"/>
                    </a:cubicBezTo>
                    <a:cubicBezTo>
                      <a:pt x="13848" y="30179"/>
                      <a:pt x="13704" y="29893"/>
                      <a:pt x="13526" y="29660"/>
                    </a:cubicBezTo>
                    <a:cubicBezTo>
                      <a:pt x="13513" y="29647"/>
                      <a:pt x="13496" y="29641"/>
                      <a:pt x="13479" y="29641"/>
                    </a:cubicBezTo>
                    <a:cubicBezTo>
                      <a:pt x="13448" y="29641"/>
                      <a:pt x="13418" y="29661"/>
                      <a:pt x="13418" y="29696"/>
                    </a:cubicBezTo>
                    <a:cubicBezTo>
                      <a:pt x="13311" y="30143"/>
                      <a:pt x="13508" y="30716"/>
                      <a:pt x="13722" y="31145"/>
                    </a:cubicBezTo>
                    <a:cubicBezTo>
                      <a:pt x="13579" y="31682"/>
                      <a:pt x="13436" y="32237"/>
                      <a:pt x="13293" y="32792"/>
                    </a:cubicBezTo>
                    <a:cubicBezTo>
                      <a:pt x="13275" y="32398"/>
                      <a:pt x="13168" y="32004"/>
                      <a:pt x="12935" y="31664"/>
                    </a:cubicBezTo>
                    <a:cubicBezTo>
                      <a:pt x="12925" y="31645"/>
                      <a:pt x="12899" y="31630"/>
                      <a:pt x="12875" y="31630"/>
                    </a:cubicBezTo>
                    <a:cubicBezTo>
                      <a:pt x="12855" y="31630"/>
                      <a:pt x="12836" y="31640"/>
                      <a:pt x="12828" y="31664"/>
                    </a:cubicBezTo>
                    <a:cubicBezTo>
                      <a:pt x="12595" y="32129"/>
                      <a:pt x="12828" y="32863"/>
                      <a:pt x="13168" y="33257"/>
                    </a:cubicBezTo>
                    <a:lnTo>
                      <a:pt x="13168" y="33293"/>
                    </a:lnTo>
                    <a:cubicBezTo>
                      <a:pt x="12828" y="34706"/>
                      <a:pt x="12541" y="36138"/>
                      <a:pt x="12327" y="37570"/>
                    </a:cubicBezTo>
                    <a:cubicBezTo>
                      <a:pt x="12219" y="37838"/>
                      <a:pt x="12094" y="38106"/>
                      <a:pt x="11951" y="38357"/>
                    </a:cubicBezTo>
                    <a:cubicBezTo>
                      <a:pt x="11925" y="38396"/>
                      <a:pt x="11964" y="38425"/>
                      <a:pt x="12002" y="38425"/>
                    </a:cubicBezTo>
                    <a:cubicBezTo>
                      <a:pt x="12016" y="38425"/>
                      <a:pt x="12030" y="38421"/>
                      <a:pt x="12040" y="38411"/>
                    </a:cubicBezTo>
                    <a:cubicBezTo>
                      <a:pt x="12076" y="38357"/>
                      <a:pt x="12094" y="38303"/>
                      <a:pt x="12130" y="38250"/>
                    </a:cubicBezTo>
                    <a:cubicBezTo>
                      <a:pt x="12139" y="38259"/>
                      <a:pt x="12152" y="38263"/>
                      <a:pt x="12166" y="38263"/>
                    </a:cubicBezTo>
                    <a:cubicBezTo>
                      <a:pt x="12179" y="38263"/>
                      <a:pt x="12192" y="38259"/>
                      <a:pt x="12201" y="38250"/>
                    </a:cubicBezTo>
                    <a:lnTo>
                      <a:pt x="12237" y="38214"/>
                    </a:lnTo>
                    <a:lnTo>
                      <a:pt x="12237" y="38214"/>
                    </a:lnTo>
                    <a:cubicBezTo>
                      <a:pt x="12166" y="38715"/>
                      <a:pt x="12112" y="39216"/>
                      <a:pt x="12076" y="39735"/>
                    </a:cubicBezTo>
                    <a:cubicBezTo>
                      <a:pt x="11879" y="37910"/>
                      <a:pt x="11611" y="36102"/>
                      <a:pt x="11307" y="34313"/>
                    </a:cubicBezTo>
                    <a:cubicBezTo>
                      <a:pt x="11324" y="34313"/>
                      <a:pt x="11324" y="34313"/>
                      <a:pt x="11324" y="34295"/>
                    </a:cubicBezTo>
                    <a:cubicBezTo>
                      <a:pt x="11718" y="33758"/>
                      <a:pt x="11969" y="32953"/>
                      <a:pt x="11736" y="32344"/>
                    </a:cubicBezTo>
                    <a:cubicBezTo>
                      <a:pt x="11724" y="32319"/>
                      <a:pt x="11676" y="32286"/>
                      <a:pt x="11637" y="32286"/>
                    </a:cubicBezTo>
                    <a:cubicBezTo>
                      <a:pt x="11620" y="32286"/>
                      <a:pt x="11604" y="32292"/>
                      <a:pt x="11593" y="32308"/>
                    </a:cubicBezTo>
                    <a:cubicBezTo>
                      <a:pt x="11378" y="32595"/>
                      <a:pt x="11217" y="32917"/>
                      <a:pt x="11145" y="33257"/>
                    </a:cubicBezTo>
                    <a:cubicBezTo>
                      <a:pt x="10931" y="31968"/>
                      <a:pt x="10734" y="30698"/>
                      <a:pt x="10555" y="29445"/>
                    </a:cubicBezTo>
                    <a:lnTo>
                      <a:pt x="10287" y="27387"/>
                    </a:lnTo>
                    <a:cubicBezTo>
                      <a:pt x="10609" y="26958"/>
                      <a:pt x="10788" y="26439"/>
                      <a:pt x="10770" y="25902"/>
                    </a:cubicBezTo>
                    <a:cubicBezTo>
                      <a:pt x="10770" y="25854"/>
                      <a:pt x="10730" y="25814"/>
                      <a:pt x="10688" y="25814"/>
                    </a:cubicBezTo>
                    <a:cubicBezTo>
                      <a:pt x="10666" y="25814"/>
                      <a:pt x="10644" y="25824"/>
                      <a:pt x="10627" y="25848"/>
                    </a:cubicBezTo>
                    <a:cubicBezTo>
                      <a:pt x="10430" y="26081"/>
                      <a:pt x="10269" y="26331"/>
                      <a:pt x="10179" y="26636"/>
                    </a:cubicBezTo>
                    <a:cubicBezTo>
                      <a:pt x="10054" y="25759"/>
                      <a:pt x="9947" y="24882"/>
                      <a:pt x="9839" y="24023"/>
                    </a:cubicBezTo>
                    <a:cubicBezTo>
                      <a:pt x="10161" y="23415"/>
                      <a:pt x="10519" y="22842"/>
                      <a:pt x="10913" y="22305"/>
                    </a:cubicBezTo>
                    <a:lnTo>
                      <a:pt x="10967" y="22305"/>
                    </a:lnTo>
                    <a:cubicBezTo>
                      <a:pt x="11153" y="22190"/>
                      <a:pt x="11362" y="22133"/>
                      <a:pt x="11575" y="22133"/>
                    </a:cubicBezTo>
                    <a:cubicBezTo>
                      <a:pt x="11629" y="22133"/>
                      <a:pt x="11682" y="22137"/>
                      <a:pt x="11736" y="22144"/>
                    </a:cubicBezTo>
                    <a:cubicBezTo>
                      <a:pt x="11647" y="22269"/>
                      <a:pt x="11539" y="22359"/>
                      <a:pt x="11432" y="22430"/>
                    </a:cubicBezTo>
                    <a:cubicBezTo>
                      <a:pt x="11253" y="22520"/>
                      <a:pt x="11056" y="22556"/>
                      <a:pt x="10859" y="22556"/>
                    </a:cubicBezTo>
                    <a:cubicBezTo>
                      <a:pt x="10805" y="22556"/>
                      <a:pt x="10770" y="22627"/>
                      <a:pt x="10823" y="22663"/>
                    </a:cubicBezTo>
                    <a:cubicBezTo>
                      <a:pt x="10900" y="22700"/>
                      <a:pt x="10979" y="22716"/>
                      <a:pt x="11058" y="22716"/>
                    </a:cubicBezTo>
                    <a:cubicBezTo>
                      <a:pt x="11406" y="22716"/>
                      <a:pt x="11761" y="22406"/>
                      <a:pt x="11951" y="22144"/>
                    </a:cubicBezTo>
                    <a:cubicBezTo>
                      <a:pt x="11969" y="22090"/>
                      <a:pt x="11951" y="22037"/>
                      <a:pt x="11897" y="22019"/>
                    </a:cubicBezTo>
                    <a:cubicBezTo>
                      <a:pt x="11811" y="22003"/>
                      <a:pt x="11725" y="21995"/>
                      <a:pt x="11640" y="21995"/>
                    </a:cubicBezTo>
                    <a:cubicBezTo>
                      <a:pt x="11441" y="21995"/>
                      <a:pt x="11244" y="22038"/>
                      <a:pt x="11056" y="22126"/>
                    </a:cubicBezTo>
                    <a:cubicBezTo>
                      <a:pt x="11360" y="21714"/>
                      <a:pt x="11700" y="21339"/>
                      <a:pt x="12058" y="20981"/>
                    </a:cubicBezTo>
                    <a:cubicBezTo>
                      <a:pt x="12255" y="20766"/>
                      <a:pt x="12470" y="20551"/>
                      <a:pt x="12684" y="20354"/>
                    </a:cubicBezTo>
                    <a:cubicBezTo>
                      <a:pt x="13150" y="20122"/>
                      <a:pt x="13633" y="19907"/>
                      <a:pt x="14134" y="19746"/>
                    </a:cubicBezTo>
                    <a:cubicBezTo>
                      <a:pt x="15243" y="19299"/>
                      <a:pt x="16407" y="19012"/>
                      <a:pt x="17588" y="18887"/>
                    </a:cubicBezTo>
                    <a:cubicBezTo>
                      <a:pt x="17641" y="18887"/>
                      <a:pt x="17641" y="18798"/>
                      <a:pt x="17588" y="18798"/>
                    </a:cubicBezTo>
                    <a:cubicBezTo>
                      <a:pt x="17522" y="18795"/>
                      <a:pt x="17457" y="18794"/>
                      <a:pt x="17391" y="18794"/>
                    </a:cubicBezTo>
                    <a:cubicBezTo>
                      <a:pt x="16146" y="18794"/>
                      <a:pt x="15022" y="19269"/>
                      <a:pt x="13866" y="19728"/>
                    </a:cubicBezTo>
                    <a:cubicBezTo>
                      <a:pt x="13634" y="19815"/>
                      <a:pt x="13390" y="19902"/>
                      <a:pt x="13144" y="20008"/>
                    </a:cubicBezTo>
                    <a:lnTo>
                      <a:pt x="13144" y="20008"/>
                    </a:lnTo>
                    <a:cubicBezTo>
                      <a:pt x="13747" y="19697"/>
                      <a:pt x="14310" y="19308"/>
                      <a:pt x="14903" y="18994"/>
                    </a:cubicBezTo>
                    <a:cubicBezTo>
                      <a:pt x="15655" y="18565"/>
                      <a:pt x="16550" y="18493"/>
                      <a:pt x="17409" y="18493"/>
                    </a:cubicBezTo>
                    <a:cubicBezTo>
                      <a:pt x="17494" y="18493"/>
                      <a:pt x="17640" y="18491"/>
                      <a:pt x="17813" y="18491"/>
                    </a:cubicBezTo>
                    <a:cubicBezTo>
                      <a:pt x="18548" y="18491"/>
                      <a:pt x="19777" y="18538"/>
                      <a:pt x="18966" y="19030"/>
                    </a:cubicBezTo>
                    <a:cubicBezTo>
                      <a:pt x="17677" y="19818"/>
                      <a:pt x="16568" y="20032"/>
                      <a:pt x="15082" y="20068"/>
                    </a:cubicBezTo>
                    <a:cubicBezTo>
                      <a:pt x="14098" y="20086"/>
                      <a:pt x="13221" y="20229"/>
                      <a:pt x="12380" y="20730"/>
                    </a:cubicBezTo>
                    <a:cubicBezTo>
                      <a:pt x="12349" y="20746"/>
                      <a:pt x="12358" y="20788"/>
                      <a:pt x="12396" y="20788"/>
                    </a:cubicBezTo>
                    <a:cubicBezTo>
                      <a:pt x="12402" y="20788"/>
                      <a:pt x="12409" y="20786"/>
                      <a:pt x="12416" y="20784"/>
                    </a:cubicBezTo>
                    <a:cubicBezTo>
                      <a:pt x="13830" y="20229"/>
                      <a:pt x="15208" y="20283"/>
                      <a:pt x="16711" y="20158"/>
                    </a:cubicBezTo>
                    <a:cubicBezTo>
                      <a:pt x="17838" y="20068"/>
                      <a:pt x="18805" y="19281"/>
                      <a:pt x="19753" y="18762"/>
                    </a:cubicBezTo>
                    <a:cubicBezTo>
                      <a:pt x="19825" y="18708"/>
                      <a:pt x="19807" y="18619"/>
                      <a:pt x="19735" y="18601"/>
                    </a:cubicBezTo>
                    <a:cubicBezTo>
                      <a:pt x="18885" y="18467"/>
                      <a:pt x="18060" y="18350"/>
                      <a:pt x="17220" y="18350"/>
                    </a:cubicBezTo>
                    <a:cubicBezTo>
                      <a:pt x="16823" y="18350"/>
                      <a:pt x="16421" y="18376"/>
                      <a:pt x="16013" y="18440"/>
                    </a:cubicBezTo>
                    <a:cubicBezTo>
                      <a:pt x="15029" y="18619"/>
                      <a:pt x="14223" y="19227"/>
                      <a:pt x="13364" y="19746"/>
                    </a:cubicBezTo>
                    <a:cubicBezTo>
                      <a:pt x="13901" y="19263"/>
                      <a:pt x="14456" y="18780"/>
                      <a:pt x="14975" y="18296"/>
                    </a:cubicBezTo>
                    <a:cubicBezTo>
                      <a:pt x="15512" y="17795"/>
                      <a:pt x="16013" y="17348"/>
                      <a:pt x="16550" y="16919"/>
                    </a:cubicBezTo>
                    <a:cubicBezTo>
                      <a:pt x="16745" y="17009"/>
                      <a:pt x="16952" y="17048"/>
                      <a:pt x="17151" y="17048"/>
                    </a:cubicBezTo>
                    <a:cubicBezTo>
                      <a:pt x="17190" y="17048"/>
                      <a:pt x="17228" y="17047"/>
                      <a:pt x="17266" y="17044"/>
                    </a:cubicBezTo>
                    <a:cubicBezTo>
                      <a:pt x="17409" y="17026"/>
                      <a:pt x="17641" y="16901"/>
                      <a:pt x="17606" y="16740"/>
                    </a:cubicBezTo>
                    <a:cubicBezTo>
                      <a:pt x="17588" y="16579"/>
                      <a:pt x="17391" y="16525"/>
                      <a:pt x="17266" y="16489"/>
                    </a:cubicBezTo>
                    <a:lnTo>
                      <a:pt x="17158" y="16471"/>
                    </a:lnTo>
                    <a:cubicBezTo>
                      <a:pt x="17480" y="16239"/>
                      <a:pt x="17820" y="16024"/>
                      <a:pt x="18160" y="15827"/>
                    </a:cubicBezTo>
                    <a:cubicBezTo>
                      <a:pt x="18178" y="15863"/>
                      <a:pt x="18214" y="15863"/>
                      <a:pt x="18232" y="15863"/>
                    </a:cubicBezTo>
                    <a:lnTo>
                      <a:pt x="18304" y="15863"/>
                    </a:lnTo>
                    <a:cubicBezTo>
                      <a:pt x="18393" y="15934"/>
                      <a:pt x="18500" y="15970"/>
                      <a:pt x="18590" y="16006"/>
                    </a:cubicBezTo>
                    <a:cubicBezTo>
                      <a:pt x="18600" y="16011"/>
                      <a:pt x="18609" y="16013"/>
                      <a:pt x="18617" y="16013"/>
                    </a:cubicBezTo>
                    <a:cubicBezTo>
                      <a:pt x="18636" y="16013"/>
                      <a:pt x="18649" y="16001"/>
                      <a:pt x="18661" y="15988"/>
                    </a:cubicBezTo>
                    <a:lnTo>
                      <a:pt x="18751" y="15988"/>
                    </a:lnTo>
                    <a:cubicBezTo>
                      <a:pt x="19270" y="16919"/>
                      <a:pt x="20093" y="17813"/>
                      <a:pt x="21238" y="17813"/>
                    </a:cubicBezTo>
                    <a:cubicBezTo>
                      <a:pt x="21292" y="17813"/>
                      <a:pt x="21328" y="17760"/>
                      <a:pt x="21310" y="17706"/>
                    </a:cubicBezTo>
                    <a:cubicBezTo>
                      <a:pt x="21149" y="17276"/>
                      <a:pt x="20880" y="16883"/>
                      <a:pt x="20540" y="16579"/>
                    </a:cubicBezTo>
                    <a:lnTo>
                      <a:pt x="20540" y="16579"/>
                    </a:lnTo>
                    <a:cubicBezTo>
                      <a:pt x="20594" y="16583"/>
                      <a:pt x="20648" y="16585"/>
                      <a:pt x="20702" y="16585"/>
                    </a:cubicBezTo>
                    <a:cubicBezTo>
                      <a:pt x="21131" y="16585"/>
                      <a:pt x="21553" y="16459"/>
                      <a:pt x="21918" y="16221"/>
                    </a:cubicBezTo>
                    <a:cubicBezTo>
                      <a:pt x="21936" y="16203"/>
                      <a:pt x="21936" y="16167"/>
                      <a:pt x="21918" y="16131"/>
                    </a:cubicBezTo>
                    <a:lnTo>
                      <a:pt x="21883" y="16149"/>
                    </a:lnTo>
                    <a:cubicBezTo>
                      <a:pt x="21645" y="15624"/>
                      <a:pt x="21007" y="15468"/>
                      <a:pt x="20363" y="15468"/>
                    </a:cubicBezTo>
                    <a:cubicBezTo>
                      <a:pt x="20327" y="15468"/>
                      <a:pt x="20290" y="15468"/>
                      <a:pt x="20254" y="15469"/>
                    </a:cubicBezTo>
                    <a:lnTo>
                      <a:pt x="20505" y="15362"/>
                    </a:lnTo>
                    <a:cubicBezTo>
                      <a:pt x="20863" y="15219"/>
                      <a:pt x="21596" y="14950"/>
                      <a:pt x="21614" y="14467"/>
                    </a:cubicBezTo>
                    <a:cubicBezTo>
                      <a:pt x="21634" y="14152"/>
                      <a:pt x="21355" y="14064"/>
                      <a:pt x="21053" y="14064"/>
                    </a:cubicBezTo>
                    <a:cubicBezTo>
                      <a:pt x="20806" y="14064"/>
                      <a:pt x="20544" y="14123"/>
                      <a:pt x="20415" y="14163"/>
                    </a:cubicBezTo>
                    <a:cubicBezTo>
                      <a:pt x="20290" y="14216"/>
                      <a:pt x="20147" y="14270"/>
                      <a:pt x="20021" y="14342"/>
                    </a:cubicBezTo>
                    <a:cubicBezTo>
                      <a:pt x="20361" y="13948"/>
                      <a:pt x="20594" y="13483"/>
                      <a:pt x="20702" y="12982"/>
                    </a:cubicBezTo>
                    <a:cubicBezTo>
                      <a:pt x="20719" y="12946"/>
                      <a:pt x="20684" y="12892"/>
                      <a:pt x="20648" y="12892"/>
                    </a:cubicBezTo>
                    <a:cubicBezTo>
                      <a:pt x="20004" y="12892"/>
                      <a:pt x="19574" y="13304"/>
                      <a:pt x="19288" y="13823"/>
                    </a:cubicBezTo>
                    <a:cubicBezTo>
                      <a:pt x="19395" y="13178"/>
                      <a:pt x="19163" y="12516"/>
                      <a:pt x="18679" y="11872"/>
                    </a:cubicBezTo>
                    <a:cubicBezTo>
                      <a:pt x="18660" y="11853"/>
                      <a:pt x="18629" y="11838"/>
                      <a:pt x="18603" y="11838"/>
                    </a:cubicBezTo>
                    <a:cubicBezTo>
                      <a:pt x="18581" y="11838"/>
                      <a:pt x="18562" y="11848"/>
                      <a:pt x="18554" y="11872"/>
                    </a:cubicBezTo>
                    <a:cubicBezTo>
                      <a:pt x="18339" y="12355"/>
                      <a:pt x="18214" y="12856"/>
                      <a:pt x="18178" y="13375"/>
                    </a:cubicBezTo>
                    <a:cubicBezTo>
                      <a:pt x="18107" y="13250"/>
                      <a:pt x="18035" y="13125"/>
                      <a:pt x="17981" y="13000"/>
                    </a:cubicBezTo>
                    <a:cubicBezTo>
                      <a:pt x="17964" y="12964"/>
                      <a:pt x="17928" y="12946"/>
                      <a:pt x="17892" y="12946"/>
                    </a:cubicBezTo>
                    <a:cubicBezTo>
                      <a:pt x="17874" y="12946"/>
                      <a:pt x="17856" y="12928"/>
                      <a:pt x="17856" y="12928"/>
                    </a:cubicBezTo>
                    <a:lnTo>
                      <a:pt x="17802" y="12928"/>
                    </a:lnTo>
                    <a:cubicBezTo>
                      <a:pt x="17767" y="12928"/>
                      <a:pt x="17749" y="12964"/>
                      <a:pt x="17731" y="12982"/>
                    </a:cubicBezTo>
                    <a:cubicBezTo>
                      <a:pt x="17462" y="13805"/>
                      <a:pt x="17391" y="14968"/>
                      <a:pt x="18089" y="15594"/>
                    </a:cubicBezTo>
                    <a:cubicBezTo>
                      <a:pt x="18071" y="15630"/>
                      <a:pt x="18071" y="15666"/>
                      <a:pt x="18089" y="15684"/>
                    </a:cubicBezTo>
                    <a:cubicBezTo>
                      <a:pt x="17641" y="15899"/>
                      <a:pt x="17212" y="16149"/>
                      <a:pt x="16800" y="16435"/>
                    </a:cubicBezTo>
                    <a:cubicBezTo>
                      <a:pt x="16747" y="16435"/>
                      <a:pt x="16711" y="16453"/>
                      <a:pt x="16675" y="16471"/>
                    </a:cubicBezTo>
                    <a:cubicBezTo>
                      <a:pt x="16657" y="16489"/>
                      <a:pt x="16639" y="16507"/>
                      <a:pt x="16657" y="16525"/>
                    </a:cubicBezTo>
                    <a:cubicBezTo>
                      <a:pt x="16299" y="16775"/>
                      <a:pt x="15977" y="17026"/>
                      <a:pt x="15655" y="17294"/>
                    </a:cubicBezTo>
                    <a:cubicBezTo>
                      <a:pt x="15852" y="16972"/>
                      <a:pt x="15959" y="16561"/>
                      <a:pt x="15780" y="16239"/>
                    </a:cubicBezTo>
                    <a:cubicBezTo>
                      <a:pt x="15770" y="16209"/>
                      <a:pt x="15750" y="16196"/>
                      <a:pt x="15727" y="16196"/>
                    </a:cubicBezTo>
                    <a:cubicBezTo>
                      <a:pt x="15709" y="16196"/>
                      <a:pt x="15689" y="16205"/>
                      <a:pt x="15673" y="16221"/>
                    </a:cubicBezTo>
                    <a:cubicBezTo>
                      <a:pt x="15369" y="16525"/>
                      <a:pt x="15261" y="16972"/>
                      <a:pt x="15351" y="17402"/>
                    </a:cubicBezTo>
                    <a:cubicBezTo>
                      <a:pt x="15333" y="17455"/>
                      <a:pt x="15297" y="17509"/>
                      <a:pt x="15279" y="17563"/>
                    </a:cubicBezTo>
                    <a:cubicBezTo>
                      <a:pt x="15279" y="17563"/>
                      <a:pt x="15279" y="17581"/>
                      <a:pt x="15279" y="17599"/>
                    </a:cubicBezTo>
                    <a:cubicBezTo>
                      <a:pt x="14331" y="18404"/>
                      <a:pt x="13436" y="19317"/>
                      <a:pt x="12595" y="20140"/>
                    </a:cubicBezTo>
                    <a:lnTo>
                      <a:pt x="12523" y="20158"/>
                    </a:lnTo>
                    <a:cubicBezTo>
                      <a:pt x="12506" y="20175"/>
                      <a:pt x="12506" y="20193"/>
                      <a:pt x="12506" y="20211"/>
                    </a:cubicBezTo>
                    <a:lnTo>
                      <a:pt x="12201" y="20515"/>
                    </a:lnTo>
                    <a:cubicBezTo>
                      <a:pt x="12058" y="20605"/>
                      <a:pt x="11933" y="20730"/>
                      <a:pt x="11826" y="20873"/>
                    </a:cubicBezTo>
                    <a:cubicBezTo>
                      <a:pt x="11754" y="20945"/>
                      <a:pt x="11664" y="21034"/>
                      <a:pt x="11575" y="21124"/>
                    </a:cubicBezTo>
                    <a:cubicBezTo>
                      <a:pt x="12004" y="20319"/>
                      <a:pt x="12327" y="19460"/>
                      <a:pt x="12541" y="18583"/>
                    </a:cubicBezTo>
                    <a:cubicBezTo>
                      <a:pt x="12667" y="18118"/>
                      <a:pt x="12792" y="17616"/>
                      <a:pt x="12935" y="17115"/>
                    </a:cubicBezTo>
                    <a:cubicBezTo>
                      <a:pt x="13132" y="17026"/>
                      <a:pt x="13293" y="16901"/>
                      <a:pt x="13436" y="16722"/>
                    </a:cubicBezTo>
                    <a:cubicBezTo>
                      <a:pt x="13579" y="16561"/>
                      <a:pt x="13651" y="16364"/>
                      <a:pt x="13651" y="16149"/>
                    </a:cubicBezTo>
                    <a:cubicBezTo>
                      <a:pt x="13651" y="16097"/>
                      <a:pt x="13622" y="16063"/>
                      <a:pt x="13586" y="16063"/>
                    </a:cubicBezTo>
                    <a:cubicBezTo>
                      <a:pt x="13572" y="16063"/>
                      <a:pt x="13558" y="16068"/>
                      <a:pt x="13543" y="16077"/>
                    </a:cubicBezTo>
                    <a:cubicBezTo>
                      <a:pt x="13347" y="16203"/>
                      <a:pt x="13186" y="16346"/>
                      <a:pt x="13078" y="16543"/>
                    </a:cubicBezTo>
                    <a:cubicBezTo>
                      <a:pt x="13239" y="15863"/>
                      <a:pt x="13347" y="15183"/>
                      <a:pt x="13400" y="14485"/>
                    </a:cubicBezTo>
                    <a:cubicBezTo>
                      <a:pt x="13415" y="14490"/>
                      <a:pt x="13429" y="14492"/>
                      <a:pt x="13443" y="14492"/>
                    </a:cubicBezTo>
                    <a:cubicBezTo>
                      <a:pt x="13480" y="14492"/>
                      <a:pt x="13512" y="14475"/>
                      <a:pt x="13526" y="14449"/>
                    </a:cubicBezTo>
                    <a:lnTo>
                      <a:pt x="13633" y="14288"/>
                    </a:lnTo>
                    <a:cubicBezTo>
                      <a:pt x="13687" y="14234"/>
                      <a:pt x="13722" y="14163"/>
                      <a:pt x="13758" y="14091"/>
                    </a:cubicBezTo>
                    <a:cubicBezTo>
                      <a:pt x="14707" y="13841"/>
                      <a:pt x="15691" y="12749"/>
                      <a:pt x="15315" y="11765"/>
                    </a:cubicBezTo>
                    <a:cubicBezTo>
                      <a:pt x="15308" y="11744"/>
                      <a:pt x="15290" y="11734"/>
                      <a:pt x="15271" y="11734"/>
                    </a:cubicBezTo>
                    <a:cubicBezTo>
                      <a:pt x="15243" y="11734"/>
                      <a:pt x="15215" y="11757"/>
                      <a:pt x="15226" y="11801"/>
                    </a:cubicBezTo>
                    <a:cubicBezTo>
                      <a:pt x="15530" y="12713"/>
                      <a:pt x="14671" y="13447"/>
                      <a:pt x="13883" y="13859"/>
                    </a:cubicBezTo>
                    <a:cubicBezTo>
                      <a:pt x="13937" y="13769"/>
                      <a:pt x="13991" y="13662"/>
                      <a:pt x="14027" y="13554"/>
                    </a:cubicBezTo>
                    <a:cubicBezTo>
                      <a:pt x="14062" y="13536"/>
                      <a:pt x="14062" y="13501"/>
                      <a:pt x="14080" y="13447"/>
                    </a:cubicBezTo>
                    <a:cubicBezTo>
                      <a:pt x="14080" y="13447"/>
                      <a:pt x="14080" y="13429"/>
                      <a:pt x="14080" y="13411"/>
                    </a:cubicBezTo>
                    <a:cubicBezTo>
                      <a:pt x="14796" y="12910"/>
                      <a:pt x="15190" y="12069"/>
                      <a:pt x="15118" y="11192"/>
                    </a:cubicBezTo>
                    <a:cubicBezTo>
                      <a:pt x="15118" y="11163"/>
                      <a:pt x="15094" y="11134"/>
                      <a:pt x="15066" y="11134"/>
                    </a:cubicBezTo>
                    <a:cubicBezTo>
                      <a:pt x="15060" y="11134"/>
                      <a:pt x="15053" y="11135"/>
                      <a:pt x="15047" y="11138"/>
                    </a:cubicBezTo>
                    <a:cubicBezTo>
                      <a:pt x="14778" y="11210"/>
                      <a:pt x="14546" y="11389"/>
                      <a:pt x="14420" y="11622"/>
                    </a:cubicBezTo>
                    <a:cubicBezTo>
                      <a:pt x="14438" y="11335"/>
                      <a:pt x="14438" y="11031"/>
                      <a:pt x="14420" y="10727"/>
                    </a:cubicBezTo>
                    <a:cubicBezTo>
                      <a:pt x="14420" y="10698"/>
                      <a:pt x="14385" y="10668"/>
                      <a:pt x="14352" y="10668"/>
                    </a:cubicBezTo>
                    <a:cubicBezTo>
                      <a:pt x="14345" y="10668"/>
                      <a:pt x="14337" y="10670"/>
                      <a:pt x="14331" y="10673"/>
                    </a:cubicBezTo>
                    <a:cubicBezTo>
                      <a:pt x="13919" y="10834"/>
                      <a:pt x="13597" y="11192"/>
                      <a:pt x="13490" y="11640"/>
                    </a:cubicBezTo>
                    <a:cubicBezTo>
                      <a:pt x="13406" y="11472"/>
                      <a:pt x="13071" y="10988"/>
                      <a:pt x="12843" y="10988"/>
                    </a:cubicBezTo>
                    <a:cubicBezTo>
                      <a:pt x="12779" y="10988"/>
                      <a:pt x="12724" y="11026"/>
                      <a:pt x="12684" y="11121"/>
                    </a:cubicBezTo>
                    <a:cubicBezTo>
                      <a:pt x="12667" y="11049"/>
                      <a:pt x="12649" y="10977"/>
                      <a:pt x="12649" y="10906"/>
                    </a:cubicBezTo>
                    <a:cubicBezTo>
                      <a:pt x="12649" y="10858"/>
                      <a:pt x="12617" y="10826"/>
                      <a:pt x="12580" y="10826"/>
                    </a:cubicBezTo>
                    <a:cubicBezTo>
                      <a:pt x="12561" y="10826"/>
                      <a:pt x="12541" y="10834"/>
                      <a:pt x="12523" y="10852"/>
                    </a:cubicBezTo>
                    <a:cubicBezTo>
                      <a:pt x="11915" y="11371"/>
                      <a:pt x="11969" y="13071"/>
                      <a:pt x="12684" y="13572"/>
                    </a:cubicBezTo>
                    <a:cubicBezTo>
                      <a:pt x="12362" y="13483"/>
                      <a:pt x="12076" y="13322"/>
                      <a:pt x="11843" y="13071"/>
                    </a:cubicBezTo>
                    <a:cubicBezTo>
                      <a:pt x="11682" y="12910"/>
                      <a:pt x="11575" y="12695"/>
                      <a:pt x="11557" y="12481"/>
                    </a:cubicBezTo>
                    <a:cubicBezTo>
                      <a:pt x="11521" y="12194"/>
                      <a:pt x="11682" y="11997"/>
                      <a:pt x="11808" y="11765"/>
                    </a:cubicBezTo>
                    <a:cubicBezTo>
                      <a:pt x="11822" y="11736"/>
                      <a:pt x="11801" y="11706"/>
                      <a:pt x="11773" y="11706"/>
                    </a:cubicBezTo>
                    <a:cubicBezTo>
                      <a:pt x="11767" y="11706"/>
                      <a:pt x="11760" y="11708"/>
                      <a:pt x="11754" y="11711"/>
                    </a:cubicBezTo>
                    <a:cubicBezTo>
                      <a:pt x="11342" y="11997"/>
                      <a:pt x="11324" y="12534"/>
                      <a:pt x="11557" y="12946"/>
                    </a:cubicBezTo>
                    <a:cubicBezTo>
                      <a:pt x="11826" y="13375"/>
                      <a:pt x="12309" y="13662"/>
                      <a:pt x="12828" y="13680"/>
                    </a:cubicBezTo>
                    <a:cubicBezTo>
                      <a:pt x="12846" y="13680"/>
                      <a:pt x="12863" y="13680"/>
                      <a:pt x="12863" y="13662"/>
                    </a:cubicBezTo>
                    <a:cubicBezTo>
                      <a:pt x="12899" y="13680"/>
                      <a:pt x="12935" y="13697"/>
                      <a:pt x="12989" y="13697"/>
                    </a:cubicBezTo>
                    <a:cubicBezTo>
                      <a:pt x="13042" y="13876"/>
                      <a:pt x="13060" y="14055"/>
                      <a:pt x="13096" y="14234"/>
                    </a:cubicBezTo>
                    <a:cubicBezTo>
                      <a:pt x="13096" y="14283"/>
                      <a:pt x="13134" y="14311"/>
                      <a:pt x="13171" y="14311"/>
                    </a:cubicBezTo>
                    <a:cubicBezTo>
                      <a:pt x="13201" y="14311"/>
                      <a:pt x="13231" y="14293"/>
                      <a:pt x="13239" y="14252"/>
                    </a:cubicBezTo>
                    <a:cubicBezTo>
                      <a:pt x="13257" y="14252"/>
                      <a:pt x="13275" y="14252"/>
                      <a:pt x="13293" y="14234"/>
                    </a:cubicBezTo>
                    <a:lnTo>
                      <a:pt x="13293" y="14234"/>
                    </a:lnTo>
                    <a:cubicBezTo>
                      <a:pt x="13168" y="15594"/>
                      <a:pt x="12917" y="16919"/>
                      <a:pt x="12541" y="18225"/>
                    </a:cubicBezTo>
                    <a:cubicBezTo>
                      <a:pt x="12595" y="17724"/>
                      <a:pt x="12595" y="17223"/>
                      <a:pt x="12523" y="16722"/>
                    </a:cubicBezTo>
                    <a:cubicBezTo>
                      <a:pt x="12344" y="15576"/>
                      <a:pt x="11342" y="15093"/>
                      <a:pt x="10841" y="14127"/>
                    </a:cubicBezTo>
                    <a:cubicBezTo>
                      <a:pt x="10829" y="14108"/>
                      <a:pt x="10812" y="14100"/>
                      <a:pt x="10795" y="14100"/>
                    </a:cubicBezTo>
                    <a:cubicBezTo>
                      <a:pt x="10764" y="14100"/>
                      <a:pt x="10734" y="14128"/>
                      <a:pt x="10734" y="14163"/>
                    </a:cubicBezTo>
                    <a:cubicBezTo>
                      <a:pt x="11020" y="15254"/>
                      <a:pt x="10877" y="16382"/>
                      <a:pt x="11020" y="17491"/>
                    </a:cubicBezTo>
                    <a:cubicBezTo>
                      <a:pt x="11163" y="18672"/>
                      <a:pt x="11736" y="19621"/>
                      <a:pt x="11539" y="20855"/>
                    </a:cubicBezTo>
                    <a:cubicBezTo>
                      <a:pt x="11396" y="21142"/>
                      <a:pt x="11253" y="21428"/>
                      <a:pt x="11092" y="21697"/>
                    </a:cubicBezTo>
                    <a:cubicBezTo>
                      <a:pt x="10591" y="22287"/>
                      <a:pt x="10143" y="22931"/>
                      <a:pt x="9768" y="23611"/>
                    </a:cubicBezTo>
                    <a:cubicBezTo>
                      <a:pt x="9678" y="22752"/>
                      <a:pt x="9589" y="21876"/>
                      <a:pt x="9499" y="21017"/>
                    </a:cubicBezTo>
                    <a:cubicBezTo>
                      <a:pt x="9768" y="20641"/>
                      <a:pt x="9875" y="20175"/>
                      <a:pt x="9803" y="19728"/>
                    </a:cubicBezTo>
                    <a:cubicBezTo>
                      <a:pt x="9792" y="19693"/>
                      <a:pt x="9758" y="19674"/>
                      <a:pt x="9726" y="19674"/>
                    </a:cubicBezTo>
                    <a:cubicBezTo>
                      <a:pt x="9708" y="19674"/>
                      <a:pt x="9691" y="19680"/>
                      <a:pt x="9678" y="19692"/>
                    </a:cubicBezTo>
                    <a:cubicBezTo>
                      <a:pt x="9571" y="19782"/>
                      <a:pt x="9463" y="19907"/>
                      <a:pt x="9410" y="20050"/>
                    </a:cubicBezTo>
                    <a:cubicBezTo>
                      <a:pt x="9320" y="18994"/>
                      <a:pt x="9249" y="17956"/>
                      <a:pt x="9195" y="16901"/>
                    </a:cubicBezTo>
                    <a:cubicBezTo>
                      <a:pt x="9195" y="16632"/>
                      <a:pt x="9177" y="16382"/>
                      <a:pt x="9177" y="16131"/>
                    </a:cubicBezTo>
                    <a:cubicBezTo>
                      <a:pt x="9535" y="15737"/>
                      <a:pt x="9732" y="15236"/>
                      <a:pt x="9714" y="14700"/>
                    </a:cubicBezTo>
                    <a:cubicBezTo>
                      <a:pt x="9714" y="14665"/>
                      <a:pt x="9684" y="14637"/>
                      <a:pt x="9652" y="14637"/>
                    </a:cubicBezTo>
                    <a:cubicBezTo>
                      <a:pt x="9636" y="14637"/>
                      <a:pt x="9619" y="14645"/>
                      <a:pt x="9607" y="14664"/>
                    </a:cubicBezTo>
                    <a:cubicBezTo>
                      <a:pt x="9410" y="14843"/>
                      <a:pt x="9266" y="15075"/>
                      <a:pt x="9177" y="15326"/>
                    </a:cubicBezTo>
                    <a:cubicBezTo>
                      <a:pt x="9177" y="14986"/>
                      <a:pt x="9195" y="14646"/>
                      <a:pt x="9213" y="14306"/>
                    </a:cubicBezTo>
                    <a:cubicBezTo>
                      <a:pt x="9213" y="14306"/>
                      <a:pt x="9213" y="14288"/>
                      <a:pt x="9213" y="14288"/>
                    </a:cubicBezTo>
                    <a:cubicBezTo>
                      <a:pt x="9320" y="12284"/>
                      <a:pt x="10322" y="10458"/>
                      <a:pt x="11414" y="8812"/>
                    </a:cubicBezTo>
                    <a:cubicBezTo>
                      <a:pt x="12219" y="7577"/>
                      <a:pt x="13347" y="6575"/>
                      <a:pt x="13901" y="5179"/>
                    </a:cubicBezTo>
                    <a:lnTo>
                      <a:pt x="13901" y="5179"/>
                    </a:lnTo>
                    <a:cubicBezTo>
                      <a:pt x="13937" y="5394"/>
                      <a:pt x="13901" y="5627"/>
                      <a:pt x="13830" y="5824"/>
                    </a:cubicBezTo>
                    <a:cubicBezTo>
                      <a:pt x="13758" y="6092"/>
                      <a:pt x="13669" y="6360"/>
                      <a:pt x="13579" y="6611"/>
                    </a:cubicBezTo>
                    <a:cubicBezTo>
                      <a:pt x="13311" y="7363"/>
                      <a:pt x="12953" y="8078"/>
                      <a:pt x="12523" y="8758"/>
                    </a:cubicBezTo>
                    <a:cubicBezTo>
                      <a:pt x="11826" y="9904"/>
                      <a:pt x="10734" y="10745"/>
                      <a:pt x="9947" y="11818"/>
                    </a:cubicBezTo>
                    <a:cubicBezTo>
                      <a:pt x="9917" y="11848"/>
                      <a:pt x="9948" y="11877"/>
                      <a:pt x="9979" y="11877"/>
                    </a:cubicBezTo>
                    <a:cubicBezTo>
                      <a:pt x="9986" y="11877"/>
                      <a:pt x="9994" y="11875"/>
                      <a:pt x="10000" y="11872"/>
                    </a:cubicBezTo>
                    <a:cubicBezTo>
                      <a:pt x="12040" y="9904"/>
                      <a:pt x="13937" y="7613"/>
                      <a:pt x="14152" y="4678"/>
                    </a:cubicBezTo>
                    <a:cubicBezTo>
                      <a:pt x="14152" y="4643"/>
                      <a:pt x="14122" y="4616"/>
                      <a:pt x="14085" y="4616"/>
                    </a:cubicBezTo>
                    <a:cubicBezTo>
                      <a:pt x="14066" y="4616"/>
                      <a:pt x="14045" y="4624"/>
                      <a:pt x="14027" y="4643"/>
                    </a:cubicBezTo>
                    <a:cubicBezTo>
                      <a:pt x="13096" y="5752"/>
                      <a:pt x="11915" y="6629"/>
                      <a:pt x="11038" y="7792"/>
                    </a:cubicBezTo>
                    <a:cubicBezTo>
                      <a:pt x="10143" y="8955"/>
                      <a:pt x="9696" y="10423"/>
                      <a:pt x="9535" y="11836"/>
                    </a:cubicBezTo>
                    <a:cubicBezTo>
                      <a:pt x="9535" y="11854"/>
                      <a:pt x="9553" y="11872"/>
                      <a:pt x="9589" y="11890"/>
                    </a:cubicBezTo>
                    <a:cubicBezTo>
                      <a:pt x="9481" y="12158"/>
                      <a:pt x="9392" y="12445"/>
                      <a:pt x="9320" y="12749"/>
                    </a:cubicBezTo>
                    <a:cubicBezTo>
                      <a:pt x="9463" y="10959"/>
                      <a:pt x="9696" y="9206"/>
                      <a:pt x="9893" y="7434"/>
                    </a:cubicBezTo>
                    <a:cubicBezTo>
                      <a:pt x="10197" y="7112"/>
                      <a:pt x="10394" y="6718"/>
                      <a:pt x="10465" y="6289"/>
                    </a:cubicBezTo>
                    <a:cubicBezTo>
                      <a:pt x="10465" y="6245"/>
                      <a:pt x="10429" y="6213"/>
                      <a:pt x="10396" y="6213"/>
                    </a:cubicBezTo>
                    <a:cubicBezTo>
                      <a:pt x="10389" y="6213"/>
                      <a:pt x="10382" y="6214"/>
                      <a:pt x="10376" y="6217"/>
                    </a:cubicBezTo>
                    <a:cubicBezTo>
                      <a:pt x="10215" y="6307"/>
                      <a:pt x="10090" y="6432"/>
                      <a:pt x="10000" y="6593"/>
                    </a:cubicBezTo>
                    <a:cubicBezTo>
                      <a:pt x="10054" y="6146"/>
                      <a:pt x="10090" y="5680"/>
                      <a:pt x="10143" y="5233"/>
                    </a:cubicBezTo>
                    <a:cubicBezTo>
                      <a:pt x="10161" y="5215"/>
                      <a:pt x="10179" y="5197"/>
                      <a:pt x="10161" y="5161"/>
                    </a:cubicBezTo>
                    <a:cubicBezTo>
                      <a:pt x="10161" y="5144"/>
                      <a:pt x="10161" y="5126"/>
                      <a:pt x="10143" y="5090"/>
                    </a:cubicBezTo>
                    <a:cubicBezTo>
                      <a:pt x="10143" y="5072"/>
                      <a:pt x="10143" y="5018"/>
                      <a:pt x="10143" y="4965"/>
                    </a:cubicBezTo>
                    <a:cubicBezTo>
                      <a:pt x="10537" y="4839"/>
                      <a:pt x="10841" y="4499"/>
                      <a:pt x="10931" y="4106"/>
                    </a:cubicBezTo>
                    <a:lnTo>
                      <a:pt x="11020" y="4088"/>
                    </a:lnTo>
                    <a:cubicBezTo>
                      <a:pt x="11275" y="4284"/>
                      <a:pt x="11561" y="4351"/>
                      <a:pt x="11862" y="4351"/>
                    </a:cubicBezTo>
                    <a:cubicBezTo>
                      <a:pt x="12523" y="4351"/>
                      <a:pt x="13260" y="4027"/>
                      <a:pt x="13904" y="4027"/>
                    </a:cubicBezTo>
                    <a:cubicBezTo>
                      <a:pt x="13958" y="4027"/>
                      <a:pt x="14010" y="4029"/>
                      <a:pt x="14062" y="4034"/>
                    </a:cubicBezTo>
                    <a:cubicBezTo>
                      <a:pt x="14134" y="4034"/>
                      <a:pt x="14152" y="3980"/>
                      <a:pt x="14152" y="3927"/>
                    </a:cubicBezTo>
                    <a:cubicBezTo>
                      <a:pt x="14038" y="3391"/>
                      <a:pt x="13498" y="3224"/>
                      <a:pt x="12998" y="3224"/>
                    </a:cubicBezTo>
                    <a:cubicBezTo>
                      <a:pt x="12947" y="3224"/>
                      <a:pt x="12896" y="3225"/>
                      <a:pt x="12846" y="3229"/>
                    </a:cubicBezTo>
                    <a:cubicBezTo>
                      <a:pt x="13364" y="2835"/>
                      <a:pt x="13615" y="2298"/>
                      <a:pt x="13937" y="1761"/>
                    </a:cubicBezTo>
                    <a:cubicBezTo>
                      <a:pt x="13955" y="1708"/>
                      <a:pt x="13919" y="1636"/>
                      <a:pt x="13866" y="1636"/>
                    </a:cubicBezTo>
                    <a:cubicBezTo>
                      <a:pt x="13717" y="1626"/>
                      <a:pt x="13568" y="1618"/>
                      <a:pt x="13420" y="1618"/>
                    </a:cubicBezTo>
                    <a:cubicBezTo>
                      <a:pt x="13033" y="1618"/>
                      <a:pt x="12660" y="1676"/>
                      <a:pt x="12362" y="1922"/>
                    </a:cubicBezTo>
                    <a:cubicBezTo>
                      <a:pt x="12470" y="1582"/>
                      <a:pt x="12488" y="1207"/>
                      <a:pt x="12434" y="849"/>
                    </a:cubicBezTo>
                    <a:cubicBezTo>
                      <a:pt x="12421" y="823"/>
                      <a:pt x="12398" y="806"/>
                      <a:pt x="12373" y="806"/>
                    </a:cubicBezTo>
                    <a:cubicBezTo>
                      <a:pt x="12364" y="806"/>
                      <a:pt x="12354" y="808"/>
                      <a:pt x="12344" y="813"/>
                    </a:cubicBezTo>
                    <a:lnTo>
                      <a:pt x="12273" y="885"/>
                    </a:lnTo>
                    <a:cubicBezTo>
                      <a:pt x="12309" y="688"/>
                      <a:pt x="12416" y="652"/>
                      <a:pt x="12416" y="491"/>
                    </a:cubicBezTo>
                    <a:cubicBezTo>
                      <a:pt x="12416" y="455"/>
                      <a:pt x="12380" y="437"/>
                      <a:pt x="12362" y="419"/>
                    </a:cubicBezTo>
                    <a:cubicBezTo>
                      <a:pt x="12277" y="400"/>
                      <a:pt x="12195" y="390"/>
                      <a:pt x="12117" y="390"/>
                    </a:cubicBezTo>
                    <a:cubicBezTo>
                      <a:pt x="11626" y="390"/>
                      <a:pt x="11290" y="756"/>
                      <a:pt x="11074" y="1189"/>
                    </a:cubicBezTo>
                    <a:cubicBezTo>
                      <a:pt x="11002" y="813"/>
                      <a:pt x="10895" y="437"/>
                      <a:pt x="10841" y="43"/>
                    </a:cubicBezTo>
                    <a:cubicBezTo>
                      <a:pt x="10841" y="17"/>
                      <a:pt x="10812" y="1"/>
                      <a:pt x="107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2"/>
              <p:cNvSpPr/>
              <p:nvPr/>
            </p:nvSpPr>
            <p:spPr>
              <a:xfrm>
                <a:off x="4116125" y="3604275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4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4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29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2"/>
              <p:cNvSpPr/>
              <p:nvPr/>
            </p:nvSpPr>
            <p:spPr>
              <a:xfrm>
                <a:off x="3909525" y="3657325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49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7"/>
                      <a:pt x="886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2"/>
              <p:cNvSpPr/>
              <p:nvPr/>
            </p:nvSpPr>
            <p:spPr>
              <a:xfrm>
                <a:off x="3989375" y="3490300"/>
                <a:ext cx="23300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83" extrusionOk="0">
                    <a:moveTo>
                      <a:pt x="198" y="323"/>
                    </a:moveTo>
                    <a:cubicBezTo>
                      <a:pt x="323" y="502"/>
                      <a:pt x="430" y="699"/>
                      <a:pt x="520" y="913"/>
                    </a:cubicBezTo>
                    <a:cubicBezTo>
                      <a:pt x="556" y="1021"/>
                      <a:pt x="592" y="1146"/>
                      <a:pt x="645" y="1271"/>
                    </a:cubicBezTo>
                    <a:cubicBezTo>
                      <a:pt x="413" y="1003"/>
                      <a:pt x="269" y="663"/>
                      <a:pt x="198" y="323"/>
                    </a:cubicBezTo>
                    <a:close/>
                    <a:moveTo>
                      <a:pt x="83" y="1"/>
                    </a:moveTo>
                    <a:cubicBezTo>
                      <a:pt x="41" y="1"/>
                      <a:pt x="1" y="25"/>
                      <a:pt x="1" y="72"/>
                    </a:cubicBezTo>
                    <a:cubicBezTo>
                      <a:pt x="55" y="591"/>
                      <a:pt x="287" y="1307"/>
                      <a:pt x="806" y="1540"/>
                    </a:cubicBezTo>
                    <a:cubicBezTo>
                      <a:pt x="824" y="1558"/>
                      <a:pt x="842" y="1575"/>
                      <a:pt x="842" y="1575"/>
                    </a:cubicBezTo>
                    <a:cubicBezTo>
                      <a:pt x="853" y="1581"/>
                      <a:pt x="865" y="1583"/>
                      <a:pt x="876" y="1583"/>
                    </a:cubicBezTo>
                    <a:cubicBezTo>
                      <a:pt x="903" y="1583"/>
                      <a:pt x="926" y="1570"/>
                      <a:pt x="914" y="1558"/>
                    </a:cubicBezTo>
                    <a:lnTo>
                      <a:pt x="914" y="1540"/>
                    </a:lnTo>
                    <a:cubicBezTo>
                      <a:pt x="932" y="1522"/>
                      <a:pt x="932" y="1486"/>
                      <a:pt x="914" y="1468"/>
                    </a:cubicBezTo>
                    <a:cubicBezTo>
                      <a:pt x="842" y="1218"/>
                      <a:pt x="753" y="985"/>
                      <a:pt x="645" y="770"/>
                    </a:cubicBezTo>
                    <a:cubicBezTo>
                      <a:pt x="538" y="484"/>
                      <a:pt x="359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2"/>
              <p:cNvSpPr/>
              <p:nvPr/>
            </p:nvSpPr>
            <p:spPr>
              <a:xfrm>
                <a:off x="3809750" y="3136675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4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6"/>
                    </a:cubicBezTo>
                    <a:cubicBezTo>
                      <a:pt x="1177" y="710"/>
                      <a:pt x="1181" y="711"/>
                      <a:pt x="1185" y="711"/>
                    </a:cubicBezTo>
                    <a:cubicBezTo>
                      <a:pt x="1203" y="711"/>
                      <a:pt x="1223" y="685"/>
                      <a:pt x="1209" y="671"/>
                    </a:cubicBezTo>
                    <a:lnTo>
                      <a:pt x="1191" y="671"/>
                    </a:lnTo>
                    <a:cubicBezTo>
                      <a:pt x="869" y="384"/>
                      <a:pt x="457" y="223"/>
                      <a:pt x="99" y="9"/>
                    </a:cubicBezTo>
                    <a:cubicBezTo>
                      <a:pt x="91" y="3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2"/>
              <p:cNvSpPr/>
              <p:nvPr/>
            </p:nvSpPr>
            <p:spPr>
              <a:xfrm>
                <a:off x="4010425" y="29069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7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4" y="323"/>
                      <a:pt x="823" y="197"/>
                      <a:pt x="841" y="72"/>
                    </a:cubicBezTo>
                    <a:cubicBezTo>
                      <a:pt x="841" y="36"/>
                      <a:pt x="823" y="0"/>
                      <a:pt x="7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2"/>
              <p:cNvSpPr/>
              <p:nvPr/>
            </p:nvSpPr>
            <p:spPr>
              <a:xfrm>
                <a:off x="3833150" y="30625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0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6" y="326"/>
                      <a:pt x="702" y="270"/>
                    </a:cubicBezTo>
                    <a:lnTo>
                      <a:pt x="702" y="252"/>
                    </a:lnTo>
                    <a:cubicBezTo>
                      <a:pt x="738" y="217"/>
                      <a:pt x="702" y="163"/>
                      <a:pt x="667" y="163"/>
                    </a:cubicBezTo>
                    <a:cubicBezTo>
                      <a:pt x="607" y="163"/>
                      <a:pt x="547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2"/>
              <p:cNvSpPr/>
              <p:nvPr/>
            </p:nvSpPr>
            <p:spPr>
              <a:xfrm>
                <a:off x="4209650" y="31894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4"/>
                      <a:pt x="120" y="27"/>
                    </a:cubicBezTo>
                    <a:cubicBezTo>
                      <a:pt x="107" y="8"/>
                      <a:pt x="8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2"/>
              <p:cNvSpPr/>
              <p:nvPr/>
            </p:nvSpPr>
            <p:spPr>
              <a:xfrm>
                <a:off x="3865475" y="3071975"/>
                <a:ext cx="1342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89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6" y="1044"/>
                      <a:pt x="227" y="1006"/>
                      <a:pt x="215" y="968"/>
                    </a:cubicBezTo>
                    <a:cubicBezTo>
                      <a:pt x="143" y="718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6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7" y="1274"/>
                      <a:pt x="279" y="1268"/>
                      <a:pt x="286" y="1254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32"/>
              <p:cNvSpPr/>
              <p:nvPr/>
            </p:nvSpPr>
            <p:spPr>
              <a:xfrm>
                <a:off x="3986700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0" y="3"/>
                      <a:pt x="54" y="7"/>
                    </a:cubicBezTo>
                    <a:cubicBezTo>
                      <a:pt x="18" y="7"/>
                      <a:pt x="1" y="25"/>
                      <a:pt x="1" y="61"/>
                    </a:cubicBezTo>
                    <a:cubicBezTo>
                      <a:pt x="36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1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7" y="1081"/>
                      <a:pt x="537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7" y="902"/>
                    </a:lnTo>
                    <a:cubicBezTo>
                      <a:pt x="537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2"/>
              <p:cNvSpPr/>
              <p:nvPr/>
            </p:nvSpPr>
            <p:spPr>
              <a:xfrm>
                <a:off x="4184900" y="3646100"/>
                <a:ext cx="54830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0" extrusionOk="0">
                    <a:moveTo>
                      <a:pt x="9878" y="4720"/>
                    </a:moveTo>
                    <a:cubicBezTo>
                      <a:pt x="9878" y="4810"/>
                      <a:pt x="9860" y="4899"/>
                      <a:pt x="9842" y="4971"/>
                    </a:cubicBezTo>
                    <a:lnTo>
                      <a:pt x="9842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7"/>
                      <a:pt x="9878" y="4720"/>
                    </a:cubicBezTo>
                    <a:close/>
                    <a:moveTo>
                      <a:pt x="10200" y="6152"/>
                    </a:moveTo>
                    <a:lnTo>
                      <a:pt x="10200" y="6152"/>
                    </a:lnTo>
                    <a:cubicBezTo>
                      <a:pt x="10523" y="6582"/>
                      <a:pt x="10719" y="7101"/>
                      <a:pt x="10773" y="7637"/>
                    </a:cubicBezTo>
                    <a:cubicBezTo>
                      <a:pt x="10361" y="7333"/>
                      <a:pt x="10344" y="6671"/>
                      <a:pt x="10200" y="6152"/>
                    </a:cubicBezTo>
                    <a:close/>
                    <a:moveTo>
                      <a:pt x="9699" y="9534"/>
                    </a:moveTo>
                    <a:cubicBezTo>
                      <a:pt x="9699" y="9642"/>
                      <a:pt x="9699" y="9749"/>
                      <a:pt x="9717" y="9838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2" y="10346"/>
                      <a:pt x="9509" y="9932"/>
                      <a:pt x="9699" y="9534"/>
                    </a:cubicBezTo>
                    <a:close/>
                    <a:moveTo>
                      <a:pt x="11757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79" y="11717"/>
                      <a:pt x="11900" y="11521"/>
                      <a:pt x="11757" y="11288"/>
                    </a:cubicBezTo>
                    <a:close/>
                    <a:moveTo>
                      <a:pt x="10523" y="14420"/>
                    </a:move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8" y="15153"/>
                      <a:pt x="10719" y="14778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76" y="13543"/>
                      <a:pt x="12384" y="13650"/>
                      <a:pt x="12509" y="13757"/>
                    </a:cubicBezTo>
                    <a:lnTo>
                      <a:pt x="12491" y="13757"/>
                    </a:lnTo>
                    <a:cubicBezTo>
                      <a:pt x="12813" y="14205"/>
                      <a:pt x="13171" y="14634"/>
                      <a:pt x="13547" y="15046"/>
                    </a:cubicBezTo>
                    <a:cubicBezTo>
                      <a:pt x="14084" y="15654"/>
                      <a:pt x="14799" y="16048"/>
                      <a:pt x="15336" y="16639"/>
                    </a:cubicBezTo>
                    <a:cubicBezTo>
                      <a:pt x="15345" y="16652"/>
                      <a:pt x="15356" y="16658"/>
                      <a:pt x="15366" y="16658"/>
                    </a:cubicBezTo>
                    <a:cubicBezTo>
                      <a:pt x="15395" y="16658"/>
                      <a:pt x="15421" y="16612"/>
                      <a:pt x="15408" y="16585"/>
                    </a:cubicBezTo>
                    <a:cubicBezTo>
                      <a:pt x="14943" y="16030"/>
                      <a:pt x="14298" y="15654"/>
                      <a:pt x="13815" y="15135"/>
                    </a:cubicBezTo>
                    <a:cubicBezTo>
                      <a:pt x="13511" y="14795"/>
                      <a:pt x="13225" y="14455"/>
                      <a:pt x="12956" y="14098"/>
                    </a:cubicBezTo>
                    <a:lnTo>
                      <a:pt x="12956" y="14098"/>
                    </a:lnTo>
                    <a:cubicBezTo>
                      <a:pt x="13243" y="14294"/>
                      <a:pt x="13565" y="14473"/>
                      <a:pt x="13869" y="14634"/>
                    </a:cubicBezTo>
                    <a:cubicBezTo>
                      <a:pt x="15139" y="15350"/>
                      <a:pt x="15873" y="16245"/>
                      <a:pt x="16714" y="17408"/>
                    </a:cubicBezTo>
                    <a:cubicBezTo>
                      <a:pt x="16954" y="17732"/>
                      <a:pt x="17371" y="18034"/>
                      <a:pt x="17065" y="18034"/>
                    </a:cubicBezTo>
                    <a:cubicBezTo>
                      <a:pt x="16983" y="18034"/>
                      <a:pt x="16848" y="18012"/>
                      <a:pt x="16643" y="17963"/>
                    </a:cubicBezTo>
                    <a:cubicBezTo>
                      <a:pt x="15855" y="17766"/>
                      <a:pt x="15157" y="17140"/>
                      <a:pt x="14567" y="16639"/>
                    </a:cubicBezTo>
                    <a:cubicBezTo>
                      <a:pt x="13654" y="15815"/>
                      <a:pt x="12903" y="14849"/>
                      <a:pt x="12312" y="13775"/>
                    </a:cubicBezTo>
                    <a:lnTo>
                      <a:pt x="12169" y="13417"/>
                    </a:lnTo>
                    <a:close/>
                    <a:moveTo>
                      <a:pt x="10701" y="17927"/>
                    </a:moveTo>
                    <a:lnTo>
                      <a:pt x="10701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2"/>
                      <a:pt x="10701" y="17927"/>
                    </a:cubicBezTo>
                    <a:close/>
                    <a:moveTo>
                      <a:pt x="8840" y="18893"/>
                    </a:moveTo>
                    <a:cubicBezTo>
                      <a:pt x="9019" y="19251"/>
                      <a:pt x="9180" y="19681"/>
                      <a:pt x="9091" y="20039"/>
                    </a:cubicBezTo>
                    <a:cubicBezTo>
                      <a:pt x="8912" y="19681"/>
                      <a:pt x="8822" y="19287"/>
                      <a:pt x="8840" y="18893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46" y="20092"/>
                      <a:pt x="16768" y="20253"/>
                      <a:pt x="17036" y="20468"/>
                    </a:cubicBezTo>
                    <a:cubicBezTo>
                      <a:pt x="16875" y="20432"/>
                      <a:pt x="16732" y="20379"/>
                      <a:pt x="16589" y="20307"/>
                    </a:cubicBezTo>
                    <a:cubicBezTo>
                      <a:pt x="16499" y="20218"/>
                      <a:pt x="16392" y="20146"/>
                      <a:pt x="16285" y="20110"/>
                    </a:cubicBezTo>
                    <a:cubicBezTo>
                      <a:pt x="16276" y="20101"/>
                      <a:pt x="16267" y="20097"/>
                      <a:pt x="16258" y="20097"/>
                    </a:cubicBezTo>
                    <a:cubicBezTo>
                      <a:pt x="16249" y="20097"/>
                      <a:pt x="16240" y="20101"/>
                      <a:pt x="16231" y="20110"/>
                    </a:cubicBezTo>
                    <a:cubicBezTo>
                      <a:pt x="16213" y="20101"/>
                      <a:pt x="16200" y="20097"/>
                      <a:pt x="16189" y="20097"/>
                    </a:cubicBezTo>
                    <a:cubicBezTo>
                      <a:pt x="16177" y="20097"/>
                      <a:pt x="16168" y="20101"/>
                      <a:pt x="16159" y="20110"/>
                    </a:cubicBezTo>
                    <a:cubicBezTo>
                      <a:pt x="16142" y="20074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8" y="20182"/>
                    </a:lnTo>
                    <a:cubicBezTo>
                      <a:pt x="16016" y="20236"/>
                      <a:pt x="16034" y="20289"/>
                      <a:pt x="16052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4"/>
                    </a:cubicBezTo>
                    <a:cubicBezTo>
                      <a:pt x="16052" y="20629"/>
                      <a:pt x="15998" y="20504"/>
                      <a:pt x="15981" y="20361"/>
                    </a:cubicBezTo>
                    <a:cubicBezTo>
                      <a:pt x="15998" y="20343"/>
                      <a:pt x="15981" y="20325"/>
                      <a:pt x="15981" y="20307"/>
                    </a:cubicBezTo>
                    <a:cubicBezTo>
                      <a:pt x="15981" y="20253"/>
                      <a:pt x="15963" y="20200"/>
                      <a:pt x="15963" y="20146"/>
                    </a:cubicBezTo>
                    <a:close/>
                    <a:moveTo>
                      <a:pt x="16356" y="20486"/>
                    </a:moveTo>
                    <a:cubicBezTo>
                      <a:pt x="16410" y="20540"/>
                      <a:pt x="16446" y="20593"/>
                      <a:pt x="16499" y="20647"/>
                    </a:cubicBezTo>
                    <a:cubicBezTo>
                      <a:pt x="16535" y="20737"/>
                      <a:pt x="16553" y="20844"/>
                      <a:pt x="16553" y="20951"/>
                    </a:cubicBezTo>
                    <a:cubicBezTo>
                      <a:pt x="16499" y="20880"/>
                      <a:pt x="16446" y="20808"/>
                      <a:pt x="16410" y="20737"/>
                    </a:cubicBezTo>
                    <a:cubicBezTo>
                      <a:pt x="16374" y="20647"/>
                      <a:pt x="16356" y="20576"/>
                      <a:pt x="16321" y="20504"/>
                    </a:cubicBezTo>
                    <a:cubicBezTo>
                      <a:pt x="16338" y="20504"/>
                      <a:pt x="16356" y="20504"/>
                      <a:pt x="16356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cubicBezTo>
                      <a:pt x="12276" y="15350"/>
                      <a:pt x="12491" y="16531"/>
                      <a:pt x="12384" y="17712"/>
                    </a:cubicBezTo>
                    <a:cubicBezTo>
                      <a:pt x="12384" y="17730"/>
                      <a:pt x="12397" y="17739"/>
                      <a:pt x="12410" y="17739"/>
                    </a:cubicBezTo>
                    <a:cubicBezTo>
                      <a:pt x="12424" y="17739"/>
                      <a:pt x="12437" y="17730"/>
                      <a:pt x="12437" y="17712"/>
                    </a:cubicBezTo>
                    <a:cubicBezTo>
                      <a:pt x="12545" y="16692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6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56" y="16800"/>
                      <a:pt x="13064" y="17909"/>
                      <a:pt x="12795" y="19090"/>
                    </a:cubicBezTo>
                    <a:cubicBezTo>
                      <a:pt x="12652" y="19752"/>
                      <a:pt x="12419" y="20379"/>
                      <a:pt x="12240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3"/>
                      <a:pt x="12169" y="14008"/>
                    </a:cubicBezTo>
                    <a:close/>
                    <a:moveTo>
                      <a:pt x="17323" y="20576"/>
                    </a:moveTo>
                    <a:cubicBezTo>
                      <a:pt x="17484" y="20647"/>
                      <a:pt x="17681" y="20683"/>
                      <a:pt x="17860" y="20719"/>
                    </a:cubicBezTo>
                    <a:cubicBezTo>
                      <a:pt x="18003" y="20772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81"/>
                      <a:pt x="18951" y="21792"/>
                      <a:pt x="18629" y="21792"/>
                    </a:cubicBezTo>
                    <a:cubicBezTo>
                      <a:pt x="18604" y="21796"/>
                      <a:pt x="18579" y="21797"/>
                      <a:pt x="18554" y="21797"/>
                    </a:cubicBezTo>
                    <a:cubicBezTo>
                      <a:pt x="18178" y="21797"/>
                      <a:pt x="17752" y="21438"/>
                      <a:pt x="17484" y="21220"/>
                    </a:cubicBezTo>
                    <a:cubicBezTo>
                      <a:pt x="17466" y="21202"/>
                      <a:pt x="17430" y="21166"/>
                      <a:pt x="17412" y="21148"/>
                    </a:cubicBezTo>
                    <a:cubicBezTo>
                      <a:pt x="17305" y="20969"/>
                      <a:pt x="17162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1"/>
                      <a:pt x="16875" y="20593"/>
                      <a:pt x="16857" y="20576"/>
                    </a:cubicBezTo>
                    <a:lnTo>
                      <a:pt x="16857" y="20576"/>
                    </a:lnTo>
                    <a:cubicBezTo>
                      <a:pt x="16949" y="20602"/>
                      <a:pt x="17050" y="20618"/>
                      <a:pt x="17154" y="20618"/>
                    </a:cubicBezTo>
                    <a:cubicBezTo>
                      <a:pt x="17192" y="20618"/>
                      <a:pt x="17231" y="20616"/>
                      <a:pt x="17269" y="20611"/>
                    </a:cubicBezTo>
                    <a:cubicBezTo>
                      <a:pt x="17287" y="20611"/>
                      <a:pt x="17323" y="20593"/>
                      <a:pt x="17323" y="20576"/>
                    </a:cubicBezTo>
                    <a:close/>
                    <a:moveTo>
                      <a:pt x="9270" y="14455"/>
                    </a:moveTo>
                    <a:cubicBezTo>
                      <a:pt x="9234" y="14742"/>
                      <a:pt x="9180" y="15010"/>
                      <a:pt x="9145" y="15296"/>
                    </a:cubicBezTo>
                    <a:cubicBezTo>
                      <a:pt x="8930" y="15887"/>
                      <a:pt x="8661" y="16460"/>
                      <a:pt x="8357" y="16997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80" y="20396"/>
                      <a:pt x="6199" y="20423"/>
                      <a:pt x="6223" y="20423"/>
                    </a:cubicBezTo>
                    <a:cubicBezTo>
                      <a:pt x="6236" y="20423"/>
                      <a:pt x="6251" y="20415"/>
                      <a:pt x="6263" y="20397"/>
                    </a:cubicBezTo>
                    <a:cubicBezTo>
                      <a:pt x="6961" y="19269"/>
                      <a:pt x="7731" y="18195"/>
                      <a:pt x="8465" y="17068"/>
                    </a:cubicBezTo>
                    <a:cubicBezTo>
                      <a:pt x="8679" y="16692"/>
                      <a:pt x="8876" y="16299"/>
                      <a:pt x="9037" y="15887"/>
                    </a:cubicBezTo>
                    <a:lnTo>
                      <a:pt x="9037" y="15887"/>
                    </a:lnTo>
                    <a:cubicBezTo>
                      <a:pt x="8984" y="16263"/>
                      <a:pt x="8912" y="16621"/>
                      <a:pt x="8840" y="16997"/>
                    </a:cubicBezTo>
                    <a:cubicBezTo>
                      <a:pt x="8089" y="19108"/>
                      <a:pt x="6639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601"/>
                      <a:pt x="9270" y="14455"/>
                    </a:cubicBezTo>
                    <a:close/>
                    <a:moveTo>
                      <a:pt x="13618" y="20790"/>
                    </a:moveTo>
                    <a:lnTo>
                      <a:pt x="13618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8" y="20790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39" y="21417"/>
                      <a:pt x="8429" y="21703"/>
                      <a:pt x="8465" y="22007"/>
                    </a:cubicBezTo>
                    <a:cubicBezTo>
                      <a:pt x="8304" y="21739"/>
                      <a:pt x="8232" y="21452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55" y="20951"/>
                      <a:pt x="15873" y="21059"/>
                      <a:pt x="15891" y="21184"/>
                    </a:cubicBezTo>
                    <a:cubicBezTo>
                      <a:pt x="15891" y="21224"/>
                      <a:pt x="15921" y="21244"/>
                      <a:pt x="15951" y="21244"/>
                    </a:cubicBezTo>
                    <a:cubicBezTo>
                      <a:pt x="15962" y="21244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27" y="21685"/>
                      <a:pt x="15909" y="21900"/>
                    </a:cubicBezTo>
                    <a:cubicBezTo>
                      <a:pt x="15730" y="22079"/>
                      <a:pt x="15605" y="22293"/>
                      <a:pt x="15533" y="22526"/>
                    </a:cubicBezTo>
                    <a:cubicBezTo>
                      <a:pt x="15408" y="21971"/>
                      <a:pt x="15641" y="21381"/>
                      <a:pt x="15855" y="20826"/>
                    </a:cubicBezTo>
                    <a:close/>
                    <a:moveTo>
                      <a:pt x="16696" y="20808"/>
                    </a:move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30"/>
                      <a:pt x="17233" y="21256"/>
                      <a:pt x="17394" y="21381"/>
                    </a:cubicBezTo>
                    <a:cubicBezTo>
                      <a:pt x="17466" y="21506"/>
                      <a:pt x="17502" y="21613"/>
                      <a:pt x="17537" y="21685"/>
                    </a:cubicBezTo>
                    <a:cubicBezTo>
                      <a:pt x="17734" y="22025"/>
                      <a:pt x="17860" y="22401"/>
                      <a:pt x="17913" y="22795"/>
                    </a:cubicBezTo>
                    <a:lnTo>
                      <a:pt x="17913" y="22812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2"/>
                      <a:pt x="16732" y="21685"/>
                      <a:pt x="16678" y="21560"/>
                    </a:cubicBezTo>
                    <a:cubicBezTo>
                      <a:pt x="16643" y="21417"/>
                      <a:pt x="16589" y="21291"/>
                      <a:pt x="16535" y="21166"/>
                    </a:cubicBezTo>
                    <a:lnTo>
                      <a:pt x="16535" y="21166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19" y="21210"/>
                    </a:cubicBezTo>
                    <a:cubicBezTo>
                      <a:pt x="16657" y="21210"/>
                      <a:pt x="16696" y="21178"/>
                      <a:pt x="16696" y="21130"/>
                    </a:cubicBezTo>
                    <a:cubicBezTo>
                      <a:pt x="16714" y="21023"/>
                      <a:pt x="16714" y="20916"/>
                      <a:pt x="16696" y="20808"/>
                    </a:cubicBezTo>
                    <a:close/>
                    <a:moveTo>
                      <a:pt x="16321" y="21130"/>
                    </a:moveTo>
                    <a:cubicBezTo>
                      <a:pt x="16374" y="21327"/>
                      <a:pt x="16464" y="21506"/>
                      <a:pt x="16553" y="21703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299" y="22994"/>
                      <a:pt x="16193" y="23129"/>
                      <a:pt x="16123" y="23129"/>
                    </a:cubicBezTo>
                    <a:cubicBezTo>
                      <a:pt x="16075" y="23129"/>
                      <a:pt x="16045" y="23068"/>
                      <a:pt x="16052" y="22902"/>
                    </a:cubicBezTo>
                    <a:cubicBezTo>
                      <a:pt x="16052" y="22651"/>
                      <a:pt x="16070" y="22383"/>
                      <a:pt x="16088" y="22115"/>
                    </a:cubicBezTo>
                    <a:cubicBezTo>
                      <a:pt x="16106" y="21810"/>
                      <a:pt x="16142" y="21488"/>
                      <a:pt x="16177" y="21184"/>
                    </a:cubicBezTo>
                    <a:lnTo>
                      <a:pt x="16195" y="21202"/>
                    </a:lnTo>
                    <a:cubicBezTo>
                      <a:pt x="16207" y="21214"/>
                      <a:pt x="16225" y="21220"/>
                      <a:pt x="16244" y="21220"/>
                    </a:cubicBezTo>
                    <a:cubicBezTo>
                      <a:pt x="16281" y="21220"/>
                      <a:pt x="16321" y="21196"/>
                      <a:pt x="16321" y="21148"/>
                    </a:cubicBezTo>
                    <a:lnTo>
                      <a:pt x="16321" y="21130"/>
                    </a:lnTo>
                    <a:close/>
                    <a:moveTo>
                      <a:pt x="7534" y="22651"/>
                    </a:moveTo>
                    <a:lnTo>
                      <a:pt x="7534" y="22669"/>
                    </a:lnTo>
                    <a:lnTo>
                      <a:pt x="7498" y="22687"/>
                    </a:lnTo>
                    <a:cubicBezTo>
                      <a:pt x="7462" y="22705"/>
                      <a:pt x="7462" y="22741"/>
                      <a:pt x="7498" y="22777"/>
                    </a:cubicBezTo>
                    <a:cubicBezTo>
                      <a:pt x="7301" y="23027"/>
                      <a:pt x="7051" y="23224"/>
                      <a:pt x="6765" y="23367"/>
                    </a:cubicBezTo>
                    <a:cubicBezTo>
                      <a:pt x="6961" y="23081"/>
                      <a:pt x="7230" y="22830"/>
                      <a:pt x="7534" y="22651"/>
                    </a:cubicBezTo>
                    <a:close/>
                    <a:moveTo>
                      <a:pt x="7176" y="24369"/>
                    </a:moveTo>
                    <a:cubicBezTo>
                      <a:pt x="7212" y="24495"/>
                      <a:pt x="7266" y="24638"/>
                      <a:pt x="7301" y="24763"/>
                    </a:cubicBezTo>
                    <a:lnTo>
                      <a:pt x="7301" y="24781"/>
                    </a:lnTo>
                    <a:lnTo>
                      <a:pt x="7230" y="24781"/>
                    </a:lnTo>
                    <a:cubicBezTo>
                      <a:pt x="7194" y="24674"/>
                      <a:pt x="7176" y="24584"/>
                      <a:pt x="7140" y="24477"/>
                    </a:cubicBezTo>
                    <a:lnTo>
                      <a:pt x="7176" y="24369"/>
                    </a:lnTo>
                    <a:close/>
                    <a:moveTo>
                      <a:pt x="6120" y="24924"/>
                    </a:moveTo>
                    <a:cubicBezTo>
                      <a:pt x="6102" y="24960"/>
                      <a:pt x="6067" y="25014"/>
                      <a:pt x="6049" y="25049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1" y="25228"/>
                      <a:pt x="5118" y="25389"/>
                      <a:pt x="4635" y="25532"/>
                    </a:cubicBezTo>
                    <a:cubicBezTo>
                      <a:pt x="5064" y="25210"/>
                      <a:pt x="5583" y="24996"/>
                      <a:pt x="6120" y="24924"/>
                    </a:cubicBezTo>
                    <a:close/>
                    <a:moveTo>
                      <a:pt x="11721" y="24799"/>
                    </a:moveTo>
                    <a:lnTo>
                      <a:pt x="11721" y="24852"/>
                    </a:lnTo>
                    <a:cubicBezTo>
                      <a:pt x="11686" y="25175"/>
                      <a:pt x="11560" y="25497"/>
                      <a:pt x="11381" y="25765"/>
                    </a:cubicBezTo>
                    <a:cubicBezTo>
                      <a:pt x="11399" y="25586"/>
                      <a:pt x="11453" y="25407"/>
                      <a:pt x="11525" y="25246"/>
                    </a:cubicBezTo>
                    <a:cubicBezTo>
                      <a:pt x="11578" y="25085"/>
                      <a:pt x="11650" y="24942"/>
                      <a:pt x="11721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0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5" y="26482"/>
                      <a:pt x="8686" y="26475"/>
                      <a:pt x="8626" y="26463"/>
                    </a:cubicBezTo>
                    <a:cubicBezTo>
                      <a:pt x="8429" y="26409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0" y="25890"/>
                    </a:cubicBezTo>
                    <a:cubicBezTo>
                      <a:pt x="7749" y="25711"/>
                      <a:pt x="7659" y="25550"/>
                      <a:pt x="7552" y="25389"/>
                    </a:cubicBezTo>
                    <a:cubicBezTo>
                      <a:pt x="7534" y="25228"/>
                      <a:pt x="7498" y="25085"/>
                      <a:pt x="7445" y="24924"/>
                    </a:cubicBezTo>
                    <a:close/>
                    <a:moveTo>
                      <a:pt x="6603" y="24942"/>
                    </a:moveTo>
                    <a:lnTo>
                      <a:pt x="6711" y="24978"/>
                    </a:lnTo>
                    <a:cubicBezTo>
                      <a:pt x="6675" y="25031"/>
                      <a:pt x="6639" y="25103"/>
                      <a:pt x="6621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4" y="26982"/>
                      <a:pt x="4456" y="27000"/>
                    </a:cubicBezTo>
                    <a:cubicBezTo>
                      <a:pt x="4724" y="26570"/>
                      <a:pt x="5064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0" y="25175"/>
                    </a:lnTo>
                    <a:cubicBezTo>
                      <a:pt x="6496" y="25157"/>
                      <a:pt x="6496" y="25067"/>
                      <a:pt x="6460" y="25067"/>
                    </a:cubicBezTo>
                    <a:cubicBezTo>
                      <a:pt x="6514" y="25031"/>
                      <a:pt x="6550" y="24996"/>
                      <a:pt x="6603" y="24942"/>
                    </a:cubicBezTo>
                    <a:close/>
                    <a:moveTo>
                      <a:pt x="13260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3"/>
                      <a:pt x="13260" y="26320"/>
                    </a:cubicBezTo>
                    <a:close/>
                    <a:moveTo>
                      <a:pt x="10004" y="8765"/>
                    </a:moveTo>
                    <a:cubicBezTo>
                      <a:pt x="10451" y="10554"/>
                      <a:pt x="11435" y="12290"/>
                      <a:pt x="12097" y="13919"/>
                    </a:cubicBezTo>
                    <a:cubicBezTo>
                      <a:pt x="12079" y="13919"/>
                      <a:pt x="12061" y="13936"/>
                      <a:pt x="12061" y="13954"/>
                    </a:cubicBezTo>
                    <a:cubicBezTo>
                      <a:pt x="11811" y="14992"/>
                      <a:pt x="11829" y="16066"/>
                      <a:pt x="11829" y="17140"/>
                    </a:cubicBezTo>
                    <a:cubicBezTo>
                      <a:pt x="11811" y="18321"/>
                      <a:pt x="11739" y="19520"/>
                      <a:pt x="11954" y="20683"/>
                    </a:cubicBezTo>
                    <a:cubicBezTo>
                      <a:pt x="11918" y="20969"/>
                      <a:pt x="11972" y="21238"/>
                      <a:pt x="12097" y="21488"/>
                    </a:cubicBezTo>
                    <a:cubicBezTo>
                      <a:pt x="12061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1"/>
                      <a:pt x="12205" y="21828"/>
                      <a:pt x="12223" y="21685"/>
                    </a:cubicBezTo>
                    <a:cubicBezTo>
                      <a:pt x="12276" y="21399"/>
                      <a:pt x="12348" y="21112"/>
                      <a:pt x="12437" y="20844"/>
                    </a:cubicBezTo>
                    <a:cubicBezTo>
                      <a:pt x="12634" y="20128"/>
                      <a:pt x="12885" y="19448"/>
                      <a:pt x="13046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18" y="20432"/>
                    </a:cubicBezTo>
                    <a:cubicBezTo>
                      <a:pt x="13439" y="20701"/>
                      <a:pt x="13314" y="20987"/>
                      <a:pt x="13189" y="21291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2"/>
                      <a:pt x="13103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3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8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5" y="26767"/>
                    </a:cubicBezTo>
                    <a:cubicBezTo>
                      <a:pt x="12455" y="26751"/>
                      <a:pt x="12437" y="26742"/>
                      <a:pt x="12419" y="26742"/>
                    </a:cubicBezTo>
                    <a:cubicBezTo>
                      <a:pt x="12396" y="26742"/>
                      <a:pt x="12374" y="26756"/>
                      <a:pt x="12384" y="26785"/>
                    </a:cubicBezTo>
                    <a:cubicBezTo>
                      <a:pt x="12384" y="26964"/>
                      <a:pt x="12419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1" y="25425"/>
                      <a:pt x="11918" y="24369"/>
                    </a:cubicBezTo>
                    <a:cubicBezTo>
                      <a:pt x="11596" y="22079"/>
                      <a:pt x="11238" y="19788"/>
                      <a:pt x="10880" y="17498"/>
                    </a:cubicBezTo>
                    <a:cubicBezTo>
                      <a:pt x="10898" y="17480"/>
                      <a:pt x="10880" y="17462"/>
                      <a:pt x="10880" y="17462"/>
                    </a:cubicBezTo>
                    <a:cubicBezTo>
                      <a:pt x="10755" y="16585"/>
                      <a:pt x="10612" y="15690"/>
                      <a:pt x="10505" y="14813"/>
                    </a:cubicBezTo>
                    <a:lnTo>
                      <a:pt x="10505" y="14813"/>
                    </a:lnTo>
                    <a:cubicBezTo>
                      <a:pt x="10684" y="15153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3"/>
                    </a:cubicBezTo>
                    <a:cubicBezTo>
                      <a:pt x="11399" y="14921"/>
                      <a:pt x="10988" y="14420"/>
                      <a:pt x="10433" y="14276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4"/>
                      <a:pt x="10004" y="8765"/>
                    </a:cubicBezTo>
                    <a:close/>
                    <a:moveTo>
                      <a:pt x="13994" y="22472"/>
                    </a:moveTo>
                    <a:cubicBezTo>
                      <a:pt x="14477" y="24155"/>
                      <a:pt x="14674" y="25890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0" y="26248"/>
                      <a:pt x="13869" y="25658"/>
                      <a:pt x="13869" y="25049"/>
                    </a:cubicBezTo>
                    <a:cubicBezTo>
                      <a:pt x="13851" y="24298"/>
                      <a:pt x="13887" y="23546"/>
                      <a:pt x="13958" y="22812"/>
                    </a:cubicBezTo>
                    <a:cubicBezTo>
                      <a:pt x="14066" y="23600"/>
                      <a:pt x="14137" y="24405"/>
                      <a:pt x="14155" y="25210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0"/>
                    </a:cubicBezTo>
                    <a:cubicBezTo>
                      <a:pt x="14280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2"/>
                    </a:lnTo>
                    <a:close/>
                    <a:moveTo>
                      <a:pt x="7158" y="25192"/>
                    </a:moveTo>
                    <a:cubicBezTo>
                      <a:pt x="7230" y="25264"/>
                      <a:pt x="7301" y="25336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41"/>
                    </a:cubicBez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38" y="27950"/>
                      <a:pt x="7897" y="27950"/>
                    </a:cubicBezTo>
                    <a:cubicBezTo>
                      <a:pt x="7860" y="27950"/>
                      <a:pt x="7817" y="27939"/>
                      <a:pt x="7767" y="27913"/>
                    </a:cubicBezTo>
                    <a:cubicBezTo>
                      <a:pt x="7409" y="27734"/>
                      <a:pt x="7158" y="27411"/>
                      <a:pt x="7033" y="27036"/>
                    </a:cubicBezTo>
                    <a:cubicBezTo>
                      <a:pt x="6979" y="26875"/>
                      <a:pt x="6943" y="26696"/>
                      <a:pt x="6926" y="26535"/>
                    </a:cubicBezTo>
                    <a:cubicBezTo>
                      <a:pt x="6979" y="26266"/>
                      <a:pt x="6997" y="25980"/>
                      <a:pt x="6997" y="25711"/>
                    </a:cubicBezTo>
                    <a:cubicBezTo>
                      <a:pt x="7015" y="25658"/>
                      <a:pt x="7033" y="25622"/>
                      <a:pt x="7051" y="25568"/>
                    </a:cubicBezTo>
                    <a:cubicBezTo>
                      <a:pt x="7069" y="25711"/>
                      <a:pt x="7122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1" y="25970"/>
                      <a:pt x="7301" y="25926"/>
                    </a:cubicBezTo>
                    <a:cubicBezTo>
                      <a:pt x="7266" y="25676"/>
                      <a:pt x="7230" y="25425"/>
                      <a:pt x="7158" y="25192"/>
                    </a:cubicBezTo>
                    <a:close/>
                    <a:moveTo>
                      <a:pt x="6532" y="25532"/>
                    </a:moveTo>
                    <a:cubicBezTo>
                      <a:pt x="6532" y="25568"/>
                      <a:pt x="6532" y="25604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1"/>
                      <a:pt x="6747" y="25765"/>
                      <a:pt x="6747" y="25837"/>
                    </a:cubicBezTo>
                    <a:cubicBezTo>
                      <a:pt x="6747" y="25855"/>
                      <a:pt x="6747" y="25890"/>
                      <a:pt x="6765" y="25908"/>
                    </a:cubicBezTo>
                    <a:cubicBezTo>
                      <a:pt x="6747" y="26123"/>
                      <a:pt x="6747" y="26356"/>
                      <a:pt x="6765" y="26588"/>
                    </a:cubicBezTo>
                    <a:cubicBezTo>
                      <a:pt x="6639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2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7" y="27282"/>
                      <a:pt x="5798" y="27286"/>
                    </a:cubicBezTo>
                    <a:cubicBezTo>
                      <a:pt x="5798" y="26928"/>
                      <a:pt x="5888" y="26570"/>
                      <a:pt x="6049" y="26266"/>
                    </a:cubicBezTo>
                    <a:cubicBezTo>
                      <a:pt x="6174" y="25998"/>
                      <a:pt x="6335" y="25747"/>
                      <a:pt x="6532" y="25532"/>
                    </a:cubicBezTo>
                    <a:close/>
                    <a:moveTo>
                      <a:pt x="13600" y="29881"/>
                    </a:moveTo>
                    <a:lnTo>
                      <a:pt x="13600" y="29881"/>
                    </a:lnTo>
                    <a:cubicBezTo>
                      <a:pt x="13869" y="29953"/>
                      <a:pt x="14119" y="30132"/>
                      <a:pt x="14298" y="30346"/>
                    </a:cubicBezTo>
                    <a:cubicBezTo>
                      <a:pt x="14012" y="30275"/>
                      <a:pt x="13833" y="30042"/>
                      <a:pt x="13600" y="29881"/>
                    </a:cubicBezTo>
                    <a:close/>
                    <a:moveTo>
                      <a:pt x="12473" y="31205"/>
                    </a:moveTo>
                    <a:cubicBezTo>
                      <a:pt x="12473" y="31348"/>
                      <a:pt x="12491" y="31474"/>
                      <a:pt x="12509" y="31617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0" y="32064"/>
                    </a:cubicBezTo>
                    <a:cubicBezTo>
                      <a:pt x="12240" y="31760"/>
                      <a:pt x="12312" y="31474"/>
                      <a:pt x="12473" y="31205"/>
                    </a:cubicBezTo>
                    <a:close/>
                    <a:moveTo>
                      <a:pt x="14513" y="32529"/>
                    </a:moveTo>
                    <a:lnTo>
                      <a:pt x="14513" y="32529"/>
                    </a:lnTo>
                    <a:cubicBezTo>
                      <a:pt x="14603" y="32780"/>
                      <a:pt x="14638" y="33048"/>
                      <a:pt x="14603" y="33317"/>
                    </a:cubicBezTo>
                    <a:cubicBezTo>
                      <a:pt x="14477" y="33066"/>
                      <a:pt x="14459" y="32798"/>
                      <a:pt x="14513" y="32529"/>
                    </a:cubicBezTo>
                    <a:close/>
                    <a:moveTo>
                      <a:pt x="12938" y="33621"/>
                    </a:moveTo>
                    <a:lnTo>
                      <a:pt x="12938" y="33621"/>
                    </a:lnTo>
                    <a:cubicBezTo>
                      <a:pt x="13082" y="33925"/>
                      <a:pt x="13189" y="34265"/>
                      <a:pt x="13260" y="34605"/>
                    </a:cubicBezTo>
                    <a:cubicBezTo>
                      <a:pt x="13099" y="34301"/>
                      <a:pt x="12974" y="33961"/>
                      <a:pt x="12938" y="33621"/>
                    </a:cubicBezTo>
                    <a:close/>
                    <a:moveTo>
                      <a:pt x="4921" y="35053"/>
                    </a:moveTo>
                    <a:cubicBezTo>
                      <a:pt x="5064" y="35071"/>
                      <a:pt x="5208" y="35088"/>
                      <a:pt x="5351" y="35124"/>
                    </a:cubicBezTo>
                    <a:cubicBezTo>
                      <a:pt x="5243" y="35196"/>
                      <a:pt x="5154" y="35267"/>
                      <a:pt x="5064" y="35339"/>
                    </a:cubicBezTo>
                    <a:lnTo>
                      <a:pt x="4939" y="35339"/>
                    </a:lnTo>
                    <a:cubicBezTo>
                      <a:pt x="4814" y="35321"/>
                      <a:pt x="4689" y="35267"/>
                      <a:pt x="4581" y="35196"/>
                    </a:cubicBezTo>
                    <a:cubicBezTo>
                      <a:pt x="4563" y="35178"/>
                      <a:pt x="4617" y="35160"/>
                      <a:pt x="4653" y="35124"/>
                    </a:cubicBezTo>
                    <a:cubicBezTo>
                      <a:pt x="4724" y="35088"/>
                      <a:pt x="4814" y="35053"/>
                      <a:pt x="4921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0" y="35321"/>
                      <a:pt x="6263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7"/>
                      <a:pt x="8751" y="35285"/>
                    </a:cubicBezTo>
                    <a:cubicBezTo>
                      <a:pt x="8715" y="35357"/>
                      <a:pt x="8661" y="35411"/>
                      <a:pt x="8608" y="35464"/>
                    </a:cubicBezTo>
                    <a:cubicBezTo>
                      <a:pt x="8554" y="35536"/>
                      <a:pt x="8482" y="35590"/>
                      <a:pt x="8429" y="35661"/>
                    </a:cubicBezTo>
                    <a:cubicBezTo>
                      <a:pt x="8447" y="35518"/>
                      <a:pt x="8518" y="35393"/>
                      <a:pt x="8626" y="35285"/>
                    </a:cubicBezTo>
                    <a:cubicBezTo>
                      <a:pt x="8661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5"/>
                    </a:cubicBezTo>
                    <a:lnTo>
                      <a:pt x="3060" y="35947"/>
                    </a:lnTo>
                    <a:cubicBezTo>
                      <a:pt x="2667" y="35607"/>
                      <a:pt x="2183" y="35428"/>
                      <a:pt x="1664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3" y="36055"/>
                      <a:pt x="2863" y="36073"/>
                      <a:pt x="2881" y="36091"/>
                    </a:cubicBezTo>
                    <a:cubicBezTo>
                      <a:pt x="2595" y="36144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6" y="36381"/>
                    </a:cubicBezTo>
                    <a:cubicBezTo>
                      <a:pt x="1067" y="36381"/>
                      <a:pt x="493" y="36244"/>
                      <a:pt x="233" y="35840"/>
                    </a:cubicBezTo>
                    <a:cubicBezTo>
                      <a:pt x="115" y="35664"/>
                      <a:pt x="1133" y="35620"/>
                      <a:pt x="1569" y="35620"/>
                    </a:cubicBezTo>
                    <a:cubicBezTo>
                      <a:pt x="1664" y="35620"/>
                      <a:pt x="1732" y="35622"/>
                      <a:pt x="1754" y="35625"/>
                    </a:cubicBezTo>
                    <a:lnTo>
                      <a:pt x="1754" y="35607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6"/>
                      <a:pt x="15837" y="36395"/>
                    </a:cubicBezTo>
                    <a:cubicBezTo>
                      <a:pt x="15837" y="36252"/>
                      <a:pt x="15837" y="36108"/>
                      <a:pt x="15855" y="35947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3483" y="36415"/>
                    </a:moveTo>
                    <a:lnTo>
                      <a:pt x="3483" y="36415"/>
                    </a:lnTo>
                    <a:cubicBezTo>
                      <a:pt x="3497" y="36419"/>
                      <a:pt x="3511" y="36431"/>
                      <a:pt x="3526" y="36431"/>
                    </a:cubicBezTo>
                    <a:lnTo>
                      <a:pt x="3526" y="36484"/>
                    </a:lnTo>
                    <a:cubicBezTo>
                      <a:pt x="3382" y="36502"/>
                      <a:pt x="3257" y="36538"/>
                      <a:pt x="3114" y="36574"/>
                    </a:cubicBezTo>
                    <a:cubicBezTo>
                      <a:pt x="3237" y="36503"/>
                      <a:pt x="3360" y="36450"/>
                      <a:pt x="3483" y="36415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0" y="36771"/>
                      <a:pt x="12366" y="37039"/>
                    </a:cubicBezTo>
                    <a:cubicBezTo>
                      <a:pt x="12384" y="36842"/>
                      <a:pt x="12437" y="36627"/>
                      <a:pt x="12527" y="36431"/>
                    </a:cubicBezTo>
                    <a:cubicBezTo>
                      <a:pt x="12580" y="36305"/>
                      <a:pt x="12652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7" y="37486"/>
                    </a:cubicBezTo>
                    <a:cubicBezTo>
                      <a:pt x="10898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2" y="32637"/>
                      <a:pt x="9825" y="32601"/>
                      <a:pt x="9807" y="32601"/>
                    </a:cubicBezTo>
                    <a:cubicBezTo>
                      <a:pt x="9860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17" y="33478"/>
                      <a:pt x="9860" y="34802"/>
                      <a:pt x="10344" y="36001"/>
                    </a:cubicBezTo>
                    <a:cubicBezTo>
                      <a:pt x="10349" y="36012"/>
                      <a:pt x="10357" y="36016"/>
                      <a:pt x="10366" y="36016"/>
                    </a:cubicBezTo>
                    <a:cubicBezTo>
                      <a:pt x="10388" y="36016"/>
                      <a:pt x="10415" y="35991"/>
                      <a:pt x="10415" y="35965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4" y="36341"/>
                    </a:moveTo>
                    <a:cubicBezTo>
                      <a:pt x="2698" y="36367"/>
                      <a:pt x="2720" y="36384"/>
                      <a:pt x="2745" y="36384"/>
                    </a:cubicBezTo>
                    <a:cubicBezTo>
                      <a:pt x="2755" y="36384"/>
                      <a:pt x="2764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4" y="36735"/>
                    </a:cubicBezTo>
                    <a:cubicBezTo>
                      <a:pt x="2649" y="36789"/>
                      <a:pt x="2684" y="36860"/>
                      <a:pt x="2756" y="36878"/>
                    </a:cubicBezTo>
                    <a:cubicBezTo>
                      <a:pt x="2702" y="36932"/>
                      <a:pt x="2631" y="36985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7"/>
                      <a:pt x="1223" y="37748"/>
                      <a:pt x="951" y="37748"/>
                    </a:cubicBezTo>
                    <a:cubicBezTo>
                      <a:pt x="885" y="37748"/>
                      <a:pt x="818" y="37744"/>
                      <a:pt x="752" y="37737"/>
                    </a:cubicBezTo>
                    <a:cubicBezTo>
                      <a:pt x="286" y="37612"/>
                      <a:pt x="591" y="37236"/>
                      <a:pt x="805" y="37093"/>
                    </a:cubicBezTo>
                    <a:cubicBezTo>
                      <a:pt x="1360" y="36681"/>
                      <a:pt x="2040" y="36538"/>
                      <a:pt x="2684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95" y="37987"/>
                      <a:pt x="4259" y="38238"/>
                      <a:pt x="4223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54" y="38753"/>
                      <a:pt x="4166" y="38784"/>
                      <a:pt x="4169" y="38827"/>
                    </a:cubicBezTo>
                    <a:lnTo>
                      <a:pt x="4169" y="38827"/>
                    </a:lnTo>
                    <a:cubicBezTo>
                      <a:pt x="4116" y="38738"/>
                      <a:pt x="4080" y="38631"/>
                      <a:pt x="4009" y="38560"/>
                    </a:cubicBezTo>
                    <a:cubicBezTo>
                      <a:pt x="3955" y="38471"/>
                      <a:pt x="3883" y="38399"/>
                      <a:pt x="3812" y="38327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4"/>
                    </a:moveTo>
                    <a:lnTo>
                      <a:pt x="3132" y="36824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5" y="38202"/>
                      <a:pt x="2344" y="38417"/>
                      <a:pt x="2165" y="38596"/>
                    </a:cubicBezTo>
                    <a:cubicBezTo>
                      <a:pt x="2107" y="38640"/>
                      <a:pt x="1618" y="38911"/>
                      <a:pt x="1471" y="38911"/>
                    </a:cubicBezTo>
                    <a:cubicBezTo>
                      <a:pt x="1438" y="38911"/>
                      <a:pt x="1422" y="38897"/>
                      <a:pt x="1432" y="38864"/>
                    </a:cubicBezTo>
                    <a:cubicBezTo>
                      <a:pt x="1647" y="37862"/>
                      <a:pt x="2398" y="37379"/>
                      <a:pt x="3132" y="36824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6"/>
                      <a:pt x="12943" y="38447"/>
                      <a:pt x="12956" y="38489"/>
                    </a:cubicBezTo>
                    <a:cubicBezTo>
                      <a:pt x="13028" y="38668"/>
                      <a:pt x="13082" y="38864"/>
                      <a:pt x="13117" y="39061"/>
                    </a:cubicBezTo>
                    <a:cubicBezTo>
                      <a:pt x="12974" y="39025"/>
                      <a:pt x="12920" y="38864"/>
                      <a:pt x="12885" y="38703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7"/>
                    </a:moveTo>
                    <a:cubicBezTo>
                      <a:pt x="3669" y="37469"/>
                      <a:pt x="3722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6"/>
                      <a:pt x="2935" y="39258"/>
                      <a:pt x="2845" y="38954"/>
                    </a:cubicBezTo>
                    <a:cubicBezTo>
                      <a:pt x="2667" y="38417"/>
                      <a:pt x="2863" y="37934"/>
                      <a:pt x="3114" y="37469"/>
                    </a:cubicBezTo>
                    <a:cubicBezTo>
                      <a:pt x="3132" y="37477"/>
                      <a:pt x="3150" y="37482"/>
                      <a:pt x="3165" y="37482"/>
                    </a:cubicBezTo>
                    <a:cubicBezTo>
                      <a:pt x="3181" y="37482"/>
                      <a:pt x="3194" y="37477"/>
                      <a:pt x="3203" y="37469"/>
                    </a:cubicBezTo>
                    <a:cubicBezTo>
                      <a:pt x="3400" y="37236"/>
                      <a:pt x="3543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7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588" y="39562"/>
                      <a:pt x="7570" y="40063"/>
                    </a:cubicBezTo>
                    <a:lnTo>
                      <a:pt x="7534" y="40063"/>
                    </a:lnTo>
                    <a:cubicBezTo>
                      <a:pt x="7480" y="40153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3" y="40242"/>
                      <a:pt x="7033" y="39902"/>
                      <a:pt x="7212" y="39580"/>
                    </a:cubicBezTo>
                    <a:cubicBezTo>
                      <a:pt x="7391" y="39204"/>
                      <a:pt x="7677" y="38900"/>
                      <a:pt x="8017" y="38668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38"/>
                      <a:pt x="8805" y="38274"/>
                      <a:pt x="8822" y="38274"/>
                    </a:cubicBezTo>
                    <a:cubicBezTo>
                      <a:pt x="8321" y="39025"/>
                      <a:pt x="9001" y="39920"/>
                      <a:pt x="9234" y="40708"/>
                    </a:cubicBezTo>
                    <a:cubicBezTo>
                      <a:pt x="9216" y="40708"/>
                      <a:pt x="9216" y="40708"/>
                      <a:pt x="9216" y="40725"/>
                    </a:cubicBezTo>
                    <a:cubicBezTo>
                      <a:pt x="9198" y="40783"/>
                      <a:pt x="9169" y="40808"/>
                      <a:pt x="9132" y="40808"/>
                    </a:cubicBezTo>
                    <a:cubicBezTo>
                      <a:pt x="8916" y="40808"/>
                      <a:pt x="8444" y="39963"/>
                      <a:pt x="8429" y="39902"/>
                    </a:cubicBezTo>
                    <a:cubicBezTo>
                      <a:pt x="8321" y="39580"/>
                      <a:pt x="8321" y="39240"/>
                      <a:pt x="8429" y="38918"/>
                    </a:cubicBezTo>
                    <a:cubicBezTo>
                      <a:pt x="8465" y="38918"/>
                      <a:pt x="8500" y="38900"/>
                      <a:pt x="8518" y="38846"/>
                    </a:cubicBezTo>
                    <a:cubicBezTo>
                      <a:pt x="8608" y="38650"/>
                      <a:pt x="8661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1" y="38310"/>
                    </a:moveTo>
                    <a:lnTo>
                      <a:pt x="9001" y="38310"/>
                    </a:lnTo>
                    <a:cubicBezTo>
                      <a:pt x="9789" y="38596"/>
                      <a:pt x="9932" y="40260"/>
                      <a:pt x="9431" y="40886"/>
                    </a:cubicBezTo>
                    <a:cubicBezTo>
                      <a:pt x="9377" y="40582"/>
                      <a:pt x="9288" y="40296"/>
                      <a:pt x="9145" y="40010"/>
                    </a:cubicBezTo>
                    <a:cubicBezTo>
                      <a:pt x="8912" y="39455"/>
                      <a:pt x="8787" y="39025"/>
                      <a:pt x="8894" y="38435"/>
                    </a:cubicBezTo>
                    <a:lnTo>
                      <a:pt x="8894" y="38435"/>
                    </a:lnTo>
                    <a:cubicBezTo>
                      <a:pt x="8912" y="38506"/>
                      <a:pt x="8948" y="38578"/>
                      <a:pt x="9001" y="38650"/>
                    </a:cubicBezTo>
                    <a:cubicBezTo>
                      <a:pt x="9013" y="38673"/>
                      <a:pt x="9035" y="38683"/>
                      <a:pt x="9058" y="38683"/>
                    </a:cubicBezTo>
                    <a:cubicBezTo>
                      <a:pt x="9103" y="38683"/>
                      <a:pt x="9151" y="38644"/>
                      <a:pt x="9127" y="38596"/>
                    </a:cubicBezTo>
                    <a:lnTo>
                      <a:pt x="9001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25" y="39115"/>
                      <a:pt x="8196" y="39688"/>
                      <a:pt x="8411" y="40153"/>
                    </a:cubicBezTo>
                    <a:cubicBezTo>
                      <a:pt x="8411" y="40189"/>
                      <a:pt x="8393" y="40206"/>
                      <a:pt x="8393" y="40260"/>
                    </a:cubicBezTo>
                    <a:cubicBezTo>
                      <a:pt x="8375" y="40260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41" y="40386"/>
                      <a:pt x="8280" y="40514"/>
                      <a:pt x="8271" y="40538"/>
                    </a:cubicBezTo>
                    <a:lnTo>
                      <a:pt x="8271" y="40538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5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8"/>
                      <a:pt x="8375" y="38578"/>
                    </a:cubicBezTo>
                    <a:close/>
                    <a:moveTo>
                      <a:pt x="17430" y="41441"/>
                    </a:moveTo>
                    <a:cubicBezTo>
                      <a:pt x="17036" y="41584"/>
                      <a:pt x="16678" y="41799"/>
                      <a:pt x="16374" y="42068"/>
                    </a:cubicBezTo>
                    <a:cubicBezTo>
                      <a:pt x="16221" y="42175"/>
                      <a:pt x="16085" y="42302"/>
                      <a:pt x="15966" y="42444"/>
                    </a:cubicBezTo>
                    <a:lnTo>
                      <a:pt x="15966" y="42444"/>
                    </a:lnTo>
                    <a:cubicBezTo>
                      <a:pt x="15968" y="42435"/>
                      <a:pt x="15968" y="42423"/>
                      <a:pt x="15963" y="42408"/>
                    </a:cubicBezTo>
                    <a:cubicBezTo>
                      <a:pt x="15909" y="42229"/>
                      <a:pt x="15837" y="42157"/>
                      <a:pt x="15998" y="41978"/>
                    </a:cubicBezTo>
                    <a:cubicBezTo>
                      <a:pt x="16159" y="41853"/>
                      <a:pt x="16356" y="41745"/>
                      <a:pt x="16553" y="41692"/>
                    </a:cubicBezTo>
                    <a:cubicBezTo>
                      <a:pt x="16840" y="41567"/>
                      <a:pt x="17126" y="41495"/>
                      <a:pt x="17430" y="41441"/>
                    </a:cubicBezTo>
                    <a:close/>
                    <a:moveTo>
                      <a:pt x="18217" y="41244"/>
                    </a:moveTo>
                    <a:cubicBezTo>
                      <a:pt x="19112" y="41423"/>
                      <a:pt x="20043" y="41871"/>
                      <a:pt x="20365" y="42765"/>
                    </a:cubicBezTo>
                    <a:cubicBezTo>
                      <a:pt x="19685" y="42694"/>
                      <a:pt x="19041" y="42372"/>
                      <a:pt x="18575" y="41871"/>
                    </a:cubicBezTo>
                    <a:cubicBezTo>
                      <a:pt x="18611" y="41835"/>
                      <a:pt x="18629" y="41799"/>
                      <a:pt x="18593" y="41763"/>
                    </a:cubicBezTo>
                    <a:cubicBezTo>
                      <a:pt x="18504" y="41567"/>
                      <a:pt x="18361" y="41388"/>
                      <a:pt x="18217" y="41244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5"/>
                      <a:pt x="17376" y="41835"/>
                      <a:pt x="17376" y="41924"/>
                    </a:cubicBezTo>
                    <a:cubicBezTo>
                      <a:pt x="16840" y="42461"/>
                      <a:pt x="16678" y="43410"/>
                      <a:pt x="15802" y="43481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4"/>
                      <a:pt x="15891" y="42783"/>
                    </a:cubicBezTo>
                    <a:cubicBezTo>
                      <a:pt x="16070" y="42515"/>
                      <a:pt x="16303" y="42282"/>
                      <a:pt x="16571" y="42103"/>
                    </a:cubicBezTo>
                    <a:cubicBezTo>
                      <a:pt x="16822" y="41907"/>
                      <a:pt x="17108" y="41763"/>
                      <a:pt x="17412" y="41656"/>
                    </a:cubicBezTo>
                    <a:close/>
                    <a:moveTo>
                      <a:pt x="17537" y="42175"/>
                    </a:moveTo>
                    <a:lnTo>
                      <a:pt x="17537" y="42372"/>
                    </a:lnTo>
                    <a:cubicBezTo>
                      <a:pt x="17394" y="42730"/>
                      <a:pt x="17323" y="43123"/>
                      <a:pt x="17358" y="43499"/>
                    </a:cubicBezTo>
                    <a:cubicBezTo>
                      <a:pt x="17353" y="43494"/>
                      <a:pt x="17346" y="43492"/>
                      <a:pt x="17339" y="43492"/>
                    </a:cubicBezTo>
                    <a:cubicBezTo>
                      <a:pt x="17323" y="43492"/>
                      <a:pt x="17305" y="43504"/>
                      <a:pt x="17305" y="43517"/>
                    </a:cubicBezTo>
                    <a:cubicBezTo>
                      <a:pt x="17219" y="43646"/>
                      <a:pt x="16835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71" y="43768"/>
                      <a:pt x="16661" y="43374"/>
                      <a:pt x="16857" y="43034"/>
                    </a:cubicBezTo>
                    <a:cubicBezTo>
                      <a:pt x="17001" y="42730"/>
                      <a:pt x="17215" y="42461"/>
                      <a:pt x="17448" y="42229"/>
                    </a:cubicBezTo>
                    <a:cubicBezTo>
                      <a:pt x="17484" y="42229"/>
                      <a:pt x="17520" y="42211"/>
                      <a:pt x="17537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5" y="41763"/>
                      <a:pt x="18271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2"/>
                      <a:pt x="18361" y="41960"/>
                      <a:pt x="18378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302"/>
                      <a:pt x="19470" y="43517"/>
                      <a:pt x="19470" y="43732"/>
                    </a:cubicBezTo>
                    <a:cubicBezTo>
                      <a:pt x="19470" y="43865"/>
                      <a:pt x="19396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4"/>
                    </a:cubicBezTo>
                    <a:cubicBezTo>
                      <a:pt x="18844" y="43947"/>
                      <a:pt x="18575" y="43571"/>
                      <a:pt x="18343" y="43195"/>
                    </a:cubicBezTo>
                    <a:cubicBezTo>
                      <a:pt x="18289" y="42980"/>
                      <a:pt x="18200" y="42783"/>
                      <a:pt x="18092" y="42604"/>
                    </a:cubicBezTo>
                    <a:cubicBezTo>
                      <a:pt x="18074" y="42461"/>
                      <a:pt x="18056" y="42300"/>
                      <a:pt x="18056" y="42157"/>
                    </a:cubicBezTo>
                    <a:cubicBezTo>
                      <a:pt x="18110" y="42157"/>
                      <a:pt x="18128" y="42121"/>
                      <a:pt x="18146" y="42085"/>
                    </a:cubicBezTo>
                    <a:cubicBezTo>
                      <a:pt x="18182" y="41978"/>
                      <a:pt x="18182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95" y="41960"/>
                    </a:moveTo>
                    <a:lnTo>
                      <a:pt x="17895" y="41978"/>
                    </a:lnTo>
                    <a:lnTo>
                      <a:pt x="17913" y="42014"/>
                    </a:lnTo>
                    <a:cubicBezTo>
                      <a:pt x="17895" y="42139"/>
                      <a:pt x="17877" y="42264"/>
                      <a:pt x="17895" y="42390"/>
                    </a:cubicBezTo>
                    <a:cubicBezTo>
                      <a:pt x="17877" y="42390"/>
                      <a:pt x="17877" y="42408"/>
                      <a:pt x="17895" y="42425"/>
                    </a:cubicBezTo>
                    <a:cubicBezTo>
                      <a:pt x="17949" y="42748"/>
                      <a:pt x="18056" y="43070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2" y="44735"/>
                      <a:pt x="17974" y="44787"/>
                      <a:pt x="17918" y="44787"/>
                    </a:cubicBezTo>
                    <a:cubicBezTo>
                      <a:pt x="17673" y="44787"/>
                      <a:pt x="17480" y="43778"/>
                      <a:pt x="17466" y="43589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8" y="42533"/>
                    </a:cubicBezTo>
                    <a:cubicBezTo>
                      <a:pt x="17806" y="42354"/>
                      <a:pt x="17860" y="42157"/>
                      <a:pt x="17895" y="41960"/>
                    </a:cubicBezTo>
                    <a:close/>
                    <a:moveTo>
                      <a:pt x="11972" y="44823"/>
                    </a:moveTo>
                    <a:cubicBezTo>
                      <a:pt x="11972" y="44913"/>
                      <a:pt x="11954" y="45020"/>
                      <a:pt x="11936" y="45110"/>
                    </a:cubicBezTo>
                    <a:cubicBezTo>
                      <a:pt x="11865" y="45271"/>
                      <a:pt x="11739" y="45414"/>
                      <a:pt x="11614" y="45521"/>
                    </a:cubicBezTo>
                    <a:cubicBezTo>
                      <a:pt x="11704" y="45271"/>
                      <a:pt x="11829" y="45038"/>
                      <a:pt x="11972" y="44823"/>
                    </a:cubicBezTo>
                    <a:close/>
                    <a:moveTo>
                      <a:pt x="12240" y="40350"/>
                    </a:moveTo>
                    <a:cubicBezTo>
                      <a:pt x="12061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0" y="44591"/>
                      <a:pt x="11256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1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55" y="47418"/>
                      <a:pt x="12527" y="47526"/>
                      <a:pt x="12580" y="47651"/>
                    </a:cubicBezTo>
                    <a:cubicBezTo>
                      <a:pt x="12473" y="47597"/>
                      <a:pt x="12384" y="47543"/>
                      <a:pt x="12294" y="47490"/>
                    </a:cubicBezTo>
                    <a:cubicBezTo>
                      <a:pt x="12240" y="47311"/>
                      <a:pt x="12133" y="47186"/>
                      <a:pt x="11990" y="47096"/>
                    </a:cubicBezTo>
                    <a:close/>
                    <a:moveTo>
                      <a:pt x="11578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28" y="47830"/>
                    </a:cubicBezTo>
                    <a:cubicBezTo>
                      <a:pt x="11417" y="47705"/>
                      <a:pt x="11507" y="47579"/>
                      <a:pt x="11578" y="47436"/>
                    </a:cubicBezTo>
                    <a:close/>
                    <a:moveTo>
                      <a:pt x="10095" y="47801"/>
                    </a:moveTo>
                    <a:cubicBezTo>
                      <a:pt x="10303" y="47801"/>
                      <a:pt x="10515" y="47829"/>
                      <a:pt x="10737" y="47901"/>
                    </a:cubicBezTo>
                    <a:cubicBezTo>
                      <a:pt x="10200" y="48062"/>
                      <a:pt x="9681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0" y="48594"/>
                      <a:pt x="9180" y="48599"/>
                    </a:cubicBezTo>
                    <a:cubicBezTo>
                      <a:pt x="8930" y="48599"/>
                      <a:pt x="8679" y="48564"/>
                      <a:pt x="8447" y="48492"/>
                    </a:cubicBezTo>
                    <a:cubicBezTo>
                      <a:pt x="8378" y="48475"/>
                      <a:pt x="7730" y="48060"/>
                      <a:pt x="7982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70" y="48068"/>
                      <a:pt x="8120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3" y="47801"/>
                      <a:pt x="10095" y="47801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3"/>
                      <a:pt x="11058" y="48033"/>
                    </a:cubicBezTo>
                    <a:cubicBezTo>
                      <a:pt x="11069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34"/>
                    </a:cubicBezTo>
                    <a:cubicBezTo>
                      <a:pt x="9340" y="50122"/>
                      <a:pt x="8963" y="50179"/>
                      <a:pt x="8583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2" y="50156"/>
                      <a:pt x="8232" y="50102"/>
                      <a:pt x="8339" y="49924"/>
                    </a:cubicBezTo>
                    <a:cubicBezTo>
                      <a:pt x="8429" y="49762"/>
                      <a:pt x="8554" y="49530"/>
                      <a:pt x="8697" y="49333"/>
                    </a:cubicBezTo>
                    <a:cubicBezTo>
                      <a:pt x="9198" y="48581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1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3"/>
                      <a:pt x="12683" y="48067"/>
                      <a:pt x="12706" y="48067"/>
                    </a:cubicBezTo>
                    <a:cubicBezTo>
                      <a:pt x="12728" y="48067"/>
                      <a:pt x="12750" y="48053"/>
                      <a:pt x="12759" y="48027"/>
                    </a:cubicBezTo>
                    <a:lnTo>
                      <a:pt x="12759" y="47901"/>
                    </a:lnTo>
                    <a:cubicBezTo>
                      <a:pt x="13010" y="48045"/>
                      <a:pt x="13243" y="48223"/>
                      <a:pt x="13475" y="48402"/>
                    </a:cubicBezTo>
                    <a:cubicBezTo>
                      <a:pt x="13833" y="48707"/>
                      <a:pt x="13958" y="49190"/>
                      <a:pt x="14084" y="49637"/>
                    </a:cubicBezTo>
                    <a:cubicBezTo>
                      <a:pt x="14119" y="49762"/>
                      <a:pt x="14209" y="50371"/>
                      <a:pt x="14316" y="50442"/>
                    </a:cubicBezTo>
                    <a:cubicBezTo>
                      <a:pt x="13833" y="50174"/>
                      <a:pt x="13404" y="49834"/>
                      <a:pt x="13064" y="49422"/>
                    </a:cubicBezTo>
                    <a:cubicBezTo>
                      <a:pt x="13010" y="49369"/>
                      <a:pt x="12974" y="49315"/>
                      <a:pt x="12938" y="49261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0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19" y="47866"/>
                      <a:pt x="12384" y="47740"/>
                      <a:pt x="12348" y="47633"/>
                    </a:cubicBezTo>
                    <a:close/>
                    <a:moveTo>
                      <a:pt x="11095" y="48277"/>
                    </a:moveTo>
                    <a:lnTo>
                      <a:pt x="11095" y="48277"/>
                    </a:ln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0" y="49762"/>
                      <a:pt x="9771" y="50049"/>
                      <a:pt x="9753" y="50317"/>
                    </a:cubicBezTo>
                    <a:cubicBezTo>
                      <a:pt x="9735" y="50532"/>
                      <a:pt x="9699" y="50729"/>
                      <a:pt x="9681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0"/>
                      <a:pt x="9646" y="50930"/>
                    </a:cubicBezTo>
                    <a:cubicBezTo>
                      <a:pt x="9531" y="50930"/>
                      <a:pt x="9646" y="50225"/>
                      <a:pt x="9664" y="50174"/>
                    </a:cubicBezTo>
                    <a:cubicBezTo>
                      <a:pt x="9771" y="49852"/>
                      <a:pt x="9914" y="49548"/>
                      <a:pt x="10111" y="49279"/>
                    </a:cubicBezTo>
                    <a:cubicBezTo>
                      <a:pt x="10361" y="48886"/>
                      <a:pt x="10701" y="48546"/>
                      <a:pt x="11095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70" y="49297"/>
                      <a:pt x="10845" y="49941"/>
                    </a:cubicBezTo>
                    <a:lnTo>
                      <a:pt x="10845" y="49924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90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3" y="51442"/>
                      <a:pt x="9862" y="50853"/>
                      <a:pt x="9878" y="50711"/>
                    </a:cubicBezTo>
                    <a:cubicBezTo>
                      <a:pt x="9914" y="50120"/>
                      <a:pt x="10147" y="49548"/>
                      <a:pt x="10523" y="49082"/>
                    </a:cubicBezTo>
                    <a:cubicBezTo>
                      <a:pt x="10755" y="48814"/>
                      <a:pt x="11006" y="48581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61" y="48385"/>
                      <a:pt x="12133" y="48528"/>
                      <a:pt x="12240" y="48635"/>
                    </a:cubicBezTo>
                    <a:cubicBezTo>
                      <a:pt x="12253" y="48654"/>
                      <a:pt x="12270" y="48662"/>
                      <a:pt x="12286" y="48662"/>
                    </a:cubicBezTo>
                    <a:cubicBezTo>
                      <a:pt x="12317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4" y="49566"/>
                    </a:cubicBezTo>
                    <a:cubicBezTo>
                      <a:pt x="13099" y="49834"/>
                      <a:pt x="13171" y="50138"/>
                      <a:pt x="13207" y="50460"/>
                    </a:cubicBez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16" y="51496"/>
                      <a:pt x="13084" y="51617"/>
                      <a:pt x="13015" y="51617"/>
                    </a:cubicBezTo>
                    <a:cubicBezTo>
                      <a:pt x="12950" y="51617"/>
                      <a:pt x="12853" y="51510"/>
                      <a:pt x="12688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65" y="47722"/>
                    </a:moveTo>
                    <a:cubicBezTo>
                      <a:pt x="11882" y="47880"/>
                      <a:pt x="11917" y="48021"/>
                      <a:pt x="11952" y="48162"/>
                    </a:cubicBezTo>
                    <a:lnTo>
                      <a:pt x="11952" y="48162"/>
                    </a:lnTo>
                    <a:cubicBezTo>
                      <a:pt x="11944" y="48159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8" y="50496"/>
                      <a:pt x="11883" y="50782"/>
                      <a:pt x="11811" y="51069"/>
                    </a:cubicBezTo>
                    <a:cubicBezTo>
                      <a:pt x="11811" y="51084"/>
                      <a:pt x="11399" y="51747"/>
                      <a:pt x="11243" y="51747"/>
                    </a:cubicBezTo>
                    <a:cubicBezTo>
                      <a:pt x="11212" y="51747"/>
                      <a:pt x="11191" y="51721"/>
                      <a:pt x="11185" y="51659"/>
                    </a:cubicBezTo>
                    <a:cubicBezTo>
                      <a:pt x="11167" y="51480"/>
                      <a:pt x="11131" y="51319"/>
                      <a:pt x="11077" y="51176"/>
                    </a:cubicBezTo>
                    <a:cubicBezTo>
                      <a:pt x="10827" y="50102"/>
                      <a:pt x="11167" y="49279"/>
                      <a:pt x="11543" y="48349"/>
                    </a:cubicBezTo>
                    <a:lnTo>
                      <a:pt x="11543" y="48402"/>
                    </a:lnTo>
                    <a:cubicBezTo>
                      <a:pt x="11551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1" y="48402"/>
                    </a:cubicBezTo>
                    <a:cubicBezTo>
                      <a:pt x="11775" y="48170"/>
                      <a:pt x="11829" y="47955"/>
                      <a:pt x="11865" y="47722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1" y="32"/>
                    </a:cubicBezTo>
                    <a:cubicBezTo>
                      <a:pt x="10487" y="1446"/>
                      <a:pt x="10111" y="2913"/>
                      <a:pt x="9896" y="4398"/>
                    </a:cubicBezTo>
                    <a:cubicBezTo>
                      <a:pt x="9288" y="4917"/>
                      <a:pt x="8697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66" y="11163"/>
                    </a:cubicBezTo>
                    <a:cubicBezTo>
                      <a:pt x="8951" y="11206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1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00"/>
                      <a:pt x="7767" y="16209"/>
                      <a:pt x="7033" y="17265"/>
                    </a:cubicBezTo>
                    <a:cubicBezTo>
                      <a:pt x="5959" y="18786"/>
                      <a:pt x="4921" y="20271"/>
                      <a:pt x="4152" y="21953"/>
                    </a:cubicBezTo>
                    <a:cubicBezTo>
                      <a:pt x="4120" y="22017"/>
                      <a:pt x="4159" y="22082"/>
                      <a:pt x="4219" y="22082"/>
                    </a:cubicBezTo>
                    <a:cubicBezTo>
                      <a:pt x="4226" y="22082"/>
                      <a:pt x="4234" y="22081"/>
                      <a:pt x="4241" y="22079"/>
                    </a:cubicBezTo>
                    <a:cubicBezTo>
                      <a:pt x="6353" y="21488"/>
                      <a:pt x="7856" y="19717"/>
                      <a:pt x="8697" y="17712"/>
                    </a:cubicBezTo>
                    <a:lnTo>
                      <a:pt x="8697" y="17712"/>
                    </a:lnTo>
                    <a:cubicBezTo>
                      <a:pt x="8518" y="18607"/>
                      <a:pt x="8321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1" y="20701"/>
                      <a:pt x="7981" y="20880"/>
                    </a:cubicBezTo>
                    <a:cubicBezTo>
                      <a:pt x="7874" y="21381"/>
                      <a:pt x="7731" y="21900"/>
                      <a:pt x="7588" y="22419"/>
                    </a:cubicBezTo>
                    <a:cubicBezTo>
                      <a:pt x="7140" y="22651"/>
                      <a:pt x="6765" y="23027"/>
                      <a:pt x="6532" y="23492"/>
                    </a:cubicBezTo>
                    <a:cubicBezTo>
                      <a:pt x="6500" y="23540"/>
                      <a:pt x="6539" y="23603"/>
                      <a:pt x="6599" y="23603"/>
                    </a:cubicBezTo>
                    <a:cubicBezTo>
                      <a:pt x="6606" y="23603"/>
                      <a:pt x="6614" y="23602"/>
                      <a:pt x="6621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1" y="23457"/>
                      <a:pt x="7212" y="23815"/>
                      <a:pt x="7105" y="24172"/>
                    </a:cubicBezTo>
                    <a:cubicBezTo>
                      <a:pt x="6854" y="24351"/>
                      <a:pt x="6621" y="24548"/>
                      <a:pt x="6389" y="24745"/>
                    </a:cubicBezTo>
                    <a:cubicBezTo>
                      <a:pt x="6407" y="24709"/>
                      <a:pt x="6442" y="24674"/>
                      <a:pt x="6460" y="24638"/>
                    </a:cubicBezTo>
                    <a:cubicBezTo>
                      <a:pt x="6475" y="24609"/>
                      <a:pt x="6454" y="24579"/>
                      <a:pt x="6426" y="24579"/>
                    </a:cubicBezTo>
                    <a:cubicBezTo>
                      <a:pt x="6420" y="24579"/>
                      <a:pt x="6413" y="24581"/>
                      <a:pt x="6407" y="24584"/>
                    </a:cubicBezTo>
                    <a:cubicBezTo>
                      <a:pt x="6335" y="24638"/>
                      <a:pt x="6263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1" y="24779"/>
                      <a:pt x="4639" y="25328"/>
                      <a:pt x="4206" y="25676"/>
                    </a:cubicBezTo>
                    <a:cubicBezTo>
                      <a:pt x="4152" y="25711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1" y="26463"/>
                      <a:pt x="4241" y="27036"/>
                    </a:cubicBezTo>
                    <a:cubicBezTo>
                      <a:pt x="4206" y="27089"/>
                      <a:pt x="4241" y="27143"/>
                      <a:pt x="4295" y="27143"/>
                    </a:cubicBezTo>
                    <a:cubicBezTo>
                      <a:pt x="4868" y="27143"/>
                      <a:pt x="5404" y="26893"/>
                      <a:pt x="5762" y="26445"/>
                    </a:cubicBezTo>
                    <a:lnTo>
                      <a:pt x="5762" y="26445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0" y="26893"/>
                    </a:cubicBezTo>
                    <a:cubicBezTo>
                      <a:pt x="6854" y="27161"/>
                      <a:pt x="6979" y="27411"/>
                      <a:pt x="7140" y="27626"/>
                    </a:cubicBezTo>
                    <a:cubicBezTo>
                      <a:pt x="7235" y="27748"/>
                      <a:pt x="7636" y="28125"/>
                      <a:pt x="7903" y="28125"/>
                    </a:cubicBezTo>
                    <a:cubicBezTo>
                      <a:pt x="7990" y="28125"/>
                      <a:pt x="8063" y="28085"/>
                      <a:pt x="8107" y="27984"/>
                    </a:cubicBezTo>
                    <a:cubicBezTo>
                      <a:pt x="8357" y="27465"/>
                      <a:pt x="8160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2"/>
                      <a:pt x="8474" y="26628"/>
                      <a:pt x="8752" y="26628"/>
                    </a:cubicBezTo>
                    <a:cubicBezTo>
                      <a:pt x="8824" y="26628"/>
                      <a:pt x="8895" y="26621"/>
                      <a:pt x="8966" y="26606"/>
                    </a:cubicBezTo>
                    <a:cubicBezTo>
                      <a:pt x="9001" y="26588"/>
                      <a:pt x="9037" y="26570"/>
                      <a:pt x="9037" y="26535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59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2"/>
                      <a:pt x="7838" y="22437"/>
                      <a:pt x="7910" y="22383"/>
                    </a:cubicBezTo>
                    <a:cubicBezTo>
                      <a:pt x="7981" y="22329"/>
                      <a:pt x="7910" y="22293"/>
                      <a:pt x="7856" y="22293"/>
                    </a:cubicBezTo>
                    <a:cubicBezTo>
                      <a:pt x="7820" y="22311"/>
                      <a:pt x="7802" y="22311"/>
                      <a:pt x="7767" y="22329"/>
                    </a:cubicBezTo>
                    <a:cubicBezTo>
                      <a:pt x="7856" y="22043"/>
                      <a:pt x="7946" y="21739"/>
                      <a:pt x="8035" y="21452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69"/>
                      <a:pt x="8536" y="22240"/>
                    </a:cubicBezTo>
                    <a:cubicBezTo>
                      <a:pt x="8626" y="21792"/>
                      <a:pt x="8447" y="21220"/>
                      <a:pt x="8214" y="20790"/>
                    </a:cubicBezTo>
                    <a:cubicBezTo>
                      <a:pt x="8375" y="20236"/>
                      <a:pt x="8518" y="19681"/>
                      <a:pt x="8661" y="19126"/>
                    </a:cubicBezTo>
                    <a:cubicBezTo>
                      <a:pt x="8661" y="19538"/>
                      <a:pt x="8787" y="19931"/>
                      <a:pt x="9001" y="20271"/>
                    </a:cubicBezTo>
                    <a:cubicBezTo>
                      <a:pt x="9019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1"/>
                    </a:cubicBezTo>
                    <a:cubicBezTo>
                      <a:pt x="9341" y="19788"/>
                      <a:pt x="9109" y="19072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8"/>
                      <a:pt x="9860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2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44" y="15815"/>
                      <a:pt x="10630" y="17605"/>
                    </a:cubicBezTo>
                    <a:cubicBezTo>
                      <a:pt x="10630" y="17623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3"/>
                    </a:cubicBezTo>
                    <a:cubicBezTo>
                      <a:pt x="10230" y="19608"/>
                      <a:pt x="10264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1" y="22490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34"/>
                    </a:cubicBezTo>
                    <a:cubicBezTo>
                      <a:pt x="11185" y="26072"/>
                      <a:pt x="11229" y="26109"/>
                      <a:pt x="11275" y="26109"/>
                    </a:cubicBezTo>
                    <a:cubicBezTo>
                      <a:pt x="11293" y="26109"/>
                      <a:pt x="11312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0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0"/>
                    </a:cubicBezTo>
                    <a:cubicBezTo>
                      <a:pt x="10810" y="29737"/>
                      <a:pt x="10620" y="29794"/>
                      <a:pt x="10423" y="29794"/>
                    </a:cubicBezTo>
                    <a:cubicBezTo>
                      <a:pt x="10355" y="29794"/>
                      <a:pt x="10287" y="29787"/>
                      <a:pt x="10218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1" y="29416"/>
                      <a:pt x="10898" y="29380"/>
                      <a:pt x="11095" y="29380"/>
                    </a:cubicBezTo>
                    <a:cubicBezTo>
                      <a:pt x="11149" y="29380"/>
                      <a:pt x="11185" y="29308"/>
                      <a:pt x="11113" y="29273"/>
                    </a:cubicBezTo>
                    <a:cubicBezTo>
                      <a:pt x="11036" y="29236"/>
                      <a:pt x="10957" y="29220"/>
                      <a:pt x="10878" y="29220"/>
                    </a:cubicBezTo>
                    <a:cubicBezTo>
                      <a:pt x="10531" y="29220"/>
                      <a:pt x="10178" y="29529"/>
                      <a:pt x="10004" y="29792"/>
                    </a:cubicBezTo>
                    <a:cubicBezTo>
                      <a:pt x="9986" y="29845"/>
                      <a:pt x="10004" y="29899"/>
                      <a:pt x="10039" y="29899"/>
                    </a:cubicBezTo>
                    <a:cubicBezTo>
                      <a:pt x="10138" y="29923"/>
                      <a:pt x="10238" y="29935"/>
                      <a:pt x="10338" y="29935"/>
                    </a:cubicBezTo>
                    <a:cubicBezTo>
                      <a:pt x="10528" y="29935"/>
                      <a:pt x="10716" y="29892"/>
                      <a:pt x="10880" y="29809"/>
                    </a:cubicBezTo>
                    <a:lnTo>
                      <a:pt x="10880" y="29809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699" y="31169"/>
                      <a:pt x="9485" y="31366"/>
                      <a:pt x="9270" y="31581"/>
                    </a:cubicBezTo>
                    <a:cubicBezTo>
                      <a:pt x="8805" y="31814"/>
                      <a:pt x="8304" y="32011"/>
                      <a:pt x="7802" y="32189"/>
                    </a:cubicBezTo>
                    <a:cubicBezTo>
                      <a:pt x="6711" y="32637"/>
                      <a:pt x="5548" y="32923"/>
                      <a:pt x="4367" y="33048"/>
                    </a:cubicBezTo>
                    <a:cubicBezTo>
                      <a:pt x="4295" y="33048"/>
                      <a:pt x="4295" y="33138"/>
                      <a:pt x="4367" y="33138"/>
                    </a:cubicBezTo>
                    <a:cubicBezTo>
                      <a:pt x="4412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7"/>
                    </a:cubicBezTo>
                    <a:cubicBezTo>
                      <a:pt x="8301" y="32121"/>
                      <a:pt x="8555" y="32035"/>
                      <a:pt x="8794" y="31929"/>
                    </a:cubicBezTo>
                    <a:lnTo>
                      <a:pt x="8794" y="31929"/>
                    </a:lnTo>
                    <a:cubicBezTo>
                      <a:pt x="8185" y="32226"/>
                      <a:pt x="7640" y="32614"/>
                      <a:pt x="7051" y="32941"/>
                    </a:cubicBezTo>
                    <a:cubicBezTo>
                      <a:pt x="6281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8" y="33429"/>
                    </a:cubicBezTo>
                    <a:cubicBezTo>
                      <a:pt x="3298" y="33429"/>
                      <a:pt x="2210" y="33375"/>
                      <a:pt x="2971" y="32905"/>
                    </a:cubicBezTo>
                    <a:cubicBezTo>
                      <a:pt x="4259" y="32118"/>
                      <a:pt x="5387" y="31885"/>
                      <a:pt x="6872" y="31867"/>
                    </a:cubicBezTo>
                    <a:cubicBezTo>
                      <a:pt x="7838" y="31832"/>
                      <a:pt x="8715" y="31706"/>
                      <a:pt x="9574" y="31205"/>
                    </a:cubicBezTo>
                    <a:cubicBezTo>
                      <a:pt x="9606" y="31189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116" y="31867"/>
                      <a:pt x="3132" y="32655"/>
                      <a:pt x="2183" y="33174"/>
                    </a:cubicBezTo>
                    <a:cubicBezTo>
                      <a:pt x="2130" y="33209"/>
                      <a:pt x="2130" y="33317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0"/>
                      <a:pt x="5923" y="33478"/>
                    </a:cubicBezTo>
                    <a:cubicBezTo>
                      <a:pt x="6908" y="33317"/>
                      <a:pt x="7713" y="32708"/>
                      <a:pt x="8572" y="32189"/>
                    </a:cubicBezTo>
                    <a:lnTo>
                      <a:pt x="8572" y="32189"/>
                    </a:lnTo>
                    <a:cubicBezTo>
                      <a:pt x="8035" y="32673"/>
                      <a:pt x="7498" y="33138"/>
                      <a:pt x="6961" y="33639"/>
                    </a:cubicBezTo>
                    <a:cubicBezTo>
                      <a:pt x="6442" y="34140"/>
                      <a:pt x="5941" y="34587"/>
                      <a:pt x="5387" y="35017"/>
                    </a:cubicBezTo>
                    <a:cubicBezTo>
                      <a:pt x="5172" y="34910"/>
                      <a:pt x="4921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3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108"/>
                    </a:cubicBezTo>
                    <a:cubicBezTo>
                      <a:pt x="3776" y="36073"/>
                      <a:pt x="3740" y="36073"/>
                      <a:pt x="3704" y="36073"/>
                    </a:cubicBezTo>
                    <a:lnTo>
                      <a:pt x="3633" y="36073"/>
                    </a:lnTo>
                    <a:cubicBezTo>
                      <a:pt x="3543" y="36001"/>
                      <a:pt x="3454" y="35947"/>
                      <a:pt x="3347" y="35930"/>
                    </a:cubicBezTo>
                    <a:cubicBezTo>
                      <a:pt x="3341" y="35924"/>
                      <a:pt x="3335" y="35922"/>
                      <a:pt x="3327" y="35922"/>
                    </a:cubicBezTo>
                    <a:cubicBezTo>
                      <a:pt x="3309" y="35922"/>
                      <a:pt x="3288" y="35935"/>
                      <a:pt x="3275" y="35947"/>
                    </a:cubicBezTo>
                    <a:lnTo>
                      <a:pt x="3203" y="35947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805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804"/>
                    </a:cubicBezTo>
                    <a:lnTo>
                      <a:pt x="54" y="35786"/>
                    </a:lnTo>
                    <a:cubicBezTo>
                      <a:pt x="297" y="36289"/>
                      <a:pt x="892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74" y="36699"/>
                      <a:pt x="358" y="36967"/>
                      <a:pt x="322" y="37451"/>
                    </a:cubicBezTo>
                    <a:cubicBezTo>
                      <a:pt x="303" y="37766"/>
                      <a:pt x="581" y="37853"/>
                      <a:pt x="883" y="37853"/>
                    </a:cubicBezTo>
                    <a:cubicBezTo>
                      <a:pt x="1130" y="37853"/>
                      <a:pt x="1393" y="37795"/>
                      <a:pt x="1521" y="37755"/>
                    </a:cubicBezTo>
                    <a:cubicBezTo>
                      <a:pt x="1664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5"/>
                      <a:pt x="1307" y="39025"/>
                    </a:cubicBezTo>
                    <a:cubicBezTo>
                      <a:pt x="1951" y="39025"/>
                      <a:pt x="2362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5"/>
                    </a:cubicBezTo>
                    <a:cubicBezTo>
                      <a:pt x="3284" y="40072"/>
                      <a:pt x="3306" y="40086"/>
                      <a:pt x="3331" y="40086"/>
                    </a:cubicBezTo>
                    <a:cubicBezTo>
                      <a:pt x="3355" y="40086"/>
                      <a:pt x="3382" y="40072"/>
                      <a:pt x="3400" y="40045"/>
                    </a:cubicBezTo>
                    <a:cubicBezTo>
                      <a:pt x="3597" y="39580"/>
                      <a:pt x="3722" y="39061"/>
                      <a:pt x="3758" y="38542"/>
                    </a:cubicBezTo>
                    <a:cubicBezTo>
                      <a:pt x="3830" y="38668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4" y="38972"/>
                    </a:cubicBezTo>
                    <a:cubicBezTo>
                      <a:pt x="4062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305"/>
                      <a:pt x="3866" y="36270"/>
                      <a:pt x="3848" y="36234"/>
                    </a:cubicBezTo>
                    <a:cubicBezTo>
                      <a:pt x="4295" y="36019"/>
                      <a:pt x="4742" y="35768"/>
                      <a:pt x="5154" y="35500"/>
                    </a:cubicBezTo>
                    <a:cubicBezTo>
                      <a:pt x="5190" y="35482"/>
                      <a:pt x="5243" y="35482"/>
                      <a:pt x="5279" y="35446"/>
                    </a:cubicBezTo>
                    <a:cubicBezTo>
                      <a:pt x="5297" y="35446"/>
                      <a:pt x="5297" y="35411"/>
                      <a:pt x="5297" y="35393"/>
                    </a:cubicBezTo>
                    <a:cubicBezTo>
                      <a:pt x="5637" y="35160"/>
                      <a:pt x="5959" y="34910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3" y="35715"/>
                    </a:cubicBezTo>
                    <a:cubicBezTo>
                      <a:pt x="6568" y="35393"/>
                      <a:pt x="6693" y="34945"/>
                      <a:pt x="6586" y="34534"/>
                    </a:cubicBezTo>
                    <a:cubicBezTo>
                      <a:pt x="6603" y="34480"/>
                      <a:pt x="6639" y="34426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0" y="32619"/>
                      <a:pt x="9359" y="31796"/>
                    </a:cubicBezTo>
                    <a:lnTo>
                      <a:pt x="9413" y="31760"/>
                    </a:lnTo>
                    <a:cubicBezTo>
                      <a:pt x="9431" y="31760"/>
                      <a:pt x="9431" y="31742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7"/>
                      <a:pt x="10111" y="31062"/>
                    </a:cubicBezTo>
                    <a:cubicBezTo>
                      <a:pt x="10183" y="30973"/>
                      <a:pt x="10272" y="30901"/>
                      <a:pt x="10361" y="30812"/>
                    </a:cubicBezTo>
                    <a:lnTo>
                      <a:pt x="10361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2" y="34319"/>
                      <a:pt x="9037" y="34802"/>
                    </a:cubicBezTo>
                    <a:cubicBezTo>
                      <a:pt x="8822" y="34892"/>
                      <a:pt x="8661" y="35035"/>
                      <a:pt x="8518" y="35214"/>
                    </a:cubicBezTo>
                    <a:cubicBezTo>
                      <a:pt x="8375" y="35357"/>
                      <a:pt x="8286" y="35572"/>
                      <a:pt x="8304" y="35786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1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2" y="37437"/>
                      <a:pt x="8506" y="37431"/>
                      <a:pt x="8489" y="37431"/>
                    </a:cubicBezTo>
                    <a:cubicBezTo>
                      <a:pt x="8462" y="37431"/>
                      <a:pt x="8433" y="37446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6"/>
                    </a:cubicBezTo>
                    <a:cubicBezTo>
                      <a:pt x="7230" y="38095"/>
                      <a:pt x="6263" y="39169"/>
                      <a:pt x="6621" y="40153"/>
                    </a:cubicBezTo>
                    <a:cubicBezTo>
                      <a:pt x="6636" y="40181"/>
                      <a:pt x="6659" y="40193"/>
                      <a:pt x="6680" y="40193"/>
                    </a:cubicBezTo>
                    <a:cubicBezTo>
                      <a:pt x="6712" y="40193"/>
                      <a:pt x="6739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6"/>
                      <a:pt x="7874" y="38506"/>
                    </a:cubicBezTo>
                    <a:cubicBezTo>
                      <a:pt x="7158" y="39025"/>
                      <a:pt x="6765" y="39866"/>
                      <a:pt x="6818" y="40743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23" y="41262"/>
                    </a:cubicBezTo>
                    <a:cubicBezTo>
                      <a:pt x="8035" y="41101"/>
                      <a:pt x="8357" y="40725"/>
                      <a:pt x="8447" y="40296"/>
                    </a:cubicBezTo>
                    <a:cubicBezTo>
                      <a:pt x="8545" y="40464"/>
                      <a:pt x="8874" y="40940"/>
                      <a:pt x="9106" y="40940"/>
                    </a:cubicBezTo>
                    <a:cubicBezTo>
                      <a:pt x="9170" y="40940"/>
                      <a:pt x="9227" y="40904"/>
                      <a:pt x="9270" y="40815"/>
                    </a:cubicBezTo>
                    <a:cubicBezTo>
                      <a:pt x="9288" y="40886"/>
                      <a:pt x="9288" y="40958"/>
                      <a:pt x="9306" y="41030"/>
                    </a:cubicBezTo>
                    <a:cubicBezTo>
                      <a:pt x="9306" y="41068"/>
                      <a:pt x="9343" y="41098"/>
                      <a:pt x="9384" y="41098"/>
                    </a:cubicBezTo>
                    <a:cubicBezTo>
                      <a:pt x="9400" y="41098"/>
                      <a:pt x="9416" y="41093"/>
                      <a:pt x="9431" y="41083"/>
                    </a:cubicBezTo>
                    <a:cubicBezTo>
                      <a:pt x="10039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78" y="38614"/>
                      <a:pt x="10111" y="38846"/>
                    </a:cubicBezTo>
                    <a:cubicBezTo>
                      <a:pt x="10272" y="39008"/>
                      <a:pt x="10379" y="39222"/>
                      <a:pt x="10397" y="39455"/>
                    </a:cubicBezTo>
                    <a:cubicBezTo>
                      <a:pt x="10433" y="39723"/>
                      <a:pt x="10254" y="39938"/>
                      <a:pt x="10147" y="40171"/>
                    </a:cubicBezTo>
                    <a:cubicBezTo>
                      <a:pt x="10133" y="40184"/>
                      <a:pt x="10151" y="40219"/>
                      <a:pt x="10175" y="40219"/>
                    </a:cubicBezTo>
                    <a:cubicBezTo>
                      <a:pt x="10183" y="40219"/>
                      <a:pt x="10192" y="40215"/>
                      <a:pt x="10200" y="40206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1" y="38238"/>
                      <a:pt x="8966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58" y="37634"/>
                      <a:pt x="8820" y="37607"/>
                      <a:pt x="8780" y="37607"/>
                    </a:cubicBezTo>
                    <a:cubicBezTo>
                      <a:pt x="8748" y="37607"/>
                      <a:pt x="8713" y="37625"/>
                      <a:pt x="8697" y="37665"/>
                    </a:cubicBezTo>
                    <a:cubicBezTo>
                      <a:pt x="8681" y="37665"/>
                      <a:pt x="8665" y="37665"/>
                      <a:pt x="8662" y="37679"/>
                    </a:cubicBezTo>
                    <a:lnTo>
                      <a:pt x="8662" y="37679"/>
                    </a:lnTo>
                    <a:cubicBezTo>
                      <a:pt x="8787" y="36320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1" y="34176"/>
                      <a:pt x="9341" y="34695"/>
                      <a:pt x="9431" y="35196"/>
                    </a:cubicBezTo>
                    <a:cubicBezTo>
                      <a:pt x="9610" y="36341"/>
                      <a:pt x="10594" y="36824"/>
                      <a:pt x="11113" y="37791"/>
                    </a:cubicBezTo>
                    <a:cubicBezTo>
                      <a:pt x="11119" y="37809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59" y="35518"/>
                      <a:pt x="10916" y="34408"/>
                    </a:cubicBezTo>
                    <a:cubicBezTo>
                      <a:pt x="10773" y="33227"/>
                      <a:pt x="10200" y="32297"/>
                      <a:pt x="10415" y="31062"/>
                    </a:cubicBezTo>
                    <a:cubicBezTo>
                      <a:pt x="10558" y="30776"/>
                      <a:pt x="10701" y="30489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1" y="31742"/>
                      <a:pt x="12151" y="32189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8" y="32225"/>
                    </a:cubicBezTo>
                    <a:cubicBezTo>
                      <a:pt x="12384" y="32136"/>
                      <a:pt x="12473" y="32011"/>
                      <a:pt x="12545" y="31867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59" y="35285"/>
                      <a:pt x="12759" y="35536"/>
                      <a:pt x="12759" y="35786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9" y="37280"/>
                    </a:cubicBezTo>
                    <a:cubicBezTo>
                      <a:pt x="12308" y="37280"/>
                      <a:pt x="12329" y="37273"/>
                      <a:pt x="12348" y="37254"/>
                    </a:cubicBezTo>
                    <a:cubicBezTo>
                      <a:pt x="12545" y="37075"/>
                      <a:pt x="12688" y="36842"/>
                      <a:pt x="12759" y="36592"/>
                    </a:cubicBezTo>
                    <a:lnTo>
                      <a:pt x="12759" y="36592"/>
                    </a:lnTo>
                    <a:cubicBezTo>
                      <a:pt x="12759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0" y="43105"/>
                    </a:cubicBezTo>
                    <a:cubicBezTo>
                      <a:pt x="9717" y="44340"/>
                      <a:pt x="8590" y="45342"/>
                      <a:pt x="8035" y="46738"/>
                    </a:cubicBezTo>
                    <a:cubicBezTo>
                      <a:pt x="8017" y="46523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5"/>
                    </a:cubicBezTo>
                    <a:cubicBezTo>
                      <a:pt x="9914" y="42014"/>
                      <a:pt x="7999" y="44304"/>
                      <a:pt x="7785" y="47239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8" y="47302"/>
                      <a:pt x="7897" y="47294"/>
                      <a:pt x="7910" y="47275"/>
                    </a:cubicBezTo>
                    <a:cubicBezTo>
                      <a:pt x="8840" y="46166"/>
                      <a:pt x="10021" y="45289"/>
                      <a:pt x="10916" y="44126"/>
                    </a:cubicBezTo>
                    <a:cubicBezTo>
                      <a:pt x="11811" y="42980"/>
                      <a:pt x="12240" y="41495"/>
                      <a:pt x="12402" y="40081"/>
                    </a:cubicBezTo>
                    <a:cubicBezTo>
                      <a:pt x="12402" y="40063"/>
                      <a:pt x="12384" y="40045"/>
                      <a:pt x="12366" y="40028"/>
                    </a:cubicBezTo>
                    <a:cubicBezTo>
                      <a:pt x="12473" y="39759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8" y="42712"/>
                      <a:pt x="12044" y="44483"/>
                    </a:cubicBezTo>
                    <a:cubicBezTo>
                      <a:pt x="11739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6" y="45689"/>
                    </a:cubicBezTo>
                    <a:cubicBezTo>
                      <a:pt x="11558" y="45689"/>
                      <a:pt x="11569" y="45687"/>
                      <a:pt x="11578" y="45682"/>
                    </a:cubicBezTo>
                    <a:cubicBezTo>
                      <a:pt x="11721" y="45593"/>
                      <a:pt x="11865" y="45468"/>
                      <a:pt x="11954" y="45324"/>
                    </a:cubicBezTo>
                    <a:lnTo>
                      <a:pt x="11954" y="45324"/>
                    </a:lnTo>
                    <a:cubicBezTo>
                      <a:pt x="11900" y="45772"/>
                      <a:pt x="11847" y="46219"/>
                      <a:pt x="11811" y="46685"/>
                    </a:cubicBezTo>
                    <a:cubicBezTo>
                      <a:pt x="11793" y="46685"/>
                      <a:pt x="11775" y="46720"/>
                      <a:pt x="11775" y="46738"/>
                    </a:cubicBezTo>
                    <a:cubicBezTo>
                      <a:pt x="11775" y="46756"/>
                      <a:pt x="11793" y="46792"/>
                      <a:pt x="11793" y="46810"/>
                    </a:cubicBezTo>
                    <a:cubicBezTo>
                      <a:pt x="11811" y="46828"/>
                      <a:pt x="11793" y="46899"/>
                      <a:pt x="11793" y="46935"/>
                    </a:cubicBezTo>
                    <a:cubicBezTo>
                      <a:pt x="11399" y="47078"/>
                      <a:pt x="11113" y="47400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8" y="47558"/>
                      <a:pt x="8695" y="47875"/>
                      <a:pt x="8059" y="47875"/>
                    </a:cubicBezTo>
                    <a:cubicBezTo>
                      <a:pt x="7997" y="47875"/>
                      <a:pt x="7935" y="47872"/>
                      <a:pt x="7874" y="47866"/>
                    </a:cubicBezTo>
                    <a:cubicBezTo>
                      <a:pt x="7820" y="47866"/>
                      <a:pt x="7785" y="47919"/>
                      <a:pt x="7802" y="47973"/>
                    </a:cubicBezTo>
                    <a:cubicBezTo>
                      <a:pt x="7900" y="48525"/>
                      <a:pt x="8439" y="48694"/>
                      <a:pt x="8939" y="48694"/>
                    </a:cubicBezTo>
                    <a:cubicBezTo>
                      <a:pt x="8990" y="48694"/>
                      <a:pt x="9041" y="48692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1" y="49619"/>
                      <a:pt x="8017" y="50156"/>
                    </a:cubicBezTo>
                    <a:cubicBezTo>
                      <a:pt x="7981" y="50210"/>
                      <a:pt x="8017" y="50264"/>
                      <a:pt x="8089" y="50264"/>
                    </a:cubicBezTo>
                    <a:cubicBezTo>
                      <a:pt x="8232" y="50273"/>
                      <a:pt x="8379" y="50282"/>
                      <a:pt x="8526" y="50282"/>
                    </a:cubicBezTo>
                    <a:cubicBezTo>
                      <a:pt x="8912" y="50282"/>
                      <a:pt x="9294" y="50223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0" y="51051"/>
                    </a:cubicBezTo>
                    <a:cubicBezTo>
                      <a:pt x="9520" y="51077"/>
                      <a:pt x="9540" y="51094"/>
                      <a:pt x="9564" y="51094"/>
                    </a:cubicBezTo>
                    <a:cubicBezTo>
                      <a:pt x="9573" y="51094"/>
                      <a:pt x="9582" y="51092"/>
                      <a:pt x="9592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8" y="51230"/>
                      <a:pt x="9520" y="51248"/>
                      <a:pt x="9538" y="51409"/>
                    </a:cubicBezTo>
                    <a:cubicBezTo>
                      <a:pt x="9538" y="51445"/>
                      <a:pt x="9556" y="51480"/>
                      <a:pt x="9592" y="51480"/>
                    </a:cubicBezTo>
                    <a:cubicBezTo>
                      <a:pt x="9683" y="51504"/>
                      <a:pt x="9770" y="51515"/>
                      <a:pt x="9851" y="51515"/>
                    </a:cubicBezTo>
                    <a:cubicBezTo>
                      <a:pt x="10330" y="51515"/>
                      <a:pt x="10651" y="51139"/>
                      <a:pt x="10880" y="50711"/>
                    </a:cubicBezTo>
                    <a:cubicBezTo>
                      <a:pt x="10934" y="51087"/>
                      <a:pt x="11041" y="51463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1" y="50407"/>
                    </a:cubicBezTo>
                    <a:cubicBezTo>
                      <a:pt x="12294" y="50944"/>
                      <a:pt x="12616" y="51427"/>
                      <a:pt x="13028" y="51838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5" y="51857"/>
                      <a:pt x="13135" y="51837"/>
                      <a:pt x="13135" y="51803"/>
                    </a:cubicBezTo>
                    <a:cubicBezTo>
                      <a:pt x="13404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71"/>
                      <a:pt x="14442" y="50568"/>
                    </a:cubicBezTo>
                    <a:cubicBezTo>
                      <a:pt x="14451" y="50571"/>
                      <a:pt x="14460" y="50572"/>
                      <a:pt x="14468" y="50572"/>
                    </a:cubicBezTo>
                    <a:cubicBezTo>
                      <a:pt x="14506" y="50572"/>
                      <a:pt x="14528" y="50540"/>
                      <a:pt x="14513" y="50496"/>
                    </a:cubicBezTo>
                    <a:cubicBezTo>
                      <a:pt x="14173" y="49816"/>
                      <a:pt x="14173" y="49065"/>
                      <a:pt x="13726" y="48420"/>
                    </a:cubicBezTo>
                    <a:cubicBezTo>
                      <a:pt x="13457" y="48098"/>
                      <a:pt x="13117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3"/>
                      <a:pt x="11954" y="46863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0" y="43392"/>
                      <a:pt x="12652" y="43714"/>
                      <a:pt x="12706" y="44036"/>
                    </a:cubicBezTo>
                    <a:cubicBezTo>
                      <a:pt x="12616" y="43803"/>
                      <a:pt x="12616" y="43535"/>
                      <a:pt x="12527" y="43284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4"/>
                    </a:cubicBezTo>
                    <a:cubicBezTo>
                      <a:pt x="12419" y="43660"/>
                      <a:pt x="12527" y="44018"/>
                      <a:pt x="12724" y="44340"/>
                    </a:cubicBezTo>
                    <a:cubicBezTo>
                      <a:pt x="12736" y="44353"/>
                      <a:pt x="12756" y="44359"/>
                      <a:pt x="12776" y="44359"/>
                    </a:cubicBezTo>
                    <a:cubicBezTo>
                      <a:pt x="12812" y="44359"/>
                      <a:pt x="12849" y="44339"/>
                      <a:pt x="12849" y="44304"/>
                    </a:cubicBezTo>
                    <a:cubicBezTo>
                      <a:pt x="12849" y="43803"/>
                      <a:pt x="12742" y="43320"/>
                      <a:pt x="12491" y="42891"/>
                    </a:cubicBezTo>
                    <a:cubicBezTo>
                      <a:pt x="12670" y="41584"/>
                      <a:pt x="12813" y="40278"/>
                      <a:pt x="12903" y="38972"/>
                    </a:cubicBezTo>
                    <a:cubicBezTo>
                      <a:pt x="12992" y="39079"/>
                      <a:pt x="13117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5"/>
                      <a:pt x="12974" y="37952"/>
                    </a:cubicBezTo>
                    <a:cubicBezTo>
                      <a:pt x="13010" y="37290"/>
                      <a:pt x="13028" y="36645"/>
                      <a:pt x="13010" y="35983"/>
                    </a:cubicBezTo>
                    <a:cubicBezTo>
                      <a:pt x="13010" y="35393"/>
                      <a:pt x="12992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44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3" y="34856"/>
                      <a:pt x="13493" y="34832"/>
                      <a:pt x="13493" y="34784"/>
                    </a:cubicBezTo>
                    <a:cubicBezTo>
                      <a:pt x="13422" y="34212"/>
                      <a:pt x="13225" y="33657"/>
                      <a:pt x="12920" y="33156"/>
                    </a:cubicBezTo>
                    <a:cubicBezTo>
                      <a:pt x="12920" y="33156"/>
                      <a:pt x="12903" y="33138"/>
                      <a:pt x="12903" y="33138"/>
                    </a:cubicBezTo>
                    <a:cubicBezTo>
                      <a:pt x="12795" y="31402"/>
                      <a:pt x="12598" y="29666"/>
                      <a:pt x="12384" y="27930"/>
                    </a:cubicBezTo>
                    <a:lnTo>
                      <a:pt x="12509" y="27698"/>
                    </a:lnTo>
                    <a:cubicBezTo>
                      <a:pt x="12831" y="29255"/>
                      <a:pt x="13618" y="30740"/>
                      <a:pt x="14388" y="32154"/>
                    </a:cubicBezTo>
                    <a:cubicBezTo>
                      <a:pt x="14388" y="32154"/>
                      <a:pt x="14388" y="32172"/>
                      <a:pt x="14388" y="32189"/>
                    </a:cubicBezTo>
                    <a:cubicBezTo>
                      <a:pt x="14334" y="32404"/>
                      <a:pt x="14316" y="32637"/>
                      <a:pt x="14334" y="32852"/>
                    </a:cubicBezTo>
                    <a:cubicBezTo>
                      <a:pt x="14334" y="33102"/>
                      <a:pt x="14424" y="33353"/>
                      <a:pt x="14585" y="33549"/>
                    </a:cubicBezTo>
                    <a:cubicBezTo>
                      <a:pt x="14604" y="33562"/>
                      <a:pt x="14625" y="33568"/>
                      <a:pt x="14645" y="33568"/>
                    </a:cubicBezTo>
                    <a:cubicBezTo>
                      <a:pt x="14682" y="33568"/>
                      <a:pt x="14716" y="33548"/>
                      <a:pt x="14728" y="33514"/>
                    </a:cubicBezTo>
                    <a:cubicBezTo>
                      <a:pt x="14782" y="33281"/>
                      <a:pt x="14799" y="33066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90"/>
                      <a:pt x="15676" y="34605"/>
                      <a:pt x="15998" y="35303"/>
                    </a:cubicBezTo>
                    <a:lnTo>
                      <a:pt x="15981" y="35303"/>
                    </a:lnTo>
                    <a:cubicBezTo>
                      <a:pt x="15658" y="35572"/>
                      <a:pt x="15676" y="36234"/>
                      <a:pt x="15730" y="36610"/>
                    </a:cubicBezTo>
                    <a:cubicBezTo>
                      <a:pt x="15730" y="36648"/>
                      <a:pt x="15766" y="36685"/>
                      <a:pt x="15799" y="36685"/>
                    </a:cubicBezTo>
                    <a:cubicBezTo>
                      <a:pt x="15813" y="36685"/>
                      <a:pt x="15827" y="36679"/>
                      <a:pt x="15837" y="36663"/>
                    </a:cubicBezTo>
                    <a:cubicBezTo>
                      <a:pt x="16052" y="36359"/>
                      <a:pt x="16159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5"/>
                      <a:pt x="17341" y="39079"/>
                      <a:pt x="17734" y="40869"/>
                    </a:cubicBezTo>
                    <a:cubicBezTo>
                      <a:pt x="17698" y="40904"/>
                      <a:pt x="17663" y="40958"/>
                      <a:pt x="17645" y="41012"/>
                    </a:cubicBezTo>
                    <a:cubicBezTo>
                      <a:pt x="17537" y="41083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8" y="41799"/>
                      <a:pt x="15462" y="42264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5"/>
                    </a:cubicBezTo>
                    <a:lnTo>
                      <a:pt x="15949" y="42465"/>
                    </a:lnTo>
                    <a:cubicBezTo>
                      <a:pt x="15703" y="42768"/>
                      <a:pt x="15539" y="43135"/>
                      <a:pt x="15479" y="43517"/>
                    </a:cubicBezTo>
                    <a:cubicBezTo>
                      <a:pt x="15479" y="43571"/>
                      <a:pt x="15515" y="43589"/>
                      <a:pt x="15533" y="43589"/>
                    </a:cubicBezTo>
                    <a:cubicBezTo>
                      <a:pt x="15584" y="43595"/>
                      <a:pt x="15634" y="43597"/>
                      <a:pt x="15684" y="43597"/>
                    </a:cubicBezTo>
                    <a:cubicBezTo>
                      <a:pt x="16090" y="43597"/>
                      <a:pt x="16455" y="43405"/>
                      <a:pt x="16678" y="43070"/>
                    </a:cubicBezTo>
                    <a:lnTo>
                      <a:pt x="16678" y="43070"/>
                    </a:lnTo>
                    <a:cubicBezTo>
                      <a:pt x="16482" y="43535"/>
                      <a:pt x="16410" y="44054"/>
                      <a:pt x="16499" y="44555"/>
                    </a:cubicBezTo>
                    <a:cubicBezTo>
                      <a:pt x="16511" y="44577"/>
                      <a:pt x="16535" y="44592"/>
                      <a:pt x="16557" y="44592"/>
                    </a:cubicBezTo>
                    <a:cubicBezTo>
                      <a:pt x="16570" y="44592"/>
                      <a:pt x="16582" y="44587"/>
                      <a:pt x="16589" y="44573"/>
                    </a:cubicBezTo>
                    <a:cubicBezTo>
                      <a:pt x="16875" y="44269"/>
                      <a:pt x="17126" y="43929"/>
                      <a:pt x="17341" y="43571"/>
                    </a:cubicBezTo>
                    <a:cubicBezTo>
                      <a:pt x="17376" y="44072"/>
                      <a:pt x="17555" y="44555"/>
                      <a:pt x="17824" y="44984"/>
                    </a:cubicBezTo>
                    <a:cubicBezTo>
                      <a:pt x="17835" y="45007"/>
                      <a:pt x="17853" y="45022"/>
                      <a:pt x="17873" y="45022"/>
                    </a:cubicBezTo>
                    <a:cubicBezTo>
                      <a:pt x="17886" y="45022"/>
                      <a:pt x="17900" y="45016"/>
                      <a:pt x="17913" y="45002"/>
                    </a:cubicBezTo>
                    <a:cubicBezTo>
                      <a:pt x="18271" y="44627"/>
                      <a:pt x="18450" y="44090"/>
                      <a:pt x="18378" y="43553"/>
                    </a:cubicBezTo>
                    <a:lnTo>
                      <a:pt x="18378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0"/>
                      <a:pt x="19227" y="44610"/>
                    </a:cubicBezTo>
                    <a:cubicBezTo>
                      <a:pt x="19243" y="44610"/>
                      <a:pt x="19260" y="44604"/>
                      <a:pt x="19273" y="44591"/>
                    </a:cubicBezTo>
                    <a:cubicBezTo>
                      <a:pt x="19739" y="44018"/>
                      <a:pt x="19649" y="43195"/>
                      <a:pt x="19237" y="42587"/>
                    </a:cubicBezTo>
                    <a:lnTo>
                      <a:pt x="19237" y="42587"/>
                    </a:lnTo>
                    <a:cubicBezTo>
                      <a:pt x="19613" y="42765"/>
                      <a:pt x="20025" y="42873"/>
                      <a:pt x="20454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4" y="41101"/>
                    </a:cubicBezTo>
                    <a:cubicBezTo>
                      <a:pt x="18056" y="41101"/>
                      <a:pt x="18056" y="41119"/>
                      <a:pt x="18038" y="41119"/>
                    </a:cubicBezTo>
                    <a:cubicBezTo>
                      <a:pt x="18038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8" y="41244"/>
                      <a:pt x="18092" y="41334"/>
                      <a:pt x="18164" y="41405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5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7" y="40904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7"/>
                    </a:cubicBez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52" y="38846"/>
                      <a:pt x="17663" y="38775"/>
                      <a:pt x="17573" y="38685"/>
                    </a:cubicBezTo>
                    <a:cubicBezTo>
                      <a:pt x="17484" y="38578"/>
                      <a:pt x="17394" y="38471"/>
                      <a:pt x="17305" y="38363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69" y="38560"/>
                      <a:pt x="17358" y="38685"/>
                      <a:pt x="17466" y="38793"/>
                    </a:cubicBezTo>
                    <a:cubicBezTo>
                      <a:pt x="17591" y="38918"/>
                      <a:pt x="17716" y="39025"/>
                      <a:pt x="17877" y="39097"/>
                    </a:cubicBezTo>
                    <a:cubicBezTo>
                      <a:pt x="17887" y="39102"/>
                      <a:pt x="17898" y="39104"/>
                      <a:pt x="17909" y="39104"/>
                    </a:cubicBezTo>
                    <a:cubicBezTo>
                      <a:pt x="17938" y="39104"/>
                      <a:pt x="17967" y="39087"/>
                      <a:pt x="17967" y="39061"/>
                    </a:cubicBezTo>
                    <a:cubicBezTo>
                      <a:pt x="18034" y="38623"/>
                      <a:pt x="17706" y="38233"/>
                      <a:pt x="17279" y="38233"/>
                    </a:cubicBezTo>
                    <a:cubicBezTo>
                      <a:pt x="17252" y="38233"/>
                      <a:pt x="17225" y="38235"/>
                      <a:pt x="17197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6985"/>
                      <a:pt x="16338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5"/>
                      <a:pt x="16356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6" y="39455"/>
                      <a:pt x="21796" y="39401"/>
                      <a:pt x="21761" y="39383"/>
                    </a:cubicBezTo>
                    <a:cubicBezTo>
                      <a:pt x="20544" y="39115"/>
                      <a:pt x="19524" y="38829"/>
                      <a:pt x="18557" y="37987"/>
                    </a:cubicBezTo>
                    <a:cubicBezTo>
                      <a:pt x="18003" y="37486"/>
                      <a:pt x="17537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6" y="38954"/>
                      <a:pt x="21689" y="39330"/>
                    </a:cubicBezTo>
                    <a:cubicBezTo>
                      <a:pt x="21695" y="39332"/>
                      <a:pt x="21701" y="39332"/>
                      <a:pt x="21706" y="39332"/>
                    </a:cubicBezTo>
                    <a:cubicBezTo>
                      <a:pt x="21746" y="39332"/>
                      <a:pt x="21755" y="39276"/>
                      <a:pt x="21707" y="39276"/>
                    </a:cubicBezTo>
                    <a:cubicBezTo>
                      <a:pt x="20257" y="38721"/>
                      <a:pt x="19094" y="38113"/>
                      <a:pt x="17967" y="37021"/>
                    </a:cubicBezTo>
                    <a:cubicBezTo>
                      <a:pt x="17502" y="36556"/>
                      <a:pt x="17054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33" y="36144"/>
                      <a:pt x="18092" y="36466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8" y="39338"/>
                      <a:pt x="21868" y="39341"/>
                      <a:pt x="21877" y="39341"/>
                    </a:cubicBezTo>
                    <a:cubicBezTo>
                      <a:pt x="21906" y="39341"/>
                      <a:pt x="21931" y="39303"/>
                      <a:pt x="21904" y="39276"/>
                    </a:cubicBezTo>
                    <a:cubicBezTo>
                      <a:pt x="21242" y="38506"/>
                      <a:pt x="20508" y="37809"/>
                      <a:pt x="19703" y="37200"/>
                    </a:cubicBezTo>
                    <a:cubicBezTo>
                      <a:pt x="18736" y="36484"/>
                      <a:pt x="17573" y="36126"/>
                      <a:pt x="16625" y="35393"/>
                    </a:cubicBezTo>
                    <a:cubicBezTo>
                      <a:pt x="16616" y="35384"/>
                      <a:pt x="16602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23" y="35344"/>
                      <a:pt x="16510" y="35332"/>
                      <a:pt x="16504" y="35332"/>
                    </a:cubicBezTo>
                    <a:cubicBezTo>
                      <a:pt x="16501" y="35332"/>
                      <a:pt x="16499" y="35334"/>
                      <a:pt x="16499" y="35339"/>
                    </a:cubicBezTo>
                    <a:cubicBezTo>
                      <a:pt x="16195" y="34963"/>
                      <a:pt x="15909" y="34605"/>
                      <a:pt x="15623" y="34230"/>
                    </a:cubicBezTo>
                    <a:cubicBezTo>
                      <a:pt x="14907" y="32798"/>
                      <a:pt x="14137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8" y="30024"/>
                      <a:pt x="13905" y="29756"/>
                      <a:pt x="13457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5" y="28270"/>
                      <a:pt x="12580" y="27465"/>
                    </a:cubicBezTo>
                    <a:cubicBezTo>
                      <a:pt x="12777" y="27054"/>
                      <a:pt x="12956" y="26624"/>
                      <a:pt x="13099" y="26177"/>
                    </a:cubicBezTo>
                    <a:lnTo>
                      <a:pt x="13099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7"/>
                      <a:pt x="13398" y="27233"/>
                      <a:pt x="13415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2"/>
                      <a:pt x="13618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1"/>
                      <a:pt x="14245" y="28109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09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782"/>
                    </a:cubicBezTo>
                    <a:lnTo>
                      <a:pt x="13243" y="16782"/>
                    </a:lnTo>
                    <a:cubicBezTo>
                      <a:pt x="13887" y="17945"/>
                      <a:pt x="14817" y="18965"/>
                      <a:pt x="15712" y="19913"/>
                    </a:cubicBezTo>
                    <a:cubicBezTo>
                      <a:pt x="15730" y="20146"/>
                      <a:pt x="15766" y="20379"/>
                      <a:pt x="15784" y="20611"/>
                    </a:cubicBezTo>
                    <a:cubicBezTo>
                      <a:pt x="15533" y="21309"/>
                      <a:pt x="15139" y="22061"/>
                      <a:pt x="15444" y="22777"/>
                    </a:cubicBezTo>
                    <a:cubicBezTo>
                      <a:pt x="15453" y="22812"/>
                      <a:pt x="15479" y="22830"/>
                      <a:pt x="15506" y="22830"/>
                    </a:cubicBezTo>
                    <a:cubicBezTo>
                      <a:pt x="15533" y="22830"/>
                      <a:pt x="15560" y="22812"/>
                      <a:pt x="15569" y="22777"/>
                    </a:cubicBezTo>
                    <a:cubicBezTo>
                      <a:pt x="15658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38"/>
                      <a:pt x="15837" y="23313"/>
                    </a:cubicBezTo>
                    <a:cubicBezTo>
                      <a:pt x="15837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499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6" y="22419"/>
                      <a:pt x="17466" y="22759"/>
                      <a:pt x="17949" y="22973"/>
                    </a:cubicBezTo>
                    <a:cubicBezTo>
                      <a:pt x="17959" y="22983"/>
                      <a:pt x="17970" y="22988"/>
                      <a:pt x="17982" y="22988"/>
                    </a:cubicBezTo>
                    <a:cubicBezTo>
                      <a:pt x="18012" y="22988"/>
                      <a:pt x="18043" y="22958"/>
                      <a:pt x="18056" y="22920"/>
                    </a:cubicBezTo>
                    <a:cubicBezTo>
                      <a:pt x="18021" y="22437"/>
                      <a:pt x="17877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8"/>
                      <a:pt x="18262" y="21964"/>
                      <a:pt x="18583" y="21964"/>
                    </a:cubicBezTo>
                    <a:cubicBezTo>
                      <a:pt x="18706" y="21964"/>
                      <a:pt x="18821" y="21931"/>
                      <a:pt x="18915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40" y="20754"/>
                    </a:lnTo>
                    <a:cubicBezTo>
                      <a:pt x="19202" y="20683"/>
                      <a:pt x="19273" y="20110"/>
                      <a:pt x="19023" y="19591"/>
                    </a:cubicBezTo>
                    <a:cubicBezTo>
                      <a:pt x="19005" y="19564"/>
                      <a:pt x="18978" y="19551"/>
                      <a:pt x="18951" y="19551"/>
                    </a:cubicBezTo>
                    <a:cubicBezTo>
                      <a:pt x="18924" y="19551"/>
                      <a:pt x="18897" y="19564"/>
                      <a:pt x="18880" y="19591"/>
                    </a:cubicBezTo>
                    <a:cubicBezTo>
                      <a:pt x="18651" y="19939"/>
                      <a:pt x="18211" y="20039"/>
                      <a:pt x="17748" y="20039"/>
                    </a:cubicBezTo>
                    <a:cubicBezTo>
                      <a:pt x="17305" y="20039"/>
                      <a:pt x="16841" y="19948"/>
                      <a:pt x="16517" y="19896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0" y="19893"/>
                      <a:pt x="16450" y="19951"/>
                      <a:pt x="16482" y="19967"/>
                    </a:cubicBezTo>
                    <a:cubicBezTo>
                      <a:pt x="16802" y="20097"/>
                      <a:pt x="17256" y="20193"/>
                      <a:pt x="17703" y="20193"/>
                    </a:cubicBezTo>
                    <a:cubicBezTo>
                      <a:pt x="18179" y="20193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6" y="20253"/>
                      <a:pt x="18897" y="20432"/>
                    </a:cubicBezTo>
                    <a:cubicBezTo>
                      <a:pt x="18769" y="20561"/>
                      <a:pt x="18580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lnTo>
                      <a:pt x="16768" y="20146"/>
                    </a:lnTo>
                    <a:cubicBezTo>
                      <a:pt x="16571" y="20003"/>
                      <a:pt x="16338" y="19931"/>
                      <a:pt x="16088" y="19896"/>
                    </a:cubicBezTo>
                    <a:lnTo>
                      <a:pt x="16088" y="19860"/>
                    </a:lnTo>
                    <a:cubicBezTo>
                      <a:pt x="16076" y="19825"/>
                      <a:pt x="16035" y="19805"/>
                      <a:pt x="15997" y="19805"/>
                    </a:cubicBezTo>
                    <a:cubicBezTo>
                      <a:pt x="15977" y="19805"/>
                      <a:pt x="15957" y="19811"/>
                      <a:pt x="15945" y="19824"/>
                    </a:cubicBezTo>
                    <a:cubicBezTo>
                      <a:pt x="15927" y="19824"/>
                      <a:pt x="15891" y="19806"/>
                      <a:pt x="15873" y="19806"/>
                    </a:cubicBezTo>
                    <a:cubicBezTo>
                      <a:pt x="15873" y="19770"/>
                      <a:pt x="15855" y="19734"/>
                      <a:pt x="15855" y="19699"/>
                    </a:cubicBezTo>
                    <a:cubicBezTo>
                      <a:pt x="15847" y="19667"/>
                      <a:pt x="15819" y="19653"/>
                      <a:pt x="15789" y="19653"/>
                    </a:cubicBezTo>
                    <a:cubicBezTo>
                      <a:pt x="15752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65" y="19233"/>
                      <a:pt x="14817" y="18697"/>
                      <a:pt x="14406" y="18142"/>
                    </a:cubicBezTo>
                    <a:cubicBezTo>
                      <a:pt x="13887" y="17480"/>
                      <a:pt x="13529" y="16728"/>
                      <a:pt x="13064" y="16012"/>
                    </a:cubicBezTo>
                    <a:lnTo>
                      <a:pt x="13010" y="15851"/>
                    </a:lnTo>
                    <a:cubicBezTo>
                      <a:pt x="12920" y="15511"/>
                      <a:pt x="12813" y="15207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49" y="18233"/>
                      <a:pt x="17329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6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4"/>
                      <a:pt x="12151" y="13221"/>
                    </a:cubicBezTo>
                    <a:cubicBezTo>
                      <a:pt x="12169" y="13256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1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399" y="11252"/>
                      <a:pt x="11560" y="11467"/>
                      <a:pt x="11757" y="11646"/>
                    </a:cubicBezTo>
                    <a:cubicBezTo>
                      <a:pt x="11918" y="11879"/>
                      <a:pt x="12169" y="12057"/>
                      <a:pt x="12437" y="12147"/>
                    </a:cubicBezTo>
                    <a:cubicBezTo>
                      <a:pt x="12444" y="12149"/>
                      <a:pt x="12452" y="12150"/>
                      <a:pt x="12459" y="12150"/>
                    </a:cubicBezTo>
                    <a:cubicBezTo>
                      <a:pt x="12508" y="12150"/>
                      <a:pt x="12560" y="12102"/>
                      <a:pt x="12545" y="12040"/>
                    </a:cubicBezTo>
                    <a:cubicBezTo>
                      <a:pt x="12258" y="11413"/>
                      <a:pt x="11686" y="10930"/>
                      <a:pt x="11024" y="10751"/>
                    </a:cubicBezTo>
                    <a:cubicBezTo>
                      <a:pt x="10558" y="9660"/>
                      <a:pt x="10218" y="8514"/>
                      <a:pt x="10004" y="7351"/>
                    </a:cubicBezTo>
                    <a:cubicBezTo>
                      <a:pt x="10004" y="7136"/>
                      <a:pt x="10021" y="6939"/>
                      <a:pt x="10039" y="6743"/>
                    </a:cubicBezTo>
                    <a:cubicBezTo>
                      <a:pt x="10165" y="7244"/>
                      <a:pt x="10397" y="7745"/>
                      <a:pt x="10809" y="7924"/>
                    </a:cubicBezTo>
                    <a:cubicBezTo>
                      <a:pt x="10822" y="7930"/>
                      <a:pt x="10835" y="7933"/>
                      <a:pt x="10848" y="7933"/>
                    </a:cubicBezTo>
                    <a:cubicBezTo>
                      <a:pt x="10904" y="7933"/>
                      <a:pt x="10949" y="7875"/>
                      <a:pt x="10934" y="7816"/>
                    </a:cubicBezTo>
                    <a:cubicBezTo>
                      <a:pt x="10845" y="7172"/>
                      <a:pt x="10684" y="6331"/>
                      <a:pt x="10111" y="5937"/>
                    </a:cubicBezTo>
                    <a:cubicBezTo>
                      <a:pt x="10290" y="3951"/>
                      <a:pt x="10648" y="2000"/>
                      <a:pt x="11167" y="68"/>
                    </a:cubicBezTo>
                    <a:cubicBezTo>
                      <a:pt x="11178" y="24"/>
                      <a:pt x="11142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2"/>
              <p:cNvSpPr/>
              <p:nvPr/>
            </p:nvSpPr>
            <p:spPr>
              <a:xfrm>
                <a:off x="4346475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8"/>
                      <a:pt x="999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2"/>
              <p:cNvSpPr/>
              <p:nvPr/>
            </p:nvSpPr>
            <p:spPr>
              <a:xfrm>
                <a:off x="4557225" y="40577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8"/>
                    </a:cubicBezTo>
                    <a:cubicBezTo>
                      <a:pt x="264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4" y="496"/>
                      <a:pt x="336" y="227"/>
                      <a:pt x="68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2"/>
              <p:cNvSpPr/>
              <p:nvPr/>
            </p:nvSpPr>
            <p:spPr>
              <a:xfrm>
                <a:off x="4476125" y="4204600"/>
                <a:ext cx="23750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0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8" y="598"/>
                      <a:pt x="681" y="920"/>
                      <a:pt x="753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29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2"/>
                    </a:cubicBezTo>
                    <a:cubicBezTo>
                      <a:pt x="108" y="365"/>
                      <a:pt x="198" y="598"/>
                      <a:pt x="305" y="830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0"/>
                    </a:cubicBezTo>
                    <a:cubicBezTo>
                      <a:pt x="896" y="1009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2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2"/>
              <p:cNvSpPr/>
              <p:nvPr/>
            </p:nvSpPr>
            <p:spPr>
              <a:xfrm>
                <a:off x="4648900" y="4580450"/>
                <a:ext cx="30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6" extrusionOk="0">
                    <a:moveTo>
                      <a:pt x="39" y="0"/>
                    </a:moveTo>
                    <a:cubicBezTo>
                      <a:pt x="22" y="0"/>
                      <a:pt x="1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0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5"/>
                      <a:pt x="1179" y="613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>
                <a:off x="4457350" y="48150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0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2"/>
              <p:cNvSpPr/>
              <p:nvPr/>
            </p:nvSpPr>
            <p:spPr>
              <a:xfrm>
                <a:off x="4637650" y="46633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7" y="216"/>
                      <a:pt x="555" y="252"/>
                      <a:pt x="626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0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32"/>
              <p:cNvSpPr/>
              <p:nvPr/>
            </p:nvSpPr>
            <p:spPr>
              <a:xfrm>
                <a:off x="4263175" y="4532050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4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90" y="169"/>
                      <a:pt x="198" y="187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09"/>
                    </a:cubicBezTo>
                    <a:cubicBezTo>
                      <a:pt x="550" y="527"/>
                      <a:pt x="567" y="535"/>
                      <a:pt x="585" y="535"/>
                    </a:cubicBezTo>
                    <a:cubicBezTo>
                      <a:pt x="621" y="535"/>
                      <a:pt x="657" y="503"/>
                      <a:pt x="645" y="456"/>
                    </a:cubicBezTo>
                    <a:cubicBezTo>
                      <a:pt x="591" y="330"/>
                      <a:pt x="520" y="223"/>
                      <a:pt x="412" y="134"/>
                    </a:cubicBezTo>
                    <a:cubicBezTo>
                      <a:pt x="337" y="73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2"/>
              <p:cNvSpPr/>
              <p:nvPr/>
            </p:nvSpPr>
            <p:spPr>
              <a:xfrm>
                <a:off x="4610350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8" y="5"/>
                      <a:pt x="251" y="12"/>
                    </a:cubicBezTo>
                    <a:cubicBezTo>
                      <a:pt x="54" y="388"/>
                      <a:pt x="0" y="817"/>
                      <a:pt x="90" y="1229"/>
                    </a:cubicBezTo>
                    <a:cubicBezTo>
                      <a:pt x="101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0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2"/>
              <p:cNvSpPr/>
              <p:nvPr/>
            </p:nvSpPr>
            <p:spPr>
              <a:xfrm>
                <a:off x="4488225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899"/>
                      <a:pt x="447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27"/>
                      <a:pt x="18" y="362"/>
                    </a:cubicBezTo>
                    <a:lnTo>
                      <a:pt x="36" y="362"/>
                    </a:lnTo>
                    <a:cubicBezTo>
                      <a:pt x="36" y="750"/>
                      <a:pt x="83" y="1263"/>
                      <a:pt x="447" y="1263"/>
                    </a:cubicBezTo>
                    <a:cubicBezTo>
                      <a:pt x="469" y="1263"/>
                      <a:pt x="494" y="1261"/>
                      <a:pt x="519" y="1257"/>
                    </a:cubicBezTo>
                    <a:cubicBezTo>
                      <a:pt x="537" y="1257"/>
                      <a:pt x="573" y="1239"/>
                      <a:pt x="573" y="1204"/>
                    </a:cubicBezTo>
                    <a:cubicBezTo>
                      <a:pt x="537" y="881"/>
                      <a:pt x="376" y="577"/>
                      <a:pt x="143" y="345"/>
                    </a:cubicBezTo>
                    <a:cubicBezTo>
                      <a:pt x="143" y="219"/>
                      <a:pt x="143" y="94"/>
                      <a:pt x="125" y="22"/>
                    </a:cubicBezTo>
                    <a:lnTo>
                      <a:pt x="125" y="40"/>
                    </a:lnTo>
                    <a:cubicBezTo>
                      <a:pt x="116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2"/>
              <p:cNvSpPr/>
              <p:nvPr/>
            </p:nvSpPr>
            <p:spPr>
              <a:xfrm>
                <a:off x="4374125" y="306180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4686" y="384"/>
                    </a:moveTo>
                    <a:cubicBezTo>
                      <a:pt x="4814" y="384"/>
                      <a:pt x="4868" y="760"/>
                      <a:pt x="4868" y="963"/>
                    </a:cubicBezTo>
                    <a:cubicBezTo>
                      <a:pt x="4868" y="1250"/>
                      <a:pt x="4850" y="1500"/>
                      <a:pt x="4833" y="1787"/>
                    </a:cubicBezTo>
                    <a:cubicBezTo>
                      <a:pt x="4797" y="2252"/>
                      <a:pt x="4725" y="2699"/>
                      <a:pt x="4600" y="3165"/>
                    </a:cubicBezTo>
                    <a:cubicBezTo>
                      <a:pt x="4636" y="2932"/>
                      <a:pt x="4636" y="2681"/>
                      <a:pt x="4564" y="2467"/>
                    </a:cubicBezTo>
                    <a:cubicBezTo>
                      <a:pt x="4564" y="2449"/>
                      <a:pt x="4564" y="2449"/>
                      <a:pt x="4546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10" y="2467"/>
                    </a:cubicBezTo>
                    <a:cubicBezTo>
                      <a:pt x="4403" y="2717"/>
                      <a:pt x="4457" y="3147"/>
                      <a:pt x="4439" y="3415"/>
                    </a:cubicBezTo>
                    <a:cubicBezTo>
                      <a:pt x="4439" y="3522"/>
                      <a:pt x="4421" y="3630"/>
                      <a:pt x="4421" y="3737"/>
                    </a:cubicBezTo>
                    <a:cubicBezTo>
                      <a:pt x="4152" y="2717"/>
                      <a:pt x="4009" y="1572"/>
                      <a:pt x="4492" y="606"/>
                    </a:cubicBezTo>
                    <a:cubicBezTo>
                      <a:pt x="4570" y="446"/>
                      <a:pt x="4634" y="384"/>
                      <a:pt x="4686" y="384"/>
                    </a:cubicBezTo>
                    <a:close/>
                    <a:moveTo>
                      <a:pt x="2573" y="900"/>
                    </a:moveTo>
                    <a:cubicBezTo>
                      <a:pt x="2727" y="900"/>
                      <a:pt x="2952" y="1055"/>
                      <a:pt x="3079" y="1160"/>
                    </a:cubicBezTo>
                    <a:cubicBezTo>
                      <a:pt x="3759" y="1715"/>
                      <a:pt x="3777" y="2556"/>
                      <a:pt x="3777" y="3361"/>
                    </a:cubicBezTo>
                    <a:cubicBezTo>
                      <a:pt x="3741" y="3272"/>
                      <a:pt x="3723" y="3200"/>
                      <a:pt x="3687" y="3111"/>
                    </a:cubicBezTo>
                    <a:lnTo>
                      <a:pt x="3687" y="3057"/>
                    </a:lnTo>
                    <a:cubicBezTo>
                      <a:pt x="3651" y="2968"/>
                      <a:pt x="3616" y="2860"/>
                      <a:pt x="3580" y="2753"/>
                    </a:cubicBezTo>
                    <a:cubicBezTo>
                      <a:pt x="3573" y="2739"/>
                      <a:pt x="3558" y="2733"/>
                      <a:pt x="3544" y="2733"/>
                    </a:cubicBezTo>
                    <a:cubicBezTo>
                      <a:pt x="3520" y="2733"/>
                      <a:pt x="3497" y="2749"/>
                      <a:pt x="3508" y="2771"/>
                    </a:cubicBezTo>
                    <a:cubicBezTo>
                      <a:pt x="3598" y="3093"/>
                      <a:pt x="3687" y="3433"/>
                      <a:pt x="3777" y="3755"/>
                    </a:cubicBezTo>
                    <a:lnTo>
                      <a:pt x="3777" y="3773"/>
                    </a:lnTo>
                    <a:cubicBezTo>
                      <a:pt x="3419" y="3344"/>
                      <a:pt x="3079" y="2896"/>
                      <a:pt x="2775" y="2413"/>
                    </a:cubicBezTo>
                    <a:cubicBezTo>
                      <a:pt x="2578" y="2037"/>
                      <a:pt x="2452" y="1626"/>
                      <a:pt x="2417" y="1196"/>
                    </a:cubicBezTo>
                    <a:cubicBezTo>
                      <a:pt x="2395" y="975"/>
                      <a:pt x="2466" y="900"/>
                      <a:pt x="2573" y="900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7"/>
                    </a:cubicBezTo>
                    <a:cubicBezTo>
                      <a:pt x="2130" y="3093"/>
                      <a:pt x="2506" y="3433"/>
                      <a:pt x="2810" y="3809"/>
                    </a:cubicBezTo>
                    <a:cubicBezTo>
                      <a:pt x="3025" y="4024"/>
                      <a:pt x="3204" y="4256"/>
                      <a:pt x="3347" y="4525"/>
                    </a:cubicBezTo>
                    <a:cubicBezTo>
                      <a:pt x="3472" y="4775"/>
                      <a:pt x="3562" y="5044"/>
                      <a:pt x="3634" y="5312"/>
                    </a:cubicBezTo>
                    <a:cubicBezTo>
                      <a:pt x="3401" y="5026"/>
                      <a:pt x="3186" y="4721"/>
                      <a:pt x="2954" y="4417"/>
                    </a:cubicBezTo>
                    <a:cubicBezTo>
                      <a:pt x="2949" y="4412"/>
                      <a:pt x="2941" y="4410"/>
                      <a:pt x="2933" y="4410"/>
                    </a:cubicBezTo>
                    <a:cubicBezTo>
                      <a:pt x="2912" y="4410"/>
                      <a:pt x="2887" y="4427"/>
                      <a:pt x="2900" y="4453"/>
                    </a:cubicBezTo>
                    <a:cubicBezTo>
                      <a:pt x="3061" y="4829"/>
                      <a:pt x="3276" y="5169"/>
                      <a:pt x="3544" y="5473"/>
                    </a:cubicBezTo>
                    <a:cubicBezTo>
                      <a:pt x="3616" y="5580"/>
                      <a:pt x="3705" y="5706"/>
                      <a:pt x="3777" y="5813"/>
                    </a:cubicBezTo>
                    <a:cubicBezTo>
                      <a:pt x="2739" y="5759"/>
                      <a:pt x="2291" y="4829"/>
                      <a:pt x="1916" y="4006"/>
                    </a:cubicBezTo>
                    <a:lnTo>
                      <a:pt x="1916" y="3988"/>
                    </a:lnTo>
                    <a:cubicBezTo>
                      <a:pt x="1808" y="3737"/>
                      <a:pt x="1665" y="3540"/>
                      <a:pt x="1522" y="3308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28" y="2769"/>
                    </a:moveTo>
                    <a:cubicBezTo>
                      <a:pt x="6477" y="2769"/>
                      <a:pt x="6424" y="4116"/>
                      <a:pt x="6371" y="4274"/>
                    </a:cubicBezTo>
                    <a:cubicBezTo>
                      <a:pt x="6210" y="4936"/>
                      <a:pt x="5817" y="5509"/>
                      <a:pt x="5441" y="6081"/>
                    </a:cubicBezTo>
                    <a:cubicBezTo>
                      <a:pt x="5584" y="5616"/>
                      <a:pt x="5709" y="5169"/>
                      <a:pt x="5888" y="4739"/>
                    </a:cubicBezTo>
                    <a:cubicBezTo>
                      <a:pt x="5899" y="4707"/>
                      <a:pt x="5871" y="4681"/>
                      <a:pt x="5839" y="4681"/>
                    </a:cubicBezTo>
                    <a:cubicBezTo>
                      <a:pt x="5818" y="4681"/>
                      <a:pt x="5795" y="4693"/>
                      <a:pt x="5781" y="4721"/>
                    </a:cubicBezTo>
                    <a:cubicBezTo>
                      <a:pt x="5495" y="5384"/>
                      <a:pt x="5262" y="6081"/>
                      <a:pt x="4994" y="6761"/>
                    </a:cubicBezTo>
                    <a:cubicBezTo>
                      <a:pt x="4976" y="5634"/>
                      <a:pt x="5226" y="4507"/>
                      <a:pt x="5763" y="3505"/>
                    </a:cubicBezTo>
                    <a:cubicBezTo>
                      <a:pt x="5924" y="3200"/>
                      <a:pt x="6157" y="2950"/>
                      <a:pt x="6425" y="2771"/>
                    </a:cubicBezTo>
                    <a:cubicBezTo>
                      <a:pt x="6426" y="2770"/>
                      <a:pt x="6427" y="2769"/>
                      <a:pt x="6428" y="2769"/>
                    </a:cubicBezTo>
                    <a:close/>
                    <a:moveTo>
                      <a:pt x="1003" y="6332"/>
                    </a:moveTo>
                    <a:cubicBezTo>
                      <a:pt x="1450" y="6350"/>
                      <a:pt x="1844" y="6636"/>
                      <a:pt x="2166" y="6905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39"/>
                      <a:pt x="2721" y="7925"/>
                      <a:pt x="2399" y="7710"/>
                    </a:cubicBezTo>
                    <a:cubicBezTo>
                      <a:pt x="2389" y="7703"/>
                      <a:pt x="2379" y="7700"/>
                      <a:pt x="2370" y="7700"/>
                    </a:cubicBezTo>
                    <a:cubicBezTo>
                      <a:pt x="2334" y="7700"/>
                      <a:pt x="2316" y="7753"/>
                      <a:pt x="2345" y="7782"/>
                    </a:cubicBezTo>
                    <a:cubicBezTo>
                      <a:pt x="2739" y="8086"/>
                      <a:pt x="3150" y="8354"/>
                      <a:pt x="3526" y="8658"/>
                    </a:cubicBezTo>
                    <a:cubicBezTo>
                      <a:pt x="3580" y="8712"/>
                      <a:pt x="3616" y="8748"/>
                      <a:pt x="3669" y="8802"/>
                    </a:cubicBezTo>
                    <a:cubicBezTo>
                      <a:pt x="3578" y="8821"/>
                      <a:pt x="3487" y="8831"/>
                      <a:pt x="3396" y="8831"/>
                    </a:cubicBezTo>
                    <a:cubicBezTo>
                      <a:pt x="2415" y="8831"/>
                      <a:pt x="1469" y="7746"/>
                      <a:pt x="1092" y="6976"/>
                    </a:cubicBezTo>
                    <a:cubicBezTo>
                      <a:pt x="1039" y="6851"/>
                      <a:pt x="842" y="6332"/>
                      <a:pt x="1003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2"/>
                      <a:pt x="6801" y="8963"/>
                    </a:cubicBezTo>
                    <a:cubicBezTo>
                      <a:pt x="6407" y="9822"/>
                      <a:pt x="5709" y="10412"/>
                      <a:pt x="5101" y="11092"/>
                    </a:cubicBezTo>
                    <a:cubicBezTo>
                      <a:pt x="5548" y="10430"/>
                      <a:pt x="5942" y="9660"/>
                      <a:pt x="6336" y="8980"/>
                    </a:cubicBezTo>
                    <a:cubicBezTo>
                      <a:pt x="6349" y="8929"/>
                      <a:pt x="6315" y="8887"/>
                      <a:pt x="6276" y="8887"/>
                    </a:cubicBezTo>
                    <a:cubicBezTo>
                      <a:pt x="6260" y="8887"/>
                      <a:pt x="6244" y="8894"/>
                      <a:pt x="6228" y="8909"/>
                    </a:cubicBezTo>
                    <a:cubicBezTo>
                      <a:pt x="5835" y="9571"/>
                      <a:pt x="5405" y="10197"/>
                      <a:pt x="4976" y="10824"/>
                    </a:cubicBezTo>
                    <a:cubicBezTo>
                      <a:pt x="5208" y="9195"/>
                      <a:pt x="5638" y="7853"/>
                      <a:pt x="7069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2" y="9785"/>
                    </a:moveTo>
                    <a:cubicBezTo>
                      <a:pt x="284" y="9785"/>
                      <a:pt x="285" y="9786"/>
                      <a:pt x="287" y="9786"/>
                    </a:cubicBezTo>
                    <a:cubicBezTo>
                      <a:pt x="1057" y="9822"/>
                      <a:pt x="1790" y="10341"/>
                      <a:pt x="2345" y="10824"/>
                    </a:cubicBezTo>
                    <a:cubicBezTo>
                      <a:pt x="2828" y="11235"/>
                      <a:pt x="3097" y="11736"/>
                      <a:pt x="3419" y="12219"/>
                    </a:cubicBezTo>
                    <a:cubicBezTo>
                      <a:pt x="3061" y="11951"/>
                      <a:pt x="2667" y="11718"/>
                      <a:pt x="2399" y="11539"/>
                    </a:cubicBezTo>
                    <a:cubicBezTo>
                      <a:pt x="2390" y="11534"/>
                      <a:pt x="2381" y="11531"/>
                      <a:pt x="2373" y="11531"/>
                    </a:cubicBezTo>
                    <a:cubicBezTo>
                      <a:pt x="2331" y="11531"/>
                      <a:pt x="2300" y="11599"/>
                      <a:pt x="2345" y="11629"/>
                    </a:cubicBezTo>
                    <a:cubicBezTo>
                      <a:pt x="2721" y="11879"/>
                      <a:pt x="3061" y="12148"/>
                      <a:pt x="3383" y="12452"/>
                    </a:cubicBezTo>
                    <a:cubicBezTo>
                      <a:pt x="3455" y="12506"/>
                      <a:pt x="3508" y="12577"/>
                      <a:pt x="3562" y="12649"/>
                    </a:cubicBezTo>
                    <a:cubicBezTo>
                      <a:pt x="3501" y="12654"/>
                      <a:pt x="3440" y="12657"/>
                      <a:pt x="3382" y="12657"/>
                    </a:cubicBezTo>
                    <a:cubicBezTo>
                      <a:pt x="2481" y="12657"/>
                      <a:pt x="1877" y="12034"/>
                      <a:pt x="1289" y="11378"/>
                    </a:cubicBezTo>
                    <a:lnTo>
                      <a:pt x="1289" y="11396"/>
                    </a:lnTo>
                    <a:cubicBezTo>
                      <a:pt x="1057" y="11110"/>
                      <a:pt x="824" y="10824"/>
                      <a:pt x="609" y="10519"/>
                    </a:cubicBezTo>
                    <a:cubicBezTo>
                      <a:pt x="556" y="10431"/>
                      <a:pt x="172" y="9785"/>
                      <a:pt x="282" y="9785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4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1"/>
                    </a:cubicBezTo>
                    <a:cubicBezTo>
                      <a:pt x="5870" y="14421"/>
                      <a:pt x="6354" y="13705"/>
                      <a:pt x="6783" y="12953"/>
                    </a:cubicBezTo>
                    <a:cubicBezTo>
                      <a:pt x="6808" y="12915"/>
                      <a:pt x="6771" y="12877"/>
                      <a:pt x="6734" y="12877"/>
                    </a:cubicBezTo>
                    <a:cubicBezTo>
                      <a:pt x="6719" y="12877"/>
                      <a:pt x="6704" y="12884"/>
                      <a:pt x="6694" y="12900"/>
                    </a:cubicBezTo>
                    <a:cubicBezTo>
                      <a:pt x="6157" y="13741"/>
                      <a:pt x="5530" y="14510"/>
                      <a:pt x="4833" y="15226"/>
                    </a:cubicBezTo>
                    <a:cubicBezTo>
                      <a:pt x="5119" y="14582"/>
                      <a:pt x="5351" y="13920"/>
                      <a:pt x="5656" y="13293"/>
                    </a:cubicBezTo>
                    <a:lnTo>
                      <a:pt x="5674" y="13293"/>
                    </a:lnTo>
                    <a:cubicBezTo>
                      <a:pt x="6031" y="12542"/>
                      <a:pt x="6658" y="11879"/>
                      <a:pt x="7230" y="11325"/>
                    </a:cubicBezTo>
                    <a:cubicBezTo>
                      <a:pt x="7476" y="11089"/>
                      <a:pt x="7757" y="10882"/>
                      <a:pt x="7940" y="10882"/>
                    </a:cubicBezTo>
                    <a:close/>
                    <a:moveTo>
                      <a:pt x="663" y="13271"/>
                    </a:moveTo>
                    <a:cubicBezTo>
                      <a:pt x="761" y="13271"/>
                      <a:pt x="896" y="13329"/>
                      <a:pt x="1003" y="13365"/>
                    </a:cubicBezTo>
                    <a:cubicBezTo>
                      <a:pt x="2148" y="13651"/>
                      <a:pt x="2578" y="14832"/>
                      <a:pt x="2971" y="15870"/>
                    </a:cubicBezTo>
                    <a:cubicBezTo>
                      <a:pt x="2775" y="15673"/>
                      <a:pt x="2560" y="15476"/>
                      <a:pt x="2345" y="15280"/>
                    </a:cubicBezTo>
                    <a:cubicBezTo>
                      <a:pt x="2333" y="15271"/>
                      <a:pt x="2320" y="15268"/>
                      <a:pt x="2308" y="15268"/>
                    </a:cubicBezTo>
                    <a:cubicBezTo>
                      <a:pt x="2265" y="15268"/>
                      <a:pt x="2232" y="15310"/>
                      <a:pt x="2273" y="15351"/>
                    </a:cubicBezTo>
                    <a:cubicBezTo>
                      <a:pt x="2596" y="15673"/>
                      <a:pt x="2882" y="16013"/>
                      <a:pt x="3150" y="16371"/>
                    </a:cubicBezTo>
                    <a:cubicBezTo>
                      <a:pt x="3186" y="16479"/>
                      <a:pt x="3240" y="16604"/>
                      <a:pt x="3294" y="16693"/>
                    </a:cubicBezTo>
                    <a:cubicBezTo>
                      <a:pt x="2470" y="16479"/>
                      <a:pt x="1755" y="15960"/>
                      <a:pt x="1271" y="15280"/>
                    </a:cubicBezTo>
                    <a:cubicBezTo>
                      <a:pt x="1003" y="14904"/>
                      <a:pt x="806" y="14492"/>
                      <a:pt x="663" y="14063"/>
                    </a:cubicBezTo>
                    <a:cubicBezTo>
                      <a:pt x="609" y="13884"/>
                      <a:pt x="573" y="13705"/>
                      <a:pt x="538" y="13526"/>
                    </a:cubicBezTo>
                    <a:cubicBezTo>
                      <a:pt x="502" y="13329"/>
                      <a:pt x="565" y="13271"/>
                      <a:pt x="663" y="13271"/>
                    </a:cubicBezTo>
                    <a:close/>
                    <a:moveTo>
                      <a:pt x="7742" y="15753"/>
                    </a:moveTo>
                    <a:cubicBezTo>
                      <a:pt x="7944" y="15753"/>
                      <a:pt x="7516" y="16499"/>
                      <a:pt x="7499" y="16532"/>
                    </a:cubicBezTo>
                    <a:lnTo>
                      <a:pt x="7517" y="16568"/>
                    </a:lnTo>
                    <a:cubicBezTo>
                      <a:pt x="7266" y="16997"/>
                      <a:pt x="6908" y="17391"/>
                      <a:pt x="6497" y="17678"/>
                    </a:cubicBezTo>
                    <a:cubicBezTo>
                      <a:pt x="6085" y="17982"/>
                      <a:pt x="5602" y="18053"/>
                      <a:pt x="5137" y="18107"/>
                    </a:cubicBezTo>
                    <a:cubicBezTo>
                      <a:pt x="5513" y="17892"/>
                      <a:pt x="5817" y="17588"/>
                      <a:pt x="6049" y="17230"/>
                    </a:cubicBezTo>
                    <a:cubicBezTo>
                      <a:pt x="6062" y="17192"/>
                      <a:pt x="6030" y="17154"/>
                      <a:pt x="5997" y="17154"/>
                    </a:cubicBezTo>
                    <a:cubicBezTo>
                      <a:pt x="5984" y="17154"/>
                      <a:pt x="5970" y="17161"/>
                      <a:pt x="5960" y="17176"/>
                    </a:cubicBezTo>
                    <a:cubicBezTo>
                      <a:pt x="5638" y="17606"/>
                      <a:pt x="5208" y="17946"/>
                      <a:pt x="4707" y="18161"/>
                    </a:cubicBezTo>
                    <a:lnTo>
                      <a:pt x="4689" y="18161"/>
                    </a:lnTo>
                    <a:cubicBezTo>
                      <a:pt x="5047" y="17803"/>
                      <a:pt x="5334" y="17409"/>
                      <a:pt x="5674" y="17051"/>
                    </a:cubicBezTo>
                    <a:cubicBezTo>
                      <a:pt x="6246" y="16479"/>
                      <a:pt x="6926" y="16031"/>
                      <a:pt x="7696" y="15763"/>
                    </a:cubicBezTo>
                    <a:cubicBezTo>
                      <a:pt x="7714" y="15756"/>
                      <a:pt x="7729" y="15753"/>
                      <a:pt x="7742" y="15753"/>
                    </a:cubicBezTo>
                    <a:close/>
                    <a:moveTo>
                      <a:pt x="4870" y="1"/>
                    </a:moveTo>
                    <a:cubicBezTo>
                      <a:pt x="4845" y="1"/>
                      <a:pt x="4819" y="10"/>
                      <a:pt x="4797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03" y="4328"/>
                      <a:pt x="4367" y="4542"/>
                      <a:pt x="4314" y="4757"/>
                    </a:cubicBezTo>
                    <a:cubicBezTo>
                      <a:pt x="4278" y="4882"/>
                      <a:pt x="4242" y="5026"/>
                      <a:pt x="4188" y="5151"/>
                    </a:cubicBezTo>
                    <a:cubicBezTo>
                      <a:pt x="4117" y="4775"/>
                      <a:pt x="4045" y="4399"/>
                      <a:pt x="3938" y="4024"/>
                    </a:cubicBezTo>
                    <a:cubicBezTo>
                      <a:pt x="4152" y="3397"/>
                      <a:pt x="3956" y="2538"/>
                      <a:pt x="3777" y="1966"/>
                    </a:cubicBezTo>
                    <a:cubicBezTo>
                      <a:pt x="3544" y="1268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1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9"/>
                      <a:pt x="3812" y="4185"/>
                      <a:pt x="3848" y="4185"/>
                    </a:cubicBezTo>
                    <a:cubicBezTo>
                      <a:pt x="3938" y="4614"/>
                      <a:pt x="4027" y="5044"/>
                      <a:pt x="4081" y="5473"/>
                    </a:cubicBezTo>
                    <a:cubicBezTo>
                      <a:pt x="4063" y="5545"/>
                      <a:pt x="4045" y="5598"/>
                      <a:pt x="4045" y="5670"/>
                    </a:cubicBezTo>
                    <a:cubicBezTo>
                      <a:pt x="4045" y="5706"/>
                      <a:pt x="4081" y="5741"/>
                      <a:pt x="4117" y="5759"/>
                    </a:cubicBezTo>
                    <a:cubicBezTo>
                      <a:pt x="4117" y="5849"/>
                      <a:pt x="4135" y="5938"/>
                      <a:pt x="4135" y="6028"/>
                    </a:cubicBezTo>
                    <a:cubicBezTo>
                      <a:pt x="4063" y="5885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4"/>
                    </a:cubicBezTo>
                    <a:cubicBezTo>
                      <a:pt x="3687" y="4542"/>
                      <a:pt x="3222" y="3934"/>
                      <a:pt x="2649" y="3361"/>
                    </a:cubicBezTo>
                    <a:cubicBezTo>
                      <a:pt x="2445" y="3142"/>
                      <a:pt x="1842" y="2440"/>
                      <a:pt x="1407" y="2440"/>
                    </a:cubicBezTo>
                    <a:cubicBezTo>
                      <a:pt x="1346" y="2440"/>
                      <a:pt x="1288" y="2454"/>
                      <a:pt x="1236" y="2485"/>
                    </a:cubicBezTo>
                    <a:cubicBezTo>
                      <a:pt x="735" y="2753"/>
                      <a:pt x="1611" y="3773"/>
                      <a:pt x="1737" y="4041"/>
                    </a:cubicBezTo>
                    <a:cubicBezTo>
                      <a:pt x="2108" y="4818"/>
                      <a:pt x="2623" y="5897"/>
                      <a:pt x="3581" y="5897"/>
                    </a:cubicBezTo>
                    <a:cubicBezTo>
                      <a:pt x="3638" y="5897"/>
                      <a:pt x="3698" y="5893"/>
                      <a:pt x="3759" y="5885"/>
                    </a:cubicBezTo>
                    <a:cubicBezTo>
                      <a:pt x="3795" y="5867"/>
                      <a:pt x="3795" y="5867"/>
                      <a:pt x="3795" y="5849"/>
                    </a:cubicBezTo>
                    <a:cubicBezTo>
                      <a:pt x="3848" y="5920"/>
                      <a:pt x="3902" y="5992"/>
                      <a:pt x="3956" y="6064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4"/>
                      <a:pt x="4296" y="8336"/>
                      <a:pt x="4278" y="9267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5"/>
                      <a:pt x="3634" y="8569"/>
                      <a:pt x="3580" y="8515"/>
                    </a:cubicBezTo>
                    <a:cubicBezTo>
                      <a:pt x="3616" y="8479"/>
                      <a:pt x="3634" y="8444"/>
                      <a:pt x="3616" y="8390"/>
                    </a:cubicBezTo>
                    <a:cubicBezTo>
                      <a:pt x="3186" y="7334"/>
                      <a:pt x="2005" y="6117"/>
                      <a:pt x="824" y="6064"/>
                    </a:cubicBezTo>
                    <a:cubicBezTo>
                      <a:pt x="770" y="6064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7"/>
                      <a:pt x="3902" y="9034"/>
                      <a:pt x="3974" y="9142"/>
                    </a:cubicBezTo>
                    <a:cubicBezTo>
                      <a:pt x="4099" y="9338"/>
                      <a:pt x="4152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4" y="12703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5"/>
                      <a:pt x="2864" y="10895"/>
                      <a:pt x="2345" y="10448"/>
                    </a:cubicBezTo>
                    <a:cubicBezTo>
                      <a:pt x="1731" y="9939"/>
                      <a:pt x="963" y="9517"/>
                      <a:pt x="158" y="9517"/>
                    </a:cubicBezTo>
                    <a:cubicBezTo>
                      <a:pt x="141" y="9517"/>
                      <a:pt x="125" y="9517"/>
                      <a:pt x="108" y="9517"/>
                    </a:cubicBezTo>
                    <a:cubicBezTo>
                      <a:pt x="37" y="9517"/>
                      <a:pt x="1" y="9571"/>
                      <a:pt x="19" y="9643"/>
                    </a:cubicBezTo>
                    <a:cubicBezTo>
                      <a:pt x="144" y="10448"/>
                      <a:pt x="842" y="11110"/>
                      <a:pt x="1361" y="11701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1"/>
                      <a:pt x="3616" y="12721"/>
                    </a:cubicBezTo>
                    <a:cubicBezTo>
                      <a:pt x="3759" y="12935"/>
                      <a:pt x="3884" y="13168"/>
                      <a:pt x="3991" y="13418"/>
                    </a:cubicBezTo>
                    <a:cubicBezTo>
                      <a:pt x="3902" y="14582"/>
                      <a:pt x="3795" y="15745"/>
                      <a:pt x="3651" y="16908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2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7"/>
                      <a:pt x="377" y="13007"/>
                    </a:cubicBezTo>
                    <a:cubicBezTo>
                      <a:pt x="305" y="13007"/>
                      <a:pt x="269" y="13061"/>
                      <a:pt x="269" y="13114"/>
                    </a:cubicBezTo>
                    <a:cubicBezTo>
                      <a:pt x="359" y="14707"/>
                      <a:pt x="1629" y="16747"/>
                      <a:pt x="3401" y="16801"/>
                    </a:cubicBezTo>
                    <a:cubicBezTo>
                      <a:pt x="3472" y="16997"/>
                      <a:pt x="3544" y="17212"/>
                      <a:pt x="3562" y="17427"/>
                    </a:cubicBezTo>
                    <a:cubicBezTo>
                      <a:pt x="3419" y="18554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7" y="20879"/>
                      <a:pt x="3046" y="20863"/>
                      <a:pt x="3061" y="20827"/>
                    </a:cubicBezTo>
                    <a:cubicBezTo>
                      <a:pt x="3329" y="20129"/>
                      <a:pt x="3526" y="19395"/>
                      <a:pt x="3669" y="18662"/>
                    </a:cubicBezTo>
                    <a:cubicBezTo>
                      <a:pt x="3974" y="18572"/>
                      <a:pt x="4260" y="18465"/>
                      <a:pt x="4546" y="18340"/>
                    </a:cubicBezTo>
                    <a:cubicBezTo>
                      <a:pt x="5334" y="18250"/>
                      <a:pt x="6139" y="18214"/>
                      <a:pt x="6783" y="17660"/>
                    </a:cubicBezTo>
                    <a:cubicBezTo>
                      <a:pt x="7409" y="17105"/>
                      <a:pt x="7839" y="16353"/>
                      <a:pt x="8179" y="15566"/>
                    </a:cubicBezTo>
                    <a:cubicBezTo>
                      <a:pt x="8197" y="15494"/>
                      <a:pt x="8143" y="15423"/>
                      <a:pt x="8072" y="15423"/>
                    </a:cubicBezTo>
                    <a:lnTo>
                      <a:pt x="8125" y="15476"/>
                    </a:lnTo>
                    <a:cubicBezTo>
                      <a:pt x="7392" y="15548"/>
                      <a:pt x="6801" y="15906"/>
                      <a:pt x="6228" y="16335"/>
                    </a:cubicBezTo>
                    <a:cubicBezTo>
                      <a:pt x="5495" y="16872"/>
                      <a:pt x="5065" y="17588"/>
                      <a:pt x="4439" y="18179"/>
                    </a:cubicBezTo>
                    <a:lnTo>
                      <a:pt x="4385" y="18179"/>
                    </a:lnTo>
                    <a:cubicBezTo>
                      <a:pt x="4331" y="18196"/>
                      <a:pt x="4314" y="18232"/>
                      <a:pt x="4314" y="18286"/>
                    </a:cubicBezTo>
                    <a:cubicBezTo>
                      <a:pt x="4135" y="18358"/>
                      <a:pt x="3938" y="18429"/>
                      <a:pt x="3759" y="18501"/>
                    </a:cubicBezTo>
                    <a:cubicBezTo>
                      <a:pt x="3902" y="17803"/>
                      <a:pt x="3991" y="17087"/>
                      <a:pt x="4081" y="16371"/>
                    </a:cubicBezTo>
                    <a:cubicBezTo>
                      <a:pt x="4457" y="16121"/>
                      <a:pt x="4797" y="15834"/>
                      <a:pt x="5101" y="15494"/>
                    </a:cubicBezTo>
                    <a:lnTo>
                      <a:pt x="5119" y="15494"/>
                    </a:lnTo>
                    <a:cubicBezTo>
                      <a:pt x="7016" y="14725"/>
                      <a:pt x="8447" y="12721"/>
                      <a:pt x="8465" y="10663"/>
                    </a:cubicBezTo>
                    <a:cubicBezTo>
                      <a:pt x="8465" y="10609"/>
                      <a:pt x="8429" y="10555"/>
                      <a:pt x="8358" y="10555"/>
                    </a:cubicBezTo>
                    <a:cubicBezTo>
                      <a:pt x="7463" y="10645"/>
                      <a:pt x="6801" y="11504"/>
                      <a:pt x="6282" y="12166"/>
                    </a:cubicBezTo>
                    <a:cubicBezTo>
                      <a:pt x="5459" y="13186"/>
                      <a:pt x="5083" y="14367"/>
                      <a:pt x="4582" y="15566"/>
                    </a:cubicBezTo>
                    <a:lnTo>
                      <a:pt x="4099" y="16085"/>
                    </a:lnTo>
                    <a:cubicBezTo>
                      <a:pt x="4224" y="14761"/>
                      <a:pt x="4278" y="13418"/>
                      <a:pt x="4349" y="12148"/>
                    </a:cubicBezTo>
                    <a:cubicBezTo>
                      <a:pt x="4582" y="11933"/>
                      <a:pt x="4779" y="11683"/>
                      <a:pt x="4976" y="11414"/>
                    </a:cubicBezTo>
                    <a:cubicBezTo>
                      <a:pt x="4976" y="11449"/>
                      <a:pt x="5006" y="11477"/>
                      <a:pt x="5042" y="11477"/>
                    </a:cubicBezTo>
                    <a:cubicBezTo>
                      <a:pt x="5061" y="11477"/>
                      <a:pt x="5082" y="11469"/>
                      <a:pt x="5101" y="11450"/>
                    </a:cubicBezTo>
                    <a:cubicBezTo>
                      <a:pt x="6550" y="10269"/>
                      <a:pt x="7839" y="8408"/>
                      <a:pt x="7678" y="6439"/>
                    </a:cubicBezTo>
                    <a:cubicBezTo>
                      <a:pt x="7678" y="6369"/>
                      <a:pt x="7623" y="6321"/>
                      <a:pt x="7564" y="6321"/>
                    </a:cubicBezTo>
                    <a:cubicBezTo>
                      <a:pt x="7548" y="6321"/>
                      <a:pt x="7532" y="6324"/>
                      <a:pt x="7517" y="6332"/>
                    </a:cubicBezTo>
                    <a:cubicBezTo>
                      <a:pt x="5817" y="7316"/>
                      <a:pt x="4797" y="9159"/>
                      <a:pt x="4868" y="11128"/>
                    </a:cubicBezTo>
                    <a:lnTo>
                      <a:pt x="4367" y="11844"/>
                    </a:lnTo>
                    <a:cubicBezTo>
                      <a:pt x="4439" y="10663"/>
                      <a:pt x="4492" y="9482"/>
                      <a:pt x="4475" y="8300"/>
                    </a:cubicBezTo>
                    <a:cubicBezTo>
                      <a:pt x="4815" y="7871"/>
                      <a:pt x="5083" y="7370"/>
                      <a:pt x="5244" y="6851"/>
                    </a:cubicBezTo>
                    <a:cubicBezTo>
                      <a:pt x="6175" y="5616"/>
                      <a:pt x="7052" y="4202"/>
                      <a:pt x="6676" y="2628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7"/>
                      <a:pt x="6533" y="2556"/>
                    </a:cubicBezTo>
                    <a:cubicBezTo>
                      <a:pt x="5262" y="3236"/>
                      <a:pt x="4600" y="5706"/>
                      <a:pt x="4922" y="7066"/>
                    </a:cubicBezTo>
                    <a:cubicBezTo>
                      <a:pt x="4797" y="7388"/>
                      <a:pt x="4636" y="7710"/>
                      <a:pt x="4457" y="8014"/>
                    </a:cubicBezTo>
                    <a:cubicBezTo>
                      <a:pt x="4439" y="7209"/>
                      <a:pt x="4385" y="6421"/>
                      <a:pt x="4260" y="5634"/>
                    </a:cubicBezTo>
                    <a:cubicBezTo>
                      <a:pt x="4421" y="5169"/>
                      <a:pt x="4510" y="4668"/>
                      <a:pt x="4564" y="4167"/>
                    </a:cubicBezTo>
                    <a:cubicBezTo>
                      <a:pt x="4582" y="4167"/>
                      <a:pt x="4600" y="4149"/>
                      <a:pt x="4618" y="4113"/>
                    </a:cubicBezTo>
                    <a:cubicBezTo>
                      <a:pt x="4904" y="3379"/>
                      <a:pt x="5083" y="2592"/>
                      <a:pt x="5119" y="1805"/>
                    </a:cubicBezTo>
                    <a:cubicBezTo>
                      <a:pt x="5155" y="1232"/>
                      <a:pt x="5262" y="588"/>
                      <a:pt x="4958" y="51"/>
                    </a:cubicBezTo>
                    <a:cubicBezTo>
                      <a:pt x="4937" y="20"/>
                      <a:pt x="4904" y="1"/>
                      <a:pt x="48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2"/>
              <p:cNvSpPr/>
              <p:nvPr/>
            </p:nvSpPr>
            <p:spPr>
              <a:xfrm>
                <a:off x="3893650" y="421555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3794" y="2772"/>
                    </a:moveTo>
                    <a:cubicBezTo>
                      <a:pt x="3436" y="3112"/>
                      <a:pt x="3150" y="3524"/>
                      <a:pt x="2810" y="3882"/>
                    </a:cubicBezTo>
                    <a:cubicBezTo>
                      <a:pt x="2237" y="4455"/>
                      <a:pt x="1539" y="4884"/>
                      <a:pt x="770" y="5152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3" y="5159"/>
                      <a:pt x="950" y="4399"/>
                      <a:pt x="967" y="4365"/>
                    </a:cubicBezTo>
                    <a:cubicBezTo>
                      <a:pt x="1217" y="3918"/>
                      <a:pt x="1575" y="3542"/>
                      <a:pt x="1987" y="3238"/>
                    </a:cubicBezTo>
                    <a:cubicBezTo>
                      <a:pt x="2398" y="2933"/>
                      <a:pt x="2882" y="2880"/>
                      <a:pt x="3347" y="2826"/>
                    </a:cubicBezTo>
                    <a:lnTo>
                      <a:pt x="3347" y="2826"/>
                    </a:lnTo>
                    <a:cubicBezTo>
                      <a:pt x="2989" y="3041"/>
                      <a:pt x="2667" y="3345"/>
                      <a:pt x="2434" y="3685"/>
                    </a:cubicBezTo>
                    <a:cubicBezTo>
                      <a:pt x="2421" y="3737"/>
                      <a:pt x="2456" y="3771"/>
                      <a:pt x="2490" y="3771"/>
                    </a:cubicBezTo>
                    <a:cubicBezTo>
                      <a:pt x="2502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76" y="2772"/>
                    </a:cubicBezTo>
                    <a:close/>
                    <a:moveTo>
                      <a:pt x="5190" y="4204"/>
                    </a:moveTo>
                    <a:lnTo>
                      <a:pt x="5190" y="4204"/>
                    </a:lnTo>
                    <a:cubicBezTo>
                      <a:pt x="6013" y="4437"/>
                      <a:pt x="6729" y="4956"/>
                      <a:pt x="7212" y="5636"/>
                    </a:cubicBezTo>
                    <a:cubicBezTo>
                      <a:pt x="7481" y="6011"/>
                      <a:pt x="7677" y="6423"/>
                      <a:pt x="7821" y="6852"/>
                    </a:cubicBezTo>
                    <a:cubicBezTo>
                      <a:pt x="7874" y="7031"/>
                      <a:pt x="7910" y="7210"/>
                      <a:pt x="7946" y="7389"/>
                    </a:cubicBezTo>
                    <a:cubicBezTo>
                      <a:pt x="7982" y="7586"/>
                      <a:pt x="7919" y="7644"/>
                      <a:pt x="7821" y="7644"/>
                    </a:cubicBezTo>
                    <a:cubicBezTo>
                      <a:pt x="7722" y="7644"/>
                      <a:pt x="7588" y="7586"/>
                      <a:pt x="7481" y="7550"/>
                    </a:cubicBezTo>
                    <a:cubicBezTo>
                      <a:pt x="6335" y="7264"/>
                      <a:pt x="5906" y="6101"/>
                      <a:pt x="5512" y="5045"/>
                    </a:cubicBezTo>
                    <a:lnTo>
                      <a:pt x="5512" y="5045"/>
                    </a:lnTo>
                    <a:cubicBezTo>
                      <a:pt x="5709" y="5242"/>
                      <a:pt x="5924" y="5457"/>
                      <a:pt x="6138" y="5636"/>
                    </a:cubicBezTo>
                    <a:cubicBezTo>
                      <a:pt x="6151" y="5644"/>
                      <a:pt x="6164" y="5647"/>
                      <a:pt x="6176" y="5647"/>
                    </a:cubicBezTo>
                    <a:cubicBezTo>
                      <a:pt x="6218" y="5647"/>
                      <a:pt x="6252" y="5606"/>
                      <a:pt x="6210" y="5564"/>
                    </a:cubicBezTo>
                    <a:cubicBezTo>
                      <a:pt x="5888" y="5242"/>
                      <a:pt x="5602" y="4902"/>
                      <a:pt x="5333" y="4544"/>
                    </a:cubicBezTo>
                    <a:cubicBezTo>
                      <a:pt x="5297" y="4437"/>
                      <a:pt x="5244" y="4311"/>
                      <a:pt x="5190" y="4204"/>
                    </a:cubicBezTo>
                    <a:close/>
                    <a:moveTo>
                      <a:pt x="3597" y="5636"/>
                    </a:moveTo>
                    <a:lnTo>
                      <a:pt x="3597" y="5636"/>
                    </a:lnTo>
                    <a:cubicBezTo>
                      <a:pt x="3293" y="6262"/>
                      <a:pt x="3078" y="6924"/>
                      <a:pt x="2774" y="7568"/>
                    </a:cubicBezTo>
                    <a:lnTo>
                      <a:pt x="2756" y="7568"/>
                    </a:lnTo>
                    <a:cubicBezTo>
                      <a:pt x="2398" y="8302"/>
                      <a:pt x="1772" y="8964"/>
                      <a:pt x="1199" y="9537"/>
                    </a:cubicBezTo>
                    <a:cubicBezTo>
                      <a:pt x="946" y="9771"/>
                      <a:pt x="668" y="9976"/>
                      <a:pt x="484" y="9976"/>
                    </a:cubicBezTo>
                    <a:cubicBezTo>
                      <a:pt x="317" y="9976"/>
                      <a:pt x="228" y="9808"/>
                      <a:pt x="305" y="9340"/>
                    </a:cubicBezTo>
                    <a:cubicBezTo>
                      <a:pt x="448" y="8749"/>
                      <a:pt x="680" y="8195"/>
                      <a:pt x="1020" y="7694"/>
                    </a:cubicBezTo>
                    <a:cubicBezTo>
                      <a:pt x="1539" y="6870"/>
                      <a:pt x="2291" y="6298"/>
                      <a:pt x="3078" y="5761"/>
                    </a:cubicBezTo>
                    <a:lnTo>
                      <a:pt x="3078" y="5761"/>
                    </a:lnTo>
                    <a:cubicBezTo>
                      <a:pt x="2542" y="6441"/>
                      <a:pt x="2058" y="7157"/>
                      <a:pt x="1647" y="7890"/>
                    </a:cubicBezTo>
                    <a:cubicBezTo>
                      <a:pt x="1621" y="7943"/>
                      <a:pt x="1652" y="7976"/>
                      <a:pt x="1692" y="7976"/>
                    </a:cubicBezTo>
                    <a:cubicBezTo>
                      <a:pt x="1706" y="7976"/>
                      <a:pt x="1722" y="7972"/>
                      <a:pt x="1736" y="7962"/>
                    </a:cubicBezTo>
                    <a:cubicBezTo>
                      <a:pt x="2255" y="7121"/>
                      <a:pt x="2882" y="6334"/>
                      <a:pt x="3597" y="5636"/>
                    </a:cubicBezTo>
                    <a:close/>
                    <a:moveTo>
                      <a:pt x="5102" y="8258"/>
                    </a:moveTo>
                    <a:cubicBezTo>
                      <a:pt x="6003" y="8258"/>
                      <a:pt x="6606" y="8881"/>
                      <a:pt x="7194" y="9519"/>
                    </a:cubicBezTo>
                    <a:cubicBezTo>
                      <a:pt x="7427" y="9805"/>
                      <a:pt x="7660" y="10091"/>
                      <a:pt x="7874" y="10396"/>
                    </a:cubicBezTo>
                    <a:cubicBezTo>
                      <a:pt x="7927" y="10484"/>
                      <a:pt x="8311" y="11130"/>
                      <a:pt x="8201" y="11130"/>
                    </a:cubicBezTo>
                    <a:cubicBezTo>
                      <a:pt x="8200" y="11130"/>
                      <a:pt x="8198" y="11130"/>
                      <a:pt x="8196" y="11129"/>
                    </a:cubicBezTo>
                    <a:cubicBezTo>
                      <a:pt x="7427" y="11094"/>
                      <a:pt x="6693" y="10575"/>
                      <a:pt x="6138" y="10091"/>
                    </a:cubicBezTo>
                    <a:cubicBezTo>
                      <a:pt x="5655" y="9680"/>
                      <a:pt x="5387" y="9179"/>
                      <a:pt x="5065" y="8696"/>
                    </a:cubicBezTo>
                    <a:lnTo>
                      <a:pt x="5065" y="8696"/>
                    </a:lnTo>
                    <a:cubicBezTo>
                      <a:pt x="5423" y="8964"/>
                      <a:pt x="5816" y="9197"/>
                      <a:pt x="6085" y="9376"/>
                    </a:cubicBezTo>
                    <a:cubicBezTo>
                      <a:pt x="6093" y="9381"/>
                      <a:pt x="6102" y="9384"/>
                      <a:pt x="6110" y="9384"/>
                    </a:cubicBezTo>
                    <a:cubicBezTo>
                      <a:pt x="6153" y="9384"/>
                      <a:pt x="6183" y="9316"/>
                      <a:pt x="6138" y="9286"/>
                    </a:cubicBezTo>
                    <a:cubicBezTo>
                      <a:pt x="5763" y="9036"/>
                      <a:pt x="5423" y="8767"/>
                      <a:pt x="5101" y="8463"/>
                    </a:cubicBezTo>
                    <a:cubicBezTo>
                      <a:pt x="5029" y="8409"/>
                      <a:pt x="4975" y="8338"/>
                      <a:pt x="4922" y="8266"/>
                    </a:cubicBezTo>
                    <a:cubicBezTo>
                      <a:pt x="4983" y="8261"/>
                      <a:pt x="5043" y="8258"/>
                      <a:pt x="5102" y="8258"/>
                    </a:cubicBezTo>
                    <a:close/>
                    <a:moveTo>
                      <a:pt x="3311" y="9751"/>
                    </a:moveTo>
                    <a:cubicBezTo>
                      <a:pt x="2864" y="10431"/>
                      <a:pt x="2488" y="11183"/>
                      <a:pt x="2094" y="11863"/>
                    </a:cubicBezTo>
                    <a:cubicBezTo>
                      <a:pt x="2068" y="11914"/>
                      <a:pt x="2107" y="11956"/>
                      <a:pt x="2151" y="11956"/>
                    </a:cubicBezTo>
                    <a:cubicBezTo>
                      <a:pt x="2168" y="11956"/>
                      <a:pt x="2186" y="11950"/>
                      <a:pt x="2202" y="11935"/>
                    </a:cubicBezTo>
                    <a:cubicBezTo>
                      <a:pt x="2595" y="11273"/>
                      <a:pt x="3007" y="10646"/>
                      <a:pt x="3436" y="10020"/>
                    </a:cubicBezTo>
                    <a:lnTo>
                      <a:pt x="3436" y="10020"/>
                    </a:lnTo>
                    <a:cubicBezTo>
                      <a:pt x="3222" y="11648"/>
                      <a:pt x="2792" y="13008"/>
                      <a:pt x="1360" y="14046"/>
                    </a:cubicBezTo>
                    <a:cubicBezTo>
                      <a:pt x="1270" y="14113"/>
                      <a:pt x="1201" y="14143"/>
                      <a:pt x="1150" y="14143"/>
                    </a:cubicBezTo>
                    <a:cubicBezTo>
                      <a:pt x="736" y="14143"/>
                      <a:pt x="1501" y="12170"/>
                      <a:pt x="1629" y="11899"/>
                    </a:cubicBezTo>
                    <a:cubicBezTo>
                      <a:pt x="2023" y="11022"/>
                      <a:pt x="2720" y="10449"/>
                      <a:pt x="3311" y="9751"/>
                    </a:cubicBezTo>
                    <a:close/>
                    <a:moveTo>
                      <a:pt x="5072" y="12088"/>
                    </a:moveTo>
                    <a:cubicBezTo>
                      <a:pt x="6058" y="12088"/>
                      <a:pt x="7012" y="13165"/>
                      <a:pt x="7391" y="13939"/>
                    </a:cubicBezTo>
                    <a:lnTo>
                      <a:pt x="7391" y="13957"/>
                    </a:lnTo>
                    <a:cubicBezTo>
                      <a:pt x="7445" y="14064"/>
                      <a:pt x="7642" y="14583"/>
                      <a:pt x="7498" y="14583"/>
                    </a:cubicBezTo>
                    <a:cubicBezTo>
                      <a:pt x="7051" y="14565"/>
                      <a:pt x="6640" y="14279"/>
                      <a:pt x="6317" y="14011"/>
                    </a:cubicBezTo>
                    <a:cubicBezTo>
                      <a:pt x="5816" y="13599"/>
                      <a:pt x="5512" y="13026"/>
                      <a:pt x="5101" y="12543"/>
                    </a:cubicBezTo>
                    <a:lnTo>
                      <a:pt x="5101" y="12543"/>
                    </a:lnTo>
                    <a:cubicBezTo>
                      <a:pt x="5423" y="12776"/>
                      <a:pt x="5763" y="12990"/>
                      <a:pt x="6085" y="13205"/>
                    </a:cubicBezTo>
                    <a:cubicBezTo>
                      <a:pt x="6095" y="13212"/>
                      <a:pt x="6105" y="13215"/>
                      <a:pt x="6113" y="13215"/>
                    </a:cubicBezTo>
                    <a:cubicBezTo>
                      <a:pt x="6150" y="13215"/>
                      <a:pt x="6167" y="13163"/>
                      <a:pt x="6138" y="13134"/>
                    </a:cubicBezTo>
                    <a:cubicBezTo>
                      <a:pt x="5745" y="12847"/>
                      <a:pt x="5333" y="12561"/>
                      <a:pt x="4957" y="12257"/>
                    </a:cubicBezTo>
                    <a:cubicBezTo>
                      <a:pt x="4922" y="12203"/>
                      <a:pt x="4868" y="12167"/>
                      <a:pt x="4814" y="12114"/>
                    </a:cubicBezTo>
                    <a:cubicBezTo>
                      <a:pt x="4900" y="12096"/>
                      <a:pt x="4986" y="12088"/>
                      <a:pt x="5072" y="12088"/>
                    </a:cubicBezTo>
                    <a:close/>
                    <a:moveTo>
                      <a:pt x="3436" y="14082"/>
                    </a:moveTo>
                    <a:lnTo>
                      <a:pt x="3436" y="14082"/>
                    </a:lnTo>
                    <a:cubicBezTo>
                      <a:pt x="3454" y="15227"/>
                      <a:pt x="3186" y="16337"/>
                      <a:pt x="2649" y="17339"/>
                    </a:cubicBezTo>
                    <a:lnTo>
                      <a:pt x="2667" y="17339"/>
                    </a:lnTo>
                    <a:cubicBezTo>
                      <a:pt x="2506" y="17643"/>
                      <a:pt x="2273" y="17894"/>
                      <a:pt x="1987" y="18091"/>
                    </a:cubicBezTo>
                    <a:cubicBezTo>
                      <a:pt x="1986" y="18091"/>
                      <a:pt x="1985" y="18091"/>
                      <a:pt x="1985" y="18091"/>
                    </a:cubicBezTo>
                    <a:cubicBezTo>
                      <a:pt x="1934" y="18091"/>
                      <a:pt x="1987" y="16746"/>
                      <a:pt x="2040" y="16587"/>
                    </a:cubicBezTo>
                    <a:cubicBezTo>
                      <a:pt x="2219" y="15907"/>
                      <a:pt x="2613" y="15335"/>
                      <a:pt x="2989" y="14762"/>
                    </a:cubicBezTo>
                    <a:lnTo>
                      <a:pt x="2989" y="14762"/>
                    </a:lnTo>
                    <a:cubicBezTo>
                      <a:pt x="2846" y="15227"/>
                      <a:pt x="2703" y="15693"/>
                      <a:pt x="2542" y="16104"/>
                    </a:cubicBezTo>
                    <a:cubicBezTo>
                      <a:pt x="2531" y="16148"/>
                      <a:pt x="2559" y="16171"/>
                      <a:pt x="2587" y="16171"/>
                    </a:cubicBezTo>
                    <a:cubicBezTo>
                      <a:pt x="2606" y="16171"/>
                      <a:pt x="2624" y="16161"/>
                      <a:pt x="2631" y="16140"/>
                    </a:cubicBezTo>
                    <a:cubicBezTo>
                      <a:pt x="2917" y="15460"/>
                      <a:pt x="3150" y="14762"/>
                      <a:pt x="3436" y="14082"/>
                    </a:cubicBezTo>
                    <a:close/>
                    <a:moveTo>
                      <a:pt x="4707" y="15102"/>
                    </a:moveTo>
                    <a:cubicBezTo>
                      <a:pt x="5745" y="15156"/>
                      <a:pt x="6192" y="16086"/>
                      <a:pt x="6568" y="16927"/>
                    </a:cubicBezTo>
                    <a:cubicBezTo>
                      <a:pt x="6675" y="17160"/>
                      <a:pt x="6818" y="17375"/>
                      <a:pt x="6962" y="17607"/>
                    </a:cubicBezTo>
                    <a:cubicBezTo>
                      <a:pt x="7101" y="17845"/>
                      <a:pt x="7198" y="18203"/>
                      <a:pt x="7002" y="18203"/>
                    </a:cubicBezTo>
                    <a:cubicBezTo>
                      <a:pt x="6948" y="18203"/>
                      <a:pt x="6870" y="18175"/>
                      <a:pt x="6765" y="18108"/>
                    </a:cubicBezTo>
                    <a:cubicBezTo>
                      <a:pt x="6353" y="17822"/>
                      <a:pt x="5977" y="17482"/>
                      <a:pt x="5673" y="17106"/>
                    </a:cubicBezTo>
                    <a:cubicBezTo>
                      <a:pt x="5458" y="16892"/>
                      <a:pt x="5279" y="16659"/>
                      <a:pt x="5136" y="16408"/>
                    </a:cubicBezTo>
                    <a:cubicBezTo>
                      <a:pt x="5011" y="16140"/>
                      <a:pt x="4922" y="15872"/>
                      <a:pt x="4850" y="15603"/>
                    </a:cubicBezTo>
                    <a:lnTo>
                      <a:pt x="4850" y="15603"/>
                    </a:lnTo>
                    <a:cubicBezTo>
                      <a:pt x="5083" y="15907"/>
                      <a:pt x="5297" y="16194"/>
                      <a:pt x="5530" y="16498"/>
                    </a:cubicBezTo>
                    <a:cubicBezTo>
                      <a:pt x="5537" y="16504"/>
                      <a:pt x="5548" y="16509"/>
                      <a:pt x="5559" y="16509"/>
                    </a:cubicBezTo>
                    <a:cubicBezTo>
                      <a:pt x="5578" y="16509"/>
                      <a:pt x="5595" y="16496"/>
                      <a:pt x="5584" y="16462"/>
                    </a:cubicBezTo>
                    <a:cubicBezTo>
                      <a:pt x="5423" y="16086"/>
                      <a:pt x="5208" y="15746"/>
                      <a:pt x="4939" y="15442"/>
                    </a:cubicBezTo>
                    <a:cubicBezTo>
                      <a:pt x="4868" y="15335"/>
                      <a:pt x="4778" y="15227"/>
                      <a:pt x="4707" y="15102"/>
                    </a:cubicBezTo>
                    <a:close/>
                    <a:moveTo>
                      <a:pt x="4707" y="17124"/>
                    </a:moveTo>
                    <a:cubicBezTo>
                      <a:pt x="5065" y="17554"/>
                      <a:pt x="5405" y="18019"/>
                      <a:pt x="5709" y="18484"/>
                    </a:cubicBezTo>
                    <a:cubicBezTo>
                      <a:pt x="5906" y="18860"/>
                      <a:pt x="6031" y="19272"/>
                      <a:pt x="6067" y="19701"/>
                    </a:cubicBezTo>
                    <a:cubicBezTo>
                      <a:pt x="6097" y="19925"/>
                      <a:pt x="6024" y="20003"/>
                      <a:pt x="5913" y="20003"/>
                    </a:cubicBezTo>
                    <a:cubicBezTo>
                      <a:pt x="5758" y="20003"/>
                      <a:pt x="5530" y="19852"/>
                      <a:pt x="5405" y="19737"/>
                    </a:cubicBezTo>
                    <a:cubicBezTo>
                      <a:pt x="4725" y="19182"/>
                      <a:pt x="4725" y="18341"/>
                      <a:pt x="4725" y="17554"/>
                    </a:cubicBezTo>
                    <a:lnTo>
                      <a:pt x="4725" y="17554"/>
                    </a:lnTo>
                    <a:cubicBezTo>
                      <a:pt x="4743" y="17625"/>
                      <a:pt x="4761" y="17715"/>
                      <a:pt x="4796" y="17786"/>
                    </a:cubicBezTo>
                    <a:lnTo>
                      <a:pt x="4796" y="17912"/>
                    </a:lnTo>
                    <a:lnTo>
                      <a:pt x="4814" y="17912"/>
                    </a:lnTo>
                    <a:lnTo>
                      <a:pt x="4814" y="17840"/>
                    </a:lnTo>
                    <a:cubicBezTo>
                      <a:pt x="4832" y="17947"/>
                      <a:pt x="4868" y="18055"/>
                      <a:pt x="4904" y="18144"/>
                    </a:cubicBezTo>
                    <a:cubicBezTo>
                      <a:pt x="4911" y="18167"/>
                      <a:pt x="4928" y="18177"/>
                      <a:pt x="4944" y="18177"/>
                    </a:cubicBezTo>
                    <a:cubicBezTo>
                      <a:pt x="4966" y="18177"/>
                      <a:pt x="4986" y="18158"/>
                      <a:pt x="4975" y="18126"/>
                    </a:cubicBezTo>
                    <a:cubicBezTo>
                      <a:pt x="4886" y="17804"/>
                      <a:pt x="4796" y="17482"/>
                      <a:pt x="4707" y="17142"/>
                    </a:cubicBezTo>
                    <a:lnTo>
                      <a:pt x="4707" y="17124"/>
                    </a:lnTo>
                    <a:close/>
                    <a:moveTo>
                      <a:pt x="4009" y="17124"/>
                    </a:moveTo>
                    <a:cubicBezTo>
                      <a:pt x="4277" y="18144"/>
                      <a:pt x="4403" y="19272"/>
                      <a:pt x="3937" y="20256"/>
                    </a:cubicBezTo>
                    <a:cubicBezTo>
                      <a:pt x="3860" y="20416"/>
                      <a:pt x="3796" y="20478"/>
                      <a:pt x="3744" y="20478"/>
                    </a:cubicBezTo>
                    <a:cubicBezTo>
                      <a:pt x="3614" y="20478"/>
                      <a:pt x="3556" y="20102"/>
                      <a:pt x="3544" y="19898"/>
                    </a:cubicBezTo>
                    <a:cubicBezTo>
                      <a:pt x="3544" y="19612"/>
                      <a:pt x="3579" y="19343"/>
                      <a:pt x="3597" y="19075"/>
                    </a:cubicBezTo>
                    <a:cubicBezTo>
                      <a:pt x="3633" y="18610"/>
                      <a:pt x="3705" y="18144"/>
                      <a:pt x="3812" y="17679"/>
                    </a:cubicBezTo>
                    <a:lnTo>
                      <a:pt x="3812" y="17679"/>
                    </a:lnTo>
                    <a:cubicBezTo>
                      <a:pt x="3776" y="17930"/>
                      <a:pt x="3794" y="18162"/>
                      <a:pt x="3848" y="18395"/>
                    </a:cubicBezTo>
                    <a:cubicBezTo>
                      <a:pt x="3848" y="18395"/>
                      <a:pt x="3866" y="18395"/>
                      <a:pt x="3866" y="18413"/>
                    </a:cubicBezTo>
                    <a:lnTo>
                      <a:pt x="3884" y="18413"/>
                    </a:lnTo>
                    <a:cubicBezTo>
                      <a:pt x="3902" y="18395"/>
                      <a:pt x="3902" y="18395"/>
                      <a:pt x="3902" y="18395"/>
                    </a:cubicBezTo>
                    <a:cubicBezTo>
                      <a:pt x="4009" y="18126"/>
                      <a:pt x="3955" y="17697"/>
                      <a:pt x="3973" y="17428"/>
                    </a:cubicBezTo>
                    <a:cubicBezTo>
                      <a:pt x="3973" y="17321"/>
                      <a:pt x="3991" y="17232"/>
                      <a:pt x="4009" y="17124"/>
                    </a:cubicBezTo>
                    <a:close/>
                    <a:moveTo>
                      <a:pt x="5480" y="0"/>
                    </a:moveTo>
                    <a:cubicBezTo>
                      <a:pt x="5455" y="0"/>
                      <a:pt x="5430" y="16"/>
                      <a:pt x="5423" y="52"/>
                    </a:cubicBezTo>
                    <a:cubicBezTo>
                      <a:pt x="5154" y="750"/>
                      <a:pt x="4939" y="1466"/>
                      <a:pt x="4796" y="2200"/>
                    </a:cubicBezTo>
                    <a:cubicBezTo>
                      <a:pt x="4492" y="2307"/>
                      <a:pt x="4206" y="2414"/>
                      <a:pt x="3937" y="2540"/>
                    </a:cubicBezTo>
                    <a:cubicBezTo>
                      <a:pt x="3132" y="2629"/>
                      <a:pt x="2345" y="2647"/>
                      <a:pt x="1700" y="3220"/>
                    </a:cubicBezTo>
                    <a:cubicBezTo>
                      <a:pt x="1056" y="3775"/>
                      <a:pt x="645" y="4508"/>
                      <a:pt x="287" y="5313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58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18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70" y="2665"/>
                      <a:pt x="4170" y="2611"/>
                    </a:cubicBezTo>
                    <a:cubicBezTo>
                      <a:pt x="4349" y="2540"/>
                      <a:pt x="4528" y="2468"/>
                      <a:pt x="4707" y="2414"/>
                    </a:cubicBezTo>
                    <a:lnTo>
                      <a:pt x="4707" y="2414"/>
                    </a:lnTo>
                    <a:cubicBezTo>
                      <a:pt x="4582" y="3112"/>
                      <a:pt x="4474" y="3828"/>
                      <a:pt x="4403" y="4544"/>
                    </a:cubicBezTo>
                    <a:cubicBezTo>
                      <a:pt x="4027" y="4777"/>
                      <a:pt x="3669" y="5081"/>
                      <a:pt x="3383" y="5403"/>
                    </a:cubicBezTo>
                    <a:lnTo>
                      <a:pt x="3365" y="5403"/>
                    </a:lnTo>
                    <a:cubicBezTo>
                      <a:pt x="1468" y="6190"/>
                      <a:pt x="36" y="8195"/>
                      <a:pt x="0" y="10235"/>
                    </a:cubicBezTo>
                    <a:cubicBezTo>
                      <a:pt x="0" y="10288"/>
                      <a:pt x="54" y="10342"/>
                      <a:pt x="108" y="10342"/>
                    </a:cubicBezTo>
                    <a:cubicBezTo>
                      <a:pt x="1020" y="10253"/>
                      <a:pt x="1683" y="9411"/>
                      <a:pt x="2202" y="8749"/>
                    </a:cubicBezTo>
                    <a:cubicBezTo>
                      <a:pt x="3025" y="7729"/>
                      <a:pt x="3383" y="6530"/>
                      <a:pt x="3884" y="5349"/>
                    </a:cubicBezTo>
                    <a:lnTo>
                      <a:pt x="4385" y="4830"/>
                    </a:lnTo>
                    <a:lnTo>
                      <a:pt x="4385" y="4830"/>
                    </a:lnTo>
                    <a:cubicBezTo>
                      <a:pt x="4259" y="6155"/>
                      <a:pt x="4206" y="7479"/>
                      <a:pt x="4116" y="8749"/>
                    </a:cubicBezTo>
                    <a:cubicBezTo>
                      <a:pt x="3902" y="8982"/>
                      <a:pt x="3687" y="9215"/>
                      <a:pt x="3508" y="9483"/>
                    </a:cubicBezTo>
                    <a:cubicBezTo>
                      <a:pt x="3496" y="9448"/>
                      <a:pt x="3462" y="9429"/>
                      <a:pt x="3430" y="9429"/>
                    </a:cubicBezTo>
                    <a:cubicBezTo>
                      <a:pt x="3412" y="9429"/>
                      <a:pt x="3395" y="9435"/>
                      <a:pt x="3383" y="9447"/>
                    </a:cubicBezTo>
                    <a:cubicBezTo>
                      <a:pt x="1915" y="10646"/>
                      <a:pt x="627" y="12507"/>
                      <a:pt x="788" y="14476"/>
                    </a:cubicBezTo>
                    <a:cubicBezTo>
                      <a:pt x="788" y="14546"/>
                      <a:pt x="854" y="14594"/>
                      <a:pt x="917" y="14594"/>
                    </a:cubicBezTo>
                    <a:cubicBezTo>
                      <a:pt x="935" y="14594"/>
                      <a:pt x="951" y="14591"/>
                      <a:pt x="967" y="14583"/>
                    </a:cubicBezTo>
                    <a:cubicBezTo>
                      <a:pt x="2667" y="13581"/>
                      <a:pt x="3687" y="11720"/>
                      <a:pt x="3615" y="9751"/>
                    </a:cubicBezTo>
                    <a:lnTo>
                      <a:pt x="4098" y="9036"/>
                    </a:lnTo>
                    <a:lnTo>
                      <a:pt x="4098" y="9036"/>
                    </a:lnTo>
                    <a:cubicBezTo>
                      <a:pt x="4027" y="10217"/>
                      <a:pt x="3973" y="11398"/>
                      <a:pt x="4009" y="12579"/>
                    </a:cubicBezTo>
                    <a:cubicBezTo>
                      <a:pt x="3669" y="13008"/>
                      <a:pt x="3400" y="13509"/>
                      <a:pt x="3222" y="14028"/>
                    </a:cubicBezTo>
                    <a:cubicBezTo>
                      <a:pt x="2291" y="15263"/>
                      <a:pt x="1414" y="16677"/>
                      <a:pt x="1790" y="18252"/>
                    </a:cubicBezTo>
                    <a:cubicBezTo>
                      <a:pt x="1803" y="18304"/>
                      <a:pt x="1854" y="18337"/>
                      <a:pt x="1902" y="18337"/>
                    </a:cubicBezTo>
                    <a:cubicBezTo>
                      <a:pt x="1920" y="18337"/>
                      <a:pt x="1937" y="18333"/>
                      <a:pt x="1951" y="18323"/>
                    </a:cubicBezTo>
                    <a:cubicBezTo>
                      <a:pt x="3222" y="17643"/>
                      <a:pt x="3884" y="15174"/>
                      <a:pt x="3544" y="13814"/>
                    </a:cubicBezTo>
                    <a:cubicBezTo>
                      <a:pt x="3687" y="13492"/>
                      <a:pt x="3830" y="13169"/>
                      <a:pt x="4009" y="12865"/>
                    </a:cubicBezTo>
                    <a:cubicBezTo>
                      <a:pt x="4027" y="13671"/>
                      <a:pt x="4098" y="14458"/>
                      <a:pt x="4206" y="15245"/>
                    </a:cubicBezTo>
                    <a:cubicBezTo>
                      <a:pt x="4063" y="15711"/>
                      <a:pt x="3955" y="16212"/>
                      <a:pt x="3919" y="16713"/>
                    </a:cubicBezTo>
                    <a:cubicBezTo>
                      <a:pt x="3884" y="16713"/>
                      <a:pt x="3866" y="16731"/>
                      <a:pt x="3848" y="16766"/>
                    </a:cubicBezTo>
                    <a:cubicBezTo>
                      <a:pt x="3562" y="17500"/>
                      <a:pt x="3400" y="18287"/>
                      <a:pt x="3347" y="19075"/>
                    </a:cubicBezTo>
                    <a:cubicBezTo>
                      <a:pt x="3311" y="19647"/>
                      <a:pt x="3222" y="20292"/>
                      <a:pt x="3508" y="20829"/>
                    </a:cubicBezTo>
                    <a:cubicBezTo>
                      <a:pt x="3529" y="20860"/>
                      <a:pt x="3562" y="20879"/>
                      <a:pt x="3596" y="20879"/>
                    </a:cubicBezTo>
                    <a:cubicBezTo>
                      <a:pt x="3621" y="20879"/>
                      <a:pt x="3646" y="20869"/>
                      <a:pt x="3669" y="20846"/>
                    </a:cubicBezTo>
                    <a:cubicBezTo>
                      <a:pt x="4653" y="19862"/>
                      <a:pt x="4599" y="17947"/>
                      <a:pt x="4045" y="16748"/>
                    </a:cubicBezTo>
                    <a:cubicBezTo>
                      <a:pt x="4063" y="16552"/>
                      <a:pt x="4098" y="16337"/>
                      <a:pt x="4152" y="16122"/>
                    </a:cubicBezTo>
                    <a:cubicBezTo>
                      <a:pt x="4188" y="15997"/>
                      <a:pt x="4242" y="15854"/>
                      <a:pt x="4277" y="15728"/>
                    </a:cubicBezTo>
                    <a:cubicBezTo>
                      <a:pt x="4349" y="16104"/>
                      <a:pt x="4438" y="16480"/>
                      <a:pt x="4528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22" y="19612"/>
                      <a:pt x="5405" y="20166"/>
                      <a:pt x="6156" y="20238"/>
                    </a:cubicBezTo>
                    <a:cubicBezTo>
                      <a:pt x="6210" y="20238"/>
                      <a:pt x="6246" y="20184"/>
                      <a:pt x="6246" y="20149"/>
                    </a:cubicBezTo>
                    <a:cubicBezTo>
                      <a:pt x="6282" y="18860"/>
                      <a:pt x="5619" y="17786"/>
                      <a:pt x="4707" y="16927"/>
                    </a:cubicBezTo>
                    <a:lnTo>
                      <a:pt x="4707" y="16766"/>
                    </a:lnTo>
                    <a:cubicBezTo>
                      <a:pt x="4707" y="16731"/>
                      <a:pt x="4671" y="16695"/>
                      <a:pt x="4617" y="16695"/>
                    </a:cubicBezTo>
                    <a:cubicBezTo>
                      <a:pt x="4528" y="16265"/>
                      <a:pt x="4456" y="15836"/>
                      <a:pt x="4403" y="15406"/>
                    </a:cubicBezTo>
                    <a:cubicBezTo>
                      <a:pt x="4403" y="15335"/>
                      <a:pt x="4421" y="15263"/>
                      <a:pt x="4421" y="15209"/>
                    </a:cubicBezTo>
                    <a:cubicBezTo>
                      <a:pt x="4421" y="15156"/>
                      <a:pt x="4403" y="15120"/>
                      <a:pt x="4367" y="15120"/>
                    </a:cubicBezTo>
                    <a:cubicBezTo>
                      <a:pt x="4367" y="15031"/>
                      <a:pt x="4349" y="14941"/>
                      <a:pt x="4331" y="14852"/>
                    </a:cubicBezTo>
                    <a:lnTo>
                      <a:pt x="4331" y="14852"/>
                    </a:lnTo>
                    <a:cubicBezTo>
                      <a:pt x="4421" y="14995"/>
                      <a:pt x="4510" y="15120"/>
                      <a:pt x="4599" y="15245"/>
                    </a:cubicBezTo>
                    <a:lnTo>
                      <a:pt x="4725" y="15406"/>
                    </a:lnTo>
                    <a:cubicBezTo>
                      <a:pt x="4689" y="15424"/>
                      <a:pt x="4671" y="15460"/>
                      <a:pt x="4671" y="15496"/>
                    </a:cubicBezTo>
                    <a:cubicBezTo>
                      <a:pt x="4778" y="16337"/>
                      <a:pt x="5244" y="16945"/>
                      <a:pt x="5816" y="17518"/>
                    </a:cubicBezTo>
                    <a:cubicBezTo>
                      <a:pt x="6020" y="17738"/>
                      <a:pt x="6638" y="18439"/>
                      <a:pt x="7064" y="18439"/>
                    </a:cubicBezTo>
                    <a:cubicBezTo>
                      <a:pt x="7124" y="18439"/>
                      <a:pt x="7179" y="18426"/>
                      <a:pt x="7230" y="18395"/>
                    </a:cubicBezTo>
                    <a:cubicBezTo>
                      <a:pt x="7731" y="18126"/>
                      <a:pt x="6872" y="17106"/>
                      <a:pt x="6729" y="16838"/>
                    </a:cubicBezTo>
                    <a:cubicBezTo>
                      <a:pt x="6375" y="16062"/>
                      <a:pt x="5861" y="14983"/>
                      <a:pt x="4888" y="14983"/>
                    </a:cubicBezTo>
                    <a:cubicBezTo>
                      <a:pt x="4829" y="14983"/>
                      <a:pt x="4769" y="14987"/>
                      <a:pt x="4707" y="14995"/>
                    </a:cubicBezTo>
                    <a:cubicBezTo>
                      <a:pt x="4689" y="14995"/>
                      <a:pt x="4671" y="15013"/>
                      <a:pt x="4671" y="15031"/>
                    </a:cubicBezTo>
                    <a:cubicBezTo>
                      <a:pt x="4617" y="14959"/>
                      <a:pt x="4564" y="14887"/>
                      <a:pt x="4528" y="14816"/>
                    </a:cubicBezTo>
                    <a:cubicBezTo>
                      <a:pt x="4421" y="14673"/>
                      <a:pt x="4367" y="14512"/>
                      <a:pt x="4277" y="14368"/>
                    </a:cubicBezTo>
                    <a:cubicBezTo>
                      <a:pt x="4206" y="13456"/>
                      <a:pt x="4170" y="12525"/>
                      <a:pt x="4206" y="11613"/>
                    </a:cubicBezTo>
                    <a:lnTo>
                      <a:pt x="4206" y="11613"/>
                    </a:lnTo>
                    <a:cubicBezTo>
                      <a:pt x="4349" y="11845"/>
                      <a:pt x="4510" y="12042"/>
                      <a:pt x="4725" y="12221"/>
                    </a:cubicBezTo>
                    <a:cubicBezTo>
                      <a:pt x="4778" y="12275"/>
                      <a:pt x="4832" y="12310"/>
                      <a:pt x="4904" y="12364"/>
                    </a:cubicBezTo>
                    <a:cubicBezTo>
                      <a:pt x="4850" y="12382"/>
                      <a:pt x="4832" y="12436"/>
                      <a:pt x="4850" y="12489"/>
                    </a:cubicBezTo>
                    <a:cubicBezTo>
                      <a:pt x="5279" y="13527"/>
                      <a:pt x="6461" y="14762"/>
                      <a:pt x="7660" y="14816"/>
                    </a:cubicBezTo>
                    <a:cubicBezTo>
                      <a:pt x="7713" y="14816"/>
                      <a:pt x="7749" y="14762"/>
                      <a:pt x="7767" y="14708"/>
                    </a:cubicBezTo>
                    <a:cubicBezTo>
                      <a:pt x="7877" y="13640"/>
                      <a:pt x="6442" y="11937"/>
                      <a:pt x="5230" y="11937"/>
                    </a:cubicBezTo>
                    <a:cubicBezTo>
                      <a:pt x="5062" y="11937"/>
                      <a:pt x="4898" y="11970"/>
                      <a:pt x="4743" y="12042"/>
                    </a:cubicBezTo>
                    <a:cubicBezTo>
                      <a:pt x="4653" y="11935"/>
                      <a:pt x="4564" y="11845"/>
                      <a:pt x="4492" y="11738"/>
                    </a:cubicBezTo>
                    <a:cubicBezTo>
                      <a:pt x="4367" y="11541"/>
                      <a:pt x="4313" y="11326"/>
                      <a:pt x="4206" y="11129"/>
                    </a:cubicBezTo>
                    <a:cubicBezTo>
                      <a:pt x="4224" y="10557"/>
                      <a:pt x="4259" y="9984"/>
                      <a:pt x="4295" y="9411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0"/>
                      <a:pt x="4403" y="8016"/>
                    </a:cubicBezTo>
                    <a:cubicBezTo>
                      <a:pt x="4492" y="8177"/>
                      <a:pt x="4599" y="8302"/>
                      <a:pt x="4725" y="8427"/>
                    </a:cubicBezTo>
                    <a:cubicBezTo>
                      <a:pt x="4725" y="8427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38" y="10414"/>
                    </a:cubicBezTo>
                    <a:cubicBezTo>
                      <a:pt x="6724" y="10913"/>
                      <a:pt x="7492" y="11346"/>
                      <a:pt x="8282" y="11346"/>
                    </a:cubicBezTo>
                    <a:cubicBezTo>
                      <a:pt x="8313" y="11346"/>
                      <a:pt x="8344" y="11345"/>
                      <a:pt x="8375" y="11344"/>
                    </a:cubicBezTo>
                    <a:cubicBezTo>
                      <a:pt x="8429" y="11344"/>
                      <a:pt x="8465" y="11290"/>
                      <a:pt x="8465" y="11237"/>
                    </a:cubicBezTo>
                    <a:cubicBezTo>
                      <a:pt x="8322" y="10431"/>
                      <a:pt x="7642" y="9751"/>
                      <a:pt x="7123" y="9179"/>
                    </a:cubicBezTo>
                    <a:cubicBezTo>
                      <a:pt x="6592" y="8586"/>
                      <a:pt x="5979" y="8128"/>
                      <a:pt x="5202" y="8128"/>
                    </a:cubicBezTo>
                    <a:cubicBezTo>
                      <a:pt x="5088" y="8128"/>
                      <a:pt x="4971" y="8138"/>
                      <a:pt x="4850" y="8159"/>
                    </a:cubicBezTo>
                    <a:cubicBezTo>
                      <a:pt x="4707" y="7926"/>
                      <a:pt x="4582" y="7694"/>
                      <a:pt x="4474" y="7461"/>
                    </a:cubicBezTo>
                    <a:cubicBezTo>
                      <a:pt x="4564" y="6298"/>
                      <a:pt x="4671" y="5135"/>
                      <a:pt x="4832" y="3971"/>
                    </a:cubicBezTo>
                    <a:cubicBezTo>
                      <a:pt x="4886" y="4150"/>
                      <a:pt x="4975" y="4329"/>
                      <a:pt x="5083" y="4472"/>
                    </a:cubicBezTo>
                    <a:cubicBezTo>
                      <a:pt x="5190" y="5224"/>
                      <a:pt x="5637" y="6047"/>
                      <a:pt x="6031" y="6638"/>
                    </a:cubicBezTo>
                    <a:cubicBezTo>
                      <a:pt x="6506" y="7342"/>
                      <a:pt x="7189" y="7855"/>
                      <a:pt x="8062" y="7855"/>
                    </a:cubicBezTo>
                    <a:cubicBezTo>
                      <a:pt x="8077" y="7855"/>
                      <a:pt x="8092" y="7855"/>
                      <a:pt x="8107" y="7855"/>
                    </a:cubicBezTo>
                    <a:cubicBezTo>
                      <a:pt x="8114" y="7857"/>
                      <a:pt x="8121" y="7858"/>
                      <a:pt x="8128" y="7858"/>
                    </a:cubicBezTo>
                    <a:cubicBezTo>
                      <a:pt x="8174" y="7858"/>
                      <a:pt x="8214" y="7812"/>
                      <a:pt x="8214" y="7765"/>
                    </a:cubicBezTo>
                    <a:cubicBezTo>
                      <a:pt x="8125" y="6172"/>
                      <a:pt x="6836" y="4115"/>
                      <a:pt x="5083" y="4079"/>
                    </a:cubicBezTo>
                    <a:cubicBezTo>
                      <a:pt x="4993" y="3882"/>
                      <a:pt x="4939" y="3667"/>
                      <a:pt x="4904" y="3434"/>
                    </a:cubicBezTo>
                    <a:cubicBezTo>
                      <a:pt x="5065" y="2307"/>
                      <a:pt x="5279" y="1198"/>
                      <a:pt x="5548" y="88"/>
                    </a:cubicBezTo>
                    <a:cubicBezTo>
                      <a:pt x="5559" y="35"/>
                      <a:pt x="5518" y="0"/>
                      <a:pt x="548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2"/>
              <p:cNvSpPr/>
              <p:nvPr/>
            </p:nvSpPr>
            <p:spPr>
              <a:xfrm>
                <a:off x="4622200" y="2790425"/>
                <a:ext cx="548750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7" extrusionOk="0">
                    <a:moveTo>
                      <a:pt x="12321" y="969"/>
                    </a:moveTo>
                    <a:cubicBezTo>
                      <a:pt x="12436" y="969"/>
                      <a:pt x="12321" y="1674"/>
                      <a:pt x="12304" y="1726"/>
                    </a:cubicBezTo>
                    <a:cubicBezTo>
                      <a:pt x="12196" y="2048"/>
                      <a:pt x="12053" y="2352"/>
                      <a:pt x="11856" y="2620"/>
                    </a:cubicBezTo>
                    <a:cubicBezTo>
                      <a:pt x="11606" y="3032"/>
                      <a:pt x="11266" y="3372"/>
                      <a:pt x="10872" y="3622"/>
                    </a:cubicBezTo>
                    <a:cubicBezTo>
                      <a:pt x="11301" y="3265"/>
                      <a:pt x="11677" y="2853"/>
                      <a:pt x="11964" y="2388"/>
                    </a:cubicBezTo>
                    <a:cubicBezTo>
                      <a:pt x="12107" y="2137"/>
                      <a:pt x="12196" y="1869"/>
                      <a:pt x="12214" y="1582"/>
                    </a:cubicBezTo>
                    <a:cubicBezTo>
                      <a:pt x="12232" y="1386"/>
                      <a:pt x="12268" y="1171"/>
                      <a:pt x="12286" y="974"/>
                    </a:cubicBezTo>
                    <a:lnTo>
                      <a:pt x="12304" y="974"/>
                    </a:lnTo>
                    <a:cubicBezTo>
                      <a:pt x="12310" y="971"/>
                      <a:pt x="12316" y="969"/>
                      <a:pt x="12321" y="969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6" y="443"/>
                      <a:pt x="9261" y="652"/>
                    </a:cubicBezTo>
                    <a:cubicBezTo>
                      <a:pt x="9977" y="1582"/>
                      <a:pt x="10067" y="2602"/>
                      <a:pt x="9941" y="3712"/>
                    </a:cubicBezTo>
                    <a:cubicBezTo>
                      <a:pt x="9888" y="3569"/>
                      <a:pt x="9816" y="3426"/>
                      <a:pt x="9709" y="3318"/>
                    </a:cubicBezTo>
                    <a:cubicBezTo>
                      <a:pt x="9697" y="3300"/>
                      <a:pt x="9681" y="3292"/>
                      <a:pt x="9665" y="3292"/>
                    </a:cubicBezTo>
                    <a:cubicBezTo>
                      <a:pt x="9633" y="3292"/>
                      <a:pt x="9601" y="3324"/>
                      <a:pt x="9601" y="3372"/>
                    </a:cubicBezTo>
                    <a:lnTo>
                      <a:pt x="9601" y="3444"/>
                    </a:lnTo>
                    <a:cubicBezTo>
                      <a:pt x="9458" y="3068"/>
                      <a:pt x="9244" y="2710"/>
                      <a:pt x="8975" y="2388"/>
                    </a:cubicBezTo>
                    <a:cubicBezTo>
                      <a:pt x="8850" y="2119"/>
                      <a:pt x="8778" y="1815"/>
                      <a:pt x="8742" y="1493"/>
                    </a:cubicBezTo>
                    <a:cubicBezTo>
                      <a:pt x="8725" y="1225"/>
                      <a:pt x="8742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061" y="470"/>
                    </a:moveTo>
                    <a:cubicBezTo>
                      <a:pt x="12340" y="470"/>
                      <a:pt x="12105" y="1063"/>
                      <a:pt x="12089" y="1189"/>
                    </a:cubicBezTo>
                    <a:cubicBezTo>
                      <a:pt x="12053" y="1797"/>
                      <a:pt x="11820" y="2352"/>
                      <a:pt x="11445" y="2817"/>
                    </a:cubicBezTo>
                    <a:cubicBezTo>
                      <a:pt x="11212" y="3086"/>
                      <a:pt x="10961" y="3336"/>
                      <a:pt x="10693" y="3569"/>
                    </a:cubicBezTo>
                    <a:cubicBezTo>
                      <a:pt x="10621" y="3640"/>
                      <a:pt x="10532" y="3712"/>
                      <a:pt x="10460" y="3784"/>
                    </a:cubicBezTo>
                    <a:cubicBezTo>
                      <a:pt x="10783" y="3229"/>
                      <a:pt x="11015" y="2602"/>
                      <a:pt x="11123" y="1976"/>
                    </a:cubicBezTo>
                    <a:cubicBezTo>
                      <a:pt x="11158" y="1779"/>
                      <a:pt x="11158" y="1582"/>
                      <a:pt x="11140" y="1368"/>
                    </a:cubicBezTo>
                    <a:cubicBezTo>
                      <a:pt x="11337" y="1028"/>
                      <a:pt x="11516" y="670"/>
                      <a:pt x="11910" y="509"/>
                    </a:cubicBezTo>
                    <a:cubicBezTo>
                      <a:pt x="11972" y="482"/>
                      <a:pt x="12021" y="470"/>
                      <a:pt x="12061" y="470"/>
                    </a:cubicBezTo>
                    <a:close/>
                    <a:moveTo>
                      <a:pt x="13384" y="1739"/>
                    </a:moveTo>
                    <a:cubicBezTo>
                      <a:pt x="13453" y="1739"/>
                      <a:pt x="13523" y="1741"/>
                      <a:pt x="13592" y="1744"/>
                    </a:cubicBezTo>
                    <a:lnTo>
                      <a:pt x="13592" y="1761"/>
                    </a:lnTo>
                    <a:cubicBezTo>
                      <a:pt x="13825" y="1761"/>
                      <a:pt x="13735" y="1797"/>
                      <a:pt x="13628" y="1976"/>
                    </a:cubicBezTo>
                    <a:cubicBezTo>
                      <a:pt x="13538" y="2155"/>
                      <a:pt x="13413" y="2388"/>
                      <a:pt x="13270" y="2585"/>
                    </a:cubicBezTo>
                    <a:cubicBezTo>
                      <a:pt x="12769" y="3336"/>
                      <a:pt x="11820" y="3605"/>
                      <a:pt x="11015" y="3945"/>
                    </a:cubicBezTo>
                    <a:lnTo>
                      <a:pt x="10979" y="3945"/>
                    </a:lnTo>
                    <a:cubicBezTo>
                      <a:pt x="10961" y="3891"/>
                      <a:pt x="10926" y="3873"/>
                      <a:pt x="10872" y="3873"/>
                    </a:cubicBezTo>
                    <a:lnTo>
                      <a:pt x="10872" y="3837"/>
                    </a:lnTo>
                    <a:cubicBezTo>
                      <a:pt x="11552" y="3444"/>
                      <a:pt x="12071" y="2817"/>
                      <a:pt x="12339" y="2084"/>
                    </a:cubicBezTo>
                    <a:cubicBezTo>
                      <a:pt x="12627" y="1796"/>
                      <a:pt x="13004" y="1739"/>
                      <a:pt x="13384" y="1739"/>
                    </a:cubicBezTo>
                    <a:close/>
                    <a:moveTo>
                      <a:pt x="12751" y="3300"/>
                    </a:moveTo>
                    <a:cubicBezTo>
                      <a:pt x="12769" y="3318"/>
                      <a:pt x="12787" y="3318"/>
                      <a:pt x="12787" y="3318"/>
                    </a:cubicBezTo>
                    <a:cubicBezTo>
                      <a:pt x="13037" y="3318"/>
                      <a:pt x="13288" y="3336"/>
                      <a:pt x="13520" y="3408"/>
                    </a:cubicBezTo>
                    <a:cubicBezTo>
                      <a:pt x="13588" y="3425"/>
                      <a:pt x="14216" y="3842"/>
                      <a:pt x="13997" y="3842"/>
                    </a:cubicBezTo>
                    <a:cubicBezTo>
                      <a:pt x="13984" y="3842"/>
                      <a:pt x="13968" y="3840"/>
                      <a:pt x="13950" y="3837"/>
                    </a:cubicBezTo>
                    <a:cubicBezTo>
                      <a:pt x="13902" y="3832"/>
                      <a:pt x="13855" y="3830"/>
                      <a:pt x="13809" y="3830"/>
                    </a:cubicBezTo>
                    <a:cubicBezTo>
                      <a:pt x="13683" y="3830"/>
                      <a:pt x="13562" y="3847"/>
                      <a:pt x="13431" y="3873"/>
                    </a:cubicBezTo>
                    <a:cubicBezTo>
                      <a:pt x="12871" y="3949"/>
                      <a:pt x="12384" y="4116"/>
                      <a:pt x="11872" y="4116"/>
                    </a:cubicBezTo>
                    <a:cubicBezTo>
                      <a:pt x="11664" y="4116"/>
                      <a:pt x="11452" y="4089"/>
                      <a:pt x="11230" y="4016"/>
                    </a:cubicBezTo>
                    <a:cubicBezTo>
                      <a:pt x="11767" y="3855"/>
                      <a:pt x="12286" y="3605"/>
                      <a:pt x="12751" y="3300"/>
                    </a:cubicBezTo>
                    <a:close/>
                    <a:moveTo>
                      <a:pt x="10703" y="216"/>
                    </a:moveTo>
                    <a:cubicBezTo>
                      <a:pt x="10736" y="216"/>
                      <a:pt x="10758" y="244"/>
                      <a:pt x="10765" y="312"/>
                    </a:cubicBezTo>
                    <a:cubicBezTo>
                      <a:pt x="10783" y="473"/>
                      <a:pt x="10818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7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0" y="3998"/>
                      <a:pt x="10085" y="4231"/>
                    </a:cubicBezTo>
                    <a:cubicBezTo>
                      <a:pt x="10067" y="4076"/>
                      <a:pt x="10034" y="3938"/>
                      <a:pt x="10000" y="3801"/>
                    </a:cubicBezTo>
                    <a:lnTo>
                      <a:pt x="10000" y="3801"/>
                    </a:lnTo>
                    <a:cubicBezTo>
                      <a:pt x="10027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38" y="885"/>
                    </a:cubicBezTo>
                    <a:cubicBezTo>
                      <a:pt x="10138" y="870"/>
                      <a:pt x="10544" y="216"/>
                      <a:pt x="10703" y="216"/>
                    </a:cubicBezTo>
                    <a:close/>
                    <a:moveTo>
                      <a:pt x="7633" y="1511"/>
                    </a:moveTo>
                    <a:lnTo>
                      <a:pt x="7633" y="1511"/>
                    </a:lnTo>
                    <a:cubicBezTo>
                      <a:pt x="8116" y="1779"/>
                      <a:pt x="8546" y="2119"/>
                      <a:pt x="8886" y="2531"/>
                    </a:cubicBezTo>
                    <a:cubicBezTo>
                      <a:pt x="8939" y="2585"/>
                      <a:pt x="8975" y="2638"/>
                      <a:pt x="9011" y="2692"/>
                    </a:cubicBezTo>
                    <a:cubicBezTo>
                      <a:pt x="9047" y="2746"/>
                      <a:pt x="9065" y="2781"/>
                      <a:pt x="9100" y="2817"/>
                    </a:cubicBezTo>
                    <a:cubicBezTo>
                      <a:pt x="9297" y="3157"/>
                      <a:pt x="9440" y="3533"/>
                      <a:pt x="9548" y="3909"/>
                    </a:cubicBezTo>
                    <a:cubicBezTo>
                      <a:pt x="9512" y="3927"/>
                      <a:pt x="9512" y="3963"/>
                      <a:pt x="9512" y="3980"/>
                    </a:cubicBezTo>
                    <a:cubicBezTo>
                      <a:pt x="9530" y="4088"/>
                      <a:pt x="9566" y="4213"/>
                      <a:pt x="9601" y="4320"/>
                    </a:cubicBezTo>
                    <a:cubicBezTo>
                      <a:pt x="9512" y="4249"/>
                      <a:pt x="9405" y="4195"/>
                      <a:pt x="9315" y="4124"/>
                    </a:cubicBezTo>
                    <a:cubicBezTo>
                      <a:pt x="9297" y="4052"/>
                      <a:pt x="9279" y="3998"/>
                      <a:pt x="9279" y="3927"/>
                    </a:cubicBezTo>
                    <a:lnTo>
                      <a:pt x="9297" y="3927"/>
                    </a:lnTo>
                    <a:cubicBezTo>
                      <a:pt x="9288" y="3900"/>
                      <a:pt x="9266" y="3886"/>
                      <a:pt x="9244" y="3886"/>
                    </a:cubicBezTo>
                    <a:cubicBezTo>
                      <a:pt x="9221" y="3886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39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0" y="1582"/>
                      <a:pt x="7633" y="1511"/>
                    </a:cubicBezTo>
                    <a:close/>
                    <a:moveTo>
                      <a:pt x="10675" y="3945"/>
                    </a:moveTo>
                    <a:cubicBezTo>
                      <a:pt x="10675" y="3980"/>
                      <a:pt x="10657" y="4034"/>
                      <a:pt x="10639" y="4088"/>
                    </a:cubicBezTo>
                    <a:cubicBezTo>
                      <a:pt x="10550" y="4195"/>
                      <a:pt x="10460" y="4320"/>
                      <a:pt x="10389" y="4464"/>
                    </a:cubicBezTo>
                    <a:cubicBezTo>
                      <a:pt x="10460" y="4285"/>
                      <a:pt x="10532" y="4124"/>
                      <a:pt x="10639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76" y="4356"/>
                      <a:pt x="9566" y="4410"/>
                      <a:pt x="9655" y="4481"/>
                    </a:cubicBezTo>
                    <a:cubicBezTo>
                      <a:pt x="9709" y="4643"/>
                      <a:pt x="9816" y="4768"/>
                      <a:pt x="9959" y="4857"/>
                    </a:cubicBezTo>
                    <a:lnTo>
                      <a:pt x="9888" y="4839"/>
                    </a:lnTo>
                    <a:cubicBezTo>
                      <a:pt x="9762" y="4804"/>
                      <a:pt x="9655" y="4714"/>
                      <a:pt x="9566" y="4625"/>
                    </a:cubicBezTo>
                    <a:cubicBezTo>
                      <a:pt x="9494" y="4535"/>
                      <a:pt x="9422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20" y="6915"/>
                      <a:pt x="9977" y="7148"/>
                    </a:cubicBezTo>
                    <a:cubicBezTo>
                      <a:pt x="9977" y="7040"/>
                      <a:pt x="9995" y="6951"/>
                      <a:pt x="10013" y="6844"/>
                    </a:cubicBezTo>
                    <a:cubicBezTo>
                      <a:pt x="10085" y="6683"/>
                      <a:pt x="10210" y="6539"/>
                      <a:pt x="10335" y="6432"/>
                    </a:cubicBezTo>
                    <a:close/>
                    <a:moveTo>
                      <a:pt x="5274" y="7633"/>
                    </a:moveTo>
                    <a:cubicBezTo>
                      <a:pt x="5318" y="7633"/>
                      <a:pt x="5350" y="7674"/>
                      <a:pt x="5360" y="7774"/>
                    </a:cubicBezTo>
                    <a:cubicBezTo>
                      <a:pt x="5378" y="8168"/>
                      <a:pt x="5271" y="8562"/>
                      <a:pt x="5092" y="8919"/>
                    </a:cubicBezTo>
                    <a:cubicBezTo>
                      <a:pt x="4931" y="9206"/>
                      <a:pt x="4734" y="9474"/>
                      <a:pt x="4483" y="9725"/>
                    </a:cubicBezTo>
                    <a:cubicBezTo>
                      <a:pt x="4474" y="9720"/>
                      <a:pt x="4464" y="9718"/>
                      <a:pt x="4455" y="9718"/>
                    </a:cubicBezTo>
                    <a:cubicBezTo>
                      <a:pt x="4430" y="9718"/>
                      <a:pt x="4407" y="9734"/>
                      <a:pt x="4394" y="9761"/>
                    </a:cubicBezTo>
                    <a:lnTo>
                      <a:pt x="4394" y="9564"/>
                    </a:lnTo>
                    <a:cubicBezTo>
                      <a:pt x="4537" y="9206"/>
                      <a:pt x="4609" y="8830"/>
                      <a:pt x="4573" y="8436"/>
                    </a:cubicBezTo>
                    <a:lnTo>
                      <a:pt x="4573" y="8436"/>
                    </a:lnTo>
                    <a:lnTo>
                      <a:pt x="4591" y="8454"/>
                    </a:lnTo>
                    <a:cubicBezTo>
                      <a:pt x="4609" y="8454"/>
                      <a:pt x="4627" y="8454"/>
                      <a:pt x="4644" y="8436"/>
                    </a:cubicBezTo>
                    <a:cubicBezTo>
                      <a:pt x="4716" y="8293"/>
                      <a:pt x="5098" y="7633"/>
                      <a:pt x="5274" y="7633"/>
                    </a:cubicBezTo>
                    <a:close/>
                    <a:moveTo>
                      <a:pt x="4049" y="7147"/>
                    </a:moveTo>
                    <a:cubicBezTo>
                      <a:pt x="4289" y="7147"/>
                      <a:pt x="4472" y="8143"/>
                      <a:pt x="4501" y="8347"/>
                    </a:cubicBezTo>
                    <a:cubicBezTo>
                      <a:pt x="4519" y="8687"/>
                      <a:pt x="4466" y="9045"/>
                      <a:pt x="4340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6"/>
                      <a:pt x="4251" y="9403"/>
                    </a:cubicBezTo>
                    <a:cubicBezTo>
                      <a:pt x="4161" y="9582"/>
                      <a:pt x="4090" y="9778"/>
                      <a:pt x="4072" y="9975"/>
                    </a:cubicBezTo>
                    <a:lnTo>
                      <a:pt x="4072" y="9957"/>
                    </a:lnTo>
                    <a:lnTo>
                      <a:pt x="4036" y="9922"/>
                    </a:lnTo>
                    <a:cubicBezTo>
                      <a:pt x="4072" y="9796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79"/>
                    </a:cubicBezTo>
                    <a:cubicBezTo>
                      <a:pt x="3624" y="8150"/>
                      <a:pt x="3678" y="7720"/>
                      <a:pt x="3875" y="7327"/>
                    </a:cubicBezTo>
                    <a:cubicBezTo>
                      <a:pt x="3935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39" y="7549"/>
                      <a:pt x="2777" y="7573"/>
                      <a:pt x="2819" y="7631"/>
                    </a:cubicBezTo>
                    <a:cubicBezTo>
                      <a:pt x="3105" y="7971"/>
                      <a:pt x="3374" y="8347"/>
                      <a:pt x="3624" y="8741"/>
                    </a:cubicBezTo>
                    <a:cubicBezTo>
                      <a:pt x="3678" y="8937"/>
                      <a:pt x="3750" y="9134"/>
                      <a:pt x="3857" y="9331"/>
                    </a:cubicBezTo>
                    <a:cubicBezTo>
                      <a:pt x="3893" y="9474"/>
                      <a:pt x="3893" y="9617"/>
                      <a:pt x="3893" y="9778"/>
                    </a:cubicBezTo>
                    <a:cubicBezTo>
                      <a:pt x="3857" y="9778"/>
                      <a:pt x="3821" y="9796"/>
                      <a:pt x="3803" y="9850"/>
                    </a:cubicBezTo>
                    <a:cubicBezTo>
                      <a:pt x="3768" y="9957"/>
                      <a:pt x="3768" y="10065"/>
                      <a:pt x="3803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6"/>
                    </a:cubicBezTo>
                    <a:cubicBezTo>
                      <a:pt x="3660" y="10101"/>
                      <a:pt x="3624" y="10047"/>
                      <a:pt x="3607" y="10011"/>
                    </a:cubicBezTo>
                    <a:cubicBezTo>
                      <a:pt x="3607" y="9993"/>
                      <a:pt x="3607" y="9957"/>
                      <a:pt x="3571" y="9957"/>
                    </a:cubicBezTo>
                    <a:lnTo>
                      <a:pt x="3535" y="9939"/>
                    </a:lnTo>
                    <a:cubicBezTo>
                      <a:pt x="3374" y="9743"/>
                      <a:pt x="3177" y="9582"/>
                      <a:pt x="2944" y="9456"/>
                    </a:cubicBezTo>
                    <a:cubicBezTo>
                      <a:pt x="2801" y="9259"/>
                      <a:pt x="2694" y="9063"/>
                      <a:pt x="2604" y="8848"/>
                    </a:cubicBezTo>
                    <a:cubicBezTo>
                      <a:pt x="2533" y="8633"/>
                      <a:pt x="2479" y="8418"/>
                      <a:pt x="2479" y="8186"/>
                    </a:cubicBezTo>
                    <a:cubicBezTo>
                      <a:pt x="2479" y="8054"/>
                      <a:pt x="2551" y="7549"/>
                      <a:pt x="2706" y="7549"/>
                    </a:cubicBezTo>
                    <a:close/>
                    <a:moveTo>
                      <a:pt x="6157" y="8470"/>
                    </a:moveTo>
                    <a:cubicBezTo>
                      <a:pt x="6432" y="8470"/>
                      <a:pt x="6110" y="9013"/>
                      <a:pt x="6040" y="9152"/>
                    </a:cubicBezTo>
                    <a:cubicBezTo>
                      <a:pt x="5861" y="9421"/>
                      <a:pt x="5629" y="9653"/>
                      <a:pt x="5360" y="9850"/>
                    </a:cubicBezTo>
                    <a:cubicBezTo>
                      <a:pt x="5110" y="10029"/>
                      <a:pt x="4823" y="10172"/>
                      <a:pt x="4519" y="10297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39" y="8471"/>
                      <a:pt x="6149" y="8470"/>
                      <a:pt x="6157" y="8470"/>
                    </a:cubicBezTo>
                    <a:close/>
                    <a:moveTo>
                      <a:pt x="5947" y="9512"/>
                    </a:moveTo>
                    <a:lnTo>
                      <a:pt x="5947" y="9512"/>
                    </a:lnTo>
                    <a:cubicBezTo>
                      <a:pt x="5948" y="9517"/>
                      <a:pt x="5949" y="9522"/>
                      <a:pt x="5951" y="9528"/>
                    </a:cubicBezTo>
                    <a:cubicBezTo>
                      <a:pt x="6022" y="9707"/>
                      <a:pt x="6094" y="9778"/>
                      <a:pt x="5933" y="9939"/>
                    </a:cubicBezTo>
                    <a:cubicBezTo>
                      <a:pt x="5754" y="10083"/>
                      <a:pt x="5575" y="10190"/>
                      <a:pt x="5360" y="10244"/>
                    </a:cubicBezTo>
                    <a:cubicBezTo>
                      <a:pt x="5092" y="10369"/>
                      <a:pt x="4788" y="10441"/>
                      <a:pt x="4501" y="10494"/>
                    </a:cubicBezTo>
                    <a:cubicBezTo>
                      <a:pt x="4877" y="10351"/>
                      <a:pt x="5235" y="10136"/>
                      <a:pt x="5557" y="9868"/>
                    </a:cubicBezTo>
                    <a:cubicBezTo>
                      <a:pt x="5702" y="9766"/>
                      <a:pt x="5833" y="9646"/>
                      <a:pt x="5947" y="9512"/>
                    </a:cubicBezTo>
                    <a:close/>
                    <a:moveTo>
                      <a:pt x="1609" y="9171"/>
                    </a:moveTo>
                    <a:cubicBezTo>
                      <a:pt x="2286" y="9243"/>
                      <a:pt x="2910" y="9547"/>
                      <a:pt x="3374" y="10065"/>
                    </a:cubicBezTo>
                    <a:cubicBezTo>
                      <a:pt x="3338" y="10083"/>
                      <a:pt x="3338" y="10136"/>
                      <a:pt x="3356" y="10172"/>
                    </a:cubicBezTo>
                    <a:cubicBezTo>
                      <a:pt x="3463" y="10351"/>
                      <a:pt x="3589" y="10530"/>
                      <a:pt x="3732" y="10691"/>
                    </a:cubicBezTo>
                    <a:cubicBezTo>
                      <a:pt x="2843" y="10513"/>
                      <a:pt x="1919" y="10071"/>
                      <a:pt x="1609" y="9171"/>
                    </a:cubicBezTo>
                    <a:close/>
                    <a:moveTo>
                      <a:pt x="13878" y="5036"/>
                    </a:moveTo>
                    <a:lnTo>
                      <a:pt x="13878" y="5036"/>
                    </a:lnTo>
                    <a:cubicBezTo>
                      <a:pt x="12787" y="7327"/>
                      <a:pt x="10711" y="9224"/>
                      <a:pt x="9709" y="11568"/>
                    </a:cubicBezTo>
                    <a:cubicBezTo>
                      <a:pt x="9906" y="10369"/>
                      <a:pt x="10317" y="9206"/>
                      <a:pt x="10944" y="8168"/>
                    </a:cubicBezTo>
                    <a:cubicBezTo>
                      <a:pt x="11713" y="6951"/>
                      <a:pt x="12912" y="6092"/>
                      <a:pt x="13878" y="5036"/>
                    </a:cubicBezTo>
                    <a:close/>
                    <a:moveTo>
                      <a:pt x="15000" y="11296"/>
                    </a:moveTo>
                    <a:cubicBezTo>
                      <a:pt x="15017" y="11296"/>
                      <a:pt x="15026" y="11307"/>
                      <a:pt x="15024" y="11335"/>
                    </a:cubicBezTo>
                    <a:cubicBezTo>
                      <a:pt x="15024" y="11675"/>
                      <a:pt x="14934" y="12033"/>
                      <a:pt x="14773" y="12355"/>
                    </a:cubicBezTo>
                    <a:cubicBezTo>
                      <a:pt x="14594" y="12713"/>
                      <a:pt x="14326" y="13035"/>
                      <a:pt x="13986" y="13250"/>
                    </a:cubicBezTo>
                    <a:cubicBezTo>
                      <a:pt x="14254" y="12838"/>
                      <a:pt x="14397" y="12355"/>
                      <a:pt x="14433" y="11872"/>
                    </a:cubicBezTo>
                    <a:lnTo>
                      <a:pt x="14415" y="11872"/>
                    </a:lnTo>
                    <a:cubicBezTo>
                      <a:pt x="14469" y="11783"/>
                      <a:pt x="14523" y="11711"/>
                      <a:pt x="14576" y="11640"/>
                    </a:cubicBezTo>
                    <a:cubicBezTo>
                      <a:pt x="14576" y="11640"/>
                      <a:pt x="14908" y="11296"/>
                      <a:pt x="15000" y="11296"/>
                    </a:cubicBezTo>
                    <a:close/>
                    <a:moveTo>
                      <a:pt x="14290" y="10852"/>
                    </a:moveTo>
                    <a:cubicBezTo>
                      <a:pt x="14290" y="11156"/>
                      <a:pt x="14290" y="11443"/>
                      <a:pt x="14254" y="11747"/>
                    </a:cubicBezTo>
                    <a:cubicBezTo>
                      <a:pt x="14236" y="12337"/>
                      <a:pt x="13986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53" y="12230"/>
                      <a:pt x="13556" y="11765"/>
                    </a:cubicBezTo>
                    <a:cubicBezTo>
                      <a:pt x="13556" y="11729"/>
                      <a:pt x="13556" y="11693"/>
                      <a:pt x="13574" y="11657"/>
                    </a:cubicBezTo>
                    <a:cubicBezTo>
                      <a:pt x="13574" y="11657"/>
                      <a:pt x="13574" y="11640"/>
                      <a:pt x="13556" y="11622"/>
                    </a:cubicBezTo>
                    <a:cubicBezTo>
                      <a:pt x="13613" y="11522"/>
                      <a:pt x="13682" y="11376"/>
                      <a:pt x="13689" y="11376"/>
                    </a:cubicBezTo>
                    <a:lnTo>
                      <a:pt x="13689" y="11376"/>
                    </a:lnTo>
                    <a:cubicBezTo>
                      <a:pt x="13691" y="11376"/>
                      <a:pt x="13689" y="11385"/>
                      <a:pt x="13682" y="11407"/>
                    </a:cubicBezTo>
                    <a:lnTo>
                      <a:pt x="13753" y="11246"/>
                    </a:lnTo>
                    <a:cubicBezTo>
                      <a:pt x="13860" y="11049"/>
                      <a:pt x="14057" y="10906"/>
                      <a:pt x="14290" y="10852"/>
                    </a:cubicBezTo>
                    <a:close/>
                    <a:moveTo>
                      <a:pt x="12518" y="11031"/>
                    </a:moveTo>
                    <a:lnTo>
                      <a:pt x="12518" y="11031"/>
                    </a:lnTo>
                    <a:cubicBezTo>
                      <a:pt x="12572" y="11335"/>
                      <a:pt x="12679" y="11622"/>
                      <a:pt x="12805" y="11908"/>
                    </a:cubicBezTo>
                    <a:cubicBezTo>
                      <a:pt x="13037" y="12463"/>
                      <a:pt x="13180" y="12892"/>
                      <a:pt x="13055" y="13483"/>
                    </a:cubicBezTo>
                    <a:cubicBezTo>
                      <a:pt x="13037" y="13411"/>
                      <a:pt x="13002" y="13340"/>
                      <a:pt x="12966" y="13268"/>
                    </a:cubicBezTo>
                    <a:cubicBezTo>
                      <a:pt x="12954" y="13244"/>
                      <a:pt x="12932" y="13234"/>
                      <a:pt x="12909" y="13234"/>
                    </a:cubicBezTo>
                    <a:cubicBezTo>
                      <a:pt x="12864" y="13234"/>
                      <a:pt x="12817" y="13274"/>
                      <a:pt x="12840" y="13322"/>
                    </a:cubicBezTo>
                    <a:lnTo>
                      <a:pt x="12948" y="13608"/>
                    </a:lnTo>
                    <a:cubicBezTo>
                      <a:pt x="12160" y="13322"/>
                      <a:pt x="12017" y="11657"/>
                      <a:pt x="12518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93"/>
                      <a:pt x="9011" y="13518"/>
                      <a:pt x="9011" y="13644"/>
                    </a:cubicBezTo>
                    <a:cubicBezTo>
                      <a:pt x="8993" y="13590"/>
                      <a:pt x="8975" y="13536"/>
                      <a:pt x="8957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34" y="11110"/>
                    </a:moveTo>
                    <a:cubicBezTo>
                      <a:pt x="13046" y="11110"/>
                      <a:pt x="13505" y="11954"/>
                      <a:pt x="13520" y="12015"/>
                    </a:cubicBezTo>
                    <a:cubicBezTo>
                      <a:pt x="13646" y="12337"/>
                      <a:pt x="13646" y="12677"/>
                      <a:pt x="13520" y="13000"/>
                    </a:cubicBezTo>
                    <a:cubicBezTo>
                      <a:pt x="13485" y="13000"/>
                      <a:pt x="13449" y="13017"/>
                      <a:pt x="13431" y="13071"/>
                    </a:cubicBezTo>
                    <a:cubicBezTo>
                      <a:pt x="13359" y="13268"/>
                      <a:pt x="13288" y="13465"/>
                      <a:pt x="13234" y="13680"/>
                    </a:cubicBezTo>
                    <a:lnTo>
                      <a:pt x="13216" y="13680"/>
                    </a:lnTo>
                    <a:cubicBezTo>
                      <a:pt x="13198" y="13697"/>
                      <a:pt x="13198" y="13715"/>
                      <a:pt x="13216" y="13733"/>
                    </a:cubicBezTo>
                    <a:lnTo>
                      <a:pt x="13198" y="13823"/>
                    </a:lnTo>
                    <a:lnTo>
                      <a:pt x="13145" y="13697"/>
                    </a:lnTo>
                    <a:cubicBezTo>
                      <a:pt x="13163" y="13680"/>
                      <a:pt x="13163" y="13644"/>
                      <a:pt x="13127" y="13644"/>
                    </a:cubicBezTo>
                    <a:cubicBezTo>
                      <a:pt x="13646" y="12892"/>
                      <a:pt x="12966" y="11997"/>
                      <a:pt x="12715" y="11210"/>
                    </a:cubicBezTo>
                    <a:cubicBezTo>
                      <a:pt x="12733" y="11210"/>
                      <a:pt x="12751" y="11210"/>
                      <a:pt x="12751" y="11192"/>
                    </a:cubicBezTo>
                    <a:cubicBezTo>
                      <a:pt x="12769" y="11135"/>
                      <a:pt x="12798" y="11110"/>
                      <a:pt x="12834" y="11110"/>
                    </a:cubicBezTo>
                    <a:close/>
                    <a:moveTo>
                      <a:pt x="20504" y="13041"/>
                    </a:moveTo>
                    <a:cubicBezTo>
                      <a:pt x="20541" y="13041"/>
                      <a:pt x="20560" y="13055"/>
                      <a:pt x="20553" y="13089"/>
                    </a:cubicBezTo>
                    <a:cubicBezTo>
                      <a:pt x="20339" y="14073"/>
                      <a:pt x="19587" y="14556"/>
                      <a:pt x="18853" y="15111"/>
                    </a:cubicBezTo>
                    <a:cubicBezTo>
                      <a:pt x="18996" y="14717"/>
                      <a:pt x="19175" y="14342"/>
                      <a:pt x="19354" y="13966"/>
                    </a:cubicBezTo>
                    <a:cubicBezTo>
                      <a:pt x="19480" y="13733"/>
                      <a:pt x="19641" y="13536"/>
                      <a:pt x="19820" y="13357"/>
                    </a:cubicBezTo>
                    <a:cubicBezTo>
                      <a:pt x="19878" y="13299"/>
                      <a:pt x="20348" y="13041"/>
                      <a:pt x="20504" y="13041"/>
                    </a:cubicBezTo>
                    <a:close/>
                    <a:moveTo>
                      <a:pt x="18693" y="12120"/>
                    </a:moveTo>
                    <a:cubicBezTo>
                      <a:pt x="18705" y="12120"/>
                      <a:pt x="18717" y="12126"/>
                      <a:pt x="18728" y="12141"/>
                    </a:cubicBezTo>
                    <a:cubicBezTo>
                      <a:pt x="18907" y="12409"/>
                      <a:pt x="19050" y="12695"/>
                      <a:pt x="19140" y="13000"/>
                    </a:cubicBezTo>
                    <a:cubicBezTo>
                      <a:pt x="19319" y="13518"/>
                      <a:pt x="19104" y="14002"/>
                      <a:pt x="18871" y="14467"/>
                    </a:cubicBezTo>
                    <a:cubicBezTo>
                      <a:pt x="18856" y="14460"/>
                      <a:pt x="18841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67" y="14700"/>
                      <a:pt x="18424" y="14986"/>
                      <a:pt x="18352" y="15272"/>
                    </a:cubicBezTo>
                    <a:lnTo>
                      <a:pt x="18334" y="15308"/>
                    </a:lnTo>
                    <a:lnTo>
                      <a:pt x="18316" y="15308"/>
                    </a:lnTo>
                    <a:cubicBezTo>
                      <a:pt x="18316" y="14485"/>
                      <a:pt x="18245" y="13644"/>
                      <a:pt x="18388" y="12821"/>
                    </a:cubicBezTo>
                    <a:cubicBezTo>
                      <a:pt x="18388" y="12804"/>
                      <a:pt x="18566" y="12120"/>
                      <a:pt x="18693" y="12120"/>
                    </a:cubicBezTo>
                    <a:close/>
                    <a:moveTo>
                      <a:pt x="17801" y="13100"/>
                    </a:moveTo>
                    <a:cubicBezTo>
                      <a:pt x="17803" y="13104"/>
                      <a:pt x="17808" y="13107"/>
                      <a:pt x="17815" y="13107"/>
                    </a:cubicBezTo>
                    <a:cubicBezTo>
                      <a:pt x="17851" y="13214"/>
                      <a:pt x="17905" y="13304"/>
                      <a:pt x="17958" y="13393"/>
                    </a:cubicBezTo>
                    <a:cubicBezTo>
                      <a:pt x="18012" y="13465"/>
                      <a:pt x="18084" y="13554"/>
                      <a:pt x="18173" y="13608"/>
                    </a:cubicBezTo>
                    <a:cubicBezTo>
                      <a:pt x="18155" y="14229"/>
                      <a:pt x="18190" y="14867"/>
                      <a:pt x="18226" y="15505"/>
                    </a:cubicBezTo>
                    <a:lnTo>
                      <a:pt x="18155" y="15505"/>
                    </a:lnTo>
                    <a:cubicBezTo>
                      <a:pt x="17851" y="15147"/>
                      <a:pt x="17672" y="14682"/>
                      <a:pt x="17690" y="14216"/>
                    </a:cubicBezTo>
                    <a:cubicBezTo>
                      <a:pt x="17690" y="13948"/>
                      <a:pt x="17708" y="13697"/>
                      <a:pt x="17762" y="13447"/>
                    </a:cubicBezTo>
                    <a:cubicBezTo>
                      <a:pt x="17780" y="13375"/>
                      <a:pt x="17797" y="13304"/>
                      <a:pt x="17815" y="13232"/>
                    </a:cubicBezTo>
                    <a:cubicBezTo>
                      <a:pt x="17815" y="13182"/>
                      <a:pt x="17815" y="13148"/>
                      <a:pt x="17801" y="13100"/>
                    </a:cubicBezTo>
                    <a:close/>
                    <a:moveTo>
                      <a:pt x="18853" y="15362"/>
                    </a:moveTo>
                    <a:lnTo>
                      <a:pt x="18853" y="15362"/>
                    </a:lnTo>
                    <a:cubicBezTo>
                      <a:pt x="18746" y="15433"/>
                      <a:pt x="18621" y="15487"/>
                      <a:pt x="18495" y="15541"/>
                    </a:cubicBezTo>
                    <a:cubicBezTo>
                      <a:pt x="18495" y="15523"/>
                      <a:pt x="18477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3"/>
                      <a:pt x="18728" y="15397"/>
                      <a:pt x="18853" y="15362"/>
                    </a:cubicBezTo>
                    <a:close/>
                    <a:moveTo>
                      <a:pt x="20979" y="14196"/>
                    </a:moveTo>
                    <a:cubicBezTo>
                      <a:pt x="21063" y="14196"/>
                      <a:pt x="21148" y="14203"/>
                      <a:pt x="21233" y="14216"/>
                    </a:cubicBezTo>
                    <a:cubicBezTo>
                      <a:pt x="21699" y="14324"/>
                      <a:pt x="21394" y="14700"/>
                      <a:pt x="21180" y="14861"/>
                    </a:cubicBezTo>
                    <a:cubicBezTo>
                      <a:pt x="20607" y="15254"/>
                      <a:pt x="19945" y="15397"/>
                      <a:pt x="19301" y="15612"/>
                    </a:cubicBezTo>
                    <a:cubicBezTo>
                      <a:pt x="19283" y="15576"/>
                      <a:pt x="19247" y="15559"/>
                      <a:pt x="19211" y="15559"/>
                    </a:cubicBezTo>
                    <a:lnTo>
                      <a:pt x="18907" y="15594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6" y="15147"/>
                      <a:pt x="19301" y="15075"/>
                      <a:pt x="19229" y="15057"/>
                    </a:cubicBezTo>
                    <a:cubicBezTo>
                      <a:pt x="19283" y="15004"/>
                      <a:pt x="19354" y="14950"/>
                      <a:pt x="19408" y="14896"/>
                    </a:cubicBezTo>
                    <a:lnTo>
                      <a:pt x="19533" y="14807"/>
                    </a:lnTo>
                    <a:cubicBezTo>
                      <a:pt x="19766" y="14646"/>
                      <a:pt x="19999" y="14503"/>
                      <a:pt x="20267" y="14377"/>
                    </a:cubicBezTo>
                    <a:cubicBezTo>
                      <a:pt x="20482" y="14257"/>
                      <a:pt x="20727" y="14196"/>
                      <a:pt x="20979" y="14196"/>
                    </a:cubicBezTo>
                    <a:close/>
                    <a:moveTo>
                      <a:pt x="9584" y="14861"/>
                    </a:moveTo>
                    <a:lnTo>
                      <a:pt x="9584" y="14879"/>
                    </a:lnTo>
                    <a:cubicBezTo>
                      <a:pt x="9584" y="15075"/>
                      <a:pt x="9530" y="15290"/>
                      <a:pt x="9440" y="15487"/>
                    </a:cubicBezTo>
                    <a:cubicBezTo>
                      <a:pt x="9369" y="15612"/>
                      <a:pt x="9297" y="15737"/>
                      <a:pt x="9226" y="15845"/>
                    </a:cubicBezTo>
                    <a:cubicBezTo>
                      <a:pt x="9244" y="15487"/>
                      <a:pt x="9369" y="15147"/>
                      <a:pt x="9584" y="14861"/>
                    </a:cubicBezTo>
                    <a:close/>
                    <a:moveTo>
                      <a:pt x="6130" y="15541"/>
                    </a:moveTo>
                    <a:cubicBezTo>
                      <a:pt x="6128" y="15695"/>
                      <a:pt x="6111" y="15832"/>
                      <a:pt x="6094" y="15970"/>
                    </a:cubicBezTo>
                    <a:cubicBezTo>
                      <a:pt x="6076" y="16095"/>
                      <a:pt x="6040" y="16239"/>
                      <a:pt x="5987" y="16346"/>
                    </a:cubicBezTo>
                    <a:cubicBezTo>
                      <a:pt x="5969" y="16078"/>
                      <a:pt x="6022" y="15791"/>
                      <a:pt x="6130" y="15541"/>
                    </a:cubicBezTo>
                    <a:close/>
                    <a:moveTo>
                      <a:pt x="20392" y="15600"/>
                    </a:moveTo>
                    <a:cubicBezTo>
                      <a:pt x="20947" y="15600"/>
                      <a:pt x="21483" y="15740"/>
                      <a:pt x="21734" y="16131"/>
                    </a:cubicBezTo>
                    <a:cubicBezTo>
                      <a:pt x="21847" y="16300"/>
                      <a:pt x="20923" y="16358"/>
                      <a:pt x="20468" y="16358"/>
                    </a:cubicBezTo>
                    <a:cubicBezTo>
                      <a:pt x="20344" y="16358"/>
                      <a:pt x="20254" y="16354"/>
                      <a:pt x="20231" y="16346"/>
                    </a:cubicBezTo>
                    <a:lnTo>
                      <a:pt x="20213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4"/>
                      <a:pt x="19104" y="15899"/>
                      <a:pt x="19104" y="15881"/>
                    </a:cubicBezTo>
                    <a:cubicBezTo>
                      <a:pt x="19390" y="15827"/>
                      <a:pt x="19659" y="15737"/>
                      <a:pt x="19927" y="15630"/>
                    </a:cubicBezTo>
                    <a:cubicBezTo>
                      <a:pt x="20080" y="15611"/>
                      <a:pt x="20237" y="15600"/>
                      <a:pt x="20392" y="15600"/>
                    </a:cubicBezTo>
                    <a:close/>
                    <a:moveTo>
                      <a:pt x="13520" y="16274"/>
                    </a:moveTo>
                    <a:lnTo>
                      <a:pt x="13520" y="16274"/>
                    </a:lnTo>
                    <a:cubicBezTo>
                      <a:pt x="13503" y="16418"/>
                      <a:pt x="13431" y="16543"/>
                      <a:pt x="13324" y="16650"/>
                    </a:cubicBezTo>
                    <a:cubicBezTo>
                      <a:pt x="13288" y="16686"/>
                      <a:pt x="13234" y="16740"/>
                      <a:pt x="13180" y="16775"/>
                    </a:cubicBezTo>
                    <a:cubicBezTo>
                      <a:pt x="13198" y="16740"/>
                      <a:pt x="13180" y="16722"/>
                      <a:pt x="13145" y="16722"/>
                    </a:cubicBezTo>
                    <a:lnTo>
                      <a:pt x="13145" y="16704"/>
                    </a:lnTo>
                    <a:cubicBezTo>
                      <a:pt x="13163" y="16686"/>
                      <a:pt x="13180" y="16668"/>
                      <a:pt x="13198" y="16650"/>
                    </a:cubicBezTo>
                    <a:cubicBezTo>
                      <a:pt x="13234" y="16579"/>
                      <a:pt x="13288" y="16525"/>
                      <a:pt x="13342" y="16471"/>
                    </a:cubicBezTo>
                    <a:cubicBezTo>
                      <a:pt x="13395" y="16400"/>
                      <a:pt x="13467" y="16346"/>
                      <a:pt x="13520" y="16274"/>
                    </a:cubicBezTo>
                    <a:close/>
                    <a:moveTo>
                      <a:pt x="16921" y="16596"/>
                    </a:moveTo>
                    <a:lnTo>
                      <a:pt x="17046" y="16614"/>
                    </a:lnTo>
                    <a:cubicBezTo>
                      <a:pt x="17171" y="16614"/>
                      <a:pt x="17278" y="16668"/>
                      <a:pt x="17386" y="16740"/>
                    </a:cubicBezTo>
                    <a:cubicBezTo>
                      <a:pt x="17422" y="16775"/>
                      <a:pt x="17368" y="16793"/>
                      <a:pt x="17332" y="16811"/>
                    </a:cubicBezTo>
                    <a:cubicBezTo>
                      <a:pt x="17243" y="16865"/>
                      <a:pt x="17153" y="16883"/>
                      <a:pt x="17064" y="16883"/>
                    </a:cubicBezTo>
                    <a:cubicBezTo>
                      <a:pt x="16921" y="16865"/>
                      <a:pt x="16777" y="16847"/>
                      <a:pt x="16634" y="16829"/>
                    </a:cubicBezTo>
                    <a:cubicBezTo>
                      <a:pt x="16724" y="16740"/>
                      <a:pt x="16831" y="16668"/>
                      <a:pt x="16921" y="16596"/>
                    </a:cubicBezTo>
                    <a:close/>
                    <a:moveTo>
                      <a:pt x="15722" y="16382"/>
                    </a:move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5" y="16936"/>
                      <a:pt x="15525" y="16632"/>
                      <a:pt x="15722" y="16382"/>
                    </a:cubicBezTo>
                    <a:close/>
                    <a:moveTo>
                      <a:pt x="18835" y="16006"/>
                    </a:moveTo>
                    <a:lnTo>
                      <a:pt x="18925" y="16024"/>
                    </a:lnTo>
                    <a:cubicBezTo>
                      <a:pt x="19301" y="16364"/>
                      <a:pt x="19802" y="16561"/>
                      <a:pt x="20303" y="16579"/>
                    </a:cubicBezTo>
                    <a:cubicBezTo>
                      <a:pt x="20625" y="16901"/>
                      <a:pt x="20875" y="17259"/>
                      <a:pt x="21072" y="17670"/>
                    </a:cubicBezTo>
                    <a:cubicBezTo>
                      <a:pt x="20088" y="17599"/>
                      <a:pt x="19354" y="16811"/>
                      <a:pt x="18835" y="16006"/>
                    </a:cubicBezTo>
                    <a:close/>
                    <a:moveTo>
                      <a:pt x="8689" y="17366"/>
                    </a:moveTo>
                    <a:lnTo>
                      <a:pt x="8689" y="17366"/>
                    </a:lnTo>
                    <a:cubicBezTo>
                      <a:pt x="8868" y="17652"/>
                      <a:pt x="8975" y="17992"/>
                      <a:pt x="9011" y="18332"/>
                    </a:cubicBezTo>
                    <a:cubicBezTo>
                      <a:pt x="8868" y="18028"/>
                      <a:pt x="8760" y="17688"/>
                      <a:pt x="8689" y="17366"/>
                    </a:cubicBezTo>
                    <a:close/>
                    <a:moveTo>
                      <a:pt x="7382" y="18619"/>
                    </a:moveTo>
                    <a:lnTo>
                      <a:pt x="7382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5"/>
                      <a:pt x="7329" y="18887"/>
                      <a:pt x="7382" y="18619"/>
                    </a:cubicBezTo>
                    <a:close/>
                    <a:moveTo>
                      <a:pt x="10890" y="14449"/>
                    </a:moveTo>
                    <a:lnTo>
                      <a:pt x="10890" y="14449"/>
                    </a:lnTo>
                    <a:cubicBezTo>
                      <a:pt x="11087" y="14735"/>
                      <a:pt x="11319" y="15004"/>
                      <a:pt x="11588" y="15236"/>
                    </a:cubicBezTo>
                    <a:cubicBezTo>
                      <a:pt x="12662" y="16346"/>
                      <a:pt x="12536" y="17903"/>
                      <a:pt x="12160" y="19299"/>
                    </a:cubicBezTo>
                    <a:cubicBezTo>
                      <a:pt x="12143" y="19317"/>
                      <a:pt x="12160" y="19334"/>
                      <a:pt x="12178" y="19334"/>
                    </a:cubicBezTo>
                    <a:cubicBezTo>
                      <a:pt x="12125" y="19478"/>
                      <a:pt x="12089" y="19603"/>
                      <a:pt x="12035" y="19728"/>
                    </a:cubicBezTo>
                    <a:cubicBezTo>
                      <a:pt x="12268" y="18458"/>
                      <a:pt x="12125" y="17151"/>
                      <a:pt x="11624" y="15952"/>
                    </a:cubicBezTo>
                    <a:cubicBezTo>
                      <a:pt x="11624" y="15941"/>
                      <a:pt x="11618" y="15937"/>
                      <a:pt x="11611" y="15937"/>
                    </a:cubicBezTo>
                    <a:cubicBezTo>
                      <a:pt x="11595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3"/>
                      <a:pt x="11981" y="18243"/>
                    </a:cubicBezTo>
                    <a:cubicBezTo>
                      <a:pt x="12017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1" y="20641"/>
                    </a:cubicBezTo>
                    <a:cubicBezTo>
                      <a:pt x="11713" y="19997"/>
                      <a:pt x="11659" y="19352"/>
                      <a:pt x="11480" y="18726"/>
                    </a:cubicBezTo>
                    <a:lnTo>
                      <a:pt x="11463" y="18744"/>
                    </a:lnTo>
                    <a:cubicBezTo>
                      <a:pt x="11140" y="17455"/>
                      <a:pt x="11123" y="16256"/>
                      <a:pt x="11015" y="14932"/>
                    </a:cubicBezTo>
                    <a:cubicBezTo>
                      <a:pt x="11015" y="14771"/>
                      <a:pt x="10979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3"/>
                      <a:pt x="9601" y="20498"/>
                      <a:pt x="9458" y="20766"/>
                    </a:cubicBezTo>
                    <a:cubicBezTo>
                      <a:pt x="9440" y="20623"/>
                      <a:pt x="9422" y="20498"/>
                      <a:pt x="9405" y="20354"/>
                    </a:cubicBezTo>
                    <a:lnTo>
                      <a:pt x="9422" y="20354"/>
                    </a:lnTo>
                    <a:cubicBezTo>
                      <a:pt x="9476" y="20175"/>
                      <a:pt x="9566" y="20032"/>
                      <a:pt x="9673" y="19907"/>
                    </a:cubicBezTo>
                    <a:close/>
                    <a:moveTo>
                      <a:pt x="7669" y="21589"/>
                    </a:moveTo>
                    <a:lnTo>
                      <a:pt x="7669" y="21589"/>
                    </a:lnTo>
                    <a:cubicBezTo>
                      <a:pt x="7955" y="21661"/>
                      <a:pt x="8134" y="21893"/>
                      <a:pt x="8367" y="22054"/>
                    </a:cubicBezTo>
                    <a:cubicBezTo>
                      <a:pt x="8098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lnTo>
                      <a:pt x="8564" y="24936"/>
                    </a:lnTo>
                    <a:cubicBezTo>
                      <a:pt x="8671" y="25150"/>
                      <a:pt x="8725" y="25383"/>
                      <a:pt x="8707" y="25616"/>
                    </a:cubicBezTo>
                    <a:cubicBezTo>
                      <a:pt x="8599" y="25401"/>
                      <a:pt x="8564" y="25168"/>
                      <a:pt x="8564" y="24936"/>
                    </a:cubicBezTo>
                    <a:close/>
                    <a:moveTo>
                      <a:pt x="15961" y="23939"/>
                    </a:moveTo>
                    <a:cubicBezTo>
                      <a:pt x="16070" y="23939"/>
                      <a:pt x="16161" y="24653"/>
                      <a:pt x="16168" y="24653"/>
                    </a:cubicBezTo>
                    <a:cubicBezTo>
                      <a:pt x="16169" y="24653"/>
                      <a:pt x="16169" y="24652"/>
                      <a:pt x="16169" y="24649"/>
                    </a:cubicBezTo>
                    <a:lnTo>
                      <a:pt x="16169" y="24649"/>
                    </a:lnTo>
                    <a:cubicBezTo>
                      <a:pt x="16169" y="24989"/>
                      <a:pt x="16079" y="25347"/>
                      <a:pt x="15918" y="25669"/>
                    </a:cubicBezTo>
                    <a:cubicBezTo>
                      <a:pt x="15793" y="25938"/>
                      <a:pt x="15632" y="26188"/>
                      <a:pt x="15435" y="26403"/>
                    </a:cubicBezTo>
                    <a:cubicBezTo>
                      <a:pt x="15435" y="26367"/>
                      <a:pt x="15435" y="26331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4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2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8" y="24345"/>
                      <a:pt x="15936" y="23951"/>
                    </a:cubicBezTo>
                    <a:cubicBezTo>
                      <a:pt x="15945" y="23943"/>
                      <a:pt x="15953" y="23939"/>
                      <a:pt x="15961" y="23939"/>
                    </a:cubicBezTo>
                    <a:close/>
                    <a:moveTo>
                      <a:pt x="14067" y="23984"/>
                    </a:moveTo>
                    <a:cubicBezTo>
                      <a:pt x="14105" y="23984"/>
                      <a:pt x="14149" y="23996"/>
                      <a:pt x="14200" y="24023"/>
                    </a:cubicBezTo>
                    <a:cubicBezTo>
                      <a:pt x="14558" y="24202"/>
                      <a:pt x="14809" y="24506"/>
                      <a:pt x="14934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69"/>
                      <a:pt x="14970" y="25938"/>
                      <a:pt x="14970" y="26206"/>
                    </a:cubicBezTo>
                    <a:cubicBezTo>
                      <a:pt x="14952" y="26242"/>
                      <a:pt x="14934" y="26296"/>
                      <a:pt x="14916" y="26331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8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1"/>
                    </a:cubicBezTo>
                    <a:cubicBezTo>
                      <a:pt x="14684" y="26242"/>
                      <a:pt x="14737" y="26492"/>
                      <a:pt x="14791" y="26725"/>
                    </a:cubicBezTo>
                    <a:cubicBezTo>
                      <a:pt x="14719" y="26654"/>
                      <a:pt x="14648" y="26582"/>
                      <a:pt x="14594" y="26510"/>
                    </a:cubicBezTo>
                    <a:lnTo>
                      <a:pt x="14594" y="26492"/>
                    </a:lnTo>
                    <a:cubicBezTo>
                      <a:pt x="14523" y="26224"/>
                      <a:pt x="14379" y="25974"/>
                      <a:pt x="14183" y="25777"/>
                    </a:cubicBezTo>
                    <a:cubicBezTo>
                      <a:pt x="14022" y="25401"/>
                      <a:pt x="13914" y="25007"/>
                      <a:pt x="13860" y="24596"/>
                    </a:cubicBezTo>
                    <a:cubicBezTo>
                      <a:pt x="13845" y="24457"/>
                      <a:pt x="13830" y="23984"/>
                      <a:pt x="14067" y="23984"/>
                    </a:cubicBezTo>
                    <a:close/>
                    <a:moveTo>
                      <a:pt x="17500" y="24936"/>
                    </a:moveTo>
                    <a:lnTo>
                      <a:pt x="17500" y="24936"/>
                    </a:lnTo>
                    <a:cubicBezTo>
                      <a:pt x="17233" y="25376"/>
                      <a:pt x="16898" y="25763"/>
                      <a:pt x="16527" y="26081"/>
                    </a:cubicBezTo>
                    <a:cubicBezTo>
                      <a:pt x="16294" y="26278"/>
                      <a:pt x="16062" y="26457"/>
                      <a:pt x="15829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0"/>
                      <a:pt x="15507" y="26850"/>
                    </a:cubicBezTo>
                    <a:cubicBezTo>
                      <a:pt x="15453" y="26886"/>
                      <a:pt x="15399" y="26940"/>
                      <a:pt x="15364" y="26976"/>
                    </a:cubicBezTo>
                    <a:lnTo>
                      <a:pt x="15256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2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7"/>
                      <a:pt x="13342" y="25455"/>
                    </a:cubicBezTo>
                    <a:cubicBezTo>
                      <a:pt x="13538" y="25508"/>
                      <a:pt x="13699" y="25616"/>
                      <a:pt x="13843" y="25741"/>
                    </a:cubicBezTo>
                    <a:cubicBezTo>
                      <a:pt x="13950" y="25830"/>
                      <a:pt x="14057" y="25920"/>
                      <a:pt x="14147" y="26027"/>
                    </a:cubicBezTo>
                    <a:cubicBezTo>
                      <a:pt x="14218" y="26206"/>
                      <a:pt x="14308" y="26367"/>
                      <a:pt x="14415" y="26528"/>
                    </a:cubicBezTo>
                    <a:cubicBezTo>
                      <a:pt x="14433" y="26689"/>
                      <a:pt x="14469" y="26850"/>
                      <a:pt x="14523" y="26994"/>
                    </a:cubicBezTo>
                    <a:cubicBezTo>
                      <a:pt x="13860" y="26850"/>
                      <a:pt x="13324" y="26367"/>
                      <a:pt x="13109" y="25741"/>
                    </a:cubicBezTo>
                    <a:cubicBezTo>
                      <a:pt x="13037" y="25512"/>
                      <a:pt x="13057" y="25443"/>
                      <a:pt x="13206" y="25443"/>
                    </a:cubicBezTo>
                    <a:close/>
                    <a:moveTo>
                      <a:pt x="17332" y="26385"/>
                    </a:moveTo>
                    <a:cubicBezTo>
                      <a:pt x="16885" y="26725"/>
                      <a:pt x="16384" y="26922"/>
                      <a:pt x="15847" y="27011"/>
                    </a:cubicBezTo>
                    <a:cubicBezTo>
                      <a:pt x="15865" y="26958"/>
                      <a:pt x="15901" y="26904"/>
                      <a:pt x="15918" y="26868"/>
                    </a:cubicBezTo>
                    <a:cubicBezTo>
                      <a:pt x="15918" y="26832"/>
                      <a:pt x="15918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0"/>
                    </a:moveTo>
                    <a:lnTo>
                      <a:pt x="10568" y="26170"/>
                    </a:lnTo>
                    <a:cubicBezTo>
                      <a:pt x="10550" y="26349"/>
                      <a:pt x="10496" y="26528"/>
                      <a:pt x="10425" y="26689"/>
                    </a:cubicBezTo>
                    <a:cubicBezTo>
                      <a:pt x="10371" y="26850"/>
                      <a:pt x="10299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0"/>
                    </a:cubicBezTo>
                    <a:close/>
                    <a:moveTo>
                      <a:pt x="14719" y="27137"/>
                    </a:moveTo>
                    <a:cubicBezTo>
                      <a:pt x="14755" y="27244"/>
                      <a:pt x="14791" y="27334"/>
                      <a:pt x="14809" y="27441"/>
                    </a:cubicBezTo>
                    <a:lnTo>
                      <a:pt x="14773" y="27548"/>
                    </a:lnTo>
                    <a:cubicBezTo>
                      <a:pt x="14737" y="27423"/>
                      <a:pt x="14684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185" y="28550"/>
                    </a:moveTo>
                    <a:lnTo>
                      <a:pt x="15185" y="28550"/>
                    </a:lnTo>
                    <a:cubicBezTo>
                      <a:pt x="14988" y="28837"/>
                      <a:pt x="14719" y="29087"/>
                      <a:pt x="14415" y="29266"/>
                    </a:cubicBezTo>
                    <a:lnTo>
                      <a:pt x="14415" y="29248"/>
                    </a:lnTo>
                    <a:lnTo>
                      <a:pt x="14433" y="29248"/>
                    </a:lnTo>
                    <a:lnTo>
                      <a:pt x="14451" y="29230"/>
                    </a:lnTo>
                    <a:cubicBezTo>
                      <a:pt x="14487" y="29213"/>
                      <a:pt x="14487" y="29177"/>
                      <a:pt x="14469" y="29141"/>
                    </a:cubicBezTo>
                    <a:cubicBezTo>
                      <a:pt x="14648" y="28890"/>
                      <a:pt x="14898" y="28694"/>
                      <a:pt x="15185" y="28550"/>
                    </a:cubicBezTo>
                    <a:close/>
                    <a:moveTo>
                      <a:pt x="7597" y="24273"/>
                    </a:moveTo>
                    <a:cubicBezTo>
                      <a:pt x="7597" y="24274"/>
                      <a:pt x="7866" y="25079"/>
                      <a:pt x="7866" y="25097"/>
                    </a:cubicBezTo>
                    <a:cubicBezTo>
                      <a:pt x="8027" y="25669"/>
                      <a:pt x="8098" y="26260"/>
                      <a:pt x="8098" y="26868"/>
                    </a:cubicBezTo>
                    <a:cubicBezTo>
                      <a:pt x="8116" y="27620"/>
                      <a:pt x="8080" y="28371"/>
                      <a:pt x="8009" y="29123"/>
                    </a:cubicBezTo>
                    <a:cubicBezTo>
                      <a:pt x="7884" y="28318"/>
                      <a:pt x="7830" y="27512"/>
                      <a:pt x="7812" y="26725"/>
                    </a:cubicBezTo>
                    <a:cubicBezTo>
                      <a:pt x="7812" y="26689"/>
                      <a:pt x="7785" y="26671"/>
                      <a:pt x="7758" y="26671"/>
                    </a:cubicBezTo>
                    <a:cubicBezTo>
                      <a:pt x="7731" y="26671"/>
                      <a:pt x="7705" y="26689"/>
                      <a:pt x="7705" y="26725"/>
                    </a:cubicBezTo>
                    <a:cubicBezTo>
                      <a:pt x="7687" y="27620"/>
                      <a:pt x="7776" y="28515"/>
                      <a:pt x="7973" y="29391"/>
                    </a:cubicBezTo>
                    <a:cubicBezTo>
                      <a:pt x="7973" y="29391"/>
                      <a:pt x="7973" y="29391"/>
                      <a:pt x="7973" y="29409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7" y="24273"/>
                    </a:cubicBezTo>
                    <a:close/>
                    <a:moveTo>
                      <a:pt x="13503" y="29910"/>
                    </a:moveTo>
                    <a:lnTo>
                      <a:pt x="13503" y="29910"/>
                    </a:lnTo>
                    <a:cubicBezTo>
                      <a:pt x="13646" y="30179"/>
                      <a:pt x="13717" y="30465"/>
                      <a:pt x="13735" y="30769"/>
                    </a:cubicBezTo>
                    <a:cubicBezTo>
                      <a:pt x="13610" y="30501"/>
                      <a:pt x="13520" y="30215"/>
                      <a:pt x="13503" y="29910"/>
                    </a:cubicBezTo>
                    <a:close/>
                    <a:moveTo>
                      <a:pt x="5845" y="28797"/>
                    </a:moveTo>
                    <a:cubicBezTo>
                      <a:pt x="5892" y="28797"/>
                      <a:pt x="5922" y="28857"/>
                      <a:pt x="5915" y="29016"/>
                    </a:cubicBezTo>
                    <a:cubicBezTo>
                      <a:pt x="5915" y="29284"/>
                      <a:pt x="5897" y="29535"/>
                      <a:pt x="5879" y="29803"/>
                    </a:cubicBezTo>
                    <a:cubicBezTo>
                      <a:pt x="5861" y="30107"/>
                      <a:pt x="5826" y="30429"/>
                      <a:pt x="5790" y="30734"/>
                    </a:cubicBezTo>
                    <a:lnTo>
                      <a:pt x="5772" y="30716"/>
                    </a:lnTo>
                    <a:cubicBezTo>
                      <a:pt x="5757" y="30706"/>
                      <a:pt x="5740" y="30701"/>
                      <a:pt x="5725" y="30701"/>
                    </a:cubicBezTo>
                    <a:cubicBezTo>
                      <a:pt x="5684" y="30701"/>
                      <a:pt x="5647" y="30731"/>
                      <a:pt x="5647" y="30769"/>
                    </a:cubicBezTo>
                    <a:lnTo>
                      <a:pt x="5647" y="30805"/>
                    </a:lnTo>
                    <a:cubicBezTo>
                      <a:pt x="5593" y="30590"/>
                      <a:pt x="5503" y="30411"/>
                      <a:pt x="5414" y="30233"/>
                    </a:cubicBezTo>
                    <a:cubicBezTo>
                      <a:pt x="5342" y="29821"/>
                      <a:pt x="5396" y="29409"/>
                      <a:pt x="5593" y="29051"/>
                    </a:cubicBezTo>
                    <a:lnTo>
                      <a:pt x="5593" y="29069"/>
                    </a:lnTo>
                    <a:cubicBezTo>
                      <a:pt x="5668" y="28930"/>
                      <a:pt x="5775" y="28797"/>
                      <a:pt x="5845" y="28797"/>
                    </a:cubicBezTo>
                    <a:close/>
                    <a:moveTo>
                      <a:pt x="6452" y="29409"/>
                    </a:moveTo>
                    <a:lnTo>
                      <a:pt x="6452" y="29409"/>
                    </a:lnTo>
                    <a:cubicBezTo>
                      <a:pt x="6559" y="29964"/>
                      <a:pt x="6327" y="30555"/>
                      <a:pt x="6130" y="31109"/>
                    </a:cubicBezTo>
                    <a:cubicBezTo>
                      <a:pt x="6112" y="30984"/>
                      <a:pt x="6094" y="30859"/>
                      <a:pt x="6076" y="30751"/>
                    </a:cubicBezTo>
                    <a:lnTo>
                      <a:pt x="6094" y="30734"/>
                    </a:lnTo>
                    <a:cubicBezTo>
                      <a:pt x="6081" y="30708"/>
                      <a:pt x="6060" y="30683"/>
                      <a:pt x="6029" y="30683"/>
                    </a:cubicBezTo>
                    <a:cubicBezTo>
                      <a:pt x="6017" y="30683"/>
                      <a:pt x="6002" y="30687"/>
                      <a:pt x="5987" y="30698"/>
                    </a:cubicBezTo>
                    <a:cubicBezTo>
                      <a:pt x="6022" y="30465"/>
                      <a:pt x="6040" y="30250"/>
                      <a:pt x="6058" y="30018"/>
                    </a:cubicBezTo>
                    <a:cubicBezTo>
                      <a:pt x="6237" y="29857"/>
                      <a:pt x="6380" y="29642"/>
                      <a:pt x="6452" y="29409"/>
                    </a:cubicBezTo>
                    <a:close/>
                    <a:moveTo>
                      <a:pt x="4054" y="29123"/>
                    </a:moveTo>
                    <a:cubicBezTo>
                      <a:pt x="4448" y="29338"/>
                      <a:pt x="4806" y="29642"/>
                      <a:pt x="5074" y="30018"/>
                    </a:cubicBezTo>
                    <a:cubicBezTo>
                      <a:pt x="5163" y="30125"/>
                      <a:pt x="5235" y="30250"/>
                      <a:pt x="5289" y="30376"/>
                    </a:cubicBezTo>
                    <a:cubicBezTo>
                      <a:pt x="5307" y="30519"/>
                      <a:pt x="5360" y="30644"/>
                      <a:pt x="5432" y="30769"/>
                    </a:cubicBezTo>
                    <a:lnTo>
                      <a:pt x="5396" y="30734"/>
                    </a:lnTo>
                    <a:cubicBezTo>
                      <a:pt x="5378" y="30722"/>
                      <a:pt x="5358" y="30716"/>
                      <a:pt x="5340" y="30716"/>
                    </a:cubicBezTo>
                    <a:cubicBezTo>
                      <a:pt x="5303" y="30716"/>
                      <a:pt x="5271" y="30740"/>
                      <a:pt x="5271" y="30787"/>
                    </a:cubicBezTo>
                    <a:cubicBezTo>
                      <a:pt x="5253" y="30895"/>
                      <a:pt x="5253" y="31020"/>
                      <a:pt x="5271" y="31127"/>
                    </a:cubicBezTo>
                    <a:cubicBezTo>
                      <a:pt x="5199" y="31074"/>
                      <a:pt x="5110" y="31020"/>
                      <a:pt x="5038" y="30966"/>
                    </a:cubicBezTo>
                    <a:cubicBezTo>
                      <a:pt x="4895" y="30805"/>
                      <a:pt x="4734" y="30662"/>
                      <a:pt x="4555" y="30537"/>
                    </a:cubicBezTo>
                    <a:cubicBezTo>
                      <a:pt x="4501" y="30429"/>
                      <a:pt x="4448" y="30322"/>
                      <a:pt x="4412" y="30250"/>
                    </a:cubicBezTo>
                    <a:cubicBezTo>
                      <a:pt x="4215" y="29910"/>
                      <a:pt x="4108" y="29517"/>
                      <a:pt x="4054" y="29123"/>
                    </a:cubicBezTo>
                    <a:close/>
                    <a:moveTo>
                      <a:pt x="8778" y="30000"/>
                    </a:moveTo>
                    <a:cubicBezTo>
                      <a:pt x="8778" y="30394"/>
                      <a:pt x="8528" y="30751"/>
                      <a:pt x="8331" y="31127"/>
                    </a:cubicBezTo>
                    <a:lnTo>
                      <a:pt x="8331" y="31074"/>
                    </a:lnTo>
                    <a:cubicBezTo>
                      <a:pt x="8456" y="30698"/>
                      <a:pt x="8599" y="30340"/>
                      <a:pt x="8778" y="30000"/>
                    </a:cubicBezTo>
                    <a:close/>
                    <a:moveTo>
                      <a:pt x="3413" y="30138"/>
                    </a:moveTo>
                    <a:cubicBezTo>
                      <a:pt x="3789" y="30138"/>
                      <a:pt x="4215" y="30498"/>
                      <a:pt x="4483" y="30716"/>
                    </a:cubicBezTo>
                    <a:cubicBezTo>
                      <a:pt x="4501" y="30734"/>
                      <a:pt x="4519" y="30751"/>
                      <a:pt x="4555" y="30787"/>
                    </a:cubicBezTo>
                    <a:cubicBezTo>
                      <a:pt x="4644" y="30966"/>
                      <a:pt x="4788" y="31109"/>
                      <a:pt x="4984" y="31217"/>
                    </a:cubicBezTo>
                    <a:lnTo>
                      <a:pt x="5056" y="31288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67" y="31324"/>
                      <a:pt x="4841" y="31306"/>
                      <a:pt x="4716" y="31306"/>
                    </a:cubicBezTo>
                    <a:cubicBezTo>
                      <a:pt x="4680" y="31306"/>
                      <a:pt x="4662" y="31324"/>
                      <a:pt x="4644" y="31342"/>
                    </a:cubicBezTo>
                    <a:cubicBezTo>
                      <a:pt x="4466" y="31288"/>
                      <a:pt x="4287" y="31253"/>
                      <a:pt x="4108" y="31217"/>
                    </a:cubicBezTo>
                    <a:cubicBezTo>
                      <a:pt x="3947" y="31163"/>
                      <a:pt x="3803" y="31092"/>
                      <a:pt x="3660" y="31038"/>
                    </a:cubicBezTo>
                    <a:cubicBezTo>
                      <a:pt x="3481" y="30948"/>
                      <a:pt x="3302" y="30859"/>
                      <a:pt x="3159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lnTo>
                      <a:pt x="5414" y="30966"/>
                    </a:lnTo>
                    <a:cubicBezTo>
                      <a:pt x="5468" y="31038"/>
                      <a:pt x="5521" y="31109"/>
                      <a:pt x="5557" y="31181"/>
                    </a:cubicBezTo>
                    <a:cubicBezTo>
                      <a:pt x="5591" y="31265"/>
                      <a:pt x="5608" y="31333"/>
                      <a:pt x="5625" y="31414"/>
                    </a:cubicBezTo>
                    <a:lnTo>
                      <a:pt x="5625" y="31414"/>
                    </a:lnTo>
                    <a:cubicBezTo>
                      <a:pt x="5620" y="31415"/>
                      <a:pt x="5611" y="31419"/>
                      <a:pt x="5611" y="31432"/>
                    </a:cubicBezTo>
                    <a:cubicBezTo>
                      <a:pt x="5557" y="31378"/>
                      <a:pt x="5521" y="31324"/>
                      <a:pt x="5468" y="31288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79" y="31163"/>
                    </a:moveTo>
                    <a:cubicBezTo>
                      <a:pt x="5933" y="31288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0"/>
                      <a:pt x="6005" y="31610"/>
                    </a:cubicBezTo>
                    <a:cubicBezTo>
                      <a:pt x="6005" y="31664"/>
                      <a:pt x="6005" y="31736"/>
                      <a:pt x="6022" y="31789"/>
                    </a:cubicBezTo>
                    <a:lnTo>
                      <a:pt x="5987" y="31754"/>
                    </a:lnTo>
                    <a:cubicBezTo>
                      <a:pt x="5969" y="31700"/>
                      <a:pt x="5933" y="31628"/>
                      <a:pt x="5915" y="31575"/>
                    </a:cubicBezTo>
                    <a:cubicBezTo>
                      <a:pt x="5897" y="31467"/>
                      <a:pt x="5861" y="31378"/>
                      <a:pt x="5843" y="31270"/>
                    </a:cubicBezTo>
                    <a:cubicBezTo>
                      <a:pt x="5843" y="31235"/>
                      <a:pt x="5861" y="31199"/>
                      <a:pt x="5879" y="31163"/>
                    </a:cubicBezTo>
                    <a:close/>
                    <a:moveTo>
                      <a:pt x="4931" y="31467"/>
                    </a:moveTo>
                    <a:lnTo>
                      <a:pt x="4931" y="31467"/>
                    </a:lnTo>
                    <a:cubicBezTo>
                      <a:pt x="5092" y="31485"/>
                      <a:pt x="5235" y="31539"/>
                      <a:pt x="5378" y="31628"/>
                    </a:cubicBezTo>
                    <a:cubicBezTo>
                      <a:pt x="5468" y="31700"/>
                      <a:pt x="5575" y="31772"/>
                      <a:pt x="5700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7"/>
                    </a:cubicBezTo>
                    <a:cubicBezTo>
                      <a:pt x="5826" y="31861"/>
                      <a:pt x="5843" y="31897"/>
                      <a:pt x="5861" y="31933"/>
                    </a:cubicBezTo>
                    <a:cubicBezTo>
                      <a:pt x="5521" y="31843"/>
                      <a:pt x="5217" y="31682"/>
                      <a:pt x="4931" y="31467"/>
                    </a:cubicBezTo>
                    <a:close/>
                    <a:moveTo>
                      <a:pt x="12876" y="31861"/>
                    </a:moveTo>
                    <a:lnTo>
                      <a:pt x="12876" y="31861"/>
                    </a:lnTo>
                    <a:cubicBezTo>
                      <a:pt x="13037" y="32237"/>
                      <a:pt x="13127" y="32630"/>
                      <a:pt x="13109" y="33024"/>
                    </a:cubicBezTo>
                    <a:cubicBezTo>
                      <a:pt x="12930" y="32666"/>
                      <a:pt x="12787" y="32237"/>
                      <a:pt x="12876" y="31861"/>
                    </a:cubicBezTo>
                    <a:close/>
                    <a:moveTo>
                      <a:pt x="11570" y="32559"/>
                    </a:moveTo>
                    <a:lnTo>
                      <a:pt x="11570" y="32559"/>
                    </a:lnTo>
                    <a:cubicBezTo>
                      <a:pt x="11695" y="33078"/>
                      <a:pt x="11427" y="33525"/>
                      <a:pt x="11212" y="33991"/>
                    </a:cubicBezTo>
                    <a:cubicBezTo>
                      <a:pt x="11158" y="33489"/>
                      <a:pt x="11284" y="32988"/>
                      <a:pt x="11570" y="32559"/>
                    </a:cubicBezTo>
                    <a:close/>
                    <a:moveTo>
                      <a:pt x="17440" y="30089"/>
                    </a:moveTo>
                    <a:cubicBezTo>
                      <a:pt x="17439" y="30090"/>
                      <a:pt x="16759" y="31610"/>
                      <a:pt x="16670" y="31789"/>
                    </a:cubicBezTo>
                    <a:cubicBezTo>
                      <a:pt x="16223" y="32541"/>
                      <a:pt x="15757" y="33257"/>
                      <a:pt x="15238" y="33955"/>
                    </a:cubicBezTo>
                    <a:cubicBezTo>
                      <a:pt x="14379" y="35136"/>
                      <a:pt x="13574" y="36317"/>
                      <a:pt x="12679" y="37462"/>
                    </a:cubicBezTo>
                    <a:cubicBezTo>
                      <a:pt x="12715" y="37176"/>
                      <a:pt x="12769" y="36890"/>
                      <a:pt x="12805" y="36621"/>
                    </a:cubicBezTo>
                    <a:cubicBezTo>
                      <a:pt x="13019" y="36031"/>
                      <a:pt x="13288" y="35458"/>
                      <a:pt x="13592" y="34921"/>
                    </a:cubicBezTo>
                    <a:cubicBezTo>
                      <a:pt x="14254" y="33758"/>
                      <a:pt x="15185" y="32774"/>
                      <a:pt x="15775" y="31557"/>
                    </a:cubicBezTo>
                    <a:cubicBezTo>
                      <a:pt x="15787" y="31522"/>
                      <a:pt x="15761" y="31494"/>
                      <a:pt x="15731" y="31494"/>
                    </a:cubicBezTo>
                    <a:cubicBezTo>
                      <a:pt x="15715" y="31494"/>
                      <a:pt x="15698" y="31502"/>
                      <a:pt x="15686" y="31521"/>
                    </a:cubicBezTo>
                    <a:cubicBezTo>
                      <a:pt x="14988" y="32648"/>
                      <a:pt x="14218" y="33722"/>
                      <a:pt x="13503" y="34849"/>
                    </a:cubicBezTo>
                    <a:cubicBezTo>
                      <a:pt x="13270" y="35225"/>
                      <a:pt x="13073" y="35619"/>
                      <a:pt x="12912" y="36031"/>
                    </a:cubicBezTo>
                    <a:cubicBezTo>
                      <a:pt x="12966" y="35655"/>
                      <a:pt x="13037" y="35297"/>
                      <a:pt x="13109" y="34921"/>
                    </a:cubicBezTo>
                    <a:cubicBezTo>
                      <a:pt x="13860" y="32809"/>
                      <a:pt x="15310" y="30859"/>
                      <a:pt x="17440" y="30089"/>
                    </a:cubicBezTo>
                    <a:close/>
                    <a:moveTo>
                      <a:pt x="10729" y="36585"/>
                    </a:moveTo>
                    <a:lnTo>
                      <a:pt x="10729" y="36585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0" y="37015"/>
                      <a:pt x="10729" y="36585"/>
                    </a:cubicBezTo>
                    <a:close/>
                    <a:moveTo>
                      <a:pt x="9709" y="30895"/>
                    </a:moveTo>
                    <a:cubicBezTo>
                      <a:pt x="9762" y="31754"/>
                      <a:pt x="9959" y="32630"/>
                      <a:pt x="9959" y="33454"/>
                    </a:cubicBezTo>
                    <a:cubicBezTo>
                      <a:pt x="9941" y="34939"/>
                      <a:pt x="9852" y="36424"/>
                      <a:pt x="9780" y="37910"/>
                    </a:cubicBezTo>
                    <a:cubicBezTo>
                      <a:pt x="9762" y="37856"/>
                      <a:pt x="9745" y="37784"/>
                      <a:pt x="9727" y="37731"/>
                    </a:cubicBezTo>
                    <a:cubicBezTo>
                      <a:pt x="9673" y="36550"/>
                      <a:pt x="9476" y="35386"/>
                      <a:pt x="9566" y="34205"/>
                    </a:cubicBezTo>
                    <a:cubicBezTo>
                      <a:pt x="9566" y="34187"/>
                      <a:pt x="9552" y="34178"/>
                      <a:pt x="9539" y="34178"/>
                    </a:cubicBezTo>
                    <a:cubicBezTo>
                      <a:pt x="9525" y="34178"/>
                      <a:pt x="9512" y="34187"/>
                      <a:pt x="9512" y="34205"/>
                    </a:cubicBezTo>
                    <a:cubicBezTo>
                      <a:pt x="9405" y="35225"/>
                      <a:pt x="9422" y="36245"/>
                      <a:pt x="9548" y="37247"/>
                    </a:cubicBezTo>
                    <a:cubicBezTo>
                      <a:pt x="9440" y="36961"/>
                      <a:pt x="9333" y="36657"/>
                      <a:pt x="9244" y="36353"/>
                    </a:cubicBezTo>
                    <a:cubicBezTo>
                      <a:pt x="9261" y="36335"/>
                      <a:pt x="9261" y="36317"/>
                      <a:pt x="9244" y="36299"/>
                    </a:cubicBezTo>
                    <a:cubicBezTo>
                      <a:pt x="8993" y="35118"/>
                      <a:pt x="8886" y="34008"/>
                      <a:pt x="9154" y="32827"/>
                    </a:cubicBezTo>
                    <a:cubicBezTo>
                      <a:pt x="9297" y="32165"/>
                      <a:pt x="9530" y="31539"/>
                      <a:pt x="9709" y="30895"/>
                    </a:cubicBezTo>
                    <a:close/>
                    <a:moveTo>
                      <a:pt x="4893" y="33883"/>
                    </a:moveTo>
                    <a:cubicBezTo>
                      <a:pt x="4977" y="33883"/>
                      <a:pt x="5115" y="33905"/>
                      <a:pt x="5324" y="33955"/>
                    </a:cubicBezTo>
                    <a:cubicBezTo>
                      <a:pt x="6094" y="34152"/>
                      <a:pt x="6810" y="34778"/>
                      <a:pt x="7382" y="35279"/>
                    </a:cubicBezTo>
                    <a:cubicBezTo>
                      <a:pt x="8295" y="36102"/>
                      <a:pt x="9047" y="37068"/>
                      <a:pt x="9637" y="38142"/>
                    </a:cubicBezTo>
                    <a:lnTo>
                      <a:pt x="9780" y="38500"/>
                    </a:lnTo>
                    <a:cubicBezTo>
                      <a:pt x="9673" y="38375"/>
                      <a:pt x="9566" y="38267"/>
                      <a:pt x="9440" y="38160"/>
                    </a:cubicBezTo>
                    <a:lnTo>
                      <a:pt x="9458" y="38160"/>
                    </a:lnTo>
                    <a:cubicBezTo>
                      <a:pt x="9136" y="37713"/>
                      <a:pt x="8778" y="37283"/>
                      <a:pt x="8402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3" y="35260"/>
                      <a:pt x="6584" y="35260"/>
                    </a:cubicBezTo>
                    <a:cubicBezTo>
                      <a:pt x="6555" y="35260"/>
                      <a:pt x="6533" y="35306"/>
                      <a:pt x="6559" y="35333"/>
                    </a:cubicBezTo>
                    <a:cubicBezTo>
                      <a:pt x="7007" y="35887"/>
                      <a:pt x="7651" y="36263"/>
                      <a:pt x="8134" y="36782"/>
                    </a:cubicBezTo>
                    <a:cubicBezTo>
                      <a:pt x="8438" y="37122"/>
                      <a:pt x="8725" y="37462"/>
                      <a:pt x="8993" y="37820"/>
                    </a:cubicBezTo>
                    <a:cubicBezTo>
                      <a:pt x="8707" y="37623"/>
                      <a:pt x="8385" y="37444"/>
                      <a:pt x="8080" y="37283"/>
                    </a:cubicBezTo>
                    <a:cubicBezTo>
                      <a:pt x="6810" y="36567"/>
                      <a:pt x="6076" y="35673"/>
                      <a:pt x="5235" y="34509"/>
                    </a:cubicBezTo>
                    <a:cubicBezTo>
                      <a:pt x="4995" y="34185"/>
                      <a:pt x="4578" y="33883"/>
                      <a:pt x="4893" y="33883"/>
                    </a:cubicBezTo>
                    <a:close/>
                    <a:moveTo>
                      <a:pt x="9655" y="40057"/>
                    </a:move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6"/>
                      <a:pt x="9798" y="40290"/>
                      <a:pt x="9655" y="40057"/>
                    </a:cubicBezTo>
                    <a:close/>
                    <a:moveTo>
                      <a:pt x="12733" y="41113"/>
                    </a:move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6"/>
                      <a:pt x="12250" y="42097"/>
                    </a:cubicBezTo>
                    <a:cubicBezTo>
                      <a:pt x="12375" y="41757"/>
                      <a:pt x="12536" y="41417"/>
                      <a:pt x="12733" y="41113"/>
                    </a:cubicBezTo>
                    <a:close/>
                    <a:moveTo>
                      <a:pt x="9637" y="24399"/>
                    </a:moveTo>
                    <a:cubicBezTo>
                      <a:pt x="9780" y="25455"/>
                      <a:pt x="9924" y="26510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7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8"/>
                      <a:pt x="11355" y="36245"/>
                      <a:pt x="11463" y="37122"/>
                    </a:cubicBezTo>
                    <a:cubicBezTo>
                      <a:pt x="11301" y="36782"/>
                      <a:pt x="10997" y="36514"/>
                      <a:pt x="10657" y="36371"/>
                    </a:cubicBezTo>
                    <a:cubicBezTo>
                      <a:pt x="10648" y="36367"/>
                      <a:pt x="10638" y="36366"/>
                      <a:pt x="10629" y="36366"/>
                    </a:cubicBezTo>
                    <a:cubicBezTo>
                      <a:pt x="10586" y="36366"/>
                      <a:pt x="10550" y="36398"/>
                      <a:pt x="10550" y="36442"/>
                    </a:cubicBezTo>
                    <a:cubicBezTo>
                      <a:pt x="10568" y="37033"/>
                      <a:pt x="10979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6" y="41399"/>
                      <a:pt x="10532" y="39663"/>
                      <a:pt x="9870" y="38017"/>
                    </a:cubicBezTo>
                    <a:cubicBezTo>
                      <a:pt x="9888" y="38017"/>
                      <a:pt x="9906" y="38017"/>
                      <a:pt x="9924" y="37981"/>
                    </a:cubicBezTo>
                    <a:cubicBezTo>
                      <a:pt x="10174" y="36943"/>
                      <a:pt x="10138" y="35870"/>
                      <a:pt x="10138" y="34814"/>
                    </a:cubicBezTo>
                    <a:cubicBezTo>
                      <a:pt x="10156" y="33633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7"/>
                    </a:cubicBezTo>
                    <a:cubicBezTo>
                      <a:pt x="9906" y="30268"/>
                      <a:pt x="9959" y="30071"/>
                      <a:pt x="9977" y="29875"/>
                    </a:cubicBezTo>
                    <a:cubicBezTo>
                      <a:pt x="9988" y="29812"/>
                      <a:pt x="9944" y="29774"/>
                      <a:pt x="9898" y="29774"/>
                    </a:cubicBezTo>
                    <a:cubicBezTo>
                      <a:pt x="9865" y="29774"/>
                      <a:pt x="9831" y="29794"/>
                      <a:pt x="9816" y="29839"/>
                    </a:cubicBezTo>
                    <a:cubicBezTo>
                      <a:pt x="9798" y="29964"/>
                      <a:pt x="9762" y="30107"/>
                      <a:pt x="9762" y="30268"/>
                    </a:cubicBezTo>
                    <a:cubicBezTo>
                      <a:pt x="9691" y="30537"/>
                      <a:pt x="9619" y="30823"/>
                      <a:pt x="9530" y="31109"/>
                    </a:cubicBezTo>
                    <a:cubicBezTo>
                      <a:pt x="9333" y="31807"/>
                      <a:pt x="9082" y="32505"/>
                      <a:pt x="8939" y="33221"/>
                    </a:cubicBezTo>
                    <a:cubicBezTo>
                      <a:pt x="8814" y="33847"/>
                      <a:pt x="8814" y="34509"/>
                      <a:pt x="8921" y="35136"/>
                    </a:cubicBezTo>
                    <a:cubicBezTo>
                      <a:pt x="8617" y="33955"/>
                      <a:pt x="8438" y="32738"/>
                      <a:pt x="8367" y="31503"/>
                    </a:cubicBezTo>
                    <a:cubicBezTo>
                      <a:pt x="8528" y="31235"/>
                      <a:pt x="8671" y="30948"/>
                      <a:pt x="8778" y="30662"/>
                    </a:cubicBezTo>
                    <a:cubicBezTo>
                      <a:pt x="8921" y="30376"/>
                      <a:pt x="8975" y="30054"/>
                      <a:pt x="8921" y="29749"/>
                    </a:cubicBezTo>
                    <a:cubicBezTo>
                      <a:pt x="8901" y="29709"/>
                      <a:pt x="8864" y="29686"/>
                      <a:pt x="8829" y="29686"/>
                    </a:cubicBezTo>
                    <a:cubicBezTo>
                      <a:pt x="8802" y="29686"/>
                      <a:pt x="8776" y="29700"/>
                      <a:pt x="8760" y="29731"/>
                    </a:cubicBezTo>
                    <a:cubicBezTo>
                      <a:pt x="8581" y="30000"/>
                      <a:pt x="8420" y="30286"/>
                      <a:pt x="8331" y="30590"/>
                    </a:cubicBezTo>
                    <a:cubicBezTo>
                      <a:pt x="8331" y="30179"/>
                      <a:pt x="8331" y="29767"/>
                      <a:pt x="8349" y="29338"/>
                    </a:cubicBezTo>
                    <a:cubicBezTo>
                      <a:pt x="8438" y="27781"/>
                      <a:pt x="8814" y="26242"/>
                      <a:pt x="9440" y="24828"/>
                    </a:cubicBezTo>
                    <a:cubicBezTo>
                      <a:pt x="9476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2" y="25201"/>
                    </a:cubicBezTo>
                    <a:cubicBezTo>
                      <a:pt x="9586" y="25201"/>
                      <a:pt x="9612" y="25182"/>
                      <a:pt x="9601" y="25150"/>
                    </a:cubicBezTo>
                    <a:cubicBezTo>
                      <a:pt x="9584" y="24971"/>
                      <a:pt x="9566" y="24792"/>
                      <a:pt x="9548" y="24613"/>
                    </a:cubicBezTo>
                    <a:cubicBezTo>
                      <a:pt x="9566" y="24542"/>
                      <a:pt x="9601" y="24470"/>
                      <a:pt x="9637" y="24399"/>
                    </a:cubicBezTo>
                    <a:close/>
                    <a:moveTo>
                      <a:pt x="11194" y="44280"/>
                    </a:moveTo>
                    <a:lnTo>
                      <a:pt x="11194" y="44280"/>
                    </a:lnTo>
                    <a:cubicBezTo>
                      <a:pt x="11606" y="44602"/>
                      <a:pt x="11624" y="45264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66" y="45443"/>
                    </a:moveTo>
                    <a:lnTo>
                      <a:pt x="12966" y="45443"/>
                    </a:lnTo>
                    <a:cubicBezTo>
                      <a:pt x="12912" y="46123"/>
                      <a:pt x="12483" y="46660"/>
                      <a:pt x="12071" y="47197"/>
                    </a:cubicBezTo>
                    <a:cubicBezTo>
                      <a:pt x="12071" y="47108"/>
                      <a:pt x="12107" y="47018"/>
                      <a:pt x="12107" y="46929"/>
                    </a:cubicBezTo>
                    <a:cubicBezTo>
                      <a:pt x="12393" y="46446"/>
                      <a:pt x="12518" y="45783"/>
                      <a:pt x="12966" y="45443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4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1" y="61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2"/>
                      <a:pt x="8814" y="97"/>
                    </a:cubicBezTo>
                    <a:cubicBezTo>
                      <a:pt x="8546" y="759"/>
                      <a:pt x="8528" y="1493"/>
                      <a:pt x="8742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0" y="1329"/>
                      <a:pt x="7493" y="1328"/>
                      <a:pt x="7486" y="1328"/>
                    </a:cubicBezTo>
                    <a:cubicBezTo>
                      <a:pt x="7441" y="1328"/>
                      <a:pt x="7405" y="1373"/>
                      <a:pt x="7436" y="1404"/>
                    </a:cubicBezTo>
                    <a:cubicBezTo>
                      <a:pt x="7776" y="2084"/>
                      <a:pt x="7776" y="2853"/>
                      <a:pt x="8224" y="3479"/>
                    </a:cubicBezTo>
                    <a:cubicBezTo>
                      <a:pt x="8492" y="3801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2" y="4732"/>
                    </a:cubicBezTo>
                    <a:cubicBezTo>
                      <a:pt x="9566" y="4929"/>
                      <a:pt x="9762" y="5036"/>
                      <a:pt x="9995" y="5054"/>
                    </a:cubicBezTo>
                    <a:cubicBezTo>
                      <a:pt x="9834" y="6307"/>
                      <a:pt x="9655" y="7559"/>
                      <a:pt x="9476" y="8812"/>
                    </a:cubicBezTo>
                    <a:cubicBezTo>
                      <a:pt x="9369" y="8508"/>
                      <a:pt x="9297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2" y="8615"/>
                    </a:cubicBezTo>
                    <a:cubicBezTo>
                      <a:pt x="9422" y="8642"/>
                      <a:pt x="9440" y="8655"/>
                      <a:pt x="9458" y="8655"/>
                    </a:cubicBezTo>
                    <a:cubicBezTo>
                      <a:pt x="9476" y="8655"/>
                      <a:pt x="9494" y="8642"/>
                      <a:pt x="9494" y="8615"/>
                    </a:cubicBezTo>
                    <a:cubicBezTo>
                      <a:pt x="9530" y="8257"/>
                      <a:pt x="9422" y="7882"/>
                      <a:pt x="9226" y="7577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3" y="7546"/>
                      <a:pt x="9100" y="7570"/>
                      <a:pt x="9100" y="7613"/>
                    </a:cubicBezTo>
                    <a:cubicBezTo>
                      <a:pt x="9082" y="8096"/>
                      <a:pt x="9208" y="8597"/>
                      <a:pt x="9458" y="9027"/>
                    </a:cubicBezTo>
                    <a:cubicBezTo>
                      <a:pt x="9279" y="10333"/>
                      <a:pt x="9136" y="11622"/>
                      <a:pt x="9047" y="12946"/>
                    </a:cubicBezTo>
                    <a:cubicBezTo>
                      <a:pt x="8957" y="12821"/>
                      <a:pt x="8832" y="12749"/>
                      <a:pt x="8707" y="12731"/>
                    </a:cubicBezTo>
                    <a:cubicBezTo>
                      <a:pt x="8653" y="12731"/>
                      <a:pt x="8635" y="12767"/>
                      <a:pt x="8635" y="12803"/>
                    </a:cubicBezTo>
                    <a:cubicBezTo>
                      <a:pt x="8653" y="13143"/>
                      <a:pt x="8742" y="13465"/>
                      <a:pt x="8886" y="13769"/>
                    </a:cubicBezTo>
                    <a:cubicBezTo>
                      <a:pt x="8904" y="13841"/>
                      <a:pt x="8939" y="13894"/>
                      <a:pt x="8975" y="13948"/>
                    </a:cubicBezTo>
                    <a:cubicBezTo>
                      <a:pt x="8939" y="14610"/>
                      <a:pt x="8921" y="15254"/>
                      <a:pt x="8939" y="15916"/>
                    </a:cubicBezTo>
                    <a:cubicBezTo>
                      <a:pt x="8939" y="16525"/>
                      <a:pt x="8957" y="17115"/>
                      <a:pt x="8993" y="17706"/>
                    </a:cubicBezTo>
                    <a:cubicBezTo>
                      <a:pt x="8904" y="17473"/>
                      <a:pt x="8760" y="17259"/>
                      <a:pt x="8581" y="17062"/>
                    </a:cubicBezTo>
                    <a:cubicBezTo>
                      <a:pt x="8569" y="17050"/>
                      <a:pt x="8552" y="17044"/>
                      <a:pt x="8533" y="17044"/>
                    </a:cubicBezTo>
                    <a:cubicBezTo>
                      <a:pt x="8496" y="17044"/>
                      <a:pt x="8456" y="17068"/>
                      <a:pt x="8456" y="17115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5"/>
                      <a:pt x="9351" y="22251"/>
                      <a:pt x="9566" y="23969"/>
                    </a:cubicBezTo>
                    <a:lnTo>
                      <a:pt x="9440" y="24220"/>
                    </a:lnTo>
                    <a:cubicBezTo>
                      <a:pt x="9118" y="22645"/>
                      <a:pt x="8331" y="21178"/>
                      <a:pt x="7561" y="19764"/>
                    </a:cubicBezTo>
                    <a:cubicBezTo>
                      <a:pt x="7561" y="19746"/>
                      <a:pt x="7561" y="19728"/>
                      <a:pt x="7561" y="19728"/>
                    </a:cubicBezTo>
                    <a:cubicBezTo>
                      <a:pt x="7615" y="19495"/>
                      <a:pt x="7633" y="19281"/>
                      <a:pt x="7615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2" y="18361"/>
                      <a:pt x="7221" y="18404"/>
                    </a:cubicBezTo>
                    <a:cubicBezTo>
                      <a:pt x="7168" y="18619"/>
                      <a:pt x="7150" y="18851"/>
                      <a:pt x="7186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2"/>
                      <a:pt x="5951" y="16596"/>
                    </a:cubicBezTo>
                    <a:lnTo>
                      <a:pt x="5969" y="16596"/>
                    </a:lnTo>
                    <a:cubicBezTo>
                      <a:pt x="6291" y="16328"/>
                      <a:pt x="6273" y="15666"/>
                      <a:pt x="6219" y="15290"/>
                    </a:cubicBezTo>
                    <a:cubicBezTo>
                      <a:pt x="6219" y="15255"/>
                      <a:pt x="6189" y="15228"/>
                      <a:pt x="6158" y="15228"/>
                    </a:cubicBezTo>
                    <a:cubicBezTo>
                      <a:pt x="6141" y="15228"/>
                      <a:pt x="6124" y="15236"/>
                      <a:pt x="6112" y="15254"/>
                    </a:cubicBezTo>
                    <a:cubicBezTo>
                      <a:pt x="5897" y="15541"/>
                      <a:pt x="5790" y="15899"/>
                      <a:pt x="5808" y="16274"/>
                    </a:cubicBezTo>
                    <a:cubicBezTo>
                      <a:pt x="5128" y="14592"/>
                      <a:pt x="4591" y="12856"/>
                      <a:pt x="4197" y="11067"/>
                    </a:cubicBezTo>
                    <a:cubicBezTo>
                      <a:pt x="4233" y="11031"/>
                      <a:pt x="4251" y="10977"/>
                      <a:pt x="4287" y="10924"/>
                    </a:cubicBezTo>
                    <a:cubicBezTo>
                      <a:pt x="4394" y="10834"/>
                      <a:pt x="4466" y="10727"/>
                      <a:pt x="4501" y="10602"/>
                    </a:cubicBezTo>
                    <a:cubicBezTo>
                      <a:pt x="4931" y="10548"/>
                      <a:pt x="5342" y="10423"/>
                      <a:pt x="5718" y="10226"/>
                    </a:cubicBezTo>
                    <a:cubicBezTo>
                      <a:pt x="5933" y="10136"/>
                      <a:pt x="6452" y="9671"/>
                      <a:pt x="6022" y="9474"/>
                    </a:cubicBezTo>
                    <a:cubicBezTo>
                      <a:pt x="6013" y="9470"/>
                      <a:pt x="6003" y="9467"/>
                      <a:pt x="5994" y="9467"/>
                    </a:cubicBezTo>
                    <a:cubicBezTo>
                      <a:pt x="5990" y="9467"/>
                      <a:pt x="5987" y="9468"/>
                      <a:pt x="5984" y="9468"/>
                    </a:cubicBezTo>
                    <a:lnTo>
                      <a:pt x="5984" y="9468"/>
                    </a:lnTo>
                    <a:cubicBezTo>
                      <a:pt x="6229" y="9166"/>
                      <a:pt x="6392" y="8800"/>
                      <a:pt x="6452" y="8418"/>
                    </a:cubicBezTo>
                    <a:cubicBezTo>
                      <a:pt x="6452" y="8365"/>
                      <a:pt x="6416" y="8347"/>
                      <a:pt x="6380" y="8347"/>
                    </a:cubicBezTo>
                    <a:cubicBezTo>
                      <a:pt x="6332" y="8341"/>
                      <a:pt x="6283" y="8338"/>
                      <a:pt x="6234" y="8338"/>
                    </a:cubicBezTo>
                    <a:cubicBezTo>
                      <a:pt x="5838" y="8338"/>
                      <a:pt x="5458" y="8531"/>
                      <a:pt x="5235" y="8866"/>
                    </a:cubicBezTo>
                    <a:cubicBezTo>
                      <a:pt x="5450" y="8400"/>
                      <a:pt x="5503" y="7882"/>
                      <a:pt x="5414" y="7380"/>
                    </a:cubicBezTo>
                    <a:cubicBezTo>
                      <a:pt x="5414" y="7358"/>
                      <a:pt x="5393" y="7343"/>
                      <a:pt x="5369" y="7343"/>
                    </a:cubicBezTo>
                    <a:cubicBezTo>
                      <a:pt x="5354" y="7343"/>
                      <a:pt x="5338" y="7349"/>
                      <a:pt x="5324" y="7363"/>
                    </a:cubicBezTo>
                    <a:cubicBezTo>
                      <a:pt x="5038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2" y="7327"/>
                      <a:pt x="3463" y="7846"/>
                      <a:pt x="3535" y="8383"/>
                    </a:cubicBezTo>
                    <a:cubicBezTo>
                      <a:pt x="3284" y="8007"/>
                      <a:pt x="2980" y="7667"/>
                      <a:pt x="2765" y="7363"/>
                    </a:cubicBezTo>
                    <a:cubicBezTo>
                      <a:pt x="2743" y="7340"/>
                      <a:pt x="2721" y="7325"/>
                      <a:pt x="2699" y="7325"/>
                    </a:cubicBezTo>
                    <a:cubicBezTo>
                      <a:pt x="2685" y="7325"/>
                      <a:pt x="2672" y="7331"/>
                      <a:pt x="2658" y="7345"/>
                    </a:cubicBezTo>
                    <a:cubicBezTo>
                      <a:pt x="2175" y="7917"/>
                      <a:pt x="2282" y="8741"/>
                      <a:pt x="2676" y="9349"/>
                    </a:cubicBezTo>
                    <a:cubicBezTo>
                      <a:pt x="2300" y="9170"/>
                      <a:pt x="1889" y="9063"/>
                      <a:pt x="1477" y="9009"/>
                    </a:cubicBezTo>
                    <a:cubicBezTo>
                      <a:pt x="1423" y="9009"/>
                      <a:pt x="1388" y="9063"/>
                      <a:pt x="1405" y="9116"/>
                    </a:cubicBezTo>
                    <a:cubicBezTo>
                      <a:pt x="1710" y="10226"/>
                      <a:pt x="2783" y="10709"/>
                      <a:pt x="3839" y="10816"/>
                    </a:cubicBezTo>
                    <a:cubicBezTo>
                      <a:pt x="3845" y="10822"/>
                      <a:pt x="3851" y="10824"/>
                      <a:pt x="3856" y="10824"/>
                    </a:cubicBezTo>
                    <a:cubicBezTo>
                      <a:pt x="3867" y="10824"/>
                      <a:pt x="3875" y="10816"/>
                      <a:pt x="3875" y="10816"/>
                    </a:cubicBezTo>
                    <a:lnTo>
                      <a:pt x="3911" y="10816"/>
                    </a:lnTo>
                    <a:cubicBezTo>
                      <a:pt x="3964" y="10816"/>
                      <a:pt x="4000" y="10781"/>
                      <a:pt x="3964" y="10745"/>
                    </a:cubicBezTo>
                    <a:cubicBezTo>
                      <a:pt x="3893" y="10691"/>
                      <a:pt x="3821" y="10602"/>
                      <a:pt x="3768" y="10530"/>
                    </a:cubicBezTo>
                    <a:lnTo>
                      <a:pt x="3768" y="10476"/>
                    </a:lnTo>
                    <a:cubicBezTo>
                      <a:pt x="3839" y="10566"/>
                      <a:pt x="3911" y="10637"/>
                      <a:pt x="3982" y="10727"/>
                    </a:cubicBezTo>
                    <a:lnTo>
                      <a:pt x="3982" y="10745"/>
                    </a:lnTo>
                    <a:cubicBezTo>
                      <a:pt x="3982" y="10798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7"/>
                    </a:lnTo>
                    <a:cubicBezTo>
                      <a:pt x="4036" y="11031"/>
                      <a:pt x="4072" y="11103"/>
                      <a:pt x="4143" y="11103"/>
                    </a:cubicBezTo>
                    <a:cubicBezTo>
                      <a:pt x="4322" y="11962"/>
                      <a:pt x="4519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7"/>
                      <a:pt x="4072" y="13017"/>
                    </a:cubicBezTo>
                    <a:lnTo>
                      <a:pt x="4072" y="13017"/>
                    </a:lnTo>
                    <a:cubicBezTo>
                      <a:pt x="4179" y="13089"/>
                      <a:pt x="4269" y="13161"/>
                      <a:pt x="4340" y="13250"/>
                    </a:cubicBezTo>
                    <a:cubicBezTo>
                      <a:pt x="4430" y="13357"/>
                      <a:pt x="4519" y="13465"/>
                      <a:pt x="4627" y="13572"/>
                    </a:cubicBezTo>
                    <a:cubicBezTo>
                      <a:pt x="4633" y="13575"/>
                      <a:pt x="4640" y="13577"/>
                      <a:pt x="4648" y="13577"/>
                    </a:cubicBezTo>
                    <a:cubicBezTo>
                      <a:pt x="4680" y="13577"/>
                      <a:pt x="4713" y="13548"/>
                      <a:pt x="4698" y="13518"/>
                    </a:cubicBezTo>
                    <a:cubicBezTo>
                      <a:pt x="4644" y="13375"/>
                      <a:pt x="4555" y="13250"/>
                      <a:pt x="4448" y="13143"/>
                    </a:cubicBezTo>
                    <a:cubicBezTo>
                      <a:pt x="4340" y="13017"/>
                      <a:pt x="4197" y="12910"/>
                      <a:pt x="4054" y="12838"/>
                    </a:cubicBezTo>
                    <a:cubicBezTo>
                      <a:pt x="4038" y="12828"/>
                      <a:pt x="4024" y="12824"/>
                      <a:pt x="4011" y="12824"/>
                    </a:cubicBezTo>
                    <a:cubicBezTo>
                      <a:pt x="3981" y="12824"/>
                      <a:pt x="3959" y="12849"/>
                      <a:pt x="3947" y="12874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4" y="13699"/>
                      <a:pt x="4734" y="13697"/>
                    </a:cubicBezTo>
                    <a:cubicBezTo>
                      <a:pt x="4752" y="13697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48" y="17366"/>
                    </a:cubicBezTo>
                    <a:cubicBezTo>
                      <a:pt x="5861" y="16990"/>
                      <a:pt x="5575" y="16614"/>
                      <a:pt x="5271" y="16239"/>
                    </a:cubicBezTo>
                    <a:cubicBezTo>
                      <a:pt x="4161" y="14324"/>
                      <a:pt x="2551" y="12498"/>
                      <a:pt x="171" y="12463"/>
                    </a:cubicBezTo>
                    <a:cubicBezTo>
                      <a:pt x="117" y="12481"/>
                      <a:pt x="117" y="12534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71" y="14234"/>
                      <a:pt x="2157" y="12982"/>
                      <a:pt x="224" y="12606"/>
                    </a:cubicBezTo>
                    <a:cubicBezTo>
                      <a:pt x="219" y="12603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6" y="12660"/>
                    </a:cubicBezTo>
                    <a:cubicBezTo>
                      <a:pt x="1656" y="13214"/>
                      <a:pt x="2837" y="13823"/>
                      <a:pt x="3964" y="14914"/>
                    </a:cubicBezTo>
                    <a:cubicBezTo>
                      <a:pt x="4429" y="15379"/>
                      <a:pt x="4858" y="15879"/>
                      <a:pt x="5269" y="16380"/>
                    </a:cubicBezTo>
                    <a:lnTo>
                      <a:pt x="5269" y="16380"/>
                    </a:lnTo>
                    <a:cubicBezTo>
                      <a:pt x="4662" y="15767"/>
                      <a:pt x="3831" y="15465"/>
                      <a:pt x="3070" y="15093"/>
                    </a:cubicBezTo>
                    <a:cubicBezTo>
                      <a:pt x="1889" y="14503"/>
                      <a:pt x="994" y="13536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5" y="12594"/>
                      <a:pt x="0" y="12632"/>
                      <a:pt x="28" y="12660"/>
                    </a:cubicBezTo>
                    <a:cubicBezTo>
                      <a:pt x="672" y="13429"/>
                      <a:pt x="1423" y="14127"/>
                      <a:pt x="2211" y="14735"/>
                    </a:cubicBezTo>
                    <a:cubicBezTo>
                      <a:pt x="3195" y="15433"/>
                      <a:pt x="4358" y="15791"/>
                      <a:pt x="5307" y="16543"/>
                    </a:cubicBezTo>
                    <a:cubicBezTo>
                      <a:pt x="5316" y="16552"/>
                      <a:pt x="5324" y="16556"/>
                      <a:pt x="5333" y="16556"/>
                    </a:cubicBezTo>
                    <a:cubicBezTo>
                      <a:pt x="5342" y="16556"/>
                      <a:pt x="5351" y="16552"/>
                      <a:pt x="5360" y="16543"/>
                    </a:cubicBezTo>
                    <a:lnTo>
                      <a:pt x="5396" y="16579"/>
                    </a:lnTo>
                    <a:cubicBezTo>
                      <a:pt x="5396" y="16596"/>
                      <a:pt x="5414" y="16596"/>
                      <a:pt x="5432" y="16596"/>
                    </a:cubicBezTo>
                    <a:cubicBezTo>
                      <a:pt x="5718" y="16954"/>
                      <a:pt x="6022" y="17330"/>
                      <a:pt x="6309" y="17706"/>
                    </a:cubicBezTo>
                    <a:cubicBezTo>
                      <a:pt x="7025" y="19120"/>
                      <a:pt x="7794" y="20480"/>
                      <a:pt x="8420" y="21911"/>
                    </a:cubicBezTo>
                    <a:cubicBezTo>
                      <a:pt x="8188" y="21625"/>
                      <a:pt x="7848" y="21446"/>
                      <a:pt x="7490" y="21392"/>
                    </a:cubicBezTo>
                    <a:cubicBezTo>
                      <a:pt x="7436" y="21392"/>
                      <a:pt x="7400" y="21464"/>
                      <a:pt x="7418" y="21518"/>
                    </a:cubicBezTo>
                    <a:cubicBezTo>
                      <a:pt x="7633" y="21911"/>
                      <a:pt x="8027" y="22180"/>
                      <a:pt x="8474" y="22198"/>
                    </a:cubicBezTo>
                    <a:cubicBezTo>
                      <a:pt x="8489" y="22198"/>
                      <a:pt x="8515" y="22174"/>
                      <a:pt x="8515" y="22155"/>
                    </a:cubicBezTo>
                    <a:lnTo>
                      <a:pt x="8515" y="22155"/>
                    </a:lnTo>
                    <a:cubicBezTo>
                      <a:pt x="8835" y="22886"/>
                      <a:pt x="9119" y="23669"/>
                      <a:pt x="9333" y="24452"/>
                    </a:cubicBezTo>
                    <a:cubicBezTo>
                      <a:pt x="9136" y="24864"/>
                      <a:pt x="8975" y="25311"/>
                      <a:pt x="8832" y="25741"/>
                    </a:cubicBezTo>
                    <a:cubicBezTo>
                      <a:pt x="8868" y="25383"/>
                      <a:pt x="8850" y="24953"/>
                      <a:pt x="8546" y="24721"/>
                    </a:cubicBezTo>
                    <a:cubicBezTo>
                      <a:pt x="8531" y="24698"/>
                      <a:pt x="8509" y="24688"/>
                      <a:pt x="8488" y="24688"/>
                    </a:cubicBezTo>
                    <a:cubicBezTo>
                      <a:pt x="8459" y="24688"/>
                      <a:pt x="8431" y="24708"/>
                      <a:pt x="8420" y="24739"/>
                    </a:cubicBezTo>
                    <a:cubicBezTo>
                      <a:pt x="8331" y="25150"/>
                      <a:pt x="8438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1"/>
                    </a:cubicBezTo>
                    <a:cubicBezTo>
                      <a:pt x="8564" y="26528"/>
                      <a:pt x="8420" y="27065"/>
                      <a:pt x="8313" y="27620"/>
                    </a:cubicBezTo>
                    <a:cubicBezTo>
                      <a:pt x="8277" y="27817"/>
                      <a:pt x="8241" y="28014"/>
                      <a:pt x="8206" y="28228"/>
                    </a:cubicBezTo>
                    <a:cubicBezTo>
                      <a:pt x="8241" y="27781"/>
                      <a:pt x="8259" y="27334"/>
                      <a:pt x="8241" y="26850"/>
                    </a:cubicBezTo>
                    <a:cubicBezTo>
                      <a:pt x="8241" y="25777"/>
                      <a:pt x="7866" y="24846"/>
                      <a:pt x="7687" y="23808"/>
                    </a:cubicBezTo>
                    <a:cubicBezTo>
                      <a:pt x="7669" y="23772"/>
                      <a:pt x="7633" y="23755"/>
                      <a:pt x="7599" y="23755"/>
                    </a:cubicBezTo>
                    <a:cubicBezTo>
                      <a:pt x="7566" y="23755"/>
                      <a:pt x="7535" y="23772"/>
                      <a:pt x="7526" y="23808"/>
                    </a:cubicBezTo>
                    <a:cubicBezTo>
                      <a:pt x="7025" y="25902"/>
                      <a:pt x="7329" y="28014"/>
                      <a:pt x="8062" y="30018"/>
                    </a:cubicBezTo>
                    <a:cubicBezTo>
                      <a:pt x="8027" y="31736"/>
                      <a:pt x="8241" y="33454"/>
                      <a:pt x="8671" y="35136"/>
                    </a:cubicBezTo>
                    <a:cubicBezTo>
                      <a:pt x="8045" y="33991"/>
                      <a:pt x="7114" y="32953"/>
                      <a:pt x="6219" y="32004"/>
                    </a:cubicBezTo>
                    <a:cubicBezTo>
                      <a:pt x="6183" y="31772"/>
                      <a:pt x="6166" y="31539"/>
                      <a:pt x="6130" y="31306"/>
                    </a:cubicBezTo>
                    <a:cubicBezTo>
                      <a:pt x="6380" y="30608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1" y="29114"/>
                      <a:pt x="6362" y="29141"/>
                    </a:cubicBezTo>
                    <a:cubicBezTo>
                      <a:pt x="6273" y="29356"/>
                      <a:pt x="6166" y="29553"/>
                      <a:pt x="6040" y="29749"/>
                    </a:cubicBezTo>
                    <a:cubicBezTo>
                      <a:pt x="6058" y="29356"/>
                      <a:pt x="6058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29"/>
                      <a:pt x="5987" y="28533"/>
                    </a:cubicBezTo>
                    <a:cubicBezTo>
                      <a:pt x="5432" y="28765"/>
                      <a:pt x="5181" y="29338"/>
                      <a:pt x="5217" y="29928"/>
                    </a:cubicBezTo>
                    <a:cubicBezTo>
                      <a:pt x="4895" y="29517"/>
                      <a:pt x="4483" y="29177"/>
                      <a:pt x="4000" y="28926"/>
                    </a:cubicBezTo>
                    <a:cubicBezTo>
                      <a:pt x="3994" y="28923"/>
                      <a:pt x="3987" y="28921"/>
                      <a:pt x="3979" y="28921"/>
                    </a:cubicBezTo>
                    <a:cubicBezTo>
                      <a:pt x="3947" y="28921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2" y="30358"/>
                    </a:cubicBezTo>
                    <a:lnTo>
                      <a:pt x="4269" y="30322"/>
                    </a:lnTo>
                    <a:cubicBezTo>
                      <a:pt x="4063" y="30180"/>
                      <a:pt x="3689" y="29946"/>
                      <a:pt x="3370" y="29946"/>
                    </a:cubicBezTo>
                    <a:cubicBezTo>
                      <a:pt x="3245" y="29946"/>
                      <a:pt x="3129" y="29981"/>
                      <a:pt x="3034" y="30071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89"/>
                      <a:pt x="2927" y="32326"/>
                    </a:cubicBezTo>
                    <a:cubicBezTo>
                      <a:pt x="2944" y="32353"/>
                      <a:pt x="2971" y="32367"/>
                      <a:pt x="2998" y="32367"/>
                    </a:cubicBezTo>
                    <a:cubicBezTo>
                      <a:pt x="3025" y="32367"/>
                      <a:pt x="3052" y="32353"/>
                      <a:pt x="3070" y="32326"/>
                    </a:cubicBezTo>
                    <a:cubicBezTo>
                      <a:pt x="3308" y="31978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3" y="31968"/>
                      <a:pt x="5468" y="31950"/>
                    </a:cubicBezTo>
                    <a:cubicBezTo>
                      <a:pt x="5147" y="31821"/>
                      <a:pt x="4693" y="31724"/>
                      <a:pt x="4246" y="31724"/>
                    </a:cubicBezTo>
                    <a:cubicBezTo>
                      <a:pt x="3770" y="31724"/>
                      <a:pt x="3302" y="31834"/>
                      <a:pt x="3016" y="32129"/>
                    </a:cubicBezTo>
                    <a:cubicBezTo>
                      <a:pt x="2944" y="31897"/>
                      <a:pt x="2891" y="31664"/>
                      <a:pt x="3070" y="31467"/>
                    </a:cubicBezTo>
                    <a:cubicBezTo>
                      <a:pt x="3183" y="31354"/>
                      <a:pt x="3362" y="31327"/>
                      <a:pt x="3537" y="31327"/>
                    </a:cubicBezTo>
                    <a:cubicBezTo>
                      <a:pt x="3637" y="31327"/>
                      <a:pt x="3736" y="31336"/>
                      <a:pt x="3821" y="31342"/>
                    </a:cubicBezTo>
                    <a:cubicBezTo>
                      <a:pt x="4304" y="31378"/>
                      <a:pt x="4698" y="31628"/>
                      <a:pt x="5146" y="31772"/>
                    </a:cubicBezTo>
                    <a:lnTo>
                      <a:pt x="5181" y="31772"/>
                    </a:lnTo>
                    <a:cubicBezTo>
                      <a:pt x="5378" y="31897"/>
                      <a:pt x="5629" y="31986"/>
                      <a:pt x="5861" y="32022"/>
                    </a:cubicBezTo>
                    <a:lnTo>
                      <a:pt x="5861" y="32040"/>
                    </a:lnTo>
                    <a:cubicBezTo>
                      <a:pt x="5883" y="32083"/>
                      <a:pt x="5918" y="32107"/>
                      <a:pt x="5954" y="32107"/>
                    </a:cubicBezTo>
                    <a:cubicBezTo>
                      <a:pt x="5977" y="32107"/>
                      <a:pt x="6001" y="32097"/>
                      <a:pt x="6022" y="32076"/>
                    </a:cubicBezTo>
                    <a:cubicBezTo>
                      <a:pt x="6022" y="32094"/>
                      <a:pt x="6058" y="32112"/>
                      <a:pt x="6076" y="32112"/>
                    </a:cubicBezTo>
                    <a:cubicBezTo>
                      <a:pt x="6076" y="32147"/>
                      <a:pt x="6094" y="32183"/>
                      <a:pt x="6094" y="32219"/>
                    </a:cubicBezTo>
                    <a:cubicBezTo>
                      <a:pt x="6102" y="32244"/>
                      <a:pt x="6134" y="32257"/>
                      <a:pt x="6165" y="32257"/>
                    </a:cubicBezTo>
                    <a:cubicBezTo>
                      <a:pt x="6201" y="32257"/>
                      <a:pt x="6237" y="32239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1" y="33758"/>
                    </a:cubicBezTo>
                    <a:cubicBezTo>
                      <a:pt x="8062" y="34438"/>
                      <a:pt x="8438" y="35189"/>
                      <a:pt x="8904" y="35887"/>
                    </a:cubicBezTo>
                    <a:lnTo>
                      <a:pt x="8939" y="36066"/>
                    </a:lnTo>
                    <a:cubicBezTo>
                      <a:pt x="9029" y="36388"/>
                      <a:pt x="9136" y="36711"/>
                      <a:pt x="9261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5"/>
                      <a:pt x="4537" y="33686"/>
                    </a:cubicBezTo>
                    <a:cubicBezTo>
                      <a:pt x="4466" y="33686"/>
                      <a:pt x="4430" y="33776"/>
                      <a:pt x="4466" y="33829"/>
                    </a:cubicBezTo>
                    <a:cubicBezTo>
                      <a:pt x="5289" y="34688"/>
                      <a:pt x="5826" y="35887"/>
                      <a:pt x="6774" y="36621"/>
                    </a:cubicBezTo>
                    <a:cubicBezTo>
                      <a:pt x="7561" y="37212"/>
                      <a:pt x="8564" y="37570"/>
                      <a:pt x="9315" y="38178"/>
                    </a:cubicBezTo>
                    <a:cubicBezTo>
                      <a:pt x="9458" y="38357"/>
                      <a:pt x="9601" y="38554"/>
                      <a:pt x="9762" y="38733"/>
                    </a:cubicBezTo>
                    <a:cubicBezTo>
                      <a:pt x="9767" y="38738"/>
                      <a:pt x="9773" y="38740"/>
                      <a:pt x="9779" y="38740"/>
                    </a:cubicBezTo>
                    <a:cubicBezTo>
                      <a:pt x="9796" y="38740"/>
                      <a:pt x="9811" y="38723"/>
                      <a:pt x="9798" y="38697"/>
                    </a:cubicBezTo>
                    <a:cubicBezTo>
                      <a:pt x="9780" y="38661"/>
                      <a:pt x="9762" y="38625"/>
                      <a:pt x="9745" y="38590"/>
                    </a:cubicBezTo>
                    <a:lnTo>
                      <a:pt x="9745" y="38590"/>
                    </a:lnTo>
                    <a:cubicBezTo>
                      <a:pt x="9816" y="38679"/>
                      <a:pt x="9906" y="38769"/>
                      <a:pt x="9959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5"/>
                      <a:pt x="10389" y="40451"/>
                      <a:pt x="10192" y="40272"/>
                    </a:cubicBezTo>
                    <a:cubicBezTo>
                      <a:pt x="10031" y="40039"/>
                      <a:pt x="9780" y="39860"/>
                      <a:pt x="9512" y="39771"/>
                    </a:cubicBezTo>
                    <a:cubicBezTo>
                      <a:pt x="9505" y="39768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4"/>
                      <a:pt x="10264" y="40988"/>
                      <a:pt x="10926" y="41166"/>
                    </a:cubicBezTo>
                    <a:cubicBezTo>
                      <a:pt x="11391" y="42258"/>
                      <a:pt x="11731" y="43403"/>
                      <a:pt x="11946" y="44567"/>
                    </a:cubicBezTo>
                    <a:cubicBezTo>
                      <a:pt x="11946" y="44781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0" y="43994"/>
                    </a:cubicBezTo>
                    <a:cubicBezTo>
                      <a:pt x="11127" y="43987"/>
                      <a:pt x="11114" y="43984"/>
                      <a:pt x="11102" y="43984"/>
                    </a:cubicBezTo>
                    <a:cubicBezTo>
                      <a:pt x="11046" y="43984"/>
                      <a:pt x="11001" y="44043"/>
                      <a:pt x="11015" y="44101"/>
                    </a:cubicBezTo>
                    <a:cubicBezTo>
                      <a:pt x="11105" y="44745"/>
                      <a:pt x="11266" y="45587"/>
                      <a:pt x="11838" y="45980"/>
                    </a:cubicBezTo>
                    <a:cubicBezTo>
                      <a:pt x="11659" y="47967"/>
                      <a:pt x="11301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8" y="51917"/>
                      <a:pt x="10894" y="51907"/>
                      <a:pt x="10908" y="51886"/>
                    </a:cubicBezTo>
                    <a:cubicBezTo>
                      <a:pt x="11463" y="50472"/>
                      <a:pt x="11856" y="49005"/>
                      <a:pt x="12053" y="47501"/>
                    </a:cubicBezTo>
                    <a:cubicBezTo>
                      <a:pt x="12679" y="47000"/>
                      <a:pt x="13270" y="46034"/>
                      <a:pt x="13163" y="45264"/>
                    </a:cubicBezTo>
                    <a:cubicBezTo>
                      <a:pt x="13163" y="45223"/>
                      <a:pt x="13130" y="45181"/>
                      <a:pt x="13091" y="45181"/>
                    </a:cubicBezTo>
                    <a:cubicBezTo>
                      <a:pt x="13079" y="45181"/>
                      <a:pt x="13067" y="45185"/>
                      <a:pt x="13055" y="45193"/>
                    </a:cubicBezTo>
                    <a:cubicBezTo>
                      <a:pt x="12572" y="45533"/>
                      <a:pt x="12411" y="46052"/>
                      <a:pt x="12178" y="46535"/>
                    </a:cubicBezTo>
                    <a:cubicBezTo>
                      <a:pt x="12304" y="45247"/>
                      <a:pt x="12339" y="43940"/>
                      <a:pt x="12286" y="42634"/>
                    </a:cubicBezTo>
                    <a:cubicBezTo>
                      <a:pt x="12733" y="42133"/>
                      <a:pt x="12876" y="41381"/>
                      <a:pt x="13002" y="40737"/>
                    </a:cubicBezTo>
                    <a:cubicBezTo>
                      <a:pt x="13002" y="40693"/>
                      <a:pt x="12966" y="40638"/>
                      <a:pt x="12914" y="40638"/>
                    </a:cubicBezTo>
                    <a:cubicBezTo>
                      <a:pt x="12902" y="40638"/>
                      <a:pt x="12890" y="40641"/>
                      <a:pt x="12876" y="40647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4"/>
                      <a:pt x="12465" y="38947"/>
                      <a:pt x="12644" y="37748"/>
                    </a:cubicBezTo>
                    <a:cubicBezTo>
                      <a:pt x="13503" y="36800"/>
                      <a:pt x="14200" y="35691"/>
                      <a:pt x="14934" y="34635"/>
                    </a:cubicBezTo>
                    <a:cubicBezTo>
                      <a:pt x="16008" y="33114"/>
                      <a:pt x="17028" y="31628"/>
                      <a:pt x="17815" y="29946"/>
                    </a:cubicBezTo>
                    <a:cubicBezTo>
                      <a:pt x="17847" y="29882"/>
                      <a:pt x="17793" y="29818"/>
                      <a:pt x="17730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6" y="30447"/>
                      <a:pt x="14111" y="32201"/>
                      <a:pt x="13252" y="34223"/>
                    </a:cubicBezTo>
                    <a:cubicBezTo>
                      <a:pt x="13431" y="33328"/>
                      <a:pt x="13628" y="32452"/>
                      <a:pt x="13843" y="31557"/>
                    </a:cubicBezTo>
                    <a:lnTo>
                      <a:pt x="13843" y="31575"/>
                    </a:lnTo>
                    <a:cubicBezTo>
                      <a:pt x="13843" y="31593"/>
                      <a:pt x="13856" y="31602"/>
                      <a:pt x="13872" y="31602"/>
                    </a:cubicBezTo>
                    <a:cubicBezTo>
                      <a:pt x="13887" y="31602"/>
                      <a:pt x="13905" y="31593"/>
                      <a:pt x="13914" y="31575"/>
                    </a:cubicBezTo>
                    <a:cubicBezTo>
                      <a:pt x="13950" y="31414"/>
                      <a:pt x="13968" y="31235"/>
                      <a:pt x="13950" y="31056"/>
                    </a:cubicBezTo>
                    <a:cubicBezTo>
                      <a:pt x="14075" y="30537"/>
                      <a:pt x="14218" y="30036"/>
                      <a:pt x="14344" y="29517"/>
                    </a:cubicBezTo>
                    <a:cubicBezTo>
                      <a:pt x="14809" y="29284"/>
                      <a:pt x="15185" y="28908"/>
                      <a:pt x="15417" y="28443"/>
                    </a:cubicBezTo>
                    <a:cubicBezTo>
                      <a:pt x="15453" y="28389"/>
                      <a:pt x="15399" y="28318"/>
                      <a:pt x="15328" y="28318"/>
                    </a:cubicBezTo>
                    <a:cubicBezTo>
                      <a:pt x="15024" y="28407"/>
                      <a:pt x="14737" y="28586"/>
                      <a:pt x="14541" y="28819"/>
                    </a:cubicBezTo>
                    <a:cubicBezTo>
                      <a:pt x="14648" y="28461"/>
                      <a:pt x="14737" y="28103"/>
                      <a:pt x="14845" y="27745"/>
                    </a:cubicBezTo>
                    <a:cubicBezTo>
                      <a:pt x="15095" y="27566"/>
                      <a:pt x="15328" y="27387"/>
                      <a:pt x="15561" y="27172"/>
                    </a:cubicBezTo>
                    <a:lnTo>
                      <a:pt x="15561" y="27172"/>
                    </a:lnTo>
                    <a:cubicBezTo>
                      <a:pt x="15543" y="27208"/>
                      <a:pt x="15507" y="27244"/>
                      <a:pt x="15489" y="27280"/>
                    </a:cubicBezTo>
                    <a:cubicBezTo>
                      <a:pt x="15474" y="27309"/>
                      <a:pt x="15496" y="27338"/>
                      <a:pt x="15523" y="27338"/>
                    </a:cubicBezTo>
                    <a:cubicBezTo>
                      <a:pt x="15529" y="27338"/>
                      <a:pt x="15536" y="27337"/>
                      <a:pt x="15543" y="27334"/>
                    </a:cubicBezTo>
                    <a:cubicBezTo>
                      <a:pt x="15614" y="27280"/>
                      <a:pt x="15686" y="27226"/>
                      <a:pt x="15739" y="27155"/>
                    </a:cubicBezTo>
                    <a:cubicBezTo>
                      <a:pt x="15760" y="27156"/>
                      <a:pt x="15782" y="27156"/>
                      <a:pt x="15803" y="27156"/>
                    </a:cubicBezTo>
                    <a:cubicBezTo>
                      <a:pt x="16489" y="27156"/>
                      <a:pt x="17310" y="26607"/>
                      <a:pt x="17744" y="26260"/>
                    </a:cubicBezTo>
                    <a:cubicBezTo>
                      <a:pt x="17797" y="26206"/>
                      <a:pt x="17762" y="26135"/>
                      <a:pt x="17690" y="26135"/>
                    </a:cubicBezTo>
                    <a:cubicBezTo>
                      <a:pt x="17243" y="26152"/>
                      <a:pt x="16813" y="26260"/>
                      <a:pt x="16384" y="26421"/>
                    </a:cubicBezTo>
                    <a:cubicBezTo>
                      <a:pt x="16921" y="25991"/>
                      <a:pt x="17368" y="25472"/>
                      <a:pt x="17708" y="24882"/>
                    </a:cubicBezTo>
                    <a:cubicBezTo>
                      <a:pt x="17726" y="24846"/>
                      <a:pt x="17708" y="24792"/>
                      <a:pt x="17654" y="24792"/>
                    </a:cubicBezTo>
                    <a:cubicBezTo>
                      <a:pt x="17636" y="24792"/>
                      <a:pt x="17618" y="24792"/>
                      <a:pt x="17600" y="24792"/>
                    </a:cubicBezTo>
                    <a:cubicBezTo>
                      <a:pt x="17048" y="24792"/>
                      <a:pt x="16533" y="25056"/>
                      <a:pt x="16187" y="25472"/>
                    </a:cubicBezTo>
                    <a:cubicBezTo>
                      <a:pt x="16384" y="24900"/>
                      <a:pt x="16330" y="24291"/>
                      <a:pt x="16062" y="23755"/>
                    </a:cubicBezTo>
                    <a:cubicBezTo>
                      <a:pt x="16051" y="23732"/>
                      <a:pt x="16019" y="23717"/>
                      <a:pt x="15992" y="23717"/>
                    </a:cubicBezTo>
                    <a:cubicBezTo>
                      <a:pt x="15976" y="23717"/>
                      <a:pt x="15961" y="23723"/>
                      <a:pt x="15954" y="23737"/>
                    </a:cubicBezTo>
                    <a:cubicBezTo>
                      <a:pt x="15578" y="24095"/>
                      <a:pt x="15292" y="24542"/>
                      <a:pt x="15149" y="25043"/>
                    </a:cubicBezTo>
                    <a:cubicBezTo>
                      <a:pt x="15077" y="24775"/>
                      <a:pt x="14970" y="24524"/>
                      <a:pt x="14809" y="24309"/>
                    </a:cubicBezTo>
                    <a:cubicBezTo>
                      <a:pt x="14713" y="24186"/>
                      <a:pt x="14305" y="23803"/>
                      <a:pt x="14038" y="23803"/>
                    </a:cubicBezTo>
                    <a:cubicBezTo>
                      <a:pt x="13955" y="23803"/>
                      <a:pt x="13885" y="23840"/>
                      <a:pt x="13843" y="23933"/>
                    </a:cubicBezTo>
                    <a:cubicBezTo>
                      <a:pt x="13592" y="24470"/>
                      <a:pt x="13789" y="25079"/>
                      <a:pt x="13968" y="25598"/>
                    </a:cubicBezTo>
                    <a:cubicBezTo>
                      <a:pt x="13759" y="25403"/>
                      <a:pt x="13485" y="25305"/>
                      <a:pt x="13206" y="25305"/>
                    </a:cubicBezTo>
                    <a:cubicBezTo>
                      <a:pt x="13126" y="25305"/>
                      <a:pt x="13045" y="25313"/>
                      <a:pt x="12966" y="25329"/>
                    </a:cubicBezTo>
                    <a:cubicBezTo>
                      <a:pt x="12930" y="25329"/>
                      <a:pt x="12912" y="25365"/>
                      <a:pt x="12912" y="25401"/>
                    </a:cubicBezTo>
                    <a:cubicBezTo>
                      <a:pt x="12912" y="26224"/>
                      <a:pt x="13717" y="27119"/>
                      <a:pt x="14576" y="27137"/>
                    </a:cubicBezTo>
                    <a:cubicBezTo>
                      <a:pt x="14612" y="27298"/>
                      <a:pt x="14666" y="27459"/>
                      <a:pt x="14737" y="27620"/>
                    </a:cubicBezTo>
                    <a:cubicBezTo>
                      <a:pt x="14737" y="27620"/>
                      <a:pt x="14737" y="27620"/>
                      <a:pt x="14755" y="27638"/>
                    </a:cubicBezTo>
                    <a:cubicBezTo>
                      <a:pt x="14755" y="27638"/>
                      <a:pt x="14755" y="27638"/>
                      <a:pt x="14755" y="27656"/>
                    </a:cubicBezTo>
                    <a:cubicBezTo>
                      <a:pt x="14755" y="27674"/>
                      <a:pt x="14755" y="27691"/>
                      <a:pt x="14755" y="27709"/>
                    </a:cubicBezTo>
                    <a:cubicBezTo>
                      <a:pt x="14594" y="28192"/>
                      <a:pt x="14433" y="28676"/>
                      <a:pt x="14290" y="29177"/>
                    </a:cubicBezTo>
                    <a:cubicBezTo>
                      <a:pt x="14290" y="29195"/>
                      <a:pt x="14290" y="29195"/>
                      <a:pt x="14290" y="29213"/>
                    </a:cubicBezTo>
                    <a:lnTo>
                      <a:pt x="14236" y="29409"/>
                    </a:lnTo>
                    <a:cubicBezTo>
                      <a:pt x="14165" y="29445"/>
                      <a:pt x="14111" y="29499"/>
                      <a:pt x="14039" y="29553"/>
                    </a:cubicBezTo>
                    <a:cubicBezTo>
                      <a:pt x="13981" y="29597"/>
                      <a:pt x="14019" y="29629"/>
                      <a:pt x="14064" y="29629"/>
                    </a:cubicBezTo>
                    <a:cubicBezTo>
                      <a:pt x="14074" y="29629"/>
                      <a:pt x="14084" y="29627"/>
                      <a:pt x="14093" y="29624"/>
                    </a:cubicBezTo>
                    <a:cubicBezTo>
                      <a:pt x="14129" y="29624"/>
                      <a:pt x="14147" y="29606"/>
                      <a:pt x="14183" y="29606"/>
                    </a:cubicBezTo>
                    <a:cubicBezTo>
                      <a:pt x="14093" y="29893"/>
                      <a:pt x="14004" y="30179"/>
                      <a:pt x="13914" y="30483"/>
                    </a:cubicBezTo>
                    <a:cubicBezTo>
                      <a:pt x="13843" y="30179"/>
                      <a:pt x="13717" y="29893"/>
                      <a:pt x="13520" y="29660"/>
                    </a:cubicBezTo>
                    <a:cubicBezTo>
                      <a:pt x="13508" y="29647"/>
                      <a:pt x="13493" y="29641"/>
                      <a:pt x="13478" y="29641"/>
                    </a:cubicBezTo>
                    <a:cubicBezTo>
                      <a:pt x="13451" y="29641"/>
                      <a:pt x="13425" y="29661"/>
                      <a:pt x="13413" y="29696"/>
                    </a:cubicBezTo>
                    <a:cubicBezTo>
                      <a:pt x="13324" y="30143"/>
                      <a:pt x="13503" y="30716"/>
                      <a:pt x="13735" y="31145"/>
                    </a:cubicBezTo>
                    <a:cubicBezTo>
                      <a:pt x="13574" y="31682"/>
                      <a:pt x="13431" y="32237"/>
                      <a:pt x="13288" y="32792"/>
                    </a:cubicBezTo>
                    <a:cubicBezTo>
                      <a:pt x="13288" y="32398"/>
                      <a:pt x="13163" y="32004"/>
                      <a:pt x="12948" y="31664"/>
                    </a:cubicBezTo>
                    <a:cubicBezTo>
                      <a:pt x="12928" y="31645"/>
                      <a:pt x="12903" y="31630"/>
                      <a:pt x="12879" y="31630"/>
                    </a:cubicBezTo>
                    <a:cubicBezTo>
                      <a:pt x="12859" y="31630"/>
                      <a:pt x="12839" y="31640"/>
                      <a:pt x="12823" y="31664"/>
                    </a:cubicBezTo>
                    <a:cubicBezTo>
                      <a:pt x="12608" y="32129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6"/>
                      <a:pt x="12536" y="36138"/>
                      <a:pt x="12339" y="37570"/>
                    </a:cubicBezTo>
                    <a:cubicBezTo>
                      <a:pt x="12214" y="37838"/>
                      <a:pt x="12089" y="38106"/>
                      <a:pt x="11946" y="38357"/>
                    </a:cubicBezTo>
                    <a:cubicBezTo>
                      <a:pt x="11933" y="38396"/>
                      <a:pt x="11966" y="38425"/>
                      <a:pt x="12000" y="38425"/>
                    </a:cubicBezTo>
                    <a:cubicBezTo>
                      <a:pt x="12012" y="38425"/>
                      <a:pt x="12025" y="38421"/>
                      <a:pt x="12035" y="38411"/>
                    </a:cubicBezTo>
                    <a:cubicBezTo>
                      <a:pt x="12071" y="38357"/>
                      <a:pt x="12107" y="38303"/>
                      <a:pt x="12125" y="38250"/>
                    </a:cubicBezTo>
                    <a:cubicBezTo>
                      <a:pt x="12134" y="38259"/>
                      <a:pt x="12147" y="38263"/>
                      <a:pt x="12163" y="38263"/>
                    </a:cubicBezTo>
                    <a:cubicBezTo>
                      <a:pt x="12178" y="38263"/>
                      <a:pt x="12196" y="38259"/>
                      <a:pt x="12214" y="38250"/>
                    </a:cubicBezTo>
                    <a:lnTo>
                      <a:pt x="12250" y="38214"/>
                    </a:lnTo>
                    <a:lnTo>
                      <a:pt x="12250" y="38214"/>
                    </a:lnTo>
                    <a:cubicBezTo>
                      <a:pt x="12178" y="38715"/>
                      <a:pt x="12125" y="39216"/>
                      <a:pt x="12089" y="39735"/>
                    </a:cubicBezTo>
                    <a:cubicBezTo>
                      <a:pt x="11892" y="37910"/>
                      <a:pt x="11606" y="36102"/>
                      <a:pt x="11319" y="34313"/>
                    </a:cubicBezTo>
                    <a:cubicBezTo>
                      <a:pt x="11319" y="34313"/>
                      <a:pt x="11337" y="34313"/>
                      <a:pt x="11337" y="34295"/>
                    </a:cubicBezTo>
                    <a:cubicBezTo>
                      <a:pt x="11713" y="33758"/>
                      <a:pt x="11964" y="32953"/>
                      <a:pt x="11731" y="32344"/>
                    </a:cubicBezTo>
                    <a:cubicBezTo>
                      <a:pt x="11719" y="32319"/>
                      <a:pt x="11680" y="32286"/>
                      <a:pt x="11640" y="32286"/>
                    </a:cubicBezTo>
                    <a:cubicBezTo>
                      <a:pt x="11622" y="32286"/>
                      <a:pt x="11604" y="32292"/>
                      <a:pt x="11588" y="32308"/>
                    </a:cubicBezTo>
                    <a:cubicBezTo>
                      <a:pt x="11373" y="32595"/>
                      <a:pt x="11230" y="32917"/>
                      <a:pt x="11140" y="33257"/>
                    </a:cubicBezTo>
                    <a:cubicBezTo>
                      <a:pt x="10944" y="31968"/>
                      <a:pt x="10729" y="30698"/>
                      <a:pt x="10568" y="29445"/>
                    </a:cubicBezTo>
                    <a:lnTo>
                      <a:pt x="10281" y="27387"/>
                    </a:lnTo>
                    <a:cubicBezTo>
                      <a:pt x="10621" y="26958"/>
                      <a:pt x="10783" y="26439"/>
                      <a:pt x="10765" y="25902"/>
                    </a:cubicBezTo>
                    <a:cubicBezTo>
                      <a:pt x="10765" y="25854"/>
                      <a:pt x="10725" y="25814"/>
                      <a:pt x="10682" y="25814"/>
                    </a:cubicBezTo>
                    <a:cubicBezTo>
                      <a:pt x="10661" y="25814"/>
                      <a:pt x="10639" y="25824"/>
                      <a:pt x="10621" y="25848"/>
                    </a:cubicBezTo>
                    <a:cubicBezTo>
                      <a:pt x="10425" y="26081"/>
                      <a:pt x="10281" y="26331"/>
                      <a:pt x="10174" y="26636"/>
                    </a:cubicBezTo>
                    <a:cubicBezTo>
                      <a:pt x="10067" y="25759"/>
                      <a:pt x="9959" y="24882"/>
                      <a:pt x="9852" y="24023"/>
                    </a:cubicBezTo>
                    <a:cubicBezTo>
                      <a:pt x="10156" y="23415"/>
                      <a:pt x="10514" y="22842"/>
                      <a:pt x="10926" y="22305"/>
                    </a:cubicBezTo>
                    <a:lnTo>
                      <a:pt x="10979" y="22305"/>
                    </a:lnTo>
                    <a:cubicBezTo>
                      <a:pt x="11151" y="22190"/>
                      <a:pt x="11357" y="22133"/>
                      <a:pt x="11570" y="22133"/>
                    </a:cubicBezTo>
                    <a:cubicBezTo>
                      <a:pt x="11624" y="22133"/>
                      <a:pt x="11677" y="22137"/>
                      <a:pt x="11731" y="22144"/>
                    </a:cubicBezTo>
                    <a:cubicBezTo>
                      <a:pt x="11641" y="22269"/>
                      <a:pt x="11552" y="22359"/>
                      <a:pt x="11427" y="22430"/>
                    </a:cubicBezTo>
                    <a:cubicBezTo>
                      <a:pt x="11248" y="22520"/>
                      <a:pt x="11051" y="22556"/>
                      <a:pt x="10854" y="22556"/>
                    </a:cubicBezTo>
                    <a:cubicBezTo>
                      <a:pt x="10800" y="22556"/>
                      <a:pt x="10765" y="22627"/>
                      <a:pt x="10836" y="22663"/>
                    </a:cubicBezTo>
                    <a:cubicBezTo>
                      <a:pt x="10913" y="22700"/>
                      <a:pt x="10992" y="22716"/>
                      <a:pt x="11071" y="22716"/>
                    </a:cubicBezTo>
                    <a:cubicBezTo>
                      <a:pt x="11418" y="22716"/>
                      <a:pt x="11771" y="22406"/>
                      <a:pt x="11946" y="22144"/>
                    </a:cubicBezTo>
                    <a:cubicBezTo>
                      <a:pt x="11964" y="22090"/>
                      <a:pt x="11946" y="22037"/>
                      <a:pt x="11910" y="22019"/>
                    </a:cubicBezTo>
                    <a:cubicBezTo>
                      <a:pt x="11824" y="22003"/>
                      <a:pt x="11737" y="21995"/>
                      <a:pt x="11649" y="21995"/>
                    </a:cubicBezTo>
                    <a:cubicBezTo>
                      <a:pt x="11446" y="21995"/>
                      <a:pt x="11244" y="22038"/>
                      <a:pt x="11069" y="22126"/>
                    </a:cubicBezTo>
                    <a:cubicBezTo>
                      <a:pt x="11373" y="21714"/>
                      <a:pt x="11695" y="21339"/>
                      <a:pt x="12053" y="20981"/>
                    </a:cubicBezTo>
                    <a:cubicBezTo>
                      <a:pt x="12250" y="20766"/>
                      <a:pt x="12465" y="20551"/>
                      <a:pt x="12679" y="20354"/>
                    </a:cubicBezTo>
                    <a:cubicBezTo>
                      <a:pt x="13145" y="20122"/>
                      <a:pt x="13646" y="19907"/>
                      <a:pt x="14147" y="19746"/>
                    </a:cubicBezTo>
                    <a:cubicBezTo>
                      <a:pt x="15238" y="19299"/>
                      <a:pt x="16402" y="19012"/>
                      <a:pt x="17583" y="18887"/>
                    </a:cubicBezTo>
                    <a:cubicBezTo>
                      <a:pt x="17654" y="18887"/>
                      <a:pt x="17654" y="18798"/>
                      <a:pt x="17583" y="18798"/>
                    </a:cubicBezTo>
                    <a:cubicBezTo>
                      <a:pt x="17518" y="18795"/>
                      <a:pt x="17453" y="18794"/>
                      <a:pt x="17389" y="18794"/>
                    </a:cubicBezTo>
                    <a:cubicBezTo>
                      <a:pt x="16157" y="18794"/>
                      <a:pt x="15018" y="19269"/>
                      <a:pt x="13878" y="19728"/>
                    </a:cubicBezTo>
                    <a:cubicBezTo>
                      <a:pt x="13620" y="19825"/>
                      <a:pt x="13332" y="19922"/>
                      <a:pt x="13068" y="20045"/>
                    </a:cubicBezTo>
                    <a:lnTo>
                      <a:pt x="13068" y="20045"/>
                    </a:lnTo>
                    <a:cubicBezTo>
                      <a:pt x="13713" y="19728"/>
                      <a:pt x="14281" y="19320"/>
                      <a:pt x="14898" y="18994"/>
                    </a:cubicBezTo>
                    <a:cubicBezTo>
                      <a:pt x="15668" y="18565"/>
                      <a:pt x="16563" y="18493"/>
                      <a:pt x="17404" y="18493"/>
                    </a:cubicBezTo>
                    <a:cubicBezTo>
                      <a:pt x="17489" y="18493"/>
                      <a:pt x="17635" y="18491"/>
                      <a:pt x="17808" y="18491"/>
                    </a:cubicBezTo>
                    <a:cubicBezTo>
                      <a:pt x="18543" y="18491"/>
                      <a:pt x="19775" y="18538"/>
                      <a:pt x="18979" y="19030"/>
                    </a:cubicBezTo>
                    <a:cubicBezTo>
                      <a:pt x="17690" y="19818"/>
                      <a:pt x="16563" y="20032"/>
                      <a:pt x="15077" y="20068"/>
                    </a:cubicBezTo>
                    <a:cubicBezTo>
                      <a:pt x="14111" y="20086"/>
                      <a:pt x="13234" y="20229"/>
                      <a:pt x="12375" y="20730"/>
                    </a:cubicBezTo>
                    <a:cubicBezTo>
                      <a:pt x="12344" y="20746"/>
                      <a:pt x="12367" y="20788"/>
                      <a:pt x="12396" y="20788"/>
                    </a:cubicBezTo>
                    <a:cubicBezTo>
                      <a:pt x="12401" y="20788"/>
                      <a:pt x="12406" y="20786"/>
                      <a:pt x="12411" y="20784"/>
                    </a:cubicBezTo>
                    <a:cubicBezTo>
                      <a:pt x="13843" y="20229"/>
                      <a:pt x="15221" y="20283"/>
                      <a:pt x="16724" y="20158"/>
                    </a:cubicBezTo>
                    <a:cubicBezTo>
                      <a:pt x="17833" y="20068"/>
                      <a:pt x="18817" y="19281"/>
                      <a:pt x="19766" y="18762"/>
                    </a:cubicBezTo>
                    <a:cubicBezTo>
                      <a:pt x="19820" y="18708"/>
                      <a:pt x="19820" y="18619"/>
                      <a:pt x="19748" y="18601"/>
                    </a:cubicBezTo>
                    <a:cubicBezTo>
                      <a:pt x="18898" y="18467"/>
                      <a:pt x="18065" y="18350"/>
                      <a:pt x="17225" y="18350"/>
                    </a:cubicBezTo>
                    <a:cubicBezTo>
                      <a:pt x="16828" y="18350"/>
                      <a:pt x="16429" y="18376"/>
                      <a:pt x="16026" y="18440"/>
                    </a:cubicBezTo>
                    <a:cubicBezTo>
                      <a:pt x="15042" y="18619"/>
                      <a:pt x="14236" y="19227"/>
                      <a:pt x="13377" y="19746"/>
                    </a:cubicBezTo>
                    <a:cubicBezTo>
                      <a:pt x="13914" y="19263"/>
                      <a:pt x="14451" y="18780"/>
                      <a:pt x="14988" y="18296"/>
                    </a:cubicBezTo>
                    <a:cubicBezTo>
                      <a:pt x="15507" y="17795"/>
                      <a:pt x="16008" y="17348"/>
                      <a:pt x="16563" y="16919"/>
                    </a:cubicBezTo>
                    <a:cubicBezTo>
                      <a:pt x="16743" y="17009"/>
                      <a:pt x="16948" y="17048"/>
                      <a:pt x="17157" y="17048"/>
                    </a:cubicBezTo>
                    <a:cubicBezTo>
                      <a:pt x="17197" y="17048"/>
                      <a:pt x="17238" y="17047"/>
                      <a:pt x="17278" y="17044"/>
                    </a:cubicBezTo>
                    <a:cubicBezTo>
                      <a:pt x="17404" y="17026"/>
                      <a:pt x="17636" y="16901"/>
                      <a:pt x="17618" y="16740"/>
                    </a:cubicBezTo>
                    <a:cubicBezTo>
                      <a:pt x="17583" y="16579"/>
                      <a:pt x="17386" y="16525"/>
                      <a:pt x="17278" y="16489"/>
                    </a:cubicBezTo>
                    <a:lnTo>
                      <a:pt x="17171" y="16471"/>
                    </a:lnTo>
                    <a:cubicBezTo>
                      <a:pt x="17493" y="16239"/>
                      <a:pt x="17815" y="16024"/>
                      <a:pt x="18155" y="15827"/>
                    </a:cubicBezTo>
                    <a:cubicBezTo>
                      <a:pt x="18173" y="15863"/>
                      <a:pt x="18209" y="15863"/>
                      <a:pt x="18245" y="15863"/>
                    </a:cubicBezTo>
                    <a:lnTo>
                      <a:pt x="18316" y="15863"/>
                    </a:lnTo>
                    <a:cubicBezTo>
                      <a:pt x="18406" y="15934"/>
                      <a:pt x="18495" y="15970"/>
                      <a:pt x="18603" y="16006"/>
                    </a:cubicBezTo>
                    <a:cubicBezTo>
                      <a:pt x="18608" y="16011"/>
                      <a:pt x="18615" y="16013"/>
                      <a:pt x="18622" y="16013"/>
                    </a:cubicBezTo>
                    <a:cubicBezTo>
                      <a:pt x="18640" y="16013"/>
                      <a:pt x="18662" y="16001"/>
                      <a:pt x="18674" y="15988"/>
                    </a:cubicBezTo>
                    <a:lnTo>
                      <a:pt x="18746" y="15988"/>
                    </a:lnTo>
                    <a:cubicBezTo>
                      <a:pt x="19283" y="16919"/>
                      <a:pt x="20088" y="17813"/>
                      <a:pt x="21233" y="17813"/>
                    </a:cubicBezTo>
                    <a:cubicBezTo>
                      <a:pt x="21305" y="17813"/>
                      <a:pt x="21341" y="17760"/>
                      <a:pt x="21305" y="17706"/>
                    </a:cubicBezTo>
                    <a:cubicBezTo>
                      <a:pt x="21144" y="17276"/>
                      <a:pt x="20893" y="16883"/>
                      <a:pt x="20553" y="16579"/>
                    </a:cubicBezTo>
                    <a:lnTo>
                      <a:pt x="20553" y="16579"/>
                    </a:lnTo>
                    <a:cubicBezTo>
                      <a:pt x="20607" y="16583"/>
                      <a:pt x="20661" y="16585"/>
                      <a:pt x="20715" y="16585"/>
                    </a:cubicBezTo>
                    <a:cubicBezTo>
                      <a:pt x="21144" y="16585"/>
                      <a:pt x="21566" y="16459"/>
                      <a:pt x="21931" y="16221"/>
                    </a:cubicBezTo>
                    <a:cubicBezTo>
                      <a:pt x="21949" y="16203"/>
                      <a:pt x="21949" y="16167"/>
                      <a:pt x="21931" y="16131"/>
                    </a:cubicBezTo>
                    <a:lnTo>
                      <a:pt x="21895" y="16149"/>
                    </a:lnTo>
                    <a:cubicBezTo>
                      <a:pt x="21641" y="15624"/>
                      <a:pt x="21002" y="15468"/>
                      <a:pt x="20358" y="15468"/>
                    </a:cubicBezTo>
                    <a:cubicBezTo>
                      <a:pt x="20322" y="15468"/>
                      <a:pt x="20285" y="15468"/>
                      <a:pt x="20249" y="15469"/>
                    </a:cubicBezTo>
                    <a:lnTo>
                      <a:pt x="20500" y="15362"/>
                    </a:lnTo>
                    <a:cubicBezTo>
                      <a:pt x="20857" y="15219"/>
                      <a:pt x="21591" y="14950"/>
                      <a:pt x="21627" y="14467"/>
                    </a:cubicBezTo>
                    <a:cubicBezTo>
                      <a:pt x="21647" y="14152"/>
                      <a:pt x="21363" y="14064"/>
                      <a:pt x="21059" y="14064"/>
                    </a:cubicBezTo>
                    <a:cubicBezTo>
                      <a:pt x="20810" y="14064"/>
                      <a:pt x="20549" y="14123"/>
                      <a:pt x="20428" y="14163"/>
                    </a:cubicBezTo>
                    <a:cubicBezTo>
                      <a:pt x="20285" y="14216"/>
                      <a:pt x="20160" y="14270"/>
                      <a:pt x="20016" y="14342"/>
                    </a:cubicBezTo>
                    <a:cubicBezTo>
                      <a:pt x="20374" y="13948"/>
                      <a:pt x="20607" y="13483"/>
                      <a:pt x="20714" y="12982"/>
                    </a:cubicBezTo>
                    <a:cubicBezTo>
                      <a:pt x="20732" y="12946"/>
                      <a:pt x="20696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8"/>
                      <a:pt x="19157" y="12516"/>
                      <a:pt x="18674" y="11872"/>
                    </a:cubicBezTo>
                    <a:cubicBezTo>
                      <a:pt x="18664" y="11853"/>
                      <a:pt x="18638" y="11838"/>
                      <a:pt x="18611" y="11838"/>
                    </a:cubicBezTo>
                    <a:cubicBezTo>
                      <a:pt x="18589" y="11838"/>
                      <a:pt x="18565" y="11848"/>
                      <a:pt x="18549" y="11872"/>
                    </a:cubicBezTo>
                    <a:cubicBezTo>
                      <a:pt x="18334" y="12355"/>
                      <a:pt x="18227" y="12856"/>
                      <a:pt x="18191" y="13375"/>
                    </a:cubicBezTo>
                    <a:cubicBezTo>
                      <a:pt x="18120" y="13250"/>
                      <a:pt x="18048" y="13125"/>
                      <a:pt x="17976" y="13000"/>
                    </a:cubicBezTo>
                    <a:cubicBezTo>
                      <a:pt x="17958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5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5" y="13805"/>
                      <a:pt x="17386" y="14968"/>
                      <a:pt x="18102" y="15594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6" y="15899"/>
                      <a:pt x="17207" y="16149"/>
                      <a:pt x="16795" y="16435"/>
                    </a:cubicBezTo>
                    <a:cubicBezTo>
                      <a:pt x="16760" y="16435"/>
                      <a:pt x="16706" y="16453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5"/>
                      <a:pt x="15990" y="17026"/>
                      <a:pt x="15650" y="17294"/>
                    </a:cubicBezTo>
                    <a:cubicBezTo>
                      <a:pt x="15847" y="16972"/>
                      <a:pt x="15954" y="16561"/>
                      <a:pt x="15775" y="16239"/>
                    </a:cubicBezTo>
                    <a:cubicBezTo>
                      <a:pt x="15765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6" y="16972"/>
                      <a:pt x="15364" y="17402"/>
                    </a:cubicBezTo>
                    <a:cubicBezTo>
                      <a:pt x="15328" y="17455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6" y="20158"/>
                    </a:lnTo>
                    <a:cubicBezTo>
                      <a:pt x="12518" y="20175"/>
                      <a:pt x="12518" y="20193"/>
                      <a:pt x="12518" y="20211"/>
                    </a:cubicBezTo>
                    <a:lnTo>
                      <a:pt x="12196" y="20515"/>
                    </a:lnTo>
                    <a:cubicBezTo>
                      <a:pt x="12071" y="20605"/>
                      <a:pt x="11946" y="20730"/>
                      <a:pt x="11838" y="20873"/>
                    </a:cubicBezTo>
                    <a:cubicBezTo>
                      <a:pt x="11749" y="20945"/>
                      <a:pt x="11659" y="21034"/>
                      <a:pt x="11588" y="21124"/>
                    </a:cubicBezTo>
                    <a:cubicBezTo>
                      <a:pt x="11999" y="20319"/>
                      <a:pt x="12322" y="19460"/>
                      <a:pt x="12536" y="18583"/>
                    </a:cubicBezTo>
                    <a:cubicBezTo>
                      <a:pt x="12662" y="18118"/>
                      <a:pt x="12805" y="17616"/>
                      <a:pt x="12930" y="17115"/>
                    </a:cubicBezTo>
                    <a:cubicBezTo>
                      <a:pt x="13127" y="17026"/>
                      <a:pt x="13306" y="16901"/>
                      <a:pt x="13431" y="16722"/>
                    </a:cubicBezTo>
                    <a:cubicBezTo>
                      <a:pt x="13574" y="16561"/>
                      <a:pt x="13664" y="16364"/>
                      <a:pt x="13664" y="16149"/>
                    </a:cubicBezTo>
                    <a:cubicBezTo>
                      <a:pt x="13664" y="16097"/>
                      <a:pt x="13625" y="16063"/>
                      <a:pt x="13584" y="16063"/>
                    </a:cubicBezTo>
                    <a:cubicBezTo>
                      <a:pt x="13568" y="16063"/>
                      <a:pt x="13553" y="16068"/>
                      <a:pt x="13538" y="16077"/>
                    </a:cubicBezTo>
                    <a:cubicBezTo>
                      <a:pt x="13359" y="16203"/>
                      <a:pt x="13198" y="16346"/>
                      <a:pt x="13073" y="16543"/>
                    </a:cubicBezTo>
                    <a:cubicBezTo>
                      <a:pt x="13252" y="15863"/>
                      <a:pt x="13359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6" y="14492"/>
                      <a:pt x="13512" y="14475"/>
                      <a:pt x="13538" y="14449"/>
                    </a:cubicBezTo>
                    <a:lnTo>
                      <a:pt x="13646" y="14288"/>
                    </a:lnTo>
                    <a:cubicBezTo>
                      <a:pt x="13682" y="14234"/>
                      <a:pt x="13717" y="14163"/>
                      <a:pt x="13753" y="14091"/>
                    </a:cubicBezTo>
                    <a:cubicBezTo>
                      <a:pt x="14719" y="13841"/>
                      <a:pt x="15686" y="12749"/>
                      <a:pt x="15328" y="11765"/>
                    </a:cubicBezTo>
                    <a:cubicBezTo>
                      <a:pt x="15321" y="11744"/>
                      <a:pt x="15300" y="11734"/>
                      <a:pt x="15279" y="11734"/>
                    </a:cubicBezTo>
                    <a:cubicBezTo>
                      <a:pt x="15248" y="11734"/>
                      <a:pt x="15217" y="11757"/>
                      <a:pt x="15238" y="11801"/>
                    </a:cubicBezTo>
                    <a:cubicBezTo>
                      <a:pt x="15543" y="12713"/>
                      <a:pt x="14684" y="13447"/>
                      <a:pt x="13896" y="13859"/>
                    </a:cubicBezTo>
                    <a:cubicBezTo>
                      <a:pt x="13932" y="13769"/>
                      <a:pt x="13986" y="13662"/>
                      <a:pt x="14039" y="13554"/>
                    </a:cubicBezTo>
                    <a:cubicBezTo>
                      <a:pt x="14057" y="13536"/>
                      <a:pt x="14075" y="13501"/>
                      <a:pt x="14093" y="13447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791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59" y="11138"/>
                    </a:cubicBezTo>
                    <a:cubicBezTo>
                      <a:pt x="14791" y="11210"/>
                      <a:pt x="14558" y="11389"/>
                      <a:pt x="14415" y="11622"/>
                    </a:cubicBezTo>
                    <a:cubicBezTo>
                      <a:pt x="14433" y="11335"/>
                      <a:pt x="14433" y="11031"/>
                      <a:pt x="14415" y="10727"/>
                    </a:cubicBezTo>
                    <a:cubicBezTo>
                      <a:pt x="14415" y="10698"/>
                      <a:pt x="14391" y="10668"/>
                      <a:pt x="14363" y="10668"/>
                    </a:cubicBezTo>
                    <a:cubicBezTo>
                      <a:pt x="14357" y="10668"/>
                      <a:pt x="14350" y="10670"/>
                      <a:pt x="14344" y="10673"/>
                    </a:cubicBezTo>
                    <a:cubicBezTo>
                      <a:pt x="13914" y="10834"/>
                      <a:pt x="13610" y="11192"/>
                      <a:pt x="13503" y="11640"/>
                    </a:cubicBezTo>
                    <a:cubicBezTo>
                      <a:pt x="13405" y="11472"/>
                      <a:pt x="13078" y="10988"/>
                      <a:pt x="12854" y="10988"/>
                    </a:cubicBezTo>
                    <a:cubicBezTo>
                      <a:pt x="12791" y="10988"/>
                      <a:pt x="12737" y="11026"/>
                      <a:pt x="12697" y="11121"/>
                    </a:cubicBezTo>
                    <a:cubicBezTo>
                      <a:pt x="12679" y="11049"/>
                      <a:pt x="12662" y="10977"/>
                      <a:pt x="12644" y="10906"/>
                    </a:cubicBezTo>
                    <a:cubicBezTo>
                      <a:pt x="12644" y="10858"/>
                      <a:pt x="12612" y="10826"/>
                      <a:pt x="12580" y="10826"/>
                    </a:cubicBezTo>
                    <a:cubicBezTo>
                      <a:pt x="12564" y="10826"/>
                      <a:pt x="12548" y="10834"/>
                      <a:pt x="12536" y="10852"/>
                    </a:cubicBezTo>
                    <a:cubicBezTo>
                      <a:pt x="11910" y="11371"/>
                      <a:pt x="11964" y="13071"/>
                      <a:pt x="12697" y="13572"/>
                    </a:cubicBezTo>
                    <a:cubicBezTo>
                      <a:pt x="12375" y="13483"/>
                      <a:pt x="12071" y="13322"/>
                      <a:pt x="11838" y="13071"/>
                    </a:cubicBezTo>
                    <a:cubicBezTo>
                      <a:pt x="11677" y="12910"/>
                      <a:pt x="11588" y="12695"/>
                      <a:pt x="11552" y="12481"/>
                    </a:cubicBezTo>
                    <a:cubicBezTo>
                      <a:pt x="11516" y="12194"/>
                      <a:pt x="11695" y="11997"/>
                      <a:pt x="11803" y="11765"/>
                    </a:cubicBezTo>
                    <a:cubicBezTo>
                      <a:pt x="11817" y="11736"/>
                      <a:pt x="11796" y="11706"/>
                      <a:pt x="11778" y="11706"/>
                    </a:cubicBezTo>
                    <a:cubicBezTo>
                      <a:pt x="11774" y="11706"/>
                      <a:pt x="11770" y="11708"/>
                      <a:pt x="11767" y="11711"/>
                    </a:cubicBezTo>
                    <a:cubicBezTo>
                      <a:pt x="11355" y="11997"/>
                      <a:pt x="11337" y="12534"/>
                      <a:pt x="11552" y="12946"/>
                    </a:cubicBezTo>
                    <a:cubicBezTo>
                      <a:pt x="11838" y="13375"/>
                      <a:pt x="12304" y="13662"/>
                      <a:pt x="12840" y="13680"/>
                    </a:cubicBezTo>
                    <a:cubicBezTo>
                      <a:pt x="12840" y="13680"/>
                      <a:pt x="12858" y="13680"/>
                      <a:pt x="12858" y="13662"/>
                    </a:cubicBezTo>
                    <a:cubicBezTo>
                      <a:pt x="12912" y="13680"/>
                      <a:pt x="12948" y="13697"/>
                      <a:pt x="12984" y="13697"/>
                    </a:cubicBezTo>
                    <a:cubicBezTo>
                      <a:pt x="13037" y="13876"/>
                      <a:pt x="13073" y="14055"/>
                      <a:pt x="13091" y="14234"/>
                    </a:cubicBezTo>
                    <a:cubicBezTo>
                      <a:pt x="13091" y="14283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8" y="14252"/>
                      <a:pt x="13285" y="14252"/>
                      <a:pt x="13287" y="14239"/>
                    </a:cubicBezTo>
                    <a:lnTo>
                      <a:pt x="13287" y="14239"/>
                    </a:lnTo>
                    <a:cubicBezTo>
                      <a:pt x="13162" y="15597"/>
                      <a:pt x="12912" y="16920"/>
                      <a:pt x="12536" y="18225"/>
                    </a:cubicBezTo>
                    <a:cubicBezTo>
                      <a:pt x="12608" y="17724"/>
                      <a:pt x="12590" y="17223"/>
                      <a:pt x="12518" y="16722"/>
                    </a:cubicBezTo>
                    <a:cubicBezTo>
                      <a:pt x="12339" y="15576"/>
                      <a:pt x="11337" y="15093"/>
                      <a:pt x="10836" y="14127"/>
                    </a:cubicBezTo>
                    <a:cubicBezTo>
                      <a:pt x="10830" y="14108"/>
                      <a:pt x="10815" y="14100"/>
                      <a:pt x="10799" y="14100"/>
                    </a:cubicBezTo>
                    <a:cubicBezTo>
                      <a:pt x="10769" y="14100"/>
                      <a:pt x="10735" y="14128"/>
                      <a:pt x="10747" y="14163"/>
                    </a:cubicBezTo>
                    <a:cubicBezTo>
                      <a:pt x="11015" y="15254"/>
                      <a:pt x="10890" y="16382"/>
                      <a:pt x="11015" y="17491"/>
                    </a:cubicBezTo>
                    <a:cubicBezTo>
                      <a:pt x="11176" y="18672"/>
                      <a:pt x="11749" y="19621"/>
                      <a:pt x="11534" y="20855"/>
                    </a:cubicBezTo>
                    <a:cubicBezTo>
                      <a:pt x="11391" y="21142"/>
                      <a:pt x="11248" y="21428"/>
                      <a:pt x="11087" y="21697"/>
                    </a:cubicBezTo>
                    <a:cubicBezTo>
                      <a:pt x="10586" y="22287"/>
                      <a:pt x="10156" y="22931"/>
                      <a:pt x="9762" y="23611"/>
                    </a:cubicBezTo>
                    <a:cubicBezTo>
                      <a:pt x="9673" y="22752"/>
                      <a:pt x="9584" y="21876"/>
                      <a:pt x="9494" y="21017"/>
                    </a:cubicBezTo>
                    <a:cubicBezTo>
                      <a:pt x="9762" y="20641"/>
                      <a:pt x="9870" y="20175"/>
                      <a:pt x="9798" y="19728"/>
                    </a:cubicBezTo>
                    <a:cubicBezTo>
                      <a:pt x="9787" y="19693"/>
                      <a:pt x="9760" y="19674"/>
                      <a:pt x="9733" y="19674"/>
                    </a:cubicBezTo>
                    <a:cubicBezTo>
                      <a:pt x="9719" y="19674"/>
                      <a:pt x="9704" y="19680"/>
                      <a:pt x="9691" y="19692"/>
                    </a:cubicBezTo>
                    <a:cubicBezTo>
                      <a:pt x="9566" y="19782"/>
                      <a:pt x="9476" y="19907"/>
                      <a:pt x="9405" y="20050"/>
                    </a:cubicBezTo>
                    <a:cubicBezTo>
                      <a:pt x="9315" y="18994"/>
                      <a:pt x="9244" y="17956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7"/>
                      <a:pt x="9745" y="15236"/>
                      <a:pt x="9727" y="14700"/>
                    </a:cubicBezTo>
                    <a:cubicBezTo>
                      <a:pt x="9715" y="14665"/>
                      <a:pt x="9681" y="14637"/>
                      <a:pt x="9648" y="14637"/>
                    </a:cubicBezTo>
                    <a:cubicBezTo>
                      <a:pt x="9631" y="14637"/>
                      <a:pt x="9614" y="14645"/>
                      <a:pt x="9601" y="14664"/>
                    </a:cubicBezTo>
                    <a:cubicBezTo>
                      <a:pt x="9405" y="14843"/>
                      <a:pt x="9261" y="15075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15" y="12284"/>
                      <a:pt x="10317" y="10458"/>
                      <a:pt x="11409" y="8812"/>
                    </a:cubicBezTo>
                    <a:cubicBezTo>
                      <a:pt x="12232" y="7577"/>
                      <a:pt x="13359" y="6575"/>
                      <a:pt x="13914" y="5179"/>
                    </a:cubicBezTo>
                    <a:lnTo>
                      <a:pt x="13914" y="5179"/>
                    </a:lnTo>
                    <a:cubicBezTo>
                      <a:pt x="13932" y="5394"/>
                      <a:pt x="13914" y="5627"/>
                      <a:pt x="13825" y="5824"/>
                    </a:cubicBezTo>
                    <a:cubicBezTo>
                      <a:pt x="13753" y="6092"/>
                      <a:pt x="13682" y="6360"/>
                      <a:pt x="13592" y="6611"/>
                    </a:cubicBezTo>
                    <a:cubicBezTo>
                      <a:pt x="13324" y="7363"/>
                      <a:pt x="12966" y="8078"/>
                      <a:pt x="12536" y="8758"/>
                    </a:cubicBezTo>
                    <a:cubicBezTo>
                      <a:pt x="11820" y="9904"/>
                      <a:pt x="10747" y="10745"/>
                      <a:pt x="9941" y="11818"/>
                    </a:cubicBezTo>
                    <a:cubicBezTo>
                      <a:pt x="9912" y="11848"/>
                      <a:pt x="9955" y="11877"/>
                      <a:pt x="9991" y="11877"/>
                    </a:cubicBezTo>
                    <a:cubicBezTo>
                      <a:pt x="9999" y="11877"/>
                      <a:pt x="10006" y="11875"/>
                      <a:pt x="10013" y="11872"/>
                    </a:cubicBezTo>
                    <a:cubicBezTo>
                      <a:pt x="12035" y="9904"/>
                      <a:pt x="13950" y="7613"/>
                      <a:pt x="14147" y="4678"/>
                    </a:cubicBezTo>
                    <a:cubicBezTo>
                      <a:pt x="14158" y="4643"/>
                      <a:pt x="14125" y="4616"/>
                      <a:pt x="14090" y="4616"/>
                    </a:cubicBezTo>
                    <a:cubicBezTo>
                      <a:pt x="14071" y="4616"/>
                      <a:pt x="14052" y="4624"/>
                      <a:pt x="14039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8" y="8955"/>
                      <a:pt x="9709" y="10423"/>
                      <a:pt x="9548" y="11836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6" y="12158"/>
                      <a:pt x="9387" y="12445"/>
                      <a:pt x="9315" y="12749"/>
                    </a:cubicBezTo>
                    <a:cubicBezTo>
                      <a:pt x="9458" y="10959"/>
                      <a:pt x="9691" y="9206"/>
                      <a:pt x="9906" y="7434"/>
                    </a:cubicBezTo>
                    <a:cubicBezTo>
                      <a:pt x="10210" y="7112"/>
                      <a:pt x="10407" y="6718"/>
                      <a:pt x="10478" y="6289"/>
                    </a:cubicBezTo>
                    <a:cubicBezTo>
                      <a:pt x="10478" y="6245"/>
                      <a:pt x="10430" y="6213"/>
                      <a:pt x="10393" y="6213"/>
                    </a:cubicBezTo>
                    <a:cubicBezTo>
                      <a:pt x="10385" y="6213"/>
                      <a:pt x="10377" y="6214"/>
                      <a:pt x="10371" y="6217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0"/>
                      <a:pt x="10138" y="5233"/>
                    </a:cubicBezTo>
                    <a:cubicBezTo>
                      <a:pt x="10156" y="5215"/>
                      <a:pt x="10174" y="5197"/>
                      <a:pt x="10174" y="5161"/>
                    </a:cubicBezTo>
                    <a:cubicBezTo>
                      <a:pt x="10174" y="5144"/>
                      <a:pt x="10156" y="5126"/>
                      <a:pt x="10156" y="5090"/>
                    </a:cubicBezTo>
                    <a:cubicBezTo>
                      <a:pt x="10138" y="5072"/>
                      <a:pt x="10156" y="5018"/>
                      <a:pt x="10156" y="4965"/>
                    </a:cubicBezTo>
                    <a:cubicBezTo>
                      <a:pt x="10550" y="4839"/>
                      <a:pt x="10836" y="4499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1"/>
                      <a:pt x="11869" y="4351"/>
                    </a:cubicBezTo>
                    <a:cubicBezTo>
                      <a:pt x="12536" y="4351"/>
                      <a:pt x="13273" y="4027"/>
                      <a:pt x="13917" y="4027"/>
                    </a:cubicBezTo>
                    <a:cubicBezTo>
                      <a:pt x="13970" y="4027"/>
                      <a:pt x="14023" y="4029"/>
                      <a:pt x="14075" y="4034"/>
                    </a:cubicBezTo>
                    <a:cubicBezTo>
                      <a:pt x="14129" y="4034"/>
                      <a:pt x="14165" y="3980"/>
                      <a:pt x="14147" y="3927"/>
                    </a:cubicBezTo>
                    <a:cubicBezTo>
                      <a:pt x="14049" y="3391"/>
                      <a:pt x="13511" y="3224"/>
                      <a:pt x="13011" y="3224"/>
                    </a:cubicBezTo>
                    <a:cubicBezTo>
                      <a:pt x="12960" y="3224"/>
                      <a:pt x="12909" y="3225"/>
                      <a:pt x="12858" y="3229"/>
                    </a:cubicBezTo>
                    <a:cubicBezTo>
                      <a:pt x="13359" y="2835"/>
                      <a:pt x="13628" y="2298"/>
                      <a:pt x="13932" y="1761"/>
                    </a:cubicBezTo>
                    <a:cubicBezTo>
                      <a:pt x="13968" y="1708"/>
                      <a:pt x="13914" y="1636"/>
                      <a:pt x="13860" y="1636"/>
                    </a:cubicBezTo>
                    <a:cubicBezTo>
                      <a:pt x="13717" y="1626"/>
                      <a:pt x="13570" y="1618"/>
                      <a:pt x="13423" y="1618"/>
                    </a:cubicBezTo>
                    <a:cubicBezTo>
                      <a:pt x="13038" y="1618"/>
                      <a:pt x="12655" y="1676"/>
                      <a:pt x="12357" y="1922"/>
                    </a:cubicBezTo>
                    <a:cubicBezTo>
                      <a:pt x="12483" y="1582"/>
                      <a:pt x="12500" y="1207"/>
                      <a:pt x="12429" y="849"/>
                    </a:cubicBezTo>
                    <a:cubicBezTo>
                      <a:pt x="12429" y="823"/>
                      <a:pt x="12410" y="806"/>
                      <a:pt x="12385" y="806"/>
                    </a:cubicBezTo>
                    <a:cubicBezTo>
                      <a:pt x="12376" y="806"/>
                      <a:pt x="12367" y="808"/>
                      <a:pt x="12357" y="813"/>
                    </a:cubicBezTo>
                    <a:lnTo>
                      <a:pt x="12268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7" y="419"/>
                    </a:cubicBezTo>
                    <a:cubicBezTo>
                      <a:pt x="12272" y="400"/>
                      <a:pt x="12190" y="390"/>
                      <a:pt x="12112" y="390"/>
                    </a:cubicBezTo>
                    <a:cubicBezTo>
                      <a:pt x="11621" y="390"/>
                      <a:pt x="11285" y="756"/>
                      <a:pt x="11069" y="1189"/>
                    </a:cubicBezTo>
                    <a:cubicBezTo>
                      <a:pt x="11015" y="813"/>
                      <a:pt x="10908" y="437"/>
                      <a:pt x="10854" y="43"/>
                    </a:cubicBezTo>
                    <a:cubicBezTo>
                      <a:pt x="10841" y="17"/>
                      <a:pt x="10818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2"/>
              <p:cNvSpPr/>
              <p:nvPr/>
            </p:nvSpPr>
            <p:spPr>
              <a:xfrm>
                <a:off x="4982825" y="3604275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6" y="0"/>
                      <a:pt x="999" y="2"/>
                      <a:pt x="992" y="5"/>
                    </a:cubicBezTo>
                    <a:lnTo>
                      <a:pt x="992" y="23"/>
                    </a:lnTo>
                    <a:cubicBezTo>
                      <a:pt x="599" y="434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4" y="1465"/>
                      <a:pt x="80" y="1454"/>
                    </a:cubicBezTo>
                    <a:cubicBezTo>
                      <a:pt x="384" y="971"/>
                      <a:pt x="796" y="560"/>
                      <a:pt x="1046" y="59"/>
                    </a:cubicBezTo>
                    <a:cubicBezTo>
                      <a:pt x="1061" y="29"/>
                      <a:pt x="1039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2"/>
              <p:cNvSpPr/>
              <p:nvPr/>
            </p:nvSpPr>
            <p:spPr>
              <a:xfrm>
                <a:off x="4776525" y="36573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56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297" y="281"/>
                      <a:pt x="547" y="549"/>
                      <a:pt x="834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9" y="757"/>
                      <a:pt x="869" y="728"/>
                    </a:cubicBezTo>
                    <a:cubicBezTo>
                      <a:pt x="637" y="460"/>
                      <a:pt x="368" y="227"/>
                      <a:pt x="82" y="12"/>
                    </a:cubicBezTo>
                    <a:cubicBezTo>
                      <a:pt x="74" y="4"/>
                      <a:pt x="64" y="1"/>
                      <a:pt x="5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2"/>
              <p:cNvSpPr/>
              <p:nvPr/>
            </p:nvSpPr>
            <p:spPr>
              <a:xfrm>
                <a:off x="4855950" y="3490300"/>
                <a:ext cx="23750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83" extrusionOk="0">
                    <a:moveTo>
                      <a:pt x="216" y="323"/>
                    </a:moveTo>
                    <a:cubicBezTo>
                      <a:pt x="341" y="502"/>
                      <a:pt x="448" y="699"/>
                      <a:pt x="520" y="913"/>
                    </a:cubicBezTo>
                    <a:cubicBezTo>
                      <a:pt x="574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6" y="323"/>
                    </a:cubicBezTo>
                    <a:close/>
                    <a:moveTo>
                      <a:pt x="92" y="1"/>
                    </a:moveTo>
                    <a:cubicBezTo>
                      <a:pt x="51" y="1"/>
                      <a:pt x="7" y="25"/>
                      <a:pt x="19" y="72"/>
                    </a:cubicBezTo>
                    <a:lnTo>
                      <a:pt x="1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2" y="1575"/>
                      <a:pt x="860" y="1575"/>
                    </a:cubicBezTo>
                    <a:cubicBezTo>
                      <a:pt x="865" y="1581"/>
                      <a:pt x="873" y="1583"/>
                      <a:pt x="883" y="1583"/>
                    </a:cubicBezTo>
                    <a:cubicBezTo>
                      <a:pt x="905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4" y="1468"/>
                    </a:cubicBezTo>
                    <a:cubicBezTo>
                      <a:pt x="860" y="1218"/>
                      <a:pt x="753" y="985"/>
                      <a:pt x="645" y="770"/>
                    </a:cubicBezTo>
                    <a:cubicBezTo>
                      <a:pt x="538" y="484"/>
                      <a:pt x="377" y="233"/>
                      <a:pt x="144" y="19"/>
                    </a:cubicBezTo>
                    <a:cubicBezTo>
                      <a:pt x="132" y="7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2"/>
              <p:cNvSpPr/>
              <p:nvPr/>
            </p:nvSpPr>
            <p:spPr>
              <a:xfrm>
                <a:off x="4676775" y="31366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7" y="0"/>
                    </a:moveTo>
                    <a:cubicBezTo>
                      <a:pt x="18" y="0"/>
                      <a:pt x="1" y="65"/>
                      <a:pt x="46" y="80"/>
                    </a:cubicBezTo>
                    <a:cubicBezTo>
                      <a:pt x="404" y="313"/>
                      <a:pt x="779" y="492"/>
                      <a:pt x="1155" y="706"/>
                    </a:cubicBezTo>
                    <a:cubicBezTo>
                      <a:pt x="1162" y="710"/>
                      <a:pt x="1169" y="711"/>
                      <a:pt x="1175" y="711"/>
                    </a:cubicBezTo>
                    <a:cubicBezTo>
                      <a:pt x="1202" y="711"/>
                      <a:pt x="1220" y="685"/>
                      <a:pt x="1191" y="671"/>
                    </a:cubicBezTo>
                    <a:cubicBezTo>
                      <a:pt x="869" y="384"/>
                      <a:pt x="457" y="223"/>
                      <a:pt x="81" y="9"/>
                    </a:cubicBezTo>
                    <a:cubicBezTo>
                      <a:pt x="73" y="3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2"/>
              <p:cNvSpPr/>
              <p:nvPr/>
            </p:nvSpPr>
            <p:spPr>
              <a:xfrm>
                <a:off x="4876975" y="29069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1" y="0"/>
                      <a:pt x="592" y="90"/>
                      <a:pt x="520" y="161"/>
                    </a:cubicBezTo>
                    <a:cubicBezTo>
                      <a:pt x="395" y="269"/>
                      <a:pt x="252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52" y="501"/>
                      <a:pt x="413" y="466"/>
                      <a:pt x="538" y="376"/>
                    </a:cubicBezTo>
                    <a:cubicBezTo>
                      <a:pt x="645" y="323"/>
                      <a:pt x="824" y="197"/>
                      <a:pt x="860" y="72"/>
                    </a:cubicBezTo>
                    <a:cubicBezTo>
                      <a:pt x="860" y="36"/>
                      <a:pt x="842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2"/>
              <p:cNvSpPr/>
              <p:nvPr/>
            </p:nvSpPr>
            <p:spPr>
              <a:xfrm>
                <a:off x="4700050" y="30625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0" y="51"/>
                      <a:pt x="27" y="91"/>
                    </a:cubicBezTo>
                    <a:cubicBezTo>
                      <a:pt x="142" y="207"/>
                      <a:pt x="331" y="349"/>
                      <a:pt x="507" y="349"/>
                    </a:cubicBezTo>
                    <a:cubicBezTo>
                      <a:pt x="578" y="349"/>
                      <a:pt x="646" y="326"/>
                      <a:pt x="707" y="270"/>
                    </a:cubicBezTo>
                    <a:lnTo>
                      <a:pt x="707" y="252"/>
                    </a:lnTo>
                    <a:cubicBezTo>
                      <a:pt x="725" y="217"/>
                      <a:pt x="707" y="163"/>
                      <a:pt x="654" y="163"/>
                    </a:cubicBezTo>
                    <a:cubicBezTo>
                      <a:pt x="594" y="163"/>
                      <a:pt x="534" y="171"/>
                      <a:pt x="475" y="171"/>
                    </a:cubicBezTo>
                    <a:cubicBezTo>
                      <a:pt x="445" y="171"/>
                      <a:pt x="415" y="169"/>
                      <a:pt x="385" y="163"/>
                    </a:cubicBezTo>
                    <a:cubicBezTo>
                      <a:pt x="278" y="145"/>
                      <a:pt x="188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2"/>
              <p:cNvSpPr/>
              <p:nvPr/>
            </p:nvSpPr>
            <p:spPr>
              <a:xfrm>
                <a:off x="5076375" y="3189450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72" y="0"/>
                    </a:moveTo>
                    <a:cubicBezTo>
                      <a:pt x="38" y="0"/>
                      <a:pt x="1" y="28"/>
                      <a:pt x="24" y="63"/>
                    </a:cubicBezTo>
                    <a:cubicBezTo>
                      <a:pt x="60" y="188"/>
                      <a:pt x="131" y="295"/>
                      <a:pt x="239" y="385"/>
                    </a:cubicBezTo>
                    <a:cubicBezTo>
                      <a:pt x="316" y="447"/>
                      <a:pt x="433" y="535"/>
                      <a:pt x="545" y="535"/>
                    </a:cubicBezTo>
                    <a:cubicBezTo>
                      <a:pt x="562" y="535"/>
                      <a:pt x="580" y="533"/>
                      <a:pt x="597" y="528"/>
                    </a:cubicBezTo>
                    <a:cubicBezTo>
                      <a:pt x="633" y="510"/>
                      <a:pt x="650" y="474"/>
                      <a:pt x="633" y="439"/>
                    </a:cubicBezTo>
                    <a:cubicBezTo>
                      <a:pt x="579" y="349"/>
                      <a:pt x="454" y="331"/>
                      <a:pt x="364" y="278"/>
                    </a:cubicBezTo>
                    <a:lnTo>
                      <a:pt x="346" y="278"/>
                    </a:lnTo>
                    <a:cubicBezTo>
                      <a:pt x="257" y="224"/>
                      <a:pt x="167" y="134"/>
                      <a:pt x="114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2"/>
              <p:cNvSpPr/>
              <p:nvPr/>
            </p:nvSpPr>
            <p:spPr>
              <a:xfrm>
                <a:off x="4732025" y="30719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7" y="1037"/>
                      <a:pt x="152" y="1044"/>
                      <a:pt x="167" y="1044"/>
                    </a:cubicBezTo>
                    <a:cubicBezTo>
                      <a:pt x="205" y="1044"/>
                      <a:pt x="246" y="1006"/>
                      <a:pt x="234" y="968"/>
                    </a:cubicBezTo>
                    <a:cubicBezTo>
                      <a:pt x="144" y="718"/>
                      <a:pt x="198" y="431"/>
                      <a:pt x="341" y="216"/>
                    </a:cubicBezTo>
                    <a:lnTo>
                      <a:pt x="341" y="216"/>
                    </a:lnTo>
                    <a:cubicBezTo>
                      <a:pt x="341" y="556"/>
                      <a:pt x="287" y="896"/>
                      <a:pt x="234" y="1236"/>
                    </a:cubicBezTo>
                    <a:cubicBezTo>
                      <a:pt x="234" y="1259"/>
                      <a:pt x="247" y="1274"/>
                      <a:pt x="262" y="1274"/>
                    </a:cubicBezTo>
                    <a:cubicBezTo>
                      <a:pt x="271" y="1274"/>
                      <a:pt x="280" y="1268"/>
                      <a:pt x="287" y="1254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5"/>
                      <a:pt x="413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2"/>
              <p:cNvSpPr/>
              <p:nvPr/>
            </p:nvSpPr>
            <p:spPr>
              <a:xfrm>
                <a:off x="4853275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8" y="151"/>
                      <a:pt x="412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1" y="1"/>
                      <a:pt x="97" y="3"/>
                      <a:pt x="72" y="7"/>
                    </a:cubicBezTo>
                    <a:cubicBezTo>
                      <a:pt x="36" y="7"/>
                      <a:pt x="1" y="25"/>
                      <a:pt x="1" y="61"/>
                    </a:cubicBezTo>
                    <a:cubicBezTo>
                      <a:pt x="36" y="383"/>
                      <a:pt x="197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0" y="1269"/>
                    </a:cubicBezTo>
                    <a:cubicBezTo>
                      <a:pt x="506" y="1269"/>
                      <a:pt x="519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73" y="956"/>
                      <a:pt x="573" y="938"/>
                      <a:pt x="555" y="902"/>
                    </a:cubicBezTo>
                    <a:cubicBezTo>
                      <a:pt x="555" y="499"/>
                      <a:pt x="492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2"/>
              <p:cNvSpPr/>
              <p:nvPr/>
            </p:nvSpPr>
            <p:spPr>
              <a:xfrm>
                <a:off x="5051900" y="3646100"/>
                <a:ext cx="547875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15" h="51910" extrusionOk="0">
                    <a:moveTo>
                      <a:pt x="9861" y="4720"/>
                    </a:moveTo>
                    <a:cubicBezTo>
                      <a:pt x="9861" y="4810"/>
                      <a:pt x="9843" y="4899"/>
                      <a:pt x="9843" y="4971"/>
                    </a:cubicBezTo>
                    <a:lnTo>
                      <a:pt x="9825" y="4989"/>
                    </a:lnTo>
                    <a:cubicBezTo>
                      <a:pt x="9557" y="5472"/>
                      <a:pt x="9432" y="6134"/>
                      <a:pt x="8966" y="6474"/>
                    </a:cubicBezTo>
                    <a:cubicBezTo>
                      <a:pt x="9038" y="5794"/>
                      <a:pt x="9468" y="5257"/>
                      <a:pt x="9861" y="4720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20" y="7101"/>
                      <a:pt x="10756" y="7637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8" y="9838"/>
                    </a:cubicBezTo>
                    <a:cubicBezTo>
                      <a:pt x="9575" y="10178"/>
                      <a:pt x="9414" y="10518"/>
                      <a:pt x="9217" y="10823"/>
                    </a:cubicBezTo>
                    <a:cubicBezTo>
                      <a:pt x="9324" y="10375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3" y="11449"/>
                      <a:pt x="12170" y="11646"/>
                      <a:pt x="12313" y="11879"/>
                    </a:cubicBezTo>
                    <a:cubicBezTo>
                      <a:pt x="12080" y="11717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899" y="14581"/>
                      <a:pt x="11185" y="14939"/>
                      <a:pt x="11257" y="15350"/>
                    </a:cubicBezTo>
                    <a:cubicBezTo>
                      <a:pt x="10899" y="15153"/>
                      <a:pt x="10702" y="14778"/>
                      <a:pt x="10523" y="14420"/>
                    </a:cubicBezTo>
                    <a:close/>
                    <a:moveTo>
                      <a:pt x="12170" y="13417"/>
                    </a:moveTo>
                    <a:lnTo>
                      <a:pt x="12170" y="13417"/>
                    </a:lnTo>
                    <a:cubicBezTo>
                      <a:pt x="12259" y="13543"/>
                      <a:pt x="12384" y="13650"/>
                      <a:pt x="12492" y="13757"/>
                    </a:cubicBezTo>
                    <a:cubicBezTo>
                      <a:pt x="12814" y="14205"/>
                      <a:pt x="13154" y="14634"/>
                      <a:pt x="13548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6" y="16652"/>
                      <a:pt x="15357" y="16658"/>
                      <a:pt x="15366" y="16658"/>
                    </a:cubicBezTo>
                    <a:cubicBezTo>
                      <a:pt x="15395" y="16658"/>
                      <a:pt x="15417" y="16612"/>
                      <a:pt x="15391" y="16585"/>
                    </a:cubicBezTo>
                    <a:cubicBezTo>
                      <a:pt x="14926" y="16030"/>
                      <a:pt x="14299" y="15654"/>
                      <a:pt x="13798" y="15135"/>
                    </a:cubicBezTo>
                    <a:cubicBezTo>
                      <a:pt x="13494" y="14795"/>
                      <a:pt x="13226" y="14455"/>
                      <a:pt x="12939" y="14098"/>
                    </a:cubicBezTo>
                    <a:lnTo>
                      <a:pt x="12939" y="14098"/>
                    </a:lnTo>
                    <a:cubicBezTo>
                      <a:pt x="13243" y="14294"/>
                      <a:pt x="13566" y="14473"/>
                      <a:pt x="13852" y="14634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41" y="17732"/>
                      <a:pt x="17366" y="18034"/>
                      <a:pt x="17056" y="18034"/>
                    </a:cubicBezTo>
                    <a:cubicBezTo>
                      <a:pt x="16972" y="18034"/>
                      <a:pt x="16835" y="18012"/>
                      <a:pt x="16626" y="17963"/>
                    </a:cubicBezTo>
                    <a:cubicBezTo>
                      <a:pt x="15856" y="17766"/>
                      <a:pt x="15140" y="17140"/>
                      <a:pt x="14568" y="16639"/>
                    </a:cubicBezTo>
                    <a:cubicBezTo>
                      <a:pt x="13655" y="15815"/>
                      <a:pt x="12886" y="14849"/>
                      <a:pt x="12313" y="13775"/>
                    </a:cubicBezTo>
                    <a:lnTo>
                      <a:pt x="12170" y="13417"/>
                    </a:lnTo>
                    <a:close/>
                    <a:moveTo>
                      <a:pt x="10702" y="17927"/>
                    </a:moveTo>
                    <a:cubicBezTo>
                      <a:pt x="10756" y="18446"/>
                      <a:pt x="10631" y="18947"/>
                      <a:pt x="10344" y="19359"/>
                    </a:cubicBezTo>
                    <a:cubicBezTo>
                      <a:pt x="10219" y="18840"/>
                      <a:pt x="10488" y="18392"/>
                      <a:pt x="10702" y="17927"/>
                    </a:cubicBezTo>
                    <a:close/>
                    <a:moveTo>
                      <a:pt x="8823" y="18893"/>
                    </a:moveTo>
                    <a:cubicBezTo>
                      <a:pt x="9020" y="19251"/>
                      <a:pt x="9163" y="19681"/>
                      <a:pt x="9074" y="20039"/>
                    </a:cubicBezTo>
                    <a:cubicBezTo>
                      <a:pt x="8913" y="19681"/>
                      <a:pt x="8823" y="19287"/>
                      <a:pt x="8823" y="18893"/>
                    </a:cubicBezTo>
                    <a:close/>
                    <a:moveTo>
                      <a:pt x="16107" y="19985"/>
                    </a:moveTo>
                    <a:lnTo>
                      <a:pt x="16107" y="19985"/>
                    </a:lnTo>
                    <a:cubicBezTo>
                      <a:pt x="16444" y="20091"/>
                      <a:pt x="16745" y="20251"/>
                      <a:pt x="17012" y="20462"/>
                    </a:cubicBezTo>
                    <a:lnTo>
                      <a:pt x="17012" y="20462"/>
                    </a:lnTo>
                    <a:cubicBezTo>
                      <a:pt x="16860" y="20427"/>
                      <a:pt x="16709" y="20375"/>
                      <a:pt x="16590" y="20307"/>
                    </a:cubicBezTo>
                    <a:cubicBezTo>
                      <a:pt x="16500" y="20218"/>
                      <a:pt x="16393" y="20146"/>
                      <a:pt x="16268" y="20110"/>
                    </a:cubicBezTo>
                    <a:cubicBezTo>
                      <a:pt x="16259" y="20101"/>
                      <a:pt x="16250" y="20097"/>
                      <a:pt x="16241" y="20097"/>
                    </a:cubicBezTo>
                    <a:cubicBezTo>
                      <a:pt x="16232" y="20097"/>
                      <a:pt x="16223" y="20101"/>
                      <a:pt x="16214" y="20110"/>
                    </a:cubicBezTo>
                    <a:cubicBezTo>
                      <a:pt x="16205" y="20101"/>
                      <a:pt x="16196" y="20097"/>
                      <a:pt x="16187" y="20097"/>
                    </a:cubicBezTo>
                    <a:cubicBezTo>
                      <a:pt x="16178" y="20097"/>
                      <a:pt x="16169" y="20101"/>
                      <a:pt x="16160" y="20110"/>
                    </a:cubicBezTo>
                    <a:cubicBezTo>
                      <a:pt x="16142" y="20074"/>
                      <a:pt x="16125" y="20039"/>
                      <a:pt x="16107" y="19985"/>
                    </a:cubicBezTo>
                    <a:close/>
                    <a:moveTo>
                      <a:pt x="15946" y="20146"/>
                    </a:moveTo>
                    <a:lnTo>
                      <a:pt x="15981" y="20182"/>
                    </a:lnTo>
                    <a:cubicBezTo>
                      <a:pt x="15999" y="20236"/>
                      <a:pt x="16017" y="20289"/>
                      <a:pt x="16053" y="20361"/>
                    </a:cubicBezTo>
                    <a:cubicBezTo>
                      <a:pt x="16071" y="20450"/>
                      <a:pt x="16107" y="20558"/>
                      <a:pt x="16125" y="20647"/>
                    </a:cubicBezTo>
                    <a:cubicBezTo>
                      <a:pt x="16125" y="20683"/>
                      <a:pt x="16089" y="20719"/>
                      <a:pt x="16089" y="20754"/>
                    </a:cubicBezTo>
                    <a:cubicBezTo>
                      <a:pt x="16035" y="20629"/>
                      <a:pt x="15999" y="20504"/>
                      <a:pt x="15981" y="20361"/>
                    </a:cubicBez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3"/>
                      <a:pt x="15946" y="20200"/>
                      <a:pt x="15946" y="20146"/>
                    </a:cubicBezTo>
                    <a:close/>
                    <a:moveTo>
                      <a:pt x="16357" y="20486"/>
                    </a:moveTo>
                    <a:cubicBezTo>
                      <a:pt x="16393" y="20540"/>
                      <a:pt x="16447" y="20593"/>
                      <a:pt x="16500" y="20647"/>
                    </a:cubicBezTo>
                    <a:cubicBezTo>
                      <a:pt x="16518" y="20737"/>
                      <a:pt x="16536" y="20844"/>
                      <a:pt x="16554" y="20951"/>
                    </a:cubicBezTo>
                    <a:cubicBezTo>
                      <a:pt x="16482" y="20880"/>
                      <a:pt x="16447" y="20808"/>
                      <a:pt x="16393" y="20737"/>
                    </a:cubicBezTo>
                    <a:cubicBezTo>
                      <a:pt x="16375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2" y="14008"/>
                    </a:moveTo>
                    <a:cubicBezTo>
                      <a:pt x="12188" y="14062"/>
                      <a:pt x="12205" y="14115"/>
                      <a:pt x="12223" y="14169"/>
                    </a:cubicBezTo>
                    <a:lnTo>
                      <a:pt x="12205" y="14169"/>
                    </a:lnTo>
                    <a:cubicBezTo>
                      <a:pt x="12277" y="15350"/>
                      <a:pt x="12474" y="16531"/>
                      <a:pt x="12367" y="17712"/>
                    </a:cubicBezTo>
                    <a:cubicBezTo>
                      <a:pt x="12367" y="17730"/>
                      <a:pt x="12380" y="17739"/>
                      <a:pt x="12396" y="17739"/>
                    </a:cubicBezTo>
                    <a:cubicBezTo>
                      <a:pt x="12411" y="17739"/>
                      <a:pt x="12429" y="17730"/>
                      <a:pt x="12438" y="17712"/>
                    </a:cubicBezTo>
                    <a:cubicBezTo>
                      <a:pt x="12528" y="16692"/>
                      <a:pt x="12528" y="15672"/>
                      <a:pt x="12384" y="14652"/>
                    </a:cubicBezTo>
                    <a:lnTo>
                      <a:pt x="12384" y="14652"/>
                    </a:lnTo>
                    <a:cubicBezTo>
                      <a:pt x="12492" y="14956"/>
                      <a:pt x="12599" y="15261"/>
                      <a:pt x="12707" y="15565"/>
                    </a:cubicBezTo>
                    <a:cubicBezTo>
                      <a:pt x="12689" y="15583"/>
                      <a:pt x="12689" y="15601"/>
                      <a:pt x="12707" y="15619"/>
                    </a:cubicBezTo>
                    <a:cubicBezTo>
                      <a:pt x="12957" y="16800"/>
                      <a:pt x="13064" y="17909"/>
                      <a:pt x="12796" y="19090"/>
                    </a:cubicBezTo>
                    <a:cubicBezTo>
                      <a:pt x="12653" y="19752"/>
                      <a:pt x="12420" y="20379"/>
                      <a:pt x="12223" y="21005"/>
                    </a:cubicBezTo>
                    <a:cubicBezTo>
                      <a:pt x="12188" y="20164"/>
                      <a:pt x="11973" y="19287"/>
                      <a:pt x="11991" y="18464"/>
                    </a:cubicBezTo>
                    <a:cubicBezTo>
                      <a:pt x="11991" y="16979"/>
                      <a:pt x="12080" y="15493"/>
                      <a:pt x="12152" y="14008"/>
                    </a:cubicBezTo>
                    <a:close/>
                    <a:moveTo>
                      <a:pt x="16840" y="20576"/>
                    </a:moveTo>
                    <a:lnTo>
                      <a:pt x="16840" y="20576"/>
                    </a:lnTo>
                    <a:cubicBezTo>
                      <a:pt x="16945" y="20602"/>
                      <a:pt x="17050" y="20618"/>
                      <a:pt x="17148" y="20618"/>
                    </a:cubicBezTo>
                    <a:cubicBezTo>
                      <a:pt x="17184" y="20618"/>
                      <a:pt x="17218" y="20616"/>
                      <a:pt x="17252" y="20611"/>
                    </a:cubicBezTo>
                    <a:cubicBezTo>
                      <a:pt x="17284" y="20611"/>
                      <a:pt x="17302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8" y="20684"/>
                      <a:pt x="17842" y="20719"/>
                    </a:cubicBezTo>
                    <a:cubicBezTo>
                      <a:pt x="18004" y="20772"/>
                      <a:pt x="18147" y="20826"/>
                      <a:pt x="18290" y="20898"/>
                    </a:cubicBezTo>
                    <a:cubicBezTo>
                      <a:pt x="18469" y="20969"/>
                      <a:pt x="18648" y="21077"/>
                      <a:pt x="18791" y="21202"/>
                    </a:cubicBezTo>
                    <a:cubicBezTo>
                      <a:pt x="19059" y="21381"/>
                      <a:pt x="18934" y="21792"/>
                      <a:pt x="18630" y="21792"/>
                    </a:cubicBezTo>
                    <a:cubicBezTo>
                      <a:pt x="18604" y="21796"/>
                      <a:pt x="18578" y="21797"/>
                      <a:pt x="18552" y="21797"/>
                    </a:cubicBezTo>
                    <a:cubicBezTo>
                      <a:pt x="18161" y="21797"/>
                      <a:pt x="17735" y="21438"/>
                      <a:pt x="17467" y="21220"/>
                    </a:cubicBezTo>
                    <a:cubicBezTo>
                      <a:pt x="17449" y="21202"/>
                      <a:pt x="17431" y="21166"/>
                      <a:pt x="17413" y="21148"/>
                    </a:cubicBezTo>
                    <a:cubicBezTo>
                      <a:pt x="17306" y="20969"/>
                      <a:pt x="17162" y="20826"/>
                      <a:pt x="16966" y="20719"/>
                    </a:cubicBezTo>
                    <a:lnTo>
                      <a:pt x="16894" y="20647"/>
                    </a:lnTo>
                    <a:cubicBezTo>
                      <a:pt x="16876" y="20611"/>
                      <a:pt x="16858" y="20593"/>
                      <a:pt x="16840" y="20576"/>
                    </a:cubicBezTo>
                    <a:close/>
                    <a:moveTo>
                      <a:pt x="9271" y="14455"/>
                    </a:moveTo>
                    <a:lnTo>
                      <a:pt x="9271" y="14455"/>
                    </a:lnTo>
                    <a:cubicBezTo>
                      <a:pt x="9235" y="14742"/>
                      <a:pt x="9181" y="15010"/>
                      <a:pt x="9128" y="15296"/>
                    </a:cubicBezTo>
                    <a:cubicBezTo>
                      <a:pt x="8913" y="15887"/>
                      <a:pt x="8662" y="16460"/>
                      <a:pt x="8358" y="16997"/>
                    </a:cubicBezTo>
                    <a:cubicBezTo>
                      <a:pt x="7678" y="18142"/>
                      <a:pt x="6765" y="19144"/>
                      <a:pt x="6175" y="20361"/>
                    </a:cubicBezTo>
                    <a:cubicBezTo>
                      <a:pt x="6163" y="20396"/>
                      <a:pt x="6189" y="20423"/>
                      <a:pt x="6214" y="20423"/>
                    </a:cubicBezTo>
                    <a:cubicBezTo>
                      <a:pt x="6227" y="20423"/>
                      <a:pt x="6240" y="20415"/>
                      <a:pt x="6246" y="20397"/>
                    </a:cubicBezTo>
                    <a:cubicBezTo>
                      <a:pt x="6944" y="19269"/>
                      <a:pt x="7732" y="18195"/>
                      <a:pt x="8448" y="17068"/>
                    </a:cubicBezTo>
                    <a:cubicBezTo>
                      <a:pt x="8680" y="16692"/>
                      <a:pt x="8877" y="16299"/>
                      <a:pt x="9038" y="15887"/>
                    </a:cubicBezTo>
                    <a:lnTo>
                      <a:pt x="9038" y="15887"/>
                    </a:lnTo>
                    <a:cubicBezTo>
                      <a:pt x="8966" y="16263"/>
                      <a:pt x="8913" y="16621"/>
                      <a:pt x="8841" y="16997"/>
                    </a:cubicBezTo>
                    <a:cubicBezTo>
                      <a:pt x="8072" y="19108"/>
                      <a:pt x="6640" y="21059"/>
                      <a:pt x="4511" y="21828"/>
                    </a:cubicBezTo>
                    <a:cubicBezTo>
                      <a:pt x="4511" y="21828"/>
                      <a:pt x="5191" y="20307"/>
                      <a:pt x="5280" y="20128"/>
                    </a:cubicBezTo>
                    <a:cubicBezTo>
                      <a:pt x="5727" y="19377"/>
                      <a:pt x="6193" y="18661"/>
                      <a:pt x="6712" y="17963"/>
                    </a:cubicBezTo>
                    <a:cubicBezTo>
                      <a:pt x="7571" y="16782"/>
                      <a:pt x="8376" y="15601"/>
                      <a:pt x="9271" y="14455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4" y="21220"/>
                      <a:pt x="13333" y="21578"/>
                      <a:pt x="13154" y="21918"/>
                    </a:cubicBezTo>
                    <a:cubicBezTo>
                      <a:pt x="13154" y="21524"/>
                      <a:pt x="13422" y="21166"/>
                      <a:pt x="13601" y="20790"/>
                    </a:cubicBezTo>
                    <a:close/>
                    <a:moveTo>
                      <a:pt x="8215" y="21148"/>
                    </a:moveTo>
                    <a:cubicBezTo>
                      <a:pt x="8340" y="21417"/>
                      <a:pt x="8430" y="21703"/>
                      <a:pt x="8448" y="22007"/>
                    </a:cubicBezTo>
                    <a:cubicBezTo>
                      <a:pt x="8304" y="21739"/>
                      <a:pt x="8215" y="21452"/>
                      <a:pt x="8215" y="21148"/>
                    </a:cubicBezTo>
                    <a:close/>
                    <a:moveTo>
                      <a:pt x="15838" y="20826"/>
                    </a:moveTo>
                    <a:cubicBezTo>
                      <a:pt x="15856" y="20951"/>
                      <a:pt x="15874" y="21059"/>
                      <a:pt x="15892" y="21184"/>
                    </a:cubicBezTo>
                    <a:lnTo>
                      <a:pt x="15874" y="21184"/>
                    </a:lnTo>
                    <a:cubicBezTo>
                      <a:pt x="15874" y="21224"/>
                      <a:pt x="15904" y="21244"/>
                      <a:pt x="15942" y="21244"/>
                    </a:cubicBezTo>
                    <a:cubicBezTo>
                      <a:pt x="15955" y="21244"/>
                      <a:pt x="15968" y="21242"/>
                      <a:pt x="15981" y="21238"/>
                    </a:cubicBezTo>
                    <a:lnTo>
                      <a:pt x="15981" y="21238"/>
                    </a:lnTo>
                    <a:cubicBezTo>
                      <a:pt x="15946" y="21452"/>
                      <a:pt x="15910" y="21685"/>
                      <a:pt x="15910" y="21900"/>
                    </a:cubicBezTo>
                    <a:cubicBezTo>
                      <a:pt x="15731" y="22079"/>
                      <a:pt x="15588" y="22293"/>
                      <a:pt x="15516" y="22526"/>
                    </a:cubicBezTo>
                    <a:cubicBezTo>
                      <a:pt x="15391" y="21971"/>
                      <a:pt x="15641" y="21381"/>
                      <a:pt x="15838" y="20826"/>
                    </a:cubicBezTo>
                    <a:close/>
                    <a:moveTo>
                      <a:pt x="16679" y="20808"/>
                    </a:moveTo>
                    <a:cubicBezTo>
                      <a:pt x="16751" y="20862"/>
                      <a:pt x="16840" y="20916"/>
                      <a:pt x="16912" y="20969"/>
                    </a:cubicBezTo>
                    <a:cubicBezTo>
                      <a:pt x="17055" y="21130"/>
                      <a:pt x="17216" y="21256"/>
                      <a:pt x="17395" y="21381"/>
                    </a:cubicBezTo>
                    <a:cubicBezTo>
                      <a:pt x="17449" y="21506"/>
                      <a:pt x="17502" y="21613"/>
                      <a:pt x="17538" y="21685"/>
                    </a:cubicBezTo>
                    <a:cubicBezTo>
                      <a:pt x="17735" y="22025"/>
                      <a:pt x="17842" y="22401"/>
                      <a:pt x="17896" y="22795"/>
                    </a:cubicBezTo>
                    <a:lnTo>
                      <a:pt x="17896" y="22812"/>
                    </a:lnTo>
                    <a:cubicBezTo>
                      <a:pt x="17502" y="22580"/>
                      <a:pt x="17145" y="22276"/>
                      <a:pt x="16876" y="21918"/>
                    </a:cubicBezTo>
                    <a:cubicBezTo>
                      <a:pt x="16787" y="21792"/>
                      <a:pt x="16715" y="21685"/>
                      <a:pt x="16661" y="21560"/>
                    </a:cubicBezTo>
                    <a:cubicBezTo>
                      <a:pt x="16643" y="21417"/>
                      <a:pt x="16590" y="21291"/>
                      <a:pt x="16518" y="21166"/>
                    </a:cubicBezTo>
                    <a:lnTo>
                      <a:pt x="16518" y="21166"/>
                    </a:lnTo>
                    <a:lnTo>
                      <a:pt x="16554" y="21184"/>
                    </a:lnTo>
                    <a:cubicBezTo>
                      <a:pt x="16572" y="21202"/>
                      <a:pt x="16592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30"/>
                    </a:moveTo>
                    <a:cubicBezTo>
                      <a:pt x="16375" y="21327"/>
                      <a:pt x="16447" y="21506"/>
                      <a:pt x="16554" y="21703"/>
                    </a:cubicBezTo>
                    <a:cubicBezTo>
                      <a:pt x="16626" y="22097"/>
                      <a:pt x="16554" y="22508"/>
                      <a:pt x="16357" y="22866"/>
                    </a:cubicBezTo>
                    <a:lnTo>
                      <a:pt x="16375" y="22866"/>
                    </a:lnTo>
                    <a:cubicBezTo>
                      <a:pt x="16300" y="22994"/>
                      <a:pt x="16187" y="23129"/>
                      <a:pt x="16112" y="23129"/>
                    </a:cubicBezTo>
                    <a:cubicBezTo>
                      <a:pt x="16061" y="23129"/>
                      <a:pt x="16028" y="23068"/>
                      <a:pt x="16035" y="22902"/>
                    </a:cubicBezTo>
                    <a:cubicBezTo>
                      <a:pt x="16035" y="22651"/>
                      <a:pt x="16053" y="22383"/>
                      <a:pt x="16071" y="22115"/>
                    </a:cubicBezTo>
                    <a:cubicBezTo>
                      <a:pt x="16089" y="21810"/>
                      <a:pt x="16142" y="21488"/>
                      <a:pt x="16178" y="21184"/>
                    </a:cubicBezTo>
                    <a:lnTo>
                      <a:pt x="16178" y="21202"/>
                    </a:lnTo>
                    <a:cubicBezTo>
                      <a:pt x="16196" y="21214"/>
                      <a:pt x="16216" y="21220"/>
                      <a:pt x="16235" y="21220"/>
                    </a:cubicBezTo>
                    <a:cubicBezTo>
                      <a:pt x="16274" y="21220"/>
                      <a:pt x="16309" y="21196"/>
                      <a:pt x="16321" y="21148"/>
                    </a:cubicBezTo>
                    <a:lnTo>
                      <a:pt x="16321" y="21130"/>
                    </a:lnTo>
                    <a:close/>
                    <a:moveTo>
                      <a:pt x="7517" y="22651"/>
                    </a:moveTo>
                    <a:lnTo>
                      <a:pt x="7517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4" y="23224"/>
                      <a:pt x="6747" y="23367"/>
                    </a:cubicBezTo>
                    <a:cubicBezTo>
                      <a:pt x="6962" y="23081"/>
                      <a:pt x="7213" y="22830"/>
                      <a:pt x="7517" y="22651"/>
                    </a:cubicBezTo>
                    <a:close/>
                    <a:moveTo>
                      <a:pt x="7159" y="24369"/>
                    </a:moveTo>
                    <a:cubicBezTo>
                      <a:pt x="7213" y="24495"/>
                      <a:pt x="7249" y="24638"/>
                      <a:pt x="7302" y="24763"/>
                    </a:cubicBezTo>
                    <a:lnTo>
                      <a:pt x="7302" y="24781"/>
                    </a:lnTo>
                    <a:lnTo>
                      <a:pt x="7213" y="24781"/>
                    </a:lnTo>
                    <a:cubicBezTo>
                      <a:pt x="7195" y="24674"/>
                      <a:pt x="7159" y="24584"/>
                      <a:pt x="7123" y="24477"/>
                    </a:cubicBezTo>
                    <a:lnTo>
                      <a:pt x="7159" y="24369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4"/>
                      <a:pt x="6050" y="25049"/>
                    </a:cubicBezTo>
                    <a:cubicBezTo>
                      <a:pt x="6032" y="25085"/>
                      <a:pt x="6050" y="25121"/>
                      <a:pt x="6067" y="25139"/>
                    </a:cubicBezTo>
                    <a:cubicBezTo>
                      <a:pt x="5584" y="25228"/>
                      <a:pt x="5101" y="25389"/>
                      <a:pt x="4636" y="25532"/>
                    </a:cubicBezTo>
                    <a:cubicBezTo>
                      <a:pt x="5065" y="25210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8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40" y="25398"/>
                      <a:pt x="11508" y="25246"/>
                    </a:cubicBezTo>
                    <a:cubicBezTo>
                      <a:pt x="11561" y="25085"/>
                      <a:pt x="11651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0"/>
                      <a:pt x="8859" y="26195"/>
                    </a:cubicBezTo>
                    <a:cubicBezTo>
                      <a:pt x="8928" y="26403"/>
                      <a:pt x="8912" y="26482"/>
                      <a:pt x="8767" y="26482"/>
                    </a:cubicBezTo>
                    <a:cubicBezTo>
                      <a:pt x="8726" y="26482"/>
                      <a:pt x="8673" y="26475"/>
                      <a:pt x="8609" y="26463"/>
                    </a:cubicBezTo>
                    <a:cubicBezTo>
                      <a:pt x="8430" y="26409"/>
                      <a:pt x="8251" y="26320"/>
                      <a:pt x="8107" y="26195"/>
                    </a:cubicBezTo>
                    <a:cubicBezTo>
                      <a:pt x="8000" y="26105"/>
                      <a:pt x="7911" y="25998"/>
                      <a:pt x="7821" y="25890"/>
                    </a:cubicBezTo>
                    <a:cubicBezTo>
                      <a:pt x="7750" y="25711"/>
                      <a:pt x="7642" y="25550"/>
                      <a:pt x="7535" y="25389"/>
                    </a:cubicBezTo>
                    <a:cubicBezTo>
                      <a:pt x="7517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2" y="24978"/>
                    </a:lnTo>
                    <a:cubicBezTo>
                      <a:pt x="6676" y="25031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3" y="26606"/>
                      <a:pt x="5065" y="26982"/>
                      <a:pt x="4457" y="27000"/>
                    </a:cubicBezTo>
                    <a:lnTo>
                      <a:pt x="4439" y="27000"/>
                    </a:lnTo>
                    <a:cubicBezTo>
                      <a:pt x="4707" y="26570"/>
                      <a:pt x="5047" y="26177"/>
                      <a:pt x="5441" y="25837"/>
                    </a:cubicBezTo>
                    <a:cubicBezTo>
                      <a:pt x="5656" y="25640"/>
                      <a:pt x="5906" y="25479"/>
                      <a:pt x="6139" y="25300"/>
                    </a:cubicBezTo>
                    <a:lnTo>
                      <a:pt x="6443" y="25175"/>
                    </a:lnTo>
                    <a:cubicBezTo>
                      <a:pt x="6497" y="25157"/>
                      <a:pt x="6497" y="25067"/>
                      <a:pt x="6443" y="25067"/>
                    </a:cubicBezTo>
                    <a:cubicBezTo>
                      <a:pt x="6497" y="25031"/>
                      <a:pt x="6551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1" y="26535"/>
                      <a:pt x="13404" y="26767"/>
                      <a:pt x="13387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4" y="10554"/>
                      <a:pt x="11436" y="12290"/>
                      <a:pt x="12098" y="13919"/>
                    </a:cubicBezTo>
                    <a:cubicBezTo>
                      <a:pt x="12062" y="13919"/>
                      <a:pt x="12044" y="13936"/>
                      <a:pt x="12044" y="13954"/>
                    </a:cubicBezTo>
                    <a:cubicBezTo>
                      <a:pt x="11794" y="14992"/>
                      <a:pt x="11830" y="16066"/>
                      <a:pt x="11830" y="17140"/>
                    </a:cubicBezTo>
                    <a:cubicBezTo>
                      <a:pt x="11812" y="18321"/>
                      <a:pt x="11740" y="19520"/>
                      <a:pt x="11937" y="20683"/>
                    </a:cubicBezTo>
                    <a:cubicBezTo>
                      <a:pt x="11919" y="20969"/>
                      <a:pt x="11973" y="21238"/>
                      <a:pt x="12098" y="21488"/>
                    </a:cubicBezTo>
                    <a:cubicBezTo>
                      <a:pt x="12044" y="21685"/>
                      <a:pt x="12009" y="21882"/>
                      <a:pt x="11973" y="22079"/>
                    </a:cubicBezTo>
                    <a:cubicBezTo>
                      <a:pt x="11973" y="22133"/>
                      <a:pt x="12026" y="22174"/>
                      <a:pt x="12071" y="22174"/>
                    </a:cubicBezTo>
                    <a:cubicBezTo>
                      <a:pt x="12100" y="22174"/>
                      <a:pt x="12127" y="22157"/>
                      <a:pt x="12134" y="22115"/>
                    </a:cubicBezTo>
                    <a:cubicBezTo>
                      <a:pt x="12170" y="21971"/>
                      <a:pt x="12188" y="21828"/>
                      <a:pt x="12205" y="21685"/>
                    </a:cubicBezTo>
                    <a:cubicBezTo>
                      <a:pt x="12259" y="21399"/>
                      <a:pt x="12349" y="21112"/>
                      <a:pt x="12438" y="20844"/>
                    </a:cubicBezTo>
                    <a:cubicBezTo>
                      <a:pt x="12635" y="20128"/>
                      <a:pt x="12886" y="19448"/>
                      <a:pt x="13029" y="18732"/>
                    </a:cubicBezTo>
                    <a:cubicBezTo>
                      <a:pt x="13154" y="18088"/>
                      <a:pt x="13154" y="17444"/>
                      <a:pt x="13047" y="16800"/>
                    </a:cubicBezTo>
                    <a:lnTo>
                      <a:pt x="13047" y="16800"/>
                    </a:lnTo>
                    <a:cubicBezTo>
                      <a:pt x="13333" y="17999"/>
                      <a:pt x="13530" y="19216"/>
                      <a:pt x="13601" y="20432"/>
                    </a:cubicBezTo>
                    <a:cubicBezTo>
                      <a:pt x="13440" y="20701"/>
                      <a:pt x="13297" y="20987"/>
                      <a:pt x="13190" y="21291"/>
                    </a:cubicBezTo>
                    <a:cubicBezTo>
                      <a:pt x="13047" y="21560"/>
                      <a:pt x="12993" y="21882"/>
                      <a:pt x="13047" y="22204"/>
                    </a:cubicBezTo>
                    <a:cubicBezTo>
                      <a:pt x="13056" y="22242"/>
                      <a:pt x="13091" y="22260"/>
                      <a:pt x="13128" y="22260"/>
                    </a:cubicBezTo>
                    <a:cubicBezTo>
                      <a:pt x="13159" y="22260"/>
                      <a:pt x="13191" y="22247"/>
                      <a:pt x="13208" y="22222"/>
                    </a:cubicBezTo>
                    <a:cubicBezTo>
                      <a:pt x="13387" y="21953"/>
                      <a:pt x="13530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30" y="24155"/>
                      <a:pt x="13172" y="25694"/>
                      <a:pt x="12528" y="27125"/>
                    </a:cubicBezTo>
                    <a:cubicBezTo>
                      <a:pt x="12510" y="27000"/>
                      <a:pt x="12474" y="26893"/>
                      <a:pt x="12456" y="26767"/>
                    </a:cubicBezTo>
                    <a:cubicBezTo>
                      <a:pt x="12456" y="26751"/>
                      <a:pt x="12438" y="26742"/>
                      <a:pt x="12418" y="26742"/>
                    </a:cubicBezTo>
                    <a:cubicBezTo>
                      <a:pt x="12394" y="26742"/>
                      <a:pt x="12367" y="26756"/>
                      <a:pt x="12367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7" y="27465"/>
                      <a:pt x="12331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lnTo>
                      <a:pt x="11901" y="24369"/>
                    </a:ln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3" y="15690"/>
                      <a:pt x="10488" y="14813"/>
                    </a:cubicBezTo>
                    <a:lnTo>
                      <a:pt x="10488" y="14813"/>
                    </a:lnTo>
                    <a:cubicBezTo>
                      <a:pt x="10667" y="15153"/>
                      <a:pt x="10953" y="15422"/>
                      <a:pt x="11311" y="15583"/>
                    </a:cubicBezTo>
                    <a:cubicBezTo>
                      <a:pt x="11364" y="15583"/>
                      <a:pt x="11418" y="15547"/>
                      <a:pt x="11418" y="15493"/>
                    </a:cubicBezTo>
                    <a:cubicBezTo>
                      <a:pt x="11382" y="14921"/>
                      <a:pt x="10989" y="14420"/>
                      <a:pt x="10434" y="14276"/>
                    </a:cubicBezTo>
                    <a:cubicBezTo>
                      <a:pt x="10326" y="13561"/>
                      <a:pt x="10255" y="12845"/>
                      <a:pt x="10165" y="12111"/>
                    </a:cubicBezTo>
                    <a:cubicBezTo>
                      <a:pt x="10058" y="11002"/>
                      <a:pt x="9986" y="9874"/>
                      <a:pt x="9986" y="8765"/>
                    </a:cubicBezTo>
                    <a:close/>
                    <a:moveTo>
                      <a:pt x="13977" y="22472"/>
                    </a:moveTo>
                    <a:cubicBezTo>
                      <a:pt x="14460" y="24155"/>
                      <a:pt x="14675" y="25890"/>
                      <a:pt x="14353" y="27644"/>
                    </a:cubicBezTo>
                    <a:cubicBezTo>
                      <a:pt x="14353" y="27644"/>
                      <a:pt x="14102" y="26839"/>
                      <a:pt x="14102" y="26821"/>
                    </a:cubicBezTo>
                    <a:cubicBezTo>
                      <a:pt x="13941" y="26248"/>
                      <a:pt x="13852" y="25658"/>
                      <a:pt x="13852" y="25049"/>
                    </a:cubicBezTo>
                    <a:cubicBezTo>
                      <a:pt x="13834" y="24320"/>
                      <a:pt x="13868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9" y="24427"/>
                      <a:pt x="14156" y="25210"/>
                    </a:cubicBezTo>
                    <a:cubicBezTo>
                      <a:pt x="14156" y="25237"/>
                      <a:pt x="14178" y="25251"/>
                      <a:pt x="14203" y="25251"/>
                    </a:cubicBezTo>
                    <a:cubicBezTo>
                      <a:pt x="14228" y="25251"/>
                      <a:pt x="14254" y="25237"/>
                      <a:pt x="14263" y="25210"/>
                    </a:cubicBezTo>
                    <a:cubicBezTo>
                      <a:pt x="14263" y="24298"/>
                      <a:pt x="14174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2"/>
                    </a:lnTo>
                    <a:close/>
                    <a:moveTo>
                      <a:pt x="7159" y="25192"/>
                    </a:moveTo>
                    <a:lnTo>
                      <a:pt x="7159" y="25192"/>
                    </a:lnTo>
                    <a:cubicBezTo>
                      <a:pt x="7231" y="25264"/>
                      <a:pt x="7284" y="25336"/>
                      <a:pt x="7356" y="25407"/>
                    </a:cubicBezTo>
                    <a:lnTo>
                      <a:pt x="7356" y="25425"/>
                    </a:lnTo>
                    <a:cubicBezTo>
                      <a:pt x="7427" y="25694"/>
                      <a:pt x="7571" y="25944"/>
                      <a:pt x="7767" y="26141"/>
                    </a:cubicBezTo>
                    <a:lnTo>
                      <a:pt x="7785" y="26141"/>
                    </a:lnTo>
                    <a:cubicBezTo>
                      <a:pt x="7946" y="26535"/>
                      <a:pt x="8054" y="26928"/>
                      <a:pt x="8107" y="27340"/>
                    </a:cubicBezTo>
                    <a:cubicBezTo>
                      <a:pt x="8123" y="27464"/>
                      <a:pt x="8125" y="27950"/>
                      <a:pt x="7881" y="27950"/>
                    </a:cubicBezTo>
                    <a:cubicBezTo>
                      <a:pt x="7843" y="27950"/>
                      <a:pt x="7800" y="27939"/>
                      <a:pt x="7750" y="27913"/>
                    </a:cubicBezTo>
                    <a:cubicBezTo>
                      <a:pt x="7410" y="27734"/>
                      <a:pt x="7141" y="27411"/>
                      <a:pt x="7016" y="27036"/>
                    </a:cubicBezTo>
                    <a:cubicBezTo>
                      <a:pt x="6962" y="26875"/>
                      <a:pt x="6926" y="26696"/>
                      <a:pt x="6909" y="26535"/>
                    </a:cubicBezTo>
                    <a:cubicBezTo>
                      <a:pt x="6962" y="26266"/>
                      <a:pt x="6980" y="25980"/>
                      <a:pt x="6980" y="25711"/>
                    </a:cubicBezTo>
                    <a:cubicBezTo>
                      <a:pt x="6998" y="25658"/>
                      <a:pt x="7016" y="25622"/>
                      <a:pt x="7034" y="25568"/>
                    </a:cubicBezTo>
                    <a:cubicBezTo>
                      <a:pt x="7070" y="25711"/>
                      <a:pt x="7105" y="25837"/>
                      <a:pt x="7159" y="25962"/>
                    </a:cubicBezTo>
                    <a:cubicBezTo>
                      <a:pt x="7173" y="25983"/>
                      <a:pt x="7198" y="25993"/>
                      <a:pt x="7224" y="25993"/>
                    </a:cubicBezTo>
                    <a:cubicBezTo>
                      <a:pt x="7263" y="25993"/>
                      <a:pt x="7302" y="25970"/>
                      <a:pt x="7302" y="25926"/>
                    </a:cubicBezTo>
                    <a:cubicBezTo>
                      <a:pt x="7266" y="25676"/>
                      <a:pt x="7213" y="25425"/>
                      <a:pt x="7159" y="25192"/>
                    </a:cubicBezTo>
                    <a:close/>
                    <a:moveTo>
                      <a:pt x="6533" y="25532"/>
                    </a:moveTo>
                    <a:cubicBezTo>
                      <a:pt x="6533" y="25568"/>
                      <a:pt x="6515" y="25604"/>
                      <a:pt x="6515" y="25622"/>
                    </a:cubicBezTo>
                    <a:cubicBezTo>
                      <a:pt x="6515" y="25683"/>
                      <a:pt x="6564" y="25727"/>
                      <a:pt x="6612" y="25727"/>
                    </a:cubicBezTo>
                    <a:cubicBezTo>
                      <a:pt x="6636" y="25727"/>
                      <a:pt x="6659" y="25717"/>
                      <a:pt x="6676" y="25694"/>
                    </a:cubicBezTo>
                    <a:lnTo>
                      <a:pt x="6730" y="25640"/>
                    </a:lnTo>
                    <a:cubicBezTo>
                      <a:pt x="6730" y="25711"/>
                      <a:pt x="6730" y="25765"/>
                      <a:pt x="6730" y="25837"/>
                    </a:cubicBezTo>
                    <a:cubicBezTo>
                      <a:pt x="6730" y="25855"/>
                      <a:pt x="6747" y="25890"/>
                      <a:pt x="6765" y="25908"/>
                    </a:cubicBezTo>
                    <a:cubicBezTo>
                      <a:pt x="6730" y="26123"/>
                      <a:pt x="6730" y="26356"/>
                      <a:pt x="6765" y="26588"/>
                    </a:cubicBezTo>
                    <a:cubicBezTo>
                      <a:pt x="6640" y="27107"/>
                      <a:pt x="6390" y="27573"/>
                      <a:pt x="6032" y="27984"/>
                    </a:cubicBezTo>
                    <a:lnTo>
                      <a:pt x="6014" y="27984"/>
                    </a:lnTo>
                    <a:cubicBezTo>
                      <a:pt x="6007" y="27992"/>
                      <a:pt x="6000" y="27996"/>
                      <a:pt x="5993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8" y="27280"/>
                      <a:pt x="5798" y="27282"/>
                      <a:pt x="5799" y="27286"/>
                    </a:cubicBezTo>
                    <a:cubicBezTo>
                      <a:pt x="5799" y="26928"/>
                      <a:pt x="5871" y="26570"/>
                      <a:pt x="6032" y="26266"/>
                    </a:cubicBezTo>
                    <a:cubicBezTo>
                      <a:pt x="6157" y="25998"/>
                      <a:pt x="6318" y="25747"/>
                      <a:pt x="6533" y="25532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70" y="29953"/>
                      <a:pt x="14102" y="30132"/>
                      <a:pt x="14281" y="30346"/>
                    </a:cubicBezTo>
                    <a:cubicBezTo>
                      <a:pt x="14013" y="30275"/>
                      <a:pt x="13834" y="30042"/>
                      <a:pt x="13601" y="29881"/>
                    </a:cubicBezTo>
                    <a:close/>
                    <a:moveTo>
                      <a:pt x="12456" y="31205"/>
                    </a:moveTo>
                    <a:cubicBezTo>
                      <a:pt x="12474" y="31348"/>
                      <a:pt x="12492" y="31474"/>
                      <a:pt x="12492" y="31617"/>
                    </a:cubicBezTo>
                    <a:cubicBezTo>
                      <a:pt x="12438" y="31778"/>
                      <a:pt x="12349" y="31939"/>
                      <a:pt x="12241" y="32064"/>
                    </a:cubicBezTo>
                    <a:cubicBezTo>
                      <a:pt x="12223" y="31760"/>
                      <a:pt x="12313" y="31474"/>
                      <a:pt x="12456" y="31205"/>
                    </a:cubicBezTo>
                    <a:close/>
                    <a:moveTo>
                      <a:pt x="14506" y="32559"/>
                    </a:moveTo>
                    <a:cubicBezTo>
                      <a:pt x="14588" y="32801"/>
                      <a:pt x="14620" y="33059"/>
                      <a:pt x="14586" y="33317"/>
                    </a:cubicBezTo>
                    <a:cubicBezTo>
                      <a:pt x="14482" y="33076"/>
                      <a:pt x="14445" y="32818"/>
                      <a:pt x="14506" y="32559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5"/>
                      <a:pt x="13190" y="34265"/>
                      <a:pt x="13243" y="34605"/>
                    </a:cubicBezTo>
                    <a:cubicBezTo>
                      <a:pt x="13082" y="34301"/>
                      <a:pt x="12975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1" y="35088"/>
                      <a:pt x="5334" y="35124"/>
                    </a:cubicBezTo>
                    <a:cubicBezTo>
                      <a:pt x="5244" y="35196"/>
                      <a:pt x="5137" y="35267"/>
                      <a:pt x="5047" y="35339"/>
                    </a:cubicBezTo>
                    <a:lnTo>
                      <a:pt x="4940" y="35339"/>
                    </a:lnTo>
                    <a:cubicBezTo>
                      <a:pt x="4815" y="35321"/>
                      <a:pt x="4690" y="35267"/>
                      <a:pt x="4582" y="35196"/>
                    </a:cubicBezTo>
                    <a:cubicBezTo>
                      <a:pt x="4546" y="35178"/>
                      <a:pt x="4600" y="35160"/>
                      <a:pt x="4636" y="35124"/>
                    </a:cubicBezTo>
                    <a:cubicBezTo>
                      <a:pt x="4725" y="35088"/>
                      <a:pt x="4815" y="35053"/>
                      <a:pt x="4904" y="35053"/>
                    </a:cubicBezTo>
                    <a:close/>
                    <a:moveTo>
                      <a:pt x="6515" y="34695"/>
                    </a:moveTo>
                    <a:lnTo>
                      <a:pt x="6515" y="34695"/>
                    </a:lnTo>
                    <a:cubicBezTo>
                      <a:pt x="6533" y="34999"/>
                      <a:pt x="6443" y="35321"/>
                      <a:pt x="6246" y="35554"/>
                    </a:cubicBezTo>
                    <a:cubicBezTo>
                      <a:pt x="6139" y="35232"/>
                      <a:pt x="6336" y="34963"/>
                      <a:pt x="6515" y="34695"/>
                    </a:cubicBezTo>
                    <a:close/>
                    <a:moveTo>
                      <a:pt x="8752" y="35160"/>
                    </a:moveTo>
                    <a:cubicBezTo>
                      <a:pt x="8752" y="35178"/>
                      <a:pt x="8770" y="35214"/>
                      <a:pt x="8788" y="35214"/>
                    </a:cubicBezTo>
                    <a:lnTo>
                      <a:pt x="8788" y="35232"/>
                    </a:lnTo>
                    <a:cubicBezTo>
                      <a:pt x="8770" y="35250"/>
                      <a:pt x="8770" y="35267"/>
                      <a:pt x="8752" y="35285"/>
                    </a:cubicBezTo>
                    <a:cubicBezTo>
                      <a:pt x="8698" y="35357"/>
                      <a:pt x="8662" y="35411"/>
                      <a:pt x="8609" y="35464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8" y="35518"/>
                      <a:pt x="8519" y="35393"/>
                      <a:pt x="8609" y="35285"/>
                    </a:cubicBezTo>
                    <a:cubicBezTo>
                      <a:pt x="8662" y="35232"/>
                      <a:pt x="8698" y="35196"/>
                      <a:pt x="8752" y="35160"/>
                    </a:cubicBezTo>
                    <a:close/>
                    <a:moveTo>
                      <a:pt x="896" y="34319"/>
                    </a:moveTo>
                    <a:lnTo>
                      <a:pt x="896" y="34319"/>
                    </a:lnTo>
                    <a:cubicBezTo>
                      <a:pt x="1880" y="34373"/>
                      <a:pt x="2614" y="35160"/>
                      <a:pt x="3133" y="35965"/>
                    </a:cubicBezTo>
                    <a:lnTo>
                      <a:pt x="3043" y="35947"/>
                    </a:lnTo>
                    <a:cubicBezTo>
                      <a:pt x="2667" y="35607"/>
                      <a:pt x="2166" y="35428"/>
                      <a:pt x="1665" y="35393"/>
                    </a:cubicBezTo>
                    <a:cubicBezTo>
                      <a:pt x="1343" y="35071"/>
                      <a:pt x="1093" y="34713"/>
                      <a:pt x="896" y="34319"/>
                    </a:cubicBezTo>
                    <a:close/>
                    <a:moveTo>
                      <a:pt x="1755" y="35607"/>
                    </a:moveTo>
                    <a:cubicBezTo>
                      <a:pt x="2148" y="35679"/>
                      <a:pt x="2524" y="35822"/>
                      <a:pt x="2864" y="36037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8" y="36144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1" y="36381"/>
                    </a:cubicBezTo>
                    <a:cubicBezTo>
                      <a:pt x="1056" y="36381"/>
                      <a:pt x="494" y="36244"/>
                      <a:pt x="234" y="35840"/>
                    </a:cubicBezTo>
                    <a:cubicBezTo>
                      <a:pt x="116" y="35664"/>
                      <a:pt x="1134" y="35620"/>
                      <a:pt x="1560" y="35620"/>
                    </a:cubicBezTo>
                    <a:cubicBezTo>
                      <a:pt x="1653" y="35620"/>
                      <a:pt x="1718" y="35622"/>
                      <a:pt x="1737" y="35625"/>
                    </a:cubicBezTo>
                    <a:lnTo>
                      <a:pt x="1755" y="35607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8" y="36126"/>
                      <a:pt x="15820" y="36395"/>
                    </a:cubicBezTo>
                    <a:cubicBezTo>
                      <a:pt x="15820" y="36252"/>
                      <a:pt x="15838" y="36108"/>
                      <a:pt x="15856" y="35947"/>
                    </a:cubicBezTo>
                    <a:cubicBezTo>
                      <a:pt x="15874" y="35822"/>
                      <a:pt x="15910" y="35697"/>
                      <a:pt x="15963" y="35572"/>
                    </a:cubicBezTo>
                    <a:close/>
                    <a:moveTo>
                      <a:pt x="3473" y="36413"/>
                    </a:moveTo>
                    <a:cubicBezTo>
                      <a:pt x="3473" y="36413"/>
                      <a:pt x="3491" y="36431"/>
                      <a:pt x="3508" y="36431"/>
                    </a:cubicBezTo>
                    <a:lnTo>
                      <a:pt x="3508" y="36484"/>
                    </a:lnTo>
                    <a:cubicBezTo>
                      <a:pt x="3383" y="36502"/>
                      <a:pt x="3240" y="36538"/>
                      <a:pt x="3115" y="36574"/>
                    </a:cubicBezTo>
                    <a:cubicBezTo>
                      <a:pt x="3222" y="36502"/>
                      <a:pt x="3347" y="36449"/>
                      <a:pt x="3473" y="36413"/>
                    </a:cubicBezTo>
                    <a:close/>
                    <a:moveTo>
                      <a:pt x="12724" y="36073"/>
                    </a:moveTo>
                    <a:cubicBezTo>
                      <a:pt x="12707" y="36431"/>
                      <a:pt x="12581" y="36771"/>
                      <a:pt x="12349" y="37039"/>
                    </a:cubicBezTo>
                    <a:cubicBezTo>
                      <a:pt x="12367" y="36842"/>
                      <a:pt x="12420" y="36627"/>
                      <a:pt x="12510" y="36431"/>
                    </a:cubicBezTo>
                    <a:cubicBezTo>
                      <a:pt x="12581" y="36305"/>
                      <a:pt x="12635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3" y="31939"/>
                      <a:pt x="10326" y="32583"/>
                      <a:pt x="10505" y="33209"/>
                    </a:cubicBezTo>
                    <a:cubicBezTo>
                      <a:pt x="10828" y="34498"/>
                      <a:pt x="10863" y="35679"/>
                      <a:pt x="10953" y="37003"/>
                    </a:cubicBezTo>
                    <a:cubicBezTo>
                      <a:pt x="10953" y="37182"/>
                      <a:pt x="10989" y="37343"/>
                      <a:pt x="11078" y="37486"/>
                    </a:cubicBezTo>
                    <a:cubicBezTo>
                      <a:pt x="10881" y="37200"/>
                      <a:pt x="10649" y="36932"/>
                      <a:pt x="10398" y="36699"/>
                    </a:cubicBezTo>
                    <a:cubicBezTo>
                      <a:pt x="9306" y="35590"/>
                      <a:pt x="9450" y="34033"/>
                      <a:pt x="9825" y="32655"/>
                    </a:cubicBezTo>
                    <a:cubicBezTo>
                      <a:pt x="9825" y="32637"/>
                      <a:pt x="9825" y="32601"/>
                      <a:pt x="9808" y="32601"/>
                    </a:cubicBezTo>
                    <a:cubicBezTo>
                      <a:pt x="9843" y="32476"/>
                      <a:pt x="9897" y="32333"/>
                      <a:pt x="9951" y="32207"/>
                    </a:cubicBezTo>
                    <a:lnTo>
                      <a:pt x="9951" y="32207"/>
                    </a:lnTo>
                    <a:cubicBezTo>
                      <a:pt x="9700" y="33478"/>
                      <a:pt x="9843" y="34802"/>
                      <a:pt x="10344" y="36001"/>
                    </a:cubicBezTo>
                    <a:cubicBezTo>
                      <a:pt x="10350" y="36012"/>
                      <a:pt x="10358" y="36016"/>
                      <a:pt x="10367" y="36016"/>
                    </a:cubicBezTo>
                    <a:cubicBezTo>
                      <a:pt x="10388" y="36016"/>
                      <a:pt x="10411" y="35991"/>
                      <a:pt x="10398" y="35965"/>
                    </a:cubicBezTo>
                    <a:cubicBezTo>
                      <a:pt x="10201" y="35232"/>
                      <a:pt x="10076" y="34462"/>
                      <a:pt x="10004" y="33693"/>
                    </a:cubicBezTo>
                    <a:cubicBezTo>
                      <a:pt x="9969" y="33066"/>
                      <a:pt x="10076" y="32458"/>
                      <a:pt x="10094" y="31832"/>
                    </a:cubicBezTo>
                    <a:cubicBezTo>
                      <a:pt x="10165" y="31653"/>
                      <a:pt x="10255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7"/>
                      <a:pt x="2703" y="36384"/>
                      <a:pt x="2728" y="36384"/>
                    </a:cubicBezTo>
                    <a:cubicBezTo>
                      <a:pt x="2738" y="36384"/>
                      <a:pt x="2747" y="36382"/>
                      <a:pt x="2757" y="36377"/>
                    </a:cubicBezTo>
                    <a:lnTo>
                      <a:pt x="3061" y="36359"/>
                    </a:lnTo>
                    <a:lnTo>
                      <a:pt x="3061" y="36359"/>
                    </a:lnTo>
                    <a:cubicBezTo>
                      <a:pt x="2900" y="36449"/>
                      <a:pt x="2775" y="36574"/>
                      <a:pt x="2667" y="36735"/>
                    </a:cubicBezTo>
                    <a:cubicBezTo>
                      <a:pt x="2649" y="36789"/>
                      <a:pt x="2667" y="36860"/>
                      <a:pt x="2739" y="36878"/>
                    </a:cubicBezTo>
                    <a:cubicBezTo>
                      <a:pt x="2685" y="36932"/>
                      <a:pt x="2632" y="36985"/>
                      <a:pt x="2560" y="37039"/>
                    </a:cubicBezTo>
                    <a:lnTo>
                      <a:pt x="2453" y="37129"/>
                    </a:lnTo>
                    <a:cubicBezTo>
                      <a:pt x="2220" y="37290"/>
                      <a:pt x="1969" y="37433"/>
                      <a:pt x="1701" y="37558"/>
                    </a:cubicBezTo>
                    <a:cubicBezTo>
                      <a:pt x="1471" y="37687"/>
                      <a:pt x="1206" y="37748"/>
                      <a:pt x="944" y="37748"/>
                    </a:cubicBezTo>
                    <a:cubicBezTo>
                      <a:pt x="880" y="37748"/>
                      <a:pt x="816" y="37744"/>
                      <a:pt x="753" y="37737"/>
                    </a:cubicBezTo>
                    <a:cubicBezTo>
                      <a:pt x="287" y="37612"/>
                      <a:pt x="592" y="37236"/>
                      <a:pt x="806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813" y="36431"/>
                    </a:moveTo>
                    <a:cubicBezTo>
                      <a:pt x="4135" y="36789"/>
                      <a:pt x="4296" y="37254"/>
                      <a:pt x="4278" y="37737"/>
                    </a:cubicBezTo>
                    <a:cubicBezTo>
                      <a:pt x="4278" y="37987"/>
                      <a:pt x="4260" y="38238"/>
                      <a:pt x="4206" y="38489"/>
                    </a:cubicBezTo>
                    <a:cubicBezTo>
                      <a:pt x="4188" y="38560"/>
                      <a:pt x="4171" y="38650"/>
                      <a:pt x="4153" y="38721"/>
                    </a:cubicBezTo>
                    <a:cubicBezTo>
                      <a:pt x="4153" y="38754"/>
                      <a:pt x="4153" y="38788"/>
                      <a:pt x="4167" y="38835"/>
                    </a:cubicBezTo>
                    <a:lnTo>
                      <a:pt x="4167" y="38835"/>
                    </a:lnTo>
                    <a:cubicBezTo>
                      <a:pt x="4164" y="38832"/>
                      <a:pt x="4160" y="38829"/>
                      <a:pt x="4153" y="38829"/>
                    </a:cubicBezTo>
                    <a:cubicBezTo>
                      <a:pt x="4117" y="38739"/>
                      <a:pt x="4063" y="38632"/>
                      <a:pt x="4010" y="38560"/>
                    </a:cubicBezTo>
                    <a:cubicBezTo>
                      <a:pt x="3956" y="38471"/>
                      <a:pt x="3884" y="38399"/>
                      <a:pt x="3795" y="38327"/>
                    </a:cubicBezTo>
                    <a:cubicBezTo>
                      <a:pt x="3831" y="37701"/>
                      <a:pt x="3777" y="37057"/>
                      <a:pt x="3741" y="36431"/>
                    </a:cubicBezTo>
                    <a:close/>
                    <a:moveTo>
                      <a:pt x="3115" y="36824"/>
                    </a:moveTo>
                    <a:cubicBezTo>
                      <a:pt x="2972" y="37218"/>
                      <a:pt x="2793" y="37594"/>
                      <a:pt x="2614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90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5" y="38864"/>
                    </a:cubicBezTo>
                    <a:cubicBezTo>
                      <a:pt x="1647" y="37862"/>
                      <a:pt x="2381" y="37379"/>
                      <a:pt x="3115" y="36824"/>
                    </a:cubicBezTo>
                    <a:close/>
                    <a:moveTo>
                      <a:pt x="12903" y="38327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9" y="38668"/>
                      <a:pt x="13082" y="38864"/>
                      <a:pt x="13100" y="39061"/>
                    </a:cubicBezTo>
                    <a:cubicBezTo>
                      <a:pt x="12957" y="39025"/>
                      <a:pt x="12903" y="38864"/>
                      <a:pt x="12886" y="38703"/>
                    </a:cubicBezTo>
                    <a:cubicBezTo>
                      <a:pt x="12886" y="38578"/>
                      <a:pt x="12903" y="38453"/>
                      <a:pt x="12903" y="38327"/>
                    </a:cubicBezTo>
                    <a:close/>
                    <a:moveTo>
                      <a:pt x="3652" y="36628"/>
                    </a:moveTo>
                    <a:cubicBezTo>
                      <a:pt x="3652" y="37469"/>
                      <a:pt x="3723" y="38292"/>
                      <a:pt x="3580" y="39133"/>
                    </a:cubicBezTo>
                    <a:cubicBezTo>
                      <a:pt x="3580" y="39133"/>
                      <a:pt x="3402" y="39816"/>
                      <a:pt x="3275" y="39816"/>
                    </a:cubicBezTo>
                    <a:cubicBezTo>
                      <a:pt x="3263" y="39816"/>
                      <a:pt x="3251" y="39809"/>
                      <a:pt x="3240" y="39795"/>
                    </a:cubicBezTo>
                    <a:cubicBezTo>
                      <a:pt x="3061" y="39526"/>
                      <a:pt x="2918" y="39258"/>
                      <a:pt x="2828" y="38954"/>
                    </a:cubicBezTo>
                    <a:cubicBezTo>
                      <a:pt x="2649" y="38417"/>
                      <a:pt x="2864" y="37934"/>
                      <a:pt x="3097" y="37469"/>
                    </a:cubicBezTo>
                    <a:cubicBezTo>
                      <a:pt x="3115" y="37477"/>
                      <a:pt x="3133" y="37482"/>
                      <a:pt x="3148" y="37482"/>
                    </a:cubicBezTo>
                    <a:cubicBezTo>
                      <a:pt x="3164" y="37482"/>
                      <a:pt x="3177" y="37477"/>
                      <a:pt x="3186" y="37469"/>
                    </a:cubicBezTo>
                    <a:cubicBezTo>
                      <a:pt x="3401" y="37236"/>
                      <a:pt x="3544" y="36967"/>
                      <a:pt x="3616" y="36663"/>
                    </a:cubicBezTo>
                    <a:lnTo>
                      <a:pt x="3652" y="36645"/>
                    </a:lnTo>
                    <a:lnTo>
                      <a:pt x="3652" y="36628"/>
                    </a:lnTo>
                    <a:close/>
                    <a:moveTo>
                      <a:pt x="8000" y="38668"/>
                    </a:moveTo>
                    <a:lnTo>
                      <a:pt x="8000" y="38668"/>
                    </a:lnTo>
                    <a:cubicBezTo>
                      <a:pt x="7732" y="39079"/>
                      <a:pt x="7589" y="39562"/>
                      <a:pt x="7553" y="40063"/>
                    </a:cubicBezTo>
                    <a:lnTo>
                      <a:pt x="7517" y="40063"/>
                    </a:lnTo>
                    <a:cubicBezTo>
                      <a:pt x="7463" y="40153"/>
                      <a:pt x="7427" y="40224"/>
                      <a:pt x="7374" y="40296"/>
                    </a:cubicBezTo>
                    <a:cubicBezTo>
                      <a:pt x="7374" y="40296"/>
                      <a:pt x="7043" y="40640"/>
                      <a:pt x="6939" y="40640"/>
                    </a:cubicBezTo>
                    <a:cubicBezTo>
                      <a:pt x="6920" y="40640"/>
                      <a:pt x="6909" y="40628"/>
                      <a:pt x="6909" y="40600"/>
                    </a:cubicBezTo>
                    <a:cubicBezTo>
                      <a:pt x="6926" y="40242"/>
                      <a:pt x="7034" y="39902"/>
                      <a:pt x="7213" y="39580"/>
                    </a:cubicBezTo>
                    <a:cubicBezTo>
                      <a:pt x="7392" y="39204"/>
                      <a:pt x="7660" y="38900"/>
                      <a:pt x="8000" y="38668"/>
                    </a:cubicBezTo>
                    <a:close/>
                    <a:moveTo>
                      <a:pt x="8752" y="38095"/>
                    </a:moveTo>
                    <a:lnTo>
                      <a:pt x="8788" y="38220"/>
                    </a:lnTo>
                    <a:cubicBezTo>
                      <a:pt x="8770" y="38238"/>
                      <a:pt x="8788" y="38274"/>
                      <a:pt x="8823" y="38274"/>
                    </a:cubicBezTo>
                    <a:cubicBezTo>
                      <a:pt x="8304" y="39025"/>
                      <a:pt x="8984" y="39920"/>
                      <a:pt x="9217" y="40708"/>
                    </a:cubicBezTo>
                    <a:cubicBezTo>
                      <a:pt x="9217" y="40708"/>
                      <a:pt x="9199" y="40708"/>
                      <a:pt x="9199" y="40725"/>
                    </a:cubicBezTo>
                    <a:cubicBezTo>
                      <a:pt x="9181" y="40783"/>
                      <a:pt x="9152" y="40808"/>
                      <a:pt x="9116" y="40808"/>
                    </a:cubicBezTo>
                    <a:cubicBezTo>
                      <a:pt x="8904" y="40808"/>
                      <a:pt x="8442" y="39963"/>
                      <a:pt x="8412" y="39902"/>
                    </a:cubicBezTo>
                    <a:cubicBezTo>
                      <a:pt x="8304" y="39580"/>
                      <a:pt x="8304" y="39240"/>
                      <a:pt x="8412" y="38918"/>
                    </a:cubicBezTo>
                    <a:cubicBezTo>
                      <a:pt x="8465" y="38918"/>
                      <a:pt x="8501" y="38900"/>
                      <a:pt x="8519" y="38846"/>
                    </a:cubicBezTo>
                    <a:cubicBezTo>
                      <a:pt x="8591" y="38650"/>
                      <a:pt x="8662" y="38453"/>
                      <a:pt x="8716" y="38238"/>
                    </a:cubicBezTo>
                    <a:lnTo>
                      <a:pt x="8734" y="38238"/>
                    </a:lnTo>
                    <a:cubicBezTo>
                      <a:pt x="8752" y="38220"/>
                      <a:pt x="8752" y="38202"/>
                      <a:pt x="8734" y="38184"/>
                    </a:cubicBezTo>
                    <a:lnTo>
                      <a:pt x="8752" y="38095"/>
                    </a:lnTo>
                    <a:close/>
                    <a:moveTo>
                      <a:pt x="9002" y="38310"/>
                    </a:moveTo>
                    <a:cubicBezTo>
                      <a:pt x="9790" y="38596"/>
                      <a:pt x="9915" y="40260"/>
                      <a:pt x="9432" y="40886"/>
                    </a:cubicBezTo>
                    <a:cubicBezTo>
                      <a:pt x="9360" y="40582"/>
                      <a:pt x="9271" y="40296"/>
                      <a:pt x="9145" y="40010"/>
                    </a:cubicBezTo>
                    <a:cubicBezTo>
                      <a:pt x="8916" y="39463"/>
                      <a:pt x="8774" y="39038"/>
                      <a:pt x="8890" y="38460"/>
                    </a:cubicBezTo>
                    <a:lnTo>
                      <a:pt x="8890" y="38460"/>
                    </a:lnTo>
                    <a:cubicBezTo>
                      <a:pt x="8921" y="38523"/>
                      <a:pt x="8953" y="38586"/>
                      <a:pt x="8984" y="38650"/>
                    </a:cubicBezTo>
                    <a:cubicBezTo>
                      <a:pt x="8996" y="38673"/>
                      <a:pt x="9018" y="38683"/>
                      <a:pt x="9041" y="38683"/>
                    </a:cubicBezTo>
                    <a:cubicBezTo>
                      <a:pt x="9086" y="38683"/>
                      <a:pt x="9133" y="38644"/>
                      <a:pt x="9110" y="38596"/>
                    </a:cubicBezTo>
                    <a:lnTo>
                      <a:pt x="9002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25" y="39115"/>
                      <a:pt x="8197" y="39688"/>
                      <a:pt x="8394" y="40153"/>
                    </a:cubicBezTo>
                    <a:cubicBezTo>
                      <a:pt x="8394" y="40189"/>
                      <a:pt x="8376" y="40206"/>
                      <a:pt x="8376" y="40260"/>
                    </a:cubicBezTo>
                    <a:cubicBezTo>
                      <a:pt x="8376" y="40260"/>
                      <a:pt x="8376" y="40278"/>
                      <a:pt x="8394" y="40296"/>
                    </a:cubicBezTo>
                    <a:cubicBezTo>
                      <a:pt x="8337" y="40396"/>
                      <a:pt x="8268" y="40542"/>
                      <a:pt x="8261" y="40542"/>
                    </a:cubicBezTo>
                    <a:cubicBezTo>
                      <a:pt x="8259" y="40542"/>
                      <a:pt x="8261" y="40532"/>
                      <a:pt x="8269" y="40511"/>
                    </a:cubicBezTo>
                    <a:lnTo>
                      <a:pt x="8269" y="40511"/>
                    </a:lnTo>
                    <a:lnTo>
                      <a:pt x="8179" y="40672"/>
                    </a:lnTo>
                    <a:cubicBezTo>
                      <a:pt x="8072" y="40869"/>
                      <a:pt x="7893" y="41012"/>
                      <a:pt x="7660" y="41065"/>
                    </a:cubicBezTo>
                    <a:cubicBezTo>
                      <a:pt x="7660" y="40761"/>
                      <a:pt x="7660" y="40475"/>
                      <a:pt x="7696" y="40171"/>
                    </a:cubicBezTo>
                    <a:cubicBezTo>
                      <a:pt x="7714" y="39580"/>
                      <a:pt x="7964" y="39008"/>
                      <a:pt x="8358" y="38578"/>
                    </a:cubicBezTo>
                    <a:close/>
                    <a:moveTo>
                      <a:pt x="17413" y="41441"/>
                    </a:moveTo>
                    <a:lnTo>
                      <a:pt x="17413" y="41441"/>
                    </a:lnTo>
                    <a:cubicBezTo>
                      <a:pt x="17037" y="41584"/>
                      <a:pt x="16679" y="41799"/>
                      <a:pt x="16357" y="42068"/>
                    </a:cubicBezTo>
                    <a:cubicBezTo>
                      <a:pt x="16212" y="42170"/>
                      <a:pt x="16081" y="42290"/>
                      <a:pt x="15967" y="42423"/>
                    </a:cubicBezTo>
                    <a:lnTo>
                      <a:pt x="15967" y="42423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2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5"/>
                      <a:pt x="16554" y="41692"/>
                    </a:cubicBezTo>
                    <a:cubicBezTo>
                      <a:pt x="16822" y="41567"/>
                      <a:pt x="17127" y="41495"/>
                      <a:pt x="17413" y="41441"/>
                    </a:cubicBezTo>
                    <a:close/>
                    <a:moveTo>
                      <a:pt x="18218" y="41244"/>
                    </a:moveTo>
                    <a:cubicBezTo>
                      <a:pt x="19113" y="41423"/>
                      <a:pt x="20044" y="41871"/>
                      <a:pt x="20348" y="42765"/>
                    </a:cubicBezTo>
                    <a:cubicBezTo>
                      <a:pt x="19668" y="42694"/>
                      <a:pt x="19041" y="42372"/>
                      <a:pt x="18576" y="41871"/>
                    </a:cubicBezTo>
                    <a:cubicBezTo>
                      <a:pt x="18612" y="41835"/>
                      <a:pt x="18612" y="41799"/>
                      <a:pt x="18594" y="41763"/>
                    </a:cubicBezTo>
                    <a:cubicBezTo>
                      <a:pt x="18487" y="41567"/>
                      <a:pt x="18361" y="41388"/>
                      <a:pt x="18218" y="41244"/>
                    </a:cubicBezTo>
                    <a:close/>
                    <a:moveTo>
                      <a:pt x="17395" y="41656"/>
                    </a:moveTo>
                    <a:cubicBezTo>
                      <a:pt x="17377" y="41745"/>
                      <a:pt x="17377" y="41835"/>
                      <a:pt x="17377" y="41924"/>
                    </a:cubicBezTo>
                    <a:cubicBezTo>
                      <a:pt x="16840" y="42461"/>
                      <a:pt x="16661" y="43410"/>
                      <a:pt x="15785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3" y="43482"/>
                      <a:pt x="15804" y="42924"/>
                      <a:pt x="15892" y="42783"/>
                    </a:cubicBezTo>
                    <a:cubicBezTo>
                      <a:pt x="16071" y="42515"/>
                      <a:pt x="16303" y="42282"/>
                      <a:pt x="16554" y="42103"/>
                    </a:cubicBezTo>
                    <a:cubicBezTo>
                      <a:pt x="16822" y="41907"/>
                      <a:pt x="17109" y="41763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7" y="42730"/>
                      <a:pt x="17324" y="43123"/>
                      <a:pt x="17341" y="43499"/>
                    </a:cubicBezTo>
                    <a:cubicBezTo>
                      <a:pt x="17336" y="43494"/>
                      <a:pt x="17331" y="43492"/>
                      <a:pt x="17326" y="43492"/>
                    </a:cubicBezTo>
                    <a:cubicBezTo>
                      <a:pt x="17313" y="43492"/>
                      <a:pt x="17300" y="43504"/>
                      <a:pt x="17288" y="43517"/>
                    </a:cubicBezTo>
                    <a:cubicBezTo>
                      <a:pt x="17216" y="43646"/>
                      <a:pt x="16835" y="44302"/>
                      <a:pt x="16658" y="44302"/>
                    </a:cubicBezTo>
                    <a:cubicBezTo>
                      <a:pt x="16614" y="44302"/>
                      <a:pt x="16583" y="44261"/>
                      <a:pt x="16572" y="44161"/>
                    </a:cubicBezTo>
                    <a:cubicBezTo>
                      <a:pt x="16554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9" y="42229"/>
                    </a:cubicBezTo>
                    <a:cubicBezTo>
                      <a:pt x="17467" y="42229"/>
                      <a:pt x="17502" y="42211"/>
                      <a:pt x="17538" y="42175"/>
                    </a:cubicBezTo>
                    <a:close/>
                    <a:moveTo>
                      <a:pt x="18165" y="41710"/>
                    </a:moveTo>
                    <a:cubicBezTo>
                      <a:pt x="18200" y="41728"/>
                      <a:pt x="18236" y="41763"/>
                      <a:pt x="18272" y="41781"/>
                    </a:cubicBezTo>
                    <a:cubicBezTo>
                      <a:pt x="18290" y="41835"/>
                      <a:pt x="18326" y="41871"/>
                      <a:pt x="18344" y="41907"/>
                    </a:cubicBezTo>
                    <a:cubicBezTo>
                      <a:pt x="18344" y="41942"/>
                      <a:pt x="18344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3" y="42354"/>
                      <a:pt x="19006" y="42479"/>
                    </a:cubicBezTo>
                    <a:cubicBezTo>
                      <a:pt x="19149" y="42658"/>
                      <a:pt x="19256" y="42873"/>
                      <a:pt x="19346" y="43088"/>
                    </a:cubicBezTo>
                    <a:cubicBezTo>
                      <a:pt x="19417" y="43302"/>
                      <a:pt x="19453" y="43517"/>
                      <a:pt x="19453" y="43732"/>
                    </a:cubicBezTo>
                    <a:cubicBezTo>
                      <a:pt x="19453" y="43865"/>
                      <a:pt x="19392" y="44379"/>
                      <a:pt x="19238" y="44379"/>
                    </a:cubicBezTo>
                    <a:cubicBezTo>
                      <a:pt x="19207" y="44379"/>
                      <a:pt x="19171" y="44357"/>
                      <a:pt x="19131" y="44304"/>
                    </a:cubicBezTo>
                    <a:cubicBezTo>
                      <a:pt x="18845" y="43947"/>
                      <a:pt x="18576" y="43571"/>
                      <a:pt x="18326" y="43195"/>
                    </a:cubicBezTo>
                    <a:cubicBezTo>
                      <a:pt x="18272" y="42980"/>
                      <a:pt x="18200" y="42783"/>
                      <a:pt x="18093" y="42604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3" y="42157"/>
                      <a:pt x="18129" y="42121"/>
                      <a:pt x="18129" y="42085"/>
                    </a:cubicBezTo>
                    <a:lnTo>
                      <a:pt x="18147" y="42085"/>
                    </a:lnTo>
                    <a:cubicBezTo>
                      <a:pt x="18165" y="41978"/>
                      <a:pt x="18165" y="41853"/>
                      <a:pt x="18147" y="41745"/>
                    </a:cubicBezTo>
                    <a:lnTo>
                      <a:pt x="18165" y="41710"/>
                    </a:lnTo>
                    <a:close/>
                    <a:moveTo>
                      <a:pt x="17878" y="41960"/>
                    </a:moveTo>
                    <a:lnTo>
                      <a:pt x="17878" y="41978"/>
                    </a:lnTo>
                    <a:lnTo>
                      <a:pt x="17914" y="42014"/>
                    </a:lnTo>
                    <a:cubicBezTo>
                      <a:pt x="17878" y="42139"/>
                      <a:pt x="17878" y="42264"/>
                      <a:pt x="17878" y="42390"/>
                    </a:cubicBezTo>
                    <a:cubicBezTo>
                      <a:pt x="17878" y="42390"/>
                      <a:pt x="17878" y="42408"/>
                      <a:pt x="17878" y="42425"/>
                    </a:cubicBezTo>
                    <a:cubicBezTo>
                      <a:pt x="17932" y="42748"/>
                      <a:pt x="18057" y="43070"/>
                      <a:pt x="18236" y="43338"/>
                    </a:cubicBezTo>
                    <a:cubicBezTo>
                      <a:pt x="18326" y="43768"/>
                      <a:pt x="18254" y="44215"/>
                      <a:pt x="18075" y="44609"/>
                    </a:cubicBezTo>
                    <a:cubicBezTo>
                      <a:pt x="18015" y="44735"/>
                      <a:pt x="17958" y="44787"/>
                      <a:pt x="17903" y="44787"/>
                    </a:cubicBezTo>
                    <a:cubicBezTo>
                      <a:pt x="17661" y="44787"/>
                      <a:pt x="17478" y="43778"/>
                      <a:pt x="17449" y="43589"/>
                    </a:cubicBezTo>
                    <a:cubicBezTo>
                      <a:pt x="17431" y="43231"/>
                      <a:pt x="17485" y="42891"/>
                      <a:pt x="17610" y="42569"/>
                    </a:cubicBezTo>
                    <a:cubicBezTo>
                      <a:pt x="17646" y="42569"/>
                      <a:pt x="17681" y="42551"/>
                      <a:pt x="17699" y="42533"/>
                    </a:cubicBezTo>
                    <a:cubicBezTo>
                      <a:pt x="17789" y="42354"/>
                      <a:pt x="17842" y="42157"/>
                      <a:pt x="17878" y="41960"/>
                    </a:cubicBezTo>
                    <a:close/>
                    <a:moveTo>
                      <a:pt x="11973" y="44823"/>
                    </a:moveTo>
                    <a:lnTo>
                      <a:pt x="11973" y="44823"/>
                    </a:lnTo>
                    <a:cubicBezTo>
                      <a:pt x="11955" y="44913"/>
                      <a:pt x="11955" y="45020"/>
                      <a:pt x="11937" y="45110"/>
                    </a:cubicBezTo>
                    <a:cubicBezTo>
                      <a:pt x="11848" y="45271"/>
                      <a:pt x="11740" y="45414"/>
                      <a:pt x="11597" y="45521"/>
                    </a:cubicBezTo>
                    <a:cubicBezTo>
                      <a:pt x="11687" y="45271"/>
                      <a:pt x="11812" y="45038"/>
                      <a:pt x="11973" y="44823"/>
                    </a:cubicBezTo>
                    <a:close/>
                    <a:moveTo>
                      <a:pt x="12241" y="40350"/>
                    </a:moveTo>
                    <a:cubicBezTo>
                      <a:pt x="12062" y="41549"/>
                      <a:pt x="11633" y="42712"/>
                      <a:pt x="11007" y="43750"/>
                    </a:cubicBezTo>
                    <a:cubicBezTo>
                      <a:pt x="10255" y="44967"/>
                      <a:pt x="9056" y="45826"/>
                      <a:pt x="8090" y="46881"/>
                    </a:cubicBezTo>
                    <a:cubicBezTo>
                      <a:pt x="9181" y="44591"/>
                      <a:pt x="11257" y="42694"/>
                      <a:pt x="12241" y="40350"/>
                    </a:cubicBezTo>
                    <a:close/>
                    <a:moveTo>
                      <a:pt x="11991" y="47096"/>
                    </a:moveTo>
                    <a:lnTo>
                      <a:pt x="12062" y="47114"/>
                    </a:lnTo>
                    <a:cubicBezTo>
                      <a:pt x="12188" y="47150"/>
                      <a:pt x="12295" y="47239"/>
                      <a:pt x="12367" y="47329"/>
                    </a:cubicBezTo>
                    <a:cubicBezTo>
                      <a:pt x="12456" y="47418"/>
                      <a:pt x="12528" y="47526"/>
                      <a:pt x="12563" y="47651"/>
                    </a:cubicBezTo>
                    <a:cubicBezTo>
                      <a:pt x="12474" y="47597"/>
                      <a:pt x="12367" y="47543"/>
                      <a:pt x="12277" y="47490"/>
                    </a:cubicBezTo>
                    <a:cubicBezTo>
                      <a:pt x="12241" y="47311"/>
                      <a:pt x="12134" y="47186"/>
                      <a:pt x="11991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8" y="47615"/>
                      <a:pt x="11418" y="47794"/>
                      <a:pt x="11329" y="47955"/>
                    </a:cubicBezTo>
                    <a:lnTo>
                      <a:pt x="11293" y="47973"/>
                    </a:lnTo>
                    <a:cubicBezTo>
                      <a:pt x="11293" y="47919"/>
                      <a:pt x="11293" y="47866"/>
                      <a:pt x="11311" y="47830"/>
                    </a:cubicBezTo>
                    <a:cubicBezTo>
                      <a:pt x="11418" y="47705"/>
                      <a:pt x="11508" y="47579"/>
                      <a:pt x="11579" y="47436"/>
                    </a:cubicBezTo>
                    <a:close/>
                    <a:moveTo>
                      <a:pt x="10081" y="47801"/>
                    </a:moveTo>
                    <a:cubicBezTo>
                      <a:pt x="10287" y="47801"/>
                      <a:pt x="10498" y="47829"/>
                      <a:pt x="10720" y="47901"/>
                    </a:cubicBezTo>
                    <a:cubicBezTo>
                      <a:pt x="10183" y="48062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9" y="48592"/>
                    </a:cubicBezTo>
                    <a:cubicBezTo>
                      <a:pt x="9174" y="48592"/>
                      <a:pt x="9169" y="48594"/>
                      <a:pt x="9163" y="48599"/>
                    </a:cubicBezTo>
                    <a:cubicBezTo>
                      <a:pt x="8913" y="48599"/>
                      <a:pt x="8662" y="48564"/>
                      <a:pt x="8430" y="48492"/>
                    </a:cubicBezTo>
                    <a:cubicBezTo>
                      <a:pt x="8378" y="48475"/>
                      <a:pt x="7731" y="48060"/>
                      <a:pt x="7983" y="48060"/>
                    </a:cubicBezTo>
                    <a:cubicBezTo>
                      <a:pt x="7993" y="48060"/>
                      <a:pt x="8005" y="48061"/>
                      <a:pt x="8018" y="48062"/>
                    </a:cubicBezTo>
                    <a:cubicBezTo>
                      <a:pt x="8065" y="48068"/>
                      <a:pt x="8114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2" y="47968"/>
                      <a:pt x="9574" y="47801"/>
                      <a:pt x="10081" y="47801"/>
                    </a:cubicBezTo>
                    <a:close/>
                    <a:moveTo>
                      <a:pt x="10971" y="47973"/>
                    </a:moveTo>
                    <a:cubicBezTo>
                      <a:pt x="10984" y="48013"/>
                      <a:pt x="11018" y="48033"/>
                      <a:pt x="11056" y="48033"/>
                    </a:cubicBezTo>
                    <a:cubicBezTo>
                      <a:pt x="11069" y="48033"/>
                      <a:pt x="11083" y="48031"/>
                      <a:pt x="11096" y="48027"/>
                    </a:cubicBezTo>
                    <a:lnTo>
                      <a:pt x="11096" y="48080"/>
                    </a:lnTo>
                    <a:cubicBezTo>
                      <a:pt x="10416" y="48474"/>
                      <a:pt x="9897" y="49082"/>
                      <a:pt x="9629" y="49834"/>
                    </a:cubicBezTo>
                    <a:cubicBezTo>
                      <a:pt x="9341" y="50122"/>
                      <a:pt x="8951" y="50179"/>
                      <a:pt x="8567" y="50179"/>
                    </a:cubicBezTo>
                    <a:cubicBezTo>
                      <a:pt x="8497" y="50179"/>
                      <a:pt x="8427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5" y="50102"/>
                      <a:pt x="8322" y="49924"/>
                    </a:cubicBezTo>
                    <a:cubicBezTo>
                      <a:pt x="8430" y="49762"/>
                      <a:pt x="8555" y="49530"/>
                      <a:pt x="8680" y="49333"/>
                    </a:cubicBezTo>
                    <a:cubicBezTo>
                      <a:pt x="9181" y="48581"/>
                      <a:pt x="10130" y="48313"/>
                      <a:pt x="10953" y="47973"/>
                    </a:cubicBezTo>
                    <a:close/>
                    <a:moveTo>
                      <a:pt x="12349" y="47633"/>
                    </a:moveTo>
                    <a:lnTo>
                      <a:pt x="12349" y="47633"/>
                    </a:lnTo>
                    <a:cubicBezTo>
                      <a:pt x="12438" y="47705"/>
                      <a:pt x="12545" y="47758"/>
                      <a:pt x="12635" y="47830"/>
                    </a:cubicBezTo>
                    <a:cubicBezTo>
                      <a:pt x="12653" y="47901"/>
                      <a:pt x="12653" y="47955"/>
                      <a:pt x="12653" y="48027"/>
                    </a:cubicBezTo>
                    <a:cubicBezTo>
                      <a:pt x="12653" y="48053"/>
                      <a:pt x="12671" y="48067"/>
                      <a:pt x="12691" y="48067"/>
                    </a:cubicBezTo>
                    <a:cubicBezTo>
                      <a:pt x="12711" y="48067"/>
                      <a:pt x="12733" y="48053"/>
                      <a:pt x="12742" y="48027"/>
                    </a:cubicBezTo>
                    <a:lnTo>
                      <a:pt x="12742" y="47901"/>
                    </a:lnTo>
                    <a:cubicBezTo>
                      <a:pt x="12993" y="48045"/>
                      <a:pt x="13226" y="48223"/>
                      <a:pt x="13458" y="48402"/>
                    </a:cubicBezTo>
                    <a:cubicBezTo>
                      <a:pt x="13816" y="48707"/>
                      <a:pt x="13959" y="49190"/>
                      <a:pt x="14067" y="49637"/>
                    </a:cubicBezTo>
                    <a:cubicBezTo>
                      <a:pt x="14102" y="49762"/>
                      <a:pt x="14210" y="50371"/>
                      <a:pt x="14317" y="50442"/>
                    </a:cubicBezTo>
                    <a:cubicBezTo>
                      <a:pt x="13834" y="50174"/>
                      <a:pt x="13404" y="49834"/>
                      <a:pt x="13047" y="49422"/>
                    </a:cubicBezTo>
                    <a:cubicBezTo>
                      <a:pt x="13011" y="49369"/>
                      <a:pt x="12975" y="49315"/>
                      <a:pt x="12939" y="49261"/>
                    </a:cubicBezTo>
                    <a:cubicBezTo>
                      <a:pt x="12886" y="49208"/>
                      <a:pt x="12868" y="49172"/>
                      <a:pt x="12850" y="49136"/>
                    </a:cubicBezTo>
                    <a:cubicBezTo>
                      <a:pt x="12635" y="48796"/>
                      <a:pt x="12492" y="48420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0"/>
                      <a:pt x="12349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9" y="48635"/>
                      <a:pt x="10291" y="49065"/>
                      <a:pt x="10004" y="49530"/>
                    </a:cubicBezTo>
                    <a:cubicBezTo>
                      <a:pt x="9843" y="49762"/>
                      <a:pt x="9754" y="50049"/>
                      <a:pt x="9736" y="50317"/>
                    </a:cubicBezTo>
                    <a:cubicBezTo>
                      <a:pt x="9718" y="50532"/>
                      <a:pt x="9700" y="50729"/>
                      <a:pt x="9664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0"/>
                      <a:pt x="9645" y="50930"/>
                    </a:cubicBezTo>
                    <a:cubicBezTo>
                      <a:pt x="9516" y="50930"/>
                      <a:pt x="9647" y="50225"/>
                      <a:pt x="9664" y="50174"/>
                    </a:cubicBezTo>
                    <a:cubicBezTo>
                      <a:pt x="9754" y="49852"/>
                      <a:pt x="9897" y="49548"/>
                      <a:pt x="10094" y="49279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8" y="48134"/>
                    </a:moveTo>
                    <a:cubicBezTo>
                      <a:pt x="11185" y="48689"/>
                      <a:pt x="10953" y="49297"/>
                      <a:pt x="10828" y="49941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10" y="50120"/>
                      <a:pt x="10810" y="50335"/>
                      <a:pt x="10828" y="50532"/>
                    </a:cubicBezTo>
                    <a:cubicBezTo>
                      <a:pt x="10631" y="50890"/>
                      <a:pt x="10452" y="51230"/>
                      <a:pt x="10040" y="51409"/>
                    </a:cubicBezTo>
                    <a:cubicBezTo>
                      <a:pt x="9984" y="51432"/>
                      <a:pt x="9938" y="51442"/>
                      <a:pt x="9901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5" y="50120"/>
                      <a:pt x="10130" y="49548"/>
                      <a:pt x="10505" y="49082"/>
                    </a:cubicBezTo>
                    <a:cubicBezTo>
                      <a:pt x="10738" y="48814"/>
                      <a:pt x="10989" y="48581"/>
                      <a:pt x="11257" y="48349"/>
                    </a:cubicBezTo>
                    <a:cubicBezTo>
                      <a:pt x="11347" y="48277"/>
                      <a:pt x="11418" y="48188"/>
                      <a:pt x="11508" y="48134"/>
                    </a:cubicBezTo>
                    <a:close/>
                    <a:moveTo>
                      <a:pt x="12009" y="48241"/>
                    </a:moveTo>
                    <a:cubicBezTo>
                      <a:pt x="12044" y="48385"/>
                      <a:pt x="12134" y="48528"/>
                      <a:pt x="12223" y="48635"/>
                    </a:cubicBezTo>
                    <a:cubicBezTo>
                      <a:pt x="12242" y="48654"/>
                      <a:pt x="12263" y="48662"/>
                      <a:pt x="12282" y="48662"/>
                    </a:cubicBezTo>
                    <a:cubicBezTo>
                      <a:pt x="12318" y="48662"/>
                      <a:pt x="12349" y="48634"/>
                      <a:pt x="12349" y="48599"/>
                    </a:cubicBezTo>
                    <a:lnTo>
                      <a:pt x="12349" y="48510"/>
                    </a:lnTo>
                    <a:cubicBezTo>
                      <a:pt x="12492" y="48886"/>
                      <a:pt x="12689" y="49244"/>
                      <a:pt x="12975" y="49566"/>
                    </a:cubicBezTo>
                    <a:cubicBezTo>
                      <a:pt x="13100" y="49834"/>
                      <a:pt x="13172" y="50138"/>
                      <a:pt x="13190" y="50460"/>
                    </a:cubicBezTo>
                    <a:lnTo>
                      <a:pt x="13208" y="50460"/>
                    </a:lnTo>
                    <a:cubicBezTo>
                      <a:pt x="13226" y="50729"/>
                      <a:pt x="13208" y="50979"/>
                      <a:pt x="13154" y="51248"/>
                    </a:cubicBezTo>
                    <a:cubicBezTo>
                      <a:pt x="13108" y="51496"/>
                      <a:pt x="13071" y="51617"/>
                      <a:pt x="13000" y="51617"/>
                    </a:cubicBezTo>
                    <a:cubicBezTo>
                      <a:pt x="12933" y="51617"/>
                      <a:pt x="12836" y="51510"/>
                      <a:pt x="12671" y="51301"/>
                    </a:cubicBezTo>
                    <a:cubicBezTo>
                      <a:pt x="11973" y="50371"/>
                      <a:pt x="11883" y="49351"/>
                      <a:pt x="12009" y="48241"/>
                    </a:cubicBezTo>
                    <a:close/>
                    <a:moveTo>
                      <a:pt x="11848" y="47722"/>
                    </a:moveTo>
                    <a:cubicBezTo>
                      <a:pt x="11883" y="47883"/>
                      <a:pt x="11901" y="48027"/>
                      <a:pt x="11955" y="48170"/>
                    </a:cubicBezTo>
                    <a:cubicBezTo>
                      <a:pt x="11940" y="48162"/>
                      <a:pt x="11925" y="48158"/>
                      <a:pt x="11912" y="48158"/>
                    </a:cubicBezTo>
                    <a:cubicBezTo>
                      <a:pt x="11893" y="48158"/>
                      <a:pt x="11876" y="48167"/>
                      <a:pt x="11865" y="48188"/>
                    </a:cubicBezTo>
                    <a:cubicBezTo>
                      <a:pt x="11669" y="48850"/>
                      <a:pt x="11687" y="49566"/>
                      <a:pt x="11919" y="50210"/>
                    </a:cubicBezTo>
                    <a:cubicBezTo>
                      <a:pt x="11901" y="50496"/>
                      <a:pt x="11865" y="50782"/>
                      <a:pt x="11812" y="51069"/>
                    </a:cubicBezTo>
                    <a:cubicBezTo>
                      <a:pt x="11812" y="51084"/>
                      <a:pt x="11400" y="51747"/>
                      <a:pt x="11233" y="51747"/>
                    </a:cubicBezTo>
                    <a:cubicBezTo>
                      <a:pt x="11200" y="51747"/>
                      <a:pt x="11176" y="51721"/>
                      <a:pt x="11168" y="51659"/>
                    </a:cubicBezTo>
                    <a:cubicBezTo>
                      <a:pt x="11150" y="51480"/>
                      <a:pt x="11114" y="51319"/>
                      <a:pt x="11078" y="51176"/>
                    </a:cubicBezTo>
                    <a:cubicBezTo>
                      <a:pt x="10828" y="50102"/>
                      <a:pt x="11168" y="49279"/>
                      <a:pt x="11525" y="48349"/>
                    </a:cubicBezTo>
                    <a:lnTo>
                      <a:pt x="11525" y="48402"/>
                    </a:lnTo>
                    <a:cubicBezTo>
                      <a:pt x="11543" y="48447"/>
                      <a:pt x="11584" y="48470"/>
                      <a:pt x="11624" y="48470"/>
                    </a:cubicBezTo>
                    <a:cubicBezTo>
                      <a:pt x="11664" y="48470"/>
                      <a:pt x="11704" y="48447"/>
                      <a:pt x="11722" y="48402"/>
                    </a:cubicBezTo>
                    <a:cubicBezTo>
                      <a:pt x="11776" y="48170"/>
                      <a:pt x="11812" y="47955"/>
                      <a:pt x="11848" y="47722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8" y="1446"/>
                      <a:pt x="10094" y="2913"/>
                      <a:pt x="9897" y="4398"/>
                    </a:cubicBezTo>
                    <a:cubicBezTo>
                      <a:pt x="9271" y="4917"/>
                      <a:pt x="8680" y="5866"/>
                      <a:pt x="8788" y="6635"/>
                    </a:cubicBezTo>
                    <a:cubicBezTo>
                      <a:pt x="8788" y="6676"/>
                      <a:pt x="8818" y="6726"/>
                      <a:pt x="8855" y="6726"/>
                    </a:cubicBezTo>
                    <a:cubicBezTo>
                      <a:pt x="8868" y="6726"/>
                      <a:pt x="8881" y="6720"/>
                      <a:pt x="8895" y="6707"/>
                    </a:cubicBezTo>
                    <a:cubicBezTo>
                      <a:pt x="9378" y="6385"/>
                      <a:pt x="9539" y="5848"/>
                      <a:pt x="9772" y="5365"/>
                    </a:cubicBezTo>
                    <a:lnTo>
                      <a:pt x="9772" y="5365"/>
                    </a:lnTo>
                    <a:cubicBezTo>
                      <a:pt x="9646" y="6671"/>
                      <a:pt x="9611" y="7959"/>
                      <a:pt x="9664" y="9266"/>
                    </a:cubicBezTo>
                    <a:cubicBezTo>
                      <a:pt x="9217" y="9785"/>
                      <a:pt x="9074" y="10518"/>
                      <a:pt x="8949" y="11163"/>
                    </a:cubicBezTo>
                    <a:cubicBezTo>
                      <a:pt x="8949" y="11206"/>
                      <a:pt x="8984" y="11262"/>
                      <a:pt x="9036" y="11262"/>
                    </a:cubicBezTo>
                    <a:cubicBezTo>
                      <a:pt x="9048" y="11262"/>
                      <a:pt x="9060" y="11259"/>
                      <a:pt x="9074" y="11252"/>
                    </a:cubicBezTo>
                    <a:cubicBezTo>
                      <a:pt x="9342" y="10948"/>
                      <a:pt x="9557" y="10608"/>
                      <a:pt x="9718" y="10232"/>
                    </a:cubicBezTo>
                    <a:cubicBezTo>
                      <a:pt x="9718" y="10322"/>
                      <a:pt x="9718" y="10429"/>
                      <a:pt x="9736" y="10518"/>
                    </a:cubicBezTo>
                    <a:cubicBezTo>
                      <a:pt x="9629" y="11735"/>
                      <a:pt x="9485" y="12952"/>
                      <a:pt x="9306" y="14151"/>
                    </a:cubicBezTo>
                    <a:cubicBezTo>
                      <a:pt x="8448" y="15100"/>
                      <a:pt x="7750" y="16209"/>
                      <a:pt x="7016" y="17265"/>
                    </a:cubicBezTo>
                    <a:cubicBezTo>
                      <a:pt x="5942" y="18786"/>
                      <a:pt x="4922" y="20271"/>
                      <a:pt x="4135" y="21953"/>
                    </a:cubicBezTo>
                    <a:cubicBezTo>
                      <a:pt x="4103" y="22017"/>
                      <a:pt x="4157" y="22082"/>
                      <a:pt x="4207" y="22082"/>
                    </a:cubicBezTo>
                    <a:cubicBezTo>
                      <a:pt x="4213" y="22082"/>
                      <a:pt x="4219" y="22081"/>
                      <a:pt x="4224" y="22079"/>
                    </a:cubicBezTo>
                    <a:cubicBezTo>
                      <a:pt x="6354" y="21488"/>
                      <a:pt x="7839" y="19717"/>
                      <a:pt x="8680" y="17712"/>
                    </a:cubicBezTo>
                    <a:lnTo>
                      <a:pt x="8680" y="17712"/>
                    </a:lnTo>
                    <a:cubicBezTo>
                      <a:pt x="8501" y="18607"/>
                      <a:pt x="8304" y="19484"/>
                      <a:pt x="8090" y="20361"/>
                    </a:cubicBezTo>
                    <a:lnTo>
                      <a:pt x="8090" y="20343"/>
                    </a:lnTo>
                    <a:cubicBezTo>
                      <a:pt x="8090" y="20325"/>
                      <a:pt x="8076" y="20316"/>
                      <a:pt x="8063" y="20316"/>
                    </a:cubicBezTo>
                    <a:cubicBezTo>
                      <a:pt x="8049" y="20316"/>
                      <a:pt x="8036" y="20325"/>
                      <a:pt x="8036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7" y="21381"/>
                      <a:pt x="7732" y="21900"/>
                      <a:pt x="7589" y="22419"/>
                    </a:cubicBezTo>
                    <a:cubicBezTo>
                      <a:pt x="7123" y="22651"/>
                      <a:pt x="6747" y="23027"/>
                      <a:pt x="6515" y="23492"/>
                    </a:cubicBezTo>
                    <a:cubicBezTo>
                      <a:pt x="6483" y="23540"/>
                      <a:pt x="6522" y="23603"/>
                      <a:pt x="6582" y="23603"/>
                    </a:cubicBezTo>
                    <a:cubicBezTo>
                      <a:pt x="6589" y="23603"/>
                      <a:pt x="6597" y="23602"/>
                      <a:pt x="6604" y="23600"/>
                    </a:cubicBezTo>
                    <a:cubicBezTo>
                      <a:pt x="6909" y="23528"/>
                      <a:pt x="7195" y="23349"/>
                      <a:pt x="7392" y="23099"/>
                    </a:cubicBezTo>
                    <a:lnTo>
                      <a:pt x="7392" y="23099"/>
                    </a:lnTo>
                    <a:cubicBezTo>
                      <a:pt x="7302" y="23457"/>
                      <a:pt x="7195" y="23815"/>
                      <a:pt x="7105" y="24172"/>
                    </a:cubicBezTo>
                    <a:cubicBezTo>
                      <a:pt x="6837" y="24351"/>
                      <a:pt x="6604" y="24548"/>
                      <a:pt x="6372" y="24745"/>
                    </a:cubicBezTo>
                    <a:cubicBezTo>
                      <a:pt x="6407" y="24709"/>
                      <a:pt x="6425" y="24674"/>
                      <a:pt x="6443" y="24638"/>
                    </a:cubicBezTo>
                    <a:cubicBezTo>
                      <a:pt x="6458" y="24609"/>
                      <a:pt x="6437" y="24579"/>
                      <a:pt x="6409" y="24579"/>
                    </a:cubicBezTo>
                    <a:cubicBezTo>
                      <a:pt x="6403" y="24579"/>
                      <a:pt x="6396" y="24581"/>
                      <a:pt x="6390" y="24584"/>
                    </a:cubicBezTo>
                    <a:cubicBezTo>
                      <a:pt x="6318" y="24638"/>
                      <a:pt x="6264" y="24709"/>
                      <a:pt x="6211" y="24781"/>
                    </a:cubicBezTo>
                    <a:cubicBezTo>
                      <a:pt x="6190" y="24780"/>
                      <a:pt x="6169" y="24779"/>
                      <a:pt x="6147" y="24779"/>
                    </a:cubicBezTo>
                    <a:cubicBezTo>
                      <a:pt x="5460" y="24779"/>
                      <a:pt x="4622" y="25328"/>
                      <a:pt x="4188" y="25676"/>
                    </a:cubicBezTo>
                    <a:cubicBezTo>
                      <a:pt x="4153" y="25711"/>
                      <a:pt x="4171" y="25801"/>
                      <a:pt x="4242" y="25801"/>
                    </a:cubicBezTo>
                    <a:cubicBezTo>
                      <a:pt x="4690" y="25765"/>
                      <a:pt x="5137" y="25676"/>
                      <a:pt x="5548" y="25515"/>
                    </a:cubicBezTo>
                    <a:lnTo>
                      <a:pt x="5548" y="25515"/>
                    </a:lnTo>
                    <a:cubicBezTo>
                      <a:pt x="5030" y="25944"/>
                      <a:pt x="4582" y="26463"/>
                      <a:pt x="4224" y="27036"/>
                    </a:cubicBezTo>
                    <a:cubicBezTo>
                      <a:pt x="4206" y="27089"/>
                      <a:pt x="4242" y="27143"/>
                      <a:pt x="4296" y="27143"/>
                    </a:cubicBezTo>
                    <a:cubicBezTo>
                      <a:pt x="4851" y="27143"/>
                      <a:pt x="5405" y="26893"/>
                      <a:pt x="5763" y="26445"/>
                    </a:cubicBezTo>
                    <a:lnTo>
                      <a:pt x="5763" y="26445"/>
                    </a:lnTo>
                    <a:cubicBezTo>
                      <a:pt x="5566" y="27018"/>
                      <a:pt x="5602" y="27644"/>
                      <a:pt x="5871" y="28163"/>
                    </a:cubicBezTo>
                    <a:cubicBezTo>
                      <a:pt x="5890" y="28193"/>
                      <a:pt x="5915" y="28206"/>
                      <a:pt x="5940" y="28206"/>
                    </a:cubicBezTo>
                    <a:cubicBezTo>
                      <a:pt x="5960" y="28206"/>
                      <a:pt x="5980" y="28197"/>
                      <a:pt x="5996" y="28181"/>
                    </a:cubicBezTo>
                    <a:cubicBezTo>
                      <a:pt x="6372" y="27841"/>
                      <a:pt x="6640" y="27394"/>
                      <a:pt x="6783" y="26893"/>
                    </a:cubicBezTo>
                    <a:cubicBezTo>
                      <a:pt x="6855" y="27161"/>
                      <a:pt x="6962" y="27411"/>
                      <a:pt x="7123" y="27626"/>
                    </a:cubicBezTo>
                    <a:cubicBezTo>
                      <a:pt x="7218" y="27748"/>
                      <a:pt x="7619" y="28125"/>
                      <a:pt x="7894" y="28125"/>
                    </a:cubicBezTo>
                    <a:cubicBezTo>
                      <a:pt x="7983" y="28125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2"/>
                      <a:pt x="8458" y="26628"/>
                      <a:pt x="8744" y="26628"/>
                    </a:cubicBezTo>
                    <a:cubicBezTo>
                      <a:pt x="8818" y="26628"/>
                      <a:pt x="8893" y="26621"/>
                      <a:pt x="8966" y="26606"/>
                    </a:cubicBezTo>
                    <a:cubicBezTo>
                      <a:pt x="9002" y="26588"/>
                      <a:pt x="9020" y="26570"/>
                      <a:pt x="9020" y="26535"/>
                    </a:cubicBezTo>
                    <a:cubicBezTo>
                      <a:pt x="9020" y="25694"/>
                      <a:pt x="8215" y="24817"/>
                      <a:pt x="7374" y="24781"/>
                    </a:cubicBezTo>
                    <a:cubicBezTo>
                      <a:pt x="7320" y="24620"/>
                      <a:pt x="7266" y="24477"/>
                      <a:pt x="7213" y="24316"/>
                    </a:cubicBezTo>
                    <a:cubicBezTo>
                      <a:pt x="7195" y="24316"/>
                      <a:pt x="7195" y="24298"/>
                      <a:pt x="7177" y="24298"/>
                    </a:cubicBezTo>
                    <a:cubicBezTo>
                      <a:pt x="7195" y="24298"/>
                      <a:pt x="7195" y="24280"/>
                      <a:pt x="7177" y="24280"/>
                    </a:cubicBezTo>
                    <a:cubicBezTo>
                      <a:pt x="7195" y="24262"/>
                      <a:pt x="7195" y="24244"/>
                      <a:pt x="7177" y="24226"/>
                    </a:cubicBezTo>
                    <a:cubicBezTo>
                      <a:pt x="7338" y="23743"/>
                      <a:pt x="7499" y="23242"/>
                      <a:pt x="7642" y="22759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6" y="22526"/>
                    </a:lnTo>
                    <a:cubicBezTo>
                      <a:pt x="7767" y="22472"/>
                      <a:pt x="7839" y="22437"/>
                      <a:pt x="7893" y="22383"/>
                    </a:cubicBezTo>
                    <a:cubicBezTo>
                      <a:pt x="7964" y="22329"/>
                      <a:pt x="7893" y="22293"/>
                      <a:pt x="7857" y="22293"/>
                    </a:cubicBezTo>
                    <a:cubicBezTo>
                      <a:pt x="7803" y="22311"/>
                      <a:pt x="7785" y="22311"/>
                      <a:pt x="7767" y="22329"/>
                    </a:cubicBezTo>
                    <a:cubicBezTo>
                      <a:pt x="7857" y="22043"/>
                      <a:pt x="7946" y="21739"/>
                      <a:pt x="8018" y="21452"/>
                    </a:cubicBezTo>
                    <a:cubicBezTo>
                      <a:pt x="8090" y="21757"/>
                      <a:pt x="8215" y="22025"/>
                      <a:pt x="8412" y="22258"/>
                    </a:cubicBezTo>
                    <a:cubicBezTo>
                      <a:pt x="8428" y="22274"/>
                      <a:pt x="8448" y="22283"/>
                      <a:pt x="8466" y="22283"/>
                    </a:cubicBezTo>
                    <a:cubicBezTo>
                      <a:pt x="8489" y="22283"/>
                      <a:pt x="8509" y="22269"/>
                      <a:pt x="8519" y="22240"/>
                    </a:cubicBezTo>
                    <a:cubicBezTo>
                      <a:pt x="8626" y="21792"/>
                      <a:pt x="8430" y="21220"/>
                      <a:pt x="8215" y="20790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70" y="19931"/>
                      <a:pt x="9002" y="20271"/>
                    </a:cubicBezTo>
                    <a:cubicBezTo>
                      <a:pt x="9011" y="20289"/>
                      <a:pt x="9034" y="20298"/>
                      <a:pt x="9056" y="20298"/>
                    </a:cubicBezTo>
                    <a:cubicBezTo>
                      <a:pt x="9078" y="20298"/>
                      <a:pt x="9101" y="20289"/>
                      <a:pt x="9110" y="20271"/>
                    </a:cubicBezTo>
                    <a:cubicBezTo>
                      <a:pt x="9324" y="19788"/>
                      <a:pt x="9110" y="19072"/>
                      <a:pt x="8770" y="18679"/>
                    </a:cubicBezTo>
                    <a:lnTo>
                      <a:pt x="8770" y="18643"/>
                    </a:lnTo>
                    <a:cubicBezTo>
                      <a:pt x="9110" y="17229"/>
                      <a:pt x="9396" y="15798"/>
                      <a:pt x="9611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5" y="13503"/>
                    </a:cubicBezTo>
                    <a:cubicBezTo>
                      <a:pt x="9921" y="13503"/>
                      <a:pt x="9907" y="13509"/>
                      <a:pt x="9897" y="13525"/>
                    </a:cubicBezTo>
                    <a:cubicBezTo>
                      <a:pt x="9861" y="13579"/>
                      <a:pt x="9843" y="13632"/>
                      <a:pt x="9808" y="13686"/>
                    </a:cubicBezTo>
                    <a:cubicBezTo>
                      <a:pt x="9799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54" y="13221"/>
                      <a:pt x="9808" y="12702"/>
                      <a:pt x="9861" y="12201"/>
                    </a:cubicBezTo>
                    <a:cubicBezTo>
                      <a:pt x="10040" y="14008"/>
                      <a:pt x="10326" y="15815"/>
                      <a:pt x="10613" y="17605"/>
                    </a:cubicBezTo>
                    <a:cubicBezTo>
                      <a:pt x="10613" y="17623"/>
                      <a:pt x="10613" y="17623"/>
                      <a:pt x="10595" y="17623"/>
                    </a:cubicBezTo>
                    <a:cubicBezTo>
                      <a:pt x="10219" y="18160"/>
                      <a:pt x="9969" y="18965"/>
                      <a:pt x="10201" y="19573"/>
                    </a:cubicBezTo>
                    <a:cubicBezTo>
                      <a:pt x="10213" y="19608"/>
                      <a:pt x="10247" y="19636"/>
                      <a:pt x="10285" y="19636"/>
                    </a:cubicBezTo>
                    <a:cubicBezTo>
                      <a:pt x="10305" y="19636"/>
                      <a:pt x="10326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1007" y="19967"/>
                      <a:pt x="11203" y="21238"/>
                      <a:pt x="11382" y="22490"/>
                    </a:cubicBezTo>
                    <a:lnTo>
                      <a:pt x="11651" y="24548"/>
                    </a:lnTo>
                    <a:cubicBezTo>
                      <a:pt x="11329" y="24960"/>
                      <a:pt x="11150" y="25497"/>
                      <a:pt x="11168" y="26034"/>
                    </a:cubicBezTo>
                    <a:cubicBezTo>
                      <a:pt x="11168" y="26072"/>
                      <a:pt x="11212" y="26109"/>
                      <a:pt x="11257" y="26109"/>
                    </a:cubicBezTo>
                    <a:cubicBezTo>
                      <a:pt x="11276" y="26109"/>
                      <a:pt x="11295" y="26103"/>
                      <a:pt x="11311" y="26087"/>
                    </a:cubicBezTo>
                    <a:cubicBezTo>
                      <a:pt x="11508" y="25855"/>
                      <a:pt x="11669" y="25586"/>
                      <a:pt x="11758" y="25300"/>
                    </a:cubicBezTo>
                    <a:cubicBezTo>
                      <a:pt x="11883" y="26177"/>
                      <a:pt x="11991" y="27036"/>
                      <a:pt x="12098" y="27913"/>
                    </a:cubicBezTo>
                    <a:cubicBezTo>
                      <a:pt x="11776" y="28503"/>
                      <a:pt x="11418" y="29076"/>
                      <a:pt x="11024" y="29630"/>
                    </a:cubicBezTo>
                    <a:cubicBezTo>
                      <a:pt x="11015" y="29622"/>
                      <a:pt x="11007" y="29617"/>
                      <a:pt x="10998" y="29617"/>
                    </a:cubicBezTo>
                    <a:cubicBezTo>
                      <a:pt x="10989" y="29617"/>
                      <a:pt x="10980" y="29622"/>
                      <a:pt x="10971" y="29630"/>
                    </a:cubicBezTo>
                    <a:cubicBezTo>
                      <a:pt x="10798" y="29737"/>
                      <a:pt x="10604" y="29794"/>
                      <a:pt x="10406" y="29794"/>
                    </a:cubicBezTo>
                    <a:cubicBezTo>
                      <a:pt x="10338" y="29794"/>
                      <a:pt x="10270" y="29787"/>
                      <a:pt x="10201" y="29774"/>
                    </a:cubicBezTo>
                    <a:cubicBezTo>
                      <a:pt x="10291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8" y="29308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29"/>
                      <a:pt x="9986" y="29792"/>
                    </a:cubicBezTo>
                    <a:cubicBezTo>
                      <a:pt x="9969" y="29845"/>
                      <a:pt x="9986" y="29899"/>
                      <a:pt x="10040" y="29899"/>
                    </a:cubicBezTo>
                    <a:cubicBezTo>
                      <a:pt x="10138" y="29923"/>
                      <a:pt x="10237" y="29935"/>
                      <a:pt x="10334" y="29935"/>
                    </a:cubicBezTo>
                    <a:cubicBezTo>
                      <a:pt x="10521" y="29935"/>
                      <a:pt x="10705" y="29892"/>
                      <a:pt x="10881" y="29809"/>
                    </a:cubicBezTo>
                    <a:lnTo>
                      <a:pt x="10881" y="29809"/>
                    </a:lnTo>
                    <a:cubicBezTo>
                      <a:pt x="10577" y="30203"/>
                      <a:pt x="10237" y="30597"/>
                      <a:pt x="9879" y="30955"/>
                    </a:cubicBezTo>
                    <a:cubicBezTo>
                      <a:pt x="9682" y="31169"/>
                      <a:pt x="9468" y="31366"/>
                      <a:pt x="9253" y="31581"/>
                    </a:cubicBezTo>
                    <a:cubicBezTo>
                      <a:pt x="8788" y="31814"/>
                      <a:pt x="8304" y="32011"/>
                      <a:pt x="7803" y="32189"/>
                    </a:cubicBezTo>
                    <a:cubicBezTo>
                      <a:pt x="6694" y="32637"/>
                      <a:pt x="5531" y="32923"/>
                      <a:pt x="4350" y="33048"/>
                    </a:cubicBezTo>
                    <a:cubicBezTo>
                      <a:pt x="4296" y="33048"/>
                      <a:pt x="4296" y="33138"/>
                      <a:pt x="4350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7" y="33140"/>
                      <a:pt x="6898" y="32674"/>
                      <a:pt x="8072" y="32207"/>
                    </a:cubicBezTo>
                    <a:cubicBezTo>
                      <a:pt x="8287" y="32127"/>
                      <a:pt x="8512" y="32046"/>
                      <a:pt x="8740" y="31950"/>
                    </a:cubicBezTo>
                    <a:lnTo>
                      <a:pt x="8740" y="31950"/>
                    </a:lnTo>
                    <a:cubicBezTo>
                      <a:pt x="8157" y="32244"/>
                      <a:pt x="7610" y="32621"/>
                      <a:pt x="7034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2" y="33429"/>
                    </a:cubicBezTo>
                    <a:cubicBezTo>
                      <a:pt x="3282" y="33429"/>
                      <a:pt x="2197" y="33375"/>
                      <a:pt x="2972" y="32905"/>
                    </a:cubicBezTo>
                    <a:cubicBezTo>
                      <a:pt x="4260" y="32118"/>
                      <a:pt x="5370" y="31885"/>
                      <a:pt x="6855" y="31867"/>
                    </a:cubicBezTo>
                    <a:cubicBezTo>
                      <a:pt x="7839" y="31832"/>
                      <a:pt x="8716" y="31706"/>
                      <a:pt x="9557" y="31205"/>
                    </a:cubicBezTo>
                    <a:cubicBezTo>
                      <a:pt x="9589" y="31189"/>
                      <a:pt x="9578" y="31131"/>
                      <a:pt x="9538" y="31131"/>
                    </a:cubicBezTo>
                    <a:cubicBezTo>
                      <a:pt x="9533" y="31131"/>
                      <a:pt x="9527" y="31132"/>
                      <a:pt x="9521" y="31134"/>
                    </a:cubicBezTo>
                    <a:cubicBezTo>
                      <a:pt x="8107" y="31706"/>
                      <a:pt x="6730" y="31653"/>
                      <a:pt x="5226" y="31778"/>
                    </a:cubicBezTo>
                    <a:cubicBezTo>
                      <a:pt x="4099" y="31867"/>
                      <a:pt x="3133" y="32655"/>
                      <a:pt x="2184" y="33174"/>
                    </a:cubicBezTo>
                    <a:cubicBezTo>
                      <a:pt x="2113" y="33209"/>
                      <a:pt x="2131" y="33317"/>
                      <a:pt x="2202" y="33335"/>
                    </a:cubicBezTo>
                    <a:cubicBezTo>
                      <a:pt x="3032" y="33465"/>
                      <a:pt x="3839" y="33580"/>
                      <a:pt x="4659" y="33580"/>
                    </a:cubicBezTo>
                    <a:cubicBezTo>
                      <a:pt x="5076" y="33580"/>
                      <a:pt x="5496" y="33550"/>
                      <a:pt x="5924" y="33478"/>
                    </a:cubicBezTo>
                    <a:cubicBezTo>
                      <a:pt x="6909" y="33317"/>
                      <a:pt x="7714" y="32708"/>
                      <a:pt x="8573" y="32189"/>
                    </a:cubicBezTo>
                    <a:lnTo>
                      <a:pt x="8573" y="32189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25" y="34140"/>
                      <a:pt x="5924" y="34587"/>
                      <a:pt x="5387" y="35017"/>
                    </a:cubicBezTo>
                    <a:cubicBezTo>
                      <a:pt x="5155" y="34910"/>
                      <a:pt x="4904" y="34874"/>
                      <a:pt x="4672" y="34874"/>
                    </a:cubicBezTo>
                    <a:cubicBezTo>
                      <a:pt x="4528" y="34910"/>
                      <a:pt x="4296" y="35017"/>
                      <a:pt x="4332" y="35196"/>
                    </a:cubicBezTo>
                    <a:cubicBezTo>
                      <a:pt x="4350" y="35357"/>
                      <a:pt x="4546" y="35393"/>
                      <a:pt x="4672" y="35428"/>
                    </a:cubicBezTo>
                    <a:lnTo>
                      <a:pt x="4779" y="35464"/>
                    </a:lnTo>
                    <a:cubicBezTo>
                      <a:pt x="4457" y="35679"/>
                      <a:pt x="4117" y="35912"/>
                      <a:pt x="3777" y="36108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34" y="36073"/>
                    </a:lnTo>
                    <a:cubicBezTo>
                      <a:pt x="3544" y="36001"/>
                      <a:pt x="3437" y="35947"/>
                      <a:pt x="3347" y="35930"/>
                    </a:cubicBezTo>
                    <a:cubicBezTo>
                      <a:pt x="3337" y="35924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7"/>
                    </a:cubicBezTo>
                    <a:lnTo>
                      <a:pt x="3186" y="35947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7" y="35053"/>
                      <a:pt x="1397" y="35357"/>
                    </a:cubicBezTo>
                    <a:cubicBezTo>
                      <a:pt x="1343" y="35353"/>
                      <a:pt x="1289" y="35351"/>
                      <a:pt x="1235" y="35351"/>
                    </a:cubicBezTo>
                    <a:cubicBezTo>
                      <a:pt x="806" y="35351"/>
                      <a:pt x="384" y="35476"/>
                      <a:pt x="19" y="35715"/>
                    </a:cubicBezTo>
                    <a:cubicBezTo>
                      <a:pt x="1" y="35733"/>
                      <a:pt x="1" y="35768"/>
                      <a:pt x="19" y="35804"/>
                    </a:cubicBezTo>
                    <a:lnTo>
                      <a:pt x="55" y="35786"/>
                    </a:lnTo>
                    <a:cubicBezTo>
                      <a:pt x="282" y="36289"/>
                      <a:pt x="876" y="36454"/>
                      <a:pt x="1491" y="36454"/>
                    </a:cubicBezTo>
                    <a:cubicBezTo>
                      <a:pt x="1555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3" y="36556"/>
                    </a:lnTo>
                    <a:cubicBezTo>
                      <a:pt x="1075" y="36699"/>
                      <a:pt x="341" y="36967"/>
                      <a:pt x="323" y="37451"/>
                    </a:cubicBezTo>
                    <a:cubicBezTo>
                      <a:pt x="303" y="37766"/>
                      <a:pt x="582" y="37853"/>
                      <a:pt x="881" y="37853"/>
                    </a:cubicBezTo>
                    <a:cubicBezTo>
                      <a:pt x="1126" y="37853"/>
                      <a:pt x="1384" y="37795"/>
                      <a:pt x="1504" y="37755"/>
                    </a:cubicBezTo>
                    <a:cubicBezTo>
                      <a:pt x="1647" y="37701"/>
                      <a:pt x="1791" y="37647"/>
                      <a:pt x="1916" y="37576"/>
                    </a:cubicBezTo>
                    <a:lnTo>
                      <a:pt x="1916" y="37576"/>
                    </a:lnTo>
                    <a:cubicBezTo>
                      <a:pt x="1576" y="37970"/>
                      <a:pt x="1325" y="38435"/>
                      <a:pt x="1218" y="38936"/>
                    </a:cubicBezTo>
                    <a:cubicBezTo>
                      <a:pt x="1218" y="38990"/>
                      <a:pt x="1254" y="39025"/>
                      <a:pt x="1289" y="39025"/>
                    </a:cubicBezTo>
                    <a:cubicBezTo>
                      <a:pt x="1934" y="39025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5" y="39419"/>
                      <a:pt x="3258" y="40045"/>
                    </a:cubicBezTo>
                    <a:cubicBezTo>
                      <a:pt x="3276" y="40072"/>
                      <a:pt x="3303" y="40086"/>
                      <a:pt x="3327" y="40086"/>
                    </a:cubicBezTo>
                    <a:cubicBezTo>
                      <a:pt x="3352" y="40086"/>
                      <a:pt x="3374" y="40072"/>
                      <a:pt x="3383" y="40045"/>
                    </a:cubicBezTo>
                    <a:cubicBezTo>
                      <a:pt x="3598" y="39580"/>
                      <a:pt x="3723" y="39061"/>
                      <a:pt x="3759" y="38542"/>
                    </a:cubicBezTo>
                    <a:cubicBezTo>
                      <a:pt x="3813" y="38668"/>
                      <a:pt x="3884" y="38793"/>
                      <a:pt x="3956" y="38918"/>
                    </a:cubicBezTo>
                    <a:cubicBezTo>
                      <a:pt x="3974" y="38954"/>
                      <a:pt x="4010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5" y="38990"/>
                    </a:lnTo>
                    <a:cubicBezTo>
                      <a:pt x="4153" y="38990"/>
                      <a:pt x="4188" y="38972"/>
                      <a:pt x="4206" y="38936"/>
                    </a:cubicBezTo>
                    <a:cubicBezTo>
                      <a:pt x="4475" y="38113"/>
                      <a:pt x="4546" y="36950"/>
                      <a:pt x="3848" y="36323"/>
                    </a:cubicBezTo>
                    <a:cubicBezTo>
                      <a:pt x="3848" y="36305"/>
                      <a:pt x="3848" y="36270"/>
                      <a:pt x="3848" y="36234"/>
                    </a:cubicBezTo>
                    <a:cubicBezTo>
                      <a:pt x="4296" y="36019"/>
                      <a:pt x="4725" y="35768"/>
                      <a:pt x="5137" y="35500"/>
                    </a:cubicBezTo>
                    <a:cubicBezTo>
                      <a:pt x="5191" y="35482"/>
                      <a:pt x="5226" y="35482"/>
                      <a:pt x="5262" y="35446"/>
                    </a:cubicBezTo>
                    <a:cubicBezTo>
                      <a:pt x="5280" y="35446"/>
                      <a:pt x="5298" y="35411"/>
                      <a:pt x="5280" y="35393"/>
                    </a:cubicBezTo>
                    <a:cubicBezTo>
                      <a:pt x="5620" y="35160"/>
                      <a:pt x="5960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8" y="35375"/>
                      <a:pt x="6157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2" y="35727"/>
                      <a:pt x="6249" y="35722"/>
                      <a:pt x="6264" y="35715"/>
                    </a:cubicBezTo>
                    <a:cubicBezTo>
                      <a:pt x="6569" y="35393"/>
                      <a:pt x="6676" y="34945"/>
                      <a:pt x="6569" y="34534"/>
                    </a:cubicBezTo>
                    <a:cubicBezTo>
                      <a:pt x="6604" y="34480"/>
                      <a:pt x="6622" y="34426"/>
                      <a:pt x="6640" y="34373"/>
                    </a:cubicBezTo>
                    <a:cubicBezTo>
                      <a:pt x="6658" y="34355"/>
                      <a:pt x="6658" y="34337"/>
                      <a:pt x="6640" y="34337"/>
                    </a:cubicBezTo>
                    <a:cubicBezTo>
                      <a:pt x="7589" y="33514"/>
                      <a:pt x="8483" y="32619"/>
                      <a:pt x="9342" y="31796"/>
                    </a:cubicBezTo>
                    <a:lnTo>
                      <a:pt x="9396" y="31760"/>
                    </a:lnTo>
                    <a:cubicBezTo>
                      <a:pt x="9414" y="31760"/>
                      <a:pt x="9432" y="31742"/>
                      <a:pt x="9414" y="31724"/>
                    </a:cubicBezTo>
                    <a:lnTo>
                      <a:pt x="9736" y="31420"/>
                    </a:lnTo>
                    <a:cubicBezTo>
                      <a:pt x="9879" y="31313"/>
                      <a:pt x="10004" y="31187"/>
                      <a:pt x="10094" y="31062"/>
                    </a:cubicBezTo>
                    <a:cubicBezTo>
                      <a:pt x="10183" y="30973"/>
                      <a:pt x="10273" y="30901"/>
                      <a:pt x="10344" y="30812"/>
                    </a:cubicBezTo>
                    <a:lnTo>
                      <a:pt x="10344" y="30812"/>
                    </a:lnTo>
                    <a:cubicBezTo>
                      <a:pt x="9933" y="31617"/>
                      <a:pt x="9629" y="32458"/>
                      <a:pt x="9414" y="33353"/>
                    </a:cubicBezTo>
                    <a:cubicBezTo>
                      <a:pt x="9289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8" y="35357"/>
                      <a:pt x="8286" y="35572"/>
                      <a:pt x="8286" y="35786"/>
                    </a:cubicBezTo>
                    <a:cubicBezTo>
                      <a:pt x="8286" y="35831"/>
                      <a:pt x="8335" y="35863"/>
                      <a:pt x="8372" y="35863"/>
                    </a:cubicBezTo>
                    <a:cubicBezTo>
                      <a:pt x="8380" y="35863"/>
                      <a:pt x="8387" y="35861"/>
                      <a:pt x="8394" y="35858"/>
                    </a:cubicBezTo>
                    <a:cubicBezTo>
                      <a:pt x="8591" y="35733"/>
                      <a:pt x="8752" y="35572"/>
                      <a:pt x="8877" y="35393"/>
                    </a:cubicBezTo>
                    <a:lnTo>
                      <a:pt x="8877" y="35393"/>
                    </a:lnTo>
                    <a:cubicBezTo>
                      <a:pt x="8698" y="36055"/>
                      <a:pt x="8591" y="36753"/>
                      <a:pt x="8537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3" y="37446"/>
                      <a:pt x="8412" y="37469"/>
                    </a:cubicBezTo>
                    <a:lnTo>
                      <a:pt x="8304" y="37630"/>
                    </a:lnTo>
                    <a:cubicBezTo>
                      <a:pt x="8269" y="37701"/>
                      <a:pt x="8233" y="37773"/>
                      <a:pt x="8179" y="37826"/>
                    </a:cubicBezTo>
                    <a:cubicBezTo>
                      <a:pt x="7231" y="38095"/>
                      <a:pt x="6264" y="39169"/>
                      <a:pt x="6622" y="40153"/>
                    </a:cubicBezTo>
                    <a:cubicBezTo>
                      <a:pt x="6629" y="40181"/>
                      <a:pt x="6648" y="40193"/>
                      <a:pt x="6667" y="40193"/>
                    </a:cubicBezTo>
                    <a:cubicBezTo>
                      <a:pt x="6694" y="40193"/>
                      <a:pt x="6722" y="40167"/>
                      <a:pt x="6712" y="40135"/>
                    </a:cubicBezTo>
                    <a:cubicBezTo>
                      <a:pt x="6407" y="39222"/>
                      <a:pt x="7266" y="38471"/>
                      <a:pt x="8054" y="38059"/>
                    </a:cubicBezTo>
                    <a:lnTo>
                      <a:pt x="8054" y="38059"/>
                    </a:lnTo>
                    <a:cubicBezTo>
                      <a:pt x="8000" y="38166"/>
                      <a:pt x="7964" y="38256"/>
                      <a:pt x="7911" y="38363"/>
                    </a:cubicBezTo>
                    <a:cubicBezTo>
                      <a:pt x="7893" y="38399"/>
                      <a:pt x="7875" y="38435"/>
                      <a:pt x="7857" y="38471"/>
                    </a:cubicBezTo>
                    <a:cubicBezTo>
                      <a:pt x="7857" y="38489"/>
                      <a:pt x="7857" y="38506"/>
                      <a:pt x="7857" y="38506"/>
                    </a:cubicBezTo>
                    <a:cubicBezTo>
                      <a:pt x="7141" y="39025"/>
                      <a:pt x="6747" y="39866"/>
                      <a:pt x="6819" y="40743"/>
                    </a:cubicBezTo>
                    <a:cubicBezTo>
                      <a:pt x="6819" y="40779"/>
                      <a:pt x="6855" y="40797"/>
                      <a:pt x="6891" y="40797"/>
                    </a:cubicBezTo>
                    <a:cubicBezTo>
                      <a:pt x="7159" y="40725"/>
                      <a:pt x="7392" y="40546"/>
                      <a:pt x="7535" y="40296"/>
                    </a:cubicBezTo>
                    <a:lnTo>
                      <a:pt x="7535" y="40296"/>
                    </a:lnTo>
                    <a:cubicBezTo>
                      <a:pt x="7517" y="40600"/>
                      <a:pt x="7517" y="40904"/>
                      <a:pt x="7535" y="41191"/>
                    </a:cubicBezTo>
                    <a:cubicBezTo>
                      <a:pt x="7535" y="41244"/>
                      <a:pt x="7571" y="41262"/>
                      <a:pt x="7606" y="41262"/>
                    </a:cubicBezTo>
                    <a:cubicBezTo>
                      <a:pt x="8018" y="41101"/>
                      <a:pt x="8340" y="40725"/>
                      <a:pt x="8448" y="40296"/>
                    </a:cubicBezTo>
                    <a:cubicBezTo>
                      <a:pt x="8532" y="40464"/>
                      <a:pt x="8869" y="40940"/>
                      <a:pt x="9097" y="40940"/>
                    </a:cubicBezTo>
                    <a:cubicBezTo>
                      <a:pt x="9159" y="40940"/>
                      <a:pt x="9214" y="40904"/>
                      <a:pt x="9253" y="40815"/>
                    </a:cubicBezTo>
                    <a:cubicBezTo>
                      <a:pt x="9271" y="40886"/>
                      <a:pt x="9289" y="40958"/>
                      <a:pt x="9289" y="41030"/>
                    </a:cubicBezTo>
                    <a:cubicBezTo>
                      <a:pt x="9301" y="41068"/>
                      <a:pt x="9342" y="41098"/>
                      <a:pt x="9377" y="41098"/>
                    </a:cubicBezTo>
                    <a:cubicBezTo>
                      <a:pt x="9391" y="41098"/>
                      <a:pt x="9404" y="41093"/>
                      <a:pt x="9414" y="41083"/>
                    </a:cubicBezTo>
                    <a:cubicBezTo>
                      <a:pt x="10022" y="40564"/>
                      <a:pt x="9986" y="38864"/>
                      <a:pt x="9253" y="38363"/>
                    </a:cubicBezTo>
                    <a:lnTo>
                      <a:pt x="9253" y="38363"/>
                    </a:lnTo>
                    <a:cubicBezTo>
                      <a:pt x="9575" y="38435"/>
                      <a:pt x="9861" y="38614"/>
                      <a:pt x="10094" y="38846"/>
                    </a:cubicBezTo>
                    <a:cubicBezTo>
                      <a:pt x="10255" y="39008"/>
                      <a:pt x="10362" y="39222"/>
                      <a:pt x="10398" y="39455"/>
                    </a:cubicBezTo>
                    <a:cubicBezTo>
                      <a:pt x="10416" y="39723"/>
                      <a:pt x="10255" y="39938"/>
                      <a:pt x="10130" y="40171"/>
                    </a:cubicBezTo>
                    <a:cubicBezTo>
                      <a:pt x="10130" y="40184"/>
                      <a:pt x="10140" y="40219"/>
                      <a:pt x="10161" y="40219"/>
                    </a:cubicBezTo>
                    <a:cubicBezTo>
                      <a:pt x="10167" y="40219"/>
                      <a:pt x="10175" y="40215"/>
                      <a:pt x="10183" y="40206"/>
                    </a:cubicBezTo>
                    <a:cubicBezTo>
                      <a:pt x="10595" y="39938"/>
                      <a:pt x="10613" y="39401"/>
                      <a:pt x="10380" y="38990"/>
                    </a:cubicBezTo>
                    <a:cubicBezTo>
                      <a:pt x="10112" y="38542"/>
                      <a:pt x="9629" y="38274"/>
                      <a:pt x="9110" y="38238"/>
                    </a:cubicBezTo>
                    <a:cubicBezTo>
                      <a:pt x="9092" y="38238"/>
                      <a:pt x="9092" y="38256"/>
                      <a:pt x="9074" y="38274"/>
                    </a:cubicBezTo>
                    <a:cubicBezTo>
                      <a:pt x="9038" y="38256"/>
                      <a:pt x="9002" y="38238"/>
                      <a:pt x="8949" y="38220"/>
                    </a:cubicBezTo>
                    <a:cubicBezTo>
                      <a:pt x="8913" y="38041"/>
                      <a:pt x="8877" y="37862"/>
                      <a:pt x="8859" y="37683"/>
                    </a:cubicBezTo>
                    <a:cubicBezTo>
                      <a:pt x="8849" y="37634"/>
                      <a:pt x="8807" y="37607"/>
                      <a:pt x="8768" y="37607"/>
                    </a:cubicBezTo>
                    <a:cubicBezTo>
                      <a:pt x="8736" y="37607"/>
                      <a:pt x="8706" y="37625"/>
                      <a:pt x="8698" y="37665"/>
                    </a:cubicBezTo>
                    <a:cubicBezTo>
                      <a:pt x="8680" y="37665"/>
                      <a:pt x="8662" y="37665"/>
                      <a:pt x="8644" y="37683"/>
                    </a:cubicBezTo>
                    <a:cubicBezTo>
                      <a:pt x="8770" y="36323"/>
                      <a:pt x="9020" y="34981"/>
                      <a:pt x="9396" y="33675"/>
                    </a:cubicBezTo>
                    <a:lnTo>
                      <a:pt x="9396" y="33675"/>
                    </a:lnTo>
                    <a:cubicBezTo>
                      <a:pt x="9342" y="34176"/>
                      <a:pt x="9342" y="34695"/>
                      <a:pt x="9414" y="35196"/>
                    </a:cubicBezTo>
                    <a:cubicBezTo>
                      <a:pt x="9593" y="36341"/>
                      <a:pt x="10595" y="36824"/>
                      <a:pt x="11096" y="37791"/>
                    </a:cubicBezTo>
                    <a:cubicBezTo>
                      <a:pt x="11108" y="37809"/>
                      <a:pt x="11125" y="37817"/>
                      <a:pt x="11142" y="37817"/>
                    </a:cubicBezTo>
                    <a:cubicBezTo>
                      <a:pt x="11173" y="37817"/>
                      <a:pt x="11203" y="37790"/>
                      <a:pt x="11203" y="37755"/>
                    </a:cubicBezTo>
                    <a:cubicBezTo>
                      <a:pt x="10917" y="36663"/>
                      <a:pt x="11060" y="35518"/>
                      <a:pt x="10917" y="34408"/>
                    </a:cubicBezTo>
                    <a:cubicBezTo>
                      <a:pt x="10774" y="33227"/>
                      <a:pt x="10201" y="32297"/>
                      <a:pt x="10398" y="31062"/>
                    </a:cubicBezTo>
                    <a:cubicBezTo>
                      <a:pt x="10541" y="30776"/>
                      <a:pt x="10684" y="30489"/>
                      <a:pt x="10845" y="30221"/>
                    </a:cubicBezTo>
                    <a:cubicBezTo>
                      <a:pt x="11347" y="29613"/>
                      <a:pt x="11794" y="28986"/>
                      <a:pt x="12170" y="28306"/>
                    </a:cubicBezTo>
                    <a:cubicBezTo>
                      <a:pt x="12277" y="29165"/>
                      <a:pt x="12367" y="30024"/>
                      <a:pt x="12438" y="30901"/>
                    </a:cubicBezTo>
                    <a:cubicBezTo>
                      <a:pt x="12170" y="31277"/>
                      <a:pt x="12062" y="31742"/>
                      <a:pt x="12134" y="32189"/>
                    </a:cubicBezTo>
                    <a:cubicBezTo>
                      <a:pt x="12145" y="32224"/>
                      <a:pt x="12179" y="32244"/>
                      <a:pt x="12212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7" y="32136"/>
                      <a:pt x="12456" y="32011"/>
                      <a:pt x="12528" y="31867"/>
                    </a:cubicBezTo>
                    <a:cubicBezTo>
                      <a:pt x="12617" y="32923"/>
                      <a:pt x="12689" y="33961"/>
                      <a:pt x="12742" y="35017"/>
                    </a:cubicBezTo>
                    <a:cubicBezTo>
                      <a:pt x="12742" y="35285"/>
                      <a:pt x="12760" y="35536"/>
                      <a:pt x="12760" y="35786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4" y="37280"/>
                      <a:pt x="12285" y="37280"/>
                    </a:cubicBezTo>
                    <a:cubicBezTo>
                      <a:pt x="12301" y="37280"/>
                      <a:pt x="12318" y="37273"/>
                      <a:pt x="12331" y="37254"/>
                    </a:cubicBezTo>
                    <a:cubicBezTo>
                      <a:pt x="12528" y="37075"/>
                      <a:pt x="12671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5" y="41459"/>
                      <a:pt x="10523" y="43105"/>
                    </a:cubicBezTo>
                    <a:cubicBezTo>
                      <a:pt x="9700" y="44340"/>
                      <a:pt x="8591" y="45342"/>
                      <a:pt x="8036" y="46738"/>
                    </a:cubicBezTo>
                    <a:cubicBezTo>
                      <a:pt x="8000" y="46523"/>
                      <a:pt x="8036" y="46291"/>
                      <a:pt x="8107" y="46094"/>
                    </a:cubicBezTo>
                    <a:cubicBezTo>
                      <a:pt x="8179" y="45826"/>
                      <a:pt x="8269" y="45557"/>
                      <a:pt x="8358" y="45307"/>
                    </a:cubicBezTo>
                    <a:cubicBezTo>
                      <a:pt x="8626" y="44555"/>
                      <a:pt x="8966" y="43839"/>
                      <a:pt x="9414" y="43159"/>
                    </a:cubicBezTo>
                    <a:cubicBezTo>
                      <a:pt x="10112" y="42014"/>
                      <a:pt x="11203" y="41173"/>
                      <a:pt x="11991" y="40099"/>
                    </a:cubicBezTo>
                    <a:cubicBezTo>
                      <a:pt x="12020" y="40070"/>
                      <a:pt x="11978" y="40041"/>
                      <a:pt x="11942" y="40041"/>
                    </a:cubicBezTo>
                    <a:cubicBezTo>
                      <a:pt x="11934" y="40041"/>
                      <a:pt x="11926" y="40042"/>
                      <a:pt x="11919" y="40045"/>
                    </a:cubicBezTo>
                    <a:cubicBezTo>
                      <a:pt x="9897" y="42014"/>
                      <a:pt x="8000" y="44304"/>
                      <a:pt x="7785" y="47239"/>
                    </a:cubicBezTo>
                    <a:cubicBezTo>
                      <a:pt x="7785" y="47274"/>
                      <a:pt x="7816" y="47302"/>
                      <a:pt x="7852" y="47302"/>
                    </a:cubicBezTo>
                    <a:cubicBezTo>
                      <a:pt x="7871" y="47302"/>
                      <a:pt x="7892" y="47294"/>
                      <a:pt x="7911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4" y="42980"/>
                      <a:pt x="12223" y="41495"/>
                      <a:pt x="12384" y="40081"/>
                    </a:cubicBezTo>
                    <a:cubicBezTo>
                      <a:pt x="12402" y="40063"/>
                      <a:pt x="12384" y="40045"/>
                      <a:pt x="12349" y="40028"/>
                    </a:cubicBezTo>
                    <a:cubicBezTo>
                      <a:pt x="12456" y="39759"/>
                      <a:pt x="12545" y="39455"/>
                      <a:pt x="12635" y="39169"/>
                    </a:cubicBezTo>
                    <a:lnTo>
                      <a:pt x="12635" y="39169"/>
                    </a:lnTo>
                    <a:cubicBezTo>
                      <a:pt x="12474" y="40940"/>
                      <a:pt x="12241" y="42712"/>
                      <a:pt x="12044" y="44483"/>
                    </a:cubicBezTo>
                    <a:cubicBezTo>
                      <a:pt x="11740" y="44788"/>
                      <a:pt x="11543" y="45199"/>
                      <a:pt x="11472" y="45629"/>
                    </a:cubicBezTo>
                    <a:cubicBezTo>
                      <a:pt x="11472" y="45669"/>
                      <a:pt x="11502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2"/>
                    </a:cubicBezTo>
                    <a:cubicBezTo>
                      <a:pt x="11722" y="45593"/>
                      <a:pt x="11848" y="45468"/>
                      <a:pt x="11937" y="45324"/>
                    </a:cubicBezTo>
                    <a:lnTo>
                      <a:pt x="11937" y="45324"/>
                    </a:lnTo>
                    <a:cubicBezTo>
                      <a:pt x="11883" y="45772"/>
                      <a:pt x="11848" y="46219"/>
                      <a:pt x="11812" y="46685"/>
                    </a:cubicBezTo>
                    <a:cubicBezTo>
                      <a:pt x="11776" y="46685"/>
                      <a:pt x="11758" y="46720"/>
                      <a:pt x="11776" y="46738"/>
                    </a:cubicBezTo>
                    <a:cubicBezTo>
                      <a:pt x="11776" y="46756"/>
                      <a:pt x="11794" y="46792"/>
                      <a:pt x="11794" y="46810"/>
                    </a:cubicBezTo>
                    <a:cubicBezTo>
                      <a:pt x="11794" y="46828"/>
                      <a:pt x="11794" y="46899"/>
                      <a:pt x="11794" y="46935"/>
                    </a:cubicBezTo>
                    <a:cubicBezTo>
                      <a:pt x="11400" y="47078"/>
                      <a:pt x="11096" y="47400"/>
                      <a:pt x="11007" y="47794"/>
                    </a:cubicBezTo>
                    <a:lnTo>
                      <a:pt x="10917" y="47830"/>
                    </a:lnTo>
                    <a:cubicBezTo>
                      <a:pt x="10661" y="47627"/>
                      <a:pt x="10373" y="47558"/>
                      <a:pt x="10069" y="47558"/>
                    </a:cubicBezTo>
                    <a:cubicBezTo>
                      <a:pt x="9417" y="47558"/>
                      <a:pt x="8691" y="47875"/>
                      <a:pt x="8045" y="47875"/>
                    </a:cubicBezTo>
                    <a:cubicBezTo>
                      <a:pt x="7982" y="47875"/>
                      <a:pt x="7919" y="47872"/>
                      <a:pt x="7857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3" y="48525"/>
                      <a:pt x="8436" y="48694"/>
                      <a:pt x="8939" y="48694"/>
                    </a:cubicBezTo>
                    <a:cubicBezTo>
                      <a:pt x="8991" y="48694"/>
                      <a:pt x="9042" y="48692"/>
                      <a:pt x="9092" y="48689"/>
                    </a:cubicBezTo>
                    <a:lnTo>
                      <a:pt x="9092" y="48689"/>
                    </a:lnTo>
                    <a:cubicBezTo>
                      <a:pt x="8573" y="49065"/>
                      <a:pt x="8322" y="49619"/>
                      <a:pt x="8000" y="50156"/>
                    </a:cubicBezTo>
                    <a:cubicBezTo>
                      <a:pt x="7982" y="50210"/>
                      <a:pt x="8018" y="50264"/>
                      <a:pt x="8072" y="50264"/>
                    </a:cubicBezTo>
                    <a:cubicBezTo>
                      <a:pt x="8220" y="50273"/>
                      <a:pt x="8369" y="50282"/>
                      <a:pt x="8517" y="50282"/>
                    </a:cubicBezTo>
                    <a:cubicBezTo>
                      <a:pt x="8904" y="50282"/>
                      <a:pt x="9277" y="50223"/>
                      <a:pt x="9575" y="49977"/>
                    </a:cubicBezTo>
                    <a:lnTo>
                      <a:pt x="9575" y="49977"/>
                    </a:lnTo>
                    <a:cubicBezTo>
                      <a:pt x="9468" y="50317"/>
                      <a:pt x="9450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4" y="51094"/>
                      <a:pt x="9583" y="51092"/>
                      <a:pt x="9593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9" y="51230"/>
                      <a:pt x="9521" y="51248"/>
                      <a:pt x="9521" y="51409"/>
                    </a:cubicBezTo>
                    <a:cubicBezTo>
                      <a:pt x="9521" y="51445"/>
                      <a:pt x="9557" y="51480"/>
                      <a:pt x="9575" y="51480"/>
                    </a:cubicBezTo>
                    <a:cubicBezTo>
                      <a:pt x="9666" y="51504"/>
                      <a:pt x="9753" y="51515"/>
                      <a:pt x="9835" y="51515"/>
                    </a:cubicBezTo>
                    <a:cubicBezTo>
                      <a:pt x="10318" y="51515"/>
                      <a:pt x="10649" y="51139"/>
                      <a:pt x="10863" y="50711"/>
                    </a:cubicBezTo>
                    <a:cubicBezTo>
                      <a:pt x="10935" y="51087"/>
                      <a:pt x="11042" y="51463"/>
                      <a:pt x="11096" y="51856"/>
                    </a:cubicBezTo>
                    <a:cubicBezTo>
                      <a:pt x="11096" y="51892"/>
                      <a:pt x="11150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7" y="50944"/>
                      <a:pt x="12617" y="51427"/>
                      <a:pt x="13011" y="51838"/>
                    </a:cubicBezTo>
                    <a:cubicBezTo>
                      <a:pt x="13023" y="51851"/>
                      <a:pt x="13041" y="51857"/>
                      <a:pt x="13058" y="51857"/>
                    </a:cubicBezTo>
                    <a:cubicBezTo>
                      <a:pt x="13091" y="51857"/>
                      <a:pt x="13124" y="51837"/>
                      <a:pt x="13136" y="51803"/>
                    </a:cubicBezTo>
                    <a:cubicBezTo>
                      <a:pt x="13387" y="51140"/>
                      <a:pt x="13422" y="50407"/>
                      <a:pt x="13208" y="49727"/>
                    </a:cubicBezTo>
                    <a:lnTo>
                      <a:pt x="13208" y="49727"/>
                    </a:lnTo>
                    <a:cubicBezTo>
                      <a:pt x="13566" y="50085"/>
                      <a:pt x="13977" y="50371"/>
                      <a:pt x="14442" y="50568"/>
                    </a:cubicBezTo>
                    <a:cubicBezTo>
                      <a:pt x="14449" y="50571"/>
                      <a:pt x="14456" y="50572"/>
                      <a:pt x="14463" y="50572"/>
                    </a:cubicBezTo>
                    <a:cubicBezTo>
                      <a:pt x="14495" y="50572"/>
                      <a:pt x="14529" y="50540"/>
                      <a:pt x="14514" y="50496"/>
                    </a:cubicBezTo>
                    <a:cubicBezTo>
                      <a:pt x="14156" y="49816"/>
                      <a:pt x="14156" y="49065"/>
                      <a:pt x="13709" y="48420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7" y="47490"/>
                      <a:pt x="12635" y="47311"/>
                      <a:pt x="12510" y="47168"/>
                    </a:cubicBezTo>
                    <a:cubicBezTo>
                      <a:pt x="12384" y="46989"/>
                      <a:pt x="12170" y="46863"/>
                      <a:pt x="11937" y="46863"/>
                    </a:cubicBezTo>
                    <a:cubicBezTo>
                      <a:pt x="12116" y="45593"/>
                      <a:pt x="12295" y="44340"/>
                      <a:pt x="12456" y="43088"/>
                    </a:cubicBezTo>
                    <a:cubicBezTo>
                      <a:pt x="12563" y="43392"/>
                      <a:pt x="12653" y="43714"/>
                      <a:pt x="12707" y="44036"/>
                    </a:cubicBezTo>
                    <a:cubicBezTo>
                      <a:pt x="12617" y="43803"/>
                      <a:pt x="12599" y="43535"/>
                      <a:pt x="12510" y="43284"/>
                    </a:cubicBezTo>
                    <a:cubicBezTo>
                      <a:pt x="12510" y="43258"/>
                      <a:pt x="12492" y="43244"/>
                      <a:pt x="12474" y="43244"/>
                    </a:cubicBezTo>
                    <a:cubicBezTo>
                      <a:pt x="12456" y="43244"/>
                      <a:pt x="12438" y="43258"/>
                      <a:pt x="12438" y="43284"/>
                    </a:cubicBezTo>
                    <a:cubicBezTo>
                      <a:pt x="12420" y="43660"/>
                      <a:pt x="12510" y="44018"/>
                      <a:pt x="12724" y="44340"/>
                    </a:cubicBezTo>
                    <a:cubicBezTo>
                      <a:pt x="12737" y="44353"/>
                      <a:pt x="12754" y="44359"/>
                      <a:pt x="12771" y="44359"/>
                    </a:cubicBezTo>
                    <a:cubicBezTo>
                      <a:pt x="12802" y="44359"/>
                      <a:pt x="12832" y="44339"/>
                      <a:pt x="12832" y="44304"/>
                    </a:cubicBezTo>
                    <a:cubicBezTo>
                      <a:pt x="12850" y="43803"/>
                      <a:pt x="12724" y="43320"/>
                      <a:pt x="12492" y="42891"/>
                    </a:cubicBezTo>
                    <a:cubicBezTo>
                      <a:pt x="12653" y="41584"/>
                      <a:pt x="12814" y="40278"/>
                      <a:pt x="12903" y="38972"/>
                    </a:cubicBezTo>
                    <a:cubicBezTo>
                      <a:pt x="12975" y="39079"/>
                      <a:pt x="13100" y="39151"/>
                      <a:pt x="13243" y="39169"/>
                    </a:cubicBezTo>
                    <a:cubicBezTo>
                      <a:pt x="13279" y="39169"/>
                      <a:pt x="13315" y="39133"/>
                      <a:pt x="13315" y="39097"/>
                    </a:cubicBezTo>
                    <a:cubicBezTo>
                      <a:pt x="13279" y="38757"/>
                      <a:pt x="13190" y="38435"/>
                      <a:pt x="13047" y="38131"/>
                    </a:cubicBezTo>
                    <a:cubicBezTo>
                      <a:pt x="13029" y="38059"/>
                      <a:pt x="12993" y="38005"/>
                      <a:pt x="12957" y="37952"/>
                    </a:cubicBezTo>
                    <a:cubicBezTo>
                      <a:pt x="12993" y="37290"/>
                      <a:pt x="13011" y="36645"/>
                      <a:pt x="13011" y="35983"/>
                    </a:cubicBezTo>
                    <a:cubicBezTo>
                      <a:pt x="13011" y="35393"/>
                      <a:pt x="12975" y="34784"/>
                      <a:pt x="12957" y="34194"/>
                    </a:cubicBezTo>
                    <a:lnTo>
                      <a:pt x="12957" y="34194"/>
                    </a:lnTo>
                    <a:cubicBezTo>
                      <a:pt x="13047" y="34444"/>
                      <a:pt x="13172" y="34659"/>
                      <a:pt x="13369" y="34838"/>
                    </a:cubicBezTo>
                    <a:cubicBezTo>
                      <a:pt x="13381" y="34850"/>
                      <a:pt x="13399" y="34856"/>
                      <a:pt x="13417" y="34856"/>
                    </a:cubicBezTo>
                    <a:cubicBezTo>
                      <a:pt x="13454" y="34856"/>
                      <a:pt x="13494" y="34832"/>
                      <a:pt x="13494" y="34784"/>
                    </a:cubicBezTo>
                    <a:cubicBezTo>
                      <a:pt x="13422" y="34212"/>
                      <a:pt x="13226" y="33657"/>
                      <a:pt x="12921" y="33156"/>
                    </a:cubicBezTo>
                    <a:cubicBezTo>
                      <a:pt x="12921" y="33156"/>
                      <a:pt x="12903" y="33138"/>
                      <a:pt x="12886" y="33138"/>
                    </a:cubicBezTo>
                    <a:cubicBezTo>
                      <a:pt x="12778" y="31402"/>
                      <a:pt x="12599" y="29666"/>
                      <a:pt x="12384" y="27930"/>
                    </a:cubicBezTo>
                    <a:lnTo>
                      <a:pt x="12492" y="27698"/>
                    </a:lnTo>
                    <a:cubicBezTo>
                      <a:pt x="12832" y="29255"/>
                      <a:pt x="13601" y="30740"/>
                      <a:pt x="14389" y="32154"/>
                    </a:cubicBezTo>
                    <a:cubicBezTo>
                      <a:pt x="14371" y="32154"/>
                      <a:pt x="14371" y="32172"/>
                      <a:pt x="14389" y="32189"/>
                    </a:cubicBezTo>
                    <a:cubicBezTo>
                      <a:pt x="14317" y="32404"/>
                      <a:pt x="14299" y="32637"/>
                      <a:pt x="14335" y="32852"/>
                    </a:cubicBezTo>
                    <a:cubicBezTo>
                      <a:pt x="14317" y="33102"/>
                      <a:pt x="14424" y="33353"/>
                      <a:pt x="14586" y="33549"/>
                    </a:cubicBezTo>
                    <a:cubicBezTo>
                      <a:pt x="14598" y="33562"/>
                      <a:pt x="14615" y="33568"/>
                      <a:pt x="14633" y="33568"/>
                    </a:cubicBezTo>
                    <a:cubicBezTo>
                      <a:pt x="14665" y="33568"/>
                      <a:pt x="14699" y="33548"/>
                      <a:pt x="14711" y="33514"/>
                    </a:cubicBezTo>
                    <a:cubicBezTo>
                      <a:pt x="14782" y="33281"/>
                      <a:pt x="14782" y="33066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605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3" y="36610"/>
                    </a:cubicBezTo>
                    <a:cubicBezTo>
                      <a:pt x="15713" y="36648"/>
                      <a:pt x="15749" y="36685"/>
                      <a:pt x="15789" y="36685"/>
                    </a:cubicBezTo>
                    <a:cubicBezTo>
                      <a:pt x="15805" y="36685"/>
                      <a:pt x="15822" y="36679"/>
                      <a:pt x="15838" y="36663"/>
                    </a:cubicBezTo>
                    <a:cubicBezTo>
                      <a:pt x="16053" y="36359"/>
                      <a:pt x="16142" y="36001"/>
                      <a:pt x="16125" y="35643"/>
                    </a:cubicBezTo>
                    <a:lnTo>
                      <a:pt x="16125" y="35643"/>
                    </a:lnTo>
                    <a:cubicBezTo>
                      <a:pt x="16805" y="37325"/>
                      <a:pt x="17341" y="39079"/>
                      <a:pt x="17717" y="40869"/>
                    </a:cubicBezTo>
                    <a:cubicBezTo>
                      <a:pt x="17681" y="40904"/>
                      <a:pt x="17664" y="40958"/>
                      <a:pt x="17628" y="41012"/>
                    </a:cubicBezTo>
                    <a:cubicBezTo>
                      <a:pt x="17520" y="41083"/>
                      <a:pt x="17449" y="41209"/>
                      <a:pt x="17413" y="41334"/>
                    </a:cubicBezTo>
                    <a:cubicBezTo>
                      <a:pt x="16983" y="41388"/>
                      <a:pt x="16572" y="41513"/>
                      <a:pt x="16196" y="41710"/>
                    </a:cubicBezTo>
                    <a:cubicBezTo>
                      <a:pt x="15999" y="41799"/>
                      <a:pt x="15462" y="42264"/>
                      <a:pt x="15892" y="42461"/>
                    </a:cubicBezTo>
                    <a:cubicBezTo>
                      <a:pt x="15901" y="42466"/>
                      <a:pt x="15911" y="42468"/>
                      <a:pt x="15921" y="42468"/>
                    </a:cubicBezTo>
                    <a:cubicBezTo>
                      <a:pt x="15924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69"/>
                      <a:pt x="15522" y="43135"/>
                      <a:pt x="15462" y="43517"/>
                    </a:cubicBezTo>
                    <a:cubicBezTo>
                      <a:pt x="15462" y="43571"/>
                      <a:pt x="15498" y="43589"/>
                      <a:pt x="15534" y="43589"/>
                    </a:cubicBezTo>
                    <a:cubicBezTo>
                      <a:pt x="15583" y="43595"/>
                      <a:pt x="15631" y="43597"/>
                      <a:pt x="15680" y="43597"/>
                    </a:cubicBezTo>
                    <a:cubicBezTo>
                      <a:pt x="16076" y="43597"/>
                      <a:pt x="16456" y="43405"/>
                      <a:pt x="16679" y="43070"/>
                    </a:cubicBezTo>
                    <a:lnTo>
                      <a:pt x="16679" y="43070"/>
                    </a:lnTo>
                    <a:cubicBezTo>
                      <a:pt x="16465" y="43535"/>
                      <a:pt x="16411" y="44054"/>
                      <a:pt x="16500" y="44555"/>
                    </a:cubicBezTo>
                    <a:cubicBezTo>
                      <a:pt x="16500" y="44577"/>
                      <a:pt x="16521" y="44592"/>
                      <a:pt x="16545" y="44592"/>
                    </a:cubicBezTo>
                    <a:cubicBezTo>
                      <a:pt x="16560" y="44592"/>
                      <a:pt x="16576" y="44587"/>
                      <a:pt x="16590" y="44573"/>
                    </a:cubicBezTo>
                    <a:cubicBezTo>
                      <a:pt x="16876" y="44269"/>
                      <a:pt x="17127" y="43929"/>
                      <a:pt x="17324" y="43571"/>
                    </a:cubicBezTo>
                    <a:cubicBezTo>
                      <a:pt x="17377" y="44072"/>
                      <a:pt x="17538" y="44555"/>
                      <a:pt x="17807" y="44984"/>
                    </a:cubicBezTo>
                    <a:cubicBezTo>
                      <a:pt x="17818" y="45007"/>
                      <a:pt x="17842" y="45022"/>
                      <a:pt x="17864" y="45022"/>
                    </a:cubicBezTo>
                    <a:cubicBezTo>
                      <a:pt x="17877" y="45022"/>
                      <a:pt x="17889" y="45016"/>
                      <a:pt x="17896" y="45002"/>
                    </a:cubicBezTo>
                    <a:cubicBezTo>
                      <a:pt x="18272" y="44627"/>
                      <a:pt x="18451" y="44090"/>
                      <a:pt x="18379" y="43553"/>
                    </a:cubicBezTo>
                    <a:lnTo>
                      <a:pt x="18379" y="43553"/>
                    </a:lnTo>
                    <a:cubicBezTo>
                      <a:pt x="18630" y="43929"/>
                      <a:pt x="18934" y="44269"/>
                      <a:pt x="19149" y="44573"/>
                    </a:cubicBezTo>
                    <a:cubicBezTo>
                      <a:pt x="19160" y="44595"/>
                      <a:pt x="19185" y="44610"/>
                      <a:pt x="19210" y="44610"/>
                    </a:cubicBezTo>
                    <a:cubicBezTo>
                      <a:pt x="19226" y="44610"/>
                      <a:pt x="19243" y="44604"/>
                      <a:pt x="19256" y="44591"/>
                    </a:cubicBezTo>
                    <a:cubicBezTo>
                      <a:pt x="19739" y="44018"/>
                      <a:pt x="19632" y="43195"/>
                      <a:pt x="19238" y="42587"/>
                    </a:cubicBezTo>
                    <a:lnTo>
                      <a:pt x="19238" y="42587"/>
                    </a:lnTo>
                    <a:cubicBezTo>
                      <a:pt x="19614" y="42765"/>
                      <a:pt x="20026" y="42873"/>
                      <a:pt x="20437" y="42927"/>
                    </a:cubicBezTo>
                    <a:cubicBezTo>
                      <a:pt x="20491" y="42927"/>
                      <a:pt x="20527" y="42873"/>
                      <a:pt x="20509" y="42819"/>
                    </a:cubicBezTo>
                    <a:cubicBezTo>
                      <a:pt x="20205" y="41710"/>
                      <a:pt x="19131" y="41227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4" y="41119"/>
                      <a:pt x="18004" y="41101"/>
                    </a:cubicBezTo>
                    <a:cubicBezTo>
                      <a:pt x="17950" y="41101"/>
                      <a:pt x="17914" y="41155"/>
                      <a:pt x="17950" y="41191"/>
                    </a:cubicBezTo>
                    <a:cubicBezTo>
                      <a:pt x="18021" y="41244"/>
                      <a:pt x="18093" y="41334"/>
                      <a:pt x="18147" y="41405"/>
                    </a:cubicBezTo>
                    <a:lnTo>
                      <a:pt x="18147" y="41441"/>
                    </a:lnTo>
                    <a:cubicBezTo>
                      <a:pt x="18075" y="41370"/>
                      <a:pt x="17986" y="41298"/>
                      <a:pt x="17932" y="41209"/>
                    </a:cubicBezTo>
                    <a:lnTo>
                      <a:pt x="17932" y="41191"/>
                    </a:lnTo>
                    <a:cubicBezTo>
                      <a:pt x="17932" y="41137"/>
                      <a:pt x="17896" y="41101"/>
                      <a:pt x="17842" y="41101"/>
                    </a:cubicBezTo>
                    <a:lnTo>
                      <a:pt x="17825" y="41012"/>
                    </a:lnTo>
                    <a:lnTo>
                      <a:pt x="17842" y="40958"/>
                    </a:lnTo>
                    <a:cubicBezTo>
                      <a:pt x="17878" y="40904"/>
                      <a:pt x="17825" y="40833"/>
                      <a:pt x="17771" y="40833"/>
                    </a:cubicBezTo>
                    <a:cubicBezTo>
                      <a:pt x="17592" y="39974"/>
                      <a:pt x="17395" y="39151"/>
                      <a:pt x="17162" y="38327"/>
                    </a:cubicBezTo>
                    <a:lnTo>
                      <a:pt x="17180" y="38327"/>
                    </a:lnTo>
                    <a:cubicBezTo>
                      <a:pt x="17520" y="38327"/>
                      <a:pt x="17807" y="38578"/>
                      <a:pt x="17842" y="38918"/>
                    </a:cubicBezTo>
                    <a:cubicBezTo>
                      <a:pt x="17735" y="38846"/>
                      <a:pt x="17646" y="38775"/>
                      <a:pt x="17574" y="38685"/>
                    </a:cubicBezTo>
                    <a:cubicBezTo>
                      <a:pt x="17485" y="38578"/>
                      <a:pt x="17395" y="38471"/>
                      <a:pt x="17288" y="38363"/>
                    </a:cubicBezTo>
                    <a:cubicBezTo>
                      <a:pt x="17281" y="38360"/>
                      <a:pt x="17274" y="38359"/>
                      <a:pt x="17267" y="38359"/>
                    </a:cubicBezTo>
                    <a:cubicBezTo>
                      <a:pt x="17235" y="38359"/>
                      <a:pt x="17202" y="38388"/>
                      <a:pt x="17216" y="38417"/>
                    </a:cubicBezTo>
                    <a:cubicBezTo>
                      <a:pt x="17270" y="38560"/>
                      <a:pt x="17359" y="38685"/>
                      <a:pt x="17467" y="38793"/>
                    </a:cubicBezTo>
                    <a:cubicBezTo>
                      <a:pt x="17574" y="38918"/>
                      <a:pt x="17717" y="39025"/>
                      <a:pt x="17860" y="39097"/>
                    </a:cubicBezTo>
                    <a:cubicBezTo>
                      <a:pt x="17870" y="39102"/>
                      <a:pt x="17881" y="39104"/>
                      <a:pt x="17892" y="39104"/>
                    </a:cubicBezTo>
                    <a:cubicBezTo>
                      <a:pt x="17922" y="39104"/>
                      <a:pt x="17955" y="39087"/>
                      <a:pt x="17968" y="39061"/>
                    </a:cubicBezTo>
                    <a:cubicBezTo>
                      <a:pt x="18035" y="38623"/>
                      <a:pt x="17691" y="38233"/>
                      <a:pt x="17262" y="38233"/>
                    </a:cubicBezTo>
                    <a:cubicBezTo>
                      <a:pt x="17235" y="38233"/>
                      <a:pt x="17208" y="38235"/>
                      <a:pt x="17180" y="38238"/>
                    </a:cubicBezTo>
                    <a:cubicBezTo>
                      <a:pt x="17162" y="38238"/>
                      <a:pt x="17145" y="38256"/>
                      <a:pt x="17145" y="38256"/>
                    </a:cubicBezTo>
                    <a:cubicBezTo>
                      <a:pt x="16805" y="36985"/>
                      <a:pt x="16339" y="35751"/>
                      <a:pt x="15785" y="34570"/>
                    </a:cubicBezTo>
                    <a:lnTo>
                      <a:pt x="15785" y="34570"/>
                    </a:lnTo>
                    <a:cubicBezTo>
                      <a:pt x="16053" y="34945"/>
                      <a:pt x="16357" y="35303"/>
                      <a:pt x="16643" y="35679"/>
                    </a:cubicBezTo>
                    <a:cubicBezTo>
                      <a:pt x="17753" y="37612"/>
                      <a:pt x="19364" y="39437"/>
                      <a:pt x="21744" y="39473"/>
                    </a:cubicBezTo>
                    <a:cubicBezTo>
                      <a:pt x="21797" y="39455"/>
                      <a:pt x="21797" y="39401"/>
                      <a:pt x="21744" y="39383"/>
                    </a:cubicBezTo>
                    <a:cubicBezTo>
                      <a:pt x="20527" y="39115"/>
                      <a:pt x="19507" y="38829"/>
                      <a:pt x="18540" y="37987"/>
                    </a:cubicBezTo>
                    <a:cubicBezTo>
                      <a:pt x="18004" y="37486"/>
                      <a:pt x="17520" y="36914"/>
                      <a:pt x="17127" y="36270"/>
                    </a:cubicBezTo>
                    <a:lnTo>
                      <a:pt x="17127" y="36270"/>
                    </a:lnTo>
                    <a:cubicBezTo>
                      <a:pt x="18344" y="37701"/>
                      <a:pt x="19757" y="38954"/>
                      <a:pt x="21690" y="39330"/>
                    </a:cubicBezTo>
                    <a:cubicBezTo>
                      <a:pt x="21694" y="39332"/>
                      <a:pt x="21698" y="39332"/>
                      <a:pt x="21701" y="39332"/>
                    </a:cubicBezTo>
                    <a:cubicBezTo>
                      <a:pt x="21729" y="39332"/>
                      <a:pt x="21740" y="39276"/>
                      <a:pt x="21708" y="39276"/>
                    </a:cubicBezTo>
                    <a:cubicBezTo>
                      <a:pt x="20258" y="38721"/>
                      <a:pt x="19077" y="38113"/>
                      <a:pt x="17968" y="37021"/>
                    </a:cubicBezTo>
                    <a:cubicBezTo>
                      <a:pt x="17485" y="36556"/>
                      <a:pt x="17055" y="36055"/>
                      <a:pt x="16643" y="35554"/>
                    </a:cubicBezTo>
                    <a:lnTo>
                      <a:pt x="16626" y="35518"/>
                    </a:lnTo>
                    <a:lnTo>
                      <a:pt x="16626" y="35518"/>
                    </a:lnTo>
                    <a:cubicBezTo>
                      <a:pt x="17234" y="36144"/>
                      <a:pt x="18075" y="36466"/>
                      <a:pt x="18845" y="36842"/>
                    </a:cubicBezTo>
                    <a:cubicBezTo>
                      <a:pt x="20026" y="37433"/>
                      <a:pt x="20920" y="38399"/>
                      <a:pt x="21833" y="39330"/>
                    </a:cubicBezTo>
                    <a:cubicBezTo>
                      <a:pt x="21841" y="39338"/>
                      <a:pt x="21851" y="39341"/>
                      <a:pt x="21860" y="39341"/>
                    </a:cubicBezTo>
                    <a:cubicBezTo>
                      <a:pt x="21889" y="39341"/>
                      <a:pt x="21914" y="39303"/>
                      <a:pt x="21887" y="39276"/>
                    </a:cubicBezTo>
                    <a:cubicBezTo>
                      <a:pt x="21243" y="38506"/>
                      <a:pt x="20491" y="37809"/>
                      <a:pt x="19704" y="37200"/>
                    </a:cubicBezTo>
                    <a:cubicBezTo>
                      <a:pt x="18719" y="36484"/>
                      <a:pt x="17574" y="36126"/>
                      <a:pt x="16608" y="35393"/>
                    </a:cubicBezTo>
                    <a:cubicBezTo>
                      <a:pt x="16599" y="35384"/>
                      <a:pt x="16590" y="35379"/>
                      <a:pt x="16581" y="35379"/>
                    </a:cubicBezTo>
                    <a:cubicBezTo>
                      <a:pt x="16572" y="35379"/>
                      <a:pt x="16563" y="35384"/>
                      <a:pt x="16554" y="35393"/>
                    </a:cubicBezTo>
                    <a:lnTo>
                      <a:pt x="16518" y="35357"/>
                    </a:lnTo>
                    <a:cubicBezTo>
                      <a:pt x="16518" y="35344"/>
                      <a:pt x="16509" y="35332"/>
                      <a:pt x="16498" y="35332"/>
                    </a:cubicBezTo>
                    <a:cubicBezTo>
                      <a:pt x="16493" y="35332"/>
                      <a:pt x="16488" y="35334"/>
                      <a:pt x="16482" y="35339"/>
                    </a:cubicBezTo>
                    <a:cubicBezTo>
                      <a:pt x="16196" y="34963"/>
                      <a:pt x="15892" y="34605"/>
                      <a:pt x="15606" y="34230"/>
                    </a:cubicBezTo>
                    <a:cubicBezTo>
                      <a:pt x="14890" y="32798"/>
                      <a:pt x="14120" y="31438"/>
                      <a:pt x="13494" y="30024"/>
                    </a:cubicBezTo>
                    <a:lnTo>
                      <a:pt x="13494" y="30024"/>
                    </a:lnTo>
                    <a:cubicBezTo>
                      <a:pt x="13727" y="30310"/>
                      <a:pt x="14067" y="30489"/>
                      <a:pt x="14424" y="30543"/>
                    </a:cubicBezTo>
                    <a:cubicBezTo>
                      <a:pt x="14478" y="30525"/>
                      <a:pt x="14514" y="30472"/>
                      <a:pt x="14496" y="30418"/>
                    </a:cubicBezTo>
                    <a:cubicBezTo>
                      <a:pt x="14281" y="30024"/>
                      <a:pt x="13888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64" y="29040"/>
                      <a:pt x="12796" y="28270"/>
                      <a:pt x="12581" y="27465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7" y="26553"/>
                      <a:pt x="13064" y="26964"/>
                      <a:pt x="13369" y="27215"/>
                    </a:cubicBezTo>
                    <a:cubicBezTo>
                      <a:pt x="13381" y="27227"/>
                      <a:pt x="13399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8" y="26034"/>
                    </a:cubicBezTo>
                    <a:lnTo>
                      <a:pt x="13208" y="25962"/>
                    </a:lnTo>
                    <a:cubicBezTo>
                      <a:pt x="13208" y="25944"/>
                      <a:pt x="13190" y="25944"/>
                      <a:pt x="13190" y="25944"/>
                    </a:cubicBezTo>
                    <a:cubicBezTo>
                      <a:pt x="13351" y="25407"/>
                      <a:pt x="13494" y="24852"/>
                      <a:pt x="13601" y="24298"/>
                    </a:cubicBezTo>
                    <a:cubicBezTo>
                      <a:pt x="13637" y="24101"/>
                      <a:pt x="13673" y="23904"/>
                      <a:pt x="13709" y="23707"/>
                    </a:cubicBezTo>
                    <a:lnTo>
                      <a:pt x="13709" y="23707"/>
                    </a:lnTo>
                    <a:cubicBezTo>
                      <a:pt x="13673" y="24155"/>
                      <a:pt x="13655" y="24602"/>
                      <a:pt x="13673" y="25067"/>
                    </a:cubicBezTo>
                    <a:cubicBezTo>
                      <a:pt x="13673" y="26141"/>
                      <a:pt x="14049" y="27071"/>
                      <a:pt x="14246" y="28109"/>
                    </a:cubicBezTo>
                    <a:cubicBezTo>
                      <a:pt x="14254" y="28145"/>
                      <a:pt x="14286" y="28163"/>
                      <a:pt x="14317" y="28163"/>
                    </a:cubicBezTo>
                    <a:cubicBezTo>
                      <a:pt x="14348" y="28163"/>
                      <a:pt x="14380" y="28145"/>
                      <a:pt x="14389" y="28109"/>
                    </a:cubicBezTo>
                    <a:cubicBezTo>
                      <a:pt x="14890" y="26016"/>
                      <a:pt x="14586" y="23904"/>
                      <a:pt x="13870" y="21918"/>
                    </a:cubicBezTo>
                    <a:cubicBezTo>
                      <a:pt x="13888" y="20182"/>
                      <a:pt x="13673" y="18464"/>
                      <a:pt x="13243" y="16782"/>
                    </a:cubicBezTo>
                    <a:lnTo>
                      <a:pt x="13243" y="16782"/>
                    </a:lnTo>
                    <a:cubicBezTo>
                      <a:pt x="13870" y="17945"/>
                      <a:pt x="14800" y="18965"/>
                      <a:pt x="15695" y="19913"/>
                    </a:cubicBezTo>
                    <a:cubicBezTo>
                      <a:pt x="15731" y="20146"/>
                      <a:pt x="15749" y="20379"/>
                      <a:pt x="15785" y="20611"/>
                    </a:cubicBezTo>
                    <a:cubicBezTo>
                      <a:pt x="15534" y="21309"/>
                      <a:pt x="15122" y="22061"/>
                      <a:pt x="15427" y="22777"/>
                    </a:cubicBezTo>
                    <a:cubicBezTo>
                      <a:pt x="15436" y="22812"/>
                      <a:pt x="15462" y="22830"/>
                      <a:pt x="15489" y="22830"/>
                    </a:cubicBezTo>
                    <a:cubicBezTo>
                      <a:pt x="15516" y="22830"/>
                      <a:pt x="15543" y="22812"/>
                      <a:pt x="15552" y="22777"/>
                    </a:cubicBezTo>
                    <a:cubicBezTo>
                      <a:pt x="15641" y="22580"/>
                      <a:pt x="15749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38"/>
                      <a:pt x="15838" y="23313"/>
                    </a:cubicBezTo>
                    <a:cubicBezTo>
                      <a:pt x="15838" y="23358"/>
                      <a:pt x="15875" y="23390"/>
                      <a:pt x="15907" y="23390"/>
                    </a:cubicBezTo>
                    <a:cubicBezTo>
                      <a:pt x="15914" y="23390"/>
                      <a:pt x="15921" y="23388"/>
                      <a:pt x="15928" y="23385"/>
                    </a:cubicBezTo>
                    <a:cubicBezTo>
                      <a:pt x="16500" y="23170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49" y="22759"/>
                      <a:pt x="17950" y="22973"/>
                    </a:cubicBezTo>
                    <a:cubicBezTo>
                      <a:pt x="17960" y="22983"/>
                      <a:pt x="17971" y="22988"/>
                      <a:pt x="17982" y="22988"/>
                    </a:cubicBezTo>
                    <a:cubicBezTo>
                      <a:pt x="18011" y="22988"/>
                      <a:pt x="18039" y="22958"/>
                      <a:pt x="18039" y="22920"/>
                    </a:cubicBezTo>
                    <a:cubicBezTo>
                      <a:pt x="18021" y="22437"/>
                      <a:pt x="17878" y="21971"/>
                      <a:pt x="17628" y="21560"/>
                    </a:cubicBezTo>
                    <a:lnTo>
                      <a:pt x="17628" y="21560"/>
                    </a:lnTo>
                    <a:lnTo>
                      <a:pt x="17681" y="21596"/>
                    </a:lnTo>
                    <a:cubicBezTo>
                      <a:pt x="17888" y="21738"/>
                      <a:pt x="18263" y="21964"/>
                      <a:pt x="18584" y="21964"/>
                    </a:cubicBezTo>
                    <a:cubicBezTo>
                      <a:pt x="18707" y="21964"/>
                      <a:pt x="18822" y="21931"/>
                      <a:pt x="18916" y="21846"/>
                    </a:cubicBezTo>
                    <a:cubicBezTo>
                      <a:pt x="19399" y="21399"/>
                      <a:pt x="18880" y="21005"/>
                      <a:pt x="18272" y="20754"/>
                    </a:cubicBezTo>
                    <a:lnTo>
                      <a:pt x="18522" y="20754"/>
                    </a:lnTo>
                    <a:cubicBezTo>
                      <a:pt x="19202" y="20683"/>
                      <a:pt x="19256" y="20110"/>
                      <a:pt x="19024" y="19591"/>
                    </a:cubicBezTo>
                    <a:cubicBezTo>
                      <a:pt x="19006" y="19564"/>
                      <a:pt x="18974" y="19551"/>
                      <a:pt x="18945" y="19551"/>
                    </a:cubicBezTo>
                    <a:cubicBezTo>
                      <a:pt x="18916" y="19551"/>
                      <a:pt x="18889" y="19564"/>
                      <a:pt x="18880" y="19591"/>
                    </a:cubicBezTo>
                    <a:cubicBezTo>
                      <a:pt x="18642" y="19939"/>
                      <a:pt x="18198" y="20039"/>
                      <a:pt x="17733" y="20039"/>
                    </a:cubicBezTo>
                    <a:cubicBezTo>
                      <a:pt x="17288" y="20039"/>
                      <a:pt x="16824" y="19948"/>
                      <a:pt x="16500" y="19896"/>
                    </a:cubicBezTo>
                    <a:cubicBezTo>
                      <a:pt x="16494" y="19894"/>
                      <a:pt x="16489" y="19893"/>
                      <a:pt x="16484" y="19893"/>
                    </a:cubicBezTo>
                    <a:cubicBezTo>
                      <a:pt x="16444" y="19893"/>
                      <a:pt x="16435" y="19951"/>
                      <a:pt x="16482" y="19967"/>
                    </a:cubicBezTo>
                    <a:cubicBezTo>
                      <a:pt x="16794" y="20097"/>
                      <a:pt x="17244" y="20193"/>
                      <a:pt x="17688" y="20193"/>
                    </a:cubicBezTo>
                    <a:cubicBezTo>
                      <a:pt x="18162" y="20193"/>
                      <a:pt x="18630" y="20084"/>
                      <a:pt x="18916" y="19788"/>
                    </a:cubicBezTo>
                    <a:lnTo>
                      <a:pt x="18916" y="19788"/>
                    </a:lnTo>
                    <a:cubicBezTo>
                      <a:pt x="19006" y="20021"/>
                      <a:pt x="19059" y="20253"/>
                      <a:pt x="18880" y="20432"/>
                    </a:cubicBezTo>
                    <a:cubicBezTo>
                      <a:pt x="18764" y="20561"/>
                      <a:pt x="18579" y="20590"/>
                      <a:pt x="18399" y="20590"/>
                    </a:cubicBezTo>
                    <a:cubicBezTo>
                      <a:pt x="18304" y="20590"/>
                      <a:pt x="18210" y="20582"/>
                      <a:pt x="18129" y="20576"/>
                    </a:cubicBezTo>
                    <a:cubicBezTo>
                      <a:pt x="17628" y="20540"/>
                      <a:pt x="17252" y="20289"/>
                      <a:pt x="16805" y="20146"/>
                    </a:cubicBezTo>
                    <a:lnTo>
                      <a:pt x="16769" y="20146"/>
                    </a:lnTo>
                    <a:cubicBezTo>
                      <a:pt x="16554" y="20003"/>
                      <a:pt x="16321" y="19931"/>
                      <a:pt x="16071" y="19896"/>
                    </a:cubicBezTo>
                    <a:lnTo>
                      <a:pt x="16071" y="19860"/>
                    </a:lnTo>
                    <a:cubicBezTo>
                      <a:pt x="16059" y="19825"/>
                      <a:pt x="16025" y="19805"/>
                      <a:pt x="15988" y="19805"/>
                    </a:cubicBezTo>
                    <a:cubicBezTo>
                      <a:pt x="15968" y="19805"/>
                      <a:pt x="15947" y="19811"/>
                      <a:pt x="15928" y="19824"/>
                    </a:cubicBezTo>
                    <a:cubicBezTo>
                      <a:pt x="15910" y="19824"/>
                      <a:pt x="15892" y="19806"/>
                      <a:pt x="15856" y="19806"/>
                    </a:cubicBezTo>
                    <a:cubicBezTo>
                      <a:pt x="15856" y="19770"/>
                      <a:pt x="15856" y="19734"/>
                      <a:pt x="15838" y="19699"/>
                    </a:cubicBezTo>
                    <a:cubicBezTo>
                      <a:pt x="15830" y="19667"/>
                      <a:pt x="15805" y="19653"/>
                      <a:pt x="15780" y="19653"/>
                    </a:cubicBezTo>
                    <a:cubicBezTo>
                      <a:pt x="15747" y="19653"/>
                      <a:pt x="15713" y="19676"/>
                      <a:pt x="15713" y="19717"/>
                    </a:cubicBezTo>
                    <a:lnTo>
                      <a:pt x="15713" y="19752"/>
                    </a:lnTo>
                    <a:cubicBezTo>
                      <a:pt x="15248" y="19233"/>
                      <a:pt x="14818" y="18697"/>
                      <a:pt x="14389" y="18142"/>
                    </a:cubicBezTo>
                    <a:cubicBezTo>
                      <a:pt x="13888" y="17480"/>
                      <a:pt x="13512" y="16728"/>
                      <a:pt x="13047" y="16012"/>
                    </a:cubicBezTo>
                    <a:lnTo>
                      <a:pt x="12993" y="15851"/>
                    </a:lnTo>
                    <a:cubicBezTo>
                      <a:pt x="12903" y="15511"/>
                      <a:pt x="12796" y="15207"/>
                      <a:pt x="12689" y="14867"/>
                    </a:cubicBezTo>
                    <a:lnTo>
                      <a:pt x="12689" y="14867"/>
                    </a:lnTo>
                    <a:cubicBezTo>
                      <a:pt x="13781" y="16558"/>
                      <a:pt x="15533" y="18233"/>
                      <a:pt x="17329" y="18233"/>
                    </a:cubicBezTo>
                    <a:cubicBezTo>
                      <a:pt x="17357" y="18233"/>
                      <a:pt x="17385" y="18232"/>
                      <a:pt x="17413" y="18231"/>
                    </a:cubicBezTo>
                    <a:cubicBezTo>
                      <a:pt x="17485" y="18231"/>
                      <a:pt x="17520" y="18142"/>
                      <a:pt x="17467" y="18088"/>
                    </a:cubicBezTo>
                    <a:cubicBezTo>
                      <a:pt x="16661" y="17229"/>
                      <a:pt x="16107" y="16030"/>
                      <a:pt x="15158" y="15296"/>
                    </a:cubicBezTo>
                    <a:cubicBezTo>
                      <a:pt x="14389" y="14688"/>
                      <a:pt x="13369" y="14348"/>
                      <a:pt x="12617" y="13740"/>
                    </a:cubicBezTo>
                    <a:cubicBezTo>
                      <a:pt x="12474" y="13543"/>
                      <a:pt x="12331" y="13364"/>
                      <a:pt x="12188" y="13185"/>
                    </a:cubicBezTo>
                    <a:cubicBezTo>
                      <a:pt x="12183" y="13180"/>
                      <a:pt x="12177" y="13178"/>
                      <a:pt x="12170" y="13178"/>
                    </a:cubicBezTo>
                    <a:cubicBezTo>
                      <a:pt x="12153" y="13178"/>
                      <a:pt x="12134" y="13194"/>
                      <a:pt x="12134" y="13221"/>
                    </a:cubicBezTo>
                    <a:cubicBezTo>
                      <a:pt x="12152" y="13256"/>
                      <a:pt x="12170" y="13292"/>
                      <a:pt x="12205" y="13328"/>
                    </a:cubicBezTo>
                    <a:cubicBezTo>
                      <a:pt x="12116" y="13239"/>
                      <a:pt x="12044" y="13149"/>
                      <a:pt x="11973" y="13042"/>
                    </a:cubicBezTo>
                    <a:cubicBezTo>
                      <a:pt x="11687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67"/>
                      <a:pt x="11740" y="11646"/>
                    </a:cubicBezTo>
                    <a:cubicBezTo>
                      <a:pt x="11919" y="11879"/>
                      <a:pt x="12152" y="12057"/>
                      <a:pt x="12420" y="12147"/>
                    </a:cubicBezTo>
                    <a:cubicBezTo>
                      <a:pt x="12430" y="12149"/>
                      <a:pt x="12439" y="12150"/>
                      <a:pt x="12448" y="12150"/>
                    </a:cubicBezTo>
                    <a:cubicBezTo>
                      <a:pt x="12509" y="12150"/>
                      <a:pt x="12559" y="12102"/>
                      <a:pt x="12528" y="12040"/>
                    </a:cubicBezTo>
                    <a:cubicBezTo>
                      <a:pt x="12241" y="11413"/>
                      <a:pt x="11687" y="10930"/>
                      <a:pt x="11007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48" y="7244"/>
                      <a:pt x="10398" y="7745"/>
                      <a:pt x="10792" y="7924"/>
                    </a:cubicBezTo>
                    <a:cubicBezTo>
                      <a:pt x="10805" y="7930"/>
                      <a:pt x="10819" y="7933"/>
                      <a:pt x="10832" y="7933"/>
                    </a:cubicBezTo>
                    <a:cubicBezTo>
                      <a:pt x="10893" y="7933"/>
                      <a:pt x="10950" y="7875"/>
                      <a:pt x="10935" y="7816"/>
                    </a:cubicBezTo>
                    <a:cubicBezTo>
                      <a:pt x="10845" y="7172"/>
                      <a:pt x="10684" y="6331"/>
                      <a:pt x="10094" y="5937"/>
                    </a:cubicBezTo>
                    <a:cubicBezTo>
                      <a:pt x="10273" y="3951"/>
                      <a:pt x="10631" y="2000"/>
                      <a:pt x="11150" y="68"/>
                    </a:cubicBezTo>
                    <a:cubicBezTo>
                      <a:pt x="11161" y="24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2"/>
              <p:cNvSpPr/>
              <p:nvPr/>
            </p:nvSpPr>
            <p:spPr>
              <a:xfrm>
                <a:off x="5213500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8"/>
                      <a:pt x="981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0" y="1435"/>
                      <a:pt x="22" y="1464"/>
                      <a:pt x="49" y="1464"/>
                    </a:cubicBezTo>
                    <a:cubicBezTo>
                      <a:pt x="56" y="1464"/>
                      <a:pt x="62" y="1463"/>
                      <a:pt x="69" y="1460"/>
                    </a:cubicBezTo>
                    <a:cubicBezTo>
                      <a:pt x="462" y="1030"/>
                      <a:pt x="785" y="565"/>
                      <a:pt x="1053" y="46"/>
                    </a:cubicBezTo>
                    <a:cubicBezTo>
                      <a:pt x="1064" y="23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2"/>
              <p:cNvSpPr/>
              <p:nvPr/>
            </p:nvSpPr>
            <p:spPr>
              <a:xfrm>
                <a:off x="5423900" y="40577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46" y="1"/>
                    </a:moveTo>
                    <a:cubicBezTo>
                      <a:pt x="25" y="1"/>
                      <a:pt x="0" y="35"/>
                      <a:pt x="28" y="48"/>
                    </a:cubicBezTo>
                    <a:cubicBezTo>
                      <a:pt x="260" y="317"/>
                      <a:pt x="529" y="567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0" y="496"/>
                      <a:pt x="350" y="227"/>
                      <a:pt x="63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2"/>
              <p:cNvSpPr/>
              <p:nvPr/>
            </p:nvSpPr>
            <p:spPr>
              <a:xfrm>
                <a:off x="5343150" y="4204600"/>
                <a:ext cx="23600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590" extrusionOk="0">
                    <a:moveTo>
                      <a:pt x="287" y="329"/>
                    </a:moveTo>
                    <a:lnTo>
                      <a:pt x="287" y="329"/>
                    </a:lnTo>
                    <a:cubicBezTo>
                      <a:pt x="520" y="598"/>
                      <a:pt x="681" y="920"/>
                      <a:pt x="734" y="1278"/>
                    </a:cubicBezTo>
                    <a:cubicBezTo>
                      <a:pt x="609" y="1099"/>
                      <a:pt x="502" y="902"/>
                      <a:pt x="430" y="687"/>
                    </a:cubicBezTo>
                    <a:cubicBezTo>
                      <a:pt x="377" y="580"/>
                      <a:pt x="341" y="455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8" y="0"/>
                      <a:pt x="19" y="17"/>
                      <a:pt x="19" y="43"/>
                    </a:cubicBezTo>
                    <a:cubicBezTo>
                      <a:pt x="1" y="79"/>
                      <a:pt x="1" y="115"/>
                      <a:pt x="37" y="132"/>
                    </a:cubicBezTo>
                    <a:cubicBezTo>
                      <a:pt x="90" y="365"/>
                      <a:pt x="180" y="598"/>
                      <a:pt x="305" y="830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8" y="1582"/>
                      <a:pt x="838" y="1590"/>
                      <a:pt x="858" y="1590"/>
                    </a:cubicBezTo>
                    <a:cubicBezTo>
                      <a:pt x="899" y="1590"/>
                      <a:pt x="943" y="1558"/>
                      <a:pt x="931" y="1510"/>
                    </a:cubicBezTo>
                    <a:cubicBezTo>
                      <a:pt x="878" y="1009"/>
                      <a:pt x="645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1" y="2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2"/>
              <p:cNvSpPr/>
              <p:nvPr/>
            </p:nvSpPr>
            <p:spPr>
              <a:xfrm>
                <a:off x="5515575" y="45804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0" y="26"/>
                      <a:pt x="29" y="41"/>
                    </a:cubicBezTo>
                    <a:cubicBezTo>
                      <a:pt x="351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2" y="645"/>
                      <a:pt x="1174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1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2"/>
              <p:cNvSpPr/>
              <p:nvPr/>
            </p:nvSpPr>
            <p:spPr>
              <a:xfrm>
                <a:off x="5324375" y="48150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2" y="125"/>
                    </a:cubicBezTo>
                    <a:cubicBezTo>
                      <a:pt x="197" y="197"/>
                      <a:pt x="36" y="304"/>
                      <a:pt x="0" y="447"/>
                    </a:cubicBezTo>
                    <a:cubicBezTo>
                      <a:pt x="0" y="465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2"/>
              <p:cNvSpPr/>
              <p:nvPr/>
            </p:nvSpPr>
            <p:spPr>
              <a:xfrm>
                <a:off x="5504650" y="46633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8" y="1"/>
                      <a:pt x="83" y="27"/>
                      <a:pt x="19" y="91"/>
                    </a:cubicBezTo>
                    <a:lnTo>
                      <a:pt x="37" y="91"/>
                    </a:lnTo>
                    <a:cubicBezTo>
                      <a:pt x="1" y="127"/>
                      <a:pt x="19" y="181"/>
                      <a:pt x="72" y="181"/>
                    </a:cubicBezTo>
                    <a:lnTo>
                      <a:pt x="341" y="181"/>
                    </a:lnTo>
                    <a:cubicBezTo>
                      <a:pt x="448" y="216"/>
                      <a:pt x="538" y="252"/>
                      <a:pt x="627" y="324"/>
                    </a:cubicBezTo>
                    <a:cubicBezTo>
                      <a:pt x="636" y="337"/>
                      <a:pt x="647" y="343"/>
                      <a:pt x="659" y="343"/>
                    </a:cubicBezTo>
                    <a:cubicBezTo>
                      <a:pt x="692" y="343"/>
                      <a:pt x="726" y="292"/>
                      <a:pt x="699" y="252"/>
                    </a:cubicBezTo>
                    <a:cubicBezTo>
                      <a:pt x="599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2"/>
              <p:cNvSpPr/>
              <p:nvPr/>
            </p:nvSpPr>
            <p:spPr>
              <a:xfrm>
                <a:off x="5130200" y="45320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72" y="169"/>
                      <a:pt x="197" y="187"/>
                      <a:pt x="287" y="241"/>
                    </a:cubicBezTo>
                    <a:cubicBezTo>
                      <a:pt x="394" y="313"/>
                      <a:pt x="484" y="402"/>
                      <a:pt x="537" y="509"/>
                    </a:cubicBezTo>
                    <a:cubicBezTo>
                      <a:pt x="543" y="527"/>
                      <a:pt x="557" y="535"/>
                      <a:pt x="573" y="535"/>
                    </a:cubicBezTo>
                    <a:cubicBezTo>
                      <a:pt x="603" y="535"/>
                      <a:pt x="639" y="503"/>
                      <a:pt x="627" y="456"/>
                    </a:cubicBezTo>
                    <a:cubicBezTo>
                      <a:pt x="591" y="330"/>
                      <a:pt x="502" y="223"/>
                      <a:pt x="412" y="134"/>
                    </a:cubicBezTo>
                    <a:cubicBezTo>
                      <a:pt x="337" y="73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2"/>
              <p:cNvSpPr/>
              <p:nvPr/>
            </p:nvSpPr>
            <p:spPr>
              <a:xfrm>
                <a:off x="5476925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8" y="5"/>
                      <a:pt x="251" y="12"/>
                    </a:cubicBezTo>
                    <a:cubicBezTo>
                      <a:pt x="54" y="388"/>
                      <a:pt x="0" y="817"/>
                      <a:pt x="108" y="1229"/>
                    </a:cubicBezTo>
                    <a:cubicBezTo>
                      <a:pt x="108" y="1264"/>
                      <a:pt x="138" y="1283"/>
                      <a:pt x="168" y="1283"/>
                    </a:cubicBezTo>
                    <a:cubicBezTo>
                      <a:pt x="185" y="1283"/>
                      <a:pt x="202" y="1278"/>
                      <a:pt x="215" y="1265"/>
                    </a:cubicBezTo>
                    <a:cubicBezTo>
                      <a:pt x="466" y="996"/>
                      <a:pt x="537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8" y="835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2"/>
              <p:cNvSpPr/>
              <p:nvPr/>
            </p:nvSpPr>
            <p:spPr>
              <a:xfrm>
                <a:off x="5354800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2" y="667"/>
                      <a:pt x="429" y="899"/>
                      <a:pt x="465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8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27"/>
                      <a:pt x="36" y="362"/>
                    </a:cubicBezTo>
                    <a:cubicBezTo>
                      <a:pt x="36" y="750"/>
                      <a:pt x="83" y="1263"/>
                      <a:pt x="446" y="1263"/>
                    </a:cubicBezTo>
                    <a:cubicBezTo>
                      <a:pt x="469" y="1263"/>
                      <a:pt x="494" y="1261"/>
                      <a:pt x="519" y="1257"/>
                    </a:cubicBezTo>
                    <a:cubicBezTo>
                      <a:pt x="555" y="1257"/>
                      <a:pt x="573" y="1239"/>
                      <a:pt x="573" y="1204"/>
                    </a:cubicBezTo>
                    <a:cubicBezTo>
                      <a:pt x="537" y="881"/>
                      <a:pt x="394" y="577"/>
                      <a:pt x="143" y="345"/>
                    </a:cubicBezTo>
                    <a:cubicBezTo>
                      <a:pt x="143" y="219"/>
                      <a:pt x="143" y="94"/>
                      <a:pt x="143" y="22"/>
                    </a:cubicBezTo>
                    <a:lnTo>
                      <a:pt x="125" y="40"/>
                    </a:lnTo>
                    <a:cubicBezTo>
                      <a:pt x="125" y="13"/>
                      <a:pt x="112" y="0"/>
                      <a:pt x="9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2"/>
              <p:cNvSpPr/>
              <p:nvPr/>
            </p:nvSpPr>
            <p:spPr>
              <a:xfrm>
                <a:off x="5262175" y="3062475"/>
                <a:ext cx="211650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0" extrusionOk="0">
                    <a:moveTo>
                      <a:pt x="2575" y="916"/>
                    </a:moveTo>
                    <a:cubicBezTo>
                      <a:pt x="2729" y="916"/>
                      <a:pt x="2953" y="1064"/>
                      <a:pt x="3079" y="1169"/>
                    </a:cubicBezTo>
                    <a:cubicBezTo>
                      <a:pt x="3759" y="1724"/>
                      <a:pt x="3777" y="2565"/>
                      <a:pt x="3777" y="3370"/>
                    </a:cubicBezTo>
                    <a:cubicBezTo>
                      <a:pt x="3741" y="3281"/>
                      <a:pt x="3723" y="3209"/>
                      <a:pt x="3687" y="3120"/>
                    </a:cubicBezTo>
                    <a:lnTo>
                      <a:pt x="3687" y="3066"/>
                    </a:lnTo>
                    <a:cubicBezTo>
                      <a:pt x="3651" y="2977"/>
                      <a:pt x="3616" y="2869"/>
                      <a:pt x="3580" y="2762"/>
                    </a:cubicBezTo>
                    <a:cubicBezTo>
                      <a:pt x="3573" y="2748"/>
                      <a:pt x="3558" y="2742"/>
                      <a:pt x="3544" y="2742"/>
                    </a:cubicBezTo>
                    <a:cubicBezTo>
                      <a:pt x="3520" y="2742"/>
                      <a:pt x="3497" y="2758"/>
                      <a:pt x="3508" y="2780"/>
                    </a:cubicBezTo>
                    <a:cubicBezTo>
                      <a:pt x="3598" y="3120"/>
                      <a:pt x="3687" y="3442"/>
                      <a:pt x="3777" y="3764"/>
                    </a:cubicBezTo>
                    <a:lnTo>
                      <a:pt x="3777" y="3800"/>
                    </a:lnTo>
                    <a:cubicBezTo>
                      <a:pt x="3419" y="3352"/>
                      <a:pt x="3079" y="2905"/>
                      <a:pt x="2774" y="2422"/>
                    </a:cubicBezTo>
                    <a:cubicBezTo>
                      <a:pt x="2578" y="2046"/>
                      <a:pt x="2452" y="1634"/>
                      <a:pt x="2417" y="1205"/>
                    </a:cubicBezTo>
                    <a:cubicBezTo>
                      <a:pt x="2394" y="990"/>
                      <a:pt x="2467" y="916"/>
                      <a:pt x="2575" y="916"/>
                    </a:cubicBezTo>
                    <a:close/>
                    <a:moveTo>
                      <a:pt x="4740" y="446"/>
                    </a:moveTo>
                    <a:cubicBezTo>
                      <a:pt x="4869" y="446"/>
                      <a:pt x="4927" y="822"/>
                      <a:pt x="4940" y="1026"/>
                    </a:cubicBezTo>
                    <a:cubicBezTo>
                      <a:pt x="4940" y="1312"/>
                      <a:pt x="4904" y="1563"/>
                      <a:pt x="4886" y="1849"/>
                    </a:cubicBezTo>
                    <a:cubicBezTo>
                      <a:pt x="4850" y="2314"/>
                      <a:pt x="4779" y="2762"/>
                      <a:pt x="4671" y="3227"/>
                    </a:cubicBezTo>
                    <a:cubicBezTo>
                      <a:pt x="4707" y="2994"/>
                      <a:pt x="4689" y="2744"/>
                      <a:pt x="4636" y="2529"/>
                    </a:cubicBezTo>
                    <a:cubicBezTo>
                      <a:pt x="4636" y="2511"/>
                      <a:pt x="4618" y="2511"/>
                      <a:pt x="4618" y="2511"/>
                    </a:cubicBezTo>
                    <a:lnTo>
                      <a:pt x="4600" y="2511"/>
                    </a:lnTo>
                    <a:cubicBezTo>
                      <a:pt x="4582" y="2511"/>
                      <a:pt x="4582" y="2511"/>
                      <a:pt x="4582" y="2529"/>
                    </a:cubicBezTo>
                    <a:cubicBezTo>
                      <a:pt x="4475" y="2780"/>
                      <a:pt x="4528" y="3209"/>
                      <a:pt x="4510" y="3478"/>
                    </a:cubicBezTo>
                    <a:cubicBezTo>
                      <a:pt x="4510" y="3585"/>
                      <a:pt x="4492" y="3692"/>
                      <a:pt x="4475" y="3800"/>
                    </a:cubicBezTo>
                    <a:cubicBezTo>
                      <a:pt x="4224" y="2780"/>
                      <a:pt x="4081" y="1634"/>
                      <a:pt x="4546" y="668"/>
                    </a:cubicBezTo>
                    <a:cubicBezTo>
                      <a:pt x="4624" y="508"/>
                      <a:pt x="4688" y="446"/>
                      <a:pt x="4740" y="446"/>
                    </a:cubicBezTo>
                    <a:close/>
                    <a:moveTo>
                      <a:pt x="1481" y="2721"/>
                    </a:moveTo>
                    <a:cubicBezTo>
                      <a:pt x="1536" y="2721"/>
                      <a:pt x="1613" y="2749"/>
                      <a:pt x="1719" y="2815"/>
                    </a:cubicBezTo>
                    <a:cubicBezTo>
                      <a:pt x="2130" y="3102"/>
                      <a:pt x="2506" y="3442"/>
                      <a:pt x="2810" y="3835"/>
                    </a:cubicBezTo>
                    <a:cubicBezTo>
                      <a:pt x="3025" y="4032"/>
                      <a:pt x="3204" y="4283"/>
                      <a:pt x="3347" y="4533"/>
                    </a:cubicBezTo>
                    <a:cubicBezTo>
                      <a:pt x="3472" y="4784"/>
                      <a:pt x="3562" y="5052"/>
                      <a:pt x="3633" y="5321"/>
                    </a:cubicBezTo>
                    <a:cubicBezTo>
                      <a:pt x="3419" y="5034"/>
                      <a:pt x="3186" y="4730"/>
                      <a:pt x="2971" y="4426"/>
                    </a:cubicBezTo>
                    <a:cubicBezTo>
                      <a:pt x="2962" y="4421"/>
                      <a:pt x="2951" y="4419"/>
                      <a:pt x="2940" y="4419"/>
                    </a:cubicBezTo>
                    <a:cubicBezTo>
                      <a:pt x="2912" y="4419"/>
                      <a:pt x="2887" y="4436"/>
                      <a:pt x="2900" y="4462"/>
                    </a:cubicBezTo>
                    <a:cubicBezTo>
                      <a:pt x="3061" y="4838"/>
                      <a:pt x="3276" y="5178"/>
                      <a:pt x="3544" y="5482"/>
                    </a:cubicBezTo>
                    <a:cubicBezTo>
                      <a:pt x="3616" y="5589"/>
                      <a:pt x="3705" y="5714"/>
                      <a:pt x="3777" y="5822"/>
                    </a:cubicBezTo>
                    <a:cubicBezTo>
                      <a:pt x="2739" y="5786"/>
                      <a:pt x="2291" y="4838"/>
                      <a:pt x="1915" y="4014"/>
                    </a:cubicBezTo>
                    <a:lnTo>
                      <a:pt x="1915" y="3997"/>
                    </a:lnTo>
                    <a:cubicBezTo>
                      <a:pt x="1808" y="3764"/>
                      <a:pt x="1665" y="3549"/>
                      <a:pt x="1522" y="3317"/>
                    </a:cubicBezTo>
                    <a:cubicBezTo>
                      <a:pt x="1382" y="3079"/>
                      <a:pt x="1286" y="2721"/>
                      <a:pt x="1481" y="2721"/>
                    </a:cubicBezTo>
                    <a:close/>
                    <a:moveTo>
                      <a:pt x="6500" y="2832"/>
                    </a:moveTo>
                    <a:cubicBezTo>
                      <a:pt x="6548" y="2832"/>
                      <a:pt x="6496" y="4179"/>
                      <a:pt x="6443" y="4337"/>
                    </a:cubicBezTo>
                    <a:cubicBezTo>
                      <a:pt x="6264" y="4999"/>
                      <a:pt x="5870" y="5571"/>
                      <a:pt x="5495" y="6144"/>
                    </a:cubicBezTo>
                    <a:cubicBezTo>
                      <a:pt x="5638" y="5679"/>
                      <a:pt x="5781" y="5231"/>
                      <a:pt x="5942" y="4802"/>
                    </a:cubicBezTo>
                    <a:cubicBezTo>
                      <a:pt x="5953" y="4770"/>
                      <a:pt x="5925" y="4744"/>
                      <a:pt x="5897" y="4744"/>
                    </a:cubicBezTo>
                    <a:cubicBezTo>
                      <a:pt x="5878" y="4744"/>
                      <a:pt x="5860" y="4755"/>
                      <a:pt x="5852" y="4784"/>
                    </a:cubicBezTo>
                    <a:cubicBezTo>
                      <a:pt x="5566" y="5446"/>
                      <a:pt x="5333" y="6144"/>
                      <a:pt x="5047" y="6824"/>
                    </a:cubicBezTo>
                    <a:cubicBezTo>
                      <a:pt x="5029" y="5697"/>
                      <a:pt x="5298" y="4569"/>
                      <a:pt x="5835" y="3567"/>
                    </a:cubicBezTo>
                    <a:lnTo>
                      <a:pt x="5817" y="3567"/>
                    </a:lnTo>
                    <a:cubicBezTo>
                      <a:pt x="5978" y="3263"/>
                      <a:pt x="6210" y="3012"/>
                      <a:pt x="6497" y="2833"/>
                    </a:cubicBezTo>
                    <a:cubicBezTo>
                      <a:pt x="6498" y="2832"/>
                      <a:pt x="6499" y="2832"/>
                      <a:pt x="6500" y="2832"/>
                    </a:cubicBezTo>
                    <a:close/>
                    <a:moveTo>
                      <a:pt x="1003" y="6341"/>
                    </a:moveTo>
                    <a:cubicBezTo>
                      <a:pt x="1450" y="6359"/>
                      <a:pt x="1844" y="6645"/>
                      <a:pt x="2166" y="6913"/>
                    </a:cubicBezTo>
                    <a:cubicBezTo>
                      <a:pt x="2667" y="7343"/>
                      <a:pt x="2971" y="7898"/>
                      <a:pt x="3383" y="8399"/>
                    </a:cubicBezTo>
                    <a:cubicBezTo>
                      <a:pt x="3061" y="8148"/>
                      <a:pt x="2721" y="7951"/>
                      <a:pt x="2399" y="7719"/>
                    </a:cubicBezTo>
                    <a:cubicBezTo>
                      <a:pt x="2388" y="7712"/>
                      <a:pt x="2379" y="7709"/>
                      <a:pt x="2370" y="7709"/>
                    </a:cubicBezTo>
                    <a:cubicBezTo>
                      <a:pt x="2334" y="7709"/>
                      <a:pt x="2316" y="7761"/>
                      <a:pt x="2345" y="7790"/>
                    </a:cubicBezTo>
                    <a:cubicBezTo>
                      <a:pt x="2739" y="8095"/>
                      <a:pt x="3150" y="8363"/>
                      <a:pt x="3526" y="8667"/>
                    </a:cubicBezTo>
                    <a:cubicBezTo>
                      <a:pt x="3580" y="8721"/>
                      <a:pt x="3616" y="8775"/>
                      <a:pt x="3669" y="8810"/>
                    </a:cubicBezTo>
                    <a:cubicBezTo>
                      <a:pt x="3578" y="8830"/>
                      <a:pt x="3487" y="8839"/>
                      <a:pt x="3397" y="8839"/>
                    </a:cubicBezTo>
                    <a:cubicBezTo>
                      <a:pt x="2418" y="8839"/>
                      <a:pt x="1485" y="7755"/>
                      <a:pt x="1092" y="6985"/>
                    </a:cubicBezTo>
                    <a:cubicBezTo>
                      <a:pt x="1039" y="6860"/>
                      <a:pt x="842" y="6341"/>
                      <a:pt x="1003" y="6341"/>
                    </a:cubicBezTo>
                    <a:close/>
                    <a:moveTo>
                      <a:pt x="7337" y="6764"/>
                    </a:moveTo>
                    <a:cubicBezTo>
                      <a:pt x="7763" y="6764"/>
                      <a:pt x="6982" y="8754"/>
                      <a:pt x="6855" y="9025"/>
                    </a:cubicBezTo>
                    <a:cubicBezTo>
                      <a:pt x="6461" y="9884"/>
                      <a:pt x="5781" y="10475"/>
                      <a:pt x="5172" y="11155"/>
                    </a:cubicBezTo>
                    <a:cubicBezTo>
                      <a:pt x="5620" y="10492"/>
                      <a:pt x="5996" y="9723"/>
                      <a:pt x="6389" y="9043"/>
                    </a:cubicBezTo>
                    <a:cubicBezTo>
                      <a:pt x="6415" y="8992"/>
                      <a:pt x="6376" y="8950"/>
                      <a:pt x="6333" y="8950"/>
                    </a:cubicBezTo>
                    <a:cubicBezTo>
                      <a:pt x="6315" y="8950"/>
                      <a:pt x="6297" y="8956"/>
                      <a:pt x="6282" y="8971"/>
                    </a:cubicBezTo>
                    <a:cubicBezTo>
                      <a:pt x="5888" y="9633"/>
                      <a:pt x="5477" y="10260"/>
                      <a:pt x="5047" y="10886"/>
                    </a:cubicBezTo>
                    <a:cubicBezTo>
                      <a:pt x="5262" y="9258"/>
                      <a:pt x="5709" y="7916"/>
                      <a:pt x="7123" y="6860"/>
                    </a:cubicBezTo>
                    <a:cubicBezTo>
                      <a:pt x="7215" y="6793"/>
                      <a:pt x="7285" y="6764"/>
                      <a:pt x="7337" y="6764"/>
                    </a:cubicBezTo>
                    <a:close/>
                    <a:moveTo>
                      <a:pt x="287" y="9795"/>
                    </a:moveTo>
                    <a:cubicBezTo>
                      <a:pt x="1057" y="9830"/>
                      <a:pt x="1790" y="10349"/>
                      <a:pt x="2345" y="10832"/>
                    </a:cubicBezTo>
                    <a:cubicBezTo>
                      <a:pt x="2828" y="11244"/>
                      <a:pt x="3097" y="11745"/>
                      <a:pt x="3419" y="12246"/>
                    </a:cubicBezTo>
                    <a:cubicBezTo>
                      <a:pt x="3061" y="11960"/>
                      <a:pt x="2667" y="11727"/>
                      <a:pt x="2399" y="11548"/>
                    </a:cubicBezTo>
                    <a:cubicBezTo>
                      <a:pt x="2390" y="11542"/>
                      <a:pt x="2381" y="11540"/>
                      <a:pt x="2373" y="11540"/>
                    </a:cubicBezTo>
                    <a:cubicBezTo>
                      <a:pt x="2330" y="11540"/>
                      <a:pt x="2300" y="11608"/>
                      <a:pt x="2345" y="11638"/>
                    </a:cubicBezTo>
                    <a:cubicBezTo>
                      <a:pt x="2721" y="11888"/>
                      <a:pt x="3061" y="12157"/>
                      <a:pt x="3383" y="12461"/>
                    </a:cubicBezTo>
                    <a:cubicBezTo>
                      <a:pt x="3454" y="12515"/>
                      <a:pt x="3508" y="12586"/>
                      <a:pt x="3562" y="12658"/>
                    </a:cubicBezTo>
                    <a:cubicBezTo>
                      <a:pt x="3491" y="12665"/>
                      <a:pt x="3422" y="12669"/>
                      <a:pt x="3355" y="12669"/>
                    </a:cubicBezTo>
                    <a:cubicBezTo>
                      <a:pt x="2469" y="12669"/>
                      <a:pt x="1871" y="12037"/>
                      <a:pt x="1289" y="11405"/>
                    </a:cubicBezTo>
                    <a:lnTo>
                      <a:pt x="1307" y="11405"/>
                    </a:lnTo>
                    <a:cubicBezTo>
                      <a:pt x="1057" y="11119"/>
                      <a:pt x="824" y="10832"/>
                      <a:pt x="609" y="10528"/>
                    </a:cubicBezTo>
                    <a:cubicBezTo>
                      <a:pt x="555" y="10439"/>
                      <a:pt x="162" y="9795"/>
                      <a:pt x="287" y="9795"/>
                    </a:cubicBezTo>
                    <a:close/>
                    <a:moveTo>
                      <a:pt x="7937" y="10876"/>
                    </a:moveTo>
                    <a:cubicBezTo>
                      <a:pt x="8103" y="10876"/>
                      <a:pt x="8192" y="11044"/>
                      <a:pt x="8107" y="11512"/>
                    </a:cubicBezTo>
                    <a:cubicBezTo>
                      <a:pt x="7982" y="12085"/>
                      <a:pt x="7749" y="12640"/>
                      <a:pt x="7409" y="13141"/>
                    </a:cubicBezTo>
                    <a:cubicBezTo>
                      <a:pt x="6890" y="13982"/>
                      <a:pt x="6139" y="14555"/>
                      <a:pt x="5351" y="15092"/>
                    </a:cubicBezTo>
                    <a:cubicBezTo>
                      <a:pt x="5870" y="14411"/>
                      <a:pt x="6353" y="13696"/>
                      <a:pt x="6783" y="12944"/>
                    </a:cubicBezTo>
                    <a:cubicBezTo>
                      <a:pt x="6808" y="12906"/>
                      <a:pt x="6771" y="12868"/>
                      <a:pt x="6734" y="12868"/>
                    </a:cubicBezTo>
                    <a:cubicBezTo>
                      <a:pt x="6719" y="12868"/>
                      <a:pt x="6704" y="12875"/>
                      <a:pt x="6694" y="12890"/>
                    </a:cubicBezTo>
                    <a:cubicBezTo>
                      <a:pt x="6192" y="13749"/>
                      <a:pt x="5584" y="14555"/>
                      <a:pt x="4886" y="15288"/>
                    </a:cubicBezTo>
                    <a:cubicBezTo>
                      <a:pt x="5190" y="14644"/>
                      <a:pt x="5405" y="13982"/>
                      <a:pt x="5709" y="13356"/>
                    </a:cubicBezTo>
                    <a:lnTo>
                      <a:pt x="5673" y="13284"/>
                    </a:lnTo>
                    <a:cubicBezTo>
                      <a:pt x="6031" y="12533"/>
                      <a:pt x="6658" y="11888"/>
                      <a:pt x="7230" y="11316"/>
                    </a:cubicBezTo>
                    <a:cubicBezTo>
                      <a:pt x="7474" y="11081"/>
                      <a:pt x="7753" y="10876"/>
                      <a:pt x="7937" y="10876"/>
                    </a:cubicBezTo>
                    <a:close/>
                    <a:moveTo>
                      <a:pt x="663" y="13280"/>
                    </a:moveTo>
                    <a:cubicBezTo>
                      <a:pt x="761" y="13280"/>
                      <a:pt x="895" y="13338"/>
                      <a:pt x="1003" y="13374"/>
                    </a:cubicBezTo>
                    <a:cubicBezTo>
                      <a:pt x="2148" y="13660"/>
                      <a:pt x="2578" y="14841"/>
                      <a:pt x="2971" y="15897"/>
                    </a:cubicBezTo>
                    <a:cubicBezTo>
                      <a:pt x="2774" y="15682"/>
                      <a:pt x="2560" y="15485"/>
                      <a:pt x="2345" y="15288"/>
                    </a:cubicBezTo>
                    <a:cubicBezTo>
                      <a:pt x="2333" y="15280"/>
                      <a:pt x="2320" y="15277"/>
                      <a:pt x="2308" y="15277"/>
                    </a:cubicBezTo>
                    <a:cubicBezTo>
                      <a:pt x="2265" y="15277"/>
                      <a:pt x="2232" y="15318"/>
                      <a:pt x="2273" y="15360"/>
                    </a:cubicBezTo>
                    <a:cubicBezTo>
                      <a:pt x="2596" y="15682"/>
                      <a:pt x="2882" y="16022"/>
                      <a:pt x="3150" y="16380"/>
                    </a:cubicBezTo>
                    <a:cubicBezTo>
                      <a:pt x="3186" y="16505"/>
                      <a:pt x="3240" y="16613"/>
                      <a:pt x="3293" y="16720"/>
                    </a:cubicBezTo>
                    <a:cubicBezTo>
                      <a:pt x="2470" y="16487"/>
                      <a:pt x="1754" y="15968"/>
                      <a:pt x="1271" y="15288"/>
                    </a:cubicBezTo>
                    <a:cubicBezTo>
                      <a:pt x="1003" y="14913"/>
                      <a:pt x="806" y="14501"/>
                      <a:pt x="663" y="14071"/>
                    </a:cubicBezTo>
                    <a:cubicBezTo>
                      <a:pt x="609" y="13893"/>
                      <a:pt x="573" y="13714"/>
                      <a:pt x="538" y="13535"/>
                    </a:cubicBezTo>
                    <a:cubicBezTo>
                      <a:pt x="502" y="13338"/>
                      <a:pt x="564" y="13280"/>
                      <a:pt x="663" y="13280"/>
                    </a:cubicBezTo>
                    <a:close/>
                    <a:moveTo>
                      <a:pt x="7754" y="15747"/>
                    </a:moveTo>
                    <a:cubicBezTo>
                      <a:pt x="7970" y="15747"/>
                      <a:pt x="7534" y="16507"/>
                      <a:pt x="7517" y="16541"/>
                    </a:cubicBezTo>
                    <a:cubicBezTo>
                      <a:pt x="7266" y="16970"/>
                      <a:pt x="6908" y="17364"/>
                      <a:pt x="6497" y="17651"/>
                    </a:cubicBezTo>
                    <a:cubicBezTo>
                      <a:pt x="6085" y="17955"/>
                      <a:pt x="5602" y="18026"/>
                      <a:pt x="5137" y="18080"/>
                    </a:cubicBezTo>
                    <a:cubicBezTo>
                      <a:pt x="5495" y="17865"/>
                      <a:pt x="5817" y="17561"/>
                      <a:pt x="6049" y="17203"/>
                    </a:cubicBezTo>
                    <a:cubicBezTo>
                      <a:pt x="6062" y="17165"/>
                      <a:pt x="6030" y="17127"/>
                      <a:pt x="5997" y="17127"/>
                    </a:cubicBezTo>
                    <a:cubicBezTo>
                      <a:pt x="5984" y="17127"/>
                      <a:pt x="5970" y="17134"/>
                      <a:pt x="5960" y="17149"/>
                    </a:cubicBezTo>
                    <a:cubicBezTo>
                      <a:pt x="5638" y="17579"/>
                      <a:pt x="5208" y="17919"/>
                      <a:pt x="4707" y="18134"/>
                    </a:cubicBezTo>
                    <a:lnTo>
                      <a:pt x="4689" y="18134"/>
                    </a:lnTo>
                    <a:cubicBezTo>
                      <a:pt x="5047" y="17776"/>
                      <a:pt x="5333" y="17382"/>
                      <a:pt x="5673" y="17024"/>
                    </a:cubicBezTo>
                    <a:cubicBezTo>
                      <a:pt x="6246" y="16452"/>
                      <a:pt x="6944" y="16022"/>
                      <a:pt x="7714" y="15754"/>
                    </a:cubicBezTo>
                    <a:cubicBezTo>
                      <a:pt x="7729" y="15749"/>
                      <a:pt x="7742" y="15747"/>
                      <a:pt x="7754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812" y="1008"/>
                      <a:pt x="3884" y="2923"/>
                      <a:pt x="4439" y="4122"/>
                    </a:cubicBezTo>
                    <a:cubicBezTo>
                      <a:pt x="4403" y="4337"/>
                      <a:pt x="4367" y="4533"/>
                      <a:pt x="4313" y="4748"/>
                    </a:cubicBezTo>
                    <a:cubicBezTo>
                      <a:pt x="4278" y="4891"/>
                      <a:pt x="4242" y="5017"/>
                      <a:pt x="4188" y="5160"/>
                    </a:cubicBezTo>
                    <a:cubicBezTo>
                      <a:pt x="4117" y="4766"/>
                      <a:pt x="4045" y="4390"/>
                      <a:pt x="3938" y="4014"/>
                    </a:cubicBezTo>
                    <a:cubicBezTo>
                      <a:pt x="4152" y="3406"/>
                      <a:pt x="3956" y="2529"/>
                      <a:pt x="3777" y="1956"/>
                    </a:cubicBezTo>
                    <a:cubicBezTo>
                      <a:pt x="3544" y="1259"/>
                      <a:pt x="3061" y="722"/>
                      <a:pt x="2309" y="650"/>
                    </a:cubicBezTo>
                    <a:cubicBezTo>
                      <a:pt x="2256" y="650"/>
                      <a:pt x="2220" y="686"/>
                      <a:pt x="2220" y="740"/>
                    </a:cubicBezTo>
                    <a:cubicBezTo>
                      <a:pt x="2202" y="2010"/>
                      <a:pt x="2846" y="3102"/>
                      <a:pt x="3759" y="3943"/>
                    </a:cubicBezTo>
                    <a:lnTo>
                      <a:pt x="3759" y="4104"/>
                    </a:lnTo>
                    <a:cubicBezTo>
                      <a:pt x="3777" y="4140"/>
                      <a:pt x="3812" y="4175"/>
                      <a:pt x="3848" y="4175"/>
                    </a:cubicBezTo>
                    <a:cubicBezTo>
                      <a:pt x="3938" y="4605"/>
                      <a:pt x="4027" y="5034"/>
                      <a:pt x="4081" y="5482"/>
                    </a:cubicBezTo>
                    <a:cubicBezTo>
                      <a:pt x="4063" y="5536"/>
                      <a:pt x="4045" y="5607"/>
                      <a:pt x="4045" y="5679"/>
                    </a:cubicBezTo>
                    <a:cubicBezTo>
                      <a:pt x="4045" y="5714"/>
                      <a:pt x="4081" y="5750"/>
                      <a:pt x="4117" y="5750"/>
                    </a:cubicBezTo>
                    <a:cubicBezTo>
                      <a:pt x="4117" y="5840"/>
                      <a:pt x="4134" y="5929"/>
                      <a:pt x="4134" y="6019"/>
                    </a:cubicBezTo>
                    <a:cubicBezTo>
                      <a:pt x="4063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4" y="5410"/>
                      <a:pt x="3794" y="5374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5" y="3148"/>
                      <a:pt x="1839" y="2432"/>
                      <a:pt x="1404" y="2432"/>
                    </a:cubicBezTo>
                    <a:cubicBezTo>
                      <a:pt x="1344" y="2432"/>
                      <a:pt x="1287" y="2445"/>
                      <a:pt x="1235" y="2475"/>
                    </a:cubicBezTo>
                    <a:cubicBezTo>
                      <a:pt x="734" y="2762"/>
                      <a:pt x="1611" y="3764"/>
                      <a:pt x="1737" y="4032"/>
                    </a:cubicBezTo>
                    <a:cubicBezTo>
                      <a:pt x="2106" y="4804"/>
                      <a:pt x="2616" y="5890"/>
                      <a:pt x="3563" y="5890"/>
                    </a:cubicBezTo>
                    <a:cubicBezTo>
                      <a:pt x="3627" y="5890"/>
                      <a:pt x="3692" y="5886"/>
                      <a:pt x="3759" y="5876"/>
                    </a:cubicBezTo>
                    <a:cubicBezTo>
                      <a:pt x="3794" y="5876"/>
                      <a:pt x="3794" y="5858"/>
                      <a:pt x="3794" y="5840"/>
                    </a:cubicBezTo>
                    <a:cubicBezTo>
                      <a:pt x="3848" y="5911"/>
                      <a:pt x="3902" y="5983"/>
                      <a:pt x="3956" y="6072"/>
                    </a:cubicBezTo>
                    <a:cubicBezTo>
                      <a:pt x="4045" y="6216"/>
                      <a:pt x="4099" y="6377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34" y="9043"/>
                      <a:pt x="3956" y="8828"/>
                      <a:pt x="3759" y="8667"/>
                    </a:cubicBezTo>
                    <a:cubicBezTo>
                      <a:pt x="3705" y="8613"/>
                      <a:pt x="3633" y="8560"/>
                      <a:pt x="3580" y="8506"/>
                    </a:cubicBezTo>
                    <a:cubicBezTo>
                      <a:pt x="3616" y="8488"/>
                      <a:pt x="3633" y="8435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70" y="6072"/>
                      <a:pt x="717" y="6108"/>
                      <a:pt x="717" y="6162"/>
                    </a:cubicBezTo>
                    <a:cubicBezTo>
                      <a:pt x="607" y="7230"/>
                      <a:pt x="2028" y="8933"/>
                      <a:pt x="3248" y="8933"/>
                    </a:cubicBezTo>
                    <a:cubicBezTo>
                      <a:pt x="3418" y="8933"/>
                      <a:pt x="3584" y="8900"/>
                      <a:pt x="3741" y="8828"/>
                    </a:cubicBezTo>
                    <a:cubicBezTo>
                      <a:pt x="3830" y="8936"/>
                      <a:pt x="3902" y="9025"/>
                      <a:pt x="3973" y="9150"/>
                    </a:cubicBezTo>
                    <a:cubicBezTo>
                      <a:pt x="4099" y="9329"/>
                      <a:pt x="4152" y="9562"/>
                      <a:pt x="4260" y="9741"/>
                    </a:cubicBezTo>
                    <a:cubicBezTo>
                      <a:pt x="4242" y="10314"/>
                      <a:pt x="4206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75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5"/>
                    </a:cubicBezTo>
                    <a:cubicBezTo>
                      <a:pt x="3973" y="12694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6"/>
                      <a:pt x="2864" y="10886"/>
                      <a:pt x="2345" y="10457"/>
                    </a:cubicBezTo>
                    <a:cubicBezTo>
                      <a:pt x="1742" y="9957"/>
                      <a:pt x="990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37" y="9526"/>
                      <a:pt x="1" y="9580"/>
                      <a:pt x="19" y="9633"/>
                    </a:cubicBezTo>
                    <a:cubicBezTo>
                      <a:pt x="144" y="10439"/>
                      <a:pt x="842" y="11119"/>
                      <a:pt x="1361" y="11691"/>
                    </a:cubicBezTo>
                    <a:cubicBezTo>
                      <a:pt x="1871" y="12279"/>
                      <a:pt x="2489" y="12747"/>
                      <a:pt x="3249" y="12747"/>
                    </a:cubicBezTo>
                    <a:cubicBezTo>
                      <a:pt x="3367" y="12747"/>
                      <a:pt x="3490" y="12736"/>
                      <a:pt x="3616" y="12711"/>
                    </a:cubicBezTo>
                    <a:cubicBezTo>
                      <a:pt x="3759" y="12944"/>
                      <a:pt x="3884" y="13177"/>
                      <a:pt x="3991" y="13409"/>
                    </a:cubicBezTo>
                    <a:cubicBezTo>
                      <a:pt x="3902" y="14573"/>
                      <a:pt x="3794" y="15736"/>
                      <a:pt x="3651" y="16899"/>
                    </a:cubicBezTo>
                    <a:cubicBezTo>
                      <a:pt x="3580" y="16720"/>
                      <a:pt x="3490" y="16559"/>
                      <a:pt x="3383" y="16398"/>
                    </a:cubicBezTo>
                    <a:cubicBezTo>
                      <a:pt x="3276" y="15646"/>
                      <a:pt x="2828" y="14823"/>
                      <a:pt x="2434" y="14233"/>
                    </a:cubicBezTo>
                    <a:cubicBezTo>
                      <a:pt x="1959" y="13529"/>
                      <a:pt x="1277" y="13015"/>
                      <a:pt x="420" y="13015"/>
                    </a:cubicBezTo>
                    <a:cubicBezTo>
                      <a:pt x="406" y="13015"/>
                      <a:pt x="391" y="13015"/>
                      <a:pt x="377" y="13016"/>
                    </a:cubicBezTo>
                    <a:cubicBezTo>
                      <a:pt x="305" y="13016"/>
                      <a:pt x="269" y="13051"/>
                      <a:pt x="269" y="13105"/>
                    </a:cubicBezTo>
                    <a:cubicBezTo>
                      <a:pt x="359" y="14698"/>
                      <a:pt x="1629" y="16756"/>
                      <a:pt x="3401" y="16792"/>
                    </a:cubicBezTo>
                    <a:cubicBezTo>
                      <a:pt x="3472" y="16988"/>
                      <a:pt x="3544" y="17203"/>
                      <a:pt x="3562" y="17436"/>
                    </a:cubicBezTo>
                    <a:cubicBezTo>
                      <a:pt x="3419" y="18563"/>
                      <a:pt x="3204" y="19673"/>
                      <a:pt x="2936" y="20782"/>
                    </a:cubicBezTo>
                    <a:cubicBezTo>
                      <a:pt x="2914" y="20836"/>
                      <a:pt x="2950" y="20870"/>
                      <a:pt x="2990" y="20870"/>
                    </a:cubicBezTo>
                    <a:cubicBezTo>
                      <a:pt x="3017" y="20870"/>
                      <a:pt x="3046" y="20854"/>
                      <a:pt x="3061" y="20818"/>
                    </a:cubicBezTo>
                    <a:cubicBezTo>
                      <a:pt x="3329" y="20120"/>
                      <a:pt x="3526" y="19404"/>
                      <a:pt x="3669" y="18671"/>
                    </a:cubicBezTo>
                    <a:cubicBezTo>
                      <a:pt x="3973" y="18563"/>
                      <a:pt x="4260" y="18456"/>
                      <a:pt x="4546" y="18331"/>
                    </a:cubicBezTo>
                    <a:cubicBezTo>
                      <a:pt x="5333" y="18241"/>
                      <a:pt x="6139" y="18223"/>
                      <a:pt x="6783" y="17651"/>
                    </a:cubicBezTo>
                    <a:cubicBezTo>
                      <a:pt x="7409" y="17096"/>
                      <a:pt x="7839" y="16362"/>
                      <a:pt x="8179" y="15557"/>
                    </a:cubicBezTo>
                    <a:cubicBezTo>
                      <a:pt x="8197" y="15485"/>
                      <a:pt x="8143" y="15414"/>
                      <a:pt x="8071" y="15414"/>
                    </a:cubicBezTo>
                    <a:lnTo>
                      <a:pt x="8125" y="15467"/>
                    </a:lnTo>
                    <a:cubicBezTo>
                      <a:pt x="7391" y="15539"/>
                      <a:pt x="6801" y="15897"/>
                      <a:pt x="6228" y="16344"/>
                    </a:cubicBezTo>
                    <a:cubicBezTo>
                      <a:pt x="5495" y="16881"/>
                      <a:pt x="5065" y="17579"/>
                      <a:pt x="4439" y="18187"/>
                    </a:cubicBezTo>
                    <a:lnTo>
                      <a:pt x="4385" y="18187"/>
                    </a:lnTo>
                    <a:cubicBezTo>
                      <a:pt x="4331" y="18187"/>
                      <a:pt x="4313" y="18241"/>
                      <a:pt x="4313" y="18277"/>
                    </a:cubicBezTo>
                    <a:cubicBezTo>
                      <a:pt x="4134" y="18366"/>
                      <a:pt x="3938" y="18438"/>
                      <a:pt x="3759" y="18492"/>
                    </a:cubicBezTo>
                    <a:cubicBezTo>
                      <a:pt x="3902" y="17794"/>
                      <a:pt x="3991" y="17078"/>
                      <a:pt x="4081" y="16362"/>
                    </a:cubicBezTo>
                    <a:cubicBezTo>
                      <a:pt x="4457" y="16112"/>
                      <a:pt x="4797" y="15825"/>
                      <a:pt x="5101" y="15485"/>
                    </a:cubicBezTo>
                    <a:lnTo>
                      <a:pt x="5119" y="15485"/>
                    </a:lnTo>
                    <a:cubicBezTo>
                      <a:pt x="7016" y="14716"/>
                      <a:pt x="8447" y="12711"/>
                      <a:pt x="8465" y="10671"/>
                    </a:cubicBezTo>
                    <a:cubicBezTo>
                      <a:pt x="8465" y="10609"/>
                      <a:pt x="8438" y="10561"/>
                      <a:pt x="8384" y="10561"/>
                    </a:cubicBezTo>
                    <a:cubicBezTo>
                      <a:pt x="8376" y="10561"/>
                      <a:pt x="8367" y="10562"/>
                      <a:pt x="8358" y="10564"/>
                    </a:cubicBezTo>
                    <a:cubicBezTo>
                      <a:pt x="7463" y="10654"/>
                      <a:pt x="6801" y="11495"/>
                      <a:pt x="6282" y="12157"/>
                    </a:cubicBezTo>
                    <a:cubicBezTo>
                      <a:pt x="5459" y="13177"/>
                      <a:pt x="5101" y="14376"/>
                      <a:pt x="4600" y="15557"/>
                    </a:cubicBezTo>
                    <a:lnTo>
                      <a:pt x="4099" y="16076"/>
                    </a:lnTo>
                    <a:cubicBezTo>
                      <a:pt x="4224" y="14751"/>
                      <a:pt x="4278" y="13427"/>
                      <a:pt x="4349" y="12157"/>
                    </a:cubicBezTo>
                    <a:cubicBezTo>
                      <a:pt x="4582" y="11924"/>
                      <a:pt x="4779" y="11674"/>
                      <a:pt x="4976" y="11423"/>
                    </a:cubicBezTo>
                    <a:cubicBezTo>
                      <a:pt x="4976" y="11458"/>
                      <a:pt x="5005" y="11477"/>
                      <a:pt x="5041" y="11477"/>
                    </a:cubicBezTo>
                    <a:cubicBezTo>
                      <a:pt x="5061" y="11477"/>
                      <a:pt x="5082" y="11471"/>
                      <a:pt x="5101" y="11459"/>
                    </a:cubicBezTo>
                    <a:cubicBezTo>
                      <a:pt x="6550" y="10260"/>
                      <a:pt x="7839" y="8399"/>
                      <a:pt x="7678" y="6430"/>
                    </a:cubicBezTo>
                    <a:cubicBezTo>
                      <a:pt x="7678" y="6360"/>
                      <a:pt x="7622" y="6312"/>
                      <a:pt x="7564" y="6312"/>
                    </a:cubicBezTo>
                    <a:cubicBezTo>
                      <a:pt x="7548" y="6312"/>
                      <a:pt x="7532" y="6315"/>
                      <a:pt x="7517" y="6323"/>
                    </a:cubicBezTo>
                    <a:cubicBezTo>
                      <a:pt x="5817" y="7325"/>
                      <a:pt x="4797" y="9150"/>
                      <a:pt x="4868" y="11119"/>
                    </a:cubicBezTo>
                    <a:lnTo>
                      <a:pt x="4367" y="11835"/>
                    </a:lnTo>
                    <a:cubicBezTo>
                      <a:pt x="4439" y="10671"/>
                      <a:pt x="4492" y="9490"/>
                      <a:pt x="4475" y="8309"/>
                    </a:cubicBezTo>
                    <a:cubicBezTo>
                      <a:pt x="4815" y="7862"/>
                      <a:pt x="5083" y="7379"/>
                      <a:pt x="5244" y="6842"/>
                    </a:cubicBezTo>
                    <a:cubicBezTo>
                      <a:pt x="6175" y="5625"/>
                      <a:pt x="7051" y="4193"/>
                      <a:pt x="6676" y="2619"/>
                    </a:cubicBezTo>
                    <a:cubicBezTo>
                      <a:pt x="6662" y="2564"/>
                      <a:pt x="6617" y="2541"/>
                      <a:pt x="6573" y="2541"/>
                    </a:cubicBezTo>
                    <a:cubicBezTo>
                      <a:pt x="6559" y="2541"/>
                      <a:pt x="6545" y="2543"/>
                      <a:pt x="6532" y="2547"/>
                    </a:cubicBezTo>
                    <a:cubicBezTo>
                      <a:pt x="5262" y="3227"/>
                      <a:pt x="4600" y="5697"/>
                      <a:pt x="4922" y="7074"/>
                    </a:cubicBezTo>
                    <a:cubicBezTo>
                      <a:pt x="4797" y="7397"/>
                      <a:pt x="4636" y="7701"/>
                      <a:pt x="4457" y="8005"/>
                    </a:cubicBezTo>
                    <a:cubicBezTo>
                      <a:pt x="4439" y="7218"/>
                      <a:pt x="4385" y="6430"/>
                      <a:pt x="4260" y="5643"/>
                    </a:cubicBezTo>
                    <a:cubicBezTo>
                      <a:pt x="4421" y="5160"/>
                      <a:pt x="4510" y="4659"/>
                      <a:pt x="4564" y="4175"/>
                    </a:cubicBezTo>
                    <a:cubicBezTo>
                      <a:pt x="4582" y="4158"/>
                      <a:pt x="4600" y="4140"/>
                      <a:pt x="4618" y="4122"/>
                    </a:cubicBezTo>
                    <a:cubicBezTo>
                      <a:pt x="4904" y="3370"/>
                      <a:pt x="5083" y="2601"/>
                      <a:pt x="5119" y="1813"/>
                    </a:cubicBezTo>
                    <a:cubicBezTo>
                      <a:pt x="5155" y="1223"/>
                      <a:pt x="5262" y="579"/>
                      <a:pt x="4958" y="60"/>
                    </a:cubicBezTo>
                    <a:cubicBezTo>
                      <a:pt x="4937" y="18"/>
                      <a:pt x="4903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2"/>
              <p:cNvSpPr/>
              <p:nvPr/>
            </p:nvSpPr>
            <p:spPr>
              <a:xfrm>
                <a:off x="4777225" y="4154125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94" y="2778"/>
                    </a:moveTo>
                    <a:cubicBezTo>
                      <a:pt x="3436" y="3118"/>
                      <a:pt x="3150" y="3511"/>
                      <a:pt x="2810" y="3869"/>
                    </a:cubicBezTo>
                    <a:cubicBezTo>
                      <a:pt x="2237" y="4442"/>
                      <a:pt x="1539" y="4871"/>
                      <a:pt x="770" y="5140"/>
                    </a:cubicBezTo>
                    <a:cubicBezTo>
                      <a:pt x="754" y="5144"/>
                      <a:pt x="741" y="5147"/>
                      <a:pt x="730" y="5147"/>
                    </a:cubicBezTo>
                    <a:cubicBezTo>
                      <a:pt x="513" y="5147"/>
                      <a:pt x="950" y="4387"/>
                      <a:pt x="967" y="4353"/>
                    </a:cubicBezTo>
                    <a:cubicBezTo>
                      <a:pt x="1217" y="3923"/>
                      <a:pt x="1575" y="3529"/>
                      <a:pt x="1987" y="3243"/>
                    </a:cubicBezTo>
                    <a:cubicBezTo>
                      <a:pt x="2398" y="2939"/>
                      <a:pt x="2881" y="2885"/>
                      <a:pt x="3347" y="2831"/>
                    </a:cubicBezTo>
                    <a:lnTo>
                      <a:pt x="3347" y="2831"/>
                    </a:lnTo>
                    <a:cubicBezTo>
                      <a:pt x="2989" y="3046"/>
                      <a:pt x="2667" y="3332"/>
                      <a:pt x="2434" y="3690"/>
                    </a:cubicBezTo>
                    <a:cubicBezTo>
                      <a:pt x="2421" y="3728"/>
                      <a:pt x="2454" y="3766"/>
                      <a:pt x="2486" y="3766"/>
                    </a:cubicBezTo>
                    <a:cubicBezTo>
                      <a:pt x="2500" y="3766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76" y="2778"/>
                    </a:cubicBezTo>
                    <a:close/>
                    <a:moveTo>
                      <a:pt x="5190" y="4191"/>
                    </a:moveTo>
                    <a:cubicBezTo>
                      <a:pt x="6013" y="4424"/>
                      <a:pt x="6729" y="4943"/>
                      <a:pt x="7212" y="5623"/>
                    </a:cubicBezTo>
                    <a:cubicBezTo>
                      <a:pt x="7481" y="5999"/>
                      <a:pt x="7677" y="6410"/>
                      <a:pt x="7821" y="6840"/>
                    </a:cubicBezTo>
                    <a:cubicBezTo>
                      <a:pt x="7874" y="7019"/>
                      <a:pt x="7910" y="7198"/>
                      <a:pt x="7946" y="7377"/>
                    </a:cubicBezTo>
                    <a:cubicBezTo>
                      <a:pt x="7982" y="7574"/>
                      <a:pt x="7919" y="7632"/>
                      <a:pt x="7821" y="7632"/>
                    </a:cubicBezTo>
                    <a:cubicBezTo>
                      <a:pt x="7722" y="7632"/>
                      <a:pt x="7588" y="7574"/>
                      <a:pt x="7481" y="7538"/>
                    </a:cubicBezTo>
                    <a:cubicBezTo>
                      <a:pt x="6335" y="7252"/>
                      <a:pt x="5906" y="6088"/>
                      <a:pt x="5512" y="5033"/>
                    </a:cubicBezTo>
                    <a:lnTo>
                      <a:pt x="5512" y="5033"/>
                    </a:lnTo>
                    <a:cubicBezTo>
                      <a:pt x="5709" y="5229"/>
                      <a:pt x="5924" y="5426"/>
                      <a:pt x="6138" y="5623"/>
                    </a:cubicBezTo>
                    <a:cubicBezTo>
                      <a:pt x="6150" y="5631"/>
                      <a:pt x="6164" y="5635"/>
                      <a:pt x="6176" y="5635"/>
                    </a:cubicBezTo>
                    <a:cubicBezTo>
                      <a:pt x="6218" y="5635"/>
                      <a:pt x="6252" y="5593"/>
                      <a:pt x="6210" y="5551"/>
                    </a:cubicBezTo>
                    <a:cubicBezTo>
                      <a:pt x="5888" y="5229"/>
                      <a:pt x="5602" y="4889"/>
                      <a:pt x="5333" y="4531"/>
                    </a:cubicBezTo>
                    <a:cubicBezTo>
                      <a:pt x="5297" y="4406"/>
                      <a:pt x="5244" y="4299"/>
                      <a:pt x="5190" y="4191"/>
                    </a:cubicBezTo>
                    <a:close/>
                    <a:moveTo>
                      <a:pt x="3597" y="5623"/>
                    </a:moveTo>
                    <a:lnTo>
                      <a:pt x="3597" y="5623"/>
                    </a:lnTo>
                    <a:cubicBezTo>
                      <a:pt x="3293" y="6267"/>
                      <a:pt x="3078" y="6929"/>
                      <a:pt x="2774" y="7556"/>
                    </a:cubicBezTo>
                    <a:lnTo>
                      <a:pt x="2756" y="7556"/>
                    </a:lnTo>
                    <a:cubicBezTo>
                      <a:pt x="2398" y="8307"/>
                      <a:pt x="1772" y="8952"/>
                      <a:pt x="1199" y="9524"/>
                    </a:cubicBezTo>
                    <a:cubicBezTo>
                      <a:pt x="944" y="9760"/>
                      <a:pt x="664" y="9967"/>
                      <a:pt x="481" y="9967"/>
                    </a:cubicBezTo>
                    <a:cubicBezTo>
                      <a:pt x="316" y="9967"/>
                      <a:pt x="229" y="9802"/>
                      <a:pt x="305" y="9345"/>
                    </a:cubicBezTo>
                    <a:cubicBezTo>
                      <a:pt x="448" y="8755"/>
                      <a:pt x="680" y="8200"/>
                      <a:pt x="1020" y="7699"/>
                    </a:cubicBezTo>
                    <a:cubicBezTo>
                      <a:pt x="1539" y="6876"/>
                      <a:pt x="2291" y="6303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4"/>
                      <a:pt x="1647" y="7896"/>
                    </a:cubicBezTo>
                    <a:cubicBezTo>
                      <a:pt x="1621" y="7934"/>
                      <a:pt x="1650" y="7972"/>
                      <a:pt x="1688" y="7972"/>
                    </a:cubicBezTo>
                    <a:cubicBezTo>
                      <a:pt x="1703" y="7972"/>
                      <a:pt x="1720" y="7965"/>
                      <a:pt x="1736" y="7949"/>
                    </a:cubicBezTo>
                    <a:cubicBezTo>
                      <a:pt x="2255" y="7108"/>
                      <a:pt x="2881" y="6339"/>
                      <a:pt x="3597" y="5623"/>
                    </a:cubicBezTo>
                    <a:close/>
                    <a:moveTo>
                      <a:pt x="5102" y="8246"/>
                    </a:moveTo>
                    <a:cubicBezTo>
                      <a:pt x="6003" y="8246"/>
                      <a:pt x="6606" y="8868"/>
                      <a:pt x="7194" y="9506"/>
                    </a:cubicBezTo>
                    <a:cubicBezTo>
                      <a:pt x="7427" y="9793"/>
                      <a:pt x="7659" y="10079"/>
                      <a:pt x="7874" y="10383"/>
                    </a:cubicBezTo>
                    <a:cubicBezTo>
                      <a:pt x="7928" y="10473"/>
                      <a:pt x="8322" y="11117"/>
                      <a:pt x="8196" y="11117"/>
                    </a:cubicBezTo>
                    <a:cubicBezTo>
                      <a:pt x="7427" y="11081"/>
                      <a:pt x="6693" y="10562"/>
                      <a:pt x="6138" y="10079"/>
                    </a:cubicBezTo>
                    <a:cubicBezTo>
                      <a:pt x="5655" y="9667"/>
                      <a:pt x="5387" y="9166"/>
                      <a:pt x="5065" y="8665"/>
                    </a:cubicBezTo>
                    <a:lnTo>
                      <a:pt x="5065" y="8665"/>
                    </a:lnTo>
                    <a:cubicBezTo>
                      <a:pt x="5423" y="8952"/>
                      <a:pt x="5816" y="9184"/>
                      <a:pt x="6085" y="9363"/>
                    </a:cubicBezTo>
                    <a:cubicBezTo>
                      <a:pt x="6093" y="9369"/>
                      <a:pt x="6102" y="9371"/>
                      <a:pt x="6110" y="9371"/>
                    </a:cubicBezTo>
                    <a:cubicBezTo>
                      <a:pt x="6153" y="9371"/>
                      <a:pt x="6183" y="9304"/>
                      <a:pt x="6138" y="9274"/>
                    </a:cubicBezTo>
                    <a:cubicBezTo>
                      <a:pt x="5763" y="9023"/>
                      <a:pt x="5423" y="8755"/>
                      <a:pt x="5100" y="8451"/>
                    </a:cubicBezTo>
                    <a:cubicBezTo>
                      <a:pt x="5029" y="8397"/>
                      <a:pt x="4975" y="8325"/>
                      <a:pt x="4922" y="8254"/>
                    </a:cubicBezTo>
                    <a:cubicBezTo>
                      <a:pt x="4983" y="8248"/>
                      <a:pt x="5043" y="8246"/>
                      <a:pt x="5102" y="8246"/>
                    </a:cubicBezTo>
                    <a:close/>
                    <a:moveTo>
                      <a:pt x="3311" y="9757"/>
                    </a:moveTo>
                    <a:lnTo>
                      <a:pt x="3311" y="9757"/>
                    </a:lnTo>
                    <a:cubicBezTo>
                      <a:pt x="2864" y="10419"/>
                      <a:pt x="2488" y="11171"/>
                      <a:pt x="2094" y="11868"/>
                    </a:cubicBezTo>
                    <a:cubicBezTo>
                      <a:pt x="2070" y="11916"/>
                      <a:pt x="2102" y="11948"/>
                      <a:pt x="2142" y="11948"/>
                    </a:cubicBezTo>
                    <a:cubicBezTo>
                      <a:pt x="2162" y="11948"/>
                      <a:pt x="2184" y="11940"/>
                      <a:pt x="2201" y="11922"/>
                    </a:cubicBezTo>
                    <a:cubicBezTo>
                      <a:pt x="2595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21" y="11654"/>
                      <a:pt x="2792" y="12996"/>
                      <a:pt x="1360" y="14052"/>
                    </a:cubicBezTo>
                    <a:cubicBezTo>
                      <a:pt x="1271" y="14118"/>
                      <a:pt x="1202" y="14148"/>
                      <a:pt x="1151" y="14148"/>
                    </a:cubicBezTo>
                    <a:cubicBezTo>
                      <a:pt x="734" y="14148"/>
                      <a:pt x="1501" y="12157"/>
                      <a:pt x="1629" y="11886"/>
                    </a:cubicBezTo>
                    <a:cubicBezTo>
                      <a:pt x="2023" y="11027"/>
                      <a:pt x="2720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8" y="12072"/>
                      <a:pt x="7014" y="13157"/>
                      <a:pt x="7391" y="13926"/>
                    </a:cubicBezTo>
                    <a:cubicBezTo>
                      <a:pt x="7445" y="14052"/>
                      <a:pt x="7642" y="14571"/>
                      <a:pt x="7498" y="14571"/>
                    </a:cubicBezTo>
                    <a:cubicBezTo>
                      <a:pt x="7051" y="14553"/>
                      <a:pt x="6639" y="14266"/>
                      <a:pt x="6317" y="13998"/>
                    </a:cubicBezTo>
                    <a:cubicBezTo>
                      <a:pt x="5816" y="13586"/>
                      <a:pt x="5512" y="13014"/>
                      <a:pt x="5100" y="12531"/>
                    </a:cubicBezTo>
                    <a:lnTo>
                      <a:pt x="5100" y="12531"/>
                    </a:lnTo>
                    <a:cubicBezTo>
                      <a:pt x="5423" y="12763"/>
                      <a:pt x="5763" y="12978"/>
                      <a:pt x="6085" y="13193"/>
                    </a:cubicBezTo>
                    <a:cubicBezTo>
                      <a:pt x="6095" y="13200"/>
                      <a:pt x="6105" y="13202"/>
                      <a:pt x="6113" y="13202"/>
                    </a:cubicBezTo>
                    <a:cubicBezTo>
                      <a:pt x="6149" y="13202"/>
                      <a:pt x="6167" y="13150"/>
                      <a:pt x="6138" y="13121"/>
                    </a:cubicBezTo>
                    <a:cubicBezTo>
                      <a:pt x="5745" y="12817"/>
                      <a:pt x="5333" y="12548"/>
                      <a:pt x="4957" y="12244"/>
                    </a:cubicBezTo>
                    <a:cubicBezTo>
                      <a:pt x="4922" y="12191"/>
                      <a:pt x="4868" y="12155"/>
                      <a:pt x="4814" y="12101"/>
                    </a:cubicBezTo>
                    <a:cubicBezTo>
                      <a:pt x="4905" y="12081"/>
                      <a:pt x="4996" y="12072"/>
                      <a:pt x="5087" y="12072"/>
                    </a:cubicBezTo>
                    <a:close/>
                    <a:moveTo>
                      <a:pt x="3436" y="14087"/>
                    </a:moveTo>
                    <a:cubicBezTo>
                      <a:pt x="3454" y="15215"/>
                      <a:pt x="3186" y="16342"/>
                      <a:pt x="2649" y="17344"/>
                    </a:cubicBezTo>
                    <a:lnTo>
                      <a:pt x="2667" y="17344"/>
                    </a:lnTo>
                    <a:cubicBezTo>
                      <a:pt x="2506" y="17631"/>
                      <a:pt x="2273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0" y="16575"/>
                    </a:cubicBezTo>
                    <a:cubicBezTo>
                      <a:pt x="2219" y="15913"/>
                      <a:pt x="2613" y="15340"/>
                      <a:pt x="2989" y="14767"/>
                    </a:cubicBezTo>
                    <a:lnTo>
                      <a:pt x="2989" y="14767"/>
                    </a:lnTo>
                    <a:cubicBezTo>
                      <a:pt x="2846" y="15233"/>
                      <a:pt x="2703" y="15680"/>
                      <a:pt x="2541" y="16110"/>
                    </a:cubicBezTo>
                    <a:cubicBezTo>
                      <a:pt x="2531" y="16142"/>
                      <a:pt x="2559" y="16168"/>
                      <a:pt x="2587" y="16168"/>
                    </a:cubicBezTo>
                    <a:cubicBezTo>
                      <a:pt x="2605" y="16168"/>
                      <a:pt x="2624" y="16156"/>
                      <a:pt x="2631" y="16128"/>
                    </a:cubicBezTo>
                    <a:cubicBezTo>
                      <a:pt x="2917" y="15465"/>
                      <a:pt x="3150" y="14767"/>
                      <a:pt x="3436" y="14087"/>
                    </a:cubicBezTo>
                    <a:close/>
                    <a:moveTo>
                      <a:pt x="4707" y="15090"/>
                    </a:moveTo>
                    <a:lnTo>
                      <a:pt x="4707" y="15090"/>
                    </a:lnTo>
                    <a:cubicBezTo>
                      <a:pt x="5745" y="15143"/>
                      <a:pt x="6192" y="16074"/>
                      <a:pt x="6568" y="16897"/>
                    </a:cubicBezTo>
                    <a:lnTo>
                      <a:pt x="6568" y="16915"/>
                    </a:lnTo>
                    <a:cubicBezTo>
                      <a:pt x="6675" y="17165"/>
                      <a:pt x="6818" y="17362"/>
                      <a:pt x="6962" y="17595"/>
                    </a:cubicBezTo>
                    <a:cubicBezTo>
                      <a:pt x="7101" y="17833"/>
                      <a:pt x="7198" y="18191"/>
                      <a:pt x="7002" y="18191"/>
                    </a:cubicBezTo>
                    <a:cubicBezTo>
                      <a:pt x="6948" y="18191"/>
                      <a:pt x="6870" y="18162"/>
                      <a:pt x="6765" y="18096"/>
                    </a:cubicBezTo>
                    <a:cubicBezTo>
                      <a:pt x="6353" y="17810"/>
                      <a:pt x="5977" y="17470"/>
                      <a:pt x="5673" y="17094"/>
                    </a:cubicBezTo>
                    <a:cubicBezTo>
                      <a:pt x="5458" y="16879"/>
                      <a:pt x="5279" y="16629"/>
                      <a:pt x="5136" y="16378"/>
                    </a:cubicBezTo>
                    <a:cubicBezTo>
                      <a:pt x="5011" y="16128"/>
                      <a:pt x="4922" y="15859"/>
                      <a:pt x="4850" y="15591"/>
                    </a:cubicBezTo>
                    <a:lnTo>
                      <a:pt x="4850" y="15591"/>
                    </a:lnTo>
                    <a:cubicBezTo>
                      <a:pt x="5083" y="15877"/>
                      <a:pt x="5297" y="16181"/>
                      <a:pt x="5530" y="16485"/>
                    </a:cubicBezTo>
                    <a:cubicBezTo>
                      <a:pt x="5535" y="16490"/>
                      <a:pt x="5542" y="16492"/>
                      <a:pt x="5550" y="16492"/>
                    </a:cubicBezTo>
                    <a:cubicBezTo>
                      <a:pt x="5571" y="16492"/>
                      <a:pt x="5597" y="16476"/>
                      <a:pt x="5584" y="16450"/>
                    </a:cubicBezTo>
                    <a:cubicBezTo>
                      <a:pt x="5423" y="16074"/>
                      <a:pt x="5208" y="15734"/>
                      <a:pt x="4939" y="15430"/>
                    </a:cubicBezTo>
                    <a:cubicBezTo>
                      <a:pt x="4868" y="15322"/>
                      <a:pt x="4778" y="15197"/>
                      <a:pt x="4707" y="15090"/>
                    </a:cubicBezTo>
                    <a:close/>
                    <a:moveTo>
                      <a:pt x="4707" y="17130"/>
                    </a:moveTo>
                    <a:cubicBezTo>
                      <a:pt x="5065" y="17559"/>
                      <a:pt x="5405" y="18006"/>
                      <a:pt x="5709" y="18490"/>
                    </a:cubicBezTo>
                    <a:cubicBezTo>
                      <a:pt x="5906" y="18865"/>
                      <a:pt x="6031" y="19277"/>
                      <a:pt x="6067" y="19707"/>
                    </a:cubicBezTo>
                    <a:cubicBezTo>
                      <a:pt x="6096" y="19927"/>
                      <a:pt x="6026" y="20003"/>
                      <a:pt x="5918" y="20003"/>
                    </a:cubicBezTo>
                    <a:cubicBezTo>
                      <a:pt x="5763" y="20003"/>
                      <a:pt x="5531" y="19848"/>
                      <a:pt x="5405" y="19742"/>
                    </a:cubicBezTo>
                    <a:cubicBezTo>
                      <a:pt x="4725" y="19188"/>
                      <a:pt x="4725" y="18347"/>
                      <a:pt x="4725" y="17541"/>
                    </a:cubicBezTo>
                    <a:lnTo>
                      <a:pt x="4725" y="17541"/>
                    </a:lnTo>
                    <a:cubicBezTo>
                      <a:pt x="4743" y="17631"/>
                      <a:pt x="4760" y="17702"/>
                      <a:pt x="4796" y="17792"/>
                    </a:cubicBezTo>
                    <a:lnTo>
                      <a:pt x="4796" y="17899"/>
                    </a:lnTo>
                    <a:lnTo>
                      <a:pt x="4814" y="17899"/>
                    </a:lnTo>
                    <a:lnTo>
                      <a:pt x="4814" y="17845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0" y="18163"/>
                      <a:pt x="4925" y="18169"/>
                      <a:pt x="4940" y="18169"/>
                    </a:cubicBezTo>
                    <a:cubicBezTo>
                      <a:pt x="4963" y="18169"/>
                      <a:pt x="4986" y="18154"/>
                      <a:pt x="4975" y="18132"/>
                    </a:cubicBezTo>
                    <a:cubicBezTo>
                      <a:pt x="4886" y="17810"/>
                      <a:pt x="4796" y="17470"/>
                      <a:pt x="4707" y="17148"/>
                    </a:cubicBezTo>
                    <a:lnTo>
                      <a:pt x="4707" y="17130"/>
                    </a:lnTo>
                    <a:close/>
                    <a:moveTo>
                      <a:pt x="4009" y="17112"/>
                    </a:moveTo>
                    <a:lnTo>
                      <a:pt x="4009" y="17112"/>
                    </a:lnTo>
                    <a:cubicBezTo>
                      <a:pt x="4277" y="18132"/>
                      <a:pt x="4403" y="19277"/>
                      <a:pt x="3937" y="20243"/>
                    </a:cubicBezTo>
                    <a:cubicBezTo>
                      <a:pt x="3860" y="20403"/>
                      <a:pt x="3796" y="20465"/>
                      <a:pt x="3744" y="20465"/>
                    </a:cubicBezTo>
                    <a:cubicBezTo>
                      <a:pt x="3614" y="20465"/>
                      <a:pt x="3556" y="20089"/>
                      <a:pt x="3544" y="19885"/>
                    </a:cubicBezTo>
                    <a:cubicBezTo>
                      <a:pt x="3544" y="19599"/>
                      <a:pt x="3579" y="19349"/>
                      <a:pt x="3597" y="19062"/>
                    </a:cubicBezTo>
                    <a:cubicBezTo>
                      <a:pt x="3633" y="18597"/>
                      <a:pt x="3705" y="18132"/>
                      <a:pt x="3812" y="17684"/>
                    </a:cubicBezTo>
                    <a:lnTo>
                      <a:pt x="3812" y="17684"/>
                    </a:lnTo>
                    <a:cubicBezTo>
                      <a:pt x="3776" y="17917"/>
                      <a:pt x="3794" y="18150"/>
                      <a:pt x="3848" y="18382"/>
                    </a:cubicBezTo>
                    <a:cubicBezTo>
                      <a:pt x="3848" y="18400"/>
                      <a:pt x="3866" y="18400"/>
                      <a:pt x="3866" y="18400"/>
                    </a:cubicBezTo>
                    <a:lnTo>
                      <a:pt x="3884" y="18400"/>
                    </a:lnTo>
                    <a:cubicBezTo>
                      <a:pt x="3902" y="18400"/>
                      <a:pt x="3902" y="18400"/>
                      <a:pt x="3902" y="18382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6"/>
                      <a:pt x="3991" y="17219"/>
                      <a:pt x="4009" y="17112"/>
                    </a:cubicBezTo>
                    <a:close/>
                    <a:moveTo>
                      <a:pt x="5476" y="1"/>
                    </a:moveTo>
                    <a:cubicBezTo>
                      <a:pt x="5452" y="1"/>
                      <a:pt x="5429" y="12"/>
                      <a:pt x="5423" y="40"/>
                    </a:cubicBezTo>
                    <a:cubicBezTo>
                      <a:pt x="5154" y="738"/>
                      <a:pt x="4939" y="1471"/>
                      <a:pt x="4796" y="2205"/>
                    </a:cubicBezTo>
                    <a:cubicBezTo>
                      <a:pt x="4492" y="2295"/>
                      <a:pt x="4206" y="2420"/>
                      <a:pt x="3937" y="2545"/>
                    </a:cubicBezTo>
                    <a:cubicBezTo>
                      <a:pt x="3132" y="2617"/>
                      <a:pt x="2345" y="2652"/>
                      <a:pt x="1700" y="3207"/>
                    </a:cubicBezTo>
                    <a:cubicBezTo>
                      <a:pt x="1056" y="3762"/>
                      <a:pt x="645" y="4514"/>
                      <a:pt x="287" y="5301"/>
                    </a:cubicBezTo>
                    <a:cubicBezTo>
                      <a:pt x="269" y="5373"/>
                      <a:pt x="322" y="5444"/>
                      <a:pt x="394" y="5444"/>
                    </a:cubicBezTo>
                    <a:lnTo>
                      <a:pt x="358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0"/>
                      <a:pt x="3418" y="3315"/>
                      <a:pt x="4045" y="2724"/>
                    </a:cubicBezTo>
                    <a:lnTo>
                      <a:pt x="4080" y="2724"/>
                    </a:lnTo>
                    <a:cubicBezTo>
                      <a:pt x="4134" y="2706"/>
                      <a:pt x="4170" y="2670"/>
                      <a:pt x="4170" y="2617"/>
                    </a:cubicBezTo>
                    <a:cubicBezTo>
                      <a:pt x="4349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82" y="3100"/>
                      <a:pt x="4474" y="3816"/>
                      <a:pt x="4403" y="4531"/>
                    </a:cubicBezTo>
                    <a:cubicBezTo>
                      <a:pt x="4027" y="4782"/>
                      <a:pt x="3669" y="5068"/>
                      <a:pt x="3383" y="5408"/>
                    </a:cubicBezTo>
                    <a:lnTo>
                      <a:pt x="3365" y="5408"/>
                    </a:lnTo>
                    <a:cubicBezTo>
                      <a:pt x="1468" y="6178"/>
                      <a:pt x="36" y="8182"/>
                      <a:pt x="0" y="10240"/>
                    </a:cubicBezTo>
                    <a:cubicBezTo>
                      <a:pt x="0" y="10294"/>
                      <a:pt x="54" y="10347"/>
                      <a:pt x="108" y="10347"/>
                    </a:cubicBezTo>
                    <a:cubicBezTo>
                      <a:pt x="1020" y="10258"/>
                      <a:pt x="1683" y="9399"/>
                      <a:pt x="2201" y="8737"/>
                    </a:cubicBezTo>
                    <a:cubicBezTo>
                      <a:pt x="3025" y="7717"/>
                      <a:pt x="3383" y="6518"/>
                      <a:pt x="3884" y="5337"/>
                    </a:cubicBezTo>
                    <a:lnTo>
                      <a:pt x="4385" y="4818"/>
                    </a:lnTo>
                    <a:lnTo>
                      <a:pt x="4385" y="4818"/>
                    </a:lnTo>
                    <a:cubicBezTo>
                      <a:pt x="4259" y="6142"/>
                      <a:pt x="4206" y="7466"/>
                      <a:pt x="4116" y="8755"/>
                    </a:cubicBezTo>
                    <a:cubicBezTo>
                      <a:pt x="3902" y="8969"/>
                      <a:pt x="3687" y="9220"/>
                      <a:pt x="3508" y="9471"/>
                    </a:cubicBezTo>
                    <a:cubicBezTo>
                      <a:pt x="3496" y="9436"/>
                      <a:pt x="3462" y="9416"/>
                      <a:pt x="3430" y="9416"/>
                    </a:cubicBezTo>
                    <a:cubicBezTo>
                      <a:pt x="3412" y="9416"/>
                      <a:pt x="3395" y="9422"/>
                      <a:pt x="3383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54" y="14582"/>
                      <a:pt x="917" y="14582"/>
                    </a:cubicBezTo>
                    <a:cubicBezTo>
                      <a:pt x="934" y="14582"/>
                      <a:pt x="951" y="14578"/>
                      <a:pt x="967" y="14571"/>
                    </a:cubicBezTo>
                    <a:cubicBezTo>
                      <a:pt x="2667" y="13569"/>
                      <a:pt x="3687" y="11725"/>
                      <a:pt x="3615" y="9757"/>
                    </a:cubicBezTo>
                    <a:lnTo>
                      <a:pt x="4098" y="9041"/>
                    </a:lnTo>
                    <a:lnTo>
                      <a:pt x="4098" y="9041"/>
                    </a:lnTo>
                    <a:cubicBezTo>
                      <a:pt x="4027" y="10204"/>
                      <a:pt x="3973" y="11385"/>
                      <a:pt x="4009" y="12566"/>
                    </a:cubicBezTo>
                    <a:cubicBezTo>
                      <a:pt x="3669" y="13014"/>
                      <a:pt x="3400" y="13497"/>
                      <a:pt x="3221" y="14034"/>
                    </a:cubicBezTo>
                    <a:cubicBezTo>
                      <a:pt x="2291" y="15251"/>
                      <a:pt x="1414" y="16682"/>
                      <a:pt x="1790" y="18257"/>
                    </a:cubicBezTo>
                    <a:cubicBezTo>
                      <a:pt x="1802" y="18305"/>
                      <a:pt x="1846" y="18329"/>
                      <a:pt x="1889" y="18329"/>
                    </a:cubicBezTo>
                    <a:cubicBezTo>
                      <a:pt x="1911" y="18329"/>
                      <a:pt x="1933" y="18323"/>
                      <a:pt x="1951" y="18311"/>
                    </a:cubicBezTo>
                    <a:cubicBezTo>
                      <a:pt x="3221" y="17649"/>
                      <a:pt x="3884" y="15179"/>
                      <a:pt x="3544" y="13801"/>
                    </a:cubicBezTo>
                    <a:cubicBezTo>
                      <a:pt x="3687" y="13479"/>
                      <a:pt x="3830" y="13175"/>
                      <a:pt x="4009" y="12871"/>
                    </a:cubicBezTo>
                    <a:cubicBezTo>
                      <a:pt x="4027" y="13658"/>
                      <a:pt x="4098" y="14445"/>
                      <a:pt x="4206" y="15233"/>
                    </a:cubicBezTo>
                    <a:cubicBezTo>
                      <a:pt x="4063" y="15716"/>
                      <a:pt x="3955" y="16199"/>
                      <a:pt x="3919" y="16700"/>
                    </a:cubicBezTo>
                    <a:cubicBezTo>
                      <a:pt x="3884" y="16718"/>
                      <a:pt x="3866" y="16736"/>
                      <a:pt x="3848" y="16754"/>
                    </a:cubicBezTo>
                    <a:cubicBezTo>
                      <a:pt x="3561" y="17505"/>
                      <a:pt x="3400" y="18275"/>
                      <a:pt x="3347" y="19062"/>
                    </a:cubicBezTo>
                    <a:cubicBezTo>
                      <a:pt x="3311" y="19653"/>
                      <a:pt x="3221" y="20297"/>
                      <a:pt x="3508" y="20816"/>
                    </a:cubicBezTo>
                    <a:cubicBezTo>
                      <a:pt x="3529" y="20858"/>
                      <a:pt x="3562" y="20875"/>
                      <a:pt x="3597" y="20875"/>
                    </a:cubicBezTo>
                    <a:cubicBezTo>
                      <a:pt x="3621" y="20875"/>
                      <a:pt x="3647" y="20867"/>
                      <a:pt x="3669" y="20852"/>
                    </a:cubicBezTo>
                    <a:cubicBezTo>
                      <a:pt x="4653" y="19868"/>
                      <a:pt x="4599" y="17953"/>
                      <a:pt x="4045" y="16754"/>
                    </a:cubicBezTo>
                    <a:cubicBezTo>
                      <a:pt x="4063" y="16539"/>
                      <a:pt x="4098" y="16324"/>
                      <a:pt x="4152" y="16128"/>
                    </a:cubicBezTo>
                    <a:cubicBezTo>
                      <a:pt x="4188" y="15984"/>
                      <a:pt x="4242" y="15859"/>
                      <a:pt x="4277" y="15716"/>
                    </a:cubicBezTo>
                    <a:cubicBezTo>
                      <a:pt x="4349" y="16110"/>
                      <a:pt x="4438" y="16485"/>
                      <a:pt x="4528" y="16861"/>
                    </a:cubicBezTo>
                    <a:cubicBezTo>
                      <a:pt x="4313" y="17470"/>
                      <a:pt x="4510" y="18347"/>
                      <a:pt x="4689" y="18919"/>
                    </a:cubicBezTo>
                    <a:cubicBezTo>
                      <a:pt x="4922" y="19617"/>
                      <a:pt x="5405" y="20154"/>
                      <a:pt x="6156" y="20225"/>
                    </a:cubicBezTo>
                    <a:cubicBezTo>
                      <a:pt x="6210" y="20225"/>
                      <a:pt x="6246" y="20190"/>
                      <a:pt x="6246" y="20136"/>
                    </a:cubicBezTo>
                    <a:cubicBezTo>
                      <a:pt x="6282" y="18865"/>
                      <a:pt x="5619" y="17774"/>
                      <a:pt x="4707" y="16915"/>
                    </a:cubicBezTo>
                    <a:lnTo>
                      <a:pt x="4707" y="16772"/>
                    </a:lnTo>
                    <a:cubicBezTo>
                      <a:pt x="4707" y="16718"/>
                      <a:pt x="4671" y="16700"/>
                      <a:pt x="4617" y="16700"/>
                    </a:cubicBezTo>
                    <a:cubicBezTo>
                      <a:pt x="4528" y="16271"/>
                      <a:pt x="4456" y="15841"/>
                      <a:pt x="4403" y="15394"/>
                    </a:cubicBezTo>
                    <a:cubicBezTo>
                      <a:pt x="4403" y="15340"/>
                      <a:pt x="4420" y="15269"/>
                      <a:pt x="4420" y="15197"/>
                    </a:cubicBezTo>
                    <a:cubicBezTo>
                      <a:pt x="4420" y="15161"/>
                      <a:pt x="4403" y="15125"/>
                      <a:pt x="4367" y="15125"/>
                    </a:cubicBezTo>
                    <a:cubicBezTo>
                      <a:pt x="4367" y="15036"/>
                      <a:pt x="4349" y="14946"/>
                      <a:pt x="4331" y="14857"/>
                    </a:cubicBezTo>
                    <a:lnTo>
                      <a:pt x="4331" y="14857"/>
                    </a:lnTo>
                    <a:cubicBezTo>
                      <a:pt x="4420" y="14982"/>
                      <a:pt x="4510" y="15125"/>
                      <a:pt x="4599" y="15233"/>
                    </a:cubicBezTo>
                    <a:lnTo>
                      <a:pt x="4725" y="15412"/>
                    </a:lnTo>
                    <a:cubicBezTo>
                      <a:pt x="4689" y="15412"/>
                      <a:pt x="4671" y="15447"/>
                      <a:pt x="4671" y="15501"/>
                    </a:cubicBezTo>
                    <a:cubicBezTo>
                      <a:pt x="4778" y="16342"/>
                      <a:pt x="5244" y="16933"/>
                      <a:pt x="5816" y="17523"/>
                    </a:cubicBezTo>
                    <a:cubicBezTo>
                      <a:pt x="6022" y="17729"/>
                      <a:pt x="6648" y="18439"/>
                      <a:pt x="7075" y="18439"/>
                    </a:cubicBezTo>
                    <a:cubicBezTo>
                      <a:pt x="7130" y="18439"/>
                      <a:pt x="7183" y="18427"/>
                      <a:pt x="7230" y="18400"/>
                    </a:cubicBezTo>
                    <a:cubicBezTo>
                      <a:pt x="7731" y="18114"/>
                      <a:pt x="6872" y="17112"/>
                      <a:pt x="6729" y="16825"/>
                    </a:cubicBezTo>
                    <a:cubicBezTo>
                      <a:pt x="6377" y="16070"/>
                      <a:pt x="5867" y="14985"/>
                      <a:pt x="4905" y="14985"/>
                    </a:cubicBezTo>
                    <a:cubicBezTo>
                      <a:pt x="4841" y="14985"/>
                      <a:pt x="4775" y="14990"/>
                      <a:pt x="4707" y="15000"/>
                    </a:cubicBezTo>
                    <a:cubicBezTo>
                      <a:pt x="4689" y="15000"/>
                      <a:pt x="4671" y="15018"/>
                      <a:pt x="4671" y="15036"/>
                    </a:cubicBezTo>
                    <a:cubicBezTo>
                      <a:pt x="4617" y="14964"/>
                      <a:pt x="4564" y="14875"/>
                      <a:pt x="4528" y="14803"/>
                    </a:cubicBezTo>
                    <a:cubicBezTo>
                      <a:pt x="4420" y="14660"/>
                      <a:pt x="4367" y="14499"/>
                      <a:pt x="4277" y="14356"/>
                    </a:cubicBezTo>
                    <a:cubicBezTo>
                      <a:pt x="4206" y="13443"/>
                      <a:pt x="4170" y="12531"/>
                      <a:pt x="4206" y="11618"/>
                    </a:cubicBezTo>
                    <a:lnTo>
                      <a:pt x="4206" y="11618"/>
                    </a:lnTo>
                    <a:cubicBezTo>
                      <a:pt x="4349" y="11833"/>
                      <a:pt x="4510" y="12030"/>
                      <a:pt x="4725" y="12208"/>
                    </a:cubicBezTo>
                    <a:cubicBezTo>
                      <a:pt x="4778" y="12262"/>
                      <a:pt x="4832" y="12316"/>
                      <a:pt x="4904" y="12370"/>
                    </a:cubicBezTo>
                    <a:cubicBezTo>
                      <a:pt x="4850" y="12387"/>
                      <a:pt x="4832" y="12441"/>
                      <a:pt x="4850" y="12477"/>
                    </a:cubicBezTo>
                    <a:cubicBezTo>
                      <a:pt x="5279" y="13533"/>
                      <a:pt x="6461" y="14767"/>
                      <a:pt x="7659" y="14803"/>
                    </a:cubicBezTo>
                    <a:cubicBezTo>
                      <a:pt x="7713" y="14803"/>
                      <a:pt x="7749" y="14750"/>
                      <a:pt x="7767" y="14696"/>
                    </a:cubicBezTo>
                    <a:cubicBezTo>
                      <a:pt x="7877" y="13628"/>
                      <a:pt x="6442" y="11925"/>
                      <a:pt x="5230" y="11925"/>
                    </a:cubicBezTo>
                    <a:cubicBezTo>
                      <a:pt x="5062" y="11925"/>
                      <a:pt x="4898" y="11957"/>
                      <a:pt x="4743" y="12030"/>
                    </a:cubicBezTo>
                    <a:cubicBezTo>
                      <a:pt x="4653" y="11940"/>
                      <a:pt x="4564" y="11833"/>
                      <a:pt x="4492" y="11725"/>
                    </a:cubicBezTo>
                    <a:cubicBezTo>
                      <a:pt x="4367" y="11528"/>
                      <a:pt x="4313" y="11314"/>
                      <a:pt x="4206" y="11117"/>
                    </a:cubicBezTo>
                    <a:cubicBezTo>
                      <a:pt x="4224" y="10544"/>
                      <a:pt x="4259" y="9972"/>
                      <a:pt x="4295" y="9399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599" y="8307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38" y="10419"/>
                    </a:cubicBezTo>
                    <a:cubicBezTo>
                      <a:pt x="6724" y="10918"/>
                      <a:pt x="7492" y="11352"/>
                      <a:pt x="8282" y="11352"/>
                    </a:cubicBezTo>
                    <a:cubicBezTo>
                      <a:pt x="8313" y="11352"/>
                      <a:pt x="8344" y="11351"/>
                      <a:pt x="8375" y="11350"/>
                    </a:cubicBezTo>
                    <a:cubicBezTo>
                      <a:pt x="8429" y="11350"/>
                      <a:pt x="8465" y="11296"/>
                      <a:pt x="8465" y="11242"/>
                    </a:cubicBezTo>
                    <a:cubicBezTo>
                      <a:pt x="8322" y="10437"/>
                      <a:pt x="7642" y="9757"/>
                      <a:pt x="7123" y="9166"/>
                    </a:cubicBezTo>
                    <a:cubicBezTo>
                      <a:pt x="6597" y="8594"/>
                      <a:pt x="5990" y="8128"/>
                      <a:pt x="5223" y="8128"/>
                    </a:cubicBezTo>
                    <a:cubicBezTo>
                      <a:pt x="5103" y="8128"/>
                      <a:pt x="4978" y="8140"/>
                      <a:pt x="4850" y="8164"/>
                    </a:cubicBezTo>
                    <a:cubicBezTo>
                      <a:pt x="4707" y="7932"/>
                      <a:pt x="4582" y="7699"/>
                      <a:pt x="4474" y="7448"/>
                    </a:cubicBezTo>
                    <a:cubicBezTo>
                      <a:pt x="4564" y="6285"/>
                      <a:pt x="4671" y="5122"/>
                      <a:pt x="4832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90" y="5229"/>
                      <a:pt x="5637" y="6035"/>
                      <a:pt x="6031" y="6625"/>
                    </a:cubicBezTo>
                    <a:cubicBezTo>
                      <a:pt x="6506" y="7329"/>
                      <a:pt x="7190" y="7860"/>
                      <a:pt x="8063" y="7860"/>
                    </a:cubicBezTo>
                    <a:cubicBezTo>
                      <a:pt x="8078" y="7860"/>
                      <a:pt x="8092" y="7860"/>
                      <a:pt x="8107" y="7860"/>
                    </a:cubicBezTo>
                    <a:cubicBezTo>
                      <a:pt x="8161" y="7860"/>
                      <a:pt x="8214" y="7806"/>
                      <a:pt x="8214" y="7753"/>
                    </a:cubicBezTo>
                    <a:cubicBezTo>
                      <a:pt x="8125" y="6178"/>
                      <a:pt x="6836" y="4120"/>
                      <a:pt x="5083" y="4084"/>
                    </a:cubicBezTo>
                    <a:cubicBezTo>
                      <a:pt x="4993" y="3869"/>
                      <a:pt x="4939" y="3655"/>
                      <a:pt x="4904" y="3440"/>
                    </a:cubicBezTo>
                    <a:cubicBezTo>
                      <a:pt x="5065" y="2312"/>
                      <a:pt x="5279" y="1185"/>
                      <a:pt x="5548" y="76"/>
                    </a:cubicBezTo>
                    <a:cubicBezTo>
                      <a:pt x="5559" y="31"/>
                      <a:pt x="5515" y="1"/>
                      <a:pt x="547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2"/>
              <p:cNvSpPr/>
              <p:nvPr/>
            </p:nvSpPr>
            <p:spPr>
              <a:xfrm>
                <a:off x="5516950" y="2790425"/>
                <a:ext cx="548750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7" extrusionOk="0">
                    <a:moveTo>
                      <a:pt x="12340" y="956"/>
                    </a:moveTo>
                    <a:lnTo>
                      <a:pt x="12340" y="974"/>
                    </a:lnTo>
                    <a:cubicBezTo>
                      <a:pt x="12347" y="971"/>
                      <a:pt x="12354" y="969"/>
                      <a:pt x="12360" y="969"/>
                    </a:cubicBezTo>
                    <a:cubicBezTo>
                      <a:pt x="12488" y="969"/>
                      <a:pt x="12357" y="1657"/>
                      <a:pt x="12340" y="1726"/>
                    </a:cubicBezTo>
                    <a:cubicBezTo>
                      <a:pt x="12250" y="2030"/>
                      <a:pt x="12107" y="2334"/>
                      <a:pt x="11910" y="2620"/>
                    </a:cubicBezTo>
                    <a:cubicBezTo>
                      <a:pt x="11660" y="3014"/>
                      <a:pt x="11320" y="3354"/>
                      <a:pt x="10926" y="3605"/>
                    </a:cubicBezTo>
                    <a:cubicBezTo>
                      <a:pt x="11355" y="3265"/>
                      <a:pt x="11713" y="2835"/>
                      <a:pt x="12000" y="2370"/>
                    </a:cubicBezTo>
                    <a:cubicBezTo>
                      <a:pt x="12161" y="2119"/>
                      <a:pt x="12250" y="1851"/>
                      <a:pt x="12268" y="1565"/>
                    </a:cubicBezTo>
                    <a:cubicBezTo>
                      <a:pt x="12286" y="1368"/>
                      <a:pt x="12304" y="1171"/>
                      <a:pt x="12340" y="956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7" y="443"/>
                      <a:pt x="9262" y="652"/>
                    </a:cubicBezTo>
                    <a:cubicBezTo>
                      <a:pt x="9978" y="1582"/>
                      <a:pt x="10067" y="2602"/>
                      <a:pt x="9942" y="3712"/>
                    </a:cubicBezTo>
                    <a:cubicBezTo>
                      <a:pt x="9888" y="3569"/>
                      <a:pt x="9817" y="3426"/>
                      <a:pt x="9709" y="3318"/>
                    </a:cubicBezTo>
                    <a:cubicBezTo>
                      <a:pt x="9697" y="3300"/>
                      <a:pt x="9681" y="3292"/>
                      <a:pt x="9665" y="3292"/>
                    </a:cubicBezTo>
                    <a:cubicBezTo>
                      <a:pt x="9634" y="3292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9" y="3068"/>
                      <a:pt x="9244" y="2710"/>
                      <a:pt x="8975" y="2388"/>
                    </a:cubicBezTo>
                    <a:cubicBezTo>
                      <a:pt x="8850" y="2119"/>
                      <a:pt x="8779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110" y="453"/>
                    </a:moveTo>
                    <a:cubicBezTo>
                      <a:pt x="12380" y="453"/>
                      <a:pt x="12159" y="1045"/>
                      <a:pt x="12143" y="1171"/>
                    </a:cubicBezTo>
                    <a:cubicBezTo>
                      <a:pt x="12089" y="1779"/>
                      <a:pt x="11874" y="2352"/>
                      <a:pt x="11499" y="2799"/>
                    </a:cubicBezTo>
                    <a:cubicBezTo>
                      <a:pt x="11266" y="3068"/>
                      <a:pt x="11015" y="3318"/>
                      <a:pt x="10747" y="3551"/>
                    </a:cubicBezTo>
                    <a:cubicBezTo>
                      <a:pt x="10658" y="3622"/>
                      <a:pt x="10586" y="3694"/>
                      <a:pt x="10497" y="3766"/>
                    </a:cubicBezTo>
                    <a:cubicBezTo>
                      <a:pt x="10819" y="3211"/>
                      <a:pt x="11051" y="2602"/>
                      <a:pt x="11177" y="1958"/>
                    </a:cubicBezTo>
                    <a:lnTo>
                      <a:pt x="11177" y="1958"/>
                    </a:lnTo>
                    <a:lnTo>
                      <a:pt x="11159" y="1976"/>
                    </a:lnTo>
                    <a:cubicBezTo>
                      <a:pt x="11194" y="1761"/>
                      <a:pt x="11194" y="1565"/>
                      <a:pt x="11177" y="1350"/>
                    </a:cubicBezTo>
                    <a:cubicBezTo>
                      <a:pt x="11373" y="1010"/>
                      <a:pt x="11552" y="652"/>
                      <a:pt x="11964" y="491"/>
                    </a:cubicBezTo>
                    <a:cubicBezTo>
                      <a:pt x="12024" y="464"/>
                      <a:pt x="12072" y="453"/>
                      <a:pt x="12110" y="453"/>
                    </a:cubicBezTo>
                    <a:close/>
                    <a:moveTo>
                      <a:pt x="13437" y="1721"/>
                    </a:moveTo>
                    <a:cubicBezTo>
                      <a:pt x="13507" y="1721"/>
                      <a:pt x="13577" y="1723"/>
                      <a:pt x="13646" y="1726"/>
                    </a:cubicBezTo>
                    <a:lnTo>
                      <a:pt x="13646" y="1744"/>
                    </a:lnTo>
                    <a:cubicBezTo>
                      <a:pt x="13861" y="1744"/>
                      <a:pt x="13789" y="1779"/>
                      <a:pt x="13682" y="1958"/>
                    </a:cubicBezTo>
                    <a:cubicBezTo>
                      <a:pt x="13574" y="2137"/>
                      <a:pt x="13449" y="2370"/>
                      <a:pt x="13324" y="2567"/>
                    </a:cubicBezTo>
                    <a:cubicBezTo>
                      <a:pt x="12823" y="3318"/>
                      <a:pt x="11874" y="3587"/>
                      <a:pt x="11051" y="3927"/>
                    </a:cubicBezTo>
                    <a:lnTo>
                      <a:pt x="11033" y="3927"/>
                    </a:lnTo>
                    <a:cubicBezTo>
                      <a:pt x="11020" y="3886"/>
                      <a:pt x="10986" y="3866"/>
                      <a:pt x="10948" y="3866"/>
                    </a:cubicBezTo>
                    <a:cubicBezTo>
                      <a:pt x="10935" y="3866"/>
                      <a:pt x="10922" y="3869"/>
                      <a:pt x="10908" y="3873"/>
                    </a:cubicBezTo>
                    <a:lnTo>
                      <a:pt x="10908" y="3819"/>
                    </a:lnTo>
                    <a:cubicBezTo>
                      <a:pt x="11588" y="3426"/>
                      <a:pt x="12107" y="2799"/>
                      <a:pt x="12376" y="2066"/>
                    </a:cubicBezTo>
                    <a:cubicBezTo>
                      <a:pt x="12663" y="1778"/>
                      <a:pt x="13053" y="1721"/>
                      <a:pt x="13437" y="1721"/>
                    </a:cubicBezTo>
                    <a:close/>
                    <a:moveTo>
                      <a:pt x="12805" y="3282"/>
                    </a:moveTo>
                    <a:cubicBezTo>
                      <a:pt x="12805" y="3300"/>
                      <a:pt x="12823" y="3300"/>
                      <a:pt x="12841" y="3300"/>
                    </a:cubicBezTo>
                    <a:cubicBezTo>
                      <a:pt x="13091" y="3300"/>
                      <a:pt x="13342" y="3336"/>
                      <a:pt x="13574" y="3390"/>
                    </a:cubicBezTo>
                    <a:cubicBezTo>
                      <a:pt x="13625" y="3407"/>
                      <a:pt x="14252" y="3824"/>
                      <a:pt x="14033" y="3824"/>
                    </a:cubicBezTo>
                    <a:cubicBezTo>
                      <a:pt x="14020" y="3824"/>
                      <a:pt x="14005" y="3822"/>
                      <a:pt x="13986" y="3819"/>
                    </a:cubicBezTo>
                    <a:cubicBezTo>
                      <a:pt x="13825" y="3819"/>
                      <a:pt x="13646" y="3819"/>
                      <a:pt x="13485" y="3855"/>
                    </a:cubicBezTo>
                    <a:cubicBezTo>
                      <a:pt x="12912" y="3931"/>
                      <a:pt x="12430" y="4098"/>
                      <a:pt x="11923" y="4098"/>
                    </a:cubicBezTo>
                    <a:cubicBezTo>
                      <a:pt x="11717" y="4098"/>
                      <a:pt x="11506" y="4071"/>
                      <a:pt x="11284" y="3998"/>
                    </a:cubicBezTo>
                    <a:cubicBezTo>
                      <a:pt x="11821" y="3837"/>
                      <a:pt x="12322" y="3587"/>
                      <a:pt x="12805" y="3282"/>
                    </a:cubicBezTo>
                    <a:close/>
                    <a:moveTo>
                      <a:pt x="10703" y="216"/>
                    </a:moveTo>
                    <a:cubicBezTo>
                      <a:pt x="10736" y="216"/>
                      <a:pt x="10759" y="244"/>
                      <a:pt x="10765" y="312"/>
                    </a:cubicBezTo>
                    <a:cubicBezTo>
                      <a:pt x="10783" y="473"/>
                      <a:pt x="10819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8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1" y="3998"/>
                      <a:pt x="10085" y="4231"/>
                    </a:cubicBezTo>
                    <a:cubicBezTo>
                      <a:pt x="10068" y="4076"/>
                      <a:pt x="10034" y="3938"/>
                      <a:pt x="10000" y="3801"/>
                    </a:cubicBezTo>
                    <a:lnTo>
                      <a:pt x="10000" y="3801"/>
                    </a:lnTo>
                    <a:cubicBezTo>
                      <a:pt x="10028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39" y="885"/>
                    </a:cubicBezTo>
                    <a:cubicBezTo>
                      <a:pt x="10139" y="870"/>
                      <a:pt x="10544" y="216"/>
                      <a:pt x="10703" y="216"/>
                    </a:cubicBezTo>
                    <a:close/>
                    <a:moveTo>
                      <a:pt x="7633" y="1511"/>
                    </a:moveTo>
                    <a:lnTo>
                      <a:pt x="7633" y="1511"/>
                    </a:lnTo>
                    <a:cubicBezTo>
                      <a:pt x="8116" y="1779"/>
                      <a:pt x="8546" y="2119"/>
                      <a:pt x="8886" y="2531"/>
                    </a:cubicBezTo>
                    <a:cubicBezTo>
                      <a:pt x="8940" y="2585"/>
                      <a:pt x="8975" y="2638"/>
                      <a:pt x="9011" y="2692"/>
                    </a:cubicBezTo>
                    <a:cubicBezTo>
                      <a:pt x="9047" y="2746"/>
                      <a:pt x="9065" y="2781"/>
                      <a:pt x="9101" y="2817"/>
                    </a:cubicBezTo>
                    <a:cubicBezTo>
                      <a:pt x="9298" y="3157"/>
                      <a:pt x="9441" y="3533"/>
                      <a:pt x="9548" y="3909"/>
                    </a:cubicBezTo>
                    <a:cubicBezTo>
                      <a:pt x="9512" y="3927"/>
                      <a:pt x="9512" y="3963"/>
                      <a:pt x="9512" y="3980"/>
                    </a:cubicBezTo>
                    <a:cubicBezTo>
                      <a:pt x="9530" y="4088"/>
                      <a:pt x="9566" y="4213"/>
                      <a:pt x="9602" y="4320"/>
                    </a:cubicBezTo>
                    <a:cubicBezTo>
                      <a:pt x="9512" y="4249"/>
                      <a:pt x="9405" y="4195"/>
                      <a:pt x="9315" y="4124"/>
                    </a:cubicBezTo>
                    <a:cubicBezTo>
                      <a:pt x="9298" y="4052"/>
                      <a:pt x="9280" y="3998"/>
                      <a:pt x="9280" y="3927"/>
                    </a:cubicBezTo>
                    <a:lnTo>
                      <a:pt x="9298" y="3927"/>
                    </a:lnTo>
                    <a:cubicBezTo>
                      <a:pt x="9289" y="3900"/>
                      <a:pt x="9266" y="3886"/>
                      <a:pt x="9244" y="3886"/>
                    </a:cubicBezTo>
                    <a:cubicBezTo>
                      <a:pt x="9221" y="3886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40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1" y="1582"/>
                      <a:pt x="7633" y="1511"/>
                    </a:cubicBezTo>
                    <a:close/>
                    <a:moveTo>
                      <a:pt x="10711" y="3927"/>
                    </a:moveTo>
                    <a:cubicBezTo>
                      <a:pt x="10711" y="3980"/>
                      <a:pt x="10711" y="4016"/>
                      <a:pt x="10693" y="4070"/>
                    </a:cubicBezTo>
                    <a:cubicBezTo>
                      <a:pt x="10586" y="4177"/>
                      <a:pt x="10497" y="4320"/>
                      <a:pt x="10425" y="4446"/>
                    </a:cubicBezTo>
                    <a:cubicBezTo>
                      <a:pt x="10497" y="4267"/>
                      <a:pt x="10586" y="4106"/>
                      <a:pt x="10675" y="3945"/>
                    </a:cubicBezTo>
                    <a:lnTo>
                      <a:pt x="10711" y="3927"/>
                    </a:lnTo>
                    <a:close/>
                    <a:moveTo>
                      <a:pt x="9369" y="4303"/>
                    </a:moveTo>
                    <a:cubicBezTo>
                      <a:pt x="9477" y="4356"/>
                      <a:pt x="9566" y="4410"/>
                      <a:pt x="9655" y="4481"/>
                    </a:cubicBezTo>
                    <a:cubicBezTo>
                      <a:pt x="9709" y="4643"/>
                      <a:pt x="9817" y="4768"/>
                      <a:pt x="9960" y="4857"/>
                    </a:cubicBezTo>
                    <a:lnTo>
                      <a:pt x="9888" y="4839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94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cubicBezTo>
                      <a:pt x="10246" y="6683"/>
                      <a:pt x="10121" y="6915"/>
                      <a:pt x="9978" y="7148"/>
                    </a:cubicBezTo>
                    <a:lnTo>
                      <a:pt x="10013" y="6844"/>
                    </a:lnTo>
                    <a:cubicBezTo>
                      <a:pt x="10085" y="6683"/>
                      <a:pt x="10210" y="6539"/>
                      <a:pt x="10335" y="6432"/>
                    </a:cubicBezTo>
                    <a:close/>
                    <a:moveTo>
                      <a:pt x="11884" y="8156"/>
                    </a:moveTo>
                    <a:cubicBezTo>
                      <a:pt x="11741" y="8341"/>
                      <a:pt x="11602" y="8530"/>
                      <a:pt x="11469" y="8723"/>
                    </a:cubicBezTo>
                    <a:lnTo>
                      <a:pt x="11469" y="8723"/>
                    </a:lnTo>
                    <a:cubicBezTo>
                      <a:pt x="11606" y="8534"/>
                      <a:pt x="11745" y="8345"/>
                      <a:pt x="11884" y="8156"/>
                    </a:cubicBezTo>
                    <a:close/>
                    <a:moveTo>
                      <a:pt x="5275" y="7633"/>
                    </a:moveTo>
                    <a:cubicBezTo>
                      <a:pt x="5319" y="7633"/>
                      <a:pt x="5350" y="7674"/>
                      <a:pt x="5361" y="7774"/>
                    </a:cubicBezTo>
                    <a:cubicBezTo>
                      <a:pt x="5379" y="8168"/>
                      <a:pt x="5289" y="8562"/>
                      <a:pt x="5092" y="8919"/>
                    </a:cubicBezTo>
                    <a:cubicBezTo>
                      <a:pt x="4931" y="9206"/>
                      <a:pt x="4734" y="9474"/>
                      <a:pt x="4484" y="9725"/>
                    </a:cubicBezTo>
                    <a:cubicBezTo>
                      <a:pt x="4474" y="9720"/>
                      <a:pt x="4465" y="9718"/>
                      <a:pt x="4455" y="9718"/>
                    </a:cubicBezTo>
                    <a:cubicBezTo>
                      <a:pt x="4430" y="9718"/>
                      <a:pt x="4407" y="9734"/>
                      <a:pt x="4394" y="9761"/>
                    </a:cubicBezTo>
                    <a:lnTo>
                      <a:pt x="4394" y="9564"/>
                    </a:lnTo>
                    <a:cubicBezTo>
                      <a:pt x="4535" y="9211"/>
                      <a:pt x="4607" y="8841"/>
                      <a:pt x="4592" y="8454"/>
                    </a:cubicBezTo>
                    <a:lnTo>
                      <a:pt x="4592" y="8454"/>
                    </a:lnTo>
                    <a:cubicBezTo>
                      <a:pt x="4610" y="8454"/>
                      <a:pt x="4627" y="8454"/>
                      <a:pt x="4645" y="8436"/>
                    </a:cubicBezTo>
                    <a:cubicBezTo>
                      <a:pt x="4716" y="8293"/>
                      <a:pt x="5098" y="7633"/>
                      <a:pt x="5275" y="7633"/>
                    </a:cubicBezTo>
                    <a:close/>
                    <a:moveTo>
                      <a:pt x="4049" y="7147"/>
                    </a:moveTo>
                    <a:cubicBezTo>
                      <a:pt x="4290" y="7147"/>
                      <a:pt x="4473" y="8143"/>
                      <a:pt x="4502" y="8347"/>
                    </a:cubicBezTo>
                    <a:cubicBezTo>
                      <a:pt x="4520" y="8687"/>
                      <a:pt x="4466" y="9045"/>
                      <a:pt x="4341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6"/>
                      <a:pt x="4251" y="9403"/>
                    </a:cubicBezTo>
                    <a:cubicBezTo>
                      <a:pt x="4162" y="9582"/>
                      <a:pt x="4090" y="9778"/>
                      <a:pt x="4072" y="9975"/>
                    </a:cubicBezTo>
                    <a:lnTo>
                      <a:pt x="4072" y="9957"/>
                    </a:lnTo>
                    <a:lnTo>
                      <a:pt x="4036" y="9922"/>
                    </a:lnTo>
                    <a:cubicBezTo>
                      <a:pt x="4072" y="9796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79"/>
                    </a:cubicBezTo>
                    <a:cubicBezTo>
                      <a:pt x="3625" y="8150"/>
                      <a:pt x="3678" y="7720"/>
                      <a:pt x="3875" y="7327"/>
                    </a:cubicBezTo>
                    <a:cubicBezTo>
                      <a:pt x="3936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40" y="7549"/>
                      <a:pt x="2778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7"/>
                      <a:pt x="3750" y="9134"/>
                      <a:pt x="3857" y="9331"/>
                    </a:cubicBezTo>
                    <a:cubicBezTo>
                      <a:pt x="3893" y="9474"/>
                      <a:pt x="3893" y="9617"/>
                      <a:pt x="3893" y="9778"/>
                    </a:cubicBezTo>
                    <a:cubicBezTo>
                      <a:pt x="3857" y="9778"/>
                      <a:pt x="3822" y="9796"/>
                      <a:pt x="3804" y="9850"/>
                    </a:cubicBezTo>
                    <a:cubicBezTo>
                      <a:pt x="3768" y="9957"/>
                      <a:pt x="3768" y="10065"/>
                      <a:pt x="3804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6"/>
                    </a:cubicBezTo>
                    <a:cubicBezTo>
                      <a:pt x="3661" y="10101"/>
                      <a:pt x="3625" y="10047"/>
                      <a:pt x="3607" y="10011"/>
                    </a:cubicBezTo>
                    <a:cubicBezTo>
                      <a:pt x="3607" y="9993"/>
                      <a:pt x="3607" y="9957"/>
                      <a:pt x="3571" y="9957"/>
                    </a:cubicBezTo>
                    <a:lnTo>
                      <a:pt x="3535" y="9939"/>
                    </a:lnTo>
                    <a:cubicBezTo>
                      <a:pt x="3374" y="9743"/>
                      <a:pt x="3177" y="9582"/>
                      <a:pt x="2945" y="9456"/>
                    </a:cubicBezTo>
                    <a:cubicBezTo>
                      <a:pt x="2802" y="9259"/>
                      <a:pt x="2694" y="9063"/>
                      <a:pt x="2605" y="8848"/>
                    </a:cubicBezTo>
                    <a:cubicBezTo>
                      <a:pt x="2533" y="8633"/>
                      <a:pt x="2479" y="8418"/>
                      <a:pt x="2479" y="8186"/>
                    </a:cubicBezTo>
                    <a:cubicBezTo>
                      <a:pt x="2479" y="8054"/>
                      <a:pt x="2552" y="7549"/>
                      <a:pt x="2706" y="7549"/>
                    </a:cubicBezTo>
                    <a:close/>
                    <a:moveTo>
                      <a:pt x="6157" y="8470"/>
                    </a:moveTo>
                    <a:cubicBezTo>
                      <a:pt x="6432" y="8470"/>
                      <a:pt x="6110" y="9013"/>
                      <a:pt x="6041" y="9152"/>
                    </a:cubicBezTo>
                    <a:cubicBezTo>
                      <a:pt x="5862" y="9421"/>
                      <a:pt x="5629" y="9653"/>
                      <a:pt x="5361" y="9850"/>
                    </a:cubicBezTo>
                    <a:cubicBezTo>
                      <a:pt x="5110" y="10029"/>
                      <a:pt x="4824" y="10172"/>
                      <a:pt x="4520" y="10297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40" y="8471"/>
                      <a:pt x="6149" y="8470"/>
                      <a:pt x="6157" y="8470"/>
                    </a:cubicBezTo>
                    <a:close/>
                    <a:moveTo>
                      <a:pt x="5949" y="9497"/>
                    </a:moveTo>
                    <a:cubicBezTo>
                      <a:pt x="5947" y="9506"/>
                      <a:pt x="5947" y="9516"/>
                      <a:pt x="5951" y="9528"/>
                    </a:cubicBezTo>
                    <a:cubicBezTo>
                      <a:pt x="6023" y="9707"/>
                      <a:pt x="6094" y="9778"/>
                      <a:pt x="5915" y="9939"/>
                    </a:cubicBezTo>
                    <a:cubicBezTo>
                      <a:pt x="5754" y="10083"/>
                      <a:pt x="5575" y="10190"/>
                      <a:pt x="5361" y="10244"/>
                    </a:cubicBezTo>
                    <a:cubicBezTo>
                      <a:pt x="5092" y="10369"/>
                      <a:pt x="4788" y="10441"/>
                      <a:pt x="4502" y="10494"/>
                    </a:cubicBezTo>
                    <a:cubicBezTo>
                      <a:pt x="4877" y="10351"/>
                      <a:pt x="5235" y="10136"/>
                      <a:pt x="5557" y="9868"/>
                    </a:cubicBezTo>
                    <a:cubicBezTo>
                      <a:pt x="5703" y="9762"/>
                      <a:pt x="5834" y="9637"/>
                      <a:pt x="5949" y="9497"/>
                    </a:cubicBezTo>
                    <a:close/>
                    <a:moveTo>
                      <a:pt x="1609" y="9171"/>
                    </a:moveTo>
                    <a:cubicBezTo>
                      <a:pt x="2287" y="9243"/>
                      <a:pt x="2910" y="9547"/>
                      <a:pt x="3374" y="10065"/>
                    </a:cubicBezTo>
                    <a:cubicBezTo>
                      <a:pt x="3338" y="10083"/>
                      <a:pt x="3338" y="10136"/>
                      <a:pt x="3356" y="10172"/>
                    </a:cubicBezTo>
                    <a:cubicBezTo>
                      <a:pt x="3464" y="10351"/>
                      <a:pt x="3589" y="10530"/>
                      <a:pt x="3732" y="10691"/>
                    </a:cubicBezTo>
                    <a:cubicBezTo>
                      <a:pt x="2843" y="10513"/>
                      <a:pt x="1920" y="10071"/>
                      <a:pt x="1609" y="9171"/>
                    </a:cubicBezTo>
                    <a:close/>
                    <a:moveTo>
                      <a:pt x="15011" y="11260"/>
                    </a:moveTo>
                    <a:cubicBezTo>
                      <a:pt x="15031" y="11260"/>
                      <a:pt x="15042" y="11272"/>
                      <a:pt x="15042" y="11300"/>
                    </a:cubicBezTo>
                    <a:cubicBezTo>
                      <a:pt x="15024" y="11657"/>
                      <a:pt x="14952" y="11997"/>
                      <a:pt x="14791" y="12320"/>
                    </a:cubicBezTo>
                    <a:cubicBezTo>
                      <a:pt x="14612" y="12695"/>
                      <a:pt x="14326" y="13000"/>
                      <a:pt x="13986" y="13232"/>
                    </a:cubicBezTo>
                    <a:cubicBezTo>
                      <a:pt x="14255" y="12821"/>
                      <a:pt x="14416" y="12337"/>
                      <a:pt x="14433" y="11836"/>
                    </a:cubicBezTo>
                    <a:cubicBezTo>
                      <a:pt x="14487" y="11765"/>
                      <a:pt x="14523" y="11693"/>
                      <a:pt x="14577" y="11604"/>
                    </a:cubicBezTo>
                    <a:cubicBezTo>
                      <a:pt x="14577" y="11604"/>
                      <a:pt x="14908" y="11260"/>
                      <a:pt x="15011" y="11260"/>
                    </a:cubicBezTo>
                    <a:close/>
                    <a:moveTo>
                      <a:pt x="14326" y="10834"/>
                    </a:moveTo>
                    <a:cubicBezTo>
                      <a:pt x="14326" y="11138"/>
                      <a:pt x="14326" y="11425"/>
                      <a:pt x="14308" y="11729"/>
                    </a:cubicBezTo>
                    <a:cubicBezTo>
                      <a:pt x="14272" y="12320"/>
                      <a:pt x="14040" y="12892"/>
                      <a:pt x="13628" y="13322"/>
                    </a:cubicBezTo>
                    <a:lnTo>
                      <a:pt x="13628" y="13250"/>
                    </a:lnTo>
                    <a:cubicBezTo>
                      <a:pt x="13879" y="12803"/>
                      <a:pt x="13807" y="12212"/>
                      <a:pt x="13592" y="11747"/>
                    </a:cubicBezTo>
                    <a:cubicBezTo>
                      <a:pt x="13592" y="11711"/>
                      <a:pt x="13610" y="11693"/>
                      <a:pt x="13610" y="11657"/>
                    </a:cubicBezTo>
                    <a:cubicBezTo>
                      <a:pt x="13610" y="11640"/>
                      <a:pt x="13610" y="11622"/>
                      <a:pt x="13592" y="11622"/>
                    </a:cubicBezTo>
                    <a:lnTo>
                      <a:pt x="13610" y="11604"/>
                    </a:lnTo>
                    <a:cubicBezTo>
                      <a:pt x="13657" y="11522"/>
                      <a:pt x="13711" y="11411"/>
                      <a:pt x="13728" y="11372"/>
                    </a:cubicBezTo>
                    <a:lnTo>
                      <a:pt x="13728" y="11372"/>
                    </a:lnTo>
                    <a:lnTo>
                      <a:pt x="13807" y="11246"/>
                    </a:lnTo>
                    <a:cubicBezTo>
                      <a:pt x="13915" y="11031"/>
                      <a:pt x="14111" y="10888"/>
                      <a:pt x="14326" y="10834"/>
                    </a:cubicBezTo>
                    <a:close/>
                    <a:moveTo>
                      <a:pt x="12554" y="11031"/>
                    </a:moveTo>
                    <a:cubicBezTo>
                      <a:pt x="12626" y="11317"/>
                      <a:pt x="12716" y="11604"/>
                      <a:pt x="12841" y="11890"/>
                    </a:cubicBezTo>
                    <a:cubicBezTo>
                      <a:pt x="13091" y="12445"/>
                      <a:pt x="13217" y="12892"/>
                      <a:pt x="13109" y="13465"/>
                    </a:cubicBezTo>
                    <a:cubicBezTo>
                      <a:pt x="13073" y="13393"/>
                      <a:pt x="13056" y="13322"/>
                      <a:pt x="13002" y="13250"/>
                    </a:cubicBezTo>
                    <a:cubicBezTo>
                      <a:pt x="12990" y="13226"/>
                      <a:pt x="12968" y="13216"/>
                      <a:pt x="12946" y="13216"/>
                    </a:cubicBezTo>
                    <a:cubicBezTo>
                      <a:pt x="12900" y="13216"/>
                      <a:pt x="12853" y="13256"/>
                      <a:pt x="12877" y="13304"/>
                    </a:cubicBezTo>
                    <a:lnTo>
                      <a:pt x="12984" y="13590"/>
                    </a:lnTo>
                    <a:cubicBezTo>
                      <a:pt x="12214" y="13304"/>
                      <a:pt x="12071" y="11640"/>
                      <a:pt x="12554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8" y="12946"/>
                      <a:pt x="9011" y="13089"/>
                      <a:pt x="9029" y="13268"/>
                    </a:cubicBezTo>
                    <a:cubicBezTo>
                      <a:pt x="9029" y="13393"/>
                      <a:pt x="9011" y="13518"/>
                      <a:pt x="9011" y="13644"/>
                    </a:cubicBezTo>
                    <a:cubicBezTo>
                      <a:pt x="8993" y="13590"/>
                      <a:pt x="8975" y="13536"/>
                      <a:pt x="8958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71" y="11092"/>
                    </a:moveTo>
                    <a:cubicBezTo>
                      <a:pt x="13083" y="11092"/>
                      <a:pt x="13544" y="11936"/>
                      <a:pt x="13574" y="11997"/>
                    </a:cubicBezTo>
                    <a:cubicBezTo>
                      <a:pt x="13682" y="12320"/>
                      <a:pt x="13682" y="12660"/>
                      <a:pt x="13574" y="12982"/>
                    </a:cubicBezTo>
                    <a:cubicBezTo>
                      <a:pt x="13539" y="12982"/>
                      <a:pt x="13485" y="13000"/>
                      <a:pt x="13485" y="13053"/>
                    </a:cubicBezTo>
                    <a:cubicBezTo>
                      <a:pt x="13396" y="13250"/>
                      <a:pt x="13342" y="13447"/>
                      <a:pt x="13288" y="13662"/>
                    </a:cubicBezTo>
                    <a:lnTo>
                      <a:pt x="13270" y="13662"/>
                    </a:lnTo>
                    <a:cubicBezTo>
                      <a:pt x="13252" y="13680"/>
                      <a:pt x="13252" y="13697"/>
                      <a:pt x="13270" y="13715"/>
                    </a:cubicBezTo>
                    <a:lnTo>
                      <a:pt x="13234" y="13805"/>
                    </a:lnTo>
                    <a:lnTo>
                      <a:pt x="13199" y="13680"/>
                    </a:lnTo>
                    <a:cubicBezTo>
                      <a:pt x="13217" y="13662"/>
                      <a:pt x="13199" y="13626"/>
                      <a:pt x="13181" y="13626"/>
                    </a:cubicBezTo>
                    <a:cubicBezTo>
                      <a:pt x="13682" y="12874"/>
                      <a:pt x="13002" y="11980"/>
                      <a:pt x="12769" y="11192"/>
                    </a:cubicBezTo>
                    <a:cubicBezTo>
                      <a:pt x="12787" y="11192"/>
                      <a:pt x="12787" y="11192"/>
                      <a:pt x="12787" y="11174"/>
                    </a:cubicBezTo>
                    <a:cubicBezTo>
                      <a:pt x="12805" y="11117"/>
                      <a:pt x="12834" y="11092"/>
                      <a:pt x="12871" y="11092"/>
                    </a:cubicBezTo>
                    <a:close/>
                    <a:moveTo>
                      <a:pt x="20511" y="13041"/>
                    </a:moveTo>
                    <a:cubicBezTo>
                      <a:pt x="20546" y="13041"/>
                      <a:pt x="20564" y="13055"/>
                      <a:pt x="20554" y="13089"/>
                    </a:cubicBezTo>
                    <a:cubicBezTo>
                      <a:pt x="20339" y="14073"/>
                      <a:pt x="19587" y="14556"/>
                      <a:pt x="18854" y="15111"/>
                    </a:cubicBezTo>
                    <a:cubicBezTo>
                      <a:pt x="18997" y="14717"/>
                      <a:pt x="19176" y="14342"/>
                      <a:pt x="19373" y="13966"/>
                    </a:cubicBezTo>
                    <a:lnTo>
                      <a:pt x="19355" y="13966"/>
                    </a:lnTo>
                    <a:cubicBezTo>
                      <a:pt x="19480" y="13733"/>
                      <a:pt x="19641" y="13536"/>
                      <a:pt x="19820" y="13357"/>
                    </a:cubicBezTo>
                    <a:cubicBezTo>
                      <a:pt x="19878" y="13299"/>
                      <a:pt x="20360" y="13041"/>
                      <a:pt x="20511" y="13041"/>
                    </a:cubicBezTo>
                    <a:close/>
                    <a:moveTo>
                      <a:pt x="18697" y="12120"/>
                    </a:moveTo>
                    <a:cubicBezTo>
                      <a:pt x="18708" y="12120"/>
                      <a:pt x="18719" y="12126"/>
                      <a:pt x="18728" y="12141"/>
                    </a:cubicBezTo>
                    <a:cubicBezTo>
                      <a:pt x="18907" y="12409"/>
                      <a:pt x="19050" y="12695"/>
                      <a:pt x="19140" y="13000"/>
                    </a:cubicBezTo>
                    <a:cubicBezTo>
                      <a:pt x="19319" y="13518"/>
                      <a:pt x="19104" y="14002"/>
                      <a:pt x="18871" y="14467"/>
                    </a:cubicBezTo>
                    <a:cubicBezTo>
                      <a:pt x="18857" y="14460"/>
                      <a:pt x="18842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85" y="14700"/>
                      <a:pt x="18442" y="14986"/>
                      <a:pt x="18370" y="15272"/>
                    </a:cubicBezTo>
                    <a:lnTo>
                      <a:pt x="18335" y="15308"/>
                    </a:lnTo>
                    <a:cubicBezTo>
                      <a:pt x="18317" y="14485"/>
                      <a:pt x="18263" y="13644"/>
                      <a:pt x="18388" y="12821"/>
                    </a:cubicBezTo>
                    <a:cubicBezTo>
                      <a:pt x="18388" y="12804"/>
                      <a:pt x="18581" y="12120"/>
                      <a:pt x="18697" y="12120"/>
                    </a:cubicBezTo>
                    <a:close/>
                    <a:moveTo>
                      <a:pt x="17801" y="13100"/>
                    </a:moveTo>
                    <a:cubicBezTo>
                      <a:pt x="17804" y="13104"/>
                      <a:pt x="17808" y="13107"/>
                      <a:pt x="17816" y="13107"/>
                    </a:cubicBezTo>
                    <a:cubicBezTo>
                      <a:pt x="17869" y="13214"/>
                      <a:pt x="17905" y="13304"/>
                      <a:pt x="17959" y="13393"/>
                    </a:cubicBezTo>
                    <a:cubicBezTo>
                      <a:pt x="18030" y="13465"/>
                      <a:pt x="18102" y="13554"/>
                      <a:pt x="18174" y="13608"/>
                    </a:cubicBezTo>
                    <a:cubicBezTo>
                      <a:pt x="18156" y="14229"/>
                      <a:pt x="18208" y="14867"/>
                      <a:pt x="18227" y="15505"/>
                    </a:cubicBezTo>
                    <a:lnTo>
                      <a:pt x="18174" y="15505"/>
                    </a:lnTo>
                    <a:cubicBezTo>
                      <a:pt x="17851" y="15147"/>
                      <a:pt x="17672" y="14682"/>
                      <a:pt x="17690" y="14216"/>
                    </a:cubicBezTo>
                    <a:cubicBezTo>
                      <a:pt x="17690" y="13948"/>
                      <a:pt x="17708" y="13697"/>
                      <a:pt x="17762" y="13447"/>
                    </a:cubicBezTo>
                    <a:cubicBezTo>
                      <a:pt x="17780" y="13375"/>
                      <a:pt x="17798" y="13304"/>
                      <a:pt x="17816" y="13232"/>
                    </a:cubicBezTo>
                    <a:cubicBezTo>
                      <a:pt x="17816" y="13182"/>
                      <a:pt x="17816" y="13148"/>
                      <a:pt x="17801" y="13100"/>
                    </a:cubicBezTo>
                    <a:close/>
                    <a:moveTo>
                      <a:pt x="18854" y="15362"/>
                    </a:moveTo>
                    <a:cubicBezTo>
                      <a:pt x="18746" y="15433"/>
                      <a:pt x="18621" y="15487"/>
                      <a:pt x="18496" y="15541"/>
                    </a:cubicBezTo>
                    <a:cubicBezTo>
                      <a:pt x="18496" y="15523"/>
                      <a:pt x="18478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3"/>
                      <a:pt x="18728" y="15397"/>
                      <a:pt x="18854" y="15362"/>
                    </a:cubicBezTo>
                    <a:close/>
                    <a:moveTo>
                      <a:pt x="20979" y="14196"/>
                    </a:moveTo>
                    <a:cubicBezTo>
                      <a:pt x="21064" y="14196"/>
                      <a:pt x="21149" y="14203"/>
                      <a:pt x="21234" y="14216"/>
                    </a:cubicBezTo>
                    <a:cubicBezTo>
                      <a:pt x="21699" y="14324"/>
                      <a:pt x="21395" y="14700"/>
                      <a:pt x="21180" y="14861"/>
                    </a:cubicBezTo>
                    <a:cubicBezTo>
                      <a:pt x="20607" y="15254"/>
                      <a:pt x="19945" y="15397"/>
                      <a:pt x="19301" y="15612"/>
                    </a:cubicBezTo>
                    <a:cubicBezTo>
                      <a:pt x="19283" y="15576"/>
                      <a:pt x="19247" y="15559"/>
                      <a:pt x="19211" y="15559"/>
                    </a:cubicBezTo>
                    <a:lnTo>
                      <a:pt x="18907" y="15594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7" y="15147"/>
                      <a:pt x="19301" y="15075"/>
                      <a:pt x="19229" y="15057"/>
                    </a:cubicBezTo>
                    <a:cubicBezTo>
                      <a:pt x="19283" y="15004"/>
                      <a:pt x="19355" y="14950"/>
                      <a:pt x="19408" y="14896"/>
                    </a:cubicBezTo>
                    <a:lnTo>
                      <a:pt x="19534" y="14807"/>
                    </a:lnTo>
                    <a:cubicBezTo>
                      <a:pt x="19766" y="14646"/>
                      <a:pt x="20017" y="14503"/>
                      <a:pt x="20267" y="14377"/>
                    </a:cubicBezTo>
                    <a:cubicBezTo>
                      <a:pt x="20482" y="14257"/>
                      <a:pt x="20727" y="14196"/>
                      <a:pt x="20979" y="14196"/>
                    </a:cubicBezTo>
                    <a:close/>
                    <a:moveTo>
                      <a:pt x="9638" y="14861"/>
                    </a:moveTo>
                    <a:lnTo>
                      <a:pt x="9638" y="14861"/>
                    </a:lnTo>
                    <a:cubicBezTo>
                      <a:pt x="9620" y="15057"/>
                      <a:pt x="9566" y="15272"/>
                      <a:pt x="9477" y="15469"/>
                    </a:cubicBezTo>
                    <a:cubicBezTo>
                      <a:pt x="9423" y="15594"/>
                      <a:pt x="9351" y="15720"/>
                      <a:pt x="9262" y="15827"/>
                    </a:cubicBezTo>
                    <a:cubicBezTo>
                      <a:pt x="9280" y="15469"/>
                      <a:pt x="9405" y="15129"/>
                      <a:pt x="9638" y="14861"/>
                    </a:cubicBezTo>
                    <a:close/>
                    <a:moveTo>
                      <a:pt x="20368" y="15571"/>
                    </a:moveTo>
                    <a:cubicBezTo>
                      <a:pt x="20932" y="15571"/>
                      <a:pt x="21483" y="15698"/>
                      <a:pt x="21753" y="16095"/>
                    </a:cubicBezTo>
                    <a:cubicBezTo>
                      <a:pt x="21856" y="16288"/>
                      <a:pt x="20837" y="16333"/>
                      <a:pt x="20408" y="16333"/>
                    </a:cubicBezTo>
                    <a:cubicBezTo>
                      <a:pt x="20317" y="16333"/>
                      <a:pt x="20253" y="16331"/>
                      <a:pt x="20231" y="16328"/>
                    </a:cubicBezTo>
                    <a:cubicBezTo>
                      <a:pt x="19820" y="16274"/>
                      <a:pt x="19444" y="16131"/>
                      <a:pt x="19104" y="15916"/>
                    </a:cubicBezTo>
                    <a:cubicBezTo>
                      <a:pt x="19104" y="15899"/>
                      <a:pt x="19104" y="15863"/>
                      <a:pt x="19104" y="15845"/>
                    </a:cubicBezTo>
                    <a:cubicBezTo>
                      <a:pt x="19390" y="15791"/>
                      <a:pt x="19659" y="15702"/>
                      <a:pt x="19927" y="15594"/>
                    </a:cubicBezTo>
                    <a:cubicBezTo>
                      <a:pt x="20072" y="15580"/>
                      <a:pt x="20220" y="15571"/>
                      <a:pt x="20368" y="15571"/>
                    </a:cubicBezTo>
                    <a:close/>
                    <a:moveTo>
                      <a:pt x="6130" y="15541"/>
                    </a:moveTo>
                    <a:cubicBezTo>
                      <a:pt x="6129" y="15695"/>
                      <a:pt x="6112" y="15832"/>
                      <a:pt x="6094" y="15970"/>
                    </a:cubicBezTo>
                    <a:cubicBezTo>
                      <a:pt x="6076" y="16095"/>
                      <a:pt x="6041" y="16239"/>
                      <a:pt x="5987" y="16346"/>
                    </a:cubicBezTo>
                    <a:cubicBezTo>
                      <a:pt x="5969" y="16078"/>
                      <a:pt x="6023" y="15791"/>
                      <a:pt x="6130" y="15541"/>
                    </a:cubicBezTo>
                    <a:close/>
                    <a:moveTo>
                      <a:pt x="13539" y="16256"/>
                    </a:moveTo>
                    <a:lnTo>
                      <a:pt x="13539" y="16256"/>
                    </a:lnTo>
                    <a:cubicBezTo>
                      <a:pt x="13503" y="16400"/>
                      <a:pt x="13431" y="16525"/>
                      <a:pt x="13342" y="16632"/>
                    </a:cubicBezTo>
                    <a:cubicBezTo>
                      <a:pt x="13288" y="16668"/>
                      <a:pt x="13252" y="16704"/>
                      <a:pt x="13199" y="16758"/>
                    </a:cubicBezTo>
                    <a:cubicBezTo>
                      <a:pt x="13199" y="16722"/>
                      <a:pt x="13181" y="16704"/>
                      <a:pt x="13163" y="16704"/>
                    </a:cubicBezTo>
                    <a:lnTo>
                      <a:pt x="13163" y="16686"/>
                    </a:lnTo>
                    <a:cubicBezTo>
                      <a:pt x="13181" y="16668"/>
                      <a:pt x="13181" y="16650"/>
                      <a:pt x="13199" y="16614"/>
                    </a:cubicBezTo>
                    <a:cubicBezTo>
                      <a:pt x="13252" y="16561"/>
                      <a:pt x="13288" y="16507"/>
                      <a:pt x="13342" y="16453"/>
                    </a:cubicBezTo>
                    <a:cubicBezTo>
                      <a:pt x="13413" y="16382"/>
                      <a:pt x="13467" y="16310"/>
                      <a:pt x="13539" y="16256"/>
                    </a:cubicBezTo>
                    <a:close/>
                    <a:moveTo>
                      <a:pt x="16921" y="16596"/>
                    </a:moveTo>
                    <a:lnTo>
                      <a:pt x="17046" y="16614"/>
                    </a:lnTo>
                    <a:cubicBezTo>
                      <a:pt x="17171" y="16614"/>
                      <a:pt x="17297" y="16668"/>
                      <a:pt x="17386" y="16740"/>
                    </a:cubicBezTo>
                    <a:cubicBezTo>
                      <a:pt x="17422" y="16775"/>
                      <a:pt x="17368" y="16793"/>
                      <a:pt x="17332" y="16811"/>
                    </a:cubicBezTo>
                    <a:cubicBezTo>
                      <a:pt x="17243" y="16865"/>
                      <a:pt x="17154" y="16883"/>
                      <a:pt x="17064" y="16883"/>
                    </a:cubicBezTo>
                    <a:cubicBezTo>
                      <a:pt x="16921" y="16865"/>
                      <a:pt x="16778" y="16847"/>
                      <a:pt x="16635" y="16829"/>
                    </a:cubicBezTo>
                    <a:cubicBezTo>
                      <a:pt x="16742" y="16740"/>
                      <a:pt x="16831" y="16668"/>
                      <a:pt x="16921" y="16596"/>
                    </a:cubicBezTo>
                    <a:close/>
                    <a:moveTo>
                      <a:pt x="15722" y="16382"/>
                    </a:moveTo>
                    <a:lnTo>
                      <a:pt x="15722" y="16382"/>
                    </a:ln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6" y="16936"/>
                      <a:pt x="15525" y="16632"/>
                      <a:pt x="15722" y="16382"/>
                    </a:cubicBezTo>
                    <a:close/>
                    <a:moveTo>
                      <a:pt x="18925" y="15988"/>
                    </a:moveTo>
                    <a:cubicBezTo>
                      <a:pt x="19319" y="16328"/>
                      <a:pt x="19802" y="16525"/>
                      <a:pt x="20303" y="16543"/>
                    </a:cubicBezTo>
                    <a:cubicBezTo>
                      <a:pt x="20625" y="16865"/>
                      <a:pt x="20876" y="17223"/>
                      <a:pt x="21073" y="17634"/>
                    </a:cubicBezTo>
                    <a:cubicBezTo>
                      <a:pt x="20088" y="17563"/>
                      <a:pt x="19355" y="16775"/>
                      <a:pt x="18836" y="15988"/>
                    </a:cubicBezTo>
                    <a:close/>
                    <a:moveTo>
                      <a:pt x="8689" y="17366"/>
                    </a:moveTo>
                    <a:cubicBezTo>
                      <a:pt x="8850" y="17652"/>
                      <a:pt x="8975" y="17992"/>
                      <a:pt x="9011" y="18332"/>
                    </a:cubicBezTo>
                    <a:cubicBezTo>
                      <a:pt x="8868" y="18028"/>
                      <a:pt x="8761" y="17688"/>
                      <a:pt x="8689" y="17366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5"/>
                      <a:pt x="7329" y="18887"/>
                      <a:pt x="7383" y="18619"/>
                    </a:cubicBezTo>
                    <a:close/>
                    <a:moveTo>
                      <a:pt x="10890" y="14449"/>
                    </a:moveTo>
                    <a:cubicBezTo>
                      <a:pt x="11087" y="14735"/>
                      <a:pt x="11320" y="15004"/>
                      <a:pt x="11588" y="15236"/>
                    </a:cubicBezTo>
                    <a:cubicBezTo>
                      <a:pt x="12662" y="16346"/>
                      <a:pt x="12537" y="17903"/>
                      <a:pt x="12161" y="19299"/>
                    </a:cubicBezTo>
                    <a:cubicBezTo>
                      <a:pt x="12143" y="19317"/>
                      <a:pt x="12161" y="19334"/>
                      <a:pt x="12179" y="19334"/>
                    </a:cubicBezTo>
                    <a:cubicBezTo>
                      <a:pt x="12125" y="19478"/>
                      <a:pt x="12089" y="19603"/>
                      <a:pt x="12036" y="19728"/>
                    </a:cubicBezTo>
                    <a:cubicBezTo>
                      <a:pt x="12268" y="18458"/>
                      <a:pt x="12125" y="17151"/>
                      <a:pt x="11642" y="15952"/>
                    </a:cubicBezTo>
                    <a:cubicBezTo>
                      <a:pt x="11636" y="15941"/>
                      <a:pt x="11627" y="15937"/>
                      <a:pt x="11618" y="15937"/>
                    </a:cubicBezTo>
                    <a:cubicBezTo>
                      <a:pt x="11596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3"/>
                      <a:pt x="11982" y="18243"/>
                    </a:cubicBezTo>
                    <a:cubicBezTo>
                      <a:pt x="12018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2" y="20641"/>
                    </a:cubicBezTo>
                    <a:cubicBezTo>
                      <a:pt x="11713" y="19997"/>
                      <a:pt x="11660" y="19352"/>
                      <a:pt x="11481" y="18726"/>
                    </a:cubicBezTo>
                    <a:lnTo>
                      <a:pt x="11463" y="18744"/>
                    </a:lnTo>
                    <a:cubicBezTo>
                      <a:pt x="11141" y="17455"/>
                      <a:pt x="11123" y="16256"/>
                      <a:pt x="11015" y="14932"/>
                    </a:cubicBezTo>
                    <a:cubicBezTo>
                      <a:pt x="11015" y="14771"/>
                      <a:pt x="10980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3"/>
                      <a:pt x="9602" y="20498"/>
                      <a:pt x="9459" y="20766"/>
                    </a:cubicBezTo>
                    <a:cubicBezTo>
                      <a:pt x="9441" y="20623"/>
                      <a:pt x="9423" y="20498"/>
                      <a:pt x="9405" y="20354"/>
                    </a:cubicBezTo>
                    <a:lnTo>
                      <a:pt x="9423" y="20354"/>
                    </a:lnTo>
                    <a:cubicBezTo>
                      <a:pt x="9477" y="20175"/>
                      <a:pt x="9566" y="20032"/>
                      <a:pt x="9673" y="19907"/>
                    </a:cubicBezTo>
                    <a:close/>
                    <a:moveTo>
                      <a:pt x="7669" y="21589"/>
                    </a:moveTo>
                    <a:lnTo>
                      <a:pt x="7669" y="21589"/>
                    </a:lnTo>
                    <a:cubicBezTo>
                      <a:pt x="7955" y="21661"/>
                      <a:pt x="8134" y="21893"/>
                      <a:pt x="8367" y="22054"/>
                    </a:cubicBezTo>
                    <a:cubicBezTo>
                      <a:pt x="8099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cubicBezTo>
                      <a:pt x="8671" y="25150"/>
                      <a:pt x="8725" y="25383"/>
                      <a:pt x="8707" y="25616"/>
                    </a:cubicBezTo>
                    <a:cubicBezTo>
                      <a:pt x="8600" y="25401"/>
                      <a:pt x="8564" y="25168"/>
                      <a:pt x="8564" y="24936"/>
                    </a:cubicBezTo>
                    <a:close/>
                    <a:moveTo>
                      <a:pt x="15961" y="23939"/>
                    </a:moveTo>
                    <a:cubicBezTo>
                      <a:pt x="16071" y="23939"/>
                      <a:pt x="16162" y="24653"/>
                      <a:pt x="16169" y="24653"/>
                    </a:cubicBezTo>
                    <a:cubicBezTo>
                      <a:pt x="16169" y="24653"/>
                      <a:pt x="16169" y="24652"/>
                      <a:pt x="16169" y="24649"/>
                    </a:cubicBezTo>
                    <a:lnTo>
                      <a:pt x="16169" y="24649"/>
                    </a:lnTo>
                    <a:cubicBezTo>
                      <a:pt x="16169" y="24989"/>
                      <a:pt x="16080" y="25347"/>
                      <a:pt x="15919" y="25669"/>
                    </a:cubicBezTo>
                    <a:cubicBezTo>
                      <a:pt x="15793" y="25938"/>
                      <a:pt x="15632" y="26188"/>
                      <a:pt x="15436" y="26403"/>
                    </a:cubicBezTo>
                    <a:cubicBezTo>
                      <a:pt x="15436" y="26367"/>
                      <a:pt x="15436" y="26331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5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2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9" y="24345"/>
                      <a:pt x="15937" y="23951"/>
                    </a:cubicBezTo>
                    <a:cubicBezTo>
                      <a:pt x="15945" y="23943"/>
                      <a:pt x="15953" y="23939"/>
                      <a:pt x="15961" y="23939"/>
                    </a:cubicBezTo>
                    <a:close/>
                    <a:moveTo>
                      <a:pt x="14068" y="23984"/>
                    </a:moveTo>
                    <a:cubicBezTo>
                      <a:pt x="14105" y="23984"/>
                      <a:pt x="14149" y="23996"/>
                      <a:pt x="14201" y="24023"/>
                    </a:cubicBezTo>
                    <a:cubicBezTo>
                      <a:pt x="14559" y="24202"/>
                      <a:pt x="14809" y="24506"/>
                      <a:pt x="14935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69"/>
                      <a:pt x="14970" y="25938"/>
                      <a:pt x="14970" y="26206"/>
                    </a:cubicBezTo>
                    <a:cubicBezTo>
                      <a:pt x="14952" y="26242"/>
                      <a:pt x="14935" y="26296"/>
                      <a:pt x="14917" y="26331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8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1"/>
                    </a:cubicBezTo>
                    <a:cubicBezTo>
                      <a:pt x="14684" y="26242"/>
                      <a:pt x="14738" y="26492"/>
                      <a:pt x="14791" y="26725"/>
                    </a:cubicBezTo>
                    <a:cubicBezTo>
                      <a:pt x="14720" y="26654"/>
                      <a:pt x="14648" y="26582"/>
                      <a:pt x="14595" y="26510"/>
                    </a:cubicBezTo>
                    <a:lnTo>
                      <a:pt x="14595" y="26492"/>
                    </a:lnTo>
                    <a:cubicBezTo>
                      <a:pt x="14523" y="26224"/>
                      <a:pt x="14380" y="25974"/>
                      <a:pt x="14183" y="25777"/>
                    </a:cubicBezTo>
                    <a:cubicBezTo>
                      <a:pt x="14022" y="25401"/>
                      <a:pt x="13915" y="25007"/>
                      <a:pt x="13861" y="24596"/>
                    </a:cubicBezTo>
                    <a:cubicBezTo>
                      <a:pt x="13845" y="24457"/>
                      <a:pt x="13830" y="23984"/>
                      <a:pt x="14068" y="23984"/>
                    </a:cubicBezTo>
                    <a:close/>
                    <a:moveTo>
                      <a:pt x="17500" y="24936"/>
                    </a:moveTo>
                    <a:cubicBezTo>
                      <a:pt x="17234" y="25376"/>
                      <a:pt x="16898" y="25763"/>
                      <a:pt x="16527" y="26081"/>
                    </a:cubicBezTo>
                    <a:cubicBezTo>
                      <a:pt x="16295" y="26278"/>
                      <a:pt x="16062" y="26457"/>
                      <a:pt x="15829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0"/>
                      <a:pt x="15507" y="26850"/>
                    </a:cubicBezTo>
                    <a:cubicBezTo>
                      <a:pt x="15453" y="26886"/>
                      <a:pt x="15400" y="26940"/>
                      <a:pt x="15364" y="26976"/>
                    </a:cubicBezTo>
                    <a:lnTo>
                      <a:pt x="15257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2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7"/>
                      <a:pt x="13342" y="25455"/>
                    </a:cubicBezTo>
                    <a:cubicBezTo>
                      <a:pt x="13539" y="25508"/>
                      <a:pt x="13700" y="25616"/>
                      <a:pt x="13843" y="25741"/>
                    </a:cubicBezTo>
                    <a:cubicBezTo>
                      <a:pt x="13950" y="25830"/>
                      <a:pt x="14058" y="25920"/>
                      <a:pt x="14147" y="26027"/>
                    </a:cubicBezTo>
                    <a:cubicBezTo>
                      <a:pt x="14219" y="26206"/>
                      <a:pt x="14308" y="26367"/>
                      <a:pt x="14416" y="26528"/>
                    </a:cubicBezTo>
                    <a:cubicBezTo>
                      <a:pt x="14433" y="26689"/>
                      <a:pt x="14469" y="26850"/>
                      <a:pt x="14523" y="26994"/>
                    </a:cubicBezTo>
                    <a:cubicBezTo>
                      <a:pt x="13861" y="26850"/>
                      <a:pt x="13324" y="26367"/>
                      <a:pt x="13109" y="25741"/>
                    </a:cubicBezTo>
                    <a:cubicBezTo>
                      <a:pt x="13038" y="25512"/>
                      <a:pt x="13058" y="25443"/>
                      <a:pt x="13206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885" y="26725"/>
                      <a:pt x="16384" y="26922"/>
                      <a:pt x="15847" y="27011"/>
                    </a:cubicBezTo>
                    <a:cubicBezTo>
                      <a:pt x="15865" y="26958"/>
                      <a:pt x="15901" y="26904"/>
                      <a:pt x="15919" y="26868"/>
                    </a:cubicBezTo>
                    <a:cubicBezTo>
                      <a:pt x="15919" y="26832"/>
                      <a:pt x="15919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0"/>
                    </a:moveTo>
                    <a:lnTo>
                      <a:pt x="10568" y="26170"/>
                    </a:lnTo>
                    <a:cubicBezTo>
                      <a:pt x="10550" y="26349"/>
                      <a:pt x="10497" y="26528"/>
                      <a:pt x="10425" y="26689"/>
                    </a:cubicBezTo>
                    <a:cubicBezTo>
                      <a:pt x="10371" y="26850"/>
                      <a:pt x="10300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0"/>
                    </a:cubicBezTo>
                    <a:close/>
                    <a:moveTo>
                      <a:pt x="14720" y="27137"/>
                    </a:moveTo>
                    <a:cubicBezTo>
                      <a:pt x="14756" y="27244"/>
                      <a:pt x="14791" y="27334"/>
                      <a:pt x="14809" y="27441"/>
                    </a:cubicBezTo>
                    <a:lnTo>
                      <a:pt x="14773" y="27548"/>
                    </a:lnTo>
                    <a:cubicBezTo>
                      <a:pt x="14738" y="27423"/>
                      <a:pt x="14684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185" y="28550"/>
                    </a:moveTo>
                    <a:lnTo>
                      <a:pt x="15185" y="28550"/>
                    </a:lnTo>
                    <a:cubicBezTo>
                      <a:pt x="14988" y="28837"/>
                      <a:pt x="14720" y="29087"/>
                      <a:pt x="14416" y="29266"/>
                    </a:cubicBezTo>
                    <a:lnTo>
                      <a:pt x="14416" y="29248"/>
                    </a:lnTo>
                    <a:lnTo>
                      <a:pt x="14433" y="29248"/>
                    </a:lnTo>
                    <a:lnTo>
                      <a:pt x="14451" y="29230"/>
                    </a:lnTo>
                    <a:cubicBezTo>
                      <a:pt x="14487" y="29213"/>
                      <a:pt x="14487" y="29177"/>
                      <a:pt x="14469" y="29141"/>
                    </a:cubicBezTo>
                    <a:cubicBezTo>
                      <a:pt x="14648" y="28890"/>
                      <a:pt x="14899" y="28694"/>
                      <a:pt x="15185" y="28550"/>
                    </a:cubicBezTo>
                    <a:close/>
                    <a:moveTo>
                      <a:pt x="7598" y="24273"/>
                    </a:moveTo>
                    <a:cubicBezTo>
                      <a:pt x="7598" y="24274"/>
                      <a:pt x="7866" y="25079"/>
                      <a:pt x="7866" y="25097"/>
                    </a:cubicBezTo>
                    <a:cubicBezTo>
                      <a:pt x="8027" y="25669"/>
                      <a:pt x="8099" y="26260"/>
                      <a:pt x="8099" y="26868"/>
                    </a:cubicBezTo>
                    <a:cubicBezTo>
                      <a:pt x="8116" y="27620"/>
                      <a:pt x="8081" y="28371"/>
                      <a:pt x="8009" y="29123"/>
                    </a:cubicBezTo>
                    <a:cubicBezTo>
                      <a:pt x="7884" y="28318"/>
                      <a:pt x="7830" y="27512"/>
                      <a:pt x="7812" y="26725"/>
                    </a:cubicBezTo>
                    <a:cubicBezTo>
                      <a:pt x="7812" y="26689"/>
                      <a:pt x="7785" y="26671"/>
                      <a:pt x="7759" y="26671"/>
                    </a:cubicBezTo>
                    <a:cubicBezTo>
                      <a:pt x="7732" y="26671"/>
                      <a:pt x="7705" y="26689"/>
                      <a:pt x="7705" y="26725"/>
                    </a:cubicBezTo>
                    <a:cubicBezTo>
                      <a:pt x="7687" y="27620"/>
                      <a:pt x="7776" y="28515"/>
                      <a:pt x="7973" y="29391"/>
                    </a:cubicBezTo>
                    <a:cubicBezTo>
                      <a:pt x="7973" y="29391"/>
                      <a:pt x="7973" y="29391"/>
                      <a:pt x="7973" y="29409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8" y="24273"/>
                    </a:cubicBezTo>
                    <a:close/>
                    <a:moveTo>
                      <a:pt x="13503" y="29910"/>
                    </a:moveTo>
                    <a:lnTo>
                      <a:pt x="13503" y="29910"/>
                    </a:lnTo>
                    <a:cubicBezTo>
                      <a:pt x="13646" y="30179"/>
                      <a:pt x="13718" y="30465"/>
                      <a:pt x="13736" y="30769"/>
                    </a:cubicBezTo>
                    <a:cubicBezTo>
                      <a:pt x="13610" y="30501"/>
                      <a:pt x="13521" y="30215"/>
                      <a:pt x="13503" y="29910"/>
                    </a:cubicBezTo>
                    <a:close/>
                    <a:moveTo>
                      <a:pt x="5845" y="28797"/>
                    </a:moveTo>
                    <a:cubicBezTo>
                      <a:pt x="5892" y="28797"/>
                      <a:pt x="5923" y="28857"/>
                      <a:pt x="5915" y="29016"/>
                    </a:cubicBezTo>
                    <a:cubicBezTo>
                      <a:pt x="5915" y="29284"/>
                      <a:pt x="5897" y="29535"/>
                      <a:pt x="5880" y="29803"/>
                    </a:cubicBezTo>
                    <a:cubicBezTo>
                      <a:pt x="5862" y="30107"/>
                      <a:pt x="5826" y="30429"/>
                      <a:pt x="5790" y="30734"/>
                    </a:cubicBezTo>
                    <a:lnTo>
                      <a:pt x="5772" y="30716"/>
                    </a:lnTo>
                    <a:cubicBezTo>
                      <a:pt x="5757" y="30706"/>
                      <a:pt x="5741" y="30701"/>
                      <a:pt x="5725" y="30701"/>
                    </a:cubicBezTo>
                    <a:cubicBezTo>
                      <a:pt x="5684" y="30701"/>
                      <a:pt x="5647" y="30731"/>
                      <a:pt x="5647" y="30769"/>
                    </a:cubicBezTo>
                    <a:lnTo>
                      <a:pt x="5647" y="30805"/>
                    </a:lnTo>
                    <a:cubicBezTo>
                      <a:pt x="5593" y="30590"/>
                      <a:pt x="5504" y="30411"/>
                      <a:pt x="5414" y="30233"/>
                    </a:cubicBezTo>
                    <a:cubicBezTo>
                      <a:pt x="5343" y="29821"/>
                      <a:pt x="5396" y="29409"/>
                      <a:pt x="5593" y="29051"/>
                    </a:cubicBezTo>
                    <a:lnTo>
                      <a:pt x="5593" y="29069"/>
                    </a:lnTo>
                    <a:cubicBezTo>
                      <a:pt x="5668" y="28930"/>
                      <a:pt x="5775" y="28797"/>
                      <a:pt x="5845" y="28797"/>
                    </a:cubicBezTo>
                    <a:close/>
                    <a:moveTo>
                      <a:pt x="6452" y="29409"/>
                    </a:moveTo>
                    <a:cubicBezTo>
                      <a:pt x="6560" y="29964"/>
                      <a:pt x="6327" y="30555"/>
                      <a:pt x="6130" y="31109"/>
                    </a:cubicBezTo>
                    <a:cubicBezTo>
                      <a:pt x="6112" y="30984"/>
                      <a:pt x="6094" y="30859"/>
                      <a:pt x="6076" y="30751"/>
                    </a:cubicBezTo>
                    <a:lnTo>
                      <a:pt x="6094" y="30734"/>
                    </a:lnTo>
                    <a:cubicBezTo>
                      <a:pt x="6082" y="30708"/>
                      <a:pt x="6060" y="30683"/>
                      <a:pt x="6030" y="30683"/>
                    </a:cubicBezTo>
                    <a:cubicBezTo>
                      <a:pt x="6017" y="30683"/>
                      <a:pt x="6003" y="30687"/>
                      <a:pt x="5987" y="30698"/>
                    </a:cubicBezTo>
                    <a:cubicBezTo>
                      <a:pt x="6023" y="30465"/>
                      <a:pt x="6041" y="30250"/>
                      <a:pt x="6059" y="30018"/>
                    </a:cubicBezTo>
                    <a:cubicBezTo>
                      <a:pt x="6237" y="29857"/>
                      <a:pt x="6381" y="29642"/>
                      <a:pt x="6452" y="29409"/>
                    </a:cubicBezTo>
                    <a:close/>
                    <a:moveTo>
                      <a:pt x="4054" y="29123"/>
                    </a:moveTo>
                    <a:lnTo>
                      <a:pt x="4054" y="29123"/>
                    </a:lnTo>
                    <a:cubicBezTo>
                      <a:pt x="4448" y="29338"/>
                      <a:pt x="4806" y="29642"/>
                      <a:pt x="5074" y="30018"/>
                    </a:cubicBezTo>
                    <a:cubicBezTo>
                      <a:pt x="5164" y="30125"/>
                      <a:pt x="5235" y="30250"/>
                      <a:pt x="5289" y="30376"/>
                    </a:cubicBezTo>
                    <a:cubicBezTo>
                      <a:pt x="5307" y="30519"/>
                      <a:pt x="5361" y="30644"/>
                      <a:pt x="5432" y="30769"/>
                    </a:cubicBezTo>
                    <a:lnTo>
                      <a:pt x="5396" y="30734"/>
                    </a:lnTo>
                    <a:cubicBezTo>
                      <a:pt x="5379" y="30722"/>
                      <a:pt x="5359" y="30716"/>
                      <a:pt x="5340" y="30716"/>
                    </a:cubicBezTo>
                    <a:cubicBezTo>
                      <a:pt x="5303" y="30716"/>
                      <a:pt x="5271" y="30740"/>
                      <a:pt x="5271" y="30787"/>
                    </a:cubicBezTo>
                    <a:cubicBezTo>
                      <a:pt x="5253" y="30895"/>
                      <a:pt x="5253" y="31020"/>
                      <a:pt x="5271" y="31127"/>
                    </a:cubicBezTo>
                    <a:cubicBezTo>
                      <a:pt x="5200" y="31074"/>
                      <a:pt x="5110" y="31020"/>
                      <a:pt x="5039" y="30966"/>
                    </a:cubicBezTo>
                    <a:cubicBezTo>
                      <a:pt x="4895" y="30805"/>
                      <a:pt x="4734" y="30662"/>
                      <a:pt x="4555" y="30537"/>
                    </a:cubicBezTo>
                    <a:cubicBezTo>
                      <a:pt x="4502" y="30429"/>
                      <a:pt x="4448" y="30322"/>
                      <a:pt x="4412" y="30250"/>
                    </a:cubicBezTo>
                    <a:cubicBezTo>
                      <a:pt x="4215" y="29910"/>
                      <a:pt x="4108" y="29517"/>
                      <a:pt x="4054" y="29123"/>
                    </a:cubicBezTo>
                    <a:close/>
                    <a:moveTo>
                      <a:pt x="8779" y="30000"/>
                    </a:moveTo>
                    <a:cubicBezTo>
                      <a:pt x="8779" y="30394"/>
                      <a:pt x="8528" y="30751"/>
                      <a:pt x="8331" y="31127"/>
                    </a:cubicBezTo>
                    <a:lnTo>
                      <a:pt x="8331" y="31074"/>
                    </a:lnTo>
                    <a:cubicBezTo>
                      <a:pt x="8456" y="30698"/>
                      <a:pt x="8600" y="30340"/>
                      <a:pt x="8779" y="30000"/>
                    </a:cubicBezTo>
                    <a:close/>
                    <a:moveTo>
                      <a:pt x="3413" y="30138"/>
                    </a:moveTo>
                    <a:cubicBezTo>
                      <a:pt x="3790" y="30138"/>
                      <a:pt x="4215" y="30498"/>
                      <a:pt x="4484" y="30716"/>
                    </a:cubicBezTo>
                    <a:cubicBezTo>
                      <a:pt x="4502" y="30734"/>
                      <a:pt x="4520" y="30751"/>
                      <a:pt x="4555" y="30787"/>
                    </a:cubicBezTo>
                    <a:cubicBezTo>
                      <a:pt x="4645" y="30966"/>
                      <a:pt x="4788" y="31109"/>
                      <a:pt x="4985" y="31217"/>
                    </a:cubicBezTo>
                    <a:lnTo>
                      <a:pt x="5056" y="31288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67" y="31324"/>
                      <a:pt x="4842" y="31306"/>
                      <a:pt x="4716" y="31306"/>
                    </a:cubicBezTo>
                    <a:cubicBezTo>
                      <a:pt x="4681" y="31306"/>
                      <a:pt x="4663" y="31324"/>
                      <a:pt x="4645" y="31342"/>
                    </a:cubicBezTo>
                    <a:cubicBezTo>
                      <a:pt x="4466" y="31288"/>
                      <a:pt x="4287" y="31253"/>
                      <a:pt x="4108" y="31217"/>
                    </a:cubicBezTo>
                    <a:cubicBezTo>
                      <a:pt x="3947" y="31163"/>
                      <a:pt x="3804" y="31092"/>
                      <a:pt x="3661" y="31038"/>
                    </a:cubicBezTo>
                    <a:cubicBezTo>
                      <a:pt x="3482" y="30948"/>
                      <a:pt x="3303" y="30859"/>
                      <a:pt x="3160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cubicBezTo>
                      <a:pt x="5468" y="31038"/>
                      <a:pt x="5522" y="31109"/>
                      <a:pt x="5557" y="31181"/>
                    </a:cubicBezTo>
                    <a:cubicBezTo>
                      <a:pt x="5591" y="31265"/>
                      <a:pt x="5609" y="31333"/>
                      <a:pt x="5625" y="31414"/>
                    </a:cubicBezTo>
                    <a:lnTo>
                      <a:pt x="5625" y="31414"/>
                    </a:lnTo>
                    <a:cubicBezTo>
                      <a:pt x="5620" y="31415"/>
                      <a:pt x="5611" y="31419"/>
                      <a:pt x="5611" y="31432"/>
                    </a:cubicBezTo>
                    <a:cubicBezTo>
                      <a:pt x="5557" y="31378"/>
                      <a:pt x="5522" y="31324"/>
                      <a:pt x="5468" y="31288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80" y="31163"/>
                    </a:moveTo>
                    <a:cubicBezTo>
                      <a:pt x="5933" y="31288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0"/>
                      <a:pt x="6005" y="31610"/>
                    </a:cubicBezTo>
                    <a:cubicBezTo>
                      <a:pt x="6005" y="31664"/>
                      <a:pt x="6005" y="31736"/>
                      <a:pt x="6023" y="31789"/>
                    </a:cubicBezTo>
                    <a:lnTo>
                      <a:pt x="5987" y="31754"/>
                    </a:lnTo>
                    <a:cubicBezTo>
                      <a:pt x="5969" y="31700"/>
                      <a:pt x="5933" y="31628"/>
                      <a:pt x="5915" y="31575"/>
                    </a:cubicBezTo>
                    <a:cubicBezTo>
                      <a:pt x="5897" y="31467"/>
                      <a:pt x="5862" y="31378"/>
                      <a:pt x="5844" y="31270"/>
                    </a:cubicBezTo>
                    <a:cubicBezTo>
                      <a:pt x="5844" y="31235"/>
                      <a:pt x="5862" y="31199"/>
                      <a:pt x="5880" y="31163"/>
                    </a:cubicBezTo>
                    <a:close/>
                    <a:moveTo>
                      <a:pt x="4931" y="31467"/>
                    </a:moveTo>
                    <a:lnTo>
                      <a:pt x="4931" y="31467"/>
                    </a:lnTo>
                    <a:cubicBezTo>
                      <a:pt x="5092" y="31485"/>
                      <a:pt x="5235" y="31539"/>
                      <a:pt x="5379" y="31628"/>
                    </a:cubicBezTo>
                    <a:cubicBezTo>
                      <a:pt x="5468" y="31700"/>
                      <a:pt x="5575" y="31772"/>
                      <a:pt x="5701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7"/>
                    </a:cubicBezTo>
                    <a:cubicBezTo>
                      <a:pt x="5826" y="31861"/>
                      <a:pt x="5844" y="31897"/>
                      <a:pt x="5862" y="31933"/>
                    </a:cubicBezTo>
                    <a:cubicBezTo>
                      <a:pt x="5522" y="31843"/>
                      <a:pt x="5217" y="31682"/>
                      <a:pt x="4931" y="31467"/>
                    </a:cubicBezTo>
                    <a:close/>
                    <a:moveTo>
                      <a:pt x="12877" y="31861"/>
                    </a:moveTo>
                    <a:lnTo>
                      <a:pt x="12877" y="31861"/>
                    </a:lnTo>
                    <a:cubicBezTo>
                      <a:pt x="13038" y="32237"/>
                      <a:pt x="13127" y="32630"/>
                      <a:pt x="13109" y="33024"/>
                    </a:cubicBezTo>
                    <a:cubicBezTo>
                      <a:pt x="12930" y="32666"/>
                      <a:pt x="12787" y="32237"/>
                      <a:pt x="12877" y="31861"/>
                    </a:cubicBezTo>
                    <a:close/>
                    <a:moveTo>
                      <a:pt x="11570" y="32559"/>
                    </a:moveTo>
                    <a:lnTo>
                      <a:pt x="11570" y="32559"/>
                    </a:lnTo>
                    <a:cubicBezTo>
                      <a:pt x="11696" y="33078"/>
                      <a:pt x="11427" y="33525"/>
                      <a:pt x="11212" y="33991"/>
                    </a:cubicBezTo>
                    <a:cubicBezTo>
                      <a:pt x="11159" y="33489"/>
                      <a:pt x="11284" y="32988"/>
                      <a:pt x="11570" y="32559"/>
                    </a:cubicBezTo>
                    <a:close/>
                    <a:moveTo>
                      <a:pt x="17440" y="30089"/>
                    </a:moveTo>
                    <a:cubicBezTo>
                      <a:pt x="17440" y="30090"/>
                      <a:pt x="16760" y="31610"/>
                      <a:pt x="16670" y="31789"/>
                    </a:cubicBezTo>
                    <a:cubicBezTo>
                      <a:pt x="16223" y="32541"/>
                      <a:pt x="15758" y="33257"/>
                      <a:pt x="15239" y="33955"/>
                    </a:cubicBezTo>
                    <a:cubicBezTo>
                      <a:pt x="14380" y="35136"/>
                      <a:pt x="13574" y="36317"/>
                      <a:pt x="12680" y="37462"/>
                    </a:cubicBezTo>
                    <a:cubicBezTo>
                      <a:pt x="12716" y="37176"/>
                      <a:pt x="12769" y="36890"/>
                      <a:pt x="12805" y="36621"/>
                    </a:cubicBezTo>
                    <a:cubicBezTo>
                      <a:pt x="13020" y="36031"/>
                      <a:pt x="13288" y="35458"/>
                      <a:pt x="13592" y="34921"/>
                    </a:cubicBezTo>
                    <a:cubicBezTo>
                      <a:pt x="14255" y="33758"/>
                      <a:pt x="15185" y="32774"/>
                      <a:pt x="15776" y="31557"/>
                    </a:cubicBezTo>
                    <a:cubicBezTo>
                      <a:pt x="15787" y="31522"/>
                      <a:pt x="15761" y="31494"/>
                      <a:pt x="15731" y="31494"/>
                    </a:cubicBezTo>
                    <a:cubicBezTo>
                      <a:pt x="15715" y="31494"/>
                      <a:pt x="15699" y="31502"/>
                      <a:pt x="15686" y="31521"/>
                    </a:cubicBezTo>
                    <a:cubicBezTo>
                      <a:pt x="14988" y="32648"/>
                      <a:pt x="14219" y="33722"/>
                      <a:pt x="13503" y="34849"/>
                    </a:cubicBezTo>
                    <a:cubicBezTo>
                      <a:pt x="13270" y="35225"/>
                      <a:pt x="13073" y="35619"/>
                      <a:pt x="12912" y="36031"/>
                    </a:cubicBezTo>
                    <a:cubicBezTo>
                      <a:pt x="12966" y="35655"/>
                      <a:pt x="13038" y="35297"/>
                      <a:pt x="13109" y="34921"/>
                    </a:cubicBezTo>
                    <a:cubicBezTo>
                      <a:pt x="13861" y="32809"/>
                      <a:pt x="15310" y="30859"/>
                      <a:pt x="17440" y="30089"/>
                    </a:cubicBezTo>
                    <a:close/>
                    <a:moveTo>
                      <a:pt x="10729" y="36585"/>
                    </a:moveTo>
                    <a:lnTo>
                      <a:pt x="10729" y="36585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1" y="37015"/>
                      <a:pt x="10729" y="36585"/>
                    </a:cubicBezTo>
                    <a:close/>
                    <a:moveTo>
                      <a:pt x="9709" y="30895"/>
                    </a:moveTo>
                    <a:cubicBezTo>
                      <a:pt x="9763" y="31754"/>
                      <a:pt x="9960" y="32630"/>
                      <a:pt x="9960" y="33454"/>
                    </a:cubicBezTo>
                    <a:cubicBezTo>
                      <a:pt x="9942" y="34939"/>
                      <a:pt x="9852" y="36424"/>
                      <a:pt x="9781" y="37910"/>
                    </a:cubicBezTo>
                    <a:cubicBezTo>
                      <a:pt x="9763" y="37856"/>
                      <a:pt x="9745" y="37784"/>
                      <a:pt x="9727" y="37731"/>
                    </a:cubicBezTo>
                    <a:cubicBezTo>
                      <a:pt x="9673" y="36550"/>
                      <a:pt x="9477" y="35386"/>
                      <a:pt x="9566" y="34205"/>
                    </a:cubicBezTo>
                    <a:cubicBezTo>
                      <a:pt x="9566" y="34187"/>
                      <a:pt x="9553" y="34178"/>
                      <a:pt x="9539" y="34178"/>
                    </a:cubicBezTo>
                    <a:cubicBezTo>
                      <a:pt x="9526" y="34178"/>
                      <a:pt x="9512" y="34187"/>
                      <a:pt x="9512" y="34205"/>
                    </a:cubicBezTo>
                    <a:cubicBezTo>
                      <a:pt x="9405" y="35225"/>
                      <a:pt x="9423" y="36245"/>
                      <a:pt x="9548" y="37247"/>
                    </a:cubicBezTo>
                    <a:cubicBezTo>
                      <a:pt x="9441" y="36961"/>
                      <a:pt x="9333" y="36657"/>
                      <a:pt x="9244" y="36353"/>
                    </a:cubicBezTo>
                    <a:cubicBezTo>
                      <a:pt x="9262" y="36335"/>
                      <a:pt x="9262" y="36317"/>
                      <a:pt x="9244" y="36299"/>
                    </a:cubicBezTo>
                    <a:cubicBezTo>
                      <a:pt x="8993" y="35118"/>
                      <a:pt x="8886" y="34008"/>
                      <a:pt x="9154" y="32827"/>
                    </a:cubicBezTo>
                    <a:cubicBezTo>
                      <a:pt x="9298" y="32165"/>
                      <a:pt x="9530" y="31539"/>
                      <a:pt x="9709" y="30895"/>
                    </a:cubicBezTo>
                    <a:close/>
                    <a:moveTo>
                      <a:pt x="4893" y="33883"/>
                    </a:moveTo>
                    <a:cubicBezTo>
                      <a:pt x="4978" y="33883"/>
                      <a:pt x="5116" y="33905"/>
                      <a:pt x="5325" y="33955"/>
                    </a:cubicBezTo>
                    <a:cubicBezTo>
                      <a:pt x="6094" y="34152"/>
                      <a:pt x="6810" y="34778"/>
                      <a:pt x="7383" y="35279"/>
                    </a:cubicBezTo>
                    <a:cubicBezTo>
                      <a:pt x="8295" y="36102"/>
                      <a:pt x="9047" y="37068"/>
                      <a:pt x="9638" y="38142"/>
                    </a:cubicBezTo>
                    <a:lnTo>
                      <a:pt x="9781" y="38500"/>
                    </a:lnTo>
                    <a:cubicBezTo>
                      <a:pt x="9673" y="38375"/>
                      <a:pt x="9566" y="38267"/>
                      <a:pt x="9441" y="38160"/>
                    </a:cubicBezTo>
                    <a:lnTo>
                      <a:pt x="9459" y="38160"/>
                    </a:lnTo>
                    <a:cubicBezTo>
                      <a:pt x="9136" y="37713"/>
                      <a:pt x="8779" y="37283"/>
                      <a:pt x="8403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4" y="35260"/>
                      <a:pt x="6584" y="35260"/>
                    </a:cubicBezTo>
                    <a:cubicBezTo>
                      <a:pt x="6556" y="35260"/>
                      <a:pt x="6533" y="35306"/>
                      <a:pt x="6560" y="35333"/>
                    </a:cubicBezTo>
                    <a:cubicBezTo>
                      <a:pt x="7007" y="35887"/>
                      <a:pt x="7651" y="36263"/>
                      <a:pt x="8134" y="36782"/>
                    </a:cubicBezTo>
                    <a:cubicBezTo>
                      <a:pt x="8439" y="37122"/>
                      <a:pt x="8725" y="37462"/>
                      <a:pt x="8993" y="37820"/>
                    </a:cubicBezTo>
                    <a:cubicBezTo>
                      <a:pt x="8707" y="37623"/>
                      <a:pt x="8385" y="37444"/>
                      <a:pt x="8081" y="37283"/>
                    </a:cubicBezTo>
                    <a:cubicBezTo>
                      <a:pt x="6810" y="36567"/>
                      <a:pt x="6076" y="35673"/>
                      <a:pt x="5235" y="34509"/>
                    </a:cubicBezTo>
                    <a:cubicBezTo>
                      <a:pt x="4996" y="34185"/>
                      <a:pt x="4579" y="33883"/>
                      <a:pt x="4893" y="33883"/>
                    </a:cubicBezTo>
                    <a:close/>
                    <a:moveTo>
                      <a:pt x="9655" y="40057"/>
                    </a:moveTo>
                    <a:lnTo>
                      <a:pt x="9655" y="40057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6"/>
                      <a:pt x="9799" y="40290"/>
                      <a:pt x="9655" y="40057"/>
                    </a:cubicBezTo>
                    <a:close/>
                    <a:moveTo>
                      <a:pt x="12733" y="41113"/>
                    </a:moveTo>
                    <a:lnTo>
                      <a:pt x="12733" y="41113"/>
                    </a:ln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6"/>
                      <a:pt x="12250" y="42097"/>
                    </a:cubicBezTo>
                    <a:cubicBezTo>
                      <a:pt x="12376" y="41757"/>
                      <a:pt x="12537" y="41417"/>
                      <a:pt x="12733" y="41113"/>
                    </a:cubicBezTo>
                    <a:close/>
                    <a:moveTo>
                      <a:pt x="9638" y="24399"/>
                    </a:moveTo>
                    <a:cubicBezTo>
                      <a:pt x="9781" y="25455"/>
                      <a:pt x="9924" y="26510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7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8"/>
                      <a:pt x="11355" y="36245"/>
                      <a:pt x="11463" y="37122"/>
                    </a:cubicBezTo>
                    <a:cubicBezTo>
                      <a:pt x="11302" y="36782"/>
                      <a:pt x="10998" y="36514"/>
                      <a:pt x="10658" y="36371"/>
                    </a:cubicBezTo>
                    <a:cubicBezTo>
                      <a:pt x="10648" y="36367"/>
                      <a:pt x="10639" y="36366"/>
                      <a:pt x="10629" y="36366"/>
                    </a:cubicBezTo>
                    <a:cubicBezTo>
                      <a:pt x="10587" y="36366"/>
                      <a:pt x="10550" y="36398"/>
                      <a:pt x="10550" y="36442"/>
                    </a:cubicBezTo>
                    <a:cubicBezTo>
                      <a:pt x="10568" y="37033"/>
                      <a:pt x="10980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7" y="41399"/>
                      <a:pt x="10532" y="39663"/>
                      <a:pt x="9870" y="38017"/>
                    </a:cubicBezTo>
                    <a:cubicBezTo>
                      <a:pt x="9888" y="38017"/>
                      <a:pt x="9906" y="38017"/>
                      <a:pt x="9924" y="37981"/>
                    </a:cubicBezTo>
                    <a:cubicBezTo>
                      <a:pt x="10174" y="36943"/>
                      <a:pt x="10139" y="35870"/>
                      <a:pt x="10139" y="34814"/>
                    </a:cubicBezTo>
                    <a:cubicBezTo>
                      <a:pt x="10157" y="33633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7"/>
                    </a:cubicBezTo>
                    <a:cubicBezTo>
                      <a:pt x="9924" y="30268"/>
                      <a:pt x="9960" y="30071"/>
                      <a:pt x="9978" y="29875"/>
                    </a:cubicBezTo>
                    <a:cubicBezTo>
                      <a:pt x="9988" y="29812"/>
                      <a:pt x="9944" y="29774"/>
                      <a:pt x="9898" y="29774"/>
                    </a:cubicBezTo>
                    <a:cubicBezTo>
                      <a:pt x="9865" y="29774"/>
                      <a:pt x="9832" y="29794"/>
                      <a:pt x="9817" y="29839"/>
                    </a:cubicBezTo>
                    <a:cubicBezTo>
                      <a:pt x="9799" y="29964"/>
                      <a:pt x="9763" y="30107"/>
                      <a:pt x="9763" y="30268"/>
                    </a:cubicBezTo>
                    <a:cubicBezTo>
                      <a:pt x="9691" y="30537"/>
                      <a:pt x="9620" y="30823"/>
                      <a:pt x="9530" y="31109"/>
                    </a:cubicBezTo>
                    <a:cubicBezTo>
                      <a:pt x="9333" y="31807"/>
                      <a:pt x="9083" y="32505"/>
                      <a:pt x="8940" y="33221"/>
                    </a:cubicBezTo>
                    <a:cubicBezTo>
                      <a:pt x="8814" y="33847"/>
                      <a:pt x="8814" y="34509"/>
                      <a:pt x="8922" y="35136"/>
                    </a:cubicBezTo>
                    <a:cubicBezTo>
                      <a:pt x="8618" y="33955"/>
                      <a:pt x="8439" y="32738"/>
                      <a:pt x="8367" y="31503"/>
                    </a:cubicBezTo>
                    <a:cubicBezTo>
                      <a:pt x="8528" y="31235"/>
                      <a:pt x="8671" y="30948"/>
                      <a:pt x="8779" y="30662"/>
                    </a:cubicBezTo>
                    <a:cubicBezTo>
                      <a:pt x="8922" y="30376"/>
                      <a:pt x="8975" y="30054"/>
                      <a:pt x="8922" y="29749"/>
                    </a:cubicBezTo>
                    <a:cubicBezTo>
                      <a:pt x="8902" y="29709"/>
                      <a:pt x="8865" y="29686"/>
                      <a:pt x="8830" y="29686"/>
                    </a:cubicBezTo>
                    <a:cubicBezTo>
                      <a:pt x="8802" y="29686"/>
                      <a:pt x="8776" y="29700"/>
                      <a:pt x="8761" y="29731"/>
                    </a:cubicBezTo>
                    <a:cubicBezTo>
                      <a:pt x="8582" y="30000"/>
                      <a:pt x="8421" y="30286"/>
                      <a:pt x="8331" y="30590"/>
                    </a:cubicBezTo>
                    <a:cubicBezTo>
                      <a:pt x="8331" y="30179"/>
                      <a:pt x="8331" y="29767"/>
                      <a:pt x="8349" y="29338"/>
                    </a:cubicBezTo>
                    <a:cubicBezTo>
                      <a:pt x="8439" y="27781"/>
                      <a:pt x="8814" y="26242"/>
                      <a:pt x="9441" y="24828"/>
                    </a:cubicBezTo>
                    <a:cubicBezTo>
                      <a:pt x="9477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3" y="25201"/>
                    </a:cubicBezTo>
                    <a:cubicBezTo>
                      <a:pt x="9586" y="25201"/>
                      <a:pt x="9612" y="25182"/>
                      <a:pt x="9602" y="25150"/>
                    </a:cubicBezTo>
                    <a:cubicBezTo>
                      <a:pt x="9584" y="24971"/>
                      <a:pt x="9566" y="24792"/>
                      <a:pt x="9548" y="24613"/>
                    </a:cubicBezTo>
                    <a:cubicBezTo>
                      <a:pt x="9566" y="24542"/>
                      <a:pt x="9602" y="24470"/>
                      <a:pt x="9638" y="24399"/>
                    </a:cubicBezTo>
                    <a:close/>
                    <a:moveTo>
                      <a:pt x="11194" y="44280"/>
                    </a:moveTo>
                    <a:cubicBezTo>
                      <a:pt x="11606" y="44602"/>
                      <a:pt x="11624" y="45264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66" y="45443"/>
                    </a:moveTo>
                    <a:lnTo>
                      <a:pt x="12966" y="45443"/>
                    </a:lnTo>
                    <a:cubicBezTo>
                      <a:pt x="12912" y="46123"/>
                      <a:pt x="12483" y="46660"/>
                      <a:pt x="12071" y="47197"/>
                    </a:cubicBezTo>
                    <a:cubicBezTo>
                      <a:pt x="12071" y="47108"/>
                      <a:pt x="12107" y="47018"/>
                      <a:pt x="12107" y="46929"/>
                    </a:cubicBezTo>
                    <a:cubicBezTo>
                      <a:pt x="12393" y="46446"/>
                      <a:pt x="12519" y="45783"/>
                      <a:pt x="12966" y="45443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5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2" y="61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2"/>
                      <a:pt x="8814" y="97"/>
                    </a:cubicBezTo>
                    <a:cubicBezTo>
                      <a:pt x="8546" y="759"/>
                      <a:pt x="8528" y="1493"/>
                      <a:pt x="8743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1" y="1329"/>
                      <a:pt x="7493" y="1328"/>
                      <a:pt x="7486" y="1328"/>
                    </a:cubicBezTo>
                    <a:cubicBezTo>
                      <a:pt x="7441" y="1328"/>
                      <a:pt x="7406" y="1373"/>
                      <a:pt x="7436" y="1404"/>
                    </a:cubicBezTo>
                    <a:cubicBezTo>
                      <a:pt x="7776" y="2084"/>
                      <a:pt x="7776" y="2853"/>
                      <a:pt x="8224" y="3479"/>
                    </a:cubicBezTo>
                    <a:cubicBezTo>
                      <a:pt x="8492" y="3801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3" y="4732"/>
                    </a:cubicBezTo>
                    <a:cubicBezTo>
                      <a:pt x="9566" y="4929"/>
                      <a:pt x="9763" y="5036"/>
                      <a:pt x="9995" y="5054"/>
                    </a:cubicBezTo>
                    <a:cubicBezTo>
                      <a:pt x="9834" y="6307"/>
                      <a:pt x="9655" y="7559"/>
                      <a:pt x="9477" y="8812"/>
                    </a:cubicBezTo>
                    <a:cubicBezTo>
                      <a:pt x="9369" y="8508"/>
                      <a:pt x="9298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3" y="8615"/>
                    </a:cubicBezTo>
                    <a:cubicBezTo>
                      <a:pt x="9423" y="8642"/>
                      <a:pt x="9441" y="8655"/>
                      <a:pt x="9459" y="8655"/>
                    </a:cubicBezTo>
                    <a:cubicBezTo>
                      <a:pt x="9477" y="8655"/>
                      <a:pt x="9494" y="8642"/>
                      <a:pt x="9494" y="8615"/>
                    </a:cubicBezTo>
                    <a:cubicBezTo>
                      <a:pt x="9530" y="8257"/>
                      <a:pt x="9423" y="7882"/>
                      <a:pt x="9226" y="7577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4" y="7546"/>
                      <a:pt x="9101" y="7570"/>
                      <a:pt x="9101" y="7613"/>
                    </a:cubicBezTo>
                    <a:cubicBezTo>
                      <a:pt x="9083" y="8096"/>
                      <a:pt x="9208" y="8597"/>
                      <a:pt x="9459" y="9027"/>
                    </a:cubicBezTo>
                    <a:cubicBezTo>
                      <a:pt x="9280" y="10333"/>
                      <a:pt x="9136" y="11622"/>
                      <a:pt x="9029" y="12946"/>
                    </a:cubicBezTo>
                    <a:cubicBezTo>
                      <a:pt x="8958" y="12821"/>
                      <a:pt x="8832" y="12749"/>
                      <a:pt x="8707" y="12731"/>
                    </a:cubicBezTo>
                    <a:cubicBezTo>
                      <a:pt x="8653" y="12731"/>
                      <a:pt x="8618" y="12767"/>
                      <a:pt x="8618" y="12803"/>
                    </a:cubicBezTo>
                    <a:cubicBezTo>
                      <a:pt x="8653" y="13143"/>
                      <a:pt x="8743" y="13465"/>
                      <a:pt x="8886" y="13769"/>
                    </a:cubicBezTo>
                    <a:cubicBezTo>
                      <a:pt x="8904" y="13841"/>
                      <a:pt x="8940" y="13894"/>
                      <a:pt x="8975" y="13948"/>
                    </a:cubicBezTo>
                    <a:cubicBezTo>
                      <a:pt x="8940" y="14610"/>
                      <a:pt x="8922" y="15254"/>
                      <a:pt x="8940" y="15916"/>
                    </a:cubicBezTo>
                    <a:cubicBezTo>
                      <a:pt x="8940" y="16525"/>
                      <a:pt x="8958" y="17115"/>
                      <a:pt x="8993" y="17706"/>
                    </a:cubicBezTo>
                    <a:cubicBezTo>
                      <a:pt x="8904" y="17473"/>
                      <a:pt x="8761" y="17259"/>
                      <a:pt x="8582" y="17062"/>
                    </a:cubicBezTo>
                    <a:cubicBezTo>
                      <a:pt x="8564" y="17050"/>
                      <a:pt x="8542" y="17044"/>
                      <a:pt x="8521" y="17044"/>
                    </a:cubicBezTo>
                    <a:cubicBezTo>
                      <a:pt x="8480" y="17044"/>
                      <a:pt x="8445" y="17068"/>
                      <a:pt x="8456" y="17115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5"/>
                      <a:pt x="9351" y="22251"/>
                      <a:pt x="9566" y="23969"/>
                    </a:cubicBezTo>
                    <a:lnTo>
                      <a:pt x="9441" y="24220"/>
                    </a:lnTo>
                    <a:cubicBezTo>
                      <a:pt x="9101" y="22645"/>
                      <a:pt x="8331" y="21178"/>
                      <a:pt x="7562" y="19764"/>
                    </a:cubicBezTo>
                    <a:cubicBezTo>
                      <a:pt x="7562" y="19746"/>
                      <a:pt x="7562" y="19728"/>
                      <a:pt x="7562" y="19728"/>
                    </a:cubicBezTo>
                    <a:cubicBezTo>
                      <a:pt x="7615" y="19495"/>
                      <a:pt x="7633" y="19281"/>
                      <a:pt x="7598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3" y="18361"/>
                      <a:pt x="7222" y="18404"/>
                    </a:cubicBezTo>
                    <a:cubicBezTo>
                      <a:pt x="7168" y="18619"/>
                      <a:pt x="7150" y="18851"/>
                      <a:pt x="7168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2"/>
                      <a:pt x="5951" y="16596"/>
                    </a:cubicBezTo>
                    <a:lnTo>
                      <a:pt x="5969" y="16596"/>
                    </a:lnTo>
                    <a:cubicBezTo>
                      <a:pt x="6291" y="16328"/>
                      <a:pt x="6255" y="15666"/>
                      <a:pt x="6220" y="15290"/>
                    </a:cubicBezTo>
                    <a:cubicBezTo>
                      <a:pt x="6220" y="15255"/>
                      <a:pt x="6189" y="15228"/>
                      <a:pt x="6153" y="15228"/>
                    </a:cubicBezTo>
                    <a:cubicBezTo>
                      <a:pt x="6134" y="15228"/>
                      <a:pt x="6113" y="15236"/>
                      <a:pt x="6094" y="15254"/>
                    </a:cubicBezTo>
                    <a:cubicBezTo>
                      <a:pt x="5880" y="15541"/>
                      <a:pt x="5790" y="15899"/>
                      <a:pt x="5808" y="16274"/>
                    </a:cubicBezTo>
                    <a:cubicBezTo>
                      <a:pt x="5128" y="14592"/>
                      <a:pt x="4591" y="12856"/>
                      <a:pt x="4197" y="11067"/>
                    </a:cubicBezTo>
                    <a:cubicBezTo>
                      <a:pt x="4233" y="11031"/>
                      <a:pt x="4251" y="10977"/>
                      <a:pt x="4287" y="10924"/>
                    </a:cubicBezTo>
                    <a:cubicBezTo>
                      <a:pt x="4394" y="10834"/>
                      <a:pt x="4466" y="10727"/>
                      <a:pt x="4502" y="10602"/>
                    </a:cubicBezTo>
                    <a:cubicBezTo>
                      <a:pt x="4931" y="10548"/>
                      <a:pt x="5343" y="10423"/>
                      <a:pt x="5719" y="10226"/>
                    </a:cubicBezTo>
                    <a:cubicBezTo>
                      <a:pt x="5915" y="10136"/>
                      <a:pt x="6452" y="9671"/>
                      <a:pt x="6023" y="9474"/>
                    </a:cubicBezTo>
                    <a:cubicBezTo>
                      <a:pt x="6014" y="9470"/>
                      <a:pt x="6004" y="9467"/>
                      <a:pt x="5994" y="9467"/>
                    </a:cubicBezTo>
                    <a:cubicBezTo>
                      <a:pt x="5985" y="9467"/>
                      <a:pt x="5976" y="9469"/>
                      <a:pt x="5968" y="9473"/>
                    </a:cubicBezTo>
                    <a:lnTo>
                      <a:pt x="5968" y="9473"/>
                    </a:lnTo>
                    <a:cubicBezTo>
                      <a:pt x="6212" y="9170"/>
                      <a:pt x="6380" y="8802"/>
                      <a:pt x="6452" y="8418"/>
                    </a:cubicBezTo>
                    <a:cubicBezTo>
                      <a:pt x="6452" y="8365"/>
                      <a:pt x="6416" y="8347"/>
                      <a:pt x="6381" y="8347"/>
                    </a:cubicBezTo>
                    <a:cubicBezTo>
                      <a:pt x="6332" y="8341"/>
                      <a:pt x="6283" y="8338"/>
                      <a:pt x="6235" y="8338"/>
                    </a:cubicBezTo>
                    <a:cubicBezTo>
                      <a:pt x="5838" y="8338"/>
                      <a:pt x="5459" y="8531"/>
                      <a:pt x="5235" y="8866"/>
                    </a:cubicBezTo>
                    <a:cubicBezTo>
                      <a:pt x="5450" y="8400"/>
                      <a:pt x="5504" y="7882"/>
                      <a:pt x="5414" y="7380"/>
                    </a:cubicBezTo>
                    <a:cubicBezTo>
                      <a:pt x="5414" y="7358"/>
                      <a:pt x="5394" y="7343"/>
                      <a:pt x="5370" y="7343"/>
                    </a:cubicBezTo>
                    <a:cubicBezTo>
                      <a:pt x="5355" y="7343"/>
                      <a:pt x="5338" y="7349"/>
                      <a:pt x="5325" y="7363"/>
                    </a:cubicBezTo>
                    <a:cubicBezTo>
                      <a:pt x="5039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3" y="7309"/>
                      <a:pt x="3464" y="7846"/>
                      <a:pt x="3535" y="8383"/>
                    </a:cubicBezTo>
                    <a:cubicBezTo>
                      <a:pt x="3267" y="8007"/>
                      <a:pt x="2981" y="7667"/>
                      <a:pt x="2766" y="7363"/>
                    </a:cubicBezTo>
                    <a:cubicBezTo>
                      <a:pt x="2744" y="7340"/>
                      <a:pt x="2715" y="7325"/>
                      <a:pt x="2692" y="7325"/>
                    </a:cubicBezTo>
                    <a:cubicBezTo>
                      <a:pt x="2677" y="7325"/>
                      <a:pt x="2665" y="7331"/>
                      <a:pt x="2658" y="7345"/>
                    </a:cubicBezTo>
                    <a:cubicBezTo>
                      <a:pt x="2175" y="7917"/>
                      <a:pt x="2283" y="8741"/>
                      <a:pt x="2676" y="9349"/>
                    </a:cubicBezTo>
                    <a:cubicBezTo>
                      <a:pt x="2301" y="9170"/>
                      <a:pt x="1889" y="9063"/>
                      <a:pt x="1477" y="9009"/>
                    </a:cubicBezTo>
                    <a:cubicBezTo>
                      <a:pt x="1424" y="9009"/>
                      <a:pt x="1388" y="9063"/>
                      <a:pt x="1406" y="9116"/>
                    </a:cubicBezTo>
                    <a:cubicBezTo>
                      <a:pt x="1710" y="10226"/>
                      <a:pt x="2784" y="10709"/>
                      <a:pt x="3840" y="10816"/>
                    </a:cubicBezTo>
                    <a:cubicBezTo>
                      <a:pt x="3845" y="10822"/>
                      <a:pt x="3851" y="10824"/>
                      <a:pt x="3857" y="10824"/>
                    </a:cubicBezTo>
                    <a:cubicBezTo>
                      <a:pt x="3867" y="10824"/>
                      <a:pt x="3875" y="10816"/>
                      <a:pt x="3875" y="10816"/>
                    </a:cubicBezTo>
                    <a:lnTo>
                      <a:pt x="3911" y="10816"/>
                    </a:lnTo>
                    <a:cubicBezTo>
                      <a:pt x="3947" y="10816"/>
                      <a:pt x="4001" y="10781"/>
                      <a:pt x="3965" y="10745"/>
                    </a:cubicBezTo>
                    <a:cubicBezTo>
                      <a:pt x="3875" y="10691"/>
                      <a:pt x="3822" y="10602"/>
                      <a:pt x="3768" y="10530"/>
                    </a:cubicBezTo>
                    <a:lnTo>
                      <a:pt x="3768" y="10476"/>
                    </a:lnTo>
                    <a:cubicBezTo>
                      <a:pt x="3840" y="10566"/>
                      <a:pt x="3911" y="10637"/>
                      <a:pt x="3983" y="10727"/>
                    </a:cubicBezTo>
                    <a:lnTo>
                      <a:pt x="3983" y="10745"/>
                    </a:lnTo>
                    <a:cubicBezTo>
                      <a:pt x="3983" y="10798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7"/>
                    </a:lnTo>
                    <a:cubicBezTo>
                      <a:pt x="4036" y="11031"/>
                      <a:pt x="4072" y="11103"/>
                      <a:pt x="4144" y="11103"/>
                    </a:cubicBezTo>
                    <a:cubicBezTo>
                      <a:pt x="4323" y="11962"/>
                      <a:pt x="4520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7"/>
                      <a:pt x="4072" y="13017"/>
                    </a:cubicBezTo>
                    <a:lnTo>
                      <a:pt x="4072" y="13017"/>
                    </a:lnTo>
                    <a:cubicBezTo>
                      <a:pt x="4162" y="13089"/>
                      <a:pt x="4269" y="13161"/>
                      <a:pt x="4341" y="13250"/>
                    </a:cubicBezTo>
                    <a:cubicBezTo>
                      <a:pt x="4430" y="13357"/>
                      <a:pt x="4520" y="13465"/>
                      <a:pt x="4627" y="13572"/>
                    </a:cubicBezTo>
                    <a:cubicBezTo>
                      <a:pt x="4633" y="13575"/>
                      <a:pt x="4640" y="13577"/>
                      <a:pt x="4646" y="13577"/>
                    </a:cubicBezTo>
                    <a:cubicBezTo>
                      <a:pt x="4675" y="13577"/>
                      <a:pt x="4698" y="13548"/>
                      <a:pt x="4698" y="13518"/>
                    </a:cubicBezTo>
                    <a:cubicBezTo>
                      <a:pt x="4645" y="13375"/>
                      <a:pt x="4555" y="13250"/>
                      <a:pt x="4448" y="13143"/>
                    </a:cubicBezTo>
                    <a:cubicBezTo>
                      <a:pt x="4323" y="13017"/>
                      <a:pt x="4197" y="12910"/>
                      <a:pt x="4036" y="12838"/>
                    </a:cubicBezTo>
                    <a:cubicBezTo>
                      <a:pt x="4026" y="12828"/>
                      <a:pt x="4015" y="12824"/>
                      <a:pt x="4005" y="12824"/>
                    </a:cubicBezTo>
                    <a:cubicBezTo>
                      <a:pt x="3981" y="12824"/>
                      <a:pt x="3960" y="12849"/>
                      <a:pt x="3947" y="12874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5" y="13699"/>
                      <a:pt x="4734" y="13697"/>
                    </a:cubicBezTo>
                    <a:cubicBezTo>
                      <a:pt x="4734" y="13697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30" y="17366"/>
                    </a:cubicBezTo>
                    <a:cubicBezTo>
                      <a:pt x="5844" y="16990"/>
                      <a:pt x="5557" y="16614"/>
                      <a:pt x="5271" y="16239"/>
                    </a:cubicBezTo>
                    <a:cubicBezTo>
                      <a:pt x="4162" y="14324"/>
                      <a:pt x="2551" y="12498"/>
                      <a:pt x="153" y="12463"/>
                    </a:cubicBezTo>
                    <a:cubicBezTo>
                      <a:pt x="117" y="12481"/>
                      <a:pt x="117" y="12534"/>
                      <a:pt x="153" y="12552"/>
                    </a:cubicBezTo>
                    <a:cubicBezTo>
                      <a:pt x="1388" y="12803"/>
                      <a:pt x="2390" y="13107"/>
                      <a:pt x="3356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53" y="14234"/>
                      <a:pt x="2157" y="12982"/>
                      <a:pt x="225" y="12606"/>
                    </a:cubicBezTo>
                    <a:cubicBezTo>
                      <a:pt x="220" y="12603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7" y="12660"/>
                    </a:cubicBezTo>
                    <a:cubicBezTo>
                      <a:pt x="1656" y="13214"/>
                      <a:pt x="2837" y="13823"/>
                      <a:pt x="3947" y="14914"/>
                    </a:cubicBezTo>
                    <a:cubicBezTo>
                      <a:pt x="4412" y="15380"/>
                      <a:pt x="4860" y="15881"/>
                      <a:pt x="5271" y="16382"/>
                    </a:cubicBezTo>
                    <a:lnTo>
                      <a:pt x="5271" y="16400"/>
                    </a:lnTo>
                    <a:cubicBezTo>
                      <a:pt x="4681" y="15773"/>
                      <a:pt x="3840" y="15469"/>
                      <a:pt x="3070" y="15093"/>
                    </a:cubicBezTo>
                    <a:cubicBezTo>
                      <a:pt x="1871" y="14503"/>
                      <a:pt x="994" y="13536"/>
                      <a:pt x="64" y="12606"/>
                    </a:cubicBezTo>
                    <a:cubicBezTo>
                      <a:pt x="59" y="12598"/>
                      <a:pt x="53" y="12594"/>
                      <a:pt x="47" y="12594"/>
                    </a:cubicBezTo>
                    <a:cubicBezTo>
                      <a:pt x="26" y="12594"/>
                      <a:pt x="0" y="12632"/>
                      <a:pt x="28" y="12660"/>
                    </a:cubicBezTo>
                    <a:cubicBezTo>
                      <a:pt x="672" y="13429"/>
                      <a:pt x="1406" y="14127"/>
                      <a:pt x="2211" y="14735"/>
                    </a:cubicBezTo>
                    <a:cubicBezTo>
                      <a:pt x="3195" y="15433"/>
                      <a:pt x="4341" y="15791"/>
                      <a:pt x="5307" y="16543"/>
                    </a:cubicBezTo>
                    <a:cubicBezTo>
                      <a:pt x="5316" y="16552"/>
                      <a:pt x="5325" y="16556"/>
                      <a:pt x="5334" y="16556"/>
                    </a:cubicBezTo>
                    <a:cubicBezTo>
                      <a:pt x="5343" y="16556"/>
                      <a:pt x="5352" y="16552"/>
                      <a:pt x="5361" y="16543"/>
                    </a:cubicBezTo>
                    <a:lnTo>
                      <a:pt x="5396" y="16579"/>
                    </a:lnTo>
                    <a:cubicBezTo>
                      <a:pt x="5396" y="16596"/>
                      <a:pt x="5414" y="16596"/>
                      <a:pt x="5432" y="16596"/>
                    </a:cubicBezTo>
                    <a:cubicBezTo>
                      <a:pt x="5719" y="16954"/>
                      <a:pt x="6005" y="17330"/>
                      <a:pt x="6309" y="17706"/>
                    </a:cubicBezTo>
                    <a:cubicBezTo>
                      <a:pt x="7025" y="19120"/>
                      <a:pt x="7776" y="20480"/>
                      <a:pt x="8421" y="21911"/>
                    </a:cubicBezTo>
                    <a:cubicBezTo>
                      <a:pt x="8188" y="21625"/>
                      <a:pt x="7848" y="21446"/>
                      <a:pt x="7490" y="21392"/>
                    </a:cubicBezTo>
                    <a:cubicBezTo>
                      <a:pt x="7436" y="21392"/>
                      <a:pt x="7401" y="21464"/>
                      <a:pt x="7419" y="21518"/>
                    </a:cubicBezTo>
                    <a:cubicBezTo>
                      <a:pt x="7615" y="21911"/>
                      <a:pt x="8009" y="22180"/>
                      <a:pt x="8456" y="22198"/>
                    </a:cubicBezTo>
                    <a:cubicBezTo>
                      <a:pt x="8461" y="22200"/>
                      <a:pt x="8466" y="22201"/>
                      <a:pt x="8471" y="22201"/>
                    </a:cubicBezTo>
                    <a:cubicBezTo>
                      <a:pt x="8496" y="22201"/>
                      <a:pt x="8517" y="22173"/>
                      <a:pt x="8515" y="22155"/>
                    </a:cubicBezTo>
                    <a:lnTo>
                      <a:pt x="8515" y="22155"/>
                    </a:lnTo>
                    <a:cubicBezTo>
                      <a:pt x="8835" y="22885"/>
                      <a:pt x="9120" y="23669"/>
                      <a:pt x="9333" y="24452"/>
                    </a:cubicBezTo>
                    <a:cubicBezTo>
                      <a:pt x="9136" y="24864"/>
                      <a:pt x="8975" y="25311"/>
                      <a:pt x="8832" y="25741"/>
                    </a:cubicBezTo>
                    <a:cubicBezTo>
                      <a:pt x="8868" y="25383"/>
                      <a:pt x="8850" y="24953"/>
                      <a:pt x="8546" y="24721"/>
                    </a:cubicBezTo>
                    <a:cubicBezTo>
                      <a:pt x="8531" y="24698"/>
                      <a:pt x="8510" y="24688"/>
                      <a:pt x="8489" y="24688"/>
                    </a:cubicBezTo>
                    <a:cubicBezTo>
                      <a:pt x="8460" y="24688"/>
                      <a:pt x="8431" y="24708"/>
                      <a:pt x="8421" y="24739"/>
                    </a:cubicBezTo>
                    <a:cubicBezTo>
                      <a:pt x="8331" y="25150"/>
                      <a:pt x="8439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1"/>
                    </a:cubicBezTo>
                    <a:cubicBezTo>
                      <a:pt x="8564" y="26528"/>
                      <a:pt x="8421" y="27065"/>
                      <a:pt x="8313" y="27620"/>
                    </a:cubicBezTo>
                    <a:cubicBezTo>
                      <a:pt x="8278" y="27817"/>
                      <a:pt x="8242" y="28014"/>
                      <a:pt x="8206" y="28228"/>
                    </a:cubicBezTo>
                    <a:cubicBezTo>
                      <a:pt x="8242" y="27781"/>
                      <a:pt x="8260" y="27334"/>
                      <a:pt x="8242" y="26850"/>
                    </a:cubicBezTo>
                    <a:cubicBezTo>
                      <a:pt x="8242" y="25777"/>
                      <a:pt x="7866" y="24846"/>
                      <a:pt x="7687" y="23808"/>
                    </a:cubicBezTo>
                    <a:cubicBezTo>
                      <a:pt x="7669" y="23772"/>
                      <a:pt x="7633" y="23755"/>
                      <a:pt x="7600" y="23755"/>
                    </a:cubicBezTo>
                    <a:cubicBezTo>
                      <a:pt x="7566" y="23755"/>
                      <a:pt x="7535" y="23772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27" y="31736"/>
                      <a:pt x="8242" y="33454"/>
                      <a:pt x="8671" y="35136"/>
                    </a:cubicBezTo>
                    <a:cubicBezTo>
                      <a:pt x="8045" y="33991"/>
                      <a:pt x="7114" y="32953"/>
                      <a:pt x="6220" y="32004"/>
                    </a:cubicBezTo>
                    <a:cubicBezTo>
                      <a:pt x="6184" y="31772"/>
                      <a:pt x="6166" y="31539"/>
                      <a:pt x="6130" y="31306"/>
                    </a:cubicBezTo>
                    <a:cubicBezTo>
                      <a:pt x="6381" y="30608"/>
                      <a:pt x="6792" y="29857"/>
                      <a:pt x="6488" y="29141"/>
                    </a:cubicBezTo>
                    <a:cubicBezTo>
                      <a:pt x="6479" y="29105"/>
                      <a:pt x="6452" y="29087"/>
                      <a:pt x="6425" y="29087"/>
                    </a:cubicBezTo>
                    <a:cubicBezTo>
                      <a:pt x="6399" y="29087"/>
                      <a:pt x="6372" y="29105"/>
                      <a:pt x="6363" y="29141"/>
                    </a:cubicBezTo>
                    <a:cubicBezTo>
                      <a:pt x="6273" y="29356"/>
                      <a:pt x="6166" y="29553"/>
                      <a:pt x="6041" y="29749"/>
                    </a:cubicBezTo>
                    <a:cubicBezTo>
                      <a:pt x="6059" y="29356"/>
                      <a:pt x="6059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29"/>
                      <a:pt x="5987" y="28533"/>
                    </a:cubicBezTo>
                    <a:cubicBezTo>
                      <a:pt x="5432" y="28765"/>
                      <a:pt x="5182" y="29338"/>
                      <a:pt x="5217" y="29928"/>
                    </a:cubicBezTo>
                    <a:cubicBezTo>
                      <a:pt x="4895" y="29517"/>
                      <a:pt x="4484" y="29177"/>
                      <a:pt x="4001" y="28926"/>
                    </a:cubicBezTo>
                    <a:cubicBezTo>
                      <a:pt x="3994" y="28923"/>
                      <a:pt x="3987" y="28921"/>
                      <a:pt x="3980" y="28921"/>
                    </a:cubicBezTo>
                    <a:cubicBezTo>
                      <a:pt x="3947" y="28921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3" y="30358"/>
                    </a:cubicBezTo>
                    <a:lnTo>
                      <a:pt x="4269" y="30322"/>
                    </a:lnTo>
                    <a:cubicBezTo>
                      <a:pt x="4063" y="30180"/>
                      <a:pt x="3690" y="29946"/>
                      <a:pt x="3370" y="29946"/>
                    </a:cubicBezTo>
                    <a:cubicBezTo>
                      <a:pt x="3246" y="29946"/>
                      <a:pt x="3129" y="29981"/>
                      <a:pt x="3034" y="30071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89"/>
                      <a:pt x="2927" y="32326"/>
                    </a:cubicBezTo>
                    <a:cubicBezTo>
                      <a:pt x="2945" y="32353"/>
                      <a:pt x="2972" y="32367"/>
                      <a:pt x="2998" y="32367"/>
                    </a:cubicBezTo>
                    <a:cubicBezTo>
                      <a:pt x="3025" y="32367"/>
                      <a:pt x="3052" y="32353"/>
                      <a:pt x="3070" y="32326"/>
                    </a:cubicBezTo>
                    <a:cubicBezTo>
                      <a:pt x="3308" y="31978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4" y="31968"/>
                      <a:pt x="5468" y="31950"/>
                    </a:cubicBezTo>
                    <a:cubicBezTo>
                      <a:pt x="5148" y="31821"/>
                      <a:pt x="4693" y="31724"/>
                      <a:pt x="4247" y="31724"/>
                    </a:cubicBezTo>
                    <a:cubicBezTo>
                      <a:pt x="3770" y="31724"/>
                      <a:pt x="3303" y="31834"/>
                      <a:pt x="3016" y="32129"/>
                    </a:cubicBezTo>
                    <a:cubicBezTo>
                      <a:pt x="2945" y="31897"/>
                      <a:pt x="2891" y="31664"/>
                      <a:pt x="3070" y="31467"/>
                    </a:cubicBezTo>
                    <a:cubicBezTo>
                      <a:pt x="3184" y="31354"/>
                      <a:pt x="3362" y="31327"/>
                      <a:pt x="3537" y="31327"/>
                    </a:cubicBezTo>
                    <a:cubicBezTo>
                      <a:pt x="3638" y="31327"/>
                      <a:pt x="3737" y="31336"/>
                      <a:pt x="3822" y="31342"/>
                    </a:cubicBezTo>
                    <a:cubicBezTo>
                      <a:pt x="4305" y="31378"/>
                      <a:pt x="4698" y="31628"/>
                      <a:pt x="5146" y="31772"/>
                    </a:cubicBezTo>
                    <a:lnTo>
                      <a:pt x="5182" y="31772"/>
                    </a:lnTo>
                    <a:cubicBezTo>
                      <a:pt x="5379" y="31897"/>
                      <a:pt x="5629" y="31986"/>
                      <a:pt x="5862" y="32022"/>
                    </a:cubicBezTo>
                    <a:lnTo>
                      <a:pt x="5862" y="32040"/>
                    </a:lnTo>
                    <a:cubicBezTo>
                      <a:pt x="5883" y="32083"/>
                      <a:pt x="5918" y="32107"/>
                      <a:pt x="5954" y="32107"/>
                    </a:cubicBezTo>
                    <a:cubicBezTo>
                      <a:pt x="5978" y="32107"/>
                      <a:pt x="6002" y="32097"/>
                      <a:pt x="6023" y="32076"/>
                    </a:cubicBezTo>
                    <a:cubicBezTo>
                      <a:pt x="6023" y="32094"/>
                      <a:pt x="6059" y="32112"/>
                      <a:pt x="6076" y="32112"/>
                    </a:cubicBezTo>
                    <a:cubicBezTo>
                      <a:pt x="6076" y="32147"/>
                      <a:pt x="6094" y="32183"/>
                      <a:pt x="6094" y="32219"/>
                    </a:cubicBezTo>
                    <a:cubicBezTo>
                      <a:pt x="6103" y="32244"/>
                      <a:pt x="6134" y="32257"/>
                      <a:pt x="6165" y="32257"/>
                    </a:cubicBezTo>
                    <a:cubicBezTo>
                      <a:pt x="6202" y="32257"/>
                      <a:pt x="6237" y="32239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2" y="33758"/>
                    </a:cubicBezTo>
                    <a:cubicBezTo>
                      <a:pt x="8063" y="34438"/>
                      <a:pt x="8439" y="35189"/>
                      <a:pt x="8904" y="35887"/>
                    </a:cubicBezTo>
                    <a:lnTo>
                      <a:pt x="8940" y="36066"/>
                    </a:lnTo>
                    <a:cubicBezTo>
                      <a:pt x="9029" y="36388"/>
                      <a:pt x="9136" y="36711"/>
                      <a:pt x="9262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5"/>
                      <a:pt x="4537" y="33686"/>
                    </a:cubicBezTo>
                    <a:cubicBezTo>
                      <a:pt x="4466" y="33686"/>
                      <a:pt x="4430" y="33776"/>
                      <a:pt x="4466" y="33829"/>
                    </a:cubicBezTo>
                    <a:cubicBezTo>
                      <a:pt x="5289" y="34688"/>
                      <a:pt x="5826" y="35887"/>
                      <a:pt x="6774" y="36621"/>
                    </a:cubicBezTo>
                    <a:cubicBezTo>
                      <a:pt x="7562" y="37212"/>
                      <a:pt x="8564" y="37570"/>
                      <a:pt x="9315" y="38178"/>
                    </a:cubicBezTo>
                    <a:cubicBezTo>
                      <a:pt x="9459" y="38357"/>
                      <a:pt x="9602" y="38554"/>
                      <a:pt x="9763" y="38733"/>
                    </a:cubicBezTo>
                    <a:cubicBezTo>
                      <a:pt x="9768" y="38738"/>
                      <a:pt x="9774" y="38740"/>
                      <a:pt x="9780" y="38740"/>
                    </a:cubicBezTo>
                    <a:cubicBezTo>
                      <a:pt x="9796" y="38740"/>
                      <a:pt x="9812" y="38723"/>
                      <a:pt x="9799" y="38697"/>
                    </a:cubicBezTo>
                    <a:cubicBezTo>
                      <a:pt x="9781" y="38661"/>
                      <a:pt x="9763" y="38625"/>
                      <a:pt x="9745" y="38590"/>
                    </a:cubicBezTo>
                    <a:lnTo>
                      <a:pt x="9745" y="38590"/>
                    </a:lnTo>
                    <a:cubicBezTo>
                      <a:pt x="9817" y="38679"/>
                      <a:pt x="9906" y="38769"/>
                      <a:pt x="9960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5"/>
                      <a:pt x="10389" y="40451"/>
                      <a:pt x="10192" y="40272"/>
                    </a:cubicBezTo>
                    <a:cubicBezTo>
                      <a:pt x="10031" y="40039"/>
                      <a:pt x="9781" y="39860"/>
                      <a:pt x="9512" y="39771"/>
                    </a:cubicBezTo>
                    <a:cubicBezTo>
                      <a:pt x="9505" y="39768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4"/>
                      <a:pt x="10264" y="40988"/>
                      <a:pt x="10926" y="41166"/>
                    </a:cubicBezTo>
                    <a:cubicBezTo>
                      <a:pt x="11391" y="42258"/>
                      <a:pt x="11731" y="43403"/>
                      <a:pt x="11946" y="44567"/>
                    </a:cubicBezTo>
                    <a:cubicBezTo>
                      <a:pt x="11946" y="44781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1" y="43994"/>
                    </a:cubicBezTo>
                    <a:cubicBezTo>
                      <a:pt x="11128" y="43987"/>
                      <a:pt x="11114" y="43984"/>
                      <a:pt x="11102" y="43984"/>
                    </a:cubicBezTo>
                    <a:cubicBezTo>
                      <a:pt x="11046" y="43984"/>
                      <a:pt x="11001" y="44043"/>
                      <a:pt x="11015" y="44101"/>
                    </a:cubicBezTo>
                    <a:cubicBezTo>
                      <a:pt x="11105" y="44745"/>
                      <a:pt x="11266" y="45587"/>
                      <a:pt x="11839" y="45980"/>
                    </a:cubicBezTo>
                    <a:cubicBezTo>
                      <a:pt x="11660" y="47967"/>
                      <a:pt x="11302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9" y="51917"/>
                      <a:pt x="10894" y="51907"/>
                      <a:pt x="10908" y="51886"/>
                    </a:cubicBezTo>
                    <a:cubicBezTo>
                      <a:pt x="11463" y="50472"/>
                      <a:pt x="11857" y="49005"/>
                      <a:pt x="12053" y="47501"/>
                    </a:cubicBezTo>
                    <a:cubicBezTo>
                      <a:pt x="12680" y="47000"/>
                      <a:pt x="13270" y="46034"/>
                      <a:pt x="13163" y="45264"/>
                    </a:cubicBezTo>
                    <a:cubicBezTo>
                      <a:pt x="13163" y="45223"/>
                      <a:pt x="13131" y="45181"/>
                      <a:pt x="13091" y="45181"/>
                    </a:cubicBezTo>
                    <a:cubicBezTo>
                      <a:pt x="13080" y="45181"/>
                      <a:pt x="13068" y="45185"/>
                      <a:pt x="13056" y="45193"/>
                    </a:cubicBezTo>
                    <a:cubicBezTo>
                      <a:pt x="12572" y="45533"/>
                      <a:pt x="12411" y="46052"/>
                      <a:pt x="12179" y="46535"/>
                    </a:cubicBezTo>
                    <a:cubicBezTo>
                      <a:pt x="12304" y="45247"/>
                      <a:pt x="12340" y="43940"/>
                      <a:pt x="12286" y="42634"/>
                    </a:cubicBezTo>
                    <a:cubicBezTo>
                      <a:pt x="12733" y="42133"/>
                      <a:pt x="12877" y="41381"/>
                      <a:pt x="13002" y="40737"/>
                    </a:cubicBezTo>
                    <a:cubicBezTo>
                      <a:pt x="13002" y="40693"/>
                      <a:pt x="12966" y="40638"/>
                      <a:pt x="12915" y="40638"/>
                    </a:cubicBezTo>
                    <a:cubicBezTo>
                      <a:pt x="12903" y="40638"/>
                      <a:pt x="12890" y="40641"/>
                      <a:pt x="12877" y="40647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4"/>
                      <a:pt x="12465" y="38947"/>
                      <a:pt x="12644" y="37748"/>
                    </a:cubicBezTo>
                    <a:cubicBezTo>
                      <a:pt x="13503" y="36800"/>
                      <a:pt x="14201" y="35691"/>
                      <a:pt x="14935" y="34635"/>
                    </a:cubicBezTo>
                    <a:cubicBezTo>
                      <a:pt x="16008" y="33114"/>
                      <a:pt x="17028" y="31628"/>
                      <a:pt x="17816" y="29946"/>
                    </a:cubicBezTo>
                    <a:cubicBezTo>
                      <a:pt x="17848" y="29882"/>
                      <a:pt x="17794" y="29818"/>
                      <a:pt x="17731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7" y="30429"/>
                      <a:pt x="14111" y="32183"/>
                      <a:pt x="13270" y="34187"/>
                    </a:cubicBezTo>
                    <a:cubicBezTo>
                      <a:pt x="13449" y="33293"/>
                      <a:pt x="13646" y="32416"/>
                      <a:pt x="13843" y="31539"/>
                    </a:cubicBezTo>
                    <a:lnTo>
                      <a:pt x="13843" y="31557"/>
                    </a:lnTo>
                    <a:cubicBezTo>
                      <a:pt x="13852" y="31575"/>
                      <a:pt x="13870" y="31584"/>
                      <a:pt x="13885" y="31584"/>
                    </a:cubicBezTo>
                    <a:cubicBezTo>
                      <a:pt x="13901" y="31584"/>
                      <a:pt x="13915" y="31575"/>
                      <a:pt x="13915" y="31557"/>
                    </a:cubicBezTo>
                    <a:cubicBezTo>
                      <a:pt x="13950" y="31378"/>
                      <a:pt x="13968" y="31199"/>
                      <a:pt x="13968" y="31020"/>
                    </a:cubicBezTo>
                    <a:cubicBezTo>
                      <a:pt x="14093" y="30519"/>
                      <a:pt x="14219" y="30000"/>
                      <a:pt x="14362" y="29499"/>
                    </a:cubicBezTo>
                    <a:cubicBezTo>
                      <a:pt x="14827" y="29266"/>
                      <a:pt x="15203" y="28873"/>
                      <a:pt x="15436" y="28425"/>
                    </a:cubicBezTo>
                    <a:cubicBezTo>
                      <a:pt x="15468" y="28361"/>
                      <a:pt x="15428" y="28297"/>
                      <a:pt x="15368" y="28297"/>
                    </a:cubicBezTo>
                    <a:cubicBezTo>
                      <a:pt x="15361" y="28297"/>
                      <a:pt x="15354" y="28298"/>
                      <a:pt x="15346" y="28300"/>
                    </a:cubicBezTo>
                    <a:cubicBezTo>
                      <a:pt x="15042" y="28389"/>
                      <a:pt x="14756" y="28550"/>
                      <a:pt x="14559" y="28801"/>
                    </a:cubicBezTo>
                    <a:cubicBezTo>
                      <a:pt x="14648" y="28443"/>
                      <a:pt x="14738" y="28085"/>
                      <a:pt x="14845" y="27727"/>
                    </a:cubicBezTo>
                    <a:cubicBezTo>
                      <a:pt x="15096" y="27548"/>
                      <a:pt x="15346" y="27351"/>
                      <a:pt x="15579" y="27155"/>
                    </a:cubicBezTo>
                    <a:lnTo>
                      <a:pt x="15579" y="27155"/>
                    </a:lnTo>
                    <a:cubicBezTo>
                      <a:pt x="15543" y="27190"/>
                      <a:pt x="15525" y="27226"/>
                      <a:pt x="15507" y="27262"/>
                    </a:cubicBezTo>
                    <a:cubicBezTo>
                      <a:pt x="15493" y="27291"/>
                      <a:pt x="15514" y="27320"/>
                      <a:pt x="15532" y="27320"/>
                    </a:cubicBezTo>
                    <a:cubicBezTo>
                      <a:pt x="15536" y="27320"/>
                      <a:pt x="15540" y="27319"/>
                      <a:pt x="15543" y="27316"/>
                    </a:cubicBezTo>
                    <a:cubicBezTo>
                      <a:pt x="15615" y="27262"/>
                      <a:pt x="15686" y="27190"/>
                      <a:pt x="15740" y="27137"/>
                    </a:cubicBezTo>
                    <a:cubicBezTo>
                      <a:pt x="15751" y="27137"/>
                      <a:pt x="15762" y="27137"/>
                      <a:pt x="15773" y="27137"/>
                    </a:cubicBezTo>
                    <a:cubicBezTo>
                      <a:pt x="16465" y="27137"/>
                      <a:pt x="17304" y="26594"/>
                      <a:pt x="17744" y="26242"/>
                    </a:cubicBezTo>
                    <a:cubicBezTo>
                      <a:pt x="17798" y="26188"/>
                      <a:pt x="17762" y="26099"/>
                      <a:pt x="17708" y="26099"/>
                    </a:cubicBezTo>
                    <a:cubicBezTo>
                      <a:pt x="17261" y="26135"/>
                      <a:pt x="16814" y="26224"/>
                      <a:pt x="16402" y="26385"/>
                    </a:cubicBezTo>
                    <a:cubicBezTo>
                      <a:pt x="16921" y="25956"/>
                      <a:pt x="17368" y="25455"/>
                      <a:pt x="17708" y="24864"/>
                    </a:cubicBezTo>
                    <a:cubicBezTo>
                      <a:pt x="17744" y="24810"/>
                      <a:pt x="17708" y="24757"/>
                      <a:pt x="17655" y="24757"/>
                    </a:cubicBezTo>
                    <a:cubicBezTo>
                      <a:pt x="17082" y="24757"/>
                      <a:pt x="16545" y="25007"/>
                      <a:pt x="16187" y="25455"/>
                    </a:cubicBezTo>
                    <a:cubicBezTo>
                      <a:pt x="16384" y="24882"/>
                      <a:pt x="16348" y="24256"/>
                      <a:pt x="16062" y="23737"/>
                    </a:cubicBezTo>
                    <a:cubicBezTo>
                      <a:pt x="16052" y="23707"/>
                      <a:pt x="16031" y="23694"/>
                      <a:pt x="16009" y="23694"/>
                    </a:cubicBezTo>
                    <a:cubicBezTo>
                      <a:pt x="15990" y="23694"/>
                      <a:pt x="15971" y="23703"/>
                      <a:pt x="15955" y="23719"/>
                    </a:cubicBezTo>
                    <a:cubicBezTo>
                      <a:pt x="15579" y="24077"/>
                      <a:pt x="15310" y="24524"/>
                      <a:pt x="15149" y="25007"/>
                    </a:cubicBezTo>
                    <a:cubicBezTo>
                      <a:pt x="15096" y="24739"/>
                      <a:pt x="14970" y="24488"/>
                      <a:pt x="14809" y="24273"/>
                    </a:cubicBezTo>
                    <a:cubicBezTo>
                      <a:pt x="14715" y="24152"/>
                      <a:pt x="14324" y="23775"/>
                      <a:pt x="14054" y="23775"/>
                    </a:cubicBezTo>
                    <a:cubicBezTo>
                      <a:pt x="13966" y="23775"/>
                      <a:pt x="13891" y="23815"/>
                      <a:pt x="13843" y="23916"/>
                    </a:cubicBezTo>
                    <a:cubicBezTo>
                      <a:pt x="13592" y="24435"/>
                      <a:pt x="13789" y="25061"/>
                      <a:pt x="13986" y="25562"/>
                    </a:cubicBezTo>
                    <a:cubicBezTo>
                      <a:pt x="13759" y="25377"/>
                      <a:pt x="13487" y="25272"/>
                      <a:pt x="13205" y="25272"/>
                    </a:cubicBezTo>
                    <a:cubicBezTo>
                      <a:pt x="13132" y="25272"/>
                      <a:pt x="13058" y="25279"/>
                      <a:pt x="12984" y="25293"/>
                    </a:cubicBezTo>
                    <a:cubicBezTo>
                      <a:pt x="12948" y="25311"/>
                      <a:pt x="12930" y="25347"/>
                      <a:pt x="12930" y="25383"/>
                    </a:cubicBezTo>
                    <a:cubicBezTo>
                      <a:pt x="12930" y="26206"/>
                      <a:pt x="13736" y="27083"/>
                      <a:pt x="14577" y="27119"/>
                    </a:cubicBezTo>
                    <a:cubicBezTo>
                      <a:pt x="14630" y="27280"/>
                      <a:pt x="14684" y="27423"/>
                      <a:pt x="14738" y="27584"/>
                    </a:cubicBezTo>
                    <a:cubicBezTo>
                      <a:pt x="14738" y="27602"/>
                      <a:pt x="14756" y="27602"/>
                      <a:pt x="14756" y="27602"/>
                    </a:cubicBezTo>
                    <a:cubicBezTo>
                      <a:pt x="14756" y="27620"/>
                      <a:pt x="14756" y="27620"/>
                      <a:pt x="14756" y="27620"/>
                    </a:cubicBezTo>
                    <a:cubicBezTo>
                      <a:pt x="14756" y="27638"/>
                      <a:pt x="14756" y="27656"/>
                      <a:pt x="14756" y="27674"/>
                    </a:cubicBezTo>
                    <a:cubicBezTo>
                      <a:pt x="14595" y="28157"/>
                      <a:pt x="14451" y="28658"/>
                      <a:pt x="14290" y="29159"/>
                    </a:cubicBezTo>
                    <a:cubicBezTo>
                      <a:pt x="14290" y="29159"/>
                      <a:pt x="14290" y="29177"/>
                      <a:pt x="14290" y="29195"/>
                    </a:cubicBezTo>
                    <a:lnTo>
                      <a:pt x="14237" y="29374"/>
                    </a:lnTo>
                    <a:cubicBezTo>
                      <a:pt x="14183" y="29427"/>
                      <a:pt x="14111" y="29481"/>
                      <a:pt x="14040" y="29517"/>
                    </a:cubicBezTo>
                    <a:cubicBezTo>
                      <a:pt x="13993" y="29563"/>
                      <a:pt x="14027" y="29610"/>
                      <a:pt x="14072" y="29610"/>
                    </a:cubicBezTo>
                    <a:cubicBezTo>
                      <a:pt x="14079" y="29610"/>
                      <a:pt x="14086" y="29609"/>
                      <a:pt x="14093" y="29606"/>
                    </a:cubicBezTo>
                    <a:cubicBezTo>
                      <a:pt x="14147" y="29588"/>
                      <a:pt x="14147" y="29588"/>
                      <a:pt x="14183" y="29570"/>
                    </a:cubicBezTo>
                    <a:lnTo>
                      <a:pt x="14183" y="29570"/>
                    </a:lnTo>
                    <a:cubicBezTo>
                      <a:pt x="14093" y="29875"/>
                      <a:pt x="14004" y="30161"/>
                      <a:pt x="13915" y="30447"/>
                    </a:cubicBezTo>
                    <a:cubicBezTo>
                      <a:pt x="13861" y="30161"/>
                      <a:pt x="13718" y="29875"/>
                      <a:pt x="13539" y="29642"/>
                    </a:cubicBezTo>
                    <a:cubicBezTo>
                      <a:pt x="13525" y="29628"/>
                      <a:pt x="13506" y="29622"/>
                      <a:pt x="13488" y="29622"/>
                    </a:cubicBezTo>
                    <a:cubicBezTo>
                      <a:pt x="13459" y="29622"/>
                      <a:pt x="13431" y="29638"/>
                      <a:pt x="13431" y="29660"/>
                    </a:cubicBezTo>
                    <a:cubicBezTo>
                      <a:pt x="13324" y="30107"/>
                      <a:pt x="13503" y="30680"/>
                      <a:pt x="13736" y="31109"/>
                    </a:cubicBezTo>
                    <a:cubicBezTo>
                      <a:pt x="13592" y="31664"/>
                      <a:pt x="13431" y="32219"/>
                      <a:pt x="13306" y="32774"/>
                    </a:cubicBezTo>
                    <a:cubicBezTo>
                      <a:pt x="13288" y="32362"/>
                      <a:pt x="13163" y="31968"/>
                      <a:pt x="12948" y="31646"/>
                    </a:cubicBezTo>
                    <a:cubicBezTo>
                      <a:pt x="12938" y="31627"/>
                      <a:pt x="12912" y="31612"/>
                      <a:pt x="12888" y="31612"/>
                    </a:cubicBezTo>
                    <a:cubicBezTo>
                      <a:pt x="12868" y="31612"/>
                      <a:pt x="12849" y="31622"/>
                      <a:pt x="12841" y="31646"/>
                    </a:cubicBezTo>
                    <a:cubicBezTo>
                      <a:pt x="12608" y="32112"/>
                      <a:pt x="12841" y="32827"/>
                      <a:pt x="13181" y="33239"/>
                    </a:cubicBezTo>
                    <a:lnTo>
                      <a:pt x="13181" y="33257"/>
                    </a:lnTo>
                    <a:cubicBezTo>
                      <a:pt x="12841" y="34688"/>
                      <a:pt x="12554" y="36102"/>
                      <a:pt x="12340" y="37552"/>
                    </a:cubicBezTo>
                    <a:cubicBezTo>
                      <a:pt x="12232" y="37820"/>
                      <a:pt x="12107" y="38071"/>
                      <a:pt x="11964" y="38321"/>
                    </a:cubicBezTo>
                    <a:cubicBezTo>
                      <a:pt x="11940" y="38369"/>
                      <a:pt x="11972" y="38401"/>
                      <a:pt x="12006" y="38401"/>
                    </a:cubicBezTo>
                    <a:cubicBezTo>
                      <a:pt x="12024" y="38401"/>
                      <a:pt x="12041" y="38393"/>
                      <a:pt x="12053" y="38375"/>
                    </a:cubicBezTo>
                    <a:cubicBezTo>
                      <a:pt x="12071" y="38339"/>
                      <a:pt x="12107" y="38267"/>
                      <a:pt x="12143" y="38232"/>
                    </a:cubicBezTo>
                    <a:cubicBezTo>
                      <a:pt x="12152" y="38241"/>
                      <a:pt x="12165" y="38245"/>
                      <a:pt x="12179" y="38245"/>
                    </a:cubicBezTo>
                    <a:cubicBezTo>
                      <a:pt x="12192" y="38245"/>
                      <a:pt x="12206" y="38241"/>
                      <a:pt x="12214" y="38232"/>
                    </a:cubicBezTo>
                    <a:lnTo>
                      <a:pt x="12250" y="38178"/>
                    </a:lnTo>
                    <a:lnTo>
                      <a:pt x="12250" y="38178"/>
                    </a:lnTo>
                    <a:cubicBezTo>
                      <a:pt x="12179" y="38697"/>
                      <a:pt x="12125" y="39198"/>
                      <a:pt x="12089" y="39699"/>
                    </a:cubicBezTo>
                    <a:cubicBezTo>
                      <a:pt x="11892" y="37892"/>
                      <a:pt x="11624" y="36084"/>
                      <a:pt x="11320" y="34295"/>
                    </a:cubicBezTo>
                    <a:cubicBezTo>
                      <a:pt x="11338" y="34295"/>
                      <a:pt x="11338" y="34277"/>
                      <a:pt x="11338" y="34277"/>
                    </a:cubicBezTo>
                    <a:cubicBezTo>
                      <a:pt x="11731" y="33740"/>
                      <a:pt x="11982" y="32935"/>
                      <a:pt x="11749" y="32326"/>
                    </a:cubicBezTo>
                    <a:cubicBezTo>
                      <a:pt x="11738" y="32291"/>
                      <a:pt x="11696" y="32264"/>
                      <a:pt x="11658" y="32264"/>
                    </a:cubicBezTo>
                    <a:cubicBezTo>
                      <a:pt x="11638" y="32264"/>
                      <a:pt x="11619" y="32272"/>
                      <a:pt x="11606" y="32290"/>
                    </a:cubicBezTo>
                    <a:cubicBezTo>
                      <a:pt x="11391" y="32559"/>
                      <a:pt x="11230" y="32899"/>
                      <a:pt x="11159" y="33239"/>
                    </a:cubicBezTo>
                    <a:cubicBezTo>
                      <a:pt x="10944" y="31950"/>
                      <a:pt x="10747" y="30662"/>
                      <a:pt x="10568" y="29427"/>
                    </a:cubicBezTo>
                    <a:lnTo>
                      <a:pt x="10300" y="27351"/>
                    </a:lnTo>
                    <a:cubicBezTo>
                      <a:pt x="10622" y="26940"/>
                      <a:pt x="10801" y="26421"/>
                      <a:pt x="10783" y="25884"/>
                    </a:cubicBezTo>
                    <a:cubicBezTo>
                      <a:pt x="10783" y="25833"/>
                      <a:pt x="10737" y="25791"/>
                      <a:pt x="10691" y="25791"/>
                    </a:cubicBezTo>
                    <a:cubicBezTo>
                      <a:pt x="10673" y="25791"/>
                      <a:pt x="10655" y="25797"/>
                      <a:pt x="10640" y="25812"/>
                    </a:cubicBezTo>
                    <a:cubicBezTo>
                      <a:pt x="10443" y="26045"/>
                      <a:pt x="10282" y="26314"/>
                      <a:pt x="10192" y="26600"/>
                    </a:cubicBezTo>
                    <a:cubicBezTo>
                      <a:pt x="10067" y="25741"/>
                      <a:pt x="9960" y="24864"/>
                      <a:pt x="9852" y="23987"/>
                    </a:cubicBezTo>
                    <a:cubicBezTo>
                      <a:pt x="10174" y="23397"/>
                      <a:pt x="10532" y="22824"/>
                      <a:pt x="10926" y="22287"/>
                    </a:cubicBezTo>
                    <a:lnTo>
                      <a:pt x="10980" y="22287"/>
                    </a:lnTo>
                    <a:cubicBezTo>
                      <a:pt x="11166" y="22173"/>
                      <a:pt x="11375" y="22115"/>
                      <a:pt x="11588" y="22115"/>
                    </a:cubicBezTo>
                    <a:cubicBezTo>
                      <a:pt x="11642" y="22115"/>
                      <a:pt x="11696" y="22119"/>
                      <a:pt x="11749" y="22126"/>
                    </a:cubicBezTo>
                    <a:cubicBezTo>
                      <a:pt x="11660" y="22233"/>
                      <a:pt x="11552" y="22323"/>
                      <a:pt x="11445" y="22412"/>
                    </a:cubicBezTo>
                    <a:cubicBezTo>
                      <a:pt x="11266" y="22484"/>
                      <a:pt x="11069" y="22520"/>
                      <a:pt x="10872" y="22520"/>
                    </a:cubicBezTo>
                    <a:cubicBezTo>
                      <a:pt x="10819" y="22520"/>
                      <a:pt x="10783" y="22609"/>
                      <a:pt x="10837" y="22627"/>
                    </a:cubicBezTo>
                    <a:cubicBezTo>
                      <a:pt x="10916" y="22668"/>
                      <a:pt x="10998" y="22687"/>
                      <a:pt x="11080" y="22687"/>
                    </a:cubicBezTo>
                    <a:cubicBezTo>
                      <a:pt x="11425" y="22687"/>
                      <a:pt x="11776" y="22368"/>
                      <a:pt x="11964" y="22108"/>
                    </a:cubicBezTo>
                    <a:cubicBezTo>
                      <a:pt x="11982" y="22072"/>
                      <a:pt x="11964" y="22019"/>
                      <a:pt x="11910" y="22001"/>
                    </a:cubicBezTo>
                    <a:cubicBezTo>
                      <a:pt x="11815" y="21977"/>
                      <a:pt x="11719" y="21965"/>
                      <a:pt x="11625" y="21965"/>
                    </a:cubicBezTo>
                    <a:cubicBezTo>
                      <a:pt x="11435" y="21965"/>
                      <a:pt x="11248" y="22013"/>
                      <a:pt x="11069" y="22108"/>
                    </a:cubicBezTo>
                    <a:cubicBezTo>
                      <a:pt x="11373" y="21697"/>
                      <a:pt x="11713" y="21321"/>
                      <a:pt x="12071" y="20945"/>
                    </a:cubicBezTo>
                    <a:cubicBezTo>
                      <a:pt x="12268" y="20730"/>
                      <a:pt x="12483" y="20533"/>
                      <a:pt x="12698" y="20337"/>
                    </a:cubicBezTo>
                    <a:cubicBezTo>
                      <a:pt x="13163" y="20086"/>
                      <a:pt x="13646" y="19889"/>
                      <a:pt x="14147" y="19728"/>
                    </a:cubicBezTo>
                    <a:cubicBezTo>
                      <a:pt x="15257" y="19281"/>
                      <a:pt x="16420" y="18977"/>
                      <a:pt x="17601" y="18851"/>
                    </a:cubicBezTo>
                    <a:cubicBezTo>
                      <a:pt x="17655" y="18851"/>
                      <a:pt x="17655" y="18780"/>
                      <a:pt x="17601" y="18780"/>
                    </a:cubicBezTo>
                    <a:cubicBezTo>
                      <a:pt x="17535" y="18777"/>
                      <a:pt x="17470" y="18776"/>
                      <a:pt x="17404" y="18776"/>
                    </a:cubicBezTo>
                    <a:cubicBezTo>
                      <a:pt x="16159" y="18776"/>
                      <a:pt x="15035" y="19250"/>
                      <a:pt x="13879" y="19692"/>
                    </a:cubicBezTo>
                    <a:cubicBezTo>
                      <a:pt x="13637" y="19798"/>
                      <a:pt x="13383" y="19891"/>
                      <a:pt x="13126" y="19993"/>
                    </a:cubicBezTo>
                    <a:lnTo>
                      <a:pt x="13126" y="19993"/>
                    </a:lnTo>
                    <a:cubicBezTo>
                      <a:pt x="13755" y="19694"/>
                      <a:pt x="14312" y="19295"/>
                      <a:pt x="14917" y="18959"/>
                    </a:cubicBezTo>
                    <a:cubicBezTo>
                      <a:pt x="15686" y="18547"/>
                      <a:pt x="16563" y="18475"/>
                      <a:pt x="17422" y="18475"/>
                    </a:cubicBezTo>
                    <a:cubicBezTo>
                      <a:pt x="17521" y="18475"/>
                      <a:pt x="17703" y="18471"/>
                      <a:pt x="17914" y="18471"/>
                    </a:cubicBezTo>
                    <a:cubicBezTo>
                      <a:pt x="18654" y="18471"/>
                      <a:pt x="19758" y="18525"/>
                      <a:pt x="18979" y="19012"/>
                    </a:cubicBezTo>
                    <a:cubicBezTo>
                      <a:pt x="17690" y="19782"/>
                      <a:pt x="16581" y="20014"/>
                      <a:pt x="15096" y="20050"/>
                    </a:cubicBezTo>
                    <a:cubicBezTo>
                      <a:pt x="14129" y="20068"/>
                      <a:pt x="13234" y="20193"/>
                      <a:pt x="12393" y="20694"/>
                    </a:cubicBezTo>
                    <a:cubicBezTo>
                      <a:pt x="12362" y="20710"/>
                      <a:pt x="12372" y="20769"/>
                      <a:pt x="12413" y="20769"/>
                    </a:cubicBezTo>
                    <a:cubicBezTo>
                      <a:pt x="12418" y="20769"/>
                      <a:pt x="12423" y="20768"/>
                      <a:pt x="12429" y="20766"/>
                    </a:cubicBezTo>
                    <a:cubicBezTo>
                      <a:pt x="13843" y="20211"/>
                      <a:pt x="15239" y="20265"/>
                      <a:pt x="16724" y="20140"/>
                    </a:cubicBezTo>
                    <a:cubicBezTo>
                      <a:pt x="17851" y="20032"/>
                      <a:pt x="18818" y="19245"/>
                      <a:pt x="19766" y="18726"/>
                    </a:cubicBezTo>
                    <a:cubicBezTo>
                      <a:pt x="19838" y="18690"/>
                      <a:pt x="19820" y="18601"/>
                      <a:pt x="19748" y="18583"/>
                    </a:cubicBezTo>
                    <a:cubicBezTo>
                      <a:pt x="18925" y="18440"/>
                      <a:pt x="18110" y="18320"/>
                      <a:pt x="17281" y="18320"/>
                    </a:cubicBezTo>
                    <a:cubicBezTo>
                      <a:pt x="16867" y="18320"/>
                      <a:pt x="16450" y="18350"/>
                      <a:pt x="16026" y="18422"/>
                    </a:cubicBezTo>
                    <a:cubicBezTo>
                      <a:pt x="15042" y="18583"/>
                      <a:pt x="14237" y="19209"/>
                      <a:pt x="13378" y="19728"/>
                    </a:cubicBezTo>
                    <a:cubicBezTo>
                      <a:pt x="13915" y="19245"/>
                      <a:pt x="14469" y="18762"/>
                      <a:pt x="14988" y="18261"/>
                    </a:cubicBezTo>
                    <a:cubicBezTo>
                      <a:pt x="15525" y="17778"/>
                      <a:pt x="16026" y="17330"/>
                      <a:pt x="16581" y="16901"/>
                    </a:cubicBezTo>
                    <a:cubicBezTo>
                      <a:pt x="16768" y="16979"/>
                      <a:pt x="16982" y="17029"/>
                      <a:pt x="17188" y="17029"/>
                    </a:cubicBezTo>
                    <a:cubicBezTo>
                      <a:pt x="17218" y="17029"/>
                      <a:pt x="17249" y="17028"/>
                      <a:pt x="17279" y="17026"/>
                    </a:cubicBezTo>
                    <a:cubicBezTo>
                      <a:pt x="17422" y="17008"/>
                      <a:pt x="17655" y="16883"/>
                      <a:pt x="17619" y="16722"/>
                    </a:cubicBezTo>
                    <a:cubicBezTo>
                      <a:pt x="17601" y="16543"/>
                      <a:pt x="17404" y="16507"/>
                      <a:pt x="17279" y="16471"/>
                    </a:cubicBezTo>
                    <a:lnTo>
                      <a:pt x="17171" y="16453"/>
                    </a:lnTo>
                    <a:cubicBezTo>
                      <a:pt x="17494" y="16221"/>
                      <a:pt x="17834" y="16006"/>
                      <a:pt x="18174" y="15809"/>
                    </a:cubicBezTo>
                    <a:cubicBezTo>
                      <a:pt x="18191" y="15827"/>
                      <a:pt x="18227" y="15845"/>
                      <a:pt x="18245" y="15845"/>
                    </a:cubicBezTo>
                    <a:lnTo>
                      <a:pt x="18317" y="15845"/>
                    </a:lnTo>
                    <a:cubicBezTo>
                      <a:pt x="18406" y="15899"/>
                      <a:pt x="18514" y="15952"/>
                      <a:pt x="18603" y="15988"/>
                    </a:cubicBezTo>
                    <a:cubicBezTo>
                      <a:pt x="18639" y="15988"/>
                      <a:pt x="18657" y="15988"/>
                      <a:pt x="18675" y="15970"/>
                    </a:cubicBezTo>
                    <a:lnTo>
                      <a:pt x="18764" y="15970"/>
                    </a:lnTo>
                    <a:cubicBezTo>
                      <a:pt x="19283" y="16901"/>
                      <a:pt x="20106" y="17795"/>
                      <a:pt x="21252" y="17795"/>
                    </a:cubicBezTo>
                    <a:cubicBezTo>
                      <a:pt x="21305" y="17795"/>
                      <a:pt x="21341" y="17724"/>
                      <a:pt x="21323" y="17670"/>
                    </a:cubicBezTo>
                    <a:cubicBezTo>
                      <a:pt x="21162" y="17241"/>
                      <a:pt x="20894" y="16865"/>
                      <a:pt x="20554" y="16561"/>
                    </a:cubicBezTo>
                    <a:lnTo>
                      <a:pt x="20554" y="16561"/>
                    </a:lnTo>
                    <a:cubicBezTo>
                      <a:pt x="20608" y="16565"/>
                      <a:pt x="20662" y="16567"/>
                      <a:pt x="20716" y="16567"/>
                    </a:cubicBezTo>
                    <a:cubicBezTo>
                      <a:pt x="21144" y="16567"/>
                      <a:pt x="21566" y="16441"/>
                      <a:pt x="21932" y="16203"/>
                    </a:cubicBezTo>
                    <a:cubicBezTo>
                      <a:pt x="21949" y="16167"/>
                      <a:pt x="21949" y="16131"/>
                      <a:pt x="21932" y="16113"/>
                    </a:cubicBezTo>
                    <a:lnTo>
                      <a:pt x="21896" y="16149"/>
                    </a:lnTo>
                    <a:cubicBezTo>
                      <a:pt x="21642" y="15624"/>
                      <a:pt x="21003" y="15468"/>
                      <a:pt x="20358" y="15468"/>
                    </a:cubicBezTo>
                    <a:cubicBezTo>
                      <a:pt x="20322" y="15468"/>
                      <a:pt x="20286" y="15468"/>
                      <a:pt x="20249" y="15469"/>
                    </a:cubicBezTo>
                    <a:lnTo>
                      <a:pt x="20500" y="15362"/>
                    </a:lnTo>
                    <a:cubicBezTo>
                      <a:pt x="20858" y="15219"/>
                      <a:pt x="21592" y="14950"/>
                      <a:pt x="21627" y="14467"/>
                    </a:cubicBezTo>
                    <a:cubicBezTo>
                      <a:pt x="21647" y="14152"/>
                      <a:pt x="21363" y="14064"/>
                      <a:pt x="21059" y="14064"/>
                    </a:cubicBezTo>
                    <a:cubicBezTo>
                      <a:pt x="20811" y="14064"/>
                      <a:pt x="20549" y="14123"/>
                      <a:pt x="20428" y="14163"/>
                    </a:cubicBezTo>
                    <a:cubicBezTo>
                      <a:pt x="20285" y="14216"/>
                      <a:pt x="20160" y="14270"/>
                      <a:pt x="20017" y="14342"/>
                    </a:cubicBezTo>
                    <a:cubicBezTo>
                      <a:pt x="20375" y="13948"/>
                      <a:pt x="20607" y="13483"/>
                      <a:pt x="20715" y="12982"/>
                    </a:cubicBezTo>
                    <a:cubicBezTo>
                      <a:pt x="20733" y="12946"/>
                      <a:pt x="20697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8"/>
                      <a:pt x="19158" y="12516"/>
                      <a:pt x="18675" y="11872"/>
                    </a:cubicBezTo>
                    <a:cubicBezTo>
                      <a:pt x="18665" y="11853"/>
                      <a:pt x="18639" y="11838"/>
                      <a:pt x="18611" y="11838"/>
                    </a:cubicBezTo>
                    <a:cubicBezTo>
                      <a:pt x="18589" y="11838"/>
                      <a:pt x="18566" y="11848"/>
                      <a:pt x="18549" y="11872"/>
                    </a:cubicBezTo>
                    <a:cubicBezTo>
                      <a:pt x="18335" y="12355"/>
                      <a:pt x="18227" y="12856"/>
                      <a:pt x="18191" y="13375"/>
                    </a:cubicBezTo>
                    <a:cubicBezTo>
                      <a:pt x="18120" y="13250"/>
                      <a:pt x="18048" y="13125"/>
                      <a:pt x="17977" y="13000"/>
                    </a:cubicBezTo>
                    <a:cubicBezTo>
                      <a:pt x="17959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6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6" y="13805"/>
                      <a:pt x="17386" y="14968"/>
                      <a:pt x="18102" y="15594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7" y="15899"/>
                      <a:pt x="17207" y="16149"/>
                      <a:pt x="16796" y="16435"/>
                    </a:cubicBezTo>
                    <a:cubicBezTo>
                      <a:pt x="16760" y="16435"/>
                      <a:pt x="16706" y="16453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5"/>
                      <a:pt x="15990" y="17026"/>
                      <a:pt x="15650" y="17294"/>
                    </a:cubicBezTo>
                    <a:cubicBezTo>
                      <a:pt x="15847" y="16972"/>
                      <a:pt x="15955" y="16561"/>
                      <a:pt x="15776" y="16239"/>
                    </a:cubicBezTo>
                    <a:cubicBezTo>
                      <a:pt x="15766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7" y="16972"/>
                      <a:pt x="15364" y="17402"/>
                    </a:cubicBezTo>
                    <a:cubicBezTo>
                      <a:pt x="15328" y="17455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7" y="20158"/>
                    </a:lnTo>
                    <a:cubicBezTo>
                      <a:pt x="12519" y="20175"/>
                      <a:pt x="12519" y="20193"/>
                      <a:pt x="12519" y="20211"/>
                    </a:cubicBezTo>
                    <a:lnTo>
                      <a:pt x="12197" y="20515"/>
                    </a:lnTo>
                    <a:cubicBezTo>
                      <a:pt x="12071" y="20605"/>
                      <a:pt x="11946" y="20730"/>
                      <a:pt x="11839" y="20873"/>
                    </a:cubicBezTo>
                    <a:cubicBezTo>
                      <a:pt x="11749" y="20945"/>
                      <a:pt x="11660" y="21034"/>
                      <a:pt x="11588" y="21124"/>
                    </a:cubicBezTo>
                    <a:cubicBezTo>
                      <a:pt x="12000" y="20319"/>
                      <a:pt x="12322" y="19460"/>
                      <a:pt x="12519" y="18583"/>
                    </a:cubicBezTo>
                    <a:cubicBezTo>
                      <a:pt x="12644" y="18100"/>
                      <a:pt x="12787" y="17616"/>
                      <a:pt x="12912" y="17115"/>
                    </a:cubicBezTo>
                    <a:cubicBezTo>
                      <a:pt x="13127" y="17026"/>
                      <a:pt x="13288" y="16901"/>
                      <a:pt x="13431" y="16722"/>
                    </a:cubicBezTo>
                    <a:cubicBezTo>
                      <a:pt x="13574" y="16561"/>
                      <a:pt x="13664" y="16346"/>
                      <a:pt x="13646" y="16131"/>
                    </a:cubicBezTo>
                    <a:cubicBezTo>
                      <a:pt x="13646" y="16092"/>
                      <a:pt x="13618" y="16063"/>
                      <a:pt x="13583" y="16063"/>
                    </a:cubicBezTo>
                    <a:cubicBezTo>
                      <a:pt x="13569" y="16063"/>
                      <a:pt x="13554" y="16068"/>
                      <a:pt x="13539" y="16077"/>
                    </a:cubicBezTo>
                    <a:cubicBezTo>
                      <a:pt x="13360" y="16185"/>
                      <a:pt x="13199" y="16346"/>
                      <a:pt x="13073" y="16543"/>
                    </a:cubicBezTo>
                    <a:cubicBezTo>
                      <a:pt x="13234" y="15863"/>
                      <a:pt x="13360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7" y="14492"/>
                      <a:pt x="13513" y="14475"/>
                      <a:pt x="13539" y="14449"/>
                    </a:cubicBezTo>
                    <a:lnTo>
                      <a:pt x="13646" y="14288"/>
                    </a:lnTo>
                    <a:cubicBezTo>
                      <a:pt x="13682" y="14234"/>
                      <a:pt x="13718" y="14163"/>
                      <a:pt x="13753" y="14091"/>
                    </a:cubicBezTo>
                    <a:cubicBezTo>
                      <a:pt x="14720" y="13841"/>
                      <a:pt x="15686" y="12749"/>
                      <a:pt x="15328" y="11765"/>
                    </a:cubicBezTo>
                    <a:cubicBezTo>
                      <a:pt x="15314" y="11744"/>
                      <a:pt x="15292" y="11734"/>
                      <a:pt x="15271" y="11734"/>
                    </a:cubicBezTo>
                    <a:cubicBezTo>
                      <a:pt x="15239" y="11734"/>
                      <a:pt x="15210" y="11757"/>
                      <a:pt x="15221" y="11801"/>
                    </a:cubicBezTo>
                    <a:cubicBezTo>
                      <a:pt x="15543" y="12713"/>
                      <a:pt x="14684" y="13447"/>
                      <a:pt x="13879" y="13859"/>
                    </a:cubicBezTo>
                    <a:cubicBezTo>
                      <a:pt x="13932" y="13769"/>
                      <a:pt x="13986" y="13662"/>
                      <a:pt x="14040" y="13554"/>
                    </a:cubicBezTo>
                    <a:cubicBezTo>
                      <a:pt x="14058" y="13536"/>
                      <a:pt x="14076" y="13501"/>
                      <a:pt x="14076" y="13447"/>
                    </a:cubicBezTo>
                    <a:cubicBezTo>
                      <a:pt x="14076" y="13447"/>
                      <a:pt x="14076" y="13429"/>
                      <a:pt x="14076" y="13411"/>
                    </a:cubicBezTo>
                    <a:cubicBezTo>
                      <a:pt x="14791" y="12910"/>
                      <a:pt x="15185" y="12069"/>
                      <a:pt x="15131" y="11192"/>
                    </a:cubicBezTo>
                    <a:cubicBezTo>
                      <a:pt x="15131" y="11163"/>
                      <a:pt x="15108" y="11134"/>
                      <a:pt x="15070" y="11134"/>
                    </a:cubicBezTo>
                    <a:cubicBezTo>
                      <a:pt x="15061" y="11134"/>
                      <a:pt x="15052" y="11135"/>
                      <a:pt x="15042" y="11138"/>
                    </a:cubicBezTo>
                    <a:cubicBezTo>
                      <a:pt x="14773" y="11210"/>
                      <a:pt x="14559" y="11389"/>
                      <a:pt x="14416" y="11622"/>
                    </a:cubicBezTo>
                    <a:cubicBezTo>
                      <a:pt x="14433" y="11317"/>
                      <a:pt x="14433" y="11031"/>
                      <a:pt x="14416" y="10727"/>
                    </a:cubicBezTo>
                    <a:cubicBezTo>
                      <a:pt x="14416" y="10698"/>
                      <a:pt x="14392" y="10668"/>
                      <a:pt x="14363" y="10668"/>
                    </a:cubicBezTo>
                    <a:cubicBezTo>
                      <a:pt x="14357" y="10668"/>
                      <a:pt x="14351" y="10670"/>
                      <a:pt x="14344" y="10673"/>
                    </a:cubicBezTo>
                    <a:cubicBezTo>
                      <a:pt x="13915" y="10834"/>
                      <a:pt x="13592" y="11192"/>
                      <a:pt x="13503" y="11640"/>
                    </a:cubicBezTo>
                    <a:cubicBezTo>
                      <a:pt x="13405" y="11472"/>
                      <a:pt x="13078" y="10988"/>
                      <a:pt x="12855" y="10988"/>
                    </a:cubicBezTo>
                    <a:cubicBezTo>
                      <a:pt x="12792" y="10988"/>
                      <a:pt x="12737" y="11026"/>
                      <a:pt x="12698" y="11121"/>
                    </a:cubicBezTo>
                    <a:cubicBezTo>
                      <a:pt x="12662" y="11049"/>
                      <a:pt x="12662" y="10977"/>
                      <a:pt x="12644" y="10888"/>
                    </a:cubicBezTo>
                    <a:cubicBezTo>
                      <a:pt x="12644" y="10853"/>
                      <a:pt x="12614" y="10826"/>
                      <a:pt x="12578" y="10826"/>
                    </a:cubicBezTo>
                    <a:cubicBezTo>
                      <a:pt x="12558" y="10826"/>
                      <a:pt x="12537" y="10833"/>
                      <a:pt x="12519" y="10852"/>
                    </a:cubicBezTo>
                    <a:cubicBezTo>
                      <a:pt x="11910" y="11353"/>
                      <a:pt x="11964" y="13071"/>
                      <a:pt x="12698" y="13572"/>
                    </a:cubicBezTo>
                    <a:cubicBezTo>
                      <a:pt x="12376" y="13483"/>
                      <a:pt x="12071" y="13304"/>
                      <a:pt x="11839" y="13071"/>
                    </a:cubicBezTo>
                    <a:cubicBezTo>
                      <a:pt x="11678" y="12910"/>
                      <a:pt x="11570" y="12695"/>
                      <a:pt x="11552" y="12481"/>
                    </a:cubicBezTo>
                    <a:cubicBezTo>
                      <a:pt x="11517" y="12194"/>
                      <a:pt x="11696" y="11980"/>
                      <a:pt x="11803" y="11765"/>
                    </a:cubicBezTo>
                    <a:cubicBezTo>
                      <a:pt x="11817" y="11736"/>
                      <a:pt x="11796" y="11706"/>
                      <a:pt x="11769" y="11706"/>
                    </a:cubicBezTo>
                    <a:cubicBezTo>
                      <a:pt x="11762" y="11706"/>
                      <a:pt x="11756" y="11708"/>
                      <a:pt x="11749" y="11711"/>
                    </a:cubicBezTo>
                    <a:cubicBezTo>
                      <a:pt x="11338" y="11997"/>
                      <a:pt x="11338" y="12534"/>
                      <a:pt x="11552" y="12928"/>
                    </a:cubicBezTo>
                    <a:cubicBezTo>
                      <a:pt x="11821" y="13375"/>
                      <a:pt x="12304" y="13662"/>
                      <a:pt x="12823" y="13680"/>
                    </a:cubicBezTo>
                    <a:cubicBezTo>
                      <a:pt x="12841" y="13680"/>
                      <a:pt x="12859" y="13680"/>
                      <a:pt x="12859" y="13662"/>
                    </a:cubicBezTo>
                    <a:cubicBezTo>
                      <a:pt x="12894" y="13680"/>
                      <a:pt x="12948" y="13697"/>
                      <a:pt x="12984" y="13697"/>
                    </a:cubicBezTo>
                    <a:cubicBezTo>
                      <a:pt x="13038" y="13876"/>
                      <a:pt x="13073" y="14055"/>
                      <a:pt x="13091" y="14234"/>
                    </a:cubicBezTo>
                    <a:cubicBezTo>
                      <a:pt x="13091" y="14283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9" y="14252"/>
                      <a:pt x="13285" y="14252"/>
                      <a:pt x="13288" y="14239"/>
                    </a:cubicBezTo>
                    <a:lnTo>
                      <a:pt x="13288" y="14239"/>
                    </a:lnTo>
                    <a:cubicBezTo>
                      <a:pt x="13162" y="15597"/>
                      <a:pt x="12912" y="16938"/>
                      <a:pt x="12537" y="18243"/>
                    </a:cubicBezTo>
                    <a:cubicBezTo>
                      <a:pt x="12608" y="17742"/>
                      <a:pt x="12608" y="17241"/>
                      <a:pt x="12519" y="16740"/>
                    </a:cubicBezTo>
                    <a:cubicBezTo>
                      <a:pt x="12340" y="15576"/>
                      <a:pt x="11355" y="15093"/>
                      <a:pt x="10837" y="14127"/>
                    </a:cubicBezTo>
                    <a:cubicBezTo>
                      <a:pt x="10831" y="14111"/>
                      <a:pt x="10820" y="14105"/>
                      <a:pt x="10807" y="14105"/>
                    </a:cubicBezTo>
                    <a:cubicBezTo>
                      <a:pt x="10775" y="14105"/>
                      <a:pt x="10734" y="14143"/>
                      <a:pt x="10747" y="14181"/>
                    </a:cubicBezTo>
                    <a:cubicBezTo>
                      <a:pt x="11015" y="15272"/>
                      <a:pt x="10890" y="16400"/>
                      <a:pt x="11033" y="17509"/>
                    </a:cubicBezTo>
                    <a:cubicBezTo>
                      <a:pt x="11177" y="18690"/>
                      <a:pt x="11749" y="19621"/>
                      <a:pt x="11534" y="20873"/>
                    </a:cubicBezTo>
                    <a:cubicBezTo>
                      <a:pt x="11409" y="21160"/>
                      <a:pt x="11248" y="21428"/>
                      <a:pt x="11087" y="21697"/>
                    </a:cubicBezTo>
                    <a:cubicBezTo>
                      <a:pt x="10586" y="22305"/>
                      <a:pt x="10157" y="22949"/>
                      <a:pt x="9781" y="23629"/>
                    </a:cubicBezTo>
                    <a:cubicBezTo>
                      <a:pt x="9673" y="22752"/>
                      <a:pt x="9584" y="21876"/>
                      <a:pt x="9494" y="21017"/>
                    </a:cubicBezTo>
                    <a:cubicBezTo>
                      <a:pt x="9763" y="20641"/>
                      <a:pt x="9870" y="20175"/>
                      <a:pt x="9799" y="19728"/>
                    </a:cubicBezTo>
                    <a:cubicBezTo>
                      <a:pt x="9787" y="19693"/>
                      <a:pt x="9761" y="19674"/>
                      <a:pt x="9734" y="19674"/>
                    </a:cubicBezTo>
                    <a:cubicBezTo>
                      <a:pt x="9719" y="19674"/>
                      <a:pt x="9704" y="19680"/>
                      <a:pt x="9691" y="19692"/>
                    </a:cubicBezTo>
                    <a:cubicBezTo>
                      <a:pt x="9566" y="19782"/>
                      <a:pt x="9477" y="19907"/>
                      <a:pt x="9405" y="20050"/>
                    </a:cubicBezTo>
                    <a:cubicBezTo>
                      <a:pt x="9315" y="18994"/>
                      <a:pt x="9244" y="17956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7"/>
                      <a:pt x="9745" y="15236"/>
                      <a:pt x="9727" y="14700"/>
                    </a:cubicBezTo>
                    <a:cubicBezTo>
                      <a:pt x="9715" y="14665"/>
                      <a:pt x="9681" y="14637"/>
                      <a:pt x="9648" y="14637"/>
                    </a:cubicBezTo>
                    <a:cubicBezTo>
                      <a:pt x="9631" y="14637"/>
                      <a:pt x="9614" y="14645"/>
                      <a:pt x="9602" y="14664"/>
                    </a:cubicBezTo>
                    <a:cubicBezTo>
                      <a:pt x="9405" y="14843"/>
                      <a:pt x="9262" y="15075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15" y="12284"/>
                      <a:pt x="10318" y="10458"/>
                      <a:pt x="11409" y="8812"/>
                    </a:cubicBezTo>
                    <a:cubicBezTo>
                      <a:pt x="11429" y="8782"/>
                      <a:pt x="11449" y="8753"/>
                      <a:pt x="11469" y="8723"/>
                    </a:cubicBezTo>
                    <a:lnTo>
                      <a:pt x="11469" y="8723"/>
                    </a:lnTo>
                    <a:cubicBezTo>
                      <a:pt x="10809" y="9635"/>
                      <a:pt x="10185" y="10562"/>
                      <a:pt x="9763" y="11568"/>
                    </a:cubicBezTo>
                    <a:cubicBezTo>
                      <a:pt x="9942" y="10351"/>
                      <a:pt x="10371" y="9188"/>
                      <a:pt x="10998" y="8150"/>
                    </a:cubicBezTo>
                    <a:cubicBezTo>
                      <a:pt x="11749" y="6933"/>
                      <a:pt x="12948" y="6074"/>
                      <a:pt x="13915" y="5018"/>
                    </a:cubicBezTo>
                    <a:lnTo>
                      <a:pt x="13915" y="5018"/>
                    </a:lnTo>
                    <a:cubicBezTo>
                      <a:pt x="13389" y="6121"/>
                      <a:pt x="12635" y="7137"/>
                      <a:pt x="11884" y="8156"/>
                    </a:cubicBezTo>
                    <a:lnTo>
                      <a:pt x="11884" y="8156"/>
                    </a:lnTo>
                    <a:cubicBezTo>
                      <a:pt x="12624" y="7199"/>
                      <a:pt x="13461" y="6321"/>
                      <a:pt x="13915" y="5179"/>
                    </a:cubicBezTo>
                    <a:lnTo>
                      <a:pt x="13915" y="5179"/>
                    </a:lnTo>
                    <a:cubicBezTo>
                      <a:pt x="13932" y="5394"/>
                      <a:pt x="13915" y="5627"/>
                      <a:pt x="13825" y="5824"/>
                    </a:cubicBezTo>
                    <a:cubicBezTo>
                      <a:pt x="13753" y="6092"/>
                      <a:pt x="13682" y="6360"/>
                      <a:pt x="13592" y="6611"/>
                    </a:cubicBezTo>
                    <a:cubicBezTo>
                      <a:pt x="13324" y="7363"/>
                      <a:pt x="12966" y="8078"/>
                      <a:pt x="12537" y="8758"/>
                    </a:cubicBezTo>
                    <a:cubicBezTo>
                      <a:pt x="11821" y="9904"/>
                      <a:pt x="10747" y="10745"/>
                      <a:pt x="9942" y="11818"/>
                    </a:cubicBezTo>
                    <a:cubicBezTo>
                      <a:pt x="9913" y="11848"/>
                      <a:pt x="9955" y="11877"/>
                      <a:pt x="9991" y="11877"/>
                    </a:cubicBezTo>
                    <a:cubicBezTo>
                      <a:pt x="9999" y="11877"/>
                      <a:pt x="10007" y="11875"/>
                      <a:pt x="10013" y="11872"/>
                    </a:cubicBezTo>
                    <a:cubicBezTo>
                      <a:pt x="12036" y="9904"/>
                      <a:pt x="13950" y="7613"/>
                      <a:pt x="14147" y="4678"/>
                    </a:cubicBezTo>
                    <a:cubicBezTo>
                      <a:pt x="14159" y="4643"/>
                      <a:pt x="14125" y="4616"/>
                      <a:pt x="14090" y="4616"/>
                    </a:cubicBezTo>
                    <a:cubicBezTo>
                      <a:pt x="14071" y="4616"/>
                      <a:pt x="14052" y="4624"/>
                      <a:pt x="14040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9" y="8955"/>
                      <a:pt x="9709" y="10423"/>
                      <a:pt x="9548" y="11836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7" y="12158"/>
                      <a:pt x="9387" y="12445"/>
                      <a:pt x="9315" y="12749"/>
                    </a:cubicBezTo>
                    <a:cubicBezTo>
                      <a:pt x="9459" y="10959"/>
                      <a:pt x="9691" y="9206"/>
                      <a:pt x="9906" y="7434"/>
                    </a:cubicBezTo>
                    <a:cubicBezTo>
                      <a:pt x="10210" y="7112"/>
                      <a:pt x="10407" y="6718"/>
                      <a:pt x="10479" y="6289"/>
                    </a:cubicBezTo>
                    <a:cubicBezTo>
                      <a:pt x="10479" y="6245"/>
                      <a:pt x="10430" y="6213"/>
                      <a:pt x="10393" y="6213"/>
                    </a:cubicBezTo>
                    <a:cubicBezTo>
                      <a:pt x="10385" y="6213"/>
                      <a:pt x="10378" y="6214"/>
                      <a:pt x="10371" y="6217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0"/>
                      <a:pt x="10139" y="5233"/>
                    </a:cubicBezTo>
                    <a:cubicBezTo>
                      <a:pt x="10157" y="5215"/>
                      <a:pt x="10174" y="5197"/>
                      <a:pt x="10174" y="5161"/>
                    </a:cubicBezTo>
                    <a:cubicBezTo>
                      <a:pt x="10174" y="5144"/>
                      <a:pt x="10157" y="5126"/>
                      <a:pt x="10157" y="5090"/>
                    </a:cubicBezTo>
                    <a:cubicBezTo>
                      <a:pt x="10139" y="5072"/>
                      <a:pt x="10157" y="5018"/>
                      <a:pt x="10157" y="4965"/>
                    </a:cubicBezTo>
                    <a:cubicBezTo>
                      <a:pt x="10550" y="4839"/>
                      <a:pt x="10837" y="4499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1"/>
                      <a:pt x="11869" y="4351"/>
                    </a:cubicBezTo>
                    <a:cubicBezTo>
                      <a:pt x="12536" y="4351"/>
                      <a:pt x="13273" y="4027"/>
                      <a:pt x="13917" y="4027"/>
                    </a:cubicBezTo>
                    <a:cubicBezTo>
                      <a:pt x="13971" y="4027"/>
                      <a:pt x="14024" y="4029"/>
                      <a:pt x="14076" y="4034"/>
                    </a:cubicBezTo>
                    <a:cubicBezTo>
                      <a:pt x="14129" y="4034"/>
                      <a:pt x="14165" y="3980"/>
                      <a:pt x="14147" y="3927"/>
                    </a:cubicBezTo>
                    <a:cubicBezTo>
                      <a:pt x="14050" y="3391"/>
                      <a:pt x="13511" y="3224"/>
                      <a:pt x="13011" y="3224"/>
                    </a:cubicBezTo>
                    <a:cubicBezTo>
                      <a:pt x="12960" y="3224"/>
                      <a:pt x="12909" y="3225"/>
                      <a:pt x="12859" y="3229"/>
                    </a:cubicBezTo>
                    <a:cubicBezTo>
                      <a:pt x="13360" y="2835"/>
                      <a:pt x="13628" y="2298"/>
                      <a:pt x="13932" y="1761"/>
                    </a:cubicBezTo>
                    <a:cubicBezTo>
                      <a:pt x="13968" y="1708"/>
                      <a:pt x="13915" y="1636"/>
                      <a:pt x="13861" y="1636"/>
                    </a:cubicBezTo>
                    <a:cubicBezTo>
                      <a:pt x="13718" y="1626"/>
                      <a:pt x="13570" y="1618"/>
                      <a:pt x="13423" y="1618"/>
                    </a:cubicBezTo>
                    <a:cubicBezTo>
                      <a:pt x="13038" y="1618"/>
                      <a:pt x="12656" y="1676"/>
                      <a:pt x="12358" y="1922"/>
                    </a:cubicBezTo>
                    <a:cubicBezTo>
                      <a:pt x="12483" y="1582"/>
                      <a:pt x="12501" y="1207"/>
                      <a:pt x="12429" y="849"/>
                    </a:cubicBezTo>
                    <a:cubicBezTo>
                      <a:pt x="12429" y="823"/>
                      <a:pt x="12410" y="806"/>
                      <a:pt x="12386" y="806"/>
                    </a:cubicBezTo>
                    <a:cubicBezTo>
                      <a:pt x="12377" y="806"/>
                      <a:pt x="12367" y="808"/>
                      <a:pt x="12358" y="813"/>
                    </a:cubicBezTo>
                    <a:lnTo>
                      <a:pt x="12268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8" y="419"/>
                    </a:cubicBezTo>
                    <a:cubicBezTo>
                      <a:pt x="12272" y="400"/>
                      <a:pt x="12190" y="390"/>
                      <a:pt x="12112" y="390"/>
                    </a:cubicBezTo>
                    <a:cubicBezTo>
                      <a:pt x="11622" y="390"/>
                      <a:pt x="11285" y="756"/>
                      <a:pt x="11069" y="1189"/>
                    </a:cubicBezTo>
                    <a:cubicBezTo>
                      <a:pt x="11015" y="813"/>
                      <a:pt x="10908" y="437"/>
                      <a:pt x="10854" y="43"/>
                    </a:cubicBezTo>
                    <a:cubicBezTo>
                      <a:pt x="10841" y="17"/>
                      <a:pt x="10819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2"/>
              <p:cNvSpPr/>
              <p:nvPr/>
            </p:nvSpPr>
            <p:spPr>
              <a:xfrm>
                <a:off x="5877600" y="3604275"/>
                <a:ext cx="2650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470" extrusionOk="0">
                    <a:moveTo>
                      <a:pt x="1011" y="0"/>
                    </a:moveTo>
                    <a:cubicBezTo>
                      <a:pt x="1005" y="0"/>
                      <a:pt x="998" y="2"/>
                      <a:pt x="992" y="5"/>
                    </a:cubicBezTo>
                    <a:lnTo>
                      <a:pt x="992" y="23"/>
                    </a:lnTo>
                    <a:cubicBezTo>
                      <a:pt x="598" y="434"/>
                      <a:pt x="276" y="918"/>
                      <a:pt x="25" y="1419"/>
                    </a:cubicBezTo>
                    <a:cubicBezTo>
                      <a:pt x="0" y="1444"/>
                      <a:pt x="28" y="1469"/>
                      <a:pt x="54" y="1469"/>
                    </a:cubicBezTo>
                    <a:cubicBezTo>
                      <a:pt x="64" y="1469"/>
                      <a:pt x="74" y="1465"/>
                      <a:pt x="79" y="1454"/>
                    </a:cubicBezTo>
                    <a:cubicBezTo>
                      <a:pt x="383" y="971"/>
                      <a:pt x="795" y="560"/>
                      <a:pt x="1045" y="59"/>
                    </a:cubicBezTo>
                    <a:cubicBezTo>
                      <a:pt x="1060" y="29"/>
                      <a:pt x="1039" y="0"/>
                      <a:pt x="101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2"/>
              <p:cNvSpPr/>
              <p:nvPr/>
            </p:nvSpPr>
            <p:spPr>
              <a:xfrm>
                <a:off x="5671300" y="36573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7"/>
                      <a:pt x="869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2"/>
              <p:cNvSpPr/>
              <p:nvPr/>
            </p:nvSpPr>
            <p:spPr>
              <a:xfrm>
                <a:off x="5750725" y="3490300"/>
                <a:ext cx="2372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3" extrusionOk="0">
                    <a:moveTo>
                      <a:pt x="215" y="323"/>
                    </a:move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5"/>
                      <a:pt x="859" y="1575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4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1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32"/>
              <p:cNvSpPr/>
              <p:nvPr/>
            </p:nvSpPr>
            <p:spPr>
              <a:xfrm>
                <a:off x="5571550" y="31366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4" y="706"/>
                    </a:cubicBezTo>
                    <a:cubicBezTo>
                      <a:pt x="1161" y="710"/>
                      <a:pt x="1168" y="711"/>
                      <a:pt x="1174" y="711"/>
                    </a:cubicBezTo>
                    <a:cubicBezTo>
                      <a:pt x="1201" y="711"/>
                      <a:pt x="1219" y="685"/>
                      <a:pt x="1190" y="671"/>
                    </a:cubicBezTo>
                    <a:cubicBezTo>
                      <a:pt x="868" y="384"/>
                      <a:pt x="457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2"/>
              <p:cNvSpPr/>
              <p:nvPr/>
            </p:nvSpPr>
            <p:spPr>
              <a:xfrm>
                <a:off x="5771750" y="29069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0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3"/>
                      <a:pt x="823" y="197"/>
                      <a:pt x="859" y="72"/>
                    </a:cubicBezTo>
                    <a:cubicBezTo>
                      <a:pt x="859" y="36"/>
                      <a:pt x="841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2"/>
              <p:cNvSpPr/>
              <p:nvPr/>
            </p:nvSpPr>
            <p:spPr>
              <a:xfrm>
                <a:off x="5594800" y="30625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1" y="51"/>
                      <a:pt x="28" y="91"/>
                    </a:cubicBezTo>
                    <a:cubicBezTo>
                      <a:pt x="143" y="207"/>
                      <a:pt x="331" y="349"/>
                      <a:pt x="508" y="349"/>
                    </a:cubicBezTo>
                    <a:cubicBezTo>
                      <a:pt x="578" y="349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5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2"/>
              <p:cNvSpPr/>
              <p:nvPr/>
            </p:nvSpPr>
            <p:spPr>
              <a:xfrm>
                <a:off x="5971150" y="31894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1" y="0"/>
                    </a:moveTo>
                    <a:cubicBezTo>
                      <a:pt x="38" y="0"/>
                      <a:pt x="0" y="28"/>
                      <a:pt x="23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5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3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2"/>
              <p:cNvSpPr/>
              <p:nvPr/>
            </p:nvSpPr>
            <p:spPr>
              <a:xfrm>
                <a:off x="5626800" y="30719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4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2"/>
              <p:cNvSpPr/>
              <p:nvPr/>
            </p:nvSpPr>
            <p:spPr>
              <a:xfrm>
                <a:off x="5748025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9" y="151"/>
                      <a:pt x="412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1" y="1"/>
                      <a:pt x="98" y="3"/>
                      <a:pt x="72" y="7"/>
                    </a:cubicBezTo>
                    <a:cubicBezTo>
                      <a:pt x="37" y="7"/>
                      <a:pt x="1" y="25"/>
                      <a:pt x="1" y="61"/>
                    </a:cubicBezTo>
                    <a:cubicBezTo>
                      <a:pt x="37" y="383"/>
                      <a:pt x="198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1" y="1269"/>
                    </a:cubicBezTo>
                    <a:cubicBezTo>
                      <a:pt x="506" y="1269"/>
                      <a:pt x="520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74" y="956"/>
                      <a:pt x="574" y="938"/>
                      <a:pt x="556" y="902"/>
                    </a:cubicBezTo>
                    <a:cubicBezTo>
                      <a:pt x="556" y="499"/>
                      <a:pt x="493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5946225" y="3645750"/>
                <a:ext cx="548850" cy="12981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24" extrusionOk="0">
                    <a:moveTo>
                      <a:pt x="9879" y="4734"/>
                    </a:moveTo>
                    <a:cubicBezTo>
                      <a:pt x="9879" y="4824"/>
                      <a:pt x="9861" y="4913"/>
                      <a:pt x="9843" y="4985"/>
                    </a:cubicBezTo>
                    <a:lnTo>
                      <a:pt x="9843" y="5003"/>
                    </a:lnTo>
                    <a:cubicBezTo>
                      <a:pt x="9574" y="5486"/>
                      <a:pt x="9449" y="6148"/>
                      <a:pt x="8984" y="6488"/>
                    </a:cubicBezTo>
                    <a:cubicBezTo>
                      <a:pt x="9055" y="5808"/>
                      <a:pt x="9485" y="5271"/>
                      <a:pt x="9879" y="4734"/>
                    </a:cubicBezTo>
                    <a:close/>
                    <a:moveTo>
                      <a:pt x="10201" y="6166"/>
                    </a:moveTo>
                    <a:lnTo>
                      <a:pt x="10201" y="6166"/>
                    </a:lnTo>
                    <a:cubicBezTo>
                      <a:pt x="10523" y="6596"/>
                      <a:pt x="10738" y="7115"/>
                      <a:pt x="10773" y="7651"/>
                    </a:cubicBezTo>
                    <a:cubicBezTo>
                      <a:pt x="10362" y="7347"/>
                      <a:pt x="10344" y="6685"/>
                      <a:pt x="10201" y="6166"/>
                    </a:cubicBezTo>
                    <a:close/>
                    <a:moveTo>
                      <a:pt x="9717" y="9548"/>
                    </a:moveTo>
                    <a:cubicBezTo>
                      <a:pt x="9717" y="9656"/>
                      <a:pt x="9717" y="9763"/>
                      <a:pt x="9735" y="9852"/>
                    </a:cubicBezTo>
                    <a:cubicBezTo>
                      <a:pt x="9592" y="10192"/>
                      <a:pt x="9431" y="10532"/>
                      <a:pt x="9234" y="10837"/>
                    </a:cubicBezTo>
                    <a:cubicBezTo>
                      <a:pt x="9342" y="10389"/>
                      <a:pt x="9503" y="9960"/>
                      <a:pt x="9717" y="9548"/>
                    </a:cubicBezTo>
                    <a:close/>
                    <a:moveTo>
                      <a:pt x="11758" y="11302"/>
                    </a:moveTo>
                    <a:lnTo>
                      <a:pt x="11758" y="11302"/>
                    </a:lnTo>
                    <a:cubicBezTo>
                      <a:pt x="11990" y="11463"/>
                      <a:pt x="12187" y="11660"/>
                      <a:pt x="12312" y="11893"/>
                    </a:cubicBezTo>
                    <a:cubicBezTo>
                      <a:pt x="12098" y="11731"/>
                      <a:pt x="11901" y="11535"/>
                      <a:pt x="11758" y="11302"/>
                    </a:cubicBezTo>
                    <a:close/>
                    <a:moveTo>
                      <a:pt x="10541" y="14434"/>
                    </a:moveTo>
                    <a:lnTo>
                      <a:pt x="10541" y="14434"/>
                    </a:lnTo>
                    <a:cubicBezTo>
                      <a:pt x="10916" y="14595"/>
                      <a:pt x="11203" y="14953"/>
                      <a:pt x="11274" y="15364"/>
                    </a:cubicBezTo>
                    <a:cubicBezTo>
                      <a:pt x="10916" y="15167"/>
                      <a:pt x="10720" y="14792"/>
                      <a:pt x="10541" y="14434"/>
                    </a:cubicBezTo>
                    <a:close/>
                    <a:moveTo>
                      <a:pt x="12187" y="13431"/>
                    </a:moveTo>
                    <a:lnTo>
                      <a:pt x="12187" y="13431"/>
                    </a:lnTo>
                    <a:cubicBezTo>
                      <a:pt x="12277" y="13557"/>
                      <a:pt x="12384" y="13664"/>
                      <a:pt x="12509" y="13771"/>
                    </a:cubicBezTo>
                    <a:cubicBezTo>
                      <a:pt x="12831" y="14219"/>
                      <a:pt x="13171" y="14648"/>
                      <a:pt x="13565" y="15060"/>
                    </a:cubicBezTo>
                    <a:cubicBezTo>
                      <a:pt x="14102" y="15668"/>
                      <a:pt x="14818" y="16062"/>
                      <a:pt x="15354" y="16653"/>
                    </a:cubicBezTo>
                    <a:cubicBezTo>
                      <a:pt x="15364" y="16666"/>
                      <a:pt x="15374" y="16672"/>
                      <a:pt x="15384" y="16672"/>
                    </a:cubicBezTo>
                    <a:cubicBezTo>
                      <a:pt x="15412" y="16672"/>
                      <a:pt x="15435" y="16626"/>
                      <a:pt x="15408" y="16599"/>
                    </a:cubicBezTo>
                    <a:cubicBezTo>
                      <a:pt x="14943" y="16044"/>
                      <a:pt x="14299" y="15668"/>
                      <a:pt x="13815" y="15149"/>
                    </a:cubicBezTo>
                    <a:cubicBezTo>
                      <a:pt x="13511" y="14809"/>
                      <a:pt x="13243" y="14469"/>
                      <a:pt x="12957" y="14112"/>
                    </a:cubicBezTo>
                    <a:lnTo>
                      <a:pt x="12957" y="14112"/>
                    </a:lnTo>
                    <a:cubicBezTo>
                      <a:pt x="13261" y="14308"/>
                      <a:pt x="13565" y="14487"/>
                      <a:pt x="13869" y="14648"/>
                    </a:cubicBezTo>
                    <a:cubicBezTo>
                      <a:pt x="15158" y="15364"/>
                      <a:pt x="15873" y="16259"/>
                      <a:pt x="16732" y="17422"/>
                    </a:cubicBezTo>
                    <a:cubicBezTo>
                      <a:pt x="16958" y="17746"/>
                      <a:pt x="17383" y="18048"/>
                      <a:pt x="17073" y="18048"/>
                    </a:cubicBezTo>
                    <a:cubicBezTo>
                      <a:pt x="16989" y="18048"/>
                      <a:pt x="16852" y="18026"/>
                      <a:pt x="16643" y="17977"/>
                    </a:cubicBezTo>
                    <a:cubicBezTo>
                      <a:pt x="15873" y="17780"/>
                      <a:pt x="15158" y="17154"/>
                      <a:pt x="14585" y="16653"/>
                    </a:cubicBezTo>
                    <a:cubicBezTo>
                      <a:pt x="13672" y="15829"/>
                      <a:pt x="12903" y="14863"/>
                      <a:pt x="12330" y="13789"/>
                    </a:cubicBezTo>
                    <a:lnTo>
                      <a:pt x="12187" y="13431"/>
                    </a:lnTo>
                    <a:close/>
                    <a:moveTo>
                      <a:pt x="10720" y="17941"/>
                    </a:moveTo>
                    <a:lnTo>
                      <a:pt x="10720" y="17941"/>
                    </a:lnTo>
                    <a:cubicBezTo>
                      <a:pt x="10773" y="18460"/>
                      <a:pt x="10648" y="18961"/>
                      <a:pt x="10362" y="19373"/>
                    </a:cubicBezTo>
                    <a:cubicBezTo>
                      <a:pt x="10236" y="18854"/>
                      <a:pt x="10505" y="18406"/>
                      <a:pt x="10720" y="17941"/>
                    </a:cubicBezTo>
                    <a:close/>
                    <a:moveTo>
                      <a:pt x="8841" y="18907"/>
                    </a:moveTo>
                    <a:lnTo>
                      <a:pt x="8841" y="18907"/>
                    </a:lnTo>
                    <a:cubicBezTo>
                      <a:pt x="9037" y="19265"/>
                      <a:pt x="9181" y="19695"/>
                      <a:pt x="9091" y="20053"/>
                    </a:cubicBezTo>
                    <a:cubicBezTo>
                      <a:pt x="8912" y="19695"/>
                      <a:pt x="8841" y="19301"/>
                      <a:pt x="8841" y="18907"/>
                    </a:cubicBezTo>
                    <a:close/>
                    <a:moveTo>
                      <a:pt x="16124" y="19999"/>
                    </a:moveTo>
                    <a:lnTo>
                      <a:pt x="16124" y="19999"/>
                    </a:lnTo>
                    <a:cubicBezTo>
                      <a:pt x="16461" y="20105"/>
                      <a:pt x="16763" y="20265"/>
                      <a:pt x="17029" y="20476"/>
                    </a:cubicBezTo>
                    <a:lnTo>
                      <a:pt x="17029" y="20476"/>
                    </a:lnTo>
                    <a:cubicBezTo>
                      <a:pt x="16877" y="20441"/>
                      <a:pt x="16726" y="20389"/>
                      <a:pt x="16607" y="20321"/>
                    </a:cubicBezTo>
                    <a:cubicBezTo>
                      <a:pt x="16518" y="20232"/>
                      <a:pt x="16410" y="20160"/>
                      <a:pt x="16285" y="20124"/>
                    </a:cubicBezTo>
                    <a:cubicBezTo>
                      <a:pt x="16276" y="20115"/>
                      <a:pt x="16267" y="20111"/>
                      <a:pt x="16258" y="20111"/>
                    </a:cubicBezTo>
                    <a:cubicBezTo>
                      <a:pt x="16249" y="20111"/>
                      <a:pt x="16240" y="20115"/>
                      <a:pt x="16231" y="20124"/>
                    </a:cubicBezTo>
                    <a:cubicBezTo>
                      <a:pt x="16222" y="20115"/>
                      <a:pt x="16213" y="20111"/>
                      <a:pt x="16202" y="20111"/>
                    </a:cubicBezTo>
                    <a:cubicBezTo>
                      <a:pt x="16191" y="20111"/>
                      <a:pt x="16178" y="20115"/>
                      <a:pt x="16160" y="20124"/>
                    </a:cubicBezTo>
                    <a:cubicBezTo>
                      <a:pt x="16160" y="20088"/>
                      <a:pt x="16142" y="20053"/>
                      <a:pt x="16124" y="19999"/>
                    </a:cubicBezTo>
                    <a:close/>
                    <a:moveTo>
                      <a:pt x="15963" y="20160"/>
                    </a:moveTo>
                    <a:lnTo>
                      <a:pt x="15999" y="20196"/>
                    </a:lnTo>
                    <a:cubicBezTo>
                      <a:pt x="16017" y="20250"/>
                      <a:pt x="16034" y="20303"/>
                      <a:pt x="16070" y="20375"/>
                    </a:cubicBezTo>
                    <a:cubicBezTo>
                      <a:pt x="16088" y="20464"/>
                      <a:pt x="16106" y="20572"/>
                      <a:pt x="16142" y="20661"/>
                    </a:cubicBezTo>
                    <a:cubicBezTo>
                      <a:pt x="16142" y="20697"/>
                      <a:pt x="16106" y="20733"/>
                      <a:pt x="16106" y="20768"/>
                    </a:cubicBezTo>
                    <a:cubicBezTo>
                      <a:pt x="16052" y="20643"/>
                      <a:pt x="16017" y="20518"/>
                      <a:pt x="15999" y="20375"/>
                    </a:cubicBezTo>
                    <a:cubicBezTo>
                      <a:pt x="15999" y="20357"/>
                      <a:pt x="15999" y="20339"/>
                      <a:pt x="15981" y="20321"/>
                    </a:cubicBezTo>
                    <a:cubicBezTo>
                      <a:pt x="15981" y="20267"/>
                      <a:pt x="15963" y="20214"/>
                      <a:pt x="15963" y="20160"/>
                    </a:cubicBezTo>
                    <a:close/>
                    <a:moveTo>
                      <a:pt x="16374" y="20518"/>
                    </a:moveTo>
                    <a:cubicBezTo>
                      <a:pt x="16428" y="20572"/>
                      <a:pt x="16464" y="20625"/>
                      <a:pt x="16518" y="20679"/>
                    </a:cubicBezTo>
                    <a:cubicBezTo>
                      <a:pt x="16553" y="20768"/>
                      <a:pt x="16571" y="20876"/>
                      <a:pt x="16571" y="20983"/>
                    </a:cubicBezTo>
                    <a:cubicBezTo>
                      <a:pt x="16518" y="20912"/>
                      <a:pt x="16464" y="20840"/>
                      <a:pt x="16428" y="20768"/>
                    </a:cubicBezTo>
                    <a:cubicBezTo>
                      <a:pt x="16392" y="20679"/>
                      <a:pt x="16374" y="20607"/>
                      <a:pt x="16339" y="20536"/>
                    </a:cubicBezTo>
                    <a:cubicBezTo>
                      <a:pt x="16357" y="20536"/>
                      <a:pt x="16374" y="20536"/>
                      <a:pt x="16374" y="20518"/>
                    </a:cubicBezTo>
                    <a:close/>
                    <a:moveTo>
                      <a:pt x="12169" y="14022"/>
                    </a:moveTo>
                    <a:cubicBezTo>
                      <a:pt x="12187" y="14076"/>
                      <a:pt x="12205" y="14129"/>
                      <a:pt x="12241" y="14183"/>
                    </a:cubicBezTo>
                    <a:lnTo>
                      <a:pt x="12223" y="14183"/>
                    </a:lnTo>
                    <a:cubicBezTo>
                      <a:pt x="12277" y="15364"/>
                      <a:pt x="12491" y="16545"/>
                      <a:pt x="12384" y="17726"/>
                    </a:cubicBezTo>
                    <a:cubicBezTo>
                      <a:pt x="12384" y="17744"/>
                      <a:pt x="12397" y="17753"/>
                      <a:pt x="12411" y="17753"/>
                    </a:cubicBezTo>
                    <a:cubicBezTo>
                      <a:pt x="12424" y="17753"/>
                      <a:pt x="12438" y="17744"/>
                      <a:pt x="12438" y="17726"/>
                    </a:cubicBezTo>
                    <a:cubicBezTo>
                      <a:pt x="12545" y="16706"/>
                      <a:pt x="12527" y="15686"/>
                      <a:pt x="12402" y="14666"/>
                    </a:cubicBezTo>
                    <a:lnTo>
                      <a:pt x="12402" y="14666"/>
                    </a:lnTo>
                    <a:cubicBezTo>
                      <a:pt x="12509" y="14970"/>
                      <a:pt x="12617" y="15275"/>
                      <a:pt x="12706" y="15579"/>
                    </a:cubicBezTo>
                    <a:cubicBezTo>
                      <a:pt x="12706" y="15597"/>
                      <a:pt x="12706" y="15615"/>
                      <a:pt x="12706" y="15633"/>
                    </a:cubicBezTo>
                    <a:cubicBezTo>
                      <a:pt x="12974" y="16814"/>
                      <a:pt x="13064" y="17923"/>
                      <a:pt x="12813" y="19104"/>
                    </a:cubicBezTo>
                    <a:cubicBezTo>
                      <a:pt x="12652" y="19766"/>
                      <a:pt x="12438" y="20393"/>
                      <a:pt x="12241" y="21019"/>
                    </a:cubicBezTo>
                    <a:cubicBezTo>
                      <a:pt x="12205" y="20178"/>
                      <a:pt x="11990" y="19301"/>
                      <a:pt x="11990" y="18478"/>
                    </a:cubicBezTo>
                    <a:cubicBezTo>
                      <a:pt x="12008" y="16993"/>
                      <a:pt x="12098" y="15507"/>
                      <a:pt x="12169" y="14022"/>
                    </a:cubicBezTo>
                    <a:close/>
                    <a:moveTo>
                      <a:pt x="16858" y="20590"/>
                    </a:moveTo>
                    <a:lnTo>
                      <a:pt x="16858" y="20590"/>
                    </a:lnTo>
                    <a:cubicBezTo>
                      <a:pt x="16962" y="20616"/>
                      <a:pt x="17067" y="20632"/>
                      <a:pt x="17165" y="20632"/>
                    </a:cubicBezTo>
                    <a:cubicBezTo>
                      <a:pt x="17201" y="20632"/>
                      <a:pt x="17236" y="20630"/>
                      <a:pt x="17269" y="20625"/>
                    </a:cubicBezTo>
                    <a:cubicBezTo>
                      <a:pt x="17302" y="20625"/>
                      <a:pt x="17319" y="20611"/>
                      <a:pt x="17336" y="20595"/>
                    </a:cubicBezTo>
                    <a:lnTo>
                      <a:pt x="17336" y="20595"/>
                    </a:lnTo>
                    <a:cubicBezTo>
                      <a:pt x="17510" y="20663"/>
                      <a:pt x="17685" y="20698"/>
                      <a:pt x="17860" y="20733"/>
                    </a:cubicBezTo>
                    <a:cubicBezTo>
                      <a:pt x="18021" y="20786"/>
                      <a:pt x="18164" y="20840"/>
                      <a:pt x="18307" y="20912"/>
                    </a:cubicBezTo>
                    <a:cubicBezTo>
                      <a:pt x="18486" y="20983"/>
                      <a:pt x="18665" y="21091"/>
                      <a:pt x="18808" y="21216"/>
                    </a:cubicBezTo>
                    <a:cubicBezTo>
                      <a:pt x="19077" y="21395"/>
                      <a:pt x="18951" y="21806"/>
                      <a:pt x="18647" y="21806"/>
                    </a:cubicBezTo>
                    <a:cubicBezTo>
                      <a:pt x="18621" y="21810"/>
                      <a:pt x="18595" y="21811"/>
                      <a:pt x="18569" y="21811"/>
                    </a:cubicBezTo>
                    <a:cubicBezTo>
                      <a:pt x="18178" y="21811"/>
                      <a:pt x="17752" y="21452"/>
                      <a:pt x="17484" y="21234"/>
                    </a:cubicBezTo>
                    <a:cubicBezTo>
                      <a:pt x="17466" y="21216"/>
                      <a:pt x="17448" y="21180"/>
                      <a:pt x="17412" y="21162"/>
                    </a:cubicBezTo>
                    <a:cubicBezTo>
                      <a:pt x="17323" y="20983"/>
                      <a:pt x="17180" y="20840"/>
                      <a:pt x="16983" y="20733"/>
                    </a:cubicBezTo>
                    <a:lnTo>
                      <a:pt x="16911" y="20661"/>
                    </a:lnTo>
                    <a:cubicBezTo>
                      <a:pt x="16893" y="20625"/>
                      <a:pt x="16876" y="20607"/>
                      <a:pt x="16858" y="20590"/>
                    </a:cubicBezTo>
                    <a:close/>
                    <a:moveTo>
                      <a:pt x="9288" y="14469"/>
                    </a:moveTo>
                    <a:cubicBezTo>
                      <a:pt x="9234" y="14756"/>
                      <a:pt x="9199" y="15024"/>
                      <a:pt x="9145" y="15310"/>
                    </a:cubicBezTo>
                    <a:cubicBezTo>
                      <a:pt x="8930" y="15901"/>
                      <a:pt x="8680" y="16474"/>
                      <a:pt x="8375" y="17011"/>
                    </a:cubicBezTo>
                    <a:cubicBezTo>
                      <a:pt x="7695" y="18156"/>
                      <a:pt x="6783" y="19158"/>
                      <a:pt x="6192" y="20375"/>
                    </a:cubicBezTo>
                    <a:cubicBezTo>
                      <a:pt x="6180" y="20410"/>
                      <a:pt x="6199" y="20437"/>
                      <a:pt x="6224" y="20437"/>
                    </a:cubicBezTo>
                    <a:cubicBezTo>
                      <a:pt x="6237" y="20437"/>
                      <a:pt x="6251" y="20429"/>
                      <a:pt x="6264" y="20411"/>
                    </a:cubicBezTo>
                    <a:cubicBezTo>
                      <a:pt x="6962" y="19283"/>
                      <a:pt x="7749" y="18209"/>
                      <a:pt x="8465" y="17082"/>
                    </a:cubicBezTo>
                    <a:cubicBezTo>
                      <a:pt x="8697" y="16706"/>
                      <a:pt x="8894" y="16313"/>
                      <a:pt x="9055" y="15901"/>
                    </a:cubicBezTo>
                    <a:lnTo>
                      <a:pt x="9055" y="15901"/>
                    </a:lnTo>
                    <a:cubicBezTo>
                      <a:pt x="8984" y="16277"/>
                      <a:pt x="8912" y="16635"/>
                      <a:pt x="8841" y="17011"/>
                    </a:cubicBezTo>
                    <a:cubicBezTo>
                      <a:pt x="8089" y="19122"/>
                      <a:pt x="6657" y="21073"/>
                      <a:pt x="4528" y="21842"/>
                    </a:cubicBezTo>
                    <a:cubicBezTo>
                      <a:pt x="4528" y="21842"/>
                      <a:pt x="5190" y="20321"/>
                      <a:pt x="5297" y="20142"/>
                    </a:cubicBezTo>
                    <a:cubicBezTo>
                      <a:pt x="5727" y="19391"/>
                      <a:pt x="6210" y="18675"/>
                      <a:pt x="6729" y="17977"/>
                    </a:cubicBezTo>
                    <a:cubicBezTo>
                      <a:pt x="7570" y="16796"/>
                      <a:pt x="8393" y="15615"/>
                      <a:pt x="9288" y="14469"/>
                    </a:cubicBezTo>
                    <a:close/>
                    <a:moveTo>
                      <a:pt x="13619" y="20804"/>
                    </a:moveTo>
                    <a:lnTo>
                      <a:pt x="13619" y="20858"/>
                    </a:lnTo>
                    <a:cubicBezTo>
                      <a:pt x="13511" y="21234"/>
                      <a:pt x="13350" y="21592"/>
                      <a:pt x="13171" y="21932"/>
                    </a:cubicBezTo>
                    <a:cubicBezTo>
                      <a:pt x="13171" y="21538"/>
                      <a:pt x="13440" y="21180"/>
                      <a:pt x="13619" y="20804"/>
                    </a:cubicBezTo>
                    <a:close/>
                    <a:moveTo>
                      <a:pt x="8214" y="21162"/>
                    </a:moveTo>
                    <a:cubicBezTo>
                      <a:pt x="8357" y="21431"/>
                      <a:pt x="8429" y="21717"/>
                      <a:pt x="8465" y="22021"/>
                    </a:cubicBezTo>
                    <a:cubicBezTo>
                      <a:pt x="8322" y="21753"/>
                      <a:pt x="8232" y="21466"/>
                      <a:pt x="8214" y="21162"/>
                    </a:cubicBezTo>
                    <a:close/>
                    <a:moveTo>
                      <a:pt x="15856" y="20840"/>
                    </a:moveTo>
                    <a:lnTo>
                      <a:pt x="15891" y="21198"/>
                    </a:lnTo>
                    <a:cubicBezTo>
                      <a:pt x="15891" y="21238"/>
                      <a:pt x="15922" y="21258"/>
                      <a:pt x="15959" y="21258"/>
                    </a:cubicBezTo>
                    <a:cubicBezTo>
                      <a:pt x="15972" y="21258"/>
                      <a:pt x="15985" y="21256"/>
                      <a:pt x="15999" y="21252"/>
                    </a:cubicBezTo>
                    <a:lnTo>
                      <a:pt x="15999" y="21252"/>
                    </a:lnTo>
                    <a:cubicBezTo>
                      <a:pt x="15963" y="21466"/>
                      <a:pt x="15927" y="21699"/>
                      <a:pt x="15927" y="21914"/>
                    </a:cubicBezTo>
                    <a:cubicBezTo>
                      <a:pt x="15748" y="22093"/>
                      <a:pt x="15605" y="22307"/>
                      <a:pt x="15533" y="22540"/>
                    </a:cubicBezTo>
                    <a:cubicBezTo>
                      <a:pt x="15408" y="21985"/>
                      <a:pt x="15659" y="21395"/>
                      <a:pt x="15856" y="20840"/>
                    </a:cubicBezTo>
                    <a:close/>
                    <a:moveTo>
                      <a:pt x="16697" y="20822"/>
                    </a:moveTo>
                    <a:lnTo>
                      <a:pt x="16697" y="20822"/>
                    </a:lnTo>
                    <a:cubicBezTo>
                      <a:pt x="16768" y="20876"/>
                      <a:pt x="16858" y="20930"/>
                      <a:pt x="16929" y="20983"/>
                    </a:cubicBezTo>
                    <a:cubicBezTo>
                      <a:pt x="17072" y="21144"/>
                      <a:pt x="17233" y="21270"/>
                      <a:pt x="17412" y="21395"/>
                    </a:cubicBezTo>
                    <a:cubicBezTo>
                      <a:pt x="17466" y="21520"/>
                      <a:pt x="17520" y="21627"/>
                      <a:pt x="17556" y="21699"/>
                    </a:cubicBezTo>
                    <a:cubicBezTo>
                      <a:pt x="17752" y="22039"/>
                      <a:pt x="17860" y="22415"/>
                      <a:pt x="17913" y="22809"/>
                    </a:cubicBezTo>
                    <a:lnTo>
                      <a:pt x="17913" y="22826"/>
                    </a:lnTo>
                    <a:cubicBezTo>
                      <a:pt x="17520" y="22594"/>
                      <a:pt x="17162" y="22290"/>
                      <a:pt x="16893" y="21932"/>
                    </a:cubicBezTo>
                    <a:cubicBezTo>
                      <a:pt x="16804" y="21806"/>
                      <a:pt x="16732" y="21699"/>
                      <a:pt x="16679" y="21574"/>
                    </a:cubicBezTo>
                    <a:cubicBezTo>
                      <a:pt x="16661" y="21431"/>
                      <a:pt x="16607" y="21305"/>
                      <a:pt x="16536" y="21180"/>
                    </a:cubicBezTo>
                    <a:lnTo>
                      <a:pt x="16536" y="21180"/>
                    </a:lnTo>
                    <a:lnTo>
                      <a:pt x="16571" y="21198"/>
                    </a:lnTo>
                    <a:cubicBezTo>
                      <a:pt x="16589" y="21216"/>
                      <a:pt x="16609" y="21224"/>
                      <a:pt x="16628" y="21224"/>
                    </a:cubicBezTo>
                    <a:cubicBezTo>
                      <a:pt x="16665" y="21224"/>
                      <a:pt x="16697" y="21192"/>
                      <a:pt x="16697" y="21144"/>
                    </a:cubicBezTo>
                    <a:cubicBezTo>
                      <a:pt x="16715" y="21037"/>
                      <a:pt x="16715" y="20930"/>
                      <a:pt x="16697" y="20822"/>
                    </a:cubicBezTo>
                    <a:close/>
                    <a:moveTo>
                      <a:pt x="16339" y="21144"/>
                    </a:moveTo>
                    <a:cubicBezTo>
                      <a:pt x="16392" y="21359"/>
                      <a:pt x="16464" y="21538"/>
                      <a:pt x="16571" y="21717"/>
                    </a:cubicBezTo>
                    <a:cubicBezTo>
                      <a:pt x="16643" y="22129"/>
                      <a:pt x="16571" y="22540"/>
                      <a:pt x="16392" y="22898"/>
                    </a:cubicBezTo>
                    <a:cubicBezTo>
                      <a:pt x="16318" y="23026"/>
                      <a:pt x="16204" y="23161"/>
                      <a:pt x="16129" y="23161"/>
                    </a:cubicBezTo>
                    <a:cubicBezTo>
                      <a:pt x="16079" y="23161"/>
                      <a:pt x="16045" y="23100"/>
                      <a:pt x="16052" y="22934"/>
                    </a:cubicBezTo>
                    <a:cubicBezTo>
                      <a:pt x="16052" y="22665"/>
                      <a:pt x="16088" y="22415"/>
                      <a:pt x="16088" y="22146"/>
                    </a:cubicBezTo>
                    <a:cubicBezTo>
                      <a:pt x="16106" y="21842"/>
                      <a:pt x="16160" y="21520"/>
                      <a:pt x="16196" y="21216"/>
                    </a:cubicBezTo>
                    <a:lnTo>
                      <a:pt x="16213" y="21234"/>
                    </a:lnTo>
                    <a:cubicBezTo>
                      <a:pt x="16223" y="21244"/>
                      <a:pt x="16238" y="21248"/>
                      <a:pt x="16253" y="21248"/>
                    </a:cubicBezTo>
                    <a:cubicBezTo>
                      <a:pt x="16292" y="21248"/>
                      <a:pt x="16339" y="21219"/>
                      <a:pt x="16339" y="21180"/>
                    </a:cubicBezTo>
                    <a:lnTo>
                      <a:pt x="16339" y="21144"/>
                    </a:lnTo>
                    <a:close/>
                    <a:moveTo>
                      <a:pt x="7534" y="22665"/>
                    </a:moveTo>
                    <a:lnTo>
                      <a:pt x="7534" y="22683"/>
                    </a:lnTo>
                    <a:lnTo>
                      <a:pt x="7516" y="22701"/>
                    </a:lnTo>
                    <a:cubicBezTo>
                      <a:pt x="7481" y="22719"/>
                      <a:pt x="7481" y="22755"/>
                      <a:pt x="7498" y="22791"/>
                    </a:cubicBezTo>
                    <a:cubicBezTo>
                      <a:pt x="7302" y="23041"/>
                      <a:pt x="7051" y="23238"/>
                      <a:pt x="6765" y="23381"/>
                    </a:cubicBezTo>
                    <a:cubicBezTo>
                      <a:pt x="6980" y="23095"/>
                      <a:pt x="7230" y="22844"/>
                      <a:pt x="7534" y="22665"/>
                    </a:cubicBezTo>
                    <a:close/>
                    <a:moveTo>
                      <a:pt x="7176" y="24383"/>
                    </a:moveTo>
                    <a:cubicBezTo>
                      <a:pt x="7230" y="24509"/>
                      <a:pt x="7266" y="24652"/>
                      <a:pt x="7302" y="24777"/>
                    </a:cubicBezTo>
                    <a:lnTo>
                      <a:pt x="7302" y="24795"/>
                    </a:lnTo>
                    <a:lnTo>
                      <a:pt x="7230" y="24795"/>
                    </a:lnTo>
                    <a:cubicBezTo>
                      <a:pt x="7212" y="24688"/>
                      <a:pt x="7176" y="24598"/>
                      <a:pt x="7141" y="24491"/>
                    </a:cubicBezTo>
                    <a:lnTo>
                      <a:pt x="7176" y="24383"/>
                    </a:lnTo>
                    <a:close/>
                    <a:moveTo>
                      <a:pt x="6138" y="24938"/>
                    </a:moveTo>
                    <a:lnTo>
                      <a:pt x="6138" y="24938"/>
                    </a:lnTo>
                    <a:cubicBezTo>
                      <a:pt x="6103" y="24974"/>
                      <a:pt x="6085" y="25028"/>
                      <a:pt x="6067" y="25063"/>
                    </a:cubicBezTo>
                    <a:cubicBezTo>
                      <a:pt x="6049" y="25099"/>
                      <a:pt x="6067" y="25135"/>
                      <a:pt x="6085" y="25153"/>
                    </a:cubicBezTo>
                    <a:cubicBezTo>
                      <a:pt x="5602" y="25242"/>
                      <a:pt x="5118" y="25403"/>
                      <a:pt x="4653" y="25546"/>
                    </a:cubicBezTo>
                    <a:cubicBezTo>
                      <a:pt x="5083" y="25224"/>
                      <a:pt x="5602" y="25010"/>
                      <a:pt x="6138" y="24938"/>
                    </a:cubicBezTo>
                    <a:close/>
                    <a:moveTo>
                      <a:pt x="11740" y="24813"/>
                    </a:moveTo>
                    <a:lnTo>
                      <a:pt x="11740" y="24866"/>
                    </a:lnTo>
                    <a:cubicBezTo>
                      <a:pt x="11705" y="25177"/>
                      <a:pt x="11587" y="25488"/>
                      <a:pt x="11403" y="25750"/>
                    </a:cubicBezTo>
                    <a:lnTo>
                      <a:pt x="11403" y="25750"/>
                    </a:lnTo>
                    <a:cubicBezTo>
                      <a:pt x="11422" y="25581"/>
                      <a:pt x="11457" y="25412"/>
                      <a:pt x="11525" y="25260"/>
                    </a:cubicBezTo>
                    <a:cubicBezTo>
                      <a:pt x="11579" y="25099"/>
                      <a:pt x="11668" y="24956"/>
                      <a:pt x="11740" y="24813"/>
                    </a:cubicBezTo>
                    <a:close/>
                    <a:moveTo>
                      <a:pt x="7463" y="24938"/>
                    </a:moveTo>
                    <a:lnTo>
                      <a:pt x="7463" y="24938"/>
                    </a:lnTo>
                    <a:cubicBezTo>
                      <a:pt x="8107" y="25099"/>
                      <a:pt x="8644" y="25564"/>
                      <a:pt x="8876" y="26209"/>
                    </a:cubicBezTo>
                    <a:cubicBezTo>
                      <a:pt x="8946" y="26417"/>
                      <a:pt x="8929" y="26496"/>
                      <a:pt x="8785" y="26496"/>
                    </a:cubicBezTo>
                    <a:cubicBezTo>
                      <a:pt x="8743" y="26496"/>
                      <a:pt x="8690" y="26489"/>
                      <a:pt x="8626" y="26477"/>
                    </a:cubicBezTo>
                    <a:cubicBezTo>
                      <a:pt x="8447" y="26423"/>
                      <a:pt x="8268" y="26334"/>
                      <a:pt x="8125" y="26209"/>
                    </a:cubicBezTo>
                    <a:cubicBezTo>
                      <a:pt x="8017" y="26119"/>
                      <a:pt x="7928" y="26012"/>
                      <a:pt x="7839" y="25904"/>
                    </a:cubicBezTo>
                    <a:cubicBezTo>
                      <a:pt x="7767" y="25725"/>
                      <a:pt x="7660" y="25564"/>
                      <a:pt x="7552" y="25403"/>
                    </a:cubicBezTo>
                    <a:cubicBezTo>
                      <a:pt x="7534" y="25242"/>
                      <a:pt x="7498" y="25099"/>
                      <a:pt x="7463" y="24938"/>
                    </a:cubicBezTo>
                    <a:close/>
                    <a:moveTo>
                      <a:pt x="6622" y="24956"/>
                    </a:moveTo>
                    <a:lnTo>
                      <a:pt x="6729" y="24992"/>
                    </a:lnTo>
                    <a:cubicBezTo>
                      <a:pt x="6693" y="25045"/>
                      <a:pt x="6657" y="25117"/>
                      <a:pt x="6622" y="25189"/>
                    </a:cubicBezTo>
                    <a:cubicBezTo>
                      <a:pt x="6317" y="25457"/>
                      <a:pt x="6085" y="25797"/>
                      <a:pt x="5924" y="26173"/>
                    </a:cubicBezTo>
                    <a:cubicBezTo>
                      <a:pt x="5530" y="26620"/>
                      <a:pt x="5083" y="26996"/>
                      <a:pt x="4474" y="27014"/>
                    </a:cubicBezTo>
                    <a:lnTo>
                      <a:pt x="4456" y="27014"/>
                    </a:lnTo>
                    <a:cubicBezTo>
                      <a:pt x="4725" y="26584"/>
                      <a:pt x="5065" y="26191"/>
                      <a:pt x="5458" y="25851"/>
                    </a:cubicBezTo>
                    <a:cubicBezTo>
                      <a:pt x="5673" y="25654"/>
                      <a:pt x="5924" y="25493"/>
                      <a:pt x="6156" y="25314"/>
                    </a:cubicBezTo>
                    <a:lnTo>
                      <a:pt x="6461" y="25189"/>
                    </a:lnTo>
                    <a:cubicBezTo>
                      <a:pt x="6514" y="25171"/>
                      <a:pt x="6514" y="25081"/>
                      <a:pt x="6461" y="25081"/>
                    </a:cubicBezTo>
                    <a:cubicBezTo>
                      <a:pt x="6514" y="25045"/>
                      <a:pt x="6568" y="25010"/>
                      <a:pt x="6622" y="24956"/>
                    </a:cubicBezTo>
                    <a:close/>
                    <a:moveTo>
                      <a:pt x="13279" y="26334"/>
                    </a:moveTo>
                    <a:cubicBezTo>
                      <a:pt x="13368" y="26549"/>
                      <a:pt x="13422" y="26781"/>
                      <a:pt x="13404" y="27014"/>
                    </a:cubicBezTo>
                    <a:cubicBezTo>
                      <a:pt x="13297" y="26799"/>
                      <a:pt x="13261" y="26567"/>
                      <a:pt x="13279" y="26334"/>
                    </a:cubicBezTo>
                    <a:close/>
                    <a:moveTo>
                      <a:pt x="10004" y="8779"/>
                    </a:moveTo>
                    <a:lnTo>
                      <a:pt x="10004" y="8779"/>
                    </a:lnTo>
                    <a:cubicBezTo>
                      <a:pt x="10451" y="10568"/>
                      <a:pt x="11453" y="12304"/>
                      <a:pt x="12115" y="13933"/>
                    </a:cubicBezTo>
                    <a:cubicBezTo>
                      <a:pt x="12080" y="13933"/>
                      <a:pt x="12062" y="13950"/>
                      <a:pt x="12062" y="13968"/>
                    </a:cubicBezTo>
                    <a:cubicBezTo>
                      <a:pt x="11811" y="15006"/>
                      <a:pt x="11847" y="16080"/>
                      <a:pt x="11847" y="17154"/>
                    </a:cubicBezTo>
                    <a:cubicBezTo>
                      <a:pt x="11829" y="18335"/>
                      <a:pt x="11758" y="19534"/>
                      <a:pt x="11954" y="20697"/>
                    </a:cubicBezTo>
                    <a:cubicBezTo>
                      <a:pt x="11936" y="20983"/>
                      <a:pt x="11990" y="21252"/>
                      <a:pt x="12115" y="21502"/>
                    </a:cubicBezTo>
                    <a:cubicBezTo>
                      <a:pt x="12062" y="21699"/>
                      <a:pt x="12026" y="21896"/>
                      <a:pt x="11990" y="22093"/>
                    </a:cubicBezTo>
                    <a:cubicBezTo>
                      <a:pt x="11990" y="22147"/>
                      <a:pt x="12043" y="22188"/>
                      <a:pt x="12088" y="22188"/>
                    </a:cubicBezTo>
                    <a:cubicBezTo>
                      <a:pt x="12118" y="22188"/>
                      <a:pt x="12144" y="22171"/>
                      <a:pt x="12151" y="22129"/>
                    </a:cubicBezTo>
                    <a:cubicBezTo>
                      <a:pt x="12187" y="21985"/>
                      <a:pt x="12205" y="21842"/>
                      <a:pt x="12223" y="21699"/>
                    </a:cubicBezTo>
                    <a:cubicBezTo>
                      <a:pt x="12277" y="21413"/>
                      <a:pt x="12366" y="21126"/>
                      <a:pt x="12455" y="20858"/>
                    </a:cubicBezTo>
                    <a:cubicBezTo>
                      <a:pt x="12652" y="20142"/>
                      <a:pt x="12903" y="19462"/>
                      <a:pt x="13046" y="18746"/>
                    </a:cubicBezTo>
                    <a:cubicBezTo>
                      <a:pt x="13171" y="18102"/>
                      <a:pt x="13171" y="17458"/>
                      <a:pt x="13064" y="16814"/>
                    </a:cubicBezTo>
                    <a:lnTo>
                      <a:pt x="13064" y="16814"/>
                    </a:lnTo>
                    <a:cubicBezTo>
                      <a:pt x="13350" y="18013"/>
                      <a:pt x="13547" y="19230"/>
                      <a:pt x="13619" y="20446"/>
                    </a:cubicBezTo>
                    <a:cubicBezTo>
                      <a:pt x="13458" y="20715"/>
                      <a:pt x="13314" y="21001"/>
                      <a:pt x="13207" y="21305"/>
                    </a:cubicBezTo>
                    <a:cubicBezTo>
                      <a:pt x="13046" y="21574"/>
                      <a:pt x="13010" y="21896"/>
                      <a:pt x="13064" y="22218"/>
                    </a:cubicBezTo>
                    <a:cubicBezTo>
                      <a:pt x="13073" y="22256"/>
                      <a:pt x="13104" y="22274"/>
                      <a:pt x="13138" y="22274"/>
                    </a:cubicBezTo>
                    <a:cubicBezTo>
                      <a:pt x="13167" y="22274"/>
                      <a:pt x="13200" y="22261"/>
                      <a:pt x="13225" y="22236"/>
                    </a:cubicBezTo>
                    <a:cubicBezTo>
                      <a:pt x="13404" y="21967"/>
                      <a:pt x="13547" y="21681"/>
                      <a:pt x="13654" y="21377"/>
                    </a:cubicBezTo>
                    <a:lnTo>
                      <a:pt x="13654" y="21377"/>
                    </a:lnTo>
                    <a:cubicBezTo>
                      <a:pt x="13654" y="21789"/>
                      <a:pt x="13654" y="22200"/>
                      <a:pt x="13637" y="22612"/>
                    </a:cubicBezTo>
                    <a:cubicBezTo>
                      <a:pt x="13547" y="24169"/>
                      <a:pt x="13171" y="25708"/>
                      <a:pt x="12545" y="27139"/>
                    </a:cubicBezTo>
                    <a:cubicBezTo>
                      <a:pt x="12527" y="27014"/>
                      <a:pt x="12491" y="26907"/>
                      <a:pt x="12473" y="26781"/>
                    </a:cubicBezTo>
                    <a:cubicBezTo>
                      <a:pt x="12473" y="26765"/>
                      <a:pt x="12455" y="26756"/>
                      <a:pt x="12435" y="26756"/>
                    </a:cubicBezTo>
                    <a:cubicBezTo>
                      <a:pt x="12411" y="26756"/>
                      <a:pt x="12384" y="26770"/>
                      <a:pt x="12384" y="26799"/>
                    </a:cubicBezTo>
                    <a:cubicBezTo>
                      <a:pt x="12402" y="26978"/>
                      <a:pt x="12420" y="27157"/>
                      <a:pt x="12455" y="27336"/>
                    </a:cubicBezTo>
                    <a:cubicBezTo>
                      <a:pt x="12420" y="27408"/>
                      <a:pt x="12384" y="27479"/>
                      <a:pt x="12348" y="27551"/>
                    </a:cubicBezTo>
                    <a:cubicBezTo>
                      <a:pt x="12223" y="26495"/>
                      <a:pt x="12080" y="25439"/>
                      <a:pt x="11936" y="24383"/>
                    </a:cubicBezTo>
                    <a:lnTo>
                      <a:pt x="11919" y="24383"/>
                    </a:lnTo>
                    <a:cubicBezTo>
                      <a:pt x="11614" y="22093"/>
                      <a:pt x="11256" y="19802"/>
                      <a:pt x="10899" y="17512"/>
                    </a:cubicBezTo>
                    <a:cubicBezTo>
                      <a:pt x="10899" y="17494"/>
                      <a:pt x="10899" y="17476"/>
                      <a:pt x="10881" y="17476"/>
                    </a:cubicBezTo>
                    <a:cubicBezTo>
                      <a:pt x="10755" y="16599"/>
                      <a:pt x="10630" y="15704"/>
                      <a:pt x="10505" y="14827"/>
                    </a:cubicBezTo>
                    <a:lnTo>
                      <a:pt x="10505" y="14827"/>
                    </a:lnTo>
                    <a:cubicBezTo>
                      <a:pt x="10684" y="15167"/>
                      <a:pt x="10970" y="15436"/>
                      <a:pt x="11328" y="15597"/>
                    </a:cubicBezTo>
                    <a:cubicBezTo>
                      <a:pt x="11382" y="15597"/>
                      <a:pt x="11435" y="15561"/>
                      <a:pt x="11435" y="15507"/>
                    </a:cubicBezTo>
                    <a:cubicBezTo>
                      <a:pt x="11400" y="14935"/>
                      <a:pt x="11006" y="14434"/>
                      <a:pt x="10451" y="14290"/>
                    </a:cubicBezTo>
                    <a:cubicBezTo>
                      <a:pt x="10344" y="13575"/>
                      <a:pt x="10272" y="12859"/>
                      <a:pt x="10183" y="12125"/>
                    </a:cubicBezTo>
                    <a:cubicBezTo>
                      <a:pt x="10075" y="11016"/>
                      <a:pt x="10004" y="9888"/>
                      <a:pt x="10004" y="8779"/>
                    </a:cubicBezTo>
                    <a:close/>
                    <a:moveTo>
                      <a:pt x="13994" y="22504"/>
                    </a:moveTo>
                    <a:cubicBezTo>
                      <a:pt x="14496" y="24186"/>
                      <a:pt x="14692" y="25922"/>
                      <a:pt x="14370" y="27676"/>
                    </a:cubicBezTo>
                    <a:cubicBezTo>
                      <a:pt x="14370" y="27676"/>
                      <a:pt x="14120" y="26871"/>
                      <a:pt x="14120" y="26853"/>
                    </a:cubicBezTo>
                    <a:cubicBezTo>
                      <a:pt x="13959" y="26280"/>
                      <a:pt x="13869" y="25690"/>
                      <a:pt x="13869" y="25081"/>
                    </a:cubicBezTo>
                    <a:cubicBezTo>
                      <a:pt x="13869" y="24349"/>
                      <a:pt x="13886" y="23616"/>
                      <a:pt x="13970" y="22900"/>
                    </a:cubicBezTo>
                    <a:lnTo>
                      <a:pt x="13970" y="22900"/>
                    </a:lnTo>
                    <a:cubicBezTo>
                      <a:pt x="14088" y="23680"/>
                      <a:pt x="14156" y="24444"/>
                      <a:pt x="14173" y="25224"/>
                    </a:cubicBezTo>
                    <a:cubicBezTo>
                      <a:pt x="14173" y="25260"/>
                      <a:pt x="14200" y="25278"/>
                      <a:pt x="14227" y="25278"/>
                    </a:cubicBezTo>
                    <a:cubicBezTo>
                      <a:pt x="14254" y="25278"/>
                      <a:pt x="14281" y="25260"/>
                      <a:pt x="14281" y="25224"/>
                    </a:cubicBezTo>
                    <a:cubicBezTo>
                      <a:pt x="14281" y="24330"/>
                      <a:pt x="14191" y="23435"/>
                      <a:pt x="13994" y="22558"/>
                    </a:cubicBezTo>
                    <a:cubicBezTo>
                      <a:pt x="13994" y="22558"/>
                      <a:pt x="13994" y="22540"/>
                      <a:pt x="13994" y="22540"/>
                    </a:cubicBezTo>
                    <a:lnTo>
                      <a:pt x="13994" y="22504"/>
                    </a:lnTo>
                    <a:close/>
                    <a:moveTo>
                      <a:pt x="7176" y="25206"/>
                    </a:moveTo>
                    <a:lnTo>
                      <a:pt x="7176" y="25206"/>
                    </a:lnTo>
                    <a:cubicBezTo>
                      <a:pt x="7248" y="25278"/>
                      <a:pt x="7302" y="25350"/>
                      <a:pt x="7373" y="25421"/>
                    </a:cubicBezTo>
                    <a:lnTo>
                      <a:pt x="7373" y="25439"/>
                    </a:lnTo>
                    <a:cubicBezTo>
                      <a:pt x="7445" y="25708"/>
                      <a:pt x="7588" y="25958"/>
                      <a:pt x="7785" y="26155"/>
                    </a:cubicBezTo>
                    <a:lnTo>
                      <a:pt x="7803" y="26155"/>
                    </a:lnTo>
                    <a:cubicBezTo>
                      <a:pt x="7964" y="26549"/>
                      <a:pt x="8071" y="26942"/>
                      <a:pt x="8125" y="27354"/>
                    </a:cubicBezTo>
                    <a:cubicBezTo>
                      <a:pt x="8140" y="27478"/>
                      <a:pt x="8142" y="27964"/>
                      <a:pt x="7898" y="27964"/>
                    </a:cubicBezTo>
                    <a:cubicBezTo>
                      <a:pt x="7861" y="27964"/>
                      <a:pt x="7817" y="27953"/>
                      <a:pt x="7767" y="27927"/>
                    </a:cubicBezTo>
                    <a:cubicBezTo>
                      <a:pt x="7427" y="27748"/>
                      <a:pt x="7158" y="27425"/>
                      <a:pt x="7033" y="27050"/>
                    </a:cubicBezTo>
                    <a:cubicBezTo>
                      <a:pt x="6980" y="26889"/>
                      <a:pt x="6944" y="26710"/>
                      <a:pt x="6926" y="26549"/>
                    </a:cubicBezTo>
                    <a:cubicBezTo>
                      <a:pt x="6980" y="26280"/>
                      <a:pt x="6997" y="25994"/>
                      <a:pt x="6997" y="25725"/>
                    </a:cubicBezTo>
                    <a:cubicBezTo>
                      <a:pt x="7015" y="25672"/>
                      <a:pt x="7033" y="25636"/>
                      <a:pt x="7051" y="25582"/>
                    </a:cubicBezTo>
                    <a:cubicBezTo>
                      <a:pt x="7087" y="25725"/>
                      <a:pt x="7123" y="25851"/>
                      <a:pt x="7176" y="25976"/>
                    </a:cubicBezTo>
                    <a:cubicBezTo>
                      <a:pt x="7191" y="25997"/>
                      <a:pt x="7216" y="26007"/>
                      <a:pt x="7241" y="26007"/>
                    </a:cubicBezTo>
                    <a:cubicBezTo>
                      <a:pt x="7280" y="26007"/>
                      <a:pt x="7320" y="25984"/>
                      <a:pt x="7320" y="25940"/>
                    </a:cubicBezTo>
                    <a:cubicBezTo>
                      <a:pt x="7284" y="25690"/>
                      <a:pt x="7230" y="25439"/>
                      <a:pt x="7176" y="25206"/>
                    </a:cubicBezTo>
                    <a:close/>
                    <a:moveTo>
                      <a:pt x="6550" y="25546"/>
                    </a:moveTo>
                    <a:cubicBezTo>
                      <a:pt x="6550" y="25582"/>
                      <a:pt x="6532" y="25618"/>
                      <a:pt x="6532" y="25636"/>
                    </a:cubicBezTo>
                    <a:cubicBezTo>
                      <a:pt x="6532" y="25697"/>
                      <a:pt x="6581" y="25741"/>
                      <a:pt x="6630" y="25741"/>
                    </a:cubicBezTo>
                    <a:cubicBezTo>
                      <a:pt x="6653" y="25741"/>
                      <a:pt x="6676" y="25731"/>
                      <a:pt x="6693" y="25708"/>
                    </a:cubicBezTo>
                    <a:lnTo>
                      <a:pt x="6747" y="25654"/>
                    </a:lnTo>
                    <a:cubicBezTo>
                      <a:pt x="6747" y="25725"/>
                      <a:pt x="6747" y="25779"/>
                      <a:pt x="6747" y="25851"/>
                    </a:cubicBezTo>
                    <a:cubicBezTo>
                      <a:pt x="6747" y="25869"/>
                      <a:pt x="6765" y="25904"/>
                      <a:pt x="6783" y="25922"/>
                    </a:cubicBezTo>
                    <a:cubicBezTo>
                      <a:pt x="6747" y="26137"/>
                      <a:pt x="6747" y="26370"/>
                      <a:pt x="6783" y="26602"/>
                    </a:cubicBezTo>
                    <a:cubicBezTo>
                      <a:pt x="6657" y="27121"/>
                      <a:pt x="6389" y="27587"/>
                      <a:pt x="6049" y="27998"/>
                    </a:cubicBezTo>
                    <a:lnTo>
                      <a:pt x="6031" y="27998"/>
                    </a:lnTo>
                    <a:cubicBezTo>
                      <a:pt x="6024" y="28006"/>
                      <a:pt x="6017" y="28010"/>
                      <a:pt x="6010" y="28010"/>
                    </a:cubicBezTo>
                    <a:cubicBezTo>
                      <a:pt x="5913" y="28010"/>
                      <a:pt x="5810" y="27294"/>
                      <a:pt x="5815" y="27294"/>
                    </a:cubicBezTo>
                    <a:lnTo>
                      <a:pt x="5815" y="27294"/>
                    </a:lnTo>
                    <a:cubicBezTo>
                      <a:pt x="5815" y="27294"/>
                      <a:pt x="5816" y="27296"/>
                      <a:pt x="5816" y="27300"/>
                    </a:cubicBezTo>
                    <a:cubicBezTo>
                      <a:pt x="5816" y="26942"/>
                      <a:pt x="5888" y="26584"/>
                      <a:pt x="6049" y="26280"/>
                    </a:cubicBezTo>
                    <a:cubicBezTo>
                      <a:pt x="6174" y="26012"/>
                      <a:pt x="6335" y="25761"/>
                      <a:pt x="6550" y="25546"/>
                    </a:cubicBezTo>
                    <a:close/>
                    <a:moveTo>
                      <a:pt x="13619" y="29895"/>
                    </a:moveTo>
                    <a:lnTo>
                      <a:pt x="13619" y="29895"/>
                    </a:lnTo>
                    <a:cubicBezTo>
                      <a:pt x="13887" y="29967"/>
                      <a:pt x="14120" y="30146"/>
                      <a:pt x="14299" y="30360"/>
                    </a:cubicBezTo>
                    <a:cubicBezTo>
                      <a:pt x="14030" y="30289"/>
                      <a:pt x="13851" y="30056"/>
                      <a:pt x="13619" y="29895"/>
                    </a:cubicBezTo>
                    <a:close/>
                    <a:moveTo>
                      <a:pt x="12473" y="31219"/>
                    </a:moveTo>
                    <a:cubicBezTo>
                      <a:pt x="12491" y="31362"/>
                      <a:pt x="12509" y="31506"/>
                      <a:pt x="12527" y="31631"/>
                    </a:cubicBezTo>
                    <a:lnTo>
                      <a:pt x="12509" y="31649"/>
                    </a:lnTo>
                    <a:cubicBezTo>
                      <a:pt x="12455" y="31810"/>
                      <a:pt x="12366" y="31953"/>
                      <a:pt x="12259" y="32096"/>
                    </a:cubicBezTo>
                    <a:cubicBezTo>
                      <a:pt x="12259" y="31792"/>
                      <a:pt x="12330" y="31488"/>
                      <a:pt x="12473" y="31219"/>
                    </a:cubicBezTo>
                    <a:close/>
                    <a:moveTo>
                      <a:pt x="14514" y="32621"/>
                    </a:moveTo>
                    <a:cubicBezTo>
                      <a:pt x="14607" y="32843"/>
                      <a:pt x="14637" y="33095"/>
                      <a:pt x="14603" y="33331"/>
                    </a:cubicBezTo>
                    <a:cubicBezTo>
                      <a:pt x="14506" y="33104"/>
                      <a:pt x="14467" y="32863"/>
                      <a:pt x="14514" y="32621"/>
                    </a:cubicBezTo>
                    <a:close/>
                    <a:moveTo>
                      <a:pt x="12939" y="33635"/>
                    </a:moveTo>
                    <a:cubicBezTo>
                      <a:pt x="13100" y="33957"/>
                      <a:pt x="13207" y="34279"/>
                      <a:pt x="13279" y="34619"/>
                    </a:cubicBezTo>
                    <a:cubicBezTo>
                      <a:pt x="13100" y="34315"/>
                      <a:pt x="12992" y="33993"/>
                      <a:pt x="12939" y="33635"/>
                    </a:cubicBezTo>
                    <a:close/>
                    <a:moveTo>
                      <a:pt x="4922" y="35067"/>
                    </a:moveTo>
                    <a:cubicBezTo>
                      <a:pt x="5065" y="35085"/>
                      <a:pt x="5208" y="35102"/>
                      <a:pt x="5351" y="35138"/>
                    </a:cubicBezTo>
                    <a:cubicBezTo>
                      <a:pt x="5262" y="35210"/>
                      <a:pt x="5154" y="35281"/>
                      <a:pt x="5065" y="35353"/>
                    </a:cubicBezTo>
                    <a:lnTo>
                      <a:pt x="4957" y="35353"/>
                    </a:lnTo>
                    <a:cubicBezTo>
                      <a:pt x="4814" y="35335"/>
                      <a:pt x="4707" y="35281"/>
                      <a:pt x="4599" y="35210"/>
                    </a:cubicBezTo>
                    <a:cubicBezTo>
                      <a:pt x="4564" y="35192"/>
                      <a:pt x="4617" y="35174"/>
                      <a:pt x="4653" y="35138"/>
                    </a:cubicBezTo>
                    <a:cubicBezTo>
                      <a:pt x="4743" y="35102"/>
                      <a:pt x="4832" y="35067"/>
                      <a:pt x="4922" y="35067"/>
                    </a:cubicBezTo>
                    <a:close/>
                    <a:moveTo>
                      <a:pt x="6514" y="34709"/>
                    </a:moveTo>
                    <a:cubicBezTo>
                      <a:pt x="6550" y="35013"/>
                      <a:pt x="6461" y="35335"/>
                      <a:pt x="6264" y="35568"/>
                    </a:cubicBezTo>
                    <a:cubicBezTo>
                      <a:pt x="6156" y="35246"/>
                      <a:pt x="6353" y="34977"/>
                      <a:pt x="6514" y="34709"/>
                    </a:cubicBezTo>
                    <a:close/>
                    <a:moveTo>
                      <a:pt x="8751" y="35174"/>
                    </a:moveTo>
                    <a:cubicBezTo>
                      <a:pt x="8751" y="35192"/>
                      <a:pt x="8769" y="35228"/>
                      <a:pt x="8787" y="35228"/>
                    </a:cubicBezTo>
                    <a:cubicBezTo>
                      <a:pt x="8787" y="35264"/>
                      <a:pt x="8769" y="35281"/>
                      <a:pt x="8751" y="35299"/>
                    </a:cubicBezTo>
                    <a:cubicBezTo>
                      <a:pt x="8715" y="35353"/>
                      <a:pt x="8662" y="35425"/>
                      <a:pt x="8608" y="35478"/>
                    </a:cubicBezTo>
                    <a:cubicBezTo>
                      <a:pt x="8554" y="35532"/>
                      <a:pt x="8483" y="35604"/>
                      <a:pt x="8411" y="35657"/>
                    </a:cubicBezTo>
                    <a:cubicBezTo>
                      <a:pt x="8447" y="35532"/>
                      <a:pt x="8519" y="35407"/>
                      <a:pt x="8608" y="35299"/>
                    </a:cubicBezTo>
                    <a:cubicBezTo>
                      <a:pt x="8662" y="35246"/>
                      <a:pt x="8697" y="35210"/>
                      <a:pt x="8751" y="35174"/>
                    </a:cubicBezTo>
                    <a:close/>
                    <a:moveTo>
                      <a:pt x="913" y="34333"/>
                    </a:moveTo>
                    <a:cubicBezTo>
                      <a:pt x="1897" y="34387"/>
                      <a:pt x="2631" y="35174"/>
                      <a:pt x="3150" y="35979"/>
                    </a:cubicBezTo>
                    <a:lnTo>
                      <a:pt x="3060" y="35961"/>
                    </a:lnTo>
                    <a:cubicBezTo>
                      <a:pt x="2667" y="35621"/>
                      <a:pt x="2184" y="35442"/>
                      <a:pt x="1683" y="35407"/>
                    </a:cubicBezTo>
                    <a:cubicBezTo>
                      <a:pt x="1360" y="35085"/>
                      <a:pt x="1110" y="34727"/>
                      <a:pt x="913" y="34333"/>
                    </a:cubicBezTo>
                    <a:close/>
                    <a:moveTo>
                      <a:pt x="1754" y="35621"/>
                    </a:moveTo>
                    <a:cubicBezTo>
                      <a:pt x="2166" y="35693"/>
                      <a:pt x="2542" y="35836"/>
                      <a:pt x="2882" y="36051"/>
                    </a:cubicBezTo>
                    <a:cubicBezTo>
                      <a:pt x="2882" y="36069"/>
                      <a:pt x="2882" y="36087"/>
                      <a:pt x="2882" y="36105"/>
                    </a:cubicBezTo>
                    <a:cubicBezTo>
                      <a:pt x="2595" y="36158"/>
                      <a:pt x="2327" y="36248"/>
                      <a:pt x="2058" y="36373"/>
                    </a:cubicBezTo>
                    <a:cubicBezTo>
                      <a:pt x="1924" y="36387"/>
                      <a:pt x="1785" y="36395"/>
                      <a:pt x="1648" y="36395"/>
                    </a:cubicBezTo>
                    <a:cubicBezTo>
                      <a:pt x="1073" y="36395"/>
                      <a:pt x="507" y="36258"/>
                      <a:pt x="233" y="35854"/>
                    </a:cubicBezTo>
                    <a:cubicBezTo>
                      <a:pt x="130" y="35678"/>
                      <a:pt x="1139" y="35634"/>
                      <a:pt x="1571" y="35634"/>
                    </a:cubicBezTo>
                    <a:cubicBezTo>
                      <a:pt x="1665" y="35634"/>
                      <a:pt x="1732" y="35636"/>
                      <a:pt x="1754" y="35639"/>
                    </a:cubicBezTo>
                    <a:lnTo>
                      <a:pt x="1754" y="35621"/>
                    </a:lnTo>
                    <a:close/>
                    <a:moveTo>
                      <a:pt x="15963" y="35621"/>
                    </a:moveTo>
                    <a:lnTo>
                      <a:pt x="15963" y="35621"/>
                    </a:lnTo>
                    <a:cubicBezTo>
                      <a:pt x="15981" y="35908"/>
                      <a:pt x="15945" y="36176"/>
                      <a:pt x="15820" y="36445"/>
                    </a:cubicBezTo>
                    <a:cubicBezTo>
                      <a:pt x="15820" y="36301"/>
                      <a:pt x="15838" y="36158"/>
                      <a:pt x="15856" y="35997"/>
                    </a:cubicBezTo>
                    <a:cubicBezTo>
                      <a:pt x="15873" y="35872"/>
                      <a:pt x="15927" y="35747"/>
                      <a:pt x="15963" y="35621"/>
                    </a:cubicBezTo>
                    <a:close/>
                    <a:moveTo>
                      <a:pt x="3490" y="36427"/>
                    </a:moveTo>
                    <a:cubicBezTo>
                      <a:pt x="3490" y="36427"/>
                      <a:pt x="3508" y="36445"/>
                      <a:pt x="3526" y="36445"/>
                    </a:cubicBezTo>
                    <a:lnTo>
                      <a:pt x="3526" y="36498"/>
                    </a:lnTo>
                    <a:cubicBezTo>
                      <a:pt x="3383" y="36516"/>
                      <a:pt x="3257" y="36552"/>
                      <a:pt x="3132" y="36588"/>
                    </a:cubicBezTo>
                    <a:cubicBezTo>
                      <a:pt x="3239" y="36516"/>
                      <a:pt x="3365" y="36463"/>
                      <a:pt x="3490" y="36427"/>
                    </a:cubicBezTo>
                    <a:close/>
                    <a:moveTo>
                      <a:pt x="12742" y="36087"/>
                    </a:moveTo>
                    <a:lnTo>
                      <a:pt x="12742" y="36087"/>
                    </a:lnTo>
                    <a:cubicBezTo>
                      <a:pt x="12724" y="36445"/>
                      <a:pt x="12599" y="36785"/>
                      <a:pt x="12366" y="37053"/>
                    </a:cubicBezTo>
                    <a:cubicBezTo>
                      <a:pt x="12384" y="36856"/>
                      <a:pt x="12438" y="36641"/>
                      <a:pt x="12527" y="36445"/>
                    </a:cubicBezTo>
                    <a:cubicBezTo>
                      <a:pt x="12599" y="36319"/>
                      <a:pt x="12652" y="36194"/>
                      <a:pt x="12742" y="36087"/>
                    </a:cubicBezTo>
                    <a:close/>
                    <a:moveTo>
                      <a:pt x="10344" y="31327"/>
                    </a:moveTo>
                    <a:lnTo>
                      <a:pt x="10344" y="31327"/>
                    </a:lnTo>
                    <a:cubicBezTo>
                      <a:pt x="10272" y="31953"/>
                      <a:pt x="10326" y="32597"/>
                      <a:pt x="10505" y="33223"/>
                    </a:cubicBezTo>
                    <a:lnTo>
                      <a:pt x="10523" y="33223"/>
                    </a:lnTo>
                    <a:cubicBezTo>
                      <a:pt x="10845" y="34512"/>
                      <a:pt x="10881" y="35693"/>
                      <a:pt x="10970" y="37017"/>
                    </a:cubicBezTo>
                    <a:cubicBezTo>
                      <a:pt x="10970" y="37196"/>
                      <a:pt x="11006" y="37357"/>
                      <a:pt x="11095" y="37500"/>
                    </a:cubicBezTo>
                    <a:cubicBezTo>
                      <a:pt x="10899" y="37214"/>
                      <a:pt x="10666" y="36946"/>
                      <a:pt x="10415" y="36713"/>
                    </a:cubicBezTo>
                    <a:cubicBezTo>
                      <a:pt x="9324" y="35604"/>
                      <a:pt x="9467" y="34047"/>
                      <a:pt x="9843" y="32669"/>
                    </a:cubicBezTo>
                    <a:cubicBezTo>
                      <a:pt x="9843" y="32651"/>
                      <a:pt x="9843" y="32615"/>
                      <a:pt x="9825" y="32615"/>
                    </a:cubicBezTo>
                    <a:cubicBezTo>
                      <a:pt x="9861" y="32490"/>
                      <a:pt x="9914" y="32347"/>
                      <a:pt x="9950" y="32221"/>
                    </a:cubicBezTo>
                    <a:lnTo>
                      <a:pt x="9950" y="32221"/>
                    </a:lnTo>
                    <a:cubicBezTo>
                      <a:pt x="9717" y="33492"/>
                      <a:pt x="9861" y="34816"/>
                      <a:pt x="10362" y="36015"/>
                    </a:cubicBezTo>
                    <a:cubicBezTo>
                      <a:pt x="10367" y="36026"/>
                      <a:pt x="10375" y="36030"/>
                      <a:pt x="10384" y="36030"/>
                    </a:cubicBezTo>
                    <a:cubicBezTo>
                      <a:pt x="10405" y="36030"/>
                      <a:pt x="10428" y="36005"/>
                      <a:pt x="10415" y="35979"/>
                    </a:cubicBezTo>
                    <a:cubicBezTo>
                      <a:pt x="10219" y="35246"/>
                      <a:pt x="10093" y="34476"/>
                      <a:pt x="10022" y="33707"/>
                    </a:cubicBezTo>
                    <a:cubicBezTo>
                      <a:pt x="9968" y="33080"/>
                      <a:pt x="10093" y="32472"/>
                      <a:pt x="10111" y="31846"/>
                    </a:cubicBezTo>
                    <a:cubicBezTo>
                      <a:pt x="10183" y="31667"/>
                      <a:pt x="10272" y="31488"/>
                      <a:pt x="10344" y="31327"/>
                    </a:cubicBezTo>
                    <a:close/>
                    <a:moveTo>
                      <a:pt x="2685" y="36355"/>
                    </a:moveTo>
                    <a:cubicBezTo>
                      <a:pt x="2698" y="36381"/>
                      <a:pt x="2720" y="36398"/>
                      <a:pt x="2746" y="36398"/>
                    </a:cubicBezTo>
                    <a:cubicBezTo>
                      <a:pt x="2755" y="36398"/>
                      <a:pt x="2765" y="36396"/>
                      <a:pt x="2774" y="36391"/>
                    </a:cubicBezTo>
                    <a:lnTo>
                      <a:pt x="3078" y="36373"/>
                    </a:lnTo>
                    <a:lnTo>
                      <a:pt x="3078" y="36373"/>
                    </a:lnTo>
                    <a:cubicBezTo>
                      <a:pt x="2917" y="36463"/>
                      <a:pt x="2774" y="36588"/>
                      <a:pt x="2685" y="36749"/>
                    </a:cubicBezTo>
                    <a:cubicBezTo>
                      <a:pt x="2649" y="36803"/>
                      <a:pt x="2685" y="36874"/>
                      <a:pt x="2756" y="36892"/>
                    </a:cubicBezTo>
                    <a:cubicBezTo>
                      <a:pt x="2703" y="36946"/>
                      <a:pt x="2631" y="36999"/>
                      <a:pt x="2577" y="37053"/>
                    </a:cubicBezTo>
                    <a:lnTo>
                      <a:pt x="2470" y="37143"/>
                    </a:lnTo>
                    <a:cubicBezTo>
                      <a:pt x="2219" y="37304"/>
                      <a:pt x="1987" y="37447"/>
                      <a:pt x="1718" y="37572"/>
                    </a:cubicBezTo>
                    <a:cubicBezTo>
                      <a:pt x="1488" y="37701"/>
                      <a:pt x="1223" y="37762"/>
                      <a:pt x="961" y="37762"/>
                    </a:cubicBezTo>
                    <a:cubicBezTo>
                      <a:pt x="897" y="37762"/>
                      <a:pt x="833" y="37758"/>
                      <a:pt x="770" y="37751"/>
                    </a:cubicBezTo>
                    <a:cubicBezTo>
                      <a:pt x="287" y="37626"/>
                      <a:pt x="591" y="37250"/>
                      <a:pt x="806" y="37107"/>
                    </a:cubicBezTo>
                    <a:cubicBezTo>
                      <a:pt x="1378" y="36695"/>
                      <a:pt x="2040" y="36552"/>
                      <a:pt x="2685" y="36355"/>
                    </a:cubicBezTo>
                    <a:close/>
                    <a:moveTo>
                      <a:pt x="3830" y="36445"/>
                    </a:moveTo>
                    <a:cubicBezTo>
                      <a:pt x="4134" y="36803"/>
                      <a:pt x="4313" y="37268"/>
                      <a:pt x="4295" y="37751"/>
                    </a:cubicBezTo>
                    <a:cubicBezTo>
                      <a:pt x="4295" y="38001"/>
                      <a:pt x="4277" y="38252"/>
                      <a:pt x="4224" y="38503"/>
                    </a:cubicBezTo>
                    <a:cubicBezTo>
                      <a:pt x="4206" y="38574"/>
                      <a:pt x="4188" y="38664"/>
                      <a:pt x="4170" y="38735"/>
                    </a:cubicBezTo>
                    <a:cubicBezTo>
                      <a:pt x="4170" y="38768"/>
                      <a:pt x="4170" y="38802"/>
                      <a:pt x="4184" y="38849"/>
                    </a:cubicBezTo>
                    <a:lnTo>
                      <a:pt x="4184" y="38849"/>
                    </a:lnTo>
                    <a:cubicBezTo>
                      <a:pt x="4182" y="38846"/>
                      <a:pt x="4177" y="38843"/>
                      <a:pt x="4170" y="38843"/>
                    </a:cubicBezTo>
                    <a:cubicBezTo>
                      <a:pt x="4134" y="38753"/>
                      <a:pt x="4081" y="38646"/>
                      <a:pt x="4027" y="38574"/>
                    </a:cubicBezTo>
                    <a:cubicBezTo>
                      <a:pt x="3973" y="38485"/>
                      <a:pt x="3902" y="38413"/>
                      <a:pt x="3812" y="38341"/>
                    </a:cubicBezTo>
                    <a:cubicBezTo>
                      <a:pt x="3848" y="37715"/>
                      <a:pt x="3794" y="37071"/>
                      <a:pt x="3758" y="36445"/>
                    </a:cubicBezTo>
                    <a:close/>
                    <a:moveTo>
                      <a:pt x="3132" y="36838"/>
                    </a:moveTo>
                    <a:cubicBezTo>
                      <a:pt x="2989" y="37232"/>
                      <a:pt x="2810" y="37608"/>
                      <a:pt x="2631" y="37984"/>
                    </a:cubicBezTo>
                    <a:cubicBezTo>
                      <a:pt x="2506" y="38216"/>
                      <a:pt x="2345" y="38431"/>
                      <a:pt x="2166" y="38610"/>
                    </a:cubicBezTo>
                    <a:cubicBezTo>
                      <a:pt x="2107" y="38654"/>
                      <a:pt x="1631" y="38925"/>
                      <a:pt x="1478" y="38925"/>
                    </a:cubicBezTo>
                    <a:cubicBezTo>
                      <a:pt x="1443" y="38925"/>
                      <a:pt x="1425" y="38911"/>
                      <a:pt x="1432" y="38878"/>
                    </a:cubicBezTo>
                    <a:cubicBezTo>
                      <a:pt x="1647" y="37876"/>
                      <a:pt x="2398" y="37393"/>
                      <a:pt x="3132" y="36838"/>
                    </a:cubicBezTo>
                    <a:close/>
                    <a:moveTo>
                      <a:pt x="12921" y="38359"/>
                    </a:moveTo>
                    <a:cubicBezTo>
                      <a:pt x="12939" y="38413"/>
                      <a:pt x="12957" y="38467"/>
                      <a:pt x="12974" y="38503"/>
                    </a:cubicBezTo>
                    <a:cubicBezTo>
                      <a:pt x="13046" y="38699"/>
                      <a:pt x="13100" y="38896"/>
                      <a:pt x="13135" y="39093"/>
                    </a:cubicBezTo>
                    <a:cubicBezTo>
                      <a:pt x="12974" y="39039"/>
                      <a:pt x="12921" y="38896"/>
                      <a:pt x="12903" y="38717"/>
                    </a:cubicBezTo>
                    <a:cubicBezTo>
                      <a:pt x="12903" y="38610"/>
                      <a:pt x="12921" y="38485"/>
                      <a:pt x="12921" y="38359"/>
                    </a:cubicBezTo>
                    <a:close/>
                    <a:moveTo>
                      <a:pt x="3669" y="36641"/>
                    </a:moveTo>
                    <a:cubicBezTo>
                      <a:pt x="3669" y="37483"/>
                      <a:pt x="3741" y="38306"/>
                      <a:pt x="3597" y="39147"/>
                    </a:cubicBezTo>
                    <a:cubicBezTo>
                      <a:pt x="3597" y="39147"/>
                      <a:pt x="3419" y="39830"/>
                      <a:pt x="3293" y="39830"/>
                    </a:cubicBezTo>
                    <a:cubicBezTo>
                      <a:pt x="3280" y="39830"/>
                      <a:pt x="3269" y="39823"/>
                      <a:pt x="3257" y="39809"/>
                    </a:cubicBezTo>
                    <a:cubicBezTo>
                      <a:pt x="3078" y="39540"/>
                      <a:pt x="2935" y="39272"/>
                      <a:pt x="2846" y="38968"/>
                    </a:cubicBezTo>
                    <a:cubicBezTo>
                      <a:pt x="2667" y="38431"/>
                      <a:pt x="2882" y="37948"/>
                      <a:pt x="3114" y="37483"/>
                    </a:cubicBezTo>
                    <a:cubicBezTo>
                      <a:pt x="3132" y="37491"/>
                      <a:pt x="3150" y="37496"/>
                      <a:pt x="3166" y="37496"/>
                    </a:cubicBezTo>
                    <a:cubicBezTo>
                      <a:pt x="3181" y="37496"/>
                      <a:pt x="3195" y="37491"/>
                      <a:pt x="3204" y="37483"/>
                    </a:cubicBezTo>
                    <a:cubicBezTo>
                      <a:pt x="3401" y="37250"/>
                      <a:pt x="3544" y="36981"/>
                      <a:pt x="3633" y="36677"/>
                    </a:cubicBezTo>
                    <a:lnTo>
                      <a:pt x="3651" y="36659"/>
                    </a:lnTo>
                    <a:lnTo>
                      <a:pt x="3669" y="36641"/>
                    </a:lnTo>
                    <a:close/>
                    <a:moveTo>
                      <a:pt x="8017" y="38682"/>
                    </a:moveTo>
                    <a:lnTo>
                      <a:pt x="8017" y="38682"/>
                    </a:lnTo>
                    <a:cubicBezTo>
                      <a:pt x="7749" y="39093"/>
                      <a:pt x="7606" y="39576"/>
                      <a:pt x="7570" y="40077"/>
                    </a:cubicBezTo>
                    <a:lnTo>
                      <a:pt x="7516" y="40077"/>
                    </a:lnTo>
                    <a:cubicBezTo>
                      <a:pt x="7463" y="40167"/>
                      <a:pt x="7427" y="40238"/>
                      <a:pt x="7373" y="40310"/>
                    </a:cubicBezTo>
                    <a:cubicBezTo>
                      <a:pt x="7373" y="40310"/>
                      <a:pt x="7042" y="40654"/>
                      <a:pt x="6938" y="40654"/>
                    </a:cubicBezTo>
                    <a:cubicBezTo>
                      <a:pt x="6919" y="40654"/>
                      <a:pt x="6908" y="40642"/>
                      <a:pt x="6908" y="40614"/>
                    </a:cubicBezTo>
                    <a:cubicBezTo>
                      <a:pt x="6944" y="40256"/>
                      <a:pt x="7051" y="39898"/>
                      <a:pt x="7230" y="39594"/>
                    </a:cubicBezTo>
                    <a:cubicBezTo>
                      <a:pt x="7409" y="39218"/>
                      <a:pt x="7677" y="38914"/>
                      <a:pt x="8017" y="38682"/>
                    </a:cubicBezTo>
                    <a:close/>
                    <a:moveTo>
                      <a:pt x="8769" y="38109"/>
                    </a:moveTo>
                    <a:lnTo>
                      <a:pt x="8805" y="38234"/>
                    </a:lnTo>
                    <a:cubicBezTo>
                      <a:pt x="8787" y="38252"/>
                      <a:pt x="8805" y="38288"/>
                      <a:pt x="8841" y="38288"/>
                    </a:cubicBezTo>
                    <a:cubicBezTo>
                      <a:pt x="8322" y="39039"/>
                      <a:pt x="9002" y="39934"/>
                      <a:pt x="9234" y="40722"/>
                    </a:cubicBezTo>
                    <a:cubicBezTo>
                      <a:pt x="9234" y="40722"/>
                      <a:pt x="9216" y="40722"/>
                      <a:pt x="9216" y="40739"/>
                    </a:cubicBezTo>
                    <a:cubicBezTo>
                      <a:pt x="9198" y="40797"/>
                      <a:pt x="9169" y="40822"/>
                      <a:pt x="9133" y="40822"/>
                    </a:cubicBezTo>
                    <a:cubicBezTo>
                      <a:pt x="8921" y="40822"/>
                      <a:pt x="8460" y="39977"/>
                      <a:pt x="8429" y="39916"/>
                    </a:cubicBezTo>
                    <a:cubicBezTo>
                      <a:pt x="8322" y="39594"/>
                      <a:pt x="8322" y="39254"/>
                      <a:pt x="8429" y="38932"/>
                    </a:cubicBezTo>
                    <a:cubicBezTo>
                      <a:pt x="8483" y="38932"/>
                      <a:pt x="8519" y="38914"/>
                      <a:pt x="8536" y="38860"/>
                    </a:cubicBezTo>
                    <a:cubicBezTo>
                      <a:pt x="8608" y="38664"/>
                      <a:pt x="8680" y="38467"/>
                      <a:pt x="8733" y="38252"/>
                    </a:cubicBezTo>
                    <a:lnTo>
                      <a:pt x="8751" y="38252"/>
                    </a:lnTo>
                    <a:cubicBezTo>
                      <a:pt x="8769" y="38234"/>
                      <a:pt x="8769" y="38216"/>
                      <a:pt x="8751" y="38198"/>
                    </a:cubicBezTo>
                    <a:lnTo>
                      <a:pt x="8769" y="38109"/>
                    </a:lnTo>
                    <a:close/>
                    <a:moveTo>
                      <a:pt x="9020" y="38324"/>
                    </a:moveTo>
                    <a:lnTo>
                      <a:pt x="9020" y="38324"/>
                    </a:lnTo>
                    <a:cubicBezTo>
                      <a:pt x="9807" y="38610"/>
                      <a:pt x="9932" y="40274"/>
                      <a:pt x="9449" y="40900"/>
                    </a:cubicBezTo>
                    <a:cubicBezTo>
                      <a:pt x="9377" y="40596"/>
                      <a:pt x="9288" y="40310"/>
                      <a:pt x="9163" y="40024"/>
                    </a:cubicBezTo>
                    <a:cubicBezTo>
                      <a:pt x="8933" y="39477"/>
                      <a:pt x="8791" y="39052"/>
                      <a:pt x="8907" y="38474"/>
                    </a:cubicBezTo>
                    <a:lnTo>
                      <a:pt x="8907" y="38474"/>
                    </a:lnTo>
                    <a:cubicBezTo>
                      <a:pt x="8939" y="38537"/>
                      <a:pt x="8970" y="38600"/>
                      <a:pt x="9002" y="38664"/>
                    </a:cubicBezTo>
                    <a:cubicBezTo>
                      <a:pt x="9014" y="38687"/>
                      <a:pt x="9035" y="38697"/>
                      <a:pt x="9058" y="38697"/>
                    </a:cubicBezTo>
                    <a:cubicBezTo>
                      <a:pt x="9103" y="38697"/>
                      <a:pt x="9151" y="38658"/>
                      <a:pt x="9127" y="38610"/>
                    </a:cubicBezTo>
                    <a:lnTo>
                      <a:pt x="9020" y="38324"/>
                    </a:lnTo>
                    <a:close/>
                    <a:moveTo>
                      <a:pt x="8375" y="38592"/>
                    </a:moveTo>
                    <a:lnTo>
                      <a:pt x="8375" y="38682"/>
                    </a:lnTo>
                    <a:cubicBezTo>
                      <a:pt x="8143" y="39129"/>
                      <a:pt x="8214" y="39702"/>
                      <a:pt x="8411" y="40167"/>
                    </a:cubicBezTo>
                    <a:cubicBezTo>
                      <a:pt x="8411" y="40203"/>
                      <a:pt x="8411" y="40238"/>
                      <a:pt x="8393" y="40274"/>
                    </a:cubicBezTo>
                    <a:cubicBezTo>
                      <a:pt x="8393" y="40274"/>
                      <a:pt x="8393" y="40292"/>
                      <a:pt x="8411" y="40310"/>
                    </a:cubicBezTo>
                    <a:cubicBezTo>
                      <a:pt x="8354" y="40410"/>
                      <a:pt x="8285" y="40556"/>
                      <a:pt x="8278" y="40556"/>
                    </a:cubicBezTo>
                    <a:cubicBezTo>
                      <a:pt x="8277" y="40556"/>
                      <a:pt x="8279" y="40546"/>
                      <a:pt x="8286" y="40525"/>
                    </a:cubicBezTo>
                    <a:lnTo>
                      <a:pt x="8286" y="40525"/>
                    </a:lnTo>
                    <a:lnTo>
                      <a:pt x="8196" y="40686"/>
                    </a:lnTo>
                    <a:cubicBezTo>
                      <a:pt x="8089" y="40883"/>
                      <a:pt x="7910" y="41026"/>
                      <a:pt x="7677" y="41079"/>
                    </a:cubicBezTo>
                    <a:cubicBezTo>
                      <a:pt x="7677" y="40775"/>
                      <a:pt x="7677" y="40489"/>
                      <a:pt x="7713" y="40185"/>
                    </a:cubicBezTo>
                    <a:cubicBezTo>
                      <a:pt x="7731" y="39594"/>
                      <a:pt x="7982" y="39022"/>
                      <a:pt x="8375" y="38592"/>
                    </a:cubicBezTo>
                    <a:close/>
                    <a:moveTo>
                      <a:pt x="17448" y="41437"/>
                    </a:moveTo>
                    <a:lnTo>
                      <a:pt x="17448" y="41437"/>
                    </a:lnTo>
                    <a:cubicBezTo>
                      <a:pt x="17072" y="41581"/>
                      <a:pt x="16715" y="41795"/>
                      <a:pt x="16392" y="42046"/>
                    </a:cubicBezTo>
                    <a:cubicBezTo>
                      <a:pt x="16248" y="42157"/>
                      <a:pt x="16117" y="42284"/>
                      <a:pt x="16002" y="42423"/>
                    </a:cubicBezTo>
                    <a:lnTo>
                      <a:pt x="16002" y="42423"/>
                    </a:lnTo>
                    <a:cubicBezTo>
                      <a:pt x="16002" y="42418"/>
                      <a:pt x="16001" y="42411"/>
                      <a:pt x="15999" y="42404"/>
                    </a:cubicBezTo>
                    <a:cubicBezTo>
                      <a:pt x="15945" y="42225"/>
                      <a:pt x="15856" y="42135"/>
                      <a:pt x="16034" y="41974"/>
                    </a:cubicBezTo>
                    <a:cubicBezTo>
                      <a:pt x="16196" y="41831"/>
                      <a:pt x="16392" y="41742"/>
                      <a:pt x="16589" y="41670"/>
                    </a:cubicBezTo>
                    <a:cubicBezTo>
                      <a:pt x="16876" y="41563"/>
                      <a:pt x="17162" y="41473"/>
                      <a:pt x="17448" y="41437"/>
                    </a:cubicBezTo>
                    <a:close/>
                    <a:moveTo>
                      <a:pt x="18218" y="41294"/>
                    </a:moveTo>
                    <a:lnTo>
                      <a:pt x="18218" y="41294"/>
                    </a:lnTo>
                    <a:cubicBezTo>
                      <a:pt x="19112" y="41455"/>
                      <a:pt x="20043" y="41903"/>
                      <a:pt x="20365" y="42815"/>
                    </a:cubicBezTo>
                    <a:cubicBezTo>
                      <a:pt x="19667" y="42744"/>
                      <a:pt x="19041" y="42422"/>
                      <a:pt x="18576" y="41921"/>
                    </a:cubicBezTo>
                    <a:cubicBezTo>
                      <a:pt x="18611" y="41885"/>
                      <a:pt x="18611" y="41849"/>
                      <a:pt x="18593" y="41813"/>
                    </a:cubicBezTo>
                    <a:cubicBezTo>
                      <a:pt x="18486" y="41616"/>
                      <a:pt x="18361" y="41437"/>
                      <a:pt x="18218" y="41294"/>
                    </a:cubicBezTo>
                    <a:close/>
                    <a:moveTo>
                      <a:pt x="17412" y="41706"/>
                    </a:moveTo>
                    <a:lnTo>
                      <a:pt x="17412" y="41706"/>
                    </a:lnTo>
                    <a:cubicBezTo>
                      <a:pt x="17395" y="41795"/>
                      <a:pt x="17377" y="41885"/>
                      <a:pt x="17377" y="41974"/>
                    </a:cubicBezTo>
                    <a:cubicBezTo>
                      <a:pt x="16840" y="42511"/>
                      <a:pt x="16661" y="43459"/>
                      <a:pt x="15802" y="43531"/>
                    </a:cubicBezTo>
                    <a:lnTo>
                      <a:pt x="15802" y="43513"/>
                    </a:lnTo>
                    <a:cubicBezTo>
                      <a:pt x="15792" y="43514"/>
                      <a:pt x="15783" y="43515"/>
                      <a:pt x="15774" y="43515"/>
                    </a:cubicBezTo>
                    <a:cubicBezTo>
                      <a:pt x="15500" y="43515"/>
                      <a:pt x="15822" y="42972"/>
                      <a:pt x="15891" y="42833"/>
                    </a:cubicBezTo>
                    <a:cubicBezTo>
                      <a:pt x="16070" y="42565"/>
                      <a:pt x="16303" y="42332"/>
                      <a:pt x="16571" y="42153"/>
                    </a:cubicBezTo>
                    <a:cubicBezTo>
                      <a:pt x="16822" y="41956"/>
                      <a:pt x="17108" y="41813"/>
                      <a:pt x="17412" y="41706"/>
                    </a:cubicBezTo>
                    <a:close/>
                    <a:moveTo>
                      <a:pt x="17538" y="42225"/>
                    </a:moveTo>
                    <a:lnTo>
                      <a:pt x="17538" y="42422"/>
                    </a:lnTo>
                    <a:cubicBezTo>
                      <a:pt x="17395" y="42779"/>
                      <a:pt x="17323" y="43155"/>
                      <a:pt x="17359" y="43549"/>
                    </a:cubicBezTo>
                    <a:lnTo>
                      <a:pt x="17341" y="43549"/>
                    </a:lnTo>
                    <a:cubicBezTo>
                      <a:pt x="17332" y="43540"/>
                      <a:pt x="17323" y="43536"/>
                      <a:pt x="17316" y="43536"/>
                    </a:cubicBezTo>
                    <a:cubicBezTo>
                      <a:pt x="17310" y="43536"/>
                      <a:pt x="17305" y="43540"/>
                      <a:pt x="17305" y="43549"/>
                    </a:cubicBezTo>
                    <a:cubicBezTo>
                      <a:pt x="17219" y="43692"/>
                      <a:pt x="16835" y="44352"/>
                      <a:pt x="16657" y="44352"/>
                    </a:cubicBezTo>
                    <a:cubicBezTo>
                      <a:pt x="16613" y="44352"/>
                      <a:pt x="16582" y="44311"/>
                      <a:pt x="16571" y="44211"/>
                    </a:cubicBezTo>
                    <a:cubicBezTo>
                      <a:pt x="16553" y="43817"/>
                      <a:pt x="16661" y="43424"/>
                      <a:pt x="16840" y="43084"/>
                    </a:cubicBezTo>
                    <a:cubicBezTo>
                      <a:pt x="17001" y="42779"/>
                      <a:pt x="17198" y="42511"/>
                      <a:pt x="17448" y="42261"/>
                    </a:cubicBezTo>
                    <a:cubicBezTo>
                      <a:pt x="17458" y="42265"/>
                      <a:pt x="17467" y="42268"/>
                      <a:pt x="17477" y="42268"/>
                    </a:cubicBezTo>
                    <a:cubicBezTo>
                      <a:pt x="17502" y="42268"/>
                      <a:pt x="17525" y="42251"/>
                      <a:pt x="17538" y="42225"/>
                    </a:cubicBezTo>
                    <a:close/>
                    <a:moveTo>
                      <a:pt x="18164" y="41759"/>
                    </a:moveTo>
                    <a:cubicBezTo>
                      <a:pt x="18200" y="41777"/>
                      <a:pt x="18236" y="41813"/>
                      <a:pt x="18271" y="41831"/>
                    </a:cubicBezTo>
                    <a:cubicBezTo>
                      <a:pt x="18307" y="41885"/>
                      <a:pt x="18325" y="41921"/>
                      <a:pt x="18361" y="41956"/>
                    </a:cubicBezTo>
                    <a:cubicBezTo>
                      <a:pt x="18343" y="41992"/>
                      <a:pt x="18361" y="42010"/>
                      <a:pt x="18379" y="42028"/>
                    </a:cubicBezTo>
                    <a:lnTo>
                      <a:pt x="18415" y="42046"/>
                    </a:lnTo>
                    <a:cubicBezTo>
                      <a:pt x="18576" y="42243"/>
                      <a:pt x="18772" y="42404"/>
                      <a:pt x="19005" y="42529"/>
                    </a:cubicBezTo>
                    <a:cubicBezTo>
                      <a:pt x="19148" y="42708"/>
                      <a:pt x="19256" y="42923"/>
                      <a:pt x="19345" y="43137"/>
                    </a:cubicBezTo>
                    <a:cubicBezTo>
                      <a:pt x="19417" y="43334"/>
                      <a:pt x="19470" y="43567"/>
                      <a:pt x="19470" y="43782"/>
                    </a:cubicBezTo>
                    <a:cubicBezTo>
                      <a:pt x="19470" y="43915"/>
                      <a:pt x="19397" y="44429"/>
                      <a:pt x="19239" y="44429"/>
                    </a:cubicBezTo>
                    <a:cubicBezTo>
                      <a:pt x="19207" y="44429"/>
                      <a:pt x="19170" y="44407"/>
                      <a:pt x="19130" y="44354"/>
                    </a:cubicBezTo>
                    <a:cubicBezTo>
                      <a:pt x="18844" y="43996"/>
                      <a:pt x="18576" y="43621"/>
                      <a:pt x="18343" y="43245"/>
                    </a:cubicBezTo>
                    <a:cubicBezTo>
                      <a:pt x="18289" y="43030"/>
                      <a:pt x="18200" y="42833"/>
                      <a:pt x="18092" y="42654"/>
                    </a:cubicBezTo>
                    <a:cubicBezTo>
                      <a:pt x="18057" y="42511"/>
                      <a:pt x="18057" y="42350"/>
                      <a:pt x="18057" y="42207"/>
                    </a:cubicBezTo>
                    <a:cubicBezTo>
                      <a:pt x="18092" y="42207"/>
                      <a:pt x="18128" y="42171"/>
                      <a:pt x="18146" y="42135"/>
                    </a:cubicBezTo>
                    <a:cubicBezTo>
                      <a:pt x="18182" y="42028"/>
                      <a:pt x="18182" y="41903"/>
                      <a:pt x="18146" y="41795"/>
                    </a:cubicBezTo>
                    <a:lnTo>
                      <a:pt x="18164" y="41759"/>
                    </a:lnTo>
                    <a:close/>
                    <a:moveTo>
                      <a:pt x="17896" y="42010"/>
                    </a:moveTo>
                    <a:lnTo>
                      <a:pt x="17913" y="42064"/>
                    </a:lnTo>
                    <a:cubicBezTo>
                      <a:pt x="17878" y="42189"/>
                      <a:pt x="17878" y="42314"/>
                      <a:pt x="17878" y="42439"/>
                    </a:cubicBezTo>
                    <a:cubicBezTo>
                      <a:pt x="17878" y="42439"/>
                      <a:pt x="17878" y="42457"/>
                      <a:pt x="17878" y="42457"/>
                    </a:cubicBezTo>
                    <a:cubicBezTo>
                      <a:pt x="17931" y="42797"/>
                      <a:pt x="18057" y="43119"/>
                      <a:pt x="18253" y="43388"/>
                    </a:cubicBezTo>
                    <a:cubicBezTo>
                      <a:pt x="18325" y="43817"/>
                      <a:pt x="18271" y="44265"/>
                      <a:pt x="18075" y="44658"/>
                    </a:cubicBezTo>
                    <a:cubicBezTo>
                      <a:pt x="18016" y="44780"/>
                      <a:pt x="17958" y="44830"/>
                      <a:pt x="17904" y="44830"/>
                    </a:cubicBezTo>
                    <a:cubicBezTo>
                      <a:pt x="17662" y="44830"/>
                      <a:pt x="17481" y="43828"/>
                      <a:pt x="17466" y="43638"/>
                    </a:cubicBezTo>
                    <a:cubicBezTo>
                      <a:pt x="17430" y="43281"/>
                      <a:pt x="17484" y="42941"/>
                      <a:pt x="17609" y="42618"/>
                    </a:cubicBezTo>
                    <a:cubicBezTo>
                      <a:pt x="17645" y="42618"/>
                      <a:pt x="17681" y="42601"/>
                      <a:pt x="17699" y="42565"/>
                    </a:cubicBezTo>
                    <a:cubicBezTo>
                      <a:pt x="17788" y="42386"/>
                      <a:pt x="17860" y="42207"/>
                      <a:pt x="17878" y="42010"/>
                    </a:cubicBezTo>
                    <a:close/>
                    <a:moveTo>
                      <a:pt x="11990" y="44837"/>
                    </a:moveTo>
                    <a:lnTo>
                      <a:pt x="11954" y="45142"/>
                    </a:lnTo>
                    <a:cubicBezTo>
                      <a:pt x="11865" y="45285"/>
                      <a:pt x="11758" y="45428"/>
                      <a:pt x="11614" y="45553"/>
                    </a:cubicBezTo>
                    <a:cubicBezTo>
                      <a:pt x="11704" y="45303"/>
                      <a:pt x="11829" y="45052"/>
                      <a:pt x="11990" y="44837"/>
                    </a:cubicBezTo>
                    <a:close/>
                    <a:moveTo>
                      <a:pt x="12259" y="40364"/>
                    </a:moveTo>
                    <a:lnTo>
                      <a:pt x="12259" y="40364"/>
                    </a:lnTo>
                    <a:cubicBezTo>
                      <a:pt x="12080" y="41563"/>
                      <a:pt x="11650" y="42726"/>
                      <a:pt x="11024" y="43764"/>
                    </a:cubicBezTo>
                    <a:cubicBezTo>
                      <a:pt x="10272" y="44981"/>
                      <a:pt x="9073" y="45840"/>
                      <a:pt x="8107" y="46895"/>
                    </a:cubicBezTo>
                    <a:cubicBezTo>
                      <a:pt x="9199" y="44605"/>
                      <a:pt x="11274" y="42708"/>
                      <a:pt x="12259" y="40364"/>
                    </a:cubicBezTo>
                    <a:close/>
                    <a:moveTo>
                      <a:pt x="12008" y="47110"/>
                    </a:moveTo>
                    <a:lnTo>
                      <a:pt x="12080" y="47128"/>
                    </a:lnTo>
                    <a:cubicBezTo>
                      <a:pt x="12205" y="47182"/>
                      <a:pt x="12312" y="47253"/>
                      <a:pt x="12384" y="47361"/>
                    </a:cubicBezTo>
                    <a:cubicBezTo>
                      <a:pt x="12473" y="47450"/>
                      <a:pt x="12545" y="47557"/>
                      <a:pt x="12581" y="47665"/>
                    </a:cubicBezTo>
                    <a:cubicBezTo>
                      <a:pt x="12491" y="47611"/>
                      <a:pt x="12384" y="47557"/>
                      <a:pt x="12294" y="47504"/>
                    </a:cubicBezTo>
                    <a:cubicBezTo>
                      <a:pt x="12259" y="47343"/>
                      <a:pt x="12151" y="47200"/>
                      <a:pt x="12008" y="47128"/>
                    </a:cubicBezTo>
                    <a:lnTo>
                      <a:pt x="12008" y="47110"/>
                    </a:lnTo>
                    <a:close/>
                    <a:moveTo>
                      <a:pt x="11579" y="47468"/>
                    </a:moveTo>
                    <a:cubicBezTo>
                      <a:pt x="11525" y="47647"/>
                      <a:pt x="11435" y="47808"/>
                      <a:pt x="11346" y="47969"/>
                    </a:cubicBezTo>
                    <a:lnTo>
                      <a:pt x="11310" y="47987"/>
                    </a:lnTo>
                    <a:cubicBezTo>
                      <a:pt x="11310" y="47951"/>
                      <a:pt x="11310" y="47897"/>
                      <a:pt x="11328" y="47844"/>
                    </a:cubicBezTo>
                    <a:cubicBezTo>
                      <a:pt x="11435" y="47736"/>
                      <a:pt x="11525" y="47611"/>
                      <a:pt x="11579" y="47468"/>
                    </a:cubicBezTo>
                    <a:close/>
                    <a:moveTo>
                      <a:pt x="10104" y="47823"/>
                    </a:moveTo>
                    <a:cubicBezTo>
                      <a:pt x="10309" y="47823"/>
                      <a:pt x="10517" y="47849"/>
                      <a:pt x="10738" y="47915"/>
                    </a:cubicBezTo>
                    <a:cubicBezTo>
                      <a:pt x="10201" y="48076"/>
                      <a:pt x="9682" y="48327"/>
                      <a:pt x="9216" y="48631"/>
                    </a:cubicBezTo>
                    <a:cubicBezTo>
                      <a:pt x="9216" y="48613"/>
                      <a:pt x="9199" y="48613"/>
                      <a:pt x="9181" y="48613"/>
                    </a:cubicBezTo>
                    <a:cubicBezTo>
                      <a:pt x="8930" y="48613"/>
                      <a:pt x="8680" y="48595"/>
                      <a:pt x="8447" y="48524"/>
                    </a:cubicBezTo>
                    <a:cubicBezTo>
                      <a:pt x="8395" y="48507"/>
                      <a:pt x="7748" y="48092"/>
                      <a:pt x="8001" y="48092"/>
                    </a:cubicBezTo>
                    <a:cubicBezTo>
                      <a:pt x="8011" y="48092"/>
                      <a:pt x="8022" y="48093"/>
                      <a:pt x="8035" y="48094"/>
                    </a:cubicBezTo>
                    <a:cubicBezTo>
                      <a:pt x="8079" y="48099"/>
                      <a:pt x="8123" y="48101"/>
                      <a:pt x="8168" y="48101"/>
                    </a:cubicBezTo>
                    <a:cubicBezTo>
                      <a:pt x="8291" y="48101"/>
                      <a:pt x="8419" y="48085"/>
                      <a:pt x="8536" y="48059"/>
                    </a:cubicBezTo>
                    <a:cubicBezTo>
                      <a:pt x="9111" y="47982"/>
                      <a:pt x="9595" y="47823"/>
                      <a:pt x="10104" y="47823"/>
                    </a:cubicBezTo>
                    <a:close/>
                    <a:moveTo>
                      <a:pt x="10988" y="48005"/>
                    </a:moveTo>
                    <a:cubicBezTo>
                      <a:pt x="11006" y="48041"/>
                      <a:pt x="11060" y="48059"/>
                      <a:pt x="11095" y="48059"/>
                    </a:cubicBezTo>
                    <a:lnTo>
                      <a:pt x="11095" y="48094"/>
                    </a:lnTo>
                    <a:cubicBezTo>
                      <a:pt x="10433" y="48488"/>
                      <a:pt x="9914" y="49114"/>
                      <a:pt x="9628" y="49848"/>
                    </a:cubicBezTo>
                    <a:cubicBezTo>
                      <a:pt x="9356" y="50136"/>
                      <a:pt x="8968" y="50193"/>
                      <a:pt x="8585" y="50193"/>
                    </a:cubicBezTo>
                    <a:cubicBezTo>
                      <a:pt x="8514" y="50193"/>
                      <a:pt x="8444" y="50191"/>
                      <a:pt x="8375" y="50188"/>
                    </a:cubicBezTo>
                    <a:lnTo>
                      <a:pt x="8375" y="50170"/>
                    </a:lnTo>
                    <a:cubicBezTo>
                      <a:pt x="8143" y="50170"/>
                      <a:pt x="8232" y="50134"/>
                      <a:pt x="8340" y="49955"/>
                    </a:cubicBezTo>
                    <a:cubicBezTo>
                      <a:pt x="8447" y="49776"/>
                      <a:pt x="8554" y="49544"/>
                      <a:pt x="8697" y="49347"/>
                    </a:cubicBezTo>
                    <a:cubicBezTo>
                      <a:pt x="9199" y="48595"/>
                      <a:pt x="10147" y="48327"/>
                      <a:pt x="10952" y="48005"/>
                    </a:cubicBezTo>
                    <a:close/>
                    <a:moveTo>
                      <a:pt x="12366" y="47647"/>
                    </a:moveTo>
                    <a:cubicBezTo>
                      <a:pt x="12455" y="47719"/>
                      <a:pt x="12563" y="47790"/>
                      <a:pt x="12652" y="47862"/>
                    </a:cubicBezTo>
                    <a:cubicBezTo>
                      <a:pt x="12670" y="47915"/>
                      <a:pt x="12670" y="47987"/>
                      <a:pt x="12670" y="48059"/>
                    </a:cubicBezTo>
                    <a:cubicBezTo>
                      <a:pt x="12679" y="48085"/>
                      <a:pt x="12702" y="48099"/>
                      <a:pt x="12722" y="48099"/>
                    </a:cubicBezTo>
                    <a:cubicBezTo>
                      <a:pt x="12742" y="48099"/>
                      <a:pt x="12760" y="48085"/>
                      <a:pt x="12760" y="48059"/>
                    </a:cubicBezTo>
                    <a:lnTo>
                      <a:pt x="12760" y="47933"/>
                    </a:lnTo>
                    <a:cubicBezTo>
                      <a:pt x="13010" y="48076"/>
                      <a:pt x="13261" y="48237"/>
                      <a:pt x="13475" y="48434"/>
                    </a:cubicBezTo>
                    <a:cubicBezTo>
                      <a:pt x="13833" y="48739"/>
                      <a:pt x="13977" y="49222"/>
                      <a:pt x="14084" y="49651"/>
                    </a:cubicBezTo>
                    <a:cubicBezTo>
                      <a:pt x="14120" y="49776"/>
                      <a:pt x="14226" y="50398"/>
                      <a:pt x="14333" y="50456"/>
                    </a:cubicBezTo>
                    <a:lnTo>
                      <a:pt x="14333" y="50456"/>
                    </a:lnTo>
                    <a:cubicBezTo>
                      <a:pt x="13851" y="50205"/>
                      <a:pt x="13422" y="49848"/>
                      <a:pt x="13064" y="49436"/>
                    </a:cubicBezTo>
                    <a:cubicBezTo>
                      <a:pt x="13028" y="49383"/>
                      <a:pt x="12992" y="49347"/>
                      <a:pt x="12957" y="49293"/>
                    </a:cubicBezTo>
                    <a:cubicBezTo>
                      <a:pt x="12903" y="49240"/>
                      <a:pt x="12885" y="49204"/>
                      <a:pt x="12867" y="49150"/>
                    </a:cubicBezTo>
                    <a:cubicBezTo>
                      <a:pt x="12670" y="48810"/>
                      <a:pt x="12509" y="48452"/>
                      <a:pt x="12420" y="48059"/>
                    </a:cubicBezTo>
                    <a:cubicBezTo>
                      <a:pt x="12438" y="48041"/>
                      <a:pt x="12455" y="48023"/>
                      <a:pt x="12455" y="47987"/>
                    </a:cubicBezTo>
                    <a:cubicBezTo>
                      <a:pt x="12420" y="47897"/>
                      <a:pt x="12402" y="47772"/>
                      <a:pt x="12366" y="47647"/>
                    </a:cubicBezTo>
                    <a:close/>
                    <a:moveTo>
                      <a:pt x="11095" y="48309"/>
                    </a:moveTo>
                    <a:lnTo>
                      <a:pt x="11095" y="48309"/>
                    </a:lnTo>
                    <a:cubicBezTo>
                      <a:pt x="10666" y="48667"/>
                      <a:pt x="10308" y="49079"/>
                      <a:pt x="10004" y="49544"/>
                    </a:cubicBezTo>
                    <a:cubicBezTo>
                      <a:pt x="9861" y="49794"/>
                      <a:pt x="9771" y="50063"/>
                      <a:pt x="9753" y="50349"/>
                    </a:cubicBezTo>
                    <a:cubicBezTo>
                      <a:pt x="9735" y="50546"/>
                      <a:pt x="9717" y="50761"/>
                      <a:pt x="9682" y="50958"/>
                    </a:cubicBezTo>
                    <a:cubicBezTo>
                      <a:pt x="9675" y="50961"/>
                      <a:pt x="9668" y="50962"/>
                      <a:pt x="9662" y="50962"/>
                    </a:cubicBezTo>
                    <a:cubicBezTo>
                      <a:pt x="9533" y="50962"/>
                      <a:pt x="9665" y="50257"/>
                      <a:pt x="9682" y="50206"/>
                    </a:cubicBezTo>
                    <a:cubicBezTo>
                      <a:pt x="9771" y="49884"/>
                      <a:pt x="9914" y="49580"/>
                      <a:pt x="10111" y="49311"/>
                    </a:cubicBezTo>
                    <a:cubicBezTo>
                      <a:pt x="10362" y="48900"/>
                      <a:pt x="10702" y="48560"/>
                      <a:pt x="11095" y="48309"/>
                    </a:cubicBezTo>
                    <a:close/>
                    <a:moveTo>
                      <a:pt x="11525" y="48148"/>
                    </a:moveTo>
                    <a:lnTo>
                      <a:pt x="11525" y="48148"/>
                    </a:lnTo>
                    <a:cubicBezTo>
                      <a:pt x="11203" y="48703"/>
                      <a:pt x="10970" y="49329"/>
                      <a:pt x="10845" y="49955"/>
                    </a:cubicBezTo>
                    <a:lnTo>
                      <a:pt x="10863" y="49955"/>
                    </a:lnTo>
                    <a:cubicBezTo>
                      <a:pt x="10827" y="50152"/>
                      <a:pt x="10827" y="50349"/>
                      <a:pt x="10845" y="50564"/>
                    </a:cubicBezTo>
                    <a:cubicBezTo>
                      <a:pt x="10630" y="50904"/>
                      <a:pt x="10469" y="51262"/>
                      <a:pt x="10058" y="51423"/>
                    </a:cubicBezTo>
                    <a:cubicBezTo>
                      <a:pt x="9997" y="51450"/>
                      <a:pt x="9948" y="51462"/>
                      <a:pt x="9910" y="51462"/>
                    </a:cubicBezTo>
                    <a:cubicBezTo>
                      <a:pt x="9642" y="51462"/>
                      <a:pt x="9863" y="50884"/>
                      <a:pt x="9879" y="50743"/>
                    </a:cubicBezTo>
                    <a:cubicBezTo>
                      <a:pt x="9932" y="50152"/>
                      <a:pt x="10147" y="49580"/>
                      <a:pt x="10523" y="49114"/>
                    </a:cubicBezTo>
                    <a:cubicBezTo>
                      <a:pt x="10755" y="48846"/>
                      <a:pt x="11006" y="48595"/>
                      <a:pt x="11274" y="48381"/>
                    </a:cubicBezTo>
                    <a:cubicBezTo>
                      <a:pt x="11364" y="48291"/>
                      <a:pt x="11435" y="48220"/>
                      <a:pt x="11525" y="48148"/>
                    </a:cubicBezTo>
                    <a:close/>
                    <a:moveTo>
                      <a:pt x="12026" y="48255"/>
                    </a:moveTo>
                    <a:lnTo>
                      <a:pt x="12026" y="48255"/>
                    </a:lnTo>
                    <a:cubicBezTo>
                      <a:pt x="12080" y="48416"/>
                      <a:pt x="12151" y="48542"/>
                      <a:pt x="12241" y="48667"/>
                    </a:cubicBezTo>
                    <a:cubicBezTo>
                      <a:pt x="12256" y="48677"/>
                      <a:pt x="12272" y="48681"/>
                      <a:pt x="12288" y="48681"/>
                    </a:cubicBezTo>
                    <a:cubicBezTo>
                      <a:pt x="12329" y="48681"/>
                      <a:pt x="12366" y="48652"/>
                      <a:pt x="12366" y="48613"/>
                    </a:cubicBezTo>
                    <a:lnTo>
                      <a:pt x="12366" y="48524"/>
                    </a:lnTo>
                    <a:cubicBezTo>
                      <a:pt x="12509" y="48918"/>
                      <a:pt x="12724" y="49275"/>
                      <a:pt x="12992" y="49580"/>
                    </a:cubicBezTo>
                    <a:cubicBezTo>
                      <a:pt x="13118" y="49866"/>
                      <a:pt x="13189" y="50170"/>
                      <a:pt x="13207" y="50474"/>
                    </a:cubicBezTo>
                    <a:lnTo>
                      <a:pt x="13225" y="50492"/>
                    </a:lnTo>
                    <a:cubicBezTo>
                      <a:pt x="13243" y="50743"/>
                      <a:pt x="13225" y="51011"/>
                      <a:pt x="13171" y="51262"/>
                    </a:cubicBezTo>
                    <a:cubicBezTo>
                      <a:pt x="13125" y="51513"/>
                      <a:pt x="13088" y="51638"/>
                      <a:pt x="13016" y="51638"/>
                    </a:cubicBezTo>
                    <a:cubicBezTo>
                      <a:pt x="12949" y="51638"/>
                      <a:pt x="12852" y="51531"/>
                      <a:pt x="12688" y="51315"/>
                    </a:cubicBezTo>
                    <a:cubicBezTo>
                      <a:pt x="11990" y="50403"/>
                      <a:pt x="11901" y="49365"/>
                      <a:pt x="12026" y="48255"/>
                    </a:cubicBezTo>
                    <a:close/>
                    <a:moveTo>
                      <a:pt x="11865" y="47754"/>
                    </a:moveTo>
                    <a:cubicBezTo>
                      <a:pt x="11901" y="47897"/>
                      <a:pt x="11936" y="48041"/>
                      <a:pt x="11972" y="48184"/>
                    </a:cubicBezTo>
                    <a:cubicBezTo>
                      <a:pt x="11967" y="48179"/>
                      <a:pt x="11960" y="48177"/>
                      <a:pt x="11952" y="48177"/>
                    </a:cubicBezTo>
                    <a:cubicBezTo>
                      <a:pt x="11929" y="48177"/>
                      <a:pt x="11901" y="48193"/>
                      <a:pt x="11901" y="48220"/>
                    </a:cubicBezTo>
                    <a:cubicBezTo>
                      <a:pt x="11686" y="48882"/>
                      <a:pt x="11704" y="49580"/>
                      <a:pt x="11936" y="50224"/>
                    </a:cubicBezTo>
                    <a:cubicBezTo>
                      <a:pt x="11936" y="50510"/>
                      <a:pt x="11883" y="50796"/>
                      <a:pt x="11829" y="51083"/>
                    </a:cubicBezTo>
                    <a:cubicBezTo>
                      <a:pt x="11829" y="51113"/>
                      <a:pt x="11420" y="51763"/>
                      <a:pt x="11262" y="51763"/>
                    </a:cubicBezTo>
                    <a:cubicBezTo>
                      <a:pt x="11230" y="51763"/>
                      <a:pt x="11209" y="51736"/>
                      <a:pt x="11203" y="51673"/>
                    </a:cubicBezTo>
                    <a:cubicBezTo>
                      <a:pt x="11167" y="51512"/>
                      <a:pt x="11131" y="51351"/>
                      <a:pt x="11095" y="51190"/>
                    </a:cubicBezTo>
                    <a:cubicBezTo>
                      <a:pt x="10845" y="50134"/>
                      <a:pt x="11185" y="49293"/>
                      <a:pt x="11561" y="48381"/>
                    </a:cubicBezTo>
                    <a:lnTo>
                      <a:pt x="11561" y="48416"/>
                    </a:lnTo>
                    <a:cubicBezTo>
                      <a:pt x="11570" y="48470"/>
                      <a:pt x="11610" y="48497"/>
                      <a:pt x="11650" y="48497"/>
                    </a:cubicBezTo>
                    <a:cubicBezTo>
                      <a:pt x="11690" y="48497"/>
                      <a:pt x="11731" y="48470"/>
                      <a:pt x="11740" y="48416"/>
                    </a:cubicBezTo>
                    <a:cubicBezTo>
                      <a:pt x="11793" y="48202"/>
                      <a:pt x="11829" y="47969"/>
                      <a:pt x="11865" y="47754"/>
                    </a:cubicBezTo>
                    <a:close/>
                    <a:moveTo>
                      <a:pt x="11117" y="0"/>
                    </a:moveTo>
                    <a:cubicBezTo>
                      <a:pt x="11093" y="0"/>
                      <a:pt x="11067" y="15"/>
                      <a:pt x="11060" y="46"/>
                    </a:cubicBezTo>
                    <a:cubicBezTo>
                      <a:pt x="10487" y="1442"/>
                      <a:pt x="10093" y="2909"/>
                      <a:pt x="9896" y="4412"/>
                    </a:cubicBezTo>
                    <a:cubicBezTo>
                      <a:pt x="9288" y="4913"/>
                      <a:pt x="8680" y="5880"/>
                      <a:pt x="8787" y="6649"/>
                    </a:cubicBezTo>
                    <a:cubicBezTo>
                      <a:pt x="8787" y="6691"/>
                      <a:pt x="8830" y="6732"/>
                      <a:pt x="8874" y="6732"/>
                    </a:cubicBezTo>
                    <a:cubicBezTo>
                      <a:pt x="8887" y="6732"/>
                      <a:pt x="8900" y="6729"/>
                      <a:pt x="8912" y="6721"/>
                    </a:cubicBezTo>
                    <a:cubicBezTo>
                      <a:pt x="9395" y="6399"/>
                      <a:pt x="9539" y="5862"/>
                      <a:pt x="9771" y="5379"/>
                    </a:cubicBezTo>
                    <a:lnTo>
                      <a:pt x="9771" y="5379"/>
                    </a:lnTo>
                    <a:cubicBezTo>
                      <a:pt x="9646" y="6667"/>
                      <a:pt x="9610" y="7973"/>
                      <a:pt x="9664" y="9280"/>
                    </a:cubicBezTo>
                    <a:cubicBezTo>
                      <a:pt x="9216" y="9799"/>
                      <a:pt x="9073" y="10532"/>
                      <a:pt x="8966" y="11177"/>
                    </a:cubicBezTo>
                    <a:cubicBezTo>
                      <a:pt x="8951" y="11220"/>
                      <a:pt x="8996" y="11276"/>
                      <a:pt x="9042" y="11276"/>
                    </a:cubicBezTo>
                    <a:cubicBezTo>
                      <a:pt x="9053" y="11276"/>
                      <a:pt x="9063" y="11273"/>
                      <a:pt x="9073" y="11266"/>
                    </a:cubicBezTo>
                    <a:cubicBezTo>
                      <a:pt x="9342" y="10962"/>
                      <a:pt x="9556" y="10622"/>
                      <a:pt x="9717" y="10246"/>
                    </a:cubicBezTo>
                    <a:cubicBezTo>
                      <a:pt x="9717" y="10336"/>
                      <a:pt x="9717" y="10443"/>
                      <a:pt x="9735" y="10532"/>
                    </a:cubicBezTo>
                    <a:cubicBezTo>
                      <a:pt x="9628" y="11749"/>
                      <a:pt x="9485" y="12966"/>
                      <a:pt x="9306" y="14165"/>
                    </a:cubicBezTo>
                    <a:cubicBezTo>
                      <a:pt x="8447" y="15114"/>
                      <a:pt x="7749" y="16223"/>
                      <a:pt x="7015" y="17279"/>
                    </a:cubicBezTo>
                    <a:cubicBezTo>
                      <a:pt x="5960" y="18800"/>
                      <a:pt x="4922" y="20285"/>
                      <a:pt x="4152" y="21967"/>
                    </a:cubicBezTo>
                    <a:cubicBezTo>
                      <a:pt x="4120" y="22031"/>
                      <a:pt x="4160" y="22096"/>
                      <a:pt x="4220" y="22096"/>
                    </a:cubicBezTo>
                    <a:cubicBezTo>
                      <a:pt x="4227" y="22096"/>
                      <a:pt x="4234" y="22095"/>
                      <a:pt x="4242" y="22093"/>
                    </a:cubicBezTo>
                    <a:cubicBezTo>
                      <a:pt x="6353" y="21502"/>
                      <a:pt x="7856" y="19731"/>
                      <a:pt x="8697" y="17726"/>
                    </a:cubicBezTo>
                    <a:lnTo>
                      <a:pt x="8697" y="17726"/>
                    </a:lnTo>
                    <a:cubicBezTo>
                      <a:pt x="8519" y="18621"/>
                      <a:pt x="8322" y="19498"/>
                      <a:pt x="8107" y="20375"/>
                    </a:cubicBezTo>
                    <a:lnTo>
                      <a:pt x="8107" y="20357"/>
                    </a:lnTo>
                    <a:cubicBezTo>
                      <a:pt x="8098" y="20339"/>
                      <a:pt x="8085" y="20330"/>
                      <a:pt x="8071" y="20330"/>
                    </a:cubicBezTo>
                    <a:cubicBezTo>
                      <a:pt x="8058" y="20330"/>
                      <a:pt x="8044" y="20339"/>
                      <a:pt x="8035" y="20357"/>
                    </a:cubicBezTo>
                    <a:cubicBezTo>
                      <a:pt x="8000" y="20536"/>
                      <a:pt x="7982" y="20715"/>
                      <a:pt x="7982" y="20894"/>
                    </a:cubicBezTo>
                    <a:cubicBezTo>
                      <a:pt x="7856" y="21395"/>
                      <a:pt x="7731" y="21914"/>
                      <a:pt x="7588" y="22433"/>
                    </a:cubicBezTo>
                    <a:cubicBezTo>
                      <a:pt x="7123" y="22647"/>
                      <a:pt x="6747" y="23041"/>
                      <a:pt x="6532" y="23506"/>
                    </a:cubicBezTo>
                    <a:cubicBezTo>
                      <a:pt x="6500" y="23554"/>
                      <a:pt x="6540" y="23617"/>
                      <a:pt x="6587" y="23617"/>
                    </a:cubicBezTo>
                    <a:cubicBezTo>
                      <a:pt x="6592" y="23617"/>
                      <a:pt x="6598" y="23616"/>
                      <a:pt x="6604" y="23614"/>
                    </a:cubicBezTo>
                    <a:cubicBezTo>
                      <a:pt x="6926" y="23524"/>
                      <a:pt x="7194" y="23363"/>
                      <a:pt x="7409" y="23113"/>
                    </a:cubicBezTo>
                    <a:lnTo>
                      <a:pt x="7409" y="23113"/>
                    </a:lnTo>
                    <a:cubicBezTo>
                      <a:pt x="7302" y="23471"/>
                      <a:pt x="7212" y="23829"/>
                      <a:pt x="7105" y="24186"/>
                    </a:cubicBezTo>
                    <a:cubicBezTo>
                      <a:pt x="6854" y="24365"/>
                      <a:pt x="6604" y="24562"/>
                      <a:pt x="6389" y="24759"/>
                    </a:cubicBezTo>
                    <a:cubicBezTo>
                      <a:pt x="6407" y="24723"/>
                      <a:pt x="6443" y="24688"/>
                      <a:pt x="6461" y="24652"/>
                    </a:cubicBezTo>
                    <a:cubicBezTo>
                      <a:pt x="6475" y="24623"/>
                      <a:pt x="6454" y="24593"/>
                      <a:pt x="6426" y="24593"/>
                    </a:cubicBezTo>
                    <a:cubicBezTo>
                      <a:pt x="6420" y="24593"/>
                      <a:pt x="6413" y="24595"/>
                      <a:pt x="6407" y="24598"/>
                    </a:cubicBezTo>
                    <a:cubicBezTo>
                      <a:pt x="6335" y="24652"/>
                      <a:pt x="6264" y="24723"/>
                      <a:pt x="6210" y="24777"/>
                    </a:cubicBezTo>
                    <a:cubicBezTo>
                      <a:pt x="6199" y="24777"/>
                      <a:pt x="6188" y="24777"/>
                      <a:pt x="6177" y="24777"/>
                    </a:cubicBezTo>
                    <a:cubicBezTo>
                      <a:pt x="5485" y="24777"/>
                      <a:pt x="4646" y="25320"/>
                      <a:pt x="4206" y="25672"/>
                    </a:cubicBezTo>
                    <a:cubicBezTo>
                      <a:pt x="4152" y="25725"/>
                      <a:pt x="4188" y="25815"/>
                      <a:pt x="4259" y="25815"/>
                    </a:cubicBezTo>
                    <a:cubicBezTo>
                      <a:pt x="4707" y="25779"/>
                      <a:pt x="5136" y="25690"/>
                      <a:pt x="5566" y="25529"/>
                    </a:cubicBezTo>
                    <a:lnTo>
                      <a:pt x="5566" y="25529"/>
                    </a:lnTo>
                    <a:cubicBezTo>
                      <a:pt x="5029" y="25958"/>
                      <a:pt x="4582" y="26459"/>
                      <a:pt x="4242" y="27050"/>
                    </a:cubicBezTo>
                    <a:cubicBezTo>
                      <a:pt x="4206" y="27103"/>
                      <a:pt x="4242" y="27157"/>
                      <a:pt x="4295" y="27157"/>
                    </a:cubicBezTo>
                    <a:cubicBezTo>
                      <a:pt x="4868" y="27157"/>
                      <a:pt x="5405" y="26907"/>
                      <a:pt x="5763" y="26459"/>
                    </a:cubicBezTo>
                    <a:lnTo>
                      <a:pt x="5763" y="26459"/>
                    </a:lnTo>
                    <a:cubicBezTo>
                      <a:pt x="5566" y="27032"/>
                      <a:pt x="5620" y="27658"/>
                      <a:pt x="5888" y="28177"/>
                    </a:cubicBezTo>
                    <a:cubicBezTo>
                      <a:pt x="5898" y="28207"/>
                      <a:pt x="5918" y="28220"/>
                      <a:pt x="5941" y="28220"/>
                    </a:cubicBezTo>
                    <a:cubicBezTo>
                      <a:pt x="5960" y="28220"/>
                      <a:pt x="5979" y="28211"/>
                      <a:pt x="5995" y="28195"/>
                    </a:cubicBezTo>
                    <a:cubicBezTo>
                      <a:pt x="6371" y="27837"/>
                      <a:pt x="6657" y="27390"/>
                      <a:pt x="6801" y="26907"/>
                    </a:cubicBezTo>
                    <a:cubicBezTo>
                      <a:pt x="6854" y="27175"/>
                      <a:pt x="6980" y="27425"/>
                      <a:pt x="7141" y="27640"/>
                    </a:cubicBezTo>
                    <a:cubicBezTo>
                      <a:pt x="7235" y="27762"/>
                      <a:pt x="7636" y="28139"/>
                      <a:pt x="7904" y="28139"/>
                    </a:cubicBezTo>
                    <a:cubicBezTo>
                      <a:pt x="7990" y="28139"/>
                      <a:pt x="8063" y="28099"/>
                      <a:pt x="8107" y="27998"/>
                    </a:cubicBezTo>
                    <a:cubicBezTo>
                      <a:pt x="8357" y="27479"/>
                      <a:pt x="8161" y="26871"/>
                      <a:pt x="7964" y="26352"/>
                    </a:cubicBezTo>
                    <a:lnTo>
                      <a:pt x="7964" y="26352"/>
                    </a:lnTo>
                    <a:cubicBezTo>
                      <a:pt x="8191" y="26536"/>
                      <a:pt x="8463" y="26642"/>
                      <a:pt x="8745" y="26642"/>
                    </a:cubicBezTo>
                    <a:cubicBezTo>
                      <a:pt x="8818" y="26642"/>
                      <a:pt x="8892" y="26635"/>
                      <a:pt x="8966" y="26620"/>
                    </a:cubicBezTo>
                    <a:cubicBezTo>
                      <a:pt x="9002" y="26602"/>
                      <a:pt x="9037" y="26584"/>
                      <a:pt x="9037" y="26549"/>
                    </a:cubicBezTo>
                    <a:cubicBezTo>
                      <a:pt x="9037" y="25708"/>
                      <a:pt x="8232" y="24831"/>
                      <a:pt x="7373" y="24795"/>
                    </a:cubicBezTo>
                    <a:cubicBezTo>
                      <a:pt x="7320" y="24634"/>
                      <a:pt x="7266" y="24491"/>
                      <a:pt x="7212" y="24330"/>
                    </a:cubicBezTo>
                    <a:cubicBezTo>
                      <a:pt x="7212" y="24330"/>
                      <a:pt x="7194" y="24312"/>
                      <a:pt x="7194" y="24312"/>
                    </a:cubicBezTo>
                    <a:cubicBezTo>
                      <a:pt x="7194" y="24312"/>
                      <a:pt x="7194" y="24294"/>
                      <a:pt x="7194" y="24294"/>
                    </a:cubicBezTo>
                    <a:cubicBezTo>
                      <a:pt x="7194" y="24276"/>
                      <a:pt x="7194" y="24258"/>
                      <a:pt x="7194" y="24240"/>
                    </a:cubicBezTo>
                    <a:cubicBezTo>
                      <a:pt x="7355" y="23757"/>
                      <a:pt x="7498" y="23256"/>
                      <a:pt x="7660" y="22773"/>
                    </a:cubicBezTo>
                    <a:cubicBezTo>
                      <a:pt x="7660" y="22755"/>
                      <a:pt x="7660" y="22737"/>
                      <a:pt x="7660" y="22737"/>
                    </a:cubicBezTo>
                    <a:lnTo>
                      <a:pt x="7713" y="22540"/>
                    </a:lnTo>
                    <a:cubicBezTo>
                      <a:pt x="7785" y="22486"/>
                      <a:pt x="7839" y="22451"/>
                      <a:pt x="7910" y="22397"/>
                    </a:cubicBezTo>
                    <a:cubicBezTo>
                      <a:pt x="7982" y="22343"/>
                      <a:pt x="7910" y="22307"/>
                      <a:pt x="7856" y="22307"/>
                    </a:cubicBezTo>
                    <a:cubicBezTo>
                      <a:pt x="7821" y="22325"/>
                      <a:pt x="7803" y="22325"/>
                      <a:pt x="7767" y="22343"/>
                    </a:cubicBezTo>
                    <a:cubicBezTo>
                      <a:pt x="7856" y="22057"/>
                      <a:pt x="7946" y="21753"/>
                      <a:pt x="8035" y="21466"/>
                    </a:cubicBezTo>
                    <a:cubicBezTo>
                      <a:pt x="8089" y="21771"/>
                      <a:pt x="8232" y="22039"/>
                      <a:pt x="8429" y="22272"/>
                    </a:cubicBezTo>
                    <a:cubicBezTo>
                      <a:pt x="8443" y="22285"/>
                      <a:pt x="8459" y="22291"/>
                      <a:pt x="8475" y="22291"/>
                    </a:cubicBezTo>
                    <a:cubicBezTo>
                      <a:pt x="8501" y="22291"/>
                      <a:pt x="8525" y="22276"/>
                      <a:pt x="8536" y="22254"/>
                    </a:cubicBezTo>
                    <a:cubicBezTo>
                      <a:pt x="8626" y="21806"/>
                      <a:pt x="8447" y="21234"/>
                      <a:pt x="8214" y="20804"/>
                    </a:cubicBezTo>
                    <a:cubicBezTo>
                      <a:pt x="8375" y="20250"/>
                      <a:pt x="8519" y="19695"/>
                      <a:pt x="8662" y="19140"/>
                    </a:cubicBezTo>
                    <a:cubicBezTo>
                      <a:pt x="8662" y="19552"/>
                      <a:pt x="8787" y="19945"/>
                      <a:pt x="9002" y="20285"/>
                    </a:cubicBezTo>
                    <a:cubicBezTo>
                      <a:pt x="9020" y="20303"/>
                      <a:pt x="9042" y="20312"/>
                      <a:pt x="9062" y="20312"/>
                    </a:cubicBezTo>
                    <a:cubicBezTo>
                      <a:pt x="9082" y="20312"/>
                      <a:pt x="9100" y="20303"/>
                      <a:pt x="9109" y="20285"/>
                    </a:cubicBezTo>
                    <a:cubicBezTo>
                      <a:pt x="9342" y="19802"/>
                      <a:pt x="9109" y="19086"/>
                      <a:pt x="8787" y="18693"/>
                    </a:cubicBezTo>
                    <a:lnTo>
                      <a:pt x="8787" y="18657"/>
                    </a:lnTo>
                    <a:cubicBezTo>
                      <a:pt x="9127" y="17243"/>
                      <a:pt x="9413" y="15812"/>
                      <a:pt x="9610" y="14380"/>
                    </a:cubicBezTo>
                    <a:cubicBezTo>
                      <a:pt x="9717" y="14112"/>
                      <a:pt x="9861" y="13843"/>
                      <a:pt x="10004" y="13593"/>
                    </a:cubicBezTo>
                    <a:cubicBezTo>
                      <a:pt x="10016" y="13555"/>
                      <a:pt x="9984" y="13517"/>
                      <a:pt x="9946" y="13517"/>
                    </a:cubicBezTo>
                    <a:cubicBezTo>
                      <a:pt x="9929" y="13517"/>
                      <a:pt x="9912" y="13523"/>
                      <a:pt x="9896" y="13539"/>
                    </a:cubicBezTo>
                    <a:cubicBezTo>
                      <a:pt x="9879" y="13593"/>
                      <a:pt x="9843" y="13646"/>
                      <a:pt x="9825" y="13700"/>
                    </a:cubicBezTo>
                    <a:cubicBezTo>
                      <a:pt x="9816" y="13682"/>
                      <a:pt x="9802" y="13673"/>
                      <a:pt x="9787" y="13673"/>
                    </a:cubicBezTo>
                    <a:cubicBezTo>
                      <a:pt x="9771" y="13673"/>
                      <a:pt x="9753" y="13682"/>
                      <a:pt x="9735" y="13700"/>
                    </a:cubicBezTo>
                    <a:lnTo>
                      <a:pt x="9700" y="13736"/>
                    </a:lnTo>
                    <a:cubicBezTo>
                      <a:pt x="9771" y="13217"/>
                      <a:pt x="9825" y="12716"/>
                      <a:pt x="9861" y="12215"/>
                    </a:cubicBezTo>
                    <a:cubicBezTo>
                      <a:pt x="10058" y="14022"/>
                      <a:pt x="10344" y="15829"/>
                      <a:pt x="10630" y="17619"/>
                    </a:cubicBezTo>
                    <a:cubicBezTo>
                      <a:pt x="10630" y="17619"/>
                      <a:pt x="10612" y="17637"/>
                      <a:pt x="10612" y="17637"/>
                    </a:cubicBezTo>
                    <a:cubicBezTo>
                      <a:pt x="10236" y="18174"/>
                      <a:pt x="9986" y="18979"/>
                      <a:pt x="10219" y="19587"/>
                    </a:cubicBezTo>
                    <a:cubicBezTo>
                      <a:pt x="10230" y="19622"/>
                      <a:pt x="10265" y="19650"/>
                      <a:pt x="10297" y="19650"/>
                    </a:cubicBezTo>
                    <a:cubicBezTo>
                      <a:pt x="10315" y="19650"/>
                      <a:pt x="10331" y="19642"/>
                      <a:pt x="10344" y="19623"/>
                    </a:cubicBezTo>
                    <a:cubicBezTo>
                      <a:pt x="10576" y="19355"/>
                      <a:pt x="10720" y="19033"/>
                      <a:pt x="10791" y="18675"/>
                    </a:cubicBezTo>
                    <a:cubicBezTo>
                      <a:pt x="11006" y="19981"/>
                      <a:pt x="11221" y="21252"/>
                      <a:pt x="11382" y="22504"/>
                    </a:cubicBezTo>
                    <a:lnTo>
                      <a:pt x="11668" y="24562"/>
                    </a:lnTo>
                    <a:cubicBezTo>
                      <a:pt x="11328" y="24974"/>
                      <a:pt x="11167" y="25511"/>
                      <a:pt x="11185" y="26048"/>
                    </a:cubicBezTo>
                    <a:cubicBezTo>
                      <a:pt x="11185" y="26086"/>
                      <a:pt x="11230" y="26123"/>
                      <a:pt x="11268" y="26123"/>
                    </a:cubicBezTo>
                    <a:cubicBezTo>
                      <a:pt x="11285" y="26123"/>
                      <a:pt x="11300" y="26117"/>
                      <a:pt x="11310" y="26101"/>
                    </a:cubicBezTo>
                    <a:cubicBezTo>
                      <a:pt x="11525" y="25869"/>
                      <a:pt x="11668" y="25600"/>
                      <a:pt x="11758" y="25314"/>
                    </a:cubicBezTo>
                    <a:cubicBezTo>
                      <a:pt x="11883" y="26191"/>
                      <a:pt x="11990" y="27050"/>
                      <a:pt x="12098" y="27927"/>
                    </a:cubicBezTo>
                    <a:cubicBezTo>
                      <a:pt x="11793" y="28517"/>
                      <a:pt x="11435" y="29090"/>
                      <a:pt x="11024" y="29644"/>
                    </a:cubicBezTo>
                    <a:cubicBezTo>
                      <a:pt x="11015" y="29636"/>
                      <a:pt x="11006" y="29631"/>
                      <a:pt x="10997" y="29631"/>
                    </a:cubicBezTo>
                    <a:cubicBezTo>
                      <a:pt x="10988" y="29631"/>
                      <a:pt x="10979" y="29636"/>
                      <a:pt x="10970" y="29644"/>
                    </a:cubicBezTo>
                    <a:cubicBezTo>
                      <a:pt x="10785" y="29744"/>
                      <a:pt x="10577" y="29799"/>
                      <a:pt x="10374" y="29799"/>
                    </a:cubicBezTo>
                    <a:cubicBezTo>
                      <a:pt x="10322" y="29799"/>
                      <a:pt x="10270" y="29795"/>
                      <a:pt x="10219" y="29788"/>
                    </a:cubicBezTo>
                    <a:cubicBezTo>
                      <a:pt x="10290" y="29680"/>
                      <a:pt x="10398" y="29591"/>
                      <a:pt x="10523" y="29519"/>
                    </a:cubicBezTo>
                    <a:cubicBezTo>
                      <a:pt x="10702" y="29430"/>
                      <a:pt x="10899" y="29394"/>
                      <a:pt x="11095" y="29394"/>
                    </a:cubicBezTo>
                    <a:cubicBezTo>
                      <a:pt x="11149" y="29394"/>
                      <a:pt x="11185" y="29322"/>
                      <a:pt x="11113" y="29287"/>
                    </a:cubicBezTo>
                    <a:cubicBezTo>
                      <a:pt x="11037" y="29250"/>
                      <a:pt x="10958" y="29234"/>
                      <a:pt x="10878" y="29234"/>
                    </a:cubicBezTo>
                    <a:cubicBezTo>
                      <a:pt x="10531" y="29234"/>
                      <a:pt x="10179" y="29543"/>
                      <a:pt x="10004" y="29806"/>
                    </a:cubicBezTo>
                    <a:cubicBezTo>
                      <a:pt x="9986" y="29841"/>
                      <a:pt x="10004" y="29895"/>
                      <a:pt x="10040" y="29913"/>
                    </a:cubicBezTo>
                    <a:cubicBezTo>
                      <a:pt x="10138" y="29937"/>
                      <a:pt x="10238" y="29949"/>
                      <a:pt x="10338" y="29949"/>
                    </a:cubicBezTo>
                    <a:cubicBezTo>
                      <a:pt x="10528" y="29949"/>
                      <a:pt x="10716" y="29906"/>
                      <a:pt x="10881" y="29823"/>
                    </a:cubicBezTo>
                    <a:lnTo>
                      <a:pt x="10881" y="29823"/>
                    </a:lnTo>
                    <a:cubicBezTo>
                      <a:pt x="10576" y="30217"/>
                      <a:pt x="10254" y="30611"/>
                      <a:pt x="9896" y="30969"/>
                    </a:cubicBezTo>
                    <a:cubicBezTo>
                      <a:pt x="9682" y="31183"/>
                      <a:pt x="9485" y="31380"/>
                      <a:pt x="9270" y="31595"/>
                    </a:cubicBezTo>
                    <a:cubicBezTo>
                      <a:pt x="8787" y="31828"/>
                      <a:pt x="8304" y="32025"/>
                      <a:pt x="7803" y="32203"/>
                    </a:cubicBezTo>
                    <a:cubicBezTo>
                      <a:pt x="6693" y="32651"/>
                      <a:pt x="5548" y="32937"/>
                      <a:pt x="4349" y="33062"/>
                    </a:cubicBezTo>
                    <a:cubicBezTo>
                      <a:pt x="4295" y="33062"/>
                      <a:pt x="4295" y="33152"/>
                      <a:pt x="4349" y="33152"/>
                    </a:cubicBezTo>
                    <a:cubicBezTo>
                      <a:pt x="4395" y="33153"/>
                      <a:pt x="4442" y="33154"/>
                      <a:pt x="4488" y="33154"/>
                    </a:cubicBezTo>
                    <a:cubicBezTo>
                      <a:pt x="5757" y="33154"/>
                      <a:pt x="6914" y="32688"/>
                      <a:pt x="8071" y="32221"/>
                    </a:cubicBezTo>
                    <a:cubicBezTo>
                      <a:pt x="8274" y="32145"/>
                      <a:pt x="8494" y="32070"/>
                      <a:pt x="8707" y="31981"/>
                    </a:cubicBezTo>
                    <a:lnTo>
                      <a:pt x="8707" y="31981"/>
                    </a:lnTo>
                    <a:cubicBezTo>
                      <a:pt x="8140" y="32272"/>
                      <a:pt x="7616" y="32641"/>
                      <a:pt x="7051" y="32955"/>
                    </a:cubicBezTo>
                    <a:cubicBezTo>
                      <a:pt x="6282" y="33385"/>
                      <a:pt x="5387" y="33438"/>
                      <a:pt x="4546" y="33438"/>
                    </a:cubicBezTo>
                    <a:cubicBezTo>
                      <a:pt x="4444" y="33438"/>
                      <a:pt x="4256" y="33443"/>
                      <a:pt x="4037" y="33443"/>
                    </a:cubicBezTo>
                    <a:cubicBezTo>
                      <a:pt x="3292" y="33443"/>
                      <a:pt x="2197" y="33389"/>
                      <a:pt x="2971" y="32919"/>
                    </a:cubicBezTo>
                    <a:cubicBezTo>
                      <a:pt x="4259" y="32132"/>
                      <a:pt x="5369" y="31899"/>
                      <a:pt x="6854" y="31881"/>
                    </a:cubicBezTo>
                    <a:cubicBezTo>
                      <a:pt x="7839" y="31846"/>
                      <a:pt x="8715" y="31720"/>
                      <a:pt x="9556" y="31219"/>
                    </a:cubicBezTo>
                    <a:cubicBezTo>
                      <a:pt x="9588" y="31203"/>
                      <a:pt x="9578" y="31145"/>
                      <a:pt x="9550" y="31145"/>
                    </a:cubicBezTo>
                    <a:cubicBezTo>
                      <a:pt x="9546" y="31145"/>
                      <a:pt x="9542" y="31146"/>
                      <a:pt x="9539" y="31148"/>
                    </a:cubicBezTo>
                    <a:cubicBezTo>
                      <a:pt x="8107" y="31720"/>
                      <a:pt x="6729" y="31667"/>
                      <a:pt x="5226" y="31792"/>
                    </a:cubicBezTo>
                    <a:cubicBezTo>
                      <a:pt x="4116" y="31881"/>
                      <a:pt x="3132" y="32669"/>
                      <a:pt x="2184" y="33188"/>
                    </a:cubicBezTo>
                    <a:cubicBezTo>
                      <a:pt x="2112" y="33223"/>
                      <a:pt x="2130" y="33313"/>
                      <a:pt x="2202" y="33349"/>
                    </a:cubicBezTo>
                    <a:cubicBezTo>
                      <a:pt x="3032" y="33479"/>
                      <a:pt x="3847" y="33594"/>
                      <a:pt x="4666" y="33594"/>
                    </a:cubicBezTo>
                    <a:cubicBezTo>
                      <a:pt x="5083" y="33594"/>
                      <a:pt x="5501" y="33564"/>
                      <a:pt x="5924" y="33492"/>
                    </a:cubicBezTo>
                    <a:cubicBezTo>
                      <a:pt x="6908" y="33331"/>
                      <a:pt x="7713" y="32705"/>
                      <a:pt x="8572" y="32203"/>
                    </a:cubicBezTo>
                    <a:lnTo>
                      <a:pt x="8572" y="32203"/>
                    </a:lnTo>
                    <a:cubicBezTo>
                      <a:pt x="8035" y="32687"/>
                      <a:pt x="7481" y="33152"/>
                      <a:pt x="6962" y="33653"/>
                    </a:cubicBezTo>
                    <a:cubicBezTo>
                      <a:pt x="6443" y="34154"/>
                      <a:pt x="5924" y="34601"/>
                      <a:pt x="5387" y="35031"/>
                    </a:cubicBezTo>
                    <a:cubicBezTo>
                      <a:pt x="5154" y="34924"/>
                      <a:pt x="4922" y="34888"/>
                      <a:pt x="4671" y="34888"/>
                    </a:cubicBezTo>
                    <a:cubicBezTo>
                      <a:pt x="4528" y="34924"/>
                      <a:pt x="4295" y="35031"/>
                      <a:pt x="4331" y="35210"/>
                    </a:cubicBezTo>
                    <a:cubicBezTo>
                      <a:pt x="4367" y="35371"/>
                      <a:pt x="4546" y="35407"/>
                      <a:pt x="4671" y="35442"/>
                    </a:cubicBezTo>
                    <a:lnTo>
                      <a:pt x="4778" y="35478"/>
                    </a:lnTo>
                    <a:cubicBezTo>
                      <a:pt x="4456" y="35693"/>
                      <a:pt x="4116" y="35926"/>
                      <a:pt x="3776" y="36122"/>
                    </a:cubicBezTo>
                    <a:cubicBezTo>
                      <a:pt x="3763" y="36096"/>
                      <a:pt x="3750" y="36080"/>
                      <a:pt x="3730" y="36080"/>
                    </a:cubicBezTo>
                    <a:cubicBezTo>
                      <a:pt x="3723" y="36080"/>
                      <a:pt x="3714" y="36082"/>
                      <a:pt x="3705" y="36087"/>
                    </a:cubicBezTo>
                    <a:lnTo>
                      <a:pt x="3633" y="36087"/>
                    </a:lnTo>
                    <a:cubicBezTo>
                      <a:pt x="3544" y="36015"/>
                      <a:pt x="3454" y="35961"/>
                      <a:pt x="3347" y="35944"/>
                    </a:cubicBezTo>
                    <a:cubicBezTo>
                      <a:pt x="3339" y="35936"/>
                      <a:pt x="3329" y="35932"/>
                      <a:pt x="3318" y="35932"/>
                    </a:cubicBezTo>
                    <a:cubicBezTo>
                      <a:pt x="3302" y="35932"/>
                      <a:pt x="3286" y="35940"/>
                      <a:pt x="3275" y="35961"/>
                    </a:cubicBezTo>
                    <a:lnTo>
                      <a:pt x="3186" y="35961"/>
                    </a:lnTo>
                    <a:cubicBezTo>
                      <a:pt x="2667" y="35031"/>
                      <a:pt x="1844" y="34136"/>
                      <a:pt x="698" y="34136"/>
                    </a:cubicBezTo>
                    <a:cubicBezTo>
                      <a:pt x="645" y="34136"/>
                      <a:pt x="609" y="34190"/>
                      <a:pt x="627" y="34244"/>
                    </a:cubicBezTo>
                    <a:cubicBezTo>
                      <a:pt x="788" y="34673"/>
                      <a:pt x="1056" y="35067"/>
                      <a:pt x="1396" y="35371"/>
                    </a:cubicBezTo>
                    <a:cubicBezTo>
                      <a:pt x="1342" y="35367"/>
                      <a:pt x="1288" y="35365"/>
                      <a:pt x="1234" y="35365"/>
                    </a:cubicBezTo>
                    <a:cubicBezTo>
                      <a:pt x="806" y="35365"/>
                      <a:pt x="384" y="35490"/>
                      <a:pt x="18" y="35729"/>
                    </a:cubicBezTo>
                    <a:cubicBezTo>
                      <a:pt x="0" y="35747"/>
                      <a:pt x="0" y="35782"/>
                      <a:pt x="18" y="35818"/>
                    </a:cubicBezTo>
                    <a:lnTo>
                      <a:pt x="72" y="35800"/>
                    </a:lnTo>
                    <a:cubicBezTo>
                      <a:pt x="299" y="36303"/>
                      <a:pt x="893" y="36468"/>
                      <a:pt x="1508" y="36468"/>
                    </a:cubicBezTo>
                    <a:cubicBezTo>
                      <a:pt x="1572" y="36468"/>
                      <a:pt x="1636" y="36466"/>
                      <a:pt x="1700" y="36463"/>
                    </a:cubicBezTo>
                    <a:lnTo>
                      <a:pt x="1700" y="36463"/>
                    </a:lnTo>
                    <a:lnTo>
                      <a:pt x="1450" y="36570"/>
                    </a:lnTo>
                    <a:cubicBezTo>
                      <a:pt x="1092" y="36713"/>
                      <a:pt x="358" y="36981"/>
                      <a:pt x="340" y="37465"/>
                    </a:cubicBezTo>
                    <a:cubicBezTo>
                      <a:pt x="321" y="37780"/>
                      <a:pt x="599" y="37867"/>
                      <a:pt x="899" y="37867"/>
                    </a:cubicBezTo>
                    <a:cubicBezTo>
                      <a:pt x="1143" y="37867"/>
                      <a:pt x="1401" y="37809"/>
                      <a:pt x="1522" y="37769"/>
                    </a:cubicBezTo>
                    <a:cubicBezTo>
                      <a:pt x="1665" y="37715"/>
                      <a:pt x="1808" y="37661"/>
                      <a:pt x="1933" y="37590"/>
                    </a:cubicBezTo>
                    <a:lnTo>
                      <a:pt x="1933" y="37590"/>
                    </a:lnTo>
                    <a:cubicBezTo>
                      <a:pt x="1593" y="37984"/>
                      <a:pt x="1343" y="38449"/>
                      <a:pt x="1235" y="38950"/>
                    </a:cubicBezTo>
                    <a:cubicBezTo>
                      <a:pt x="1235" y="39004"/>
                      <a:pt x="1271" y="39039"/>
                      <a:pt x="1307" y="39039"/>
                    </a:cubicBezTo>
                    <a:cubicBezTo>
                      <a:pt x="1951" y="39039"/>
                      <a:pt x="2380" y="38628"/>
                      <a:pt x="2667" y="38109"/>
                    </a:cubicBezTo>
                    <a:lnTo>
                      <a:pt x="2667" y="38109"/>
                    </a:lnTo>
                    <a:cubicBezTo>
                      <a:pt x="2559" y="38753"/>
                      <a:pt x="2792" y="39433"/>
                      <a:pt x="3275" y="40059"/>
                    </a:cubicBezTo>
                    <a:cubicBezTo>
                      <a:pt x="3293" y="40086"/>
                      <a:pt x="3320" y="40100"/>
                      <a:pt x="3345" y="40100"/>
                    </a:cubicBezTo>
                    <a:cubicBezTo>
                      <a:pt x="3369" y="40100"/>
                      <a:pt x="3392" y="40086"/>
                      <a:pt x="3401" y="40059"/>
                    </a:cubicBezTo>
                    <a:cubicBezTo>
                      <a:pt x="3615" y="39594"/>
                      <a:pt x="3741" y="39075"/>
                      <a:pt x="3776" y="38556"/>
                    </a:cubicBezTo>
                    <a:cubicBezTo>
                      <a:pt x="3830" y="38682"/>
                      <a:pt x="3902" y="38807"/>
                      <a:pt x="3973" y="38932"/>
                    </a:cubicBezTo>
                    <a:cubicBezTo>
                      <a:pt x="3991" y="38968"/>
                      <a:pt x="4027" y="38986"/>
                      <a:pt x="4063" y="38986"/>
                    </a:cubicBezTo>
                    <a:cubicBezTo>
                      <a:pt x="4063" y="39004"/>
                      <a:pt x="4081" y="39004"/>
                      <a:pt x="4098" y="39004"/>
                    </a:cubicBezTo>
                    <a:lnTo>
                      <a:pt x="4152" y="39004"/>
                    </a:lnTo>
                    <a:cubicBezTo>
                      <a:pt x="4170" y="39004"/>
                      <a:pt x="4206" y="38986"/>
                      <a:pt x="4206" y="38950"/>
                    </a:cubicBezTo>
                    <a:cubicBezTo>
                      <a:pt x="4474" y="38127"/>
                      <a:pt x="4564" y="36964"/>
                      <a:pt x="3866" y="36337"/>
                    </a:cubicBezTo>
                    <a:cubicBezTo>
                      <a:pt x="3866" y="36319"/>
                      <a:pt x="3866" y="36284"/>
                      <a:pt x="3866" y="36248"/>
                    </a:cubicBezTo>
                    <a:cubicBezTo>
                      <a:pt x="4313" y="36033"/>
                      <a:pt x="4743" y="35782"/>
                      <a:pt x="5154" y="35514"/>
                    </a:cubicBezTo>
                    <a:cubicBezTo>
                      <a:pt x="5208" y="35496"/>
                      <a:pt x="5244" y="35496"/>
                      <a:pt x="5279" y="35460"/>
                    </a:cubicBezTo>
                    <a:cubicBezTo>
                      <a:pt x="5297" y="35460"/>
                      <a:pt x="5297" y="35425"/>
                      <a:pt x="5297" y="35407"/>
                    </a:cubicBezTo>
                    <a:cubicBezTo>
                      <a:pt x="5637" y="35174"/>
                      <a:pt x="5977" y="34924"/>
                      <a:pt x="6300" y="34655"/>
                    </a:cubicBezTo>
                    <a:lnTo>
                      <a:pt x="6300" y="34655"/>
                    </a:lnTo>
                    <a:cubicBezTo>
                      <a:pt x="6103" y="34977"/>
                      <a:pt x="5995" y="35389"/>
                      <a:pt x="6174" y="35711"/>
                    </a:cubicBezTo>
                    <a:cubicBezTo>
                      <a:pt x="6185" y="35732"/>
                      <a:pt x="6208" y="35741"/>
                      <a:pt x="6232" y="35741"/>
                    </a:cubicBezTo>
                    <a:cubicBezTo>
                      <a:pt x="6249" y="35741"/>
                      <a:pt x="6267" y="35736"/>
                      <a:pt x="6282" y="35729"/>
                    </a:cubicBezTo>
                    <a:cubicBezTo>
                      <a:pt x="6568" y="35407"/>
                      <a:pt x="6693" y="34959"/>
                      <a:pt x="6586" y="34548"/>
                    </a:cubicBezTo>
                    <a:cubicBezTo>
                      <a:pt x="6622" y="34494"/>
                      <a:pt x="6640" y="34440"/>
                      <a:pt x="6657" y="34387"/>
                    </a:cubicBezTo>
                    <a:cubicBezTo>
                      <a:pt x="6675" y="34369"/>
                      <a:pt x="6675" y="34351"/>
                      <a:pt x="6657" y="34351"/>
                    </a:cubicBezTo>
                    <a:cubicBezTo>
                      <a:pt x="7606" y="33528"/>
                      <a:pt x="8501" y="32633"/>
                      <a:pt x="9360" y="31810"/>
                    </a:cubicBezTo>
                    <a:lnTo>
                      <a:pt x="9413" y="31774"/>
                    </a:lnTo>
                    <a:cubicBezTo>
                      <a:pt x="9431" y="31774"/>
                      <a:pt x="9449" y="31756"/>
                      <a:pt x="9431" y="31738"/>
                    </a:cubicBezTo>
                    <a:lnTo>
                      <a:pt x="9753" y="31434"/>
                    </a:lnTo>
                    <a:cubicBezTo>
                      <a:pt x="9896" y="31327"/>
                      <a:pt x="10004" y="31201"/>
                      <a:pt x="10111" y="31076"/>
                    </a:cubicBezTo>
                    <a:cubicBezTo>
                      <a:pt x="10201" y="30987"/>
                      <a:pt x="10290" y="30915"/>
                      <a:pt x="10362" y="30826"/>
                    </a:cubicBezTo>
                    <a:lnTo>
                      <a:pt x="10362" y="30826"/>
                    </a:lnTo>
                    <a:cubicBezTo>
                      <a:pt x="9950" y="31631"/>
                      <a:pt x="9646" y="32472"/>
                      <a:pt x="9431" y="33367"/>
                    </a:cubicBezTo>
                    <a:cubicBezTo>
                      <a:pt x="9306" y="33832"/>
                      <a:pt x="9163" y="34333"/>
                      <a:pt x="9037" y="34816"/>
                    </a:cubicBezTo>
                    <a:cubicBezTo>
                      <a:pt x="8841" y="34906"/>
                      <a:pt x="8662" y="35049"/>
                      <a:pt x="8519" y="35228"/>
                    </a:cubicBezTo>
                    <a:cubicBezTo>
                      <a:pt x="8375" y="35371"/>
                      <a:pt x="8304" y="35586"/>
                      <a:pt x="8304" y="35800"/>
                    </a:cubicBezTo>
                    <a:cubicBezTo>
                      <a:pt x="8304" y="35845"/>
                      <a:pt x="8340" y="35877"/>
                      <a:pt x="8383" y="35877"/>
                    </a:cubicBezTo>
                    <a:cubicBezTo>
                      <a:pt x="8392" y="35877"/>
                      <a:pt x="8402" y="35875"/>
                      <a:pt x="8411" y="35872"/>
                    </a:cubicBezTo>
                    <a:cubicBezTo>
                      <a:pt x="8608" y="35747"/>
                      <a:pt x="8769" y="35586"/>
                      <a:pt x="8876" y="35407"/>
                    </a:cubicBezTo>
                    <a:lnTo>
                      <a:pt x="8876" y="35407"/>
                    </a:lnTo>
                    <a:cubicBezTo>
                      <a:pt x="8715" y="36069"/>
                      <a:pt x="8608" y="36767"/>
                      <a:pt x="8554" y="37465"/>
                    </a:cubicBezTo>
                    <a:cubicBezTo>
                      <a:pt x="8534" y="37451"/>
                      <a:pt x="8513" y="37445"/>
                      <a:pt x="8495" y="37445"/>
                    </a:cubicBezTo>
                    <a:cubicBezTo>
                      <a:pt x="8465" y="37445"/>
                      <a:pt x="8440" y="37460"/>
                      <a:pt x="8429" y="37483"/>
                    </a:cubicBezTo>
                    <a:lnTo>
                      <a:pt x="8322" y="37644"/>
                    </a:lnTo>
                    <a:cubicBezTo>
                      <a:pt x="8268" y="37715"/>
                      <a:pt x="8232" y="37787"/>
                      <a:pt x="8196" y="37840"/>
                    </a:cubicBezTo>
                    <a:cubicBezTo>
                      <a:pt x="7248" y="38109"/>
                      <a:pt x="6264" y="39183"/>
                      <a:pt x="6640" y="40167"/>
                    </a:cubicBezTo>
                    <a:cubicBezTo>
                      <a:pt x="6647" y="40195"/>
                      <a:pt x="6665" y="40207"/>
                      <a:pt x="6684" y="40207"/>
                    </a:cubicBezTo>
                    <a:cubicBezTo>
                      <a:pt x="6712" y="40207"/>
                      <a:pt x="6740" y="40181"/>
                      <a:pt x="6729" y="40149"/>
                    </a:cubicBezTo>
                    <a:cubicBezTo>
                      <a:pt x="6425" y="39236"/>
                      <a:pt x="7284" y="38485"/>
                      <a:pt x="8071" y="38073"/>
                    </a:cubicBezTo>
                    <a:lnTo>
                      <a:pt x="8071" y="38073"/>
                    </a:lnTo>
                    <a:cubicBezTo>
                      <a:pt x="8017" y="38180"/>
                      <a:pt x="7964" y="38270"/>
                      <a:pt x="7928" y="38377"/>
                    </a:cubicBezTo>
                    <a:cubicBezTo>
                      <a:pt x="7892" y="38413"/>
                      <a:pt x="7892" y="38449"/>
                      <a:pt x="7874" y="38485"/>
                    </a:cubicBezTo>
                    <a:cubicBezTo>
                      <a:pt x="7874" y="38503"/>
                      <a:pt x="7874" y="38520"/>
                      <a:pt x="7874" y="38520"/>
                    </a:cubicBezTo>
                    <a:cubicBezTo>
                      <a:pt x="7158" y="39039"/>
                      <a:pt x="6765" y="39880"/>
                      <a:pt x="6836" y="40757"/>
                    </a:cubicBezTo>
                    <a:cubicBezTo>
                      <a:pt x="6836" y="40793"/>
                      <a:pt x="6872" y="40811"/>
                      <a:pt x="6908" y="40811"/>
                    </a:cubicBezTo>
                    <a:cubicBezTo>
                      <a:pt x="7176" y="40739"/>
                      <a:pt x="7409" y="40560"/>
                      <a:pt x="7534" y="40310"/>
                    </a:cubicBezTo>
                    <a:lnTo>
                      <a:pt x="7534" y="40310"/>
                    </a:lnTo>
                    <a:cubicBezTo>
                      <a:pt x="7516" y="40614"/>
                      <a:pt x="7516" y="40918"/>
                      <a:pt x="7534" y="41205"/>
                    </a:cubicBezTo>
                    <a:cubicBezTo>
                      <a:pt x="7534" y="41258"/>
                      <a:pt x="7588" y="41276"/>
                      <a:pt x="7624" y="41276"/>
                    </a:cubicBezTo>
                    <a:cubicBezTo>
                      <a:pt x="8035" y="41115"/>
                      <a:pt x="8357" y="40739"/>
                      <a:pt x="8465" y="40310"/>
                    </a:cubicBezTo>
                    <a:cubicBezTo>
                      <a:pt x="8549" y="40478"/>
                      <a:pt x="8886" y="40954"/>
                      <a:pt x="9114" y="40954"/>
                    </a:cubicBezTo>
                    <a:cubicBezTo>
                      <a:pt x="9177" y="40954"/>
                      <a:pt x="9231" y="40918"/>
                      <a:pt x="9270" y="40829"/>
                    </a:cubicBezTo>
                    <a:cubicBezTo>
                      <a:pt x="9288" y="40900"/>
                      <a:pt x="9306" y="40972"/>
                      <a:pt x="9306" y="41044"/>
                    </a:cubicBezTo>
                    <a:cubicBezTo>
                      <a:pt x="9306" y="41082"/>
                      <a:pt x="9343" y="41112"/>
                      <a:pt x="9384" y="41112"/>
                    </a:cubicBezTo>
                    <a:cubicBezTo>
                      <a:pt x="9400" y="41112"/>
                      <a:pt x="9416" y="41107"/>
                      <a:pt x="9431" y="41097"/>
                    </a:cubicBezTo>
                    <a:cubicBezTo>
                      <a:pt x="10040" y="40578"/>
                      <a:pt x="9986" y="38878"/>
                      <a:pt x="9270" y="38377"/>
                    </a:cubicBezTo>
                    <a:lnTo>
                      <a:pt x="9270" y="38377"/>
                    </a:lnTo>
                    <a:cubicBezTo>
                      <a:pt x="9592" y="38449"/>
                      <a:pt x="9879" y="38628"/>
                      <a:pt x="10111" y="38860"/>
                    </a:cubicBezTo>
                    <a:cubicBezTo>
                      <a:pt x="10272" y="39022"/>
                      <a:pt x="10380" y="39236"/>
                      <a:pt x="10398" y="39469"/>
                    </a:cubicBezTo>
                    <a:cubicBezTo>
                      <a:pt x="10433" y="39737"/>
                      <a:pt x="10272" y="39952"/>
                      <a:pt x="10147" y="40185"/>
                    </a:cubicBezTo>
                    <a:cubicBezTo>
                      <a:pt x="10133" y="40198"/>
                      <a:pt x="10151" y="40233"/>
                      <a:pt x="10176" y="40233"/>
                    </a:cubicBezTo>
                    <a:cubicBezTo>
                      <a:pt x="10183" y="40233"/>
                      <a:pt x="10192" y="40229"/>
                      <a:pt x="10201" y="40220"/>
                    </a:cubicBezTo>
                    <a:cubicBezTo>
                      <a:pt x="10612" y="39952"/>
                      <a:pt x="10630" y="39415"/>
                      <a:pt x="10398" y="39004"/>
                    </a:cubicBezTo>
                    <a:cubicBezTo>
                      <a:pt x="10129" y="38556"/>
                      <a:pt x="9646" y="38288"/>
                      <a:pt x="9127" y="38252"/>
                    </a:cubicBezTo>
                    <a:cubicBezTo>
                      <a:pt x="9109" y="38252"/>
                      <a:pt x="9091" y="38270"/>
                      <a:pt x="9091" y="38288"/>
                    </a:cubicBezTo>
                    <a:cubicBezTo>
                      <a:pt x="9055" y="38270"/>
                      <a:pt x="9020" y="38252"/>
                      <a:pt x="8966" y="38234"/>
                    </a:cubicBezTo>
                    <a:cubicBezTo>
                      <a:pt x="8912" y="38055"/>
                      <a:pt x="8894" y="37876"/>
                      <a:pt x="8859" y="37697"/>
                    </a:cubicBezTo>
                    <a:cubicBezTo>
                      <a:pt x="8859" y="37648"/>
                      <a:pt x="8821" y="37621"/>
                      <a:pt x="8784" y="37621"/>
                    </a:cubicBezTo>
                    <a:cubicBezTo>
                      <a:pt x="8753" y="37621"/>
                      <a:pt x="8723" y="37639"/>
                      <a:pt x="8715" y="37679"/>
                    </a:cubicBezTo>
                    <a:cubicBezTo>
                      <a:pt x="8697" y="37679"/>
                      <a:pt x="8680" y="37679"/>
                      <a:pt x="8662" y="37697"/>
                    </a:cubicBezTo>
                    <a:cubicBezTo>
                      <a:pt x="8787" y="36337"/>
                      <a:pt x="9037" y="34995"/>
                      <a:pt x="9413" y="33689"/>
                    </a:cubicBezTo>
                    <a:lnTo>
                      <a:pt x="9413" y="33689"/>
                    </a:lnTo>
                    <a:cubicBezTo>
                      <a:pt x="9342" y="34190"/>
                      <a:pt x="9360" y="34709"/>
                      <a:pt x="9431" y="35210"/>
                    </a:cubicBezTo>
                    <a:cubicBezTo>
                      <a:pt x="9610" y="36355"/>
                      <a:pt x="10612" y="36838"/>
                      <a:pt x="11113" y="37805"/>
                    </a:cubicBezTo>
                    <a:cubicBezTo>
                      <a:pt x="11120" y="37823"/>
                      <a:pt x="11134" y="37831"/>
                      <a:pt x="11151" y="37831"/>
                    </a:cubicBezTo>
                    <a:cubicBezTo>
                      <a:pt x="11181" y="37831"/>
                      <a:pt x="11214" y="37804"/>
                      <a:pt x="11203" y="37769"/>
                    </a:cubicBezTo>
                    <a:cubicBezTo>
                      <a:pt x="10934" y="36677"/>
                      <a:pt x="11060" y="35532"/>
                      <a:pt x="10934" y="34422"/>
                    </a:cubicBezTo>
                    <a:cubicBezTo>
                      <a:pt x="10773" y="33241"/>
                      <a:pt x="10201" y="32311"/>
                      <a:pt x="10415" y="31076"/>
                    </a:cubicBezTo>
                    <a:cubicBezTo>
                      <a:pt x="10559" y="30790"/>
                      <a:pt x="10702" y="30503"/>
                      <a:pt x="10863" y="30235"/>
                    </a:cubicBezTo>
                    <a:cubicBezTo>
                      <a:pt x="11364" y="29627"/>
                      <a:pt x="11811" y="29000"/>
                      <a:pt x="12187" y="28320"/>
                    </a:cubicBezTo>
                    <a:cubicBezTo>
                      <a:pt x="12277" y="29179"/>
                      <a:pt x="12384" y="30038"/>
                      <a:pt x="12455" y="30915"/>
                    </a:cubicBezTo>
                    <a:cubicBezTo>
                      <a:pt x="12187" y="31291"/>
                      <a:pt x="12080" y="31756"/>
                      <a:pt x="12151" y="32203"/>
                    </a:cubicBezTo>
                    <a:cubicBezTo>
                      <a:pt x="12163" y="32238"/>
                      <a:pt x="12189" y="32258"/>
                      <a:pt x="12221" y="32258"/>
                    </a:cubicBezTo>
                    <a:cubicBezTo>
                      <a:pt x="12238" y="32258"/>
                      <a:pt x="12257" y="32252"/>
                      <a:pt x="12277" y="32239"/>
                    </a:cubicBezTo>
                    <a:cubicBezTo>
                      <a:pt x="12384" y="32150"/>
                      <a:pt x="12473" y="32025"/>
                      <a:pt x="12545" y="31881"/>
                    </a:cubicBezTo>
                    <a:cubicBezTo>
                      <a:pt x="12634" y="32937"/>
                      <a:pt x="12706" y="33975"/>
                      <a:pt x="12742" y="35031"/>
                    </a:cubicBezTo>
                    <a:cubicBezTo>
                      <a:pt x="12760" y="35299"/>
                      <a:pt x="12760" y="35550"/>
                      <a:pt x="12778" y="35800"/>
                    </a:cubicBezTo>
                    <a:cubicBezTo>
                      <a:pt x="12402" y="36194"/>
                      <a:pt x="12223" y="36695"/>
                      <a:pt x="12241" y="37232"/>
                    </a:cubicBezTo>
                    <a:cubicBezTo>
                      <a:pt x="12241" y="37267"/>
                      <a:pt x="12271" y="37294"/>
                      <a:pt x="12302" y="37294"/>
                    </a:cubicBezTo>
                    <a:cubicBezTo>
                      <a:pt x="12319" y="37294"/>
                      <a:pt x="12336" y="37287"/>
                      <a:pt x="12348" y="37268"/>
                    </a:cubicBezTo>
                    <a:cubicBezTo>
                      <a:pt x="12545" y="37089"/>
                      <a:pt x="12688" y="36856"/>
                      <a:pt x="12760" y="36606"/>
                    </a:cubicBezTo>
                    <a:lnTo>
                      <a:pt x="12760" y="36606"/>
                    </a:lnTo>
                    <a:cubicBezTo>
                      <a:pt x="12760" y="36946"/>
                      <a:pt x="12760" y="37286"/>
                      <a:pt x="12742" y="37626"/>
                    </a:cubicBezTo>
                    <a:cubicBezTo>
                      <a:pt x="12742" y="37626"/>
                      <a:pt x="12742" y="37644"/>
                      <a:pt x="12742" y="37644"/>
                    </a:cubicBezTo>
                    <a:cubicBezTo>
                      <a:pt x="12634" y="39648"/>
                      <a:pt x="11632" y="41473"/>
                      <a:pt x="10541" y="43119"/>
                    </a:cubicBezTo>
                    <a:cubicBezTo>
                      <a:pt x="9717" y="44354"/>
                      <a:pt x="8590" y="45356"/>
                      <a:pt x="8053" y="46752"/>
                    </a:cubicBezTo>
                    <a:cubicBezTo>
                      <a:pt x="8017" y="46537"/>
                      <a:pt x="8035" y="46305"/>
                      <a:pt x="8125" y="46108"/>
                    </a:cubicBezTo>
                    <a:cubicBezTo>
                      <a:pt x="8196" y="45840"/>
                      <a:pt x="8268" y="45571"/>
                      <a:pt x="8375" y="45321"/>
                    </a:cubicBezTo>
                    <a:cubicBezTo>
                      <a:pt x="8644" y="44569"/>
                      <a:pt x="8984" y="43853"/>
                      <a:pt x="9413" y="43173"/>
                    </a:cubicBezTo>
                    <a:cubicBezTo>
                      <a:pt x="10129" y="42028"/>
                      <a:pt x="11203" y="41187"/>
                      <a:pt x="12008" y="40113"/>
                    </a:cubicBezTo>
                    <a:cubicBezTo>
                      <a:pt x="12037" y="40084"/>
                      <a:pt x="11995" y="40055"/>
                      <a:pt x="11959" y="40055"/>
                    </a:cubicBezTo>
                    <a:cubicBezTo>
                      <a:pt x="11951" y="40055"/>
                      <a:pt x="11943" y="40056"/>
                      <a:pt x="11936" y="40059"/>
                    </a:cubicBezTo>
                    <a:cubicBezTo>
                      <a:pt x="9914" y="42028"/>
                      <a:pt x="8017" y="44318"/>
                      <a:pt x="7803" y="47253"/>
                    </a:cubicBezTo>
                    <a:cubicBezTo>
                      <a:pt x="7803" y="47288"/>
                      <a:pt x="7833" y="47316"/>
                      <a:pt x="7864" y="47316"/>
                    </a:cubicBezTo>
                    <a:cubicBezTo>
                      <a:pt x="7881" y="47316"/>
                      <a:pt x="7898" y="47308"/>
                      <a:pt x="7910" y="47289"/>
                    </a:cubicBezTo>
                    <a:cubicBezTo>
                      <a:pt x="8859" y="46180"/>
                      <a:pt x="10022" y="45303"/>
                      <a:pt x="10916" y="44140"/>
                    </a:cubicBezTo>
                    <a:cubicBezTo>
                      <a:pt x="11811" y="42994"/>
                      <a:pt x="12241" y="41509"/>
                      <a:pt x="12402" y="40095"/>
                    </a:cubicBezTo>
                    <a:cubicBezTo>
                      <a:pt x="12402" y="40077"/>
                      <a:pt x="12384" y="40059"/>
                      <a:pt x="12366" y="40042"/>
                    </a:cubicBezTo>
                    <a:cubicBezTo>
                      <a:pt x="12473" y="39773"/>
                      <a:pt x="12563" y="39469"/>
                      <a:pt x="12634" y="39183"/>
                    </a:cubicBezTo>
                    <a:lnTo>
                      <a:pt x="12634" y="39183"/>
                    </a:lnTo>
                    <a:cubicBezTo>
                      <a:pt x="12491" y="40954"/>
                      <a:pt x="12259" y="42726"/>
                      <a:pt x="12044" y="44497"/>
                    </a:cubicBezTo>
                    <a:cubicBezTo>
                      <a:pt x="11758" y="44802"/>
                      <a:pt x="11561" y="45213"/>
                      <a:pt x="11489" y="45643"/>
                    </a:cubicBezTo>
                    <a:cubicBezTo>
                      <a:pt x="11489" y="45683"/>
                      <a:pt x="11519" y="45703"/>
                      <a:pt x="11550" y="45703"/>
                    </a:cubicBezTo>
                    <a:cubicBezTo>
                      <a:pt x="11560" y="45703"/>
                      <a:pt x="11570" y="45701"/>
                      <a:pt x="11579" y="45696"/>
                    </a:cubicBezTo>
                    <a:cubicBezTo>
                      <a:pt x="11740" y="45607"/>
                      <a:pt x="11865" y="45482"/>
                      <a:pt x="11954" y="45338"/>
                    </a:cubicBezTo>
                    <a:lnTo>
                      <a:pt x="11954" y="45338"/>
                    </a:lnTo>
                    <a:cubicBezTo>
                      <a:pt x="11901" y="45786"/>
                      <a:pt x="11865" y="46233"/>
                      <a:pt x="11811" y="46699"/>
                    </a:cubicBezTo>
                    <a:cubicBezTo>
                      <a:pt x="11793" y="46699"/>
                      <a:pt x="11775" y="46734"/>
                      <a:pt x="11793" y="46752"/>
                    </a:cubicBezTo>
                    <a:cubicBezTo>
                      <a:pt x="11793" y="46770"/>
                      <a:pt x="11793" y="46806"/>
                      <a:pt x="11811" y="46824"/>
                    </a:cubicBezTo>
                    <a:lnTo>
                      <a:pt x="11811" y="46949"/>
                    </a:lnTo>
                    <a:cubicBezTo>
                      <a:pt x="11418" y="47092"/>
                      <a:pt x="11113" y="47414"/>
                      <a:pt x="11006" y="47808"/>
                    </a:cubicBezTo>
                    <a:lnTo>
                      <a:pt x="10934" y="47844"/>
                    </a:lnTo>
                    <a:cubicBezTo>
                      <a:pt x="10678" y="47641"/>
                      <a:pt x="10389" y="47572"/>
                      <a:pt x="10083" y="47572"/>
                    </a:cubicBezTo>
                    <a:cubicBezTo>
                      <a:pt x="9427" y="47572"/>
                      <a:pt x="8697" y="47889"/>
                      <a:pt x="8060" y="47889"/>
                    </a:cubicBezTo>
                    <a:cubicBezTo>
                      <a:pt x="7997" y="47889"/>
                      <a:pt x="7935" y="47886"/>
                      <a:pt x="7874" y="47880"/>
                    </a:cubicBezTo>
                    <a:cubicBezTo>
                      <a:pt x="7821" y="47880"/>
                      <a:pt x="7785" y="47933"/>
                      <a:pt x="7803" y="47987"/>
                    </a:cubicBezTo>
                    <a:cubicBezTo>
                      <a:pt x="7900" y="48539"/>
                      <a:pt x="8439" y="48708"/>
                      <a:pt x="8939" y="48708"/>
                    </a:cubicBezTo>
                    <a:cubicBezTo>
                      <a:pt x="8990" y="48708"/>
                      <a:pt x="9041" y="48706"/>
                      <a:pt x="9091" y="48703"/>
                    </a:cubicBezTo>
                    <a:lnTo>
                      <a:pt x="9091" y="48703"/>
                    </a:lnTo>
                    <a:cubicBezTo>
                      <a:pt x="8590" y="49079"/>
                      <a:pt x="8340" y="49633"/>
                      <a:pt x="8017" y="50170"/>
                    </a:cubicBezTo>
                    <a:cubicBezTo>
                      <a:pt x="8000" y="50224"/>
                      <a:pt x="8035" y="50278"/>
                      <a:pt x="8089" y="50278"/>
                    </a:cubicBezTo>
                    <a:cubicBezTo>
                      <a:pt x="8237" y="50287"/>
                      <a:pt x="8387" y="50296"/>
                      <a:pt x="8534" y="50296"/>
                    </a:cubicBezTo>
                    <a:cubicBezTo>
                      <a:pt x="8921" y="50296"/>
                      <a:pt x="9294" y="50237"/>
                      <a:pt x="9592" y="49991"/>
                    </a:cubicBezTo>
                    <a:lnTo>
                      <a:pt x="9592" y="49991"/>
                    </a:lnTo>
                    <a:cubicBezTo>
                      <a:pt x="9485" y="50331"/>
                      <a:pt x="9449" y="50707"/>
                      <a:pt x="9521" y="51065"/>
                    </a:cubicBezTo>
                    <a:cubicBezTo>
                      <a:pt x="9534" y="51091"/>
                      <a:pt x="9556" y="51108"/>
                      <a:pt x="9575" y="51108"/>
                    </a:cubicBezTo>
                    <a:cubicBezTo>
                      <a:pt x="9581" y="51108"/>
                      <a:pt x="9587" y="51106"/>
                      <a:pt x="9592" y="51101"/>
                    </a:cubicBezTo>
                    <a:lnTo>
                      <a:pt x="9682" y="51047"/>
                    </a:lnTo>
                    <a:lnTo>
                      <a:pt x="9682" y="51047"/>
                    </a:lnTo>
                    <a:cubicBezTo>
                      <a:pt x="9646" y="51244"/>
                      <a:pt x="9539" y="51262"/>
                      <a:pt x="9539" y="51423"/>
                    </a:cubicBezTo>
                    <a:cubicBezTo>
                      <a:pt x="9539" y="51459"/>
                      <a:pt x="9556" y="51494"/>
                      <a:pt x="9592" y="51494"/>
                    </a:cubicBezTo>
                    <a:cubicBezTo>
                      <a:pt x="9683" y="51518"/>
                      <a:pt x="9770" y="51529"/>
                      <a:pt x="9852" y="51529"/>
                    </a:cubicBezTo>
                    <a:cubicBezTo>
                      <a:pt x="10335" y="51529"/>
                      <a:pt x="10667" y="51153"/>
                      <a:pt x="10881" y="50725"/>
                    </a:cubicBezTo>
                    <a:cubicBezTo>
                      <a:pt x="10934" y="51101"/>
                      <a:pt x="11060" y="51477"/>
                      <a:pt x="11095" y="51870"/>
                    </a:cubicBezTo>
                    <a:cubicBezTo>
                      <a:pt x="11113" y="51906"/>
                      <a:pt x="11149" y="51924"/>
                      <a:pt x="11203" y="51924"/>
                    </a:cubicBezTo>
                    <a:cubicBezTo>
                      <a:pt x="11883" y="51727"/>
                      <a:pt x="12044" y="51065"/>
                      <a:pt x="12062" y="50421"/>
                    </a:cubicBezTo>
                    <a:cubicBezTo>
                      <a:pt x="12294" y="50958"/>
                      <a:pt x="12617" y="51441"/>
                      <a:pt x="13028" y="51852"/>
                    </a:cubicBezTo>
                    <a:cubicBezTo>
                      <a:pt x="13041" y="51865"/>
                      <a:pt x="13058" y="51871"/>
                      <a:pt x="13076" y="51871"/>
                    </a:cubicBezTo>
                    <a:cubicBezTo>
                      <a:pt x="13108" y="51871"/>
                      <a:pt x="13142" y="51851"/>
                      <a:pt x="13153" y="51817"/>
                    </a:cubicBezTo>
                    <a:cubicBezTo>
                      <a:pt x="13404" y="51154"/>
                      <a:pt x="13422" y="50421"/>
                      <a:pt x="13207" y="49741"/>
                    </a:cubicBezTo>
                    <a:lnTo>
                      <a:pt x="13207" y="49741"/>
                    </a:lnTo>
                    <a:cubicBezTo>
                      <a:pt x="13583" y="50099"/>
                      <a:pt x="13994" y="50385"/>
                      <a:pt x="14442" y="50582"/>
                    </a:cubicBezTo>
                    <a:cubicBezTo>
                      <a:pt x="14451" y="50585"/>
                      <a:pt x="14461" y="50586"/>
                      <a:pt x="14470" y="50586"/>
                    </a:cubicBezTo>
                    <a:cubicBezTo>
                      <a:pt x="14512" y="50586"/>
                      <a:pt x="14546" y="50554"/>
                      <a:pt x="14531" y="50510"/>
                    </a:cubicBezTo>
                    <a:cubicBezTo>
                      <a:pt x="14173" y="49830"/>
                      <a:pt x="14173" y="49079"/>
                      <a:pt x="13726" y="48434"/>
                    </a:cubicBezTo>
                    <a:cubicBezTo>
                      <a:pt x="13458" y="48112"/>
                      <a:pt x="13135" y="47862"/>
                      <a:pt x="12760" y="47683"/>
                    </a:cubicBezTo>
                    <a:cubicBezTo>
                      <a:pt x="12724" y="47504"/>
                      <a:pt x="12652" y="47325"/>
                      <a:pt x="12527" y="47182"/>
                    </a:cubicBezTo>
                    <a:cubicBezTo>
                      <a:pt x="12402" y="47003"/>
                      <a:pt x="12187" y="46877"/>
                      <a:pt x="11954" y="46877"/>
                    </a:cubicBezTo>
                    <a:cubicBezTo>
                      <a:pt x="12133" y="45607"/>
                      <a:pt x="12312" y="44354"/>
                      <a:pt x="12473" y="43102"/>
                    </a:cubicBezTo>
                    <a:cubicBezTo>
                      <a:pt x="12581" y="43406"/>
                      <a:pt x="12670" y="43728"/>
                      <a:pt x="12724" y="44050"/>
                    </a:cubicBezTo>
                    <a:cubicBezTo>
                      <a:pt x="12617" y="43817"/>
                      <a:pt x="12617" y="43549"/>
                      <a:pt x="12527" y="43298"/>
                    </a:cubicBezTo>
                    <a:cubicBezTo>
                      <a:pt x="12527" y="43272"/>
                      <a:pt x="12509" y="43258"/>
                      <a:pt x="12491" y="43258"/>
                    </a:cubicBezTo>
                    <a:cubicBezTo>
                      <a:pt x="12473" y="43258"/>
                      <a:pt x="12455" y="43272"/>
                      <a:pt x="12455" y="43298"/>
                    </a:cubicBezTo>
                    <a:cubicBezTo>
                      <a:pt x="12438" y="43674"/>
                      <a:pt x="12527" y="44032"/>
                      <a:pt x="12742" y="44354"/>
                    </a:cubicBezTo>
                    <a:cubicBezTo>
                      <a:pt x="12754" y="44367"/>
                      <a:pt x="12772" y="44373"/>
                      <a:pt x="12789" y="44373"/>
                    </a:cubicBezTo>
                    <a:cubicBezTo>
                      <a:pt x="12819" y="44373"/>
                      <a:pt x="12849" y="44353"/>
                      <a:pt x="12849" y="44318"/>
                    </a:cubicBezTo>
                    <a:cubicBezTo>
                      <a:pt x="12867" y="43817"/>
                      <a:pt x="12742" y="43334"/>
                      <a:pt x="12491" y="42905"/>
                    </a:cubicBezTo>
                    <a:cubicBezTo>
                      <a:pt x="12670" y="41598"/>
                      <a:pt x="12831" y="40292"/>
                      <a:pt x="12921" y="38986"/>
                    </a:cubicBezTo>
                    <a:cubicBezTo>
                      <a:pt x="12992" y="39093"/>
                      <a:pt x="13118" y="39165"/>
                      <a:pt x="13261" y="39183"/>
                    </a:cubicBezTo>
                    <a:cubicBezTo>
                      <a:pt x="13297" y="39183"/>
                      <a:pt x="13332" y="39147"/>
                      <a:pt x="13332" y="39111"/>
                    </a:cubicBezTo>
                    <a:cubicBezTo>
                      <a:pt x="13297" y="38771"/>
                      <a:pt x="13207" y="38449"/>
                      <a:pt x="13064" y="38145"/>
                    </a:cubicBezTo>
                    <a:cubicBezTo>
                      <a:pt x="13046" y="38073"/>
                      <a:pt x="13010" y="38019"/>
                      <a:pt x="12974" y="37966"/>
                    </a:cubicBezTo>
                    <a:cubicBezTo>
                      <a:pt x="13010" y="37304"/>
                      <a:pt x="13028" y="36659"/>
                      <a:pt x="13028" y="35997"/>
                    </a:cubicBezTo>
                    <a:cubicBezTo>
                      <a:pt x="13028" y="35407"/>
                      <a:pt x="12992" y="34798"/>
                      <a:pt x="12974" y="34208"/>
                    </a:cubicBezTo>
                    <a:lnTo>
                      <a:pt x="12974" y="34208"/>
                    </a:lnTo>
                    <a:cubicBezTo>
                      <a:pt x="13064" y="34458"/>
                      <a:pt x="13189" y="34673"/>
                      <a:pt x="13368" y="34852"/>
                    </a:cubicBezTo>
                    <a:cubicBezTo>
                      <a:pt x="13386" y="34864"/>
                      <a:pt x="13408" y="34870"/>
                      <a:pt x="13428" y="34870"/>
                    </a:cubicBezTo>
                    <a:cubicBezTo>
                      <a:pt x="13470" y="34870"/>
                      <a:pt x="13505" y="34846"/>
                      <a:pt x="13493" y="34798"/>
                    </a:cubicBezTo>
                    <a:cubicBezTo>
                      <a:pt x="13422" y="34226"/>
                      <a:pt x="13243" y="33671"/>
                      <a:pt x="12921" y="33170"/>
                    </a:cubicBezTo>
                    <a:cubicBezTo>
                      <a:pt x="12921" y="33170"/>
                      <a:pt x="12921" y="33152"/>
                      <a:pt x="12903" y="33152"/>
                    </a:cubicBezTo>
                    <a:cubicBezTo>
                      <a:pt x="12795" y="31416"/>
                      <a:pt x="12599" y="29680"/>
                      <a:pt x="12384" y="27944"/>
                    </a:cubicBezTo>
                    <a:lnTo>
                      <a:pt x="12509" y="27712"/>
                    </a:lnTo>
                    <a:cubicBezTo>
                      <a:pt x="12849" y="29269"/>
                      <a:pt x="13619" y="30754"/>
                      <a:pt x="14388" y="32168"/>
                    </a:cubicBezTo>
                    <a:cubicBezTo>
                      <a:pt x="14388" y="32168"/>
                      <a:pt x="14388" y="32186"/>
                      <a:pt x="14388" y="32203"/>
                    </a:cubicBezTo>
                    <a:cubicBezTo>
                      <a:pt x="14334" y="32418"/>
                      <a:pt x="14317" y="32651"/>
                      <a:pt x="14352" y="32866"/>
                    </a:cubicBezTo>
                    <a:cubicBezTo>
                      <a:pt x="14334" y="33116"/>
                      <a:pt x="14442" y="33367"/>
                      <a:pt x="14603" y="33563"/>
                    </a:cubicBezTo>
                    <a:cubicBezTo>
                      <a:pt x="14616" y="33576"/>
                      <a:pt x="14633" y="33582"/>
                      <a:pt x="14650" y="33582"/>
                    </a:cubicBezTo>
                    <a:cubicBezTo>
                      <a:pt x="14683" y="33582"/>
                      <a:pt x="14717" y="33562"/>
                      <a:pt x="14728" y="33528"/>
                    </a:cubicBezTo>
                    <a:cubicBezTo>
                      <a:pt x="14800" y="33295"/>
                      <a:pt x="14800" y="33080"/>
                      <a:pt x="14782" y="32848"/>
                    </a:cubicBezTo>
                    <a:lnTo>
                      <a:pt x="14782" y="32848"/>
                    </a:lnTo>
                    <a:lnTo>
                      <a:pt x="14979" y="33206"/>
                    </a:lnTo>
                    <a:cubicBezTo>
                      <a:pt x="15354" y="33904"/>
                      <a:pt x="15694" y="34619"/>
                      <a:pt x="15999" y="35317"/>
                    </a:cubicBezTo>
                    <a:lnTo>
                      <a:pt x="15981" y="35317"/>
                    </a:lnTo>
                    <a:cubicBezTo>
                      <a:pt x="15659" y="35586"/>
                      <a:pt x="15694" y="36248"/>
                      <a:pt x="15730" y="36624"/>
                    </a:cubicBezTo>
                    <a:cubicBezTo>
                      <a:pt x="15730" y="36662"/>
                      <a:pt x="15766" y="36699"/>
                      <a:pt x="15806" y="36699"/>
                    </a:cubicBezTo>
                    <a:cubicBezTo>
                      <a:pt x="15823" y="36699"/>
                      <a:pt x="15840" y="36693"/>
                      <a:pt x="15856" y="36677"/>
                    </a:cubicBezTo>
                    <a:cubicBezTo>
                      <a:pt x="16070" y="36373"/>
                      <a:pt x="16160" y="36015"/>
                      <a:pt x="16142" y="35657"/>
                    </a:cubicBezTo>
                    <a:lnTo>
                      <a:pt x="16142" y="35657"/>
                    </a:lnTo>
                    <a:cubicBezTo>
                      <a:pt x="16822" y="37339"/>
                      <a:pt x="17377" y="39075"/>
                      <a:pt x="17752" y="40847"/>
                    </a:cubicBezTo>
                    <a:cubicBezTo>
                      <a:pt x="17735" y="40900"/>
                      <a:pt x="17699" y="40954"/>
                      <a:pt x="17663" y="40990"/>
                    </a:cubicBezTo>
                    <a:cubicBezTo>
                      <a:pt x="17573" y="41079"/>
                      <a:pt x="17484" y="41187"/>
                      <a:pt x="17448" y="41330"/>
                    </a:cubicBezTo>
                    <a:cubicBezTo>
                      <a:pt x="17019" y="41384"/>
                      <a:pt x="16625" y="41509"/>
                      <a:pt x="16231" y="41688"/>
                    </a:cubicBezTo>
                    <a:cubicBezTo>
                      <a:pt x="16034" y="41795"/>
                      <a:pt x="15498" y="42261"/>
                      <a:pt x="15945" y="42457"/>
                    </a:cubicBezTo>
                    <a:cubicBezTo>
                      <a:pt x="15952" y="42457"/>
                      <a:pt x="15966" y="42457"/>
                      <a:pt x="15978" y="42454"/>
                    </a:cubicBezTo>
                    <a:lnTo>
                      <a:pt x="15978" y="42454"/>
                    </a:lnTo>
                    <a:cubicBezTo>
                      <a:pt x="15736" y="42757"/>
                      <a:pt x="15569" y="43119"/>
                      <a:pt x="15498" y="43513"/>
                    </a:cubicBezTo>
                    <a:cubicBezTo>
                      <a:pt x="15498" y="43549"/>
                      <a:pt x="15533" y="43585"/>
                      <a:pt x="15569" y="43585"/>
                    </a:cubicBezTo>
                    <a:cubicBezTo>
                      <a:pt x="15618" y="43591"/>
                      <a:pt x="15667" y="43593"/>
                      <a:pt x="15715" y="43593"/>
                    </a:cubicBezTo>
                    <a:cubicBezTo>
                      <a:pt x="16112" y="43593"/>
                      <a:pt x="16491" y="43401"/>
                      <a:pt x="16715" y="43066"/>
                    </a:cubicBezTo>
                    <a:lnTo>
                      <a:pt x="16715" y="43066"/>
                    </a:lnTo>
                    <a:cubicBezTo>
                      <a:pt x="16500" y="43531"/>
                      <a:pt x="16446" y="44050"/>
                      <a:pt x="16536" y="44551"/>
                    </a:cubicBezTo>
                    <a:cubicBezTo>
                      <a:pt x="16547" y="44573"/>
                      <a:pt x="16565" y="44589"/>
                      <a:pt x="16585" y="44589"/>
                    </a:cubicBezTo>
                    <a:cubicBezTo>
                      <a:pt x="16598" y="44589"/>
                      <a:pt x="16611" y="44583"/>
                      <a:pt x="16625" y="44569"/>
                    </a:cubicBezTo>
                    <a:cubicBezTo>
                      <a:pt x="16911" y="44265"/>
                      <a:pt x="17162" y="43925"/>
                      <a:pt x="17377" y="43567"/>
                    </a:cubicBezTo>
                    <a:cubicBezTo>
                      <a:pt x="17412" y="44068"/>
                      <a:pt x="17573" y="44551"/>
                      <a:pt x="17842" y="44981"/>
                    </a:cubicBezTo>
                    <a:cubicBezTo>
                      <a:pt x="17852" y="45002"/>
                      <a:pt x="17875" y="45010"/>
                      <a:pt x="17899" y="45010"/>
                    </a:cubicBezTo>
                    <a:cubicBezTo>
                      <a:pt x="17917" y="45010"/>
                      <a:pt x="17934" y="45006"/>
                      <a:pt x="17949" y="44998"/>
                    </a:cubicBezTo>
                    <a:cubicBezTo>
                      <a:pt x="18307" y="44605"/>
                      <a:pt x="18486" y="44068"/>
                      <a:pt x="18415" y="43549"/>
                    </a:cubicBezTo>
                    <a:lnTo>
                      <a:pt x="18415" y="43549"/>
                    </a:lnTo>
                    <a:cubicBezTo>
                      <a:pt x="18683" y="43907"/>
                      <a:pt x="18987" y="44265"/>
                      <a:pt x="19184" y="44569"/>
                    </a:cubicBezTo>
                    <a:cubicBezTo>
                      <a:pt x="19205" y="44590"/>
                      <a:pt x="19232" y="44599"/>
                      <a:pt x="19255" y="44599"/>
                    </a:cubicBezTo>
                    <a:cubicBezTo>
                      <a:pt x="19270" y="44599"/>
                      <a:pt x="19284" y="44594"/>
                      <a:pt x="19291" y="44587"/>
                    </a:cubicBezTo>
                    <a:cubicBezTo>
                      <a:pt x="19775" y="44014"/>
                      <a:pt x="19685" y="43191"/>
                      <a:pt x="19274" y="42583"/>
                    </a:cubicBezTo>
                    <a:lnTo>
                      <a:pt x="19274" y="42583"/>
                    </a:lnTo>
                    <a:cubicBezTo>
                      <a:pt x="19649" y="42762"/>
                      <a:pt x="20061" y="42869"/>
                      <a:pt x="20472" y="42905"/>
                    </a:cubicBezTo>
                    <a:cubicBezTo>
                      <a:pt x="20526" y="42905"/>
                      <a:pt x="20562" y="42869"/>
                      <a:pt x="20544" y="42815"/>
                    </a:cubicBezTo>
                    <a:cubicBezTo>
                      <a:pt x="20240" y="41706"/>
                      <a:pt x="19184" y="41223"/>
                      <a:pt x="18110" y="41097"/>
                    </a:cubicBezTo>
                    <a:cubicBezTo>
                      <a:pt x="18092" y="41097"/>
                      <a:pt x="18092" y="41097"/>
                      <a:pt x="18075" y="41115"/>
                    </a:cubicBezTo>
                    <a:cubicBezTo>
                      <a:pt x="18075" y="41115"/>
                      <a:pt x="18057" y="41097"/>
                      <a:pt x="18039" y="41097"/>
                    </a:cubicBezTo>
                    <a:cubicBezTo>
                      <a:pt x="18003" y="41097"/>
                      <a:pt x="17949" y="41151"/>
                      <a:pt x="18003" y="41169"/>
                    </a:cubicBezTo>
                    <a:cubicBezTo>
                      <a:pt x="18075" y="41241"/>
                      <a:pt x="18128" y="41312"/>
                      <a:pt x="18182" y="41402"/>
                    </a:cubicBezTo>
                    <a:lnTo>
                      <a:pt x="18182" y="41437"/>
                    </a:lnTo>
                    <a:cubicBezTo>
                      <a:pt x="18110" y="41366"/>
                      <a:pt x="18039" y="41276"/>
                      <a:pt x="17967" y="41205"/>
                    </a:cubicBezTo>
                    <a:lnTo>
                      <a:pt x="17967" y="41187"/>
                    </a:lnTo>
                    <a:cubicBezTo>
                      <a:pt x="17967" y="41133"/>
                      <a:pt x="17931" y="41097"/>
                      <a:pt x="17878" y="41097"/>
                    </a:cubicBezTo>
                    <a:lnTo>
                      <a:pt x="17860" y="41008"/>
                    </a:lnTo>
                    <a:lnTo>
                      <a:pt x="17878" y="40954"/>
                    </a:lnTo>
                    <a:lnTo>
                      <a:pt x="17878" y="40936"/>
                    </a:lnTo>
                    <a:cubicBezTo>
                      <a:pt x="17913" y="40883"/>
                      <a:pt x="17878" y="40811"/>
                      <a:pt x="17806" y="40811"/>
                    </a:cubicBezTo>
                    <a:cubicBezTo>
                      <a:pt x="17627" y="39970"/>
                      <a:pt x="17430" y="39129"/>
                      <a:pt x="17198" y="38324"/>
                    </a:cubicBezTo>
                    <a:lnTo>
                      <a:pt x="17216" y="38324"/>
                    </a:lnTo>
                    <a:cubicBezTo>
                      <a:pt x="17556" y="38324"/>
                      <a:pt x="17842" y="38574"/>
                      <a:pt x="17878" y="38914"/>
                    </a:cubicBezTo>
                    <a:cubicBezTo>
                      <a:pt x="17788" y="38843"/>
                      <a:pt x="17681" y="38771"/>
                      <a:pt x="17609" y="38682"/>
                    </a:cubicBezTo>
                    <a:cubicBezTo>
                      <a:pt x="17520" y="38556"/>
                      <a:pt x="17430" y="38449"/>
                      <a:pt x="17323" y="38359"/>
                    </a:cubicBezTo>
                    <a:cubicBezTo>
                      <a:pt x="17315" y="38351"/>
                      <a:pt x="17306" y="38348"/>
                      <a:pt x="17298" y="38348"/>
                    </a:cubicBezTo>
                    <a:cubicBezTo>
                      <a:pt x="17272" y="38348"/>
                      <a:pt x="17251" y="38386"/>
                      <a:pt x="17251" y="38413"/>
                    </a:cubicBezTo>
                    <a:cubicBezTo>
                      <a:pt x="17305" y="38556"/>
                      <a:pt x="17395" y="38682"/>
                      <a:pt x="17502" y="38771"/>
                    </a:cubicBezTo>
                    <a:cubicBezTo>
                      <a:pt x="17627" y="38896"/>
                      <a:pt x="17752" y="39004"/>
                      <a:pt x="17913" y="39093"/>
                    </a:cubicBezTo>
                    <a:cubicBezTo>
                      <a:pt x="17923" y="39098"/>
                      <a:pt x="17933" y="39100"/>
                      <a:pt x="17942" y="39100"/>
                    </a:cubicBezTo>
                    <a:cubicBezTo>
                      <a:pt x="17967" y="39100"/>
                      <a:pt x="17990" y="39083"/>
                      <a:pt x="18003" y="39057"/>
                    </a:cubicBezTo>
                    <a:cubicBezTo>
                      <a:pt x="18070" y="38620"/>
                      <a:pt x="17726" y="38229"/>
                      <a:pt x="17297" y="38229"/>
                    </a:cubicBezTo>
                    <a:cubicBezTo>
                      <a:pt x="17270" y="38229"/>
                      <a:pt x="17243" y="38231"/>
                      <a:pt x="17216" y="38234"/>
                    </a:cubicBezTo>
                    <a:cubicBezTo>
                      <a:pt x="17216" y="38234"/>
                      <a:pt x="17198" y="38234"/>
                      <a:pt x="17180" y="38252"/>
                    </a:cubicBezTo>
                    <a:cubicBezTo>
                      <a:pt x="16840" y="36981"/>
                      <a:pt x="16374" y="35747"/>
                      <a:pt x="15820" y="34566"/>
                    </a:cubicBezTo>
                    <a:lnTo>
                      <a:pt x="15820" y="34566"/>
                    </a:lnTo>
                    <a:cubicBezTo>
                      <a:pt x="16106" y="34924"/>
                      <a:pt x="16392" y="35299"/>
                      <a:pt x="16679" y="35675"/>
                    </a:cubicBezTo>
                    <a:cubicBezTo>
                      <a:pt x="17788" y="37590"/>
                      <a:pt x="19399" y="39415"/>
                      <a:pt x="21797" y="39469"/>
                    </a:cubicBezTo>
                    <a:cubicBezTo>
                      <a:pt x="21833" y="39451"/>
                      <a:pt x="21833" y="39379"/>
                      <a:pt x="21797" y="39379"/>
                    </a:cubicBezTo>
                    <a:cubicBezTo>
                      <a:pt x="20580" y="39111"/>
                      <a:pt x="19560" y="38825"/>
                      <a:pt x="18593" y="37984"/>
                    </a:cubicBezTo>
                    <a:cubicBezTo>
                      <a:pt x="18039" y="37483"/>
                      <a:pt x="17556" y="36892"/>
                      <a:pt x="17162" y="36266"/>
                    </a:cubicBezTo>
                    <a:lnTo>
                      <a:pt x="17162" y="36266"/>
                    </a:lnTo>
                    <a:cubicBezTo>
                      <a:pt x="18397" y="37697"/>
                      <a:pt x="19792" y="38950"/>
                      <a:pt x="21725" y="39326"/>
                    </a:cubicBezTo>
                    <a:cubicBezTo>
                      <a:pt x="21761" y="39326"/>
                      <a:pt x="21779" y="39272"/>
                      <a:pt x="21743" y="39254"/>
                    </a:cubicBezTo>
                    <a:cubicBezTo>
                      <a:pt x="20294" y="38699"/>
                      <a:pt x="19130" y="38109"/>
                      <a:pt x="18003" y="36999"/>
                    </a:cubicBezTo>
                    <a:cubicBezTo>
                      <a:pt x="17538" y="36534"/>
                      <a:pt x="17090" y="36051"/>
                      <a:pt x="16679" y="35532"/>
                    </a:cubicBezTo>
                    <a:lnTo>
                      <a:pt x="16679" y="35514"/>
                    </a:lnTo>
                    <a:cubicBezTo>
                      <a:pt x="17269" y="36140"/>
                      <a:pt x="18128" y="36445"/>
                      <a:pt x="18880" y="36820"/>
                    </a:cubicBezTo>
                    <a:cubicBezTo>
                      <a:pt x="20079" y="37411"/>
                      <a:pt x="20956" y="38395"/>
                      <a:pt x="21886" y="39326"/>
                    </a:cubicBezTo>
                    <a:cubicBezTo>
                      <a:pt x="21895" y="39334"/>
                      <a:pt x="21903" y="39338"/>
                      <a:pt x="21910" y="39338"/>
                    </a:cubicBezTo>
                    <a:cubicBezTo>
                      <a:pt x="21936" y="39338"/>
                      <a:pt x="21954" y="39300"/>
                      <a:pt x="21940" y="39272"/>
                    </a:cubicBezTo>
                    <a:cubicBezTo>
                      <a:pt x="21278" y="38503"/>
                      <a:pt x="20544" y="37805"/>
                      <a:pt x="19739" y="37196"/>
                    </a:cubicBezTo>
                    <a:cubicBezTo>
                      <a:pt x="18755" y="36480"/>
                      <a:pt x="17609" y="36122"/>
                      <a:pt x="16643" y="35371"/>
                    </a:cubicBezTo>
                    <a:cubicBezTo>
                      <a:pt x="16634" y="35362"/>
                      <a:pt x="16625" y="35357"/>
                      <a:pt x="16616" y="35357"/>
                    </a:cubicBezTo>
                    <a:cubicBezTo>
                      <a:pt x="16607" y="35357"/>
                      <a:pt x="16598" y="35362"/>
                      <a:pt x="16589" y="35371"/>
                    </a:cubicBezTo>
                    <a:lnTo>
                      <a:pt x="16571" y="35335"/>
                    </a:lnTo>
                    <a:cubicBezTo>
                      <a:pt x="16562" y="35326"/>
                      <a:pt x="16553" y="35322"/>
                      <a:pt x="16545" y="35322"/>
                    </a:cubicBezTo>
                    <a:cubicBezTo>
                      <a:pt x="16536" y="35322"/>
                      <a:pt x="16527" y="35326"/>
                      <a:pt x="16518" y="35335"/>
                    </a:cubicBezTo>
                    <a:cubicBezTo>
                      <a:pt x="16231" y="34959"/>
                      <a:pt x="15945" y="34584"/>
                      <a:pt x="15641" y="34226"/>
                    </a:cubicBezTo>
                    <a:cubicBezTo>
                      <a:pt x="14925" y="32794"/>
                      <a:pt x="14173" y="31434"/>
                      <a:pt x="13529" y="30020"/>
                    </a:cubicBezTo>
                    <a:lnTo>
                      <a:pt x="13529" y="30020"/>
                    </a:lnTo>
                    <a:cubicBezTo>
                      <a:pt x="13762" y="30307"/>
                      <a:pt x="14102" y="30486"/>
                      <a:pt x="14460" y="30521"/>
                    </a:cubicBezTo>
                    <a:cubicBezTo>
                      <a:pt x="14513" y="30521"/>
                      <a:pt x="14549" y="30468"/>
                      <a:pt x="14531" y="30414"/>
                    </a:cubicBezTo>
                    <a:cubicBezTo>
                      <a:pt x="14334" y="30020"/>
                      <a:pt x="13941" y="29752"/>
                      <a:pt x="13493" y="29716"/>
                    </a:cubicBezTo>
                    <a:cubicBezTo>
                      <a:pt x="13458" y="29716"/>
                      <a:pt x="13440" y="29752"/>
                      <a:pt x="13440" y="29770"/>
                    </a:cubicBezTo>
                    <a:cubicBezTo>
                      <a:pt x="13118" y="29018"/>
                      <a:pt x="12831" y="28249"/>
                      <a:pt x="12617" y="27461"/>
                    </a:cubicBezTo>
                    <a:cubicBezTo>
                      <a:pt x="12813" y="27032"/>
                      <a:pt x="12974" y="26602"/>
                      <a:pt x="13135" y="26173"/>
                    </a:cubicBezTo>
                    <a:lnTo>
                      <a:pt x="13135" y="26173"/>
                    </a:lnTo>
                    <a:cubicBezTo>
                      <a:pt x="13082" y="26531"/>
                      <a:pt x="13118" y="26960"/>
                      <a:pt x="13404" y="27193"/>
                    </a:cubicBezTo>
                    <a:cubicBezTo>
                      <a:pt x="13419" y="27215"/>
                      <a:pt x="13440" y="27225"/>
                      <a:pt x="13461" y="27225"/>
                    </a:cubicBezTo>
                    <a:cubicBezTo>
                      <a:pt x="13490" y="27225"/>
                      <a:pt x="13519" y="27206"/>
                      <a:pt x="13529" y="27175"/>
                    </a:cubicBezTo>
                    <a:cubicBezTo>
                      <a:pt x="13619" y="26763"/>
                      <a:pt x="13511" y="26334"/>
                      <a:pt x="13243" y="26012"/>
                    </a:cubicBezTo>
                    <a:lnTo>
                      <a:pt x="13243" y="25958"/>
                    </a:lnTo>
                    <a:cubicBezTo>
                      <a:pt x="13243" y="25940"/>
                      <a:pt x="13225" y="25922"/>
                      <a:pt x="13225" y="25922"/>
                    </a:cubicBezTo>
                    <a:cubicBezTo>
                      <a:pt x="13386" y="25385"/>
                      <a:pt x="13529" y="24849"/>
                      <a:pt x="13637" y="24294"/>
                    </a:cubicBezTo>
                    <a:cubicBezTo>
                      <a:pt x="13690" y="24097"/>
                      <a:pt x="13708" y="23882"/>
                      <a:pt x="13744" y="23685"/>
                    </a:cubicBezTo>
                    <a:lnTo>
                      <a:pt x="13744" y="23685"/>
                    </a:lnTo>
                    <a:cubicBezTo>
                      <a:pt x="13708" y="24133"/>
                      <a:pt x="13708" y="24580"/>
                      <a:pt x="13708" y="25063"/>
                    </a:cubicBezTo>
                    <a:cubicBezTo>
                      <a:pt x="13708" y="26137"/>
                      <a:pt x="14084" y="27068"/>
                      <a:pt x="14281" y="28105"/>
                    </a:cubicBezTo>
                    <a:cubicBezTo>
                      <a:pt x="14290" y="28141"/>
                      <a:pt x="14321" y="28159"/>
                      <a:pt x="14352" y="28159"/>
                    </a:cubicBezTo>
                    <a:cubicBezTo>
                      <a:pt x="14384" y="28159"/>
                      <a:pt x="14415" y="28141"/>
                      <a:pt x="14424" y="28105"/>
                    </a:cubicBezTo>
                    <a:cubicBezTo>
                      <a:pt x="14925" y="26012"/>
                      <a:pt x="14639" y="23900"/>
                      <a:pt x="13905" y="21896"/>
                    </a:cubicBezTo>
                    <a:cubicBezTo>
                      <a:pt x="13923" y="20178"/>
                      <a:pt x="13708" y="18442"/>
                      <a:pt x="13279" y="16778"/>
                    </a:cubicBezTo>
                    <a:lnTo>
                      <a:pt x="13279" y="16778"/>
                    </a:lnTo>
                    <a:cubicBezTo>
                      <a:pt x="13905" y="17923"/>
                      <a:pt x="14853" y="18961"/>
                      <a:pt x="15748" y="19910"/>
                    </a:cubicBezTo>
                    <a:cubicBezTo>
                      <a:pt x="15766" y="20142"/>
                      <a:pt x="15784" y="20375"/>
                      <a:pt x="15820" y="20607"/>
                    </a:cubicBezTo>
                    <a:cubicBezTo>
                      <a:pt x="15569" y="21305"/>
                      <a:pt x="15176" y="22057"/>
                      <a:pt x="15462" y="22773"/>
                    </a:cubicBezTo>
                    <a:cubicBezTo>
                      <a:pt x="15480" y="22800"/>
                      <a:pt x="15507" y="22813"/>
                      <a:pt x="15531" y="22813"/>
                    </a:cubicBezTo>
                    <a:cubicBezTo>
                      <a:pt x="15556" y="22813"/>
                      <a:pt x="15578" y="22800"/>
                      <a:pt x="15587" y="22773"/>
                    </a:cubicBezTo>
                    <a:cubicBezTo>
                      <a:pt x="15694" y="22558"/>
                      <a:pt x="15784" y="22361"/>
                      <a:pt x="15909" y="22164"/>
                    </a:cubicBezTo>
                    <a:lnTo>
                      <a:pt x="15909" y="22164"/>
                    </a:lnTo>
                    <a:cubicBezTo>
                      <a:pt x="15891" y="22540"/>
                      <a:pt x="15891" y="22934"/>
                      <a:pt x="15873" y="23310"/>
                    </a:cubicBezTo>
                    <a:cubicBezTo>
                      <a:pt x="15873" y="23345"/>
                      <a:pt x="15927" y="23381"/>
                      <a:pt x="15981" y="23381"/>
                    </a:cubicBezTo>
                    <a:cubicBezTo>
                      <a:pt x="16536" y="23149"/>
                      <a:pt x="16768" y="22558"/>
                      <a:pt x="16750" y="21985"/>
                    </a:cubicBezTo>
                    <a:lnTo>
                      <a:pt x="16750" y="21985"/>
                    </a:lnTo>
                    <a:cubicBezTo>
                      <a:pt x="17072" y="22397"/>
                      <a:pt x="17484" y="22737"/>
                      <a:pt x="17949" y="22987"/>
                    </a:cubicBezTo>
                    <a:cubicBezTo>
                      <a:pt x="17959" y="22991"/>
                      <a:pt x="17968" y="22992"/>
                      <a:pt x="17976" y="22992"/>
                    </a:cubicBezTo>
                    <a:cubicBezTo>
                      <a:pt x="18015" y="22992"/>
                      <a:pt x="18042" y="22960"/>
                      <a:pt x="18057" y="22916"/>
                    </a:cubicBezTo>
                    <a:cubicBezTo>
                      <a:pt x="18021" y="22433"/>
                      <a:pt x="17878" y="21967"/>
                      <a:pt x="17627" y="21556"/>
                    </a:cubicBezTo>
                    <a:lnTo>
                      <a:pt x="17627" y="21556"/>
                    </a:lnTo>
                    <a:lnTo>
                      <a:pt x="17681" y="21592"/>
                    </a:lnTo>
                    <a:cubicBezTo>
                      <a:pt x="17887" y="21733"/>
                      <a:pt x="18260" y="21968"/>
                      <a:pt x="18580" y="21968"/>
                    </a:cubicBezTo>
                    <a:cubicBezTo>
                      <a:pt x="18704" y="21968"/>
                      <a:pt x="18820" y="21932"/>
                      <a:pt x="18916" y="21842"/>
                    </a:cubicBezTo>
                    <a:cubicBezTo>
                      <a:pt x="19399" y="21395"/>
                      <a:pt x="18880" y="21001"/>
                      <a:pt x="18271" y="20751"/>
                    </a:cubicBezTo>
                    <a:lnTo>
                      <a:pt x="18540" y="20751"/>
                    </a:lnTo>
                    <a:cubicBezTo>
                      <a:pt x="19202" y="20679"/>
                      <a:pt x="19274" y="20124"/>
                      <a:pt x="19023" y="19587"/>
                    </a:cubicBezTo>
                    <a:cubicBezTo>
                      <a:pt x="19005" y="19561"/>
                      <a:pt x="18978" y="19547"/>
                      <a:pt x="18951" y="19547"/>
                    </a:cubicBezTo>
                    <a:cubicBezTo>
                      <a:pt x="18925" y="19547"/>
                      <a:pt x="18898" y="19561"/>
                      <a:pt x="18880" y="19587"/>
                    </a:cubicBezTo>
                    <a:cubicBezTo>
                      <a:pt x="18651" y="19935"/>
                      <a:pt x="18211" y="20035"/>
                      <a:pt x="17748" y="20035"/>
                    </a:cubicBezTo>
                    <a:cubicBezTo>
                      <a:pt x="17305" y="20035"/>
                      <a:pt x="16841" y="19944"/>
                      <a:pt x="16518" y="19892"/>
                    </a:cubicBezTo>
                    <a:cubicBezTo>
                      <a:pt x="16512" y="19890"/>
                      <a:pt x="16506" y="19889"/>
                      <a:pt x="16501" y="19889"/>
                    </a:cubicBezTo>
                    <a:cubicBezTo>
                      <a:pt x="16461" y="19889"/>
                      <a:pt x="16452" y="19947"/>
                      <a:pt x="16500" y="19963"/>
                    </a:cubicBezTo>
                    <a:cubicBezTo>
                      <a:pt x="16811" y="20093"/>
                      <a:pt x="17261" y="20189"/>
                      <a:pt x="17706" y="20189"/>
                    </a:cubicBezTo>
                    <a:cubicBezTo>
                      <a:pt x="18180" y="20189"/>
                      <a:pt x="18647" y="20080"/>
                      <a:pt x="18934" y="19784"/>
                    </a:cubicBezTo>
                    <a:lnTo>
                      <a:pt x="18934" y="19784"/>
                    </a:lnTo>
                    <a:cubicBezTo>
                      <a:pt x="19023" y="20017"/>
                      <a:pt x="19077" y="20250"/>
                      <a:pt x="18898" y="20428"/>
                    </a:cubicBezTo>
                    <a:cubicBezTo>
                      <a:pt x="18781" y="20557"/>
                      <a:pt x="18588" y="20586"/>
                      <a:pt x="18409" y="20586"/>
                    </a:cubicBezTo>
                    <a:cubicBezTo>
                      <a:pt x="18313" y="20586"/>
                      <a:pt x="18221" y="20578"/>
                      <a:pt x="18146" y="20572"/>
                    </a:cubicBezTo>
                    <a:cubicBezTo>
                      <a:pt x="17645" y="20536"/>
                      <a:pt x="17269" y="20285"/>
                      <a:pt x="16804" y="20142"/>
                    </a:cubicBezTo>
                    <a:lnTo>
                      <a:pt x="16786" y="20142"/>
                    </a:lnTo>
                    <a:cubicBezTo>
                      <a:pt x="16571" y="19999"/>
                      <a:pt x="16339" y="19927"/>
                      <a:pt x="16088" y="19892"/>
                    </a:cubicBezTo>
                    <a:lnTo>
                      <a:pt x="16088" y="19856"/>
                    </a:lnTo>
                    <a:cubicBezTo>
                      <a:pt x="16078" y="19825"/>
                      <a:pt x="16043" y="19806"/>
                      <a:pt x="16009" y="19806"/>
                    </a:cubicBezTo>
                    <a:cubicBezTo>
                      <a:pt x="15984" y="19806"/>
                      <a:pt x="15960" y="19815"/>
                      <a:pt x="15945" y="19838"/>
                    </a:cubicBezTo>
                    <a:cubicBezTo>
                      <a:pt x="15927" y="19820"/>
                      <a:pt x="15891" y="19802"/>
                      <a:pt x="15873" y="19802"/>
                    </a:cubicBezTo>
                    <a:cubicBezTo>
                      <a:pt x="15873" y="19766"/>
                      <a:pt x="15856" y="19731"/>
                      <a:pt x="15856" y="19695"/>
                    </a:cubicBezTo>
                    <a:cubicBezTo>
                      <a:pt x="15848" y="19663"/>
                      <a:pt x="15819" y="19649"/>
                      <a:pt x="15791" y="19649"/>
                    </a:cubicBezTo>
                    <a:cubicBezTo>
                      <a:pt x="15755" y="19649"/>
                      <a:pt x="15720" y="19672"/>
                      <a:pt x="15730" y="19713"/>
                    </a:cubicBezTo>
                    <a:lnTo>
                      <a:pt x="15730" y="19748"/>
                    </a:lnTo>
                    <a:cubicBezTo>
                      <a:pt x="15265" y="19230"/>
                      <a:pt x="14836" y="18693"/>
                      <a:pt x="14406" y="18156"/>
                    </a:cubicBezTo>
                    <a:cubicBezTo>
                      <a:pt x="13887" y="17476"/>
                      <a:pt x="13529" y="16724"/>
                      <a:pt x="13064" y="16008"/>
                    </a:cubicBezTo>
                    <a:lnTo>
                      <a:pt x="13010" y="15847"/>
                    </a:lnTo>
                    <a:cubicBezTo>
                      <a:pt x="12921" y="15525"/>
                      <a:pt x="12813" y="15203"/>
                      <a:pt x="12706" y="14881"/>
                    </a:cubicBezTo>
                    <a:lnTo>
                      <a:pt x="12706" y="14881"/>
                    </a:lnTo>
                    <a:cubicBezTo>
                      <a:pt x="13781" y="16555"/>
                      <a:pt x="15549" y="18229"/>
                      <a:pt x="17346" y="18229"/>
                    </a:cubicBezTo>
                    <a:cubicBezTo>
                      <a:pt x="17374" y="18229"/>
                      <a:pt x="17402" y="18228"/>
                      <a:pt x="17430" y="18227"/>
                    </a:cubicBezTo>
                    <a:cubicBezTo>
                      <a:pt x="17502" y="18227"/>
                      <a:pt x="17538" y="18138"/>
                      <a:pt x="17484" y="18084"/>
                    </a:cubicBezTo>
                    <a:cubicBezTo>
                      <a:pt x="16679" y="17225"/>
                      <a:pt x="16124" y="16026"/>
                      <a:pt x="15176" y="15293"/>
                    </a:cubicBezTo>
                    <a:cubicBezTo>
                      <a:pt x="14406" y="14702"/>
                      <a:pt x="13386" y="14344"/>
                      <a:pt x="12634" y="13736"/>
                    </a:cubicBezTo>
                    <a:cubicBezTo>
                      <a:pt x="12491" y="13557"/>
                      <a:pt x="12348" y="13360"/>
                      <a:pt x="12205" y="13181"/>
                    </a:cubicBezTo>
                    <a:cubicBezTo>
                      <a:pt x="12200" y="13176"/>
                      <a:pt x="12193" y="13174"/>
                      <a:pt x="12185" y="13174"/>
                    </a:cubicBezTo>
                    <a:cubicBezTo>
                      <a:pt x="12163" y="13174"/>
                      <a:pt x="12138" y="13191"/>
                      <a:pt x="12151" y="13217"/>
                    </a:cubicBezTo>
                    <a:cubicBezTo>
                      <a:pt x="12169" y="13253"/>
                      <a:pt x="12187" y="13288"/>
                      <a:pt x="12205" y="13324"/>
                    </a:cubicBezTo>
                    <a:cubicBezTo>
                      <a:pt x="12133" y="13235"/>
                      <a:pt x="12062" y="13145"/>
                      <a:pt x="11990" y="13056"/>
                    </a:cubicBezTo>
                    <a:cubicBezTo>
                      <a:pt x="11686" y="12340"/>
                      <a:pt x="11382" y="11642"/>
                      <a:pt x="11095" y="10926"/>
                    </a:cubicBezTo>
                    <a:lnTo>
                      <a:pt x="11095" y="10926"/>
                    </a:lnTo>
                    <a:lnTo>
                      <a:pt x="11256" y="11016"/>
                    </a:lnTo>
                    <a:cubicBezTo>
                      <a:pt x="11400" y="11248"/>
                      <a:pt x="11561" y="11463"/>
                      <a:pt x="11758" y="11642"/>
                    </a:cubicBezTo>
                    <a:cubicBezTo>
                      <a:pt x="11936" y="11875"/>
                      <a:pt x="12169" y="12054"/>
                      <a:pt x="12438" y="12143"/>
                    </a:cubicBezTo>
                    <a:cubicBezTo>
                      <a:pt x="12445" y="12145"/>
                      <a:pt x="12452" y="12147"/>
                      <a:pt x="12460" y="12147"/>
                    </a:cubicBezTo>
                    <a:cubicBezTo>
                      <a:pt x="12513" y="12147"/>
                      <a:pt x="12576" y="12098"/>
                      <a:pt x="12545" y="12036"/>
                    </a:cubicBezTo>
                    <a:cubicBezTo>
                      <a:pt x="12259" y="11409"/>
                      <a:pt x="11704" y="10926"/>
                      <a:pt x="11024" y="10747"/>
                    </a:cubicBezTo>
                    <a:cubicBezTo>
                      <a:pt x="10576" y="9656"/>
                      <a:pt x="10236" y="8510"/>
                      <a:pt x="10022" y="7347"/>
                    </a:cubicBezTo>
                    <a:cubicBezTo>
                      <a:pt x="10022" y="7150"/>
                      <a:pt x="10040" y="6936"/>
                      <a:pt x="10058" y="6739"/>
                    </a:cubicBezTo>
                    <a:cubicBezTo>
                      <a:pt x="10165" y="7240"/>
                      <a:pt x="10415" y="7741"/>
                      <a:pt x="10809" y="7920"/>
                    </a:cubicBezTo>
                    <a:cubicBezTo>
                      <a:pt x="10822" y="7926"/>
                      <a:pt x="10836" y="7929"/>
                      <a:pt x="10850" y="7929"/>
                    </a:cubicBezTo>
                    <a:cubicBezTo>
                      <a:pt x="10910" y="7929"/>
                      <a:pt x="10967" y="7871"/>
                      <a:pt x="10952" y="7812"/>
                    </a:cubicBezTo>
                    <a:cubicBezTo>
                      <a:pt x="10845" y="7168"/>
                      <a:pt x="10702" y="6327"/>
                      <a:pt x="10111" y="5933"/>
                    </a:cubicBezTo>
                    <a:cubicBezTo>
                      <a:pt x="10290" y="3947"/>
                      <a:pt x="10648" y="1997"/>
                      <a:pt x="11167" y="64"/>
                    </a:cubicBezTo>
                    <a:cubicBezTo>
                      <a:pt x="11177" y="24"/>
                      <a:pt x="11148" y="0"/>
                      <a:pt x="1111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2"/>
              <p:cNvSpPr/>
              <p:nvPr/>
            </p:nvSpPr>
            <p:spPr>
              <a:xfrm>
                <a:off x="6108250" y="409357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1015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2" y="1463"/>
                      <a:pt x="69" y="1460"/>
                    </a:cubicBezTo>
                    <a:cubicBezTo>
                      <a:pt x="463" y="1030"/>
                      <a:pt x="785" y="565"/>
                      <a:pt x="1035" y="46"/>
                    </a:cubicBezTo>
                    <a:cubicBezTo>
                      <a:pt x="1058" y="23"/>
                      <a:pt x="1038" y="1"/>
                      <a:pt x="101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2"/>
              <p:cNvSpPr/>
              <p:nvPr/>
            </p:nvSpPr>
            <p:spPr>
              <a:xfrm>
                <a:off x="6318650" y="40577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8"/>
                    </a:cubicBezTo>
                    <a:cubicBezTo>
                      <a:pt x="261" y="317"/>
                      <a:pt x="529" y="567"/>
                      <a:pt x="833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1" y="496"/>
                      <a:pt x="350" y="227"/>
                      <a:pt x="64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2"/>
              <p:cNvSpPr/>
              <p:nvPr/>
            </p:nvSpPr>
            <p:spPr>
              <a:xfrm>
                <a:off x="6237925" y="4204600"/>
                <a:ext cx="2357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0" extrusionOk="0">
                    <a:moveTo>
                      <a:pt x="286" y="329"/>
                    </a:moveTo>
                    <a:lnTo>
                      <a:pt x="286" y="329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81"/>
                      <a:pt x="501" y="884"/>
                      <a:pt x="430" y="687"/>
                    </a:cubicBezTo>
                    <a:cubicBezTo>
                      <a:pt x="376" y="580"/>
                      <a:pt x="340" y="455"/>
                      <a:pt x="286" y="329"/>
                    </a:cubicBezTo>
                    <a:close/>
                    <a:moveTo>
                      <a:pt x="61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18" y="132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0"/>
                    </a:cubicBezTo>
                    <a:cubicBezTo>
                      <a:pt x="877" y="1009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90" y="7"/>
                    </a:cubicBezTo>
                    <a:cubicBezTo>
                      <a:pt x="80" y="2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2"/>
              <p:cNvSpPr/>
              <p:nvPr/>
            </p:nvSpPr>
            <p:spPr>
              <a:xfrm>
                <a:off x="6410325" y="45804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1" y="26"/>
                      <a:pt x="29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2"/>
              <p:cNvSpPr/>
              <p:nvPr/>
            </p:nvSpPr>
            <p:spPr>
              <a:xfrm>
                <a:off x="6219125" y="48150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7" y="197"/>
                      <a:pt x="36" y="304"/>
                      <a:pt x="0" y="447"/>
                    </a:cubicBezTo>
                    <a:cubicBezTo>
                      <a:pt x="0" y="465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2"/>
              <p:cNvSpPr/>
              <p:nvPr/>
            </p:nvSpPr>
            <p:spPr>
              <a:xfrm>
                <a:off x="6399425" y="4663300"/>
                <a:ext cx="181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43" extrusionOk="0">
                    <a:moveTo>
                      <a:pt x="233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1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2"/>
              <p:cNvSpPr/>
              <p:nvPr/>
            </p:nvSpPr>
            <p:spPr>
              <a:xfrm>
                <a:off x="6024950" y="4532050"/>
                <a:ext cx="160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73" y="169"/>
                      <a:pt x="198" y="187"/>
                      <a:pt x="287" y="241"/>
                    </a:cubicBezTo>
                    <a:cubicBezTo>
                      <a:pt x="395" y="313"/>
                      <a:pt x="484" y="402"/>
                      <a:pt x="538" y="509"/>
                    </a:cubicBezTo>
                    <a:cubicBezTo>
                      <a:pt x="544" y="527"/>
                      <a:pt x="558" y="535"/>
                      <a:pt x="573" y="535"/>
                    </a:cubicBezTo>
                    <a:cubicBezTo>
                      <a:pt x="603" y="535"/>
                      <a:pt x="639" y="503"/>
                      <a:pt x="627" y="456"/>
                    </a:cubicBezTo>
                    <a:cubicBezTo>
                      <a:pt x="592" y="330"/>
                      <a:pt x="502" y="223"/>
                      <a:pt x="413" y="134"/>
                    </a:cubicBezTo>
                    <a:cubicBezTo>
                      <a:pt x="337" y="73"/>
                      <a:pt x="224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2"/>
              <p:cNvSpPr/>
              <p:nvPr/>
            </p:nvSpPr>
            <p:spPr>
              <a:xfrm>
                <a:off x="6371675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5" y="1265"/>
                    </a:cubicBezTo>
                    <a:cubicBezTo>
                      <a:pt x="466" y="996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5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2"/>
              <p:cNvSpPr/>
              <p:nvPr/>
            </p:nvSpPr>
            <p:spPr>
              <a:xfrm>
                <a:off x="6249550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cubicBezTo>
                      <a:pt x="322" y="667"/>
                      <a:pt x="430" y="899"/>
                      <a:pt x="466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27"/>
                      <a:pt x="36" y="362"/>
                    </a:cubicBezTo>
                    <a:cubicBezTo>
                      <a:pt x="36" y="750"/>
                      <a:pt x="84" y="1263"/>
                      <a:pt x="447" y="1263"/>
                    </a:cubicBezTo>
                    <a:cubicBezTo>
                      <a:pt x="470" y="1263"/>
                      <a:pt x="494" y="1261"/>
                      <a:pt x="519" y="1257"/>
                    </a:cubicBezTo>
                    <a:cubicBezTo>
                      <a:pt x="555" y="1257"/>
                      <a:pt x="573" y="1239"/>
                      <a:pt x="573" y="1204"/>
                    </a:cubicBezTo>
                    <a:cubicBezTo>
                      <a:pt x="537" y="881"/>
                      <a:pt x="394" y="577"/>
                      <a:pt x="144" y="345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2"/>
              <p:cNvSpPr/>
              <p:nvPr/>
            </p:nvSpPr>
            <p:spPr>
              <a:xfrm>
                <a:off x="6135900" y="3067400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2508" y="849"/>
                    </a:moveTo>
                    <a:cubicBezTo>
                      <a:pt x="2663" y="849"/>
                      <a:pt x="2890" y="1001"/>
                      <a:pt x="3025" y="1115"/>
                    </a:cubicBezTo>
                    <a:cubicBezTo>
                      <a:pt x="3687" y="1670"/>
                      <a:pt x="3705" y="2511"/>
                      <a:pt x="3705" y="3298"/>
                    </a:cubicBezTo>
                    <a:cubicBezTo>
                      <a:pt x="3669" y="3227"/>
                      <a:pt x="3652" y="3137"/>
                      <a:pt x="3634" y="3066"/>
                    </a:cubicBezTo>
                    <a:lnTo>
                      <a:pt x="3634" y="2941"/>
                    </a:lnTo>
                    <a:lnTo>
                      <a:pt x="3616" y="2941"/>
                    </a:lnTo>
                    <a:lnTo>
                      <a:pt x="3616" y="3012"/>
                    </a:lnTo>
                    <a:cubicBezTo>
                      <a:pt x="3580" y="2905"/>
                      <a:pt x="3544" y="2797"/>
                      <a:pt x="3508" y="2708"/>
                    </a:cubicBezTo>
                    <a:cubicBezTo>
                      <a:pt x="3501" y="2685"/>
                      <a:pt x="3484" y="2676"/>
                      <a:pt x="3468" y="2676"/>
                    </a:cubicBezTo>
                    <a:cubicBezTo>
                      <a:pt x="3446" y="2676"/>
                      <a:pt x="3426" y="2695"/>
                      <a:pt x="3437" y="2726"/>
                    </a:cubicBezTo>
                    <a:cubicBezTo>
                      <a:pt x="3544" y="3048"/>
                      <a:pt x="3616" y="3370"/>
                      <a:pt x="3705" y="3710"/>
                    </a:cubicBezTo>
                    <a:lnTo>
                      <a:pt x="3705" y="3728"/>
                    </a:lnTo>
                    <a:cubicBezTo>
                      <a:pt x="3347" y="3298"/>
                      <a:pt x="3025" y="2833"/>
                      <a:pt x="2721" y="2368"/>
                    </a:cubicBezTo>
                    <a:lnTo>
                      <a:pt x="2703" y="2368"/>
                    </a:lnTo>
                    <a:cubicBezTo>
                      <a:pt x="2506" y="1992"/>
                      <a:pt x="2381" y="1563"/>
                      <a:pt x="2345" y="1151"/>
                    </a:cubicBezTo>
                    <a:cubicBezTo>
                      <a:pt x="2323" y="927"/>
                      <a:pt x="2397" y="849"/>
                      <a:pt x="2508" y="849"/>
                    </a:cubicBezTo>
                    <a:close/>
                    <a:moveTo>
                      <a:pt x="4672" y="375"/>
                    </a:moveTo>
                    <a:cubicBezTo>
                      <a:pt x="4805" y="375"/>
                      <a:pt x="4868" y="750"/>
                      <a:pt x="4868" y="954"/>
                    </a:cubicBezTo>
                    <a:cubicBezTo>
                      <a:pt x="4868" y="1241"/>
                      <a:pt x="4833" y="1509"/>
                      <a:pt x="4815" y="1777"/>
                    </a:cubicBezTo>
                    <a:cubicBezTo>
                      <a:pt x="4779" y="2243"/>
                      <a:pt x="4707" y="2708"/>
                      <a:pt x="4600" y="3155"/>
                    </a:cubicBezTo>
                    <a:cubicBezTo>
                      <a:pt x="4636" y="2923"/>
                      <a:pt x="4618" y="2690"/>
                      <a:pt x="4564" y="2457"/>
                    </a:cubicBezTo>
                    <a:cubicBezTo>
                      <a:pt x="4564" y="2457"/>
                      <a:pt x="4546" y="2439"/>
                      <a:pt x="4546" y="2439"/>
                    </a:cubicBezTo>
                    <a:lnTo>
                      <a:pt x="4528" y="2439"/>
                    </a:lnTo>
                    <a:cubicBezTo>
                      <a:pt x="4511" y="2439"/>
                      <a:pt x="4511" y="2457"/>
                      <a:pt x="4511" y="2457"/>
                    </a:cubicBezTo>
                    <a:cubicBezTo>
                      <a:pt x="4403" y="2726"/>
                      <a:pt x="4457" y="3155"/>
                      <a:pt x="4439" y="3424"/>
                    </a:cubicBezTo>
                    <a:cubicBezTo>
                      <a:pt x="4439" y="3513"/>
                      <a:pt x="4421" y="3621"/>
                      <a:pt x="4421" y="3728"/>
                    </a:cubicBezTo>
                    <a:cubicBezTo>
                      <a:pt x="4153" y="2708"/>
                      <a:pt x="4009" y="1581"/>
                      <a:pt x="4475" y="596"/>
                    </a:cubicBezTo>
                    <a:cubicBezTo>
                      <a:pt x="4552" y="436"/>
                      <a:pt x="4618" y="375"/>
                      <a:pt x="4672" y="375"/>
                    </a:cubicBezTo>
                    <a:close/>
                    <a:moveTo>
                      <a:pt x="1419" y="2658"/>
                    </a:moveTo>
                    <a:cubicBezTo>
                      <a:pt x="1472" y="2658"/>
                      <a:pt x="1546" y="2684"/>
                      <a:pt x="1647" y="2744"/>
                    </a:cubicBezTo>
                    <a:cubicBezTo>
                      <a:pt x="2059" y="3030"/>
                      <a:pt x="2435" y="3370"/>
                      <a:pt x="2757" y="3764"/>
                    </a:cubicBezTo>
                    <a:cubicBezTo>
                      <a:pt x="2954" y="3978"/>
                      <a:pt x="3133" y="4211"/>
                      <a:pt x="3294" y="4462"/>
                    </a:cubicBezTo>
                    <a:cubicBezTo>
                      <a:pt x="3401" y="4712"/>
                      <a:pt x="3491" y="4981"/>
                      <a:pt x="3562" y="5267"/>
                    </a:cubicBezTo>
                    <a:cubicBezTo>
                      <a:pt x="3347" y="4963"/>
                      <a:pt x="3115" y="4676"/>
                      <a:pt x="2900" y="4372"/>
                    </a:cubicBezTo>
                    <a:cubicBezTo>
                      <a:pt x="2893" y="4358"/>
                      <a:pt x="2881" y="4353"/>
                      <a:pt x="2869" y="4353"/>
                    </a:cubicBezTo>
                    <a:cubicBezTo>
                      <a:pt x="2849" y="4353"/>
                      <a:pt x="2828" y="4368"/>
                      <a:pt x="2828" y="4390"/>
                    </a:cubicBezTo>
                    <a:cubicBezTo>
                      <a:pt x="2989" y="4766"/>
                      <a:pt x="3204" y="5124"/>
                      <a:pt x="3473" y="5428"/>
                    </a:cubicBezTo>
                    <a:cubicBezTo>
                      <a:pt x="3562" y="5535"/>
                      <a:pt x="3634" y="5643"/>
                      <a:pt x="3723" y="5750"/>
                    </a:cubicBezTo>
                    <a:cubicBezTo>
                      <a:pt x="2685" y="5714"/>
                      <a:pt x="2238" y="4766"/>
                      <a:pt x="1844" y="3943"/>
                    </a:cubicBezTo>
                    <a:lnTo>
                      <a:pt x="1844" y="3925"/>
                    </a:lnTo>
                    <a:cubicBezTo>
                      <a:pt x="1737" y="3692"/>
                      <a:pt x="1594" y="3477"/>
                      <a:pt x="1468" y="3263"/>
                    </a:cubicBezTo>
                    <a:cubicBezTo>
                      <a:pt x="1327" y="3022"/>
                      <a:pt x="1219" y="2658"/>
                      <a:pt x="1419" y="2658"/>
                    </a:cubicBezTo>
                    <a:close/>
                    <a:moveTo>
                      <a:pt x="6427" y="2761"/>
                    </a:moveTo>
                    <a:lnTo>
                      <a:pt x="6427" y="2761"/>
                    </a:lnTo>
                    <a:cubicBezTo>
                      <a:pt x="6478" y="2761"/>
                      <a:pt x="6425" y="4106"/>
                      <a:pt x="6372" y="4265"/>
                    </a:cubicBezTo>
                    <a:cubicBezTo>
                      <a:pt x="6193" y="4945"/>
                      <a:pt x="5817" y="5517"/>
                      <a:pt x="5423" y="6090"/>
                    </a:cubicBezTo>
                    <a:cubicBezTo>
                      <a:pt x="5566" y="5625"/>
                      <a:pt x="5710" y="5160"/>
                      <a:pt x="5871" y="4748"/>
                    </a:cubicBezTo>
                    <a:cubicBezTo>
                      <a:pt x="5892" y="4705"/>
                      <a:pt x="5861" y="4681"/>
                      <a:pt x="5830" y="4681"/>
                    </a:cubicBezTo>
                    <a:cubicBezTo>
                      <a:pt x="5809" y="4681"/>
                      <a:pt x="5788" y="4691"/>
                      <a:pt x="5781" y="4712"/>
                    </a:cubicBezTo>
                    <a:cubicBezTo>
                      <a:pt x="5495" y="5392"/>
                      <a:pt x="5262" y="6090"/>
                      <a:pt x="4976" y="6770"/>
                    </a:cubicBezTo>
                    <a:cubicBezTo>
                      <a:pt x="4958" y="5625"/>
                      <a:pt x="5226" y="4515"/>
                      <a:pt x="5763" y="3513"/>
                    </a:cubicBezTo>
                    <a:cubicBezTo>
                      <a:pt x="5906" y="3209"/>
                      <a:pt x="6139" y="2958"/>
                      <a:pt x="6425" y="2762"/>
                    </a:cubicBezTo>
                    <a:cubicBezTo>
                      <a:pt x="6426" y="2761"/>
                      <a:pt x="6427" y="2761"/>
                      <a:pt x="6427" y="2761"/>
                    </a:cubicBezTo>
                    <a:close/>
                    <a:moveTo>
                      <a:pt x="932" y="6287"/>
                    </a:moveTo>
                    <a:cubicBezTo>
                      <a:pt x="1379" y="6305"/>
                      <a:pt x="1773" y="6591"/>
                      <a:pt x="2095" y="6860"/>
                    </a:cubicBezTo>
                    <a:cubicBezTo>
                      <a:pt x="2614" y="7271"/>
                      <a:pt x="2900" y="7844"/>
                      <a:pt x="3312" y="8327"/>
                    </a:cubicBezTo>
                    <a:cubicBezTo>
                      <a:pt x="2989" y="8094"/>
                      <a:pt x="2649" y="7880"/>
                      <a:pt x="2327" y="7665"/>
                    </a:cubicBezTo>
                    <a:cubicBezTo>
                      <a:pt x="2321" y="7658"/>
                      <a:pt x="2313" y="7655"/>
                      <a:pt x="2306" y="7655"/>
                    </a:cubicBezTo>
                    <a:cubicBezTo>
                      <a:pt x="2275" y="7655"/>
                      <a:pt x="2248" y="7707"/>
                      <a:pt x="2292" y="7736"/>
                    </a:cubicBezTo>
                    <a:cubicBezTo>
                      <a:pt x="2667" y="8023"/>
                      <a:pt x="3079" y="8291"/>
                      <a:pt x="3455" y="8613"/>
                    </a:cubicBezTo>
                    <a:cubicBezTo>
                      <a:pt x="3508" y="8649"/>
                      <a:pt x="3544" y="8703"/>
                      <a:pt x="3598" y="8756"/>
                    </a:cubicBezTo>
                    <a:cubicBezTo>
                      <a:pt x="3512" y="8774"/>
                      <a:pt x="3426" y="8782"/>
                      <a:pt x="3341" y="8782"/>
                    </a:cubicBezTo>
                    <a:cubicBezTo>
                      <a:pt x="2357" y="8782"/>
                      <a:pt x="1416" y="7705"/>
                      <a:pt x="1021" y="6931"/>
                    </a:cubicBezTo>
                    <a:lnTo>
                      <a:pt x="1021" y="6913"/>
                    </a:lnTo>
                    <a:cubicBezTo>
                      <a:pt x="967" y="6806"/>
                      <a:pt x="770" y="6287"/>
                      <a:pt x="932" y="6287"/>
                    </a:cubicBezTo>
                    <a:close/>
                    <a:moveTo>
                      <a:pt x="7279" y="6709"/>
                    </a:moveTo>
                    <a:cubicBezTo>
                      <a:pt x="7691" y="6709"/>
                      <a:pt x="6911" y="8682"/>
                      <a:pt x="6783" y="8953"/>
                    </a:cubicBezTo>
                    <a:cubicBezTo>
                      <a:pt x="6390" y="9830"/>
                      <a:pt x="5710" y="10403"/>
                      <a:pt x="5101" y="11101"/>
                    </a:cubicBezTo>
                    <a:cubicBezTo>
                      <a:pt x="5548" y="10421"/>
                      <a:pt x="5942" y="9669"/>
                      <a:pt x="6336" y="8989"/>
                    </a:cubicBezTo>
                    <a:cubicBezTo>
                      <a:pt x="6349" y="8938"/>
                      <a:pt x="6306" y="8896"/>
                      <a:pt x="6268" y="8896"/>
                    </a:cubicBezTo>
                    <a:cubicBezTo>
                      <a:pt x="6253" y="8896"/>
                      <a:pt x="6239" y="8902"/>
                      <a:pt x="6228" y="8918"/>
                    </a:cubicBezTo>
                    <a:cubicBezTo>
                      <a:pt x="5835" y="9580"/>
                      <a:pt x="5405" y="10206"/>
                      <a:pt x="4976" y="10832"/>
                    </a:cubicBezTo>
                    <a:cubicBezTo>
                      <a:pt x="5191" y="9186"/>
                      <a:pt x="5638" y="7844"/>
                      <a:pt x="7070" y="6806"/>
                    </a:cubicBezTo>
                    <a:cubicBezTo>
                      <a:pt x="7160" y="6739"/>
                      <a:pt x="7229" y="6709"/>
                      <a:pt x="7279" y="6709"/>
                    </a:cubicBezTo>
                    <a:close/>
                    <a:moveTo>
                      <a:pt x="216" y="9723"/>
                    </a:moveTo>
                    <a:cubicBezTo>
                      <a:pt x="985" y="9776"/>
                      <a:pt x="1719" y="10295"/>
                      <a:pt x="2274" y="10779"/>
                    </a:cubicBezTo>
                    <a:cubicBezTo>
                      <a:pt x="2757" y="11190"/>
                      <a:pt x="3025" y="11673"/>
                      <a:pt x="3347" y="12174"/>
                    </a:cubicBezTo>
                    <a:cubicBezTo>
                      <a:pt x="2989" y="11888"/>
                      <a:pt x="2596" y="11655"/>
                      <a:pt x="2345" y="11494"/>
                    </a:cubicBezTo>
                    <a:cubicBezTo>
                      <a:pt x="2337" y="11489"/>
                      <a:pt x="2328" y="11486"/>
                      <a:pt x="2320" y="11486"/>
                    </a:cubicBezTo>
                    <a:cubicBezTo>
                      <a:pt x="2277" y="11486"/>
                      <a:pt x="2247" y="11554"/>
                      <a:pt x="2292" y="11584"/>
                    </a:cubicBezTo>
                    <a:cubicBezTo>
                      <a:pt x="2649" y="11817"/>
                      <a:pt x="2989" y="12103"/>
                      <a:pt x="3329" y="12389"/>
                    </a:cubicBezTo>
                    <a:cubicBezTo>
                      <a:pt x="3383" y="12461"/>
                      <a:pt x="3455" y="12532"/>
                      <a:pt x="3508" y="12604"/>
                    </a:cubicBezTo>
                    <a:cubicBezTo>
                      <a:pt x="3447" y="12609"/>
                      <a:pt x="3387" y="12612"/>
                      <a:pt x="3328" y="12612"/>
                    </a:cubicBezTo>
                    <a:cubicBezTo>
                      <a:pt x="2425" y="12612"/>
                      <a:pt x="1807" y="11988"/>
                      <a:pt x="1236" y="11333"/>
                    </a:cubicBezTo>
                    <a:cubicBezTo>
                      <a:pt x="985" y="11065"/>
                      <a:pt x="753" y="10761"/>
                      <a:pt x="538" y="10457"/>
                    </a:cubicBezTo>
                    <a:cubicBezTo>
                      <a:pt x="484" y="10385"/>
                      <a:pt x="90" y="9723"/>
                      <a:pt x="216" y="9723"/>
                    </a:cubicBezTo>
                    <a:close/>
                    <a:moveTo>
                      <a:pt x="7937" y="10876"/>
                    </a:moveTo>
                    <a:cubicBezTo>
                      <a:pt x="8104" y="10876"/>
                      <a:pt x="8193" y="11044"/>
                      <a:pt x="8107" y="11512"/>
                    </a:cubicBezTo>
                    <a:cubicBezTo>
                      <a:pt x="7982" y="12103"/>
                      <a:pt x="7732" y="12658"/>
                      <a:pt x="7392" y="13141"/>
                    </a:cubicBezTo>
                    <a:cubicBezTo>
                      <a:pt x="6891" y="13982"/>
                      <a:pt x="6121" y="14554"/>
                      <a:pt x="5352" y="15091"/>
                    </a:cubicBezTo>
                    <a:cubicBezTo>
                      <a:pt x="5871" y="14411"/>
                      <a:pt x="6354" y="13696"/>
                      <a:pt x="6783" y="12962"/>
                    </a:cubicBezTo>
                    <a:cubicBezTo>
                      <a:pt x="6796" y="12909"/>
                      <a:pt x="6761" y="12876"/>
                      <a:pt x="6728" y="12876"/>
                    </a:cubicBezTo>
                    <a:cubicBezTo>
                      <a:pt x="6716" y="12876"/>
                      <a:pt x="6703" y="12881"/>
                      <a:pt x="6694" y="12890"/>
                    </a:cubicBezTo>
                    <a:cubicBezTo>
                      <a:pt x="6157" y="13731"/>
                      <a:pt x="5531" y="14519"/>
                      <a:pt x="4833" y="15217"/>
                    </a:cubicBezTo>
                    <a:cubicBezTo>
                      <a:pt x="5119" y="14590"/>
                      <a:pt x="5352" y="13910"/>
                      <a:pt x="5656" y="13284"/>
                    </a:cubicBezTo>
                    <a:cubicBezTo>
                      <a:pt x="6014" y="12532"/>
                      <a:pt x="6640" y="11888"/>
                      <a:pt x="7231" y="11315"/>
                    </a:cubicBezTo>
                    <a:cubicBezTo>
                      <a:pt x="7475" y="11081"/>
                      <a:pt x="7753" y="10876"/>
                      <a:pt x="7937" y="10876"/>
                    </a:cubicBezTo>
                    <a:close/>
                    <a:moveTo>
                      <a:pt x="595" y="13215"/>
                    </a:moveTo>
                    <a:cubicBezTo>
                      <a:pt x="689" y="13215"/>
                      <a:pt x="822" y="13274"/>
                      <a:pt x="932" y="13302"/>
                    </a:cubicBezTo>
                    <a:cubicBezTo>
                      <a:pt x="2095" y="13606"/>
                      <a:pt x="2524" y="14769"/>
                      <a:pt x="2900" y="15825"/>
                    </a:cubicBezTo>
                    <a:cubicBezTo>
                      <a:pt x="2703" y="15610"/>
                      <a:pt x="2488" y="15413"/>
                      <a:pt x="2274" y="15235"/>
                    </a:cubicBezTo>
                    <a:cubicBezTo>
                      <a:pt x="2261" y="15226"/>
                      <a:pt x="2249" y="15223"/>
                      <a:pt x="2237" y="15223"/>
                    </a:cubicBezTo>
                    <a:cubicBezTo>
                      <a:pt x="2200" y="15223"/>
                      <a:pt x="2175" y="15261"/>
                      <a:pt x="2202" y="15288"/>
                    </a:cubicBezTo>
                    <a:cubicBezTo>
                      <a:pt x="2524" y="15610"/>
                      <a:pt x="2811" y="15950"/>
                      <a:pt x="3079" y="16326"/>
                    </a:cubicBezTo>
                    <a:cubicBezTo>
                      <a:pt x="3133" y="16433"/>
                      <a:pt x="3168" y="16541"/>
                      <a:pt x="3222" y="16648"/>
                    </a:cubicBezTo>
                    <a:cubicBezTo>
                      <a:pt x="2399" y="16416"/>
                      <a:pt x="1701" y="15915"/>
                      <a:pt x="1200" y="15217"/>
                    </a:cubicBezTo>
                    <a:cubicBezTo>
                      <a:pt x="949" y="14859"/>
                      <a:pt x="735" y="14447"/>
                      <a:pt x="609" y="14018"/>
                    </a:cubicBezTo>
                    <a:cubicBezTo>
                      <a:pt x="538" y="13839"/>
                      <a:pt x="502" y="13660"/>
                      <a:pt x="484" y="13463"/>
                    </a:cubicBezTo>
                    <a:cubicBezTo>
                      <a:pt x="449" y="13270"/>
                      <a:pt x="504" y="13215"/>
                      <a:pt x="595" y="13215"/>
                    </a:cubicBezTo>
                    <a:close/>
                    <a:moveTo>
                      <a:pt x="7736" y="15747"/>
                    </a:moveTo>
                    <a:cubicBezTo>
                      <a:pt x="7953" y="15747"/>
                      <a:pt x="7516" y="16507"/>
                      <a:pt x="7499" y="16541"/>
                    </a:cubicBezTo>
                    <a:lnTo>
                      <a:pt x="7445" y="16523"/>
                    </a:lnTo>
                    <a:cubicBezTo>
                      <a:pt x="7195" y="16952"/>
                      <a:pt x="6855" y="17328"/>
                      <a:pt x="6443" y="17632"/>
                    </a:cubicBezTo>
                    <a:cubicBezTo>
                      <a:pt x="6032" y="17937"/>
                      <a:pt x="5548" y="17990"/>
                      <a:pt x="5065" y="18044"/>
                    </a:cubicBezTo>
                    <a:cubicBezTo>
                      <a:pt x="5441" y="17829"/>
                      <a:pt x="5745" y="17543"/>
                      <a:pt x="5978" y="17185"/>
                    </a:cubicBezTo>
                    <a:cubicBezTo>
                      <a:pt x="6002" y="17137"/>
                      <a:pt x="5970" y="17098"/>
                      <a:pt x="5936" y="17098"/>
                    </a:cubicBezTo>
                    <a:cubicBezTo>
                      <a:pt x="5918" y="17098"/>
                      <a:pt x="5900" y="17108"/>
                      <a:pt x="5888" y="17131"/>
                    </a:cubicBezTo>
                    <a:cubicBezTo>
                      <a:pt x="5566" y="17561"/>
                      <a:pt x="5137" y="17901"/>
                      <a:pt x="4636" y="18098"/>
                    </a:cubicBezTo>
                    <a:cubicBezTo>
                      <a:pt x="4976" y="17758"/>
                      <a:pt x="5262" y="17346"/>
                      <a:pt x="5602" y="17006"/>
                    </a:cubicBezTo>
                    <a:cubicBezTo>
                      <a:pt x="6193" y="16433"/>
                      <a:pt x="6909" y="16004"/>
                      <a:pt x="7696" y="15753"/>
                    </a:cubicBezTo>
                    <a:cubicBezTo>
                      <a:pt x="7711" y="15749"/>
                      <a:pt x="7725" y="15747"/>
                      <a:pt x="7736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795" y="1008"/>
                      <a:pt x="3866" y="2923"/>
                      <a:pt x="4421" y="4122"/>
                    </a:cubicBezTo>
                    <a:cubicBezTo>
                      <a:pt x="4403" y="4336"/>
                      <a:pt x="4367" y="4533"/>
                      <a:pt x="4314" y="4748"/>
                    </a:cubicBezTo>
                    <a:cubicBezTo>
                      <a:pt x="4278" y="4891"/>
                      <a:pt x="4224" y="5016"/>
                      <a:pt x="4171" y="5160"/>
                    </a:cubicBezTo>
                    <a:cubicBezTo>
                      <a:pt x="4117" y="4766"/>
                      <a:pt x="4027" y="4390"/>
                      <a:pt x="3938" y="4014"/>
                    </a:cubicBezTo>
                    <a:cubicBezTo>
                      <a:pt x="4135" y="3406"/>
                      <a:pt x="3956" y="2529"/>
                      <a:pt x="3759" y="1956"/>
                    </a:cubicBezTo>
                    <a:cubicBezTo>
                      <a:pt x="3544" y="1258"/>
                      <a:pt x="3061" y="722"/>
                      <a:pt x="2292" y="650"/>
                    </a:cubicBezTo>
                    <a:cubicBezTo>
                      <a:pt x="2256" y="650"/>
                      <a:pt x="2220" y="686"/>
                      <a:pt x="2202" y="739"/>
                    </a:cubicBezTo>
                    <a:cubicBezTo>
                      <a:pt x="2184" y="2010"/>
                      <a:pt x="2828" y="3102"/>
                      <a:pt x="3759" y="3961"/>
                    </a:cubicBezTo>
                    <a:lnTo>
                      <a:pt x="3759" y="4104"/>
                    </a:lnTo>
                    <a:cubicBezTo>
                      <a:pt x="3759" y="4157"/>
                      <a:pt x="3795" y="4175"/>
                      <a:pt x="3848" y="4175"/>
                    </a:cubicBezTo>
                    <a:cubicBezTo>
                      <a:pt x="3938" y="4605"/>
                      <a:pt x="4009" y="5034"/>
                      <a:pt x="4063" y="5482"/>
                    </a:cubicBezTo>
                    <a:cubicBezTo>
                      <a:pt x="4045" y="5535"/>
                      <a:pt x="4045" y="5607"/>
                      <a:pt x="4045" y="5679"/>
                    </a:cubicBezTo>
                    <a:cubicBezTo>
                      <a:pt x="4045" y="5714"/>
                      <a:pt x="4063" y="5750"/>
                      <a:pt x="4099" y="5750"/>
                    </a:cubicBezTo>
                    <a:cubicBezTo>
                      <a:pt x="4117" y="5840"/>
                      <a:pt x="4117" y="5929"/>
                      <a:pt x="4135" y="6019"/>
                    </a:cubicBezTo>
                    <a:cubicBezTo>
                      <a:pt x="4045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5" y="5428"/>
                      <a:pt x="3795" y="5374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4" y="3146"/>
                      <a:pt x="1832" y="2436"/>
                      <a:pt x="1396" y="2436"/>
                    </a:cubicBezTo>
                    <a:cubicBezTo>
                      <a:pt x="1339" y="2436"/>
                      <a:pt x="1285" y="2448"/>
                      <a:pt x="1236" y="2475"/>
                    </a:cubicBezTo>
                    <a:cubicBezTo>
                      <a:pt x="735" y="2762"/>
                      <a:pt x="1612" y="3764"/>
                      <a:pt x="1737" y="4050"/>
                    </a:cubicBezTo>
                    <a:cubicBezTo>
                      <a:pt x="2106" y="4805"/>
                      <a:pt x="2601" y="5890"/>
                      <a:pt x="3561" y="5890"/>
                    </a:cubicBezTo>
                    <a:cubicBezTo>
                      <a:pt x="3625" y="5890"/>
                      <a:pt x="3691" y="5885"/>
                      <a:pt x="3759" y="5875"/>
                    </a:cubicBezTo>
                    <a:cubicBezTo>
                      <a:pt x="3777" y="5875"/>
                      <a:pt x="3795" y="5857"/>
                      <a:pt x="3795" y="5840"/>
                    </a:cubicBezTo>
                    <a:cubicBezTo>
                      <a:pt x="3848" y="5911"/>
                      <a:pt x="3902" y="6001"/>
                      <a:pt x="3956" y="6072"/>
                    </a:cubicBezTo>
                    <a:cubicBezTo>
                      <a:pt x="4045" y="6215"/>
                      <a:pt x="4099" y="6376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17" y="9043"/>
                      <a:pt x="3956" y="8828"/>
                      <a:pt x="3741" y="8667"/>
                    </a:cubicBezTo>
                    <a:cubicBezTo>
                      <a:pt x="3687" y="8613"/>
                      <a:pt x="3634" y="8560"/>
                      <a:pt x="3580" y="8506"/>
                    </a:cubicBezTo>
                    <a:cubicBezTo>
                      <a:pt x="3616" y="8488"/>
                      <a:pt x="3634" y="8434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53" y="6072"/>
                      <a:pt x="717" y="6108"/>
                      <a:pt x="717" y="6180"/>
                    </a:cubicBezTo>
                    <a:cubicBezTo>
                      <a:pt x="591" y="7247"/>
                      <a:pt x="2021" y="8934"/>
                      <a:pt x="3232" y="8934"/>
                    </a:cubicBezTo>
                    <a:cubicBezTo>
                      <a:pt x="3402" y="8934"/>
                      <a:pt x="3567" y="8901"/>
                      <a:pt x="3723" y="8828"/>
                    </a:cubicBezTo>
                    <a:cubicBezTo>
                      <a:pt x="3813" y="8935"/>
                      <a:pt x="3902" y="9043"/>
                      <a:pt x="3974" y="9150"/>
                    </a:cubicBezTo>
                    <a:cubicBezTo>
                      <a:pt x="4099" y="9329"/>
                      <a:pt x="4153" y="9562"/>
                      <a:pt x="4260" y="9759"/>
                    </a:cubicBezTo>
                    <a:cubicBezTo>
                      <a:pt x="4242" y="10313"/>
                      <a:pt x="4206" y="10886"/>
                      <a:pt x="4171" y="11459"/>
                    </a:cubicBezTo>
                    <a:lnTo>
                      <a:pt x="4117" y="12157"/>
                    </a:lnTo>
                    <a:cubicBezTo>
                      <a:pt x="4099" y="12192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4"/>
                    </a:cubicBezTo>
                    <a:cubicBezTo>
                      <a:pt x="3974" y="12711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5"/>
                      <a:pt x="2864" y="10904"/>
                      <a:pt x="2327" y="10457"/>
                    </a:cubicBezTo>
                    <a:cubicBezTo>
                      <a:pt x="1742" y="9957"/>
                      <a:pt x="991" y="9524"/>
                      <a:pt x="185" y="9524"/>
                    </a:cubicBezTo>
                    <a:cubicBezTo>
                      <a:pt x="154" y="9524"/>
                      <a:pt x="122" y="9525"/>
                      <a:pt x="90" y="9526"/>
                    </a:cubicBezTo>
                    <a:cubicBezTo>
                      <a:pt x="37" y="9526"/>
                      <a:pt x="1" y="9580"/>
                      <a:pt x="1" y="9633"/>
                    </a:cubicBezTo>
                    <a:cubicBezTo>
                      <a:pt x="144" y="10439"/>
                      <a:pt x="842" y="11119"/>
                      <a:pt x="1343" y="11691"/>
                    </a:cubicBezTo>
                    <a:cubicBezTo>
                      <a:pt x="1869" y="12279"/>
                      <a:pt x="2489" y="12747"/>
                      <a:pt x="3249" y="12747"/>
                    </a:cubicBezTo>
                    <a:cubicBezTo>
                      <a:pt x="3368" y="12747"/>
                      <a:pt x="3490" y="12736"/>
                      <a:pt x="3616" y="12711"/>
                    </a:cubicBezTo>
                    <a:cubicBezTo>
                      <a:pt x="3759" y="12944"/>
                      <a:pt x="3884" y="13177"/>
                      <a:pt x="3992" y="13409"/>
                    </a:cubicBezTo>
                    <a:cubicBezTo>
                      <a:pt x="3902" y="14590"/>
                      <a:pt x="3795" y="15736"/>
                      <a:pt x="3634" y="16899"/>
                    </a:cubicBezTo>
                    <a:cubicBezTo>
                      <a:pt x="3580" y="16720"/>
                      <a:pt x="3491" y="16559"/>
                      <a:pt x="3383" y="16398"/>
                    </a:cubicBezTo>
                    <a:cubicBezTo>
                      <a:pt x="3276" y="15646"/>
                      <a:pt x="2828" y="14823"/>
                      <a:pt x="2435" y="14232"/>
                    </a:cubicBezTo>
                    <a:cubicBezTo>
                      <a:pt x="1960" y="13529"/>
                      <a:pt x="1277" y="13015"/>
                      <a:pt x="404" y="13015"/>
                    </a:cubicBezTo>
                    <a:cubicBezTo>
                      <a:pt x="389" y="13015"/>
                      <a:pt x="374" y="13015"/>
                      <a:pt x="359" y="13016"/>
                    </a:cubicBezTo>
                    <a:cubicBezTo>
                      <a:pt x="305" y="13016"/>
                      <a:pt x="252" y="13051"/>
                      <a:pt x="252" y="13123"/>
                    </a:cubicBezTo>
                    <a:cubicBezTo>
                      <a:pt x="341" y="14698"/>
                      <a:pt x="1629" y="16756"/>
                      <a:pt x="3383" y="16791"/>
                    </a:cubicBezTo>
                    <a:cubicBezTo>
                      <a:pt x="3473" y="16988"/>
                      <a:pt x="3526" y="17221"/>
                      <a:pt x="3562" y="17436"/>
                    </a:cubicBezTo>
                    <a:cubicBezTo>
                      <a:pt x="3401" y="18563"/>
                      <a:pt x="3186" y="19690"/>
                      <a:pt x="2918" y="20782"/>
                    </a:cubicBezTo>
                    <a:cubicBezTo>
                      <a:pt x="2907" y="20839"/>
                      <a:pt x="2953" y="20874"/>
                      <a:pt x="2997" y="20874"/>
                    </a:cubicBezTo>
                    <a:cubicBezTo>
                      <a:pt x="3023" y="20874"/>
                      <a:pt x="3048" y="20862"/>
                      <a:pt x="3061" y="20836"/>
                    </a:cubicBezTo>
                    <a:cubicBezTo>
                      <a:pt x="3312" y="20120"/>
                      <a:pt x="3526" y="19404"/>
                      <a:pt x="3669" y="18670"/>
                    </a:cubicBezTo>
                    <a:cubicBezTo>
                      <a:pt x="3974" y="18563"/>
                      <a:pt x="4260" y="18456"/>
                      <a:pt x="4528" y="18330"/>
                    </a:cubicBezTo>
                    <a:cubicBezTo>
                      <a:pt x="5334" y="18241"/>
                      <a:pt x="6139" y="18223"/>
                      <a:pt x="6765" y="17668"/>
                    </a:cubicBezTo>
                    <a:cubicBezTo>
                      <a:pt x="7410" y="17096"/>
                      <a:pt x="7821" y="16362"/>
                      <a:pt x="8179" y="15575"/>
                    </a:cubicBezTo>
                    <a:cubicBezTo>
                      <a:pt x="8197" y="15485"/>
                      <a:pt x="8143" y="15413"/>
                      <a:pt x="8072" y="15413"/>
                    </a:cubicBezTo>
                    <a:lnTo>
                      <a:pt x="8107" y="15467"/>
                    </a:lnTo>
                    <a:cubicBezTo>
                      <a:pt x="7374" y="15539"/>
                      <a:pt x="6801" y="15897"/>
                      <a:pt x="6211" y="16344"/>
                    </a:cubicBezTo>
                    <a:cubicBezTo>
                      <a:pt x="5495" y="16881"/>
                      <a:pt x="5047" y="17579"/>
                      <a:pt x="4421" y="18187"/>
                    </a:cubicBezTo>
                    <a:lnTo>
                      <a:pt x="4385" y="18187"/>
                    </a:lnTo>
                    <a:cubicBezTo>
                      <a:pt x="4332" y="18187"/>
                      <a:pt x="4296" y="18241"/>
                      <a:pt x="4314" y="18295"/>
                    </a:cubicBezTo>
                    <a:cubicBezTo>
                      <a:pt x="4117" y="18366"/>
                      <a:pt x="3938" y="18438"/>
                      <a:pt x="3759" y="18491"/>
                    </a:cubicBezTo>
                    <a:cubicBezTo>
                      <a:pt x="3884" y="17794"/>
                      <a:pt x="3992" y="17078"/>
                      <a:pt x="4063" y="16362"/>
                    </a:cubicBezTo>
                    <a:cubicBezTo>
                      <a:pt x="4439" y="16129"/>
                      <a:pt x="4797" y="15825"/>
                      <a:pt x="5101" y="15485"/>
                    </a:cubicBezTo>
                    <a:cubicBezTo>
                      <a:pt x="6998" y="14716"/>
                      <a:pt x="8430" y="12711"/>
                      <a:pt x="8465" y="10671"/>
                    </a:cubicBezTo>
                    <a:cubicBezTo>
                      <a:pt x="8465" y="10600"/>
                      <a:pt x="8412" y="10564"/>
                      <a:pt x="8358" y="10564"/>
                    </a:cubicBezTo>
                    <a:cubicBezTo>
                      <a:pt x="7445" y="10653"/>
                      <a:pt x="6801" y="11494"/>
                      <a:pt x="6264" y="12157"/>
                    </a:cubicBezTo>
                    <a:cubicBezTo>
                      <a:pt x="5459" y="13177"/>
                      <a:pt x="5083" y="14376"/>
                      <a:pt x="4582" y="15557"/>
                    </a:cubicBezTo>
                    <a:lnTo>
                      <a:pt x="4099" y="16076"/>
                    </a:lnTo>
                    <a:cubicBezTo>
                      <a:pt x="4224" y="14751"/>
                      <a:pt x="4278" y="13427"/>
                      <a:pt x="4349" y="12157"/>
                    </a:cubicBezTo>
                    <a:cubicBezTo>
                      <a:pt x="4564" y="11924"/>
                      <a:pt x="4779" y="11673"/>
                      <a:pt x="4958" y="11423"/>
                    </a:cubicBezTo>
                    <a:cubicBezTo>
                      <a:pt x="4969" y="11458"/>
                      <a:pt x="5003" y="11477"/>
                      <a:pt x="5036" y="11477"/>
                    </a:cubicBezTo>
                    <a:cubicBezTo>
                      <a:pt x="5053" y="11477"/>
                      <a:pt x="5071" y="11471"/>
                      <a:pt x="5083" y="11459"/>
                    </a:cubicBezTo>
                    <a:cubicBezTo>
                      <a:pt x="6551" y="10260"/>
                      <a:pt x="7839" y="8399"/>
                      <a:pt x="7678" y="6430"/>
                    </a:cubicBezTo>
                    <a:cubicBezTo>
                      <a:pt x="7678" y="6360"/>
                      <a:pt x="7623" y="6312"/>
                      <a:pt x="7556" y="6312"/>
                    </a:cubicBezTo>
                    <a:cubicBezTo>
                      <a:pt x="7537" y="6312"/>
                      <a:pt x="7518" y="6315"/>
                      <a:pt x="7499" y="6323"/>
                    </a:cubicBezTo>
                    <a:cubicBezTo>
                      <a:pt x="5817" y="7325"/>
                      <a:pt x="4797" y="9168"/>
                      <a:pt x="4868" y="11119"/>
                    </a:cubicBezTo>
                    <a:lnTo>
                      <a:pt x="4367" y="11834"/>
                    </a:lnTo>
                    <a:cubicBezTo>
                      <a:pt x="4439" y="10671"/>
                      <a:pt x="4493" y="9490"/>
                      <a:pt x="4457" y="8309"/>
                    </a:cubicBezTo>
                    <a:cubicBezTo>
                      <a:pt x="4797" y="7862"/>
                      <a:pt x="5065" y="7379"/>
                      <a:pt x="5244" y="6842"/>
                    </a:cubicBezTo>
                    <a:cubicBezTo>
                      <a:pt x="6175" y="5625"/>
                      <a:pt x="7052" y="4193"/>
                      <a:pt x="6676" y="2618"/>
                    </a:cubicBezTo>
                    <a:cubicBezTo>
                      <a:pt x="6664" y="2571"/>
                      <a:pt x="6620" y="2547"/>
                      <a:pt x="6576" y="2547"/>
                    </a:cubicBezTo>
                    <a:cubicBezTo>
                      <a:pt x="6555" y="2547"/>
                      <a:pt x="6533" y="2553"/>
                      <a:pt x="6515" y="2565"/>
                    </a:cubicBezTo>
                    <a:cubicBezTo>
                      <a:pt x="5244" y="3227"/>
                      <a:pt x="4582" y="5696"/>
                      <a:pt x="4922" y="7074"/>
                    </a:cubicBezTo>
                    <a:cubicBezTo>
                      <a:pt x="4779" y="7396"/>
                      <a:pt x="4636" y="7701"/>
                      <a:pt x="4457" y="8005"/>
                    </a:cubicBezTo>
                    <a:cubicBezTo>
                      <a:pt x="4439" y="7217"/>
                      <a:pt x="4367" y="6430"/>
                      <a:pt x="4260" y="5643"/>
                    </a:cubicBezTo>
                    <a:cubicBezTo>
                      <a:pt x="4403" y="5160"/>
                      <a:pt x="4511" y="4676"/>
                      <a:pt x="4546" y="4175"/>
                    </a:cubicBezTo>
                    <a:cubicBezTo>
                      <a:pt x="4582" y="4157"/>
                      <a:pt x="4600" y="4140"/>
                      <a:pt x="4600" y="4122"/>
                    </a:cubicBezTo>
                    <a:cubicBezTo>
                      <a:pt x="4886" y="3370"/>
                      <a:pt x="5065" y="2601"/>
                      <a:pt x="5119" y="1813"/>
                    </a:cubicBezTo>
                    <a:cubicBezTo>
                      <a:pt x="5155" y="1223"/>
                      <a:pt x="5244" y="578"/>
                      <a:pt x="4958" y="59"/>
                    </a:cubicBezTo>
                    <a:cubicBezTo>
                      <a:pt x="4937" y="18"/>
                      <a:pt x="4904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32"/>
              <p:cNvSpPr/>
              <p:nvPr/>
            </p:nvSpPr>
            <p:spPr>
              <a:xfrm>
                <a:off x="5666600" y="4120125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7" y="2760"/>
                    </a:moveTo>
                    <a:cubicBezTo>
                      <a:pt x="3437" y="3118"/>
                      <a:pt x="3150" y="3511"/>
                      <a:pt x="2810" y="3869"/>
                    </a:cubicBezTo>
                    <a:cubicBezTo>
                      <a:pt x="2238" y="4442"/>
                      <a:pt x="1540" y="4871"/>
                      <a:pt x="770" y="5140"/>
                    </a:cubicBezTo>
                    <a:cubicBezTo>
                      <a:pt x="755" y="5144"/>
                      <a:pt x="742" y="5147"/>
                      <a:pt x="730" y="5147"/>
                    </a:cubicBezTo>
                    <a:cubicBezTo>
                      <a:pt x="512" y="5147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8" y="3923"/>
                      <a:pt x="1558" y="3529"/>
                      <a:pt x="1969" y="3243"/>
                    </a:cubicBezTo>
                    <a:cubicBezTo>
                      <a:pt x="2381" y="2939"/>
                      <a:pt x="2864" y="2867"/>
                      <a:pt x="3347" y="2814"/>
                    </a:cubicBezTo>
                    <a:lnTo>
                      <a:pt x="3347" y="2814"/>
                    </a:lnTo>
                    <a:cubicBezTo>
                      <a:pt x="2972" y="3028"/>
                      <a:pt x="2667" y="3332"/>
                      <a:pt x="2435" y="3690"/>
                    </a:cubicBezTo>
                    <a:cubicBezTo>
                      <a:pt x="2409" y="3728"/>
                      <a:pt x="2447" y="3766"/>
                      <a:pt x="2483" y="3766"/>
                    </a:cubicBezTo>
                    <a:cubicBezTo>
                      <a:pt x="2499" y="3766"/>
                      <a:pt x="2514" y="3760"/>
                      <a:pt x="2524" y="3744"/>
                    </a:cubicBezTo>
                    <a:cubicBezTo>
                      <a:pt x="2846" y="3315"/>
                      <a:pt x="3276" y="2975"/>
                      <a:pt x="3759" y="2760"/>
                    </a:cubicBezTo>
                    <a:close/>
                    <a:moveTo>
                      <a:pt x="5173" y="4209"/>
                    </a:moveTo>
                    <a:lnTo>
                      <a:pt x="5173" y="4209"/>
                    </a:lnTo>
                    <a:cubicBezTo>
                      <a:pt x="5996" y="4442"/>
                      <a:pt x="6712" y="4943"/>
                      <a:pt x="7195" y="5641"/>
                    </a:cubicBezTo>
                    <a:cubicBezTo>
                      <a:pt x="7463" y="6017"/>
                      <a:pt x="7660" y="6410"/>
                      <a:pt x="7803" y="6840"/>
                    </a:cubicBezTo>
                    <a:cubicBezTo>
                      <a:pt x="7857" y="7037"/>
                      <a:pt x="7893" y="7216"/>
                      <a:pt x="7929" y="7395"/>
                    </a:cubicBezTo>
                    <a:cubicBezTo>
                      <a:pt x="7964" y="7592"/>
                      <a:pt x="7902" y="7650"/>
                      <a:pt x="7803" y="7650"/>
                    </a:cubicBezTo>
                    <a:cubicBezTo>
                      <a:pt x="7705" y="7650"/>
                      <a:pt x="7571" y="7592"/>
                      <a:pt x="7463" y="7556"/>
                    </a:cubicBezTo>
                    <a:cubicBezTo>
                      <a:pt x="6318" y="7269"/>
                      <a:pt x="5888" y="6088"/>
                      <a:pt x="5495" y="5033"/>
                    </a:cubicBezTo>
                    <a:lnTo>
                      <a:pt x="5495" y="5033"/>
                    </a:lnTo>
                    <a:cubicBezTo>
                      <a:pt x="5692" y="5247"/>
                      <a:pt x="5906" y="5444"/>
                      <a:pt x="6121" y="5641"/>
                    </a:cubicBezTo>
                    <a:cubicBezTo>
                      <a:pt x="6131" y="5648"/>
                      <a:pt x="6142" y="5651"/>
                      <a:pt x="6151" y="5651"/>
                    </a:cubicBezTo>
                    <a:cubicBezTo>
                      <a:pt x="6192" y="5651"/>
                      <a:pt x="6222" y="5598"/>
                      <a:pt x="6193" y="5569"/>
                    </a:cubicBezTo>
                    <a:cubicBezTo>
                      <a:pt x="5871" y="5247"/>
                      <a:pt x="5584" y="4907"/>
                      <a:pt x="5316" y="4549"/>
                    </a:cubicBezTo>
                    <a:cubicBezTo>
                      <a:pt x="5262" y="4424"/>
                      <a:pt x="5226" y="4317"/>
                      <a:pt x="5173" y="4209"/>
                    </a:cubicBezTo>
                    <a:close/>
                    <a:moveTo>
                      <a:pt x="3580" y="5641"/>
                    </a:moveTo>
                    <a:lnTo>
                      <a:pt x="3580" y="5641"/>
                    </a:lnTo>
                    <a:cubicBezTo>
                      <a:pt x="3276" y="6267"/>
                      <a:pt x="3061" y="6929"/>
                      <a:pt x="2757" y="7574"/>
                    </a:cubicBezTo>
                    <a:lnTo>
                      <a:pt x="2757" y="7556"/>
                    </a:lnTo>
                    <a:cubicBezTo>
                      <a:pt x="2381" y="8307"/>
                      <a:pt x="1773" y="8952"/>
                      <a:pt x="1182" y="9524"/>
                    </a:cubicBezTo>
                    <a:cubicBezTo>
                      <a:pt x="938" y="9759"/>
                      <a:pt x="660" y="9964"/>
                      <a:pt x="476" y="9964"/>
                    </a:cubicBezTo>
                    <a:cubicBezTo>
                      <a:pt x="309" y="9964"/>
                      <a:pt x="220" y="9795"/>
                      <a:pt x="305" y="9327"/>
                    </a:cubicBezTo>
                    <a:cubicBezTo>
                      <a:pt x="430" y="8755"/>
                      <a:pt x="681" y="8200"/>
                      <a:pt x="1003" y="7699"/>
                    </a:cubicBezTo>
                    <a:cubicBezTo>
                      <a:pt x="1522" y="6858"/>
                      <a:pt x="2274" y="6285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9" y="7144"/>
                      <a:pt x="1629" y="7896"/>
                    </a:cubicBezTo>
                    <a:cubicBezTo>
                      <a:pt x="1617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49"/>
                    </a:cubicBezTo>
                    <a:cubicBezTo>
                      <a:pt x="2256" y="7108"/>
                      <a:pt x="2864" y="6339"/>
                      <a:pt x="3580" y="5641"/>
                    </a:cubicBezTo>
                    <a:close/>
                    <a:moveTo>
                      <a:pt x="5116" y="8260"/>
                    </a:moveTo>
                    <a:cubicBezTo>
                      <a:pt x="5999" y="8260"/>
                      <a:pt x="6596" y="8877"/>
                      <a:pt x="7177" y="9524"/>
                    </a:cubicBezTo>
                    <a:cubicBezTo>
                      <a:pt x="7410" y="9811"/>
                      <a:pt x="7642" y="10097"/>
                      <a:pt x="7857" y="10401"/>
                    </a:cubicBezTo>
                    <a:cubicBezTo>
                      <a:pt x="7911" y="10473"/>
                      <a:pt x="8304" y="11135"/>
                      <a:pt x="8179" y="11135"/>
                    </a:cubicBezTo>
                    <a:cubicBezTo>
                      <a:pt x="7410" y="11081"/>
                      <a:pt x="6676" y="10562"/>
                      <a:pt x="6121" y="10097"/>
                    </a:cubicBezTo>
                    <a:cubicBezTo>
                      <a:pt x="5638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69"/>
                      <a:pt x="5799" y="9202"/>
                      <a:pt x="6067" y="9363"/>
                    </a:cubicBezTo>
                    <a:cubicBezTo>
                      <a:pt x="6079" y="9375"/>
                      <a:pt x="6091" y="9380"/>
                      <a:pt x="6101" y="9380"/>
                    </a:cubicBezTo>
                    <a:cubicBezTo>
                      <a:pt x="6139" y="9380"/>
                      <a:pt x="6163" y="9316"/>
                      <a:pt x="6121" y="9274"/>
                    </a:cubicBezTo>
                    <a:cubicBezTo>
                      <a:pt x="5745" y="9041"/>
                      <a:pt x="5405" y="8773"/>
                      <a:pt x="5083" y="8468"/>
                    </a:cubicBezTo>
                    <a:cubicBezTo>
                      <a:pt x="5012" y="8397"/>
                      <a:pt x="4958" y="8343"/>
                      <a:pt x="4904" y="8272"/>
                    </a:cubicBezTo>
                    <a:cubicBezTo>
                      <a:pt x="4977" y="8264"/>
                      <a:pt x="5047" y="8260"/>
                      <a:pt x="5116" y="8260"/>
                    </a:cubicBezTo>
                    <a:close/>
                    <a:moveTo>
                      <a:pt x="3294" y="9757"/>
                    </a:moveTo>
                    <a:lnTo>
                      <a:pt x="3294" y="9757"/>
                    </a:lnTo>
                    <a:cubicBezTo>
                      <a:pt x="2846" y="10419"/>
                      <a:pt x="2470" y="11188"/>
                      <a:pt x="2077" y="11868"/>
                    </a:cubicBezTo>
                    <a:cubicBezTo>
                      <a:pt x="2051" y="11920"/>
                      <a:pt x="2090" y="11962"/>
                      <a:pt x="2134" y="11962"/>
                    </a:cubicBezTo>
                    <a:cubicBezTo>
                      <a:pt x="2151" y="11962"/>
                      <a:pt x="2169" y="11955"/>
                      <a:pt x="2184" y="11940"/>
                    </a:cubicBezTo>
                    <a:cubicBezTo>
                      <a:pt x="2578" y="11278"/>
                      <a:pt x="2989" y="10652"/>
                      <a:pt x="3419" y="10025"/>
                    </a:cubicBezTo>
                    <a:lnTo>
                      <a:pt x="3419" y="10025"/>
                    </a:lnTo>
                    <a:cubicBezTo>
                      <a:pt x="3204" y="11654"/>
                      <a:pt x="2775" y="12996"/>
                      <a:pt x="1343" y="14052"/>
                    </a:cubicBezTo>
                    <a:cubicBezTo>
                      <a:pt x="1251" y="14118"/>
                      <a:pt x="1181" y="14148"/>
                      <a:pt x="1129" y="14148"/>
                    </a:cubicBezTo>
                    <a:cubicBezTo>
                      <a:pt x="703" y="14148"/>
                      <a:pt x="1484" y="12157"/>
                      <a:pt x="1612" y="11886"/>
                    </a:cubicBezTo>
                    <a:cubicBezTo>
                      <a:pt x="2005" y="11027"/>
                      <a:pt x="2703" y="10437"/>
                      <a:pt x="3294" y="9757"/>
                    </a:cubicBezTo>
                    <a:close/>
                    <a:moveTo>
                      <a:pt x="5073" y="12090"/>
                    </a:moveTo>
                    <a:cubicBezTo>
                      <a:pt x="6053" y="12090"/>
                      <a:pt x="6997" y="13159"/>
                      <a:pt x="7374" y="13944"/>
                    </a:cubicBezTo>
                    <a:cubicBezTo>
                      <a:pt x="7427" y="14050"/>
                      <a:pt x="7618" y="14571"/>
                      <a:pt x="7488" y="14571"/>
                    </a:cubicBezTo>
                    <a:cubicBezTo>
                      <a:pt x="7486" y="14571"/>
                      <a:pt x="7483" y="14571"/>
                      <a:pt x="7481" y="14571"/>
                    </a:cubicBezTo>
                    <a:cubicBezTo>
                      <a:pt x="7034" y="14553"/>
                      <a:pt x="6622" y="14284"/>
                      <a:pt x="6300" y="14016"/>
                    </a:cubicBezTo>
                    <a:cubicBezTo>
                      <a:pt x="5799" y="13586"/>
                      <a:pt x="5495" y="13014"/>
                      <a:pt x="5083" y="12531"/>
                    </a:cubicBezTo>
                    <a:lnTo>
                      <a:pt x="5083" y="12531"/>
                    </a:lnTo>
                    <a:cubicBezTo>
                      <a:pt x="5405" y="12781"/>
                      <a:pt x="5745" y="12978"/>
                      <a:pt x="6067" y="13211"/>
                    </a:cubicBezTo>
                    <a:cubicBezTo>
                      <a:pt x="6078" y="13217"/>
                      <a:pt x="6087" y="13220"/>
                      <a:pt x="6096" y="13220"/>
                    </a:cubicBezTo>
                    <a:cubicBezTo>
                      <a:pt x="6132" y="13220"/>
                      <a:pt x="6150" y="13168"/>
                      <a:pt x="6121" y="13139"/>
                    </a:cubicBezTo>
                    <a:cubicBezTo>
                      <a:pt x="5727" y="12835"/>
                      <a:pt x="5316" y="12566"/>
                      <a:pt x="4940" y="12244"/>
                    </a:cubicBezTo>
                    <a:cubicBezTo>
                      <a:pt x="4904" y="12208"/>
                      <a:pt x="4851" y="12155"/>
                      <a:pt x="4797" y="12119"/>
                    </a:cubicBezTo>
                    <a:cubicBezTo>
                      <a:pt x="4889" y="12099"/>
                      <a:pt x="4981" y="12090"/>
                      <a:pt x="5073" y="12090"/>
                    </a:cubicBezTo>
                    <a:close/>
                    <a:moveTo>
                      <a:pt x="3419" y="14087"/>
                    </a:moveTo>
                    <a:lnTo>
                      <a:pt x="3419" y="14087"/>
                    </a:lnTo>
                    <a:cubicBezTo>
                      <a:pt x="3437" y="15215"/>
                      <a:pt x="3168" y="16342"/>
                      <a:pt x="2632" y="17344"/>
                    </a:cubicBezTo>
                    <a:lnTo>
                      <a:pt x="2649" y="17344"/>
                    </a:lnTo>
                    <a:cubicBezTo>
                      <a:pt x="2488" y="17649"/>
                      <a:pt x="2256" y="17899"/>
                      <a:pt x="1969" y="18096"/>
                    </a:cubicBezTo>
                    <a:cubicBezTo>
                      <a:pt x="1969" y="18096"/>
                      <a:pt x="1968" y="18097"/>
                      <a:pt x="1967" y="18097"/>
                    </a:cubicBezTo>
                    <a:cubicBezTo>
                      <a:pt x="1917" y="18097"/>
                      <a:pt x="1970" y="16752"/>
                      <a:pt x="2023" y="16575"/>
                    </a:cubicBezTo>
                    <a:cubicBezTo>
                      <a:pt x="2202" y="15913"/>
                      <a:pt x="2596" y="15340"/>
                      <a:pt x="2972" y="14767"/>
                    </a:cubicBezTo>
                    <a:lnTo>
                      <a:pt x="2972" y="14767"/>
                    </a:lnTo>
                    <a:cubicBezTo>
                      <a:pt x="2828" y="15233"/>
                      <a:pt x="2685" y="15698"/>
                      <a:pt x="2524" y="16110"/>
                    </a:cubicBezTo>
                    <a:cubicBezTo>
                      <a:pt x="2513" y="16145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4" y="16145"/>
                    </a:cubicBezTo>
                    <a:cubicBezTo>
                      <a:pt x="2900" y="15465"/>
                      <a:pt x="3133" y="14767"/>
                      <a:pt x="3419" y="14087"/>
                    </a:cubicBezTo>
                    <a:close/>
                    <a:moveTo>
                      <a:pt x="4689" y="15107"/>
                    </a:moveTo>
                    <a:lnTo>
                      <a:pt x="4689" y="15107"/>
                    </a:lnTo>
                    <a:cubicBezTo>
                      <a:pt x="5727" y="15143"/>
                      <a:pt x="6175" y="16092"/>
                      <a:pt x="6551" y="16915"/>
                    </a:cubicBezTo>
                    <a:cubicBezTo>
                      <a:pt x="6658" y="17165"/>
                      <a:pt x="6801" y="17362"/>
                      <a:pt x="6944" y="17613"/>
                    </a:cubicBezTo>
                    <a:cubicBezTo>
                      <a:pt x="7085" y="17838"/>
                      <a:pt x="7181" y="18206"/>
                      <a:pt x="6982" y="18206"/>
                    </a:cubicBezTo>
                    <a:cubicBezTo>
                      <a:pt x="6927" y="18206"/>
                      <a:pt x="6851" y="18179"/>
                      <a:pt x="6747" y="18114"/>
                    </a:cubicBezTo>
                    <a:cubicBezTo>
                      <a:pt x="6336" y="17828"/>
                      <a:pt x="5960" y="17488"/>
                      <a:pt x="5656" y="17094"/>
                    </a:cubicBezTo>
                    <a:cubicBezTo>
                      <a:pt x="5441" y="16879"/>
                      <a:pt x="5262" y="16646"/>
                      <a:pt x="5119" y="16396"/>
                    </a:cubicBezTo>
                    <a:cubicBezTo>
                      <a:pt x="4994" y="16145"/>
                      <a:pt x="4904" y="15877"/>
                      <a:pt x="4833" y="15591"/>
                    </a:cubicBezTo>
                    <a:lnTo>
                      <a:pt x="4833" y="15591"/>
                    </a:lnTo>
                    <a:cubicBezTo>
                      <a:pt x="5065" y="15895"/>
                      <a:pt x="5280" y="16199"/>
                      <a:pt x="5513" y="16485"/>
                    </a:cubicBezTo>
                    <a:cubicBezTo>
                      <a:pt x="5519" y="16499"/>
                      <a:pt x="5532" y="16505"/>
                      <a:pt x="5543" y="16505"/>
                    </a:cubicBezTo>
                    <a:cubicBezTo>
                      <a:pt x="5561" y="16505"/>
                      <a:pt x="5577" y="16490"/>
                      <a:pt x="5566" y="16467"/>
                    </a:cubicBezTo>
                    <a:cubicBezTo>
                      <a:pt x="5405" y="16092"/>
                      <a:pt x="5191" y="15752"/>
                      <a:pt x="4922" y="15430"/>
                    </a:cubicBezTo>
                    <a:cubicBezTo>
                      <a:pt x="4851" y="15322"/>
                      <a:pt x="4761" y="15215"/>
                      <a:pt x="4689" y="15107"/>
                    </a:cubicBezTo>
                    <a:close/>
                    <a:moveTo>
                      <a:pt x="4689" y="17130"/>
                    </a:moveTo>
                    <a:cubicBezTo>
                      <a:pt x="5047" y="17559"/>
                      <a:pt x="5387" y="18006"/>
                      <a:pt x="5692" y="18490"/>
                    </a:cubicBezTo>
                    <a:cubicBezTo>
                      <a:pt x="5888" y="18865"/>
                      <a:pt x="6014" y="19277"/>
                      <a:pt x="6050" y="19707"/>
                    </a:cubicBezTo>
                    <a:cubicBezTo>
                      <a:pt x="6079" y="19927"/>
                      <a:pt x="6009" y="20003"/>
                      <a:pt x="5901" y="20003"/>
                    </a:cubicBezTo>
                    <a:cubicBezTo>
                      <a:pt x="5746" y="20003"/>
                      <a:pt x="5514" y="19848"/>
                      <a:pt x="5387" y="19742"/>
                    </a:cubicBezTo>
                    <a:cubicBezTo>
                      <a:pt x="4707" y="19188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43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45"/>
                    </a:lnTo>
                    <a:cubicBezTo>
                      <a:pt x="4815" y="17935"/>
                      <a:pt x="4851" y="18042"/>
                      <a:pt x="4886" y="18150"/>
                    </a:cubicBezTo>
                    <a:cubicBezTo>
                      <a:pt x="4893" y="18163"/>
                      <a:pt x="4908" y="18169"/>
                      <a:pt x="4922" y="18169"/>
                    </a:cubicBezTo>
                    <a:cubicBezTo>
                      <a:pt x="4946" y="18169"/>
                      <a:pt x="4969" y="18154"/>
                      <a:pt x="4958" y="18132"/>
                    </a:cubicBezTo>
                    <a:cubicBezTo>
                      <a:pt x="4868" y="17810"/>
                      <a:pt x="4779" y="17470"/>
                      <a:pt x="4689" y="17147"/>
                    </a:cubicBezTo>
                    <a:lnTo>
                      <a:pt x="4689" y="17130"/>
                    </a:lnTo>
                    <a:close/>
                    <a:moveTo>
                      <a:pt x="3992" y="17112"/>
                    </a:moveTo>
                    <a:cubicBezTo>
                      <a:pt x="4242" y="18132"/>
                      <a:pt x="4385" y="19277"/>
                      <a:pt x="3920" y="20243"/>
                    </a:cubicBezTo>
                    <a:cubicBezTo>
                      <a:pt x="3841" y="20406"/>
                      <a:pt x="3776" y="20469"/>
                      <a:pt x="3723" y="20469"/>
                    </a:cubicBezTo>
                    <a:cubicBezTo>
                      <a:pt x="3596" y="20469"/>
                      <a:pt x="3539" y="20106"/>
                      <a:pt x="3526" y="19903"/>
                    </a:cubicBezTo>
                    <a:cubicBezTo>
                      <a:pt x="3526" y="19599"/>
                      <a:pt x="3562" y="19349"/>
                      <a:pt x="3580" y="19080"/>
                    </a:cubicBezTo>
                    <a:cubicBezTo>
                      <a:pt x="3616" y="18597"/>
                      <a:pt x="3687" y="18150"/>
                      <a:pt x="3795" y="17684"/>
                    </a:cubicBezTo>
                    <a:lnTo>
                      <a:pt x="3795" y="17684"/>
                    </a:lnTo>
                    <a:cubicBezTo>
                      <a:pt x="3759" y="17917"/>
                      <a:pt x="3777" y="18168"/>
                      <a:pt x="3831" y="18382"/>
                    </a:cubicBezTo>
                    <a:cubicBezTo>
                      <a:pt x="3831" y="18400"/>
                      <a:pt x="3848" y="18400"/>
                      <a:pt x="3848" y="18400"/>
                    </a:cubicBezTo>
                    <a:lnTo>
                      <a:pt x="3866" y="18400"/>
                    </a:lnTo>
                    <a:cubicBezTo>
                      <a:pt x="3884" y="18400"/>
                      <a:pt x="3884" y="18400"/>
                      <a:pt x="3884" y="18382"/>
                    </a:cubicBezTo>
                    <a:cubicBezTo>
                      <a:pt x="3992" y="18132"/>
                      <a:pt x="3938" y="17702"/>
                      <a:pt x="3956" y="17434"/>
                    </a:cubicBezTo>
                    <a:cubicBezTo>
                      <a:pt x="3956" y="17326"/>
                      <a:pt x="3974" y="17219"/>
                      <a:pt x="3992" y="17112"/>
                    </a:cubicBezTo>
                    <a:close/>
                    <a:moveTo>
                      <a:pt x="5471" y="1"/>
                    </a:moveTo>
                    <a:cubicBezTo>
                      <a:pt x="5446" y="1"/>
                      <a:pt x="5419" y="12"/>
                      <a:pt x="5405" y="40"/>
                    </a:cubicBezTo>
                    <a:cubicBezTo>
                      <a:pt x="5137" y="738"/>
                      <a:pt x="4940" y="1471"/>
                      <a:pt x="4797" y="2205"/>
                    </a:cubicBezTo>
                    <a:cubicBezTo>
                      <a:pt x="4493" y="2295"/>
                      <a:pt x="4206" y="2420"/>
                      <a:pt x="3920" y="2545"/>
                    </a:cubicBezTo>
                    <a:cubicBezTo>
                      <a:pt x="3133" y="2617"/>
                      <a:pt x="2327" y="2652"/>
                      <a:pt x="1683" y="3207"/>
                    </a:cubicBezTo>
                    <a:cubicBezTo>
                      <a:pt x="1057" y="3762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5" y="5444"/>
                    </a:cubicBezTo>
                    <a:lnTo>
                      <a:pt x="341" y="5426"/>
                    </a:lnTo>
                    <a:cubicBezTo>
                      <a:pt x="1093" y="5355"/>
                      <a:pt x="1665" y="4997"/>
                      <a:pt x="2256" y="4567"/>
                    </a:cubicBezTo>
                    <a:cubicBezTo>
                      <a:pt x="2972" y="4012"/>
                      <a:pt x="3401" y="3315"/>
                      <a:pt x="4045" y="2706"/>
                    </a:cubicBezTo>
                    <a:lnTo>
                      <a:pt x="4081" y="2706"/>
                    </a:lnTo>
                    <a:cubicBezTo>
                      <a:pt x="4135" y="2706"/>
                      <a:pt x="4153" y="2652"/>
                      <a:pt x="4153" y="2617"/>
                    </a:cubicBezTo>
                    <a:cubicBezTo>
                      <a:pt x="4332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5" y="3816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8"/>
                      <a:pt x="37" y="8182"/>
                      <a:pt x="1" y="10222"/>
                    </a:cubicBezTo>
                    <a:cubicBezTo>
                      <a:pt x="1" y="10294"/>
                      <a:pt x="37" y="10347"/>
                      <a:pt x="108" y="10347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18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66"/>
                      <a:pt x="4117" y="8737"/>
                    </a:cubicBezTo>
                    <a:cubicBezTo>
                      <a:pt x="3884" y="8969"/>
                      <a:pt x="3687" y="9220"/>
                      <a:pt x="3491" y="9470"/>
                    </a:cubicBezTo>
                    <a:cubicBezTo>
                      <a:pt x="3491" y="9436"/>
                      <a:pt x="3461" y="9416"/>
                      <a:pt x="3425" y="9416"/>
                    </a:cubicBezTo>
                    <a:cubicBezTo>
                      <a:pt x="3406" y="9416"/>
                      <a:pt x="3384" y="9422"/>
                      <a:pt x="3365" y="9435"/>
                    </a:cubicBezTo>
                    <a:cubicBezTo>
                      <a:pt x="1916" y="10634"/>
                      <a:pt x="627" y="12495"/>
                      <a:pt x="788" y="14463"/>
                    </a:cubicBezTo>
                    <a:cubicBezTo>
                      <a:pt x="788" y="14534"/>
                      <a:pt x="844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86"/>
                      <a:pt x="3669" y="11743"/>
                      <a:pt x="3598" y="9775"/>
                    </a:cubicBezTo>
                    <a:lnTo>
                      <a:pt x="4099" y="9059"/>
                    </a:lnTo>
                    <a:lnTo>
                      <a:pt x="4099" y="9059"/>
                    </a:lnTo>
                    <a:cubicBezTo>
                      <a:pt x="4027" y="10240"/>
                      <a:pt x="3974" y="11421"/>
                      <a:pt x="3992" y="12584"/>
                    </a:cubicBezTo>
                    <a:cubicBezTo>
                      <a:pt x="3652" y="13032"/>
                      <a:pt x="3383" y="13533"/>
                      <a:pt x="3222" y="14052"/>
                    </a:cubicBezTo>
                    <a:cubicBezTo>
                      <a:pt x="2309" y="15251"/>
                      <a:pt x="1415" y="16682"/>
                      <a:pt x="1790" y="18257"/>
                    </a:cubicBezTo>
                    <a:cubicBezTo>
                      <a:pt x="1804" y="18312"/>
                      <a:pt x="1849" y="18335"/>
                      <a:pt x="1894" y="18335"/>
                    </a:cubicBezTo>
                    <a:cubicBezTo>
                      <a:pt x="1907" y="18335"/>
                      <a:pt x="1921" y="18333"/>
                      <a:pt x="1934" y="18329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1" y="13175"/>
                      <a:pt x="4009" y="12871"/>
                    </a:cubicBezTo>
                    <a:cubicBezTo>
                      <a:pt x="4027" y="13658"/>
                      <a:pt x="4081" y="14445"/>
                      <a:pt x="4206" y="15233"/>
                    </a:cubicBezTo>
                    <a:cubicBezTo>
                      <a:pt x="4045" y="15716"/>
                      <a:pt x="3956" y="16199"/>
                      <a:pt x="3902" y="16700"/>
                    </a:cubicBezTo>
                    <a:cubicBezTo>
                      <a:pt x="3884" y="16718"/>
                      <a:pt x="3866" y="16736"/>
                      <a:pt x="3848" y="16754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2" y="19653"/>
                      <a:pt x="3204" y="20297"/>
                      <a:pt x="3508" y="20816"/>
                    </a:cubicBezTo>
                    <a:cubicBezTo>
                      <a:pt x="3529" y="20858"/>
                      <a:pt x="3563" y="20875"/>
                      <a:pt x="3597" y="20875"/>
                    </a:cubicBezTo>
                    <a:cubicBezTo>
                      <a:pt x="3622" y="20875"/>
                      <a:pt x="3647" y="20867"/>
                      <a:pt x="3669" y="20852"/>
                    </a:cubicBezTo>
                    <a:cubicBezTo>
                      <a:pt x="4654" y="19868"/>
                      <a:pt x="4582" y="17953"/>
                      <a:pt x="4027" y="16754"/>
                    </a:cubicBezTo>
                    <a:cubicBezTo>
                      <a:pt x="4063" y="16539"/>
                      <a:pt x="4099" y="16324"/>
                      <a:pt x="4153" y="16127"/>
                    </a:cubicBezTo>
                    <a:cubicBezTo>
                      <a:pt x="4188" y="15984"/>
                      <a:pt x="4224" y="15859"/>
                      <a:pt x="4278" y="15716"/>
                    </a:cubicBezTo>
                    <a:cubicBezTo>
                      <a:pt x="4349" y="16110"/>
                      <a:pt x="4421" y="16485"/>
                      <a:pt x="4528" y="16861"/>
                    </a:cubicBezTo>
                    <a:cubicBezTo>
                      <a:pt x="4314" y="17470"/>
                      <a:pt x="4511" y="18346"/>
                      <a:pt x="4689" y="18919"/>
                    </a:cubicBezTo>
                    <a:cubicBezTo>
                      <a:pt x="4922" y="19617"/>
                      <a:pt x="5405" y="20154"/>
                      <a:pt x="6157" y="20225"/>
                    </a:cubicBezTo>
                    <a:cubicBezTo>
                      <a:pt x="6211" y="20225"/>
                      <a:pt x="6246" y="20190"/>
                      <a:pt x="6246" y="20136"/>
                    </a:cubicBezTo>
                    <a:cubicBezTo>
                      <a:pt x="6264" y="18865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4" y="16700"/>
                      <a:pt x="4618" y="16700"/>
                    </a:cubicBezTo>
                    <a:cubicBezTo>
                      <a:pt x="4528" y="16271"/>
                      <a:pt x="4439" y="15841"/>
                      <a:pt x="4385" y="15394"/>
                    </a:cubicBezTo>
                    <a:cubicBezTo>
                      <a:pt x="4403" y="15340"/>
                      <a:pt x="4421" y="15269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6"/>
                      <a:pt x="4332" y="14946"/>
                      <a:pt x="4332" y="14857"/>
                    </a:cubicBezTo>
                    <a:lnTo>
                      <a:pt x="4332" y="14857"/>
                    </a:lnTo>
                    <a:cubicBezTo>
                      <a:pt x="4403" y="14982"/>
                      <a:pt x="4511" y="15125"/>
                      <a:pt x="4600" y="15233"/>
                    </a:cubicBezTo>
                    <a:lnTo>
                      <a:pt x="4725" y="15412"/>
                    </a:lnTo>
                    <a:cubicBezTo>
                      <a:pt x="4689" y="15412"/>
                      <a:pt x="4672" y="15447"/>
                      <a:pt x="4672" y="15501"/>
                    </a:cubicBezTo>
                    <a:cubicBezTo>
                      <a:pt x="4779" y="16342"/>
                      <a:pt x="5244" y="16933"/>
                      <a:pt x="5817" y="17523"/>
                    </a:cubicBezTo>
                    <a:cubicBezTo>
                      <a:pt x="6023" y="17729"/>
                      <a:pt x="6635" y="18439"/>
                      <a:pt x="7070" y="18439"/>
                    </a:cubicBezTo>
                    <a:cubicBezTo>
                      <a:pt x="7127" y="18439"/>
                      <a:pt x="7181" y="18427"/>
                      <a:pt x="7231" y="18400"/>
                    </a:cubicBezTo>
                    <a:cubicBezTo>
                      <a:pt x="7732" y="18114"/>
                      <a:pt x="6855" y="17112"/>
                      <a:pt x="6730" y="16825"/>
                    </a:cubicBezTo>
                    <a:cubicBezTo>
                      <a:pt x="6360" y="16070"/>
                      <a:pt x="5850" y="14985"/>
                      <a:pt x="4903" y="14985"/>
                    </a:cubicBezTo>
                    <a:cubicBezTo>
                      <a:pt x="4840" y="14985"/>
                      <a:pt x="4774" y="14990"/>
                      <a:pt x="4707" y="15000"/>
                    </a:cubicBezTo>
                    <a:cubicBezTo>
                      <a:pt x="4672" y="15000"/>
                      <a:pt x="4672" y="15018"/>
                      <a:pt x="4672" y="15036"/>
                    </a:cubicBezTo>
                    <a:cubicBezTo>
                      <a:pt x="4618" y="14964"/>
                      <a:pt x="4564" y="14875"/>
                      <a:pt x="4511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206" y="13443"/>
                      <a:pt x="4171" y="12531"/>
                      <a:pt x="4188" y="11618"/>
                    </a:cubicBezTo>
                    <a:lnTo>
                      <a:pt x="4188" y="11618"/>
                    </a:lnTo>
                    <a:cubicBezTo>
                      <a:pt x="4332" y="11833"/>
                      <a:pt x="4511" y="12029"/>
                      <a:pt x="4707" y="12208"/>
                    </a:cubicBezTo>
                    <a:cubicBezTo>
                      <a:pt x="4761" y="12262"/>
                      <a:pt x="4833" y="12316"/>
                      <a:pt x="4886" y="12370"/>
                    </a:cubicBezTo>
                    <a:cubicBezTo>
                      <a:pt x="4851" y="12387"/>
                      <a:pt x="4833" y="12441"/>
                      <a:pt x="4851" y="12477"/>
                    </a:cubicBezTo>
                    <a:cubicBezTo>
                      <a:pt x="5280" y="13533"/>
                      <a:pt x="6461" y="14767"/>
                      <a:pt x="7642" y="14803"/>
                    </a:cubicBezTo>
                    <a:cubicBezTo>
                      <a:pt x="7696" y="14803"/>
                      <a:pt x="7750" y="14750"/>
                      <a:pt x="7750" y="14696"/>
                    </a:cubicBezTo>
                    <a:cubicBezTo>
                      <a:pt x="7860" y="13627"/>
                      <a:pt x="6438" y="11925"/>
                      <a:pt x="5218" y="11925"/>
                    </a:cubicBezTo>
                    <a:cubicBezTo>
                      <a:pt x="5048" y="11925"/>
                      <a:pt x="4882" y="11957"/>
                      <a:pt x="4725" y="12029"/>
                    </a:cubicBezTo>
                    <a:cubicBezTo>
                      <a:pt x="4636" y="11940"/>
                      <a:pt x="4564" y="11833"/>
                      <a:pt x="4493" y="11725"/>
                    </a:cubicBezTo>
                    <a:cubicBezTo>
                      <a:pt x="4367" y="11528"/>
                      <a:pt x="4314" y="11314"/>
                      <a:pt x="4206" y="11117"/>
                    </a:cubicBezTo>
                    <a:cubicBezTo>
                      <a:pt x="4224" y="10544"/>
                      <a:pt x="4260" y="9972"/>
                      <a:pt x="4296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3" y="8164"/>
                      <a:pt x="4600" y="8307"/>
                      <a:pt x="4725" y="8415"/>
                    </a:cubicBezTo>
                    <a:cubicBezTo>
                      <a:pt x="4725" y="8433"/>
                      <a:pt x="4725" y="8450"/>
                      <a:pt x="4725" y="8450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8"/>
                      <a:pt x="7476" y="11351"/>
                      <a:pt x="8265" y="11351"/>
                    </a:cubicBezTo>
                    <a:cubicBezTo>
                      <a:pt x="8296" y="11351"/>
                      <a:pt x="8327" y="11351"/>
                      <a:pt x="8358" y="11349"/>
                    </a:cubicBezTo>
                    <a:cubicBezTo>
                      <a:pt x="8430" y="11349"/>
                      <a:pt x="8465" y="11296"/>
                      <a:pt x="8447" y="11242"/>
                    </a:cubicBezTo>
                    <a:cubicBezTo>
                      <a:pt x="8322" y="10437"/>
                      <a:pt x="7624" y="9757"/>
                      <a:pt x="7105" y="9166"/>
                    </a:cubicBezTo>
                    <a:cubicBezTo>
                      <a:pt x="6595" y="8594"/>
                      <a:pt x="5977" y="8128"/>
                      <a:pt x="5218" y="8128"/>
                    </a:cubicBezTo>
                    <a:cubicBezTo>
                      <a:pt x="5099" y="8128"/>
                      <a:pt x="4977" y="8140"/>
                      <a:pt x="4851" y="8164"/>
                    </a:cubicBezTo>
                    <a:cubicBezTo>
                      <a:pt x="4707" y="7932"/>
                      <a:pt x="4582" y="7699"/>
                      <a:pt x="4475" y="7448"/>
                    </a:cubicBezTo>
                    <a:cubicBezTo>
                      <a:pt x="4564" y="6285"/>
                      <a:pt x="4672" y="5122"/>
                      <a:pt x="4815" y="3977"/>
                    </a:cubicBezTo>
                    <a:cubicBezTo>
                      <a:pt x="4886" y="4156"/>
                      <a:pt x="4976" y="4317"/>
                      <a:pt x="5083" y="4478"/>
                    </a:cubicBezTo>
                    <a:cubicBezTo>
                      <a:pt x="5191" y="5229"/>
                      <a:pt x="5638" y="6035"/>
                      <a:pt x="6032" y="6625"/>
                    </a:cubicBezTo>
                    <a:cubicBezTo>
                      <a:pt x="6507" y="7329"/>
                      <a:pt x="7190" y="7860"/>
                      <a:pt x="8047" y="7860"/>
                    </a:cubicBezTo>
                    <a:cubicBezTo>
                      <a:pt x="8061" y="7860"/>
                      <a:pt x="8075" y="7860"/>
                      <a:pt x="8090" y="7860"/>
                    </a:cubicBezTo>
                    <a:cubicBezTo>
                      <a:pt x="8161" y="7860"/>
                      <a:pt x="8197" y="7806"/>
                      <a:pt x="8197" y="7753"/>
                    </a:cubicBezTo>
                    <a:cubicBezTo>
                      <a:pt x="8107" y="6178"/>
                      <a:pt x="6837" y="4120"/>
                      <a:pt x="5065" y="4084"/>
                    </a:cubicBezTo>
                    <a:cubicBezTo>
                      <a:pt x="4994" y="3869"/>
                      <a:pt x="4922" y="3655"/>
                      <a:pt x="4904" y="3440"/>
                    </a:cubicBezTo>
                    <a:cubicBezTo>
                      <a:pt x="5047" y="2312"/>
                      <a:pt x="5262" y="1185"/>
                      <a:pt x="5531" y="76"/>
                    </a:cubicBezTo>
                    <a:cubicBezTo>
                      <a:pt x="5553" y="31"/>
                      <a:pt x="5513" y="1"/>
                      <a:pt x="54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2"/>
              <p:cNvSpPr/>
              <p:nvPr/>
            </p:nvSpPr>
            <p:spPr>
              <a:xfrm>
                <a:off x="6383875" y="2790875"/>
                <a:ext cx="548850" cy="12983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32" extrusionOk="0">
                    <a:moveTo>
                      <a:pt x="12363" y="969"/>
                    </a:moveTo>
                    <a:cubicBezTo>
                      <a:pt x="12494" y="969"/>
                      <a:pt x="12378" y="1674"/>
                      <a:pt x="12344" y="1726"/>
                    </a:cubicBezTo>
                    <a:cubicBezTo>
                      <a:pt x="12254" y="2048"/>
                      <a:pt x="12111" y="2352"/>
                      <a:pt x="11914" y="2620"/>
                    </a:cubicBezTo>
                    <a:cubicBezTo>
                      <a:pt x="11664" y="3032"/>
                      <a:pt x="11324" y="3372"/>
                      <a:pt x="10930" y="3622"/>
                    </a:cubicBezTo>
                    <a:cubicBezTo>
                      <a:pt x="11359" y="3264"/>
                      <a:pt x="11717" y="2853"/>
                      <a:pt x="12021" y="2388"/>
                    </a:cubicBezTo>
                    <a:cubicBezTo>
                      <a:pt x="12165" y="2137"/>
                      <a:pt x="12254" y="1869"/>
                      <a:pt x="12272" y="1582"/>
                    </a:cubicBezTo>
                    <a:cubicBezTo>
                      <a:pt x="12290" y="1386"/>
                      <a:pt x="12308" y="1171"/>
                      <a:pt x="12344" y="974"/>
                    </a:cubicBezTo>
                    <a:cubicBezTo>
                      <a:pt x="12351" y="971"/>
                      <a:pt x="12357" y="969"/>
                      <a:pt x="12363" y="969"/>
                    </a:cubicBezTo>
                    <a:close/>
                    <a:moveTo>
                      <a:pt x="8936" y="318"/>
                    </a:moveTo>
                    <a:cubicBezTo>
                      <a:pt x="9003" y="318"/>
                      <a:pt x="9101" y="425"/>
                      <a:pt x="9266" y="634"/>
                    </a:cubicBezTo>
                    <a:cubicBezTo>
                      <a:pt x="9964" y="1564"/>
                      <a:pt x="10053" y="2584"/>
                      <a:pt x="9928" y="3694"/>
                    </a:cubicBezTo>
                    <a:cubicBezTo>
                      <a:pt x="9892" y="3551"/>
                      <a:pt x="9802" y="3408"/>
                      <a:pt x="9713" y="3300"/>
                    </a:cubicBezTo>
                    <a:cubicBezTo>
                      <a:pt x="9695" y="3282"/>
                      <a:pt x="9675" y="3274"/>
                      <a:pt x="9657" y="3274"/>
                    </a:cubicBezTo>
                    <a:cubicBezTo>
                      <a:pt x="9620" y="3274"/>
                      <a:pt x="9588" y="3306"/>
                      <a:pt x="9588" y="3354"/>
                    </a:cubicBezTo>
                    <a:lnTo>
                      <a:pt x="9588" y="3426"/>
                    </a:lnTo>
                    <a:cubicBezTo>
                      <a:pt x="9445" y="3050"/>
                      <a:pt x="9248" y="2692"/>
                      <a:pt x="8961" y="2370"/>
                    </a:cubicBezTo>
                    <a:cubicBezTo>
                      <a:pt x="8836" y="2101"/>
                      <a:pt x="8765" y="1797"/>
                      <a:pt x="8747" y="1475"/>
                    </a:cubicBezTo>
                    <a:lnTo>
                      <a:pt x="8729" y="1475"/>
                    </a:lnTo>
                    <a:cubicBezTo>
                      <a:pt x="8711" y="1207"/>
                      <a:pt x="8729" y="956"/>
                      <a:pt x="8782" y="688"/>
                    </a:cubicBezTo>
                    <a:cubicBezTo>
                      <a:pt x="8828" y="439"/>
                      <a:pt x="8865" y="318"/>
                      <a:pt x="8936" y="318"/>
                    </a:cubicBezTo>
                    <a:close/>
                    <a:moveTo>
                      <a:pt x="12114" y="470"/>
                    </a:moveTo>
                    <a:cubicBezTo>
                      <a:pt x="12384" y="470"/>
                      <a:pt x="12162" y="1063"/>
                      <a:pt x="12147" y="1189"/>
                    </a:cubicBezTo>
                    <a:cubicBezTo>
                      <a:pt x="12111" y="1797"/>
                      <a:pt x="11878" y="2352"/>
                      <a:pt x="11502" y="2817"/>
                    </a:cubicBezTo>
                    <a:cubicBezTo>
                      <a:pt x="11270" y="3086"/>
                      <a:pt x="11019" y="3336"/>
                      <a:pt x="10751" y="3569"/>
                    </a:cubicBezTo>
                    <a:cubicBezTo>
                      <a:pt x="10661" y="3640"/>
                      <a:pt x="10590" y="3712"/>
                      <a:pt x="10500" y="3783"/>
                    </a:cubicBezTo>
                    <a:cubicBezTo>
                      <a:pt x="10822" y="3229"/>
                      <a:pt x="11055" y="2602"/>
                      <a:pt x="11180" y="1976"/>
                    </a:cubicBezTo>
                    <a:lnTo>
                      <a:pt x="11162" y="1976"/>
                    </a:lnTo>
                    <a:cubicBezTo>
                      <a:pt x="11198" y="1779"/>
                      <a:pt x="11216" y="1582"/>
                      <a:pt x="11180" y="1368"/>
                    </a:cubicBezTo>
                    <a:cubicBezTo>
                      <a:pt x="11395" y="1028"/>
                      <a:pt x="11574" y="670"/>
                      <a:pt x="11968" y="509"/>
                    </a:cubicBezTo>
                    <a:cubicBezTo>
                      <a:pt x="12027" y="482"/>
                      <a:pt x="12075" y="470"/>
                      <a:pt x="12114" y="470"/>
                    </a:cubicBezTo>
                    <a:close/>
                    <a:moveTo>
                      <a:pt x="13442" y="1739"/>
                    </a:moveTo>
                    <a:cubicBezTo>
                      <a:pt x="13511" y="1739"/>
                      <a:pt x="13581" y="1741"/>
                      <a:pt x="13650" y="1743"/>
                    </a:cubicBezTo>
                    <a:lnTo>
                      <a:pt x="13650" y="1761"/>
                    </a:lnTo>
                    <a:cubicBezTo>
                      <a:pt x="13883" y="1761"/>
                      <a:pt x="13793" y="1797"/>
                      <a:pt x="13686" y="1976"/>
                    </a:cubicBezTo>
                    <a:cubicBezTo>
                      <a:pt x="13578" y="2155"/>
                      <a:pt x="13471" y="2388"/>
                      <a:pt x="13328" y="2584"/>
                    </a:cubicBezTo>
                    <a:cubicBezTo>
                      <a:pt x="12827" y="3336"/>
                      <a:pt x="11878" y="3604"/>
                      <a:pt x="11073" y="3945"/>
                    </a:cubicBezTo>
                    <a:lnTo>
                      <a:pt x="11037" y="3945"/>
                    </a:lnTo>
                    <a:cubicBezTo>
                      <a:pt x="11019" y="3891"/>
                      <a:pt x="10966" y="3873"/>
                      <a:pt x="10930" y="3873"/>
                    </a:cubicBezTo>
                    <a:lnTo>
                      <a:pt x="10930" y="3837"/>
                    </a:lnTo>
                    <a:cubicBezTo>
                      <a:pt x="11592" y="3443"/>
                      <a:pt x="12111" y="2817"/>
                      <a:pt x="12397" y="2083"/>
                    </a:cubicBezTo>
                    <a:cubicBezTo>
                      <a:pt x="12685" y="1796"/>
                      <a:pt x="13062" y="1739"/>
                      <a:pt x="13442" y="1739"/>
                    </a:cubicBezTo>
                    <a:close/>
                    <a:moveTo>
                      <a:pt x="12809" y="3300"/>
                    </a:moveTo>
                    <a:cubicBezTo>
                      <a:pt x="12809" y="3318"/>
                      <a:pt x="12827" y="3318"/>
                      <a:pt x="12845" y="3318"/>
                    </a:cubicBezTo>
                    <a:cubicBezTo>
                      <a:pt x="13095" y="3318"/>
                      <a:pt x="13346" y="3336"/>
                      <a:pt x="13578" y="3408"/>
                    </a:cubicBezTo>
                    <a:cubicBezTo>
                      <a:pt x="13646" y="3425"/>
                      <a:pt x="14274" y="3841"/>
                      <a:pt x="14039" y="3841"/>
                    </a:cubicBezTo>
                    <a:cubicBezTo>
                      <a:pt x="14026" y="3841"/>
                      <a:pt x="14009" y="3840"/>
                      <a:pt x="13990" y="3837"/>
                    </a:cubicBezTo>
                    <a:cubicBezTo>
                      <a:pt x="13947" y="3832"/>
                      <a:pt x="13902" y="3830"/>
                      <a:pt x="13857" y="3830"/>
                    </a:cubicBezTo>
                    <a:cubicBezTo>
                      <a:pt x="13734" y="3830"/>
                      <a:pt x="13607" y="3847"/>
                      <a:pt x="13489" y="3873"/>
                    </a:cubicBezTo>
                    <a:cubicBezTo>
                      <a:pt x="12916" y="3949"/>
                      <a:pt x="12434" y="4116"/>
                      <a:pt x="11927" y="4116"/>
                    </a:cubicBezTo>
                    <a:cubicBezTo>
                      <a:pt x="11721" y="4116"/>
                      <a:pt x="11510" y="4088"/>
                      <a:pt x="11288" y="4016"/>
                    </a:cubicBezTo>
                    <a:cubicBezTo>
                      <a:pt x="11825" y="3855"/>
                      <a:pt x="12344" y="3604"/>
                      <a:pt x="12809" y="3300"/>
                    </a:cubicBezTo>
                    <a:close/>
                    <a:moveTo>
                      <a:pt x="10699" y="198"/>
                    </a:moveTo>
                    <a:cubicBezTo>
                      <a:pt x="10735" y="198"/>
                      <a:pt x="10760" y="226"/>
                      <a:pt x="10769" y="294"/>
                    </a:cubicBezTo>
                    <a:cubicBezTo>
                      <a:pt x="10787" y="455"/>
                      <a:pt x="10822" y="616"/>
                      <a:pt x="10858" y="759"/>
                    </a:cubicBezTo>
                    <a:cubicBezTo>
                      <a:pt x="11109" y="1833"/>
                      <a:pt x="10769" y="2656"/>
                      <a:pt x="10411" y="3587"/>
                    </a:cubicBezTo>
                    <a:lnTo>
                      <a:pt x="10411" y="3533"/>
                    </a:lnTo>
                    <a:cubicBezTo>
                      <a:pt x="10393" y="3488"/>
                      <a:pt x="10353" y="3466"/>
                      <a:pt x="10312" y="3466"/>
                    </a:cubicBezTo>
                    <a:cubicBezTo>
                      <a:pt x="10272" y="3466"/>
                      <a:pt x="10232" y="3488"/>
                      <a:pt x="10214" y="3533"/>
                    </a:cubicBezTo>
                    <a:cubicBezTo>
                      <a:pt x="10160" y="3766"/>
                      <a:pt x="10125" y="3980"/>
                      <a:pt x="10089" y="4213"/>
                    </a:cubicBezTo>
                    <a:cubicBezTo>
                      <a:pt x="10054" y="4059"/>
                      <a:pt x="10037" y="3921"/>
                      <a:pt x="9988" y="3783"/>
                    </a:cubicBezTo>
                    <a:lnTo>
                      <a:pt x="9988" y="3783"/>
                    </a:lnTo>
                    <a:cubicBezTo>
                      <a:pt x="10021" y="3783"/>
                      <a:pt x="10054" y="3781"/>
                      <a:pt x="10071" y="3748"/>
                    </a:cubicBezTo>
                    <a:cubicBezTo>
                      <a:pt x="10268" y="3086"/>
                      <a:pt x="10250" y="2370"/>
                      <a:pt x="10017" y="1726"/>
                    </a:cubicBezTo>
                    <a:cubicBezTo>
                      <a:pt x="10035" y="1439"/>
                      <a:pt x="10071" y="1153"/>
                      <a:pt x="10125" y="867"/>
                    </a:cubicBezTo>
                    <a:cubicBezTo>
                      <a:pt x="10125" y="852"/>
                      <a:pt x="10530" y="198"/>
                      <a:pt x="10699" y="198"/>
                    </a:cubicBezTo>
                    <a:close/>
                    <a:moveTo>
                      <a:pt x="7619" y="1493"/>
                    </a:moveTo>
                    <a:cubicBezTo>
                      <a:pt x="8102" y="1761"/>
                      <a:pt x="8532" y="2101"/>
                      <a:pt x="8890" y="2513"/>
                    </a:cubicBezTo>
                    <a:cubicBezTo>
                      <a:pt x="8926" y="2567"/>
                      <a:pt x="8961" y="2620"/>
                      <a:pt x="9015" y="2674"/>
                    </a:cubicBezTo>
                    <a:cubicBezTo>
                      <a:pt x="9051" y="2728"/>
                      <a:pt x="9069" y="2763"/>
                      <a:pt x="9087" y="2799"/>
                    </a:cubicBezTo>
                    <a:cubicBezTo>
                      <a:pt x="9301" y="3139"/>
                      <a:pt x="9445" y="3515"/>
                      <a:pt x="9534" y="3891"/>
                    </a:cubicBezTo>
                    <a:cubicBezTo>
                      <a:pt x="9516" y="3909"/>
                      <a:pt x="9498" y="3945"/>
                      <a:pt x="9516" y="3962"/>
                    </a:cubicBezTo>
                    <a:cubicBezTo>
                      <a:pt x="9534" y="4070"/>
                      <a:pt x="9552" y="4195"/>
                      <a:pt x="9588" y="4302"/>
                    </a:cubicBezTo>
                    <a:cubicBezTo>
                      <a:pt x="9498" y="4231"/>
                      <a:pt x="9409" y="4177"/>
                      <a:pt x="9301" y="4106"/>
                    </a:cubicBezTo>
                    <a:cubicBezTo>
                      <a:pt x="9283" y="4034"/>
                      <a:pt x="9283" y="3980"/>
                      <a:pt x="9283" y="3909"/>
                    </a:cubicBezTo>
                    <a:cubicBezTo>
                      <a:pt x="9283" y="3882"/>
                      <a:pt x="9266" y="3868"/>
                      <a:pt x="9245" y="3868"/>
                    </a:cubicBezTo>
                    <a:cubicBezTo>
                      <a:pt x="9225" y="3868"/>
                      <a:pt x="9203" y="3882"/>
                      <a:pt x="9194" y="3909"/>
                    </a:cubicBezTo>
                    <a:lnTo>
                      <a:pt x="9194" y="4034"/>
                    </a:lnTo>
                    <a:cubicBezTo>
                      <a:pt x="8943" y="3891"/>
                      <a:pt x="8711" y="3712"/>
                      <a:pt x="8478" y="3533"/>
                    </a:cubicBezTo>
                    <a:cubicBezTo>
                      <a:pt x="8120" y="3229"/>
                      <a:pt x="7977" y="2746"/>
                      <a:pt x="7870" y="2298"/>
                    </a:cubicBezTo>
                    <a:cubicBezTo>
                      <a:pt x="7834" y="2173"/>
                      <a:pt x="7727" y="1564"/>
                      <a:pt x="7619" y="1493"/>
                    </a:cubicBezTo>
                    <a:close/>
                    <a:moveTo>
                      <a:pt x="10733" y="3945"/>
                    </a:moveTo>
                    <a:lnTo>
                      <a:pt x="10733" y="3945"/>
                    </a:lnTo>
                    <a:cubicBezTo>
                      <a:pt x="10715" y="3980"/>
                      <a:pt x="10715" y="4034"/>
                      <a:pt x="10697" y="4088"/>
                    </a:cubicBezTo>
                    <a:cubicBezTo>
                      <a:pt x="10590" y="4195"/>
                      <a:pt x="10500" y="4320"/>
                      <a:pt x="10447" y="4463"/>
                    </a:cubicBezTo>
                    <a:cubicBezTo>
                      <a:pt x="10500" y="4285"/>
                      <a:pt x="10590" y="4123"/>
                      <a:pt x="10679" y="3962"/>
                    </a:cubicBezTo>
                    <a:lnTo>
                      <a:pt x="10733" y="3945"/>
                    </a:lnTo>
                    <a:close/>
                    <a:moveTo>
                      <a:pt x="9373" y="4285"/>
                    </a:moveTo>
                    <a:cubicBezTo>
                      <a:pt x="9462" y="4338"/>
                      <a:pt x="9570" y="4392"/>
                      <a:pt x="9659" y="4463"/>
                    </a:cubicBezTo>
                    <a:cubicBezTo>
                      <a:pt x="9695" y="4625"/>
                      <a:pt x="9802" y="4750"/>
                      <a:pt x="9946" y="4839"/>
                    </a:cubicBezTo>
                    <a:lnTo>
                      <a:pt x="9874" y="4821"/>
                    </a:lnTo>
                    <a:cubicBezTo>
                      <a:pt x="9749" y="4786"/>
                      <a:pt x="9641" y="4696"/>
                      <a:pt x="9570" y="4607"/>
                    </a:cubicBezTo>
                    <a:cubicBezTo>
                      <a:pt x="9480" y="4517"/>
                      <a:pt x="9409" y="4410"/>
                      <a:pt x="9373" y="4285"/>
                    </a:cubicBezTo>
                    <a:close/>
                    <a:moveTo>
                      <a:pt x="10339" y="6414"/>
                    </a:moveTo>
                    <a:cubicBezTo>
                      <a:pt x="10250" y="6665"/>
                      <a:pt x="10125" y="6897"/>
                      <a:pt x="9964" y="7130"/>
                    </a:cubicBezTo>
                    <a:lnTo>
                      <a:pt x="9999" y="6826"/>
                    </a:lnTo>
                    <a:cubicBezTo>
                      <a:pt x="10089" y="6665"/>
                      <a:pt x="10196" y="6521"/>
                      <a:pt x="10339" y="6414"/>
                    </a:cubicBezTo>
                    <a:close/>
                    <a:moveTo>
                      <a:pt x="12241" y="7711"/>
                    </a:moveTo>
                    <a:lnTo>
                      <a:pt x="12241" y="7711"/>
                    </a:lnTo>
                    <a:cubicBezTo>
                      <a:pt x="11953" y="8068"/>
                      <a:pt x="11668" y="8429"/>
                      <a:pt x="11413" y="8812"/>
                    </a:cubicBezTo>
                    <a:cubicBezTo>
                      <a:pt x="11356" y="8897"/>
                      <a:pt x="11299" y="8983"/>
                      <a:pt x="11243" y="9069"/>
                    </a:cubicBezTo>
                    <a:lnTo>
                      <a:pt x="11243" y="9069"/>
                    </a:lnTo>
                    <a:cubicBezTo>
                      <a:pt x="11568" y="8613"/>
                      <a:pt x="11908" y="8163"/>
                      <a:pt x="12241" y="7711"/>
                    </a:cubicBezTo>
                    <a:close/>
                    <a:moveTo>
                      <a:pt x="5296" y="7615"/>
                    </a:moveTo>
                    <a:cubicBezTo>
                      <a:pt x="5340" y="7615"/>
                      <a:pt x="5372" y="7656"/>
                      <a:pt x="5382" y="7756"/>
                    </a:cubicBezTo>
                    <a:cubicBezTo>
                      <a:pt x="5400" y="8150"/>
                      <a:pt x="5311" y="8544"/>
                      <a:pt x="5114" y="8884"/>
                    </a:cubicBezTo>
                    <a:cubicBezTo>
                      <a:pt x="4953" y="9188"/>
                      <a:pt x="4756" y="9456"/>
                      <a:pt x="4505" y="9689"/>
                    </a:cubicBezTo>
                    <a:cubicBezTo>
                      <a:pt x="4470" y="9689"/>
                      <a:pt x="4434" y="9707"/>
                      <a:pt x="4416" y="9725"/>
                    </a:cubicBezTo>
                    <a:lnTo>
                      <a:pt x="4416" y="9528"/>
                    </a:lnTo>
                    <a:cubicBezTo>
                      <a:pt x="4559" y="9170"/>
                      <a:pt x="4631" y="8794"/>
                      <a:pt x="4595" y="8418"/>
                    </a:cubicBezTo>
                    <a:lnTo>
                      <a:pt x="4613" y="8418"/>
                    </a:lnTo>
                    <a:cubicBezTo>
                      <a:pt x="4631" y="8418"/>
                      <a:pt x="4649" y="8418"/>
                      <a:pt x="4667" y="8400"/>
                    </a:cubicBezTo>
                    <a:cubicBezTo>
                      <a:pt x="4738" y="8271"/>
                      <a:pt x="5119" y="7615"/>
                      <a:pt x="5296" y="7615"/>
                    </a:cubicBezTo>
                    <a:close/>
                    <a:moveTo>
                      <a:pt x="4037" y="7129"/>
                    </a:moveTo>
                    <a:cubicBezTo>
                      <a:pt x="4281" y="7129"/>
                      <a:pt x="4473" y="8125"/>
                      <a:pt x="4488" y="8329"/>
                    </a:cubicBezTo>
                    <a:cubicBezTo>
                      <a:pt x="4505" y="8669"/>
                      <a:pt x="4452" y="9027"/>
                      <a:pt x="4327" y="9349"/>
                    </a:cubicBezTo>
                    <a:cubicBezTo>
                      <a:pt x="4317" y="9344"/>
                      <a:pt x="4307" y="9342"/>
                      <a:pt x="4298" y="9342"/>
                    </a:cubicBezTo>
                    <a:cubicBezTo>
                      <a:pt x="4273" y="9342"/>
                      <a:pt x="4250" y="9358"/>
                      <a:pt x="4237" y="9385"/>
                    </a:cubicBezTo>
                    <a:cubicBezTo>
                      <a:pt x="4148" y="9564"/>
                      <a:pt x="4094" y="9760"/>
                      <a:pt x="4058" y="9957"/>
                    </a:cubicBezTo>
                    <a:lnTo>
                      <a:pt x="4058" y="9939"/>
                    </a:lnTo>
                    <a:lnTo>
                      <a:pt x="4040" y="9904"/>
                    </a:lnTo>
                    <a:cubicBezTo>
                      <a:pt x="4058" y="9778"/>
                      <a:pt x="4076" y="9653"/>
                      <a:pt x="4058" y="9528"/>
                    </a:cubicBezTo>
                    <a:cubicBezTo>
                      <a:pt x="4058" y="9510"/>
                      <a:pt x="4058" y="9510"/>
                      <a:pt x="4058" y="9492"/>
                    </a:cubicBezTo>
                    <a:cubicBezTo>
                      <a:pt x="4004" y="9170"/>
                      <a:pt x="3879" y="8848"/>
                      <a:pt x="3700" y="8561"/>
                    </a:cubicBezTo>
                    <a:cubicBezTo>
                      <a:pt x="3629" y="8132"/>
                      <a:pt x="3682" y="7702"/>
                      <a:pt x="3861" y="7309"/>
                    </a:cubicBezTo>
                    <a:cubicBezTo>
                      <a:pt x="3921" y="7182"/>
                      <a:pt x="3980" y="7129"/>
                      <a:pt x="4037" y="7129"/>
                    </a:cubicBezTo>
                    <a:close/>
                    <a:moveTo>
                      <a:pt x="2700" y="7531"/>
                    </a:moveTo>
                    <a:cubicBezTo>
                      <a:pt x="2732" y="7531"/>
                      <a:pt x="2767" y="7555"/>
                      <a:pt x="2805" y="7613"/>
                    </a:cubicBezTo>
                    <a:cubicBezTo>
                      <a:pt x="3092" y="7953"/>
                      <a:pt x="3360" y="8329"/>
                      <a:pt x="3611" y="8723"/>
                    </a:cubicBezTo>
                    <a:cubicBezTo>
                      <a:pt x="3664" y="8919"/>
                      <a:pt x="3736" y="9116"/>
                      <a:pt x="3843" y="9313"/>
                    </a:cubicBezTo>
                    <a:cubicBezTo>
                      <a:pt x="3879" y="9456"/>
                      <a:pt x="3897" y="9599"/>
                      <a:pt x="3879" y="9760"/>
                    </a:cubicBezTo>
                    <a:cubicBezTo>
                      <a:pt x="3843" y="9760"/>
                      <a:pt x="3808" y="9778"/>
                      <a:pt x="3808" y="9832"/>
                    </a:cubicBezTo>
                    <a:lnTo>
                      <a:pt x="3790" y="9832"/>
                    </a:lnTo>
                    <a:cubicBezTo>
                      <a:pt x="3772" y="9939"/>
                      <a:pt x="3772" y="10047"/>
                      <a:pt x="3790" y="10154"/>
                    </a:cubicBezTo>
                    <a:lnTo>
                      <a:pt x="3772" y="10208"/>
                    </a:lnTo>
                    <a:cubicBezTo>
                      <a:pt x="3736" y="10172"/>
                      <a:pt x="3700" y="10154"/>
                      <a:pt x="3664" y="10118"/>
                    </a:cubicBezTo>
                    <a:cubicBezTo>
                      <a:pt x="3647" y="10083"/>
                      <a:pt x="3611" y="10029"/>
                      <a:pt x="3593" y="9993"/>
                    </a:cubicBezTo>
                    <a:cubicBezTo>
                      <a:pt x="3593" y="9975"/>
                      <a:pt x="3593" y="9939"/>
                      <a:pt x="3575" y="9939"/>
                    </a:cubicBezTo>
                    <a:lnTo>
                      <a:pt x="3521" y="9921"/>
                    </a:lnTo>
                    <a:cubicBezTo>
                      <a:pt x="3360" y="9725"/>
                      <a:pt x="3163" y="9564"/>
                      <a:pt x="2949" y="9438"/>
                    </a:cubicBezTo>
                    <a:cubicBezTo>
                      <a:pt x="2805" y="9241"/>
                      <a:pt x="2680" y="9045"/>
                      <a:pt x="2591" y="8830"/>
                    </a:cubicBezTo>
                    <a:cubicBezTo>
                      <a:pt x="2519" y="8615"/>
                      <a:pt x="2483" y="8400"/>
                      <a:pt x="2483" y="8168"/>
                    </a:cubicBezTo>
                    <a:cubicBezTo>
                      <a:pt x="2483" y="8036"/>
                      <a:pt x="2556" y="7531"/>
                      <a:pt x="2700" y="7531"/>
                    </a:cubicBezTo>
                    <a:close/>
                    <a:moveTo>
                      <a:pt x="6167" y="8436"/>
                    </a:moveTo>
                    <a:cubicBezTo>
                      <a:pt x="6481" y="8436"/>
                      <a:pt x="6150" y="8993"/>
                      <a:pt x="6062" y="9116"/>
                    </a:cubicBezTo>
                    <a:cubicBezTo>
                      <a:pt x="5883" y="9385"/>
                      <a:pt x="5651" y="9617"/>
                      <a:pt x="5400" y="9814"/>
                    </a:cubicBezTo>
                    <a:cubicBezTo>
                      <a:pt x="5132" y="9993"/>
                      <a:pt x="4845" y="10154"/>
                      <a:pt x="4559" y="10261"/>
                    </a:cubicBezTo>
                    <a:cubicBezTo>
                      <a:pt x="4559" y="10172"/>
                      <a:pt x="4577" y="10083"/>
                      <a:pt x="4577" y="9993"/>
                    </a:cubicBezTo>
                    <a:cubicBezTo>
                      <a:pt x="5114" y="9456"/>
                      <a:pt x="5293" y="8508"/>
                      <a:pt x="6170" y="8436"/>
                    </a:cubicBezTo>
                    <a:lnTo>
                      <a:pt x="6152" y="8436"/>
                    </a:lnTo>
                    <a:cubicBezTo>
                      <a:pt x="6157" y="8436"/>
                      <a:pt x="6162" y="8436"/>
                      <a:pt x="6167" y="8436"/>
                    </a:cubicBezTo>
                    <a:close/>
                    <a:moveTo>
                      <a:pt x="5952" y="9502"/>
                    </a:moveTo>
                    <a:cubicBezTo>
                      <a:pt x="5951" y="9509"/>
                      <a:pt x="5952" y="9518"/>
                      <a:pt x="5955" y="9528"/>
                    </a:cubicBezTo>
                    <a:cubicBezTo>
                      <a:pt x="6009" y="9707"/>
                      <a:pt x="6098" y="9778"/>
                      <a:pt x="5919" y="9957"/>
                    </a:cubicBezTo>
                    <a:cubicBezTo>
                      <a:pt x="5758" y="10083"/>
                      <a:pt x="5561" y="10190"/>
                      <a:pt x="5364" y="10261"/>
                    </a:cubicBezTo>
                    <a:cubicBezTo>
                      <a:pt x="5078" y="10369"/>
                      <a:pt x="4792" y="10440"/>
                      <a:pt x="4505" y="10494"/>
                    </a:cubicBezTo>
                    <a:cubicBezTo>
                      <a:pt x="4881" y="10351"/>
                      <a:pt x="5239" y="10136"/>
                      <a:pt x="5561" y="9868"/>
                    </a:cubicBezTo>
                    <a:cubicBezTo>
                      <a:pt x="5706" y="9762"/>
                      <a:pt x="5837" y="9639"/>
                      <a:pt x="5952" y="9502"/>
                    </a:cubicBezTo>
                    <a:close/>
                    <a:moveTo>
                      <a:pt x="1595" y="9153"/>
                    </a:moveTo>
                    <a:cubicBezTo>
                      <a:pt x="2273" y="9226"/>
                      <a:pt x="2896" y="9529"/>
                      <a:pt x="3360" y="10047"/>
                    </a:cubicBezTo>
                    <a:cubicBezTo>
                      <a:pt x="3342" y="10065"/>
                      <a:pt x="3324" y="10118"/>
                      <a:pt x="3342" y="10154"/>
                    </a:cubicBezTo>
                    <a:cubicBezTo>
                      <a:pt x="3450" y="10333"/>
                      <a:pt x="3575" y="10512"/>
                      <a:pt x="3736" y="10673"/>
                    </a:cubicBezTo>
                    <a:cubicBezTo>
                      <a:pt x="2847" y="10495"/>
                      <a:pt x="1923" y="10053"/>
                      <a:pt x="1595" y="9153"/>
                    </a:cubicBezTo>
                    <a:close/>
                    <a:moveTo>
                      <a:pt x="15015" y="11278"/>
                    </a:moveTo>
                    <a:cubicBezTo>
                      <a:pt x="15034" y="11278"/>
                      <a:pt x="15046" y="11289"/>
                      <a:pt x="15046" y="11317"/>
                    </a:cubicBezTo>
                    <a:cubicBezTo>
                      <a:pt x="15046" y="11675"/>
                      <a:pt x="14956" y="12015"/>
                      <a:pt x="14795" y="12337"/>
                    </a:cubicBezTo>
                    <a:cubicBezTo>
                      <a:pt x="14616" y="12713"/>
                      <a:pt x="14348" y="13017"/>
                      <a:pt x="13990" y="13250"/>
                    </a:cubicBezTo>
                    <a:cubicBezTo>
                      <a:pt x="14258" y="12838"/>
                      <a:pt x="14419" y="12355"/>
                      <a:pt x="14437" y="11854"/>
                    </a:cubicBezTo>
                    <a:cubicBezTo>
                      <a:pt x="14491" y="11783"/>
                      <a:pt x="14545" y="11693"/>
                      <a:pt x="14580" y="11622"/>
                    </a:cubicBezTo>
                    <a:cubicBezTo>
                      <a:pt x="14580" y="11622"/>
                      <a:pt x="14912" y="11278"/>
                      <a:pt x="15015" y="11278"/>
                    </a:cubicBezTo>
                    <a:close/>
                    <a:moveTo>
                      <a:pt x="14330" y="10852"/>
                    </a:moveTo>
                    <a:cubicBezTo>
                      <a:pt x="14330" y="11156"/>
                      <a:pt x="14330" y="11443"/>
                      <a:pt x="14312" y="11747"/>
                    </a:cubicBezTo>
                    <a:cubicBezTo>
                      <a:pt x="14276" y="12337"/>
                      <a:pt x="14044" y="12910"/>
                      <a:pt x="13632" y="13339"/>
                    </a:cubicBezTo>
                    <a:lnTo>
                      <a:pt x="13632" y="13250"/>
                    </a:lnTo>
                    <a:cubicBezTo>
                      <a:pt x="13883" y="12803"/>
                      <a:pt x="13811" y="12230"/>
                      <a:pt x="13614" y="11765"/>
                    </a:cubicBezTo>
                    <a:cubicBezTo>
                      <a:pt x="13614" y="11729"/>
                      <a:pt x="13614" y="11693"/>
                      <a:pt x="13632" y="11657"/>
                    </a:cubicBezTo>
                    <a:cubicBezTo>
                      <a:pt x="13632" y="11657"/>
                      <a:pt x="13614" y="11639"/>
                      <a:pt x="13614" y="11622"/>
                    </a:cubicBezTo>
                    <a:cubicBezTo>
                      <a:pt x="13671" y="11521"/>
                      <a:pt x="13740" y="11376"/>
                      <a:pt x="13747" y="11376"/>
                    </a:cubicBezTo>
                    <a:lnTo>
                      <a:pt x="13747" y="11376"/>
                    </a:lnTo>
                    <a:cubicBezTo>
                      <a:pt x="13749" y="11376"/>
                      <a:pt x="13747" y="11385"/>
                      <a:pt x="13739" y="11407"/>
                    </a:cubicBezTo>
                    <a:lnTo>
                      <a:pt x="13811" y="11246"/>
                    </a:lnTo>
                    <a:cubicBezTo>
                      <a:pt x="13918" y="11049"/>
                      <a:pt x="14115" y="10906"/>
                      <a:pt x="14330" y="10852"/>
                    </a:cubicBezTo>
                    <a:close/>
                    <a:moveTo>
                      <a:pt x="8836" y="12874"/>
                    </a:moveTo>
                    <a:lnTo>
                      <a:pt x="8836" y="12874"/>
                    </a:lnTo>
                    <a:cubicBezTo>
                      <a:pt x="8979" y="12928"/>
                      <a:pt x="9033" y="13071"/>
                      <a:pt x="9051" y="13232"/>
                    </a:cubicBezTo>
                    <a:cubicBezTo>
                      <a:pt x="9051" y="13357"/>
                      <a:pt x="9033" y="13483"/>
                      <a:pt x="9033" y="13608"/>
                    </a:cubicBezTo>
                    <a:cubicBezTo>
                      <a:pt x="9015" y="13554"/>
                      <a:pt x="8997" y="13500"/>
                      <a:pt x="8979" y="13447"/>
                    </a:cubicBezTo>
                    <a:cubicBezTo>
                      <a:pt x="8908" y="13268"/>
                      <a:pt x="8854" y="13071"/>
                      <a:pt x="8836" y="12874"/>
                    </a:cubicBezTo>
                    <a:close/>
                    <a:moveTo>
                      <a:pt x="12576" y="11031"/>
                    </a:moveTo>
                    <a:cubicBezTo>
                      <a:pt x="12630" y="11335"/>
                      <a:pt x="12737" y="11622"/>
                      <a:pt x="12863" y="11908"/>
                    </a:cubicBezTo>
                    <a:cubicBezTo>
                      <a:pt x="13095" y="12463"/>
                      <a:pt x="13220" y="12892"/>
                      <a:pt x="13113" y="13483"/>
                    </a:cubicBezTo>
                    <a:cubicBezTo>
                      <a:pt x="13095" y="13411"/>
                      <a:pt x="13059" y="13339"/>
                      <a:pt x="13024" y="13268"/>
                    </a:cubicBezTo>
                    <a:cubicBezTo>
                      <a:pt x="13012" y="13244"/>
                      <a:pt x="12990" y="13234"/>
                      <a:pt x="12967" y="13234"/>
                    </a:cubicBezTo>
                    <a:cubicBezTo>
                      <a:pt x="12920" y="13234"/>
                      <a:pt x="12868" y="13274"/>
                      <a:pt x="12880" y="13322"/>
                    </a:cubicBezTo>
                    <a:lnTo>
                      <a:pt x="13006" y="13608"/>
                    </a:lnTo>
                    <a:cubicBezTo>
                      <a:pt x="12218" y="13322"/>
                      <a:pt x="12075" y="11657"/>
                      <a:pt x="12576" y="11031"/>
                    </a:cubicBezTo>
                    <a:close/>
                    <a:moveTo>
                      <a:pt x="12892" y="11110"/>
                    </a:moveTo>
                    <a:cubicBezTo>
                      <a:pt x="13104" y="11110"/>
                      <a:pt x="13563" y="11954"/>
                      <a:pt x="13578" y="12015"/>
                    </a:cubicBezTo>
                    <a:cubicBezTo>
                      <a:pt x="13686" y="12337"/>
                      <a:pt x="13686" y="12677"/>
                      <a:pt x="13578" y="12999"/>
                    </a:cubicBezTo>
                    <a:cubicBezTo>
                      <a:pt x="13543" y="12999"/>
                      <a:pt x="13507" y="13017"/>
                      <a:pt x="13489" y="13071"/>
                    </a:cubicBezTo>
                    <a:cubicBezTo>
                      <a:pt x="13399" y="13268"/>
                      <a:pt x="13346" y="13465"/>
                      <a:pt x="13292" y="13679"/>
                    </a:cubicBezTo>
                    <a:lnTo>
                      <a:pt x="13274" y="13679"/>
                    </a:lnTo>
                    <a:cubicBezTo>
                      <a:pt x="13256" y="13697"/>
                      <a:pt x="13256" y="13715"/>
                      <a:pt x="13274" y="13733"/>
                    </a:cubicBezTo>
                    <a:lnTo>
                      <a:pt x="13256" y="13823"/>
                    </a:lnTo>
                    <a:lnTo>
                      <a:pt x="13203" y="13697"/>
                    </a:lnTo>
                    <a:cubicBezTo>
                      <a:pt x="13220" y="13679"/>
                      <a:pt x="13220" y="13644"/>
                      <a:pt x="13185" y="13644"/>
                    </a:cubicBezTo>
                    <a:cubicBezTo>
                      <a:pt x="13704" y="12892"/>
                      <a:pt x="13024" y="11997"/>
                      <a:pt x="12773" y="11210"/>
                    </a:cubicBezTo>
                    <a:cubicBezTo>
                      <a:pt x="12791" y="11210"/>
                      <a:pt x="12791" y="11210"/>
                      <a:pt x="12809" y="11192"/>
                    </a:cubicBezTo>
                    <a:cubicBezTo>
                      <a:pt x="12827" y="11135"/>
                      <a:pt x="12856" y="11110"/>
                      <a:pt x="12892" y="11110"/>
                    </a:cubicBezTo>
                    <a:close/>
                    <a:moveTo>
                      <a:pt x="20490" y="13023"/>
                    </a:moveTo>
                    <a:cubicBezTo>
                      <a:pt x="20527" y="13023"/>
                      <a:pt x="20546" y="13037"/>
                      <a:pt x="20540" y="13071"/>
                    </a:cubicBezTo>
                    <a:cubicBezTo>
                      <a:pt x="20325" y="14055"/>
                      <a:pt x="19573" y="14538"/>
                      <a:pt x="18840" y="15093"/>
                    </a:cubicBezTo>
                    <a:cubicBezTo>
                      <a:pt x="18983" y="14717"/>
                      <a:pt x="19162" y="14324"/>
                      <a:pt x="19341" y="13948"/>
                    </a:cubicBezTo>
                    <a:lnTo>
                      <a:pt x="19341" y="13966"/>
                    </a:lnTo>
                    <a:cubicBezTo>
                      <a:pt x="19466" y="13733"/>
                      <a:pt x="19627" y="13518"/>
                      <a:pt x="19806" y="13339"/>
                    </a:cubicBezTo>
                    <a:cubicBezTo>
                      <a:pt x="19864" y="13281"/>
                      <a:pt x="20334" y="13023"/>
                      <a:pt x="20490" y="13023"/>
                    </a:cubicBezTo>
                    <a:close/>
                    <a:moveTo>
                      <a:pt x="18679" y="12115"/>
                    </a:moveTo>
                    <a:cubicBezTo>
                      <a:pt x="18692" y="12115"/>
                      <a:pt x="18704" y="12123"/>
                      <a:pt x="18714" y="12140"/>
                    </a:cubicBezTo>
                    <a:cubicBezTo>
                      <a:pt x="18893" y="12391"/>
                      <a:pt x="19036" y="12677"/>
                      <a:pt x="19126" y="12982"/>
                    </a:cubicBezTo>
                    <a:cubicBezTo>
                      <a:pt x="19305" y="13518"/>
                      <a:pt x="19090" y="14002"/>
                      <a:pt x="18857" y="14449"/>
                    </a:cubicBezTo>
                    <a:cubicBezTo>
                      <a:pt x="18847" y="14444"/>
                      <a:pt x="18836" y="14442"/>
                      <a:pt x="18826" y="14442"/>
                    </a:cubicBezTo>
                    <a:cubicBezTo>
                      <a:pt x="18802" y="14442"/>
                      <a:pt x="18781" y="14454"/>
                      <a:pt x="18768" y="14467"/>
                    </a:cubicBezTo>
                    <a:cubicBezTo>
                      <a:pt x="18571" y="14699"/>
                      <a:pt x="18428" y="14968"/>
                      <a:pt x="18356" y="15254"/>
                    </a:cubicBezTo>
                    <a:lnTo>
                      <a:pt x="18321" y="15290"/>
                    </a:lnTo>
                    <a:cubicBezTo>
                      <a:pt x="18303" y="14467"/>
                      <a:pt x="18249" y="13626"/>
                      <a:pt x="18374" y="12803"/>
                    </a:cubicBezTo>
                    <a:cubicBezTo>
                      <a:pt x="18374" y="12786"/>
                      <a:pt x="18564" y="12115"/>
                      <a:pt x="18679" y="12115"/>
                    </a:cubicBezTo>
                    <a:close/>
                    <a:moveTo>
                      <a:pt x="17784" y="13089"/>
                    </a:moveTo>
                    <a:cubicBezTo>
                      <a:pt x="17784" y="13089"/>
                      <a:pt x="17784" y="13089"/>
                      <a:pt x="17802" y="13107"/>
                    </a:cubicBezTo>
                    <a:cubicBezTo>
                      <a:pt x="17855" y="13196"/>
                      <a:pt x="17891" y="13286"/>
                      <a:pt x="17945" y="13375"/>
                    </a:cubicBezTo>
                    <a:cubicBezTo>
                      <a:pt x="18016" y="13465"/>
                      <a:pt x="18088" y="13536"/>
                      <a:pt x="18159" y="13590"/>
                    </a:cubicBezTo>
                    <a:cubicBezTo>
                      <a:pt x="18142" y="14234"/>
                      <a:pt x="18177" y="14861"/>
                      <a:pt x="18213" y="15505"/>
                    </a:cubicBezTo>
                    <a:cubicBezTo>
                      <a:pt x="18204" y="15496"/>
                      <a:pt x="18195" y="15491"/>
                      <a:pt x="18184" y="15491"/>
                    </a:cubicBezTo>
                    <a:cubicBezTo>
                      <a:pt x="18173" y="15491"/>
                      <a:pt x="18159" y="15496"/>
                      <a:pt x="18142" y="15505"/>
                    </a:cubicBezTo>
                    <a:cubicBezTo>
                      <a:pt x="17837" y="15147"/>
                      <a:pt x="17658" y="14682"/>
                      <a:pt x="17676" y="14198"/>
                    </a:cubicBezTo>
                    <a:cubicBezTo>
                      <a:pt x="17676" y="13948"/>
                      <a:pt x="17694" y="13679"/>
                      <a:pt x="17748" y="13447"/>
                    </a:cubicBezTo>
                    <a:cubicBezTo>
                      <a:pt x="17766" y="13357"/>
                      <a:pt x="17784" y="13286"/>
                      <a:pt x="17802" y="13214"/>
                    </a:cubicBezTo>
                    <a:cubicBezTo>
                      <a:pt x="17802" y="13178"/>
                      <a:pt x="17802" y="13125"/>
                      <a:pt x="17784" y="13089"/>
                    </a:cubicBezTo>
                    <a:close/>
                    <a:moveTo>
                      <a:pt x="18840" y="15344"/>
                    </a:moveTo>
                    <a:lnTo>
                      <a:pt x="18840" y="15344"/>
                    </a:lnTo>
                    <a:cubicBezTo>
                      <a:pt x="18732" y="15415"/>
                      <a:pt x="18607" y="15487"/>
                      <a:pt x="18482" y="15523"/>
                    </a:cubicBezTo>
                    <a:cubicBezTo>
                      <a:pt x="18482" y="15505"/>
                      <a:pt x="18464" y="15505"/>
                      <a:pt x="18446" y="15505"/>
                    </a:cubicBezTo>
                    <a:lnTo>
                      <a:pt x="18446" y="15451"/>
                    </a:lnTo>
                    <a:cubicBezTo>
                      <a:pt x="18589" y="15433"/>
                      <a:pt x="18714" y="15397"/>
                      <a:pt x="18840" y="15344"/>
                    </a:cubicBezTo>
                    <a:close/>
                    <a:moveTo>
                      <a:pt x="20970" y="14179"/>
                    </a:moveTo>
                    <a:cubicBezTo>
                      <a:pt x="21053" y="14179"/>
                      <a:pt x="21136" y="14185"/>
                      <a:pt x="21220" y="14198"/>
                    </a:cubicBezTo>
                    <a:cubicBezTo>
                      <a:pt x="21685" y="14306"/>
                      <a:pt x="21381" y="14682"/>
                      <a:pt x="21166" y="14843"/>
                    </a:cubicBezTo>
                    <a:cubicBezTo>
                      <a:pt x="20593" y="15254"/>
                      <a:pt x="19931" y="15397"/>
                      <a:pt x="19287" y="15594"/>
                    </a:cubicBezTo>
                    <a:cubicBezTo>
                      <a:pt x="19269" y="15558"/>
                      <a:pt x="19233" y="15541"/>
                      <a:pt x="19197" y="15541"/>
                    </a:cubicBezTo>
                    <a:lnTo>
                      <a:pt x="18893" y="15576"/>
                    </a:lnTo>
                    <a:cubicBezTo>
                      <a:pt x="19054" y="15487"/>
                      <a:pt x="19197" y="15344"/>
                      <a:pt x="19287" y="15201"/>
                    </a:cubicBezTo>
                    <a:cubicBezTo>
                      <a:pt x="19323" y="15129"/>
                      <a:pt x="19287" y="15057"/>
                      <a:pt x="19215" y="15039"/>
                    </a:cubicBezTo>
                    <a:cubicBezTo>
                      <a:pt x="19269" y="14986"/>
                      <a:pt x="19341" y="14932"/>
                      <a:pt x="19394" y="14896"/>
                    </a:cubicBezTo>
                    <a:lnTo>
                      <a:pt x="19520" y="14807"/>
                    </a:lnTo>
                    <a:cubicBezTo>
                      <a:pt x="19752" y="14628"/>
                      <a:pt x="20003" y="14485"/>
                      <a:pt x="20253" y="14377"/>
                    </a:cubicBezTo>
                    <a:cubicBezTo>
                      <a:pt x="20469" y="14242"/>
                      <a:pt x="20716" y="14179"/>
                      <a:pt x="20970" y="14179"/>
                    </a:cubicBezTo>
                    <a:close/>
                    <a:moveTo>
                      <a:pt x="9641" y="14861"/>
                    </a:moveTo>
                    <a:lnTo>
                      <a:pt x="9641" y="14878"/>
                    </a:lnTo>
                    <a:cubicBezTo>
                      <a:pt x="9624" y="15075"/>
                      <a:pt x="9570" y="15290"/>
                      <a:pt x="9498" y="15487"/>
                    </a:cubicBezTo>
                    <a:cubicBezTo>
                      <a:pt x="9427" y="15612"/>
                      <a:pt x="9355" y="15737"/>
                      <a:pt x="9283" y="15845"/>
                    </a:cubicBezTo>
                    <a:cubicBezTo>
                      <a:pt x="9301" y="15487"/>
                      <a:pt x="9427" y="15147"/>
                      <a:pt x="9641" y="14861"/>
                    </a:cubicBezTo>
                    <a:close/>
                    <a:moveTo>
                      <a:pt x="20327" y="15555"/>
                    </a:moveTo>
                    <a:cubicBezTo>
                      <a:pt x="20901" y="15555"/>
                      <a:pt x="21465" y="15688"/>
                      <a:pt x="21739" y="16077"/>
                    </a:cubicBezTo>
                    <a:cubicBezTo>
                      <a:pt x="21842" y="16270"/>
                      <a:pt x="20823" y="16315"/>
                      <a:pt x="20394" y="16315"/>
                    </a:cubicBezTo>
                    <a:cubicBezTo>
                      <a:pt x="20303" y="16315"/>
                      <a:pt x="20239" y="16313"/>
                      <a:pt x="20217" y="16310"/>
                    </a:cubicBezTo>
                    <a:cubicBezTo>
                      <a:pt x="19806" y="16256"/>
                      <a:pt x="19430" y="16113"/>
                      <a:pt x="19090" y="15898"/>
                    </a:cubicBezTo>
                    <a:cubicBezTo>
                      <a:pt x="19090" y="15881"/>
                      <a:pt x="19090" y="15863"/>
                      <a:pt x="19090" y="15845"/>
                    </a:cubicBezTo>
                    <a:cubicBezTo>
                      <a:pt x="19376" y="15773"/>
                      <a:pt x="19645" y="15684"/>
                      <a:pt x="19913" y="15576"/>
                    </a:cubicBezTo>
                    <a:cubicBezTo>
                      <a:pt x="20049" y="15562"/>
                      <a:pt x="20189" y="15555"/>
                      <a:pt x="20327" y="15555"/>
                    </a:cubicBezTo>
                    <a:close/>
                    <a:moveTo>
                      <a:pt x="6116" y="15523"/>
                    </a:moveTo>
                    <a:cubicBezTo>
                      <a:pt x="6116" y="15676"/>
                      <a:pt x="6115" y="15814"/>
                      <a:pt x="6098" y="15952"/>
                    </a:cubicBezTo>
                    <a:cubicBezTo>
                      <a:pt x="6062" y="16077"/>
                      <a:pt x="6027" y="16221"/>
                      <a:pt x="5973" y="16328"/>
                    </a:cubicBezTo>
                    <a:cubicBezTo>
                      <a:pt x="5955" y="16060"/>
                      <a:pt x="6009" y="15773"/>
                      <a:pt x="6116" y="15523"/>
                    </a:cubicBezTo>
                    <a:close/>
                    <a:moveTo>
                      <a:pt x="13543" y="16274"/>
                    </a:moveTo>
                    <a:lnTo>
                      <a:pt x="13543" y="16274"/>
                    </a:lnTo>
                    <a:cubicBezTo>
                      <a:pt x="13507" y="16417"/>
                      <a:pt x="13435" y="16543"/>
                      <a:pt x="13346" y="16632"/>
                    </a:cubicBezTo>
                    <a:cubicBezTo>
                      <a:pt x="13310" y="16686"/>
                      <a:pt x="13256" y="16722"/>
                      <a:pt x="13203" y="16757"/>
                    </a:cubicBezTo>
                    <a:cubicBezTo>
                      <a:pt x="13220" y="16740"/>
                      <a:pt x="13185" y="16722"/>
                      <a:pt x="13167" y="16722"/>
                    </a:cubicBezTo>
                    <a:lnTo>
                      <a:pt x="13167" y="16704"/>
                    </a:lnTo>
                    <a:cubicBezTo>
                      <a:pt x="13185" y="16686"/>
                      <a:pt x="13203" y="16650"/>
                      <a:pt x="13203" y="16632"/>
                    </a:cubicBezTo>
                    <a:cubicBezTo>
                      <a:pt x="13256" y="16578"/>
                      <a:pt x="13310" y="16525"/>
                      <a:pt x="13346" y="16471"/>
                    </a:cubicBezTo>
                    <a:cubicBezTo>
                      <a:pt x="13417" y="16400"/>
                      <a:pt x="13471" y="16328"/>
                      <a:pt x="13543" y="16274"/>
                    </a:cubicBezTo>
                    <a:close/>
                    <a:moveTo>
                      <a:pt x="16907" y="16578"/>
                    </a:moveTo>
                    <a:lnTo>
                      <a:pt x="17032" y="16596"/>
                    </a:lnTo>
                    <a:cubicBezTo>
                      <a:pt x="17157" y="16614"/>
                      <a:pt x="17283" y="16650"/>
                      <a:pt x="17372" y="16722"/>
                    </a:cubicBezTo>
                    <a:cubicBezTo>
                      <a:pt x="17408" y="16757"/>
                      <a:pt x="17354" y="16775"/>
                      <a:pt x="17318" y="16793"/>
                    </a:cubicBezTo>
                    <a:cubicBezTo>
                      <a:pt x="17229" y="16847"/>
                      <a:pt x="17139" y="16865"/>
                      <a:pt x="17050" y="16865"/>
                    </a:cubicBezTo>
                    <a:cubicBezTo>
                      <a:pt x="16907" y="16865"/>
                      <a:pt x="16764" y="16829"/>
                      <a:pt x="16621" y="16811"/>
                    </a:cubicBezTo>
                    <a:cubicBezTo>
                      <a:pt x="16710" y="16740"/>
                      <a:pt x="16817" y="16668"/>
                      <a:pt x="16907" y="16578"/>
                    </a:cubicBezTo>
                    <a:close/>
                    <a:moveTo>
                      <a:pt x="15708" y="16364"/>
                    </a:moveTo>
                    <a:cubicBezTo>
                      <a:pt x="15815" y="16686"/>
                      <a:pt x="15618" y="16954"/>
                      <a:pt x="15457" y="17241"/>
                    </a:cubicBezTo>
                    <a:cubicBezTo>
                      <a:pt x="15422" y="16918"/>
                      <a:pt x="15511" y="16614"/>
                      <a:pt x="15708" y="16364"/>
                    </a:cubicBezTo>
                    <a:close/>
                    <a:moveTo>
                      <a:pt x="18911" y="15970"/>
                    </a:moveTo>
                    <a:cubicBezTo>
                      <a:pt x="19305" y="16310"/>
                      <a:pt x="19788" y="16507"/>
                      <a:pt x="20289" y="16525"/>
                    </a:cubicBezTo>
                    <a:cubicBezTo>
                      <a:pt x="20611" y="16847"/>
                      <a:pt x="20862" y="17223"/>
                      <a:pt x="21059" y="17616"/>
                    </a:cubicBezTo>
                    <a:cubicBezTo>
                      <a:pt x="20074" y="17545"/>
                      <a:pt x="19341" y="16757"/>
                      <a:pt x="18822" y="15970"/>
                    </a:cubicBezTo>
                    <a:close/>
                    <a:moveTo>
                      <a:pt x="8693" y="17348"/>
                    </a:moveTo>
                    <a:lnTo>
                      <a:pt x="8693" y="17348"/>
                    </a:lnTo>
                    <a:cubicBezTo>
                      <a:pt x="8854" y="17634"/>
                      <a:pt x="8961" y="17974"/>
                      <a:pt x="9015" y="18314"/>
                    </a:cubicBezTo>
                    <a:cubicBezTo>
                      <a:pt x="8854" y="18010"/>
                      <a:pt x="8747" y="17670"/>
                      <a:pt x="8693" y="17348"/>
                    </a:cubicBezTo>
                    <a:close/>
                    <a:moveTo>
                      <a:pt x="7369" y="18601"/>
                    </a:moveTo>
                    <a:lnTo>
                      <a:pt x="7369" y="18601"/>
                    </a:lnTo>
                    <a:cubicBezTo>
                      <a:pt x="7476" y="18851"/>
                      <a:pt x="7512" y="19120"/>
                      <a:pt x="7440" y="19388"/>
                    </a:cubicBezTo>
                    <a:cubicBezTo>
                      <a:pt x="7351" y="19137"/>
                      <a:pt x="7333" y="18869"/>
                      <a:pt x="7369" y="18601"/>
                    </a:cubicBezTo>
                    <a:close/>
                    <a:moveTo>
                      <a:pt x="10876" y="14431"/>
                    </a:moveTo>
                    <a:lnTo>
                      <a:pt x="10876" y="14431"/>
                    </a:lnTo>
                    <a:cubicBezTo>
                      <a:pt x="11073" y="14735"/>
                      <a:pt x="11306" y="14986"/>
                      <a:pt x="11574" y="15218"/>
                    </a:cubicBezTo>
                    <a:cubicBezTo>
                      <a:pt x="12648" y="16346"/>
                      <a:pt x="12505" y="17885"/>
                      <a:pt x="12147" y="19281"/>
                    </a:cubicBezTo>
                    <a:cubicBezTo>
                      <a:pt x="12129" y="19299"/>
                      <a:pt x="12147" y="19316"/>
                      <a:pt x="12165" y="19334"/>
                    </a:cubicBezTo>
                    <a:cubicBezTo>
                      <a:pt x="12111" y="19460"/>
                      <a:pt x="12075" y="19585"/>
                      <a:pt x="12021" y="19710"/>
                    </a:cubicBezTo>
                    <a:cubicBezTo>
                      <a:pt x="12254" y="18440"/>
                      <a:pt x="12111" y="17133"/>
                      <a:pt x="11610" y="15934"/>
                    </a:cubicBezTo>
                    <a:cubicBezTo>
                      <a:pt x="11610" y="15923"/>
                      <a:pt x="11605" y="15919"/>
                      <a:pt x="11598" y="15919"/>
                    </a:cubicBezTo>
                    <a:cubicBezTo>
                      <a:pt x="11582" y="15919"/>
                      <a:pt x="11556" y="15940"/>
                      <a:pt x="11556" y="15952"/>
                    </a:cubicBezTo>
                    <a:cubicBezTo>
                      <a:pt x="11753" y="16704"/>
                      <a:pt x="11896" y="17455"/>
                      <a:pt x="11968" y="18225"/>
                    </a:cubicBezTo>
                    <a:cubicBezTo>
                      <a:pt x="12004" y="18851"/>
                      <a:pt x="11896" y="19477"/>
                      <a:pt x="11860" y="20086"/>
                    </a:cubicBezTo>
                    <a:cubicBezTo>
                      <a:pt x="11789" y="20265"/>
                      <a:pt x="11699" y="20444"/>
                      <a:pt x="11628" y="20623"/>
                    </a:cubicBezTo>
                    <a:cubicBezTo>
                      <a:pt x="11699" y="19979"/>
                      <a:pt x="11646" y="19334"/>
                      <a:pt x="11467" y="18726"/>
                    </a:cubicBezTo>
                    <a:lnTo>
                      <a:pt x="11449" y="18726"/>
                    </a:lnTo>
                    <a:cubicBezTo>
                      <a:pt x="11127" y="17437"/>
                      <a:pt x="11109" y="16238"/>
                      <a:pt x="11001" y="14932"/>
                    </a:cubicBezTo>
                    <a:cubicBezTo>
                      <a:pt x="11001" y="14753"/>
                      <a:pt x="10966" y="14592"/>
                      <a:pt x="10876" y="14431"/>
                    </a:cubicBezTo>
                    <a:close/>
                    <a:moveTo>
                      <a:pt x="9695" y="19871"/>
                    </a:moveTo>
                    <a:lnTo>
                      <a:pt x="9695" y="19871"/>
                    </a:lnTo>
                    <a:cubicBezTo>
                      <a:pt x="9713" y="20175"/>
                      <a:pt x="9624" y="20462"/>
                      <a:pt x="9480" y="20730"/>
                    </a:cubicBezTo>
                    <a:cubicBezTo>
                      <a:pt x="9462" y="20605"/>
                      <a:pt x="9445" y="20462"/>
                      <a:pt x="9445" y="20336"/>
                    </a:cubicBezTo>
                    <a:lnTo>
                      <a:pt x="9445" y="20319"/>
                    </a:lnTo>
                    <a:cubicBezTo>
                      <a:pt x="9498" y="20157"/>
                      <a:pt x="9588" y="19996"/>
                      <a:pt x="9695" y="19871"/>
                    </a:cubicBezTo>
                    <a:close/>
                    <a:moveTo>
                      <a:pt x="7673" y="21571"/>
                    </a:moveTo>
                    <a:lnTo>
                      <a:pt x="7673" y="21571"/>
                    </a:lnTo>
                    <a:cubicBezTo>
                      <a:pt x="7941" y="21643"/>
                      <a:pt x="8120" y="21875"/>
                      <a:pt x="8353" y="22036"/>
                    </a:cubicBezTo>
                    <a:cubicBezTo>
                      <a:pt x="8085" y="21947"/>
                      <a:pt x="7852" y="21786"/>
                      <a:pt x="7673" y="21571"/>
                    </a:cubicBezTo>
                    <a:close/>
                    <a:moveTo>
                      <a:pt x="8568" y="24918"/>
                    </a:moveTo>
                    <a:lnTo>
                      <a:pt x="8568" y="24918"/>
                    </a:lnTo>
                    <a:cubicBezTo>
                      <a:pt x="8675" y="25132"/>
                      <a:pt x="8711" y="25365"/>
                      <a:pt x="8693" y="25598"/>
                    </a:cubicBezTo>
                    <a:cubicBezTo>
                      <a:pt x="8603" y="25383"/>
                      <a:pt x="8550" y="25150"/>
                      <a:pt x="8568" y="24918"/>
                    </a:cubicBezTo>
                    <a:close/>
                    <a:moveTo>
                      <a:pt x="15962" y="23921"/>
                    </a:moveTo>
                    <a:cubicBezTo>
                      <a:pt x="16059" y="23921"/>
                      <a:pt x="16163" y="24635"/>
                      <a:pt x="16157" y="24635"/>
                    </a:cubicBezTo>
                    <a:cubicBezTo>
                      <a:pt x="16156" y="24635"/>
                      <a:pt x="16156" y="24634"/>
                      <a:pt x="16155" y="24631"/>
                    </a:cubicBezTo>
                    <a:cubicBezTo>
                      <a:pt x="16155" y="24971"/>
                      <a:pt x="16084" y="25329"/>
                      <a:pt x="15923" y="25651"/>
                    </a:cubicBezTo>
                    <a:cubicBezTo>
                      <a:pt x="15797" y="25920"/>
                      <a:pt x="15636" y="26170"/>
                      <a:pt x="15422" y="26385"/>
                    </a:cubicBezTo>
                    <a:cubicBezTo>
                      <a:pt x="15422" y="26349"/>
                      <a:pt x="15439" y="26313"/>
                      <a:pt x="15439" y="26278"/>
                    </a:cubicBezTo>
                    <a:cubicBezTo>
                      <a:pt x="15439" y="26217"/>
                      <a:pt x="15390" y="26181"/>
                      <a:pt x="15341" y="26181"/>
                    </a:cubicBezTo>
                    <a:cubicBezTo>
                      <a:pt x="15318" y="26181"/>
                      <a:pt x="15296" y="26189"/>
                      <a:pt x="15278" y="26206"/>
                    </a:cubicBezTo>
                    <a:lnTo>
                      <a:pt x="15225" y="26278"/>
                    </a:lnTo>
                    <a:cubicBezTo>
                      <a:pt x="15225" y="26206"/>
                      <a:pt x="15225" y="26134"/>
                      <a:pt x="15225" y="26063"/>
                    </a:cubicBezTo>
                    <a:cubicBezTo>
                      <a:pt x="15225" y="26045"/>
                      <a:pt x="15207" y="26027"/>
                      <a:pt x="15189" y="26009"/>
                    </a:cubicBezTo>
                    <a:cubicBezTo>
                      <a:pt x="15225" y="25777"/>
                      <a:pt x="15225" y="25544"/>
                      <a:pt x="15189" y="25329"/>
                    </a:cubicBezTo>
                    <a:cubicBezTo>
                      <a:pt x="15314" y="24810"/>
                      <a:pt x="15583" y="24327"/>
                      <a:pt x="15923" y="23933"/>
                    </a:cubicBezTo>
                    <a:lnTo>
                      <a:pt x="15940" y="23933"/>
                    </a:lnTo>
                    <a:cubicBezTo>
                      <a:pt x="15948" y="23925"/>
                      <a:pt x="15955" y="23921"/>
                      <a:pt x="15962" y="23921"/>
                    </a:cubicBezTo>
                    <a:close/>
                    <a:moveTo>
                      <a:pt x="14071" y="23966"/>
                    </a:moveTo>
                    <a:cubicBezTo>
                      <a:pt x="14109" y="23966"/>
                      <a:pt x="14153" y="23978"/>
                      <a:pt x="14205" y="24005"/>
                    </a:cubicBezTo>
                    <a:cubicBezTo>
                      <a:pt x="14545" y="24184"/>
                      <a:pt x="14813" y="24488"/>
                      <a:pt x="14938" y="24864"/>
                    </a:cubicBezTo>
                    <a:cubicBezTo>
                      <a:pt x="14992" y="25025"/>
                      <a:pt x="15028" y="25204"/>
                      <a:pt x="15046" y="25383"/>
                    </a:cubicBezTo>
                    <a:cubicBezTo>
                      <a:pt x="14992" y="25651"/>
                      <a:pt x="14956" y="25920"/>
                      <a:pt x="14956" y="26188"/>
                    </a:cubicBezTo>
                    <a:cubicBezTo>
                      <a:pt x="14938" y="26224"/>
                      <a:pt x="14920" y="26278"/>
                      <a:pt x="14903" y="26313"/>
                    </a:cubicBezTo>
                    <a:cubicBezTo>
                      <a:pt x="14885" y="26188"/>
                      <a:pt x="14831" y="26063"/>
                      <a:pt x="14777" y="25938"/>
                    </a:cubicBezTo>
                    <a:cubicBezTo>
                      <a:pt x="14764" y="25910"/>
                      <a:pt x="14742" y="25899"/>
                      <a:pt x="14720" y="25899"/>
                    </a:cubicBezTo>
                    <a:cubicBezTo>
                      <a:pt x="14684" y="25899"/>
                      <a:pt x="14645" y="25929"/>
                      <a:pt x="14634" y="25973"/>
                    </a:cubicBezTo>
                    <a:cubicBezTo>
                      <a:pt x="14670" y="26224"/>
                      <a:pt x="14724" y="26474"/>
                      <a:pt x="14795" y="26707"/>
                    </a:cubicBezTo>
                    <a:cubicBezTo>
                      <a:pt x="14724" y="26636"/>
                      <a:pt x="14652" y="26564"/>
                      <a:pt x="14580" y="26492"/>
                    </a:cubicBezTo>
                    <a:lnTo>
                      <a:pt x="14580" y="26474"/>
                    </a:lnTo>
                    <a:cubicBezTo>
                      <a:pt x="14527" y="26206"/>
                      <a:pt x="14366" y="25956"/>
                      <a:pt x="14169" y="25759"/>
                    </a:cubicBezTo>
                    <a:cubicBezTo>
                      <a:pt x="14008" y="25383"/>
                      <a:pt x="13900" y="24989"/>
                      <a:pt x="13847" y="24578"/>
                    </a:cubicBezTo>
                    <a:cubicBezTo>
                      <a:pt x="13831" y="24439"/>
                      <a:pt x="13829" y="23966"/>
                      <a:pt x="14071" y="23966"/>
                    </a:cubicBezTo>
                    <a:close/>
                    <a:moveTo>
                      <a:pt x="17515" y="24900"/>
                    </a:moveTo>
                    <a:lnTo>
                      <a:pt x="17515" y="24900"/>
                    </a:lnTo>
                    <a:cubicBezTo>
                      <a:pt x="17229" y="25347"/>
                      <a:pt x="16907" y="25741"/>
                      <a:pt x="16513" y="26063"/>
                    </a:cubicBezTo>
                    <a:cubicBezTo>
                      <a:pt x="16298" y="26260"/>
                      <a:pt x="16048" y="26439"/>
                      <a:pt x="15815" y="26600"/>
                    </a:cubicBezTo>
                    <a:lnTo>
                      <a:pt x="15511" y="26725"/>
                    </a:lnTo>
                    <a:cubicBezTo>
                      <a:pt x="15457" y="26761"/>
                      <a:pt x="15457" y="26832"/>
                      <a:pt x="15511" y="26832"/>
                    </a:cubicBezTo>
                    <a:cubicBezTo>
                      <a:pt x="15457" y="26868"/>
                      <a:pt x="15404" y="26922"/>
                      <a:pt x="15350" y="26958"/>
                    </a:cubicBezTo>
                    <a:lnTo>
                      <a:pt x="15243" y="26940"/>
                    </a:lnTo>
                    <a:cubicBezTo>
                      <a:pt x="15278" y="26868"/>
                      <a:pt x="15314" y="26797"/>
                      <a:pt x="15350" y="26743"/>
                    </a:cubicBezTo>
                    <a:cubicBezTo>
                      <a:pt x="15654" y="26457"/>
                      <a:pt x="15887" y="26134"/>
                      <a:pt x="16048" y="25759"/>
                    </a:cubicBezTo>
                    <a:cubicBezTo>
                      <a:pt x="16442" y="25311"/>
                      <a:pt x="16889" y="24935"/>
                      <a:pt x="17497" y="24918"/>
                    </a:cubicBezTo>
                    <a:lnTo>
                      <a:pt x="17515" y="24900"/>
                    </a:lnTo>
                    <a:close/>
                    <a:moveTo>
                      <a:pt x="13201" y="25425"/>
                    </a:moveTo>
                    <a:cubicBezTo>
                      <a:pt x="13240" y="25425"/>
                      <a:pt x="13288" y="25429"/>
                      <a:pt x="13346" y="25437"/>
                    </a:cubicBezTo>
                    <a:cubicBezTo>
                      <a:pt x="13525" y="25490"/>
                      <a:pt x="13704" y="25598"/>
                      <a:pt x="13847" y="25723"/>
                    </a:cubicBezTo>
                    <a:cubicBezTo>
                      <a:pt x="13954" y="25812"/>
                      <a:pt x="14044" y="25902"/>
                      <a:pt x="14133" y="26009"/>
                    </a:cubicBezTo>
                    <a:cubicBezTo>
                      <a:pt x="14205" y="26188"/>
                      <a:pt x="14312" y="26349"/>
                      <a:pt x="14419" y="26510"/>
                    </a:cubicBezTo>
                    <a:cubicBezTo>
                      <a:pt x="14437" y="26671"/>
                      <a:pt x="14473" y="26832"/>
                      <a:pt x="14509" y="26976"/>
                    </a:cubicBezTo>
                    <a:cubicBezTo>
                      <a:pt x="13865" y="26832"/>
                      <a:pt x="13328" y="26349"/>
                      <a:pt x="13095" y="25723"/>
                    </a:cubicBezTo>
                    <a:cubicBezTo>
                      <a:pt x="13024" y="25494"/>
                      <a:pt x="13044" y="25425"/>
                      <a:pt x="13201" y="25425"/>
                    </a:cubicBezTo>
                    <a:close/>
                    <a:moveTo>
                      <a:pt x="17318" y="26367"/>
                    </a:moveTo>
                    <a:cubicBezTo>
                      <a:pt x="16889" y="26707"/>
                      <a:pt x="16370" y="26904"/>
                      <a:pt x="15833" y="26993"/>
                    </a:cubicBezTo>
                    <a:cubicBezTo>
                      <a:pt x="15851" y="26940"/>
                      <a:pt x="15887" y="26886"/>
                      <a:pt x="15905" y="26850"/>
                    </a:cubicBezTo>
                    <a:cubicBezTo>
                      <a:pt x="15923" y="26814"/>
                      <a:pt x="15905" y="26797"/>
                      <a:pt x="15887" y="26779"/>
                    </a:cubicBezTo>
                    <a:cubicBezTo>
                      <a:pt x="16370" y="26689"/>
                      <a:pt x="16853" y="26510"/>
                      <a:pt x="17318" y="26367"/>
                    </a:cubicBezTo>
                    <a:close/>
                    <a:moveTo>
                      <a:pt x="10551" y="26182"/>
                    </a:moveTo>
                    <a:cubicBezTo>
                      <a:pt x="10532" y="26351"/>
                      <a:pt x="10496" y="26519"/>
                      <a:pt x="10429" y="26671"/>
                    </a:cubicBezTo>
                    <a:cubicBezTo>
                      <a:pt x="10375" y="26832"/>
                      <a:pt x="10286" y="26976"/>
                      <a:pt x="10214" y="27119"/>
                    </a:cubicBezTo>
                    <a:lnTo>
                      <a:pt x="10214" y="27065"/>
                    </a:lnTo>
                    <a:cubicBezTo>
                      <a:pt x="10249" y="26754"/>
                      <a:pt x="10366" y="26444"/>
                      <a:pt x="10551" y="26182"/>
                    </a:cubicBezTo>
                    <a:close/>
                    <a:moveTo>
                      <a:pt x="14724" y="27119"/>
                    </a:moveTo>
                    <a:cubicBezTo>
                      <a:pt x="14759" y="27226"/>
                      <a:pt x="14777" y="27316"/>
                      <a:pt x="14813" y="27423"/>
                    </a:cubicBezTo>
                    <a:lnTo>
                      <a:pt x="14777" y="27530"/>
                    </a:lnTo>
                    <a:cubicBezTo>
                      <a:pt x="14724" y="27405"/>
                      <a:pt x="14688" y="27262"/>
                      <a:pt x="14652" y="27137"/>
                    </a:cubicBezTo>
                    <a:lnTo>
                      <a:pt x="14652" y="27119"/>
                    </a:lnTo>
                    <a:close/>
                    <a:moveTo>
                      <a:pt x="15189" y="28532"/>
                    </a:moveTo>
                    <a:cubicBezTo>
                      <a:pt x="14992" y="28819"/>
                      <a:pt x="14724" y="29069"/>
                      <a:pt x="14419" y="29248"/>
                    </a:cubicBezTo>
                    <a:lnTo>
                      <a:pt x="14419" y="29230"/>
                    </a:lnTo>
                    <a:lnTo>
                      <a:pt x="14455" y="29212"/>
                    </a:lnTo>
                    <a:cubicBezTo>
                      <a:pt x="14473" y="29195"/>
                      <a:pt x="14491" y="29159"/>
                      <a:pt x="14455" y="29123"/>
                    </a:cubicBezTo>
                    <a:cubicBezTo>
                      <a:pt x="14652" y="28872"/>
                      <a:pt x="14903" y="28676"/>
                      <a:pt x="15189" y="28532"/>
                    </a:cubicBezTo>
                    <a:close/>
                    <a:moveTo>
                      <a:pt x="7601" y="24255"/>
                    </a:moveTo>
                    <a:cubicBezTo>
                      <a:pt x="7601" y="24256"/>
                      <a:pt x="7852" y="25061"/>
                      <a:pt x="7852" y="25079"/>
                    </a:cubicBezTo>
                    <a:cubicBezTo>
                      <a:pt x="8013" y="25651"/>
                      <a:pt x="8102" y="26242"/>
                      <a:pt x="8102" y="26850"/>
                    </a:cubicBezTo>
                    <a:cubicBezTo>
                      <a:pt x="8102" y="27580"/>
                      <a:pt x="8086" y="28309"/>
                      <a:pt x="8003" y="29039"/>
                    </a:cubicBezTo>
                    <a:lnTo>
                      <a:pt x="8003" y="29039"/>
                    </a:lnTo>
                    <a:cubicBezTo>
                      <a:pt x="7884" y="28256"/>
                      <a:pt x="7816" y="27473"/>
                      <a:pt x="7798" y="26707"/>
                    </a:cubicBezTo>
                    <a:cubicBezTo>
                      <a:pt x="7798" y="26671"/>
                      <a:pt x="7771" y="26653"/>
                      <a:pt x="7745" y="26653"/>
                    </a:cubicBezTo>
                    <a:cubicBezTo>
                      <a:pt x="7718" y="26653"/>
                      <a:pt x="7691" y="26671"/>
                      <a:pt x="7691" y="26707"/>
                    </a:cubicBezTo>
                    <a:cubicBezTo>
                      <a:pt x="7691" y="27602"/>
                      <a:pt x="7780" y="28497"/>
                      <a:pt x="7977" y="29373"/>
                    </a:cubicBezTo>
                    <a:cubicBezTo>
                      <a:pt x="7977" y="29373"/>
                      <a:pt x="7977" y="29373"/>
                      <a:pt x="7977" y="29391"/>
                    </a:cubicBezTo>
                    <a:lnTo>
                      <a:pt x="7977" y="29427"/>
                    </a:lnTo>
                    <a:cubicBezTo>
                      <a:pt x="7494" y="27745"/>
                      <a:pt x="7279" y="26009"/>
                      <a:pt x="7601" y="24255"/>
                    </a:cubicBezTo>
                    <a:close/>
                    <a:moveTo>
                      <a:pt x="13489" y="29892"/>
                    </a:moveTo>
                    <a:cubicBezTo>
                      <a:pt x="13650" y="30161"/>
                      <a:pt x="13721" y="30447"/>
                      <a:pt x="13739" y="30751"/>
                    </a:cubicBezTo>
                    <a:cubicBezTo>
                      <a:pt x="13614" y="30483"/>
                      <a:pt x="13525" y="30197"/>
                      <a:pt x="13489" y="29892"/>
                    </a:cubicBezTo>
                    <a:close/>
                    <a:moveTo>
                      <a:pt x="5843" y="28779"/>
                    </a:moveTo>
                    <a:cubicBezTo>
                      <a:pt x="5893" y="28779"/>
                      <a:pt x="5926" y="28839"/>
                      <a:pt x="5919" y="28998"/>
                    </a:cubicBezTo>
                    <a:cubicBezTo>
                      <a:pt x="5919" y="29266"/>
                      <a:pt x="5883" y="29517"/>
                      <a:pt x="5883" y="29785"/>
                    </a:cubicBezTo>
                    <a:cubicBezTo>
                      <a:pt x="5866" y="30089"/>
                      <a:pt x="5812" y="30411"/>
                      <a:pt x="5776" y="30716"/>
                    </a:cubicBezTo>
                    <a:lnTo>
                      <a:pt x="5776" y="30698"/>
                    </a:lnTo>
                    <a:cubicBezTo>
                      <a:pt x="5761" y="30688"/>
                      <a:pt x="5743" y="30683"/>
                      <a:pt x="5725" y="30683"/>
                    </a:cubicBezTo>
                    <a:cubicBezTo>
                      <a:pt x="5679" y="30683"/>
                      <a:pt x="5633" y="30713"/>
                      <a:pt x="5633" y="30751"/>
                    </a:cubicBezTo>
                    <a:lnTo>
                      <a:pt x="5633" y="30787"/>
                    </a:lnTo>
                    <a:cubicBezTo>
                      <a:pt x="5579" y="30572"/>
                      <a:pt x="5508" y="30393"/>
                      <a:pt x="5400" y="30215"/>
                    </a:cubicBezTo>
                    <a:cubicBezTo>
                      <a:pt x="5329" y="29803"/>
                      <a:pt x="5400" y="29391"/>
                      <a:pt x="5579" y="29033"/>
                    </a:cubicBezTo>
                    <a:lnTo>
                      <a:pt x="5579" y="29051"/>
                    </a:lnTo>
                    <a:cubicBezTo>
                      <a:pt x="5654" y="28912"/>
                      <a:pt x="5767" y="28779"/>
                      <a:pt x="5843" y="28779"/>
                    </a:cubicBezTo>
                    <a:close/>
                    <a:moveTo>
                      <a:pt x="6438" y="29391"/>
                    </a:moveTo>
                    <a:cubicBezTo>
                      <a:pt x="6563" y="29946"/>
                      <a:pt x="6331" y="30537"/>
                      <a:pt x="6116" y="31091"/>
                    </a:cubicBezTo>
                    <a:cubicBezTo>
                      <a:pt x="6116" y="30966"/>
                      <a:pt x="6098" y="30841"/>
                      <a:pt x="6080" y="30733"/>
                    </a:cubicBezTo>
                    <a:lnTo>
                      <a:pt x="6080" y="30716"/>
                    </a:lnTo>
                    <a:cubicBezTo>
                      <a:pt x="6080" y="30690"/>
                      <a:pt x="6053" y="30665"/>
                      <a:pt x="6025" y="30665"/>
                    </a:cubicBezTo>
                    <a:cubicBezTo>
                      <a:pt x="6013" y="30665"/>
                      <a:pt x="6001" y="30669"/>
                      <a:pt x="5991" y="30680"/>
                    </a:cubicBezTo>
                    <a:cubicBezTo>
                      <a:pt x="6027" y="30447"/>
                      <a:pt x="6044" y="30232"/>
                      <a:pt x="6062" y="30000"/>
                    </a:cubicBezTo>
                    <a:cubicBezTo>
                      <a:pt x="6241" y="29839"/>
                      <a:pt x="6367" y="29624"/>
                      <a:pt x="6438" y="29391"/>
                    </a:cubicBezTo>
                    <a:close/>
                    <a:moveTo>
                      <a:pt x="4040" y="29105"/>
                    </a:moveTo>
                    <a:lnTo>
                      <a:pt x="4040" y="29105"/>
                    </a:lnTo>
                    <a:cubicBezTo>
                      <a:pt x="4452" y="29320"/>
                      <a:pt x="4792" y="29624"/>
                      <a:pt x="5078" y="30000"/>
                    </a:cubicBezTo>
                    <a:cubicBezTo>
                      <a:pt x="5150" y="30107"/>
                      <a:pt x="5221" y="30232"/>
                      <a:pt x="5275" y="30358"/>
                    </a:cubicBezTo>
                    <a:cubicBezTo>
                      <a:pt x="5311" y="30501"/>
                      <a:pt x="5364" y="30626"/>
                      <a:pt x="5418" y="30751"/>
                    </a:cubicBezTo>
                    <a:lnTo>
                      <a:pt x="5382" y="30716"/>
                    </a:lnTo>
                    <a:cubicBezTo>
                      <a:pt x="5364" y="30704"/>
                      <a:pt x="5345" y="30698"/>
                      <a:pt x="5326" y="30698"/>
                    </a:cubicBezTo>
                    <a:cubicBezTo>
                      <a:pt x="5289" y="30698"/>
                      <a:pt x="5257" y="30722"/>
                      <a:pt x="5257" y="30769"/>
                    </a:cubicBezTo>
                    <a:cubicBezTo>
                      <a:pt x="5239" y="30877"/>
                      <a:pt x="5239" y="31002"/>
                      <a:pt x="5257" y="31109"/>
                    </a:cubicBezTo>
                    <a:cubicBezTo>
                      <a:pt x="5185" y="31056"/>
                      <a:pt x="5114" y="31002"/>
                      <a:pt x="5042" y="30948"/>
                    </a:cubicBezTo>
                    <a:cubicBezTo>
                      <a:pt x="4881" y="30787"/>
                      <a:pt x="4720" y="30644"/>
                      <a:pt x="4559" y="30519"/>
                    </a:cubicBezTo>
                    <a:cubicBezTo>
                      <a:pt x="4488" y="30411"/>
                      <a:pt x="4452" y="30304"/>
                      <a:pt x="4416" y="30232"/>
                    </a:cubicBezTo>
                    <a:cubicBezTo>
                      <a:pt x="4219" y="29892"/>
                      <a:pt x="4094" y="29499"/>
                      <a:pt x="4040" y="29105"/>
                    </a:cubicBezTo>
                    <a:close/>
                    <a:moveTo>
                      <a:pt x="8782" y="29982"/>
                    </a:moveTo>
                    <a:cubicBezTo>
                      <a:pt x="8782" y="30376"/>
                      <a:pt x="8532" y="30733"/>
                      <a:pt x="8335" y="31109"/>
                    </a:cubicBezTo>
                    <a:lnTo>
                      <a:pt x="8335" y="31056"/>
                    </a:lnTo>
                    <a:cubicBezTo>
                      <a:pt x="8460" y="30680"/>
                      <a:pt x="8603" y="30322"/>
                      <a:pt x="8782" y="29982"/>
                    </a:cubicBezTo>
                    <a:close/>
                    <a:moveTo>
                      <a:pt x="3402" y="30120"/>
                    </a:moveTo>
                    <a:cubicBezTo>
                      <a:pt x="3791" y="30120"/>
                      <a:pt x="4201" y="30480"/>
                      <a:pt x="4470" y="30698"/>
                    </a:cubicBezTo>
                    <a:cubicBezTo>
                      <a:pt x="4488" y="30716"/>
                      <a:pt x="4523" y="30733"/>
                      <a:pt x="4541" y="30769"/>
                    </a:cubicBezTo>
                    <a:cubicBezTo>
                      <a:pt x="4631" y="30948"/>
                      <a:pt x="4792" y="31091"/>
                      <a:pt x="4971" y="31199"/>
                    </a:cubicBezTo>
                    <a:lnTo>
                      <a:pt x="5042" y="31270"/>
                    </a:lnTo>
                    <a:cubicBezTo>
                      <a:pt x="5060" y="31288"/>
                      <a:pt x="5078" y="31324"/>
                      <a:pt x="5096" y="31342"/>
                    </a:cubicBezTo>
                    <a:cubicBezTo>
                      <a:pt x="4971" y="31306"/>
                      <a:pt x="4828" y="31288"/>
                      <a:pt x="4702" y="31288"/>
                    </a:cubicBezTo>
                    <a:cubicBezTo>
                      <a:pt x="4684" y="31288"/>
                      <a:pt x="4649" y="31306"/>
                      <a:pt x="4649" y="31324"/>
                    </a:cubicBezTo>
                    <a:lnTo>
                      <a:pt x="4631" y="31324"/>
                    </a:lnTo>
                    <a:cubicBezTo>
                      <a:pt x="4452" y="31270"/>
                      <a:pt x="4273" y="31235"/>
                      <a:pt x="4094" y="31199"/>
                    </a:cubicBezTo>
                    <a:cubicBezTo>
                      <a:pt x="3933" y="31145"/>
                      <a:pt x="3790" y="31074"/>
                      <a:pt x="3647" y="31020"/>
                    </a:cubicBezTo>
                    <a:cubicBezTo>
                      <a:pt x="3468" y="30930"/>
                      <a:pt x="3306" y="30841"/>
                      <a:pt x="3163" y="30716"/>
                    </a:cubicBezTo>
                    <a:cubicBezTo>
                      <a:pt x="2895" y="30537"/>
                      <a:pt x="3002" y="30125"/>
                      <a:pt x="3324" y="30125"/>
                    </a:cubicBezTo>
                    <a:cubicBezTo>
                      <a:pt x="3350" y="30122"/>
                      <a:pt x="3376" y="30120"/>
                      <a:pt x="3402" y="30120"/>
                    </a:cubicBezTo>
                    <a:close/>
                    <a:moveTo>
                      <a:pt x="5400" y="30948"/>
                    </a:moveTo>
                    <a:lnTo>
                      <a:pt x="5400" y="30948"/>
                    </a:lnTo>
                    <a:cubicBezTo>
                      <a:pt x="5454" y="31020"/>
                      <a:pt x="5508" y="31091"/>
                      <a:pt x="5561" y="31163"/>
                    </a:cubicBezTo>
                    <a:cubicBezTo>
                      <a:pt x="5578" y="31246"/>
                      <a:pt x="5595" y="31314"/>
                      <a:pt x="5626" y="31396"/>
                    </a:cubicBezTo>
                    <a:lnTo>
                      <a:pt x="5626" y="31396"/>
                    </a:lnTo>
                    <a:cubicBezTo>
                      <a:pt x="5611" y="31396"/>
                      <a:pt x="5597" y="31398"/>
                      <a:pt x="5597" y="31414"/>
                    </a:cubicBezTo>
                    <a:cubicBezTo>
                      <a:pt x="5543" y="31360"/>
                      <a:pt x="5508" y="31306"/>
                      <a:pt x="5454" y="31270"/>
                    </a:cubicBezTo>
                    <a:cubicBezTo>
                      <a:pt x="5418" y="31163"/>
                      <a:pt x="5400" y="31056"/>
                      <a:pt x="5400" y="30948"/>
                    </a:cubicBezTo>
                    <a:close/>
                    <a:moveTo>
                      <a:pt x="5883" y="31145"/>
                    </a:moveTo>
                    <a:cubicBezTo>
                      <a:pt x="5919" y="31270"/>
                      <a:pt x="5955" y="31414"/>
                      <a:pt x="5991" y="31539"/>
                    </a:cubicBezTo>
                    <a:lnTo>
                      <a:pt x="5991" y="31557"/>
                    </a:lnTo>
                    <a:cubicBezTo>
                      <a:pt x="5973" y="31575"/>
                      <a:pt x="5991" y="31592"/>
                      <a:pt x="5991" y="31592"/>
                    </a:cubicBezTo>
                    <a:cubicBezTo>
                      <a:pt x="5991" y="31646"/>
                      <a:pt x="6009" y="31718"/>
                      <a:pt x="6009" y="31771"/>
                    </a:cubicBezTo>
                    <a:lnTo>
                      <a:pt x="5973" y="31736"/>
                    </a:lnTo>
                    <a:cubicBezTo>
                      <a:pt x="5955" y="31682"/>
                      <a:pt x="5937" y="31610"/>
                      <a:pt x="5919" y="31557"/>
                    </a:cubicBezTo>
                    <a:cubicBezTo>
                      <a:pt x="5883" y="31449"/>
                      <a:pt x="5866" y="31360"/>
                      <a:pt x="5848" y="31252"/>
                    </a:cubicBezTo>
                    <a:cubicBezTo>
                      <a:pt x="5848" y="31217"/>
                      <a:pt x="5866" y="31181"/>
                      <a:pt x="5883" y="31145"/>
                    </a:cubicBezTo>
                    <a:close/>
                    <a:moveTo>
                      <a:pt x="4935" y="31449"/>
                    </a:moveTo>
                    <a:cubicBezTo>
                      <a:pt x="5078" y="31467"/>
                      <a:pt x="5239" y="31521"/>
                      <a:pt x="5382" y="31610"/>
                    </a:cubicBezTo>
                    <a:cubicBezTo>
                      <a:pt x="5472" y="31682"/>
                      <a:pt x="5579" y="31754"/>
                      <a:pt x="5687" y="31807"/>
                    </a:cubicBezTo>
                    <a:lnTo>
                      <a:pt x="5740" y="31807"/>
                    </a:lnTo>
                    <a:cubicBezTo>
                      <a:pt x="5776" y="31807"/>
                      <a:pt x="5794" y="31807"/>
                      <a:pt x="5812" y="31789"/>
                    </a:cubicBezTo>
                    <a:cubicBezTo>
                      <a:pt x="5830" y="31843"/>
                      <a:pt x="5830" y="31879"/>
                      <a:pt x="5848" y="31915"/>
                    </a:cubicBezTo>
                    <a:cubicBezTo>
                      <a:pt x="5526" y="31825"/>
                      <a:pt x="5203" y="31664"/>
                      <a:pt x="4935" y="31449"/>
                    </a:cubicBezTo>
                    <a:close/>
                    <a:moveTo>
                      <a:pt x="12863" y="31843"/>
                    </a:moveTo>
                    <a:lnTo>
                      <a:pt x="12863" y="31843"/>
                    </a:lnTo>
                    <a:cubicBezTo>
                      <a:pt x="13041" y="32219"/>
                      <a:pt x="13131" y="32612"/>
                      <a:pt x="13113" y="33006"/>
                    </a:cubicBezTo>
                    <a:cubicBezTo>
                      <a:pt x="12934" y="32648"/>
                      <a:pt x="12773" y="32219"/>
                      <a:pt x="12863" y="31843"/>
                    </a:cubicBezTo>
                    <a:close/>
                    <a:moveTo>
                      <a:pt x="11574" y="32541"/>
                    </a:moveTo>
                    <a:lnTo>
                      <a:pt x="11574" y="32541"/>
                    </a:lnTo>
                    <a:cubicBezTo>
                      <a:pt x="11699" y="33060"/>
                      <a:pt x="11431" y="33507"/>
                      <a:pt x="11216" y="33973"/>
                    </a:cubicBezTo>
                    <a:cubicBezTo>
                      <a:pt x="11162" y="33471"/>
                      <a:pt x="11288" y="32970"/>
                      <a:pt x="11574" y="32541"/>
                    </a:cubicBezTo>
                    <a:close/>
                    <a:moveTo>
                      <a:pt x="17426" y="30071"/>
                    </a:moveTo>
                    <a:cubicBezTo>
                      <a:pt x="17426" y="30072"/>
                      <a:pt x="16764" y="31592"/>
                      <a:pt x="16656" y="31771"/>
                    </a:cubicBezTo>
                    <a:cubicBezTo>
                      <a:pt x="16227" y="32523"/>
                      <a:pt x="15744" y="33239"/>
                      <a:pt x="15243" y="33937"/>
                    </a:cubicBezTo>
                    <a:cubicBezTo>
                      <a:pt x="14384" y="35118"/>
                      <a:pt x="13578" y="36299"/>
                      <a:pt x="12684" y="37444"/>
                    </a:cubicBezTo>
                    <a:cubicBezTo>
                      <a:pt x="12719" y="37158"/>
                      <a:pt x="12773" y="36872"/>
                      <a:pt x="12809" y="36603"/>
                    </a:cubicBezTo>
                    <a:cubicBezTo>
                      <a:pt x="13024" y="36013"/>
                      <a:pt x="13292" y="35440"/>
                      <a:pt x="13596" y="34903"/>
                    </a:cubicBezTo>
                    <a:cubicBezTo>
                      <a:pt x="14258" y="33740"/>
                      <a:pt x="15189" y="32756"/>
                      <a:pt x="15762" y="31539"/>
                    </a:cubicBezTo>
                    <a:cubicBezTo>
                      <a:pt x="15773" y="31504"/>
                      <a:pt x="15754" y="31476"/>
                      <a:pt x="15730" y="31476"/>
                    </a:cubicBezTo>
                    <a:cubicBezTo>
                      <a:pt x="15717" y="31476"/>
                      <a:pt x="15702" y="31484"/>
                      <a:pt x="15690" y="31503"/>
                    </a:cubicBezTo>
                    <a:cubicBezTo>
                      <a:pt x="14992" y="32630"/>
                      <a:pt x="14223" y="33704"/>
                      <a:pt x="13507" y="34831"/>
                    </a:cubicBezTo>
                    <a:cubicBezTo>
                      <a:pt x="13274" y="35207"/>
                      <a:pt x="13077" y="35601"/>
                      <a:pt x="12916" y="36013"/>
                    </a:cubicBezTo>
                    <a:cubicBezTo>
                      <a:pt x="12970" y="35637"/>
                      <a:pt x="13041" y="35279"/>
                      <a:pt x="13113" y="34903"/>
                    </a:cubicBezTo>
                    <a:cubicBezTo>
                      <a:pt x="13865" y="32791"/>
                      <a:pt x="15314" y="30841"/>
                      <a:pt x="17426" y="30071"/>
                    </a:cubicBezTo>
                    <a:close/>
                    <a:moveTo>
                      <a:pt x="10715" y="36585"/>
                    </a:moveTo>
                    <a:cubicBezTo>
                      <a:pt x="11055" y="36782"/>
                      <a:pt x="11252" y="37158"/>
                      <a:pt x="11449" y="37516"/>
                    </a:cubicBezTo>
                    <a:cubicBezTo>
                      <a:pt x="11055" y="37355"/>
                      <a:pt x="10787" y="36997"/>
                      <a:pt x="10715" y="36585"/>
                    </a:cubicBezTo>
                    <a:close/>
                    <a:moveTo>
                      <a:pt x="9713" y="30877"/>
                    </a:moveTo>
                    <a:cubicBezTo>
                      <a:pt x="9749" y="31736"/>
                      <a:pt x="9964" y="32612"/>
                      <a:pt x="9964" y="33436"/>
                    </a:cubicBezTo>
                    <a:cubicBezTo>
                      <a:pt x="9946" y="34921"/>
                      <a:pt x="9856" y="36406"/>
                      <a:pt x="9785" y="37892"/>
                    </a:cubicBezTo>
                    <a:cubicBezTo>
                      <a:pt x="9767" y="37838"/>
                      <a:pt x="9749" y="37766"/>
                      <a:pt x="9731" y="37713"/>
                    </a:cubicBezTo>
                    <a:cubicBezTo>
                      <a:pt x="9677" y="36532"/>
                      <a:pt x="9462" y="35368"/>
                      <a:pt x="9570" y="34187"/>
                    </a:cubicBezTo>
                    <a:cubicBezTo>
                      <a:pt x="9570" y="34169"/>
                      <a:pt x="9556" y="34160"/>
                      <a:pt x="9543" y="34160"/>
                    </a:cubicBezTo>
                    <a:cubicBezTo>
                      <a:pt x="9530" y="34160"/>
                      <a:pt x="9516" y="34169"/>
                      <a:pt x="9516" y="34187"/>
                    </a:cubicBezTo>
                    <a:cubicBezTo>
                      <a:pt x="9409" y="35207"/>
                      <a:pt x="9427" y="36227"/>
                      <a:pt x="9552" y="37229"/>
                    </a:cubicBezTo>
                    <a:cubicBezTo>
                      <a:pt x="9445" y="36943"/>
                      <a:pt x="9337" y="36639"/>
                      <a:pt x="9248" y="36335"/>
                    </a:cubicBezTo>
                    <a:cubicBezTo>
                      <a:pt x="9248" y="36317"/>
                      <a:pt x="9248" y="36299"/>
                      <a:pt x="9248" y="36281"/>
                    </a:cubicBezTo>
                    <a:cubicBezTo>
                      <a:pt x="8997" y="35100"/>
                      <a:pt x="8890" y="33990"/>
                      <a:pt x="9158" y="32809"/>
                    </a:cubicBezTo>
                    <a:cubicBezTo>
                      <a:pt x="9301" y="32147"/>
                      <a:pt x="9534" y="31521"/>
                      <a:pt x="9713" y="30877"/>
                    </a:cubicBezTo>
                    <a:close/>
                    <a:moveTo>
                      <a:pt x="4888" y="33865"/>
                    </a:moveTo>
                    <a:cubicBezTo>
                      <a:pt x="4970" y="33865"/>
                      <a:pt x="5105" y="33887"/>
                      <a:pt x="5311" y="33937"/>
                    </a:cubicBezTo>
                    <a:cubicBezTo>
                      <a:pt x="6098" y="34134"/>
                      <a:pt x="6796" y="34760"/>
                      <a:pt x="7387" y="35261"/>
                    </a:cubicBezTo>
                    <a:cubicBezTo>
                      <a:pt x="8299" y="36084"/>
                      <a:pt x="9051" y="37050"/>
                      <a:pt x="9641" y="38124"/>
                    </a:cubicBezTo>
                    <a:lnTo>
                      <a:pt x="9785" y="38482"/>
                    </a:lnTo>
                    <a:cubicBezTo>
                      <a:pt x="9677" y="38357"/>
                      <a:pt x="9570" y="38249"/>
                      <a:pt x="9445" y="38142"/>
                    </a:cubicBezTo>
                    <a:lnTo>
                      <a:pt x="9462" y="38142"/>
                    </a:lnTo>
                    <a:cubicBezTo>
                      <a:pt x="9140" y="37695"/>
                      <a:pt x="8782" y="37265"/>
                      <a:pt x="8407" y="36854"/>
                    </a:cubicBezTo>
                    <a:cubicBezTo>
                      <a:pt x="7870" y="36245"/>
                      <a:pt x="7154" y="35852"/>
                      <a:pt x="6617" y="35261"/>
                    </a:cubicBezTo>
                    <a:cubicBezTo>
                      <a:pt x="6608" y="35247"/>
                      <a:pt x="6598" y="35242"/>
                      <a:pt x="6588" y="35242"/>
                    </a:cubicBezTo>
                    <a:cubicBezTo>
                      <a:pt x="6558" y="35242"/>
                      <a:pt x="6532" y="35288"/>
                      <a:pt x="6546" y="35315"/>
                    </a:cubicBezTo>
                    <a:cubicBezTo>
                      <a:pt x="7011" y="35869"/>
                      <a:pt x="7655" y="36245"/>
                      <a:pt x="8138" y="36764"/>
                    </a:cubicBezTo>
                    <a:cubicBezTo>
                      <a:pt x="8442" y="37104"/>
                      <a:pt x="8729" y="37444"/>
                      <a:pt x="8997" y="37802"/>
                    </a:cubicBezTo>
                    <a:cubicBezTo>
                      <a:pt x="8711" y="37605"/>
                      <a:pt x="8389" y="37426"/>
                      <a:pt x="8085" y="37265"/>
                    </a:cubicBezTo>
                    <a:cubicBezTo>
                      <a:pt x="6814" y="36549"/>
                      <a:pt x="6080" y="35655"/>
                      <a:pt x="5239" y="34491"/>
                    </a:cubicBezTo>
                    <a:cubicBezTo>
                      <a:pt x="5000" y="34167"/>
                      <a:pt x="4582" y="33865"/>
                      <a:pt x="4888" y="33865"/>
                    </a:cubicBezTo>
                    <a:close/>
                    <a:moveTo>
                      <a:pt x="9659" y="40039"/>
                    </a:moveTo>
                    <a:lnTo>
                      <a:pt x="9659" y="40039"/>
                    </a:lnTo>
                    <a:cubicBezTo>
                      <a:pt x="9874" y="40182"/>
                      <a:pt x="10071" y="40379"/>
                      <a:pt x="10214" y="40612"/>
                    </a:cubicBezTo>
                    <a:cubicBezTo>
                      <a:pt x="9981" y="40468"/>
                      <a:pt x="9802" y="40272"/>
                      <a:pt x="9659" y="40039"/>
                    </a:cubicBezTo>
                    <a:close/>
                    <a:moveTo>
                      <a:pt x="12737" y="41095"/>
                    </a:moveTo>
                    <a:cubicBezTo>
                      <a:pt x="12612" y="41542"/>
                      <a:pt x="12451" y="41972"/>
                      <a:pt x="12254" y="42383"/>
                    </a:cubicBezTo>
                    <a:cubicBezTo>
                      <a:pt x="12254" y="42276"/>
                      <a:pt x="12254" y="42168"/>
                      <a:pt x="12236" y="42079"/>
                    </a:cubicBezTo>
                    <a:cubicBezTo>
                      <a:pt x="12379" y="41739"/>
                      <a:pt x="12540" y="41399"/>
                      <a:pt x="12737" y="41095"/>
                    </a:cubicBezTo>
                    <a:close/>
                    <a:moveTo>
                      <a:pt x="9624" y="24399"/>
                    </a:moveTo>
                    <a:cubicBezTo>
                      <a:pt x="9749" y="25454"/>
                      <a:pt x="9892" y="26510"/>
                      <a:pt x="10035" y="27548"/>
                    </a:cubicBezTo>
                    <a:lnTo>
                      <a:pt x="10053" y="27566"/>
                    </a:lnTo>
                    <a:cubicBezTo>
                      <a:pt x="10375" y="29857"/>
                      <a:pt x="10733" y="32129"/>
                      <a:pt x="11073" y="34420"/>
                    </a:cubicBezTo>
                    <a:cubicBezTo>
                      <a:pt x="11073" y="34438"/>
                      <a:pt x="11073" y="34456"/>
                      <a:pt x="11091" y="34474"/>
                    </a:cubicBezTo>
                    <a:cubicBezTo>
                      <a:pt x="11216" y="35350"/>
                      <a:pt x="11341" y="36227"/>
                      <a:pt x="11467" y="37104"/>
                    </a:cubicBezTo>
                    <a:cubicBezTo>
                      <a:pt x="11288" y="36764"/>
                      <a:pt x="11001" y="36496"/>
                      <a:pt x="10644" y="36353"/>
                    </a:cubicBezTo>
                    <a:cubicBezTo>
                      <a:pt x="10634" y="36349"/>
                      <a:pt x="10625" y="36348"/>
                      <a:pt x="10617" y="36348"/>
                    </a:cubicBezTo>
                    <a:cubicBezTo>
                      <a:pt x="10578" y="36348"/>
                      <a:pt x="10554" y="36380"/>
                      <a:pt x="10554" y="36424"/>
                    </a:cubicBezTo>
                    <a:cubicBezTo>
                      <a:pt x="10572" y="37015"/>
                      <a:pt x="10966" y="37498"/>
                      <a:pt x="11538" y="37641"/>
                    </a:cubicBezTo>
                    <a:cubicBezTo>
                      <a:pt x="11628" y="38375"/>
                      <a:pt x="11717" y="39091"/>
                      <a:pt x="11789" y="39824"/>
                    </a:cubicBezTo>
                    <a:cubicBezTo>
                      <a:pt x="11896" y="40934"/>
                      <a:pt x="11968" y="42043"/>
                      <a:pt x="11968" y="43171"/>
                    </a:cubicBezTo>
                    <a:cubicBezTo>
                      <a:pt x="11520" y="41381"/>
                      <a:pt x="10536" y="39645"/>
                      <a:pt x="9874" y="37999"/>
                    </a:cubicBezTo>
                    <a:cubicBezTo>
                      <a:pt x="9892" y="37999"/>
                      <a:pt x="9910" y="37999"/>
                      <a:pt x="9910" y="37963"/>
                    </a:cubicBezTo>
                    <a:cubicBezTo>
                      <a:pt x="10160" y="36925"/>
                      <a:pt x="10142" y="35852"/>
                      <a:pt x="10142" y="34796"/>
                    </a:cubicBezTo>
                    <a:cubicBezTo>
                      <a:pt x="10142" y="33615"/>
                      <a:pt x="10214" y="32416"/>
                      <a:pt x="10017" y="31235"/>
                    </a:cubicBezTo>
                    <a:cubicBezTo>
                      <a:pt x="10035" y="30966"/>
                      <a:pt x="9981" y="30680"/>
                      <a:pt x="9874" y="30429"/>
                    </a:cubicBezTo>
                    <a:cubicBezTo>
                      <a:pt x="9910" y="30250"/>
                      <a:pt x="9946" y="30053"/>
                      <a:pt x="9981" y="29857"/>
                    </a:cubicBezTo>
                    <a:cubicBezTo>
                      <a:pt x="9992" y="29794"/>
                      <a:pt x="9942" y="29756"/>
                      <a:pt x="9895" y="29756"/>
                    </a:cubicBezTo>
                    <a:cubicBezTo>
                      <a:pt x="9860" y="29756"/>
                      <a:pt x="9828" y="29776"/>
                      <a:pt x="9820" y="29821"/>
                    </a:cubicBezTo>
                    <a:cubicBezTo>
                      <a:pt x="9785" y="29946"/>
                      <a:pt x="9767" y="30089"/>
                      <a:pt x="9749" y="30250"/>
                    </a:cubicBezTo>
                    <a:cubicBezTo>
                      <a:pt x="9695" y="30519"/>
                      <a:pt x="9624" y="30805"/>
                      <a:pt x="9534" y="31091"/>
                    </a:cubicBezTo>
                    <a:cubicBezTo>
                      <a:pt x="9337" y="31789"/>
                      <a:pt x="9087" y="32487"/>
                      <a:pt x="8926" y="33203"/>
                    </a:cubicBezTo>
                    <a:cubicBezTo>
                      <a:pt x="8818" y="33829"/>
                      <a:pt x="8800" y="34491"/>
                      <a:pt x="8926" y="35118"/>
                    </a:cubicBezTo>
                    <a:cubicBezTo>
                      <a:pt x="8621" y="33937"/>
                      <a:pt x="8442" y="32720"/>
                      <a:pt x="8353" y="31485"/>
                    </a:cubicBezTo>
                    <a:cubicBezTo>
                      <a:pt x="8532" y="31217"/>
                      <a:pt x="8657" y="30930"/>
                      <a:pt x="8765" y="30644"/>
                    </a:cubicBezTo>
                    <a:cubicBezTo>
                      <a:pt x="8926" y="30358"/>
                      <a:pt x="8979" y="30036"/>
                      <a:pt x="8908" y="29731"/>
                    </a:cubicBezTo>
                    <a:cubicBezTo>
                      <a:pt x="8898" y="29691"/>
                      <a:pt x="8865" y="29668"/>
                      <a:pt x="8832" y="29668"/>
                    </a:cubicBezTo>
                    <a:cubicBezTo>
                      <a:pt x="8806" y="29668"/>
                      <a:pt x="8780" y="29682"/>
                      <a:pt x="8765" y="29713"/>
                    </a:cubicBezTo>
                    <a:cubicBezTo>
                      <a:pt x="8568" y="29982"/>
                      <a:pt x="8425" y="30268"/>
                      <a:pt x="8317" y="30572"/>
                    </a:cubicBezTo>
                    <a:cubicBezTo>
                      <a:pt x="8317" y="30161"/>
                      <a:pt x="8317" y="29749"/>
                      <a:pt x="8353" y="29320"/>
                    </a:cubicBezTo>
                    <a:cubicBezTo>
                      <a:pt x="8425" y="27763"/>
                      <a:pt x="8800" y="26242"/>
                      <a:pt x="9427" y="24810"/>
                    </a:cubicBezTo>
                    <a:cubicBezTo>
                      <a:pt x="9445" y="24918"/>
                      <a:pt x="9480" y="25025"/>
                      <a:pt x="9516" y="25150"/>
                    </a:cubicBezTo>
                    <a:cubicBezTo>
                      <a:pt x="9516" y="25174"/>
                      <a:pt x="9534" y="25184"/>
                      <a:pt x="9553" y="25184"/>
                    </a:cubicBezTo>
                    <a:cubicBezTo>
                      <a:pt x="9575" y="25184"/>
                      <a:pt x="9598" y="25170"/>
                      <a:pt x="9588" y="25150"/>
                    </a:cubicBezTo>
                    <a:cubicBezTo>
                      <a:pt x="9570" y="24953"/>
                      <a:pt x="9552" y="24774"/>
                      <a:pt x="9516" y="24595"/>
                    </a:cubicBezTo>
                    <a:cubicBezTo>
                      <a:pt x="9552" y="24524"/>
                      <a:pt x="9588" y="24452"/>
                      <a:pt x="9624" y="24399"/>
                    </a:cubicBezTo>
                    <a:close/>
                    <a:moveTo>
                      <a:pt x="11198" y="44262"/>
                    </a:moveTo>
                    <a:lnTo>
                      <a:pt x="11198" y="44262"/>
                    </a:lnTo>
                    <a:cubicBezTo>
                      <a:pt x="11610" y="44584"/>
                      <a:pt x="11628" y="45246"/>
                      <a:pt x="11771" y="45748"/>
                    </a:cubicBezTo>
                    <a:cubicBezTo>
                      <a:pt x="11431" y="45318"/>
                      <a:pt x="11234" y="44799"/>
                      <a:pt x="11198" y="44262"/>
                    </a:cubicBezTo>
                    <a:close/>
                    <a:moveTo>
                      <a:pt x="12970" y="45425"/>
                    </a:moveTo>
                    <a:lnTo>
                      <a:pt x="12970" y="45425"/>
                    </a:lnTo>
                    <a:cubicBezTo>
                      <a:pt x="12898" y="46105"/>
                      <a:pt x="12487" y="46642"/>
                      <a:pt x="12075" y="47179"/>
                    </a:cubicBezTo>
                    <a:cubicBezTo>
                      <a:pt x="12075" y="47090"/>
                      <a:pt x="12093" y="47000"/>
                      <a:pt x="12111" y="46911"/>
                    </a:cubicBezTo>
                    <a:cubicBezTo>
                      <a:pt x="12397" y="46428"/>
                      <a:pt x="12523" y="45765"/>
                      <a:pt x="12970" y="45425"/>
                    </a:cubicBezTo>
                    <a:close/>
                    <a:moveTo>
                      <a:pt x="10788" y="1"/>
                    </a:moveTo>
                    <a:cubicBezTo>
                      <a:pt x="10777" y="1"/>
                      <a:pt x="10764" y="3"/>
                      <a:pt x="10751" y="8"/>
                    </a:cubicBezTo>
                    <a:cubicBezTo>
                      <a:pt x="10071" y="187"/>
                      <a:pt x="9910" y="867"/>
                      <a:pt x="9892" y="1493"/>
                    </a:cubicBezTo>
                    <a:cubicBezTo>
                      <a:pt x="9659" y="974"/>
                      <a:pt x="9337" y="473"/>
                      <a:pt x="8926" y="61"/>
                    </a:cubicBezTo>
                    <a:cubicBezTo>
                      <a:pt x="8913" y="49"/>
                      <a:pt x="8896" y="43"/>
                      <a:pt x="8878" y="43"/>
                    </a:cubicBezTo>
                    <a:cubicBezTo>
                      <a:pt x="8846" y="43"/>
                      <a:pt x="8812" y="62"/>
                      <a:pt x="8800" y="97"/>
                    </a:cubicBezTo>
                    <a:cubicBezTo>
                      <a:pt x="8550" y="759"/>
                      <a:pt x="8532" y="1493"/>
                      <a:pt x="8747" y="2173"/>
                    </a:cubicBezTo>
                    <a:cubicBezTo>
                      <a:pt x="8371" y="1833"/>
                      <a:pt x="7959" y="1547"/>
                      <a:pt x="7512" y="1332"/>
                    </a:cubicBezTo>
                    <a:cubicBezTo>
                      <a:pt x="7505" y="1329"/>
                      <a:pt x="7497" y="1328"/>
                      <a:pt x="7490" y="1328"/>
                    </a:cubicBezTo>
                    <a:cubicBezTo>
                      <a:pt x="7445" y="1328"/>
                      <a:pt x="7407" y="1375"/>
                      <a:pt x="7422" y="1421"/>
                    </a:cubicBezTo>
                    <a:cubicBezTo>
                      <a:pt x="7780" y="2083"/>
                      <a:pt x="7780" y="2853"/>
                      <a:pt x="8228" y="3497"/>
                    </a:cubicBezTo>
                    <a:cubicBezTo>
                      <a:pt x="8496" y="3801"/>
                      <a:pt x="8818" y="4052"/>
                      <a:pt x="9194" y="4231"/>
                    </a:cubicBezTo>
                    <a:cubicBezTo>
                      <a:pt x="9230" y="4428"/>
                      <a:pt x="9301" y="4589"/>
                      <a:pt x="9427" y="4750"/>
                    </a:cubicBezTo>
                    <a:cubicBezTo>
                      <a:pt x="9552" y="4929"/>
                      <a:pt x="9767" y="5036"/>
                      <a:pt x="9999" y="5054"/>
                    </a:cubicBezTo>
                    <a:cubicBezTo>
                      <a:pt x="9820" y="6307"/>
                      <a:pt x="9641" y="7559"/>
                      <a:pt x="9480" y="8830"/>
                    </a:cubicBezTo>
                    <a:cubicBezTo>
                      <a:pt x="9373" y="8508"/>
                      <a:pt x="9283" y="8186"/>
                      <a:pt x="9230" y="7864"/>
                    </a:cubicBezTo>
                    <a:lnTo>
                      <a:pt x="9230" y="7864"/>
                    </a:lnTo>
                    <a:cubicBezTo>
                      <a:pt x="9337" y="8114"/>
                      <a:pt x="9337" y="8365"/>
                      <a:pt x="9427" y="8633"/>
                    </a:cubicBezTo>
                    <a:cubicBezTo>
                      <a:pt x="9427" y="8651"/>
                      <a:pt x="9445" y="8660"/>
                      <a:pt x="9462" y="8660"/>
                    </a:cubicBezTo>
                    <a:cubicBezTo>
                      <a:pt x="9480" y="8660"/>
                      <a:pt x="9498" y="8651"/>
                      <a:pt x="9498" y="8633"/>
                    </a:cubicBezTo>
                    <a:cubicBezTo>
                      <a:pt x="9516" y="8257"/>
                      <a:pt x="9427" y="7881"/>
                      <a:pt x="9212" y="7577"/>
                    </a:cubicBezTo>
                    <a:cubicBezTo>
                      <a:pt x="9198" y="7556"/>
                      <a:pt x="9178" y="7546"/>
                      <a:pt x="9159" y="7546"/>
                    </a:cubicBezTo>
                    <a:cubicBezTo>
                      <a:pt x="9131" y="7546"/>
                      <a:pt x="9105" y="7570"/>
                      <a:pt x="9105" y="7613"/>
                    </a:cubicBezTo>
                    <a:cubicBezTo>
                      <a:pt x="9087" y="8114"/>
                      <a:pt x="9212" y="8597"/>
                      <a:pt x="9462" y="9027"/>
                    </a:cubicBezTo>
                    <a:cubicBezTo>
                      <a:pt x="9283" y="10333"/>
                      <a:pt x="9122" y="11639"/>
                      <a:pt x="9033" y="12946"/>
                    </a:cubicBezTo>
                    <a:cubicBezTo>
                      <a:pt x="8961" y="12820"/>
                      <a:pt x="8836" y="12749"/>
                      <a:pt x="8693" y="12731"/>
                    </a:cubicBezTo>
                    <a:cubicBezTo>
                      <a:pt x="8657" y="12731"/>
                      <a:pt x="8621" y="12767"/>
                      <a:pt x="8621" y="12820"/>
                    </a:cubicBezTo>
                    <a:cubicBezTo>
                      <a:pt x="8657" y="13143"/>
                      <a:pt x="8747" y="13483"/>
                      <a:pt x="8890" y="13787"/>
                    </a:cubicBezTo>
                    <a:cubicBezTo>
                      <a:pt x="8908" y="13841"/>
                      <a:pt x="8943" y="13912"/>
                      <a:pt x="8979" y="13966"/>
                    </a:cubicBezTo>
                    <a:cubicBezTo>
                      <a:pt x="8943" y="14610"/>
                      <a:pt x="8926" y="15272"/>
                      <a:pt x="8926" y="15916"/>
                    </a:cubicBezTo>
                    <a:cubicBezTo>
                      <a:pt x="8926" y="16525"/>
                      <a:pt x="8961" y="17115"/>
                      <a:pt x="8979" y="17706"/>
                    </a:cubicBezTo>
                    <a:cubicBezTo>
                      <a:pt x="8890" y="17473"/>
                      <a:pt x="8765" y="17258"/>
                      <a:pt x="8586" y="17062"/>
                    </a:cubicBezTo>
                    <a:cubicBezTo>
                      <a:pt x="8571" y="17052"/>
                      <a:pt x="8553" y="17047"/>
                      <a:pt x="8535" y="17047"/>
                    </a:cubicBezTo>
                    <a:cubicBezTo>
                      <a:pt x="8490" y="17047"/>
                      <a:pt x="8447" y="17077"/>
                      <a:pt x="8460" y="17115"/>
                    </a:cubicBezTo>
                    <a:cubicBezTo>
                      <a:pt x="8532" y="17706"/>
                      <a:pt x="8711" y="18261"/>
                      <a:pt x="9033" y="18762"/>
                    </a:cubicBezTo>
                    <a:cubicBezTo>
                      <a:pt x="9033" y="18762"/>
                      <a:pt x="9033" y="18762"/>
                      <a:pt x="9051" y="18780"/>
                    </a:cubicBezTo>
                    <a:cubicBezTo>
                      <a:pt x="9158" y="20515"/>
                      <a:pt x="9355" y="22251"/>
                      <a:pt x="9570" y="23987"/>
                    </a:cubicBezTo>
                    <a:lnTo>
                      <a:pt x="9445" y="24220"/>
                    </a:lnTo>
                    <a:cubicBezTo>
                      <a:pt x="9105" y="22645"/>
                      <a:pt x="8335" y="21178"/>
                      <a:pt x="7566" y="19764"/>
                    </a:cubicBezTo>
                    <a:cubicBezTo>
                      <a:pt x="7566" y="19746"/>
                      <a:pt x="7566" y="19746"/>
                      <a:pt x="7566" y="19728"/>
                    </a:cubicBezTo>
                    <a:cubicBezTo>
                      <a:pt x="7619" y="19513"/>
                      <a:pt x="7637" y="19281"/>
                      <a:pt x="7601" y="19048"/>
                    </a:cubicBezTo>
                    <a:cubicBezTo>
                      <a:pt x="7619" y="18797"/>
                      <a:pt x="7512" y="18565"/>
                      <a:pt x="7351" y="18368"/>
                    </a:cubicBezTo>
                    <a:cubicBezTo>
                      <a:pt x="7338" y="18355"/>
                      <a:pt x="7321" y="18349"/>
                      <a:pt x="7303" y="18349"/>
                    </a:cubicBezTo>
                    <a:cubicBezTo>
                      <a:pt x="7271" y="18349"/>
                      <a:pt x="7237" y="18369"/>
                      <a:pt x="7226" y="18404"/>
                    </a:cubicBezTo>
                    <a:cubicBezTo>
                      <a:pt x="7154" y="18619"/>
                      <a:pt x="7154" y="18851"/>
                      <a:pt x="7172" y="19066"/>
                    </a:cubicBezTo>
                    <a:lnTo>
                      <a:pt x="6975" y="18708"/>
                    </a:lnTo>
                    <a:cubicBezTo>
                      <a:pt x="6599" y="18010"/>
                      <a:pt x="6259" y="17312"/>
                      <a:pt x="5955" y="16596"/>
                    </a:cubicBezTo>
                    <a:lnTo>
                      <a:pt x="5973" y="16596"/>
                    </a:lnTo>
                    <a:cubicBezTo>
                      <a:pt x="6295" y="16328"/>
                      <a:pt x="6259" y="15684"/>
                      <a:pt x="6223" y="15308"/>
                    </a:cubicBezTo>
                    <a:cubicBezTo>
                      <a:pt x="6223" y="15270"/>
                      <a:pt x="6188" y="15232"/>
                      <a:pt x="6148" y="15232"/>
                    </a:cubicBezTo>
                    <a:cubicBezTo>
                      <a:pt x="6131" y="15232"/>
                      <a:pt x="6114" y="15238"/>
                      <a:pt x="6098" y="15254"/>
                    </a:cubicBezTo>
                    <a:cubicBezTo>
                      <a:pt x="5883" y="15541"/>
                      <a:pt x="5794" y="15916"/>
                      <a:pt x="5812" y="16274"/>
                    </a:cubicBezTo>
                    <a:cubicBezTo>
                      <a:pt x="5132" y="14592"/>
                      <a:pt x="4577" y="12856"/>
                      <a:pt x="4201" y="11085"/>
                    </a:cubicBezTo>
                    <a:cubicBezTo>
                      <a:pt x="4219" y="11031"/>
                      <a:pt x="4255" y="10977"/>
                      <a:pt x="4291" y="10924"/>
                    </a:cubicBezTo>
                    <a:cubicBezTo>
                      <a:pt x="4380" y="10852"/>
                      <a:pt x="4470" y="10727"/>
                      <a:pt x="4505" y="10601"/>
                    </a:cubicBezTo>
                    <a:cubicBezTo>
                      <a:pt x="4935" y="10548"/>
                      <a:pt x="5329" y="10423"/>
                      <a:pt x="5722" y="10244"/>
                    </a:cubicBezTo>
                    <a:cubicBezTo>
                      <a:pt x="5919" y="10136"/>
                      <a:pt x="6456" y="9671"/>
                      <a:pt x="6009" y="9474"/>
                    </a:cubicBezTo>
                    <a:cubicBezTo>
                      <a:pt x="6004" y="9470"/>
                      <a:pt x="5997" y="9467"/>
                      <a:pt x="5990" y="9467"/>
                    </a:cubicBezTo>
                    <a:cubicBezTo>
                      <a:pt x="5986" y="9467"/>
                      <a:pt x="5982" y="9468"/>
                      <a:pt x="5979" y="9469"/>
                    </a:cubicBezTo>
                    <a:lnTo>
                      <a:pt x="5979" y="9469"/>
                    </a:lnTo>
                    <a:cubicBezTo>
                      <a:pt x="6219" y="9172"/>
                      <a:pt x="6385" y="8811"/>
                      <a:pt x="6456" y="8418"/>
                    </a:cubicBezTo>
                    <a:cubicBezTo>
                      <a:pt x="6456" y="8382"/>
                      <a:pt x="6420" y="8347"/>
                      <a:pt x="6384" y="8347"/>
                    </a:cubicBezTo>
                    <a:cubicBezTo>
                      <a:pt x="6336" y="8341"/>
                      <a:pt x="6287" y="8338"/>
                      <a:pt x="6239" y="8338"/>
                    </a:cubicBezTo>
                    <a:cubicBezTo>
                      <a:pt x="5842" y="8338"/>
                      <a:pt x="5462" y="8531"/>
                      <a:pt x="5239" y="8866"/>
                    </a:cubicBezTo>
                    <a:cubicBezTo>
                      <a:pt x="5454" y="8400"/>
                      <a:pt x="5508" y="7881"/>
                      <a:pt x="5418" y="7380"/>
                    </a:cubicBezTo>
                    <a:cubicBezTo>
                      <a:pt x="5407" y="7358"/>
                      <a:pt x="5389" y="7343"/>
                      <a:pt x="5369" y="7343"/>
                    </a:cubicBezTo>
                    <a:cubicBezTo>
                      <a:pt x="5356" y="7343"/>
                      <a:pt x="5342" y="7349"/>
                      <a:pt x="5329" y="7362"/>
                    </a:cubicBezTo>
                    <a:cubicBezTo>
                      <a:pt x="5042" y="7667"/>
                      <a:pt x="4792" y="8007"/>
                      <a:pt x="4577" y="8365"/>
                    </a:cubicBezTo>
                    <a:cubicBezTo>
                      <a:pt x="4541" y="7864"/>
                      <a:pt x="4380" y="7380"/>
                      <a:pt x="4112" y="6951"/>
                    </a:cubicBezTo>
                    <a:cubicBezTo>
                      <a:pt x="4101" y="6929"/>
                      <a:pt x="4076" y="6913"/>
                      <a:pt x="4050" y="6913"/>
                    </a:cubicBezTo>
                    <a:cubicBezTo>
                      <a:pt x="4034" y="6913"/>
                      <a:pt x="4018" y="6919"/>
                      <a:pt x="4004" y="6933"/>
                    </a:cubicBezTo>
                    <a:cubicBezTo>
                      <a:pt x="3647" y="7327"/>
                      <a:pt x="3468" y="7864"/>
                      <a:pt x="3539" y="8382"/>
                    </a:cubicBezTo>
                    <a:cubicBezTo>
                      <a:pt x="3271" y="8025"/>
                      <a:pt x="2966" y="7667"/>
                      <a:pt x="2770" y="7362"/>
                    </a:cubicBezTo>
                    <a:cubicBezTo>
                      <a:pt x="2749" y="7342"/>
                      <a:pt x="2722" y="7333"/>
                      <a:pt x="2699" y="7333"/>
                    </a:cubicBezTo>
                    <a:cubicBezTo>
                      <a:pt x="2683" y="7333"/>
                      <a:pt x="2670" y="7337"/>
                      <a:pt x="2662" y="7345"/>
                    </a:cubicBezTo>
                    <a:cubicBezTo>
                      <a:pt x="2179" y="7917"/>
                      <a:pt x="2269" y="8740"/>
                      <a:pt x="2680" y="9349"/>
                    </a:cubicBezTo>
                    <a:cubicBezTo>
                      <a:pt x="2304" y="9170"/>
                      <a:pt x="1893" y="9063"/>
                      <a:pt x="1481" y="9009"/>
                    </a:cubicBezTo>
                    <a:cubicBezTo>
                      <a:pt x="1428" y="9009"/>
                      <a:pt x="1392" y="9063"/>
                      <a:pt x="1410" y="9116"/>
                    </a:cubicBezTo>
                    <a:cubicBezTo>
                      <a:pt x="1714" y="10226"/>
                      <a:pt x="2770" y="10709"/>
                      <a:pt x="3843" y="10834"/>
                    </a:cubicBezTo>
                    <a:cubicBezTo>
                      <a:pt x="3861" y="10834"/>
                      <a:pt x="3861" y="10816"/>
                      <a:pt x="3879" y="10816"/>
                    </a:cubicBezTo>
                    <a:cubicBezTo>
                      <a:pt x="3879" y="10816"/>
                      <a:pt x="3897" y="10834"/>
                      <a:pt x="3915" y="10834"/>
                    </a:cubicBezTo>
                    <a:cubicBezTo>
                      <a:pt x="3951" y="10834"/>
                      <a:pt x="3987" y="10780"/>
                      <a:pt x="3951" y="10763"/>
                    </a:cubicBezTo>
                    <a:cubicBezTo>
                      <a:pt x="3879" y="10691"/>
                      <a:pt x="3825" y="10619"/>
                      <a:pt x="3772" y="10530"/>
                    </a:cubicBezTo>
                    <a:lnTo>
                      <a:pt x="3772" y="10494"/>
                    </a:lnTo>
                    <a:cubicBezTo>
                      <a:pt x="3843" y="10566"/>
                      <a:pt x="3915" y="10655"/>
                      <a:pt x="3987" y="10727"/>
                    </a:cubicBezTo>
                    <a:lnTo>
                      <a:pt x="3987" y="10745"/>
                    </a:lnTo>
                    <a:cubicBezTo>
                      <a:pt x="3987" y="10798"/>
                      <a:pt x="4022" y="10834"/>
                      <a:pt x="4076" y="10834"/>
                    </a:cubicBezTo>
                    <a:lnTo>
                      <a:pt x="4094" y="10924"/>
                    </a:lnTo>
                    <a:lnTo>
                      <a:pt x="4076" y="10977"/>
                    </a:lnTo>
                    <a:lnTo>
                      <a:pt x="4076" y="10995"/>
                    </a:lnTo>
                    <a:cubicBezTo>
                      <a:pt x="4040" y="11049"/>
                      <a:pt x="4076" y="11103"/>
                      <a:pt x="4148" y="11120"/>
                    </a:cubicBezTo>
                    <a:cubicBezTo>
                      <a:pt x="4327" y="11962"/>
                      <a:pt x="4523" y="12803"/>
                      <a:pt x="4756" y="13608"/>
                    </a:cubicBezTo>
                    <a:lnTo>
                      <a:pt x="4738" y="13608"/>
                    </a:lnTo>
                    <a:cubicBezTo>
                      <a:pt x="4398" y="13608"/>
                      <a:pt x="4112" y="13357"/>
                      <a:pt x="4076" y="13017"/>
                    </a:cubicBezTo>
                    <a:lnTo>
                      <a:pt x="4076" y="13017"/>
                    </a:lnTo>
                    <a:cubicBezTo>
                      <a:pt x="4165" y="13089"/>
                      <a:pt x="4255" y="13160"/>
                      <a:pt x="4344" y="13250"/>
                    </a:cubicBezTo>
                    <a:cubicBezTo>
                      <a:pt x="4434" y="13375"/>
                      <a:pt x="4523" y="13483"/>
                      <a:pt x="4631" y="13572"/>
                    </a:cubicBezTo>
                    <a:cubicBezTo>
                      <a:pt x="4639" y="13580"/>
                      <a:pt x="4647" y="13584"/>
                      <a:pt x="4655" y="13584"/>
                    </a:cubicBezTo>
                    <a:cubicBezTo>
                      <a:pt x="4681" y="13584"/>
                      <a:pt x="4702" y="13546"/>
                      <a:pt x="4702" y="13518"/>
                    </a:cubicBezTo>
                    <a:cubicBezTo>
                      <a:pt x="4631" y="13375"/>
                      <a:pt x="4559" y="13250"/>
                      <a:pt x="4452" y="13160"/>
                    </a:cubicBezTo>
                    <a:cubicBezTo>
                      <a:pt x="4327" y="13017"/>
                      <a:pt x="4201" y="12910"/>
                      <a:pt x="4040" y="12838"/>
                    </a:cubicBezTo>
                    <a:cubicBezTo>
                      <a:pt x="4031" y="12834"/>
                      <a:pt x="4020" y="12831"/>
                      <a:pt x="4009" y="12831"/>
                    </a:cubicBezTo>
                    <a:cubicBezTo>
                      <a:pt x="3979" y="12831"/>
                      <a:pt x="3951" y="12848"/>
                      <a:pt x="3951" y="12874"/>
                    </a:cubicBezTo>
                    <a:cubicBezTo>
                      <a:pt x="3883" y="13312"/>
                      <a:pt x="4212" y="13702"/>
                      <a:pt x="4653" y="13702"/>
                    </a:cubicBezTo>
                    <a:cubicBezTo>
                      <a:pt x="4681" y="13702"/>
                      <a:pt x="4709" y="13701"/>
                      <a:pt x="4738" y="13697"/>
                    </a:cubicBezTo>
                    <a:cubicBezTo>
                      <a:pt x="4738" y="13697"/>
                      <a:pt x="4756" y="13697"/>
                      <a:pt x="4756" y="13679"/>
                    </a:cubicBezTo>
                    <a:cubicBezTo>
                      <a:pt x="5114" y="14950"/>
                      <a:pt x="5579" y="16185"/>
                      <a:pt x="6134" y="17366"/>
                    </a:cubicBezTo>
                    <a:cubicBezTo>
                      <a:pt x="5848" y="17008"/>
                      <a:pt x="5561" y="16632"/>
                      <a:pt x="5275" y="16256"/>
                    </a:cubicBezTo>
                    <a:cubicBezTo>
                      <a:pt x="4165" y="14324"/>
                      <a:pt x="2555" y="12498"/>
                      <a:pt x="157" y="12463"/>
                    </a:cubicBezTo>
                    <a:cubicBezTo>
                      <a:pt x="121" y="12480"/>
                      <a:pt x="121" y="12534"/>
                      <a:pt x="157" y="12552"/>
                    </a:cubicBezTo>
                    <a:cubicBezTo>
                      <a:pt x="1374" y="12820"/>
                      <a:pt x="2394" y="13107"/>
                      <a:pt x="3360" y="13948"/>
                    </a:cubicBezTo>
                    <a:cubicBezTo>
                      <a:pt x="3915" y="14449"/>
                      <a:pt x="4398" y="15039"/>
                      <a:pt x="4792" y="15666"/>
                    </a:cubicBezTo>
                    <a:cubicBezTo>
                      <a:pt x="3557" y="14234"/>
                      <a:pt x="2161" y="12982"/>
                      <a:pt x="229" y="12606"/>
                    </a:cubicBezTo>
                    <a:cubicBezTo>
                      <a:pt x="225" y="12604"/>
                      <a:pt x="221" y="12603"/>
                      <a:pt x="217" y="12603"/>
                    </a:cubicBezTo>
                    <a:cubicBezTo>
                      <a:pt x="189" y="12603"/>
                      <a:pt x="179" y="12659"/>
                      <a:pt x="211" y="12659"/>
                    </a:cubicBezTo>
                    <a:cubicBezTo>
                      <a:pt x="1660" y="13214"/>
                      <a:pt x="2823" y="13823"/>
                      <a:pt x="3951" y="14914"/>
                    </a:cubicBezTo>
                    <a:cubicBezTo>
                      <a:pt x="4416" y="15379"/>
                      <a:pt x="4863" y="15881"/>
                      <a:pt x="5275" y="16400"/>
                    </a:cubicBezTo>
                    <a:lnTo>
                      <a:pt x="5275" y="16417"/>
                    </a:lnTo>
                    <a:cubicBezTo>
                      <a:pt x="4684" y="15791"/>
                      <a:pt x="3825" y="15487"/>
                      <a:pt x="3074" y="15093"/>
                    </a:cubicBezTo>
                    <a:cubicBezTo>
                      <a:pt x="1875" y="14503"/>
                      <a:pt x="998" y="13536"/>
                      <a:pt x="67" y="12606"/>
                    </a:cubicBezTo>
                    <a:cubicBezTo>
                      <a:pt x="59" y="12597"/>
                      <a:pt x="51" y="12594"/>
                      <a:pt x="43" y="12594"/>
                    </a:cubicBezTo>
                    <a:cubicBezTo>
                      <a:pt x="18" y="12594"/>
                      <a:pt x="0" y="12632"/>
                      <a:pt x="14" y="12659"/>
                    </a:cubicBezTo>
                    <a:cubicBezTo>
                      <a:pt x="676" y="13429"/>
                      <a:pt x="1410" y="14127"/>
                      <a:pt x="2215" y="14735"/>
                    </a:cubicBezTo>
                    <a:cubicBezTo>
                      <a:pt x="3181" y="15451"/>
                      <a:pt x="4344" y="15809"/>
                      <a:pt x="5311" y="16561"/>
                    </a:cubicBezTo>
                    <a:cubicBezTo>
                      <a:pt x="5320" y="16570"/>
                      <a:pt x="5329" y="16574"/>
                      <a:pt x="5338" y="16574"/>
                    </a:cubicBezTo>
                    <a:cubicBezTo>
                      <a:pt x="5347" y="16574"/>
                      <a:pt x="5355" y="16570"/>
                      <a:pt x="5364" y="16561"/>
                    </a:cubicBezTo>
                    <a:lnTo>
                      <a:pt x="5382" y="16596"/>
                    </a:lnTo>
                    <a:cubicBezTo>
                      <a:pt x="5394" y="16596"/>
                      <a:pt x="5406" y="16604"/>
                      <a:pt x="5418" y="16604"/>
                    </a:cubicBezTo>
                    <a:cubicBezTo>
                      <a:pt x="5424" y="16604"/>
                      <a:pt x="5430" y="16602"/>
                      <a:pt x="5436" y="16596"/>
                    </a:cubicBezTo>
                    <a:cubicBezTo>
                      <a:pt x="5722" y="16972"/>
                      <a:pt x="6009" y="17330"/>
                      <a:pt x="6313" y="17706"/>
                    </a:cubicBezTo>
                    <a:cubicBezTo>
                      <a:pt x="7029" y="19137"/>
                      <a:pt x="7780" y="20497"/>
                      <a:pt x="8425" y="21911"/>
                    </a:cubicBezTo>
                    <a:cubicBezTo>
                      <a:pt x="8192" y="21625"/>
                      <a:pt x="7852" y="21446"/>
                      <a:pt x="7494" y="21392"/>
                    </a:cubicBezTo>
                    <a:cubicBezTo>
                      <a:pt x="7440" y="21410"/>
                      <a:pt x="7405" y="21464"/>
                      <a:pt x="7422" y="21518"/>
                    </a:cubicBezTo>
                    <a:cubicBezTo>
                      <a:pt x="7619" y="21911"/>
                      <a:pt x="8013" y="22180"/>
                      <a:pt x="8460" y="22215"/>
                    </a:cubicBezTo>
                    <a:cubicBezTo>
                      <a:pt x="8496" y="22215"/>
                      <a:pt x="8514" y="22180"/>
                      <a:pt x="8514" y="22144"/>
                    </a:cubicBezTo>
                    <a:cubicBezTo>
                      <a:pt x="8836" y="22895"/>
                      <a:pt x="9122" y="23683"/>
                      <a:pt x="9337" y="24470"/>
                    </a:cubicBezTo>
                    <a:cubicBezTo>
                      <a:pt x="9140" y="24882"/>
                      <a:pt x="8979" y="25329"/>
                      <a:pt x="8818" y="25759"/>
                    </a:cubicBezTo>
                    <a:cubicBezTo>
                      <a:pt x="8872" y="25383"/>
                      <a:pt x="8836" y="24971"/>
                      <a:pt x="8550" y="24721"/>
                    </a:cubicBezTo>
                    <a:cubicBezTo>
                      <a:pt x="8537" y="24708"/>
                      <a:pt x="8520" y="24702"/>
                      <a:pt x="8502" y="24702"/>
                    </a:cubicBezTo>
                    <a:cubicBezTo>
                      <a:pt x="8470" y="24702"/>
                      <a:pt x="8436" y="24722"/>
                      <a:pt x="8425" y="24757"/>
                    </a:cubicBezTo>
                    <a:cubicBezTo>
                      <a:pt x="8335" y="25168"/>
                      <a:pt x="8442" y="25598"/>
                      <a:pt x="8711" y="25920"/>
                    </a:cubicBezTo>
                    <a:lnTo>
                      <a:pt x="8711" y="25973"/>
                    </a:lnTo>
                    <a:cubicBezTo>
                      <a:pt x="8711" y="25991"/>
                      <a:pt x="8729" y="25991"/>
                      <a:pt x="8729" y="25991"/>
                    </a:cubicBezTo>
                    <a:cubicBezTo>
                      <a:pt x="8568" y="26528"/>
                      <a:pt x="8425" y="27083"/>
                      <a:pt x="8317" y="27638"/>
                    </a:cubicBezTo>
                    <a:cubicBezTo>
                      <a:pt x="8263" y="27834"/>
                      <a:pt x="8246" y="28031"/>
                      <a:pt x="8210" y="28246"/>
                    </a:cubicBezTo>
                    <a:cubicBezTo>
                      <a:pt x="8246" y="27799"/>
                      <a:pt x="8263" y="27351"/>
                      <a:pt x="8246" y="26868"/>
                    </a:cubicBezTo>
                    <a:cubicBezTo>
                      <a:pt x="8246" y="25794"/>
                      <a:pt x="7870" y="24864"/>
                      <a:pt x="7673" y="23826"/>
                    </a:cubicBezTo>
                    <a:cubicBezTo>
                      <a:pt x="7664" y="23790"/>
                      <a:pt x="7633" y="23772"/>
                      <a:pt x="7601" y="23772"/>
                    </a:cubicBezTo>
                    <a:cubicBezTo>
                      <a:pt x="7570" y="23772"/>
                      <a:pt x="7539" y="23790"/>
                      <a:pt x="7530" y="23826"/>
                    </a:cubicBezTo>
                    <a:cubicBezTo>
                      <a:pt x="7029" y="25920"/>
                      <a:pt x="7333" y="28031"/>
                      <a:pt x="8049" y="30036"/>
                    </a:cubicBezTo>
                    <a:cubicBezTo>
                      <a:pt x="8031" y="31754"/>
                      <a:pt x="8246" y="33471"/>
                      <a:pt x="8675" y="35154"/>
                    </a:cubicBezTo>
                    <a:cubicBezTo>
                      <a:pt x="8049" y="34008"/>
                      <a:pt x="7118" y="32970"/>
                      <a:pt x="6223" y="32022"/>
                    </a:cubicBezTo>
                    <a:cubicBezTo>
                      <a:pt x="6188" y="31789"/>
                      <a:pt x="6170" y="31557"/>
                      <a:pt x="6134" y="31324"/>
                    </a:cubicBezTo>
                    <a:cubicBezTo>
                      <a:pt x="6384" y="30626"/>
                      <a:pt x="6796" y="29875"/>
                      <a:pt x="6492" y="29159"/>
                    </a:cubicBezTo>
                    <a:cubicBezTo>
                      <a:pt x="6483" y="29123"/>
                      <a:pt x="6456" y="29105"/>
                      <a:pt x="6429" y="29105"/>
                    </a:cubicBezTo>
                    <a:cubicBezTo>
                      <a:pt x="6402" y="29105"/>
                      <a:pt x="6376" y="29123"/>
                      <a:pt x="6367" y="29159"/>
                    </a:cubicBezTo>
                    <a:cubicBezTo>
                      <a:pt x="6259" y="29373"/>
                      <a:pt x="6170" y="29570"/>
                      <a:pt x="6044" y="29767"/>
                    </a:cubicBezTo>
                    <a:cubicBezTo>
                      <a:pt x="6062" y="29373"/>
                      <a:pt x="6062" y="28998"/>
                      <a:pt x="6080" y="28622"/>
                    </a:cubicBezTo>
                    <a:cubicBezTo>
                      <a:pt x="6080" y="28578"/>
                      <a:pt x="6044" y="28546"/>
                      <a:pt x="6011" y="28546"/>
                    </a:cubicBezTo>
                    <a:cubicBezTo>
                      <a:pt x="6004" y="28546"/>
                      <a:pt x="5997" y="28547"/>
                      <a:pt x="5991" y="28550"/>
                    </a:cubicBezTo>
                    <a:cubicBezTo>
                      <a:pt x="5418" y="28765"/>
                      <a:pt x="5185" y="29356"/>
                      <a:pt x="5203" y="29946"/>
                    </a:cubicBezTo>
                    <a:cubicBezTo>
                      <a:pt x="4899" y="29535"/>
                      <a:pt x="4470" y="29177"/>
                      <a:pt x="4004" y="28944"/>
                    </a:cubicBezTo>
                    <a:cubicBezTo>
                      <a:pt x="3998" y="28941"/>
                      <a:pt x="3991" y="28939"/>
                      <a:pt x="3983" y="28939"/>
                    </a:cubicBezTo>
                    <a:cubicBezTo>
                      <a:pt x="3951" y="28939"/>
                      <a:pt x="3915" y="28968"/>
                      <a:pt x="3915" y="28998"/>
                    </a:cubicBezTo>
                    <a:cubicBezTo>
                      <a:pt x="3933" y="29481"/>
                      <a:pt x="4076" y="29964"/>
                      <a:pt x="4327" y="30376"/>
                    </a:cubicBezTo>
                    <a:lnTo>
                      <a:pt x="4273" y="30340"/>
                    </a:lnTo>
                    <a:cubicBezTo>
                      <a:pt x="4069" y="30187"/>
                      <a:pt x="3700" y="29961"/>
                      <a:pt x="3383" y="29961"/>
                    </a:cubicBezTo>
                    <a:cubicBezTo>
                      <a:pt x="3255" y="29961"/>
                      <a:pt x="3135" y="29997"/>
                      <a:pt x="3038" y="30089"/>
                    </a:cubicBezTo>
                    <a:cubicBezTo>
                      <a:pt x="2555" y="30537"/>
                      <a:pt x="3074" y="30930"/>
                      <a:pt x="3682" y="31181"/>
                    </a:cubicBezTo>
                    <a:lnTo>
                      <a:pt x="3414" y="31181"/>
                    </a:lnTo>
                    <a:cubicBezTo>
                      <a:pt x="2752" y="31235"/>
                      <a:pt x="2680" y="31807"/>
                      <a:pt x="2931" y="32326"/>
                    </a:cubicBezTo>
                    <a:cubicBezTo>
                      <a:pt x="2949" y="32353"/>
                      <a:pt x="2975" y="32366"/>
                      <a:pt x="3002" y="32366"/>
                    </a:cubicBezTo>
                    <a:cubicBezTo>
                      <a:pt x="3029" y="32366"/>
                      <a:pt x="3056" y="32353"/>
                      <a:pt x="3074" y="32326"/>
                    </a:cubicBezTo>
                    <a:cubicBezTo>
                      <a:pt x="3312" y="31987"/>
                      <a:pt x="3751" y="31888"/>
                      <a:pt x="4215" y="31888"/>
                    </a:cubicBezTo>
                    <a:cubicBezTo>
                      <a:pt x="4657" y="31888"/>
                      <a:pt x="5122" y="31979"/>
                      <a:pt x="5454" y="32040"/>
                    </a:cubicBezTo>
                    <a:cubicBezTo>
                      <a:pt x="5490" y="32040"/>
                      <a:pt x="5508" y="31968"/>
                      <a:pt x="5454" y="31968"/>
                    </a:cubicBezTo>
                    <a:cubicBezTo>
                      <a:pt x="5145" y="31831"/>
                      <a:pt x="4701" y="31735"/>
                      <a:pt x="4262" y="31735"/>
                    </a:cubicBezTo>
                    <a:cubicBezTo>
                      <a:pt x="3783" y="31735"/>
                      <a:pt x="3309" y="31849"/>
                      <a:pt x="3020" y="32147"/>
                    </a:cubicBezTo>
                    <a:cubicBezTo>
                      <a:pt x="2949" y="31915"/>
                      <a:pt x="2877" y="31682"/>
                      <a:pt x="3056" y="31485"/>
                    </a:cubicBezTo>
                    <a:cubicBezTo>
                      <a:pt x="3181" y="31371"/>
                      <a:pt x="3364" y="31344"/>
                      <a:pt x="3536" y="31344"/>
                    </a:cubicBezTo>
                    <a:cubicBezTo>
                      <a:pt x="3634" y="31344"/>
                      <a:pt x="3729" y="31353"/>
                      <a:pt x="3808" y="31360"/>
                    </a:cubicBezTo>
                    <a:cubicBezTo>
                      <a:pt x="4309" y="31396"/>
                      <a:pt x="4684" y="31646"/>
                      <a:pt x="5150" y="31789"/>
                    </a:cubicBezTo>
                    <a:lnTo>
                      <a:pt x="5168" y="31789"/>
                    </a:lnTo>
                    <a:cubicBezTo>
                      <a:pt x="5382" y="31915"/>
                      <a:pt x="5615" y="32004"/>
                      <a:pt x="5866" y="32040"/>
                    </a:cubicBezTo>
                    <a:lnTo>
                      <a:pt x="5866" y="32058"/>
                    </a:lnTo>
                    <a:cubicBezTo>
                      <a:pt x="5876" y="32101"/>
                      <a:pt x="5913" y="32125"/>
                      <a:pt x="5949" y="32125"/>
                    </a:cubicBezTo>
                    <a:cubicBezTo>
                      <a:pt x="5972" y="32125"/>
                      <a:pt x="5995" y="32115"/>
                      <a:pt x="6009" y="32094"/>
                    </a:cubicBezTo>
                    <a:cubicBezTo>
                      <a:pt x="6027" y="32111"/>
                      <a:pt x="6062" y="32129"/>
                      <a:pt x="6080" y="32129"/>
                    </a:cubicBezTo>
                    <a:cubicBezTo>
                      <a:pt x="6080" y="32165"/>
                      <a:pt x="6098" y="32201"/>
                      <a:pt x="6098" y="32219"/>
                    </a:cubicBezTo>
                    <a:cubicBezTo>
                      <a:pt x="6107" y="32253"/>
                      <a:pt x="6139" y="32270"/>
                      <a:pt x="6169" y="32270"/>
                    </a:cubicBezTo>
                    <a:cubicBezTo>
                      <a:pt x="6202" y="32270"/>
                      <a:pt x="6233" y="32248"/>
                      <a:pt x="6223" y="32201"/>
                    </a:cubicBezTo>
                    <a:lnTo>
                      <a:pt x="6223" y="32165"/>
                    </a:lnTo>
                    <a:cubicBezTo>
                      <a:pt x="6689" y="32684"/>
                      <a:pt x="7118" y="33221"/>
                      <a:pt x="7548" y="33776"/>
                    </a:cubicBezTo>
                    <a:cubicBezTo>
                      <a:pt x="8067" y="34456"/>
                      <a:pt x="8425" y="35207"/>
                      <a:pt x="8890" y="35905"/>
                    </a:cubicBezTo>
                    <a:lnTo>
                      <a:pt x="8943" y="36084"/>
                    </a:lnTo>
                    <a:cubicBezTo>
                      <a:pt x="9033" y="36406"/>
                      <a:pt x="9140" y="36728"/>
                      <a:pt x="9248" y="37050"/>
                    </a:cubicBezTo>
                    <a:cubicBezTo>
                      <a:pt x="8173" y="35377"/>
                      <a:pt x="6404" y="33703"/>
                      <a:pt x="4625" y="33703"/>
                    </a:cubicBezTo>
                    <a:cubicBezTo>
                      <a:pt x="4597" y="33703"/>
                      <a:pt x="4569" y="33703"/>
                      <a:pt x="4541" y="33704"/>
                    </a:cubicBezTo>
                    <a:cubicBezTo>
                      <a:pt x="4470" y="33704"/>
                      <a:pt x="4434" y="33794"/>
                      <a:pt x="4470" y="33847"/>
                    </a:cubicBezTo>
                    <a:cubicBezTo>
                      <a:pt x="5293" y="34706"/>
                      <a:pt x="5830" y="35905"/>
                      <a:pt x="6778" y="36639"/>
                    </a:cubicBezTo>
                    <a:cubicBezTo>
                      <a:pt x="7566" y="37229"/>
                      <a:pt x="8568" y="37587"/>
                      <a:pt x="9319" y="38196"/>
                    </a:cubicBezTo>
                    <a:cubicBezTo>
                      <a:pt x="9462" y="38375"/>
                      <a:pt x="9606" y="38554"/>
                      <a:pt x="9767" y="38751"/>
                    </a:cubicBezTo>
                    <a:cubicBezTo>
                      <a:pt x="9771" y="38755"/>
                      <a:pt x="9778" y="38758"/>
                      <a:pt x="9784" y="38758"/>
                    </a:cubicBezTo>
                    <a:cubicBezTo>
                      <a:pt x="9800" y="38758"/>
                      <a:pt x="9816" y="38741"/>
                      <a:pt x="9802" y="38715"/>
                    </a:cubicBezTo>
                    <a:cubicBezTo>
                      <a:pt x="9785" y="38679"/>
                      <a:pt x="9767" y="38643"/>
                      <a:pt x="9749" y="38607"/>
                    </a:cubicBezTo>
                    <a:lnTo>
                      <a:pt x="9749" y="38607"/>
                    </a:lnTo>
                    <a:cubicBezTo>
                      <a:pt x="9820" y="38697"/>
                      <a:pt x="9910" y="38786"/>
                      <a:pt x="9964" y="38876"/>
                    </a:cubicBezTo>
                    <a:cubicBezTo>
                      <a:pt x="10268" y="39592"/>
                      <a:pt x="10572" y="40289"/>
                      <a:pt x="10858" y="41005"/>
                    </a:cubicBezTo>
                    <a:lnTo>
                      <a:pt x="10697" y="40916"/>
                    </a:lnTo>
                    <a:cubicBezTo>
                      <a:pt x="10554" y="40683"/>
                      <a:pt x="10393" y="40468"/>
                      <a:pt x="10196" y="40289"/>
                    </a:cubicBezTo>
                    <a:cubicBezTo>
                      <a:pt x="10035" y="40057"/>
                      <a:pt x="9785" y="39878"/>
                      <a:pt x="9516" y="39771"/>
                    </a:cubicBezTo>
                    <a:cubicBezTo>
                      <a:pt x="9462" y="39771"/>
                      <a:pt x="9391" y="39824"/>
                      <a:pt x="9409" y="39896"/>
                    </a:cubicBezTo>
                    <a:cubicBezTo>
                      <a:pt x="9695" y="40522"/>
                      <a:pt x="10268" y="40987"/>
                      <a:pt x="10930" y="41184"/>
                    </a:cubicBezTo>
                    <a:cubicBezTo>
                      <a:pt x="11395" y="42276"/>
                      <a:pt x="11735" y="43421"/>
                      <a:pt x="11950" y="44584"/>
                    </a:cubicBezTo>
                    <a:cubicBezTo>
                      <a:pt x="11950" y="44781"/>
                      <a:pt x="11932" y="44978"/>
                      <a:pt x="11914" y="45193"/>
                    </a:cubicBezTo>
                    <a:cubicBezTo>
                      <a:pt x="11789" y="44692"/>
                      <a:pt x="11556" y="44191"/>
                      <a:pt x="11145" y="44012"/>
                    </a:cubicBezTo>
                    <a:cubicBezTo>
                      <a:pt x="11131" y="44005"/>
                      <a:pt x="11118" y="44002"/>
                      <a:pt x="11106" y="44002"/>
                    </a:cubicBezTo>
                    <a:cubicBezTo>
                      <a:pt x="11050" y="44002"/>
                      <a:pt x="11005" y="44061"/>
                      <a:pt x="11019" y="44119"/>
                    </a:cubicBezTo>
                    <a:cubicBezTo>
                      <a:pt x="11109" y="44745"/>
                      <a:pt x="11270" y="45604"/>
                      <a:pt x="11843" y="45998"/>
                    </a:cubicBezTo>
                    <a:cubicBezTo>
                      <a:pt x="11664" y="47984"/>
                      <a:pt x="11306" y="49935"/>
                      <a:pt x="10787" y="51868"/>
                    </a:cubicBezTo>
                    <a:cubicBezTo>
                      <a:pt x="10777" y="51908"/>
                      <a:pt x="10806" y="51931"/>
                      <a:pt x="10840" y="51931"/>
                    </a:cubicBezTo>
                    <a:cubicBezTo>
                      <a:pt x="10867" y="51931"/>
                      <a:pt x="10896" y="51917"/>
                      <a:pt x="10912" y="51886"/>
                    </a:cubicBezTo>
                    <a:cubicBezTo>
                      <a:pt x="11467" y="50490"/>
                      <a:pt x="11860" y="49022"/>
                      <a:pt x="12057" y="47519"/>
                    </a:cubicBezTo>
                    <a:cubicBezTo>
                      <a:pt x="12684" y="47000"/>
                      <a:pt x="13274" y="46052"/>
                      <a:pt x="13167" y="45282"/>
                    </a:cubicBezTo>
                    <a:cubicBezTo>
                      <a:pt x="13167" y="45242"/>
                      <a:pt x="13137" y="45192"/>
                      <a:pt x="13099" y="45192"/>
                    </a:cubicBezTo>
                    <a:cubicBezTo>
                      <a:pt x="13086" y="45192"/>
                      <a:pt x="13073" y="45197"/>
                      <a:pt x="13059" y="45211"/>
                    </a:cubicBezTo>
                    <a:cubicBezTo>
                      <a:pt x="12576" y="45533"/>
                      <a:pt x="12415" y="46070"/>
                      <a:pt x="12183" y="46553"/>
                    </a:cubicBezTo>
                    <a:cubicBezTo>
                      <a:pt x="12308" y="45246"/>
                      <a:pt x="12344" y="43958"/>
                      <a:pt x="12290" y="42652"/>
                    </a:cubicBezTo>
                    <a:cubicBezTo>
                      <a:pt x="12737" y="42133"/>
                      <a:pt x="12880" y="41399"/>
                      <a:pt x="13006" y="40755"/>
                    </a:cubicBezTo>
                    <a:cubicBezTo>
                      <a:pt x="13006" y="40711"/>
                      <a:pt x="12970" y="40656"/>
                      <a:pt x="12918" y="40656"/>
                    </a:cubicBezTo>
                    <a:cubicBezTo>
                      <a:pt x="12907" y="40656"/>
                      <a:pt x="12894" y="40659"/>
                      <a:pt x="12880" y="40665"/>
                    </a:cubicBezTo>
                    <a:cubicBezTo>
                      <a:pt x="12612" y="40970"/>
                      <a:pt x="12397" y="41310"/>
                      <a:pt x="12236" y="41685"/>
                    </a:cubicBezTo>
                    <a:cubicBezTo>
                      <a:pt x="12236" y="41596"/>
                      <a:pt x="12236" y="41488"/>
                      <a:pt x="12218" y="41399"/>
                    </a:cubicBezTo>
                    <a:cubicBezTo>
                      <a:pt x="12326" y="40182"/>
                      <a:pt x="12469" y="38965"/>
                      <a:pt x="12648" y="37766"/>
                    </a:cubicBezTo>
                    <a:cubicBezTo>
                      <a:pt x="13507" y="36800"/>
                      <a:pt x="14205" y="35708"/>
                      <a:pt x="14938" y="34653"/>
                    </a:cubicBezTo>
                    <a:cubicBezTo>
                      <a:pt x="16012" y="33131"/>
                      <a:pt x="17032" y="31646"/>
                      <a:pt x="17819" y="29964"/>
                    </a:cubicBezTo>
                    <a:cubicBezTo>
                      <a:pt x="17851" y="29900"/>
                      <a:pt x="17798" y="29836"/>
                      <a:pt x="17735" y="29836"/>
                    </a:cubicBezTo>
                    <a:cubicBezTo>
                      <a:pt x="17727" y="29836"/>
                      <a:pt x="17720" y="29837"/>
                      <a:pt x="17712" y="29839"/>
                    </a:cubicBezTo>
                    <a:cubicBezTo>
                      <a:pt x="15600" y="30429"/>
                      <a:pt x="14115" y="32201"/>
                      <a:pt x="13274" y="34205"/>
                    </a:cubicBezTo>
                    <a:cubicBezTo>
                      <a:pt x="13453" y="33310"/>
                      <a:pt x="13650" y="32434"/>
                      <a:pt x="13847" y="31557"/>
                    </a:cubicBezTo>
                    <a:lnTo>
                      <a:pt x="13847" y="31575"/>
                    </a:lnTo>
                    <a:cubicBezTo>
                      <a:pt x="13856" y="31592"/>
                      <a:pt x="13874" y="31601"/>
                      <a:pt x="13889" y="31601"/>
                    </a:cubicBezTo>
                    <a:cubicBezTo>
                      <a:pt x="13905" y="31601"/>
                      <a:pt x="13918" y="31592"/>
                      <a:pt x="13918" y="31575"/>
                    </a:cubicBezTo>
                    <a:cubicBezTo>
                      <a:pt x="13954" y="31396"/>
                      <a:pt x="13972" y="31217"/>
                      <a:pt x="13972" y="31038"/>
                    </a:cubicBezTo>
                    <a:cubicBezTo>
                      <a:pt x="14097" y="30537"/>
                      <a:pt x="14223" y="30018"/>
                      <a:pt x="14366" y="29499"/>
                    </a:cubicBezTo>
                    <a:cubicBezTo>
                      <a:pt x="14831" y="29266"/>
                      <a:pt x="15207" y="28890"/>
                      <a:pt x="15439" y="28425"/>
                    </a:cubicBezTo>
                    <a:cubicBezTo>
                      <a:pt x="15471" y="28377"/>
                      <a:pt x="15432" y="28315"/>
                      <a:pt x="15372" y="28315"/>
                    </a:cubicBezTo>
                    <a:cubicBezTo>
                      <a:pt x="15365" y="28315"/>
                      <a:pt x="15358" y="28316"/>
                      <a:pt x="15350" y="28318"/>
                    </a:cubicBezTo>
                    <a:cubicBezTo>
                      <a:pt x="15046" y="28389"/>
                      <a:pt x="14759" y="28568"/>
                      <a:pt x="14563" y="28819"/>
                    </a:cubicBezTo>
                    <a:cubicBezTo>
                      <a:pt x="14652" y="28461"/>
                      <a:pt x="14742" y="28103"/>
                      <a:pt x="14849" y="27745"/>
                    </a:cubicBezTo>
                    <a:cubicBezTo>
                      <a:pt x="15099" y="27566"/>
                      <a:pt x="15350" y="27369"/>
                      <a:pt x="15565" y="27172"/>
                    </a:cubicBezTo>
                    <a:lnTo>
                      <a:pt x="15565" y="27172"/>
                    </a:lnTo>
                    <a:cubicBezTo>
                      <a:pt x="15547" y="27208"/>
                      <a:pt x="15529" y="27244"/>
                      <a:pt x="15511" y="27280"/>
                    </a:cubicBezTo>
                    <a:cubicBezTo>
                      <a:pt x="15496" y="27309"/>
                      <a:pt x="15518" y="27338"/>
                      <a:pt x="15536" y="27338"/>
                    </a:cubicBezTo>
                    <a:cubicBezTo>
                      <a:pt x="15540" y="27338"/>
                      <a:pt x="15544" y="27337"/>
                      <a:pt x="15547" y="27333"/>
                    </a:cubicBezTo>
                    <a:cubicBezTo>
                      <a:pt x="15618" y="27280"/>
                      <a:pt x="15690" y="27208"/>
                      <a:pt x="15744" y="27137"/>
                    </a:cubicBezTo>
                    <a:cubicBezTo>
                      <a:pt x="15765" y="27138"/>
                      <a:pt x="15786" y="27138"/>
                      <a:pt x="15807" y="27138"/>
                    </a:cubicBezTo>
                    <a:cubicBezTo>
                      <a:pt x="16493" y="27138"/>
                      <a:pt x="17314" y="26589"/>
                      <a:pt x="17748" y="26242"/>
                    </a:cubicBezTo>
                    <a:cubicBezTo>
                      <a:pt x="17802" y="26206"/>
                      <a:pt x="17766" y="26117"/>
                      <a:pt x="17694" y="26117"/>
                    </a:cubicBezTo>
                    <a:cubicBezTo>
                      <a:pt x="17265" y="26152"/>
                      <a:pt x="16817" y="26242"/>
                      <a:pt x="16406" y="26403"/>
                    </a:cubicBezTo>
                    <a:cubicBezTo>
                      <a:pt x="16925" y="25973"/>
                      <a:pt x="17372" y="25454"/>
                      <a:pt x="17712" y="24882"/>
                    </a:cubicBezTo>
                    <a:cubicBezTo>
                      <a:pt x="17748" y="24828"/>
                      <a:pt x="17712" y="24774"/>
                      <a:pt x="17658" y="24774"/>
                    </a:cubicBezTo>
                    <a:cubicBezTo>
                      <a:pt x="17086" y="24774"/>
                      <a:pt x="16549" y="25025"/>
                      <a:pt x="16191" y="25472"/>
                    </a:cubicBezTo>
                    <a:cubicBezTo>
                      <a:pt x="16388" y="24900"/>
                      <a:pt x="16352" y="24273"/>
                      <a:pt x="16066" y="23754"/>
                    </a:cubicBezTo>
                    <a:cubicBezTo>
                      <a:pt x="16056" y="23725"/>
                      <a:pt x="16035" y="23712"/>
                      <a:pt x="16013" y="23712"/>
                    </a:cubicBezTo>
                    <a:cubicBezTo>
                      <a:pt x="15994" y="23712"/>
                      <a:pt x="15974" y="23720"/>
                      <a:pt x="15958" y="23737"/>
                    </a:cubicBezTo>
                    <a:cubicBezTo>
                      <a:pt x="15583" y="24077"/>
                      <a:pt x="15314" y="24524"/>
                      <a:pt x="15153" y="25025"/>
                    </a:cubicBezTo>
                    <a:cubicBezTo>
                      <a:pt x="15099" y="24757"/>
                      <a:pt x="14974" y="24506"/>
                      <a:pt x="14813" y="24291"/>
                    </a:cubicBezTo>
                    <a:cubicBezTo>
                      <a:pt x="14719" y="24170"/>
                      <a:pt x="14328" y="23793"/>
                      <a:pt x="14058" y="23793"/>
                    </a:cubicBezTo>
                    <a:cubicBezTo>
                      <a:pt x="13970" y="23793"/>
                      <a:pt x="13895" y="23833"/>
                      <a:pt x="13847" y="23933"/>
                    </a:cubicBezTo>
                    <a:cubicBezTo>
                      <a:pt x="13596" y="24452"/>
                      <a:pt x="13793" y="25079"/>
                      <a:pt x="13990" y="25580"/>
                    </a:cubicBezTo>
                    <a:cubicBezTo>
                      <a:pt x="13763" y="25395"/>
                      <a:pt x="13490" y="25289"/>
                      <a:pt x="13209" y="25289"/>
                    </a:cubicBezTo>
                    <a:cubicBezTo>
                      <a:pt x="13136" y="25289"/>
                      <a:pt x="13062" y="25297"/>
                      <a:pt x="12988" y="25311"/>
                    </a:cubicBezTo>
                    <a:cubicBezTo>
                      <a:pt x="12952" y="25329"/>
                      <a:pt x="12916" y="25347"/>
                      <a:pt x="12916" y="25401"/>
                    </a:cubicBezTo>
                    <a:cubicBezTo>
                      <a:pt x="12916" y="26224"/>
                      <a:pt x="13721" y="27101"/>
                      <a:pt x="14580" y="27137"/>
                    </a:cubicBezTo>
                    <a:cubicBezTo>
                      <a:pt x="14634" y="27298"/>
                      <a:pt x="14688" y="27441"/>
                      <a:pt x="14742" y="27602"/>
                    </a:cubicBezTo>
                    <a:cubicBezTo>
                      <a:pt x="14742" y="27602"/>
                      <a:pt x="14759" y="27620"/>
                      <a:pt x="14759" y="27620"/>
                    </a:cubicBezTo>
                    <a:cubicBezTo>
                      <a:pt x="14759" y="27620"/>
                      <a:pt x="14759" y="27638"/>
                      <a:pt x="14759" y="27638"/>
                    </a:cubicBezTo>
                    <a:cubicBezTo>
                      <a:pt x="14759" y="27656"/>
                      <a:pt x="14759" y="27673"/>
                      <a:pt x="14759" y="27691"/>
                    </a:cubicBezTo>
                    <a:cubicBezTo>
                      <a:pt x="14598" y="28174"/>
                      <a:pt x="14455" y="28676"/>
                      <a:pt x="14294" y="29177"/>
                    </a:cubicBezTo>
                    <a:cubicBezTo>
                      <a:pt x="14294" y="29177"/>
                      <a:pt x="14294" y="29195"/>
                      <a:pt x="14294" y="29195"/>
                    </a:cubicBezTo>
                    <a:lnTo>
                      <a:pt x="14240" y="29391"/>
                    </a:lnTo>
                    <a:cubicBezTo>
                      <a:pt x="14169" y="29445"/>
                      <a:pt x="14115" y="29481"/>
                      <a:pt x="14044" y="29535"/>
                    </a:cubicBezTo>
                    <a:cubicBezTo>
                      <a:pt x="13997" y="29581"/>
                      <a:pt x="14031" y="29628"/>
                      <a:pt x="14076" y="29628"/>
                    </a:cubicBezTo>
                    <a:cubicBezTo>
                      <a:pt x="14083" y="29628"/>
                      <a:pt x="14090" y="29626"/>
                      <a:pt x="14097" y="29624"/>
                    </a:cubicBezTo>
                    <a:cubicBezTo>
                      <a:pt x="14133" y="29606"/>
                      <a:pt x="14151" y="29606"/>
                      <a:pt x="14187" y="29588"/>
                    </a:cubicBezTo>
                    <a:lnTo>
                      <a:pt x="14187" y="29588"/>
                    </a:lnTo>
                    <a:cubicBezTo>
                      <a:pt x="14097" y="29875"/>
                      <a:pt x="14008" y="30179"/>
                      <a:pt x="13918" y="30465"/>
                    </a:cubicBezTo>
                    <a:cubicBezTo>
                      <a:pt x="13865" y="30161"/>
                      <a:pt x="13721" y="29892"/>
                      <a:pt x="13543" y="29660"/>
                    </a:cubicBezTo>
                    <a:cubicBezTo>
                      <a:pt x="13522" y="29646"/>
                      <a:pt x="13502" y="29640"/>
                      <a:pt x="13483" y="29640"/>
                    </a:cubicBezTo>
                    <a:cubicBezTo>
                      <a:pt x="13453" y="29640"/>
                      <a:pt x="13428" y="29656"/>
                      <a:pt x="13417" y="29678"/>
                    </a:cubicBezTo>
                    <a:cubicBezTo>
                      <a:pt x="13328" y="30125"/>
                      <a:pt x="13507" y="30698"/>
                      <a:pt x="13739" y="31127"/>
                    </a:cubicBezTo>
                    <a:cubicBezTo>
                      <a:pt x="13578" y="31682"/>
                      <a:pt x="13435" y="32237"/>
                      <a:pt x="13292" y="32791"/>
                    </a:cubicBezTo>
                    <a:cubicBezTo>
                      <a:pt x="13292" y="32380"/>
                      <a:pt x="13167" y="31986"/>
                      <a:pt x="12952" y="31646"/>
                    </a:cubicBezTo>
                    <a:cubicBezTo>
                      <a:pt x="12943" y="31628"/>
                      <a:pt x="12921" y="31619"/>
                      <a:pt x="12898" y="31619"/>
                    </a:cubicBezTo>
                    <a:cubicBezTo>
                      <a:pt x="12876" y="31619"/>
                      <a:pt x="12854" y="31628"/>
                      <a:pt x="12845" y="31646"/>
                    </a:cubicBezTo>
                    <a:cubicBezTo>
                      <a:pt x="12612" y="32129"/>
                      <a:pt x="12845" y="32845"/>
                      <a:pt x="13185" y="33257"/>
                    </a:cubicBezTo>
                    <a:lnTo>
                      <a:pt x="13185" y="33275"/>
                    </a:lnTo>
                    <a:cubicBezTo>
                      <a:pt x="12845" y="34688"/>
                      <a:pt x="12558" y="36120"/>
                      <a:pt x="12344" y="37552"/>
                    </a:cubicBezTo>
                    <a:cubicBezTo>
                      <a:pt x="12236" y="37820"/>
                      <a:pt x="12111" y="38088"/>
                      <a:pt x="11968" y="38339"/>
                    </a:cubicBezTo>
                    <a:cubicBezTo>
                      <a:pt x="11942" y="38377"/>
                      <a:pt x="11971" y="38415"/>
                      <a:pt x="12009" y="38415"/>
                    </a:cubicBezTo>
                    <a:cubicBezTo>
                      <a:pt x="12024" y="38415"/>
                      <a:pt x="12042" y="38408"/>
                      <a:pt x="12057" y="38393"/>
                    </a:cubicBezTo>
                    <a:cubicBezTo>
                      <a:pt x="12075" y="38339"/>
                      <a:pt x="12111" y="38285"/>
                      <a:pt x="12129" y="38232"/>
                    </a:cubicBezTo>
                    <a:cubicBezTo>
                      <a:pt x="12147" y="38249"/>
                      <a:pt x="12165" y="38258"/>
                      <a:pt x="12180" y="38258"/>
                    </a:cubicBezTo>
                    <a:cubicBezTo>
                      <a:pt x="12196" y="38258"/>
                      <a:pt x="12209" y="38249"/>
                      <a:pt x="12218" y="38232"/>
                    </a:cubicBezTo>
                    <a:lnTo>
                      <a:pt x="12254" y="38196"/>
                    </a:lnTo>
                    <a:lnTo>
                      <a:pt x="12254" y="38196"/>
                    </a:lnTo>
                    <a:cubicBezTo>
                      <a:pt x="12183" y="38715"/>
                      <a:pt x="12129" y="39216"/>
                      <a:pt x="12093" y="39717"/>
                    </a:cubicBezTo>
                    <a:cubicBezTo>
                      <a:pt x="11896" y="37909"/>
                      <a:pt x="11610" y="36102"/>
                      <a:pt x="11324" y="34313"/>
                    </a:cubicBezTo>
                    <a:cubicBezTo>
                      <a:pt x="11341" y="34313"/>
                      <a:pt x="11341" y="34295"/>
                      <a:pt x="11341" y="34295"/>
                    </a:cubicBezTo>
                    <a:cubicBezTo>
                      <a:pt x="11717" y="33758"/>
                      <a:pt x="11986" y="32952"/>
                      <a:pt x="11735" y="32344"/>
                    </a:cubicBezTo>
                    <a:cubicBezTo>
                      <a:pt x="11723" y="32309"/>
                      <a:pt x="11689" y="32282"/>
                      <a:pt x="11657" y="32282"/>
                    </a:cubicBezTo>
                    <a:cubicBezTo>
                      <a:pt x="11639" y="32282"/>
                      <a:pt x="11622" y="32290"/>
                      <a:pt x="11610" y="32308"/>
                    </a:cubicBezTo>
                    <a:cubicBezTo>
                      <a:pt x="11377" y="32577"/>
                      <a:pt x="11234" y="32899"/>
                      <a:pt x="11162" y="33257"/>
                    </a:cubicBezTo>
                    <a:cubicBezTo>
                      <a:pt x="10948" y="31968"/>
                      <a:pt x="10733" y="30680"/>
                      <a:pt x="10572" y="29427"/>
                    </a:cubicBezTo>
                    <a:lnTo>
                      <a:pt x="10286" y="27369"/>
                    </a:lnTo>
                    <a:cubicBezTo>
                      <a:pt x="10626" y="26958"/>
                      <a:pt x="10805" y="26421"/>
                      <a:pt x="10787" y="25902"/>
                    </a:cubicBezTo>
                    <a:cubicBezTo>
                      <a:pt x="10787" y="25851"/>
                      <a:pt x="10741" y="25808"/>
                      <a:pt x="10695" y="25808"/>
                    </a:cubicBezTo>
                    <a:cubicBezTo>
                      <a:pt x="10677" y="25808"/>
                      <a:pt x="10659" y="25815"/>
                      <a:pt x="10644" y="25830"/>
                    </a:cubicBezTo>
                    <a:cubicBezTo>
                      <a:pt x="10447" y="26063"/>
                      <a:pt x="10286" y="26331"/>
                      <a:pt x="10196" y="26618"/>
                    </a:cubicBezTo>
                    <a:cubicBezTo>
                      <a:pt x="10071" y="25741"/>
                      <a:pt x="9964" y="24882"/>
                      <a:pt x="9856" y="24005"/>
                    </a:cubicBezTo>
                    <a:cubicBezTo>
                      <a:pt x="10178" y="23414"/>
                      <a:pt x="10536" y="22842"/>
                      <a:pt x="10930" y="22287"/>
                    </a:cubicBezTo>
                    <a:cubicBezTo>
                      <a:pt x="10939" y="22296"/>
                      <a:pt x="10948" y="22300"/>
                      <a:pt x="10957" y="22300"/>
                    </a:cubicBezTo>
                    <a:cubicBezTo>
                      <a:pt x="10966" y="22300"/>
                      <a:pt x="10975" y="22296"/>
                      <a:pt x="10984" y="22287"/>
                    </a:cubicBezTo>
                    <a:cubicBezTo>
                      <a:pt x="11169" y="22187"/>
                      <a:pt x="11376" y="22133"/>
                      <a:pt x="11589" y="22133"/>
                    </a:cubicBezTo>
                    <a:cubicBezTo>
                      <a:pt x="11643" y="22133"/>
                      <a:pt x="11698" y="22137"/>
                      <a:pt x="11753" y="22144"/>
                    </a:cubicBezTo>
                    <a:cubicBezTo>
                      <a:pt x="11664" y="22251"/>
                      <a:pt x="11556" y="22341"/>
                      <a:pt x="11449" y="22430"/>
                    </a:cubicBezTo>
                    <a:cubicBezTo>
                      <a:pt x="11252" y="22502"/>
                      <a:pt x="11073" y="22538"/>
                      <a:pt x="10876" y="22538"/>
                    </a:cubicBezTo>
                    <a:cubicBezTo>
                      <a:pt x="10822" y="22538"/>
                      <a:pt x="10787" y="22627"/>
                      <a:pt x="10840" y="22645"/>
                    </a:cubicBezTo>
                    <a:cubicBezTo>
                      <a:pt x="10917" y="22682"/>
                      <a:pt x="10996" y="22698"/>
                      <a:pt x="11075" y="22698"/>
                    </a:cubicBezTo>
                    <a:cubicBezTo>
                      <a:pt x="11422" y="22698"/>
                      <a:pt x="11775" y="22388"/>
                      <a:pt x="11950" y="22126"/>
                    </a:cubicBezTo>
                    <a:cubicBezTo>
                      <a:pt x="11986" y="22090"/>
                      <a:pt x="11950" y="22036"/>
                      <a:pt x="11914" y="22019"/>
                    </a:cubicBezTo>
                    <a:cubicBezTo>
                      <a:pt x="11819" y="21995"/>
                      <a:pt x="11723" y="21983"/>
                      <a:pt x="11628" y="21983"/>
                    </a:cubicBezTo>
                    <a:cubicBezTo>
                      <a:pt x="11439" y="21983"/>
                      <a:pt x="11252" y="22031"/>
                      <a:pt x="11073" y="22126"/>
                    </a:cubicBezTo>
                    <a:cubicBezTo>
                      <a:pt x="11377" y="21714"/>
                      <a:pt x="11717" y="21321"/>
                      <a:pt x="12057" y="20963"/>
                    </a:cubicBezTo>
                    <a:cubicBezTo>
                      <a:pt x="12272" y="20748"/>
                      <a:pt x="12487" y="20551"/>
                      <a:pt x="12701" y="20354"/>
                    </a:cubicBezTo>
                    <a:cubicBezTo>
                      <a:pt x="13167" y="20104"/>
                      <a:pt x="13650" y="19907"/>
                      <a:pt x="14151" y="19728"/>
                    </a:cubicBezTo>
                    <a:cubicBezTo>
                      <a:pt x="15260" y="19281"/>
                      <a:pt x="16424" y="18994"/>
                      <a:pt x="17605" y="18869"/>
                    </a:cubicBezTo>
                    <a:cubicBezTo>
                      <a:pt x="17654" y="18869"/>
                      <a:pt x="17658" y="18795"/>
                      <a:pt x="17618" y="18795"/>
                    </a:cubicBezTo>
                    <a:cubicBezTo>
                      <a:pt x="17614" y="18795"/>
                      <a:pt x="17610" y="18796"/>
                      <a:pt x="17605" y="18797"/>
                    </a:cubicBezTo>
                    <a:cubicBezTo>
                      <a:pt x="17539" y="18795"/>
                      <a:pt x="17473" y="18793"/>
                      <a:pt x="17408" y="18793"/>
                    </a:cubicBezTo>
                    <a:cubicBezTo>
                      <a:pt x="16163" y="18793"/>
                      <a:pt x="15039" y="19268"/>
                      <a:pt x="13883" y="19710"/>
                    </a:cubicBezTo>
                    <a:cubicBezTo>
                      <a:pt x="13641" y="19816"/>
                      <a:pt x="13386" y="19909"/>
                      <a:pt x="13130" y="20011"/>
                    </a:cubicBezTo>
                    <a:lnTo>
                      <a:pt x="13130" y="20011"/>
                    </a:lnTo>
                    <a:cubicBezTo>
                      <a:pt x="13758" y="19711"/>
                      <a:pt x="14316" y="19312"/>
                      <a:pt x="14920" y="18976"/>
                    </a:cubicBezTo>
                    <a:cubicBezTo>
                      <a:pt x="15690" y="18565"/>
                      <a:pt x="16567" y="18493"/>
                      <a:pt x="17426" y="18493"/>
                    </a:cubicBezTo>
                    <a:cubicBezTo>
                      <a:pt x="17525" y="18493"/>
                      <a:pt x="17707" y="18489"/>
                      <a:pt x="17918" y="18489"/>
                    </a:cubicBezTo>
                    <a:cubicBezTo>
                      <a:pt x="18658" y="18489"/>
                      <a:pt x="19762" y="18543"/>
                      <a:pt x="18983" y="19030"/>
                    </a:cubicBezTo>
                    <a:cubicBezTo>
                      <a:pt x="17694" y="19800"/>
                      <a:pt x="16585" y="20032"/>
                      <a:pt x="15099" y="20068"/>
                    </a:cubicBezTo>
                    <a:cubicBezTo>
                      <a:pt x="14133" y="20086"/>
                      <a:pt x="13238" y="20211"/>
                      <a:pt x="12397" y="20712"/>
                    </a:cubicBezTo>
                    <a:cubicBezTo>
                      <a:pt x="12365" y="20728"/>
                      <a:pt x="12376" y="20787"/>
                      <a:pt x="12417" y="20787"/>
                    </a:cubicBezTo>
                    <a:cubicBezTo>
                      <a:pt x="12422" y="20787"/>
                      <a:pt x="12427" y="20786"/>
                      <a:pt x="12433" y="20784"/>
                    </a:cubicBezTo>
                    <a:cubicBezTo>
                      <a:pt x="13847" y="20229"/>
                      <a:pt x="15243" y="20283"/>
                      <a:pt x="16728" y="20140"/>
                    </a:cubicBezTo>
                    <a:cubicBezTo>
                      <a:pt x="17855" y="20050"/>
                      <a:pt x="18822" y="19263"/>
                      <a:pt x="19770" y="18744"/>
                    </a:cubicBezTo>
                    <a:cubicBezTo>
                      <a:pt x="19842" y="18708"/>
                      <a:pt x="19824" y="18619"/>
                      <a:pt x="19752" y="18601"/>
                    </a:cubicBezTo>
                    <a:cubicBezTo>
                      <a:pt x="18929" y="18457"/>
                      <a:pt x="18114" y="18338"/>
                      <a:pt x="17285" y="18338"/>
                    </a:cubicBezTo>
                    <a:cubicBezTo>
                      <a:pt x="16871" y="18338"/>
                      <a:pt x="16453" y="18368"/>
                      <a:pt x="16030" y="18440"/>
                    </a:cubicBezTo>
                    <a:cubicBezTo>
                      <a:pt x="15046" y="18601"/>
                      <a:pt x="14240" y="19227"/>
                      <a:pt x="13381" y="19746"/>
                    </a:cubicBezTo>
                    <a:cubicBezTo>
                      <a:pt x="13936" y="19263"/>
                      <a:pt x="14473" y="18780"/>
                      <a:pt x="14992" y="18278"/>
                    </a:cubicBezTo>
                    <a:cubicBezTo>
                      <a:pt x="15529" y="17795"/>
                      <a:pt x="16030" y="17330"/>
                      <a:pt x="16585" y="16918"/>
                    </a:cubicBezTo>
                    <a:cubicBezTo>
                      <a:pt x="16772" y="16996"/>
                      <a:pt x="16986" y="17047"/>
                      <a:pt x="17192" y="17047"/>
                    </a:cubicBezTo>
                    <a:cubicBezTo>
                      <a:pt x="17222" y="17047"/>
                      <a:pt x="17253" y="17046"/>
                      <a:pt x="17283" y="17044"/>
                    </a:cubicBezTo>
                    <a:cubicBezTo>
                      <a:pt x="17426" y="17026"/>
                      <a:pt x="17658" y="16901"/>
                      <a:pt x="17623" y="16722"/>
                    </a:cubicBezTo>
                    <a:cubicBezTo>
                      <a:pt x="17605" y="16561"/>
                      <a:pt x="17408" y="16525"/>
                      <a:pt x="17283" y="16489"/>
                    </a:cubicBezTo>
                    <a:lnTo>
                      <a:pt x="17193" y="16453"/>
                    </a:lnTo>
                    <a:cubicBezTo>
                      <a:pt x="17497" y="16238"/>
                      <a:pt x="17837" y="16006"/>
                      <a:pt x="18177" y="15827"/>
                    </a:cubicBezTo>
                    <a:cubicBezTo>
                      <a:pt x="18195" y="15845"/>
                      <a:pt x="18231" y="15863"/>
                      <a:pt x="18249" y="15863"/>
                    </a:cubicBezTo>
                    <a:lnTo>
                      <a:pt x="18338" y="15863"/>
                    </a:lnTo>
                    <a:cubicBezTo>
                      <a:pt x="18410" y="15916"/>
                      <a:pt x="18517" y="15970"/>
                      <a:pt x="18607" y="16006"/>
                    </a:cubicBezTo>
                    <a:cubicBezTo>
                      <a:pt x="18643" y="16006"/>
                      <a:pt x="18661" y="16006"/>
                      <a:pt x="18678" y="15988"/>
                    </a:cubicBezTo>
                    <a:lnTo>
                      <a:pt x="18768" y="15988"/>
                    </a:lnTo>
                    <a:cubicBezTo>
                      <a:pt x="19287" y="16918"/>
                      <a:pt x="20110" y="17795"/>
                      <a:pt x="21255" y="17813"/>
                    </a:cubicBezTo>
                    <a:cubicBezTo>
                      <a:pt x="21327" y="17813"/>
                      <a:pt x="21363" y="17742"/>
                      <a:pt x="21327" y="17688"/>
                    </a:cubicBezTo>
                    <a:cubicBezTo>
                      <a:pt x="21166" y="17258"/>
                      <a:pt x="20897" y="16883"/>
                      <a:pt x="20557" y="16578"/>
                    </a:cubicBezTo>
                    <a:lnTo>
                      <a:pt x="20557" y="16578"/>
                    </a:lnTo>
                    <a:cubicBezTo>
                      <a:pt x="20609" y="16582"/>
                      <a:pt x="20660" y="16584"/>
                      <a:pt x="20710" y="16584"/>
                    </a:cubicBezTo>
                    <a:cubicBezTo>
                      <a:pt x="21156" y="16584"/>
                      <a:pt x="21582" y="16446"/>
                      <a:pt x="21935" y="16221"/>
                    </a:cubicBezTo>
                    <a:cubicBezTo>
                      <a:pt x="21953" y="16185"/>
                      <a:pt x="21953" y="16149"/>
                      <a:pt x="21935" y="16131"/>
                    </a:cubicBezTo>
                    <a:lnTo>
                      <a:pt x="21882" y="16131"/>
                    </a:lnTo>
                    <a:cubicBezTo>
                      <a:pt x="21645" y="15606"/>
                      <a:pt x="21006" y="15450"/>
                      <a:pt x="20362" y="15450"/>
                    </a:cubicBezTo>
                    <a:cubicBezTo>
                      <a:pt x="20326" y="15450"/>
                      <a:pt x="20290" y="15450"/>
                      <a:pt x="20253" y="15451"/>
                    </a:cubicBezTo>
                    <a:lnTo>
                      <a:pt x="20504" y="15344"/>
                    </a:lnTo>
                    <a:cubicBezTo>
                      <a:pt x="20862" y="15201"/>
                      <a:pt x="21595" y="14932"/>
                      <a:pt x="21613" y="14449"/>
                    </a:cubicBezTo>
                    <a:cubicBezTo>
                      <a:pt x="21633" y="14134"/>
                      <a:pt x="21354" y="14046"/>
                      <a:pt x="21052" y="14046"/>
                    </a:cubicBezTo>
                    <a:cubicBezTo>
                      <a:pt x="20805" y="14046"/>
                      <a:pt x="20543" y="14105"/>
                      <a:pt x="20414" y="14145"/>
                    </a:cubicBezTo>
                    <a:cubicBezTo>
                      <a:pt x="20289" y="14198"/>
                      <a:pt x="20146" y="14252"/>
                      <a:pt x="20021" y="14324"/>
                    </a:cubicBezTo>
                    <a:cubicBezTo>
                      <a:pt x="20361" y="13930"/>
                      <a:pt x="20593" y="13465"/>
                      <a:pt x="20701" y="12964"/>
                    </a:cubicBezTo>
                    <a:cubicBezTo>
                      <a:pt x="20719" y="12928"/>
                      <a:pt x="20683" y="12874"/>
                      <a:pt x="20647" y="12874"/>
                    </a:cubicBezTo>
                    <a:cubicBezTo>
                      <a:pt x="20003" y="12874"/>
                      <a:pt x="19573" y="13286"/>
                      <a:pt x="19287" y="13805"/>
                    </a:cubicBezTo>
                    <a:cubicBezTo>
                      <a:pt x="19394" y="13160"/>
                      <a:pt x="19162" y="12498"/>
                      <a:pt x="18678" y="11854"/>
                    </a:cubicBezTo>
                    <a:cubicBezTo>
                      <a:pt x="18659" y="11835"/>
                      <a:pt x="18628" y="11820"/>
                      <a:pt x="18602" y="11820"/>
                    </a:cubicBezTo>
                    <a:cubicBezTo>
                      <a:pt x="18580" y="11820"/>
                      <a:pt x="18561" y="11830"/>
                      <a:pt x="18553" y="11854"/>
                    </a:cubicBezTo>
                    <a:cubicBezTo>
                      <a:pt x="18338" y="12337"/>
                      <a:pt x="18213" y="12838"/>
                      <a:pt x="18177" y="13357"/>
                    </a:cubicBezTo>
                    <a:cubicBezTo>
                      <a:pt x="18106" y="13232"/>
                      <a:pt x="18034" y="13107"/>
                      <a:pt x="17981" y="12982"/>
                    </a:cubicBezTo>
                    <a:cubicBezTo>
                      <a:pt x="17963" y="12946"/>
                      <a:pt x="17927" y="12928"/>
                      <a:pt x="17891" y="12928"/>
                    </a:cubicBezTo>
                    <a:cubicBezTo>
                      <a:pt x="17873" y="12928"/>
                      <a:pt x="17873" y="12910"/>
                      <a:pt x="17855" y="12910"/>
                    </a:cubicBezTo>
                    <a:lnTo>
                      <a:pt x="17802" y="12910"/>
                    </a:lnTo>
                    <a:cubicBezTo>
                      <a:pt x="17766" y="12910"/>
                      <a:pt x="17748" y="12946"/>
                      <a:pt x="17730" y="12964"/>
                    </a:cubicBezTo>
                    <a:cubicBezTo>
                      <a:pt x="17462" y="13787"/>
                      <a:pt x="17390" y="14950"/>
                      <a:pt x="18088" y="15576"/>
                    </a:cubicBezTo>
                    <a:cubicBezTo>
                      <a:pt x="18070" y="15612"/>
                      <a:pt x="18070" y="15648"/>
                      <a:pt x="18088" y="15666"/>
                    </a:cubicBezTo>
                    <a:cubicBezTo>
                      <a:pt x="17641" y="15881"/>
                      <a:pt x="17211" y="16131"/>
                      <a:pt x="16799" y="16417"/>
                    </a:cubicBezTo>
                    <a:cubicBezTo>
                      <a:pt x="16746" y="16417"/>
                      <a:pt x="16710" y="16435"/>
                      <a:pt x="16674" y="16453"/>
                    </a:cubicBezTo>
                    <a:cubicBezTo>
                      <a:pt x="16656" y="16471"/>
                      <a:pt x="16638" y="16489"/>
                      <a:pt x="16656" y="16507"/>
                    </a:cubicBezTo>
                    <a:cubicBezTo>
                      <a:pt x="16316" y="16757"/>
                      <a:pt x="15976" y="17008"/>
                      <a:pt x="15654" y="17276"/>
                    </a:cubicBezTo>
                    <a:cubicBezTo>
                      <a:pt x="15851" y="16954"/>
                      <a:pt x="15958" y="16543"/>
                      <a:pt x="15779" y="16221"/>
                    </a:cubicBezTo>
                    <a:cubicBezTo>
                      <a:pt x="15770" y="16191"/>
                      <a:pt x="15749" y="16178"/>
                      <a:pt x="15726" y="16178"/>
                    </a:cubicBezTo>
                    <a:cubicBezTo>
                      <a:pt x="15708" y="16178"/>
                      <a:pt x="15688" y="16187"/>
                      <a:pt x="15672" y="16203"/>
                    </a:cubicBezTo>
                    <a:cubicBezTo>
                      <a:pt x="15368" y="16507"/>
                      <a:pt x="15260" y="16954"/>
                      <a:pt x="15350" y="17384"/>
                    </a:cubicBezTo>
                    <a:cubicBezTo>
                      <a:pt x="15332" y="17437"/>
                      <a:pt x="15314" y="17491"/>
                      <a:pt x="15278" y="17545"/>
                    </a:cubicBezTo>
                    <a:cubicBezTo>
                      <a:pt x="15278" y="17545"/>
                      <a:pt x="15278" y="17563"/>
                      <a:pt x="15278" y="17581"/>
                    </a:cubicBezTo>
                    <a:cubicBezTo>
                      <a:pt x="14330" y="18386"/>
                      <a:pt x="13453" y="19299"/>
                      <a:pt x="12594" y="20122"/>
                    </a:cubicBezTo>
                    <a:lnTo>
                      <a:pt x="12523" y="20140"/>
                    </a:lnTo>
                    <a:cubicBezTo>
                      <a:pt x="12523" y="20157"/>
                      <a:pt x="12505" y="20175"/>
                      <a:pt x="12523" y="20193"/>
                    </a:cubicBezTo>
                    <a:lnTo>
                      <a:pt x="12200" y="20497"/>
                    </a:lnTo>
                    <a:cubicBezTo>
                      <a:pt x="12057" y="20587"/>
                      <a:pt x="11932" y="20712"/>
                      <a:pt x="11843" y="20855"/>
                    </a:cubicBezTo>
                    <a:cubicBezTo>
                      <a:pt x="11753" y="20927"/>
                      <a:pt x="11664" y="21016"/>
                      <a:pt x="11592" y="21106"/>
                    </a:cubicBezTo>
                    <a:cubicBezTo>
                      <a:pt x="12004" y="20301"/>
                      <a:pt x="12308" y="19442"/>
                      <a:pt x="12523" y="18565"/>
                    </a:cubicBezTo>
                    <a:cubicBezTo>
                      <a:pt x="12648" y="18082"/>
                      <a:pt x="12791" y="17598"/>
                      <a:pt x="12916" y="17097"/>
                    </a:cubicBezTo>
                    <a:cubicBezTo>
                      <a:pt x="13113" y="17008"/>
                      <a:pt x="13292" y="16883"/>
                      <a:pt x="13417" y="16704"/>
                    </a:cubicBezTo>
                    <a:cubicBezTo>
                      <a:pt x="13578" y="16543"/>
                      <a:pt x="13650" y="16328"/>
                      <a:pt x="13650" y="16113"/>
                    </a:cubicBezTo>
                    <a:cubicBezTo>
                      <a:pt x="13650" y="16074"/>
                      <a:pt x="13613" y="16045"/>
                      <a:pt x="13579" y="16045"/>
                    </a:cubicBezTo>
                    <a:cubicBezTo>
                      <a:pt x="13565" y="16045"/>
                      <a:pt x="13553" y="16050"/>
                      <a:pt x="13543" y="16059"/>
                    </a:cubicBezTo>
                    <a:cubicBezTo>
                      <a:pt x="13346" y="16167"/>
                      <a:pt x="13185" y="16328"/>
                      <a:pt x="13077" y="16525"/>
                    </a:cubicBezTo>
                    <a:cubicBezTo>
                      <a:pt x="13238" y="15845"/>
                      <a:pt x="13346" y="15165"/>
                      <a:pt x="13399" y="14467"/>
                    </a:cubicBezTo>
                    <a:cubicBezTo>
                      <a:pt x="13414" y="14472"/>
                      <a:pt x="13428" y="14474"/>
                      <a:pt x="13442" y="14474"/>
                    </a:cubicBezTo>
                    <a:cubicBezTo>
                      <a:pt x="13479" y="14474"/>
                      <a:pt x="13512" y="14457"/>
                      <a:pt x="13525" y="14431"/>
                    </a:cubicBezTo>
                    <a:lnTo>
                      <a:pt x="13632" y="14270"/>
                    </a:lnTo>
                    <a:cubicBezTo>
                      <a:pt x="13686" y="14216"/>
                      <a:pt x="13721" y="14145"/>
                      <a:pt x="13757" y="14073"/>
                    </a:cubicBezTo>
                    <a:cubicBezTo>
                      <a:pt x="14706" y="13823"/>
                      <a:pt x="15690" y="12731"/>
                      <a:pt x="15314" y="11747"/>
                    </a:cubicBezTo>
                    <a:cubicBezTo>
                      <a:pt x="15307" y="11726"/>
                      <a:pt x="15289" y="11716"/>
                      <a:pt x="15271" y="11716"/>
                    </a:cubicBezTo>
                    <a:cubicBezTo>
                      <a:pt x="15242" y="11716"/>
                      <a:pt x="15214" y="11739"/>
                      <a:pt x="15225" y="11783"/>
                    </a:cubicBezTo>
                    <a:cubicBezTo>
                      <a:pt x="15529" y="12695"/>
                      <a:pt x="14670" y="13429"/>
                      <a:pt x="13883" y="13841"/>
                    </a:cubicBezTo>
                    <a:cubicBezTo>
                      <a:pt x="13936" y="13751"/>
                      <a:pt x="13990" y="13644"/>
                      <a:pt x="14026" y="13536"/>
                    </a:cubicBezTo>
                    <a:cubicBezTo>
                      <a:pt x="14044" y="13518"/>
                      <a:pt x="14062" y="13483"/>
                      <a:pt x="14079" y="13429"/>
                    </a:cubicBezTo>
                    <a:cubicBezTo>
                      <a:pt x="14079" y="13429"/>
                      <a:pt x="14079" y="13411"/>
                      <a:pt x="14079" y="13393"/>
                    </a:cubicBezTo>
                    <a:cubicBezTo>
                      <a:pt x="14795" y="12892"/>
                      <a:pt x="15189" y="12051"/>
                      <a:pt x="15117" y="11174"/>
                    </a:cubicBezTo>
                    <a:cubicBezTo>
                      <a:pt x="15117" y="11145"/>
                      <a:pt x="15093" y="11116"/>
                      <a:pt x="15065" y="11116"/>
                    </a:cubicBezTo>
                    <a:cubicBezTo>
                      <a:pt x="15059" y="11116"/>
                      <a:pt x="15052" y="11117"/>
                      <a:pt x="15046" y="11120"/>
                    </a:cubicBezTo>
                    <a:cubicBezTo>
                      <a:pt x="14777" y="11192"/>
                      <a:pt x="14545" y="11371"/>
                      <a:pt x="14419" y="11604"/>
                    </a:cubicBezTo>
                    <a:cubicBezTo>
                      <a:pt x="14419" y="11299"/>
                      <a:pt x="14419" y="11013"/>
                      <a:pt x="14419" y="10709"/>
                    </a:cubicBezTo>
                    <a:cubicBezTo>
                      <a:pt x="14405" y="10680"/>
                      <a:pt x="14378" y="10650"/>
                      <a:pt x="14350" y="10650"/>
                    </a:cubicBezTo>
                    <a:cubicBezTo>
                      <a:pt x="14343" y="10650"/>
                      <a:pt x="14336" y="10652"/>
                      <a:pt x="14330" y="10655"/>
                    </a:cubicBezTo>
                    <a:cubicBezTo>
                      <a:pt x="13918" y="10816"/>
                      <a:pt x="13596" y="11174"/>
                      <a:pt x="13489" y="11622"/>
                    </a:cubicBezTo>
                    <a:cubicBezTo>
                      <a:pt x="13405" y="11454"/>
                      <a:pt x="13070" y="10970"/>
                      <a:pt x="12843" y="10970"/>
                    </a:cubicBezTo>
                    <a:cubicBezTo>
                      <a:pt x="12778" y="10970"/>
                      <a:pt x="12723" y="11008"/>
                      <a:pt x="12684" y="11103"/>
                    </a:cubicBezTo>
                    <a:cubicBezTo>
                      <a:pt x="12666" y="11031"/>
                      <a:pt x="12648" y="10959"/>
                      <a:pt x="12648" y="10870"/>
                    </a:cubicBezTo>
                    <a:cubicBezTo>
                      <a:pt x="12648" y="10835"/>
                      <a:pt x="12617" y="10808"/>
                      <a:pt x="12581" y="10808"/>
                    </a:cubicBezTo>
                    <a:cubicBezTo>
                      <a:pt x="12562" y="10808"/>
                      <a:pt x="12541" y="10815"/>
                      <a:pt x="12523" y="10834"/>
                    </a:cubicBezTo>
                    <a:cubicBezTo>
                      <a:pt x="11914" y="11335"/>
                      <a:pt x="11950" y="13053"/>
                      <a:pt x="12684" y="13554"/>
                    </a:cubicBezTo>
                    <a:cubicBezTo>
                      <a:pt x="12361" y="13465"/>
                      <a:pt x="12075" y="13286"/>
                      <a:pt x="11843" y="13053"/>
                    </a:cubicBezTo>
                    <a:cubicBezTo>
                      <a:pt x="11681" y="12892"/>
                      <a:pt x="11574" y="12677"/>
                      <a:pt x="11556" y="12463"/>
                    </a:cubicBezTo>
                    <a:cubicBezTo>
                      <a:pt x="11520" y="12176"/>
                      <a:pt x="11681" y="11962"/>
                      <a:pt x="11807" y="11747"/>
                    </a:cubicBezTo>
                    <a:cubicBezTo>
                      <a:pt x="11807" y="11718"/>
                      <a:pt x="11795" y="11688"/>
                      <a:pt x="11771" y="11688"/>
                    </a:cubicBezTo>
                    <a:cubicBezTo>
                      <a:pt x="11766" y="11688"/>
                      <a:pt x="11760" y="11690"/>
                      <a:pt x="11753" y="11693"/>
                    </a:cubicBezTo>
                    <a:cubicBezTo>
                      <a:pt x="11341" y="11979"/>
                      <a:pt x="11324" y="12516"/>
                      <a:pt x="11556" y="12910"/>
                    </a:cubicBezTo>
                    <a:cubicBezTo>
                      <a:pt x="11825" y="13357"/>
                      <a:pt x="12308" y="13644"/>
                      <a:pt x="12827" y="13662"/>
                    </a:cubicBezTo>
                    <a:cubicBezTo>
                      <a:pt x="12845" y="13662"/>
                      <a:pt x="12863" y="13662"/>
                      <a:pt x="12863" y="13644"/>
                    </a:cubicBezTo>
                    <a:cubicBezTo>
                      <a:pt x="12898" y="13662"/>
                      <a:pt x="12934" y="13679"/>
                      <a:pt x="12988" y="13679"/>
                    </a:cubicBezTo>
                    <a:cubicBezTo>
                      <a:pt x="13024" y="13858"/>
                      <a:pt x="13059" y="14037"/>
                      <a:pt x="13095" y="14216"/>
                    </a:cubicBezTo>
                    <a:cubicBezTo>
                      <a:pt x="13095" y="14265"/>
                      <a:pt x="13133" y="14293"/>
                      <a:pt x="13170" y="14293"/>
                    </a:cubicBezTo>
                    <a:cubicBezTo>
                      <a:pt x="13200" y="14293"/>
                      <a:pt x="13230" y="14275"/>
                      <a:pt x="13238" y="14234"/>
                    </a:cubicBezTo>
                    <a:cubicBezTo>
                      <a:pt x="13256" y="14234"/>
                      <a:pt x="13274" y="14234"/>
                      <a:pt x="13292" y="14216"/>
                    </a:cubicBezTo>
                    <a:lnTo>
                      <a:pt x="13292" y="14216"/>
                    </a:lnTo>
                    <a:cubicBezTo>
                      <a:pt x="13167" y="15576"/>
                      <a:pt x="12916" y="16918"/>
                      <a:pt x="12540" y="18225"/>
                    </a:cubicBezTo>
                    <a:cubicBezTo>
                      <a:pt x="12612" y="17724"/>
                      <a:pt x="12594" y="17223"/>
                      <a:pt x="12523" y="16722"/>
                    </a:cubicBezTo>
                    <a:cubicBezTo>
                      <a:pt x="12344" y="15558"/>
                      <a:pt x="11341" y="15075"/>
                      <a:pt x="10840" y="14109"/>
                    </a:cubicBezTo>
                    <a:cubicBezTo>
                      <a:pt x="10830" y="14093"/>
                      <a:pt x="10816" y="14087"/>
                      <a:pt x="10803" y="14087"/>
                    </a:cubicBezTo>
                    <a:cubicBezTo>
                      <a:pt x="10770" y="14087"/>
                      <a:pt x="10738" y="14125"/>
                      <a:pt x="10751" y="14163"/>
                    </a:cubicBezTo>
                    <a:cubicBezTo>
                      <a:pt x="11019" y="15254"/>
                      <a:pt x="10894" y="16382"/>
                      <a:pt x="11019" y="17491"/>
                    </a:cubicBezTo>
                    <a:cubicBezTo>
                      <a:pt x="11162" y="18672"/>
                      <a:pt x="11753" y="19603"/>
                      <a:pt x="11538" y="20855"/>
                    </a:cubicBezTo>
                    <a:cubicBezTo>
                      <a:pt x="11395" y="21142"/>
                      <a:pt x="11252" y="21410"/>
                      <a:pt x="11091" y="21679"/>
                    </a:cubicBezTo>
                    <a:cubicBezTo>
                      <a:pt x="10590" y="22287"/>
                      <a:pt x="10142" y="22931"/>
                      <a:pt x="9767" y="23611"/>
                    </a:cubicBezTo>
                    <a:cubicBezTo>
                      <a:pt x="9677" y="22734"/>
                      <a:pt x="9570" y="21875"/>
                      <a:pt x="9498" y="20999"/>
                    </a:cubicBezTo>
                    <a:cubicBezTo>
                      <a:pt x="9767" y="20641"/>
                      <a:pt x="9874" y="20157"/>
                      <a:pt x="9802" y="19710"/>
                    </a:cubicBezTo>
                    <a:cubicBezTo>
                      <a:pt x="9791" y="19675"/>
                      <a:pt x="9764" y="19656"/>
                      <a:pt x="9733" y="19656"/>
                    </a:cubicBezTo>
                    <a:cubicBezTo>
                      <a:pt x="9715" y="19656"/>
                      <a:pt x="9696" y="19662"/>
                      <a:pt x="9677" y="19674"/>
                    </a:cubicBezTo>
                    <a:cubicBezTo>
                      <a:pt x="9570" y="19782"/>
                      <a:pt x="9480" y="19907"/>
                      <a:pt x="9409" y="20032"/>
                    </a:cubicBezTo>
                    <a:cubicBezTo>
                      <a:pt x="9319" y="18994"/>
                      <a:pt x="9248" y="17938"/>
                      <a:pt x="9212" y="16883"/>
                    </a:cubicBezTo>
                    <a:cubicBezTo>
                      <a:pt x="9194" y="16632"/>
                      <a:pt x="9194" y="16364"/>
                      <a:pt x="9176" y="16113"/>
                    </a:cubicBezTo>
                    <a:cubicBezTo>
                      <a:pt x="9552" y="15737"/>
                      <a:pt x="9731" y="15218"/>
                      <a:pt x="9713" y="14699"/>
                    </a:cubicBezTo>
                    <a:cubicBezTo>
                      <a:pt x="9713" y="14661"/>
                      <a:pt x="9676" y="14631"/>
                      <a:pt x="9642" y="14631"/>
                    </a:cubicBezTo>
                    <a:cubicBezTo>
                      <a:pt x="9628" y="14631"/>
                      <a:pt x="9616" y="14636"/>
                      <a:pt x="9606" y="14646"/>
                    </a:cubicBezTo>
                    <a:cubicBezTo>
                      <a:pt x="9409" y="14843"/>
                      <a:pt x="9266" y="15057"/>
                      <a:pt x="9194" y="15326"/>
                    </a:cubicBezTo>
                    <a:cubicBezTo>
                      <a:pt x="9194" y="14986"/>
                      <a:pt x="9194" y="14628"/>
                      <a:pt x="9212" y="14288"/>
                    </a:cubicBezTo>
                    <a:cubicBezTo>
                      <a:pt x="9212" y="14288"/>
                      <a:pt x="9212" y="14288"/>
                      <a:pt x="9212" y="14270"/>
                    </a:cubicBezTo>
                    <a:cubicBezTo>
                      <a:pt x="9314" y="12387"/>
                      <a:pt x="10219" y="10633"/>
                      <a:pt x="11243" y="9069"/>
                    </a:cubicBezTo>
                    <a:lnTo>
                      <a:pt x="11243" y="9069"/>
                    </a:lnTo>
                    <a:cubicBezTo>
                      <a:pt x="10672" y="9868"/>
                      <a:pt x="10143" y="10686"/>
                      <a:pt x="9767" y="11568"/>
                    </a:cubicBezTo>
                    <a:cubicBezTo>
                      <a:pt x="9946" y="10369"/>
                      <a:pt x="10375" y="9206"/>
                      <a:pt x="11001" y="8168"/>
                    </a:cubicBezTo>
                    <a:cubicBezTo>
                      <a:pt x="11753" y="6951"/>
                      <a:pt x="12970" y="6092"/>
                      <a:pt x="13936" y="5036"/>
                    </a:cubicBezTo>
                    <a:lnTo>
                      <a:pt x="13936" y="5036"/>
                    </a:lnTo>
                    <a:cubicBezTo>
                      <a:pt x="13489" y="5975"/>
                      <a:pt x="12877" y="6847"/>
                      <a:pt x="12241" y="7711"/>
                    </a:cubicBezTo>
                    <a:lnTo>
                      <a:pt x="12241" y="7711"/>
                    </a:lnTo>
                    <a:cubicBezTo>
                      <a:pt x="12879" y="6917"/>
                      <a:pt x="13530" y="6142"/>
                      <a:pt x="13900" y="5179"/>
                    </a:cubicBezTo>
                    <a:lnTo>
                      <a:pt x="13900" y="5179"/>
                    </a:lnTo>
                    <a:cubicBezTo>
                      <a:pt x="13936" y="5394"/>
                      <a:pt x="13918" y="5609"/>
                      <a:pt x="13829" y="5823"/>
                    </a:cubicBezTo>
                    <a:cubicBezTo>
                      <a:pt x="13757" y="6092"/>
                      <a:pt x="13686" y="6342"/>
                      <a:pt x="13578" y="6611"/>
                    </a:cubicBezTo>
                    <a:cubicBezTo>
                      <a:pt x="13310" y="7362"/>
                      <a:pt x="12970" y="8078"/>
                      <a:pt x="12540" y="8758"/>
                    </a:cubicBezTo>
                    <a:cubicBezTo>
                      <a:pt x="11825" y="9886"/>
                      <a:pt x="10751" y="10745"/>
                      <a:pt x="9946" y="11800"/>
                    </a:cubicBezTo>
                    <a:cubicBezTo>
                      <a:pt x="9918" y="11828"/>
                      <a:pt x="9954" y="11866"/>
                      <a:pt x="9988" y="11866"/>
                    </a:cubicBezTo>
                    <a:cubicBezTo>
                      <a:pt x="9999" y="11866"/>
                      <a:pt x="10009" y="11862"/>
                      <a:pt x="10017" y="11854"/>
                    </a:cubicBezTo>
                    <a:cubicBezTo>
                      <a:pt x="12039" y="9904"/>
                      <a:pt x="13936" y="7613"/>
                      <a:pt x="14151" y="4678"/>
                    </a:cubicBezTo>
                    <a:cubicBezTo>
                      <a:pt x="14151" y="4630"/>
                      <a:pt x="14119" y="4607"/>
                      <a:pt x="14087" y="4607"/>
                    </a:cubicBezTo>
                    <a:cubicBezTo>
                      <a:pt x="14071" y="4607"/>
                      <a:pt x="14056" y="4613"/>
                      <a:pt x="14044" y="4625"/>
                    </a:cubicBezTo>
                    <a:cubicBezTo>
                      <a:pt x="13095" y="5752"/>
                      <a:pt x="11932" y="6629"/>
                      <a:pt x="11037" y="7774"/>
                    </a:cubicBezTo>
                    <a:cubicBezTo>
                      <a:pt x="10142" y="8937"/>
                      <a:pt x="9713" y="10405"/>
                      <a:pt x="9552" y="11818"/>
                    </a:cubicBezTo>
                    <a:cubicBezTo>
                      <a:pt x="9552" y="11854"/>
                      <a:pt x="9570" y="11872"/>
                      <a:pt x="9588" y="11872"/>
                    </a:cubicBezTo>
                    <a:cubicBezTo>
                      <a:pt x="9480" y="12158"/>
                      <a:pt x="9391" y="12445"/>
                      <a:pt x="9319" y="12749"/>
                    </a:cubicBezTo>
                    <a:cubicBezTo>
                      <a:pt x="9462" y="10977"/>
                      <a:pt x="9695" y="9206"/>
                      <a:pt x="9910" y="7434"/>
                    </a:cubicBezTo>
                    <a:cubicBezTo>
                      <a:pt x="10196" y="7112"/>
                      <a:pt x="10393" y="6718"/>
                      <a:pt x="10465" y="6289"/>
                    </a:cubicBezTo>
                    <a:cubicBezTo>
                      <a:pt x="10465" y="6249"/>
                      <a:pt x="10434" y="6228"/>
                      <a:pt x="10404" y="6228"/>
                    </a:cubicBezTo>
                    <a:cubicBezTo>
                      <a:pt x="10394" y="6228"/>
                      <a:pt x="10384" y="6231"/>
                      <a:pt x="10375" y="6235"/>
                    </a:cubicBezTo>
                    <a:cubicBezTo>
                      <a:pt x="10214" y="6307"/>
                      <a:pt x="10089" y="6432"/>
                      <a:pt x="9999" y="6593"/>
                    </a:cubicBezTo>
                    <a:cubicBezTo>
                      <a:pt x="10053" y="6146"/>
                      <a:pt x="10089" y="5698"/>
                      <a:pt x="10142" y="5233"/>
                    </a:cubicBezTo>
                    <a:cubicBezTo>
                      <a:pt x="10160" y="5215"/>
                      <a:pt x="10178" y="5197"/>
                      <a:pt x="10160" y="5179"/>
                    </a:cubicBezTo>
                    <a:cubicBezTo>
                      <a:pt x="10160" y="5143"/>
                      <a:pt x="10160" y="5126"/>
                      <a:pt x="10142" y="5108"/>
                    </a:cubicBezTo>
                    <a:cubicBezTo>
                      <a:pt x="10142" y="5072"/>
                      <a:pt x="10142" y="5018"/>
                      <a:pt x="10142" y="4982"/>
                    </a:cubicBezTo>
                    <a:cubicBezTo>
                      <a:pt x="10536" y="4839"/>
                      <a:pt x="10840" y="4517"/>
                      <a:pt x="10948" y="4106"/>
                    </a:cubicBezTo>
                    <a:lnTo>
                      <a:pt x="11019" y="4088"/>
                    </a:lnTo>
                    <a:cubicBezTo>
                      <a:pt x="11274" y="4284"/>
                      <a:pt x="11561" y="4351"/>
                      <a:pt x="11865" y="4351"/>
                    </a:cubicBezTo>
                    <a:cubicBezTo>
                      <a:pt x="12531" y="4351"/>
                      <a:pt x="13276" y="4027"/>
                      <a:pt x="13921" y="4027"/>
                    </a:cubicBezTo>
                    <a:cubicBezTo>
                      <a:pt x="13975" y="4027"/>
                      <a:pt x="14027" y="4029"/>
                      <a:pt x="14079" y="4034"/>
                    </a:cubicBezTo>
                    <a:cubicBezTo>
                      <a:pt x="14133" y="4034"/>
                      <a:pt x="14169" y="3980"/>
                      <a:pt x="14151" y="3945"/>
                    </a:cubicBezTo>
                    <a:cubicBezTo>
                      <a:pt x="14054" y="3393"/>
                      <a:pt x="13515" y="3224"/>
                      <a:pt x="13015" y="3224"/>
                    </a:cubicBezTo>
                    <a:cubicBezTo>
                      <a:pt x="12963" y="3224"/>
                      <a:pt x="12912" y="3225"/>
                      <a:pt x="12863" y="3229"/>
                    </a:cubicBezTo>
                    <a:cubicBezTo>
                      <a:pt x="13364" y="2853"/>
                      <a:pt x="13614" y="2298"/>
                      <a:pt x="13936" y="1761"/>
                    </a:cubicBezTo>
                    <a:cubicBezTo>
                      <a:pt x="13954" y="1708"/>
                      <a:pt x="13918" y="1636"/>
                      <a:pt x="13865" y="1636"/>
                    </a:cubicBezTo>
                    <a:cubicBezTo>
                      <a:pt x="13720" y="1626"/>
                      <a:pt x="13573" y="1618"/>
                      <a:pt x="13429" y="1618"/>
                    </a:cubicBezTo>
                    <a:cubicBezTo>
                      <a:pt x="13039" y="1618"/>
                      <a:pt x="12662" y="1679"/>
                      <a:pt x="12361" y="1940"/>
                    </a:cubicBezTo>
                    <a:cubicBezTo>
                      <a:pt x="12469" y="1582"/>
                      <a:pt x="12505" y="1207"/>
                      <a:pt x="12433" y="849"/>
                    </a:cubicBezTo>
                    <a:cubicBezTo>
                      <a:pt x="12420" y="836"/>
                      <a:pt x="12399" y="823"/>
                      <a:pt x="12381" y="823"/>
                    </a:cubicBezTo>
                    <a:cubicBezTo>
                      <a:pt x="12373" y="823"/>
                      <a:pt x="12367" y="826"/>
                      <a:pt x="12361" y="831"/>
                    </a:cubicBezTo>
                    <a:lnTo>
                      <a:pt x="12272" y="884"/>
                    </a:lnTo>
                    <a:cubicBezTo>
                      <a:pt x="12308" y="688"/>
                      <a:pt x="12415" y="652"/>
                      <a:pt x="12415" y="491"/>
                    </a:cubicBezTo>
                    <a:cubicBezTo>
                      <a:pt x="12415" y="473"/>
                      <a:pt x="12397" y="437"/>
                      <a:pt x="12361" y="419"/>
                    </a:cubicBezTo>
                    <a:cubicBezTo>
                      <a:pt x="12276" y="400"/>
                      <a:pt x="12194" y="390"/>
                      <a:pt x="12117" y="390"/>
                    </a:cubicBezTo>
                    <a:cubicBezTo>
                      <a:pt x="11626" y="390"/>
                      <a:pt x="11289" y="758"/>
                      <a:pt x="11073" y="1207"/>
                    </a:cubicBezTo>
                    <a:cubicBezTo>
                      <a:pt x="11019" y="813"/>
                      <a:pt x="10894" y="437"/>
                      <a:pt x="10858" y="61"/>
                    </a:cubicBezTo>
                    <a:cubicBezTo>
                      <a:pt x="10845" y="21"/>
                      <a:pt x="10821" y="1"/>
                      <a:pt x="10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2"/>
              <p:cNvSpPr/>
              <p:nvPr/>
            </p:nvSpPr>
            <p:spPr>
              <a:xfrm>
                <a:off x="6744475" y="3604275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8" y="5"/>
                    </a:cubicBezTo>
                    <a:lnTo>
                      <a:pt x="998" y="23"/>
                    </a:lnTo>
                    <a:cubicBezTo>
                      <a:pt x="604" y="434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4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29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32"/>
              <p:cNvSpPr/>
              <p:nvPr/>
            </p:nvSpPr>
            <p:spPr>
              <a:xfrm>
                <a:off x="6537875" y="3657325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49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7"/>
                      <a:pt x="887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32"/>
              <p:cNvSpPr/>
              <p:nvPr/>
            </p:nvSpPr>
            <p:spPr>
              <a:xfrm>
                <a:off x="6617750" y="3490300"/>
                <a:ext cx="232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3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69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5"/>
                      <a:pt x="859" y="1575"/>
                    </a:cubicBezTo>
                    <a:cubicBezTo>
                      <a:pt x="864" y="1581"/>
                      <a:pt x="873" y="1583"/>
                      <a:pt x="881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3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32"/>
              <p:cNvSpPr/>
              <p:nvPr/>
            </p:nvSpPr>
            <p:spPr>
              <a:xfrm>
                <a:off x="6438125" y="3136675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6" y="492"/>
                      <a:pt x="1172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5"/>
                      <a:pt x="1208" y="671"/>
                    </a:cubicBezTo>
                    <a:lnTo>
                      <a:pt x="1190" y="671"/>
                    </a:lnTo>
                    <a:cubicBezTo>
                      <a:pt x="868" y="384"/>
                      <a:pt x="456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2"/>
              <p:cNvSpPr/>
              <p:nvPr/>
            </p:nvSpPr>
            <p:spPr>
              <a:xfrm>
                <a:off x="6638775" y="29069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72" y="376"/>
                    </a:cubicBezTo>
                    <a:cubicBezTo>
                      <a:pt x="0" y="376"/>
                      <a:pt x="0" y="501"/>
                      <a:pt x="72" y="501"/>
                    </a:cubicBezTo>
                    <a:cubicBezTo>
                      <a:pt x="233" y="501"/>
                      <a:pt x="394" y="466"/>
                      <a:pt x="519" y="376"/>
                    </a:cubicBezTo>
                    <a:cubicBezTo>
                      <a:pt x="644" y="323"/>
                      <a:pt x="805" y="197"/>
                      <a:pt x="841" y="72"/>
                    </a:cubicBezTo>
                    <a:cubicBezTo>
                      <a:pt x="841" y="36"/>
                      <a:pt x="823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2"/>
              <p:cNvSpPr/>
              <p:nvPr/>
            </p:nvSpPr>
            <p:spPr>
              <a:xfrm>
                <a:off x="6461500" y="30625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0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7"/>
                      <a:pt x="703" y="163"/>
                      <a:pt x="667" y="163"/>
                    </a:cubicBezTo>
                    <a:cubicBezTo>
                      <a:pt x="607" y="163"/>
                      <a:pt x="547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32"/>
              <p:cNvSpPr/>
              <p:nvPr/>
            </p:nvSpPr>
            <p:spPr>
              <a:xfrm>
                <a:off x="6838000" y="31894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4"/>
                      <a:pt x="120" y="27"/>
                    </a:cubicBezTo>
                    <a:cubicBezTo>
                      <a:pt x="107" y="8"/>
                      <a:pt x="8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32"/>
              <p:cNvSpPr/>
              <p:nvPr/>
            </p:nvSpPr>
            <p:spPr>
              <a:xfrm>
                <a:off x="6493825" y="3071975"/>
                <a:ext cx="1342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6" y="1044"/>
                      <a:pt x="228" y="1006"/>
                      <a:pt x="215" y="968"/>
                    </a:cubicBezTo>
                    <a:cubicBezTo>
                      <a:pt x="143" y="718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6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6" y="1254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2"/>
              <p:cNvSpPr/>
              <p:nvPr/>
            </p:nvSpPr>
            <p:spPr>
              <a:xfrm>
                <a:off x="6615050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12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1" y="3"/>
                      <a:pt x="54" y="7"/>
                    </a:cubicBezTo>
                    <a:cubicBezTo>
                      <a:pt x="19" y="7"/>
                      <a:pt x="1" y="25"/>
                      <a:pt x="1" y="61"/>
                    </a:cubicBezTo>
                    <a:cubicBezTo>
                      <a:pt x="36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2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8" y="902"/>
                    </a:lnTo>
                    <a:cubicBezTo>
                      <a:pt x="538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2"/>
              <p:cNvSpPr/>
              <p:nvPr/>
            </p:nvSpPr>
            <p:spPr>
              <a:xfrm>
                <a:off x="6813250" y="3645750"/>
                <a:ext cx="548750" cy="129810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24" extrusionOk="0">
                    <a:moveTo>
                      <a:pt x="9878" y="4734"/>
                    </a:moveTo>
                    <a:cubicBezTo>
                      <a:pt x="9878" y="4824"/>
                      <a:pt x="9843" y="4913"/>
                      <a:pt x="9843" y="4985"/>
                    </a:cubicBezTo>
                    <a:lnTo>
                      <a:pt x="9843" y="5003"/>
                    </a:lnTo>
                    <a:cubicBezTo>
                      <a:pt x="9556" y="5486"/>
                      <a:pt x="9431" y="6148"/>
                      <a:pt x="8984" y="6488"/>
                    </a:cubicBezTo>
                    <a:cubicBezTo>
                      <a:pt x="9037" y="5808"/>
                      <a:pt x="9467" y="5271"/>
                      <a:pt x="9878" y="4734"/>
                    </a:cubicBezTo>
                    <a:close/>
                    <a:moveTo>
                      <a:pt x="10201" y="6166"/>
                    </a:moveTo>
                    <a:lnTo>
                      <a:pt x="10201" y="6166"/>
                    </a:lnTo>
                    <a:cubicBezTo>
                      <a:pt x="10523" y="6596"/>
                      <a:pt x="10719" y="7115"/>
                      <a:pt x="10773" y="7651"/>
                    </a:cubicBezTo>
                    <a:cubicBezTo>
                      <a:pt x="10362" y="7347"/>
                      <a:pt x="10344" y="6685"/>
                      <a:pt x="10201" y="6166"/>
                    </a:cubicBezTo>
                    <a:close/>
                    <a:moveTo>
                      <a:pt x="9699" y="9548"/>
                    </a:moveTo>
                    <a:cubicBezTo>
                      <a:pt x="9699" y="9656"/>
                      <a:pt x="9699" y="9763"/>
                      <a:pt x="9717" y="9852"/>
                    </a:cubicBezTo>
                    <a:cubicBezTo>
                      <a:pt x="9574" y="10192"/>
                      <a:pt x="9413" y="10532"/>
                      <a:pt x="9234" y="10837"/>
                    </a:cubicBezTo>
                    <a:cubicBezTo>
                      <a:pt x="9342" y="10389"/>
                      <a:pt x="9503" y="9960"/>
                      <a:pt x="9699" y="9548"/>
                    </a:cubicBezTo>
                    <a:close/>
                    <a:moveTo>
                      <a:pt x="11757" y="11302"/>
                    </a:moveTo>
                    <a:lnTo>
                      <a:pt x="11757" y="11302"/>
                    </a:lnTo>
                    <a:cubicBezTo>
                      <a:pt x="11972" y="11463"/>
                      <a:pt x="12169" y="11660"/>
                      <a:pt x="12312" y="11893"/>
                    </a:cubicBezTo>
                    <a:cubicBezTo>
                      <a:pt x="12079" y="11731"/>
                      <a:pt x="11901" y="11535"/>
                      <a:pt x="11757" y="11302"/>
                    </a:cubicBezTo>
                    <a:close/>
                    <a:moveTo>
                      <a:pt x="10523" y="14434"/>
                    </a:moveTo>
                    <a:lnTo>
                      <a:pt x="10523" y="14434"/>
                    </a:lnTo>
                    <a:cubicBezTo>
                      <a:pt x="10916" y="14595"/>
                      <a:pt x="11185" y="14953"/>
                      <a:pt x="11256" y="15364"/>
                    </a:cubicBezTo>
                    <a:cubicBezTo>
                      <a:pt x="10898" y="15167"/>
                      <a:pt x="10719" y="14792"/>
                      <a:pt x="10523" y="14434"/>
                    </a:cubicBezTo>
                    <a:close/>
                    <a:moveTo>
                      <a:pt x="12169" y="13431"/>
                    </a:moveTo>
                    <a:lnTo>
                      <a:pt x="12169" y="13431"/>
                    </a:lnTo>
                    <a:cubicBezTo>
                      <a:pt x="12276" y="13557"/>
                      <a:pt x="12384" y="13664"/>
                      <a:pt x="12509" y="13771"/>
                    </a:cubicBezTo>
                    <a:lnTo>
                      <a:pt x="12491" y="13771"/>
                    </a:lnTo>
                    <a:cubicBezTo>
                      <a:pt x="12813" y="14219"/>
                      <a:pt x="13171" y="14648"/>
                      <a:pt x="13547" y="15060"/>
                    </a:cubicBezTo>
                    <a:cubicBezTo>
                      <a:pt x="14084" y="15668"/>
                      <a:pt x="14800" y="16062"/>
                      <a:pt x="15336" y="16653"/>
                    </a:cubicBezTo>
                    <a:cubicBezTo>
                      <a:pt x="15346" y="16666"/>
                      <a:pt x="15356" y="16672"/>
                      <a:pt x="15366" y="16672"/>
                    </a:cubicBezTo>
                    <a:cubicBezTo>
                      <a:pt x="15394" y="16672"/>
                      <a:pt x="15417" y="16626"/>
                      <a:pt x="15390" y="16599"/>
                    </a:cubicBezTo>
                    <a:cubicBezTo>
                      <a:pt x="14943" y="16044"/>
                      <a:pt x="14298" y="15668"/>
                      <a:pt x="13815" y="15149"/>
                    </a:cubicBezTo>
                    <a:cubicBezTo>
                      <a:pt x="13511" y="14809"/>
                      <a:pt x="13225" y="14469"/>
                      <a:pt x="12956" y="14112"/>
                    </a:cubicBezTo>
                    <a:lnTo>
                      <a:pt x="12956" y="14112"/>
                    </a:lnTo>
                    <a:cubicBezTo>
                      <a:pt x="13243" y="14308"/>
                      <a:pt x="13565" y="14487"/>
                      <a:pt x="13869" y="14648"/>
                    </a:cubicBezTo>
                    <a:cubicBezTo>
                      <a:pt x="15140" y="15364"/>
                      <a:pt x="15873" y="16259"/>
                      <a:pt x="16714" y="17422"/>
                    </a:cubicBezTo>
                    <a:cubicBezTo>
                      <a:pt x="16954" y="17746"/>
                      <a:pt x="17371" y="18048"/>
                      <a:pt x="17065" y="18048"/>
                    </a:cubicBezTo>
                    <a:cubicBezTo>
                      <a:pt x="16983" y="18048"/>
                      <a:pt x="16848" y="18026"/>
                      <a:pt x="16643" y="17977"/>
                    </a:cubicBezTo>
                    <a:cubicBezTo>
                      <a:pt x="15855" y="17780"/>
                      <a:pt x="15140" y="17154"/>
                      <a:pt x="14567" y="16653"/>
                    </a:cubicBezTo>
                    <a:cubicBezTo>
                      <a:pt x="13654" y="15829"/>
                      <a:pt x="12903" y="14863"/>
                      <a:pt x="12312" y="13789"/>
                    </a:cubicBezTo>
                    <a:lnTo>
                      <a:pt x="12169" y="13431"/>
                    </a:lnTo>
                    <a:close/>
                    <a:moveTo>
                      <a:pt x="10702" y="17941"/>
                    </a:moveTo>
                    <a:cubicBezTo>
                      <a:pt x="10773" y="18460"/>
                      <a:pt x="10630" y="18961"/>
                      <a:pt x="10344" y="19373"/>
                    </a:cubicBezTo>
                    <a:cubicBezTo>
                      <a:pt x="10218" y="18854"/>
                      <a:pt x="10487" y="18406"/>
                      <a:pt x="10702" y="17941"/>
                    </a:cubicBezTo>
                    <a:close/>
                    <a:moveTo>
                      <a:pt x="8840" y="18907"/>
                    </a:moveTo>
                    <a:lnTo>
                      <a:pt x="8840" y="18907"/>
                    </a:lnTo>
                    <a:cubicBezTo>
                      <a:pt x="9019" y="19265"/>
                      <a:pt x="9180" y="19695"/>
                      <a:pt x="9073" y="20053"/>
                    </a:cubicBezTo>
                    <a:cubicBezTo>
                      <a:pt x="8912" y="19695"/>
                      <a:pt x="8823" y="19301"/>
                      <a:pt x="8840" y="18907"/>
                    </a:cubicBezTo>
                    <a:close/>
                    <a:moveTo>
                      <a:pt x="16124" y="19999"/>
                    </a:moveTo>
                    <a:cubicBezTo>
                      <a:pt x="16446" y="20106"/>
                      <a:pt x="16768" y="20267"/>
                      <a:pt x="17036" y="20482"/>
                    </a:cubicBezTo>
                    <a:cubicBezTo>
                      <a:pt x="16875" y="20446"/>
                      <a:pt x="16732" y="20393"/>
                      <a:pt x="16589" y="20321"/>
                    </a:cubicBezTo>
                    <a:cubicBezTo>
                      <a:pt x="16500" y="20232"/>
                      <a:pt x="16392" y="20160"/>
                      <a:pt x="16285" y="20124"/>
                    </a:cubicBezTo>
                    <a:cubicBezTo>
                      <a:pt x="16276" y="20115"/>
                      <a:pt x="16267" y="20111"/>
                      <a:pt x="16256" y="20111"/>
                    </a:cubicBezTo>
                    <a:cubicBezTo>
                      <a:pt x="16245" y="20111"/>
                      <a:pt x="16231" y="20115"/>
                      <a:pt x="16213" y="20124"/>
                    </a:cubicBezTo>
                    <a:cubicBezTo>
                      <a:pt x="16204" y="20115"/>
                      <a:pt x="16195" y="20111"/>
                      <a:pt x="16186" y="20111"/>
                    </a:cubicBezTo>
                    <a:cubicBezTo>
                      <a:pt x="16177" y="20111"/>
                      <a:pt x="16169" y="20115"/>
                      <a:pt x="16160" y="20124"/>
                    </a:cubicBezTo>
                    <a:cubicBezTo>
                      <a:pt x="16142" y="20088"/>
                      <a:pt x="16124" y="20053"/>
                      <a:pt x="16124" y="19999"/>
                    </a:cubicBezTo>
                    <a:close/>
                    <a:moveTo>
                      <a:pt x="15963" y="20160"/>
                    </a:moveTo>
                    <a:lnTo>
                      <a:pt x="15981" y="20196"/>
                    </a:lnTo>
                    <a:lnTo>
                      <a:pt x="15999" y="20196"/>
                    </a:lnTo>
                    <a:cubicBezTo>
                      <a:pt x="16016" y="20250"/>
                      <a:pt x="16034" y="20303"/>
                      <a:pt x="16052" y="20375"/>
                    </a:cubicBezTo>
                    <a:cubicBezTo>
                      <a:pt x="16088" y="20464"/>
                      <a:pt x="16106" y="20572"/>
                      <a:pt x="16124" y="20661"/>
                    </a:cubicBezTo>
                    <a:cubicBezTo>
                      <a:pt x="16124" y="20697"/>
                      <a:pt x="16106" y="20733"/>
                      <a:pt x="16088" y="20768"/>
                    </a:cubicBezTo>
                    <a:cubicBezTo>
                      <a:pt x="16052" y="20643"/>
                      <a:pt x="15999" y="20518"/>
                      <a:pt x="15981" y="20375"/>
                    </a:cubicBezTo>
                    <a:cubicBezTo>
                      <a:pt x="15999" y="20357"/>
                      <a:pt x="15981" y="20339"/>
                      <a:pt x="15981" y="20321"/>
                    </a:cubicBezTo>
                    <a:cubicBezTo>
                      <a:pt x="15981" y="20267"/>
                      <a:pt x="15963" y="20214"/>
                      <a:pt x="15963" y="20160"/>
                    </a:cubicBezTo>
                    <a:close/>
                    <a:moveTo>
                      <a:pt x="16374" y="20518"/>
                    </a:moveTo>
                    <a:cubicBezTo>
                      <a:pt x="16410" y="20572"/>
                      <a:pt x="16464" y="20625"/>
                      <a:pt x="16500" y="20679"/>
                    </a:cubicBezTo>
                    <a:cubicBezTo>
                      <a:pt x="16535" y="20768"/>
                      <a:pt x="16553" y="20876"/>
                      <a:pt x="16553" y="20983"/>
                    </a:cubicBezTo>
                    <a:cubicBezTo>
                      <a:pt x="16500" y="20912"/>
                      <a:pt x="16446" y="20840"/>
                      <a:pt x="16410" y="20768"/>
                    </a:cubicBezTo>
                    <a:cubicBezTo>
                      <a:pt x="16392" y="20679"/>
                      <a:pt x="16356" y="20607"/>
                      <a:pt x="16339" y="20536"/>
                    </a:cubicBezTo>
                    <a:cubicBezTo>
                      <a:pt x="16356" y="20536"/>
                      <a:pt x="16356" y="20536"/>
                      <a:pt x="16374" y="20518"/>
                    </a:cubicBezTo>
                    <a:close/>
                    <a:moveTo>
                      <a:pt x="12169" y="14022"/>
                    </a:moveTo>
                    <a:cubicBezTo>
                      <a:pt x="12187" y="14076"/>
                      <a:pt x="12205" y="14129"/>
                      <a:pt x="12223" y="14183"/>
                    </a:cubicBezTo>
                    <a:cubicBezTo>
                      <a:pt x="12276" y="15364"/>
                      <a:pt x="12473" y="16545"/>
                      <a:pt x="12384" y="17726"/>
                    </a:cubicBezTo>
                    <a:cubicBezTo>
                      <a:pt x="12384" y="17744"/>
                      <a:pt x="12397" y="17753"/>
                      <a:pt x="12411" y="17753"/>
                    </a:cubicBezTo>
                    <a:cubicBezTo>
                      <a:pt x="12424" y="17753"/>
                      <a:pt x="12437" y="17744"/>
                      <a:pt x="12437" y="17726"/>
                    </a:cubicBezTo>
                    <a:cubicBezTo>
                      <a:pt x="12545" y="16706"/>
                      <a:pt x="12527" y="15686"/>
                      <a:pt x="12402" y="14666"/>
                    </a:cubicBezTo>
                    <a:lnTo>
                      <a:pt x="12402" y="14666"/>
                    </a:lnTo>
                    <a:cubicBezTo>
                      <a:pt x="12509" y="14970"/>
                      <a:pt x="12616" y="15275"/>
                      <a:pt x="12706" y="15579"/>
                    </a:cubicBezTo>
                    <a:cubicBezTo>
                      <a:pt x="12688" y="15597"/>
                      <a:pt x="12688" y="15615"/>
                      <a:pt x="12706" y="15633"/>
                    </a:cubicBezTo>
                    <a:cubicBezTo>
                      <a:pt x="12956" y="16814"/>
                      <a:pt x="13064" y="17923"/>
                      <a:pt x="12795" y="19104"/>
                    </a:cubicBezTo>
                    <a:cubicBezTo>
                      <a:pt x="12652" y="19766"/>
                      <a:pt x="12420" y="20393"/>
                      <a:pt x="12241" y="21019"/>
                    </a:cubicBezTo>
                    <a:cubicBezTo>
                      <a:pt x="12187" y="20178"/>
                      <a:pt x="11990" y="19301"/>
                      <a:pt x="11990" y="18478"/>
                    </a:cubicBezTo>
                    <a:cubicBezTo>
                      <a:pt x="12008" y="16993"/>
                      <a:pt x="12097" y="15507"/>
                      <a:pt x="12169" y="14022"/>
                    </a:cubicBezTo>
                    <a:close/>
                    <a:moveTo>
                      <a:pt x="17323" y="20590"/>
                    </a:moveTo>
                    <a:cubicBezTo>
                      <a:pt x="17484" y="20661"/>
                      <a:pt x="17681" y="20697"/>
                      <a:pt x="17860" y="20733"/>
                    </a:cubicBezTo>
                    <a:cubicBezTo>
                      <a:pt x="18021" y="20786"/>
                      <a:pt x="18164" y="20840"/>
                      <a:pt x="18307" y="20912"/>
                    </a:cubicBezTo>
                    <a:cubicBezTo>
                      <a:pt x="18486" y="20983"/>
                      <a:pt x="18647" y="21091"/>
                      <a:pt x="18790" y="21216"/>
                    </a:cubicBezTo>
                    <a:cubicBezTo>
                      <a:pt x="19059" y="21395"/>
                      <a:pt x="18951" y="21806"/>
                      <a:pt x="18629" y="21806"/>
                    </a:cubicBezTo>
                    <a:cubicBezTo>
                      <a:pt x="18603" y="21810"/>
                      <a:pt x="18577" y="21811"/>
                      <a:pt x="18551" y="21811"/>
                    </a:cubicBezTo>
                    <a:cubicBezTo>
                      <a:pt x="18162" y="21811"/>
                      <a:pt x="17752" y="21452"/>
                      <a:pt x="17484" y="21234"/>
                    </a:cubicBezTo>
                    <a:cubicBezTo>
                      <a:pt x="17466" y="21216"/>
                      <a:pt x="17430" y="21180"/>
                      <a:pt x="17412" y="21162"/>
                    </a:cubicBezTo>
                    <a:cubicBezTo>
                      <a:pt x="17305" y="20983"/>
                      <a:pt x="17162" y="20840"/>
                      <a:pt x="16983" y="20733"/>
                    </a:cubicBezTo>
                    <a:lnTo>
                      <a:pt x="16911" y="20661"/>
                    </a:lnTo>
                    <a:cubicBezTo>
                      <a:pt x="16893" y="20625"/>
                      <a:pt x="16875" y="20607"/>
                      <a:pt x="16858" y="20590"/>
                    </a:cubicBezTo>
                    <a:lnTo>
                      <a:pt x="16858" y="20590"/>
                    </a:lnTo>
                    <a:cubicBezTo>
                      <a:pt x="16949" y="20616"/>
                      <a:pt x="17050" y="20632"/>
                      <a:pt x="17154" y="20632"/>
                    </a:cubicBezTo>
                    <a:cubicBezTo>
                      <a:pt x="17192" y="20632"/>
                      <a:pt x="17231" y="20630"/>
                      <a:pt x="17269" y="20625"/>
                    </a:cubicBezTo>
                    <a:cubicBezTo>
                      <a:pt x="17287" y="20625"/>
                      <a:pt x="17323" y="20607"/>
                      <a:pt x="17323" y="20590"/>
                    </a:cubicBezTo>
                    <a:close/>
                    <a:moveTo>
                      <a:pt x="9270" y="14469"/>
                    </a:moveTo>
                    <a:lnTo>
                      <a:pt x="9270" y="14469"/>
                    </a:lnTo>
                    <a:cubicBezTo>
                      <a:pt x="9234" y="14756"/>
                      <a:pt x="9180" y="15024"/>
                      <a:pt x="9145" y="15310"/>
                    </a:cubicBezTo>
                    <a:cubicBezTo>
                      <a:pt x="8930" y="15901"/>
                      <a:pt x="8662" y="16474"/>
                      <a:pt x="8357" y="17011"/>
                    </a:cubicBezTo>
                    <a:cubicBezTo>
                      <a:pt x="7695" y="18156"/>
                      <a:pt x="6765" y="19158"/>
                      <a:pt x="6174" y="20375"/>
                    </a:cubicBezTo>
                    <a:cubicBezTo>
                      <a:pt x="6162" y="20410"/>
                      <a:pt x="6189" y="20437"/>
                      <a:pt x="6218" y="20437"/>
                    </a:cubicBezTo>
                    <a:cubicBezTo>
                      <a:pt x="6234" y="20437"/>
                      <a:pt x="6251" y="20429"/>
                      <a:pt x="6264" y="20411"/>
                    </a:cubicBezTo>
                    <a:cubicBezTo>
                      <a:pt x="6961" y="19283"/>
                      <a:pt x="7731" y="18209"/>
                      <a:pt x="8447" y="17082"/>
                    </a:cubicBezTo>
                    <a:cubicBezTo>
                      <a:pt x="8679" y="16706"/>
                      <a:pt x="8876" y="16313"/>
                      <a:pt x="9037" y="15901"/>
                    </a:cubicBezTo>
                    <a:lnTo>
                      <a:pt x="9037" y="15901"/>
                    </a:lnTo>
                    <a:cubicBezTo>
                      <a:pt x="8984" y="16277"/>
                      <a:pt x="8912" y="16635"/>
                      <a:pt x="8840" y="17011"/>
                    </a:cubicBezTo>
                    <a:cubicBezTo>
                      <a:pt x="8089" y="19122"/>
                      <a:pt x="6639" y="21073"/>
                      <a:pt x="4510" y="21842"/>
                    </a:cubicBezTo>
                    <a:cubicBezTo>
                      <a:pt x="4510" y="21842"/>
                      <a:pt x="5190" y="20321"/>
                      <a:pt x="5279" y="20142"/>
                    </a:cubicBezTo>
                    <a:cubicBezTo>
                      <a:pt x="5727" y="19391"/>
                      <a:pt x="6210" y="18675"/>
                      <a:pt x="6711" y="17977"/>
                    </a:cubicBezTo>
                    <a:cubicBezTo>
                      <a:pt x="7570" y="16796"/>
                      <a:pt x="8375" y="15615"/>
                      <a:pt x="9270" y="14469"/>
                    </a:cubicBezTo>
                    <a:close/>
                    <a:moveTo>
                      <a:pt x="13618" y="20804"/>
                    </a:moveTo>
                    <a:lnTo>
                      <a:pt x="13618" y="20858"/>
                    </a:lnTo>
                    <a:cubicBezTo>
                      <a:pt x="13493" y="21234"/>
                      <a:pt x="13350" y="21592"/>
                      <a:pt x="13171" y="21932"/>
                    </a:cubicBezTo>
                    <a:cubicBezTo>
                      <a:pt x="13171" y="21538"/>
                      <a:pt x="13422" y="21180"/>
                      <a:pt x="13618" y="20804"/>
                    </a:cubicBezTo>
                    <a:close/>
                    <a:moveTo>
                      <a:pt x="8214" y="21162"/>
                    </a:moveTo>
                    <a:lnTo>
                      <a:pt x="8214" y="21162"/>
                    </a:lnTo>
                    <a:cubicBezTo>
                      <a:pt x="8339" y="21431"/>
                      <a:pt x="8429" y="21717"/>
                      <a:pt x="8465" y="22021"/>
                    </a:cubicBezTo>
                    <a:cubicBezTo>
                      <a:pt x="8304" y="21753"/>
                      <a:pt x="8232" y="21466"/>
                      <a:pt x="8214" y="21162"/>
                    </a:cubicBezTo>
                    <a:close/>
                    <a:moveTo>
                      <a:pt x="15837" y="20840"/>
                    </a:moveTo>
                    <a:lnTo>
                      <a:pt x="15891" y="21198"/>
                    </a:lnTo>
                    <a:cubicBezTo>
                      <a:pt x="15891" y="21238"/>
                      <a:pt x="15921" y="21258"/>
                      <a:pt x="15952" y="21258"/>
                    </a:cubicBezTo>
                    <a:cubicBezTo>
                      <a:pt x="15962" y="21258"/>
                      <a:pt x="15972" y="21256"/>
                      <a:pt x="15981" y="21252"/>
                    </a:cubicBezTo>
                    <a:lnTo>
                      <a:pt x="15981" y="21252"/>
                    </a:lnTo>
                    <a:cubicBezTo>
                      <a:pt x="15945" y="21466"/>
                      <a:pt x="15927" y="21699"/>
                      <a:pt x="15909" y="21914"/>
                    </a:cubicBezTo>
                    <a:cubicBezTo>
                      <a:pt x="15730" y="22093"/>
                      <a:pt x="15605" y="22307"/>
                      <a:pt x="15533" y="22540"/>
                    </a:cubicBezTo>
                    <a:cubicBezTo>
                      <a:pt x="15408" y="21985"/>
                      <a:pt x="15641" y="21395"/>
                      <a:pt x="15837" y="20840"/>
                    </a:cubicBezTo>
                    <a:close/>
                    <a:moveTo>
                      <a:pt x="16696" y="20822"/>
                    </a:moveTo>
                    <a:lnTo>
                      <a:pt x="16696" y="20822"/>
                    </a:lnTo>
                    <a:cubicBezTo>
                      <a:pt x="16768" y="20876"/>
                      <a:pt x="16840" y="20930"/>
                      <a:pt x="16911" y="20983"/>
                    </a:cubicBezTo>
                    <a:cubicBezTo>
                      <a:pt x="17054" y="21144"/>
                      <a:pt x="17233" y="21270"/>
                      <a:pt x="17394" y="21395"/>
                    </a:cubicBezTo>
                    <a:cubicBezTo>
                      <a:pt x="17466" y="21520"/>
                      <a:pt x="17502" y="21627"/>
                      <a:pt x="17538" y="21699"/>
                    </a:cubicBezTo>
                    <a:cubicBezTo>
                      <a:pt x="17734" y="22039"/>
                      <a:pt x="17860" y="22415"/>
                      <a:pt x="17913" y="22809"/>
                    </a:cubicBezTo>
                    <a:lnTo>
                      <a:pt x="17913" y="22826"/>
                    </a:lnTo>
                    <a:cubicBezTo>
                      <a:pt x="17502" y="22594"/>
                      <a:pt x="17144" y="22290"/>
                      <a:pt x="16875" y="21932"/>
                    </a:cubicBezTo>
                    <a:cubicBezTo>
                      <a:pt x="16804" y="21806"/>
                      <a:pt x="16732" y="21699"/>
                      <a:pt x="16679" y="21574"/>
                    </a:cubicBezTo>
                    <a:cubicBezTo>
                      <a:pt x="16643" y="21431"/>
                      <a:pt x="16589" y="21305"/>
                      <a:pt x="16535" y="21180"/>
                    </a:cubicBezTo>
                    <a:lnTo>
                      <a:pt x="16535" y="21180"/>
                    </a:lnTo>
                    <a:lnTo>
                      <a:pt x="16571" y="21198"/>
                    </a:lnTo>
                    <a:cubicBezTo>
                      <a:pt x="16583" y="21216"/>
                      <a:pt x="16601" y="21224"/>
                      <a:pt x="16620" y="21224"/>
                    </a:cubicBezTo>
                    <a:cubicBezTo>
                      <a:pt x="16657" y="21224"/>
                      <a:pt x="16696" y="21192"/>
                      <a:pt x="16696" y="21144"/>
                    </a:cubicBezTo>
                    <a:cubicBezTo>
                      <a:pt x="16714" y="21037"/>
                      <a:pt x="16714" y="20930"/>
                      <a:pt x="16696" y="20822"/>
                    </a:cubicBezTo>
                    <a:close/>
                    <a:moveTo>
                      <a:pt x="16321" y="21144"/>
                    </a:moveTo>
                    <a:cubicBezTo>
                      <a:pt x="16374" y="21359"/>
                      <a:pt x="16464" y="21538"/>
                      <a:pt x="16571" y="21717"/>
                    </a:cubicBezTo>
                    <a:cubicBezTo>
                      <a:pt x="16625" y="22129"/>
                      <a:pt x="16571" y="22540"/>
                      <a:pt x="16374" y="22898"/>
                    </a:cubicBezTo>
                    <a:cubicBezTo>
                      <a:pt x="16310" y="23026"/>
                      <a:pt x="16201" y="23161"/>
                      <a:pt x="16128" y="23161"/>
                    </a:cubicBezTo>
                    <a:cubicBezTo>
                      <a:pt x="16078" y="23161"/>
                      <a:pt x="16045" y="23100"/>
                      <a:pt x="16052" y="22934"/>
                    </a:cubicBezTo>
                    <a:cubicBezTo>
                      <a:pt x="16052" y="22665"/>
                      <a:pt x="16070" y="22415"/>
                      <a:pt x="16088" y="22146"/>
                    </a:cubicBezTo>
                    <a:cubicBezTo>
                      <a:pt x="16106" y="21842"/>
                      <a:pt x="16142" y="21520"/>
                      <a:pt x="16177" y="21216"/>
                    </a:cubicBezTo>
                    <a:lnTo>
                      <a:pt x="16195" y="21234"/>
                    </a:lnTo>
                    <a:cubicBezTo>
                      <a:pt x="16210" y="21244"/>
                      <a:pt x="16227" y="21248"/>
                      <a:pt x="16243" y="21248"/>
                    </a:cubicBezTo>
                    <a:cubicBezTo>
                      <a:pt x="16283" y="21248"/>
                      <a:pt x="16321" y="21219"/>
                      <a:pt x="16321" y="21180"/>
                    </a:cubicBezTo>
                    <a:lnTo>
                      <a:pt x="16321" y="21144"/>
                    </a:lnTo>
                    <a:close/>
                    <a:moveTo>
                      <a:pt x="7534" y="22665"/>
                    </a:moveTo>
                    <a:lnTo>
                      <a:pt x="7534" y="22683"/>
                    </a:lnTo>
                    <a:lnTo>
                      <a:pt x="7516" y="22683"/>
                    </a:lnTo>
                    <a:lnTo>
                      <a:pt x="7498" y="22701"/>
                    </a:lnTo>
                    <a:cubicBezTo>
                      <a:pt x="7463" y="22719"/>
                      <a:pt x="7463" y="22755"/>
                      <a:pt x="7480" y="22791"/>
                    </a:cubicBezTo>
                    <a:cubicBezTo>
                      <a:pt x="7301" y="23041"/>
                      <a:pt x="7051" y="23238"/>
                      <a:pt x="6765" y="23381"/>
                    </a:cubicBezTo>
                    <a:cubicBezTo>
                      <a:pt x="6961" y="23095"/>
                      <a:pt x="7230" y="22844"/>
                      <a:pt x="7534" y="22665"/>
                    </a:cubicBezTo>
                    <a:close/>
                    <a:moveTo>
                      <a:pt x="7176" y="24383"/>
                    </a:moveTo>
                    <a:cubicBezTo>
                      <a:pt x="7212" y="24509"/>
                      <a:pt x="7266" y="24652"/>
                      <a:pt x="7301" y="24777"/>
                    </a:cubicBezTo>
                    <a:lnTo>
                      <a:pt x="7301" y="24795"/>
                    </a:lnTo>
                    <a:lnTo>
                      <a:pt x="7230" y="24795"/>
                    </a:lnTo>
                    <a:cubicBezTo>
                      <a:pt x="7194" y="24688"/>
                      <a:pt x="7158" y="24598"/>
                      <a:pt x="7140" y="24491"/>
                    </a:cubicBezTo>
                    <a:lnTo>
                      <a:pt x="7176" y="24383"/>
                    </a:lnTo>
                    <a:close/>
                    <a:moveTo>
                      <a:pt x="6120" y="24938"/>
                    </a:moveTo>
                    <a:cubicBezTo>
                      <a:pt x="6103" y="24974"/>
                      <a:pt x="6067" y="25028"/>
                      <a:pt x="6049" y="25063"/>
                    </a:cubicBezTo>
                    <a:cubicBezTo>
                      <a:pt x="6031" y="25099"/>
                      <a:pt x="6049" y="25135"/>
                      <a:pt x="6085" y="25153"/>
                    </a:cubicBezTo>
                    <a:cubicBezTo>
                      <a:pt x="5601" y="25242"/>
                      <a:pt x="5118" y="25403"/>
                      <a:pt x="4635" y="25546"/>
                    </a:cubicBezTo>
                    <a:cubicBezTo>
                      <a:pt x="5065" y="25224"/>
                      <a:pt x="5584" y="25010"/>
                      <a:pt x="6120" y="24938"/>
                    </a:cubicBezTo>
                    <a:close/>
                    <a:moveTo>
                      <a:pt x="11722" y="24813"/>
                    </a:moveTo>
                    <a:lnTo>
                      <a:pt x="11722" y="24866"/>
                    </a:lnTo>
                    <a:cubicBezTo>
                      <a:pt x="11686" y="25189"/>
                      <a:pt x="11561" y="25511"/>
                      <a:pt x="11382" y="25779"/>
                    </a:cubicBezTo>
                    <a:cubicBezTo>
                      <a:pt x="11399" y="25600"/>
                      <a:pt x="11453" y="25421"/>
                      <a:pt x="11525" y="25260"/>
                    </a:cubicBezTo>
                    <a:cubicBezTo>
                      <a:pt x="11578" y="25099"/>
                      <a:pt x="11650" y="24956"/>
                      <a:pt x="11722" y="24813"/>
                    </a:cubicBezTo>
                    <a:close/>
                    <a:moveTo>
                      <a:pt x="7445" y="24938"/>
                    </a:moveTo>
                    <a:lnTo>
                      <a:pt x="7445" y="24938"/>
                    </a:lnTo>
                    <a:cubicBezTo>
                      <a:pt x="8107" y="25099"/>
                      <a:pt x="8644" y="25564"/>
                      <a:pt x="8858" y="26209"/>
                    </a:cubicBezTo>
                    <a:cubicBezTo>
                      <a:pt x="8928" y="26417"/>
                      <a:pt x="8911" y="26496"/>
                      <a:pt x="8775" y="26496"/>
                    </a:cubicBezTo>
                    <a:cubicBezTo>
                      <a:pt x="8736" y="26496"/>
                      <a:pt x="8686" y="26489"/>
                      <a:pt x="8626" y="26477"/>
                    </a:cubicBezTo>
                    <a:cubicBezTo>
                      <a:pt x="8429" y="26423"/>
                      <a:pt x="8268" y="26334"/>
                      <a:pt x="8125" y="26209"/>
                    </a:cubicBezTo>
                    <a:cubicBezTo>
                      <a:pt x="8017" y="26119"/>
                      <a:pt x="7910" y="26012"/>
                      <a:pt x="7820" y="25904"/>
                    </a:cubicBezTo>
                    <a:cubicBezTo>
                      <a:pt x="7749" y="25725"/>
                      <a:pt x="7659" y="25564"/>
                      <a:pt x="7552" y="25403"/>
                    </a:cubicBezTo>
                    <a:cubicBezTo>
                      <a:pt x="7516" y="25242"/>
                      <a:pt x="7498" y="25099"/>
                      <a:pt x="7445" y="24938"/>
                    </a:cubicBezTo>
                    <a:close/>
                    <a:moveTo>
                      <a:pt x="6604" y="24956"/>
                    </a:moveTo>
                    <a:lnTo>
                      <a:pt x="6711" y="24992"/>
                    </a:lnTo>
                    <a:cubicBezTo>
                      <a:pt x="6675" y="25045"/>
                      <a:pt x="6639" y="25117"/>
                      <a:pt x="6621" y="25189"/>
                    </a:cubicBezTo>
                    <a:cubicBezTo>
                      <a:pt x="6317" y="25457"/>
                      <a:pt x="6067" y="25797"/>
                      <a:pt x="5906" y="26173"/>
                    </a:cubicBezTo>
                    <a:cubicBezTo>
                      <a:pt x="5530" y="26620"/>
                      <a:pt x="5065" y="26996"/>
                      <a:pt x="4456" y="27014"/>
                    </a:cubicBezTo>
                    <a:cubicBezTo>
                      <a:pt x="4725" y="26584"/>
                      <a:pt x="5065" y="26191"/>
                      <a:pt x="5440" y="25851"/>
                    </a:cubicBezTo>
                    <a:cubicBezTo>
                      <a:pt x="5673" y="25654"/>
                      <a:pt x="5906" y="25493"/>
                      <a:pt x="6138" y="25314"/>
                    </a:cubicBezTo>
                    <a:lnTo>
                      <a:pt x="6460" y="25189"/>
                    </a:lnTo>
                    <a:cubicBezTo>
                      <a:pt x="6496" y="25171"/>
                      <a:pt x="6496" y="25081"/>
                      <a:pt x="6460" y="25081"/>
                    </a:cubicBezTo>
                    <a:cubicBezTo>
                      <a:pt x="6514" y="25045"/>
                      <a:pt x="6568" y="25010"/>
                      <a:pt x="6604" y="24956"/>
                    </a:cubicBezTo>
                    <a:close/>
                    <a:moveTo>
                      <a:pt x="13261" y="26334"/>
                    </a:moveTo>
                    <a:lnTo>
                      <a:pt x="13261" y="26334"/>
                    </a:lnTo>
                    <a:cubicBezTo>
                      <a:pt x="13368" y="26549"/>
                      <a:pt x="13422" y="26781"/>
                      <a:pt x="13404" y="27014"/>
                    </a:cubicBezTo>
                    <a:cubicBezTo>
                      <a:pt x="13296" y="26799"/>
                      <a:pt x="13243" y="26567"/>
                      <a:pt x="13261" y="26334"/>
                    </a:cubicBezTo>
                    <a:close/>
                    <a:moveTo>
                      <a:pt x="10004" y="8779"/>
                    </a:moveTo>
                    <a:lnTo>
                      <a:pt x="10004" y="8779"/>
                    </a:lnTo>
                    <a:cubicBezTo>
                      <a:pt x="10451" y="10568"/>
                      <a:pt x="11435" y="12304"/>
                      <a:pt x="12097" y="13933"/>
                    </a:cubicBezTo>
                    <a:cubicBezTo>
                      <a:pt x="12079" y="13933"/>
                      <a:pt x="12062" y="13950"/>
                      <a:pt x="12062" y="13968"/>
                    </a:cubicBezTo>
                    <a:cubicBezTo>
                      <a:pt x="11811" y="15006"/>
                      <a:pt x="11829" y="16080"/>
                      <a:pt x="11829" y="17154"/>
                    </a:cubicBezTo>
                    <a:cubicBezTo>
                      <a:pt x="11811" y="18335"/>
                      <a:pt x="11739" y="19534"/>
                      <a:pt x="11954" y="20697"/>
                    </a:cubicBezTo>
                    <a:cubicBezTo>
                      <a:pt x="11918" y="20983"/>
                      <a:pt x="11972" y="21252"/>
                      <a:pt x="12097" y="21502"/>
                    </a:cubicBezTo>
                    <a:cubicBezTo>
                      <a:pt x="12062" y="21699"/>
                      <a:pt x="12026" y="21896"/>
                      <a:pt x="11990" y="22093"/>
                    </a:cubicBezTo>
                    <a:cubicBezTo>
                      <a:pt x="11979" y="22147"/>
                      <a:pt x="12034" y="22188"/>
                      <a:pt x="12083" y="22188"/>
                    </a:cubicBezTo>
                    <a:cubicBezTo>
                      <a:pt x="12115" y="22188"/>
                      <a:pt x="12144" y="22171"/>
                      <a:pt x="12151" y="22129"/>
                    </a:cubicBezTo>
                    <a:cubicBezTo>
                      <a:pt x="12187" y="21985"/>
                      <a:pt x="12205" y="21842"/>
                      <a:pt x="12223" y="21699"/>
                    </a:cubicBezTo>
                    <a:cubicBezTo>
                      <a:pt x="12276" y="21413"/>
                      <a:pt x="12348" y="21126"/>
                      <a:pt x="12437" y="20858"/>
                    </a:cubicBezTo>
                    <a:cubicBezTo>
                      <a:pt x="12634" y="20142"/>
                      <a:pt x="12885" y="19462"/>
                      <a:pt x="13046" y="18746"/>
                    </a:cubicBezTo>
                    <a:cubicBezTo>
                      <a:pt x="13153" y="18102"/>
                      <a:pt x="13153" y="17458"/>
                      <a:pt x="13046" y="16814"/>
                    </a:cubicBezTo>
                    <a:lnTo>
                      <a:pt x="13046" y="16814"/>
                    </a:lnTo>
                    <a:cubicBezTo>
                      <a:pt x="13350" y="18013"/>
                      <a:pt x="13529" y="19230"/>
                      <a:pt x="13601" y="20446"/>
                    </a:cubicBezTo>
                    <a:cubicBezTo>
                      <a:pt x="13440" y="20715"/>
                      <a:pt x="13296" y="21001"/>
                      <a:pt x="13189" y="21305"/>
                    </a:cubicBezTo>
                    <a:cubicBezTo>
                      <a:pt x="13046" y="21574"/>
                      <a:pt x="12992" y="21896"/>
                      <a:pt x="13046" y="22218"/>
                    </a:cubicBezTo>
                    <a:cubicBezTo>
                      <a:pt x="13065" y="22256"/>
                      <a:pt x="13100" y="22274"/>
                      <a:pt x="13133" y="22274"/>
                    </a:cubicBezTo>
                    <a:cubicBezTo>
                      <a:pt x="13162" y="22274"/>
                      <a:pt x="13190" y="22261"/>
                      <a:pt x="13207" y="22236"/>
                    </a:cubicBezTo>
                    <a:cubicBezTo>
                      <a:pt x="13404" y="21967"/>
                      <a:pt x="13547" y="21681"/>
                      <a:pt x="13636" y="21377"/>
                    </a:cubicBezTo>
                    <a:lnTo>
                      <a:pt x="13636" y="21377"/>
                    </a:lnTo>
                    <a:cubicBezTo>
                      <a:pt x="13636" y="21789"/>
                      <a:pt x="13636" y="22200"/>
                      <a:pt x="13618" y="22612"/>
                    </a:cubicBezTo>
                    <a:cubicBezTo>
                      <a:pt x="13529" y="24169"/>
                      <a:pt x="13171" y="25708"/>
                      <a:pt x="12545" y="27139"/>
                    </a:cubicBezTo>
                    <a:cubicBezTo>
                      <a:pt x="12509" y="27014"/>
                      <a:pt x="12491" y="26907"/>
                      <a:pt x="12455" y="26781"/>
                    </a:cubicBezTo>
                    <a:cubicBezTo>
                      <a:pt x="12455" y="26765"/>
                      <a:pt x="12437" y="26756"/>
                      <a:pt x="12417" y="26756"/>
                    </a:cubicBezTo>
                    <a:cubicBezTo>
                      <a:pt x="12393" y="26756"/>
                      <a:pt x="12366" y="26770"/>
                      <a:pt x="12366" y="26799"/>
                    </a:cubicBezTo>
                    <a:cubicBezTo>
                      <a:pt x="12384" y="26978"/>
                      <a:pt x="12420" y="27157"/>
                      <a:pt x="12437" y="27336"/>
                    </a:cubicBezTo>
                    <a:cubicBezTo>
                      <a:pt x="12402" y="27408"/>
                      <a:pt x="12384" y="27479"/>
                      <a:pt x="12348" y="27551"/>
                    </a:cubicBezTo>
                    <a:cubicBezTo>
                      <a:pt x="12205" y="26495"/>
                      <a:pt x="12062" y="25439"/>
                      <a:pt x="11918" y="24383"/>
                    </a:cubicBezTo>
                    <a:cubicBezTo>
                      <a:pt x="11596" y="22093"/>
                      <a:pt x="11238" y="19802"/>
                      <a:pt x="10881" y="17512"/>
                    </a:cubicBezTo>
                    <a:cubicBezTo>
                      <a:pt x="10898" y="17494"/>
                      <a:pt x="10881" y="17476"/>
                      <a:pt x="10881" y="17476"/>
                    </a:cubicBezTo>
                    <a:cubicBezTo>
                      <a:pt x="10755" y="16599"/>
                      <a:pt x="10612" y="15704"/>
                      <a:pt x="10505" y="14827"/>
                    </a:cubicBezTo>
                    <a:lnTo>
                      <a:pt x="10505" y="14827"/>
                    </a:lnTo>
                    <a:cubicBezTo>
                      <a:pt x="10684" y="15167"/>
                      <a:pt x="10970" y="15436"/>
                      <a:pt x="11310" y="15597"/>
                    </a:cubicBezTo>
                    <a:cubicBezTo>
                      <a:pt x="11364" y="15597"/>
                      <a:pt x="11417" y="15561"/>
                      <a:pt x="11417" y="15507"/>
                    </a:cubicBezTo>
                    <a:cubicBezTo>
                      <a:pt x="11399" y="14935"/>
                      <a:pt x="10988" y="14434"/>
                      <a:pt x="10433" y="14290"/>
                    </a:cubicBezTo>
                    <a:cubicBezTo>
                      <a:pt x="10344" y="13575"/>
                      <a:pt x="10254" y="12859"/>
                      <a:pt x="10183" y="12125"/>
                    </a:cubicBezTo>
                    <a:cubicBezTo>
                      <a:pt x="10057" y="11016"/>
                      <a:pt x="10004" y="9888"/>
                      <a:pt x="10004" y="8779"/>
                    </a:cubicBezTo>
                    <a:close/>
                    <a:moveTo>
                      <a:pt x="13994" y="22504"/>
                    </a:moveTo>
                    <a:cubicBezTo>
                      <a:pt x="14477" y="24186"/>
                      <a:pt x="14674" y="25922"/>
                      <a:pt x="14370" y="27676"/>
                    </a:cubicBezTo>
                    <a:cubicBezTo>
                      <a:pt x="14370" y="27676"/>
                      <a:pt x="14120" y="26871"/>
                      <a:pt x="14102" y="26853"/>
                    </a:cubicBezTo>
                    <a:cubicBezTo>
                      <a:pt x="13941" y="26280"/>
                      <a:pt x="13869" y="25690"/>
                      <a:pt x="13869" y="25081"/>
                    </a:cubicBezTo>
                    <a:cubicBezTo>
                      <a:pt x="13851" y="24330"/>
                      <a:pt x="13887" y="23578"/>
                      <a:pt x="13958" y="22844"/>
                    </a:cubicBezTo>
                    <a:lnTo>
                      <a:pt x="13958" y="22826"/>
                    </a:lnTo>
                    <a:cubicBezTo>
                      <a:pt x="14084" y="23632"/>
                      <a:pt x="14155" y="24419"/>
                      <a:pt x="14155" y="25224"/>
                    </a:cubicBezTo>
                    <a:cubicBezTo>
                      <a:pt x="14155" y="25260"/>
                      <a:pt x="14182" y="25278"/>
                      <a:pt x="14209" y="25278"/>
                    </a:cubicBezTo>
                    <a:cubicBezTo>
                      <a:pt x="14236" y="25278"/>
                      <a:pt x="14263" y="25260"/>
                      <a:pt x="14263" y="25224"/>
                    </a:cubicBezTo>
                    <a:cubicBezTo>
                      <a:pt x="14281" y="24330"/>
                      <a:pt x="14191" y="23435"/>
                      <a:pt x="13994" y="22558"/>
                    </a:cubicBezTo>
                    <a:cubicBezTo>
                      <a:pt x="13994" y="22558"/>
                      <a:pt x="13994" y="22540"/>
                      <a:pt x="13994" y="22540"/>
                    </a:cubicBezTo>
                    <a:lnTo>
                      <a:pt x="13994" y="22504"/>
                    </a:lnTo>
                    <a:close/>
                    <a:moveTo>
                      <a:pt x="7158" y="25206"/>
                    </a:moveTo>
                    <a:cubicBezTo>
                      <a:pt x="7230" y="25278"/>
                      <a:pt x="7301" y="25350"/>
                      <a:pt x="7355" y="25421"/>
                    </a:cubicBezTo>
                    <a:lnTo>
                      <a:pt x="7355" y="25439"/>
                    </a:lnTo>
                    <a:cubicBezTo>
                      <a:pt x="7427" y="25708"/>
                      <a:pt x="7570" y="25958"/>
                      <a:pt x="7785" y="26155"/>
                    </a:cubicBezTo>
                    <a:cubicBezTo>
                      <a:pt x="7946" y="26549"/>
                      <a:pt x="8053" y="26942"/>
                      <a:pt x="8107" y="27354"/>
                    </a:cubicBezTo>
                    <a:cubicBezTo>
                      <a:pt x="8122" y="27478"/>
                      <a:pt x="8138" y="27964"/>
                      <a:pt x="7897" y="27964"/>
                    </a:cubicBezTo>
                    <a:cubicBezTo>
                      <a:pt x="7860" y="27964"/>
                      <a:pt x="7817" y="27953"/>
                      <a:pt x="7767" y="27927"/>
                    </a:cubicBezTo>
                    <a:cubicBezTo>
                      <a:pt x="7409" y="27748"/>
                      <a:pt x="7158" y="27425"/>
                      <a:pt x="7033" y="27050"/>
                    </a:cubicBezTo>
                    <a:cubicBezTo>
                      <a:pt x="6979" y="26889"/>
                      <a:pt x="6944" y="26710"/>
                      <a:pt x="6926" y="26549"/>
                    </a:cubicBezTo>
                    <a:cubicBezTo>
                      <a:pt x="6979" y="26280"/>
                      <a:pt x="6997" y="25994"/>
                      <a:pt x="6997" y="25725"/>
                    </a:cubicBezTo>
                    <a:cubicBezTo>
                      <a:pt x="7015" y="25672"/>
                      <a:pt x="7033" y="25636"/>
                      <a:pt x="7051" y="25582"/>
                    </a:cubicBezTo>
                    <a:cubicBezTo>
                      <a:pt x="7069" y="25725"/>
                      <a:pt x="7123" y="25851"/>
                      <a:pt x="7176" y="25976"/>
                    </a:cubicBezTo>
                    <a:cubicBezTo>
                      <a:pt x="7190" y="25997"/>
                      <a:pt x="7213" y="26007"/>
                      <a:pt x="7235" y="26007"/>
                    </a:cubicBezTo>
                    <a:cubicBezTo>
                      <a:pt x="7269" y="26007"/>
                      <a:pt x="7301" y="25984"/>
                      <a:pt x="7301" y="25940"/>
                    </a:cubicBezTo>
                    <a:cubicBezTo>
                      <a:pt x="7266" y="25690"/>
                      <a:pt x="7230" y="25439"/>
                      <a:pt x="7158" y="25206"/>
                    </a:cubicBezTo>
                    <a:close/>
                    <a:moveTo>
                      <a:pt x="6532" y="25546"/>
                    </a:moveTo>
                    <a:cubicBezTo>
                      <a:pt x="6532" y="25582"/>
                      <a:pt x="6514" y="25618"/>
                      <a:pt x="6514" y="25636"/>
                    </a:cubicBezTo>
                    <a:cubicBezTo>
                      <a:pt x="6514" y="25697"/>
                      <a:pt x="6563" y="25741"/>
                      <a:pt x="6617" y="25741"/>
                    </a:cubicBezTo>
                    <a:cubicBezTo>
                      <a:pt x="6643" y="25741"/>
                      <a:pt x="6670" y="25731"/>
                      <a:pt x="6693" y="25708"/>
                    </a:cubicBezTo>
                    <a:lnTo>
                      <a:pt x="6747" y="25654"/>
                    </a:lnTo>
                    <a:lnTo>
                      <a:pt x="6747" y="25654"/>
                    </a:lnTo>
                    <a:cubicBezTo>
                      <a:pt x="6729" y="25725"/>
                      <a:pt x="6729" y="25779"/>
                      <a:pt x="6747" y="25851"/>
                    </a:cubicBezTo>
                    <a:cubicBezTo>
                      <a:pt x="6747" y="25869"/>
                      <a:pt x="6747" y="25904"/>
                      <a:pt x="6765" y="25922"/>
                    </a:cubicBezTo>
                    <a:cubicBezTo>
                      <a:pt x="6747" y="26137"/>
                      <a:pt x="6747" y="26370"/>
                      <a:pt x="6765" y="26602"/>
                    </a:cubicBezTo>
                    <a:cubicBezTo>
                      <a:pt x="6639" y="27121"/>
                      <a:pt x="6389" y="27587"/>
                      <a:pt x="6031" y="27998"/>
                    </a:cubicBezTo>
                    <a:cubicBezTo>
                      <a:pt x="6023" y="28006"/>
                      <a:pt x="6015" y="28010"/>
                      <a:pt x="6007" y="28010"/>
                    </a:cubicBezTo>
                    <a:cubicBezTo>
                      <a:pt x="5896" y="28010"/>
                      <a:pt x="5792" y="27294"/>
                      <a:pt x="5797" y="27294"/>
                    </a:cubicBezTo>
                    <a:lnTo>
                      <a:pt x="5797" y="27294"/>
                    </a:lnTo>
                    <a:cubicBezTo>
                      <a:pt x="5797" y="27294"/>
                      <a:pt x="5797" y="27296"/>
                      <a:pt x="5798" y="27300"/>
                    </a:cubicBezTo>
                    <a:cubicBezTo>
                      <a:pt x="5798" y="26942"/>
                      <a:pt x="5888" y="26584"/>
                      <a:pt x="6049" y="26280"/>
                    </a:cubicBezTo>
                    <a:cubicBezTo>
                      <a:pt x="6156" y="26012"/>
                      <a:pt x="6335" y="25761"/>
                      <a:pt x="6532" y="25546"/>
                    </a:cubicBezTo>
                    <a:close/>
                    <a:moveTo>
                      <a:pt x="13601" y="29895"/>
                    </a:moveTo>
                    <a:lnTo>
                      <a:pt x="13601" y="29895"/>
                    </a:lnTo>
                    <a:cubicBezTo>
                      <a:pt x="13869" y="29967"/>
                      <a:pt x="14120" y="30146"/>
                      <a:pt x="14298" y="30360"/>
                    </a:cubicBezTo>
                    <a:cubicBezTo>
                      <a:pt x="14012" y="30289"/>
                      <a:pt x="13833" y="30056"/>
                      <a:pt x="13601" y="29895"/>
                    </a:cubicBezTo>
                    <a:close/>
                    <a:moveTo>
                      <a:pt x="12473" y="31219"/>
                    </a:moveTo>
                    <a:cubicBezTo>
                      <a:pt x="12491" y="31362"/>
                      <a:pt x="12491" y="31506"/>
                      <a:pt x="12509" y="31631"/>
                    </a:cubicBezTo>
                    <a:lnTo>
                      <a:pt x="12491" y="31649"/>
                    </a:lnTo>
                    <a:cubicBezTo>
                      <a:pt x="12437" y="31810"/>
                      <a:pt x="12366" y="31953"/>
                      <a:pt x="12241" y="32096"/>
                    </a:cubicBezTo>
                    <a:cubicBezTo>
                      <a:pt x="12241" y="31792"/>
                      <a:pt x="12312" y="31488"/>
                      <a:pt x="12473" y="31219"/>
                    </a:cubicBezTo>
                    <a:close/>
                    <a:moveTo>
                      <a:pt x="14503" y="32600"/>
                    </a:moveTo>
                    <a:lnTo>
                      <a:pt x="14503" y="32600"/>
                    </a:lnTo>
                    <a:cubicBezTo>
                      <a:pt x="14587" y="32828"/>
                      <a:pt x="14620" y="33088"/>
                      <a:pt x="14603" y="33331"/>
                    </a:cubicBezTo>
                    <a:cubicBezTo>
                      <a:pt x="14486" y="33098"/>
                      <a:pt x="14463" y="32849"/>
                      <a:pt x="14503" y="32600"/>
                    </a:cubicBezTo>
                    <a:close/>
                    <a:moveTo>
                      <a:pt x="12938" y="33635"/>
                    </a:moveTo>
                    <a:cubicBezTo>
                      <a:pt x="13082" y="33957"/>
                      <a:pt x="13189" y="34279"/>
                      <a:pt x="13261" y="34619"/>
                    </a:cubicBezTo>
                    <a:cubicBezTo>
                      <a:pt x="13100" y="34315"/>
                      <a:pt x="12992" y="33993"/>
                      <a:pt x="12938" y="33635"/>
                    </a:cubicBezTo>
                    <a:close/>
                    <a:moveTo>
                      <a:pt x="4904" y="35067"/>
                    </a:moveTo>
                    <a:cubicBezTo>
                      <a:pt x="5047" y="35085"/>
                      <a:pt x="5208" y="35102"/>
                      <a:pt x="5351" y="35138"/>
                    </a:cubicBezTo>
                    <a:cubicBezTo>
                      <a:pt x="5244" y="35210"/>
                      <a:pt x="5154" y="35281"/>
                      <a:pt x="5047" y="35353"/>
                    </a:cubicBezTo>
                    <a:lnTo>
                      <a:pt x="4939" y="35353"/>
                    </a:lnTo>
                    <a:cubicBezTo>
                      <a:pt x="4814" y="35335"/>
                      <a:pt x="4689" y="35281"/>
                      <a:pt x="4581" y="35210"/>
                    </a:cubicBezTo>
                    <a:cubicBezTo>
                      <a:pt x="4564" y="35192"/>
                      <a:pt x="4617" y="35174"/>
                      <a:pt x="4653" y="35138"/>
                    </a:cubicBezTo>
                    <a:cubicBezTo>
                      <a:pt x="4725" y="35102"/>
                      <a:pt x="4814" y="35067"/>
                      <a:pt x="4904" y="35067"/>
                    </a:cubicBezTo>
                    <a:close/>
                    <a:moveTo>
                      <a:pt x="6514" y="34709"/>
                    </a:moveTo>
                    <a:lnTo>
                      <a:pt x="6514" y="34709"/>
                    </a:lnTo>
                    <a:cubicBezTo>
                      <a:pt x="6550" y="35013"/>
                      <a:pt x="6443" y="35335"/>
                      <a:pt x="6246" y="35568"/>
                    </a:cubicBezTo>
                    <a:cubicBezTo>
                      <a:pt x="6156" y="35246"/>
                      <a:pt x="6353" y="34977"/>
                      <a:pt x="6514" y="34709"/>
                    </a:cubicBezTo>
                    <a:close/>
                    <a:moveTo>
                      <a:pt x="8751" y="35174"/>
                    </a:moveTo>
                    <a:cubicBezTo>
                      <a:pt x="8733" y="35192"/>
                      <a:pt x="8751" y="35228"/>
                      <a:pt x="8787" y="35228"/>
                    </a:cubicBezTo>
                    <a:cubicBezTo>
                      <a:pt x="8769" y="35264"/>
                      <a:pt x="8751" y="35281"/>
                      <a:pt x="8733" y="35299"/>
                    </a:cubicBezTo>
                    <a:cubicBezTo>
                      <a:pt x="8697" y="35353"/>
                      <a:pt x="8644" y="35425"/>
                      <a:pt x="8590" y="35478"/>
                    </a:cubicBezTo>
                    <a:cubicBezTo>
                      <a:pt x="8536" y="35532"/>
                      <a:pt x="8465" y="35604"/>
                      <a:pt x="8411" y="35657"/>
                    </a:cubicBezTo>
                    <a:cubicBezTo>
                      <a:pt x="8447" y="35532"/>
                      <a:pt x="8500" y="35407"/>
                      <a:pt x="8608" y="35299"/>
                    </a:cubicBezTo>
                    <a:cubicBezTo>
                      <a:pt x="8644" y="35246"/>
                      <a:pt x="8697" y="35210"/>
                      <a:pt x="8751" y="35174"/>
                    </a:cubicBezTo>
                    <a:close/>
                    <a:moveTo>
                      <a:pt x="913" y="34333"/>
                    </a:moveTo>
                    <a:cubicBezTo>
                      <a:pt x="1897" y="34387"/>
                      <a:pt x="2631" y="35174"/>
                      <a:pt x="3150" y="35979"/>
                    </a:cubicBezTo>
                    <a:lnTo>
                      <a:pt x="3060" y="35961"/>
                    </a:lnTo>
                    <a:cubicBezTo>
                      <a:pt x="2667" y="35621"/>
                      <a:pt x="2183" y="35442"/>
                      <a:pt x="1665" y="35407"/>
                    </a:cubicBezTo>
                    <a:cubicBezTo>
                      <a:pt x="1360" y="35085"/>
                      <a:pt x="1092" y="34727"/>
                      <a:pt x="895" y="34333"/>
                    </a:cubicBezTo>
                    <a:close/>
                    <a:moveTo>
                      <a:pt x="1754" y="35621"/>
                    </a:moveTo>
                    <a:cubicBezTo>
                      <a:pt x="2148" y="35693"/>
                      <a:pt x="2523" y="35836"/>
                      <a:pt x="2863" y="36051"/>
                    </a:cubicBezTo>
                    <a:cubicBezTo>
                      <a:pt x="2863" y="36069"/>
                      <a:pt x="2863" y="36087"/>
                      <a:pt x="2863" y="36105"/>
                    </a:cubicBezTo>
                    <a:cubicBezTo>
                      <a:pt x="2595" y="36158"/>
                      <a:pt x="2309" y="36248"/>
                      <a:pt x="2040" y="36373"/>
                    </a:cubicBezTo>
                    <a:cubicBezTo>
                      <a:pt x="1909" y="36387"/>
                      <a:pt x="1773" y="36395"/>
                      <a:pt x="1637" y="36395"/>
                    </a:cubicBezTo>
                    <a:cubicBezTo>
                      <a:pt x="1067" y="36395"/>
                      <a:pt x="493" y="36258"/>
                      <a:pt x="233" y="35854"/>
                    </a:cubicBezTo>
                    <a:cubicBezTo>
                      <a:pt x="115" y="35678"/>
                      <a:pt x="1133" y="35634"/>
                      <a:pt x="1570" y="35634"/>
                    </a:cubicBezTo>
                    <a:cubicBezTo>
                      <a:pt x="1664" y="35634"/>
                      <a:pt x="1732" y="35636"/>
                      <a:pt x="1754" y="35639"/>
                    </a:cubicBezTo>
                    <a:lnTo>
                      <a:pt x="1754" y="35621"/>
                    </a:lnTo>
                    <a:close/>
                    <a:moveTo>
                      <a:pt x="15963" y="35621"/>
                    </a:moveTo>
                    <a:lnTo>
                      <a:pt x="15963" y="35621"/>
                    </a:lnTo>
                    <a:cubicBezTo>
                      <a:pt x="15981" y="35908"/>
                      <a:pt x="15927" y="36176"/>
                      <a:pt x="15820" y="36445"/>
                    </a:cubicBezTo>
                    <a:cubicBezTo>
                      <a:pt x="15820" y="36301"/>
                      <a:pt x="15820" y="36158"/>
                      <a:pt x="15837" y="35997"/>
                    </a:cubicBezTo>
                    <a:cubicBezTo>
                      <a:pt x="15873" y="35872"/>
                      <a:pt x="15909" y="35747"/>
                      <a:pt x="15963" y="35621"/>
                    </a:cubicBezTo>
                    <a:close/>
                    <a:moveTo>
                      <a:pt x="3481" y="36429"/>
                    </a:moveTo>
                    <a:cubicBezTo>
                      <a:pt x="3491" y="36434"/>
                      <a:pt x="3494" y="36445"/>
                      <a:pt x="3508" y="36445"/>
                    </a:cubicBezTo>
                    <a:lnTo>
                      <a:pt x="3508" y="36498"/>
                    </a:lnTo>
                    <a:cubicBezTo>
                      <a:pt x="3382" y="36516"/>
                      <a:pt x="3239" y="36552"/>
                      <a:pt x="3114" y="36588"/>
                    </a:cubicBezTo>
                    <a:cubicBezTo>
                      <a:pt x="3219" y="36518"/>
                      <a:pt x="3342" y="36465"/>
                      <a:pt x="3481" y="36429"/>
                    </a:cubicBezTo>
                    <a:close/>
                    <a:moveTo>
                      <a:pt x="12724" y="36087"/>
                    </a:moveTo>
                    <a:cubicBezTo>
                      <a:pt x="12724" y="36445"/>
                      <a:pt x="12581" y="36785"/>
                      <a:pt x="12366" y="37053"/>
                    </a:cubicBezTo>
                    <a:cubicBezTo>
                      <a:pt x="12384" y="36856"/>
                      <a:pt x="12437" y="36641"/>
                      <a:pt x="12527" y="36445"/>
                    </a:cubicBezTo>
                    <a:cubicBezTo>
                      <a:pt x="12581" y="36319"/>
                      <a:pt x="12652" y="36194"/>
                      <a:pt x="12724" y="36087"/>
                    </a:cubicBezTo>
                    <a:close/>
                    <a:moveTo>
                      <a:pt x="10344" y="31327"/>
                    </a:moveTo>
                    <a:lnTo>
                      <a:pt x="10344" y="31327"/>
                    </a:lnTo>
                    <a:cubicBezTo>
                      <a:pt x="10272" y="31953"/>
                      <a:pt x="10326" y="32597"/>
                      <a:pt x="10505" y="33223"/>
                    </a:cubicBezTo>
                    <a:cubicBezTo>
                      <a:pt x="10845" y="34512"/>
                      <a:pt x="10863" y="35693"/>
                      <a:pt x="10952" y="37017"/>
                    </a:cubicBezTo>
                    <a:cubicBezTo>
                      <a:pt x="10952" y="37196"/>
                      <a:pt x="11006" y="37357"/>
                      <a:pt x="11077" y="37500"/>
                    </a:cubicBezTo>
                    <a:cubicBezTo>
                      <a:pt x="10898" y="37214"/>
                      <a:pt x="10666" y="36946"/>
                      <a:pt x="10397" y="36713"/>
                    </a:cubicBezTo>
                    <a:cubicBezTo>
                      <a:pt x="9324" y="35604"/>
                      <a:pt x="9449" y="34047"/>
                      <a:pt x="9825" y="32669"/>
                    </a:cubicBezTo>
                    <a:cubicBezTo>
                      <a:pt x="9843" y="32651"/>
                      <a:pt x="9825" y="32615"/>
                      <a:pt x="9807" y="32615"/>
                    </a:cubicBezTo>
                    <a:cubicBezTo>
                      <a:pt x="9860" y="32490"/>
                      <a:pt x="9896" y="32347"/>
                      <a:pt x="9950" y="32221"/>
                    </a:cubicBezTo>
                    <a:lnTo>
                      <a:pt x="9950" y="32221"/>
                    </a:lnTo>
                    <a:cubicBezTo>
                      <a:pt x="9717" y="33492"/>
                      <a:pt x="9843" y="34816"/>
                      <a:pt x="10344" y="36015"/>
                    </a:cubicBezTo>
                    <a:cubicBezTo>
                      <a:pt x="10349" y="36026"/>
                      <a:pt x="10357" y="36030"/>
                      <a:pt x="10366" y="36030"/>
                    </a:cubicBezTo>
                    <a:cubicBezTo>
                      <a:pt x="10388" y="36030"/>
                      <a:pt x="10415" y="36005"/>
                      <a:pt x="10415" y="35979"/>
                    </a:cubicBezTo>
                    <a:cubicBezTo>
                      <a:pt x="10218" y="35246"/>
                      <a:pt x="10075" y="34476"/>
                      <a:pt x="10004" y="33707"/>
                    </a:cubicBezTo>
                    <a:cubicBezTo>
                      <a:pt x="9968" y="33080"/>
                      <a:pt x="10075" y="32472"/>
                      <a:pt x="10111" y="31846"/>
                    </a:cubicBezTo>
                    <a:cubicBezTo>
                      <a:pt x="10183" y="31667"/>
                      <a:pt x="10254" y="31488"/>
                      <a:pt x="10344" y="31327"/>
                    </a:cubicBezTo>
                    <a:close/>
                    <a:moveTo>
                      <a:pt x="2685" y="36355"/>
                    </a:moveTo>
                    <a:cubicBezTo>
                      <a:pt x="2685" y="36381"/>
                      <a:pt x="2704" y="36398"/>
                      <a:pt x="2735" y="36398"/>
                    </a:cubicBezTo>
                    <a:cubicBezTo>
                      <a:pt x="2747" y="36398"/>
                      <a:pt x="2760" y="36396"/>
                      <a:pt x="2774" y="36391"/>
                    </a:cubicBezTo>
                    <a:lnTo>
                      <a:pt x="3078" y="36373"/>
                    </a:lnTo>
                    <a:lnTo>
                      <a:pt x="3078" y="36373"/>
                    </a:lnTo>
                    <a:cubicBezTo>
                      <a:pt x="2899" y="36463"/>
                      <a:pt x="2774" y="36588"/>
                      <a:pt x="2685" y="36749"/>
                    </a:cubicBezTo>
                    <a:cubicBezTo>
                      <a:pt x="2649" y="36803"/>
                      <a:pt x="2685" y="36874"/>
                      <a:pt x="2738" y="36892"/>
                    </a:cubicBezTo>
                    <a:cubicBezTo>
                      <a:pt x="2685" y="36946"/>
                      <a:pt x="2631" y="36999"/>
                      <a:pt x="2577" y="37053"/>
                    </a:cubicBezTo>
                    <a:lnTo>
                      <a:pt x="2452" y="37143"/>
                    </a:lnTo>
                    <a:cubicBezTo>
                      <a:pt x="2219" y="37304"/>
                      <a:pt x="1969" y="37447"/>
                      <a:pt x="1718" y="37572"/>
                    </a:cubicBezTo>
                    <a:cubicBezTo>
                      <a:pt x="1474" y="37701"/>
                      <a:pt x="1206" y="37762"/>
                      <a:pt x="943" y="37762"/>
                    </a:cubicBezTo>
                    <a:cubicBezTo>
                      <a:pt x="879" y="37762"/>
                      <a:pt x="815" y="37758"/>
                      <a:pt x="752" y="37751"/>
                    </a:cubicBezTo>
                    <a:cubicBezTo>
                      <a:pt x="287" y="37626"/>
                      <a:pt x="591" y="37250"/>
                      <a:pt x="806" y="37107"/>
                    </a:cubicBezTo>
                    <a:cubicBezTo>
                      <a:pt x="1360" y="36695"/>
                      <a:pt x="2040" y="36552"/>
                      <a:pt x="2685" y="36355"/>
                    </a:cubicBezTo>
                    <a:close/>
                    <a:moveTo>
                      <a:pt x="3812" y="36445"/>
                    </a:moveTo>
                    <a:cubicBezTo>
                      <a:pt x="4134" y="36803"/>
                      <a:pt x="4295" y="37268"/>
                      <a:pt x="4277" y="37751"/>
                    </a:cubicBezTo>
                    <a:cubicBezTo>
                      <a:pt x="4277" y="38001"/>
                      <a:pt x="4259" y="38252"/>
                      <a:pt x="4206" y="38503"/>
                    </a:cubicBezTo>
                    <a:cubicBezTo>
                      <a:pt x="4206" y="38574"/>
                      <a:pt x="4188" y="38664"/>
                      <a:pt x="4152" y="38735"/>
                    </a:cubicBezTo>
                    <a:cubicBezTo>
                      <a:pt x="4152" y="38771"/>
                      <a:pt x="4170" y="38807"/>
                      <a:pt x="4170" y="38860"/>
                    </a:cubicBezTo>
                    <a:cubicBezTo>
                      <a:pt x="4170" y="38860"/>
                      <a:pt x="4170" y="38843"/>
                      <a:pt x="4152" y="38843"/>
                    </a:cubicBezTo>
                    <a:cubicBezTo>
                      <a:pt x="4116" y="38753"/>
                      <a:pt x="4062" y="38646"/>
                      <a:pt x="4009" y="38574"/>
                    </a:cubicBezTo>
                    <a:cubicBezTo>
                      <a:pt x="3955" y="38485"/>
                      <a:pt x="3884" y="38413"/>
                      <a:pt x="3794" y="38341"/>
                    </a:cubicBezTo>
                    <a:cubicBezTo>
                      <a:pt x="3830" y="37715"/>
                      <a:pt x="3776" y="37071"/>
                      <a:pt x="3758" y="36445"/>
                    </a:cubicBezTo>
                    <a:close/>
                    <a:moveTo>
                      <a:pt x="3114" y="36838"/>
                    </a:moveTo>
                    <a:cubicBezTo>
                      <a:pt x="2971" y="37232"/>
                      <a:pt x="2810" y="37608"/>
                      <a:pt x="2613" y="37984"/>
                    </a:cubicBezTo>
                    <a:cubicBezTo>
                      <a:pt x="2488" y="38216"/>
                      <a:pt x="2345" y="38431"/>
                      <a:pt x="2148" y="38610"/>
                    </a:cubicBezTo>
                    <a:cubicBezTo>
                      <a:pt x="2104" y="38654"/>
                      <a:pt x="1618" y="38925"/>
                      <a:pt x="1461" y="38925"/>
                    </a:cubicBezTo>
                    <a:cubicBezTo>
                      <a:pt x="1426" y="38925"/>
                      <a:pt x="1407" y="38911"/>
                      <a:pt x="1414" y="38878"/>
                    </a:cubicBezTo>
                    <a:cubicBezTo>
                      <a:pt x="1647" y="37876"/>
                      <a:pt x="2398" y="37393"/>
                      <a:pt x="3114" y="36838"/>
                    </a:cubicBezTo>
                    <a:close/>
                    <a:moveTo>
                      <a:pt x="12916" y="38394"/>
                    </a:moveTo>
                    <a:cubicBezTo>
                      <a:pt x="12934" y="38435"/>
                      <a:pt x="12956" y="38474"/>
                      <a:pt x="12956" y="38503"/>
                    </a:cubicBezTo>
                    <a:cubicBezTo>
                      <a:pt x="13028" y="38699"/>
                      <a:pt x="13082" y="38896"/>
                      <a:pt x="13117" y="39093"/>
                    </a:cubicBezTo>
                    <a:cubicBezTo>
                      <a:pt x="12974" y="39039"/>
                      <a:pt x="12921" y="38896"/>
                      <a:pt x="12903" y="38717"/>
                    </a:cubicBezTo>
                    <a:cubicBezTo>
                      <a:pt x="12903" y="38620"/>
                      <a:pt x="12903" y="38507"/>
                      <a:pt x="12916" y="38394"/>
                    </a:cubicBezTo>
                    <a:close/>
                    <a:moveTo>
                      <a:pt x="3651" y="36641"/>
                    </a:moveTo>
                    <a:cubicBezTo>
                      <a:pt x="3669" y="37483"/>
                      <a:pt x="3722" y="38306"/>
                      <a:pt x="3597" y="39147"/>
                    </a:cubicBezTo>
                    <a:cubicBezTo>
                      <a:pt x="3597" y="39147"/>
                      <a:pt x="3404" y="39830"/>
                      <a:pt x="3289" y="39830"/>
                    </a:cubicBezTo>
                    <a:cubicBezTo>
                      <a:pt x="3277" y="39830"/>
                      <a:pt x="3267" y="39823"/>
                      <a:pt x="3257" y="39809"/>
                    </a:cubicBezTo>
                    <a:cubicBezTo>
                      <a:pt x="3060" y="39540"/>
                      <a:pt x="2935" y="39272"/>
                      <a:pt x="2828" y="38968"/>
                    </a:cubicBezTo>
                    <a:cubicBezTo>
                      <a:pt x="2667" y="38431"/>
                      <a:pt x="2863" y="37948"/>
                      <a:pt x="3114" y="37483"/>
                    </a:cubicBezTo>
                    <a:cubicBezTo>
                      <a:pt x="3123" y="37491"/>
                      <a:pt x="3141" y="37496"/>
                      <a:pt x="3159" y="37496"/>
                    </a:cubicBezTo>
                    <a:cubicBezTo>
                      <a:pt x="3177" y="37496"/>
                      <a:pt x="3195" y="37491"/>
                      <a:pt x="3203" y="37483"/>
                    </a:cubicBezTo>
                    <a:cubicBezTo>
                      <a:pt x="3400" y="37250"/>
                      <a:pt x="3544" y="36981"/>
                      <a:pt x="3615" y="36677"/>
                    </a:cubicBezTo>
                    <a:lnTo>
                      <a:pt x="3651" y="36659"/>
                    </a:lnTo>
                    <a:lnTo>
                      <a:pt x="3651" y="36641"/>
                    </a:lnTo>
                    <a:close/>
                    <a:moveTo>
                      <a:pt x="8017" y="38682"/>
                    </a:moveTo>
                    <a:lnTo>
                      <a:pt x="8017" y="38682"/>
                    </a:lnTo>
                    <a:cubicBezTo>
                      <a:pt x="7749" y="39093"/>
                      <a:pt x="7588" y="39576"/>
                      <a:pt x="7570" y="40077"/>
                    </a:cubicBezTo>
                    <a:lnTo>
                      <a:pt x="7516" y="40077"/>
                    </a:lnTo>
                    <a:cubicBezTo>
                      <a:pt x="7463" y="40167"/>
                      <a:pt x="7409" y="40238"/>
                      <a:pt x="7355" y="40310"/>
                    </a:cubicBezTo>
                    <a:cubicBezTo>
                      <a:pt x="7355" y="40310"/>
                      <a:pt x="7024" y="40654"/>
                      <a:pt x="6931" y="40654"/>
                    </a:cubicBezTo>
                    <a:cubicBezTo>
                      <a:pt x="6914" y="40654"/>
                      <a:pt x="6905" y="40642"/>
                      <a:pt x="6908" y="40614"/>
                    </a:cubicBezTo>
                    <a:cubicBezTo>
                      <a:pt x="6926" y="40256"/>
                      <a:pt x="7033" y="39898"/>
                      <a:pt x="7212" y="39594"/>
                    </a:cubicBezTo>
                    <a:cubicBezTo>
                      <a:pt x="7391" y="39218"/>
                      <a:pt x="7677" y="38914"/>
                      <a:pt x="8017" y="38682"/>
                    </a:cubicBezTo>
                    <a:close/>
                    <a:moveTo>
                      <a:pt x="8751" y="38109"/>
                    </a:moveTo>
                    <a:lnTo>
                      <a:pt x="8805" y="38234"/>
                    </a:lnTo>
                    <a:cubicBezTo>
                      <a:pt x="8787" y="38252"/>
                      <a:pt x="8805" y="38288"/>
                      <a:pt x="8823" y="38288"/>
                    </a:cubicBezTo>
                    <a:cubicBezTo>
                      <a:pt x="8322" y="39039"/>
                      <a:pt x="9002" y="39934"/>
                      <a:pt x="9234" y="40722"/>
                    </a:cubicBezTo>
                    <a:cubicBezTo>
                      <a:pt x="9216" y="40722"/>
                      <a:pt x="9216" y="40722"/>
                      <a:pt x="9216" y="40739"/>
                    </a:cubicBezTo>
                    <a:cubicBezTo>
                      <a:pt x="9198" y="40797"/>
                      <a:pt x="9169" y="40822"/>
                      <a:pt x="9132" y="40822"/>
                    </a:cubicBezTo>
                    <a:cubicBezTo>
                      <a:pt x="8916" y="40822"/>
                      <a:pt x="8444" y="39977"/>
                      <a:pt x="8429" y="39916"/>
                    </a:cubicBezTo>
                    <a:cubicBezTo>
                      <a:pt x="8322" y="39594"/>
                      <a:pt x="8322" y="39254"/>
                      <a:pt x="8429" y="38932"/>
                    </a:cubicBezTo>
                    <a:cubicBezTo>
                      <a:pt x="8465" y="38932"/>
                      <a:pt x="8500" y="38914"/>
                      <a:pt x="8518" y="38860"/>
                    </a:cubicBezTo>
                    <a:cubicBezTo>
                      <a:pt x="8608" y="38664"/>
                      <a:pt x="8662" y="38467"/>
                      <a:pt x="8715" y="38252"/>
                    </a:cubicBezTo>
                    <a:lnTo>
                      <a:pt x="8733" y="38252"/>
                    </a:lnTo>
                    <a:cubicBezTo>
                      <a:pt x="8751" y="38234"/>
                      <a:pt x="8751" y="38216"/>
                      <a:pt x="8733" y="38198"/>
                    </a:cubicBezTo>
                    <a:lnTo>
                      <a:pt x="8751" y="38109"/>
                    </a:lnTo>
                    <a:close/>
                    <a:moveTo>
                      <a:pt x="9002" y="38324"/>
                    </a:moveTo>
                    <a:cubicBezTo>
                      <a:pt x="9789" y="38610"/>
                      <a:pt x="9932" y="40274"/>
                      <a:pt x="9431" y="40900"/>
                    </a:cubicBezTo>
                    <a:cubicBezTo>
                      <a:pt x="9377" y="40596"/>
                      <a:pt x="9288" y="40310"/>
                      <a:pt x="9145" y="40024"/>
                    </a:cubicBezTo>
                    <a:cubicBezTo>
                      <a:pt x="8912" y="39469"/>
                      <a:pt x="8787" y="39039"/>
                      <a:pt x="8894" y="38449"/>
                    </a:cubicBezTo>
                    <a:lnTo>
                      <a:pt x="8894" y="38449"/>
                    </a:lnTo>
                    <a:cubicBezTo>
                      <a:pt x="8912" y="38520"/>
                      <a:pt x="8948" y="38592"/>
                      <a:pt x="9002" y="38664"/>
                    </a:cubicBezTo>
                    <a:cubicBezTo>
                      <a:pt x="9013" y="38687"/>
                      <a:pt x="9035" y="38697"/>
                      <a:pt x="9058" y="38697"/>
                    </a:cubicBezTo>
                    <a:cubicBezTo>
                      <a:pt x="9103" y="38697"/>
                      <a:pt x="9151" y="38658"/>
                      <a:pt x="9127" y="38610"/>
                    </a:cubicBezTo>
                    <a:lnTo>
                      <a:pt x="9002" y="38324"/>
                    </a:lnTo>
                    <a:close/>
                    <a:moveTo>
                      <a:pt x="8375" y="38592"/>
                    </a:moveTo>
                    <a:lnTo>
                      <a:pt x="8375" y="38682"/>
                    </a:lnTo>
                    <a:cubicBezTo>
                      <a:pt x="8125" y="39129"/>
                      <a:pt x="8196" y="39702"/>
                      <a:pt x="8411" y="40167"/>
                    </a:cubicBezTo>
                    <a:cubicBezTo>
                      <a:pt x="8411" y="40203"/>
                      <a:pt x="8393" y="40238"/>
                      <a:pt x="8393" y="40274"/>
                    </a:cubicBezTo>
                    <a:cubicBezTo>
                      <a:pt x="8375" y="40274"/>
                      <a:pt x="8393" y="40292"/>
                      <a:pt x="8411" y="40310"/>
                    </a:cubicBezTo>
                    <a:lnTo>
                      <a:pt x="8393" y="40310"/>
                    </a:lnTo>
                    <a:cubicBezTo>
                      <a:pt x="8341" y="40400"/>
                      <a:pt x="8280" y="40528"/>
                      <a:pt x="8271" y="40552"/>
                    </a:cubicBezTo>
                    <a:lnTo>
                      <a:pt x="8271" y="40552"/>
                    </a:lnTo>
                    <a:lnTo>
                      <a:pt x="8196" y="40686"/>
                    </a:lnTo>
                    <a:cubicBezTo>
                      <a:pt x="8089" y="40883"/>
                      <a:pt x="7892" y="41026"/>
                      <a:pt x="7677" y="41079"/>
                    </a:cubicBezTo>
                    <a:cubicBezTo>
                      <a:pt x="7677" y="40775"/>
                      <a:pt x="7677" y="40489"/>
                      <a:pt x="7695" y="40185"/>
                    </a:cubicBezTo>
                    <a:cubicBezTo>
                      <a:pt x="7731" y="39594"/>
                      <a:pt x="7964" y="39022"/>
                      <a:pt x="8375" y="38592"/>
                    </a:cubicBezTo>
                    <a:close/>
                    <a:moveTo>
                      <a:pt x="17448" y="41437"/>
                    </a:moveTo>
                    <a:lnTo>
                      <a:pt x="17448" y="41437"/>
                    </a:lnTo>
                    <a:cubicBezTo>
                      <a:pt x="17054" y="41581"/>
                      <a:pt x="16714" y="41795"/>
                      <a:pt x="16392" y="42046"/>
                    </a:cubicBezTo>
                    <a:cubicBezTo>
                      <a:pt x="16245" y="42155"/>
                      <a:pt x="16113" y="42278"/>
                      <a:pt x="15998" y="42415"/>
                    </a:cubicBezTo>
                    <a:lnTo>
                      <a:pt x="15998" y="42415"/>
                    </a:lnTo>
                    <a:cubicBezTo>
                      <a:pt x="15998" y="42411"/>
                      <a:pt x="15999" y="42408"/>
                      <a:pt x="15999" y="42404"/>
                    </a:cubicBezTo>
                    <a:cubicBezTo>
                      <a:pt x="15927" y="42225"/>
                      <a:pt x="15855" y="42135"/>
                      <a:pt x="16016" y="41974"/>
                    </a:cubicBezTo>
                    <a:cubicBezTo>
                      <a:pt x="16177" y="41831"/>
                      <a:pt x="16374" y="41742"/>
                      <a:pt x="16571" y="41670"/>
                    </a:cubicBezTo>
                    <a:cubicBezTo>
                      <a:pt x="16858" y="41563"/>
                      <a:pt x="17144" y="41473"/>
                      <a:pt x="17448" y="41437"/>
                    </a:cubicBezTo>
                    <a:close/>
                    <a:moveTo>
                      <a:pt x="18200" y="41294"/>
                    </a:moveTo>
                    <a:lnTo>
                      <a:pt x="18200" y="41294"/>
                    </a:lnTo>
                    <a:cubicBezTo>
                      <a:pt x="19094" y="41455"/>
                      <a:pt x="20025" y="41903"/>
                      <a:pt x="20347" y="42815"/>
                    </a:cubicBezTo>
                    <a:cubicBezTo>
                      <a:pt x="19667" y="42744"/>
                      <a:pt x="19041" y="42422"/>
                      <a:pt x="18575" y="41921"/>
                    </a:cubicBezTo>
                    <a:cubicBezTo>
                      <a:pt x="18593" y="41885"/>
                      <a:pt x="18611" y="41849"/>
                      <a:pt x="18593" y="41813"/>
                    </a:cubicBezTo>
                    <a:cubicBezTo>
                      <a:pt x="18486" y="41616"/>
                      <a:pt x="18361" y="41437"/>
                      <a:pt x="18200" y="41294"/>
                    </a:cubicBezTo>
                    <a:close/>
                    <a:moveTo>
                      <a:pt x="17394" y="41706"/>
                    </a:moveTo>
                    <a:lnTo>
                      <a:pt x="17394" y="41706"/>
                    </a:lnTo>
                    <a:cubicBezTo>
                      <a:pt x="17376" y="41795"/>
                      <a:pt x="17376" y="41885"/>
                      <a:pt x="17359" y="41974"/>
                    </a:cubicBezTo>
                    <a:cubicBezTo>
                      <a:pt x="16822" y="42511"/>
                      <a:pt x="16661" y="43459"/>
                      <a:pt x="15784" y="43531"/>
                    </a:cubicBezTo>
                    <a:lnTo>
                      <a:pt x="15784" y="43513"/>
                    </a:lnTo>
                    <a:cubicBezTo>
                      <a:pt x="15774" y="43514"/>
                      <a:pt x="15765" y="43515"/>
                      <a:pt x="15756" y="43515"/>
                    </a:cubicBezTo>
                    <a:cubicBezTo>
                      <a:pt x="15482" y="43515"/>
                      <a:pt x="15804" y="42972"/>
                      <a:pt x="15891" y="42833"/>
                    </a:cubicBezTo>
                    <a:cubicBezTo>
                      <a:pt x="16070" y="42565"/>
                      <a:pt x="16285" y="42332"/>
                      <a:pt x="16553" y="42153"/>
                    </a:cubicBezTo>
                    <a:cubicBezTo>
                      <a:pt x="16822" y="41956"/>
                      <a:pt x="17090" y="41813"/>
                      <a:pt x="17394" y="41706"/>
                    </a:cubicBezTo>
                    <a:close/>
                    <a:moveTo>
                      <a:pt x="17520" y="42225"/>
                    </a:moveTo>
                    <a:lnTo>
                      <a:pt x="17520" y="42422"/>
                    </a:lnTo>
                    <a:cubicBezTo>
                      <a:pt x="17376" y="42779"/>
                      <a:pt x="17323" y="43155"/>
                      <a:pt x="17341" y="43549"/>
                    </a:cubicBezTo>
                    <a:cubicBezTo>
                      <a:pt x="17332" y="43540"/>
                      <a:pt x="17323" y="43536"/>
                      <a:pt x="17314" y="43536"/>
                    </a:cubicBezTo>
                    <a:cubicBezTo>
                      <a:pt x="17305" y="43536"/>
                      <a:pt x="17296" y="43540"/>
                      <a:pt x="17287" y="43549"/>
                    </a:cubicBezTo>
                    <a:cubicBezTo>
                      <a:pt x="17201" y="43692"/>
                      <a:pt x="16828" y="44352"/>
                      <a:pt x="16655" y="44352"/>
                    </a:cubicBezTo>
                    <a:cubicBezTo>
                      <a:pt x="16612" y="44352"/>
                      <a:pt x="16582" y="44311"/>
                      <a:pt x="16571" y="44211"/>
                    </a:cubicBezTo>
                    <a:cubicBezTo>
                      <a:pt x="16553" y="43817"/>
                      <a:pt x="16643" y="43424"/>
                      <a:pt x="16840" y="43084"/>
                    </a:cubicBezTo>
                    <a:cubicBezTo>
                      <a:pt x="17001" y="42779"/>
                      <a:pt x="17198" y="42511"/>
                      <a:pt x="17430" y="42261"/>
                    </a:cubicBezTo>
                    <a:cubicBezTo>
                      <a:pt x="17440" y="42265"/>
                      <a:pt x="17449" y="42268"/>
                      <a:pt x="17459" y="42268"/>
                    </a:cubicBezTo>
                    <a:cubicBezTo>
                      <a:pt x="17484" y="42268"/>
                      <a:pt x="17507" y="42251"/>
                      <a:pt x="17520" y="42225"/>
                    </a:cubicBezTo>
                    <a:close/>
                    <a:moveTo>
                      <a:pt x="18164" y="41759"/>
                    </a:moveTo>
                    <a:cubicBezTo>
                      <a:pt x="18200" y="41777"/>
                      <a:pt x="18235" y="41813"/>
                      <a:pt x="18271" y="41831"/>
                    </a:cubicBezTo>
                    <a:cubicBezTo>
                      <a:pt x="18289" y="41885"/>
                      <a:pt x="18325" y="41921"/>
                      <a:pt x="18343" y="41956"/>
                    </a:cubicBezTo>
                    <a:cubicBezTo>
                      <a:pt x="18343" y="41992"/>
                      <a:pt x="18343" y="42010"/>
                      <a:pt x="18361" y="42028"/>
                    </a:cubicBezTo>
                    <a:lnTo>
                      <a:pt x="18414" y="42046"/>
                    </a:lnTo>
                    <a:cubicBezTo>
                      <a:pt x="18575" y="42243"/>
                      <a:pt x="18772" y="42404"/>
                      <a:pt x="19005" y="42529"/>
                    </a:cubicBezTo>
                    <a:cubicBezTo>
                      <a:pt x="19130" y="42708"/>
                      <a:pt x="19255" y="42923"/>
                      <a:pt x="19345" y="43137"/>
                    </a:cubicBezTo>
                    <a:cubicBezTo>
                      <a:pt x="19417" y="43334"/>
                      <a:pt x="19452" y="43567"/>
                      <a:pt x="19452" y="43782"/>
                    </a:cubicBezTo>
                    <a:cubicBezTo>
                      <a:pt x="19452" y="43915"/>
                      <a:pt x="19379" y="44429"/>
                      <a:pt x="19231" y="44429"/>
                    </a:cubicBezTo>
                    <a:cubicBezTo>
                      <a:pt x="19201" y="44429"/>
                      <a:pt x="19167" y="44407"/>
                      <a:pt x="19130" y="44354"/>
                    </a:cubicBezTo>
                    <a:cubicBezTo>
                      <a:pt x="18844" y="43996"/>
                      <a:pt x="18575" y="43621"/>
                      <a:pt x="18325" y="43245"/>
                    </a:cubicBezTo>
                    <a:cubicBezTo>
                      <a:pt x="18271" y="43030"/>
                      <a:pt x="18200" y="42833"/>
                      <a:pt x="18092" y="42654"/>
                    </a:cubicBezTo>
                    <a:cubicBezTo>
                      <a:pt x="18056" y="42511"/>
                      <a:pt x="18039" y="42350"/>
                      <a:pt x="18056" y="42207"/>
                    </a:cubicBezTo>
                    <a:cubicBezTo>
                      <a:pt x="18092" y="42207"/>
                      <a:pt x="18128" y="42171"/>
                      <a:pt x="18128" y="42135"/>
                    </a:cubicBezTo>
                    <a:lnTo>
                      <a:pt x="18146" y="42135"/>
                    </a:lnTo>
                    <a:cubicBezTo>
                      <a:pt x="18164" y="42028"/>
                      <a:pt x="18164" y="41903"/>
                      <a:pt x="18146" y="41795"/>
                    </a:cubicBezTo>
                    <a:lnTo>
                      <a:pt x="18164" y="41759"/>
                    </a:lnTo>
                    <a:close/>
                    <a:moveTo>
                      <a:pt x="17878" y="42010"/>
                    </a:moveTo>
                    <a:lnTo>
                      <a:pt x="17895" y="42064"/>
                    </a:lnTo>
                    <a:cubicBezTo>
                      <a:pt x="17878" y="42189"/>
                      <a:pt x="17860" y="42314"/>
                      <a:pt x="17878" y="42439"/>
                    </a:cubicBezTo>
                    <a:cubicBezTo>
                      <a:pt x="17878" y="42439"/>
                      <a:pt x="17878" y="42457"/>
                      <a:pt x="17878" y="42457"/>
                    </a:cubicBezTo>
                    <a:cubicBezTo>
                      <a:pt x="17931" y="42797"/>
                      <a:pt x="18056" y="43119"/>
                      <a:pt x="18235" y="43388"/>
                    </a:cubicBezTo>
                    <a:cubicBezTo>
                      <a:pt x="18307" y="43817"/>
                      <a:pt x="18253" y="44265"/>
                      <a:pt x="18074" y="44658"/>
                    </a:cubicBezTo>
                    <a:cubicBezTo>
                      <a:pt x="18015" y="44780"/>
                      <a:pt x="17958" y="44830"/>
                      <a:pt x="17902" y="44830"/>
                    </a:cubicBezTo>
                    <a:cubicBezTo>
                      <a:pt x="17656" y="44830"/>
                      <a:pt x="17463" y="43828"/>
                      <a:pt x="17448" y="43638"/>
                    </a:cubicBezTo>
                    <a:cubicBezTo>
                      <a:pt x="17430" y="43281"/>
                      <a:pt x="17484" y="42941"/>
                      <a:pt x="17609" y="42618"/>
                    </a:cubicBezTo>
                    <a:cubicBezTo>
                      <a:pt x="17645" y="42618"/>
                      <a:pt x="17681" y="42601"/>
                      <a:pt x="17699" y="42565"/>
                    </a:cubicBezTo>
                    <a:cubicBezTo>
                      <a:pt x="17788" y="42386"/>
                      <a:pt x="17842" y="42207"/>
                      <a:pt x="17878" y="42010"/>
                    </a:cubicBezTo>
                    <a:close/>
                    <a:moveTo>
                      <a:pt x="11972" y="44837"/>
                    </a:moveTo>
                    <a:lnTo>
                      <a:pt x="11954" y="45142"/>
                    </a:lnTo>
                    <a:cubicBezTo>
                      <a:pt x="11865" y="45285"/>
                      <a:pt x="11739" y="45428"/>
                      <a:pt x="11614" y="45553"/>
                    </a:cubicBezTo>
                    <a:cubicBezTo>
                      <a:pt x="11704" y="45303"/>
                      <a:pt x="11829" y="45052"/>
                      <a:pt x="11972" y="44837"/>
                    </a:cubicBezTo>
                    <a:close/>
                    <a:moveTo>
                      <a:pt x="12241" y="40364"/>
                    </a:moveTo>
                    <a:lnTo>
                      <a:pt x="12241" y="40364"/>
                    </a:lnTo>
                    <a:cubicBezTo>
                      <a:pt x="12062" y="41563"/>
                      <a:pt x="11650" y="42726"/>
                      <a:pt x="11006" y="43764"/>
                    </a:cubicBezTo>
                    <a:lnTo>
                      <a:pt x="11024" y="43764"/>
                    </a:lnTo>
                    <a:cubicBezTo>
                      <a:pt x="10254" y="44981"/>
                      <a:pt x="9055" y="45840"/>
                      <a:pt x="8089" y="46895"/>
                    </a:cubicBezTo>
                    <a:cubicBezTo>
                      <a:pt x="9180" y="44605"/>
                      <a:pt x="11256" y="42708"/>
                      <a:pt x="12241" y="40364"/>
                    </a:cubicBezTo>
                    <a:close/>
                    <a:moveTo>
                      <a:pt x="11990" y="47110"/>
                    </a:moveTo>
                    <a:lnTo>
                      <a:pt x="12062" y="47128"/>
                    </a:lnTo>
                    <a:cubicBezTo>
                      <a:pt x="12187" y="47182"/>
                      <a:pt x="12294" y="47253"/>
                      <a:pt x="12384" y="47361"/>
                    </a:cubicBezTo>
                    <a:cubicBezTo>
                      <a:pt x="12473" y="47450"/>
                      <a:pt x="12527" y="47557"/>
                      <a:pt x="12581" y="47665"/>
                    </a:cubicBezTo>
                    <a:cubicBezTo>
                      <a:pt x="12473" y="47611"/>
                      <a:pt x="12384" y="47557"/>
                      <a:pt x="12294" y="47504"/>
                    </a:cubicBezTo>
                    <a:cubicBezTo>
                      <a:pt x="12241" y="47343"/>
                      <a:pt x="12133" y="47200"/>
                      <a:pt x="11990" y="47128"/>
                    </a:cubicBezTo>
                    <a:lnTo>
                      <a:pt x="11990" y="47110"/>
                    </a:lnTo>
                    <a:close/>
                    <a:moveTo>
                      <a:pt x="11578" y="47468"/>
                    </a:moveTo>
                    <a:lnTo>
                      <a:pt x="11578" y="47468"/>
                    </a:lnTo>
                    <a:cubicBezTo>
                      <a:pt x="11507" y="47647"/>
                      <a:pt x="11435" y="47808"/>
                      <a:pt x="11328" y="47969"/>
                    </a:cubicBezTo>
                    <a:lnTo>
                      <a:pt x="11292" y="47987"/>
                    </a:lnTo>
                    <a:cubicBezTo>
                      <a:pt x="11292" y="47951"/>
                      <a:pt x="11310" y="47897"/>
                      <a:pt x="11310" y="47844"/>
                    </a:cubicBezTo>
                    <a:cubicBezTo>
                      <a:pt x="11417" y="47736"/>
                      <a:pt x="11507" y="47611"/>
                      <a:pt x="11578" y="47468"/>
                    </a:cubicBezTo>
                    <a:close/>
                    <a:moveTo>
                      <a:pt x="10101" y="47823"/>
                    </a:moveTo>
                    <a:cubicBezTo>
                      <a:pt x="10307" y="47823"/>
                      <a:pt x="10517" y="47849"/>
                      <a:pt x="10737" y="47915"/>
                    </a:cubicBezTo>
                    <a:cubicBezTo>
                      <a:pt x="10201" y="48076"/>
                      <a:pt x="9682" y="48327"/>
                      <a:pt x="9216" y="48631"/>
                    </a:cubicBezTo>
                    <a:cubicBezTo>
                      <a:pt x="9198" y="48613"/>
                      <a:pt x="9180" y="48613"/>
                      <a:pt x="9163" y="48613"/>
                    </a:cubicBezTo>
                    <a:cubicBezTo>
                      <a:pt x="8930" y="48613"/>
                      <a:pt x="8679" y="48595"/>
                      <a:pt x="8429" y="48524"/>
                    </a:cubicBezTo>
                    <a:cubicBezTo>
                      <a:pt x="8377" y="48507"/>
                      <a:pt x="7730" y="48092"/>
                      <a:pt x="7983" y="48092"/>
                    </a:cubicBezTo>
                    <a:cubicBezTo>
                      <a:pt x="7993" y="48092"/>
                      <a:pt x="8004" y="48093"/>
                      <a:pt x="8017" y="48094"/>
                    </a:cubicBezTo>
                    <a:cubicBezTo>
                      <a:pt x="8065" y="48099"/>
                      <a:pt x="8112" y="48101"/>
                      <a:pt x="8158" y="48101"/>
                    </a:cubicBezTo>
                    <a:cubicBezTo>
                      <a:pt x="8284" y="48101"/>
                      <a:pt x="8405" y="48085"/>
                      <a:pt x="8536" y="48059"/>
                    </a:cubicBezTo>
                    <a:cubicBezTo>
                      <a:pt x="9098" y="47982"/>
                      <a:pt x="9587" y="47823"/>
                      <a:pt x="10101" y="47823"/>
                    </a:cubicBezTo>
                    <a:close/>
                    <a:moveTo>
                      <a:pt x="10970" y="48005"/>
                    </a:moveTo>
                    <a:cubicBezTo>
                      <a:pt x="10988" y="48041"/>
                      <a:pt x="11042" y="48059"/>
                      <a:pt x="11095" y="48059"/>
                    </a:cubicBezTo>
                    <a:lnTo>
                      <a:pt x="11095" y="48094"/>
                    </a:lnTo>
                    <a:cubicBezTo>
                      <a:pt x="10415" y="48488"/>
                      <a:pt x="9896" y="49114"/>
                      <a:pt x="9628" y="49848"/>
                    </a:cubicBezTo>
                    <a:cubicBezTo>
                      <a:pt x="9340" y="50136"/>
                      <a:pt x="8963" y="50193"/>
                      <a:pt x="8573" y="50193"/>
                    </a:cubicBezTo>
                    <a:cubicBezTo>
                      <a:pt x="8501" y="50193"/>
                      <a:pt x="8429" y="50191"/>
                      <a:pt x="8357" y="50188"/>
                    </a:cubicBezTo>
                    <a:lnTo>
                      <a:pt x="8357" y="50170"/>
                    </a:lnTo>
                    <a:cubicBezTo>
                      <a:pt x="8143" y="50170"/>
                      <a:pt x="8214" y="50134"/>
                      <a:pt x="8322" y="49955"/>
                    </a:cubicBezTo>
                    <a:cubicBezTo>
                      <a:pt x="8429" y="49776"/>
                      <a:pt x="8554" y="49544"/>
                      <a:pt x="8679" y="49347"/>
                    </a:cubicBezTo>
                    <a:cubicBezTo>
                      <a:pt x="9198" y="48595"/>
                      <a:pt x="10129" y="48327"/>
                      <a:pt x="10952" y="48005"/>
                    </a:cubicBezTo>
                    <a:close/>
                    <a:moveTo>
                      <a:pt x="12348" y="47647"/>
                    </a:moveTo>
                    <a:lnTo>
                      <a:pt x="12348" y="47647"/>
                    </a:lnTo>
                    <a:cubicBezTo>
                      <a:pt x="12455" y="47719"/>
                      <a:pt x="12545" y="47790"/>
                      <a:pt x="12652" y="47862"/>
                    </a:cubicBezTo>
                    <a:cubicBezTo>
                      <a:pt x="12652" y="47915"/>
                      <a:pt x="12670" y="47987"/>
                      <a:pt x="12670" y="48059"/>
                    </a:cubicBezTo>
                    <a:lnTo>
                      <a:pt x="12652" y="48059"/>
                    </a:lnTo>
                    <a:cubicBezTo>
                      <a:pt x="12661" y="48085"/>
                      <a:pt x="12683" y="48099"/>
                      <a:pt x="12706" y="48099"/>
                    </a:cubicBezTo>
                    <a:cubicBezTo>
                      <a:pt x="12728" y="48099"/>
                      <a:pt x="12751" y="48085"/>
                      <a:pt x="12760" y="48059"/>
                    </a:cubicBezTo>
                    <a:lnTo>
                      <a:pt x="12760" y="47933"/>
                    </a:lnTo>
                    <a:cubicBezTo>
                      <a:pt x="13010" y="48076"/>
                      <a:pt x="13243" y="48237"/>
                      <a:pt x="13475" y="48434"/>
                    </a:cubicBezTo>
                    <a:cubicBezTo>
                      <a:pt x="13833" y="48739"/>
                      <a:pt x="13958" y="49222"/>
                      <a:pt x="14084" y="49651"/>
                    </a:cubicBezTo>
                    <a:cubicBezTo>
                      <a:pt x="14119" y="49776"/>
                      <a:pt x="14208" y="50394"/>
                      <a:pt x="14314" y="50455"/>
                    </a:cubicBezTo>
                    <a:lnTo>
                      <a:pt x="14314" y="50455"/>
                    </a:lnTo>
                    <a:cubicBezTo>
                      <a:pt x="13850" y="50205"/>
                      <a:pt x="13421" y="49847"/>
                      <a:pt x="13064" y="49436"/>
                    </a:cubicBezTo>
                    <a:cubicBezTo>
                      <a:pt x="13010" y="49383"/>
                      <a:pt x="12974" y="49347"/>
                      <a:pt x="12938" y="49293"/>
                    </a:cubicBezTo>
                    <a:cubicBezTo>
                      <a:pt x="12903" y="49240"/>
                      <a:pt x="12885" y="49204"/>
                      <a:pt x="12849" y="49150"/>
                    </a:cubicBezTo>
                    <a:cubicBezTo>
                      <a:pt x="12652" y="48810"/>
                      <a:pt x="12509" y="48452"/>
                      <a:pt x="12402" y="48059"/>
                    </a:cubicBezTo>
                    <a:cubicBezTo>
                      <a:pt x="12437" y="48041"/>
                      <a:pt x="12437" y="48023"/>
                      <a:pt x="12437" y="47987"/>
                    </a:cubicBezTo>
                    <a:cubicBezTo>
                      <a:pt x="12420" y="47897"/>
                      <a:pt x="12384" y="47772"/>
                      <a:pt x="12348" y="47647"/>
                    </a:cubicBezTo>
                    <a:close/>
                    <a:moveTo>
                      <a:pt x="11077" y="48309"/>
                    </a:moveTo>
                    <a:cubicBezTo>
                      <a:pt x="10666" y="48667"/>
                      <a:pt x="10290" y="49079"/>
                      <a:pt x="10004" y="49544"/>
                    </a:cubicBezTo>
                    <a:cubicBezTo>
                      <a:pt x="9860" y="49794"/>
                      <a:pt x="9771" y="50063"/>
                      <a:pt x="9753" y="50349"/>
                    </a:cubicBezTo>
                    <a:cubicBezTo>
                      <a:pt x="9717" y="50546"/>
                      <a:pt x="9699" y="50761"/>
                      <a:pt x="9682" y="50958"/>
                    </a:cubicBezTo>
                    <a:lnTo>
                      <a:pt x="9664" y="50958"/>
                    </a:lnTo>
                    <a:cubicBezTo>
                      <a:pt x="9657" y="50961"/>
                      <a:pt x="9650" y="50962"/>
                      <a:pt x="9644" y="50962"/>
                    </a:cubicBezTo>
                    <a:cubicBezTo>
                      <a:pt x="9515" y="50962"/>
                      <a:pt x="9647" y="50257"/>
                      <a:pt x="9664" y="50206"/>
                    </a:cubicBezTo>
                    <a:cubicBezTo>
                      <a:pt x="9771" y="49884"/>
                      <a:pt x="9914" y="49580"/>
                      <a:pt x="10093" y="49311"/>
                    </a:cubicBezTo>
                    <a:cubicBezTo>
                      <a:pt x="10362" y="48900"/>
                      <a:pt x="10684" y="48560"/>
                      <a:pt x="11077" y="48309"/>
                    </a:cubicBezTo>
                    <a:close/>
                    <a:moveTo>
                      <a:pt x="11507" y="48148"/>
                    </a:moveTo>
                    <a:lnTo>
                      <a:pt x="11507" y="48148"/>
                    </a:lnTo>
                    <a:cubicBezTo>
                      <a:pt x="11185" y="48703"/>
                      <a:pt x="10970" y="49329"/>
                      <a:pt x="10845" y="49955"/>
                    </a:cubicBezTo>
                    <a:cubicBezTo>
                      <a:pt x="10809" y="50152"/>
                      <a:pt x="10809" y="50349"/>
                      <a:pt x="10827" y="50564"/>
                    </a:cubicBezTo>
                    <a:cubicBezTo>
                      <a:pt x="10630" y="50904"/>
                      <a:pt x="10451" y="51262"/>
                      <a:pt x="10057" y="51423"/>
                    </a:cubicBezTo>
                    <a:cubicBezTo>
                      <a:pt x="9994" y="51450"/>
                      <a:pt x="9944" y="51462"/>
                      <a:pt x="9904" y="51462"/>
                    </a:cubicBezTo>
                    <a:cubicBezTo>
                      <a:pt x="9628" y="51462"/>
                      <a:pt x="9863" y="50884"/>
                      <a:pt x="9878" y="50743"/>
                    </a:cubicBezTo>
                    <a:cubicBezTo>
                      <a:pt x="9914" y="50152"/>
                      <a:pt x="10147" y="49580"/>
                      <a:pt x="10523" y="49114"/>
                    </a:cubicBezTo>
                    <a:cubicBezTo>
                      <a:pt x="10755" y="48846"/>
                      <a:pt x="11006" y="48595"/>
                      <a:pt x="11274" y="48381"/>
                    </a:cubicBezTo>
                    <a:cubicBezTo>
                      <a:pt x="11346" y="48291"/>
                      <a:pt x="11435" y="48220"/>
                      <a:pt x="11507" y="48148"/>
                    </a:cubicBezTo>
                    <a:close/>
                    <a:moveTo>
                      <a:pt x="12008" y="48255"/>
                    </a:moveTo>
                    <a:lnTo>
                      <a:pt x="12008" y="48255"/>
                    </a:lnTo>
                    <a:cubicBezTo>
                      <a:pt x="12062" y="48416"/>
                      <a:pt x="12133" y="48542"/>
                      <a:pt x="12241" y="48667"/>
                    </a:cubicBezTo>
                    <a:cubicBezTo>
                      <a:pt x="12251" y="48677"/>
                      <a:pt x="12263" y="48681"/>
                      <a:pt x="12277" y="48681"/>
                    </a:cubicBezTo>
                    <a:cubicBezTo>
                      <a:pt x="12311" y="48681"/>
                      <a:pt x="12348" y="48652"/>
                      <a:pt x="12348" y="48613"/>
                    </a:cubicBezTo>
                    <a:lnTo>
                      <a:pt x="12348" y="48524"/>
                    </a:lnTo>
                    <a:cubicBezTo>
                      <a:pt x="12491" y="48918"/>
                      <a:pt x="12706" y="49275"/>
                      <a:pt x="12974" y="49580"/>
                    </a:cubicBezTo>
                    <a:cubicBezTo>
                      <a:pt x="13100" y="49866"/>
                      <a:pt x="13189" y="50170"/>
                      <a:pt x="13207" y="50474"/>
                    </a:cubicBezTo>
                    <a:lnTo>
                      <a:pt x="13207" y="50492"/>
                    </a:lnTo>
                    <a:cubicBezTo>
                      <a:pt x="13225" y="50743"/>
                      <a:pt x="13207" y="51011"/>
                      <a:pt x="13153" y="51262"/>
                    </a:cubicBezTo>
                    <a:cubicBezTo>
                      <a:pt x="13116" y="51513"/>
                      <a:pt x="13084" y="51638"/>
                      <a:pt x="13014" y="51638"/>
                    </a:cubicBezTo>
                    <a:cubicBezTo>
                      <a:pt x="12949" y="51638"/>
                      <a:pt x="12851" y="51531"/>
                      <a:pt x="12688" y="51315"/>
                    </a:cubicBezTo>
                    <a:cubicBezTo>
                      <a:pt x="11972" y="50403"/>
                      <a:pt x="11883" y="49365"/>
                      <a:pt x="12008" y="48255"/>
                    </a:cubicBezTo>
                    <a:close/>
                    <a:moveTo>
                      <a:pt x="11865" y="47754"/>
                    </a:moveTo>
                    <a:cubicBezTo>
                      <a:pt x="11882" y="47895"/>
                      <a:pt x="11917" y="48036"/>
                      <a:pt x="11953" y="48177"/>
                    </a:cubicBezTo>
                    <a:lnTo>
                      <a:pt x="11953" y="48177"/>
                    </a:lnTo>
                    <a:cubicBezTo>
                      <a:pt x="11950" y="48177"/>
                      <a:pt x="11947" y="48177"/>
                      <a:pt x="11944" y="48177"/>
                    </a:cubicBezTo>
                    <a:cubicBezTo>
                      <a:pt x="11918" y="48177"/>
                      <a:pt x="11896" y="48193"/>
                      <a:pt x="11883" y="48220"/>
                    </a:cubicBezTo>
                    <a:cubicBezTo>
                      <a:pt x="11686" y="48882"/>
                      <a:pt x="11704" y="49580"/>
                      <a:pt x="11936" y="50224"/>
                    </a:cubicBezTo>
                    <a:cubicBezTo>
                      <a:pt x="11918" y="50510"/>
                      <a:pt x="11883" y="50796"/>
                      <a:pt x="11829" y="51083"/>
                    </a:cubicBezTo>
                    <a:cubicBezTo>
                      <a:pt x="11829" y="51113"/>
                      <a:pt x="11407" y="51763"/>
                      <a:pt x="11245" y="51763"/>
                    </a:cubicBezTo>
                    <a:cubicBezTo>
                      <a:pt x="11213" y="51763"/>
                      <a:pt x="11191" y="51736"/>
                      <a:pt x="11185" y="51673"/>
                    </a:cubicBezTo>
                    <a:cubicBezTo>
                      <a:pt x="11167" y="51512"/>
                      <a:pt x="11131" y="51351"/>
                      <a:pt x="11077" y="51190"/>
                    </a:cubicBezTo>
                    <a:cubicBezTo>
                      <a:pt x="10845" y="50134"/>
                      <a:pt x="11167" y="49293"/>
                      <a:pt x="11543" y="48381"/>
                    </a:cubicBezTo>
                    <a:lnTo>
                      <a:pt x="11543" y="48416"/>
                    </a:lnTo>
                    <a:cubicBezTo>
                      <a:pt x="11561" y="48470"/>
                      <a:pt x="11601" y="48497"/>
                      <a:pt x="11639" y="48497"/>
                    </a:cubicBezTo>
                    <a:cubicBezTo>
                      <a:pt x="11677" y="48497"/>
                      <a:pt x="11713" y="48470"/>
                      <a:pt x="11722" y="48416"/>
                    </a:cubicBezTo>
                    <a:cubicBezTo>
                      <a:pt x="11775" y="48202"/>
                      <a:pt x="11829" y="47969"/>
                      <a:pt x="11865" y="47754"/>
                    </a:cubicBezTo>
                    <a:close/>
                    <a:moveTo>
                      <a:pt x="11113" y="0"/>
                    </a:moveTo>
                    <a:cubicBezTo>
                      <a:pt x="11087" y="0"/>
                      <a:pt x="11057" y="15"/>
                      <a:pt x="11042" y="46"/>
                    </a:cubicBezTo>
                    <a:cubicBezTo>
                      <a:pt x="10487" y="1442"/>
                      <a:pt x="10093" y="2909"/>
                      <a:pt x="9878" y="4412"/>
                    </a:cubicBezTo>
                    <a:cubicBezTo>
                      <a:pt x="9270" y="4913"/>
                      <a:pt x="8679" y="5880"/>
                      <a:pt x="8787" y="6649"/>
                    </a:cubicBezTo>
                    <a:cubicBezTo>
                      <a:pt x="8787" y="6691"/>
                      <a:pt x="8819" y="6732"/>
                      <a:pt x="8858" y="6732"/>
                    </a:cubicBezTo>
                    <a:cubicBezTo>
                      <a:pt x="8870" y="6732"/>
                      <a:pt x="8882" y="6729"/>
                      <a:pt x="8894" y="6721"/>
                    </a:cubicBezTo>
                    <a:cubicBezTo>
                      <a:pt x="9377" y="6399"/>
                      <a:pt x="9538" y="5862"/>
                      <a:pt x="9771" y="5379"/>
                    </a:cubicBezTo>
                    <a:lnTo>
                      <a:pt x="9771" y="5379"/>
                    </a:lnTo>
                    <a:cubicBezTo>
                      <a:pt x="9646" y="6667"/>
                      <a:pt x="9610" y="7973"/>
                      <a:pt x="9664" y="9280"/>
                    </a:cubicBezTo>
                    <a:cubicBezTo>
                      <a:pt x="9216" y="9799"/>
                      <a:pt x="9073" y="10532"/>
                      <a:pt x="8948" y="11177"/>
                    </a:cubicBezTo>
                    <a:cubicBezTo>
                      <a:pt x="8948" y="11220"/>
                      <a:pt x="8983" y="11276"/>
                      <a:pt x="9035" y="11276"/>
                    </a:cubicBezTo>
                    <a:cubicBezTo>
                      <a:pt x="9047" y="11276"/>
                      <a:pt x="9060" y="11273"/>
                      <a:pt x="9073" y="11266"/>
                    </a:cubicBezTo>
                    <a:cubicBezTo>
                      <a:pt x="9342" y="10962"/>
                      <a:pt x="9556" y="10622"/>
                      <a:pt x="9699" y="10246"/>
                    </a:cubicBezTo>
                    <a:cubicBezTo>
                      <a:pt x="9699" y="10336"/>
                      <a:pt x="9699" y="10443"/>
                      <a:pt x="9717" y="10532"/>
                    </a:cubicBezTo>
                    <a:cubicBezTo>
                      <a:pt x="9610" y="11749"/>
                      <a:pt x="9485" y="12966"/>
                      <a:pt x="9306" y="14165"/>
                    </a:cubicBezTo>
                    <a:cubicBezTo>
                      <a:pt x="8447" y="15114"/>
                      <a:pt x="7749" y="16223"/>
                      <a:pt x="7015" y="17279"/>
                    </a:cubicBezTo>
                    <a:cubicBezTo>
                      <a:pt x="5941" y="18800"/>
                      <a:pt x="4904" y="20285"/>
                      <a:pt x="4134" y="21967"/>
                    </a:cubicBezTo>
                    <a:cubicBezTo>
                      <a:pt x="4102" y="22031"/>
                      <a:pt x="4142" y="22096"/>
                      <a:pt x="4202" y="22096"/>
                    </a:cubicBezTo>
                    <a:cubicBezTo>
                      <a:pt x="4209" y="22096"/>
                      <a:pt x="4216" y="22095"/>
                      <a:pt x="4224" y="22093"/>
                    </a:cubicBezTo>
                    <a:cubicBezTo>
                      <a:pt x="6353" y="21502"/>
                      <a:pt x="7838" y="19731"/>
                      <a:pt x="8679" y="17726"/>
                    </a:cubicBezTo>
                    <a:lnTo>
                      <a:pt x="8679" y="17726"/>
                    </a:lnTo>
                    <a:cubicBezTo>
                      <a:pt x="8500" y="18621"/>
                      <a:pt x="8304" y="19498"/>
                      <a:pt x="8089" y="20375"/>
                    </a:cubicBezTo>
                    <a:lnTo>
                      <a:pt x="8089" y="20357"/>
                    </a:lnTo>
                    <a:cubicBezTo>
                      <a:pt x="8089" y="20339"/>
                      <a:pt x="8075" y="20330"/>
                      <a:pt x="8062" y="20330"/>
                    </a:cubicBezTo>
                    <a:cubicBezTo>
                      <a:pt x="8049" y="20330"/>
                      <a:pt x="8035" y="20339"/>
                      <a:pt x="8035" y="20357"/>
                    </a:cubicBezTo>
                    <a:cubicBezTo>
                      <a:pt x="7999" y="20536"/>
                      <a:pt x="7982" y="20715"/>
                      <a:pt x="7982" y="20894"/>
                    </a:cubicBezTo>
                    <a:cubicBezTo>
                      <a:pt x="7856" y="21395"/>
                      <a:pt x="7731" y="21914"/>
                      <a:pt x="7588" y="22433"/>
                    </a:cubicBezTo>
                    <a:cubicBezTo>
                      <a:pt x="7123" y="22647"/>
                      <a:pt x="6747" y="23041"/>
                      <a:pt x="6514" y="23506"/>
                    </a:cubicBezTo>
                    <a:cubicBezTo>
                      <a:pt x="6482" y="23554"/>
                      <a:pt x="6522" y="23617"/>
                      <a:pt x="6581" y="23617"/>
                    </a:cubicBezTo>
                    <a:cubicBezTo>
                      <a:pt x="6588" y="23617"/>
                      <a:pt x="6596" y="23616"/>
                      <a:pt x="6604" y="23614"/>
                    </a:cubicBezTo>
                    <a:cubicBezTo>
                      <a:pt x="6908" y="23524"/>
                      <a:pt x="7194" y="23363"/>
                      <a:pt x="7391" y="23113"/>
                    </a:cubicBezTo>
                    <a:lnTo>
                      <a:pt x="7391" y="23113"/>
                    </a:lnTo>
                    <a:cubicBezTo>
                      <a:pt x="7301" y="23471"/>
                      <a:pt x="7194" y="23829"/>
                      <a:pt x="7105" y="24186"/>
                    </a:cubicBezTo>
                    <a:cubicBezTo>
                      <a:pt x="6836" y="24365"/>
                      <a:pt x="6604" y="24562"/>
                      <a:pt x="6371" y="24759"/>
                    </a:cubicBezTo>
                    <a:cubicBezTo>
                      <a:pt x="6407" y="24723"/>
                      <a:pt x="6425" y="24688"/>
                      <a:pt x="6443" y="24652"/>
                    </a:cubicBezTo>
                    <a:cubicBezTo>
                      <a:pt x="6457" y="24623"/>
                      <a:pt x="6436" y="24593"/>
                      <a:pt x="6408" y="24593"/>
                    </a:cubicBezTo>
                    <a:cubicBezTo>
                      <a:pt x="6402" y="24593"/>
                      <a:pt x="6395" y="24595"/>
                      <a:pt x="6389" y="24598"/>
                    </a:cubicBezTo>
                    <a:cubicBezTo>
                      <a:pt x="6317" y="24652"/>
                      <a:pt x="6264" y="24723"/>
                      <a:pt x="6210" y="24777"/>
                    </a:cubicBezTo>
                    <a:cubicBezTo>
                      <a:pt x="6199" y="24777"/>
                      <a:pt x="6188" y="24777"/>
                      <a:pt x="6177" y="24777"/>
                    </a:cubicBezTo>
                    <a:cubicBezTo>
                      <a:pt x="5484" y="24777"/>
                      <a:pt x="4628" y="25320"/>
                      <a:pt x="4188" y="25672"/>
                    </a:cubicBezTo>
                    <a:cubicBezTo>
                      <a:pt x="4152" y="25725"/>
                      <a:pt x="4170" y="25815"/>
                      <a:pt x="4241" y="25815"/>
                    </a:cubicBezTo>
                    <a:cubicBezTo>
                      <a:pt x="4689" y="25779"/>
                      <a:pt x="5136" y="25690"/>
                      <a:pt x="5548" y="25529"/>
                    </a:cubicBezTo>
                    <a:lnTo>
                      <a:pt x="5548" y="25529"/>
                    </a:lnTo>
                    <a:cubicBezTo>
                      <a:pt x="5029" y="25958"/>
                      <a:pt x="4581" y="26459"/>
                      <a:pt x="4224" y="27050"/>
                    </a:cubicBezTo>
                    <a:cubicBezTo>
                      <a:pt x="4206" y="27103"/>
                      <a:pt x="4241" y="27157"/>
                      <a:pt x="4295" y="27157"/>
                    </a:cubicBezTo>
                    <a:cubicBezTo>
                      <a:pt x="4850" y="27157"/>
                      <a:pt x="5387" y="26907"/>
                      <a:pt x="5763" y="26459"/>
                    </a:cubicBezTo>
                    <a:lnTo>
                      <a:pt x="5763" y="26459"/>
                    </a:lnTo>
                    <a:cubicBezTo>
                      <a:pt x="5566" y="27032"/>
                      <a:pt x="5601" y="27658"/>
                      <a:pt x="5870" y="28177"/>
                    </a:cubicBezTo>
                    <a:cubicBezTo>
                      <a:pt x="5890" y="28207"/>
                      <a:pt x="5915" y="28220"/>
                      <a:pt x="5939" y="28220"/>
                    </a:cubicBezTo>
                    <a:cubicBezTo>
                      <a:pt x="5959" y="28220"/>
                      <a:pt x="5979" y="28211"/>
                      <a:pt x="5995" y="28195"/>
                    </a:cubicBezTo>
                    <a:cubicBezTo>
                      <a:pt x="6371" y="27837"/>
                      <a:pt x="6639" y="27390"/>
                      <a:pt x="6783" y="26907"/>
                    </a:cubicBezTo>
                    <a:cubicBezTo>
                      <a:pt x="6854" y="27175"/>
                      <a:pt x="6961" y="27425"/>
                      <a:pt x="7123" y="27640"/>
                    </a:cubicBezTo>
                    <a:cubicBezTo>
                      <a:pt x="7217" y="27762"/>
                      <a:pt x="7618" y="28139"/>
                      <a:pt x="7893" y="28139"/>
                    </a:cubicBezTo>
                    <a:cubicBezTo>
                      <a:pt x="7982" y="28139"/>
                      <a:pt x="8059" y="28099"/>
                      <a:pt x="8107" y="27998"/>
                    </a:cubicBezTo>
                    <a:cubicBezTo>
                      <a:pt x="8339" y="27479"/>
                      <a:pt x="8143" y="26871"/>
                      <a:pt x="7964" y="26352"/>
                    </a:cubicBezTo>
                    <a:lnTo>
                      <a:pt x="7964" y="26352"/>
                    </a:lnTo>
                    <a:cubicBezTo>
                      <a:pt x="8177" y="26536"/>
                      <a:pt x="8457" y="26642"/>
                      <a:pt x="8743" y="26642"/>
                    </a:cubicBezTo>
                    <a:cubicBezTo>
                      <a:pt x="8817" y="26642"/>
                      <a:pt x="8892" y="26635"/>
                      <a:pt x="8966" y="26620"/>
                    </a:cubicBezTo>
                    <a:cubicBezTo>
                      <a:pt x="9002" y="26602"/>
                      <a:pt x="9019" y="26584"/>
                      <a:pt x="9019" y="26549"/>
                    </a:cubicBezTo>
                    <a:cubicBezTo>
                      <a:pt x="9019" y="25708"/>
                      <a:pt x="8214" y="24831"/>
                      <a:pt x="7373" y="24795"/>
                    </a:cubicBezTo>
                    <a:cubicBezTo>
                      <a:pt x="7319" y="24634"/>
                      <a:pt x="7266" y="24491"/>
                      <a:pt x="7212" y="24330"/>
                    </a:cubicBezTo>
                    <a:cubicBezTo>
                      <a:pt x="7194" y="24330"/>
                      <a:pt x="7194" y="24312"/>
                      <a:pt x="7176" y="24312"/>
                    </a:cubicBezTo>
                    <a:cubicBezTo>
                      <a:pt x="7194" y="24312"/>
                      <a:pt x="7194" y="24294"/>
                      <a:pt x="7176" y="24294"/>
                    </a:cubicBezTo>
                    <a:cubicBezTo>
                      <a:pt x="7194" y="24276"/>
                      <a:pt x="7194" y="24258"/>
                      <a:pt x="7176" y="24240"/>
                    </a:cubicBezTo>
                    <a:cubicBezTo>
                      <a:pt x="7337" y="23757"/>
                      <a:pt x="7498" y="23256"/>
                      <a:pt x="7641" y="22773"/>
                    </a:cubicBezTo>
                    <a:cubicBezTo>
                      <a:pt x="7659" y="22755"/>
                      <a:pt x="7659" y="22737"/>
                      <a:pt x="7641" y="22737"/>
                    </a:cubicBezTo>
                    <a:lnTo>
                      <a:pt x="7695" y="22540"/>
                    </a:lnTo>
                    <a:cubicBezTo>
                      <a:pt x="7767" y="22486"/>
                      <a:pt x="7838" y="22451"/>
                      <a:pt x="7910" y="22397"/>
                    </a:cubicBezTo>
                    <a:cubicBezTo>
                      <a:pt x="7964" y="22343"/>
                      <a:pt x="7910" y="22307"/>
                      <a:pt x="7856" y="22307"/>
                    </a:cubicBezTo>
                    <a:cubicBezTo>
                      <a:pt x="7803" y="22325"/>
                      <a:pt x="7785" y="22325"/>
                      <a:pt x="7767" y="22343"/>
                    </a:cubicBezTo>
                    <a:cubicBezTo>
                      <a:pt x="7856" y="22057"/>
                      <a:pt x="7946" y="21753"/>
                      <a:pt x="8017" y="21466"/>
                    </a:cubicBezTo>
                    <a:cubicBezTo>
                      <a:pt x="8089" y="21771"/>
                      <a:pt x="8214" y="22039"/>
                      <a:pt x="8411" y="22272"/>
                    </a:cubicBezTo>
                    <a:cubicBezTo>
                      <a:pt x="8425" y="22285"/>
                      <a:pt x="8441" y="22291"/>
                      <a:pt x="8457" y="22291"/>
                    </a:cubicBezTo>
                    <a:cubicBezTo>
                      <a:pt x="8483" y="22291"/>
                      <a:pt x="8507" y="22276"/>
                      <a:pt x="8518" y="22254"/>
                    </a:cubicBezTo>
                    <a:cubicBezTo>
                      <a:pt x="8626" y="21806"/>
                      <a:pt x="8429" y="21234"/>
                      <a:pt x="8214" y="20804"/>
                    </a:cubicBezTo>
                    <a:cubicBezTo>
                      <a:pt x="8357" y="20250"/>
                      <a:pt x="8500" y="19695"/>
                      <a:pt x="8644" y="19140"/>
                    </a:cubicBezTo>
                    <a:cubicBezTo>
                      <a:pt x="8662" y="19552"/>
                      <a:pt x="8769" y="19945"/>
                      <a:pt x="9002" y="20285"/>
                    </a:cubicBezTo>
                    <a:cubicBezTo>
                      <a:pt x="9010" y="20303"/>
                      <a:pt x="9033" y="20312"/>
                      <a:pt x="9055" y="20312"/>
                    </a:cubicBezTo>
                    <a:cubicBezTo>
                      <a:pt x="9078" y="20312"/>
                      <a:pt x="9100" y="20303"/>
                      <a:pt x="9109" y="20285"/>
                    </a:cubicBezTo>
                    <a:cubicBezTo>
                      <a:pt x="9324" y="19802"/>
                      <a:pt x="9109" y="19086"/>
                      <a:pt x="8769" y="18693"/>
                    </a:cubicBezTo>
                    <a:lnTo>
                      <a:pt x="8769" y="18657"/>
                    </a:lnTo>
                    <a:cubicBezTo>
                      <a:pt x="9109" y="17243"/>
                      <a:pt x="9395" y="15812"/>
                      <a:pt x="9610" y="14380"/>
                    </a:cubicBezTo>
                    <a:cubicBezTo>
                      <a:pt x="9717" y="14112"/>
                      <a:pt x="9843" y="13843"/>
                      <a:pt x="9986" y="13593"/>
                    </a:cubicBezTo>
                    <a:cubicBezTo>
                      <a:pt x="9998" y="13555"/>
                      <a:pt x="9966" y="13517"/>
                      <a:pt x="9934" y="13517"/>
                    </a:cubicBezTo>
                    <a:cubicBezTo>
                      <a:pt x="9920" y="13517"/>
                      <a:pt x="9907" y="13523"/>
                      <a:pt x="9896" y="13539"/>
                    </a:cubicBezTo>
                    <a:cubicBezTo>
                      <a:pt x="9860" y="13593"/>
                      <a:pt x="9843" y="13646"/>
                      <a:pt x="9807" y="13700"/>
                    </a:cubicBezTo>
                    <a:cubicBezTo>
                      <a:pt x="9798" y="13682"/>
                      <a:pt x="9784" y="13673"/>
                      <a:pt x="9771" y="13673"/>
                    </a:cubicBezTo>
                    <a:cubicBezTo>
                      <a:pt x="9758" y="13673"/>
                      <a:pt x="9744" y="13682"/>
                      <a:pt x="9735" y="13700"/>
                    </a:cubicBezTo>
                    <a:lnTo>
                      <a:pt x="9699" y="13736"/>
                    </a:lnTo>
                    <a:cubicBezTo>
                      <a:pt x="9753" y="13217"/>
                      <a:pt x="9807" y="12716"/>
                      <a:pt x="9860" y="12215"/>
                    </a:cubicBezTo>
                    <a:cubicBezTo>
                      <a:pt x="10039" y="14022"/>
                      <a:pt x="10326" y="15829"/>
                      <a:pt x="10612" y="17619"/>
                    </a:cubicBezTo>
                    <a:cubicBezTo>
                      <a:pt x="10612" y="17619"/>
                      <a:pt x="10612" y="17637"/>
                      <a:pt x="10594" y="17637"/>
                    </a:cubicBezTo>
                    <a:cubicBezTo>
                      <a:pt x="10218" y="18174"/>
                      <a:pt x="9968" y="18979"/>
                      <a:pt x="10201" y="19587"/>
                    </a:cubicBezTo>
                    <a:cubicBezTo>
                      <a:pt x="10212" y="19622"/>
                      <a:pt x="10254" y="19650"/>
                      <a:pt x="10292" y="19650"/>
                    </a:cubicBezTo>
                    <a:cubicBezTo>
                      <a:pt x="10312" y="19650"/>
                      <a:pt x="10331" y="19642"/>
                      <a:pt x="10344" y="19623"/>
                    </a:cubicBezTo>
                    <a:cubicBezTo>
                      <a:pt x="10558" y="19355"/>
                      <a:pt x="10719" y="19033"/>
                      <a:pt x="10791" y="18675"/>
                    </a:cubicBezTo>
                    <a:cubicBezTo>
                      <a:pt x="11006" y="19981"/>
                      <a:pt x="11203" y="21252"/>
                      <a:pt x="11382" y="22504"/>
                    </a:cubicBezTo>
                    <a:lnTo>
                      <a:pt x="11650" y="24562"/>
                    </a:lnTo>
                    <a:cubicBezTo>
                      <a:pt x="11328" y="24974"/>
                      <a:pt x="11149" y="25511"/>
                      <a:pt x="11167" y="26048"/>
                    </a:cubicBezTo>
                    <a:cubicBezTo>
                      <a:pt x="11167" y="26086"/>
                      <a:pt x="11212" y="26123"/>
                      <a:pt x="11257" y="26123"/>
                    </a:cubicBezTo>
                    <a:cubicBezTo>
                      <a:pt x="11275" y="26123"/>
                      <a:pt x="11294" y="26117"/>
                      <a:pt x="11310" y="26101"/>
                    </a:cubicBezTo>
                    <a:cubicBezTo>
                      <a:pt x="11507" y="25869"/>
                      <a:pt x="11668" y="25600"/>
                      <a:pt x="11757" y="25314"/>
                    </a:cubicBezTo>
                    <a:cubicBezTo>
                      <a:pt x="11865" y="26191"/>
                      <a:pt x="11972" y="27050"/>
                      <a:pt x="12097" y="27927"/>
                    </a:cubicBezTo>
                    <a:cubicBezTo>
                      <a:pt x="11775" y="28517"/>
                      <a:pt x="11417" y="29090"/>
                      <a:pt x="11024" y="29644"/>
                    </a:cubicBezTo>
                    <a:cubicBezTo>
                      <a:pt x="11015" y="29636"/>
                      <a:pt x="11006" y="29631"/>
                      <a:pt x="10997" y="29631"/>
                    </a:cubicBezTo>
                    <a:cubicBezTo>
                      <a:pt x="10988" y="29631"/>
                      <a:pt x="10979" y="29636"/>
                      <a:pt x="10970" y="29644"/>
                    </a:cubicBezTo>
                    <a:cubicBezTo>
                      <a:pt x="10785" y="29744"/>
                      <a:pt x="10577" y="29799"/>
                      <a:pt x="10365" y="29799"/>
                    </a:cubicBezTo>
                    <a:cubicBezTo>
                      <a:pt x="10310" y="29799"/>
                      <a:pt x="10255" y="29795"/>
                      <a:pt x="10201" y="29788"/>
                    </a:cubicBezTo>
                    <a:cubicBezTo>
                      <a:pt x="10290" y="29680"/>
                      <a:pt x="10397" y="29591"/>
                      <a:pt x="10505" y="29519"/>
                    </a:cubicBezTo>
                    <a:cubicBezTo>
                      <a:pt x="10684" y="29430"/>
                      <a:pt x="10881" y="29394"/>
                      <a:pt x="11077" y="29394"/>
                    </a:cubicBezTo>
                    <a:cubicBezTo>
                      <a:pt x="11131" y="29394"/>
                      <a:pt x="11167" y="29322"/>
                      <a:pt x="11113" y="29287"/>
                    </a:cubicBezTo>
                    <a:cubicBezTo>
                      <a:pt x="11037" y="29250"/>
                      <a:pt x="10958" y="29234"/>
                      <a:pt x="10878" y="29234"/>
                    </a:cubicBezTo>
                    <a:cubicBezTo>
                      <a:pt x="10530" y="29234"/>
                      <a:pt x="10175" y="29543"/>
                      <a:pt x="9986" y="29806"/>
                    </a:cubicBezTo>
                    <a:cubicBezTo>
                      <a:pt x="9968" y="29841"/>
                      <a:pt x="9986" y="29895"/>
                      <a:pt x="10039" y="29913"/>
                    </a:cubicBezTo>
                    <a:cubicBezTo>
                      <a:pt x="10138" y="29937"/>
                      <a:pt x="10236" y="29949"/>
                      <a:pt x="10333" y="29949"/>
                    </a:cubicBezTo>
                    <a:cubicBezTo>
                      <a:pt x="10520" y="29949"/>
                      <a:pt x="10704" y="29906"/>
                      <a:pt x="10881" y="29823"/>
                    </a:cubicBezTo>
                    <a:lnTo>
                      <a:pt x="10881" y="29823"/>
                    </a:lnTo>
                    <a:cubicBezTo>
                      <a:pt x="10558" y="30217"/>
                      <a:pt x="10236" y="30611"/>
                      <a:pt x="9878" y="30969"/>
                    </a:cubicBezTo>
                    <a:cubicBezTo>
                      <a:pt x="9682" y="31183"/>
                      <a:pt x="9467" y="31380"/>
                      <a:pt x="9252" y="31595"/>
                    </a:cubicBezTo>
                    <a:cubicBezTo>
                      <a:pt x="8787" y="31828"/>
                      <a:pt x="8304" y="32025"/>
                      <a:pt x="7803" y="32203"/>
                    </a:cubicBezTo>
                    <a:cubicBezTo>
                      <a:pt x="6693" y="32651"/>
                      <a:pt x="5530" y="32937"/>
                      <a:pt x="4349" y="33062"/>
                    </a:cubicBezTo>
                    <a:cubicBezTo>
                      <a:pt x="4295" y="33062"/>
                      <a:pt x="4295" y="33152"/>
                      <a:pt x="4349" y="33152"/>
                    </a:cubicBezTo>
                    <a:cubicBezTo>
                      <a:pt x="4395" y="33153"/>
                      <a:pt x="4442" y="33154"/>
                      <a:pt x="4488" y="33154"/>
                    </a:cubicBezTo>
                    <a:cubicBezTo>
                      <a:pt x="5756" y="33154"/>
                      <a:pt x="6896" y="32688"/>
                      <a:pt x="8053" y="32221"/>
                    </a:cubicBezTo>
                    <a:cubicBezTo>
                      <a:pt x="8292" y="32137"/>
                      <a:pt x="8530" y="32053"/>
                      <a:pt x="8760" y="31951"/>
                    </a:cubicBezTo>
                    <a:lnTo>
                      <a:pt x="8760" y="31951"/>
                    </a:lnTo>
                    <a:cubicBezTo>
                      <a:pt x="8158" y="32247"/>
                      <a:pt x="7617" y="32630"/>
                      <a:pt x="7033" y="32955"/>
                    </a:cubicBezTo>
                    <a:cubicBezTo>
                      <a:pt x="6264" y="33385"/>
                      <a:pt x="5387" y="33438"/>
                      <a:pt x="4528" y="33438"/>
                    </a:cubicBezTo>
                    <a:cubicBezTo>
                      <a:pt x="4426" y="33438"/>
                      <a:pt x="4238" y="33443"/>
                      <a:pt x="4021" y="33443"/>
                    </a:cubicBezTo>
                    <a:cubicBezTo>
                      <a:pt x="3281" y="33443"/>
                      <a:pt x="2196" y="33389"/>
                      <a:pt x="2971" y="32919"/>
                    </a:cubicBezTo>
                    <a:cubicBezTo>
                      <a:pt x="4259" y="32132"/>
                      <a:pt x="5369" y="31899"/>
                      <a:pt x="6854" y="31881"/>
                    </a:cubicBezTo>
                    <a:cubicBezTo>
                      <a:pt x="7820" y="31846"/>
                      <a:pt x="8715" y="31720"/>
                      <a:pt x="9556" y="31219"/>
                    </a:cubicBezTo>
                    <a:cubicBezTo>
                      <a:pt x="9588" y="31203"/>
                      <a:pt x="9563" y="31145"/>
                      <a:pt x="9532" y="31145"/>
                    </a:cubicBezTo>
                    <a:cubicBezTo>
                      <a:pt x="9528" y="31145"/>
                      <a:pt x="9524" y="31146"/>
                      <a:pt x="9520" y="31148"/>
                    </a:cubicBezTo>
                    <a:cubicBezTo>
                      <a:pt x="8089" y="31720"/>
                      <a:pt x="6711" y="31667"/>
                      <a:pt x="5226" y="31792"/>
                    </a:cubicBezTo>
                    <a:cubicBezTo>
                      <a:pt x="4098" y="31881"/>
                      <a:pt x="3132" y="32669"/>
                      <a:pt x="2166" y="33188"/>
                    </a:cubicBezTo>
                    <a:cubicBezTo>
                      <a:pt x="2112" y="33223"/>
                      <a:pt x="2130" y="33313"/>
                      <a:pt x="2201" y="33349"/>
                    </a:cubicBezTo>
                    <a:cubicBezTo>
                      <a:pt x="3020" y="33479"/>
                      <a:pt x="3830" y="33594"/>
                      <a:pt x="4654" y="33594"/>
                    </a:cubicBezTo>
                    <a:cubicBezTo>
                      <a:pt x="5073" y="33594"/>
                      <a:pt x="5495" y="33564"/>
                      <a:pt x="5924" y="33492"/>
                    </a:cubicBezTo>
                    <a:cubicBezTo>
                      <a:pt x="6890" y="33331"/>
                      <a:pt x="7713" y="32705"/>
                      <a:pt x="8554" y="32203"/>
                    </a:cubicBezTo>
                    <a:lnTo>
                      <a:pt x="8554" y="32203"/>
                    </a:lnTo>
                    <a:cubicBezTo>
                      <a:pt x="8017" y="32687"/>
                      <a:pt x="7480" y="33152"/>
                      <a:pt x="6944" y="33653"/>
                    </a:cubicBezTo>
                    <a:cubicBezTo>
                      <a:pt x="6425" y="34154"/>
                      <a:pt x="5924" y="34601"/>
                      <a:pt x="5369" y="35031"/>
                    </a:cubicBezTo>
                    <a:cubicBezTo>
                      <a:pt x="5154" y="34924"/>
                      <a:pt x="4904" y="34888"/>
                      <a:pt x="4653" y="34888"/>
                    </a:cubicBezTo>
                    <a:cubicBezTo>
                      <a:pt x="4528" y="34924"/>
                      <a:pt x="4295" y="35031"/>
                      <a:pt x="4313" y="35210"/>
                    </a:cubicBezTo>
                    <a:cubicBezTo>
                      <a:pt x="4349" y="35371"/>
                      <a:pt x="4546" y="35407"/>
                      <a:pt x="4653" y="35442"/>
                    </a:cubicBezTo>
                    <a:lnTo>
                      <a:pt x="4760" y="35478"/>
                    </a:lnTo>
                    <a:cubicBezTo>
                      <a:pt x="4438" y="35693"/>
                      <a:pt x="4116" y="35926"/>
                      <a:pt x="3776" y="36122"/>
                    </a:cubicBezTo>
                    <a:cubicBezTo>
                      <a:pt x="3763" y="36096"/>
                      <a:pt x="3740" y="36080"/>
                      <a:pt x="3722" y="36080"/>
                    </a:cubicBezTo>
                    <a:cubicBezTo>
                      <a:pt x="3715" y="36080"/>
                      <a:pt x="3709" y="36082"/>
                      <a:pt x="3705" y="36087"/>
                    </a:cubicBezTo>
                    <a:lnTo>
                      <a:pt x="3615" y="36087"/>
                    </a:lnTo>
                    <a:cubicBezTo>
                      <a:pt x="3526" y="36015"/>
                      <a:pt x="3436" y="35961"/>
                      <a:pt x="3329" y="35944"/>
                    </a:cubicBezTo>
                    <a:cubicBezTo>
                      <a:pt x="3321" y="35936"/>
                      <a:pt x="3314" y="35932"/>
                      <a:pt x="3307" y="35932"/>
                    </a:cubicBezTo>
                    <a:cubicBezTo>
                      <a:pt x="3296" y="35932"/>
                      <a:pt x="3286" y="35940"/>
                      <a:pt x="3275" y="35961"/>
                    </a:cubicBezTo>
                    <a:lnTo>
                      <a:pt x="3186" y="35961"/>
                    </a:lnTo>
                    <a:cubicBezTo>
                      <a:pt x="2649" y="35031"/>
                      <a:pt x="1843" y="34136"/>
                      <a:pt x="698" y="34136"/>
                    </a:cubicBezTo>
                    <a:cubicBezTo>
                      <a:pt x="627" y="34136"/>
                      <a:pt x="591" y="34190"/>
                      <a:pt x="627" y="34244"/>
                    </a:cubicBezTo>
                    <a:cubicBezTo>
                      <a:pt x="788" y="34673"/>
                      <a:pt x="1038" y="35067"/>
                      <a:pt x="1378" y="35371"/>
                    </a:cubicBezTo>
                    <a:cubicBezTo>
                      <a:pt x="1324" y="35367"/>
                      <a:pt x="1270" y="35365"/>
                      <a:pt x="1216" y="35365"/>
                    </a:cubicBezTo>
                    <a:cubicBezTo>
                      <a:pt x="788" y="35365"/>
                      <a:pt x="368" y="35490"/>
                      <a:pt x="18" y="35729"/>
                    </a:cubicBezTo>
                    <a:cubicBezTo>
                      <a:pt x="0" y="35747"/>
                      <a:pt x="0" y="35782"/>
                      <a:pt x="18" y="35818"/>
                    </a:cubicBezTo>
                    <a:lnTo>
                      <a:pt x="54" y="35800"/>
                    </a:lnTo>
                    <a:cubicBezTo>
                      <a:pt x="297" y="36303"/>
                      <a:pt x="893" y="36468"/>
                      <a:pt x="1508" y="36468"/>
                    </a:cubicBezTo>
                    <a:cubicBezTo>
                      <a:pt x="1572" y="36468"/>
                      <a:pt x="1636" y="36466"/>
                      <a:pt x="1700" y="36463"/>
                    </a:cubicBezTo>
                    <a:lnTo>
                      <a:pt x="1700" y="36463"/>
                    </a:lnTo>
                    <a:lnTo>
                      <a:pt x="1450" y="36570"/>
                    </a:lnTo>
                    <a:cubicBezTo>
                      <a:pt x="1074" y="36713"/>
                      <a:pt x="358" y="36981"/>
                      <a:pt x="322" y="37465"/>
                    </a:cubicBezTo>
                    <a:cubicBezTo>
                      <a:pt x="303" y="37780"/>
                      <a:pt x="581" y="37867"/>
                      <a:pt x="883" y="37867"/>
                    </a:cubicBezTo>
                    <a:cubicBezTo>
                      <a:pt x="1130" y="37867"/>
                      <a:pt x="1393" y="37809"/>
                      <a:pt x="1521" y="37769"/>
                    </a:cubicBezTo>
                    <a:cubicBezTo>
                      <a:pt x="1665" y="37715"/>
                      <a:pt x="1790" y="37661"/>
                      <a:pt x="1915" y="37590"/>
                    </a:cubicBezTo>
                    <a:lnTo>
                      <a:pt x="1915" y="37590"/>
                    </a:lnTo>
                    <a:cubicBezTo>
                      <a:pt x="1575" y="37984"/>
                      <a:pt x="1342" y="38449"/>
                      <a:pt x="1235" y="38950"/>
                    </a:cubicBezTo>
                    <a:cubicBezTo>
                      <a:pt x="1217" y="39004"/>
                      <a:pt x="1253" y="39039"/>
                      <a:pt x="1307" y="39039"/>
                    </a:cubicBezTo>
                    <a:cubicBezTo>
                      <a:pt x="1951" y="39039"/>
                      <a:pt x="2362" y="38628"/>
                      <a:pt x="2667" y="38109"/>
                    </a:cubicBezTo>
                    <a:lnTo>
                      <a:pt x="2667" y="38109"/>
                    </a:lnTo>
                    <a:cubicBezTo>
                      <a:pt x="2541" y="38753"/>
                      <a:pt x="2792" y="39433"/>
                      <a:pt x="3275" y="40059"/>
                    </a:cubicBezTo>
                    <a:cubicBezTo>
                      <a:pt x="3284" y="40086"/>
                      <a:pt x="3306" y="40100"/>
                      <a:pt x="3329" y="40100"/>
                    </a:cubicBezTo>
                    <a:cubicBezTo>
                      <a:pt x="3351" y="40100"/>
                      <a:pt x="3373" y="40086"/>
                      <a:pt x="3382" y="40059"/>
                    </a:cubicBezTo>
                    <a:cubicBezTo>
                      <a:pt x="3597" y="39594"/>
                      <a:pt x="3722" y="39075"/>
                      <a:pt x="3758" y="38556"/>
                    </a:cubicBezTo>
                    <a:cubicBezTo>
                      <a:pt x="3830" y="38682"/>
                      <a:pt x="3901" y="38807"/>
                      <a:pt x="3955" y="38932"/>
                    </a:cubicBezTo>
                    <a:cubicBezTo>
                      <a:pt x="3973" y="38968"/>
                      <a:pt x="4009" y="38986"/>
                      <a:pt x="4045" y="38986"/>
                    </a:cubicBezTo>
                    <a:cubicBezTo>
                      <a:pt x="4062" y="39004"/>
                      <a:pt x="4080" y="39004"/>
                      <a:pt x="4098" y="39004"/>
                    </a:cubicBezTo>
                    <a:lnTo>
                      <a:pt x="4134" y="39004"/>
                    </a:lnTo>
                    <a:cubicBezTo>
                      <a:pt x="4170" y="39004"/>
                      <a:pt x="4188" y="38986"/>
                      <a:pt x="4206" y="38950"/>
                    </a:cubicBezTo>
                    <a:cubicBezTo>
                      <a:pt x="4474" y="38127"/>
                      <a:pt x="4546" y="36964"/>
                      <a:pt x="3848" y="36337"/>
                    </a:cubicBezTo>
                    <a:cubicBezTo>
                      <a:pt x="3866" y="36319"/>
                      <a:pt x="3866" y="36284"/>
                      <a:pt x="3848" y="36248"/>
                    </a:cubicBezTo>
                    <a:cubicBezTo>
                      <a:pt x="4295" y="36033"/>
                      <a:pt x="4742" y="35782"/>
                      <a:pt x="5154" y="35514"/>
                    </a:cubicBezTo>
                    <a:cubicBezTo>
                      <a:pt x="5190" y="35496"/>
                      <a:pt x="5226" y="35496"/>
                      <a:pt x="5279" y="35460"/>
                    </a:cubicBezTo>
                    <a:cubicBezTo>
                      <a:pt x="5297" y="35460"/>
                      <a:pt x="5297" y="35425"/>
                      <a:pt x="5297" y="35407"/>
                    </a:cubicBezTo>
                    <a:cubicBezTo>
                      <a:pt x="5637" y="35174"/>
                      <a:pt x="5959" y="34924"/>
                      <a:pt x="6299" y="34655"/>
                    </a:cubicBezTo>
                    <a:lnTo>
                      <a:pt x="6299" y="34655"/>
                    </a:lnTo>
                    <a:cubicBezTo>
                      <a:pt x="6085" y="34977"/>
                      <a:pt x="5995" y="35389"/>
                      <a:pt x="6156" y="35711"/>
                    </a:cubicBezTo>
                    <a:cubicBezTo>
                      <a:pt x="6167" y="35732"/>
                      <a:pt x="6189" y="35741"/>
                      <a:pt x="6214" y="35741"/>
                    </a:cubicBezTo>
                    <a:cubicBezTo>
                      <a:pt x="6231" y="35741"/>
                      <a:pt x="6249" y="35736"/>
                      <a:pt x="6264" y="35729"/>
                    </a:cubicBezTo>
                    <a:cubicBezTo>
                      <a:pt x="6568" y="35407"/>
                      <a:pt x="6693" y="34959"/>
                      <a:pt x="6586" y="34548"/>
                    </a:cubicBezTo>
                    <a:cubicBezTo>
                      <a:pt x="6604" y="34494"/>
                      <a:pt x="6639" y="34440"/>
                      <a:pt x="6657" y="34387"/>
                    </a:cubicBezTo>
                    <a:cubicBezTo>
                      <a:pt x="6657" y="34369"/>
                      <a:pt x="6657" y="34351"/>
                      <a:pt x="6657" y="34351"/>
                    </a:cubicBezTo>
                    <a:cubicBezTo>
                      <a:pt x="7606" y="33528"/>
                      <a:pt x="8500" y="32633"/>
                      <a:pt x="9359" y="31810"/>
                    </a:cubicBezTo>
                    <a:lnTo>
                      <a:pt x="9413" y="31774"/>
                    </a:lnTo>
                    <a:cubicBezTo>
                      <a:pt x="9431" y="31774"/>
                      <a:pt x="9431" y="31756"/>
                      <a:pt x="9431" y="31738"/>
                    </a:cubicBezTo>
                    <a:lnTo>
                      <a:pt x="9753" y="31434"/>
                    </a:lnTo>
                    <a:cubicBezTo>
                      <a:pt x="9878" y="31327"/>
                      <a:pt x="10004" y="31201"/>
                      <a:pt x="10111" y="31076"/>
                    </a:cubicBezTo>
                    <a:cubicBezTo>
                      <a:pt x="10183" y="30987"/>
                      <a:pt x="10272" y="30915"/>
                      <a:pt x="10362" y="30826"/>
                    </a:cubicBezTo>
                    <a:lnTo>
                      <a:pt x="10362" y="30826"/>
                    </a:lnTo>
                    <a:cubicBezTo>
                      <a:pt x="9950" y="31631"/>
                      <a:pt x="9628" y="32472"/>
                      <a:pt x="9413" y="33367"/>
                    </a:cubicBezTo>
                    <a:cubicBezTo>
                      <a:pt x="9288" y="33832"/>
                      <a:pt x="9163" y="34333"/>
                      <a:pt x="9019" y="34816"/>
                    </a:cubicBezTo>
                    <a:cubicBezTo>
                      <a:pt x="8823" y="34906"/>
                      <a:pt x="8644" y="35049"/>
                      <a:pt x="8518" y="35228"/>
                    </a:cubicBezTo>
                    <a:cubicBezTo>
                      <a:pt x="8375" y="35371"/>
                      <a:pt x="8286" y="35586"/>
                      <a:pt x="8286" y="35800"/>
                    </a:cubicBezTo>
                    <a:cubicBezTo>
                      <a:pt x="8286" y="35845"/>
                      <a:pt x="8334" y="35877"/>
                      <a:pt x="8381" y="35877"/>
                    </a:cubicBezTo>
                    <a:cubicBezTo>
                      <a:pt x="8391" y="35877"/>
                      <a:pt x="8401" y="35875"/>
                      <a:pt x="8411" y="35872"/>
                    </a:cubicBezTo>
                    <a:cubicBezTo>
                      <a:pt x="8590" y="35747"/>
                      <a:pt x="8751" y="35586"/>
                      <a:pt x="8876" y="35407"/>
                    </a:cubicBezTo>
                    <a:lnTo>
                      <a:pt x="8876" y="35407"/>
                    </a:lnTo>
                    <a:cubicBezTo>
                      <a:pt x="8697" y="36069"/>
                      <a:pt x="8590" y="36767"/>
                      <a:pt x="8536" y="37465"/>
                    </a:cubicBezTo>
                    <a:cubicBezTo>
                      <a:pt x="8523" y="37451"/>
                      <a:pt x="8506" y="37445"/>
                      <a:pt x="8489" y="37445"/>
                    </a:cubicBezTo>
                    <a:cubicBezTo>
                      <a:pt x="8462" y="37445"/>
                      <a:pt x="8433" y="37460"/>
                      <a:pt x="8411" y="37483"/>
                    </a:cubicBezTo>
                    <a:lnTo>
                      <a:pt x="8304" y="37644"/>
                    </a:lnTo>
                    <a:cubicBezTo>
                      <a:pt x="8268" y="37715"/>
                      <a:pt x="8232" y="37787"/>
                      <a:pt x="8196" y="37840"/>
                    </a:cubicBezTo>
                    <a:cubicBezTo>
                      <a:pt x="7230" y="38109"/>
                      <a:pt x="6264" y="39183"/>
                      <a:pt x="6621" y="40167"/>
                    </a:cubicBezTo>
                    <a:cubicBezTo>
                      <a:pt x="6629" y="40195"/>
                      <a:pt x="6650" y="40207"/>
                      <a:pt x="6672" y="40207"/>
                    </a:cubicBezTo>
                    <a:cubicBezTo>
                      <a:pt x="6705" y="40207"/>
                      <a:pt x="6740" y="40181"/>
                      <a:pt x="6729" y="40149"/>
                    </a:cubicBezTo>
                    <a:cubicBezTo>
                      <a:pt x="6407" y="39236"/>
                      <a:pt x="7266" y="38485"/>
                      <a:pt x="8071" y="38073"/>
                    </a:cubicBezTo>
                    <a:lnTo>
                      <a:pt x="8071" y="38073"/>
                    </a:lnTo>
                    <a:cubicBezTo>
                      <a:pt x="8017" y="38180"/>
                      <a:pt x="7964" y="38270"/>
                      <a:pt x="7910" y="38377"/>
                    </a:cubicBezTo>
                    <a:cubicBezTo>
                      <a:pt x="7892" y="38413"/>
                      <a:pt x="7874" y="38449"/>
                      <a:pt x="7856" y="38485"/>
                    </a:cubicBezTo>
                    <a:cubicBezTo>
                      <a:pt x="7856" y="38503"/>
                      <a:pt x="7856" y="38520"/>
                      <a:pt x="7856" y="38520"/>
                    </a:cubicBezTo>
                    <a:cubicBezTo>
                      <a:pt x="7158" y="39039"/>
                      <a:pt x="6747" y="39880"/>
                      <a:pt x="6818" y="40757"/>
                    </a:cubicBezTo>
                    <a:cubicBezTo>
                      <a:pt x="6818" y="40793"/>
                      <a:pt x="6854" y="40811"/>
                      <a:pt x="6890" y="40811"/>
                    </a:cubicBezTo>
                    <a:cubicBezTo>
                      <a:pt x="7158" y="40739"/>
                      <a:pt x="7391" y="40560"/>
                      <a:pt x="7534" y="40310"/>
                    </a:cubicBezTo>
                    <a:lnTo>
                      <a:pt x="7534" y="40310"/>
                    </a:lnTo>
                    <a:cubicBezTo>
                      <a:pt x="7516" y="40614"/>
                      <a:pt x="7516" y="40918"/>
                      <a:pt x="7534" y="41205"/>
                    </a:cubicBezTo>
                    <a:cubicBezTo>
                      <a:pt x="7534" y="41258"/>
                      <a:pt x="7570" y="41276"/>
                      <a:pt x="7606" y="41276"/>
                    </a:cubicBezTo>
                    <a:cubicBezTo>
                      <a:pt x="8035" y="41115"/>
                      <a:pt x="8339" y="40739"/>
                      <a:pt x="8447" y="40310"/>
                    </a:cubicBezTo>
                    <a:cubicBezTo>
                      <a:pt x="8545" y="40478"/>
                      <a:pt x="8874" y="40954"/>
                      <a:pt x="9098" y="40954"/>
                    </a:cubicBezTo>
                    <a:cubicBezTo>
                      <a:pt x="9160" y="40954"/>
                      <a:pt x="9213" y="40918"/>
                      <a:pt x="9252" y="40829"/>
                    </a:cubicBezTo>
                    <a:cubicBezTo>
                      <a:pt x="9270" y="40900"/>
                      <a:pt x="9288" y="40972"/>
                      <a:pt x="9306" y="41044"/>
                    </a:cubicBezTo>
                    <a:cubicBezTo>
                      <a:pt x="9306" y="41082"/>
                      <a:pt x="9343" y="41112"/>
                      <a:pt x="9377" y="41112"/>
                    </a:cubicBezTo>
                    <a:cubicBezTo>
                      <a:pt x="9390" y="41112"/>
                      <a:pt x="9403" y="41107"/>
                      <a:pt x="9413" y="41097"/>
                    </a:cubicBezTo>
                    <a:cubicBezTo>
                      <a:pt x="10022" y="40578"/>
                      <a:pt x="9986" y="38878"/>
                      <a:pt x="9252" y="38377"/>
                    </a:cubicBezTo>
                    <a:lnTo>
                      <a:pt x="9252" y="38377"/>
                    </a:lnTo>
                    <a:cubicBezTo>
                      <a:pt x="9574" y="38449"/>
                      <a:pt x="9878" y="38628"/>
                      <a:pt x="10111" y="38860"/>
                    </a:cubicBezTo>
                    <a:cubicBezTo>
                      <a:pt x="10272" y="39022"/>
                      <a:pt x="10362" y="39236"/>
                      <a:pt x="10397" y="39469"/>
                    </a:cubicBezTo>
                    <a:cubicBezTo>
                      <a:pt x="10433" y="39737"/>
                      <a:pt x="10254" y="39952"/>
                      <a:pt x="10147" y="40185"/>
                    </a:cubicBezTo>
                    <a:cubicBezTo>
                      <a:pt x="10133" y="40198"/>
                      <a:pt x="10151" y="40233"/>
                      <a:pt x="10168" y="40233"/>
                    </a:cubicBezTo>
                    <a:cubicBezTo>
                      <a:pt x="10173" y="40233"/>
                      <a:pt x="10178" y="40229"/>
                      <a:pt x="10183" y="40220"/>
                    </a:cubicBezTo>
                    <a:cubicBezTo>
                      <a:pt x="10594" y="39952"/>
                      <a:pt x="10612" y="39415"/>
                      <a:pt x="10397" y="39004"/>
                    </a:cubicBezTo>
                    <a:cubicBezTo>
                      <a:pt x="10111" y="38556"/>
                      <a:pt x="9646" y="38288"/>
                      <a:pt x="9109" y="38252"/>
                    </a:cubicBezTo>
                    <a:cubicBezTo>
                      <a:pt x="9109" y="38252"/>
                      <a:pt x="9091" y="38270"/>
                      <a:pt x="9091" y="38288"/>
                    </a:cubicBezTo>
                    <a:cubicBezTo>
                      <a:pt x="9037" y="38270"/>
                      <a:pt x="9002" y="38252"/>
                      <a:pt x="8966" y="38234"/>
                    </a:cubicBezTo>
                    <a:cubicBezTo>
                      <a:pt x="8912" y="38055"/>
                      <a:pt x="8876" y="37876"/>
                      <a:pt x="8858" y="37697"/>
                    </a:cubicBezTo>
                    <a:cubicBezTo>
                      <a:pt x="8858" y="37648"/>
                      <a:pt x="8821" y="37621"/>
                      <a:pt x="8781" y="37621"/>
                    </a:cubicBezTo>
                    <a:cubicBezTo>
                      <a:pt x="8748" y="37621"/>
                      <a:pt x="8713" y="37639"/>
                      <a:pt x="8697" y="37679"/>
                    </a:cubicBezTo>
                    <a:cubicBezTo>
                      <a:pt x="8681" y="37679"/>
                      <a:pt x="8664" y="37679"/>
                      <a:pt x="8662" y="37694"/>
                    </a:cubicBezTo>
                    <a:lnTo>
                      <a:pt x="8662" y="37694"/>
                    </a:lnTo>
                    <a:cubicBezTo>
                      <a:pt x="8769" y="36335"/>
                      <a:pt x="9020" y="34994"/>
                      <a:pt x="9413" y="33689"/>
                    </a:cubicBezTo>
                    <a:lnTo>
                      <a:pt x="9413" y="33689"/>
                    </a:lnTo>
                    <a:cubicBezTo>
                      <a:pt x="9342" y="34190"/>
                      <a:pt x="9342" y="34709"/>
                      <a:pt x="9431" y="35210"/>
                    </a:cubicBezTo>
                    <a:cubicBezTo>
                      <a:pt x="9592" y="36355"/>
                      <a:pt x="10594" y="36838"/>
                      <a:pt x="11095" y="37805"/>
                    </a:cubicBezTo>
                    <a:cubicBezTo>
                      <a:pt x="11108" y="37823"/>
                      <a:pt x="11127" y="37831"/>
                      <a:pt x="11145" y="37831"/>
                    </a:cubicBezTo>
                    <a:cubicBezTo>
                      <a:pt x="11180" y="37831"/>
                      <a:pt x="11214" y="37804"/>
                      <a:pt x="11203" y="37769"/>
                    </a:cubicBezTo>
                    <a:cubicBezTo>
                      <a:pt x="10916" y="36677"/>
                      <a:pt x="11059" y="35532"/>
                      <a:pt x="10916" y="34422"/>
                    </a:cubicBezTo>
                    <a:cubicBezTo>
                      <a:pt x="10773" y="33241"/>
                      <a:pt x="10201" y="32311"/>
                      <a:pt x="10397" y="31076"/>
                    </a:cubicBezTo>
                    <a:cubicBezTo>
                      <a:pt x="10541" y="30790"/>
                      <a:pt x="10684" y="30503"/>
                      <a:pt x="10845" y="30235"/>
                    </a:cubicBezTo>
                    <a:cubicBezTo>
                      <a:pt x="11346" y="29627"/>
                      <a:pt x="11793" y="29000"/>
                      <a:pt x="12169" y="28320"/>
                    </a:cubicBezTo>
                    <a:cubicBezTo>
                      <a:pt x="12276" y="29179"/>
                      <a:pt x="12366" y="30038"/>
                      <a:pt x="12455" y="30915"/>
                    </a:cubicBezTo>
                    <a:cubicBezTo>
                      <a:pt x="12169" y="31291"/>
                      <a:pt x="12062" y="31756"/>
                      <a:pt x="12151" y="32203"/>
                    </a:cubicBezTo>
                    <a:cubicBezTo>
                      <a:pt x="12163" y="32238"/>
                      <a:pt x="12189" y="32258"/>
                      <a:pt x="12216" y="32258"/>
                    </a:cubicBezTo>
                    <a:cubicBezTo>
                      <a:pt x="12231" y="32258"/>
                      <a:pt x="12246" y="32252"/>
                      <a:pt x="12258" y="32239"/>
                    </a:cubicBezTo>
                    <a:cubicBezTo>
                      <a:pt x="12384" y="32150"/>
                      <a:pt x="12473" y="32025"/>
                      <a:pt x="12545" y="31881"/>
                    </a:cubicBezTo>
                    <a:cubicBezTo>
                      <a:pt x="12634" y="32937"/>
                      <a:pt x="12706" y="33975"/>
                      <a:pt x="12742" y="35031"/>
                    </a:cubicBezTo>
                    <a:cubicBezTo>
                      <a:pt x="12760" y="35299"/>
                      <a:pt x="12760" y="35550"/>
                      <a:pt x="12760" y="35800"/>
                    </a:cubicBezTo>
                    <a:cubicBezTo>
                      <a:pt x="12402" y="36194"/>
                      <a:pt x="12205" y="36695"/>
                      <a:pt x="12223" y="37232"/>
                    </a:cubicBezTo>
                    <a:cubicBezTo>
                      <a:pt x="12223" y="37267"/>
                      <a:pt x="12253" y="37294"/>
                      <a:pt x="12289" y="37294"/>
                    </a:cubicBezTo>
                    <a:cubicBezTo>
                      <a:pt x="12308" y="37294"/>
                      <a:pt x="12329" y="37287"/>
                      <a:pt x="12348" y="37268"/>
                    </a:cubicBezTo>
                    <a:cubicBezTo>
                      <a:pt x="12527" y="37089"/>
                      <a:pt x="12670" y="36856"/>
                      <a:pt x="12760" y="36606"/>
                    </a:cubicBezTo>
                    <a:lnTo>
                      <a:pt x="12760" y="36606"/>
                    </a:lnTo>
                    <a:cubicBezTo>
                      <a:pt x="12760" y="36946"/>
                      <a:pt x="12742" y="37286"/>
                      <a:pt x="12724" y="37626"/>
                    </a:cubicBezTo>
                    <a:cubicBezTo>
                      <a:pt x="12724" y="37626"/>
                      <a:pt x="12724" y="37644"/>
                      <a:pt x="12724" y="37644"/>
                    </a:cubicBezTo>
                    <a:cubicBezTo>
                      <a:pt x="12634" y="39648"/>
                      <a:pt x="11614" y="41473"/>
                      <a:pt x="10541" y="43119"/>
                    </a:cubicBezTo>
                    <a:cubicBezTo>
                      <a:pt x="9717" y="44354"/>
                      <a:pt x="8590" y="45356"/>
                      <a:pt x="8035" y="46752"/>
                    </a:cubicBezTo>
                    <a:cubicBezTo>
                      <a:pt x="7999" y="46537"/>
                      <a:pt x="8035" y="46305"/>
                      <a:pt x="8125" y="46108"/>
                    </a:cubicBezTo>
                    <a:cubicBezTo>
                      <a:pt x="8178" y="45840"/>
                      <a:pt x="8268" y="45571"/>
                      <a:pt x="8357" y="45321"/>
                    </a:cubicBezTo>
                    <a:cubicBezTo>
                      <a:pt x="8626" y="44569"/>
                      <a:pt x="8984" y="43853"/>
                      <a:pt x="9413" y="43173"/>
                    </a:cubicBezTo>
                    <a:cubicBezTo>
                      <a:pt x="10111" y="42028"/>
                      <a:pt x="11203" y="41187"/>
                      <a:pt x="12008" y="40113"/>
                    </a:cubicBezTo>
                    <a:cubicBezTo>
                      <a:pt x="12023" y="40084"/>
                      <a:pt x="11989" y="40055"/>
                      <a:pt x="11957" y="40055"/>
                    </a:cubicBezTo>
                    <a:cubicBezTo>
                      <a:pt x="11950" y="40055"/>
                      <a:pt x="11943" y="40056"/>
                      <a:pt x="11936" y="40059"/>
                    </a:cubicBezTo>
                    <a:cubicBezTo>
                      <a:pt x="9896" y="42028"/>
                      <a:pt x="7999" y="44318"/>
                      <a:pt x="7785" y="47253"/>
                    </a:cubicBezTo>
                    <a:cubicBezTo>
                      <a:pt x="7785" y="47288"/>
                      <a:pt x="7815" y="47316"/>
                      <a:pt x="7851" y="47316"/>
                    </a:cubicBezTo>
                    <a:cubicBezTo>
                      <a:pt x="7870" y="47316"/>
                      <a:pt x="7891" y="47308"/>
                      <a:pt x="7910" y="47289"/>
                    </a:cubicBezTo>
                    <a:cubicBezTo>
                      <a:pt x="8840" y="46180"/>
                      <a:pt x="10022" y="45303"/>
                      <a:pt x="10916" y="44140"/>
                    </a:cubicBezTo>
                    <a:cubicBezTo>
                      <a:pt x="11793" y="42994"/>
                      <a:pt x="12241" y="41509"/>
                      <a:pt x="12402" y="40095"/>
                    </a:cubicBezTo>
                    <a:cubicBezTo>
                      <a:pt x="12402" y="40077"/>
                      <a:pt x="12384" y="40059"/>
                      <a:pt x="12366" y="40042"/>
                    </a:cubicBezTo>
                    <a:cubicBezTo>
                      <a:pt x="12473" y="39773"/>
                      <a:pt x="12563" y="39469"/>
                      <a:pt x="12634" y="39183"/>
                    </a:cubicBezTo>
                    <a:lnTo>
                      <a:pt x="12634" y="39183"/>
                    </a:lnTo>
                    <a:cubicBezTo>
                      <a:pt x="12491" y="40954"/>
                      <a:pt x="12258" y="42726"/>
                      <a:pt x="12044" y="44497"/>
                    </a:cubicBezTo>
                    <a:cubicBezTo>
                      <a:pt x="11739" y="44802"/>
                      <a:pt x="11543" y="45213"/>
                      <a:pt x="11471" y="45643"/>
                    </a:cubicBezTo>
                    <a:cubicBezTo>
                      <a:pt x="11471" y="45683"/>
                      <a:pt x="11501" y="45703"/>
                      <a:pt x="11539" y="45703"/>
                    </a:cubicBezTo>
                    <a:cubicBezTo>
                      <a:pt x="11552" y="45703"/>
                      <a:pt x="11565" y="45701"/>
                      <a:pt x="11578" y="45696"/>
                    </a:cubicBezTo>
                    <a:cubicBezTo>
                      <a:pt x="11722" y="45607"/>
                      <a:pt x="11847" y="45482"/>
                      <a:pt x="11936" y="45338"/>
                    </a:cubicBezTo>
                    <a:lnTo>
                      <a:pt x="11936" y="45338"/>
                    </a:lnTo>
                    <a:cubicBezTo>
                      <a:pt x="11901" y="45786"/>
                      <a:pt x="11847" y="46233"/>
                      <a:pt x="11811" y="46699"/>
                    </a:cubicBezTo>
                    <a:cubicBezTo>
                      <a:pt x="11793" y="46699"/>
                      <a:pt x="11775" y="46734"/>
                      <a:pt x="11775" y="46752"/>
                    </a:cubicBezTo>
                    <a:cubicBezTo>
                      <a:pt x="11775" y="46770"/>
                      <a:pt x="11793" y="46806"/>
                      <a:pt x="11793" y="46824"/>
                    </a:cubicBezTo>
                    <a:lnTo>
                      <a:pt x="11793" y="46949"/>
                    </a:lnTo>
                    <a:cubicBezTo>
                      <a:pt x="11399" y="47092"/>
                      <a:pt x="11113" y="47414"/>
                      <a:pt x="11006" y="47808"/>
                    </a:cubicBezTo>
                    <a:lnTo>
                      <a:pt x="10934" y="47844"/>
                    </a:lnTo>
                    <a:cubicBezTo>
                      <a:pt x="10673" y="47641"/>
                      <a:pt x="10381" y="47572"/>
                      <a:pt x="10075" y="47572"/>
                    </a:cubicBezTo>
                    <a:cubicBezTo>
                      <a:pt x="9419" y="47572"/>
                      <a:pt x="8695" y="47889"/>
                      <a:pt x="8059" y="47889"/>
                    </a:cubicBezTo>
                    <a:cubicBezTo>
                      <a:pt x="7997" y="47889"/>
                      <a:pt x="7935" y="47886"/>
                      <a:pt x="7874" y="47880"/>
                    </a:cubicBezTo>
                    <a:cubicBezTo>
                      <a:pt x="7820" y="47880"/>
                      <a:pt x="7785" y="47933"/>
                      <a:pt x="7785" y="47987"/>
                    </a:cubicBezTo>
                    <a:cubicBezTo>
                      <a:pt x="7898" y="48539"/>
                      <a:pt x="8439" y="48708"/>
                      <a:pt x="8939" y="48708"/>
                    </a:cubicBezTo>
                    <a:cubicBezTo>
                      <a:pt x="8990" y="48708"/>
                      <a:pt x="9041" y="48706"/>
                      <a:pt x="9091" y="48703"/>
                    </a:cubicBezTo>
                    <a:lnTo>
                      <a:pt x="9091" y="48703"/>
                    </a:lnTo>
                    <a:cubicBezTo>
                      <a:pt x="8572" y="49079"/>
                      <a:pt x="8322" y="49633"/>
                      <a:pt x="8017" y="50170"/>
                    </a:cubicBezTo>
                    <a:cubicBezTo>
                      <a:pt x="7982" y="50224"/>
                      <a:pt x="8017" y="50278"/>
                      <a:pt x="8089" y="50278"/>
                    </a:cubicBezTo>
                    <a:cubicBezTo>
                      <a:pt x="8232" y="50287"/>
                      <a:pt x="8379" y="50296"/>
                      <a:pt x="8526" y="50296"/>
                    </a:cubicBezTo>
                    <a:cubicBezTo>
                      <a:pt x="8910" y="50296"/>
                      <a:pt x="9289" y="50237"/>
                      <a:pt x="9574" y="49991"/>
                    </a:cubicBezTo>
                    <a:lnTo>
                      <a:pt x="9574" y="49991"/>
                    </a:lnTo>
                    <a:cubicBezTo>
                      <a:pt x="9467" y="50331"/>
                      <a:pt x="9449" y="50707"/>
                      <a:pt x="9520" y="51065"/>
                    </a:cubicBezTo>
                    <a:cubicBezTo>
                      <a:pt x="9520" y="51091"/>
                      <a:pt x="9540" y="51108"/>
                      <a:pt x="9564" y="51108"/>
                    </a:cubicBezTo>
                    <a:cubicBezTo>
                      <a:pt x="9573" y="51108"/>
                      <a:pt x="9582" y="51106"/>
                      <a:pt x="9592" y="51101"/>
                    </a:cubicBezTo>
                    <a:lnTo>
                      <a:pt x="9664" y="51047"/>
                    </a:lnTo>
                    <a:lnTo>
                      <a:pt x="9664" y="51047"/>
                    </a:lnTo>
                    <a:cubicBezTo>
                      <a:pt x="9628" y="51244"/>
                      <a:pt x="9520" y="51262"/>
                      <a:pt x="9538" y="51423"/>
                    </a:cubicBezTo>
                    <a:cubicBezTo>
                      <a:pt x="9538" y="51459"/>
                      <a:pt x="9556" y="51494"/>
                      <a:pt x="9592" y="51494"/>
                    </a:cubicBezTo>
                    <a:cubicBezTo>
                      <a:pt x="9683" y="51518"/>
                      <a:pt x="9770" y="51529"/>
                      <a:pt x="9851" y="51529"/>
                    </a:cubicBezTo>
                    <a:cubicBezTo>
                      <a:pt x="10330" y="51529"/>
                      <a:pt x="10649" y="51153"/>
                      <a:pt x="10863" y="50725"/>
                    </a:cubicBezTo>
                    <a:cubicBezTo>
                      <a:pt x="10934" y="51101"/>
                      <a:pt x="11042" y="51477"/>
                      <a:pt x="11095" y="51870"/>
                    </a:cubicBezTo>
                    <a:cubicBezTo>
                      <a:pt x="11113" y="51906"/>
                      <a:pt x="11149" y="51924"/>
                      <a:pt x="11185" y="51924"/>
                    </a:cubicBezTo>
                    <a:cubicBezTo>
                      <a:pt x="11883" y="51727"/>
                      <a:pt x="12044" y="51065"/>
                      <a:pt x="12062" y="50421"/>
                    </a:cubicBezTo>
                    <a:cubicBezTo>
                      <a:pt x="12294" y="50958"/>
                      <a:pt x="12616" y="51441"/>
                      <a:pt x="13028" y="51852"/>
                    </a:cubicBezTo>
                    <a:cubicBezTo>
                      <a:pt x="13041" y="51865"/>
                      <a:pt x="13056" y="51871"/>
                      <a:pt x="13070" y="51871"/>
                    </a:cubicBezTo>
                    <a:cubicBezTo>
                      <a:pt x="13097" y="51871"/>
                      <a:pt x="13124" y="51851"/>
                      <a:pt x="13135" y="51817"/>
                    </a:cubicBezTo>
                    <a:cubicBezTo>
                      <a:pt x="13404" y="51154"/>
                      <a:pt x="13422" y="50421"/>
                      <a:pt x="13207" y="49741"/>
                    </a:cubicBezTo>
                    <a:lnTo>
                      <a:pt x="13207" y="49741"/>
                    </a:lnTo>
                    <a:cubicBezTo>
                      <a:pt x="13565" y="50099"/>
                      <a:pt x="13976" y="50385"/>
                      <a:pt x="14442" y="50582"/>
                    </a:cubicBezTo>
                    <a:cubicBezTo>
                      <a:pt x="14451" y="50585"/>
                      <a:pt x="14460" y="50586"/>
                      <a:pt x="14468" y="50586"/>
                    </a:cubicBezTo>
                    <a:cubicBezTo>
                      <a:pt x="14506" y="50586"/>
                      <a:pt x="14528" y="50554"/>
                      <a:pt x="14513" y="50510"/>
                    </a:cubicBezTo>
                    <a:cubicBezTo>
                      <a:pt x="14173" y="49830"/>
                      <a:pt x="14173" y="49079"/>
                      <a:pt x="13726" y="48434"/>
                    </a:cubicBezTo>
                    <a:cubicBezTo>
                      <a:pt x="13457" y="48112"/>
                      <a:pt x="13117" y="47862"/>
                      <a:pt x="12742" y="47683"/>
                    </a:cubicBezTo>
                    <a:cubicBezTo>
                      <a:pt x="12724" y="47504"/>
                      <a:pt x="12634" y="47325"/>
                      <a:pt x="12527" y="47182"/>
                    </a:cubicBezTo>
                    <a:cubicBezTo>
                      <a:pt x="12384" y="47003"/>
                      <a:pt x="12169" y="46877"/>
                      <a:pt x="11954" y="46877"/>
                    </a:cubicBezTo>
                    <a:cubicBezTo>
                      <a:pt x="12115" y="45607"/>
                      <a:pt x="12294" y="44354"/>
                      <a:pt x="12473" y="43102"/>
                    </a:cubicBezTo>
                    <a:cubicBezTo>
                      <a:pt x="12581" y="43406"/>
                      <a:pt x="12652" y="43728"/>
                      <a:pt x="12706" y="44050"/>
                    </a:cubicBezTo>
                    <a:cubicBezTo>
                      <a:pt x="12616" y="43817"/>
                      <a:pt x="12616" y="43549"/>
                      <a:pt x="12527" y="43298"/>
                    </a:cubicBezTo>
                    <a:cubicBezTo>
                      <a:pt x="12527" y="43272"/>
                      <a:pt x="12509" y="43258"/>
                      <a:pt x="12491" y="43258"/>
                    </a:cubicBezTo>
                    <a:cubicBezTo>
                      <a:pt x="12473" y="43258"/>
                      <a:pt x="12455" y="43272"/>
                      <a:pt x="12455" y="43298"/>
                    </a:cubicBezTo>
                    <a:cubicBezTo>
                      <a:pt x="12420" y="43674"/>
                      <a:pt x="12527" y="44032"/>
                      <a:pt x="12724" y="44354"/>
                    </a:cubicBezTo>
                    <a:cubicBezTo>
                      <a:pt x="12736" y="44367"/>
                      <a:pt x="12756" y="44373"/>
                      <a:pt x="12776" y="44373"/>
                    </a:cubicBezTo>
                    <a:cubicBezTo>
                      <a:pt x="12812" y="44373"/>
                      <a:pt x="12849" y="44353"/>
                      <a:pt x="12849" y="44318"/>
                    </a:cubicBezTo>
                    <a:cubicBezTo>
                      <a:pt x="12849" y="43817"/>
                      <a:pt x="12742" y="43334"/>
                      <a:pt x="12491" y="42905"/>
                    </a:cubicBezTo>
                    <a:cubicBezTo>
                      <a:pt x="12670" y="41598"/>
                      <a:pt x="12813" y="40292"/>
                      <a:pt x="12903" y="38986"/>
                    </a:cubicBezTo>
                    <a:cubicBezTo>
                      <a:pt x="12992" y="39093"/>
                      <a:pt x="13117" y="39165"/>
                      <a:pt x="13243" y="39183"/>
                    </a:cubicBezTo>
                    <a:cubicBezTo>
                      <a:pt x="13296" y="39183"/>
                      <a:pt x="13314" y="39147"/>
                      <a:pt x="13314" y="39111"/>
                    </a:cubicBezTo>
                    <a:cubicBezTo>
                      <a:pt x="13296" y="38771"/>
                      <a:pt x="13207" y="38449"/>
                      <a:pt x="13064" y="38145"/>
                    </a:cubicBezTo>
                    <a:cubicBezTo>
                      <a:pt x="13028" y="38073"/>
                      <a:pt x="13010" y="38019"/>
                      <a:pt x="12974" y="37966"/>
                    </a:cubicBezTo>
                    <a:cubicBezTo>
                      <a:pt x="13010" y="37304"/>
                      <a:pt x="13010" y="36659"/>
                      <a:pt x="13010" y="35997"/>
                    </a:cubicBezTo>
                    <a:cubicBezTo>
                      <a:pt x="13010" y="35407"/>
                      <a:pt x="12992" y="34798"/>
                      <a:pt x="12956" y="34208"/>
                    </a:cubicBezTo>
                    <a:lnTo>
                      <a:pt x="12956" y="34208"/>
                    </a:lnTo>
                    <a:cubicBezTo>
                      <a:pt x="13046" y="34458"/>
                      <a:pt x="13189" y="34673"/>
                      <a:pt x="13368" y="34852"/>
                    </a:cubicBezTo>
                    <a:cubicBezTo>
                      <a:pt x="13380" y="34864"/>
                      <a:pt x="13398" y="34870"/>
                      <a:pt x="13416" y="34870"/>
                    </a:cubicBezTo>
                    <a:cubicBezTo>
                      <a:pt x="13453" y="34870"/>
                      <a:pt x="13493" y="34846"/>
                      <a:pt x="13493" y="34798"/>
                    </a:cubicBezTo>
                    <a:cubicBezTo>
                      <a:pt x="13422" y="34226"/>
                      <a:pt x="13225" y="33671"/>
                      <a:pt x="12921" y="33170"/>
                    </a:cubicBezTo>
                    <a:cubicBezTo>
                      <a:pt x="12921" y="33170"/>
                      <a:pt x="12903" y="33152"/>
                      <a:pt x="12903" y="33152"/>
                    </a:cubicBezTo>
                    <a:cubicBezTo>
                      <a:pt x="12777" y="31416"/>
                      <a:pt x="12598" y="29680"/>
                      <a:pt x="12384" y="27944"/>
                    </a:cubicBezTo>
                    <a:lnTo>
                      <a:pt x="12509" y="27712"/>
                    </a:lnTo>
                    <a:cubicBezTo>
                      <a:pt x="12831" y="29269"/>
                      <a:pt x="13601" y="30754"/>
                      <a:pt x="14388" y="32168"/>
                    </a:cubicBezTo>
                    <a:cubicBezTo>
                      <a:pt x="14388" y="32168"/>
                      <a:pt x="14388" y="32186"/>
                      <a:pt x="14388" y="32203"/>
                    </a:cubicBezTo>
                    <a:cubicBezTo>
                      <a:pt x="14334" y="32418"/>
                      <a:pt x="14316" y="32651"/>
                      <a:pt x="14334" y="32866"/>
                    </a:cubicBezTo>
                    <a:cubicBezTo>
                      <a:pt x="14334" y="33116"/>
                      <a:pt x="14424" y="33367"/>
                      <a:pt x="14585" y="33563"/>
                    </a:cubicBezTo>
                    <a:cubicBezTo>
                      <a:pt x="14604" y="33576"/>
                      <a:pt x="14625" y="33582"/>
                      <a:pt x="14645" y="33582"/>
                    </a:cubicBezTo>
                    <a:cubicBezTo>
                      <a:pt x="14682" y="33582"/>
                      <a:pt x="14716" y="33562"/>
                      <a:pt x="14728" y="33528"/>
                    </a:cubicBezTo>
                    <a:cubicBezTo>
                      <a:pt x="14782" y="33295"/>
                      <a:pt x="14800" y="33080"/>
                      <a:pt x="14764" y="32848"/>
                    </a:cubicBezTo>
                    <a:lnTo>
                      <a:pt x="14764" y="32848"/>
                    </a:lnTo>
                    <a:lnTo>
                      <a:pt x="14961" y="33206"/>
                    </a:lnTo>
                    <a:cubicBezTo>
                      <a:pt x="15354" y="33904"/>
                      <a:pt x="15676" y="34619"/>
                      <a:pt x="15981" y="35317"/>
                    </a:cubicBezTo>
                    <a:lnTo>
                      <a:pt x="15963" y="35317"/>
                    </a:lnTo>
                    <a:cubicBezTo>
                      <a:pt x="15659" y="35586"/>
                      <a:pt x="15676" y="36248"/>
                      <a:pt x="15712" y="36624"/>
                    </a:cubicBezTo>
                    <a:cubicBezTo>
                      <a:pt x="15712" y="36662"/>
                      <a:pt x="15757" y="36699"/>
                      <a:pt x="15796" y="36699"/>
                    </a:cubicBezTo>
                    <a:cubicBezTo>
                      <a:pt x="15812" y="36699"/>
                      <a:pt x="15827" y="36693"/>
                      <a:pt x="15837" y="36677"/>
                    </a:cubicBezTo>
                    <a:cubicBezTo>
                      <a:pt x="16052" y="36373"/>
                      <a:pt x="16160" y="36015"/>
                      <a:pt x="16124" y="35657"/>
                    </a:cubicBezTo>
                    <a:lnTo>
                      <a:pt x="16124" y="35657"/>
                    </a:lnTo>
                    <a:cubicBezTo>
                      <a:pt x="16822" y="37339"/>
                      <a:pt x="17359" y="39075"/>
                      <a:pt x="17752" y="40847"/>
                    </a:cubicBezTo>
                    <a:cubicBezTo>
                      <a:pt x="17716" y="40900"/>
                      <a:pt x="17681" y="40954"/>
                      <a:pt x="17663" y="40990"/>
                    </a:cubicBezTo>
                    <a:cubicBezTo>
                      <a:pt x="17555" y="41079"/>
                      <a:pt x="17484" y="41187"/>
                      <a:pt x="17430" y="41330"/>
                    </a:cubicBezTo>
                    <a:cubicBezTo>
                      <a:pt x="17019" y="41384"/>
                      <a:pt x="16607" y="41509"/>
                      <a:pt x="16231" y="41688"/>
                    </a:cubicBezTo>
                    <a:cubicBezTo>
                      <a:pt x="16016" y="41795"/>
                      <a:pt x="15480" y="42261"/>
                      <a:pt x="15927" y="42457"/>
                    </a:cubicBezTo>
                    <a:cubicBezTo>
                      <a:pt x="15940" y="42457"/>
                      <a:pt x="15953" y="42457"/>
                      <a:pt x="15965" y="42455"/>
                    </a:cubicBezTo>
                    <a:lnTo>
                      <a:pt x="15965" y="42455"/>
                    </a:lnTo>
                    <a:cubicBezTo>
                      <a:pt x="15720" y="42758"/>
                      <a:pt x="15557" y="43120"/>
                      <a:pt x="15497" y="43513"/>
                    </a:cubicBezTo>
                    <a:cubicBezTo>
                      <a:pt x="15497" y="43549"/>
                      <a:pt x="15533" y="43585"/>
                      <a:pt x="15569" y="43585"/>
                    </a:cubicBezTo>
                    <a:cubicBezTo>
                      <a:pt x="15618" y="43591"/>
                      <a:pt x="15666" y="43593"/>
                      <a:pt x="15714" y="43593"/>
                    </a:cubicBezTo>
                    <a:cubicBezTo>
                      <a:pt x="16108" y="43593"/>
                      <a:pt x="16473" y="43401"/>
                      <a:pt x="16696" y="43066"/>
                    </a:cubicBezTo>
                    <a:lnTo>
                      <a:pt x="16696" y="43066"/>
                    </a:lnTo>
                    <a:cubicBezTo>
                      <a:pt x="16500" y="43531"/>
                      <a:pt x="16428" y="44050"/>
                      <a:pt x="16517" y="44551"/>
                    </a:cubicBezTo>
                    <a:cubicBezTo>
                      <a:pt x="16529" y="44573"/>
                      <a:pt x="16553" y="44589"/>
                      <a:pt x="16575" y="44589"/>
                    </a:cubicBezTo>
                    <a:cubicBezTo>
                      <a:pt x="16588" y="44589"/>
                      <a:pt x="16600" y="44583"/>
                      <a:pt x="16607" y="44569"/>
                    </a:cubicBezTo>
                    <a:cubicBezTo>
                      <a:pt x="16911" y="44265"/>
                      <a:pt x="17162" y="43925"/>
                      <a:pt x="17359" y="43567"/>
                    </a:cubicBezTo>
                    <a:cubicBezTo>
                      <a:pt x="17412" y="44068"/>
                      <a:pt x="17573" y="44551"/>
                      <a:pt x="17842" y="44981"/>
                    </a:cubicBezTo>
                    <a:cubicBezTo>
                      <a:pt x="17852" y="45002"/>
                      <a:pt x="17875" y="45010"/>
                      <a:pt x="17896" y="45010"/>
                    </a:cubicBezTo>
                    <a:cubicBezTo>
                      <a:pt x="17910" y="45010"/>
                      <a:pt x="17924" y="45006"/>
                      <a:pt x="17931" y="44998"/>
                    </a:cubicBezTo>
                    <a:cubicBezTo>
                      <a:pt x="18307" y="44605"/>
                      <a:pt x="18468" y="44068"/>
                      <a:pt x="18414" y="43549"/>
                    </a:cubicBezTo>
                    <a:lnTo>
                      <a:pt x="18414" y="43549"/>
                    </a:lnTo>
                    <a:cubicBezTo>
                      <a:pt x="18665" y="43907"/>
                      <a:pt x="18969" y="44265"/>
                      <a:pt x="19184" y="44569"/>
                    </a:cubicBezTo>
                    <a:cubicBezTo>
                      <a:pt x="19194" y="44590"/>
                      <a:pt x="19217" y="44599"/>
                      <a:pt x="19241" y="44599"/>
                    </a:cubicBezTo>
                    <a:cubicBezTo>
                      <a:pt x="19259" y="44599"/>
                      <a:pt x="19276" y="44594"/>
                      <a:pt x="19291" y="44587"/>
                    </a:cubicBezTo>
                    <a:cubicBezTo>
                      <a:pt x="19774" y="44014"/>
                      <a:pt x="19667" y="43191"/>
                      <a:pt x="19273" y="42583"/>
                    </a:cubicBezTo>
                    <a:lnTo>
                      <a:pt x="19273" y="42583"/>
                    </a:lnTo>
                    <a:cubicBezTo>
                      <a:pt x="19649" y="42762"/>
                      <a:pt x="20061" y="42869"/>
                      <a:pt x="20472" y="42905"/>
                    </a:cubicBezTo>
                    <a:cubicBezTo>
                      <a:pt x="20526" y="42905"/>
                      <a:pt x="20562" y="42869"/>
                      <a:pt x="20544" y="42815"/>
                    </a:cubicBezTo>
                    <a:cubicBezTo>
                      <a:pt x="20240" y="41706"/>
                      <a:pt x="19166" y="41223"/>
                      <a:pt x="18092" y="41097"/>
                    </a:cubicBezTo>
                    <a:cubicBezTo>
                      <a:pt x="18092" y="41097"/>
                      <a:pt x="18074" y="41097"/>
                      <a:pt x="18074" y="41115"/>
                    </a:cubicBezTo>
                    <a:cubicBezTo>
                      <a:pt x="18056" y="41115"/>
                      <a:pt x="18039" y="41097"/>
                      <a:pt x="18021" y="41097"/>
                    </a:cubicBezTo>
                    <a:cubicBezTo>
                      <a:pt x="17985" y="41097"/>
                      <a:pt x="17949" y="41151"/>
                      <a:pt x="17985" y="41169"/>
                    </a:cubicBezTo>
                    <a:cubicBezTo>
                      <a:pt x="18056" y="41241"/>
                      <a:pt x="18128" y="41312"/>
                      <a:pt x="18182" y="41402"/>
                    </a:cubicBezTo>
                    <a:lnTo>
                      <a:pt x="18182" y="41437"/>
                    </a:lnTo>
                    <a:cubicBezTo>
                      <a:pt x="18110" y="41366"/>
                      <a:pt x="18021" y="41276"/>
                      <a:pt x="17949" y="41205"/>
                    </a:cubicBezTo>
                    <a:lnTo>
                      <a:pt x="17949" y="41187"/>
                    </a:lnTo>
                    <a:cubicBezTo>
                      <a:pt x="17967" y="41133"/>
                      <a:pt x="17913" y="41097"/>
                      <a:pt x="17860" y="41097"/>
                    </a:cubicBezTo>
                    <a:lnTo>
                      <a:pt x="17860" y="41008"/>
                    </a:lnTo>
                    <a:lnTo>
                      <a:pt x="17878" y="40954"/>
                    </a:lnTo>
                    <a:lnTo>
                      <a:pt x="17878" y="40936"/>
                    </a:lnTo>
                    <a:cubicBezTo>
                      <a:pt x="17913" y="40883"/>
                      <a:pt x="17860" y="40811"/>
                      <a:pt x="17806" y="40811"/>
                    </a:cubicBezTo>
                    <a:cubicBezTo>
                      <a:pt x="17627" y="39970"/>
                      <a:pt x="17430" y="39129"/>
                      <a:pt x="17198" y="38324"/>
                    </a:cubicBezTo>
                    <a:lnTo>
                      <a:pt x="17215" y="38324"/>
                    </a:lnTo>
                    <a:cubicBezTo>
                      <a:pt x="17555" y="38324"/>
                      <a:pt x="17842" y="38574"/>
                      <a:pt x="17878" y="38914"/>
                    </a:cubicBezTo>
                    <a:cubicBezTo>
                      <a:pt x="17770" y="38843"/>
                      <a:pt x="17681" y="38771"/>
                      <a:pt x="17591" y="38682"/>
                    </a:cubicBezTo>
                    <a:cubicBezTo>
                      <a:pt x="17520" y="38556"/>
                      <a:pt x="17430" y="38449"/>
                      <a:pt x="17323" y="38359"/>
                    </a:cubicBezTo>
                    <a:cubicBezTo>
                      <a:pt x="17314" y="38351"/>
                      <a:pt x="17305" y="38348"/>
                      <a:pt x="17296" y="38348"/>
                    </a:cubicBezTo>
                    <a:cubicBezTo>
                      <a:pt x="17266" y="38348"/>
                      <a:pt x="17237" y="38386"/>
                      <a:pt x="17251" y="38413"/>
                    </a:cubicBezTo>
                    <a:cubicBezTo>
                      <a:pt x="17305" y="38556"/>
                      <a:pt x="17394" y="38682"/>
                      <a:pt x="17502" y="38771"/>
                    </a:cubicBezTo>
                    <a:cubicBezTo>
                      <a:pt x="17609" y="38896"/>
                      <a:pt x="17752" y="39004"/>
                      <a:pt x="17895" y="39093"/>
                    </a:cubicBezTo>
                    <a:cubicBezTo>
                      <a:pt x="17905" y="39098"/>
                      <a:pt x="17916" y="39100"/>
                      <a:pt x="17927" y="39100"/>
                    </a:cubicBezTo>
                    <a:cubicBezTo>
                      <a:pt x="17957" y="39100"/>
                      <a:pt x="17990" y="39083"/>
                      <a:pt x="18003" y="39057"/>
                    </a:cubicBezTo>
                    <a:cubicBezTo>
                      <a:pt x="18053" y="38620"/>
                      <a:pt x="17724" y="38229"/>
                      <a:pt x="17297" y="38229"/>
                    </a:cubicBezTo>
                    <a:cubicBezTo>
                      <a:pt x="17270" y="38229"/>
                      <a:pt x="17243" y="38231"/>
                      <a:pt x="17215" y="38234"/>
                    </a:cubicBezTo>
                    <a:cubicBezTo>
                      <a:pt x="17198" y="38234"/>
                      <a:pt x="17180" y="38234"/>
                      <a:pt x="17180" y="38252"/>
                    </a:cubicBezTo>
                    <a:cubicBezTo>
                      <a:pt x="16822" y="36981"/>
                      <a:pt x="16374" y="35747"/>
                      <a:pt x="15802" y="34566"/>
                    </a:cubicBezTo>
                    <a:lnTo>
                      <a:pt x="15802" y="34566"/>
                    </a:lnTo>
                    <a:cubicBezTo>
                      <a:pt x="16088" y="34924"/>
                      <a:pt x="16374" y="35299"/>
                      <a:pt x="16679" y="35675"/>
                    </a:cubicBezTo>
                    <a:cubicBezTo>
                      <a:pt x="17788" y="37590"/>
                      <a:pt x="19399" y="39415"/>
                      <a:pt x="21779" y="39469"/>
                    </a:cubicBezTo>
                    <a:cubicBezTo>
                      <a:pt x="21832" y="39451"/>
                      <a:pt x="21832" y="39379"/>
                      <a:pt x="21779" y="39379"/>
                    </a:cubicBezTo>
                    <a:cubicBezTo>
                      <a:pt x="20562" y="39111"/>
                      <a:pt x="19542" y="38825"/>
                      <a:pt x="18575" y="37984"/>
                    </a:cubicBezTo>
                    <a:cubicBezTo>
                      <a:pt x="18039" y="37483"/>
                      <a:pt x="17555" y="36892"/>
                      <a:pt x="17162" y="36266"/>
                    </a:cubicBezTo>
                    <a:lnTo>
                      <a:pt x="17162" y="36266"/>
                    </a:lnTo>
                    <a:cubicBezTo>
                      <a:pt x="18379" y="37697"/>
                      <a:pt x="19792" y="38950"/>
                      <a:pt x="21725" y="39326"/>
                    </a:cubicBezTo>
                    <a:cubicBezTo>
                      <a:pt x="21761" y="39326"/>
                      <a:pt x="21779" y="39272"/>
                      <a:pt x="21743" y="39254"/>
                    </a:cubicBezTo>
                    <a:cubicBezTo>
                      <a:pt x="20293" y="38699"/>
                      <a:pt x="19112" y="38109"/>
                      <a:pt x="17985" y="36999"/>
                    </a:cubicBezTo>
                    <a:cubicBezTo>
                      <a:pt x="17521" y="36536"/>
                      <a:pt x="17093" y="36054"/>
                      <a:pt x="16683" y="35537"/>
                    </a:cubicBezTo>
                    <a:lnTo>
                      <a:pt x="16683" y="35537"/>
                    </a:lnTo>
                    <a:cubicBezTo>
                      <a:pt x="17272" y="36148"/>
                      <a:pt x="18120" y="36449"/>
                      <a:pt x="18880" y="36820"/>
                    </a:cubicBezTo>
                    <a:cubicBezTo>
                      <a:pt x="20061" y="37411"/>
                      <a:pt x="20938" y="38395"/>
                      <a:pt x="21868" y="39326"/>
                    </a:cubicBezTo>
                    <a:cubicBezTo>
                      <a:pt x="21876" y="39334"/>
                      <a:pt x="21886" y="39338"/>
                      <a:pt x="21895" y="39338"/>
                    </a:cubicBezTo>
                    <a:cubicBezTo>
                      <a:pt x="21924" y="39338"/>
                      <a:pt x="21949" y="39300"/>
                      <a:pt x="21922" y="39272"/>
                    </a:cubicBezTo>
                    <a:cubicBezTo>
                      <a:pt x="21260" y="38503"/>
                      <a:pt x="20526" y="37805"/>
                      <a:pt x="19721" y="37196"/>
                    </a:cubicBezTo>
                    <a:cubicBezTo>
                      <a:pt x="18754" y="36480"/>
                      <a:pt x="17591" y="36122"/>
                      <a:pt x="16643" y="35371"/>
                    </a:cubicBezTo>
                    <a:cubicBezTo>
                      <a:pt x="16634" y="35362"/>
                      <a:pt x="16620" y="35357"/>
                      <a:pt x="16607" y="35357"/>
                    </a:cubicBezTo>
                    <a:cubicBezTo>
                      <a:pt x="16594" y="35357"/>
                      <a:pt x="16580" y="35362"/>
                      <a:pt x="16571" y="35371"/>
                    </a:cubicBezTo>
                    <a:lnTo>
                      <a:pt x="16553" y="35335"/>
                    </a:lnTo>
                    <a:cubicBezTo>
                      <a:pt x="16553" y="35326"/>
                      <a:pt x="16549" y="35322"/>
                      <a:pt x="16542" y="35322"/>
                    </a:cubicBezTo>
                    <a:cubicBezTo>
                      <a:pt x="16535" y="35322"/>
                      <a:pt x="16526" y="35326"/>
                      <a:pt x="16517" y="35335"/>
                    </a:cubicBezTo>
                    <a:cubicBezTo>
                      <a:pt x="16213" y="34959"/>
                      <a:pt x="15927" y="34584"/>
                      <a:pt x="15641" y="34226"/>
                    </a:cubicBezTo>
                    <a:cubicBezTo>
                      <a:pt x="14925" y="32794"/>
                      <a:pt x="14155" y="31434"/>
                      <a:pt x="13529" y="30020"/>
                    </a:cubicBezTo>
                    <a:lnTo>
                      <a:pt x="13529" y="30020"/>
                    </a:lnTo>
                    <a:cubicBezTo>
                      <a:pt x="13762" y="30307"/>
                      <a:pt x="14084" y="30486"/>
                      <a:pt x="14460" y="30521"/>
                    </a:cubicBezTo>
                    <a:cubicBezTo>
                      <a:pt x="14513" y="30521"/>
                      <a:pt x="14549" y="30468"/>
                      <a:pt x="14513" y="30414"/>
                    </a:cubicBezTo>
                    <a:cubicBezTo>
                      <a:pt x="14316" y="30020"/>
                      <a:pt x="13923" y="29752"/>
                      <a:pt x="13475" y="29716"/>
                    </a:cubicBezTo>
                    <a:cubicBezTo>
                      <a:pt x="13461" y="29716"/>
                      <a:pt x="13434" y="29740"/>
                      <a:pt x="13435" y="29759"/>
                    </a:cubicBezTo>
                    <a:lnTo>
                      <a:pt x="13435" y="29759"/>
                    </a:lnTo>
                    <a:cubicBezTo>
                      <a:pt x="13097" y="29011"/>
                      <a:pt x="12830" y="28245"/>
                      <a:pt x="12598" y="27461"/>
                    </a:cubicBezTo>
                    <a:cubicBezTo>
                      <a:pt x="12795" y="27032"/>
                      <a:pt x="12974" y="26602"/>
                      <a:pt x="13117" y="26173"/>
                    </a:cubicBezTo>
                    <a:lnTo>
                      <a:pt x="13117" y="26173"/>
                    </a:lnTo>
                    <a:cubicBezTo>
                      <a:pt x="13064" y="26531"/>
                      <a:pt x="13100" y="26960"/>
                      <a:pt x="13386" y="27193"/>
                    </a:cubicBezTo>
                    <a:cubicBezTo>
                      <a:pt x="13408" y="27215"/>
                      <a:pt x="13434" y="27225"/>
                      <a:pt x="13456" y="27225"/>
                    </a:cubicBezTo>
                    <a:cubicBezTo>
                      <a:pt x="13487" y="27225"/>
                      <a:pt x="13511" y="27206"/>
                      <a:pt x="13511" y="27175"/>
                    </a:cubicBezTo>
                    <a:cubicBezTo>
                      <a:pt x="13601" y="26763"/>
                      <a:pt x="13511" y="26334"/>
                      <a:pt x="13243" y="26012"/>
                    </a:cubicBezTo>
                    <a:lnTo>
                      <a:pt x="13243" y="25958"/>
                    </a:lnTo>
                    <a:cubicBezTo>
                      <a:pt x="13225" y="25940"/>
                      <a:pt x="13225" y="25922"/>
                      <a:pt x="13207" y="25922"/>
                    </a:cubicBezTo>
                    <a:cubicBezTo>
                      <a:pt x="13386" y="25385"/>
                      <a:pt x="13529" y="24849"/>
                      <a:pt x="13636" y="24294"/>
                    </a:cubicBezTo>
                    <a:cubicBezTo>
                      <a:pt x="13672" y="24097"/>
                      <a:pt x="13708" y="23882"/>
                      <a:pt x="13744" y="23685"/>
                    </a:cubicBezTo>
                    <a:lnTo>
                      <a:pt x="13744" y="23685"/>
                    </a:lnTo>
                    <a:cubicBezTo>
                      <a:pt x="13708" y="24133"/>
                      <a:pt x="13690" y="24580"/>
                      <a:pt x="13690" y="25063"/>
                    </a:cubicBezTo>
                    <a:cubicBezTo>
                      <a:pt x="13690" y="26137"/>
                      <a:pt x="14084" y="27068"/>
                      <a:pt x="14263" y="28105"/>
                    </a:cubicBezTo>
                    <a:cubicBezTo>
                      <a:pt x="14281" y="28141"/>
                      <a:pt x="14312" y="28159"/>
                      <a:pt x="14343" y="28159"/>
                    </a:cubicBezTo>
                    <a:cubicBezTo>
                      <a:pt x="14375" y="28159"/>
                      <a:pt x="14406" y="28141"/>
                      <a:pt x="14424" y="28105"/>
                    </a:cubicBezTo>
                    <a:cubicBezTo>
                      <a:pt x="14925" y="26012"/>
                      <a:pt x="14621" y="23900"/>
                      <a:pt x="13887" y="21896"/>
                    </a:cubicBezTo>
                    <a:cubicBezTo>
                      <a:pt x="13905" y="20178"/>
                      <a:pt x="13708" y="18442"/>
                      <a:pt x="13278" y="16778"/>
                    </a:cubicBezTo>
                    <a:lnTo>
                      <a:pt x="13278" y="16778"/>
                    </a:lnTo>
                    <a:cubicBezTo>
                      <a:pt x="13905" y="17923"/>
                      <a:pt x="14835" y="18961"/>
                      <a:pt x="15730" y="19910"/>
                    </a:cubicBezTo>
                    <a:cubicBezTo>
                      <a:pt x="15748" y="20142"/>
                      <a:pt x="15784" y="20375"/>
                      <a:pt x="15820" y="20607"/>
                    </a:cubicBezTo>
                    <a:cubicBezTo>
                      <a:pt x="15569" y="21305"/>
                      <a:pt x="15157" y="22057"/>
                      <a:pt x="15462" y="22773"/>
                    </a:cubicBezTo>
                    <a:cubicBezTo>
                      <a:pt x="15471" y="22800"/>
                      <a:pt x="15497" y="22813"/>
                      <a:pt x="15524" y="22813"/>
                    </a:cubicBezTo>
                    <a:cubicBezTo>
                      <a:pt x="15551" y="22813"/>
                      <a:pt x="15578" y="22800"/>
                      <a:pt x="15587" y="22773"/>
                    </a:cubicBezTo>
                    <a:cubicBezTo>
                      <a:pt x="15676" y="22558"/>
                      <a:pt x="15784" y="22361"/>
                      <a:pt x="15891" y="22164"/>
                    </a:cubicBezTo>
                    <a:lnTo>
                      <a:pt x="15891" y="22164"/>
                    </a:lnTo>
                    <a:cubicBezTo>
                      <a:pt x="15873" y="22540"/>
                      <a:pt x="15873" y="22934"/>
                      <a:pt x="15873" y="23310"/>
                    </a:cubicBezTo>
                    <a:cubicBezTo>
                      <a:pt x="15873" y="23345"/>
                      <a:pt x="15909" y="23381"/>
                      <a:pt x="15963" y="23381"/>
                    </a:cubicBezTo>
                    <a:cubicBezTo>
                      <a:pt x="16517" y="23149"/>
                      <a:pt x="16750" y="22558"/>
                      <a:pt x="16732" y="21985"/>
                    </a:cubicBezTo>
                    <a:lnTo>
                      <a:pt x="16732" y="21985"/>
                    </a:lnTo>
                    <a:cubicBezTo>
                      <a:pt x="17054" y="22397"/>
                      <a:pt x="17466" y="22737"/>
                      <a:pt x="17949" y="22987"/>
                    </a:cubicBezTo>
                    <a:cubicBezTo>
                      <a:pt x="17955" y="22991"/>
                      <a:pt x="17962" y="22992"/>
                      <a:pt x="17969" y="22992"/>
                    </a:cubicBezTo>
                    <a:cubicBezTo>
                      <a:pt x="18002" y="22992"/>
                      <a:pt x="18039" y="22960"/>
                      <a:pt x="18039" y="22916"/>
                    </a:cubicBezTo>
                    <a:cubicBezTo>
                      <a:pt x="18021" y="22433"/>
                      <a:pt x="17878" y="21967"/>
                      <a:pt x="17627" y="21556"/>
                    </a:cubicBezTo>
                    <a:lnTo>
                      <a:pt x="17627" y="21556"/>
                    </a:lnTo>
                    <a:lnTo>
                      <a:pt x="17681" y="21592"/>
                    </a:lnTo>
                    <a:cubicBezTo>
                      <a:pt x="17887" y="21733"/>
                      <a:pt x="18260" y="21968"/>
                      <a:pt x="18580" y="21968"/>
                    </a:cubicBezTo>
                    <a:cubicBezTo>
                      <a:pt x="18704" y="21968"/>
                      <a:pt x="18820" y="21932"/>
                      <a:pt x="18915" y="21842"/>
                    </a:cubicBezTo>
                    <a:cubicBezTo>
                      <a:pt x="19399" y="21395"/>
                      <a:pt x="18880" y="21001"/>
                      <a:pt x="18271" y="20751"/>
                    </a:cubicBezTo>
                    <a:lnTo>
                      <a:pt x="18522" y="20751"/>
                    </a:lnTo>
                    <a:cubicBezTo>
                      <a:pt x="19202" y="20679"/>
                      <a:pt x="19255" y="20124"/>
                      <a:pt x="19023" y="19587"/>
                    </a:cubicBezTo>
                    <a:cubicBezTo>
                      <a:pt x="19005" y="19561"/>
                      <a:pt x="18978" y="19547"/>
                      <a:pt x="18951" y="19547"/>
                    </a:cubicBezTo>
                    <a:cubicBezTo>
                      <a:pt x="18924" y="19547"/>
                      <a:pt x="18898" y="19561"/>
                      <a:pt x="18880" y="19587"/>
                    </a:cubicBezTo>
                    <a:cubicBezTo>
                      <a:pt x="18642" y="19935"/>
                      <a:pt x="18198" y="20035"/>
                      <a:pt x="17732" y="20035"/>
                    </a:cubicBezTo>
                    <a:cubicBezTo>
                      <a:pt x="17287" y="20035"/>
                      <a:pt x="16823" y="19944"/>
                      <a:pt x="16500" y="19892"/>
                    </a:cubicBezTo>
                    <a:cubicBezTo>
                      <a:pt x="16496" y="19890"/>
                      <a:pt x="16492" y="19889"/>
                      <a:pt x="16489" y="19889"/>
                    </a:cubicBezTo>
                    <a:cubicBezTo>
                      <a:pt x="16461" y="19889"/>
                      <a:pt x="16450" y="19947"/>
                      <a:pt x="16482" y="19963"/>
                    </a:cubicBezTo>
                    <a:cubicBezTo>
                      <a:pt x="16802" y="20093"/>
                      <a:pt x="17257" y="20189"/>
                      <a:pt x="17701" y="20189"/>
                    </a:cubicBezTo>
                    <a:cubicBezTo>
                      <a:pt x="18175" y="20189"/>
                      <a:pt x="18638" y="20080"/>
                      <a:pt x="18915" y="19784"/>
                    </a:cubicBezTo>
                    <a:lnTo>
                      <a:pt x="18915" y="19784"/>
                    </a:lnTo>
                    <a:cubicBezTo>
                      <a:pt x="19005" y="20017"/>
                      <a:pt x="19059" y="20250"/>
                      <a:pt x="18880" y="20428"/>
                    </a:cubicBezTo>
                    <a:cubicBezTo>
                      <a:pt x="18763" y="20557"/>
                      <a:pt x="18578" y="20586"/>
                      <a:pt x="18399" y="20586"/>
                    </a:cubicBezTo>
                    <a:cubicBezTo>
                      <a:pt x="18303" y="20586"/>
                      <a:pt x="18209" y="20578"/>
                      <a:pt x="18128" y="20572"/>
                    </a:cubicBezTo>
                    <a:cubicBezTo>
                      <a:pt x="17645" y="20536"/>
                      <a:pt x="17251" y="20285"/>
                      <a:pt x="16804" y="20142"/>
                    </a:cubicBezTo>
                    <a:lnTo>
                      <a:pt x="16768" y="20142"/>
                    </a:lnTo>
                    <a:cubicBezTo>
                      <a:pt x="16553" y="19999"/>
                      <a:pt x="16321" y="19927"/>
                      <a:pt x="16070" y="19892"/>
                    </a:cubicBezTo>
                    <a:lnTo>
                      <a:pt x="16070" y="19856"/>
                    </a:lnTo>
                    <a:cubicBezTo>
                      <a:pt x="16060" y="19825"/>
                      <a:pt x="16031" y="19806"/>
                      <a:pt x="15999" y="19806"/>
                    </a:cubicBezTo>
                    <a:cubicBezTo>
                      <a:pt x="15975" y="19806"/>
                      <a:pt x="15949" y="19815"/>
                      <a:pt x="15927" y="19838"/>
                    </a:cubicBezTo>
                    <a:cubicBezTo>
                      <a:pt x="15909" y="19820"/>
                      <a:pt x="15891" y="19802"/>
                      <a:pt x="15873" y="19802"/>
                    </a:cubicBezTo>
                    <a:cubicBezTo>
                      <a:pt x="15873" y="19766"/>
                      <a:pt x="15855" y="19731"/>
                      <a:pt x="15837" y="19695"/>
                    </a:cubicBezTo>
                    <a:cubicBezTo>
                      <a:pt x="15830" y="19663"/>
                      <a:pt x="15805" y="19649"/>
                      <a:pt x="15779" y="19649"/>
                    </a:cubicBezTo>
                    <a:cubicBezTo>
                      <a:pt x="15746" y="19649"/>
                      <a:pt x="15712" y="19672"/>
                      <a:pt x="15712" y="19713"/>
                    </a:cubicBezTo>
                    <a:lnTo>
                      <a:pt x="15712" y="19748"/>
                    </a:lnTo>
                    <a:cubicBezTo>
                      <a:pt x="15247" y="19230"/>
                      <a:pt x="14817" y="18693"/>
                      <a:pt x="14388" y="18156"/>
                    </a:cubicBezTo>
                    <a:cubicBezTo>
                      <a:pt x="13887" y="17476"/>
                      <a:pt x="13511" y="16724"/>
                      <a:pt x="13046" y="16008"/>
                    </a:cubicBezTo>
                    <a:lnTo>
                      <a:pt x="13010" y="15847"/>
                    </a:lnTo>
                    <a:cubicBezTo>
                      <a:pt x="12903" y="15525"/>
                      <a:pt x="12795" y="15203"/>
                      <a:pt x="12688" y="14881"/>
                    </a:cubicBezTo>
                    <a:lnTo>
                      <a:pt x="12688" y="14881"/>
                    </a:lnTo>
                    <a:cubicBezTo>
                      <a:pt x="13780" y="16555"/>
                      <a:pt x="15549" y="18229"/>
                      <a:pt x="17329" y="18229"/>
                    </a:cubicBezTo>
                    <a:cubicBezTo>
                      <a:pt x="17356" y="18229"/>
                      <a:pt x="17384" y="18228"/>
                      <a:pt x="17412" y="18227"/>
                    </a:cubicBezTo>
                    <a:cubicBezTo>
                      <a:pt x="17484" y="18227"/>
                      <a:pt x="17520" y="18138"/>
                      <a:pt x="17466" y="18084"/>
                    </a:cubicBezTo>
                    <a:cubicBezTo>
                      <a:pt x="16661" y="17225"/>
                      <a:pt x="16124" y="16026"/>
                      <a:pt x="15175" y="15293"/>
                    </a:cubicBezTo>
                    <a:cubicBezTo>
                      <a:pt x="14388" y="14702"/>
                      <a:pt x="13386" y="14344"/>
                      <a:pt x="12634" y="13736"/>
                    </a:cubicBezTo>
                    <a:cubicBezTo>
                      <a:pt x="12491" y="13557"/>
                      <a:pt x="12348" y="13360"/>
                      <a:pt x="12187" y="13181"/>
                    </a:cubicBezTo>
                    <a:cubicBezTo>
                      <a:pt x="12182" y="13176"/>
                      <a:pt x="12176" y="13174"/>
                      <a:pt x="12170" y="13174"/>
                    </a:cubicBezTo>
                    <a:cubicBezTo>
                      <a:pt x="12154" y="13174"/>
                      <a:pt x="12138" y="13191"/>
                      <a:pt x="12151" y="13217"/>
                    </a:cubicBezTo>
                    <a:cubicBezTo>
                      <a:pt x="12151" y="13253"/>
                      <a:pt x="12187" y="13288"/>
                      <a:pt x="12205" y="13324"/>
                    </a:cubicBezTo>
                    <a:cubicBezTo>
                      <a:pt x="12115" y="13235"/>
                      <a:pt x="12044" y="13145"/>
                      <a:pt x="11972" y="13056"/>
                    </a:cubicBezTo>
                    <a:cubicBezTo>
                      <a:pt x="11686" y="12340"/>
                      <a:pt x="11382" y="11642"/>
                      <a:pt x="11077" y="10926"/>
                    </a:cubicBezTo>
                    <a:lnTo>
                      <a:pt x="11077" y="10926"/>
                    </a:lnTo>
                    <a:lnTo>
                      <a:pt x="11256" y="11016"/>
                    </a:lnTo>
                    <a:cubicBezTo>
                      <a:pt x="11399" y="11248"/>
                      <a:pt x="11561" y="11463"/>
                      <a:pt x="11739" y="11642"/>
                    </a:cubicBezTo>
                    <a:cubicBezTo>
                      <a:pt x="11918" y="11875"/>
                      <a:pt x="12151" y="12054"/>
                      <a:pt x="12437" y="12143"/>
                    </a:cubicBezTo>
                    <a:cubicBezTo>
                      <a:pt x="12444" y="12145"/>
                      <a:pt x="12452" y="12147"/>
                      <a:pt x="12459" y="12147"/>
                    </a:cubicBezTo>
                    <a:cubicBezTo>
                      <a:pt x="12508" y="12147"/>
                      <a:pt x="12560" y="12098"/>
                      <a:pt x="12545" y="12036"/>
                    </a:cubicBezTo>
                    <a:cubicBezTo>
                      <a:pt x="12241" y="11409"/>
                      <a:pt x="11686" y="10926"/>
                      <a:pt x="11024" y="10747"/>
                    </a:cubicBezTo>
                    <a:cubicBezTo>
                      <a:pt x="10558" y="9656"/>
                      <a:pt x="10218" y="8510"/>
                      <a:pt x="10004" y="7347"/>
                    </a:cubicBezTo>
                    <a:cubicBezTo>
                      <a:pt x="10004" y="7150"/>
                      <a:pt x="10022" y="6936"/>
                      <a:pt x="10039" y="6739"/>
                    </a:cubicBezTo>
                    <a:cubicBezTo>
                      <a:pt x="10165" y="7240"/>
                      <a:pt x="10397" y="7741"/>
                      <a:pt x="10809" y="7920"/>
                    </a:cubicBezTo>
                    <a:cubicBezTo>
                      <a:pt x="10819" y="7926"/>
                      <a:pt x="10830" y="7929"/>
                      <a:pt x="10841" y="7929"/>
                    </a:cubicBezTo>
                    <a:cubicBezTo>
                      <a:pt x="10892" y="7929"/>
                      <a:pt x="10949" y="7871"/>
                      <a:pt x="10934" y="7812"/>
                    </a:cubicBezTo>
                    <a:cubicBezTo>
                      <a:pt x="10845" y="7168"/>
                      <a:pt x="10684" y="6327"/>
                      <a:pt x="10111" y="5933"/>
                    </a:cubicBezTo>
                    <a:cubicBezTo>
                      <a:pt x="10290" y="3947"/>
                      <a:pt x="10630" y="1997"/>
                      <a:pt x="11167" y="64"/>
                    </a:cubicBezTo>
                    <a:cubicBezTo>
                      <a:pt x="11177" y="24"/>
                      <a:pt x="11147" y="0"/>
                      <a:pt x="1111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2"/>
              <p:cNvSpPr/>
              <p:nvPr/>
            </p:nvSpPr>
            <p:spPr>
              <a:xfrm>
                <a:off x="6974825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8" y="1"/>
                      <a:pt x="1006" y="8"/>
                      <a:pt x="1000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32"/>
              <p:cNvSpPr/>
              <p:nvPr/>
            </p:nvSpPr>
            <p:spPr>
              <a:xfrm>
                <a:off x="7185575" y="40577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1"/>
                    </a:moveTo>
                    <a:cubicBezTo>
                      <a:pt x="18" y="1"/>
                      <a:pt x="0" y="35"/>
                      <a:pt x="14" y="48"/>
                    </a:cubicBezTo>
                    <a:cubicBezTo>
                      <a:pt x="264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4" y="496"/>
                      <a:pt x="336" y="227"/>
                      <a:pt x="68" y="13"/>
                    </a:cubicBezTo>
                    <a:cubicBezTo>
                      <a:pt x="59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32"/>
              <p:cNvSpPr/>
              <p:nvPr/>
            </p:nvSpPr>
            <p:spPr>
              <a:xfrm>
                <a:off x="7104500" y="4204600"/>
                <a:ext cx="237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0" extrusionOk="0">
                    <a:moveTo>
                      <a:pt x="304" y="329"/>
                    </a:moveTo>
                    <a:lnTo>
                      <a:pt x="304" y="329"/>
                    </a:lnTo>
                    <a:cubicBezTo>
                      <a:pt x="537" y="598"/>
                      <a:pt x="680" y="920"/>
                      <a:pt x="752" y="1278"/>
                    </a:cubicBezTo>
                    <a:cubicBezTo>
                      <a:pt x="608" y="1081"/>
                      <a:pt x="501" y="884"/>
                      <a:pt x="429" y="687"/>
                    </a:cubicBezTo>
                    <a:cubicBezTo>
                      <a:pt x="394" y="580"/>
                      <a:pt x="340" y="455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2"/>
                    </a:cubicBezTo>
                    <a:cubicBezTo>
                      <a:pt x="107" y="365"/>
                      <a:pt x="197" y="598"/>
                      <a:pt x="304" y="830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82"/>
                      <a:pt x="845" y="1590"/>
                      <a:pt x="866" y="1590"/>
                    </a:cubicBezTo>
                    <a:cubicBezTo>
                      <a:pt x="909" y="1590"/>
                      <a:pt x="948" y="1558"/>
                      <a:pt x="948" y="1510"/>
                    </a:cubicBezTo>
                    <a:cubicBezTo>
                      <a:pt x="895" y="1009"/>
                      <a:pt x="662" y="276"/>
                      <a:pt x="125" y="61"/>
                    </a:cubicBezTo>
                    <a:cubicBezTo>
                      <a:pt x="125" y="43"/>
                      <a:pt x="107" y="25"/>
                      <a:pt x="89" y="7"/>
                    </a:cubicBezTo>
                    <a:cubicBezTo>
                      <a:pt x="85" y="2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32"/>
              <p:cNvSpPr/>
              <p:nvPr/>
            </p:nvSpPr>
            <p:spPr>
              <a:xfrm>
                <a:off x="7277250" y="4580450"/>
                <a:ext cx="30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6" extrusionOk="0">
                    <a:moveTo>
                      <a:pt x="40" y="0"/>
                    </a:moveTo>
                    <a:cubicBezTo>
                      <a:pt x="22" y="0"/>
                      <a:pt x="1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0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6" y="706"/>
                      <a:pt x="1211" y="645"/>
                      <a:pt x="1179" y="613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4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32"/>
              <p:cNvSpPr/>
              <p:nvPr/>
            </p:nvSpPr>
            <p:spPr>
              <a:xfrm>
                <a:off x="7085700" y="48150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0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32"/>
              <p:cNvSpPr/>
              <p:nvPr/>
            </p:nvSpPr>
            <p:spPr>
              <a:xfrm>
                <a:off x="7266000" y="46633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55" y="252"/>
                      <a:pt x="626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0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32"/>
              <p:cNvSpPr/>
              <p:nvPr/>
            </p:nvSpPr>
            <p:spPr>
              <a:xfrm>
                <a:off x="6891525" y="4532050"/>
                <a:ext cx="164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90" y="169"/>
                      <a:pt x="198" y="187"/>
                      <a:pt x="287" y="241"/>
                    </a:cubicBezTo>
                    <a:lnTo>
                      <a:pt x="305" y="241"/>
                    </a:lnTo>
                    <a:cubicBezTo>
                      <a:pt x="413" y="313"/>
                      <a:pt x="484" y="402"/>
                      <a:pt x="538" y="509"/>
                    </a:cubicBezTo>
                    <a:cubicBezTo>
                      <a:pt x="550" y="527"/>
                      <a:pt x="568" y="535"/>
                      <a:pt x="585" y="535"/>
                    </a:cubicBezTo>
                    <a:cubicBezTo>
                      <a:pt x="621" y="535"/>
                      <a:pt x="657" y="503"/>
                      <a:pt x="645" y="456"/>
                    </a:cubicBezTo>
                    <a:cubicBezTo>
                      <a:pt x="591" y="330"/>
                      <a:pt x="520" y="223"/>
                      <a:pt x="413" y="134"/>
                    </a:cubicBezTo>
                    <a:cubicBezTo>
                      <a:pt x="337" y="73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2"/>
              <p:cNvSpPr/>
              <p:nvPr/>
            </p:nvSpPr>
            <p:spPr>
              <a:xfrm>
                <a:off x="7238700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32"/>
              <p:cNvSpPr/>
              <p:nvPr/>
            </p:nvSpPr>
            <p:spPr>
              <a:xfrm>
                <a:off x="7116575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899"/>
                      <a:pt x="448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27"/>
                      <a:pt x="18" y="362"/>
                    </a:cubicBezTo>
                    <a:lnTo>
                      <a:pt x="36" y="362"/>
                    </a:lnTo>
                    <a:cubicBezTo>
                      <a:pt x="36" y="750"/>
                      <a:pt x="83" y="1263"/>
                      <a:pt x="447" y="1263"/>
                    </a:cubicBezTo>
                    <a:cubicBezTo>
                      <a:pt x="470" y="1263"/>
                      <a:pt x="494" y="1261"/>
                      <a:pt x="519" y="1257"/>
                    </a:cubicBezTo>
                    <a:cubicBezTo>
                      <a:pt x="537" y="1257"/>
                      <a:pt x="573" y="1239"/>
                      <a:pt x="573" y="1204"/>
                    </a:cubicBezTo>
                    <a:cubicBezTo>
                      <a:pt x="537" y="881"/>
                      <a:pt x="376" y="577"/>
                      <a:pt x="143" y="345"/>
                    </a:cubicBezTo>
                    <a:cubicBezTo>
                      <a:pt x="143" y="219"/>
                      <a:pt x="143" y="94"/>
                      <a:pt x="125" y="22"/>
                    </a:cubicBezTo>
                    <a:lnTo>
                      <a:pt x="125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32"/>
              <p:cNvSpPr/>
              <p:nvPr/>
            </p:nvSpPr>
            <p:spPr>
              <a:xfrm>
                <a:off x="7011875" y="3042125"/>
                <a:ext cx="21207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9" extrusionOk="0">
                    <a:moveTo>
                      <a:pt x="2579" y="912"/>
                    </a:moveTo>
                    <a:cubicBezTo>
                      <a:pt x="2734" y="912"/>
                      <a:pt x="2961" y="1063"/>
                      <a:pt x="3097" y="1178"/>
                    </a:cubicBezTo>
                    <a:cubicBezTo>
                      <a:pt x="3759" y="1733"/>
                      <a:pt x="3777" y="2574"/>
                      <a:pt x="3777" y="3361"/>
                    </a:cubicBezTo>
                    <a:cubicBezTo>
                      <a:pt x="3759" y="3289"/>
                      <a:pt x="3723" y="3200"/>
                      <a:pt x="3705" y="3110"/>
                    </a:cubicBezTo>
                    <a:lnTo>
                      <a:pt x="3705" y="3003"/>
                    </a:lnTo>
                    <a:lnTo>
                      <a:pt x="3687" y="3003"/>
                    </a:lnTo>
                    <a:lnTo>
                      <a:pt x="3687" y="3075"/>
                    </a:lnTo>
                    <a:cubicBezTo>
                      <a:pt x="3651" y="2967"/>
                      <a:pt x="3616" y="2860"/>
                      <a:pt x="3580" y="2770"/>
                    </a:cubicBezTo>
                    <a:cubicBezTo>
                      <a:pt x="3572" y="2748"/>
                      <a:pt x="3558" y="2738"/>
                      <a:pt x="3545" y="2738"/>
                    </a:cubicBezTo>
                    <a:cubicBezTo>
                      <a:pt x="3526" y="2738"/>
                      <a:pt x="3508" y="2757"/>
                      <a:pt x="3508" y="2788"/>
                    </a:cubicBezTo>
                    <a:cubicBezTo>
                      <a:pt x="3616" y="3110"/>
                      <a:pt x="3705" y="3433"/>
                      <a:pt x="3777" y="3773"/>
                    </a:cubicBezTo>
                    <a:lnTo>
                      <a:pt x="3777" y="3791"/>
                    </a:lnTo>
                    <a:cubicBezTo>
                      <a:pt x="3419" y="3361"/>
                      <a:pt x="3097" y="2896"/>
                      <a:pt x="2792" y="2430"/>
                    </a:cubicBezTo>
                    <a:cubicBezTo>
                      <a:pt x="2578" y="2037"/>
                      <a:pt x="2452" y="1625"/>
                      <a:pt x="2417" y="1214"/>
                    </a:cubicBezTo>
                    <a:cubicBezTo>
                      <a:pt x="2394" y="990"/>
                      <a:pt x="2468" y="912"/>
                      <a:pt x="2579" y="912"/>
                    </a:cubicBezTo>
                    <a:close/>
                    <a:moveTo>
                      <a:pt x="4743" y="437"/>
                    </a:moveTo>
                    <a:cubicBezTo>
                      <a:pt x="4876" y="437"/>
                      <a:pt x="4940" y="813"/>
                      <a:pt x="4940" y="1017"/>
                    </a:cubicBezTo>
                    <a:cubicBezTo>
                      <a:pt x="4940" y="1303"/>
                      <a:pt x="4922" y="1572"/>
                      <a:pt x="4904" y="1840"/>
                    </a:cubicBezTo>
                    <a:cubicBezTo>
                      <a:pt x="4868" y="2305"/>
                      <a:pt x="4779" y="2770"/>
                      <a:pt x="4671" y="3218"/>
                    </a:cubicBezTo>
                    <a:cubicBezTo>
                      <a:pt x="4707" y="2985"/>
                      <a:pt x="4689" y="2753"/>
                      <a:pt x="4636" y="2520"/>
                    </a:cubicBezTo>
                    <a:cubicBezTo>
                      <a:pt x="4636" y="2520"/>
                      <a:pt x="4636" y="2502"/>
                      <a:pt x="4618" y="2502"/>
                    </a:cubicBezTo>
                    <a:lnTo>
                      <a:pt x="4600" y="2502"/>
                    </a:lnTo>
                    <a:cubicBezTo>
                      <a:pt x="4600" y="2502"/>
                      <a:pt x="4582" y="2520"/>
                      <a:pt x="4582" y="2520"/>
                    </a:cubicBezTo>
                    <a:cubicBezTo>
                      <a:pt x="4475" y="2770"/>
                      <a:pt x="4528" y="3218"/>
                      <a:pt x="4510" y="3468"/>
                    </a:cubicBezTo>
                    <a:cubicBezTo>
                      <a:pt x="4510" y="3576"/>
                      <a:pt x="4492" y="3683"/>
                      <a:pt x="4492" y="3791"/>
                    </a:cubicBezTo>
                    <a:cubicBezTo>
                      <a:pt x="4224" y="2770"/>
                      <a:pt x="4081" y="1643"/>
                      <a:pt x="4564" y="659"/>
                    </a:cubicBezTo>
                    <a:lnTo>
                      <a:pt x="4546" y="659"/>
                    </a:lnTo>
                    <a:cubicBezTo>
                      <a:pt x="4624" y="499"/>
                      <a:pt x="4689" y="437"/>
                      <a:pt x="4743" y="437"/>
                    </a:cubicBezTo>
                    <a:close/>
                    <a:moveTo>
                      <a:pt x="1503" y="2714"/>
                    </a:moveTo>
                    <a:cubicBezTo>
                      <a:pt x="1557" y="2714"/>
                      <a:pt x="1633" y="2741"/>
                      <a:pt x="1737" y="2806"/>
                    </a:cubicBezTo>
                    <a:cubicBezTo>
                      <a:pt x="2130" y="3093"/>
                      <a:pt x="2506" y="3433"/>
                      <a:pt x="2828" y="3826"/>
                    </a:cubicBezTo>
                    <a:cubicBezTo>
                      <a:pt x="3025" y="4041"/>
                      <a:pt x="3204" y="4274"/>
                      <a:pt x="3365" y="4524"/>
                    </a:cubicBezTo>
                    <a:cubicBezTo>
                      <a:pt x="3472" y="4775"/>
                      <a:pt x="3580" y="5043"/>
                      <a:pt x="3651" y="5329"/>
                    </a:cubicBezTo>
                    <a:cubicBezTo>
                      <a:pt x="3419" y="5025"/>
                      <a:pt x="3204" y="4721"/>
                      <a:pt x="2971" y="4435"/>
                    </a:cubicBezTo>
                    <a:cubicBezTo>
                      <a:pt x="2964" y="4421"/>
                      <a:pt x="2952" y="4415"/>
                      <a:pt x="2941" y="4415"/>
                    </a:cubicBezTo>
                    <a:cubicBezTo>
                      <a:pt x="2923" y="4415"/>
                      <a:pt x="2907" y="4431"/>
                      <a:pt x="2918" y="4453"/>
                    </a:cubicBezTo>
                    <a:cubicBezTo>
                      <a:pt x="3061" y="4828"/>
                      <a:pt x="3276" y="5168"/>
                      <a:pt x="3544" y="5491"/>
                    </a:cubicBezTo>
                    <a:cubicBezTo>
                      <a:pt x="3633" y="5598"/>
                      <a:pt x="3705" y="5705"/>
                      <a:pt x="3794" y="5813"/>
                    </a:cubicBezTo>
                    <a:cubicBezTo>
                      <a:pt x="2757" y="5777"/>
                      <a:pt x="2309" y="4828"/>
                      <a:pt x="1915" y="4005"/>
                    </a:cubicBezTo>
                    <a:lnTo>
                      <a:pt x="1933" y="3987"/>
                    </a:lnTo>
                    <a:cubicBezTo>
                      <a:pt x="1808" y="3755"/>
                      <a:pt x="1665" y="3540"/>
                      <a:pt x="1540" y="3325"/>
                    </a:cubicBezTo>
                    <a:cubicBezTo>
                      <a:pt x="1399" y="3086"/>
                      <a:pt x="1302" y="2714"/>
                      <a:pt x="1503" y="2714"/>
                    </a:cubicBezTo>
                    <a:close/>
                    <a:moveTo>
                      <a:pt x="6499" y="2823"/>
                    </a:moveTo>
                    <a:lnTo>
                      <a:pt x="6499" y="2823"/>
                    </a:lnTo>
                    <a:cubicBezTo>
                      <a:pt x="6549" y="2823"/>
                      <a:pt x="6496" y="4168"/>
                      <a:pt x="6443" y="4327"/>
                    </a:cubicBezTo>
                    <a:cubicBezTo>
                      <a:pt x="6282" y="5007"/>
                      <a:pt x="5888" y="5580"/>
                      <a:pt x="5495" y="6153"/>
                    </a:cubicBezTo>
                    <a:cubicBezTo>
                      <a:pt x="5656" y="5687"/>
                      <a:pt x="5781" y="5222"/>
                      <a:pt x="5942" y="4811"/>
                    </a:cubicBezTo>
                    <a:cubicBezTo>
                      <a:pt x="5964" y="4767"/>
                      <a:pt x="5939" y="4744"/>
                      <a:pt x="5909" y="4744"/>
                    </a:cubicBezTo>
                    <a:cubicBezTo>
                      <a:pt x="5889" y="4744"/>
                      <a:pt x="5867" y="4754"/>
                      <a:pt x="5852" y="4775"/>
                    </a:cubicBezTo>
                    <a:cubicBezTo>
                      <a:pt x="5566" y="5437"/>
                      <a:pt x="5333" y="6153"/>
                      <a:pt x="5065" y="6833"/>
                    </a:cubicBezTo>
                    <a:cubicBezTo>
                      <a:pt x="5029" y="5687"/>
                      <a:pt x="5298" y="4578"/>
                      <a:pt x="5835" y="3576"/>
                    </a:cubicBezTo>
                    <a:cubicBezTo>
                      <a:pt x="5996" y="3272"/>
                      <a:pt x="6228" y="3021"/>
                      <a:pt x="6497" y="2824"/>
                    </a:cubicBezTo>
                    <a:cubicBezTo>
                      <a:pt x="6497" y="2824"/>
                      <a:pt x="6498" y="2823"/>
                      <a:pt x="6499" y="2823"/>
                    </a:cubicBezTo>
                    <a:close/>
                    <a:moveTo>
                      <a:pt x="1003" y="6350"/>
                    </a:moveTo>
                    <a:cubicBezTo>
                      <a:pt x="1450" y="6367"/>
                      <a:pt x="1844" y="6654"/>
                      <a:pt x="2184" y="6922"/>
                    </a:cubicBezTo>
                    <a:cubicBezTo>
                      <a:pt x="2685" y="7334"/>
                      <a:pt x="2971" y="7906"/>
                      <a:pt x="3383" y="8390"/>
                    </a:cubicBezTo>
                    <a:cubicBezTo>
                      <a:pt x="3061" y="8157"/>
                      <a:pt x="2721" y="7942"/>
                      <a:pt x="2399" y="7710"/>
                    </a:cubicBezTo>
                    <a:cubicBezTo>
                      <a:pt x="2395" y="7708"/>
                      <a:pt x="2391" y="7707"/>
                      <a:pt x="2387" y="7707"/>
                    </a:cubicBezTo>
                    <a:cubicBezTo>
                      <a:pt x="2356" y="7707"/>
                      <a:pt x="2331" y="7767"/>
                      <a:pt x="2363" y="7799"/>
                    </a:cubicBezTo>
                    <a:cubicBezTo>
                      <a:pt x="2757" y="8085"/>
                      <a:pt x="3150" y="8354"/>
                      <a:pt x="3526" y="8676"/>
                    </a:cubicBezTo>
                    <a:cubicBezTo>
                      <a:pt x="3580" y="8712"/>
                      <a:pt x="3633" y="8765"/>
                      <a:pt x="3669" y="8819"/>
                    </a:cubicBezTo>
                    <a:cubicBezTo>
                      <a:pt x="3583" y="8836"/>
                      <a:pt x="3498" y="8844"/>
                      <a:pt x="3412" y="8844"/>
                    </a:cubicBezTo>
                    <a:cubicBezTo>
                      <a:pt x="2428" y="8844"/>
                      <a:pt x="1489" y="7766"/>
                      <a:pt x="1110" y="6976"/>
                    </a:cubicBezTo>
                    <a:cubicBezTo>
                      <a:pt x="1057" y="6868"/>
                      <a:pt x="842" y="6350"/>
                      <a:pt x="1003" y="6350"/>
                    </a:cubicBezTo>
                    <a:close/>
                    <a:moveTo>
                      <a:pt x="7283" y="6701"/>
                    </a:moveTo>
                    <a:cubicBezTo>
                      <a:pt x="7710" y="6701"/>
                      <a:pt x="6928" y="8691"/>
                      <a:pt x="6801" y="8962"/>
                    </a:cubicBezTo>
                    <a:cubicBezTo>
                      <a:pt x="6407" y="9821"/>
                      <a:pt x="5727" y="10412"/>
                      <a:pt x="5119" y="11092"/>
                    </a:cubicBezTo>
                    <a:cubicBezTo>
                      <a:pt x="5566" y="10430"/>
                      <a:pt x="5942" y="9660"/>
                      <a:pt x="6336" y="8980"/>
                    </a:cubicBezTo>
                    <a:cubicBezTo>
                      <a:pt x="6361" y="8929"/>
                      <a:pt x="6323" y="8887"/>
                      <a:pt x="6279" y="8887"/>
                    </a:cubicBezTo>
                    <a:cubicBezTo>
                      <a:pt x="6262" y="8887"/>
                      <a:pt x="6243" y="8893"/>
                      <a:pt x="6228" y="8909"/>
                    </a:cubicBezTo>
                    <a:cubicBezTo>
                      <a:pt x="5835" y="9571"/>
                      <a:pt x="5423" y="10197"/>
                      <a:pt x="4993" y="10823"/>
                    </a:cubicBezTo>
                    <a:cubicBezTo>
                      <a:pt x="5208" y="9195"/>
                      <a:pt x="5656" y="7853"/>
                      <a:pt x="7069" y="6797"/>
                    </a:cubicBezTo>
                    <a:cubicBezTo>
                      <a:pt x="7161" y="6731"/>
                      <a:pt x="7231" y="6701"/>
                      <a:pt x="7283" y="6701"/>
                    </a:cubicBezTo>
                    <a:close/>
                    <a:moveTo>
                      <a:pt x="305" y="9785"/>
                    </a:moveTo>
                    <a:cubicBezTo>
                      <a:pt x="1057" y="9839"/>
                      <a:pt x="1790" y="10358"/>
                      <a:pt x="2363" y="10823"/>
                    </a:cubicBezTo>
                    <a:cubicBezTo>
                      <a:pt x="2846" y="11235"/>
                      <a:pt x="3114" y="11736"/>
                      <a:pt x="3437" y="12237"/>
                    </a:cubicBezTo>
                    <a:cubicBezTo>
                      <a:pt x="3079" y="11951"/>
                      <a:pt x="2667" y="11718"/>
                      <a:pt x="2417" y="11557"/>
                    </a:cubicBezTo>
                    <a:cubicBezTo>
                      <a:pt x="2408" y="11551"/>
                      <a:pt x="2399" y="11549"/>
                      <a:pt x="2391" y="11549"/>
                    </a:cubicBezTo>
                    <a:cubicBezTo>
                      <a:pt x="2348" y="11549"/>
                      <a:pt x="2318" y="11616"/>
                      <a:pt x="2363" y="11646"/>
                    </a:cubicBezTo>
                    <a:cubicBezTo>
                      <a:pt x="2721" y="11879"/>
                      <a:pt x="3079" y="12165"/>
                      <a:pt x="3401" y="12452"/>
                    </a:cubicBezTo>
                    <a:cubicBezTo>
                      <a:pt x="3454" y="12523"/>
                      <a:pt x="3526" y="12595"/>
                      <a:pt x="3580" y="12666"/>
                    </a:cubicBezTo>
                    <a:cubicBezTo>
                      <a:pt x="3518" y="12672"/>
                      <a:pt x="3458" y="12675"/>
                      <a:pt x="3399" y="12675"/>
                    </a:cubicBezTo>
                    <a:cubicBezTo>
                      <a:pt x="2497" y="12675"/>
                      <a:pt x="1878" y="12051"/>
                      <a:pt x="1307" y="11396"/>
                    </a:cubicBezTo>
                    <a:cubicBezTo>
                      <a:pt x="1057" y="11128"/>
                      <a:pt x="824" y="10823"/>
                      <a:pt x="609" y="10519"/>
                    </a:cubicBezTo>
                    <a:cubicBezTo>
                      <a:pt x="555" y="10447"/>
                      <a:pt x="162" y="9785"/>
                      <a:pt x="305" y="9785"/>
                    </a:cubicBezTo>
                    <a:close/>
                    <a:moveTo>
                      <a:pt x="7951" y="10882"/>
                    </a:moveTo>
                    <a:cubicBezTo>
                      <a:pt x="8114" y="10882"/>
                      <a:pt x="8201" y="11047"/>
                      <a:pt x="8125" y="11503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5"/>
                      <a:pt x="5351" y="15100"/>
                    </a:cubicBezTo>
                    <a:cubicBezTo>
                      <a:pt x="5888" y="14420"/>
                      <a:pt x="6371" y="13704"/>
                      <a:pt x="6801" y="12953"/>
                    </a:cubicBezTo>
                    <a:cubicBezTo>
                      <a:pt x="6814" y="12915"/>
                      <a:pt x="6781" y="12877"/>
                      <a:pt x="6743" y="12877"/>
                    </a:cubicBezTo>
                    <a:cubicBezTo>
                      <a:pt x="6726" y="12877"/>
                      <a:pt x="6709" y="12883"/>
                      <a:pt x="6694" y="12899"/>
                    </a:cubicBezTo>
                    <a:cubicBezTo>
                      <a:pt x="6175" y="13740"/>
                      <a:pt x="5548" y="14510"/>
                      <a:pt x="4832" y="15225"/>
                    </a:cubicBezTo>
                    <a:cubicBezTo>
                      <a:pt x="5137" y="14581"/>
                      <a:pt x="5351" y="13919"/>
                      <a:pt x="5656" y="13293"/>
                    </a:cubicBezTo>
                    <a:lnTo>
                      <a:pt x="5673" y="13293"/>
                    </a:lnTo>
                    <a:cubicBezTo>
                      <a:pt x="6031" y="12541"/>
                      <a:pt x="6658" y="11879"/>
                      <a:pt x="7248" y="11324"/>
                    </a:cubicBezTo>
                    <a:cubicBezTo>
                      <a:pt x="7494" y="11088"/>
                      <a:pt x="7769" y="10882"/>
                      <a:pt x="7951" y="10882"/>
                    </a:cubicBezTo>
                    <a:close/>
                    <a:moveTo>
                      <a:pt x="668" y="13277"/>
                    </a:moveTo>
                    <a:cubicBezTo>
                      <a:pt x="765" y="13277"/>
                      <a:pt x="902" y="13337"/>
                      <a:pt x="1021" y="13364"/>
                    </a:cubicBezTo>
                    <a:cubicBezTo>
                      <a:pt x="2166" y="13669"/>
                      <a:pt x="2596" y="14832"/>
                      <a:pt x="2971" y="15888"/>
                    </a:cubicBezTo>
                    <a:cubicBezTo>
                      <a:pt x="2774" y="15673"/>
                      <a:pt x="2560" y="15476"/>
                      <a:pt x="2345" y="15297"/>
                    </a:cubicBezTo>
                    <a:cubicBezTo>
                      <a:pt x="2336" y="15283"/>
                      <a:pt x="2324" y="15278"/>
                      <a:pt x="2313" y="15278"/>
                    </a:cubicBezTo>
                    <a:cubicBezTo>
                      <a:pt x="2280" y="15278"/>
                      <a:pt x="2247" y="15324"/>
                      <a:pt x="2273" y="15351"/>
                    </a:cubicBezTo>
                    <a:cubicBezTo>
                      <a:pt x="2596" y="15673"/>
                      <a:pt x="2882" y="16013"/>
                      <a:pt x="3168" y="16389"/>
                    </a:cubicBezTo>
                    <a:cubicBezTo>
                      <a:pt x="3204" y="16496"/>
                      <a:pt x="3258" y="16603"/>
                      <a:pt x="3293" y="16711"/>
                    </a:cubicBezTo>
                    <a:cubicBezTo>
                      <a:pt x="2488" y="16478"/>
                      <a:pt x="1772" y="15977"/>
                      <a:pt x="1289" y="15279"/>
                    </a:cubicBezTo>
                    <a:cubicBezTo>
                      <a:pt x="1021" y="14903"/>
                      <a:pt x="824" y="14510"/>
                      <a:pt x="681" y="14080"/>
                    </a:cubicBezTo>
                    <a:cubicBezTo>
                      <a:pt x="627" y="13901"/>
                      <a:pt x="573" y="13704"/>
                      <a:pt x="555" y="13525"/>
                    </a:cubicBezTo>
                    <a:cubicBezTo>
                      <a:pt x="520" y="13332"/>
                      <a:pt x="576" y="13277"/>
                      <a:pt x="668" y="13277"/>
                    </a:cubicBezTo>
                    <a:close/>
                    <a:moveTo>
                      <a:pt x="7760" y="15789"/>
                    </a:moveTo>
                    <a:cubicBezTo>
                      <a:pt x="7964" y="15789"/>
                      <a:pt x="7551" y="16534"/>
                      <a:pt x="7535" y="16568"/>
                    </a:cubicBezTo>
                    <a:cubicBezTo>
                      <a:pt x="7266" y="17015"/>
                      <a:pt x="6926" y="17391"/>
                      <a:pt x="6515" y="17695"/>
                    </a:cubicBezTo>
                    <a:cubicBezTo>
                      <a:pt x="6103" y="17999"/>
                      <a:pt x="5620" y="18053"/>
                      <a:pt x="5155" y="18107"/>
                    </a:cubicBezTo>
                    <a:cubicBezTo>
                      <a:pt x="5512" y="17892"/>
                      <a:pt x="5817" y="17606"/>
                      <a:pt x="6067" y="17248"/>
                    </a:cubicBezTo>
                    <a:cubicBezTo>
                      <a:pt x="6080" y="17196"/>
                      <a:pt x="6038" y="17154"/>
                      <a:pt x="6000" y="17154"/>
                    </a:cubicBezTo>
                    <a:cubicBezTo>
                      <a:pt x="5984" y="17154"/>
                      <a:pt x="5970" y="17161"/>
                      <a:pt x="5960" y="17176"/>
                    </a:cubicBezTo>
                    <a:cubicBezTo>
                      <a:pt x="5638" y="17623"/>
                      <a:pt x="5208" y="17946"/>
                      <a:pt x="4725" y="18160"/>
                    </a:cubicBezTo>
                    <a:lnTo>
                      <a:pt x="4707" y="18160"/>
                    </a:lnTo>
                    <a:cubicBezTo>
                      <a:pt x="5047" y="17820"/>
                      <a:pt x="5333" y="17409"/>
                      <a:pt x="5673" y="17069"/>
                    </a:cubicBezTo>
                    <a:cubicBezTo>
                      <a:pt x="6246" y="16496"/>
                      <a:pt x="6944" y="16049"/>
                      <a:pt x="7714" y="15798"/>
                    </a:cubicBezTo>
                    <a:cubicBezTo>
                      <a:pt x="7732" y="15792"/>
                      <a:pt x="7747" y="15789"/>
                      <a:pt x="7760" y="15789"/>
                    </a:cubicBezTo>
                    <a:close/>
                    <a:moveTo>
                      <a:pt x="4880" y="0"/>
                    </a:moveTo>
                    <a:cubicBezTo>
                      <a:pt x="4854" y="0"/>
                      <a:pt x="4830" y="10"/>
                      <a:pt x="4815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21" y="4327"/>
                      <a:pt x="4385" y="4542"/>
                      <a:pt x="4331" y="4757"/>
                    </a:cubicBezTo>
                    <a:cubicBezTo>
                      <a:pt x="4296" y="4882"/>
                      <a:pt x="4242" y="5025"/>
                      <a:pt x="4188" y="5151"/>
                    </a:cubicBezTo>
                    <a:cubicBezTo>
                      <a:pt x="4134" y="4775"/>
                      <a:pt x="4045" y="4399"/>
                      <a:pt x="3956" y="4023"/>
                    </a:cubicBezTo>
                    <a:cubicBezTo>
                      <a:pt x="4152" y="3397"/>
                      <a:pt x="3973" y="2538"/>
                      <a:pt x="3777" y="1965"/>
                    </a:cubicBezTo>
                    <a:cubicBezTo>
                      <a:pt x="3562" y="1267"/>
                      <a:pt x="3061" y="713"/>
                      <a:pt x="2309" y="641"/>
                    </a:cubicBezTo>
                    <a:cubicBezTo>
                      <a:pt x="2273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77" y="3952"/>
                    </a:cubicBezTo>
                    <a:lnTo>
                      <a:pt x="3777" y="4113"/>
                    </a:lnTo>
                    <a:cubicBezTo>
                      <a:pt x="3777" y="4148"/>
                      <a:pt x="3812" y="4184"/>
                      <a:pt x="3866" y="4184"/>
                    </a:cubicBezTo>
                    <a:cubicBezTo>
                      <a:pt x="3956" y="4614"/>
                      <a:pt x="4027" y="5043"/>
                      <a:pt x="4081" y="5473"/>
                    </a:cubicBezTo>
                    <a:cubicBezTo>
                      <a:pt x="4063" y="5544"/>
                      <a:pt x="4063" y="5598"/>
                      <a:pt x="4063" y="5669"/>
                    </a:cubicBezTo>
                    <a:cubicBezTo>
                      <a:pt x="4045" y="5705"/>
                      <a:pt x="4081" y="5741"/>
                      <a:pt x="4117" y="5759"/>
                    </a:cubicBezTo>
                    <a:cubicBezTo>
                      <a:pt x="4134" y="5848"/>
                      <a:pt x="4134" y="5938"/>
                      <a:pt x="4152" y="6027"/>
                    </a:cubicBezTo>
                    <a:cubicBezTo>
                      <a:pt x="4063" y="5884"/>
                      <a:pt x="3973" y="5759"/>
                      <a:pt x="3866" y="5634"/>
                    </a:cubicBezTo>
                    <a:lnTo>
                      <a:pt x="3759" y="5473"/>
                    </a:lnTo>
                    <a:cubicBezTo>
                      <a:pt x="3794" y="5455"/>
                      <a:pt x="3812" y="5419"/>
                      <a:pt x="3812" y="5383"/>
                    </a:cubicBezTo>
                    <a:cubicBezTo>
                      <a:pt x="3705" y="4542"/>
                      <a:pt x="3240" y="3934"/>
                      <a:pt x="2667" y="3361"/>
                    </a:cubicBezTo>
                    <a:cubicBezTo>
                      <a:pt x="2463" y="3141"/>
                      <a:pt x="1846" y="2440"/>
                      <a:pt x="1420" y="2440"/>
                    </a:cubicBezTo>
                    <a:cubicBezTo>
                      <a:pt x="1360" y="2440"/>
                      <a:pt x="1304" y="2453"/>
                      <a:pt x="1253" y="2484"/>
                    </a:cubicBezTo>
                    <a:cubicBezTo>
                      <a:pt x="752" y="2753"/>
                      <a:pt x="1611" y="3773"/>
                      <a:pt x="1737" y="4041"/>
                    </a:cubicBezTo>
                    <a:cubicBezTo>
                      <a:pt x="2108" y="4817"/>
                      <a:pt x="2622" y="5896"/>
                      <a:pt x="3596" y="5896"/>
                    </a:cubicBezTo>
                    <a:cubicBezTo>
                      <a:pt x="3654" y="5896"/>
                      <a:pt x="3715" y="5892"/>
                      <a:pt x="3777" y="5884"/>
                    </a:cubicBezTo>
                    <a:cubicBezTo>
                      <a:pt x="3794" y="5866"/>
                      <a:pt x="3812" y="5866"/>
                      <a:pt x="3812" y="5848"/>
                    </a:cubicBezTo>
                    <a:cubicBezTo>
                      <a:pt x="3866" y="5920"/>
                      <a:pt x="3920" y="5992"/>
                      <a:pt x="3956" y="6063"/>
                    </a:cubicBezTo>
                    <a:cubicBezTo>
                      <a:pt x="4045" y="6206"/>
                      <a:pt x="4117" y="6367"/>
                      <a:pt x="4206" y="6511"/>
                    </a:cubicBezTo>
                    <a:cubicBezTo>
                      <a:pt x="4278" y="7423"/>
                      <a:pt x="4296" y="8336"/>
                      <a:pt x="4278" y="9266"/>
                    </a:cubicBezTo>
                    <a:cubicBezTo>
                      <a:pt x="4134" y="9034"/>
                      <a:pt x="3956" y="8837"/>
                      <a:pt x="3759" y="8658"/>
                    </a:cubicBezTo>
                    <a:cubicBezTo>
                      <a:pt x="3705" y="8604"/>
                      <a:pt x="3651" y="8569"/>
                      <a:pt x="3580" y="8515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3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42" y="8942"/>
                      <a:pt x="3253" y="8942"/>
                    </a:cubicBezTo>
                    <a:cubicBezTo>
                      <a:pt x="3422" y="8942"/>
                      <a:pt x="3586" y="8909"/>
                      <a:pt x="3741" y="8837"/>
                    </a:cubicBezTo>
                    <a:cubicBezTo>
                      <a:pt x="3830" y="8926"/>
                      <a:pt x="3920" y="9034"/>
                      <a:pt x="3991" y="9141"/>
                    </a:cubicBezTo>
                    <a:cubicBezTo>
                      <a:pt x="4117" y="9338"/>
                      <a:pt x="4170" y="9553"/>
                      <a:pt x="4278" y="9750"/>
                    </a:cubicBezTo>
                    <a:cubicBezTo>
                      <a:pt x="4260" y="10322"/>
                      <a:pt x="4224" y="10895"/>
                      <a:pt x="4170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117" y="12434"/>
                      <a:pt x="4099" y="12649"/>
                      <a:pt x="4081" y="12845"/>
                    </a:cubicBezTo>
                    <a:cubicBezTo>
                      <a:pt x="3991" y="12702"/>
                      <a:pt x="3884" y="12577"/>
                      <a:pt x="3759" y="12452"/>
                    </a:cubicBezTo>
                    <a:cubicBezTo>
                      <a:pt x="3759" y="12434"/>
                      <a:pt x="3759" y="12434"/>
                      <a:pt x="3759" y="12416"/>
                    </a:cubicBezTo>
                    <a:cubicBezTo>
                      <a:pt x="3759" y="11664"/>
                      <a:pt x="2882" y="10895"/>
                      <a:pt x="2345" y="10447"/>
                    </a:cubicBezTo>
                    <a:cubicBezTo>
                      <a:pt x="1749" y="9939"/>
                      <a:pt x="964" y="9516"/>
                      <a:pt x="158" y="9516"/>
                    </a:cubicBezTo>
                    <a:cubicBezTo>
                      <a:pt x="141" y="9516"/>
                      <a:pt x="125" y="9517"/>
                      <a:pt x="108" y="9517"/>
                    </a:cubicBezTo>
                    <a:cubicBezTo>
                      <a:pt x="54" y="9517"/>
                      <a:pt x="1" y="9571"/>
                      <a:pt x="19" y="9642"/>
                    </a:cubicBezTo>
                    <a:cubicBezTo>
                      <a:pt x="162" y="10447"/>
                      <a:pt x="842" y="11110"/>
                      <a:pt x="1361" y="11700"/>
                    </a:cubicBezTo>
                    <a:cubicBezTo>
                      <a:pt x="1893" y="12280"/>
                      <a:pt x="2508" y="12750"/>
                      <a:pt x="3290" y="12750"/>
                    </a:cubicBezTo>
                    <a:cubicBezTo>
                      <a:pt x="3401" y="12750"/>
                      <a:pt x="3515" y="12740"/>
                      <a:pt x="3633" y="12720"/>
                    </a:cubicBezTo>
                    <a:cubicBezTo>
                      <a:pt x="3759" y="12935"/>
                      <a:pt x="3884" y="13168"/>
                      <a:pt x="4009" y="13418"/>
                    </a:cubicBezTo>
                    <a:cubicBezTo>
                      <a:pt x="3920" y="14581"/>
                      <a:pt x="3812" y="15744"/>
                      <a:pt x="3651" y="16908"/>
                    </a:cubicBezTo>
                    <a:cubicBezTo>
                      <a:pt x="3580" y="16729"/>
                      <a:pt x="3490" y="16550"/>
                      <a:pt x="3401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94" y="13006"/>
                      <a:pt x="420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23" y="13006"/>
                      <a:pt x="269" y="13060"/>
                      <a:pt x="269" y="13114"/>
                    </a:cubicBezTo>
                    <a:cubicBezTo>
                      <a:pt x="359" y="14707"/>
                      <a:pt x="1647" y="16747"/>
                      <a:pt x="3401" y="16800"/>
                    </a:cubicBezTo>
                    <a:cubicBezTo>
                      <a:pt x="3490" y="16997"/>
                      <a:pt x="3544" y="17212"/>
                      <a:pt x="3580" y="17427"/>
                    </a:cubicBezTo>
                    <a:cubicBezTo>
                      <a:pt x="3419" y="18554"/>
                      <a:pt x="3204" y="19681"/>
                      <a:pt x="2936" y="20791"/>
                    </a:cubicBezTo>
                    <a:cubicBezTo>
                      <a:pt x="2925" y="20844"/>
                      <a:pt x="2965" y="20878"/>
                      <a:pt x="3003" y="20878"/>
                    </a:cubicBezTo>
                    <a:cubicBezTo>
                      <a:pt x="3029" y="20878"/>
                      <a:pt x="3054" y="20863"/>
                      <a:pt x="3061" y="20827"/>
                    </a:cubicBezTo>
                    <a:cubicBezTo>
                      <a:pt x="3329" y="20129"/>
                      <a:pt x="3544" y="19395"/>
                      <a:pt x="3687" y="18661"/>
                    </a:cubicBezTo>
                    <a:cubicBezTo>
                      <a:pt x="3973" y="18572"/>
                      <a:pt x="4260" y="18465"/>
                      <a:pt x="4546" y="18339"/>
                    </a:cubicBezTo>
                    <a:cubicBezTo>
                      <a:pt x="5351" y="18250"/>
                      <a:pt x="6139" y="18214"/>
                      <a:pt x="6783" y="17659"/>
                    </a:cubicBezTo>
                    <a:cubicBezTo>
                      <a:pt x="7427" y="17104"/>
                      <a:pt x="7839" y="16353"/>
                      <a:pt x="8197" y="15565"/>
                    </a:cubicBezTo>
                    <a:cubicBezTo>
                      <a:pt x="8215" y="15494"/>
                      <a:pt x="8161" y="15422"/>
                      <a:pt x="8089" y="15422"/>
                    </a:cubicBezTo>
                    <a:lnTo>
                      <a:pt x="8125" y="15476"/>
                    </a:lnTo>
                    <a:cubicBezTo>
                      <a:pt x="7391" y="15548"/>
                      <a:pt x="6819" y="15906"/>
                      <a:pt x="6228" y="16335"/>
                    </a:cubicBezTo>
                    <a:cubicBezTo>
                      <a:pt x="5512" y="16872"/>
                      <a:pt x="5065" y="17588"/>
                      <a:pt x="4439" y="18178"/>
                    </a:cubicBezTo>
                    <a:lnTo>
                      <a:pt x="4385" y="18178"/>
                    </a:lnTo>
                    <a:cubicBezTo>
                      <a:pt x="4349" y="18196"/>
                      <a:pt x="4313" y="18232"/>
                      <a:pt x="4313" y="18286"/>
                    </a:cubicBezTo>
                    <a:cubicBezTo>
                      <a:pt x="4134" y="18357"/>
                      <a:pt x="3956" y="18429"/>
                      <a:pt x="3777" y="18500"/>
                    </a:cubicBezTo>
                    <a:cubicBezTo>
                      <a:pt x="3902" y="17802"/>
                      <a:pt x="4009" y="17087"/>
                      <a:pt x="4081" y="16371"/>
                    </a:cubicBezTo>
                    <a:cubicBezTo>
                      <a:pt x="4457" y="16120"/>
                      <a:pt x="4815" y="15834"/>
                      <a:pt x="5101" y="15494"/>
                    </a:cubicBezTo>
                    <a:lnTo>
                      <a:pt x="5119" y="15494"/>
                    </a:lnTo>
                    <a:cubicBezTo>
                      <a:pt x="7016" y="14724"/>
                      <a:pt x="8447" y="12720"/>
                      <a:pt x="8483" y="10662"/>
                    </a:cubicBezTo>
                    <a:cubicBezTo>
                      <a:pt x="8483" y="10609"/>
                      <a:pt x="8429" y="10555"/>
                      <a:pt x="8376" y="10555"/>
                    </a:cubicBezTo>
                    <a:cubicBezTo>
                      <a:pt x="7463" y="10644"/>
                      <a:pt x="6801" y="11503"/>
                      <a:pt x="6282" y="12165"/>
                    </a:cubicBezTo>
                    <a:cubicBezTo>
                      <a:pt x="5459" y="13185"/>
                      <a:pt x="5101" y="14367"/>
                      <a:pt x="4600" y="15565"/>
                    </a:cubicBezTo>
                    <a:lnTo>
                      <a:pt x="4099" y="16084"/>
                    </a:lnTo>
                    <a:cubicBezTo>
                      <a:pt x="4224" y="14760"/>
                      <a:pt x="4278" y="13418"/>
                      <a:pt x="4367" y="12148"/>
                    </a:cubicBezTo>
                    <a:cubicBezTo>
                      <a:pt x="4582" y="11933"/>
                      <a:pt x="4797" y="11682"/>
                      <a:pt x="4976" y="11414"/>
                    </a:cubicBezTo>
                    <a:cubicBezTo>
                      <a:pt x="4987" y="11449"/>
                      <a:pt x="5022" y="11476"/>
                      <a:pt x="5054" y="11476"/>
                    </a:cubicBezTo>
                    <a:cubicBezTo>
                      <a:pt x="5072" y="11476"/>
                      <a:pt x="5088" y="11468"/>
                      <a:pt x="5101" y="11450"/>
                    </a:cubicBezTo>
                    <a:cubicBezTo>
                      <a:pt x="6568" y="10269"/>
                      <a:pt x="7857" y="8407"/>
                      <a:pt x="7696" y="6439"/>
                    </a:cubicBezTo>
                    <a:cubicBezTo>
                      <a:pt x="7696" y="6369"/>
                      <a:pt x="7629" y="6320"/>
                      <a:pt x="7566" y="6320"/>
                    </a:cubicBezTo>
                    <a:cubicBezTo>
                      <a:pt x="7549" y="6320"/>
                      <a:pt x="7532" y="6324"/>
                      <a:pt x="7517" y="6332"/>
                    </a:cubicBezTo>
                    <a:cubicBezTo>
                      <a:pt x="5817" y="7316"/>
                      <a:pt x="4815" y="9159"/>
                      <a:pt x="4868" y="11128"/>
                    </a:cubicBezTo>
                    <a:lnTo>
                      <a:pt x="4385" y="11843"/>
                    </a:lnTo>
                    <a:cubicBezTo>
                      <a:pt x="4457" y="10662"/>
                      <a:pt x="4510" y="9481"/>
                      <a:pt x="4475" y="8300"/>
                    </a:cubicBezTo>
                    <a:cubicBezTo>
                      <a:pt x="4815" y="7871"/>
                      <a:pt x="5083" y="7370"/>
                      <a:pt x="5262" y="6851"/>
                    </a:cubicBezTo>
                    <a:cubicBezTo>
                      <a:pt x="6192" y="5616"/>
                      <a:pt x="7069" y="4202"/>
                      <a:pt x="6676" y="2627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6"/>
                      <a:pt x="6532" y="2556"/>
                    </a:cubicBezTo>
                    <a:cubicBezTo>
                      <a:pt x="5262" y="3236"/>
                      <a:pt x="4600" y="5705"/>
                      <a:pt x="4940" y="7065"/>
                    </a:cubicBezTo>
                    <a:cubicBezTo>
                      <a:pt x="4797" y="7387"/>
                      <a:pt x="4636" y="7710"/>
                      <a:pt x="4475" y="8014"/>
                    </a:cubicBezTo>
                    <a:cubicBezTo>
                      <a:pt x="4457" y="7208"/>
                      <a:pt x="4385" y="6421"/>
                      <a:pt x="4278" y="5634"/>
                    </a:cubicBezTo>
                    <a:cubicBezTo>
                      <a:pt x="4421" y="5168"/>
                      <a:pt x="4510" y="4667"/>
                      <a:pt x="4564" y="4166"/>
                    </a:cubicBezTo>
                    <a:cubicBezTo>
                      <a:pt x="4600" y="4166"/>
                      <a:pt x="4618" y="4148"/>
                      <a:pt x="4618" y="4113"/>
                    </a:cubicBezTo>
                    <a:cubicBezTo>
                      <a:pt x="4904" y="3379"/>
                      <a:pt x="5083" y="2592"/>
                      <a:pt x="5137" y="1804"/>
                    </a:cubicBezTo>
                    <a:cubicBezTo>
                      <a:pt x="5172" y="1232"/>
                      <a:pt x="5262" y="587"/>
                      <a:pt x="4976" y="50"/>
                    </a:cubicBezTo>
                    <a:cubicBezTo>
                      <a:pt x="4955" y="19"/>
                      <a:pt x="4916" y="0"/>
                      <a:pt x="488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32"/>
              <p:cNvSpPr/>
              <p:nvPr/>
            </p:nvSpPr>
            <p:spPr>
              <a:xfrm>
                <a:off x="6539000" y="4131775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76" y="2741"/>
                    </a:moveTo>
                    <a:cubicBezTo>
                      <a:pt x="3436" y="3099"/>
                      <a:pt x="3150" y="3493"/>
                      <a:pt x="2810" y="3851"/>
                    </a:cubicBezTo>
                    <a:cubicBezTo>
                      <a:pt x="2237" y="4423"/>
                      <a:pt x="1540" y="4853"/>
                      <a:pt x="770" y="5121"/>
                    </a:cubicBezTo>
                    <a:cubicBezTo>
                      <a:pt x="755" y="5126"/>
                      <a:pt x="741" y="5128"/>
                      <a:pt x="730" y="5128"/>
                    </a:cubicBezTo>
                    <a:cubicBezTo>
                      <a:pt x="513" y="5128"/>
                      <a:pt x="950" y="4368"/>
                      <a:pt x="967" y="4334"/>
                    </a:cubicBezTo>
                    <a:cubicBezTo>
                      <a:pt x="1217" y="3904"/>
                      <a:pt x="1557" y="3511"/>
                      <a:pt x="1969" y="3224"/>
                    </a:cubicBezTo>
                    <a:cubicBezTo>
                      <a:pt x="2381" y="2920"/>
                      <a:pt x="2864" y="2849"/>
                      <a:pt x="3329" y="2795"/>
                    </a:cubicBezTo>
                    <a:lnTo>
                      <a:pt x="3329" y="2795"/>
                    </a:lnTo>
                    <a:cubicBezTo>
                      <a:pt x="2971" y="3010"/>
                      <a:pt x="2667" y="3314"/>
                      <a:pt x="2434" y="3672"/>
                    </a:cubicBezTo>
                    <a:cubicBezTo>
                      <a:pt x="2409" y="3710"/>
                      <a:pt x="2446" y="3748"/>
                      <a:pt x="2483" y="3748"/>
                    </a:cubicBezTo>
                    <a:cubicBezTo>
                      <a:pt x="2498" y="3748"/>
                      <a:pt x="2513" y="3741"/>
                      <a:pt x="2524" y="3725"/>
                    </a:cubicBezTo>
                    <a:cubicBezTo>
                      <a:pt x="2846" y="3296"/>
                      <a:pt x="3275" y="2956"/>
                      <a:pt x="3776" y="2741"/>
                    </a:cubicBezTo>
                    <a:close/>
                    <a:moveTo>
                      <a:pt x="5172" y="4191"/>
                    </a:moveTo>
                    <a:cubicBezTo>
                      <a:pt x="5995" y="4423"/>
                      <a:pt x="6711" y="4924"/>
                      <a:pt x="7194" y="5622"/>
                    </a:cubicBezTo>
                    <a:cubicBezTo>
                      <a:pt x="7463" y="5998"/>
                      <a:pt x="7660" y="6392"/>
                      <a:pt x="7803" y="6821"/>
                    </a:cubicBezTo>
                    <a:cubicBezTo>
                      <a:pt x="7857" y="7018"/>
                      <a:pt x="7892" y="7197"/>
                      <a:pt x="7928" y="7376"/>
                    </a:cubicBezTo>
                    <a:cubicBezTo>
                      <a:pt x="7964" y="7573"/>
                      <a:pt x="7901" y="7631"/>
                      <a:pt x="7803" y="7631"/>
                    </a:cubicBezTo>
                    <a:cubicBezTo>
                      <a:pt x="7704" y="7631"/>
                      <a:pt x="7570" y="7573"/>
                      <a:pt x="7463" y="7537"/>
                    </a:cubicBezTo>
                    <a:cubicBezTo>
                      <a:pt x="6318" y="7251"/>
                      <a:pt x="5870" y="6070"/>
                      <a:pt x="5494" y="5014"/>
                    </a:cubicBezTo>
                    <a:lnTo>
                      <a:pt x="5494" y="5014"/>
                    </a:lnTo>
                    <a:cubicBezTo>
                      <a:pt x="5691" y="5229"/>
                      <a:pt x="5906" y="5425"/>
                      <a:pt x="6121" y="5622"/>
                    </a:cubicBezTo>
                    <a:cubicBezTo>
                      <a:pt x="6131" y="5629"/>
                      <a:pt x="6141" y="5632"/>
                      <a:pt x="6151" y="5632"/>
                    </a:cubicBezTo>
                    <a:cubicBezTo>
                      <a:pt x="6192" y="5632"/>
                      <a:pt x="6221" y="5580"/>
                      <a:pt x="6192" y="5551"/>
                    </a:cubicBezTo>
                    <a:cubicBezTo>
                      <a:pt x="5870" y="5229"/>
                      <a:pt x="5584" y="4889"/>
                      <a:pt x="5315" y="4531"/>
                    </a:cubicBezTo>
                    <a:cubicBezTo>
                      <a:pt x="5262" y="4405"/>
                      <a:pt x="5226" y="4298"/>
                      <a:pt x="5172" y="4191"/>
                    </a:cubicBezTo>
                    <a:close/>
                    <a:moveTo>
                      <a:pt x="3580" y="5622"/>
                    </a:moveTo>
                    <a:lnTo>
                      <a:pt x="3580" y="5622"/>
                    </a:lnTo>
                    <a:cubicBezTo>
                      <a:pt x="3275" y="6249"/>
                      <a:pt x="3061" y="6911"/>
                      <a:pt x="2756" y="7555"/>
                    </a:cubicBezTo>
                    <a:lnTo>
                      <a:pt x="2792" y="7591"/>
                    </a:lnTo>
                    <a:cubicBezTo>
                      <a:pt x="2434" y="8342"/>
                      <a:pt x="1808" y="8987"/>
                      <a:pt x="1235" y="9559"/>
                    </a:cubicBezTo>
                    <a:cubicBezTo>
                      <a:pt x="982" y="9794"/>
                      <a:pt x="704" y="9999"/>
                      <a:pt x="523" y="9999"/>
                    </a:cubicBezTo>
                    <a:cubicBezTo>
                      <a:pt x="358" y="9999"/>
                      <a:pt x="273" y="9830"/>
                      <a:pt x="358" y="9362"/>
                    </a:cubicBezTo>
                    <a:cubicBezTo>
                      <a:pt x="484" y="8790"/>
                      <a:pt x="716" y="8217"/>
                      <a:pt x="1056" y="7734"/>
                    </a:cubicBezTo>
                    <a:cubicBezTo>
                      <a:pt x="1575" y="6893"/>
                      <a:pt x="2327" y="6320"/>
                      <a:pt x="3114" y="5783"/>
                    </a:cubicBezTo>
                    <a:lnTo>
                      <a:pt x="3114" y="5783"/>
                    </a:lnTo>
                    <a:cubicBezTo>
                      <a:pt x="2595" y="6463"/>
                      <a:pt x="2112" y="7179"/>
                      <a:pt x="1683" y="7931"/>
                    </a:cubicBezTo>
                    <a:cubicBezTo>
                      <a:pt x="1657" y="7969"/>
                      <a:pt x="1695" y="8007"/>
                      <a:pt x="1731" y="8007"/>
                    </a:cubicBezTo>
                    <a:cubicBezTo>
                      <a:pt x="1747" y="8007"/>
                      <a:pt x="1762" y="8000"/>
                      <a:pt x="1772" y="7984"/>
                    </a:cubicBezTo>
                    <a:cubicBezTo>
                      <a:pt x="2273" y="7126"/>
                      <a:pt x="2882" y="6338"/>
                      <a:pt x="3580" y="5622"/>
                    </a:cubicBezTo>
                    <a:close/>
                    <a:moveTo>
                      <a:pt x="5112" y="8241"/>
                    </a:moveTo>
                    <a:cubicBezTo>
                      <a:pt x="5984" y="8241"/>
                      <a:pt x="6595" y="8858"/>
                      <a:pt x="7176" y="9506"/>
                    </a:cubicBezTo>
                    <a:lnTo>
                      <a:pt x="7159" y="9506"/>
                    </a:lnTo>
                    <a:cubicBezTo>
                      <a:pt x="7409" y="9792"/>
                      <a:pt x="7642" y="10078"/>
                      <a:pt x="7857" y="10382"/>
                    </a:cubicBezTo>
                    <a:cubicBezTo>
                      <a:pt x="7910" y="10454"/>
                      <a:pt x="8304" y="11116"/>
                      <a:pt x="8179" y="11116"/>
                    </a:cubicBezTo>
                    <a:cubicBezTo>
                      <a:pt x="7409" y="11062"/>
                      <a:pt x="6675" y="10543"/>
                      <a:pt x="6121" y="10078"/>
                    </a:cubicBezTo>
                    <a:cubicBezTo>
                      <a:pt x="5638" y="9667"/>
                      <a:pt x="5369" y="9166"/>
                      <a:pt x="5047" y="8664"/>
                    </a:cubicBezTo>
                    <a:lnTo>
                      <a:pt x="5047" y="8664"/>
                    </a:lnTo>
                    <a:cubicBezTo>
                      <a:pt x="5405" y="8951"/>
                      <a:pt x="5799" y="9183"/>
                      <a:pt x="6067" y="9345"/>
                    </a:cubicBezTo>
                    <a:cubicBezTo>
                      <a:pt x="6079" y="9356"/>
                      <a:pt x="6090" y="9361"/>
                      <a:pt x="6101" y="9361"/>
                    </a:cubicBezTo>
                    <a:cubicBezTo>
                      <a:pt x="6139" y="9361"/>
                      <a:pt x="6163" y="9297"/>
                      <a:pt x="6121" y="9255"/>
                    </a:cubicBezTo>
                    <a:cubicBezTo>
                      <a:pt x="5745" y="9022"/>
                      <a:pt x="5405" y="8754"/>
                      <a:pt x="5083" y="8450"/>
                    </a:cubicBezTo>
                    <a:cubicBezTo>
                      <a:pt x="5011" y="8378"/>
                      <a:pt x="4957" y="8324"/>
                      <a:pt x="4904" y="8253"/>
                    </a:cubicBezTo>
                    <a:cubicBezTo>
                      <a:pt x="4975" y="8245"/>
                      <a:pt x="5044" y="8241"/>
                      <a:pt x="5112" y="8241"/>
                    </a:cubicBezTo>
                    <a:close/>
                    <a:moveTo>
                      <a:pt x="3293" y="9738"/>
                    </a:moveTo>
                    <a:lnTo>
                      <a:pt x="3293" y="9738"/>
                    </a:lnTo>
                    <a:cubicBezTo>
                      <a:pt x="2846" y="10400"/>
                      <a:pt x="2470" y="11170"/>
                      <a:pt x="2076" y="11850"/>
                    </a:cubicBezTo>
                    <a:cubicBezTo>
                      <a:pt x="2051" y="11901"/>
                      <a:pt x="2089" y="11943"/>
                      <a:pt x="2133" y="11943"/>
                    </a:cubicBezTo>
                    <a:cubicBezTo>
                      <a:pt x="2150" y="11943"/>
                      <a:pt x="2169" y="11937"/>
                      <a:pt x="2184" y="11921"/>
                    </a:cubicBezTo>
                    <a:cubicBezTo>
                      <a:pt x="2577" y="11259"/>
                      <a:pt x="2989" y="10633"/>
                      <a:pt x="3419" y="10007"/>
                    </a:cubicBezTo>
                    <a:lnTo>
                      <a:pt x="3419" y="10007"/>
                    </a:lnTo>
                    <a:cubicBezTo>
                      <a:pt x="3204" y="11635"/>
                      <a:pt x="2774" y="12977"/>
                      <a:pt x="1343" y="14033"/>
                    </a:cubicBezTo>
                    <a:cubicBezTo>
                      <a:pt x="1253" y="14099"/>
                      <a:pt x="1184" y="14129"/>
                      <a:pt x="1133" y="14129"/>
                    </a:cubicBezTo>
                    <a:cubicBezTo>
                      <a:pt x="717" y="14129"/>
                      <a:pt x="1484" y="12139"/>
                      <a:pt x="1611" y="11868"/>
                    </a:cubicBezTo>
                    <a:cubicBezTo>
                      <a:pt x="2005" y="11009"/>
                      <a:pt x="2703" y="10418"/>
                      <a:pt x="3293" y="9738"/>
                    </a:cubicBezTo>
                    <a:close/>
                    <a:moveTo>
                      <a:pt x="5072" y="12071"/>
                    </a:moveTo>
                    <a:cubicBezTo>
                      <a:pt x="6050" y="12071"/>
                      <a:pt x="6981" y="13140"/>
                      <a:pt x="7373" y="13926"/>
                    </a:cubicBezTo>
                    <a:cubicBezTo>
                      <a:pt x="7426" y="14031"/>
                      <a:pt x="7617" y="14552"/>
                      <a:pt x="7470" y="14552"/>
                    </a:cubicBezTo>
                    <a:cubicBezTo>
                      <a:pt x="7468" y="14552"/>
                      <a:pt x="7465" y="14552"/>
                      <a:pt x="7463" y="14552"/>
                    </a:cubicBezTo>
                    <a:cubicBezTo>
                      <a:pt x="7015" y="14534"/>
                      <a:pt x="6622" y="14266"/>
                      <a:pt x="6300" y="13997"/>
                    </a:cubicBezTo>
                    <a:cubicBezTo>
                      <a:pt x="5799" y="13568"/>
                      <a:pt x="5494" y="12995"/>
                      <a:pt x="5083" y="12512"/>
                    </a:cubicBezTo>
                    <a:lnTo>
                      <a:pt x="5083" y="12512"/>
                    </a:lnTo>
                    <a:cubicBezTo>
                      <a:pt x="5405" y="12762"/>
                      <a:pt x="5745" y="12959"/>
                      <a:pt x="6067" y="13192"/>
                    </a:cubicBezTo>
                    <a:cubicBezTo>
                      <a:pt x="6077" y="13199"/>
                      <a:pt x="6087" y="13202"/>
                      <a:pt x="6095" y="13202"/>
                    </a:cubicBezTo>
                    <a:cubicBezTo>
                      <a:pt x="6132" y="13202"/>
                      <a:pt x="6150" y="13149"/>
                      <a:pt x="6121" y="13120"/>
                    </a:cubicBezTo>
                    <a:cubicBezTo>
                      <a:pt x="5727" y="12816"/>
                      <a:pt x="5315" y="12548"/>
                      <a:pt x="4940" y="12226"/>
                    </a:cubicBezTo>
                    <a:cubicBezTo>
                      <a:pt x="4886" y="12190"/>
                      <a:pt x="4850" y="12136"/>
                      <a:pt x="4796" y="12100"/>
                    </a:cubicBezTo>
                    <a:cubicBezTo>
                      <a:pt x="4889" y="12080"/>
                      <a:pt x="4981" y="12071"/>
                      <a:pt x="5072" y="12071"/>
                    </a:cubicBezTo>
                    <a:close/>
                    <a:moveTo>
                      <a:pt x="3419" y="14069"/>
                    </a:moveTo>
                    <a:lnTo>
                      <a:pt x="3419" y="14069"/>
                    </a:lnTo>
                    <a:cubicBezTo>
                      <a:pt x="3436" y="15196"/>
                      <a:pt x="3168" y="16324"/>
                      <a:pt x="2649" y="17326"/>
                    </a:cubicBezTo>
                    <a:cubicBezTo>
                      <a:pt x="2488" y="17630"/>
                      <a:pt x="2255" y="17880"/>
                      <a:pt x="1969" y="18077"/>
                    </a:cubicBezTo>
                    <a:cubicBezTo>
                      <a:pt x="1968" y="18078"/>
                      <a:pt x="1968" y="18078"/>
                      <a:pt x="1967" y="18078"/>
                    </a:cubicBezTo>
                    <a:cubicBezTo>
                      <a:pt x="1917" y="18078"/>
                      <a:pt x="1970" y="16733"/>
                      <a:pt x="2023" y="16556"/>
                    </a:cubicBezTo>
                    <a:cubicBezTo>
                      <a:pt x="2202" y="15894"/>
                      <a:pt x="2595" y="15321"/>
                      <a:pt x="2971" y="14749"/>
                    </a:cubicBezTo>
                    <a:lnTo>
                      <a:pt x="2971" y="14749"/>
                    </a:lnTo>
                    <a:cubicBezTo>
                      <a:pt x="2828" y="15214"/>
                      <a:pt x="2685" y="15679"/>
                      <a:pt x="2524" y="16091"/>
                    </a:cubicBezTo>
                    <a:cubicBezTo>
                      <a:pt x="2512" y="16126"/>
                      <a:pt x="2546" y="16153"/>
                      <a:pt x="2576" y="16153"/>
                    </a:cubicBezTo>
                    <a:cubicBezTo>
                      <a:pt x="2592" y="16153"/>
                      <a:pt x="2607" y="16145"/>
                      <a:pt x="2613" y="16127"/>
                    </a:cubicBezTo>
                    <a:cubicBezTo>
                      <a:pt x="2900" y="15447"/>
                      <a:pt x="3132" y="14749"/>
                      <a:pt x="3419" y="14069"/>
                    </a:cubicBezTo>
                    <a:close/>
                    <a:moveTo>
                      <a:pt x="4689" y="15089"/>
                    </a:moveTo>
                    <a:cubicBezTo>
                      <a:pt x="5727" y="15125"/>
                      <a:pt x="6174" y="16073"/>
                      <a:pt x="6550" y="16896"/>
                    </a:cubicBezTo>
                    <a:cubicBezTo>
                      <a:pt x="6658" y="17147"/>
                      <a:pt x="6801" y="17344"/>
                      <a:pt x="6944" y="17594"/>
                    </a:cubicBezTo>
                    <a:cubicBezTo>
                      <a:pt x="7084" y="17819"/>
                      <a:pt x="7181" y="18188"/>
                      <a:pt x="6981" y="18188"/>
                    </a:cubicBezTo>
                    <a:cubicBezTo>
                      <a:pt x="6927" y="18188"/>
                      <a:pt x="6851" y="18160"/>
                      <a:pt x="6747" y="18095"/>
                    </a:cubicBezTo>
                    <a:cubicBezTo>
                      <a:pt x="6335" y="17809"/>
                      <a:pt x="5960" y="17469"/>
                      <a:pt x="5655" y="17075"/>
                    </a:cubicBezTo>
                    <a:cubicBezTo>
                      <a:pt x="5441" y="16860"/>
                      <a:pt x="5262" y="16628"/>
                      <a:pt x="5119" y="16377"/>
                    </a:cubicBezTo>
                    <a:cubicBezTo>
                      <a:pt x="4993" y="16127"/>
                      <a:pt x="4904" y="15858"/>
                      <a:pt x="4832" y="15572"/>
                    </a:cubicBezTo>
                    <a:lnTo>
                      <a:pt x="4832" y="15572"/>
                    </a:lnTo>
                    <a:cubicBezTo>
                      <a:pt x="5047" y="15876"/>
                      <a:pt x="5280" y="16180"/>
                      <a:pt x="5494" y="16467"/>
                    </a:cubicBezTo>
                    <a:cubicBezTo>
                      <a:pt x="5508" y="16480"/>
                      <a:pt x="5524" y="16486"/>
                      <a:pt x="5538" y="16486"/>
                    </a:cubicBezTo>
                    <a:cubicBezTo>
                      <a:pt x="5561" y="16486"/>
                      <a:pt x="5577" y="16471"/>
                      <a:pt x="5566" y="16449"/>
                    </a:cubicBezTo>
                    <a:cubicBezTo>
                      <a:pt x="5405" y="16073"/>
                      <a:pt x="5190" y="15733"/>
                      <a:pt x="4922" y="15411"/>
                    </a:cubicBezTo>
                    <a:cubicBezTo>
                      <a:pt x="4850" y="15304"/>
                      <a:pt x="4761" y="15196"/>
                      <a:pt x="4689" y="15089"/>
                    </a:cubicBezTo>
                    <a:close/>
                    <a:moveTo>
                      <a:pt x="4689" y="17111"/>
                    </a:moveTo>
                    <a:cubicBezTo>
                      <a:pt x="5047" y="17540"/>
                      <a:pt x="5387" y="17988"/>
                      <a:pt x="5691" y="18471"/>
                    </a:cubicBezTo>
                    <a:cubicBezTo>
                      <a:pt x="5888" y="18847"/>
                      <a:pt x="6013" y="19258"/>
                      <a:pt x="6049" y="19688"/>
                    </a:cubicBezTo>
                    <a:cubicBezTo>
                      <a:pt x="6071" y="19909"/>
                      <a:pt x="5999" y="19984"/>
                      <a:pt x="5892" y="19984"/>
                    </a:cubicBezTo>
                    <a:cubicBezTo>
                      <a:pt x="5739" y="19984"/>
                      <a:pt x="5513" y="19829"/>
                      <a:pt x="5387" y="19724"/>
                    </a:cubicBezTo>
                    <a:cubicBezTo>
                      <a:pt x="4707" y="19169"/>
                      <a:pt x="4689" y="18328"/>
                      <a:pt x="4689" y="17523"/>
                    </a:cubicBezTo>
                    <a:lnTo>
                      <a:pt x="4689" y="17523"/>
                    </a:lnTo>
                    <a:cubicBezTo>
                      <a:pt x="4725" y="17612"/>
                      <a:pt x="4743" y="17684"/>
                      <a:pt x="4779" y="17773"/>
                    </a:cubicBezTo>
                    <a:lnTo>
                      <a:pt x="4779" y="17827"/>
                    </a:lnTo>
                    <a:cubicBezTo>
                      <a:pt x="4814" y="17916"/>
                      <a:pt x="4850" y="18024"/>
                      <a:pt x="4886" y="18131"/>
                    </a:cubicBezTo>
                    <a:cubicBezTo>
                      <a:pt x="4893" y="18145"/>
                      <a:pt x="4907" y="18151"/>
                      <a:pt x="4922" y="18151"/>
                    </a:cubicBezTo>
                    <a:cubicBezTo>
                      <a:pt x="4945" y="18151"/>
                      <a:pt x="4969" y="18135"/>
                      <a:pt x="4957" y="18113"/>
                    </a:cubicBezTo>
                    <a:cubicBezTo>
                      <a:pt x="4868" y="17791"/>
                      <a:pt x="4779" y="17451"/>
                      <a:pt x="4689" y="17129"/>
                    </a:cubicBezTo>
                    <a:lnTo>
                      <a:pt x="4689" y="17111"/>
                    </a:lnTo>
                    <a:close/>
                    <a:moveTo>
                      <a:pt x="3991" y="17093"/>
                    </a:moveTo>
                    <a:lnTo>
                      <a:pt x="3991" y="17093"/>
                    </a:lnTo>
                    <a:cubicBezTo>
                      <a:pt x="4242" y="18113"/>
                      <a:pt x="4385" y="19258"/>
                      <a:pt x="3920" y="20225"/>
                    </a:cubicBezTo>
                    <a:cubicBezTo>
                      <a:pt x="3841" y="20388"/>
                      <a:pt x="3776" y="20450"/>
                      <a:pt x="3724" y="20450"/>
                    </a:cubicBezTo>
                    <a:cubicBezTo>
                      <a:pt x="3597" y="20450"/>
                      <a:pt x="3544" y="20087"/>
                      <a:pt x="3544" y="19885"/>
                    </a:cubicBezTo>
                    <a:cubicBezTo>
                      <a:pt x="3526" y="19581"/>
                      <a:pt x="3562" y="19330"/>
                      <a:pt x="3580" y="19062"/>
                    </a:cubicBezTo>
                    <a:cubicBezTo>
                      <a:pt x="3615" y="18578"/>
                      <a:pt x="3687" y="18131"/>
                      <a:pt x="3794" y="17666"/>
                    </a:cubicBezTo>
                    <a:lnTo>
                      <a:pt x="3794" y="17666"/>
                    </a:lnTo>
                    <a:cubicBezTo>
                      <a:pt x="3759" y="17898"/>
                      <a:pt x="3776" y="18149"/>
                      <a:pt x="3848" y="18364"/>
                    </a:cubicBezTo>
                    <a:cubicBezTo>
                      <a:pt x="3848" y="18382"/>
                      <a:pt x="3848" y="18382"/>
                      <a:pt x="3848" y="18382"/>
                    </a:cubicBezTo>
                    <a:lnTo>
                      <a:pt x="3884" y="18382"/>
                    </a:lnTo>
                    <a:cubicBezTo>
                      <a:pt x="3884" y="18382"/>
                      <a:pt x="3884" y="18382"/>
                      <a:pt x="3884" y="18364"/>
                    </a:cubicBezTo>
                    <a:cubicBezTo>
                      <a:pt x="3991" y="18113"/>
                      <a:pt x="3937" y="17684"/>
                      <a:pt x="3955" y="17415"/>
                    </a:cubicBezTo>
                    <a:cubicBezTo>
                      <a:pt x="3955" y="17308"/>
                      <a:pt x="3973" y="17200"/>
                      <a:pt x="3991" y="17093"/>
                    </a:cubicBezTo>
                    <a:close/>
                    <a:moveTo>
                      <a:pt x="5468" y="1"/>
                    </a:moveTo>
                    <a:cubicBezTo>
                      <a:pt x="5443" y="1"/>
                      <a:pt x="5418" y="13"/>
                      <a:pt x="5405" y="39"/>
                    </a:cubicBezTo>
                    <a:cubicBezTo>
                      <a:pt x="5136" y="755"/>
                      <a:pt x="4940" y="1471"/>
                      <a:pt x="4779" y="2204"/>
                    </a:cubicBezTo>
                    <a:cubicBezTo>
                      <a:pt x="4492" y="2312"/>
                      <a:pt x="4206" y="2419"/>
                      <a:pt x="3920" y="2544"/>
                    </a:cubicBezTo>
                    <a:cubicBezTo>
                      <a:pt x="3132" y="2634"/>
                      <a:pt x="2327" y="2652"/>
                      <a:pt x="1683" y="3206"/>
                    </a:cubicBezTo>
                    <a:cubicBezTo>
                      <a:pt x="1056" y="3779"/>
                      <a:pt x="627" y="4513"/>
                      <a:pt x="287" y="5300"/>
                    </a:cubicBezTo>
                    <a:cubicBezTo>
                      <a:pt x="269" y="5390"/>
                      <a:pt x="323" y="5461"/>
                      <a:pt x="394" y="5461"/>
                    </a:cubicBezTo>
                    <a:lnTo>
                      <a:pt x="341" y="5408"/>
                    </a:lnTo>
                    <a:cubicBezTo>
                      <a:pt x="1092" y="5336"/>
                      <a:pt x="1665" y="4978"/>
                      <a:pt x="2255" y="4549"/>
                    </a:cubicBezTo>
                    <a:cubicBezTo>
                      <a:pt x="2971" y="3994"/>
                      <a:pt x="3401" y="3296"/>
                      <a:pt x="4045" y="2688"/>
                    </a:cubicBezTo>
                    <a:lnTo>
                      <a:pt x="4081" y="2688"/>
                    </a:lnTo>
                    <a:cubicBezTo>
                      <a:pt x="4134" y="2688"/>
                      <a:pt x="4152" y="2634"/>
                      <a:pt x="4152" y="2598"/>
                    </a:cubicBezTo>
                    <a:cubicBezTo>
                      <a:pt x="4331" y="2526"/>
                      <a:pt x="4528" y="2455"/>
                      <a:pt x="4707" y="2383"/>
                    </a:cubicBezTo>
                    <a:lnTo>
                      <a:pt x="4707" y="2383"/>
                    </a:lnTo>
                    <a:cubicBezTo>
                      <a:pt x="4564" y="3081"/>
                      <a:pt x="4474" y="3797"/>
                      <a:pt x="4385" y="4513"/>
                    </a:cubicBezTo>
                    <a:cubicBezTo>
                      <a:pt x="4009" y="4763"/>
                      <a:pt x="3669" y="5050"/>
                      <a:pt x="3365" y="5390"/>
                    </a:cubicBezTo>
                    <a:lnTo>
                      <a:pt x="3347" y="5390"/>
                    </a:lnTo>
                    <a:cubicBezTo>
                      <a:pt x="1450" y="6159"/>
                      <a:pt x="36" y="8163"/>
                      <a:pt x="1" y="10203"/>
                    </a:cubicBezTo>
                    <a:cubicBezTo>
                      <a:pt x="1" y="10275"/>
                      <a:pt x="36" y="10329"/>
                      <a:pt x="108" y="10329"/>
                    </a:cubicBezTo>
                    <a:cubicBezTo>
                      <a:pt x="1003" y="10239"/>
                      <a:pt x="1665" y="9380"/>
                      <a:pt x="2184" y="8718"/>
                    </a:cubicBezTo>
                    <a:cubicBezTo>
                      <a:pt x="3007" y="7698"/>
                      <a:pt x="3365" y="6499"/>
                      <a:pt x="3866" y="5318"/>
                    </a:cubicBezTo>
                    <a:lnTo>
                      <a:pt x="4367" y="4799"/>
                    </a:lnTo>
                    <a:lnTo>
                      <a:pt x="4367" y="4799"/>
                    </a:lnTo>
                    <a:cubicBezTo>
                      <a:pt x="4242" y="6123"/>
                      <a:pt x="4188" y="7448"/>
                      <a:pt x="4116" y="8718"/>
                    </a:cubicBezTo>
                    <a:cubicBezTo>
                      <a:pt x="3884" y="8951"/>
                      <a:pt x="3687" y="9201"/>
                      <a:pt x="3490" y="9452"/>
                    </a:cubicBezTo>
                    <a:cubicBezTo>
                      <a:pt x="3479" y="9417"/>
                      <a:pt x="3452" y="9397"/>
                      <a:pt x="3420" y="9397"/>
                    </a:cubicBezTo>
                    <a:cubicBezTo>
                      <a:pt x="3403" y="9397"/>
                      <a:pt x="3384" y="9403"/>
                      <a:pt x="3365" y="9416"/>
                    </a:cubicBezTo>
                    <a:cubicBezTo>
                      <a:pt x="1915" y="10615"/>
                      <a:pt x="627" y="12476"/>
                      <a:pt x="788" y="14445"/>
                    </a:cubicBezTo>
                    <a:cubicBezTo>
                      <a:pt x="788" y="14515"/>
                      <a:pt x="843" y="14563"/>
                      <a:pt x="902" y="14563"/>
                    </a:cubicBezTo>
                    <a:cubicBezTo>
                      <a:pt x="918" y="14563"/>
                      <a:pt x="934" y="14560"/>
                      <a:pt x="949" y="14552"/>
                    </a:cubicBezTo>
                    <a:cubicBezTo>
                      <a:pt x="2649" y="13568"/>
                      <a:pt x="3669" y="11725"/>
                      <a:pt x="3597" y="9756"/>
                    </a:cubicBezTo>
                    <a:lnTo>
                      <a:pt x="4099" y="9040"/>
                    </a:lnTo>
                    <a:lnTo>
                      <a:pt x="4099" y="9040"/>
                    </a:lnTo>
                    <a:cubicBezTo>
                      <a:pt x="4027" y="10221"/>
                      <a:pt x="3973" y="11402"/>
                      <a:pt x="3991" y="12566"/>
                    </a:cubicBezTo>
                    <a:cubicBezTo>
                      <a:pt x="3651" y="13013"/>
                      <a:pt x="3383" y="13514"/>
                      <a:pt x="3222" y="14033"/>
                    </a:cubicBezTo>
                    <a:cubicBezTo>
                      <a:pt x="2291" y="15250"/>
                      <a:pt x="1396" y="16681"/>
                      <a:pt x="1790" y="18256"/>
                    </a:cubicBezTo>
                    <a:cubicBezTo>
                      <a:pt x="1803" y="18309"/>
                      <a:pt x="1845" y="18342"/>
                      <a:pt x="1888" y="18342"/>
                    </a:cubicBezTo>
                    <a:cubicBezTo>
                      <a:pt x="1903" y="18342"/>
                      <a:pt x="1919" y="18337"/>
                      <a:pt x="1933" y="18328"/>
                    </a:cubicBezTo>
                    <a:cubicBezTo>
                      <a:pt x="3204" y="17648"/>
                      <a:pt x="3866" y="15178"/>
                      <a:pt x="3544" y="13800"/>
                    </a:cubicBezTo>
                    <a:cubicBezTo>
                      <a:pt x="3669" y="13478"/>
                      <a:pt x="3830" y="13174"/>
                      <a:pt x="4009" y="12870"/>
                    </a:cubicBezTo>
                    <a:cubicBezTo>
                      <a:pt x="4027" y="13657"/>
                      <a:pt x="4081" y="14463"/>
                      <a:pt x="4206" y="15250"/>
                    </a:cubicBezTo>
                    <a:cubicBezTo>
                      <a:pt x="4045" y="15715"/>
                      <a:pt x="3955" y="16216"/>
                      <a:pt x="3902" y="16699"/>
                    </a:cubicBezTo>
                    <a:cubicBezTo>
                      <a:pt x="3884" y="16717"/>
                      <a:pt x="3866" y="16735"/>
                      <a:pt x="3848" y="16771"/>
                    </a:cubicBezTo>
                    <a:cubicBezTo>
                      <a:pt x="3562" y="17505"/>
                      <a:pt x="3383" y="18274"/>
                      <a:pt x="3347" y="19062"/>
                    </a:cubicBezTo>
                    <a:cubicBezTo>
                      <a:pt x="3311" y="19652"/>
                      <a:pt x="3204" y="20296"/>
                      <a:pt x="3508" y="20833"/>
                    </a:cubicBezTo>
                    <a:cubicBezTo>
                      <a:pt x="3528" y="20863"/>
                      <a:pt x="3558" y="20876"/>
                      <a:pt x="3591" y="20876"/>
                    </a:cubicBezTo>
                    <a:cubicBezTo>
                      <a:pt x="3617" y="20876"/>
                      <a:pt x="3645" y="20867"/>
                      <a:pt x="3669" y="20851"/>
                    </a:cubicBezTo>
                    <a:cubicBezTo>
                      <a:pt x="4653" y="19867"/>
                      <a:pt x="4582" y="17952"/>
                      <a:pt x="4027" y="16753"/>
                    </a:cubicBezTo>
                    <a:cubicBezTo>
                      <a:pt x="4063" y="16538"/>
                      <a:pt x="4099" y="16341"/>
                      <a:pt x="4152" y="16127"/>
                    </a:cubicBezTo>
                    <a:cubicBezTo>
                      <a:pt x="4188" y="15984"/>
                      <a:pt x="4224" y="15858"/>
                      <a:pt x="4277" y="15733"/>
                    </a:cubicBezTo>
                    <a:cubicBezTo>
                      <a:pt x="4349" y="16109"/>
                      <a:pt x="4421" y="16485"/>
                      <a:pt x="4528" y="16860"/>
                    </a:cubicBezTo>
                    <a:cubicBezTo>
                      <a:pt x="4313" y="17487"/>
                      <a:pt x="4510" y="18346"/>
                      <a:pt x="4689" y="18918"/>
                    </a:cubicBezTo>
                    <a:cubicBezTo>
                      <a:pt x="4922" y="19616"/>
                      <a:pt x="5405" y="20153"/>
                      <a:pt x="6156" y="20225"/>
                    </a:cubicBezTo>
                    <a:cubicBezTo>
                      <a:pt x="6210" y="20225"/>
                      <a:pt x="6246" y="20189"/>
                      <a:pt x="6246" y="20153"/>
                    </a:cubicBezTo>
                    <a:cubicBezTo>
                      <a:pt x="6264" y="18865"/>
                      <a:pt x="5620" y="17773"/>
                      <a:pt x="4707" y="16932"/>
                    </a:cubicBezTo>
                    <a:lnTo>
                      <a:pt x="4707" y="16771"/>
                    </a:lnTo>
                    <a:cubicBezTo>
                      <a:pt x="4689" y="16735"/>
                      <a:pt x="4653" y="16699"/>
                      <a:pt x="4617" y="16699"/>
                    </a:cubicBezTo>
                    <a:cubicBezTo>
                      <a:pt x="4528" y="16270"/>
                      <a:pt x="4439" y="15840"/>
                      <a:pt x="4385" y="15411"/>
                    </a:cubicBezTo>
                    <a:cubicBezTo>
                      <a:pt x="4403" y="15339"/>
                      <a:pt x="4421" y="15268"/>
                      <a:pt x="4421" y="15214"/>
                    </a:cubicBezTo>
                    <a:cubicBezTo>
                      <a:pt x="4421" y="15160"/>
                      <a:pt x="4385" y="15125"/>
                      <a:pt x="4349" y="15125"/>
                    </a:cubicBezTo>
                    <a:cubicBezTo>
                      <a:pt x="4349" y="15035"/>
                      <a:pt x="4331" y="14946"/>
                      <a:pt x="4331" y="14856"/>
                    </a:cubicBezTo>
                    <a:lnTo>
                      <a:pt x="4331" y="14856"/>
                    </a:lnTo>
                    <a:cubicBezTo>
                      <a:pt x="4403" y="14999"/>
                      <a:pt x="4510" y="15125"/>
                      <a:pt x="4600" y="15250"/>
                    </a:cubicBezTo>
                    <a:lnTo>
                      <a:pt x="4725" y="15411"/>
                    </a:lnTo>
                    <a:cubicBezTo>
                      <a:pt x="4689" y="15429"/>
                      <a:pt x="4671" y="15465"/>
                      <a:pt x="4671" y="15500"/>
                    </a:cubicBezTo>
                    <a:cubicBezTo>
                      <a:pt x="4779" y="16341"/>
                      <a:pt x="5226" y="16932"/>
                      <a:pt x="5816" y="17523"/>
                    </a:cubicBezTo>
                    <a:cubicBezTo>
                      <a:pt x="6021" y="17742"/>
                      <a:pt x="6624" y="18444"/>
                      <a:pt x="7047" y="18444"/>
                    </a:cubicBezTo>
                    <a:cubicBezTo>
                      <a:pt x="7106" y="18444"/>
                      <a:pt x="7162" y="18430"/>
                      <a:pt x="7212" y="18399"/>
                    </a:cubicBezTo>
                    <a:cubicBezTo>
                      <a:pt x="7731" y="18113"/>
                      <a:pt x="6854" y="17111"/>
                      <a:pt x="6729" y="16843"/>
                    </a:cubicBezTo>
                    <a:cubicBezTo>
                      <a:pt x="6358" y="16066"/>
                      <a:pt x="5843" y="14987"/>
                      <a:pt x="4870" y="14987"/>
                    </a:cubicBezTo>
                    <a:cubicBezTo>
                      <a:pt x="4811" y="14987"/>
                      <a:pt x="4751" y="14991"/>
                      <a:pt x="4689" y="14999"/>
                    </a:cubicBezTo>
                    <a:cubicBezTo>
                      <a:pt x="4671" y="14999"/>
                      <a:pt x="4671" y="15017"/>
                      <a:pt x="4653" y="15035"/>
                    </a:cubicBezTo>
                    <a:cubicBezTo>
                      <a:pt x="4617" y="14964"/>
                      <a:pt x="4564" y="14892"/>
                      <a:pt x="4510" y="14820"/>
                    </a:cubicBezTo>
                    <a:cubicBezTo>
                      <a:pt x="4421" y="14659"/>
                      <a:pt x="4367" y="14498"/>
                      <a:pt x="4277" y="14373"/>
                    </a:cubicBezTo>
                    <a:cubicBezTo>
                      <a:pt x="4206" y="13442"/>
                      <a:pt x="4170" y="12530"/>
                      <a:pt x="4188" y="11617"/>
                    </a:cubicBezTo>
                    <a:lnTo>
                      <a:pt x="4188" y="11617"/>
                    </a:lnTo>
                    <a:cubicBezTo>
                      <a:pt x="4331" y="11832"/>
                      <a:pt x="4510" y="12047"/>
                      <a:pt x="4707" y="12208"/>
                    </a:cubicBezTo>
                    <a:cubicBezTo>
                      <a:pt x="4761" y="12261"/>
                      <a:pt x="4832" y="12315"/>
                      <a:pt x="4886" y="12369"/>
                    </a:cubicBezTo>
                    <a:cubicBezTo>
                      <a:pt x="4850" y="12387"/>
                      <a:pt x="4832" y="12440"/>
                      <a:pt x="4832" y="12476"/>
                    </a:cubicBezTo>
                    <a:cubicBezTo>
                      <a:pt x="5262" y="13532"/>
                      <a:pt x="6461" y="14767"/>
                      <a:pt x="7642" y="14803"/>
                    </a:cubicBezTo>
                    <a:cubicBezTo>
                      <a:pt x="7695" y="14803"/>
                      <a:pt x="7749" y="14767"/>
                      <a:pt x="7749" y="14713"/>
                    </a:cubicBezTo>
                    <a:cubicBezTo>
                      <a:pt x="7859" y="13645"/>
                      <a:pt x="6438" y="11942"/>
                      <a:pt x="5217" y="11942"/>
                    </a:cubicBezTo>
                    <a:cubicBezTo>
                      <a:pt x="5048" y="11942"/>
                      <a:pt x="4882" y="11975"/>
                      <a:pt x="4725" y="12047"/>
                    </a:cubicBezTo>
                    <a:cubicBezTo>
                      <a:pt x="4635" y="11939"/>
                      <a:pt x="4564" y="11832"/>
                      <a:pt x="4474" y="11725"/>
                    </a:cubicBezTo>
                    <a:cubicBezTo>
                      <a:pt x="4367" y="11546"/>
                      <a:pt x="4313" y="11313"/>
                      <a:pt x="4206" y="11134"/>
                    </a:cubicBezTo>
                    <a:cubicBezTo>
                      <a:pt x="4224" y="10561"/>
                      <a:pt x="4260" y="9989"/>
                      <a:pt x="4295" y="9416"/>
                    </a:cubicBezTo>
                    <a:lnTo>
                      <a:pt x="4349" y="8718"/>
                    </a:lnTo>
                    <a:cubicBezTo>
                      <a:pt x="4367" y="8682"/>
                      <a:pt x="4367" y="8664"/>
                      <a:pt x="4349" y="8647"/>
                    </a:cubicBezTo>
                    <a:cubicBezTo>
                      <a:pt x="4367" y="8432"/>
                      <a:pt x="4385" y="8235"/>
                      <a:pt x="4403" y="8020"/>
                    </a:cubicBezTo>
                    <a:cubicBezTo>
                      <a:pt x="4492" y="8163"/>
                      <a:pt x="4600" y="8307"/>
                      <a:pt x="4725" y="8432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2" y="9971"/>
                      <a:pt x="6121" y="10418"/>
                    </a:cubicBezTo>
                    <a:cubicBezTo>
                      <a:pt x="6723" y="10918"/>
                      <a:pt x="7475" y="11351"/>
                      <a:pt x="8265" y="11351"/>
                    </a:cubicBezTo>
                    <a:cubicBezTo>
                      <a:pt x="8296" y="11351"/>
                      <a:pt x="8327" y="11350"/>
                      <a:pt x="8358" y="11349"/>
                    </a:cubicBezTo>
                    <a:cubicBezTo>
                      <a:pt x="8429" y="11349"/>
                      <a:pt x="8465" y="11295"/>
                      <a:pt x="8447" y="11241"/>
                    </a:cubicBezTo>
                    <a:cubicBezTo>
                      <a:pt x="8304" y="10436"/>
                      <a:pt x="7624" y="9756"/>
                      <a:pt x="7105" y="9183"/>
                    </a:cubicBezTo>
                    <a:cubicBezTo>
                      <a:pt x="6579" y="8595"/>
                      <a:pt x="5972" y="8128"/>
                      <a:pt x="5216" y="8128"/>
                    </a:cubicBezTo>
                    <a:cubicBezTo>
                      <a:pt x="5098" y="8128"/>
                      <a:pt x="4976" y="8139"/>
                      <a:pt x="4850" y="8163"/>
                    </a:cubicBezTo>
                    <a:cubicBezTo>
                      <a:pt x="4707" y="7931"/>
                      <a:pt x="4582" y="7698"/>
                      <a:pt x="4456" y="7466"/>
                    </a:cubicBezTo>
                    <a:cubicBezTo>
                      <a:pt x="4564" y="6284"/>
                      <a:pt x="4671" y="5139"/>
                      <a:pt x="4814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72" y="5229"/>
                      <a:pt x="5638" y="6052"/>
                      <a:pt x="6031" y="6642"/>
                    </a:cubicBezTo>
                    <a:cubicBezTo>
                      <a:pt x="6489" y="7346"/>
                      <a:pt x="7188" y="7860"/>
                      <a:pt x="8045" y="7860"/>
                    </a:cubicBezTo>
                    <a:cubicBezTo>
                      <a:pt x="8060" y="7860"/>
                      <a:pt x="8074" y="7860"/>
                      <a:pt x="8089" y="7859"/>
                    </a:cubicBezTo>
                    <a:cubicBezTo>
                      <a:pt x="8161" y="7859"/>
                      <a:pt x="8197" y="7823"/>
                      <a:pt x="8197" y="7752"/>
                    </a:cubicBezTo>
                    <a:cubicBezTo>
                      <a:pt x="8107" y="6177"/>
                      <a:pt x="6819" y="4119"/>
                      <a:pt x="5065" y="4083"/>
                    </a:cubicBezTo>
                    <a:cubicBezTo>
                      <a:pt x="4993" y="3886"/>
                      <a:pt x="4922" y="3654"/>
                      <a:pt x="4904" y="3439"/>
                    </a:cubicBezTo>
                    <a:cubicBezTo>
                      <a:pt x="5047" y="2312"/>
                      <a:pt x="5262" y="1184"/>
                      <a:pt x="5530" y="93"/>
                    </a:cubicBezTo>
                    <a:cubicBezTo>
                      <a:pt x="5553" y="36"/>
                      <a:pt x="5511" y="1"/>
                      <a:pt x="54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Placeholder 3"/>
          <p:cNvPicPr>
            <a:picLocks noGrp="1" noChangeAspect="1"/>
          </p:cNvPicPr>
          <p:nvPr>
            <p:ph type="pic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87" t="24279" r="28007" b="7796"/>
          <a:stretch/>
        </p:blipFill>
        <p:spPr>
          <a:xfrm>
            <a:off x="6089073" y="1527463"/>
            <a:ext cx="2815936" cy="2763981"/>
          </a:xfr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" name="Google Shape;4710;p5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Kesimpulan Dan Saran</a:t>
            </a:r>
            <a:endParaRPr dirty="0"/>
          </a:p>
        </p:txBody>
      </p:sp>
      <p:sp>
        <p:nvSpPr>
          <p:cNvPr id="4711" name="Google Shape;4711;p56"/>
          <p:cNvSpPr txBox="1">
            <a:spLocks noGrp="1"/>
          </p:cNvSpPr>
          <p:nvPr>
            <p:ph type="subTitle" idx="1"/>
          </p:nvPr>
        </p:nvSpPr>
        <p:spPr>
          <a:xfrm>
            <a:off x="1844519" y="1381581"/>
            <a:ext cx="7029317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	Terus </a:t>
            </a:r>
            <a:r>
              <a:rPr lang="en-US" dirty="0" err="1"/>
              <a:t>lakukan</a:t>
            </a:r>
            <a:r>
              <a:rPr lang="en-US" dirty="0"/>
              <a:t> </a:t>
            </a:r>
            <a:r>
              <a:rPr lang="en-US" dirty="0" err="1"/>
              <a:t>pengujian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iterasi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desain</a:t>
            </a:r>
            <a:r>
              <a:rPr lang="en-US" dirty="0"/>
              <a:t> UI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memastikan</a:t>
            </a:r>
            <a:r>
              <a:rPr lang="en-US" dirty="0"/>
              <a:t> </a:t>
            </a:r>
            <a:r>
              <a:rPr lang="en-US" dirty="0" err="1"/>
              <a:t>antarmuka</a:t>
            </a:r>
            <a:r>
              <a:rPr lang="en-US" dirty="0"/>
              <a:t> yang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navigasi</a:t>
            </a:r>
            <a:r>
              <a:rPr lang="en-US" dirty="0"/>
              <a:t> yang </a:t>
            </a:r>
            <a:r>
              <a:rPr lang="en-US" dirty="0" err="1"/>
              <a:t>sederhana</a:t>
            </a:r>
            <a:r>
              <a:rPr lang="en-US" dirty="0"/>
              <a:t>. </a:t>
            </a:r>
            <a:r>
              <a:rPr lang="en-US" dirty="0" err="1"/>
              <a:t>Sediakan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 yang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diakses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, </a:t>
            </a:r>
            <a:r>
              <a:rPr lang="en-US" dirty="0" err="1"/>
              <a:t>termasuk</a:t>
            </a:r>
            <a:r>
              <a:rPr lang="en-US" dirty="0"/>
              <a:t> </a:t>
            </a:r>
            <a:r>
              <a:rPr lang="en-US" dirty="0" err="1"/>
              <a:t>pembayaran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kartu</a:t>
            </a:r>
            <a:r>
              <a:rPr lang="en-US" dirty="0"/>
              <a:t> </a:t>
            </a:r>
            <a:r>
              <a:rPr lang="en-US" dirty="0" err="1"/>
              <a:t>kredit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transfer bank. </a:t>
            </a:r>
            <a:r>
              <a:rPr lang="en-US" dirty="0" err="1"/>
              <a:t>Diharapkan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"BSI Tour"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terus</a:t>
            </a:r>
            <a:r>
              <a:rPr lang="en-US" dirty="0"/>
              <a:t> </a:t>
            </a:r>
            <a:r>
              <a:rPr lang="en-US" dirty="0" err="1"/>
              <a:t>berkembang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platform </a:t>
            </a:r>
            <a:r>
              <a:rPr lang="en-US" dirty="0" err="1"/>
              <a:t>Agen</a:t>
            </a:r>
            <a:r>
              <a:rPr lang="en-US" dirty="0"/>
              <a:t> Tour </a:t>
            </a:r>
            <a:r>
              <a:rPr lang="en-US" dirty="0" err="1"/>
              <a:t>Destinasi</a:t>
            </a:r>
            <a:r>
              <a:rPr lang="en-US" dirty="0"/>
              <a:t> </a:t>
            </a:r>
            <a:r>
              <a:rPr lang="en-US" dirty="0" err="1"/>
              <a:t>Wisataa</a:t>
            </a:r>
            <a:r>
              <a:rPr lang="en-US" dirty="0"/>
              <a:t> yang </a:t>
            </a:r>
            <a:r>
              <a:rPr lang="en-US" dirty="0" err="1"/>
              <a:t>unggul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diminati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 smtClean="0"/>
              <a:t>pengguna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712" name="Google Shape;4712;p56"/>
          <p:cNvSpPr txBox="1">
            <a:spLocks noGrp="1"/>
          </p:cNvSpPr>
          <p:nvPr>
            <p:ph type="subTitle" idx="2"/>
          </p:nvPr>
        </p:nvSpPr>
        <p:spPr>
          <a:xfrm>
            <a:off x="1904146" y="3456966"/>
            <a:ext cx="5249100" cy="6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	</a:t>
            </a:r>
            <a:r>
              <a:rPr lang="en-US" dirty="0" err="1" smtClean="0"/>
              <a:t>Kemampuan</a:t>
            </a:r>
            <a:r>
              <a:rPr lang="en-US" dirty="0" smtClean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menawarkan</a:t>
            </a:r>
            <a:r>
              <a:rPr lang="en-US" dirty="0"/>
              <a:t> </a:t>
            </a:r>
            <a:r>
              <a:rPr lang="en-US" dirty="0" err="1"/>
              <a:t>konten</a:t>
            </a:r>
            <a:r>
              <a:rPr lang="en-US" dirty="0"/>
              <a:t> yang </a:t>
            </a:r>
            <a:r>
              <a:rPr lang="en-US" dirty="0" err="1"/>
              <a:t>dipersonalisasi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preferensi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kebiasaan</a:t>
            </a:r>
            <a:r>
              <a:rPr lang="en-US" dirty="0"/>
              <a:t> </a:t>
            </a:r>
            <a:r>
              <a:rPr lang="en-US" dirty="0" err="1"/>
              <a:t>berwisata</a:t>
            </a:r>
            <a:r>
              <a:rPr lang="en-US" dirty="0"/>
              <a:t> </a:t>
            </a:r>
            <a:r>
              <a:rPr lang="en-US" dirty="0" err="1"/>
              <a:t>destinasi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. </a:t>
            </a:r>
            <a:r>
              <a:rPr lang="en-US" dirty="0" err="1"/>
              <a:t>Merancang</a:t>
            </a:r>
            <a:r>
              <a:rPr lang="en-US" dirty="0"/>
              <a:t> proses </a:t>
            </a:r>
            <a:r>
              <a:rPr lang="en-US" dirty="0" err="1"/>
              <a:t>rincian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juga </a:t>
            </a:r>
            <a:r>
              <a:rPr lang="en-US" dirty="0" err="1"/>
              <a:t>destinasi</a:t>
            </a:r>
            <a:r>
              <a:rPr lang="en-US" dirty="0"/>
              <a:t> </a:t>
            </a:r>
            <a:r>
              <a:rPr lang="en-US" dirty="0" err="1"/>
              <a:t>wisata</a:t>
            </a:r>
            <a:r>
              <a:rPr lang="en-US" dirty="0"/>
              <a:t> yang </a:t>
            </a:r>
            <a:r>
              <a:rPr lang="en-US" dirty="0" err="1"/>
              <a:t>tersedia</a:t>
            </a:r>
            <a:r>
              <a:rPr lang="en-US" dirty="0"/>
              <a:t>, </a:t>
            </a:r>
            <a:r>
              <a:rPr lang="en-US" dirty="0" err="1"/>
              <a:t>antarmuka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yang </a:t>
            </a:r>
            <a:r>
              <a:rPr lang="en-US" dirty="0" err="1"/>
              <a:t>intuitif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personalisasi</a:t>
            </a:r>
            <a:r>
              <a:rPr lang="en-US" dirty="0"/>
              <a:t> yang </a:t>
            </a:r>
            <a:r>
              <a:rPr lang="en-US" dirty="0" err="1"/>
              <a:t>relevan</a:t>
            </a:r>
            <a:r>
              <a:rPr lang="en-US" dirty="0"/>
              <a:t>.</a:t>
            </a:r>
          </a:p>
        </p:txBody>
      </p:sp>
      <p:sp>
        <p:nvSpPr>
          <p:cNvPr id="4713" name="Google Shape;4713;p56"/>
          <p:cNvSpPr txBox="1">
            <a:spLocks noGrp="1"/>
          </p:cNvSpPr>
          <p:nvPr>
            <p:ph type="subTitle" idx="3"/>
          </p:nvPr>
        </p:nvSpPr>
        <p:spPr>
          <a:xfrm>
            <a:off x="2325088" y="1118181"/>
            <a:ext cx="5249100" cy="52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Saran</a:t>
            </a:r>
            <a:endParaRPr dirty="0"/>
          </a:p>
        </p:txBody>
      </p:sp>
      <p:sp>
        <p:nvSpPr>
          <p:cNvPr id="4714" name="Google Shape;4714;p56"/>
          <p:cNvSpPr txBox="1">
            <a:spLocks noGrp="1"/>
          </p:cNvSpPr>
          <p:nvPr>
            <p:ph type="subTitle" idx="4"/>
          </p:nvPr>
        </p:nvSpPr>
        <p:spPr>
          <a:xfrm>
            <a:off x="2325088" y="3171073"/>
            <a:ext cx="5249100" cy="52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Kesimpulan</a:t>
            </a:r>
            <a:endParaRPr dirty="0"/>
          </a:p>
        </p:txBody>
      </p:sp>
      <p:sp>
        <p:nvSpPr>
          <p:cNvPr id="4715" name="Google Shape;4715;p56"/>
          <p:cNvSpPr/>
          <p:nvPr/>
        </p:nvSpPr>
        <p:spPr>
          <a:xfrm>
            <a:off x="1492294" y="1242593"/>
            <a:ext cx="621900" cy="843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6" name="Google Shape;4716;p56"/>
          <p:cNvSpPr/>
          <p:nvPr/>
        </p:nvSpPr>
        <p:spPr>
          <a:xfrm>
            <a:off x="1533575" y="3232098"/>
            <a:ext cx="621900" cy="843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17" name="Google Shape;4717;p56"/>
          <p:cNvGrpSpPr/>
          <p:nvPr/>
        </p:nvGrpSpPr>
        <p:grpSpPr>
          <a:xfrm>
            <a:off x="1633610" y="1494462"/>
            <a:ext cx="339253" cy="339253"/>
            <a:chOff x="899850" y="4992125"/>
            <a:chExt cx="481825" cy="481825"/>
          </a:xfrm>
        </p:grpSpPr>
        <p:sp>
          <p:nvSpPr>
            <p:cNvPr id="4718" name="Google Shape;4718;p56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9" name="Google Shape;4719;p56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0" name="Google Shape;4720;p56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21" name="Google Shape;4721;p56"/>
          <p:cNvGrpSpPr/>
          <p:nvPr/>
        </p:nvGrpSpPr>
        <p:grpSpPr>
          <a:xfrm>
            <a:off x="1674893" y="3483967"/>
            <a:ext cx="339253" cy="339253"/>
            <a:chOff x="1492675" y="4992125"/>
            <a:chExt cx="481825" cy="481825"/>
          </a:xfrm>
        </p:grpSpPr>
        <p:sp>
          <p:nvSpPr>
            <p:cNvPr id="4722" name="Google Shape;4722;p56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3" name="Google Shape;4723;p56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3" name="Google Shape;4863;p62"/>
          <p:cNvGrpSpPr/>
          <p:nvPr/>
        </p:nvGrpSpPr>
        <p:grpSpPr>
          <a:xfrm>
            <a:off x="5482509" y="-541512"/>
            <a:ext cx="3661516" cy="6226529"/>
            <a:chOff x="5482509" y="-541512"/>
            <a:chExt cx="3661516" cy="6226529"/>
          </a:xfrm>
        </p:grpSpPr>
        <p:sp>
          <p:nvSpPr>
            <p:cNvPr id="4864" name="Google Shape;4864;p62"/>
            <p:cNvSpPr/>
            <p:nvPr/>
          </p:nvSpPr>
          <p:spPr>
            <a:xfrm>
              <a:off x="5482525" y="0"/>
              <a:ext cx="3661500" cy="51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65" name="Google Shape;4865;p62"/>
            <p:cNvGrpSpPr/>
            <p:nvPr/>
          </p:nvGrpSpPr>
          <p:grpSpPr>
            <a:xfrm rot="5400000">
              <a:off x="4200001" y="740996"/>
              <a:ext cx="6226529" cy="3661514"/>
              <a:chOff x="237825" y="754475"/>
              <a:chExt cx="7124175" cy="4189375"/>
            </a:xfrm>
          </p:grpSpPr>
          <p:sp>
            <p:nvSpPr>
              <p:cNvPr id="4866" name="Google Shape;4866;p62"/>
              <p:cNvSpPr/>
              <p:nvPr/>
            </p:nvSpPr>
            <p:spPr>
              <a:xfrm>
                <a:off x="237825" y="754475"/>
                <a:ext cx="547900" cy="1299075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63" extrusionOk="0">
                    <a:moveTo>
                      <a:pt x="12290" y="1020"/>
                    </a:moveTo>
                    <a:cubicBezTo>
                      <a:pt x="12420" y="1020"/>
                      <a:pt x="12304" y="1725"/>
                      <a:pt x="12270" y="1777"/>
                    </a:cubicBezTo>
                    <a:cubicBezTo>
                      <a:pt x="12181" y="2099"/>
                      <a:pt x="12038" y="2403"/>
                      <a:pt x="11841" y="2689"/>
                    </a:cubicBezTo>
                    <a:cubicBezTo>
                      <a:pt x="11590" y="3083"/>
                      <a:pt x="11250" y="3423"/>
                      <a:pt x="10856" y="3674"/>
                    </a:cubicBezTo>
                    <a:cubicBezTo>
                      <a:pt x="11286" y="3333"/>
                      <a:pt x="11662" y="2904"/>
                      <a:pt x="11948" y="2439"/>
                    </a:cubicBezTo>
                    <a:cubicBezTo>
                      <a:pt x="12091" y="2188"/>
                      <a:pt x="12181" y="1920"/>
                      <a:pt x="12199" y="1633"/>
                    </a:cubicBezTo>
                    <a:cubicBezTo>
                      <a:pt x="12217" y="1437"/>
                      <a:pt x="12234" y="1240"/>
                      <a:pt x="12270" y="1025"/>
                    </a:cubicBezTo>
                    <a:cubicBezTo>
                      <a:pt x="12277" y="1022"/>
                      <a:pt x="12284" y="1020"/>
                      <a:pt x="12290" y="1020"/>
                    </a:cubicBezTo>
                    <a:close/>
                    <a:moveTo>
                      <a:pt x="8936" y="351"/>
                    </a:moveTo>
                    <a:cubicBezTo>
                      <a:pt x="9001" y="351"/>
                      <a:pt x="9099" y="459"/>
                      <a:pt x="9264" y="667"/>
                    </a:cubicBezTo>
                    <a:cubicBezTo>
                      <a:pt x="9980" y="1598"/>
                      <a:pt x="10069" y="2618"/>
                      <a:pt x="9944" y="3727"/>
                    </a:cubicBezTo>
                    <a:cubicBezTo>
                      <a:pt x="9890" y="3584"/>
                      <a:pt x="9819" y="3441"/>
                      <a:pt x="9711" y="3333"/>
                    </a:cubicBezTo>
                    <a:cubicBezTo>
                      <a:pt x="9699" y="3316"/>
                      <a:pt x="9683" y="3308"/>
                      <a:pt x="9667" y="3308"/>
                    </a:cubicBezTo>
                    <a:cubicBezTo>
                      <a:pt x="9636" y="3308"/>
                      <a:pt x="9604" y="3339"/>
                      <a:pt x="9604" y="3387"/>
                    </a:cubicBezTo>
                    <a:lnTo>
                      <a:pt x="9604" y="3459"/>
                    </a:lnTo>
                    <a:cubicBezTo>
                      <a:pt x="9461" y="3083"/>
                      <a:pt x="9246" y="2725"/>
                      <a:pt x="8960" y="2403"/>
                    </a:cubicBezTo>
                    <a:cubicBezTo>
                      <a:pt x="8834" y="2135"/>
                      <a:pt x="8763" y="1830"/>
                      <a:pt x="8745" y="1508"/>
                    </a:cubicBezTo>
                    <a:cubicBezTo>
                      <a:pt x="8727" y="1240"/>
                      <a:pt x="8745" y="989"/>
                      <a:pt x="8799" y="721"/>
                    </a:cubicBezTo>
                    <a:cubicBezTo>
                      <a:pt x="8835" y="472"/>
                      <a:pt x="8867" y="351"/>
                      <a:pt x="8936" y="351"/>
                    </a:cubicBezTo>
                    <a:close/>
                    <a:moveTo>
                      <a:pt x="12048" y="521"/>
                    </a:moveTo>
                    <a:cubicBezTo>
                      <a:pt x="12323" y="521"/>
                      <a:pt x="12089" y="1099"/>
                      <a:pt x="12073" y="1240"/>
                    </a:cubicBezTo>
                    <a:cubicBezTo>
                      <a:pt x="12038" y="1830"/>
                      <a:pt x="11805" y="2403"/>
                      <a:pt x="11429" y="2868"/>
                    </a:cubicBezTo>
                    <a:cubicBezTo>
                      <a:pt x="11196" y="3137"/>
                      <a:pt x="10946" y="3387"/>
                      <a:pt x="10678" y="3620"/>
                    </a:cubicBezTo>
                    <a:cubicBezTo>
                      <a:pt x="10606" y="3691"/>
                      <a:pt x="10516" y="3763"/>
                      <a:pt x="10445" y="3835"/>
                    </a:cubicBezTo>
                    <a:cubicBezTo>
                      <a:pt x="10767" y="3280"/>
                      <a:pt x="11000" y="2653"/>
                      <a:pt x="11107" y="2027"/>
                    </a:cubicBezTo>
                    <a:cubicBezTo>
                      <a:pt x="11143" y="1830"/>
                      <a:pt x="11143" y="1616"/>
                      <a:pt x="11125" y="1419"/>
                    </a:cubicBezTo>
                    <a:cubicBezTo>
                      <a:pt x="11322" y="1079"/>
                      <a:pt x="11501" y="721"/>
                      <a:pt x="11894" y="560"/>
                    </a:cubicBezTo>
                    <a:cubicBezTo>
                      <a:pt x="11957" y="533"/>
                      <a:pt x="12008" y="521"/>
                      <a:pt x="12048" y="521"/>
                    </a:cubicBezTo>
                    <a:close/>
                    <a:moveTo>
                      <a:pt x="13330" y="1789"/>
                    </a:moveTo>
                    <a:cubicBezTo>
                      <a:pt x="13412" y="1789"/>
                      <a:pt x="13495" y="1791"/>
                      <a:pt x="13577" y="1795"/>
                    </a:cubicBezTo>
                    <a:cubicBezTo>
                      <a:pt x="13809" y="1795"/>
                      <a:pt x="13720" y="1848"/>
                      <a:pt x="13612" y="2027"/>
                    </a:cubicBezTo>
                    <a:cubicBezTo>
                      <a:pt x="13523" y="2188"/>
                      <a:pt x="13398" y="2421"/>
                      <a:pt x="13254" y="2618"/>
                    </a:cubicBezTo>
                    <a:cubicBezTo>
                      <a:pt x="12771" y="3369"/>
                      <a:pt x="11805" y="3638"/>
                      <a:pt x="11000" y="3978"/>
                    </a:cubicBezTo>
                    <a:lnTo>
                      <a:pt x="10964" y="3978"/>
                    </a:lnTo>
                    <a:cubicBezTo>
                      <a:pt x="10946" y="3924"/>
                      <a:pt x="10892" y="3906"/>
                      <a:pt x="10856" y="3906"/>
                    </a:cubicBezTo>
                    <a:lnTo>
                      <a:pt x="10856" y="3870"/>
                    </a:lnTo>
                    <a:cubicBezTo>
                      <a:pt x="11519" y="3477"/>
                      <a:pt x="12038" y="2868"/>
                      <a:pt x="12324" y="2135"/>
                    </a:cubicBezTo>
                    <a:cubicBezTo>
                      <a:pt x="12602" y="1842"/>
                      <a:pt x="12963" y="1789"/>
                      <a:pt x="13330" y="1789"/>
                    </a:cubicBezTo>
                    <a:close/>
                    <a:moveTo>
                      <a:pt x="12735" y="3333"/>
                    </a:moveTo>
                    <a:cubicBezTo>
                      <a:pt x="12753" y="3351"/>
                      <a:pt x="12771" y="3351"/>
                      <a:pt x="12789" y="3351"/>
                    </a:cubicBezTo>
                    <a:cubicBezTo>
                      <a:pt x="13022" y="3351"/>
                      <a:pt x="13272" y="3369"/>
                      <a:pt x="13523" y="3441"/>
                    </a:cubicBezTo>
                    <a:cubicBezTo>
                      <a:pt x="13574" y="3458"/>
                      <a:pt x="14200" y="3875"/>
                      <a:pt x="13981" y="3875"/>
                    </a:cubicBezTo>
                    <a:cubicBezTo>
                      <a:pt x="13968" y="3875"/>
                      <a:pt x="13953" y="3873"/>
                      <a:pt x="13934" y="3870"/>
                    </a:cubicBezTo>
                    <a:cubicBezTo>
                      <a:pt x="13886" y="3866"/>
                      <a:pt x="13840" y="3863"/>
                      <a:pt x="13794" y="3863"/>
                    </a:cubicBezTo>
                    <a:cubicBezTo>
                      <a:pt x="13668" y="3863"/>
                      <a:pt x="13546" y="3880"/>
                      <a:pt x="13415" y="3906"/>
                    </a:cubicBezTo>
                    <a:cubicBezTo>
                      <a:pt x="12854" y="3983"/>
                      <a:pt x="12364" y="4141"/>
                      <a:pt x="11851" y="4141"/>
                    </a:cubicBezTo>
                    <a:cubicBezTo>
                      <a:pt x="11645" y="4141"/>
                      <a:pt x="11435" y="4116"/>
                      <a:pt x="11214" y="4049"/>
                    </a:cubicBezTo>
                    <a:cubicBezTo>
                      <a:pt x="11751" y="3888"/>
                      <a:pt x="12270" y="3638"/>
                      <a:pt x="12735" y="3333"/>
                    </a:cubicBezTo>
                    <a:close/>
                    <a:moveTo>
                      <a:pt x="10682" y="220"/>
                    </a:moveTo>
                    <a:cubicBezTo>
                      <a:pt x="10716" y="220"/>
                      <a:pt x="10740" y="246"/>
                      <a:pt x="10749" y="309"/>
                    </a:cubicBezTo>
                    <a:cubicBezTo>
                      <a:pt x="10767" y="470"/>
                      <a:pt x="10803" y="631"/>
                      <a:pt x="10839" y="792"/>
                    </a:cubicBezTo>
                    <a:cubicBezTo>
                      <a:pt x="11089" y="1866"/>
                      <a:pt x="10749" y="2689"/>
                      <a:pt x="10391" y="3620"/>
                    </a:cubicBezTo>
                    <a:lnTo>
                      <a:pt x="10391" y="3566"/>
                    </a:lnTo>
                    <a:cubicBezTo>
                      <a:pt x="10373" y="3521"/>
                      <a:pt x="10333" y="3499"/>
                      <a:pt x="10293" y="3499"/>
                    </a:cubicBezTo>
                    <a:cubicBezTo>
                      <a:pt x="10253" y="3499"/>
                      <a:pt x="10212" y="3521"/>
                      <a:pt x="10194" y="3566"/>
                    </a:cubicBezTo>
                    <a:cubicBezTo>
                      <a:pt x="10159" y="3781"/>
                      <a:pt x="10105" y="4014"/>
                      <a:pt x="10069" y="4228"/>
                    </a:cubicBezTo>
                    <a:cubicBezTo>
                      <a:pt x="10033" y="4085"/>
                      <a:pt x="9998" y="3942"/>
                      <a:pt x="9962" y="3817"/>
                    </a:cubicBezTo>
                    <a:cubicBezTo>
                      <a:pt x="9998" y="3817"/>
                      <a:pt x="10033" y="3817"/>
                      <a:pt x="10051" y="3781"/>
                    </a:cubicBezTo>
                    <a:cubicBezTo>
                      <a:pt x="10248" y="3119"/>
                      <a:pt x="10230" y="2403"/>
                      <a:pt x="9998" y="1759"/>
                    </a:cubicBezTo>
                    <a:cubicBezTo>
                      <a:pt x="10015" y="1472"/>
                      <a:pt x="10051" y="1186"/>
                      <a:pt x="10105" y="900"/>
                    </a:cubicBezTo>
                    <a:cubicBezTo>
                      <a:pt x="10105" y="870"/>
                      <a:pt x="10514" y="220"/>
                      <a:pt x="10682" y="220"/>
                    </a:cubicBezTo>
                    <a:close/>
                    <a:moveTo>
                      <a:pt x="7617" y="1526"/>
                    </a:moveTo>
                    <a:lnTo>
                      <a:pt x="7617" y="1526"/>
                    </a:lnTo>
                    <a:cubicBezTo>
                      <a:pt x="8101" y="1795"/>
                      <a:pt x="8530" y="2135"/>
                      <a:pt x="8888" y="2546"/>
                    </a:cubicBezTo>
                    <a:cubicBezTo>
                      <a:pt x="8924" y="2600"/>
                      <a:pt x="8960" y="2653"/>
                      <a:pt x="8995" y="2707"/>
                    </a:cubicBezTo>
                    <a:cubicBezTo>
                      <a:pt x="9031" y="2761"/>
                      <a:pt x="9049" y="2797"/>
                      <a:pt x="9085" y="2832"/>
                    </a:cubicBezTo>
                    <a:cubicBezTo>
                      <a:pt x="9282" y="3172"/>
                      <a:pt x="9443" y="3548"/>
                      <a:pt x="9532" y="3924"/>
                    </a:cubicBezTo>
                    <a:cubicBezTo>
                      <a:pt x="9514" y="3942"/>
                      <a:pt x="9496" y="3978"/>
                      <a:pt x="9496" y="3996"/>
                    </a:cubicBezTo>
                    <a:cubicBezTo>
                      <a:pt x="9532" y="4103"/>
                      <a:pt x="9550" y="4228"/>
                      <a:pt x="9586" y="4336"/>
                    </a:cubicBezTo>
                    <a:cubicBezTo>
                      <a:pt x="9496" y="4264"/>
                      <a:pt x="9389" y="4210"/>
                      <a:pt x="9300" y="4139"/>
                    </a:cubicBezTo>
                    <a:cubicBezTo>
                      <a:pt x="9282" y="4067"/>
                      <a:pt x="9282" y="4014"/>
                      <a:pt x="9264" y="3942"/>
                    </a:cubicBezTo>
                    <a:lnTo>
                      <a:pt x="9282" y="3942"/>
                    </a:lnTo>
                    <a:cubicBezTo>
                      <a:pt x="9273" y="3915"/>
                      <a:pt x="9250" y="3902"/>
                      <a:pt x="9230" y="3902"/>
                    </a:cubicBezTo>
                    <a:cubicBezTo>
                      <a:pt x="9210" y="3902"/>
                      <a:pt x="9192" y="3915"/>
                      <a:pt x="9192" y="3942"/>
                    </a:cubicBezTo>
                    <a:lnTo>
                      <a:pt x="9192" y="4067"/>
                    </a:lnTo>
                    <a:cubicBezTo>
                      <a:pt x="8942" y="3924"/>
                      <a:pt x="8691" y="3745"/>
                      <a:pt x="8476" y="3566"/>
                    </a:cubicBezTo>
                    <a:cubicBezTo>
                      <a:pt x="8119" y="3262"/>
                      <a:pt x="7975" y="2779"/>
                      <a:pt x="7850" y="2331"/>
                    </a:cubicBezTo>
                    <a:cubicBezTo>
                      <a:pt x="7814" y="2206"/>
                      <a:pt x="7725" y="1598"/>
                      <a:pt x="7617" y="1526"/>
                    </a:cubicBezTo>
                    <a:close/>
                    <a:moveTo>
                      <a:pt x="10660" y="3978"/>
                    </a:moveTo>
                    <a:cubicBezTo>
                      <a:pt x="10660" y="4014"/>
                      <a:pt x="10642" y="4067"/>
                      <a:pt x="10624" y="4121"/>
                    </a:cubicBezTo>
                    <a:cubicBezTo>
                      <a:pt x="10534" y="4228"/>
                      <a:pt x="10445" y="4354"/>
                      <a:pt x="10373" y="4497"/>
                    </a:cubicBezTo>
                    <a:cubicBezTo>
                      <a:pt x="10445" y="4318"/>
                      <a:pt x="10516" y="4157"/>
                      <a:pt x="10624" y="3996"/>
                    </a:cubicBezTo>
                    <a:lnTo>
                      <a:pt x="10660" y="3978"/>
                    </a:lnTo>
                    <a:close/>
                    <a:moveTo>
                      <a:pt x="9353" y="4318"/>
                    </a:moveTo>
                    <a:cubicBezTo>
                      <a:pt x="9443" y="4371"/>
                      <a:pt x="9532" y="4425"/>
                      <a:pt x="9622" y="4479"/>
                    </a:cubicBezTo>
                    <a:cubicBezTo>
                      <a:pt x="9674" y="4637"/>
                      <a:pt x="9779" y="4777"/>
                      <a:pt x="9918" y="4867"/>
                    </a:cubicBezTo>
                    <a:lnTo>
                      <a:pt x="9918" y="4867"/>
                    </a:lnTo>
                    <a:lnTo>
                      <a:pt x="9854" y="4855"/>
                    </a:lnTo>
                    <a:cubicBezTo>
                      <a:pt x="9729" y="4801"/>
                      <a:pt x="9622" y="4729"/>
                      <a:pt x="9550" y="4622"/>
                    </a:cubicBezTo>
                    <a:cubicBezTo>
                      <a:pt x="9461" y="4532"/>
                      <a:pt x="9389" y="4425"/>
                      <a:pt x="9353" y="4318"/>
                    </a:cubicBezTo>
                    <a:close/>
                    <a:moveTo>
                      <a:pt x="10320" y="6447"/>
                    </a:moveTo>
                    <a:cubicBezTo>
                      <a:pt x="10230" y="6698"/>
                      <a:pt x="10105" y="6948"/>
                      <a:pt x="9944" y="7163"/>
                    </a:cubicBezTo>
                    <a:cubicBezTo>
                      <a:pt x="9962" y="7074"/>
                      <a:pt x="9962" y="6966"/>
                      <a:pt x="9980" y="6877"/>
                    </a:cubicBezTo>
                    <a:lnTo>
                      <a:pt x="9980" y="6859"/>
                    </a:lnTo>
                    <a:cubicBezTo>
                      <a:pt x="10069" y="6698"/>
                      <a:pt x="10176" y="6555"/>
                      <a:pt x="10320" y="6447"/>
                    </a:cubicBezTo>
                    <a:close/>
                    <a:moveTo>
                      <a:pt x="5294" y="7649"/>
                    </a:moveTo>
                    <a:cubicBezTo>
                      <a:pt x="5338" y="7649"/>
                      <a:pt x="5370" y="7689"/>
                      <a:pt x="5381" y="7789"/>
                    </a:cubicBezTo>
                    <a:cubicBezTo>
                      <a:pt x="5381" y="8183"/>
                      <a:pt x="5291" y="8577"/>
                      <a:pt x="5094" y="8917"/>
                    </a:cubicBezTo>
                    <a:cubicBezTo>
                      <a:pt x="4951" y="9221"/>
                      <a:pt x="4736" y="9489"/>
                      <a:pt x="4504" y="9722"/>
                    </a:cubicBezTo>
                    <a:cubicBezTo>
                      <a:pt x="4468" y="9722"/>
                      <a:pt x="4432" y="9740"/>
                      <a:pt x="4414" y="9758"/>
                    </a:cubicBezTo>
                    <a:lnTo>
                      <a:pt x="4414" y="9561"/>
                    </a:lnTo>
                    <a:cubicBezTo>
                      <a:pt x="4557" y="9221"/>
                      <a:pt x="4629" y="8827"/>
                      <a:pt x="4593" y="8451"/>
                    </a:cubicBezTo>
                    <a:lnTo>
                      <a:pt x="4593" y="8451"/>
                    </a:lnTo>
                    <a:cubicBezTo>
                      <a:pt x="4598" y="8457"/>
                      <a:pt x="4605" y="8459"/>
                      <a:pt x="4612" y="8459"/>
                    </a:cubicBezTo>
                    <a:cubicBezTo>
                      <a:pt x="4629" y="8459"/>
                      <a:pt x="4647" y="8446"/>
                      <a:pt x="4647" y="8434"/>
                    </a:cubicBezTo>
                    <a:cubicBezTo>
                      <a:pt x="4733" y="8305"/>
                      <a:pt x="5117" y="7649"/>
                      <a:pt x="5294" y="7649"/>
                    </a:cubicBezTo>
                    <a:close/>
                    <a:moveTo>
                      <a:pt x="4048" y="7152"/>
                    </a:moveTo>
                    <a:cubicBezTo>
                      <a:pt x="4289" y="7152"/>
                      <a:pt x="4471" y="8157"/>
                      <a:pt x="4486" y="8362"/>
                    </a:cubicBezTo>
                    <a:cubicBezTo>
                      <a:pt x="4522" y="8702"/>
                      <a:pt x="4468" y="9060"/>
                      <a:pt x="4343" y="9382"/>
                    </a:cubicBezTo>
                    <a:cubicBezTo>
                      <a:pt x="4333" y="9377"/>
                      <a:pt x="4323" y="9375"/>
                      <a:pt x="4314" y="9375"/>
                    </a:cubicBezTo>
                    <a:cubicBezTo>
                      <a:pt x="4289" y="9375"/>
                      <a:pt x="4266" y="9392"/>
                      <a:pt x="4253" y="9418"/>
                    </a:cubicBezTo>
                    <a:cubicBezTo>
                      <a:pt x="4164" y="9597"/>
                      <a:pt x="4092" y="9794"/>
                      <a:pt x="4074" y="9973"/>
                    </a:cubicBezTo>
                    <a:lnTo>
                      <a:pt x="4038" y="9919"/>
                    </a:lnTo>
                    <a:cubicBezTo>
                      <a:pt x="4074" y="9812"/>
                      <a:pt x="4074" y="9686"/>
                      <a:pt x="4074" y="9561"/>
                    </a:cubicBezTo>
                    <a:cubicBezTo>
                      <a:pt x="4074" y="9543"/>
                      <a:pt x="4074" y="9543"/>
                      <a:pt x="4074" y="9525"/>
                    </a:cubicBezTo>
                    <a:cubicBezTo>
                      <a:pt x="4021" y="9185"/>
                      <a:pt x="3895" y="8881"/>
                      <a:pt x="3698" y="8595"/>
                    </a:cubicBezTo>
                    <a:cubicBezTo>
                      <a:pt x="3627" y="8165"/>
                      <a:pt x="3681" y="7736"/>
                      <a:pt x="3877" y="7324"/>
                    </a:cubicBezTo>
                    <a:cubicBezTo>
                      <a:pt x="3936" y="7203"/>
                      <a:pt x="3993" y="7152"/>
                      <a:pt x="4048" y="7152"/>
                    </a:cubicBezTo>
                    <a:close/>
                    <a:moveTo>
                      <a:pt x="2713" y="7554"/>
                    </a:moveTo>
                    <a:cubicBezTo>
                      <a:pt x="2745" y="7554"/>
                      <a:pt x="2782" y="7576"/>
                      <a:pt x="2822" y="7628"/>
                    </a:cubicBezTo>
                    <a:cubicBezTo>
                      <a:pt x="3108" y="7986"/>
                      <a:pt x="3376" y="8362"/>
                      <a:pt x="3627" y="8756"/>
                    </a:cubicBezTo>
                    <a:cubicBezTo>
                      <a:pt x="3681" y="8953"/>
                      <a:pt x="3752" y="9149"/>
                      <a:pt x="3859" y="9328"/>
                    </a:cubicBezTo>
                    <a:cubicBezTo>
                      <a:pt x="3895" y="9489"/>
                      <a:pt x="3895" y="9633"/>
                      <a:pt x="3895" y="9776"/>
                    </a:cubicBezTo>
                    <a:cubicBezTo>
                      <a:pt x="3859" y="9794"/>
                      <a:pt x="3824" y="9812"/>
                      <a:pt x="3806" y="9847"/>
                    </a:cubicBezTo>
                    <a:lnTo>
                      <a:pt x="3806" y="9865"/>
                    </a:lnTo>
                    <a:cubicBezTo>
                      <a:pt x="3770" y="9973"/>
                      <a:pt x="3770" y="10080"/>
                      <a:pt x="3806" y="10187"/>
                    </a:cubicBezTo>
                    <a:lnTo>
                      <a:pt x="3788" y="10241"/>
                    </a:lnTo>
                    <a:cubicBezTo>
                      <a:pt x="3752" y="10205"/>
                      <a:pt x="3716" y="10187"/>
                      <a:pt x="3681" y="10152"/>
                    </a:cubicBezTo>
                    <a:cubicBezTo>
                      <a:pt x="3663" y="10116"/>
                      <a:pt x="3627" y="10062"/>
                      <a:pt x="3609" y="10026"/>
                    </a:cubicBezTo>
                    <a:cubicBezTo>
                      <a:pt x="3609" y="10008"/>
                      <a:pt x="3609" y="9973"/>
                      <a:pt x="3573" y="9973"/>
                    </a:cubicBezTo>
                    <a:lnTo>
                      <a:pt x="3537" y="9955"/>
                    </a:lnTo>
                    <a:cubicBezTo>
                      <a:pt x="3376" y="9758"/>
                      <a:pt x="3179" y="9597"/>
                      <a:pt x="2947" y="9472"/>
                    </a:cubicBezTo>
                    <a:cubicBezTo>
                      <a:pt x="2804" y="9275"/>
                      <a:pt x="2696" y="9078"/>
                      <a:pt x="2607" y="8845"/>
                    </a:cubicBezTo>
                    <a:cubicBezTo>
                      <a:pt x="2535" y="8648"/>
                      <a:pt x="2482" y="8434"/>
                      <a:pt x="2482" y="8201"/>
                    </a:cubicBezTo>
                    <a:cubicBezTo>
                      <a:pt x="2482" y="8068"/>
                      <a:pt x="2555" y="7554"/>
                      <a:pt x="2713" y="7554"/>
                    </a:cubicBezTo>
                    <a:close/>
                    <a:moveTo>
                      <a:pt x="6164" y="8469"/>
                    </a:moveTo>
                    <a:cubicBezTo>
                      <a:pt x="6462" y="8469"/>
                      <a:pt x="6131" y="9026"/>
                      <a:pt x="6061" y="9149"/>
                    </a:cubicBezTo>
                    <a:cubicBezTo>
                      <a:pt x="5882" y="9418"/>
                      <a:pt x="5649" y="9650"/>
                      <a:pt x="5381" y="9847"/>
                    </a:cubicBezTo>
                    <a:cubicBezTo>
                      <a:pt x="5130" y="10026"/>
                      <a:pt x="4844" y="10187"/>
                      <a:pt x="4539" y="10295"/>
                    </a:cubicBezTo>
                    <a:cubicBezTo>
                      <a:pt x="4557" y="10205"/>
                      <a:pt x="4575" y="10116"/>
                      <a:pt x="4575" y="10026"/>
                    </a:cubicBezTo>
                    <a:cubicBezTo>
                      <a:pt x="5112" y="9489"/>
                      <a:pt x="5273" y="8541"/>
                      <a:pt x="6150" y="8469"/>
                    </a:cubicBezTo>
                    <a:cubicBezTo>
                      <a:pt x="6155" y="8469"/>
                      <a:pt x="6160" y="8469"/>
                      <a:pt x="6164" y="8469"/>
                    </a:cubicBezTo>
                    <a:close/>
                    <a:moveTo>
                      <a:pt x="5971" y="9501"/>
                    </a:moveTo>
                    <a:cubicBezTo>
                      <a:pt x="5971" y="9503"/>
                      <a:pt x="5971" y="9505"/>
                      <a:pt x="5971" y="9507"/>
                    </a:cubicBezTo>
                    <a:cubicBezTo>
                      <a:pt x="6043" y="9704"/>
                      <a:pt x="6114" y="9776"/>
                      <a:pt x="5953" y="9937"/>
                    </a:cubicBezTo>
                    <a:cubicBezTo>
                      <a:pt x="5792" y="10080"/>
                      <a:pt x="5595" y="10187"/>
                      <a:pt x="5381" y="10259"/>
                    </a:cubicBezTo>
                    <a:cubicBezTo>
                      <a:pt x="5094" y="10366"/>
                      <a:pt x="4808" y="10456"/>
                      <a:pt x="4522" y="10492"/>
                    </a:cubicBezTo>
                    <a:cubicBezTo>
                      <a:pt x="4897" y="10348"/>
                      <a:pt x="5255" y="10134"/>
                      <a:pt x="5577" y="9883"/>
                    </a:cubicBezTo>
                    <a:cubicBezTo>
                      <a:pt x="5724" y="9771"/>
                      <a:pt x="5856" y="9642"/>
                      <a:pt x="5971" y="9501"/>
                    </a:cubicBezTo>
                    <a:close/>
                    <a:moveTo>
                      <a:pt x="1611" y="9186"/>
                    </a:moveTo>
                    <a:cubicBezTo>
                      <a:pt x="2289" y="9259"/>
                      <a:pt x="2912" y="9563"/>
                      <a:pt x="3376" y="10080"/>
                    </a:cubicBezTo>
                    <a:cubicBezTo>
                      <a:pt x="3341" y="10098"/>
                      <a:pt x="3341" y="10152"/>
                      <a:pt x="3358" y="10187"/>
                    </a:cubicBezTo>
                    <a:cubicBezTo>
                      <a:pt x="3466" y="10366"/>
                      <a:pt x="3591" y="10545"/>
                      <a:pt x="3734" y="10706"/>
                    </a:cubicBezTo>
                    <a:cubicBezTo>
                      <a:pt x="2846" y="10529"/>
                      <a:pt x="1922" y="10086"/>
                      <a:pt x="1611" y="9186"/>
                    </a:cubicBezTo>
                    <a:close/>
                    <a:moveTo>
                      <a:pt x="13863" y="5069"/>
                    </a:moveTo>
                    <a:cubicBezTo>
                      <a:pt x="12771" y="7360"/>
                      <a:pt x="10695" y="9257"/>
                      <a:pt x="9693" y="11601"/>
                    </a:cubicBezTo>
                    <a:cubicBezTo>
                      <a:pt x="9872" y="10402"/>
                      <a:pt x="10302" y="9239"/>
                      <a:pt x="10928" y="8201"/>
                    </a:cubicBezTo>
                    <a:cubicBezTo>
                      <a:pt x="11698" y="6984"/>
                      <a:pt x="12897" y="6107"/>
                      <a:pt x="13863" y="5069"/>
                    </a:cubicBezTo>
                    <a:close/>
                    <a:moveTo>
                      <a:pt x="14977" y="11310"/>
                    </a:moveTo>
                    <a:cubicBezTo>
                      <a:pt x="14997" y="11310"/>
                      <a:pt x="15008" y="11322"/>
                      <a:pt x="15008" y="11351"/>
                    </a:cubicBezTo>
                    <a:cubicBezTo>
                      <a:pt x="14990" y="11691"/>
                      <a:pt x="14901" y="12048"/>
                      <a:pt x="14740" y="12353"/>
                    </a:cubicBezTo>
                    <a:cubicBezTo>
                      <a:pt x="14561" y="12728"/>
                      <a:pt x="14292" y="13033"/>
                      <a:pt x="13952" y="13265"/>
                    </a:cubicBezTo>
                    <a:cubicBezTo>
                      <a:pt x="14221" y="12854"/>
                      <a:pt x="14364" y="12371"/>
                      <a:pt x="14400" y="11869"/>
                    </a:cubicBezTo>
                    <a:lnTo>
                      <a:pt x="14400" y="11887"/>
                    </a:lnTo>
                    <a:cubicBezTo>
                      <a:pt x="14436" y="11816"/>
                      <a:pt x="14489" y="11726"/>
                      <a:pt x="14543" y="11655"/>
                    </a:cubicBezTo>
                    <a:cubicBezTo>
                      <a:pt x="14558" y="11640"/>
                      <a:pt x="14875" y="11310"/>
                      <a:pt x="14977" y="11310"/>
                    </a:cubicBezTo>
                    <a:close/>
                    <a:moveTo>
                      <a:pt x="14292" y="10867"/>
                    </a:moveTo>
                    <a:cubicBezTo>
                      <a:pt x="14292" y="11172"/>
                      <a:pt x="14292" y="11458"/>
                      <a:pt x="14257" y="11762"/>
                    </a:cubicBezTo>
                    <a:cubicBezTo>
                      <a:pt x="14239" y="12353"/>
                      <a:pt x="13988" y="12925"/>
                      <a:pt x="13594" y="13355"/>
                    </a:cubicBezTo>
                    <a:lnTo>
                      <a:pt x="13594" y="13265"/>
                    </a:lnTo>
                    <a:cubicBezTo>
                      <a:pt x="13827" y="12818"/>
                      <a:pt x="13755" y="12245"/>
                      <a:pt x="13559" y="11780"/>
                    </a:cubicBezTo>
                    <a:cubicBezTo>
                      <a:pt x="13559" y="11744"/>
                      <a:pt x="13577" y="11708"/>
                      <a:pt x="13577" y="11673"/>
                    </a:cubicBezTo>
                    <a:cubicBezTo>
                      <a:pt x="13577" y="11673"/>
                      <a:pt x="13577" y="11655"/>
                      <a:pt x="13559" y="11637"/>
                    </a:cubicBezTo>
                    <a:cubicBezTo>
                      <a:pt x="13616" y="11537"/>
                      <a:pt x="13684" y="11391"/>
                      <a:pt x="13691" y="11391"/>
                    </a:cubicBezTo>
                    <a:cubicBezTo>
                      <a:pt x="13693" y="11391"/>
                      <a:pt x="13691" y="11400"/>
                      <a:pt x="13684" y="11422"/>
                    </a:cubicBezTo>
                    <a:lnTo>
                      <a:pt x="13773" y="11261"/>
                    </a:lnTo>
                    <a:cubicBezTo>
                      <a:pt x="13863" y="11064"/>
                      <a:pt x="14060" y="10921"/>
                      <a:pt x="14292" y="10867"/>
                    </a:cubicBezTo>
                    <a:close/>
                    <a:moveTo>
                      <a:pt x="12521" y="11046"/>
                    </a:moveTo>
                    <a:cubicBezTo>
                      <a:pt x="12574" y="11351"/>
                      <a:pt x="12682" y="11637"/>
                      <a:pt x="12807" y="11923"/>
                    </a:cubicBezTo>
                    <a:cubicBezTo>
                      <a:pt x="13036" y="12470"/>
                      <a:pt x="13179" y="12895"/>
                      <a:pt x="13063" y="13473"/>
                    </a:cubicBezTo>
                    <a:lnTo>
                      <a:pt x="13063" y="13473"/>
                    </a:lnTo>
                    <a:cubicBezTo>
                      <a:pt x="13031" y="13409"/>
                      <a:pt x="13000" y="13346"/>
                      <a:pt x="12968" y="13283"/>
                    </a:cubicBezTo>
                    <a:cubicBezTo>
                      <a:pt x="12956" y="13259"/>
                      <a:pt x="12934" y="13249"/>
                      <a:pt x="12912" y="13249"/>
                    </a:cubicBezTo>
                    <a:cubicBezTo>
                      <a:pt x="12867" y="13249"/>
                      <a:pt x="12819" y="13289"/>
                      <a:pt x="12843" y="13337"/>
                    </a:cubicBezTo>
                    <a:lnTo>
                      <a:pt x="12950" y="13623"/>
                    </a:lnTo>
                    <a:cubicBezTo>
                      <a:pt x="12163" y="13337"/>
                      <a:pt x="12038" y="11673"/>
                      <a:pt x="12521" y="11046"/>
                    </a:cubicBezTo>
                    <a:close/>
                    <a:moveTo>
                      <a:pt x="8799" y="12907"/>
                    </a:moveTo>
                    <a:lnTo>
                      <a:pt x="8799" y="12907"/>
                    </a:lnTo>
                    <a:cubicBezTo>
                      <a:pt x="8960" y="12961"/>
                      <a:pt x="9013" y="13104"/>
                      <a:pt x="9031" y="13283"/>
                    </a:cubicBezTo>
                    <a:cubicBezTo>
                      <a:pt x="9031" y="13408"/>
                      <a:pt x="9013" y="13534"/>
                      <a:pt x="9013" y="13641"/>
                    </a:cubicBezTo>
                    <a:lnTo>
                      <a:pt x="9013" y="13659"/>
                    </a:lnTo>
                    <a:cubicBezTo>
                      <a:pt x="8995" y="13605"/>
                      <a:pt x="8977" y="13552"/>
                      <a:pt x="8960" y="13498"/>
                    </a:cubicBezTo>
                    <a:cubicBezTo>
                      <a:pt x="8888" y="13301"/>
                      <a:pt x="8834" y="13104"/>
                      <a:pt x="8799" y="12907"/>
                    </a:cubicBezTo>
                    <a:close/>
                    <a:moveTo>
                      <a:pt x="12837" y="11125"/>
                    </a:moveTo>
                    <a:cubicBezTo>
                      <a:pt x="13049" y="11125"/>
                      <a:pt x="13508" y="11969"/>
                      <a:pt x="13523" y="12031"/>
                    </a:cubicBezTo>
                    <a:cubicBezTo>
                      <a:pt x="13648" y="12353"/>
                      <a:pt x="13648" y="12693"/>
                      <a:pt x="13523" y="13015"/>
                    </a:cubicBezTo>
                    <a:cubicBezTo>
                      <a:pt x="13487" y="13015"/>
                      <a:pt x="13451" y="13033"/>
                      <a:pt x="13433" y="13086"/>
                    </a:cubicBezTo>
                    <a:cubicBezTo>
                      <a:pt x="13362" y="13283"/>
                      <a:pt x="13290" y="13480"/>
                      <a:pt x="13237" y="13695"/>
                    </a:cubicBezTo>
                    <a:lnTo>
                      <a:pt x="13219" y="13695"/>
                    </a:lnTo>
                    <a:cubicBezTo>
                      <a:pt x="13201" y="13713"/>
                      <a:pt x="13201" y="13731"/>
                      <a:pt x="13219" y="13748"/>
                    </a:cubicBezTo>
                    <a:lnTo>
                      <a:pt x="13201" y="13838"/>
                    </a:lnTo>
                    <a:lnTo>
                      <a:pt x="13147" y="13713"/>
                    </a:lnTo>
                    <a:cubicBezTo>
                      <a:pt x="13165" y="13695"/>
                      <a:pt x="13165" y="13659"/>
                      <a:pt x="13129" y="13659"/>
                    </a:cubicBezTo>
                    <a:cubicBezTo>
                      <a:pt x="13648" y="12907"/>
                      <a:pt x="12968" y="12013"/>
                      <a:pt x="12718" y="11225"/>
                    </a:cubicBezTo>
                    <a:cubicBezTo>
                      <a:pt x="12735" y="11225"/>
                      <a:pt x="12753" y="11225"/>
                      <a:pt x="12753" y="11207"/>
                    </a:cubicBezTo>
                    <a:cubicBezTo>
                      <a:pt x="12772" y="11150"/>
                      <a:pt x="12801" y="11125"/>
                      <a:pt x="12837" y="11125"/>
                    </a:cubicBezTo>
                    <a:close/>
                    <a:moveTo>
                      <a:pt x="20507" y="13056"/>
                    </a:moveTo>
                    <a:cubicBezTo>
                      <a:pt x="20543" y="13056"/>
                      <a:pt x="20562" y="13070"/>
                      <a:pt x="20556" y="13104"/>
                    </a:cubicBezTo>
                    <a:cubicBezTo>
                      <a:pt x="20341" y="14106"/>
                      <a:pt x="19589" y="14572"/>
                      <a:pt x="18856" y="15144"/>
                    </a:cubicBezTo>
                    <a:cubicBezTo>
                      <a:pt x="18999" y="14751"/>
                      <a:pt x="19178" y="14357"/>
                      <a:pt x="19357" y="13999"/>
                    </a:cubicBezTo>
                    <a:cubicBezTo>
                      <a:pt x="19482" y="13766"/>
                      <a:pt x="19643" y="13552"/>
                      <a:pt x="19822" y="13373"/>
                    </a:cubicBezTo>
                    <a:cubicBezTo>
                      <a:pt x="19880" y="13315"/>
                      <a:pt x="20350" y="13056"/>
                      <a:pt x="20507" y="13056"/>
                    </a:cubicBezTo>
                    <a:close/>
                    <a:moveTo>
                      <a:pt x="18695" y="12153"/>
                    </a:moveTo>
                    <a:cubicBezTo>
                      <a:pt x="18707" y="12153"/>
                      <a:pt x="18719" y="12159"/>
                      <a:pt x="18730" y="12174"/>
                    </a:cubicBezTo>
                    <a:cubicBezTo>
                      <a:pt x="18909" y="12424"/>
                      <a:pt x="19052" y="12711"/>
                      <a:pt x="19142" y="13015"/>
                    </a:cubicBezTo>
                    <a:cubicBezTo>
                      <a:pt x="19321" y="13552"/>
                      <a:pt x="19106" y="14035"/>
                      <a:pt x="18874" y="14482"/>
                    </a:cubicBezTo>
                    <a:cubicBezTo>
                      <a:pt x="18863" y="14477"/>
                      <a:pt x="18853" y="14475"/>
                      <a:pt x="18843" y="14475"/>
                    </a:cubicBezTo>
                    <a:cubicBezTo>
                      <a:pt x="18818" y="14475"/>
                      <a:pt x="18797" y="14487"/>
                      <a:pt x="18784" y="14500"/>
                    </a:cubicBezTo>
                    <a:cubicBezTo>
                      <a:pt x="18569" y="14733"/>
                      <a:pt x="18426" y="15019"/>
                      <a:pt x="18355" y="15323"/>
                    </a:cubicBezTo>
                    <a:lnTo>
                      <a:pt x="18319" y="15341"/>
                    </a:lnTo>
                    <a:cubicBezTo>
                      <a:pt x="18319" y="14500"/>
                      <a:pt x="18247" y="13677"/>
                      <a:pt x="18390" y="12836"/>
                    </a:cubicBezTo>
                    <a:cubicBezTo>
                      <a:pt x="18390" y="12836"/>
                      <a:pt x="18569" y="12153"/>
                      <a:pt x="18695" y="12153"/>
                    </a:cubicBezTo>
                    <a:close/>
                    <a:moveTo>
                      <a:pt x="17801" y="13141"/>
                    </a:moveTo>
                    <a:cubicBezTo>
                      <a:pt x="17854" y="13248"/>
                      <a:pt x="17890" y="13337"/>
                      <a:pt x="17961" y="13426"/>
                    </a:cubicBezTo>
                    <a:cubicBezTo>
                      <a:pt x="18015" y="13516"/>
                      <a:pt x="18086" y="13587"/>
                      <a:pt x="18158" y="13641"/>
                    </a:cubicBezTo>
                    <a:cubicBezTo>
                      <a:pt x="18140" y="14256"/>
                      <a:pt x="18174" y="14888"/>
                      <a:pt x="18209" y="15520"/>
                    </a:cubicBezTo>
                    <a:lnTo>
                      <a:pt x="18176" y="15520"/>
                    </a:lnTo>
                    <a:cubicBezTo>
                      <a:pt x="17853" y="15180"/>
                      <a:pt x="17675" y="14715"/>
                      <a:pt x="17692" y="14250"/>
                    </a:cubicBezTo>
                    <a:cubicBezTo>
                      <a:pt x="17675" y="13999"/>
                      <a:pt x="17710" y="13731"/>
                      <a:pt x="17746" y="13480"/>
                    </a:cubicBezTo>
                    <a:cubicBezTo>
                      <a:pt x="17764" y="13408"/>
                      <a:pt x="17782" y="13337"/>
                      <a:pt x="17800" y="13265"/>
                    </a:cubicBezTo>
                    <a:cubicBezTo>
                      <a:pt x="17815" y="13218"/>
                      <a:pt x="17804" y="13185"/>
                      <a:pt x="17801" y="13141"/>
                    </a:cubicBezTo>
                    <a:close/>
                    <a:moveTo>
                      <a:pt x="18856" y="15413"/>
                    </a:moveTo>
                    <a:lnTo>
                      <a:pt x="18856" y="15413"/>
                    </a:lnTo>
                    <a:cubicBezTo>
                      <a:pt x="18752" y="15482"/>
                      <a:pt x="18631" y="15535"/>
                      <a:pt x="18493" y="15587"/>
                    </a:cubicBezTo>
                    <a:lnTo>
                      <a:pt x="18493" y="15587"/>
                    </a:lnTo>
                    <a:cubicBezTo>
                      <a:pt x="18480" y="15571"/>
                      <a:pt x="18478" y="15556"/>
                      <a:pt x="18462" y="15556"/>
                    </a:cubicBezTo>
                    <a:lnTo>
                      <a:pt x="18462" y="15520"/>
                    </a:lnTo>
                    <a:cubicBezTo>
                      <a:pt x="18587" y="15484"/>
                      <a:pt x="18730" y="15448"/>
                      <a:pt x="18856" y="15413"/>
                    </a:cubicBezTo>
                    <a:close/>
                    <a:moveTo>
                      <a:pt x="20964" y="14229"/>
                    </a:moveTo>
                    <a:cubicBezTo>
                      <a:pt x="21048" y="14229"/>
                      <a:pt x="21133" y="14236"/>
                      <a:pt x="21218" y="14250"/>
                    </a:cubicBezTo>
                    <a:cubicBezTo>
                      <a:pt x="21683" y="14357"/>
                      <a:pt x="21379" y="14733"/>
                      <a:pt x="21164" y="14894"/>
                    </a:cubicBezTo>
                    <a:cubicBezTo>
                      <a:pt x="20609" y="15287"/>
                      <a:pt x="19947" y="15448"/>
                      <a:pt x="19303" y="15627"/>
                    </a:cubicBezTo>
                    <a:cubicBezTo>
                      <a:pt x="19285" y="15592"/>
                      <a:pt x="19249" y="15574"/>
                      <a:pt x="19214" y="15574"/>
                    </a:cubicBezTo>
                    <a:lnTo>
                      <a:pt x="18909" y="15610"/>
                    </a:lnTo>
                    <a:cubicBezTo>
                      <a:pt x="19070" y="15520"/>
                      <a:pt x="19196" y="15395"/>
                      <a:pt x="19303" y="15234"/>
                    </a:cubicBezTo>
                    <a:cubicBezTo>
                      <a:pt x="19321" y="15162"/>
                      <a:pt x="19303" y="15091"/>
                      <a:pt x="19231" y="15091"/>
                    </a:cubicBezTo>
                    <a:cubicBezTo>
                      <a:pt x="19285" y="15019"/>
                      <a:pt x="19339" y="14983"/>
                      <a:pt x="19410" y="14930"/>
                    </a:cubicBezTo>
                    <a:lnTo>
                      <a:pt x="19518" y="14840"/>
                    </a:lnTo>
                    <a:cubicBezTo>
                      <a:pt x="19750" y="14679"/>
                      <a:pt x="20001" y="14536"/>
                      <a:pt x="20269" y="14411"/>
                    </a:cubicBezTo>
                    <a:lnTo>
                      <a:pt x="20251" y="14411"/>
                    </a:lnTo>
                    <a:cubicBezTo>
                      <a:pt x="20466" y="14290"/>
                      <a:pt x="20711" y="14229"/>
                      <a:pt x="20964" y="14229"/>
                    </a:cubicBezTo>
                    <a:close/>
                    <a:moveTo>
                      <a:pt x="9586" y="14894"/>
                    </a:moveTo>
                    <a:lnTo>
                      <a:pt x="9586" y="14894"/>
                    </a:lnTo>
                    <a:cubicBezTo>
                      <a:pt x="9568" y="15108"/>
                      <a:pt x="9514" y="15305"/>
                      <a:pt x="9425" y="15502"/>
                    </a:cubicBezTo>
                    <a:cubicBezTo>
                      <a:pt x="9353" y="15627"/>
                      <a:pt x="9282" y="15753"/>
                      <a:pt x="9210" y="15860"/>
                    </a:cubicBezTo>
                    <a:cubicBezTo>
                      <a:pt x="9228" y="15502"/>
                      <a:pt x="9353" y="15162"/>
                      <a:pt x="9586" y="14894"/>
                    </a:cubicBezTo>
                    <a:close/>
                    <a:moveTo>
                      <a:pt x="6132" y="15556"/>
                    </a:moveTo>
                    <a:cubicBezTo>
                      <a:pt x="6131" y="15695"/>
                      <a:pt x="6114" y="15848"/>
                      <a:pt x="6096" y="15985"/>
                    </a:cubicBezTo>
                    <a:cubicBezTo>
                      <a:pt x="6078" y="16111"/>
                      <a:pt x="6043" y="16236"/>
                      <a:pt x="5989" y="16361"/>
                    </a:cubicBezTo>
                    <a:cubicBezTo>
                      <a:pt x="5971" y="16093"/>
                      <a:pt x="6025" y="15807"/>
                      <a:pt x="6132" y="15556"/>
                    </a:cubicBezTo>
                    <a:close/>
                    <a:moveTo>
                      <a:pt x="20333" y="15606"/>
                    </a:moveTo>
                    <a:cubicBezTo>
                      <a:pt x="20902" y="15606"/>
                      <a:pt x="21477" y="15742"/>
                      <a:pt x="21737" y="16146"/>
                    </a:cubicBezTo>
                    <a:cubicBezTo>
                      <a:pt x="21854" y="16323"/>
                      <a:pt x="20836" y="16366"/>
                      <a:pt x="20400" y="16366"/>
                    </a:cubicBezTo>
                    <a:cubicBezTo>
                      <a:pt x="20305" y="16366"/>
                      <a:pt x="20238" y="16364"/>
                      <a:pt x="20216" y="16361"/>
                    </a:cubicBezTo>
                    <a:lnTo>
                      <a:pt x="20216" y="16379"/>
                    </a:lnTo>
                    <a:cubicBezTo>
                      <a:pt x="19822" y="16307"/>
                      <a:pt x="19428" y="16182"/>
                      <a:pt x="19088" y="15967"/>
                    </a:cubicBezTo>
                    <a:cubicBezTo>
                      <a:pt x="19106" y="15950"/>
                      <a:pt x="19106" y="15914"/>
                      <a:pt x="19088" y="15896"/>
                    </a:cubicBezTo>
                    <a:cubicBezTo>
                      <a:pt x="19375" y="15842"/>
                      <a:pt x="19661" y="15753"/>
                      <a:pt x="19929" y="15627"/>
                    </a:cubicBezTo>
                    <a:cubicBezTo>
                      <a:pt x="20061" y="15614"/>
                      <a:pt x="20197" y="15606"/>
                      <a:pt x="20333" y="15606"/>
                    </a:cubicBezTo>
                    <a:close/>
                    <a:moveTo>
                      <a:pt x="13505" y="16307"/>
                    </a:moveTo>
                    <a:cubicBezTo>
                      <a:pt x="13469" y="16451"/>
                      <a:pt x="13398" y="16576"/>
                      <a:pt x="13290" y="16665"/>
                    </a:cubicBezTo>
                    <a:cubicBezTo>
                      <a:pt x="13254" y="16719"/>
                      <a:pt x="13201" y="16755"/>
                      <a:pt x="13165" y="16791"/>
                    </a:cubicBezTo>
                    <a:cubicBezTo>
                      <a:pt x="13165" y="16773"/>
                      <a:pt x="13147" y="16755"/>
                      <a:pt x="13111" y="16755"/>
                    </a:cubicBezTo>
                    <a:lnTo>
                      <a:pt x="13129" y="16737"/>
                    </a:lnTo>
                    <a:cubicBezTo>
                      <a:pt x="13129" y="16719"/>
                      <a:pt x="13147" y="16683"/>
                      <a:pt x="13165" y="16665"/>
                    </a:cubicBezTo>
                    <a:cubicBezTo>
                      <a:pt x="13201" y="16612"/>
                      <a:pt x="13254" y="16558"/>
                      <a:pt x="13308" y="16504"/>
                    </a:cubicBezTo>
                    <a:cubicBezTo>
                      <a:pt x="13362" y="16433"/>
                      <a:pt x="13433" y="16361"/>
                      <a:pt x="13505" y="16307"/>
                    </a:cubicBezTo>
                    <a:close/>
                    <a:moveTo>
                      <a:pt x="16923" y="16612"/>
                    </a:moveTo>
                    <a:lnTo>
                      <a:pt x="17048" y="16630"/>
                    </a:lnTo>
                    <a:cubicBezTo>
                      <a:pt x="17173" y="16630"/>
                      <a:pt x="17299" y="16683"/>
                      <a:pt x="17406" y="16755"/>
                    </a:cubicBezTo>
                    <a:cubicBezTo>
                      <a:pt x="17424" y="16773"/>
                      <a:pt x="17370" y="16809"/>
                      <a:pt x="17335" y="16826"/>
                    </a:cubicBezTo>
                    <a:cubicBezTo>
                      <a:pt x="17263" y="16880"/>
                      <a:pt x="17173" y="16898"/>
                      <a:pt x="17066" y="16898"/>
                    </a:cubicBezTo>
                    <a:cubicBezTo>
                      <a:pt x="16923" y="16880"/>
                      <a:pt x="16780" y="16862"/>
                      <a:pt x="16637" y="16826"/>
                    </a:cubicBezTo>
                    <a:lnTo>
                      <a:pt x="16923" y="16612"/>
                    </a:lnTo>
                    <a:close/>
                    <a:moveTo>
                      <a:pt x="15724" y="16397"/>
                    </a:moveTo>
                    <a:lnTo>
                      <a:pt x="15724" y="16397"/>
                    </a:lnTo>
                    <a:cubicBezTo>
                      <a:pt x="15831" y="16719"/>
                      <a:pt x="15634" y="16987"/>
                      <a:pt x="15473" y="17256"/>
                    </a:cubicBezTo>
                    <a:cubicBezTo>
                      <a:pt x="15438" y="16952"/>
                      <a:pt x="15527" y="16630"/>
                      <a:pt x="15724" y="16397"/>
                    </a:cubicBezTo>
                    <a:close/>
                    <a:moveTo>
                      <a:pt x="18927" y="16039"/>
                    </a:moveTo>
                    <a:cubicBezTo>
                      <a:pt x="19303" y="16379"/>
                      <a:pt x="19804" y="16576"/>
                      <a:pt x="20305" y="16594"/>
                    </a:cubicBezTo>
                    <a:cubicBezTo>
                      <a:pt x="20627" y="16916"/>
                      <a:pt x="20878" y="17274"/>
                      <a:pt x="21075" y="17685"/>
                    </a:cubicBezTo>
                    <a:cubicBezTo>
                      <a:pt x="20090" y="17614"/>
                      <a:pt x="19357" y="16826"/>
                      <a:pt x="18838" y="16039"/>
                    </a:cubicBezTo>
                    <a:close/>
                    <a:moveTo>
                      <a:pt x="8661" y="17391"/>
                    </a:moveTo>
                    <a:lnTo>
                      <a:pt x="8661" y="17391"/>
                    </a:lnTo>
                    <a:cubicBezTo>
                      <a:pt x="8837" y="17693"/>
                      <a:pt x="8942" y="18011"/>
                      <a:pt x="8977" y="18347"/>
                    </a:cubicBezTo>
                    <a:cubicBezTo>
                      <a:pt x="8838" y="18052"/>
                      <a:pt x="8733" y="17722"/>
                      <a:pt x="8661" y="17391"/>
                    </a:cubicBezTo>
                    <a:close/>
                    <a:moveTo>
                      <a:pt x="7367" y="18616"/>
                    </a:moveTo>
                    <a:lnTo>
                      <a:pt x="7367" y="18616"/>
                    </a:lnTo>
                    <a:cubicBezTo>
                      <a:pt x="7474" y="18866"/>
                      <a:pt x="7492" y="19153"/>
                      <a:pt x="7438" y="19403"/>
                    </a:cubicBezTo>
                    <a:cubicBezTo>
                      <a:pt x="7349" y="19153"/>
                      <a:pt x="7331" y="18884"/>
                      <a:pt x="7367" y="18616"/>
                    </a:cubicBezTo>
                    <a:close/>
                    <a:moveTo>
                      <a:pt x="10892" y="14464"/>
                    </a:moveTo>
                    <a:lnTo>
                      <a:pt x="10892" y="14464"/>
                    </a:lnTo>
                    <a:cubicBezTo>
                      <a:pt x="11089" y="14751"/>
                      <a:pt x="11322" y="15019"/>
                      <a:pt x="11590" y="15252"/>
                    </a:cubicBezTo>
                    <a:cubicBezTo>
                      <a:pt x="12664" y="16361"/>
                      <a:pt x="12521" y="17918"/>
                      <a:pt x="12163" y="19314"/>
                    </a:cubicBezTo>
                    <a:cubicBezTo>
                      <a:pt x="12145" y="19332"/>
                      <a:pt x="12163" y="19350"/>
                      <a:pt x="12181" y="19350"/>
                    </a:cubicBezTo>
                    <a:cubicBezTo>
                      <a:pt x="12127" y="19493"/>
                      <a:pt x="12091" y="19618"/>
                      <a:pt x="12038" y="19743"/>
                    </a:cubicBezTo>
                    <a:cubicBezTo>
                      <a:pt x="12270" y="18473"/>
                      <a:pt x="12127" y="17149"/>
                      <a:pt x="11626" y="15967"/>
                    </a:cubicBezTo>
                    <a:cubicBezTo>
                      <a:pt x="11626" y="15956"/>
                      <a:pt x="11621" y="15952"/>
                      <a:pt x="11614" y="15952"/>
                    </a:cubicBezTo>
                    <a:cubicBezTo>
                      <a:pt x="11598" y="15952"/>
                      <a:pt x="11572" y="15973"/>
                      <a:pt x="11572" y="15985"/>
                    </a:cubicBezTo>
                    <a:cubicBezTo>
                      <a:pt x="11769" y="16737"/>
                      <a:pt x="11912" y="17489"/>
                      <a:pt x="11984" y="18258"/>
                    </a:cubicBezTo>
                    <a:cubicBezTo>
                      <a:pt x="12020" y="18884"/>
                      <a:pt x="11912" y="19493"/>
                      <a:pt x="11876" y="20119"/>
                    </a:cubicBezTo>
                    <a:cubicBezTo>
                      <a:pt x="11805" y="20298"/>
                      <a:pt x="11715" y="20477"/>
                      <a:pt x="11644" y="20638"/>
                    </a:cubicBezTo>
                    <a:cubicBezTo>
                      <a:pt x="11715" y="20012"/>
                      <a:pt x="11662" y="19368"/>
                      <a:pt x="11483" y="18741"/>
                    </a:cubicBezTo>
                    <a:lnTo>
                      <a:pt x="11465" y="18759"/>
                    </a:lnTo>
                    <a:cubicBezTo>
                      <a:pt x="11143" y="17453"/>
                      <a:pt x="11125" y="16272"/>
                      <a:pt x="11018" y="14947"/>
                    </a:cubicBezTo>
                    <a:cubicBezTo>
                      <a:pt x="11018" y="14786"/>
                      <a:pt x="10982" y="14607"/>
                      <a:pt x="10892" y="14464"/>
                    </a:cubicBezTo>
                    <a:close/>
                    <a:moveTo>
                      <a:pt x="9675" y="19922"/>
                    </a:moveTo>
                    <a:cubicBezTo>
                      <a:pt x="9675" y="20209"/>
                      <a:pt x="9604" y="20513"/>
                      <a:pt x="9461" y="20781"/>
                    </a:cubicBezTo>
                    <a:cubicBezTo>
                      <a:pt x="9443" y="20638"/>
                      <a:pt x="9425" y="20513"/>
                      <a:pt x="9407" y="20370"/>
                    </a:cubicBezTo>
                    <a:lnTo>
                      <a:pt x="9425" y="20370"/>
                    </a:lnTo>
                    <a:cubicBezTo>
                      <a:pt x="9479" y="20191"/>
                      <a:pt x="9568" y="20048"/>
                      <a:pt x="9675" y="19922"/>
                    </a:cubicBezTo>
                    <a:close/>
                    <a:moveTo>
                      <a:pt x="7671" y="21587"/>
                    </a:moveTo>
                    <a:cubicBezTo>
                      <a:pt x="7940" y="21658"/>
                      <a:pt x="8119" y="21909"/>
                      <a:pt x="8351" y="22070"/>
                    </a:cubicBezTo>
                    <a:cubicBezTo>
                      <a:pt x="8083" y="21980"/>
                      <a:pt x="7850" y="21819"/>
                      <a:pt x="7671" y="21587"/>
                    </a:cubicBezTo>
                    <a:close/>
                    <a:moveTo>
                      <a:pt x="8566" y="24951"/>
                    </a:moveTo>
                    <a:lnTo>
                      <a:pt x="8566" y="24951"/>
                    </a:lnTo>
                    <a:cubicBezTo>
                      <a:pt x="8673" y="25148"/>
                      <a:pt x="8709" y="25380"/>
                      <a:pt x="8691" y="25613"/>
                    </a:cubicBezTo>
                    <a:cubicBezTo>
                      <a:pt x="8584" y="25398"/>
                      <a:pt x="8548" y="25183"/>
                      <a:pt x="8566" y="24951"/>
                    </a:cubicBezTo>
                    <a:close/>
                    <a:moveTo>
                      <a:pt x="15963" y="23955"/>
                    </a:moveTo>
                    <a:cubicBezTo>
                      <a:pt x="16075" y="23955"/>
                      <a:pt x="16179" y="24669"/>
                      <a:pt x="16173" y="24669"/>
                    </a:cubicBezTo>
                    <a:cubicBezTo>
                      <a:pt x="16173" y="24669"/>
                      <a:pt x="16172" y="24667"/>
                      <a:pt x="16171" y="24664"/>
                    </a:cubicBezTo>
                    <a:cubicBezTo>
                      <a:pt x="16171" y="25004"/>
                      <a:pt x="16082" y="25362"/>
                      <a:pt x="15939" y="25684"/>
                    </a:cubicBezTo>
                    <a:cubicBezTo>
                      <a:pt x="15813" y="25953"/>
                      <a:pt x="15634" y="26203"/>
                      <a:pt x="15438" y="26418"/>
                    </a:cubicBezTo>
                    <a:cubicBezTo>
                      <a:pt x="15438" y="26382"/>
                      <a:pt x="15456" y="26347"/>
                      <a:pt x="15456" y="26311"/>
                    </a:cubicBezTo>
                    <a:cubicBezTo>
                      <a:pt x="15456" y="26250"/>
                      <a:pt x="15406" y="26214"/>
                      <a:pt x="15352" y="26214"/>
                    </a:cubicBezTo>
                    <a:cubicBezTo>
                      <a:pt x="15326" y="26214"/>
                      <a:pt x="15300" y="26222"/>
                      <a:pt x="15277" y="26239"/>
                    </a:cubicBezTo>
                    <a:lnTo>
                      <a:pt x="15223" y="26311"/>
                    </a:lnTo>
                    <a:cubicBezTo>
                      <a:pt x="15241" y="26239"/>
                      <a:pt x="15241" y="26168"/>
                      <a:pt x="15223" y="26096"/>
                    </a:cubicBezTo>
                    <a:cubicBezTo>
                      <a:pt x="15223" y="26078"/>
                      <a:pt x="15223" y="26060"/>
                      <a:pt x="15205" y="26042"/>
                    </a:cubicBezTo>
                    <a:cubicBezTo>
                      <a:pt x="15223" y="25810"/>
                      <a:pt x="15223" y="25577"/>
                      <a:pt x="15205" y="25362"/>
                    </a:cubicBezTo>
                    <a:cubicBezTo>
                      <a:pt x="15330" y="24843"/>
                      <a:pt x="15581" y="24360"/>
                      <a:pt x="15939" y="23967"/>
                    </a:cubicBezTo>
                    <a:cubicBezTo>
                      <a:pt x="15947" y="23958"/>
                      <a:pt x="15955" y="23955"/>
                      <a:pt x="15963" y="23955"/>
                    </a:cubicBezTo>
                    <a:close/>
                    <a:moveTo>
                      <a:pt x="14087" y="23999"/>
                    </a:moveTo>
                    <a:cubicBezTo>
                      <a:pt x="14125" y="23999"/>
                      <a:pt x="14169" y="24011"/>
                      <a:pt x="14221" y="24038"/>
                    </a:cubicBezTo>
                    <a:cubicBezTo>
                      <a:pt x="14561" y="24217"/>
                      <a:pt x="14829" y="24521"/>
                      <a:pt x="14954" y="24897"/>
                    </a:cubicBezTo>
                    <a:cubicBezTo>
                      <a:pt x="15008" y="25076"/>
                      <a:pt x="15044" y="25237"/>
                      <a:pt x="15062" y="25416"/>
                    </a:cubicBezTo>
                    <a:cubicBezTo>
                      <a:pt x="14990" y="25684"/>
                      <a:pt x="14972" y="25953"/>
                      <a:pt x="14972" y="26221"/>
                    </a:cubicBezTo>
                    <a:cubicBezTo>
                      <a:pt x="14954" y="26275"/>
                      <a:pt x="14937" y="26311"/>
                      <a:pt x="14919" y="26365"/>
                    </a:cubicBezTo>
                    <a:cubicBezTo>
                      <a:pt x="14883" y="26221"/>
                      <a:pt x="14847" y="26096"/>
                      <a:pt x="14793" y="25971"/>
                    </a:cubicBezTo>
                    <a:cubicBezTo>
                      <a:pt x="14779" y="25950"/>
                      <a:pt x="14754" y="25940"/>
                      <a:pt x="14729" y="25940"/>
                    </a:cubicBezTo>
                    <a:cubicBezTo>
                      <a:pt x="14690" y="25940"/>
                      <a:pt x="14650" y="25963"/>
                      <a:pt x="14650" y="26007"/>
                    </a:cubicBezTo>
                    <a:cubicBezTo>
                      <a:pt x="14686" y="26257"/>
                      <a:pt x="14740" y="26508"/>
                      <a:pt x="14811" y="26758"/>
                    </a:cubicBezTo>
                    <a:cubicBezTo>
                      <a:pt x="14740" y="26687"/>
                      <a:pt x="14668" y="26615"/>
                      <a:pt x="14597" y="26526"/>
                    </a:cubicBezTo>
                    <a:lnTo>
                      <a:pt x="14597" y="26508"/>
                    </a:lnTo>
                    <a:cubicBezTo>
                      <a:pt x="14525" y="26239"/>
                      <a:pt x="14382" y="25989"/>
                      <a:pt x="14185" y="25810"/>
                    </a:cubicBezTo>
                    <a:lnTo>
                      <a:pt x="14185" y="25792"/>
                    </a:lnTo>
                    <a:cubicBezTo>
                      <a:pt x="14024" y="25416"/>
                      <a:pt x="13917" y="25022"/>
                      <a:pt x="13863" y="24611"/>
                    </a:cubicBezTo>
                    <a:cubicBezTo>
                      <a:pt x="13847" y="24472"/>
                      <a:pt x="13845" y="23999"/>
                      <a:pt x="14087" y="23999"/>
                    </a:cubicBezTo>
                    <a:close/>
                    <a:moveTo>
                      <a:pt x="17502" y="24951"/>
                    </a:moveTo>
                    <a:cubicBezTo>
                      <a:pt x="17236" y="25391"/>
                      <a:pt x="16900" y="25778"/>
                      <a:pt x="16529" y="26096"/>
                    </a:cubicBezTo>
                    <a:cubicBezTo>
                      <a:pt x="16297" y="26293"/>
                      <a:pt x="16064" y="26472"/>
                      <a:pt x="15831" y="26633"/>
                    </a:cubicBezTo>
                    <a:lnTo>
                      <a:pt x="15509" y="26758"/>
                    </a:lnTo>
                    <a:cubicBezTo>
                      <a:pt x="15473" y="26794"/>
                      <a:pt x="15473" y="26866"/>
                      <a:pt x="15509" y="26866"/>
                    </a:cubicBezTo>
                    <a:cubicBezTo>
                      <a:pt x="15456" y="26901"/>
                      <a:pt x="15420" y="26955"/>
                      <a:pt x="15366" y="26991"/>
                    </a:cubicBezTo>
                    <a:lnTo>
                      <a:pt x="15259" y="26973"/>
                    </a:lnTo>
                    <a:cubicBezTo>
                      <a:pt x="15294" y="26901"/>
                      <a:pt x="15330" y="26830"/>
                      <a:pt x="15348" y="26776"/>
                    </a:cubicBezTo>
                    <a:cubicBezTo>
                      <a:pt x="15652" y="26490"/>
                      <a:pt x="15903" y="26168"/>
                      <a:pt x="16064" y="25792"/>
                    </a:cubicBezTo>
                    <a:cubicBezTo>
                      <a:pt x="16437" y="25347"/>
                      <a:pt x="16899" y="24973"/>
                      <a:pt x="17502" y="24951"/>
                    </a:cubicBezTo>
                    <a:close/>
                    <a:moveTo>
                      <a:pt x="13203" y="25469"/>
                    </a:moveTo>
                    <a:cubicBezTo>
                      <a:pt x="13245" y="25469"/>
                      <a:pt x="13297" y="25476"/>
                      <a:pt x="13362" y="25488"/>
                    </a:cubicBezTo>
                    <a:cubicBezTo>
                      <a:pt x="13541" y="25523"/>
                      <a:pt x="13702" y="25631"/>
                      <a:pt x="13863" y="25756"/>
                    </a:cubicBezTo>
                    <a:cubicBezTo>
                      <a:pt x="13952" y="25846"/>
                      <a:pt x="14060" y="25935"/>
                      <a:pt x="14149" y="26042"/>
                    </a:cubicBezTo>
                    <a:cubicBezTo>
                      <a:pt x="14221" y="26221"/>
                      <a:pt x="14310" y="26382"/>
                      <a:pt x="14418" y="26543"/>
                    </a:cubicBezTo>
                    <a:cubicBezTo>
                      <a:pt x="14453" y="26705"/>
                      <a:pt x="14471" y="26866"/>
                      <a:pt x="14525" y="27009"/>
                    </a:cubicBezTo>
                    <a:cubicBezTo>
                      <a:pt x="13863" y="26866"/>
                      <a:pt x="13326" y="26382"/>
                      <a:pt x="13111" y="25756"/>
                    </a:cubicBezTo>
                    <a:cubicBezTo>
                      <a:pt x="13042" y="25548"/>
                      <a:pt x="13059" y="25469"/>
                      <a:pt x="13203" y="25469"/>
                    </a:cubicBezTo>
                    <a:close/>
                    <a:moveTo>
                      <a:pt x="17335" y="26400"/>
                    </a:moveTo>
                    <a:lnTo>
                      <a:pt x="17335" y="26400"/>
                    </a:lnTo>
                    <a:cubicBezTo>
                      <a:pt x="16887" y="26740"/>
                      <a:pt x="16386" y="26937"/>
                      <a:pt x="15849" y="27027"/>
                    </a:cubicBezTo>
                    <a:cubicBezTo>
                      <a:pt x="15867" y="26973"/>
                      <a:pt x="15903" y="26937"/>
                      <a:pt x="15921" y="26883"/>
                    </a:cubicBezTo>
                    <a:cubicBezTo>
                      <a:pt x="15921" y="26848"/>
                      <a:pt x="15921" y="26830"/>
                      <a:pt x="15885" y="26812"/>
                    </a:cubicBezTo>
                    <a:cubicBezTo>
                      <a:pt x="16368" y="26722"/>
                      <a:pt x="16851" y="26543"/>
                      <a:pt x="17335" y="26400"/>
                    </a:cubicBezTo>
                    <a:close/>
                    <a:moveTo>
                      <a:pt x="10570" y="26186"/>
                    </a:moveTo>
                    <a:cubicBezTo>
                      <a:pt x="10552" y="26365"/>
                      <a:pt x="10499" y="26543"/>
                      <a:pt x="10427" y="26705"/>
                    </a:cubicBezTo>
                    <a:cubicBezTo>
                      <a:pt x="10373" y="26866"/>
                      <a:pt x="10302" y="27009"/>
                      <a:pt x="10230" y="27152"/>
                    </a:cubicBezTo>
                    <a:lnTo>
                      <a:pt x="10230" y="27098"/>
                    </a:lnTo>
                    <a:cubicBezTo>
                      <a:pt x="10266" y="26776"/>
                      <a:pt x="10391" y="26454"/>
                      <a:pt x="10570" y="26186"/>
                    </a:cubicBezTo>
                    <a:close/>
                    <a:moveTo>
                      <a:pt x="14740" y="27170"/>
                    </a:moveTo>
                    <a:cubicBezTo>
                      <a:pt x="14758" y="27259"/>
                      <a:pt x="14793" y="27367"/>
                      <a:pt x="14829" y="27456"/>
                    </a:cubicBezTo>
                    <a:lnTo>
                      <a:pt x="14793" y="27581"/>
                    </a:lnTo>
                    <a:cubicBezTo>
                      <a:pt x="14740" y="27438"/>
                      <a:pt x="14704" y="27313"/>
                      <a:pt x="14650" y="27170"/>
                    </a:cubicBezTo>
                    <a:close/>
                    <a:moveTo>
                      <a:pt x="15205" y="28566"/>
                    </a:moveTo>
                    <a:lnTo>
                      <a:pt x="15205" y="28566"/>
                    </a:lnTo>
                    <a:cubicBezTo>
                      <a:pt x="14990" y="28852"/>
                      <a:pt x="14740" y="29102"/>
                      <a:pt x="14436" y="29281"/>
                    </a:cubicBezTo>
                    <a:lnTo>
                      <a:pt x="14436" y="29264"/>
                    </a:lnTo>
                    <a:lnTo>
                      <a:pt x="14453" y="29246"/>
                    </a:lnTo>
                    <a:cubicBezTo>
                      <a:pt x="14489" y="29228"/>
                      <a:pt x="14489" y="29192"/>
                      <a:pt x="14471" y="29156"/>
                    </a:cubicBezTo>
                    <a:cubicBezTo>
                      <a:pt x="14668" y="28906"/>
                      <a:pt x="14919" y="28709"/>
                      <a:pt x="15205" y="28566"/>
                    </a:cubicBezTo>
                    <a:close/>
                    <a:moveTo>
                      <a:pt x="7600" y="24289"/>
                    </a:moveTo>
                    <a:lnTo>
                      <a:pt x="7600" y="24289"/>
                    </a:lnTo>
                    <a:cubicBezTo>
                      <a:pt x="7600" y="24289"/>
                      <a:pt x="7850" y="25094"/>
                      <a:pt x="7850" y="25112"/>
                    </a:cubicBezTo>
                    <a:cubicBezTo>
                      <a:pt x="8011" y="25684"/>
                      <a:pt x="8083" y="26275"/>
                      <a:pt x="8101" y="26883"/>
                    </a:cubicBezTo>
                    <a:cubicBezTo>
                      <a:pt x="8101" y="27610"/>
                      <a:pt x="8084" y="28336"/>
                      <a:pt x="8002" y="29062"/>
                    </a:cubicBezTo>
                    <a:lnTo>
                      <a:pt x="8002" y="29062"/>
                    </a:lnTo>
                    <a:cubicBezTo>
                      <a:pt x="7882" y="28294"/>
                      <a:pt x="7814" y="27508"/>
                      <a:pt x="7796" y="26722"/>
                    </a:cubicBezTo>
                    <a:cubicBezTo>
                      <a:pt x="7796" y="26687"/>
                      <a:pt x="7770" y="26669"/>
                      <a:pt x="7743" y="26669"/>
                    </a:cubicBezTo>
                    <a:cubicBezTo>
                      <a:pt x="7716" y="26669"/>
                      <a:pt x="7689" y="26687"/>
                      <a:pt x="7689" y="26722"/>
                    </a:cubicBezTo>
                    <a:cubicBezTo>
                      <a:pt x="7671" y="27617"/>
                      <a:pt x="7779" y="28530"/>
                      <a:pt x="7975" y="29407"/>
                    </a:cubicBezTo>
                    <a:cubicBezTo>
                      <a:pt x="7975" y="29407"/>
                      <a:pt x="7975" y="29407"/>
                      <a:pt x="7975" y="29425"/>
                    </a:cubicBezTo>
                    <a:lnTo>
                      <a:pt x="7975" y="29460"/>
                    </a:lnTo>
                    <a:cubicBezTo>
                      <a:pt x="7474" y="27778"/>
                      <a:pt x="7277" y="26042"/>
                      <a:pt x="7600" y="24289"/>
                    </a:cubicBezTo>
                    <a:close/>
                    <a:moveTo>
                      <a:pt x="13505" y="29926"/>
                    </a:moveTo>
                    <a:cubicBezTo>
                      <a:pt x="13648" y="30194"/>
                      <a:pt x="13738" y="30498"/>
                      <a:pt x="13755" y="30802"/>
                    </a:cubicBezTo>
                    <a:cubicBezTo>
                      <a:pt x="13612" y="30534"/>
                      <a:pt x="13523" y="30230"/>
                      <a:pt x="13505" y="29926"/>
                    </a:cubicBezTo>
                    <a:close/>
                    <a:moveTo>
                      <a:pt x="5841" y="28813"/>
                    </a:moveTo>
                    <a:cubicBezTo>
                      <a:pt x="5891" y="28813"/>
                      <a:pt x="5925" y="28873"/>
                      <a:pt x="5917" y="29031"/>
                    </a:cubicBezTo>
                    <a:cubicBezTo>
                      <a:pt x="5917" y="29299"/>
                      <a:pt x="5882" y="29550"/>
                      <a:pt x="5882" y="29818"/>
                    </a:cubicBezTo>
                    <a:cubicBezTo>
                      <a:pt x="5864" y="30122"/>
                      <a:pt x="5810" y="30445"/>
                      <a:pt x="5774" y="30749"/>
                    </a:cubicBezTo>
                    <a:lnTo>
                      <a:pt x="5756" y="30731"/>
                    </a:lnTo>
                    <a:cubicBezTo>
                      <a:pt x="5746" y="30721"/>
                      <a:pt x="5732" y="30717"/>
                      <a:pt x="5717" y="30717"/>
                    </a:cubicBezTo>
                    <a:cubicBezTo>
                      <a:pt x="5678" y="30717"/>
                      <a:pt x="5631" y="30746"/>
                      <a:pt x="5631" y="30785"/>
                    </a:cubicBezTo>
                    <a:lnTo>
                      <a:pt x="5631" y="30820"/>
                    </a:lnTo>
                    <a:cubicBezTo>
                      <a:pt x="5577" y="30606"/>
                      <a:pt x="5506" y="30427"/>
                      <a:pt x="5398" y="30248"/>
                    </a:cubicBezTo>
                    <a:cubicBezTo>
                      <a:pt x="5327" y="29836"/>
                      <a:pt x="5398" y="29425"/>
                      <a:pt x="5577" y="29067"/>
                    </a:cubicBezTo>
                    <a:lnTo>
                      <a:pt x="5577" y="29085"/>
                    </a:lnTo>
                    <a:cubicBezTo>
                      <a:pt x="5652" y="28945"/>
                      <a:pt x="5766" y="28813"/>
                      <a:pt x="5841" y="28813"/>
                    </a:cubicBezTo>
                    <a:close/>
                    <a:moveTo>
                      <a:pt x="6436" y="29407"/>
                    </a:moveTo>
                    <a:cubicBezTo>
                      <a:pt x="6562" y="29961"/>
                      <a:pt x="6311" y="30552"/>
                      <a:pt x="6114" y="31107"/>
                    </a:cubicBezTo>
                    <a:cubicBezTo>
                      <a:pt x="6096" y="30999"/>
                      <a:pt x="6096" y="30874"/>
                      <a:pt x="6078" y="30749"/>
                    </a:cubicBezTo>
                    <a:cubicBezTo>
                      <a:pt x="6078" y="30709"/>
                      <a:pt x="6048" y="30688"/>
                      <a:pt x="6018" y="30688"/>
                    </a:cubicBezTo>
                    <a:cubicBezTo>
                      <a:pt x="6008" y="30688"/>
                      <a:pt x="5998" y="30691"/>
                      <a:pt x="5989" y="30695"/>
                    </a:cubicBezTo>
                    <a:cubicBezTo>
                      <a:pt x="6025" y="30480"/>
                      <a:pt x="6043" y="30248"/>
                      <a:pt x="6061" y="30033"/>
                    </a:cubicBezTo>
                    <a:cubicBezTo>
                      <a:pt x="6240" y="29854"/>
                      <a:pt x="6365" y="29639"/>
                      <a:pt x="6436" y="29407"/>
                    </a:cubicBezTo>
                    <a:close/>
                    <a:moveTo>
                      <a:pt x="8799" y="30015"/>
                    </a:moveTo>
                    <a:cubicBezTo>
                      <a:pt x="8799" y="30409"/>
                      <a:pt x="8548" y="30767"/>
                      <a:pt x="8351" y="31125"/>
                    </a:cubicBezTo>
                    <a:lnTo>
                      <a:pt x="8351" y="31071"/>
                    </a:lnTo>
                    <a:cubicBezTo>
                      <a:pt x="8476" y="30713"/>
                      <a:pt x="8620" y="30355"/>
                      <a:pt x="8799" y="30015"/>
                    </a:cubicBezTo>
                    <a:close/>
                    <a:moveTo>
                      <a:pt x="4038" y="29138"/>
                    </a:moveTo>
                    <a:cubicBezTo>
                      <a:pt x="4450" y="29353"/>
                      <a:pt x="4790" y="29657"/>
                      <a:pt x="5076" y="30033"/>
                    </a:cubicBezTo>
                    <a:cubicBezTo>
                      <a:pt x="5148" y="30140"/>
                      <a:pt x="5219" y="30266"/>
                      <a:pt x="5273" y="30391"/>
                    </a:cubicBezTo>
                    <a:cubicBezTo>
                      <a:pt x="5309" y="30534"/>
                      <a:pt x="5363" y="30659"/>
                      <a:pt x="5416" y="30785"/>
                    </a:cubicBezTo>
                    <a:lnTo>
                      <a:pt x="5381" y="30749"/>
                    </a:lnTo>
                    <a:cubicBezTo>
                      <a:pt x="5363" y="30737"/>
                      <a:pt x="5343" y="30731"/>
                      <a:pt x="5324" y="30731"/>
                    </a:cubicBezTo>
                    <a:cubicBezTo>
                      <a:pt x="5287" y="30731"/>
                      <a:pt x="5255" y="30755"/>
                      <a:pt x="5255" y="30802"/>
                    </a:cubicBezTo>
                    <a:cubicBezTo>
                      <a:pt x="5237" y="30910"/>
                      <a:pt x="5237" y="31035"/>
                      <a:pt x="5255" y="31143"/>
                    </a:cubicBezTo>
                    <a:cubicBezTo>
                      <a:pt x="5184" y="31089"/>
                      <a:pt x="5112" y="31035"/>
                      <a:pt x="5041" y="30981"/>
                    </a:cubicBezTo>
                    <a:cubicBezTo>
                      <a:pt x="4879" y="30820"/>
                      <a:pt x="4718" y="30677"/>
                      <a:pt x="4557" y="30552"/>
                    </a:cubicBezTo>
                    <a:cubicBezTo>
                      <a:pt x="4486" y="30445"/>
                      <a:pt x="4450" y="30337"/>
                      <a:pt x="4414" y="30266"/>
                    </a:cubicBezTo>
                    <a:cubicBezTo>
                      <a:pt x="4217" y="29926"/>
                      <a:pt x="4092" y="29532"/>
                      <a:pt x="4038" y="29138"/>
                    </a:cubicBezTo>
                    <a:close/>
                    <a:moveTo>
                      <a:pt x="3400" y="30153"/>
                    </a:moveTo>
                    <a:cubicBezTo>
                      <a:pt x="3790" y="30153"/>
                      <a:pt x="4200" y="30513"/>
                      <a:pt x="4468" y="30731"/>
                    </a:cubicBezTo>
                    <a:cubicBezTo>
                      <a:pt x="4486" y="30749"/>
                      <a:pt x="4522" y="30767"/>
                      <a:pt x="4539" y="30802"/>
                    </a:cubicBezTo>
                    <a:cubicBezTo>
                      <a:pt x="4629" y="30981"/>
                      <a:pt x="4790" y="31125"/>
                      <a:pt x="4969" y="31232"/>
                    </a:cubicBezTo>
                    <a:lnTo>
                      <a:pt x="5041" y="31304"/>
                    </a:lnTo>
                    <a:cubicBezTo>
                      <a:pt x="5058" y="31321"/>
                      <a:pt x="5076" y="31357"/>
                      <a:pt x="5094" y="31375"/>
                    </a:cubicBezTo>
                    <a:cubicBezTo>
                      <a:pt x="4969" y="31339"/>
                      <a:pt x="4844" y="31321"/>
                      <a:pt x="4718" y="31321"/>
                    </a:cubicBezTo>
                    <a:cubicBezTo>
                      <a:pt x="4683" y="31321"/>
                      <a:pt x="4665" y="31339"/>
                      <a:pt x="4647" y="31357"/>
                    </a:cubicBezTo>
                    <a:lnTo>
                      <a:pt x="4629" y="31357"/>
                    </a:lnTo>
                    <a:cubicBezTo>
                      <a:pt x="4450" y="31304"/>
                      <a:pt x="4271" y="31268"/>
                      <a:pt x="4092" y="31232"/>
                    </a:cubicBezTo>
                    <a:cubicBezTo>
                      <a:pt x="3931" y="31178"/>
                      <a:pt x="3788" y="31107"/>
                      <a:pt x="3645" y="31053"/>
                    </a:cubicBezTo>
                    <a:cubicBezTo>
                      <a:pt x="3466" y="30964"/>
                      <a:pt x="3305" y="30874"/>
                      <a:pt x="3162" y="30749"/>
                    </a:cubicBezTo>
                    <a:cubicBezTo>
                      <a:pt x="2893" y="30570"/>
                      <a:pt x="3000" y="30158"/>
                      <a:pt x="3323" y="30158"/>
                    </a:cubicBezTo>
                    <a:cubicBezTo>
                      <a:pt x="3348" y="30155"/>
                      <a:pt x="3374" y="30153"/>
                      <a:pt x="3400" y="30153"/>
                    </a:cubicBezTo>
                    <a:close/>
                    <a:moveTo>
                      <a:pt x="5398" y="30981"/>
                    </a:moveTo>
                    <a:lnTo>
                      <a:pt x="5398" y="30981"/>
                    </a:lnTo>
                    <a:cubicBezTo>
                      <a:pt x="5452" y="31053"/>
                      <a:pt x="5506" y="31125"/>
                      <a:pt x="5542" y="31196"/>
                    </a:cubicBezTo>
                    <a:cubicBezTo>
                      <a:pt x="5575" y="31280"/>
                      <a:pt x="5593" y="31348"/>
                      <a:pt x="5624" y="31429"/>
                    </a:cubicBezTo>
                    <a:lnTo>
                      <a:pt x="5624" y="31429"/>
                    </a:lnTo>
                    <a:cubicBezTo>
                      <a:pt x="5609" y="31429"/>
                      <a:pt x="5595" y="31431"/>
                      <a:pt x="5595" y="31447"/>
                    </a:cubicBezTo>
                    <a:cubicBezTo>
                      <a:pt x="5542" y="31393"/>
                      <a:pt x="5506" y="31339"/>
                      <a:pt x="5452" y="31304"/>
                    </a:cubicBezTo>
                    <a:cubicBezTo>
                      <a:pt x="5416" y="31196"/>
                      <a:pt x="5398" y="31089"/>
                      <a:pt x="5398" y="30981"/>
                    </a:cubicBezTo>
                    <a:close/>
                    <a:moveTo>
                      <a:pt x="5882" y="31178"/>
                    </a:moveTo>
                    <a:cubicBezTo>
                      <a:pt x="5917" y="31304"/>
                      <a:pt x="5953" y="31429"/>
                      <a:pt x="5989" y="31572"/>
                    </a:cubicBezTo>
                    <a:cubicBezTo>
                      <a:pt x="5971" y="31590"/>
                      <a:pt x="5989" y="31608"/>
                      <a:pt x="5989" y="31626"/>
                    </a:cubicBezTo>
                    <a:cubicBezTo>
                      <a:pt x="5989" y="31679"/>
                      <a:pt x="6007" y="31733"/>
                      <a:pt x="6007" y="31787"/>
                    </a:cubicBezTo>
                    <a:lnTo>
                      <a:pt x="5971" y="31751"/>
                    </a:lnTo>
                    <a:cubicBezTo>
                      <a:pt x="5953" y="31697"/>
                      <a:pt x="5935" y="31644"/>
                      <a:pt x="5917" y="31572"/>
                    </a:cubicBezTo>
                    <a:cubicBezTo>
                      <a:pt x="5882" y="31483"/>
                      <a:pt x="5864" y="31375"/>
                      <a:pt x="5846" y="31286"/>
                    </a:cubicBezTo>
                    <a:cubicBezTo>
                      <a:pt x="5846" y="31250"/>
                      <a:pt x="5864" y="31214"/>
                      <a:pt x="5882" y="31178"/>
                    </a:cubicBezTo>
                    <a:close/>
                    <a:moveTo>
                      <a:pt x="4960" y="31486"/>
                    </a:moveTo>
                    <a:cubicBezTo>
                      <a:pt x="5110" y="31507"/>
                      <a:pt x="5245" y="31559"/>
                      <a:pt x="5381" y="31644"/>
                    </a:cubicBezTo>
                    <a:cubicBezTo>
                      <a:pt x="5470" y="31715"/>
                      <a:pt x="5577" y="31787"/>
                      <a:pt x="5703" y="31840"/>
                    </a:cubicBezTo>
                    <a:lnTo>
                      <a:pt x="5756" y="31840"/>
                    </a:lnTo>
                    <a:cubicBezTo>
                      <a:pt x="5774" y="31840"/>
                      <a:pt x="5792" y="31840"/>
                      <a:pt x="5810" y="31823"/>
                    </a:cubicBezTo>
                    <a:lnTo>
                      <a:pt x="5864" y="31948"/>
                    </a:lnTo>
                    <a:cubicBezTo>
                      <a:pt x="5535" y="31844"/>
                      <a:pt x="5223" y="31690"/>
                      <a:pt x="4960" y="31486"/>
                    </a:cubicBezTo>
                    <a:close/>
                    <a:moveTo>
                      <a:pt x="12879" y="31894"/>
                    </a:moveTo>
                    <a:cubicBezTo>
                      <a:pt x="13040" y="32252"/>
                      <a:pt x="13129" y="32646"/>
                      <a:pt x="13129" y="33039"/>
                    </a:cubicBezTo>
                    <a:cubicBezTo>
                      <a:pt x="12932" y="32699"/>
                      <a:pt x="12789" y="32252"/>
                      <a:pt x="12879" y="31894"/>
                    </a:cubicBezTo>
                    <a:close/>
                    <a:moveTo>
                      <a:pt x="11590" y="32574"/>
                    </a:moveTo>
                    <a:lnTo>
                      <a:pt x="11590" y="32574"/>
                    </a:lnTo>
                    <a:cubicBezTo>
                      <a:pt x="11715" y="33093"/>
                      <a:pt x="11447" y="33540"/>
                      <a:pt x="11232" y="34006"/>
                    </a:cubicBezTo>
                    <a:cubicBezTo>
                      <a:pt x="11179" y="33505"/>
                      <a:pt x="11304" y="32986"/>
                      <a:pt x="11590" y="32574"/>
                    </a:cubicBezTo>
                    <a:close/>
                    <a:moveTo>
                      <a:pt x="17442" y="30105"/>
                    </a:moveTo>
                    <a:lnTo>
                      <a:pt x="17442" y="30105"/>
                    </a:lnTo>
                    <a:cubicBezTo>
                      <a:pt x="17442" y="30105"/>
                      <a:pt x="16780" y="31626"/>
                      <a:pt x="16672" y="31805"/>
                    </a:cubicBezTo>
                    <a:cubicBezTo>
                      <a:pt x="16243" y="32556"/>
                      <a:pt x="15760" y="33272"/>
                      <a:pt x="15241" y="33970"/>
                    </a:cubicBezTo>
                    <a:cubicBezTo>
                      <a:pt x="14400" y="35133"/>
                      <a:pt x="13577" y="36332"/>
                      <a:pt x="12682" y="37477"/>
                    </a:cubicBezTo>
                    <a:cubicBezTo>
                      <a:pt x="12735" y="37191"/>
                      <a:pt x="12771" y="36905"/>
                      <a:pt x="12825" y="36618"/>
                    </a:cubicBezTo>
                    <a:lnTo>
                      <a:pt x="12825" y="36636"/>
                    </a:lnTo>
                    <a:cubicBezTo>
                      <a:pt x="13040" y="36046"/>
                      <a:pt x="13290" y="35473"/>
                      <a:pt x="13594" y="34936"/>
                    </a:cubicBezTo>
                    <a:cubicBezTo>
                      <a:pt x="14274" y="33791"/>
                      <a:pt x="15187" y="32789"/>
                      <a:pt x="15778" y="31572"/>
                    </a:cubicBezTo>
                    <a:cubicBezTo>
                      <a:pt x="15790" y="31547"/>
                      <a:pt x="15758" y="31521"/>
                      <a:pt x="15732" y="31521"/>
                    </a:cubicBezTo>
                    <a:cubicBezTo>
                      <a:pt x="15721" y="31521"/>
                      <a:pt x="15711" y="31526"/>
                      <a:pt x="15706" y="31536"/>
                    </a:cubicBezTo>
                    <a:cubicBezTo>
                      <a:pt x="15008" y="32681"/>
                      <a:pt x="14221" y="33755"/>
                      <a:pt x="13505" y="34883"/>
                    </a:cubicBezTo>
                    <a:cubicBezTo>
                      <a:pt x="13272" y="35240"/>
                      <a:pt x="13075" y="35652"/>
                      <a:pt x="12914" y="36064"/>
                    </a:cubicBezTo>
                    <a:cubicBezTo>
                      <a:pt x="12986" y="35688"/>
                      <a:pt x="13040" y="35312"/>
                      <a:pt x="13111" y="34936"/>
                    </a:cubicBezTo>
                    <a:cubicBezTo>
                      <a:pt x="13881" y="32825"/>
                      <a:pt x="15312" y="30874"/>
                      <a:pt x="17442" y="30105"/>
                    </a:cubicBezTo>
                    <a:close/>
                    <a:moveTo>
                      <a:pt x="10731" y="36601"/>
                    </a:moveTo>
                    <a:lnTo>
                      <a:pt x="10731" y="36601"/>
                    </a:lnTo>
                    <a:cubicBezTo>
                      <a:pt x="11089" y="36797"/>
                      <a:pt x="11268" y="37191"/>
                      <a:pt x="11465" y="37549"/>
                    </a:cubicBezTo>
                    <a:cubicBezTo>
                      <a:pt x="11071" y="37370"/>
                      <a:pt x="10803" y="37030"/>
                      <a:pt x="10731" y="36601"/>
                    </a:cubicBezTo>
                    <a:close/>
                    <a:moveTo>
                      <a:pt x="9729" y="30910"/>
                    </a:moveTo>
                    <a:cubicBezTo>
                      <a:pt x="9783" y="31769"/>
                      <a:pt x="9980" y="32646"/>
                      <a:pt x="9980" y="33469"/>
                    </a:cubicBezTo>
                    <a:cubicBezTo>
                      <a:pt x="9962" y="34954"/>
                      <a:pt x="9872" y="36439"/>
                      <a:pt x="9801" y="37925"/>
                    </a:cubicBezTo>
                    <a:cubicBezTo>
                      <a:pt x="9783" y="37871"/>
                      <a:pt x="9765" y="37799"/>
                      <a:pt x="9747" y="37746"/>
                    </a:cubicBezTo>
                    <a:cubicBezTo>
                      <a:pt x="9693" y="36565"/>
                      <a:pt x="9479" y="35402"/>
                      <a:pt x="9586" y="34220"/>
                    </a:cubicBezTo>
                    <a:cubicBezTo>
                      <a:pt x="9586" y="34203"/>
                      <a:pt x="9572" y="34194"/>
                      <a:pt x="9559" y="34194"/>
                    </a:cubicBezTo>
                    <a:cubicBezTo>
                      <a:pt x="9546" y="34194"/>
                      <a:pt x="9532" y="34203"/>
                      <a:pt x="9532" y="34220"/>
                    </a:cubicBezTo>
                    <a:cubicBezTo>
                      <a:pt x="9425" y="35240"/>
                      <a:pt x="9443" y="36261"/>
                      <a:pt x="9568" y="37263"/>
                    </a:cubicBezTo>
                    <a:cubicBezTo>
                      <a:pt x="9461" y="36976"/>
                      <a:pt x="9353" y="36672"/>
                      <a:pt x="9264" y="36368"/>
                    </a:cubicBezTo>
                    <a:cubicBezTo>
                      <a:pt x="9282" y="36350"/>
                      <a:pt x="9282" y="36332"/>
                      <a:pt x="9264" y="36314"/>
                    </a:cubicBezTo>
                    <a:cubicBezTo>
                      <a:pt x="9013" y="35133"/>
                      <a:pt x="8906" y="34024"/>
                      <a:pt x="9174" y="32843"/>
                    </a:cubicBezTo>
                    <a:cubicBezTo>
                      <a:pt x="9317" y="32180"/>
                      <a:pt x="9550" y="31554"/>
                      <a:pt x="9729" y="30910"/>
                    </a:cubicBezTo>
                    <a:close/>
                    <a:moveTo>
                      <a:pt x="4904" y="33899"/>
                    </a:moveTo>
                    <a:cubicBezTo>
                      <a:pt x="4987" y="33899"/>
                      <a:pt x="5122" y="33921"/>
                      <a:pt x="5327" y="33970"/>
                    </a:cubicBezTo>
                    <a:cubicBezTo>
                      <a:pt x="6114" y="34167"/>
                      <a:pt x="6830" y="34775"/>
                      <a:pt x="7403" y="35294"/>
                    </a:cubicBezTo>
                    <a:cubicBezTo>
                      <a:pt x="8315" y="36117"/>
                      <a:pt x="9067" y="37084"/>
                      <a:pt x="9657" y="38157"/>
                    </a:cubicBezTo>
                    <a:lnTo>
                      <a:pt x="9801" y="38515"/>
                    </a:lnTo>
                    <a:cubicBezTo>
                      <a:pt x="9693" y="38390"/>
                      <a:pt x="9586" y="38283"/>
                      <a:pt x="9461" y="38175"/>
                    </a:cubicBezTo>
                    <a:lnTo>
                      <a:pt x="9479" y="38175"/>
                    </a:lnTo>
                    <a:cubicBezTo>
                      <a:pt x="9156" y="37728"/>
                      <a:pt x="8799" y="37281"/>
                      <a:pt x="8423" y="36887"/>
                    </a:cubicBezTo>
                    <a:cubicBezTo>
                      <a:pt x="7886" y="36278"/>
                      <a:pt x="7170" y="35885"/>
                      <a:pt x="6633" y="35294"/>
                    </a:cubicBezTo>
                    <a:cubicBezTo>
                      <a:pt x="6624" y="35280"/>
                      <a:pt x="6614" y="35275"/>
                      <a:pt x="6604" y="35275"/>
                    </a:cubicBezTo>
                    <a:cubicBezTo>
                      <a:pt x="6575" y="35275"/>
                      <a:pt x="6548" y="35321"/>
                      <a:pt x="6562" y="35348"/>
                    </a:cubicBezTo>
                    <a:cubicBezTo>
                      <a:pt x="7027" y="35903"/>
                      <a:pt x="7671" y="36261"/>
                      <a:pt x="8154" y="36797"/>
                    </a:cubicBezTo>
                    <a:cubicBezTo>
                      <a:pt x="8459" y="37137"/>
                      <a:pt x="8745" y="37477"/>
                      <a:pt x="9013" y="37835"/>
                    </a:cubicBezTo>
                    <a:cubicBezTo>
                      <a:pt x="8727" y="37638"/>
                      <a:pt x="8405" y="37459"/>
                      <a:pt x="8101" y="37298"/>
                    </a:cubicBezTo>
                    <a:cubicBezTo>
                      <a:pt x="6830" y="36583"/>
                      <a:pt x="6096" y="35688"/>
                      <a:pt x="5255" y="34525"/>
                    </a:cubicBezTo>
                    <a:cubicBezTo>
                      <a:pt x="5016" y="34201"/>
                      <a:pt x="4598" y="33899"/>
                      <a:pt x="4904" y="33899"/>
                    </a:cubicBezTo>
                    <a:close/>
                    <a:moveTo>
                      <a:pt x="9657" y="40054"/>
                    </a:moveTo>
                    <a:cubicBezTo>
                      <a:pt x="9872" y="40215"/>
                      <a:pt x="10069" y="40412"/>
                      <a:pt x="10212" y="40645"/>
                    </a:cubicBezTo>
                    <a:cubicBezTo>
                      <a:pt x="9980" y="40484"/>
                      <a:pt x="9801" y="40287"/>
                      <a:pt x="9657" y="40054"/>
                    </a:cubicBezTo>
                    <a:close/>
                    <a:moveTo>
                      <a:pt x="12735" y="41128"/>
                    </a:moveTo>
                    <a:cubicBezTo>
                      <a:pt x="12628" y="41575"/>
                      <a:pt x="12467" y="42005"/>
                      <a:pt x="12252" y="42416"/>
                    </a:cubicBezTo>
                    <a:cubicBezTo>
                      <a:pt x="12252" y="42309"/>
                      <a:pt x="12252" y="42202"/>
                      <a:pt x="12252" y="42112"/>
                    </a:cubicBezTo>
                    <a:cubicBezTo>
                      <a:pt x="12378" y="41772"/>
                      <a:pt x="12539" y="41432"/>
                      <a:pt x="12735" y="41128"/>
                    </a:cubicBezTo>
                    <a:close/>
                    <a:moveTo>
                      <a:pt x="9640" y="24414"/>
                    </a:moveTo>
                    <a:cubicBezTo>
                      <a:pt x="9765" y="25470"/>
                      <a:pt x="9908" y="26526"/>
                      <a:pt x="10051" y="27581"/>
                    </a:cubicBezTo>
                    <a:lnTo>
                      <a:pt x="10069" y="27599"/>
                    </a:lnTo>
                    <a:cubicBezTo>
                      <a:pt x="10373" y="29890"/>
                      <a:pt x="10731" y="32180"/>
                      <a:pt x="11089" y="34453"/>
                    </a:cubicBezTo>
                    <a:cubicBezTo>
                      <a:pt x="11089" y="34471"/>
                      <a:pt x="11089" y="34489"/>
                      <a:pt x="11089" y="34507"/>
                    </a:cubicBezTo>
                    <a:cubicBezTo>
                      <a:pt x="11232" y="35384"/>
                      <a:pt x="11358" y="36261"/>
                      <a:pt x="11465" y="37137"/>
                    </a:cubicBezTo>
                    <a:cubicBezTo>
                      <a:pt x="11286" y="36797"/>
                      <a:pt x="11000" y="36529"/>
                      <a:pt x="10660" y="36386"/>
                    </a:cubicBezTo>
                    <a:cubicBezTo>
                      <a:pt x="10650" y="36383"/>
                      <a:pt x="10641" y="36381"/>
                      <a:pt x="10631" y="36381"/>
                    </a:cubicBezTo>
                    <a:cubicBezTo>
                      <a:pt x="10589" y="36381"/>
                      <a:pt x="10552" y="36413"/>
                      <a:pt x="10552" y="36457"/>
                    </a:cubicBezTo>
                    <a:cubicBezTo>
                      <a:pt x="10570" y="37048"/>
                      <a:pt x="10982" y="37531"/>
                      <a:pt x="11536" y="37674"/>
                    </a:cubicBezTo>
                    <a:cubicBezTo>
                      <a:pt x="11626" y="38408"/>
                      <a:pt x="11715" y="39124"/>
                      <a:pt x="11787" y="39857"/>
                    </a:cubicBezTo>
                    <a:cubicBezTo>
                      <a:pt x="11912" y="40967"/>
                      <a:pt x="11966" y="42076"/>
                      <a:pt x="11966" y="43204"/>
                    </a:cubicBezTo>
                    <a:cubicBezTo>
                      <a:pt x="11519" y="41414"/>
                      <a:pt x="10534" y="39678"/>
                      <a:pt x="9872" y="38032"/>
                    </a:cubicBezTo>
                    <a:cubicBezTo>
                      <a:pt x="9890" y="38032"/>
                      <a:pt x="9908" y="38032"/>
                      <a:pt x="9926" y="37996"/>
                    </a:cubicBezTo>
                    <a:cubicBezTo>
                      <a:pt x="10176" y="36958"/>
                      <a:pt x="10141" y="35885"/>
                      <a:pt x="10141" y="34829"/>
                    </a:cubicBezTo>
                    <a:cubicBezTo>
                      <a:pt x="10159" y="33630"/>
                      <a:pt x="10230" y="32449"/>
                      <a:pt x="10033" y="31286"/>
                    </a:cubicBezTo>
                    <a:cubicBezTo>
                      <a:pt x="10051" y="30999"/>
                      <a:pt x="9998" y="30713"/>
                      <a:pt x="9872" y="30462"/>
                    </a:cubicBezTo>
                    <a:cubicBezTo>
                      <a:pt x="9908" y="30284"/>
                      <a:pt x="9962" y="30087"/>
                      <a:pt x="9980" y="29890"/>
                    </a:cubicBezTo>
                    <a:cubicBezTo>
                      <a:pt x="9990" y="29827"/>
                      <a:pt x="9946" y="29789"/>
                      <a:pt x="9900" y="29789"/>
                    </a:cubicBezTo>
                    <a:cubicBezTo>
                      <a:pt x="9867" y="29789"/>
                      <a:pt x="9834" y="29809"/>
                      <a:pt x="9819" y="29854"/>
                    </a:cubicBezTo>
                    <a:cubicBezTo>
                      <a:pt x="9801" y="29979"/>
                      <a:pt x="9765" y="30122"/>
                      <a:pt x="9765" y="30284"/>
                    </a:cubicBezTo>
                    <a:cubicBezTo>
                      <a:pt x="9693" y="30552"/>
                      <a:pt x="9622" y="30838"/>
                      <a:pt x="9532" y="31125"/>
                    </a:cubicBezTo>
                    <a:cubicBezTo>
                      <a:pt x="9335" y="31823"/>
                      <a:pt x="9085" y="32520"/>
                      <a:pt x="8942" y="33236"/>
                    </a:cubicBezTo>
                    <a:cubicBezTo>
                      <a:pt x="8816" y="33863"/>
                      <a:pt x="8816" y="34525"/>
                      <a:pt x="8924" y="35151"/>
                    </a:cubicBezTo>
                    <a:cubicBezTo>
                      <a:pt x="8637" y="33970"/>
                      <a:pt x="8441" y="32753"/>
                      <a:pt x="8369" y="31518"/>
                    </a:cubicBezTo>
                    <a:cubicBezTo>
                      <a:pt x="8530" y="31250"/>
                      <a:pt x="8673" y="30964"/>
                      <a:pt x="8781" y="30677"/>
                    </a:cubicBezTo>
                    <a:cubicBezTo>
                      <a:pt x="8924" y="30391"/>
                      <a:pt x="8977" y="30069"/>
                      <a:pt x="8924" y="29765"/>
                    </a:cubicBezTo>
                    <a:cubicBezTo>
                      <a:pt x="8914" y="29724"/>
                      <a:pt x="8875" y="29701"/>
                      <a:pt x="8838" y="29701"/>
                    </a:cubicBezTo>
                    <a:cubicBezTo>
                      <a:pt x="8808" y="29701"/>
                      <a:pt x="8778" y="29715"/>
                      <a:pt x="8763" y="29747"/>
                    </a:cubicBezTo>
                    <a:cubicBezTo>
                      <a:pt x="8584" y="30015"/>
                      <a:pt x="8441" y="30301"/>
                      <a:pt x="8333" y="30606"/>
                    </a:cubicBezTo>
                    <a:cubicBezTo>
                      <a:pt x="8333" y="30194"/>
                      <a:pt x="8333" y="29782"/>
                      <a:pt x="8351" y="29353"/>
                    </a:cubicBezTo>
                    <a:cubicBezTo>
                      <a:pt x="8441" y="27796"/>
                      <a:pt x="8816" y="26257"/>
                      <a:pt x="9443" y="24843"/>
                    </a:cubicBezTo>
                    <a:cubicBezTo>
                      <a:pt x="9461" y="24951"/>
                      <a:pt x="9496" y="25058"/>
                      <a:pt x="9532" y="25183"/>
                    </a:cubicBezTo>
                    <a:cubicBezTo>
                      <a:pt x="9532" y="25206"/>
                      <a:pt x="9548" y="25216"/>
                      <a:pt x="9565" y="25216"/>
                    </a:cubicBezTo>
                    <a:cubicBezTo>
                      <a:pt x="9588" y="25216"/>
                      <a:pt x="9614" y="25197"/>
                      <a:pt x="9604" y="25166"/>
                    </a:cubicBezTo>
                    <a:cubicBezTo>
                      <a:pt x="9604" y="24987"/>
                      <a:pt x="9568" y="24808"/>
                      <a:pt x="9532" y="24629"/>
                    </a:cubicBezTo>
                    <a:cubicBezTo>
                      <a:pt x="9568" y="24557"/>
                      <a:pt x="9604" y="24486"/>
                      <a:pt x="9640" y="24414"/>
                    </a:cubicBezTo>
                    <a:close/>
                    <a:moveTo>
                      <a:pt x="11196" y="44295"/>
                    </a:moveTo>
                    <a:lnTo>
                      <a:pt x="11196" y="44295"/>
                    </a:lnTo>
                    <a:cubicBezTo>
                      <a:pt x="11608" y="44618"/>
                      <a:pt x="11626" y="45280"/>
                      <a:pt x="11769" y="45781"/>
                    </a:cubicBezTo>
                    <a:cubicBezTo>
                      <a:pt x="11447" y="45351"/>
                      <a:pt x="11250" y="44832"/>
                      <a:pt x="11196" y="44295"/>
                    </a:cubicBezTo>
                    <a:close/>
                    <a:moveTo>
                      <a:pt x="12986" y="45459"/>
                    </a:moveTo>
                    <a:cubicBezTo>
                      <a:pt x="12914" y="46139"/>
                      <a:pt x="12503" y="46675"/>
                      <a:pt x="12091" y="47194"/>
                    </a:cubicBezTo>
                    <a:cubicBezTo>
                      <a:pt x="12091" y="47123"/>
                      <a:pt x="12109" y="47033"/>
                      <a:pt x="12127" y="46944"/>
                    </a:cubicBezTo>
                    <a:cubicBezTo>
                      <a:pt x="12413" y="46461"/>
                      <a:pt x="12539" y="45799"/>
                      <a:pt x="12986" y="45459"/>
                    </a:cubicBezTo>
                    <a:close/>
                    <a:moveTo>
                      <a:pt x="10794" y="0"/>
                    </a:moveTo>
                    <a:cubicBezTo>
                      <a:pt x="10785" y="0"/>
                      <a:pt x="10777" y="2"/>
                      <a:pt x="10767" y="5"/>
                    </a:cubicBezTo>
                    <a:cubicBezTo>
                      <a:pt x="10087" y="202"/>
                      <a:pt x="9926" y="864"/>
                      <a:pt x="9908" y="1508"/>
                    </a:cubicBezTo>
                    <a:cubicBezTo>
                      <a:pt x="9675" y="971"/>
                      <a:pt x="9353" y="488"/>
                      <a:pt x="8942" y="77"/>
                    </a:cubicBezTo>
                    <a:cubicBezTo>
                      <a:pt x="8929" y="64"/>
                      <a:pt x="8912" y="58"/>
                      <a:pt x="8894" y="58"/>
                    </a:cubicBezTo>
                    <a:cubicBezTo>
                      <a:pt x="8862" y="58"/>
                      <a:pt x="8828" y="78"/>
                      <a:pt x="8816" y="112"/>
                    </a:cubicBezTo>
                    <a:cubicBezTo>
                      <a:pt x="8566" y="774"/>
                      <a:pt x="8548" y="1508"/>
                      <a:pt x="8763" y="2188"/>
                    </a:cubicBezTo>
                    <a:cubicBezTo>
                      <a:pt x="8387" y="1830"/>
                      <a:pt x="7975" y="1544"/>
                      <a:pt x="7528" y="1347"/>
                    </a:cubicBezTo>
                    <a:cubicBezTo>
                      <a:pt x="7521" y="1345"/>
                      <a:pt x="7513" y="1344"/>
                      <a:pt x="7506" y="1344"/>
                    </a:cubicBezTo>
                    <a:cubicBezTo>
                      <a:pt x="7461" y="1344"/>
                      <a:pt x="7423" y="1388"/>
                      <a:pt x="7438" y="1419"/>
                    </a:cubicBezTo>
                    <a:cubicBezTo>
                      <a:pt x="7796" y="2099"/>
                      <a:pt x="7796" y="2868"/>
                      <a:pt x="8244" y="3495"/>
                    </a:cubicBezTo>
                    <a:cubicBezTo>
                      <a:pt x="8512" y="3817"/>
                      <a:pt x="8834" y="4067"/>
                      <a:pt x="9210" y="4246"/>
                    </a:cubicBezTo>
                    <a:cubicBezTo>
                      <a:pt x="9246" y="4425"/>
                      <a:pt x="9317" y="4604"/>
                      <a:pt x="9443" y="4747"/>
                    </a:cubicBezTo>
                    <a:cubicBezTo>
                      <a:pt x="9568" y="4926"/>
                      <a:pt x="9783" y="5051"/>
                      <a:pt x="10015" y="5069"/>
                    </a:cubicBezTo>
                    <a:cubicBezTo>
                      <a:pt x="9836" y="6322"/>
                      <a:pt x="9657" y="7575"/>
                      <a:pt x="9496" y="8827"/>
                    </a:cubicBezTo>
                    <a:cubicBezTo>
                      <a:pt x="9389" y="8523"/>
                      <a:pt x="9300" y="8201"/>
                      <a:pt x="9246" y="7879"/>
                    </a:cubicBezTo>
                    <a:lnTo>
                      <a:pt x="9246" y="7879"/>
                    </a:lnTo>
                    <a:cubicBezTo>
                      <a:pt x="9353" y="8129"/>
                      <a:pt x="9353" y="8380"/>
                      <a:pt x="9443" y="8630"/>
                    </a:cubicBezTo>
                    <a:cubicBezTo>
                      <a:pt x="9443" y="8657"/>
                      <a:pt x="9461" y="8671"/>
                      <a:pt x="9479" y="8671"/>
                    </a:cubicBezTo>
                    <a:cubicBezTo>
                      <a:pt x="9496" y="8671"/>
                      <a:pt x="9514" y="8657"/>
                      <a:pt x="9514" y="8630"/>
                    </a:cubicBezTo>
                    <a:cubicBezTo>
                      <a:pt x="9532" y="8273"/>
                      <a:pt x="9443" y="7897"/>
                      <a:pt x="9228" y="7593"/>
                    </a:cubicBezTo>
                    <a:cubicBezTo>
                      <a:pt x="9214" y="7571"/>
                      <a:pt x="9194" y="7561"/>
                      <a:pt x="9176" y="7561"/>
                    </a:cubicBezTo>
                    <a:cubicBezTo>
                      <a:pt x="9147" y="7561"/>
                      <a:pt x="9121" y="7585"/>
                      <a:pt x="9121" y="7628"/>
                    </a:cubicBezTo>
                    <a:cubicBezTo>
                      <a:pt x="9103" y="8111"/>
                      <a:pt x="9228" y="8613"/>
                      <a:pt x="9479" y="9042"/>
                    </a:cubicBezTo>
                    <a:cubicBezTo>
                      <a:pt x="9300" y="10348"/>
                      <a:pt x="9139" y="11637"/>
                      <a:pt x="9049" y="12961"/>
                    </a:cubicBezTo>
                    <a:cubicBezTo>
                      <a:pt x="8977" y="12836"/>
                      <a:pt x="8852" y="12764"/>
                      <a:pt x="8709" y="12746"/>
                    </a:cubicBezTo>
                    <a:cubicBezTo>
                      <a:pt x="8673" y="12746"/>
                      <a:pt x="8637" y="12782"/>
                      <a:pt x="8637" y="12818"/>
                    </a:cubicBezTo>
                    <a:cubicBezTo>
                      <a:pt x="8673" y="13158"/>
                      <a:pt x="8763" y="13480"/>
                      <a:pt x="8906" y="13784"/>
                    </a:cubicBezTo>
                    <a:cubicBezTo>
                      <a:pt x="8924" y="13856"/>
                      <a:pt x="8960" y="13910"/>
                      <a:pt x="8995" y="13963"/>
                    </a:cubicBezTo>
                    <a:cubicBezTo>
                      <a:pt x="8960" y="14607"/>
                      <a:pt x="8960" y="15270"/>
                      <a:pt x="8960" y="15932"/>
                    </a:cubicBezTo>
                    <a:cubicBezTo>
                      <a:pt x="8960" y="16522"/>
                      <a:pt x="8977" y="17131"/>
                      <a:pt x="9013" y="17721"/>
                    </a:cubicBezTo>
                    <a:cubicBezTo>
                      <a:pt x="8924" y="17471"/>
                      <a:pt x="8781" y="17256"/>
                      <a:pt x="8602" y="17059"/>
                    </a:cubicBezTo>
                    <a:cubicBezTo>
                      <a:pt x="8592" y="17049"/>
                      <a:pt x="8578" y="17045"/>
                      <a:pt x="8562" y="17045"/>
                    </a:cubicBezTo>
                    <a:cubicBezTo>
                      <a:pt x="8523" y="17045"/>
                      <a:pt x="8476" y="17074"/>
                      <a:pt x="8476" y="17113"/>
                    </a:cubicBezTo>
                    <a:cubicBezTo>
                      <a:pt x="8548" y="17703"/>
                      <a:pt x="8745" y="18258"/>
                      <a:pt x="9049" y="18759"/>
                    </a:cubicBezTo>
                    <a:cubicBezTo>
                      <a:pt x="9049" y="18759"/>
                      <a:pt x="9067" y="18759"/>
                      <a:pt x="9067" y="18777"/>
                    </a:cubicBezTo>
                    <a:cubicBezTo>
                      <a:pt x="9192" y="20513"/>
                      <a:pt x="9371" y="22249"/>
                      <a:pt x="9586" y="23984"/>
                    </a:cubicBezTo>
                    <a:cubicBezTo>
                      <a:pt x="9550" y="24056"/>
                      <a:pt x="9514" y="24128"/>
                      <a:pt x="9461" y="24199"/>
                    </a:cubicBezTo>
                    <a:cubicBezTo>
                      <a:pt x="9139" y="22642"/>
                      <a:pt x="8369" y="21157"/>
                      <a:pt x="7582" y="19743"/>
                    </a:cubicBezTo>
                    <a:cubicBezTo>
                      <a:pt x="7582" y="19743"/>
                      <a:pt x="7582" y="19725"/>
                      <a:pt x="7582" y="19708"/>
                    </a:cubicBezTo>
                    <a:cubicBezTo>
                      <a:pt x="7653" y="19493"/>
                      <a:pt x="7653" y="19260"/>
                      <a:pt x="7635" y="19045"/>
                    </a:cubicBezTo>
                    <a:cubicBezTo>
                      <a:pt x="7635" y="18795"/>
                      <a:pt x="7546" y="18544"/>
                      <a:pt x="7385" y="18347"/>
                    </a:cubicBezTo>
                    <a:cubicBezTo>
                      <a:pt x="7366" y="18335"/>
                      <a:pt x="7345" y="18329"/>
                      <a:pt x="7324" y="18329"/>
                    </a:cubicBezTo>
                    <a:cubicBezTo>
                      <a:pt x="7287" y="18329"/>
                      <a:pt x="7253" y="18349"/>
                      <a:pt x="7242" y="18383"/>
                    </a:cubicBezTo>
                    <a:cubicBezTo>
                      <a:pt x="7188" y="18616"/>
                      <a:pt x="7170" y="18831"/>
                      <a:pt x="7206" y="19063"/>
                    </a:cubicBezTo>
                    <a:lnTo>
                      <a:pt x="7009" y="18705"/>
                    </a:lnTo>
                    <a:cubicBezTo>
                      <a:pt x="6633" y="18007"/>
                      <a:pt x="6293" y="17292"/>
                      <a:pt x="5989" y="16594"/>
                    </a:cubicBezTo>
                    <a:lnTo>
                      <a:pt x="6007" y="16594"/>
                    </a:lnTo>
                    <a:cubicBezTo>
                      <a:pt x="6311" y="16325"/>
                      <a:pt x="6293" y="15663"/>
                      <a:pt x="6257" y="15287"/>
                    </a:cubicBezTo>
                    <a:cubicBezTo>
                      <a:pt x="6257" y="15249"/>
                      <a:pt x="6213" y="15212"/>
                      <a:pt x="6174" y="15212"/>
                    </a:cubicBezTo>
                    <a:cubicBezTo>
                      <a:pt x="6158" y="15212"/>
                      <a:pt x="6143" y="15218"/>
                      <a:pt x="6132" y="15234"/>
                    </a:cubicBezTo>
                    <a:cubicBezTo>
                      <a:pt x="5917" y="15538"/>
                      <a:pt x="5810" y="15896"/>
                      <a:pt x="5846" y="16254"/>
                    </a:cubicBezTo>
                    <a:cubicBezTo>
                      <a:pt x="5148" y="14572"/>
                      <a:pt x="4611" y="12836"/>
                      <a:pt x="4217" y="11064"/>
                    </a:cubicBezTo>
                    <a:cubicBezTo>
                      <a:pt x="4253" y="11010"/>
                      <a:pt x="4289" y="10957"/>
                      <a:pt x="4307" y="10921"/>
                    </a:cubicBezTo>
                    <a:cubicBezTo>
                      <a:pt x="4414" y="10832"/>
                      <a:pt x="4486" y="10724"/>
                      <a:pt x="4539" y="10581"/>
                    </a:cubicBezTo>
                    <a:cubicBezTo>
                      <a:pt x="4951" y="10545"/>
                      <a:pt x="5363" y="10420"/>
                      <a:pt x="5738" y="10223"/>
                    </a:cubicBezTo>
                    <a:cubicBezTo>
                      <a:pt x="5953" y="10116"/>
                      <a:pt x="6490" y="9650"/>
                      <a:pt x="6043" y="9454"/>
                    </a:cubicBezTo>
                    <a:cubicBezTo>
                      <a:pt x="6030" y="9454"/>
                      <a:pt x="6018" y="9454"/>
                      <a:pt x="6007" y="9456"/>
                    </a:cubicBezTo>
                    <a:lnTo>
                      <a:pt x="6007" y="9456"/>
                    </a:lnTo>
                    <a:cubicBezTo>
                      <a:pt x="6240" y="9156"/>
                      <a:pt x="6402" y="8801"/>
                      <a:pt x="6472" y="8416"/>
                    </a:cubicBezTo>
                    <a:cubicBezTo>
                      <a:pt x="6472" y="8380"/>
                      <a:pt x="6436" y="8344"/>
                      <a:pt x="6401" y="8344"/>
                    </a:cubicBezTo>
                    <a:cubicBezTo>
                      <a:pt x="6352" y="8338"/>
                      <a:pt x="6303" y="8335"/>
                      <a:pt x="6255" y="8335"/>
                    </a:cubicBezTo>
                    <a:cubicBezTo>
                      <a:pt x="5858" y="8335"/>
                      <a:pt x="5479" y="8528"/>
                      <a:pt x="5255" y="8863"/>
                    </a:cubicBezTo>
                    <a:cubicBezTo>
                      <a:pt x="5452" y="8398"/>
                      <a:pt x="5524" y="7879"/>
                      <a:pt x="5434" y="7396"/>
                    </a:cubicBezTo>
                    <a:cubicBezTo>
                      <a:pt x="5423" y="7362"/>
                      <a:pt x="5397" y="7349"/>
                      <a:pt x="5375" y="7349"/>
                    </a:cubicBezTo>
                    <a:cubicBezTo>
                      <a:pt x="5363" y="7349"/>
                      <a:pt x="5351" y="7353"/>
                      <a:pt x="5345" y="7360"/>
                    </a:cubicBezTo>
                    <a:cubicBezTo>
                      <a:pt x="5058" y="7664"/>
                      <a:pt x="4808" y="8004"/>
                      <a:pt x="4593" y="8362"/>
                    </a:cubicBezTo>
                    <a:cubicBezTo>
                      <a:pt x="4557" y="7861"/>
                      <a:pt x="4378" y="7378"/>
                      <a:pt x="4128" y="6948"/>
                    </a:cubicBezTo>
                    <a:cubicBezTo>
                      <a:pt x="4106" y="6926"/>
                      <a:pt x="4084" y="6911"/>
                      <a:pt x="4062" y="6911"/>
                    </a:cubicBezTo>
                    <a:cubicBezTo>
                      <a:pt x="4048" y="6911"/>
                      <a:pt x="4034" y="6917"/>
                      <a:pt x="4021" y="6930"/>
                    </a:cubicBezTo>
                    <a:cubicBezTo>
                      <a:pt x="3663" y="7324"/>
                      <a:pt x="3484" y="7843"/>
                      <a:pt x="3555" y="8380"/>
                    </a:cubicBezTo>
                    <a:cubicBezTo>
                      <a:pt x="3287" y="8022"/>
                      <a:pt x="2983" y="7664"/>
                      <a:pt x="2768" y="7360"/>
                    </a:cubicBezTo>
                    <a:cubicBezTo>
                      <a:pt x="2757" y="7339"/>
                      <a:pt x="2735" y="7330"/>
                      <a:pt x="2710" y="7330"/>
                    </a:cubicBezTo>
                    <a:cubicBezTo>
                      <a:pt x="2693" y="7330"/>
                      <a:pt x="2675" y="7335"/>
                      <a:pt x="2660" y="7342"/>
                    </a:cubicBezTo>
                    <a:cubicBezTo>
                      <a:pt x="2195" y="7915"/>
                      <a:pt x="2285" y="8738"/>
                      <a:pt x="2696" y="9346"/>
                    </a:cubicBezTo>
                    <a:cubicBezTo>
                      <a:pt x="2303" y="9167"/>
                      <a:pt x="1909" y="9060"/>
                      <a:pt x="1479" y="9006"/>
                    </a:cubicBezTo>
                    <a:cubicBezTo>
                      <a:pt x="1444" y="9006"/>
                      <a:pt x="1408" y="9060"/>
                      <a:pt x="1408" y="9114"/>
                    </a:cubicBezTo>
                    <a:cubicBezTo>
                      <a:pt x="1712" y="10223"/>
                      <a:pt x="2786" y="10706"/>
                      <a:pt x="3859" y="10832"/>
                    </a:cubicBezTo>
                    <a:cubicBezTo>
                      <a:pt x="3877" y="10832"/>
                      <a:pt x="3877" y="10814"/>
                      <a:pt x="3895" y="10814"/>
                    </a:cubicBezTo>
                    <a:cubicBezTo>
                      <a:pt x="3895" y="10814"/>
                      <a:pt x="3913" y="10814"/>
                      <a:pt x="3931" y="10832"/>
                    </a:cubicBezTo>
                    <a:cubicBezTo>
                      <a:pt x="3967" y="10832"/>
                      <a:pt x="4003" y="10778"/>
                      <a:pt x="3967" y="10760"/>
                    </a:cubicBezTo>
                    <a:cubicBezTo>
                      <a:pt x="3895" y="10688"/>
                      <a:pt x="3842" y="10617"/>
                      <a:pt x="3770" y="10527"/>
                    </a:cubicBezTo>
                    <a:lnTo>
                      <a:pt x="3770" y="10492"/>
                    </a:lnTo>
                    <a:cubicBezTo>
                      <a:pt x="3859" y="10563"/>
                      <a:pt x="3931" y="10635"/>
                      <a:pt x="4003" y="10724"/>
                    </a:cubicBezTo>
                    <a:lnTo>
                      <a:pt x="4003" y="10742"/>
                    </a:lnTo>
                    <a:cubicBezTo>
                      <a:pt x="4003" y="10796"/>
                      <a:pt x="4038" y="10832"/>
                      <a:pt x="4092" y="10832"/>
                    </a:cubicBezTo>
                    <a:lnTo>
                      <a:pt x="4110" y="10921"/>
                    </a:lnTo>
                    <a:lnTo>
                      <a:pt x="4074" y="10975"/>
                    </a:lnTo>
                    <a:cubicBezTo>
                      <a:pt x="4056" y="11046"/>
                      <a:pt x="4092" y="11100"/>
                      <a:pt x="4164" y="11118"/>
                    </a:cubicBezTo>
                    <a:cubicBezTo>
                      <a:pt x="4325" y="11959"/>
                      <a:pt x="4539" y="12782"/>
                      <a:pt x="4754" y="13605"/>
                    </a:cubicBezTo>
                    <a:cubicBezTo>
                      <a:pt x="4414" y="13605"/>
                      <a:pt x="4128" y="13355"/>
                      <a:pt x="4092" y="13015"/>
                    </a:cubicBezTo>
                    <a:lnTo>
                      <a:pt x="4092" y="13015"/>
                    </a:lnTo>
                    <a:cubicBezTo>
                      <a:pt x="4182" y="13086"/>
                      <a:pt x="4271" y="13158"/>
                      <a:pt x="4361" y="13247"/>
                    </a:cubicBezTo>
                    <a:cubicBezTo>
                      <a:pt x="4432" y="13355"/>
                      <a:pt x="4539" y="13462"/>
                      <a:pt x="4629" y="13570"/>
                    </a:cubicBezTo>
                    <a:cubicBezTo>
                      <a:pt x="4636" y="13573"/>
                      <a:pt x="4643" y="13574"/>
                      <a:pt x="4650" y="13574"/>
                    </a:cubicBezTo>
                    <a:cubicBezTo>
                      <a:pt x="4682" y="13574"/>
                      <a:pt x="4715" y="13545"/>
                      <a:pt x="4701" y="13516"/>
                    </a:cubicBezTo>
                    <a:cubicBezTo>
                      <a:pt x="4647" y="13373"/>
                      <a:pt x="4575" y="13247"/>
                      <a:pt x="4468" y="13140"/>
                    </a:cubicBezTo>
                    <a:cubicBezTo>
                      <a:pt x="4343" y="13015"/>
                      <a:pt x="4217" y="12907"/>
                      <a:pt x="4056" y="12836"/>
                    </a:cubicBezTo>
                    <a:cubicBezTo>
                      <a:pt x="4047" y="12831"/>
                      <a:pt x="4036" y="12829"/>
                      <a:pt x="4025" y="12829"/>
                    </a:cubicBezTo>
                    <a:cubicBezTo>
                      <a:pt x="3996" y="12829"/>
                      <a:pt x="3967" y="12845"/>
                      <a:pt x="3967" y="12872"/>
                    </a:cubicBezTo>
                    <a:cubicBezTo>
                      <a:pt x="3899" y="13309"/>
                      <a:pt x="4228" y="13699"/>
                      <a:pt x="4655" y="13699"/>
                    </a:cubicBezTo>
                    <a:cubicBezTo>
                      <a:pt x="4682" y="13699"/>
                      <a:pt x="4709" y="13698"/>
                      <a:pt x="4736" y="13695"/>
                    </a:cubicBezTo>
                    <a:cubicBezTo>
                      <a:pt x="4754" y="13695"/>
                      <a:pt x="4772" y="13677"/>
                      <a:pt x="4772" y="13677"/>
                    </a:cubicBezTo>
                    <a:cubicBezTo>
                      <a:pt x="5130" y="14947"/>
                      <a:pt x="5595" y="16182"/>
                      <a:pt x="6150" y="17363"/>
                    </a:cubicBezTo>
                    <a:cubicBezTo>
                      <a:pt x="5864" y="16987"/>
                      <a:pt x="5577" y="16630"/>
                      <a:pt x="5273" y="16254"/>
                    </a:cubicBezTo>
                    <a:cubicBezTo>
                      <a:pt x="4182" y="14339"/>
                      <a:pt x="2571" y="12514"/>
                      <a:pt x="173" y="12478"/>
                    </a:cubicBezTo>
                    <a:cubicBezTo>
                      <a:pt x="137" y="12478"/>
                      <a:pt x="137" y="12549"/>
                      <a:pt x="173" y="12549"/>
                    </a:cubicBezTo>
                    <a:cubicBezTo>
                      <a:pt x="1390" y="12818"/>
                      <a:pt x="2410" y="13104"/>
                      <a:pt x="3376" y="13945"/>
                    </a:cubicBezTo>
                    <a:cubicBezTo>
                      <a:pt x="3913" y="14464"/>
                      <a:pt x="4396" y="15037"/>
                      <a:pt x="4790" y="15663"/>
                    </a:cubicBezTo>
                    <a:cubicBezTo>
                      <a:pt x="3555" y="14232"/>
                      <a:pt x="2159" y="12979"/>
                      <a:pt x="227" y="12603"/>
                    </a:cubicBezTo>
                    <a:cubicBezTo>
                      <a:pt x="223" y="12601"/>
                      <a:pt x="219" y="12600"/>
                      <a:pt x="216" y="12600"/>
                    </a:cubicBezTo>
                    <a:cubicBezTo>
                      <a:pt x="188" y="12600"/>
                      <a:pt x="177" y="12659"/>
                      <a:pt x="209" y="12675"/>
                    </a:cubicBezTo>
                    <a:cubicBezTo>
                      <a:pt x="1658" y="13229"/>
                      <a:pt x="2839" y="13820"/>
                      <a:pt x="3949" y="14930"/>
                    </a:cubicBezTo>
                    <a:cubicBezTo>
                      <a:pt x="4414" y="15395"/>
                      <a:pt x="4862" y="15878"/>
                      <a:pt x="5273" y="16397"/>
                    </a:cubicBezTo>
                    <a:lnTo>
                      <a:pt x="5273" y="16415"/>
                    </a:lnTo>
                    <a:cubicBezTo>
                      <a:pt x="4683" y="15788"/>
                      <a:pt x="3842" y="15484"/>
                      <a:pt x="3072" y="15108"/>
                    </a:cubicBezTo>
                    <a:cubicBezTo>
                      <a:pt x="1873" y="14518"/>
                      <a:pt x="996" y="13534"/>
                      <a:pt x="66" y="12603"/>
                    </a:cubicBezTo>
                    <a:cubicBezTo>
                      <a:pt x="62" y="12600"/>
                      <a:pt x="58" y="12598"/>
                      <a:pt x="53" y="12598"/>
                    </a:cubicBezTo>
                    <a:cubicBezTo>
                      <a:pt x="31" y="12598"/>
                      <a:pt x="1" y="12628"/>
                      <a:pt x="30" y="12657"/>
                    </a:cubicBezTo>
                    <a:cubicBezTo>
                      <a:pt x="674" y="13426"/>
                      <a:pt x="1408" y="14124"/>
                      <a:pt x="2213" y="14733"/>
                    </a:cubicBezTo>
                    <a:cubicBezTo>
                      <a:pt x="3197" y="15448"/>
                      <a:pt x="4343" y="15806"/>
                      <a:pt x="5309" y="16558"/>
                    </a:cubicBezTo>
                    <a:cubicBezTo>
                      <a:pt x="5318" y="16567"/>
                      <a:pt x="5327" y="16571"/>
                      <a:pt x="5336" y="16571"/>
                    </a:cubicBezTo>
                    <a:cubicBezTo>
                      <a:pt x="5345" y="16571"/>
                      <a:pt x="5354" y="16567"/>
                      <a:pt x="5363" y="16558"/>
                    </a:cubicBezTo>
                    <a:lnTo>
                      <a:pt x="5398" y="16594"/>
                    </a:lnTo>
                    <a:cubicBezTo>
                      <a:pt x="5398" y="16603"/>
                      <a:pt x="5403" y="16607"/>
                      <a:pt x="5410" y="16607"/>
                    </a:cubicBezTo>
                    <a:cubicBezTo>
                      <a:pt x="5416" y="16607"/>
                      <a:pt x="5425" y="16603"/>
                      <a:pt x="5434" y="16594"/>
                    </a:cubicBezTo>
                    <a:cubicBezTo>
                      <a:pt x="5721" y="16970"/>
                      <a:pt x="6007" y="17345"/>
                      <a:pt x="6311" y="17703"/>
                    </a:cubicBezTo>
                    <a:cubicBezTo>
                      <a:pt x="7027" y="19135"/>
                      <a:pt x="7796" y="20495"/>
                      <a:pt x="8423" y="21927"/>
                    </a:cubicBezTo>
                    <a:cubicBezTo>
                      <a:pt x="8190" y="21640"/>
                      <a:pt x="7850" y="21461"/>
                      <a:pt x="7492" y="21408"/>
                    </a:cubicBezTo>
                    <a:cubicBezTo>
                      <a:pt x="7438" y="21425"/>
                      <a:pt x="7403" y="21479"/>
                      <a:pt x="7421" y="21533"/>
                    </a:cubicBezTo>
                    <a:cubicBezTo>
                      <a:pt x="7635" y="21927"/>
                      <a:pt x="8029" y="22195"/>
                      <a:pt x="8476" y="22231"/>
                    </a:cubicBezTo>
                    <a:cubicBezTo>
                      <a:pt x="8505" y="22231"/>
                      <a:pt x="8522" y="22197"/>
                      <a:pt x="8519" y="22174"/>
                    </a:cubicBezTo>
                    <a:lnTo>
                      <a:pt x="8519" y="22174"/>
                    </a:lnTo>
                    <a:cubicBezTo>
                      <a:pt x="8838" y="22904"/>
                      <a:pt x="9122" y="23686"/>
                      <a:pt x="9335" y="24468"/>
                    </a:cubicBezTo>
                    <a:cubicBezTo>
                      <a:pt x="9139" y="24879"/>
                      <a:pt x="8977" y="25327"/>
                      <a:pt x="8834" y="25756"/>
                    </a:cubicBezTo>
                    <a:cubicBezTo>
                      <a:pt x="8870" y="25398"/>
                      <a:pt x="8852" y="24969"/>
                      <a:pt x="8548" y="24736"/>
                    </a:cubicBezTo>
                    <a:cubicBezTo>
                      <a:pt x="8533" y="24714"/>
                      <a:pt x="8512" y="24704"/>
                      <a:pt x="8491" y="24704"/>
                    </a:cubicBezTo>
                    <a:cubicBezTo>
                      <a:pt x="8462" y="24704"/>
                      <a:pt x="8433" y="24723"/>
                      <a:pt x="8423" y="24754"/>
                    </a:cubicBezTo>
                    <a:cubicBezTo>
                      <a:pt x="8333" y="25166"/>
                      <a:pt x="8441" y="25595"/>
                      <a:pt x="8709" y="25917"/>
                    </a:cubicBezTo>
                    <a:lnTo>
                      <a:pt x="8709" y="25971"/>
                    </a:lnTo>
                    <a:cubicBezTo>
                      <a:pt x="8709" y="25989"/>
                      <a:pt x="8727" y="25989"/>
                      <a:pt x="8727" y="26007"/>
                    </a:cubicBezTo>
                    <a:cubicBezTo>
                      <a:pt x="8566" y="26543"/>
                      <a:pt x="8423" y="27080"/>
                      <a:pt x="8315" y="27635"/>
                    </a:cubicBezTo>
                    <a:cubicBezTo>
                      <a:pt x="8262" y="27832"/>
                      <a:pt x="8244" y="28047"/>
                      <a:pt x="8208" y="28243"/>
                    </a:cubicBezTo>
                    <a:cubicBezTo>
                      <a:pt x="8244" y="27796"/>
                      <a:pt x="8262" y="27349"/>
                      <a:pt x="8244" y="26883"/>
                    </a:cubicBezTo>
                    <a:cubicBezTo>
                      <a:pt x="8244" y="25810"/>
                      <a:pt x="7868" y="24861"/>
                      <a:pt x="7671" y="23823"/>
                    </a:cubicBezTo>
                    <a:cubicBezTo>
                      <a:pt x="7662" y="23788"/>
                      <a:pt x="7631" y="23770"/>
                      <a:pt x="7600" y="23770"/>
                    </a:cubicBezTo>
                    <a:cubicBezTo>
                      <a:pt x="7568" y="23770"/>
                      <a:pt x="7537" y="23788"/>
                      <a:pt x="7528" y="23823"/>
                    </a:cubicBezTo>
                    <a:cubicBezTo>
                      <a:pt x="7027" y="25917"/>
                      <a:pt x="7331" y="28047"/>
                      <a:pt x="8047" y="30033"/>
                    </a:cubicBezTo>
                    <a:cubicBezTo>
                      <a:pt x="8029" y="31751"/>
                      <a:pt x="8244" y="33487"/>
                      <a:pt x="8673" y="35151"/>
                    </a:cubicBezTo>
                    <a:cubicBezTo>
                      <a:pt x="8047" y="34006"/>
                      <a:pt x="7116" y="32968"/>
                      <a:pt x="6222" y="32019"/>
                    </a:cubicBezTo>
                    <a:cubicBezTo>
                      <a:pt x="6186" y="31805"/>
                      <a:pt x="6168" y="31554"/>
                      <a:pt x="6132" y="31321"/>
                    </a:cubicBezTo>
                    <a:cubicBezTo>
                      <a:pt x="6383" y="30624"/>
                      <a:pt x="6794" y="29872"/>
                      <a:pt x="6490" y="29156"/>
                    </a:cubicBezTo>
                    <a:cubicBezTo>
                      <a:pt x="6481" y="29129"/>
                      <a:pt x="6454" y="29116"/>
                      <a:pt x="6427" y="29116"/>
                    </a:cubicBezTo>
                    <a:cubicBezTo>
                      <a:pt x="6401" y="29116"/>
                      <a:pt x="6374" y="29129"/>
                      <a:pt x="6365" y="29156"/>
                    </a:cubicBezTo>
                    <a:cubicBezTo>
                      <a:pt x="6275" y="29371"/>
                      <a:pt x="6168" y="29568"/>
                      <a:pt x="6043" y="29765"/>
                    </a:cubicBezTo>
                    <a:cubicBezTo>
                      <a:pt x="6061" y="29389"/>
                      <a:pt x="6061" y="28995"/>
                      <a:pt x="6078" y="28619"/>
                    </a:cubicBezTo>
                    <a:cubicBezTo>
                      <a:pt x="6078" y="28584"/>
                      <a:pt x="6025" y="28548"/>
                      <a:pt x="5989" y="28548"/>
                    </a:cubicBezTo>
                    <a:cubicBezTo>
                      <a:pt x="5416" y="28780"/>
                      <a:pt x="5184" y="29371"/>
                      <a:pt x="5202" y="29944"/>
                    </a:cubicBezTo>
                    <a:cubicBezTo>
                      <a:pt x="4897" y="29532"/>
                      <a:pt x="4468" y="29192"/>
                      <a:pt x="4003" y="28941"/>
                    </a:cubicBezTo>
                    <a:cubicBezTo>
                      <a:pt x="3996" y="28938"/>
                      <a:pt x="3989" y="28937"/>
                      <a:pt x="3982" y="28937"/>
                    </a:cubicBezTo>
                    <a:cubicBezTo>
                      <a:pt x="3949" y="28937"/>
                      <a:pt x="3913" y="28969"/>
                      <a:pt x="3913" y="29013"/>
                    </a:cubicBezTo>
                    <a:cubicBezTo>
                      <a:pt x="3931" y="29496"/>
                      <a:pt x="4074" y="29961"/>
                      <a:pt x="4325" y="30373"/>
                    </a:cubicBezTo>
                    <a:lnTo>
                      <a:pt x="4271" y="30337"/>
                    </a:lnTo>
                    <a:cubicBezTo>
                      <a:pt x="4065" y="30196"/>
                      <a:pt x="3692" y="29961"/>
                      <a:pt x="3372" y="29961"/>
                    </a:cubicBezTo>
                    <a:cubicBezTo>
                      <a:pt x="3248" y="29961"/>
                      <a:pt x="3131" y="29996"/>
                      <a:pt x="3036" y="30087"/>
                    </a:cubicBezTo>
                    <a:cubicBezTo>
                      <a:pt x="2553" y="30534"/>
                      <a:pt x="3072" y="30928"/>
                      <a:pt x="3681" y="31178"/>
                    </a:cubicBezTo>
                    <a:lnTo>
                      <a:pt x="3412" y="31178"/>
                    </a:lnTo>
                    <a:cubicBezTo>
                      <a:pt x="2750" y="31250"/>
                      <a:pt x="2678" y="31805"/>
                      <a:pt x="2929" y="32341"/>
                    </a:cubicBezTo>
                    <a:cubicBezTo>
                      <a:pt x="2947" y="32368"/>
                      <a:pt x="2974" y="32382"/>
                      <a:pt x="3000" y="32382"/>
                    </a:cubicBezTo>
                    <a:cubicBezTo>
                      <a:pt x="3027" y="32382"/>
                      <a:pt x="3054" y="32368"/>
                      <a:pt x="3072" y="32341"/>
                    </a:cubicBezTo>
                    <a:cubicBezTo>
                      <a:pt x="3310" y="31994"/>
                      <a:pt x="3749" y="31894"/>
                      <a:pt x="4213" y="31894"/>
                    </a:cubicBezTo>
                    <a:cubicBezTo>
                      <a:pt x="4655" y="31894"/>
                      <a:pt x="5120" y="31985"/>
                      <a:pt x="5452" y="32037"/>
                    </a:cubicBezTo>
                    <a:cubicBezTo>
                      <a:pt x="5456" y="32039"/>
                      <a:pt x="5460" y="32040"/>
                      <a:pt x="5463" y="32040"/>
                    </a:cubicBezTo>
                    <a:cubicBezTo>
                      <a:pt x="5491" y="32040"/>
                      <a:pt x="5502" y="31982"/>
                      <a:pt x="5470" y="31966"/>
                    </a:cubicBezTo>
                    <a:cubicBezTo>
                      <a:pt x="5150" y="31836"/>
                      <a:pt x="4695" y="31739"/>
                      <a:pt x="4249" y="31739"/>
                    </a:cubicBezTo>
                    <a:cubicBezTo>
                      <a:pt x="3772" y="31739"/>
                      <a:pt x="3305" y="31849"/>
                      <a:pt x="3018" y="32145"/>
                    </a:cubicBezTo>
                    <a:cubicBezTo>
                      <a:pt x="2947" y="31912"/>
                      <a:pt x="2875" y="31679"/>
                      <a:pt x="3072" y="31500"/>
                    </a:cubicBezTo>
                    <a:cubicBezTo>
                      <a:pt x="3189" y="31372"/>
                      <a:pt x="3374" y="31343"/>
                      <a:pt x="3553" y="31343"/>
                    </a:cubicBezTo>
                    <a:cubicBezTo>
                      <a:pt x="3649" y="31343"/>
                      <a:pt x="3743" y="31351"/>
                      <a:pt x="3824" y="31357"/>
                    </a:cubicBezTo>
                    <a:cubicBezTo>
                      <a:pt x="4307" y="31393"/>
                      <a:pt x="4683" y="31644"/>
                      <a:pt x="5148" y="31787"/>
                    </a:cubicBezTo>
                    <a:lnTo>
                      <a:pt x="5184" y="31787"/>
                    </a:lnTo>
                    <a:cubicBezTo>
                      <a:pt x="5381" y="31930"/>
                      <a:pt x="5613" y="32001"/>
                      <a:pt x="5864" y="32037"/>
                    </a:cubicBezTo>
                    <a:lnTo>
                      <a:pt x="5864" y="32073"/>
                    </a:lnTo>
                    <a:cubicBezTo>
                      <a:pt x="5874" y="32104"/>
                      <a:pt x="5909" y="32123"/>
                      <a:pt x="5943" y="32123"/>
                    </a:cubicBezTo>
                    <a:cubicBezTo>
                      <a:pt x="5967" y="32123"/>
                      <a:pt x="5992" y="32113"/>
                      <a:pt x="6007" y="32091"/>
                    </a:cubicBezTo>
                    <a:cubicBezTo>
                      <a:pt x="6025" y="32109"/>
                      <a:pt x="6061" y="32127"/>
                      <a:pt x="6078" y="32127"/>
                    </a:cubicBezTo>
                    <a:cubicBezTo>
                      <a:pt x="6078" y="32163"/>
                      <a:pt x="6096" y="32198"/>
                      <a:pt x="6096" y="32234"/>
                    </a:cubicBezTo>
                    <a:cubicBezTo>
                      <a:pt x="6104" y="32265"/>
                      <a:pt x="6133" y="32280"/>
                      <a:pt x="6162" y="32280"/>
                    </a:cubicBezTo>
                    <a:cubicBezTo>
                      <a:pt x="6200" y="32280"/>
                      <a:pt x="6240" y="32256"/>
                      <a:pt x="6240" y="32216"/>
                    </a:cubicBezTo>
                    <a:lnTo>
                      <a:pt x="6240" y="32180"/>
                    </a:lnTo>
                    <a:cubicBezTo>
                      <a:pt x="6687" y="32699"/>
                      <a:pt x="7134" y="33236"/>
                      <a:pt x="7546" y="33791"/>
                    </a:cubicBezTo>
                    <a:cubicBezTo>
                      <a:pt x="8065" y="34453"/>
                      <a:pt x="8441" y="35205"/>
                      <a:pt x="8888" y="35921"/>
                    </a:cubicBezTo>
                    <a:lnTo>
                      <a:pt x="8942" y="36082"/>
                    </a:lnTo>
                    <a:cubicBezTo>
                      <a:pt x="9031" y="36404"/>
                      <a:pt x="9139" y="36744"/>
                      <a:pt x="9264" y="37066"/>
                    </a:cubicBezTo>
                    <a:cubicBezTo>
                      <a:pt x="8171" y="35374"/>
                      <a:pt x="6402" y="33700"/>
                      <a:pt x="4623" y="33700"/>
                    </a:cubicBezTo>
                    <a:cubicBezTo>
                      <a:pt x="4595" y="33700"/>
                      <a:pt x="4567" y="33701"/>
                      <a:pt x="4539" y="33702"/>
                    </a:cubicBezTo>
                    <a:cubicBezTo>
                      <a:pt x="4468" y="33702"/>
                      <a:pt x="4432" y="33791"/>
                      <a:pt x="4468" y="33845"/>
                    </a:cubicBezTo>
                    <a:cubicBezTo>
                      <a:pt x="5291" y="34704"/>
                      <a:pt x="5828" y="35903"/>
                      <a:pt x="6776" y="36636"/>
                    </a:cubicBezTo>
                    <a:cubicBezTo>
                      <a:pt x="7564" y="37245"/>
                      <a:pt x="8566" y="37585"/>
                      <a:pt x="9317" y="38193"/>
                    </a:cubicBezTo>
                    <a:cubicBezTo>
                      <a:pt x="9461" y="38390"/>
                      <a:pt x="9604" y="38569"/>
                      <a:pt x="9765" y="38748"/>
                    </a:cubicBezTo>
                    <a:cubicBezTo>
                      <a:pt x="9770" y="38753"/>
                      <a:pt x="9776" y="38755"/>
                      <a:pt x="9782" y="38755"/>
                    </a:cubicBezTo>
                    <a:cubicBezTo>
                      <a:pt x="9798" y="38755"/>
                      <a:pt x="9814" y="38738"/>
                      <a:pt x="9801" y="38712"/>
                    </a:cubicBezTo>
                    <a:cubicBezTo>
                      <a:pt x="9783" y="38676"/>
                      <a:pt x="9765" y="38641"/>
                      <a:pt x="9747" y="38605"/>
                    </a:cubicBezTo>
                    <a:lnTo>
                      <a:pt x="9747" y="38605"/>
                    </a:lnTo>
                    <a:cubicBezTo>
                      <a:pt x="9819" y="38694"/>
                      <a:pt x="9908" y="38784"/>
                      <a:pt x="9962" y="38891"/>
                    </a:cubicBezTo>
                    <a:cubicBezTo>
                      <a:pt x="10266" y="39589"/>
                      <a:pt x="10570" y="40305"/>
                      <a:pt x="10856" y="41003"/>
                    </a:cubicBezTo>
                    <a:lnTo>
                      <a:pt x="10678" y="40949"/>
                    </a:lnTo>
                    <a:cubicBezTo>
                      <a:pt x="10534" y="40716"/>
                      <a:pt x="10373" y="40502"/>
                      <a:pt x="10194" y="40305"/>
                    </a:cubicBezTo>
                    <a:cubicBezTo>
                      <a:pt x="10015" y="40072"/>
                      <a:pt x="9783" y="39911"/>
                      <a:pt x="9496" y="39804"/>
                    </a:cubicBezTo>
                    <a:cubicBezTo>
                      <a:pt x="9491" y="39802"/>
                      <a:pt x="9485" y="39801"/>
                      <a:pt x="9479" y="39801"/>
                    </a:cubicBezTo>
                    <a:cubicBezTo>
                      <a:pt x="9428" y="39801"/>
                      <a:pt x="9373" y="39863"/>
                      <a:pt x="9389" y="39911"/>
                    </a:cubicBezTo>
                    <a:cubicBezTo>
                      <a:pt x="9675" y="40555"/>
                      <a:pt x="10248" y="41021"/>
                      <a:pt x="10910" y="41200"/>
                    </a:cubicBezTo>
                    <a:cubicBezTo>
                      <a:pt x="11375" y="42309"/>
                      <a:pt x="11715" y="43454"/>
                      <a:pt x="11930" y="44618"/>
                    </a:cubicBezTo>
                    <a:cubicBezTo>
                      <a:pt x="11930" y="44814"/>
                      <a:pt x="11912" y="45011"/>
                      <a:pt x="11894" y="45208"/>
                    </a:cubicBezTo>
                    <a:cubicBezTo>
                      <a:pt x="11769" y="44707"/>
                      <a:pt x="11536" y="44224"/>
                      <a:pt x="11125" y="44045"/>
                    </a:cubicBezTo>
                    <a:cubicBezTo>
                      <a:pt x="11110" y="44037"/>
                      <a:pt x="11094" y="44034"/>
                      <a:pt x="11080" y="44034"/>
                    </a:cubicBezTo>
                    <a:cubicBezTo>
                      <a:pt x="11027" y="44034"/>
                      <a:pt x="10986" y="44082"/>
                      <a:pt x="11000" y="44152"/>
                    </a:cubicBezTo>
                    <a:cubicBezTo>
                      <a:pt x="11089" y="44779"/>
                      <a:pt x="11250" y="45638"/>
                      <a:pt x="11823" y="46031"/>
                    </a:cubicBezTo>
                    <a:cubicBezTo>
                      <a:pt x="11644" y="48000"/>
                      <a:pt x="11304" y="49968"/>
                      <a:pt x="10767" y="51883"/>
                    </a:cubicBezTo>
                    <a:cubicBezTo>
                      <a:pt x="10757" y="51935"/>
                      <a:pt x="10789" y="51963"/>
                      <a:pt x="10824" y="51963"/>
                    </a:cubicBezTo>
                    <a:cubicBezTo>
                      <a:pt x="10850" y="51963"/>
                      <a:pt x="10877" y="51949"/>
                      <a:pt x="10892" y="51919"/>
                    </a:cubicBezTo>
                    <a:cubicBezTo>
                      <a:pt x="11447" y="50505"/>
                      <a:pt x="11841" y="49038"/>
                      <a:pt x="12055" y="47534"/>
                    </a:cubicBezTo>
                    <a:cubicBezTo>
                      <a:pt x="12664" y="47033"/>
                      <a:pt x="13254" y="46085"/>
                      <a:pt x="13147" y="45298"/>
                    </a:cubicBezTo>
                    <a:cubicBezTo>
                      <a:pt x="13147" y="45260"/>
                      <a:pt x="13120" y="45222"/>
                      <a:pt x="13086" y="45222"/>
                    </a:cubicBezTo>
                    <a:cubicBezTo>
                      <a:pt x="13071" y="45222"/>
                      <a:pt x="13055" y="45228"/>
                      <a:pt x="13040" y="45244"/>
                    </a:cubicBezTo>
                    <a:cubicBezTo>
                      <a:pt x="12557" y="45566"/>
                      <a:pt x="12395" y="46103"/>
                      <a:pt x="12163" y="46586"/>
                    </a:cubicBezTo>
                    <a:cubicBezTo>
                      <a:pt x="12288" y="45280"/>
                      <a:pt x="12324" y="43973"/>
                      <a:pt x="12270" y="42685"/>
                    </a:cubicBezTo>
                    <a:cubicBezTo>
                      <a:pt x="12718" y="42166"/>
                      <a:pt x="12861" y="41432"/>
                      <a:pt x="12986" y="40788"/>
                    </a:cubicBezTo>
                    <a:cubicBezTo>
                      <a:pt x="12986" y="40732"/>
                      <a:pt x="12953" y="40687"/>
                      <a:pt x="12905" y="40687"/>
                    </a:cubicBezTo>
                    <a:cubicBezTo>
                      <a:pt x="12891" y="40687"/>
                      <a:pt x="12876" y="40691"/>
                      <a:pt x="12861" y="40699"/>
                    </a:cubicBezTo>
                    <a:cubicBezTo>
                      <a:pt x="12592" y="41003"/>
                      <a:pt x="12378" y="41343"/>
                      <a:pt x="12217" y="41719"/>
                    </a:cubicBezTo>
                    <a:cubicBezTo>
                      <a:pt x="12217" y="41611"/>
                      <a:pt x="12217" y="41522"/>
                      <a:pt x="12199" y="41432"/>
                    </a:cubicBezTo>
                    <a:cubicBezTo>
                      <a:pt x="12306" y="40197"/>
                      <a:pt x="12449" y="38998"/>
                      <a:pt x="12628" y="37799"/>
                    </a:cubicBezTo>
                    <a:cubicBezTo>
                      <a:pt x="13487" y="36833"/>
                      <a:pt x="14185" y="35724"/>
                      <a:pt x="14919" y="34686"/>
                    </a:cubicBezTo>
                    <a:cubicBezTo>
                      <a:pt x="15992" y="33165"/>
                      <a:pt x="17030" y="31679"/>
                      <a:pt x="17800" y="29979"/>
                    </a:cubicBezTo>
                    <a:cubicBezTo>
                      <a:pt x="17836" y="29926"/>
                      <a:pt x="17764" y="29854"/>
                      <a:pt x="17710" y="29854"/>
                    </a:cubicBezTo>
                    <a:cubicBezTo>
                      <a:pt x="15599" y="30462"/>
                      <a:pt x="14113" y="32216"/>
                      <a:pt x="13254" y="34238"/>
                    </a:cubicBezTo>
                    <a:cubicBezTo>
                      <a:pt x="13433" y="33344"/>
                      <a:pt x="13630" y="32467"/>
                      <a:pt x="13845" y="31572"/>
                    </a:cubicBezTo>
                    <a:lnTo>
                      <a:pt x="13845" y="31608"/>
                    </a:lnTo>
                    <a:cubicBezTo>
                      <a:pt x="13845" y="31617"/>
                      <a:pt x="13858" y="31621"/>
                      <a:pt x="13874" y="31621"/>
                    </a:cubicBezTo>
                    <a:cubicBezTo>
                      <a:pt x="13890" y="31621"/>
                      <a:pt x="13908" y="31617"/>
                      <a:pt x="13917" y="31608"/>
                    </a:cubicBezTo>
                    <a:cubicBezTo>
                      <a:pt x="13952" y="31429"/>
                      <a:pt x="13970" y="31250"/>
                      <a:pt x="13952" y="31071"/>
                    </a:cubicBezTo>
                    <a:cubicBezTo>
                      <a:pt x="14078" y="30552"/>
                      <a:pt x="14221" y="30051"/>
                      <a:pt x="14346" y="29532"/>
                    </a:cubicBezTo>
                    <a:cubicBezTo>
                      <a:pt x="14811" y="29299"/>
                      <a:pt x="15187" y="28924"/>
                      <a:pt x="15420" y="28458"/>
                    </a:cubicBezTo>
                    <a:cubicBezTo>
                      <a:pt x="15452" y="28410"/>
                      <a:pt x="15412" y="28348"/>
                      <a:pt x="15353" y="28348"/>
                    </a:cubicBezTo>
                    <a:cubicBezTo>
                      <a:pt x="15345" y="28348"/>
                      <a:pt x="15338" y="28349"/>
                      <a:pt x="15330" y="28351"/>
                    </a:cubicBezTo>
                    <a:cubicBezTo>
                      <a:pt x="15026" y="28422"/>
                      <a:pt x="14758" y="28601"/>
                      <a:pt x="14561" y="28852"/>
                    </a:cubicBezTo>
                    <a:cubicBezTo>
                      <a:pt x="14650" y="28494"/>
                      <a:pt x="14740" y="28136"/>
                      <a:pt x="14847" y="27760"/>
                    </a:cubicBezTo>
                    <a:cubicBezTo>
                      <a:pt x="15098" y="27599"/>
                      <a:pt x="15348" y="27402"/>
                      <a:pt x="15581" y="27206"/>
                    </a:cubicBezTo>
                    <a:lnTo>
                      <a:pt x="15581" y="27206"/>
                    </a:lnTo>
                    <a:cubicBezTo>
                      <a:pt x="15545" y="27241"/>
                      <a:pt x="15527" y="27277"/>
                      <a:pt x="15509" y="27313"/>
                    </a:cubicBezTo>
                    <a:cubicBezTo>
                      <a:pt x="15496" y="27339"/>
                      <a:pt x="15512" y="27356"/>
                      <a:pt x="15528" y="27356"/>
                    </a:cubicBezTo>
                    <a:cubicBezTo>
                      <a:pt x="15534" y="27356"/>
                      <a:pt x="15540" y="27354"/>
                      <a:pt x="15545" y="27349"/>
                    </a:cubicBezTo>
                    <a:cubicBezTo>
                      <a:pt x="15617" y="27295"/>
                      <a:pt x="15688" y="27241"/>
                      <a:pt x="15742" y="27170"/>
                    </a:cubicBezTo>
                    <a:cubicBezTo>
                      <a:pt x="15763" y="27171"/>
                      <a:pt x="15784" y="27171"/>
                      <a:pt x="15805" y="27171"/>
                    </a:cubicBezTo>
                    <a:cubicBezTo>
                      <a:pt x="16491" y="27171"/>
                      <a:pt x="17312" y="26622"/>
                      <a:pt x="17746" y="26275"/>
                    </a:cubicBezTo>
                    <a:cubicBezTo>
                      <a:pt x="17800" y="26239"/>
                      <a:pt x="17764" y="26150"/>
                      <a:pt x="17710" y="26150"/>
                    </a:cubicBezTo>
                    <a:cubicBezTo>
                      <a:pt x="17263" y="26186"/>
                      <a:pt x="16816" y="26275"/>
                      <a:pt x="16386" y="26436"/>
                    </a:cubicBezTo>
                    <a:cubicBezTo>
                      <a:pt x="16923" y="26007"/>
                      <a:pt x="17370" y="25488"/>
                      <a:pt x="17710" y="24915"/>
                    </a:cubicBezTo>
                    <a:cubicBezTo>
                      <a:pt x="17746" y="24861"/>
                      <a:pt x="17710" y="24808"/>
                      <a:pt x="17657" y="24808"/>
                    </a:cubicBezTo>
                    <a:cubicBezTo>
                      <a:pt x="17084" y="24808"/>
                      <a:pt x="16547" y="25058"/>
                      <a:pt x="16189" y="25488"/>
                    </a:cubicBezTo>
                    <a:cubicBezTo>
                      <a:pt x="16386" y="24933"/>
                      <a:pt x="16350" y="24307"/>
                      <a:pt x="16064" y="23770"/>
                    </a:cubicBezTo>
                    <a:cubicBezTo>
                      <a:pt x="16055" y="23752"/>
                      <a:pt x="16037" y="23743"/>
                      <a:pt x="16017" y="23743"/>
                    </a:cubicBezTo>
                    <a:cubicBezTo>
                      <a:pt x="15997" y="23743"/>
                      <a:pt x="15974" y="23752"/>
                      <a:pt x="15957" y="23770"/>
                    </a:cubicBezTo>
                    <a:cubicBezTo>
                      <a:pt x="15581" y="24110"/>
                      <a:pt x="15294" y="24557"/>
                      <a:pt x="15151" y="25058"/>
                    </a:cubicBezTo>
                    <a:cubicBezTo>
                      <a:pt x="15080" y="24790"/>
                      <a:pt x="14972" y="24539"/>
                      <a:pt x="14811" y="24324"/>
                    </a:cubicBezTo>
                    <a:cubicBezTo>
                      <a:pt x="14717" y="24203"/>
                      <a:pt x="14316" y="23826"/>
                      <a:pt x="14041" y="23826"/>
                    </a:cubicBezTo>
                    <a:cubicBezTo>
                      <a:pt x="13951" y="23826"/>
                      <a:pt x="13875" y="23866"/>
                      <a:pt x="13827" y="23967"/>
                    </a:cubicBezTo>
                    <a:cubicBezTo>
                      <a:pt x="13594" y="24486"/>
                      <a:pt x="13791" y="25094"/>
                      <a:pt x="13970" y="25613"/>
                    </a:cubicBezTo>
                    <a:cubicBezTo>
                      <a:pt x="13757" y="25428"/>
                      <a:pt x="13477" y="25323"/>
                      <a:pt x="13191" y="25323"/>
                    </a:cubicBezTo>
                    <a:cubicBezTo>
                      <a:pt x="13117" y="25323"/>
                      <a:pt x="13042" y="25330"/>
                      <a:pt x="12968" y="25344"/>
                    </a:cubicBezTo>
                    <a:cubicBezTo>
                      <a:pt x="12932" y="25362"/>
                      <a:pt x="12914" y="25380"/>
                      <a:pt x="12914" y="25416"/>
                    </a:cubicBezTo>
                    <a:cubicBezTo>
                      <a:pt x="12914" y="26257"/>
                      <a:pt x="13720" y="27134"/>
                      <a:pt x="14561" y="27170"/>
                    </a:cubicBezTo>
                    <a:cubicBezTo>
                      <a:pt x="14614" y="27313"/>
                      <a:pt x="14668" y="27474"/>
                      <a:pt x="14722" y="27635"/>
                    </a:cubicBezTo>
                    <a:cubicBezTo>
                      <a:pt x="14740" y="27635"/>
                      <a:pt x="14740" y="27653"/>
                      <a:pt x="14758" y="27653"/>
                    </a:cubicBezTo>
                    <a:cubicBezTo>
                      <a:pt x="14740" y="27653"/>
                      <a:pt x="14740" y="27671"/>
                      <a:pt x="14758" y="27671"/>
                    </a:cubicBezTo>
                    <a:cubicBezTo>
                      <a:pt x="14740" y="27689"/>
                      <a:pt x="14740" y="27707"/>
                      <a:pt x="14758" y="27725"/>
                    </a:cubicBezTo>
                    <a:cubicBezTo>
                      <a:pt x="14597" y="28208"/>
                      <a:pt x="14436" y="28709"/>
                      <a:pt x="14292" y="29192"/>
                    </a:cubicBezTo>
                    <a:cubicBezTo>
                      <a:pt x="14274" y="29210"/>
                      <a:pt x="14274" y="29228"/>
                      <a:pt x="14292" y="29228"/>
                    </a:cubicBezTo>
                    <a:lnTo>
                      <a:pt x="14221" y="29425"/>
                    </a:lnTo>
                    <a:cubicBezTo>
                      <a:pt x="14167" y="29460"/>
                      <a:pt x="14095" y="29514"/>
                      <a:pt x="14024" y="29568"/>
                    </a:cubicBezTo>
                    <a:cubicBezTo>
                      <a:pt x="13970" y="29621"/>
                      <a:pt x="14024" y="29657"/>
                      <a:pt x="14078" y="29657"/>
                    </a:cubicBezTo>
                    <a:cubicBezTo>
                      <a:pt x="14131" y="29639"/>
                      <a:pt x="14149" y="29621"/>
                      <a:pt x="14167" y="29621"/>
                    </a:cubicBezTo>
                    <a:cubicBezTo>
                      <a:pt x="14078" y="29908"/>
                      <a:pt x="13988" y="30194"/>
                      <a:pt x="13917" y="30498"/>
                    </a:cubicBezTo>
                    <a:cubicBezTo>
                      <a:pt x="13845" y="30194"/>
                      <a:pt x="13720" y="29926"/>
                      <a:pt x="13523" y="29675"/>
                    </a:cubicBezTo>
                    <a:cubicBezTo>
                      <a:pt x="13510" y="29669"/>
                      <a:pt x="13494" y="29664"/>
                      <a:pt x="13479" y="29664"/>
                    </a:cubicBezTo>
                    <a:cubicBezTo>
                      <a:pt x="13453" y="29664"/>
                      <a:pt x="13427" y="29677"/>
                      <a:pt x="13415" y="29711"/>
                    </a:cubicBezTo>
                    <a:cubicBezTo>
                      <a:pt x="13308" y="30158"/>
                      <a:pt x="13505" y="30731"/>
                      <a:pt x="13720" y="31160"/>
                    </a:cubicBezTo>
                    <a:cubicBezTo>
                      <a:pt x="13577" y="31715"/>
                      <a:pt x="13415" y="32252"/>
                      <a:pt x="13272" y="32807"/>
                    </a:cubicBezTo>
                    <a:cubicBezTo>
                      <a:pt x="13272" y="32413"/>
                      <a:pt x="13147" y="32019"/>
                      <a:pt x="12932" y="31679"/>
                    </a:cubicBezTo>
                    <a:cubicBezTo>
                      <a:pt x="12913" y="31660"/>
                      <a:pt x="12888" y="31645"/>
                      <a:pt x="12863" y="31645"/>
                    </a:cubicBezTo>
                    <a:cubicBezTo>
                      <a:pt x="12843" y="31645"/>
                      <a:pt x="12823" y="31655"/>
                      <a:pt x="12807" y="31679"/>
                    </a:cubicBezTo>
                    <a:cubicBezTo>
                      <a:pt x="12592" y="32163"/>
                      <a:pt x="12807" y="32878"/>
                      <a:pt x="13147" y="33272"/>
                    </a:cubicBezTo>
                    <a:lnTo>
                      <a:pt x="13147" y="33308"/>
                    </a:lnTo>
                    <a:cubicBezTo>
                      <a:pt x="12807" y="34722"/>
                      <a:pt x="12521" y="36153"/>
                      <a:pt x="12324" y="37585"/>
                    </a:cubicBezTo>
                    <a:cubicBezTo>
                      <a:pt x="12199" y="37853"/>
                      <a:pt x="12073" y="38122"/>
                      <a:pt x="11930" y="38372"/>
                    </a:cubicBezTo>
                    <a:cubicBezTo>
                      <a:pt x="11918" y="38410"/>
                      <a:pt x="11950" y="38448"/>
                      <a:pt x="11982" y="38448"/>
                    </a:cubicBezTo>
                    <a:cubicBezTo>
                      <a:pt x="11996" y="38448"/>
                      <a:pt x="12009" y="38442"/>
                      <a:pt x="12020" y="38426"/>
                    </a:cubicBezTo>
                    <a:cubicBezTo>
                      <a:pt x="12055" y="38372"/>
                      <a:pt x="12073" y="38318"/>
                      <a:pt x="12109" y="38265"/>
                    </a:cubicBezTo>
                    <a:cubicBezTo>
                      <a:pt x="12118" y="38274"/>
                      <a:pt x="12132" y="38278"/>
                      <a:pt x="12145" y="38278"/>
                    </a:cubicBezTo>
                    <a:cubicBezTo>
                      <a:pt x="12158" y="38278"/>
                      <a:pt x="12172" y="38274"/>
                      <a:pt x="12181" y="38265"/>
                    </a:cubicBezTo>
                    <a:lnTo>
                      <a:pt x="12217" y="38229"/>
                    </a:lnTo>
                    <a:lnTo>
                      <a:pt x="12217" y="38229"/>
                    </a:lnTo>
                    <a:cubicBezTo>
                      <a:pt x="12163" y="38730"/>
                      <a:pt x="12109" y="39249"/>
                      <a:pt x="12055" y="39750"/>
                    </a:cubicBezTo>
                    <a:cubicBezTo>
                      <a:pt x="11876" y="37943"/>
                      <a:pt x="11590" y="36117"/>
                      <a:pt x="11304" y="34346"/>
                    </a:cubicBezTo>
                    <a:cubicBezTo>
                      <a:pt x="11304" y="34328"/>
                      <a:pt x="11322" y="34328"/>
                      <a:pt x="11322" y="34310"/>
                    </a:cubicBezTo>
                    <a:cubicBezTo>
                      <a:pt x="11698" y="33773"/>
                      <a:pt x="11948" y="32968"/>
                      <a:pt x="11715" y="32377"/>
                    </a:cubicBezTo>
                    <a:cubicBezTo>
                      <a:pt x="11704" y="32342"/>
                      <a:pt x="11669" y="32315"/>
                      <a:pt x="11632" y="32315"/>
                    </a:cubicBezTo>
                    <a:cubicBezTo>
                      <a:pt x="11612" y="32315"/>
                      <a:pt x="11591" y="32323"/>
                      <a:pt x="11572" y="32341"/>
                    </a:cubicBezTo>
                    <a:cubicBezTo>
                      <a:pt x="11358" y="32610"/>
                      <a:pt x="11214" y="32932"/>
                      <a:pt x="11125" y="33272"/>
                    </a:cubicBezTo>
                    <a:cubicBezTo>
                      <a:pt x="10928" y="31984"/>
                      <a:pt x="10713" y="30713"/>
                      <a:pt x="10552" y="29460"/>
                    </a:cubicBezTo>
                    <a:lnTo>
                      <a:pt x="10266" y="27402"/>
                    </a:lnTo>
                    <a:cubicBezTo>
                      <a:pt x="10606" y="26991"/>
                      <a:pt x="10767" y="26454"/>
                      <a:pt x="10749" y="25935"/>
                    </a:cubicBezTo>
                    <a:cubicBezTo>
                      <a:pt x="10749" y="25884"/>
                      <a:pt x="10703" y="25842"/>
                      <a:pt x="10657" y="25842"/>
                    </a:cubicBezTo>
                    <a:cubicBezTo>
                      <a:pt x="10639" y="25842"/>
                      <a:pt x="10621" y="25848"/>
                      <a:pt x="10606" y="25863"/>
                    </a:cubicBezTo>
                    <a:cubicBezTo>
                      <a:pt x="10409" y="26096"/>
                      <a:pt x="10266" y="26365"/>
                      <a:pt x="10159" y="26651"/>
                    </a:cubicBezTo>
                    <a:cubicBezTo>
                      <a:pt x="10051" y="25774"/>
                      <a:pt x="9944" y="24915"/>
                      <a:pt x="9836" y="24038"/>
                    </a:cubicBezTo>
                    <a:cubicBezTo>
                      <a:pt x="10141" y="23448"/>
                      <a:pt x="10499" y="22875"/>
                      <a:pt x="10910" y="22320"/>
                    </a:cubicBezTo>
                    <a:cubicBezTo>
                      <a:pt x="10919" y="22329"/>
                      <a:pt x="10928" y="22334"/>
                      <a:pt x="10937" y="22334"/>
                    </a:cubicBezTo>
                    <a:cubicBezTo>
                      <a:pt x="10946" y="22334"/>
                      <a:pt x="10955" y="22329"/>
                      <a:pt x="10964" y="22320"/>
                    </a:cubicBezTo>
                    <a:cubicBezTo>
                      <a:pt x="11135" y="22221"/>
                      <a:pt x="11340" y="22166"/>
                      <a:pt x="11551" y="22166"/>
                    </a:cubicBezTo>
                    <a:cubicBezTo>
                      <a:pt x="11606" y="22166"/>
                      <a:pt x="11661" y="22170"/>
                      <a:pt x="11715" y="22177"/>
                    </a:cubicBezTo>
                    <a:cubicBezTo>
                      <a:pt x="11626" y="22284"/>
                      <a:pt x="11536" y="22374"/>
                      <a:pt x="11411" y="22445"/>
                    </a:cubicBezTo>
                    <a:cubicBezTo>
                      <a:pt x="11232" y="22535"/>
                      <a:pt x="11035" y="22571"/>
                      <a:pt x="10839" y="22571"/>
                    </a:cubicBezTo>
                    <a:cubicBezTo>
                      <a:pt x="10785" y="22571"/>
                      <a:pt x="10749" y="22642"/>
                      <a:pt x="10803" y="22678"/>
                    </a:cubicBezTo>
                    <a:cubicBezTo>
                      <a:pt x="10883" y="22715"/>
                      <a:pt x="10964" y="22731"/>
                      <a:pt x="11045" y="22731"/>
                    </a:cubicBezTo>
                    <a:cubicBezTo>
                      <a:pt x="11397" y="22731"/>
                      <a:pt x="11741" y="22421"/>
                      <a:pt x="11930" y="22159"/>
                    </a:cubicBezTo>
                    <a:cubicBezTo>
                      <a:pt x="11948" y="22123"/>
                      <a:pt x="11930" y="22070"/>
                      <a:pt x="11876" y="22052"/>
                    </a:cubicBezTo>
                    <a:cubicBezTo>
                      <a:pt x="11784" y="22027"/>
                      <a:pt x="11688" y="22015"/>
                      <a:pt x="11591" y="22015"/>
                    </a:cubicBezTo>
                    <a:cubicBezTo>
                      <a:pt x="11406" y="22015"/>
                      <a:pt x="11218" y="22059"/>
                      <a:pt x="11053" y="22141"/>
                    </a:cubicBezTo>
                    <a:cubicBezTo>
                      <a:pt x="11358" y="21748"/>
                      <a:pt x="11680" y="21354"/>
                      <a:pt x="12038" y="20996"/>
                    </a:cubicBezTo>
                    <a:cubicBezTo>
                      <a:pt x="12234" y="20781"/>
                      <a:pt x="12449" y="20584"/>
                      <a:pt x="12664" y="20370"/>
                    </a:cubicBezTo>
                    <a:cubicBezTo>
                      <a:pt x="13129" y="20137"/>
                      <a:pt x="13612" y="19940"/>
                      <a:pt x="14113" y="19761"/>
                    </a:cubicBezTo>
                    <a:cubicBezTo>
                      <a:pt x="15205" y="19314"/>
                      <a:pt x="16368" y="19028"/>
                      <a:pt x="17549" y="18902"/>
                    </a:cubicBezTo>
                    <a:cubicBezTo>
                      <a:pt x="17603" y="18902"/>
                      <a:pt x="17603" y="18813"/>
                      <a:pt x="17549" y="18813"/>
                    </a:cubicBezTo>
                    <a:cubicBezTo>
                      <a:pt x="17503" y="18812"/>
                      <a:pt x="17458" y="18811"/>
                      <a:pt x="17412" y="18811"/>
                    </a:cubicBezTo>
                    <a:cubicBezTo>
                      <a:pt x="16159" y="18811"/>
                      <a:pt x="15002" y="19277"/>
                      <a:pt x="13845" y="19743"/>
                    </a:cubicBezTo>
                    <a:cubicBezTo>
                      <a:pt x="13643" y="19819"/>
                      <a:pt x="13422" y="19895"/>
                      <a:pt x="13209" y="19984"/>
                    </a:cubicBezTo>
                    <a:lnTo>
                      <a:pt x="13209" y="19984"/>
                    </a:lnTo>
                    <a:cubicBezTo>
                      <a:pt x="13776" y="19692"/>
                      <a:pt x="14300" y="19324"/>
                      <a:pt x="14865" y="19010"/>
                    </a:cubicBezTo>
                    <a:cubicBezTo>
                      <a:pt x="15634" y="18580"/>
                      <a:pt x="16529" y="18526"/>
                      <a:pt x="17370" y="18526"/>
                    </a:cubicBezTo>
                    <a:cubicBezTo>
                      <a:pt x="17472" y="18526"/>
                      <a:pt x="17661" y="18522"/>
                      <a:pt x="17879" y="18522"/>
                    </a:cubicBezTo>
                    <a:cubicBezTo>
                      <a:pt x="18624" y="18522"/>
                      <a:pt x="19719" y="18575"/>
                      <a:pt x="18945" y="19045"/>
                    </a:cubicBezTo>
                    <a:cubicBezTo>
                      <a:pt x="17657" y="19833"/>
                      <a:pt x="16529" y="20065"/>
                      <a:pt x="15044" y="20101"/>
                    </a:cubicBezTo>
                    <a:cubicBezTo>
                      <a:pt x="14078" y="20119"/>
                      <a:pt x="13201" y="20244"/>
                      <a:pt x="12342" y="20745"/>
                    </a:cubicBezTo>
                    <a:cubicBezTo>
                      <a:pt x="12310" y="20761"/>
                      <a:pt x="12335" y="20820"/>
                      <a:pt x="12366" y="20820"/>
                    </a:cubicBezTo>
                    <a:cubicBezTo>
                      <a:pt x="12370" y="20820"/>
                      <a:pt x="12374" y="20819"/>
                      <a:pt x="12378" y="20817"/>
                    </a:cubicBezTo>
                    <a:cubicBezTo>
                      <a:pt x="13809" y="20262"/>
                      <a:pt x="15187" y="20298"/>
                      <a:pt x="16690" y="20173"/>
                    </a:cubicBezTo>
                    <a:cubicBezTo>
                      <a:pt x="17800" y="20083"/>
                      <a:pt x="18784" y="19296"/>
                      <a:pt x="19732" y="18777"/>
                    </a:cubicBezTo>
                    <a:cubicBezTo>
                      <a:pt x="19786" y="18741"/>
                      <a:pt x="19786" y="18652"/>
                      <a:pt x="19715" y="18616"/>
                    </a:cubicBezTo>
                    <a:cubicBezTo>
                      <a:pt x="18884" y="18485"/>
                      <a:pt x="18070" y="18371"/>
                      <a:pt x="17250" y="18371"/>
                    </a:cubicBezTo>
                    <a:cubicBezTo>
                      <a:pt x="16833" y="18371"/>
                      <a:pt x="16415" y="18400"/>
                      <a:pt x="15992" y="18473"/>
                    </a:cubicBezTo>
                    <a:cubicBezTo>
                      <a:pt x="15008" y="18634"/>
                      <a:pt x="14203" y="19260"/>
                      <a:pt x="13344" y="19779"/>
                    </a:cubicBezTo>
                    <a:cubicBezTo>
                      <a:pt x="13881" y="19296"/>
                      <a:pt x="14418" y="18813"/>
                      <a:pt x="14954" y="18312"/>
                    </a:cubicBezTo>
                    <a:cubicBezTo>
                      <a:pt x="15473" y="17829"/>
                      <a:pt x="15974" y="17363"/>
                      <a:pt x="16529" y="16934"/>
                    </a:cubicBezTo>
                    <a:cubicBezTo>
                      <a:pt x="16744" y="17041"/>
                      <a:pt x="16995" y="17077"/>
                      <a:pt x="17245" y="17077"/>
                    </a:cubicBezTo>
                    <a:cubicBezTo>
                      <a:pt x="17370" y="17059"/>
                      <a:pt x="17603" y="16934"/>
                      <a:pt x="17585" y="16755"/>
                    </a:cubicBezTo>
                    <a:cubicBezTo>
                      <a:pt x="17549" y="16594"/>
                      <a:pt x="17352" y="16558"/>
                      <a:pt x="17245" y="16522"/>
                    </a:cubicBezTo>
                    <a:lnTo>
                      <a:pt x="17138" y="16486"/>
                    </a:lnTo>
                    <a:cubicBezTo>
                      <a:pt x="17460" y="16272"/>
                      <a:pt x="17782" y="16039"/>
                      <a:pt x="18122" y="15860"/>
                    </a:cubicBezTo>
                    <a:cubicBezTo>
                      <a:pt x="18140" y="15878"/>
                      <a:pt x="18176" y="15896"/>
                      <a:pt x="18211" y="15896"/>
                    </a:cubicBezTo>
                    <a:lnTo>
                      <a:pt x="18283" y="15896"/>
                    </a:lnTo>
                    <a:cubicBezTo>
                      <a:pt x="18372" y="15950"/>
                      <a:pt x="18462" y="16003"/>
                      <a:pt x="18569" y="16039"/>
                    </a:cubicBezTo>
                    <a:cubicBezTo>
                      <a:pt x="18587" y="16039"/>
                      <a:pt x="18623" y="16039"/>
                      <a:pt x="18641" y="16021"/>
                    </a:cubicBezTo>
                    <a:lnTo>
                      <a:pt x="18712" y="16021"/>
                    </a:lnTo>
                    <a:cubicBezTo>
                      <a:pt x="19249" y="16952"/>
                      <a:pt x="20055" y="17829"/>
                      <a:pt x="21200" y="17846"/>
                    </a:cubicBezTo>
                    <a:cubicBezTo>
                      <a:pt x="21271" y="17846"/>
                      <a:pt x="21307" y="17775"/>
                      <a:pt x="21271" y="17721"/>
                    </a:cubicBezTo>
                    <a:cubicBezTo>
                      <a:pt x="21110" y="17292"/>
                      <a:pt x="20860" y="16916"/>
                      <a:pt x="20520" y="16612"/>
                    </a:cubicBezTo>
                    <a:lnTo>
                      <a:pt x="20520" y="16612"/>
                    </a:lnTo>
                    <a:cubicBezTo>
                      <a:pt x="20550" y="16613"/>
                      <a:pt x="20580" y="16613"/>
                      <a:pt x="20610" y="16613"/>
                    </a:cubicBezTo>
                    <a:cubicBezTo>
                      <a:pt x="21063" y="16613"/>
                      <a:pt x="21512" y="16488"/>
                      <a:pt x="21898" y="16236"/>
                    </a:cubicBezTo>
                    <a:cubicBezTo>
                      <a:pt x="21916" y="16218"/>
                      <a:pt x="21916" y="16182"/>
                      <a:pt x="21898" y="16164"/>
                    </a:cubicBezTo>
                    <a:cubicBezTo>
                      <a:pt x="21644" y="15639"/>
                      <a:pt x="21005" y="15483"/>
                      <a:pt x="20360" y="15483"/>
                    </a:cubicBezTo>
                    <a:cubicBezTo>
                      <a:pt x="20324" y="15483"/>
                      <a:pt x="20288" y="15483"/>
                      <a:pt x="20251" y="15484"/>
                    </a:cubicBezTo>
                    <a:lnTo>
                      <a:pt x="20502" y="15377"/>
                    </a:lnTo>
                    <a:cubicBezTo>
                      <a:pt x="20860" y="15234"/>
                      <a:pt x="21594" y="14965"/>
                      <a:pt x="21629" y="14482"/>
                    </a:cubicBezTo>
                    <a:cubicBezTo>
                      <a:pt x="21649" y="14167"/>
                      <a:pt x="21365" y="14079"/>
                      <a:pt x="21061" y="14079"/>
                    </a:cubicBezTo>
                    <a:cubicBezTo>
                      <a:pt x="20813" y="14079"/>
                      <a:pt x="20551" y="14138"/>
                      <a:pt x="20430" y="14178"/>
                    </a:cubicBezTo>
                    <a:cubicBezTo>
                      <a:pt x="20287" y="14232"/>
                      <a:pt x="20162" y="14285"/>
                      <a:pt x="20019" y="14357"/>
                    </a:cubicBezTo>
                    <a:cubicBezTo>
                      <a:pt x="20377" y="13963"/>
                      <a:pt x="20609" y="13498"/>
                      <a:pt x="20717" y="12997"/>
                    </a:cubicBezTo>
                    <a:cubicBezTo>
                      <a:pt x="20735" y="12961"/>
                      <a:pt x="20699" y="12907"/>
                      <a:pt x="20645" y="12907"/>
                    </a:cubicBezTo>
                    <a:cubicBezTo>
                      <a:pt x="20001" y="12907"/>
                      <a:pt x="19589" y="13319"/>
                      <a:pt x="19285" y="13838"/>
                    </a:cubicBezTo>
                    <a:cubicBezTo>
                      <a:pt x="19392" y="13194"/>
                      <a:pt x="19160" y="12532"/>
                      <a:pt x="18677" y="11887"/>
                    </a:cubicBezTo>
                    <a:cubicBezTo>
                      <a:pt x="18667" y="11868"/>
                      <a:pt x="18641" y="11853"/>
                      <a:pt x="18614" y="11853"/>
                    </a:cubicBezTo>
                    <a:cubicBezTo>
                      <a:pt x="18591" y="11853"/>
                      <a:pt x="18568" y="11863"/>
                      <a:pt x="18551" y="11887"/>
                    </a:cubicBezTo>
                    <a:cubicBezTo>
                      <a:pt x="18355" y="12371"/>
                      <a:pt x="18229" y="12872"/>
                      <a:pt x="18193" y="13391"/>
                    </a:cubicBezTo>
                    <a:cubicBezTo>
                      <a:pt x="18122" y="13265"/>
                      <a:pt x="18050" y="13140"/>
                      <a:pt x="17979" y="13015"/>
                    </a:cubicBezTo>
                    <a:cubicBezTo>
                      <a:pt x="17961" y="12997"/>
                      <a:pt x="17943" y="12979"/>
                      <a:pt x="17907" y="12979"/>
                    </a:cubicBezTo>
                    <a:cubicBezTo>
                      <a:pt x="17889" y="12961"/>
                      <a:pt x="17871" y="12961"/>
                      <a:pt x="17853" y="12961"/>
                    </a:cubicBezTo>
                    <a:lnTo>
                      <a:pt x="17818" y="12961"/>
                    </a:lnTo>
                    <a:cubicBezTo>
                      <a:pt x="17782" y="12961"/>
                      <a:pt x="17764" y="12979"/>
                      <a:pt x="17746" y="13015"/>
                    </a:cubicBezTo>
                    <a:cubicBezTo>
                      <a:pt x="17478" y="13838"/>
                      <a:pt x="17406" y="15001"/>
                      <a:pt x="18104" y="15627"/>
                    </a:cubicBezTo>
                    <a:cubicBezTo>
                      <a:pt x="18086" y="15645"/>
                      <a:pt x="18086" y="15681"/>
                      <a:pt x="18104" y="15717"/>
                    </a:cubicBezTo>
                    <a:cubicBezTo>
                      <a:pt x="17657" y="15932"/>
                      <a:pt x="17209" y="16182"/>
                      <a:pt x="16798" y="16451"/>
                    </a:cubicBezTo>
                    <a:cubicBezTo>
                      <a:pt x="16762" y="16469"/>
                      <a:pt x="16726" y="16469"/>
                      <a:pt x="16690" y="16504"/>
                    </a:cubicBezTo>
                    <a:cubicBezTo>
                      <a:pt x="16655" y="16504"/>
                      <a:pt x="16655" y="16540"/>
                      <a:pt x="16655" y="16558"/>
                    </a:cubicBezTo>
                    <a:cubicBezTo>
                      <a:pt x="16314" y="16791"/>
                      <a:pt x="15992" y="17041"/>
                      <a:pt x="15652" y="17310"/>
                    </a:cubicBezTo>
                    <a:cubicBezTo>
                      <a:pt x="15867" y="16987"/>
                      <a:pt x="15974" y="16576"/>
                      <a:pt x="15796" y="16254"/>
                    </a:cubicBezTo>
                    <a:cubicBezTo>
                      <a:pt x="15775" y="16233"/>
                      <a:pt x="15754" y="16224"/>
                      <a:pt x="15733" y="16224"/>
                    </a:cubicBezTo>
                    <a:cubicBezTo>
                      <a:pt x="15718" y="16224"/>
                      <a:pt x="15703" y="16228"/>
                      <a:pt x="15688" y="16236"/>
                    </a:cubicBezTo>
                    <a:cubicBezTo>
                      <a:pt x="15384" y="16558"/>
                      <a:pt x="15259" y="17005"/>
                      <a:pt x="15366" y="17435"/>
                    </a:cubicBezTo>
                    <a:cubicBezTo>
                      <a:pt x="15348" y="17471"/>
                      <a:pt x="15312" y="17524"/>
                      <a:pt x="15294" y="17578"/>
                    </a:cubicBezTo>
                    <a:cubicBezTo>
                      <a:pt x="15294" y="17596"/>
                      <a:pt x="15294" y="17614"/>
                      <a:pt x="15294" y="17614"/>
                    </a:cubicBezTo>
                    <a:cubicBezTo>
                      <a:pt x="14346" y="18437"/>
                      <a:pt x="13451" y="19332"/>
                      <a:pt x="12592" y="20155"/>
                    </a:cubicBezTo>
                    <a:lnTo>
                      <a:pt x="12539" y="20191"/>
                    </a:lnTo>
                    <a:cubicBezTo>
                      <a:pt x="12521" y="20191"/>
                      <a:pt x="12521" y="20209"/>
                      <a:pt x="12521" y="20226"/>
                    </a:cubicBezTo>
                    <a:lnTo>
                      <a:pt x="12199" y="20531"/>
                    </a:lnTo>
                    <a:cubicBezTo>
                      <a:pt x="12073" y="20638"/>
                      <a:pt x="11948" y="20745"/>
                      <a:pt x="11841" y="20889"/>
                    </a:cubicBezTo>
                    <a:cubicBezTo>
                      <a:pt x="11769" y="20960"/>
                      <a:pt x="11680" y="21050"/>
                      <a:pt x="11590" y="21139"/>
                    </a:cubicBezTo>
                    <a:cubicBezTo>
                      <a:pt x="12002" y="20334"/>
                      <a:pt x="12324" y="19475"/>
                      <a:pt x="12539" y="18598"/>
                    </a:cubicBezTo>
                    <a:cubicBezTo>
                      <a:pt x="12664" y="18133"/>
                      <a:pt x="12807" y="17632"/>
                      <a:pt x="12932" y="17131"/>
                    </a:cubicBezTo>
                    <a:cubicBezTo>
                      <a:pt x="13129" y="17041"/>
                      <a:pt x="13308" y="16916"/>
                      <a:pt x="13433" y="16737"/>
                    </a:cubicBezTo>
                    <a:cubicBezTo>
                      <a:pt x="13577" y="16576"/>
                      <a:pt x="13666" y="16379"/>
                      <a:pt x="13666" y="16164"/>
                    </a:cubicBezTo>
                    <a:cubicBezTo>
                      <a:pt x="13653" y="16112"/>
                      <a:pt x="13621" y="16079"/>
                      <a:pt x="13583" y="16079"/>
                    </a:cubicBezTo>
                    <a:cubicBezTo>
                      <a:pt x="13570" y="16079"/>
                      <a:pt x="13555" y="16083"/>
                      <a:pt x="13541" y="16093"/>
                    </a:cubicBezTo>
                    <a:cubicBezTo>
                      <a:pt x="13362" y="16218"/>
                      <a:pt x="13201" y="16379"/>
                      <a:pt x="13075" y="16558"/>
                    </a:cubicBezTo>
                    <a:cubicBezTo>
                      <a:pt x="13254" y="15878"/>
                      <a:pt x="13362" y="15198"/>
                      <a:pt x="13415" y="14500"/>
                    </a:cubicBezTo>
                    <a:cubicBezTo>
                      <a:pt x="13429" y="14507"/>
                      <a:pt x="13444" y="14511"/>
                      <a:pt x="13460" y="14511"/>
                    </a:cubicBezTo>
                    <a:cubicBezTo>
                      <a:pt x="13488" y="14511"/>
                      <a:pt x="13518" y="14498"/>
                      <a:pt x="13541" y="14464"/>
                    </a:cubicBezTo>
                    <a:lnTo>
                      <a:pt x="13648" y="14303"/>
                    </a:lnTo>
                    <a:cubicBezTo>
                      <a:pt x="13684" y="14250"/>
                      <a:pt x="13720" y="14178"/>
                      <a:pt x="13755" y="14124"/>
                    </a:cubicBezTo>
                    <a:cubicBezTo>
                      <a:pt x="14722" y="13856"/>
                      <a:pt x="15688" y="12782"/>
                      <a:pt x="15330" y="11780"/>
                    </a:cubicBezTo>
                    <a:cubicBezTo>
                      <a:pt x="15323" y="11759"/>
                      <a:pt x="15302" y="11749"/>
                      <a:pt x="15282" y="11749"/>
                    </a:cubicBezTo>
                    <a:cubicBezTo>
                      <a:pt x="15250" y="11749"/>
                      <a:pt x="15219" y="11772"/>
                      <a:pt x="15241" y="11816"/>
                    </a:cubicBezTo>
                    <a:cubicBezTo>
                      <a:pt x="15545" y="12728"/>
                      <a:pt x="14686" y="13480"/>
                      <a:pt x="13899" y="13892"/>
                    </a:cubicBezTo>
                    <a:cubicBezTo>
                      <a:pt x="13934" y="13784"/>
                      <a:pt x="13988" y="13677"/>
                      <a:pt x="14042" y="13587"/>
                    </a:cubicBezTo>
                    <a:cubicBezTo>
                      <a:pt x="14060" y="13552"/>
                      <a:pt x="14078" y="13516"/>
                      <a:pt x="14095" y="13480"/>
                    </a:cubicBezTo>
                    <a:cubicBezTo>
                      <a:pt x="14095" y="13462"/>
                      <a:pt x="14095" y="13444"/>
                      <a:pt x="14095" y="13426"/>
                    </a:cubicBezTo>
                    <a:cubicBezTo>
                      <a:pt x="14811" y="12925"/>
                      <a:pt x="15205" y="12084"/>
                      <a:pt x="15133" y="11207"/>
                    </a:cubicBezTo>
                    <a:cubicBezTo>
                      <a:pt x="15133" y="11178"/>
                      <a:pt x="15110" y="11149"/>
                      <a:pt x="15081" y="11149"/>
                    </a:cubicBezTo>
                    <a:cubicBezTo>
                      <a:pt x="15075" y="11149"/>
                      <a:pt x="15068" y="11150"/>
                      <a:pt x="15062" y="11154"/>
                    </a:cubicBezTo>
                    <a:cubicBezTo>
                      <a:pt x="14793" y="11225"/>
                      <a:pt x="14561" y="11404"/>
                      <a:pt x="14418" y="11637"/>
                    </a:cubicBezTo>
                    <a:cubicBezTo>
                      <a:pt x="14436" y="11333"/>
                      <a:pt x="14436" y="11046"/>
                      <a:pt x="14418" y="10742"/>
                    </a:cubicBezTo>
                    <a:cubicBezTo>
                      <a:pt x="14418" y="10713"/>
                      <a:pt x="14394" y="10684"/>
                      <a:pt x="14356" y="10684"/>
                    </a:cubicBezTo>
                    <a:cubicBezTo>
                      <a:pt x="14347" y="10684"/>
                      <a:pt x="14338" y="10685"/>
                      <a:pt x="14328" y="10688"/>
                    </a:cubicBezTo>
                    <a:cubicBezTo>
                      <a:pt x="13917" y="10849"/>
                      <a:pt x="13594" y="11207"/>
                      <a:pt x="13487" y="11637"/>
                    </a:cubicBezTo>
                    <a:cubicBezTo>
                      <a:pt x="13403" y="11469"/>
                      <a:pt x="13066" y="10993"/>
                      <a:pt x="12838" y="10993"/>
                    </a:cubicBezTo>
                    <a:cubicBezTo>
                      <a:pt x="12775" y="10993"/>
                      <a:pt x="12720" y="11029"/>
                      <a:pt x="12682" y="11118"/>
                    </a:cubicBezTo>
                    <a:cubicBezTo>
                      <a:pt x="12664" y="11046"/>
                      <a:pt x="12646" y="10975"/>
                      <a:pt x="12646" y="10903"/>
                    </a:cubicBezTo>
                    <a:cubicBezTo>
                      <a:pt x="12646" y="10855"/>
                      <a:pt x="12606" y="10832"/>
                      <a:pt x="12569" y="10832"/>
                    </a:cubicBezTo>
                    <a:cubicBezTo>
                      <a:pt x="12551" y="10832"/>
                      <a:pt x="12533" y="10838"/>
                      <a:pt x="12521" y="10849"/>
                    </a:cubicBezTo>
                    <a:cubicBezTo>
                      <a:pt x="11912" y="11368"/>
                      <a:pt x="11948" y="13068"/>
                      <a:pt x="12682" y="13570"/>
                    </a:cubicBezTo>
                    <a:cubicBezTo>
                      <a:pt x="12360" y="13480"/>
                      <a:pt x="12073" y="13319"/>
                      <a:pt x="11841" y="13086"/>
                    </a:cubicBezTo>
                    <a:cubicBezTo>
                      <a:pt x="11680" y="12925"/>
                      <a:pt x="11572" y="12711"/>
                      <a:pt x="11536" y="12478"/>
                    </a:cubicBezTo>
                    <a:cubicBezTo>
                      <a:pt x="11519" y="12209"/>
                      <a:pt x="11680" y="11995"/>
                      <a:pt x="11805" y="11762"/>
                    </a:cubicBezTo>
                    <a:cubicBezTo>
                      <a:pt x="11805" y="11733"/>
                      <a:pt x="11793" y="11704"/>
                      <a:pt x="11769" y="11704"/>
                    </a:cubicBezTo>
                    <a:cubicBezTo>
                      <a:pt x="11764" y="11704"/>
                      <a:pt x="11758" y="11705"/>
                      <a:pt x="11751" y="11708"/>
                    </a:cubicBezTo>
                    <a:cubicBezTo>
                      <a:pt x="11340" y="11995"/>
                      <a:pt x="11322" y="12532"/>
                      <a:pt x="11554" y="12943"/>
                    </a:cubicBezTo>
                    <a:cubicBezTo>
                      <a:pt x="11823" y="13391"/>
                      <a:pt x="12306" y="13659"/>
                      <a:pt x="12825" y="13677"/>
                    </a:cubicBezTo>
                    <a:cubicBezTo>
                      <a:pt x="12843" y="13677"/>
                      <a:pt x="12843" y="13677"/>
                      <a:pt x="12861" y="13659"/>
                    </a:cubicBezTo>
                    <a:cubicBezTo>
                      <a:pt x="12897" y="13677"/>
                      <a:pt x="12932" y="13695"/>
                      <a:pt x="12986" y="13695"/>
                    </a:cubicBezTo>
                    <a:cubicBezTo>
                      <a:pt x="13022" y="13874"/>
                      <a:pt x="13058" y="14053"/>
                      <a:pt x="13075" y="14232"/>
                    </a:cubicBezTo>
                    <a:cubicBezTo>
                      <a:pt x="13086" y="14284"/>
                      <a:pt x="13133" y="14312"/>
                      <a:pt x="13174" y="14312"/>
                    </a:cubicBezTo>
                    <a:cubicBezTo>
                      <a:pt x="13203" y="14312"/>
                      <a:pt x="13229" y="14297"/>
                      <a:pt x="13237" y="14267"/>
                    </a:cubicBezTo>
                    <a:cubicBezTo>
                      <a:pt x="13254" y="14267"/>
                      <a:pt x="13272" y="14250"/>
                      <a:pt x="13290" y="14232"/>
                    </a:cubicBezTo>
                    <a:lnTo>
                      <a:pt x="13290" y="14232"/>
                    </a:lnTo>
                    <a:cubicBezTo>
                      <a:pt x="13165" y="15592"/>
                      <a:pt x="12914" y="16934"/>
                      <a:pt x="12539" y="18240"/>
                    </a:cubicBezTo>
                    <a:cubicBezTo>
                      <a:pt x="12610" y="17739"/>
                      <a:pt x="12592" y="17238"/>
                      <a:pt x="12521" y="16737"/>
                    </a:cubicBezTo>
                    <a:cubicBezTo>
                      <a:pt x="12342" y="15592"/>
                      <a:pt x="11340" y="15108"/>
                      <a:pt x="10839" y="14142"/>
                    </a:cubicBezTo>
                    <a:cubicBezTo>
                      <a:pt x="10832" y="14123"/>
                      <a:pt x="10817" y="14116"/>
                      <a:pt x="10801" y="14116"/>
                    </a:cubicBezTo>
                    <a:cubicBezTo>
                      <a:pt x="10771" y="14116"/>
                      <a:pt x="10737" y="14143"/>
                      <a:pt x="10749" y="14178"/>
                    </a:cubicBezTo>
                    <a:cubicBezTo>
                      <a:pt x="11018" y="15270"/>
                      <a:pt x="10892" y="16397"/>
                      <a:pt x="11035" y="17506"/>
                    </a:cubicBezTo>
                    <a:cubicBezTo>
                      <a:pt x="11179" y="18688"/>
                      <a:pt x="11751" y="19636"/>
                      <a:pt x="11536" y="20871"/>
                    </a:cubicBezTo>
                    <a:cubicBezTo>
                      <a:pt x="11393" y="21157"/>
                      <a:pt x="11250" y="21443"/>
                      <a:pt x="11089" y="21712"/>
                    </a:cubicBezTo>
                    <a:cubicBezTo>
                      <a:pt x="10588" y="22302"/>
                      <a:pt x="10159" y="22947"/>
                      <a:pt x="9783" y="23627"/>
                    </a:cubicBezTo>
                    <a:cubicBezTo>
                      <a:pt x="9675" y="22768"/>
                      <a:pt x="9586" y="21891"/>
                      <a:pt x="9496" y="21032"/>
                    </a:cubicBezTo>
                    <a:cubicBezTo>
                      <a:pt x="9765" y="20656"/>
                      <a:pt x="9872" y="20191"/>
                      <a:pt x="9801" y="19743"/>
                    </a:cubicBezTo>
                    <a:cubicBezTo>
                      <a:pt x="9789" y="19709"/>
                      <a:pt x="9763" y="19689"/>
                      <a:pt x="9736" y="19689"/>
                    </a:cubicBezTo>
                    <a:cubicBezTo>
                      <a:pt x="9721" y="19689"/>
                      <a:pt x="9706" y="19695"/>
                      <a:pt x="9693" y="19708"/>
                    </a:cubicBezTo>
                    <a:cubicBezTo>
                      <a:pt x="9568" y="19797"/>
                      <a:pt x="9479" y="19922"/>
                      <a:pt x="9407" y="20065"/>
                    </a:cubicBezTo>
                    <a:cubicBezTo>
                      <a:pt x="9317" y="19010"/>
                      <a:pt x="9246" y="17954"/>
                      <a:pt x="9210" y="16916"/>
                    </a:cubicBezTo>
                    <a:cubicBezTo>
                      <a:pt x="9192" y="16647"/>
                      <a:pt x="9192" y="16397"/>
                      <a:pt x="9192" y="16129"/>
                    </a:cubicBezTo>
                    <a:cubicBezTo>
                      <a:pt x="9550" y="15753"/>
                      <a:pt x="9747" y="15252"/>
                      <a:pt x="9711" y="14715"/>
                    </a:cubicBezTo>
                    <a:cubicBezTo>
                      <a:pt x="9711" y="14676"/>
                      <a:pt x="9674" y="14647"/>
                      <a:pt x="9640" y="14647"/>
                    </a:cubicBezTo>
                    <a:cubicBezTo>
                      <a:pt x="9627" y="14647"/>
                      <a:pt x="9614" y="14651"/>
                      <a:pt x="9604" y="14661"/>
                    </a:cubicBezTo>
                    <a:cubicBezTo>
                      <a:pt x="9407" y="14858"/>
                      <a:pt x="9264" y="15091"/>
                      <a:pt x="9192" y="15341"/>
                    </a:cubicBezTo>
                    <a:cubicBezTo>
                      <a:pt x="9192" y="15001"/>
                      <a:pt x="9210" y="14661"/>
                      <a:pt x="9210" y="14321"/>
                    </a:cubicBezTo>
                    <a:cubicBezTo>
                      <a:pt x="9210" y="14303"/>
                      <a:pt x="9210" y="14303"/>
                      <a:pt x="9210" y="14303"/>
                    </a:cubicBezTo>
                    <a:cubicBezTo>
                      <a:pt x="9317" y="12299"/>
                      <a:pt x="10320" y="10474"/>
                      <a:pt x="11411" y="8827"/>
                    </a:cubicBezTo>
                    <a:cubicBezTo>
                      <a:pt x="12234" y="7593"/>
                      <a:pt x="13362" y="6590"/>
                      <a:pt x="13917" y="5195"/>
                    </a:cubicBezTo>
                    <a:lnTo>
                      <a:pt x="13917" y="5195"/>
                    </a:lnTo>
                    <a:cubicBezTo>
                      <a:pt x="13934" y="5409"/>
                      <a:pt x="13917" y="5642"/>
                      <a:pt x="13827" y="5839"/>
                    </a:cubicBezTo>
                    <a:cubicBezTo>
                      <a:pt x="13755" y="6107"/>
                      <a:pt x="13684" y="6358"/>
                      <a:pt x="13594" y="6626"/>
                    </a:cubicBezTo>
                    <a:cubicBezTo>
                      <a:pt x="13326" y="7378"/>
                      <a:pt x="12968" y="8094"/>
                      <a:pt x="12539" y="8756"/>
                    </a:cubicBezTo>
                    <a:cubicBezTo>
                      <a:pt x="11841" y="9901"/>
                      <a:pt x="10749" y="10760"/>
                      <a:pt x="9944" y="11816"/>
                    </a:cubicBezTo>
                    <a:cubicBezTo>
                      <a:pt x="9930" y="11843"/>
                      <a:pt x="9959" y="11881"/>
                      <a:pt x="9989" y="11881"/>
                    </a:cubicBezTo>
                    <a:cubicBezTo>
                      <a:pt x="9998" y="11881"/>
                      <a:pt x="10007" y="11878"/>
                      <a:pt x="10015" y="11869"/>
                    </a:cubicBezTo>
                    <a:cubicBezTo>
                      <a:pt x="12055" y="9919"/>
                      <a:pt x="13952" y="7628"/>
                      <a:pt x="14167" y="4694"/>
                    </a:cubicBezTo>
                    <a:cubicBezTo>
                      <a:pt x="14167" y="4646"/>
                      <a:pt x="14135" y="4622"/>
                      <a:pt x="14098" y="4622"/>
                    </a:cubicBezTo>
                    <a:cubicBezTo>
                      <a:pt x="14080" y="4622"/>
                      <a:pt x="14060" y="4628"/>
                      <a:pt x="14042" y="4640"/>
                    </a:cubicBezTo>
                    <a:cubicBezTo>
                      <a:pt x="13111" y="5767"/>
                      <a:pt x="11930" y="6644"/>
                      <a:pt x="11035" y="7789"/>
                    </a:cubicBezTo>
                    <a:cubicBezTo>
                      <a:pt x="10159" y="8953"/>
                      <a:pt x="9711" y="10420"/>
                      <a:pt x="9550" y="11834"/>
                    </a:cubicBezTo>
                    <a:cubicBezTo>
                      <a:pt x="9550" y="11869"/>
                      <a:pt x="9568" y="11887"/>
                      <a:pt x="9586" y="11887"/>
                    </a:cubicBezTo>
                    <a:cubicBezTo>
                      <a:pt x="9479" y="12174"/>
                      <a:pt x="9389" y="12460"/>
                      <a:pt x="9317" y="12764"/>
                    </a:cubicBezTo>
                    <a:cubicBezTo>
                      <a:pt x="9461" y="10975"/>
                      <a:pt x="9693" y="9221"/>
                      <a:pt x="9908" y="7449"/>
                    </a:cubicBezTo>
                    <a:cubicBezTo>
                      <a:pt x="10212" y="7127"/>
                      <a:pt x="10409" y="6734"/>
                      <a:pt x="10481" y="6304"/>
                    </a:cubicBezTo>
                    <a:cubicBezTo>
                      <a:pt x="10481" y="6260"/>
                      <a:pt x="10432" y="6228"/>
                      <a:pt x="10395" y="6228"/>
                    </a:cubicBezTo>
                    <a:cubicBezTo>
                      <a:pt x="10387" y="6228"/>
                      <a:pt x="10380" y="6229"/>
                      <a:pt x="10373" y="6233"/>
                    </a:cubicBezTo>
                    <a:cubicBezTo>
                      <a:pt x="10230" y="6322"/>
                      <a:pt x="10087" y="6447"/>
                      <a:pt x="9998" y="6608"/>
                    </a:cubicBezTo>
                    <a:cubicBezTo>
                      <a:pt x="10051" y="6161"/>
                      <a:pt x="10105" y="5696"/>
                      <a:pt x="10141" y="5248"/>
                    </a:cubicBezTo>
                    <a:cubicBezTo>
                      <a:pt x="10159" y="5230"/>
                      <a:pt x="10176" y="5212"/>
                      <a:pt x="10176" y="5177"/>
                    </a:cubicBezTo>
                    <a:cubicBezTo>
                      <a:pt x="10176" y="5159"/>
                      <a:pt x="10159" y="5141"/>
                      <a:pt x="10159" y="5105"/>
                    </a:cubicBezTo>
                    <a:lnTo>
                      <a:pt x="10159" y="4980"/>
                    </a:lnTo>
                    <a:cubicBezTo>
                      <a:pt x="10552" y="4855"/>
                      <a:pt x="10839" y="4515"/>
                      <a:pt x="10946" y="4121"/>
                    </a:cubicBezTo>
                    <a:lnTo>
                      <a:pt x="11018" y="4103"/>
                    </a:lnTo>
                    <a:cubicBezTo>
                      <a:pt x="11277" y="4299"/>
                      <a:pt x="11567" y="4367"/>
                      <a:pt x="11871" y="4367"/>
                    </a:cubicBezTo>
                    <a:cubicBezTo>
                      <a:pt x="12538" y="4367"/>
                      <a:pt x="13275" y="4042"/>
                      <a:pt x="13919" y="4042"/>
                    </a:cubicBezTo>
                    <a:cubicBezTo>
                      <a:pt x="13973" y="4042"/>
                      <a:pt x="14026" y="4044"/>
                      <a:pt x="14078" y="4049"/>
                    </a:cubicBezTo>
                    <a:cubicBezTo>
                      <a:pt x="14131" y="4049"/>
                      <a:pt x="14167" y="3996"/>
                      <a:pt x="14149" y="3942"/>
                    </a:cubicBezTo>
                    <a:cubicBezTo>
                      <a:pt x="14052" y="3407"/>
                      <a:pt x="13513" y="3239"/>
                      <a:pt x="13014" y="3239"/>
                    </a:cubicBezTo>
                    <a:cubicBezTo>
                      <a:pt x="12962" y="3239"/>
                      <a:pt x="12911" y="3241"/>
                      <a:pt x="12861" y="3244"/>
                    </a:cubicBezTo>
                    <a:cubicBezTo>
                      <a:pt x="13362" y="2850"/>
                      <a:pt x="13630" y="2313"/>
                      <a:pt x="13934" y="1777"/>
                    </a:cubicBezTo>
                    <a:cubicBezTo>
                      <a:pt x="13952" y="1723"/>
                      <a:pt x="13934" y="1669"/>
                      <a:pt x="13881" y="1651"/>
                    </a:cubicBezTo>
                    <a:cubicBezTo>
                      <a:pt x="13737" y="1641"/>
                      <a:pt x="13590" y="1633"/>
                      <a:pt x="13443" y="1633"/>
                    </a:cubicBezTo>
                    <a:cubicBezTo>
                      <a:pt x="13058" y="1633"/>
                      <a:pt x="12676" y="1692"/>
                      <a:pt x="12378" y="1938"/>
                    </a:cubicBezTo>
                    <a:cubicBezTo>
                      <a:pt x="12503" y="1598"/>
                      <a:pt x="12521" y="1222"/>
                      <a:pt x="12449" y="864"/>
                    </a:cubicBezTo>
                    <a:cubicBezTo>
                      <a:pt x="12449" y="843"/>
                      <a:pt x="12437" y="834"/>
                      <a:pt x="12419" y="834"/>
                    </a:cubicBezTo>
                    <a:cubicBezTo>
                      <a:pt x="12407" y="834"/>
                      <a:pt x="12392" y="839"/>
                      <a:pt x="12378" y="846"/>
                    </a:cubicBezTo>
                    <a:lnTo>
                      <a:pt x="12288" y="900"/>
                    </a:lnTo>
                    <a:cubicBezTo>
                      <a:pt x="12342" y="703"/>
                      <a:pt x="12431" y="685"/>
                      <a:pt x="12431" y="524"/>
                    </a:cubicBezTo>
                    <a:cubicBezTo>
                      <a:pt x="12431" y="488"/>
                      <a:pt x="12413" y="452"/>
                      <a:pt x="12378" y="452"/>
                    </a:cubicBezTo>
                    <a:cubicBezTo>
                      <a:pt x="12284" y="428"/>
                      <a:pt x="12195" y="417"/>
                      <a:pt x="12110" y="417"/>
                    </a:cubicBezTo>
                    <a:cubicBezTo>
                      <a:pt x="11632" y="417"/>
                      <a:pt x="11302" y="781"/>
                      <a:pt x="11089" y="1222"/>
                    </a:cubicBezTo>
                    <a:cubicBezTo>
                      <a:pt x="11035" y="828"/>
                      <a:pt x="10910" y="452"/>
                      <a:pt x="10874" y="77"/>
                    </a:cubicBezTo>
                    <a:cubicBezTo>
                      <a:pt x="10860" y="32"/>
                      <a:pt x="10833" y="0"/>
                      <a:pt x="1079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" name="Google Shape;4867;p62"/>
              <p:cNvSpPr/>
              <p:nvPr/>
            </p:nvSpPr>
            <p:spPr>
              <a:xfrm>
                <a:off x="598525" y="156882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992" y="0"/>
                    </a:moveTo>
                    <a:cubicBezTo>
                      <a:pt x="598" y="430"/>
                      <a:pt x="276" y="913"/>
                      <a:pt x="25" y="1414"/>
                    </a:cubicBezTo>
                    <a:cubicBezTo>
                      <a:pt x="0" y="1439"/>
                      <a:pt x="28" y="1464"/>
                      <a:pt x="54" y="1464"/>
                    </a:cubicBezTo>
                    <a:cubicBezTo>
                      <a:pt x="64" y="1464"/>
                      <a:pt x="74" y="1460"/>
                      <a:pt x="79" y="1450"/>
                    </a:cubicBezTo>
                    <a:cubicBezTo>
                      <a:pt x="383" y="966"/>
                      <a:pt x="795" y="555"/>
                      <a:pt x="1045" y="54"/>
                    </a:cubicBezTo>
                    <a:cubicBezTo>
                      <a:pt x="1058" y="28"/>
                      <a:pt x="1044" y="3"/>
                      <a:pt x="1022" y="3"/>
                    </a:cubicBezTo>
                    <a:cubicBezTo>
                      <a:pt x="1013" y="3"/>
                      <a:pt x="1002" y="8"/>
                      <a:pt x="992" y="18"/>
                    </a:cubicBez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" name="Google Shape;4868;p62"/>
              <p:cNvSpPr/>
              <p:nvPr/>
            </p:nvSpPr>
            <p:spPr>
              <a:xfrm>
                <a:off x="392225" y="1621750"/>
                <a:ext cx="22375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80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5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" name="Google Shape;4869;p62"/>
              <p:cNvSpPr/>
              <p:nvPr/>
            </p:nvSpPr>
            <p:spPr>
              <a:xfrm>
                <a:off x="471650" y="14547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" name="Google Shape;4870;p62"/>
              <p:cNvSpPr/>
              <p:nvPr/>
            </p:nvSpPr>
            <p:spPr>
              <a:xfrm>
                <a:off x="292475" y="1101100"/>
                <a:ext cx="301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1" y="710"/>
                      <a:pt x="1168" y="712"/>
                      <a:pt x="1173" y="712"/>
                    </a:cubicBezTo>
                    <a:cubicBezTo>
                      <a:pt x="1196" y="712"/>
                      <a:pt x="1205" y="685"/>
                      <a:pt x="1190" y="671"/>
                    </a:cubicBezTo>
                    <a:cubicBezTo>
                      <a:pt x="868" y="385"/>
                      <a:pt x="457" y="241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" name="Google Shape;4871;p62"/>
              <p:cNvSpPr/>
              <p:nvPr/>
            </p:nvSpPr>
            <p:spPr>
              <a:xfrm>
                <a:off x="492675" y="8713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5" y="323"/>
                      <a:pt x="824" y="197"/>
                      <a:pt x="859" y="72"/>
                    </a:cubicBezTo>
                    <a:cubicBezTo>
                      <a:pt x="859" y="36"/>
                      <a:pt x="841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" name="Google Shape;4872;p62"/>
              <p:cNvSpPr/>
              <p:nvPr/>
            </p:nvSpPr>
            <p:spPr>
              <a:xfrm>
                <a:off x="315725" y="10270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4" y="348"/>
                    </a:cubicBezTo>
                    <a:cubicBezTo>
                      <a:pt x="577" y="348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6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6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" name="Google Shape;4873;p62"/>
              <p:cNvSpPr/>
              <p:nvPr/>
            </p:nvSpPr>
            <p:spPr>
              <a:xfrm>
                <a:off x="691900" y="11538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78" y="1"/>
                    </a:moveTo>
                    <a:cubicBezTo>
                      <a:pt x="42" y="1"/>
                      <a:pt x="1" y="28"/>
                      <a:pt x="13" y="63"/>
                    </a:cubicBezTo>
                    <a:cubicBezTo>
                      <a:pt x="66" y="188"/>
                      <a:pt x="138" y="296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9" y="535"/>
                      <a:pt x="586" y="533"/>
                      <a:pt x="603" y="528"/>
                    </a:cubicBezTo>
                    <a:cubicBezTo>
                      <a:pt x="639" y="510"/>
                      <a:pt x="657" y="475"/>
                      <a:pt x="639" y="439"/>
                    </a:cubicBezTo>
                    <a:cubicBezTo>
                      <a:pt x="585" y="349"/>
                      <a:pt x="460" y="331"/>
                      <a:pt x="370" y="278"/>
                    </a:cubicBezTo>
                    <a:lnTo>
                      <a:pt x="353" y="278"/>
                    </a:lnTo>
                    <a:cubicBezTo>
                      <a:pt x="263" y="224"/>
                      <a:pt x="174" y="135"/>
                      <a:pt x="120" y="27"/>
                    </a:cubicBezTo>
                    <a:cubicBezTo>
                      <a:pt x="114" y="9"/>
                      <a:pt x="97" y="1"/>
                      <a:pt x="7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" name="Google Shape;4874;p62"/>
              <p:cNvSpPr/>
              <p:nvPr/>
            </p:nvSpPr>
            <p:spPr>
              <a:xfrm>
                <a:off x="347725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" name="Google Shape;4875;p62"/>
              <p:cNvSpPr/>
              <p:nvPr/>
            </p:nvSpPr>
            <p:spPr>
              <a:xfrm>
                <a:off x="468950" y="8926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cubicBezTo>
                      <a:pt x="359" y="150"/>
                      <a:pt x="412" y="472"/>
                      <a:pt x="430" y="776"/>
                    </a:cubicBezTo>
                    <a:cubicBezTo>
                      <a:pt x="269" y="597"/>
                      <a:pt x="162" y="364"/>
                      <a:pt x="126" y="132"/>
                    </a:cubicBezTo>
                    <a:close/>
                    <a:moveTo>
                      <a:pt x="145" y="0"/>
                    </a:moveTo>
                    <a:cubicBezTo>
                      <a:pt x="122" y="0"/>
                      <a:pt x="98" y="2"/>
                      <a:pt x="72" y="7"/>
                    </a:cubicBezTo>
                    <a:cubicBezTo>
                      <a:pt x="37" y="7"/>
                      <a:pt x="1" y="24"/>
                      <a:pt x="1" y="60"/>
                    </a:cubicBezTo>
                    <a:cubicBezTo>
                      <a:pt x="37" y="382"/>
                      <a:pt x="198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1" y="1268"/>
                    </a:cubicBezTo>
                    <a:cubicBezTo>
                      <a:pt x="506" y="1268"/>
                      <a:pt x="520" y="1259"/>
                      <a:pt x="520" y="1241"/>
                    </a:cubicBezTo>
                    <a:cubicBezTo>
                      <a:pt x="520" y="1170"/>
                      <a:pt x="538" y="1080"/>
                      <a:pt x="556" y="973"/>
                    </a:cubicBezTo>
                    <a:cubicBezTo>
                      <a:pt x="574" y="955"/>
                      <a:pt x="574" y="937"/>
                      <a:pt x="556" y="901"/>
                    </a:cubicBezTo>
                    <a:cubicBezTo>
                      <a:pt x="556" y="514"/>
                      <a:pt x="508" y="0"/>
                      <a:pt x="1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" name="Google Shape;4876;p62"/>
              <p:cNvSpPr/>
              <p:nvPr/>
            </p:nvSpPr>
            <p:spPr>
              <a:xfrm>
                <a:off x="667600" y="16105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7" y="5776"/>
                      <a:pt x="9467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20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9"/>
                    </a:cubicBezTo>
                    <a:cubicBezTo>
                      <a:pt x="9574" y="10179"/>
                      <a:pt x="9413" y="10519"/>
                      <a:pt x="9216" y="10823"/>
                    </a:cubicBezTo>
                    <a:cubicBezTo>
                      <a:pt x="9324" y="10376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lnTo>
                      <a:pt x="11740" y="11288"/>
                    </a:ln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80" y="11718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cubicBezTo>
                      <a:pt x="10899" y="14581"/>
                      <a:pt x="11185" y="14939"/>
                      <a:pt x="11256" y="15350"/>
                    </a:cubicBezTo>
                    <a:cubicBezTo>
                      <a:pt x="10899" y="15154"/>
                      <a:pt x="10702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59" y="13525"/>
                      <a:pt x="12366" y="13650"/>
                      <a:pt x="12491" y="13740"/>
                    </a:cubicBezTo>
                    <a:cubicBezTo>
                      <a:pt x="12813" y="14205"/>
                      <a:pt x="13153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2" y="16651"/>
                      <a:pt x="15418" y="16613"/>
                      <a:pt x="15390" y="16585"/>
                    </a:cubicBezTo>
                    <a:cubicBezTo>
                      <a:pt x="14925" y="16012"/>
                      <a:pt x="14299" y="15655"/>
                      <a:pt x="13798" y="15118"/>
                    </a:cubicBezTo>
                    <a:cubicBezTo>
                      <a:pt x="13493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47" y="14456"/>
                      <a:pt x="13851" y="14635"/>
                    </a:cubicBezTo>
                    <a:cubicBezTo>
                      <a:pt x="15140" y="15350"/>
                      <a:pt x="15855" y="16245"/>
                      <a:pt x="16714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5" y="17766"/>
                      <a:pt x="15140" y="17140"/>
                      <a:pt x="14567" y="16639"/>
                    </a:cubicBezTo>
                    <a:cubicBezTo>
                      <a:pt x="13654" y="15816"/>
                      <a:pt x="12885" y="14831"/>
                      <a:pt x="12312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23" y="18894"/>
                    </a:moveTo>
                    <a:cubicBezTo>
                      <a:pt x="9020" y="19234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3"/>
                    </a:cubicBezTo>
                    <a:lnTo>
                      <a:pt x="16213" y="20093"/>
                    </a:lnTo>
                    <a:cubicBezTo>
                      <a:pt x="16195" y="20093"/>
                      <a:pt x="16178" y="20093"/>
                      <a:pt x="16160" y="20110"/>
                    </a:cubicBezTo>
                    <a:cubicBezTo>
                      <a:pt x="16142" y="20075"/>
                      <a:pt x="16124" y="20021"/>
                      <a:pt x="16106" y="19985"/>
                    </a:cubicBez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6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5"/>
                    </a:cubicBezTo>
                    <a:cubicBezTo>
                      <a:pt x="16034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4"/>
                      <a:pt x="16500" y="20647"/>
                    </a:cubicBezTo>
                    <a:cubicBezTo>
                      <a:pt x="16518" y="20737"/>
                      <a:pt x="16535" y="20844"/>
                      <a:pt x="16553" y="20952"/>
                    </a:cubicBezTo>
                    <a:cubicBezTo>
                      <a:pt x="16500" y="20880"/>
                      <a:pt x="16446" y="20808"/>
                      <a:pt x="16392" y="20737"/>
                    </a:cubicBezTo>
                    <a:cubicBezTo>
                      <a:pt x="16374" y="20647"/>
                      <a:pt x="16357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lnTo>
                      <a:pt x="12205" y="14169"/>
                    </a:lnTo>
                    <a:cubicBezTo>
                      <a:pt x="12259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3"/>
                    </a:cubicBezTo>
                    <a:cubicBezTo>
                      <a:pt x="12527" y="16693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6" y="16800"/>
                      <a:pt x="13064" y="17891"/>
                      <a:pt x="12795" y="19090"/>
                    </a:cubicBezTo>
                    <a:cubicBezTo>
                      <a:pt x="12652" y="19753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4"/>
                      <a:pt x="12151" y="14008"/>
                    </a:cubicBezTo>
                    <a:close/>
                    <a:moveTo>
                      <a:pt x="16840" y="20558"/>
                    </a:moveTo>
                    <a:lnTo>
                      <a:pt x="16840" y="20558"/>
                    </a:lnTo>
                    <a:cubicBezTo>
                      <a:pt x="16947" y="20598"/>
                      <a:pt x="17054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2"/>
                    </a:cubicBezTo>
                    <a:cubicBezTo>
                      <a:pt x="17284" y="20612"/>
                      <a:pt x="17301" y="20597"/>
                      <a:pt x="17318" y="20581"/>
                    </a:cubicBezTo>
                    <a:lnTo>
                      <a:pt x="17318" y="20581"/>
                    </a:lnTo>
                    <a:cubicBezTo>
                      <a:pt x="17492" y="20649"/>
                      <a:pt x="17668" y="20684"/>
                      <a:pt x="17860" y="20701"/>
                    </a:cubicBezTo>
                    <a:cubicBezTo>
                      <a:pt x="18003" y="20773"/>
                      <a:pt x="18146" y="20826"/>
                      <a:pt x="18307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3" y="21793"/>
                      <a:pt x="18629" y="21793"/>
                    </a:cubicBezTo>
                    <a:cubicBezTo>
                      <a:pt x="18603" y="21796"/>
                      <a:pt x="18577" y="21798"/>
                      <a:pt x="18551" y="21798"/>
                    </a:cubicBezTo>
                    <a:cubicBezTo>
                      <a:pt x="18160" y="21798"/>
                      <a:pt x="17734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2"/>
                      <a:pt x="16858" y="20594"/>
                      <a:pt x="16840" y="20558"/>
                    </a:cubicBezTo>
                    <a:close/>
                    <a:moveTo>
                      <a:pt x="9270" y="14456"/>
                    </a:moveTo>
                    <a:cubicBezTo>
                      <a:pt x="9234" y="14742"/>
                      <a:pt x="9181" y="15010"/>
                      <a:pt x="9127" y="15297"/>
                    </a:cubicBezTo>
                    <a:cubicBezTo>
                      <a:pt x="8912" y="15887"/>
                      <a:pt x="8662" y="16460"/>
                      <a:pt x="8357" y="16997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0" y="20412"/>
                    </a:cubicBezTo>
                    <a:cubicBezTo>
                      <a:pt x="6231" y="20412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3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66" y="16245"/>
                      <a:pt x="8912" y="16621"/>
                      <a:pt x="8841" y="16997"/>
                    </a:cubicBezTo>
                    <a:cubicBezTo>
                      <a:pt x="8071" y="19108"/>
                      <a:pt x="6639" y="21059"/>
                      <a:pt x="4510" y="21811"/>
                    </a:cubicBezTo>
                    <a:cubicBezTo>
                      <a:pt x="4510" y="21811"/>
                      <a:pt x="5190" y="20289"/>
                      <a:pt x="5279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5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5" y="20934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5"/>
                      <a:pt x="15941" y="21245"/>
                    </a:cubicBezTo>
                    <a:cubicBezTo>
                      <a:pt x="15954" y="21245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09" y="21685"/>
                      <a:pt x="15909" y="21900"/>
                    </a:cubicBezTo>
                    <a:cubicBezTo>
                      <a:pt x="15730" y="22079"/>
                      <a:pt x="15587" y="22294"/>
                      <a:pt x="15515" y="22526"/>
                    </a:cubicBezTo>
                    <a:cubicBezTo>
                      <a:pt x="15390" y="21972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4" y="21113"/>
                      <a:pt x="17216" y="21256"/>
                      <a:pt x="17394" y="21381"/>
                    </a:cubicBezTo>
                    <a:cubicBezTo>
                      <a:pt x="17448" y="21506"/>
                      <a:pt x="17502" y="21614"/>
                      <a:pt x="17538" y="21685"/>
                    </a:cubicBezTo>
                    <a:cubicBezTo>
                      <a:pt x="17734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3"/>
                      <a:pt x="16714" y="21685"/>
                      <a:pt x="16661" y="21560"/>
                    </a:cubicBezTo>
                    <a:cubicBezTo>
                      <a:pt x="16643" y="21417"/>
                      <a:pt x="16589" y="21274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3"/>
                    </a:moveTo>
                    <a:cubicBezTo>
                      <a:pt x="16374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4" y="22866"/>
                    </a:lnTo>
                    <a:cubicBezTo>
                      <a:pt x="16300" y="22995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4" y="22902"/>
                    </a:cubicBezTo>
                    <a:cubicBezTo>
                      <a:pt x="16034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1"/>
                      <a:pt x="7516" y="22652"/>
                    </a:cubicBezTo>
                    <a:close/>
                    <a:moveTo>
                      <a:pt x="7158" y="24352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4"/>
                      <a:pt x="7158" y="24566"/>
                      <a:pt x="7123" y="24477"/>
                    </a:cubicBezTo>
                    <a:lnTo>
                      <a:pt x="7158" y="24352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85" y="24960"/>
                      <a:pt x="6049" y="25014"/>
                      <a:pt x="6031" y="25050"/>
                    </a:cubicBezTo>
                    <a:cubicBezTo>
                      <a:pt x="6013" y="25085"/>
                      <a:pt x="6031" y="25121"/>
                      <a:pt x="6067" y="25139"/>
                    </a:cubicBezTo>
                    <a:cubicBezTo>
                      <a:pt x="5584" y="25228"/>
                      <a:pt x="5100" y="25390"/>
                      <a:pt x="4617" y="25533"/>
                    </a:cubicBezTo>
                    <a:cubicBezTo>
                      <a:pt x="5047" y="25211"/>
                      <a:pt x="5566" y="24996"/>
                      <a:pt x="6103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7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9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27" y="24924"/>
                    </a:moveTo>
                    <a:lnTo>
                      <a:pt x="7427" y="24924"/>
                    </a:lnTo>
                    <a:cubicBezTo>
                      <a:pt x="8089" y="25085"/>
                      <a:pt x="8608" y="25551"/>
                      <a:pt x="8841" y="26195"/>
                    </a:cubicBezTo>
                    <a:cubicBezTo>
                      <a:pt x="8910" y="26403"/>
                      <a:pt x="8883" y="26482"/>
                      <a:pt x="8742" y="26482"/>
                    </a:cubicBezTo>
                    <a:cubicBezTo>
                      <a:pt x="8701" y="26482"/>
                      <a:pt x="8650" y="26475"/>
                      <a:pt x="8590" y="26463"/>
                    </a:cubicBezTo>
                    <a:cubicBezTo>
                      <a:pt x="8411" y="26410"/>
                      <a:pt x="8232" y="26320"/>
                      <a:pt x="8089" y="26195"/>
                    </a:cubicBezTo>
                    <a:cubicBezTo>
                      <a:pt x="7982" y="26105"/>
                      <a:pt x="7892" y="25998"/>
                      <a:pt x="7803" y="25891"/>
                    </a:cubicBezTo>
                    <a:cubicBezTo>
                      <a:pt x="7731" y="25712"/>
                      <a:pt x="7624" y="25551"/>
                      <a:pt x="7516" y="25390"/>
                    </a:cubicBezTo>
                    <a:cubicBezTo>
                      <a:pt x="7498" y="25228"/>
                      <a:pt x="7463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3" y="24978"/>
                    </a:lnTo>
                    <a:cubicBezTo>
                      <a:pt x="6657" y="25032"/>
                      <a:pt x="6622" y="25103"/>
                      <a:pt x="6586" y="25175"/>
                    </a:cubicBezTo>
                    <a:cubicBezTo>
                      <a:pt x="6282" y="25443"/>
                      <a:pt x="6049" y="25783"/>
                      <a:pt x="5888" y="26159"/>
                    </a:cubicBezTo>
                    <a:cubicBezTo>
                      <a:pt x="5494" y="26606"/>
                      <a:pt x="5047" y="26964"/>
                      <a:pt x="4438" y="27000"/>
                    </a:cubicBezTo>
                    <a:cubicBezTo>
                      <a:pt x="4707" y="26571"/>
                      <a:pt x="5029" y="26177"/>
                      <a:pt x="5423" y="25837"/>
                    </a:cubicBezTo>
                    <a:cubicBezTo>
                      <a:pt x="5637" y="25640"/>
                      <a:pt x="5888" y="25479"/>
                      <a:pt x="6121" y="25300"/>
                    </a:cubicBezTo>
                    <a:lnTo>
                      <a:pt x="6425" y="25175"/>
                    </a:lnTo>
                    <a:cubicBezTo>
                      <a:pt x="6478" y="25157"/>
                      <a:pt x="6478" y="25067"/>
                      <a:pt x="6425" y="25067"/>
                    </a:cubicBezTo>
                    <a:cubicBezTo>
                      <a:pt x="6478" y="25032"/>
                      <a:pt x="6532" y="24996"/>
                      <a:pt x="6586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cubicBezTo>
                      <a:pt x="10433" y="10554"/>
                      <a:pt x="11435" y="12290"/>
                      <a:pt x="12097" y="13937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6" y="20683"/>
                    </a:cubicBezTo>
                    <a:cubicBezTo>
                      <a:pt x="11919" y="20969"/>
                      <a:pt x="11972" y="21238"/>
                      <a:pt x="12097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61" y="22127"/>
                      <a:pt x="12018" y="22173"/>
                      <a:pt x="12068" y="22173"/>
                    </a:cubicBezTo>
                    <a:cubicBezTo>
                      <a:pt x="12099" y="22173"/>
                      <a:pt x="12126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9" y="21399"/>
                      <a:pt x="12348" y="21113"/>
                      <a:pt x="12438" y="20844"/>
                    </a:cubicBezTo>
                    <a:cubicBezTo>
                      <a:pt x="12634" y="20128"/>
                      <a:pt x="12885" y="19448"/>
                      <a:pt x="13028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6"/>
                      <a:pt x="13601" y="20433"/>
                    </a:cubicBezTo>
                    <a:cubicBezTo>
                      <a:pt x="13440" y="20701"/>
                      <a:pt x="13296" y="20987"/>
                      <a:pt x="13189" y="21292"/>
                    </a:cubicBezTo>
                    <a:cubicBezTo>
                      <a:pt x="13028" y="21560"/>
                      <a:pt x="12992" y="21882"/>
                      <a:pt x="13046" y="22204"/>
                    </a:cubicBezTo>
                    <a:cubicBezTo>
                      <a:pt x="13056" y="22243"/>
                      <a:pt x="13086" y="22260"/>
                      <a:pt x="13120" y="22260"/>
                    </a:cubicBezTo>
                    <a:cubicBezTo>
                      <a:pt x="13149" y="22260"/>
                      <a:pt x="13182" y="22247"/>
                      <a:pt x="13207" y="22222"/>
                    </a:cubicBezTo>
                    <a:cubicBezTo>
                      <a:pt x="13386" y="21954"/>
                      <a:pt x="13529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9" y="22598"/>
                    </a:cubicBezTo>
                    <a:cubicBezTo>
                      <a:pt x="13529" y="24155"/>
                      <a:pt x="13153" y="25694"/>
                      <a:pt x="12527" y="27125"/>
                    </a:cubicBezTo>
                    <a:cubicBezTo>
                      <a:pt x="12509" y="27000"/>
                      <a:pt x="12473" y="26893"/>
                      <a:pt x="12455" y="26767"/>
                    </a:cubicBezTo>
                    <a:cubicBezTo>
                      <a:pt x="12455" y="26751"/>
                      <a:pt x="12437" y="26743"/>
                      <a:pt x="12417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lnTo>
                      <a:pt x="11901" y="24370"/>
                    </a:ln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7" y="16585"/>
                      <a:pt x="10612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4"/>
                    </a:cubicBezTo>
                    <a:cubicBezTo>
                      <a:pt x="11382" y="14921"/>
                      <a:pt x="10988" y="14420"/>
                      <a:pt x="10433" y="14277"/>
                    </a:cubicBezTo>
                    <a:cubicBezTo>
                      <a:pt x="10326" y="13561"/>
                      <a:pt x="10236" y="12845"/>
                      <a:pt x="10165" y="12111"/>
                    </a:cubicBezTo>
                    <a:cubicBezTo>
                      <a:pt x="10057" y="11002"/>
                      <a:pt x="9986" y="9874"/>
                      <a:pt x="9986" y="8765"/>
                    </a:cubicBezTo>
                    <a:close/>
                    <a:moveTo>
                      <a:pt x="13976" y="22473"/>
                    </a:moveTo>
                    <a:cubicBezTo>
                      <a:pt x="14460" y="24155"/>
                      <a:pt x="14674" y="25891"/>
                      <a:pt x="14352" y="27644"/>
                    </a:cubicBezTo>
                    <a:cubicBezTo>
                      <a:pt x="14352" y="27644"/>
                      <a:pt x="14102" y="26839"/>
                      <a:pt x="14084" y="26821"/>
                    </a:cubicBezTo>
                    <a:cubicBezTo>
                      <a:pt x="13941" y="26249"/>
                      <a:pt x="13851" y="25658"/>
                      <a:pt x="13851" y="25050"/>
                    </a:cubicBezTo>
                    <a:cubicBezTo>
                      <a:pt x="13833" y="24298"/>
                      <a:pt x="13869" y="23546"/>
                      <a:pt x="13941" y="22813"/>
                    </a:cubicBezTo>
                    <a:cubicBezTo>
                      <a:pt x="14066" y="23600"/>
                      <a:pt x="14138" y="24405"/>
                      <a:pt x="14155" y="25211"/>
                    </a:cubicBezTo>
                    <a:cubicBezTo>
                      <a:pt x="14155" y="25237"/>
                      <a:pt x="14178" y="25251"/>
                      <a:pt x="14200" y="25251"/>
                    </a:cubicBezTo>
                    <a:cubicBezTo>
                      <a:pt x="14223" y="25251"/>
                      <a:pt x="14245" y="25237"/>
                      <a:pt x="14245" y="25211"/>
                    </a:cubicBezTo>
                    <a:cubicBezTo>
                      <a:pt x="14263" y="24298"/>
                      <a:pt x="14173" y="23403"/>
                      <a:pt x="13976" y="22526"/>
                    </a:cubicBezTo>
                    <a:cubicBezTo>
                      <a:pt x="13976" y="22526"/>
                      <a:pt x="13976" y="22526"/>
                      <a:pt x="13976" y="22508"/>
                    </a:cubicBezTo>
                    <a:lnTo>
                      <a:pt x="13976" y="22473"/>
                    </a:lnTo>
                    <a:close/>
                    <a:moveTo>
                      <a:pt x="7158" y="25175"/>
                    </a:moveTo>
                    <a:lnTo>
                      <a:pt x="7158" y="25175"/>
                    </a:ln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67" y="26159"/>
                    </a:lnTo>
                    <a:cubicBezTo>
                      <a:pt x="7928" y="26535"/>
                      <a:pt x="8035" y="26929"/>
                      <a:pt x="8089" y="27340"/>
                    </a:cubicBezTo>
                    <a:cubicBezTo>
                      <a:pt x="8104" y="27464"/>
                      <a:pt x="8107" y="27951"/>
                      <a:pt x="7863" y="27951"/>
                    </a:cubicBezTo>
                    <a:cubicBezTo>
                      <a:pt x="7825" y="27951"/>
                      <a:pt x="7781" y="27939"/>
                      <a:pt x="7731" y="27913"/>
                    </a:cubicBezTo>
                    <a:cubicBezTo>
                      <a:pt x="7391" y="27734"/>
                      <a:pt x="7123" y="27412"/>
                      <a:pt x="6997" y="27036"/>
                    </a:cubicBezTo>
                    <a:cubicBezTo>
                      <a:pt x="6944" y="26875"/>
                      <a:pt x="6908" y="26696"/>
                      <a:pt x="6890" y="26535"/>
                    </a:cubicBezTo>
                    <a:cubicBezTo>
                      <a:pt x="6962" y="26266"/>
                      <a:pt x="6979" y="25980"/>
                      <a:pt x="6979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2"/>
                      <a:pt x="7105" y="25837"/>
                      <a:pt x="7158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70"/>
                      <a:pt x="7302" y="25926"/>
                    </a:cubicBezTo>
                    <a:cubicBezTo>
                      <a:pt x="7266" y="25676"/>
                      <a:pt x="7212" y="25425"/>
                      <a:pt x="7158" y="25175"/>
                    </a:cubicBezTo>
                    <a:close/>
                    <a:moveTo>
                      <a:pt x="6514" y="25515"/>
                    </a:moveTo>
                    <a:cubicBezTo>
                      <a:pt x="6514" y="25568"/>
                      <a:pt x="6496" y="25586"/>
                      <a:pt x="6496" y="25622"/>
                    </a:cubicBezTo>
                    <a:cubicBezTo>
                      <a:pt x="6496" y="25683"/>
                      <a:pt x="6546" y="25719"/>
                      <a:pt x="6594" y="25719"/>
                    </a:cubicBezTo>
                    <a:cubicBezTo>
                      <a:pt x="6617" y="25719"/>
                      <a:pt x="6640" y="25711"/>
                      <a:pt x="6657" y="25694"/>
                    </a:cubicBezTo>
                    <a:lnTo>
                      <a:pt x="6711" y="25640"/>
                    </a:lnTo>
                    <a:cubicBezTo>
                      <a:pt x="6711" y="25712"/>
                      <a:pt x="6711" y="25765"/>
                      <a:pt x="6711" y="25837"/>
                    </a:cubicBezTo>
                    <a:cubicBezTo>
                      <a:pt x="6711" y="25855"/>
                      <a:pt x="6729" y="25891"/>
                      <a:pt x="6747" y="25908"/>
                    </a:cubicBezTo>
                    <a:cubicBezTo>
                      <a:pt x="6711" y="26123"/>
                      <a:pt x="6711" y="26356"/>
                      <a:pt x="6747" y="26589"/>
                    </a:cubicBezTo>
                    <a:cubicBezTo>
                      <a:pt x="6622" y="27107"/>
                      <a:pt x="6371" y="27573"/>
                      <a:pt x="6013" y="27984"/>
                    </a:cubicBezTo>
                    <a:lnTo>
                      <a:pt x="5995" y="27984"/>
                    </a:lnTo>
                    <a:cubicBezTo>
                      <a:pt x="5988" y="27992"/>
                      <a:pt x="5981" y="27996"/>
                      <a:pt x="5974" y="27996"/>
                    </a:cubicBezTo>
                    <a:cubicBezTo>
                      <a:pt x="5877" y="27996"/>
                      <a:pt x="5775" y="27280"/>
                      <a:pt x="5779" y="27280"/>
                    </a:cubicBezTo>
                    <a:lnTo>
                      <a:pt x="5779" y="27280"/>
                    </a:lnTo>
                    <a:cubicBezTo>
                      <a:pt x="5779" y="27280"/>
                      <a:pt x="5780" y="27282"/>
                      <a:pt x="5780" y="27286"/>
                    </a:cubicBezTo>
                    <a:cubicBezTo>
                      <a:pt x="5780" y="26929"/>
                      <a:pt x="5852" y="26571"/>
                      <a:pt x="6013" y="26266"/>
                    </a:cubicBezTo>
                    <a:cubicBezTo>
                      <a:pt x="6138" y="25998"/>
                      <a:pt x="6299" y="25747"/>
                      <a:pt x="6514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02" y="30132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91" y="31331"/>
                      <a:pt x="12491" y="31474"/>
                      <a:pt x="12509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41" y="31760"/>
                      <a:pt x="12312" y="31474"/>
                      <a:pt x="12473" y="31205"/>
                    </a:cubicBezTo>
                    <a:close/>
                    <a:moveTo>
                      <a:pt x="14508" y="32551"/>
                    </a:moveTo>
                    <a:lnTo>
                      <a:pt x="14508" y="32551"/>
                    </a:lnTo>
                    <a:cubicBezTo>
                      <a:pt x="14588" y="32806"/>
                      <a:pt x="14619" y="33062"/>
                      <a:pt x="14585" y="33317"/>
                    </a:cubicBezTo>
                    <a:cubicBezTo>
                      <a:pt x="14480" y="33073"/>
                      <a:pt x="14444" y="32812"/>
                      <a:pt x="14508" y="32551"/>
                    </a:cubicBezTo>
                    <a:close/>
                    <a:moveTo>
                      <a:pt x="12939" y="33621"/>
                    </a:move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100" y="34301"/>
                      <a:pt x="12974" y="33961"/>
                      <a:pt x="12939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44" y="35196"/>
                      <a:pt x="5136" y="35268"/>
                      <a:pt x="5047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8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39"/>
                      <a:pt x="8662" y="35411"/>
                      <a:pt x="8608" y="35464"/>
                    </a:cubicBezTo>
                    <a:cubicBezTo>
                      <a:pt x="8554" y="35518"/>
                      <a:pt x="8483" y="35590"/>
                      <a:pt x="8411" y="35643"/>
                    </a:cubicBezTo>
                    <a:cubicBezTo>
                      <a:pt x="8447" y="35518"/>
                      <a:pt x="8518" y="35393"/>
                      <a:pt x="8626" y="35286"/>
                    </a:cubicBezTo>
                    <a:cubicBezTo>
                      <a:pt x="8662" y="35232"/>
                      <a:pt x="8715" y="35196"/>
                      <a:pt x="8751" y="35160"/>
                    </a:cubicBezTo>
                    <a:close/>
                    <a:moveTo>
                      <a:pt x="877" y="34266"/>
                    </a:moveTo>
                    <a:lnTo>
                      <a:pt x="877" y="34266"/>
                    </a:lnTo>
                    <a:cubicBezTo>
                      <a:pt x="1861" y="34337"/>
                      <a:pt x="2595" y="35124"/>
                      <a:pt x="3114" y="35930"/>
                    </a:cubicBezTo>
                    <a:lnTo>
                      <a:pt x="3025" y="35912"/>
                    </a:lnTo>
                    <a:cubicBezTo>
                      <a:pt x="2649" y="35572"/>
                      <a:pt x="2148" y="35375"/>
                      <a:pt x="1647" y="35357"/>
                    </a:cubicBezTo>
                    <a:cubicBezTo>
                      <a:pt x="1325" y="35035"/>
                      <a:pt x="1074" y="34677"/>
                      <a:pt x="877" y="34266"/>
                    </a:cubicBezTo>
                    <a:close/>
                    <a:moveTo>
                      <a:pt x="1736" y="35572"/>
                    </a:moveTo>
                    <a:cubicBezTo>
                      <a:pt x="2130" y="35626"/>
                      <a:pt x="2506" y="35769"/>
                      <a:pt x="2846" y="35983"/>
                    </a:cubicBezTo>
                    <a:cubicBezTo>
                      <a:pt x="2846" y="36001"/>
                      <a:pt x="2846" y="36037"/>
                      <a:pt x="2846" y="36055"/>
                    </a:cubicBezTo>
                    <a:cubicBezTo>
                      <a:pt x="2559" y="36109"/>
                      <a:pt x="2291" y="36198"/>
                      <a:pt x="2023" y="36306"/>
                    </a:cubicBezTo>
                    <a:cubicBezTo>
                      <a:pt x="1878" y="36320"/>
                      <a:pt x="1730" y="36329"/>
                      <a:pt x="1582" y="36329"/>
                    </a:cubicBezTo>
                    <a:cubicBezTo>
                      <a:pt x="1018" y="36329"/>
                      <a:pt x="471" y="36202"/>
                      <a:pt x="215" y="35804"/>
                    </a:cubicBezTo>
                    <a:cubicBezTo>
                      <a:pt x="103" y="35636"/>
                      <a:pt x="1026" y="35578"/>
                      <a:pt x="1490" y="35578"/>
                    </a:cubicBezTo>
                    <a:cubicBezTo>
                      <a:pt x="1617" y="35578"/>
                      <a:pt x="1709" y="35582"/>
                      <a:pt x="1736" y="35590"/>
                    </a:cubicBezTo>
                    <a:lnTo>
                      <a:pt x="1736" y="35572"/>
                    </a:lnTo>
                    <a:close/>
                    <a:moveTo>
                      <a:pt x="15963" y="35572"/>
                    </a:moveTo>
                    <a:cubicBezTo>
                      <a:pt x="15981" y="35858"/>
                      <a:pt x="15927" y="36127"/>
                      <a:pt x="15820" y="36377"/>
                    </a:cubicBezTo>
                    <a:lnTo>
                      <a:pt x="15820" y="36377"/>
                    </a:lnTo>
                    <a:cubicBezTo>
                      <a:pt x="15820" y="36239"/>
                      <a:pt x="15821" y="36085"/>
                      <a:pt x="15855" y="35948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3454" y="36359"/>
                    </a:moveTo>
                    <a:cubicBezTo>
                      <a:pt x="3454" y="36377"/>
                      <a:pt x="3472" y="36395"/>
                      <a:pt x="3490" y="36395"/>
                    </a:cubicBezTo>
                    <a:lnTo>
                      <a:pt x="3490" y="36431"/>
                    </a:lnTo>
                    <a:cubicBezTo>
                      <a:pt x="3365" y="36467"/>
                      <a:pt x="3221" y="36502"/>
                      <a:pt x="3096" y="36538"/>
                    </a:cubicBezTo>
                    <a:cubicBezTo>
                      <a:pt x="3204" y="36467"/>
                      <a:pt x="3329" y="36413"/>
                      <a:pt x="3454" y="36359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1" y="36771"/>
                      <a:pt x="12366" y="37057"/>
                    </a:cubicBezTo>
                    <a:cubicBezTo>
                      <a:pt x="12366" y="36842"/>
                      <a:pt x="12420" y="36628"/>
                      <a:pt x="12509" y="36431"/>
                    </a:cubicBezTo>
                    <a:cubicBezTo>
                      <a:pt x="12581" y="36306"/>
                      <a:pt x="12652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54" y="31939"/>
                      <a:pt x="10308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7" y="37487"/>
                    </a:cubicBezTo>
                    <a:cubicBezTo>
                      <a:pt x="10881" y="37200"/>
                      <a:pt x="10648" y="36932"/>
                      <a:pt x="10397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49" y="36000"/>
                      <a:pt x="10359" y="36007"/>
                      <a:pt x="10368" y="36007"/>
                    </a:cubicBezTo>
                    <a:cubicBezTo>
                      <a:pt x="10389" y="36007"/>
                      <a:pt x="10410" y="35978"/>
                      <a:pt x="10397" y="35966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9"/>
                      <a:pt x="2774" y="36574"/>
                      <a:pt x="2667" y="36735"/>
                    </a:cubicBezTo>
                    <a:cubicBezTo>
                      <a:pt x="2649" y="36789"/>
                      <a:pt x="2667" y="36860"/>
                      <a:pt x="2738" y="36878"/>
                    </a:cubicBezTo>
                    <a:cubicBezTo>
                      <a:pt x="2685" y="36932"/>
                      <a:pt x="2631" y="36986"/>
                      <a:pt x="2559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00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2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16" y="36789"/>
                      <a:pt x="4295" y="37254"/>
                      <a:pt x="4277" y="37737"/>
                    </a:cubicBezTo>
                    <a:cubicBezTo>
                      <a:pt x="4277" y="37988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6" y="37057"/>
                      <a:pt x="3740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0" y="37379"/>
                      <a:pt x="3114" y="36825"/>
                    </a:cubicBezTo>
                    <a:close/>
                    <a:moveTo>
                      <a:pt x="12916" y="38362"/>
                    </a:moveTo>
                    <a:cubicBezTo>
                      <a:pt x="12934" y="38404"/>
                      <a:pt x="12956" y="38447"/>
                      <a:pt x="12956" y="38489"/>
                    </a:cubicBezTo>
                    <a:cubicBezTo>
                      <a:pt x="13028" y="38668"/>
                      <a:pt x="13082" y="38865"/>
                      <a:pt x="13118" y="39061"/>
                    </a:cubicBezTo>
                    <a:cubicBezTo>
                      <a:pt x="12974" y="39008"/>
                      <a:pt x="12921" y="38865"/>
                      <a:pt x="12903" y="38704"/>
                    </a:cubicBezTo>
                    <a:cubicBezTo>
                      <a:pt x="12903" y="38590"/>
                      <a:pt x="12903" y="38476"/>
                      <a:pt x="12916" y="38362"/>
                    </a:cubicBezTo>
                    <a:close/>
                    <a:moveTo>
                      <a:pt x="3633" y="36610"/>
                    </a:moveTo>
                    <a:lnTo>
                      <a:pt x="3651" y="36628"/>
                    </a:lnTo>
                    <a:cubicBezTo>
                      <a:pt x="3669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0" y="39527"/>
                      <a:pt x="2917" y="39222"/>
                      <a:pt x="2810" y="38918"/>
                    </a:cubicBezTo>
                    <a:cubicBezTo>
                      <a:pt x="2631" y="38381"/>
                      <a:pt x="2846" y="37898"/>
                      <a:pt x="3096" y="37433"/>
                    </a:cubicBezTo>
                    <a:cubicBezTo>
                      <a:pt x="3104" y="37440"/>
                      <a:pt x="3114" y="37445"/>
                      <a:pt x="3126" y="37445"/>
                    </a:cubicBezTo>
                    <a:cubicBezTo>
                      <a:pt x="3144" y="37445"/>
                      <a:pt x="3165" y="37436"/>
                      <a:pt x="3186" y="37415"/>
                    </a:cubicBezTo>
                    <a:cubicBezTo>
                      <a:pt x="3383" y="37200"/>
                      <a:pt x="3526" y="36914"/>
                      <a:pt x="3597" y="36628"/>
                    </a:cubicBezTo>
                    <a:lnTo>
                      <a:pt x="3633" y="36610"/>
                    </a:lnTo>
                    <a:close/>
                    <a:moveTo>
                      <a:pt x="7999" y="38668"/>
                    </a:moveTo>
                    <a:lnTo>
                      <a:pt x="7999" y="38668"/>
                    </a:lnTo>
                    <a:cubicBezTo>
                      <a:pt x="7731" y="39097"/>
                      <a:pt x="7588" y="39562"/>
                      <a:pt x="7552" y="40064"/>
                    </a:cubicBezTo>
                    <a:lnTo>
                      <a:pt x="7516" y="40064"/>
                    </a:lnTo>
                    <a:cubicBezTo>
                      <a:pt x="7481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44" y="40242"/>
                      <a:pt x="7033" y="39902"/>
                      <a:pt x="7212" y="39580"/>
                    </a:cubicBezTo>
                    <a:cubicBezTo>
                      <a:pt x="7391" y="39205"/>
                      <a:pt x="7659" y="38900"/>
                      <a:pt x="7999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87" y="38256"/>
                      <a:pt x="8787" y="38274"/>
                      <a:pt x="8823" y="38292"/>
                    </a:cubicBezTo>
                    <a:cubicBezTo>
                      <a:pt x="8304" y="39026"/>
                      <a:pt x="8984" y="39920"/>
                      <a:pt x="9234" y="40708"/>
                    </a:cubicBezTo>
                    <a:cubicBezTo>
                      <a:pt x="9216" y="40708"/>
                      <a:pt x="9198" y="40726"/>
                      <a:pt x="9198" y="40726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4" y="39979"/>
                      <a:pt x="8429" y="39902"/>
                    </a:cubicBezTo>
                    <a:cubicBezTo>
                      <a:pt x="8304" y="39580"/>
                      <a:pt x="8304" y="39240"/>
                      <a:pt x="8429" y="38918"/>
                    </a:cubicBezTo>
                    <a:cubicBezTo>
                      <a:pt x="8465" y="38918"/>
                      <a:pt x="8501" y="38900"/>
                      <a:pt x="8518" y="38865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7"/>
                    </a:cubicBezTo>
                    <a:cubicBezTo>
                      <a:pt x="9360" y="40582"/>
                      <a:pt x="9270" y="40296"/>
                      <a:pt x="9145" y="40028"/>
                    </a:cubicBezTo>
                    <a:cubicBezTo>
                      <a:pt x="8915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4"/>
                      <a:pt x="8952" y="38587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7" y="38578"/>
                    </a:moveTo>
                    <a:lnTo>
                      <a:pt x="8357" y="38668"/>
                    </a:lnTo>
                    <a:cubicBezTo>
                      <a:pt x="8125" y="39115"/>
                      <a:pt x="8196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5"/>
                      <a:pt x="8268" y="40529"/>
                    </a:cubicBezTo>
                    <a:lnTo>
                      <a:pt x="8268" y="40529"/>
                    </a:lnTo>
                    <a:lnTo>
                      <a:pt x="8178" y="40672"/>
                    </a:lnTo>
                    <a:cubicBezTo>
                      <a:pt x="8071" y="40869"/>
                      <a:pt x="7892" y="41012"/>
                      <a:pt x="7659" y="41066"/>
                    </a:cubicBezTo>
                    <a:cubicBezTo>
                      <a:pt x="7659" y="40761"/>
                      <a:pt x="7659" y="40475"/>
                      <a:pt x="7695" y="40171"/>
                    </a:cubicBezTo>
                    <a:cubicBezTo>
                      <a:pt x="7713" y="39580"/>
                      <a:pt x="7964" y="39008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5"/>
                      <a:pt x="16679" y="41799"/>
                      <a:pt x="16357" y="42068"/>
                    </a:cubicBezTo>
                    <a:cubicBezTo>
                      <a:pt x="16211" y="42170"/>
                      <a:pt x="16080" y="42290"/>
                      <a:pt x="15966" y="42424"/>
                    </a:cubicBezTo>
                    <a:lnTo>
                      <a:pt x="15966" y="42424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6"/>
                      <a:pt x="16553" y="41674"/>
                    </a:cubicBezTo>
                    <a:cubicBezTo>
                      <a:pt x="16822" y="41567"/>
                      <a:pt x="17126" y="41495"/>
                      <a:pt x="17412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2" y="41406"/>
                      <a:pt x="20043" y="41853"/>
                      <a:pt x="20347" y="42766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3" y="41764"/>
                    </a:cubicBezTo>
                    <a:cubicBezTo>
                      <a:pt x="18486" y="41567"/>
                      <a:pt x="18361" y="41388"/>
                      <a:pt x="18218" y="41245"/>
                    </a:cubicBezTo>
                    <a:close/>
                    <a:moveTo>
                      <a:pt x="17394" y="41656"/>
                    </a:moveTo>
                    <a:lnTo>
                      <a:pt x="17394" y="41656"/>
                    </a:lnTo>
                    <a:cubicBezTo>
                      <a:pt x="17377" y="41746"/>
                      <a:pt x="17377" y="41835"/>
                      <a:pt x="17377" y="41925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5"/>
                      <a:pt x="15891" y="42784"/>
                    </a:cubicBezTo>
                    <a:cubicBezTo>
                      <a:pt x="16070" y="42515"/>
                      <a:pt x="16303" y="42283"/>
                      <a:pt x="16553" y="42104"/>
                    </a:cubicBezTo>
                    <a:cubicBezTo>
                      <a:pt x="16822" y="41907"/>
                      <a:pt x="17108" y="41764"/>
                      <a:pt x="17394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2"/>
                      <a:pt x="17305" y="43482"/>
                      <a:pt x="17287" y="43499"/>
                    </a:cubicBezTo>
                    <a:cubicBezTo>
                      <a:pt x="17201" y="43643"/>
                      <a:pt x="16828" y="44302"/>
                      <a:pt x="16656" y="44302"/>
                    </a:cubicBezTo>
                    <a:cubicBezTo>
                      <a:pt x="16613" y="44302"/>
                      <a:pt x="16582" y="44261"/>
                      <a:pt x="16571" y="44162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30" y="42211"/>
                    </a:cubicBezTo>
                    <a:cubicBezTo>
                      <a:pt x="17440" y="42216"/>
                      <a:pt x="17449" y="42218"/>
                      <a:pt x="17459" y="42218"/>
                    </a:cubicBezTo>
                    <a:cubicBezTo>
                      <a:pt x="17485" y="42218"/>
                      <a:pt x="17511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71" y="41781"/>
                    </a:cubicBezTo>
                    <a:cubicBezTo>
                      <a:pt x="18289" y="41835"/>
                      <a:pt x="18325" y="41871"/>
                      <a:pt x="18343" y="41907"/>
                    </a:cubicBezTo>
                    <a:cubicBezTo>
                      <a:pt x="18343" y="41943"/>
                      <a:pt x="18343" y="41960"/>
                      <a:pt x="18379" y="41978"/>
                    </a:cubicBezTo>
                    <a:lnTo>
                      <a:pt x="18414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5"/>
                      <a:pt x="19452" y="43517"/>
                      <a:pt x="19452" y="43732"/>
                    </a:cubicBezTo>
                    <a:cubicBezTo>
                      <a:pt x="19452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5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4"/>
                      <a:pt x="18092" y="42605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6"/>
                    </a:cubicBezTo>
                    <a:lnTo>
                      <a:pt x="18146" y="42086"/>
                    </a:lnTo>
                    <a:cubicBezTo>
                      <a:pt x="18164" y="41978"/>
                      <a:pt x="18164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3" y="42014"/>
                    </a:lnTo>
                    <a:cubicBezTo>
                      <a:pt x="17878" y="42139"/>
                      <a:pt x="17878" y="42247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3" y="44215"/>
                      <a:pt x="18074" y="44609"/>
                    </a:cubicBezTo>
                    <a:cubicBezTo>
                      <a:pt x="18016" y="44730"/>
                      <a:pt x="17958" y="44781"/>
                      <a:pt x="17904" y="44781"/>
                    </a:cubicBezTo>
                    <a:cubicBezTo>
                      <a:pt x="17662" y="44781"/>
                      <a:pt x="17477" y="43776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4"/>
                    </a:moveTo>
                    <a:lnTo>
                      <a:pt x="11954" y="45110"/>
                    </a:lnTo>
                    <a:cubicBezTo>
                      <a:pt x="11865" y="45271"/>
                      <a:pt x="11740" y="45414"/>
                      <a:pt x="11614" y="45522"/>
                    </a:cubicBezTo>
                    <a:cubicBezTo>
                      <a:pt x="11704" y="45271"/>
                      <a:pt x="11829" y="45038"/>
                      <a:pt x="11972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89" y="46882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2008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73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4"/>
                      <a:pt x="12294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7" y="47615"/>
                      <a:pt x="11417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7" y="47705"/>
                      <a:pt x="11507" y="47579"/>
                      <a:pt x="11579" y="47436"/>
                    </a:cubicBezTo>
                    <a:close/>
                    <a:moveTo>
                      <a:pt x="10080" y="47802"/>
                    </a:moveTo>
                    <a:cubicBezTo>
                      <a:pt x="10287" y="47802"/>
                      <a:pt x="10497" y="47829"/>
                      <a:pt x="10720" y="47902"/>
                    </a:cubicBezTo>
                    <a:cubicBezTo>
                      <a:pt x="10183" y="48063"/>
                      <a:pt x="9664" y="48295"/>
                      <a:pt x="9198" y="48617"/>
                    </a:cubicBezTo>
                    <a:cubicBezTo>
                      <a:pt x="9198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12" y="48600"/>
                      <a:pt x="8662" y="48564"/>
                      <a:pt x="8429" y="48492"/>
                    </a:cubicBezTo>
                    <a:cubicBezTo>
                      <a:pt x="8377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8" y="48045"/>
                    </a:cubicBezTo>
                    <a:cubicBezTo>
                      <a:pt x="9091" y="47968"/>
                      <a:pt x="9573" y="47802"/>
                      <a:pt x="10080" y="47802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4"/>
                      <a:pt x="11056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7" y="50174"/>
                    </a:cubicBezTo>
                    <a:lnTo>
                      <a:pt x="8357" y="50156"/>
                    </a:lnTo>
                    <a:cubicBezTo>
                      <a:pt x="8143" y="50156"/>
                      <a:pt x="8214" y="50103"/>
                      <a:pt x="8322" y="49924"/>
                    </a:cubicBezTo>
                    <a:cubicBezTo>
                      <a:pt x="8429" y="49745"/>
                      <a:pt x="8536" y="49530"/>
                      <a:pt x="8680" y="49333"/>
                    </a:cubicBezTo>
                    <a:cubicBezTo>
                      <a:pt x="9181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cubicBezTo>
                      <a:pt x="12652" y="48054"/>
                      <a:pt x="12670" y="48067"/>
                      <a:pt x="12690" y="48067"/>
                    </a:cubicBezTo>
                    <a:cubicBezTo>
                      <a:pt x="12710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8" y="48403"/>
                    </a:cubicBezTo>
                    <a:cubicBezTo>
                      <a:pt x="13815" y="48707"/>
                      <a:pt x="13959" y="49190"/>
                      <a:pt x="14066" y="49637"/>
                    </a:cubicBezTo>
                    <a:cubicBezTo>
                      <a:pt x="14102" y="49763"/>
                      <a:pt x="14209" y="50371"/>
                      <a:pt x="14316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3010" y="49369"/>
                      <a:pt x="12974" y="49315"/>
                      <a:pt x="12939" y="49262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1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1"/>
                      <a:pt x="12348" y="47633"/>
                    </a:cubicBezTo>
                    <a:close/>
                    <a:moveTo>
                      <a:pt x="11077" y="48277"/>
                    </a:moveTo>
                    <a:lnTo>
                      <a:pt x="11077" y="48277"/>
                    </a:ln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7" y="50532"/>
                      <a:pt x="9700" y="50729"/>
                      <a:pt x="9664" y="50926"/>
                    </a:cubicBez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53" y="49852"/>
                      <a:pt x="9896" y="49548"/>
                      <a:pt x="10093" y="49280"/>
                    </a:cubicBezTo>
                    <a:cubicBezTo>
                      <a:pt x="10344" y="48886"/>
                      <a:pt x="10684" y="48546"/>
                      <a:pt x="11077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52" y="49297"/>
                      <a:pt x="10827" y="49942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1"/>
                      <a:pt x="10129" y="49548"/>
                      <a:pt x="10505" y="49083"/>
                    </a:cubicBezTo>
                    <a:cubicBezTo>
                      <a:pt x="10737" y="48814"/>
                      <a:pt x="10988" y="48582"/>
                      <a:pt x="11256" y="48349"/>
                    </a:cubicBezTo>
                    <a:cubicBezTo>
                      <a:pt x="11346" y="48277"/>
                      <a:pt x="11417" y="48188"/>
                      <a:pt x="11507" y="48134"/>
                    </a:cubicBezTo>
                    <a:close/>
                    <a:moveTo>
                      <a:pt x="12008" y="48242"/>
                    </a:move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1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688" y="49244"/>
                      <a:pt x="12974" y="49566"/>
                    </a:cubicBezTo>
                    <a:cubicBezTo>
                      <a:pt x="13100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07" y="51497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2" y="47881"/>
                      <a:pt x="11917" y="48022"/>
                      <a:pt x="11952" y="48162"/>
                    </a:cubicBezTo>
                    <a:lnTo>
                      <a:pt x="11952" y="48162"/>
                    </a:lnTo>
                    <a:cubicBezTo>
                      <a:pt x="11944" y="48160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704" y="49566"/>
                      <a:pt x="11936" y="50210"/>
                    </a:cubicBezTo>
                    <a:cubicBezTo>
                      <a:pt x="11919" y="50496"/>
                      <a:pt x="11883" y="50783"/>
                      <a:pt x="11829" y="51069"/>
                    </a:cubicBezTo>
                    <a:cubicBezTo>
                      <a:pt x="11829" y="51084"/>
                      <a:pt x="11405" y="51748"/>
                      <a:pt x="11244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67" y="51481"/>
                      <a:pt x="11131" y="51320"/>
                      <a:pt x="11077" y="51176"/>
                    </a:cubicBezTo>
                    <a:cubicBezTo>
                      <a:pt x="10845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3"/>
                    </a:cubicBezTo>
                    <a:cubicBezTo>
                      <a:pt x="11775" y="48170"/>
                      <a:pt x="11829" y="47955"/>
                      <a:pt x="11865" y="47723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093" y="2913"/>
                      <a:pt x="9896" y="4399"/>
                    </a:cubicBezTo>
                    <a:cubicBezTo>
                      <a:pt x="9270" y="4918"/>
                      <a:pt x="8680" y="5866"/>
                      <a:pt x="8787" y="6635"/>
                    </a:cubicBezTo>
                    <a:cubicBezTo>
                      <a:pt x="8787" y="6676"/>
                      <a:pt x="8817" y="6726"/>
                      <a:pt x="8855" y="6726"/>
                    </a:cubicBezTo>
                    <a:cubicBezTo>
                      <a:pt x="8867" y="6726"/>
                      <a:pt x="8881" y="6720"/>
                      <a:pt x="8894" y="6707"/>
                    </a:cubicBezTo>
                    <a:cubicBezTo>
                      <a:pt x="9377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48" y="11163"/>
                    </a:cubicBezTo>
                    <a:cubicBezTo>
                      <a:pt x="8948" y="11207"/>
                      <a:pt x="8983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7" y="10232"/>
                    </a:cubicBezTo>
                    <a:cubicBezTo>
                      <a:pt x="9717" y="10322"/>
                      <a:pt x="9717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5" y="17265"/>
                    </a:cubicBezTo>
                    <a:cubicBezTo>
                      <a:pt x="5942" y="18786"/>
                      <a:pt x="4922" y="20272"/>
                      <a:pt x="4134" y="21954"/>
                    </a:cubicBezTo>
                    <a:cubicBezTo>
                      <a:pt x="4102" y="22018"/>
                      <a:pt x="4156" y="22082"/>
                      <a:pt x="4219" y="22082"/>
                    </a:cubicBezTo>
                    <a:cubicBezTo>
                      <a:pt x="4226" y="22082"/>
                      <a:pt x="4234" y="22081"/>
                      <a:pt x="4242" y="22079"/>
                    </a:cubicBezTo>
                    <a:cubicBezTo>
                      <a:pt x="6353" y="21488"/>
                      <a:pt x="7838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89" y="20316"/>
                      <a:pt x="8071" y="20316"/>
                    </a:cubicBezTo>
                    <a:cubicBezTo>
                      <a:pt x="8053" y="20316"/>
                      <a:pt x="8035" y="20325"/>
                      <a:pt x="8035" y="20343"/>
                    </a:cubicBezTo>
                    <a:cubicBezTo>
                      <a:pt x="7999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2"/>
                      <a:pt x="6747" y="23027"/>
                      <a:pt x="6514" y="23493"/>
                    </a:cubicBezTo>
                    <a:cubicBezTo>
                      <a:pt x="6482" y="23541"/>
                      <a:pt x="6522" y="23603"/>
                      <a:pt x="6581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087" y="24173"/>
                    </a:cubicBezTo>
                    <a:cubicBezTo>
                      <a:pt x="6836" y="24352"/>
                      <a:pt x="6604" y="24548"/>
                      <a:pt x="6371" y="24745"/>
                    </a:cubicBezTo>
                    <a:cubicBezTo>
                      <a:pt x="6407" y="24710"/>
                      <a:pt x="6425" y="24674"/>
                      <a:pt x="6443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399" y="24592"/>
                      <a:pt x="6389" y="24602"/>
                    </a:cubicBezTo>
                    <a:cubicBezTo>
                      <a:pt x="6317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0" y="24780"/>
                      <a:pt x="4622" y="25329"/>
                      <a:pt x="4188" y="25676"/>
                    </a:cubicBezTo>
                    <a:cubicBezTo>
                      <a:pt x="4134" y="25712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50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39" y="27394"/>
                      <a:pt x="6783" y="26893"/>
                    </a:cubicBezTo>
                    <a:cubicBezTo>
                      <a:pt x="6854" y="27161"/>
                      <a:pt x="6962" y="27412"/>
                      <a:pt x="7141" y="27626"/>
                    </a:cubicBezTo>
                    <a:cubicBezTo>
                      <a:pt x="7235" y="27748"/>
                      <a:pt x="7626" y="28125"/>
                      <a:pt x="7896" y="28125"/>
                    </a:cubicBezTo>
                    <a:cubicBezTo>
                      <a:pt x="7984" y="28125"/>
                      <a:pt x="8059" y="28085"/>
                      <a:pt x="8107" y="27984"/>
                    </a:cubicBezTo>
                    <a:cubicBezTo>
                      <a:pt x="8340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9"/>
                      <a:pt x="9020" y="26571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8" y="23242"/>
                      <a:pt x="7642" y="22741"/>
                    </a:cubicBezTo>
                    <a:cubicBezTo>
                      <a:pt x="7659" y="22741"/>
                      <a:pt x="7659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3"/>
                      <a:pt x="7838" y="22437"/>
                      <a:pt x="7892" y="22383"/>
                    </a:cubicBezTo>
                    <a:cubicBezTo>
                      <a:pt x="7964" y="22329"/>
                      <a:pt x="7892" y="22294"/>
                      <a:pt x="7856" y="22294"/>
                    </a:cubicBezTo>
                    <a:cubicBezTo>
                      <a:pt x="7803" y="22312"/>
                      <a:pt x="7785" y="22312"/>
                      <a:pt x="7767" y="22329"/>
                    </a:cubicBezTo>
                    <a:cubicBezTo>
                      <a:pt x="7856" y="22043"/>
                      <a:pt x="7946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70"/>
                      <a:pt x="8518" y="22240"/>
                    </a:cubicBezTo>
                    <a:cubicBezTo>
                      <a:pt x="8626" y="21793"/>
                      <a:pt x="8429" y="21220"/>
                      <a:pt x="8214" y="20790"/>
                    </a:cubicBezTo>
                    <a:cubicBezTo>
                      <a:pt x="8357" y="20236"/>
                      <a:pt x="8518" y="19681"/>
                      <a:pt x="8662" y="19126"/>
                    </a:cubicBezTo>
                    <a:cubicBezTo>
                      <a:pt x="8662" y="19538"/>
                      <a:pt x="8787" y="19932"/>
                      <a:pt x="9002" y="20272"/>
                    </a:cubicBezTo>
                    <a:cubicBezTo>
                      <a:pt x="9020" y="20289"/>
                      <a:pt x="9042" y="20298"/>
                      <a:pt x="9064" y="20298"/>
                    </a:cubicBezTo>
                    <a:cubicBezTo>
                      <a:pt x="9087" y="20298"/>
                      <a:pt x="9109" y="20289"/>
                      <a:pt x="9127" y="20272"/>
                    </a:cubicBezTo>
                    <a:cubicBezTo>
                      <a:pt x="9342" y="19788"/>
                      <a:pt x="9127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35" y="14098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52" y="13503"/>
                    </a:cubicBezTo>
                    <a:cubicBezTo>
                      <a:pt x="9938" y="13503"/>
                      <a:pt x="9925" y="13509"/>
                      <a:pt x="9914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302" y="19636"/>
                    </a:cubicBezTo>
                    <a:cubicBezTo>
                      <a:pt x="10322" y="19636"/>
                      <a:pt x="10343" y="19628"/>
                      <a:pt x="10362" y="19609"/>
                    </a:cubicBezTo>
                    <a:cubicBezTo>
                      <a:pt x="10576" y="19341"/>
                      <a:pt x="10720" y="19019"/>
                      <a:pt x="10809" y="18661"/>
                    </a:cubicBezTo>
                    <a:cubicBezTo>
                      <a:pt x="11006" y="19967"/>
                      <a:pt x="11221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7" y="26109"/>
                    </a:cubicBezTo>
                    <a:cubicBezTo>
                      <a:pt x="11295" y="26109"/>
                      <a:pt x="11313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99" y="29730"/>
                      <a:pt x="10594" y="29785"/>
                      <a:pt x="10382" y="29785"/>
                    </a:cubicBezTo>
                    <a:cubicBezTo>
                      <a:pt x="10328" y="29785"/>
                      <a:pt x="10273" y="29781"/>
                      <a:pt x="10219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9"/>
                      <a:pt x="11131" y="29273"/>
                    </a:cubicBezTo>
                    <a:cubicBezTo>
                      <a:pt x="11051" y="29236"/>
                      <a:pt x="10970" y="29220"/>
                      <a:pt x="10889" y="29220"/>
                    </a:cubicBezTo>
                    <a:cubicBezTo>
                      <a:pt x="10537" y="29220"/>
                      <a:pt x="10193" y="29530"/>
                      <a:pt x="10004" y="29792"/>
                    </a:cubicBezTo>
                    <a:cubicBezTo>
                      <a:pt x="9986" y="29828"/>
                      <a:pt x="10004" y="29881"/>
                      <a:pt x="10057" y="29899"/>
                    </a:cubicBezTo>
                    <a:cubicBezTo>
                      <a:pt x="10150" y="29924"/>
                      <a:pt x="10246" y="29936"/>
                      <a:pt x="10343" y="29936"/>
                    </a:cubicBezTo>
                    <a:cubicBezTo>
                      <a:pt x="10528" y="29936"/>
                      <a:pt x="10716" y="29892"/>
                      <a:pt x="10881" y="29810"/>
                    </a:cubicBezTo>
                    <a:lnTo>
                      <a:pt x="10881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70"/>
                      <a:pt x="9485" y="31367"/>
                      <a:pt x="9270" y="31581"/>
                    </a:cubicBezTo>
                    <a:cubicBezTo>
                      <a:pt x="8805" y="31814"/>
                      <a:pt x="8304" y="32011"/>
                      <a:pt x="7803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313" y="33049"/>
                      <a:pt x="4313" y="33138"/>
                      <a:pt x="4367" y="33138"/>
                    </a:cubicBezTo>
                    <a:cubicBezTo>
                      <a:pt x="4413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274" y="32132"/>
                      <a:pt x="8494" y="32056"/>
                      <a:pt x="8707" y="31967"/>
                    </a:cubicBezTo>
                    <a:lnTo>
                      <a:pt x="8707" y="31967"/>
                    </a:lnTo>
                    <a:cubicBezTo>
                      <a:pt x="8140" y="32258"/>
                      <a:pt x="7616" y="32627"/>
                      <a:pt x="7051" y="32941"/>
                    </a:cubicBezTo>
                    <a:cubicBezTo>
                      <a:pt x="6282" y="33371"/>
                      <a:pt x="5387" y="33424"/>
                      <a:pt x="4546" y="33424"/>
                    </a:cubicBezTo>
                    <a:cubicBezTo>
                      <a:pt x="4444" y="33424"/>
                      <a:pt x="4255" y="33429"/>
                      <a:pt x="4037" y="33429"/>
                    </a:cubicBezTo>
                    <a:cubicBezTo>
                      <a:pt x="3292" y="33429"/>
                      <a:pt x="2197" y="33376"/>
                      <a:pt x="2971" y="32905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4" y="33174"/>
                    </a:cubicBezTo>
                    <a:cubicBezTo>
                      <a:pt x="2130" y="33210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40"/>
                      <a:pt x="5942" y="34588"/>
                      <a:pt x="5387" y="35017"/>
                    </a:cubicBezTo>
                    <a:cubicBezTo>
                      <a:pt x="5172" y="34910"/>
                      <a:pt x="4922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39" y="35922"/>
                      <a:pt x="3329" y="35918"/>
                      <a:pt x="3318" y="35918"/>
                    </a:cubicBezTo>
                    <a:cubicBezTo>
                      <a:pt x="3302" y="35918"/>
                      <a:pt x="3286" y="35927"/>
                      <a:pt x="3275" y="35948"/>
                    </a:cubicBezTo>
                    <a:lnTo>
                      <a:pt x="3204" y="35948"/>
                    </a:lnTo>
                    <a:cubicBezTo>
                      <a:pt x="2667" y="34999"/>
                      <a:pt x="1861" y="34122"/>
                      <a:pt x="716" y="34104"/>
                    </a:cubicBezTo>
                    <a:cubicBezTo>
                      <a:pt x="645" y="34122"/>
                      <a:pt x="609" y="34176"/>
                      <a:pt x="645" y="34230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54" y="35787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3" y="36449"/>
                    </a:cubicBezTo>
                    <a:lnTo>
                      <a:pt x="1683" y="36449"/>
                    </a:lnTo>
                    <a:lnTo>
                      <a:pt x="1432" y="36556"/>
                    </a:lnTo>
                    <a:cubicBezTo>
                      <a:pt x="1074" y="36699"/>
                      <a:pt x="340" y="36968"/>
                      <a:pt x="322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1" y="37861"/>
                      <a:pt x="1384" y="37803"/>
                      <a:pt x="1504" y="37755"/>
                    </a:cubicBezTo>
                    <a:cubicBezTo>
                      <a:pt x="1647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6"/>
                      <a:pt x="1289" y="39026"/>
                    </a:cubicBezTo>
                    <a:cubicBezTo>
                      <a:pt x="1933" y="39026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1" y="38739"/>
                      <a:pt x="2774" y="39419"/>
                      <a:pt x="3257" y="40046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8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0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188" y="38936"/>
                    </a:cubicBezTo>
                    <a:cubicBezTo>
                      <a:pt x="4456" y="38113"/>
                      <a:pt x="4546" y="36950"/>
                      <a:pt x="3848" y="36323"/>
                    </a:cubicBezTo>
                    <a:cubicBezTo>
                      <a:pt x="3848" y="36288"/>
                      <a:pt x="3848" y="36270"/>
                      <a:pt x="3848" y="36234"/>
                    </a:cubicBezTo>
                    <a:cubicBezTo>
                      <a:pt x="4295" y="36019"/>
                      <a:pt x="4725" y="35769"/>
                      <a:pt x="5136" y="35482"/>
                    </a:cubicBezTo>
                    <a:cubicBezTo>
                      <a:pt x="5190" y="35482"/>
                      <a:pt x="5226" y="35464"/>
                      <a:pt x="5262" y="35447"/>
                    </a:cubicBezTo>
                    <a:cubicBezTo>
                      <a:pt x="5279" y="35429"/>
                      <a:pt x="5279" y="35411"/>
                      <a:pt x="5279" y="35393"/>
                    </a:cubicBezTo>
                    <a:cubicBezTo>
                      <a:pt x="5619" y="35160"/>
                      <a:pt x="5959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6"/>
                      <a:pt x="6568" y="34516"/>
                    </a:cubicBezTo>
                    <a:cubicBezTo>
                      <a:pt x="6604" y="34480"/>
                      <a:pt x="6622" y="34427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483" y="32619"/>
                      <a:pt x="9342" y="31796"/>
                    </a:cubicBezTo>
                    <a:lnTo>
                      <a:pt x="9413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8" y="31313"/>
                      <a:pt x="10004" y="31188"/>
                      <a:pt x="10093" y="31062"/>
                    </a:cubicBezTo>
                    <a:cubicBezTo>
                      <a:pt x="10183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8" y="35214"/>
                    </a:cubicBezTo>
                    <a:cubicBezTo>
                      <a:pt x="8357" y="35357"/>
                      <a:pt x="8286" y="35572"/>
                      <a:pt x="8286" y="35787"/>
                    </a:cubicBezTo>
                    <a:cubicBezTo>
                      <a:pt x="8286" y="35831"/>
                      <a:pt x="8334" y="35863"/>
                      <a:pt x="8371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7" y="36055"/>
                      <a:pt x="8590" y="36753"/>
                      <a:pt x="8536" y="37451"/>
                    </a:cubicBezTo>
                    <a:cubicBezTo>
                      <a:pt x="8516" y="37437"/>
                      <a:pt x="8495" y="37431"/>
                      <a:pt x="8477" y="37431"/>
                    </a:cubicBezTo>
                    <a:cubicBezTo>
                      <a:pt x="8447" y="37431"/>
                      <a:pt x="8422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8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2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7999" y="38167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1" y="39026"/>
                      <a:pt x="6747" y="39867"/>
                      <a:pt x="6818" y="40744"/>
                    </a:cubicBezTo>
                    <a:cubicBezTo>
                      <a:pt x="6818" y="40779"/>
                      <a:pt x="6854" y="40797"/>
                      <a:pt x="6890" y="40797"/>
                    </a:cubicBezTo>
                    <a:cubicBezTo>
                      <a:pt x="7158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17" y="41084"/>
                      <a:pt x="8340" y="40726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9"/>
                      <a:pt x="9325" y="41098"/>
                      <a:pt x="9366" y="41098"/>
                    </a:cubicBezTo>
                    <a:cubicBezTo>
                      <a:pt x="9382" y="41098"/>
                      <a:pt x="9398" y="41094"/>
                      <a:pt x="9413" y="41084"/>
                    </a:cubicBezTo>
                    <a:cubicBezTo>
                      <a:pt x="10022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7"/>
                    </a:cubicBezTo>
                    <a:cubicBezTo>
                      <a:pt x="10254" y="39008"/>
                      <a:pt x="10362" y="39222"/>
                      <a:pt x="10397" y="39455"/>
                    </a:cubicBezTo>
                    <a:cubicBezTo>
                      <a:pt x="10415" y="39724"/>
                      <a:pt x="10254" y="39938"/>
                      <a:pt x="10129" y="40171"/>
                    </a:cubicBezTo>
                    <a:cubicBezTo>
                      <a:pt x="10129" y="40184"/>
                      <a:pt x="10139" y="40219"/>
                      <a:pt x="10160" y="40219"/>
                    </a:cubicBezTo>
                    <a:cubicBezTo>
                      <a:pt x="10167" y="40219"/>
                      <a:pt x="10174" y="40215"/>
                      <a:pt x="10183" y="40207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73" y="38256"/>
                      <a:pt x="9073" y="38274"/>
                    </a:cubicBezTo>
                    <a:cubicBezTo>
                      <a:pt x="9037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5" y="37625"/>
                      <a:pt x="8697" y="37666"/>
                    </a:cubicBezTo>
                    <a:cubicBezTo>
                      <a:pt x="8680" y="37666"/>
                      <a:pt x="8662" y="37666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24" y="34176"/>
                      <a:pt x="9342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8" y="37810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6" y="36663"/>
                      <a:pt x="11042" y="35518"/>
                      <a:pt x="10916" y="34409"/>
                    </a:cubicBezTo>
                    <a:cubicBezTo>
                      <a:pt x="10773" y="33228"/>
                      <a:pt x="10201" y="32297"/>
                      <a:pt x="10397" y="31062"/>
                    </a:cubicBezTo>
                    <a:cubicBezTo>
                      <a:pt x="10541" y="30776"/>
                      <a:pt x="10684" y="30490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90"/>
                    </a:cubicBezTo>
                    <a:cubicBezTo>
                      <a:pt x="12145" y="32224"/>
                      <a:pt x="12171" y="32244"/>
                      <a:pt x="12203" y="32244"/>
                    </a:cubicBezTo>
                    <a:cubicBezTo>
                      <a:pt x="12221" y="32244"/>
                      <a:pt x="12240" y="32238"/>
                      <a:pt x="12259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6" y="32923"/>
                      <a:pt x="12688" y="33961"/>
                      <a:pt x="12742" y="35017"/>
                    </a:cubicBezTo>
                    <a:cubicBezTo>
                      <a:pt x="12742" y="35286"/>
                      <a:pt x="12742" y="35536"/>
                      <a:pt x="12760" y="35787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4" y="37281"/>
                    </a:cubicBezTo>
                    <a:cubicBezTo>
                      <a:pt x="12301" y="37281"/>
                      <a:pt x="12318" y="37273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6" y="39634"/>
                      <a:pt x="11614" y="41459"/>
                      <a:pt x="10523" y="43106"/>
                    </a:cubicBezTo>
                    <a:cubicBezTo>
                      <a:pt x="9700" y="44340"/>
                      <a:pt x="8590" y="45343"/>
                      <a:pt x="8035" y="46738"/>
                    </a:cubicBezTo>
                    <a:cubicBezTo>
                      <a:pt x="7999" y="46524"/>
                      <a:pt x="8035" y="46291"/>
                      <a:pt x="8107" y="46094"/>
                    </a:cubicBezTo>
                    <a:cubicBezTo>
                      <a:pt x="8178" y="45826"/>
                      <a:pt x="8268" y="45557"/>
                      <a:pt x="8357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6"/>
                    </a:cubicBezTo>
                    <a:cubicBezTo>
                      <a:pt x="9896" y="42014"/>
                      <a:pt x="7999" y="44305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0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384" y="40064"/>
                      <a:pt x="12384" y="40028"/>
                      <a:pt x="12348" y="40028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3"/>
                    </a:cubicBezTo>
                    <a:cubicBezTo>
                      <a:pt x="11722" y="45593"/>
                      <a:pt x="11847" y="45468"/>
                      <a:pt x="11936" y="45325"/>
                    </a:cubicBezTo>
                    <a:lnTo>
                      <a:pt x="11936" y="45325"/>
                    </a:lnTo>
                    <a:cubicBezTo>
                      <a:pt x="11883" y="45772"/>
                      <a:pt x="11847" y="46219"/>
                      <a:pt x="11793" y="46667"/>
                    </a:cubicBezTo>
                    <a:cubicBezTo>
                      <a:pt x="11775" y="46685"/>
                      <a:pt x="11757" y="46703"/>
                      <a:pt x="11775" y="46738"/>
                    </a:cubicBezTo>
                    <a:cubicBezTo>
                      <a:pt x="11775" y="46756"/>
                      <a:pt x="11775" y="46774"/>
                      <a:pt x="11793" y="46810"/>
                    </a:cubicBezTo>
                    <a:cubicBezTo>
                      <a:pt x="11793" y="46828"/>
                      <a:pt x="11793" y="46882"/>
                      <a:pt x="11793" y="46935"/>
                    </a:cubicBezTo>
                    <a:cubicBezTo>
                      <a:pt x="11400" y="47061"/>
                      <a:pt x="11095" y="47401"/>
                      <a:pt x="10988" y="47794"/>
                    </a:cubicBezTo>
                    <a:lnTo>
                      <a:pt x="10916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6"/>
                      <a:pt x="8045" y="47876"/>
                    </a:cubicBezTo>
                    <a:cubicBezTo>
                      <a:pt x="7981" y="47876"/>
                      <a:pt x="7918" y="47873"/>
                      <a:pt x="7856" y="47866"/>
                    </a:cubicBezTo>
                    <a:cubicBezTo>
                      <a:pt x="7803" y="47866"/>
                      <a:pt x="7767" y="47919"/>
                      <a:pt x="7785" y="47973"/>
                    </a:cubicBezTo>
                    <a:cubicBezTo>
                      <a:pt x="7886" y="48532"/>
                      <a:pt x="8470" y="48690"/>
                      <a:pt x="9002" y="48690"/>
                    </a:cubicBezTo>
                    <a:cubicBezTo>
                      <a:pt x="9032" y="48690"/>
                      <a:pt x="9062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7999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4"/>
                      <a:pt x="8369" y="50282"/>
                      <a:pt x="8516" y="50282"/>
                    </a:cubicBezTo>
                    <a:cubicBezTo>
                      <a:pt x="8903" y="50282"/>
                      <a:pt x="9276" y="50224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31" y="50693"/>
                      <a:pt x="9503" y="51051"/>
                    </a:cubicBezTo>
                    <a:cubicBezTo>
                      <a:pt x="9516" y="51077"/>
                      <a:pt x="9538" y="51094"/>
                      <a:pt x="9557" y="51094"/>
                    </a:cubicBezTo>
                    <a:cubicBezTo>
                      <a:pt x="9563" y="51094"/>
                      <a:pt x="9569" y="51092"/>
                      <a:pt x="9574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38" y="51463"/>
                      <a:pt x="9574" y="51481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6" y="51144"/>
                      <a:pt x="10863" y="50711"/>
                    </a:cubicBezTo>
                    <a:cubicBezTo>
                      <a:pt x="10916" y="51087"/>
                      <a:pt x="11042" y="51463"/>
                      <a:pt x="11095" y="51856"/>
                    </a:cubicBezTo>
                    <a:cubicBezTo>
                      <a:pt x="11095" y="51892"/>
                      <a:pt x="11131" y="51910"/>
                      <a:pt x="11185" y="51910"/>
                    </a:cubicBezTo>
                    <a:cubicBezTo>
                      <a:pt x="11865" y="51713"/>
                      <a:pt x="12026" y="51051"/>
                      <a:pt x="12044" y="50407"/>
                    </a:cubicBezTo>
                    <a:cubicBezTo>
                      <a:pt x="12276" y="50944"/>
                      <a:pt x="12599" y="51427"/>
                      <a:pt x="13010" y="51839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5" y="51803"/>
                    </a:cubicBezTo>
                    <a:cubicBezTo>
                      <a:pt x="13386" y="51141"/>
                      <a:pt x="13404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53"/>
                      <a:pt x="14442" y="50568"/>
                    </a:cubicBezTo>
                    <a:cubicBezTo>
                      <a:pt x="14447" y="50570"/>
                      <a:pt x="14452" y="50572"/>
                      <a:pt x="14457" y="50572"/>
                    </a:cubicBezTo>
                    <a:cubicBezTo>
                      <a:pt x="14491" y="50572"/>
                      <a:pt x="14529" y="50527"/>
                      <a:pt x="14513" y="50496"/>
                    </a:cubicBezTo>
                    <a:cubicBezTo>
                      <a:pt x="14155" y="49816"/>
                      <a:pt x="14155" y="49047"/>
                      <a:pt x="13708" y="48421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4"/>
                      <a:pt x="11936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6" y="43804"/>
                      <a:pt x="12599" y="43535"/>
                      <a:pt x="12509" y="43285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5"/>
                    </a:cubicBezTo>
                    <a:cubicBezTo>
                      <a:pt x="12420" y="43643"/>
                      <a:pt x="12509" y="44018"/>
                      <a:pt x="12724" y="44323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5"/>
                    </a:cubicBezTo>
                    <a:cubicBezTo>
                      <a:pt x="12849" y="43804"/>
                      <a:pt x="12724" y="43303"/>
                      <a:pt x="12491" y="42873"/>
                    </a:cubicBezTo>
                    <a:cubicBezTo>
                      <a:pt x="12652" y="41585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6"/>
                      <a:pt x="12956" y="37952"/>
                    </a:cubicBezTo>
                    <a:cubicBezTo>
                      <a:pt x="12992" y="37290"/>
                      <a:pt x="13010" y="36646"/>
                      <a:pt x="13010" y="35983"/>
                    </a:cubicBezTo>
                    <a:cubicBezTo>
                      <a:pt x="13010" y="35375"/>
                      <a:pt x="12974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27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04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9"/>
                      <a:pt x="12384" y="27931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90"/>
                    </a:cubicBezTo>
                    <a:cubicBezTo>
                      <a:pt x="14316" y="32404"/>
                      <a:pt x="14299" y="32619"/>
                      <a:pt x="14334" y="32852"/>
                    </a:cubicBezTo>
                    <a:cubicBezTo>
                      <a:pt x="14316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8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588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6"/>
                    </a:cubicBezTo>
                    <a:cubicBezTo>
                      <a:pt x="16052" y="36359"/>
                      <a:pt x="16142" y="36001"/>
                      <a:pt x="16124" y="35626"/>
                    </a:cubicBezTo>
                    <a:lnTo>
                      <a:pt x="16124" y="35626"/>
                    </a:lnTo>
                    <a:cubicBezTo>
                      <a:pt x="16804" y="37326"/>
                      <a:pt x="17341" y="39079"/>
                      <a:pt x="17717" y="40869"/>
                    </a:cubicBezTo>
                    <a:cubicBezTo>
                      <a:pt x="17681" y="40905"/>
                      <a:pt x="17663" y="40958"/>
                      <a:pt x="17627" y="41012"/>
                    </a:cubicBezTo>
                    <a:cubicBezTo>
                      <a:pt x="17520" y="41084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5" y="41710"/>
                    </a:cubicBezTo>
                    <a:cubicBezTo>
                      <a:pt x="15999" y="41799"/>
                      <a:pt x="15462" y="42265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4" y="42770"/>
                      <a:pt x="15521" y="43136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5"/>
                      <a:pt x="15631" y="43598"/>
                      <a:pt x="15679" y="43598"/>
                    </a:cubicBezTo>
                    <a:cubicBezTo>
                      <a:pt x="16076" y="43598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3"/>
                      <a:pt x="16544" y="44593"/>
                    </a:cubicBezTo>
                    <a:cubicBezTo>
                      <a:pt x="16559" y="44593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3"/>
                    </a:cubicBezTo>
                    <a:cubicBezTo>
                      <a:pt x="17815" y="45020"/>
                      <a:pt x="17833" y="45029"/>
                      <a:pt x="17851" y="45029"/>
                    </a:cubicBezTo>
                    <a:cubicBezTo>
                      <a:pt x="17869" y="45029"/>
                      <a:pt x="17887" y="45020"/>
                      <a:pt x="17896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33" y="44269"/>
                      <a:pt x="19148" y="44573"/>
                    </a:cubicBezTo>
                    <a:cubicBezTo>
                      <a:pt x="19170" y="44595"/>
                      <a:pt x="19192" y="44611"/>
                      <a:pt x="19215" y="44611"/>
                    </a:cubicBezTo>
                    <a:cubicBezTo>
                      <a:pt x="19228" y="44611"/>
                      <a:pt x="19242" y="44605"/>
                      <a:pt x="19256" y="44591"/>
                    </a:cubicBezTo>
                    <a:cubicBezTo>
                      <a:pt x="19739" y="44018"/>
                      <a:pt x="19631" y="43195"/>
                      <a:pt x="19238" y="42587"/>
                    </a:cubicBezTo>
                    <a:lnTo>
                      <a:pt x="19238" y="42587"/>
                    </a:lnTo>
                    <a:cubicBezTo>
                      <a:pt x="19613" y="42766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7"/>
                      <a:pt x="18074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21" y="41119"/>
                      <a:pt x="18003" y="41101"/>
                    </a:cubicBezTo>
                    <a:cubicBezTo>
                      <a:pt x="17967" y="41101"/>
                      <a:pt x="17913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5"/>
                      <a:pt x="17842" y="40833"/>
                      <a:pt x="17770" y="40833"/>
                    </a:cubicBezTo>
                    <a:cubicBezTo>
                      <a:pt x="17591" y="39974"/>
                      <a:pt x="17394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34" y="38847"/>
                      <a:pt x="17645" y="38775"/>
                      <a:pt x="17573" y="38686"/>
                    </a:cubicBezTo>
                    <a:cubicBezTo>
                      <a:pt x="17484" y="38578"/>
                      <a:pt x="17394" y="38471"/>
                      <a:pt x="17287" y="38363"/>
                    </a:cubicBezTo>
                    <a:cubicBezTo>
                      <a:pt x="17281" y="38360"/>
                      <a:pt x="17274" y="38359"/>
                      <a:pt x="17268" y="38359"/>
                    </a:cubicBezTo>
                    <a:cubicBezTo>
                      <a:pt x="17239" y="38359"/>
                      <a:pt x="17216" y="38388"/>
                      <a:pt x="17216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73" y="38918"/>
                      <a:pt x="17717" y="39026"/>
                      <a:pt x="17878" y="39097"/>
                    </a:cubicBezTo>
                    <a:cubicBezTo>
                      <a:pt x="17888" y="39108"/>
                      <a:pt x="17899" y="39112"/>
                      <a:pt x="17909" y="39112"/>
                    </a:cubicBezTo>
                    <a:cubicBezTo>
                      <a:pt x="17933" y="39112"/>
                      <a:pt x="17954" y="39087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199" y="38237"/>
                      <a:pt x="17180" y="38238"/>
                    </a:cubicBezTo>
                    <a:cubicBezTo>
                      <a:pt x="17162" y="38238"/>
                      <a:pt x="17162" y="38256"/>
                      <a:pt x="17144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61" y="39473"/>
                    </a:cubicBezTo>
                    <a:cubicBezTo>
                      <a:pt x="21797" y="39473"/>
                      <a:pt x="21815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21" y="37487"/>
                      <a:pt x="17538" y="36914"/>
                      <a:pt x="17144" y="36270"/>
                    </a:cubicBezTo>
                    <a:lnTo>
                      <a:pt x="17144" y="36270"/>
                    </a:lnTo>
                    <a:cubicBezTo>
                      <a:pt x="18361" y="37701"/>
                      <a:pt x="19775" y="38954"/>
                      <a:pt x="21707" y="39330"/>
                    </a:cubicBezTo>
                    <a:cubicBezTo>
                      <a:pt x="21712" y="39332"/>
                      <a:pt x="21717" y="39333"/>
                      <a:pt x="21721" y="39333"/>
                    </a:cubicBezTo>
                    <a:cubicBezTo>
                      <a:pt x="21747" y="39333"/>
                      <a:pt x="21756" y="39292"/>
                      <a:pt x="21725" y="39276"/>
                    </a:cubicBezTo>
                    <a:cubicBezTo>
                      <a:pt x="20276" y="38721"/>
                      <a:pt x="19095" y="38113"/>
                      <a:pt x="17967" y="37021"/>
                    </a:cubicBezTo>
                    <a:cubicBezTo>
                      <a:pt x="17504" y="36558"/>
                      <a:pt x="17076" y="36059"/>
                      <a:pt x="16666" y="35560"/>
                    </a:cubicBezTo>
                    <a:lnTo>
                      <a:pt x="16666" y="35560"/>
                    </a:lnTo>
                    <a:cubicBezTo>
                      <a:pt x="17255" y="36170"/>
                      <a:pt x="18102" y="36471"/>
                      <a:pt x="18862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2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7" y="36502"/>
                      <a:pt x="17573" y="36145"/>
                      <a:pt x="16625" y="35393"/>
                    </a:cubicBezTo>
                    <a:cubicBezTo>
                      <a:pt x="16616" y="35384"/>
                      <a:pt x="16603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35" y="35339"/>
                      <a:pt x="16518" y="35339"/>
                      <a:pt x="16500" y="35339"/>
                    </a:cubicBezTo>
                    <a:cubicBezTo>
                      <a:pt x="16195" y="34963"/>
                      <a:pt x="15909" y="34606"/>
                      <a:pt x="15623" y="34230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44" y="30311"/>
                      <a:pt x="14066" y="30490"/>
                      <a:pt x="14442" y="30543"/>
                    </a:cubicBezTo>
                    <a:cubicBezTo>
                      <a:pt x="14495" y="30543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4" y="29738"/>
                      <a:pt x="13406" y="29754"/>
                      <a:pt x="13419" y="29785"/>
                    </a:cubicBezTo>
                    <a:lnTo>
                      <a:pt x="13419" y="29785"/>
                    </a:lnTo>
                    <a:cubicBezTo>
                      <a:pt x="13080" y="29036"/>
                      <a:pt x="12813" y="28268"/>
                      <a:pt x="12581" y="27483"/>
                    </a:cubicBezTo>
                    <a:cubicBezTo>
                      <a:pt x="12778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7" y="27228"/>
                      <a:pt x="13406" y="27233"/>
                      <a:pt x="13424" y="27233"/>
                    </a:cubicBezTo>
                    <a:cubicBezTo>
                      <a:pt x="13455" y="27233"/>
                      <a:pt x="13482" y="27214"/>
                      <a:pt x="13493" y="27179"/>
                    </a:cubicBezTo>
                    <a:cubicBezTo>
                      <a:pt x="13583" y="26767"/>
                      <a:pt x="13493" y="26338"/>
                      <a:pt x="13225" y="26034"/>
                    </a:cubicBezTo>
                    <a:lnTo>
                      <a:pt x="13225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90"/>
                      <a:pt x="14245" y="28110"/>
                    </a:cubicBezTo>
                    <a:cubicBezTo>
                      <a:pt x="14263" y="28145"/>
                      <a:pt x="14294" y="28163"/>
                      <a:pt x="14325" y="28163"/>
                    </a:cubicBezTo>
                    <a:cubicBezTo>
                      <a:pt x="14357" y="28163"/>
                      <a:pt x="14388" y="28145"/>
                      <a:pt x="14406" y="28110"/>
                    </a:cubicBezTo>
                    <a:cubicBezTo>
                      <a:pt x="14907" y="26034"/>
                      <a:pt x="14603" y="23904"/>
                      <a:pt x="13869" y="21918"/>
                    </a:cubicBezTo>
                    <a:cubicBezTo>
                      <a:pt x="13887" y="20182"/>
                      <a:pt x="13690" y="18464"/>
                      <a:pt x="13261" y="16800"/>
                    </a:cubicBezTo>
                    <a:lnTo>
                      <a:pt x="13261" y="16800"/>
                    </a:lnTo>
                    <a:cubicBezTo>
                      <a:pt x="13887" y="17945"/>
                      <a:pt x="14818" y="18965"/>
                      <a:pt x="15712" y="19932"/>
                    </a:cubicBezTo>
                    <a:cubicBezTo>
                      <a:pt x="15730" y="20146"/>
                      <a:pt x="15766" y="20397"/>
                      <a:pt x="15802" y="20612"/>
                    </a:cubicBezTo>
                    <a:cubicBezTo>
                      <a:pt x="15551" y="21309"/>
                      <a:pt x="15140" y="22061"/>
                      <a:pt x="15444" y="22777"/>
                    </a:cubicBezTo>
                    <a:cubicBezTo>
                      <a:pt x="15453" y="22813"/>
                      <a:pt x="15480" y="22831"/>
                      <a:pt x="15507" y="22831"/>
                    </a:cubicBezTo>
                    <a:cubicBezTo>
                      <a:pt x="15533" y="22831"/>
                      <a:pt x="15560" y="22813"/>
                      <a:pt x="15569" y="22777"/>
                    </a:cubicBezTo>
                    <a:cubicBezTo>
                      <a:pt x="15659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73" y="22562"/>
                      <a:pt x="15873" y="22956"/>
                      <a:pt x="15855" y="23314"/>
                    </a:cubicBezTo>
                    <a:cubicBezTo>
                      <a:pt x="15855" y="23358"/>
                      <a:pt x="15880" y="23390"/>
                      <a:pt x="15918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1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01"/>
                      <a:pt x="17466" y="22741"/>
                      <a:pt x="17949" y="22992"/>
                    </a:cubicBezTo>
                    <a:cubicBezTo>
                      <a:pt x="17956" y="22995"/>
                      <a:pt x="17962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63" y="21596"/>
                    </a:lnTo>
                    <a:cubicBezTo>
                      <a:pt x="17869" y="21737"/>
                      <a:pt x="18242" y="21972"/>
                      <a:pt x="18562" y="21972"/>
                    </a:cubicBezTo>
                    <a:cubicBezTo>
                      <a:pt x="18686" y="21972"/>
                      <a:pt x="18802" y="21937"/>
                      <a:pt x="18898" y="21846"/>
                    </a:cubicBezTo>
                    <a:cubicBezTo>
                      <a:pt x="19381" y="21399"/>
                      <a:pt x="18862" y="21005"/>
                      <a:pt x="18271" y="20755"/>
                    </a:cubicBezTo>
                    <a:lnTo>
                      <a:pt x="18522" y="20755"/>
                    </a:lnTo>
                    <a:cubicBezTo>
                      <a:pt x="19202" y="20683"/>
                      <a:pt x="19256" y="20128"/>
                      <a:pt x="19023" y="19592"/>
                    </a:cubicBezTo>
                    <a:cubicBezTo>
                      <a:pt x="19005" y="19565"/>
                      <a:pt x="18974" y="19551"/>
                      <a:pt x="18945" y="19551"/>
                    </a:cubicBezTo>
                    <a:cubicBezTo>
                      <a:pt x="18916" y="19551"/>
                      <a:pt x="18889" y="19565"/>
                      <a:pt x="18880" y="19592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7" y="20039"/>
                      <a:pt x="16823" y="19948"/>
                      <a:pt x="16500" y="19896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4"/>
                      <a:pt x="17688" y="20194"/>
                    </a:cubicBezTo>
                    <a:cubicBezTo>
                      <a:pt x="18162" y="20194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0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2"/>
                      <a:pt x="16070" y="19896"/>
                    </a:cubicBezTo>
                    <a:lnTo>
                      <a:pt x="16070" y="19860"/>
                    </a:lnTo>
                    <a:cubicBezTo>
                      <a:pt x="16059" y="19825"/>
                      <a:pt x="16025" y="19806"/>
                      <a:pt x="15988" y="19806"/>
                    </a:cubicBezTo>
                    <a:cubicBezTo>
                      <a:pt x="15967" y="19806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73" y="19806"/>
                    </a:cubicBezTo>
                    <a:cubicBezTo>
                      <a:pt x="15873" y="19770"/>
                      <a:pt x="15855" y="19735"/>
                      <a:pt x="15838" y="19699"/>
                    </a:cubicBezTo>
                    <a:cubicBezTo>
                      <a:pt x="15830" y="19668"/>
                      <a:pt x="15805" y="19653"/>
                      <a:pt x="15779" y="19653"/>
                    </a:cubicBezTo>
                    <a:cubicBezTo>
                      <a:pt x="15746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47" y="19234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9"/>
                      <a:pt x="15532" y="18233"/>
                      <a:pt x="17328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75" y="15297"/>
                    </a:cubicBezTo>
                    <a:cubicBezTo>
                      <a:pt x="14388" y="14688"/>
                      <a:pt x="13386" y="14348"/>
                      <a:pt x="12616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2" y="13178"/>
                      <a:pt x="12133" y="13195"/>
                      <a:pt x="12133" y="13221"/>
                    </a:cubicBezTo>
                    <a:cubicBezTo>
                      <a:pt x="12151" y="13257"/>
                      <a:pt x="12187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82" y="11628"/>
                      <a:pt x="11077" y="10930"/>
                    </a:cubicBezTo>
                    <a:lnTo>
                      <a:pt x="11077" y="10930"/>
                    </a:lnTo>
                    <a:lnTo>
                      <a:pt x="11256" y="11020"/>
                    </a:lnTo>
                    <a:cubicBezTo>
                      <a:pt x="11400" y="11252"/>
                      <a:pt x="11561" y="11449"/>
                      <a:pt x="11740" y="11646"/>
                    </a:cubicBezTo>
                    <a:cubicBezTo>
                      <a:pt x="11919" y="11879"/>
                      <a:pt x="12151" y="12058"/>
                      <a:pt x="12420" y="12147"/>
                    </a:cubicBezTo>
                    <a:cubicBezTo>
                      <a:pt x="12429" y="12150"/>
                      <a:pt x="12438" y="12151"/>
                      <a:pt x="12448" y="12151"/>
                    </a:cubicBezTo>
                    <a:cubicBezTo>
                      <a:pt x="12508" y="12151"/>
                      <a:pt x="12560" y="12102"/>
                      <a:pt x="12545" y="12040"/>
                    </a:cubicBezTo>
                    <a:cubicBezTo>
                      <a:pt x="12241" y="11413"/>
                      <a:pt x="11686" y="10930"/>
                      <a:pt x="11024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65" y="7244"/>
                      <a:pt x="10397" y="7745"/>
                      <a:pt x="10809" y="7906"/>
                    </a:cubicBezTo>
                    <a:cubicBezTo>
                      <a:pt x="10822" y="7919"/>
                      <a:pt x="10837" y="7925"/>
                      <a:pt x="10853" y="7925"/>
                    </a:cubicBezTo>
                    <a:cubicBezTo>
                      <a:pt x="10900" y="7925"/>
                      <a:pt x="10948" y="7871"/>
                      <a:pt x="10934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30" y="1983"/>
                      <a:pt x="11167" y="68"/>
                    </a:cubicBezTo>
                    <a:cubicBezTo>
                      <a:pt x="11178" y="25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" name="Google Shape;4877;p62"/>
              <p:cNvSpPr/>
              <p:nvPr/>
            </p:nvSpPr>
            <p:spPr>
              <a:xfrm>
                <a:off x="829175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" name="Google Shape;4878;p62"/>
              <p:cNvSpPr/>
              <p:nvPr/>
            </p:nvSpPr>
            <p:spPr>
              <a:xfrm>
                <a:off x="1039575" y="20221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60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" name="Google Shape;4879;p62"/>
              <p:cNvSpPr/>
              <p:nvPr/>
            </p:nvSpPr>
            <p:spPr>
              <a:xfrm>
                <a:off x="958850" y="21690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6" y="329"/>
                    </a:moveTo>
                    <a:lnTo>
                      <a:pt x="286" y="329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6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90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7" y="992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90" y="7"/>
                    </a:cubicBezTo>
                    <a:cubicBezTo>
                      <a:pt x="85" y="3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" name="Google Shape;4880;p62"/>
              <p:cNvSpPr/>
              <p:nvPr/>
            </p:nvSpPr>
            <p:spPr>
              <a:xfrm>
                <a:off x="1131250" y="2544875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1" y="27"/>
                      <a:pt x="30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" name="Google Shape;4881;p62"/>
              <p:cNvSpPr/>
              <p:nvPr/>
            </p:nvSpPr>
            <p:spPr>
              <a:xfrm>
                <a:off x="940050" y="27794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1" y="448"/>
                    </a:cubicBezTo>
                    <a:cubicBezTo>
                      <a:pt x="1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" name="Google Shape;4882;p62"/>
              <p:cNvSpPr/>
              <p:nvPr/>
            </p:nvSpPr>
            <p:spPr>
              <a:xfrm>
                <a:off x="1120350" y="2627725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3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7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1" y="343"/>
                      <a:pt x="725" y="293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" name="Google Shape;4883;p62"/>
              <p:cNvSpPr/>
              <p:nvPr/>
            </p:nvSpPr>
            <p:spPr>
              <a:xfrm>
                <a:off x="745900" y="2496325"/>
                <a:ext cx="163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38" extrusionOk="0">
                    <a:moveTo>
                      <a:pt x="126" y="0"/>
                    </a:moveTo>
                    <a:cubicBezTo>
                      <a:pt x="102" y="0"/>
                      <a:pt x="77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72" y="176"/>
                      <a:pt x="197" y="194"/>
                      <a:pt x="286" y="247"/>
                    </a:cubicBezTo>
                    <a:cubicBezTo>
                      <a:pt x="394" y="319"/>
                      <a:pt x="483" y="408"/>
                      <a:pt x="537" y="516"/>
                    </a:cubicBezTo>
                    <a:cubicBezTo>
                      <a:pt x="542" y="531"/>
                      <a:pt x="555" y="538"/>
                      <a:pt x="570" y="538"/>
                    </a:cubicBezTo>
                    <a:cubicBezTo>
                      <a:pt x="605" y="538"/>
                      <a:pt x="652" y="500"/>
                      <a:pt x="626" y="462"/>
                    </a:cubicBezTo>
                    <a:cubicBezTo>
                      <a:pt x="591" y="337"/>
                      <a:pt x="501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" name="Google Shape;4884;p62"/>
              <p:cNvSpPr/>
              <p:nvPr/>
            </p:nvSpPr>
            <p:spPr>
              <a:xfrm>
                <a:off x="1092600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6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6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" name="Google Shape;4885;p62"/>
              <p:cNvSpPr/>
              <p:nvPr/>
            </p:nvSpPr>
            <p:spPr>
              <a:xfrm>
                <a:off x="970475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3" y="667"/>
                      <a:pt x="430" y="900"/>
                      <a:pt x="466" y="1150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45"/>
                      <a:pt x="36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4" y="363"/>
                    </a:cubicBezTo>
                    <a:cubicBezTo>
                      <a:pt x="144" y="219"/>
                      <a:pt x="144" y="94"/>
                      <a:pt x="144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" name="Google Shape;4886;p62"/>
              <p:cNvSpPr/>
              <p:nvPr/>
            </p:nvSpPr>
            <p:spPr>
              <a:xfrm>
                <a:off x="856850" y="1026675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77" y="384"/>
                    </a:moveTo>
                    <a:cubicBezTo>
                      <a:pt x="4804" y="384"/>
                      <a:pt x="4868" y="760"/>
                      <a:pt x="4868" y="964"/>
                    </a:cubicBezTo>
                    <a:cubicBezTo>
                      <a:pt x="4868" y="1250"/>
                      <a:pt x="4850" y="1518"/>
                      <a:pt x="4832" y="1787"/>
                    </a:cubicBezTo>
                    <a:cubicBezTo>
                      <a:pt x="4796" y="2252"/>
                      <a:pt x="4706" y="2717"/>
                      <a:pt x="4599" y="3165"/>
                    </a:cubicBezTo>
                    <a:cubicBezTo>
                      <a:pt x="4635" y="2932"/>
                      <a:pt x="4617" y="2699"/>
                      <a:pt x="4563" y="2467"/>
                    </a:cubicBezTo>
                    <a:cubicBezTo>
                      <a:pt x="4563" y="2467"/>
                      <a:pt x="4563" y="2449"/>
                      <a:pt x="4545" y="2449"/>
                    </a:cubicBezTo>
                    <a:lnTo>
                      <a:pt x="4527" y="2449"/>
                    </a:lnTo>
                    <a:cubicBezTo>
                      <a:pt x="4527" y="2449"/>
                      <a:pt x="4510" y="2467"/>
                      <a:pt x="4510" y="2467"/>
                    </a:cubicBezTo>
                    <a:cubicBezTo>
                      <a:pt x="4402" y="2717"/>
                      <a:pt x="4456" y="3165"/>
                      <a:pt x="4438" y="3415"/>
                    </a:cubicBezTo>
                    <a:cubicBezTo>
                      <a:pt x="4438" y="3523"/>
                      <a:pt x="4420" y="3630"/>
                      <a:pt x="4420" y="3737"/>
                    </a:cubicBezTo>
                    <a:cubicBezTo>
                      <a:pt x="4152" y="2717"/>
                      <a:pt x="4009" y="1590"/>
                      <a:pt x="4474" y="606"/>
                    </a:cubicBezTo>
                    <a:lnTo>
                      <a:pt x="4492" y="606"/>
                    </a:lnTo>
                    <a:cubicBezTo>
                      <a:pt x="4564" y="446"/>
                      <a:pt x="4626" y="384"/>
                      <a:pt x="4677" y="384"/>
                    </a:cubicBezTo>
                    <a:close/>
                    <a:moveTo>
                      <a:pt x="2556" y="882"/>
                    </a:moveTo>
                    <a:cubicBezTo>
                      <a:pt x="2711" y="882"/>
                      <a:pt x="2941" y="1037"/>
                      <a:pt x="3078" y="1143"/>
                    </a:cubicBezTo>
                    <a:cubicBezTo>
                      <a:pt x="3740" y="1697"/>
                      <a:pt x="3758" y="2538"/>
                      <a:pt x="3758" y="3344"/>
                    </a:cubicBezTo>
                    <a:cubicBezTo>
                      <a:pt x="3740" y="3254"/>
                      <a:pt x="3704" y="3165"/>
                      <a:pt x="3686" y="3093"/>
                    </a:cubicBezTo>
                    <a:lnTo>
                      <a:pt x="3686" y="2968"/>
                    </a:lnTo>
                    <a:lnTo>
                      <a:pt x="3669" y="2968"/>
                    </a:lnTo>
                    <a:lnTo>
                      <a:pt x="3669" y="3039"/>
                    </a:lnTo>
                    <a:cubicBezTo>
                      <a:pt x="3633" y="2932"/>
                      <a:pt x="3597" y="2843"/>
                      <a:pt x="3561" y="2735"/>
                    </a:cubicBezTo>
                    <a:cubicBezTo>
                      <a:pt x="3554" y="2722"/>
                      <a:pt x="3542" y="2716"/>
                      <a:pt x="3530" y="2716"/>
                    </a:cubicBezTo>
                    <a:cubicBezTo>
                      <a:pt x="3510" y="2716"/>
                      <a:pt x="3490" y="2731"/>
                      <a:pt x="3490" y="2753"/>
                    </a:cubicBezTo>
                    <a:cubicBezTo>
                      <a:pt x="3597" y="3075"/>
                      <a:pt x="3686" y="3415"/>
                      <a:pt x="3758" y="3737"/>
                    </a:cubicBezTo>
                    <a:lnTo>
                      <a:pt x="3758" y="3755"/>
                    </a:lnTo>
                    <a:cubicBezTo>
                      <a:pt x="3400" y="3326"/>
                      <a:pt x="3078" y="2860"/>
                      <a:pt x="2774" y="2395"/>
                    </a:cubicBezTo>
                    <a:cubicBezTo>
                      <a:pt x="2559" y="2019"/>
                      <a:pt x="2434" y="1608"/>
                      <a:pt x="2398" y="1178"/>
                    </a:cubicBezTo>
                    <a:cubicBezTo>
                      <a:pt x="2376" y="958"/>
                      <a:pt x="2448" y="882"/>
                      <a:pt x="2556" y="882"/>
                    </a:cubicBezTo>
                    <a:close/>
                    <a:moveTo>
                      <a:pt x="1465" y="2694"/>
                    </a:moveTo>
                    <a:cubicBezTo>
                      <a:pt x="1518" y="2694"/>
                      <a:pt x="1594" y="2722"/>
                      <a:pt x="1700" y="2789"/>
                    </a:cubicBezTo>
                    <a:cubicBezTo>
                      <a:pt x="2112" y="3075"/>
                      <a:pt x="2487" y="3415"/>
                      <a:pt x="2810" y="3791"/>
                    </a:cubicBezTo>
                    <a:cubicBezTo>
                      <a:pt x="3006" y="4006"/>
                      <a:pt x="3185" y="4238"/>
                      <a:pt x="3346" y="4489"/>
                    </a:cubicBezTo>
                    <a:cubicBezTo>
                      <a:pt x="3454" y="4757"/>
                      <a:pt x="3561" y="5026"/>
                      <a:pt x="3615" y="5294"/>
                    </a:cubicBezTo>
                    <a:cubicBezTo>
                      <a:pt x="3400" y="4990"/>
                      <a:pt x="3167" y="4704"/>
                      <a:pt x="2953" y="4399"/>
                    </a:cubicBezTo>
                    <a:cubicBezTo>
                      <a:pt x="2946" y="4393"/>
                      <a:pt x="2935" y="4389"/>
                      <a:pt x="2923" y="4389"/>
                    </a:cubicBezTo>
                    <a:cubicBezTo>
                      <a:pt x="2903" y="4389"/>
                      <a:pt x="2881" y="4401"/>
                      <a:pt x="2881" y="4435"/>
                    </a:cubicBezTo>
                    <a:cubicBezTo>
                      <a:pt x="3042" y="4793"/>
                      <a:pt x="3257" y="5133"/>
                      <a:pt x="3525" y="5455"/>
                    </a:cubicBezTo>
                    <a:cubicBezTo>
                      <a:pt x="3615" y="5563"/>
                      <a:pt x="3686" y="5670"/>
                      <a:pt x="3776" y="5777"/>
                    </a:cubicBezTo>
                    <a:cubicBezTo>
                      <a:pt x="2738" y="5742"/>
                      <a:pt x="2291" y="4793"/>
                      <a:pt x="1897" y="3970"/>
                    </a:cubicBezTo>
                    <a:lnTo>
                      <a:pt x="1915" y="3970"/>
                    </a:lnTo>
                    <a:cubicBezTo>
                      <a:pt x="1790" y="3719"/>
                      <a:pt x="1646" y="3523"/>
                      <a:pt x="1521" y="3290"/>
                    </a:cubicBezTo>
                    <a:cubicBezTo>
                      <a:pt x="1381" y="3052"/>
                      <a:pt x="1274" y="2694"/>
                      <a:pt x="1465" y="2694"/>
                    </a:cubicBezTo>
                    <a:close/>
                    <a:moveTo>
                      <a:pt x="6426" y="2770"/>
                    </a:moveTo>
                    <a:cubicBezTo>
                      <a:pt x="6477" y="2770"/>
                      <a:pt x="6424" y="4115"/>
                      <a:pt x="6371" y="4274"/>
                    </a:cubicBezTo>
                    <a:cubicBezTo>
                      <a:pt x="6210" y="4954"/>
                      <a:pt x="5816" y="5527"/>
                      <a:pt x="5440" y="6099"/>
                    </a:cubicBezTo>
                    <a:cubicBezTo>
                      <a:pt x="5583" y="5634"/>
                      <a:pt x="5709" y="5169"/>
                      <a:pt x="5888" y="4757"/>
                    </a:cubicBezTo>
                    <a:cubicBezTo>
                      <a:pt x="5898" y="4714"/>
                      <a:pt x="5870" y="4690"/>
                      <a:pt x="5838" y="4690"/>
                    </a:cubicBezTo>
                    <a:cubicBezTo>
                      <a:pt x="5817" y="4690"/>
                      <a:pt x="5794" y="4700"/>
                      <a:pt x="5780" y="4722"/>
                    </a:cubicBezTo>
                    <a:cubicBezTo>
                      <a:pt x="5494" y="5384"/>
                      <a:pt x="5261" y="6099"/>
                      <a:pt x="4993" y="6779"/>
                    </a:cubicBezTo>
                    <a:cubicBezTo>
                      <a:pt x="4957" y="5634"/>
                      <a:pt x="5225" y="4525"/>
                      <a:pt x="5762" y="3523"/>
                    </a:cubicBezTo>
                    <a:cubicBezTo>
                      <a:pt x="5923" y="3218"/>
                      <a:pt x="6156" y="2968"/>
                      <a:pt x="6424" y="2771"/>
                    </a:cubicBezTo>
                    <a:cubicBezTo>
                      <a:pt x="6425" y="2771"/>
                      <a:pt x="6426" y="2770"/>
                      <a:pt x="6426" y="2770"/>
                    </a:cubicBezTo>
                    <a:close/>
                    <a:moveTo>
                      <a:pt x="977" y="6314"/>
                    </a:moveTo>
                    <a:cubicBezTo>
                      <a:pt x="979" y="6314"/>
                      <a:pt x="982" y="6314"/>
                      <a:pt x="984" y="6314"/>
                    </a:cubicBezTo>
                    <a:cubicBezTo>
                      <a:pt x="1432" y="6332"/>
                      <a:pt x="1825" y="6601"/>
                      <a:pt x="2147" y="6869"/>
                    </a:cubicBezTo>
                    <a:cubicBezTo>
                      <a:pt x="2666" y="7298"/>
                      <a:pt x="2953" y="7871"/>
                      <a:pt x="3364" y="8354"/>
                    </a:cubicBezTo>
                    <a:cubicBezTo>
                      <a:pt x="3042" y="8104"/>
                      <a:pt x="2702" y="7907"/>
                      <a:pt x="2380" y="7674"/>
                    </a:cubicBezTo>
                    <a:cubicBezTo>
                      <a:pt x="2373" y="7667"/>
                      <a:pt x="2366" y="7664"/>
                      <a:pt x="2358" y="7664"/>
                    </a:cubicBezTo>
                    <a:cubicBezTo>
                      <a:pt x="2328" y="7664"/>
                      <a:pt x="2301" y="7717"/>
                      <a:pt x="2344" y="7746"/>
                    </a:cubicBezTo>
                    <a:cubicBezTo>
                      <a:pt x="2720" y="8050"/>
                      <a:pt x="3132" y="8318"/>
                      <a:pt x="3507" y="8641"/>
                    </a:cubicBezTo>
                    <a:cubicBezTo>
                      <a:pt x="3561" y="8676"/>
                      <a:pt x="3597" y="8730"/>
                      <a:pt x="3651" y="8766"/>
                    </a:cubicBezTo>
                    <a:cubicBezTo>
                      <a:pt x="3558" y="8786"/>
                      <a:pt x="3466" y="8795"/>
                      <a:pt x="3375" y="8795"/>
                    </a:cubicBezTo>
                    <a:cubicBezTo>
                      <a:pt x="2397" y="8795"/>
                      <a:pt x="1466" y="7726"/>
                      <a:pt x="1074" y="6941"/>
                    </a:cubicBezTo>
                    <a:cubicBezTo>
                      <a:pt x="1039" y="6835"/>
                      <a:pt x="830" y="6314"/>
                      <a:pt x="977" y="6314"/>
                    </a:cubicBezTo>
                    <a:close/>
                    <a:moveTo>
                      <a:pt x="7277" y="6701"/>
                    </a:moveTo>
                    <a:cubicBezTo>
                      <a:pt x="7691" y="6701"/>
                      <a:pt x="6912" y="8692"/>
                      <a:pt x="6800" y="8963"/>
                    </a:cubicBezTo>
                    <a:cubicBezTo>
                      <a:pt x="6406" y="9840"/>
                      <a:pt x="5709" y="10412"/>
                      <a:pt x="5100" y="11110"/>
                    </a:cubicBezTo>
                    <a:cubicBezTo>
                      <a:pt x="5548" y="10430"/>
                      <a:pt x="5941" y="9678"/>
                      <a:pt x="6335" y="8981"/>
                    </a:cubicBezTo>
                    <a:cubicBezTo>
                      <a:pt x="6360" y="8943"/>
                      <a:pt x="6315" y="8897"/>
                      <a:pt x="6273" y="8897"/>
                    </a:cubicBezTo>
                    <a:cubicBezTo>
                      <a:pt x="6256" y="8897"/>
                      <a:pt x="6238" y="8905"/>
                      <a:pt x="6228" y="8927"/>
                    </a:cubicBezTo>
                    <a:cubicBezTo>
                      <a:pt x="5834" y="9589"/>
                      <a:pt x="5404" y="10215"/>
                      <a:pt x="4975" y="10842"/>
                    </a:cubicBezTo>
                    <a:cubicBezTo>
                      <a:pt x="5208" y="9195"/>
                      <a:pt x="5637" y="7853"/>
                      <a:pt x="7069" y="6815"/>
                    </a:cubicBezTo>
                    <a:lnTo>
                      <a:pt x="7069" y="6797"/>
                    </a:lnTo>
                    <a:cubicBezTo>
                      <a:pt x="7158" y="6731"/>
                      <a:pt x="7227" y="6701"/>
                      <a:pt x="7277" y="6701"/>
                    </a:cubicBezTo>
                    <a:close/>
                    <a:moveTo>
                      <a:pt x="268" y="9750"/>
                    </a:moveTo>
                    <a:cubicBezTo>
                      <a:pt x="1038" y="9786"/>
                      <a:pt x="1772" y="10305"/>
                      <a:pt x="2326" y="10788"/>
                    </a:cubicBezTo>
                    <a:cubicBezTo>
                      <a:pt x="2810" y="11200"/>
                      <a:pt x="3078" y="11701"/>
                      <a:pt x="3418" y="12202"/>
                    </a:cubicBezTo>
                    <a:cubicBezTo>
                      <a:pt x="3042" y="11915"/>
                      <a:pt x="2649" y="11683"/>
                      <a:pt x="2398" y="11504"/>
                    </a:cubicBezTo>
                    <a:cubicBezTo>
                      <a:pt x="2389" y="11498"/>
                      <a:pt x="2381" y="11496"/>
                      <a:pt x="2372" y="11496"/>
                    </a:cubicBezTo>
                    <a:cubicBezTo>
                      <a:pt x="2330" y="11496"/>
                      <a:pt x="2299" y="11563"/>
                      <a:pt x="2344" y="11593"/>
                    </a:cubicBezTo>
                    <a:cubicBezTo>
                      <a:pt x="2702" y="11844"/>
                      <a:pt x="3060" y="12112"/>
                      <a:pt x="3382" y="12416"/>
                    </a:cubicBezTo>
                    <a:cubicBezTo>
                      <a:pt x="3436" y="12488"/>
                      <a:pt x="3507" y="12542"/>
                      <a:pt x="3561" y="12613"/>
                    </a:cubicBezTo>
                    <a:cubicBezTo>
                      <a:pt x="3490" y="12621"/>
                      <a:pt x="3421" y="12625"/>
                      <a:pt x="3354" y="12625"/>
                    </a:cubicBezTo>
                    <a:cubicBezTo>
                      <a:pt x="2466" y="12625"/>
                      <a:pt x="1854" y="11993"/>
                      <a:pt x="1288" y="11361"/>
                    </a:cubicBezTo>
                    <a:cubicBezTo>
                      <a:pt x="1038" y="11074"/>
                      <a:pt x="805" y="10788"/>
                      <a:pt x="591" y="10484"/>
                    </a:cubicBezTo>
                    <a:cubicBezTo>
                      <a:pt x="537" y="10412"/>
                      <a:pt x="143" y="9750"/>
                      <a:pt x="268" y="9750"/>
                    </a:cubicBezTo>
                    <a:close/>
                    <a:moveTo>
                      <a:pt x="7936" y="10885"/>
                    </a:moveTo>
                    <a:cubicBezTo>
                      <a:pt x="8103" y="10885"/>
                      <a:pt x="8192" y="11054"/>
                      <a:pt x="8107" y="11522"/>
                    </a:cubicBezTo>
                    <a:cubicBezTo>
                      <a:pt x="7981" y="12112"/>
                      <a:pt x="7749" y="12667"/>
                      <a:pt x="7409" y="13150"/>
                    </a:cubicBezTo>
                    <a:cubicBezTo>
                      <a:pt x="6890" y="13991"/>
                      <a:pt x="6138" y="14564"/>
                      <a:pt x="5351" y="15101"/>
                    </a:cubicBezTo>
                    <a:cubicBezTo>
                      <a:pt x="5870" y="14421"/>
                      <a:pt x="6353" y="13705"/>
                      <a:pt x="6782" y="12953"/>
                    </a:cubicBezTo>
                    <a:cubicBezTo>
                      <a:pt x="6808" y="12915"/>
                      <a:pt x="6769" y="12885"/>
                      <a:pt x="6731" y="12885"/>
                    </a:cubicBezTo>
                    <a:cubicBezTo>
                      <a:pt x="6717" y="12885"/>
                      <a:pt x="6703" y="12890"/>
                      <a:pt x="6693" y="12900"/>
                    </a:cubicBezTo>
                    <a:cubicBezTo>
                      <a:pt x="6156" y="13741"/>
                      <a:pt x="5530" y="14528"/>
                      <a:pt x="4832" y="15226"/>
                    </a:cubicBezTo>
                    <a:cubicBezTo>
                      <a:pt x="5118" y="14600"/>
                      <a:pt x="5351" y="13920"/>
                      <a:pt x="5655" y="13293"/>
                    </a:cubicBezTo>
                    <a:cubicBezTo>
                      <a:pt x="6031" y="12542"/>
                      <a:pt x="6639" y="11897"/>
                      <a:pt x="7230" y="11325"/>
                    </a:cubicBezTo>
                    <a:cubicBezTo>
                      <a:pt x="7474" y="11090"/>
                      <a:pt x="7752" y="10885"/>
                      <a:pt x="7936" y="10885"/>
                    </a:cubicBezTo>
                    <a:close/>
                    <a:moveTo>
                      <a:pt x="653" y="13235"/>
                    </a:moveTo>
                    <a:cubicBezTo>
                      <a:pt x="747" y="13235"/>
                      <a:pt x="877" y="13293"/>
                      <a:pt x="984" y="13329"/>
                    </a:cubicBezTo>
                    <a:cubicBezTo>
                      <a:pt x="2147" y="13633"/>
                      <a:pt x="2577" y="14796"/>
                      <a:pt x="2953" y="15852"/>
                    </a:cubicBezTo>
                    <a:cubicBezTo>
                      <a:pt x="2756" y="15638"/>
                      <a:pt x="2541" y="15441"/>
                      <a:pt x="2326" y="15244"/>
                    </a:cubicBezTo>
                    <a:cubicBezTo>
                      <a:pt x="2318" y="15236"/>
                      <a:pt x="2308" y="15232"/>
                      <a:pt x="2298" y="15232"/>
                    </a:cubicBezTo>
                    <a:cubicBezTo>
                      <a:pt x="2264" y="15232"/>
                      <a:pt x="2227" y="15274"/>
                      <a:pt x="2255" y="15315"/>
                    </a:cubicBezTo>
                    <a:cubicBezTo>
                      <a:pt x="2577" y="15638"/>
                      <a:pt x="2863" y="15978"/>
                      <a:pt x="3132" y="16335"/>
                    </a:cubicBezTo>
                    <a:cubicBezTo>
                      <a:pt x="3185" y="16461"/>
                      <a:pt x="3221" y="16568"/>
                      <a:pt x="3275" y="16675"/>
                    </a:cubicBezTo>
                    <a:cubicBezTo>
                      <a:pt x="2452" y="16443"/>
                      <a:pt x="1754" y="15942"/>
                      <a:pt x="1271" y="15244"/>
                    </a:cubicBezTo>
                    <a:lnTo>
                      <a:pt x="1253" y="15244"/>
                    </a:lnTo>
                    <a:cubicBezTo>
                      <a:pt x="1002" y="14868"/>
                      <a:pt x="805" y="14456"/>
                      <a:pt x="662" y="14045"/>
                    </a:cubicBezTo>
                    <a:cubicBezTo>
                      <a:pt x="608" y="13848"/>
                      <a:pt x="555" y="13669"/>
                      <a:pt x="537" y="13490"/>
                    </a:cubicBezTo>
                    <a:cubicBezTo>
                      <a:pt x="501" y="13293"/>
                      <a:pt x="559" y="13235"/>
                      <a:pt x="653" y="13235"/>
                    </a:cubicBezTo>
                    <a:close/>
                    <a:moveTo>
                      <a:pt x="7741" y="15736"/>
                    </a:moveTo>
                    <a:cubicBezTo>
                      <a:pt x="7944" y="15736"/>
                      <a:pt x="7515" y="16498"/>
                      <a:pt x="7498" y="16514"/>
                    </a:cubicBezTo>
                    <a:lnTo>
                      <a:pt x="7516" y="16532"/>
                    </a:lnTo>
                    <a:cubicBezTo>
                      <a:pt x="7248" y="16980"/>
                      <a:pt x="6908" y="17355"/>
                      <a:pt x="6496" y="17660"/>
                    </a:cubicBezTo>
                    <a:cubicBezTo>
                      <a:pt x="6084" y="17964"/>
                      <a:pt x="5601" y="18018"/>
                      <a:pt x="5136" y="18071"/>
                    </a:cubicBezTo>
                    <a:cubicBezTo>
                      <a:pt x="5494" y="17857"/>
                      <a:pt x="5798" y="17552"/>
                      <a:pt x="6031" y="17212"/>
                    </a:cubicBezTo>
                    <a:cubicBezTo>
                      <a:pt x="6057" y="17160"/>
                      <a:pt x="6016" y="17127"/>
                      <a:pt x="5978" y="17127"/>
                    </a:cubicBezTo>
                    <a:cubicBezTo>
                      <a:pt x="5964" y="17127"/>
                      <a:pt x="5951" y="17131"/>
                      <a:pt x="5941" y="17141"/>
                    </a:cubicBezTo>
                    <a:cubicBezTo>
                      <a:pt x="5619" y="17570"/>
                      <a:pt x="5190" y="17910"/>
                      <a:pt x="4706" y="18125"/>
                    </a:cubicBezTo>
                    <a:lnTo>
                      <a:pt x="4689" y="18125"/>
                    </a:lnTo>
                    <a:cubicBezTo>
                      <a:pt x="5029" y="17767"/>
                      <a:pt x="5315" y="17373"/>
                      <a:pt x="5655" y="17015"/>
                    </a:cubicBezTo>
                    <a:cubicBezTo>
                      <a:pt x="6228" y="16443"/>
                      <a:pt x="6925" y="16013"/>
                      <a:pt x="7695" y="15745"/>
                    </a:cubicBezTo>
                    <a:cubicBezTo>
                      <a:pt x="7713" y="15739"/>
                      <a:pt x="7728" y="15736"/>
                      <a:pt x="7741" y="15736"/>
                    </a:cubicBezTo>
                    <a:close/>
                    <a:moveTo>
                      <a:pt x="4869" y="1"/>
                    </a:moveTo>
                    <a:cubicBezTo>
                      <a:pt x="4844" y="1"/>
                      <a:pt x="4818" y="11"/>
                      <a:pt x="4796" y="33"/>
                    </a:cubicBezTo>
                    <a:cubicBezTo>
                      <a:pt x="3812" y="1017"/>
                      <a:pt x="3865" y="2932"/>
                      <a:pt x="4420" y="4131"/>
                    </a:cubicBezTo>
                    <a:cubicBezTo>
                      <a:pt x="4402" y="4328"/>
                      <a:pt x="4366" y="4543"/>
                      <a:pt x="4313" y="4757"/>
                    </a:cubicBezTo>
                    <a:cubicBezTo>
                      <a:pt x="4277" y="4900"/>
                      <a:pt x="4223" y="5026"/>
                      <a:pt x="4187" y="5151"/>
                    </a:cubicBezTo>
                    <a:cubicBezTo>
                      <a:pt x="4116" y="4775"/>
                      <a:pt x="4026" y="4399"/>
                      <a:pt x="3937" y="4024"/>
                    </a:cubicBezTo>
                    <a:cubicBezTo>
                      <a:pt x="4152" y="3397"/>
                      <a:pt x="3955" y="2538"/>
                      <a:pt x="3776" y="1966"/>
                    </a:cubicBezTo>
                    <a:cubicBezTo>
                      <a:pt x="3543" y="1268"/>
                      <a:pt x="3060" y="731"/>
                      <a:pt x="2308" y="659"/>
                    </a:cubicBezTo>
                    <a:cubicBezTo>
                      <a:pt x="2301" y="657"/>
                      <a:pt x="2294" y="656"/>
                      <a:pt x="2288" y="656"/>
                    </a:cubicBezTo>
                    <a:cubicBezTo>
                      <a:pt x="2246" y="656"/>
                      <a:pt x="2219" y="700"/>
                      <a:pt x="2219" y="731"/>
                    </a:cubicBezTo>
                    <a:cubicBezTo>
                      <a:pt x="2183" y="2019"/>
                      <a:pt x="2845" y="3111"/>
                      <a:pt x="3758" y="3952"/>
                    </a:cubicBezTo>
                    <a:lnTo>
                      <a:pt x="3758" y="4113"/>
                    </a:lnTo>
                    <a:cubicBezTo>
                      <a:pt x="3758" y="4149"/>
                      <a:pt x="3794" y="4185"/>
                      <a:pt x="3847" y="4185"/>
                    </a:cubicBezTo>
                    <a:cubicBezTo>
                      <a:pt x="3937" y="4614"/>
                      <a:pt x="4009" y="5044"/>
                      <a:pt x="4062" y="5473"/>
                    </a:cubicBezTo>
                    <a:cubicBezTo>
                      <a:pt x="4062" y="5545"/>
                      <a:pt x="4044" y="5616"/>
                      <a:pt x="4044" y="5670"/>
                    </a:cubicBezTo>
                    <a:cubicBezTo>
                      <a:pt x="4044" y="5724"/>
                      <a:pt x="4062" y="5759"/>
                      <a:pt x="4098" y="5759"/>
                    </a:cubicBezTo>
                    <a:cubicBezTo>
                      <a:pt x="4098" y="5849"/>
                      <a:pt x="4116" y="5938"/>
                      <a:pt x="4134" y="6028"/>
                    </a:cubicBezTo>
                    <a:cubicBezTo>
                      <a:pt x="4044" y="5885"/>
                      <a:pt x="3955" y="5759"/>
                      <a:pt x="3865" y="5634"/>
                    </a:cubicBezTo>
                    <a:lnTo>
                      <a:pt x="3740" y="5473"/>
                    </a:lnTo>
                    <a:cubicBezTo>
                      <a:pt x="3776" y="5455"/>
                      <a:pt x="3794" y="5419"/>
                      <a:pt x="3794" y="5384"/>
                    </a:cubicBezTo>
                    <a:cubicBezTo>
                      <a:pt x="3686" y="4543"/>
                      <a:pt x="3221" y="3952"/>
                      <a:pt x="2649" y="3362"/>
                    </a:cubicBezTo>
                    <a:cubicBezTo>
                      <a:pt x="2444" y="3142"/>
                      <a:pt x="1827" y="2440"/>
                      <a:pt x="1401" y="2440"/>
                    </a:cubicBezTo>
                    <a:cubicBezTo>
                      <a:pt x="1341" y="2440"/>
                      <a:pt x="1285" y="2454"/>
                      <a:pt x="1235" y="2485"/>
                    </a:cubicBezTo>
                    <a:cubicBezTo>
                      <a:pt x="734" y="2771"/>
                      <a:pt x="1593" y="3773"/>
                      <a:pt x="1736" y="4042"/>
                    </a:cubicBezTo>
                    <a:cubicBezTo>
                      <a:pt x="2107" y="4818"/>
                      <a:pt x="2606" y="5897"/>
                      <a:pt x="3577" y="5897"/>
                    </a:cubicBezTo>
                    <a:cubicBezTo>
                      <a:pt x="3636" y="5897"/>
                      <a:pt x="3696" y="5893"/>
                      <a:pt x="3758" y="5885"/>
                    </a:cubicBezTo>
                    <a:cubicBezTo>
                      <a:pt x="3776" y="5885"/>
                      <a:pt x="3794" y="5867"/>
                      <a:pt x="3794" y="5849"/>
                    </a:cubicBezTo>
                    <a:cubicBezTo>
                      <a:pt x="3847" y="5921"/>
                      <a:pt x="3901" y="5992"/>
                      <a:pt x="3955" y="6064"/>
                    </a:cubicBezTo>
                    <a:cubicBezTo>
                      <a:pt x="4044" y="6225"/>
                      <a:pt x="4098" y="6386"/>
                      <a:pt x="4187" y="6511"/>
                    </a:cubicBezTo>
                    <a:cubicBezTo>
                      <a:pt x="4259" y="7424"/>
                      <a:pt x="4295" y="8354"/>
                      <a:pt x="4277" y="9267"/>
                    </a:cubicBezTo>
                    <a:cubicBezTo>
                      <a:pt x="4116" y="9052"/>
                      <a:pt x="3955" y="8837"/>
                      <a:pt x="3740" y="8676"/>
                    </a:cubicBezTo>
                    <a:cubicBezTo>
                      <a:pt x="3686" y="8623"/>
                      <a:pt x="3633" y="8569"/>
                      <a:pt x="3579" y="8515"/>
                    </a:cubicBezTo>
                    <a:cubicBezTo>
                      <a:pt x="3615" y="8497"/>
                      <a:pt x="3633" y="8444"/>
                      <a:pt x="3615" y="8408"/>
                    </a:cubicBezTo>
                    <a:cubicBezTo>
                      <a:pt x="3185" y="7352"/>
                      <a:pt x="2004" y="6117"/>
                      <a:pt x="823" y="6082"/>
                    </a:cubicBezTo>
                    <a:cubicBezTo>
                      <a:pt x="752" y="6082"/>
                      <a:pt x="716" y="6117"/>
                      <a:pt x="716" y="6171"/>
                    </a:cubicBezTo>
                    <a:cubicBezTo>
                      <a:pt x="590" y="7239"/>
                      <a:pt x="2023" y="8942"/>
                      <a:pt x="3235" y="8942"/>
                    </a:cubicBezTo>
                    <a:cubicBezTo>
                      <a:pt x="3403" y="8942"/>
                      <a:pt x="3567" y="8909"/>
                      <a:pt x="3722" y="8837"/>
                    </a:cubicBezTo>
                    <a:cubicBezTo>
                      <a:pt x="3830" y="8945"/>
                      <a:pt x="3901" y="9034"/>
                      <a:pt x="3973" y="9160"/>
                    </a:cubicBezTo>
                    <a:cubicBezTo>
                      <a:pt x="4098" y="9338"/>
                      <a:pt x="4152" y="9571"/>
                      <a:pt x="4259" y="9750"/>
                    </a:cubicBezTo>
                    <a:cubicBezTo>
                      <a:pt x="4241" y="10323"/>
                      <a:pt x="4205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4"/>
                      <a:pt x="4098" y="12220"/>
                      <a:pt x="4116" y="12237"/>
                    </a:cubicBezTo>
                    <a:cubicBezTo>
                      <a:pt x="4098" y="12452"/>
                      <a:pt x="4080" y="12649"/>
                      <a:pt x="4062" y="12864"/>
                    </a:cubicBezTo>
                    <a:cubicBezTo>
                      <a:pt x="3973" y="12703"/>
                      <a:pt x="3865" y="12578"/>
                      <a:pt x="3740" y="12452"/>
                    </a:cubicBezTo>
                    <a:cubicBezTo>
                      <a:pt x="3740" y="12452"/>
                      <a:pt x="3740" y="12434"/>
                      <a:pt x="3740" y="12416"/>
                    </a:cubicBezTo>
                    <a:cubicBezTo>
                      <a:pt x="3740" y="11665"/>
                      <a:pt x="2863" y="10895"/>
                      <a:pt x="2326" y="10466"/>
                    </a:cubicBezTo>
                    <a:cubicBezTo>
                      <a:pt x="1741" y="9966"/>
                      <a:pt x="990" y="9533"/>
                      <a:pt x="184" y="9533"/>
                    </a:cubicBezTo>
                    <a:cubicBezTo>
                      <a:pt x="153" y="9533"/>
                      <a:pt x="121" y="9534"/>
                      <a:pt x="89" y="9535"/>
                    </a:cubicBezTo>
                    <a:cubicBezTo>
                      <a:pt x="36" y="9535"/>
                      <a:pt x="0" y="9589"/>
                      <a:pt x="0" y="9643"/>
                    </a:cubicBezTo>
                    <a:cubicBezTo>
                      <a:pt x="143" y="10448"/>
                      <a:pt x="841" y="11128"/>
                      <a:pt x="1342" y="11701"/>
                    </a:cubicBezTo>
                    <a:cubicBezTo>
                      <a:pt x="1873" y="12294"/>
                      <a:pt x="2499" y="12751"/>
                      <a:pt x="3268" y="12751"/>
                    </a:cubicBezTo>
                    <a:cubicBezTo>
                      <a:pt x="3381" y="12751"/>
                      <a:pt x="3496" y="12741"/>
                      <a:pt x="3615" y="12721"/>
                    </a:cubicBezTo>
                    <a:cubicBezTo>
                      <a:pt x="3758" y="12953"/>
                      <a:pt x="3883" y="13186"/>
                      <a:pt x="3991" y="13419"/>
                    </a:cubicBezTo>
                    <a:cubicBezTo>
                      <a:pt x="3901" y="14582"/>
                      <a:pt x="3794" y="15745"/>
                      <a:pt x="3633" y="16908"/>
                    </a:cubicBezTo>
                    <a:cubicBezTo>
                      <a:pt x="3579" y="16729"/>
                      <a:pt x="3490" y="16568"/>
                      <a:pt x="3382" y="16407"/>
                    </a:cubicBezTo>
                    <a:cubicBezTo>
                      <a:pt x="3275" y="15655"/>
                      <a:pt x="2827" y="14832"/>
                      <a:pt x="2434" y="14242"/>
                    </a:cubicBezTo>
                    <a:cubicBezTo>
                      <a:pt x="1959" y="13538"/>
                      <a:pt x="1276" y="13024"/>
                      <a:pt x="403" y="13024"/>
                    </a:cubicBezTo>
                    <a:cubicBezTo>
                      <a:pt x="388" y="13024"/>
                      <a:pt x="373" y="13025"/>
                      <a:pt x="358" y="13025"/>
                    </a:cubicBezTo>
                    <a:cubicBezTo>
                      <a:pt x="304" y="13025"/>
                      <a:pt x="268" y="13061"/>
                      <a:pt x="251" y="13132"/>
                    </a:cubicBezTo>
                    <a:cubicBezTo>
                      <a:pt x="340" y="14707"/>
                      <a:pt x="1628" y="16765"/>
                      <a:pt x="3382" y="16801"/>
                    </a:cubicBezTo>
                    <a:cubicBezTo>
                      <a:pt x="3472" y="16998"/>
                      <a:pt x="3543" y="17230"/>
                      <a:pt x="3561" y="17445"/>
                    </a:cubicBezTo>
                    <a:cubicBezTo>
                      <a:pt x="3418" y="18572"/>
                      <a:pt x="3203" y="19700"/>
                      <a:pt x="2935" y="20791"/>
                    </a:cubicBezTo>
                    <a:cubicBezTo>
                      <a:pt x="2913" y="20845"/>
                      <a:pt x="2949" y="20879"/>
                      <a:pt x="2989" y="20879"/>
                    </a:cubicBezTo>
                    <a:cubicBezTo>
                      <a:pt x="3017" y="20879"/>
                      <a:pt x="3046" y="20863"/>
                      <a:pt x="3060" y="20827"/>
                    </a:cubicBezTo>
                    <a:cubicBezTo>
                      <a:pt x="3329" y="20129"/>
                      <a:pt x="3525" y="19413"/>
                      <a:pt x="3669" y="18680"/>
                    </a:cubicBezTo>
                    <a:cubicBezTo>
                      <a:pt x="3973" y="18590"/>
                      <a:pt x="4259" y="18465"/>
                      <a:pt x="4527" y="18340"/>
                    </a:cubicBezTo>
                    <a:cubicBezTo>
                      <a:pt x="5333" y="18250"/>
                      <a:pt x="6138" y="18232"/>
                      <a:pt x="6764" y="17660"/>
                    </a:cubicBezTo>
                    <a:cubicBezTo>
                      <a:pt x="7409" y="17105"/>
                      <a:pt x="7838" y="16371"/>
                      <a:pt x="8178" y="15566"/>
                    </a:cubicBezTo>
                    <a:cubicBezTo>
                      <a:pt x="8196" y="15494"/>
                      <a:pt x="8142" y="15423"/>
                      <a:pt x="8071" y="15423"/>
                    </a:cubicBezTo>
                    <a:lnTo>
                      <a:pt x="8107" y="15459"/>
                    </a:lnTo>
                    <a:cubicBezTo>
                      <a:pt x="7373" y="15530"/>
                      <a:pt x="6800" y="15888"/>
                      <a:pt x="6210" y="16318"/>
                    </a:cubicBezTo>
                    <a:cubicBezTo>
                      <a:pt x="5494" y="16854"/>
                      <a:pt x="5046" y="17570"/>
                      <a:pt x="4420" y="18161"/>
                    </a:cubicBezTo>
                    <a:lnTo>
                      <a:pt x="4384" y="18161"/>
                    </a:lnTo>
                    <a:cubicBezTo>
                      <a:pt x="4331" y="18179"/>
                      <a:pt x="4295" y="18214"/>
                      <a:pt x="4313" y="18268"/>
                    </a:cubicBezTo>
                    <a:cubicBezTo>
                      <a:pt x="4116" y="18340"/>
                      <a:pt x="3937" y="18411"/>
                      <a:pt x="3758" y="18483"/>
                    </a:cubicBezTo>
                    <a:cubicBezTo>
                      <a:pt x="3883" y="17785"/>
                      <a:pt x="3991" y="17069"/>
                      <a:pt x="4062" y="16353"/>
                    </a:cubicBezTo>
                    <a:cubicBezTo>
                      <a:pt x="4438" y="16103"/>
                      <a:pt x="4796" y="15817"/>
                      <a:pt x="5100" y="15477"/>
                    </a:cubicBezTo>
                    <a:cubicBezTo>
                      <a:pt x="6997" y="14689"/>
                      <a:pt x="8429" y="12703"/>
                      <a:pt x="8464" y="10645"/>
                    </a:cubicBezTo>
                    <a:cubicBezTo>
                      <a:pt x="8464" y="10591"/>
                      <a:pt x="8411" y="10537"/>
                      <a:pt x="8357" y="10537"/>
                    </a:cubicBezTo>
                    <a:cubicBezTo>
                      <a:pt x="7444" y="10627"/>
                      <a:pt x="6782" y="11486"/>
                      <a:pt x="6263" y="12148"/>
                    </a:cubicBezTo>
                    <a:cubicBezTo>
                      <a:pt x="5440" y="13150"/>
                      <a:pt x="5082" y="14349"/>
                      <a:pt x="4581" y="15548"/>
                    </a:cubicBezTo>
                    <a:lnTo>
                      <a:pt x="4080" y="16067"/>
                    </a:lnTo>
                    <a:cubicBezTo>
                      <a:pt x="4205" y="14743"/>
                      <a:pt x="4259" y="13401"/>
                      <a:pt x="4349" y="12130"/>
                    </a:cubicBezTo>
                    <a:cubicBezTo>
                      <a:pt x="4563" y="11915"/>
                      <a:pt x="4778" y="11665"/>
                      <a:pt x="4957" y="11396"/>
                    </a:cubicBezTo>
                    <a:cubicBezTo>
                      <a:pt x="4969" y="11431"/>
                      <a:pt x="5003" y="11459"/>
                      <a:pt x="5036" y="11459"/>
                    </a:cubicBezTo>
                    <a:cubicBezTo>
                      <a:pt x="5053" y="11459"/>
                      <a:pt x="5070" y="11451"/>
                      <a:pt x="5082" y="11432"/>
                    </a:cubicBezTo>
                    <a:cubicBezTo>
                      <a:pt x="6550" y="10251"/>
                      <a:pt x="7820" y="8390"/>
                      <a:pt x="7677" y="6422"/>
                    </a:cubicBezTo>
                    <a:cubicBezTo>
                      <a:pt x="7677" y="6351"/>
                      <a:pt x="7611" y="6303"/>
                      <a:pt x="7547" y="6303"/>
                    </a:cubicBezTo>
                    <a:cubicBezTo>
                      <a:pt x="7530" y="6303"/>
                      <a:pt x="7513" y="6307"/>
                      <a:pt x="7498" y="6314"/>
                    </a:cubicBezTo>
                    <a:cubicBezTo>
                      <a:pt x="5798" y="7298"/>
                      <a:pt x="4796" y="9142"/>
                      <a:pt x="4850" y="11110"/>
                    </a:cubicBezTo>
                    <a:lnTo>
                      <a:pt x="4366" y="11826"/>
                    </a:lnTo>
                    <a:cubicBezTo>
                      <a:pt x="4438" y="10645"/>
                      <a:pt x="4492" y="9464"/>
                      <a:pt x="4456" y="8283"/>
                    </a:cubicBezTo>
                    <a:cubicBezTo>
                      <a:pt x="4796" y="7853"/>
                      <a:pt x="5064" y="7352"/>
                      <a:pt x="5243" y="6833"/>
                    </a:cubicBezTo>
                    <a:cubicBezTo>
                      <a:pt x="6156" y="5598"/>
                      <a:pt x="7051" y="4185"/>
                      <a:pt x="6657" y="2610"/>
                    </a:cubicBezTo>
                    <a:cubicBezTo>
                      <a:pt x="6644" y="2558"/>
                      <a:pt x="6602" y="2524"/>
                      <a:pt x="6559" y="2524"/>
                    </a:cubicBezTo>
                    <a:cubicBezTo>
                      <a:pt x="6544" y="2524"/>
                      <a:pt x="6528" y="2529"/>
                      <a:pt x="6514" y="2538"/>
                    </a:cubicBezTo>
                    <a:cubicBezTo>
                      <a:pt x="5243" y="3218"/>
                      <a:pt x="4581" y="5688"/>
                      <a:pt x="4921" y="7048"/>
                    </a:cubicBezTo>
                    <a:cubicBezTo>
                      <a:pt x="4778" y="7370"/>
                      <a:pt x="4635" y="7692"/>
                      <a:pt x="4456" y="7996"/>
                    </a:cubicBezTo>
                    <a:cubicBezTo>
                      <a:pt x="4438" y="7191"/>
                      <a:pt x="4366" y="6404"/>
                      <a:pt x="4259" y="5616"/>
                    </a:cubicBezTo>
                    <a:cubicBezTo>
                      <a:pt x="4402" y="5151"/>
                      <a:pt x="4510" y="4668"/>
                      <a:pt x="4563" y="4167"/>
                    </a:cubicBezTo>
                    <a:cubicBezTo>
                      <a:pt x="4581" y="4167"/>
                      <a:pt x="4599" y="4149"/>
                      <a:pt x="4617" y="4113"/>
                    </a:cubicBezTo>
                    <a:cubicBezTo>
                      <a:pt x="4903" y="3379"/>
                      <a:pt x="5064" y="2610"/>
                      <a:pt x="5118" y="1823"/>
                    </a:cubicBezTo>
                    <a:cubicBezTo>
                      <a:pt x="5154" y="1232"/>
                      <a:pt x="5243" y="588"/>
                      <a:pt x="4957" y="51"/>
                    </a:cubicBezTo>
                    <a:cubicBezTo>
                      <a:pt x="4936" y="20"/>
                      <a:pt x="4903" y="1"/>
                      <a:pt x="48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" name="Google Shape;4887;p62"/>
              <p:cNvSpPr/>
              <p:nvPr/>
            </p:nvSpPr>
            <p:spPr>
              <a:xfrm>
                <a:off x="376350" y="2179975"/>
                <a:ext cx="211650" cy="5220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80" extrusionOk="0">
                    <a:moveTo>
                      <a:pt x="3776" y="2773"/>
                    </a:moveTo>
                    <a:cubicBezTo>
                      <a:pt x="3436" y="3113"/>
                      <a:pt x="3150" y="3524"/>
                      <a:pt x="2810" y="3882"/>
                    </a:cubicBezTo>
                    <a:cubicBezTo>
                      <a:pt x="2238" y="4455"/>
                      <a:pt x="1540" y="4884"/>
                      <a:pt x="770" y="5153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3" y="5159"/>
                      <a:pt x="950" y="4399"/>
                      <a:pt x="967" y="4365"/>
                    </a:cubicBezTo>
                    <a:cubicBezTo>
                      <a:pt x="1217" y="3918"/>
                      <a:pt x="1557" y="3542"/>
                      <a:pt x="1969" y="3238"/>
                    </a:cubicBezTo>
                    <a:cubicBezTo>
                      <a:pt x="2381" y="2934"/>
                      <a:pt x="2864" y="2880"/>
                      <a:pt x="3347" y="2826"/>
                    </a:cubicBezTo>
                    <a:lnTo>
                      <a:pt x="3347" y="2826"/>
                    </a:lnTo>
                    <a:cubicBezTo>
                      <a:pt x="2971" y="3041"/>
                      <a:pt x="2667" y="3345"/>
                      <a:pt x="2434" y="3685"/>
                    </a:cubicBezTo>
                    <a:cubicBezTo>
                      <a:pt x="2408" y="3738"/>
                      <a:pt x="2449" y="3771"/>
                      <a:pt x="2487" y="3771"/>
                    </a:cubicBezTo>
                    <a:cubicBezTo>
                      <a:pt x="2501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59" y="2773"/>
                    </a:cubicBezTo>
                    <a:close/>
                    <a:moveTo>
                      <a:pt x="5190" y="4204"/>
                    </a:moveTo>
                    <a:cubicBezTo>
                      <a:pt x="5995" y="4437"/>
                      <a:pt x="6711" y="4938"/>
                      <a:pt x="7194" y="5636"/>
                    </a:cubicBezTo>
                    <a:cubicBezTo>
                      <a:pt x="7463" y="6012"/>
                      <a:pt x="7660" y="6423"/>
                      <a:pt x="7803" y="6853"/>
                    </a:cubicBezTo>
                    <a:cubicBezTo>
                      <a:pt x="7857" y="7032"/>
                      <a:pt x="7892" y="7211"/>
                      <a:pt x="7928" y="7390"/>
                    </a:cubicBezTo>
                    <a:cubicBezTo>
                      <a:pt x="7964" y="7586"/>
                      <a:pt x="7901" y="7645"/>
                      <a:pt x="7803" y="7645"/>
                    </a:cubicBezTo>
                    <a:cubicBezTo>
                      <a:pt x="7704" y="7645"/>
                      <a:pt x="7570" y="7586"/>
                      <a:pt x="7463" y="7551"/>
                    </a:cubicBezTo>
                    <a:cubicBezTo>
                      <a:pt x="6318" y="7264"/>
                      <a:pt x="5888" y="6083"/>
                      <a:pt x="5494" y="5027"/>
                    </a:cubicBezTo>
                    <a:lnTo>
                      <a:pt x="5494" y="5027"/>
                    </a:lnTo>
                    <a:cubicBezTo>
                      <a:pt x="5691" y="5242"/>
                      <a:pt x="5906" y="5439"/>
                      <a:pt x="6139" y="5636"/>
                    </a:cubicBezTo>
                    <a:cubicBezTo>
                      <a:pt x="6147" y="5644"/>
                      <a:pt x="6157" y="5647"/>
                      <a:pt x="6166" y="5647"/>
                    </a:cubicBezTo>
                    <a:cubicBezTo>
                      <a:pt x="6200" y="5647"/>
                      <a:pt x="6234" y="5606"/>
                      <a:pt x="6192" y="5564"/>
                    </a:cubicBezTo>
                    <a:cubicBezTo>
                      <a:pt x="5888" y="5242"/>
                      <a:pt x="5584" y="4902"/>
                      <a:pt x="5315" y="4544"/>
                    </a:cubicBezTo>
                    <a:cubicBezTo>
                      <a:pt x="5280" y="4419"/>
                      <a:pt x="5226" y="4312"/>
                      <a:pt x="5190" y="4204"/>
                    </a:cubicBezTo>
                    <a:close/>
                    <a:moveTo>
                      <a:pt x="3580" y="5636"/>
                    </a:moveTo>
                    <a:lnTo>
                      <a:pt x="3580" y="5636"/>
                    </a:lnTo>
                    <a:cubicBezTo>
                      <a:pt x="3293" y="6262"/>
                      <a:pt x="3061" y="6942"/>
                      <a:pt x="2756" y="7568"/>
                    </a:cubicBezTo>
                    <a:cubicBezTo>
                      <a:pt x="2381" y="8302"/>
                      <a:pt x="1772" y="8964"/>
                      <a:pt x="1182" y="9537"/>
                    </a:cubicBezTo>
                    <a:cubicBezTo>
                      <a:pt x="938" y="9772"/>
                      <a:pt x="659" y="9977"/>
                      <a:pt x="475" y="9977"/>
                    </a:cubicBezTo>
                    <a:cubicBezTo>
                      <a:pt x="309" y="9977"/>
                      <a:pt x="220" y="9808"/>
                      <a:pt x="305" y="9340"/>
                    </a:cubicBezTo>
                    <a:cubicBezTo>
                      <a:pt x="430" y="8750"/>
                      <a:pt x="663" y="8195"/>
                      <a:pt x="1003" y="7712"/>
                    </a:cubicBezTo>
                    <a:cubicBezTo>
                      <a:pt x="1522" y="6871"/>
                      <a:pt x="2273" y="6298"/>
                      <a:pt x="3061" y="5761"/>
                    </a:cubicBezTo>
                    <a:lnTo>
                      <a:pt x="3061" y="5761"/>
                    </a:lnTo>
                    <a:cubicBezTo>
                      <a:pt x="2542" y="6441"/>
                      <a:pt x="2059" y="7157"/>
                      <a:pt x="1629" y="7891"/>
                    </a:cubicBezTo>
                    <a:cubicBezTo>
                      <a:pt x="1616" y="7943"/>
                      <a:pt x="1651" y="7976"/>
                      <a:pt x="1684" y="7976"/>
                    </a:cubicBezTo>
                    <a:cubicBezTo>
                      <a:pt x="1697" y="7976"/>
                      <a:pt x="1709" y="7972"/>
                      <a:pt x="1719" y="7962"/>
                    </a:cubicBezTo>
                    <a:cubicBezTo>
                      <a:pt x="2255" y="7121"/>
                      <a:pt x="2882" y="6334"/>
                      <a:pt x="3580" y="5636"/>
                    </a:cubicBezTo>
                    <a:close/>
                    <a:moveTo>
                      <a:pt x="5084" y="8258"/>
                    </a:moveTo>
                    <a:cubicBezTo>
                      <a:pt x="5985" y="8258"/>
                      <a:pt x="6589" y="8881"/>
                      <a:pt x="7177" y="9519"/>
                    </a:cubicBezTo>
                    <a:cubicBezTo>
                      <a:pt x="7427" y="9805"/>
                      <a:pt x="7660" y="10092"/>
                      <a:pt x="7874" y="10396"/>
                    </a:cubicBezTo>
                    <a:cubicBezTo>
                      <a:pt x="7927" y="10484"/>
                      <a:pt x="8311" y="11130"/>
                      <a:pt x="8184" y="11130"/>
                    </a:cubicBezTo>
                    <a:cubicBezTo>
                      <a:pt x="8182" y="11130"/>
                      <a:pt x="8181" y="11130"/>
                      <a:pt x="8179" y="11130"/>
                    </a:cubicBezTo>
                    <a:cubicBezTo>
                      <a:pt x="7427" y="11094"/>
                      <a:pt x="6693" y="10575"/>
                      <a:pt x="6121" y="10092"/>
                    </a:cubicBezTo>
                    <a:cubicBezTo>
                      <a:pt x="5638" y="9680"/>
                      <a:pt x="5369" y="9179"/>
                      <a:pt x="5047" y="8696"/>
                    </a:cubicBezTo>
                    <a:lnTo>
                      <a:pt x="5047" y="8696"/>
                    </a:lnTo>
                    <a:cubicBezTo>
                      <a:pt x="5405" y="8964"/>
                      <a:pt x="5817" y="9197"/>
                      <a:pt x="6067" y="9376"/>
                    </a:cubicBezTo>
                    <a:cubicBezTo>
                      <a:pt x="6076" y="9382"/>
                      <a:pt x="6084" y="9384"/>
                      <a:pt x="6093" y="9384"/>
                    </a:cubicBezTo>
                    <a:cubicBezTo>
                      <a:pt x="6135" y="9384"/>
                      <a:pt x="6166" y="9316"/>
                      <a:pt x="6121" y="9286"/>
                    </a:cubicBezTo>
                    <a:cubicBezTo>
                      <a:pt x="5745" y="9036"/>
                      <a:pt x="5405" y="8767"/>
                      <a:pt x="5083" y="8463"/>
                    </a:cubicBezTo>
                    <a:cubicBezTo>
                      <a:pt x="5011" y="8410"/>
                      <a:pt x="4958" y="8338"/>
                      <a:pt x="4904" y="8266"/>
                    </a:cubicBezTo>
                    <a:cubicBezTo>
                      <a:pt x="4965" y="8261"/>
                      <a:pt x="5026" y="8258"/>
                      <a:pt x="5084" y="8258"/>
                    </a:cubicBezTo>
                    <a:close/>
                    <a:moveTo>
                      <a:pt x="3311" y="9752"/>
                    </a:moveTo>
                    <a:lnTo>
                      <a:pt x="3311" y="9752"/>
                    </a:lnTo>
                    <a:cubicBezTo>
                      <a:pt x="2864" y="10432"/>
                      <a:pt x="2470" y="11183"/>
                      <a:pt x="2076" y="11863"/>
                    </a:cubicBezTo>
                    <a:cubicBezTo>
                      <a:pt x="2064" y="11915"/>
                      <a:pt x="2106" y="11957"/>
                      <a:pt x="2144" y="11957"/>
                    </a:cubicBezTo>
                    <a:cubicBezTo>
                      <a:pt x="2159" y="11957"/>
                      <a:pt x="2174" y="11950"/>
                      <a:pt x="2184" y="11935"/>
                    </a:cubicBezTo>
                    <a:cubicBezTo>
                      <a:pt x="2578" y="11273"/>
                      <a:pt x="3007" y="10646"/>
                      <a:pt x="3436" y="10020"/>
                    </a:cubicBezTo>
                    <a:lnTo>
                      <a:pt x="3436" y="10020"/>
                    </a:lnTo>
                    <a:cubicBezTo>
                      <a:pt x="3222" y="11666"/>
                      <a:pt x="2774" y="13009"/>
                      <a:pt x="1343" y="14047"/>
                    </a:cubicBezTo>
                    <a:cubicBezTo>
                      <a:pt x="1252" y="14113"/>
                      <a:pt x="1184" y="14143"/>
                      <a:pt x="1133" y="14143"/>
                    </a:cubicBezTo>
                    <a:cubicBezTo>
                      <a:pt x="722" y="14143"/>
                      <a:pt x="1502" y="12170"/>
                      <a:pt x="1629" y="11899"/>
                    </a:cubicBezTo>
                    <a:cubicBezTo>
                      <a:pt x="2023" y="11022"/>
                      <a:pt x="2703" y="10450"/>
                      <a:pt x="3311" y="9752"/>
                    </a:cubicBezTo>
                    <a:close/>
                    <a:moveTo>
                      <a:pt x="5087" y="12085"/>
                    </a:moveTo>
                    <a:cubicBezTo>
                      <a:pt x="6065" y="12085"/>
                      <a:pt x="6997" y="13169"/>
                      <a:pt x="7373" y="13939"/>
                    </a:cubicBezTo>
                    <a:cubicBezTo>
                      <a:pt x="7427" y="14064"/>
                      <a:pt x="7642" y="14583"/>
                      <a:pt x="7481" y="14583"/>
                    </a:cubicBezTo>
                    <a:cubicBezTo>
                      <a:pt x="7033" y="14565"/>
                      <a:pt x="6622" y="14279"/>
                      <a:pt x="6300" y="14011"/>
                    </a:cubicBezTo>
                    <a:cubicBezTo>
                      <a:pt x="5799" y="13599"/>
                      <a:pt x="5512" y="13026"/>
                      <a:pt x="5101" y="12543"/>
                    </a:cubicBezTo>
                    <a:lnTo>
                      <a:pt x="5101" y="12543"/>
                    </a:lnTo>
                    <a:cubicBezTo>
                      <a:pt x="5405" y="12776"/>
                      <a:pt x="5745" y="12991"/>
                      <a:pt x="6067" y="13205"/>
                    </a:cubicBezTo>
                    <a:cubicBezTo>
                      <a:pt x="6077" y="13212"/>
                      <a:pt x="6087" y="13215"/>
                      <a:pt x="6095" y="13215"/>
                    </a:cubicBezTo>
                    <a:cubicBezTo>
                      <a:pt x="6132" y="13215"/>
                      <a:pt x="6150" y="13163"/>
                      <a:pt x="6121" y="13134"/>
                    </a:cubicBezTo>
                    <a:cubicBezTo>
                      <a:pt x="5727" y="12830"/>
                      <a:pt x="5333" y="12561"/>
                      <a:pt x="4958" y="12257"/>
                    </a:cubicBezTo>
                    <a:cubicBezTo>
                      <a:pt x="4904" y="12203"/>
                      <a:pt x="4850" y="12168"/>
                      <a:pt x="4814" y="12114"/>
                    </a:cubicBezTo>
                    <a:cubicBezTo>
                      <a:pt x="4905" y="12094"/>
                      <a:pt x="4996" y="12085"/>
                      <a:pt x="5087" y="12085"/>
                    </a:cubicBezTo>
                    <a:close/>
                    <a:moveTo>
                      <a:pt x="3436" y="14082"/>
                    </a:moveTo>
                    <a:cubicBezTo>
                      <a:pt x="3454" y="15228"/>
                      <a:pt x="3186" y="16337"/>
                      <a:pt x="2649" y="17339"/>
                    </a:cubicBezTo>
                    <a:cubicBezTo>
                      <a:pt x="2488" y="17643"/>
                      <a:pt x="2273" y="17894"/>
                      <a:pt x="1987" y="18091"/>
                    </a:cubicBezTo>
                    <a:cubicBezTo>
                      <a:pt x="1986" y="18091"/>
                      <a:pt x="1986" y="18091"/>
                      <a:pt x="1985" y="18091"/>
                    </a:cubicBezTo>
                    <a:cubicBezTo>
                      <a:pt x="1935" y="18091"/>
                      <a:pt x="1988" y="16747"/>
                      <a:pt x="2041" y="16588"/>
                    </a:cubicBezTo>
                    <a:cubicBezTo>
                      <a:pt x="2220" y="15908"/>
                      <a:pt x="2595" y="15335"/>
                      <a:pt x="2989" y="14762"/>
                    </a:cubicBezTo>
                    <a:lnTo>
                      <a:pt x="2989" y="14762"/>
                    </a:lnTo>
                    <a:cubicBezTo>
                      <a:pt x="2846" y="15228"/>
                      <a:pt x="2703" y="15693"/>
                      <a:pt x="2542" y="16104"/>
                    </a:cubicBezTo>
                    <a:cubicBezTo>
                      <a:pt x="2520" y="16148"/>
                      <a:pt x="2551" y="16171"/>
                      <a:pt x="2583" y="16171"/>
                    </a:cubicBezTo>
                    <a:cubicBezTo>
                      <a:pt x="2603" y="16171"/>
                      <a:pt x="2624" y="16161"/>
                      <a:pt x="2631" y="16140"/>
                    </a:cubicBezTo>
                    <a:cubicBezTo>
                      <a:pt x="2918" y="15460"/>
                      <a:pt x="3150" y="14762"/>
                      <a:pt x="3436" y="14082"/>
                    </a:cubicBezTo>
                    <a:close/>
                    <a:moveTo>
                      <a:pt x="4689" y="15102"/>
                    </a:moveTo>
                    <a:cubicBezTo>
                      <a:pt x="5727" y="15138"/>
                      <a:pt x="6174" y="16087"/>
                      <a:pt x="6568" y="16910"/>
                    </a:cubicBezTo>
                    <a:lnTo>
                      <a:pt x="6550" y="16928"/>
                    </a:lnTo>
                    <a:cubicBezTo>
                      <a:pt x="6658" y="17160"/>
                      <a:pt x="6819" y="17375"/>
                      <a:pt x="6944" y="17608"/>
                    </a:cubicBezTo>
                    <a:cubicBezTo>
                      <a:pt x="7084" y="17845"/>
                      <a:pt x="7180" y="18203"/>
                      <a:pt x="6985" y="18203"/>
                    </a:cubicBezTo>
                    <a:cubicBezTo>
                      <a:pt x="6930" y="18203"/>
                      <a:pt x="6853" y="18175"/>
                      <a:pt x="6747" y="18109"/>
                    </a:cubicBezTo>
                    <a:cubicBezTo>
                      <a:pt x="6335" y="17822"/>
                      <a:pt x="5978" y="17482"/>
                      <a:pt x="5655" y="17107"/>
                    </a:cubicBezTo>
                    <a:cubicBezTo>
                      <a:pt x="5459" y="16892"/>
                      <a:pt x="5280" y="16641"/>
                      <a:pt x="5119" y="16391"/>
                    </a:cubicBezTo>
                    <a:cubicBezTo>
                      <a:pt x="4993" y="16140"/>
                      <a:pt x="4904" y="15872"/>
                      <a:pt x="4832" y="15603"/>
                    </a:cubicBezTo>
                    <a:lnTo>
                      <a:pt x="4832" y="15603"/>
                    </a:lnTo>
                    <a:cubicBezTo>
                      <a:pt x="5065" y="15890"/>
                      <a:pt x="5280" y="16194"/>
                      <a:pt x="5512" y="16498"/>
                    </a:cubicBezTo>
                    <a:cubicBezTo>
                      <a:pt x="5517" y="16503"/>
                      <a:pt x="5524" y="16505"/>
                      <a:pt x="5532" y="16505"/>
                    </a:cubicBezTo>
                    <a:cubicBezTo>
                      <a:pt x="5554" y="16505"/>
                      <a:pt x="5579" y="16489"/>
                      <a:pt x="5566" y="16462"/>
                    </a:cubicBezTo>
                    <a:cubicBezTo>
                      <a:pt x="5405" y="16087"/>
                      <a:pt x="5190" y="15747"/>
                      <a:pt x="4940" y="15442"/>
                    </a:cubicBezTo>
                    <a:cubicBezTo>
                      <a:pt x="4850" y="15335"/>
                      <a:pt x="4761" y="15210"/>
                      <a:pt x="4689" y="15102"/>
                    </a:cubicBezTo>
                    <a:close/>
                    <a:moveTo>
                      <a:pt x="4707" y="17124"/>
                    </a:moveTo>
                    <a:cubicBezTo>
                      <a:pt x="5047" y="17572"/>
                      <a:pt x="5387" y="18019"/>
                      <a:pt x="5691" y="18502"/>
                    </a:cubicBezTo>
                    <a:lnTo>
                      <a:pt x="5691" y="18485"/>
                    </a:lnTo>
                    <a:cubicBezTo>
                      <a:pt x="5888" y="18860"/>
                      <a:pt x="6013" y="19290"/>
                      <a:pt x="6049" y="19719"/>
                    </a:cubicBezTo>
                    <a:cubicBezTo>
                      <a:pt x="6079" y="19932"/>
                      <a:pt x="6008" y="20007"/>
                      <a:pt x="5901" y="20007"/>
                    </a:cubicBezTo>
                    <a:cubicBezTo>
                      <a:pt x="5746" y="20007"/>
                      <a:pt x="5514" y="19853"/>
                      <a:pt x="5387" y="19737"/>
                    </a:cubicBezTo>
                    <a:cubicBezTo>
                      <a:pt x="4707" y="19182"/>
                      <a:pt x="4707" y="18341"/>
                      <a:pt x="4707" y="17554"/>
                    </a:cubicBezTo>
                    <a:lnTo>
                      <a:pt x="4707" y="17554"/>
                    </a:lnTo>
                    <a:cubicBezTo>
                      <a:pt x="4725" y="17626"/>
                      <a:pt x="4743" y="17715"/>
                      <a:pt x="4779" y="17804"/>
                    </a:cubicBezTo>
                    <a:lnTo>
                      <a:pt x="4779" y="17912"/>
                    </a:lnTo>
                    <a:lnTo>
                      <a:pt x="4797" y="17912"/>
                    </a:lnTo>
                    <a:lnTo>
                      <a:pt x="4797" y="17840"/>
                    </a:lnTo>
                    <a:cubicBezTo>
                      <a:pt x="4832" y="17948"/>
                      <a:pt x="4850" y="18055"/>
                      <a:pt x="4886" y="18162"/>
                    </a:cubicBezTo>
                    <a:cubicBezTo>
                      <a:pt x="4893" y="18176"/>
                      <a:pt x="4907" y="18182"/>
                      <a:pt x="4922" y="18182"/>
                    </a:cubicBezTo>
                    <a:cubicBezTo>
                      <a:pt x="4946" y="18182"/>
                      <a:pt x="4969" y="18167"/>
                      <a:pt x="4958" y="18144"/>
                    </a:cubicBezTo>
                    <a:cubicBezTo>
                      <a:pt x="4868" y="17804"/>
                      <a:pt x="4779" y="17482"/>
                      <a:pt x="4707" y="17160"/>
                    </a:cubicBezTo>
                    <a:lnTo>
                      <a:pt x="4707" y="17124"/>
                    </a:lnTo>
                    <a:close/>
                    <a:moveTo>
                      <a:pt x="3973" y="17124"/>
                    </a:moveTo>
                    <a:lnTo>
                      <a:pt x="3973" y="17124"/>
                    </a:lnTo>
                    <a:cubicBezTo>
                      <a:pt x="4242" y="18144"/>
                      <a:pt x="4385" y="19272"/>
                      <a:pt x="3920" y="20256"/>
                    </a:cubicBezTo>
                    <a:lnTo>
                      <a:pt x="3938" y="20256"/>
                    </a:lnTo>
                    <a:cubicBezTo>
                      <a:pt x="3860" y="20416"/>
                      <a:pt x="3795" y="20478"/>
                      <a:pt x="3741" y="20478"/>
                    </a:cubicBezTo>
                    <a:cubicBezTo>
                      <a:pt x="3607" y="20478"/>
                      <a:pt x="3544" y="20102"/>
                      <a:pt x="3544" y="19898"/>
                    </a:cubicBezTo>
                    <a:cubicBezTo>
                      <a:pt x="3544" y="19612"/>
                      <a:pt x="3580" y="19343"/>
                      <a:pt x="3598" y="19075"/>
                    </a:cubicBezTo>
                    <a:cubicBezTo>
                      <a:pt x="3633" y="18610"/>
                      <a:pt x="3705" y="18144"/>
                      <a:pt x="3812" y="17697"/>
                    </a:cubicBezTo>
                    <a:lnTo>
                      <a:pt x="3812" y="17697"/>
                    </a:lnTo>
                    <a:cubicBezTo>
                      <a:pt x="3776" y="17930"/>
                      <a:pt x="3794" y="18162"/>
                      <a:pt x="3848" y="18395"/>
                    </a:cubicBezTo>
                    <a:cubicBezTo>
                      <a:pt x="3848" y="18395"/>
                      <a:pt x="3866" y="18395"/>
                      <a:pt x="3866" y="18413"/>
                    </a:cubicBezTo>
                    <a:cubicBezTo>
                      <a:pt x="3866" y="18395"/>
                      <a:pt x="3884" y="18395"/>
                      <a:pt x="3884" y="18395"/>
                    </a:cubicBezTo>
                    <a:cubicBezTo>
                      <a:pt x="3991" y="18127"/>
                      <a:pt x="3938" y="17697"/>
                      <a:pt x="3955" y="17429"/>
                    </a:cubicBezTo>
                    <a:cubicBezTo>
                      <a:pt x="3955" y="17321"/>
                      <a:pt x="3973" y="17232"/>
                      <a:pt x="3973" y="17124"/>
                    </a:cubicBezTo>
                    <a:close/>
                    <a:moveTo>
                      <a:pt x="5476" y="1"/>
                    </a:moveTo>
                    <a:cubicBezTo>
                      <a:pt x="5448" y="1"/>
                      <a:pt x="5419" y="16"/>
                      <a:pt x="5405" y="53"/>
                    </a:cubicBezTo>
                    <a:cubicBezTo>
                      <a:pt x="5137" y="750"/>
                      <a:pt x="4940" y="1466"/>
                      <a:pt x="4797" y="2200"/>
                    </a:cubicBezTo>
                    <a:cubicBezTo>
                      <a:pt x="4492" y="2307"/>
                      <a:pt x="4206" y="2415"/>
                      <a:pt x="3920" y="2540"/>
                    </a:cubicBezTo>
                    <a:cubicBezTo>
                      <a:pt x="3132" y="2629"/>
                      <a:pt x="2327" y="2647"/>
                      <a:pt x="1683" y="3220"/>
                    </a:cubicBezTo>
                    <a:cubicBezTo>
                      <a:pt x="1056" y="3775"/>
                      <a:pt x="627" y="4508"/>
                      <a:pt x="287" y="5314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41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01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52" y="2665"/>
                      <a:pt x="4152" y="2612"/>
                    </a:cubicBezTo>
                    <a:cubicBezTo>
                      <a:pt x="4331" y="2540"/>
                      <a:pt x="4528" y="2468"/>
                      <a:pt x="4707" y="2415"/>
                    </a:cubicBezTo>
                    <a:lnTo>
                      <a:pt x="4707" y="2415"/>
                    </a:lnTo>
                    <a:cubicBezTo>
                      <a:pt x="4564" y="3113"/>
                      <a:pt x="4457" y="3828"/>
                      <a:pt x="4385" y="4544"/>
                    </a:cubicBezTo>
                    <a:cubicBezTo>
                      <a:pt x="4009" y="4777"/>
                      <a:pt x="3669" y="5081"/>
                      <a:pt x="3365" y="5421"/>
                    </a:cubicBezTo>
                    <a:lnTo>
                      <a:pt x="3347" y="5421"/>
                    </a:lnTo>
                    <a:cubicBezTo>
                      <a:pt x="1450" y="6191"/>
                      <a:pt x="36" y="8195"/>
                      <a:pt x="1" y="10235"/>
                    </a:cubicBezTo>
                    <a:cubicBezTo>
                      <a:pt x="1" y="10289"/>
                      <a:pt x="36" y="10342"/>
                      <a:pt x="108" y="10342"/>
                    </a:cubicBezTo>
                    <a:cubicBezTo>
                      <a:pt x="1003" y="10253"/>
                      <a:pt x="1665" y="9412"/>
                      <a:pt x="2184" y="8750"/>
                    </a:cubicBezTo>
                    <a:cubicBezTo>
                      <a:pt x="3007" y="7730"/>
                      <a:pt x="3365" y="6531"/>
                      <a:pt x="3866" y="5349"/>
                    </a:cubicBezTo>
                    <a:lnTo>
                      <a:pt x="4367" y="4831"/>
                    </a:lnTo>
                    <a:lnTo>
                      <a:pt x="4367" y="4831"/>
                    </a:lnTo>
                    <a:cubicBezTo>
                      <a:pt x="4242" y="6155"/>
                      <a:pt x="4188" y="7479"/>
                      <a:pt x="4116" y="8750"/>
                    </a:cubicBezTo>
                    <a:cubicBezTo>
                      <a:pt x="3884" y="8982"/>
                      <a:pt x="3687" y="9215"/>
                      <a:pt x="3490" y="9483"/>
                    </a:cubicBezTo>
                    <a:cubicBezTo>
                      <a:pt x="3490" y="9449"/>
                      <a:pt x="3460" y="9429"/>
                      <a:pt x="3425" y="9429"/>
                    </a:cubicBezTo>
                    <a:cubicBezTo>
                      <a:pt x="3405" y="9429"/>
                      <a:pt x="3384" y="9435"/>
                      <a:pt x="3365" y="9447"/>
                    </a:cubicBezTo>
                    <a:cubicBezTo>
                      <a:pt x="1915" y="10646"/>
                      <a:pt x="627" y="12508"/>
                      <a:pt x="788" y="14476"/>
                    </a:cubicBezTo>
                    <a:cubicBezTo>
                      <a:pt x="788" y="14541"/>
                      <a:pt x="835" y="14587"/>
                      <a:pt x="888" y="14587"/>
                    </a:cubicBezTo>
                    <a:cubicBezTo>
                      <a:pt x="908" y="14587"/>
                      <a:pt x="929" y="14580"/>
                      <a:pt x="949" y="14565"/>
                    </a:cubicBezTo>
                    <a:cubicBezTo>
                      <a:pt x="2667" y="13581"/>
                      <a:pt x="3669" y="11720"/>
                      <a:pt x="3598" y="9752"/>
                    </a:cubicBezTo>
                    <a:lnTo>
                      <a:pt x="4099" y="9036"/>
                    </a:lnTo>
                    <a:lnTo>
                      <a:pt x="4099" y="9036"/>
                    </a:lnTo>
                    <a:cubicBezTo>
                      <a:pt x="4009" y="10217"/>
                      <a:pt x="3973" y="11398"/>
                      <a:pt x="3991" y="12579"/>
                    </a:cubicBezTo>
                    <a:cubicBezTo>
                      <a:pt x="3651" y="13009"/>
                      <a:pt x="3383" y="13510"/>
                      <a:pt x="3204" y="14029"/>
                    </a:cubicBezTo>
                    <a:cubicBezTo>
                      <a:pt x="2309" y="15263"/>
                      <a:pt x="1414" y="16677"/>
                      <a:pt x="1790" y="18270"/>
                    </a:cubicBezTo>
                    <a:cubicBezTo>
                      <a:pt x="1803" y="18308"/>
                      <a:pt x="1844" y="18338"/>
                      <a:pt x="1886" y="18338"/>
                    </a:cubicBezTo>
                    <a:cubicBezTo>
                      <a:pt x="1902" y="18338"/>
                      <a:pt x="1918" y="18333"/>
                      <a:pt x="1933" y="18323"/>
                    </a:cubicBezTo>
                    <a:cubicBezTo>
                      <a:pt x="3204" y="17661"/>
                      <a:pt x="3866" y="15174"/>
                      <a:pt x="3544" y="13814"/>
                    </a:cubicBezTo>
                    <a:cubicBezTo>
                      <a:pt x="3669" y="13492"/>
                      <a:pt x="3830" y="13170"/>
                      <a:pt x="3991" y="12865"/>
                    </a:cubicBezTo>
                    <a:cubicBezTo>
                      <a:pt x="4027" y="13671"/>
                      <a:pt x="4081" y="14458"/>
                      <a:pt x="4206" y="15245"/>
                    </a:cubicBezTo>
                    <a:cubicBezTo>
                      <a:pt x="4045" y="15711"/>
                      <a:pt x="3955" y="16212"/>
                      <a:pt x="3902" y="16713"/>
                    </a:cubicBezTo>
                    <a:cubicBezTo>
                      <a:pt x="3884" y="16713"/>
                      <a:pt x="3848" y="16731"/>
                      <a:pt x="3848" y="16767"/>
                    </a:cubicBezTo>
                    <a:cubicBezTo>
                      <a:pt x="3562" y="17500"/>
                      <a:pt x="3383" y="18270"/>
                      <a:pt x="3347" y="19057"/>
                    </a:cubicBezTo>
                    <a:cubicBezTo>
                      <a:pt x="3311" y="19648"/>
                      <a:pt x="3204" y="20292"/>
                      <a:pt x="3508" y="20829"/>
                    </a:cubicBezTo>
                    <a:cubicBezTo>
                      <a:pt x="3529" y="20860"/>
                      <a:pt x="3562" y="20879"/>
                      <a:pt x="3596" y="20879"/>
                    </a:cubicBezTo>
                    <a:cubicBezTo>
                      <a:pt x="3621" y="20879"/>
                      <a:pt x="3647" y="20869"/>
                      <a:pt x="3669" y="20847"/>
                    </a:cubicBezTo>
                    <a:cubicBezTo>
                      <a:pt x="4653" y="19862"/>
                      <a:pt x="4582" y="17948"/>
                      <a:pt x="4027" y="16749"/>
                    </a:cubicBezTo>
                    <a:cubicBezTo>
                      <a:pt x="4063" y="16552"/>
                      <a:pt x="4099" y="16337"/>
                      <a:pt x="4134" y="16122"/>
                    </a:cubicBezTo>
                    <a:cubicBezTo>
                      <a:pt x="4170" y="15997"/>
                      <a:pt x="4224" y="15854"/>
                      <a:pt x="4278" y="15729"/>
                    </a:cubicBezTo>
                    <a:cubicBezTo>
                      <a:pt x="4349" y="16104"/>
                      <a:pt x="4421" y="16480"/>
                      <a:pt x="4510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04" y="19612"/>
                      <a:pt x="5405" y="20167"/>
                      <a:pt x="6157" y="20238"/>
                    </a:cubicBezTo>
                    <a:cubicBezTo>
                      <a:pt x="6210" y="20238"/>
                      <a:pt x="6246" y="20185"/>
                      <a:pt x="6246" y="20149"/>
                    </a:cubicBezTo>
                    <a:cubicBezTo>
                      <a:pt x="6264" y="18860"/>
                      <a:pt x="5620" y="17787"/>
                      <a:pt x="4707" y="16928"/>
                    </a:cubicBezTo>
                    <a:lnTo>
                      <a:pt x="4707" y="16767"/>
                    </a:lnTo>
                    <a:cubicBezTo>
                      <a:pt x="4689" y="16731"/>
                      <a:pt x="4653" y="16695"/>
                      <a:pt x="4618" y="16695"/>
                    </a:cubicBezTo>
                    <a:cubicBezTo>
                      <a:pt x="4528" y="16266"/>
                      <a:pt x="4439" y="15836"/>
                      <a:pt x="4385" y="15407"/>
                    </a:cubicBezTo>
                    <a:cubicBezTo>
                      <a:pt x="4403" y="15335"/>
                      <a:pt x="4421" y="15263"/>
                      <a:pt x="4421" y="15210"/>
                    </a:cubicBezTo>
                    <a:cubicBezTo>
                      <a:pt x="4421" y="15156"/>
                      <a:pt x="4385" y="15120"/>
                      <a:pt x="4349" y="15120"/>
                    </a:cubicBezTo>
                    <a:cubicBezTo>
                      <a:pt x="4349" y="15031"/>
                      <a:pt x="4331" y="14941"/>
                      <a:pt x="4331" y="14852"/>
                    </a:cubicBezTo>
                    <a:lnTo>
                      <a:pt x="4331" y="14852"/>
                    </a:lnTo>
                    <a:cubicBezTo>
                      <a:pt x="4403" y="14995"/>
                      <a:pt x="4510" y="15120"/>
                      <a:pt x="4600" y="15245"/>
                    </a:cubicBezTo>
                    <a:lnTo>
                      <a:pt x="4725" y="15407"/>
                    </a:lnTo>
                    <a:cubicBezTo>
                      <a:pt x="4689" y="15424"/>
                      <a:pt x="4671" y="15460"/>
                      <a:pt x="4671" y="15496"/>
                    </a:cubicBezTo>
                    <a:cubicBezTo>
                      <a:pt x="4761" y="16337"/>
                      <a:pt x="5226" y="16946"/>
                      <a:pt x="5817" y="17518"/>
                    </a:cubicBezTo>
                    <a:cubicBezTo>
                      <a:pt x="6005" y="17738"/>
                      <a:pt x="6620" y="18440"/>
                      <a:pt x="7046" y="18440"/>
                    </a:cubicBezTo>
                    <a:cubicBezTo>
                      <a:pt x="7106" y="18440"/>
                      <a:pt x="7162" y="18426"/>
                      <a:pt x="7212" y="18395"/>
                    </a:cubicBezTo>
                    <a:cubicBezTo>
                      <a:pt x="7731" y="18127"/>
                      <a:pt x="6854" y="17107"/>
                      <a:pt x="6729" y="16838"/>
                    </a:cubicBezTo>
                    <a:cubicBezTo>
                      <a:pt x="6358" y="16062"/>
                      <a:pt x="5843" y="14983"/>
                      <a:pt x="4870" y="14983"/>
                    </a:cubicBezTo>
                    <a:cubicBezTo>
                      <a:pt x="4811" y="14983"/>
                      <a:pt x="4751" y="14987"/>
                      <a:pt x="4689" y="14995"/>
                    </a:cubicBezTo>
                    <a:cubicBezTo>
                      <a:pt x="4671" y="14995"/>
                      <a:pt x="4671" y="15013"/>
                      <a:pt x="4653" y="15031"/>
                    </a:cubicBezTo>
                    <a:cubicBezTo>
                      <a:pt x="4618" y="14959"/>
                      <a:pt x="4564" y="14888"/>
                      <a:pt x="4510" y="14816"/>
                    </a:cubicBezTo>
                    <a:cubicBezTo>
                      <a:pt x="4421" y="14655"/>
                      <a:pt x="4367" y="14494"/>
                      <a:pt x="4278" y="14369"/>
                    </a:cubicBezTo>
                    <a:cubicBezTo>
                      <a:pt x="4206" y="13456"/>
                      <a:pt x="4170" y="12525"/>
                      <a:pt x="4188" y="11613"/>
                    </a:cubicBezTo>
                    <a:lnTo>
                      <a:pt x="4188" y="11613"/>
                    </a:lnTo>
                    <a:cubicBezTo>
                      <a:pt x="4331" y="11828"/>
                      <a:pt x="4510" y="12042"/>
                      <a:pt x="4707" y="12221"/>
                    </a:cubicBezTo>
                    <a:cubicBezTo>
                      <a:pt x="4761" y="12275"/>
                      <a:pt x="4832" y="12311"/>
                      <a:pt x="4886" y="12364"/>
                    </a:cubicBezTo>
                    <a:cubicBezTo>
                      <a:pt x="4850" y="12382"/>
                      <a:pt x="4832" y="12436"/>
                      <a:pt x="4832" y="12490"/>
                    </a:cubicBezTo>
                    <a:cubicBezTo>
                      <a:pt x="5262" y="13528"/>
                      <a:pt x="6461" y="14762"/>
                      <a:pt x="7642" y="14798"/>
                    </a:cubicBezTo>
                    <a:cubicBezTo>
                      <a:pt x="7696" y="14798"/>
                      <a:pt x="7749" y="14762"/>
                      <a:pt x="7749" y="14709"/>
                    </a:cubicBezTo>
                    <a:cubicBezTo>
                      <a:pt x="7859" y="13640"/>
                      <a:pt x="6438" y="11937"/>
                      <a:pt x="5218" y="11937"/>
                    </a:cubicBezTo>
                    <a:cubicBezTo>
                      <a:pt x="5048" y="11937"/>
                      <a:pt x="4882" y="11970"/>
                      <a:pt x="4725" y="12042"/>
                    </a:cubicBezTo>
                    <a:cubicBezTo>
                      <a:pt x="4635" y="11935"/>
                      <a:pt x="4564" y="11845"/>
                      <a:pt x="4474" y="11720"/>
                    </a:cubicBezTo>
                    <a:cubicBezTo>
                      <a:pt x="4367" y="11541"/>
                      <a:pt x="4313" y="11326"/>
                      <a:pt x="4206" y="11130"/>
                    </a:cubicBezTo>
                    <a:cubicBezTo>
                      <a:pt x="4224" y="10557"/>
                      <a:pt x="4260" y="9984"/>
                      <a:pt x="4295" y="9412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1"/>
                      <a:pt x="4403" y="8016"/>
                    </a:cubicBezTo>
                    <a:cubicBezTo>
                      <a:pt x="4492" y="8177"/>
                      <a:pt x="4600" y="8302"/>
                      <a:pt x="4725" y="8427"/>
                    </a:cubicBezTo>
                    <a:cubicBezTo>
                      <a:pt x="4725" y="8427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21" y="10414"/>
                    </a:cubicBezTo>
                    <a:cubicBezTo>
                      <a:pt x="6724" y="10913"/>
                      <a:pt x="7475" y="11346"/>
                      <a:pt x="8265" y="11346"/>
                    </a:cubicBezTo>
                    <a:cubicBezTo>
                      <a:pt x="8296" y="11346"/>
                      <a:pt x="8327" y="11346"/>
                      <a:pt x="8358" y="11344"/>
                    </a:cubicBezTo>
                    <a:cubicBezTo>
                      <a:pt x="8429" y="11344"/>
                      <a:pt x="8465" y="11291"/>
                      <a:pt x="8447" y="11237"/>
                    </a:cubicBezTo>
                    <a:cubicBezTo>
                      <a:pt x="8304" y="10432"/>
                      <a:pt x="7624" y="9752"/>
                      <a:pt x="7105" y="9179"/>
                    </a:cubicBezTo>
                    <a:cubicBezTo>
                      <a:pt x="6574" y="8586"/>
                      <a:pt x="5962" y="8129"/>
                      <a:pt x="5196" y="8129"/>
                    </a:cubicBezTo>
                    <a:cubicBezTo>
                      <a:pt x="5084" y="8129"/>
                      <a:pt x="4969" y="8138"/>
                      <a:pt x="4850" y="8159"/>
                    </a:cubicBezTo>
                    <a:cubicBezTo>
                      <a:pt x="4707" y="7926"/>
                      <a:pt x="4582" y="7694"/>
                      <a:pt x="4457" y="7461"/>
                    </a:cubicBezTo>
                    <a:cubicBezTo>
                      <a:pt x="4564" y="6298"/>
                      <a:pt x="4671" y="5135"/>
                      <a:pt x="4814" y="3972"/>
                    </a:cubicBezTo>
                    <a:cubicBezTo>
                      <a:pt x="4886" y="4151"/>
                      <a:pt x="4975" y="4312"/>
                      <a:pt x="5083" y="4473"/>
                    </a:cubicBezTo>
                    <a:cubicBezTo>
                      <a:pt x="5172" y="5224"/>
                      <a:pt x="5638" y="6047"/>
                      <a:pt x="6031" y="6638"/>
                    </a:cubicBezTo>
                    <a:cubicBezTo>
                      <a:pt x="6489" y="7342"/>
                      <a:pt x="7188" y="7855"/>
                      <a:pt x="8045" y="7855"/>
                    </a:cubicBezTo>
                    <a:cubicBezTo>
                      <a:pt x="8060" y="7855"/>
                      <a:pt x="8075" y="7855"/>
                      <a:pt x="8089" y="7855"/>
                    </a:cubicBezTo>
                    <a:cubicBezTo>
                      <a:pt x="8161" y="7855"/>
                      <a:pt x="8197" y="7819"/>
                      <a:pt x="8197" y="7765"/>
                    </a:cubicBezTo>
                    <a:cubicBezTo>
                      <a:pt x="8107" y="6173"/>
                      <a:pt x="6819" y="4115"/>
                      <a:pt x="5065" y="4079"/>
                    </a:cubicBezTo>
                    <a:cubicBezTo>
                      <a:pt x="4993" y="3882"/>
                      <a:pt x="4922" y="3667"/>
                      <a:pt x="4904" y="3435"/>
                    </a:cubicBezTo>
                    <a:cubicBezTo>
                      <a:pt x="5047" y="2307"/>
                      <a:pt x="5262" y="1198"/>
                      <a:pt x="5530" y="88"/>
                    </a:cubicBezTo>
                    <a:cubicBezTo>
                      <a:pt x="5552" y="35"/>
                      <a:pt x="5516" y="1"/>
                      <a:pt x="547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" name="Google Shape;4888;p62"/>
              <p:cNvSpPr/>
              <p:nvPr/>
            </p:nvSpPr>
            <p:spPr>
              <a:xfrm>
                <a:off x="1104400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5"/>
                    </a:moveTo>
                    <a:cubicBezTo>
                      <a:pt x="12437" y="1015"/>
                      <a:pt x="12305" y="1720"/>
                      <a:pt x="12288" y="1772"/>
                    </a:cubicBezTo>
                    <a:cubicBezTo>
                      <a:pt x="12181" y="2094"/>
                      <a:pt x="12037" y="2398"/>
                      <a:pt x="11859" y="2666"/>
                    </a:cubicBezTo>
                    <a:cubicBezTo>
                      <a:pt x="11590" y="3060"/>
                      <a:pt x="11268" y="3400"/>
                      <a:pt x="10874" y="3669"/>
                    </a:cubicBezTo>
                    <a:cubicBezTo>
                      <a:pt x="11304" y="3311"/>
                      <a:pt x="11662" y="2899"/>
                      <a:pt x="11948" y="2416"/>
                    </a:cubicBezTo>
                    <a:cubicBezTo>
                      <a:pt x="12091" y="2183"/>
                      <a:pt x="12181" y="1915"/>
                      <a:pt x="12216" y="1628"/>
                    </a:cubicBezTo>
                    <a:cubicBezTo>
                      <a:pt x="12234" y="1414"/>
                      <a:pt x="12252" y="1217"/>
                      <a:pt x="12288" y="1020"/>
                    </a:cubicBezTo>
                    <a:cubicBezTo>
                      <a:pt x="12295" y="1017"/>
                      <a:pt x="12302" y="1015"/>
                      <a:pt x="12308" y="1015"/>
                    </a:cubicBezTo>
                    <a:close/>
                    <a:moveTo>
                      <a:pt x="8952" y="346"/>
                    </a:moveTo>
                    <a:cubicBezTo>
                      <a:pt x="9019" y="346"/>
                      <a:pt x="9117" y="454"/>
                      <a:pt x="9282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908" y="3579"/>
                      <a:pt x="9818" y="3436"/>
                      <a:pt x="9729" y="3328"/>
                    </a:cubicBezTo>
                    <a:cubicBezTo>
                      <a:pt x="9711" y="3311"/>
                      <a:pt x="9691" y="3303"/>
                      <a:pt x="9673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77" y="2398"/>
                    </a:cubicBezTo>
                    <a:cubicBezTo>
                      <a:pt x="8852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8" y="716"/>
                    </a:cubicBezTo>
                    <a:cubicBezTo>
                      <a:pt x="8845" y="467"/>
                      <a:pt x="8881" y="346"/>
                      <a:pt x="8952" y="346"/>
                    </a:cubicBezTo>
                    <a:close/>
                    <a:moveTo>
                      <a:pt x="12039" y="504"/>
                    </a:moveTo>
                    <a:cubicBezTo>
                      <a:pt x="12328" y="504"/>
                      <a:pt x="12089" y="1093"/>
                      <a:pt x="12073" y="1235"/>
                    </a:cubicBezTo>
                    <a:cubicBezTo>
                      <a:pt x="12037" y="1825"/>
                      <a:pt x="11823" y="2398"/>
                      <a:pt x="11429" y="2863"/>
                    </a:cubicBezTo>
                    <a:cubicBezTo>
                      <a:pt x="11214" y="3132"/>
                      <a:pt x="10964" y="3382"/>
                      <a:pt x="10677" y="3597"/>
                    </a:cubicBezTo>
                    <a:cubicBezTo>
                      <a:pt x="10606" y="3669"/>
                      <a:pt x="10516" y="3758"/>
                      <a:pt x="10445" y="3830"/>
                    </a:cubicBezTo>
                    <a:cubicBezTo>
                      <a:pt x="10767" y="3257"/>
                      <a:pt x="11000" y="2648"/>
                      <a:pt x="11107" y="2004"/>
                    </a:cubicBezTo>
                    <a:lnTo>
                      <a:pt x="11107" y="2022"/>
                    </a:lnTo>
                    <a:cubicBezTo>
                      <a:pt x="11143" y="1825"/>
                      <a:pt x="11143" y="1611"/>
                      <a:pt x="11125" y="1414"/>
                    </a:cubicBezTo>
                    <a:cubicBezTo>
                      <a:pt x="11322" y="1074"/>
                      <a:pt x="11501" y="716"/>
                      <a:pt x="11894" y="537"/>
                    </a:cubicBezTo>
                    <a:cubicBezTo>
                      <a:pt x="11953" y="514"/>
                      <a:pt x="12000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4" y="1784"/>
                      <a:pt x="13509" y="1786"/>
                      <a:pt x="13594" y="1790"/>
                    </a:cubicBezTo>
                    <a:cubicBezTo>
                      <a:pt x="13809" y="1790"/>
                      <a:pt x="13738" y="1843"/>
                      <a:pt x="13630" y="2022"/>
                    </a:cubicBezTo>
                    <a:cubicBezTo>
                      <a:pt x="13523" y="2183"/>
                      <a:pt x="13398" y="2416"/>
                      <a:pt x="13272" y="2613"/>
                    </a:cubicBezTo>
                    <a:cubicBezTo>
                      <a:pt x="12771" y="3364"/>
                      <a:pt x="11823" y="3633"/>
                      <a:pt x="11000" y="3973"/>
                    </a:cubicBezTo>
                    <a:lnTo>
                      <a:pt x="10982" y="3973"/>
                    </a:lnTo>
                    <a:cubicBezTo>
                      <a:pt x="10968" y="3932"/>
                      <a:pt x="10935" y="3912"/>
                      <a:pt x="10896" y="3912"/>
                    </a:cubicBezTo>
                    <a:cubicBezTo>
                      <a:pt x="10883" y="3912"/>
                      <a:pt x="10870" y="3915"/>
                      <a:pt x="10856" y="3919"/>
                    </a:cubicBezTo>
                    <a:lnTo>
                      <a:pt x="10856" y="3865"/>
                    </a:lnTo>
                    <a:cubicBezTo>
                      <a:pt x="11536" y="3472"/>
                      <a:pt x="12055" y="2863"/>
                      <a:pt x="12324" y="2130"/>
                    </a:cubicBezTo>
                    <a:cubicBezTo>
                      <a:pt x="12602" y="1837"/>
                      <a:pt x="12963" y="1784"/>
                      <a:pt x="13340" y="1784"/>
                    </a:cubicBezTo>
                    <a:close/>
                    <a:moveTo>
                      <a:pt x="12771" y="3311"/>
                    </a:moveTo>
                    <a:cubicBezTo>
                      <a:pt x="12771" y="3328"/>
                      <a:pt x="12789" y="3328"/>
                      <a:pt x="12807" y="3328"/>
                    </a:cubicBezTo>
                    <a:cubicBezTo>
                      <a:pt x="13058" y="3328"/>
                      <a:pt x="13308" y="3364"/>
                      <a:pt x="13541" y="3418"/>
                    </a:cubicBezTo>
                    <a:cubicBezTo>
                      <a:pt x="13591" y="3435"/>
                      <a:pt x="14218" y="3852"/>
                      <a:pt x="13999" y="3852"/>
                    </a:cubicBezTo>
                    <a:cubicBezTo>
                      <a:pt x="13986" y="3852"/>
                      <a:pt x="13971" y="3850"/>
                      <a:pt x="13952" y="3847"/>
                    </a:cubicBezTo>
                    <a:cubicBezTo>
                      <a:pt x="13791" y="3847"/>
                      <a:pt x="13612" y="3847"/>
                      <a:pt x="13451" y="3883"/>
                    </a:cubicBezTo>
                    <a:cubicBezTo>
                      <a:pt x="12879" y="3960"/>
                      <a:pt x="12397" y="4126"/>
                      <a:pt x="11889" y="4126"/>
                    </a:cubicBezTo>
                    <a:cubicBezTo>
                      <a:pt x="11683" y="4126"/>
                      <a:pt x="11473" y="4099"/>
                      <a:pt x="11250" y="4026"/>
                    </a:cubicBezTo>
                    <a:cubicBezTo>
                      <a:pt x="11787" y="3865"/>
                      <a:pt x="12288" y="3615"/>
                      <a:pt x="12771" y="3311"/>
                    </a:cubicBezTo>
                    <a:close/>
                    <a:moveTo>
                      <a:pt x="10690" y="215"/>
                    </a:moveTo>
                    <a:cubicBezTo>
                      <a:pt x="10721" y="215"/>
                      <a:pt x="10743" y="241"/>
                      <a:pt x="10749" y="304"/>
                    </a:cubicBezTo>
                    <a:cubicBezTo>
                      <a:pt x="10767" y="465"/>
                      <a:pt x="10803" y="626"/>
                      <a:pt x="10856" y="787"/>
                    </a:cubicBezTo>
                    <a:cubicBezTo>
                      <a:pt x="11107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82" y="3507"/>
                      <a:pt x="10342" y="3481"/>
                      <a:pt x="10302" y="3481"/>
                    </a:cubicBezTo>
                    <a:cubicBezTo>
                      <a:pt x="10261" y="3481"/>
                      <a:pt x="10221" y="3507"/>
                      <a:pt x="10212" y="3561"/>
                    </a:cubicBezTo>
                    <a:cubicBezTo>
                      <a:pt x="10158" y="3776"/>
                      <a:pt x="10123" y="4009"/>
                      <a:pt x="10069" y="4223"/>
                    </a:cubicBezTo>
                    <a:cubicBezTo>
                      <a:pt x="10051" y="4083"/>
                      <a:pt x="10017" y="3942"/>
                      <a:pt x="9982" y="3802"/>
                    </a:cubicBezTo>
                    <a:lnTo>
                      <a:pt x="9982" y="3802"/>
                    </a:lnTo>
                    <a:cubicBezTo>
                      <a:pt x="9990" y="3804"/>
                      <a:pt x="9997" y="3806"/>
                      <a:pt x="10005" y="3806"/>
                    </a:cubicBezTo>
                    <a:cubicBezTo>
                      <a:pt x="10024" y="3806"/>
                      <a:pt x="10041" y="3797"/>
                      <a:pt x="10051" y="3776"/>
                    </a:cubicBezTo>
                    <a:cubicBezTo>
                      <a:pt x="10266" y="3114"/>
                      <a:pt x="10248" y="2398"/>
                      <a:pt x="10015" y="1754"/>
                    </a:cubicBezTo>
                    <a:cubicBezTo>
                      <a:pt x="10015" y="1467"/>
                      <a:pt x="10051" y="1181"/>
                      <a:pt x="10123" y="895"/>
                    </a:cubicBezTo>
                    <a:cubicBezTo>
                      <a:pt x="10123" y="865"/>
                      <a:pt x="10532" y="215"/>
                      <a:pt x="10690" y="215"/>
                    </a:cubicBezTo>
                    <a:close/>
                    <a:moveTo>
                      <a:pt x="7635" y="1521"/>
                    </a:move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42" y="2595"/>
                      <a:pt x="8977" y="2648"/>
                      <a:pt x="9013" y="2702"/>
                    </a:cubicBezTo>
                    <a:cubicBezTo>
                      <a:pt x="9049" y="2756"/>
                      <a:pt x="9067" y="2792"/>
                      <a:pt x="9103" y="2827"/>
                    </a:cubicBezTo>
                    <a:cubicBezTo>
                      <a:pt x="9300" y="3167"/>
                      <a:pt x="9443" y="3543"/>
                      <a:pt x="9550" y="3919"/>
                    </a:cubicBezTo>
                    <a:cubicBezTo>
                      <a:pt x="9514" y="3937"/>
                      <a:pt x="9496" y="3973"/>
                      <a:pt x="9514" y="3991"/>
                    </a:cubicBezTo>
                    <a:cubicBezTo>
                      <a:pt x="9532" y="4098"/>
                      <a:pt x="9568" y="4223"/>
                      <a:pt x="9604" y="4331"/>
                    </a:cubicBezTo>
                    <a:cubicBezTo>
                      <a:pt x="9496" y="4259"/>
                      <a:pt x="9407" y="4205"/>
                      <a:pt x="9300" y="4134"/>
                    </a:cubicBezTo>
                    <a:cubicBezTo>
                      <a:pt x="9282" y="4062"/>
                      <a:pt x="9282" y="4009"/>
                      <a:pt x="9282" y="3937"/>
                    </a:cubicBezTo>
                    <a:lnTo>
                      <a:pt x="9300" y="3937"/>
                    </a:lnTo>
                    <a:cubicBezTo>
                      <a:pt x="9291" y="3910"/>
                      <a:pt x="9268" y="3897"/>
                      <a:pt x="9246" y="3897"/>
                    </a:cubicBezTo>
                    <a:cubicBezTo>
                      <a:pt x="9223" y="3897"/>
                      <a:pt x="9201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709" y="3740"/>
                      <a:pt x="8476" y="3561"/>
                    </a:cubicBezTo>
                    <a:cubicBezTo>
                      <a:pt x="8118" y="3257"/>
                      <a:pt x="7993" y="2774"/>
                      <a:pt x="7868" y="2326"/>
                    </a:cubicBezTo>
                    <a:cubicBezTo>
                      <a:pt x="7832" y="2201"/>
                      <a:pt x="7725" y="1593"/>
                      <a:pt x="7635" y="1521"/>
                    </a:cubicBezTo>
                    <a:close/>
                    <a:moveTo>
                      <a:pt x="10677" y="3955"/>
                    </a:moveTo>
                    <a:cubicBezTo>
                      <a:pt x="10677" y="4009"/>
                      <a:pt x="10677" y="4044"/>
                      <a:pt x="10660" y="4098"/>
                    </a:cubicBezTo>
                    <a:cubicBezTo>
                      <a:pt x="10552" y="4205"/>
                      <a:pt x="10463" y="4349"/>
                      <a:pt x="10391" y="4474"/>
                    </a:cubicBezTo>
                    <a:cubicBezTo>
                      <a:pt x="10463" y="4295"/>
                      <a:pt x="10552" y="4134"/>
                      <a:pt x="10642" y="3973"/>
                    </a:cubicBezTo>
                    <a:lnTo>
                      <a:pt x="10677" y="3955"/>
                    </a:lnTo>
                    <a:close/>
                    <a:moveTo>
                      <a:pt x="9353" y="4313"/>
                    </a:moveTo>
                    <a:lnTo>
                      <a:pt x="9353" y="4313"/>
                    </a:lnTo>
                    <a:cubicBezTo>
                      <a:pt x="9461" y="4366"/>
                      <a:pt x="9550" y="4420"/>
                      <a:pt x="9640" y="4474"/>
                    </a:cubicBezTo>
                    <a:cubicBezTo>
                      <a:pt x="9693" y="4653"/>
                      <a:pt x="9801" y="4778"/>
                      <a:pt x="9944" y="4867"/>
                    </a:cubicBezTo>
                    <a:lnTo>
                      <a:pt x="9872" y="4850"/>
                    </a:lnTo>
                    <a:cubicBezTo>
                      <a:pt x="9747" y="4814"/>
                      <a:pt x="9640" y="4724"/>
                      <a:pt x="9550" y="4635"/>
                    </a:cubicBezTo>
                    <a:cubicBezTo>
                      <a:pt x="9478" y="4545"/>
                      <a:pt x="9407" y="4438"/>
                      <a:pt x="9353" y="4313"/>
                    </a:cubicBezTo>
                    <a:close/>
                    <a:moveTo>
                      <a:pt x="10320" y="6424"/>
                    </a:moveTo>
                    <a:lnTo>
                      <a:pt x="10320" y="6424"/>
                    </a:ln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80" y="6961"/>
                      <a:pt x="9980" y="6872"/>
                    </a:cubicBezTo>
                    <a:lnTo>
                      <a:pt x="9997" y="6854"/>
                    </a:lnTo>
                    <a:cubicBezTo>
                      <a:pt x="10087" y="6693"/>
                      <a:pt x="10194" y="6550"/>
                      <a:pt x="10320" y="6424"/>
                    </a:cubicBezTo>
                    <a:close/>
                    <a:moveTo>
                      <a:pt x="5305" y="7627"/>
                    </a:moveTo>
                    <a:cubicBezTo>
                      <a:pt x="5346" y="7627"/>
                      <a:pt x="5373" y="7668"/>
                      <a:pt x="5380" y="7766"/>
                    </a:cubicBezTo>
                    <a:cubicBezTo>
                      <a:pt x="5398" y="8178"/>
                      <a:pt x="5309" y="8554"/>
                      <a:pt x="5112" y="8912"/>
                    </a:cubicBezTo>
                    <a:cubicBezTo>
                      <a:pt x="4951" y="9216"/>
                      <a:pt x="4754" y="9484"/>
                      <a:pt x="4522" y="9717"/>
                    </a:cubicBezTo>
                    <a:cubicBezTo>
                      <a:pt x="4486" y="9717"/>
                      <a:pt x="4450" y="9735"/>
                      <a:pt x="4432" y="9753"/>
                    </a:cubicBezTo>
                    <a:lnTo>
                      <a:pt x="4432" y="9556"/>
                    </a:lnTo>
                    <a:cubicBezTo>
                      <a:pt x="4575" y="9198"/>
                      <a:pt x="4629" y="8822"/>
                      <a:pt x="4611" y="8446"/>
                    </a:cubicBez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51" y="8299"/>
                      <a:pt x="5137" y="7627"/>
                      <a:pt x="5305" y="7627"/>
                    </a:cubicBezTo>
                    <a:close/>
                    <a:moveTo>
                      <a:pt x="4049" y="7147"/>
                    </a:moveTo>
                    <a:cubicBezTo>
                      <a:pt x="4295" y="7147"/>
                      <a:pt x="4489" y="8152"/>
                      <a:pt x="4504" y="8357"/>
                    </a:cubicBezTo>
                    <a:cubicBezTo>
                      <a:pt x="4522" y="8697"/>
                      <a:pt x="4468" y="9055"/>
                      <a:pt x="4360" y="9377"/>
                    </a:cubicBezTo>
                    <a:cubicBezTo>
                      <a:pt x="4346" y="9372"/>
                      <a:pt x="4333" y="9370"/>
                      <a:pt x="4321" y="9370"/>
                    </a:cubicBezTo>
                    <a:cubicBezTo>
                      <a:pt x="4289" y="9370"/>
                      <a:pt x="4266" y="9387"/>
                      <a:pt x="4253" y="9413"/>
                    </a:cubicBezTo>
                    <a:cubicBezTo>
                      <a:pt x="4164" y="9592"/>
                      <a:pt x="4110" y="9789"/>
                      <a:pt x="4074" y="9968"/>
                    </a:cubicBezTo>
                    <a:lnTo>
                      <a:pt x="4056" y="9914"/>
                    </a:lnTo>
                    <a:cubicBezTo>
                      <a:pt x="4074" y="9807"/>
                      <a:pt x="4092" y="9681"/>
                      <a:pt x="4074" y="9556"/>
                    </a:cubicBezTo>
                    <a:cubicBezTo>
                      <a:pt x="4092" y="9538"/>
                      <a:pt x="4092" y="9538"/>
                      <a:pt x="4074" y="9520"/>
                    </a:cubicBezTo>
                    <a:cubicBezTo>
                      <a:pt x="4020" y="9180"/>
                      <a:pt x="3895" y="8876"/>
                      <a:pt x="3716" y="8590"/>
                    </a:cubicBezTo>
                    <a:cubicBezTo>
                      <a:pt x="3645" y="8160"/>
                      <a:pt x="3698" y="7731"/>
                      <a:pt x="3877" y="7319"/>
                    </a:cubicBezTo>
                    <a:cubicBezTo>
                      <a:pt x="3936" y="7198"/>
                      <a:pt x="3994" y="7147"/>
                      <a:pt x="4049" y="7147"/>
                    </a:cubicBezTo>
                    <a:close/>
                    <a:moveTo>
                      <a:pt x="2720" y="7549"/>
                    </a:moveTo>
                    <a:cubicBezTo>
                      <a:pt x="2751" y="7549"/>
                      <a:pt x="2785" y="7571"/>
                      <a:pt x="2821" y="7623"/>
                    </a:cubicBezTo>
                    <a:cubicBezTo>
                      <a:pt x="3108" y="7981"/>
                      <a:pt x="3376" y="8357"/>
                      <a:pt x="3627" y="8751"/>
                    </a:cubicBezTo>
                    <a:cubicBezTo>
                      <a:pt x="3680" y="8948"/>
                      <a:pt x="3770" y="9144"/>
                      <a:pt x="3859" y="9323"/>
                    </a:cubicBezTo>
                    <a:cubicBezTo>
                      <a:pt x="3895" y="9484"/>
                      <a:pt x="3913" y="9628"/>
                      <a:pt x="3895" y="9771"/>
                    </a:cubicBezTo>
                    <a:cubicBezTo>
                      <a:pt x="3859" y="9789"/>
                      <a:pt x="3824" y="9807"/>
                      <a:pt x="3824" y="9842"/>
                    </a:cubicBezTo>
                    <a:lnTo>
                      <a:pt x="3806" y="9860"/>
                    </a:lnTo>
                    <a:cubicBezTo>
                      <a:pt x="3788" y="9968"/>
                      <a:pt x="3788" y="10075"/>
                      <a:pt x="3806" y="10182"/>
                    </a:cubicBezTo>
                    <a:lnTo>
                      <a:pt x="3806" y="10236"/>
                    </a:lnTo>
                    <a:cubicBezTo>
                      <a:pt x="3770" y="10200"/>
                      <a:pt x="3734" y="10182"/>
                      <a:pt x="3680" y="10147"/>
                    </a:cubicBezTo>
                    <a:cubicBezTo>
                      <a:pt x="3663" y="10111"/>
                      <a:pt x="3645" y="10057"/>
                      <a:pt x="3609" y="10021"/>
                    </a:cubicBezTo>
                    <a:cubicBezTo>
                      <a:pt x="3627" y="10003"/>
                      <a:pt x="3609" y="9968"/>
                      <a:pt x="3591" y="9968"/>
                    </a:cubicBezTo>
                    <a:lnTo>
                      <a:pt x="3555" y="9950"/>
                    </a:lnTo>
                    <a:cubicBezTo>
                      <a:pt x="3376" y="9753"/>
                      <a:pt x="3179" y="9592"/>
                      <a:pt x="2965" y="9467"/>
                    </a:cubicBezTo>
                    <a:cubicBezTo>
                      <a:pt x="2821" y="9270"/>
                      <a:pt x="2696" y="9073"/>
                      <a:pt x="2625" y="8840"/>
                    </a:cubicBezTo>
                    <a:cubicBezTo>
                      <a:pt x="2535" y="8643"/>
                      <a:pt x="2499" y="8429"/>
                      <a:pt x="2499" y="8196"/>
                    </a:cubicBezTo>
                    <a:cubicBezTo>
                      <a:pt x="2499" y="8063"/>
                      <a:pt x="2573" y="7549"/>
                      <a:pt x="2720" y="7549"/>
                    </a:cubicBezTo>
                    <a:close/>
                    <a:moveTo>
                      <a:pt x="6182" y="8464"/>
                    </a:moveTo>
                    <a:cubicBezTo>
                      <a:pt x="6480" y="8464"/>
                      <a:pt x="6149" y="9021"/>
                      <a:pt x="6061" y="9144"/>
                    </a:cubicBezTo>
                    <a:cubicBezTo>
                      <a:pt x="5882" y="9413"/>
                      <a:pt x="5667" y="9645"/>
                      <a:pt x="5398" y="9842"/>
                    </a:cubicBezTo>
                    <a:cubicBezTo>
                      <a:pt x="5130" y="10021"/>
                      <a:pt x="4862" y="10182"/>
                      <a:pt x="4557" y="10290"/>
                    </a:cubicBezTo>
                    <a:cubicBezTo>
                      <a:pt x="4575" y="10200"/>
                      <a:pt x="4575" y="10111"/>
                      <a:pt x="4593" y="10021"/>
                    </a:cubicBezTo>
                    <a:cubicBezTo>
                      <a:pt x="5130" y="9484"/>
                      <a:pt x="5291" y="8518"/>
                      <a:pt x="6168" y="8464"/>
                    </a:cubicBezTo>
                    <a:cubicBezTo>
                      <a:pt x="6173" y="8464"/>
                      <a:pt x="6178" y="8464"/>
                      <a:pt x="6182" y="8464"/>
                    </a:cubicBezTo>
                    <a:close/>
                    <a:moveTo>
                      <a:pt x="5973" y="9502"/>
                    </a:moveTo>
                    <a:cubicBezTo>
                      <a:pt x="5972" y="9508"/>
                      <a:pt x="5971" y="9514"/>
                      <a:pt x="5971" y="9520"/>
                    </a:cubicBezTo>
                    <a:cubicBezTo>
                      <a:pt x="6043" y="9699"/>
                      <a:pt x="6114" y="9771"/>
                      <a:pt x="5953" y="9950"/>
                    </a:cubicBezTo>
                    <a:cubicBezTo>
                      <a:pt x="5774" y="10075"/>
                      <a:pt x="5595" y="10182"/>
                      <a:pt x="5380" y="10254"/>
                    </a:cubicBezTo>
                    <a:cubicBezTo>
                      <a:pt x="5112" y="10361"/>
                      <a:pt x="4826" y="10433"/>
                      <a:pt x="4522" y="10487"/>
                    </a:cubicBezTo>
                    <a:cubicBezTo>
                      <a:pt x="4897" y="10343"/>
                      <a:pt x="5255" y="10129"/>
                      <a:pt x="5577" y="9860"/>
                    </a:cubicBezTo>
                    <a:cubicBezTo>
                      <a:pt x="5725" y="9756"/>
                      <a:pt x="5857" y="9636"/>
                      <a:pt x="5973" y="9502"/>
                    </a:cubicBezTo>
                    <a:close/>
                    <a:moveTo>
                      <a:pt x="1611" y="9181"/>
                    </a:moveTo>
                    <a:lnTo>
                      <a:pt x="1611" y="9181"/>
                    </a:lnTo>
                    <a:cubicBezTo>
                      <a:pt x="2289" y="9254"/>
                      <a:pt x="2912" y="9558"/>
                      <a:pt x="3376" y="10075"/>
                    </a:cubicBezTo>
                    <a:cubicBezTo>
                      <a:pt x="3358" y="10093"/>
                      <a:pt x="3340" y="10147"/>
                      <a:pt x="3358" y="10182"/>
                    </a:cubicBezTo>
                    <a:cubicBezTo>
                      <a:pt x="3466" y="10361"/>
                      <a:pt x="3591" y="10540"/>
                      <a:pt x="3752" y="10701"/>
                    </a:cubicBezTo>
                    <a:cubicBezTo>
                      <a:pt x="2863" y="10524"/>
                      <a:pt x="1939" y="10081"/>
                      <a:pt x="1611" y="9181"/>
                    </a:cubicBezTo>
                    <a:close/>
                    <a:moveTo>
                      <a:pt x="13881" y="5046"/>
                    </a:moveTo>
                    <a:cubicBezTo>
                      <a:pt x="12789" y="7337"/>
                      <a:pt x="10713" y="9252"/>
                      <a:pt x="9729" y="11596"/>
                    </a:cubicBezTo>
                    <a:cubicBezTo>
                      <a:pt x="9908" y="10379"/>
                      <a:pt x="10320" y="9216"/>
                      <a:pt x="10964" y="8178"/>
                    </a:cubicBezTo>
                    <a:cubicBezTo>
                      <a:pt x="11715" y="6961"/>
                      <a:pt x="12914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5008" y="11703"/>
                      <a:pt x="14919" y="12043"/>
                      <a:pt x="14758" y="12366"/>
                    </a:cubicBezTo>
                    <a:cubicBezTo>
                      <a:pt x="14579" y="12723"/>
                      <a:pt x="14292" y="13046"/>
                      <a:pt x="13952" y="13260"/>
                    </a:cubicBezTo>
                    <a:cubicBezTo>
                      <a:pt x="14221" y="12849"/>
                      <a:pt x="14382" y="12383"/>
                      <a:pt x="14400" y="11882"/>
                    </a:cubicBezTo>
                    <a:cubicBezTo>
                      <a:pt x="14453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92" y="10862"/>
                    </a:moveTo>
                    <a:cubicBezTo>
                      <a:pt x="14292" y="11167"/>
                      <a:pt x="14292" y="11453"/>
                      <a:pt x="14274" y="11757"/>
                    </a:cubicBezTo>
                    <a:cubicBezTo>
                      <a:pt x="14239" y="12348"/>
                      <a:pt x="14006" y="12920"/>
                      <a:pt x="13594" y="13350"/>
                    </a:cubicBezTo>
                    <a:lnTo>
                      <a:pt x="13594" y="13260"/>
                    </a:lnTo>
                    <a:cubicBezTo>
                      <a:pt x="13845" y="12813"/>
                      <a:pt x="13773" y="12240"/>
                      <a:pt x="13559" y="11775"/>
                    </a:cubicBezTo>
                    <a:cubicBezTo>
                      <a:pt x="13559" y="11739"/>
                      <a:pt x="13576" y="11703"/>
                      <a:pt x="13576" y="11668"/>
                    </a:cubicBezTo>
                    <a:cubicBezTo>
                      <a:pt x="13576" y="11668"/>
                      <a:pt x="13576" y="11650"/>
                      <a:pt x="13559" y="11632"/>
                    </a:cubicBezTo>
                    <a:lnTo>
                      <a:pt x="13576" y="11632"/>
                    </a:lnTo>
                    <a:cubicBezTo>
                      <a:pt x="13628" y="11541"/>
                      <a:pt x="13689" y="11414"/>
                      <a:pt x="13699" y="11390"/>
                    </a:cubicBezTo>
                    <a:lnTo>
                      <a:pt x="13699" y="11390"/>
                    </a:lnTo>
                    <a:lnTo>
                      <a:pt x="13773" y="11256"/>
                    </a:lnTo>
                    <a:cubicBezTo>
                      <a:pt x="13881" y="11059"/>
                      <a:pt x="14078" y="10916"/>
                      <a:pt x="14292" y="10862"/>
                    </a:cubicBezTo>
                    <a:close/>
                    <a:moveTo>
                      <a:pt x="8816" y="12902"/>
                    </a:moveTo>
                    <a:lnTo>
                      <a:pt x="8816" y="12902"/>
                    </a:lnTo>
                    <a:cubicBezTo>
                      <a:pt x="8960" y="12956"/>
                      <a:pt x="9013" y="13099"/>
                      <a:pt x="9031" y="13278"/>
                    </a:cubicBezTo>
                    <a:cubicBezTo>
                      <a:pt x="9031" y="13396"/>
                      <a:pt x="9031" y="13513"/>
                      <a:pt x="9016" y="13616"/>
                    </a:cubicBezTo>
                    <a:lnTo>
                      <a:pt x="9016" y="13616"/>
                    </a:lnTo>
                    <a:cubicBezTo>
                      <a:pt x="8998" y="13575"/>
                      <a:pt x="8977" y="13534"/>
                      <a:pt x="8977" y="13493"/>
                    </a:cubicBezTo>
                    <a:cubicBezTo>
                      <a:pt x="8906" y="13296"/>
                      <a:pt x="8852" y="13099"/>
                      <a:pt x="8816" y="12902"/>
                    </a:cubicBezTo>
                    <a:close/>
                    <a:moveTo>
                      <a:pt x="12539" y="11041"/>
                    </a:moveTo>
                    <a:lnTo>
                      <a:pt x="12539" y="11041"/>
                    </a:lnTo>
                    <a:cubicBezTo>
                      <a:pt x="12592" y="11346"/>
                      <a:pt x="12682" y="11632"/>
                      <a:pt x="12825" y="11918"/>
                    </a:cubicBezTo>
                    <a:cubicBezTo>
                      <a:pt x="13058" y="12473"/>
                      <a:pt x="13183" y="12902"/>
                      <a:pt x="13075" y="13493"/>
                    </a:cubicBezTo>
                    <a:cubicBezTo>
                      <a:pt x="13040" y="13421"/>
                      <a:pt x="13022" y="13350"/>
                      <a:pt x="12968" y="13278"/>
                    </a:cubicBezTo>
                    <a:cubicBezTo>
                      <a:pt x="12956" y="13254"/>
                      <a:pt x="12934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68" y="13618"/>
                    </a:lnTo>
                    <a:cubicBezTo>
                      <a:pt x="12181" y="13332"/>
                      <a:pt x="12037" y="11668"/>
                      <a:pt x="12539" y="11041"/>
                    </a:cubicBezTo>
                    <a:close/>
                    <a:moveTo>
                      <a:pt x="12838" y="11120"/>
                    </a:moveTo>
                    <a:cubicBezTo>
                      <a:pt x="13053" y="11120"/>
                      <a:pt x="13525" y="11964"/>
                      <a:pt x="13541" y="12026"/>
                    </a:cubicBezTo>
                    <a:cubicBezTo>
                      <a:pt x="13648" y="12348"/>
                      <a:pt x="13648" y="12688"/>
                      <a:pt x="13541" y="13010"/>
                    </a:cubicBezTo>
                    <a:cubicBezTo>
                      <a:pt x="13505" y="13010"/>
                      <a:pt x="13451" y="13028"/>
                      <a:pt x="13451" y="13081"/>
                    </a:cubicBezTo>
                    <a:cubicBezTo>
                      <a:pt x="13362" y="13278"/>
                      <a:pt x="13308" y="13475"/>
                      <a:pt x="13254" y="13690"/>
                    </a:cubicBezTo>
                    <a:lnTo>
                      <a:pt x="13236" y="13690"/>
                    </a:lnTo>
                    <a:cubicBezTo>
                      <a:pt x="13219" y="13708"/>
                      <a:pt x="13219" y="13726"/>
                      <a:pt x="13236" y="13743"/>
                    </a:cubicBezTo>
                    <a:lnTo>
                      <a:pt x="13219" y="13833"/>
                    </a:lnTo>
                    <a:lnTo>
                      <a:pt x="13165" y="13708"/>
                    </a:lnTo>
                    <a:cubicBezTo>
                      <a:pt x="13183" y="13690"/>
                      <a:pt x="13165" y="13654"/>
                      <a:pt x="13147" y="13654"/>
                    </a:cubicBezTo>
                    <a:cubicBezTo>
                      <a:pt x="13648" y="12902"/>
                      <a:pt x="12968" y="12008"/>
                      <a:pt x="12735" y="11220"/>
                    </a:cubicBezTo>
                    <a:cubicBezTo>
                      <a:pt x="12753" y="11220"/>
                      <a:pt x="12753" y="11220"/>
                      <a:pt x="12753" y="11202"/>
                    </a:cubicBezTo>
                    <a:cubicBezTo>
                      <a:pt x="12772" y="11145"/>
                      <a:pt x="12801" y="11120"/>
                      <a:pt x="12838" y="11120"/>
                    </a:cubicBezTo>
                    <a:close/>
                    <a:moveTo>
                      <a:pt x="20506" y="13069"/>
                    </a:moveTo>
                    <a:cubicBezTo>
                      <a:pt x="20543" y="13069"/>
                      <a:pt x="20562" y="13083"/>
                      <a:pt x="20556" y="13117"/>
                    </a:cubicBezTo>
                    <a:cubicBezTo>
                      <a:pt x="20323" y="14101"/>
                      <a:pt x="19589" y="14585"/>
                      <a:pt x="18856" y="15139"/>
                    </a:cubicBezTo>
                    <a:cubicBezTo>
                      <a:pt x="18999" y="14746"/>
                      <a:pt x="19178" y="14370"/>
                      <a:pt x="19357" y="13994"/>
                    </a:cubicBezTo>
                    <a:cubicBezTo>
                      <a:pt x="19482" y="13779"/>
                      <a:pt x="19643" y="13565"/>
                      <a:pt x="19822" y="13386"/>
                    </a:cubicBezTo>
                    <a:cubicBezTo>
                      <a:pt x="19880" y="13327"/>
                      <a:pt x="20350" y="13069"/>
                      <a:pt x="20506" y="13069"/>
                    </a:cubicBezTo>
                    <a:close/>
                    <a:moveTo>
                      <a:pt x="18695" y="12148"/>
                    </a:moveTo>
                    <a:cubicBezTo>
                      <a:pt x="18707" y="12148"/>
                      <a:pt x="18719" y="12154"/>
                      <a:pt x="18730" y="12169"/>
                    </a:cubicBezTo>
                    <a:cubicBezTo>
                      <a:pt x="18909" y="12437"/>
                      <a:pt x="19052" y="12723"/>
                      <a:pt x="19142" y="13028"/>
                    </a:cubicBezTo>
                    <a:cubicBezTo>
                      <a:pt x="19321" y="13547"/>
                      <a:pt x="19106" y="14030"/>
                      <a:pt x="18873" y="14495"/>
                    </a:cubicBezTo>
                    <a:cubicBezTo>
                      <a:pt x="18859" y="14488"/>
                      <a:pt x="18844" y="14483"/>
                      <a:pt x="18830" y="14483"/>
                    </a:cubicBezTo>
                    <a:cubicBezTo>
                      <a:pt x="18811" y="14483"/>
                      <a:pt x="18794" y="14492"/>
                      <a:pt x="18784" y="14513"/>
                    </a:cubicBezTo>
                    <a:cubicBezTo>
                      <a:pt x="18569" y="14746"/>
                      <a:pt x="18426" y="15014"/>
                      <a:pt x="18372" y="15318"/>
                    </a:cubicBezTo>
                    <a:lnTo>
                      <a:pt x="18337" y="15336"/>
                    </a:lnTo>
                    <a:lnTo>
                      <a:pt x="18319" y="15336"/>
                    </a:lnTo>
                    <a:cubicBezTo>
                      <a:pt x="18319" y="14513"/>
                      <a:pt x="18247" y="13672"/>
                      <a:pt x="18390" y="12849"/>
                    </a:cubicBezTo>
                    <a:cubicBezTo>
                      <a:pt x="18390" y="12832"/>
                      <a:pt x="18568" y="12148"/>
                      <a:pt x="18695" y="12148"/>
                    </a:cubicBezTo>
                    <a:close/>
                    <a:moveTo>
                      <a:pt x="17803" y="13128"/>
                    </a:moveTo>
                    <a:lnTo>
                      <a:pt x="17803" y="13128"/>
                    </a:lnTo>
                    <a:cubicBezTo>
                      <a:pt x="17806" y="13132"/>
                      <a:pt x="17810" y="13135"/>
                      <a:pt x="17818" y="13135"/>
                    </a:cubicBezTo>
                    <a:cubicBezTo>
                      <a:pt x="17853" y="13242"/>
                      <a:pt x="17907" y="13332"/>
                      <a:pt x="17961" y="13421"/>
                    </a:cubicBezTo>
                    <a:cubicBezTo>
                      <a:pt x="18014" y="13511"/>
                      <a:pt x="18086" y="13582"/>
                      <a:pt x="18176" y="13636"/>
                    </a:cubicBezTo>
                    <a:cubicBezTo>
                      <a:pt x="18140" y="14251"/>
                      <a:pt x="18191" y="14883"/>
                      <a:pt x="18227" y="15515"/>
                    </a:cubicBezTo>
                    <a:lnTo>
                      <a:pt x="18176" y="15515"/>
                    </a:lnTo>
                    <a:cubicBezTo>
                      <a:pt x="17853" y="15175"/>
                      <a:pt x="17692" y="14710"/>
                      <a:pt x="17692" y="14245"/>
                    </a:cubicBezTo>
                    <a:cubicBezTo>
                      <a:pt x="17692" y="13994"/>
                      <a:pt x="17710" y="13726"/>
                      <a:pt x="17764" y="13475"/>
                    </a:cubicBezTo>
                    <a:cubicBezTo>
                      <a:pt x="17782" y="13403"/>
                      <a:pt x="17800" y="13332"/>
                      <a:pt x="17818" y="13260"/>
                    </a:cubicBezTo>
                    <a:cubicBezTo>
                      <a:pt x="17818" y="13210"/>
                      <a:pt x="17818" y="13176"/>
                      <a:pt x="17803" y="13128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8" y="15479"/>
                      <a:pt x="18623" y="15533"/>
                      <a:pt x="18498" y="15587"/>
                    </a:cubicBezTo>
                    <a:cubicBezTo>
                      <a:pt x="18498" y="15569"/>
                      <a:pt x="18480" y="15551"/>
                      <a:pt x="18462" y="15551"/>
                    </a:cubicBezTo>
                    <a:lnTo>
                      <a:pt x="18462" y="15515"/>
                    </a:lnTo>
                    <a:cubicBezTo>
                      <a:pt x="18605" y="15479"/>
                      <a:pt x="18730" y="15443"/>
                      <a:pt x="18856" y="15408"/>
                    </a:cubicBezTo>
                    <a:close/>
                    <a:moveTo>
                      <a:pt x="20974" y="14224"/>
                    </a:moveTo>
                    <a:cubicBezTo>
                      <a:pt x="21056" y="14224"/>
                      <a:pt x="21137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09" y="15282"/>
                      <a:pt x="19947" y="15426"/>
                      <a:pt x="19303" y="15640"/>
                    </a:cubicBezTo>
                    <a:cubicBezTo>
                      <a:pt x="19285" y="15605"/>
                      <a:pt x="19249" y="15587"/>
                      <a:pt x="19213" y="15587"/>
                    </a:cubicBezTo>
                    <a:lnTo>
                      <a:pt x="18909" y="15622"/>
                    </a:lnTo>
                    <a:cubicBezTo>
                      <a:pt x="19070" y="15533"/>
                      <a:pt x="19196" y="15390"/>
                      <a:pt x="19303" y="15229"/>
                    </a:cubicBezTo>
                    <a:cubicBezTo>
                      <a:pt x="19321" y="15175"/>
                      <a:pt x="19303" y="15103"/>
                      <a:pt x="19231" y="15086"/>
                    </a:cubicBezTo>
                    <a:cubicBezTo>
                      <a:pt x="19285" y="15032"/>
                      <a:pt x="19339" y="14978"/>
                      <a:pt x="19410" y="14925"/>
                    </a:cubicBezTo>
                    <a:lnTo>
                      <a:pt x="19518" y="14835"/>
                    </a:lnTo>
                    <a:cubicBezTo>
                      <a:pt x="19750" y="14674"/>
                      <a:pt x="20001" y="14531"/>
                      <a:pt x="20269" y="14406"/>
                    </a:cubicBezTo>
                    <a:cubicBezTo>
                      <a:pt x="20484" y="14285"/>
                      <a:pt x="20729" y="14224"/>
                      <a:pt x="20974" y="14224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89" y="15622"/>
                      <a:pt x="9317" y="15748"/>
                      <a:pt x="9246" y="15855"/>
                    </a:cubicBezTo>
                    <a:cubicBezTo>
                      <a:pt x="9246" y="15497"/>
                      <a:pt x="9389" y="15157"/>
                      <a:pt x="9604" y="14889"/>
                    </a:cubicBezTo>
                    <a:close/>
                    <a:moveTo>
                      <a:pt x="6132" y="15551"/>
                    </a:moveTo>
                    <a:cubicBezTo>
                      <a:pt x="6132" y="15689"/>
                      <a:pt x="6131" y="15843"/>
                      <a:pt x="6114" y="15980"/>
                    </a:cubicBezTo>
                    <a:cubicBezTo>
                      <a:pt x="6078" y="16106"/>
                      <a:pt x="6043" y="16231"/>
                      <a:pt x="6007" y="16356"/>
                    </a:cubicBezTo>
                    <a:cubicBezTo>
                      <a:pt x="5971" y="16088"/>
                      <a:pt x="6025" y="15801"/>
                      <a:pt x="6132" y="15551"/>
                    </a:cubicBezTo>
                    <a:close/>
                    <a:moveTo>
                      <a:pt x="20395" y="15610"/>
                    </a:moveTo>
                    <a:cubicBezTo>
                      <a:pt x="20950" y="15610"/>
                      <a:pt x="21485" y="15750"/>
                      <a:pt x="21737" y="16141"/>
                    </a:cubicBezTo>
                    <a:cubicBezTo>
                      <a:pt x="21849" y="16310"/>
                      <a:pt x="20925" y="16368"/>
                      <a:pt x="20471" y="16368"/>
                    </a:cubicBezTo>
                    <a:cubicBezTo>
                      <a:pt x="20346" y="16368"/>
                      <a:pt x="20257" y="16364"/>
                      <a:pt x="20233" y="16356"/>
                    </a:cubicBezTo>
                    <a:lnTo>
                      <a:pt x="20216" y="16374"/>
                    </a:lnTo>
                    <a:cubicBezTo>
                      <a:pt x="19822" y="16302"/>
                      <a:pt x="19446" y="16177"/>
                      <a:pt x="19106" y="15962"/>
                    </a:cubicBezTo>
                    <a:cubicBezTo>
                      <a:pt x="19106" y="15945"/>
                      <a:pt x="19106" y="15909"/>
                      <a:pt x="19106" y="15891"/>
                    </a:cubicBezTo>
                    <a:cubicBezTo>
                      <a:pt x="19392" y="15837"/>
                      <a:pt x="19661" y="15748"/>
                      <a:pt x="19929" y="15640"/>
                    </a:cubicBezTo>
                    <a:cubicBezTo>
                      <a:pt x="20082" y="15621"/>
                      <a:pt x="20239" y="15610"/>
                      <a:pt x="20395" y="15610"/>
                    </a:cubicBezTo>
                    <a:close/>
                    <a:moveTo>
                      <a:pt x="13505" y="16302"/>
                    </a:moveTo>
                    <a:lnTo>
                      <a:pt x="13505" y="16302"/>
                    </a:lnTo>
                    <a:cubicBezTo>
                      <a:pt x="13469" y="16446"/>
                      <a:pt x="13398" y="16571"/>
                      <a:pt x="13308" y="16660"/>
                    </a:cubicBezTo>
                    <a:cubicBezTo>
                      <a:pt x="13272" y="16714"/>
                      <a:pt x="13219" y="16750"/>
                      <a:pt x="13165" y="16786"/>
                    </a:cubicBezTo>
                    <a:cubicBezTo>
                      <a:pt x="13165" y="16768"/>
                      <a:pt x="13147" y="16750"/>
                      <a:pt x="13129" y="16750"/>
                    </a:cubicBezTo>
                    <a:lnTo>
                      <a:pt x="13129" y="16732"/>
                    </a:lnTo>
                    <a:cubicBezTo>
                      <a:pt x="13147" y="16714"/>
                      <a:pt x="13147" y="16678"/>
                      <a:pt x="13165" y="16660"/>
                    </a:cubicBezTo>
                    <a:cubicBezTo>
                      <a:pt x="13219" y="16607"/>
                      <a:pt x="13254" y="16553"/>
                      <a:pt x="13308" y="16499"/>
                    </a:cubicBezTo>
                    <a:cubicBezTo>
                      <a:pt x="13380" y="16428"/>
                      <a:pt x="13433" y="16356"/>
                      <a:pt x="13505" y="16302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3" y="16625"/>
                      <a:pt x="17299" y="16678"/>
                      <a:pt x="17406" y="16750"/>
                    </a:cubicBezTo>
                    <a:cubicBezTo>
                      <a:pt x="17424" y="16768"/>
                      <a:pt x="17388" y="16804"/>
                      <a:pt x="17334" y="16821"/>
                    </a:cubicBezTo>
                    <a:cubicBezTo>
                      <a:pt x="17263" y="16875"/>
                      <a:pt x="17173" y="16893"/>
                      <a:pt x="17084" y="16893"/>
                    </a:cubicBezTo>
                    <a:cubicBezTo>
                      <a:pt x="16941" y="16875"/>
                      <a:pt x="16798" y="16857"/>
                      <a:pt x="16654" y="16821"/>
                    </a:cubicBezTo>
                    <a:lnTo>
                      <a:pt x="16941" y="16607"/>
                    </a:lnTo>
                    <a:close/>
                    <a:moveTo>
                      <a:pt x="15742" y="16392"/>
                    </a:moveTo>
                    <a:lnTo>
                      <a:pt x="15742" y="16392"/>
                    </a:lnTo>
                    <a:cubicBezTo>
                      <a:pt x="15849" y="16714"/>
                      <a:pt x="15652" y="16982"/>
                      <a:pt x="15473" y="17251"/>
                    </a:cubicBezTo>
                    <a:cubicBezTo>
                      <a:pt x="15438" y="16947"/>
                      <a:pt x="15545" y="16625"/>
                      <a:pt x="15742" y="16392"/>
                    </a:cubicBezTo>
                    <a:close/>
                    <a:moveTo>
                      <a:pt x="18927" y="16034"/>
                    </a:moveTo>
                    <a:cubicBezTo>
                      <a:pt x="19321" y="16374"/>
                      <a:pt x="19804" y="16571"/>
                      <a:pt x="20323" y="16589"/>
                    </a:cubicBezTo>
                    <a:cubicBezTo>
                      <a:pt x="20627" y="16911"/>
                      <a:pt x="20878" y="17269"/>
                      <a:pt x="21075" y="17680"/>
                    </a:cubicBezTo>
                    <a:cubicBezTo>
                      <a:pt x="20090" y="17609"/>
                      <a:pt x="19357" y="16821"/>
                      <a:pt x="18838" y="16034"/>
                    </a:cubicBezTo>
                    <a:close/>
                    <a:moveTo>
                      <a:pt x="8680" y="17388"/>
                    </a:moveTo>
                    <a:cubicBezTo>
                      <a:pt x="8837" y="17689"/>
                      <a:pt x="8942" y="18007"/>
                      <a:pt x="8995" y="18342"/>
                    </a:cubicBezTo>
                    <a:cubicBezTo>
                      <a:pt x="8856" y="18047"/>
                      <a:pt x="8751" y="17718"/>
                      <a:pt x="8680" y="17388"/>
                    </a:cubicBezTo>
                    <a:close/>
                    <a:moveTo>
                      <a:pt x="7385" y="18629"/>
                    </a:moveTo>
                    <a:cubicBezTo>
                      <a:pt x="7492" y="18879"/>
                      <a:pt x="7528" y="19148"/>
                      <a:pt x="7456" y="19416"/>
                    </a:cubicBezTo>
                    <a:cubicBezTo>
                      <a:pt x="7367" y="19166"/>
                      <a:pt x="7349" y="18897"/>
                      <a:pt x="7385" y="18629"/>
                    </a:cubicBezTo>
                    <a:close/>
                    <a:moveTo>
                      <a:pt x="10910" y="14459"/>
                    </a:moveTo>
                    <a:cubicBezTo>
                      <a:pt x="11107" y="14746"/>
                      <a:pt x="11340" y="15014"/>
                      <a:pt x="11590" y="15247"/>
                    </a:cubicBezTo>
                    <a:cubicBezTo>
                      <a:pt x="12682" y="16356"/>
                      <a:pt x="12539" y="17913"/>
                      <a:pt x="12163" y="19309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8"/>
                      <a:pt x="12091" y="19613"/>
                      <a:pt x="12037" y="19738"/>
                    </a:cubicBezTo>
                    <a:cubicBezTo>
                      <a:pt x="12288" y="18468"/>
                      <a:pt x="12145" y="17144"/>
                      <a:pt x="11644" y="15962"/>
                    </a:cubicBezTo>
                    <a:cubicBezTo>
                      <a:pt x="11638" y="15951"/>
                      <a:pt x="11629" y="15947"/>
                      <a:pt x="11620" y="15947"/>
                    </a:cubicBezTo>
                    <a:cubicBezTo>
                      <a:pt x="11599" y="15947"/>
                      <a:pt x="11578" y="15968"/>
                      <a:pt x="11590" y="15980"/>
                    </a:cubicBezTo>
                    <a:cubicBezTo>
                      <a:pt x="11787" y="16732"/>
                      <a:pt x="11912" y="17484"/>
                      <a:pt x="11984" y="18253"/>
                    </a:cubicBezTo>
                    <a:cubicBezTo>
                      <a:pt x="12020" y="18879"/>
                      <a:pt x="11912" y="19488"/>
                      <a:pt x="11894" y="20114"/>
                    </a:cubicBezTo>
                    <a:cubicBezTo>
                      <a:pt x="11805" y="20293"/>
                      <a:pt x="11733" y="20472"/>
                      <a:pt x="11644" y="20633"/>
                    </a:cubicBezTo>
                    <a:cubicBezTo>
                      <a:pt x="11715" y="20007"/>
                      <a:pt x="11662" y="19363"/>
                      <a:pt x="11483" y="18736"/>
                    </a:cubicBezTo>
                    <a:lnTo>
                      <a:pt x="11483" y="18754"/>
                    </a:lnTo>
                    <a:cubicBezTo>
                      <a:pt x="11161" y="17448"/>
                      <a:pt x="11125" y="16267"/>
                      <a:pt x="11035" y="14942"/>
                    </a:cubicBezTo>
                    <a:cubicBezTo>
                      <a:pt x="11035" y="14781"/>
                      <a:pt x="11000" y="14602"/>
                      <a:pt x="10910" y="14459"/>
                    </a:cubicBezTo>
                    <a:close/>
                    <a:moveTo>
                      <a:pt x="9693" y="19917"/>
                    </a:moveTo>
                    <a:cubicBezTo>
                      <a:pt x="9693" y="20204"/>
                      <a:pt x="9622" y="20508"/>
                      <a:pt x="9461" y="20776"/>
                    </a:cubicBezTo>
                    <a:cubicBezTo>
                      <a:pt x="9443" y="20633"/>
                      <a:pt x="9443" y="20508"/>
                      <a:pt x="9425" y="20365"/>
                    </a:cubicBezTo>
                    <a:lnTo>
                      <a:pt x="9443" y="20365"/>
                    </a:lnTo>
                    <a:cubicBezTo>
                      <a:pt x="9496" y="20186"/>
                      <a:pt x="9568" y="20043"/>
                      <a:pt x="9693" y="19917"/>
                    </a:cubicBezTo>
                    <a:close/>
                    <a:moveTo>
                      <a:pt x="7689" y="21599"/>
                    </a:moveTo>
                    <a:cubicBezTo>
                      <a:pt x="7957" y="21671"/>
                      <a:pt x="8136" y="21904"/>
                      <a:pt x="8387" y="22065"/>
                    </a:cubicBezTo>
                    <a:cubicBezTo>
                      <a:pt x="8101" y="21975"/>
                      <a:pt x="7868" y="21814"/>
                      <a:pt x="7689" y="21599"/>
                    </a:cubicBezTo>
                    <a:close/>
                    <a:moveTo>
                      <a:pt x="8584" y="24946"/>
                    </a:moveTo>
                    <a:lnTo>
                      <a:pt x="8584" y="24946"/>
                    </a:lnTo>
                    <a:cubicBezTo>
                      <a:pt x="8691" y="25161"/>
                      <a:pt x="8745" y="25393"/>
                      <a:pt x="8709" y="25626"/>
                    </a:cubicBezTo>
                    <a:cubicBezTo>
                      <a:pt x="8620" y="25411"/>
                      <a:pt x="8566" y="25178"/>
                      <a:pt x="8584" y="24946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2" y="24664"/>
                      <a:pt x="16172" y="24662"/>
                      <a:pt x="16171" y="24659"/>
                    </a:cubicBezTo>
                    <a:cubicBezTo>
                      <a:pt x="16171" y="24999"/>
                      <a:pt x="16100" y="25357"/>
                      <a:pt x="15939" y="25679"/>
                    </a:cubicBezTo>
                    <a:cubicBezTo>
                      <a:pt x="15813" y="25948"/>
                      <a:pt x="15634" y="26198"/>
                      <a:pt x="15438" y="26413"/>
                    </a:cubicBezTo>
                    <a:cubicBezTo>
                      <a:pt x="15438" y="26377"/>
                      <a:pt x="15455" y="26342"/>
                      <a:pt x="15455" y="26306"/>
                    </a:cubicBezTo>
                    <a:cubicBezTo>
                      <a:pt x="15455" y="26245"/>
                      <a:pt x="15406" y="26209"/>
                      <a:pt x="15357" y="26209"/>
                    </a:cubicBezTo>
                    <a:cubicBezTo>
                      <a:pt x="15334" y="26209"/>
                      <a:pt x="15312" y="26217"/>
                      <a:pt x="15294" y="26234"/>
                    </a:cubicBezTo>
                    <a:lnTo>
                      <a:pt x="15241" y="26306"/>
                    </a:lnTo>
                    <a:cubicBezTo>
                      <a:pt x="15241" y="26234"/>
                      <a:pt x="15241" y="26163"/>
                      <a:pt x="15241" y="26091"/>
                    </a:cubicBezTo>
                    <a:cubicBezTo>
                      <a:pt x="15241" y="26073"/>
                      <a:pt x="15223" y="26055"/>
                      <a:pt x="15205" y="26037"/>
                    </a:cubicBezTo>
                    <a:cubicBezTo>
                      <a:pt x="15241" y="25805"/>
                      <a:pt x="15241" y="25572"/>
                      <a:pt x="15205" y="25357"/>
                    </a:cubicBezTo>
                    <a:cubicBezTo>
                      <a:pt x="15330" y="24838"/>
                      <a:pt x="15581" y="24355"/>
                      <a:pt x="15939" y="23962"/>
                    </a:cubicBezTo>
                    <a:lnTo>
                      <a:pt x="15957" y="23962"/>
                    </a:lnTo>
                    <a:cubicBezTo>
                      <a:pt x="15964" y="23953"/>
                      <a:pt x="15971" y="23950"/>
                      <a:pt x="15978" y="23950"/>
                    </a:cubicBezTo>
                    <a:close/>
                    <a:moveTo>
                      <a:pt x="14087" y="23994"/>
                    </a:moveTo>
                    <a:cubicBezTo>
                      <a:pt x="14125" y="23994"/>
                      <a:pt x="14169" y="24006"/>
                      <a:pt x="14221" y="24033"/>
                    </a:cubicBezTo>
                    <a:cubicBezTo>
                      <a:pt x="14561" y="24212"/>
                      <a:pt x="14829" y="24516"/>
                      <a:pt x="14954" y="24892"/>
                    </a:cubicBezTo>
                    <a:cubicBezTo>
                      <a:pt x="15008" y="25053"/>
                      <a:pt x="15044" y="25232"/>
                      <a:pt x="15062" y="25411"/>
                    </a:cubicBezTo>
                    <a:cubicBezTo>
                      <a:pt x="14990" y="25679"/>
                      <a:pt x="14972" y="25948"/>
                      <a:pt x="14972" y="26216"/>
                    </a:cubicBezTo>
                    <a:cubicBezTo>
                      <a:pt x="14954" y="26252"/>
                      <a:pt x="14937" y="26306"/>
                      <a:pt x="14919" y="26360"/>
                    </a:cubicBezTo>
                    <a:cubicBezTo>
                      <a:pt x="14883" y="26216"/>
                      <a:pt x="14847" y="26091"/>
                      <a:pt x="14793" y="25966"/>
                    </a:cubicBezTo>
                    <a:cubicBezTo>
                      <a:pt x="14780" y="25938"/>
                      <a:pt x="14756" y="25927"/>
                      <a:pt x="14731" y="25927"/>
                    </a:cubicBezTo>
                    <a:cubicBezTo>
                      <a:pt x="14691" y="25927"/>
                      <a:pt x="14650" y="25957"/>
                      <a:pt x="14650" y="26002"/>
                    </a:cubicBezTo>
                    <a:cubicBezTo>
                      <a:pt x="14686" y="26252"/>
                      <a:pt x="14740" y="26503"/>
                      <a:pt x="14811" y="26753"/>
                    </a:cubicBezTo>
                    <a:cubicBezTo>
                      <a:pt x="14740" y="26682"/>
                      <a:pt x="14668" y="26592"/>
                      <a:pt x="14596" y="26521"/>
                    </a:cubicBezTo>
                    <a:lnTo>
                      <a:pt x="14596" y="26503"/>
                    </a:lnTo>
                    <a:cubicBezTo>
                      <a:pt x="14525" y="26234"/>
                      <a:pt x="14382" y="25984"/>
                      <a:pt x="14185" y="25805"/>
                    </a:cubicBezTo>
                    <a:lnTo>
                      <a:pt x="14185" y="25787"/>
                    </a:lnTo>
                    <a:cubicBezTo>
                      <a:pt x="14024" y="25411"/>
                      <a:pt x="13916" y="25017"/>
                      <a:pt x="13863" y="24606"/>
                    </a:cubicBezTo>
                    <a:cubicBezTo>
                      <a:pt x="13847" y="24467"/>
                      <a:pt x="13845" y="23994"/>
                      <a:pt x="14087" y="23994"/>
                    </a:cubicBezTo>
                    <a:close/>
                    <a:moveTo>
                      <a:pt x="17531" y="24928"/>
                    </a:moveTo>
                    <a:cubicBezTo>
                      <a:pt x="17245" y="25375"/>
                      <a:pt x="16923" y="25769"/>
                      <a:pt x="16529" y="26091"/>
                    </a:cubicBezTo>
                    <a:cubicBezTo>
                      <a:pt x="16314" y="26288"/>
                      <a:pt x="16064" y="26467"/>
                      <a:pt x="15831" y="26628"/>
                    </a:cubicBezTo>
                    <a:lnTo>
                      <a:pt x="15527" y="26753"/>
                    </a:lnTo>
                    <a:cubicBezTo>
                      <a:pt x="15473" y="26789"/>
                      <a:pt x="15473" y="26861"/>
                      <a:pt x="15527" y="26861"/>
                    </a:cubicBezTo>
                    <a:cubicBezTo>
                      <a:pt x="15473" y="26896"/>
                      <a:pt x="15420" y="26950"/>
                      <a:pt x="15366" y="26986"/>
                    </a:cubicBezTo>
                    <a:lnTo>
                      <a:pt x="15259" y="26968"/>
                    </a:lnTo>
                    <a:cubicBezTo>
                      <a:pt x="15294" y="26896"/>
                      <a:pt x="15330" y="26825"/>
                      <a:pt x="15366" y="26771"/>
                    </a:cubicBezTo>
                    <a:cubicBezTo>
                      <a:pt x="15670" y="26485"/>
                      <a:pt x="15903" y="26163"/>
                      <a:pt x="16064" y="25787"/>
                    </a:cubicBezTo>
                    <a:cubicBezTo>
                      <a:pt x="16458" y="25339"/>
                      <a:pt x="16905" y="24964"/>
                      <a:pt x="17513" y="24946"/>
                    </a:cubicBezTo>
                    <a:lnTo>
                      <a:pt x="17531" y="24928"/>
                    </a:lnTo>
                    <a:close/>
                    <a:moveTo>
                      <a:pt x="13203" y="25464"/>
                    </a:moveTo>
                    <a:cubicBezTo>
                      <a:pt x="13245" y="25464"/>
                      <a:pt x="13297" y="25471"/>
                      <a:pt x="13362" y="25483"/>
                    </a:cubicBezTo>
                    <a:cubicBezTo>
                      <a:pt x="13541" y="25518"/>
                      <a:pt x="13720" y="25626"/>
                      <a:pt x="13863" y="25751"/>
                    </a:cubicBezTo>
                    <a:cubicBezTo>
                      <a:pt x="13970" y="25841"/>
                      <a:pt x="14060" y="25930"/>
                      <a:pt x="14149" y="26037"/>
                    </a:cubicBezTo>
                    <a:cubicBezTo>
                      <a:pt x="14221" y="26216"/>
                      <a:pt x="14310" y="26377"/>
                      <a:pt x="14435" y="26538"/>
                    </a:cubicBezTo>
                    <a:cubicBezTo>
                      <a:pt x="14453" y="26700"/>
                      <a:pt x="14489" y="26861"/>
                      <a:pt x="14525" y="27004"/>
                    </a:cubicBezTo>
                    <a:cubicBezTo>
                      <a:pt x="13863" y="26861"/>
                      <a:pt x="13326" y="26377"/>
                      <a:pt x="13111" y="25751"/>
                    </a:cubicBezTo>
                    <a:cubicBezTo>
                      <a:pt x="13042" y="25543"/>
                      <a:pt x="13059" y="25464"/>
                      <a:pt x="13203" y="25464"/>
                    </a:cubicBezTo>
                    <a:close/>
                    <a:moveTo>
                      <a:pt x="17334" y="26395"/>
                    </a:moveTo>
                    <a:cubicBezTo>
                      <a:pt x="16905" y="26735"/>
                      <a:pt x="16386" y="26932"/>
                      <a:pt x="15849" y="27022"/>
                    </a:cubicBezTo>
                    <a:cubicBezTo>
                      <a:pt x="15885" y="26968"/>
                      <a:pt x="15903" y="26932"/>
                      <a:pt x="15921" y="26878"/>
                    </a:cubicBezTo>
                    <a:cubicBezTo>
                      <a:pt x="15939" y="26843"/>
                      <a:pt x="15921" y="26825"/>
                      <a:pt x="15903" y="26807"/>
                    </a:cubicBezTo>
                    <a:cubicBezTo>
                      <a:pt x="16386" y="26717"/>
                      <a:pt x="16869" y="26538"/>
                      <a:pt x="17334" y="26395"/>
                    </a:cubicBezTo>
                    <a:close/>
                    <a:moveTo>
                      <a:pt x="10567" y="26210"/>
                    </a:moveTo>
                    <a:cubicBezTo>
                      <a:pt x="10548" y="26379"/>
                      <a:pt x="10513" y="26547"/>
                      <a:pt x="10445" y="26700"/>
                    </a:cubicBezTo>
                    <a:cubicBezTo>
                      <a:pt x="10391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5" y="26783"/>
                      <a:pt x="10382" y="26472"/>
                      <a:pt x="10567" y="26210"/>
                    </a:cubicBezTo>
                    <a:close/>
                    <a:moveTo>
                      <a:pt x="14740" y="27165"/>
                    </a:moveTo>
                    <a:cubicBezTo>
                      <a:pt x="14758" y="27254"/>
                      <a:pt x="14793" y="27362"/>
                      <a:pt x="14829" y="27451"/>
                    </a:cubicBezTo>
                    <a:lnTo>
                      <a:pt x="14793" y="27576"/>
                    </a:lnTo>
                    <a:cubicBezTo>
                      <a:pt x="14740" y="27433"/>
                      <a:pt x="14704" y="27308"/>
                      <a:pt x="14668" y="27165"/>
                    </a:cubicBezTo>
                    <a:close/>
                    <a:moveTo>
                      <a:pt x="15205" y="28561"/>
                    </a:moveTo>
                    <a:cubicBezTo>
                      <a:pt x="14990" y="28847"/>
                      <a:pt x="14740" y="29097"/>
                      <a:pt x="14435" y="29276"/>
                    </a:cubicBezTo>
                    <a:lnTo>
                      <a:pt x="14435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7"/>
                      <a:pt x="14471" y="29151"/>
                    </a:cubicBezTo>
                    <a:cubicBezTo>
                      <a:pt x="14668" y="28901"/>
                      <a:pt x="14919" y="28704"/>
                      <a:pt x="15205" y="28561"/>
                    </a:cubicBezTo>
                    <a:close/>
                    <a:moveTo>
                      <a:pt x="7617" y="24284"/>
                    </a:moveTo>
                    <a:cubicBezTo>
                      <a:pt x="7617" y="24284"/>
                      <a:pt x="7868" y="25107"/>
                      <a:pt x="7868" y="25125"/>
                    </a:cubicBezTo>
                    <a:cubicBezTo>
                      <a:pt x="8029" y="25697"/>
                      <a:pt x="8118" y="26288"/>
                      <a:pt x="8118" y="26878"/>
                    </a:cubicBezTo>
                    <a:cubicBezTo>
                      <a:pt x="8136" y="27605"/>
                      <a:pt x="8103" y="28331"/>
                      <a:pt x="8020" y="29058"/>
                    </a:cubicBezTo>
                    <a:lnTo>
                      <a:pt x="8020" y="29058"/>
                    </a:lnTo>
                    <a:cubicBezTo>
                      <a:pt x="7900" y="28289"/>
                      <a:pt x="7832" y="27503"/>
                      <a:pt x="7814" y="26717"/>
                    </a:cubicBezTo>
                    <a:cubicBezTo>
                      <a:pt x="7814" y="26691"/>
                      <a:pt x="7792" y="26677"/>
                      <a:pt x="7767" y="26677"/>
                    </a:cubicBezTo>
                    <a:cubicBezTo>
                      <a:pt x="7743" y="26677"/>
                      <a:pt x="7716" y="26691"/>
                      <a:pt x="7707" y="26717"/>
                    </a:cubicBezTo>
                    <a:cubicBezTo>
                      <a:pt x="7707" y="27630"/>
                      <a:pt x="7796" y="28525"/>
                      <a:pt x="7993" y="29402"/>
                    </a:cubicBezTo>
                    <a:cubicBezTo>
                      <a:pt x="7993" y="29420"/>
                      <a:pt x="7993" y="29420"/>
                      <a:pt x="7993" y="29420"/>
                    </a:cubicBezTo>
                    <a:lnTo>
                      <a:pt x="7993" y="29473"/>
                    </a:lnTo>
                    <a:cubicBezTo>
                      <a:pt x="7510" y="27791"/>
                      <a:pt x="7295" y="26037"/>
                      <a:pt x="7617" y="24284"/>
                    </a:cubicBezTo>
                    <a:close/>
                    <a:moveTo>
                      <a:pt x="13505" y="29921"/>
                    </a:moveTo>
                    <a:cubicBezTo>
                      <a:pt x="13648" y="30189"/>
                      <a:pt x="13738" y="30493"/>
                      <a:pt x="13755" y="30780"/>
                    </a:cubicBezTo>
                    <a:cubicBezTo>
                      <a:pt x="13612" y="30511"/>
                      <a:pt x="13523" y="30225"/>
                      <a:pt x="13505" y="29921"/>
                    </a:cubicBezTo>
                    <a:close/>
                    <a:moveTo>
                      <a:pt x="5858" y="28817"/>
                    </a:moveTo>
                    <a:cubicBezTo>
                      <a:pt x="5909" y="28817"/>
                      <a:pt x="5942" y="28878"/>
                      <a:pt x="5935" y="29044"/>
                    </a:cubicBezTo>
                    <a:cubicBezTo>
                      <a:pt x="5935" y="29294"/>
                      <a:pt x="5917" y="29563"/>
                      <a:pt x="5899" y="29813"/>
                    </a:cubicBezTo>
                    <a:cubicBezTo>
                      <a:pt x="5882" y="30135"/>
                      <a:pt x="5846" y="30440"/>
                      <a:pt x="5792" y="30762"/>
                    </a:cubicBezTo>
                    <a:lnTo>
                      <a:pt x="5792" y="30744"/>
                    </a:lnTo>
                    <a:cubicBezTo>
                      <a:pt x="5774" y="30726"/>
                      <a:pt x="5754" y="30718"/>
                      <a:pt x="5735" y="30718"/>
                    </a:cubicBezTo>
                    <a:cubicBezTo>
                      <a:pt x="5697" y="30718"/>
                      <a:pt x="5661" y="30750"/>
                      <a:pt x="5649" y="30797"/>
                    </a:cubicBezTo>
                    <a:lnTo>
                      <a:pt x="5649" y="30815"/>
                    </a:lnTo>
                    <a:cubicBezTo>
                      <a:pt x="5595" y="30619"/>
                      <a:pt x="5524" y="30422"/>
                      <a:pt x="5416" y="30243"/>
                    </a:cubicBezTo>
                    <a:cubicBezTo>
                      <a:pt x="5345" y="29849"/>
                      <a:pt x="5416" y="29437"/>
                      <a:pt x="5613" y="29080"/>
                    </a:cubicBezTo>
                    <a:lnTo>
                      <a:pt x="5595" y="29080"/>
                    </a:lnTo>
                    <a:cubicBezTo>
                      <a:pt x="5670" y="28951"/>
                      <a:pt x="5783" y="28817"/>
                      <a:pt x="5858" y="28817"/>
                    </a:cubicBezTo>
                    <a:close/>
                    <a:moveTo>
                      <a:pt x="6454" y="29420"/>
                    </a:moveTo>
                    <a:cubicBezTo>
                      <a:pt x="6579" y="29956"/>
                      <a:pt x="6329" y="30565"/>
                      <a:pt x="6132" y="31120"/>
                    </a:cubicBezTo>
                    <a:cubicBezTo>
                      <a:pt x="6132" y="30994"/>
                      <a:pt x="6114" y="30869"/>
                      <a:pt x="6096" y="30744"/>
                    </a:cubicBezTo>
                    <a:cubicBezTo>
                      <a:pt x="6096" y="30719"/>
                      <a:pt x="6069" y="30693"/>
                      <a:pt x="6041" y="30693"/>
                    </a:cubicBezTo>
                    <a:cubicBezTo>
                      <a:pt x="6029" y="30693"/>
                      <a:pt x="6017" y="30698"/>
                      <a:pt x="6007" y="30708"/>
                    </a:cubicBezTo>
                    <a:cubicBezTo>
                      <a:pt x="6043" y="30475"/>
                      <a:pt x="6061" y="30261"/>
                      <a:pt x="6078" y="30028"/>
                    </a:cubicBezTo>
                    <a:cubicBezTo>
                      <a:pt x="6257" y="29867"/>
                      <a:pt x="6383" y="29652"/>
                      <a:pt x="6454" y="29420"/>
                    </a:cubicBezTo>
                    <a:close/>
                    <a:moveTo>
                      <a:pt x="4074" y="29151"/>
                    </a:moveTo>
                    <a:cubicBezTo>
                      <a:pt x="4468" y="29366"/>
                      <a:pt x="4826" y="29670"/>
                      <a:pt x="5094" y="30046"/>
                    </a:cubicBezTo>
                    <a:cubicBezTo>
                      <a:pt x="5166" y="30153"/>
                      <a:pt x="5237" y="30279"/>
                      <a:pt x="5291" y="30404"/>
                    </a:cubicBezTo>
                    <a:cubicBezTo>
                      <a:pt x="5327" y="30529"/>
                      <a:pt x="5380" y="30672"/>
                      <a:pt x="5434" y="30797"/>
                    </a:cubicBezTo>
                    <a:lnTo>
                      <a:pt x="5398" y="30762"/>
                    </a:lnTo>
                    <a:cubicBezTo>
                      <a:pt x="5386" y="30744"/>
                      <a:pt x="5369" y="30736"/>
                      <a:pt x="5350" y="30736"/>
                    </a:cubicBezTo>
                    <a:cubicBezTo>
                      <a:pt x="5313" y="30736"/>
                      <a:pt x="5273" y="30768"/>
                      <a:pt x="5273" y="30815"/>
                    </a:cubicBezTo>
                    <a:cubicBezTo>
                      <a:pt x="5273" y="30923"/>
                      <a:pt x="5273" y="31030"/>
                      <a:pt x="5273" y="31138"/>
                    </a:cubicBezTo>
                    <a:cubicBezTo>
                      <a:pt x="5202" y="31084"/>
                      <a:pt x="5130" y="31030"/>
                      <a:pt x="5058" y="30976"/>
                    </a:cubicBezTo>
                    <a:cubicBezTo>
                      <a:pt x="4915" y="30833"/>
                      <a:pt x="4754" y="30690"/>
                      <a:pt x="4575" y="30565"/>
                    </a:cubicBezTo>
                    <a:cubicBezTo>
                      <a:pt x="4522" y="30440"/>
                      <a:pt x="4468" y="30332"/>
                      <a:pt x="4432" y="30261"/>
                    </a:cubicBezTo>
                    <a:cubicBezTo>
                      <a:pt x="4235" y="29921"/>
                      <a:pt x="4110" y="29545"/>
                      <a:pt x="4074" y="29151"/>
                    </a:cubicBezTo>
                    <a:close/>
                    <a:moveTo>
                      <a:pt x="8798" y="30010"/>
                    </a:moveTo>
                    <a:cubicBezTo>
                      <a:pt x="8798" y="30404"/>
                      <a:pt x="8530" y="30762"/>
                      <a:pt x="8351" y="31138"/>
                    </a:cubicBezTo>
                    <a:lnTo>
                      <a:pt x="8351" y="31084"/>
                    </a:lnTo>
                    <a:cubicBezTo>
                      <a:pt x="8458" y="30708"/>
                      <a:pt x="8620" y="30350"/>
                      <a:pt x="8798" y="30010"/>
                    </a:cubicBezTo>
                    <a:close/>
                    <a:moveTo>
                      <a:pt x="3418" y="30148"/>
                    </a:moveTo>
                    <a:cubicBezTo>
                      <a:pt x="3807" y="30148"/>
                      <a:pt x="4217" y="30508"/>
                      <a:pt x="4486" y="30726"/>
                    </a:cubicBezTo>
                    <a:cubicBezTo>
                      <a:pt x="4522" y="30744"/>
                      <a:pt x="4539" y="30780"/>
                      <a:pt x="4557" y="30797"/>
                    </a:cubicBezTo>
                    <a:cubicBezTo>
                      <a:pt x="4665" y="30976"/>
                      <a:pt x="4808" y="31138"/>
                      <a:pt x="5005" y="31227"/>
                    </a:cubicBezTo>
                    <a:lnTo>
                      <a:pt x="5076" y="31316"/>
                    </a:lnTo>
                    <a:cubicBezTo>
                      <a:pt x="5094" y="31334"/>
                      <a:pt x="5094" y="31352"/>
                      <a:pt x="5112" y="31388"/>
                    </a:cubicBezTo>
                    <a:cubicBezTo>
                      <a:pt x="4987" y="31334"/>
                      <a:pt x="4862" y="31316"/>
                      <a:pt x="4718" y="31316"/>
                    </a:cubicBezTo>
                    <a:cubicBezTo>
                      <a:pt x="4700" y="31316"/>
                      <a:pt x="4665" y="31334"/>
                      <a:pt x="4665" y="31352"/>
                    </a:cubicBezTo>
                    <a:lnTo>
                      <a:pt x="4665" y="31370"/>
                    </a:lnTo>
                    <a:cubicBezTo>
                      <a:pt x="4486" y="31299"/>
                      <a:pt x="4307" y="31263"/>
                      <a:pt x="4110" y="31245"/>
                    </a:cubicBezTo>
                    <a:cubicBezTo>
                      <a:pt x="3967" y="31191"/>
                      <a:pt x="3806" y="31120"/>
                      <a:pt x="3663" y="31048"/>
                    </a:cubicBezTo>
                    <a:cubicBezTo>
                      <a:pt x="3484" y="30976"/>
                      <a:pt x="3323" y="30869"/>
                      <a:pt x="3179" y="30744"/>
                    </a:cubicBezTo>
                    <a:cubicBezTo>
                      <a:pt x="2911" y="30583"/>
                      <a:pt x="3036" y="30153"/>
                      <a:pt x="3340" y="30153"/>
                    </a:cubicBezTo>
                    <a:cubicBezTo>
                      <a:pt x="3366" y="30150"/>
                      <a:pt x="3392" y="30148"/>
                      <a:pt x="3418" y="30148"/>
                    </a:cubicBezTo>
                    <a:close/>
                    <a:moveTo>
                      <a:pt x="5416" y="30976"/>
                    </a:moveTo>
                    <a:lnTo>
                      <a:pt x="5416" y="30976"/>
                    </a:lnTo>
                    <a:cubicBezTo>
                      <a:pt x="5470" y="31048"/>
                      <a:pt x="5524" y="31120"/>
                      <a:pt x="5577" y="31209"/>
                    </a:cubicBezTo>
                    <a:cubicBezTo>
                      <a:pt x="5595" y="31281"/>
                      <a:pt x="5613" y="31370"/>
                      <a:pt x="5649" y="31442"/>
                    </a:cubicBezTo>
                    <a:cubicBezTo>
                      <a:pt x="5644" y="31436"/>
                      <a:pt x="5640" y="31434"/>
                      <a:pt x="5637" y="31434"/>
                    </a:cubicBezTo>
                    <a:cubicBezTo>
                      <a:pt x="5629" y="31434"/>
                      <a:pt x="5626" y="31447"/>
                      <a:pt x="5613" y="31460"/>
                    </a:cubicBezTo>
                    <a:cubicBezTo>
                      <a:pt x="5577" y="31406"/>
                      <a:pt x="5524" y="31352"/>
                      <a:pt x="5470" y="31299"/>
                    </a:cubicBezTo>
                    <a:cubicBezTo>
                      <a:pt x="5452" y="31191"/>
                      <a:pt x="5434" y="31084"/>
                      <a:pt x="5416" y="30976"/>
                    </a:cubicBezTo>
                    <a:close/>
                    <a:moveTo>
                      <a:pt x="5882" y="31173"/>
                    </a:moveTo>
                    <a:cubicBezTo>
                      <a:pt x="5935" y="31299"/>
                      <a:pt x="5971" y="31442"/>
                      <a:pt x="5989" y="31567"/>
                    </a:cubicBezTo>
                    <a:lnTo>
                      <a:pt x="5989" y="31585"/>
                    </a:lnTo>
                    <a:cubicBezTo>
                      <a:pt x="5989" y="31603"/>
                      <a:pt x="6007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35" y="31585"/>
                    </a:cubicBezTo>
                    <a:cubicBezTo>
                      <a:pt x="5899" y="31478"/>
                      <a:pt x="5882" y="31388"/>
                      <a:pt x="5864" y="31281"/>
                    </a:cubicBezTo>
                    <a:cubicBezTo>
                      <a:pt x="5864" y="31245"/>
                      <a:pt x="5882" y="31209"/>
                      <a:pt x="5882" y="31173"/>
                    </a:cubicBezTo>
                    <a:close/>
                    <a:moveTo>
                      <a:pt x="4951" y="31478"/>
                    </a:moveTo>
                    <a:cubicBezTo>
                      <a:pt x="5094" y="31495"/>
                      <a:pt x="5255" y="31549"/>
                      <a:pt x="5398" y="31639"/>
                    </a:cubicBezTo>
                    <a:cubicBezTo>
                      <a:pt x="5488" y="31710"/>
                      <a:pt x="5595" y="31782"/>
                      <a:pt x="5703" y="31835"/>
                    </a:cubicBezTo>
                    <a:lnTo>
                      <a:pt x="5756" y="31835"/>
                    </a:lnTo>
                    <a:cubicBezTo>
                      <a:pt x="5792" y="31835"/>
                      <a:pt x="5810" y="31835"/>
                      <a:pt x="5828" y="31818"/>
                    </a:cubicBezTo>
                    <a:lnTo>
                      <a:pt x="5864" y="31943"/>
                    </a:lnTo>
                    <a:cubicBezTo>
                      <a:pt x="5542" y="31853"/>
                      <a:pt x="5219" y="31674"/>
                      <a:pt x="4951" y="31478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40" y="32247"/>
                      <a:pt x="13129" y="32641"/>
                      <a:pt x="13129" y="33034"/>
                    </a:cubicBezTo>
                    <a:cubicBezTo>
                      <a:pt x="12932" y="32694"/>
                      <a:pt x="12789" y="32247"/>
                      <a:pt x="12879" y="31889"/>
                    </a:cubicBezTo>
                    <a:close/>
                    <a:moveTo>
                      <a:pt x="11590" y="32569"/>
                    </a:moveTo>
                    <a:cubicBezTo>
                      <a:pt x="11715" y="33088"/>
                      <a:pt x="11447" y="33535"/>
                      <a:pt x="11232" y="34001"/>
                    </a:cubicBezTo>
                    <a:cubicBezTo>
                      <a:pt x="11161" y="33500"/>
                      <a:pt x="11286" y="32999"/>
                      <a:pt x="11590" y="32569"/>
                    </a:cubicBezTo>
                    <a:close/>
                    <a:moveTo>
                      <a:pt x="17442" y="30117"/>
                    </a:moveTo>
                    <a:lnTo>
                      <a:pt x="17442" y="30117"/>
                    </a:lnTo>
                    <a:cubicBezTo>
                      <a:pt x="17442" y="30118"/>
                      <a:pt x="16762" y="31639"/>
                      <a:pt x="16672" y="31800"/>
                    </a:cubicBezTo>
                    <a:cubicBezTo>
                      <a:pt x="16225" y="32551"/>
                      <a:pt x="15760" y="33267"/>
                      <a:pt x="15241" y="33965"/>
                    </a:cubicBezTo>
                    <a:cubicBezTo>
                      <a:pt x="14400" y="35146"/>
                      <a:pt x="13576" y="36327"/>
                      <a:pt x="12682" y="37472"/>
                    </a:cubicBezTo>
                    <a:cubicBezTo>
                      <a:pt x="12735" y="37186"/>
                      <a:pt x="12771" y="36918"/>
                      <a:pt x="12825" y="36631"/>
                    </a:cubicBezTo>
                    <a:cubicBezTo>
                      <a:pt x="13040" y="36041"/>
                      <a:pt x="13290" y="35468"/>
                      <a:pt x="13594" y="34931"/>
                    </a:cubicBezTo>
                    <a:cubicBezTo>
                      <a:pt x="14274" y="33786"/>
                      <a:pt x="15187" y="32784"/>
                      <a:pt x="15778" y="31567"/>
                    </a:cubicBezTo>
                    <a:cubicBezTo>
                      <a:pt x="15790" y="31542"/>
                      <a:pt x="15758" y="31516"/>
                      <a:pt x="15732" y="31516"/>
                    </a:cubicBezTo>
                    <a:cubicBezTo>
                      <a:pt x="15721" y="31516"/>
                      <a:pt x="15711" y="31521"/>
                      <a:pt x="15706" y="31531"/>
                    </a:cubicBezTo>
                    <a:cubicBezTo>
                      <a:pt x="15008" y="32659"/>
                      <a:pt x="14221" y="33750"/>
                      <a:pt x="13505" y="34860"/>
                    </a:cubicBezTo>
                    <a:cubicBezTo>
                      <a:pt x="13272" y="35235"/>
                      <a:pt x="13075" y="35647"/>
                      <a:pt x="12914" y="36059"/>
                    </a:cubicBezTo>
                    <a:cubicBezTo>
                      <a:pt x="12986" y="35683"/>
                      <a:pt x="13040" y="35307"/>
                      <a:pt x="13111" y="34931"/>
                    </a:cubicBezTo>
                    <a:cubicBezTo>
                      <a:pt x="13881" y="32820"/>
                      <a:pt x="15312" y="30869"/>
                      <a:pt x="17442" y="30117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2"/>
                      <a:pt x="11286" y="37186"/>
                      <a:pt x="11465" y="37544"/>
                    </a:cubicBezTo>
                    <a:cubicBezTo>
                      <a:pt x="11089" y="37365"/>
                      <a:pt x="10803" y="37025"/>
                      <a:pt x="10731" y="36596"/>
                    </a:cubicBezTo>
                    <a:close/>
                    <a:moveTo>
                      <a:pt x="9729" y="30923"/>
                    </a:moveTo>
                    <a:cubicBezTo>
                      <a:pt x="9765" y="31764"/>
                      <a:pt x="9980" y="32641"/>
                      <a:pt x="9962" y="33464"/>
                    </a:cubicBezTo>
                    <a:cubicBezTo>
                      <a:pt x="9962" y="34949"/>
                      <a:pt x="9872" y="36434"/>
                      <a:pt x="9801" y="37920"/>
                    </a:cubicBezTo>
                    <a:cubicBezTo>
                      <a:pt x="9783" y="37866"/>
                      <a:pt x="9765" y="37812"/>
                      <a:pt x="9729" y="37759"/>
                    </a:cubicBezTo>
                    <a:lnTo>
                      <a:pt x="9747" y="37759"/>
                    </a:lnTo>
                    <a:cubicBezTo>
                      <a:pt x="9693" y="36578"/>
                      <a:pt x="9478" y="35397"/>
                      <a:pt x="9586" y="34215"/>
                    </a:cubicBezTo>
                    <a:cubicBezTo>
                      <a:pt x="9586" y="34198"/>
                      <a:pt x="9572" y="34189"/>
                      <a:pt x="9557" y="34189"/>
                    </a:cubicBezTo>
                    <a:cubicBezTo>
                      <a:pt x="9541" y="34189"/>
                      <a:pt x="9523" y="34198"/>
                      <a:pt x="9514" y="34215"/>
                    </a:cubicBezTo>
                    <a:cubicBezTo>
                      <a:pt x="9425" y="35235"/>
                      <a:pt x="9425" y="36256"/>
                      <a:pt x="9568" y="37276"/>
                    </a:cubicBezTo>
                    <a:cubicBezTo>
                      <a:pt x="9461" y="36971"/>
                      <a:pt x="9353" y="36667"/>
                      <a:pt x="9264" y="36363"/>
                    </a:cubicBezTo>
                    <a:cubicBezTo>
                      <a:pt x="9264" y="36345"/>
                      <a:pt x="9264" y="36327"/>
                      <a:pt x="9264" y="36309"/>
                    </a:cubicBezTo>
                    <a:cubicBezTo>
                      <a:pt x="8995" y="35128"/>
                      <a:pt x="8888" y="34019"/>
                      <a:pt x="9156" y="32838"/>
                    </a:cubicBezTo>
                    <a:cubicBezTo>
                      <a:pt x="9300" y="32175"/>
                      <a:pt x="9532" y="31549"/>
                      <a:pt x="9729" y="30923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5"/>
                    </a:cubicBezTo>
                    <a:cubicBezTo>
                      <a:pt x="6096" y="34162"/>
                      <a:pt x="6812" y="34788"/>
                      <a:pt x="7403" y="35289"/>
                    </a:cubicBezTo>
                    <a:cubicBezTo>
                      <a:pt x="8297" y="36112"/>
                      <a:pt x="9067" y="37079"/>
                      <a:pt x="9657" y="38170"/>
                    </a:cubicBezTo>
                    <a:lnTo>
                      <a:pt x="9783" y="38510"/>
                    </a:lnTo>
                    <a:cubicBezTo>
                      <a:pt x="9693" y="38385"/>
                      <a:pt x="9586" y="38278"/>
                      <a:pt x="9461" y="38170"/>
                    </a:cubicBezTo>
                    <a:cubicBezTo>
                      <a:pt x="9138" y="37723"/>
                      <a:pt x="8798" y="37293"/>
                      <a:pt x="8405" y="36882"/>
                    </a:cubicBezTo>
                    <a:cubicBezTo>
                      <a:pt x="7868" y="36273"/>
                      <a:pt x="7152" y="35880"/>
                      <a:pt x="6615" y="35289"/>
                    </a:cubicBezTo>
                    <a:cubicBezTo>
                      <a:pt x="6606" y="35275"/>
                      <a:pt x="6596" y="35270"/>
                      <a:pt x="6586" y="35270"/>
                    </a:cubicBezTo>
                    <a:cubicBezTo>
                      <a:pt x="6558" y="35270"/>
                      <a:pt x="6535" y="35316"/>
                      <a:pt x="6562" y="35343"/>
                    </a:cubicBezTo>
                    <a:cubicBezTo>
                      <a:pt x="7027" y="35898"/>
                      <a:pt x="7653" y="36273"/>
                      <a:pt x="8154" y="36792"/>
                    </a:cubicBezTo>
                    <a:cubicBezTo>
                      <a:pt x="8458" y="37132"/>
                      <a:pt x="8727" y="37472"/>
                      <a:pt x="9013" y="37830"/>
                    </a:cubicBezTo>
                    <a:cubicBezTo>
                      <a:pt x="8709" y="37633"/>
                      <a:pt x="8405" y="37454"/>
                      <a:pt x="8101" y="37293"/>
                    </a:cubicBezTo>
                    <a:cubicBezTo>
                      <a:pt x="6830" y="36578"/>
                      <a:pt x="6096" y="35683"/>
                      <a:pt x="5237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5" y="40067"/>
                    </a:move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7" y="40497"/>
                      <a:pt x="9818" y="40300"/>
                      <a:pt x="9675" y="40067"/>
                    </a:cubicBezTo>
                    <a:close/>
                    <a:moveTo>
                      <a:pt x="12753" y="41123"/>
                    </a:moveTo>
                    <a:lnTo>
                      <a:pt x="12753" y="41123"/>
                    </a:lnTo>
                    <a:cubicBezTo>
                      <a:pt x="12628" y="41570"/>
                      <a:pt x="12467" y="42000"/>
                      <a:pt x="12270" y="42411"/>
                    </a:cubicBezTo>
                    <a:cubicBezTo>
                      <a:pt x="12270" y="42304"/>
                      <a:pt x="12270" y="42197"/>
                      <a:pt x="12252" y="42107"/>
                    </a:cubicBezTo>
                    <a:cubicBezTo>
                      <a:pt x="12395" y="41767"/>
                      <a:pt x="12556" y="41427"/>
                      <a:pt x="12753" y="41123"/>
                    </a:cubicBezTo>
                    <a:close/>
                    <a:moveTo>
                      <a:pt x="9657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91" y="29885"/>
                      <a:pt x="10749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2" y="35379"/>
                      <a:pt x="11357" y="36256"/>
                      <a:pt x="11483" y="37132"/>
                    </a:cubicBezTo>
                    <a:cubicBezTo>
                      <a:pt x="11304" y="36792"/>
                      <a:pt x="11017" y="36524"/>
                      <a:pt x="10660" y="36381"/>
                    </a:cubicBezTo>
                    <a:cubicBezTo>
                      <a:pt x="10650" y="36378"/>
                      <a:pt x="10641" y="36376"/>
                      <a:pt x="10633" y="36376"/>
                    </a:cubicBezTo>
                    <a:cubicBezTo>
                      <a:pt x="10594" y="36376"/>
                      <a:pt x="10570" y="36408"/>
                      <a:pt x="10570" y="36452"/>
                    </a:cubicBezTo>
                    <a:cubicBezTo>
                      <a:pt x="10588" y="37043"/>
                      <a:pt x="10982" y="37526"/>
                      <a:pt x="11554" y="37669"/>
                    </a:cubicBezTo>
                    <a:cubicBezTo>
                      <a:pt x="11644" y="38403"/>
                      <a:pt x="11733" y="39119"/>
                      <a:pt x="11805" y="39852"/>
                    </a:cubicBezTo>
                    <a:cubicBezTo>
                      <a:pt x="11912" y="40962"/>
                      <a:pt x="11984" y="42071"/>
                      <a:pt x="11984" y="43199"/>
                    </a:cubicBezTo>
                    <a:cubicBezTo>
                      <a:pt x="11536" y="41409"/>
                      <a:pt x="10552" y="39673"/>
                      <a:pt x="9890" y="38027"/>
                    </a:cubicBezTo>
                    <a:cubicBezTo>
                      <a:pt x="9908" y="38027"/>
                      <a:pt x="9926" y="38027"/>
                      <a:pt x="9926" y="37991"/>
                    </a:cubicBezTo>
                    <a:cubicBezTo>
                      <a:pt x="10176" y="36953"/>
                      <a:pt x="10158" y="35880"/>
                      <a:pt x="10158" y="34824"/>
                    </a:cubicBezTo>
                    <a:cubicBezTo>
                      <a:pt x="10158" y="33625"/>
                      <a:pt x="10230" y="32444"/>
                      <a:pt x="10033" y="31281"/>
                    </a:cubicBezTo>
                    <a:cubicBezTo>
                      <a:pt x="10051" y="30994"/>
                      <a:pt x="9997" y="30708"/>
                      <a:pt x="9872" y="30457"/>
                    </a:cubicBezTo>
                    <a:cubicBezTo>
                      <a:pt x="9926" y="30279"/>
                      <a:pt x="9962" y="30082"/>
                      <a:pt x="9997" y="29885"/>
                    </a:cubicBezTo>
                    <a:cubicBezTo>
                      <a:pt x="10008" y="29822"/>
                      <a:pt x="9958" y="29784"/>
                      <a:pt x="9911" y="29784"/>
                    </a:cubicBezTo>
                    <a:cubicBezTo>
                      <a:pt x="9876" y="29784"/>
                      <a:pt x="9844" y="29804"/>
                      <a:pt x="9836" y="29849"/>
                    </a:cubicBezTo>
                    <a:cubicBezTo>
                      <a:pt x="9801" y="29974"/>
                      <a:pt x="9783" y="30117"/>
                      <a:pt x="9765" y="30279"/>
                    </a:cubicBezTo>
                    <a:cubicBezTo>
                      <a:pt x="9711" y="30547"/>
                      <a:pt x="9640" y="30833"/>
                      <a:pt x="9550" y="31120"/>
                    </a:cubicBezTo>
                    <a:cubicBezTo>
                      <a:pt x="9353" y="31818"/>
                      <a:pt x="9103" y="32515"/>
                      <a:pt x="8942" y="33231"/>
                    </a:cubicBezTo>
                    <a:cubicBezTo>
                      <a:pt x="8834" y="33858"/>
                      <a:pt x="8816" y="34520"/>
                      <a:pt x="8942" y="35146"/>
                    </a:cubicBezTo>
                    <a:cubicBezTo>
                      <a:pt x="8637" y="33965"/>
                      <a:pt x="8458" y="32748"/>
                      <a:pt x="8369" y="31513"/>
                    </a:cubicBezTo>
                    <a:cubicBezTo>
                      <a:pt x="8548" y="31245"/>
                      <a:pt x="8673" y="30959"/>
                      <a:pt x="8798" y="30672"/>
                    </a:cubicBezTo>
                    <a:cubicBezTo>
                      <a:pt x="8942" y="30386"/>
                      <a:pt x="8995" y="30064"/>
                      <a:pt x="8924" y="29760"/>
                    </a:cubicBezTo>
                    <a:cubicBezTo>
                      <a:pt x="8914" y="29719"/>
                      <a:pt x="8881" y="29696"/>
                      <a:pt x="8848" y="29696"/>
                    </a:cubicBezTo>
                    <a:cubicBezTo>
                      <a:pt x="8822" y="29696"/>
                      <a:pt x="8796" y="29710"/>
                      <a:pt x="8781" y="29742"/>
                    </a:cubicBezTo>
                    <a:cubicBezTo>
                      <a:pt x="8584" y="30010"/>
                      <a:pt x="8441" y="30296"/>
                      <a:pt x="8351" y="30601"/>
                    </a:cubicBezTo>
                    <a:cubicBezTo>
                      <a:pt x="8351" y="30189"/>
                      <a:pt x="8351" y="29777"/>
                      <a:pt x="8369" y="29348"/>
                    </a:cubicBezTo>
                    <a:cubicBezTo>
                      <a:pt x="8458" y="27791"/>
                      <a:pt x="8816" y="26252"/>
                      <a:pt x="9461" y="24838"/>
                    </a:cubicBezTo>
                    <a:cubicBezTo>
                      <a:pt x="9478" y="24946"/>
                      <a:pt x="9514" y="25053"/>
                      <a:pt x="9532" y="25178"/>
                    </a:cubicBezTo>
                    <a:cubicBezTo>
                      <a:pt x="9532" y="25201"/>
                      <a:pt x="9548" y="25211"/>
                      <a:pt x="9566" y="25211"/>
                    </a:cubicBezTo>
                    <a:cubicBezTo>
                      <a:pt x="9591" y="25211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2"/>
                      <a:pt x="9622" y="24481"/>
                      <a:pt x="9657" y="24409"/>
                    </a:cubicBezTo>
                    <a:close/>
                    <a:moveTo>
                      <a:pt x="11214" y="44290"/>
                    </a:moveTo>
                    <a:lnTo>
                      <a:pt x="11214" y="44290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6"/>
                      <a:pt x="11250" y="44827"/>
                      <a:pt x="11214" y="44290"/>
                    </a:cubicBezTo>
                    <a:close/>
                    <a:moveTo>
                      <a:pt x="12986" y="45454"/>
                    </a:moveTo>
                    <a:cubicBezTo>
                      <a:pt x="12914" y="46134"/>
                      <a:pt x="12485" y="46670"/>
                      <a:pt x="12091" y="47207"/>
                    </a:cubicBezTo>
                    <a:cubicBezTo>
                      <a:pt x="12091" y="47118"/>
                      <a:pt x="12109" y="47028"/>
                      <a:pt x="12127" y="46939"/>
                    </a:cubicBezTo>
                    <a:cubicBezTo>
                      <a:pt x="12395" y="46456"/>
                      <a:pt x="12521" y="45794"/>
                      <a:pt x="12986" y="45454"/>
                    </a:cubicBezTo>
                    <a:close/>
                    <a:moveTo>
                      <a:pt x="10785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5" y="966"/>
                      <a:pt x="9353" y="483"/>
                      <a:pt x="8942" y="72"/>
                    </a:cubicBezTo>
                    <a:cubicBezTo>
                      <a:pt x="8926" y="55"/>
                      <a:pt x="8902" y="47"/>
                      <a:pt x="8881" y="47"/>
                    </a:cubicBezTo>
                    <a:cubicBezTo>
                      <a:pt x="8856" y="47"/>
                      <a:pt x="8834" y="60"/>
                      <a:pt x="8834" y="89"/>
                    </a:cubicBezTo>
                    <a:cubicBezTo>
                      <a:pt x="8566" y="769"/>
                      <a:pt x="8548" y="1503"/>
                      <a:pt x="8763" y="2183"/>
                    </a:cubicBezTo>
                    <a:cubicBezTo>
                      <a:pt x="8405" y="1825"/>
                      <a:pt x="7975" y="1539"/>
                      <a:pt x="7528" y="1342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5" y="1339"/>
                      <a:pt x="7441" y="1383"/>
                      <a:pt x="7456" y="1414"/>
                    </a:cubicBezTo>
                    <a:cubicBezTo>
                      <a:pt x="7796" y="2094"/>
                      <a:pt x="7796" y="2863"/>
                      <a:pt x="8244" y="3490"/>
                    </a:cubicBezTo>
                    <a:cubicBezTo>
                      <a:pt x="8512" y="3812"/>
                      <a:pt x="8852" y="4062"/>
                      <a:pt x="9228" y="4241"/>
                    </a:cubicBezTo>
                    <a:cubicBezTo>
                      <a:pt x="9246" y="4420"/>
                      <a:pt x="9335" y="4599"/>
                      <a:pt x="9443" y="4742"/>
                    </a:cubicBezTo>
                    <a:cubicBezTo>
                      <a:pt x="9586" y="4921"/>
                      <a:pt x="9801" y="5046"/>
                      <a:pt x="10015" y="5064"/>
                    </a:cubicBezTo>
                    <a:cubicBezTo>
                      <a:pt x="9854" y="6317"/>
                      <a:pt x="9675" y="7570"/>
                      <a:pt x="9496" y="8822"/>
                    </a:cubicBezTo>
                    <a:cubicBezTo>
                      <a:pt x="9389" y="8518"/>
                      <a:pt x="9317" y="8196"/>
                      <a:pt x="9264" y="7874"/>
                    </a:cubicBezTo>
                    <a:lnTo>
                      <a:pt x="9264" y="7874"/>
                    </a:lnTo>
                    <a:cubicBezTo>
                      <a:pt x="9353" y="8124"/>
                      <a:pt x="9353" y="8375"/>
                      <a:pt x="9443" y="8625"/>
                    </a:cubicBezTo>
                    <a:cubicBezTo>
                      <a:pt x="9443" y="8652"/>
                      <a:pt x="9461" y="8666"/>
                      <a:pt x="9478" y="8666"/>
                    </a:cubicBezTo>
                    <a:cubicBezTo>
                      <a:pt x="9496" y="8666"/>
                      <a:pt x="9514" y="8652"/>
                      <a:pt x="9514" y="8625"/>
                    </a:cubicBezTo>
                    <a:cubicBezTo>
                      <a:pt x="9550" y="8268"/>
                      <a:pt x="9443" y="7892"/>
                      <a:pt x="9246" y="7588"/>
                    </a:cubicBezTo>
                    <a:cubicBezTo>
                      <a:pt x="9232" y="7566"/>
                      <a:pt x="9209" y="7556"/>
                      <a:pt x="9187" y="7556"/>
                    </a:cubicBezTo>
                    <a:cubicBezTo>
                      <a:pt x="9153" y="7556"/>
                      <a:pt x="9121" y="7580"/>
                      <a:pt x="9121" y="7623"/>
                    </a:cubicBezTo>
                    <a:cubicBezTo>
                      <a:pt x="9121" y="8106"/>
                      <a:pt x="9228" y="8608"/>
                      <a:pt x="9478" y="9037"/>
                    </a:cubicBezTo>
                    <a:cubicBezTo>
                      <a:pt x="9300" y="10343"/>
                      <a:pt x="9156" y="11632"/>
                      <a:pt x="9067" y="12956"/>
                    </a:cubicBezTo>
                    <a:cubicBezTo>
                      <a:pt x="8977" y="12831"/>
                      <a:pt x="8852" y="12759"/>
                      <a:pt x="8727" y="12741"/>
                    </a:cubicBezTo>
                    <a:cubicBezTo>
                      <a:pt x="8673" y="12741"/>
                      <a:pt x="8655" y="12777"/>
                      <a:pt x="8655" y="12813"/>
                    </a:cubicBezTo>
                    <a:cubicBezTo>
                      <a:pt x="8673" y="13153"/>
                      <a:pt x="8763" y="13475"/>
                      <a:pt x="8906" y="13779"/>
                    </a:cubicBezTo>
                    <a:cubicBezTo>
                      <a:pt x="8942" y="13851"/>
                      <a:pt x="8960" y="13905"/>
                      <a:pt x="8995" y="13958"/>
                    </a:cubicBezTo>
                    <a:cubicBezTo>
                      <a:pt x="8960" y="14620"/>
                      <a:pt x="8942" y="15265"/>
                      <a:pt x="8960" y="15927"/>
                    </a:cubicBezTo>
                    <a:cubicBezTo>
                      <a:pt x="8960" y="16535"/>
                      <a:pt x="8977" y="17126"/>
                      <a:pt x="9013" y="17716"/>
                    </a:cubicBezTo>
                    <a:cubicBezTo>
                      <a:pt x="8924" y="17484"/>
                      <a:pt x="8781" y="17251"/>
                      <a:pt x="8602" y="17072"/>
                    </a:cubicBezTo>
                    <a:cubicBezTo>
                      <a:pt x="8590" y="17060"/>
                      <a:pt x="8572" y="17054"/>
                      <a:pt x="8553" y="17054"/>
                    </a:cubicBezTo>
                    <a:cubicBezTo>
                      <a:pt x="8516" y="17054"/>
                      <a:pt x="8476" y="17078"/>
                      <a:pt x="8476" y="17126"/>
                    </a:cubicBezTo>
                    <a:cubicBezTo>
                      <a:pt x="8548" y="17698"/>
                      <a:pt x="8745" y="18253"/>
                      <a:pt x="9049" y="18754"/>
                    </a:cubicBezTo>
                    <a:cubicBezTo>
                      <a:pt x="9049" y="18754"/>
                      <a:pt x="9067" y="18772"/>
                      <a:pt x="9067" y="18772"/>
                    </a:cubicBezTo>
                    <a:cubicBezTo>
                      <a:pt x="9174" y="20526"/>
                      <a:pt x="9371" y="22262"/>
                      <a:pt x="9586" y="23979"/>
                    </a:cubicBezTo>
                    <a:cubicBezTo>
                      <a:pt x="9550" y="24069"/>
                      <a:pt x="9496" y="24141"/>
                      <a:pt x="9461" y="24212"/>
                    </a:cubicBezTo>
                    <a:cubicBezTo>
                      <a:pt x="9138" y="22637"/>
                      <a:pt x="8351" y="21170"/>
                      <a:pt x="7582" y="19756"/>
                    </a:cubicBezTo>
                    <a:cubicBezTo>
                      <a:pt x="7582" y="19738"/>
                      <a:pt x="7582" y="19720"/>
                      <a:pt x="7582" y="19720"/>
                    </a:cubicBezTo>
                    <a:cubicBezTo>
                      <a:pt x="7635" y="19506"/>
                      <a:pt x="7653" y="19273"/>
                      <a:pt x="7635" y="19040"/>
                    </a:cubicBezTo>
                    <a:cubicBezTo>
                      <a:pt x="7635" y="18790"/>
                      <a:pt x="7546" y="18557"/>
                      <a:pt x="7385" y="18360"/>
                    </a:cubicBezTo>
                    <a:cubicBezTo>
                      <a:pt x="7366" y="18348"/>
                      <a:pt x="7344" y="18342"/>
                      <a:pt x="7324" y="18342"/>
                    </a:cubicBezTo>
                    <a:cubicBezTo>
                      <a:pt x="7287" y="18342"/>
                      <a:pt x="7253" y="18362"/>
                      <a:pt x="7242" y="18396"/>
                    </a:cubicBezTo>
                    <a:cubicBezTo>
                      <a:pt x="7188" y="18611"/>
                      <a:pt x="7170" y="18844"/>
                      <a:pt x="7206" y="19058"/>
                    </a:cubicBezTo>
                    <a:lnTo>
                      <a:pt x="7009" y="18700"/>
                    </a:lnTo>
                    <a:cubicBezTo>
                      <a:pt x="6615" y="18002"/>
                      <a:pt x="6293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93" y="15676"/>
                      <a:pt x="6239" y="15300"/>
                    </a:cubicBezTo>
                    <a:cubicBezTo>
                      <a:pt x="6239" y="15262"/>
                      <a:pt x="6204" y="15224"/>
                      <a:pt x="6170" y="15224"/>
                    </a:cubicBezTo>
                    <a:cubicBezTo>
                      <a:pt x="6156" y="15224"/>
                      <a:pt x="6143" y="15231"/>
                      <a:pt x="6132" y="15247"/>
                    </a:cubicBezTo>
                    <a:cubicBezTo>
                      <a:pt x="5917" y="15533"/>
                      <a:pt x="5810" y="15909"/>
                      <a:pt x="5828" y="16267"/>
                    </a:cubicBezTo>
                    <a:cubicBezTo>
                      <a:pt x="5148" y="14585"/>
                      <a:pt x="4611" y="12849"/>
                      <a:pt x="4217" y="11077"/>
                    </a:cubicBezTo>
                    <a:cubicBezTo>
                      <a:pt x="4253" y="11023"/>
                      <a:pt x="4271" y="10970"/>
                      <a:pt x="4307" y="10916"/>
                    </a:cubicBezTo>
                    <a:cubicBezTo>
                      <a:pt x="4414" y="10844"/>
                      <a:pt x="4486" y="10719"/>
                      <a:pt x="4522" y="10594"/>
                    </a:cubicBezTo>
                    <a:cubicBezTo>
                      <a:pt x="4951" y="10540"/>
                      <a:pt x="5363" y="10415"/>
                      <a:pt x="5738" y="10236"/>
                    </a:cubicBezTo>
                    <a:cubicBezTo>
                      <a:pt x="5953" y="10129"/>
                      <a:pt x="6490" y="9663"/>
                      <a:pt x="6043" y="9467"/>
                    </a:cubicBezTo>
                    <a:cubicBezTo>
                      <a:pt x="6034" y="9462"/>
                      <a:pt x="6025" y="9460"/>
                      <a:pt x="6016" y="9460"/>
                    </a:cubicBezTo>
                    <a:cubicBezTo>
                      <a:pt x="6013" y="9460"/>
                      <a:pt x="6010" y="9460"/>
                      <a:pt x="6007" y="9461"/>
                    </a:cubicBezTo>
                    <a:lnTo>
                      <a:pt x="6007" y="9461"/>
                    </a:lnTo>
                    <a:cubicBezTo>
                      <a:pt x="6251" y="9163"/>
                      <a:pt x="6413" y="8803"/>
                      <a:pt x="6472" y="8411"/>
                    </a:cubicBezTo>
                    <a:cubicBezTo>
                      <a:pt x="6472" y="8357"/>
                      <a:pt x="6436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8" y="8330"/>
                      <a:pt x="5480" y="8523"/>
                      <a:pt x="5273" y="8858"/>
                    </a:cubicBezTo>
                    <a:cubicBezTo>
                      <a:pt x="5470" y="8393"/>
                      <a:pt x="5524" y="7874"/>
                      <a:pt x="5434" y="7373"/>
                    </a:cubicBezTo>
                    <a:cubicBezTo>
                      <a:pt x="5434" y="7351"/>
                      <a:pt x="5414" y="7335"/>
                      <a:pt x="5390" y="7335"/>
                    </a:cubicBezTo>
                    <a:cubicBezTo>
                      <a:pt x="5375" y="7335"/>
                      <a:pt x="5358" y="7341"/>
                      <a:pt x="5345" y="7355"/>
                    </a:cubicBezTo>
                    <a:cubicBezTo>
                      <a:pt x="5058" y="7659"/>
                      <a:pt x="4808" y="7999"/>
                      <a:pt x="4611" y="8357"/>
                    </a:cubicBezTo>
                    <a:cubicBezTo>
                      <a:pt x="4557" y="7856"/>
                      <a:pt x="4396" y="7373"/>
                      <a:pt x="4128" y="6943"/>
                    </a:cubicBezTo>
                    <a:cubicBezTo>
                      <a:pt x="4117" y="6921"/>
                      <a:pt x="4092" y="6906"/>
                      <a:pt x="4071" y="6906"/>
                    </a:cubicBezTo>
                    <a:cubicBezTo>
                      <a:pt x="4057" y="6906"/>
                      <a:pt x="4045" y="6912"/>
                      <a:pt x="4038" y="6925"/>
                    </a:cubicBezTo>
                    <a:cubicBezTo>
                      <a:pt x="3663" y="7319"/>
                      <a:pt x="3484" y="7838"/>
                      <a:pt x="3555" y="8375"/>
                    </a:cubicBezTo>
                    <a:cubicBezTo>
                      <a:pt x="3305" y="8017"/>
                      <a:pt x="3000" y="7659"/>
                      <a:pt x="2786" y="7355"/>
                    </a:cubicBezTo>
                    <a:cubicBezTo>
                      <a:pt x="2765" y="7334"/>
                      <a:pt x="2744" y="7325"/>
                      <a:pt x="2723" y="7325"/>
                    </a:cubicBezTo>
                    <a:cubicBezTo>
                      <a:pt x="2708" y="7325"/>
                      <a:pt x="2693" y="7330"/>
                      <a:pt x="2678" y="7337"/>
                    </a:cubicBezTo>
                    <a:cubicBezTo>
                      <a:pt x="2195" y="7910"/>
                      <a:pt x="2303" y="8733"/>
                      <a:pt x="2696" y="9341"/>
                    </a:cubicBezTo>
                    <a:cubicBezTo>
                      <a:pt x="2320" y="9162"/>
                      <a:pt x="1909" y="9055"/>
                      <a:pt x="1497" y="9001"/>
                    </a:cubicBezTo>
                    <a:cubicBezTo>
                      <a:pt x="1444" y="9001"/>
                      <a:pt x="1408" y="9055"/>
                      <a:pt x="1426" y="9109"/>
                    </a:cubicBezTo>
                    <a:cubicBezTo>
                      <a:pt x="1730" y="10218"/>
                      <a:pt x="2804" y="10701"/>
                      <a:pt x="3859" y="10827"/>
                    </a:cubicBezTo>
                    <a:cubicBezTo>
                      <a:pt x="3877" y="10827"/>
                      <a:pt x="3895" y="10809"/>
                      <a:pt x="3895" y="10809"/>
                    </a:cubicBezTo>
                    <a:cubicBezTo>
                      <a:pt x="3913" y="10809"/>
                      <a:pt x="3931" y="10809"/>
                      <a:pt x="3931" y="10827"/>
                    </a:cubicBezTo>
                    <a:cubicBezTo>
                      <a:pt x="3985" y="10827"/>
                      <a:pt x="4020" y="10773"/>
                      <a:pt x="3985" y="10755"/>
                    </a:cubicBezTo>
                    <a:cubicBezTo>
                      <a:pt x="3913" y="10683"/>
                      <a:pt x="3842" y="10612"/>
                      <a:pt x="3788" y="10522"/>
                    </a:cubicBezTo>
                    <a:lnTo>
                      <a:pt x="3788" y="10487"/>
                    </a:lnTo>
                    <a:cubicBezTo>
                      <a:pt x="3859" y="10558"/>
                      <a:pt x="3949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8" y="10827"/>
                      <a:pt x="4092" y="10827"/>
                    </a:cubicBezTo>
                    <a:lnTo>
                      <a:pt x="4110" y="10916"/>
                    </a:lnTo>
                    <a:lnTo>
                      <a:pt x="4092" y="10970"/>
                    </a:lnTo>
                    <a:cubicBezTo>
                      <a:pt x="4056" y="11041"/>
                      <a:pt x="4092" y="11095"/>
                      <a:pt x="4164" y="11113"/>
                    </a:cubicBezTo>
                    <a:cubicBezTo>
                      <a:pt x="4343" y="11954"/>
                      <a:pt x="4539" y="12777"/>
                      <a:pt x="4772" y="13600"/>
                    </a:cubicBezTo>
                    <a:lnTo>
                      <a:pt x="4754" y="13600"/>
                    </a:ln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199" y="13081"/>
                      <a:pt x="4289" y="13153"/>
                      <a:pt x="4360" y="13242"/>
                    </a:cubicBezTo>
                    <a:cubicBezTo>
                      <a:pt x="4450" y="13350"/>
                      <a:pt x="4539" y="13457"/>
                      <a:pt x="4647" y="13565"/>
                    </a:cubicBezTo>
                    <a:cubicBezTo>
                      <a:pt x="4653" y="13568"/>
                      <a:pt x="4661" y="13569"/>
                      <a:pt x="4668" y="13569"/>
                    </a:cubicBezTo>
                    <a:cubicBezTo>
                      <a:pt x="4700" y="13569"/>
                      <a:pt x="4733" y="13540"/>
                      <a:pt x="4718" y="13511"/>
                    </a:cubicBezTo>
                    <a:cubicBezTo>
                      <a:pt x="4665" y="13368"/>
                      <a:pt x="4575" y="13242"/>
                      <a:pt x="4468" y="13135"/>
                    </a:cubicBezTo>
                    <a:cubicBezTo>
                      <a:pt x="4360" y="13010"/>
                      <a:pt x="4217" y="12902"/>
                      <a:pt x="4074" y="12831"/>
                    </a:cubicBezTo>
                    <a:cubicBezTo>
                      <a:pt x="4060" y="12826"/>
                      <a:pt x="4047" y="12824"/>
                      <a:pt x="4035" y="12824"/>
                    </a:cubicBezTo>
                    <a:cubicBezTo>
                      <a:pt x="4003" y="12824"/>
                      <a:pt x="3980" y="12840"/>
                      <a:pt x="3967" y="12867"/>
                    </a:cubicBezTo>
                    <a:cubicBezTo>
                      <a:pt x="3899" y="13304"/>
                      <a:pt x="4244" y="13694"/>
                      <a:pt x="4672" y="13694"/>
                    </a:cubicBezTo>
                    <a:cubicBezTo>
                      <a:pt x="4699" y="13694"/>
                      <a:pt x="4727" y="13693"/>
                      <a:pt x="4754" y="13690"/>
                    </a:cubicBezTo>
                    <a:cubicBezTo>
                      <a:pt x="4772" y="13690"/>
                      <a:pt x="4772" y="13672"/>
                      <a:pt x="4790" y="13672"/>
                    </a:cubicBezTo>
                    <a:cubicBezTo>
                      <a:pt x="5130" y="14942"/>
                      <a:pt x="5595" y="16177"/>
                      <a:pt x="6168" y="17358"/>
                    </a:cubicBezTo>
                    <a:cubicBezTo>
                      <a:pt x="5882" y="16982"/>
                      <a:pt x="5577" y="16625"/>
                      <a:pt x="5291" y="16249"/>
                    </a:cubicBezTo>
                    <a:cubicBezTo>
                      <a:pt x="4182" y="14316"/>
                      <a:pt x="2571" y="12491"/>
                      <a:pt x="191" y="12455"/>
                    </a:cubicBezTo>
                    <a:cubicBezTo>
                      <a:pt x="137" y="12455"/>
                      <a:pt x="137" y="12527"/>
                      <a:pt x="173" y="12544"/>
                    </a:cubicBezTo>
                    <a:cubicBezTo>
                      <a:pt x="1390" y="12813"/>
                      <a:pt x="2410" y="13099"/>
                      <a:pt x="3376" y="13940"/>
                    </a:cubicBezTo>
                    <a:cubicBezTo>
                      <a:pt x="3931" y="14441"/>
                      <a:pt x="4396" y="15032"/>
                      <a:pt x="4790" y="15658"/>
                    </a:cubicBezTo>
                    <a:cubicBezTo>
                      <a:pt x="3573" y="14227"/>
                      <a:pt x="2159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58" y="13224"/>
                      <a:pt x="2839" y="13815"/>
                      <a:pt x="3967" y="14925"/>
                    </a:cubicBezTo>
                    <a:cubicBezTo>
                      <a:pt x="4431" y="15388"/>
                      <a:pt x="4859" y="15870"/>
                      <a:pt x="5269" y="16387"/>
                    </a:cubicBezTo>
                    <a:lnTo>
                      <a:pt x="5269" y="16387"/>
                    </a:lnTo>
                    <a:cubicBezTo>
                      <a:pt x="4679" y="15776"/>
                      <a:pt x="3832" y="15475"/>
                      <a:pt x="3072" y="15103"/>
                    </a:cubicBezTo>
                    <a:cubicBezTo>
                      <a:pt x="1891" y="14513"/>
                      <a:pt x="1014" y="13529"/>
                      <a:pt x="84" y="12598"/>
                    </a:cubicBezTo>
                    <a:cubicBezTo>
                      <a:pt x="77" y="12595"/>
                      <a:pt x="70" y="12593"/>
                      <a:pt x="6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92" y="13421"/>
                      <a:pt x="1426" y="14119"/>
                      <a:pt x="2231" y="14728"/>
                    </a:cubicBezTo>
                    <a:cubicBezTo>
                      <a:pt x="3197" y="15443"/>
                      <a:pt x="4360" y="15801"/>
                      <a:pt x="5309" y="16553"/>
                    </a:cubicBezTo>
                    <a:cubicBezTo>
                      <a:pt x="5318" y="16562"/>
                      <a:pt x="5331" y="16566"/>
                      <a:pt x="5345" y="16566"/>
                    </a:cubicBezTo>
                    <a:cubicBezTo>
                      <a:pt x="5358" y="16566"/>
                      <a:pt x="5372" y="16562"/>
                      <a:pt x="5380" y="16553"/>
                    </a:cubicBezTo>
                    <a:lnTo>
                      <a:pt x="5398" y="16589"/>
                    </a:lnTo>
                    <a:cubicBezTo>
                      <a:pt x="5398" y="16598"/>
                      <a:pt x="5403" y="16602"/>
                      <a:pt x="5410" y="16602"/>
                    </a:cubicBezTo>
                    <a:cubicBezTo>
                      <a:pt x="5416" y="16602"/>
                      <a:pt x="5425" y="16598"/>
                      <a:pt x="5434" y="16589"/>
                    </a:cubicBezTo>
                    <a:cubicBezTo>
                      <a:pt x="5738" y="16965"/>
                      <a:pt x="6025" y="17340"/>
                      <a:pt x="6311" y="17698"/>
                    </a:cubicBezTo>
                    <a:cubicBezTo>
                      <a:pt x="7027" y="19130"/>
                      <a:pt x="7796" y="20490"/>
                      <a:pt x="8423" y="21904"/>
                    </a:cubicBezTo>
                    <a:cubicBezTo>
                      <a:pt x="8190" y="21617"/>
                      <a:pt x="7868" y="21438"/>
                      <a:pt x="7510" y="21403"/>
                    </a:cubicBezTo>
                    <a:cubicBezTo>
                      <a:pt x="7438" y="21403"/>
                      <a:pt x="7403" y="21456"/>
                      <a:pt x="7438" y="21510"/>
                    </a:cubicBezTo>
                    <a:cubicBezTo>
                      <a:pt x="7635" y="21904"/>
                      <a:pt x="8029" y="22172"/>
                      <a:pt x="8476" y="22208"/>
                    </a:cubicBezTo>
                    <a:cubicBezTo>
                      <a:pt x="8512" y="22208"/>
                      <a:pt x="8530" y="22172"/>
                      <a:pt x="8530" y="22154"/>
                    </a:cubicBezTo>
                    <a:cubicBezTo>
                      <a:pt x="8852" y="22888"/>
                      <a:pt x="9121" y="23675"/>
                      <a:pt x="9353" y="24463"/>
                    </a:cubicBezTo>
                    <a:cubicBezTo>
                      <a:pt x="9156" y="24874"/>
                      <a:pt x="8977" y="25322"/>
                      <a:pt x="8834" y="25751"/>
                    </a:cubicBezTo>
                    <a:cubicBezTo>
                      <a:pt x="8888" y="25393"/>
                      <a:pt x="8852" y="24964"/>
                      <a:pt x="8566" y="24731"/>
                    </a:cubicBezTo>
                    <a:cubicBezTo>
                      <a:pt x="8551" y="24709"/>
                      <a:pt x="8530" y="24699"/>
                      <a:pt x="8509" y="24699"/>
                    </a:cubicBezTo>
                    <a:cubicBezTo>
                      <a:pt x="8479" y="24699"/>
                      <a:pt x="8451" y="24718"/>
                      <a:pt x="8441" y="24749"/>
                    </a:cubicBezTo>
                    <a:cubicBezTo>
                      <a:pt x="8351" y="25161"/>
                      <a:pt x="8458" y="25590"/>
                      <a:pt x="8727" y="25912"/>
                    </a:cubicBezTo>
                    <a:lnTo>
                      <a:pt x="8727" y="25966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8"/>
                      <a:pt x="8423" y="27075"/>
                      <a:pt x="8315" y="27630"/>
                    </a:cubicBezTo>
                    <a:cubicBezTo>
                      <a:pt x="8280" y="27827"/>
                      <a:pt x="8244" y="28042"/>
                      <a:pt x="8226" y="28238"/>
                    </a:cubicBezTo>
                    <a:cubicBezTo>
                      <a:pt x="8244" y="27791"/>
                      <a:pt x="8262" y="27344"/>
                      <a:pt x="8262" y="26878"/>
                    </a:cubicBezTo>
                    <a:cubicBezTo>
                      <a:pt x="8262" y="25805"/>
                      <a:pt x="7886" y="24856"/>
                      <a:pt x="7689" y="23818"/>
                    </a:cubicBezTo>
                    <a:cubicBezTo>
                      <a:pt x="7680" y="23783"/>
                      <a:pt x="7649" y="23765"/>
                      <a:pt x="7617" y="23765"/>
                    </a:cubicBezTo>
                    <a:cubicBezTo>
                      <a:pt x="7586" y="23765"/>
                      <a:pt x="7555" y="23783"/>
                      <a:pt x="7546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47" y="31746"/>
                      <a:pt x="8262" y="33482"/>
                      <a:pt x="8691" y="35146"/>
                    </a:cubicBezTo>
                    <a:cubicBezTo>
                      <a:pt x="8047" y="34001"/>
                      <a:pt x="7116" y="32963"/>
                      <a:pt x="6222" y="32014"/>
                    </a:cubicBezTo>
                    <a:cubicBezTo>
                      <a:pt x="6204" y="31800"/>
                      <a:pt x="6168" y="31549"/>
                      <a:pt x="6150" y="31316"/>
                    </a:cubicBezTo>
                    <a:cubicBezTo>
                      <a:pt x="6401" y="30619"/>
                      <a:pt x="6794" y="29867"/>
                      <a:pt x="6490" y="29151"/>
                    </a:cubicBezTo>
                    <a:cubicBezTo>
                      <a:pt x="6481" y="29124"/>
                      <a:pt x="6459" y="29111"/>
                      <a:pt x="6434" y="29111"/>
                    </a:cubicBezTo>
                    <a:cubicBezTo>
                      <a:pt x="6409" y="29111"/>
                      <a:pt x="6383" y="29124"/>
                      <a:pt x="6365" y="29151"/>
                    </a:cubicBezTo>
                    <a:cubicBezTo>
                      <a:pt x="6275" y="29366"/>
                      <a:pt x="6168" y="29563"/>
                      <a:pt x="6061" y="29760"/>
                    </a:cubicBezTo>
                    <a:cubicBezTo>
                      <a:pt x="6078" y="29384"/>
                      <a:pt x="6078" y="28990"/>
                      <a:pt x="6096" y="28614"/>
                    </a:cubicBezTo>
                    <a:cubicBezTo>
                      <a:pt x="6096" y="28579"/>
                      <a:pt x="6043" y="28543"/>
                      <a:pt x="5989" y="28543"/>
                    </a:cubicBezTo>
                    <a:cubicBezTo>
                      <a:pt x="5434" y="28775"/>
                      <a:pt x="5202" y="29366"/>
                      <a:pt x="5219" y="29939"/>
                    </a:cubicBezTo>
                    <a:cubicBezTo>
                      <a:pt x="4897" y="29527"/>
                      <a:pt x="4486" y="29187"/>
                      <a:pt x="4020" y="28936"/>
                    </a:cubicBezTo>
                    <a:cubicBezTo>
                      <a:pt x="4011" y="28933"/>
                      <a:pt x="4001" y="28932"/>
                      <a:pt x="3992" y="28932"/>
                    </a:cubicBezTo>
                    <a:cubicBezTo>
                      <a:pt x="3949" y="28932"/>
                      <a:pt x="3913" y="28964"/>
                      <a:pt x="3913" y="29008"/>
                    </a:cubicBezTo>
                    <a:cubicBezTo>
                      <a:pt x="3949" y="29491"/>
                      <a:pt x="4092" y="29956"/>
                      <a:pt x="4343" y="30368"/>
                    </a:cubicBezTo>
                    <a:lnTo>
                      <a:pt x="4289" y="30332"/>
                    </a:lnTo>
                    <a:cubicBezTo>
                      <a:pt x="4083" y="30191"/>
                      <a:pt x="3710" y="29956"/>
                      <a:pt x="3390" y="29956"/>
                    </a:cubicBezTo>
                    <a:cubicBezTo>
                      <a:pt x="3266" y="29956"/>
                      <a:pt x="3149" y="29991"/>
                      <a:pt x="3054" y="30082"/>
                    </a:cubicBezTo>
                    <a:cubicBezTo>
                      <a:pt x="2571" y="30529"/>
                      <a:pt x="3090" y="30923"/>
                      <a:pt x="3680" y="31173"/>
                    </a:cubicBezTo>
                    <a:lnTo>
                      <a:pt x="3430" y="31173"/>
                    </a:lnTo>
                    <a:cubicBezTo>
                      <a:pt x="2750" y="31245"/>
                      <a:pt x="2696" y="31800"/>
                      <a:pt x="2947" y="32336"/>
                    </a:cubicBezTo>
                    <a:cubicBezTo>
                      <a:pt x="2956" y="32363"/>
                      <a:pt x="2983" y="32377"/>
                      <a:pt x="3009" y="32377"/>
                    </a:cubicBezTo>
                    <a:cubicBezTo>
                      <a:pt x="3036" y="32377"/>
                      <a:pt x="3063" y="32363"/>
                      <a:pt x="3072" y="32336"/>
                    </a:cubicBezTo>
                    <a:cubicBezTo>
                      <a:pt x="3310" y="31989"/>
                      <a:pt x="3754" y="31889"/>
                      <a:pt x="4220" y="31889"/>
                    </a:cubicBezTo>
                    <a:cubicBezTo>
                      <a:pt x="4664" y="31889"/>
                      <a:pt x="5129" y="31980"/>
                      <a:pt x="5452" y="32032"/>
                    </a:cubicBezTo>
                    <a:cubicBezTo>
                      <a:pt x="5458" y="32034"/>
                      <a:pt x="5463" y="32035"/>
                      <a:pt x="5468" y="32035"/>
                    </a:cubicBezTo>
                    <a:cubicBezTo>
                      <a:pt x="5509" y="32035"/>
                      <a:pt x="5518" y="31977"/>
                      <a:pt x="5470" y="31961"/>
                    </a:cubicBezTo>
                    <a:cubicBezTo>
                      <a:pt x="5158" y="31831"/>
                      <a:pt x="4708" y="31734"/>
                      <a:pt x="4264" y="31734"/>
                    </a:cubicBezTo>
                    <a:cubicBezTo>
                      <a:pt x="3790" y="31734"/>
                      <a:pt x="3323" y="31844"/>
                      <a:pt x="3036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25" y="31388"/>
                      <a:pt x="4700" y="31639"/>
                      <a:pt x="5148" y="31782"/>
                    </a:cubicBezTo>
                    <a:lnTo>
                      <a:pt x="5184" y="31782"/>
                    </a:lnTo>
                    <a:cubicBezTo>
                      <a:pt x="5398" y="31925"/>
                      <a:pt x="5631" y="31996"/>
                      <a:pt x="5882" y="32032"/>
                    </a:cubicBezTo>
                    <a:lnTo>
                      <a:pt x="5882" y="32068"/>
                    </a:lnTo>
                    <a:cubicBezTo>
                      <a:pt x="5892" y="32099"/>
                      <a:pt x="5920" y="32118"/>
                      <a:pt x="5953" y="32118"/>
                    </a:cubicBezTo>
                    <a:cubicBezTo>
                      <a:pt x="5977" y="32118"/>
                      <a:pt x="6002" y="32108"/>
                      <a:pt x="6025" y="32086"/>
                    </a:cubicBezTo>
                    <a:cubicBezTo>
                      <a:pt x="6043" y="32104"/>
                      <a:pt x="6061" y="32122"/>
                      <a:pt x="6096" y="32122"/>
                    </a:cubicBezTo>
                    <a:cubicBezTo>
                      <a:pt x="6096" y="32158"/>
                      <a:pt x="6096" y="32193"/>
                      <a:pt x="6114" y="32229"/>
                    </a:cubicBezTo>
                    <a:cubicBezTo>
                      <a:pt x="6122" y="32260"/>
                      <a:pt x="6151" y="32275"/>
                      <a:pt x="6179" y="32275"/>
                    </a:cubicBezTo>
                    <a:cubicBezTo>
                      <a:pt x="6214" y="32275"/>
                      <a:pt x="6250" y="32251"/>
                      <a:pt x="6239" y="32211"/>
                    </a:cubicBezTo>
                    <a:lnTo>
                      <a:pt x="6239" y="32175"/>
                    </a:lnTo>
                    <a:cubicBezTo>
                      <a:pt x="6705" y="32694"/>
                      <a:pt x="7134" y="33231"/>
                      <a:pt x="7564" y="33786"/>
                    </a:cubicBezTo>
                    <a:cubicBezTo>
                      <a:pt x="8083" y="34448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6" y="36739"/>
                      <a:pt x="9264" y="37061"/>
                    </a:cubicBezTo>
                    <a:cubicBezTo>
                      <a:pt x="8189" y="35369"/>
                      <a:pt x="6420" y="33695"/>
                      <a:pt x="4624" y="33695"/>
                    </a:cubicBezTo>
                    <a:cubicBezTo>
                      <a:pt x="4596" y="33695"/>
                      <a:pt x="4568" y="33696"/>
                      <a:pt x="4539" y="33697"/>
                    </a:cubicBezTo>
                    <a:cubicBezTo>
                      <a:pt x="4468" y="33697"/>
                      <a:pt x="4432" y="33786"/>
                      <a:pt x="4486" y="33840"/>
                    </a:cubicBezTo>
                    <a:cubicBezTo>
                      <a:pt x="5291" y="34699"/>
                      <a:pt x="5846" y="35898"/>
                      <a:pt x="6794" y="36631"/>
                    </a:cubicBezTo>
                    <a:cubicBezTo>
                      <a:pt x="7564" y="37240"/>
                      <a:pt x="8584" y="37580"/>
                      <a:pt x="9335" y="38188"/>
                    </a:cubicBezTo>
                    <a:cubicBezTo>
                      <a:pt x="9478" y="38385"/>
                      <a:pt x="9622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799" y="38750"/>
                      <a:pt x="9818" y="38733"/>
                      <a:pt x="9818" y="38707"/>
                    </a:cubicBezTo>
                    <a:cubicBezTo>
                      <a:pt x="9801" y="38671"/>
                      <a:pt x="9783" y="38636"/>
                      <a:pt x="9747" y="38600"/>
                    </a:cubicBezTo>
                    <a:lnTo>
                      <a:pt x="9747" y="38600"/>
                    </a:lnTo>
                    <a:cubicBezTo>
                      <a:pt x="9836" y="38689"/>
                      <a:pt x="9908" y="38779"/>
                      <a:pt x="9980" y="38886"/>
                    </a:cubicBezTo>
                    <a:cubicBezTo>
                      <a:pt x="10266" y="39584"/>
                      <a:pt x="10588" y="40300"/>
                      <a:pt x="10874" y="40998"/>
                    </a:cubicBezTo>
                    <a:lnTo>
                      <a:pt x="10713" y="40908"/>
                    </a:lnTo>
                    <a:cubicBezTo>
                      <a:pt x="10570" y="40676"/>
                      <a:pt x="10391" y="40479"/>
                      <a:pt x="10212" y="40282"/>
                    </a:cubicBezTo>
                    <a:cubicBezTo>
                      <a:pt x="10033" y="40049"/>
                      <a:pt x="9801" y="39870"/>
                      <a:pt x="9532" y="39781"/>
                    </a:cubicBezTo>
                    <a:cubicBezTo>
                      <a:pt x="9523" y="39778"/>
                      <a:pt x="9513" y="39777"/>
                      <a:pt x="9504" y="39777"/>
                    </a:cubicBezTo>
                    <a:cubicBezTo>
                      <a:pt x="9444" y="39777"/>
                      <a:pt x="9394" y="39826"/>
                      <a:pt x="9425" y="39888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3" y="42268"/>
                      <a:pt x="11733" y="43414"/>
                      <a:pt x="11948" y="44577"/>
                    </a:cubicBezTo>
                    <a:cubicBezTo>
                      <a:pt x="11948" y="44791"/>
                      <a:pt x="11930" y="44988"/>
                      <a:pt x="11912" y="45185"/>
                    </a:cubicBezTo>
                    <a:cubicBezTo>
                      <a:pt x="11805" y="44684"/>
                      <a:pt x="11554" y="44183"/>
                      <a:pt x="11161" y="44022"/>
                    </a:cubicBezTo>
                    <a:cubicBezTo>
                      <a:pt x="11143" y="44009"/>
                      <a:pt x="11125" y="44003"/>
                      <a:pt x="11107" y="44003"/>
                    </a:cubicBezTo>
                    <a:cubicBezTo>
                      <a:pt x="11052" y="44003"/>
                      <a:pt x="11004" y="44057"/>
                      <a:pt x="11017" y="44111"/>
                    </a:cubicBezTo>
                    <a:cubicBezTo>
                      <a:pt x="11107" y="44756"/>
                      <a:pt x="11268" y="45615"/>
                      <a:pt x="11859" y="45990"/>
                    </a:cubicBezTo>
                    <a:cubicBezTo>
                      <a:pt x="11680" y="47977"/>
                      <a:pt x="11322" y="49945"/>
                      <a:pt x="10803" y="51860"/>
                    </a:cubicBezTo>
                    <a:cubicBezTo>
                      <a:pt x="10792" y="51903"/>
                      <a:pt x="10827" y="51927"/>
                      <a:pt x="10860" y="51927"/>
                    </a:cubicBezTo>
                    <a:cubicBezTo>
                      <a:pt x="10882" y="51927"/>
                      <a:pt x="10903" y="51917"/>
                      <a:pt x="10910" y="51896"/>
                    </a:cubicBezTo>
                    <a:cubicBezTo>
                      <a:pt x="11465" y="50482"/>
                      <a:pt x="11859" y="49015"/>
                      <a:pt x="12073" y="47512"/>
                    </a:cubicBezTo>
                    <a:cubicBezTo>
                      <a:pt x="12682" y="47010"/>
                      <a:pt x="13272" y="46044"/>
                      <a:pt x="13183" y="45275"/>
                    </a:cubicBezTo>
                    <a:cubicBezTo>
                      <a:pt x="13183" y="45233"/>
                      <a:pt x="13140" y="45191"/>
                      <a:pt x="13096" y="45191"/>
                    </a:cubicBezTo>
                    <a:cubicBezTo>
                      <a:pt x="13083" y="45191"/>
                      <a:pt x="13070" y="45195"/>
                      <a:pt x="13058" y="45203"/>
                    </a:cubicBezTo>
                    <a:cubicBezTo>
                      <a:pt x="12574" y="45543"/>
                      <a:pt x="12413" y="46062"/>
                      <a:pt x="12181" y="46545"/>
                    </a:cubicBezTo>
                    <a:cubicBezTo>
                      <a:pt x="12306" y="45257"/>
                      <a:pt x="12342" y="43950"/>
                      <a:pt x="12306" y="42644"/>
                    </a:cubicBezTo>
                    <a:cubicBezTo>
                      <a:pt x="12753" y="42143"/>
                      <a:pt x="12896" y="41391"/>
                      <a:pt x="13004" y="40747"/>
                    </a:cubicBezTo>
                    <a:cubicBezTo>
                      <a:pt x="13018" y="40704"/>
                      <a:pt x="12974" y="40648"/>
                      <a:pt x="12928" y="40648"/>
                    </a:cubicBezTo>
                    <a:cubicBezTo>
                      <a:pt x="12917" y="40648"/>
                      <a:pt x="12906" y="40651"/>
                      <a:pt x="12896" y="40658"/>
                    </a:cubicBezTo>
                    <a:cubicBezTo>
                      <a:pt x="12610" y="40962"/>
                      <a:pt x="12395" y="41302"/>
                      <a:pt x="12252" y="41678"/>
                    </a:cubicBezTo>
                    <a:cubicBezTo>
                      <a:pt x="12252" y="41588"/>
                      <a:pt x="12252" y="41481"/>
                      <a:pt x="12234" y="41391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0"/>
                      <a:pt x="14203" y="35701"/>
                      <a:pt x="14937" y="34645"/>
                    </a:cubicBezTo>
                    <a:cubicBezTo>
                      <a:pt x="16010" y="33124"/>
                      <a:pt x="17048" y="31639"/>
                      <a:pt x="17818" y="29956"/>
                    </a:cubicBezTo>
                    <a:cubicBezTo>
                      <a:pt x="17850" y="29892"/>
                      <a:pt x="17810" y="29828"/>
                      <a:pt x="17750" y="29828"/>
                    </a:cubicBezTo>
                    <a:cubicBezTo>
                      <a:pt x="17743" y="29828"/>
                      <a:pt x="17736" y="29829"/>
                      <a:pt x="17728" y="29831"/>
                    </a:cubicBezTo>
                    <a:cubicBezTo>
                      <a:pt x="15599" y="30457"/>
                      <a:pt x="14113" y="32211"/>
                      <a:pt x="13272" y="34233"/>
                    </a:cubicBezTo>
                    <a:cubicBezTo>
                      <a:pt x="13451" y="33339"/>
                      <a:pt x="13648" y="32462"/>
                      <a:pt x="13845" y="31567"/>
                    </a:cubicBezTo>
                    <a:lnTo>
                      <a:pt x="13845" y="31603"/>
                    </a:lnTo>
                    <a:cubicBezTo>
                      <a:pt x="13854" y="31612"/>
                      <a:pt x="13872" y="31616"/>
                      <a:pt x="13887" y="31616"/>
                    </a:cubicBezTo>
                    <a:cubicBezTo>
                      <a:pt x="13903" y="31616"/>
                      <a:pt x="13916" y="31612"/>
                      <a:pt x="13916" y="31603"/>
                    </a:cubicBezTo>
                    <a:cubicBezTo>
                      <a:pt x="13952" y="31424"/>
                      <a:pt x="13970" y="31245"/>
                      <a:pt x="13970" y="31066"/>
                    </a:cubicBezTo>
                    <a:cubicBezTo>
                      <a:pt x="14095" y="30547"/>
                      <a:pt x="14221" y="30046"/>
                      <a:pt x="14364" y="29527"/>
                    </a:cubicBezTo>
                    <a:cubicBezTo>
                      <a:pt x="14829" y="29294"/>
                      <a:pt x="15205" y="28919"/>
                      <a:pt x="15438" y="28453"/>
                    </a:cubicBezTo>
                    <a:cubicBezTo>
                      <a:pt x="15470" y="28405"/>
                      <a:pt x="15430" y="28343"/>
                      <a:pt x="15370" y="28343"/>
                    </a:cubicBezTo>
                    <a:cubicBezTo>
                      <a:pt x="15363" y="28343"/>
                      <a:pt x="15356" y="28344"/>
                      <a:pt x="15348" y="28346"/>
                    </a:cubicBezTo>
                    <a:cubicBezTo>
                      <a:pt x="15044" y="28417"/>
                      <a:pt x="14758" y="28596"/>
                      <a:pt x="14543" y="28829"/>
                    </a:cubicBezTo>
                    <a:cubicBezTo>
                      <a:pt x="14650" y="28471"/>
                      <a:pt x="14740" y="28113"/>
                      <a:pt x="14847" y="27755"/>
                    </a:cubicBezTo>
                    <a:cubicBezTo>
                      <a:pt x="15098" y="27576"/>
                      <a:pt x="15348" y="27397"/>
                      <a:pt x="15581" y="27183"/>
                    </a:cubicBezTo>
                    <a:lnTo>
                      <a:pt x="15581" y="27183"/>
                    </a:lnTo>
                    <a:cubicBezTo>
                      <a:pt x="15545" y="27218"/>
                      <a:pt x="15527" y="27254"/>
                      <a:pt x="15509" y="27290"/>
                    </a:cubicBezTo>
                    <a:cubicBezTo>
                      <a:pt x="15480" y="27319"/>
                      <a:pt x="15510" y="27349"/>
                      <a:pt x="15532" y="27349"/>
                    </a:cubicBezTo>
                    <a:cubicBezTo>
                      <a:pt x="15537" y="27349"/>
                      <a:pt x="15542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1" y="27166"/>
                      <a:pt x="17312" y="26617"/>
                      <a:pt x="17746" y="26270"/>
                    </a:cubicBezTo>
                    <a:cubicBezTo>
                      <a:pt x="17800" y="26216"/>
                      <a:pt x="17764" y="26145"/>
                      <a:pt x="17692" y="26145"/>
                    </a:cubicBezTo>
                    <a:cubicBezTo>
                      <a:pt x="17263" y="26163"/>
                      <a:pt x="16815" y="26270"/>
                      <a:pt x="16386" y="26431"/>
                    </a:cubicBezTo>
                    <a:cubicBezTo>
                      <a:pt x="16923" y="26002"/>
                      <a:pt x="17370" y="25483"/>
                      <a:pt x="17710" y="24892"/>
                    </a:cubicBezTo>
                    <a:cubicBezTo>
                      <a:pt x="17746" y="24856"/>
                      <a:pt x="17710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0" y="24802"/>
                      <a:pt x="16536" y="25067"/>
                      <a:pt x="16189" y="25483"/>
                    </a:cubicBezTo>
                    <a:cubicBezTo>
                      <a:pt x="16386" y="24910"/>
                      <a:pt x="16350" y="24302"/>
                      <a:pt x="16064" y="23765"/>
                    </a:cubicBezTo>
                    <a:cubicBezTo>
                      <a:pt x="16053" y="23743"/>
                      <a:pt x="16028" y="23727"/>
                      <a:pt x="16002" y="23727"/>
                    </a:cubicBezTo>
                    <a:cubicBezTo>
                      <a:pt x="15986" y="23727"/>
                      <a:pt x="15970" y="23733"/>
                      <a:pt x="15957" y="23747"/>
                    </a:cubicBezTo>
                    <a:cubicBezTo>
                      <a:pt x="15581" y="24105"/>
                      <a:pt x="15312" y="24552"/>
                      <a:pt x="15151" y="25053"/>
                    </a:cubicBezTo>
                    <a:cubicBezTo>
                      <a:pt x="15098" y="24785"/>
                      <a:pt x="14972" y="24534"/>
                      <a:pt x="14811" y="24319"/>
                    </a:cubicBezTo>
                    <a:cubicBezTo>
                      <a:pt x="14716" y="24197"/>
                      <a:pt x="14308" y="23813"/>
                      <a:pt x="14040" y="23813"/>
                    </a:cubicBezTo>
                    <a:cubicBezTo>
                      <a:pt x="13957" y="23813"/>
                      <a:pt x="13887" y="23850"/>
                      <a:pt x="13845" y="23944"/>
                    </a:cubicBezTo>
                    <a:cubicBezTo>
                      <a:pt x="13594" y="24463"/>
                      <a:pt x="13791" y="25089"/>
                      <a:pt x="13988" y="25608"/>
                    </a:cubicBezTo>
                    <a:cubicBezTo>
                      <a:pt x="13765" y="25413"/>
                      <a:pt x="13499" y="25316"/>
                      <a:pt x="13224" y="25316"/>
                    </a:cubicBezTo>
                    <a:cubicBezTo>
                      <a:pt x="13145" y="25316"/>
                      <a:pt x="13065" y="25324"/>
                      <a:pt x="12986" y="25339"/>
                    </a:cubicBezTo>
                    <a:cubicBezTo>
                      <a:pt x="12950" y="25339"/>
                      <a:pt x="12932" y="25375"/>
                      <a:pt x="12914" y="25411"/>
                    </a:cubicBezTo>
                    <a:cubicBezTo>
                      <a:pt x="12914" y="26234"/>
                      <a:pt x="13720" y="27129"/>
                      <a:pt x="14579" y="27147"/>
                    </a:cubicBezTo>
                    <a:cubicBezTo>
                      <a:pt x="14632" y="27308"/>
                      <a:pt x="14686" y="27469"/>
                      <a:pt x="14740" y="27612"/>
                    </a:cubicBezTo>
                    <a:cubicBezTo>
                      <a:pt x="14740" y="27630"/>
                      <a:pt x="14758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6" y="28203"/>
                      <a:pt x="14453" y="28686"/>
                      <a:pt x="14292" y="29187"/>
                    </a:cubicBezTo>
                    <a:cubicBezTo>
                      <a:pt x="14292" y="29187"/>
                      <a:pt x="14292" y="29205"/>
                      <a:pt x="14292" y="29223"/>
                    </a:cubicBezTo>
                    <a:lnTo>
                      <a:pt x="14239" y="29402"/>
                    </a:lnTo>
                    <a:cubicBezTo>
                      <a:pt x="14167" y="29455"/>
                      <a:pt x="14113" y="29509"/>
                      <a:pt x="14042" y="29563"/>
                    </a:cubicBezTo>
                    <a:cubicBezTo>
                      <a:pt x="13995" y="29594"/>
                      <a:pt x="14029" y="29638"/>
                      <a:pt x="14074" y="29638"/>
                    </a:cubicBezTo>
                    <a:cubicBezTo>
                      <a:pt x="14081" y="29638"/>
                      <a:pt x="14088" y="29637"/>
                      <a:pt x="14095" y="29634"/>
                    </a:cubicBezTo>
                    <a:cubicBezTo>
                      <a:pt x="14131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5" y="29903"/>
                      <a:pt x="14006" y="30189"/>
                      <a:pt x="13916" y="30475"/>
                    </a:cubicBezTo>
                    <a:cubicBezTo>
                      <a:pt x="13863" y="30189"/>
                      <a:pt x="13720" y="29903"/>
                      <a:pt x="13541" y="29670"/>
                    </a:cubicBezTo>
                    <a:cubicBezTo>
                      <a:pt x="13528" y="29657"/>
                      <a:pt x="13511" y="29651"/>
                      <a:pt x="13493" y="29651"/>
                    </a:cubicBezTo>
                    <a:cubicBezTo>
                      <a:pt x="13461" y="29651"/>
                      <a:pt x="13427" y="29671"/>
                      <a:pt x="13415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94" y="31692"/>
                      <a:pt x="13433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40" y="31655"/>
                      <a:pt x="12914" y="31640"/>
                      <a:pt x="12890" y="31640"/>
                    </a:cubicBezTo>
                    <a:cubicBezTo>
                      <a:pt x="12870" y="31640"/>
                      <a:pt x="12851" y="31650"/>
                      <a:pt x="12843" y="31674"/>
                    </a:cubicBezTo>
                    <a:cubicBezTo>
                      <a:pt x="12610" y="32140"/>
                      <a:pt x="12843" y="32855"/>
                      <a:pt x="13183" y="33267"/>
                    </a:cubicBezTo>
                    <a:lnTo>
                      <a:pt x="13183" y="33303"/>
                    </a:lnTo>
                    <a:cubicBezTo>
                      <a:pt x="12843" y="34717"/>
                      <a:pt x="12556" y="36130"/>
                      <a:pt x="12342" y="37580"/>
                    </a:cubicBezTo>
                    <a:cubicBezTo>
                      <a:pt x="12234" y="37848"/>
                      <a:pt x="12109" y="38099"/>
                      <a:pt x="11966" y="38367"/>
                    </a:cubicBezTo>
                    <a:cubicBezTo>
                      <a:pt x="11940" y="38406"/>
                      <a:pt x="11979" y="38435"/>
                      <a:pt x="12017" y="38435"/>
                    </a:cubicBezTo>
                    <a:cubicBezTo>
                      <a:pt x="12031" y="38435"/>
                      <a:pt x="12045" y="38431"/>
                      <a:pt x="12055" y="38421"/>
                    </a:cubicBezTo>
                    <a:cubicBezTo>
                      <a:pt x="12073" y="38367"/>
                      <a:pt x="12109" y="38313"/>
                      <a:pt x="12127" y="38260"/>
                    </a:cubicBezTo>
                    <a:cubicBezTo>
                      <a:pt x="12145" y="38269"/>
                      <a:pt x="12163" y="38273"/>
                      <a:pt x="12178" y="38273"/>
                    </a:cubicBezTo>
                    <a:cubicBezTo>
                      <a:pt x="12194" y="38273"/>
                      <a:pt x="12207" y="38269"/>
                      <a:pt x="12216" y="38260"/>
                    </a:cubicBezTo>
                    <a:lnTo>
                      <a:pt x="12252" y="38224"/>
                    </a:lnTo>
                    <a:lnTo>
                      <a:pt x="12252" y="38224"/>
                    </a:lnTo>
                    <a:cubicBezTo>
                      <a:pt x="12181" y="38725"/>
                      <a:pt x="12127" y="39226"/>
                      <a:pt x="12091" y="39727"/>
                    </a:cubicBezTo>
                    <a:cubicBezTo>
                      <a:pt x="11894" y="37920"/>
                      <a:pt x="11608" y="36112"/>
                      <a:pt x="11322" y="34323"/>
                    </a:cubicBezTo>
                    <a:cubicBezTo>
                      <a:pt x="11340" y="34323"/>
                      <a:pt x="11340" y="34305"/>
                      <a:pt x="11340" y="34305"/>
                    </a:cubicBezTo>
                    <a:cubicBezTo>
                      <a:pt x="11715" y="33768"/>
                      <a:pt x="11984" y="32963"/>
                      <a:pt x="11733" y="32354"/>
                    </a:cubicBezTo>
                    <a:cubicBezTo>
                      <a:pt x="11722" y="32319"/>
                      <a:pt x="11687" y="32292"/>
                      <a:pt x="11655" y="32292"/>
                    </a:cubicBezTo>
                    <a:cubicBezTo>
                      <a:pt x="11637" y="32292"/>
                      <a:pt x="11620" y="32300"/>
                      <a:pt x="11608" y="32319"/>
                    </a:cubicBezTo>
                    <a:cubicBezTo>
                      <a:pt x="11375" y="32605"/>
                      <a:pt x="11232" y="32927"/>
                      <a:pt x="11161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803" y="26449"/>
                      <a:pt x="10785" y="25912"/>
                    </a:cubicBezTo>
                    <a:cubicBezTo>
                      <a:pt x="10785" y="25864"/>
                      <a:pt x="10745" y="25825"/>
                      <a:pt x="10703" y="25825"/>
                    </a:cubicBezTo>
                    <a:cubicBezTo>
                      <a:pt x="10681" y="25825"/>
                      <a:pt x="10660" y="25835"/>
                      <a:pt x="10642" y="25858"/>
                    </a:cubicBezTo>
                    <a:cubicBezTo>
                      <a:pt x="10445" y="26073"/>
                      <a:pt x="10284" y="26342"/>
                      <a:pt x="10194" y="26628"/>
                    </a:cubicBezTo>
                    <a:cubicBezTo>
                      <a:pt x="10069" y="25769"/>
                      <a:pt x="9962" y="24892"/>
                      <a:pt x="9854" y="24033"/>
                    </a:cubicBezTo>
                    <a:cubicBezTo>
                      <a:pt x="10176" y="23425"/>
                      <a:pt x="10534" y="22852"/>
                      <a:pt x="10928" y="22315"/>
                    </a:cubicBezTo>
                    <a:lnTo>
                      <a:pt x="10982" y="22315"/>
                    </a:lnTo>
                    <a:cubicBezTo>
                      <a:pt x="11168" y="22201"/>
                      <a:pt x="11377" y="22143"/>
                      <a:pt x="11590" y="22143"/>
                    </a:cubicBezTo>
                    <a:cubicBezTo>
                      <a:pt x="11644" y="22143"/>
                      <a:pt x="11697" y="22147"/>
                      <a:pt x="11751" y="22154"/>
                    </a:cubicBezTo>
                    <a:cubicBezTo>
                      <a:pt x="11662" y="22262"/>
                      <a:pt x="11554" y="22369"/>
                      <a:pt x="11447" y="22440"/>
                    </a:cubicBezTo>
                    <a:cubicBezTo>
                      <a:pt x="11292" y="22503"/>
                      <a:pt x="11123" y="22551"/>
                      <a:pt x="10952" y="22551"/>
                    </a:cubicBezTo>
                    <a:cubicBezTo>
                      <a:pt x="10926" y="22551"/>
                      <a:pt x="10900" y="22550"/>
                      <a:pt x="10874" y="22548"/>
                    </a:cubicBezTo>
                    <a:cubicBezTo>
                      <a:pt x="10821" y="22548"/>
                      <a:pt x="10785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6"/>
                      <a:pt x="11948" y="22136"/>
                    </a:cubicBezTo>
                    <a:cubicBezTo>
                      <a:pt x="11984" y="22100"/>
                      <a:pt x="11966" y="22047"/>
                      <a:pt x="11912" y="22029"/>
                    </a:cubicBezTo>
                    <a:cubicBezTo>
                      <a:pt x="11826" y="22013"/>
                      <a:pt x="11740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6"/>
                    </a:cubicBezTo>
                    <a:cubicBezTo>
                      <a:pt x="11375" y="21725"/>
                      <a:pt x="11715" y="21349"/>
                      <a:pt x="12055" y="20973"/>
                    </a:cubicBezTo>
                    <a:cubicBezTo>
                      <a:pt x="12270" y="20776"/>
                      <a:pt x="12485" y="20561"/>
                      <a:pt x="12700" y="20365"/>
                    </a:cubicBezTo>
                    <a:cubicBezTo>
                      <a:pt x="13147" y="20132"/>
                      <a:pt x="13630" y="19935"/>
                      <a:pt x="14113" y="19756"/>
                    </a:cubicBezTo>
                    <a:cubicBezTo>
                      <a:pt x="15223" y="19309"/>
                      <a:pt x="16386" y="19023"/>
                      <a:pt x="17567" y="18897"/>
                    </a:cubicBezTo>
                    <a:cubicBezTo>
                      <a:pt x="17621" y="18897"/>
                      <a:pt x="17621" y="18808"/>
                      <a:pt x="17567" y="18808"/>
                    </a:cubicBezTo>
                    <a:cubicBezTo>
                      <a:pt x="17521" y="18807"/>
                      <a:pt x="17474" y="18806"/>
                      <a:pt x="17428" y="18806"/>
                    </a:cubicBezTo>
                    <a:cubicBezTo>
                      <a:pt x="16160" y="18806"/>
                      <a:pt x="15019" y="19272"/>
                      <a:pt x="13845" y="19738"/>
                    </a:cubicBezTo>
                    <a:cubicBezTo>
                      <a:pt x="13639" y="19816"/>
                      <a:pt x="13423" y="19893"/>
                      <a:pt x="13205" y="19984"/>
                    </a:cubicBezTo>
                    <a:lnTo>
                      <a:pt x="13205" y="19984"/>
                    </a:lnTo>
                    <a:cubicBezTo>
                      <a:pt x="13788" y="19692"/>
                      <a:pt x="14315" y="19320"/>
                      <a:pt x="14883" y="19005"/>
                    </a:cubicBezTo>
                    <a:cubicBezTo>
                      <a:pt x="15634" y="18575"/>
                      <a:pt x="16529" y="18521"/>
                      <a:pt x="17388" y="18521"/>
                    </a:cubicBezTo>
                    <a:cubicBezTo>
                      <a:pt x="17490" y="18521"/>
                      <a:pt x="17677" y="18517"/>
                      <a:pt x="17895" y="18517"/>
                    </a:cubicBezTo>
                    <a:cubicBezTo>
                      <a:pt x="18635" y="18517"/>
                      <a:pt x="19719" y="18570"/>
                      <a:pt x="18945" y="19040"/>
                    </a:cubicBezTo>
                    <a:cubicBezTo>
                      <a:pt x="17657" y="19828"/>
                      <a:pt x="16547" y="20060"/>
                      <a:pt x="15062" y="20096"/>
                    </a:cubicBezTo>
                    <a:cubicBezTo>
                      <a:pt x="14078" y="20114"/>
                      <a:pt x="13201" y="20239"/>
                      <a:pt x="12360" y="20740"/>
                    </a:cubicBezTo>
                    <a:cubicBezTo>
                      <a:pt x="12328" y="20756"/>
                      <a:pt x="12338" y="20815"/>
                      <a:pt x="12366" y="20815"/>
                    </a:cubicBezTo>
                    <a:cubicBezTo>
                      <a:pt x="12370" y="20815"/>
                      <a:pt x="12374" y="20814"/>
                      <a:pt x="12377" y="20812"/>
                    </a:cubicBezTo>
                    <a:cubicBezTo>
                      <a:pt x="13809" y="20257"/>
                      <a:pt x="15187" y="20293"/>
                      <a:pt x="16690" y="20168"/>
                    </a:cubicBezTo>
                    <a:cubicBezTo>
                      <a:pt x="17818" y="20078"/>
                      <a:pt x="18784" y="19291"/>
                      <a:pt x="19732" y="18772"/>
                    </a:cubicBezTo>
                    <a:cubicBezTo>
                      <a:pt x="19804" y="18736"/>
                      <a:pt x="19786" y="18647"/>
                      <a:pt x="19715" y="18611"/>
                    </a:cubicBezTo>
                    <a:cubicBezTo>
                      <a:pt x="18884" y="18480"/>
                      <a:pt x="18077" y="18366"/>
                      <a:pt x="17258" y="18366"/>
                    </a:cubicBezTo>
                    <a:cubicBezTo>
                      <a:pt x="16841" y="18366"/>
                      <a:pt x="16421" y="18395"/>
                      <a:pt x="15992" y="18468"/>
                    </a:cubicBezTo>
                    <a:cubicBezTo>
                      <a:pt x="15008" y="18629"/>
                      <a:pt x="14203" y="19255"/>
                      <a:pt x="13344" y="19774"/>
                    </a:cubicBezTo>
                    <a:cubicBezTo>
                      <a:pt x="13881" y="19291"/>
                      <a:pt x="14435" y="18808"/>
                      <a:pt x="14954" y="18307"/>
                    </a:cubicBezTo>
                    <a:cubicBezTo>
                      <a:pt x="15473" y="17824"/>
                      <a:pt x="15992" y="17358"/>
                      <a:pt x="16529" y="16929"/>
                    </a:cubicBezTo>
                    <a:cubicBezTo>
                      <a:pt x="16762" y="17036"/>
                      <a:pt x="16994" y="17072"/>
                      <a:pt x="17245" y="17072"/>
                    </a:cubicBezTo>
                    <a:cubicBezTo>
                      <a:pt x="17388" y="17054"/>
                      <a:pt x="17621" y="16929"/>
                      <a:pt x="17585" y="16750"/>
                    </a:cubicBezTo>
                    <a:cubicBezTo>
                      <a:pt x="17549" y="16589"/>
                      <a:pt x="17370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800" y="16034"/>
                      <a:pt x="18140" y="15855"/>
                    </a:cubicBezTo>
                    <a:cubicBezTo>
                      <a:pt x="18158" y="15873"/>
                      <a:pt x="18176" y="15891"/>
                      <a:pt x="18211" y="15891"/>
                    </a:cubicBezTo>
                    <a:lnTo>
                      <a:pt x="18283" y="15891"/>
                    </a:lnTo>
                    <a:cubicBezTo>
                      <a:pt x="18372" y="15945"/>
                      <a:pt x="18462" y="15998"/>
                      <a:pt x="18569" y="16034"/>
                    </a:cubicBezTo>
                    <a:cubicBezTo>
                      <a:pt x="18605" y="16034"/>
                      <a:pt x="18623" y="16034"/>
                      <a:pt x="18641" y="16016"/>
                    </a:cubicBezTo>
                    <a:lnTo>
                      <a:pt x="18730" y="16016"/>
                    </a:lnTo>
                    <a:cubicBezTo>
                      <a:pt x="19249" y="16947"/>
                      <a:pt x="20072" y="17824"/>
                      <a:pt x="21218" y="17841"/>
                    </a:cubicBezTo>
                    <a:cubicBezTo>
                      <a:pt x="21271" y="17841"/>
                      <a:pt x="21307" y="17770"/>
                      <a:pt x="21289" y="17716"/>
                    </a:cubicBezTo>
                    <a:cubicBezTo>
                      <a:pt x="21128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0" y="16608"/>
                      <a:pt x="20610" y="16608"/>
                    </a:cubicBezTo>
                    <a:cubicBezTo>
                      <a:pt x="21063" y="16608"/>
                      <a:pt x="21512" y="16483"/>
                      <a:pt x="21898" y="16231"/>
                    </a:cubicBezTo>
                    <a:cubicBezTo>
                      <a:pt x="21916" y="16213"/>
                      <a:pt x="21916" y="16177"/>
                      <a:pt x="21898" y="16159"/>
                    </a:cubicBezTo>
                    <a:cubicBezTo>
                      <a:pt x="21661" y="15634"/>
                      <a:pt x="21022" y="15478"/>
                      <a:pt x="20378" y="15478"/>
                    </a:cubicBezTo>
                    <a:cubicBezTo>
                      <a:pt x="20342" y="15478"/>
                      <a:pt x="20306" y="15478"/>
                      <a:pt x="20269" y="15479"/>
                    </a:cubicBezTo>
                    <a:lnTo>
                      <a:pt x="20520" y="15372"/>
                    </a:lnTo>
                    <a:cubicBezTo>
                      <a:pt x="20878" y="15229"/>
                      <a:pt x="21611" y="14960"/>
                      <a:pt x="21629" y="14477"/>
                    </a:cubicBezTo>
                    <a:cubicBezTo>
                      <a:pt x="21649" y="14162"/>
                      <a:pt x="21370" y="14074"/>
                      <a:pt x="21068" y="14074"/>
                    </a:cubicBezTo>
                    <a:cubicBezTo>
                      <a:pt x="20821" y="14074"/>
                      <a:pt x="20559" y="14133"/>
                      <a:pt x="20430" y="14173"/>
                    </a:cubicBezTo>
                    <a:cubicBezTo>
                      <a:pt x="20305" y="14227"/>
                      <a:pt x="20162" y="14280"/>
                      <a:pt x="20037" y="14352"/>
                    </a:cubicBezTo>
                    <a:cubicBezTo>
                      <a:pt x="20377" y="13958"/>
                      <a:pt x="20609" y="13493"/>
                      <a:pt x="20717" y="12992"/>
                    </a:cubicBezTo>
                    <a:cubicBezTo>
                      <a:pt x="20735" y="12956"/>
                      <a:pt x="20699" y="12902"/>
                      <a:pt x="20663" y="12902"/>
                    </a:cubicBezTo>
                    <a:cubicBezTo>
                      <a:pt x="20019" y="12902"/>
                      <a:pt x="19589" y="13314"/>
                      <a:pt x="19285" y="13833"/>
                    </a:cubicBezTo>
                    <a:cubicBezTo>
                      <a:pt x="19410" y="13189"/>
                      <a:pt x="19178" y="12527"/>
                      <a:pt x="18694" y="11882"/>
                    </a:cubicBezTo>
                    <a:cubicBezTo>
                      <a:pt x="18675" y="11863"/>
                      <a:pt x="18644" y="11848"/>
                      <a:pt x="18618" y="11848"/>
                    </a:cubicBezTo>
                    <a:cubicBezTo>
                      <a:pt x="18596" y="11848"/>
                      <a:pt x="18577" y="11858"/>
                      <a:pt x="18569" y="11882"/>
                    </a:cubicBezTo>
                    <a:cubicBezTo>
                      <a:pt x="18354" y="12366"/>
                      <a:pt x="18229" y="12867"/>
                      <a:pt x="18193" y="13386"/>
                    </a:cubicBezTo>
                    <a:cubicBezTo>
                      <a:pt x="18122" y="13260"/>
                      <a:pt x="18050" y="13135"/>
                      <a:pt x="17997" y="13010"/>
                    </a:cubicBezTo>
                    <a:cubicBezTo>
                      <a:pt x="17979" y="12992"/>
                      <a:pt x="17943" y="12974"/>
                      <a:pt x="17925" y="12974"/>
                    </a:cubicBezTo>
                    <a:cubicBezTo>
                      <a:pt x="17907" y="12956"/>
                      <a:pt x="17889" y="12956"/>
                      <a:pt x="17871" y="12956"/>
                    </a:cubicBezTo>
                    <a:lnTo>
                      <a:pt x="17836" y="12956"/>
                    </a:lnTo>
                    <a:cubicBezTo>
                      <a:pt x="17800" y="12956"/>
                      <a:pt x="17764" y="12974"/>
                      <a:pt x="17764" y="13010"/>
                    </a:cubicBezTo>
                    <a:cubicBezTo>
                      <a:pt x="17496" y="13833"/>
                      <a:pt x="17406" y="14996"/>
                      <a:pt x="18104" y="15622"/>
                    </a:cubicBezTo>
                    <a:cubicBezTo>
                      <a:pt x="18104" y="15640"/>
                      <a:pt x="18104" y="15676"/>
                      <a:pt x="18104" y="15712"/>
                    </a:cubicBezTo>
                    <a:cubicBezTo>
                      <a:pt x="17657" y="15927"/>
                      <a:pt x="17227" y="16177"/>
                      <a:pt x="16815" y="16446"/>
                    </a:cubicBezTo>
                    <a:cubicBezTo>
                      <a:pt x="16762" y="16464"/>
                      <a:pt x="16726" y="16464"/>
                      <a:pt x="16690" y="16499"/>
                    </a:cubicBezTo>
                    <a:cubicBezTo>
                      <a:pt x="16672" y="16499"/>
                      <a:pt x="16672" y="16535"/>
                      <a:pt x="16672" y="16553"/>
                    </a:cubicBezTo>
                    <a:cubicBezTo>
                      <a:pt x="16332" y="16786"/>
                      <a:pt x="15992" y="17036"/>
                      <a:pt x="15670" y="17305"/>
                    </a:cubicBezTo>
                    <a:cubicBezTo>
                      <a:pt x="15867" y="16982"/>
                      <a:pt x="15974" y="16571"/>
                      <a:pt x="15795" y="16249"/>
                    </a:cubicBezTo>
                    <a:cubicBezTo>
                      <a:pt x="15785" y="16228"/>
                      <a:pt x="15762" y="16219"/>
                      <a:pt x="15742" y="16219"/>
                    </a:cubicBezTo>
                    <a:cubicBezTo>
                      <a:pt x="15727" y="16219"/>
                      <a:pt x="15713" y="16223"/>
                      <a:pt x="15706" y="16231"/>
                    </a:cubicBezTo>
                    <a:cubicBezTo>
                      <a:pt x="15402" y="16553"/>
                      <a:pt x="15277" y="17000"/>
                      <a:pt x="15384" y="17430"/>
                    </a:cubicBezTo>
                    <a:cubicBezTo>
                      <a:pt x="15348" y="17466"/>
                      <a:pt x="15330" y="17519"/>
                      <a:pt x="15312" y="17573"/>
                    </a:cubicBezTo>
                    <a:cubicBezTo>
                      <a:pt x="15294" y="17591"/>
                      <a:pt x="15294" y="17609"/>
                      <a:pt x="15312" y="17609"/>
                    </a:cubicBezTo>
                    <a:cubicBezTo>
                      <a:pt x="14364" y="18432"/>
                      <a:pt x="13469" y="19327"/>
                      <a:pt x="12610" y="20150"/>
                    </a:cubicBezTo>
                    <a:lnTo>
                      <a:pt x="12556" y="20186"/>
                    </a:lnTo>
                    <a:cubicBezTo>
                      <a:pt x="12539" y="20186"/>
                      <a:pt x="12521" y="20204"/>
                      <a:pt x="12539" y="20221"/>
                    </a:cubicBezTo>
                    <a:lnTo>
                      <a:pt x="12216" y="20526"/>
                    </a:lnTo>
                    <a:cubicBezTo>
                      <a:pt x="12073" y="20633"/>
                      <a:pt x="11966" y="20758"/>
                      <a:pt x="11859" y="20884"/>
                    </a:cubicBezTo>
                    <a:cubicBezTo>
                      <a:pt x="11769" y="20973"/>
                      <a:pt x="11680" y="21045"/>
                      <a:pt x="11608" y="21134"/>
                    </a:cubicBezTo>
                    <a:cubicBezTo>
                      <a:pt x="12020" y="20329"/>
                      <a:pt x="12342" y="19470"/>
                      <a:pt x="12556" y="18593"/>
                    </a:cubicBezTo>
                    <a:cubicBezTo>
                      <a:pt x="12682" y="18128"/>
                      <a:pt x="12807" y="17627"/>
                      <a:pt x="12950" y="17126"/>
                    </a:cubicBezTo>
                    <a:cubicBezTo>
                      <a:pt x="13147" y="17036"/>
                      <a:pt x="13308" y="16911"/>
                      <a:pt x="13451" y="16732"/>
                    </a:cubicBezTo>
                    <a:cubicBezTo>
                      <a:pt x="13594" y="16571"/>
                      <a:pt x="13666" y="16374"/>
                      <a:pt x="13666" y="16159"/>
                    </a:cubicBezTo>
                    <a:cubicBezTo>
                      <a:pt x="13666" y="16107"/>
                      <a:pt x="13637" y="16074"/>
                      <a:pt x="13601" y="16074"/>
                    </a:cubicBezTo>
                    <a:cubicBezTo>
                      <a:pt x="13587" y="16074"/>
                      <a:pt x="13573" y="16078"/>
                      <a:pt x="13559" y="16088"/>
                    </a:cubicBezTo>
                    <a:cubicBezTo>
                      <a:pt x="13362" y="16213"/>
                      <a:pt x="13201" y="16374"/>
                      <a:pt x="13093" y="16553"/>
                    </a:cubicBezTo>
                    <a:cubicBezTo>
                      <a:pt x="13254" y="15873"/>
                      <a:pt x="13362" y="15193"/>
                      <a:pt x="13415" y="14495"/>
                    </a:cubicBezTo>
                    <a:cubicBezTo>
                      <a:pt x="13435" y="14502"/>
                      <a:pt x="13455" y="14506"/>
                      <a:pt x="13473" y="14506"/>
                    </a:cubicBezTo>
                    <a:cubicBezTo>
                      <a:pt x="13506" y="14506"/>
                      <a:pt x="13536" y="14493"/>
                      <a:pt x="13559" y="14459"/>
                    </a:cubicBezTo>
                    <a:lnTo>
                      <a:pt x="13648" y="14298"/>
                    </a:lnTo>
                    <a:cubicBezTo>
                      <a:pt x="13702" y="14245"/>
                      <a:pt x="13738" y="14173"/>
                      <a:pt x="13773" y="14119"/>
                    </a:cubicBezTo>
                    <a:cubicBezTo>
                      <a:pt x="14722" y="13851"/>
                      <a:pt x="15706" y="12777"/>
                      <a:pt x="15330" y="11775"/>
                    </a:cubicBezTo>
                    <a:cubicBezTo>
                      <a:pt x="15323" y="11754"/>
                      <a:pt x="15305" y="11744"/>
                      <a:pt x="15287" y="11744"/>
                    </a:cubicBezTo>
                    <a:cubicBezTo>
                      <a:pt x="15258" y="11744"/>
                      <a:pt x="15230" y="11767"/>
                      <a:pt x="15241" y="11811"/>
                    </a:cubicBezTo>
                    <a:cubicBezTo>
                      <a:pt x="15545" y="12723"/>
                      <a:pt x="14704" y="13475"/>
                      <a:pt x="13899" y="13887"/>
                    </a:cubicBezTo>
                    <a:cubicBezTo>
                      <a:pt x="13952" y="13779"/>
                      <a:pt x="14006" y="13672"/>
                      <a:pt x="14042" y="13582"/>
                    </a:cubicBezTo>
                    <a:cubicBezTo>
                      <a:pt x="14078" y="13547"/>
                      <a:pt x="14095" y="13511"/>
                      <a:pt x="14095" y="13475"/>
                    </a:cubicBezTo>
                    <a:cubicBezTo>
                      <a:pt x="14095" y="13457"/>
                      <a:pt x="14095" y="13439"/>
                      <a:pt x="14095" y="13421"/>
                    </a:cubicBezTo>
                    <a:cubicBezTo>
                      <a:pt x="14811" y="12920"/>
                      <a:pt x="15205" y="12079"/>
                      <a:pt x="15133" y="11202"/>
                    </a:cubicBezTo>
                    <a:cubicBezTo>
                      <a:pt x="15133" y="11173"/>
                      <a:pt x="15109" y="11144"/>
                      <a:pt x="15081" y="11144"/>
                    </a:cubicBezTo>
                    <a:cubicBezTo>
                      <a:pt x="15075" y="11144"/>
                      <a:pt x="15068" y="11145"/>
                      <a:pt x="15062" y="11149"/>
                    </a:cubicBezTo>
                    <a:cubicBezTo>
                      <a:pt x="14793" y="11220"/>
                      <a:pt x="14561" y="11399"/>
                      <a:pt x="14435" y="11632"/>
                    </a:cubicBezTo>
                    <a:cubicBezTo>
                      <a:pt x="14453" y="11346"/>
                      <a:pt x="14453" y="11041"/>
                      <a:pt x="14435" y="10737"/>
                    </a:cubicBezTo>
                    <a:cubicBezTo>
                      <a:pt x="14435" y="10708"/>
                      <a:pt x="14412" y="10679"/>
                      <a:pt x="14374" y="10679"/>
                    </a:cubicBezTo>
                    <a:cubicBezTo>
                      <a:pt x="14365" y="10679"/>
                      <a:pt x="14356" y="10680"/>
                      <a:pt x="14346" y="10683"/>
                    </a:cubicBezTo>
                    <a:cubicBezTo>
                      <a:pt x="13934" y="10844"/>
                      <a:pt x="13612" y="11202"/>
                      <a:pt x="13505" y="11632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8" y="11024"/>
                      <a:pt x="12700" y="11113"/>
                    </a:cubicBezTo>
                    <a:cubicBezTo>
                      <a:pt x="12664" y="11041"/>
                      <a:pt x="12664" y="10970"/>
                      <a:pt x="12646" y="10898"/>
                    </a:cubicBezTo>
                    <a:cubicBezTo>
                      <a:pt x="12646" y="10850"/>
                      <a:pt x="12614" y="10827"/>
                      <a:pt x="12577" y="10827"/>
                    </a:cubicBezTo>
                    <a:cubicBezTo>
                      <a:pt x="12558" y="10827"/>
                      <a:pt x="12539" y="10833"/>
                      <a:pt x="12521" y="10844"/>
                    </a:cubicBezTo>
                    <a:cubicBezTo>
                      <a:pt x="11912" y="11363"/>
                      <a:pt x="11966" y="13063"/>
                      <a:pt x="12700" y="13565"/>
                    </a:cubicBezTo>
                    <a:cubicBezTo>
                      <a:pt x="12377" y="13475"/>
                      <a:pt x="12073" y="13314"/>
                      <a:pt x="11841" y="13081"/>
                    </a:cubicBezTo>
                    <a:cubicBezTo>
                      <a:pt x="11680" y="12920"/>
                      <a:pt x="11572" y="12706"/>
                      <a:pt x="11554" y="12473"/>
                    </a:cubicBezTo>
                    <a:cubicBezTo>
                      <a:pt x="11519" y="12204"/>
                      <a:pt x="11697" y="11990"/>
                      <a:pt x="11805" y="11757"/>
                    </a:cubicBezTo>
                    <a:cubicBezTo>
                      <a:pt x="11819" y="11728"/>
                      <a:pt x="11798" y="11699"/>
                      <a:pt x="11771" y="11699"/>
                    </a:cubicBezTo>
                    <a:cubicBezTo>
                      <a:pt x="11764" y="11699"/>
                      <a:pt x="11758" y="11700"/>
                      <a:pt x="11751" y="11703"/>
                    </a:cubicBezTo>
                    <a:cubicBezTo>
                      <a:pt x="11340" y="11990"/>
                      <a:pt x="11340" y="12527"/>
                      <a:pt x="11554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61" y="13672"/>
                      <a:pt x="12861" y="13654"/>
                    </a:cubicBezTo>
                    <a:cubicBezTo>
                      <a:pt x="12896" y="13672"/>
                      <a:pt x="12950" y="13690"/>
                      <a:pt x="12986" y="13690"/>
                    </a:cubicBezTo>
                    <a:cubicBezTo>
                      <a:pt x="13040" y="13869"/>
                      <a:pt x="13075" y="14048"/>
                      <a:pt x="13093" y="14227"/>
                    </a:cubicBezTo>
                    <a:cubicBezTo>
                      <a:pt x="13093" y="14279"/>
                      <a:pt x="13136" y="14307"/>
                      <a:pt x="13178" y="14307"/>
                    </a:cubicBezTo>
                    <a:cubicBezTo>
                      <a:pt x="13209" y="14307"/>
                      <a:pt x="13239" y="14292"/>
                      <a:pt x="13254" y="14262"/>
                    </a:cubicBezTo>
                    <a:cubicBezTo>
                      <a:pt x="13271" y="14262"/>
                      <a:pt x="13287" y="14247"/>
                      <a:pt x="13290" y="14231"/>
                    </a:cubicBezTo>
                    <a:lnTo>
                      <a:pt x="13290" y="14231"/>
                    </a:lnTo>
                    <a:cubicBezTo>
                      <a:pt x="13182" y="15590"/>
                      <a:pt x="12932" y="16930"/>
                      <a:pt x="12556" y="18235"/>
                    </a:cubicBezTo>
                    <a:cubicBezTo>
                      <a:pt x="12610" y="17734"/>
                      <a:pt x="12610" y="17233"/>
                      <a:pt x="12539" y="16732"/>
                    </a:cubicBezTo>
                    <a:cubicBezTo>
                      <a:pt x="12360" y="15587"/>
                      <a:pt x="11357" y="15103"/>
                      <a:pt x="10856" y="14137"/>
                    </a:cubicBezTo>
                    <a:cubicBezTo>
                      <a:pt x="10844" y="14118"/>
                      <a:pt x="10827" y="14111"/>
                      <a:pt x="10810" y="14111"/>
                    </a:cubicBezTo>
                    <a:cubicBezTo>
                      <a:pt x="10779" y="14111"/>
                      <a:pt x="10749" y="14138"/>
                      <a:pt x="10749" y="14173"/>
                    </a:cubicBezTo>
                    <a:cubicBezTo>
                      <a:pt x="11035" y="15265"/>
                      <a:pt x="10892" y="16392"/>
                      <a:pt x="11035" y="17501"/>
                    </a:cubicBezTo>
                    <a:cubicBezTo>
                      <a:pt x="11179" y="18683"/>
                      <a:pt x="11751" y="19631"/>
                      <a:pt x="11554" y="20866"/>
                    </a:cubicBezTo>
                    <a:cubicBezTo>
                      <a:pt x="11411" y="21152"/>
                      <a:pt x="11268" y="21438"/>
                      <a:pt x="11107" y="21707"/>
                    </a:cubicBezTo>
                    <a:cubicBezTo>
                      <a:pt x="10606" y="22297"/>
                      <a:pt x="10158" y="22942"/>
                      <a:pt x="9783" y="23622"/>
                    </a:cubicBezTo>
                    <a:cubicBezTo>
                      <a:pt x="9693" y="22763"/>
                      <a:pt x="9604" y="21886"/>
                      <a:pt x="9514" y="21027"/>
                    </a:cubicBezTo>
                    <a:cubicBezTo>
                      <a:pt x="9783" y="20651"/>
                      <a:pt x="9890" y="20186"/>
                      <a:pt x="9818" y="19738"/>
                    </a:cubicBezTo>
                    <a:cubicBezTo>
                      <a:pt x="9807" y="19704"/>
                      <a:pt x="9773" y="19684"/>
                      <a:pt x="9741" y="19684"/>
                    </a:cubicBezTo>
                    <a:cubicBezTo>
                      <a:pt x="9723" y="19684"/>
                      <a:pt x="9706" y="19690"/>
                      <a:pt x="9693" y="19703"/>
                    </a:cubicBezTo>
                    <a:cubicBezTo>
                      <a:pt x="9586" y="19792"/>
                      <a:pt x="9478" y="19917"/>
                      <a:pt x="9425" y="20060"/>
                    </a:cubicBezTo>
                    <a:cubicBezTo>
                      <a:pt x="9335" y="19005"/>
                      <a:pt x="9264" y="17967"/>
                      <a:pt x="9210" y="16911"/>
                    </a:cubicBezTo>
                    <a:cubicBezTo>
                      <a:pt x="9210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29" y="14675"/>
                      <a:pt x="9699" y="14647"/>
                      <a:pt x="9663" y="14647"/>
                    </a:cubicBezTo>
                    <a:cubicBezTo>
                      <a:pt x="9643" y="14647"/>
                      <a:pt x="9622" y="14655"/>
                      <a:pt x="9604" y="14674"/>
                    </a:cubicBezTo>
                    <a:cubicBezTo>
                      <a:pt x="9425" y="14853"/>
                      <a:pt x="9282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35" y="12294"/>
                      <a:pt x="10337" y="10469"/>
                      <a:pt x="11411" y="8822"/>
                    </a:cubicBezTo>
                    <a:cubicBezTo>
                      <a:pt x="12234" y="7588"/>
                      <a:pt x="13362" y="6585"/>
                      <a:pt x="13916" y="5190"/>
                    </a:cubicBezTo>
                    <a:lnTo>
                      <a:pt x="13916" y="5190"/>
                    </a:lnTo>
                    <a:cubicBezTo>
                      <a:pt x="13952" y="5404"/>
                      <a:pt x="13916" y="5637"/>
                      <a:pt x="13827" y="5834"/>
                    </a:cubicBezTo>
                    <a:cubicBezTo>
                      <a:pt x="13773" y="6102"/>
                      <a:pt x="13684" y="6371"/>
                      <a:pt x="13594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41" y="9914"/>
                      <a:pt x="10749" y="10755"/>
                      <a:pt x="9944" y="11811"/>
                    </a:cubicBezTo>
                    <a:cubicBezTo>
                      <a:pt x="9931" y="11849"/>
                      <a:pt x="9955" y="11879"/>
                      <a:pt x="9983" y="11879"/>
                    </a:cubicBezTo>
                    <a:cubicBezTo>
                      <a:pt x="9994" y="11879"/>
                      <a:pt x="10005" y="11874"/>
                      <a:pt x="10015" y="11864"/>
                    </a:cubicBezTo>
                    <a:cubicBezTo>
                      <a:pt x="12055" y="9914"/>
                      <a:pt x="13952" y="7623"/>
                      <a:pt x="14167" y="4689"/>
                    </a:cubicBezTo>
                    <a:cubicBezTo>
                      <a:pt x="14167" y="4650"/>
                      <a:pt x="14130" y="4620"/>
                      <a:pt x="14089" y="4620"/>
                    </a:cubicBezTo>
                    <a:cubicBezTo>
                      <a:pt x="14073" y="4620"/>
                      <a:pt x="14057" y="4625"/>
                      <a:pt x="14042" y="4635"/>
                    </a:cubicBezTo>
                    <a:cubicBezTo>
                      <a:pt x="13111" y="5762"/>
                      <a:pt x="11930" y="6639"/>
                      <a:pt x="11035" y="7802"/>
                    </a:cubicBezTo>
                    <a:cubicBezTo>
                      <a:pt x="10158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586" y="11882"/>
                    </a:cubicBezTo>
                    <a:cubicBezTo>
                      <a:pt x="9478" y="12169"/>
                      <a:pt x="9389" y="12455"/>
                      <a:pt x="9335" y="12759"/>
                    </a:cubicBezTo>
                    <a:cubicBezTo>
                      <a:pt x="9478" y="10970"/>
                      <a:pt x="9711" y="9216"/>
                      <a:pt x="9908" y="7444"/>
                    </a:cubicBezTo>
                    <a:cubicBezTo>
                      <a:pt x="10212" y="7122"/>
                      <a:pt x="10409" y="6729"/>
                      <a:pt x="10481" y="6299"/>
                    </a:cubicBezTo>
                    <a:cubicBezTo>
                      <a:pt x="10481" y="6255"/>
                      <a:pt x="10444" y="6223"/>
                      <a:pt x="10411" y="6223"/>
                    </a:cubicBezTo>
                    <a:cubicBezTo>
                      <a:pt x="10404" y="6223"/>
                      <a:pt x="10397" y="6224"/>
                      <a:pt x="10391" y="6228"/>
                    </a:cubicBezTo>
                    <a:cubicBezTo>
                      <a:pt x="10230" y="6317"/>
                      <a:pt x="10105" y="6442"/>
                      <a:pt x="10015" y="6603"/>
                    </a:cubicBezTo>
                    <a:cubicBezTo>
                      <a:pt x="10069" y="6156"/>
                      <a:pt x="10105" y="5691"/>
                      <a:pt x="10158" y="5243"/>
                    </a:cubicBezTo>
                    <a:cubicBezTo>
                      <a:pt x="10176" y="5225"/>
                      <a:pt x="10194" y="5207"/>
                      <a:pt x="10176" y="5172"/>
                    </a:cubicBezTo>
                    <a:cubicBezTo>
                      <a:pt x="10176" y="5154"/>
                      <a:pt x="10176" y="5136"/>
                      <a:pt x="10158" y="5100"/>
                    </a:cubicBezTo>
                    <a:lnTo>
                      <a:pt x="10158" y="4975"/>
                    </a:lnTo>
                    <a:cubicBezTo>
                      <a:pt x="10552" y="4850"/>
                      <a:pt x="10856" y="4510"/>
                      <a:pt x="10964" y="4116"/>
                    </a:cubicBezTo>
                    <a:lnTo>
                      <a:pt x="11035" y="4098"/>
                    </a:lnTo>
                    <a:cubicBezTo>
                      <a:pt x="11290" y="4294"/>
                      <a:pt x="11577" y="4362"/>
                      <a:pt x="11881" y="4362"/>
                    </a:cubicBezTo>
                    <a:cubicBezTo>
                      <a:pt x="12547" y="4362"/>
                      <a:pt x="13292" y="4037"/>
                      <a:pt x="13937" y="4037"/>
                    </a:cubicBezTo>
                    <a:cubicBezTo>
                      <a:pt x="13991" y="4037"/>
                      <a:pt x="14043" y="4039"/>
                      <a:pt x="14095" y="4044"/>
                    </a:cubicBezTo>
                    <a:cubicBezTo>
                      <a:pt x="14149" y="4044"/>
                      <a:pt x="14185" y="3991"/>
                      <a:pt x="14167" y="3937"/>
                    </a:cubicBezTo>
                    <a:cubicBezTo>
                      <a:pt x="14070" y="3402"/>
                      <a:pt x="13531" y="3234"/>
                      <a:pt x="13018" y="3234"/>
                    </a:cubicBezTo>
                    <a:cubicBezTo>
                      <a:pt x="12965" y="3234"/>
                      <a:pt x="12913" y="3236"/>
                      <a:pt x="12861" y="3239"/>
                    </a:cubicBezTo>
                    <a:cubicBezTo>
                      <a:pt x="13380" y="2845"/>
                      <a:pt x="13630" y="2308"/>
                      <a:pt x="13952" y="1772"/>
                    </a:cubicBezTo>
                    <a:cubicBezTo>
                      <a:pt x="13970" y="1718"/>
                      <a:pt x="13934" y="1646"/>
                      <a:pt x="13881" y="1646"/>
                    </a:cubicBezTo>
                    <a:cubicBezTo>
                      <a:pt x="13732" y="1636"/>
                      <a:pt x="13583" y="1628"/>
                      <a:pt x="13435" y="1628"/>
                    </a:cubicBezTo>
                    <a:cubicBezTo>
                      <a:pt x="13048" y="1628"/>
                      <a:pt x="12675" y="1687"/>
                      <a:pt x="12377" y="1933"/>
                    </a:cubicBezTo>
                    <a:cubicBezTo>
                      <a:pt x="12485" y="1593"/>
                      <a:pt x="12503" y="1217"/>
                      <a:pt x="12449" y="859"/>
                    </a:cubicBezTo>
                    <a:cubicBezTo>
                      <a:pt x="12436" y="833"/>
                      <a:pt x="12413" y="816"/>
                      <a:pt x="12395" y="816"/>
                    </a:cubicBezTo>
                    <a:cubicBezTo>
                      <a:pt x="12388" y="816"/>
                      <a:pt x="12382" y="818"/>
                      <a:pt x="12377" y="823"/>
                    </a:cubicBezTo>
                    <a:lnTo>
                      <a:pt x="12288" y="895"/>
                    </a:lnTo>
                    <a:cubicBezTo>
                      <a:pt x="12324" y="698"/>
                      <a:pt x="12431" y="662"/>
                      <a:pt x="12431" y="501"/>
                    </a:cubicBezTo>
                    <a:cubicBezTo>
                      <a:pt x="12431" y="465"/>
                      <a:pt x="12395" y="447"/>
                      <a:pt x="12377" y="429"/>
                    </a:cubicBezTo>
                    <a:cubicBezTo>
                      <a:pt x="12292" y="410"/>
                      <a:pt x="12210" y="401"/>
                      <a:pt x="12133" y="401"/>
                    </a:cubicBezTo>
                    <a:cubicBezTo>
                      <a:pt x="11642" y="401"/>
                      <a:pt x="11305" y="769"/>
                      <a:pt x="11089" y="1217"/>
                    </a:cubicBezTo>
                    <a:cubicBezTo>
                      <a:pt x="11017" y="823"/>
                      <a:pt x="10910" y="447"/>
                      <a:pt x="10856" y="72"/>
                    </a:cubicBezTo>
                    <a:cubicBezTo>
                      <a:pt x="10856" y="18"/>
                      <a:pt x="10821" y="0"/>
                      <a:pt x="107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" name="Google Shape;4889;p62"/>
              <p:cNvSpPr/>
              <p:nvPr/>
            </p:nvSpPr>
            <p:spPr>
              <a:xfrm>
                <a:off x="1465400" y="156882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998" y="0"/>
                    </a:moveTo>
                    <a:cubicBezTo>
                      <a:pt x="604" y="430"/>
                      <a:pt x="282" y="913"/>
                      <a:pt x="13" y="1414"/>
                    </a:cubicBezTo>
                    <a:cubicBezTo>
                      <a:pt x="1" y="1439"/>
                      <a:pt x="24" y="1464"/>
                      <a:pt x="45" y="1464"/>
                    </a:cubicBezTo>
                    <a:cubicBezTo>
                      <a:pt x="53" y="1464"/>
                      <a:pt x="62" y="1460"/>
                      <a:pt x="67" y="1450"/>
                    </a:cubicBezTo>
                    <a:cubicBezTo>
                      <a:pt x="371" y="966"/>
                      <a:pt x="783" y="555"/>
                      <a:pt x="1051" y="54"/>
                    </a:cubicBezTo>
                    <a:cubicBezTo>
                      <a:pt x="1064" y="28"/>
                      <a:pt x="1041" y="3"/>
                      <a:pt x="1020" y="3"/>
                    </a:cubicBezTo>
                    <a:cubicBezTo>
                      <a:pt x="1011" y="3"/>
                      <a:pt x="1003" y="8"/>
                      <a:pt x="998" y="18"/>
                    </a:cubicBezTo>
                    <a:lnTo>
                      <a:pt x="998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" name="Google Shape;4890;p62"/>
              <p:cNvSpPr/>
              <p:nvPr/>
            </p:nvSpPr>
            <p:spPr>
              <a:xfrm>
                <a:off x="1258800" y="1621750"/>
                <a:ext cx="2250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80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3" y="775"/>
                      <a:pt x="854" y="779"/>
                      <a:pt x="863" y="779"/>
                    </a:cubicBezTo>
                    <a:cubicBezTo>
                      <a:pt x="885" y="779"/>
                      <a:pt x="899" y="754"/>
                      <a:pt x="887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" name="Google Shape;4891;p62"/>
              <p:cNvSpPr/>
              <p:nvPr/>
            </p:nvSpPr>
            <p:spPr>
              <a:xfrm>
                <a:off x="1338675" y="14547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4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1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" name="Google Shape;4892;p62"/>
              <p:cNvSpPr/>
              <p:nvPr/>
            </p:nvSpPr>
            <p:spPr>
              <a:xfrm>
                <a:off x="1159050" y="1101100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2" y="707"/>
                    </a:cubicBezTo>
                    <a:cubicBezTo>
                      <a:pt x="1176" y="710"/>
                      <a:pt x="1180" y="712"/>
                      <a:pt x="1184" y="712"/>
                    </a:cubicBezTo>
                    <a:cubicBezTo>
                      <a:pt x="1202" y="712"/>
                      <a:pt x="1223" y="685"/>
                      <a:pt x="1208" y="671"/>
                    </a:cubicBezTo>
                    <a:lnTo>
                      <a:pt x="1190" y="671"/>
                    </a:lnTo>
                    <a:cubicBezTo>
                      <a:pt x="868" y="385"/>
                      <a:pt x="457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" name="Google Shape;4893;p62"/>
              <p:cNvSpPr/>
              <p:nvPr/>
            </p:nvSpPr>
            <p:spPr>
              <a:xfrm>
                <a:off x="1359700" y="8713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1"/>
                    </a:moveTo>
                    <a:cubicBezTo>
                      <a:pt x="662" y="1"/>
                      <a:pt x="591" y="90"/>
                      <a:pt x="501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4" y="323"/>
                      <a:pt x="823" y="197"/>
                      <a:pt x="841" y="72"/>
                    </a:cubicBezTo>
                    <a:cubicBezTo>
                      <a:pt x="841" y="36"/>
                      <a:pt x="823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" name="Google Shape;4894;p62"/>
              <p:cNvSpPr/>
              <p:nvPr/>
            </p:nvSpPr>
            <p:spPr>
              <a:xfrm>
                <a:off x="1182425" y="10270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0" y="348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6"/>
                      <a:pt x="703" y="162"/>
                      <a:pt x="667" y="162"/>
                    </a:cubicBezTo>
                    <a:cubicBezTo>
                      <a:pt x="607" y="162"/>
                      <a:pt x="548" y="170"/>
                      <a:pt x="488" y="170"/>
                    </a:cubicBezTo>
                    <a:cubicBezTo>
                      <a:pt x="458" y="170"/>
                      <a:pt x="428" y="168"/>
                      <a:pt x="398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" name="Google Shape;4895;p62"/>
              <p:cNvSpPr/>
              <p:nvPr/>
            </p:nvSpPr>
            <p:spPr>
              <a:xfrm>
                <a:off x="1558925" y="11538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1"/>
                    </a:moveTo>
                    <a:cubicBezTo>
                      <a:pt x="35" y="1"/>
                      <a:pt x="1" y="28"/>
                      <a:pt x="12" y="63"/>
                    </a:cubicBezTo>
                    <a:cubicBezTo>
                      <a:pt x="48" y="188"/>
                      <a:pt x="138" y="296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" name="Google Shape;4896;p62"/>
              <p:cNvSpPr/>
              <p:nvPr/>
            </p:nvSpPr>
            <p:spPr>
              <a:xfrm>
                <a:off x="1214750" y="1036400"/>
                <a:ext cx="134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3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2" y="557"/>
                      <a:pt x="286" y="897"/>
                      <a:pt x="215" y="1237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6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6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" name="Google Shape;4897;p62"/>
              <p:cNvSpPr/>
              <p:nvPr/>
            </p:nvSpPr>
            <p:spPr>
              <a:xfrm>
                <a:off x="1335975" y="8926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30" y="776"/>
                    </a:cubicBezTo>
                    <a:cubicBezTo>
                      <a:pt x="269" y="597"/>
                      <a:pt x="162" y="364"/>
                      <a:pt x="126" y="132"/>
                    </a:cubicBezTo>
                    <a:close/>
                    <a:moveTo>
                      <a:pt x="127" y="0"/>
                    </a:moveTo>
                    <a:cubicBezTo>
                      <a:pt x="104" y="0"/>
                      <a:pt x="80" y="2"/>
                      <a:pt x="54" y="7"/>
                    </a:cubicBezTo>
                    <a:cubicBezTo>
                      <a:pt x="19" y="7"/>
                      <a:pt x="1" y="24"/>
                      <a:pt x="1" y="60"/>
                    </a:cubicBezTo>
                    <a:cubicBezTo>
                      <a:pt x="37" y="382"/>
                      <a:pt x="180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2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8" y="1080"/>
                      <a:pt x="538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8" y="901"/>
                    </a:lnTo>
                    <a:cubicBezTo>
                      <a:pt x="538" y="514"/>
                      <a:pt x="490" y="0"/>
                      <a:pt x="12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" name="Google Shape;4898;p62"/>
              <p:cNvSpPr/>
              <p:nvPr/>
            </p:nvSpPr>
            <p:spPr>
              <a:xfrm>
                <a:off x="1534625" y="1610525"/>
                <a:ext cx="54785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1" extrusionOk="0">
                    <a:moveTo>
                      <a:pt x="9860" y="4721"/>
                    </a:moveTo>
                    <a:cubicBezTo>
                      <a:pt x="9860" y="4810"/>
                      <a:pt x="9843" y="4900"/>
                      <a:pt x="9825" y="4971"/>
                    </a:cubicBezTo>
                    <a:cubicBezTo>
                      <a:pt x="9538" y="5472"/>
                      <a:pt x="9413" y="6134"/>
                      <a:pt x="8966" y="6474"/>
                    </a:cubicBezTo>
                    <a:cubicBezTo>
                      <a:pt x="9037" y="5776"/>
                      <a:pt x="9449" y="5258"/>
                      <a:pt x="9860" y="4721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02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681" y="9534"/>
                    </a:moveTo>
                    <a:cubicBezTo>
                      <a:pt x="9681" y="9642"/>
                      <a:pt x="9681" y="9749"/>
                      <a:pt x="9699" y="9839"/>
                    </a:cubicBezTo>
                    <a:cubicBezTo>
                      <a:pt x="9556" y="10179"/>
                      <a:pt x="9395" y="10519"/>
                      <a:pt x="9216" y="10823"/>
                    </a:cubicBezTo>
                    <a:cubicBezTo>
                      <a:pt x="9324" y="10376"/>
                      <a:pt x="9485" y="9946"/>
                      <a:pt x="9681" y="9534"/>
                    </a:cubicBezTo>
                    <a:close/>
                    <a:moveTo>
                      <a:pt x="11739" y="11288"/>
                    </a:moveTo>
                    <a:cubicBezTo>
                      <a:pt x="11954" y="11449"/>
                      <a:pt x="12151" y="11646"/>
                      <a:pt x="12294" y="11879"/>
                    </a:cubicBezTo>
                    <a:cubicBezTo>
                      <a:pt x="12062" y="11718"/>
                      <a:pt x="11883" y="11521"/>
                      <a:pt x="11739" y="11288"/>
                    </a:cubicBezTo>
                    <a:close/>
                    <a:moveTo>
                      <a:pt x="10505" y="14420"/>
                    </a:moveTo>
                    <a:lnTo>
                      <a:pt x="10505" y="14420"/>
                    </a:lnTo>
                    <a:cubicBezTo>
                      <a:pt x="10898" y="14581"/>
                      <a:pt x="11167" y="14939"/>
                      <a:pt x="11238" y="15350"/>
                    </a:cubicBezTo>
                    <a:cubicBezTo>
                      <a:pt x="10880" y="15154"/>
                      <a:pt x="10702" y="14778"/>
                      <a:pt x="10505" y="14420"/>
                    </a:cubicBezTo>
                    <a:close/>
                    <a:moveTo>
                      <a:pt x="12151" y="13418"/>
                    </a:moveTo>
                    <a:lnTo>
                      <a:pt x="12151" y="13418"/>
                    </a:lnTo>
                    <a:cubicBezTo>
                      <a:pt x="12258" y="13525"/>
                      <a:pt x="12366" y="13650"/>
                      <a:pt x="12491" y="13740"/>
                    </a:cubicBezTo>
                    <a:lnTo>
                      <a:pt x="12473" y="13740"/>
                    </a:lnTo>
                    <a:cubicBezTo>
                      <a:pt x="12795" y="14205"/>
                      <a:pt x="13153" y="14635"/>
                      <a:pt x="13529" y="15046"/>
                    </a:cubicBezTo>
                    <a:cubicBezTo>
                      <a:pt x="14066" y="15655"/>
                      <a:pt x="14782" y="16048"/>
                      <a:pt x="15318" y="16639"/>
                    </a:cubicBezTo>
                    <a:cubicBezTo>
                      <a:pt x="15327" y="16647"/>
                      <a:pt x="15336" y="16651"/>
                      <a:pt x="15345" y="16651"/>
                    </a:cubicBezTo>
                    <a:cubicBezTo>
                      <a:pt x="15375" y="16651"/>
                      <a:pt x="15404" y="16613"/>
                      <a:pt x="15390" y="16585"/>
                    </a:cubicBezTo>
                    <a:cubicBezTo>
                      <a:pt x="14925" y="16012"/>
                      <a:pt x="14281" y="15655"/>
                      <a:pt x="13797" y="15118"/>
                    </a:cubicBezTo>
                    <a:cubicBezTo>
                      <a:pt x="13493" y="14796"/>
                      <a:pt x="13207" y="14456"/>
                      <a:pt x="12938" y="14098"/>
                    </a:cubicBezTo>
                    <a:lnTo>
                      <a:pt x="12938" y="14098"/>
                    </a:lnTo>
                    <a:cubicBezTo>
                      <a:pt x="13225" y="14295"/>
                      <a:pt x="13547" y="14456"/>
                      <a:pt x="13851" y="14635"/>
                    </a:cubicBezTo>
                    <a:cubicBezTo>
                      <a:pt x="15122" y="15350"/>
                      <a:pt x="15855" y="16245"/>
                      <a:pt x="16696" y="17408"/>
                    </a:cubicBezTo>
                    <a:cubicBezTo>
                      <a:pt x="16936" y="17732"/>
                      <a:pt x="17353" y="18034"/>
                      <a:pt x="17048" y="18034"/>
                    </a:cubicBezTo>
                    <a:cubicBezTo>
                      <a:pt x="16965" y="18034"/>
                      <a:pt x="16830" y="18012"/>
                      <a:pt x="16625" y="17963"/>
                    </a:cubicBezTo>
                    <a:cubicBezTo>
                      <a:pt x="15837" y="17766"/>
                      <a:pt x="15122" y="17140"/>
                      <a:pt x="14549" y="16639"/>
                    </a:cubicBezTo>
                    <a:cubicBezTo>
                      <a:pt x="13636" y="15816"/>
                      <a:pt x="12885" y="14831"/>
                      <a:pt x="12294" y="13758"/>
                    </a:cubicBezTo>
                    <a:lnTo>
                      <a:pt x="12151" y="13418"/>
                    </a:lnTo>
                    <a:close/>
                    <a:moveTo>
                      <a:pt x="10684" y="17927"/>
                    </a:moveTo>
                    <a:lnTo>
                      <a:pt x="10684" y="17927"/>
                    </a:lnTo>
                    <a:cubicBezTo>
                      <a:pt x="10755" y="18446"/>
                      <a:pt x="10612" y="18947"/>
                      <a:pt x="10326" y="19359"/>
                    </a:cubicBezTo>
                    <a:cubicBezTo>
                      <a:pt x="10200" y="18840"/>
                      <a:pt x="10469" y="18393"/>
                      <a:pt x="10684" y="17927"/>
                    </a:cubicBezTo>
                    <a:close/>
                    <a:moveTo>
                      <a:pt x="8823" y="18894"/>
                    </a:moveTo>
                    <a:lnTo>
                      <a:pt x="8823" y="18894"/>
                    </a:lnTo>
                    <a:cubicBezTo>
                      <a:pt x="9001" y="19234"/>
                      <a:pt x="9163" y="19681"/>
                      <a:pt x="9055" y="20039"/>
                    </a:cubicBezTo>
                    <a:cubicBezTo>
                      <a:pt x="8894" y="19681"/>
                      <a:pt x="8805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17" y="20089"/>
                      <a:pt x="16729" y="20243"/>
                      <a:pt x="16992" y="20447"/>
                    </a:cubicBezTo>
                    <a:lnTo>
                      <a:pt x="16992" y="20447"/>
                    </a:lnTo>
                    <a:cubicBezTo>
                      <a:pt x="16841" y="20426"/>
                      <a:pt x="16706" y="20374"/>
                      <a:pt x="16571" y="20289"/>
                    </a:cubicBezTo>
                    <a:cubicBezTo>
                      <a:pt x="16482" y="20218"/>
                      <a:pt x="16374" y="20146"/>
                      <a:pt x="16267" y="20093"/>
                    </a:cubicBezTo>
                    <a:lnTo>
                      <a:pt x="16195" y="20093"/>
                    </a:lnTo>
                    <a:cubicBezTo>
                      <a:pt x="16177" y="20093"/>
                      <a:pt x="16160" y="20093"/>
                      <a:pt x="16142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63" y="20182"/>
                    </a:lnTo>
                    <a:lnTo>
                      <a:pt x="15981" y="20164"/>
                    </a:lnTo>
                    <a:cubicBezTo>
                      <a:pt x="15998" y="20236"/>
                      <a:pt x="16016" y="20289"/>
                      <a:pt x="16034" y="20361"/>
                    </a:cubicBezTo>
                    <a:cubicBezTo>
                      <a:pt x="16070" y="20450"/>
                      <a:pt x="16088" y="20558"/>
                      <a:pt x="16106" y="20647"/>
                    </a:cubicBezTo>
                    <a:cubicBezTo>
                      <a:pt x="16106" y="20683"/>
                      <a:pt x="16088" y="20719"/>
                      <a:pt x="16070" y="20755"/>
                    </a:cubicBezTo>
                    <a:cubicBezTo>
                      <a:pt x="16034" y="20629"/>
                      <a:pt x="15998" y="20504"/>
                      <a:pt x="15963" y="20361"/>
                    </a:cubicBezTo>
                    <a:lnTo>
                      <a:pt x="15963" y="20343"/>
                    </a:lnTo>
                    <a:cubicBezTo>
                      <a:pt x="15981" y="20343"/>
                      <a:pt x="15963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38" y="20486"/>
                    </a:moveTo>
                    <a:cubicBezTo>
                      <a:pt x="16392" y="20540"/>
                      <a:pt x="16428" y="20594"/>
                      <a:pt x="16482" y="20647"/>
                    </a:cubicBezTo>
                    <a:cubicBezTo>
                      <a:pt x="16517" y="20737"/>
                      <a:pt x="16535" y="20844"/>
                      <a:pt x="16535" y="20952"/>
                    </a:cubicBezTo>
                    <a:cubicBezTo>
                      <a:pt x="16482" y="20880"/>
                      <a:pt x="16428" y="20808"/>
                      <a:pt x="16392" y="20737"/>
                    </a:cubicBezTo>
                    <a:cubicBezTo>
                      <a:pt x="16356" y="20647"/>
                      <a:pt x="16338" y="20576"/>
                      <a:pt x="16303" y="20504"/>
                    </a:cubicBezTo>
                    <a:cubicBezTo>
                      <a:pt x="16321" y="20504"/>
                      <a:pt x="16338" y="20504"/>
                      <a:pt x="16338" y="20486"/>
                    </a:cubicBezTo>
                    <a:close/>
                    <a:moveTo>
                      <a:pt x="12151" y="14008"/>
                    </a:moveTo>
                    <a:cubicBezTo>
                      <a:pt x="12169" y="14062"/>
                      <a:pt x="12187" y="14116"/>
                      <a:pt x="12205" y="14169"/>
                    </a:cubicBezTo>
                    <a:cubicBezTo>
                      <a:pt x="12258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3" y="17739"/>
                    </a:cubicBezTo>
                    <a:cubicBezTo>
                      <a:pt x="12406" y="17739"/>
                      <a:pt x="12419" y="17730"/>
                      <a:pt x="12419" y="17713"/>
                    </a:cubicBezTo>
                    <a:cubicBezTo>
                      <a:pt x="12527" y="16693"/>
                      <a:pt x="12509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8" y="15261"/>
                      <a:pt x="12688" y="15565"/>
                    </a:cubicBezTo>
                    <a:cubicBezTo>
                      <a:pt x="12688" y="15583"/>
                      <a:pt x="12688" y="15601"/>
                      <a:pt x="12688" y="15601"/>
                    </a:cubicBezTo>
                    <a:cubicBezTo>
                      <a:pt x="12938" y="16800"/>
                      <a:pt x="13046" y="17891"/>
                      <a:pt x="12777" y="19090"/>
                    </a:cubicBezTo>
                    <a:cubicBezTo>
                      <a:pt x="12634" y="19753"/>
                      <a:pt x="12402" y="20379"/>
                      <a:pt x="12223" y="21005"/>
                    </a:cubicBezTo>
                    <a:cubicBezTo>
                      <a:pt x="12187" y="20164"/>
                      <a:pt x="11972" y="19287"/>
                      <a:pt x="11972" y="18464"/>
                    </a:cubicBezTo>
                    <a:cubicBezTo>
                      <a:pt x="11990" y="16979"/>
                      <a:pt x="12079" y="15494"/>
                      <a:pt x="12151" y="14008"/>
                    </a:cubicBezTo>
                    <a:close/>
                    <a:moveTo>
                      <a:pt x="16840" y="20558"/>
                    </a:moveTo>
                    <a:cubicBezTo>
                      <a:pt x="16933" y="20598"/>
                      <a:pt x="17038" y="20618"/>
                      <a:pt x="17144" y="20618"/>
                    </a:cubicBezTo>
                    <a:cubicBezTo>
                      <a:pt x="17180" y="20618"/>
                      <a:pt x="17215" y="20616"/>
                      <a:pt x="17251" y="20612"/>
                    </a:cubicBezTo>
                    <a:cubicBezTo>
                      <a:pt x="17269" y="20612"/>
                      <a:pt x="17305" y="20594"/>
                      <a:pt x="17305" y="20576"/>
                    </a:cubicBezTo>
                    <a:cubicBezTo>
                      <a:pt x="17466" y="20647"/>
                      <a:pt x="17663" y="20683"/>
                      <a:pt x="17842" y="20701"/>
                    </a:cubicBezTo>
                    <a:cubicBezTo>
                      <a:pt x="17985" y="20773"/>
                      <a:pt x="18146" y="20826"/>
                      <a:pt x="18289" y="20898"/>
                    </a:cubicBezTo>
                    <a:cubicBezTo>
                      <a:pt x="18468" y="20969"/>
                      <a:pt x="18629" y="21077"/>
                      <a:pt x="18772" y="21202"/>
                    </a:cubicBezTo>
                    <a:cubicBezTo>
                      <a:pt x="19041" y="21363"/>
                      <a:pt x="18933" y="21793"/>
                      <a:pt x="18611" y="21793"/>
                    </a:cubicBezTo>
                    <a:cubicBezTo>
                      <a:pt x="18585" y="21796"/>
                      <a:pt x="18559" y="21798"/>
                      <a:pt x="18533" y="21798"/>
                    </a:cubicBezTo>
                    <a:cubicBezTo>
                      <a:pt x="18144" y="21798"/>
                      <a:pt x="17734" y="21438"/>
                      <a:pt x="17466" y="21220"/>
                    </a:cubicBezTo>
                    <a:cubicBezTo>
                      <a:pt x="17430" y="21202"/>
                      <a:pt x="17412" y="21166"/>
                      <a:pt x="17394" y="21148"/>
                    </a:cubicBezTo>
                    <a:cubicBezTo>
                      <a:pt x="17287" y="20969"/>
                      <a:pt x="17144" y="20808"/>
                      <a:pt x="16965" y="20719"/>
                    </a:cubicBezTo>
                    <a:lnTo>
                      <a:pt x="16893" y="20629"/>
                    </a:lnTo>
                    <a:cubicBezTo>
                      <a:pt x="16875" y="20612"/>
                      <a:pt x="16857" y="20594"/>
                      <a:pt x="16840" y="20558"/>
                    </a:cubicBezTo>
                    <a:close/>
                    <a:moveTo>
                      <a:pt x="9252" y="14456"/>
                    </a:moveTo>
                    <a:lnTo>
                      <a:pt x="9252" y="14456"/>
                    </a:lnTo>
                    <a:cubicBezTo>
                      <a:pt x="9216" y="14742"/>
                      <a:pt x="9163" y="15010"/>
                      <a:pt x="9127" y="15297"/>
                    </a:cubicBezTo>
                    <a:cubicBezTo>
                      <a:pt x="8912" y="15887"/>
                      <a:pt x="8661" y="16460"/>
                      <a:pt x="8339" y="16997"/>
                    </a:cubicBezTo>
                    <a:cubicBezTo>
                      <a:pt x="7677" y="18142"/>
                      <a:pt x="6747" y="19144"/>
                      <a:pt x="6174" y="20361"/>
                    </a:cubicBezTo>
                    <a:cubicBezTo>
                      <a:pt x="6161" y="20386"/>
                      <a:pt x="6185" y="20412"/>
                      <a:pt x="6212" y="20412"/>
                    </a:cubicBezTo>
                    <a:cubicBezTo>
                      <a:pt x="6223" y="20412"/>
                      <a:pt x="6235" y="20407"/>
                      <a:pt x="6246" y="20397"/>
                    </a:cubicBezTo>
                    <a:cubicBezTo>
                      <a:pt x="6944" y="19269"/>
                      <a:pt x="7713" y="18178"/>
                      <a:pt x="8447" y="17068"/>
                    </a:cubicBezTo>
                    <a:cubicBezTo>
                      <a:pt x="8679" y="16693"/>
                      <a:pt x="8876" y="16281"/>
                      <a:pt x="9019" y="15869"/>
                    </a:cubicBezTo>
                    <a:lnTo>
                      <a:pt x="9019" y="15869"/>
                    </a:lnTo>
                    <a:cubicBezTo>
                      <a:pt x="8966" y="16245"/>
                      <a:pt x="8894" y="16621"/>
                      <a:pt x="8823" y="16997"/>
                    </a:cubicBezTo>
                    <a:cubicBezTo>
                      <a:pt x="8071" y="19108"/>
                      <a:pt x="6621" y="21059"/>
                      <a:pt x="4510" y="21811"/>
                    </a:cubicBezTo>
                    <a:cubicBezTo>
                      <a:pt x="4510" y="21811"/>
                      <a:pt x="5172" y="20289"/>
                      <a:pt x="5279" y="20110"/>
                    </a:cubicBezTo>
                    <a:cubicBezTo>
                      <a:pt x="5709" y="19377"/>
                      <a:pt x="6192" y="18661"/>
                      <a:pt x="6693" y="17963"/>
                    </a:cubicBezTo>
                    <a:cubicBezTo>
                      <a:pt x="7552" y="16782"/>
                      <a:pt x="8357" y="15583"/>
                      <a:pt x="9252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75" y="21220"/>
                      <a:pt x="13332" y="21578"/>
                      <a:pt x="13153" y="21918"/>
                    </a:cubicBezTo>
                    <a:cubicBezTo>
                      <a:pt x="13153" y="21524"/>
                      <a:pt x="13404" y="21166"/>
                      <a:pt x="13601" y="20790"/>
                    </a:cubicBezTo>
                    <a:close/>
                    <a:moveTo>
                      <a:pt x="8196" y="21130"/>
                    </a:moveTo>
                    <a:lnTo>
                      <a:pt x="8196" y="21130"/>
                    </a:lnTo>
                    <a:cubicBezTo>
                      <a:pt x="8321" y="21399"/>
                      <a:pt x="8411" y="21703"/>
                      <a:pt x="8447" y="22007"/>
                    </a:cubicBezTo>
                    <a:cubicBezTo>
                      <a:pt x="8286" y="21739"/>
                      <a:pt x="8214" y="21435"/>
                      <a:pt x="8196" y="21130"/>
                    </a:cubicBezTo>
                    <a:close/>
                    <a:moveTo>
                      <a:pt x="15820" y="20808"/>
                    </a:moveTo>
                    <a:cubicBezTo>
                      <a:pt x="15837" y="20934"/>
                      <a:pt x="15855" y="21059"/>
                      <a:pt x="15873" y="21184"/>
                    </a:cubicBezTo>
                    <a:cubicBezTo>
                      <a:pt x="15873" y="21224"/>
                      <a:pt x="15903" y="21245"/>
                      <a:pt x="15934" y="21245"/>
                    </a:cubicBezTo>
                    <a:cubicBezTo>
                      <a:pt x="15944" y="21245"/>
                      <a:pt x="15954" y="21242"/>
                      <a:pt x="15963" y="21238"/>
                    </a:cubicBezTo>
                    <a:lnTo>
                      <a:pt x="15963" y="21238"/>
                    </a:lnTo>
                    <a:cubicBezTo>
                      <a:pt x="15927" y="21453"/>
                      <a:pt x="15909" y="21685"/>
                      <a:pt x="15891" y="21900"/>
                    </a:cubicBezTo>
                    <a:cubicBezTo>
                      <a:pt x="15712" y="22079"/>
                      <a:pt x="15587" y="22294"/>
                      <a:pt x="15515" y="22526"/>
                    </a:cubicBezTo>
                    <a:cubicBezTo>
                      <a:pt x="15390" y="21972"/>
                      <a:pt x="15623" y="21363"/>
                      <a:pt x="15820" y="20808"/>
                    </a:cubicBezTo>
                    <a:close/>
                    <a:moveTo>
                      <a:pt x="16678" y="20808"/>
                    </a:moveTo>
                    <a:lnTo>
                      <a:pt x="16678" y="20808"/>
                    </a:lnTo>
                    <a:cubicBezTo>
                      <a:pt x="16750" y="20862"/>
                      <a:pt x="16822" y="20916"/>
                      <a:pt x="16893" y="20969"/>
                    </a:cubicBezTo>
                    <a:cubicBezTo>
                      <a:pt x="17036" y="21113"/>
                      <a:pt x="17215" y="21256"/>
                      <a:pt x="17376" y="21381"/>
                    </a:cubicBezTo>
                    <a:cubicBezTo>
                      <a:pt x="17448" y="21506"/>
                      <a:pt x="17484" y="21614"/>
                      <a:pt x="17520" y="21685"/>
                    </a:cubicBezTo>
                    <a:cubicBezTo>
                      <a:pt x="17716" y="22025"/>
                      <a:pt x="17842" y="22401"/>
                      <a:pt x="17877" y="22795"/>
                    </a:cubicBezTo>
                    <a:lnTo>
                      <a:pt x="17895" y="22813"/>
                    </a:lnTo>
                    <a:cubicBezTo>
                      <a:pt x="17484" y="22580"/>
                      <a:pt x="17126" y="22276"/>
                      <a:pt x="16857" y="21918"/>
                    </a:cubicBezTo>
                    <a:cubicBezTo>
                      <a:pt x="16786" y="21793"/>
                      <a:pt x="16714" y="21685"/>
                      <a:pt x="16661" y="21560"/>
                    </a:cubicBezTo>
                    <a:cubicBezTo>
                      <a:pt x="16625" y="21417"/>
                      <a:pt x="16571" y="21274"/>
                      <a:pt x="16517" y="21148"/>
                    </a:cubicBezTo>
                    <a:lnTo>
                      <a:pt x="16517" y="21148"/>
                    </a:lnTo>
                    <a:lnTo>
                      <a:pt x="16553" y="21184"/>
                    </a:lnTo>
                    <a:cubicBezTo>
                      <a:pt x="16565" y="21202"/>
                      <a:pt x="16583" y="21210"/>
                      <a:pt x="16602" y="21210"/>
                    </a:cubicBezTo>
                    <a:cubicBezTo>
                      <a:pt x="16639" y="21210"/>
                      <a:pt x="16678" y="21178"/>
                      <a:pt x="16678" y="21130"/>
                    </a:cubicBezTo>
                    <a:cubicBezTo>
                      <a:pt x="16696" y="21023"/>
                      <a:pt x="16696" y="20916"/>
                      <a:pt x="16678" y="20808"/>
                    </a:cubicBezTo>
                    <a:close/>
                    <a:moveTo>
                      <a:pt x="16303" y="21113"/>
                    </a:moveTo>
                    <a:cubicBezTo>
                      <a:pt x="16356" y="21327"/>
                      <a:pt x="16428" y="21506"/>
                      <a:pt x="16535" y="21685"/>
                    </a:cubicBezTo>
                    <a:cubicBezTo>
                      <a:pt x="16607" y="22097"/>
                      <a:pt x="16535" y="22508"/>
                      <a:pt x="16356" y="22866"/>
                    </a:cubicBezTo>
                    <a:cubicBezTo>
                      <a:pt x="16282" y="22995"/>
                      <a:pt x="16175" y="23129"/>
                      <a:pt x="16105" y="23129"/>
                    </a:cubicBezTo>
                    <a:cubicBezTo>
                      <a:pt x="16058" y="23129"/>
                      <a:pt x="16027" y="23068"/>
                      <a:pt x="16034" y="22902"/>
                    </a:cubicBezTo>
                    <a:cubicBezTo>
                      <a:pt x="16034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60" y="21184"/>
                    </a:cubicBezTo>
                    <a:lnTo>
                      <a:pt x="16177" y="21202"/>
                    </a:lnTo>
                    <a:cubicBezTo>
                      <a:pt x="16187" y="21212"/>
                      <a:pt x="16202" y="21216"/>
                      <a:pt x="16217" y="21216"/>
                    </a:cubicBezTo>
                    <a:cubicBezTo>
                      <a:pt x="16256" y="21216"/>
                      <a:pt x="16303" y="21187"/>
                      <a:pt x="16303" y="21148"/>
                    </a:cubicBezTo>
                    <a:lnTo>
                      <a:pt x="16303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8" y="22669"/>
                    </a:lnTo>
                    <a:lnTo>
                      <a:pt x="7480" y="22687"/>
                    </a:lnTo>
                    <a:cubicBezTo>
                      <a:pt x="7445" y="22705"/>
                      <a:pt x="7445" y="22741"/>
                      <a:pt x="7462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44" y="23081"/>
                      <a:pt x="7212" y="22831"/>
                      <a:pt x="7516" y="22652"/>
                    </a:cubicBezTo>
                    <a:close/>
                    <a:moveTo>
                      <a:pt x="7158" y="24352"/>
                    </a:moveTo>
                    <a:cubicBezTo>
                      <a:pt x="7194" y="24495"/>
                      <a:pt x="7248" y="24620"/>
                      <a:pt x="7284" y="24763"/>
                    </a:cubicBezTo>
                    <a:lnTo>
                      <a:pt x="7212" y="24763"/>
                    </a:lnTo>
                    <a:cubicBezTo>
                      <a:pt x="7176" y="24674"/>
                      <a:pt x="7158" y="24566"/>
                      <a:pt x="7122" y="24477"/>
                    </a:cubicBezTo>
                    <a:lnTo>
                      <a:pt x="7158" y="24352"/>
                    </a:lnTo>
                    <a:close/>
                    <a:moveTo>
                      <a:pt x="6102" y="24924"/>
                    </a:moveTo>
                    <a:cubicBezTo>
                      <a:pt x="6085" y="24960"/>
                      <a:pt x="6049" y="25014"/>
                      <a:pt x="6031" y="25050"/>
                    </a:cubicBezTo>
                    <a:cubicBezTo>
                      <a:pt x="6013" y="25085"/>
                      <a:pt x="6031" y="25121"/>
                      <a:pt x="6067" y="25139"/>
                    </a:cubicBezTo>
                    <a:cubicBezTo>
                      <a:pt x="5583" y="25228"/>
                      <a:pt x="5100" y="25390"/>
                      <a:pt x="4617" y="25533"/>
                    </a:cubicBezTo>
                    <a:cubicBezTo>
                      <a:pt x="5047" y="25211"/>
                      <a:pt x="5566" y="24996"/>
                      <a:pt x="6102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68" y="25175"/>
                      <a:pt x="11543" y="25497"/>
                      <a:pt x="11364" y="25765"/>
                    </a:cubicBezTo>
                    <a:cubicBezTo>
                      <a:pt x="11382" y="25586"/>
                      <a:pt x="11435" y="25407"/>
                      <a:pt x="11507" y="25246"/>
                    </a:cubicBezTo>
                    <a:cubicBezTo>
                      <a:pt x="11560" y="25085"/>
                      <a:pt x="11632" y="24942"/>
                      <a:pt x="11704" y="24799"/>
                    </a:cubicBezTo>
                    <a:close/>
                    <a:moveTo>
                      <a:pt x="7427" y="24924"/>
                    </a:moveTo>
                    <a:cubicBezTo>
                      <a:pt x="8089" y="25085"/>
                      <a:pt x="8626" y="25551"/>
                      <a:pt x="8840" y="26195"/>
                    </a:cubicBezTo>
                    <a:cubicBezTo>
                      <a:pt x="8910" y="26403"/>
                      <a:pt x="8893" y="26482"/>
                      <a:pt x="8757" y="26482"/>
                    </a:cubicBezTo>
                    <a:cubicBezTo>
                      <a:pt x="8718" y="26482"/>
                      <a:pt x="8668" y="26475"/>
                      <a:pt x="8608" y="26463"/>
                    </a:cubicBezTo>
                    <a:cubicBezTo>
                      <a:pt x="8411" y="26410"/>
                      <a:pt x="8250" y="26320"/>
                      <a:pt x="8107" y="26195"/>
                    </a:cubicBezTo>
                    <a:cubicBezTo>
                      <a:pt x="7999" y="26105"/>
                      <a:pt x="7892" y="25998"/>
                      <a:pt x="7802" y="25891"/>
                    </a:cubicBezTo>
                    <a:cubicBezTo>
                      <a:pt x="7731" y="25712"/>
                      <a:pt x="7641" y="25551"/>
                      <a:pt x="7534" y="25390"/>
                    </a:cubicBezTo>
                    <a:cubicBezTo>
                      <a:pt x="7516" y="25228"/>
                      <a:pt x="7480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3" y="24978"/>
                    </a:lnTo>
                    <a:cubicBezTo>
                      <a:pt x="6657" y="25032"/>
                      <a:pt x="6621" y="25103"/>
                      <a:pt x="6604" y="25175"/>
                    </a:cubicBezTo>
                    <a:cubicBezTo>
                      <a:pt x="6299" y="25443"/>
                      <a:pt x="6049" y="25783"/>
                      <a:pt x="5888" y="26159"/>
                    </a:cubicBezTo>
                    <a:cubicBezTo>
                      <a:pt x="5512" y="26606"/>
                      <a:pt x="5047" y="26964"/>
                      <a:pt x="4438" y="27000"/>
                    </a:cubicBezTo>
                    <a:cubicBezTo>
                      <a:pt x="4707" y="26571"/>
                      <a:pt x="5047" y="26177"/>
                      <a:pt x="5422" y="25837"/>
                    </a:cubicBezTo>
                    <a:cubicBezTo>
                      <a:pt x="5655" y="25640"/>
                      <a:pt x="5888" y="25479"/>
                      <a:pt x="6120" y="25300"/>
                    </a:cubicBezTo>
                    <a:lnTo>
                      <a:pt x="6442" y="25175"/>
                    </a:lnTo>
                    <a:cubicBezTo>
                      <a:pt x="6478" y="25157"/>
                      <a:pt x="6478" y="25067"/>
                      <a:pt x="6442" y="25067"/>
                    </a:cubicBezTo>
                    <a:cubicBezTo>
                      <a:pt x="6496" y="25032"/>
                      <a:pt x="6550" y="24996"/>
                      <a:pt x="6586" y="24942"/>
                    </a:cubicBezTo>
                    <a:close/>
                    <a:moveTo>
                      <a:pt x="13243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8" y="26785"/>
                      <a:pt x="13225" y="26553"/>
                      <a:pt x="13243" y="26320"/>
                    </a:cubicBezTo>
                    <a:close/>
                    <a:moveTo>
                      <a:pt x="9986" y="8765"/>
                    </a:moveTo>
                    <a:cubicBezTo>
                      <a:pt x="10433" y="10554"/>
                      <a:pt x="11417" y="12290"/>
                      <a:pt x="12079" y="13937"/>
                    </a:cubicBezTo>
                    <a:cubicBezTo>
                      <a:pt x="12074" y="13931"/>
                      <a:pt x="12069" y="13929"/>
                      <a:pt x="12064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11" y="16084"/>
                      <a:pt x="11811" y="17140"/>
                    </a:cubicBezTo>
                    <a:cubicBezTo>
                      <a:pt x="11793" y="18321"/>
                      <a:pt x="11722" y="19502"/>
                      <a:pt x="11936" y="20683"/>
                    </a:cubicBezTo>
                    <a:cubicBezTo>
                      <a:pt x="11900" y="20969"/>
                      <a:pt x="11954" y="21238"/>
                      <a:pt x="12079" y="21488"/>
                    </a:cubicBezTo>
                    <a:cubicBezTo>
                      <a:pt x="12044" y="21685"/>
                      <a:pt x="11990" y="21882"/>
                      <a:pt x="11972" y="22061"/>
                    </a:cubicBezTo>
                    <a:cubicBezTo>
                      <a:pt x="11961" y="22127"/>
                      <a:pt x="12011" y="22173"/>
                      <a:pt x="12060" y="22173"/>
                    </a:cubicBezTo>
                    <a:cubicBezTo>
                      <a:pt x="12090" y="22173"/>
                      <a:pt x="12119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8" y="21399"/>
                      <a:pt x="12330" y="21113"/>
                      <a:pt x="12419" y="20844"/>
                    </a:cubicBezTo>
                    <a:cubicBezTo>
                      <a:pt x="12616" y="20128"/>
                      <a:pt x="12867" y="19448"/>
                      <a:pt x="13028" y="18733"/>
                    </a:cubicBezTo>
                    <a:cubicBezTo>
                      <a:pt x="13135" y="18088"/>
                      <a:pt x="13153" y="17444"/>
                      <a:pt x="13028" y="16800"/>
                    </a:cubicBezTo>
                    <a:lnTo>
                      <a:pt x="13028" y="16800"/>
                    </a:lnTo>
                    <a:cubicBezTo>
                      <a:pt x="13332" y="17999"/>
                      <a:pt x="13511" y="19216"/>
                      <a:pt x="13583" y="20433"/>
                    </a:cubicBezTo>
                    <a:cubicBezTo>
                      <a:pt x="13422" y="20701"/>
                      <a:pt x="13296" y="20987"/>
                      <a:pt x="13171" y="21292"/>
                    </a:cubicBezTo>
                    <a:cubicBezTo>
                      <a:pt x="13028" y="21560"/>
                      <a:pt x="12974" y="21882"/>
                      <a:pt x="13028" y="22204"/>
                    </a:cubicBezTo>
                    <a:cubicBezTo>
                      <a:pt x="13047" y="22243"/>
                      <a:pt x="13082" y="22260"/>
                      <a:pt x="13115" y="22260"/>
                    </a:cubicBezTo>
                    <a:cubicBezTo>
                      <a:pt x="13144" y="22260"/>
                      <a:pt x="13172" y="22247"/>
                      <a:pt x="13189" y="22222"/>
                    </a:cubicBezTo>
                    <a:cubicBezTo>
                      <a:pt x="13386" y="21954"/>
                      <a:pt x="13529" y="21667"/>
                      <a:pt x="13618" y="21363"/>
                    </a:cubicBezTo>
                    <a:lnTo>
                      <a:pt x="13618" y="21363"/>
                    </a:lnTo>
                    <a:cubicBezTo>
                      <a:pt x="13618" y="21775"/>
                      <a:pt x="13618" y="22186"/>
                      <a:pt x="13601" y="22598"/>
                    </a:cubicBezTo>
                    <a:cubicBezTo>
                      <a:pt x="13511" y="24155"/>
                      <a:pt x="13153" y="25694"/>
                      <a:pt x="12527" y="27125"/>
                    </a:cubicBezTo>
                    <a:cubicBezTo>
                      <a:pt x="12491" y="27000"/>
                      <a:pt x="12473" y="26893"/>
                      <a:pt x="12437" y="26767"/>
                    </a:cubicBezTo>
                    <a:cubicBezTo>
                      <a:pt x="12437" y="26751"/>
                      <a:pt x="12419" y="26743"/>
                      <a:pt x="12399" y="26743"/>
                    </a:cubicBezTo>
                    <a:cubicBezTo>
                      <a:pt x="12375" y="26743"/>
                      <a:pt x="12348" y="26756"/>
                      <a:pt x="12348" y="26785"/>
                    </a:cubicBezTo>
                    <a:cubicBezTo>
                      <a:pt x="12366" y="26964"/>
                      <a:pt x="12402" y="27143"/>
                      <a:pt x="12419" y="27322"/>
                    </a:cubicBezTo>
                    <a:cubicBezTo>
                      <a:pt x="12384" y="27394"/>
                      <a:pt x="12366" y="27465"/>
                      <a:pt x="12330" y="27537"/>
                    </a:cubicBezTo>
                    <a:cubicBezTo>
                      <a:pt x="12187" y="26481"/>
                      <a:pt x="12044" y="25425"/>
                      <a:pt x="11900" y="24370"/>
                    </a:cubicBezTo>
                    <a:cubicBezTo>
                      <a:pt x="11578" y="22079"/>
                      <a:pt x="11220" y="19788"/>
                      <a:pt x="10863" y="17498"/>
                    </a:cubicBezTo>
                    <a:cubicBezTo>
                      <a:pt x="10880" y="17480"/>
                      <a:pt x="10863" y="17462"/>
                      <a:pt x="10863" y="17462"/>
                    </a:cubicBezTo>
                    <a:cubicBezTo>
                      <a:pt x="10737" y="16585"/>
                      <a:pt x="10594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292" y="15583"/>
                    </a:cubicBezTo>
                    <a:cubicBezTo>
                      <a:pt x="11346" y="15583"/>
                      <a:pt x="11399" y="15547"/>
                      <a:pt x="11399" y="15494"/>
                    </a:cubicBezTo>
                    <a:cubicBezTo>
                      <a:pt x="11382" y="14921"/>
                      <a:pt x="10970" y="14420"/>
                      <a:pt x="10415" y="14277"/>
                    </a:cubicBezTo>
                    <a:cubicBezTo>
                      <a:pt x="10326" y="13561"/>
                      <a:pt x="10236" y="12845"/>
                      <a:pt x="10165" y="12111"/>
                    </a:cubicBezTo>
                    <a:cubicBezTo>
                      <a:pt x="10039" y="11002"/>
                      <a:pt x="9986" y="9874"/>
                      <a:pt x="9986" y="8765"/>
                    </a:cubicBezTo>
                    <a:close/>
                    <a:moveTo>
                      <a:pt x="13976" y="22473"/>
                    </a:moveTo>
                    <a:cubicBezTo>
                      <a:pt x="14459" y="24155"/>
                      <a:pt x="14656" y="25891"/>
                      <a:pt x="14352" y="27644"/>
                    </a:cubicBezTo>
                    <a:cubicBezTo>
                      <a:pt x="14352" y="27644"/>
                      <a:pt x="14084" y="26839"/>
                      <a:pt x="14084" y="26821"/>
                    </a:cubicBezTo>
                    <a:cubicBezTo>
                      <a:pt x="13923" y="26249"/>
                      <a:pt x="13851" y="25658"/>
                      <a:pt x="13851" y="25050"/>
                    </a:cubicBezTo>
                    <a:cubicBezTo>
                      <a:pt x="13833" y="24298"/>
                      <a:pt x="13869" y="23546"/>
                      <a:pt x="13941" y="22813"/>
                    </a:cubicBezTo>
                    <a:cubicBezTo>
                      <a:pt x="14048" y="23600"/>
                      <a:pt x="14119" y="24405"/>
                      <a:pt x="14137" y="25211"/>
                    </a:cubicBezTo>
                    <a:cubicBezTo>
                      <a:pt x="14137" y="25237"/>
                      <a:pt x="14164" y="25251"/>
                      <a:pt x="14191" y="25251"/>
                    </a:cubicBezTo>
                    <a:cubicBezTo>
                      <a:pt x="14218" y="25251"/>
                      <a:pt x="14245" y="25237"/>
                      <a:pt x="14245" y="25211"/>
                    </a:cubicBezTo>
                    <a:cubicBezTo>
                      <a:pt x="14263" y="24298"/>
                      <a:pt x="14155" y="23403"/>
                      <a:pt x="13976" y="22526"/>
                    </a:cubicBezTo>
                    <a:cubicBezTo>
                      <a:pt x="13976" y="22526"/>
                      <a:pt x="13976" y="22526"/>
                      <a:pt x="13976" y="22508"/>
                    </a:cubicBezTo>
                    <a:lnTo>
                      <a:pt x="13976" y="22473"/>
                    </a:lnTo>
                    <a:close/>
                    <a:moveTo>
                      <a:pt x="7140" y="25175"/>
                    </a:moveTo>
                    <a:lnTo>
                      <a:pt x="7140" y="25175"/>
                    </a:lnTo>
                    <a:cubicBezTo>
                      <a:pt x="7212" y="25246"/>
                      <a:pt x="7284" y="25318"/>
                      <a:pt x="7337" y="25407"/>
                    </a:cubicBezTo>
                    <a:lnTo>
                      <a:pt x="7337" y="25425"/>
                    </a:lnTo>
                    <a:cubicBezTo>
                      <a:pt x="7409" y="25694"/>
                      <a:pt x="7552" y="25944"/>
                      <a:pt x="7767" y="26123"/>
                    </a:cubicBezTo>
                    <a:lnTo>
                      <a:pt x="7767" y="26159"/>
                    </a:lnTo>
                    <a:cubicBezTo>
                      <a:pt x="7928" y="26535"/>
                      <a:pt x="8035" y="26929"/>
                      <a:pt x="8089" y="27340"/>
                    </a:cubicBezTo>
                    <a:cubicBezTo>
                      <a:pt x="8104" y="27464"/>
                      <a:pt x="8120" y="27951"/>
                      <a:pt x="7879" y="27951"/>
                    </a:cubicBezTo>
                    <a:cubicBezTo>
                      <a:pt x="7842" y="27951"/>
                      <a:pt x="7799" y="27939"/>
                      <a:pt x="7749" y="27913"/>
                    </a:cubicBezTo>
                    <a:cubicBezTo>
                      <a:pt x="7391" y="27734"/>
                      <a:pt x="7140" y="27412"/>
                      <a:pt x="7015" y="27036"/>
                    </a:cubicBezTo>
                    <a:cubicBezTo>
                      <a:pt x="6961" y="26875"/>
                      <a:pt x="6926" y="26696"/>
                      <a:pt x="6908" y="26535"/>
                    </a:cubicBezTo>
                    <a:cubicBezTo>
                      <a:pt x="6961" y="26266"/>
                      <a:pt x="6979" y="25980"/>
                      <a:pt x="6979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51" y="25712"/>
                      <a:pt x="7105" y="25837"/>
                      <a:pt x="7158" y="25962"/>
                    </a:cubicBezTo>
                    <a:cubicBezTo>
                      <a:pt x="7172" y="25983"/>
                      <a:pt x="7195" y="25993"/>
                      <a:pt x="7217" y="25993"/>
                    </a:cubicBezTo>
                    <a:cubicBezTo>
                      <a:pt x="7251" y="25993"/>
                      <a:pt x="7284" y="25970"/>
                      <a:pt x="7284" y="25926"/>
                    </a:cubicBezTo>
                    <a:cubicBezTo>
                      <a:pt x="7248" y="25676"/>
                      <a:pt x="7212" y="25425"/>
                      <a:pt x="7140" y="25175"/>
                    </a:cubicBezTo>
                    <a:close/>
                    <a:moveTo>
                      <a:pt x="6514" y="25515"/>
                    </a:moveTo>
                    <a:cubicBezTo>
                      <a:pt x="6514" y="25568"/>
                      <a:pt x="6496" y="25586"/>
                      <a:pt x="6496" y="25622"/>
                    </a:cubicBezTo>
                    <a:cubicBezTo>
                      <a:pt x="6496" y="25683"/>
                      <a:pt x="6545" y="25727"/>
                      <a:pt x="6599" y="25727"/>
                    </a:cubicBezTo>
                    <a:cubicBezTo>
                      <a:pt x="6625" y="25727"/>
                      <a:pt x="6652" y="25717"/>
                      <a:pt x="6675" y="25694"/>
                    </a:cubicBezTo>
                    <a:lnTo>
                      <a:pt x="6729" y="25640"/>
                    </a:lnTo>
                    <a:lnTo>
                      <a:pt x="6729" y="25640"/>
                    </a:lnTo>
                    <a:cubicBezTo>
                      <a:pt x="6711" y="25712"/>
                      <a:pt x="6711" y="25765"/>
                      <a:pt x="6729" y="25837"/>
                    </a:cubicBezTo>
                    <a:cubicBezTo>
                      <a:pt x="6729" y="25855"/>
                      <a:pt x="6729" y="25891"/>
                      <a:pt x="6747" y="25908"/>
                    </a:cubicBezTo>
                    <a:cubicBezTo>
                      <a:pt x="6729" y="26123"/>
                      <a:pt x="6729" y="26356"/>
                      <a:pt x="6747" y="26589"/>
                    </a:cubicBezTo>
                    <a:cubicBezTo>
                      <a:pt x="6621" y="27107"/>
                      <a:pt x="6371" y="27573"/>
                      <a:pt x="6013" y="27984"/>
                    </a:cubicBezTo>
                    <a:cubicBezTo>
                      <a:pt x="6005" y="27992"/>
                      <a:pt x="5997" y="27996"/>
                      <a:pt x="5989" y="27996"/>
                    </a:cubicBezTo>
                    <a:cubicBezTo>
                      <a:pt x="5878" y="27996"/>
                      <a:pt x="5774" y="27280"/>
                      <a:pt x="5779" y="27280"/>
                    </a:cubicBezTo>
                    <a:lnTo>
                      <a:pt x="5779" y="27280"/>
                    </a:lnTo>
                    <a:cubicBezTo>
                      <a:pt x="5779" y="27280"/>
                      <a:pt x="5779" y="27282"/>
                      <a:pt x="5780" y="27286"/>
                    </a:cubicBezTo>
                    <a:cubicBezTo>
                      <a:pt x="5780" y="26929"/>
                      <a:pt x="5870" y="26571"/>
                      <a:pt x="6013" y="26266"/>
                    </a:cubicBezTo>
                    <a:cubicBezTo>
                      <a:pt x="6138" y="25998"/>
                      <a:pt x="6317" y="25747"/>
                      <a:pt x="6514" y="25515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1" y="29953"/>
                      <a:pt x="14102" y="30132"/>
                      <a:pt x="14281" y="30346"/>
                    </a:cubicBezTo>
                    <a:cubicBezTo>
                      <a:pt x="13994" y="30275"/>
                      <a:pt x="13815" y="30042"/>
                      <a:pt x="13583" y="29881"/>
                    </a:cubicBezTo>
                    <a:close/>
                    <a:moveTo>
                      <a:pt x="12455" y="31205"/>
                    </a:moveTo>
                    <a:cubicBezTo>
                      <a:pt x="12473" y="31331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19" y="31778"/>
                      <a:pt x="12348" y="31939"/>
                      <a:pt x="12240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495" y="32512"/>
                    </a:moveTo>
                    <a:cubicBezTo>
                      <a:pt x="14585" y="32780"/>
                      <a:pt x="14621" y="33049"/>
                      <a:pt x="14585" y="33317"/>
                    </a:cubicBezTo>
                    <a:cubicBezTo>
                      <a:pt x="14459" y="33067"/>
                      <a:pt x="14442" y="32798"/>
                      <a:pt x="14495" y="32530"/>
                    </a:cubicBezTo>
                    <a:lnTo>
                      <a:pt x="14495" y="32512"/>
                    </a:ln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64" y="33926"/>
                      <a:pt x="13171" y="34266"/>
                      <a:pt x="13243" y="34606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3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26" y="35196"/>
                      <a:pt x="5136" y="35268"/>
                      <a:pt x="5047" y="35339"/>
                    </a:cubicBezTo>
                    <a:lnTo>
                      <a:pt x="4921" y="35321"/>
                    </a:lnTo>
                    <a:cubicBezTo>
                      <a:pt x="4796" y="35321"/>
                      <a:pt x="4671" y="35268"/>
                      <a:pt x="4581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9"/>
                      <a:pt x="4814" y="35053"/>
                      <a:pt x="4903" y="35053"/>
                    </a:cubicBezTo>
                    <a:close/>
                    <a:moveTo>
                      <a:pt x="6496" y="34695"/>
                    </a:moveTo>
                    <a:lnTo>
                      <a:pt x="6496" y="34695"/>
                    </a:lnTo>
                    <a:cubicBezTo>
                      <a:pt x="6532" y="34999"/>
                      <a:pt x="6442" y="35321"/>
                      <a:pt x="6246" y="35554"/>
                    </a:cubicBezTo>
                    <a:cubicBezTo>
                      <a:pt x="6138" y="35232"/>
                      <a:pt x="6335" y="34963"/>
                      <a:pt x="6496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39"/>
                      <a:pt x="8661" y="35411"/>
                      <a:pt x="8608" y="35464"/>
                    </a:cubicBezTo>
                    <a:cubicBezTo>
                      <a:pt x="8554" y="35518"/>
                      <a:pt x="8483" y="35590"/>
                      <a:pt x="8411" y="35643"/>
                    </a:cubicBezTo>
                    <a:cubicBezTo>
                      <a:pt x="8447" y="35518"/>
                      <a:pt x="8518" y="35393"/>
                      <a:pt x="8608" y="35286"/>
                    </a:cubicBezTo>
                    <a:cubicBezTo>
                      <a:pt x="8661" y="35232"/>
                      <a:pt x="8697" y="35196"/>
                      <a:pt x="8751" y="35160"/>
                    </a:cubicBezTo>
                    <a:close/>
                    <a:moveTo>
                      <a:pt x="895" y="34319"/>
                    </a:moveTo>
                    <a:cubicBezTo>
                      <a:pt x="1879" y="34373"/>
                      <a:pt x="2613" y="35160"/>
                      <a:pt x="3132" y="35966"/>
                    </a:cubicBezTo>
                    <a:lnTo>
                      <a:pt x="3042" y="35948"/>
                    </a:lnTo>
                    <a:cubicBezTo>
                      <a:pt x="2649" y="35608"/>
                      <a:pt x="2166" y="35429"/>
                      <a:pt x="1647" y="35393"/>
                    </a:cubicBezTo>
                    <a:cubicBezTo>
                      <a:pt x="1342" y="35071"/>
                      <a:pt x="1074" y="34713"/>
                      <a:pt x="877" y="34319"/>
                    </a:cubicBezTo>
                    <a:close/>
                    <a:moveTo>
                      <a:pt x="1736" y="35608"/>
                    </a:moveTo>
                    <a:cubicBezTo>
                      <a:pt x="2130" y="35679"/>
                      <a:pt x="2523" y="35822"/>
                      <a:pt x="2863" y="36019"/>
                    </a:cubicBezTo>
                    <a:cubicBezTo>
                      <a:pt x="2846" y="36055"/>
                      <a:pt x="2846" y="36073"/>
                      <a:pt x="2863" y="36091"/>
                    </a:cubicBezTo>
                    <a:cubicBezTo>
                      <a:pt x="2577" y="36145"/>
                      <a:pt x="2291" y="36234"/>
                      <a:pt x="2022" y="36359"/>
                    </a:cubicBezTo>
                    <a:cubicBezTo>
                      <a:pt x="1891" y="36373"/>
                      <a:pt x="1755" y="36381"/>
                      <a:pt x="1619" y="36381"/>
                    </a:cubicBezTo>
                    <a:cubicBezTo>
                      <a:pt x="1049" y="36381"/>
                      <a:pt x="475" y="36245"/>
                      <a:pt x="215" y="35840"/>
                    </a:cubicBezTo>
                    <a:cubicBezTo>
                      <a:pt x="103" y="35672"/>
                      <a:pt x="1026" y="35613"/>
                      <a:pt x="1490" y="35613"/>
                    </a:cubicBezTo>
                    <a:cubicBezTo>
                      <a:pt x="1617" y="35613"/>
                      <a:pt x="1709" y="35618"/>
                      <a:pt x="1736" y="35626"/>
                    </a:cubicBezTo>
                    <a:lnTo>
                      <a:pt x="1736" y="35608"/>
                    </a:lnTo>
                    <a:close/>
                    <a:moveTo>
                      <a:pt x="15945" y="35572"/>
                    </a:moveTo>
                    <a:lnTo>
                      <a:pt x="15945" y="35572"/>
                    </a:lnTo>
                    <a:cubicBezTo>
                      <a:pt x="15963" y="35858"/>
                      <a:pt x="15927" y="36127"/>
                      <a:pt x="15820" y="36377"/>
                    </a:cubicBezTo>
                    <a:lnTo>
                      <a:pt x="15820" y="36395"/>
                    </a:lnTo>
                    <a:cubicBezTo>
                      <a:pt x="15802" y="36252"/>
                      <a:pt x="15820" y="36091"/>
                      <a:pt x="15837" y="35948"/>
                    </a:cubicBezTo>
                    <a:cubicBezTo>
                      <a:pt x="15873" y="35822"/>
                      <a:pt x="15909" y="35697"/>
                      <a:pt x="15945" y="35572"/>
                    </a:cubicBez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7"/>
                    </a:lnTo>
                    <a:cubicBezTo>
                      <a:pt x="3364" y="36502"/>
                      <a:pt x="3239" y="36538"/>
                      <a:pt x="3114" y="36574"/>
                    </a:cubicBezTo>
                    <a:cubicBezTo>
                      <a:pt x="3221" y="36502"/>
                      <a:pt x="3347" y="36449"/>
                      <a:pt x="3472" y="36395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0" y="36771"/>
                      <a:pt x="12348" y="37057"/>
                    </a:cubicBezTo>
                    <a:cubicBezTo>
                      <a:pt x="12366" y="36842"/>
                      <a:pt x="12419" y="36628"/>
                      <a:pt x="12509" y="36431"/>
                    </a:cubicBezTo>
                    <a:cubicBezTo>
                      <a:pt x="12563" y="36306"/>
                      <a:pt x="12634" y="36198"/>
                      <a:pt x="12724" y="36073"/>
                    </a:cubicBezTo>
                    <a:close/>
                    <a:moveTo>
                      <a:pt x="10326" y="31313"/>
                    </a:moveTo>
                    <a:lnTo>
                      <a:pt x="10326" y="31313"/>
                    </a:lnTo>
                    <a:cubicBezTo>
                      <a:pt x="10254" y="31939"/>
                      <a:pt x="10308" y="32583"/>
                      <a:pt x="10487" y="33210"/>
                    </a:cubicBezTo>
                    <a:cubicBezTo>
                      <a:pt x="10827" y="34498"/>
                      <a:pt x="10845" y="35679"/>
                      <a:pt x="10934" y="37003"/>
                    </a:cubicBezTo>
                    <a:cubicBezTo>
                      <a:pt x="10934" y="37182"/>
                      <a:pt x="10988" y="37343"/>
                      <a:pt x="11059" y="37487"/>
                    </a:cubicBezTo>
                    <a:cubicBezTo>
                      <a:pt x="10880" y="37200"/>
                      <a:pt x="10648" y="36932"/>
                      <a:pt x="10379" y="36699"/>
                    </a:cubicBezTo>
                    <a:cubicBezTo>
                      <a:pt x="9306" y="35590"/>
                      <a:pt x="9431" y="34033"/>
                      <a:pt x="9807" y="32655"/>
                    </a:cubicBezTo>
                    <a:cubicBezTo>
                      <a:pt x="9825" y="32637"/>
                      <a:pt x="9807" y="32601"/>
                      <a:pt x="9789" y="32601"/>
                    </a:cubicBezTo>
                    <a:cubicBezTo>
                      <a:pt x="9843" y="32476"/>
                      <a:pt x="9878" y="32333"/>
                      <a:pt x="9932" y="32208"/>
                    </a:cubicBezTo>
                    <a:lnTo>
                      <a:pt x="9932" y="32208"/>
                    </a:lnTo>
                    <a:cubicBezTo>
                      <a:pt x="9699" y="33478"/>
                      <a:pt x="9843" y="34802"/>
                      <a:pt x="10326" y="35983"/>
                    </a:cubicBezTo>
                    <a:cubicBezTo>
                      <a:pt x="10331" y="36000"/>
                      <a:pt x="10341" y="36007"/>
                      <a:pt x="10351" y="36007"/>
                    </a:cubicBezTo>
                    <a:cubicBezTo>
                      <a:pt x="10372" y="36007"/>
                      <a:pt x="10397" y="35978"/>
                      <a:pt x="10397" y="35966"/>
                    </a:cubicBezTo>
                    <a:cubicBezTo>
                      <a:pt x="10200" y="35232"/>
                      <a:pt x="10057" y="34462"/>
                      <a:pt x="9986" y="33693"/>
                    </a:cubicBezTo>
                    <a:cubicBezTo>
                      <a:pt x="9950" y="33067"/>
                      <a:pt x="10057" y="32458"/>
                      <a:pt x="10093" y="31832"/>
                    </a:cubicBezTo>
                    <a:cubicBezTo>
                      <a:pt x="10165" y="31653"/>
                      <a:pt x="10254" y="31474"/>
                      <a:pt x="10326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2" y="36384"/>
                      <a:pt x="2728" y="36384"/>
                    </a:cubicBezTo>
                    <a:cubicBezTo>
                      <a:pt x="2737" y="36384"/>
                      <a:pt x="2746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9"/>
                      <a:pt x="2756" y="36574"/>
                      <a:pt x="2667" y="36735"/>
                    </a:cubicBezTo>
                    <a:cubicBezTo>
                      <a:pt x="2631" y="36789"/>
                      <a:pt x="2667" y="36860"/>
                      <a:pt x="2738" y="36878"/>
                    </a:cubicBezTo>
                    <a:cubicBezTo>
                      <a:pt x="2684" y="36932"/>
                      <a:pt x="2613" y="36986"/>
                      <a:pt x="2559" y="37039"/>
                    </a:cubicBezTo>
                    <a:lnTo>
                      <a:pt x="2434" y="37129"/>
                    </a:lnTo>
                    <a:cubicBezTo>
                      <a:pt x="2201" y="37290"/>
                      <a:pt x="1951" y="37433"/>
                      <a:pt x="1700" y="37558"/>
                    </a:cubicBezTo>
                    <a:cubicBezTo>
                      <a:pt x="1485" y="37679"/>
                      <a:pt x="1241" y="37739"/>
                      <a:pt x="996" y="37739"/>
                    </a:cubicBezTo>
                    <a:cubicBezTo>
                      <a:pt x="914" y="37739"/>
                      <a:pt x="832" y="37733"/>
                      <a:pt x="752" y="37719"/>
                    </a:cubicBezTo>
                    <a:cubicBezTo>
                      <a:pt x="269" y="37612"/>
                      <a:pt x="573" y="37236"/>
                      <a:pt x="788" y="37093"/>
                    </a:cubicBezTo>
                    <a:cubicBezTo>
                      <a:pt x="1360" y="36681"/>
                      <a:pt x="2022" y="36538"/>
                      <a:pt x="2667" y="36341"/>
                    </a:cubicBezTo>
                    <a:close/>
                    <a:moveTo>
                      <a:pt x="3794" y="36431"/>
                    </a:moveTo>
                    <a:cubicBezTo>
                      <a:pt x="4116" y="36789"/>
                      <a:pt x="4295" y="37254"/>
                      <a:pt x="4277" y="37737"/>
                    </a:cubicBezTo>
                    <a:cubicBezTo>
                      <a:pt x="4277" y="37988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59" y="38829"/>
                      <a:pt x="4152" y="38829"/>
                    </a:cubicBezTo>
                    <a:cubicBezTo>
                      <a:pt x="4098" y="38739"/>
                      <a:pt x="4062" y="38632"/>
                      <a:pt x="4009" y="38560"/>
                    </a:cubicBezTo>
                    <a:cubicBezTo>
                      <a:pt x="3937" y="38471"/>
                      <a:pt x="3866" y="38399"/>
                      <a:pt x="3794" y="38328"/>
                    </a:cubicBezTo>
                    <a:cubicBezTo>
                      <a:pt x="3812" y="37701"/>
                      <a:pt x="3776" y="37057"/>
                      <a:pt x="3740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2" y="38911"/>
                      <a:pt x="1460" y="38911"/>
                    </a:cubicBezTo>
                    <a:cubicBezTo>
                      <a:pt x="1425" y="38911"/>
                      <a:pt x="1407" y="38897"/>
                      <a:pt x="1414" y="38865"/>
                    </a:cubicBezTo>
                    <a:cubicBezTo>
                      <a:pt x="1629" y="37862"/>
                      <a:pt x="2380" y="37379"/>
                      <a:pt x="3114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8" y="38435"/>
                      <a:pt x="12956" y="38489"/>
                    </a:cubicBezTo>
                    <a:cubicBezTo>
                      <a:pt x="13028" y="38668"/>
                      <a:pt x="13064" y="38865"/>
                      <a:pt x="13099" y="39061"/>
                    </a:cubicBezTo>
                    <a:cubicBezTo>
                      <a:pt x="12956" y="39008"/>
                      <a:pt x="12903" y="38865"/>
                      <a:pt x="12885" y="38704"/>
                    </a:cubicBezTo>
                    <a:cubicBezTo>
                      <a:pt x="12885" y="38578"/>
                      <a:pt x="12903" y="38453"/>
                      <a:pt x="12903" y="38328"/>
                    </a:cubicBezTo>
                    <a:close/>
                    <a:moveTo>
                      <a:pt x="3633" y="36628"/>
                    </a:moveTo>
                    <a:cubicBezTo>
                      <a:pt x="3651" y="37469"/>
                      <a:pt x="3704" y="38292"/>
                      <a:pt x="3579" y="39115"/>
                    </a:cubicBezTo>
                    <a:cubicBezTo>
                      <a:pt x="3579" y="39131"/>
                      <a:pt x="3386" y="39816"/>
                      <a:pt x="3271" y="39816"/>
                    </a:cubicBezTo>
                    <a:cubicBezTo>
                      <a:pt x="3259" y="39816"/>
                      <a:pt x="3249" y="39809"/>
                      <a:pt x="3239" y="39795"/>
                    </a:cubicBezTo>
                    <a:cubicBezTo>
                      <a:pt x="3060" y="39527"/>
                      <a:pt x="2917" y="39258"/>
                      <a:pt x="2828" y="38954"/>
                    </a:cubicBezTo>
                    <a:cubicBezTo>
                      <a:pt x="2649" y="38417"/>
                      <a:pt x="2863" y="37934"/>
                      <a:pt x="3096" y="37469"/>
                    </a:cubicBezTo>
                    <a:cubicBezTo>
                      <a:pt x="3111" y="37476"/>
                      <a:pt x="3126" y="37480"/>
                      <a:pt x="3139" y="37480"/>
                    </a:cubicBezTo>
                    <a:cubicBezTo>
                      <a:pt x="3158" y="37480"/>
                      <a:pt x="3175" y="37472"/>
                      <a:pt x="3186" y="37451"/>
                    </a:cubicBezTo>
                    <a:cubicBezTo>
                      <a:pt x="3382" y="37236"/>
                      <a:pt x="3526" y="36968"/>
                      <a:pt x="3597" y="36663"/>
                    </a:cubicBezTo>
                    <a:lnTo>
                      <a:pt x="3633" y="36646"/>
                    </a:lnTo>
                    <a:lnTo>
                      <a:pt x="3633" y="36628"/>
                    </a:lnTo>
                    <a:close/>
                    <a:moveTo>
                      <a:pt x="7999" y="38668"/>
                    </a:moveTo>
                    <a:lnTo>
                      <a:pt x="7999" y="38668"/>
                    </a:lnTo>
                    <a:cubicBezTo>
                      <a:pt x="7731" y="39097"/>
                      <a:pt x="7570" y="39562"/>
                      <a:pt x="7552" y="40064"/>
                    </a:cubicBezTo>
                    <a:lnTo>
                      <a:pt x="7516" y="40064"/>
                    </a:lnTo>
                    <a:cubicBezTo>
                      <a:pt x="7480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194" y="39580"/>
                    </a:cubicBezTo>
                    <a:cubicBezTo>
                      <a:pt x="7373" y="39205"/>
                      <a:pt x="7659" y="38900"/>
                      <a:pt x="7999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05" y="38292"/>
                    </a:cubicBezTo>
                    <a:cubicBezTo>
                      <a:pt x="8304" y="39026"/>
                      <a:pt x="8984" y="39920"/>
                      <a:pt x="9216" y="40708"/>
                    </a:cubicBezTo>
                    <a:cubicBezTo>
                      <a:pt x="9198" y="40708"/>
                      <a:pt x="9198" y="40726"/>
                      <a:pt x="9198" y="40726"/>
                    </a:cubicBezTo>
                    <a:cubicBezTo>
                      <a:pt x="9180" y="40784"/>
                      <a:pt x="9150" y="40809"/>
                      <a:pt x="9113" y="40809"/>
                    </a:cubicBezTo>
                    <a:cubicBezTo>
                      <a:pt x="8901" y="40809"/>
                      <a:pt x="8441" y="39979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47" y="38918"/>
                      <a:pt x="8500" y="38900"/>
                      <a:pt x="8500" y="38865"/>
                    </a:cubicBezTo>
                    <a:cubicBezTo>
                      <a:pt x="8590" y="38650"/>
                      <a:pt x="8644" y="38453"/>
                      <a:pt x="8697" y="38238"/>
                    </a:cubicBezTo>
                    <a:lnTo>
                      <a:pt x="8715" y="38238"/>
                    </a:lnTo>
                    <a:cubicBezTo>
                      <a:pt x="8733" y="38220"/>
                      <a:pt x="8733" y="38202"/>
                      <a:pt x="8715" y="38185"/>
                    </a:cubicBezTo>
                    <a:lnTo>
                      <a:pt x="8751" y="38095"/>
                    </a:lnTo>
                    <a:close/>
                    <a:moveTo>
                      <a:pt x="8984" y="38310"/>
                    </a:moveTo>
                    <a:lnTo>
                      <a:pt x="8984" y="38310"/>
                    </a:lnTo>
                    <a:cubicBezTo>
                      <a:pt x="9771" y="38596"/>
                      <a:pt x="9914" y="40260"/>
                      <a:pt x="9413" y="40887"/>
                    </a:cubicBezTo>
                    <a:cubicBezTo>
                      <a:pt x="9359" y="40582"/>
                      <a:pt x="9270" y="40296"/>
                      <a:pt x="9127" y="40028"/>
                    </a:cubicBezTo>
                    <a:cubicBezTo>
                      <a:pt x="8894" y="39473"/>
                      <a:pt x="8769" y="39026"/>
                      <a:pt x="8876" y="38435"/>
                    </a:cubicBezTo>
                    <a:lnTo>
                      <a:pt x="8876" y="38435"/>
                    </a:lnTo>
                    <a:cubicBezTo>
                      <a:pt x="8894" y="38507"/>
                      <a:pt x="8930" y="38578"/>
                      <a:pt x="8966" y="38650"/>
                    </a:cubicBezTo>
                    <a:cubicBezTo>
                      <a:pt x="8985" y="38676"/>
                      <a:pt x="9015" y="38688"/>
                      <a:pt x="9042" y="38688"/>
                    </a:cubicBezTo>
                    <a:cubicBezTo>
                      <a:pt x="9090" y="38688"/>
                      <a:pt x="9131" y="38653"/>
                      <a:pt x="9109" y="38596"/>
                    </a:cubicBezTo>
                    <a:lnTo>
                      <a:pt x="8984" y="38310"/>
                    </a:lnTo>
                    <a:close/>
                    <a:moveTo>
                      <a:pt x="8357" y="38578"/>
                    </a:moveTo>
                    <a:lnTo>
                      <a:pt x="8357" y="38668"/>
                    </a:lnTo>
                    <a:cubicBezTo>
                      <a:pt x="8107" y="39115"/>
                      <a:pt x="8178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57" y="40278"/>
                      <a:pt x="8375" y="40278"/>
                      <a:pt x="8393" y="40296"/>
                    </a:cubicBezTo>
                    <a:lnTo>
                      <a:pt x="8375" y="40296"/>
                    </a:lnTo>
                    <a:cubicBezTo>
                      <a:pt x="8316" y="40399"/>
                      <a:pt x="8245" y="40551"/>
                      <a:pt x="8252" y="40551"/>
                    </a:cubicBezTo>
                    <a:cubicBezTo>
                      <a:pt x="8253" y="40551"/>
                      <a:pt x="8255" y="40549"/>
                      <a:pt x="8259" y="40543"/>
                    </a:cubicBezTo>
                    <a:lnTo>
                      <a:pt x="8259" y="40543"/>
                    </a:lnTo>
                    <a:lnTo>
                      <a:pt x="8178" y="40672"/>
                    </a:lnTo>
                    <a:cubicBezTo>
                      <a:pt x="8071" y="40869"/>
                      <a:pt x="7874" y="41012"/>
                      <a:pt x="7659" y="41066"/>
                    </a:cubicBezTo>
                    <a:cubicBezTo>
                      <a:pt x="7659" y="40761"/>
                      <a:pt x="7659" y="40475"/>
                      <a:pt x="7677" y="40171"/>
                    </a:cubicBezTo>
                    <a:cubicBezTo>
                      <a:pt x="7713" y="39580"/>
                      <a:pt x="7946" y="39008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18" y="41585"/>
                      <a:pt x="16661" y="41799"/>
                      <a:pt x="16356" y="42068"/>
                    </a:cubicBezTo>
                    <a:cubicBezTo>
                      <a:pt x="16203" y="42175"/>
                      <a:pt x="16067" y="42303"/>
                      <a:pt x="15948" y="42445"/>
                    </a:cubicBezTo>
                    <a:lnTo>
                      <a:pt x="15948" y="42445"/>
                    </a:lnTo>
                    <a:cubicBezTo>
                      <a:pt x="15951" y="42435"/>
                      <a:pt x="15950" y="42423"/>
                      <a:pt x="15945" y="42408"/>
                    </a:cubicBezTo>
                    <a:cubicBezTo>
                      <a:pt x="15891" y="42229"/>
                      <a:pt x="15820" y="42157"/>
                      <a:pt x="15981" y="41978"/>
                    </a:cubicBezTo>
                    <a:cubicBezTo>
                      <a:pt x="16142" y="41853"/>
                      <a:pt x="16338" y="41746"/>
                      <a:pt x="16535" y="41674"/>
                    </a:cubicBezTo>
                    <a:cubicBezTo>
                      <a:pt x="16822" y="41567"/>
                      <a:pt x="17108" y="41495"/>
                      <a:pt x="17412" y="41441"/>
                    </a:cubicBezTo>
                    <a:close/>
                    <a:moveTo>
                      <a:pt x="18200" y="41245"/>
                    </a:moveTo>
                    <a:lnTo>
                      <a:pt x="18200" y="41245"/>
                    </a:lnTo>
                    <a:cubicBezTo>
                      <a:pt x="19094" y="41406"/>
                      <a:pt x="20025" y="41853"/>
                      <a:pt x="20347" y="42766"/>
                    </a:cubicBezTo>
                    <a:cubicBezTo>
                      <a:pt x="19667" y="42694"/>
                      <a:pt x="19023" y="42372"/>
                      <a:pt x="18557" y="41871"/>
                    </a:cubicBezTo>
                    <a:cubicBezTo>
                      <a:pt x="18593" y="41835"/>
                      <a:pt x="18593" y="41799"/>
                      <a:pt x="18575" y="41764"/>
                    </a:cubicBezTo>
                    <a:cubicBezTo>
                      <a:pt x="18468" y="41567"/>
                      <a:pt x="18343" y="41388"/>
                      <a:pt x="18200" y="41245"/>
                    </a:cubicBezTo>
                    <a:close/>
                    <a:moveTo>
                      <a:pt x="17394" y="41656"/>
                    </a:moveTo>
                    <a:lnTo>
                      <a:pt x="17394" y="41656"/>
                    </a:lnTo>
                    <a:cubicBezTo>
                      <a:pt x="17376" y="41746"/>
                      <a:pt x="17359" y="41835"/>
                      <a:pt x="17359" y="41925"/>
                    </a:cubicBezTo>
                    <a:cubicBezTo>
                      <a:pt x="16822" y="42461"/>
                      <a:pt x="16643" y="43410"/>
                      <a:pt x="15784" y="43481"/>
                    </a:cubicBezTo>
                    <a:cubicBezTo>
                      <a:pt x="15779" y="43482"/>
                      <a:pt x="15774" y="43482"/>
                      <a:pt x="15769" y="43482"/>
                    </a:cubicBezTo>
                    <a:cubicBezTo>
                      <a:pt x="15472" y="43482"/>
                      <a:pt x="15803" y="42925"/>
                      <a:pt x="15873" y="42784"/>
                    </a:cubicBezTo>
                    <a:cubicBezTo>
                      <a:pt x="16052" y="42515"/>
                      <a:pt x="16285" y="42283"/>
                      <a:pt x="16553" y="42104"/>
                    </a:cubicBezTo>
                    <a:cubicBezTo>
                      <a:pt x="16804" y="41907"/>
                      <a:pt x="17090" y="41764"/>
                      <a:pt x="17394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79" y="42724"/>
                      <a:pt x="17307" y="43094"/>
                      <a:pt x="17339" y="43481"/>
                    </a:cubicBezTo>
                    <a:lnTo>
                      <a:pt x="17339" y="43481"/>
                    </a:lnTo>
                    <a:cubicBezTo>
                      <a:pt x="17304" y="43482"/>
                      <a:pt x="17287" y="43482"/>
                      <a:pt x="17287" y="43499"/>
                    </a:cubicBezTo>
                    <a:cubicBezTo>
                      <a:pt x="17201" y="43643"/>
                      <a:pt x="16817" y="44302"/>
                      <a:pt x="16639" y="44302"/>
                    </a:cubicBezTo>
                    <a:cubicBezTo>
                      <a:pt x="16595" y="44302"/>
                      <a:pt x="16564" y="44261"/>
                      <a:pt x="16553" y="44162"/>
                    </a:cubicBezTo>
                    <a:cubicBezTo>
                      <a:pt x="16535" y="43768"/>
                      <a:pt x="16643" y="43374"/>
                      <a:pt x="16840" y="43034"/>
                    </a:cubicBezTo>
                    <a:cubicBezTo>
                      <a:pt x="16983" y="42730"/>
                      <a:pt x="17197" y="42461"/>
                      <a:pt x="17430" y="42211"/>
                    </a:cubicBezTo>
                    <a:cubicBezTo>
                      <a:pt x="17440" y="42216"/>
                      <a:pt x="17449" y="42218"/>
                      <a:pt x="17459" y="42218"/>
                    </a:cubicBezTo>
                    <a:cubicBezTo>
                      <a:pt x="17484" y="42218"/>
                      <a:pt x="17506" y="42201"/>
                      <a:pt x="17520" y="42175"/>
                    </a:cubicBezTo>
                    <a:close/>
                    <a:moveTo>
                      <a:pt x="18146" y="41710"/>
                    </a:moveTo>
                    <a:cubicBezTo>
                      <a:pt x="18182" y="41728"/>
                      <a:pt x="18217" y="41764"/>
                      <a:pt x="18253" y="41781"/>
                    </a:cubicBezTo>
                    <a:cubicBezTo>
                      <a:pt x="18289" y="41835"/>
                      <a:pt x="18307" y="41871"/>
                      <a:pt x="18343" y="41907"/>
                    </a:cubicBezTo>
                    <a:cubicBezTo>
                      <a:pt x="18325" y="41943"/>
                      <a:pt x="18343" y="41960"/>
                      <a:pt x="18361" y="41978"/>
                    </a:cubicBezTo>
                    <a:lnTo>
                      <a:pt x="18396" y="41996"/>
                    </a:lnTo>
                    <a:cubicBezTo>
                      <a:pt x="18557" y="42193"/>
                      <a:pt x="18772" y="42354"/>
                      <a:pt x="18987" y="42479"/>
                    </a:cubicBezTo>
                    <a:cubicBezTo>
                      <a:pt x="19130" y="42658"/>
                      <a:pt x="19237" y="42873"/>
                      <a:pt x="19327" y="43088"/>
                    </a:cubicBezTo>
                    <a:cubicBezTo>
                      <a:pt x="19416" y="43285"/>
                      <a:pt x="19452" y="43517"/>
                      <a:pt x="19452" y="43732"/>
                    </a:cubicBezTo>
                    <a:cubicBezTo>
                      <a:pt x="19452" y="43865"/>
                      <a:pt x="19379" y="44379"/>
                      <a:pt x="19231" y="44379"/>
                    </a:cubicBezTo>
                    <a:cubicBezTo>
                      <a:pt x="19201" y="44379"/>
                      <a:pt x="19167" y="44357"/>
                      <a:pt x="19130" y="44305"/>
                    </a:cubicBezTo>
                    <a:cubicBezTo>
                      <a:pt x="18826" y="43947"/>
                      <a:pt x="18557" y="43571"/>
                      <a:pt x="18325" y="43177"/>
                    </a:cubicBezTo>
                    <a:cubicBezTo>
                      <a:pt x="18271" y="42980"/>
                      <a:pt x="18182" y="42784"/>
                      <a:pt x="18074" y="42605"/>
                    </a:cubicBezTo>
                    <a:cubicBezTo>
                      <a:pt x="18039" y="42461"/>
                      <a:pt x="18039" y="42300"/>
                      <a:pt x="18039" y="42157"/>
                    </a:cubicBezTo>
                    <a:cubicBezTo>
                      <a:pt x="18092" y="42157"/>
                      <a:pt x="18110" y="42121"/>
                      <a:pt x="18128" y="42086"/>
                    </a:cubicBezTo>
                    <a:cubicBezTo>
                      <a:pt x="18164" y="41978"/>
                      <a:pt x="18164" y="41853"/>
                      <a:pt x="18128" y="41746"/>
                    </a:cubicBezTo>
                    <a:lnTo>
                      <a:pt x="18146" y="41710"/>
                    </a:lnTo>
                    <a:close/>
                    <a:moveTo>
                      <a:pt x="17877" y="41960"/>
                    </a:moveTo>
                    <a:lnTo>
                      <a:pt x="17895" y="42014"/>
                    </a:lnTo>
                    <a:cubicBezTo>
                      <a:pt x="17860" y="42139"/>
                      <a:pt x="17860" y="42247"/>
                      <a:pt x="17877" y="42372"/>
                    </a:cubicBezTo>
                    <a:cubicBezTo>
                      <a:pt x="17860" y="42390"/>
                      <a:pt x="17860" y="42408"/>
                      <a:pt x="17877" y="42408"/>
                    </a:cubicBezTo>
                    <a:cubicBezTo>
                      <a:pt x="17913" y="42748"/>
                      <a:pt x="18039" y="43052"/>
                      <a:pt x="18235" y="43338"/>
                    </a:cubicBezTo>
                    <a:cubicBezTo>
                      <a:pt x="18307" y="43768"/>
                      <a:pt x="18253" y="44215"/>
                      <a:pt x="18074" y="44609"/>
                    </a:cubicBezTo>
                    <a:cubicBezTo>
                      <a:pt x="18015" y="44730"/>
                      <a:pt x="17958" y="44781"/>
                      <a:pt x="17902" y="44781"/>
                    </a:cubicBezTo>
                    <a:cubicBezTo>
                      <a:pt x="17656" y="44781"/>
                      <a:pt x="17463" y="43776"/>
                      <a:pt x="17448" y="43571"/>
                    </a:cubicBezTo>
                    <a:cubicBezTo>
                      <a:pt x="17412" y="43231"/>
                      <a:pt x="17466" y="42891"/>
                      <a:pt x="17591" y="42569"/>
                    </a:cubicBezTo>
                    <a:cubicBezTo>
                      <a:pt x="17627" y="42569"/>
                      <a:pt x="17663" y="42551"/>
                      <a:pt x="17681" y="42515"/>
                    </a:cubicBezTo>
                    <a:cubicBezTo>
                      <a:pt x="17770" y="42336"/>
                      <a:pt x="17842" y="42157"/>
                      <a:pt x="17877" y="41960"/>
                    </a:cubicBezTo>
                    <a:close/>
                    <a:moveTo>
                      <a:pt x="11972" y="44824"/>
                    </a:moveTo>
                    <a:lnTo>
                      <a:pt x="11936" y="45110"/>
                    </a:lnTo>
                    <a:cubicBezTo>
                      <a:pt x="11847" y="45271"/>
                      <a:pt x="11722" y="45414"/>
                      <a:pt x="11596" y="45522"/>
                    </a:cubicBezTo>
                    <a:cubicBezTo>
                      <a:pt x="11686" y="45271"/>
                      <a:pt x="11811" y="45038"/>
                      <a:pt x="11972" y="44824"/>
                    </a:cubicBezTo>
                    <a:close/>
                    <a:moveTo>
                      <a:pt x="12240" y="40350"/>
                    </a:moveTo>
                    <a:cubicBezTo>
                      <a:pt x="12044" y="41549"/>
                      <a:pt x="11632" y="42712"/>
                      <a:pt x="11006" y="43750"/>
                    </a:cubicBezTo>
                    <a:cubicBezTo>
                      <a:pt x="10236" y="44967"/>
                      <a:pt x="9037" y="45826"/>
                      <a:pt x="8071" y="46882"/>
                    </a:cubicBezTo>
                    <a:cubicBezTo>
                      <a:pt x="9163" y="44591"/>
                      <a:pt x="11238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69" y="47150"/>
                      <a:pt x="12276" y="47239"/>
                      <a:pt x="12366" y="47329"/>
                    </a:cubicBezTo>
                    <a:cubicBezTo>
                      <a:pt x="12455" y="47418"/>
                      <a:pt x="12509" y="47526"/>
                      <a:pt x="12563" y="47651"/>
                    </a:cubicBezTo>
                    <a:cubicBezTo>
                      <a:pt x="12473" y="47597"/>
                      <a:pt x="12366" y="47544"/>
                      <a:pt x="12276" y="47490"/>
                    </a:cubicBezTo>
                    <a:cubicBezTo>
                      <a:pt x="12223" y="47311"/>
                      <a:pt x="12115" y="47186"/>
                      <a:pt x="11972" y="47096"/>
                    </a:cubicBezTo>
                    <a:close/>
                    <a:moveTo>
                      <a:pt x="11560" y="47436"/>
                    </a:moveTo>
                    <a:lnTo>
                      <a:pt x="11560" y="47436"/>
                    </a:lnTo>
                    <a:cubicBezTo>
                      <a:pt x="11489" y="47615"/>
                      <a:pt x="11417" y="47794"/>
                      <a:pt x="11310" y="47955"/>
                    </a:cubicBezTo>
                    <a:lnTo>
                      <a:pt x="11274" y="47973"/>
                    </a:lnTo>
                    <a:cubicBezTo>
                      <a:pt x="11274" y="47919"/>
                      <a:pt x="11292" y="47866"/>
                      <a:pt x="11310" y="47830"/>
                    </a:cubicBezTo>
                    <a:cubicBezTo>
                      <a:pt x="11399" y="47705"/>
                      <a:pt x="11489" y="47579"/>
                      <a:pt x="11560" y="47436"/>
                    </a:cubicBezTo>
                    <a:close/>
                    <a:moveTo>
                      <a:pt x="10077" y="47802"/>
                    </a:moveTo>
                    <a:cubicBezTo>
                      <a:pt x="10285" y="47802"/>
                      <a:pt x="10497" y="47829"/>
                      <a:pt x="10719" y="47902"/>
                    </a:cubicBezTo>
                    <a:cubicBezTo>
                      <a:pt x="10183" y="48063"/>
                      <a:pt x="9664" y="48295"/>
                      <a:pt x="9198" y="48617"/>
                    </a:cubicBezTo>
                    <a:cubicBezTo>
                      <a:pt x="9186" y="48605"/>
                      <a:pt x="9173" y="48592"/>
                      <a:pt x="9160" y="48592"/>
                    </a:cubicBezTo>
                    <a:cubicBezTo>
                      <a:pt x="9155" y="48592"/>
                      <a:pt x="9150" y="48594"/>
                      <a:pt x="9145" y="48600"/>
                    </a:cubicBezTo>
                    <a:cubicBezTo>
                      <a:pt x="8912" y="48600"/>
                      <a:pt x="8661" y="48564"/>
                      <a:pt x="8411" y="48492"/>
                    </a:cubicBezTo>
                    <a:cubicBezTo>
                      <a:pt x="8359" y="48475"/>
                      <a:pt x="7712" y="48061"/>
                      <a:pt x="7965" y="48061"/>
                    </a:cubicBezTo>
                    <a:cubicBezTo>
                      <a:pt x="7975" y="48061"/>
                      <a:pt x="7986" y="48061"/>
                      <a:pt x="7999" y="48063"/>
                    </a:cubicBezTo>
                    <a:cubicBezTo>
                      <a:pt x="8052" y="48068"/>
                      <a:pt x="8103" y="48070"/>
                      <a:pt x="8153" y="48070"/>
                    </a:cubicBezTo>
                    <a:cubicBezTo>
                      <a:pt x="8274" y="48070"/>
                      <a:pt x="8392" y="48057"/>
                      <a:pt x="8518" y="48045"/>
                    </a:cubicBezTo>
                    <a:cubicBezTo>
                      <a:pt x="9078" y="47968"/>
                      <a:pt x="9566" y="47802"/>
                      <a:pt x="10077" y="47802"/>
                    </a:cubicBezTo>
                    <a:close/>
                    <a:moveTo>
                      <a:pt x="10952" y="47973"/>
                    </a:moveTo>
                    <a:cubicBezTo>
                      <a:pt x="10979" y="48013"/>
                      <a:pt x="11006" y="48034"/>
                      <a:pt x="11040" y="48034"/>
                    </a:cubicBezTo>
                    <a:cubicBezTo>
                      <a:pt x="11052" y="48034"/>
                      <a:pt x="11064" y="48031"/>
                      <a:pt x="11077" y="48027"/>
                    </a:cubicBezTo>
                    <a:lnTo>
                      <a:pt x="11077" y="48081"/>
                    </a:lnTo>
                    <a:cubicBezTo>
                      <a:pt x="10397" y="48474"/>
                      <a:pt x="9878" y="49083"/>
                      <a:pt x="9610" y="49816"/>
                    </a:cubicBezTo>
                    <a:cubicBezTo>
                      <a:pt x="9322" y="50120"/>
                      <a:pt x="8943" y="50179"/>
                      <a:pt x="8551" y="50179"/>
                    </a:cubicBezTo>
                    <a:cubicBezTo>
                      <a:pt x="8481" y="50179"/>
                      <a:pt x="8410" y="50177"/>
                      <a:pt x="8339" y="50174"/>
                    </a:cubicBezTo>
                    <a:lnTo>
                      <a:pt x="8357" y="50156"/>
                    </a:lnTo>
                    <a:cubicBezTo>
                      <a:pt x="8125" y="50156"/>
                      <a:pt x="8214" y="50103"/>
                      <a:pt x="8304" y="49924"/>
                    </a:cubicBezTo>
                    <a:cubicBezTo>
                      <a:pt x="8411" y="49745"/>
                      <a:pt x="8536" y="49530"/>
                      <a:pt x="8661" y="49333"/>
                    </a:cubicBezTo>
                    <a:cubicBezTo>
                      <a:pt x="9180" y="48582"/>
                      <a:pt x="10129" y="48313"/>
                      <a:pt x="10934" y="47973"/>
                    </a:cubicBezTo>
                    <a:close/>
                    <a:moveTo>
                      <a:pt x="12348" y="47633"/>
                    </a:moveTo>
                    <a:cubicBezTo>
                      <a:pt x="12437" y="47705"/>
                      <a:pt x="12527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lnTo>
                      <a:pt x="12634" y="48027"/>
                    </a:lnTo>
                    <a:cubicBezTo>
                      <a:pt x="12643" y="48054"/>
                      <a:pt x="12665" y="48067"/>
                      <a:pt x="12688" y="48067"/>
                    </a:cubicBezTo>
                    <a:cubicBezTo>
                      <a:pt x="12710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7" y="48403"/>
                    </a:cubicBezTo>
                    <a:cubicBezTo>
                      <a:pt x="13815" y="48707"/>
                      <a:pt x="13941" y="49190"/>
                      <a:pt x="14066" y="49637"/>
                    </a:cubicBezTo>
                    <a:cubicBezTo>
                      <a:pt x="14102" y="49763"/>
                      <a:pt x="14209" y="50371"/>
                      <a:pt x="14298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2992" y="49369"/>
                      <a:pt x="12956" y="49315"/>
                      <a:pt x="12921" y="49262"/>
                    </a:cubicBezTo>
                    <a:cubicBezTo>
                      <a:pt x="12885" y="49208"/>
                      <a:pt x="12867" y="49172"/>
                      <a:pt x="12831" y="49136"/>
                    </a:cubicBezTo>
                    <a:cubicBezTo>
                      <a:pt x="12634" y="48796"/>
                      <a:pt x="12491" y="48421"/>
                      <a:pt x="12384" y="48045"/>
                    </a:cubicBezTo>
                    <a:cubicBezTo>
                      <a:pt x="12419" y="48027"/>
                      <a:pt x="12437" y="47991"/>
                      <a:pt x="12419" y="47973"/>
                    </a:cubicBezTo>
                    <a:cubicBezTo>
                      <a:pt x="12402" y="47866"/>
                      <a:pt x="12366" y="47741"/>
                      <a:pt x="12348" y="47633"/>
                    </a:cubicBezTo>
                    <a:close/>
                    <a:moveTo>
                      <a:pt x="11059" y="48277"/>
                    </a:moveTo>
                    <a:lnTo>
                      <a:pt x="11059" y="48277"/>
                    </a:lnTo>
                    <a:cubicBezTo>
                      <a:pt x="10648" y="48635"/>
                      <a:pt x="10272" y="49065"/>
                      <a:pt x="9986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7" y="50532"/>
                      <a:pt x="9681" y="50729"/>
                      <a:pt x="9664" y="50926"/>
                    </a:cubicBezTo>
                    <a:lnTo>
                      <a:pt x="9646" y="50926"/>
                    </a:lnTo>
                    <a:cubicBezTo>
                      <a:pt x="9639" y="50929"/>
                      <a:pt x="9632" y="50931"/>
                      <a:pt x="9626" y="50931"/>
                    </a:cubicBezTo>
                    <a:cubicBezTo>
                      <a:pt x="9497" y="50931"/>
                      <a:pt x="9629" y="50226"/>
                      <a:pt x="9646" y="50174"/>
                    </a:cubicBezTo>
                    <a:cubicBezTo>
                      <a:pt x="9753" y="49852"/>
                      <a:pt x="9896" y="49548"/>
                      <a:pt x="10075" y="49280"/>
                    </a:cubicBezTo>
                    <a:cubicBezTo>
                      <a:pt x="10344" y="48886"/>
                      <a:pt x="10684" y="48546"/>
                      <a:pt x="11059" y="48277"/>
                    </a:cubicBezTo>
                    <a:close/>
                    <a:moveTo>
                      <a:pt x="11489" y="48134"/>
                    </a:moveTo>
                    <a:lnTo>
                      <a:pt x="11489" y="48134"/>
                    </a:lnTo>
                    <a:cubicBezTo>
                      <a:pt x="11167" y="48689"/>
                      <a:pt x="10952" y="49297"/>
                      <a:pt x="10827" y="49942"/>
                    </a:cubicBezTo>
                    <a:lnTo>
                      <a:pt x="10827" y="49924"/>
                    </a:lnTo>
                    <a:cubicBezTo>
                      <a:pt x="10809" y="50121"/>
                      <a:pt x="10791" y="50335"/>
                      <a:pt x="10809" y="50532"/>
                    </a:cubicBezTo>
                    <a:cubicBezTo>
                      <a:pt x="10612" y="50872"/>
                      <a:pt x="10433" y="51230"/>
                      <a:pt x="10039" y="51409"/>
                    </a:cubicBezTo>
                    <a:cubicBezTo>
                      <a:pt x="9981" y="51432"/>
                      <a:pt x="9933" y="51442"/>
                      <a:pt x="9895" y="51442"/>
                    </a:cubicBezTo>
                    <a:cubicBezTo>
                      <a:pt x="9605" y="51442"/>
                      <a:pt x="9845" y="50853"/>
                      <a:pt x="9860" y="50711"/>
                    </a:cubicBezTo>
                    <a:cubicBezTo>
                      <a:pt x="9896" y="50121"/>
                      <a:pt x="10129" y="49548"/>
                      <a:pt x="10505" y="49083"/>
                    </a:cubicBezTo>
                    <a:cubicBezTo>
                      <a:pt x="10737" y="48814"/>
                      <a:pt x="10988" y="48582"/>
                      <a:pt x="11256" y="48349"/>
                    </a:cubicBezTo>
                    <a:cubicBezTo>
                      <a:pt x="11328" y="48277"/>
                      <a:pt x="11417" y="48188"/>
                      <a:pt x="11489" y="48134"/>
                    </a:cubicBezTo>
                    <a:close/>
                    <a:moveTo>
                      <a:pt x="11990" y="48242"/>
                    </a:moveTo>
                    <a:lnTo>
                      <a:pt x="11990" y="48242"/>
                    </a:lnTo>
                    <a:cubicBezTo>
                      <a:pt x="12044" y="48385"/>
                      <a:pt x="12115" y="48528"/>
                      <a:pt x="12223" y="48635"/>
                    </a:cubicBezTo>
                    <a:cubicBezTo>
                      <a:pt x="12235" y="48654"/>
                      <a:pt x="12252" y="48662"/>
                      <a:pt x="12269" y="48662"/>
                    </a:cubicBezTo>
                    <a:cubicBezTo>
                      <a:pt x="12302" y="48662"/>
                      <a:pt x="12336" y="48634"/>
                      <a:pt x="12348" y="48600"/>
                    </a:cubicBezTo>
                    <a:lnTo>
                      <a:pt x="12348" y="48510"/>
                    </a:lnTo>
                    <a:cubicBezTo>
                      <a:pt x="12473" y="48886"/>
                      <a:pt x="12688" y="49244"/>
                      <a:pt x="12956" y="49566"/>
                    </a:cubicBezTo>
                    <a:cubicBezTo>
                      <a:pt x="13082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07" y="50729"/>
                      <a:pt x="13189" y="50980"/>
                      <a:pt x="13135" y="51248"/>
                    </a:cubicBezTo>
                    <a:cubicBezTo>
                      <a:pt x="13098" y="51497"/>
                      <a:pt x="13066" y="51617"/>
                      <a:pt x="12997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54" y="50371"/>
                      <a:pt x="11865" y="49351"/>
                      <a:pt x="11990" y="48242"/>
                    </a:cubicBezTo>
                    <a:close/>
                    <a:moveTo>
                      <a:pt x="11847" y="47723"/>
                    </a:moveTo>
                    <a:cubicBezTo>
                      <a:pt x="11865" y="47884"/>
                      <a:pt x="11900" y="48027"/>
                      <a:pt x="11954" y="48170"/>
                    </a:cubicBezTo>
                    <a:cubicBezTo>
                      <a:pt x="11939" y="48163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8" y="50210"/>
                    </a:cubicBezTo>
                    <a:cubicBezTo>
                      <a:pt x="11900" y="50496"/>
                      <a:pt x="11865" y="50783"/>
                      <a:pt x="11811" y="51069"/>
                    </a:cubicBezTo>
                    <a:cubicBezTo>
                      <a:pt x="11811" y="51084"/>
                      <a:pt x="11399" y="51748"/>
                      <a:pt x="11232" y="51748"/>
                    </a:cubicBezTo>
                    <a:cubicBezTo>
                      <a:pt x="11199" y="51748"/>
                      <a:pt x="11176" y="51722"/>
                      <a:pt x="11167" y="51660"/>
                    </a:cubicBezTo>
                    <a:cubicBezTo>
                      <a:pt x="11149" y="51481"/>
                      <a:pt x="11113" y="51320"/>
                      <a:pt x="11077" y="51176"/>
                    </a:cubicBezTo>
                    <a:cubicBezTo>
                      <a:pt x="10827" y="50103"/>
                      <a:pt x="11149" y="49280"/>
                      <a:pt x="11525" y="48349"/>
                    </a:cubicBezTo>
                    <a:lnTo>
                      <a:pt x="11525" y="48403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3" y="48470"/>
                      <a:pt x="11704" y="48447"/>
                      <a:pt x="11722" y="48403"/>
                    </a:cubicBezTo>
                    <a:cubicBezTo>
                      <a:pt x="11757" y="48170"/>
                      <a:pt x="11811" y="47955"/>
                      <a:pt x="11847" y="47723"/>
                    </a:cubicBezTo>
                    <a:close/>
                    <a:moveTo>
                      <a:pt x="11087" y="1"/>
                    </a:moveTo>
                    <a:cubicBezTo>
                      <a:pt x="11063" y="1"/>
                      <a:pt x="11038" y="11"/>
                      <a:pt x="11024" y="32"/>
                    </a:cubicBezTo>
                    <a:cubicBezTo>
                      <a:pt x="10469" y="1446"/>
                      <a:pt x="10093" y="2913"/>
                      <a:pt x="9878" y="4399"/>
                    </a:cubicBezTo>
                    <a:cubicBezTo>
                      <a:pt x="9270" y="4918"/>
                      <a:pt x="8679" y="5866"/>
                      <a:pt x="8769" y="6635"/>
                    </a:cubicBezTo>
                    <a:cubicBezTo>
                      <a:pt x="8769" y="6676"/>
                      <a:pt x="8809" y="6726"/>
                      <a:pt x="8852" y="6726"/>
                    </a:cubicBezTo>
                    <a:cubicBezTo>
                      <a:pt x="8866" y="6726"/>
                      <a:pt x="8881" y="6720"/>
                      <a:pt x="8894" y="6707"/>
                    </a:cubicBezTo>
                    <a:cubicBezTo>
                      <a:pt x="9377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28" y="6671"/>
                      <a:pt x="9592" y="7960"/>
                      <a:pt x="9646" y="9266"/>
                    </a:cubicBezTo>
                    <a:cubicBezTo>
                      <a:pt x="9198" y="9785"/>
                      <a:pt x="9055" y="10519"/>
                      <a:pt x="8948" y="11163"/>
                    </a:cubicBezTo>
                    <a:cubicBezTo>
                      <a:pt x="8933" y="11207"/>
                      <a:pt x="8978" y="11262"/>
                      <a:pt x="9024" y="11262"/>
                    </a:cubicBezTo>
                    <a:cubicBezTo>
                      <a:pt x="9034" y="11262"/>
                      <a:pt x="9045" y="11259"/>
                      <a:pt x="9055" y="11252"/>
                    </a:cubicBezTo>
                    <a:cubicBezTo>
                      <a:pt x="9324" y="10948"/>
                      <a:pt x="9556" y="10608"/>
                      <a:pt x="9699" y="10232"/>
                    </a:cubicBezTo>
                    <a:cubicBezTo>
                      <a:pt x="9699" y="10322"/>
                      <a:pt x="9699" y="10429"/>
                      <a:pt x="9717" y="10519"/>
                    </a:cubicBezTo>
                    <a:cubicBezTo>
                      <a:pt x="9610" y="11736"/>
                      <a:pt x="9467" y="12952"/>
                      <a:pt x="9288" y="14151"/>
                    </a:cubicBezTo>
                    <a:cubicBezTo>
                      <a:pt x="8429" y="15118"/>
                      <a:pt x="7731" y="16209"/>
                      <a:pt x="6997" y="17265"/>
                    </a:cubicBezTo>
                    <a:cubicBezTo>
                      <a:pt x="5941" y="18786"/>
                      <a:pt x="4903" y="20272"/>
                      <a:pt x="4134" y="21954"/>
                    </a:cubicBezTo>
                    <a:cubicBezTo>
                      <a:pt x="4102" y="22018"/>
                      <a:pt x="4142" y="22082"/>
                      <a:pt x="4201" y="22082"/>
                    </a:cubicBezTo>
                    <a:cubicBezTo>
                      <a:pt x="4209" y="22082"/>
                      <a:pt x="4216" y="22081"/>
                      <a:pt x="4223" y="22079"/>
                    </a:cubicBezTo>
                    <a:cubicBezTo>
                      <a:pt x="6335" y="21488"/>
                      <a:pt x="7838" y="19717"/>
                      <a:pt x="8679" y="17713"/>
                    </a:cubicBezTo>
                    <a:lnTo>
                      <a:pt x="8679" y="17713"/>
                    </a:lnTo>
                    <a:cubicBezTo>
                      <a:pt x="8500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1" y="20316"/>
                      <a:pt x="8053" y="20316"/>
                    </a:cubicBezTo>
                    <a:cubicBezTo>
                      <a:pt x="8035" y="20316"/>
                      <a:pt x="8017" y="20325"/>
                      <a:pt x="8017" y="20343"/>
                    </a:cubicBezTo>
                    <a:cubicBezTo>
                      <a:pt x="7981" y="20522"/>
                      <a:pt x="7964" y="20701"/>
                      <a:pt x="7964" y="20880"/>
                    </a:cubicBezTo>
                    <a:cubicBezTo>
                      <a:pt x="7838" y="21381"/>
                      <a:pt x="7713" y="21900"/>
                      <a:pt x="7570" y="22419"/>
                    </a:cubicBezTo>
                    <a:cubicBezTo>
                      <a:pt x="7105" y="22652"/>
                      <a:pt x="6729" y="23027"/>
                      <a:pt x="6496" y="23493"/>
                    </a:cubicBezTo>
                    <a:cubicBezTo>
                      <a:pt x="6480" y="23541"/>
                      <a:pt x="6521" y="23603"/>
                      <a:pt x="6568" y="23603"/>
                    </a:cubicBezTo>
                    <a:cubicBezTo>
                      <a:pt x="6574" y="23603"/>
                      <a:pt x="6580" y="23602"/>
                      <a:pt x="6586" y="23600"/>
                    </a:cubicBezTo>
                    <a:cubicBezTo>
                      <a:pt x="6908" y="23528"/>
                      <a:pt x="7176" y="23349"/>
                      <a:pt x="7391" y="23099"/>
                    </a:cubicBezTo>
                    <a:lnTo>
                      <a:pt x="7391" y="23099"/>
                    </a:lnTo>
                    <a:cubicBezTo>
                      <a:pt x="7284" y="23457"/>
                      <a:pt x="7194" y="23815"/>
                      <a:pt x="7087" y="24173"/>
                    </a:cubicBezTo>
                    <a:cubicBezTo>
                      <a:pt x="6836" y="24352"/>
                      <a:pt x="6586" y="24548"/>
                      <a:pt x="6371" y="24745"/>
                    </a:cubicBezTo>
                    <a:cubicBezTo>
                      <a:pt x="6389" y="24710"/>
                      <a:pt x="6407" y="24674"/>
                      <a:pt x="6442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399" y="24592"/>
                      <a:pt x="6389" y="24602"/>
                    </a:cubicBezTo>
                    <a:cubicBezTo>
                      <a:pt x="6317" y="24638"/>
                      <a:pt x="6246" y="24710"/>
                      <a:pt x="6192" y="24781"/>
                    </a:cubicBezTo>
                    <a:cubicBezTo>
                      <a:pt x="6171" y="24780"/>
                      <a:pt x="6150" y="24780"/>
                      <a:pt x="6129" y="24780"/>
                    </a:cubicBezTo>
                    <a:cubicBezTo>
                      <a:pt x="5443" y="24780"/>
                      <a:pt x="4622" y="25329"/>
                      <a:pt x="4188" y="25676"/>
                    </a:cubicBezTo>
                    <a:cubicBezTo>
                      <a:pt x="4134" y="25712"/>
                      <a:pt x="4170" y="25801"/>
                      <a:pt x="4241" y="25801"/>
                    </a:cubicBezTo>
                    <a:cubicBezTo>
                      <a:pt x="4689" y="25765"/>
                      <a:pt x="5118" y="25676"/>
                      <a:pt x="5548" y="25515"/>
                    </a:cubicBezTo>
                    <a:lnTo>
                      <a:pt x="5548" y="25515"/>
                    </a:lnTo>
                    <a:cubicBezTo>
                      <a:pt x="5011" y="25944"/>
                      <a:pt x="4563" y="26463"/>
                      <a:pt x="4223" y="27036"/>
                    </a:cubicBezTo>
                    <a:cubicBezTo>
                      <a:pt x="4188" y="27090"/>
                      <a:pt x="4223" y="27143"/>
                      <a:pt x="4277" y="27143"/>
                    </a:cubicBezTo>
                    <a:cubicBezTo>
                      <a:pt x="4850" y="27143"/>
                      <a:pt x="5387" y="26893"/>
                      <a:pt x="5745" y="26463"/>
                    </a:cubicBezTo>
                    <a:lnTo>
                      <a:pt x="5745" y="26463"/>
                    </a:lnTo>
                    <a:cubicBezTo>
                      <a:pt x="5548" y="27018"/>
                      <a:pt x="5601" y="27644"/>
                      <a:pt x="5870" y="28163"/>
                    </a:cubicBezTo>
                    <a:cubicBezTo>
                      <a:pt x="5880" y="28193"/>
                      <a:pt x="5900" y="28206"/>
                      <a:pt x="5923" y="28206"/>
                    </a:cubicBezTo>
                    <a:cubicBezTo>
                      <a:pt x="5941" y="28206"/>
                      <a:pt x="5961" y="28197"/>
                      <a:pt x="5977" y="28181"/>
                    </a:cubicBezTo>
                    <a:cubicBezTo>
                      <a:pt x="6353" y="27841"/>
                      <a:pt x="6639" y="27394"/>
                      <a:pt x="6782" y="26893"/>
                    </a:cubicBezTo>
                    <a:cubicBezTo>
                      <a:pt x="6836" y="27161"/>
                      <a:pt x="6961" y="27412"/>
                      <a:pt x="7122" y="27626"/>
                    </a:cubicBezTo>
                    <a:cubicBezTo>
                      <a:pt x="7217" y="27748"/>
                      <a:pt x="7618" y="28125"/>
                      <a:pt x="7885" y="28125"/>
                    </a:cubicBezTo>
                    <a:cubicBezTo>
                      <a:pt x="7972" y="28125"/>
                      <a:pt x="8045" y="28085"/>
                      <a:pt x="8089" y="27984"/>
                    </a:cubicBezTo>
                    <a:cubicBezTo>
                      <a:pt x="8339" y="27465"/>
                      <a:pt x="8142" y="26857"/>
                      <a:pt x="7946" y="26338"/>
                    </a:cubicBezTo>
                    <a:lnTo>
                      <a:pt x="7946" y="26338"/>
                    </a:lnTo>
                    <a:cubicBezTo>
                      <a:pt x="8173" y="26523"/>
                      <a:pt x="8456" y="26628"/>
                      <a:pt x="8734" y="26628"/>
                    </a:cubicBezTo>
                    <a:cubicBezTo>
                      <a:pt x="8806" y="26628"/>
                      <a:pt x="8878" y="26621"/>
                      <a:pt x="8948" y="26606"/>
                    </a:cubicBezTo>
                    <a:cubicBezTo>
                      <a:pt x="8984" y="26589"/>
                      <a:pt x="9019" y="26571"/>
                      <a:pt x="9019" y="26517"/>
                    </a:cubicBezTo>
                    <a:cubicBezTo>
                      <a:pt x="9019" y="25694"/>
                      <a:pt x="8214" y="24817"/>
                      <a:pt x="7355" y="24781"/>
                    </a:cubicBezTo>
                    <a:cubicBezTo>
                      <a:pt x="7319" y="24620"/>
                      <a:pt x="7266" y="24477"/>
                      <a:pt x="7194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76" y="24298"/>
                      <a:pt x="7176" y="24280"/>
                      <a:pt x="7176" y="24280"/>
                    </a:cubicBezTo>
                    <a:cubicBezTo>
                      <a:pt x="7176" y="24262"/>
                      <a:pt x="7176" y="24244"/>
                      <a:pt x="7176" y="24226"/>
                    </a:cubicBezTo>
                    <a:cubicBezTo>
                      <a:pt x="7337" y="23743"/>
                      <a:pt x="7498" y="23242"/>
                      <a:pt x="7641" y="22741"/>
                    </a:cubicBezTo>
                    <a:cubicBezTo>
                      <a:pt x="7641" y="22741"/>
                      <a:pt x="7641" y="22723"/>
                      <a:pt x="7641" y="22723"/>
                    </a:cubicBezTo>
                    <a:lnTo>
                      <a:pt x="7695" y="22526"/>
                    </a:lnTo>
                    <a:cubicBezTo>
                      <a:pt x="7767" y="22473"/>
                      <a:pt x="7820" y="22437"/>
                      <a:pt x="7892" y="22383"/>
                    </a:cubicBezTo>
                    <a:cubicBezTo>
                      <a:pt x="7964" y="22329"/>
                      <a:pt x="7892" y="22294"/>
                      <a:pt x="7838" y="22294"/>
                    </a:cubicBezTo>
                    <a:cubicBezTo>
                      <a:pt x="7802" y="22312"/>
                      <a:pt x="7785" y="22312"/>
                      <a:pt x="7749" y="22329"/>
                    </a:cubicBezTo>
                    <a:cubicBezTo>
                      <a:pt x="7838" y="22043"/>
                      <a:pt x="7928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8" y="22270"/>
                      <a:pt x="8518" y="22240"/>
                    </a:cubicBezTo>
                    <a:cubicBezTo>
                      <a:pt x="8608" y="21793"/>
                      <a:pt x="8429" y="21220"/>
                      <a:pt x="8196" y="20790"/>
                    </a:cubicBezTo>
                    <a:cubicBezTo>
                      <a:pt x="8357" y="20236"/>
                      <a:pt x="8500" y="19681"/>
                      <a:pt x="8644" y="19126"/>
                    </a:cubicBezTo>
                    <a:cubicBezTo>
                      <a:pt x="8661" y="19538"/>
                      <a:pt x="8787" y="19932"/>
                      <a:pt x="9001" y="20272"/>
                    </a:cubicBezTo>
                    <a:cubicBezTo>
                      <a:pt x="9010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2"/>
                    </a:cubicBezTo>
                    <a:cubicBezTo>
                      <a:pt x="9341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7" y="14098"/>
                      <a:pt x="9843" y="13829"/>
                      <a:pt x="9986" y="13579"/>
                    </a:cubicBezTo>
                    <a:cubicBezTo>
                      <a:pt x="10011" y="13541"/>
                      <a:pt x="9974" y="13503"/>
                      <a:pt x="9937" y="13503"/>
                    </a:cubicBezTo>
                    <a:cubicBezTo>
                      <a:pt x="9922" y="13503"/>
                      <a:pt x="9907" y="13509"/>
                      <a:pt x="9896" y="13525"/>
                    </a:cubicBezTo>
                    <a:cubicBezTo>
                      <a:pt x="9878" y="13579"/>
                      <a:pt x="9843" y="13632"/>
                      <a:pt x="9807" y="13686"/>
                    </a:cubicBezTo>
                    <a:cubicBezTo>
                      <a:pt x="9798" y="13668"/>
                      <a:pt x="9784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26" y="15816"/>
                      <a:pt x="10630" y="17605"/>
                    </a:cubicBezTo>
                    <a:cubicBezTo>
                      <a:pt x="10612" y="17605"/>
                      <a:pt x="10612" y="17623"/>
                      <a:pt x="10612" y="17623"/>
                    </a:cubicBezTo>
                    <a:cubicBezTo>
                      <a:pt x="10236" y="18160"/>
                      <a:pt x="9968" y="18965"/>
                      <a:pt x="10200" y="19574"/>
                    </a:cubicBezTo>
                    <a:cubicBezTo>
                      <a:pt x="10224" y="19609"/>
                      <a:pt x="10262" y="19636"/>
                      <a:pt x="10296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49" y="25497"/>
                      <a:pt x="11185" y="26016"/>
                    </a:cubicBezTo>
                    <a:cubicBezTo>
                      <a:pt x="11185" y="26067"/>
                      <a:pt x="11231" y="26109"/>
                      <a:pt x="11270" y="26109"/>
                    </a:cubicBezTo>
                    <a:cubicBezTo>
                      <a:pt x="11285" y="26109"/>
                      <a:pt x="11300" y="26103"/>
                      <a:pt x="11310" y="26087"/>
                    </a:cubicBezTo>
                    <a:cubicBezTo>
                      <a:pt x="11507" y="25855"/>
                      <a:pt x="11668" y="25586"/>
                      <a:pt x="11757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17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74" y="29785"/>
                    </a:cubicBezTo>
                    <a:cubicBezTo>
                      <a:pt x="10321" y="29785"/>
                      <a:pt x="10269" y="29781"/>
                      <a:pt x="10218" y="29774"/>
                    </a:cubicBezTo>
                    <a:cubicBezTo>
                      <a:pt x="10290" y="29666"/>
                      <a:pt x="10397" y="29577"/>
                      <a:pt x="10523" y="29505"/>
                    </a:cubicBezTo>
                    <a:cubicBezTo>
                      <a:pt x="10702" y="29416"/>
                      <a:pt x="10898" y="29380"/>
                      <a:pt x="11095" y="29380"/>
                    </a:cubicBezTo>
                    <a:cubicBezTo>
                      <a:pt x="11131" y="29380"/>
                      <a:pt x="11185" y="29309"/>
                      <a:pt x="11113" y="29273"/>
                    </a:cubicBezTo>
                    <a:cubicBezTo>
                      <a:pt x="11037" y="29236"/>
                      <a:pt x="10957" y="29220"/>
                      <a:pt x="10878" y="29220"/>
                    </a:cubicBezTo>
                    <a:cubicBezTo>
                      <a:pt x="10531" y="29220"/>
                      <a:pt x="10178" y="29530"/>
                      <a:pt x="10004" y="29792"/>
                    </a:cubicBezTo>
                    <a:cubicBezTo>
                      <a:pt x="9968" y="29828"/>
                      <a:pt x="10004" y="29881"/>
                      <a:pt x="10039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8" y="29936"/>
                      <a:pt x="10716" y="29892"/>
                      <a:pt x="10880" y="29810"/>
                    </a:cubicBezTo>
                    <a:lnTo>
                      <a:pt x="10880" y="29810"/>
                    </a:lnTo>
                    <a:cubicBezTo>
                      <a:pt x="10576" y="30203"/>
                      <a:pt x="10236" y="30597"/>
                      <a:pt x="9896" y="30955"/>
                    </a:cubicBezTo>
                    <a:cubicBezTo>
                      <a:pt x="9681" y="31170"/>
                      <a:pt x="9485" y="31367"/>
                      <a:pt x="9270" y="31581"/>
                    </a:cubicBezTo>
                    <a:cubicBezTo>
                      <a:pt x="8787" y="31814"/>
                      <a:pt x="8304" y="32011"/>
                      <a:pt x="7802" y="32190"/>
                    </a:cubicBezTo>
                    <a:cubicBezTo>
                      <a:pt x="6693" y="32637"/>
                      <a:pt x="5530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287" y="32127"/>
                      <a:pt x="8513" y="32046"/>
                      <a:pt x="8742" y="31949"/>
                    </a:cubicBezTo>
                    <a:lnTo>
                      <a:pt x="8742" y="31949"/>
                    </a:lnTo>
                    <a:cubicBezTo>
                      <a:pt x="8161" y="32243"/>
                      <a:pt x="7626" y="32621"/>
                      <a:pt x="7033" y="32941"/>
                    </a:cubicBezTo>
                    <a:cubicBezTo>
                      <a:pt x="6281" y="33371"/>
                      <a:pt x="5387" y="33424"/>
                      <a:pt x="4528" y="33424"/>
                    </a:cubicBezTo>
                    <a:cubicBezTo>
                      <a:pt x="4426" y="33424"/>
                      <a:pt x="4238" y="33429"/>
                      <a:pt x="4021" y="33429"/>
                    </a:cubicBezTo>
                    <a:cubicBezTo>
                      <a:pt x="3281" y="33429"/>
                      <a:pt x="2196" y="33376"/>
                      <a:pt x="2971" y="32905"/>
                    </a:cubicBezTo>
                    <a:cubicBezTo>
                      <a:pt x="4259" y="32118"/>
                      <a:pt x="5369" y="31885"/>
                      <a:pt x="6854" y="31868"/>
                    </a:cubicBezTo>
                    <a:cubicBezTo>
                      <a:pt x="7838" y="31832"/>
                      <a:pt x="8715" y="31707"/>
                      <a:pt x="9556" y="31205"/>
                    </a:cubicBezTo>
                    <a:cubicBezTo>
                      <a:pt x="9588" y="31190"/>
                      <a:pt x="9577" y="31131"/>
                      <a:pt x="9549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3" y="33174"/>
                    </a:cubicBezTo>
                    <a:cubicBezTo>
                      <a:pt x="2112" y="33210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3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80" y="33138"/>
                      <a:pt x="6961" y="33639"/>
                    </a:cubicBezTo>
                    <a:cubicBezTo>
                      <a:pt x="6442" y="34140"/>
                      <a:pt x="5923" y="34588"/>
                      <a:pt x="5387" y="35017"/>
                    </a:cubicBezTo>
                    <a:cubicBezTo>
                      <a:pt x="5154" y="34910"/>
                      <a:pt x="4921" y="34874"/>
                      <a:pt x="4671" y="34874"/>
                    </a:cubicBezTo>
                    <a:cubicBezTo>
                      <a:pt x="4546" y="34910"/>
                      <a:pt x="4295" y="35017"/>
                      <a:pt x="4331" y="35196"/>
                    </a:cubicBezTo>
                    <a:cubicBezTo>
                      <a:pt x="4367" y="35357"/>
                      <a:pt x="4563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76" y="36109"/>
                    </a:cubicBezTo>
                    <a:cubicBezTo>
                      <a:pt x="3758" y="36073"/>
                      <a:pt x="3740" y="36055"/>
                      <a:pt x="3704" y="36055"/>
                    </a:cubicBezTo>
                    <a:lnTo>
                      <a:pt x="3633" y="36055"/>
                    </a:lnTo>
                    <a:cubicBezTo>
                      <a:pt x="3543" y="36001"/>
                      <a:pt x="3454" y="35948"/>
                      <a:pt x="3347" y="35930"/>
                    </a:cubicBezTo>
                    <a:cubicBezTo>
                      <a:pt x="3339" y="35922"/>
                      <a:pt x="3329" y="35918"/>
                      <a:pt x="3318" y="35918"/>
                    </a:cubicBezTo>
                    <a:cubicBezTo>
                      <a:pt x="3302" y="35918"/>
                      <a:pt x="3285" y="35927"/>
                      <a:pt x="3275" y="35948"/>
                    </a:cubicBezTo>
                    <a:lnTo>
                      <a:pt x="3203" y="35948"/>
                    </a:lnTo>
                    <a:cubicBezTo>
                      <a:pt x="2667" y="34999"/>
                      <a:pt x="1861" y="34122"/>
                      <a:pt x="698" y="34104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36" y="35787"/>
                    </a:lnTo>
                    <a:cubicBezTo>
                      <a:pt x="279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2" y="36449"/>
                    </a:cubicBezTo>
                    <a:lnTo>
                      <a:pt x="1682" y="36449"/>
                    </a:lnTo>
                    <a:lnTo>
                      <a:pt x="1432" y="36556"/>
                    </a:lnTo>
                    <a:cubicBezTo>
                      <a:pt x="1056" y="36699"/>
                      <a:pt x="340" y="36968"/>
                      <a:pt x="304" y="37451"/>
                    </a:cubicBezTo>
                    <a:cubicBezTo>
                      <a:pt x="284" y="37769"/>
                      <a:pt x="569" y="37861"/>
                      <a:pt x="875" y="37861"/>
                    </a:cubicBezTo>
                    <a:cubicBezTo>
                      <a:pt x="1119" y="37861"/>
                      <a:pt x="1376" y="37803"/>
                      <a:pt x="1503" y="37755"/>
                    </a:cubicBezTo>
                    <a:cubicBezTo>
                      <a:pt x="1647" y="37701"/>
                      <a:pt x="1772" y="37648"/>
                      <a:pt x="1897" y="37576"/>
                    </a:cubicBezTo>
                    <a:lnTo>
                      <a:pt x="1897" y="37576"/>
                    </a:lnTo>
                    <a:cubicBezTo>
                      <a:pt x="1557" y="37970"/>
                      <a:pt x="1324" y="38435"/>
                      <a:pt x="1217" y="38936"/>
                    </a:cubicBezTo>
                    <a:cubicBezTo>
                      <a:pt x="1199" y="38990"/>
                      <a:pt x="1235" y="39026"/>
                      <a:pt x="1289" y="39026"/>
                    </a:cubicBezTo>
                    <a:cubicBezTo>
                      <a:pt x="1933" y="39026"/>
                      <a:pt x="2344" y="38614"/>
                      <a:pt x="2649" y="38095"/>
                    </a:cubicBezTo>
                    <a:lnTo>
                      <a:pt x="2649" y="38095"/>
                    </a:lnTo>
                    <a:cubicBezTo>
                      <a:pt x="2523" y="38739"/>
                      <a:pt x="2774" y="39419"/>
                      <a:pt x="3257" y="40046"/>
                    </a:cubicBezTo>
                    <a:cubicBezTo>
                      <a:pt x="3266" y="40072"/>
                      <a:pt x="3288" y="40086"/>
                      <a:pt x="3313" y="40086"/>
                    </a:cubicBezTo>
                    <a:cubicBezTo>
                      <a:pt x="3338" y="40086"/>
                      <a:pt x="3364" y="40072"/>
                      <a:pt x="3382" y="40046"/>
                    </a:cubicBezTo>
                    <a:cubicBezTo>
                      <a:pt x="3579" y="39580"/>
                      <a:pt x="3704" y="39061"/>
                      <a:pt x="3740" y="38542"/>
                    </a:cubicBezTo>
                    <a:cubicBezTo>
                      <a:pt x="3812" y="38668"/>
                      <a:pt x="3883" y="38793"/>
                      <a:pt x="3937" y="38918"/>
                    </a:cubicBezTo>
                    <a:cubicBezTo>
                      <a:pt x="3955" y="38954"/>
                      <a:pt x="3991" y="38972"/>
                      <a:pt x="4027" y="38972"/>
                    </a:cubicBezTo>
                    <a:cubicBezTo>
                      <a:pt x="4044" y="38990"/>
                      <a:pt x="4062" y="38990"/>
                      <a:pt x="4080" y="38990"/>
                    </a:cubicBezTo>
                    <a:lnTo>
                      <a:pt x="4116" y="38990"/>
                    </a:lnTo>
                    <a:cubicBezTo>
                      <a:pt x="4152" y="38990"/>
                      <a:pt x="4170" y="38972"/>
                      <a:pt x="4188" y="38936"/>
                    </a:cubicBezTo>
                    <a:cubicBezTo>
                      <a:pt x="4456" y="38113"/>
                      <a:pt x="4528" y="36950"/>
                      <a:pt x="3830" y="36323"/>
                    </a:cubicBezTo>
                    <a:cubicBezTo>
                      <a:pt x="3848" y="36288"/>
                      <a:pt x="3848" y="36270"/>
                      <a:pt x="3830" y="36234"/>
                    </a:cubicBezTo>
                    <a:cubicBezTo>
                      <a:pt x="4277" y="36019"/>
                      <a:pt x="4725" y="35769"/>
                      <a:pt x="5136" y="35482"/>
                    </a:cubicBezTo>
                    <a:cubicBezTo>
                      <a:pt x="5172" y="35482"/>
                      <a:pt x="5226" y="35464"/>
                      <a:pt x="5261" y="35447"/>
                    </a:cubicBezTo>
                    <a:cubicBezTo>
                      <a:pt x="5279" y="35429"/>
                      <a:pt x="5279" y="35411"/>
                      <a:pt x="5279" y="35393"/>
                    </a:cubicBezTo>
                    <a:cubicBezTo>
                      <a:pt x="5619" y="35160"/>
                      <a:pt x="5941" y="34910"/>
                      <a:pt x="6281" y="34641"/>
                    </a:cubicBezTo>
                    <a:lnTo>
                      <a:pt x="6281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83" y="35727"/>
                      <a:pt x="6202" y="35727"/>
                    </a:cubicBezTo>
                    <a:cubicBezTo>
                      <a:pt x="6216" y="35727"/>
                      <a:pt x="6231" y="35722"/>
                      <a:pt x="6246" y="35715"/>
                    </a:cubicBezTo>
                    <a:cubicBezTo>
                      <a:pt x="6550" y="35393"/>
                      <a:pt x="6675" y="34946"/>
                      <a:pt x="6568" y="34516"/>
                    </a:cubicBezTo>
                    <a:cubicBezTo>
                      <a:pt x="6586" y="34480"/>
                      <a:pt x="6621" y="34427"/>
                      <a:pt x="6639" y="34373"/>
                    </a:cubicBezTo>
                    <a:cubicBezTo>
                      <a:pt x="6639" y="34355"/>
                      <a:pt x="6639" y="34337"/>
                      <a:pt x="6639" y="34337"/>
                    </a:cubicBezTo>
                    <a:cubicBezTo>
                      <a:pt x="7588" y="33514"/>
                      <a:pt x="8483" y="32619"/>
                      <a:pt x="9341" y="31796"/>
                    </a:cubicBezTo>
                    <a:lnTo>
                      <a:pt x="9395" y="31760"/>
                    </a:lnTo>
                    <a:cubicBezTo>
                      <a:pt x="9413" y="31742"/>
                      <a:pt x="9413" y="31724"/>
                      <a:pt x="9413" y="31724"/>
                    </a:cubicBezTo>
                    <a:lnTo>
                      <a:pt x="9735" y="31420"/>
                    </a:lnTo>
                    <a:cubicBezTo>
                      <a:pt x="9860" y="31313"/>
                      <a:pt x="9986" y="31188"/>
                      <a:pt x="10093" y="31062"/>
                    </a:cubicBezTo>
                    <a:cubicBezTo>
                      <a:pt x="10183" y="30973"/>
                      <a:pt x="10254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10" y="32458"/>
                      <a:pt x="9413" y="33353"/>
                    </a:cubicBezTo>
                    <a:cubicBezTo>
                      <a:pt x="9288" y="33818"/>
                      <a:pt x="9145" y="34319"/>
                      <a:pt x="9019" y="34802"/>
                    </a:cubicBezTo>
                    <a:cubicBezTo>
                      <a:pt x="8805" y="34892"/>
                      <a:pt x="8626" y="35035"/>
                      <a:pt x="8500" y="35214"/>
                    </a:cubicBezTo>
                    <a:cubicBezTo>
                      <a:pt x="8357" y="35357"/>
                      <a:pt x="8268" y="35572"/>
                      <a:pt x="8286" y="35787"/>
                    </a:cubicBezTo>
                    <a:cubicBezTo>
                      <a:pt x="8286" y="35831"/>
                      <a:pt x="8322" y="35863"/>
                      <a:pt x="8365" y="35863"/>
                    </a:cubicBezTo>
                    <a:cubicBezTo>
                      <a:pt x="8374" y="35863"/>
                      <a:pt x="8384" y="35861"/>
                      <a:pt x="8393" y="35858"/>
                    </a:cubicBezTo>
                    <a:cubicBezTo>
                      <a:pt x="8572" y="35733"/>
                      <a:pt x="8733" y="35572"/>
                      <a:pt x="8858" y="35393"/>
                    </a:cubicBezTo>
                    <a:lnTo>
                      <a:pt x="8858" y="35393"/>
                    </a:lnTo>
                    <a:cubicBezTo>
                      <a:pt x="8679" y="36055"/>
                      <a:pt x="8572" y="36753"/>
                      <a:pt x="8518" y="37451"/>
                    </a:cubicBezTo>
                    <a:cubicBezTo>
                      <a:pt x="8505" y="37437"/>
                      <a:pt x="8488" y="37431"/>
                      <a:pt x="8471" y="37431"/>
                    </a:cubicBezTo>
                    <a:cubicBezTo>
                      <a:pt x="8444" y="37431"/>
                      <a:pt x="8415" y="37447"/>
                      <a:pt x="8393" y="37469"/>
                    </a:cubicBezTo>
                    <a:lnTo>
                      <a:pt x="8286" y="37630"/>
                    </a:lnTo>
                    <a:cubicBezTo>
                      <a:pt x="8250" y="37701"/>
                      <a:pt x="8214" y="37773"/>
                      <a:pt x="8178" y="37827"/>
                    </a:cubicBezTo>
                    <a:cubicBezTo>
                      <a:pt x="7212" y="38095"/>
                      <a:pt x="6246" y="39169"/>
                      <a:pt x="6604" y="40153"/>
                    </a:cubicBezTo>
                    <a:cubicBezTo>
                      <a:pt x="6618" y="40182"/>
                      <a:pt x="6641" y="40193"/>
                      <a:pt x="6662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389" y="39222"/>
                      <a:pt x="7248" y="38471"/>
                      <a:pt x="8053" y="38059"/>
                    </a:cubicBezTo>
                    <a:lnTo>
                      <a:pt x="8053" y="38059"/>
                    </a:lnTo>
                    <a:cubicBezTo>
                      <a:pt x="7999" y="38167"/>
                      <a:pt x="7946" y="38256"/>
                      <a:pt x="7910" y="38363"/>
                    </a:cubicBezTo>
                    <a:cubicBezTo>
                      <a:pt x="7874" y="38399"/>
                      <a:pt x="7856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0" y="39026"/>
                      <a:pt x="6747" y="39867"/>
                      <a:pt x="6800" y="40744"/>
                    </a:cubicBezTo>
                    <a:cubicBezTo>
                      <a:pt x="6800" y="40779"/>
                      <a:pt x="6836" y="40797"/>
                      <a:pt x="6890" y="40797"/>
                    </a:cubicBezTo>
                    <a:cubicBezTo>
                      <a:pt x="7158" y="40726"/>
                      <a:pt x="7373" y="40547"/>
                      <a:pt x="7516" y="40296"/>
                    </a:cubicBezTo>
                    <a:lnTo>
                      <a:pt x="7516" y="40296"/>
                    </a:lnTo>
                    <a:cubicBezTo>
                      <a:pt x="7498" y="40600"/>
                      <a:pt x="7498" y="40905"/>
                      <a:pt x="7516" y="41191"/>
                    </a:cubicBezTo>
                    <a:cubicBezTo>
                      <a:pt x="7516" y="41245"/>
                      <a:pt x="7552" y="41263"/>
                      <a:pt x="7606" y="41263"/>
                    </a:cubicBezTo>
                    <a:cubicBezTo>
                      <a:pt x="8017" y="41084"/>
                      <a:pt x="8339" y="40726"/>
                      <a:pt x="8429" y="40296"/>
                    </a:cubicBezTo>
                    <a:cubicBezTo>
                      <a:pt x="8526" y="40463"/>
                      <a:pt x="8861" y="40932"/>
                      <a:pt x="9089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70" y="40958"/>
                      <a:pt x="9288" y="41030"/>
                    </a:cubicBezTo>
                    <a:cubicBezTo>
                      <a:pt x="9288" y="41069"/>
                      <a:pt x="9325" y="41098"/>
                      <a:pt x="9366" y="41098"/>
                    </a:cubicBezTo>
                    <a:cubicBezTo>
                      <a:pt x="9382" y="41098"/>
                      <a:pt x="9398" y="41094"/>
                      <a:pt x="9413" y="41084"/>
                    </a:cubicBezTo>
                    <a:cubicBezTo>
                      <a:pt x="10021" y="40565"/>
                      <a:pt x="9968" y="38865"/>
                      <a:pt x="9234" y="38363"/>
                    </a:cubicBezTo>
                    <a:lnTo>
                      <a:pt x="9234" y="38363"/>
                    </a:lnTo>
                    <a:cubicBezTo>
                      <a:pt x="9556" y="38435"/>
                      <a:pt x="9860" y="38614"/>
                      <a:pt x="10093" y="38847"/>
                    </a:cubicBezTo>
                    <a:cubicBezTo>
                      <a:pt x="10254" y="39008"/>
                      <a:pt x="10361" y="39222"/>
                      <a:pt x="10379" y="39455"/>
                    </a:cubicBezTo>
                    <a:cubicBezTo>
                      <a:pt x="10415" y="39724"/>
                      <a:pt x="10236" y="39938"/>
                      <a:pt x="10129" y="40171"/>
                    </a:cubicBezTo>
                    <a:cubicBezTo>
                      <a:pt x="10115" y="40184"/>
                      <a:pt x="10133" y="40219"/>
                      <a:pt x="10157" y="40219"/>
                    </a:cubicBezTo>
                    <a:cubicBezTo>
                      <a:pt x="10165" y="40219"/>
                      <a:pt x="10174" y="40215"/>
                      <a:pt x="10183" y="40207"/>
                    </a:cubicBezTo>
                    <a:cubicBezTo>
                      <a:pt x="10594" y="39938"/>
                      <a:pt x="10594" y="39401"/>
                      <a:pt x="10379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73" y="38256"/>
                      <a:pt x="9073" y="38274"/>
                    </a:cubicBezTo>
                    <a:cubicBezTo>
                      <a:pt x="9037" y="38256"/>
                      <a:pt x="8984" y="38238"/>
                      <a:pt x="8948" y="38220"/>
                    </a:cubicBezTo>
                    <a:cubicBezTo>
                      <a:pt x="8894" y="38041"/>
                      <a:pt x="8858" y="37862"/>
                      <a:pt x="8840" y="37683"/>
                    </a:cubicBezTo>
                    <a:cubicBezTo>
                      <a:pt x="8840" y="37634"/>
                      <a:pt x="8803" y="37607"/>
                      <a:pt x="8763" y="37607"/>
                    </a:cubicBezTo>
                    <a:cubicBezTo>
                      <a:pt x="8730" y="37607"/>
                      <a:pt x="8695" y="37625"/>
                      <a:pt x="8679" y="37666"/>
                    </a:cubicBezTo>
                    <a:cubicBezTo>
                      <a:pt x="8663" y="37666"/>
                      <a:pt x="8647" y="37666"/>
                      <a:pt x="8644" y="37679"/>
                    </a:cubicBezTo>
                    <a:lnTo>
                      <a:pt x="8644" y="37679"/>
                    </a:lnTo>
                    <a:cubicBezTo>
                      <a:pt x="8769" y="36321"/>
                      <a:pt x="9020" y="34980"/>
                      <a:pt x="9395" y="33675"/>
                    </a:cubicBezTo>
                    <a:lnTo>
                      <a:pt x="9395" y="33675"/>
                    </a:lnTo>
                    <a:cubicBezTo>
                      <a:pt x="9324" y="34176"/>
                      <a:pt x="9324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1" y="37810"/>
                      <a:pt x="11116" y="37817"/>
                      <a:pt x="11132" y="37817"/>
                    </a:cubicBezTo>
                    <a:cubicBezTo>
                      <a:pt x="11162" y="37817"/>
                      <a:pt x="11196" y="37790"/>
                      <a:pt x="11185" y="37755"/>
                    </a:cubicBezTo>
                    <a:cubicBezTo>
                      <a:pt x="10916" y="36663"/>
                      <a:pt x="11042" y="35518"/>
                      <a:pt x="10898" y="34409"/>
                    </a:cubicBezTo>
                    <a:cubicBezTo>
                      <a:pt x="10755" y="33228"/>
                      <a:pt x="10183" y="32297"/>
                      <a:pt x="10397" y="31062"/>
                    </a:cubicBezTo>
                    <a:cubicBezTo>
                      <a:pt x="10540" y="30776"/>
                      <a:pt x="10684" y="30490"/>
                      <a:pt x="10845" y="30221"/>
                    </a:cubicBezTo>
                    <a:cubicBezTo>
                      <a:pt x="11346" y="29613"/>
                      <a:pt x="11775" y="28986"/>
                      <a:pt x="12151" y="28306"/>
                    </a:cubicBezTo>
                    <a:cubicBezTo>
                      <a:pt x="12258" y="29165"/>
                      <a:pt x="12348" y="30024"/>
                      <a:pt x="12437" y="30901"/>
                    </a:cubicBezTo>
                    <a:cubicBezTo>
                      <a:pt x="12169" y="31277"/>
                      <a:pt x="12044" y="31742"/>
                      <a:pt x="12133" y="32190"/>
                    </a:cubicBezTo>
                    <a:cubicBezTo>
                      <a:pt x="12145" y="32224"/>
                      <a:pt x="12171" y="32244"/>
                      <a:pt x="12198" y="32244"/>
                    </a:cubicBezTo>
                    <a:cubicBezTo>
                      <a:pt x="12213" y="32244"/>
                      <a:pt x="12228" y="32238"/>
                      <a:pt x="12240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6" y="32923"/>
                      <a:pt x="12688" y="33961"/>
                      <a:pt x="12724" y="35017"/>
                    </a:cubicBezTo>
                    <a:cubicBezTo>
                      <a:pt x="12742" y="35286"/>
                      <a:pt x="12742" y="35536"/>
                      <a:pt x="12742" y="35787"/>
                    </a:cubicBezTo>
                    <a:cubicBezTo>
                      <a:pt x="12384" y="36180"/>
                      <a:pt x="12187" y="36681"/>
                      <a:pt x="12205" y="37218"/>
                    </a:cubicBezTo>
                    <a:cubicBezTo>
                      <a:pt x="12205" y="37253"/>
                      <a:pt x="12235" y="37281"/>
                      <a:pt x="12271" y="37281"/>
                    </a:cubicBezTo>
                    <a:cubicBezTo>
                      <a:pt x="12290" y="37281"/>
                      <a:pt x="12311" y="37273"/>
                      <a:pt x="12330" y="37254"/>
                    </a:cubicBezTo>
                    <a:cubicBezTo>
                      <a:pt x="12527" y="37075"/>
                      <a:pt x="12670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6" y="37612"/>
                    </a:cubicBezTo>
                    <a:cubicBezTo>
                      <a:pt x="12706" y="37612"/>
                      <a:pt x="12706" y="37630"/>
                      <a:pt x="12706" y="37630"/>
                    </a:cubicBezTo>
                    <a:cubicBezTo>
                      <a:pt x="12616" y="39634"/>
                      <a:pt x="11614" y="41459"/>
                      <a:pt x="10523" y="43106"/>
                    </a:cubicBezTo>
                    <a:cubicBezTo>
                      <a:pt x="9699" y="44340"/>
                      <a:pt x="8572" y="45343"/>
                      <a:pt x="8017" y="46738"/>
                    </a:cubicBezTo>
                    <a:cubicBezTo>
                      <a:pt x="7999" y="46524"/>
                      <a:pt x="8017" y="46291"/>
                      <a:pt x="8107" y="46094"/>
                    </a:cubicBezTo>
                    <a:cubicBezTo>
                      <a:pt x="8178" y="45826"/>
                      <a:pt x="8250" y="45557"/>
                      <a:pt x="8339" y="45307"/>
                    </a:cubicBezTo>
                    <a:cubicBezTo>
                      <a:pt x="8608" y="44555"/>
                      <a:pt x="8966" y="43839"/>
                      <a:pt x="9395" y="43159"/>
                    </a:cubicBezTo>
                    <a:cubicBezTo>
                      <a:pt x="10111" y="42014"/>
                      <a:pt x="11185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8" y="40046"/>
                    </a:cubicBezTo>
                    <a:cubicBezTo>
                      <a:pt x="9896" y="42014"/>
                      <a:pt x="7981" y="44305"/>
                      <a:pt x="7767" y="47239"/>
                    </a:cubicBezTo>
                    <a:cubicBezTo>
                      <a:pt x="7767" y="47274"/>
                      <a:pt x="7805" y="47302"/>
                      <a:pt x="7841" y="47302"/>
                    </a:cubicBezTo>
                    <a:cubicBezTo>
                      <a:pt x="7860" y="47302"/>
                      <a:pt x="7879" y="47294"/>
                      <a:pt x="7892" y="47275"/>
                    </a:cubicBezTo>
                    <a:cubicBezTo>
                      <a:pt x="8823" y="46166"/>
                      <a:pt x="10004" y="45289"/>
                      <a:pt x="10898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384" y="40064"/>
                      <a:pt x="12366" y="40028"/>
                      <a:pt x="12348" y="40028"/>
                    </a:cubicBezTo>
                    <a:cubicBezTo>
                      <a:pt x="12455" y="39741"/>
                      <a:pt x="12545" y="39455"/>
                      <a:pt x="12616" y="39169"/>
                    </a:cubicBezTo>
                    <a:lnTo>
                      <a:pt x="12616" y="39169"/>
                    </a:lnTo>
                    <a:cubicBezTo>
                      <a:pt x="12473" y="40940"/>
                      <a:pt x="12240" y="42694"/>
                      <a:pt x="12026" y="44466"/>
                    </a:cubicBezTo>
                    <a:cubicBezTo>
                      <a:pt x="11722" y="44788"/>
                      <a:pt x="11525" y="45199"/>
                      <a:pt x="11453" y="45629"/>
                    </a:cubicBezTo>
                    <a:cubicBezTo>
                      <a:pt x="11453" y="45669"/>
                      <a:pt x="11493" y="45689"/>
                      <a:pt x="11529" y="45689"/>
                    </a:cubicBezTo>
                    <a:cubicBezTo>
                      <a:pt x="11540" y="45689"/>
                      <a:pt x="11552" y="45687"/>
                      <a:pt x="11560" y="45683"/>
                    </a:cubicBezTo>
                    <a:cubicBezTo>
                      <a:pt x="11704" y="45593"/>
                      <a:pt x="11829" y="45468"/>
                      <a:pt x="11936" y="45325"/>
                    </a:cubicBezTo>
                    <a:lnTo>
                      <a:pt x="11936" y="45325"/>
                    </a:lnTo>
                    <a:cubicBezTo>
                      <a:pt x="11883" y="45772"/>
                      <a:pt x="11829" y="46219"/>
                      <a:pt x="11793" y="46667"/>
                    </a:cubicBezTo>
                    <a:cubicBezTo>
                      <a:pt x="11775" y="46685"/>
                      <a:pt x="11757" y="46703"/>
                      <a:pt x="11757" y="46738"/>
                    </a:cubicBezTo>
                    <a:cubicBezTo>
                      <a:pt x="11757" y="46756"/>
                      <a:pt x="11775" y="46774"/>
                      <a:pt x="11775" y="46810"/>
                    </a:cubicBezTo>
                    <a:cubicBezTo>
                      <a:pt x="11775" y="46828"/>
                      <a:pt x="11775" y="46882"/>
                      <a:pt x="11775" y="46935"/>
                    </a:cubicBezTo>
                    <a:cubicBezTo>
                      <a:pt x="11382" y="47061"/>
                      <a:pt x="11077" y="47401"/>
                      <a:pt x="10988" y="47794"/>
                    </a:cubicBezTo>
                    <a:lnTo>
                      <a:pt x="10916" y="47830"/>
                    </a:lnTo>
                    <a:cubicBezTo>
                      <a:pt x="10655" y="47627"/>
                      <a:pt x="10363" y="47558"/>
                      <a:pt x="10057" y="47558"/>
                    </a:cubicBezTo>
                    <a:cubicBezTo>
                      <a:pt x="9401" y="47558"/>
                      <a:pt x="8677" y="47876"/>
                      <a:pt x="8041" y="47876"/>
                    </a:cubicBezTo>
                    <a:cubicBezTo>
                      <a:pt x="7979" y="47876"/>
                      <a:pt x="7917" y="47873"/>
                      <a:pt x="7856" y="47866"/>
                    </a:cubicBezTo>
                    <a:cubicBezTo>
                      <a:pt x="7802" y="47866"/>
                      <a:pt x="7767" y="47919"/>
                      <a:pt x="7767" y="47973"/>
                    </a:cubicBezTo>
                    <a:cubicBezTo>
                      <a:pt x="7885" y="48532"/>
                      <a:pt x="8469" y="48690"/>
                      <a:pt x="8987" y="48690"/>
                    </a:cubicBezTo>
                    <a:cubicBezTo>
                      <a:pt x="9016" y="48690"/>
                      <a:pt x="9045" y="48690"/>
                      <a:pt x="9073" y="48689"/>
                    </a:cubicBezTo>
                    <a:lnTo>
                      <a:pt x="9073" y="48689"/>
                    </a:lnTo>
                    <a:cubicBezTo>
                      <a:pt x="8554" y="49065"/>
                      <a:pt x="8304" y="49602"/>
                      <a:pt x="7999" y="50156"/>
                    </a:cubicBezTo>
                    <a:cubicBezTo>
                      <a:pt x="7964" y="50210"/>
                      <a:pt x="7999" y="50264"/>
                      <a:pt x="8071" y="50264"/>
                    </a:cubicBezTo>
                    <a:cubicBezTo>
                      <a:pt x="8214" y="50274"/>
                      <a:pt x="8362" y="50282"/>
                      <a:pt x="8508" y="50282"/>
                    </a:cubicBezTo>
                    <a:cubicBezTo>
                      <a:pt x="8892" y="50282"/>
                      <a:pt x="9271" y="50224"/>
                      <a:pt x="9556" y="49977"/>
                    </a:cubicBezTo>
                    <a:lnTo>
                      <a:pt x="9556" y="49977"/>
                    </a:lnTo>
                    <a:cubicBezTo>
                      <a:pt x="9449" y="50317"/>
                      <a:pt x="9431" y="50693"/>
                      <a:pt x="9503" y="51051"/>
                    </a:cubicBezTo>
                    <a:cubicBezTo>
                      <a:pt x="9503" y="51077"/>
                      <a:pt x="9522" y="51094"/>
                      <a:pt x="9546" y="51094"/>
                    </a:cubicBezTo>
                    <a:cubicBezTo>
                      <a:pt x="9555" y="51094"/>
                      <a:pt x="9565" y="51092"/>
                      <a:pt x="9574" y="51087"/>
                    </a:cubicBezTo>
                    <a:lnTo>
                      <a:pt x="9646" y="51015"/>
                    </a:lnTo>
                    <a:lnTo>
                      <a:pt x="9646" y="51015"/>
                    </a:lnTo>
                    <a:cubicBezTo>
                      <a:pt x="9610" y="51212"/>
                      <a:pt x="9503" y="51248"/>
                      <a:pt x="9520" y="51409"/>
                    </a:cubicBezTo>
                    <a:cubicBezTo>
                      <a:pt x="9520" y="51445"/>
                      <a:pt x="9538" y="51463"/>
                      <a:pt x="9574" y="51481"/>
                    </a:cubicBezTo>
                    <a:cubicBezTo>
                      <a:pt x="9660" y="51500"/>
                      <a:pt x="9741" y="51509"/>
                      <a:pt x="9818" y="51509"/>
                    </a:cubicBezTo>
                    <a:cubicBezTo>
                      <a:pt x="10306" y="51509"/>
                      <a:pt x="10628" y="51144"/>
                      <a:pt x="10845" y="50711"/>
                    </a:cubicBezTo>
                    <a:cubicBezTo>
                      <a:pt x="10916" y="51087"/>
                      <a:pt x="11024" y="51463"/>
                      <a:pt x="11077" y="51856"/>
                    </a:cubicBezTo>
                    <a:cubicBezTo>
                      <a:pt x="11095" y="51892"/>
                      <a:pt x="11131" y="51910"/>
                      <a:pt x="11167" y="51910"/>
                    </a:cubicBezTo>
                    <a:cubicBezTo>
                      <a:pt x="11865" y="51713"/>
                      <a:pt x="12026" y="51051"/>
                      <a:pt x="12044" y="50407"/>
                    </a:cubicBezTo>
                    <a:cubicBezTo>
                      <a:pt x="12276" y="50944"/>
                      <a:pt x="12598" y="51427"/>
                      <a:pt x="13010" y="51839"/>
                    </a:cubicBezTo>
                    <a:cubicBezTo>
                      <a:pt x="13023" y="51851"/>
                      <a:pt x="13038" y="51857"/>
                      <a:pt x="13052" y="51857"/>
                    </a:cubicBezTo>
                    <a:cubicBezTo>
                      <a:pt x="13079" y="51857"/>
                      <a:pt x="13106" y="51837"/>
                      <a:pt x="13117" y="51803"/>
                    </a:cubicBezTo>
                    <a:cubicBezTo>
                      <a:pt x="13368" y="51141"/>
                      <a:pt x="13404" y="50407"/>
                      <a:pt x="13189" y="49727"/>
                    </a:cubicBezTo>
                    <a:lnTo>
                      <a:pt x="13189" y="49727"/>
                    </a:lnTo>
                    <a:cubicBezTo>
                      <a:pt x="13547" y="50085"/>
                      <a:pt x="13958" y="50353"/>
                      <a:pt x="14424" y="50568"/>
                    </a:cubicBezTo>
                    <a:cubicBezTo>
                      <a:pt x="14431" y="50570"/>
                      <a:pt x="14438" y="50572"/>
                      <a:pt x="14445" y="50572"/>
                    </a:cubicBezTo>
                    <a:cubicBezTo>
                      <a:pt x="14486" y="50572"/>
                      <a:pt x="14511" y="50527"/>
                      <a:pt x="14495" y="50496"/>
                    </a:cubicBezTo>
                    <a:cubicBezTo>
                      <a:pt x="14155" y="49816"/>
                      <a:pt x="14155" y="49047"/>
                      <a:pt x="13708" y="48421"/>
                    </a:cubicBezTo>
                    <a:cubicBezTo>
                      <a:pt x="13439" y="48098"/>
                      <a:pt x="13099" y="47848"/>
                      <a:pt x="12724" y="47669"/>
                    </a:cubicBezTo>
                    <a:cubicBezTo>
                      <a:pt x="12688" y="47490"/>
                      <a:pt x="12616" y="47311"/>
                      <a:pt x="12509" y="47168"/>
                    </a:cubicBezTo>
                    <a:cubicBezTo>
                      <a:pt x="12366" y="46989"/>
                      <a:pt x="12151" y="46864"/>
                      <a:pt x="11936" y="46846"/>
                    </a:cubicBezTo>
                    <a:cubicBezTo>
                      <a:pt x="12097" y="45593"/>
                      <a:pt x="12276" y="44340"/>
                      <a:pt x="12455" y="43088"/>
                    </a:cubicBezTo>
                    <a:cubicBezTo>
                      <a:pt x="12563" y="43392"/>
                      <a:pt x="12634" y="43714"/>
                      <a:pt x="12688" y="44036"/>
                    </a:cubicBezTo>
                    <a:cubicBezTo>
                      <a:pt x="12598" y="43804"/>
                      <a:pt x="12598" y="43535"/>
                      <a:pt x="12509" y="43285"/>
                    </a:cubicBezTo>
                    <a:cubicBezTo>
                      <a:pt x="12509" y="43258"/>
                      <a:pt x="12487" y="43244"/>
                      <a:pt x="12466" y="43244"/>
                    </a:cubicBezTo>
                    <a:cubicBezTo>
                      <a:pt x="12446" y="43244"/>
                      <a:pt x="12428" y="43258"/>
                      <a:pt x="12437" y="43285"/>
                    </a:cubicBezTo>
                    <a:cubicBezTo>
                      <a:pt x="12402" y="43643"/>
                      <a:pt x="12491" y="44018"/>
                      <a:pt x="12706" y="44323"/>
                    </a:cubicBezTo>
                    <a:cubicBezTo>
                      <a:pt x="12721" y="44345"/>
                      <a:pt x="12742" y="44355"/>
                      <a:pt x="12763" y="44355"/>
                    </a:cubicBezTo>
                    <a:cubicBezTo>
                      <a:pt x="12792" y="44355"/>
                      <a:pt x="12821" y="44336"/>
                      <a:pt x="12831" y="44305"/>
                    </a:cubicBezTo>
                    <a:cubicBezTo>
                      <a:pt x="12831" y="43804"/>
                      <a:pt x="12706" y="43303"/>
                      <a:pt x="12473" y="42873"/>
                    </a:cubicBezTo>
                    <a:cubicBezTo>
                      <a:pt x="12652" y="41585"/>
                      <a:pt x="12795" y="40278"/>
                      <a:pt x="12885" y="38972"/>
                    </a:cubicBezTo>
                    <a:cubicBezTo>
                      <a:pt x="12956" y="39079"/>
                      <a:pt x="13082" y="39151"/>
                      <a:pt x="13225" y="39169"/>
                    </a:cubicBezTo>
                    <a:cubicBezTo>
                      <a:pt x="13261" y="39169"/>
                      <a:pt x="13296" y="39133"/>
                      <a:pt x="13296" y="39097"/>
                    </a:cubicBezTo>
                    <a:cubicBezTo>
                      <a:pt x="13261" y="38757"/>
                      <a:pt x="13189" y="38435"/>
                      <a:pt x="13046" y="38131"/>
                    </a:cubicBezTo>
                    <a:cubicBezTo>
                      <a:pt x="13010" y="38059"/>
                      <a:pt x="12992" y="38006"/>
                      <a:pt x="12956" y="37952"/>
                    </a:cubicBezTo>
                    <a:cubicBezTo>
                      <a:pt x="12992" y="37290"/>
                      <a:pt x="12992" y="36646"/>
                      <a:pt x="12992" y="35983"/>
                    </a:cubicBezTo>
                    <a:cubicBezTo>
                      <a:pt x="12992" y="35375"/>
                      <a:pt x="12974" y="34784"/>
                      <a:pt x="12938" y="34194"/>
                    </a:cubicBezTo>
                    <a:lnTo>
                      <a:pt x="12938" y="34194"/>
                    </a:lnTo>
                    <a:cubicBezTo>
                      <a:pt x="13028" y="34427"/>
                      <a:pt x="13171" y="34659"/>
                      <a:pt x="13350" y="34838"/>
                    </a:cubicBezTo>
                    <a:cubicBezTo>
                      <a:pt x="13362" y="34850"/>
                      <a:pt x="13380" y="34856"/>
                      <a:pt x="13398" y="34856"/>
                    </a:cubicBezTo>
                    <a:cubicBezTo>
                      <a:pt x="13435" y="34856"/>
                      <a:pt x="13475" y="34832"/>
                      <a:pt x="13475" y="34784"/>
                    </a:cubicBezTo>
                    <a:cubicBezTo>
                      <a:pt x="13404" y="34212"/>
                      <a:pt x="13207" y="33639"/>
                      <a:pt x="12903" y="33156"/>
                    </a:cubicBezTo>
                    <a:cubicBezTo>
                      <a:pt x="12903" y="33156"/>
                      <a:pt x="12885" y="33138"/>
                      <a:pt x="12885" y="33138"/>
                    </a:cubicBezTo>
                    <a:cubicBezTo>
                      <a:pt x="12759" y="31384"/>
                      <a:pt x="12580" y="29649"/>
                      <a:pt x="12366" y="27931"/>
                    </a:cubicBezTo>
                    <a:lnTo>
                      <a:pt x="12491" y="27698"/>
                    </a:lnTo>
                    <a:cubicBezTo>
                      <a:pt x="12813" y="29255"/>
                      <a:pt x="13583" y="30722"/>
                      <a:pt x="14370" y="32136"/>
                    </a:cubicBezTo>
                    <a:cubicBezTo>
                      <a:pt x="14370" y="32154"/>
                      <a:pt x="14370" y="32172"/>
                      <a:pt x="14370" y="32190"/>
                    </a:cubicBezTo>
                    <a:cubicBezTo>
                      <a:pt x="14316" y="32404"/>
                      <a:pt x="14298" y="32619"/>
                      <a:pt x="14316" y="32852"/>
                    </a:cubicBezTo>
                    <a:cubicBezTo>
                      <a:pt x="14316" y="33102"/>
                      <a:pt x="14406" y="33353"/>
                      <a:pt x="14567" y="33532"/>
                    </a:cubicBezTo>
                    <a:cubicBezTo>
                      <a:pt x="14588" y="33553"/>
                      <a:pt x="14612" y="33563"/>
                      <a:pt x="14634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64" y="33281"/>
                      <a:pt x="14782" y="33049"/>
                      <a:pt x="14746" y="32834"/>
                    </a:cubicBezTo>
                    <a:lnTo>
                      <a:pt x="14746" y="32834"/>
                    </a:lnTo>
                    <a:lnTo>
                      <a:pt x="14943" y="33192"/>
                    </a:lnTo>
                    <a:cubicBezTo>
                      <a:pt x="15318" y="33890"/>
                      <a:pt x="15658" y="34588"/>
                      <a:pt x="15963" y="35303"/>
                    </a:cubicBezTo>
                    <a:lnTo>
                      <a:pt x="15945" y="35303"/>
                    </a:lnTo>
                    <a:cubicBezTo>
                      <a:pt x="15623" y="35572"/>
                      <a:pt x="15658" y="36234"/>
                      <a:pt x="15694" y="36610"/>
                    </a:cubicBezTo>
                    <a:cubicBezTo>
                      <a:pt x="15694" y="36645"/>
                      <a:pt x="15732" y="36672"/>
                      <a:pt x="15769" y="36672"/>
                    </a:cubicBezTo>
                    <a:cubicBezTo>
                      <a:pt x="15788" y="36672"/>
                      <a:pt x="15807" y="36664"/>
                      <a:pt x="15820" y="36646"/>
                    </a:cubicBezTo>
                    <a:cubicBezTo>
                      <a:pt x="16034" y="36359"/>
                      <a:pt x="16142" y="36001"/>
                      <a:pt x="16106" y="35626"/>
                    </a:cubicBezTo>
                    <a:lnTo>
                      <a:pt x="16106" y="35626"/>
                    </a:lnTo>
                    <a:cubicBezTo>
                      <a:pt x="16804" y="37326"/>
                      <a:pt x="17323" y="39079"/>
                      <a:pt x="17716" y="40869"/>
                    </a:cubicBezTo>
                    <a:cubicBezTo>
                      <a:pt x="17681" y="40905"/>
                      <a:pt x="17645" y="40958"/>
                      <a:pt x="17627" y="41012"/>
                    </a:cubicBezTo>
                    <a:cubicBezTo>
                      <a:pt x="17520" y="41084"/>
                      <a:pt x="17430" y="41209"/>
                      <a:pt x="17394" y="41334"/>
                    </a:cubicBezTo>
                    <a:cubicBezTo>
                      <a:pt x="16983" y="41388"/>
                      <a:pt x="16571" y="41513"/>
                      <a:pt x="16195" y="41710"/>
                    </a:cubicBezTo>
                    <a:cubicBezTo>
                      <a:pt x="15981" y="41799"/>
                      <a:pt x="15444" y="42265"/>
                      <a:pt x="15891" y="42461"/>
                    </a:cubicBezTo>
                    <a:cubicBezTo>
                      <a:pt x="15900" y="42466"/>
                      <a:pt x="15909" y="42468"/>
                      <a:pt x="15917" y="42468"/>
                    </a:cubicBezTo>
                    <a:cubicBezTo>
                      <a:pt x="15922" y="42468"/>
                      <a:pt x="15927" y="42467"/>
                      <a:pt x="15931" y="42466"/>
                    </a:cubicBezTo>
                    <a:lnTo>
                      <a:pt x="15931" y="42466"/>
                    </a:lnTo>
                    <a:cubicBezTo>
                      <a:pt x="15685" y="42768"/>
                      <a:pt x="15521" y="43135"/>
                      <a:pt x="15462" y="43517"/>
                    </a:cubicBezTo>
                    <a:cubicBezTo>
                      <a:pt x="15462" y="43571"/>
                      <a:pt x="15497" y="43589"/>
                      <a:pt x="15533" y="43589"/>
                    </a:cubicBezTo>
                    <a:cubicBezTo>
                      <a:pt x="15582" y="43595"/>
                      <a:pt x="15630" y="43598"/>
                      <a:pt x="15678" y="43598"/>
                    </a:cubicBezTo>
                    <a:cubicBezTo>
                      <a:pt x="16072" y="43598"/>
                      <a:pt x="16437" y="43405"/>
                      <a:pt x="16661" y="43070"/>
                    </a:cubicBezTo>
                    <a:lnTo>
                      <a:pt x="16661" y="43070"/>
                    </a:lnTo>
                    <a:cubicBezTo>
                      <a:pt x="16464" y="43535"/>
                      <a:pt x="16392" y="44054"/>
                      <a:pt x="16482" y="44555"/>
                    </a:cubicBezTo>
                    <a:cubicBezTo>
                      <a:pt x="16493" y="44577"/>
                      <a:pt x="16517" y="44593"/>
                      <a:pt x="16539" y="44593"/>
                    </a:cubicBezTo>
                    <a:cubicBezTo>
                      <a:pt x="16552" y="44593"/>
                      <a:pt x="16564" y="44587"/>
                      <a:pt x="16571" y="44573"/>
                    </a:cubicBezTo>
                    <a:cubicBezTo>
                      <a:pt x="16857" y="44269"/>
                      <a:pt x="17108" y="43947"/>
                      <a:pt x="17323" y="43571"/>
                    </a:cubicBezTo>
                    <a:cubicBezTo>
                      <a:pt x="17359" y="44072"/>
                      <a:pt x="17537" y="44573"/>
                      <a:pt x="17788" y="45003"/>
                    </a:cubicBezTo>
                    <a:cubicBezTo>
                      <a:pt x="17806" y="45020"/>
                      <a:pt x="17824" y="45029"/>
                      <a:pt x="17842" y="45029"/>
                    </a:cubicBezTo>
                    <a:cubicBezTo>
                      <a:pt x="17860" y="45029"/>
                      <a:pt x="17877" y="45020"/>
                      <a:pt x="17895" y="45003"/>
                    </a:cubicBezTo>
                    <a:cubicBezTo>
                      <a:pt x="18253" y="44609"/>
                      <a:pt x="18432" y="44090"/>
                      <a:pt x="18361" y="43553"/>
                    </a:cubicBezTo>
                    <a:lnTo>
                      <a:pt x="18361" y="43553"/>
                    </a:lnTo>
                    <a:cubicBezTo>
                      <a:pt x="18629" y="43929"/>
                      <a:pt x="18933" y="44269"/>
                      <a:pt x="19148" y="44573"/>
                    </a:cubicBezTo>
                    <a:cubicBezTo>
                      <a:pt x="19159" y="44595"/>
                      <a:pt x="19184" y="44611"/>
                      <a:pt x="19210" y="44611"/>
                    </a:cubicBezTo>
                    <a:cubicBezTo>
                      <a:pt x="19225" y="44611"/>
                      <a:pt x="19242" y="44605"/>
                      <a:pt x="19255" y="44591"/>
                    </a:cubicBezTo>
                    <a:cubicBezTo>
                      <a:pt x="19721" y="44018"/>
                      <a:pt x="19631" y="43195"/>
                      <a:pt x="19220" y="42587"/>
                    </a:cubicBezTo>
                    <a:lnTo>
                      <a:pt x="19220" y="42587"/>
                    </a:lnTo>
                    <a:cubicBezTo>
                      <a:pt x="19613" y="42766"/>
                      <a:pt x="20007" y="42873"/>
                      <a:pt x="20436" y="42927"/>
                    </a:cubicBezTo>
                    <a:cubicBezTo>
                      <a:pt x="20472" y="42927"/>
                      <a:pt x="20508" y="42873"/>
                      <a:pt x="20508" y="42819"/>
                    </a:cubicBezTo>
                    <a:cubicBezTo>
                      <a:pt x="20186" y="41710"/>
                      <a:pt x="19130" y="41227"/>
                      <a:pt x="18056" y="41101"/>
                    </a:cubicBezTo>
                    <a:cubicBezTo>
                      <a:pt x="18056" y="41101"/>
                      <a:pt x="18039" y="41119"/>
                      <a:pt x="18021" y="41119"/>
                    </a:cubicBezTo>
                    <a:cubicBezTo>
                      <a:pt x="18021" y="41119"/>
                      <a:pt x="18003" y="41119"/>
                      <a:pt x="17985" y="41101"/>
                    </a:cubicBezTo>
                    <a:cubicBezTo>
                      <a:pt x="17949" y="41101"/>
                      <a:pt x="17913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56" y="41370"/>
                      <a:pt x="17985" y="41298"/>
                      <a:pt x="17913" y="41209"/>
                    </a:cubicBezTo>
                    <a:lnTo>
                      <a:pt x="17913" y="41191"/>
                    </a:lnTo>
                    <a:cubicBezTo>
                      <a:pt x="17913" y="41137"/>
                      <a:pt x="17877" y="41101"/>
                      <a:pt x="17824" y="41101"/>
                    </a:cubicBezTo>
                    <a:lnTo>
                      <a:pt x="17806" y="41012"/>
                    </a:lnTo>
                    <a:lnTo>
                      <a:pt x="17842" y="40958"/>
                    </a:lnTo>
                    <a:cubicBezTo>
                      <a:pt x="17860" y="40905"/>
                      <a:pt x="17824" y="40833"/>
                      <a:pt x="17752" y="40833"/>
                    </a:cubicBezTo>
                    <a:cubicBezTo>
                      <a:pt x="17591" y="39974"/>
                      <a:pt x="17394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788" y="38578"/>
                      <a:pt x="17824" y="38918"/>
                    </a:cubicBezTo>
                    <a:cubicBezTo>
                      <a:pt x="17734" y="38847"/>
                      <a:pt x="17645" y="38775"/>
                      <a:pt x="17555" y="38686"/>
                    </a:cubicBezTo>
                    <a:cubicBezTo>
                      <a:pt x="17484" y="38578"/>
                      <a:pt x="17376" y="38471"/>
                      <a:pt x="17287" y="38363"/>
                    </a:cubicBezTo>
                    <a:cubicBezTo>
                      <a:pt x="17280" y="38360"/>
                      <a:pt x="17273" y="38359"/>
                      <a:pt x="17266" y="38359"/>
                    </a:cubicBezTo>
                    <a:cubicBezTo>
                      <a:pt x="17234" y="38359"/>
                      <a:pt x="17201" y="38388"/>
                      <a:pt x="17215" y="38417"/>
                    </a:cubicBezTo>
                    <a:cubicBezTo>
                      <a:pt x="17269" y="38560"/>
                      <a:pt x="17341" y="38686"/>
                      <a:pt x="17466" y="38793"/>
                    </a:cubicBezTo>
                    <a:cubicBezTo>
                      <a:pt x="17573" y="38918"/>
                      <a:pt x="17716" y="39026"/>
                      <a:pt x="17860" y="39097"/>
                    </a:cubicBezTo>
                    <a:cubicBezTo>
                      <a:pt x="17870" y="39108"/>
                      <a:pt x="17882" y="39112"/>
                      <a:pt x="17894" y="39112"/>
                    </a:cubicBezTo>
                    <a:cubicBezTo>
                      <a:pt x="17922" y="39112"/>
                      <a:pt x="17949" y="39087"/>
                      <a:pt x="17949" y="39061"/>
                    </a:cubicBezTo>
                    <a:cubicBezTo>
                      <a:pt x="18018" y="38616"/>
                      <a:pt x="17676" y="38236"/>
                      <a:pt x="17238" y="38236"/>
                    </a:cubicBezTo>
                    <a:cubicBezTo>
                      <a:pt x="17219" y="38236"/>
                      <a:pt x="17199" y="38237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786" y="37003"/>
                      <a:pt x="16338" y="35751"/>
                      <a:pt x="15766" y="34570"/>
                    </a:cubicBezTo>
                    <a:lnTo>
                      <a:pt x="15766" y="34570"/>
                    </a:lnTo>
                    <a:cubicBezTo>
                      <a:pt x="16052" y="34946"/>
                      <a:pt x="16338" y="35303"/>
                      <a:pt x="16643" y="35679"/>
                    </a:cubicBezTo>
                    <a:cubicBezTo>
                      <a:pt x="17752" y="37612"/>
                      <a:pt x="19345" y="39437"/>
                      <a:pt x="21743" y="39473"/>
                    </a:cubicBezTo>
                    <a:cubicBezTo>
                      <a:pt x="21779" y="39455"/>
                      <a:pt x="21779" y="39401"/>
                      <a:pt x="21743" y="39384"/>
                    </a:cubicBezTo>
                    <a:cubicBezTo>
                      <a:pt x="20526" y="39115"/>
                      <a:pt x="19506" y="38829"/>
                      <a:pt x="18540" y="37988"/>
                    </a:cubicBezTo>
                    <a:cubicBezTo>
                      <a:pt x="17985" y="37487"/>
                      <a:pt x="17520" y="36914"/>
                      <a:pt x="17108" y="36270"/>
                    </a:cubicBezTo>
                    <a:lnTo>
                      <a:pt x="17108" y="36270"/>
                    </a:lnTo>
                    <a:cubicBezTo>
                      <a:pt x="18343" y="37701"/>
                      <a:pt x="19739" y="38954"/>
                      <a:pt x="21671" y="39330"/>
                    </a:cubicBezTo>
                    <a:cubicBezTo>
                      <a:pt x="21679" y="39332"/>
                      <a:pt x="21686" y="39333"/>
                      <a:pt x="21692" y="39333"/>
                    </a:cubicBezTo>
                    <a:cubicBezTo>
                      <a:pt x="21729" y="39333"/>
                      <a:pt x="21735" y="39292"/>
                      <a:pt x="21689" y="39276"/>
                    </a:cubicBezTo>
                    <a:cubicBezTo>
                      <a:pt x="20240" y="38721"/>
                      <a:pt x="19076" y="38113"/>
                      <a:pt x="17949" y="37021"/>
                    </a:cubicBezTo>
                    <a:cubicBezTo>
                      <a:pt x="17486" y="36558"/>
                      <a:pt x="17058" y="36059"/>
                      <a:pt x="16648" y="35560"/>
                    </a:cubicBezTo>
                    <a:lnTo>
                      <a:pt x="16648" y="35560"/>
                    </a:lnTo>
                    <a:cubicBezTo>
                      <a:pt x="17237" y="36170"/>
                      <a:pt x="18084" y="36471"/>
                      <a:pt x="18826" y="36842"/>
                    </a:cubicBezTo>
                    <a:cubicBezTo>
                      <a:pt x="20025" y="37433"/>
                      <a:pt x="20902" y="38399"/>
                      <a:pt x="21832" y="39330"/>
                    </a:cubicBezTo>
                    <a:cubicBezTo>
                      <a:pt x="21841" y="39338"/>
                      <a:pt x="21850" y="39342"/>
                      <a:pt x="21859" y="39342"/>
                    </a:cubicBezTo>
                    <a:cubicBezTo>
                      <a:pt x="21888" y="39342"/>
                      <a:pt x="21913" y="39304"/>
                      <a:pt x="21886" y="39276"/>
                    </a:cubicBezTo>
                    <a:cubicBezTo>
                      <a:pt x="21224" y="38507"/>
                      <a:pt x="20490" y="37809"/>
                      <a:pt x="19685" y="37200"/>
                    </a:cubicBezTo>
                    <a:cubicBezTo>
                      <a:pt x="18719" y="36502"/>
                      <a:pt x="17555" y="36145"/>
                      <a:pt x="16607" y="35393"/>
                    </a:cubicBezTo>
                    <a:cubicBezTo>
                      <a:pt x="16598" y="35384"/>
                      <a:pt x="16585" y="35379"/>
                      <a:pt x="16571" y="35379"/>
                    </a:cubicBezTo>
                    <a:cubicBezTo>
                      <a:pt x="16558" y="35379"/>
                      <a:pt x="16544" y="35384"/>
                      <a:pt x="16535" y="35393"/>
                    </a:cubicBezTo>
                    <a:lnTo>
                      <a:pt x="16517" y="35357"/>
                    </a:lnTo>
                    <a:cubicBezTo>
                      <a:pt x="16500" y="35339"/>
                      <a:pt x="16500" y="35339"/>
                      <a:pt x="16482" y="35339"/>
                    </a:cubicBezTo>
                    <a:cubicBezTo>
                      <a:pt x="16177" y="34963"/>
                      <a:pt x="15891" y="34606"/>
                      <a:pt x="15605" y="34230"/>
                    </a:cubicBezTo>
                    <a:cubicBezTo>
                      <a:pt x="14889" y="32798"/>
                      <a:pt x="14119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1"/>
                      <a:pt x="14048" y="30490"/>
                      <a:pt x="14424" y="30543"/>
                    </a:cubicBezTo>
                    <a:cubicBezTo>
                      <a:pt x="14477" y="30543"/>
                      <a:pt x="14513" y="30472"/>
                      <a:pt x="14477" y="30418"/>
                    </a:cubicBezTo>
                    <a:cubicBezTo>
                      <a:pt x="14281" y="30024"/>
                      <a:pt x="13887" y="29756"/>
                      <a:pt x="13439" y="29738"/>
                    </a:cubicBezTo>
                    <a:cubicBezTo>
                      <a:pt x="13422" y="29738"/>
                      <a:pt x="13388" y="29755"/>
                      <a:pt x="13402" y="29788"/>
                    </a:cubicBezTo>
                    <a:lnTo>
                      <a:pt x="13402" y="29788"/>
                    </a:lnTo>
                    <a:cubicBezTo>
                      <a:pt x="13063" y="29037"/>
                      <a:pt x="12795" y="28269"/>
                      <a:pt x="12563" y="27483"/>
                    </a:cubicBezTo>
                    <a:cubicBezTo>
                      <a:pt x="12759" y="27054"/>
                      <a:pt x="12938" y="26624"/>
                      <a:pt x="13082" y="26177"/>
                    </a:cubicBezTo>
                    <a:lnTo>
                      <a:pt x="13082" y="26177"/>
                    </a:lnTo>
                    <a:cubicBezTo>
                      <a:pt x="13028" y="26553"/>
                      <a:pt x="13064" y="26964"/>
                      <a:pt x="13350" y="27215"/>
                    </a:cubicBezTo>
                    <a:cubicBezTo>
                      <a:pt x="13369" y="27228"/>
                      <a:pt x="13388" y="27233"/>
                      <a:pt x="13405" y="27233"/>
                    </a:cubicBezTo>
                    <a:cubicBezTo>
                      <a:pt x="13437" y="27233"/>
                      <a:pt x="13464" y="27214"/>
                      <a:pt x="13475" y="27179"/>
                    </a:cubicBezTo>
                    <a:cubicBezTo>
                      <a:pt x="13565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189" y="25944"/>
                      <a:pt x="13189" y="25944"/>
                      <a:pt x="13171" y="25944"/>
                    </a:cubicBezTo>
                    <a:cubicBezTo>
                      <a:pt x="13350" y="25407"/>
                      <a:pt x="13493" y="24853"/>
                      <a:pt x="13601" y="24298"/>
                    </a:cubicBezTo>
                    <a:cubicBezTo>
                      <a:pt x="13636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54" y="25067"/>
                    </a:cubicBezTo>
                    <a:cubicBezTo>
                      <a:pt x="13654" y="26141"/>
                      <a:pt x="14048" y="27090"/>
                      <a:pt x="14227" y="28110"/>
                    </a:cubicBezTo>
                    <a:cubicBezTo>
                      <a:pt x="14245" y="28145"/>
                      <a:pt x="14276" y="28163"/>
                      <a:pt x="14307" y="28163"/>
                    </a:cubicBezTo>
                    <a:cubicBezTo>
                      <a:pt x="14339" y="28163"/>
                      <a:pt x="14370" y="28145"/>
                      <a:pt x="14388" y="28110"/>
                    </a:cubicBezTo>
                    <a:cubicBezTo>
                      <a:pt x="14889" y="26034"/>
                      <a:pt x="14585" y="23904"/>
                      <a:pt x="13851" y="21918"/>
                    </a:cubicBezTo>
                    <a:cubicBezTo>
                      <a:pt x="13869" y="20182"/>
                      <a:pt x="13672" y="18464"/>
                      <a:pt x="13225" y="16800"/>
                    </a:cubicBezTo>
                    <a:lnTo>
                      <a:pt x="13225" y="16800"/>
                    </a:lnTo>
                    <a:cubicBezTo>
                      <a:pt x="13869" y="17945"/>
                      <a:pt x="14799" y="18965"/>
                      <a:pt x="15694" y="19932"/>
                    </a:cubicBezTo>
                    <a:cubicBezTo>
                      <a:pt x="15712" y="20146"/>
                      <a:pt x="15748" y="20397"/>
                      <a:pt x="15766" y="20612"/>
                    </a:cubicBezTo>
                    <a:cubicBezTo>
                      <a:pt x="15515" y="21309"/>
                      <a:pt x="15122" y="22061"/>
                      <a:pt x="15426" y="22777"/>
                    </a:cubicBezTo>
                    <a:cubicBezTo>
                      <a:pt x="15435" y="22813"/>
                      <a:pt x="15462" y="22831"/>
                      <a:pt x="15488" y="22831"/>
                    </a:cubicBezTo>
                    <a:cubicBezTo>
                      <a:pt x="15515" y="22831"/>
                      <a:pt x="15542" y="22813"/>
                      <a:pt x="15551" y="22777"/>
                    </a:cubicBezTo>
                    <a:cubicBezTo>
                      <a:pt x="15641" y="22580"/>
                      <a:pt x="15748" y="22365"/>
                      <a:pt x="15855" y="22168"/>
                    </a:cubicBezTo>
                    <a:lnTo>
                      <a:pt x="15855" y="22168"/>
                    </a:lnTo>
                    <a:cubicBezTo>
                      <a:pt x="15837" y="22562"/>
                      <a:pt x="15837" y="22956"/>
                      <a:pt x="15820" y="23314"/>
                    </a:cubicBezTo>
                    <a:cubicBezTo>
                      <a:pt x="15834" y="23358"/>
                      <a:pt x="15861" y="23390"/>
                      <a:pt x="15900" y="23390"/>
                    </a:cubicBezTo>
                    <a:cubicBezTo>
                      <a:pt x="15908" y="23390"/>
                      <a:pt x="15917" y="23388"/>
                      <a:pt x="15927" y="23385"/>
                    </a:cubicBezTo>
                    <a:cubicBezTo>
                      <a:pt x="16482" y="23171"/>
                      <a:pt x="16714" y="22580"/>
                      <a:pt x="16696" y="21989"/>
                    </a:cubicBezTo>
                    <a:lnTo>
                      <a:pt x="16696" y="21989"/>
                    </a:lnTo>
                    <a:cubicBezTo>
                      <a:pt x="17018" y="22419"/>
                      <a:pt x="17448" y="22759"/>
                      <a:pt x="17931" y="22992"/>
                    </a:cubicBezTo>
                    <a:cubicBezTo>
                      <a:pt x="17937" y="22995"/>
                      <a:pt x="17944" y="22996"/>
                      <a:pt x="17952" y="22996"/>
                    </a:cubicBezTo>
                    <a:cubicBezTo>
                      <a:pt x="17985" y="22996"/>
                      <a:pt x="18024" y="22964"/>
                      <a:pt x="18039" y="22920"/>
                    </a:cubicBezTo>
                    <a:cubicBezTo>
                      <a:pt x="18003" y="22437"/>
                      <a:pt x="17860" y="21972"/>
                      <a:pt x="17609" y="21560"/>
                    </a:cubicBezTo>
                    <a:lnTo>
                      <a:pt x="17609" y="21560"/>
                    </a:lnTo>
                    <a:lnTo>
                      <a:pt x="17663" y="21596"/>
                    </a:lnTo>
                    <a:cubicBezTo>
                      <a:pt x="17869" y="21737"/>
                      <a:pt x="18242" y="21972"/>
                      <a:pt x="18562" y="21972"/>
                    </a:cubicBezTo>
                    <a:cubicBezTo>
                      <a:pt x="18686" y="21972"/>
                      <a:pt x="18802" y="21937"/>
                      <a:pt x="18897" y="21846"/>
                    </a:cubicBezTo>
                    <a:cubicBezTo>
                      <a:pt x="19381" y="21399"/>
                      <a:pt x="18862" y="21005"/>
                      <a:pt x="18253" y="20755"/>
                    </a:cubicBezTo>
                    <a:lnTo>
                      <a:pt x="18522" y="20755"/>
                    </a:lnTo>
                    <a:cubicBezTo>
                      <a:pt x="19184" y="20683"/>
                      <a:pt x="19255" y="20128"/>
                      <a:pt x="19005" y="19592"/>
                    </a:cubicBezTo>
                    <a:cubicBezTo>
                      <a:pt x="18987" y="19565"/>
                      <a:pt x="18960" y="19551"/>
                      <a:pt x="18933" y="19551"/>
                    </a:cubicBezTo>
                    <a:cubicBezTo>
                      <a:pt x="18906" y="19551"/>
                      <a:pt x="18880" y="19565"/>
                      <a:pt x="18862" y="19592"/>
                    </a:cubicBezTo>
                    <a:cubicBezTo>
                      <a:pt x="18624" y="19939"/>
                      <a:pt x="18184" y="20039"/>
                      <a:pt x="17721" y="20039"/>
                    </a:cubicBezTo>
                    <a:cubicBezTo>
                      <a:pt x="17278" y="20039"/>
                      <a:pt x="16814" y="19948"/>
                      <a:pt x="16482" y="19896"/>
                    </a:cubicBezTo>
                    <a:cubicBezTo>
                      <a:pt x="16478" y="19894"/>
                      <a:pt x="16474" y="19893"/>
                      <a:pt x="16471" y="19893"/>
                    </a:cubicBezTo>
                    <a:cubicBezTo>
                      <a:pt x="16443" y="19893"/>
                      <a:pt x="16432" y="19951"/>
                      <a:pt x="16464" y="19967"/>
                    </a:cubicBezTo>
                    <a:cubicBezTo>
                      <a:pt x="16784" y="20097"/>
                      <a:pt x="17239" y="20194"/>
                      <a:pt x="17685" y="20194"/>
                    </a:cubicBezTo>
                    <a:cubicBezTo>
                      <a:pt x="18162" y="20194"/>
                      <a:pt x="18629" y="20084"/>
                      <a:pt x="18915" y="19788"/>
                    </a:cubicBezTo>
                    <a:lnTo>
                      <a:pt x="18915" y="19788"/>
                    </a:lnTo>
                    <a:cubicBezTo>
                      <a:pt x="18987" y="20021"/>
                      <a:pt x="19041" y="20254"/>
                      <a:pt x="18862" y="20433"/>
                    </a:cubicBezTo>
                    <a:cubicBezTo>
                      <a:pt x="18745" y="20561"/>
                      <a:pt x="18560" y="20590"/>
                      <a:pt x="18381" y="20590"/>
                    </a:cubicBezTo>
                    <a:cubicBezTo>
                      <a:pt x="18285" y="20590"/>
                      <a:pt x="18191" y="20582"/>
                      <a:pt x="18110" y="20576"/>
                    </a:cubicBezTo>
                    <a:cubicBezTo>
                      <a:pt x="17627" y="20540"/>
                      <a:pt x="17233" y="20289"/>
                      <a:pt x="16786" y="20146"/>
                    </a:cubicBezTo>
                    <a:cubicBezTo>
                      <a:pt x="16786" y="20137"/>
                      <a:pt x="16781" y="20133"/>
                      <a:pt x="16775" y="20133"/>
                    </a:cubicBezTo>
                    <a:cubicBezTo>
                      <a:pt x="16768" y="20133"/>
                      <a:pt x="16759" y="20137"/>
                      <a:pt x="16750" y="20146"/>
                    </a:cubicBezTo>
                    <a:cubicBezTo>
                      <a:pt x="16553" y="20003"/>
                      <a:pt x="16303" y="19932"/>
                      <a:pt x="16070" y="19896"/>
                    </a:cubicBezTo>
                    <a:lnTo>
                      <a:pt x="16070" y="19860"/>
                    </a:lnTo>
                    <a:cubicBezTo>
                      <a:pt x="16047" y="19825"/>
                      <a:pt x="16009" y="19806"/>
                      <a:pt x="15970" y="19806"/>
                    </a:cubicBezTo>
                    <a:cubicBezTo>
                      <a:pt x="15949" y="19806"/>
                      <a:pt x="15928" y="19811"/>
                      <a:pt x="15909" y="19824"/>
                    </a:cubicBezTo>
                    <a:cubicBezTo>
                      <a:pt x="15909" y="19806"/>
                      <a:pt x="15873" y="19806"/>
                      <a:pt x="15855" y="19806"/>
                    </a:cubicBezTo>
                    <a:cubicBezTo>
                      <a:pt x="15855" y="19770"/>
                      <a:pt x="15837" y="19735"/>
                      <a:pt x="15837" y="19699"/>
                    </a:cubicBezTo>
                    <a:cubicBezTo>
                      <a:pt x="15830" y="19668"/>
                      <a:pt x="15801" y="19653"/>
                      <a:pt x="15772" y="19653"/>
                    </a:cubicBezTo>
                    <a:cubicBezTo>
                      <a:pt x="15734" y="19653"/>
                      <a:pt x="15694" y="19677"/>
                      <a:pt x="15694" y="19717"/>
                    </a:cubicBezTo>
                    <a:lnTo>
                      <a:pt x="15694" y="19753"/>
                    </a:lnTo>
                    <a:cubicBezTo>
                      <a:pt x="15247" y="19234"/>
                      <a:pt x="14799" y="18697"/>
                      <a:pt x="14370" y="18142"/>
                    </a:cubicBezTo>
                    <a:cubicBezTo>
                      <a:pt x="13869" y="17480"/>
                      <a:pt x="13493" y="16728"/>
                      <a:pt x="13028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70" y="14867"/>
                    </a:cubicBezTo>
                    <a:lnTo>
                      <a:pt x="12670" y="14867"/>
                    </a:lnTo>
                    <a:cubicBezTo>
                      <a:pt x="13762" y="16559"/>
                      <a:pt x="15531" y="18233"/>
                      <a:pt x="17311" y="18233"/>
                    </a:cubicBezTo>
                    <a:cubicBezTo>
                      <a:pt x="17339" y="18233"/>
                      <a:pt x="17366" y="18232"/>
                      <a:pt x="17394" y="18231"/>
                    </a:cubicBezTo>
                    <a:cubicBezTo>
                      <a:pt x="17466" y="18231"/>
                      <a:pt x="17502" y="18142"/>
                      <a:pt x="17448" y="18088"/>
                    </a:cubicBezTo>
                    <a:cubicBezTo>
                      <a:pt x="16643" y="17229"/>
                      <a:pt x="16106" y="16030"/>
                      <a:pt x="15157" y="15297"/>
                    </a:cubicBezTo>
                    <a:cubicBezTo>
                      <a:pt x="14370" y="14688"/>
                      <a:pt x="13368" y="14348"/>
                      <a:pt x="12616" y="13740"/>
                    </a:cubicBezTo>
                    <a:cubicBezTo>
                      <a:pt x="12473" y="13543"/>
                      <a:pt x="12330" y="13364"/>
                      <a:pt x="12169" y="13185"/>
                    </a:cubicBezTo>
                    <a:cubicBezTo>
                      <a:pt x="12164" y="13180"/>
                      <a:pt x="12158" y="13178"/>
                      <a:pt x="12152" y="13178"/>
                    </a:cubicBezTo>
                    <a:cubicBezTo>
                      <a:pt x="12136" y="13178"/>
                      <a:pt x="12120" y="13195"/>
                      <a:pt x="12133" y="13221"/>
                    </a:cubicBezTo>
                    <a:cubicBezTo>
                      <a:pt x="12133" y="13257"/>
                      <a:pt x="12169" y="13292"/>
                      <a:pt x="12187" y="13328"/>
                    </a:cubicBezTo>
                    <a:cubicBezTo>
                      <a:pt x="12115" y="13239"/>
                      <a:pt x="12026" y="13149"/>
                      <a:pt x="11954" y="13042"/>
                    </a:cubicBezTo>
                    <a:cubicBezTo>
                      <a:pt x="11668" y="12344"/>
                      <a:pt x="11364" y="11628"/>
                      <a:pt x="11059" y="10930"/>
                    </a:cubicBezTo>
                    <a:lnTo>
                      <a:pt x="11059" y="10930"/>
                    </a:lnTo>
                    <a:lnTo>
                      <a:pt x="11238" y="11020"/>
                    </a:lnTo>
                    <a:cubicBezTo>
                      <a:pt x="11382" y="11252"/>
                      <a:pt x="11543" y="11449"/>
                      <a:pt x="11722" y="11646"/>
                    </a:cubicBezTo>
                    <a:cubicBezTo>
                      <a:pt x="11900" y="11879"/>
                      <a:pt x="12151" y="12058"/>
                      <a:pt x="12419" y="12147"/>
                    </a:cubicBezTo>
                    <a:cubicBezTo>
                      <a:pt x="12426" y="12150"/>
                      <a:pt x="12434" y="12151"/>
                      <a:pt x="12441" y="12151"/>
                    </a:cubicBezTo>
                    <a:cubicBezTo>
                      <a:pt x="12490" y="12151"/>
                      <a:pt x="12542" y="12102"/>
                      <a:pt x="12527" y="12040"/>
                    </a:cubicBezTo>
                    <a:cubicBezTo>
                      <a:pt x="12240" y="11413"/>
                      <a:pt x="11668" y="10930"/>
                      <a:pt x="11006" y="10751"/>
                    </a:cubicBezTo>
                    <a:cubicBezTo>
                      <a:pt x="10540" y="9660"/>
                      <a:pt x="10200" y="8514"/>
                      <a:pt x="9986" y="7351"/>
                    </a:cubicBezTo>
                    <a:cubicBezTo>
                      <a:pt x="9986" y="7137"/>
                      <a:pt x="10004" y="6940"/>
                      <a:pt x="10021" y="6743"/>
                    </a:cubicBezTo>
                    <a:cubicBezTo>
                      <a:pt x="10147" y="7244"/>
                      <a:pt x="10379" y="7745"/>
                      <a:pt x="10791" y="7906"/>
                    </a:cubicBezTo>
                    <a:cubicBezTo>
                      <a:pt x="10808" y="7919"/>
                      <a:pt x="10826" y="7925"/>
                      <a:pt x="10842" y="7925"/>
                    </a:cubicBezTo>
                    <a:cubicBezTo>
                      <a:pt x="10892" y="7925"/>
                      <a:pt x="10930" y="7871"/>
                      <a:pt x="10916" y="7817"/>
                    </a:cubicBezTo>
                    <a:cubicBezTo>
                      <a:pt x="10827" y="7172"/>
                      <a:pt x="10666" y="6331"/>
                      <a:pt x="10093" y="5938"/>
                    </a:cubicBezTo>
                    <a:cubicBezTo>
                      <a:pt x="10272" y="3951"/>
                      <a:pt x="10612" y="1983"/>
                      <a:pt x="11149" y="68"/>
                    </a:cubicBezTo>
                    <a:cubicBezTo>
                      <a:pt x="11160" y="25"/>
                      <a:pt x="11125" y="1"/>
                      <a:pt x="1108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" name="Google Shape;4899;p62"/>
              <p:cNvSpPr/>
              <p:nvPr/>
            </p:nvSpPr>
            <p:spPr>
              <a:xfrm>
                <a:off x="1695750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8" y="1"/>
                      <a:pt x="1006" y="9"/>
                      <a:pt x="1000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" name="Google Shape;4900;p62"/>
              <p:cNvSpPr/>
              <p:nvPr/>
            </p:nvSpPr>
            <p:spPr>
              <a:xfrm>
                <a:off x="1906500" y="20221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3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5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5" y="496"/>
                      <a:pt x="336" y="228"/>
                      <a:pt x="68" y="13"/>
                    </a:cubicBezTo>
                    <a:cubicBezTo>
                      <a:pt x="59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" name="Google Shape;4901;p62"/>
              <p:cNvSpPr/>
              <p:nvPr/>
            </p:nvSpPr>
            <p:spPr>
              <a:xfrm>
                <a:off x="1825425" y="2169025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304" y="329"/>
                    </a:move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6" y="1099"/>
                      <a:pt x="519" y="902"/>
                      <a:pt x="430" y="687"/>
                    </a:cubicBezTo>
                    <a:cubicBezTo>
                      <a:pt x="394" y="580"/>
                      <a:pt x="358" y="455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3"/>
                    </a:cubicBezTo>
                    <a:cubicBezTo>
                      <a:pt x="107" y="365"/>
                      <a:pt x="197" y="598"/>
                      <a:pt x="304" y="831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82"/>
                      <a:pt x="845" y="1590"/>
                      <a:pt x="866" y="1590"/>
                    </a:cubicBezTo>
                    <a:cubicBezTo>
                      <a:pt x="909" y="1590"/>
                      <a:pt x="948" y="1558"/>
                      <a:pt x="948" y="1511"/>
                    </a:cubicBezTo>
                    <a:cubicBezTo>
                      <a:pt x="895" y="992"/>
                      <a:pt x="662" y="276"/>
                      <a:pt x="143" y="61"/>
                    </a:cubicBezTo>
                    <a:cubicBezTo>
                      <a:pt x="125" y="43"/>
                      <a:pt x="107" y="25"/>
                      <a:pt x="90" y="7"/>
                    </a:cubicBezTo>
                    <a:cubicBezTo>
                      <a:pt x="85" y="3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" name="Google Shape;4902;p62"/>
              <p:cNvSpPr/>
              <p:nvPr/>
            </p:nvSpPr>
            <p:spPr>
              <a:xfrm>
                <a:off x="1998200" y="2544875"/>
                <a:ext cx="302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706" extrusionOk="0">
                    <a:moveTo>
                      <a:pt x="32" y="0"/>
                    </a:moveTo>
                    <a:cubicBezTo>
                      <a:pt x="9" y="0"/>
                      <a:pt x="0" y="27"/>
                      <a:pt x="14" y="41"/>
                    </a:cubicBezTo>
                    <a:lnTo>
                      <a:pt x="32" y="41"/>
                    </a:lnTo>
                    <a:cubicBezTo>
                      <a:pt x="354" y="327"/>
                      <a:pt x="766" y="471"/>
                      <a:pt x="1124" y="703"/>
                    </a:cubicBezTo>
                    <a:cubicBezTo>
                      <a:pt x="1130" y="705"/>
                      <a:pt x="1135" y="706"/>
                      <a:pt x="1141" y="706"/>
                    </a:cubicBezTo>
                    <a:cubicBezTo>
                      <a:pt x="1184" y="706"/>
                      <a:pt x="1208" y="646"/>
                      <a:pt x="1160" y="614"/>
                    </a:cubicBezTo>
                    <a:cubicBezTo>
                      <a:pt x="802" y="399"/>
                      <a:pt x="426" y="202"/>
                      <a:pt x="50" y="5"/>
                    </a:cubicBezTo>
                    <a:cubicBezTo>
                      <a:pt x="43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" name="Google Shape;4903;p62"/>
              <p:cNvSpPr/>
              <p:nvPr/>
            </p:nvSpPr>
            <p:spPr>
              <a:xfrm>
                <a:off x="1806625" y="27794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62"/>
              <p:cNvSpPr/>
              <p:nvPr/>
            </p:nvSpPr>
            <p:spPr>
              <a:xfrm>
                <a:off x="1986925" y="2627725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58" y="181"/>
                    </a:lnTo>
                    <a:cubicBezTo>
                      <a:pt x="448" y="217"/>
                      <a:pt x="555" y="252"/>
                      <a:pt x="627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3"/>
                      <a:pt x="698" y="252"/>
                    </a:cubicBezTo>
                    <a:cubicBezTo>
                      <a:pt x="598" y="140"/>
                      <a:pt x="411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62"/>
              <p:cNvSpPr/>
              <p:nvPr/>
            </p:nvSpPr>
            <p:spPr>
              <a:xfrm>
                <a:off x="1612450" y="2496325"/>
                <a:ext cx="164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8" extrusionOk="0">
                    <a:moveTo>
                      <a:pt x="127" y="0"/>
                    </a:moveTo>
                    <a:cubicBezTo>
                      <a:pt x="102" y="0"/>
                      <a:pt x="78" y="4"/>
                      <a:pt x="55" y="15"/>
                    </a:cubicBezTo>
                    <a:cubicBezTo>
                      <a:pt x="19" y="15"/>
                      <a:pt x="1" y="50"/>
                      <a:pt x="19" y="86"/>
                    </a:cubicBezTo>
                    <a:cubicBezTo>
                      <a:pt x="90" y="176"/>
                      <a:pt x="198" y="194"/>
                      <a:pt x="287" y="247"/>
                    </a:cubicBezTo>
                    <a:lnTo>
                      <a:pt x="305" y="247"/>
                    </a:lnTo>
                    <a:cubicBezTo>
                      <a:pt x="413" y="319"/>
                      <a:pt x="484" y="408"/>
                      <a:pt x="538" y="516"/>
                    </a:cubicBezTo>
                    <a:cubicBezTo>
                      <a:pt x="548" y="531"/>
                      <a:pt x="563" y="538"/>
                      <a:pt x="579" y="538"/>
                    </a:cubicBezTo>
                    <a:cubicBezTo>
                      <a:pt x="617" y="538"/>
                      <a:pt x="658" y="500"/>
                      <a:pt x="645" y="462"/>
                    </a:cubicBezTo>
                    <a:cubicBezTo>
                      <a:pt x="591" y="337"/>
                      <a:pt x="520" y="229"/>
                      <a:pt x="413" y="140"/>
                    </a:cubicBezTo>
                    <a:cubicBezTo>
                      <a:pt x="340" y="82"/>
                      <a:pt x="232" y="0"/>
                      <a:pt x="12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62"/>
              <p:cNvSpPr/>
              <p:nvPr/>
            </p:nvSpPr>
            <p:spPr>
              <a:xfrm>
                <a:off x="1959625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62"/>
              <p:cNvSpPr/>
              <p:nvPr/>
            </p:nvSpPr>
            <p:spPr>
              <a:xfrm>
                <a:off x="1837500" y="2739050"/>
                <a:ext cx="14325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80" extrusionOk="0">
                    <a:moveTo>
                      <a:pt x="143" y="488"/>
                    </a:moveTo>
                    <a:cubicBezTo>
                      <a:pt x="304" y="667"/>
                      <a:pt x="412" y="900"/>
                      <a:pt x="448" y="1150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45"/>
                      <a:pt x="18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1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37" y="1275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19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7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62"/>
              <p:cNvSpPr/>
              <p:nvPr/>
            </p:nvSpPr>
            <p:spPr>
              <a:xfrm>
                <a:off x="1744875" y="1027575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7" y="864"/>
                    </a:moveTo>
                    <a:cubicBezTo>
                      <a:pt x="2712" y="864"/>
                      <a:pt x="2942" y="1019"/>
                      <a:pt x="3079" y="1124"/>
                    </a:cubicBezTo>
                    <a:cubicBezTo>
                      <a:pt x="3741" y="1679"/>
                      <a:pt x="3759" y="2520"/>
                      <a:pt x="3759" y="3326"/>
                    </a:cubicBezTo>
                    <a:cubicBezTo>
                      <a:pt x="3741" y="3236"/>
                      <a:pt x="3705" y="3147"/>
                      <a:pt x="3687" y="3075"/>
                    </a:cubicBezTo>
                    <a:lnTo>
                      <a:pt x="3687" y="2950"/>
                    </a:lnTo>
                    <a:lnTo>
                      <a:pt x="3669" y="2950"/>
                    </a:lnTo>
                    <a:lnTo>
                      <a:pt x="3669" y="3021"/>
                    </a:lnTo>
                    <a:cubicBezTo>
                      <a:pt x="3634" y="2914"/>
                      <a:pt x="3598" y="2824"/>
                      <a:pt x="3562" y="2717"/>
                    </a:cubicBezTo>
                    <a:cubicBezTo>
                      <a:pt x="3555" y="2703"/>
                      <a:pt x="3541" y="2698"/>
                      <a:pt x="3526" y="2698"/>
                    </a:cubicBezTo>
                    <a:cubicBezTo>
                      <a:pt x="3503" y="2698"/>
                      <a:pt x="3479" y="2713"/>
                      <a:pt x="3490" y="2735"/>
                    </a:cubicBezTo>
                    <a:cubicBezTo>
                      <a:pt x="3598" y="3057"/>
                      <a:pt x="3687" y="3397"/>
                      <a:pt x="3759" y="3719"/>
                    </a:cubicBezTo>
                    <a:lnTo>
                      <a:pt x="3759" y="3737"/>
                    </a:lnTo>
                    <a:cubicBezTo>
                      <a:pt x="3401" y="3308"/>
                      <a:pt x="3079" y="2842"/>
                      <a:pt x="2775" y="2377"/>
                    </a:cubicBezTo>
                    <a:lnTo>
                      <a:pt x="2757" y="2395"/>
                    </a:lnTo>
                    <a:cubicBezTo>
                      <a:pt x="2560" y="2019"/>
                      <a:pt x="2435" y="1590"/>
                      <a:pt x="2399" y="1160"/>
                    </a:cubicBezTo>
                    <a:cubicBezTo>
                      <a:pt x="2377" y="940"/>
                      <a:pt x="2448" y="864"/>
                      <a:pt x="2557" y="864"/>
                    </a:cubicBezTo>
                    <a:close/>
                    <a:moveTo>
                      <a:pt x="4725" y="419"/>
                    </a:moveTo>
                    <a:cubicBezTo>
                      <a:pt x="4859" y="419"/>
                      <a:pt x="4922" y="795"/>
                      <a:pt x="4922" y="999"/>
                    </a:cubicBezTo>
                    <a:cubicBezTo>
                      <a:pt x="4922" y="1285"/>
                      <a:pt x="4904" y="1536"/>
                      <a:pt x="4886" y="1822"/>
                    </a:cubicBezTo>
                    <a:cubicBezTo>
                      <a:pt x="4851" y="2288"/>
                      <a:pt x="4761" y="2735"/>
                      <a:pt x="4654" y="3200"/>
                    </a:cubicBezTo>
                    <a:cubicBezTo>
                      <a:pt x="4689" y="2968"/>
                      <a:pt x="4672" y="2717"/>
                      <a:pt x="4618" y="2502"/>
                    </a:cubicBezTo>
                    <a:cubicBezTo>
                      <a:pt x="4618" y="2484"/>
                      <a:pt x="4618" y="2484"/>
                      <a:pt x="4600" y="2484"/>
                    </a:cubicBezTo>
                    <a:lnTo>
                      <a:pt x="4582" y="2484"/>
                    </a:lnTo>
                    <a:cubicBezTo>
                      <a:pt x="4582" y="2484"/>
                      <a:pt x="4564" y="2484"/>
                      <a:pt x="4564" y="2502"/>
                    </a:cubicBezTo>
                    <a:cubicBezTo>
                      <a:pt x="4457" y="2753"/>
                      <a:pt x="4511" y="3182"/>
                      <a:pt x="4493" y="3451"/>
                    </a:cubicBezTo>
                    <a:cubicBezTo>
                      <a:pt x="4493" y="3558"/>
                      <a:pt x="4475" y="3666"/>
                      <a:pt x="4475" y="3773"/>
                    </a:cubicBezTo>
                    <a:cubicBezTo>
                      <a:pt x="4206" y="2753"/>
                      <a:pt x="4063" y="1608"/>
                      <a:pt x="4528" y="641"/>
                    </a:cubicBezTo>
                    <a:cubicBezTo>
                      <a:pt x="4606" y="481"/>
                      <a:pt x="4671" y="419"/>
                      <a:pt x="4725" y="419"/>
                    </a:cubicBezTo>
                    <a:close/>
                    <a:moveTo>
                      <a:pt x="1466" y="2676"/>
                    </a:moveTo>
                    <a:cubicBezTo>
                      <a:pt x="1519" y="2676"/>
                      <a:pt x="1595" y="2704"/>
                      <a:pt x="1701" y="2771"/>
                    </a:cubicBezTo>
                    <a:cubicBezTo>
                      <a:pt x="2113" y="3039"/>
                      <a:pt x="2488" y="3397"/>
                      <a:pt x="2810" y="3773"/>
                    </a:cubicBezTo>
                    <a:cubicBezTo>
                      <a:pt x="3007" y="3988"/>
                      <a:pt x="3186" y="4220"/>
                      <a:pt x="3347" y="4471"/>
                    </a:cubicBezTo>
                    <a:cubicBezTo>
                      <a:pt x="3473" y="4739"/>
                      <a:pt x="3562" y="5008"/>
                      <a:pt x="3634" y="5276"/>
                    </a:cubicBezTo>
                    <a:cubicBezTo>
                      <a:pt x="3401" y="4972"/>
                      <a:pt x="3186" y="4686"/>
                      <a:pt x="2954" y="4381"/>
                    </a:cubicBezTo>
                    <a:cubicBezTo>
                      <a:pt x="2947" y="4368"/>
                      <a:pt x="2935" y="4362"/>
                      <a:pt x="2923" y="4362"/>
                    </a:cubicBezTo>
                    <a:cubicBezTo>
                      <a:pt x="2905" y="4362"/>
                      <a:pt x="2889" y="4377"/>
                      <a:pt x="2900" y="4399"/>
                    </a:cubicBezTo>
                    <a:cubicBezTo>
                      <a:pt x="3061" y="4775"/>
                      <a:pt x="3276" y="5133"/>
                      <a:pt x="3526" y="5437"/>
                    </a:cubicBezTo>
                    <a:cubicBezTo>
                      <a:pt x="3616" y="5545"/>
                      <a:pt x="3687" y="5652"/>
                      <a:pt x="3777" y="5759"/>
                    </a:cubicBezTo>
                    <a:cubicBezTo>
                      <a:pt x="2739" y="5723"/>
                      <a:pt x="2292" y="4775"/>
                      <a:pt x="1898" y="3952"/>
                    </a:cubicBezTo>
                    <a:cubicBezTo>
                      <a:pt x="1790" y="3701"/>
                      <a:pt x="1647" y="3504"/>
                      <a:pt x="1522" y="3272"/>
                    </a:cubicBezTo>
                    <a:cubicBezTo>
                      <a:pt x="1382" y="3034"/>
                      <a:pt x="1275" y="2676"/>
                      <a:pt x="1466" y="2676"/>
                    </a:cubicBezTo>
                    <a:close/>
                    <a:moveTo>
                      <a:pt x="6482" y="2805"/>
                    </a:moveTo>
                    <a:cubicBezTo>
                      <a:pt x="6531" y="2805"/>
                      <a:pt x="6478" y="4152"/>
                      <a:pt x="6425" y="4310"/>
                    </a:cubicBezTo>
                    <a:cubicBezTo>
                      <a:pt x="6246" y="4972"/>
                      <a:pt x="5871" y="5545"/>
                      <a:pt x="5477" y="6117"/>
                    </a:cubicBezTo>
                    <a:cubicBezTo>
                      <a:pt x="5638" y="5652"/>
                      <a:pt x="5763" y="5205"/>
                      <a:pt x="5924" y="4775"/>
                    </a:cubicBezTo>
                    <a:cubicBezTo>
                      <a:pt x="5946" y="4743"/>
                      <a:pt x="5916" y="4717"/>
                      <a:pt x="5884" y="4717"/>
                    </a:cubicBezTo>
                    <a:cubicBezTo>
                      <a:pt x="5863" y="4717"/>
                      <a:pt x="5842" y="4728"/>
                      <a:pt x="5835" y="4757"/>
                    </a:cubicBezTo>
                    <a:cubicBezTo>
                      <a:pt x="5548" y="5419"/>
                      <a:pt x="5316" y="6117"/>
                      <a:pt x="5047" y="6797"/>
                    </a:cubicBezTo>
                    <a:cubicBezTo>
                      <a:pt x="5012" y="5670"/>
                      <a:pt x="5280" y="4542"/>
                      <a:pt x="5817" y="3540"/>
                    </a:cubicBezTo>
                    <a:cubicBezTo>
                      <a:pt x="5978" y="3236"/>
                      <a:pt x="6211" y="2986"/>
                      <a:pt x="6479" y="2807"/>
                    </a:cubicBezTo>
                    <a:cubicBezTo>
                      <a:pt x="6480" y="2806"/>
                      <a:pt x="6481" y="2805"/>
                      <a:pt x="6482" y="2805"/>
                    </a:cubicBezTo>
                    <a:close/>
                    <a:moveTo>
                      <a:pt x="985" y="6296"/>
                    </a:moveTo>
                    <a:cubicBezTo>
                      <a:pt x="1433" y="6314"/>
                      <a:pt x="1844" y="6600"/>
                      <a:pt x="2166" y="6869"/>
                    </a:cubicBezTo>
                    <a:cubicBezTo>
                      <a:pt x="2667" y="7280"/>
                      <a:pt x="2954" y="7853"/>
                      <a:pt x="3365" y="8336"/>
                    </a:cubicBezTo>
                    <a:cubicBezTo>
                      <a:pt x="3061" y="8104"/>
                      <a:pt x="2721" y="7889"/>
                      <a:pt x="2399" y="7674"/>
                    </a:cubicBezTo>
                    <a:cubicBezTo>
                      <a:pt x="2389" y="7667"/>
                      <a:pt x="2379" y="7664"/>
                      <a:pt x="2370" y="7664"/>
                    </a:cubicBezTo>
                    <a:cubicBezTo>
                      <a:pt x="2334" y="7664"/>
                      <a:pt x="2316" y="7717"/>
                      <a:pt x="2345" y="7746"/>
                    </a:cubicBezTo>
                    <a:cubicBezTo>
                      <a:pt x="2739" y="8032"/>
                      <a:pt x="3133" y="8300"/>
                      <a:pt x="3508" y="8622"/>
                    </a:cubicBezTo>
                    <a:cubicBezTo>
                      <a:pt x="3562" y="8676"/>
                      <a:pt x="3616" y="8712"/>
                      <a:pt x="3652" y="8766"/>
                    </a:cubicBezTo>
                    <a:cubicBezTo>
                      <a:pt x="3566" y="8783"/>
                      <a:pt x="3480" y="8791"/>
                      <a:pt x="3394" y="8791"/>
                    </a:cubicBezTo>
                    <a:cubicBezTo>
                      <a:pt x="2410" y="8791"/>
                      <a:pt x="1471" y="7714"/>
                      <a:pt x="1093" y="6940"/>
                    </a:cubicBezTo>
                    <a:lnTo>
                      <a:pt x="1093" y="6922"/>
                    </a:lnTo>
                    <a:cubicBezTo>
                      <a:pt x="1039" y="6815"/>
                      <a:pt x="824" y="6296"/>
                      <a:pt x="985" y="6296"/>
                    </a:cubicBezTo>
                    <a:close/>
                    <a:moveTo>
                      <a:pt x="7332" y="6737"/>
                    </a:moveTo>
                    <a:cubicBezTo>
                      <a:pt x="7746" y="6737"/>
                      <a:pt x="6964" y="8727"/>
                      <a:pt x="6837" y="8998"/>
                    </a:cubicBezTo>
                    <a:cubicBezTo>
                      <a:pt x="6443" y="9857"/>
                      <a:pt x="5763" y="10448"/>
                      <a:pt x="5155" y="11128"/>
                    </a:cubicBezTo>
                    <a:cubicBezTo>
                      <a:pt x="5602" y="10466"/>
                      <a:pt x="5996" y="9696"/>
                      <a:pt x="6389" y="9016"/>
                    </a:cubicBezTo>
                    <a:cubicBezTo>
                      <a:pt x="6402" y="8965"/>
                      <a:pt x="6360" y="8923"/>
                      <a:pt x="6322" y="8923"/>
                    </a:cubicBezTo>
                    <a:cubicBezTo>
                      <a:pt x="6307" y="8923"/>
                      <a:pt x="6292" y="8929"/>
                      <a:pt x="6282" y="8945"/>
                    </a:cubicBezTo>
                    <a:cubicBezTo>
                      <a:pt x="5888" y="9607"/>
                      <a:pt x="5459" y="10233"/>
                      <a:pt x="5029" y="10859"/>
                    </a:cubicBezTo>
                    <a:cubicBezTo>
                      <a:pt x="5262" y="9231"/>
                      <a:pt x="5692" y="7889"/>
                      <a:pt x="7123" y="6833"/>
                    </a:cubicBezTo>
                    <a:cubicBezTo>
                      <a:pt x="7213" y="6767"/>
                      <a:pt x="7281" y="6737"/>
                      <a:pt x="7332" y="6737"/>
                    </a:cubicBezTo>
                    <a:close/>
                    <a:moveTo>
                      <a:pt x="265" y="9750"/>
                    </a:moveTo>
                    <a:cubicBezTo>
                      <a:pt x="266" y="9750"/>
                      <a:pt x="268" y="9750"/>
                      <a:pt x="269" y="9750"/>
                    </a:cubicBezTo>
                    <a:cubicBezTo>
                      <a:pt x="1039" y="9786"/>
                      <a:pt x="1773" y="10305"/>
                      <a:pt x="2327" y="10788"/>
                    </a:cubicBezTo>
                    <a:cubicBezTo>
                      <a:pt x="2810" y="11199"/>
                      <a:pt x="3079" y="11683"/>
                      <a:pt x="3419" y="12184"/>
                    </a:cubicBezTo>
                    <a:cubicBezTo>
                      <a:pt x="3043" y="11915"/>
                      <a:pt x="2649" y="11683"/>
                      <a:pt x="2399" y="11504"/>
                    </a:cubicBezTo>
                    <a:cubicBezTo>
                      <a:pt x="2390" y="11498"/>
                      <a:pt x="2382" y="11495"/>
                      <a:pt x="2373" y="11495"/>
                    </a:cubicBezTo>
                    <a:cubicBezTo>
                      <a:pt x="2331" y="11495"/>
                      <a:pt x="2300" y="11563"/>
                      <a:pt x="2345" y="11593"/>
                    </a:cubicBezTo>
                    <a:cubicBezTo>
                      <a:pt x="2703" y="11844"/>
                      <a:pt x="3061" y="12112"/>
                      <a:pt x="3383" y="12416"/>
                    </a:cubicBezTo>
                    <a:cubicBezTo>
                      <a:pt x="3437" y="12470"/>
                      <a:pt x="3508" y="12542"/>
                      <a:pt x="3562" y="12613"/>
                    </a:cubicBezTo>
                    <a:cubicBezTo>
                      <a:pt x="3501" y="12619"/>
                      <a:pt x="3440" y="12621"/>
                      <a:pt x="3381" y="12621"/>
                    </a:cubicBezTo>
                    <a:cubicBezTo>
                      <a:pt x="2479" y="12621"/>
                      <a:pt x="1861" y="11998"/>
                      <a:pt x="1289" y="11343"/>
                    </a:cubicBezTo>
                    <a:cubicBezTo>
                      <a:pt x="1039" y="11074"/>
                      <a:pt x="806" y="10770"/>
                      <a:pt x="591" y="10466"/>
                    </a:cubicBezTo>
                    <a:cubicBezTo>
                      <a:pt x="538" y="10395"/>
                      <a:pt x="155" y="9750"/>
                      <a:pt x="265" y="9750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4"/>
                    </a:cubicBezTo>
                    <a:cubicBezTo>
                      <a:pt x="7982" y="12094"/>
                      <a:pt x="7732" y="12649"/>
                      <a:pt x="7410" y="13150"/>
                    </a:cubicBezTo>
                    <a:cubicBezTo>
                      <a:pt x="6891" y="13973"/>
                      <a:pt x="6139" y="14546"/>
                      <a:pt x="5352" y="15101"/>
                    </a:cubicBezTo>
                    <a:cubicBezTo>
                      <a:pt x="5871" y="14420"/>
                      <a:pt x="6354" y="13705"/>
                      <a:pt x="6783" y="12953"/>
                    </a:cubicBezTo>
                    <a:cubicBezTo>
                      <a:pt x="6796" y="12915"/>
                      <a:pt x="6764" y="12877"/>
                      <a:pt x="6731" y="12877"/>
                    </a:cubicBezTo>
                    <a:cubicBezTo>
                      <a:pt x="6718" y="12877"/>
                      <a:pt x="6704" y="12884"/>
                      <a:pt x="6694" y="12899"/>
                    </a:cubicBezTo>
                    <a:cubicBezTo>
                      <a:pt x="6175" y="13740"/>
                      <a:pt x="5566" y="14546"/>
                      <a:pt x="4886" y="15262"/>
                    </a:cubicBezTo>
                    <a:cubicBezTo>
                      <a:pt x="5173" y="14617"/>
                      <a:pt x="5405" y="13955"/>
                      <a:pt x="5709" y="13329"/>
                    </a:cubicBezTo>
                    <a:lnTo>
                      <a:pt x="5656" y="13275"/>
                    </a:lnTo>
                    <a:cubicBezTo>
                      <a:pt x="6032" y="12542"/>
                      <a:pt x="6640" y="11879"/>
                      <a:pt x="7231" y="11325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49" y="13224"/>
                    </a:moveTo>
                    <a:cubicBezTo>
                      <a:pt x="743" y="13224"/>
                      <a:pt x="876" y="13284"/>
                      <a:pt x="985" y="13311"/>
                    </a:cubicBezTo>
                    <a:cubicBezTo>
                      <a:pt x="2148" y="13615"/>
                      <a:pt x="2578" y="14778"/>
                      <a:pt x="2954" y="15834"/>
                    </a:cubicBezTo>
                    <a:cubicBezTo>
                      <a:pt x="2757" y="15619"/>
                      <a:pt x="2542" y="15423"/>
                      <a:pt x="2327" y="15244"/>
                    </a:cubicBezTo>
                    <a:cubicBezTo>
                      <a:pt x="2319" y="15235"/>
                      <a:pt x="2309" y="15232"/>
                      <a:pt x="2298" y="15232"/>
                    </a:cubicBezTo>
                    <a:cubicBezTo>
                      <a:pt x="2264" y="15232"/>
                      <a:pt x="2228" y="15270"/>
                      <a:pt x="2256" y="15297"/>
                    </a:cubicBezTo>
                    <a:cubicBezTo>
                      <a:pt x="2578" y="15619"/>
                      <a:pt x="2864" y="15959"/>
                      <a:pt x="3133" y="16335"/>
                    </a:cubicBezTo>
                    <a:cubicBezTo>
                      <a:pt x="3186" y="16443"/>
                      <a:pt x="3240" y="16550"/>
                      <a:pt x="3276" y="16657"/>
                    </a:cubicBezTo>
                    <a:cubicBezTo>
                      <a:pt x="2470" y="16425"/>
                      <a:pt x="1755" y="15924"/>
                      <a:pt x="1271" y="15226"/>
                    </a:cubicBezTo>
                    <a:lnTo>
                      <a:pt x="1254" y="15226"/>
                    </a:lnTo>
                    <a:cubicBezTo>
                      <a:pt x="1003" y="14868"/>
                      <a:pt x="806" y="14456"/>
                      <a:pt x="663" y="14027"/>
                    </a:cubicBezTo>
                    <a:cubicBezTo>
                      <a:pt x="609" y="13848"/>
                      <a:pt x="556" y="13669"/>
                      <a:pt x="538" y="13472"/>
                    </a:cubicBezTo>
                    <a:cubicBezTo>
                      <a:pt x="503" y="13279"/>
                      <a:pt x="558" y="13224"/>
                      <a:pt x="649" y="13224"/>
                    </a:cubicBezTo>
                    <a:close/>
                    <a:moveTo>
                      <a:pt x="7736" y="15720"/>
                    </a:moveTo>
                    <a:cubicBezTo>
                      <a:pt x="7954" y="15720"/>
                      <a:pt x="7533" y="16479"/>
                      <a:pt x="7499" y="16496"/>
                    </a:cubicBezTo>
                    <a:lnTo>
                      <a:pt x="7517" y="16514"/>
                    </a:lnTo>
                    <a:cubicBezTo>
                      <a:pt x="7248" y="16944"/>
                      <a:pt x="6908" y="17337"/>
                      <a:pt x="6497" y="17624"/>
                    </a:cubicBezTo>
                    <a:cubicBezTo>
                      <a:pt x="6085" y="17928"/>
                      <a:pt x="5602" y="18000"/>
                      <a:pt x="5119" y="18035"/>
                    </a:cubicBezTo>
                    <a:cubicBezTo>
                      <a:pt x="5495" y="17838"/>
                      <a:pt x="5799" y="17534"/>
                      <a:pt x="6032" y="17176"/>
                    </a:cubicBezTo>
                    <a:cubicBezTo>
                      <a:pt x="6057" y="17138"/>
                      <a:pt x="6020" y="17100"/>
                      <a:pt x="5983" y="17100"/>
                    </a:cubicBezTo>
                    <a:cubicBezTo>
                      <a:pt x="5968" y="17100"/>
                      <a:pt x="5953" y="17107"/>
                      <a:pt x="5942" y="17123"/>
                    </a:cubicBezTo>
                    <a:cubicBezTo>
                      <a:pt x="5620" y="17552"/>
                      <a:pt x="5191" y="17892"/>
                      <a:pt x="4707" y="18107"/>
                    </a:cubicBezTo>
                    <a:lnTo>
                      <a:pt x="4689" y="18107"/>
                    </a:lnTo>
                    <a:cubicBezTo>
                      <a:pt x="5029" y="17749"/>
                      <a:pt x="5316" y="17355"/>
                      <a:pt x="5656" y="16997"/>
                    </a:cubicBezTo>
                    <a:cubicBezTo>
                      <a:pt x="6228" y="16425"/>
                      <a:pt x="6926" y="15995"/>
                      <a:pt x="7696" y="15727"/>
                    </a:cubicBezTo>
                    <a:cubicBezTo>
                      <a:pt x="7711" y="15722"/>
                      <a:pt x="7725" y="15720"/>
                      <a:pt x="7736" y="15720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999"/>
                      <a:pt x="3866" y="2914"/>
                      <a:pt x="4421" y="4113"/>
                    </a:cubicBezTo>
                    <a:cubicBezTo>
                      <a:pt x="4403" y="4328"/>
                      <a:pt x="4367" y="4542"/>
                      <a:pt x="4314" y="4739"/>
                    </a:cubicBezTo>
                    <a:cubicBezTo>
                      <a:pt x="4278" y="4882"/>
                      <a:pt x="4224" y="5026"/>
                      <a:pt x="4188" y="5151"/>
                    </a:cubicBezTo>
                    <a:cubicBezTo>
                      <a:pt x="4117" y="4775"/>
                      <a:pt x="4027" y="4381"/>
                      <a:pt x="3938" y="4006"/>
                    </a:cubicBezTo>
                    <a:cubicBezTo>
                      <a:pt x="4153" y="3397"/>
                      <a:pt x="3956" y="2538"/>
                      <a:pt x="3777" y="1948"/>
                    </a:cubicBezTo>
                    <a:cubicBezTo>
                      <a:pt x="3544" y="1250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1"/>
                    </a:cubicBezTo>
                    <a:cubicBezTo>
                      <a:pt x="2184" y="2001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59" y="4142"/>
                      <a:pt x="3783" y="4171"/>
                      <a:pt x="3821" y="4171"/>
                    </a:cubicBezTo>
                    <a:cubicBezTo>
                      <a:pt x="3829" y="4171"/>
                      <a:pt x="3839" y="4170"/>
                      <a:pt x="3848" y="4167"/>
                    </a:cubicBezTo>
                    <a:cubicBezTo>
                      <a:pt x="3938" y="4596"/>
                      <a:pt x="4009" y="5043"/>
                      <a:pt x="4063" y="5473"/>
                    </a:cubicBezTo>
                    <a:cubicBezTo>
                      <a:pt x="4063" y="5527"/>
                      <a:pt x="4045" y="5598"/>
                      <a:pt x="4045" y="5670"/>
                    </a:cubicBezTo>
                    <a:cubicBezTo>
                      <a:pt x="4045" y="5706"/>
                      <a:pt x="4063" y="5741"/>
                      <a:pt x="4099" y="5759"/>
                    </a:cubicBezTo>
                    <a:cubicBezTo>
                      <a:pt x="4099" y="5849"/>
                      <a:pt x="4117" y="5938"/>
                      <a:pt x="4135" y="6028"/>
                    </a:cubicBezTo>
                    <a:cubicBezTo>
                      <a:pt x="4045" y="5885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8"/>
                      <a:pt x="1832" y="2428"/>
                      <a:pt x="1396" y="2428"/>
                    </a:cubicBezTo>
                    <a:cubicBezTo>
                      <a:pt x="1339" y="2428"/>
                      <a:pt x="1285" y="2440"/>
                      <a:pt x="1236" y="2467"/>
                    </a:cubicBezTo>
                    <a:cubicBezTo>
                      <a:pt x="735" y="2753"/>
                      <a:pt x="1611" y="3755"/>
                      <a:pt x="1737" y="4041"/>
                    </a:cubicBezTo>
                    <a:cubicBezTo>
                      <a:pt x="2106" y="4812"/>
                      <a:pt x="2600" y="5882"/>
                      <a:pt x="3558" y="5882"/>
                    </a:cubicBezTo>
                    <a:cubicBezTo>
                      <a:pt x="3623" y="5882"/>
                      <a:pt x="3690" y="5877"/>
                      <a:pt x="3759" y="5867"/>
                    </a:cubicBezTo>
                    <a:cubicBezTo>
                      <a:pt x="3777" y="5867"/>
                      <a:pt x="3795" y="5849"/>
                      <a:pt x="3795" y="5831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3"/>
                      <a:pt x="4296" y="8336"/>
                      <a:pt x="4278" y="9267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687" y="8605"/>
                      <a:pt x="3634" y="8551"/>
                      <a:pt x="3580" y="8515"/>
                    </a:cubicBezTo>
                    <a:cubicBezTo>
                      <a:pt x="3616" y="8479"/>
                      <a:pt x="3634" y="8444"/>
                      <a:pt x="3616" y="8390"/>
                    </a:cubicBezTo>
                    <a:cubicBezTo>
                      <a:pt x="3186" y="7334"/>
                      <a:pt x="2005" y="6117"/>
                      <a:pt x="824" y="6063"/>
                    </a:cubicBezTo>
                    <a:cubicBezTo>
                      <a:pt x="753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7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4" y="12703"/>
                      <a:pt x="3866" y="12559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47"/>
                      <a:pt x="2864" y="10895"/>
                      <a:pt x="2327" y="10448"/>
                    </a:cubicBezTo>
                    <a:cubicBezTo>
                      <a:pt x="1742" y="9948"/>
                      <a:pt x="990" y="9515"/>
                      <a:pt x="185" y="9515"/>
                    </a:cubicBezTo>
                    <a:cubicBezTo>
                      <a:pt x="154" y="9515"/>
                      <a:pt x="122" y="9516"/>
                      <a:pt x="90" y="9517"/>
                    </a:cubicBezTo>
                    <a:cubicBezTo>
                      <a:pt x="37" y="9517"/>
                      <a:pt x="1" y="9571"/>
                      <a:pt x="1" y="9625"/>
                    </a:cubicBezTo>
                    <a:cubicBezTo>
                      <a:pt x="144" y="10430"/>
                      <a:pt x="842" y="11110"/>
                      <a:pt x="1343" y="11700"/>
                    </a:cubicBezTo>
                    <a:cubicBezTo>
                      <a:pt x="1869" y="12273"/>
                      <a:pt x="2489" y="12738"/>
                      <a:pt x="3248" y="12738"/>
                    </a:cubicBezTo>
                    <a:cubicBezTo>
                      <a:pt x="3367" y="12738"/>
                      <a:pt x="3490" y="12727"/>
                      <a:pt x="3616" y="12703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2"/>
                      <a:pt x="3795" y="15745"/>
                      <a:pt x="3634" y="16890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2"/>
                    </a:cubicBezTo>
                    <a:cubicBezTo>
                      <a:pt x="1959" y="13537"/>
                      <a:pt x="1276" y="13006"/>
                      <a:pt x="402" y="13006"/>
                    </a:cubicBezTo>
                    <a:cubicBezTo>
                      <a:pt x="388" y="13006"/>
                      <a:pt x="373" y="13006"/>
                      <a:pt x="359" y="13007"/>
                    </a:cubicBezTo>
                    <a:cubicBezTo>
                      <a:pt x="305" y="13007"/>
                      <a:pt x="251" y="13060"/>
                      <a:pt x="251" y="13114"/>
                    </a:cubicBezTo>
                    <a:cubicBezTo>
                      <a:pt x="341" y="14707"/>
                      <a:pt x="1629" y="16747"/>
                      <a:pt x="3383" y="16801"/>
                    </a:cubicBezTo>
                    <a:cubicBezTo>
                      <a:pt x="3473" y="16997"/>
                      <a:pt x="3526" y="17212"/>
                      <a:pt x="3562" y="17427"/>
                    </a:cubicBezTo>
                    <a:cubicBezTo>
                      <a:pt x="3401" y="18554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8" y="20879"/>
                      <a:pt x="3047" y="20863"/>
                      <a:pt x="3061" y="20827"/>
                    </a:cubicBezTo>
                    <a:cubicBezTo>
                      <a:pt x="3312" y="20129"/>
                      <a:pt x="3526" y="19395"/>
                      <a:pt x="3669" y="18662"/>
                    </a:cubicBezTo>
                    <a:cubicBezTo>
                      <a:pt x="3974" y="18572"/>
                      <a:pt x="4260" y="18465"/>
                      <a:pt x="4528" y="18340"/>
                    </a:cubicBezTo>
                    <a:cubicBezTo>
                      <a:pt x="5334" y="18250"/>
                      <a:pt x="6139" y="18214"/>
                      <a:pt x="6765" y="17660"/>
                    </a:cubicBezTo>
                    <a:cubicBezTo>
                      <a:pt x="7410" y="17105"/>
                      <a:pt x="7839" y="16353"/>
                      <a:pt x="8179" y="15566"/>
                    </a:cubicBezTo>
                    <a:cubicBezTo>
                      <a:pt x="8197" y="15494"/>
                      <a:pt x="8143" y="15423"/>
                      <a:pt x="8072" y="15423"/>
                    </a:cubicBezTo>
                    <a:lnTo>
                      <a:pt x="8107" y="15441"/>
                    </a:lnTo>
                    <a:cubicBezTo>
                      <a:pt x="7374" y="15512"/>
                      <a:pt x="6801" y="15870"/>
                      <a:pt x="6211" y="16317"/>
                    </a:cubicBezTo>
                    <a:cubicBezTo>
                      <a:pt x="5495" y="16854"/>
                      <a:pt x="5047" y="17552"/>
                      <a:pt x="4421" y="18161"/>
                    </a:cubicBezTo>
                    <a:lnTo>
                      <a:pt x="4385" y="18161"/>
                    </a:lnTo>
                    <a:cubicBezTo>
                      <a:pt x="4332" y="18161"/>
                      <a:pt x="4296" y="18214"/>
                      <a:pt x="4314" y="18250"/>
                    </a:cubicBezTo>
                    <a:cubicBezTo>
                      <a:pt x="4117" y="18340"/>
                      <a:pt x="3938" y="18411"/>
                      <a:pt x="3759" y="18465"/>
                    </a:cubicBezTo>
                    <a:cubicBezTo>
                      <a:pt x="3884" y="17767"/>
                      <a:pt x="3992" y="17051"/>
                      <a:pt x="4063" y="16335"/>
                    </a:cubicBezTo>
                    <a:cubicBezTo>
                      <a:pt x="4439" y="16085"/>
                      <a:pt x="4797" y="15798"/>
                      <a:pt x="5101" y="15458"/>
                    </a:cubicBezTo>
                    <a:cubicBezTo>
                      <a:pt x="6998" y="14689"/>
                      <a:pt x="8430" y="12685"/>
                      <a:pt x="8465" y="10645"/>
                    </a:cubicBezTo>
                    <a:cubicBezTo>
                      <a:pt x="8465" y="10582"/>
                      <a:pt x="8425" y="10534"/>
                      <a:pt x="8379" y="10534"/>
                    </a:cubicBezTo>
                    <a:cubicBezTo>
                      <a:pt x="8372" y="10534"/>
                      <a:pt x="8365" y="10535"/>
                      <a:pt x="8358" y="10537"/>
                    </a:cubicBezTo>
                    <a:cubicBezTo>
                      <a:pt x="7445" y="10627"/>
                      <a:pt x="6783" y="11468"/>
                      <a:pt x="6264" y="12130"/>
                    </a:cubicBezTo>
                    <a:cubicBezTo>
                      <a:pt x="5441" y="13150"/>
                      <a:pt x="5083" y="14349"/>
                      <a:pt x="4582" y="15530"/>
                    </a:cubicBezTo>
                    <a:lnTo>
                      <a:pt x="4081" y="16049"/>
                    </a:lnTo>
                    <a:cubicBezTo>
                      <a:pt x="4206" y="14725"/>
                      <a:pt x="4260" y="13400"/>
                      <a:pt x="4349" y="12130"/>
                    </a:cubicBezTo>
                    <a:cubicBezTo>
                      <a:pt x="4564" y="11897"/>
                      <a:pt x="4779" y="11647"/>
                      <a:pt x="4958" y="11396"/>
                    </a:cubicBezTo>
                    <a:cubicBezTo>
                      <a:pt x="4969" y="11431"/>
                      <a:pt x="5003" y="11451"/>
                      <a:pt x="5036" y="11451"/>
                    </a:cubicBezTo>
                    <a:cubicBezTo>
                      <a:pt x="5053" y="11451"/>
                      <a:pt x="5070" y="11445"/>
                      <a:pt x="5083" y="11432"/>
                    </a:cubicBezTo>
                    <a:cubicBezTo>
                      <a:pt x="6551" y="10233"/>
                      <a:pt x="7839" y="8372"/>
                      <a:pt x="7678" y="6403"/>
                    </a:cubicBezTo>
                    <a:cubicBezTo>
                      <a:pt x="7678" y="6333"/>
                      <a:pt x="7612" y="6285"/>
                      <a:pt x="7548" y="6285"/>
                    </a:cubicBezTo>
                    <a:cubicBezTo>
                      <a:pt x="7531" y="6285"/>
                      <a:pt x="7514" y="6288"/>
                      <a:pt x="7499" y="6296"/>
                    </a:cubicBezTo>
                    <a:cubicBezTo>
                      <a:pt x="5799" y="7298"/>
                      <a:pt x="4797" y="9124"/>
                      <a:pt x="4851" y="11092"/>
                    </a:cubicBezTo>
                    <a:lnTo>
                      <a:pt x="4367" y="11808"/>
                    </a:lnTo>
                    <a:cubicBezTo>
                      <a:pt x="4439" y="10645"/>
                      <a:pt x="4493" y="9464"/>
                      <a:pt x="4457" y="8282"/>
                    </a:cubicBezTo>
                    <a:cubicBezTo>
                      <a:pt x="4797" y="7835"/>
                      <a:pt x="5065" y="7352"/>
                      <a:pt x="5244" y="6815"/>
                    </a:cubicBezTo>
                    <a:cubicBezTo>
                      <a:pt x="6175" y="5598"/>
                      <a:pt x="7052" y="4167"/>
                      <a:pt x="6658" y="2592"/>
                    </a:cubicBezTo>
                    <a:cubicBezTo>
                      <a:pt x="6644" y="2537"/>
                      <a:pt x="6599" y="2514"/>
                      <a:pt x="6555" y="2514"/>
                    </a:cubicBezTo>
                    <a:cubicBezTo>
                      <a:pt x="6541" y="2514"/>
                      <a:pt x="6527" y="2516"/>
                      <a:pt x="6515" y="2520"/>
                    </a:cubicBezTo>
                    <a:cubicBezTo>
                      <a:pt x="5244" y="3200"/>
                      <a:pt x="4582" y="5670"/>
                      <a:pt x="4922" y="7048"/>
                    </a:cubicBezTo>
                    <a:cubicBezTo>
                      <a:pt x="4779" y="7370"/>
                      <a:pt x="4636" y="7674"/>
                      <a:pt x="4457" y="7978"/>
                    </a:cubicBezTo>
                    <a:cubicBezTo>
                      <a:pt x="4439" y="7191"/>
                      <a:pt x="4367" y="6403"/>
                      <a:pt x="4260" y="5634"/>
                    </a:cubicBezTo>
                    <a:cubicBezTo>
                      <a:pt x="4403" y="5151"/>
                      <a:pt x="4511" y="4668"/>
                      <a:pt x="4546" y="4167"/>
                    </a:cubicBezTo>
                    <a:cubicBezTo>
                      <a:pt x="4582" y="4167"/>
                      <a:pt x="4600" y="4131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2"/>
                      <a:pt x="5244" y="588"/>
                      <a:pt x="4958" y="51"/>
                    </a:cubicBezTo>
                    <a:cubicBezTo>
                      <a:pt x="4937" y="20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62"/>
              <p:cNvSpPr/>
              <p:nvPr/>
            </p:nvSpPr>
            <p:spPr>
              <a:xfrm>
                <a:off x="1259925" y="2118550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76" y="2760"/>
                    </a:moveTo>
                    <a:cubicBezTo>
                      <a:pt x="3436" y="3118"/>
                      <a:pt x="3150" y="3512"/>
                      <a:pt x="2810" y="3870"/>
                    </a:cubicBezTo>
                    <a:cubicBezTo>
                      <a:pt x="2237" y="4442"/>
                      <a:pt x="1540" y="4872"/>
                      <a:pt x="770" y="5140"/>
                    </a:cubicBezTo>
                    <a:cubicBezTo>
                      <a:pt x="752" y="5146"/>
                      <a:pt x="737" y="5149"/>
                      <a:pt x="724" y="5149"/>
                    </a:cubicBezTo>
                    <a:cubicBezTo>
                      <a:pt x="521" y="5149"/>
                      <a:pt x="950" y="4386"/>
                      <a:pt x="967" y="4353"/>
                    </a:cubicBezTo>
                    <a:cubicBezTo>
                      <a:pt x="1217" y="3923"/>
                      <a:pt x="1557" y="3530"/>
                      <a:pt x="1969" y="3243"/>
                    </a:cubicBezTo>
                    <a:cubicBezTo>
                      <a:pt x="2381" y="2939"/>
                      <a:pt x="2864" y="2885"/>
                      <a:pt x="3347" y="2832"/>
                    </a:cubicBezTo>
                    <a:lnTo>
                      <a:pt x="3347" y="2832"/>
                    </a:lnTo>
                    <a:cubicBezTo>
                      <a:pt x="2971" y="3046"/>
                      <a:pt x="2667" y="3333"/>
                      <a:pt x="2434" y="3691"/>
                    </a:cubicBezTo>
                    <a:cubicBezTo>
                      <a:pt x="2409" y="3729"/>
                      <a:pt x="2446" y="3767"/>
                      <a:pt x="2483" y="3767"/>
                    </a:cubicBezTo>
                    <a:cubicBezTo>
                      <a:pt x="2498" y="3767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59" y="2760"/>
                    </a:cubicBezTo>
                    <a:close/>
                    <a:moveTo>
                      <a:pt x="5190" y="4192"/>
                    </a:moveTo>
                    <a:lnTo>
                      <a:pt x="5190" y="4192"/>
                    </a:lnTo>
                    <a:cubicBezTo>
                      <a:pt x="6013" y="4424"/>
                      <a:pt x="6711" y="4925"/>
                      <a:pt x="7212" y="5623"/>
                    </a:cubicBezTo>
                    <a:cubicBezTo>
                      <a:pt x="7463" y="5999"/>
                      <a:pt x="7660" y="6411"/>
                      <a:pt x="7803" y="6840"/>
                    </a:cubicBezTo>
                    <a:cubicBezTo>
                      <a:pt x="7857" y="7019"/>
                      <a:pt x="7910" y="7198"/>
                      <a:pt x="7928" y="7377"/>
                    </a:cubicBezTo>
                    <a:cubicBezTo>
                      <a:pt x="7964" y="7574"/>
                      <a:pt x="7906" y="7632"/>
                      <a:pt x="7812" y="7632"/>
                    </a:cubicBezTo>
                    <a:cubicBezTo>
                      <a:pt x="7718" y="7632"/>
                      <a:pt x="7588" y="7574"/>
                      <a:pt x="7481" y="7538"/>
                    </a:cubicBezTo>
                    <a:cubicBezTo>
                      <a:pt x="6318" y="7252"/>
                      <a:pt x="5888" y="6071"/>
                      <a:pt x="5512" y="5015"/>
                    </a:cubicBezTo>
                    <a:lnTo>
                      <a:pt x="5512" y="5015"/>
                    </a:lnTo>
                    <a:cubicBezTo>
                      <a:pt x="5709" y="5230"/>
                      <a:pt x="5924" y="5426"/>
                      <a:pt x="6139" y="5623"/>
                    </a:cubicBezTo>
                    <a:cubicBezTo>
                      <a:pt x="6151" y="5631"/>
                      <a:pt x="6163" y="5635"/>
                      <a:pt x="6174" y="5635"/>
                    </a:cubicBezTo>
                    <a:cubicBezTo>
                      <a:pt x="6212" y="5635"/>
                      <a:pt x="6238" y="5593"/>
                      <a:pt x="6210" y="5552"/>
                    </a:cubicBezTo>
                    <a:cubicBezTo>
                      <a:pt x="5888" y="5230"/>
                      <a:pt x="5602" y="4890"/>
                      <a:pt x="5333" y="4532"/>
                    </a:cubicBezTo>
                    <a:cubicBezTo>
                      <a:pt x="5280" y="4406"/>
                      <a:pt x="5244" y="4299"/>
                      <a:pt x="5190" y="4192"/>
                    </a:cubicBezTo>
                    <a:close/>
                    <a:moveTo>
                      <a:pt x="3580" y="5623"/>
                    </a:moveTo>
                    <a:lnTo>
                      <a:pt x="3580" y="5623"/>
                    </a:lnTo>
                    <a:cubicBezTo>
                      <a:pt x="3275" y="6268"/>
                      <a:pt x="3061" y="6930"/>
                      <a:pt x="2756" y="7556"/>
                    </a:cubicBezTo>
                    <a:cubicBezTo>
                      <a:pt x="2381" y="8308"/>
                      <a:pt x="1772" y="8952"/>
                      <a:pt x="1182" y="9524"/>
                    </a:cubicBezTo>
                    <a:cubicBezTo>
                      <a:pt x="936" y="9761"/>
                      <a:pt x="656" y="9967"/>
                      <a:pt x="472" y="9967"/>
                    </a:cubicBezTo>
                    <a:cubicBezTo>
                      <a:pt x="307" y="9967"/>
                      <a:pt x="220" y="9802"/>
                      <a:pt x="305" y="9345"/>
                    </a:cubicBezTo>
                    <a:cubicBezTo>
                      <a:pt x="430" y="8755"/>
                      <a:pt x="663" y="8200"/>
                      <a:pt x="1003" y="7699"/>
                    </a:cubicBezTo>
                    <a:cubicBezTo>
                      <a:pt x="1522" y="6876"/>
                      <a:pt x="2273" y="6303"/>
                      <a:pt x="3061" y="5749"/>
                    </a:cubicBezTo>
                    <a:lnTo>
                      <a:pt x="3061" y="5749"/>
                    </a:lnTo>
                    <a:cubicBezTo>
                      <a:pt x="2542" y="6429"/>
                      <a:pt x="2059" y="7144"/>
                      <a:pt x="1629" y="7896"/>
                    </a:cubicBezTo>
                    <a:cubicBezTo>
                      <a:pt x="1604" y="7934"/>
                      <a:pt x="1641" y="7972"/>
                      <a:pt x="1678" y="7972"/>
                    </a:cubicBezTo>
                    <a:cubicBezTo>
                      <a:pt x="1693" y="7972"/>
                      <a:pt x="1708" y="7965"/>
                      <a:pt x="1718" y="7950"/>
                    </a:cubicBezTo>
                    <a:cubicBezTo>
                      <a:pt x="2255" y="7109"/>
                      <a:pt x="2882" y="6339"/>
                      <a:pt x="3580" y="5623"/>
                    </a:cubicBezTo>
                    <a:close/>
                    <a:moveTo>
                      <a:pt x="5085" y="8246"/>
                    </a:moveTo>
                    <a:cubicBezTo>
                      <a:pt x="5987" y="8246"/>
                      <a:pt x="6605" y="8868"/>
                      <a:pt x="7177" y="9507"/>
                    </a:cubicBezTo>
                    <a:cubicBezTo>
                      <a:pt x="7427" y="9793"/>
                      <a:pt x="7660" y="10079"/>
                      <a:pt x="7874" y="10383"/>
                    </a:cubicBezTo>
                    <a:cubicBezTo>
                      <a:pt x="7927" y="10472"/>
                      <a:pt x="8311" y="11117"/>
                      <a:pt x="8201" y="11117"/>
                    </a:cubicBezTo>
                    <a:cubicBezTo>
                      <a:pt x="8200" y="11117"/>
                      <a:pt x="8198" y="11117"/>
                      <a:pt x="8197" y="11117"/>
                    </a:cubicBezTo>
                    <a:cubicBezTo>
                      <a:pt x="7427" y="11081"/>
                      <a:pt x="6693" y="10562"/>
                      <a:pt x="6139" y="10079"/>
                    </a:cubicBezTo>
                    <a:cubicBezTo>
                      <a:pt x="5655" y="9668"/>
                      <a:pt x="5387" y="9167"/>
                      <a:pt x="5065" y="8683"/>
                    </a:cubicBezTo>
                    <a:lnTo>
                      <a:pt x="5065" y="8683"/>
                    </a:lnTo>
                    <a:cubicBezTo>
                      <a:pt x="5423" y="8952"/>
                      <a:pt x="5816" y="9184"/>
                      <a:pt x="6067" y="9363"/>
                    </a:cubicBezTo>
                    <a:cubicBezTo>
                      <a:pt x="6076" y="9369"/>
                      <a:pt x="6084" y="9372"/>
                      <a:pt x="6093" y="9372"/>
                    </a:cubicBezTo>
                    <a:cubicBezTo>
                      <a:pt x="6135" y="9372"/>
                      <a:pt x="6166" y="9304"/>
                      <a:pt x="6121" y="9274"/>
                    </a:cubicBezTo>
                    <a:cubicBezTo>
                      <a:pt x="5763" y="9023"/>
                      <a:pt x="5405" y="8755"/>
                      <a:pt x="5083" y="8451"/>
                    </a:cubicBezTo>
                    <a:cubicBezTo>
                      <a:pt x="5029" y="8397"/>
                      <a:pt x="4958" y="8325"/>
                      <a:pt x="4904" y="8254"/>
                    </a:cubicBezTo>
                    <a:cubicBezTo>
                      <a:pt x="4965" y="8248"/>
                      <a:pt x="5026" y="8246"/>
                      <a:pt x="5085" y="8246"/>
                    </a:cubicBezTo>
                    <a:close/>
                    <a:moveTo>
                      <a:pt x="3311" y="9757"/>
                    </a:moveTo>
                    <a:cubicBezTo>
                      <a:pt x="2864" y="10419"/>
                      <a:pt x="2470" y="11189"/>
                      <a:pt x="2076" y="11869"/>
                    </a:cubicBezTo>
                    <a:cubicBezTo>
                      <a:pt x="2063" y="11921"/>
                      <a:pt x="2098" y="11954"/>
                      <a:pt x="2139" y="11954"/>
                    </a:cubicBezTo>
                    <a:cubicBezTo>
                      <a:pt x="2154" y="11954"/>
                      <a:pt x="2169" y="11950"/>
                      <a:pt x="2184" y="11940"/>
                    </a:cubicBezTo>
                    <a:cubicBezTo>
                      <a:pt x="2577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04" y="11654"/>
                      <a:pt x="2774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20" y="14148"/>
                      <a:pt x="1500" y="12158"/>
                      <a:pt x="1611" y="11887"/>
                    </a:cubicBezTo>
                    <a:cubicBezTo>
                      <a:pt x="2005" y="11028"/>
                      <a:pt x="2703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5" y="12072"/>
                      <a:pt x="6997" y="13157"/>
                      <a:pt x="7373" y="13927"/>
                    </a:cubicBezTo>
                    <a:cubicBezTo>
                      <a:pt x="7427" y="14052"/>
                      <a:pt x="7642" y="14571"/>
                      <a:pt x="7481" y="14571"/>
                    </a:cubicBezTo>
                    <a:cubicBezTo>
                      <a:pt x="7033" y="14553"/>
                      <a:pt x="6640" y="14267"/>
                      <a:pt x="6300" y="13998"/>
                    </a:cubicBezTo>
                    <a:cubicBezTo>
                      <a:pt x="5799" y="13569"/>
                      <a:pt x="5512" y="13014"/>
                      <a:pt x="5101" y="12513"/>
                    </a:cubicBezTo>
                    <a:lnTo>
                      <a:pt x="5101" y="12513"/>
                    </a:lnTo>
                    <a:cubicBezTo>
                      <a:pt x="5423" y="12763"/>
                      <a:pt x="5763" y="12960"/>
                      <a:pt x="6085" y="13193"/>
                    </a:cubicBezTo>
                    <a:cubicBezTo>
                      <a:pt x="6092" y="13200"/>
                      <a:pt x="6099" y="13203"/>
                      <a:pt x="6105" y="13203"/>
                    </a:cubicBezTo>
                    <a:cubicBezTo>
                      <a:pt x="6132" y="13203"/>
                      <a:pt x="6150" y="13150"/>
                      <a:pt x="6121" y="13121"/>
                    </a:cubicBezTo>
                    <a:cubicBezTo>
                      <a:pt x="5745" y="12817"/>
                      <a:pt x="5333" y="12549"/>
                      <a:pt x="4958" y="12244"/>
                    </a:cubicBezTo>
                    <a:cubicBezTo>
                      <a:pt x="4904" y="12191"/>
                      <a:pt x="4868" y="12137"/>
                      <a:pt x="4814" y="12101"/>
                    </a:cubicBezTo>
                    <a:cubicBezTo>
                      <a:pt x="4905" y="12082"/>
                      <a:pt x="4996" y="12072"/>
                      <a:pt x="5087" y="12072"/>
                    </a:cubicBezTo>
                    <a:close/>
                    <a:moveTo>
                      <a:pt x="3419" y="14088"/>
                    </a:moveTo>
                    <a:cubicBezTo>
                      <a:pt x="3454" y="15215"/>
                      <a:pt x="3186" y="16342"/>
                      <a:pt x="2649" y="17327"/>
                    </a:cubicBezTo>
                    <a:lnTo>
                      <a:pt x="2649" y="17345"/>
                    </a:lnTo>
                    <a:cubicBezTo>
                      <a:pt x="2488" y="17631"/>
                      <a:pt x="2255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1" y="16575"/>
                    </a:cubicBezTo>
                    <a:cubicBezTo>
                      <a:pt x="2202" y="15913"/>
                      <a:pt x="2595" y="15340"/>
                      <a:pt x="2971" y="14768"/>
                    </a:cubicBezTo>
                    <a:lnTo>
                      <a:pt x="2971" y="14768"/>
                    </a:lnTo>
                    <a:cubicBezTo>
                      <a:pt x="2828" y="15233"/>
                      <a:pt x="2703" y="15680"/>
                      <a:pt x="2524" y="16110"/>
                    </a:cubicBezTo>
                    <a:cubicBezTo>
                      <a:pt x="2513" y="16142"/>
                      <a:pt x="2541" y="16168"/>
                      <a:pt x="2573" y="16168"/>
                    </a:cubicBezTo>
                    <a:cubicBezTo>
                      <a:pt x="2594" y="16168"/>
                      <a:pt x="2617" y="16156"/>
                      <a:pt x="2631" y="16128"/>
                    </a:cubicBezTo>
                    <a:cubicBezTo>
                      <a:pt x="2917" y="15466"/>
                      <a:pt x="3150" y="14768"/>
                      <a:pt x="3419" y="14088"/>
                    </a:cubicBezTo>
                    <a:close/>
                    <a:moveTo>
                      <a:pt x="4689" y="15090"/>
                    </a:moveTo>
                    <a:lnTo>
                      <a:pt x="4689" y="15090"/>
                    </a:lnTo>
                    <a:cubicBezTo>
                      <a:pt x="5727" y="15126"/>
                      <a:pt x="6174" y="16074"/>
                      <a:pt x="6568" y="16897"/>
                    </a:cubicBezTo>
                    <a:lnTo>
                      <a:pt x="6568" y="16915"/>
                    </a:lnTo>
                    <a:cubicBezTo>
                      <a:pt x="6675" y="17148"/>
                      <a:pt x="6819" y="17362"/>
                      <a:pt x="6944" y="17595"/>
                    </a:cubicBezTo>
                    <a:cubicBezTo>
                      <a:pt x="7084" y="17833"/>
                      <a:pt x="7191" y="18191"/>
                      <a:pt x="7000" y="18191"/>
                    </a:cubicBezTo>
                    <a:cubicBezTo>
                      <a:pt x="6947" y="18191"/>
                      <a:pt x="6871" y="18163"/>
                      <a:pt x="6765" y="18096"/>
                    </a:cubicBezTo>
                    <a:cubicBezTo>
                      <a:pt x="6353" y="17810"/>
                      <a:pt x="5978" y="17470"/>
                      <a:pt x="5655" y="17076"/>
                    </a:cubicBezTo>
                    <a:cubicBezTo>
                      <a:pt x="5459" y="16879"/>
                      <a:pt x="5280" y="16629"/>
                      <a:pt x="5119" y="16378"/>
                    </a:cubicBezTo>
                    <a:cubicBezTo>
                      <a:pt x="5011" y="16128"/>
                      <a:pt x="4904" y="15859"/>
                      <a:pt x="4850" y="15591"/>
                    </a:cubicBezTo>
                    <a:lnTo>
                      <a:pt x="4850" y="15591"/>
                    </a:lnTo>
                    <a:cubicBezTo>
                      <a:pt x="5065" y="15877"/>
                      <a:pt x="5298" y="16181"/>
                      <a:pt x="5512" y="16486"/>
                    </a:cubicBezTo>
                    <a:cubicBezTo>
                      <a:pt x="5517" y="16490"/>
                      <a:pt x="5524" y="16493"/>
                      <a:pt x="5533" y="16493"/>
                    </a:cubicBezTo>
                    <a:cubicBezTo>
                      <a:pt x="5555" y="16493"/>
                      <a:pt x="5584" y="16476"/>
                      <a:pt x="5584" y="16450"/>
                    </a:cubicBezTo>
                    <a:cubicBezTo>
                      <a:pt x="5423" y="16074"/>
                      <a:pt x="5208" y="15734"/>
                      <a:pt x="4940" y="15430"/>
                    </a:cubicBezTo>
                    <a:cubicBezTo>
                      <a:pt x="4850" y="15322"/>
                      <a:pt x="4779" y="15197"/>
                      <a:pt x="4689" y="15090"/>
                    </a:cubicBezTo>
                    <a:close/>
                    <a:moveTo>
                      <a:pt x="4707" y="17112"/>
                    </a:moveTo>
                    <a:cubicBezTo>
                      <a:pt x="5065" y="17559"/>
                      <a:pt x="5387" y="18007"/>
                      <a:pt x="5691" y="18490"/>
                    </a:cubicBezTo>
                    <a:cubicBezTo>
                      <a:pt x="5906" y="18866"/>
                      <a:pt x="6031" y="19277"/>
                      <a:pt x="6067" y="19707"/>
                    </a:cubicBezTo>
                    <a:cubicBezTo>
                      <a:pt x="6089" y="19922"/>
                      <a:pt x="6016" y="19995"/>
                      <a:pt x="5907" y="19995"/>
                    </a:cubicBezTo>
                    <a:cubicBezTo>
                      <a:pt x="5752" y="19995"/>
                      <a:pt x="5523" y="19847"/>
                      <a:pt x="5387" y="19743"/>
                    </a:cubicBezTo>
                    <a:cubicBezTo>
                      <a:pt x="4725" y="19170"/>
                      <a:pt x="4707" y="18347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61" y="17702"/>
                      <a:pt x="4779" y="17792"/>
                    </a:cubicBezTo>
                    <a:lnTo>
                      <a:pt x="4779" y="17899"/>
                    </a:lnTo>
                    <a:lnTo>
                      <a:pt x="4796" y="17899"/>
                    </a:lnTo>
                    <a:lnTo>
                      <a:pt x="4796" y="17828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1" y="18164"/>
                      <a:pt x="4923" y="18169"/>
                      <a:pt x="4935" y="18169"/>
                    </a:cubicBezTo>
                    <a:cubicBezTo>
                      <a:pt x="4955" y="18169"/>
                      <a:pt x="4975" y="18154"/>
                      <a:pt x="4975" y="18132"/>
                    </a:cubicBezTo>
                    <a:cubicBezTo>
                      <a:pt x="4868" y="17792"/>
                      <a:pt x="4779" y="17470"/>
                      <a:pt x="4707" y="17148"/>
                    </a:cubicBezTo>
                    <a:lnTo>
                      <a:pt x="4707" y="17112"/>
                    </a:lnTo>
                    <a:close/>
                    <a:moveTo>
                      <a:pt x="3991" y="17112"/>
                    </a:moveTo>
                    <a:lnTo>
                      <a:pt x="3991" y="17112"/>
                    </a:lnTo>
                    <a:cubicBezTo>
                      <a:pt x="4260" y="18132"/>
                      <a:pt x="4403" y="19277"/>
                      <a:pt x="3920" y="20244"/>
                    </a:cubicBezTo>
                    <a:cubicBezTo>
                      <a:pt x="3847" y="20404"/>
                      <a:pt x="3786" y="20465"/>
                      <a:pt x="3734" y="20465"/>
                    </a:cubicBezTo>
                    <a:cubicBezTo>
                      <a:pt x="3607" y="20465"/>
                      <a:pt x="3544" y="20089"/>
                      <a:pt x="3544" y="19886"/>
                    </a:cubicBezTo>
                    <a:cubicBezTo>
                      <a:pt x="3544" y="19599"/>
                      <a:pt x="3562" y="19349"/>
                      <a:pt x="3580" y="19063"/>
                    </a:cubicBezTo>
                    <a:cubicBezTo>
                      <a:pt x="3615" y="18597"/>
                      <a:pt x="3705" y="18132"/>
                      <a:pt x="3812" y="17685"/>
                    </a:cubicBezTo>
                    <a:lnTo>
                      <a:pt x="3812" y="17685"/>
                    </a:lnTo>
                    <a:cubicBezTo>
                      <a:pt x="3776" y="17917"/>
                      <a:pt x="3794" y="18150"/>
                      <a:pt x="3848" y="18383"/>
                    </a:cubicBezTo>
                    <a:cubicBezTo>
                      <a:pt x="3848" y="18400"/>
                      <a:pt x="3848" y="18400"/>
                      <a:pt x="3866" y="18400"/>
                    </a:cubicBezTo>
                    <a:lnTo>
                      <a:pt x="3884" y="18400"/>
                    </a:lnTo>
                    <a:cubicBezTo>
                      <a:pt x="3884" y="18400"/>
                      <a:pt x="3902" y="18400"/>
                      <a:pt x="3902" y="18383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7"/>
                      <a:pt x="3991" y="17219"/>
                      <a:pt x="3991" y="17112"/>
                    </a:cubicBezTo>
                    <a:close/>
                    <a:moveTo>
                      <a:pt x="5463" y="1"/>
                    </a:moveTo>
                    <a:cubicBezTo>
                      <a:pt x="5437" y="1"/>
                      <a:pt x="5412" y="13"/>
                      <a:pt x="5405" y="40"/>
                    </a:cubicBezTo>
                    <a:cubicBezTo>
                      <a:pt x="5136" y="756"/>
                      <a:pt x="4940" y="1472"/>
                      <a:pt x="4779" y="2205"/>
                    </a:cubicBezTo>
                    <a:cubicBezTo>
                      <a:pt x="4492" y="2295"/>
                      <a:pt x="4206" y="2420"/>
                      <a:pt x="3920" y="2545"/>
                    </a:cubicBezTo>
                    <a:cubicBezTo>
                      <a:pt x="3132" y="2635"/>
                      <a:pt x="2327" y="2653"/>
                      <a:pt x="1683" y="3207"/>
                    </a:cubicBezTo>
                    <a:cubicBezTo>
                      <a:pt x="1056" y="3780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4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1"/>
                      <a:pt x="3401" y="3315"/>
                      <a:pt x="4045" y="2724"/>
                    </a:cubicBezTo>
                    <a:lnTo>
                      <a:pt x="4081" y="2724"/>
                    </a:lnTo>
                    <a:cubicBezTo>
                      <a:pt x="4134" y="2706"/>
                      <a:pt x="4152" y="2671"/>
                      <a:pt x="4152" y="2617"/>
                    </a:cubicBezTo>
                    <a:cubicBezTo>
                      <a:pt x="4331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4" y="3816"/>
                      <a:pt x="4385" y="4532"/>
                    </a:cubicBezTo>
                    <a:cubicBezTo>
                      <a:pt x="4009" y="4782"/>
                      <a:pt x="3669" y="5069"/>
                      <a:pt x="3365" y="5409"/>
                    </a:cubicBezTo>
                    <a:lnTo>
                      <a:pt x="3347" y="5409"/>
                    </a:lnTo>
                    <a:cubicBezTo>
                      <a:pt x="1450" y="6178"/>
                      <a:pt x="36" y="8182"/>
                      <a:pt x="1" y="10240"/>
                    </a:cubicBezTo>
                    <a:cubicBezTo>
                      <a:pt x="1" y="10294"/>
                      <a:pt x="36" y="10348"/>
                      <a:pt x="108" y="10348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36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84"/>
                      <a:pt x="4116" y="8755"/>
                    </a:cubicBezTo>
                    <a:cubicBezTo>
                      <a:pt x="3884" y="8970"/>
                      <a:pt x="3687" y="9220"/>
                      <a:pt x="3490" y="9471"/>
                    </a:cubicBezTo>
                    <a:cubicBezTo>
                      <a:pt x="3490" y="9436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43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69"/>
                      <a:pt x="3669" y="11726"/>
                      <a:pt x="3597" y="9757"/>
                    </a:cubicBezTo>
                    <a:lnTo>
                      <a:pt x="4099" y="9041"/>
                    </a:lnTo>
                    <a:lnTo>
                      <a:pt x="4099" y="9041"/>
                    </a:lnTo>
                    <a:cubicBezTo>
                      <a:pt x="4027" y="10204"/>
                      <a:pt x="3973" y="11386"/>
                      <a:pt x="3991" y="12567"/>
                    </a:cubicBezTo>
                    <a:cubicBezTo>
                      <a:pt x="3651" y="13014"/>
                      <a:pt x="3383" y="13497"/>
                      <a:pt x="3222" y="14034"/>
                    </a:cubicBezTo>
                    <a:cubicBezTo>
                      <a:pt x="2291" y="15251"/>
                      <a:pt x="1396" y="16682"/>
                      <a:pt x="1790" y="18257"/>
                    </a:cubicBezTo>
                    <a:cubicBezTo>
                      <a:pt x="1802" y="18305"/>
                      <a:pt x="1838" y="18329"/>
                      <a:pt x="1876" y="18329"/>
                    </a:cubicBezTo>
                    <a:cubicBezTo>
                      <a:pt x="1895" y="18329"/>
                      <a:pt x="1915" y="18323"/>
                      <a:pt x="1933" y="18311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0" y="13175"/>
                      <a:pt x="3991" y="12871"/>
                    </a:cubicBezTo>
                    <a:cubicBezTo>
                      <a:pt x="4027" y="13658"/>
                      <a:pt x="4081" y="14446"/>
                      <a:pt x="4206" y="15233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6"/>
                      <a:pt x="3383" y="18275"/>
                      <a:pt x="3347" y="19063"/>
                    </a:cubicBezTo>
                    <a:cubicBezTo>
                      <a:pt x="3311" y="19653"/>
                      <a:pt x="3204" y="20297"/>
                      <a:pt x="3508" y="20816"/>
                    </a:cubicBezTo>
                    <a:cubicBezTo>
                      <a:pt x="3529" y="20858"/>
                      <a:pt x="3562" y="20876"/>
                      <a:pt x="3597" y="20876"/>
                    </a:cubicBezTo>
                    <a:cubicBezTo>
                      <a:pt x="3622" y="20876"/>
                      <a:pt x="3647" y="20867"/>
                      <a:pt x="3669" y="20852"/>
                    </a:cubicBezTo>
                    <a:cubicBezTo>
                      <a:pt x="4653" y="19868"/>
                      <a:pt x="4582" y="17953"/>
                      <a:pt x="4027" y="16754"/>
                    </a:cubicBezTo>
                    <a:cubicBezTo>
                      <a:pt x="4063" y="16539"/>
                      <a:pt x="4099" y="16342"/>
                      <a:pt x="4152" y="16128"/>
                    </a:cubicBezTo>
                    <a:cubicBezTo>
                      <a:pt x="4188" y="15985"/>
                      <a:pt x="4224" y="15859"/>
                      <a:pt x="4278" y="15716"/>
                    </a:cubicBezTo>
                    <a:cubicBezTo>
                      <a:pt x="4349" y="16110"/>
                      <a:pt x="4421" y="16486"/>
                      <a:pt x="4528" y="16861"/>
                    </a:cubicBezTo>
                    <a:cubicBezTo>
                      <a:pt x="4313" y="17470"/>
                      <a:pt x="4510" y="18347"/>
                      <a:pt x="4689" y="18919"/>
                    </a:cubicBezTo>
                    <a:cubicBezTo>
                      <a:pt x="4922" y="19617"/>
                      <a:pt x="5405" y="20154"/>
                      <a:pt x="6156" y="20226"/>
                    </a:cubicBezTo>
                    <a:cubicBezTo>
                      <a:pt x="6210" y="20226"/>
                      <a:pt x="6246" y="20190"/>
                      <a:pt x="6246" y="20136"/>
                    </a:cubicBezTo>
                    <a:cubicBezTo>
                      <a:pt x="6264" y="18866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3" y="16700"/>
                      <a:pt x="4618" y="16700"/>
                    </a:cubicBezTo>
                    <a:cubicBezTo>
                      <a:pt x="4528" y="16271"/>
                      <a:pt x="4439" y="15841"/>
                      <a:pt x="4385" y="15394"/>
                    </a:cubicBezTo>
                    <a:cubicBezTo>
                      <a:pt x="4403" y="15340"/>
                      <a:pt x="4421" y="15269"/>
                      <a:pt x="4421" y="15197"/>
                    </a:cubicBezTo>
                    <a:cubicBezTo>
                      <a:pt x="4421" y="15161"/>
                      <a:pt x="4385" y="15126"/>
                      <a:pt x="4349" y="15126"/>
                    </a:cubicBezTo>
                    <a:cubicBezTo>
                      <a:pt x="4349" y="15036"/>
                      <a:pt x="4331" y="14947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6"/>
                      <a:pt x="4600" y="15233"/>
                    </a:cubicBezTo>
                    <a:lnTo>
                      <a:pt x="4725" y="15412"/>
                    </a:lnTo>
                    <a:cubicBezTo>
                      <a:pt x="4689" y="15430"/>
                      <a:pt x="4671" y="15448"/>
                      <a:pt x="4671" y="15501"/>
                    </a:cubicBezTo>
                    <a:cubicBezTo>
                      <a:pt x="4779" y="16342"/>
                      <a:pt x="5244" y="16933"/>
                      <a:pt x="5816" y="17524"/>
                    </a:cubicBezTo>
                    <a:cubicBezTo>
                      <a:pt x="6022" y="17729"/>
                      <a:pt x="6634" y="18439"/>
                      <a:pt x="7070" y="18439"/>
                    </a:cubicBezTo>
                    <a:cubicBezTo>
                      <a:pt x="7127" y="18439"/>
                      <a:pt x="7181" y="18427"/>
                      <a:pt x="7230" y="18400"/>
                    </a:cubicBezTo>
                    <a:cubicBezTo>
                      <a:pt x="7731" y="18114"/>
                      <a:pt x="6854" y="17112"/>
                      <a:pt x="6729" y="16826"/>
                    </a:cubicBezTo>
                    <a:cubicBezTo>
                      <a:pt x="6360" y="16071"/>
                      <a:pt x="5849" y="14985"/>
                      <a:pt x="4888" y="14985"/>
                    </a:cubicBezTo>
                    <a:cubicBezTo>
                      <a:pt x="4823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6"/>
                    </a:cubicBezTo>
                    <a:cubicBezTo>
                      <a:pt x="4618" y="14965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1" y="11833"/>
                      <a:pt x="4510" y="12030"/>
                      <a:pt x="4707" y="12209"/>
                    </a:cubicBezTo>
                    <a:cubicBezTo>
                      <a:pt x="4761" y="12262"/>
                      <a:pt x="4832" y="12316"/>
                      <a:pt x="4886" y="12370"/>
                    </a:cubicBezTo>
                    <a:cubicBezTo>
                      <a:pt x="4850" y="12388"/>
                      <a:pt x="4814" y="12441"/>
                      <a:pt x="4832" y="12477"/>
                    </a:cubicBezTo>
                    <a:cubicBezTo>
                      <a:pt x="5262" y="13533"/>
                      <a:pt x="6461" y="14768"/>
                      <a:pt x="7642" y="14803"/>
                    </a:cubicBezTo>
                    <a:cubicBezTo>
                      <a:pt x="7695" y="14803"/>
                      <a:pt x="7749" y="14768"/>
                      <a:pt x="7749" y="14696"/>
                    </a:cubicBezTo>
                    <a:cubicBezTo>
                      <a:pt x="7859" y="13628"/>
                      <a:pt x="6438" y="11925"/>
                      <a:pt x="5217" y="11925"/>
                    </a:cubicBezTo>
                    <a:cubicBezTo>
                      <a:pt x="5048" y="11925"/>
                      <a:pt x="4882" y="11958"/>
                      <a:pt x="4725" y="12030"/>
                    </a:cubicBezTo>
                    <a:cubicBezTo>
                      <a:pt x="4635" y="11940"/>
                      <a:pt x="4546" y="11833"/>
                      <a:pt x="4474" y="11726"/>
                    </a:cubicBezTo>
                    <a:cubicBezTo>
                      <a:pt x="4367" y="11529"/>
                      <a:pt x="4313" y="11314"/>
                      <a:pt x="4206" y="11117"/>
                    </a:cubicBezTo>
                    <a:cubicBezTo>
                      <a:pt x="4224" y="10544"/>
                      <a:pt x="4242" y="9990"/>
                      <a:pt x="4295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30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600" y="8308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3" y="10919"/>
                      <a:pt x="7475" y="11352"/>
                      <a:pt x="8265" y="11352"/>
                    </a:cubicBezTo>
                    <a:cubicBezTo>
                      <a:pt x="8296" y="11352"/>
                      <a:pt x="8327" y="11351"/>
                      <a:pt x="8358" y="11350"/>
                    </a:cubicBezTo>
                    <a:cubicBezTo>
                      <a:pt x="8429" y="11350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7"/>
                    </a:cubicBezTo>
                    <a:cubicBezTo>
                      <a:pt x="6594" y="8594"/>
                      <a:pt x="5977" y="8129"/>
                      <a:pt x="5218" y="8129"/>
                    </a:cubicBezTo>
                    <a:cubicBezTo>
                      <a:pt x="5099" y="8129"/>
                      <a:pt x="4976" y="8140"/>
                      <a:pt x="4850" y="8164"/>
                    </a:cubicBezTo>
                    <a:cubicBezTo>
                      <a:pt x="4707" y="7932"/>
                      <a:pt x="4582" y="7699"/>
                      <a:pt x="4456" y="7449"/>
                    </a:cubicBezTo>
                    <a:cubicBezTo>
                      <a:pt x="4564" y="6285"/>
                      <a:pt x="4671" y="5122"/>
                      <a:pt x="4814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72" y="5230"/>
                      <a:pt x="5638" y="6035"/>
                      <a:pt x="6031" y="6625"/>
                    </a:cubicBezTo>
                    <a:cubicBezTo>
                      <a:pt x="6489" y="7330"/>
                      <a:pt x="7189" y="7861"/>
                      <a:pt x="8047" y="7861"/>
                    </a:cubicBezTo>
                    <a:cubicBezTo>
                      <a:pt x="8061" y="7861"/>
                      <a:pt x="8075" y="7860"/>
                      <a:pt x="8089" y="7860"/>
                    </a:cubicBezTo>
                    <a:cubicBezTo>
                      <a:pt x="8143" y="7860"/>
                      <a:pt x="8197" y="7824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5" y="3870"/>
                      <a:pt x="4922" y="3655"/>
                      <a:pt x="4904" y="3440"/>
                    </a:cubicBezTo>
                    <a:cubicBezTo>
                      <a:pt x="5047" y="2313"/>
                      <a:pt x="5262" y="1185"/>
                      <a:pt x="5530" y="76"/>
                    </a:cubicBezTo>
                    <a:cubicBezTo>
                      <a:pt x="5552" y="32"/>
                      <a:pt x="5506" y="1"/>
                      <a:pt x="546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" name="Google Shape;4910;p62"/>
              <p:cNvSpPr/>
              <p:nvPr/>
            </p:nvSpPr>
            <p:spPr>
              <a:xfrm>
                <a:off x="1999150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5"/>
                    </a:moveTo>
                    <a:cubicBezTo>
                      <a:pt x="12437" y="1015"/>
                      <a:pt x="12305" y="1720"/>
                      <a:pt x="12288" y="1772"/>
                    </a:cubicBezTo>
                    <a:cubicBezTo>
                      <a:pt x="12181" y="2094"/>
                      <a:pt x="12038" y="2398"/>
                      <a:pt x="11859" y="2666"/>
                    </a:cubicBezTo>
                    <a:cubicBezTo>
                      <a:pt x="11590" y="3060"/>
                      <a:pt x="11268" y="3400"/>
                      <a:pt x="10875" y="3669"/>
                    </a:cubicBezTo>
                    <a:cubicBezTo>
                      <a:pt x="11304" y="3311"/>
                      <a:pt x="11662" y="2899"/>
                      <a:pt x="11948" y="2416"/>
                    </a:cubicBezTo>
                    <a:cubicBezTo>
                      <a:pt x="12092" y="2183"/>
                      <a:pt x="12181" y="1915"/>
                      <a:pt x="12199" y="1628"/>
                    </a:cubicBezTo>
                    <a:cubicBezTo>
                      <a:pt x="12235" y="1414"/>
                      <a:pt x="12253" y="1217"/>
                      <a:pt x="12270" y="1020"/>
                    </a:cubicBezTo>
                    <a:lnTo>
                      <a:pt x="12288" y="1020"/>
                    </a:lnTo>
                    <a:cubicBezTo>
                      <a:pt x="12296" y="1017"/>
                      <a:pt x="12302" y="1015"/>
                      <a:pt x="12308" y="1015"/>
                    </a:cubicBezTo>
                    <a:close/>
                    <a:moveTo>
                      <a:pt x="8952" y="346"/>
                    </a:moveTo>
                    <a:cubicBezTo>
                      <a:pt x="9019" y="346"/>
                      <a:pt x="9117" y="454"/>
                      <a:pt x="9282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908" y="3579"/>
                      <a:pt x="9819" y="3436"/>
                      <a:pt x="9729" y="3328"/>
                    </a:cubicBezTo>
                    <a:cubicBezTo>
                      <a:pt x="9711" y="3311"/>
                      <a:pt x="9692" y="3303"/>
                      <a:pt x="9673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78" y="2398"/>
                    </a:cubicBezTo>
                    <a:cubicBezTo>
                      <a:pt x="8852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9" y="716"/>
                    </a:cubicBezTo>
                    <a:cubicBezTo>
                      <a:pt x="8845" y="467"/>
                      <a:pt x="8881" y="346"/>
                      <a:pt x="8952" y="346"/>
                    </a:cubicBezTo>
                    <a:close/>
                    <a:moveTo>
                      <a:pt x="12039" y="504"/>
                    </a:moveTo>
                    <a:cubicBezTo>
                      <a:pt x="12329" y="504"/>
                      <a:pt x="12089" y="1093"/>
                      <a:pt x="12074" y="1235"/>
                    </a:cubicBezTo>
                    <a:cubicBezTo>
                      <a:pt x="12038" y="1825"/>
                      <a:pt x="11823" y="2398"/>
                      <a:pt x="11429" y="2863"/>
                    </a:cubicBezTo>
                    <a:cubicBezTo>
                      <a:pt x="11215" y="3132"/>
                      <a:pt x="10964" y="3382"/>
                      <a:pt x="10678" y="3597"/>
                    </a:cubicBezTo>
                    <a:cubicBezTo>
                      <a:pt x="10606" y="3669"/>
                      <a:pt x="10517" y="3758"/>
                      <a:pt x="10445" y="3830"/>
                    </a:cubicBezTo>
                    <a:cubicBezTo>
                      <a:pt x="10767" y="3257"/>
                      <a:pt x="11000" y="2648"/>
                      <a:pt x="11107" y="2004"/>
                    </a:cubicBezTo>
                    <a:lnTo>
                      <a:pt x="11107" y="2022"/>
                    </a:lnTo>
                    <a:cubicBezTo>
                      <a:pt x="11143" y="1825"/>
                      <a:pt x="11143" y="1611"/>
                      <a:pt x="11125" y="1414"/>
                    </a:cubicBezTo>
                    <a:cubicBezTo>
                      <a:pt x="11322" y="1074"/>
                      <a:pt x="11501" y="716"/>
                      <a:pt x="11895" y="537"/>
                    </a:cubicBezTo>
                    <a:cubicBezTo>
                      <a:pt x="11953" y="514"/>
                      <a:pt x="12001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5" y="1784"/>
                      <a:pt x="13510" y="1786"/>
                      <a:pt x="13595" y="1790"/>
                    </a:cubicBezTo>
                    <a:cubicBezTo>
                      <a:pt x="13809" y="1790"/>
                      <a:pt x="13738" y="1843"/>
                      <a:pt x="13630" y="2022"/>
                    </a:cubicBezTo>
                    <a:cubicBezTo>
                      <a:pt x="13523" y="2183"/>
                      <a:pt x="13398" y="2416"/>
                      <a:pt x="13273" y="2613"/>
                    </a:cubicBezTo>
                    <a:cubicBezTo>
                      <a:pt x="12772" y="3364"/>
                      <a:pt x="11823" y="3633"/>
                      <a:pt x="11000" y="3973"/>
                    </a:cubicBezTo>
                    <a:lnTo>
                      <a:pt x="10982" y="3973"/>
                    </a:lnTo>
                    <a:cubicBezTo>
                      <a:pt x="10969" y="3932"/>
                      <a:pt x="10935" y="3912"/>
                      <a:pt x="10896" y="3912"/>
                    </a:cubicBezTo>
                    <a:cubicBezTo>
                      <a:pt x="10884" y="3912"/>
                      <a:pt x="10870" y="3915"/>
                      <a:pt x="10857" y="3919"/>
                    </a:cubicBezTo>
                    <a:lnTo>
                      <a:pt x="10857" y="3865"/>
                    </a:lnTo>
                    <a:cubicBezTo>
                      <a:pt x="11537" y="3472"/>
                      <a:pt x="12056" y="2863"/>
                      <a:pt x="12324" y="2130"/>
                    </a:cubicBezTo>
                    <a:cubicBezTo>
                      <a:pt x="12602" y="1837"/>
                      <a:pt x="12964" y="1784"/>
                      <a:pt x="13340" y="1784"/>
                    </a:cubicBezTo>
                    <a:close/>
                    <a:moveTo>
                      <a:pt x="12772" y="3311"/>
                    </a:moveTo>
                    <a:cubicBezTo>
                      <a:pt x="12772" y="3328"/>
                      <a:pt x="12789" y="3328"/>
                      <a:pt x="12807" y="3328"/>
                    </a:cubicBezTo>
                    <a:cubicBezTo>
                      <a:pt x="13058" y="3328"/>
                      <a:pt x="13308" y="3364"/>
                      <a:pt x="13541" y="3418"/>
                    </a:cubicBezTo>
                    <a:cubicBezTo>
                      <a:pt x="13592" y="3435"/>
                      <a:pt x="14218" y="3852"/>
                      <a:pt x="13999" y="3852"/>
                    </a:cubicBezTo>
                    <a:cubicBezTo>
                      <a:pt x="13987" y="3852"/>
                      <a:pt x="13971" y="3850"/>
                      <a:pt x="13953" y="3847"/>
                    </a:cubicBezTo>
                    <a:cubicBezTo>
                      <a:pt x="13774" y="3847"/>
                      <a:pt x="13613" y="3847"/>
                      <a:pt x="13452" y="3883"/>
                    </a:cubicBezTo>
                    <a:cubicBezTo>
                      <a:pt x="12879" y="3960"/>
                      <a:pt x="12397" y="4126"/>
                      <a:pt x="11890" y="4126"/>
                    </a:cubicBezTo>
                    <a:cubicBezTo>
                      <a:pt x="11683" y="4126"/>
                      <a:pt x="11473" y="4099"/>
                      <a:pt x="11250" y="4026"/>
                    </a:cubicBezTo>
                    <a:cubicBezTo>
                      <a:pt x="11787" y="3865"/>
                      <a:pt x="12288" y="3615"/>
                      <a:pt x="12772" y="3311"/>
                    </a:cubicBezTo>
                    <a:close/>
                    <a:moveTo>
                      <a:pt x="10690" y="215"/>
                    </a:moveTo>
                    <a:cubicBezTo>
                      <a:pt x="10722" y="215"/>
                      <a:pt x="10743" y="241"/>
                      <a:pt x="10749" y="304"/>
                    </a:cubicBezTo>
                    <a:cubicBezTo>
                      <a:pt x="10767" y="465"/>
                      <a:pt x="10803" y="626"/>
                      <a:pt x="10857" y="787"/>
                    </a:cubicBezTo>
                    <a:cubicBezTo>
                      <a:pt x="11107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83" y="3507"/>
                      <a:pt x="10342" y="3481"/>
                      <a:pt x="10302" y="3481"/>
                    </a:cubicBezTo>
                    <a:cubicBezTo>
                      <a:pt x="10262" y="3481"/>
                      <a:pt x="10221" y="3507"/>
                      <a:pt x="10213" y="3561"/>
                    </a:cubicBezTo>
                    <a:cubicBezTo>
                      <a:pt x="10159" y="3776"/>
                      <a:pt x="10123" y="4009"/>
                      <a:pt x="10069" y="4223"/>
                    </a:cubicBezTo>
                    <a:cubicBezTo>
                      <a:pt x="10051" y="4080"/>
                      <a:pt x="10016" y="3937"/>
                      <a:pt x="9980" y="3794"/>
                    </a:cubicBezTo>
                    <a:lnTo>
                      <a:pt x="9980" y="3794"/>
                    </a:lnTo>
                    <a:cubicBezTo>
                      <a:pt x="9995" y="3801"/>
                      <a:pt x="10010" y="3806"/>
                      <a:pt x="10023" y="3806"/>
                    </a:cubicBezTo>
                    <a:cubicBezTo>
                      <a:pt x="10042" y="3806"/>
                      <a:pt x="10059" y="3797"/>
                      <a:pt x="10069" y="3776"/>
                    </a:cubicBezTo>
                    <a:cubicBezTo>
                      <a:pt x="10266" y="3114"/>
                      <a:pt x="10248" y="2398"/>
                      <a:pt x="10016" y="1754"/>
                    </a:cubicBezTo>
                    <a:cubicBezTo>
                      <a:pt x="10034" y="1467"/>
                      <a:pt x="10051" y="1181"/>
                      <a:pt x="10123" y="895"/>
                    </a:cubicBezTo>
                    <a:cubicBezTo>
                      <a:pt x="10123" y="865"/>
                      <a:pt x="10532" y="215"/>
                      <a:pt x="10690" y="215"/>
                    </a:cubicBezTo>
                    <a:close/>
                    <a:moveTo>
                      <a:pt x="7636" y="1521"/>
                    </a:moveTo>
                    <a:lnTo>
                      <a:pt x="7636" y="1521"/>
                    </a:ln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42" y="2595"/>
                      <a:pt x="8978" y="2648"/>
                      <a:pt x="9014" y="2702"/>
                    </a:cubicBezTo>
                    <a:cubicBezTo>
                      <a:pt x="9049" y="2756"/>
                      <a:pt x="9067" y="2792"/>
                      <a:pt x="9103" y="2827"/>
                    </a:cubicBezTo>
                    <a:cubicBezTo>
                      <a:pt x="9300" y="3167"/>
                      <a:pt x="9443" y="3543"/>
                      <a:pt x="9550" y="3919"/>
                    </a:cubicBezTo>
                    <a:cubicBezTo>
                      <a:pt x="9515" y="3937"/>
                      <a:pt x="9497" y="3973"/>
                      <a:pt x="9515" y="3991"/>
                    </a:cubicBezTo>
                    <a:cubicBezTo>
                      <a:pt x="9532" y="4098"/>
                      <a:pt x="9568" y="4223"/>
                      <a:pt x="9586" y="4331"/>
                    </a:cubicBezTo>
                    <a:cubicBezTo>
                      <a:pt x="9497" y="4259"/>
                      <a:pt x="9407" y="4205"/>
                      <a:pt x="9300" y="4134"/>
                    </a:cubicBezTo>
                    <a:cubicBezTo>
                      <a:pt x="9282" y="4062"/>
                      <a:pt x="9282" y="4009"/>
                      <a:pt x="9282" y="3937"/>
                    </a:cubicBezTo>
                    <a:lnTo>
                      <a:pt x="9300" y="3937"/>
                    </a:lnTo>
                    <a:cubicBezTo>
                      <a:pt x="9291" y="3910"/>
                      <a:pt x="9269" y="3897"/>
                      <a:pt x="9246" y="3897"/>
                    </a:cubicBezTo>
                    <a:cubicBezTo>
                      <a:pt x="9224" y="3897"/>
                      <a:pt x="9201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709" y="3740"/>
                      <a:pt x="8477" y="3561"/>
                    </a:cubicBezTo>
                    <a:cubicBezTo>
                      <a:pt x="8119" y="3257"/>
                      <a:pt x="7994" y="2774"/>
                      <a:pt x="7868" y="2326"/>
                    </a:cubicBezTo>
                    <a:cubicBezTo>
                      <a:pt x="7832" y="2201"/>
                      <a:pt x="7725" y="1593"/>
                      <a:pt x="7636" y="1521"/>
                    </a:cubicBezTo>
                    <a:close/>
                    <a:moveTo>
                      <a:pt x="10678" y="3955"/>
                    </a:moveTo>
                    <a:cubicBezTo>
                      <a:pt x="10678" y="4009"/>
                      <a:pt x="10660" y="4044"/>
                      <a:pt x="10660" y="4098"/>
                    </a:cubicBezTo>
                    <a:cubicBezTo>
                      <a:pt x="10553" y="4205"/>
                      <a:pt x="10463" y="4349"/>
                      <a:pt x="10391" y="4474"/>
                    </a:cubicBezTo>
                    <a:cubicBezTo>
                      <a:pt x="10463" y="4295"/>
                      <a:pt x="10535" y="4134"/>
                      <a:pt x="10642" y="3973"/>
                    </a:cubicBezTo>
                    <a:lnTo>
                      <a:pt x="10678" y="3955"/>
                    </a:lnTo>
                    <a:close/>
                    <a:moveTo>
                      <a:pt x="9371" y="4313"/>
                    </a:moveTo>
                    <a:cubicBezTo>
                      <a:pt x="9461" y="4366"/>
                      <a:pt x="9568" y="4420"/>
                      <a:pt x="9658" y="4474"/>
                    </a:cubicBezTo>
                    <a:cubicBezTo>
                      <a:pt x="9711" y="4653"/>
                      <a:pt x="9819" y="4778"/>
                      <a:pt x="9962" y="4867"/>
                    </a:cubicBezTo>
                    <a:lnTo>
                      <a:pt x="9944" y="4867"/>
                    </a:lnTo>
                    <a:lnTo>
                      <a:pt x="9873" y="4850"/>
                    </a:lnTo>
                    <a:cubicBezTo>
                      <a:pt x="9765" y="4814"/>
                      <a:pt x="9658" y="4724"/>
                      <a:pt x="9568" y="4635"/>
                    </a:cubicBezTo>
                    <a:cubicBezTo>
                      <a:pt x="9479" y="4545"/>
                      <a:pt x="9425" y="4438"/>
                      <a:pt x="9371" y="4313"/>
                    </a:cubicBezTo>
                    <a:close/>
                    <a:moveTo>
                      <a:pt x="10338" y="6424"/>
                    </a:move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80" y="6961"/>
                      <a:pt x="9980" y="6872"/>
                    </a:cubicBezTo>
                    <a:lnTo>
                      <a:pt x="9998" y="6854"/>
                    </a:lnTo>
                    <a:cubicBezTo>
                      <a:pt x="10087" y="6693"/>
                      <a:pt x="10195" y="6550"/>
                      <a:pt x="10338" y="6424"/>
                    </a:cubicBezTo>
                    <a:close/>
                    <a:moveTo>
                      <a:pt x="5305" y="7627"/>
                    </a:moveTo>
                    <a:cubicBezTo>
                      <a:pt x="5346" y="7627"/>
                      <a:pt x="5374" y="7668"/>
                      <a:pt x="5381" y="7766"/>
                    </a:cubicBezTo>
                    <a:cubicBezTo>
                      <a:pt x="5399" y="8178"/>
                      <a:pt x="5309" y="8554"/>
                      <a:pt x="5112" y="8912"/>
                    </a:cubicBezTo>
                    <a:cubicBezTo>
                      <a:pt x="4951" y="9216"/>
                      <a:pt x="4754" y="9484"/>
                      <a:pt x="4522" y="9717"/>
                    </a:cubicBezTo>
                    <a:cubicBezTo>
                      <a:pt x="4486" y="9717"/>
                      <a:pt x="4450" y="9735"/>
                      <a:pt x="4432" y="9753"/>
                    </a:cubicBezTo>
                    <a:lnTo>
                      <a:pt x="4432" y="9556"/>
                    </a:lnTo>
                    <a:cubicBezTo>
                      <a:pt x="4576" y="9198"/>
                      <a:pt x="4629" y="8822"/>
                      <a:pt x="4611" y="8446"/>
                    </a:cubicBez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51" y="8299"/>
                      <a:pt x="5138" y="7627"/>
                      <a:pt x="5305" y="7627"/>
                    </a:cubicBezTo>
                    <a:close/>
                    <a:moveTo>
                      <a:pt x="4049" y="7147"/>
                    </a:moveTo>
                    <a:cubicBezTo>
                      <a:pt x="4296" y="7147"/>
                      <a:pt x="4489" y="8152"/>
                      <a:pt x="4504" y="8357"/>
                    </a:cubicBezTo>
                    <a:cubicBezTo>
                      <a:pt x="4522" y="8697"/>
                      <a:pt x="4468" y="9055"/>
                      <a:pt x="4361" y="9377"/>
                    </a:cubicBezTo>
                    <a:cubicBezTo>
                      <a:pt x="4346" y="9372"/>
                      <a:pt x="4333" y="9370"/>
                      <a:pt x="4321" y="9370"/>
                    </a:cubicBezTo>
                    <a:cubicBezTo>
                      <a:pt x="4289" y="9370"/>
                      <a:pt x="4267" y="9387"/>
                      <a:pt x="4253" y="9413"/>
                    </a:cubicBezTo>
                    <a:cubicBezTo>
                      <a:pt x="4164" y="9592"/>
                      <a:pt x="4110" y="9789"/>
                      <a:pt x="4074" y="9968"/>
                    </a:cubicBezTo>
                    <a:lnTo>
                      <a:pt x="4057" y="9914"/>
                    </a:lnTo>
                    <a:cubicBezTo>
                      <a:pt x="4074" y="9807"/>
                      <a:pt x="4092" y="9681"/>
                      <a:pt x="4074" y="9556"/>
                    </a:cubicBezTo>
                    <a:cubicBezTo>
                      <a:pt x="4092" y="9538"/>
                      <a:pt x="4092" y="9538"/>
                      <a:pt x="4074" y="9520"/>
                    </a:cubicBezTo>
                    <a:cubicBezTo>
                      <a:pt x="4021" y="9180"/>
                      <a:pt x="3896" y="8876"/>
                      <a:pt x="3717" y="8590"/>
                    </a:cubicBezTo>
                    <a:cubicBezTo>
                      <a:pt x="3645" y="8160"/>
                      <a:pt x="3699" y="7731"/>
                      <a:pt x="3878" y="7319"/>
                    </a:cubicBezTo>
                    <a:cubicBezTo>
                      <a:pt x="3937" y="7198"/>
                      <a:pt x="3994" y="7147"/>
                      <a:pt x="4049" y="7147"/>
                    </a:cubicBezTo>
                    <a:close/>
                    <a:moveTo>
                      <a:pt x="2721" y="7549"/>
                    </a:moveTo>
                    <a:cubicBezTo>
                      <a:pt x="2751" y="7549"/>
                      <a:pt x="2785" y="7571"/>
                      <a:pt x="2822" y="7623"/>
                    </a:cubicBezTo>
                    <a:cubicBezTo>
                      <a:pt x="3108" y="7981"/>
                      <a:pt x="3377" y="8357"/>
                      <a:pt x="3627" y="8751"/>
                    </a:cubicBezTo>
                    <a:cubicBezTo>
                      <a:pt x="3681" y="8948"/>
                      <a:pt x="3770" y="9144"/>
                      <a:pt x="3860" y="9323"/>
                    </a:cubicBezTo>
                    <a:cubicBezTo>
                      <a:pt x="3896" y="9484"/>
                      <a:pt x="3913" y="9628"/>
                      <a:pt x="3896" y="9771"/>
                    </a:cubicBezTo>
                    <a:cubicBezTo>
                      <a:pt x="3860" y="9789"/>
                      <a:pt x="3824" y="9807"/>
                      <a:pt x="3824" y="9842"/>
                    </a:cubicBezTo>
                    <a:lnTo>
                      <a:pt x="3806" y="9860"/>
                    </a:lnTo>
                    <a:cubicBezTo>
                      <a:pt x="3788" y="9968"/>
                      <a:pt x="3788" y="10075"/>
                      <a:pt x="3806" y="10182"/>
                    </a:cubicBezTo>
                    <a:lnTo>
                      <a:pt x="3806" y="10236"/>
                    </a:lnTo>
                    <a:cubicBezTo>
                      <a:pt x="3770" y="10200"/>
                      <a:pt x="3734" y="10182"/>
                      <a:pt x="3681" y="10147"/>
                    </a:cubicBezTo>
                    <a:cubicBezTo>
                      <a:pt x="3663" y="10111"/>
                      <a:pt x="3645" y="10057"/>
                      <a:pt x="3609" y="10021"/>
                    </a:cubicBezTo>
                    <a:cubicBezTo>
                      <a:pt x="3627" y="10003"/>
                      <a:pt x="3609" y="9968"/>
                      <a:pt x="3591" y="9968"/>
                    </a:cubicBezTo>
                    <a:lnTo>
                      <a:pt x="3538" y="9950"/>
                    </a:lnTo>
                    <a:cubicBezTo>
                      <a:pt x="3377" y="9753"/>
                      <a:pt x="3180" y="9592"/>
                      <a:pt x="2965" y="9467"/>
                    </a:cubicBezTo>
                    <a:cubicBezTo>
                      <a:pt x="2822" y="9270"/>
                      <a:pt x="2697" y="9073"/>
                      <a:pt x="2607" y="8840"/>
                    </a:cubicBezTo>
                    <a:cubicBezTo>
                      <a:pt x="2535" y="8643"/>
                      <a:pt x="2500" y="8429"/>
                      <a:pt x="2500" y="8196"/>
                    </a:cubicBezTo>
                    <a:cubicBezTo>
                      <a:pt x="2500" y="8063"/>
                      <a:pt x="2573" y="7549"/>
                      <a:pt x="2721" y="7549"/>
                    </a:cubicBezTo>
                    <a:close/>
                    <a:moveTo>
                      <a:pt x="6183" y="8464"/>
                    </a:moveTo>
                    <a:cubicBezTo>
                      <a:pt x="6480" y="8464"/>
                      <a:pt x="6149" y="9021"/>
                      <a:pt x="6061" y="9144"/>
                    </a:cubicBezTo>
                    <a:cubicBezTo>
                      <a:pt x="5882" y="9413"/>
                      <a:pt x="5667" y="9645"/>
                      <a:pt x="5399" y="9842"/>
                    </a:cubicBezTo>
                    <a:cubicBezTo>
                      <a:pt x="5130" y="10021"/>
                      <a:pt x="4862" y="10182"/>
                      <a:pt x="4558" y="10290"/>
                    </a:cubicBezTo>
                    <a:cubicBezTo>
                      <a:pt x="4576" y="10200"/>
                      <a:pt x="4576" y="10111"/>
                      <a:pt x="4593" y="10021"/>
                    </a:cubicBezTo>
                    <a:cubicBezTo>
                      <a:pt x="5130" y="9484"/>
                      <a:pt x="5291" y="8518"/>
                      <a:pt x="6168" y="8464"/>
                    </a:cubicBezTo>
                    <a:cubicBezTo>
                      <a:pt x="6173" y="8464"/>
                      <a:pt x="6178" y="8464"/>
                      <a:pt x="6183" y="8464"/>
                    </a:cubicBezTo>
                    <a:close/>
                    <a:moveTo>
                      <a:pt x="5973" y="9502"/>
                    </a:moveTo>
                    <a:cubicBezTo>
                      <a:pt x="5972" y="9508"/>
                      <a:pt x="5971" y="9514"/>
                      <a:pt x="5971" y="9520"/>
                    </a:cubicBezTo>
                    <a:cubicBezTo>
                      <a:pt x="6043" y="9699"/>
                      <a:pt x="6115" y="9771"/>
                      <a:pt x="5953" y="9950"/>
                    </a:cubicBezTo>
                    <a:cubicBezTo>
                      <a:pt x="5775" y="10075"/>
                      <a:pt x="5596" y="10182"/>
                      <a:pt x="5381" y="10254"/>
                    </a:cubicBezTo>
                    <a:cubicBezTo>
                      <a:pt x="5112" y="10361"/>
                      <a:pt x="4826" y="10433"/>
                      <a:pt x="4522" y="10487"/>
                    </a:cubicBezTo>
                    <a:cubicBezTo>
                      <a:pt x="4898" y="10343"/>
                      <a:pt x="5256" y="10129"/>
                      <a:pt x="5578" y="9860"/>
                    </a:cubicBezTo>
                    <a:cubicBezTo>
                      <a:pt x="5725" y="9756"/>
                      <a:pt x="5858" y="9636"/>
                      <a:pt x="5973" y="9502"/>
                    </a:cubicBezTo>
                    <a:close/>
                    <a:moveTo>
                      <a:pt x="1612" y="9181"/>
                    </a:moveTo>
                    <a:cubicBezTo>
                      <a:pt x="2289" y="9254"/>
                      <a:pt x="2913" y="9558"/>
                      <a:pt x="3377" y="10075"/>
                    </a:cubicBezTo>
                    <a:cubicBezTo>
                      <a:pt x="3359" y="10093"/>
                      <a:pt x="3341" y="10147"/>
                      <a:pt x="3359" y="10182"/>
                    </a:cubicBezTo>
                    <a:cubicBezTo>
                      <a:pt x="3466" y="10361"/>
                      <a:pt x="3591" y="10540"/>
                      <a:pt x="3752" y="10701"/>
                    </a:cubicBezTo>
                    <a:cubicBezTo>
                      <a:pt x="2846" y="10524"/>
                      <a:pt x="1939" y="10081"/>
                      <a:pt x="1612" y="9181"/>
                    </a:cubicBezTo>
                    <a:close/>
                    <a:moveTo>
                      <a:pt x="13881" y="5046"/>
                    </a:moveTo>
                    <a:lnTo>
                      <a:pt x="13881" y="5046"/>
                    </a:lnTo>
                    <a:cubicBezTo>
                      <a:pt x="12789" y="7337"/>
                      <a:pt x="10714" y="9252"/>
                      <a:pt x="9729" y="11596"/>
                    </a:cubicBezTo>
                    <a:cubicBezTo>
                      <a:pt x="9908" y="10379"/>
                      <a:pt x="10320" y="9216"/>
                      <a:pt x="10964" y="8178"/>
                    </a:cubicBezTo>
                    <a:cubicBezTo>
                      <a:pt x="11716" y="6961"/>
                      <a:pt x="12915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5008" y="11703"/>
                      <a:pt x="14919" y="12043"/>
                      <a:pt x="14758" y="12366"/>
                    </a:cubicBezTo>
                    <a:cubicBezTo>
                      <a:pt x="14579" y="12723"/>
                      <a:pt x="14293" y="13046"/>
                      <a:pt x="13953" y="13260"/>
                    </a:cubicBezTo>
                    <a:cubicBezTo>
                      <a:pt x="14221" y="12849"/>
                      <a:pt x="14382" y="12383"/>
                      <a:pt x="14400" y="11882"/>
                    </a:cubicBezTo>
                    <a:cubicBezTo>
                      <a:pt x="14454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93" y="10862"/>
                    </a:moveTo>
                    <a:cubicBezTo>
                      <a:pt x="14293" y="11167"/>
                      <a:pt x="14293" y="11453"/>
                      <a:pt x="14275" y="11757"/>
                    </a:cubicBezTo>
                    <a:cubicBezTo>
                      <a:pt x="14239" y="12348"/>
                      <a:pt x="14006" y="12920"/>
                      <a:pt x="13595" y="13350"/>
                    </a:cubicBezTo>
                    <a:lnTo>
                      <a:pt x="13595" y="13260"/>
                    </a:lnTo>
                    <a:cubicBezTo>
                      <a:pt x="13845" y="12813"/>
                      <a:pt x="13774" y="12240"/>
                      <a:pt x="13559" y="11775"/>
                    </a:cubicBezTo>
                    <a:cubicBezTo>
                      <a:pt x="13559" y="11739"/>
                      <a:pt x="13577" y="11703"/>
                      <a:pt x="13577" y="11668"/>
                    </a:cubicBezTo>
                    <a:cubicBezTo>
                      <a:pt x="13577" y="11668"/>
                      <a:pt x="13577" y="11650"/>
                      <a:pt x="13559" y="11632"/>
                    </a:cubicBezTo>
                    <a:lnTo>
                      <a:pt x="13577" y="11632"/>
                    </a:lnTo>
                    <a:cubicBezTo>
                      <a:pt x="13628" y="11541"/>
                      <a:pt x="13689" y="11414"/>
                      <a:pt x="13699" y="11390"/>
                    </a:cubicBezTo>
                    <a:lnTo>
                      <a:pt x="13699" y="11390"/>
                    </a:lnTo>
                    <a:lnTo>
                      <a:pt x="13774" y="11256"/>
                    </a:lnTo>
                    <a:cubicBezTo>
                      <a:pt x="13881" y="11059"/>
                      <a:pt x="14078" y="10916"/>
                      <a:pt x="14293" y="10862"/>
                    </a:cubicBezTo>
                    <a:close/>
                    <a:moveTo>
                      <a:pt x="8817" y="12902"/>
                    </a:moveTo>
                    <a:lnTo>
                      <a:pt x="8817" y="12902"/>
                    </a:lnTo>
                    <a:cubicBezTo>
                      <a:pt x="8960" y="12956"/>
                      <a:pt x="9014" y="13099"/>
                      <a:pt x="9031" y="13278"/>
                    </a:cubicBezTo>
                    <a:cubicBezTo>
                      <a:pt x="9031" y="13396"/>
                      <a:pt x="9031" y="13513"/>
                      <a:pt x="9017" y="13616"/>
                    </a:cubicBezTo>
                    <a:lnTo>
                      <a:pt x="9017" y="13616"/>
                    </a:lnTo>
                    <a:cubicBezTo>
                      <a:pt x="8999" y="13575"/>
                      <a:pt x="8978" y="13534"/>
                      <a:pt x="8978" y="13493"/>
                    </a:cubicBezTo>
                    <a:cubicBezTo>
                      <a:pt x="8906" y="13296"/>
                      <a:pt x="8852" y="13099"/>
                      <a:pt x="8817" y="12902"/>
                    </a:cubicBezTo>
                    <a:close/>
                    <a:moveTo>
                      <a:pt x="12539" y="11041"/>
                    </a:moveTo>
                    <a:lnTo>
                      <a:pt x="12539" y="11041"/>
                    </a:lnTo>
                    <a:cubicBezTo>
                      <a:pt x="12593" y="11346"/>
                      <a:pt x="12682" y="11632"/>
                      <a:pt x="12825" y="11918"/>
                    </a:cubicBezTo>
                    <a:cubicBezTo>
                      <a:pt x="13058" y="12473"/>
                      <a:pt x="13183" y="12902"/>
                      <a:pt x="13076" y="13493"/>
                    </a:cubicBezTo>
                    <a:cubicBezTo>
                      <a:pt x="13040" y="13421"/>
                      <a:pt x="13022" y="13350"/>
                      <a:pt x="12968" y="13278"/>
                    </a:cubicBezTo>
                    <a:cubicBezTo>
                      <a:pt x="12956" y="13254"/>
                      <a:pt x="12935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68" y="13618"/>
                    </a:lnTo>
                    <a:cubicBezTo>
                      <a:pt x="12181" y="13332"/>
                      <a:pt x="12038" y="11668"/>
                      <a:pt x="12539" y="11041"/>
                    </a:cubicBezTo>
                    <a:close/>
                    <a:moveTo>
                      <a:pt x="12837" y="11120"/>
                    </a:moveTo>
                    <a:cubicBezTo>
                      <a:pt x="13049" y="11120"/>
                      <a:pt x="13510" y="11964"/>
                      <a:pt x="13541" y="12026"/>
                    </a:cubicBezTo>
                    <a:cubicBezTo>
                      <a:pt x="13648" y="12348"/>
                      <a:pt x="13648" y="12688"/>
                      <a:pt x="13541" y="13010"/>
                    </a:cubicBezTo>
                    <a:cubicBezTo>
                      <a:pt x="13505" y="13010"/>
                      <a:pt x="13452" y="13028"/>
                      <a:pt x="13452" y="13081"/>
                    </a:cubicBezTo>
                    <a:cubicBezTo>
                      <a:pt x="13362" y="13278"/>
                      <a:pt x="13308" y="13475"/>
                      <a:pt x="13255" y="13690"/>
                    </a:cubicBezTo>
                    <a:lnTo>
                      <a:pt x="13237" y="13690"/>
                    </a:lnTo>
                    <a:cubicBezTo>
                      <a:pt x="13219" y="13708"/>
                      <a:pt x="13219" y="13726"/>
                      <a:pt x="13237" y="13743"/>
                    </a:cubicBezTo>
                    <a:lnTo>
                      <a:pt x="13201" y="13833"/>
                    </a:lnTo>
                    <a:lnTo>
                      <a:pt x="13165" y="13708"/>
                    </a:lnTo>
                    <a:cubicBezTo>
                      <a:pt x="13183" y="13690"/>
                      <a:pt x="13165" y="13654"/>
                      <a:pt x="13147" y="13654"/>
                    </a:cubicBezTo>
                    <a:cubicBezTo>
                      <a:pt x="13648" y="12902"/>
                      <a:pt x="12968" y="12008"/>
                      <a:pt x="12736" y="11220"/>
                    </a:cubicBezTo>
                    <a:cubicBezTo>
                      <a:pt x="12736" y="11220"/>
                      <a:pt x="12754" y="11220"/>
                      <a:pt x="12754" y="11202"/>
                    </a:cubicBezTo>
                    <a:cubicBezTo>
                      <a:pt x="12772" y="11145"/>
                      <a:pt x="12801" y="11120"/>
                      <a:pt x="12837" y="11120"/>
                    </a:cubicBezTo>
                    <a:close/>
                    <a:moveTo>
                      <a:pt x="20507" y="13069"/>
                    </a:moveTo>
                    <a:cubicBezTo>
                      <a:pt x="20543" y="13069"/>
                      <a:pt x="20563" y="13083"/>
                      <a:pt x="20556" y="13117"/>
                    </a:cubicBezTo>
                    <a:cubicBezTo>
                      <a:pt x="20323" y="14101"/>
                      <a:pt x="19590" y="14585"/>
                      <a:pt x="18856" y="15139"/>
                    </a:cubicBezTo>
                    <a:cubicBezTo>
                      <a:pt x="18999" y="14746"/>
                      <a:pt x="19178" y="14370"/>
                      <a:pt x="19357" y="13994"/>
                    </a:cubicBezTo>
                    <a:cubicBezTo>
                      <a:pt x="19482" y="13779"/>
                      <a:pt x="19643" y="13565"/>
                      <a:pt x="19822" y="13386"/>
                    </a:cubicBezTo>
                    <a:cubicBezTo>
                      <a:pt x="19880" y="13327"/>
                      <a:pt x="20350" y="13069"/>
                      <a:pt x="20507" y="13069"/>
                    </a:cubicBezTo>
                    <a:close/>
                    <a:moveTo>
                      <a:pt x="18695" y="12148"/>
                    </a:moveTo>
                    <a:cubicBezTo>
                      <a:pt x="18708" y="12148"/>
                      <a:pt x="18719" y="12154"/>
                      <a:pt x="18731" y="12169"/>
                    </a:cubicBezTo>
                    <a:cubicBezTo>
                      <a:pt x="18910" y="12437"/>
                      <a:pt x="19053" y="12723"/>
                      <a:pt x="19142" y="13028"/>
                    </a:cubicBezTo>
                    <a:cubicBezTo>
                      <a:pt x="19321" y="13547"/>
                      <a:pt x="19106" y="14030"/>
                      <a:pt x="18856" y="14495"/>
                    </a:cubicBezTo>
                    <a:cubicBezTo>
                      <a:pt x="18848" y="14488"/>
                      <a:pt x="18838" y="14483"/>
                      <a:pt x="18826" y="14483"/>
                    </a:cubicBezTo>
                    <a:cubicBezTo>
                      <a:pt x="18808" y="14483"/>
                      <a:pt x="18787" y="14492"/>
                      <a:pt x="18766" y="14513"/>
                    </a:cubicBezTo>
                    <a:cubicBezTo>
                      <a:pt x="18570" y="14746"/>
                      <a:pt x="18426" y="15014"/>
                      <a:pt x="18373" y="15318"/>
                    </a:cubicBezTo>
                    <a:lnTo>
                      <a:pt x="18337" y="15336"/>
                    </a:lnTo>
                    <a:lnTo>
                      <a:pt x="18319" y="15336"/>
                    </a:lnTo>
                    <a:cubicBezTo>
                      <a:pt x="18301" y="14513"/>
                      <a:pt x="18247" y="13672"/>
                      <a:pt x="18391" y="12849"/>
                    </a:cubicBezTo>
                    <a:cubicBezTo>
                      <a:pt x="18391" y="12832"/>
                      <a:pt x="18569" y="12148"/>
                      <a:pt x="18695" y="12148"/>
                    </a:cubicBezTo>
                    <a:close/>
                    <a:moveTo>
                      <a:pt x="17804" y="13128"/>
                    </a:moveTo>
                    <a:lnTo>
                      <a:pt x="17804" y="13128"/>
                    </a:lnTo>
                    <a:cubicBezTo>
                      <a:pt x="17806" y="13132"/>
                      <a:pt x="17810" y="13135"/>
                      <a:pt x="17818" y="13135"/>
                    </a:cubicBezTo>
                    <a:cubicBezTo>
                      <a:pt x="17854" y="13242"/>
                      <a:pt x="17907" y="13332"/>
                      <a:pt x="17961" y="13421"/>
                    </a:cubicBezTo>
                    <a:cubicBezTo>
                      <a:pt x="18015" y="13511"/>
                      <a:pt x="18086" y="13582"/>
                      <a:pt x="18176" y="13636"/>
                    </a:cubicBezTo>
                    <a:cubicBezTo>
                      <a:pt x="18141" y="14251"/>
                      <a:pt x="18192" y="14883"/>
                      <a:pt x="18228" y="15515"/>
                    </a:cubicBezTo>
                    <a:lnTo>
                      <a:pt x="18176" y="15515"/>
                    </a:lnTo>
                    <a:cubicBezTo>
                      <a:pt x="17854" y="15175"/>
                      <a:pt x="17693" y="14710"/>
                      <a:pt x="17693" y="14245"/>
                    </a:cubicBezTo>
                    <a:cubicBezTo>
                      <a:pt x="17693" y="13994"/>
                      <a:pt x="17711" y="13726"/>
                      <a:pt x="17764" y="13475"/>
                    </a:cubicBezTo>
                    <a:cubicBezTo>
                      <a:pt x="17782" y="13403"/>
                      <a:pt x="17800" y="13332"/>
                      <a:pt x="17818" y="13260"/>
                    </a:cubicBezTo>
                    <a:cubicBezTo>
                      <a:pt x="17818" y="13210"/>
                      <a:pt x="17818" y="13176"/>
                      <a:pt x="17804" y="13128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9" y="15479"/>
                      <a:pt x="18623" y="15533"/>
                      <a:pt x="18498" y="15587"/>
                    </a:cubicBezTo>
                    <a:cubicBezTo>
                      <a:pt x="18498" y="15569"/>
                      <a:pt x="18480" y="15551"/>
                      <a:pt x="18462" y="15551"/>
                    </a:cubicBezTo>
                    <a:lnTo>
                      <a:pt x="18462" y="15515"/>
                    </a:lnTo>
                    <a:cubicBezTo>
                      <a:pt x="18605" y="15479"/>
                      <a:pt x="18731" y="15443"/>
                      <a:pt x="18856" y="15408"/>
                    </a:cubicBezTo>
                    <a:close/>
                    <a:moveTo>
                      <a:pt x="20974" y="14224"/>
                    </a:moveTo>
                    <a:cubicBezTo>
                      <a:pt x="21056" y="14224"/>
                      <a:pt x="21138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10" y="15282"/>
                      <a:pt x="19947" y="15426"/>
                      <a:pt x="19303" y="15640"/>
                    </a:cubicBezTo>
                    <a:cubicBezTo>
                      <a:pt x="19285" y="15605"/>
                      <a:pt x="19250" y="15587"/>
                      <a:pt x="19214" y="15587"/>
                    </a:cubicBezTo>
                    <a:lnTo>
                      <a:pt x="18910" y="15622"/>
                    </a:lnTo>
                    <a:cubicBezTo>
                      <a:pt x="19071" y="15533"/>
                      <a:pt x="19196" y="15390"/>
                      <a:pt x="19303" y="15229"/>
                    </a:cubicBezTo>
                    <a:cubicBezTo>
                      <a:pt x="19321" y="15175"/>
                      <a:pt x="19303" y="15103"/>
                      <a:pt x="19232" y="15086"/>
                    </a:cubicBezTo>
                    <a:cubicBezTo>
                      <a:pt x="19285" y="15032"/>
                      <a:pt x="19339" y="14978"/>
                      <a:pt x="19411" y="14925"/>
                    </a:cubicBezTo>
                    <a:lnTo>
                      <a:pt x="19518" y="14835"/>
                    </a:lnTo>
                    <a:cubicBezTo>
                      <a:pt x="19751" y="14674"/>
                      <a:pt x="20001" y="14531"/>
                      <a:pt x="20270" y="14406"/>
                    </a:cubicBezTo>
                    <a:cubicBezTo>
                      <a:pt x="20484" y="14285"/>
                      <a:pt x="20729" y="14224"/>
                      <a:pt x="20974" y="14224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89" y="15622"/>
                      <a:pt x="9318" y="15748"/>
                      <a:pt x="9228" y="15855"/>
                    </a:cubicBezTo>
                    <a:cubicBezTo>
                      <a:pt x="9246" y="15497"/>
                      <a:pt x="9371" y="15157"/>
                      <a:pt x="9604" y="14889"/>
                    </a:cubicBezTo>
                    <a:close/>
                    <a:moveTo>
                      <a:pt x="6132" y="15551"/>
                    </a:moveTo>
                    <a:cubicBezTo>
                      <a:pt x="6132" y="15689"/>
                      <a:pt x="6132" y="15843"/>
                      <a:pt x="6115" y="15980"/>
                    </a:cubicBezTo>
                    <a:cubicBezTo>
                      <a:pt x="6079" y="16106"/>
                      <a:pt x="6043" y="16231"/>
                      <a:pt x="6007" y="16356"/>
                    </a:cubicBezTo>
                    <a:cubicBezTo>
                      <a:pt x="5971" y="16088"/>
                      <a:pt x="6025" y="15801"/>
                      <a:pt x="6132" y="15551"/>
                    </a:cubicBezTo>
                    <a:close/>
                    <a:moveTo>
                      <a:pt x="20395" y="15610"/>
                    </a:moveTo>
                    <a:cubicBezTo>
                      <a:pt x="20951" y="15610"/>
                      <a:pt x="21489" y="15750"/>
                      <a:pt x="21755" y="16141"/>
                    </a:cubicBezTo>
                    <a:cubicBezTo>
                      <a:pt x="21853" y="16310"/>
                      <a:pt x="20938" y="16368"/>
                      <a:pt x="20478" y="16368"/>
                    </a:cubicBezTo>
                    <a:cubicBezTo>
                      <a:pt x="20352" y="16368"/>
                      <a:pt x="20261" y="16364"/>
                      <a:pt x="20234" y="16356"/>
                    </a:cubicBezTo>
                    <a:lnTo>
                      <a:pt x="20216" y="16374"/>
                    </a:lnTo>
                    <a:cubicBezTo>
                      <a:pt x="19822" y="16302"/>
                      <a:pt x="19446" y="16177"/>
                      <a:pt x="19106" y="15962"/>
                    </a:cubicBezTo>
                    <a:cubicBezTo>
                      <a:pt x="19106" y="15945"/>
                      <a:pt x="19106" y="15909"/>
                      <a:pt x="19106" y="15891"/>
                    </a:cubicBezTo>
                    <a:cubicBezTo>
                      <a:pt x="19393" y="15837"/>
                      <a:pt x="19661" y="15748"/>
                      <a:pt x="19930" y="15640"/>
                    </a:cubicBezTo>
                    <a:cubicBezTo>
                      <a:pt x="20082" y="15621"/>
                      <a:pt x="20239" y="15610"/>
                      <a:pt x="20395" y="15610"/>
                    </a:cubicBezTo>
                    <a:close/>
                    <a:moveTo>
                      <a:pt x="13505" y="16302"/>
                    </a:moveTo>
                    <a:cubicBezTo>
                      <a:pt x="13469" y="16446"/>
                      <a:pt x="13398" y="16571"/>
                      <a:pt x="13308" y="16660"/>
                    </a:cubicBezTo>
                    <a:cubicBezTo>
                      <a:pt x="13273" y="16714"/>
                      <a:pt x="13219" y="16750"/>
                      <a:pt x="13165" y="16786"/>
                    </a:cubicBezTo>
                    <a:cubicBezTo>
                      <a:pt x="13165" y="16768"/>
                      <a:pt x="13147" y="16750"/>
                      <a:pt x="13129" y="16750"/>
                    </a:cubicBezTo>
                    <a:lnTo>
                      <a:pt x="13129" y="16732"/>
                    </a:lnTo>
                    <a:cubicBezTo>
                      <a:pt x="13147" y="16714"/>
                      <a:pt x="13147" y="16678"/>
                      <a:pt x="13165" y="16660"/>
                    </a:cubicBezTo>
                    <a:cubicBezTo>
                      <a:pt x="13219" y="16607"/>
                      <a:pt x="13255" y="16553"/>
                      <a:pt x="13308" y="16499"/>
                    </a:cubicBezTo>
                    <a:cubicBezTo>
                      <a:pt x="13380" y="16428"/>
                      <a:pt x="13434" y="16356"/>
                      <a:pt x="13505" y="16302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4" y="16625"/>
                      <a:pt x="17299" y="16678"/>
                      <a:pt x="17406" y="16750"/>
                    </a:cubicBezTo>
                    <a:cubicBezTo>
                      <a:pt x="17424" y="16768"/>
                      <a:pt x="17388" y="16804"/>
                      <a:pt x="17335" y="16821"/>
                    </a:cubicBezTo>
                    <a:cubicBezTo>
                      <a:pt x="17263" y="16875"/>
                      <a:pt x="17174" y="16893"/>
                      <a:pt x="17084" y="16893"/>
                    </a:cubicBezTo>
                    <a:cubicBezTo>
                      <a:pt x="16941" y="16875"/>
                      <a:pt x="16798" y="16857"/>
                      <a:pt x="16655" y="16821"/>
                    </a:cubicBezTo>
                    <a:lnTo>
                      <a:pt x="16941" y="16607"/>
                    </a:lnTo>
                    <a:close/>
                    <a:moveTo>
                      <a:pt x="15742" y="16392"/>
                    </a:moveTo>
                    <a:lnTo>
                      <a:pt x="15742" y="16392"/>
                    </a:lnTo>
                    <a:cubicBezTo>
                      <a:pt x="15849" y="16714"/>
                      <a:pt x="15653" y="16982"/>
                      <a:pt x="15474" y="17251"/>
                    </a:cubicBezTo>
                    <a:cubicBezTo>
                      <a:pt x="15438" y="16947"/>
                      <a:pt x="15545" y="16625"/>
                      <a:pt x="15742" y="16392"/>
                    </a:cubicBezTo>
                    <a:close/>
                    <a:moveTo>
                      <a:pt x="18927" y="16034"/>
                    </a:moveTo>
                    <a:cubicBezTo>
                      <a:pt x="19321" y="16374"/>
                      <a:pt x="19804" y="16571"/>
                      <a:pt x="20323" y="16589"/>
                    </a:cubicBezTo>
                    <a:cubicBezTo>
                      <a:pt x="20628" y="16911"/>
                      <a:pt x="20878" y="17269"/>
                      <a:pt x="21075" y="17680"/>
                    </a:cubicBezTo>
                    <a:cubicBezTo>
                      <a:pt x="20091" y="17609"/>
                      <a:pt x="19357" y="16821"/>
                      <a:pt x="18838" y="16034"/>
                    </a:cubicBezTo>
                    <a:close/>
                    <a:moveTo>
                      <a:pt x="8680" y="17388"/>
                    </a:moveTo>
                    <a:cubicBezTo>
                      <a:pt x="8837" y="17689"/>
                      <a:pt x="8943" y="18007"/>
                      <a:pt x="8996" y="18342"/>
                    </a:cubicBezTo>
                    <a:cubicBezTo>
                      <a:pt x="8857" y="18047"/>
                      <a:pt x="8751" y="17718"/>
                      <a:pt x="8680" y="17388"/>
                    </a:cubicBezTo>
                    <a:close/>
                    <a:moveTo>
                      <a:pt x="7385" y="18629"/>
                    </a:moveTo>
                    <a:lnTo>
                      <a:pt x="7385" y="18629"/>
                    </a:lnTo>
                    <a:cubicBezTo>
                      <a:pt x="7492" y="18879"/>
                      <a:pt x="7528" y="19148"/>
                      <a:pt x="7457" y="19416"/>
                    </a:cubicBezTo>
                    <a:cubicBezTo>
                      <a:pt x="7367" y="19166"/>
                      <a:pt x="7349" y="18897"/>
                      <a:pt x="7385" y="18629"/>
                    </a:cubicBezTo>
                    <a:close/>
                    <a:moveTo>
                      <a:pt x="10910" y="14459"/>
                    </a:moveTo>
                    <a:lnTo>
                      <a:pt x="10910" y="14459"/>
                    </a:lnTo>
                    <a:cubicBezTo>
                      <a:pt x="11107" y="14746"/>
                      <a:pt x="11340" y="15014"/>
                      <a:pt x="11590" y="15247"/>
                    </a:cubicBezTo>
                    <a:cubicBezTo>
                      <a:pt x="12682" y="16356"/>
                      <a:pt x="12539" y="17913"/>
                      <a:pt x="12163" y="19309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8"/>
                      <a:pt x="12092" y="19613"/>
                      <a:pt x="12038" y="19738"/>
                    </a:cubicBezTo>
                    <a:cubicBezTo>
                      <a:pt x="12288" y="18468"/>
                      <a:pt x="12145" y="17144"/>
                      <a:pt x="11644" y="15962"/>
                    </a:cubicBezTo>
                    <a:cubicBezTo>
                      <a:pt x="11639" y="15951"/>
                      <a:pt x="11630" y="15947"/>
                      <a:pt x="11620" y="15947"/>
                    </a:cubicBezTo>
                    <a:cubicBezTo>
                      <a:pt x="11600" y="15947"/>
                      <a:pt x="11578" y="15968"/>
                      <a:pt x="11590" y="15980"/>
                    </a:cubicBezTo>
                    <a:cubicBezTo>
                      <a:pt x="11787" y="16732"/>
                      <a:pt x="11913" y="17484"/>
                      <a:pt x="11984" y="18253"/>
                    </a:cubicBezTo>
                    <a:cubicBezTo>
                      <a:pt x="12020" y="18879"/>
                      <a:pt x="11913" y="19488"/>
                      <a:pt x="11895" y="20114"/>
                    </a:cubicBezTo>
                    <a:cubicBezTo>
                      <a:pt x="11805" y="20293"/>
                      <a:pt x="11734" y="20472"/>
                      <a:pt x="11644" y="20633"/>
                    </a:cubicBezTo>
                    <a:cubicBezTo>
                      <a:pt x="11716" y="20007"/>
                      <a:pt x="11662" y="19363"/>
                      <a:pt x="11483" y="18736"/>
                    </a:cubicBezTo>
                    <a:lnTo>
                      <a:pt x="11483" y="18754"/>
                    </a:lnTo>
                    <a:cubicBezTo>
                      <a:pt x="11161" y="17448"/>
                      <a:pt x="11125" y="16267"/>
                      <a:pt x="11036" y="14942"/>
                    </a:cubicBezTo>
                    <a:cubicBezTo>
                      <a:pt x="11036" y="14781"/>
                      <a:pt x="11000" y="14602"/>
                      <a:pt x="10910" y="14459"/>
                    </a:cubicBezTo>
                    <a:close/>
                    <a:moveTo>
                      <a:pt x="9694" y="19917"/>
                    </a:moveTo>
                    <a:cubicBezTo>
                      <a:pt x="9694" y="20204"/>
                      <a:pt x="9622" y="20508"/>
                      <a:pt x="9461" y="20776"/>
                    </a:cubicBezTo>
                    <a:cubicBezTo>
                      <a:pt x="9443" y="20633"/>
                      <a:pt x="9443" y="20508"/>
                      <a:pt x="9425" y="20365"/>
                    </a:cubicBezTo>
                    <a:lnTo>
                      <a:pt x="9443" y="20365"/>
                    </a:lnTo>
                    <a:cubicBezTo>
                      <a:pt x="9497" y="20186"/>
                      <a:pt x="9568" y="20043"/>
                      <a:pt x="9694" y="19917"/>
                    </a:cubicBezTo>
                    <a:close/>
                    <a:moveTo>
                      <a:pt x="7689" y="21599"/>
                    </a:moveTo>
                    <a:cubicBezTo>
                      <a:pt x="7958" y="21671"/>
                      <a:pt x="8137" y="21904"/>
                      <a:pt x="8387" y="22065"/>
                    </a:cubicBezTo>
                    <a:cubicBezTo>
                      <a:pt x="8101" y="21975"/>
                      <a:pt x="7868" y="21814"/>
                      <a:pt x="7689" y="21599"/>
                    </a:cubicBezTo>
                    <a:close/>
                    <a:moveTo>
                      <a:pt x="8584" y="24946"/>
                    </a:moveTo>
                    <a:cubicBezTo>
                      <a:pt x="8691" y="25161"/>
                      <a:pt x="8745" y="25393"/>
                      <a:pt x="8709" y="25626"/>
                    </a:cubicBezTo>
                    <a:cubicBezTo>
                      <a:pt x="8620" y="25411"/>
                      <a:pt x="8566" y="25178"/>
                      <a:pt x="8584" y="24946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3" y="24664"/>
                      <a:pt x="16172" y="24662"/>
                      <a:pt x="16172" y="24659"/>
                    </a:cubicBezTo>
                    <a:cubicBezTo>
                      <a:pt x="16172" y="24999"/>
                      <a:pt x="16100" y="25357"/>
                      <a:pt x="15939" y="25679"/>
                    </a:cubicBezTo>
                    <a:cubicBezTo>
                      <a:pt x="15814" y="25948"/>
                      <a:pt x="15635" y="26198"/>
                      <a:pt x="15438" y="26413"/>
                    </a:cubicBezTo>
                    <a:cubicBezTo>
                      <a:pt x="15438" y="26377"/>
                      <a:pt x="15456" y="26342"/>
                      <a:pt x="15456" y="26306"/>
                    </a:cubicBezTo>
                    <a:cubicBezTo>
                      <a:pt x="15456" y="26245"/>
                      <a:pt x="15406" y="26209"/>
                      <a:pt x="15358" y="26209"/>
                    </a:cubicBezTo>
                    <a:cubicBezTo>
                      <a:pt x="15335" y="26209"/>
                      <a:pt x="15312" y="26217"/>
                      <a:pt x="15295" y="26234"/>
                    </a:cubicBezTo>
                    <a:lnTo>
                      <a:pt x="15241" y="26306"/>
                    </a:lnTo>
                    <a:cubicBezTo>
                      <a:pt x="15241" y="26234"/>
                      <a:pt x="15241" y="26163"/>
                      <a:pt x="15241" y="26091"/>
                    </a:cubicBezTo>
                    <a:cubicBezTo>
                      <a:pt x="15241" y="26073"/>
                      <a:pt x="15223" y="26055"/>
                      <a:pt x="15205" y="26037"/>
                    </a:cubicBezTo>
                    <a:cubicBezTo>
                      <a:pt x="15241" y="25805"/>
                      <a:pt x="15241" y="25572"/>
                      <a:pt x="15205" y="25357"/>
                    </a:cubicBezTo>
                    <a:cubicBezTo>
                      <a:pt x="15331" y="24838"/>
                      <a:pt x="15581" y="24355"/>
                      <a:pt x="15939" y="23962"/>
                    </a:cubicBezTo>
                    <a:lnTo>
                      <a:pt x="15957" y="23962"/>
                    </a:lnTo>
                    <a:cubicBezTo>
                      <a:pt x="15964" y="23953"/>
                      <a:pt x="15971" y="23950"/>
                      <a:pt x="15978" y="23950"/>
                    </a:cubicBezTo>
                    <a:close/>
                    <a:moveTo>
                      <a:pt x="14087" y="23994"/>
                    </a:moveTo>
                    <a:cubicBezTo>
                      <a:pt x="14125" y="23994"/>
                      <a:pt x="14170" y="24006"/>
                      <a:pt x="14221" y="24033"/>
                    </a:cubicBezTo>
                    <a:cubicBezTo>
                      <a:pt x="14561" y="24212"/>
                      <a:pt x="14829" y="24516"/>
                      <a:pt x="14955" y="24892"/>
                    </a:cubicBezTo>
                    <a:cubicBezTo>
                      <a:pt x="15008" y="25053"/>
                      <a:pt x="15044" y="25232"/>
                      <a:pt x="15062" y="25411"/>
                    </a:cubicBezTo>
                    <a:cubicBezTo>
                      <a:pt x="15008" y="25679"/>
                      <a:pt x="14973" y="25948"/>
                      <a:pt x="14973" y="26216"/>
                    </a:cubicBezTo>
                    <a:cubicBezTo>
                      <a:pt x="14955" y="26252"/>
                      <a:pt x="14937" y="26306"/>
                      <a:pt x="14919" y="26360"/>
                    </a:cubicBezTo>
                    <a:cubicBezTo>
                      <a:pt x="14901" y="26216"/>
                      <a:pt x="14847" y="26091"/>
                      <a:pt x="14794" y="25966"/>
                    </a:cubicBezTo>
                    <a:cubicBezTo>
                      <a:pt x="14780" y="25938"/>
                      <a:pt x="14756" y="25927"/>
                      <a:pt x="14731" y="25927"/>
                    </a:cubicBezTo>
                    <a:cubicBezTo>
                      <a:pt x="14692" y="25927"/>
                      <a:pt x="14651" y="25957"/>
                      <a:pt x="14651" y="26002"/>
                    </a:cubicBezTo>
                    <a:cubicBezTo>
                      <a:pt x="14686" y="26252"/>
                      <a:pt x="14740" y="26503"/>
                      <a:pt x="14812" y="26753"/>
                    </a:cubicBezTo>
                    <a:cubicBezTo>
                      <a:pt x="14740" y="26682"/>
                      <a:pt x="14668" y="26592"/>
                      <a:pt x="14615" y="26521"/>
                    </a:cubicBezTo>
                    <a:lnTo>
                      <a:pt x="14615" y="26503"/>
                    </a:lnTo>
                    <a:cubicBezTo>
                      <a:pt x="14543" y="26234"/>
                      <a:pt x="14382" y="25984"/>
                      <a:pt x="14185" y="25805"/>
                    </a:cubicBezTo>
                    <a:lnTo>
                      <a:pt x="14185" y="25787"/>
                    </a:lnTo>
                    <a:cubicBezTo>
                      <a:pt x="14024" y="25411"/>
                      <a:pt x="13917" y="25017"/>
                      <a:pt x="13863" y="24606"/>
                    </a:cubicBezTo>
                    <a:cubicBezTo>
                      <a:pt x="13848" y="24467"/>
                      <a:pt x="13846" y="23994"/>
                      <a:pt x="14087" y="23994"/>
                    </a:cubicBezTo>
                    <a:close/>
                    <a:moveTo>
                      <a:pt x="17503" y="24946"/>
                    </a:moveTo>
                    <a:lnTo>
                      <a:pt x="17503" y="24946"/>
                    </a:lnTo>
                    <a:cubicBezTo>
                      <a:pt x="17237" y="25386"/>
                      <a:pt x="16918" y="25773"/>
                      <a:pt x="16530" y="26091"/>
                    </a:cubicBezTo>
                    <a:cubicBezTo>
                      <a:pt x="16315" y="26288"/>
                      <a:pt x="16064" y="26467"/>
                      <a:pt x="15832" y="26628"/>
                    </a:cubicBezTo>
                    <a:lnTo>
                      <a:pt x="15527" y="26753"/>
                    </a:lnTo>
                    <a:cubicBezTo>
                      <a:pt x="15474" y="26789"/>
                      <a:pt x="15474" y="26861"/>
                      <a:pt x="15527" y="26861"/>
                    </a:cubicBezTo>
                    <a:cubicBezTo>
                      <a:pt x="15474" y="26896"/>
                      <a:pt x="15420" y="26950"/>
                      <a:pt x="15366" y="26986"/>
                    </a:cubicBezTo>
                    <a:lnTo>
                      <a:pt x="15259" y="26968"/>
                    </a:lnTo>
                    <a:cubicBezTo>
                      <a:pt x="15295" y="26896"/>
                      <a:pt x="15331" y="26825"/>
                      <a:pt x="15366" y="26771"/>
                    </a:cubicBezTo>
                    <a:cubicBezTo>
                      <a:pt x="15671" y="26485"/>
                      <a:pt x="15903" y="26163"/>
                      <a:pt x="16064" y="25787"/>
                    </a:cubicBezTo>
                    <a:cubicBezTo>
                      <a:pt x="16456" y="25342"/>
                      <a:pt x="16900" y="24968"/>
                      <a:pt x="17503" y="24946"/>
                    </a:cubicBezTo>
                    <a:close/>
                    <a:moveTo>
                      <a:pt x="13211" y="25464"/>
                    </a:moveTo>
                    <a:cubicBezTo>
                      <a:pt x="13251" y="25464"/>
                      <a:pt x="13302" y="25471"/>
                      <a:pt x="13362" y="25483"/>
                    </a:cubicBezTo>
                    <a:cubicBezTo>
                      <a:pt x="13541" y="25518"/>
                      <a:pt x="13720" y="25626"/>
                      <a:pt x="13863" y="25751"/>
                    </a:cubicBezTo>
                    <a:cubicBezTo>
                      <a:pt x="13970" y="25841"/>
                      <a:pt x="14060" y="25930"/>
                      <a:pt x="14149" y="26037"/>
                    </a:cubicBezTo>
                    <a:cubicBezTo>
                      <a:pt x="14221" y="26216"/>
                      <a:pt x="14328" y="26377"/>
                      <a:pt x="14436" y="26538"/>
                    </a:cubicBezTo>
                    <a:cubicBezTo>
                      <a:pt x="14454" y="26700"/>
                      <a:pt x="14489" y="26861"/>
                      <a:pt x="14525" y="27004"/>
                    </a:cubicBezTo>
                    <a:cubicBezTo>
                      <a:pt x="13863" y="26861"/>
                      <a:pt x="13344" y="26377"/>
                      <a:pt x="13112" y="25751"/>
                    </a:cubicBezTo>
                    <a:cubicBezTo>
                      <a:pt x="13042" y="25543"/>
                      <a:pt x="13070" y="25464"/>
                      <a:pt x="13211" y="25464"/>
                    </a:cubicBezTo>
                    <a:close/>
                    <a:moveTo>
                      <a:pt x="17335" y="26395"/>
                    </a:moveTo>
                    <a:lnTo>
                      <a:pt x="17335" y="26395"/>
                    </a:lnTo>
                    <a:cubicBezTo>
                      <a:pt x="16905" y="26735"/>
                      <a:pt x="16386" y="26932"/>
                      <a:pt x="15849" y="27022"/>
                    </a:cubicBezTo>
                    <a:cubicBezTo>
                      <a:pt x="15885" y="26968"/>
                      <a:pt x="15903" y="26932"/>
                      <a:pt x="15921" y="26878"/>
                    </a:cubicBezTo>
                    <a:cubicBezTo>
                      <a:pt x="15939" y="26843"/>
                      <a:pt x="15921" y="26825"/>
                      <a:pt x="15903" y="26807"/>
                    </a:cubicBezTo>
                    <a:cubicBezTo>
                      <a:pt x="16386" y="26717"/>
                      <a:pt x="16870" y="26538"/>
                      <a:pt x="17335" y="26395"/>
                    </a:cubicBezTo>
                    <a:close/>
                    <a:moveTo>
                      <a:pt x="10567" y="26210"/>
                    </a:moveTo>
                    <a:cubicBezTo>
                      <a:pt x="10549" y="26379"/>
                      <a:pt x="10513" y="26547"/>
                      <a:pt x="10445" y="26700"/>
                    </a:cubicBezTo>
                    <a:cubicBezTo>
                      <a:pt x="10391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5" y="26783"/>
                      <a:pt x="10383" y="26472"/>
                      <a:pt x="10567" y="26210"/>
                    </a:cubicBezTo>
                    <a:close/>
                    <a:moveTo>
                      <a:pt x="14740" y="27165"/>
                    </a:moveTo>
                    <a:cubicBezTo>
                      <a:pt x="14776" y="27254"/>
                      <a:pt x="14794" y="27362"/>
                      <a:pt x="14829" y="27451"/>
                    </a:cubicBezTo>
                    <a:lnTo>
                      <a:pt x="14794" y="27576"/>
                    </a:lnTo>
                    <a:cubicBezTo>
                      <a:pt x="14758" y="27433"/>
                      <a:pt x="14704" y="27308"/>
                      <a:pt x="14668" y="27165"/>
                    </a:cubicBezTo>
                    <a:close/>
                    <a:moveTo>
                      <a:pt x="15205" y="28561"/>
                    </a:moveTo>
                    <a:lnTo>
                      <a:pt x="15205" y="28561"/>
                    </a:lnTo>
                    <a:cubicBezTo>
                      <a:pt x="15008" y="28847"/>
                      <a:pt x="14740" y="29097"/>
                      <a:pt x="14436" y="29276"/>
                    </a:cubicBezTo>
                    <a:lnTo>
                      <a:pt x="14436" y="29259"/>
                    </a:lnTo>
                    <a:lnTo>
                      <a:pt x="14472" y="29241"/>
                    </a:lnTo>
                    <a:cubicBezTo>
                      <a:pt x="14489" y="29223"/>
                      <a:pt x="14507" y="29187"/>
                      <a:pt x="14472" y="29151"/>
                    </a:cubicBezTo>
                    <a:cubicBezTo>
                      <a:pt x="14668" y="28901"/>
                      <a:pt x="14919" y="28704"/>
                      <a:pt x="15205" y="28561"/>
                    </a:cubicBezTo>
                    <a:close/>
                    <a:moveTo>
                      <a:pt x="7618" y="24284"/>
                    </a:moveTo>
                    <a:cubicBezTo>
                      <a:pt x="7618" y="24284"/>
                      <a:pt x="7868" y="25107"/>
                      <a:pt x="7868" y="25125"/>
                    </a:cubicBezTo>
                    <a:cubicBezTo>
                      <a:pt x="8029" y="25697"/>
                      <a:pt x="8119" y="26288"/>
                      <a:pt x="8119" y="26878"/>
                    </a:cubicBezTo>
                    <a:cubicBezTo>
                      <a:pt x="8136" y="27605"/>
                      <a:pt x="8103" y="28331"/>
                      <a:pt x="8020" y="29058"/>
                    </a:cubicBezTo>
                    <a:lnTo>
                      <a:pt x="8020" y="29058"/>
                    </a:lnTo>
                    <a:cubicBezTo>
                      <a:pt x="7901" y="28289"/>
                      <a:pt x="7832" y="27503"/>
                      <a:pt x="7815" y="26717"/>
                    </a:cubicBezTo>
                    <a:cubicBezTo>
                      <a:pt x="7815" y="26691"/>
                      <a:pt x="7792" y="26677"/>
                      <a:pt x="7768" y="26677"/>
                    </a:cubicBezTo>
                    <a:cubicBezTo>
                      <a:pt x="7743" y="26677"/>
                      <a:pt x="7716" y="26691"/>
                      <a:pt x="7707" y="26717"/>
                    </a:cubicBezTo>
                    <a:cubicBezTo>
                      <a:pt x="7707" y="27630"/>
                      <a:pt x="7797" y="28525"/>
                      <a:pt x="7994" y="29402"/>
                    </a:cubicBezTo>
                    <a:cubicBezTo>
                      <a:pt x="7994" y="29420"/>
                      <a:pt x="7994" y="29420"/>
                      <a:pt x="7994" y="29420"/>
                    </a:cubicBezTo>
                    <a:lnTo>
                      <a:pt x="7994" y="29473"/>
                    </a:lnTo>
                    <a:cubicBezTo>
                      <a:pt x="7510" y="27791"/>
                      <a:pt x="7296" y="26037"/>
                      <a:pt x="7618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89"/>
                      <a:pt x="13738" y="30493"/>
                      <a:pt x="13756" y="30780"/>
                    </a:cubicBezTo>
                    <a:cubicBezTo>
                      <a:pt x="13613" y="30511"/>
                      <a:pt x="13541" y="30225"/>
                      <a:pt x="13505" y="29921"/>
                    </a:cubicBezTo>
                    <a:close/>
                    <a:moveTo>
                      <a:pt x="5859" y="28817"/>
                    </a:moveTo>
                    <a:cubicBezTo>
                      <a:pt x="5909" y="28817"/>
                      <a:pt x="5943" y="28878"/>
                      <a:pt x="5936" y="29044"/>
                    </a:cubicBezTo>
                    <a:cubicBezTo>
                      <a:pt x="5936" y="29294"/>
                      <a:pt x="5918" y="29563"/>
                      <a:pt x="5900" y="29813"/>
                    </a:cubicBezTo>
                    <a:cubicBezTo>
                      <a:pt x="5882" y="30135"/>
                      <a:pt x="5828" y="30440"/>
                      <a:pt x="5792" y="30762"/>
                    </a:cubicBezTo>
                    <a:lnTo>
                      <a:pt x="5792" y="30744"/>
                    </a:lnTo>
                    <a:cubicBezTo>
                      <a:pt x="5775" y="30726"/>
                      <a:pt x="5755" y="30718"/>
                      <a:pt x="5735" y="30718"/>
                    </a:cubicBezTo>
                    <a:cubicBezTo>
                      <a:pt x="5697" y="30718"/>
                      <a:pt x="5661" y="30750"/>
                      <a:pt x="5649" y="30797"/>
                    </a:cubicBezTo>
                    <a:lnTo>
                      <a:pt x="5649" y="30815"/>
                    </a:lnTo>
                    <a:cubicBezTo>
                      <a:pt x="5596" y="30619"/>
                      <a:pt x="5524" y="30422"/>
                      <a:pt x="5417" y="30243"/>
                    </a:cubicBezTo>
                    <a:cubicBezTo>
                      <a:pt x="5345" y="29849"/>
                      <a:pt x="5417" y="29437"/>
                      <a:pt x="5596" y="29080"/>
                    </a:cubicBezTo>
                    <a:cubicBezTo>
                      <a:pt x="5670" y="28951"/>
                      <a:pt x="5783" y="28817"/>
                      <a:pt x="5859" y="28817"/>
                    </a:cubicBezTo>
                    <a:close/>
                    <a:moveTo>
                      <a:pt x="6455" y="29420"/>
                    </a:moveTo>
                    <a:lnTo>
                      <a:pt x="6455" y="29420"/>
                    </a:lnTo>
                    <a:cubicBezTo>
                      <a:pt x="6580" y="29956"/>
                      <a:pt x="6347" y="30565"/>
                      <a:pt x="6132" y="31120"/>
                    </a:cubicBezTo>
                    <a:cubicBezTo>
                      <a:pt x="6132" y="30994"/>
                      <a:pt x="6115" y="30869"/>
                      <a:pt x="6097" y="30744"/>
                    </a:cubicBezTo>
                    <a:cubicBezTo>
                      <a:pt x="6097" y="30719"/>
                      <a:pt x="6070" y="30693"/>
                      <a:pt x="6041" y="30693"/>
                    </a:cubicBezTo>
                    <a:cubicBezTo>
                      <a:pt x="6030" y="30693"/>
                      <a:pt x="6018" y="30698"/>
                      <a:pt x="6007" y="30708"/>
                    </a:cubicBezTo>
                    <a:cubicBezTo>
                      <a:pt x="6043" y="30475"/>
                      <a:pt x="6061" y="30261"/>
                      <a:pt x="6079" y="30028"/>
                    </a:cubicBezTo>
                    <a:cubicBezTo>
                      <a:pt x="6258" y="29867"/>
                      <a:pt x="6383" y="29652"/>
                      <a:pt x="6455" y="29420"/>
                    </a:cubicBezTo>
                    <a:close/>
                    <a:moveTo>
                      <a:pt x="4074" y="29151"/>
                    </a:moveTo>
                    <a:cubicBezTo>
                      <a:pt x="4468" y="29366"/>
                      <a:pt x="4826" y="29670"/>
                      <a:pt x="5094" y="30046"/>
                    </a:cubicBezTo>
                    <a:cubicBezTo>
                      <a:pt x="5166" y="30153"/>
                      <a:pt x="5238" y="30279"/>
                      <a:pt x="5291" y="30404"/>
                    </a:cubicBezTo>
                    <a:cubicBezTo>
                      <a:pt x="5327" y="30529"/>
                      <a:pt x="5381" y="30672"/>
                      <a:pt x="5435" y="30797"/>
                    </a:cubicBezTo>
                    <a:lnTo>
                      <a:pt x="5417" y="30762"/>
                    </a:lnTo>
                    <a:cubicBezTo>
                      <a:pt x="5399" y="30744"/>
                      <a:pt x="5377" y="30736"/>
                      <a:pt x="5356" y="30736"/>
                    </a:cubicBezTo>
                    <a:cubicBezTo>
                      <a:pt x="5313" y="30736"/>
                      <a:pt x="5273" y="30768"/>
                      <a:pt x="5273" y="30815"/>
                    </a:cubicBezTo>
                    <a:cubicBezTo>
                      <a:pt x="5273" y="30923"/>
                      <a:pt x="5273" y="31030"/>
                      <a:pt x="5273" y="31138"/>
                    </a:cubicBezTo>
                    <a:cubicBezTo>
                      <a:pt x="5202" y="31084"/>
                      <a:pt x="5130" y="31030"/>
                      <a:pt x="5059" y="30976"/>
                    </a:cubicBezTo>
                    <a:cubicBezTo>
                      <a:pt x="4916" y="30833"/>
                      <a:pt x="4754" y="30690"/>
                      <a:pt x="4576" y="30565"/>
                    </a:cubicBezTo>
                    <a:cubicBezTo>
                      <a:pt x="4522" y="30440"/>
                      <a:pt x="4468" y="30332"/>
                      <a:pt x="4432" y="30261"/>
                    </a:cubicBezTo>
                    <a:cubicBezTo>
                      <a:pt x="4236" y="29921"/>
                      <a:pt x="4110" y="29545"/>
                      <a:pt x="4074" y="29151"/>
                    </a:cubicBezTo>
                    <a:close/>
                    <a:moveTo>
                      <a:pt x="8799" y="30010"/>
                    </a:moveTo>
                    <a:cubicBezTo>
                      <a:pt x="8799" y="30404"/>
                      <a:pt x="8548" y="30762"/>
                      <a:pt x="8351" y="31138"/>
                    </a:cubicBezTo>
                    <a:lnTo>
                      <a:pt x="8351" y="31084"/>
                    </a:lnTo>
                    <a:cubicBezTo>
                      <a:pt x="8477" y="30708"/>
                      <a:pt x="8620" y="30350"/>
                      <a:pt x="8799" y="30010"/>
                    </a:cubicBezTo>
                    <a:close/>
                    <a:moveTo>
                      <a:pt x="3419" y="30148"/>
                    </a:moveTo>
                    <a:cubicBezTo>
                      <a:pt x="3810" y="30148"/>
                      <a:pt x="4234" y="30508"/>
                      <a:pt x="4486" y="30726"/>
                    </a:cubicBezTo>
                    <a:cubicBezTo>
                      <a:pt x="4522" y="30744"/>
                      <a:pt x="4540" y="30780"/>
                      <a:pt x="4558" y="30797"/>
                    </a:cubicBezTo>
                    <a:cubicBezTo>
                      <a:pt x="4665" y="30976"/>
                      <a:pt x="4808" y="31138"/>
                      <a:pt x="5005" y="31227"/>
                    </a:cubicBezTo>
                    <a:lnTo>
                      <a:pt x="5077" y="31316"/>
                    </a:lnTo>
                    <a:cubicBezTo>
                      <a:pt x="5094" y="31334"/>
                      <a:pt x="5112" y="31352"/>
                      <a:pt x="5130" y="31388"/>
                    </a:cubicBezTo>
                    <a:cubicBezTo>
                      <a:pt x="4987" y="31334"/>
                      <a:pt x="4862" y="31316"/>
                      <a:pt x="4719" y="31316"/>
                    </a:cubicBezTo>
                    <a:cubicBezTo>
                      <a:pt x="4701" y="31316"/>
                      <a:pt x="4665" y="31334"/>
                      <a:pt x="4665" y="31352"/>
                    </a:cubicBezTo>
                    <a:lnTo>
                      <a:pt x="4665" y="31370"/>
                    </a:lnTo>
                    <a:cubicBezTo>
                      <a:pt x="4486" y="31299"/>
                      <a:pt x="4307" y="31263"/>
                      <a:pt x="4110" y="31245"/>
                    </a:cubicBezTo>
                    <a:cubicBezTo>
                      <a:pt x="3967" y="31191"/>
                      <a:pt x="3824" y="31120"/>
                      <a:pt x="3663" y="31048"/>
                    </a:cubicBezTo>
                    <a:cubicBezTo>
                      <a:pt x="3484" y="30976"/>
                      <a:pt x="3323" y="30869"/>
                      <a:pt x="3180" y="30744"/>
                    </a:cubicBezTo>
                    <a:cubicBezTo>
                      <a:pt x="2911" y="30583"/>
                      <a:pt x="3037" y="30153"/>
                      <a:pt x="3341" y="30153"/>
                    </a:cubicBezTo>
                    <a:cubicBezTo>
                      <a:pt x="3367" y="30150"/>
                      <a:pt x="3393" y="30148"/>
                      <a:pt x="3419" y="30148"/>
                    </a:cubicBezTo>
                    <a:close/>
                    <a:moveTo>
                      <a:pt x="5417" y="30976"/>
                    </a:moveTo>
                    <a:lnTo>
                      <a:pt x="5417" y="30976"/>
                    </a:lnTo>
                    <a:cubicBezTo>
                      <a:pt x="5470" y="31048"/>
                      <a:pt x="5524" y="31120"/>
                      <a:pt x="5578" y="31209"/>
                    </a:cubicBezTo>
                    <a:cubicBezTo>
                      <a:pt x="5596" y="31281"/>
                      <a:pt x="5631" y="31370"/>
                      <a:pt x="5649" y="31442"/>
                    </a:cubicBezTo>
                    <a:cubicBezTo>
                      <a:pt x="5644" y="31436"/>
                      <a:pt x="5640" y="31434"/>
                      <a:pt x="5637" y="31434"/>
                    </a:cubicBezTo>
                    <a:cubicBezTo>
                      <a:pt x="5630" y="31434"/>
                      <a:pt x="5626" y="31447"/>
                      <a:pt x="5613" y="31460"/>
                    </a:cubicBezTo>
                    <a:cubicBezTo>
                      <a:pt x="5578" y="31406"/>
                      <a:pt x="5524" y="31352"/>
                      <a:pt x="5470" y="31299"/>
                    </a:cubicBezTo>
                    <a:cubicBezTo>
                      <a:pt x="5452" y="31191"/>
                      <a:pt x="5435" y="31084"/>
                      <a:pt x="5417" y="30976"/>
                    </a:cubicBezTo>
                    <a:close/>
                    <a:moveTo>
                      <a:pt x="5900" y="31173"/>
                    </a:moveTo>
                    <a:cubicBezTo>
                      <a:pt x="5936" y="31299"/>
                      <a:pt x="5971" y="31442"/>
                      <a:pt x="6007" y="31567"/>
                    </a:cubicBezTo>
                    <a:lnTo>
                      <a:pt x="6007" y="31585"/>
                    </a:lnTo>
                    <a:cubicBezTo>
                      <a:pt x="5989" y="31603"/>
                      <a:pt x="6007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36" y="31585"/>
                    </a:cubicBezTo>
                    <a:cubicBezTo>
                      <a:pt x="5900" y="31478"/>
                      <a:pt x="5882" y="31388"/>
                      <a:pt x="5864" y="31281"/>
                    </a:cubicBezTo>
                    <a:cubicBezTo>
                      <a:pt x="5864" y="31245"/>
                      <a:pt x="5882" y="31209"/>
                      <a:pt x="5900" y="31173"/>
                    </a:cubicBezTo>
                    <a:close/>
                    <a:moveTo>
                      <a:pt x="4951" y="31478"/>
                    </a:moveTo>
                    <a:lnTo>
                      <a:pt x="4951" y="31478"/>
                    </a:lnTo>
                    <a:cubicBezTo>
                      <a:pt x="5094" y="31495"/>
                      <a:pt x="5256" y="31549"/>
                      <a:pt x="5399" y="31639"/>
                    </a:cubicBezTo>
                    <a:cubicBezTo>
                      <a:pt x="5488" y="31710"/>
                      <a:pt x="5596" y="31782"/>
                      <a:pt x="5703" y="31835"/>
                    </a:cubicBezTo>
                    <a:lnTo>
                      <a:pt x="5757" y="31835"/>
                    </a:lnTo>
                    <a:cubicBezTo>
                      <a:pt x="5792" y="31835"/>
                      <a:pt x="5810" y="31835"/>
                      <a:pt x="5828" y="31818"/>
                    </a:cubicBezTo>
                    <a:lnTo>
                      <a:pt x="5864" y="31943"/>
                    </a:lnTo>
                    <a:cubicBezTo>
                      <a:pt x="5542" y="31853"/>
                      <a:pt x="5220" y="31674"/>
                      <a:pt x="4951" y="31478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58" y="32247"/>
                      <a:pt x="13129" y="32641"/>
                      <a:pt x="13129" y="33034"/>
                    </a:cubicBezTo>
                    <a:cubicBezTo>
                      <a:pt x="12950" y="32694"/>
                      <a:pt x="12789" y="32247"/>
                      <a:pt x="12879" y="31889"/>
                    </a:cubicBezTo>
                    <a:close/>
                    <a:moveTo>
                      <a:pt x="11590" y="32569"/>
                    </a:moveTo>
                    <a:lnTo>
                      <a:pt x="11590" y="32569"/>
                    </a:lnTo>
                    <a:cubicBezTo>
                      <a:pt x="11716" y="33088"/>
                      <a:pt x="11447" y="33535"/>
                      <a:pt x="11233" y="34001"/>
                    </a:cubicBezTo>
                    <a:cubicBezTo>
                      <a:pt x="11161" y="33500"/>
                      <a:pt x="11304" y="32999"/>
                      <a:pt x="11590" y="32569"/>
                    </a:cubicBezTo>
                    <a:close/>
                    <a:moveTo>
                      <a:pt x="17442" y="30117"/>
                    </a:moveTo>
                    <a:lnTo>
                      <a:pt x="17442" y="30117"/>
                    </a:lnTo>
                    <a:cubicBezTo>
                      <a:pt x="17442" y="30118"/>
                      <a:pt x="16780" y="31639"/>
                      <a:pt x="16673" y="31800"/>
                    </a:cubicBezTo>
                    <a:cubicBezTo>
                      <a:pt x="16243" y="32551"/>
                      <a:pt x="15760" y="33267"/>
                      <a:pt x="15259" y="33965"/>
                    </a:cubicBezTo>
                    <a:cubicBezTo>
                      <a:pt x="14400" y="35146"/>
                      <a:pt x="13595" y="36327"/>
                      <a:pt x="12700" y="37472"/>
                    </a:cubicBezTo>
                    <a:cubicBezTo>
                      <a:pt x="12736" y="37186"/>
                      <a:pt x="12789" y="36918"/>
                      <a:pt x="12825" y="36631"/>
                    </a:cubicBezTo>
                    <a:cubicBezTo>
                      <a:pt x="13040" y="36041"/>
                      <a:pt x="13290" y="35468"/>
                      <a:pt x="13613" y="34931"/>
                    </a:cubicBezTo>
                    <a:cubicBezTo>
                      <a:pt x="14275" y="33786"/>
                      <a:pt x="15205" y="32784"/>
                      <a:pt x="15778" y="31567"/>
                    </a:cubicBezTo>
                    <a:cubicBezTo>
                      <a:pt x="15791" y="31542"/>
                      <a:pt x="15767" y="31516"/>
                      <a:pt x="15740" y="31516"/>
                    </a:cubicBezTo>
                    <a:cubicBezTo>
                      <a:pt x="15729" y="31516"/>
                      <a:pt x="15717" y="31521"/>
                      <a:pt x="15706" y="31531"/>
                    </a:cubicBezTo>
                    <a:cubicBezTo>
                      <a:pt x="15008" y="32659"/>
                      <a:pt x="14239" y="33750"/>
                      <a:pt x="13505" y="34860"/>
                    </a:cubicBezTo>
                    <a:cubicBezTo>
                      <a:pt x="13273" y="35235"/>
                      <a:pt x="13076" y="35647"/>
                      <a:pt x="12933" y="36059"/>
                    </a:cubicBezTo>
                    <a:cubicBezTo>
                      <a:pt x="12986" y="35683"/>
                      <a:pt x="13058" y="35307"/>
                      <a:pt x="13129" y="34931"/>
                    </a:cubicBezTo>
                    <a:cubicBezTo>
                      <a:pt x="13881" y="32820"/>
                      <a:pt x="15331" y="30869"/>
                      <a:pt x="17442" y="30117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2"/>
                      <a:pt x="11286" y="37186"/>
                      <a:pt x="11465" y="37544"/>
                    </a:cubicBezTo>
                    <a:cubicBezTo>
                      <a:pt x="11089" y="37365"/>
                      <a:pt x="10803" y="37025"/>
                      <a:pt x="10731" y="36596"/>
                    </a:cubicBezTo>
                    <a:close/>
                    <a:moveTo>
                      <a:pt x="9729" y="30923"/>
                    </a:moveTo>
                    <a:cubicBezTo>
                      <a:pt x="9765" y="31764"/>
                      <a:pt x="9980" y="32641"/>
                      <a:pt x="9980" y="33464"/>
                    </a:cubicBezTo>
                    <a:cubicBezTo>
                      <a:pt x="9962" y="34949"/>
                      <a:pt x="9873" y="36434"/>
                      <a:pt x="9801" y="37920"/>
                    </a:cubicBezTo>
                    <a:cubicBezTo>
                      <a:pt x="9783" y="37866"/>
                      <a:pt x="9765" y="37812"/>
                      <a:pt x="9747" y="37759"/>
                    </a:cubicBezTo>
                    <a:cubicBezTo>
                      <a:pt x="9694" y="36578"/>
                      <a:pt x="9479" y="35397"/>
                      <a:pt x="9586" y="34215"/>
                    </a:cubicBezTo>
                    <a:cubicBezTo>
                      <a:pt x="9586" y="34198"/>
                      <a:pt x="9573" y="34189"/>
                      <a:pt x="9559" y="34189"/>
                    </a:cubicBezTo>
                    <a:cubicBezTo>
                      <a:pt x="9546" y="34189"/>
                      <a:pt x="9532" y="34198"/>
                      <a:pt x="9532" y="34215"/>
                    </a:cubicBezTo>
                    <a:cubicBezTo>
                      <a:pt x="9425" y="35235"/>
                      <a:pt x="9443" y="36256"/>
                      <a:pt x="9568" y="37276"/>
                    </a:cubicBezTo>
                    <a:cubicBezTo>
                      <a:pt x="9461" y="36971"/>
                      <a:pt x="9354" y="36667"/>
                      <a:pt x="9264" y="36363"/>
                    </a:cubicBezTo>
                    <a:cubicBezTo>
                      <a:pt x="9264" y="36345"/>
                      <a:pt x="9264" y="36327"/>
                      <a:pt x="9264" y="36309"/>
                    </a:cubicBezTo>
                    <a:cubicBezTo>
                      <a:pt x="9014" y="35128"/>
                      <a:pt x="8906" y="34019"/>
                      <a:pt x="9175" y="32838"/>
                    </a:cubicBezTo>
                    <a:cubicBezTo>
                      <a:pt x="9318" y="32175"/>
                      <a:pt x="9550" y="31549"/>
                      <a:pt x="9729" y="30923"/>
                    </a:cubicBezTo>
                    <a:close/>
                    <a:moveTo>
                      <a:pt x="4904" y="33894"/>
                    </a:moveTo>
                    <a:cubicBezTo>
                      <a:pt x="4987" y="33894"/>
                      <a:pt x="5122" y="33916"/>
                      <a:pt x="5327" y="33965"/>
                    </a:cubicBezTo>
                    <a:cubicBezTo>
                      <a:pt x="6115" y="34162"/>
                      <a:pt x="6830" y="34788"/>
                      <a:pt x="7403" y="35289"/>
                    </a:cubicBezTo>
                    <a:cubicBezTo>
                      <a:pt x="8316" y="36112"/>
                      <a:pt x="9067" y="37079"/>
                      <a:pt x="9658" y="38170"/>
                    </a:cubicBezTo>
                    <a:lnTo>
                      <a:pt x="9801" y="38510"/>
                    </a:lnTo>
                    <a:cubicBezTo>
                      <a:pt x="9694" y="38385"/>
                      <a:pt x="9586" y="38278"/>
                      <a:pt x="9461" y="38170"/>
                    </a:cubicBezTo>
                    <a:lnTo>
                      <a:pt x="9479" y="38170"/>
                    </a:lnTo>
                    <a:cubicBezTo>
                      <a:pt x="9157" y="37723"/>
                      <a:pt x="8799" y="37293"/>
                      <a:pt x="8423" y="36882"/>
                    </a:cubicBezTo>
                    <a:cubicBezTo>
                      <a:pt x="7886" y="36273"/>
                      <a:pt x="7170" y="35880"/>
                      <a:pt x="6633" y="35289"/>
                    </a:cubicBezTo>
                    <a:cubicBezTo>
                      <a:pt x="6624" y="35275"/>
                      <a:pt x="6614" y="35270"/>
                      <a:pt x="6604" y="35270"/>
                    </a:cubicBezTo>
                    <a:cubicBezTo>
                      <a:pt x="6575" y="35270"/>
                      <a:pt x="6549" y="35316"/>
                      <a:pt x="6562" y="35343"/>
                    </a:cubicBezTo>
                    <a:cubicBezTo>
                      <a:pt x="7027" y="35898"/>
                      <a:pt x="7671" y="36273"/>
                      <a:pt x="8155" y="36792"/>
                    </a:cubicBezTo>
                    <a:cubicBezTo>
                      <a:pt x="8459" y="37132"/>
                      <a:pt x="8745" y="37472"/>
                      <a:pt x="9014" y="37830"/>
                    </a:cubicBezTo>
                    <a:cubicBezTo>
                      <a:pt x="8727" y="37633"/>
                      <a:pt x="8405" y="37454"/>
                      <a:pt x="8101" y="37293"/>
                    </a:cubicBezTo>
                    <a:cubicBezTo>
                      <a:pt x="6830" y="36578"/>
                      <a:pt x="6097" y="35683"/>
                      <a:pt x="5256" y="34520"/>
                    </a:cubicBezTo>
                    <a:cubicBezTo>
                      <a:pt x="5016" y="34196"/>
                      <a:pt x="4599" y="33894"/>
                      <a:pt x="4904" y="33894"/>
                    </a:cubicBezTo>
                    <a:close/>
                    <a:moveTo>
                      <a:pt x="9676" y="40067"/>
                    </a:moveTo>
                    <a:lnTo>
                      <a:pt x="9676" y="40067"/>
                    </a:ln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8" y="40497"/>
                      <a:pt x="9819" y="40300"/>
                      <a:pt x="9676" y="40067"/>
                    </a:cubicBezTo>
                    <a:close/>
                    <a:moveTo>
                      <a:pt x="12754" y="41123"/>
                    </a:moveTo>
                    <a:cubicBezTo>
                      <a:pt x="12628" y="41570"/>
                      <a:pt x="12467" y="42000"/>
                      <a:pt x="12270" y="42411"/>
                    </a:cubicBezTo>
                    <a:cubicBezTo>
                      <a:pt x="12270" y="42304"/>
                      <a:pt x="12270" y="42197"/>
                      <a:pt x="12253" y="42107"/>
                    </a:cubicBezTo>
                    <a:cubicBezTo>
                      <a:pt x="12396" y="41767"/>
                      <a:pt x="12557" y="41427"/>
                      <a:pt x="12754" y="41123"/>
                    </a:cubicBezTo>
                    <a:close/>
                    <a:moveTo>
                      <a:pt x="9658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91" y="29885"/>
                      <a:pt x="10749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3" y="35379"/>
                      <a:pt x="11358" y="36256"/>
                      <a:pt x="11483" y="37132"/>
                    </a:cubicBezTo>
                    <a:cubicBezTo>
                      <a:pt x="11304" y="36792"/>
                      <a:pt x="11018" y="36524"/>
                      <a:pt x="10660" y="36381"/>
                    </a:cubicBezTo>
                    <a:cubicBezTo>
                      <a:pt x="10650" y="36378"/>
                      <a:pt x="10641" y="36376"/>
                      <a:pt x="10633" y="36376"/>
                    </a:cubicBezTo>
                    <a:cubicBezTo>
                      <a:pt x="10595" y="36376"/>
                      <a:pt x="10570" y="36408"/>
                      <a:pt x="10570" y="36452"/>
                    </a:cubicBezTo>
                    <a:cubicBezTo>
                      <a:pt x="10588" y="37043"/>
                      <a:pt x="10982" y="37526"/>
                      <a:pt x="11555" y="37669"/>
                    </a:cubicBezTo>
                    <a:cubicBezTo>
                      <a:pt x="11644" y="38403"/>
                      <a:pt x="11734" y="39119"/>
                      <a:pt x="11805" y="39852"/>
                    </a:cubicBezTo>
                    <a:cubicBezTo>
                      <a:pt x="11913" y="40962"/>
                      <a:pt x="11984" y="42071"/>
                      <a:pt x="11984" y="43199"/>
                    </a:cubicBezTo>
                    <a:cubicBezTo>
                      <a:pt x="11537" y="41409"/>
                      <a:pt x="10553" y="39673"/>
                      <a:pt x="9890" y="38027"/>
                    </a:cubicBezTo>
                    <a:cubicBezTo>
                      <a:pt x="9908" y="38027"/>
                      <a:pt x="9926" y="38009"/>
                      <a:pt x="9926" y="37991"/>
                    </a:cubicBezTo>
                    <a:cubicBezTo>
                      <a:pt x="10177" y="36953"/>
                      <a:pt x="10159" y="35880"/>
                      <a:pt x="10159" y="34824"/>
                    </a:cubicBezTo>
                    <a:cubicBezTo>
                      <a:pt x="10159" y="33625"/>
                      <a:pt x="10230" y="32444"/>
                      <a:pt x="10034" y="31281"/>
                    </a:cubicBezTo>
                    <a:cubicBezTo>
                      <a:pt x="10051" y="30994"/>
                      <a:pt x="9998" y="30708"/>
                      <a:pt x="9890" y="30457"/>
                    </a:cubicBezTo>
                    <a:cubicBezTo>
                      <a:pt x="9926" y="30279"/>
                      <a:pt x="9962" y="30082"/>
                      <a:pt x="9998" y="29885"/>
                    </a:cubicBezTo>
                    <a:cubicBezTo>
                      <a:pt x="10008" y="29822"/>
                      <a:pt x="9958" y="29784"/>
                      <a:pt x="9911" y="29784"/>
                    </a:cubicBezTo>
                    <a:cubicBezTo>
                      <a:pt x="9877" y="29784"/>
                      <a:pt x="9844" y="29804"/>
                      <a:pt x="9837" y="29849"/>
                    </a:cubicBezTo>
                    <a:cubicBezTo>
                      <a:pt x="9801" y="29974"/>
                      <a:pt x="9783" y="30117"/>
                      <a:pt x="9765" y="30279"/>
                    </a:cubicBezTo>
                    <a:cubicBezTo>
                      <a:pt x="9711" y="30547"/>
                      <a:pt x="9640" y="30833"/>
                      <a:pt x="9550" y="31120"/>
                    </a:cubicBezTo>
                    <a:cubicBezTo>
                      <a:pt x="9354" y="31818"/>
                      <a:pt x="9103" y="32515"/>
                      <a:pt x="8942" y="33231"/>
                    </a:cubicBezTo>
                    <a:cubicBezTo>
                      <a:pt x="8835" y="33858"/>
                      <a:pt x="8817" y="34520"/>
                      <a:pt x="8942" y="35146"/>
                    </a:cubicBezTo>
                    <a:cubicBezTo>
                      <a:pt x="8638" y="33965"/>
                      <a:pt x="8459" y="32748"/>
                      <a:pt x="8387" y="31513"/>
                    </a:cubicBezTo>
                    <a:cubicBezTo>
                      <a:pt x="8548" y="31245"/>
                      <a:pt x="8674" y="30959"/>
                      <a:pt x="8799" y="30672"/>
                    </a:cubicBezTo>
                    <a:cubicBezTo>
                      <a:pt x="8942" y="30386"/>
                      <a:pt x="8996" y="30064"/>
                      <a:pt x="8942" y="29760"/>
                    </a:cubicBezTo>
                    <a:cubicBezTo>
                      <a:pt x="8922" y="29719"/>
                      <a:pt x="8885" y="29696"/>
                      <a:pt x="8850" y="29696"/>
                    </a:cubicBezTo>
                    <a:cubicBezTo>
                      <a:pt x="8823" y="29696"/>
                      <a:pt x="8797" y="29710"/>
                      <a:pt x="8781" y="29742"/>
                    </a:cubicBezTo>
                    <a:cubicBezTo>
                      <a:pt x="8584" y="30010"/>
                      <a:pt x="8441" y="30296"/>
                      <a:pt x="8351" y="30601"/>
                    </a:cubicBezTo>
                    <a:cubicBezTo>
                      <a:pt x="8351" y="30189"/>
                      <a:pt x="8351" y="29777"/>
                      <a:pt x="8369" y="29348"/>
                    </a:cubicBezTo>
                    <a:cubicBezTo>
                      <a:pt x="8459" y="27791"/>
                      <a:pt x="8817" y="26252"/>
                      <a:pt x="9461" y="24838"/>
                    </a:cubicBezTo>
                    <a:cubicBezTo>
                      <a:pt x="9479" y="24946"/>
                      <a:pt x="9515" y="25053"/>
                      <a:pt x="9532" y="25178"/>
                    </a:cubicBezTo>
                    <a:cubicBezTo>
                      <a:pt x="9532" y="25201"/>
                      <a:pt x="9548" y="25211"/>
                      <a:pt x="9566" y="25211"/>
                    </a:cubicBezTo>
                    <a:cubicBezTo>
                      <a:pt x="9592" y="25211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2"/>
                      <a:pt x="9622" y="24481"/>
                      <a:pt x="9658" y="24409"/>
                    </a:cubicBezTo>
                    <a:close/>
                    <a:moveTo>
                      <a:pt x="11215" y="44290"/>
                    </a:moveTo>
                    <a:lnTo>
                      <a:pt x="11215" y="44290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6"/>
                      <a:pt x="11250" y="44827"/>
                      <a:pt x="11215" y="44290"/>
                    </a:cubicBezTo>
                    <a:close/>
                    <a:moveTo>
                      <a:pt x="12986" y="45454"/>
                    </a:moveTo>
                    <a:cubicBezTo>
                      <a:pt x="12915" y="46134"/>
                      <a:pt x="12503" y="46670"/>
                      <a:pt x="12092" y="47207"/>
                    </a:cubicBezTo>
                    <a:cubicBezTo>
                      <a:pt x="12092" y="47118"/>
                      <a:pt x="12109" y="47028"/>
                      <a:pt x="12127" y="46939"/>
                    </a:cubicBezTo>
                    <a:cubicBezTo>
                      <a:pt x="12414" y="46456"/>
                      <a:pt x="12539" y="45794"/>
                      <a:pt x="12986" y="45454"/>
                    </a:cubicBezTo>
                    <a:close/>
                    <a:moveTo>
                      <a:pt x="10785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6" y="966"/>
                      <a:pt x="9354" y="483"/>
                      <a:pt x="8942" y="72"/>
                    </a:cubicBezTo>
                    <a:cubicBezTo>
                      <a:pt x="8926" y="55"/>
                      <a:pt x="8903" y="47"/>
                      <a:pt x="8882" y="47"/>
                    </a:cubicBezTo>
                    <a:cubicBezTo>
                      <a:pt x="8856" y="47"/>
                      <a:pt x="8835" y="60"/>
                      <a:pt x="8835" y="89"/>
                    </a:cubicBezTo>
                    <a:cubicBezTo>
                      <a:pt x="8566" y="769"/>
                      <a:pt x="8548" y="1503"/>
                      <a:pt x="8763" y="2183"/>
                    </a:cubicBezTo>
                    <a:cubicBezTo>
                      <a:pt x="8405" y="1825"/>
                      <a:pt x="7976" y="1539"/>
                      <a:pt x="7528" y="1342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6" y="1339"/>
                      <a:pt x="7441" y="1383"/>
                      <a:pt x="7457" y="1414"/>
                    </a:cubicBezTo>
                    <a:cubicBezTo>
                      <a:pt x="7797" y="2094"/>
                      <a:pt x="7797" y="2863"/>
                      <a:pt x="8244" y="3490"/>
                    </a:cubicBezTo>
                    <a:cubicBezTo>
                      <a:pt x="8512" y="3812"/>
                      <a:pt x="8852" y="4062"/>
                      <a:pt x="9228" y="4241"/>
                    </a:cubicBezTo>
                    <a:cubicBezTo>
                      <a:pt x="9246" y="4420"/>
                      <a:pt x="9336" y="4599"/>
                      <a:pt x="9443" y="4742"/>
                    </a:cubicBezTo>
                    <a:cubicBezTo>
                      <a:pt x="9586" y="4921"/>
                      <a:pt x="9801" y="5046"/>
                      <a:pt x="10016" y="5064"/>
                    </a:cubicBezTo>
                    <a:cubicBezTo>
                      <a:pt x="9855" y="6317"/>
                      <a:pt x="9676" y="7570"/>
                      <a:pt x="9497" y="8822"/>
                    </a:cubicBezTo>
                    <a:cubicBezTo>
                      <a:pt x="9389" y="8518"/>
                      <a:pt x="9318" y="8196"/>
                      <a:pt x="9264" y="7874"/>
                    </a:cubicBezTo>
                    <a:lnTo>
                      <a:pt x="9264" y="7874"/>
                    </a:lnTo>
                    <a:cubicBezTo>
                      <a:pt x="9354" y="8124"/>
                      <a:pt x="9354" y="8375"/>
                      <a:pt x="9443" y="8625"/>
                    </a:cubicBezTo>
                    <a:cubicBezTo>
                      <a:pt x="9443" y="8652"/>
                      <a:pt x="9461" y="8666"/>
                      <a:pt x="9479" y="8666"/>
                    </a:cubicBezTo>
                    <a:cubicBezTo>
                      <a:pt x="9497" y="8666"/>
                      <a:pt x="9515" y="8652"/>
                      <a:pt x="9515" y="8625"/>
                    </a:cubicBezTo>
                    <a:cubicBezTo>
                      <a:pt x="9550" y="8268"/>
                      <a:pt x="9443" y="7892"/>
                      <a:pt x="9246" y="7588"/>
                    </a:cubicBezTo>
                    <a:cubicBezTo>
                      <a:pt x="9232" y="7566"/>
                      <a:pt x="9210" y="7556"/>
                      <a:pt x="9188" y="7556"/>
                    </a:cubicBezTo>
                    <a:cubicBezTo>
                      <a:pt x="9154" y="7556"/>
                      <a:pt x="9121" y="7580"/>
                      <a:pt x="9121" y="7623"/>
                    </a:cubicBezTo>
                    <a:cubicBezTo>
                      <a:pt x="9121" y="8106"/>
                      <a:pt x="9228" y="8608"/>
                      <a:pt x="9479" y="9037"/>
                    </a:cubicBezTo>
                    <a:cubicBezTo>
                      <a:pt x="9300" y="10343"/>
                      <a:pt x="9157" y="11632"/>
                      <a:pt x="9067" y="12956"/>
                    </a:cubicBezTo>
                    <a:cubicBezTo>
                      <a:pt x="8978" y="12831"/>
                      <a:pt x="8852" y="12759"/>
                      <a:pt x="8727" y="12741"/>
                    </a:cubicBezTo>
                    <a:cubicBezTo>
                      <a:pt x="8674" y="12741"/>
                      <a:pt x="8656" y="12777"/>
                      <a:pt x="8656" y="12813"/>
                    </a:cubicBezTo>
                    <a:cubicBezTo>
                      <a:pt x="8674" y="13153"/>
                      <a:pt x="8763" y="13475"/>
                      <a:pt x="8906" y="13779"/>
                    </a:cubicBezTo>
                    <a:cubicBezTo>
                      <a:pt x="8942" y="13851"/>
                      <a:pt x="8960" y="13905"/>
                      <a:pt x="8996" y="13958"/>
                    </a:cubicBezTo>
                    <a:cubicBezTo>
                      <a:pt x="8960" y="14620"/>
                      <a:pt x="8960" y="15265"/>
                      <a:pt x="8960" y="15927"/>
                    </a:cubicBezTo>
                    <a:cubicBezTo>
                      <a:pt x="8960" y="16535"/>
                      <a:pt x="8978" y="17126"/>
                      <a:pt x="9014" y="17716"/>
                    </a:cubicBezTo>
                    <a:cubicBezTo>
                      <a:pt x="8924" y="17484"/>
                      <a:pt x="8781" y="17251"/>
                      <a:pt x="8602" y="17072"/>
                    </a:cubicBezTo>
                    <a:cubicBezTo>
                      <a:pt x="8590" y="17060"/>
                      <a:pt x="8572" y="17054"/>
                      <a:pt x="8554" y="17054"/>
                    </a:cubicBezTo>
                    <a:cubicBezTo>
                      <a:pt x="8516" y="17054"/>
                      <a:pt x="8477" y="17078"/>
                      <a:pt x="8477" y="17126"/>
                    </a:cubicBezTo>
                    <a:cubicBezTo>
                      <a:pt x="8548" y="17698"/>
                      <a:pt x="8745" y="18253"/>
                      <a:pt x="9049" y="18754"/>
                    </a:cubicBezTo>
                    <a:cubicBezTo>
                      <a:pt x="9049" y="18754"/>
                      <a:pt x="9067" y="18772"/>
                      <a:pt x="9067" y="18772"/>
                    </a:cubicBezTo>
                    <a:cubicBezTo>
                      <a:pt x="9192" y="20526"/>
                      <a:pt x="9371" y="22262"/>
                      <a:pt x="9586" y="23979"/>
                    </a:cubicBezTo>
                    <a:cubicBezTo>
                      <a:pt x="9550" y="24069"/>
                      <a:pt x="9497" y="24141"/>
                      <a:pt x="9461" y="24212"/>
                    </a:cubicBezTo>
                    <a:cubicBezTo>
                      <a:pt x="9139" y="22637"/>
                      <a:pt x="8369" y="21170"/>
                      <a:pt x="7582" y="19756"/>
                    </a:cubicBezTo>
                    <a:cubicBezTo>
                      <a:pt x="7582" y="19738"/>
                      <a:pt x="7582" y="19720"/>
                      <a:pt x="7582" y="19720"/>
                    </a:cubicBezTo>
                    <a:cubicBezTo>
                      <a:pt x="7636" y="19506"/>
                      <a:pt x="7654" y="19273"/>
                      <a:pt x="7636" y="19040"/>
                    </a:cubicBezTo>
                    <a:cubicBezTo>
                      <a:pt x="7636" y="18790"/>
                      <a:pt x="7546" y="18557"/>
                      <a:pt x="7385" y="18360"/>
                    </a:cubicBezTo>
                    <a:cubicBezTo>
                      <a:pt x="7366" y="18348"/>
                      <a:pt x="7345" y="18342"/>
                      <a:pt x="7324" y="18342"/>
                    </a:cubicBezTo>
                    <a:cubicBezTo>
                      <a:pt x="7287" y="18342"/>
                      <a:pt x="7253" y="18362"/>
                      <a:pt x="7242" y="18396"/>
                    </a:cubicBezTo>
                    <a:cubicBezTo>
                      <a:pt x="7188" y="18611"/>
                      <a:pt x="7170" y="18844"/>
                      <a:pt x="7206" y="19058"/>
                    </a:cubicBezTo>
                    <a:lnTo>
                      <a:pt x="7009" y="18700"/>
                    </a:lnTo>
                    <a:cubicBezTo>
                      <a:pt x="6616" y="18002"/>
                      <a:pt x="6293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93" y="15676"/>
                      <a:pt x="6240" y="15300"/>
                    </a:cubicBezTo>
                    <a:cubicBezTo>
                      <a:pt x="6240" y="15262"/>
                      <a:pt x="6204" y="15224"/>
                      <a:pt x="6170" y="15224"/>
                    </a:cubicBezTo>
                    <a:cubicBezTo>
                      <a:pt x="6156" y="15224"/>
                      <a:pt x="6143" y="15231"/>
                      <a:pt x="6132" y="15247"/>
                    </a:cubicBezTo>
                    <a:cubicBezTo>
                      <a:pt x="5918" y="15533"/>
                      <a:pt x="5810" y="15909"/>
                      <a:pt x="5828" y="16267"/>
                    </a:cubicBezTo>
                    <a:cubicBezTo>
                      <a:pt x="5148" y="14585"/>
                      <a:pt x="4611" y="12849"/>
                      <a:pt x="4218" y="11077"/>
                    </a:cubicBezTo>
                    <a:cubicBezTo>
                      <a:pt x="4253" y="11023"/>
                      <a:pt x="4271" y="10970"/>
                      <a:pt x="4307" y="10916"/>
                    </a:cubicBezTo>
                    <a:cubicBezTo>
                      <a:pt x="4414" y="10844"/>
                      <a:pt x="4486" y="10719"/>
                      <a:pt x="4522" y="10594"/>
                    </a:cubicBezTo>
                    <a:cubicBezTo>
                      <a:pt x="4951" y="10540"/>
                      <a:pt x="5363" y="10415"/>
                      <a:pt x="5739" y="10236"/>
                    </a:cubicBezTo>
                    <a:cubicBezTo>
                      <a:pt x="5953" y="10129"/>
                      <a:pt x="6490" y="9663"/>
                      <a:pt x="6043" y="9467"/>
                    </a:cubicBezTo>
                    <a:cubicBezTo>
                      <a:pt x="6034" y="9462"/>
                      <a:pt x="6025" y="9460"/>
                      <a:pt x="6017" y="9460"/>
                    </a:cubicBezTo>
                    <a:cubicBezTo>
                      <a:pt x="6014" y="9460"/>
                      <a:pt x="6011" y="9460"/>
                      <a:pt x="6008" y="9461"/>
                    </a:cubicBezTo>
                    <a:lnTo>
                      <a:pt x="6008" y="9461"/>
                    </a:lnTo>
                    <a:cubicBezTo>
                      <a:pt x="6251" y="9163"/>
                      <a:pt x="6413" y="8803"/>
                      <a:pt x="6472" y="8411"/>
                    </a:cubicBezTo>
                    <a:cubicBezTo>
                      <a:pt x="6472" y="8357"/>
                      <a:pt x="6437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9" y="8330"/>
                      <a:pt x="5481" y="8523"/>
                      <a:pt x="5273" y="8858"/>
                    </a:cubicBezTo>
                    <a:cubicBezTo>
                      <a:pt x="5470" y="8393"/>
                      <a:pt x="5524" y="7874"/>
                      <a:pt x="5435" y="7373"/>
                    </a:cubicBezTo>
                    <a:cubicBezTo>
                      <a:pt x="5435" y="7351"/>
                      <a:pt x="5414" y="7335"/>
                      <a:pt x="5390" y="7335"/>
                    </a:cubicBezTo>
                    <a:cubicBezTo>
                      <a:pt x="5375" y="7335"/>
                      <a:pt x="5359" y="7341"/>
                      <a:pt x="5345" y="7355"/>
                    </a:cubicBezTo>
                    <a:cubicBezTo>
                      <a:pt x="5059" y="7659"/>
                      <a:pt x="4808" y="7999"/>
                      <a:pt x="4611" y="8357"/>
                    </a:cubicBezTo>
                    <a:cubicBezTo>
                      <a:pt x="4558" y="7856"/>
                      <a:pt x="4397" y="7373"/>
                      <a:pt x="4128" y="6943"/>
                    </a:cubicBezTo>
                    <a:cubicBezTo>
                      <a:pt x="4117" y="6921"/>
                      <a:pt x="4092" y="6906"/>
                      <a:pt x="4071" y="6906"/>
                    </a:cubicBezTo>
                    <a:cubicBezTo>
                      <a:pt x="4058" y="6906"/>
                      <a:pt x="4046" y="6912"/>
                      <a:pt x="4039" y="6925"/>
                    </a:cubicBezTo>
                    <a:cubicBezTo>
                      <a:pt x="3663" y="7319"/>
                      <a:pt x="3484" y="7838"/>
                      <a:pt x="3556" y="8375"/>
                    </a:cubicBezTo>
                    <a:cubicBezTo>
                      <a:pt x="3305" y="8017"/>
                      <a:pt x="3001" y="7659"/>
                      <a:pt x="2786" y="7355"/>
                    </a:cubicBezTo>
                    <a:cubicBezTo>
                      <a:pt x="2765" y="7334"/>
                      <a:pt x="2744" y="7325"/>
                      <a:pt x="2723" y="7325"/>
                    </a:cubicBezTo>
                    <a:cubicBezTo>
                      <a:pt x="2708" y="7325"/>
                      <a:pt x="2693" y="7330"/>
                      <a:pt x="2679" y="7337"/>
                    </a:cubicBezTo>
                    <a:cubicBezTo>
                      <a:pt x="2195" y="7910"/>
                      <a:pt x="2303" y="8733"/>
                      <a:pt x="2697" y="9341"/>
                    </a:cubicBezTo>
                    <a:cubicBezTo>
                      <a:pt x="2321" y="9162"/>
                      <a:pt x="1909" y="9055"/>
                      <a:pt x="1498" y="9001"/>
                    </a:cubicBezTo>
                    <a:cubicBezTo>
                      <a:pt x="1444" y="9001"/>
                      <a:pt x="1408" y="9055"/>
                      <a:pt x="1426" y="9109"/>
                    </a:cubicBezTo>
                    <a:cubicBezTo>
                      <a:pt x="1730" y="10218"/>
                      <a:pt x="2804" y="10701"/>
                      <a:pt x="3860" y="10827"/>
                    </a:cubicBezTo>
                    <a:cubicBezTo>
                      <a:pt x="3878" y="10827"/>
                      <a:pt x="3896" y="10809"/>
                      <a:pt x="3896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85" y="10827"/>
                      <a:pt x="4021" y="10773"/>
                      <a:pt x="3985" y="10755"/>
                    </a:cubicBezTo>
                    <a:cubicBezTo>
                      <a:pt x="3913" y="10683"/>
                      <a:pt x="3842" y="10612"/>
                      <a:pt x="3788" y="10522"/>
                    </a:cubicBezTo>
                    <a:lnTo>
                      <a:pt x="3788" y="10487"/>
                    </a:lnTo>
                    <a:cubicBezTo>
                      <a:pt x="3860" y="10558"/>
                      <a:pt x="3931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9" y="10827"/>
                      <a:pt x="4092" y="10827"/>
                    </a:cubicBezTo>
                    <a:lnTo>
                      <a:pt x="4110" y="10916"/>
                    </a:lnTo>
                    <a:lnTo>
                      <a:pt x="4092" y="10970"/>
                    </a:lnTo>
                    <a:cubicBezTo>
                      <a:pt x="4057" y="11041"/>
                      <a:pt x="4092" y="11095"/>
                      <a:pt x="4164" y="11113"/>
                    </a:cubicBezTo>
                    <a:cubicBezTo>
                      <a:pt x="4343" y="11954"/>
                      <a:pt x="4540" y="12777"/>
                      <a:pt x="4772" y="13600"/>
                    </a:cubicBezTo>
                    <a:lnTo>
                      <a:pt x="4754" y="13600"/>
                    </a:ln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200" y="13081"/>
                      <a:pt x="4289" y="13153"/>
                      <a:pt x="4361" y="13242"/>
                    </a:cubicBezTo>
                    <a:cubicBezTo>
                      <a:pt x="4450" y="13350"/>
                      <a:pt x="4540" y="13457"/>
                      <a:pt x="4647" y="13565"/>
                    </a:cubicBezTo>
                    <a:cubicBezTo>
                      <a:pt x="4654" y="13568"/>
                      <a:pt x="4661" y="13569"/>
                      <a:pt x="4668" y="13569"/>
                    </a:cubicBezTo>
                    <a:cubicBezTo>
                      <a:pt x="4700" y="13569"/>
                      <a:pt x="4733" y="13540"/>
                      <a:pt x="4719" y="13511"/>
                    </a:cubicBezTo>
                    <a:cubicBezTo>
                      <a:pt x="4665" y="13368"/>
                      <a:pt x="4576" y="13242"/>
                      <a:pt x="4468" y="13135"/>
                    </a:cubicBezTo>
                    <a:cubicBezTo>
                      <a:pt x="4361" y="13010"/>
                      <a:pt x="4218" y="12902"/>
                      <a:pt x="4074" y="12831"/>
                    </a:cubicBezTo>
                    <a:cubicBezTo>
                      <a:pt x="4060" y="12826"/>
                      <a:pt x="4047" y="12824"/>
                      <a:pt x="4035" y="12824"/>
                    </a:cubicBezTo>
                    <a:cubicBezTo>
                      <a:pt x="4003" y="12824"/>
                      <a:pt x="3980" y="12840"/>
                      <a:pt x="3967" y="12867"/>
                    </a:cubicBezTo>
                    <a:cubicBezTo>
                      <a:pt x="3900" y="13304"/>
                      <a:pt x="4244" y="13694"/>
                      <a:pt x="4673" y="13694"/>
                    </a:cubicBezTo>
                    <a:cubicBezTo>
                      <a:pt x="4700" y="13694"/>
                      <a:pt x="4727" y="13693"/>
                      <a:pt x="4754" y="13690"/>
                    </a:cubicBezTo>
                    <a:cubicBezTo>
                      <a:pt x="4772" y="13690"/>
                      <a:pt x="4772" y="13672"/>
                      <a:pt x="4790" y="13672"/>
                    </a:cubicBezTo>
                    <a:cubicBezTo>
                      <a:pt x="5130" y="14942"/>
                      <a:pt x="5596" y="16177"/>
                      <a:pt x="6150" y="17358"/>
                    </a:cubicBezTo>
                    <a:cubicBezTo>
                      <a:pt x="5882" y="16982"/>
                      <a:pt x="5578" y="16625"/>
                      <a:pt x="5291" y="16249"/>
                    </a:cubicBezTo>
                    <a:cubicBezTo>
                      <a:pt x="4182" y="14316"/>
                      <a:pt x="2571" y="12491"/>
                      <a:pt x="191" y="12455"/>
                    </a:cubicBezTo>
                    <a:cubicBezTo>
                      <a:pt x="138" y="12473"/>
                      <a:pt x="138" y="12527"/>
                      <a:pt x="191" y="12544"/>
                    </a:cubicBezTo>
                    <a:cubicBezTo>
                      <a:pt x="1408" y="12813"/>
                      <a:pt x="2428" y="13099"/>
                      <a:pt x="3394" y="13940"/>
                    </a:cubicBezTo>
                    <a:cubicBezTo>
                      <a:pt x="3931" y="14441"/>
                      <a:pt x="4397" y="15032"/>
                      <a:pt x="4790" y="15658"/>
                    </a:cubicBezTo>
                    <a:cubicBezTo>
                      <a:pt x="3573" y="14227"/>
                      <a:pt x="2160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77" y="13224"/>
                      <a:pt x="2840" y="13815"/>
                      <a:pt x="3967" y="14925"/>
                    </a:cubicBezTo>
                    <a:cubicBezTo>
                      <a:pt x="4431" y="15388"/>
                      <a:pt x="4859" y="15870"/>
                      <a:pt x="5269" y="16387"/>
                    </a:cubicBezTo>
                    <a:lnTo>
                      <a:pt x="5269" y="16387"/>
                    </a:lnTo>
                    <a:cubicBezTo>
                      <a:pt x="4680" y="15776"/>
                      <a:pt x="3832" y="15475"/>
                      <a:pt x="3072" y="15103"/>
                    </a:cubicBezTo>
                    <a:cubicBezTo>
                      <a:pt x="1891" y="14513"/>
                      <a:pt x="1014" y="13529"/>
                      <a:pt x="84" y="12598"/>
                    </a:cubicBezTo>
                    <a:cubicBezTo>
                      <a:pt x="77" y="12595"/>
                      <a:pt x="70" y="12593"/>
                      <a:pt x="6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92" y="13421"/>
                      <a:pt x="1426" y="14119"/>
                      <a:pt x="2231" y="14728"/>
                    </a:cubicBezTo>
                    <a:cubicBezTo>
                      <a:pt x="3198" y="15443"/>
                      <a:pt x="4361" y="15801"/>
                      <a:pt x="5309" y="16553"/>
                    </a:cubicBezTo>
                    <a:cubicBezTo>
                      <a:pt x="5318" y="16562"/>
                      <a:pt x="5332" y="16566"/>
                      <a:pt x="5345" y="16566"/>
                    </a:cubicBezTo>
                    <a:cubicBezTo>
                      <a:pt x="5358" y="16566"/>
                      <a:pt x="5372" y="16562"/>
                      <a:pt x="5381" y="16553"/>
                    </a:cubicBezTo>
                    <a:lnTo>
                      <a:pt x="5399" y="16589"/>
                    </a:lnTo>
                    <a:cubicBezTo>
                      <a:pt x="5399" y="16598"/>
                      <a:pt x="5403" y="16602"/>
                      <a:pt x="5410" y="16602"/>
                    </a:cubicBezTo>
                    <a:cubicBezTo>
                      <a:pt x="5417" y="16602"/>
                      <a:pt x="5426" y="16598"/>
                      <a:pt x="5435" y="16589"/>
                    </a:cubicBezTo>
                    <a:cubicBezTo>
                      <a:pt x="5739" y="16965"/>
                      <a:pt x="6025" y="17340"/>
                      <a:pt x="6311" y="17698"/>
                    </a:cubicBezTo>
                    <a:cubicBezTo>
                      <a:pt x="7027" y="19130"/>
                      <a:pt x="7797" y="20490"/>
                      <a:pt x="8423" y="21904"/>
                    </a:cubicBezTo>
                    <a:cubicBezTo>
                      <a:pt x="8190" y="21617"/>
                      <a:pt x="7868" y="21438"/>
                      <a:pt x="7510" y="21403"/>
                    </a:cubicBezTo>
                    <a:cubicBezTo>
                      <a:pt x="7439" y="21403"/>
                      <a:pt x="7403" y="21456"/>
                      <a:pt x="7439" y="21510"/>
                    </a:cubicBezTo>
                    <a:cubicBezTo>
                      <a:pt x="7636" y="21904"/>
                      <a:pt x="8029" y="22172"/>
                      <a:pt x="8477" y="22208"/>
                    </a:cubicBezTo>
                    <a:cubicBezTo>
                      <a:pt x="8512" y="22208"/>
                      <a:pt x="8530" y="22172"/>
                      <a:pt x="8530" y="22154"/>
                    </a:cubicBezTo>
                    <a:cubicBezTo>
                      <a:pt x="8852" y="22888"/>
                      <a:pt x="9121" y="23675"/>
                      <a:pt x="9354" y="24463"/>
                    </a:cubicBezTo>
                    <a:cubicBezTo>
                      <a:pt x="9157" y="24874"/>
                      <a:pt x="8978" y="25322"/>
                      <a:pt x="8835" y="25751"/>
                    </a:cubicBezTo>
                    <a:cubicBezTo>
                      <a:pt x="8888" y="25393"/>
                      <a:pt x="8852" y="24964"/>
                      <a:pt x="8566" y="24731"/>
                    </a:cubicBezTo>
                    <a:cubicBezTo>
                      <a:pt x="8544" y="24709"/>
                      <a:pt x="8521" y="24699"/>
                      <a:pt x="8501" y="24699"/>
                    </a:cubicBezTo>
                    <a:cubicBezTo>
                      <a:pt x="8474" y="24699"/>
                      <a:pt x="8451" y="24718"/>
                      <a:pt x="8441" y="24749"/>
                    </a:cubicBezTo>
                    <a:cubicBezTo>
                      <a:pt x="8351" y="25161"/>
                      <a:pt x="8441" y="25590"/>
                      <a:pt x="8709" y="25912"/>
                    </a:cubicBezTo>
                    <a:lnTo>
                      <a:pt x="8709" y="25966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8"/>
                      <a:pt x="8423" y="27075"/>
                      <a:pt x="8316" y="27630"/>
                    </a:cubicBezTo>
                    <a:cubicBezTo>
                      <a:pt x="8280" y="27827"/>
                      <a:pt x="8244" y="28042"/>
                      <a:pt x="8226" y="28238"/>
                    </a:cubicBezTo>
                    <a:cubicBezTo>
                      <a:pt x="8244" y="27791"/>
                      <a:pt x="8262" y="27344"/>
                      <a:pt x="8262" y="26878"/>
                    </a:cubicBezTo>
                    <a:cubicBezTo>
                      <a:pt x="8262" y="25805"/>
                      <a:pt x="7886" y="24856"/>
                      <a:pt x="7689" y="23818"/>
                    </a:cubicBezTo>
                    <a:cubicBezTo>
                      <a:pt x="7680" y="23783"/>
                      <a:pt x="7649" y="23765"/>
                      <a:pt x="7618" y="23765"/>
                    </a:cubicBezTo>
                    <a:cubicBezTo>
                      <a:pt x="7586" y="23765"/>
                      <a:pt x="7555" y="23783"/>
                      <a:pt x="7546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47" y="31746"/>
                      <a:pt x="8262" y="33482"/>
                      <a:pt x="8691" y="35146"/>
                    </a:cubicBezTo>
                    <a:cubicBezTo>
                      <a:pt x="8047" y="34001"/>
                      <a:pt x="7117" y="32963"/>
                      <a:pt x="6222" y="32014"/>
                    </a:cubicBezTo>
                    <a:cubicBezTo>
                      <a:pt x="6204" y="31800"/>
                      <a:pt x="6168" y="31549"/>
                      <a:pt x="6150" y="31316"/>
                    </a:cubicBezTo>
                    <a:cubicBezTo>
                      <a:pt x="6401" y="30619"/>
                      <a:pt x="6795" y="29867"/>
                      <a:pt x="6490" y="29151"/>
                    </a:cubicBezTo>
                    <a:cubicBezTo>
                      <a:pt x="6481" y="29124"/>
                      <a:pt x="6459" y="29111"/>
                      <a:pt x="6434" y="29111"/>
                    </a:cubicBezTo>
                    <a:cubicBezTo>
                      <a:pt x="6410" y="29111"/>
                      <a:pt x="6383" y="29124"/>
                      <a:pt x="6365" y="29151"/>
                    </a:cubicBezTo>
                    <a:cubicBezTo>
                      <a:pt x="6276" y="29366"/>
                      <a:pt x="6168" y="29563"/>
                      <a:pt x="6061" y="29760"/>
                    </a:cubicBezTo>
                    <a:cubicBezTo>
                      <a:pt x="6079" y="29384"/>
                      <a:pt x="6079" y="28990"/>
                      <a:pt x="6097" y="28614"/>
                    </a:cubicBezTo>
                    <a:cubicBezTo>
                      <a:pt x="6097" y="28579"/>
                      <a:pt x="6043" y="28543"/>
                      <a:pt x="5989" y="28543"/>
                    </a:cubicBezTo>
                    <a:cubicBezTo>
                      <a:pt x="5435" y="28775"/>
                      <a:pt x="5202" y="29366"/>
                      <a:pt x="5220" y="29939"/>
                    </a:cubicBezTo>
                    <a:cubicBezTo>
                      <a:pt x="4898" y="29527"/>
                      <a:pt x="4486" y="29187"/>
                      <a:pt x="4021" y="28936"/>
                    </a:cubicBezTo>
                    <a:cubicBezTo>
                      <a:pt x="4011" y="28933"/>
                      <a:pt x="4002" y="28932"/>
                      <a:pt x="3993" y="28932"/>
                    </a:cubicBezTo>
                    <a:cubicBezTo>
                      <a:pt x="3950" y="28932"/>
                      <a:pt x="3913" y="28964"/>
                      <a:pt x="3913" y="29008"/>
                    </a:cubicBezTo>
                    <a:cubicBezTo>
                      <a:pt x="3949" y="29491"/>
                      <a:pt x="4092" y="29956"/>
                      <a:pt x="4325" y="30368"/>
                    </a:cubicBezTo>
                    <a:lnTo>
                      <a:pt x="4289" y="30332"/>
                    </a:lnTo>
                    <a:cubicBezTo>
                      <a:pt x="4083" y="30191"/>
                      <a:pt x="3710" y="29956"/>
                      <a:pt x="3390" y="29956"/>
                    </a:cubicBezTo>
                    <a:cubicBezTo>
                      <a:pt x="3266" y="29956"/>
                      <a:pt x="3150" y="29991"/>
                      <a:pt x="3054" y="30082"/>
                    </a:cubicBezTo>
                    <a:cubicBezTo>
                      <a:pt x="2553" y="30529"/>
                      <a:pt x="3090" y="30923"/>
                      <a:pt x="3681" y="31173"/>
                    </a:cubicBezTo>
                    <a:lnTo>
                      <a:pt x="3430" y="31173"/>
                    </a:lnTo>
                    <a:cubicBezTo>
                      <a:pt x="2750" y="31245"/>
                      <a:pt x="2697" y="31800"/>
                      <a:pt x="2947" y="32336"/>
                    </a:cubicBezTo>
                    <a:cubicBezTo>
                      <a:pt x="2956" y="32363"/>
                      <a:pt x="2983" y="32377"/>
                      <a:pt x="3010" y="32377"/>
                    </a:cubicBezTo>
                    <a:cubicBezTo>
                      <a:pt x="3037" y="32377"/>
                      <a:pt x="3063" y="32363"/>
                      <a:pt x="3072" y="32336"/>
                    </a:cubicBezTo>
                    <a:cubicBezTo>
                      <a:pt x="3310" y="31989"/>
                      <a:pt x="3754" y="31889"/>
                      <a:pt x="4220" y="31889"/>
                    </a:cubicBezTo>
                    <a:cubicBezTo>
                      <a:pt x="4665" y="31889"/>
                      <a:pt x="5129" y="31980"/>
                      <a:pt x="5452" y="32032"/>
                    </a:cubicBezTo>
                    <a:cubicBezTo>
                      <a:pt x="5458" y="32034"/>
                      <a:pt x="5464" y="32035"/>
                      <a:pt x="5469" y="32035"/>
                    </a:cubicBezTo>
                    <a:cubicBezTo>
                      <a:pt x="5509" y="32035"/>
                      <a:pt x="5518" y="31977"/>
                      <a:pt x="5470" y="31961"/>
                    </a:cubicBezTo>
                    <a:cubicBezTo>
                      <a:pt x="5159" y="31831"/>
                      <a:pt x="4709" y="31734"/>
                      <a:pt x="4264" y="31734"/>
                    </a:cubicBezTo>
                    <a:cubicBezTo>
                      <a:pt x="3790" y="31734"/>
                      <a:pt x="3323" y="31844"/>
                      <a:pt x="3037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25" y="31388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9" y="31925"/>
                      <a:pt x="5631" y="31996"/>
                      <a:pt x="5882" y="32032"/>
                    </a:cubicBezTo>
                    <a:lnTo>
                      <a:pt x="5882" y="32068"/>
                    </a:lnTo>
                    <a:cubicBezTo>
                      <a:pt x="5892" y="32099"/>
                      <a:pt x="5921" y="32118"/>
                      <a:pt x="5953" y="32118"/>
                    </a:cubicBezTo>
                    <a:cubicBezTo>
                      <a:pt x="5977" y="32118"/>
                      <a:pt x="6003" y="32108"/>
                      <a:pt x="6025" y="32086"/>
                    </a:cubicBezTo>
                    <a:cubicBezTo>
                      <a:pt x="6043" y="32104"/>
                      <a:pt x="6061" y="32122"/>
                      <a:pt x="6097" y="32122"/>
                    </a:cubicBezTo>
                    <a:cubicBezTo>
                      <a:pt x="6097" y="32158"/>
                      <a:pt x="6097" y="32193"/>
                      <a:pt x="6115" y="32229"/>
                    </a:cubicBezTo>
                    <a:cubicBezTo>
                      <a:pt x="6122" y="32260"/>
                      <a:pt x="6151" y="32275"/>
                      <a:pt x="6179" y="32275"/>
                    </a:cubicBezTo>
                    <a:cubicBezTo>
                      <a:pt x="6215" y="32275"/>
                      <a:pt x="6250" y="32251"/>
                      <a:pt x="6240" y="32211"/>
                    </a:cubicBezTo>
                    <a:lnTo>
                      <a:pt x="6240" y="32175"/>
                    </a:lnTo>
                    <a:cubicBezTo>
                      <a:pt x="6705" y="32694"/>
                      <a:pt x="7135" y="33231"/>
                      <a:pt x="7564" y="33786"/>
                    </a:cubicBezTo>
                    <a:cubicBezTo>
                      <a:pt x="8083" y="34448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7" y="36739"/>
                      <a:pt x="9264" y="37061"/>
                    </a:cubicBezTo>
                    <a:cubicBezTo>
                      <a:pt x="8189" y="35369"/>
                      <a:pt x="6421" y="33695"/>
                      <a:pt x="4624" y="33695"/>
                    </a:cubicBezTo>
                    <a:cubicBezTo>
                      <a:pt x="4596" y="33695"/>
                      <a:pt x="4568" y="33696"/>
                      <a:pt x="4540" y="33697"/>
                    </a:cubicBezTo>
                    <a:cubicBezTo>
                      <a:pt x="4468" y="33697"/>
                      <a:pt x="4432" y="33786"/>
                      <a:pt x="4486" y="33840"/>
                    </a:cubicBezTo>
                    <a:cubicBezTo>
                      <a:pt x="5291" y="34699"/>
                      <a:pt x="5846" y="35898"/>
                      <a:pt x="6795" y="36631"/>
                    </a:cubicBezTo>
                    <a:cubicBezTo>
                      <a:pt x="7564" y="37240"/>
                      <a:pt x="8584" y="37580"/>
                      <a:pt x="9336" y="38188"/>
                    </a:cubicBezTo>
                    <a:cubicBezTo>
                      <a:pt x="9479" y="38385"/>
                      <a:pt x="9622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800" y="38750"/>
                      <a:pt x="9819" y="38733"/>
                      <a:pt x="9819" y="38707"/>
                    </a:cubicBezTo>
                    <a:cubicBezTo>
                      <a:pt x="9801" y="38671"/>
                      <a:pt x="9783" y="38636"/>
                      <a:pt x="9747" y="38600"/>
                    </a:cubicBezTo>
                    <a:lnTo>
                      <a:pt x="9747" y="38600"/>
                    </a:lnTo>
                    <a:cubicBezTo>
                      <a:pt x="9837" y="38689"/>
                      <a:pt x="9908" y="38779"/>
                      <a:pt x="9980" y="38886"/>
                    </a:cubicBezTo>
                    <a:cubicBezTo>
                      <a:pt x="10266" y="39584"/>
                      <a:pt x="10588" y="40300"/>
                      <a:pt x="10875" y="40998"/>
                    </a:cubicBezTo>
                    <a:lnTo>
                      <a:pt x="10714" y="40908"/>
                    </a:lnTo>
                    <a:cubicBezTo>
                      <a:pt x="10570" y="40676"/>
                      <a:pt x="10391" y="40479"/>
                      <a:pt x="10213" y="40282"/>
                    </a:cubicBezTo>
                    <a:cubicBezTo>
                      <a:pt x="10034" y="40049"/>
                      <a:pt x="9801" y="39870"/>
                      <a:pt x="9532" y="39781"/>
                    </a:cubicBezTo>
                    <a:cubicBezTo>
                      <a:pt x="9523" y="39778"/>
                      <a:pt x="9514" y="39777"/>
                      <a:pt x="9505" y="39777"/>
                    </a:cubicBezTo>
                    <a:cubicBezTo>
                      <a:pt x="9444" y="39777"/>
                      <a:pt x="9394" y="39826"/>
                      <a:pt x="9425" y="39888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4" y="42268"/>
                      <a:pt x="11734" y="43414"/>
                      <a:pt x="11948" y="44577"/>
                    </a:cubicBezTo>
                    <a:cubicBezTo>
                      <a:pt x="11948" y="44791"/>
                      <a:pt x="11930" y="44988"/>
                      <a:pt x="11913" y="45185"/>
                    </a:cubicBezTo>
                    <a:cubicBezTo>
                      <a:pt x="11805" y="44684"/>
                      <a:pt x="11555" y="44183"/>
                      <a:pt x="11161" y="44022"/>
                    </a:cubicBezTo>
                    <a:cubicBezTo>
                      <a:pt x="11143" y="44009"/>
                      <a:pt x="11125" y="44003"/>
                      <a:pt x="11107" y="44003"/>
                    </a:cubicBezTo>
                    <a:cubicBezTo>
                      <a:pt x="11052" y="44003"/>
                      <a:pt x="11004" y="44057"/>
                      <a:pt x="11018" y="44111"/>
                    </a:cubicBezTo>
                    <a:cubicBezTo>
                      <a:pt x="11107" y="44756"/>
                      <a:pt x="11268" y="45615"/>
                      <a:pt x="11859" y="45990"/>
                    </a:cubicBezTo>
                    <a:cubicBezTo>
                      <a:pt x="11680" y="47977"/>
                      <a:pt x="11322" y="49945"/>
                      <a:pt x="10803" y="51860"/>
                    </a:cubicBezTo>
                    <a:cubicBezTo>
                      <a:pt x="10792" y="51903"/>
                      <a:pt x="10827" y="51927"/>
                      <a:pt x="10861" y="51927"/>
                    </a:cubicBezTo>
                    <a:cubicBezTo>
                      <a:pt x="10882" y="51927"/>
                      <a:pt x="10903" y="51917"/>
                      <a:pt x="10910" y="51896"/>
                    </a:cubicBezTo>
                    <a:cubicBezTo>
                      <a:pt x="11465" y="50482"/>
                      <a:pt x="11859" y="49015"/>
                      <a:pt x="12074" y="47512"/>
                    </a:cubicBezTo>
                    <a:cubicBezTo>
                      <a:pt x="12682" y="47010"/>
                      <a:pt x="13273" y="46044"/>
                      <a:pt x="13183" y="45275"/>
                    </a:cubicBezTo>
                    <a:cubicBezTo>
                      <a:pt x="13183" y="45233"/>
                      <a:pt x="13140" y="45191"/>
                      <a:pt x="13096" y="45191"/>
                    </a:cubicBezTo>
                    <a:cubicBezTo>
                      <a:pt x="13083" y="45191"/>
                      <a:pt x="13070" y="45195"/>
                      <a:pt x="13058" y="45203"/>
                    </a:cubicBezTo>
                    <a:cubicBezTo>
                      <a:pt x="12575" y="45543"/>
                      <a:pt x="12414" y="46062"/>
                      <a:pt x="12181" y="46545"/>
                    </a:cubicBezTo>
                    <a:cubicBezTo>
                      <a:pt x="12306" y="45257"/>
                      <a:pt x="12342" y="43950"/>
                      <a:pt x="12306" y="42644"/>
                    </a:cubicBezTo>
                    <a:cubicBezTo>
                      <a:pt x="12754" y="42143"/>
                      <a:pt x="12897" y="41391"/>
                      <a:pt x="13004" y="40747"/>
                    </a:cubicBezTo>
                    <a:cubicBezTo>
                      <a:pt x="13019" y="40704"/>
                      <a:pt x="12974" y="40648"/>
                      <a:pt x="12928" y="40648"/>
                    </a:cubicBezTo>
                    <a:cubicBezTo>
                      <a:pt x="12918" y="40648"/>
                      <a:pt x="12907" y="40651"/>
                      <a:pt x="12897" y="40658"/>
                    </a:cubicBezTo>
                    <a:cubicBezTo>
                      <a:pt x="12610" y="40962"/>
                      <a:pt x="12396" y="41302"/>
                      <a:pt x="12253" y="41678"/>
                    </a:cubicBezTo>
                    <a:cubicBezTo>
                      <a:pt x="12253" y="41588"/>
                      <a:pt x="12253" y="41481"/>
                      <a:pt x="12235" y="41391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0"/>
                      <a:pt x="14203" y="35701"/>
                      <a:pt x="14937" y="34645"/>
                    </a:cubicBezTo>
                    <a:cubicBezTo>
                      <a:pt x="16011" y="33124"/>
                      <a:pt x="17048" y="31639"/>
                      <a:pt x="17818" y="29956"/>
                    </a:cubicBezTo>
                    <a:cubicBezTo>
                      <a:pt x="17850" y="29892"/>
                      <a:pt x="17810" y="29828"/>
                      <a:pt x="17750" y="29828"/>
                    </a:cubicBezTo>
                    <a:cubicBezTo>
                      <a:pt x="17743" y="29828"/>
                      <a:pt x="17736" y="29829"/>
                      <a:pt x="17728" y="29831"/>
                    </a:cubicBezTo>
                    <a:cubicBezTo>
                      <a:pt x="15599" y="30457"/>
                      <a:pt x="14114" y="32211"/>
                      <a:pt x="13273" y="34233"/>
                    </a:cubicBezTo>
                    <a:cubicBezTo>
                      <a:pt x="13452" y="33339"/>
                      <a:pt x="13648" y="32462"/>
                      <a:pt x="13845" y="31567"/>
                    </a:cubicBezTo>
                    <a:lnTo>
                      <a:pt x="13845" y="31603"/>
                    </a:lnTo>
                    <a:cubicBezTo>
                      <a:pt x="13854" y="31612"/>
                      <a:pt x="13872" y="31616"/>
                      <a:pt x="13888" y="31616"/>
                    </a:cubicBezTo>
                    <a:cubicBezTo>
                      <a:pt x="13903" y="31616"/>
                      <a:pt x="13917" y="31612"/>
                      <a:pt x="13917" y="31603"/>
                    </a:cubicBezTo>
                    <a:cubicBezTo>
                      <a:pt x="13953" y="31424"/>
                      <a:pt x="13970" y="31245"/>
                      <a:pt x="13970" y="31066"/>
                    </a:cubicBezTo>
                    <a:cubicBezTo>
                      <a:pt x="14096" y="30547"/>
                      <a:pt x="14221" y="30046"/>
                      <a:pt x="14364" y="29527"/>
                    </a:cubicBezTo>
                    <a:cubicBezTo>
                      <a:pt x="14829" y="29294"/>
                      <a:pt x="15205" y="28919"/>
                      <a:pt x="15438" y="28453"/>
                    </a:cubicBezTo>
                    <a:cubicBezTo>
                      <a:pt x="15470" y="28405"/>
                      <a:pt x="15430" y="28343"/>
                      <a:pt x="15371" y="28343"/>
                    </a:cubicBezTo>
                    <a:cubicBezTo>
                      <a:pt x="15364" y="28343"/>
                      <a:pt x="15356" y="28344"/>
                      <a:pt x="15348" y="28346"/>
                    </a:cubicBezTo>
                    <a:cubicBezTo>
                      <a:pt x="15044" y="28417"/>
                      <a:pt x="14758" y="28596"/>
                      <a:pt x="14561" y="28829"/>
                    </a:cubicBezTo>
                    <a:cubicBezTo>
                      <a:pt x="14651" y="28471"/>
                      <a:pt x="14740" y="28113"/>
                      <a:pt x="14847" y="27755"/>
                    </a:cubicBezTo>
                    <a:cubicBezTo>
                      <a:pt x="15098" y="27576"/>
                      <a:pt x="15348" y="27397"/>
                      <a:pt x="15581" y="27183"/>
                    </a:cubicBezTo>
                    <a:lnTo>
                      <a:pt x="15581" y="27183"/>
                    </a:lnTo>
                    <a:cubicBezTo>
                      <a:pt x="15545" y="27218"/>
                      <a:pt x="15527" y="27254"/>
                      <a:pt x="15509" y="27290"/>
                    </a:cubicBezTo>
                    <a:cubicBezTo>
                      <a:pt x="15495" y="27319"/>
                      <a:pt x="15516" y="27349"/>
                      <a:pt x="15534" y="27349"/>
                    </a:cubicBezTo>
                    <a:cubicBezTo>
                      <a:pt x="15538" y="27349"/>
                      <a:pt x="15542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2" y="27166"/>
                      <a:pt x="17330" y="26617"/>
                      <a:pt x="17764" y="26270"/>
                    </a:cubicBezTo>
                    <a:cubicBezTo>
                      <a:pt x="17800" y="26216"/>
                      <a:pt x="17764" y="26145"/>
                      <a:pt x="17711" y="26145"/>
                    </a:cubicBezTo>
                    <a:cubicBezTo>
                      <a:pt x="17263" y="26163"/>
                      <a:pt x="16816" y="26270"/>
                      <a:pt x="16404" y="26431"/>
                    </a:cubicBezTo>
                    <a:cubicBezTo>
                      <a:pt x="16923" y="26002"/>
                      <a:pt x="17371" y="25483"/>
                      <a:pt x="17711" y="24892"/>
                    </a:cubicBezTo>
                    <a:cubicBezTo>
                      <a:pt x="17746" y="24856"/>
                      <a:pt x="17711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1" y="24802"/>
                      <a:pt x="16536" y="25067"/>
                      <a:pt x="16189" y="25483"/>
                    </a:cubicBezTo>
                    <a:cubicBezTo>
                      <a:pt x="16386" y="24910"/>
                      <a:pt x="16351" y="24302"/>
                      <a:pt x="16064" y="23765"/>
                    </a:cubicBezTo>
                    <a:cubicBezTo>
                      <a:pt x="16053" y="23743"/>
                      <a:pt x="16028" y="23727"/>
                      <a:pt x="16003" y="23727"/>
                    </a:cubicBezTo>
                    <a:cubicBezTo>
                      <a:pt x="15987" y="23727"/>
                      <a:pt x="15971" y="23733"/>
                      <a:pt x="15957" y="23747"/>
                    </a:cubicBezTo>
                    <a:cubicBezTo>
                      <a:pt x="15581" y="24105"/>
                      <a:pt x="15313" y="24552"/>
                      <a:pt x="15152" y="25053"/>
                    </a:cubicBezTo>
                    <a:cubicBezTo>
                      <a:pt x="15098" y="24785"/>
                      <a:pt x="14973" y="24534"/>
                      <a:pt x="14812" y="24319"/>
                    </a:cubicBezTo>
                    <a:cubicBezTo>
                      <a:pt x="14716" y="24197"/>
                      <a:pt x="14318" y="23813"/>
                      <a:pt x="14048" y="23813"/>
                    </a:cubicBezTo>
                    <a:cubicBezTo>
                      <a:pt x="13964" y="23813"/>
                      <a:pt x="13892" y="23850"/>
                      <a:pt x="13845" y="23944"/>
                    </a:cubicBezTo>
                    <a:cubicBezTo>
                      <a:pt x="13595" y="24463"/>
                      <a:pt x="13792" y="25089"/>
                      <a:pt x="13988" y="25608"/>
                    </a:cubicBezTo>
                    <a:cubicBezTo>
                      <a:pt x="13766" y="25413"/>
                      <a:pt x="13500" y="25316"/>
                      <a:pt x="13224" y="25316"/>
                    </a:cubicBezTo>
                    <a:cubicBezTo>
                      <a:pt x="13145" y="25316"/>
                      <a:pt x="13066" y="25324"/>
                      <a:pt x="12986" y="25339"/>
                    </a:cubicBezTo>
                    <a:cubicBezTo>
                      <a:pt x="12950" y="25339"/>
                      <a:pt x="12915" y="25375"/>
                      <a:pt x="12915" y="25411"/>
                    </a:cubicBezTo>
                    <a:cubicBezTo>
                      <a:pt x="12915" y="26234"/>
                      <a:pt x="13720" y="27129"/>
                      <a:pt x="14579" y="27147"/>
                    </a:cubicBezTo>
                    <a:cubicBezTo>
                      <a:pt x="14633" y="27308"/>
                      <a:pt x="14686" y="27469"/>
                      <a:pt x="14740" y="27612"/>
                    </a:cubicBezTo>
                    <a:cubicBezTo>
                      <a:pt x="14740" y="27630"/>
                      <a:pt x="14758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7" y="28203"/>
                      <a:pt x="14454" y="28686"/>
                      <a:pt x="14293" y="29187"/>
                    </a:cubicBezTo>
                    <a:cubicBezTo>
                      <a:pt x="14293" y="29187"/>
                      <a:pt x="14293" y="29205"/>
                      <a:pt x="14293" y="29223"/>
                    </a:cubicBezTo>
                    <a:lnTo>
                      <a:pt x="14239" y="29402"/>
                    </a:lnTo>
                    <a:cubicBezTo>
                      <a:pt x="14167" y="29455"/>
                      <a:pt x="14114" y="29509"/>
                      <a:pt x="14042" y="29563"/>
                    </a:cubicBezTo>
                    <a:cubicBezTo>
                      <a:pt x="13996" y="29594"/>
                      <a:pt x="14029" y="29638"/>
                      <a:pt x="14074" y="29638"/>
                    </a:cubicBezTo>
                    <a:cubicBezTo>
                      <a:pt x="14081" y="29638"/>
                      <a:pt x="14088" y="29637"/>
                      <a:pt x="14096" y="29634"/>
                    </a:cubicBezTo>
                    <a:cubicBezTo>
                      <a:pt x="14132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89"/>
                      <a:pt x="13917" y="30475"/>
                    </a:cubicBezTo>
                    <a:cubicBezTo>
                      <a:pt x="13863" y="30189"/>
                      <a:pt x="13720" y="29903"/>
                      <a:pt x="13541" y="29670"/>
                    </a:cubicBezTo>
                    <a:cubicBezTo>
                      <a:pt x="13522" y="29657"/>
                      <a:pt x="13503" y="29651"/>
                      <a:pt x="13486" y="29651"/>
                    </a:cubicBezTo>
                    <a:cubicBezTo>
                      <a:pt x="13454" y="29651"/>
                      <a:pt x="13427" y="29671"/>
                      <a:pt x="13416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77" y="31692"/>
                      <a:pt x="13434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42" y="31648"/>
                      <a:pt x="12919" y="31634"/>
                      <a:pt x="12897" y="31634"/>
                    </a:cubicBezTo>
                    <a:cubicBezTo>
                      <a:pt x="12874" y="31634"/>
                      <a:pt x="12852" y="31648"/>
                      <a:pt x="12843" y="31674"/>
                    </a:cubicBezTo>
                    <a:cubicBezTo>
                      <a:pt x="12610" y="32140"/>
                      <a:pt x="12843" y="32855"/>
                      <a:pt x="13183" y="33267"/>
                    </a:cubicBezTo>
                    <a:lnTo>
                      <a:pt x="13183" y="33303"/>
                    </a:lnTo>
                    <a:cubicBezTo>
                      <a:pt x="12843" y="34717"/>
                      <a:pt x="12557" y="36130"/>
                      <a:pt x="12342" y="37580"/>
                    </a:cubicBezTo>
                    <a:cubicBezTo>
                      <a:pt x="12235" y="37848"/>
                      <a:pt x="12109" y="38099"/>
                      <a:pt x="11966" y="38367"/>
                    </a:cubicBezTo>
                    <a:cubicBezTo>
                      <a:pt x="11940" y="38406"/>
                      <a:pt x="11970" y="38435"/>
                      <a:pt x="12009" y="38435"/>
                    </a:cubicBezTo>
                    <a:cubicBezTo>
                      <a:pt x="12024" y="38435"/>
                      <a:pt x="12041" y="38431"/>
                      <a:pt x="12056" y="38421"/>
                    </a:cubicBezTo>
                    <a:cubicBezTo>
                      <a:pt x="12074" y="38367"/>
                      <a:pt x="12109" y="38313"/>
                      <a:pt x="12127" y="38260"/>
                    </a:cubicBezTo>
                    <a:cubicBezTo>
                      <a:pt x="12145" y="38269"/>
                      <a:pt x="12163" y="38273"/>
                      <a:pt x="12179" y="38273"/>
                    </a:cubicBezTo>
                    <a:cubicBezTo>
                      <a:pt x="12194" y="38273"/>
                      <a:pt x="12208" y="38269"/>
                      <a:pt x="12217" y="38260"/>
                    </a:cubicBezTo>
                    <a:lnTo>
                      <a:pt x="12253" y="38224"/>
                    </a:lnTo>
                    <a:lnTo>
                      <a:pt x="12253" y="38224"/>
                    </a:lnTo>
                    <a:cubicBezTo>
                      <a:pt x="12181" y="38725"/>
                      <a:pt x="12127" y="39226"/>
                      <a:pt x="12092" y="39727"/>
                    </a:cubicBezTo>
                    <a:cubicBezTo>
                      <a:pt x="11895" y="37920"/>
                      <a:pt x="11608" y="36112"/>
                      <a:pt x="11322" y="34323"/>
                    </a:cubicBezTo>
                    <a:cubicBezTo>
                      <a:pt x="11340" y="34323"/>
                      <a:pt x="11340" y="34305"/>
                      <a:pt x="11340" y="34305"/>
                    </a:cubicBezTo>
                    <a:cubicBezTo>
                      <a:pt x="11716" y="33768"/>
                      <a:pt x="11984" y="32963"/>
                      <a:pt x="11734" y="32354"/>
                    </a:cubicBezTo>
                    <a:cubicBezTo>
                      <a:pt x="11722" y="32319"/>
                      <a:pt x="11688" y="32292"/>
                      <a:pt x="11655" y="32292"/>
                    </a:cubicBezTo>
                    <a:cubicBezTo>
                      <a:pt x="11638" y="32292"/>
                      <a:pt x="11621" y="32300"/>
                      <a:pt x="11608" y="32319"/>
                    </a:cubicBezTo>
                    <a:cubicBezTo>
                      <a:pt x="11376" y="32605"/>
                      <a:pt x="11233" y="32927"/>
                      <a:pt x="11161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803" y="26449"/>
                      <a:pt x="10785" y="25912"/>
                    </a:cubicBezTo>
                    <a:cubicBezTo>
                      <a:pt x="10785" y="25864"/>
                      <a:pt x="10745" y="25825"/>
                      <a:pt x="10703" y="25825"/>
                    </a:cubicBezTo>
                    <a:cubicBezTo>
                      <a:pt x="10682" y="25825"/>
                      <a:pt x="10660" y="25835"/>
                      <a:pt x="10642" y="25858"/>
                    </a:cubicBezTo>
                    <a:cubicBezTo>
                      <a:pt x="10445" y="26073"/>
                      <a:pt x="10284" y="26342"/>
                      <a:pt x="10195" y="26628"/>
                    </a:cubicBezTo>
                    <a:cubicBezTo>
                      <a:pt x="10069" y="25769"/>
                      <a:pt x="9962" y="24892"/>
                      <a:pt x="9855" y="24033"/>
                    </a:cubicBezTo>
                    <a:cubicBezTo>
                      <a:pt x="10177" y="23425"/>
                      <a:pt x="10535" y="22852"/>
                      <a:pt x="10928" y="22315"/>
                    </a:cubicBezTo>
                    <a:lnTo>
                      <a:pt x="10982" y="22315"/>
                    </a:lnTo>
                    <a:cubicBezTo>
                      <a:pt x="11168" y="22201"/>
                      <a:pt x="11377" y="22143"/>
                      <a:pt x="11591" y="22143"/>
                    </a:cubicBezTo>
                    <a:cubicBezTo>
                      <a:pt x="11644" y="22143"/>
                      <a:pt x="11698" y="22147"/>
                      <a:pt x="11751" y="22154"/>
                    </a:cubicBezTo>
                    <a:cubicBezTo>
                      <a:pt x="11662" y="22262"/>
                      <a:pt x="11555" y="22369"/>
                      <a:pt x="11447" y="22440"/>
                    </a:cubicBezTo>
                    <a:cubicBezTo>
                      <a:pt x="11276" y="22503"/>
                      <a:pt x="11119" y="22551"/>
                      <a:pt x="10951" y="22551"/>
                    </a:cubicBezTo>
                    <a:cubicBezTo>
                      <a:pt x="10926" y="22551"/>
                      <a:pt x="10901" y="22550"/>
                      <a:pt x="10875" y="22548"/>
                    </a:cubicBezTo>
                    <a:cubicBezTo>
                      <a:pt x="10821" y="22548"/>
                      <a:pt x="10785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7" y="22715"/>
                      <a:pt x="11775" y="22396"/>
                      <a:pt x="11948" y="22136"/>
                    </a:cubicBezTo>
                    <a:cubicBezTo>
                      <a:pt x="11984" y="22100"/>
                      <a:pt x="11948" y="22047"/>
                      <a:pt x="11913" y="22029"/>
                    </a:cubicBezTo>
                    <a:cubicBezTo>
                      <a:pt x="11827" y="22013"/>
                      <a:pt x="11741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6"/>
                    </a:cubicBezTo>
                    <a:cubicBezTo>
                      <a:pt x="11376" y="21725"/>
                      <a:pt x="11716" y="21349"/>
                      <a:pt x="12056" y="20973"/>
                    </a:cubicBezTo>
                    <a:cubicBezTo>
                      <a:pt x="12270" y="20776"/>
                      <a:pt x="12485" y="20561"/>
                      <a:pt x="12700" y="20365"/>
                    </a:cubicBezTo>
                    <a:cubicBezTo>
                      <a:pt x="13147" y="20132"/>
                      <a:pt x="13630" y="19935"/>
                      <a:pt x="14114" y="19756"/>
                    </a:cubicBezTo>
                    <a:cubicBezTo>
                      <a:pt x="15223" y="19309"/>
                      <a:pt x="16386" y="19023"/>
                      <a:pt x="17567" y="18897"/>
                    </a:cubicBezTo>
                    <a:cubicBezTo>
                      <a:pt x="17621" y="18897"/>
                      <a:pt x="17621" y="18808"/>
                      <a:pt x="17567" y="18808"/>
                    </a:cubicBezTo>
                    <a:cubicBezTo>
                      <a:pt x="17521" y="18807"/>
                      <a:pt x="17475" y="18806"/>
                      <a:pt x="17429" y="18806"/>
                    </a:cubicBezTo>
                    <a:cubicBezTo>
                      <a:pt x="16160" y="18806"/>
                      <a:pt x="15019" y="19272"/>
                      <a:pt x="13845" y="19738"/>
                    </a:cubicBezTo>
                    <a:cubicBezTo>
                      <a:pt x="13630" y="19819"/>
                      <a:pt x="13405" y="19900"/>
                      <a:pt x="13177" y="19995"/>
                    </a:cubicBezTo>
                    <a:lnTo>
                      <a:pt x="13177" y="19995"/>
                    </a:lnTo>
                    <a:cubicBezTo>
                      <a:pt x="13760" y="19702"/>
                      <a:pt x="14307" y="19325"/>
                      <a:pt x="14883" y="19005"/>
                    </a:cubicBezTo>
                    <a:cubicBezTo>
                      <a:pt x="15635" y="18575"/>
                      <a:pt x="16530" y="18521"/>
                      <a:pt x="17388" y="18521"/>
                    </a:cubicBezTo>
                    <a:cubicBezTo>
                      <a:pt x="17490" y="18521"/>
                      <a:pt x="17678" y="18517"/>
                      <a:pt x="17895" y="18517"/>
                    </a:cubicBezTo>
                    <a:cubicBezTo>
                      <a:pt x="18635" y="18517"/>
                      <a:pt x="19720" y="18570"/>
                      <a:pt x="18945" y="19040"/>
                    </a:cubicBezTo>
                    <a:cubicBezTo>
                      <a:pt x="17657" y="19828"/>
                      <a:pt x="16547" y="20060"/>
                      <a:pt x="15062" y="20096"/>
                    </a:cubicBezTo>
                    <a:cubicBezTo>
                      <a:pt x="14078" y="20114"/>
                      <a:pt x="13201" y="20239"/>
                      <a:pt x="12360" y="20740"/>
                    </a:cubicBezTo>
                    <a:cubicBezTo>
                      <a:pt x="12328" y="20756"/>
                      <a:pt x="12339" y="20815"/>
                      <a:pt x="12379" y="20815"/>
                    </a:cubicBezTo>
                    <a:cubicBezTo>
                      <a:pt x="12384" y="20815"/>
                      <a:pt x="12390" y="20814"/>
                      <a:pt x="12396" y="20812"/>
                    </a:cubicBezTo>
                    <a:cubicBezTo>
                      <a:pt x="13809" y="20257"/>
                      <a:pt x="15187" y="20293"/>
                      <a:pt x="16691" y="20168"/>
                    </a:cubicBezTo>
                    <a:cubicBezTo>
                      <a:pt x="17818" y="20078"/>
                      <a:pt x="18784" y="19291"/>
                      <a:pt x="19733" y="18772"/>
                    </a:cubicBezTo>
                    <a:cubicBezTo>
                      <a:pt x="19804" y="18736"/>
                      <a:pt x="19786" y="18647"/>
                      <a:pt x="19715" y="18611"/>
                    </a:cubicBezTo>
                    <a:cubicBezTo>
                      <a:pt x="18884" y="18480"/>
                      <a:pt x="18078" y="18366"/>
                      <a:pt x="17258" y="18366"/>
                    </a:cubicBezTo>
                    <a:cubicBezTo>
                      <a:pt x="16841" y="18366"/>
                      <a:pt x="16421" y="18395"/>
                      <a:pt x="15993" y="18468"/>
                    </a:cubicBezTo>
                    <a:cubicBezTo>
                      <a:pt x="15008" y="18629"/>
                      <a:pt x="14203" y="19255"/>
                      <a:pt x="13344" y="19774"/>
                    </a:cubicBezTo>
                    <a:cubicBezTo>
                      <a:pt x="13881" y="19291"/>
                      <a:pt x="14436" y="18808"/>
                      <a:pt x="14955" y="18307"/>
                    </a:cubicBezTo>
                    <a:cubicBezTo>
                      <a:pt x="15492" y="17824"/>
                      <a:pt x="15993" y="17358"/>
                      <a:pt x="16530" y="16929"/>
                    </a:cubicBezTo>
                    <a:cubicBezTo>
                      <a:pt x="16762" y="17036"/>
                      <a:pt x="16995" y="17072"/>
                      <a:pt x="17245" y="17072"/>
                    </a:cubicBezTo>
                    <a:cubicBezTo>
                      <a:pt x="17388" y="17054"/>
                      <a:pt x="17621" y="16929"/>
                      <a:pt x="17585" y="16750"/>
                    </a:cubicBezTo>
                    <a:cubicBezTo>
                      <a:pt x="17567" y="16589"/>
                      <a:pt x="17371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800" y="16034"/>
                      <a:pt x="18140" y="15855"/>
                    </a:cubicBezTo>
                    <a:cubicBezTo>
                      <a:pt x="18158" y="15873"/>
                      <a:pt x="18176" y="15891"/>
                      <a:pt x="18212" y="15891"/>
                    </a:cubicBezTo>
                    <a:lnTo>
                      <a:pt x="18283" y="15891"/>
                    </a:lnTo>
                    <a:cubicBezTo>
                      <a:pt x="18373" y="15945"/>
                      <a:pt x="18462" y="15998"/>
                      <a:pt x="18570" y="16034"/>
                    </a:cubicBezTo>
                    <a:cubicBezTo>
                      <a:pt x="18605" y="16034"/>
                      <a:pt x="18623" y="16034"/>
                      <a:pt x="18641" y="16016"/>
                    </a:cubicBezTo>
                    <a:lnTo>
                      <a:pt x="18731" y="16016"/>
                    </a:lnTo>
                    <a:cubicBezTo>
                      <a:pt x="19250" y="16947"/>
                      <a:pt x="20073" y="17824"/>
                      <a:pt x="21218" y="17841"/>
                    </a:cubicBezTo>
                    <a:cubicBezTo>
                      <a:pt x="21272" y="17841"/>
                      <a:pt x="21308" y="17770"/>
                      <a:pt x="21290" y="17716"/>
                    </a:cubicBezTo>
                    <a:cubicBezTo>
                      <a:pt x="21129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1" y="16608"/>
                      <a:pt x="20611" y="16608"/>
                    </a:cubicBezTo>
                    <a:cubicBezTo>
                      <a:pt x="21063" y="16608"/>
                      <a:pt x="21512" y="16483"/>
                      <a:pt x="21898" y="16231"/>
                    </a:cubicBezTo>
                    <a:cubicBezTo>
                      <a:pt x="21916" y="16213"/>
                      <a:pt x="21916" y="16177"/>
                      <a:pt x="21898" y="16159"/>
                    </a:cubicBezTo>
                    <a:cubicBezTo>
                      <a:pt x="21661" y="15634"/>
                      <a:pt x="21023" y="15478"/>
                      <a:pt x="20379" y="15478"/>
                    </a:cubicBezTo>
                    <a:cubicBezTo>
                      <a:pt x="20342" y="15478"/>
                      <a:pt x="20306" y="15478"/>
                      <a:pt x="20270" y="15479"/>
                    </a:cubicBezTo>
                    <a:lnTo>
                      <a:pt x="20520" y="15372"/>
                    </a:lnTo>
                    <a:cubicBezTo>
                      <a:pt x="20878" y="15229"/>
                      <a:pt x="21612" y="14960"/>
                      <a:pt x="21630" y="14477"/>
                    </a:cubicBezTo>
                    <a:cubicBezTo>
                      <a:pt x="21649" y="14162"/>
                      <a:pt x="21371" y="14074"/>
                      <a:pt x="21069" y="14074"/>
                    </a:cubicBezTo>
                    <a:cubicBezTo>
                      <a:pt x="20822" y="14074"/>
                      <a:pt x="20559" y="14133"/>
                      <a:pt x="20431" y="14173"/>
                    </a:cubicBezTo>
                    <a:cubicBezTo>
                      <a:pt x="20305" y="14227"/>
                      <a:pt x="20162" y="14280"/>
                      <a:pt x="20037" y="14352"/>
                    </a:cubicBezTo>
                    <a:cubicBezTo>
                      <a:pt x="20377" y="13958"/>
                      <a:pt x="20610" y="13493"/>
                      <a:pt x="20717" y="12992"/>
                    </a:cubicBezTo>
                    <a:cubicBezTo>
                      <a:pt x="20735" y="12956"/>
                      <a:pt x="20699" y="12902"/>
                      <a:pt x="20663" y="12902"/>
                    </a:cubicBezTo>
                    <a:cubicBezTo>
                      <a:pt x="20019" y="12902"/>
                      <a:pt x="19590" y="13314"/>
                      <a:pt x="19303" y="13833"/>
                    </a:cubicBezTo>
                    <a:cubicBezTo>
                      <a:pt x="19411" y="13189"/>
                      <a:pt x="19178" y="12527"/>
                      <a:pt x="18695" y="11882"/>
                    </a:cubicBezTo>
                    <a:cubicBezTo>
                      <a:pt x="18675" y="11863"/>
                      <a:pt x="18645" y="11848"/>
                      <a:pt x="18618" y="11848"/>
                    </a:cubicBezTo>
                    <a:cubicBezTo>
                      <a:pt x="18597" y="11848"/>
                      <a:pt x="18578" y="11858"/>
                      <a:pt x="18570" y="11882"/>
                    </a:cubicBezTo>
                    <a:cubicBezTo>
                      <a:pt x="18355" y="12366"/>
                      <a:pt x="18230" y="12867"/>
                      <a:pt x="18194" y="13386"/>
                    </a:cubicBezTo>
                    <a:cubicBezTo>
                      <a:pt x="18122" y="13260"/>
                      <a:pt x="18051" y="13135"/>
                      <a:pt x="17997" y="13010"/>
                    </a:cubicBezTo>
                    <a:cubicBezTo>
                      <a:pt x="17979" y="12992"/>
                      <a:pt x="17943" y="12974"/>
                      <a:pt x="17925" y="12974"/>
                    </a:cubicBezTo>
                    <a:cubicBezTo>
                      <a:pt x="17907" y="12956"/>
                      <a:pt x="17890" y="12956"/>
                      <a:pt x="17872" y="12956"/>
                    </a:cubicBezTo>
                    <a:lnTo>
                      <a:pt x="17836" y="12956"/>
                    </a:lnTo>
                    <a:cubicBezTo>
                      <a:pt x="17800" y="12956"/>
                      <a:pt x="17764" y="12974"/>
                      <a:pt x="17764" y="13010"/>
                    </a:cubicBezTo>
                    <a:cubicBezTo>
                      <a:pt x="17496" y="13833"/>
                      <a:pt x="17406" y="14996"/>
                      <a:pt x="18104" y="15622"/>
                    </a:cubicBezTo>
                    <a:cubicBezTo>
                      <a:pt x="18104" y="15640"/>
                      <a:pt x="18104" y="15676"/>
                      <a:pt x="18104" y="15712"/>
                    </a:cubicBezTo>
                    <a:cubicBezTo>
                      <a:pt x="17657" y="15927"/>
                      <a:pt x="17227" y="16177"/>
                      <a:pt x="16816" y="16446"/>
                    </a:cubicBezTo>
                    <a:cubicBezTo>
                      <a:pt x="16762" y="16464"/>
                      <a:pt x="16726" y="16464"/>
                      <a:pt x="16691" y="16499"/>
                    </a:cubicBezTo>
                    <a:cubicBezTo>
                      <a:pt x="16673" y="16499"/>
                      <a:pt x="16673" y="16535"/>
                      <a:pt x="16673" y="16553"/>
                    </a:cubicBezTo>
                    <a:cubicBezTo>
                      <a:pt x="16333" y="16786"/>
                      <a:pt x="15993" y="17036"/>
                      <a:pt x="15671" y="17305"/>
                    </a:cubicBezTo>
                    <a:cubicBezTo>
                      <a:pt x="15867" y="16982"/>
                      <a:pt x="15975" y="16571"/>
                      <a:pt x="15796" y="16249"/>
                    </a:cubicBezTo>
                    <a:cubicBezTo>
                      <a:pt x="15785" y="16228"/>
                      <a:pt x="15763" y="16219"/>
                      <a:pt x="15742" y="16219"/>
                    </a:cubicBezTo>
                    <a:cubicBezTo>
                      <a:pt x="15727" y="16219"/>
                      <a:pt x="15714" y="16223"/>
                      <a:pt x="15706" y="16231"/>
                    </a:cubicBezTo>
                    <a:cubicBezTo>
                      <a:pt x="15402" y="16553"/>
                      <a:pt x="15277" y="17000"/>
                      <a:pt x="15384" y="17430"/>
                    </a:cubicBezTo>
                    <a:cubicBezTo>
                      <a:pt x="15348" y="17466"/>
                      <a:pt x="15331" y="17519"/>
                      <a:pt x="15313" y="17573"/>
                    </a:cubicBezTo>
                    <a:cubicBezTo>
                      <a:pt x="15295" y="17591"/>
                      <a:pt x="15295" y="17609"/>
                      <a:pt x="15313" y="17609"/>
                    </a:cubicBezTo>
                    <a:cubicBezTo>
                      <a:pt x="14364" y="18432"/>
                      <a:pt x="13469" y="19327"/>
                      <a:pt x="12610" y="20150"/>
                    </a:cubicBezTo>
                    <a:lnTo>
                      <a:pt x="12557" y="20186"/>
                    </a:lnTo>
                    <a:cubicBezTo>
                      <a:pt x="12539" y="20186"/>
                      <a:pt x="12521" y="20204"/>
                      <a:pt x="12539" y="20221"/>
                    </a:cubicBezTo>
                    <a:lnTo>
                      <a:pt x="12217" y="20526"/>
                    </a:lnTo>
                    <a:cubicBezTo>
                      <a:pt x="12074" y="20633"/>
                      <a:pt x="11966" y="20758"/>
                      <a:pt x="11859" y="20884"/>
                    </a:cubicBezTo>
                    <a:cubicBezTo>
                      <a:pt x="11769" y="20973"/>
                      <a:pt x="11680" y="21045"/>
                      <a:pt x="11608" y="21134"/>
                    </a:cubicBezTo>
                    <a:cubicBezTo>
                      <a:pt x="12020" y="20329"/>
                      <a:pt x="12342" y="19470"/>
                      <a:pt x="12557" y="18593"/>
                    </a:cubicBezTo>
                    <a:cubicBezTo>
                      <a:pt x="12682" y="18128"/>
                      <a:pt x="12807" y="17627"/>
                      <a:pt x="12950" y="17126"/>
                    </a:cubicBezTo>
                    <a:cubicBezTo>
                      <a:pt x="13147" y="17036"/>
                      <a:pt x="13308" y="16911"/>
                      <a:pt x="13452" y="16732"/>
                    </a:cubicBezTo>
                    <a:cubicBezTo>
                      <a:pt x="13595" y="16571"/>
                      <a:pt x="13666" y="16374"/>
                      <a:pt x="13666" y="16159"/>
                    </a:cubicBezTo>
                    <a:cubicBezTo>
                      <a:pt x="13666" y="16107"/>
                      <a:pt x="13638" y="16074"/>
                      <a:pt x="13601" y="16074"/>
                    </a:cubicBezTo>
                    <a:cubicBezTo>
                      <a:pt x="13588" y="16074"/>
                      <a:pt x="13573" y="16078"/>
                      <a:pt x="13559" y="16088"/>
                    </a:cubicBezTo>
                    <a:cubicBezTo>
                      <a:pt x="13362" y="16213"/>
                      <a:pt x="13201" y="16374"/>
                      <a:pt x="13094" y="16553"/>
                    </a:cubicBezTo>
                    <a:cubicBezTo>
                      <a:pt x="13255" y="15873"/>
                      <a:pt x="13362" y="15193"/>
                      <a:pt x="13416" y="14495"/>
                    </a:cubicBezTo>
                    <a:cubicBezTo>
                      <a:pt x="13435" y="14502"/>
                      <a:pt x="13455" y="14506"/>
                      <a:pt x="13474" y="14506"/>
                    </a:cubicBezTo>
                    <a:cubicBezTo>
                      <a:pt x="13506" y="14506"/>
                      <a:pt x="13536" y="14493"/>
                      <a:pt x="13559" y="14459"/>
                    </a:cubicBezTo>
                    <a:lnTo>
                      <a:pt x="13666" y="14298"/>
                    </a:lnTo>
                    <a:cubicBezTo>
                      <a:pt x="13702" y="14245"/>
                      <a:pt x="13738" y="14173"/>
                      <a:pt x="13774" y="14119"/>
                    </a:cubicBezTo>
                    <a:cubicBezTo>
                      <a:pt x="14722" y="13851"/>
                      <a:pt x="15706" y="12777"/>
                      <a:pt x="15331" y="11775"/>
                    </a:cubicBezTo>
                    <a:cubicBezTo>
                      <a:pt x="15323" y="11754"/>
                      <a:pt x="15305" y="11744"/>
                      <a:pt x="15287" y="11744"/>
                    </a:cubicBezTo>
                    <a:cubicBezTo>
                      <a:pt x="15259" y="11744"/>
                      <a:pt x="15230" y="11767"/>
                      <a:pt x="15241" y="11811"/>
                    </a:cubicBezTo>
                    <a:cubicBezTo>
                      <a:pt x="15563" y="12723"/>
                      <a:pt x="14704" y="13475"/>
                      <a:pt x="13899" y="13887"/>
                    </a:cubicBezTo>
                    <a:cubicBezTo>
                      <a:pt x="13953" y="13779"/>
                      <a:pt x="14006" y="13672"/>
                      <a:pt x="14042" y="13582"/>
                    </a:cubicBezTo>
                    <a:cubicBezTo>
                      <a:pt x="14078" y="13547"/>
                      <a:pt x="14096" y="13511"/>
                      <a:pt x="14096" y="13475"/>
                    </a:cubicBezTo>
                    <a:cubicBezTo>
                      <a:pt x="14096" y="13457"/>
                      <a:pt x="14096" y="13439"/>
                      <a:pt x="14096" y="13421"/>
                    </a:cubicBezTo>
                    <a:cubicBezTo>
                      <a:pt x="14812" y="12920"/>
                      <a:pt x="15205" y="12079"/>
                      <a:pt x="15152" y="11202"/>
                    </a:cubicBezTo>
                    <a:cubicBezTo>
                      <a:pt x="15137" y="11173"/>
                      <a:pt x="15110" y="11144"/>
                      <a:pt x="15082" y="11144"/>
                    </a:cubicBezTo>
                    <a:cubicBezTo>
                      <a:pt x="15075" y="11144"/>
                      <a:pt x="15069" y="11145"/>
                      <a:pt x="15062" y="11149"/>
                    </a:cubicBezTo>
                    <a:cubicBezTo>
                      <a:pt x="14794" y="11220"/>
                      <a:pt x="14561" y="11399"/>
                      <a:pt x="14436" y="11632"/>
                    </a:cubicBezTo>
                    <a:cubicBezTo>
                      <a:pt x="14454" y="11346"/>
                      <a:pt x="14454" y="11041"/>
                      <a:pt x="14436" y="10737"/>
                    </a:cubicBezTo>
                    <a:cubicBezTo>
                      <a:pt x="14436" y="10708"/>
                      <a:pt x="14412" y="10679"/>
                      <a:pt x="14374" y="10679"/>
                    </a:cubicBezTo>
                    <a:cubicBezTo>
                      <a:pt x="14365" y="10679"/>
                      <a:pt x="14356" y="10680"/>
                      <a:pt x="14346" y="10683"/>
                    </a:cubicBezTo>
                    <a:cubicBezTo>
                      <a:pt x="13935" y="10844"/>
                      <a:pt x="13613" y="11202"/>
                      <a:pt x="13505" y="11632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9" y="11024"/>
                      <a:pt x="12700" y="11113"/>
                    </a:cubicBezTo>
                    <a:cubicBezTo>
                      <a:pt x="12664" y="11041"/>
                      <a:pt x="12664" y="10970"/>
                      <a:pt x="12646" y="10898"/>
                    </a:cubicBezTo>
                    <a:cubicBezTo>
                      <a:pt x="12646" y="10850"/>
                      <a:pt x="12614" y="10827"/>
                      <a:pt x="12577" y="10827"/>
                    </a:cubicBezTo>
                    <a:cubicBezTo>
                      <a:pt x="12559" y="10827"/>
                      <a:pt x="12539" y="10833"/>
                      <a:pt x="12521" y="10844"/>
                    </a:cubicBezTo>
                    <a:cubicBezTo>
                      <a:pt x="11913" y="11363"/>
                      <a:pt x="11966" y="13063"/>
                      <a:pt x="12700" y="13565"/>
                    </a:cubicBezTo>
                    <a:cubicBezTo>
                      <a:pt x="12378" y="13475"/>
                      <a:pt x="12074" y="13314"/>
                      <a:pt x="11841" y="13081"/>
                    </a:cubicBezTo>
                    <a:cubicBezTo>
                      <a:pt x="11680" y="12920"/>
                      <a:pt x="11573" y="12706"/>
                      <a:pt x="11555" y="12473"/>
                    </a:cubicBezTo>
                    <a:cubicBezTo>
                      <a:pt x="11519" y="12204"/>
                      <a:pt x="11698" y="11990"/>
                      <a:pt x="11805" y="11757"/>
                    </a:cubicBezTo>
                    <a:cubicBezTo>
                      <a:pt x="11820" y="11728"/>
                      <a:pt x="11799" y="11699"/>
                      <a:pt x="11771" y="11699"/>
                    </a:cubicBezTo>
                    <a:cubicBezTo>
                      <a:pt x="11765" y="11699"/>
                      <a:pt x="11758" y="11700"/>
                      <a:pt x="11751" y="11703"/>
                    </a:cubicBezTo>
                    <a:cubicBezTo>
                      <a:pt x="11340" y="11990"/>
                      <a:pt x="11340" y="12527"/>
                      <a:pt x="11555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61" y="13672"/>
                      <a:pt x="12861" y="13654"/>
                    </a:cubicBezTo>
                    <a:cubicBezTo>
                      <a:pt x="12897" y="13672"/>
                      <a:pt x="12950" y="13690"/>
                      <a:pt x="12986" y="13690"/>
                    </a:cubicBezTo>
                    <a:cubicBezTo>
                      <a:pt x="13040" y="13869"/>
                      <a:pt x="13076" y="14048"/>
                      <a:pt x="13094" y="14227"/>
                    </a:cubicBezTo>
                    <a:cubicBezTo>
                      <a:pt x="13094" y="14279"/>
                      <a:pt x="13136" y="14307"/>
                      <a:pt x="13179" y="14307"/>
                    </a:cubicBezTo>
                    <a:cubicBezTo>
                      <a:pt x="13209" y="14307"/>
                      <a:pt x="13240" y="14292"/>
                      <a:pt x="13255" y="14262"/>
                    </a:cubicBezTo>
                    <a:cubicBezTo>
                      <a:pt x="13271" y="14262"/>
                      <a:pt x="13288" y="14247"/>
                      <a:pt x="13290" y="14231"/>
                    </a:cubicBezTo>
                    <a:lnTo>
                      <a:pt x="13290" y="14231"/>
                    </a:lnTo>
                    <a:cubicBezTo>
                      <a:pt x="13183" y="15590"/>
                      <a:pt x="12932" y="16930"/>
                      <a:pt x="12557" y="18235"/>
                    </a:cubicBezTo>
                    <a:cubicBezTo>
                      <a:pt x="12610" y="17734"/>
                      <a:pt x="12610" y="17233"/>
                      <a:pt x="12539" y="16732"/>
                    </a:cubicBezTo>
                    <a:cubicBezTo>
                      <a:pt x="12360" y="15587"/>
                      <a:pt x="11358" y="15103"/>
                      <a:pt x="10857" y="14137"/>
                    </a:cubicBezTo>
                    <a:cubicBezTo>
                      <a:pt x="10844" y="14118"/>
                      <a:pt x="10827" y="14111"/>
                      <a:pt x="10811" y="14111"/>
                    </a:cubicBezTo>
                    <a:cubicBezTo>
                      <a:pt x="10780" y="14111"/>
                      <a:pt x="10749" y="14138"/>
                      <a:pt x="10749" y="14173"/>
                    </a:cubicBezTo>
                    <a:cubicBezTo>
                      <a:pt x="11036" y="15265"/>
                      <a:pt x="10893" y="16392"/>
                      <a:pt x="11036" y="17501"/>
                    </a:cubicBezTo>
                    <a:cubicBezTo>
                      <a:pt x="11179" y="18683"/>
                      <a:pt x="11751" y="19631"/>
                      <a:pt x="11555" y="20866"/>
                    </a:cubicBezTo>
                    <a:cubicBezTo>
                      <a:pt x="11411" y="21152"/>
                      <a:pt x="11268" y="21438"/>
                      <a:pt x="11107" y="21707"/>
                    </a:cubicBezTo>
                    <a:cubicBezTo>
                      <a:pt x="10606" y="22297"/>
                      <a:pt x="10159" y="22942"/>
                      <a:pt x="9783" y="23622"/>
                    </a:cubicBezTo>
                    <a:cubicBezTo>
                      <a:pt x="9694" y="22763"/>
                      <a:pt x="9604" y="21886"/>
                      <a:pt x="9515" y="21027"/>
                    </a:cubicBezTo>
                    <a:cubicBezTo>
                      <a:pt x="9783" y="20651"/>
                      <a:pt x="9890" y="20186"/>
                      <a:pt x="9819" y="19738"/>
                    </a:cubicBezTo>
                    <a:cubicBezTo>
                      <a:pt x="9807" y="19704"/>
                      <a:pt x="9773" y="19684"/>
                      <a:pt x="9741" y="19684"/>
                    </a:cubicBezTo>
                    <a:cubicBezTo>
                      <a:pt x="9723" y="19684"/>
                      <a:pt x="9706" y="19690"/>
                      <a:pt x="9694" y="19703"/>
                    </a:cubicBezTo>
                    <a:cubicBezTo>
                      <a:pt x="9586" y="19792"/>
                      <a:pt x="9479" y="19917"/>
                      <a:pt x="9425" y="20060"/>
                    </a:cubicBezTo>
                    <a:cubicBezTo>
                      <a:pt x="9336" y="19005"/>
                      <a:pt x="9264" y="17967"/>
                      <a:pt x="9210" y="16911"/>
                    </a:cubicBezTo>
                    <a:cubicBezTo>
                      <a:pt x="9210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29" y="14675"/>
                      <a:pt x="9699" y="14647"/>
                      <a:pt x="9663" y="14647"/>
                    </a:cubicBezTo>
                    <a:cubicBezTo>
                      <a:pt x="9644" y="14647"/>
                      <a:pt x="9623" y="14655"/>
                      <a:pt x="9604" y="14674"/>
                    </a:cubicBezTo>
                    <a:cubicBezTo>
                      <a:pt x="9425" y="14853"/>
                      <a:pt x="9282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36" y="12294"/>
                      <a:pt x="10338" y="10469"/>
                      <a:pt x="11429" y="8822"/>
                    </a:cubicBezTo>
                    <a:cubicBezTo>
                      <a:pt x="12235" y="7588"/>
                      <a:pt x="13362" y="6585"/>
                      <a:pt x="13917" y="5190"/>
                    </a:cubicBezTo>
                    <a:lnTo>
                      <a:pt x="13917" y="5190"/>
                    </a:lnTo>
                    <a:cubicBezTo>
                      <a:pt x="13953" y="5404"/>
                      <a:pt x="13917" y="5637"/>
                      <a:pt x="13845" y="5834"/>
                    </a:cubicBezTo>
                    <a:cubicBezTo>
                      <a:pt x="13774" y="6102"/>
                      <a:pt x="13684" y="6371"/>
                      <a:pt x="13595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41" y="9914"/>
                      <a:pt x="10749" y="10755"/>
                      <a:pt x="9962" y="11811"/>
                    </a:cubicBezTo>
                    <a:cubicBezTo>
                      <a:pt x="9936" y="11849"/>
                      <a:pt x="9957" y="11879"/>
                      <a:pt x="9984" y="11879"/>
                    </a:cubicBezTo>
                    <a:cubicBezTo>
                      <a:pt x="9994" y="11879"/>
                      <a:pt x="10006" y="11874"/>
                      <a:pt x="10016" y="11864"/>
                    </a:cubicBezTo>
                    <a:cubicBezTo>
                      <a:pt x="12056" y="9914"/>
                      <a:pt x="13953" y="7623"/>
                      <a:pt x="14167" y="4689"/>
                    </a:cubicBezTo>
                    <a:cubicBezTo>
                      <a:pt x="14167" y="4650"/>
                      <a:pt x="14130" y="4620"/>
                      <a:pt x="14089" y="4620"/>
                    </a:cubicBezTo>
                    <a:cubicBezTo>
                      <a:pt x="14073" y="4620"/>
                      <a:pt x="14057" y="4625"/>
                      <a:pt x="14042" y="4635"/>
                    </a:cubicBezTo>
                    <a:cubicBezTo>
                      <a:pt x="13112" y="5762"/>
                      <a:pt x="11930" y="6639"/>
                      <a:pt x="11054" y="7802"/>
                    </a:cubicBezTo>
                    <a:cubicBezTo>
                      <a:pt x="10159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604" y="11882"/>
                    </a:cubicBezTo>
                    <a:cubicBezTo>
                      <a:pt x="9479" y="12169"/>
                      <a:pt x="9389" y="12455"/>
                      <a:pt x="9336" y="12759"/>
                    </a:cubicBezTo>
                    <a:cubicBezTo>
                      <a:pt x="9479" y="10970"/>
                      <a:pt x="9711" y="9216"/>
                      <a:pt x="9908" y="7444"/>
                    </a:cubicBezTo>
                    <a:cubicBezTo>
                      <a:pt x="10213" y="7122"/>
                      <a:pt x="10409" y="6729"/>
                      <a:pt x="10481" y="6299"/>
                    </a:cubicBezTo>
                    <a:cubicBezTo>
                      <a:pt x="10481" y="6255"/>
                      <a:pt x="10445" y="6223"/>
                      <a:pt x="10412" y="6223"/>
                    </a:cubicBezTo>
                    <a:cubicBezTo>
                      <a:pt x="10405" y="6223"/>
                      <a:pt x="10398" y="6224"/>
                      <a:pt x="10391" y="6228"/>
                    </a:cubicBezTo>
                    <a:cubicBezTo>
                      <a:pt x="10230" y="6317"/>
                      <a:pt x="10105" y="6442"/>
                      <a:pt x="10016" y="6603"/>
                    </a:cubicBezTo>
                    <a:cubicBezTo>
                      <a:pt x="10069" y="6156"/>
                      <a:pt x="10105" y="5691"/>
                      <a:pt x="10159" y="5243"/>
                    </a:cubicBezTo>
                    <a:cubicBezTo>
                      <a:pt x="10177" y="5225"/>
                      <a:pt x="10195" y="5207"/>
                      <a:pt x="10177" y="5172"/>
                    </a:cubicBezTo>
                    <a:cubicBezTo>
                      <a:pt x="10177" y="5154"/>
                      <a:pt x="10177" y="5136"/>
                      <a:pt x="10159" y="5100"/>
                    </a:cubicBezTo>
                    <a:lnTo>
                      <a:pt x="10159" y="4975"/>
                    </a:lnTo>
                    <a:cubicBezTo>
                      <a:pt x="10553" y="4850"/>
                      <a:pt x="10857" y="4510"/>
                      <a:pt x="10964" y="4116"/>
                    </a:cubicBezTo>
                    <a:lnTo>
                      <a:pt x="11036" y="4098"/>
                    </a:lnTo>
                    <a:cubicBezTo>
                      <a:pt x="11290" y="4294"/>
                      <a:pt x="11576" y="4362"/>
                      <a:pt x="11878" y="4362"/>
                    </a:cubicBezTo>
                    <a:cubicBezTo>
                      <a:pt x="12540" y="4362"/>
                      <a:pt x="13280" y="4037"/>
                      <a:pt x="13935" y="4037"/>
                    </a:cubicBezTo>
                    <a:cubicBezTo>
                      <a:pt x="13989" y="4037"/>
                      <a:pt x="14043" y="4039"/>
                      <a:pt x="14096" y="4044"/>
                    </a:cubicBezTo>
                    <a:cubicBezTo>
                      <a:pt x="14149" y="4044"/>
                      <a:pt x="14167" y="3991"/>
                      <a:pt x="14167" y="3937"/>
                    </a:cubicBezTo>
                    <a:cubicBezTo>
                      <a:pt x="14070" y="3402"/>
                      <a:pt x="13517" y="3234"/>
                      <a:pt x="13014" y="3234"/>
                    </a:cubicBezTo>
                    <a:cubicBezTo>
                      <a:pt x="12962" y="3234"/>
                      <a:pt x="12911" y="3236"/>
                      <a:pt x="12861" y="3239"/>
                    </a:cubicBezTo>
                    <a:cubicBezTo>
                      <a:pt x="13380" y="2845"/>
                      <a:pt x="13630" y="2308"/>
                      <a:pt x="13953" y="1772"/>
                    </a:cubicBezTo>
                    <a:cubicBezTo>
                      <a:pt x="13970" y="1718"/>
                      <a:pt x="13935" y="1646"/>
                      <a:pt x="13881" y="1646"/>
                    </a:cubicBezTo>
                    <a:cubicBezTo>
                      <a:pt x="13733" y="1636"/>
                      <a:pt x="13583" y="1628"/>
                      <a:pt x="13436" y="1628"/>
                    </a:cubicBezTo>
                    <a:cubicBezTo>
                      <a:pt x="13049" y="1628"/>
                      <a:pt x="12676" y="1687"/>
                      <a:pt x="12378" y="1933"/>
                    </a:cubicBezTo>
                    <a:cubicBezTo>
                      <a:pt x="12485" y="1593"/>
                      <a:pt x="12503" y="1217"/>
                      <a:pt x="12449" y="859"/>
                    </a:cubicBezTo>
                    <a:cubicBezTo>
                      <a:pt x="12436" y="833"/>
                      <a:pt x="12414" y="816"/>
                      <a:pt x="12388" y="816"/>
                    </a:cubicBezTo>
                    <a:cubicBezTo>
                      <a:pt x="12379" y="816"/>
                      <a:pt x="12370" y="818"/>
                      <a:pt x="12360" y="823"/>
                    </a:cubicBezTo>
                    <a:lnTo>
                      <a:pt x="12288" y="895"/>
                    </a:lnTo>
                    <a:cubicBezTo>
                      <a:pt x="12324" y="698"/>
                      <a:pt x="12432" y="662"/>
                      <a:pt x="12432" y="501"/>
                    </a:cubicBezTo>
                    <a:cubicBezTo>
                      <a:pt x="12432" y="465"/>
                      <a:pt x="12396" y="447"/>
                      <a:pt x="12378" y="429"/>
                    </a:cubicBezTo>
                    <a:cubicBezTo>
                      <a:pt x="12292" y="410"/>
                      <a:pt x="12211" y="401"/>
                      <a:pt x="12133" y="401"/>
                    </a:cubicBezTo>
                    <a:cubicBezTo>
                      <a:pt x="11642" y="401"/>
                      <a:pt x="11306" y="769"/>
                      <a:pt x="11089" y="1217"/>
                    </a:cubicBezTo>
                    <a:cubicBezTo>
                      <a:pt x="11018" y="823"/>
                      <a:pt x="10910" y="447"/>
                      <a:pt x="10857" y="72"/>
                    </a:cubicBezTo>
                    <a:cubicBezTo>
                      <a:pt x="10857" y="18"/>
                      <a:pt x="10821" y="0"/>
                      <a:pt x="107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" name="Google Shape;4911;p62"/>
              <p:cNvSpPr/>
              <p:nvPr/>
            </p:nvSpPr>
            <p:spPr>
              <a:xfrm>
                <a:off x="2360175" y="156882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997" y="0"/>
                    </a:moveTo>
                    <a:cubicBezTo>
                      <a:pt x="603" y="430"/>
                      <a:pt x="281" y="913"/>
                      <a:pt x="13" y="1414"/>
                    </a:cubicBezTo>
                    <a:cubicBezTo>
                      <a:pt x="0" y="1439"/>
                      <a:pt x="23" y="1464"/>
                      <a:pt x="44" y="1464"/>
                    </a:cubicBezTo>
                    <a:cubicBezTo>
                      <a:pt x="53" y="1464"/>
                      <a:pt x="61" y="1460"/>
                      <a:pt x="66" y="1450"/>
                    </a:cubicBezTo>
                    <a:cubicBezTo>
                      <a:pt x="371" y="966"/>
                      <a:pt x="782" y="555"/>
                      <a:pt x="1051" y="54"/>
                    </a:cubicBezTo>
                    <a:cubicBezTo>
                      <a:pt x="1063" y="28"/>
                      <a:pt x="1040" y="3"/>
                      <a:pt x="1019" y="3"/>
                    </a:cubicBezTo>
                    <a:cubicBezTo>
                      <a:pt x="1010" y="3"/>
                      <a:pt x="1002" y="8"/>
                      <a:pt x="997" y="18"/>
                    </a:cubicBezTo>
                    <a:lnTo>
                      <a:pt x="997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" name="Google Shape;4912;p62"/>
              <p:cNvSpPr/>
              <p:nvPr/>
            </p:nvSpPr>
            <p:spPr>
              <a:xfrm>
                <a:off x="2153550" y="1621750"/>
                <a:ext cx="2250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80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4" y="775"/>
                      <a:pt x="854" y="779"/>
                      <a:pt x="863" y="779"/>
                    </a:cubicBezTo>
                    <a:cubicBezTo>
                      <a:pt x="885" y="779"/>
                      <a:pt x="900" y="754"/>
                      <a:pt x="887" y="728"/>
                    </a:cubicBezTo>
                    <a:cubicBezTo>
                      <a:pt x="636" y="460"/>
                      <a:pt x="368" y="227"/>
                      <a:pt x="82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" name="Google Shape;4913;p62"/>
              <p:cNvSpPr/>
              <p:nvPr/>
            </p:nvSpPr>
            <p:spPr>
              <a:xfrm>
                <a:off x="2233425" y="14547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3" y="502"/>
                      <a:pt x="430" y="699"/>
                      <a:pt x="519" y="914"/>
                    </a:cubicBezTo>
                    <a:cubicBezTo>
                      <a:pt x="555" y="1021"/>
                      <a:pt x="591" y="1146"/>
                      <a:pt x="645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3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7" y="1307"/>
                      <a:pt x="806" y="1540"/>
                    </a:cubicBezTo>
                    <a:cubicBezTo>
                      <a:pt x="824" y="1558"/>
                      <a:pt x="842" y="1576"/>
                      <a:pt x="859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3" y="1583"/>
                      <a:pt x="926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2" y="1218"/>
                      <a:pt x="752" y="985"/>
                      <a:pt x="645" y="770"/>
                    </a:cubicBezTo>
                    <a:cubicBezTo>
                      <a:pt x="537" y="484"/>
                      <a:pt x="358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" name="Google Shape;4914;p62"/>
              <p:cNvSpPr/>
              <p:nvPr/>
            </p:nvSpPr>
            <p:spPr>
              <a:xfrm>
                <a:off x="2053800" y="1101100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1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3" y="707"/>
                    </a:cubicBezTo>
                    <a:cubicBezTo>
                      <a:pt x="1176" y="710"/>
                      <a:pt x="1180" y="712"/>
                      <a:pt x="1184" y="712"/>
                    </a:cubicBezTo>
                    <a:cubicBezTo>
                      <a:pt x="1202" y="712"/>
                      <a:pt x="1223" y="685"/>
                      <a:pt x="1208" y="671"/>
                    </a:cubicBezTo>
                    <a:lnTo>
                      <a:pt x="1191" y="671"/>
                    </a:lnTo>
                    <a:cubicBezTo>
                      <a:pt x="868" y="385"/>
                      <a:pt x="457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" name="Google Shape;4915;p62"/>
              <p:cNvSpPr/>
              <p:nvPr/>
            </p:nvSpPr>
            <p:spPr>
              <a:xfrm>
                <a:off x="2254450" y="8713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1"/>
                    </a:moveTo>
                    <a:cubicBezTo>
                      <a:pt x="663" y="1"/>
                      <a:pt x="591" y="90"/>
                      <a:pt x="502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5" y="323"/>
                      <a:pt x="824" y="197"/>
                      <a:pt x="842" y="72"/>
                    </a:cubicBezTo>
                    <a:cubicBezTo>
                      <a:pt x="842" y="36"/>
                      <a:pt x="824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" name="Google Shape;4916;p62"/>
              <p:cNvSpPr/>
              <p:nvPr/>
            </p:nvSpPr>
            <p:spPr>
              <a:xfrm>
                <a:off x="2077175" y="10270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1" y="0"/>
                      <a:pt x="1" y="50"/>
                      <a:pt x="41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1" y="348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9" y="216"/>
                      <a:pt x="703" y="162"/>
                      <a:pt x="667" y="162"/>
                    </a:cubicBezTo>
                    <a:cubicBezTo>
                      <a:pt x="607" y="162"/>
                      <a:pt x="548" y="170"/>
                      <a:pt x="488" y="170"/>
                    </a:cubicBezTo>
                    <a:cubicBezTo>
                      <a:pt x="458" y="170"/>
                      <a:pt x="429" y="168"/>
                      <a:pt x="399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" name="Google Shape;4917;p62"/>
              <p:cNvSpPr/>
              <p:nvPr/>
            </p:nvSpPr>
            <p:spPr>
              <a:xfrm>
                <a:off x="2453700" y="11538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1"/>
                    </a:moveTo>
                    <a:cubicBezTo>
                      <a:pt x="34" y="1"/>
                      <a:pt x="0" y="28"/>
                      <a:pt x="12" y="63"/>
                    </a:cubicBezTo>
                    <a:cubicBezTo>
                      <a:pt x="48" y="188"/>
                      <a:pt x="137" y="296"/>
                      <a:pt x="244" y="385"/>
                    </a:cubicBezTo>
                    <a:cubicBezTo>
                      <a:pt x="322" y="447"/>
                      <a:pt x="439" y="535"/>
                      <a:pt x="550" y="535"/>
                    </a:cubicBezTo>
                    <a:cubicBezTo>
                      <a:pt x="568" y="535"/>
                      <a:pt x="585" y="533"/>
                      <a:pt x="602" y="528"/>
                    </a:cubicBezTo>
                    <a:cubicBezTo>
                      <a:pt x="638" y="510"/>
                      <a:pt x="638" y="475"/>
                      <a:pt x="638" y="439"/>
                    </a:cubicBezTo>
                    <a:cubicBezTo>
                      <a:pt x="567" y="349"/>
                      <a:pt x="459" y="331"/>
                      <a:pt x="370" y="278"/>
                    </a:cubicBezTo>
                    <a:lnTo>
                      <a:pt x="352" y="278"/>
                    </a:lnTo>
                    <a:cubicBezTo>
                      <a:pt x="244" y="224"/>
                      <a:pt x="173" y="135"/>
                      <a:pt x="119" y="27"/>
                    </a:cubicBezTo>
                    <a:cubicBezTo>
                      <a:pt x="107" y="9"/>
                      <a:pt x="88" y="1"/>
                      <a:pt x="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" name="Google Shape;4918;p62"/>
              <p:cNvSpPr/>
              <p:nvPr/>
            </p:nvSpPr>
            <p:spPr>
              <a:xfrm>
                <a:off x="2109500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4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3" y="557"/>
                      <a:pt x="287" y="897"/>
                      <a:pt x="215" y="1237"/>
                    </a:cubicBezTo>
                    <a:cubicBezTo>
                      <a:pt x="215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5"/>
                    </a:cubicBezTo>
                    <a:cubicBezTo>
                      <a:pt x="484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" name="Google Shape;4919;p62"/>
              <p:cNvSpPr/>
              <p:nvPr/>
            </p:nvSpPr>
            <p:spPr>
              <a:xfrm>
                <a:off x="2230750" y="89267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2"/>
                    </a:moveTo>
                    <a:lnTo>
                      <a:pt x="125" y="132"/>
                    </a:lnTo>
                    <a:cubicBezTo>
                      <a:pt x="340" y="150"/>
                      <a:pt x="394" y="472"/>
                      <a:pt x="430" y="776"/>
                    </a:cubicBezTo>
                    <a:cubicBezTo>
                      <a:pt x="268" y="597"/>
                      <a:pt x="161" y="364"/>
                      <a:pt x="125" y="132"/>
                    </a:cubicBezTo>
                    <a:close/>
                    <a:moveTo>
                      <a:pt x="126" y="0"/>
                    </a:moveTo>
                    <a:cubicBezTo>
                      <a:pt x="103" y="0"/>
                      <a:pt x="79" y="2"/>
                      <a:pt x="54" y="7"/>
                    </a:cubicBezTo>
                    <a:cubicBezTo>
                      <a:pt x="18" y="7"/>
                      <a:pt x="0" y="24"/>
                      <a:pt x="0" y="60"/>
                    </a:cubicBezTo>
                    <a:cubicBezTo>
                      <a:pt x="36" y="382"/>
                      <a:pt x="179" y="687"/>
                      <a:pt x="430" y="919"/>
                    </a:cubicBezTo>
                    <a:cubicBezTo>
                      <a:pt x="430" y="1045"/>
                      <a:pt x="430" y="1170"/>
                      <a:pt x="447" y="1241"/>
                    </a:cubicBezTo>
                    <a:cubicBezTo>
                      <a:pt x="447" y="1259"/>
                      <a:pt x="461" y="1268"/>
                      <a:pt x="477" y="1268"/>
                    </a:cubicBezTo>
                    <a:cubicBezTo>
                      <a:pt x="492" y="1268"/>
                      <a:pt x="510" y="1259"/>
                      <a:pt x="519" y="1241"/>
                    </a:cubicBezTo>
                    <a:cubicBezTo>
                      <a:pt x="519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514"/>
                      <a:pt x="489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" name="Google Shape;4920;p62"/>
              <p:cNvSpPr/>
              <p:nvPr/>
            </p:nvSpPr>
            <p:spPr>
              <a:xfrm>
                <a:off x="2428925" y="1610525"/>
                <a:ext cx="54797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9" h="51911" extrusionOk="0">
                    <a:moveTo>
                      <a:pt x="9879" y="4721"/>
                    </a:moveTo>
                    <a:cubicBezTo>
                      <a:pt x="9879" y="4810"/>
                      <a:pt x="9843" y="4900"/>
                      <a:pt x="9843" y="4971"/>
                    </a:cubicBezTo>
                    <a:cubicBezTo>
                      <a:pt x="9557" y="5472"/>
                      <a:pt x="9431" y="6134"/>
                      <a:pt x="8984" y="6474"/>
                    </a:cubicBezTo>
                    <a:cubicBezTo>
                      <a:pt x="9038" y="5776"/>
                      <a:pt x="9467" y="5258"/>
                      <a:pt x="9879" y="4721"/>
                    </a:cubicBezTo>
                    <a:close/>
                    <a:moveTo>
                      <a:pt x="10201" y="6152"/>
                    </a:moveTo>
                    <a:lnTo>
                      <a:pt x="10201" y="6152"/>
                    </a:lnTo>
                    <a:cubicBezTo>
                      <a:pt x="10523" y="6582"/>
                      <a:pt x="10720" y="7101"/>
                      <a:pt x="10774" y="7638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8" y="9839"/>
                    </a:cubicBezTo>
                    <a:cubicBezTo>
                      <a:pt x="9575" y="10179"/>
                      <a:pt x="9413" y="10519"/>
                      <a:pt x="9235" y="10823"/>
                    </a:cubicBezTo>
                    <a:cubicBezTo>
                      <a:pt x="9342" y="10376"/>
                      <a:pt x="9503" y="9946"/>
                      <a:pt x="9700" y="9534"/>
                    </a:cubicBezTo>
                    <a:close/>
                    <a:moveTo>
                      <a:pt x="11758" y="11288"/>
                    </a:moveTo>
                    <a:lnTo>
                      <a:pt x="11758" y="11288"/>
                    </a:lnTo>
                    <a:cubicBezTo>
                      <a:pt x="11990" y="11449"/>
                      <a:pt x="12169" y="11646"/>
                      <a:pt x="12313" y="11879"/>
                    </a:cubicBezTo>
                    <a:cubicBezTo>
                      <a:pt x="12098" y="11718"/>
                      <a:pt x="11901" y="11521"/>
                      <a:pt x="11758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7" y="14581"/>
                      <a:pt x="11185" y="14939"/>
                      <a:pt x="11257" y="15350"/>
                    </a:cubicBezTo>
                    <a:cubicBezTo>
                      <a:pt x="10899" y="15154"/>
                      <a:pt x="10720" y="14778"/>
                      <a:pt x="10523" y="14420"/>
                    </a:cubicBezTo>
                    <a:close/>
                    <a:moveTo>
                      <a:pt x="12169" y="13418"/>
                    </a:moveTo>
                    <a:lnTo>
                      <a:pt x="12169" y="13418"/>
                    </a:lnTo>
                    <a:cubicBezTo>
                      <a:pt x="12277" y="13525"/>
                      <a:pt x="12384" y="13650"/>
                      <a:pt x="12491" y="13740"/>
                    </a:cubicBezTo>
                    <a:cubicBezTo>
                      <a:pt x="12814" y="14205"/>
                      <a:pt x="13171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3" y="16651"/>
                      <a:pt x="15418" y="16613"/>
                      <a:pt x="15390" y="16585"/>
                    </a:cubicBezTo>
                    <a:cubicBezTo>
                      <a:pt x="14943" y="16012"/>
                      <a:pt x="14299" y="15655"/>
                      <a:pt x="13816" y="15118"/>
                    </a:cubicBezTo>
                    <a:cubicBezTo>
                      <a:pt x="13511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65" y="14456"/>
                      <a:pt x="13869" y="14635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54" y="17732"/>
                      <a:pt x="17372" y="18034"/>
                      <a:pt x="17057" y="18034"/>
                    </a:cubicBezTo>
                    <a:cubicBezTo>
                      <a:pt x="16972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5" y="15816"/>
                      <a:pt x="12903" y="14831"/>
                      <a:pt x="12313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4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41" y="18894"/>
                    </a:moveTo>
                    <a:lnTo>
                      <a:pt x="8841" y="18894"/>
                    </a:lnTo>
                    <a:cubicBezTo>
                      <a:pt x="9020" y="19234"/>
                      <a:pt x="9181" y="19681"/>
                      <a:pt x="9073" y="20039"/>
                    </a:cubicBezTo>
                    <a:cubicBezTo>
                      <a:pt x="8912" y="19681"/>
                      <a:pt x="8823" y="19287"/>
                      <a:pt x="8841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36" y="20089"/>
                      <a:pt x="16747" y="20243"/>
                      <a:pt x="17010" y="20447"/>
                    </a:cubicBezTo>
                    <a:lnTo>
                      <a:pt x="17010" y="20447"/>
                    </a:lnTo>
                    <a:cubicBezTo>
                      <a:pt x="16860" y="20426"/>
                      <a:pt x="16725" y="20374"/>
                      <a:pt x="16589" y="20289"/>
                    </a:cubicBezTo>
                    <a:cubicBezTo>
                      <a:pt x="16500" y="20218"/>
                      <a:pt x="16393" y="20146"/>
                      <a:pt x="16285" y="20093"/>
                    </a:cubicBezTo>
                    <a:lnTo>
                      <a:pt x="16232" y="20093"/>
                    </a:lnTo>
                    <a:cubicBezTo>
                      <a:pt x="16196" y="20093"/>
                      <a:pt x="16178" y="20093"/>
                      <a:pt x="16160" y="20110"/>
                    </a:cubicBezTo>
                    <a:cubicBezTo>
                      <a:pt x="16142" y="20075"/>
                      <a:pt x="16142" y="20021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lnTo>
                      <a:pt x="15999" y="20164"/>
                    </a:lnTo>
                    <a:cubicBezTo>
                      <a:pt x="16017" y="20236"/>
                      <a:pt x="16035" y="20289"/>
                      <a:pt x="16053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5"/>
                    </a:cubicBezTo>
                    <a:cubicBezTo>
                      <a:pt x="16053" y="20629"/>
                      <a:pt x="16017" y="20504"/>
                      <a:pt x="15981" y="20361"/>
                    </a:cubicBezTo>
                    <a:lnTo>
                      <a:pt x="15981" y="20343"/>
                    </a:lnTo>
                    <a:cubicBezTo>
                      <a:pt x="15999" y="20343"/>
                      <a:pt x="15981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57" y="20486"/>
                    </a:moveTo>
                    <a:cubicBezTo>
                      <a:pt x="16410" y="20540"/>
                      <a:pt x="16446" y="20594"/>
                      <a:pt x="16500" y="20647"/>
                    </a:cubicBezTo>
                    <a:cubicBezTo>
                      <a:pt x="16536" y="20737"/>
                      <a:pt x="16554" y="20844"/>
                      <a:pt x="16554" y="20952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5" y="20647"/>
                      <a:pt x="16357" y="20576"/>
                      <a:pt x="16321" y="20504"/>
                    </a:cubicBezTo>
                    <a:lnTo>
                      <a:pt x="16339" y="20504"/>
                    </a:lnTo>
                    <a:cubicBezTo>
                      <a:pt x="16339" y="20504"/>
                      <a:pt x="16357" y="20504"/>
                      <a:pt x="16357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cubicBezTo>
                      <a:pt x="12277" y="15350"/>
                      <a:pt x="12474" y="16514"/>
                      <a:pt x="12384" y="17713"/>
                    </a:cubicBezTo>
                    <a:cubicBezTo>
                      <a:pt x="12384" y="17730"/>
                      <a:pt x="12398" y="17739"/>
                      <a:pt x="12411" y="17739"/>
                    </a:cubicBezTo>
                    <a:cubicBezTo>
                      <a:pt x="12424" y="17739"/>
                      <a:pt x="12438" y="17730"/>
                      <a:pt x="12438" y="17713"/>
                    </a:cubicBezTo>
                    <a:cubicBezTo>
                      <a:pt x="12545" y="16693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7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6" y="19090"/>
                    </a:cubicBezTo>
                    <a:cubicBezTo>
                      <a:pt x="12653" y="19753"/>
                      <a:pt x="12420" y="20379"/>
                      <a:pt x="12241" y="21005"/>
                    </a:cubicBezTo>
                    <a:cubicBezTo>
                      <a:pt x="12187" y="20164"/>
                      <a:pt x="11990" y="19287"/>
                      <a:pt x="11990" y="18464"/>
                    </a:cubicBezTo>
                    <a:cubicBezTo>
                      <a:pt x="12008" y="16979"/>
                      <a:pt x="12098" y="15494"/>
                      <a:pt x="12169" y="14008"/>
                    </a:cubicBezTo>
                    <a:close/>
                    <a:moveTo>
                      <a:pt x="16858" y="20558"/>
                    </a:moveTo>
                    <a:cubicBezTo>
                      <a:pt x="16952" y="20598"/>
                      <a:pt x="17056" y="20618"/>
                      <a:pt x="17162" y="20618"/>
                    </a:cubicBezTo>
                    <a:cubicBezTo>
                      <a:pt x="17198" y="20618"/>
                      <a:pt x="17234" y="20616"/>
                      <a:pt x="17269" y="20612"/>
                    </a:cubicBezTo>
                    <a:cubicBezTo>
                      <a:pt x="17287" y="20612"/>
                      <a:pt x="17323" y="20594"/>
                      <a:pt x="17323" y="20576"/>
                    </a:cubicBezTo>
                    <a:cubicBezTo>
                      <a:pt x="17484" y="20647"/>
                      <a:pt x="17681" y="20683"/>
                      <a:pt x="17860" y="20701"/>
                    </a:cubicBezTo>
                    <a:cubicBezTo>
                      <a:pt x="18021" y="20773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1" y="21202"/>
                    </a:cubicBezTo>
                    <a:cubicBezTo>
                      <a:pt x="19059" y="21363"/>
                      <a:pt x="18952" y="21793"/>
                      <a:pt x="18629" y="21793"/>
                    </a:cubicBezTo>
                    <a:cubicBezTo>
                      <a:pt x="18604" y="21796"/>
                      <a:pt x="18578" y="21798"/>
                      <a:pt x="18552" y="21798"/>
                    </a:cubicBezTo>
                    <a:cubicBezTo>
                      <a:pt x="18162" y="21798"/>
                      <a:pt x="17753" y="21438"/>
                      <a:pt x="17484" y="21220"/>
                    </a:cubicBezTo>
                    <a:cubicBezTo>
                      <a:pt x="17448" y="21202"/>
                      <a:pt x="17431" y="21166"/>
                      <a:pt x="17413" y="21148"/>
                    </a:cubicBezTo>
                    <a:cubicBezTo>
                      <a:pt x="17305" y="20969"/>
                      <a:pt x="17162" y="20808"/>
                      <a:pt x="16983" y="20719"/>
                    </a:cubicBezTo>
                    <a:lnTo>
                      <a:pt x="16912" y="20629"/>
                    </a:lnTo>
                    <a:cubicBezTo>
                      <a:pt x="16894" y="20612"/>
                      <a:pt x="16876" y="20594"/>
                      <a:pt x="16858" y="20558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5" y="14742"/>
                      <a:pt x="9181" y="15010"/>
                      <a:pt x="9145" y="15297"/>
                    </a:cubicBezTo>
                    <a:cubicBezTo>
                      <a:pt x="8930" y="15887"/>
                      <a:pt x="8662" y="16460"/>
                      <a:pt x="8358" y="16997"/>
                    </a:cubicBezTo>
                    <a:cubicBezTo>
                      <a:pt x="7696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6" y="20412"/>
                    </a:cubicBezTo>
                    <a:cubicBezTo>
                      <a:pt x="6240" y="20412"/>
                      <a:pt x="6253" y="20407"/>
                      <a:pt x="6264" y="20397"/>
                    </a:cubicBezTo>
                    <a:cubicBezTo>
                      <a:pt x="6962" y="19269"/>
                      <a:pt x="7731" y="18178"/>
                      <a:pt x="8447" y="17068"/>
                    </a:cubicBezTo>
                    <a:cubicBezTo>
                      <a:pt x="8680" y="16693"/>
                      <a:pt x="8877" y="16281"/>
                      <a:pt x="9038" y="15869"/>
                    </a:cubicBezTo>
                    <a:lnTo>
                      <a:pt x="9038" y="15869"/>
                    </a:lnTo>
                    <a:cubicBezTo>
                      <a:pt x="8984" y="16245"/>
                      <a:pt x="8912" y="16621"/>
                      <a:pt x="8841" y="16997"/>
                    </a:cubicBezTo>
                    <a:cubicBezTo>
                      <a:pt x="8089" y="19108"/>
                      <a:pt x="6640" y="21059"/>
                      <a:pt x="4510" y="21811"/>
                    </a:cubicBezTo>
                    <a:cubicBezTo>
                      <a:pt x="4510" y="21811"/>
                      <a:pt x="5190" y="20289"/>
                      <a:pt x="5280" y="20110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6" y="15583"/>
                      <a:pt x="9270" y="14456"/>
                    </a:cubicBezTo>
                    <a:close/>
                    <a:moveTo>
                      <a:pt x="13619" y="20790"/>
                    </a:moveTo>
                    <a:lnTo>
                      <a:pt x="13619" y="20844"/>
                    </a:lnTo>
                    <a:cubicBezTo>
                      <a:pt x="13494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9" y="20790"/>
                    </a:cubicBezTo>
                    <a:close/>
                    <a:moveTo>
                      <a:pt x="8215" y="21130"/>
                    </a:move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32" y="21435"/>
                      <a:pt x="8215" y="21130"/>
                    </a:cubicBezTo>
                    <a:close/>
                    <a:moveTo>
                      <a:pt x="15856" y="20808"/>
                    </a:moveTo>
                    <a:cubicBezTo>
                      <a:pt x="15856" y="20934"/>
                      <a:pt x="15874" y="21059"/>
                      <a:pt x="15892" y="21184"/>
                    </a:cubicBezTo>
                    <a:cubicBezTo>
                      <a:pt x="15892" y="21224"/>
                      <a:pt x="15922" y="21245"/>
                      <a:pt x="15952" y="21245"/>
                    </a:cubicBezTo>
                    <a:cubicBezTo>
                      <a:pt x="15962" y="21245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27" y="21685"/>
                      <a:pt x="15909" y="21900"/>
                    </a:cubicBezTo>
                    <a:cubicBezTo>
                      <a:pt x="15730" y="22079"/>
                      <a:pt x="15605" y="22294"/>
                      <a:pt x="15534" y="22526"/>
                    </a:cubicBezTo>
                    <a:cubicBezTo>
                      <a:pt x="15408" y="21972"/>
                      <a:pt x="15641" y="21363"/>
                      <a:pt x="15856" y="20808"/>
                    </a:cubicBezTo>
                    <a:close/>
                    <a:moveTo>
                      <a:pt x="16697" y="20808"/>
                    </a:moveTo>
                    <a:cubicBezTo>
                      <a:pt x="16768" y="20862"/>
                      <a:pt x="16840" y="20916"/>
                      <a:pt x="16912" y="20969"/>
                    </a:cubicBezTo>
                    <a:cubicBezTo>
                      <a:pt x="17055" y="21113"/>
                      <a:pt x="17234" y="21256"/>
                      <a:pt x="17395" y="21381"/>
                    </a:cubicBezTo>
                    <a:cubicBezTo>
                      <a:pt x="17466" y="21506"/>
                      <a:pt x="17502" y="21614"/>
                      <a:pt x="17538" y="21685"/>
                    </a:cubicBezTo>
                    <a:cubicBezTo>
                      <a:pt x="17735" y="22025"/>
                      <a:pt x="17860" y="22401"/>
                      <a:pt x="17896" y="22795"/>
                    </a:cubicBezTo>
                    <a:lnTo>
                      <a:pt x="17914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804" y="21793"/>
                      <a:pt x="16733" y="21685"/>
                      <a:pt x="16679" y="21560"/>
                    </a:cubicBezTo>
                    <a:cubicBezTo>
                      <a:pt x="16643" y="21417"/>
                      <a:pt x="16589" y="21274"/>
                      <a:pt x="16536" y="21148"/>
                    </a:cubicBezTo>
                    <a:lnTo>
                      <a:pt x="16536" y="21148"/>
                    </a:lnTo>
                    <a:lnTo>
                      <a:pt x="16572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7" y="21178"/>
                      <a:pt x="16697" y="21130"/>
                    </a:cubicBezTo>
                    <a:cubicBezTo>
                      <a:pt x="16715" y="21023"/>
                      <a:pt x="16715" y="20916"/>
                      <a:pt x="16697" y="20808"/>
                    </a:cubicBezTo>
                    <a:close/>
                    <a:moveTo>
                      <a:pt x="16321" y="21113"/>
                    </a:moveTo>
                    <a:cubicBezTo>
                      <a:pt x="16375" y="21327"/>
                      <a:pt x="16464" y="21506"/>
                      <a:pt x="16554" y="21685"/>
                    </a:cubicBezTo>
                    <a:cubicBezTo>
                      <a:pt x="16625" y="22097"/>
                      <a:pt x="16572" y="22508"/>
                      <a:pt x="16375" y="22866"/>
                    </a:cubicBezTo>
                    <a:cubicBezTo>
                      <a:pt x="16300" y="22995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3" y="22902"/>
                    </a:cubicBezTo>
                    <a:cubicBezTo>
                      <a:pt x="16053" y="22634"/>
                      <a:pt x="16070" y="22383"/>
                      <a:pt x="16088" y="22115"/>
                    </a:cubicBezTo>
                    <a:cubicBezTo>
                      <a:pt x="16106" y="21811"/>
                      <a:pt x="16142" y="21488"/>
                      <a:pt x="16178" y="21184"/>
                    </a:cubicBezTo>
                    <a:lnTo>
                      <a:pt x="16196" y="21202"/>
                    </a:lnTo>
                    <a:cubicBezTo>
                      <a:pt x="16206" y="21212"/>
                      <a:pt x="16220" y="21216"/>
                      <a:pt x="16235" y="21216"/>
                    </a:cubicBezTo>
                    <a:cubicBezTo>
                      <a:pt x="16275" y="21216"/>
                      <a:pt x="16321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34" y="22652"/>
                    </a:moveTo>
                    <a:lnTo>
                      <a:pt x="7534" y="22669"/>
                    </a:lnTo>
                    <a:lnTo>
                      <a:pt x="7517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62" y="23081"/>
                      <a:pt x="7230" y="22831"/>
                      <a:pt x="7534" y="22652"/>
                    </a:cubicBezTo>
                    <a:close/>
                    <a:moveTo>
                      <a:pt x="7177" y="24352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30" y="24763"/>
                    </a:lnTo>
                    <a:cubicBezTo>
                      <a:pt x="7194" y="24674"/>
                      <a:pt x="7159" y="24566"/>
                      <a:pt x="7141" y="24477"/>
                    </a:cubicBezTo>
                    <a:lnTo>
                      <a:pt x="7177" y="24352"/>
                    </a:lnTo>
                    <a:close/>
                    <a:moveTo>
                      <a:pt x="6121" y="24924"/>
                    </a:moveTo>
                    <a:cubicBezTo>
                      <a:pt x="6103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2" y="25228"/>
                      <a:pt x="5119" y="25390"/>
                      <a:pt x="4635" y="25533"/>
                    </a:cubicBezTo>
                    <a:cubicBezTo>
                      <a:pt x="5065" y="25211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6" y="25175"/>
                      <a:pt x="11561" y="25497"/>
                      <a:pt x="11382" y="25765"/>
                    </a:cubicBezTo>
                    <a:cubicBezTo>
                      <a:pt x="11400" y="25586"/>
                      <a:pt x="11454" y="25407"/>
                      <a:pt x="11525" y="25246"/>
                    </a:cubicBezTo>
                    <a:cubicBezTo>
                      <a:pt x="11579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1"/>
                      <a:pt x="8859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6" y="26482"/>
                      <a:pt x="8686" y="26475"/>
                      <a:pt x="8626" y="26463"/>
                    </a:cubicBezTo>
                    <a:cubicBezTo>
                      <a:pt x="8429" y="26410"/>
                      <a:pt x="8268" y="26320"/>
                      <a:pt x="8125" y="26195"/>
                    </a:cubicBezTo>
                    <a:cubicBezTo>
                      <a:pt x="8018" y="26105"/>
                      <a:pt x="7910" y="25998"/>
                      <a:pt x="7821" y="25891"/>
                    </a:cubicBezTo>
                    <a:cubicBezTo>
                      <a:pt x="7749" y="25712"/>
                      <a:pt x="7660" y="25551"/>
                      <a:pt x="7552" y="25390"/>
                    </a:cubicBezTo>
                    <a:cubicBezTo>
                      <a:pt x="7517" y="25228"/>
                      <a:pt x="7499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6" y="25032"/>
                      <a:pt x="6640" y="25103"/>
                      <a:pt x="6622" y="25175"/>
                    </a:cubicBezTo>
                    <a:cubicBezTo>
                      <a:pt x="6318" y="25443"/>
                      <a:pt x="6067" y="25783"/>
                      <a:pt x="5906" y="26159"/>
                    </a:cubicBezTo>
                    <a:cubicBezTo>
                      <a:pt x="5530" y="26606"/>
                      <a:pt x="5065" y="26964"/>
                      <a:pt x="4457" y="27000"/>
                    </a:cubicBezTo>
                    <a:cubicBezTo>
                      <a:pt x="4725" y="26571"/>
                      <a:pt x="5065" y="26177"/>
                      <a:pt x="5441" y="25837"/>
                    </a:cubicBezTo>
                    <a:cubicBezTo>
                      <a:pt x="5673" y="25640"/>
                      <a:pt x="5906" y="25479"/>
                      <a:pt x="6139" y="25300"/>
                    </a:cubicBezTo>
                    <a:lnTo>
                      <a:pt x="6461" y="25175"/>
                    </a:lnTo>
                    <a:cubicBezTo>
                      <a:pt x="6497" y="25157"/>
                      <a:pt x="6497" y="25067"/>
                      <a:pt x="6461" y="25067"/>
                    </a:cubicBezTo>
                    <a:cubicBezTo>
                      <a:pt x="6514" y="25032"/>
                      <a:pt x="6568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7" y="26785"/>
                      <a:pt x="13243" y="26553"/>
                      <a:pt x="13261" y="26320"/>
                    </a:cubicBezTo>
                    <a:close/>
                    <a:moveTo>
                      <a:pt x="10004" y="8765"/>
                    </a:moveTo>
                    <a:cubicBezTo>
                      <a:pt x="10451" y="10554"/>
                      <a:pt x="11436" y="12290"/>
                      <a:pt x="12098" y="13937"/>
                    </a:cubicBezTo>
                    <a:cubicBezTo>
                      <a:pt x="12093" y="13931"/>
                      <a:pt x="12087" y="13929"/>
                      <a:pt x="12082" y="13929"/>
                    </a:cubicBezTo>
                    <a:cubicBezTo>
                      <a:pt x="12071" y="13929"/>
                      <a:pt x="12062" y="13942"/>
                      <a:pt x="12062" y="13955"/>
                    </a:cubicBezTo>
                    <a:cubicBezTo>
                      <a:pt x="11811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55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62" y="21685"/>
                      <a:pt x="12008" y="21882"/>
                      <a:pt x="11990" y="22061"/>
                    </a:cubicBezTo>
                    <a:cubicBezTo>
                      <a:pt x="11979" y="22127"/>
                      <a:pt x="12030" y="22173"/>
                      <a:pt x="12078" y="22173"/>
                    </a:cubicBezTo>
                    <a:cubicBezTo>
                      <a:pt x="12108" y="22173"/>
                      <a:pt x="12138" y="22156"/>
                      <a:pt x="12151" y="22115"/>
                    </a:cubicBezTo>
                    <a:cubicBezTo>
                      <a:pt x="12187" y="21972"/>
                      <a:pt x="12205" y="21828"/>
                      <a:pt x="12205" y="21685"/>
                    </a:cubicBezTo>
                    <a:cubicBezTo>
                      <a:pt x="12277" y="21399"/>
                      <a:pt x="12348" y="21113"/>
                      <a:pt x="12438" y="20844"/>
                    </a:cubicBezTo>
                    <a:cubicBezTo>
                      <a:pt x="12635" y="20128"/>
                      <a:pt x="12885" y="19448"/>
                      <a:pt x="13046" y="18733"/>
                    </a:cubicBezTo>
                    <a:cubicBezTo>
                      <a:pt x="13154" y="18088"/>
                      <a:pt x="13154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01" y="20433"/>
                    </a:cubicBezTo>
                    <a:cubicBezTo>
                      <a:pt x="13440" y="20701"/>
                      <a:pt x="13297" y="20987"/>
                      <a:pt x="13189" y="21292"/>
                    </a:cubicBezTo>
                    <a:cubicBezTo>
                      <a:pt x="13046" y="21560"/>
                      <a:pt x="12993" y="21882"/>
                      <a:pt x="13046" y="22204"/>
                    </a:cubicBezTo>
                    <a:cubicBezTo>
                      <a:pt x="13065" y="22243"/>
                      <a:pt x="13100" y="22260"/>
                      <a:pt x="13133" y="22260"/>
                    </a:cubicBezTo>
                    <a:cubicBezTo>
                      <a:pt x="13162" y="22260"/>
                      <a:pt x="13191" y="22247"/>
                      <a:pt x="13207" y="22222"/>
                    </a:cubicBezTo>
                    <a:cubicBezTo>
                      <a:pt x="13404" y="21954"/>
                      <a:pt x="13547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6" y="26767"/>
                    </a:cubicBezTo>
                    <a:cubicBezTo>
                      <a:pt x="12456" y="26751"/>
                      <a:pt x="12438" y="26743"/>
                      <a:pt x="12418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20" y="27143"/>
                      <a:pt x="12438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99" y="17480"/>
                      <a:pt x="10881" y="17462"/>
                      <a:pt x="10881" y="17462"/>
                    </a:cubicBezTo>
                    <a:cubicBezTo>
                      <a:pt x="10756" y="16585"/>
                      <a:pt x="10612" y="15708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4"/>
                    </a:cubicBezTo>
                    <a:cubicBezTo>
                      <a:pt x="11400" y="14921"/>
                      <a:pt x="10988" y="14420"/>
                      <a:pt x="10434" y="14277"/>
                    </a:cubicBezTo>
                    <a:cubicBezTo>
                      <a:pt x="10344" y="13561"/>
                      <a:pt x="10255" y="12845"/>
                      <a:pt x="10183" y="12111"/>
                    </a:cubicBezTo>
                    <a:cubicBezTo>
                      <a:pt x="10058" y="11002"/>
                      <a:pt x="10004" y="9874"/>
                      <a:pt x="10004" y="8765"/>
                    </a:cubicBezTo>
                    <a:close/>
                    <a:moveTo>
                      <a:pt x="13995" y="22473"/>
                    </a:moveTo>
                    <a:cubicBezTo>
                      <a:pt x="14478" y="24155"/>
                      <a:pt x="14675" y="25891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9"/>
                      <a:pt x="13869" y="25658"/>
                      <a:pt x="13869" y="25050"/>
                    </a:cubicBezTo>
                    <a:cubicBezTo>
                      <a:pt x="13851" y="24298"/>
                      <a:pt x="13887" y="23546"/>
                      <a:pt x="13959" y="22813"/>
                    </a:cubicBezTo>
                    <a:cubicBezTo>
                      <a:pt x="14066" y="23600"/>
                      <a:pt x="14138" y="24405"/>
                      <a:pt x="14156" y="25211"/>
                    </a:cubicBezTo>
                    <a:cubicBezTo>
                      <a:pt x="14156" y="25237"/>
                      <a:pt x="14183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1"/>
                    </a:cubicBezTo>
                    <a:cubicBezTo>
                      <a:pt x="14281" y="24298"/>
                      <a:pt x="14174" y="23403"/>
                      <a:pt x="13995" y="22526"/>
                    </a:cubicBezTo>
                    <a:cubicBezTo>
                      <a:pt x="13995" y="22526"/>
                      <a:pt x="13995" y="22526"/>
                      <a:pt x="13995" y="22508"/>
                    </a:cubicBezTo>
                    <a:lnTo>
                      <a:pt x="13995" y="22473"/>
                    </a:lnTo>
                    <a:close/>
                    <a:moveTo>
                      <a:pt x="7159" y="25175"/>
                    </a:moveTo>
                    <a:lnTo>
                      <a:pt x="7159" y="25175"/>
                    </a:lnTo>
                    <a:cubicBezTo>
                      <a:pt x="7230" y="25246"/>
                      <a:pt x="7302" y="25318"/>
                      <a:pt x="7356" y="25407"/>
                    </a:cubicBezTo>
                    <a:lnTo>
                      <a:pt x="7356" y="25425"/>
                    </a:lnTo>
                    <a:cubicBezTo>
                      <a:pt x="7427" y="25694"/>
                      <a:pt x="7570" y="25944"/>
                      <a:pt x="7785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3" y="27464"/>
                      <a:pt x="8138" y="27951"/>
                      <a:pt x="7886" y="27951"/>
                    </a:cubicBezTo>
                    <a:cubicBezTo>
                      <a:pt x="7847" y="27951"/>
                      <a:pt x="7802" y="27939"/>
                      <a:pt x="7749" y="27913"/>
                    </a:cubicBezTo>
                    <a:cubicBezTo>
                      <a:pt x="7409" y="27734"/>
                      <a:pt x="7159" y="27412"/>
                      <a:pt x="7033" y="27036"/>
                    </a:cubicBezTo>
                    <a:cubicBezTo>
                      <a:pt x="6962" y="26875"/>
                      <a:pt x="6926" y="26696"/>
                      <a:pt x="6926" y="26535"/>
                    </a:cubicBezTo>
                    <a:cubicBezTo>
                      <a:pt x="6980" y="26266"/>
                      <a:pt x="6998" y="25980"/>
                      <a:pt x="6998" y="25712"/>
                    </a:cubicBezTo>
                    <a:cubicBezTo>
                      <a:pt x="7016" y="25658"/>
                      <a:pt x="7033" y="25622"/>
                      <a:pt x="7051" y="25568"/>
                    </a:cubicBezTo>
                    <a:cubicBezTo>
                      <a:pt x="7069" y="25712"/>
                      <a:pt x="7123" y="25837"/>
                      <a:pt x="7177" y="25962"/>
                    </a:cubicBezTo>
                    <a:cubicBezTo>
                      <a:pt x="7191" y="25983"/>
                      <a:pt x="7213" y="25993"/>
                      <a:pt x="7235" y="25993"/>
                    </a:cubicBezTo>
                    <a:cubicBezTo>
                      <a:pt x="7269" y="25993"/>
                      <a:pt x="7302" y="25970"/>
                      <a:pt x="7302" y="25926"/>
                    </a:cubicBezTo>
                    <a:cubicBezTo>
                      <a:pt x="7266" y="25676"/>
                      <a:pt x="7230" y="25425"/>
                      <a:pt x="7159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4" y="25727"/>
                      <a:pt x="6618" y="25727"/>
                    </a:cubicBezTo>
                    <a:cubicBezTo>
                      <a:pt x="6643" y="25727"/>
                      <a:pt x="6670" y="25717"/>
                      <a:pt x="6693" y="25694"/>
                    </a:cubicBezTo>
                    <a:lnTo>
                      <a:pt x="6747" y="25640"/>
                    </a:lnTo>
                    <a:lnTo>
                      <a:pt x="6747" y="25640"/>
                    </a:lnTo>
                    <a:cubicBezTo>
                      <a:pt x="6729" y="25712"/>
                      <a:pt x="6729" y="25765"/>
                      <a:pt x="6747" y="25837"/>
                    </a:cubicBezTo>
                    <a:cubicBezTo>
                      <a:pt x="6747" y="25855"/>
                      <a:pt x="6747" y="25891"/>
                      <a:pt x="6765" y="25908"/>
                    </a:cubicBezTo>
                    <a:cubicBezTo>
                      <a:pt x="6747" y="26123"/>
                      <a:pt x="6747" y="26356"/>
                      <a:pt x="6765" y="26589"/>
                    </a:cubicBezTo>
                    <a:cubicBezTo>
                      <a:pt x="6640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9" y="27286"/>
                    </a:cubicBezTo>
                    <a:cubicBezTo>
                      <a:pt x="5799" y="26929"/>
                      <a:pt x="5888" y="26571"/>
                      <a:pt x="6049" y="26266"/>
                    </a:cubicBezTo>
                    <a:cubicBezTo>
                      <a:pt x="6157" y="25998"/>
                      <a:pt x="6336" y="25747"/>
                      <a:pt x="6532" y="25515"/>
                    </a:cubicBezTo>
                    <a:close/>
                    <a:moveTo>
                      <a:pt x="13601" y="29881"/>
                    </a:moveTo>
                    <a:cubicBezTo>
                      <a:pt x="13869" y="29953"/>
                      <a:pt x="14120" y="30132"/>
                      <a:pt x="14299" y="30346"/>
                    </a:cubicBezTo>
                    <a:cubicBezTo>
                      <a:pt x="14013" y="30275"/>
                      <a:pt x="13834" y="30042"/>
                      <a:pt x="13601" y="29881"/>
                    </a:cubicBezTo>
                    <a:close/>
                    <a:moveTo>
                      <a:pt x="12474" y="31205"/>
                    </a:moveTo>
                    <a:cubicBezTo>
                      <a:pt x="12491" y="31331"/>
                      <a:pt x="12491" y="31474"/>
                      <a:pt x="12509" y="31599"/>
                    </a:cubicBezTo>
                    <a:lnTo>
                      <a:pt x="12509" y="31617"/>
                    </a:lnTo>
                    <a:cubicBezTo>
                      <a:pt x="12438" y="31778"/>
                      <a:pt x="12366" y="31939"/>
                      <a:pt x="12241" y="32064"/>
                    </a:cubicBezTo>
                    <a:cubicBezTo>
                      <a:pt x="12241" y="31760"/>
                      <a:pt x="12313" y="31474"/>
                      <a:pt x="12474" y="31205"/>
                    </a:cubicBezTo>
                    <a:close/>
                    <a:moveTo>
                      <a:pt x="14514" y="32512"/>
                    </a:moveTo>
                    <a:cubicBezTo>
                      <a:pt x="14603" y="32780"/>
                      <a:pt x="14639" y="33049"/>
                      <a:pt x="14603" y="33317"/>
                    </a:cubicBezTo>
                    <a:cubicBezTo>
                      <a:pt x="14478" y="33067"/>
                      <a:pt x="14460" y="32798"/>
                      <a:pt x="14514" y="32530"/>
                    </a:cubicBezTo>
                    <a:lnTo>
                      <a:pt x="14514" y="32512"/>
                    </a:lnTo>
                    <a:close/>
                    <a:moveTo>
                      <a:pt x="12939" y="33621"/>
                    </a:moveTo>
                    <a:lnTo>
                      <a:pt x="12939" y="33621"/>
                    </a:ln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100" y="34301"/>
                      <a:pt x="12993" y="33961"/>
                      <a:pt x="12939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208" y="35089"/>
                      <a:pt x="5351" y="35124"/>
                    </a:cubicBezTo>
                    <a:cubicBezTo>
                      <a:pt x="5244" y="35196"/>
                      <a:pt x="5154" y="35268"/>
                      <a:pt x="5047" y="35339"/>
                    </a:cubicBezTo>
                    <a:lnTo>
                      <a:pt x="4940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64" y="35178"/>
                      <a:pt x="4618" y="35160"/>
                      <a:pt x="4653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lnTo>
                      <a:pt x="6514" y="34695"/>
                    </a:lnTo>
                    <a:cubicBezTo>
                      <a:pt x="6550" y="34999"/>
                      <a:pt x="6443" y="35321"/>
                      <a:pt x="6246" y="35554"/>
                    </a:cubicBezTo>
                    <a:cubicBezTo>
                      <a:pt x="6157" y="35232"/>
                      <a:pt x="6353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6" y="35339"/>
                      <a:pt x="8662" y="35411"/>
                      <a:pt x="8608" y="35464"/>
                    </a:cubicBezTo>
                    <a:cubicBezTo>
                      <a:pt x="8555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62" y="35232"/>
                      <a:pt x="8698" y="35196"/>
                      <a:pt x="8751" y="35160"/>
                    </a:cubicBezTo>
                    <a:close/>
                    <a:moveTo>
                      <a:pt x="913" y="34319"/>
                    </a:moveTo>
                    <a:cubicBezTo>
                      <a:pt x="1898" y="34373"/>
                      <a:pt x="2631" y="35160"/>
                      <a:pt x="3150" y="35966"/>
                    </a:cubicBezTo>
                    <a:lnTo>
                      <a:pt x="3061" y="35948"/>
                    </a:lnTo>
                    <a:cubicBezTo>
                      <a:pt x="2667" y="35608"/>
                      <a:pt x="2166" y="35429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7"/>
                      <a:pt x="15838" y="36377"/>
                    </a:cubicBezTo>
                    <a:lnTo>
                      <a:pt x="15838" y="36377"/>
                    </a:lnTo>
                    <a:cubicBezTo>
                      <a:pt x="15838" y="36239"/>
                      <a:pt x="15839" y="36085"/>
                      <a:pt x="15856" y="35948"/>
                    </a:cubicBezTo>
                    <a:cubicBezTo>
                      <a:pt x="15892" y="35822"/>
                      <a:pt x="15927" y="35697"/>
                      <a:pt x="15963" y="35572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8" y="36145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0" y="36381"/>
                    </a:cubicBezTo>
                    <a:cubicBezTo>
                      <a:pt x="1056" y="36381"/>
                      <a:pt x="493" y="36245"/>
                      <a:pt x="233" y="35840"/>
                    </a:cubicBezTo>
                    <a:cubicBezTo>
                      <a:pt x="121" y="35672"/>
                      <a:pt x="1044" y="35613"/>
                      <a:pt x="1508" y="35613"/>
                    </a:cubicBezTo>
                    <a:cubicBezTo>
                      <a:pt x="1635" y="35613"/>
                      <a:pt x="1727" y="35618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3473" y="36401"/>
                    </a:moveTo>
                    <a:cubicBezTo>
                      <a:pt x="3477" y="36417"/>
                      <a:pt x="3492" y="36431"/>
                      <a:pt x="3508" y="36431"/>
                    </a:cubicBezTo>
                    <a:lnTo>
                      <a:pt x="3508" y="36467"/>
                    </a:lnTo>
                    <a:cubicBezTo>
                      <a:pt x="3383" y="36502"/>
                      <a:pt x="3240" y="36538"/>
                      <a:pt x="3114" y="36574"/>
                    </a:cubicBezTo>
                    <a:cubicBezTo>
                      <a:pt x="3217" y="36505"/>
                      <a:pt x="3337" y="36453"/>
                      <a:pt x="3473" y="36401"/>
                    </a:cubicBezTo>
                    <a:close/>
                    <a:moveTo>
                      <a:pt x="12742" y="36073"/>
                    </a:moveTo>
                    <a:lnTo>
                      <a:pt x="12742" y="36073"/>
                    </a:lnTo>
                    <a:cubicBezTo>
                      <a:pt x="12724" y="36431"/>
                      <a:pt x="12599" y="36771"/>
                      <a:pt x="12366" y="37057"/>
                    </a:cubicBezTo>
                    <a:cubicBezTo>
                      <a:pt x="12384" y="36842"/>
                      <a:pt x="12438" y="36628"/>
                      <a:pt x="12527" y="36431"/>
                    </a:cubicBezTo>
                    <a:cubicBezTo>
                      <a:pt x="12581" y="36306"/>
                      <a:pt x="12653" y="36198"/>
                      <a:pt x="12742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8" y="37487"/>
                    </a:cubicBezTo>
                    <a:cubicBezTo>
                      <a:pt x="10899" y="37200"/>
                      <a:pt x="10666" y="36932"/>
                      <a:pt x="10398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1" y="32476"/>
                      <a:pt x="9897" y="32333"/>
                      <a:pt x="9950" y="32208"/>
                    </a:cubicBezTo>
                    <a:lnTo>
                      <a:pt x="9950" y="32208"/>
                    </a:lnTo>
                    <a:cubicBezTo>
                      <a:pt x="9718" y="33478"/>
                      <a:pt x="9843" y="34802"/>
                      <a:pt x="10344" y="35983"/>
                    </a:cubicBezTo>
                    <a:cubicBezTo>
                      <a:pt x="10350" y="36000"/>
                      <a:pt x="10359" y="36007"/>
                      <a:pt x="10369" y="36007"/>
                    </a:cubicBezTo>
                    <a:cubicBezTo>
                      <a:pt x="10391" y="36007"/>
                      <a:pt x="10416" y="35978"/>
                      <a:pt x="10416" y="35966"/>
                    </a:cubicBezTo>
                    <a:cubicBezTo>
                      <a:pt x="10219" y="35232"/>
                      <a:pt x="10076" y="34462"/>
                      <a:pt x="10004" y="33693"/>
                    </a:cubicBezTo>
                    <a:cubicBezTo>
                      <a:pt x="9968" y="33067"/>
                      <a:pt x="10076" y="32458"/>
                      <a:pt x="10094" y="31832"/>
                    </a:cubicBezTo>
                    <a:cubicBezTo>
                      <a:pt x="10183" y="31653"/>
                      <a:pt x="10255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1" y="36341"/>
                    </a:lnTo>
                    <a:lnTo>
                      <a:pt x="3061" y="36341"/>
                    </a:lnTo>
                    <a:cubicBezTo>
                      <a:pt x="2900" y="36449"/>
                      <a:pt x="2774" y="36574"/>
                      <a:pt x="2667" y="36735"/>
                    </a:cubicBezTo>
                    <a:cubicBezTo>
                      <a:pt x="2649" y="36789"/>
                      <a:pt x="2685" y="36860"/>
                      <a:pt x="2739" y="36878"/>
                    </a:cubicBezTo>
                    <a:cubicBezTo>
                      <a:pt x="2685" y="36932"/>
                      <a:pt x="2631" y="36986"/>
                      <a:pt x="2560" y="37039"/>
                    </a:cubicBezTo>
                    <a:lnTo>
                      <a:pt x="2452" y="37129"/>
                    </a:lnTo>
                    <a:cubicBezTo>
                      <a:pt x="2220" y="37290"/>
                      <a:pt x="1969" y="37433"/>
                      <a:pt x="1701" y="37558"/>
                    </a:cubicBezTo>
                    <a:lnTo>
                      <a:pt x="1719" y="37558"/>
                    </a:lnTo>
                    <a:cubicBezTo>
                      <a:pt x="1490" y="37679"/>
                      <a:pt x="1242" y="37739"/>
                      <a:pt x="996" y="37739"/>
                    </a:cubicBezTo>
                    <a:cubicBezTo>
                      <a:pt x="914" y="37739"/>
                      <a:pt x="833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8" y="37737"/>
                    </a:cubicBezTo>
                    <a:cubicBezTo>
                      <a:pt x="4278" y="37988"/>
                      <a:pt x="4260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7"/>
                      <a:pt x="4170" y="38793"/>
                      <a:pt x="4170" y="38847"/>
                    </a:cubicBezTo>
                    <a:cubicBezTo>
                      <a:pt x="4170" y="38847"/>
                      <a:pt x="4170" y="38829"/>
                      <a:pt x="4152" y="38829"/>
                    </a:cubicBezTo>
                    <a:cubicBezTo>
                      <a:pt x="4117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7" y="37057"/>
                      <a:pt x="3741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488" y="38202"/>
                      <a:pt x="2345" y="38417"/>
                      <a:pt x="2148" y="38596"/>
                    </a:cubicBezTo>
                    <a:cubicBezTo>
                      <a:pt x="2104" y="38640"/>
                      <a:pt x="1618" y="38911"/>
                      <a:pt x="1461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1" y="37379"/>
                      <a:pt x="3114" y="36825"/>
                    </a:cubicBezTo>
                    <a:close/>
                    <a:moveTo>
                      <a:pt x="12921" y="38328"/>
                    </a:moveTo>
                    <a:cubicBezTo>
                      <a:pt x="12939" y="38381"/>
                      <a:pt x="12957" y="38435"/>
                      <a:pt x="12975" y="38489"/>
                    </a:cubicBezTo>
                    <a:cubicBezTo>
                      <a:pt x="13028" y="38668"/>
                      <a:pt x="13082" y="38865"/>
                      <a:pt x="13118" y="39061"/>
                    </a:cubicBezTo>
                    <a:cubicBezTo>
                      <a:pt x="12975" y="39008"/>
                      <a:pt x="12921" y="38865"/>
                      <a:pt x="12903" y="38704"/>
                    </a:cubicBezTo>
                    <a:cubicBezTo>
                      <a:pt x="12903" y="38578"/>
                      <a:pt x="12921" y="38453"/>
                      <a:pt x="12921" y="38328"/>
                    </a:cubicBezTo>
                    <a:close/>
                    <a:moveTo>
                      <a:pt x="3651" y="36628"/>
                    </a:moveTo>
                    <a:cubicBezTo>
                      <a:pt x="3669" y="37469"/>
                      <a:pt x="3723" y="38292"/>
                      <a:pt x="3580" y="39115"/>
                    </a:cubicBezTo>
                    <a:cubicBezTo>
                      <a:pt x="3580" y="39131"/>
                      <a:pt x="3401" y="39816"/>
                      <a:pt x="3275" y="39816"/>
                    </a:cubicBezTo>
                    <a:cubicBezTo>
                      <a:pt x="3263" y="39816"/>
                      <a:pt x="3251" y="39809"/>
                      <a:pt x="3240" y="39795"/>
                    </a:cubicBezTo>
                    <a:cubicBezTo>
                      <a:pt x="3061" y="39527"/>
                      <a:pt x="2935" y="39258"/>
                      <a:pt x="2828" y="38954"/>
                    </a:cubicBezTo>
                    <a:cubicBezTo>
                      <a:pt x="2667" y="38417"/>
                      <a:pt x="2864" y="37934"/>
                      <a:pt x="3114" y="37469"/>
                    </a:cubicBezTo>
                    <a:cubicBezTo>
                      <a:pt x="3122" y="37476"/>
                      <a:pt x="3132" y="37480"/>
                      <a:pt x="3145" y="37480"/>
                    </a:cubicBezTo>
                    <a:cubicBezTo>
                      <a:pt x="3162" y="37480"/>
                      <a:pt x="3183" y="37472"/>
                      <a:pt x="3204" y="37451"/>
                    </a:cubicBezTo>
                    <a:cubicBezTo>
                      <a:pt x="3401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8" y="38668"/>
                    </a:moveTo>
                    <a:lnTo>
                      <a:pt x="8018" y="38668"/>
                    </a:lnTo>
                    <a:cubicBezTo>
                      <a:pt x="7749" y="39097"/>
                      <a:pt x="7588" y="39562"/>
                      <a:pt x="7570" y="40064"/>
                    </a:cubicBezTo>
                    <a:lnTo>
                      <a:pt x="7517" y="40064"/>
                    </a:lnTo>
                    <a:cubicBezTo>
                      <a:pt x="7463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9" y="40640"/>
                    </a:cubicBezTo>
                    <a:cubicBezTo>
                      <a:pt x="6920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5"/>
                      <a:pt x="7678" y="38900"/>
                      <a:pt x="8018" y="38668"/>
                    </a:cubicBezTo>
                    <a:close/>
                    <a:moveTo>
                      <a:pt x="8769" y="38095"/>
                    </a:moveTo>
                    <a:lnTo>
                      <a:pt x="8805" y="38220"/>
                    </a:lnTo>
                    <a:cubicBezTo>
                      <a:pt x="8787" y="38256"/>
                      <a:pt x="8805" y="38274"/>
                      <a:pt x="8823" y="38292"/>
                    </a:cubicBezTo>
                    <a:cubicBezTo>
                      <a:pt x="8322" y="39026"/>
                      <a:pt x="9002" y="39920"/>
                      <a:pt x="9235" y="40708"/>
                    </a:cubicBezTo>
                    <a:cubicBezTo>
                      <a:pt x="9217" y="40708"/>
                      <a:pt x="9217" y="40726"/>
                      <a:pt x="9217" y="40726"/>
                    </a:cubicBezTo>
                    <a:cubicBezTo>
                      <a:pt x="9198" y="40784"/>
                      <a:pt x="9169" y="40809"/>
                      <a:pt x="9132" y="40809"/>
                    </a:cubicBezTo>
                    <a:cubicBezTo>
                      <a:pt x="8919" y="40809"/>
                      <a:pt x="8460" y="39979"/>
                      <a:pt x="8429" y="39902"/>
                    </a:cubicBezTo>
                    <a:cubicBezTo>
                      <a:pt x="8322" y="39580"/>
                      <a:pt x="8322" y="39240"/>
                      <a:pt x="8429" y="38918"/>
                    </a:cubicBezTo>
                    <a:cubicBezTo>
                      <a:pt x="8465" y="38918"/>
                      <a:pt x="8519" y="38900"/>
                      <a:pt x="8519" y="38865"/>
                    </a:cubicBezTo>
                    <a:cubicBezTo>
                      <a:pt x="8608" y="38650"/>
                      <a:pt x="8662" y="38453"/>
                      <a:pt x="8716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69" y="38095"/>
                    </a:lnTo>
                    <a:close/>
                    <a:moveTo>
                      <a:pt x="9002" y="38310"/>
                    </a:moveTo>
                    <a:cubicBezTo>
                      <a:pt x="9789" y="38596"/>
                      <a:pt x="9932" y="40260"/>
                      <a:pt x="9431" y="40887"/>
                    </a:cubicBezTo>
                    <a:cubicBezTo>
                      <a:pt x="9378" y="40582"/>
                      <a:pt x="9288" y="40296"/>
                      <a:pt x="9145" y="40028"/>
                    </a:cubicBezTo>
                    <a:cubicBezTo>
                      <a:pt x="8912" y="39473"/>
                      <a:pt x="8787" y="39026"/>
                      <a:pt x="8895" y="38435"/>
                    </a:cubicBezTo>
                    <a:lnTo>
                      <a:pt x="8895" y="38435"/>
                    </a:lnTo>
                    <a:cubicBezTo>
                      <a:pt x="8912" y="38507"/>
                      <a:pt x="8948" y="38578"/>
                      <a:pt x="9002" y="38650"/>
                    </a:cubicBezTo>
                    <a:cubicBezTo>
                      <a:pt x="9015" y="38676"/>
                      <a:pt x="9040" y="38688"/>
                      <a:pt x="9065" y="38688"/>
                    </a:cubicBezTo>
                    <a:cubicBezTo>
                      <a:pt x="9108" y="38688"/>
                      <a:pt x="9150" y="38653"/>
                      <a:pt x="9127" y="38596"/>
                    </a:cubicBezTo>
                    <a:lnTo>
                      <a:pt x="9002" y="38310"/>
                    </a:lnTo>
                    <a:close/>
                    <a:moveTo>
                      <a:pt x="8376" y="38578"/>
                    </a:moveTo>
                    <a:lnTo>
                      <a:pt x="8376" y="38668"/>
                    </a:lnTo>
                    <a:cubicBezTo>
                      <a:pt x="8125" y="39115"/>
                      <a:pt x="8197" y="39688"/>
                      <a:pt x="8411" y="40153"/>
                    </a:cubicBezTo>
                    <a:cubicBezTo>
                      <a:pt x="8411" y="40189"/>
                      <a:pt x="8393" y="40225"/>
                      <a:pt x="8393" y="40260"/>
                    </a:cubicBezTo>
                    <a:cubicBezTo>
                      <a:pt x="8376" y="40278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34" y="40399"/>
                      <a:pt x="8263" y="40551"/>
                      <a:pt x="8270" y="40551"/>
                    </a:cubicBezTo>
                    <a:cubicBezTo>
                      <a:pt x="8271" y="40551"/>
                      <a:pt x="8273" y="40549"/>
                      <a:pt x="8277" y="40543"/>
                    </a:cubicBezTo>
                    <a:lnTo>
                      <a:pt x="8277" y="40543"/>
                    </a:lnTo>
                    <a:lnTo>
                      <a:pt x="8197" y="40672"/>
                    </a:lnTo>
                    <a:cubicBezTo>
                      <a:pt x="8089" y="40869"/>
                      <a:pt x="7892" y="41012"/>
                      <a:pt x="7678" y="41066"/>
                    </a:cubicBezTo>
                    <a:cubicBezTo>
                      <a:pt x="7678" y="40761"/>
                      <a:pt x="7678" y="40475"/>
                      <a:pt x="7696" y="40171"/>
                    </a:cubicBezTo>
                    <a:cubicBezTo>
                      <a:pt x="7731" y="39580"/>
                      <a:pt x="7964" y="39008"/>
                      <a:pt x="8376" y="38578"/>
                    </a:cubicBezTo>
                    <a:close/>
                    <a:moveTo>
                      <a:pt x="17431" y="41441"/>
                    </a:moveTo>
                    <a:lnTo>
                      <a:pt x="17431" y="41441"/>
                    </a:lnTo>
                    <a:cubicBezTo>
                      <a:pt x="17037" y="41585"/>
                      <a:pt x="16679" y="41799"/>
                      <a:pt x="16375" y="42068"/>
                    </a:cubicBezTo>
                    <a:cubicBezTo>
                      <a:pt x="16222" y="42175"/>
                      <a:pt x="16085" y="42303"/>
                      <a:pt x="15967" y="42445"/>
                    </a:cubicBezTo>
                    <a:lnTo>
                      <a:pt x="15967" y="42445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8" y="42157"/>
                      <a:pt x="15999" y="41978"/>
                    </a:cubicBezTo>
                    <a:cubicBezTo>
                      <a:pt x="16160" y="41853"/>
                      <a:pt x="16357" y="41746"/>
                      <a:pt x="16554" y="41674"/>
                    </a:cubicBezTo>
                    <a:cubicBezTo>
                      <a:pt x="16840" y="41567"/>
                      <a:pt x="17126" y="41495"/>
                      <a:pt x="17431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3" y="41406"/>
                      <a:pt x="20043" y="41853"/>
                      <a:pt x="20365" y="42766"/>
                    </a:cubicBezTo>
                    <a:cubicBezTo>
                      <a:pt x="19685" y="42694"/>
                      <a:pt x="19041" y="42372"/>
                      <a:pt x="18576" y="41871"/>
                    </a:cubicBezTo>
                    <a:cubicBezTo>
                      <a:pt x="18612" y="41835"/>
                      <a:pt x="18629" y="41799"/>
                      <a:pt x="18594" y="41764"/>
                    </a:cubicBezTo>
                    <a:cubicBezTo>
                      <a:pt x="18504" y="41567"/>
                      <a:pt x="18361" y="41388"/>
                      <a:pt x="18218" y="41245"/>
                    </a:cubicBezTo>
                    <a:close/>
                    <a:moveTo>
                      <a:pt x="17413" y="41656"/>
                    </a:moveTo>
                    <a:cubicBezTo>
                      <a:pt x="17395" y="41746"/>
                      <a:pt x="17377" y="41835"/>
                      <a:pt x="17377" y="41925"/>
                    </a:cubicBezTo>
                    <a:cubicBezTo>
                      <a:pt x="16840" y="42461"/>
                      <a:pt x="16679" y="43410"/>
                      <a:pt x="15802" y="43481"/>
                    </a:cubicBezTo>
                    <a:cubicBezTo>
                      <a:pt x="15797" y="43482"/>
                      <a:pt x="15792" y="43482"/>
                      <a:pt x="15788" y="43482"/>
                    </a:cubicBezTo>
                    <a:cubicBezTo>
                      <a:pt x="15490" y="43482"/>
                      <a:pt x="15821" y="42925"/>
                      <a:pt x="15892" y="42784"/>
                    </a:cubicBezTo>
                    <a:cubicBezTo>
                      <a:pt x="16070" y="42515"/>
                      <a:pt x="16303" y="42283"/>
                      <a:pt x="16572" y="42104"/>
                    </a:cubicBezTo>
                    <a:cubicBezTo>
                      <a:pt x="16822" y="41907"/>
                      <a:pt x="17108" y="41764"/>
                      <a:pt x="17413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97" y="42724"/>
                      <a:pt x="17325" y="43094"/>
                      <a:pt x="17357" y="43481"/>
                    </a:cubicBezTo>
                    <a:lnTo>
                      <a:pt x="17357" y="43481"/>
                    </a:lnTo>
                    <a:cubicBezTo>
                      <a:pt x="17339" y="43482"/>
                      <a:pt x="17305" y="43482"/>
                      <a:pt x="17305" y="43499"/>
                    </a:cubicBezTo>
                    <a:cubicBezTo>
                      <a:pt x="17219" y="43643"/>
                      <a:pt x="16835" y="44302"/>
                      <a:pt x="16658" y="44302"/>
                    </a:cubicBezTo>
                    <a:cubicBezTo>
                      <a:pt x="16614" y="44302"/>
                      <a:pt x="16582" y="44261"/>
                      <a:pt x="16572" y="44162"/>
                    </a:cubicBezTo>
                    <a:cubicBezTo>
                      <a:pt x="16572" y="43768"/>
                      <a:pt x="16661" y="43374"/>
                      <a:pt x="16858" y="43034"/>
                    </a:cubicBezTo>
                    <a:cubicBezTo>
                      <a:pt x="17001" y="42730"/>
                      <a:pt x="17216" y="42461"/>
                      <a:pt x="17448" y="42211"/>
                    </a:cubicBezTo>
                    <a:cubicBezTo>
                      <a:pt x="17458" y="42216"/>
                      <a:pt x="17468" y="42218"/>
                      <a:pt x="17477" y="42218"/>
                    </a:cubicBezTo>
                    <a:cubicBezTo>
                      <a:pt x="17502" y="42218"/>
                      <a:pt x="17525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89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3"/>
                      <a:pt x="18361" y="41960"/>
                      <a:pt x="18379" y="41978"/>
                    </a:cubicBezTo>
                    <a:lnTo>
                      <a:pt x="18415" y="41996"/>
                    </a:lnTo>
                    <a:cubicBezTo>
                      <a:pt x="18594" y="42193"/>
                      <a:pt x="18791" y="42354"/>
                      <a:pt x="19005" y="42479"/>
                    </a:cubicBezTo>
                    <a:cubicBezTo>
                      <a:pt x="19148" y="42658"/>
                      <a:pt x="19274" y="42873"/>
                      <a:pt x="19345" y="43088"/>
                    </a:cubicBezTo>
                    <a:cubicBezTo>
                      <a:pt x="19435" y="43285"/>
                      <a:pt x="19471" y="43517"/>
                      <a:pt x="19471" y="43732"/>
                    </a:cubicBezTo>
                    <a:cubicBezTo>
                      <a:pt x="19471" y="43865"/>
                      <a:pt x="19397" y="44379"/>
                      <a:pt x="19250" y="44379"/>
                    </a:cubicBezTo>
                    <a:cubicBezTo>
                      <a:pt x="19219" y="44379"/>
                      <a:pt x="19185" y="44357"/>
                      <a:pt x="19148" y="44305"/>
                    </a:cubicBezTo>
                    <a:cubicBezTo>
                      <a:pt x="18844" y="43947"/>
                      <a:pt x="18576" y="43571"/>
                      <a:pt x="18343" y="43177"/>
                    </a:cubicBezTo>
                    <a:cubicBezTo>
                      <a:pt x="18289" y="42980"/>
                      <a:pt x="18200" y="42784"/>
                      <a:pt x="18111" y="42605"/>
                    </a:cubicBezTo>
                    <a:cubicBezTo>
                      <a:pt x="18075" y="42461"/>
                      <a:pt x="18057" y="42300"/>
                      <a:pt x="18075" y="42157"/>
                    </a:cubicBezTo>
                    <a:cubicBezTo>
                      <a:pt x="18111" y="42157"/>
                      <a:pt x="18128" y="42121"/>
                      <a:pt x="18146" y="42086"/>
                    </a:cubicBezTo>
                    <a:lnTo>
                      <a:pt x="18164" y="42086"/>
                    </a:lnTo>
                    <a:cubicBezTo>
                      <a:pt x="18182" y="41978"/>
                      <a:pt x="18182" y="41853"/>
                      <a:pt x="18164" y="41746"/>
                    </a:cubicBezTo>
                    <a:lnTo>
                      <a:pt x="18164" y="41710"/>
                    </a:lnTo>
                    <a:close/>
                    <a:moveTo>
                      <a:pt x="17896" y="41960"/>
                    </a:moveTo>
                    <a:lnTo>
                      <a:pt x="17914" y="42014"/>
                    </a:lnTo>
                    <a:cubicBezTo>
                      <a:pt x="17896" y="42139"/>
                      <a:pt x="17878" y="42247"/>
                      <a:pt x="17896" y="42372"/>
                    </a:cubicBezTo>
                    <a:cubicBezTo>
                      <a:pt x="17878" y="42390"/>
                      <a:pt x="17878" y="42408"/>
                      <a:pt x="17896" y="42408"/>
                    </a:cubicBezTo>
                    <a:cubicBezTo>
                      <a:pt x="17949" y="42748"/>
                      <a:pt x="18057" y="43052"/>
                      <a:pt x="18254" y="43338"/>
                    </a:cubicBezTo>
                    <a:cubicBezTo>
                      <a:pt x="18325" y="43768"/>
                      <a:pt x="18272" y="44215"/>
                      <a:pt x="18093" y="44609"/>
                    </a:cubicBezTo>
                    <a:cubicBezTo>
                      <a:pt x="18034" y="44730"/>
                      <a:pt x="17976" y="44781"/>
                      <a:pt x="17921" y="44781"/>
                    </a:cubicBezTo>
                    <a:cubicBezTo>
                      <a:pt x="17675" y="44781"/>
                      <a:pt x="17481" y="43776"/>
                      <a:pt x="17466" y="43571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717" y="42515"/>
                    </a:cubicBezTo>
                    <a:cubicBezTo>
                      <a:pt x="17806" y="42336"/>
                      <a:pt x="17860" y="42157"/>
                      <a:pt x="17896" y="41960"/>
                    </a:cubicBezTo>
                    <a:close/>
                    <a:moveTo>
                      <a:pt x="11990" y="44824"/>
                    </a:moveTo>
                    <a:lnTo>
                      <a:pt x="11955" y="45110"/>
                    </a:lnTo>
                    <a:cubicBezTo>
                      <a:pt x="11865" y="45271"/>
                      <a:pt x="11740" y="45414"/>
                      <a:pt x="11615" y="45522"/>
                    </a:cubicBezTo>
                    <a:cubicBezTo>
                      <a:pt x="11704" y="45271"/>
                      <a:pt x="11829" y="45038"/>
                      <a:pt x="11990" y="44824"/>
                    </a:cubicBezTo>
                    <a:close/>
                    <a:moveTo>
                      <a:pt x="12259" y="40350"/>
                    </a:moveTo>
                    <a:lnTo>
                      <a:pt x="12259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5" y="44967"/>
                      <a:pt x="9056" y="45826"/>
                      <a:pt x="8089" y="46882"/>
                    </a:cubicBezTo>
                    <a:cubicBezTo>
                      <a:pt x="9181" y="44591"/>
                      <a:pt x="11257" y="42694"/>
                      <a:pt x="12259" y="40350"/>
                    </a:cubicBezTo>
                    <a:close/>
                    <a:moveTo>
                      <a:pt x="12008" y="47096"/>
                    </a:moveTo>
                    <a:lnTo>
                      <a:pt x="12062" y="47114"/>
                    </a:lnTo>
                    <a:cubicBezTo>
                      <a:pt x="12187" y="47150"/>
                      <a:pt x="12295" y="47239"/>
                      <a:pt x="12384" y="47329"/>
                    </a:cubicBezTo>
                    <a:cubicBezTo>
                      <a:pt x="12474" y="47418"/>
                      <a:pt x="12527" y="47526"/>
                      <a:pt x="12581" y="47651"/>
                    </a:cubicBezTo>
                    <a:cubicBezTo>
                      <a:pt x="12474" y="47597"/>
                      <a:pt x="12384" y="47544"/>
                      <a:pt x="12295" y="47490"/>
                    </a:cubicBezTo>
                    <a:cubicBezTo>
                      <a:pt x="12241" y="47311"/>
                      <a:pt x="12134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36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10" y="47830"/>
                    </a:cubicBezTo>
                    <a:lnTo>
                      <a:pt x="11328" y="47830"/>
                    </a:ln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95" y="47802"/>
                    </a:moveTo>
                    <a:cubicBezTo>
                      <a:pt x="10303" y="47802"/>
                      <a:pt x="10515" y="47829"/>
                      <a:pt x="10738" y="47902"/>
                    </a:cubicBezTo>
                    <a:cubicBezTo>
                      <a:pt x="10201" y="48063"/>
                      <a:pt x="9682" y="48295"/>
                      <a:pt x="9217" y="48617"/>
                    </a:cubicBezTo>
                    <a:cubicBezTo>
                      <a:pt x="9204" y="48605"/>
                      <a:pt x="9191" y="48592"/>
                      <a:pt x="9179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30" y="48600"/>
                      <a:pt x="8680" y="48564"/>
                      <a:pt x="8429" y="48492"/>
                    </a:cubicBezTo>
                    <a:cubicBezTo>
                      <a:pt x="8378" y="48475"/>
                      <a:pt x="7730" y="48061"/>
                      <a:pt x="7983" y="48061"/>
                    </a:cubicBezTo>
                    <a:cubicBezTo>
                      <a:pt x="7993" y="48061"/>
                      <a:pt x="8005" y="48061"/>
                      <a:pt x="8018" y="48063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7" y="48045"/>
                    </a:cubicBezTo>
                    <a:cubicBezTo>
                      <a:pt x="9096" y="47968"/>
                      <a:pt x="9584" y="47802"/>
                      <a:pt x="10095" y="47802"/>
                    </a:cubicBezTo>
                    <a:close/>
                    <a:moveTo>
                      <a:pt x="10970" y="47973"/>
                    </a:moveTo>
                    <a:cubicBezTo>
                      <a:pt x="10997" y="48013"/>
                      <a:pt x="11024" y="48034"/>
                      <a:pt x="11058" y="48034"/>
                    </a:cubicBezTo>
                    <a:cubicBezTo>
                      <a:pt x="11070" y="48034"/>
                      <a:pt x="11082" y="48031"/>
                      <a:pt x="11096" y="48027"/>
                    </a:cubicBezTo>
                    <a:lnTo>
                      <a:pt x="11096" y="48081"/>
                    </a:lnTo>
                    <a:cubicBezTo>
                      <a:pt x="10416" y="48474"/>
                      <a:pt x="9897" y="49083"/>
                      <a:pt x="9628" y="49816"/>
                    </a:cubicBezTo>
                    <a:cubicBezTo>
                      <a:pt x="9340" y="50120"/>
                      <a:pt x="8961" y="50179"/>
                      <a:pt x="8569" y="50179"/>
                    </a:cubicBezTo>
                    <a:cubicBezTo>
                      <a:pt x="8499" y="50179"/>
                      <a:pt x="8428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5" y="50103"/>
                      <a:pt x="8322" y="49924"/>
                    </a:cubicBezTo>
                    <a:cubicBezTo>
                      <a:pt x="8429" y="49745"/>
                      <a:pt x="8555" y="49530"/>
                      <a:pt x="8680" y="49333"/>
                    </a:cubicBezTo>
                    <a:cubicBezTo>
                      <a:pt x="9199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cubicBezTo>
                      <a:pt x="12456" y="47705"/>
                      <a:pt x="12545" y="47758"/>
                      <a:pt x="12653" y="47830"/>
                    </a:cubicBezTo>
                    <a:cubicBezTo>
                      <a:pt x="12653" y="47902"/>
                      <a:pt x="12670" y="47955"/>
                      <a:pt x="12670" y="48027"/>
                    </a:cubicBezTo>
                    <a:lnTo>
                      <a:pt x="12653" y="48027"/>
                    </a:lnTo>
                    <a:cubicBezTo>
                      <a:pt x="12661" y="48054"/>
                      <a:pt x="12684" y="48067"/>
                      <a:pt x="12706" y="48067"/>
                    </a:cubicBezTo>
                    <a:cubicBezTo>
                      <a:pt x="12729" y="48067"/>
                      <a:pt x="12751" y="48054"/>
                      <a:pt x="12760" y="48027"/>
                    </a:cubicBezTo>
                    <a:lnTo>
                      <a:pt x="12760" y="47902"/>
                    </a:lnTo>
                    <a:cubicBezTo>
                      <a:pt x="13010" y="48045"/>
                      <a:pt x="13243" y="48224"/>
                      <a:pt x="13476" y="48403"/>
                    </a:cubicBezTo>
                    <a:cubicBezTo>
                      <a:pt x="13834" y="48707"/>
                      <a:pt x="13959" y="49190"/>
                      <a:pt x="14084" y="49637"/>
                    </a:cubicBezTo>
                    <a:cubicBezTo>
                      <a:pt x="14120" y="49763"/>
                      <a:pt x="14227" y="50371"/>
                      <a:pt x="14317" y="50443"/>
                    </a:cubicBezTo>
                    <a:cubicBezTo>
                      <a:pt x="13851" y="50174"/>
                      <a:pt x="13422" y="49834"/>
                      <a:pt x="13064" y="49423"/>
                    </a:cubicBezTo>
                    <a:cubicBezTo>
                      <a:pt x="13010" y="49369"/>
                      <a:pt x="12975" y="49315"/>
                      <a:pt x="12939" y="49262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3" y="48796"/>
                      <a:pt x="12509" y="48421"/>
                      <a:pt x="12402" y="48045"/>
                    </a:cubicBezTo>
                    <a:cubicBezTo>
                      <a:pt x="12438" y="48027"/>
                      <a:pt x="12438" y="47991"/>
                      <a:pt x="12438" y="47973"/>
                    </a:cubicBezTo>
                    <a:cubicBezTo>
                      <a:pt x="12420" y="47866"/>
                      <a:pt x="12384" y="47741"/>
                      <a:pt x="12348" y="47633"/>
                    </a:cubicBezTo>
                    <a:close/>
                    <a:moveTo>
                      <a:pt x="11078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1" y="49763"/>
                      <a:pt x="9771" y="50049"/>
                      <a:pt x="9753" y="50317"/>
                    </a:cubicBezTo>
                    <a:cubicBezTo>
                      <a:pt x="9718" y="50532"/>
                      <a:pt x="9700" y="50729"/>
                      <a:pt x="9682" y="50926"/>
                    </a:cubicBezTo>
                    <a:lnTo>
                      <a:pt x="9664" y="50926"/>
                    </a:ln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71" y="49852"/>
                      <a:pt x="9915" y="49548"/>
                      <a:pt x="10094" y="49280"/>
                    </a:cubicBezTo>
                    <a:cubicBezTo>
                      <a:pt x="10362" y="48886"/>
                      <a:pt x="10702" y="48546"/>
                      <a:pt x="11078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70" y="49297"/>
                      <a:pt x="10845" y="49942"/>
                    </a:cubicBez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58" y="51409"/>
                    </a:cubicBezTo>
                    <a:cubicBezTo>
                      <a:pt x="9999" y="51432"/>
                      <a:pt x="9952" y="51442"/>
                      <a:pt x="9913" y="51442"/>
                    </a:cubicBezTo>
                    <a:cubicBezTo>
                      <a:pt x="9624" y="51442"/>
                      <a:pt x="9863" y="50853"/>
                      <a:pt x="9879" y="50711"/>
                    </a:cubicBezTo>
                    <a:cubicBezTo>
                      <a:pt x="9915" y="50121"/>
                      <a:pt x="10147" y="49548"/>
                      <a:pt x="10523" y="49083"/>
                    </a:cubicBezTo>
                    <a:cubicBezTo>
                      <a:pt x="10756" y="48814"/>
                      <a:pt x="11006" y="48582"/>
                      <a:pt x="11275" y="48349"/>
                    </a:cubicBezTo>
                    <a:cubicBezTo>
                      <a:pt x="11346" y="48277"/>
                      <a:pt x="11436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62" y="48385"/>
                      <a:pt x="12134" y="48528"/>
                      <a:pt x="12241" y="48635"/>
                    </a:cubicBezTo>
                    <a:cubicBezTo>
                      <a:pt x="12253" y="48654"/>
                      <a:pt x="12270" y="48662"/>
                      <a:pt x="12287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5" y="49566"/>
                    </a:cubicBezTo>
                    <a:cubicBezTo>
                      <a:pt x="13100" y="49834"/>
                      <a:pt x="13189" y="50138"/>
                      <a:pt x="13207" y="50461"/>
                    </a:cubicBezTo>
                    <a:cubicBezTo>
                      <a:pt x="13225" y="50729"/>
                      <a:pt x="13207" y="50980"/>
                      <a:pt x="13154" y="51248"/>
                    </a:cubicBezTo>
                    <a:cubicBezTo>
                      <a:pt x="13117" y="51497"/>
                      <a:pt x="13085" y="51617"/>
                      <a:pt x="13016" y="51617"/>
                    </a:cubicBezTo>
                    <a:cubicBezTo>
                      <a:pt x="12951" y="51617"/>
                      <a:pt x="12853" y="51510"/>
                      <a:pt x="12688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3" y="47884"/>
                      <a:pt x="11919" y="48027"/>
                      <a:pt x="11972" y="48170"/>
                    </a:cubicBezTo>
                    <a:cubicBezTo>
                      <a:pt x="11958" y="48163"/>
                      <a:pt x="11943" y="48158"/>
                      <a:pt x="11929" y="48158"/>
                    </a:cubicBezTo>
                    <a:cubicBezTo>
                      <a:pt x="11910" y="48158"/>
                      <a:pt x="11894" y="48167"/>
                      <a:pt x="11883" y="48188"/>
                    </a:cubicBezTo>
                    <a:cubicBezTo>
                      <a:pt x="11686" y="48850"/>
                      <a:pt x="11704" y="49566"/>
                      <a:pt x="11937" y="50210"/>
                    </a:cubicBezTo>
                    <a:cubicBezTo>
                      <a:pt x="11919" y="50496"/>
                      <a:pt x="11883" y="50783"/>
                      <a:pt x="11829" y="51069"/>
                    </a:cubicBezTo>
                    <a:cubicBezTo>
                      <a:pt x="11829" y="51084"/>
                      <a:pt x="11418" y="51748"/>
                      <a:pt x="11251" y="51748"/>
                    </a:cubicBezTo>
                    <a:cubicBezTo>
                      <a:pt x="11217" y="51748"/>
                      <a:pt x="11194" y="51722"/>
                      <a:pt x="11185" y="51660"/>
                    </a:cubicBezTo>
                    <a:cubicBezTo>
                      <a:pt x="11167" y="51481"/>
                      <a:pt x="11131" y="51320"/>
                      <a:pt x="11096" y="51176"/>
                    </a:cubicBezTo>
                    <a:cubicBezTo>
                      <a:pt x="10845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61" y="48447"/>
                      <a:pt x="11601" y="48470"/>
                      <a:pt x="11641" y="48470"/>
                    </a:cubicBezTo>
                    <a:cubicBezTo>
                      <a:pt x="11682" y="48470"/>
                      <a:pt x="11722" y="48447"/>
                      <a:pt x="11740" y="48403"/>
                    </a:cubicBezTo>
                    <a:cubicBezTo>
                      <a:pt x="11776" y="48170"/>
                      <a:pt x="11829" y="47955"/>
                      <a:pt x="11865" y="47723"/>
                    </a:cubicBezTo>
                    <a:close/>
                    <a:moveTo>
                      <a:pt x="11110" y="1"/>
                    </a:moveTo>
                    <a:cubicBezTo>
                      <a:pt x="11088" y="1"/>
                      <a:pt x="11067" y="11"/>
                      <a:pt x="11060" y="32"/>
                    </a:cubicBezTo>
                    <a:cubicBezTo>
                      <a:pt x="10487" y="1446"/>
                      <a:pt x="10111" y="2913"/>
                      <a:pt x="9897" y="4399"/>
                    </a:cubicBezTo>
                    <a:cubicBezTo>
                      <a:pt x="9288" y="4918"/>
                      <a:pt x="8698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6" y="6385"/>
                      <a:pt x="9557" y="5848"/>
                      <a:pt x="9789" y="5365"/>
                    </a:cubicBezTo>
                    <a:lnTo>
                      <a:pt x="9789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7" y="9785"/>
                      <a:pt x="9073" y="10519"/>
                      <a:pt x="8966" y="11163"/>
                    </a:cubicBezTo>
                    <a:cubicBezTo>
                      <a:pt x="8952" y="11207"/>
                      <a:pt x="8996" y="11262"/>
                      <a:pt x="9042" y="11262"/>
                    </a:cubicBezTo>
                    <a:cubicBezTo>
                      <a:pt x="9053" y="11262"/>
                      <a:pt x="9063" y="11259"/>
                      <a:pt x="9073" y="11252"/>
                    </a:cubicBezTo>
                    <a:cubicBezTo>
                      <a:pt x="9342" y="10948"/>
                      <a:pt x="9575" y="10608"/>
                      <a:pt x="9718" y="10232"/>
                    </a:cubicBezTo>
                    <a:cubicBezTo>
                      <a:pt x="9718" y="10322"/>
                      <a:pt x="9718" y="10429"/>
                      <a:pt x="9736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6" y="17265"/>
                    </a:cubicBezTo>
                    <a:cubicBezTo>
                      <a:pt x="5960" y="18786"/>
                      <a:pt x="4922" y="20272"/>
                      <a:pt x="4152" y="21954"/>
                    </a:cubicBezTo>
                    <a:cubicBezTo>
                      <a:pt x="4120" y="22018"/>
                      <a:pt x="4160" y="22082"/>
                      <a:pt x="4220" y="22082"/>
                    </a:cubicBezTo>
                    <a:cubicBezTo>
                      <a:pt x="4227" y="22082"/>
                      <a:pt x="4234" y="22081"/>
                      <a:pt x="4242" y="22079"/>
                    </a:cubicBezTo>
                    <a:cubicBezTo>
                      <a:pt x="6353" y="21488"/>
                      <a:pt x="7857" y="19717"/>
                      <a:pt x="8698" y="17713"/>
                    </a:cubicBezTo>
                    <a:lnTo>
                      <a:pt x="8698" y="17713"/>
                    </a:lnTo>
                    <a:cubicBezTo>
                      <a:pt x="8519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4" y="20316"/>
                      <a:pt x="8078" y="20316"/>
                    </a:cubicBezTo>
                    <a:cubicBezTo>
                      <a:pt x="8062" y="20316"/>
                      <a:pt x="8045" y="20325"/>
                      <a:pt x="8036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7" y="21381"/>
                      <a:pt x="7731" y="21900"/>
                      <a:pt x="7588" y="22419"/>
                    </a:cubicBezTo>
                    <a:cubicBezTo>
                      <a:pt x="7141" y="22652"/>
                      <a:pt x="6765" y="23027"/>
                      <a:pt x="6532" y="23493"/>
                    </a:cubicBezTo>
                    <a:cubicBezTo>
                      <a:pt x="6500" y="23541"/>
                      <a:pt x="6540" y="23603"/>
                      <a:pt x="6587" y="23603"/>
                    </a:cubicBezTo>
                    <a:cubicBezTo>
                      <a:pt x="6592" y="23603"/>
                      <a:pt x="6598" y="23602"/>
                      <a:pt x="6604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2" y="23457"/>
                      <a:pt x="7212" y="23815"/>
                      <a:pt x="7105" y="24173"/>
                    </a:cubicBezTo>
                    <a:cubicBezTo>
                      <a:pt x="6854" y="24352"/>
                      <a:pt x="6622" y="24548"/>
                      <a:pt x="6389" y="24745"/>
                    </a:cubicBezTo>
                    <a:cubicBezTo>
                      <a:pt x="6407" y="24710"/>
                      <a:pt x="6425" y="24674"/>
                      <a:pt x="6461" y="24638"/>
                    </a:cubicBezTo>
                    <a:cubicBezTo>
                      <a:pt x="6473" y="24613"/>
                      <a:pt x="6459" y="24587"/>
                      <a:pt x="6437" y="24587"/>
                    </a:cubicBezTo>
                    <a:cubicBezTo>
                      <a:pt x="6428" y="24587"/>
                      <a:pt x="6418" y="24592"/>
                      <a:pt x="6407" y="24602"/>
                    </a:cubicBezTo>
                    <a:cubicBezTo>
                      <a:pt x="6336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1" y="24780"/>
                      <a:pt x="4640" y="25329"/>
                      <a:pt x="4206" y="25676"/>
                    </a:cubicBezTo>
                    <a:cubicBezTo>
                      <a:pt x="4152" y="25712"/>
                      <a:pt x="4188" y="25801"/>
                      <a:pt x="4260" y="25801"/>
                    </a:cubicBezTo>
                    <a:cubicBezTo>
                      <a:pt x="4707" y="25765"/>
                      <a:pt x="5137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2" y="26463"/>
                      <a:pt x="4242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68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20" y="27644"/>
                      <a:pt x="5888" y="28163"/>
                    </a:cubicBezTo>
                    <a:cubicBezTo>
                      <a:pt x="5898" y="28193"/>
                      <a:pt x="5919" y="28206"/>
                      <a:pt x="5941" y="28206"/>
                    </a:cubicBezTo>
                    <a:cubicBezTo>
                      <a:pt x="5960" y="28206"/>
                      <a:pt x="5979" y="28197"/>
                      <a:pt x="5996" y="28181"/>
                    </a:cubicBezTo>
                    <a:cubicBezTo>
                      <a:pt x="6371" y="27841"/>
                      <a:pt x="6658" y="27394"/>
                      <a:pt x="6801" y="26893"/>
                    </a:cubicBezTo>
                    <a:cubicBezTo>
                      <a:pt x="6854" y="27161"/>
                      <a:pt x="6980" y="27412"/>
                      <a:pt x="7141" y="27626"/>
                    </a:cubicBezTo>
                    <a:cubicBezTo>
                      <a:pt x="7235" y="27748"/>
                      <a:pt x="7636" y="28125"/>
                      <a:pt x="7904" y="28125"/>
                    </a:cubicBezTo>
                    <a:cubicBezTo>
                      <a:pt x="7991" y="28125"/>
                      <a:pt x="8063" y="28085"/>
                      <a:pt x="8107" y="27984"/>
                    </a:cubicBezTo>
                    <a:cubicBezTo>
                      <a:pt x="8358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3"/>
                      <a:pt x="8475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2" y="26589"/>
                      <a:pt x="9038" y="26571"/>
                      <a:pt x="9038" y="26517"/>
                    </a:cubicBezTo>
                    <a:cubicBezTo>
                      <a:pt x="9038" y="25694"/>
                      <a:pt x="8232" y="24817"/>
                      <a:pt x="7373" y="24781"/>
                    </a:cubicBezTo>
                    <a:cubicBezTo>
                      <a:pt x="7338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6" y="23743"/>
                      <a:pt x="7499" y="23242"/>
                      <a:pt x="7660" y="22741"/>
                    </a:cubicBezTo>
                    <a:cubicBezTo>
                      <a:pt x="7660" y="22741"/>
                      <a:pt x="7660" y="22723"/>
                      <a:pt x="7660" y="22723"/>
                    </a:cubicBezTo>
                    <a:lnTo>
                      <a:pt x="7713" y="22526"/>
                    </a:lnTo>
                    <a:cubicBezTo>
                      <a:pt x="7785" y="22473"/>
                      <a:pt x="7839" y="22437"/>
                      <a:pt x="7910" y="22383"/>
                    </a:cubicBezTo>
                    <a:cubicBezTo>
                      <a:pt x="7982" y="22329"/>
                      <a:pt x="7910" y="22294"/>
                      <a:pt x="7857" y="22294"/>
                    </a:cubicBezTo>
                    <a:cubicBezTo>
                      <a:pt x="7821" y="22312"/>
                      <a:pt x="7803" y="22312"/>
                      <a:pt x="7767" y="22329"/>
                    </a:cubicBezTo>
                    <a:cubicBezTo>
                      <a:pt x="7857" y="22043"/>
                      <a:pt x="7946" y="21739"/>
                      <a:pt x="8036" y="21453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7" y="22270"/>
                      <a:pt x="8537" y="22240"/>
                    </a:cubicBezTo>
                    <a:cubicBezTo>
                      <a:pt x="8626" y="21793"/>
                      <a:pt x="8447" y="21220"/>
                      <a:pt x="8215" y="20790"/>
                    </a:cubicBezTo>
                    <a:cubicBezTo>
                      <a:pt x="8376" y="20236"/>
                      <a:pt x="8519" y="19681"/>
                      <a:pt x="8662" y="19126"/>
                    </a:cubicBezTo>
                    <a:cubicBezTo>
                      <a:pt x="8662" y="19538"/>
                      <a:pt x="8787" y="19932"/>
                      <a:pt x="9002" y="20272"/>
                    </a:cubicBezTo>
                    <a:cubicBezTo>
                      <a:pt x="9020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2"/>
                    </a:cubicBezTo>
                    <a:cubicBezTo>
                      <a:pt x="9342" y="19788"/>
                      <a:pt x="9109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8" y="14098"/>
                      <a:pt x="9861" y="13829"/>
                      <a:pt x="10004" y="13579"/>
                    </a:cubicBezTo>
                    <a:cubicBezTo>
                      <a:pt x="10017" y="13541"/>
                      <a:pt x="9985" y="13503"/>
                      <a:pt x="9946" y="13503"/>
                    </a:cubicBezTo>
                    <a:cubicBezTo>
                      <a:pt x="9930" y="13503"/>
                      <a:pt x="9912" y="13509"/>
                      <a:pt x="9897" y="13525"/>
                    </a:cubicBezTo>
                    <a:cubicBezTo>
                      <a:pt x="9879" y="13579"/>
                      <a:pt x="9843" y="13632"/>
                      <a:pt x="9825" y="13686"/>
                    </a:cubicBezTo>
                    <a:cubicBezTo>
                      <a:pt x="9816" y="13668"/>
                      <a:pt x="9803" y="13659"/>
                      <a:pt x="9787" y="13659"/>
                    </a:cubicBezTo>
                    <a:cubicBezTo>
                      <a:pt x="9771" y="13659"/>
                      <a:pt x="9753" y="13668"/>
                      <a:pt x="9736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8" y="14008"/>
                      <a:pt x="10344" y="15816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7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297" y="19636"/>
                    </a:cubicBezTo>
                    <a:cubicBezTo>
                      <a:pt x="10315" y="19636"/>
                      <a:pt x="10332" y="19628"/>
                      <a:pt x="10344" y="19609"/>
                    </a:cubicBezTo>
                    <a:cubicBezTo>
                      <a:pt x="10577" y="19341"/>
                      <a:pt x="10720" y="19019"/>
                      <a:pt x="10791" y="18661"/>
                    </a:cubicBezTo>
                    <a:cubicBezTo>
                      <a:pt x="11006" y="19967"/>
                      <a:pt x="11221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0" y="26109"/>
                    </a:cubicBezTo>
                    <a:cubicBezTo>
                      <a:pt x="11286" y="26109"/>
                      <a:pt x="11300" y="26103"/>
                      <a:pt x="11310" y="26087"/>
                    </a:cubicBezTo>
                    <a:cubicBezTo>
                      <a:pt x="11525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94" y="28503"/>
                      <a:pt x="11436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74" y="29785"/>
                    </a:cubicBezTo>
                    <a:cubicBezTo>
                      <a:pt x="10322" y="29785"/>
                      <a:pt x="10270" y="29781"/>
                      <a:pt x="10219" y="29774"/>
                    </a:cubicBezTo>
                    <a:cubicBezTo>
                      <a:pt x="10290" y="29666"/>
                      <a:pt x="10398" y="29577"/>
                      <a:pt x="10523" y="29505"/>
                    </a:cubicBezTo>
                    <a:cubicBezTo>
                      <a:pt x="10702" y="29416"/>
                      <a:pt x="10899" y="29380"/>
                      <a:pt x="11096" y="29380"/>
                    </a:cubicBezTo>
                    <a:cubicBezTo>
                      <a:pt x="11149" y="29380"/>
                      <a:pt x="11185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9" y="29530"/>
                      <a:pt x="10004" y="29792"/>
                    </a:cubicBezTo>
                    <a:cubicBezTo>
                      <a:pt x="9986" y="29828"/>
                      <a:pt x="10004" y="29881"/>
                      <a:pt x="10040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9" y="29936"/>
                      <a:pt x="10716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55" y="30597"/>
                      <a:pt x="9897" y="30955"/>
                    </a:cubicBezTo>
                    <a:cubicBezTo>
                      <a:pt x="9682" y="31170"/>
                      <a:pt x="9485" y="31367"/>
                      <a:pt x="9270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3" y="32637"/>
                      <a:pt x="5548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8" y="33140"/>
                      <a:pt x="6914" y="32674"/>
                      <a:pt x="8071" y="32208"/>
                    </a:cubicBezTo>
                    <a:cubicBezTo>
                      <a:pt x="8274" y="32132"/>
                      <a:pt x="8494" y="32056"/>
                      <a:pt x="8707" y="31967"/>
                    </a:cubicBezTo>
                    <a:lnTo>
                      <a:pt x="8707" y="31967"/>
                    </a:lnTo>
                    <a:cubicBezTo>
                      <a:pt x="8140" y="32258"/>
                      <a:pt x="7614" y="32627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6"/>
                      <a:pt x="2971" y="32905"/>
                    </a:cubicBezTo>
                    <a:cubicBezTo>
                      <a:pt x="4260" y="32118"/>
                      <a:pt x="5369" y="31885"/>
                      <a:pt x="6854" y="31868"/>
                    </a:cubicBezTo>
                    <a:cubicBezTo>
                      <a:pt x="7839" y="31832"/>
                      <a:pt x="8716" y="31707"/>
                      <a:pt x="9557" y="31205"/>
                    </a:cubicBezTo>
                    <a:cubicBezTo>
                      <a:pt x="9589" y="31190"/>
                      <a:pt x="9578" y="31131"/>
                      <a:pt x="9550" y="31131"/>
                    </a:cubicBezTo>
                    <a:cubicBezTo>
                      <a:pt x="9546" y="31131"/>
                      <a:pt x="9543" y="31132"/>
                      <a:pt x="9539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7" y="31868"/>
                      <a:pt x="3132" y="32655"/>
                      <a:pt x="2184" y="33174"/>
                    </a:cubicBezTo>
                    <a:cubicBezTo>
                      <a:pt x="2112" y="33210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9" y="33580"/>
                    </a:cubicBezTo>
                    <a:cubicBezTo>
                      <a:pt x="5075" y="33580"/>
                      <a:pt x="5496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43" y="34140"/>
                      <a:pt x="5924" y="34588"/>
                      <a:pt x="5387" y="35017"/>
                    </a:cubicBezTo>
                    <a:cubicBezTo>
                      <a:pt x="5154" y="34910"/>
                      <a:pt x="4922" y="34874"/>
                      <a:pt x="4671" y="34874"/>
                    </a:cubicBezTo>
                    <a:cubicBezTo>
                      <a:pt x="4528" y="34910"/>
                      <a:pt x="4295" y="35017"/>
                      <a:pt x="4331" y="35196"/>
                    </a:cubicBezTo>
                    <a:cubicBezTo>
                      <a:pt x="4367" y="35357"/>
                      <a:pt x="4546" y="35393"/>
                      <a:pt x="4671" y="35429"/>
                    </a:cubicBezTo>
                    <a:lnTo>
                      <a:pt x="4779" y="35464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41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40" y="35922"/>
                      <a:pt x="3329" y="35918"/>
                      <a:pt x="3318" y="35918"/>
                    </a:cubicBezTo>
                    <a:cubicBezTo>
                      <a:pt x="3303" y="35918"/>
                      <a:pt x="3286" y="35927"/>
                      <a:pt x="3275" y="35948"/>
                    </a:cubicBezTo>
                    <a:lnTo>
                      <a:pt x="3186" y="35948"/>
                    </a:lnTo>
                    <a:cubicBezTo>
                      <a:pt x="2667" y="34999"/>
                      <a:pt x="1844" y="34122"/>
                      <a:pt x="699" y="34104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9" y="35715"/>
                    </a:cubicBezTo>
                    <a:cubicBezTo>
                      <a:pt x="1" y="35733"/>
                      <a:pt x="1" y="35769"/>
                      <a:pt x="19" y="35787"/>
                    </a:cubicBezTo>
                    <a:lnTo>
                      <a:pt x="54" y="35787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7" y="36452"/>
                      <a:pt x="1701" y="36449"/>
                    </a:cubicBezTo>
                    <a:lnTo>
                      <a:pt x="1701" y="36449"/>
                    </a:lnTo>
                    <a:lnTo>
                      <a:pt x="1450" y="36556"/>
                    </a:lnTo>
                    <a:cubicBezTo>
                      <a:pt x="1074" y="36699"/>
                      <a:pt x="359" y="36968"/>
                      <a:pt x="323" y="37451"/>
                    </a:cubicBezTo>
                    <a:cubicBezTo>
                      <a:pt x="303" y="37769"/>
                      <a:pt x="588" y="37861"/>
                      <a:pt x="893" y="37861"/>
                    </a:cubicBezTo>
                    <a:cubicBezTo>
                      <a:pt x="1137" y="37861"/>
                      <a:pt x="1395" y="37803"/>
                      <a:pt x="1522" y="37755"/>
                    </a:cubicBezTo>
                    <a:cubicBezTo>
                      <a:pt x="1665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3" y="38435"/>
                      <a:pt x="1235" y="38936"/>
                    </a:cubicBezTo>
                    <a:cubicBezTo>
                      <a:pt x="1217" y="38990"/>
                      <a:pt x="1253" y="39026"/>
                      <a:pt x="1307" y="39026"/>
                    </a:cubicBezTo>
                    <a:cubicBezTo>
                      <a:pt x="1951" y="39026"/>
                      <a:pt x="2363" y="38614"/>
                      <a:pt x="2667" y="38095"/>
                    </a:cubicBezTo>
                    <a:lnTo>
                      <a:pt x="2667" y="38095"/>
                    </a:lnTo>
                    <a:cubicBezTo>
                      <a:pt x="2542" y="38739"/>
                      <a:pt x="2792" y="39419"/>
                      <a:pt x="3275" y="40046"/>
                    </a:cubicBezTo>
                    <a:cubicBezTo>
                      <a:pt x="3284" y="40072"/>
                      <a:pt x="3307" y="40086"/>
                      <a:pt x="3329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8" y="39580"/>
                      <a:pt x="3723" y="39061"/>
                      <a:pt x="3759" y="38542"/>
                    </a:cubicBezTo>
                    <a:cubicBezTo>
                      <a:pt x="3830" y="38668"/>
                      <a:pt x="3902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3" y="38990"/>
                      <a:pt x="4081" y="38990"/>
                      <a:pt x="4099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288"/>
                      <a:pt x="3866" y="36270"/>
                      <a:pt x="3848" y="36234"/>
                    </a:cubicBezTo>
                    <a:cubicBezTo>
                      <a:pt x="4295" y="36019"/>
                      <a:pt x="4743" y="35769"/>
                      <a:pt x="5154" y="35482"/>
                    </a:cubicBezTo>
                    <a:cubicBezTo>
                      <a:pt x="5190" y="35482"/>
                      <a:pt x="5244" y="35464"/>
                      <a:pt x="5280" y="35447"/>
                    </a:cubicBezTo>
                    <a:cubicBezTo>
                      <a:pt x="5298" y="35429"/>
                      <a:pt x="5298" y="35411"/>
                      <a:pt x="5298" y="35393"/>
                    </a:cubicBezTo>
                    <a:cubicBezTo>
                      <a:pt x="5638" y="35160"/>
                      <a:pt x="5960" y="34910"/>
                      <a:pt x="6300" y="34641"/>
                    </a:cubicBezTo>
                    <a:lnTo>
                      <a:pt x="6300" y="34641"/>
                    </a:lnTo>
                    <a:cubicBezTo>
                      <a:pt x="6085" y="34963"/>
                      <a:pt x="5996" y="35375"/>
                      <a:pt x="6157" y="35697"/>
                    </a:cubicBezTo>
                    <a:cubicBezTo>
                      <a:pt x="6178" y="35718"/>
                      <a:pt x="6205" y="35727"/>
                      <a:pt x="6227" y="35727"/>
                    </a:cubicBezTo>
                    <a:cubicBezTo>
                      <a:pt x="6243" y="35727"/>
                      <a:pt x="6257" y="35722"/>
                      <a:pt x="6264" y="35715"/>
                    </a:cubicBezTo>
                    <a:cubicBezTo>
                      <a:pt x="6568" y="35393"/>
                      <a:pt x="6693" y="34946"/>
                      <a:pt x="6586" y="34516"/>
                    </a:cubicBezTo>
                    <a:cubicBezTo>
                      <a:pt x="6622" y="34480"/>
                      <a:pt x="6640" y="34427"/>
                      <a:pt x="6658" y="34373"/>
                    </a:cubicBezTo>
                    <a:cubicBezTo>
                      <a:pt x="6658" y="34355"/>
                      <a:pt x="6658" y="34337"/>
                      <a:pt x="6658" y="34337"/>
                    </a:cubicBezTo>
                    <a:cubicBezTo>
                      <a:pt x="7606" y="33514"/>
                      <a:pt x="8501" y="32619"/>
                      <a:pt x="9360" y="31796"/>
                    </a:cubicBezTo>
                    <a:lnTo>
                      <a:pt x="9413" y="31760"/>
                    </a:lnTo>
                    <a:cubicBezTo>
                      <a:pt x="9431" y="31742"/>
                      <a:pt x="9431" y="31724"/>
                      <a:pt x="9431" y="31724"/>
                    </a:cubicBezTo>
                    <a:lnTo>
                      <a:pt x="9753" y="31420"/>
                    </a:lnTo>
                    <a:cubicBezTo>
                      <a:pt x="9879" y="31313"/>
                      <a:pt x="10004" y="31188"/>
                      <a:pt x="10111" y="31062"/>
                    </a:cubicBezTo>
                    <a:cubicBezTo>
                      <a:pt x="10201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8" y="34802"/>
                    </a:cubicBezTo>
                    <a:cubicBezTo>
                      <a:pt x="8823" y="34892"/>
                      <a:pt x="8662" y="35035"/>
                      <a:pt x="8519" y="35214"/>
                    </a:cubicBezTo>
                    <a:cubicBezTo>
                      <a:pt x="8376" y="35357"/>
                      <a:pt x="8286" y="35572"/>
                      <a:pt x="8304" y="35787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2" y="35861"/>
                      <a:pt x="8411" y="35858"/>
                    </a:cubicBezTo>
                    <a:cubicBezTo>
                      <a:pt x="8590" y="35733"/>
                      <a:pt x="8751" y="35572"/>
                      <a:pt x="8877" y="35393"/>
                    </a:cubicBezTo>
                    <a:lnTo>
                      <a:pt x="8877" y="35393"/>
                    </a:lnTo>
                    <a:cubicBezTo>
                      <a:pt x="8716" y="36055"/>
                      <a:pt x="8590" y="36753"/>
                      <a:pt x="8537" y="37451"/>
                    </a:cubicBezTo>
                    <a:cubicBezTo>
                      <a:pt x="8523" y="37437"/>
                      <a:pt x="8507" y="37431"/>
                      <a:pt x="8490" y="37431"/>
                    </a:cubicBezTo>
                    <a:cubicBezTo>
                      <a:pt x="8462" y="37431"/>
                      <a:pt x="8433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7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36" y="40182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8" y="38167"/>
                      <a:pt x="7964" y="38256"/>
                      <a:pt x="7928" y="38363"/>
                    </a:cubicBezTo>
                    <a:cubicBezTo>
                      <a:pt x="7892" y="38399"/>
                      <a:pt x="7875" y="38435"/>
                      <a:pt x="7875" y="38471"/>
                    </a:cubicBezTo>
                    <a:cubicBezTo>
                      <a:pt x="7875" y="38489"/>
                      <a:pt x="7875" y="38507"/>
                      <a:pt x="7875" y="38507"/>
                    </a:cubicBezTo>
                    <a:cubicBezTo>
                      <a:pt x="7159" y="39026"/>
                      <a:pt x="6765" y="39867"/>
                      <a:pt x="6819" y="40744"/>
                    </a:cubicBezTo>
                    <a:cubicBezTo>
                      <a:pt x="6837" y="40779"/>
                      <a:pt x="6872" y="40797"/>
                      <a:pt x="6908" y="40797"/>
                    </a:cubicBezTo>
                    <a:cubicBezTo>
                      <a:pt x="7177" y="40726"/>
                      <a:pt x="7409" y="40547"/>
                      <a:pt x="7534" y="40296"/>
                    </a:cubicBezTo>
                    <a:lnTo>
                      <a:pt x="7534" y="40296"/>
                    </a:lnTo>
                    <a:cubicBezTo>
                      <a:pt x="7517" y="40600"/>
                      <a:pt x="7517" y="40905"/>
                      <a:pt x="7534" y="41191"/>
                    </a:cubicBezTo>
                    <a:cubicBezTo>
                      <a:pt x="7534" y="41245"/>
                      <a:pt x="7570" y="41263"/>
                      <a:pt x="7624" y="41263"/>
                    </a:cubicBezTo>
                    <a:cubicBezTo>
                      <a:pt x="8036" y="41084"/>
                      <a:pt x="8358" y="40726"/>
                      <a:pt x="8447" y="40296"/>
                    </a:cubicBezTo>
                    <a:cubicBezTo>
                      <a:pt x="8544" y="40463"/>
                      <a:pt x="8879" y="40932"/>
                      <a:pt x="9108" y="40932"/>
                    </a:cubicBezTo>
                    <a:cubicBezTo>
                      <a:pt x="9173" y="40932"/>
                      <a:pt x="9230" y="40893"/>
                      <a:pt x="9270" y="40797"/>
                    </a:cubicBezTo>
                    <a:cubicBezTo>
                      <a:pt x="9288" y="40869"/>
                      <a:pt x="9306" y="40958"/>
                      <a:pt x="9306" y="41030"/>
                    </a:cubicBezTo>
                    <a:cubicBezTo>
                      <a:pt x="9306" y="41069"/>
                      <a:pt x="9343" y="41098"/>
                      <a:pt x="9384" y="41098"/>
                    </a:cubicBezTo>
                    <a:cubicBezTo>
                      <a:pt x="9400" y="41098"/>
                      <a:pt x="9416" y="41094"/>
                      <a:pt x="9431" y="41084"/>
                    </a:cubicBezTo>
                    <a:cubicBezTo>
                      <a:pt x="10040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92" y="38435"/>
                      <a:pt x="9879" y="38614"/>
                      <a:pt x="10111" y="38847"/>
                    </a:cubicBezTo>
                    <a:cubicBezTo>
                      <a:pt x="10272" y="39008"/>
                      <a:pt x="10380" y="39222"/>
                      <a:pt x="10398" y="39455"/>
                    </a:cubicBezTo>
                    <a:cubicBezTo>
                      <a:pt x="10434" y="39724"/>
                      <a:pt x="10255" y="39938"/>
                      <a:pt x="10147" y="40171"/>
                    </a:cubicBezTo>
                    <a:cubicBezTo>
                      <a:pt x="10134" y="40184"/>
                      <a:pt x="10151" y="40219"/>
                      <a:pt x="10176" y="40219"/>
                    </a:cubicBezTo>
                    <a:cubicBezTo>
                      <a:pt x="10184" y="40219"/>
                      <a:pt x="10192" y="40215"/>
                      <a:pt x="10201" y="40207"/>
                    </a:cubicBezTo>
                    <a:cubicBezTo>
                      <a:pt x="10612" y="39938"/>
                      <a:pt x="10612" y="39401"/>
                      <a:pt x="10398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6" y="38256"/>
                      <a:pt x="9002" y="38238"/>
                      <a:pt x="8966" y="38220"/>
                    </a:cubicBezTo>
                    <a:cubicBezTo>
                      <a:pt x="8912" y="38041"/>
                      <a:pt x="8877" y="37862"/>
                      <a:pt x="8859" y="37683"/>
                    </a:cubicBezTo>
                    <a:cubicBezTo>
                      <a:pt x="8859" y="37634"/>
                      <a:pt x="8821" y="37607"/>
                      <a:pt x="8784" y="37607"/>
                    </a:cubicBezTo>
                    <a:cubicBezTo>
                      <a:pt x="8753" y="37607"/>
                      <a:pt x="8724" y="37625"/>
                      <a:pt x="8716" y="37666"/>
                    </a:cubicBezTo>
                    <a:cubicBezTo>
                      <a:pt x="8698" y="37666"/>
                      <a:pt x="8680" y="37666"/>
                      <a:pt x="8662" y="37683"/>
                    </a:cubicBezTo>
                    <a:cubicBezTo>
                      <a:pt x="8787" y="36323"/>
                      <a:pt x="9038" y="34981"/>
                      <a:pt x="9413" y="33675"/>
                    </a:cubicBezTo>
                    <a:lnTo>
                      <a:pt x="9413" y="33675"/>
                    </a:lnTo>
                    <a:cubicBezTo>
                      <a:pt x="9342" y="34176"/>
                      <a:pt x="9360" y="34695"/>
                      <a:pt x="9431" y="35196"/>
                    </a:cubicBezTo>
                    <a:cubicBezTo>
                      <a:pt x="9610" y="36341"/>
                      <a:pt x="10612" y="36825"/>
                      <a:pt x="11114" y="37791"/>
                    </a:cubicBezTo>
                    <a:cubicBezTo>
                      <a:pt x="11120" y="37810"/>
                      <a:pt x="11135" y="37817"/>
                      <a:pt x="11151" y="37817"/>
                    </a:cubicBezTo>
                    <a:cubicBezTo>
                      <a:pt x="11181" y="37817"/>
                      <a:pt x="11215" y="37790"/>
                      <a:pt x="11203" y="37755"/>
                    </a:cubicBezTo>
                    <a:cubicBezTo>
                      <a:pt x="10935" y="36663"/>
                      <a:pt x="11060" y="35518"/>
                      <a:pt x="10935" y="34409"/>
                    </a:cubicBezTo>
                    <a:cubicBezTo>
                      <a:pt x="10774" y="33228"/>
                      <a:pt x="10201" y="32297"/>
                      <a:pt x="10416" y="31062"/>
                    </a:cubicBezTo>
                    <a:cubicBezTo>
                      <a:pt x="10559" y="30776"/>
                      <a:pt x="10702" y="30490"/>
                      <a:pt x="10863" y="30221"/>
                    </a:cubicBezTo>
                    <a:cubicBezTo>
                      <a:pt x="11364" y="29613"/>
                      <a:pt x="11794" y="28986"/>
                      <a:pt x="12187" y="28306"/>
                    </a:cubicBezTo>
                    <a:cubicBezTo>
                      <a:pt x="12277" y="29165"/>
                      <a:pt x="12366" y="30024"/>
                      <a:pt x="12456" y="30901"/>
                    </a:cubicBezTo>
                    <a:cubicBezTo>
                      <a:pt x="12187" y="31277"/>
                      <a:pt x="12080" y="31742"/>
                      <a:pt x="12151" y="32190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9" y="32225"/>
                    </a:cubicBezTo>
                    <a:cubicBezTo>
                      <a:pt x="12384" y="32136"/>
                      <a:pt x="12474" y="32011"/>
                      <a:pt x="12545" y="31868"/>
                    </a:cubicBezTo>
                    <a:cubicBezTo>
                      <a:pt x="12635" y="32923"/>
                      <a:pt x="12706" y="33961"/>
                      <a:pt x="12742" y="35017"/>
                    </a:cubicBezTo>
                    <a:cubicBezTo>
                      <a:pt x="12760" y="35286"/>
                      <a:pt x="12760" y="35536"/>
                      <a:pt x="12760" y="35787"/>
                    </a:cubicBezTo>
                    <a:cubicBezTo>
                      <a:pt x="12402" y="36180"/>
                      <a:pt x="12205" y="36681"/>
                      <a:pt x="12241" y="37218"/>
                    </a:cubicBezTo>
                    <a:cubicBezTo>
                      <a:pt x="12241" y="37253"/>
                      <a:pt x="12271" y="37281"/>
                      <a:pt x="12302" y="37281"/>
                    </a:cubicBezTo>
                    <a:cubicBezTo>
                      <a:pt x="12319" y="37281"/>
                      <a:pt x="12336" y="37273"/>
                      <a:pt x="12348" y="37254"/>
                    </a:cubicBezTo>
                    <a:cubicBezTo>
                      <a:pt x="12545" y="37075"/>
                      <a:pt x="12688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42" y="37612"/>
                    </a:cubicBezTo>
                    <a:cubicBezTo>
                      <a:pt x="12724" y="37612"/>
                      <a:pt x="12724" y="37630"/>
                      <a:pt x="12742" y="37630"/>
                    </a:cubicBezTo>
                    <a:cubicBezTo>
                      <a:pt x="12635" y="39634"/>
                      <a:pt x="11632" y="41459"/>
                      <a:pt x="10541" y="43106"/>
                    </a:cubicBezTo>
                    <a:cubicBezTo>
                      <a:pt x="9718" y="44340"/>
                      <a:pt x="8590" y="45343"/>
                      <a:pt x="8036" y="46738"/>
                    </a:cubicBezTo>
                    <a:cubicBezTo>
                      <a:pt x="8018" y="46524"/>
                      <a:pt x="8036" y="46291"/>
                      <a:pt x="8125" y="46094"/>
                    </a:cubicBezTo>
                    <a:cubicBezTo>
                      <a:pt x="8197" y="45826"/>
                      <a:pt x="8268" y="45557"/>
                      <a:pt x="8358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8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7" y="40046"/>
                    </a:cubicBezTo>
                    <a:cubicBezTo>
                      <a:pt x="9915" y="42014"/>
                      <a:pt x="8000" y="44305"/>
                      <a:pt x="7803" y="47239"/>
                    </a:cubicBezTo>
                    <a:cubicBezTo>
                      <a:pt x="7791" y="47274"/>
                      <a:pt x="7825" y="47302"/>
                      <a:pt x="7860" y="47302"/>
                    </a:cubicBezTo>
                    <a:cubicBezTo>
                      <a:pt x="7879" y="47302"/>
                      <a:pt x="7898" y="47294"/>
                      <a:pt x="7910" y="47275"/>
                    </a:cubicBezTo>
                    <a:cubicBezTo>
                      <a:pt x="8841" y="46166"/>
                      <a:pt x="10022" y="45289"/>
                      <a:pt x="10917" y="44126"/>
                    </a:cubicBezTo>
                    <a:cubicBezTo>
                      <a:pt x="11811" y="42963"/>
                      <a:pt x="12241" y="41495"/>
                      <a:pt x="12402" y="40081"/>
                    </a:cubicBezTo>
                    <a:cubicBezTo>
                      <a:pt x="12402" y="40064"/>
                      <a:pt x="12384" y="40028"/>
                      <a:pt x="12366" y="40028"/>
                    </a:cubicBezTo>
                    <a:cubicBezTo>
                      <a:pt x="12474" y="39741"/>
                      <a:pt x="12563" y="39455"/>
                      <a:pt x="12635" y="39169"/>
                    </a:cubicBezTo>
                    <a:lnTo>
                      <a:pt x="12635" y="39169"/>
                    </a:lnTo>
                    <a:cubicBezTo>
                      <a:pt x="12491" y="40940"/>
                      <a:pt x="12259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12" y="45689"/>
                      <a:pt x="11547" y="45689"/>
                    </a:cubicBezTo>
                    <a:cubicBezTo>
                      <a:pt x="11559" y="45689"/>
                      <a:pt x="11570" y="45687"/>
                      <a:pt x="11579" y="45683"/>
                    </a:cubicBezTo>
                    <a:cubicBezTo>
                      <a:pt x="11740" y="45593"/>
                      <a:pt x="11865" y="45468"/>
                      <a:pt x="11955" y="45325"/>
                    </a:cubicBezTo>
                    <a:lnTo>
                      <a:pt x="11955" y="45325"/>
                    </a:lnTo>
                    <a:cubicBezTo>
                      <a:pt x="11901" y="45772"/>
                      <a:pt x="11847" y="46219"/>
                      <a:pt x="11811" y="46667"/>
                    </a:cubicBezTo>
                    <a:cubicBezTo>
                      <a:pt x="11794" y="46685"/>
                      <a:pt x="11776" y="46703"/>
                      <a:pt x="11776" y="46738"/>
                    </a:cubicBezTo>
                    <a:cubicBezTo>
                      <a:pt x="11776" y="46756"/>
                      <a:pt x="11794" y="46774"/>
                      <a:pt x="11794" y="46810"/>
                    </a:cubicBezTo>
                    <a:cubicBezTo>
                      <a:pt x="11811" y="46828"/>
                      <a:pt x="11794" y="46882"/>
                      <a:pt x="11794" y="46935"/>
                    </a:cubicBezTo>
                    <a:cubicBezTo>
                      <a:pt x="11400" y="47061"/>
                      <a:pt x="11114" y="47401"/>
                      <a:pt x="11006" y="47794"/>
                    </a:cubicBezTo>
                    <a:lnTo>
                      <a:pt x="10935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9" y="47558"/>
                      <a:pt x="8696" y="47876"/>
                      <a:pt x="8060" y="47876"/>
                    </a:cubicBezTo>
                    <a:cubicBezTo>
                      <a:pt x="7997" y="47876"/>
                      <a:pt x="7935" y="47873"/>
                      <a:pt x="7875" y="47866"/>
                    </a:cubicBezTo>
                    <a:cubicBezTo>
                      <a:pt x="7821" y="47866"/>
                      <a:pt x="7785" y="47919"/>
                      <a:pt x="7803" y="47973"/>
                    </a:cubicBezTo>
                    <a:cubicBezTo>
                      <a:pt x="7905" y="48532"/>
                      <a:pt x="8488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8018" y="50156"/>
                    </a:cubicBezTo>
                    <a:cubicBezTo>
                      <a:pt x="7982" y="50210"/>
                      <a:pt x="8036" y="50264"/>
                      <a:pt x="8089" y="50264"/>
                    </a:cubicBezTo>
                    <a:cubicBezTo>
                      <a:pt x="8233" y="50274"/>
                      <a:pt x="8380" y="50282"/>
                      <a:pt x="8527" y="50282"/>
                    </a:cubicBezTo>
                    <a:cubicBezTo>
                      <a:pt x="8912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1" y="51051"/>
                    </a:cubicBezTo>
                    <a:cubicBezTo>
                      <a:pt x="9521" y="51077"/>
                      <a:pt x="9540" y="51094"/>
                      <a:pt x="9564" y="51094"/>
                    </a:cubicBezTo>
                    <a:cubicBezTo>
                      <a:pt x="9573" y="51094"/>
                      <a:pt x="9583" y="51092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39" y="51409"/>
                    </a:cubicBezTo>
                    <a:cubicBezTo>
                      <a:pt x="9539" y="51445"/>
                      <a:pt x="9557" y="51463"/>
                      <a:pt x="9592" y="51481"/>
                    </a:cubicBezTo>
                    <a:cubicBezTo>
                      <a:pt x="9678" y="51500"/>
                      <a:pt x="9760" y="51509"/>
                      <a:pt x="9837" y="51509"/>
                    </a:cubicBezTo>
                    <a:cubicBezTo>
                      <a:pt x="10324" y="51509"/>
                      <a:pt x="10649" y="51144"/>
                      <a:pt x="10881" y="50711"/>
                    </a:cubicBezTo>
                    <a:cubicBezTo>
                      <a:pt x="10935" y="51087"/>
                      <a:pt x="11042" y="51463"/>
                      <a:pt x="11096" y="51856"/>
                    </a:cubicBezTo>
                    <a:cubicBezTo>
                      <a:pt x="11114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5" y="50944"/>
                      <a:pt x="12617" y="51427"/>
                      <a:pt x="13028" y="51839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6" y="51857"/>
                      <a:pt x="13136" y="51837"/>
                      <a:pt x="13136" y="51803"/>
                    </a:cubicBezTo>
                    <a:cubicBezTo>
                      <a:pt x="13404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95" y="50353"/>
                      <a:pt x="14442" y="50568"/>
                    </a:cubicBezTo>
                    <a:cubicBezTo>
                      <a:pt x="14449" y="50570"/>
                      <a:pt x="14457" y="50572"/>
                      <a:pt x="14464" y="50572"/>
                    </a:cubicBezTo>
                    <a:cubicBezTo>
                      <a:pt x="14509" y="50572"/>
                      <a:pt x="14545" y="50527"/>
                      <a:pt x="14514" y="50496"/>
                    </a:cubicBezTo>
                    <a:cubicBezTo>
                      <a:pt x="14174" y="49816"/>
                      <a:pt x="14174" y="49047"/>
                      <a:pt x="13726" y="48421"/>
                    </a:cubicBezTo>
                    <a:cubicBezTo>
                      <a:pt x="13458" y="48098"/>
                      <a:pt x="13118" y="47848"/>
                      <a:pt x="12742" y="47669"/>
                    </a:cubicBezTo>
                    <a:cubicBezTo>
                      <a:pt x="12724" y="47490"/>
                      <a:pt x="12635" y="47311"/>
                      <a:pt x="12527" y="47168"/>
                    </a:cubicBezTo>
                    <a:cubicBezTo>
                      <a:pt x="12384" y="46989"/>
                      <a:pt x="12187" y="46864"/>
                      <a:pt x="11955" y="46846"/>
                    </a:cubicBezTo>
                    <a:cubicBezTo>
                      <a:pt x="12116" y="45593"/>
                      <a:pt x="12295" y="44340"/>
                      <a:pt x="12474" y="43088"/>
                    </a:cubicBezTo>
                    <a:cubicBezTo>
                      <a:pt x="12581" y="43392"/>
                      <a:pt x="12653" y="43714"/>
                      <a:pt x="12706" y="44036"/>
                    </a:cubicBezTo>
                    <a:cubicBezTo>
                      <a:pt x="12617" y="43804"/>
                      <a:pt x="12617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4" y="43244"/>
                      <a:pt x="12456" y="43258"/>
                      <a:pt x="12456" y="43285"/>
                    </a:cubicBezTo>
                    <a:cubicBezTo>
                      <a:pt x="12420" y="43643"/>
                      <a:pt x="12527" y="44018"/>
                      <a:pt x="12724" y="44323"/>
                    </a:cubicBezTo>
                    <a:cubicBezTo>
                      <a:pt x="12739" y="44345"/>
                      <a:pt x="12763" y="44355"/>
                      <a:pt x="12787" y="44355"/>
                    </a:cubicBezTo>
                    <a:cubicBezTo>
                      <a:pt x="12819" y="44355"/>
                      <a:pt x="12849" y="44336"/>
                      <a:pt x="12849" y="44305"/>
                    </a:cubicBezTo>
                    <a:cubicBezTo>
                      <a:pt x="12867" y="43804"/>
                      <a:pt x="12742" y="43303"/>
                      <a:pt x="12491" y="42873"/>
                    </a:cubicBezTo>
                    <a:cubicBezTo>
                      <a:pt x="12670" y="41585"/>
                      <a:pt x="12814" y="40278"/>
                      <a:pt x="12903" y="38972"/>
                    </a:cubicBezTo>
                    <a:cubicBezTo>
                      <a:pt x="12993" y="39079"/>
                      <a:pt x="13118" y="39151"/>
                      <a:pt x="13243" y="39169"/>
                    </a:cubicBezTo>
                    <a:cubicBezTo>
                      <a:pt x="13297" y="39169"/>
                      <a:pt x="13315" y="39133"/>
                      <a:pt x="13315" y="39097"/>
                    </a:cubicBezTo>
                    <a:cubicBezTo>
                      <a:pt x="13297" y="38757"/>
                      <a:pt x="13207" y="38435"/>
                      <a:pt x="13064" y="38131"/>
                    </a:cubicBezTo>
                    <a:cubicBezTo>
                      <a:pt x="13046" y="38059"/>
                      <a:pt x="13010" y="38006"/>
                      <a:pt x="12975" y="37952"/>
                    </a:cubicBezTo>
                    <a:cubicBezTo>
                      <a:pt x="13010" y="37290"/>
                      <a:pt x="13028" y="36646"/>
                      <a:pt x="13010" y="35983"/>
                    </a:cubicBezTo>
                    <a:cubicBezTo>
                      <a:pt x="13010" y="35375"/>
                      <a:pt x="12993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7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7" y="34856"/>
                    </a:cubicBezTo>
                    <a:cubicBezTo>
                      <a:pt x="13454" y="34856"/>
                      <a:pt x="13494" y="34832"/>
                      <a:pt x="13494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6" y="31384"/>
                      <a:pt x="12599" y="29649"/>
                      <a:pt x="12384" y="27931"/>
                    </a:cubicBezTo>
                    <a:lnTo>
                      <a:pt x="12509" y="27698"/>
                    </a:lnTo>
                    <a:cubicBezTo>
                      <a:pt x="12831" y="29255"/>
                      <a:pt x="13619" y="30722"/>
                      <a:pt x="14388" y="32136"/>
                    </a:cubicBezTo>
                    <a:cubicBezTo>
                      <a:pt x="14388" y="32154"/>
                      <a:pt x="14388" y="32172"/>
                      <a:pt x="14388" y="32190"/>
                    </a:cubicBezTo>
                    <a:cubicBezTo>
                      <a:pt x="14335" y="32404"/>
                      <a:pt x="14317" y="32619"/>
                      <a:pt x="14335" y="32852"/>
                    </a:cubicBezTo>
                    <a:cubicBezTo>
                      <a:pt x="14335" y="33102"/>
                      <a:pt x="14424" y="33353"/>
                      <a:pt x="14585" y="33532"/>
                    </a:cubicBezTo>
                    <a:cubicBezTo>
                      <a:pt x="14606" y="33553"/>
                      <a:pt x="14630" y="33563"/>
                      <a:pt x="14653" y="33563"/>
                    </a:cubicBezTo>
                    <a:cubicBezTo>
                      <a:pt x="14687" y="33563"/>
                      <a:pt x="14718" y="33539"/>
                      <a:pt x="14728" y="33496"/>
                    </a:cubicBezTo>
                    <a:cubicBezTo>
                      <a:pt x="14782" y="33281"/>
                      <a:pt x="14800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5" y="33890"/>
                      <a:pt x="15677" y="34588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77" y="36234"/>
                      <a:pt x="15730" y="36610"/>
                    </a:cubicBezTo>
                    <a:cubicBezTo>
                      <a:pt x="15730" y="36645"/>
                      <a:pt x="15761" y="36672"/>
                      <a:pt x="15792" y="36672"/>
                    </a:cubicBezTo>
                    <a:cubicBezTo>
                      <a:pt x="15809" y="36672"/>
                      <a:pt x="15825" y="36664"/>
                      <a:pt x="15838" y="36646"/>
                    </a:cubicBezTo>
                    <a:cubicBezTo>
                      <a:pt x="16053" y="36359"/>
                      <a:pt x="16160" y="36001"/>
                      <a:pt x="16142" y="35626"/>
                    </a:cubicBezTo>
                    <a:lnTo>
                      <a:pt x="16142" y="35626"/>
                    </a:lnTo>
                    <a:cubicBezTo>
                      <a:pt x="16822" y="37326"/>
                      <a:pt x="17341" y="39079"/>
                      <a:pt x="17735" y="40869"/>
                    </a:cubicBezTo>
                    <a:cubicBezTo>
                      <a:pt x="17699" y="40905"/>
                      <a:pt x="17663" y="40958"/>
                      <a:pt x="17645" y="41012"/>
                    </a:cubicBezTo>
                    <a:cubicBezTo>
                      <a:pt x="17538" y="41084"/>
                      <a:pt x="17448" y="41209"/>
                      <a:pt x="17413" y="41334"/>
                    </a:cubicBezTo>
                    <a:cubicBezTo>
                      <a:pt x="17001" y="41388"/>
                      <a:pt x="16589" y="41513"/>
                      <a:pt x="16214" y="41710"/>
                    </a:cubicBezTo>
                    <a:cubicBezTo>
                      <a:pt x="15999" y="41799"/>
                      <a:pt x="15462" y="42265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6"/>
                    </a:cubicBezTo>
                    <a:lnTo>
                      <a:pt x="15949" y="42466"/>
                    </a:lnTo>
                    <a:cubicBezTo>
                      <a:pt x="15703" y="42768"/>
                      <a:pt x="15540" y="43135"/>
                      <a:pt x="15480" y="43517"/>
                    </a:cubicBezTo>
                    <a:cubicBezTo>
                      <a:pt x="15480" y="43571"/>
                      <a:pt x="15516" y="43589"/>
                      <a:pt x="15552" y="43589"/>
                    </a:cubicBezTo>
                    <a:cubicBezTo>
                      <a:pt x="15600" y="43595"/>
                      <a:pt x="15649" y="43598"/>
                      <a:pt x="15697" y="43598"/>
                    </a:cubicBezTo>
                    <a:cubicBezTo>
                      <a:pt x="16090" y="43598"/>
                      <a:pt x="16456" y="43405"/>
                      <a:pt x="16679" y="43070"/>
                    </a:cubicBezTo>
                    <a:lnTo>
                      <a:pt x="16679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6" y="44593"/>
                      <a:pt x="16557" y="44593"/>
                    </a:cubicBezTo>
                    <a:cubicBezTo>
                      <a:pt x="16571" y="44593"/>
                      <a:pt x="16583" y="44587"/>
                      <a:pt x="16589" y="44573"/>
                    </a:cubicBezTo>
                    <a:cubicBezTo>
                      <a:pt x="16876" y="44269"/>
                      <a:pt x="17126" y="43947"/>
                      <a:pt x="17341" y="43571"/>
                    </a:cubicBezTo>
                    <a:cubicBezTo>
                      <a:pt x="17377" y="44072"/>
                      <a:pt x="17556" y="44573"/>
                      <a:pt x="17806" y="45003"/>
                    </a:cubicBezTo>
                    <a:cubicBezTo>
                      <a:pt x="17824" y="45020"/>
                      <a:pt x="17842" y="45029"/>
                      <a:pt x="17860" y="45029"/>
                    </a:cubicBezTo>
                    <a:cubicBezTo>
                      <a:pt x="17878" y="45029"/>
                      <a:pt x="17896" y="45020"/>
                      <a:pt x="17914" y="45003"/>
                    </a:cubicBezTo>
                    <a:cubicBezTo>
                      <a:pt x="18272" y="44609"/>
                      <a:pt x="18451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2" y="44269"/>
                      <a:pt x="19166" y="44573"/>
                    </a:cubicBezTo>
                    <a:cubicBezTo>
                      <a:pt x="19177" y="44595"/>
                      <a:pt x="19202" y="44611"/>
                      <a:pt x="19228" y="44611"/>
                    </a:cubicBezTo>
                    <a:cubicBezTo>
                      <a:pt x="19244" y="44611"/>
                      <a:pt x="19260" y="44605"/>
                      <a:pt x="19274" y="44591"/>
                    </a:cubicBezTo>
                    <a:cubicBezTo>
                      <a:pt x="19739" y="44018"/>
                      <a:pt x="19650" y="43195"/>
                      <a:pt x="19238" y="42587"/>
                    </a:cubicBezTo>
                    <a:lnTo>
                      <a:pt x="19238" y="42587"/>
                    </a:lnTo>
                    <a:cubicBezTo>
                      <a:pt x="19632" y="42766"/>
                      <a:pt x="20025" y="42873"/>
                      <a:pt x="20455" y="42927"/>
                    </a:cubicBezTo>
                    <a:cubicBezTo>
                      <a:pt x="20491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5" y="41101"/>
                    </a:cubicBezTo>
                    <a:cubicBezTo>
                      <a:pt x="18075" y="41101"/>
                      <a:pt x="18057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2" y="41155"/>
                      <a:pt x="17967" y="41191"/>
                    </a:cubicBezTo>
                    <a:cubicBezTo>
                      <a:pt x="18039" y="41245"/>
                      <a:pt x="18111" y="41334"/>
                      <a:pt x="18164" y="41406"/>
                    </a:cubicBezTo>
                    <a:lnTo>
                      <a:pt x="18164" y="41441"/>
                    </a:lnTo>
                    <a:cubicBezTo>
                      <a:pt x="18075" y="41370"/>
                      <a:pt x="18003" y="41298"/>
                      <a:pt x="17932" y="41209"/>
                    </a:cubicBezTo>
                    <a:lnTo>
                      <a:pt x="17932" y="41191"/>
                    </a:lnTo>
                    <a:cubicBezTo>
                      <a:pt x="17932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8" y="40905"/>
                      <a:pt x="17842" y="40833"/>
                      <a:pt x="17771" y="40833"/>
                    </a:cubicBezTo>
                    <a:cubicBezTo>
                      <a:pt x="17609" y="39974"/>
                      <a:pt x="17395" y="39151"/>
                      <a:pt x="17180" y="38328"/>
                    </a:cubicBezTo>
                    <a:lnTo>
                      <a:pt x="17198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53" y="38847"/>
                      <a:pt x="17663" y="38775"/>
                      <a:pt x="17574" y="38686"/>
                    </a:cubicBezTo>
                    <a:cubicBezTo>
                      <a:pt x="17502" y="38578"/>
                      <a:pt x="17395" y="38471"/>
                      <a:pt x="17305" y="38363"/>
                    </a:cubicBezTo>
                    <a:cubicBezTo>
                      <a:pt x="17299" y="38360"/>
                      <a:pt x="17292" y="38359"/>
                      <a:pt x="17284" y="38359"/>
                    </a:cubicBezTo>
                    <a:cubicBezTo>
                      <a:pt x="17252" y="38359"/>
                      <a:pt x="17219" y="38388"/>
                      <a:pt x="17234" y="38417"/>
                    </a:cubicBezTo>
                    <a:cubicBezTo>
                      <a:pt x="17287" y="38560"/>
                      <a:pt x="17359" y="38686"/>
                      <a:pt x="17466" y="38793"/>
                    </a:cubicBezTo>
                    <a:cubicBezTo>
                      <a:pt x="17592" y="38918"/>
                      <a:pt x="17717" y="39026"/>
                      <a:pt x="17878" y="39097"/>
                    </a:cubicBezTo>
                    <a:cubicBezTo>
                      <a:pt x="17888" y="39108"/>
                      <a:pt x="17900" y="39112"/>
                      <a:pt x="17912" y="39112"/>
                    </a:cubicBezTo>
                    <a:cubicBezTo>
                      <a:pt x="17941" y="39112"/>
                      <a:pt x="17967" y="39087"/>
                      <a:pt x="17967" y="39061"/>
                    </a:cubicBezTo>
                    <a:cubicBezTo>
                      <a:pt x="18036" y="38616"/>
                      <a:pt x="17694" y="38236"/>
                      <a:pt x="17257" y="38236"/>
                    </a:cubicBezTo>
                    <a:cubicBezTo>
                      <a:pt x="17237" y="38236"/>
                      <a:pt x="17218" y="38237"/>
                      <a:pt x="17198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7" y="35303"/>
                      <a:pt x="16661" y="35679"/>
                    </a:cubicBezTo>
                    <a:cubicBezTo>
                      <a:pt x="17771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03" y="37487"/>
                      <a:pt x="17538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7" y="38954"/>
                      <a:pt x="21690" y="39330"/>
                    </a:cubicBezTo>
                    <a:cubicBezTo>
                      <a:pt x="21697" y="39332"/>
                      <a:pt x="21704" y="39333"/>
                      <a:pt x="21710" y="39333"/>
                    </a:cubicBezTo>
                    <a:cubicBezTo>
                      <a:pt x="21747" y="39333"/>
                      <a:pt x="21754" y="39292"/>
                      <a:pt x="21707" y="39276"/>
                    </a:cubicBezTo>
                    <a:cubicBezTo>
                      <a:pt x="20258" y="38721"/>
                      <a:pt x="19095" y="38113"/>
                      <a:pt x="17967" y="37021"/>
                    </a:cubicBezTo>
                    <a:cubicBezTo>
                      <a:pt x="17504" y="36558"/>
                      <a:pt x="17058" y="36058"/>
                      <a:pt x="16665" y="35559"/>
                    </a:cubicBezTo>
                    <a:lnTo>
                      <a:pt x="16665" y="35559"/>
                    </a:lnTo>
                    <a:cubicBezTo>
                      <a:pt x="17255" y="36170"/>
                      <a:pt x="18102" y="36471"/>
                      <a:pt x="18844" y="36842"/>
                    </a:cubicBezTo>
                    <a:cubicBezTo>
                      <a:pt x="20043" y="37433"/>
                      <a:pt x="20920" y="38399"/>
                      <a:pt x="21851" y="39330"/>
                    </a:cubicBezTo>
                    <a:cubicBezTo>
                      <a:pt x="21859" y="39338"/>
                      <a:pt x="21867" y="39342"/>
                      <a:pt x="21875" y="39342"/>
                    </a:cubicBezTo>
                    <a:cubicBezTo>
                      <a:pt x="21900" y="39342"/>
                      <a:pt x="21918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7" y="36502"/>
                      <a:pt x="17574" y="36145"/>
                      <a:pt x="16607" y="35393"/>
                    </a:cubicBezTo>
                    <a:cubicBezTo>
                      <a:pt x="16607" y="35384"/>
                      <a:pt x="16598" y="35379"/>
                      <a:pt x="16587" y="35379"/>
                    </a:cubicBezTo>
                    <a:cubicBezTo>
                      <a:pt x="16576" y="35379"/>
                      <a:pt x="16563" y="35384"/>
                      <a:pt x="16554" y="35393"/>
                    </a:cubicBezTo>
                    <a:lnTo>
                      <a:pt x="16536" y="35357"/>
                    </a:lnTo>
                    <a:cubicBezTo>
                      <a:pt x="16518" y="35339"/>
                      <a:pt x="16500" y="35339"/>
                      <a:pt x="16500" y="35339"/>
                    </a:cubicBezTo>
                    <a:cubicBezTo>
                      <a:pt x="16196" y="34963"/>
                      <a:pt x="15909" y="34606"/>
                      <a:pt x="15605" y="34230"/>
                    </a:cubicBezTo>
                    <a:cubicBezTo>
                      <a:pt x="14889" y="32798"/>
                      <a:pt x="14138" y="31438"/>
                      <a:pt x="13494" y="30024"/>
                    </a:cubicBezTo>
                    <a:lnTo>
                      <a:pt x="13494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96" y="30543"/>
                      <a:pt x="14532" y="30472"/>
                      <a:pt x="14496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6" y="28271"/>
                      <a:pt x="12581" y="27483"/>
                    </a:cubicBezTo>
                    <a:cubicBezTo>
                      <a:pt x="12778" y="27054"/>
                      <a:pt x="12939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8"/>
                      <a:pt x="13398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5" y="24101"/>
                      <a:pt x="13690" y="23904"/>
                      <a:pt x="13708" y="23707"/>
                    </a:cubicBezTo>
                    <a:lnTo>
                      <a:pt x="13708" y="23707"/>
                    </a:lnTo>
                    <a:cubicBezTo>
                      <a:pt x="13673" y="24155"/>
                      <a:pt x="13673" y="24602"/>
                      <a:pt x="13673" y="25067"/>
                    </a:cubicBezTo>
                    <a:cubicBezTo>
                      <a:pt x="13673" y="26141"/>
                      <a:pt x="14048" y="27090"/>
                      <a:pt x="14245" y="28110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10"/>
                    </a:cubicBezTo>
                    <a:cubicBezTo>
                      <a:pt x="14889" y="26034"/>
                      <a:pt x="14603" y="23904"/>
                      <a:pt x="13869" y="21918"/>
                    </a:cubicBezTo>
                    <a:cubicBezTo>
                      <a:pt x="13887" y="20182"/>
                      <a:pt x="13673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18" y="18965"/>
                      <a:pt x="15713" y="19932"/>
                    </a:cubicBezTo>
                    <a:cubicBezTo>
                      <a:pt x="15730" y="20146"/>
                      <a:pt x="15766" y="20397"/>
                      <a:pt x="15784" y="20612"/>
                    </a:cubicBezTo>
                    <a:cubicBezTo>
                      <a:pt x="15534" y="21309"/>
                      <a:pt x="15140" y="22061"/>
                      <a:pt x="15444" y="22777"/>
                    </a:cubicBezTo>
                    <a:cubicBezTo>
                      <a:pt x="15453" y="22813"/>
                      <a:pt x="15475" y="22831"/>
                      <a:pt x="15500" y="22831"/>
                    </a:cubicBezTo>
                    <a:cubicBezTo>
                      <a:pt x="15525" y="22831"/>
                      <a:pt x="15552" y="22813"/>
                      <a:pt x="15569" y="22777"/>
                    </a:cubicBezTo>
                    <a:cubicBezTo>
                      <a:pt x="15659" y="22580"/>
                      <a:pt x="15766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56"/>
                      <a:pt x="15838" y="23314"/>
                    </a:cubicBezTo>
                    <a:cubicBezTo>
                      <a:pt x="15838" y="23358"/>
                      <a:pt x="15874" y="23390"/>
                      <a:pt x="15917" y="23390"/>
                    </a:cubicBezTo>
                    <a:cubicBezTo>
                      <a:pt x="15926" y="23390"/>
                      <a:pt x="15936" y="23388"/>
                      <a:pt x="15945" y="23385"/>
                    </a:cubicBezTo>
                    <a:cubicBezTo>
                      <a:pt x="16500" y="23171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66" y="22759"/>
                      <a:pt x="17949" y="22992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3" y="22996"/>
                      <a:pt x="18042" y="22964"/>
                      <a:pt x="18057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1" y="21937"/>
                      <a:pt x="18916" y="21846"/>
                    </a:cubicBezTo>
                    <a:cubicBezTo>
                      <a:pt x="19399" y="21399"/>
                      <a:pt x="18880" y="21005"/>
                      <a:pt x="18272" y="20755"/>
                    </a:cubicBezTo>
                    <a:lnTo>
                      <a:pt x="18540" y="20755"/>
                    </a:lnTo>
                    <a:cubicBezTo>
                      <a:pt x="19202" y="20683"/>
                      <a:pt x="19274" y="20128"/>
                      <a:pt x="19023" y="19592"/>
                    </a:cubicBezTo>
                    <a:cubicBezTo>
                      <a:pt x="19005" y="19565"/>
                      <a:pt x="18978" y="19551"/>
                      <a:pt x="18952" y="19551"/>
                    </a:cubicBezTo>
                    <a:cubicBezTo>
                      <a:pt x="18925" y="19551"/>
                      <a:pt x="18898" y="19565"/>
                      <a:pt x="18880" y="19592"/>
                    </a:cubicBezTo>
                    <a:cubicBezTo>
                      <a:pt x="18642" y="19939"/>
                      <a:pt x="18203" y="20039"/>
                      <a:pt x="17739" y="20039"/>
                    </a:cubicBezTo>
                    <a:cubicBezTo>
                      <a:pt x="17297" y="20039"/>
                      <a:pt x="16832" y="19948"/>
                      <a:pt x="16500" y="19896"/>
                    </a:cubicBezTo>
                    <a:cubicBezTo>
                      <a:pt x="16496" y="19894"/>
                      <a:pt x="16492" y="19893"/>
                      <a:pt x="16489" y="19893"/>
                    </a:cubicBezTo>
                    <a:cubicBezTo>
                      <a:pt x="16461" y="19893"/>
                      <a:pt x="16450" y="19951"/>
                      <a:pt x="16482" y="19967"/>
                    </a:cubicBezTo>
                    <a:cubicBezTo>
                      <a:pt x="16802" y="20097"/>
                      <a:pt x="17257" y="20194"/>
                      <a:pt x="17704" y="20194"/>
                    </a:cubicBezTo>
                    <a:cubicBezTo>
                      <a:pt x="18180" y="20194"/>
                      <a:pt x="18647" y="20084"/>
                      <a:pt x="18934" y="19788"/>
                    </a:cubicBezTo>
                    <a:lnTo>
                      <a:pt x="18934" y="19788"/>
                    </a:lnTo>
                    <a:cubicBezTo>
                      <a:pt x="19005" y="20021"/>
                      <a:pt x="19077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cubicBezTo>
                      <a:pt x="16804" y="20137"/>
                      <a:pt x="16800" y="20133"/>
                      <a:pt x="16793" y="20133"/>
                    </a:cubicBezTo>
                    <a:cubicBezTo>
                      <a:pt x="16786" y="20133"/>
                      <a:pt x="16777" y="20137"/>
                      <a:pt x="16768" y="20146"/>
                    </a:cubicBezTo>
                    <a:cubicBezTo>
                      <a:pt x="16572" y="20003"/>
                      <a:pt x="16339" y="19932"/>
                      <a:pt x="16088" y="19896"/>
                    </a:cubicBezTo>
                    <a:lnTo>
                      <a:pt x="16088" y="19860"/>
                    </a:lnTo>
                    <a:cubicBezTo>
                      <a:pt x="16077" y="19825"/>
                      <a:pt x="16035" y="19806"/>
                      <a:pt x="15998" y="19806"/>
                    </a:cubicBezTo>
                    <a:cubicBezTo>
                      <a:pt x="15977" y="19806"/>
                      <a:pt x="15958" y="19811"/>
                      <a:pt x="15945" y="19824"/>
                    </a:cubicBezTo>
                    <a:cubicBezTo>
                      <a:pt x="15927" y="19806"/>
                      <a:pt x="15892" y="19806"/>
                      <a:pt x="15874" y="19806"/>
                    </a:cubicBezTo>
                    <a:cubicBezTo>
                      <a:pt x="15874" y="19770"/>
                      <a:pt x="15856" y="19735"/>
                      <a:pt x="15856" y="19699"/>
                    </a:cubicBezTo>
                    <a:cubicBezTo>
                      <a:pt x="15848" y="19668"/>
                      <a:pt x="15819" y="19653"/>
                      <a:pt x="15790" y="19653"/>
                    </a:cubicBezTo>
                    <a:cubicBezTo>
                      <a:pt x="15752" y="19653"/>
                      <a:pt x="15713" y="19677"/>
                      <a:pt x="15713" y="19717"/>
                    </a:cubicBezTo>
                    <a:lnTo>
                      <a:pt x="15713" y="19753"/>
                    </a:lnTo>
                    <a:cubicBezTo>
                      <a:pt x="15265" y="19234"/>
                      <a:pt x="14818" y="18697"/>
                      <a:pt x="14406" y="18142"/>
                    </a:cubicBezTo>
                    <a:cubicBezTo>
                      <a:pt x="13887" y="17480"/>
                      <a:pt x="13511" y="16728"/>
                      <a:pt x="13064" y="16012"/>
                    </a:cubicBezTo>
                    <a:lnTo>
                      <a:pt x="13010" y="15851"/>
                    </a:lnTo>
                    <a:cubicBezTo>
                      <a:pt x="12921" y="15511"/>
                      <a:pt x="12814" y="15189"/>
                      <a:pt x="12688" y="14867"/>
                    </a:cubicBezTo>
                    <a:lnTo>
                      <a:pt x="12688" y="14867"/>
                    </a:lnTo>
                    <a:cubicBezTo>
                      <a:pt x="13781" y="16559"/>
                      <a:pt x="15550" y="18233"/>
                      <a:pt x="17329" y="18233"/>
                    </a:cubicBezTo>
                    <a:cubicBezTo>
                      <a:pt x="17357" y="18233"/>
                      <a:pt x="17385" y="18232"/>
                      <a:pt x="17413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6" y="15297"/>
                    </a:cubicBezTo>
                    <a:cubicBezTo>
                      <a:pt x="14388" y="14688"/>
                      <a:pt x="13386" y="14348"/>
                      <a:pt x="12635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5"/>
                      <a:pt x="12151" y="13221"/>
                    </a:cubicBezTo>
                    <a:cubicBezTo>
                      <a:pt x="12169" y="13257"/>
                      <a:pt x="12187" y="13292"/>
                      <a:pt x="12205" y="13328"/>
                    </a:cubicBezTo>
                    <a:cubicBezTo>
                      <a:pt x="12134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6" y="10930"/>
                    </a:cubicBezTo>
                    <a:lnTo>
                      <a:pt x="11096" y="10930"/>
                    </a:lnTo>
                    <a:lnTo>
                      <a:pt x="11257" y="11020"/>
                    </a:lnTo>
                    <a:cubicBezTo>
                      <a:pt x="11400" y="11252"/>
                      <a:pt x="11561" y="11449"/>
                      <a:pt x="11758" y="11646"/>
                    </a:cubicBezTo>
                    <a:cubicBezTo>
                      <a:pt x="11919" y="11879"/>
                      <a:pt x="12169" y="12058"/>
                      <a:pt x="12438" y="12147"/>
                    </a:cubicBezTo>
                    <a:cubicBezTo>
                      <a:pt x="12445" y="12150"/>
                      <a:pt x="12452" y="12151"/>
                      <a:pt x="12460" y="12151"/>
                    </a:cubicBezTo>
                    <a:cubicBezTo>
                      <a:pt x="12509" y="12151"/>
                      <a:pt x="12561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40" y="6940"/>
                      <a:pt x="10040" y="6743"/>
                    </a:cubicBezTo>
                    <a:cubicBezTo>
                      <a:pt x="10165" y="7244"/>
                      <a:pt x="10398" y="7745"/>
                      <a:pt x="10809" y="7906"/>
                    </a:cubicBezTo>
                    <a:cubicBezTo>
                      <a:pt x="10827" y="7919"/>
                      <a:pt x="10844" y="7925"/>
                      <a:pt x="10860" y="7925"/>
                    </a:cubicBezTo>
                    <a:cubicBezTo>
                      <a:pt x="10911" y="7925"/>
                      <a:pt x="10948" y="7871"/>
                      <a:pt x="10935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48" y="1983"/>
                      <a:pt x="11167" y="68"/>
                    </a:cubicBezTo>
                    <a:cubicBezTo>
                      <a:pt x="11178" y="25"/>
                      <a:pt x="11143" y="1"/>
                      <a:pt x="1111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" name="Google Shape;4921;p62"/>
              <p:cNvSpPr/>
              <p:nvPr/>
            </p:nvSpPr>
            <p:spPr>
              <a:xfrm>
                <a:off x="2590525" y="2058000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1028" y="1"/>
                    </a:moveTo>
                    <a:cubicBezTo>
                      <a:pt x="1017" y="1"/>
                      <a:pt x="1005" y="9"/>
                      <a:pt x="999" y="28"/>
                    </a:cubicBezTo>
                    <a:cubicBezTo>
                      <a:pt x="695" y="494"/>
                      <a:pt x="283" y="923"/>
                      <a:pt x="15" y="1406"/>
                    </a:cubicBezTo>
                    <a:cubicBezTo>
                      <a:pt x="0" y="1435"/>
                      <a:pt x="33" y="1465"/>
                      <a:pt x="65" y="1465"/>
                    </a:cubicBezTo>
                    <a:cubicBezTo>
                      <a:pt x="73" y="1465"/>
                      <a:pt x="80" y="1463"/>
                      <a:pt x="86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" name="Google Shape;4922;p62"/>
              <p:cNvSpPr/>
              <p:nvPr/>
            </p:nvSpPr>
            <p:spPr>
              <a:xfrm>
                <a:off x="2801250" y="20221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3" y="1"/>
                    </a:moveTo>
                    <a:cubicBezTo>
                      <a:pt x="18" y="1"/>
                      <a:pt x="1" y="35"/>
                      <a:pt x="14" y="49"/>
                    </a:cubicBezTo>
                    <a:cubicBezTo>
                      <a:pt x="265" y="317"/>
                      <a:pt x="533" y="568"/>
                      <a:pt x="820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5" y="496"/>
                      <a:pt x="336" y="228"/>
                      <a:pt x="68" y="13"/>
                    </a:cubicBezTo>
                    <a:cubicBezTo>
                      <a:pt x="59" y="4"/>
                      <a:pt x="51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" name="Google Shape;4923;p62"/>
              <p:cNvSpPr/>
              <p:nvPr/>
            </p:nvSpPr>
            <p:spPr>
              <a:xfrm>
                <a:off x="2720175" y="2169025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7" y="1099"/>
                      <a:pt x="519" y="902"/>
                      <a:pt x="430" y="687"/>
                    </a:cubicBezTo>
                    <a:cubicBezTo>
                      <a:pt x="394" y="580"/>
                      <a:pt x="358" y="455"/>
                      <a:pt x="305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3"/>
                    </a:cubicBezTo>
                    <a:cubicBezTo>
                      <a:pt x="108" y="365"/>
                      <a:pt x="197" y="598"/>
                      <a:pt x="305" y="831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5" y="1590"/>
                      <a:pt x="867" y="1590"/>
                    </a:cubicBezTo>
                    <a:cubicBezTo>
                      <a:pt x="909" y="1590"/>
                      <a:pt x="949" y="1558"/>
                      <a:pt x="949" y="1511"/>
                    </a:cubicBezTo>
                    <a:cubicBezTo>
                      <a:pt x="895" y="992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5" y="3"/>
                      <a:pt x="7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" name="Google Shape;4924;p62"/>
              <p:cNvSpPr/>
              <p:nvPr/>
            </p:nvSpPr>
            <p:spPr>
              <a:xfrm>
                <a:off x="2892950" y="2544875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6" y="471"/>
                      <a:pt x="1124" y="703"/>
                    </a:cubicBezTo>
                    <a:cubicBezTo>
                      <a:pt x="1130" y="705"/>
                      <a:pt x="1136" y="706"/>
                      <a:pt x="1141" y="706"/>
                    </a:cubicBezTo>
                    <a:cubicBezTo>
                      <a:pt x="1185" y="706"/>
                      <a:pt x="1210" y="646"/>
                      <a:pt x="1178" y="614"/>
                    </a:cubicBezTo>
                    <a:cubicBezTo>
                      <a:pt x="802" y="399"/>
                      <a:pt x="426" y="202"/>
                      <a:pt x="51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" name="Google Shape;4925;p62"/>
              <p:cNvSpPr/>
              <p:nvPr/>
            </p:nvSpPr>
            <p:spPr>
              <a:xfrm>
                <a:off x="2701375" y="27794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6"/>
                    </a:cubicBezTo>
                    <a:cubicBezTo>
                      <a:pt x="216" y="197"/>
                      <a:pt x="37" y="305"/>
                      <a:pt x="19" y="448"/>
                    </a:cubicBezTo>
                    <a:cubicBezTo>
                      <a:pt x="1" y="466"/>
                      <a:pt x="37" y="501"/>
                      <a:pt x="72" y="501"/>
                    </a:cubicBezTo>
                    <a:cubicBezTo>
                      <a:pt x="180" y="501"/>
                      <a:pt x="269" y="412"/>
                      <a:pt x="359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60" y="143"/>
                      <a:pt x="860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" name="Google Shape;4926;p62"/>
              <p:cNvSpPr/>
              <p:nvPr/>
            </p:nvSpPr>
            <p:spPr>
              <a:xfrm>
                <a:off x="2881675" y="2627725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6" y="27"/>
                      <a:pt x="36" y="91"/>
                    </a:cubicBezTo>
                    <a:cubicBezTo>
                      <a:pt x="1" y="127"/>
                      <a:pt x="36" y="181"/>
                      <a:pt x="72" y="181"/>
                    </a:cubicBezTo>
                    <a:lnTo>
                      <a:pt x="358" y="181"/>
                    </a:lnTo>
                    <a:cubicBezTo>
                      <a:pt x="448" y="217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9" y="343"/>
                      <a:pt x="739" y="293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" name="Google Shape;4927;p62"/>
              <p:cNvSpPr/>
              <p:nvPr/>
            </p:nvSpPr>
            <p:spPr>
              <a:xfrm>
                <a:off x="2507225" y="2496325"/>
                <a:ext cx="164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8" extrusionOk="0">
                    <a:moveTo>
                      <a:pt x="126" y="0"/>
                    </a:moveTo>
                    <a:cubicBezTo>
                      <a:pt x="102" y="0"/>
                      <a:pt x="78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90" y="176"/>
                      <a:pt x="197" y="194"/>
                      <a:pt x="287" y="247"/>
                    </a:cubicBezTo>
                    <a:lnTo>
                      <a:pt x="305" y="247"/>
                    </a:lnTo>
                    <a:cubicBezTo>
                      <a:pt x="412" y="319"/>
                      <a:pt x="483" y="408"/>
                      <a:pt x="537" y="516"/>
                    </a:cubicBezTo>
                    <a:cubicBezTo>
                      <a:pt x="548" y="531"/>
                      <a:pt x="563" y="538"/>
                      <a:pt x="578" y="538"/>
                    </a:cubicBezTo>
                    <a:cubicBezTo>
                      <a:pt x="616" y="538"/>
                      <a:pt x="657" y="500"/>
                      <a:pt x="645" y="462"/>
                    </a:cubicBezTo>
                    <a:cubicBezTo>
                      <a:pt x="591" y="337"/>
                      <a:pt x="519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" name="Google Shape;4928;p62"/>
              <p:cNvSpPr/>
              <p:nvPr/>
            </p:nvSpPr>
            <p:spPr>
              <a:xfrm>
                <a:off x="2854375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5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8" y="1265"/>
                    </a:cubicBezTo>
                    <a:cubicBezTo>
                      <a:pt x="448" y="997"/>
                      <a:pt x="538" y="603"/>
                      <a:pt x="413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300" y="264"/>
                      <a:pt x="323" y="299"/>
                    </a:cubicBezTo>
                    <a:cubicBezTo>
                      <a:pt x="395" y="567"/>
                      <a:pt x="341" y="836"/>
                      <a:pt x="198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" name="Google Shape;4929;p62"/>
              <p:cNvSpPr/>
              <p:nvPr/>
            </p:nvSpPr>
            <p:spPr>
              <a:xfrm>
                <a:off x="2732250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44" y="488"/>
                    </a:moveTo>
                    <a:lnTo>
                      <a:pt x="144" y="488"/>
                    </a:lnTo>
                    <a:cubicBezTo>
                      <a:pt x="305" y="667"/>
                      <a:pt x="412" y="900"/>
                      <a:pt x="448" y="1150"/>
                    </a:cubicBezTo>
                    <a:cubicBezTo>
                      <a:pt x="233" y="1114"/>
                      <a:pt x="180" y="792"/>
                      <a:pt x="144" y="488"/>
                    </a:cubicBezTo>
                    <a:close/>
                    <a:moveTo>
                      <a:pt x="90" y="0"/>
                    </a:moveTo>
                    <a:cubicBezTo>
                      <a:pt x="77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1" y="309"/>
                      <a:pt x="1" y="345"/>
                      <a:pt x="18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37" y="1275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4" y="363"/>
                    </a:cubicBezTo>
                    <a:cubicBezTo>
                      <a:pt x="144" y="219"/>
                      <a:pt x="144" y="94"/>
                      <a:pt x="126" y="23"/>
                    </a:cubicBezTo>
                    <a:lnTo>
                      <a:pt x="126" y="41"/>
                    </a:lnTo>
                    <a:cubicBezTo>
                      <a:pt x="117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" name="Google Shape;4930;p62"/>
              <p:cNvSpPr/>
              <p:nvPr/>
            </p:nvSpPr>
            <p:spPr>
              <a:xfrm>
                <a:off x="2618175" y="103250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88" y="380"/>
                    </a:moveTo>
                    <a:cubicBezTo>
                      <a:pt x="4814" y="380"/>
                      <a:pt x="4868" y="743"/>
                      <a:pt x="4868" y="945"/>
                    </a:cubicBezTo>
                    <a:cubicBezTo>
                      <a:pt x="4886" y="1232"/>
                      <a:pt x="4850" y="1500"/>
                      <a:pt x="4832" y="1768"/>
                    </a:cubicBezTo>
                    <a:cubicBezTo>
                      <a:pt x="4796" y="2252"/>
                      <a:pt x="4725" y="2699"/>
                      <a:pt x="4617" y="3164"/>
                    </a:cubicBezTo>
                    <a:cubicBezTo>
                      <a:pt x="4653" y="2932"/>
                      <a:pt x="4635" y="2681"/>
                      <a:pt x="4564" y="2466"/>
                    </a:cubicBezTo>
                    <a:cubicBezTo>
                      <a:pt x="4564" y="2449"/>
                      <a:pt x="4564" y="2449"/>
                      <a:pt x="4564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28" y="2466"/>
                    </a:cubicBezTo>
                    <a:cubicBezTo>
                      <a:pt x="4420" y="2717"/>
                      <a:pt x="4474" y="3146"/>
                      <a:pt x="4456" y="3415"/>
                    </a:cubicBezTo>
                    <a:cubicBezTo>
                      <a:pt x="4456" y="3522"/>
                      <a:pt x="4438" y="3630"/>
                      <a:pt x="4420" y="3737"/>
                    </a:cubicBezTo>
                    <a:cubicBezTo>
                      <a:pt x="4152" y="2717"/>
                      <a:pt x="4027" y="1572"/>
                      <a:pt x="4492" y="605"/>
                    </a:cubicBezTo>
                    <a:cubicBezTo>
                      <a:pt x="4571" y="443"/>
                      <a:pt x="4636" y="380"/>
                      <a:pt x="4688" y="380"/>
                    </a:cubicBezTo>
                    <a:close/>
                    <a:moveTo>
                      <a:pt x="2578" y="876"/>
                    </a:moveTo>
                    <a:cubicBezTo>
                      <a:pt x="2731" y="876"/>
                      <a:pt x="2953" y="1027"/>
                      <a:pt x="3078" y="1142"/>
                    </a:cubicBezTo>
                    <a:cubicBezTo>
                      <a:pt x="3758" y="1697"/>
                      <a:pt x="3776" y="2520"/>
                      <a:pt x="3776" y="3325"/>
                    </a:cubicBezTo>
                    <a:cubicBezTo>
                      <a:pt x="3740" y="3254"/>
                      <a:pt x="3722" y="3164"/>
                      <a:pt x="3687" y="3075"/>
                    </a:cubicBezTo>
                    <a:lnTo>
                      <a:pt x="3687" y="3039"/>
                    </a:lnTo>
                    <a:cubicBezTo>
                      <a:pt x="3651" y="2932"/>
                      <a:pt x="3615" y="2824"/>
                      <a:pt x="3579" y="2735"/>
                    </a:cubicBezTo>
                    <a:cubicBezTo>
                      <a:pt x="3572" y="2712"/>
                      <a:pt x="3555" y="2702"/>
                      <a:pt x="3539" y="2702"/>
                    </a:cubicBezTo>
                    <a:cubicBezTo>
                      <a:pt x="3517" y="2702"/>
                      <a:pt x="3497" y="2722"/>
                      <a:pt x="3508" y="2753"/>
                    </a:cubicBezTo>
                    <a:cubicBezTo>
                      <a:pt x="3597" y="3075"/>
                      <a:pt x="3687" y="3397"/>
                      <a:pt x="3776" y="3719"/>
                    </a:cubicBezTo>
                    <a:lnTo>
                      <a:pt x="3776" y="3755"/>
                    </a:lnTo>
                    <a:cubicBezTo>
                      <a:pt x="3418" y="3307"/>
                      <a:pt x="3078" y="2860"/>
                      <a:pt x="2774" y="2395"/>
                    </a:cubicBezTo>
                    <a:cubicBezTo>
                      <a:pt x="2577" y="2001"/>
                      <a:pt x="2452" y="1590"/>
                      <a:pt x="2416" y="1178"/>
                    </a:cubicBezTo>
                    <a:cubicBezTo>
                      <a:pt x="2394" y="954"/>
                      <a:pt x="2468" y="876"/>
                      <a:pt x="2578" y="876"/>
                    </a:cubicBezTo>
                    <a:close/>
                    <a:moveTo>
                      <a:pt x="1484" y="2678"/>
                    </a:moveTo>
                    <a:cubicBezTo>
                      <a:pt x="1539" y="2678"/>
                      <a:pt x="1615" y="2706"/>
                      <a:pt x="1718" y="2771"/>
                    </a:cubicBezTo>
                    <a:cubicBezTo>
                      <a:pt x="2130" y="3057"/>
                      <a:pt x="2506" y="3397"/>
                      <a:pt x="2810" y="3791"/>
                    </a:cubicBezTo>
                    <a:cubicBezTo>
                      <a:pt x="3025" y="4005"/>
                      <a:pt x="3204" y="4238"/>
                      <a:pt x="3347" y="4489"/>
                    </a:cubicBezTo>
                    <a:cubicBezTo>
                      <a:pt x="3472" y="4739"/>
                      <a:pt x="3561" y="5008"/>
                      <a:pt x="3633" y="5294"/>
                    </a:cubicBezTo>
                    <a:cubicBezTo>
                      <a:pt x="3418" y="4990"/>
                      <a:pt x="3186" y="4685"/>
                      <a:pt x="2971" y="4399"/>
                    </a:cubicBezTo>
                    <a:cubicBezTo>
                      <a:pt x="2957" y="4385"/>
                      <a:pt x="2941" y="4380"/>
                      <a:pt x="2927" y="4380"/>
                    </a:cubicBezTo>
                    <a:cubicBezTo>
                      <a:pt x="2905" y="4380"/>
                      <a:pt x="2888" y="4395"/>
                      <a:pt x="2899" y="4417"/>
                    </a:cubicBezTo>
                    <a:cubicBezTo>
                      <a:pt x="3060" y="4793"/>
                      <a:pt x="3275" y="5133"/>
                      <a:pt x="3544" y="5437"/>
                    </a:cubicBezTo>
                    <a:cubicBezTo>
                      <a:pt x="3615" y="5544"/>
                      <a:pt x="3705" y="5652"/>
                      <a:pt x="3776" y="5777"/>
                    </a:cubicBezTo>
                    <a:cubicBezTo>
                      <a:pt x="2738" y="5723"/>
                      <a:pt x="2291" y="4793"/>
                      <a:pt x="1915" y="3952"/>
                    </a:cubicBezTo>
                    <a:cubicBezTo>
                      <a:pt x="1808" y="3719"/>
                      <a:pt x="1665" y="3504"/>
                      <a:pt x="1521" y="3290"/>
                    </a:cubicBezTo>
                    <a:cubicBezTo>
                      <a:pt x="1381" y="3050"/>
                      <a:pt x="1284" y="2678"/>
                      <a:pt x="1484" y="2678"/>
                    </a:cubicBezTo>
                    <a:close/>
                    <a:moveTo>
                      <a:pt x="6445" y="2752"/>
                    </a:moveTo>
                    <a:cubicBezTo>
                      <a:pt x="6495" y="2752"/>
                      <a:pt x="6442" y="4097"/>
                      <a:pt x="6389" y="4274"/>
                    </a:cubicBezTo>
                    <a:cubicBezTo>
                      <a:pt x="6210" y="4936"/>
                      <a:pt x="5816" y="5509"/>
                      <a:pt x="5440" y="6081"/>
                    </a:cubicBezTo>
                    <a:cubicBezTo>
                      <a:pt x="5584" y="5616"/>
                      <a:pt x="5727" y="5151"/>
                      <a:pt x="5888" y="4739"/>
                    </a:cubicBezTo>
                    <a:cubicBezTo>
                      <a:pt x="5899" y="4704"/>
                      <a:pt x="5866" y="4677"/>
                      <a:pt x="5836" y="4677"/>
                    </a:cubicBezTo>
                    <a:cubicBezTo>
                      <a:pt x="5819" y="4677"/>
                      <a:pt x="5805" y="4685"/>
                      <a:pt x="5798" y="4703"/>
                    </a:cubicBezTo>
                    <a:cubicBezTo>
                      <a:pt x="5512" y="5383"/>
                      <a:pt x="5279" y="6081"/>
                      <a:pt x="4993" y="6761"/>
                    </a:cubicBezTo>
                    <a:cubicBezTo>
                      <a:pt x="4975" y="5634"/>
                      <a:pt x="5244" y="4506"/>
                      <a:pt x="5763" y="3504"/>
                    </a:cubicBezTo>
                    <a:cubicBezTo>
                      <a:pt x="5924" y="3200"/>
                      <a:pt x="6156" y="2950"/>
                      <a:pt x="6443" y="2753"/>
                    </a:cubicBezTo>
                    <a:cubicBezTo>
                      <a:pt x="6443" y="2752"/>
                      <a:pt x="6444" y="2752"/>
                      <a:pt x="6445" y="2752"/>
                    </a:cubicBezTo>
                    <a:close/>
                    <a:moveTo>
                      <a:pt x="985" y="6296"/>
                    </a:moveTo>
                    <a:cubicBezTo>
                      <a:pt x="1432" y="6314"/>
                      <a:pt x="1843" y="6600"/>
                      <a:pt x="2166" y="6869"/>
                    </a:cubicBezTo>
                    <a:cubicBezTo>
                      <a:pt x="2667" y="7280"/>
                      <a:pt x="2971" y="7853"/>
                      <a:pt x="3382" y="8336"/>
                    </a:cubicBezTo>
                    <a:cubicBezTo>
                      <a:pt x="3060" y="8103"/>
                      <a:pt x="2720" y="7889"/>
                      <a:pt x="2398" y="7674"/>
                    </a:cubicBezTo>
                    <a:cubicBezTo>
                      <a:pt x="2388" y="7667"/>
                      <a:pt x="2378" y="7664"/>
                      <a:pt x="2370" y="7664"/>
                    </a:cubicBezTo>
                    <a:cubicBezTo>
                      <a:pt x="2333" y="7664"/>
                      <a:pt x="2316" y="7717"/>
                      <a:pt x="2345" y="7745"/>
                    </a:cubicBezTo>
                    <a:cubicBezTo>
                      <a:pt x="2738" y="8032"/>
                      <a:pt x="3150" y="8300"/>
                      <a:pt x="3508" y="8622"/>
                    </a:cubicBezTo>
                    <a:cubicBezTo>
                      <a:pt x="3561" y="8676"/>
                      <a:pt x="3615" y="8712"/>
                      <a:pt x="3651" y="8765"/>
                    </a:cubicBezTo>
                    <a:cubicBezTo>
                      <a:pt x="3566" y="8783"/>
                      <a:pt x="3482" y="8791"/>
                      <a:pt x="3397" y="8791"/>
                    </a:cubicBezTo>
                    <a:cubicBezTo>
                      <a:pt x="2425" y="8791"/>
                      <a:pt x="1471" y="7714"/>
                      <a:pt x="1092" y="6940"/>
                    </a:cubicBezTo>
                    <a:lnTo>
                      <a:pt x="1092" y="6922"/>
                    </a:lnTo>
                    <a:cubicBezTo>
                      <a:pt x="1038" y="6815"/>
                      <a:pt x="841" y="6296"/>
                      <a:pt x="985" y="6296"/>
                    </a:cubicBezTo>
                    <a:close/>
                    <a:moveTo>
                      <a:pt x="7278" y="6701"/>
                    </a:moveTo>
                    <a:cubicBezTo>
                      <a:pt x="7695" y="6701"/>
                      <a:pt x="6928" y="8691"/>
                      <a:pt x="6800" y="8962"/>
                    </a:cubicBezTo>
                    <a:cubicBezTo>
                      <a:pt x="6407" y="9821"/>
                      <a:pt x="5709" y="10412"/>
                      <a:pt x="5118" y="11092"/>
                    </a:cubicBezTo>
                    <a:cubicBezTo>
                      <a:pt x="5566" y="10430"/>
                      <a:pt x="5941" y="9660"/>
                      <a:pt x="6335" y="8980"/>
                    </a:cubicBezTo>
                    <a:cubicBezTo>
                      <a:pt x="6373" y="8930"/>
                      <a:pt x="6331" y="8879"/>
                      <a:pt x="6283" y="8879"/>
                    </a:cubicBezTo>
                    <a:cubicBezTo>
                      <a:pt x="6264" y="8879"/>
                      <a:pt x="6244" y="8888"/>
                      <a:pt x="6228" y="8909"/>
                    </a:cubicBezTo>
                    <a:cubicBezTo>
                      <a:pt x="5834" y="9571"/>
                      <a:pt x="5423" y="10197"/>
                      <a:pt x="4993" y="10823"/>
                    </a:cubicBezTo>
                    <a:cubicBezTo>
                      <a:pt x="5208" y="9195"/>
                      <a:pt x="5637" y="7853"/>
                      <a:pt x="7069" y="6797"/>
                    </a:cubicBezTo>
                    <a:cubicBezTo>
                      <a:pt x="7159" y="6731"/>
                      <a:pt x="7227" y="6701"/>
                      <a:pt x="7278" y="6701"/>
                    </a:cubicBezTo>
                    <a:close/>
                    <a:moveTo>
                      <a:pt x="281" y="9749"/>
                    </a:moveTo>
                    <a:cubicBezTo>
                      <a:pt x="283" y="9749"/>
                      <a:pt x="285" y="9749"/>
                      <a:pt x="287" y="9750"/>
                    </a:cubicBezTo>
                    <a:cubicBezTo>
                      <a:pt x="1056" y="9785"/>
                      <a:pt x="1772" y="10304"/>
                      <a:pt x="2345" y="10788"/>
                    </a:cubicBezTo>
                    <a:cubicBezTo>
                      <a:pt x="2828" y="11199"/>
                      <a:pt x="3096" y="11682"/>
                      <a:pt x="3418" y="12183"/>
                    </a:cubicBezTo>
                    <a:cubicBezTo>
                      <a:pt x="3060" y="11915"/>
                      <a:pt x="2649" y="11682"/>
                      <a:pt x="2398" y="11503"/>
                    </a:cubicBezTo>
                    <a:cubicBezTo>
                      <a:pt x="2390" y="11498"/>
                      <a:pt x="2381" y="11495"/>
                      <a:pt x="2373" y="11495"/>
                    </a:cubicBezTo>
                    <a:cubicBezTo>
                      <a:pt x="2330" y="11495"/>
                      <a:pt x="2300" y="11563"/>
                      <a:pt x="2345" y="11593"/>
                    </a:cubicBezTo>
                    <a:cubicBezTo>
                      <a:pt x="2720" y="11843"/>
                      <a:pt x="3060" y="12112"/>
                      <a:pt x="3382" y="12416"/>
                    </a:cubicBezTo>
                    <a:cubicBezTo>
                      <a:pt x="3454" y="12470"/>
                      <a:pt x="3508" y="12541"/>
                      <a:pt x="3561" y="12613"/>
                    </a:cubicBezTo>
                    <a:cubicBezTo>
                      <a:pt x="3500" y="12618"/>
                      <a:pt x="3440" y="12621"/>
                      <a:pt x="3381" y="12621"/>
                    </a:cubicBezTo>
                    <a:cubicBezTo>
                      <a:pt x="2478" y="12621"/>
                      <a:pt x="1860" y="11997"/>
                      <a:pt x="1289" y="11342"/>
                    </a:cubicBezTo>
                    <a:cubicBezTo>
                      <a:pt x="1038" y="11074"/>
                      <a:pt x="806" y="10770"/>
                      <a:pt x="591" y="10466"/>
                    </a:cubicBezTo>
                    <a:cubicBezTo>
                      <a:pt x="538" y="10395"/>
                      <a:pt x="154" y="9749"/>
                      <a:pt x="281" y="9749"/>
                    </a:cubicBezTo>
                    <a:close/>
                    <a:moveTo>
                      <a:pt x="7949" y="10882"/>
                    </a:moveTo>
                    <a:cubicBezTo>
                      <a:pt x="8113" y="10882"/>
                      <a:pt x="8201" y="11047"/>
                      <a:pt x="8125" y="11503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8" y="14546"/>
                      <a:pt x="5351" y="15100"/>
                    </a:cubicBezTo>
                    <a:cubicBezTo>
                      <a:pt x="5888" y="14420"/>
                      <a:pt x="6371" y="13705"/>
                      <a:pt x="6783" y="12953"/>
                    </a:cubicBezTo>
                    <a:cubicBezTo>
                      <a:pt x="6808" y="12915"/>
                      <a:pt x="6779" y="12877"/>
                      <a:pt x="6742" y="12877"/>
                    </a:cubicBezTo>
                    <a:cubicBezTo>
                      <a:pt x="6726" y="12877"/>
                      <a:pt x="6709" y="12884"/>
                      <a:pt x="6693" y="12899"/>
                    </a:cubicBezTo>
                    <a:cubicBezTo>
                      <a:pt x="6174" y="13740"/>
                      <a:pt x="5548" y="14510"/>
                      <a:pt x="4832" y="15208"/>
                    </a:cubicBezTo>
                    <a:cubicBezTo>
                      <a:pt x="5136" y="14581"/>
                      <a:pt x="5351" y="13919"/>
                      <a:pt x="5655" y="13275"/>
                    </a:cubicBezTo>
                    <a:lnTo>
                      <a:pt x="5673" y="13275"/>
                    </a:lnTo>
                    <a:cubicBezTo>
                      <a:pt x="6031" y="12541"/>
                      <a:pt x="6657" y="11879"/>
                      <a:pt x="7230" y="11324"/>
                    </a:cubicBezTo>
                    <a:cubicBezTo>
                      <a:pt x="7485" y="11088"/>
                      <a:pt x="7765" y="10882"/>
                      <a:pt x="7949" y="10882"/>
                    </a:cubicBezTo>
                    <a:close/>
                    <a:moveTo>
                      <a:pt x="657" y="13224"/>
                    </a:moveTo>
                    <a:cubicBezTo>
                      <a:pt x="756" y="13224"/>
                      <a:pt x="893" y="13283"/>
                      <a:pt x="1002" y="13311"/>
                    </a:cubicBezTo>
                    <a:cubicBezTo>
                      <a:pt x="2148" y="13615"/>
                      <a:pt x="2577" y="14778"/>
                      <a:pt x="2971" y="15834"/>
                    </a:cubicBezTo>
                    <a:cubicBezTo>
                      <a:pt x="2774" y="15619"/>
                      <a:pt x="2559" y="15422"/>
                      <a:pt x="2327" y="15244"/>
                    </a:cubicBezTo>
                    <a:cubicBezTo>
                      <a:pt x="2318" y="15235"/>
                      <a:pt x="2308" y="15232"/>
                      <a:pt x="2298" y="15232"/>
                    </a:cubicBezTo>
                    <a:cubicBezTo>
                      <a:pt x="2264" y="15232"/>
                      <a:pt x="2232" y="15270"/>
                      <a:pt x="2273" y="15297"/>
                    </a:cubicBezTo>
                    <a:cubicBezTo>
                      <a:pt x="2577" y="15619"/>
                      <a:pt x="2881" y="15959"/>
                      <a:pt x="3150" y="16335"/>
                    </a:cubicBezTo>
                    <a:cubicBezTo>
                      <a:pt x="3186" y="16442"/>
                      <a:pt x="3239" y="16550"/>
                      <a:pt x="3275" y="16657"/>
                    </a:cubicBezTo>
                    <a:cubicBezTo>
                      <a:pt x="2470" y="16425"/>
                      <a:pt x="1754" y="15924"/>
                      <a:pt x="1271" y="15226"/>
                    </a:cubicBezTo>
                    <a:cubicBezTo>
                      <a:pt x="1002" y="14868"/>
                      <a:pt x="806" y="14456"/>
                      <a:pt x="662" y="14027"/>
                    </a:cubicBezTo>
                    <a:cubicBezTo>
                      <a:pt x="609" y="13848"/>
                      <a:pt x="573" y="13669"/>
                      <a:pt x="537" y="13472"/>
                    </a:cubicBezTo>
                    <a:cubicBezTo>
                      <a:pt x="502" y="13279"/>
                      <a:pt x="562" y="13224"/>
                      <a:pt x="657" y="13224"/>
                    </a:cubicBezTo>
                    <a:close/>
                    <a:moveTo>
                      <a:pt x="7735" y="15720"/>
                    </a:moveTo>
                    <a:cubicBezTo>
                      <a:pt x="7952" y="15720"/>
                      <a:pt x="7515" y="16480"/>
                      <a:pt x="7498" y="16514"/>
                    </a:cubicBezTo>
                    <a:lnTo>
                      <a:pt x="7516" y="16532"/>
                    </a:lnTo>
                    <a:cubicBezTo>
                      <a:pt x="7266" y="16961"/>
                      <a:pt x="6908" y="17355"/>
                      <a:pt x="6496" y="17641"/>
                    </a:cubicBezTo>
                    <a:cubicBezTo>
                      <a:pt x="6085" y="17946"/>
                      <a:pt x="5601" y="17999"/>
                      <a:pt x="5136" y="18053"/>
                    </a:cubicBezTo>
                    <a:cubicBezTo>
                      <a:pt x="5494" y="17838"/>
                      <a:pt x="5816" y="17552"/>
                      <a:pt x="6049" y="17194"/>
                    </a:cubicBezTo>
                    <a:cubicBezTo>
                      <a:pt x="6062" y="17156"/>
                      <a:pt x="6029" y="17118"/>
                      <a:pt x="5991" y="17118"/>
                    </a:cubicBezTo>
                    <a:cubicBezTo>
                      <a:pt x="5974" y="17118"/>
                      <a:pt x="5957" y="17125"/>
                      <a:pt x="5941" y="17140"/>
                    </a:cubicBezTo>
                    <a:cubicBezTo>
                      <a:pt x="5637" y="17570"/>
                      <a:pt x="5208" y="17910"/>
                      <a:pt x="4707" y="18107"/>
                    </a:cubicBezTo>
                    <a:lnTo>
                      <a:pt x="4689" y="18107"/>
                    </a:lnTo>
                    <a:cubicBezTo>
                      <a:pt x="5029" y="17767"/>
                      <a:pt x="5315" y="17373"/>
                      <a:pt x="5673" y="17015"/>
                    </a:cubicBezTo>
                    <a:cubicBezTo>
                      <a:pt x="6246" y="16442"/>
                      <a:pt x="6926" y="15995"/>
                      <a:pt x="7695" y="15727"/>
                    </a:cubicBezTo>
                    <a:cubicBezTo>
                      <a:pt x="7711" y="15722"/>
                      <a:pt x="7724" y="15720"/>
                      <a:pt x="7735" y="15720"/>
                    </a:cubicBezTo>
                    <a:close/>
                    <a:moveTo>
                      <a:pt x="4878" y="0"/>
                    </a:moveTo>
                    <a:cubicBezTo>
                      <a:pt x="4853" y="0"/>
                      <a:pt x="4829" y="10"/>
                      <a:pt x="4814" y="33"/>
                    </a:cubicBezTo>
                    <a:cubicBezTo>
                      <a:pt x="3812" y="999"/>
                      <a:pt x="3884" y="2914"/>
                      <a:pt x="4438" y="4113"/>
                    </a:cubicBezTo>
                    <a:cubicBezTo>
                      <a:pt x="4420" y="4327"/>
                      <a:pt x="4385" y="4542"/>
                      <a:pt x="4331" y="4739"/>
                    </a:cubicBezTo>
                    <a:cubicBezTo>
                      <a:pt x="4295" y="4882"/>
                      <a:pt x="4241" y="5025"/>
                      <a:pt x="4188" y="5151"/>
                    </a:cubicBezTo>
                    <a:cubicBezTo>
                      <a:pt x="4134" y="4775"/>
                      <a:pt x="4045" y="4381"/>
                      <a:pt x="3955" y="4005"/>
                    </a:cubicBezTo>
                    <a:cubicBezTo>
                      <a:pt x="4152" y="3397"/>
                      <a:pt x="3973" y="2538"/>
                      <a:pt x="3776" y="1947"/>
                    </a:cubicBezTo>
                    <a:cubicBezTo>
                      <a:pt x="3561" y="1250"/>
                      <a:pt x="3060" y="713"/>
                      <a:pt x="2309" y="641"/>
                    </a:cubicBezTo>
                    <a:cubicBezTo>
                      <a:pt x="2273" y="641"/>
                      <a:pt x="2219" y="677"/>
                      <a:pt x="2219" y="731"/>
                    </a:cubicBezTo>
                    <a:cubicBezTo>
                      <a:pt x="2201" y="2001"/>
                      <a:pt x="2846" y="3093"/>
                      <a:pt x="3776" y="3952"/>
                    </a:cubicBezTo>
                    <a:lnTo>
                      <a:pt x="3776" y="4113"/>
                    </a:lnTo>
                    <a:cubicBezTo>
                      <a:pt x="3776" y="4142"/>
                      <a:pt x="3800" y="4171"/>
                      <a:pt x="3838" y="4171"/>
                    </a:cubicBezTo>
                    <a:cubicBezTo>
                      <a:pt x="3847" y="4171"/>
                      <a:pt x="3856" y="4170"/>
                      <a:pt x="3866" y="4166"/>
                    </a:cubicBezTo>
                    <a:cubicBezTo>
                      <a:pt x="3955" y="4596"/>
                      <a:pt x="4027" y="5043"/>
                      <a:pt x="4080" y="5473"/>
                    </a:cubicBezTo>
                    <a:cubicBezTo>
                      <a:pt x="4062" y="5526"/>
                      <a:pt x="4062" y="5598"/>
                      <a:pt x="4062" y="5670"/>
                    </a:cubicBezTo>
                    <a:cubicBezTo>
                      <a:pt x="4045" y="5705"/>
                      <a:pt x="4080" y="5741"/>
                      <a:pt x="4116" y="5759"/>
                    </a:cubicBezTo>
                    <a:cubicBezTo>
                      <a:pt x="4116" y="5849"/>
                      <a:pt x="4134" y="5938"/>
                      <a:pt x="4152" y="6028"/>
                    </a:cubicBezTo>
                    <a:cubicBezTo>
                      <a:pt x="4062" y="5884"/>
                      <a:pt x="3955" y="5759"/>
                      <a:pt x="3866" y="5634"/>
                    </a:cubicBezTo>
                    <a:lnTo>
                      <a:pt x="3740" y="5473"/>
                    </a:lnTo>
                    <a:cubicBezTo>
                      <a:pt x="3776" y="5455"/>
                      <a:pt x="3812" y="5419"/>
                      <a:pt x="3812" y="5383"/>
                    </a:cubicBezTo>
                    <a:cubicBezTo>
                      <a:pt x="3705" y="4524"/>
                      <a:pt x="3239" y="3934"/>
                      <a:pt x="2649" y="3343"/>
                    </a:cubicBezTo>
                    <a:cubicBezTo>
                      <a:pt x="2443" y="3137"/>
                      <a:pt x="1831" y="2427"/>
                      <a:pt x="1408" y="2427"/>
                    </a:cubicBezTo>
                    <a:cubicBezTo>
                      <a:pt x="1352" y="2427"/>
                      <a:pt x="1300" y="2440"/>
                      <a:pt x="1253" y="2466"/>
                    </a:cubicBezTo>
                    <a:cubicBezTo>
                      <a:pt x="752" y="2753"/>
                      <a:pt x="1611" y="3755"/>
                      <a:pt x="1736" y="4041"/>
                    </a:cubicBezTo>
                    <a:cubicBezTo>
                      <a:pt x="2105" y="4796"/>
                      <a:pt x="2616" y="5881"/>
                      <a:pt x="3578" y="5881"/>
                    </a:cubicBezTo>
                    <a:cubicBezTo>
                      <a:pt x="3642" y="5881"/>
                      <a:pt x="3708" y="5877"/>
                      <a:pt x="3776" y="5866"/>
                    </a:cubicBezTo>
                    <a:cubicBezTo>
                      <a:pt x="3794" y="5866"/>
                      <a:pt x="3812" y="5849"/>
                      <a:pt x="3812" y="5831"/>
                    </a:cubicBezTo>
                    <a:cubicBezTo>
                      <a:pt x="3866" y="5902"/>
                      <a:pt x="3901" y="5992"/>
                      <a:pt x="3955" y="6063"/>
                    </a:cubicBezTo>
                    <a:cubicBezTo>
                      <a:pt x="4045" y="6206"/>
                      <a:pt x="4116" y="6368"/>
                      <a:pt x="4188" y="6511"/>
                    </a:cubicBezTo>
                    <a:cubicBezTo>
                      <a:pt x="4277" y="7423"/>
                      <a:pt x="4295" y="8336"/>
                      <a:pt x="4277" y="9249"/>
                    </a:cubicBezTo>
                    <a:cubicBezTo>
                      <a:pt x="4134" y="9034"/>
                      <a:pt x="3955" y="8837"/>
                      <a:pt x="3758" y="8658"/>
                    </a:cubicBezTo>
                    <a:cubicBezTo>
                      <a:pt x="3705" y="8604"/>
                      <a:pt x="3651" y="8551"/>
                      <a:pt x="3579" y="8497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2" y="6099"/>
                      <a:pt x="823" y="6063"/>
                    </a:cubicBezTo>
                    <a:cubicBezTo>
                      <a:pt x="770" y="6063"/>
                      <a:pt x="716" y="6117"/>
                      <a:pt x="716" y="6171"/>
                    </a:cubicBezTo>
                    <a:cubicBezTo>
                      <a:pt x="606" y="7239"/>
                      <a:pt x="2041" y="8942"/>
                      <a:pt x="3253" y="8942"/>
                    </a:cubicBezTo>
                    <a:cubicBezTo>
                      <a:pt x="3421" y="8942"/>
                      <a:pt x="3585" y="8909"/>
                      <a:pt x="3740" y="8837"/>
                    </a:cubicBezTo>
                    <a:cubicBezTo>
                      <a:pt x="3830" y="8927"/>
                      <a:pt x="3919" y="9034"/>
                      <a:pt x="3991" y="9141"/>
                    </a:cubicBezTo>
                    <a:cubicBezTo>
                      <a:pt x="4116" y="9338"/>
                      <a:pt x="4152" y="9553"/>
                      <a:pt x="4259" y="9750"/>
                    </a:cubicBezTo>
                    <a:cubicBezTo>
                      <a:pt x="4241" y="10322"/>
                      <a:pt x="4224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3"/>
                      <a:pt x="4098" y="12219"/>
                      <a:pt x="4116" y="12237"/>
                    </a:cubicBezTo>
                    <a:cubicBezTo>
                      <a:pt x="4098" y="12434"/>
                      <a:pt x="4080" y="12649"/>
                      <a:pt x="4080" y="12846"/>
                    </a:cubicBezTo>
                    <a:cubicBezTo>
                      <a:pt x="3991" y="12702"/>
                      <a:pt x="3866" y="12559"/>
                      <a:pt x="3740" y="12452"/>
                    </a:cubicBezTo>
                    <a:cubicBezTo>
                      <a:pt x="3758" y="12434"/>
                      <a:pt x="3758" y="12434"/>
                      <a:pt x="3740" y="12416"/>
                    </a:cubicBezTo>
                    <a:cubicBezTo>
                      <a:pt x="3740" y="11647"/>
                      <a:pt x="2864" y="10895"/>
                      <a:pt x="2345" y="10448"/>
                    </a:cubicBezTo>
                    <a:cubicBezTo>
                      <a:pt x="1759" y="9948"/>
                      <a:pt x="991" y="9515"/>
                      <a:pt x="201" y="9515"/>
                    </a:cubicBezTo>
                    <a:cubicBezTo>
                      <a:pt x="170" y="9515"/>
                      <a:pt x="139" y="9516"/>
                      <a:pt x="108" y="9517"/>
                    </a:cubicBezTo>
                    <a:cubicBezTo>
                      <a:pt x="54" y="9517"/>
                      <a:pt x="0" y="9571"/>
                      <a:pt x="18" y="9624"/>
                    </a:cubicBezTo>
                    <a:cubicBezTo>
                      <a:pt x="161" y="10430"/>
                      <a:pt x="841" y="11110"/>
                      <a:pt x="1360" y="11700"/>
                    </a:cubicBezTo>
                    <a:cubicBezTo>
                      <a:pt x="1886" y="12273"/>
                      <a:pt x="2493" y="12738"/>
                      <a:pt x="3260" y="12738"/>
                    </a:cubicBezTo>
                    <a:cubicBezTo>
                      <a:pt x="3380" y="12738"/>
                      <a:pt x="3504" y="12727"/>
                      <a:pt x="3633" y="12702"/>
                    </a:cubicBezTo>
                    <a:cubicBezTo>
                      <a:pt x="3758" y="12935"/>
                      <a:pt x="3884" y="13168"/>
                      <a:pt x="4009" y="13418"/>
                    </a:cubicBezTo>
                    <a:cubicBezTo>
                      <a:pt x="3919" y="14581"/>
                      <a:pt x="3794" y="15745"/>
                      <a:pt x="3651" y="16890"/>
                    </a:cubicBezTo>
                    <a:cubicBezTo>
                      <a:pt x="3579" y="16729"/>
                      <a:pt x="3490" y="16550"/>
                      <a:pt x="3400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76" y="13006"/>
                      <a:pt x="419" y="13006"/>
                    </a:cubicBezTo>
                    <a:cubicBezTo>
                      <a:pt x="404" y="13006"/>
                      <a:pt x="390" y="13006"/>
                      <a:pt x="376" y="13007"/>
                    </a:cubicBezTo>
                    <a:cubicBezTo>
                      <a:pt x="322" y="13007"/>
                      <a:pt x="269" y="13060"/>
                      <a:pt x="269" y="13114"/>
                    </a:cubicBezTo>
                    <a:cubicBezTo>
                      <a:pt x="358" y="14707"/>
                      <a:pt x="1647" y="16747"/>
                      <a:pt x="3400" y="16782"/>
                    </a:cubicBezTo>
                    <a:cubicBezTo>
                      <a:pt x="3490" y="16997"/>
                      <a:pt x="3544" y="17212"/>
                      <a:pt x="3579" y="17427"/>
                    </a:cubicBezTo>
                    <a:cubicBezTo>
                      <a:pt x="3418" y="18554"/>
                      <a:pt x="3204" y="19681"/>
                      <a:pt x="2935" y="20791"/>
                    </a:cubicBezTo>
                    <a:cubicBezTo>
                      <a:pt x="2924" y="20844"/>
                      <a:pt x="2965" y="20879"/>
                      <a:pt x="3003" y="20879"/>
                    </a:cubicBezTo>
                    <a:cubicBezTo>
                      <a:pt x="3028" y="20879"/>
                      <a:pt x="3053" y="20863"/>
                      <a:pt x="3060" y="20827"/>
                    </a:cubicBezTo>
                    <a:cubicBezTo>
                      <a:pt x="3329" y="20129"/>
                      <a:pt x="3526" y="19395"/>
                      <a:pt x="3687" y="18661"/>
                    </a:cubicBezTo>
                    <a:cubicBezTo>
                      <a:pt x="3973" y="18572"/>
                      <a:pt x="4259" y="18465"/>
                      <a:pt x="4546" y="18321"/>
                    </a:cubicBezTo>
                    <a:cubicBezTo>
                      <a:pt x="5351" y="18250"/>
                      <a:pt x="6138" y="18214"/>
                      <a:pt x="6783" y="17659"/>
                    </a:cubicBezTo>
                    <a:cubicBezTo>
                      <a:pt x="7427" y="17105"/>
                      <a:pt x="7838" y="16353"/>
                      <a:pt x="8178" y="15566"/>
                    </a:cubicBezTo>
                    <a:cubicBezTo>
                      <a:pt x="8214" y="15494"/>
                      <a:pt x="8160" y="15422"/>
                      <a:pt x="8071" y="15422"/>
                    </a:cubicBezTo>
                    <a:lnTo>
                      <a:pt x="8125" y="15440"/>
                    </a:lnTo>
                    <a:cubicBezTo>
                      <a:pt x="7391" y="15512"/>
                      <a:pt x="6800" y="15870"/>
                      <a:pt x="6228" y="16317"/>
                    </a:cubicBezTo>
                    <a:cubicBezTo>
                      <a:pt x="5494" y="16854"/>
                      <a:pt x="5065" y="17552"/>
                      <a:pt x="4438" y="18160"/>
                    </a:cubicBezTo>
                    <a:lnTo>
                      <a:pt x="4385" y="18160"/>
                    </a:lnTo>
                    <a:cubicBezTo>
                      <a:pt x="4331" y="18160"/>
                      <a:pt x="4313" y="18214"/>
                      <a:pt x="4313" y="18268"/>
                    </a:cubicBezTo>
                    <a:cubicBezTo>
                      <a:pt x="4134" y="18339"/>
                      <a:pt x="3937" y="18411"/>
                      <a:pt x="3758" y="18465"/>
                    </a:cubicBezTo>
                    <a:cubicBezTo>
                      <a:pt x="3901" y="17767"/>
                      <a:pt x="4009" y="17051"/>
                      <a:pt x="4080" y="16335"/>
                    </a:cubicBezTo>
                    <a:cubicBezTo>
                      <a:pt x="4456" y="16102"/>
                      <a:pt x="4796" y="15798"/>
                      <a:pt x="5100" y="15458"/>
                    </a:cubicBezTo>
                    <a:lnTo>
                      <a:pt x="5118" y="15458"/>
                    </a:lnTo>
                    <a:cubicBezTo>
                      <a:pt x="7015" y="14689"/>
                      <a:pt x="8447" y="12685"/>
                      <a:pt x="8465" y="10644"/>
                    </a:cubicBezTo>
                    <a:cubicBezTo>
                      <a:pt x="8465" y="10573"/>
                      <a:pt x="8429" y="10537"/>
                      <a:pt x="8357" y="10537"/>
                    </a:cubicBezTo>
                    <a:cubicBezTo>
                      <a:pt x="7463" y="10627"/>
                      <a:pt x="6800" y="11468"/>
                      <a:pt x="6281" y="12130"/>
                    </a:cubicBezTo>
                    <a:cubicBezTo>
                      <a:pt x="5458" y="13150"/>
                      <a:pt x="5100" y="14349"/>
                      <a:pt x="4599" y="15530"/>
                    </a:cubicBezTo>
                    <a:lnTo>
                      <a:pt x="4098" y="16049"/>
                    </a:lnTo>
                    <a:cubicBezTo>
                      <a:pt x="4224" y="14725"/>
                      <a:pt x="4277" y="13400"/>
                      <a:pt x="4349" y="12130"/>
                    </a:cubicBezTo>
                    <a:cubicBezTo>
                      <a:pt x="4581" y="11897"/>
                      <a:pt x="4778" y="11647"/>
                      <a:pt x="4975" y="11396"/>
                    </a:cubicBezTo>
                    <a:cubicBezTo>
                      <a:pt x="4975" y="11431"/>
                      <a:pt x="5005" y="11450"/>
                      <a:pt x="5041" y="11450"/>
                    </a:cubicBezTo>
                    <a:cubicBezTo>
                      <a:pt x="5060" y="11450"/>
                      <a:pt x="5081" y="11445"/>
                      <a:pt x="5100" y="11432"/>
                    </a:cubicBezTo>
                    <a:cubicBezTo>
                      <a:pt x="6550" y="10233"/>
                      <a:pt x="7838" y="8372"/>
                      <a:pt x="7677" y="6403"/>
                    </a:cubicBezTo>
                    <a:cubicBezTo>
                      <a:pt x="7677" y="6333"/>
                      <a:pt x="7622" y="6285"/>
                      <a:pt x="7564" y="6285"/>
                    </a:cubicBezTo>
                    <a:cubicBezTo>
                      <a:pt x="7548" y="6285"/>
                      <a:pt x="7532" y="6288"/>
                      <a:pt x="7516" y="6296"/>
                    </a:cubicBezTo>
                    <a:cubicBezTo>
                      <a:pt x="5816" y="7298"/>
                      <a:pt x="4796" y="9141"/>
                      <a:pt x="4868" y="11092"/>
                    </a:cubicBezTo>
                    <a:lnTo>
                      <a:pt x="4367" y="11808"/>
                    </a:lnTo>
                    <a:cubicBezTo>
                      <a:pt x="4438" y="10644"/>
                      <a:pt x="4492" y="9463"/>
                      <a:pt x="4474" y="8282"/>
                    </a:cubicBezTo>
                    <a:cubicBezTo>
                      <a:pt x="4814" y="7835"/>
                      <a:pt x="5083" y="7352"/>
                      <a:pt x="5244" y="6815"/>
                    </a:cubicBezTo>
                    <a:cubicBezTo>
                      <a:pt x="6174" y="5598"/>
                      <a:pt x="7069" y="4166"/>
                      <a:pt x="6675" y="2592"/>
                    </a:cubicBezTo>
                    <a:cubicBezTo>
                      <a:pt x="6663" y="2544"/>
                      <a:pt x="6627" y="2520"/>
                      <a:pt x="6589" y="2520"/>
                    </a:cubicBezTo>
                    <a:cubicBezTo>
                      <a:pt x="6570" y="2520"/>
                      <a:pt x="6550" y="2526"/>
                      <a:pt x="6532" y="2538"/>
                    </a:cubicBezTo>
                    <a:cubicBezTo>
                      <a:pt x="5261" y="3200"/>
                      <a:pt x="4599" y="5670"/>
                      <a:pt x="4939" y="7048"/>
                    </a:cubicBezTo>
                    <a:cubicBezTo>
                      <a:pt x="4796" y="7370"/>
                      <a:pt x="4635" y="7674"/>
                      <a:pt x="4474" y="7978"/>
                    </a:cubicBezTo>
                    <a:cubicBezTo>
                      <a:pt x="4438" y="7191"/>
                      <a:pt x="4385" y="6403"/>
                      <a:pt x="4277" y="5616"/>
                    </a:cubicBezTo>
                    <a:cubicBezTo>
                      <a:pt x="4420" y="5133"/>
                      <a:pt x="4510" y="4650"/>
                      <a:pt x="4564" y="4166"/>
                    </a:cubicBezTo>
                    <a:cubicBezTo>
                      <a:pt x="4599" y="4166"/>
                      <a:pt x="4617" y="4131"/>
                      <a:pt x="4617" y="4113"/>
                    </a:cubicBezTo>
                    <a:cubicBezTo>
                      <a:pt x="4904" y="3379"/>
                      <a:pt x="5083" y="2592"/>
                      <a:pt x="5136" y="1804"/>
                    </a:cubicBezTo>
                    <a:cubicBezTo>
                      <a:pt x="5172" y="1232"/>
                      <a:pt x="5261" y="587"/>
                      <a:pt x="4957" y="51"/>
                    </a:cubicBezTo>
                    <a:cubicBezTo>
                      <a:pt x="4947" y="19"/>
                      <a:pt x="4912" y="0"/>
                      <a:pt x="487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" name="Google Shape;4931;p62"/>
              <p:cNvSpPr/>
              <p:nvPr/>
            </p:nvSpPr>
            <p:spPr>
              <a:xfrm>
                <a:off x="2148875" y="2084575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94" y="2759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1"/>
                      <a:pt x="1539" y="4871"/>
                      <a:pt x="770" y="5139"/>
                    </a:cubicBezTo>
                    <a:cubicBezTo>
                      <a:pt x="754" y="5144"/>
                      <a:pt x="741" y="5146"/>
                      <a:pt x="730" y="5146"/>
                    </a:cubicBezTo>
                    <a:cubicBezTo>
                      <a:pt x="513" y="5146"/>
                      <a:pt x="950" y="4386"/>
                      <a:pt x="967" y="4352"/>
                    </a:cubicBezTo>
                    <a:cubicBezTo>
                      <a:pt x="1217" y="3922"/>
                      <a:pt x="1575" y="3529"/>
                      <a:pt x="1987" y="3242"/>
                    </a:cubicBezTo>
                    <a:cubicBezTo>
                      <a:pt x="2398" y="2938"/>
                      <a:pt x="2881" y="2884"/>
                      <a:pt x="3347" y="2831"/>
                    </a:cubicBezTo>
                    <a:lnTo>
                      <a:pt x="3347" y="2831"/>
                    </a:lnTo>
                    <a:cubicBezTo>
                      <a:pt x="2989" y="3027"/>
                      <a:pt x="2667" y="3332"/>
                      <a:pt x="2434" y="3690"/>
                    </a:cubicBezTo>
                    <a:cubicBezTo>
                      <a:pt x="2421" y="3728"/>
                      <a:pt x="2453" y="3766"/>
                      <a:pt x="2492" y="3766"/>
                    </a:cubicBezTo>
                    <a:cubicBezTo>
                      <a:pt x="2508" y="3766"/>
                      <a:pt x="2526" y="3759"/>
                      <a:pt x="2541" y="3743"/>
                    </a:cubicBezTo>
                    <a:cubicBezTo>
                      <a:pt x="2846" y="3314"/>
                      <a:pt x="3275" y="2974"/>
                      <a:pt x="3776" y="2759"/>
                    </a:cubicBezTo>
                    <a:close/>
                    <a:moveTo>
                      <a:pt x="5190" y="4209"/>
                    </a:moveTo>
                    <a:lnTo>
                      <a:pt x="5190" y="4209"/>
                    </a:lnTo>
                    <a:cubicBezTo>
                      <a:pt x="5995" y="4441"/>
                      <a:pt x="6711" y="4942"/>
                      <a:pt x="7194" y="5640"/>
                    </a:cubicBezTo>
                    <a:lnTo>
                      <a:pt x="7212" y="5640"/>
                    </a:lnTo>
                    <a:cubicBezTo>
                      <a:pt x="7463" y="5998"/>
                      <a:pt x="7677" y="6410"/>
                      <a:pt x="7820" y="6839"/>
                    </a:cubicBezTo>
                    <a:cubicBezTo>
                      <a:pt x="7874" y="7018"/>
                      <a:pt x="7910" y="7197"/>
                      <a:pt x="7946" y="7376"/>
                    </a:cubicBezTo>
                    <a:cubicBezTo>
                      <a:pt x="7981" y="7573"/>
                      <a:pt x="7919" y="7631"/>
                      <a:pt x="7820" y="7631"/>
                    </a:cubicBezTo>
                    <a:cubicBezTo>
                      <a:pt x="7722" y="7631"/>
                      <a:pt x="7588" y="7573"/>
                      <a:pt x="7480" y="7537"/>
                    </a:cubicBezTo>
                    <a:cubicBezTo>
                      <a:pt x="6335" y="7251"/>
                      <a:pt x="5888" y="6088"/>
                      <a:pt x="5512" y="5032"/>
                    </a:cubicBezTo>
                    <a:lnTo>
                      <a:pt x="5512" y="5032"/>
                    </a:lnTo>
                    <a:cubicBezTo>
                      <a:pt x="5709" y="5229"/>
                      <a:pt x="5924" y="5443"/>
                      <a:pt x="6138" y="5640"/>
                    </a:cubicBezTo>
                    <a:cubicBezTo>
                      <a:pt x="6145" y="5647"/>
                      <a:pt x="6153" y="5650"/>
                      <a:pt x="6162" y="5650"/>
                    </a:cubicBezTo>
                    <a:cubicBezTo>
                      <a:pt x="6198" y="5650"/>
                      <a:pt x="6239" y="5598"/>
                      <a:pt x="6210" y="5569"/>
                    </a:cubicBezTo>
                    <a:cubicBezTo>
                      <a:pt x="5888" y="5246"/>
                      <a:pt x="5584" y="4906"/>
                      <a:pt x="5315" y="4549"/>
                    </a:cubicBezTo>
                    <a:cubicBezTo>
                      <a:pt x="5279" y="4423"/>
                      <a:pt x="5226" y="4316"/>
                      <a:pt x="5190" y="4209"/>
                    </a:cubicBezTo>
                    <a:close/>
                    <a:moveTo>
                      <a:pt x="3579" y="5640"/>
                    </a:moveTo>
                    <a:lnTo>
                      <a:pt x="3579" y="5640"/>
                    </a:lnTo>
                    <a:cubicBezTo>
                      <a:pt x="3293" y="6266"/>
                      <a:pt x="3060" y="6929"/>
                      <a:pt x="2756" y="7573"/>
                    </a:cubicBezTo>
                    <a:lnTo>
                      <a:pt x="2756" y="7555"/>
                    </a:lnTo>
                    <a:cubicBezTo>
                      <a:pt x="2398" y="8307"/>
                      <a:pt x="1772" y="8951"/>
                      <a:pt x="1199" y="9523"/>
                    </a:cubicBezTo>
                    <a:cubicBezTo>
                      <a:pt x="946" y="9758"/>
                      <a:pt x="668" y="9963"/>
                      <a:pt x="484" y="9963"/>
                    </a:cubicBezTo>
                    <a:cubicBezTo>
                      <a:pt x="317" y="9963"/>
                      <a:pt x="228" y="9795"/>
                      <a:pt x="304" y="9327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284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3"/>
                      <a:pt x="1647" y="7895"/>
                    </a:cubicBezTo>
                    <a:cubicBezTo>
                      <a:pt x="1621" y="7933"/>
                      <a:pt x="1650" y="7971"/>
                      <a:pt x="1687" y="7971"/>
                    </a:cubicBezTo>
                    <a:cubicBezTo>
                      <a:pt x="1703" y="7971"/>
                      <a:pt x="1720" y="7964"/>
                      <a:pt x="1736" y="7949"/>
                    </a:cubicBezTo>
                    <a:cubicBezTo>
                      <a:pt x="2255" y="7108"/>
                      <a:pt x="2881" y="6338"/>
                      <a:pt x="3579" y="5640"/>
                    </a:cubicBezTo>
                    <a:close/>
                    <a:moveTo>
                      <a:pt x="5099" y="8245"/>
                    </a:moveTo>
                    <a:cubicBezTo>
                      <a:pt x="5987" y="8245"/>
                      <a:pt x="6606" y="8868"/>
                      <a:pt x="7194" y="9523"/>
                    </a:cubicBezTo>
                    <a:lnTo>
                      <a:pt x="7176" y="9505"/>
                    </a:lnTo>
                    <a:lnTo>
                      <a:pt x="7176" y="9505"/>
                    </a:lnTo>
                    <a:cubicBezTo>
                      <a:pt x="7427" y="9792"/>
                      <a:pt x="7659" y="10078"/>
                      <a:pt x="7874" y="10382"/>
                    </a:cubicBezTo>
                    <a:cubicBezTo>
                      <a:pt x="7927" y="10471"/>
                      <a:pt x="8311" y="11116"/>
                      <a:pt x="8201" y="11116"/>
                    </a:cubicBezTo>
                    <a:cubicBezTo>
                      <a:pt x="8199" y="11116"/>
                      <a:pt x="8198" y="11116"/>
                      <a:pt x="8196" y="11116"/>
                    </a:cubicBezTo>
                    <a:cubicBezTo>
                      <a:pt x="7427" y="11080"/>
                      <a:pt x="6693" y="10561"/>
                      <a:pt x="6138" y="10078"/>
                    </a:cubicBezTo>
                    <a:cubicBezTo>
                      <a:pt x="5655" y="9667"/>
                      <a:pt x="5387" y="9165"/>
                      <a:pt x="5065" y="8682"/>
                    </a:cubicBezTo>
                    <a:lnTo>
                      <a:pt x="5065" y="8682"/>
                    </a:lnTo>
                    <a:cubicBezTo>
                      <a:pt x="5422" y="8951"/>
                      <a:pt x="5816" y="9183"/>
                      <a:pt x="6085" y="9362"/>
                    </a:cubicBezTo>
                    <a:cubicBezTo>
                      <a:pt x="6093" y="9368"/>
                      <a:pt x="6102" y="9371"/>
                      <a:pt x="6110" y="9371"/>
                    </a:cubicBezTo>
                    <a:cubicBezTo>
                      <a:pt x="6153" y="9371"/>
                      <a:pt x="6183" y="9303"/>
                      <a:pt x="6138" y="9273"/>
                    </a:cubicBezTo>
                    <a:cubicBezTo>
                      <a:pt x="5762" y="9022"/>
                      <a:pt x="5422" y="8754"/>
                      <a:pt x="5100" y="8450"/>
                    </a:cubicBezTo>
                    <a:cubicBezTo>
                      <a:pt x="5029" y="8396"/>
                      <a:pt x="4975" y="8324"/>
                      <a:pt x="4921" y="8253"/>
                    </a:cubicBezTo>
                    <a:cubicBezTo>
                      <a:pt x="4982" y="8247"/>
                      <a:pt x="5041" y="8245"/>
                      <a:pt x="5099" y="8245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3" y="10418"/>
                      <a:pt x="2470" y="11188"/>
                      <a:pt x="2076" y="11868"/>
                    </a:cubicBezTo>
                    <a:cubicBezTo>
                      <a:pt x="2063" y="11919"/>
                      <a:pt x="2106" y="11961"/>
                      <a:pt x="2144" y="11961"/>
                    </a:cubicBezTo>
                    <a:cubicBezTo>
                      <a:pt x="2159" y="11961"/>
                      <a:pt x="2173" y="11954"/>
                      <a:pt x="2183" y="11939"/>
                    </a:cubicBezTo>
                    <a:cubicBezTo>
                      <a:pt x="2577" y="11277"/>
                      <a:pt x="3007" y="10651"/>
                      <a:pt x="3436" y="10024"/>
                    </a:cubicBezTo>
                    <a:lnTo>
                      <a:pt x="3436" y="10024"/>
                    </a:lnTo>
                    <a:cubicBezTo>
                      <a:pt x="3203" y="11653"/>
                      <a:pt x="2774" y="12995"/>
                      <a:pt x="1342" y="14051"/>
                    </a:cubicBezTo>
                    <a:cubicBezTo>
                      <a:pt x="1253" y="14117"/>
                      <a:pt x="1184" y="14147"/>
                      <a:pt x="1134" y="14147"/>
                    </a:cubicBezTo>
                    <a:cubicBezTo>
                      <a:pt x="720" y="14147"/>
                      <a:pt x="1501" y="12157"/>
                      <a:pt x="1629" y="11886"/>
                    </a:cubicBezTo>
                    <a:cubicBezTo>
                      <a:pt x="2022" y="11027"/>
                      <a:pt x="2702" y="10436"/>
                      <a:pt x="3311" y="9756"/>
                    </a:cubicBezTo>
                    <a:close/>
                    <a:moveTo>
                      <a:pt x="5087" y="12071"/>
                    </a:moveTo>
                    <a:cubicBezTo>
                      <a:pt x="6065" y="12071"/>
                      <a:pt x="6998" y="13156"/>
                      <a:pt x="7391" y="13926"/>
                    </a:cubicBezTo>
                    <a:cubicBezTo>
                      <a:pt x="7445" y="14051"/>
                      <a:pt x="7641" y="14570"/>
                      <a:pt x="7480" y="14570"/>
                    </a:cubicBezTo>
                    <a:cubicBezTo>
                      <a:pt x="7033" y="14552"/>
                      <a:pt x="6639" y="14266"/>
                      <a:pt x="6317" y="13997"/>
                    </a:cubicBezTo>
                    <a:cubicBezTo>
                      <a:pt x="5816" y="13586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2" y="12762"/>
                      <a:pt x="5762" y="12977"/>
                      <a:pt x="6085" y="13192"/>
                    </a:cubicBezTo>
                    <a:cubicBezTo>
                      <a:pt x="6091" y="13199"/>
                      <a:pt x="6099" y="13202"/>
                      <a:pt x="6106" y="13202"/>
                    </a:cubicBezTo>
                    <a:cubicBezTo>
                      <a:pt x="6137" y="13202"/>
                      <a:pt x="6164" y="13149"/>
                      <a:pt x="6120" y="13120"/>
                    </a:cubicBezTo>
                    <a:cubicBezTo>
                      <a:pt x="5745" y="12816"/>
                      <a:pt x="5333" y="12548"/>
                      <a:pt x="4957" y="12243"/>
                    </a:cubicBezTo>
                    <a:cubicBezTo>
                      <a:pt x="4904" y="12190"/>
                      <a:pt x="4868" y="12154"/>
                      <a:pt x="4814" y="12100"/>
                    </a:cubicBezTo>
                    <a:cubicBezTo>
                      <a:pt x="4905" y="12081"/>
                      <a:pt x="4996" y="12071"/>
                      <a:pt x="5087" y="12071"/>
                    </a:cubicBezTo>
                    <a:close/>
                    <a:moveTo>
                      <a:pt x="3418" y="14087"/>
                    </a:moveTo>
                    <a:cubicBezTo>
                      <a:pt x="3454" y="15214"/>
                      <a:pt x="3186" y="16341"/>
                      <a:pt x="2649" y="17344"/>
                    </a:cubicBezTo>
                    <a:cubicBezTo>
                      <a:pt x="2488" y="17648"/>
                      <a:pt x="2255" y="17898"/>
                      <a:pt x="1987" y="18095"/>
                    </a:cubicBezTo>
                    <a:cubicBezTo>
                      <a:pt x="1986" y="18096"/>
                      <a:pt x="1985" y="18096"/>
                      <a:pt x="1985" y="18096"/>
                    </a:cubicBezTo>
                    <a:cubicBezTo>
                      <a:pt x="1934" y="18096"/>
                      <a:pt x="1987" y="16751"/>
                      <a:pt x="2040" y="16574"/>
                    </a:cubicBezTo>
                    <a:cubicBezTo>
                      <a:pt x="2219" y="15912"/>
                      <a:pt x="2595" y="15339"/>
                      <a:pt x="2989" y="14767"/>
                    </a:cubicBezTo>
                    <a:lnTo>
                      <a:pt x="2989" y="14767"/>
                    </a:lnTo>
                    <a:cubicBezTo>
                      <a:pt x="2828" y="15232"/>
                      <a:pt x="2702" y="15679"/>
                      <a:pt x="2541" y="16109"/>
                    </a:cubicBezTo>
                    <a:cubicBezTo>
                      <a:pt x="2520" y="16141"/>
                      <a:pt x="2550" y="16167"/>
                      <a:pt x="2581" y="16167"/>
                    </a:cubicBezTo>
                    <a:cubicBezTo>
                      <a:pt x="2602" y="16167"/>
                      <a:pt x="2624" y="16155"/>
                      <a:pt x="2631" y="16127"/>
                    </a:cubicBezTo>
                    <a:cubicBezTo>
                      <a:pt x="2917" y="15465"/>
                      <a:pt x="3150" y="14767"/>
                      <a:pt x="3418" y="14087"/>
                    </a:cubicBezTo>
                    <a:close/>
                    <a:moveTo>
                      <a:pt x="4707" y="15089"/>
                    </a:moveTo>
                    <a:lnTo>
                      <a:pt x="4707" y="15089"/>
                    </a:lnTo>
                    <a:cubicBezTo>
                      <a:pt x="5727" y="15142"/>
                      <a:pt x="6174" y="16073"/>
                      <a:pt x="6568" y="16896"/>
                    </a:cubicBezTo>
                    <a:lnTo>
                      <a:pt x="6568" y="16914"/>
                    </a:lnTo>
                    <a:cubicBezTo>
                      <a:pt x="6675" y="17165"/>
                      <a:pt x="6818" y="17361"/>
                      <a:pt x="6944" y="17594"/>
                    </a:cubicBezTo>
                    <a:cubicBezTo>
                      <a:pt x="7083" y="17832"/>
                      <a:pt x="7190" y="18190"/>
                      <a:pt x="7000" y="18190"/>
                    </a:cubicBezTo>
                    <a:cubicBezTo>
                      <a:pt x="6947" y="18190"/>
                      <a:pt x="6870" y="18162"/>
                      <a:pt x="6765" y="18095"/>
                    </a:cubicBezTo>
                    <a:cubicBezTo>
                      <a:pt x="6353" y="17809"/>
                      <a:pt x="5977" y="17469"/>
                      <a:pt x="5655" y="17093"/>
                    </a:cubicBezTo>
                    <a:cubicBezTo>
                      <a:pt x="5458" y="16878"/>
                      <a:pt x="5279" y="16646"/>
                      <a:pt x="5136" y="16377"/>
                    </a:cubicBezTo>
                    <a:cubicBezTo>
                      <a:pt x="5011" y="16127"/>
                      <a:pt x="4921" y="15858"/>
                      <a:pt x="4850" y="15590"/>
                    </a:cubicBezTo>
                    <a:lnTo>
                      <a:pt x="4850" y="15590"/>
                    </a:lnTo>
                    <a:cubicBezTo>
                      <a:pt x="5065" y="15876"/>
                      <a:pt x="5297" y="16180"/>
                      <a:pt x="5512" y="16485"/>
                    </a:cubicBezTo>
                    <a:cubicBezTo>
                      <a:pt x="5517" y="16489"/>
                      <a:pt x="5525" y="16492"/>
                      <a:pt x="5535" y="16492"/>
                    </a:cubicBezTo>
                    <a:cubicBezTo>
                      <a:pt x="5562" y="16492"/>
                      <a:pt x="5597" y="16475"/>
                      <a:pt x="5584" y="16449"/>
                    </a:cubicBezTo>
                    <a:cubicBezTo>
                      <a:pt x="5422" y="16073"/>
                      <a:pt x="5208" y="15733"/>
                      <a:pt x="4939" y="15429"/>
                    </a:cubicBezTo>
                    <a:cubicBezTo>
                      <a:pt x="4850" y="15321"/>
                      <a:pt x="4778" y="15196"/>
                      <a:pt x="4707" y="15089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387" y="18006"/>
                      <a:pt x="5691" y="18489"/>
                    </a:cubicBezTo>
                    <a:lnTo>
                      <a:pt x="5709" y="18489"/>
                    </a:lnTo>
                    <a:cubicBezTo>
                      <a:pt x="5906" y="18865"/>
                      <a:pt x="6031" y="19276"/>
                      <a:pt x="6067" y="19706"/>
                    </a:cubicBezTo>
                    <a:cubicBezTo>
                      <a:pt x="6089" y="19926"/>
                      <a:pt x="6017" y="20002"/>
                      <a:pt x="5909" y="20002"/>
                    </a:cubicBezTo>
                    <a:cubicBezTo>
                      <a:pt x="5754" y="20002"/>
                      <a:pt x="5524" y="19847"/>
                      <a:pt x="5387" y="19742"/>
                    </a:cubicBezTo>
                    <a:cubicBezTo>
                      <a:pt x="4725" y="19187"/>
                      <a:pt x="4707" y="18346"/>
                      <a:pt x="4707" y="17540"/>
                    </a:cubicBezTo>
                    <a:lnTo>
                      <a:pt x="4707" y="17540"/>
                    </a:lnTo>
                    <a:cubicBezTo>
                      <a:pt x="4742" y="17630"/>
                      <a:pt x="4760" y="17701"/>
                      <a:pt x="4778" y="17791"/>
                    </a:cubicBezTo>
                    <a:lnTo>
                      <a:pt x="4778" y="17898"/>
                    </a:lnTo>
                    <a:lnTo>
                      <a:pt x="4796" y="17898"/>
                    </a:lnTo>
                    <a:lnTo>
                      <a:pt x="4796" y="17845"/>
                    </a:lnTo>
                    <a:cubicBezTo>
                      <a:pt x="4832" y="17934"/>
                      <a:pt x="4868" y="18041"/>
                      <a:pt x="4904" y="18149"/>
                    </a:cubicBezTo>
                    <a:cubicBezTo>
                      <a:pt x="4910" y="18163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68" y="17809"/>
                      <a:pt x="4796" y="17469"/>
                      <a:pt x="4707" y="17147"/>
                    </a:cubicBezTo>
                    <a:lnTo>
                      <a:pt x="4707" y="17129"/>
                    </a:lnTo>
                    <a:close/>
                    <a:moveTo>
                      <a:pt x="3991" y="17111"/>
                    </a:moveTo>
                    <a:lnTo>
                      <a:pt x="3991" y="17111"/>
                    </a:lnTo>
                    <a:cubicBezTo>
                      <a:pt x="4259" y="18131"/>
                      <a:pt x="4402" y="19276"/>
                      <a:pt x="3937" y="20243"/>
                    </a:cubicBezTo>
                    <a:cubicBezTo>
                      <a:pt x="3858" y="20405"/>
                      <a:pt x="3792" y="20468"/>
                      <a:pt x="3737" y="20468"/>
                    </a:cubicBezTo>
                    <a:cubicBezTo>
                      <a:pt x="3606" y="20468"/>
                      <a:pt x="3543" y="20105"/>
                      <a:pt x="3543" y="19903"/>
                    </a:cubicBezTo>
                    <a:cubicBezTo>
                      <a:pt x="3543" y="19616"/>
                      <a:pt x="3561" y="19348"/>
                      <a:pt x="3579" y="19079"/>
                    </a:cubicBezTo>
                    <a:cubicBezTo>
                      <a:pt x="3615" y="18596"/>
                      <a:pt x="3705" y="18149"/>
                      <a:pt x="3812" y="17684"/>
                    </a:cubicBezTo>
                    <a:lnTo>
                      <a:pt x="3812" y="17684"/>
                    </a:lnTo>
                    <a:cubicBezTo>
                      <a:pt x="3776" y="17916"/>
                      <a:pt x="3794" y="18167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1" y="18399"/>
                      <a:pt x="3901" y="18381"/>
                    </a:cubicBezTo>
                    <a:cubicBezTo>
                      <a:pt x="4009" y="18131"/>
                      <a:pt x="3955" y="17701"/>
                      <a:pt x="3973" y="17433"/>
                    </a:cubicBezTo>
                    <a:cubicBezTo>
                      <a:pt x="3973" y="17326"/>
                      <a:pt x="3991" y="17218"/>
                      <a:pt x="3991" y="17111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3"/>
                      <a:pt x="5422" y="39"/>
                    </a:cubicBezTo>
                    <a:cubicBezTo>
                      <a:pt x="5154" y="755"/>
                      <a:pt x="4939" y="1471"/>
                      <a:pt x="4796" y="2204"/>
                    </a:cubicBezTo>
                    <a:cubicBezTo>
                      <a:pt x="4492" y="2294"/>
                      <a:pt x="4206" y="2419"/>
                      <a:pt x="3937" y="2544"/>
                    </a:cubicBezTo>
                    <a:cubicBezTo>
                      <a:pt x="3132" y="2634"/>
                      <a:pt x="2345" y="2652"/>
                      <a:pt x="1700" y="3206"/>
                    </a:cubicBezTo>
                    <a:cubicBezTo>
                      <a:pt x="1056" y="3779"/>
                      <a:pt x="644" y="4513"/>
                      <a:pt x="287" y="5300"/>
                    </a:cubicBezTo>
                    <a:cubicBezTo>
                      <a:pt x="269" y="5372"/>
                      <a:pt x="322" y="5443"/>
                      <a:pt x="394" y="5461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6"/>
                    </a:cubicBezTo>
                    <a:cubicBezTo>
                      <a:pt x="2971" y="4012"/>
                      <a:pt x="3418" y="3314"/>
                      <a:pt x="4045" y="2705"/>
                    </a:cubicBezTo>
                    <a:lnTo>
                      <a:pt x="4080" y="2705"/>
                    </a:lnTo>
                    <a:cubicBezTo>
                      <a:pt x="4134" y="2705"/>
                      <a:pt x="4170" y="2652"/>
                      <a:pt x="4170" y="2616"/>
                    </a:cubicBezTo>
                    <a:cubicBezTo>
                      <a:pt x="4349" y="2544"/>
                      <a:pt x="4528" y="2473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2" y="4531"/>
                    </a:cubicBezTo>
                    <a:cubicBezTo>
                      <a:pt x="4027" y="4781"/>
                      <a:pt x="3669" y="5068"/>
                      <a:pt x="3382" y="5408"/>
                    </a:cubicBezTo>
                    <a:lnTo>
                      <a:pt x="3365" y="5408"/>
                    </a:lnTo>
                    <a:cubicBezTo>
                      <a:pt x="1468" y="6177"/>
                      <a:pt x="36" y="8181"/>
                      <a:pt x="0" y="10221"/>
                    </a:cubicBezTo>
                    <a:cubicBezTo>
                      <a:pt x="0" y="10293"/>
                      <a:pt x="54" y="10347"/>
                      <a:pt x="108" y="10347"/>
                    </a:cubicBezTo>
                    <a:cubicBezTo>
                      <a:pt x="1020" y="10239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5"/>
                      <a:pt x="4116" y="8736"/>
                    </a:cubicBezTo>
                    <a:cubicBezTo>
                      <a:pt x="3901" y="8969"/>
                      <a:pt x="3687" y="9219"/>
                      <a:pt x="3508" y="9470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2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7"/>
                      <a:pt x="967" y="14570"/>
                    </a:cubicBezTo>
                    <a:cubicBezTo>
                      <a:pt x="2667" y="13586"/>
                      <a:pt x="3669" y="11742"/>
                      <a:pt x="3615" y="9774"/>
                    </a:cubicBezTo>
                    <a:lnTo>
                      <a:pt x="4098" y="9058"/>
                    </a:lnTo>
                    <a:lnTo>
                      <a:pt x="4098" y="9058"/>
                    </a:lnTo>
                    <a:cubicBezTo>
                      <a:pt x="4027" y="10239"/>
                      <a:pt x="3973" y="11420"/>
                      <a:pt x="4009" y="12583"/>
                    </a:cubicBezTo>
                    <a:cubicBezTo>
                      <a:pt x="3669" y="13031"/>
                      <a:pt x="3400" y="13532"/>
                      <a:pt x="3221" y="14051"/>
                    </a:cubicBezTo>
                    <a:cubicBezTo>
                      <a:pt x="2309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3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5"/>
                      <a:pt x="4206" y="15232"/>
                    </a:cubicBezTo>
                    <a:cubicBezTo>
                      <a:pt x="4062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48" y="16753"/>
                    </a:cubicBezTo>
                    <a:cubicBezTo>
                      <a:pt x="3561" y="17505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5"/>
                      <a:pt x="3597" y="20875"/>
                    </a:cubicBezTo>
                    <a:cubicBezTo>
                      <a:pt x="3621" y="20875"/>
                      <a:pt x="3647" y="20866"/>
                      <a:pt x="3669" y="20851"/>
                    </a:cubicBezTo>
                    <a:cubicBezTo>
                      <a:pt x="4653" y="19867"/>
                      <a:pt x="4599" y="17952"/>
                      <a:pt x="4045" y="16753"/>
                    </a:cubicBezTo>
                    <a:cubicBezTo>
                      <a:pt x="4062" y="16538"/>
                      <a:pt x="4098" y="16341"/>
                      <a:pt x="4152" y="16127"/>
                    </a:cubicBezTo>
                    <a:cubicBezTo>
                      <a:pt x="4188" y="15984"/>
                      <a:pt x="4241" y="15858"/>
                      <a:pt x="4277" y="15715"/>
                    </a:cubicBezTo>
                    <a:cubicBezTo>
                      <a:pt x="4349" y="16109"/>
                      <a:pt x="4438" y="16485"/>
                      <a:pt x="4528" y="16860"/>
                    </a:cubicBezTo>
                    <a:cubicBezTo>
                      <a:pt x="4313" y="17469"/>
                      <a:pt x="4510" y="18346"/>
                      <a:pt x="4689" y="18918"/>
                    </a:cubicBezTo>
                    <a:cubicBezTo>
                      <a:pt x="4921" y="19616"/>
                      <a:pt x="5405" y="20153"/>
                      <a:pt x="6156" y="20225"/>
                    </a:cubicBezTo>
                    <a:cubicBezTo>
                      <a:pt x="6210" y="20225"/>
                      <a:pt x="6246" y="20189"/>
                      <a:pt x="6246" y="20135"/>
                    </a:cubicBezTo>
                    <a:cubicBezTo>
                      <a:pt x="6281" y="18865"/>
                      <a:pt x="5619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2" y="15393"/>
                    </a:cubicBezTo>
                    <a:cubicBezTo>
                      <a:pt x="4402" y="15339"/>
                      <a:pt x="4420" y="15268"/>
                      <a:pt x="4420" y="15196"/>
                    </a:cubicBezTo>
                    <a:cubicBezTo>
                      <a:pt x="4420" y="15160"/>
                      <a:pt x="4402" y="15125"/>
                      <a:pt x="4367" y="15125"/>
                    </a:cubicBezTo>
                    <a:cubicBezTo>
                      <a:pt x="4367" y="15035"/>
                      <a:pt x="4349" y="14946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5"/>
                      <a:pt x="4599" y="15232"/>
                    </a:cubicBezTo>
                    <a:lnTo>
                      <a:pt x="4725" y="15411"/>
                    </a:lnTo>
                    <a:cubicBezTo>
                      <a:pt x="4689" y="15429"/>
                      <a:pt x="4671" y="15447"/>
                      <a:pt x="4671" y="15500"/>
                    </a:cubicBezTo>
                    <a:cubicBezTo>
                      <a:pt x="4778" y="16341"/>
                      <a:pt x="5244" y="16932"/>
                      <a:pt x="5816" y="17523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29" y="16842"/>
                    </a:cubicBezTo>
                    <a:cubicBezTo>
                      <a:pt x="6377" y="16071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4"/>
                      <a:pt x="4564" y="14874"/>
                      <a:pt x="4528" y="14802"/>
                    </a:cubicBezTo>
                    <a:cubicBezTo>
                      <a:pt x="4420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10" y="12029"/>
                      <a:pt x="4725" y="12208"/>
                    </a:cubicBezTo>
                    <a:cubicBezTo>
                      <a:pt x="4778" y="12261"/>
                      <a:pt x="4832" y="12315"/>
                      <a:pt x="4904" y="12369"/>
                    </a:cubicBezTo>
                    <a:cubicBezTo>
                      <a:pt x="4850" y="12387"/>
                      <a:pt x="4832" y="12440"/>
                      <a:pt x="4850" y="12476"/>
                    </a:cubicBezTo>
                    <a:cubicBezTo>
                      <a:pt x="5279" y="13532"/>
                      <a:pt x="6460" y="14767"/>
                      <a:pt x="7659" y="14802"/>
                    </a:cubicBezTo>
                    <a:cubicBezTo>
                      <a:pt x="7713" y="14802"/>
                      <a:pt x="7749" y="14767"/>
                      <a:pt x="7767" y="14695"/>
                    </a:cubicBezTo>
                    <a:cubicBezTo>
                      <a:pt x="7877" y="13627"/>
                      <a:pt x="6442" y="11924"/>
                      <a:pt x="5230" y="11924"/>
                    </a:cubicBezTo>
                    <a:cubicBezTo>
                      <a:pt x="5062" y="11924"/>
                      <a:pt x="4898" y="11957"/>
                      <a:pt x="4742" y="12029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3"/>
                      <a:pt x="4259" y="9989"/>
                      <a:pt x="4295" y="9416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9"/>
                    </a:cubicBezTo>
                    <a:cubicBezTo>
                      <a:pt x="4367" y="8432"/>
                      <a:pt x="4385" y="8217"/>
                      <a:pt x="4402" y="8020"/>
                    </a:cubicBezTo>
                    <a:cubicBezTo>
                      <a:pt x="4492" y="8163"/>
                      <a:pt x="4599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8"/>
                      <a:pt x="7492" y="11351"/>
                      <a:pt x="8282" y="11351"/>
                    </a:cubicBezTo>
                    <a:cubicBezTo>
                      <a:pt x="8313" y="11351"/>
                      <a:pt x="8344" y="11350"/>
                      <a:pt x="8375" y="11349"/>
                    </a:cubicBezTo>
                    <a:cubicBezTo>
                      <a:pt x="8429" y="11349"/>
                      <a:pt x="8465" y="11295"/>
                      <a:pt x="8465" y="11241"/>
                    </a:cubicBezTo>
                    <a:cubicBezTo>
                      <a:pt x="8322" y="10436"/>
                      <a:pt x="7624" y="9756"/>
                      <a:pt x="7123" y="9165"/>
                    </a:cubicBezTo>
                    <a:cubicBezTo>
                      <a:pt x="6597" y="8593"/>
                      <a:pt x="5977" y="8128"/>
                      <a:pt x="5217" y="8128"/>
                    </a:cubicBezTo>
                    <a:cubicBezTo>
                      <a:pt x="5098" y="8128"/>
                      <a:pt x="4976" y="8139"/>
                      <a:pt x="4850" y="8163"/>
                    </a:cubicBezTo>
                    <a:cubicBezTo>
                      <a:pt x="4707" y="7931"/>
                      <a:pt x="4581" y="7698"/>
                      <a:pt x="4474" y="7448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886" y="4155"/>
                      <a:pt x="4975" y="4316"/>
                      <a:pt x="5082" y="4477"/>
                    </a:cubicBezTo>
                    <a:cubicBezTo>
                      <a:pt x="5190" y="5229"/>
                      <a:pt x="5637" y="6034"/>
                      <a:pt x="6031" y="6624"/>
                    </a:cubicBezTo>
                    <a:cubicBezTo>
                      <a:pt x="6506" y="7329"/>
                      <a:pt x="7189" y="7860"/>
                      <a:pt x="8063" y="7860"/>
                    </a:cubicBezTo>
                    <a:cubicBezTo>
                      <a:pt x="8078" y="7860"/>
                      <a:pt x="8092" y="7859"/>
                      <a:pt x="8107" y="7859"/>
                    </a:cubicBezTo>
                    <a:cubicBezTo>
                      <a:pt x="8160" y="7859"/>
                      <a:pt x="8214" y="7823"/>
                      <a:pt x="8214" y="7752"/>
                    </a:cubicBezTo>
                    <a:cubicBezTo>
                      <a:pt x="8125" y="6177"/>
                      <a:pt x="6836" y="4119"/>
                      <a:pt x="5082" y="4083"/>
                    </a:cubicBezTo>
                    <a:cubicBezTo>
                      <a:pt x="4993" y="3869"/>
                      <a:pt x="4939" y="3654"/>
                      <a:pt x="4904" y="3439"/>
                    </a:cubicBezTo>
                    <a:cubicBezTo>
                      <a:pt x="5065" y="2312"/>
                      <a:pt x="5279" y="1184"/>
                      <a:pt x="5548" y="93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" name="Google Shape;4932;p62"/>
              <p:cNvSpPr/>
              <p:nvPr/>
            </p:nvSpPr>
            <p:spPr>
              <a:xfrm>
                <a:off x="2866175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290" y="1015"/>
                    </a:moveTo>
                    <a:cubicBezTo>
                      <a:pt x="12419" y="1015"/>
                      <a:pt x="12287" y="1720"/>
                      <a:pt x="12270" y="1772"/>
                    </a:cubicBezTo>
                    <a:cubicBezTo>
                      <a:pt x="12181" y="2094"/>
                      <a:pt x="12038" y="2398"/>
                      <a:pt x="11841" y="2666"/>
                    </a:cubicBezTo>
                    <a:cubicBezTo>
                      <a:pt x="11590" y="3060"/>
                      <a:pt x="11250" y="3400"/>
                      <a:pt x="10857" y="3669"/>
                    </a:cubicBezTo>
                    <a:cubicBezTo>
                      <a:pt x="11286" y="3311"/>
                      <a:pt x="11644" y="2899"/>
                      <a:pt x="11948" y="2416"/>
                    </a:cubicBezTo>
                    <a:cubicBezTo>
                      <a:pt x="12091" y="2183"/>
                      <a:pt x="12181" y="1915"/>
                      <a:pt x="12199" y="1628"/>
                    </a:cubicBezTo>
                    <a:cubicBezTo>
                      <a:pt x="12217" y="1414"/>
                      <a:pt x="12234" y="1217"/>
                      <a:pt x="12270" y="1020"/>
                    </a:cubicBezTo>
                    <a:cubicBezTo>
                      <a:pt x="12277" y="1017"/>
                      <a:pt x="12284" y="1015"/>
                      <a:pt x="12290" y="1015"/>
                    </a:cubicBezTo>
                    <a:close/>
                    <a:moveTo>
                      <a:pt x="8936" y="346"/>
                    </a:moveTo>
                    <a:cubicBezTo>
                      <a:pt x="9001" y="346"/>
                      <a:pt x="9099" y="454"/>
                      <a:pt x="9264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890" y="3579"/>
                      <a:pt x="9819" y="3436"/>
                      <a:pt x="9711" y="3328"/>
                    </a:cubicBezTo>
                    <a:cubicBezTo>
                      <a:pt x="9699" y="3311"/>
                      <a:pt x="9683" y="3303"/>
                      <a:pt x="9668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60" y="2398"/>
                    </a:cubicBezTo>
                    <a:cubicBezTo>
                      <a:pt x="8834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9" y="716"/>
                    </a:cubicBezTo>
                    <a:cubicBezTo>
                      <a:pt x="8835" y="467"/>
                      <a:pt x="8868" y="346"/>
                      <a:pt x="8936" y="346"/>
                    </a:cubicBezTo>
                    <a:close/>
                    <a:moveTo>
                      <a:pt x="12034" y="504"/>
                    </a:moveTo>
                    <a:cubicBezTo>
                      <a:pt x="12314" y="504"/>
                      <a:pt x="12089" y="1093"/>
                      <a:pt x="12073" y="1235"/>
                    </a:cubicBezTo>
                    <a:cubicBezTo>
                      <a:pt x="12038" y="1825"/>
                      <a:pt x="11805" y="2398"/>
                      <a:pt x="11429" y="2863"/>
                    </a:cubicBezTo>
                    <a:cubicBezTo>
                      <a:pt x="11197" y="3132"/>
                      <a:pt x="10946" y="3382"/>
                      <a:pt x="10678" y="3597"/>
                    </a:cubicBezTo>
                    <a:cubicBezTo>
                      <a:pt x="10588" y="3669"/>
                      <a:pt x="10517" y="3758"/>
                      <a:pt x="10427" y="3830"/>
                    </a:cubicBezTo>
                    <a:cubicBezTo>
                      <a:pt x="10749" y="3257"/>
                      <a:pt x="10982" y="2648"/>
                      <a:pt x="11107" y="2004"/>
                    </a:cubicBezTo>
                    <a:lnTo>
                      <a:pt x="11107" y="2004"/>
                    </a:lnTo>
                    <a:lnTo>
                      <a:pt x="11089" y="2022"/>
                    </a:lnTo>
                    <a:cubicBezTo>
                      <a:pt x="11125" y="1825"/>
                      <a:pt x="11143" y="1611"/>
                      <a:pt x="11107" y="1414"/>
                    </a:cubicBezTo>
                    <a:cubicBezTo>
                      <a:pt x="11322" y="1074"/>
                      <a:pt x="11501" y="716"/>
                      <a:pt x="11894" y="537"/>
                    </a:cubicBezTo>
                    <a:cubicBezTo>
                      <a:pt x="11951" y="514"/>
                      <a:pt x="11997" y="504"/>
                      <a:pt x="12034" y="504"/>
                    </a:cubicBezTo>
                    <a:close/>
                    <a:moveTo>
                      <a:pt x="13329" y="1784"/>
                    </a:moveTo>
                    <a:cubicBezTo>
                      <a:pt x="13412" y="1784"/>
                      <a:pt x="13495" y="1786"/>
                      <a:pt x="13577" y="1790"/>
                    </a:cubicBezTo>
                    <a:cubicBezTo>
                      <a:pt x="13809" y="1790"/>
                      <a:pt x="13720" y="1843"/>
                      <a:pt x="13612" y="2022"/>
                    </a:cubicBezTo>
                    <a:cubicBezTo>
                      <a:pt x="13505" y="2183"/>
                      <a:pt x="13398" y="2416"/>
                      <a:pt x="13255" y="2613"/>
                    </a:cubicBezTo>
                    <a:cubicBezTo>
                      <a:pt x="12753" y="3364"/>
                      <a:pt x="11805" y="3633"/>
                      <a:pt x="11000" y="3973"/>
                    </a:cubicBezTo>
                    <a:lnTo>
                      <a:pt x="10964" y="3973"/>
                    </a:lnTo>
                    <a:cubicBezTo>
                      <a:pt x="10951" y="3932"/>
                      <a:pt x="10917" y="3912"/>
                      <a:pt x="10886" y="3912"/>
                    </a:cubicBezTo>
                    <a:cubicBezTo>
                      <a:pt x="10876" y="3912"/>
                      <a:pt x="10866" y="3915"/>
                      <a:pt x="10857" y="3919"/>
                    </a:cubicBezTo>
                    <a:lnTo>
                      <a:pt x="10857" y="3865"/>
                    </a:lnTo>
                    <a:cubicBezTo>
                      <a:pt x="11519" y="3472"/>
                      <a:pt x="12038" y="2863"/>
                      <a:pt x="12324" y="2130"/>
                    </a:cubicBezTo>
                    <a:cubicBezTo>
                      <a:pt x="12587" y="1837"/>
                      <a:pt x="12958" y="1784"/>
                      <a:pt x="13329" y="1784"/>
                    </a:cubicBezTo>
                    <a:close/>
                    <a:moveTo>
                      <a:pt x="12736" y="3328"/>
                    </a:moveTo>
                    <a:cubicBezTo>
                      <a:pt x="12736" y="3328"/>
                      <a:pt x="12753" y="3346"/>
                      <a:pt x="12771" y="3346"/>
                    </a:cubicBezTo>
                    <a:cubicBezTo>
                      <a:pt x="13022" y="3346"/>
                      <a:pt x="13272" y="3364"/>
                      <a:pt x="13505" y="3436"/>
                    </a:cubicBezTo>
                    <a:cubicBezTo>
                      <a:pt x="13574" y="3453"/>
                      <a:pt x="14222" y="3867"/>
                      <a:pt x="13953" y="3867"/>
                    </a:cubicBezTo>
                    <a:cubicBezTo>
                      <a:pt x="13943" y="3867"/>
                      <a:pt x="13930" y="3867"/>
                      <a:pt x="13917" y="3865"/>
                    </a:cubicBezTo>
                    <a:cubicBezTo>
                      <a:pt x="13873" y="3861"/>
                      <a:pt x="13829" y="3858"/>
                      <a:pt x="13784" y="3858"/>
                    </a:cubicBezTo>
                    <a:cubicBezTo>
                      <a:pt x="13661" y="3858"/>
                      <a:pt x="13533" y="3875"/>
                      <a:pt x="13416" y="3901"/>
                    </a:cubicBezTo>
                    <a:cubicBezTo>
                      <a:pt x="12854" y="3978"/>
                      <a:pt x="12365" y="4136"/>
                      <a:pt x="11851" y="4136"/>
                    </a:cubicBezTo>
                    <a:cubicBezTo>
                      <a:pt x="11645" y="4136"/>
                      <a:pt x="11435" y="4111"/>
                      <a:pt x="11214" y="4044"/>
                    </a:cubicBezTo>
                    <a:cubicBezTo>
                      <a:pt x="11751" y="3865"/>
                      <a:pt x="12270" y="3633"/>
                      <a:pt x="12736" y="3328"/>
                    </a:cubicBezTo>
                    <a:close/>
                    <a:moveTo>
                      <a:pt x="10682" y="215"/>
                    </a:moveTo>
                    <a:cubicBezTo>
                      <a:pt x="10716" y="215"/>
                      <a:pt x="10740" y="241"/>
                      <a:pt x="10749" y="304"/>
                    </a:cubicBezTo>
                    <a:cubicBezTo>
                      <a:pt x="10767" y="465"/>
                      <a:pt x="10803" y="626"/>
                      <a:pt x="10839" y="787"/>
                    </a:cubicBezTo>
                    <a:cubicBezTo>
                      <a:pt x="11089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73" y="3507"/>
                      <a:pt x="10333" y="3481"/>
                      <a:pt x="10293" y="3481"/>
                    </a:cubicBezTo>
                    <a:cubicBezTo>
                      <a:pt x="10253" y="3481"/>
                      <a:pt x="10212" y="3507"/>
                      <a:pt x="10194" y="3561"/>
                    </a:cubicBezTo>
                    <a:cubicBezTo>
                      <a:pt x="10159" y="3776"/>
                      <a:pt x="10105" y="4009"/>
                      <a:pt x="10069" y="4223"/>
                    </a:cubicBezTo>
                    <a:cubicBezTo>
                      <a:pt x="10051" y="4080"/>
                      <a:pt x="10015" y="3937"/>
                      <a:pt x="9962" y="3794"/>
                    </a:cubicBezTo>
                    <a:lnTo>
                      <a:pt x="9980" y="3794"/>
                    </a:lnTo>
                    <a:cubicBezTo>
                      <a:pt x="9987" y="3801"/>
                      <a:pt x="10001" y="3806"/>
                      <a:pt x="10014" y="3806"/>
                    </a:cubicBezTo>
                    <a:cubicBezTo>
                      <a:pt x="10033" y="3806"/>
                      <a:pt x="10051" y="3797"/>
                      <a:pt x="10051" y="3776"/>
                    </a:cubicBezTo>
                    <a:cubicBezTo>
                      <a:pt x="10266" y="3114"/>
                      <a:pt x="10248" y="2398"/>
                      <a:pt x="10015" y="1754"/>
                    </a:cubicBezTo>
                    <a:cubicBezTo>
                      <a:pt x="10015" y="1467"/>
                      <a:pt x="10051" y="1181"/>
                      <a:pt x="10105" y="895"/>
                    </a:cubicBezTo>
                    <a:cubicBezTo>
                      <a:pt x="10105" y="865"/>
                      <a:pt x="10514" y="215"/>
                      <a:pt x="10682" y="215"/>
                    </a:cubicBezTo>
                    <a:close/>
                    <a:moveTo>
                      <a:pt x="7618" y="1521"/>
                    </a:moveTo>
                    <a:lnTo>
                      <a:pt x="7618" y="1521"/>
                    </a:ln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24" y="2595"/>
                      <a:pt x="8960" y="2648"/>
                      <a:pt x="8995" y="2702"/>
                    </a:cubicBezTo>
                    <a:cubicBezTo>
                      <a:pt x="9031" y="2756"/>
                      <a:pt x="9049" y="2792"/>
                      <a:pt x="9085" y="2827"/>
                    </a:cubicBezTo>
                    <a:cubicBezTo>
                      <a:pt x="9282" y="3167"/>
                      <a:pt x="9443" y="3543"/>
                      <a:pt x="9532" y="3919"/>
                    </a:cubicBezTo>
                    <a:cubicBezTo>
                      <a:pt x="9514" y="3937"/>
                      <a:pt x="9497" y="3973"/>
                      <a:pt x="9497" y="3991"/>
                    </a:cubicBezTo>
                    <a:cubicBezTo>
                      <a:pt x="9532" y="4098"/>
                      <a:pt x="9550" y="4223"/>
                      <a:pt x="9586" y="4331"/>
                    </a:cubicBezTo>
                    <a:cubicBezTo>
                      <a:pt x="9497" y="4259"/>
                      <a:pt x="9389" y="4205"/>
                      <a:pt x="9300" y="4134"/>
                    </a:cubicBezTo>
                    <a:cubicBezTo>
                      <a:pt x="9282" y="4062"/>
                      <a:pt x="9282" y="4009"/>
                      <a:pt x="9264" y="3937"/>
                    </a:cubicBezTo>
                    <a:lnTo>
                      <a:pt x="9282" y="3937"/>
                    </a:lnTo>
                    <a:cubicBezTo>
                      <a:pt x="9273" y="3910"/>
                      <a:pt x="9250" y="3897"/>
                      <a:pt x="9230" y="3897"/>
                    </a:cubicBezTo>
                    <a:cubicBezTo>
                      <a:pt x="9210" y="3897"/>
                      <a:pt x="9192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691" y="3740"/>
                      <a:pt x="8477" y="3561"/>
                    </a:cubicBezTo>
                    <a:cubicBezTo>
                      <a:pt x="8119" y="3257"/>
                      <a:pt x="7975" y="2774"/>
                      <a:pt x="7850" y="2326"/>
                    </a:cubicBezTo>
                    <a:cubicBezTo>
                      <a:pt x="7814" y="2201"/>
                      <a:pt x="7725" y="1593"/>
                      <a:pt x="7618" y="1521"/>
                    </a:cubicBezTo>
                    <a:close/>
                    <a:moveTo>
                      <a:pt x="10660" y="3973"/>
                    </a:moveTo>
                    <a:cubicBezTo>
                      <a:pt x="10642" y="4009"/>
                      <a:pt x="10642" y="4062"/>
                      <a:pt x="10624" y="4116"/>
                    </a:cubicBezTo>
                    <a:cubicBezTo>
                      <a:pt x="10517" y="4223"/>
                      <a:pt x="10445" y="4349"/>
                      <a:pt x="10373" y="4492"/>
                    </a:cubicBezTo>
                    <a:cubicBezTo>
                      <a:pt x="10427" y="4313"/>
                      <a:pt x="10517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53" y="4313"/>
                    </a:moveTo>
                    <a:lnTo>
                      <a:pt x="9353" y="4313"/>
                    </a:lnTo>
                    <a:cubicBezTo>
                      <a:pt x="9461" y="4366"/>
                      <a:pt x="9550" y="4420"/>
                      <a:pt x="9640" y="4474"/>
                    </a:cubicBezTo>
                    <a:cubicBezTo>
                      <a:pt x="9693" y="4653"/>
                      <a:pt x="9801" y="4778"/>
                      <a:pt x="9944" y="4867"/>
                    </a:cubicBezTo>
                    <a:lnTo>
                      <a:pt x="9872" y="4850"/>
                    </a:lnTo>
                    <a:cubicBezTo>
                      <a:pt x="9747" y="4814"/>
                      <a:pt x="9640" y="4724"/>
                      <a:pt x="9568" y="4635"/>
                    </a:cubicBezTo>
                    <a:cubicBezTo>
                      <a:pt x="9479" y="4545"/>
                      <a:pt x="9407" y="4438"/>
                      <a:pt x="9353" y="4313"/>
                    </a:cubicBezTo>
                    <a:close/>
                    <a:moveTo>
                      <a:pt x="10320" y="6424"/>
                    </a:moveTo>
                    <a:lnTo>
                      <a:pt x="10320" y="6424"/>
                    </a:ln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62" y="6961"/>
                      <a:pt x="9980" y="6872"/>
                    </a:cubicBezTo>
                    <a:lnTo>
                      <a:pt x="9980" y="6854"/>
                    </a:lnTo>
                    <a:cubicBezTo>
                      <a:pt x="10069" y="6693"/>
                      <a:pt x="10177" y="6550"/>
                      <a:pt x="10320" y="6424"/>
                    </a:cubicBezTo>
                    <a:close/>
                    <a:moveTo>
                      <a:pt x="5296" y="7627"/>
                    </a:moveTo>
                    <a:cubicBezTo>
                      <a:pt x="5339" y="7627"/>
                      <a:pt x="5370" y="7668"/>
                      <a:pt x="5381" y="7766"/>
                    </a:cubicBezTo>
                    <a:cubicBezTo>
                      <a:pt x="5399" y="8178"/>
                      <a:pt x="5291" y="8554"/>
                      <a:pt x="5112" y="8912"/>
                    </a:cubicBezTo>
                    <a:cubicBezTo>
                      <a:pt x="4951" y="9216"/>
                      <a:pt x="4754" y="9484"/>
                      <a:pt x="4504" y="9717"/>
                    </a:cubicBezTo>
                    <a:cubicBezTo>
                      <a:pt x="4468" y="9717"/>
                      <a:pt x="4432" y="9735"/>
                      <a:pt x="4414" y="9753"/>
                    </a:cubicBezTo>
                    <a:lnTo>
                      <a:pt x="4414" y="9556"/>
                    </a:lnTo>
                    <a:cubicBezTo>
                      <a:pt x="4557" y="9198"/>
                      <a:pt x="4629" y="8822"/>
                      <a:pt x="4593" y="8446"/>
                    </a:cubicBezTo>
                    <a:lnTo>
                      <a:pt x="4611" y="8446"/>
                    </a:ln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37" y="8299"/>
                      <a:pt x="5120" y="7627"/>
                      <a:pt x="5296" y="7627"/>
                    </a:cubicBezTo>
                    <a:close/>
                    <a:moveTo>
                      <a:pt x="4048" y="7147"/>
                    </a:moveTo>
                    <a:cubicBezTo>
                      <a:pt x="4290" y="7147"/>
                      <a:pt x="4475" y="8152"/>
                      <a:pt x="4504" y="8357"/>
                    </a:cubicBezTo>
                    <a:cubicBezTo>
                      <a:pt x="4522" y="8697"/>
                      <a:pt x="4468" y="9055"/>
                      <a:pt x="4343" y="9377"/>
                    </a:cubicBezTo>
                    <a:cubicBezTo>
                      <a:pt x="4333" y="9372"/>
                      <a:pt x="4324" y="9370"/>
                      <a:pt x="4314" y="9370"/>
                    </a:cubicBezTo>
                    <a:cubicBezTo>
                      <a:pt x="4289" y="9370"/>
                      <a:pt x="4266" y="9387"/>
                      <a:pt x="4253" y="9413"/>
                    </a:cubicBezTo>
                    <a:cubicBezTo>
                      <a:pt x="4164" y="9592"/>
                      <a:pt x="4092" y="9789"/>
                      <a:pt x="4074" y="9968"/>
                    </a:cubicBezTo>
                    <a:lnTo>
                      <a:pt x="4039" y="9914"/>
                    </a:lnTo>
                    <a:cubicBezTo>
                      <a:pt x="4074" y="9807"/>
                      <a:pt x="4074" y="9681"/>
                      <a:pt x="4074" y="9556"/>
                    </a:cubicBezTo>
                    <a:cubicBezTo>
                      <a:pt x="4074" y="9538"/>
                      <a:pt x="4074" y="9538"/>
                      <a:pt x="4074" y="9520"/>
                    </a:cubicBezTo>
                    <a:cubicBezTo>
                      <a:pt x="4021" y="9180"/>
                      <a:pt x="3895" y="8876"/>
                      <a:pt x="3699" y="8590"/>
                    </a:cubicBezTo>
                    <a:cubicBezTo>
                      <a:pt x="3627" y="8160"/>
                      <a:pt x="3681" y="7731"/>
                      <a:pt x="3877" y="7319"/>
                    </a:cubicBezTo>
                    <a:cubicBezTo>
                      <a:pt x="3936" y="7198"/>
                      <a:pt x="3994" y="7147"/>
                      <a:pt x="4048" y="7147"/>
                    </a:cubicBezTo>
                    <a:close/>
                    <a:moveTo>
                      <a:pt x="2713" y="7549"/>
                    </a:moveTo>
                    <a:cubicBezTo>
                      <a:pt x="2745" y="7549"/>
                      <a:pt x="2782" y="7571"/>
                      <a:pt x="2822" y="7623"/>
                    </a:cubicBezTo>
                    <a:cubicBezTo>
                      <a:pt x="3108" y="7981"/>
                      <a:pt x="3376" y="8357"/>
                      <a:pt x="3627" y="8751"/>
                    </a:cubicBezTo>
                    <a:cubicBezTo>
                      <a:pt x="3681" y="8948"/>
                      <a:pt x="3752" y="9144"/>
                      <a:pt x="3860" y="9323"/>
                    </a:cubicBezTo>
                    <a:cubicBezTo>
                      <a:pt x="3895" y="9484"/>
                      <a:pt x="3895" y="9628"/>
                      <a:pt x="3895" y="9771"/>
                    </a:cubicBezTo>
                    <a:cubicBezTo>
                      <a:pt x="3860" y="9789"/>
                      <a:pt x="3824" y="9807"/>
                      <a:pt x="3806" y="9842"/>
                    </a:cubicBezTo>
                    <a:lnTo>
                      <a:pt x="3806" y="9860"/>
                    </a:lnTo>
                    <a:cubicBezTo>
                      <a:pt x="3770" y="9968"/>
                      <a:pt x="3770" y="10075"/>
                      <a:pt x="3806" y="10182"/>
                    </a:cubicBezTo>
                    <a:lnTo>
                      <a:pt x="3788" y="10236"/>
                    </a:lnTo>
                    <a:cubicBezTo>
                      <a:pt x="3752" y="10200"/>
                      <a:pt x="3716" y="10182"/>
                      <a:pt x="3681" y="10147"/>
                    </a:cubicBezTo>
                    <a:cubicBezTo>
                      <a:pt x="3663" y="10111"/>
                      <a:pt x="3627" y="10057"/>
                      <a:pt x="3609" y="10021"/>
                    </a:cubicBezTo>
                    <a:cubicBezTo>
                      <a:pt x="3609" y="10003"/>
                      <a:pt x="3609" y="9968"/>
                      <a:pt x="3573" y="9968"/>
                    </a:cubicBezTo>
                    <a:lnTo>
                      <a:pt x="3537" y="9950"/>
                    </a:lnTo>
                    <a:cubicBezTo>
                      <a:pt x="3376" y="9753"/>
                      <a:pt x="3180" y="9592"/>
                      <a:pt x="2947" y="9467"/>
                    </a:cubicBezTo>
                    <a:cubicBezTo>
                      <a:pt x="2804" y="9270"/>
                      <a:pt x="2696" y="9073"/>
                      <a:pt x="2607" y="8840"/>
                    </a:cubicBezTo>
                    <a:cubicBezTo>
                      <a:pt x="2535" y="8643"/>
                      <a:pt x="2482" y="8429"/>
                      <a:pt x="2482" y="8196"/>
                    </a:cubicBezTo>
                    <a:cubicBezTo>
                      <a:pt x="2482" y="8063"/>
                      <a:pt x="2555" y="7549"/>
                      <a:pt x="2713" y="7549"/>
                    </a:cubicBezTo>
                    <a:close/>
                    <a:moveTo>
                      <a:pt x="6165" y="8464"/>
                    </a:moveTo>
                    <a:cubicBezTo>
                      <a:pt x="6462" y="8464"/>
                      <a:pt x="6131" y="9021"/>
                      <a:pt x="6061" y="9144"/>
                    </a:cubicBezTo>
                    <a:cubicBezTo>
                      <a:pt x="5882" y="9413"/>
                      <a:pt x="5649" y="9645"/>
                      <a:pt x="5381" y="9842"/>
                    </a:cubicBezTo>
                    <a:cubicBezTo>
                      <a:pt x="5130" y="10021"/>
                      <a:pt x="4844" y="10182"/>
                      <a:pt x="4540" y="10290"/>
                    </a:cubicBezTo>
                    <a:cubicBezTo>
                      <a:pt x="4557" y="10200"/>
                      <a:pt x="4575" y="10111"/>
                      <a:pt x="4575" y="10021"/>
                    </a:cubicBezTo>
                    <a:cubicBezTo>
                      <a:pt x="5112" y="9484"/>
                      <a:pt x="5291" y="8518"/>
                      <a:pt x="6150" y="8464"/>
                    </a:cubicBezTo>
                    <a:cubicBezTo>
                      <a:pt x="6155" y="8464"/>
                      <a:pt x="6160" y="8464"/>
                      <a:pt x="6165" y="8464"/>
                    </a:cubicBezTo>
                    <a:close/>
                    <a:moveTo>
                      <a:pt x="5971" y="9484"/>
                    </a:moveTo>
                    <a:cubicBezTo>
                      <a:pt x="5967" y="9493"/>
                      <a:pt x="5966" y="9505"/>
                      <a:pt x="5971" y="9520"/>
                    </a:cubicBezTo>
                    <a:cubicBezTo>
                      <a:pt x="6025" y="9699"/>
                      <a:pt x="6114" y="9771"/>
                      <a:pt x="5935" y="9950"/>
                    </a:cubicBezTo>
                    <a:cubicBezTo>
                      <a:pt x="5774" y="10075"/>
                      <a:pt x="5577" y="10182"/>
                      <a:pt x="5381" y="10254"/>
                    </a:cubicBezTo>
                    <a:cubicBezTo>
                      <a:pt x="5094" y="10361"/>
                      <a:pt x="4808" y="10433"/>
                      <a:pt x="4522" y="10487"/>
                    </a:cubicBezTo>
                    <a:cubicBezTo>
                      <a:pt x="4897" y="10343"/>
                      <a:pt x="5255" y="10129"/>
                      <a:pt x="5560" y="9860"/>
                    </a:cubicBezTo>
                    <a:cubicBezTo>
                      <a:pt x="5714" y="9752"/>
                      <a:pt x="5852" y="9625"/>
                      <a:pt x="5971" y="9484"/>
                    </a:cubicBezTo>
                    <a:close/>
                    <a:moveTo>
                      <a:pt x="1611" y="9181"/>
                    </a:moveTo>
                    <a:lnTo>
                      <a:pt x="1611" y="9181"/>
                    </a:lnTo>
                    <a:cubicBezTo>
                      <a:pt x="2289" y="9254"/>
                      <a:pt x="2913" y="9558"/>
                      <a:pt x="3376" y="10075"/>
                    </a:cubicBezTo>
                    <a:cubicBezTo>
                      <a:pt x="3341" y="10093"/>
                      <a:pt x="3341" y="10147"/>
                      <a:pt x="3358" y="10182"/>
                    </a:cubicBezTo>
                    <a:cubicBezTo>
                      <a:pt x="3466" y="10361"/>
                      <a:pt x="3591" y="10540"/>
                      <a:pt x="3734" y="10701"/>
                    </a:cubicBezTo>
                    <a:cubicBezTo>
                      <a:pt x="2846" y="10524"/>
                      <a:pt x="1922" y="10081"/>
                      <a:pt x="1611" y="9181"/>
                    </a:cubicBezTo>
                    <a:close/>
                    <a:moveTo>
                      <a:pt x="13881" y="5046"/>
                    </a:moveTo>
                    <a:lnTo>
                      <a:pt x="13881" y="5046"/>
                    </a:lnTo>
                    <a:cubicBezTo>
                      <a:pt x="12771" y="7355"/>
                      <a:pt x="10696" y="9252"/>
                      <a:pt x="9693" y="11596"/>
                    </a:cubicBezTo>
                    <a:cubicBezTo>
                      <a:pt x="9872" y="10397"/>
                      <a:pt x="10302" y="9234"/>
                      <a:pt x="10928" y="8196"/>
                    </a:cubicBezTo>
                    <a:lnTo>
                      <a:pt x="10946" y="8178"/>
                    </a:lnTo>
                    <a:cubicBezTo>
                      <a:pt x="11716" y="6961"/>
                      <a:pt x="12915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4990" y="11703"/>
                      <a:pt x="14901" y="12043"/>
                      <a:pt x="14758" y="12366"/>
                    </a:cubicBezTo>
                    <a:cubicBezTo>
                      <a:pt x="14561" y="12723"/>
                      <a:pt x="14292" y="13046"/>
                      <a:pt x="13952" y="13260"/>
                    </a:cubicBezTo>
                    <a:cubicBezTo>
                      <a:pt x="14221" y="12849"/>
                      <a:pt x="14364" y="12383"/>
                      <a:pt x="14400" y="11882"/>
                    </a:cubicBezTo>
                    <a:cubicBezTo>
                      <a:pt x="14436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75" y="10862"/>
                    </a:moveTo>
                    <a:cubicBezTo>
                      <a:pt x="14275" y="11167"/>
                      <a:pt x="14275" y="11453"/>
                      <a:pt x="14257" y="11757"/>
                    </a:cubicBezTo>
                    <a:cubicBezTo>
                      <a:pt x="14239" y="12348"/>
                      <a:pt x="13988" y="12920"/>
                      <a:pt x="13577" y="13350"/>
                    </a:cubicBezTo>
                    <a:lnTo>
                      <a:pt x="13577" y="13260"/>
                    </a:lnTo>
                    <a:cubicBezTo>
                      <a:pt x="13827" y="12813"/>
                      <a:pt x="13756" y="12240"/>
                      <a:pt x="13559" y="11775"/>
                    </a:cubicBezTo>
                    <a:cubicBezTo>
                      <a:pt x="13559" y="11739"/>
                      <a:pt x="13559" y="11703"/>
                      <a:pt x="13577" y="11668"/>
                    </a:cubicBezTo>
                    <a:cubicBezTo>
                      <a:pt x="13577" y="11668"/>
                      <a:pt x="13577" y="11650"/>
                      <a:pt x="13559" y="11632"/>
                    </a:cubicBezTo>
                    <a:cubicBezTo>
                      <a:pt x="13616" y="11532"/>
                      <a:pt x="13684" y="11386"/>
                      <a:pt x="13692" y="11386"/>
                    </a:cubicBezTo>
                    <a:lnTo>
                      <a:pt x="13692" y="11386"/>
                    </a:lnTo>
                    <a:cubicBezTo>
                      <a:pt x="13693" y="11386"/>
                      <a:pt x="13691" y="11395"/>
                      <a:pt x="13684" y="11417"/>
                    </a:cubicBezTo>
                    <a:lnTo>
                      <a:pt x="13756" y="11256"/>
                    </a:lnTo>
                    <a:cubicBezTo>
                      <a:pt x="13863" y="11059"/>
                      <a:pt x="14060" y="10916"/>
                      <a:pt x="14275" y="10862"/>
                    </a:cubicBezTo>
                    <a:close/>
                    <a:moveTo>
                      <a:pt x="12521" y="11041"/>
                    </a:moveTo>
                    <a:cubicBezTo>
                      <a:pt x="12575" y="11346"/>
                      <a:pt x="12682" y="11632"/>
                      <a:pt x="12807" y="11918"/>
                    </a:cubicBezTo>
                    <a:cubicBezTo>
                      <a:pt x="13040" y="12473"/>
                      <a:pt x="13183" y="12902"/>
                      <a:pt x="13058" y="13493"/>
                    </a:cubicBezTo>
                    <a:cubicBezTo>
                      <a:pt x="13040" y="13421"/>
                      <a:pt x="13004" y="13350"/>
                      <a:pt x="12968" y="13278"/>
                    </a:cubicBezTo>
                    <a:cubicBezTo>
                      <a:pt x="12956" y="13254"/>
                      <a:pt x="12934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50" y="13618"/>
                    </a:lnTo>
                    <a:cubicBezTo>
                      <a:pt x="12163" y="13332"/>
                      <a:pt x="12020" y="11668"/>
                      <a:pt x="12521" y="11041"/>
                    </a:cubicBezTo>
                    <a:close/>
                    <a:moveTo>
                      <a:pt x="8799" y="12902"/>
                    </a:moveTo>
                    <a:lnTo>
                      <a:pt x="8799" y="12902"/>
                    </a:lnTo>
                    <a:cubicBezTo>
                      <a:pt x="8960" y="12956"/>
                      <a:pt x="9013" y="13099"/>
                      <a:pt x="9031" y="13278"/>
                    </a:cubicBezTo>
                    <a:cubicBezTo>
                      <a:pt x="9031" y="13403"/>
                      <a:pt x="9013" y="13529"/>
                      <a:pt x="9013" y="13636"/>
                    </a:cubicBezTo>
                    <a:lnTo>
                      <a:pt x="9013" y="13654"/>
                    </a:lnTo>
                    <a:cubicBezTo>
                      <a:pt x="8995" y="13600"/>
                      <a:pt x="8978" y="13547"/>
                      <a:pt x="8960" y="13493"/>
                    </a:cubicBezTo>
                    <a:cubicBezTo>
                      <a:pt x="8888" y="13296"/>
                      <a:pt x="8834" y="13099"/>
                      <a:pt x="8799" y="12902"/>
                    </a:cubicBezTo>
                    <a:close/>
                    <a:moveTo>
                      <a:pt x="12837" y="11120"/>
                    </a:moveTo>
                    <a:cubicBezTo>
                      <a:pt x="13049" y="11120"/>
                      <a:pt x="13508" y="11964"/>
                      <a:pt x="13523" y="12026"/>
                    </a:cubicBezTo>
                    <a:cubicBezTo>
                      <a:pt x="13648" y="12348"/>
                      <a:pt x="13648" y="12688"/>
                      <a:pt x="13523" y="13010"/>
                    </a:cubicBezTo>
                    <a:cubicBezTo>
                      <a:pt x="13487" y="13010"/>
                      <a:pt x="13451" y="13028"/>
                      <a:pt x="13433" y="13081"/>
                    </a:cubicBezTo>
                    <a:cubicBezTo>
                      <a:pt x="13362" y="13278"/>
                      <a:pt x="13290" y="13475"/>
                      <a:pt x="13237" y="13690"/>
                    </a:cubicBezTo>
                    <a:lnTo>
                      <a:pt x="13219" y="13690"/>
                    </a:lnTo>
                    <a:cubicBezTo>
                      <a:pt x="13201" y="13708"/>
                      <a:pt x="13201" y="13726"/>
                      <a:pt x="13219" y="13743"/>
                    </a:cubicBezTo>
                    <a:lnTo>
                      <a:pt x="13201" y="13833"/>
                    </a:lnTo>
                    <a:lnTo>
                      <a:pt x="13147" y="13708"/>
                    </a:lnTo>
                    <a:cubicBezTo>
                      <a:pt x="13165" y="13690"/>
                      <a:pt x="13165" y="13654"/>
                      <a:pt x="13129" y="13654"/>
                    </a:cubicBezTo>
                    <a:cubicBezTo>
                      <a:pt x="13648" y="12902"/>
                      <a:pt x="12968" y="12008"/>
                      <a:pt x="12718" y="11220"/>
                    </a:cubicBezTo>
                    <a:cubicBezTo>
                      <a:pt x="12736" y="11220"/>
                      <a:pt x="12753" y="11220"/>
                      <a:pt x="12753" y="11202"/>
                    </a:cubicBezTo>
                    <a:cubicBezTo>
                      <a:pt x="12772" y="11145"/>
                      <a:pt x="12801" y="11120"/>
                      <a:pt x="12837" y="11120"/>
                    </a:cubicBezTo>
                    <a:close/>
                    <a:moveTo>
                      <a:pt x="20495" y="13069"/>
                    </a:moveTo>
                    <a:cubicBezTo>
                      <a:pt x="20531" y="13069"/>
                      <a:pt x="20548" y="13083"/>
                      <a:pt x="20538" y="13117"/>
                    </a:cubicBezTo>
                    <a:cubicBezTo>
                      <a:pt x="20323" y="14101"/>
                      <a:pt x="19572" y="14585"/>
                      <a:pt x="18838" y="15139"/>
                    </a:cubicBezTo>
                    <a:cubicBezTo>
                      <a:pt x="18981" y="14746"/>
                      <a:pt x="19160" y="14370"/>
                      <a:pt x="19339" y="13994"/>
                    </a:cubicBezTo>
                    <a:cubicBezTo>
                      <a:pt x="19464" y="13779"/>
                      <a:pt x="19625" y="13565"/>
                      <a:pt x="19804" y="13386"/>
                    </a:cubicBezTo>
                    <a:cubicBezTo>
                      <a:pt x="19862" y="13327"/>
                      <a:pt x="20344" y="13069"/>
                      <a:pt x="20495" y="13069"/>
                    </a:cubicBezTo>
                    <a:close/>
                    <a:moveTo>
                      <a:pt x="18681" y="12148"/>
                    </a:moveTo>
                    <a:cubicBezTo>
                      <a:pt x="18692" y="12148"/>
                      <a:pt x="18703" y="12154"/>
                      <a:pt x="18713" y="12169"/>
                    </a:cubicBezTo>
                    <a:cubicBezTo>
                      <a:pt x="18892" y="12437"/>
                      <a:pt x="19035" y="12723"/>
                      <a:pt x="19124" y="13028"/>
                    </a:cubicBezTo>
                    <a:cubicBezTo>
                      <a:pt x="19303" y="13547"/>
                      <a:pt x="19088" y="14030"/>
                      <a:pt x="18856" y="14495"/>
                    </a:cubicBezTo>
                    <a:cubicBezTo>
                      <a:pt x="18841" y="14488"/>
                      <a:pt x="18826" y="14483"/>
                      <a:pt x="18813" y="14483"/>
                    </a:cubicBezTo>
                    <a:cubicBezTo>
                      <a:pt x="18793" y="14483"/>
                      <a:pt x="18777" y="14492"/>
                      <a:pt x="18766" y="14513"/>
                    </a:cubicBezTo>
                    <a:cubicBezTo>
                      <a:pt x="18569" y="14746"/>
                      <a:pt x="18426" y="15014"/>
                      <a:pt x="18355" y="15318"/>
                    </a:cubicBezTo>
                    <a:lnTo>
                      <a:pt x="18319" y="15336"/>
                    </a:lnTo>
                    <a:cubicBezTo>
                      <a:pt x="18301" y="14513"/>
                      <a:pt x="18247" y="13672"/>
                      <a:pt x="18373" y="12849"/>
                    </a:cubicBezTo>
                    <a:cubicBezTo>
                      <a:pt x="18373" y="12832"/>
                      <a:pt x="18566" y="12148"/>
                      <a:pt x="18681" y="12148"/>
                    </a:cubicBezTo>
                    <a:close/>
                    <a:moveTo>
                      <a:pt x="17786" y="13129"/>
                    </a:moveTo>
                    <a:lnTo>
                      <a:pt x="17786" y="13129"/>
                    </a:lnTo>
                    <a:cubicBezTo>
                      <a:pt x="17789" y="13132"/>
                      <a:pt x="17793" y="13135"/>
                      <a:pt x="17800" y="13135"/>
                    </a:cubicBezTo>
                    <a:cubicBezTo>
                      <a:pt x="17854" y="13242"/>
                      <a:pt x="17889" y="13332"/>
                      <a:pt x="17943" y="13421"/>
                    </a:cubicBezTo>
                    <a:cubicBezTo>
                      <a:pt x="18015" y="13511"/>
                      <a:pt x="18086" y="13582"/>
                      <a:pt x="18158" y="13636"/>
                    </a:cubicBezTo>
                    <a:cubicBezTo>
                      <a:pt x="18140" y="14251"/>
                      <a:pt x="18192" y="14883"/>
                      <a:pt x="18210" y="15515"/>
                    </a:cubicBezTo>
                    <a:lnTo>
                      <a:pt x="18158" y="15515"/>
                    </a:lnTo>
                    <a:cubicBezTo>
                      <a:pt x="17854" y="15175"/>
                      <a:pt x="17675" y="14710"/>
                      <a:pt x="17693" y="14245"/>
                    </a:cubicBezTo>
                    <a:cubicBezTo>
                      <a:pt x="17675" y="13994"/>
                      <a:pt x="17710" y="13726"/>
                      <a:pt x="17746" y="13475"/>
                    </a:cubicBezTo>
                    <a:cubicBezTo>
                      <a:pt x="17764" y="13403"/>
                      <a:pt x="17782" y="13332"/>
                      <a:pt x="17800" y="13260"/>
                    </a:cubicBezTo>
                    <a:cubicBezTo>
                      <a:pt x="17816" y="13211"/>
                      <a:pt x="17802" y="13176"/>
                      <a:pt x="17786" y="13129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52" y="15477"/>
                      <a:pt x="18631" y="15530"/>
                      <a:pt x="18493" y="15582"/>
                    </a:cubicBezTo>
                    <a:lnTo>
                      <a:pt x="18493" y="15582"/>
                    </a:lnTo>
                    <a:cubicBezTo>
                      <a:pt x="18480" y="15566"/>
                      <a:pt x="18478" y="15551"/>
                      <a:pt x="18462" y="15551"/>
                    </a:cubicBezTo>
                    <a:lnTo>
                      <a:pt x="18462" y="15515"/>
                    </a:lnTo>
                    <a:cubicBezTo>
                      <a:pt x="18587" y="15479"/>
                      <a:pt x="18730" y="15443"/>
                      <a:pt x="18856" y="15408"/>
                    </a:cubicBezTo>
                    <a:close/>
                    <a:moveTo>
                      <a:pt x="20964" y="14224"/>
                    </a:moveTo>
                    <a:cubicBezTo>
                      <a:pt x="21048" y="14224"/>
                      <a:pt x="21133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09" y="15282"/>
                      <a:pt x="19929" y="15426"/>
                      <a:pt x="19285" y="15640"/>
                    </a:cubicBezTo>
                    <a:cubicBezTo>
                      <a:pt x="19267" y="15605"/>
                      <a:pt x="19232" y="15587"/>
                      <a:pt x="19196" y="15587"/>
                    </a:cubicBezTo>
                    <a:lnTo>
                      <a:pt x="18892" y="15622"/>
                    </a:lnTo>
                    <a:cubicBezTo>
                      <a:pt x="19053" y="15533"/>
                      <a:pt x="19196" y="15390"/>
                      <a:pt x="19285" y="15229"/>
                    </a:cubicBezTo>
                    <a:cubicBezTo>
                      <a:pt x="19321" y="15175"/>
                      <a:pt x="19285" y="15103"/>
                      <a:pt x="19214" y="15086"/>
                    </a:cubicBezTo>
                    <a:cubicBezTo>
                      <a:pt x="19267" y="15032"/>
                      <a:pt x="19339" y="14978"/>
                      <a:pt x="19393" y="14925"/>
                    </a:cubicBezTo>
                    <a:lnTo>
                      <a:pt x="19518" y="14835"/>
                    </a:lnTo>
                    <a:cubicBezTo>
                      <a:pt x="19750" y="14674"/>
                      <a:pt x="20001" y="14531"/>
                      <a:pt x="20252" y="14406"/>
                    </a:cubicBezTo>
                    <a:cubicBezTo>
                      <a:pt x="20466" y="14285"/>
                      <a:pt x="20711" y="14224"/>
                      <a:pt x="20964" y="14224"/>
                    </a:cubicBezTo>
                    <a:close/>
                    <a:moveTo>
                      <a:pt x="9586" y="14889"/>
                    </a:move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71" y="15622"/>
                      <a:pt x="9300" y="15748"/>
                      <a:pt x="9228" y="15855"/>
                    </a:cubicBezTo>
                    <a:cubicBezTo>
                      <a:pt x="9246" y="15497"/>
                      <a:pt x="9371" y="15157"/>
                      <a:pt x="9586" y="14889"/>
                    </a:cubicBezTo>
                    <a:close/>
                    <a:moveTo>
                      <a:pt x="6132" y="15551"/>
                    </a:moveTo>
                    <a:cubicBezTo>
                      <a:pt x="6131" y="15690"/>
                      <a:pt x="6114" y="15843"/>
                      <a:pt x="6096" y="15980"/>
                    </a:cubicBezTo>
                    <a:cubicBezTo>
                      <a:pt x="6079" y="16106"/>
                      <a:pt x="6043" y="16231"/>
                      <a:pt x="5989" y="16356"/>
                    </a:cubicBezTo>
                    <a:cubicBezTo>
                      <a:pt x="5971" y="16088"/>
                      <a:pt x="6025" y="15802"/>
                      <a:pt x="6132" y="15551"/>
                    </a:cubicBezTo>
                    <a:close/>
                    <a:moveTo>
                      <a:pt x="20388" y="15610"/>
                    </a:moveTo>
                    <a:cubicBezTo>
                      <a:pt x="20939" y="15610"/>
                      <a:pt x="21485" y="15750"/>
                      <a:pt x="21737" y="16141"/>
                    </a:cubicBezTo>
                    <a:cubicBezTo>
                      <a:pt x="21849" y="16310"/>
                      <a:pt x="20926" y="16368"/>
                      <a:pt x="20462" y="16368"/>
                    </a:cubicBezTo>
                    <a:cubicBezTo>
                      <a:pt x="20335" y="16368"/>
                      <a:pt x="20243" y="16364"/>
                      <a:pt x="20216" y="16356"/>
                    </a:cubicBezTo>
                    <a:lnTo>
                      <a:pt x="20216" y="16374"/>
                    </a:lnTo>
                    <a:cubicBezTo>
                      <a:pt x="19822" y="16302"/>
                      <a:pt x="19428" y="16177"/>
                      <a:pt x="19088" y="15962"/>
                    </a:cubicBezTo>
                    <a:cubicBezTo>
                      <a:pt x="19106" y="15945"/>
                      <a:pt x="19106" y="15909"/>
                      <a:pt x="19088" y="15891"/>
                    </a:cubicBezTo>
                    <a:cubicBezTo>
                      <a:pt x="19375" y="15837"/>
                      <a:pt x="19661" y="15748"/>
                      <a:pt x="19929" y="15640"/>
                    </a:cubicBezTo>
                    <a:cubicBezTo>
                      <a:pt x="20078" y="15621"/>
                      <a:pt x="20233" y="15610"/>
                      <a:pt x="20388" y="15610"/>
                    </a:cubicBezTo>
                    <a:close/>
                    <a:moveTo>
                      <a:pt x="13505" y="16302"/>
                    </a:moveTo>
                    <a:lnTo>
                      <a:pt x="13505" y="16302"/>
                    </a:lnTo>
                    <a:cubicBezTo>
                      <a:pt x="13469" y="16446"/>
                      <a:pt x="13398" y="16571"/>
                      <a:pt x="13290" y="16660"/>
                    </a:cubicBezTo>
                    <a:cubicBezTo>
                      <a:pt x="13255" y="16714"/>
                      <a:pt x="13201" y="16750"/>
                      <a:pt x="13165" y="16786"/>
                    </a:cubicBezTo>
                    <a:cubicBezTo>
                      <a:pt x="13165" y="16768"/>
                      <a:pt x="13147" y="16750"/>
                      <a:pt x="13111" y="16750"/>
                    </a:cubicBezTo>
                    <a:lnTo>
                      <a:pt x="13129" y="16732"/>
                    </a:lnTo>
                    <a:cubicBezTo>
                      <a:pt x="13129" y="16714"/>
                      <a:pt x="13147" y="16678"/>
                      <a:pt x="13165" y="16660"/>
                    </a:cubicBezTo>
                    <a:cubicBezTo>
                      <a:pt x="13201" y="16607"/>
                      <a:pt x="13255" y="16553"/>
                      <a:pt x="13308" y="16499"/>
                    </a:cubicBezTo>
                    <a:cubicBezTo>
                      <a:pt x="13362" y="16428"/>
                      <a:pt x="13433" y="16356"/>
                      <a:pt x="13505" y="16302"/>
                    </a:cubicBezTo>
                    <a:close/>
                    <a:moveTo>
                      <a:pt x="16923" y="16607"/>
                    </a:moveTo>
                    <a:lnTo>
                      <a:pt x="17048" y="16625"/>
                    </a:lnTo>
                    <a:cubicBezTo>
                      <a:pt x="17174" y="16625"/>
                      <a:pt x="17281" y="16678"/>
                      <a:pt x="17388" y="16750"/>
                    </a:cubicBezTo>
                    <a:cubicBezTo>
                      <a:pt x="17424" y="16768"/>
                      <a:pt x="17370" y="16804"/>
                      <a:pt x="17335" y="16821"/>
                    </a:cubicBezTo>
                    <a:cubicBezTo>
                      <a:pt x="17245" y="16875"/>
                      <a:pt x="17156" y="16893"/>
                      <a:pt x="17066" y="16893"/>
                    </a:cubicBezTo>
                    <a:cubicBezTo>
                      <a:pt x="16923" y="16875"/>
                      <a:pt x="16780" y="16857"/>
                      <a:pt x="16637" y="16821"/>
                    </a:cubicBezTo>
                    <a:lnTo>
                      <a:pt x="16923" y="16607"/>
                    </a:lnTo>
                    <a:close/>
                    <a:moveTo>
                      <a:pt x="15724" y="16392"/>
                    </a:moveTo>
                    <a:lnTo>
                      <a:pt x="15724" y="16392"/>
                    </a:lnTo>
                    <a:cubicBezTo>
                      <a:pt x="15831" y="16714"/>
                      <a:pt x="15635" y="16982"/>
                      <a:pt x="15474" y="17251"/>
                    </a:cubicBezTo>
                    <a:cubicBezTo>
                      <a:pt x="15438" y="16947"/>
                      <a:pt x="15527" y="16625"/>
                      <a:pt x="15724" y="16392"/>
                    </a:cubicBezTo>
                    <a:close/>
                    <a:moveTo>
                      <a:pt x="18927" y="16034"/>
                    </a:moveTo>
                    <a:cubicBezTo>
                      <a:pt x="19303" y="16374"/>
                      <a:pt x="19804" y="16571"/>
                      <a:pt x="20305" y="16589"/>
                    </a:cubicBezTo>
                    <a:cubicBezTo>
                      <a:pt x="20627" y="16911"/>
                      <a:pt x="20878" y="17269"/>
                      <a:pt x="21075" y="17680"/>
                    </a:cubicBezTo>
                    <a:cubicBezTo>
                      <a:pt x="20090" y="17609"/>
                      <a:pt x="19357" y="16821"/>
                      <a:pt x="18838" y="16034"/>
                    </a:cubicBezTo>
                    <a:close/>
                    <a:moveTo>
                      <a:pt x="8661" y="17386"/>
                    </a:moveTo>
                    <a:lnTo>
                      <a:pt x="8661" y="17386"/>
                    </a:lnTo>
                    <a:cubicBezTo>
                      <a:pt x="8837" y="17688"/>
                      <a:pt x="8942" y="18006"/>
                      <a:pt x="8978" y="18342"/>
                    </a:cubicBezTo>
                    <a:cubicBezTo>
                      <a:pt x="8838" y="18047"/>
                      <a:pt x="8733" y="17717"/>
                      <a:pt x="8661" y="17386"/>
                    </a:cubicBezTo>
                    <a:close/>
                    <a:moveTo>
                      <a:pt x="7385" y="18629"/>
                    </a:moveTo>
                    <a:cubicBezTo>
                      <a:pt x="7492" y="18879"/>
                      <a:pt x="7510" y="19148"/>
                      <a:pt x="7456" y="19416"/>
                    </a:cubicBezTo>
                    <a:cubicBezTo>
                      <a:pt x="7367" y="19166"/>
                      <a:pt x="7331" y="18897"/>
                      <a:pt x="7385" y="18629"/>
                    </a:cubicBezTo>
                    <a:close/>
                    <a:moveTo>
                      <a:pt x="10892" y="14459"/>
                    </a:moveTo>
                    <a:cubicBezTo>
                      <a:pt x="11089" y="14746"/>
                      <a:pt x="11322" y="15014"/>
                      <a:pt x="11590" y="15247"/>
                    </a:cubicBezTo>
                    <a:cubicBezTo>
                      <a:pt x="12664" y="16356"/>
                      <a:pt x="12539" y="17913"/>
                      <a:pt x="12163" y="19309"/>
                    </a:cubicBezTo>
                    <a:cubicBezTo>
                      <a:pt x="12145" y="19327"/>
                      <a:pt x="12163" y="19345"/>
                      <a:pt x="12181" y="19345"/>
                    </a:cubicBezTo>
                    <a:cubicBezTo>
                      <a:pt x="12127" y="19488"/>
                      <a:pt x="12091" y="19613"/>
                      <a:pt x="12038" y="19738"/>
                    </a:cubicBezTo>
                    <a:cubicBezTo>
                      <a:pt x="12270" y="18468"/>
                      <a:pt x="12127" y="17144"/>
                      <a:pt x="11626" y="15962"/>
                    </a:cubicBezTo>
                    <a:cubicBezTo>
                      <a:pt x="11626" y="15951"/>
                      <a:pt x="11621" y="15947"/>
                      <a:pt x="11614" y="15947"/>
                    </a:cubicBezTo>
                    <a:cubicBezTo>
                      <a:pt x="11598" y="15947"/>
                      <a:pt x="11572" y="15968"/>
                      <a:pt x="11572" y="15980"/>
                    </a:cubicBezTo>
                    <a:cubicBezTo>
                      <a:pt x="11769" y="16732"/>
                      <a:pt x="11912" y="17484"/>
                      <a:pt x="11984" y="18253"/>
                    </a:cubicBezTo>
                    <a:cubicBezTo>
                      <a:pt x="12020" y="18879"/>
                      <a:pt x="11912" y="19488"/>
                      <a:pt x="11877" y="20114"/>
                    </a:cubicBezTo>
                    <a:cubicBezTo>
                      <a:pt x="11805" y="20293"/>
                      <a:pt x="11716" y="20472"/>
                      <a:pt x="11644" y="20633"/>
                    </a:cubicBezTo>
                    <a:cubicBezTo>
                      <a:pt x="11716" y="20007"/>
                      <a:pt x="11662" y="19363"/>
                      <a:pt x="11483" y="18736"/>
                    </a:cubicBezTo>
                    <a:lnTo>
                      <a:pt x="11465" y="18754"/>
                    </a:lnTo>
                    <a:cubicBezTo>
                      <a:pt x="11143" y="17448"/>
                      <a:pt x="11125" y="16267"/>
                      <a:pt x="11018" y="14942"/>
                    </a:cubicBezTo>
                    <a:cubicBezTo>
                      <a:pt x="11018" y="14781"/>
                      <a:pt x="10982" y="14602"/>
                      <a:pt x="10892" y="14459"/>
                    </a:cubicBezTo>
                    <a:close/>
                    <a:moveTo>
                      <a:pt x="9675" y="19917"/>
                    </a:moveTo>
                    <a:cubicBezTo>
                      <a:pt x="9675" y="20204"/>
                      <a:pt x="9604" y="20508"/>
                      <a:pt x="9461" y="20776"/>
                    </a:cubicBezTo>
                    <a:cubicBezTo>
                      <a:pt x="9443" y="20633"/>
                      <a:pt x="9425" y="20508"/>
                      <a:pt x="9407" y="20365"/>
                    </a:cubicBezTo>
                    <a:lnTo>
                      <a:pt x="9425" y="20365"/>
                    </a:lnTo>
                    <a:cubicBezTo>
                      <a:pt x="9479" y="20186"/>
                      <a:pt x="9568" y="20043"/>
                      <a:pt x="9675" y="19917"/>
                    </a:cubicBezTo>
                    <a:close/>
                    <a:moveTo>
                      <a:pt x="7671" y="21599"/>
                    </a:moveTo>
                    <a:lnTo>
                      <a:pt x="7671" y="21599"/>
                    </a:lnTo>
                    <a:cubicBezTo>
                      <a:pt x="7958" y="21671"/>
                      <a:pt x="8137" y="21904"/>
                      <a:pt x="8369" y="22065"/>
                    </a:cubicBezTo>
                    <a:cubicBezTo>
                      <a:pt x="8101" y="21975"/>
                      <a:pt x="7850" y="21814"/>
                      <a:pt x="7671" y="21599"/>
                    </a:cubicBezTo>
                    <a:close/>
                    <a:moveTo>
                      <a:pt x="8566" y="24946"/>
                    </a:moveTo>
                    <a:lnTo>
                      <a:pt x="8566" y="24946"/>
                    </a:lnTo>
                    <a:cubicBezTo>
                      <a:pt x="8673" y="25161"/>
                      <a:pt x="8727" y="25393"/>
                      <a:pt x="8709" y="25626"/>
                    </a:cubicBezTo>
                    <a:cubicBezTo>
                      <a:pt x="8602" y="25411"/>
                      <a:pt x="8566" y="25178"/>
                      <a:pt x="8566" y="24946"/>
                    </a:cubicBezTo>
                    <a:close/>
                    <a:moveTo>
                      <a:pt x="15963" y="23950"/>
                    </a:moveTo>
                    <a:cubicBezTo>
                      <a:pt x="16073" y="23950"/>
                      <a:pt x="16163" y="24664"/>
                      <a:pt x="16155" y="24664"/>
                    </a:cubicBezTo>
                    <a:cubicBezTo>
                      <a:pt x="16155" y="24664"/>
                      <a:pt x="16154" y="24662"/>
                      <a:pt x="16154" y="24659"/>
                    </a:cubicBezTo>
                    <a:lnTo>
                      <a:pt x="16154" y="24659"/>
                    </a:lnTo>
                    <a:cubicBezTo>
                      <a:pt x="16171" y="24999"/>
                      <a:pt x="16082" y="25357"/>
                      <a:pt x="15921" y="25679"/>
                    </a:cubicBezTo>
                    <a:cubicBezTo>
                      <a:pt x="15796" y="25948"/>
                      <a:pt x="15635" y="26198"/>
                      <a:pt x="15438" y="26413"/>
                    </a:cubicBezTo>
                    <a:cubicBezTo>
                      <a:pt x="15438" y="26377"/>
                      <a:pt x="15438" y="26342"/>
                      <a:pt x="15456" y="26306"/>
                    </a:cubicBezTo>
                    <a:cubicBezTo>
                      <a:pt x="15443" y="26245"/>
                      <a:pt x="15398" y="26209"/>
                      <a:pt x="15348" y="26209"/>
                    </a:cubicBezTo>
                    <a:cubicBezTo>
                      <a:pt x="15324" y="26209"/>
                      <a:pt x="15300" y="26217"/>
                      <a:pt x="15277" y="26234"/>
                    </a:cubicBezTo>
                    <a:lnTo>
                      <a:pt x="15223" y="26306"/>
                    </a:lnTo>
                    <a:cubicBezTo>
                      <a:pt x="15223" y="26234"/>
                      <a:pt x="15223" y="26163"/>
                      <a:pt x="15223" y="26091"/>
                    </a:cubicBezTo>
                    <a:cubicBezTo>
                      <a:pt x="15223" y="26073"/>
                      <a:pt x="15223" y="26055"/>
                      <a:pt x="15205" y="26037"/>
                    </a:cubicBezTo>
                    <a:cubicBezTo>
                      <a:pt x="15223" y="25805"/>
                      <a:pt x="15223" y="25572"/>
                      <a:pt x="15205" y="25357"/>
                    </a:cubicBezTo>
                    <a:cubicBezTo>
                      <a:pt x="15330" y="24838"/>
                      <a:pt x="15581" y="24355"/>
                      <a:pt x="15939" y="23962"/>
                    </a:cubicBezTo>
                    <a:cubicBezTo>
                      <a:pt x="15947" y="23953"/>
                      <a:pt x="15955" y="23950"/>
                      <a:pt x="15963" y="23950"/>
                    </a:cubicBezTo>
                    <a:close/>
                    <a:moveTo>
                      <a:pt x="14070" y="23994"/>
                    </a:moveTo>
                    <a:cubicBezTo>
                      <a:pt x="14108" y="23994"/>
                      <a:pt x="14152" y="24006"/>
                      <a:pt x="14203" y="24033"/>
                    </a:cubicBezTo>
                    <a:cubicBezTo>
                      <a:pt x="14561" y="24212"/>
                      <a:pt x="14811" y="24516"/>
                      <a:pt x="14937" y="24892"/>
                    </a:cubicBezTo>
                    <a:cubicBezTo>
                      <a:pt x="14990" y="25053"/>
                      <a:pt x="15026" y="25232"/>
                      <a:pt x="15044" y="25411"/>
                    </a:cubicBezTo>
                    <a:cubicBezTo>
                      <a:pt x="14990" y="25679"/>
                      <a:pt x="14972" y="25948"/>
                      <a:pt x="14972" y="26216"/>
                    </a:cubicBezTo>
                    <a:cubicBezTo>
                      <a:pt x="14955" y="26252"/>
                      <a:pt x="14937" y="26306"/>
                      <a:pt x="14919" y="26360"/>
                    </a:cubicBezTo>
                    <a:cubicBezTo>
                      <a:pt x="14883" y="26216"/>
                      <a:pt x="14847" y="26091"/>
                      <a:pt x="14794" y="25966"/>
                    </a:cubicBezTo>
                    <a:cubicBezTo>
                      <a:pt x="14773" y="25938"/>
                      <a:pt x="14747" y="25927"/>
                      <a:pt x="14723" y="25927"/>
                    </a:cubicBezTo>
                    <a:cubicBezTo>
                      <a:pt x="14685" y="25927"/>
                      <a:pt x="14650" y="25957"/>
                      <a:pt x="14650" y="26002"/>
                    </a:cubicBezTo>
                    <a:cubicBezTo>
                      <a:pt x="14686" y="26252"/>
                      <a:pt x="14740" y="26503"/>
                      <a:pt x="14794" y="26753"/>
                    </a:cubicBezTo>
                    <a:cubicBezTo>
                      <a:pt x="14722" y="26682"/>
                      <a:pt x="14650" y="26592"/>
                      <a:pt x="14597" y="26521"/>
                    </a:cubicBezTo>
                    <a:lnTo>
                      <a:pt x="14597" y="26503"/>
                    </a:lnTo>
                    <a:cubicBezTo>
                      <a:pt x="14525" y="26234"/>
                      <a:pt x="14382" y="25984"/>
                      <a:pt x="14167" y="25805"/>
                    </a:cubicBezTo>
                    <a:lnTo>
                      <a:pt x="14185" y="25787"/>
                    </a:lnTo>
                    <a:cubicBezTo>
                      <a:pt x="14024" y="25411"/>
                      <a:pt x="13917" y="25017"/>
                      <a:pt x="13863" y="24606"/>
                    </a:cubicBezTo>
                    <a:cubicBezTo>
                      <a:pt x="13848" y="24467"/>
                      <a:pt x="13832" y="23994"/>
                      <a:pt x="14070" y="23994"/>
                    </a:cubicBezTo>
                    <a:close/>
                    <a:moveTo>
                      <a:pt x="17514" y="24928"/>
                    </a:moveTo>
                    <a:cubicBezTo>
                      <a:pt x="17245" y="25375"/>
                      <a:pt x="16905" y="25769"/>
                      <a:pt x="16529" y="26091"/>
                    </a:cubicBezTo>
                    <a:cubicBezTo>
                      <a:pt x="16297" y="26288"/>
                      <a:pt x="16064" y="26467"/>
                      <a:pt x="15831" y="26628"/>
                    </a:cubicBezTo>
                    <a:lnTo>
                      <a:pt x="15509" y="26753"/>
                    </a:lnTo>
                    <a:cubicBezTo>
                      <a:pt x="15474" y="26789"/>
                      <a:pt x="15474" y="26861"/>
                      <a:pt x="15509" y="26861"/>
                    </a:cubicBezTo>
                    <a:cubicBezTo>
                      <a:pt x="15456" y="26896"/>
                      <a:pt x="15402" y="26950"/>
                      <a:pt x="15366" y="26986"/>
                    </a:cubicBezTo>
                    <a:lnTo>
                      <a:pt x="15259" y="26968"/>
                    </a:lnTo>
                    <a:cubicBezTo>
                      <a:pt x="15295" y="26896"/>
                      <a:pt x="15312" y="26825"/>
                      <a:pt x="15348" y="26771"/>
                    </a:cubicBezTo>
                    <a:cubicBezTo>
                      <a:pt x="15652" y="26485"/>
                      <a:pt x="15903" y="26163"/>
                      <a:pt x="16064" y="25787"/>
                    </a:cubicBezTo>
                    <a:cubicBezTo>
                      <a:pt x="16440" y="25339"/>
                      <a:pt x="16905" y="24964"/>
                      <a:pt x="17496" y="24946"/>
                    </a:cubicBezTo>
                    <a:lnTo>
                      <a:pt x="17514" y="24928"/>
                    </a:lnTo>
                    <a:close/>
                    <a:moveTo>
                      <a:pt x="13195" y="25464"/>
                    </a:moveTo>
                    <a:cubicBezTo>
                      <a:pt x="13234" y="25464"/>
                      <a:pt x="13284" y="25471"/>
                      <a:pt x="13344" y="25483"/>
                    </a:cubicBezTo>
                    <a:cubicBezTo>
                      <a:pt x="13541" y="25518"/>
                      <a:pt x="13702" y="25626"/>
                      <a:pt x="13845" y="25751"/>
                    </a:cubicBezTo>
                    <a:cubicBezTo>
                      <a:pt x="13952" y="25841"/>
                      <a:pt x="14060" y="25930"/>
                      <a:pt x="14149" y="26037"/>
                    </a:cubicBezTo>
                    <a:cubicBezTo>
                      <a:pt x="14221" y="26216"/>
                      <a:pt x="14310" y="26377"/>
                      <a:pt x="14418" y="26538"/>
                    </a:cubicBezTo>
                    <a:cubicBezTo>
                      <a:pt x="14436" y="26700"/>
                      <a:pt x="14471" y="26861"/>
                      <a:pt x="14525" y="27004"/>
                    </a:cubicBezTo>
                    <a:cubicBezTo>
                      <a:pt x="13863" y="26861"/>
                      <a:pt x="13326" y="26377"/>
                      <a:pt x="13111" y="25751"/>
                    </a:cubicBezTo>
                    <a:cubicBezTo>
                      <a:pt x="13042" y="25543"/>
                      <a:pt x="13059" y="25464"/>
                      <a:pt x="13195" y="25464"/>
                    </a:cubicBezTo>
                    <a:close/>
                    <a:moveTo>
                      <a:pt x="17335" y="26395"/>
                    </a:moveTo>
                    <a:cubicBezTo>
                      <a:pt x="16887" y="26735"/>
                      <a:pt x="16386" y="26932"/>
                      <a:pt x="15849" y="27022"/>
                    </a:cubicBezTo>
                    <a:lnTo>
                      <a:pt x="15849" y="27022"/>
                    </a:lnTo>
                    <a:cubicBezTo>
                      <a:pt x="15867" y="26968"/>
                      <a:pt x="15903" y="26932"/>
                      <a:pt x="15921" y="26878"/>
                    </a:cubicBezTo>
                    <a:cubicBezTo>
                      <a:pt x="15921" y="26843"/>
                      <a:pt x="15921" y="26825"/>
                      <a:pt x="15885" y="26807"/>
                    </a:cubicBezTo>
                    <a:cubicBezTo>
                      <a:pt x="16368" y="26717"/>
                      <a:pt x="16851" y="26538"/>
                      <a:pt x="17335" y="26395"/>
                    </a:cubicBezTo>
                    <a:close/>
                    <a:moveTo>
                      <a:pt x="10570" y="26181"/>
                    </a:moveTo>
                    <a:cubicBezTo>
                      <a:pt x="10552" y="26360"/>
                      <a:pt x="10499" y="26538"/>
                      <a:pt x="10427" y="26700"/>
                    </a:cubicBezTo>
                    <a:cubicBezTo>
                      <a:pt x="10373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6" y="26771"/>
                      <a:pt x="10391" y="26449"/>
                      <a:pt x="10570" y="26181"/>
                    </a:cubicBezTo>
                    <a:close/>
                    <a:moveTo>
                      <a:pt x="14722" y="27165"/>
                    </a:moveTo>
                    <a:cubicBezTo>
                      <a:pt x="14758" y="27254"/>
                      <a:pt x="14794" y="27362"/>
                      <a:pt x="14811" y="27451"/>
                    </a:cubicBezTo>
                    <a:lnTo>
                      <a:pt x="14776" y="27576"/>
                    </a:lnTo>
                    <a:cubicBezTo>
                      <a:pt x="14740" y="27433"/>
                      <a:pt x="14686" y="27308"/>
                      <a:pt x="14650" y="27165"/>
                    </a:cubicBezTo>
                    <a:close/>
                    <a:moveTo>
                      <a:pt x="15187" y="28561"/>
                    </a:moveTo>
                    <a:lnTo>
                      <a:pt x="15187" y="28561"/>
                    </a:lnTo>
                    <a:cubicBezTo>
                      <a:pt x="14990" y="28847"/>
                      <a:pt x="14722" y="29097"/>
                      <a:pt x="14418" y="29276"/>
                    </a:cubicBezTo>
                    <a:lnTo>
                      <a:pt x="14418" y="29259"/>
                    </a:lnTo>
                    <a:lnTo>
                      <a:pt x="14436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7"/>
                      <a:pt x="14471" y="29151"/>
                    </a:cubicBezTo>
                    <a:cubicBezTo>
                      <a:pt x="14650" y="28901"/>
                      <a:pt x="14901" y="28704"/>
                      <a:pt x="15187" y="28561"/>
                    </a:cubicBezTo>
                    <a:close/>
                    <a:moveTo>
                      <a:pt x="7600" y="24284"/>
                    </a:moveTo>
                    <a:lnTo>
                      <a:pt x="7600" y="24284"/>
                    </a:lnTo>
                    <a:cubicBezTo>
                      <a:pt x="7600" y="24284"/>
                      <a:pt x="7868" y="25107"/>
                      <a:pt x="7868" y="25125"/>
                    </a:cubicBezTo>
                    <a:cubicBezTo>
                      <a:pt x="8029" y="25697"/>
                      <a:pt x="8101" y="26288"/>
                      <a:pt x="8101" y="26878"/>
                    </a:cubicBezTo>
                    <a:cubicBezTo>
                      <a:pt x="8119" y="27630"/>
                      <a:pt x="8083" y="28382"/>
                      <a:pt x="8011" y="29133"/>
                    </a:cubicBezTo>
                    <a:lnTo>
                      <a:pt x="8011" y="29115"/>
                    </a:lnTo>
                    <a:cubicBezTo>
                      <a:pt x="7886" y="28328"/>
                      <a:pt x="7832" y="27523"/>
                      <a:pt x="7814" y="26717"/>
                    </a:cubicBezTo>
                    <a:cubicBezTo>
                      <a:pt x="7814" y="26691"/>
                      <a:pt x="7788" y="26677"/>
                      <a:pt x="7761" y="26677"/>
                    </a:cubicBezTo>
                    <a:cubicBezTo>
                      <a:pt x="7734" y="26677"/>
                      <a:pt x="7707" y="26691"/>
                      <a:pt x="7707" y="26717"/>
                    </a:cubicBezTo>
                    <a:cubicBezTo>
                      <a:pt x="7689" y="27630"/>
                      <a:pt x="7779" y="28525"/>
                      <a:pt x="7975" y="29402"/>
                    </a:cubicBezTo>
                    <a:cubicBezTo>
                      <a:pt x="7975" y="29420"/>
                      <a:pt x="7975" y="29420"/>
                      <a:pt x="7975" y="29420"/>
                    </a:cubicBezTo>
                    <a:lnTo>
                      <a:pt x="7975" y="29473"/>
                    </a:lnTo>
                    <a:cubicBezTo>
                      <a:pt x="7492" y="27791"/>
                      <a:pt x="7295" y="26037"/>
                      <a:pt x="7600" y="24284"/>
                    </a:cubicBezTo>
                    <a:close/>
                    <a:moveTo>
                      <a:pt x="13505" y="29921"/>
                    </a:moveTo>
                    <a:cubicBezTo>
                      <a:pt x="13648" y="30189"/>
                      <a:pt x="13720" y="30493"/>
                      <a:pt x="13738" y="30780"/>
                    </a:cubicBezTo>
                    <a:cubicBezTo>
                      <a:pt x="13612" y="30511"/>
                      <a:pt x="13523" y="30225"/>
                      <a:pt x="13505" y="29921"/>
                    </a:cubicBezTo>
                    <a:close/>
                    <a:moveTo>
                      <a:pt x="5847" y="28817"/>
                    </a:moveTo>
                    <a:cubicBezTo>
                      <a:pt x="5894" y="28817"/>
                      <a:pt x="5925" y="28878"/>
                      <a:pt x="5918" y="29044"/>
                    </a:cubicBezTo>
                    <a:cubicBezTo>
                      <a:pt x="5918" y="29294"/>
                      <a:pt x="5900" y="29563"/>
                      <a:pt x="5882" y="29813"/>
                    </a:cubicBezTo>
                    <a:cubicBezTo>
                      <a:pt x="5864" y="30135"/>
                      <a:pt x="5828" y="30440"/>
                      <a:pt x="5792" y="30762"/>
                    </a:cubicBezTo>
                    <a:lnTo>
                      <a:pt x="5774" y="30744"/>
                    </a:lnTo>
                    <a:cubicBezTo>
                      <a:pt x="5762" y="30726"/>
                      <a:pt x="5745" y="30718"/>
                      <a:pt x="5726" y="30718"/>
                    </a:cubicBezTo>
                    <a:cubicBezTo>
                      <a:pt x="5689" y="30718"/>
                      <a:pt x="5649" y="30750"/>
                      <a:pt x="5649" y="30797"/>
                    </a:cubicBezTo>
                    <a:lnTo>
                      <a:pt x="5649" y="30815"/>
                    </a:lnTo>
                    <a:cubicBezTo>
                      <a:pt x="5595" y="30619"/>
                      <a:pt x="5506" y="30422"/>
                      <a:pt x="5416" y="30243"/>
                    </a:cubicBezTo>
                    <a:cubicBezTo>
                      <a:pt x="5345" y="29849"/>
                      <a:pt x="5399" y="29437"/>
                      <a:pt x="5595" y="29080"/>
                    </a:cubicBezTo>
                    <a:cubicBezTo>
                      <a:pt x="5670" y="28951"/>
                      <a:pt x="5777" y="28817"/>
                      <a:pt x="5847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80" y="29956"/>
                      <a:pt x="6329" y="30565"/>
                      <a:pt x="6132" y="31120"/>
                    </a:cubicBezTo>
                    <a:cubicBezTo>
                      <a:pt x="6114" y="30994"/>
                      <a:pt x="6096" y="30869"/>
                      <a:pt x="6079" y="30744"/>
                    </a:cubicBezTo>
                    <a:lnTo>
                      <a:pt x="6096" y="30744"/>
                    </a:lnTo>
                    <a:cubicBezTo>
                      <a:pt x="6084" y="30719"/>
                      <a:pt x="6062" y="30693"/>
                      <a:pt x="6032" y="30693"/>
                    </a:cubicBezTo>
                    <a:cubicBezTo>
                      <a:pt x="6019" y="30693"/>
                      <a:pt x="6005" y="30698"/>
                      <a:pt x="5989" y="30708"/>
                    </a:cubicBezTo>
                    <a:cubicBezTo>
                      <a:pt x="6025" y="30475"/>
                      <a:pt x="6043" y="30261"/>
                      <a:pt x="6061" y="30028"/>
                    </a:cubicBezTo>
                    <a:cubicBezTo>
                      <a:pt x="6240" y="29867"/>
                      <a:pt x="6383" y="29652"/>
                      <a:pt x="6454" y="29420"/>
                    </a:cubicBezTo>
                    <a:close/>
                    <a:moveTo>
                      <a:pt x="4056" y="29151"/>
                    </a:moveTo>
                    <a:lnTo>
                      <a:pt x="4056" y="29151"/>
                    </a:lnTo>
                    <a:cubicBezTo>
                      <a:pt x="4468" y="29366"/>
                      <a:pt x="4808" y="29670"/>
                      <a:pt x="5076" y="30046"/>
                    </a:cubicBezTo>
                    <a:cubicBezTo>
                      <a:pt x="5166" y="30153"/>
                      <a:pt x="5237" y="30279"/>
                      <a:pt x="5291" y="30404"/>
                    </a:cubicBezTo>
                    <a:cubicBezTo>
                      <a:pt x="5327" y="30529"/>
                      <a:pt x="5363" y="30672"/>
                      <a:pt x="5434" y="30797"/>
                    </a:cubicBezTo>
                    <a:lnTo>
                      <a:pt x="5399" y="30762"/>
                    </a:lnTo>
                    <a:cubicBezTo>
                      <a:pt x="5381" y="30744"/>
                      <a:pt x="5361" y="30736"/>
                      <a:pt x="5342" y="30736"/>
                    </a:cubicBezTo>
                    <a:cubicBezTo>
                      <a:pt x="5305" y="30736"/>
                      <a:pt x="5273" y="30768"/>
                      <a:pt x="5273" y="30815"/>
                    </a:cubicBezTo>
                    <a:cubicBezTo>
                      <a:pt x="5255" y="30923"/>
                      <a:pt x="5255" y="31030"/>
                      <a:pt x="5273" y="31138"/>
                    </a:cubicBezTo>
                    <a:cubicBezTo>
                      <a:pt x="5202" y="31084"/>
                      <a:pt x="5130" y="31030"/>
                      <a:pt x="5041" y="30976"/>
                    </a:cubicBezTo>
                    <a:cubicBezTo>
                      <a:pt x="4897" y="30833"/>
                      <a:pt x="4736" y="30690"/>
                      <a:pt x="4575" y="30565"/>
                    </a:cubicBezTo>
                    <a:cubicBezTo>
                      <a:pt x="4504" y="30440"/>
                      <a:pt x="4450" y="30332"/>
                      <a:pt x="4414" y="30261"/>
                    </a:cubicBezTo>
                    <a:cubicBezTo>
                      <a:pt x="4235" y="29921"/>
                      <a:pt x="4110" y="29545"/>
                      <a:pt x="4056" y="29151"/>
                    </a:cubicBezTo>
                    <a:close/>
                    <a:moveTo>
                      <a:pt x="8781" y="30010"/>
                    </a:moveTo>
                    <a:cubicBezTo>
                      <a:pt x="8781" y="30404"/>
                      <a:pt x="8530" y="30762"/>
                      <a:pt x="8333" y="31138"/>
                    </a:cubicBezTo>
                    <a:lnTo>
                      <a:pt x="8333" y="31084"/>
                    </a:lnTo>
                    <a:cubicBezTo>
                      <a:pt x="8459" y="30708"/>
                      <a:pt x="8602" y="30350"/>
                      <a:pt x="8781" y="30010"/>
                    </a:cubicBezTo>
                    <a:close/>
                    <a:moveTo>
                      <a:pt x="3415" y="30148"/>
                    </a:moveTo>
                    <a:cubicBezTo>
                      <a:pt x="3792" y="30148"/>
                      <a:pt x="4218" y="30508"/>
                      <a:pt x="4486" y="30726"/>
                    </a:cubicBezTo>
                    <a:cubicBezTo>
                      <a:pt x="4504" y="30744"/>
                      <a:pt x="4540" y="30780"/>
                      <a:pt x="4557" y="30797"/>
                    </a:cubicBezTo>
                    <a:cubicBezTo>
                      <a:pt x="4647" y="30976"/>
                      <a:pt x="4808" y="31138"/>
                      <a:pt x="4987" y="31227"/>
                    </a:cubicBezTo>
                    <a:lnTo>
                      <a:pt x="5059" y="31316"/>
                    </a:lnTo>
                    <a:cubicBezTo>
                      <a:pt x="5076" y="31334"/>
                      <a:pt x="5094" y="31352"/>
                      <a:pt x="5112" y="31388"/>
                    </a:cubicBezTo>
                    <a:cubicBezTo>
                      <a:pt x="4987" y="31334"/>
                      <a:pt x="4844" y="31316"/>
                      <a:pt x="4719" y="31316"/>
                    </a:cubicBezTo>
                    <a:cubicBezTo>
                      <a:pt x="4683" y="31316"/>
                      <a:pt x="4665" y="31334"/>
                      <a:pt x="4647" y="31352"/>
                    </a:cubicBezTo>
                    <a:lnTo>
                      <a:pt x="4647" y="31370"/>
                    </a:lnTo>
                    <a:cubicBezTo>
                      <a:pt x="4468" y="31299"/>
                      <a:pt x="4289" y="31263"/>
                      <a:pt x="4110" y="31245"/>
                    </a:cubicBezTo>
                    <a:cubicBezTo>
                      <a:pt x="3949" y="31191"/>
                      <a:pt x="3806" y="31120"/>
                      <a:pt x="3663" y="31048"/>
                    </a:cubicBezTo>
                    <a:cubicBezTo>
                      <a:pt x="3484" y="30976"/>
                      <a:pt x="3323" y="30869"/>
                      <a:pt x="3162" y="30744"/>
                    </a:cubicBezTo>
                    <a:cubicBezTo>
                      <a:pt x="2893" y="30583"/>
                      <a:pt x="3018" y="30153"/>
                      <a:pt x="3341" y="30153"/>
                    </a:cubicBezTo>
                    <a:cubicBezTo>
                      <a:pt x="3365" y="30150"/>
                      <a:pt x="3390" y="30148"/>
                      <a:pt x="3415" y="30148"/>
                    </a:cubicBezTo>
                    <a:close/>
                    <a:moveTo>
                      <a:pt x="5416" y="30976"/>
                    </a:moveTo>
                    <a:cubicBezTo>
                      <a:pt x="5470" y="31048"/>
                      <a:pt x="5524" y="31120"/>
                      <a:pt x="5560" y="31209"/>
                    </a:cubicBezTo>
                    <a:cubicBezTo>
                      <a:pt x="5595" y="31281"/>
                      <a:pt x="5613" y="31370"/>
                      <a:pt x="5649" y="31442"/>
                    </a:cubicBezTo>
                    <a:lnTo>
                      <a:pt x="5631" y="31442"/>
                    </a:lnTo>
                    <a:cubicBezTo>
                      <a:pt x="5631" y="31436"/>
                      <a:pt x="5630" y="31434"/>
                      <a:pt x="5627" y="31434"/>
                    </a:cubicBezTo>
                    <a:cubicBezTo>
                      <a:pt x="5622" y="31434"/>
                      <a:pt x="5613" y="31447"/>
                      <a:pt x="5613" y="31460"/>
                    </a:cubicBezTo>
                    <a:cubicBezTo>
                      <a:pt x="5560" y="31406"/>
                      <a:pt x="5524" y="31352"/>
                      <a:pt x="5470" y="31299"/>
                    </a:cubicBezTo>
                    <a:cubicBezTo>
                      <a:pt x="5434" y="31191"/>
                      <a:pt x="5416" y="31084"/>
                      <a:pt x="5416" y="30976"/>
                    </a:cubicBezTo>
                    <a:close/>
                    <a:moveTo>
                      <a:pt x="5882" y="31173"/>
                    </a:moveTo>
                    <a:cubicBezTo>
                      <a:pt x="5935" y="31299"/>
                      <a:pt x="5971" y="31442"/>
                      <a:pt x="5989" y="31567"/>
                    </a:cubicBezTo>
                    <a:lnTo>
                      <a:pt x="5989" y="31585"/>
                    </a:lnTo>
                    <a:cubicBezTo>
                      <a:pt x="5989" y="31603"/>
                      <a:pt x="5989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18" y="31585"/>
                    </a:cubicBezTo>
                    <a:cubicBezTo>
                      <a:pt x="5900" y="31478"/>
                      <a:pt x="5864" y="31388"/>
                      <a:pt x="5846" y="31281"/>
                    </a:cubicBezTo>
                    <a:cubicBezTo>
                      <a:pt x="5846" y="31245"/>
                      <a:pt x="5882" y="31209"/>
                      <a:pt x="5882" y="31173"/>
                    </a:cubicBezTo>
                    <a:close/>
                    <a:moveTo>
                      <a:pt x="4955" y="31480"/>
                    </a:moveTo>
                    <a:lnTo>
                      <a:pt x="4955" y="31480"/>
                    </a:lnTo>
                    <a:cubicBezTo>
                      <a:pt x="5107" y="31500"/>
                      <a:pt x="5244" y="31553"/>
                      <a:pt x="5381" y="31639"/>
                    </a:cubicBezTo>
                    <a:cubicBezTo>
                      <a:pt x="5470" y="31710"/>
                      <a:pt x="5577" y="31782"/>
                      <a:pt x="5703" y="31835"/>
                    </a:cubicBezTo>
                    <a:lnTo>
                      <a:pt x="5756" y="31835"/>
                    </a:lnTo>
                    <a:cubicBezTo>
                      <a:pt x="5774" y="31835"/>
                      <a:pt x="5792" y="31835"/>
                      <a:pt x="5810" y="31818"/>
                    </a:cubicBezTo>
                    <a:lnTo>
                      <a:pt x="5864" y="31943"/>
                    </a:lnTo>
                    <a:cubicBezTo>
                      <a:pt x="5525" y="31854"/>
                      <a:pt x="5222" y="31676"/>
                      <a:pt x="4955" y="31480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40" y="32247"/>
                      <a:pt x="13129" y="32641"/>
                      <a:pt x="13111" y="33034"/>
                    </a:cubicBezTo>
                    <a:cubicBezTo>
                      <a:pt x="12932" y="32694"/>
                      <a:pt x="12789" y="32247"/>
                      <a:pt x="12879" y="31889"/>
                    </a:cubicBezTo>
                    <a:close/>
                    <a:moveTo>
                      <a:pt x="11572" y="32569"/>
                    </a:moveTo>
                    <a:lnTo>
                      <a:pt x="11572" y="32569"/>
                    </a:lnTo>
                    <a:cubicBezTo>
                      <a:pt x="11698" y="33088"/>
                      <a:pt x="11429" y="33535"/>
                      <a:pt x="11214" y="34001"/>
                    </a:cubicBezTo>
                    <a:cubicBezTo>
                      <a:pt x="11161" y="33500"/>
                      <a:pt x="11286" y="32999"/>
                      <a:pt x="11572" y="32569"/>
                    </a:cubicBezTo>
                    <a:close/>
                    <a:moveTo>
                      <a:pt x="17442" y="30117"/>
                    </a:moveTo>
                    <a:cubicBezTo>
                      <a:pt x="17442" y="30118"/>
                      <a:pt x="16762" y="31639"/>
                      <a:pt x="16673" y="31800"/>
                    </a:cubicBezTo>
                    <a:cubicBezTo>
                      <a:pt x="16225" y="32551"/>
                      <a:pt x="15760" y="33267"/>
                      <a:pt x="15241" y="33965"/>
                    </a:cubicBezTo>
                    <a:cubicBezTo>
                      <a:pt x="14382" y="35146"/>
                      <a:pt x="13577" y="36327"/>
                      <a:pt x="12682" y="37472"/>
                    </a:cubicBezTo>
                    <a:cubicBezTo>
                      <a:pt x="12718" y="37186"/>
                      <a:pt x="12771" y="36918"/>
                      <a:pt x="12807" y="36631"/>
                    </a:cubicBezTo>
                    <a:cubicBezTo>
                      <a:pt x="13022" y="36041"/>
                      <a:pt x="13290" y="35468"/>
                      <a:pt x="13595" y="34931"/>
                    </a:cubicBezTo>
                    <a:cubicBezTo>
                      <a:pt x="14257" y="33786"/>
                      <a:pt x="15187" y="32784"/>
                      <a:pt x="15778" y="31567"/>
                    </a:cubicBezTo>
                    <a:cubicBezTo>
                      <a:pt x="15790" y="31542"/>
                      <a:pt x="15758" y="31516"/>
                      <a:pt x="15726" y="31516"/>
                    </a:cubicBezTo>
                    <a:cubicBezTo>
                      <a:pt x="15712" y="31516"/>
                      <a:pt x="15699" y="31521"/>
                      <a:pt x="15688" y="31531"/>
                    </a:cubicBezTo>
                    <a:cubicBezTo>
                      <a:pt x="14990" y="32659"/>
                      <a:pt x="14221" y="33750"/>
                      <a:pt x="13505" y="34860"/>
                    </a:cubicBezTo>
                    <a:cubicBezTo>
                      <a:pt x="13272" y="35235"/>
                      <a:pt x="13076" y="35647"/>
                      <a:pt x="12915" y="36059"/>
                    </a:cubicBezTo>
                    <a:cubicBezTo>
                      <a:pt x="12968" y="35683"/>
                      <a:pt x="13040" y="35307"/>
                      <a:pt x="13111" y="34931"/>
                    </a:cubicBezTo>
                    <a:cubicBezTo>
                      <a:pt x="13863" y="32820"/>
                      <a:pt x="15312" y="30869"/>
                      <a:pt x="17442" y="30117"/>
                    </a:cubicBezTo>
                    <a:close/>
                    <a:moveTo>
                      <a:pt x="10731" y="36596"/>
                    </a:moveTo>
                    <a:cubicBezTo>
                      <a:pt x="11089" y="36792"/>
                      <a:pt x="11268" y="37186"/>
                      <a:pt x="11465" y="37544"/>
                    </a:cubicBezTo>
                    <a:cubicBezTo>
                      <a:pt x="11071" y="37365"/>
                      <a:pt x="10803" y="37025"/>
                      <a:pt x="10731" y="36596"/>
                    </a:cubicBezTo>
                    <a:close/>
                    <a:moveTo>
                      <a:pt x="9711" y="30923"/>
                    </a:moveTo>
                    <a:cubicBezTo>
                      <a:pt x="9765" y="31764"/>
                      <a:pt x="9980" y="32641"/>
                      <a:pt x="9962" y="33464"/>
                    </a:cubicBezTo>
                    <a:cubicBezTo>
                      <a:pt x="9944" y="34949"/>
                      <a:pt x="9854" y="36434"/>
                      <a:pt x="9801" y="37920"/>
                    </a:cubicBezTo>
                    <a:cubicBezTo>
                      <a:pt x="9765" y="37866"/>
                      <a:pt x="9747" y="37812"/>
                      <a:pt x="9729" y="37759"/>
                    </a:cubicBezTo>
                    <a:cubicBezTo>
                      <a:pt x="9675" y="36578"/>
                      <a:pt x="9479" y="35397"/>
                      <a:pt x="9568" y="34215"/>
                    </a:cubicBezTo>
                    <a:cubicBezTo>
                      <a:pt x="9568" y="34198"/>
                      <a:pt x="9555" y="34189"/>
                      <a:pt x="9541" y="34189"/>
                    </a:cubicBezTo>
                    <a:cubicBezTo>
                      <a:pt x="9528" y="34189"/>
                      <a:pt x="9514" y="34198"/>
                      <a:pt x="9514" y="34215"/>
                    </a:cubicBezTo>
                    <a:cubicBezTo>
                      <a:pt x="9425" y="35235"/>
                      <a:pt x="9425" y="36256"/>
                      <a:pt x="9550" y="37276"/>
                    </a:cubicBezTo>
                    <a:cubicBezTo>
                      <a:pt x="9443" y="36971"/>
                      <a:pt x="9353" y="36667"/>
                      <a:pt x="9246" y="36363"/>
                    </a:cubicBezTo>
                    <a:cubicBezTo>
                      <a:pt x="9264" y="36345"/>
                      <a:pt x="9264" y="36327"/>
                      <a:pt x="9246" y="36309"/>
                    </a:cubicBezTo>
                    <a:cubicBezTo>
                      <a:pt x="8995" y="35128"/>
                      <a:pt x="8888" y="34019"/>
                      <a:pt x="9157" y="32838"/>
                    </a:cubicBezTo>
                    <a:cubicBezTo>
                      <a:pt x="9300" y="32175"/>
                      <a:pt x="9532" y="31549"/>
                      <a:pt x="9711" y="30923"/>
                    </a:cubicBezTo>
                    <a:close/>
                    <a:moveTo>
                      <a:pt x="4895" y="33894"/>
                    </a:moveTo>
                    <a:cubicBezTo>
                      <a:pt x="4980" y="33894"/>
                      <a:pt x="5118" y="33916"/>
                      <a:pt x="5327" y="33965"/>
                    </a:cubicBezTo>
                    <a:cubicBezTo>
                      <a:pt x="6096" y="34162"/>
                      <a:pt x="6812" y="34788"/>
                      <a:pt x="7385" y="35289"/>
                    </a:cubicBezTo>
                    <a:cubicBezTo>
                      <a:pt x="8298" y="36112"/>
                      <a:pt x="9067" y="37079"/>
                      <a:pt x="9640" y="38170"/>
                    </a:cubicBezTo>
                    <a:lnTo>
                      <a:pt x="9783" y="38510"/>
                    </a:lnTo>
                    <a:cubicBezTo>
                      <a:pt x="9675" y="38385"/>
                      <a:pt x="9568" y="38278"/>
                      <a:pt x="9461" y="38170"/>
                    </a:cubicBezTo>
                    <a:cubicBezTo>
                      <a:pt x="9139" y="37723"/>
                      <a:pt x="8781" y="37293"/>
                      <a:pt x="8405" y="36882"/>
                    </a:cubicBezTo>
                    <a:cubicBezTo>
                      <a:pt x="7868" y="36273"/>
                      <a:pt x="7152" y="35880"/>
                      <a:pt x="6615" y="35289"/>
                    </a:cubicBezTo>
                    <a:cubicBezTo>
                      <a:pt x="6606" y="35275"/>
                      <a:pt x="6596" y="35270"/>
                      <a:pt x="6586" y="35270"/>
                    </a:cubicBezTo>
                    <a:cubicBezTo>
                      <a:pt x="6558" y="35270"/>
                      <a:pt x="6535" y="35316"/>
                      <a:pt x="6562" y="35343"/>
                    </a:cubicBezTo>
                    <a:cubicBezTo>
                      <a:pt x="7009" y="35898"/>
                      <a:pt x="7653" y="36273"/>
                      <a:pt x="8137" y="36792"/>
                    </a:cubicBezTo>
                    <a:cubicBezTo>
                      <a:pt x="8441" y="37132"/>
                      <a:pt x="8727" y="37472"/>
                      <a:pt x="9013" y="37830"/>
                    </a:cubicBezTo>
                    <a:cubicBezTo>
                      <a:pt x="8709" y="37633"/>
                      <a:pt x="8387" y="37454"/>
                      <a:pt x="8083" y="37293"/>
                    </a:cubicBezTo>
                    <a:cubicBezTo>
                      <a:pt x="6812" y="36578"/>
                      <a:pt x="6096" y="35683"/>
                      <a:pt x="5237" y="34520"/>
                    </a:cubicBezTo>
                    <a:cubicBezTo>
                      <a:pt x="4998" y="34196"/>
                      <a:pt x="4581" y="33894"/>
                      <a:pt x="4895" y="33894"/>
                    </a:cubicBezTo>
                    <a:close/>
                    <a:moveTo>
                      <a:pt x="9658" y="40067"/>
                    </a:moveTo>
                    <a:lnTo>
                      <a:pt x="9658" y="40067"/>
                    </a:ln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8" y="40497"/>
                      <a:pt x="9801" y="40300"/>
                      <a:pt x="9658" y="40067"/>
                    </a:cubicBezTo>
                    <a:close/>
                    <a:moveTo>
                      <a:pt x="12736" y="41123"/>
                    </a:moveTo>
                    <a:lnTo>
                      <a:pt x="12736" y="41123"/>
                    </a:lnTo>
                    <a:cubicBezTo>
                      <a:pt x="12628" y="41570"/>
                      <a:pt x="12467" y="42000"/>
                      <a:pt x="12252" y="42411"/>
                    </a:cubicBezTo>
                    <a:cubicBezTo>
                      <a:pt x="12252" y="42304"/>
                      <a:pt x="12252" y="42197"/>
                      <a:pt x="12252" y="42107"/>
                    </a:cubicBezTo>
                    <a:cubicBezTo>
                      <a:pt x="12378" y="41767"/>
                      <a:pt x="12539" y="41427"/>
                      <a:pt x="12736" y="41123"/>
                    </a:cubicBezTo>
                    <a:close/>
                    <a:moveTo>
                      <a:pt x="9640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73" y="29885"/>
                      <a:pt x="10731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2" y="35379"/>
                      <a:pt x="11358" y="36256"/>
                      <a:pt x="11465" y="37132"/>
                    </a:cubicBezTo>
                    <a:cubicBezTo>
                      <a:pt x="11304" y="36792"/>
                      <a:pt x="11000" y="36524"/>
                      <a:pt x="10660" y="36381"/>
                    </a:cubicBezTo>
                    <a:cubicBezTo>
                      <a:pt x="10650" y="36378"/>
                      <a:pt x="10641" y="36376"/>
                      <a:pt x="10631" y="36376"/>
                    </a:cubicBezTo>
                    <a:cubicBezTo>
                      <a:pt x="10589" y="36376"/>
                      <a:pt x="10552" y="36408"/>
                      <a:pt x="10552" y="36452"/>
                    </a:cubicBezTo>
                    <a:cubicBezTo>
                      <a:pt x="10570" y="37043"/>
                      <a:pt x="10982" y="37526"/>
                      <a:pt x="11537" y="37669"/>
                    </a:cubicBezTo>
                    <a:cubicBezTo>
                      <a:pt x="11626" y="38403"/>
                      <a:pt x="11716" y="39119"/>
                      <a:pt x="11787" y="39852"/>
                    </a:cubicBezTo>
                    <a:cubicBezTo>
                      <a:pt x="11912" y="40962"/>
                      <a:pt x="11966" y="42071"/>
                      <a:pt x="11966" y="43199"/>
                    </a:cubicBezTo>
                    <a:cubicBezTo>
                      <a:pt x="11519" y="41409"/>
                      <a:pt x="10534" y="39673"/>
                      <a:pt x="9872" y="38027"/>
                    </a:cubicBezTo>
                    <a:cubicBezTo>
                      <a:pt x="9890" y="38027"/>
                      <a:pt x="9908" y="38027"/>
                      <a:pt x="9926" y="37991"/>
                    </a:cubicBezTo>
                    <a:cubicBezTo>
                      <a:pt x="10177" y="36953"/>
                      <a:pt x="10141" y="35880"/>
                      <a:pt x="10141" y="34824"/>
                    </a:cubicBezTo>
                    <a:cubicBezTo>
                      <a:pt x="10159" y="33625"/>
                      <a:pt x="10230" y="32444"/>
                      <a:pt x="10033" y="31281"/>
                    </a:cubicBezTo>
                    <a:cubicBezTo>
                      <a:pt x="10051" y="30994"/>
                      <a:pt x="9998" y="30708"/>
                      <a:pt x="9872" y="30457"/>
                    </a:cubicBezTo>
                    <a:cubicBezTo>
                      <a:pt x="9908" y="30279"/>
                      <a:pt x="9962" y="30082"/>
                      <a:pt x="9980" y="29885"/>
                    </a:cubicBezTo>
                    <a:cubicBezTo>
                      <a:pt x="9990" y="29822"/>
                      <a:pt x="9946" y="29784"/>
                      <a:pt x="9900" y="29784"/>
                    </a:cubicBezTo>
                    <a:cubicBezTo>
                      <a:pt x="9867" y="29784"/>
                      <a:pt x="9834" y="29804"/>
                      <a:pt x="9819" y="29849"/>
                    </a:cubicBezTo>
                    <a:cubicBezTo>
                      <a:pt x="9801" y="29974"/>
                      <a:pt x="9765" y="30117"/>
                      <a:pt x="9765" y="30279"/>
                    </a:cubicBezTo>
                    <a:cubicBezTo>
                      <a:pt x="9693" y="30547"/>
                      <a:pt x="9622" y="30833"/>
                      <a:pt x="9532" y="31120"/>
                    </a:cubicBezTo>
                    <a:cubicBezTo>
                      <a:pt x="9335" y="31818"/>
                      <a:pt x="9085" y="32515"/>
                      <a:pt x="8942" y="33231"/>
                    </a:cubicBezTo>
                    <a:cubicBezTo>
                      <a:pt x="8817" y="33858"/>
                      <a:pt x="8817" y="34520"/>
                      <a:pt x="8924" y="35146"/>
                    </a:cubicBezTo>
                    <a:cubicBezTo>
                      <a:pt x="8638" y="33965"/>
                      <a:pt x="8441" y="32748"/>
                      <a:pt x="8369" y="31513"/>
                    </a:cubicBezTo>
                    <a:cubicBezTo>
                      <a:pt x="8530" y="31245"/>
                      <a:pt x="8673" y="30959"/>
                      <a:pt x="8781" y="30672"/>
                    </a:cubicBezTo>
                    <a:cubicBezTo>
                      <a:pt x="8924" y="30386"/>
                      <a:pt x="8978" y="30064"/>
                      <a:pt x="8924" y="29760"/>
                    </a:cubicBezTo>
                    <a:cubicBezTo>
                      <a:pt x="8914" y="29719"/>
                      <a:pt x="8876" y="29696"/>
                      <a:pt x="8838" y="29696"/>
                    </a:cubicBezTo>
                    <a:cubicBezTo>
                      <a:pt x="8808" y="29696"/>
                      <a:pt x="8779" y="29710"/>
                      <a:pt x="8763" y="29742"/>
                    </a:cubicBezTo>
                    <a:cubicBezTo>
                      <a:pt x="8584" y="30010"/>
                      <a:pt x="8441" y="30296"/>
                      <a:pt x="8333" y="30601"/>
                    </a:cubicBezTo>
                    <a:cubicBezTo>
                      <a:pt x="8333" y="30189"/>
                      <a:pt x="8333" y="29777"/>
                      <a:pt x="8351" y="29348"/>
                    </a:cubicBezTo>
                    <a:cubicBezTo>
                      <a:pt x="8441" y="27791"/>
                      <a:pt x="8817" y="26252"/>
                      <a:pt x="9443" y="24838"/>
                    </a:cubicBezTo>
                    <a:cubicBezTo>
                      <a:pt x="9479" y="24946"/>
                      <a:pt x="9497" y="25053"/>
                      <a:pt x="9532" y="25178"/>
                    </a:cubicBezTo>
                    <a:cubicBezTo>
                      <a:pt x="9532" y="25201"/>
                      <a:pt x="9548" y="25211"/>
                      <a:pt x="9565" y="25211"/>
                    </a:cubicBezTo>
                    <a:cubicBezTo>
                      <a:pt x="9588" y="25211"/>
                      <a:pt x="9614" y="25192"/>
                      <a:pt x="9604" y="25161"/>
                    </a:cubicBezTo>
                    <a:cubicBezTo>
                      <a:pt x="9586" y="24982"/>
                      <a:pt x="9568" y="24803"/>
                      <a:pt x="9550" y="24624"/>
                    </a:cubicBezTo>
                    <a:cubicBezTo>
                      <a:pt x="9568" y="24552"/>
                      <a:pt x="9604" y="24481"/>
                      <a:pt x="9640" y="24409"/>
                    </a:cubicBezTo>
                    <a:close/>
                    <a:moveTo>
                      <a:pt x="11197" y="44290"/>
                    </a:moveTo>
                    <a:lnTo>
                      <a:pt x="11197" y="44290"/>
                    </a:lnTo>
                    <a:cubicBezTo>
                      <a:pt x="11608" y="44613"/>
                      <a:pt x="11626" y="45275"/>
                      <a:pt x="11769" y="45776"/>
                    </a:cubicBezTo>
                    <a:cubicBezTo>
                      <a:pt x="11447" y="45346"/>
                      <a:pt x="11250" y="44827"/>
                      <a:pt x="11197" y="44290"/>
                    </a:cubicBezTo>
                    <a:close/>
                    <a:moveTo>
                      <a:pt x="12968" y="45454"/>
                    </a:moveTo>
                    <a:lnTo>
                      <a:pt x="12968" y="45454"/>
                    </a:lnTo>
                    <a:cubicBezTo>
                      <a:pt x="12915" y="46134"/>
                      <a:pt x="12485" y="46670"/>
                      <a:pt x="12073" y="47207"/>
                    </a:cubicBezTo>
                    <a:cubicBezTo>
                      <a:pt x="12073" y="47118"/>
                      <a:pt x="12109" y="47028"/>
                      <a:pt x="12109" y="46939"/>
                    </a:cubicBezTo>
                    <a:cubicBezTo>
                      <a:pt x="12396" y="46456"/>
                      <a:pt x="12521" y="45794"/>
                      <a:pt x="12968" y="45454"/>
                    </a:cubicBezTo>
                    <a:close/>
                    <a:moveTo>
                      <a:pt x="10767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5" y="966"/>
                      <a:pt x="9335" y="483"/>
                      <a:pt x="8942" y="72"/>
                    </a:cubicBezTo>
                    <a:cubicBezTo>
                      <a:pt x="8926" y="55"/>
                      <a:pt x="8902" y="47"/>
                      <a:pt x="8880" y="47"/>
                    </a:cubicBezTo>
                    <a:cubicBezTo>
                      <a:pt x="8852" y="47"/>
                      <a:pt x="8826" y="60"/>
                      <a:pt x="8817" y="89"/>
                    </a:cubicBezTo>
                    <a:cubicBezTo>
                      <a:pt x="8566" y="769"/>
                      <a:pt x="8530" y="1503"/>
                      <a:pt x="8745" y="2183"/>
                    </a:cubicBezTo>
                    <a:cubicBezTo>
                      <a:pt x="8387" y="1825"/>
                      <a:pt x="7975" y="1539"/>
                      <a:pt x="7528" y="1342"/>
                    </a:cubicBezTo>
                    <a:cubicBezTo>
                      <a:pt x="7521" y="1340"/>
                      <a:pt x="7513" y="1339"/>
                      <a:pt x="7506" y="1339"/>
                    </a:cubicBezTo>
                    <a:cubicBezTo>
                      <a:pt x="7461" y="1339"/>
                      <a:pt x="7423" y="1383"/>
                      <a:pt x="7439" y="1414"/>
                    </a:cubicBezTo>
                    <a:cubicBezTo>
                      <a:pt x="7796" y="2094"/>
                      <a:pt x="7796" y="2863"/>
                      <a:pt x="8244" y="3490"/>
                    </a:cubicBezTo>
                    <a:cubicBezTo>
                      <a:pt x="8512" y="3812"/>
                      <a:pt x="8834" y="4062"/>
                      <a:pt x="9210" y="4241"/>
                    </a:cubicBezTo>
                    <a:cubicBezTo>
                      <a:pt x="9246" y="4420"/>
                      <a:pt x="9318" y="4599"/>
                      <a:pt x="9443" y="4742"/>
                    </a:cubicBezTo>
                    <a:cubicBezTo>
                      <a:pt x="9568" y="4921"/>
                      <a:pt x="9783" y="5046"/>
                      <a:pt x="10015" y="5064"/>
                    </a:cubicBezTo>
                    <a:cubicBezTo>
                      <a:pt x="9837" y="6317"/>
                      <a:pt x="9658" y="7570"/>
                      <a:pt x="9497" y="8822"/>
                    </a:cubicBezTo>
                    <a:cubicBezTo>
                      <a:pt x="9389" y="8518"/>
                      <a:pt x="9300" y="8196"/>
                      <a:pt x="9246" y="7874"/>
                    </a:cubicBezTo>
                    <a:lnTo>
                      <a:pt x="9246" y="7874"/>
                    </a:lnTo>
                    <a:cubicBezTo>
                      <a:pt x="9353" y="8124"/>
                      <a:pt x="9353" y="8375"/>
                      <a:pt x="9443" y="8625"/>
                    </a:cubicBezTo>
                    <a:cubicBezTo>
                      <a:pt x="9443" y="8652"/>
                      <a:pt x="9461" y="8666"/>
                      <a:pt x="9479" y="8666"/>
                    </a:cubicBezTo>
                    <a:cubicBezTo>
                      <a:pt x="9497" y="8666"/>
                      <a:pt x="9514" y="8652"/>
                      <a:pt x="9514" y="8625"/>
                    </a:cubicBezTo>
                    <a:cubicBezTo>
                      <a:pt x="9532" y="8268"/>
                      <a:pt x="9443" y="7892"/>
                      <a:pt x="9228" y="7588"/>
                    </a:cubicBezTo>
                    <a:cubicBezTo>
                      <a:pt x="9214" y="7566"/>
                      <a:pt x="9194" y="7556"/>
                      <a:pt x="9176" y="7556"/>
                    </a:cubicBezTo>
                    <a:cubicBezTo>
                      <a:pt x="9147" y="7556"/>
                      <a:pt x="9121" y="7580"/>
                      <a:pt x="9121" y="7623"/>
                    </a:cubicBezTo>
                    <a:cubicBezTo>
                      <a:pt x="9103" y="8106"/>
                      <a:pt x="9228" y="8608"/>
                      <a:pt x="9479" y="9037"/>
                    </a:cubicBezTo>
                    <a:cubicBezTo>
                      <a:pt x="9300" y="10343"/>
                      <a:pt x="9139" y="11632"/>
                      <a:pt x="9049" y="12956"/>
                    </a:cubicBezTo>
                    <a:cubicBezTo>
                      <a:pt x="8978" y="12831"/>
                      <a:pt x="8852" y="12759"/>
                      <a:pt x="8709" y="12741"/>
                    </a:cubicBezTo>
                    <a:cubicBezTo>
                      <a:pt x="8673" y="12741"/>
                      <a:pt x="8638" y="12777"/>
                      <a:pt x="8638" y="12813"/>
                    </a:cubicBezTo>
                    <a:cubicBezTo>
                      <a:pt x="8673" y="13153"/>
                      <a:pt x="8763" y="13475"/>
                      <a:pt x="8906" y="13779"/>
                    </a:cubicBezTo>
                    <a:cubicBezTo>
                      <a:pt x="8924" y="13851"/>
                      <a:pt x="8960" y="13905"/>
                      <a:pt x="8995" y="13958"/>
                    </a:cubicBezTo>
                    <a:cubicBezTo>
                      <a:pt x="8960" y="14620"/>
                      <a:pt x="8942" y="15265"/>
                      <a:pt x="8942" y="15927"/>
                    </a:cubicBezTo>
                    <a:cubicBezTo>
                      <a:pt x="8942" y="16535"/>
                      <a:pt x="8978" y="17126"/>
                      <a:pt x="8995" y="17716"/>
                    </a:cubicBezTo>
                    <a:cubicBezTo>
                      <a:pt x="8906" y="17484"/>
                      <a:pt x="8781" y="17251"/>
                      <a:pt x="8602" y="17072"/>
                    </a:cubicBezTo>
                    <a:cubicBezTo>
                      <a:pt x="8584" y="17060"/>
                      <a:pt x="8562" y="17054"/>
                      <a:pt x="8541" y="17054"/>
                    </a:cubicBezTo>
                    <a:cubicBezTo>
                      <a:pt x="8500" y="17054"/>
                      <a:pt x="8465" y="17078"/>
                      <a:pt x="8477" y="17126"/>
                    </a:cubicBezTo>
                    <a:cubicBezTo>
                      <a:pt x="8530" y="17698"/>
                      <a:pt x="8727" y="18253"/>
                      <a:pt x="9031" y="18754"/>
                    </a:cubicBezTo>
                    <a:cubicBezTo>
                      <a:pt x="9031" y="18754"/>
                      <a:pt x="9049" y="18772"/>
                      <a:pt x="9067" y="18772"/>
                    </a:cubicBezTo>
                    <a:cubicBezTo>
                      <a:pt x="9174" y="20526"/>
                      <a:pt x="9353" y="22262"/>
                      <a:pt x="9568" y="23979"/>
                    </a:cubicBezTo>
                    <a:cubicBezTo>
                      <a:pt x="9532" y="24069"/>
                      <a:pt x="9497" y="24141"/>
                      <a:pt x="9461" y="24212"/>
                    </a:cubicBezTo>
                    <a:cubicBezTo>
                      <a:pt x="9121" y="22637"/>
                      <a:pt x="8351" y="21170"/>
                      <a:pt x="7564" y="19756"/>
                    </a:cubicBezTo>
                    <a:cubicBezTo>
                      <a:pt x="7582" y="19738"/>
                      <a:pt x="7582" y="19720"/>
                      <a:pt x="7564" y="19720"/>
                    </a:cubicBezTo>
                    <a:cubicBezTo>
                      <a:pt x="7635" y="19506"/>
                      <a:pt x="7653" y="19273"/>
                      <a:pt x="7618" y="19040"/>
                    </a:cubicBezTo>
                    <a:cubicBezTo>
                      <a:pt x="7618" y="18790"/>
                      <a:pt x="7528" y="18557"/>
                      <a:pt x="7367" y="18360"/>
                    </a:cubicBezTo>
                    <a:cubicBezTo>
                      <a:pt x="7354" y="18348"/>
                      <a:pt x="7335" y="18342"/>
                      <a:pt x="7315" y="18342"/>
                    </a:cubicBezTo>
                    <a:cubicBezTo>
                      <a:pt x="7279" y="18342"/>
                      <a:pt x="7242" y="18362"/>
                      <a:pt x="7242" y="18396"/>
                    </a:cubicBezTo>
                    <a:cubicBezTo>
                      <a:pt x="7170" y="18611"/>
                      <a:pt x="7152" y="18844"/>
                      <a:pt x="7188" y="19058"/>
                    </a:cubicBezTo>
                    <a:lnTo>
                      <a:pt x="6991" y="18700"/>
                    </a:lnTo>
                    <a:cubicBezTo>
                      <a:pt x="6615" y="18002"/>
                      <a:pt x="6275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75" y="15676"/>
                      <a:pt x="6240" y="15300"/>
                    </a:cubicBezTo>
                    <a:cubicBezTo>
                      <a:pt x="6240" y="15262"/>
                      <a:pt x="6204" y="15224"/>
                      <a:pt x="6164" y="15224"/>
                    </a:cubicBezTo>
                    <a:cubicBezTo>
                      <a:pt x="6147" y="15224"/>
                      <a:pt x="6130" y="15231"/>
                      <a:pt x="6114" y="15247"/>
                    </a:cubicBezTo>
                    <a:cubicBezTo>
                      <a:pt x="5900" y="15533"/>
                      <a:pt x="5792" y="15909"/>
                      <a:pt x="5828" y="16267"/>
                    </a:cubicBezTo>
                    <a:cubicBezTo>
                      <a:pt x="5130" y="14585"/>
                      <a:pt x="4593" y="12849"/>
                      <a:pt x="4217" y="11077"/>
                    </a:cubicBezTo>
                    <a:cubicBezTo>
                      <a:pt x="4235" y="11023"/>
                      <a:pt x="4271" y="10970"/>
                      <a:pt x="4289" y="10916"/>
                    </a:cubicBezTo>
                    <a:cubicBezTo>
                      <a:pt x="4396" y="10844"/>
                      <a:pt x="4486" y="10719"/>
                      <a:pt x="4522" y="10594"/>
                    </a:cubicBezTo>
                    <a:cubicBezTo>
                      <a:pt x="4933" y="10540"/>
                      <a:pt x="5345" y="10415"/>
                      <a:pt x="5739" y="10236"/>
                    </a:cubicBezTo>
                    <a:cubicBezTo>
                      <a:pt x="5935" y="10129"/>
                      <a:pt x="6472" y="9663"/>
                      <a:pt x="6025" y="9467"/>
                    </a:cubicBezTo>
                    <a:cubicBezTo>
                      <a:pt x="6020" y="9462"/>
                      <a:pt x="6014" y="9460"/>
                      <a:pt x="6006" y="9460"/>
                    </a:cubicBezTo>
                    <a:cubicBezTo>
                      <a:pt x="5999" y="9460"/>
                      <a:pt x="5992" y="9462"/>
                      <a:pt x="5985" y="9466"/>
                    </a:cubicBezTo>
                    <a:lnTo>
                      <a:pt x="5985" y="9466"/>
                    </a:lnTo>
                    <a:cubicBezTo>
                      <a:pt x="6231" y="9168"/>
                      <a:pt x="6395" y="8805"/>
                      <a:pt x="6454" y="8411"/>
                    </a:cubicBezTo>
                    <a:cubicBezTo>
                      <a:pt x="6454" y="8357"/>
                      <a:pt x="6436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8" y="8330"/>
                      <a:pt x="5479" y="8523"/>
                      <a:pt x="5255" y="8858"/>
                    </a:cubicBezTo>
                    <a:cubicBezTo>
                      <a:pt x="5452" y="8393"/>
                      <a:pt x="5524" y="7874"/>
                      <a:pt x="5434" y="7373"/>
                    </a:cubicBezTo>
                    <a:cubicBezTo>
                      <a:pt x="5423" y="7351"/>
                      <a:pt x="5405" y="7335"/>
                      <a:pt x="5385" y="7335"/>
                    </a:cubicBezTo>
                    <a:cubicBezTo>
                      <a:pt x="5372" y="7335"/>
                      <a:pt x="5359" y="7341"/>
                      <a:pt x="5345" y="7355"/>
                    </a:cubicBezTo>
                    <a:cubicBezTo>
                      <a:pt x="5059" y="7659"/>
                      <a:pt x="4808" y="7999"/>
                      <a:pt x="4593" y="8357"/>
                    </a:cubicBezTo>
                    <a:cubicBezTo>
                      <a:pt x="4557" y="7856"/>
                      <a:pt x="4379" y="7373"/>
                      <a:pt x="4128" y="6943"/>
                    </a:cubicBezTo>
                    <a:cubicBezTo>
                      <a:pt x="4106" y="6921"/>
                      <a:pt x="4084" y="6906"/>
                      <a:pt x="4062" y="6906"/>
                    </a:cubicBezTo>
                    <a:cubicBezTo>
                      <a:pt x="4048" y="6906"/>
                      <a:pt x="4034" y="6912"/>
                      <a:pt x="4021" y="6925"/>
                    </a:cubicBezTo>
                    <a:cubicBezTo>
                      <a:pt x="3663" y="7319"/>
                      <a:pt x="3484" y="7838"/>
                      <a:pt x="3555" y="8375"/>
                    </a:cubicBezTo>
                    <a:cubicBezTo>
                      <a:pt x="3287" y="8017"/>
                      <a:pt x="2983" y="7659"/>
                      <a:pt x="2768" y="7355"/>
                    </a:cubicBezTo>
                    <a:cubicBezTo>
                      <a:pt x="2757" y="7334"/>
                      <a:pt x="2735" y="7325"/>
                      <a:pt x="2710" y="7325"/>
                    </a:cubicBezTo>
                    <a:cubicBezTo>
                      <a:pt x="2693" y="7325"/>
                      <a:pt x="2675" y="7330"/>
                      <a:pt x="2661" y="7337"/>
                    </a:cubicBezTo>
                    <a:cubicBezTo>
                      <a:pt x="2195" y="7910"/>
                      <a:pt x="2285" y="8733"/>
                      <a:pt x="2696" y="9341"/>
                    </a:cubicBezTo>
                    <a:cubicBezTo>
                      <a:pt x="2303" y="9162"/>
                      <a:pt x="1909" y="9055"/>
                      <a:pt x="1480" y="9001"/>
                    </a:cubicBezTo>
                    <a:cubicBezTo>
                      <a:pt x="1444" y="9001"/>
                      <a:pt x="1408" y="9055"/>
                      <a:pt x="1408" y="9109"/>
                    </a:cubicBezTo>
                    <a:cubicBezTo>
                      <a:pt x="1712" y="10218"/>
                      <a:pt x="2786" y="10701"/>
                      <a:pt x="3860" y="10827"/>
                    </a:cubicBezTo>
                    <a:cubicBezTo>
                      <a:pt x="3860" y="10827"/>
                      <a:pt x="3877" y="10809"/>
                      <a:pt x="3895" y="10809"/>
                    </a:cubicBezTo>
                    <a:cubicBezTo>
                      <a:pt x="3895" y="10809"/>
                      <a:pt x="3913" y="10809"/>
                      <a:pt x="3931" y="10827"/>
                    </a:cubicBezTo>
                    <a:cubicBezTo>
                      <a:pt x="3967" y="10827"/>
                      <a:pt x="4003" y="10773"/>
                      <a:pt x="3967" y="10755"/>
                    </a:cubicBezTo>
                    <a:cubicBezTo>
                      <a:pt x="3895" y="10683"/>
                      <a:pt x="3824" y="10612"/>
                      <a:pt x="3770" y="10522"/>
                    </a:cubicBezTo>
                    <a:lnTo>
                      <a:pt x="3770" y="10487"/>
                    </a:lnTo>
                    <a:cubicBezTo>
                      <a:pt x="3860" y="10558"/>
                      <a:pt x="3931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9" y="10827"/>
                      <a:pt x="4092" y="10827"/>
                    </a:cubicBezTo>
                    <a:lnTo>
                      <a:pt x="4110" y="10916"/>
                    </a:lnTo>
                    <a:lnTo>
                      <a:pt x="4074" y="10970"/>
                    </a:lnTo>
                    <a:cubicBezTo>
                      <a:pt x="4056" y="11041"/>
                      <a:pt x="4092" y="11095"/>
                      <a:pt x="4164" y="11113"/>
                    </a:cubicBezTo>
                    <a:cubicBezTo>
                      <a:pt x="4325" y="11954"/>
                      <a:pt x="4522" y="12777"/>
                      <a:pt x="4754" y="13600"/>
                    </a:cubicBez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182" y="13081"/>
                      <a:pt x="4271" y="13153"/>
                      <a:pt x="4361" y="13242"/>
                    </a:cubicBezTo>
                    <a:cubicBezTo>
                      <a:pt x="4432" y="13350"/>
                      <a:pt x="4540" y="13457"/>
                      <a:pt x="4629" y="13565"/>
                    </a:cubicBezTo>
                    <a:cubicBezTo>
                      <a:pt x="4636" y="13568"/>
                      <a:pt x="4643" y="13569"/>
                      <a:pt x="4650" y="13569"/>
                    </a:cubicBezTo>
                    <a:cubicBezTo>
                      <a:pt x="4682" y="13569"/>
                      <a:pt x="4715" y="13540"/>
                      <a:pt x="4701" y="13511"/>
                    </a:cubicBezTo>
                    <a:cubicBezTo>
                      <a:pt x="4647" y="13368"/>
                      <a:pt x="4575" y="13242"/>
                      <a:pt x="4468" y="13135"/>
                    </a:cubicBezTo>
                    <a:cubicBezTo>
                      <a:pt x="4343" y="13010"/>
                      <a:pt x="4217" y="12902"/>
                      <a:pt x="4056" y="12831"/>
                    </a:cubicBezTo>
                    <a:cubicBezTo>
                      <a:pt x="4047" y="12826"/>
                      <a:pt x="4036" y="12824"/>
                      <a:pt x="4025" y="12824"/>
                    </a:cubicBezTo>
                    <a:cubicBezTo>
                      <a:pt x="3996" y="12824"/>
                      <a:pt x="3967" y="12840"/>
                      <a:pt x="3967" y="12867"/>
                    </a:cubicBezTo>
                    <a:cubicBezTo>
                      <a:pt x="3900" y="13304"/>
                      <a:pt x="4228" y="13694"/>
                      <a:pt x="4655" y="13694"/>
                    </a:cubicBezTo>
                    <a:cubicBezTo>
                      <a:pt x="4682" y="13694"/>
                      <a:pt x="4709" y="13693"/>
                      <a:pt x="4736" y="13690"/>
                    </a:cubicBezTo>
                    <a:cubicBezTo>
                      <a:pt x="4754" y="13690"/>
                      <a:pt x="4772" y="13672"/>
                      <a:pt x="4772" y="13672"/>
                    </a:cubicBezTo>
                    <a:cubicBezTo>
                      <a:pt x="5130" y="14942"/>
                      <a:pt x="5595" y="16177"/>
                      <a:pt x="6150" y="17358"/>
                    </a:cubicBezTo>
                    <a:cubicBezTo>
                      <a:pt x="5864" y="16982"/>
                      <a:pt x="5577" y="16625"/>
                      <a:pt x="5273" y="16249"/>
                    </a:cubicBezTo>
                    <a:cubicBezTo>
                      <a:pt x="4182" y="14316"/>
                      <a:pt x="2571" y="12491"/>
                      <a:pt x="173" y="12455"/>
                    </a:cubicBezTo>
                    <a:cubicBezTo>
                      <a:pt x="137" y="12473"/>
                      <a:pt x="137" y="12527"/>
                      <a:pt x="173" y="12544"/>
                    </a:cubicBezTo>
                    <a:cubicBezTo>
                      <a:pt x="1390" y="12813"/>
                      <a:pt x="2410" y="13099"/>
                      <a:pt x="3376" y="13940"/>
                    </a:cubicBezTo>
                    <a:cubicBezTo>
                      <a:pt x="3913" y="14441"/>
                      <a:pt x="4396" y="15032"/>
                      <a:pt x="4790" y="15658"/>
                    </a:cubicBezTo>
                    <a:cubicBezTo>
                      <a:pt x="3555" y="14227"/>
                      <a:pt x="2160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58" y="13224"/>
                      <a:pt x="2840" y="13815"/>
                      <a:pt x="3949" y="14925"/>
                    </a:cubicBezTo>
                    <a:cubicBezTo>
                      <a:pt x="4414" y="15390"/>
                      <a:pt x="4862" y="15873"/>
                      <a:pt x="5273" y="16392"/>
                    </a:cubicBezTo>
                    <a:lnTo>
                      <a:pt x="5273" y="16410"/>
                    </a:lnTo>
                    <a:cubicBezTo>
                      <a:pt x="4683" y="15783"/>
                      <a:pt x="3824" y="15479"/>
                      <a:pt x="3072" y="15103"/>
                    </a:cubicBezTo>
                    <a:cubicBezTo>
                      <a:pt x="1873" y="14513"/>
                      <a:pt x="996" y="13529"/>
                      <a:pt x="66" y="12598"/>
                    </a:cubicBezTo>
                    <a:cubicBezTo>
                      <a:pt x="63" y="12595"/>
                      <a:pt x="58" y="12593"/>
                      <a:pt x="5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74" y="13421"/>
                      <a:pt x="1408" y="14119"/>
                      <a:pt x="2213" y="14728"/>
                    </a:cubicBezTo>
                    <a:cubicBezTo>
                      <a:pt x="3197" y="15443"/>
                      <a:pt x="4343" y="15801"/>
                      <a:pt x="5309" y="16553"/>
                    </a:cubicBezTo>
                    <a:cubicBezTo>
                      <a:pt x="5318" y="16562"/>
                      <a:pt x="5327" y="16566"/>
                      <a:pt x="5336" y="16566"/>
                    </a:cubicBezTo>
                    <a:cubicBezTo>
                      <a:pt x="5345" y="16566"/>
                      <a:pt x="5354" y="16562"/>
                      <a:pt x="5363" y="16553"/>
                    </a:cubicBezTo>
                    <a:lnTo>
                      <a:pt x="5399" y="16589"/>
                    </a:lnTo>
                    <a:cubicBezTo>
                      <a:pt x="5399" y="16598"/>
                      <a:pt x="5403" y="16602"/>
                      <a:pt x="5410" y="16602"/>
                    </a:cubicBezTo>
                    <a:cubicBezTo>
                      <a:pt x="5416" y="16602"/>
                      <a:pt x="5425" y="16598"/>
                      <a:pt x="5434" y="16589"/>
                    </a:cubicBezTo>
                    <a:cubicBezTo>
                      <a:pt x="5721" y="16965"/>
                      <a:pt x="6007" y="17340"/>
                      <a:pt x="6311" y="17698"/>
                    </a:cubicBezTo>
                    <a:cubicBezTo>
                      <a:pt x="7027" y="19130"/>
                      <a:pt x="7796" y="20490"/>
                      <a:pt x="8423" y="21904"/>
                    </a:cubicBezTo>
                    <a:cubicBezTo>
                      <a:pt x="8190" y="21617"/>
                      <a:pt x="7850" y="21438"/>
                      <a:pt x="7492" y="21403"/>
                    </a:cubicBezTo>
                    <a:cubicBezTo>
                      <a:pt x="7439" y="21403"/>
                      <a:pt x="7403" y="21456"/>
                      <a:pt x="7421" y="21510"/>
                    </a:cubicBezTo>
                    <a:cubicBezTo>
                      <a:pt x="7635" y="21904"/>
                      <a:pt x="8029" y="22172"/>
                      <a:pt x="8459" y="22208"/>
                    </a:cubicBezTo>
                    <a:cubicBezTo>
                      <a:pt x="8494" y="22208"/>
                      <a:pt x="8512" y="22172"/>
                      <a:pt x="8512" y="22154"/>
                    </a:cubicBezTo>
                    <a:cubicBezTo>
                      <a:pt x="8834" y="22888"/>
                      <a:pt x="9121" y="23675"/>
                      <a:pt x="9335" y="24463"/>
                    </a:cubicBezTo>
                    <a:cubicBezTo>
                      <a:pt x="9139" y="24874"/>
                      <a:pt x="8978" y="25322"/>
                      <a:pt x="8834" y="25751"/>
                    </a:cubicBezTo>
                    <a:cubicBezTo>
                      <a:pt x="8870" y="25393"/>
                      <a:pt x="8834" y="24964"/>
                      <a:pt x="8548" y="24731"/>
                    </a:cubicBezTo>
                    <a:cubicBezTo>
                      <a:pt x="8533" y="24709"/>
                      <a:pt x="8512" y="24699"/>
                      <a:pt x="8491" y="24699"/>
                    </a:cubicBezTo>
                    <a:cubicBezTo>
                      <a:pt x="8462" y="24699"/>
                      <a:pt x="8433" y="24718"/>
                      <a:pt x="8423" y="24749"/>
                    </a:cubicBezTo>
                    <a:cubicBezTo>
                      <a:pt x="8333" y="25161"/>
                      <a:pt x="8441" y="25590"/>
                      <a:pt x="8709" y="25912"/>
                    </a:cubicBezTo>
                    <a:lnTo>
                      <a:pt x="8709" y="25966"/>
                    </a:lnTo>
                    <a:cubicBezTo>
                      <a:pt x="8709" y="25984"/>
                      <a:pt x="8727" y="25984"/>
                      <a:pt x="8727" y="26002"/>
                    </a:cubicBezTo>
                    <a:cubicBezTo>
                      <a:pt x="8566" y="26538"/>
                      <a:pt x="8423" y="27075"/>
                      <a:pt x="8315" y="27630"/>
                    </a:cubicBezTo>
                    <a:cubicBezTo>
                      <a:pt x="8262" y="27827"/>
                      <a:pt x="8244" y="28042"/>
                      <a:pt x="8208" y="28238"/>
                    </a:cubicBezTo>
                    <a:cubicBezTo>
                      <a:pt x="8244" y="27791"/>
                      <a:pt x="8262" y="27344"/>
                      <a:pt x="8244" y="26878"/>
                    </a:cubicBezTo>
                    <a:cubicBezTo>
                      <a:pt x="8244" y="25805"/>
                      <a:pt x="7868" y="24856"/>
                      <a:pt x="7689" y="23818"/>
                    </a:cubicBezTo>
                    <a:cubicBezTo>
                      <a:pt x="7671" y="23783"/>
                      <a:pt x="7635" y="23765"/>
                      <a:pt x="7602" y="23765"/>
                    </a:cubicBezTo>
                    <a:cubicBezTo>
                      <a:pt x="7568" y="23765"/>
                      <a:pt x="7537" y="23783"/>
                      <a:pt x="7528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29" y="31746"/>
                      <a:pt x="8244" y="33482"/>
                      <a:pt x="8673" y="35146"/>
                    </a:cubicBezTo>
                    <a:cubicBezTo>
                      <a:pt x="8047" y="34001"/>
                      <a:pt x="7116" y="32963"/>
                      <a:pt x="6222" y="32014"/>
                    </a:cubicBezTo>
                    <a:cubicBezTo>
                      <a:pt x="6186" y="31800"/>
                      <a:pt x="6168" y="31549"/>
                      <a:pt x="6132" y="31316"/>
                    </a:cubicBezTo>
                    <a:cubicBezTo>
                      <a:pt x="6383" y="30619"/>
                      <a:pt x="6794" y="29867"/>
                      <a:pt x="6490" y="29151"/>
                    </a:cubicBezTo>
                    <a:cubicBezTo>
                      <a:pt x="6481" y="29124"/>
                      <a:pt x="6454" y="29111"/>
                      <a:pt x="6428" y="29111"/>
                    </a:cubicBezTo>
                    <a:cubicBezTo>
                      <a:pt x="6401" y="29111"/>
                      <a:pt x="6374" y="29124"/>
                      <a:pt x="6365" y="29151"/>
                    </a:cubicBezTo>
                    <a:cubicBezTo>
                      <a:pt x="6275" y="29366"/>
                      <a:pt x="6168" y="29563"/>
                      <a:pt x="6043" y="29760"/>
                    </a:cubicBezTo>
                    <a:cubicBezTo>
                      <a:pt x="6061" y="29384"/>
                      <a:pt x="6061" y="28990"/>
                      <a:pt x="6079" y="28614"/>
                    </a:cubicBezTo>
                    <a:cubicBezTo>
                      <a:pt x="6079" y="28579"/>
                      <a:pt x="6025" y="28543"/>
                      <a:pt x="5989" y="28543"/>
                    </a:cubicBezTo>
                    <a:cubicBezTo>
                      <a:pt x="5416" y="28775"/>
                      <a:pt x="5184" y="29366"/>
                      <a:pt x="5202" y="29939"/>
                    </a:cubicBezTo>
                    <a:cubicBezTo>
                      <a:pt x="4897" y="29527"/>
                      <a:pt x="4486" y="29187"/>
                      <a:pt x="4003" y="28936"/>
                    </a:cubicBezTo>
                    <a:cubicBezTo>
                      <a:pt x="3996" y="28933"/>
                      <a:pt x="3989" y="28932"/>
                      <a:pt x="3982" y="28932"/>
                    </a:cubicBezTo>
                    <a:cubicBezTo>
                      <a:pt x="3950" y="28932"/>
                      <a:pt x="3913" y="28964"/>
                      <a:pt x="3913" y="29008"/>
                    </a:cubicBezTo>
                    <a:cubicBezTo>
                      <a:pt x="3931" y="29491"/>
                      <a:pt x="4074" y="29956"/>
                      <a:pt x="4325" y="30368"/>
                    </a:cubicBezTo>
                    <a:lnTo>
                      <a:pt x="4271" y="30332"/>
                    </a:lnTo>
                    <a:cubicBezTo>
                      <a:pt x="4065" y="30191"/>
                      <a:pt x="3692" y="29956"/>
                      <a:pt x="3372" y="29956"/>
                    </a:cubicBezTo>
                    <a:cubicBezTo>
                      <a:pt x="3248" y="29956"/>
                      <a:pt x="3132" y="29991"/>
                      <a:pt x="3036" y="30082"/>
                    </a:cubicBezTo>
                    <a:cubicBezTo>
                      <a:pt x="2553" y="30529"/>
                      <a:pt x="3072" y="30923"/>
                      <a:pt x="3681" y="31173"/>
                    </a:cubicBezTo>
                    <a:lnTo>
                      <a:pt x="3412" y="31173"/>
                    </a:lnTo>
                    <a:cubicBezTo>
                      <a:pt x="2750" y="31245"/>
                      <a:pt x="2678" y="31800"/>
                      <a:pt x="2929" y="32336"/>
                    </a:cubicBezTo>
                    <a:cubicBezTo>
                      <a:pt x="2947" y="32363"/>
                      <a:pt x="2974" y="32377"/>
                      <a:pt x="3001" y="32377"/>
                    </a:cubicBezTo>
                    <a:cubicBezTo>
                      <a:pt x="3027" y="32377"/>
                      <a:pt x="3054" y="32363"/>
                      <a:pt x="3072" y="32336"/>
                    </a:cubicBezTo>
                    <a:cubicBezTo>
                      <a:pt x="3310" y="31989"/>
                      <a:pt x="3750" y="31889"/>
                      <a:pt x="4213" y="31889"/>
                    </a:cubicBezTo>
                    <a:cubicBezTo>
                      <a:pt x="4656" y="31889"/>
                      <a:pt x="5120" y="31980"/>
                      <a:pt x="5452" y="32032"/>
                    </a:cubicBezTo>
                    <a:cubicBezTo>
                      <a:pt x="5456" y="32034"/>
                      <a:pt x="5460" y="32035"/>
                      <a:pt x="5463" y="32035"/>
                    </a:cubicBezTo>
                    <a:cubicBezTo>
                      <a:pt x="5491" y="32035"/>
                      <a:pt x="5502" y="31977"/>
                      <a:pt x="5470" y="31961"/>
                    </a:cubicBezTo>
                    <a:cubicBezTo>
                      <a:pt x="5150" y="31831"/>
                      <a:pt x="4695" y="31734"/>
                      <a:pt x="4249" y="31734"/>
                    </a:cubicBezTo>
                    <a:cubicBezTo>
                      <a:pt x="3772" y="31734"/>
                      <a:pt x="3305" y="31844"/>
                      <a:pt x="3018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07" y="31388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81" y="31925"/>
                      <a:pt x="5631" y="31996"/>
                      <a:pt x="5864" y="32032"/>
                    </a:cubicBezTo>
                    <a:lnTo>
                      <a:pt x="5864" y="32068"/>
                    </a:lnTo>
                    <a:cubicBezTo>
                      <a:pt x="5885" y="32099"/>
                      <a:pt x="5918" y="32118"/>
                      <a:pt x="5952" y="32118"/>
                    </a:cubicBezTo>
                    <a:cubicBezTo>
                      <a:pt x="5977" y="32118"/>
                      <a:pt x="6002" y="32108"/>
                      <a:pt x="6025" y="32086"/>
                    </a:cubicBezTo>
                    <a:cubicBezTo>
                      <a:pt x="6025" y="32104"/>
                      <a:pt x="6061" y="32122"/>
                      <a:pt x="6079" y="32122"/>
                    </a:cubicBezTo>
                    <a:cubicBezTo>
                      <a:pt x="6079" y="32158"/>
                      <a:pt x="6096" y="32193"/>
                      <a:pt x="6096" y="32229"/>
                    </a:cubicBezTo>
                    <a:cubicBezTo>
                      <a:pt x="6104" y="32260"/>
                      <a:pt x="6133" y="32275"/>
                      <a:pt x="6162" y="32275"/>
                    </a:cubicBezTo>
                    <a:cubicBezTo>
                      <a:pt x="6200" y="32275"/>
                      <a:pt x="6240" y="32251"/>
                      <a:pt x="6240" y="32211"/>
                    </a:cubicBezTo>
                    <a:lnTo>
                      <a:pt x="6240" y="32175"/>
                    </a:lnTo>
                    <a:cubicBezTo>
                      <a:pt x="6687" y="32694"/>
                      <a:pt x="7134" y="33231"/>
                      <a:pt x="7564" y="33786"/>
                    </a:cubicBezTo>
                    <a:cubicBezTo>
                      <a:pt x="8065" y="34448"/>
                      <a:pt x="8441" y="35200"/>
                      <a:pt x="8906" y="35916"/>
                    </a:cubicBezTo>
                    <a:lnTo>
                      <a:pt x="8942" y="36077"/>
                    </a:lnTo>
                    <a:cubicBezTo>
                      <a:pt x="9031" y="36399"/>
                      <a:pt x="9139" y="36739"/>
                      <a:pt x="9264" y="37061"/>
                    </a:cubicBezTo>
                    <a:cubicBezTo>
                      <a:pt x="8172" y="35369"/>
                      <a:pt x="6403" y="33695"/>
                      <a:pt x="4623" y="33695"/>
                    </a:cubicBezTo>
                    <a:cubicBezTo>
                      <a:pt x="4595" y="33695"/>
                      <a:pt x="4567" y="33696"/>
                      <a:pt x="4540" y="33697"/>
                    </a:cubicBezTo>
                    <a:cubicBezTo>
                      <a:pt x="4468" y="33697"/>
                      <a:pt x="4432" y="33786"/>
                      <a:pt x="4468" y="33840"/>
                    </a:cubicBezTo>
                    <a:cubicBezTo>
                      <a:pt x="5291" y="34699"/>
                      <a:pt x="5828" y="35898"/>
                      <a:pt x="6776" y="36631"/>
                    </a:cubicBezTo>
                    <a:cubicBezTo>
                      <a:pt x="7564" y="37240"/>
                      <a:pt x="8566" y="37580"/>
                      <a:pt x="9318" y="38188"/>
                    </a:cubicBezTo>
                    <a:cubicBezTo>
                      <a:pt x="9461" y="38385"/>
                      <a:pt x="9604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798" y="38750"/>
                      <a:pt x="9814" y="38733"/>
                      <a:pt x="9801" y="38707"/>
                    </a:cubicBezTo>
                    <a:cubicBezTo>
                      <a:pt x="9783" y="38671"/>
                      <a:pt x="9765" y="38636"/>
                      <a:pt x="9747" y="38600"/>
                    </a:cubicBezTo>
                    <a:lnTo>
                      <a:pt x="9747" y="38600"/>
                    </a:lnTo>
                    <a:cubicBezTo>
                      <a:pt x="9819" y="38689"/>
                      <a:pt x="9908" y="38779"/>
                      <a:pt x="9962" y="38886"/>
                    </a:cubicBezTo>
                    <a:cubicBezTo>
                      <a:pt x="10266" y="39584"/>
                      <a:pt x="10570" y="40300"/>
                      <a:pt x="10857" y="40998"/>
                    </a:cubicBezTo>
                    <a:lnTo>
                      <a:pt x="10696" y="40908"/>
                    </a:lnTo>
                    <a:cubicBezTo>
                      <a:pt x="10552" y="40676"/>
                      <a:pt x="10391" y="40479"/>
                      <a:pt x="10194" y="40282"/>
                    </a:cubicBezTo>
                    <a:cubicBezTo>
                      <a:pt x="10033" y="40049"/>
                      <a:pt x="9783" y="39870"/>
                      <a:pt x="9514" y="39781"/>
                    </a:cubicBezTo>
                    <a:cubicBezTo>
                      <a:pt x="9507" y="39778"/>
                      <a:pt x="9500" y="39777"/>
                      <a:pt x="9493" y="39777"/>
                    </a:cubicBezTo>
                    <a:cubicBezTo>
                      <a:pt x="9443" y="39777"/>
                      <a:pt x="9392" y="39826"/>
                      <a:pt x="9407" y="39888"/>
                    </a:cubicBezTo>
                    <a:cubicBezTo>
                      <a:pt x="9693" y="40515"/>
                      <a:pt x="10248" y="40998"/>
                      <a:pt x="10928" y="41177"/>
                    </a:cubicBezTo>
                    <a:cubicBezTo>
                      <a:pt x="11393" y="42268"/>
                      <a:pt x="11733" y="43414"/>
                      <a:pt x="11948" y="44577"/>
                    </a:cubicBezTo>
                    <a:cubicBezTo>
                      <a:pt x="11948" y="44791"/>
                      <a:pt x="11930" y="44988"/>
                      <a:pt x="11912" y="45185"/>
                    </a:cubicBezTo>
                    <a:cubicBezTo>
                      <a:pt x="11787" y="44684"/>
                      <a:pt x="11554" y="44183"/>
                      <a:pt x="11143" y="44022"/>
                    </a:cubicBezTo>
                    <a:cubicBezTo>
                      <a:pt x="11125" y="44009"/>
                      <a:pt x="11108" y="44003"/>
                      <a:pt x="11092" y="44003"/>
                    </a:cubicBezTo>
                    <a:cubicBezTo>
                      <a:pt x="11042" y="44003"/>
                      <a:pt x="11004" y="44057"/>
                      <a:pt x="11018" y="44111"/>
                    </a:cubicBezTo>
                    <a:cubicBezTo>
                      <a:pt x="11107" y="44756"/>
                      <a:pt x="11268" y="45615"/>
                      <a:pt x="11841" y="45990"/>
                    </a:cubicBezTo>
                    <a:cubicBezTo>
                      <a:pt x="11662" y="47977"/>
                      <a:pt x="11304" y="49945"/>
                      <a:pt x="10785" y="51860"/>
                    </a:cubicBezTo>
                    <a:cubicBezTo>
                      <a:pt x="10774" y="51903"/>
                      <a:pt x="10809" y="51927"/>
                      <a:pt x="10847" y="51927"/>
                    </a:cubicBezTo>
                    <a:cubicBezTo>
                      <a:pt x="10871" y="51927"/>
                      <a:pt x="10896" y="51917"/>
                      <a:pt x="10910" y="51896"/>
                    </a:cubicBezTo>
                    <a:cubicBezTo>
                      <a:pt x="11465" y="50482"/>
                      <a:pt x="11859" y="49015"/>
                      <a:pt x="12056" y="47512"/>
                    </a:cubicBezTo>
                    <a:cubicBezTo>
                      <a:pt x="12682" y="47010"/>
                      <a:pt x="13272" y="46044"/>
                      <a:pt x="13165" y="45275"/>
                    </a:cubicBezTo>
                    <a:cubicBezTo>
                      <a:pt x="13165" y="45233"/>
                      <a:pt x="13133" y="45191"/>
                      <a:pt x="13093" y="45191"/>
                    </a:cubicBezTo>
                    <a:cubicBezTo>
                      <a:pt x="13082" y="45191"/>
                      <a:pt x="13070" y="45195"/>
                      <a:pt x="13058" y="45203"/>
                    </a:cubicBezTo>
                    <a:cubicBezTo>
                      <a:pt x="12575" y="45543"/>
                      <a:pt x="12413" y="46062"/>
                      <a:pt x="12181" y="46545"/>
                    </a:cubicBezTo>
                    <a:cubicBezTo>
                      <a:pt x="12306" y="45257"/>
                      <a:pt x="12342" y="43950"/>
                      <a:pt x="12288" y="42644"/>
                    </a:cubicBezTo>
                    <a:cubicBezTo>
                      <a:pt x="12736" y="42143"/>
                      <a:pt x="12879" y="41391"/>
                      <a:pt x="13004" y="40747"/>
                    </a:cubicBezTo>
                    <a:cubicBezTo>
                      <a:pt x="13004" y="40704"/>
                      <a:pt x="12969" y="40648"/>
                      <a:pt x="12917" y="40648"/>
                    </a:cubicBezTo>
                    <a:cubicBezTo>
                      <a:pt x="12905" y="40648"/>
                      <a:pt x="12892" y="40651"/>
                      <a:pt x="12879" y="40658"/>
                    </a:cubicBezTo>
                    <a:cubicBezTo>
                      <a:pt x="12610" y="40962"/>
                      <a:pt x="12396" y="41302"/>
                      <a:pt x="12234" y="41678"/>
                    </a:cubicBezTo>
                    <a:cubicBezTo>
                      <a:pt x="12234" y="41588"/>
                      <a:pt x="12234" y="41481"/>
                      <a:pt x="12217" y="41391"/>
                    </a:cubicBezTo>
                    <a:cubicBezTo>
                      <a:pt x="12324" y="40175"/>
                      <a:pt x="12467" y="38958"/>
                      <a:pt x="12646" y="37759"/>
                    </a:cubicBezTo>
                    <a:cubicBezTo>
                      <a:pt x="13505" y="36810"/>
                      <a:pt x="14203" y="35701"/>
                      <a:pt x="14937" y="34645"/>
                    </a:cubicBezTo>
                    <a:cubicBezTo>
                      <a:pt x="16010" y="33124"/>
                      <a:pt x="17030" y="31639"/>
                      <a:pt x="17818" y="29956"/>
                    </a:cubicBezTo>
                    <a:cubicBezTo>
                      <a:pt x="17850" y="29892"/>
                      <a:pt x="17796" y="29828"/>
                      <a:pt x="17733" y="29828"/>
                    </a:cubicBezTo>
                    <a:cubicBezTo>
                      <a:pt x="17726" y="29828"/>
                      <a:pt x="17718" y="29829"/>
                      <a:pt x="17710" y="29831"/>
                    </a:cubicBezTo>
                    <a:cubicBezTo>
                      <a:pt x="15599" y="30457"/>
                      <a:pt x="14113" y="32211"/>
                      <a:pt x="13255" y="34233"/>
                    </a:cubicBezTo>
                    <a:cubicBezTo>
                      <a:pt x="13433" y="33339"/>
                      <a:pt x="13630" y="32462"/>
                      <a:pt x="13845" y="31567"/>
                    </a:cubicBezTo>
                    <a:lnTo>
                      <a:pt x="13845" y="31603"/>
                    </a:lnTo>
                    <a:cubicBezTo>
                      <a:pt x="13845" y="31612"/>
                      <a:pt x="13858" y="31616"/>
                      <a:pt x="13874" y="31616"/>
                    </a:cubicBezTo>
                    <a:cubicBezTo>
                      <a:pt x="13890" y="31616"/>
                      <a:pt x="13908" y="31612"/>
                      <a:pt x="13917" y="31603"/>
                    </a:cubicBezTo>
                    <a:cubicBezTo>
                      <a:pt x="13952" y="31424"/>
                      <a:pt x="13970" y="31245"/>
                      <a:pt x="13952" y="31066"/>
                    </a:cubicBezTo>
                    <a:cubicBezTo>
                      <a:pt x="14078" y="30547"/>
                      <a:pt x="14221" y="30046"/>
                      <a:pt x="14346" y="29527"/>
                    </a:cubicBezTo>
                    <a:cubicBezTo>
                      <a:pt x="14811" y="29294"/>
                      <a:pt x="15187" y="28919"/>
                      <a:pt x="15420" y="28453"/>
                    </a:cubicBezTo>
                    <a:cubicBezTo>
                      <a:pt x="15452" y="28405"/>
                      <a:pt x="15412" y="28343"/>
                      <a:pt x="15353" y="28343"/>
                    </a:cubicBezTo>
                    <a:cubicBezTo>
                      <a:pt x="15345" y="28343"/>
                      <a:pt x="15338" y="28344"/>
                      <a:pt x="15330" y="28346"/>
                    </a:cubicBezTo>
                    <a:cubicBezTo>
                      <a:pt x="15026" y="28417"/>
                      <a:pt x="14740" y="28596"/>
                      <a:pt x="14543" y="28829"/>
                    </a:cubicBezTo>
                    <a:cubicBezTo>
                      <a:pt x="14650" y="28471"/>
                      <a:pt x="14740" y="28113"/>
                      <a:pt x="14847" y="27755"/>
                    </a:cubicBezTo>
                    <a:cubicBezTo>
                      <a:pt x="15098" y="27576"/>
                      <a:pt x="15330" y="27397"/>
                      <a:pt x="15563" y="27183"/>
                    </a:cubicBezTo>
                    <a:lnTo>
                      <a:pt x="15563" y="27183"/>
                    </a:lnTo>
                    <a:cubicBezTo>
                      <a:pt x="15545" y="27218"/>
                      <a:pt x="15509" y="27254"/>
                      <a:pt x="15491" y="27290"/>
                    </a:cubicBezTo>
                    <a:cubicBezTo>
                      <a:pt x="15477" y="27319"/>
                      <a:pt x="15498" y="27349"/>
                      <a:pt x="15526" y="27349"/>
                    </a:cubicBezTo>
                    <a:cubicBezTo>
                      <a:pt x="15532" y="27349"/>
                      <a:pt x="15539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1" y="27166"/>
                      <a:pt x="17312" y="26617"/>
                      <a:pt x="17746" y="26270"/>
                    </a:cubicBezTo>
                    <a:cubicBezTo>
                      <a:pt x="17800" y="26216"/>
                      <a:pt x="17764" y="26145"/>
                      <a:pt x="17693" y="26145"/>
                    </a:cubicBezTo>
                    <a:cubicBezTo>
                      <a:pt x="17245" y="26163"/>
                      <a:pt x="16816" y="26270"/>
                      <a:pt x="16386" y="26431"/>
                    </a:cubicBezTo>
                    <a:cubicBezTo>
                      <a:pt x="16923" y="26002"/>
                      <a:pt x="17370" y="25483"/>
                      <a:pt x="17710" y="24892"/>
                    </a:cubicBezTo>
                    <a:cubicBezTo>
                      <a:pt x="17728" y="24856"/>
                      <a:pt x="17710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0" y="24802"/>
                      <a:pt x="16536" y="25067"/>
                      <a:pt x="16189" y="25483"/>
                    </a:cubicBezTo>
                    <a:cubicBezTo>
                      <a:pt x="16386" y="24910"/>
                      <a:pt x="16332" y="24302"/>
                      <a:pt x="16064" y="23765"/>
                    </a:cubicBezTo>
                    <a:cubicBezTo>
                      <a:pt x="16053" y="23743"/>
                      <a:pt x="16021" y="23727"/>
                      <a:pt x="15995" y="23727"/>
                    </a:cubicBezTo>
                    <a:cubicBezTo>
                      <a:pt x="15978" y="23727"/>
                      <a:pt x="15964" y="23733"/>
                      <a:pt x="15957" y="23747"/>
                    </a:cubicBezTo>
                    <a:cubicBezTo>
                      <a:pt x="15581" y="24105"/>
                      <a:pt x="15295" y="24552"/>
                      <a:pt x="15151" y="25053"/>
                    </a:cubicBezTo>
                    <a:cubicBezTo>
                      <a:pt x="15080" y="24785"/>
                      <a:pt x="14972" y="24534"/>
                      <a:pt x="14811" y="24319"/>
                    </a:cubicBezTo>
                    <a:cubicBezTo>
                      <a:pt x="14716" y="24197"/>
                      <a:pt x="14308" y="23813"/>
                      <a:pt x="14040" y="23813"/>
                    </a:cubicBezTo>
                    <a:cubicBezTo>
                      <a:pt x="13957" y="23813"/>
                      <a:pt x="13887" y="23850"/>
                      <a:pt x="13845" y="23944"/>
                    </a:cubicBezTo>
                    <a:cubicBezTo>
                      <a:pt x="13595" y="24463"/>
                      <a:pt x="13791" y="25089"/>
                      <a:pt x="13970" y="25608"/>
                    </a:cubicBezTo>
                    <a:cubicBezTo>
                      <a:pt x="13762" y="25413"/>
                      <a:pt x="13488" y="25316"/>
                      <a:pt x="13208" y="25316"/>
                    </a:cubicBezTo>
                    <a:cubicBezTo>
                      <a:pt x="13128" y="25316"/>
                      <a:pt x="13048" y="25324"/>
                      <a:pt x="12968" y="25339"/>
                    </a:cubicBezTo>
                    <a:cubicBezTo>
                      <a:pt x="12932" y="25339"/>
                      <a:pt x="12915" y="25375"/>
                      <a:pt x="12915" y="25411"/>
                    </a:cubicBezTo>
                    <a:cubicBezTo>
                      <a:pt x="12915" y="26234"/>
                      <a:pt x="13720" y="27129"/>
                      <a:pt x="14579" y="27147"/>
                    </a:cubicBezTo>
                    <a:cubicBezTo>
                      <a:pt x="14615" y="27308"/>
                      <a:pt x="14668" y="27469"/>
                      <a:pt x="14740" y="27612"/>
                    </a:cubicBezTo>
                    <a:cubicBezTo>
                      <a:pt x="14740" y="27630"/>
                      <a:pt x="14740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7" y="28203"/>
                      <a:pt x="14436" y="28686"/>
                      <a:pt x="14292" y="29187"/>
                    </a:cubicBezTo>
                    <a:cubicBezTo>
                      <a:pt x="14292" y="29187"/>
                      <a:pt x="14292" y="29205"/>
                      <a:pt x="14292" y="29223"/>
                    </a:cubicBezTo>
                    <a:lnTo>
                      <a:pt x="14239" y="29402"/>
                    </a:lnTo>
                    <a:cubicBezTo>
                      <a:pt x="14167" y="29455"/>
                      <a:pt x="14113" y="29509"/>
                      <a:pt x="14042" y="29563"/>
                    </a:cubicBezTo>
                    <a:cubicBezTo>
                      <a:pt x="13980" y="29594"/>
                      <a:pt x="14025" y="29638"/>
                      <a:pt x="14073" y="29638"/>
                    </a:cubicBezTo>
                    <a:cubicBezTo>
                      <a:pt x="14081" y="29638"/>
                      <a:pt x="14088" y="29637"/>
                      <a:pt x="14096" y="29634"/>
                    </a:cubicBezTo>
                    <a:cubicBezTo>
                      <a:pt x="14131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89"/>
                      <a:pt x="13917" y="30475"/>
                    </a:cubicBezTo>
                    <a:cubicBezTo>
                      <a:pt x="13845" y="30189"/>
                      <a:pt x="13720" y="29903"/>
                      <a:pt x="13523" y="29670"/>
                    </a:cubicBezTo>
                    <a:cubicBezTo>
                      <a:pt x="13510" y="29657"/>
                      <a:pt x="13495" y="29651"/>
                      <a:pt x="13481" y="29651"/>
                    </a:cubicBezTo>
                    <a:cubicBezTo>
                      <a:pt x="13454" y="29651"/>
                      <a:pt x="13427" y="29671"/>
                      <a:pt x="13416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77" y="31692"/>
                      <a:pt x="13433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31" y="31655"/>
                      <a:pt x="12906" y="31640"/>
                      <a:pt x="12881" y="31640"/>
                    </a:cubicBezTo>
                    <a:cubicBezTo>
                      <a:pt x="12861" y="31640"/>
                      <a:pt x="12841" y="31650"/>
                      <a:pt x="12825" y="31674"/>
                    </a:cubicBezTo>
                    <a:cubicBezTo>
                      <a:pt x="12610" y="32140"/>
                      <a:pt x="12825" y="32855"/>
                      <a:pt x="13165" y="33267"/>
                    </a:cubicBezTo>
                    <a:lnTo>
                      <a:pt x="13165" y="33303"/>
                    </a:lnTo>
                    <a:cubicBezTo>
                      <a:pt x="12825" y="34717"/>
                      <a:pt x="12539" y="36130"/>
                      <a:pt x="12342" y="37580"/>
                    </a:cubicBezTo>
                    <a:cubicBezTo>
                      <a:pt x="12217" y="37848"/>
                      <a:pt x="12091" y="38099"/>
                      <a:pt x="11948" y="38367"/>
                    </a:cubicBezTo>
                    <a:cubicBezTo>
                      <a:pt x="11935" y="38406"/>
                      <a:pt x="11969" y="38435"/>
                      <a:pt x="12002" y="38435"/>
                    </a:cubicBezTo>
                    <a:cubicBezTo>
                      <a:pt x="12015" y="38435"/>
                      <a:pt x="12028" y="38431"/>
                      <a:pt x="12038" y="38421"/>
                    </a:cubicBezTo>
                    <a:cubicBezTo>
                      <a:pt x="12073" y="38367"/>
                      <a:pt x="12109" y="38313"/>
                      <a:pt x="12127" y="38260"/>
                    </a:cubicBezTo>
                    <a:cubicBezTo>
                      <a:pt x="12136" y="38269"/>
                      <a:pt x="12149" y="38273"/>
                      <a:pt x="12165" y="38273"/>
                    </a:cubicBezTo>
                    <a:cubicBezTo>
                      <a:pt x="12181" y="38273"/>
                      <a:pt x="12199" y="38269"/>
                      <a:pt x="12217" y="38260"/>
                    </a:cubicBezTo>
                    <a:lnTo>
                      <a:pt x="12252" y="38224"/>
                    </a:lnTo>
                    <a:lnTo>
                      <a:pt x="12252" y="38224"/>
                    </a:lnTo>
                    <a:cubicBezTo>
                      <a:pt x="12181" y="38725"/>
                      <a:pt x="12127" y="39226"/>
                      <a:pt x="12091" y="39727"/>
                    </a:cubicBezTo>
                    <a:cubicBezTo>
                      <a:pt x="11894" y="37920"/>
                      <a:pt x="11608" y="36112"/>
                      <a:pt x="11322" y="34323"/>
                    </a:cubicBezTo>
                    <a:cubicBezTo>
                      <a:pt x="11322" y="34323"/>
                      <a:pt x="11340" y="34305"/>
                      <a:pt x="11340" y="34305"/>
                    </a:cubicBezTo>
                    <a:cubicBezTo>
                      <a:pt x="11716" y="33768"/>
                      <a:pt x="11966" y="32963"/>
                      <a:pt x="11733" y="32354"/>
                    </a:cubicBezTo>
                    <a:cubicBezTo>
                      <a:pt x="11722" y="32319"/>
                      <a:pt x="11687" y="32292"/>
                      <a:pt x="11650" y="32292"/>
                    </a:cubicBezTo>
                    <a:cubicBezTo>
                      <a:pt x="11630" y="32292"/>
                      <a:pt x="11609" y="32300"/>
                      <a:pt x="11590" y="32319"/>
                    </a:cubicBezTo>
                    <a:cubicBezTo>
                      <a:pt x="11376" y="32605"/>
                      <a:pt x="11232" y="32927"/>
                      <a:pt x="11143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785" y="26449"/>
                      <a:pt x="10767" y="25912"/>
                    </a:cubicBezTo>
                    <a:cubicBezTo>
                      <a:pt x="10767" y="25864"/>
                      <a:pt x="10727" y="25825"/>
                      <a:pt x="10685" y="25825"/>
                    </a:cubicBezTo>
                    <a:cubicBezTo>
                      <a:pt x="10664" y="25825"/>
                      <a:pt x="10642" y="25835"/>
                      <a:pt x="10624" y="25858"/>
                    </a:cubicBezTo>
                    <a:cubicBezTo>
                      <a:pt x="10427" y="26073"/>
                      <a:pt x="10284" y="26342"/>
                      <a:pt x="10177" y="26628"/>
                    </a:cubicBezTo>
                    <a:cubicBezTo>
                      <a:pt x="10069" y="25769"/>
                      <a:pt x="9962" y="24892"/>
                      <a:pt x="9854" y="24033"/>
                    </a:cubicBezTo>
                    <a:cubicBezTo>
                      <a:pt x="10159" y="23425"/>
                      <a:pt x="10517" y="22852"/>
                      <a:pt x="10928" y="22315"/>
                    </a:cubicBezTo>
                    <a:lnTo>
                      <a:pt x="10982" y="22315"/>
                    </a:lnTo>
                    <a:cubicBezTo>
                      <a:pt x="11154" y="22201"/>
                      <a:pt x="11360" y="22143"/>
                      <a:pt x="11573" y="22143"/>
                    </a:cubicBezTo>
                    <a:cubicBezTo>
                      <a:pt x="11626" y="22143"/>
                      <a:pt x="11680" y="22147"/>
                      <a:pt x="11733" y="22154"/>
                    </a:cubicBezTo>
                    <a:cubicBezTo>
                      <a:pt x="11644" y="22262"/>
                      <a:pt x="11554" y="22369"/>
                      <a:pt x="11429" y="22440"/>
                    </a:cubicBezTo>
                    <a:cubicBezTo>
                      <a:pt x="11274" y="22503"/>
                      <a:pt x="11105" y="22551"/>
                      <a:pt x="10934" y="22551"/>
                    </a:cubicBezTo>
                    <a:cubicBezTo>
                      <a:pt x="10908" y="22551"/>
                      <a:pt x="10882" y="22550"/>
                      <a:pt x="10857" y="22548"/>
                    </a:cubicBezTo>
                    <a:cubicBezTo>
                      <a:pt x="10803" y="22548"/>
                      <a:pt x="10767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6"/>
                      <a:pt x="11948" y="22136"/>
                    </a:cubicBezTo>
                    <a:cubicBezTo>
                      <a:pt x="11966" y="22100"/>
                      <a:pt x="11948" y="22047"/>
                      <a:pt x="11912" y="22029"/>
                    </a:cubicBezTo>
                    <a:cubicBezTo>
                      <a:pt x="11826" y="22013"/>
                      <a:pt x="11739" y="22005"/>
                      <a:pt x="11652" y="22005"/>
                    </a:cubicBezTo>
                    <a:cubicBezTo>
                      <a:pt x="11448" y="22005"/>
                      <a:pt x="11247" y="22049"/>
                      <a:pt x="11071" y="22136"/>
                    </a:cubicBezTo>
                    <a:cubicBezTo>
                      <a:pt x="11376" y="21725"/>
                      <a:pt x="11698" y="21349"/>
                      <a:pt x="12056" y="20973"/>
                    </a:cubicBezTo>
                    <a:cubicBezTo>
                      <a:pt x="12252" y="20776"/>
                      <a:pt x="12467" y="20561"/>
                      <a:pt x="12682" y="20365"/>
                    </a:cubicBezTo>
                    <a:cubicBezTo>
                      <a:pt x="13147" y="20132"/>
                      <a:pt x="13612" y="19935"/>
                      <a:pt x="14113" y="19756"/>
                    </a:cubicBezTo>
                    <a:cubicBezTo>
                      <a:pt x="15205" y="19309"/>
                      <a:pt x="16368" y="19023"/>
                      <a:pt x="17549" y="18897"/>
                    </a:cubicBezTo>
                    <a:cubicBezTo>
                      <a:pt x="17603" y="18897"/>
                      <a:pt x="17603" y="18808"/>
                      <a:pt x="17549" y="18808"/>
                    </a:cubicBezTo>
                    <a:cubicBezTo>
                      <a:pt x="17504" y="18807"/>
                      <a:pt x="17458" y="18806"/>
                      <a:pt x="17412" y="18806"/>
                    </a:cubicBezTo>
                    <a:cubicBezTo>
                      <a:pt x="16159" y="18806"/>
                      <a:pt x="15002" y="19272"/>
                      <a:pt x="13845" y="19738"/>
                    </a:cubicBezTo>
                    <a:cubicBezTo>
                      <a:pt x="13615" y="19825"/>
                      <a:pt x="13361" y="19911"/>
                      <a:pt x="13121" y="20016"/>
                    </a:cubicBezTo>
                    <a:lnTo>
                      <a:pt x="13121" y="20016"/>
                    </a:lnTo>
                    <a:cubicBezTo>
                      <a:pt x="13731" y="19720"/>
                      <a:pt x="14276" y="19332"/>
                      <a:pt x="14865" y="19005"/>
                    </a:cubicBezTo>
                    <a:cubicBezTo>
                      <a:pt x="15635" y="18575"/>
                      <a:pt x="16511" y="18521"/>
                      <a:pt x="17370" y="18521"/>
                    </a:cubicBezTo>
                    <a:cubicBezTo>
                      <a:pt x="17472" y="18521"/>
                      <a:pt x="17660" y="18517"/>
                      <a:pt x="17877" y="18517"/>
                    </a:cubicBezTo>
                    <a:cubicBezTo>
                      <a:pt x="18618" y="18517"/>
                      <a:pt x="19706" y="18570"/>
                      <a:pt x="18945" y="19040"/>
                    </a:cubicBezTo>
                    <a:cubicBezTo>
                      <a:pt x="17657" y="19828"/>
                      <a:pt x="16529" y="20060"/>
                      <a:pt x="15044" y="20096"/>
                    </a:cubicBezTo>
                    <a:cubicBezTo>
                      <a:pt x="14078" y="20114"/>
                      <a:pt x="13201" y="20239"/>
                      <a:pt x="12342" y="20740"/>
                    </a:cubicBezTo>
                    <a:cubicBezTo>
                      <a:pt x="12310" y="20756"/>
                      <a:pt x="12335" y="20815"/>
                      <a:pt x="12366" y="20815"/>
                    </a:cubicBezTo>
                    <a:cubicBezTo>
                      <a:pt x="12370" y="20815"/>
                      <a:pt x="12374" y="20814"/>
                      <a:pt x="12378" y="20812"/>
                    </a:cubicBezTo>
                    <a:cubicBezTo>
                      <a:pt x="13809" y="20257"/>
                      <a:pt x="15187" y="20293"/>
                      <a:pt x="16673" y="20168"/>
                    </a:cubicBezTo>
                    <a:cubicBezTo>
                      <a:pt x="17800" y="20078"/>
                      <a:pt x="18784" y="19291"/>
                      <a:pt x="19733" y="18772"/>
                    </a:cubicBezTo>
                    <a:cubicBezTo>
                      <a:pt x="19786" y="18736"/>
                      <a:pt x="19786" y="18647"/>
                      <a:pt x="19715" y="18611"/>
                    </a:cubicBezTo>
                    <a:cubicBezTo>
                      <a:pt x="18884" y="18480"/>
                      <a:pt x="18070" y="18366"/>
                      <a:pt x="17245" y="18366"/>
                    </a:cubicBezTo>
                    <a:cubicBezTo>
                      <a:pt x="16825" y="18366"/>
                      <a:pt x="16403" y="18395"/>
                      <a:pt x="15975" y="18468"/>
                    </a:cubicBezTo>
                    <a:cubicBezTo>
                      <a:pt x="15008" y="18629"/>
                      <a:pt x="14185" y="19255"/>
                      <a:pt x="13344" y="19774"/>
                    </a:cubicBezTo>
                    <a:cubicBezTo>
                      <a:pt x="13881" y="19291"/>
                      <a:pt x="14418" y="18808"/>
                      <a:pt x="14955" y="18307"/>
                    </a:cubicBezTo>
                    <a:cubicBezTo>
                      <a:pt x="15474" y="17824"/>
                      <a:pt x="15975" y="17358"/>
                      <a:pt x="16529" y="16929"/>
                    </a:cubicBezTo>
                    <a:cubicBezTo>
                      <a:pt x="16744" y="17036"/>
                      <a:pt x="16995" y="17072"/>
                      <a:pt x="17245" y="17072"/>
                    </a:cubicBezTo>
                    <a:cubicBezTo>
                      <a:pt x="17370" y="17054"/>
                      <a:pt x="17603" y="16929"/>
                      <a:pt x="17585" y="16750"/>
                    </a:cubicBezTo>
                    <a:cubicBezTo>
                      <a:pt x="17549" y="16589"/>
                      <a:pt x="17353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782" y="16034"/>
                      <a:pt x="18122" y="15855"/>
                    </a:cubicBezTo>
                    <a:cubicBezTo>
                      <a:pt x="18140" y="15873"/>
                      <a:pt x="18176" y="15891"/>
                      <a:pt x="18194" y="15891"/>
                    </a:cubicBezTo>
                    <a:lnTo>
                      <a:pt x="18283" y="15891"/>
                    </a:lnTo>
                    <a:cubicBezTo>
                      <a:pt x="18373" y="15945"/>
                      <a:pt x="18462" y="15998"/>
                      <a:pt x="18569" y="16034"/>
                    </a:cubicBezTo>
                    <a:cubicBezTo>
                      <a:pt x="18587" y="16034"/>
                      <a:pt x="18623" y="16034"/>
                      <a:pt x="18623" y="16016"/>
                    </a:cubicBezTo>
                    <a:lnTo>
                      <a:pt x="18713" y="16016"/>
                    </a:lnTo>
                    <a:cubicBezTo>
                      <a:pt x="19249" y="16947"/>
                      <a:pt x="20055" y="17824"/>
                      <a:pt x="21200" y="17841"/>
                    </a:cubicBezTo>
                    <a:cubicBezTo>
                      <a:pt x="21272" y="17841"/>
                      <a:pt x="21307" y="17770"/>
                      <a:pt x="21272" y="17716"/>
                    </a:cubicBezTo>
                    <a:cubicBezTo>
                      <a:pt x="21111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0" y="16608"/>
                      <a:pt x="20611" y="16608"/>
                    </a:cubicBezTo>
                    <a:cubicBezTo>
                      <a:pt x="21063" y="16608"/>
                      <a:pt x="21511" y="16483"/>
                      <a:pt x="21880" y="16231"/>
                    </a:cubicBezTo>
                    <a:cubicBezTo>
                      <a:pt x="21916" y="16213"/>
                      <a:pt x="21916" y="16177"/>
                      <a:pt x="21880" y="16159"/>
                    </a:cubicBezTo>
                    <a:lnTo>
                      <a:pt x="21898" y="16159"/>
                    </a:lnTo>
                    <a:cubicBezTo>
                      <a:pt x="21644" y="15634"/>
                      <a:pt x="21005" y="15478"/>
                      <a:pt x="20360" y="15478"/>
                    </a:cubicBezTo>
                    <a:cubicBezTo>
                      <a:pt x="20324" y="15478"/>
                      <a:pt x="20288" y="15478"/>
                      <a:pt x="20252" y="15479"/>
                    </a:cubicBezTo>
                    <a:lnTo>
                      <a:pt x="20502" y="15372"/>
                    </a:lnTo>
                    <a:cubicBezTo>
                      <a:pt x="20860" y="15229"/>
                      <a:pt x="21594" y="14960"/>
                      <a:pt x="21629" y="14477"/>
                    </a:cubicBezTo>
                    <a:cubicBezTo>
                      <a:pt x="21649" y="14162"/>
                      <a:pt x="21365" y="14074"/>
                      <a:pt x="21061" y="14074"/>
                    </a:cubicBezTo>
                    <a:cubicBezTo>
                      <a:pt x="20813" y="14074"/>
                      <a:pt x="20551" y="14133"/>
                      <a:pt x="20430" y="14173"/>
                    </a:cubicBezTo>
                    <a:cubicBezTo>
                      <a:pt x="20287" y="14227"/>
                      <a:pt x="20162" y="14280"/>
                      <a:pt x="20019" y="14352"/>
                    </a:cubicBezTo>
                    <a:cubicBezTo>
                      <a:pt x="20377" y="13958"/>
                      <a:pt x="20609" y="13493"/>
                      <a:pt x="20717" y="12992"/>
                    </a:cubicBezTo>
                    <a:cubicBezTo>
                      <a:pt x="20735" y="12956"/>
                      <a:pt x="20699" y="12902"/>
                      <a:pt x="20645" y="12902"/>
                    </a:cubicBezTo>
                    <a:cubicBezTo>
                      <a:pt x="20001" y="12902"/>
                      <a:pt x="19589" y="13314"/>
                      <a:pt x="19285" y="13833"/>
                    </a:cubicBezTo>
                    <a:cubicBezTo>
                      <a:pt x="19393" y="13189"/>
                      <a:pt x="19160" y="12527"/>
                      <a:pt x="18677" y="11882"/>
                    </a:cubicBezTo>
                    <a:cubicBezTo>
                      <a:pt x="18667" y="11863"/>
                      <a:pt x="18641" y="11848"/>
                      <a:pt x="18614" y="11848"/>
                    </a:cubicBezTo>
                    <a:cubicBezTo>
                      <a:pt x="18591" y="11848"/>
                      <a:pt x="18568" y="11858"/>
                      <a:pt x="18551" y="11882"/>
                    </a:cubicBezTo>
                    <a:cubicBezTo>
                      <a:pt x="18337" y="12366"/>
                      <a:pt x="18229" y="12867"/>
                      <a:pt x="18194" y="13386"/>
                    </a:cubicBezTo>
                    <a:cubicBezTo>
                      <a:pt x="18122" y="13260"/>
                      <a:pt x="18050" y="13135"/>
                      <a:pt x="17979" y="13010"/>
                    </a:cubicBezTo>
                    <a:cubicBezTo>
                      <a:pt x="17961" y="12992"/>
                      <a:pt x="17943" y="12974"/>
                      <a:pt x="17907" y="12974"/>
                    </a:cubicBezTo>
                    <a:cubicBezTo>
                      <a:pt x="17889" y="12956"/>
                      <a:pt x="17871" y="12956"/>
                      <a:pt x="17854" y="12956"/>
                    </a:cubicBezTo>
                    <a:lnTo>
                      <a:pt x="17818" y="12956"/>
                    </a:lnTo>
                    <a:cubicBezTo>
                      <a:pt x="17782" y="12956"/>
                      <a:pt x="17764" y="12974"/>
                      <a:pt x="17746" y="13010"/>
                    </a:cubicBezTo>
                    <a:cubicBezTo>
                      <a:pt x="17478" y="13833"/>
                      <a:pt x="17406" y="14996"/>
                      <a:pt x="18104" y="15622"/>
                    </a:cubicBezTo>
                    <a:cubicBezTo>
                      <a:pt x="18086" y="15640"/>
                      <a:pt x="18086" y="15676"/>
                      <a:pt x="18104" y="15712"/>
                    </a:cubicBezTo>
                    <a:cubicBezTo>
                      <a:pt x="17657" y="15927"/>
                      <a:pt x="17209" y="16177"/>
                      <a:pt x="16798" y="16446"/>
                    </a:cubicBezTo>
                    <a:cubicBezTo>
                      <a:pt x="16762" y="16464"/>
                      <a:pt x="16726" y="16464"/>
                      <a:pt x="16690" y="16499"/>
                    </a:cubicBezTo>
                    <a:cubicBezTo>
                      <a:pt x="16655" y="16499"/>
                      <a:pt x="16655" y="16535"/>
                      <a:pt x="16655" y="16553"/>
                    </a:cubicBezTo>
                    <a:cubicBezTo>
                      <a:pt x="16315" y="16786"/>
                      <a:pt x="15992" y="17036"/>
                      <a:pt x="15652" y="17305"/>
                    </a:cubicBezTo>
                    <a:cubicBezTo>
                      <a:pt x="15867" y="16982"/>
                      <a:pt x="15975" y="16571"/>
                      <a:pt x="15796" y="16249"/>
                    </a:cubicBezTo>
                    <a:cubicBezTo>
                      <a:pt x="15785" y="16228"/>
                      <a:pt x="15762" y="16219"/>
                      <a:pt x="15738" y="16219"/>
                    </a:cubicBezTo>
                    <a:cubicBezTo>
                      <a:pt x="15721" y="16219"/>
                      <a:pt x="15703" y="16223"/>
                      <a:pt x="15688" y="16231"/>
                    </a:cubicBezTo>
                    <a:cubicBezTo>
                      <a:pt x="15384" y="16553"/>
                      <a:pt x="15259" y="17000"/>
                      <a:pt x="15366" y="17430"/>
                    </a:cubicBezTo>
                    <a:cubicBezTo>
                      <a:pt x="15348" y="17466"/>
                      <a:pt x="15312" y="17519"/>
                      <a:pt x="15295" y="17573"/>
                    </a:cubicBezTo>
                    <a:cubicBezTo>
                      <a:pt x="15295" y="17591"/>
                      <a:pt x="15295" y="17609"/>
                      <a:pt x="15295" y="17609"/>
                    </a:cubicBezTo>
                    <a:cubicBezTo>
                      <a:pt x="14346" y="18432"/>
                      <a:pt x="13451" y="19327"/>
                      <a:pt x="12592" y="20150"/>
                    </a:cubicBezTo>
                    <a:lnTo>
                      <a:pt x="12539" y="20186"/>
                    </a:lnTo>
                    <a:cubicBezTo>
                      <a:pt x="12521" y="20186"/>
                      <a:pt x="12521" y="20204"/>
                      <a:pt x="12521" y="20221"/>
                    </a:cubicBezTo>
                    <a:lnTo>
                      <a:pt x="12217" y="20526"/>
                    </a:lnTo>
                    <a:cubicBezTo>
                      <a:pt x="12073" y="20633"/>
                      <a:pt x="11948" y="20758"/>
                      <a:pt x="11841" y="20884"/>
                    </a:cubicBezTo>
                    <a:cubicBezTo>
                      <a:pt x="11769" y="20973"/>
                      <a:pt x="11680" y="21045"/>
                      <a:pt x="11590" y="21134"/>
                    </a:cubicBezTo>
                    <a:cubicBezTo>
                      <a:pt x="12020" y="20329"/>
                      <a:pt x="12324" y="19470"/>
                      <a:pt x="12539" y="18593"/>
                    </a:cubicBezTo>
                    <a:cubicBezTo>
                      <a:pt x="12664" y="18128"/>
                      <a:pt x="12807" y="17627"/>
                      <a:pt x="12932" y="17126"/>
                    </a:cubicBezTo>
                    <a:cubicBezTo>
                      <a:pt x="13129" y="17036"/>
                      <a:pt x="13308" y="16911"/>
                      <a:pt x="13433" y="16732"/>
                    </a:cubicBezTo>
                    <a:cubicBezTo>
                      <a:pt x="13577" y="16571"/>
                      <a:pt x="13666" y="16374"/>
                      <a:pt x="13666" y="16159"/>
                    </a:cubicBezTo>
                    <a:cubicBezTo>
                      <a:pt x="13653" y="16107"/>
                      <a:pt x="13621" y="16074"/>
                      <a:pt x="13583" y="16074"/>
                    </a:cubicBezTo>
                    <a:cubicBezTo>
                      <a:pt x="13570" y="16074"/>
                      <a:pt x="13555" y="16078"/>
                      <a:pt x="13541" y="16088"/>
                    </a:cubicBezTo>
                    <a:cubicBezTo>
                      <a:pt x="13362" y="16213"/>
                      <a:pt x="13201" y="16374"/>
                      <a:pt x="13076" y="16553"/>
                    </a:cubicBezTo>
                    <a:cubicBezTo>
                      <a:pt x="13255" y="15873"/>
                      <a:pt x="13362" y="15193"/>
                      <a:pt x="13416" y="14495"/>
                    </a:cubicBezTo>
                    <a:cubicBezTo>
                      <a:pt x="13429" y="14502"/>
                      <a:pt x="13444" y="14506"/>
                      <a:pt x="13460" y="14506"/>
                    </a:cubicBezTo>
                    <a:cubicBezTo>
                      <a:pt x="13488" y="14506"/>
                      <a:pt x="13518" y="14493"/>
                      <a:pt x="13541" y="14459"/>
                    </a:cubicBezTo>
                    <a:lnTo>
                      <a:pt x="13648" y="14298"/>
                    </a:lnTo>
                    <a:cubicBezTo>
                      <a:pt x="13684" y="14245"/>
                      <a:pt x="13720" y="14173"/>
                      <a:pt x="13756" y="14119"/>
                    </a:cubicBezTo>
                    <a:cubicBezTo>
                      <a:pt x="14722" y="13851"/>
                      <a:pt x="15688" y="12777"/>
                      <a:pt x="15330" y="11775"/>
                    </a:cubicBezTo>
                    <a:cubicBezTo>
                      <a:pt x="15323" y="11754"/>
                      <a:pt x="15302" y="11744"/>
                      <a:pt x="15282" y="11744"/>
                    </a:cubicBezTo>
                    <a:cubicBezTo>
                      <a:pt x="15250" y="11744"/>
                      <a:pt x="15219" y="11767"/>
                      <a:pt x="15241" y="11811"/>
                    </a:cubicBezTo>
                    <a:cubicBezTo>
                      <a:pt x="15545" y="12723"/>
                      <a:pt x="14686" y="13475"/>
                      <a:pt x="13899" y="13887"/>
                    </a:cubicBezTo>
                    <a:cubicBezTo>
                      <a:pt x="13952" y="13779"/>
                      <a:pt x="13988" y="13672"/>
                      <a:pt x="14042" y="13582"/>
                    </a:cubicBezTo>
                    <a:cubicBezTo>
                      <a:pt x="14060" y="13547"/>
                      <a:pt x="14078" y="13511"/>
                      <a:pt x="14096" y="13475"/>
                    </a:cubicBezTo>
                    <a:cubicBezTo>
                      <a:pt x="14096" y="13457"/>
                      <a:pt x="14096" y="13439"/>
                      <a:pt x="14096" y="13421"/>
                    </a:cubicBezTo>
                    <a:cubicBezTo>
                      <a:pt x="14811" y="12920"/>
                      <a:pt x="15205" y="12079"/>
                      <a:pt x="15134" y="11202"/>
                    </a:cubicBezTo>
                    <a:cubicBezTo>
                      <a:pt x="15134" y="11173"/>
                      <a:pt x="15110" y="11144"/>
                      <a:pt x="15081" y="11144"/>
                    </a:cubicBezTo>
                    <a:cubicBezTo>
                      <a:pt x="15075" y="11144"/>
                      <a:pt x="15069" y="11145"/>
                      <a:pt x="15062" y="11149"/>
                    </a:cubicBezTo>
                    <a:cubicBezTo>
                      <a:pt x="14794" y="11220"/>
                      <a:pt x="14561" y="11399"/>
                      <a:pt x="14418" y="11632"/>
                    </a:cubicBezTo>
                    <a:cubicBezTo>
                      <a:pt x="14436" y="11346"/>
                      <a:pt x="14436" y="11041"/>
                      <a:pt x="14418" y="10737"/>
                    </a:cubicBezTo>
                    <a:cubicBezTo>
                      <a:pt x="14418" y="10708"/>
                      <a:pt x="14394" y="10679"/>
                      <a:pt x="14366" y="10679"/>
                    </a:cubicBezTo>
                    <a:cubicBezTo>
                      <a:pt x="14359" y="10679"/>
                      <a:pt x="14353" y="10680"/>
                      <a:pt x="14346" y="10683"/>
                    </a:cubicBezTo>
                    <a:cubicBezTo>
                      <a:pt x="13917" y="10844"/>
                      <a:pt x="13595" y="11202"/>
                      <a:pt x="13487" y="11632"/>
                    </a:cubicBezTo>
                    <a:cubicBezTo>
                      <a:pt x="13403" y="11464"/>
                      <a:pt x="13066" y="10988"/>
                      <a:pt x="12838" y="10988"/>
                    </a:cubicBezTo>
                    <a:cubicBezTo>
                      <a:pt x="12775" y="10988"/>
                      <a:pt x="12721" y="11024"/>
                      <a:pt x="12682" y="11113"/>
                    </a:cubicBezTo>
                    <a:cubicBezTo>
                      <a:pt x="12664" y="11041"/>
                      <a:pt x="12646" y="10970"/>
                      <a:pt x="12646" y="10898"/>
                    </a:cubicBezTo>
                    <a:cubicBezTo>
                      <a:pt x="12646" y="10850"/>
                      <a:pt x="12606" y="10827"/>
                      <a:pt x="12569" y="10827"/>
                    </a:cubicBezTo>
                    <a:cubicBezTo>
                      <a:pt x="12551" y="10827"/>
                      <a:pt x="12533" y="10833"/>
                      <a:pt x="12521" y="10844"/>
                    </a:cubicBezTo>
                    <a:cubicBezTo>
                      <a:pt x="11912" y="11363"/>
                      <a:pt x="11948" y="13063"/>
                      <a:pt x="12682" y="13565"/>
                    </a:cubicBezTo>
                    <a:cubicBezTo>
                      <a:pt x="12360" y="13475"/>
                      <a:pt x="12073" y="13314"/>
                      <a:pt x="11841" y="13081"/>
                    </a:cubicBezTo>
                    <a:cubicBezTo>
                      <a:pt x="11680" y="12920"/>
                      <a:pt x="11572" y="12706"/>
                      <a:pt x="11537" y="12473"/>
                    </a:cubicBezTo>
                    <a:cubicBezTo>
                      <a:pt x="11519" y="12204"/>
                      <a:pt x="11680" y="11990"/>
                      <a:pt x="11805" y="11757"/>
                    </a:cubicBezTo>
                    <a:cubicBezTo>
                      <a:pt x="11805" y="11728"/>
                      <a:pt x="11793" y="11699"/>
                      <a:pt x="11769" y="11699"/>
                    </a:cubicBezTo>
                    <a:cubicBezTo>
                      <a:pt x="11764" y="11699"/>
                      <a:pt x="11758" y="11700"/>
                      <a:pt x="11751" y="11703"/>
                    </a:cubicBezTo>
                    <a:cubicBezTo>
                      <a:pt x="11340" y="11990"/>
                      <a:pt x="11322" y="12527"/>
                      <a:pt x="11554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43" y="13672"/>
                      <a:pt x="12861" y="13654"/>
                    </a:cubicBezTo>
                    <a:cubicBezTo>
                      <a:pt x="12897" y="13672"/>
                      <a:pt x="12932" y="13690"/>
                      <a:pt x="12986" y="13690"/>
                    </a:cubicBezTo>
                    <a:cubicBezTo>
                      <a:pt x="13022" y="13869"/>
                      <a:pt x="13058" y="14048"/>
                      <a:pt x="13076" y="14227"/>
                    </a:cubicBezTo>
                    <a:cubicBezTo>
                      <a:pt x="13086" y="14279"/>
                      <a:pt x="13133" y="14307"/>
                      <a:pt x="13174" y="14307"/>
                    </a:cubicBezTo>
                    <a:cubicBezTo>
                      <a:pt x="13203" y="14307"/>
                      <a:pt x="13229" y="14292"/>
                      <a:pt x="13237" y="14262"/>
                    </a:cubicBezTo>
                    <a:cubicBezTo>
                      <a:pt x="13255" y="14262"/>
                      <a:pt x="13272" y="14245"/>
                      <a:pt x="13290" y="14227"/>
                    </a:cubicBezTo>
                    <a:lnTo>
                      <a:pt x="13290" y="14227"/>
                    </a:lnTo>
                    <a:cubicBezTo>
                      <a:pt x="13165" y="15587"/>
                      <a:pt x="12915" y="16929"/>
                      <a:pt x="12539" y="18235"/>
                    </a:cubicBezTo>
                    <a:cubicBezTo>
                      <a:pt x="12610" y="17734"/>
                      <a:pt x="12592" y="17233"/>
                      <a:pt x="12521" y="16732"/>
                    </a:cubicBezTo>
                    <a:cubicBezTo>
                      <a:pt x="12342" y="15587"/>
                      <a:pt x="11340" y="15103"/>
                      <a:pt x="10839" y="14137"/>
                    </a:cubicBezTo>
                    <a:cubicBezTo>
                      <a:pt x="10832" y="14118"/>
                      <a:pt x="10817" y="14111"/>
                      <a:pt x="10801" y="14111"/>
                    </a:cubicBezTo>
                    <a:cubicBezTo>
                      <a:pt x="10771" y="14111"/>
                      <a:pt x="10738" y="14138"/>
                      <a:pt x="10749" y="14173"/>
                    </a:cubicBezTo>
                    <a:cubicBezTo>
                      <a:pt x="11018" y="15265"/>
                      <a:pt x="10892" y="16392"/>
                      <a:pt x="11018" y="17501"/>
                    </a:cubicBezTo>
                    <a:cubicBezTo>
                      <a:pt x="11179" y="18683"/>
                      <a:pt x="11751" y="19631"/>
                      <a:pt x="11537" y="20866"/>
                    </a:cubicBezTo>
                    <a:cubicBezTo>
                      <a:pt x="11393" y="21152"/>
                      <a:pt x="11250" y="21438"/>
                      <a:pt x="11089" y="21707"/>
                    </a:cubicBezTo>
                    <a:cubicBezTo>
                      <a:pt x="10588" y="22297"/>
                      <a:pt x="10159" y="22942"/>
                      <a:pt x="9765" y="23622"/>
                    </a:cubicBezTo>
                    <a:cubicBezTo>
                      <a:pt x="9675" y="22763"/>
                      <a:pt x="9586" y="21886"/>
                      <a:pt x="9497" y="21027"/>
                    </a:cubicBezTo>
                    <a:cubicBezTo>
                      <a:pt x="9765" y="20651"/>
                      <a:pt x="9872" y="20186"/>
                      <a:pt x="9801" y="19738"/>
                    </a:cubicBezTo>
                    <a:cubicBezTo>
                      <a:pt x="9789" y="19704"/>
                      <a:pt x="9763" y="19684"/>
                      <a:pt x="9736" y="19684"/>
                    </a:cubicBezTo>
                    <a:cubicBezTo>
                      <a:pt x="9721" y="19684"/>
                      <a:pt x="9706" y="19690"/>
                      <a:pt x="9693" y="19703"/>
                    </a:cubicBezTo>
                    <a:cubicBezTo>
                      <a:pt x="9568" y="19792"/>
                      <a:pt x="9479" y="19917"/>
                      <a:pt x="9407" y="20060"/>
                    </a:cubicBezTo>
                    <a:cubicBezTo>
                      <a:pt x="9318" y="19005"/>
                      <a:pt x="9246" y="17967"/>
                      <a:pt x="9210" y="16911"/>
                    </a:cubicBezTo>
                    <a:cubicBezTo>
                      <a:pt x="9192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18" y="14675"/>
                      <a:pt x="9683" y="14647"/>
                      <a:pt x="9651" y="14647"/>
                    </a:cubicBezTo>
                    <a:cubicBezTo>
                      <a:pt x="9633" y="14647"/>
                      <a:pt x="9616" y="14655"/>
                      <a:pt x="9604" y="14674"/>
                    </a:cubicBezTo>
                    <a:cubicBezTo>
                      <a:pt x="9407" y="14853"/>
                      <a:pt x="9264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18" y="12294"/>
                      <a:pt x="10320" y="10469"/>
                      <a:pt x="11411" y="8822"/>
                    </a:cubicBezTo>
                    <a:cubicBezTo>
                      <a:pt x="12234" y="7588"/>
                      <a:pt x="13362" y="6585"/>
                      <a:pt x="13917" y="5190"/>
                    </a:cubicBezTo>
                    <a:lnTo>
                      <a:pt x="13917" y="5190"/>
                    </a:lnTo>
                    <a:cubicBezTo>
                      <a:pt x="13935" y="5404"/>
                      <a:pt x="13917" y="5637"/>
                      <a:pt x="13827" y="5834"/>
                    </a:cubicBezTo>
                    <a:cubicBezTo>
                      <a:pt x="13756" y="6102"/>
                      <a:pt x="13684" y="6371"/>
                      <a:pt x="13595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23" y="9914"/>
                      <a:pt x="10749" y="10755"/>
                      <a:pt x="9944" y="11811"/>
                    </a:cubicBezTo>
                    <a:cubicBezTo>
                      <a:pt x="9918" y="11849"/>
                      <a:pt x="9948" y="11879"/>
                      <a:pt x="9980" y="11879"/>
                    </a:cubicBezTo>
                    <a:cubicBezTo>
                      <a:pt x="9993" y="11879"/>
                      <a:pt x="10006" y="11874"/>
                      <a:pt x="10015" y="11864"/>
                    </a:cubicBezTo>
                    <a:cubicBezTo>
                      <a:pt x="12038" y="9914"/>
                      <a:pt x="13952" y="7623"/>
                      <a:pt x="14149" y="4689"/>
                    </a:cubicBezTo>
                    <a:cubicBezTo>
                      <a:pt x="14162" y="4650"/>
                      <a:pt x="14119" y="4620"/>
                      <a:pt x="14081" y="4620"/>
                    </a:cubicBezTo>
                    <a:cubicBezTo>
                      <a:pt x="14066" y="4620"/>
                      <a:pt x="14052" y="4625"/>
                      <a:pt x="14042" y="4635"/>
                    </a:cubicBezTo>
                    <a:cubicBezTo>
                      <a:pt x="13111" y="5762"/>
                      <a:pt x="11930" y="6639"/>
                      <a:pt x="11036" y="7802"/>
                    </a:cubicBezTo>
                    <a:cubicBezTo>
                      <a:pt x="10141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586" y="11882"/>
                    </a:cubicBezTo>
                    <a:cubicBezTo>
                      <a:pt x="9479" y="12169"/>
                      <a:pt x="9389" y="12455"/>
                      <a:pt x="9318" y="12759"/>
                    </a:cubicBezTo>
                    <a:cubicBezTo>
                      <a:pt x="9461" y="10970"/>
                      <a:pt x="9693" y="9216"/>
                      <a:pt x="9908" y="7444"/>
                    </a:cubicBezTo>
                    <a:cubicBezTo>
                      <a:pt x="10212" y="7122"/>
                      <a:pt x="10409" y="6729"/>
                      <a:pt x="10481" y="6299"/>
                    </a:cubicBezTo>
                    <a:cubicBezTo>
                      <a:pt x="10481" y="6255"/>
                      <a:pt x="10432" y="6223"/>
                      <a:pt x="10395" y="6223"/>
                    </a:cubicBezTo>
                    <a:cubicBezTo>
                      <a:pt x="10387" y="6223"/>
                      <a:pt x="10380" y="6224"/>
                      <a:pt x="10373" y="6228"/>
                    </a:cubicBezTo>
                    <a:cubicBezTo>
                      <a:pt x="10230" y="6317"/>
                      <a:pt x="10087" y="6442"/>
                      <a:pt x="9998" y="6603"/>
                    </a:cubicBezTo>
                    <a:cubicBezTo>
                      <a:pt x="10051" y="6156"/>
                      <a:pt x="10105" y="5691"/>
                      <a:pt x="10141" y="5243"/>
                    </a:cubicBezTo>
                    <a:cubicBezTo>
                      <a:pt x="10159" y="5225"/>
                      <a:pt x="10177" y="5207"/>
                      <a:pt x="10177" y="5172"/>
                    </a:cubicBezTo>
                    <a:cubicBezTo>
                      <a:pt x="10177" y="5154"/>
                      <a:pt x="10159" y="5136"/>
                      <a:pt x="10159" y="5100"/>
                    </a:cubicBezTo>
                    <a:cubicBezTo>
                      <a:pt x="10141" y="5082"/>
                      <a:pt x="10159" y="5029"/>
                      <a:pt x="10159" y="4975"/>
                    </a:cubicBezTo>
                    <a:cubicBezTo>
                      <a:pt x="10552" y="4850"/>
                      <a:pt x="10839" y="4510"/>
                      <a:pt x="10946" y="4116"/>
                    </a:cubicBezTo>
                    <a:lnTo>
                      <a:pt x="11018" y="4098"/>
                    </a:lnTo>
                    <a:cubicBezTo>
                      <a:pt x="11277" y="4294"/>
                      <a:pt x="11567" y="4362"/>
                      <a:pt x="11871" y="4362"/>
                    </a:cubicBezTo>
                    <a:cubicBezTo>
                      <a:pt x="12538" y="4362"/>
                      <a:pt x="13275" y="4037"/>
                      <a:pt x="13920" y="4037"/>
                    </a:cubicBezTo>
                    <a:cubicBezTo>
                      <a:pt x="13973" y="4037"/>
                      <a:pt x="14026" y="4039"/>
                      <a:pt x="14078" y="4044"/>
                    </a:cubicBezTo>
                    <a:cubicBezTo>
                      <a:pt x="14131" y="4044"/>
                      <a:pt x="14167" y="3991"/>
                      <a:pt x="14149" y="3937"/>
                    </a:cubicBezTo>
                    <a:cubicBezTo>
                      <a:pt x="14052" y="3402"/>
                      <a:pt x="13513" y="3234"/>
                      <a:pt x="13014" y="3234"/>
                    </a:cubicBezTo>
                    <a:cubicBezTo>
                      <a:pt x="12962" y="3234"/>
                      <a:pt x="12911" y="3236"/>
                      <a:pt x="12861" y="3239"/>
                    </a:cubicBezTo>
                    <a:cubicBezTo>
                      <a:pt x="13362" y="2845"/>
                      <a:pt x="13630" y="2308"/>
                      <a:pt x="13935" y="1772"/>
                    </a:cubicBezTo>
                    <a:cubicBezTo>
                      <a:pt x="13970" y="1718"/>
                      <a:pt x="13917" y="1646"/>
                      <a:pt x="13863" y="1646"/>
                    </a:cubicBezTo>
                    <a:cubicBezTo>
                      <a:pt x="13720" y="1636"/>
                      <a:pt x="13572" y="1628"/>
                      <a:pt x="13425" y="1628"/>
                    </a:cubicBezTo>
                    <a:cubicBezTo>
                      <a:pt x="13040" y="1628"/>
                      <a:pt x="12658" y="1687"/>
                      <a:pt x="12360" y="1933"/>
                    </a:cubicBezTo>
                    <a:cubicBezTo>
                      <a:pt x="12485" y="1593"/>
                      <a:pt x="12503" y="1217"/>
                      <a:pt x="12431" y="859"/>
                    </a:cubicBezTo>
                    <a:cubicBezTo>
                      <a:pt x="12431" y="833"/>
                      <a:pt x="12412" y="816"/>
                      <a:pt x="12388" y="816"/>
                    </a:cubicBezTo>
                    <a:cubicBezTo>
                      <a:pt x="12379" y="816"/>
                      <a:pt x="12369" y="818"/>
                      <a:pt x="12360" y="823"/>
                    </a:cubicBezTo>
                    <a:lnTo>
                      <a:pt x="12270" y="895"/>
                    </a:lnTo>
                    <a:cubicBezTo>
                      <a:pt x="12324" y="698"/>
                      <a:pt x="12431" y="662"/>
                      <a:pt x="12413" y="501"/>
                    </a:cubicBezTo>
                    <a:cubicBezTo>
                      <a:pt x="12413" y="465"/>
                      <a:pt x="12396" y="447"/>
                      <a:pt x="12360" y="429"/>
                    </a:cubicBezTo>
                    <a:cubicBezTo>
                      <a:pt x="12274" y="410"/>
                      <a:pt x="12193" y="401"/>
                      <a:pt x="12115" y="401"/>
                    </a:cubicBezTo>
                    <a:cubicBezTo>
                      <a:pt x="11624" y="401"/>
                      <a:pt x="11288" y="769"/>
                      <a:pt x="11071" y="1217"/>
                    </a:cubicBezTo>
                    <a:cubicBezTo>
                      <a:pt x="11018" y="823"/>
                      <a:pt x="10910" y="447"/>
                      <a:pt x="10857" y="72"/>
                    </a:cubicBezTo>
                    <a:cubicBezTo>
                      <a:pt x="10839" y="18"/>
                      <a:pt x="10803" y="0"/>
                      <a:pt x="1076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" name="Google Shape;4933;p62"/>
              <p:cNvSpPr/>
              <p:nvPr/>
            </p:nvSpPr>
            <p:spPr>
              <a:xfrm>
                <a:off x="3226875" y="156882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992" y="0"/>
                    </a:moveTo>
                    <a:cubicBezTo>
                      <a:pt x="598" y="430"/>
                      <a:pt x="276" y="913"/>
                      <a:pt x="25" y="1414"/>
                    </a:cubicBezTo>
                    <a:cubicBezTo>
                      <a:pt x="0" y="1439"/>
                      <a:pt x="29" y="1464"/>
                      <a:pt x="54" y="1464"/>
                    </a:cubicBezTo>
                    <a:cubicBezTo>
                      <a:pt x="64" y="1464"/>
                      <a:pt x="74" y="1460"/>
                      <a:pt x="79" y="1450"/>
                    </a:cubicBezTo>
                    <a:cubicBezTo>
                      <a:pt x="383" y="966"/>
                      <a:pt x="795" y="555"/>
                      <a:pt x="1046" y="54"/>
                    </a:cubicBezTo>
                    <a:cubicBezTo>
                      <a:pt x="1058" y="28"/>
                      <a:pt x="1044" y="3"/>
                      <a:pt x="1022" y="3"/>
                    </a:cubicBezTo>
                    <a:cubicBezTo>
                      <a:pt x="1013" y="3"/>
                      <a:pt x="1002" y="8"/>
                      <a:pt x="992" y="18"/>
                    </a:cubicBez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" name="Google Shape;4934;p62"/>
              <p:cNvSpPr/>
              <p:nvPr/>
            </p:nvSpPr>
            <p:spPr>
              <a:xfrm>
                <a:off x="3020575" y="1621750"/>
                <a:ext cx="22375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80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5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2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" name="Google Shape;4935;p62"/>
              <p:cNvSpPr/>
              <p:nvPr/>
            </p:nvSpPr>
            <p:spPr>
              <a:xfrm>
                <a:off x="3100000" y="14547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1" y="1576"/>
                      <a:pt x="859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4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" name="Google Shape;4936;p62"/>
              <p:cNvSpPr/>
              <p:nvPr/>
            </p:nvSpPr>
            <p:spPr>
              <a:xfrm>
                <a:off x="2920825" y="1101100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1" y="710"/>
                      <a:pt x="1168" y="712"/>
                      <a:pt x="1175" y="712"/>
                    </a:cubicBezTo>
                    <a:cubicBezTo>
                      <a:pt x="1201" y="712"/>
                      <a:pt x="1219" y="685"/>
                      <a:pt x="1190" y="671"/>
                    </a:cubicBezTo>
                    <a:cubicBezTo>
                      <a:pt x="868" y="385"/>
                      <a:pt x="457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" name="Google Shape;4937;p62"/>
              <p:cNvSpPr/>
              <p:nvPr/>
            </p:nvSpPr>
            <p:spPr>
              <a:xfrm>
                <a:off x="3121025" y="8713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5" y="323"/>
                      <a:pt x="824" y="197"/>
                      <a:pt x="859" y="72"/>
                    </a:cubicBezTo>
                    <a:cubicBezTo>
                      <a:pt x="859" y="36"/>
                      <a:pt x="842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" name="Google Shape;4938;p62"/>
              <p:cNvSpPr/>
              <p:nvPr/>
            </p:nvSpPr>
            <p:spPr>
              <a:xfrm>
                <a:off x="2944075" y="10270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5" y="348"/>
                    </a:cubicBezTo>
                    <a:cubicBezTo>
                      <a:pt x="577" y="348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6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" name="Google Shape;4939;p62"/>
              <p:cNvSpPr/>
              <p:nvPr/>
            </p:nvSpPr>
            <p:spPr>
              <a:xfrm>
                <a:off x="3320425" y="1153875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1"/>
                    </a:moveTo>
                    <a:cubicBezTo>
                      <a:pt x="38" y="1"/>
                      <a:pt x="0" y="28"/>
                      <a:pt x="24" y="63"/>
                    </a:cubicBezTo>
                    <a:cubicBezTo>
                      <a:pt x="59" y="188"/>
                      <a:pt x="131" y="296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5"/>
                      <a:pt x="113" y="27"/>
                    </a:cubicBezTo>
                    <a:cubicBezTo>
                      <a:pt x="107" y="9"/>
                      <a:pt x="90" y="1"/>
                      <a:pt x="7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" name="Google Shape;4940;p62"/>
              <p:cNvSpPr/>
              <p:nvPr/>
            </p:nvSpPr>
            <p:spPr>
              <a:xfrm>
                <a:off x="2976075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4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" name="Google Shape;4941;p62"/>
              <p:cNvSpPr/>
              <p:nvPr/>
            </p:nvSpPr>
            <p:spPr>
              <a:xfrm>
                <a:off x="3097325" y="89267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2"/>
                    </a:moveTo>
                    <a:lnTo>
                      <a:pt x="125" y="132"/>
                    </a:lnTo>
                    <a:cubicBezTo>
                      <a:pt x="358" y="150"/>
                      <a:pt x="412" y="472"/>
                      <a:pt x="429" y="776"/>
                    </a:cubicBezTo>
                    <a:cubicBezTo>
                      <a:pt x="268" y="597"/>
                      <a:pt x="161" y="364"/>
                      <a:pt x="125" y="132"/>
                    </a:cubicBezTo>
                    <a:close/>
                    <a:moveTo>
                      <a:pt x="141" y="0"/>
                    </a:moveTo>
                    <a:cubicBezTo>
                      <a:pt x="119" y="0"/>
                      <a:pt x="96" y="2"/>
                      <a:pt x="72" y="7"/>
                    </a:cubicBezTo>
                    <a:cubicBezTo>
                      <a:pt x="36" y="7"/>
                      <a:pt x="0" y="24"/>
                      <a:pt x="0" y="60"/>
                    </a:cubicBezTo>
                    <a:cubicBezTo>
                      <a:pt x="36" y="382"/>
                      <a:pt x="197" y="687"/>
                      <a:pt x="429" y="919"/>
                    </a:cubicBezTo>
                    <a:cubicBezTo>
                      <a:pt x="429" y="1045"/>
                      <a:pt x="429" y="1170"/>
                      <a:pt x="447" y="1241"/>
                    </a:cubicBezTo>
                    <a:cubicBezTo>
                      <a:pt x="456" y="1259"/>
                      <a:pt x="474" y="1268"/>
                      <a:pt x="490" y="1268"/>
                    </a:cubicBezTo>
                    <a:cubicBezTo>
                      <a:pt x="506" y="1268"/>
                      <a:pt x="519" y="1259"/>
                      <a:pt x="519" y="1241"/>
                    </a:cubicBezTo>
                    <a:cubicBezTo>
                      <a:pt x="519" y="1170"/>
                      <a:pt x="537" y="1080"/>
                      <a:pt x="537" y="973"/>
                    </a:cubicBezTo>
                    <a:cubicBezTo>
                      <a:pt x="573" y="955"/>
                      <a:pt x="573" y="937"/>
                      <a:pt x="555" y="901"/>
                    </a:cubicBezTo>
                    <a:cubicBezTo>
                      <a:pt x="555" y="514"/>
                      <a:pt x="491" y="0"/>
                      <a:pt x="14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" name="Google Shape;4942;p62"/>
              <p:cNvSpPr/>
              <p:nvPr/>
            </p:nvSpPr>
            <p:spPr>
              <a:xfrm>
                <a:off x="3295950" y="1610525"/>
                <a:ext cx="54785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8" y="5776"/>
                      <a:pt x="9467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20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00" y="9839"/>
                    </a:cubicBezTo>
                    <a:cubicBezTo>
                      <a:pt x="9574" y="10179"/>
                      <a:pt x="9413" y="10519"/>
                      <a:pt x="9216" y="10823"/>
                    </a:cubicBezTo>
                    <a:cubicBezTo>
                      <a:pt x="9324" y="10376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80" y="11718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899" y="14581"/>
                      <a:pt x="11185" y="14939"/>
                      <a:pt x="11257" y="15350"/>
                    </a:cubicBezTo>
                    <a:cubicBezTo>
                      <a:pt x="10899" y="15154"/>
                      <a:pt x="10702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59" y="13525"/>
                      <a:pt x="12384" y="13650"/>
                      <a:pt x="12491" y="13740"/>
                    </a:cubicBezTo>
                    <a:cubicBezTo>
                      <a:pt x="12813" y="14205"/>
                      <a:pt x="13153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3" y="16651"/>
                      <a:pt x="15418" y="16613"/>
                      <a:pt x="15390" y="16585"/>
                    </a:cubicBezTo>
                    <a:cubicBezTo>
                      <a:pt x="14925" y="16012"/>
                      <a:pt x="14299" y="15655"/>
                      <a:pt x="13798" y="15118"/>
                    </a:cubicBezTo>
                    <a:cubicBezTo>
                      <a:pt x="13493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65" y="14456"/>
                      <a:pt x="13851" y="14635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4" y="15816"/>
                      <a:pt x="12885" y="14831"/>
                      <a:pt x="12312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23" y="18894"/>
                    </a:moveTo>
                    <a:cubicBezTo>
                      <a:pt x="9020" y="19234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3"/>
                    </a:cubicBezTo>
                    <a:lnTo>
                      <a:pt x="16213" y="20093"/>
                    </a:lnTo>
                    <a:cubicBezTo>
                      <a:pt x="16196" y="20093"/>
                      <a:pt x="16178" y="20093"/>
                      <a:pt x="16160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6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5"/>
                    </a:cubicBezTo>
                    <a:cubicBezTo>
                      <a:pt x="16035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4"/>
                      <a:pt x="16500" y="20647"/>
                    </a:cubicBezTo>
                    <a:cubicBezTo>
                      <a:pt x="16518" y="20737"/>
                      <a:pt x="16536" y="20844"/>
                      <a:pt x="16553" y="20952"/>
                    </a:cubicBezTo>
                    <a:cubicBezTo>
                      <a:pt x="16482" y="20880"/>
                      <a:pt x="16446" y="20808"/>
                      <a:pt x="16392" y="20737"/>
                    </a:cubicBezTo>
                    <a:cubicBezTo>
                      <a:pt x="16375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lnTo>
                      <a:pt x="12205" y="14169"/>
                    </a:lnTo>
                    <a:cubicBezTo>
                      <a:pt x="12277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3"/>
                    </a:cubicBezTo>
                    <a:cubicBezTo>
                      <a:pt x="12527" y="16693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6" y="19090"/>
                    </a:cubicBezTo>
                    <a:cubicBezTo>
                      <a:pt x="12652" y="19753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4"/>
                      <a:pt x="12151" y="14008"/>
                    </a:cubicBezTo>
                    <a:close/>
                    <a:moveTo>
                      <a:pt x="16840" y="20558"/>
                    </a:moveTo>
                    <a:lnTo>
                      <a:pt x="16840" y="20558"/>
                    </a:lnTo>
                    <a:cubicBezTo>
                      <a:pt x="16947" y="20598"/>
                      <a:pt x="17055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2"/>
                    </a:cubicBezTo>
                    <a:cubicBezTo>
                      <a:pt x="17284" y="20612"/>
                      <a:pt x="17302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7" y="20684"/>
                      <a:pt x="17842" y="20701"/>
                    </a:cubicBezTo>
                    <a:cubicBezTo>
                      <a:pt x="18003" y="20773"/>
                      <a:pt x="18146" y="20826"/>
                      <a:pt x="18289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4" y="21793"/>
                      <a:pt x="18629" y="21793"/>
                    </a:cubicBezTo>
                    <a:cubicBezTo>
                      <a:pt x="18604" y="21796"/>
                      <a:pt x="18578" y="21798"/>
                      <a:pt x="18551" y="21798"/>
                    </a:cubicBezTo>
                    <a:cubicBezTo>
                      <a:pt x="18160" y="21798"/>
                      <a:pt x="17735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2"/>
                      <a:pt x="16858" y="20594"/>
                      <a:pt x="16840" y="20558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4" y="14742"/>
                      <a:pt x="9181" y="15010"/>
                      <a:pt x="9127" y="15297"/>
                    </a:cubicBezTo>
                    <a:cubicBezTo>
                      <a:pt x="8912" y="15887"/>
                      <a:pt x="8662" y="16460"/>
                      <a:pt x="8358" y="16997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0" y="20412"/>
                    </a:cubicBezTo>
                    <a:cubicBezTo>
                      <a:pt x="6231" y="20412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3"/>
                      <a:pt x="8876" y="16281"/>
                      <a:pt x="9038" y="15869"/>
                    </a:cubicBezTo>
                    <a:lnTo>
                      <a:pt x="9038" y="15869"/>
                    </a:lnTo>
                    <a:cubicBezTo>
                      <a:pt x="8966" y="16245"/>
                      <a:pt x="8912" y="16621"/>
                      <a:pt x="8841" y="16997"/>
                    </a:cubicBezTo>
                    <a:cubicBezTo>
                      <a:pt x="8071" y="19108"/>
                      <a:pt x="6640" y="21059"/>
                      <a:pt x="4510" y="21811"/>
                    </a:cubicBezTo>
                    <a:cubicBezTo>
                      <a:pt x="4510" y="21811"/>
                      <a:pt x="5190" y="20289"/>
                      <a:pt x="5280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5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6" y="20934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5"/>
                      <a:pt x="15941" y="21245"/>
                    </a:cubicBezTo>
                    <a:cubicBezTo>
                      <a:pt x="15954" y="21245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09" y="21685"/>
                      <a:pt x="15909" y="21900"/>
                    </a:cubicBezTo>
                    <a:cubicBezTo>
                      <a:pt x="15730" y="22079"/>
                      <a:pt x="15587" y="22294"/>
                      <a:pt x="15516" y="22526"/>
                    </a:cubicBezTo>
                    <a:cubicBezTo>
                      <a:pt x="15390" y="21972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lnTo>
                      <a:pt x="16679" y="20808"/>
                    </a:ln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5" y="21113"/>
                      <a:pt x="17216" y="21256"/>
                      <a:pt x="17395" y="21381"/>
                    </a:cubicBezTo>
                    <a:cubicBezTo>
                      <a:pt x="17448" y="21506"/>
                      <a:pt x="17502" y="21614"/>
                      <a:pt x="17538" y="21685"/>
                    </a:cubicBezTo>
                    <a:cubicBezTo>
                      <a:pt x="17735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3"/>
                      <a:pt x="16715" y="21685"/>
                      <a:pt x="16661" y="21560"/>
                    </a:cubicBezTo>
                    <a:cubicBezTo>
                      <a:pt x="16643" y="21417"/>
                      <a:pt x="16589" y="21274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3"/>
                    </a:moveTo>
                    <a:cubicBezTo>
                      <a:pt x="16375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5" y="22866"/>
                    </a:lnTo>
                    <a:cubicBezTo>
                      <a:pt x="16300" y="22995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5" y="22902"/>
                    </a:cubicBezTo>
                    <a:cubicBezTo>
                      <a:pt x="16035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1"/>
                      <a:pt x="7516" y="22652"/>
                    </a:cubicBezTo>
                    <a:close/>
                    <a:moveTo>
                      <a:pt x="7159" y="24352"/>
                    </a:moveTo>
                    <a:cubicBezTo>
                      <a:pt x="7212" y="24495"/>
                      <a:pt x="7248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4"/>
                      <a:pt x="7159" y="24566"/>
                      <a:pt x="7123" y="24477"/>
                    </a:cubicBezTo>
                    <a:lnTo>
                      <a:pt x="7159" y="24352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67" y="25139"/>
                    </a:cubicBezTo>
                    <a:cubicBezTo>
                      <a:pt x="5584" y="25228"/>
                      <a:pt x="5101" y="25390"/>
                      <a:pt x="4635" y="25533"/>
                    </a:cubicBezTo>
                    <a:cubicBezTo>
                      <a:pt x="5065" y="25211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7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9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1"/>
                      <a:pt x="8859" y="26195"/>
                    </a:cubicBezTo>
                    <a:cubicBezTo>
                      <a:pt x="8928" y="26403"/>
                      <a:pt x="8911" y="26482"/>
                      <a:pt x="8767" y="26482"/>
                    </a:cubicBezTo>
                    <a:cubicBezTo>
                      <a:pt x="8725" y="26482"/>
                      <a:pt x="8672" y="26475"/>
                      <a:pt x="8608" y="26463"/>
                    </a:cubicBezTo>
                    <a:cubicBezTo>
                      <a:pt x="8429" y="26410"/>
                      <a:pt x="8250" y="26320"/>
                      <a:pt x="8107" y="26195"/>
                    </a:cubicBezTo>
                    <a:cubicBezTo>
                      <a:pt x="8000" y="26105"/>
                      <a:pt x="7910" y="25998"/>
                      <a:pt x="7821" y="25891"/>
                    </a:cubicBezTo>
                    <a:cubicBezTo>
                      <a:pt x="7749" y="25712"/>
                      <a:pt x="7642" y="25551"/>
                      <a:pt x="7534" y="25390"/>
                    </a:cubicBezTo>
                    <a:cubicBezTo>
                      <a:pt x="7516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2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2" y="26606"/>
                      <a:pt x="5065" y="26964"/>
                      <a:pt x="4456" y="27000"/>
                    </a:cubicBezTo>
                    <a:lnTo>
                      <a:pt x="4438" y="27000"/>
                    </a:lnTo>
                    <a:cubicBezTo>
                      <a:pt x="4707" y="26571"/>
                      <a:pt x="5047" y="26177"/>
                      <a:pt x="5441" y="25837"/>
                    </a:cubicBezTo>
                    <a:cubicBezTo>
                      <a:pt x="5655" y="25640"/>
                      <a:pt x="5906" y="25479"/>
                      <a:pt x="6139" y="25300"/>
                    </a:cubicBezTo>
                    <a:lnTo>
                      <a:pt x="6443" y="25175"/>
                    </a:lnTo>
                    <a:cubicBezTo>
                      <a:pt x="6496" y="25157"/>
                      <a:pt x="6496" y="25067"/>
                      <a:pt x="6443" y="25067"/>
                    </a:cubicBezTo>
                    <a:cubicBezTo>
                      <a:pt x="6496" y="25032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3" y="10554"/>
                      <a:pt x="11435" y="12290"/>
                      <a:pt x="12098" y="13937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7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72" y="22127"/>
                      <a:pt x="12027" y="22173"/>
                      <a:pt x="12073" y="22173"/>
                    </a:cubicBezTo>
                    <a:cubicBezTo>
                      <a:pt x="12101" y="22173"/>
                      <a:pt x="12127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9" y="21399"/>
                      <a:pt x="12348" y="21113"/>
                      <a:pt x="12438" y="20844"/>
                    </a:cubicBezTo>
                    <a:cubicBezTo>
                      <a:pt x="12634" y="20128"/>
                      <a:pt x="12885" y="19448"/>
                      <a:pt x="13028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6"/>
                      <a:pt x="13601" y="20433"/>
                    </a:cubicBezTo>
                    <a:cubicBezTo>
                      <a:pt x="13440" y="20701"/>
                      <a:pt x="13297" y="20987"/>
                      <a:pt x="13189" y="21292"/>
                    </a:cubicBezTo>
                    <a:cubicBezTo>
                      <a:pt x="13046" y="21560"/>
                      <a:pt x="12992" y="21882"/>
                      <a:pt x="13046" y="22204"/>
                    </a:cubicBezTo>
                    <a:cubicBezTo>
                      <a:pt x="13056" y="22243"/>
                      <a:pt x="13091" y="22260"/>
                      <a:pt x="13127" y="22260"/>
                    </a:cubicBezTo>
                    <a:cubicBezTo>
                      <a:pt x="13158" y="22260"/>
                      <a:pt x="13190" y="22247"/>
                      <a:pt x="13207" y="22222"/>
                    </a:cubicBezTo>
                    <a:cubicBezTo>
                      <a:pt x="13386" y="21954"/>
                      <a:pt x="13529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27" y="27125"/>
                    </a:cubicBezTo>
                    <a:cubicBezTo>
                      <a:pt x="12509" y="27000"/>
                      <a:pt x="12473" y="26893"/>
                      <a:pt x="12455" y="26767"/>
                    </a:cubicBezTo>
                    <a:cubicBezTo>
                      <a:pt x="12455" y="26751"/>
                      <a:pt x="12437" y="26743"/>
                      <a:pt x="12418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lnTo>
                      <a:pt x="11901" y="24370"/>
                    </a:ln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2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4"/>
                    </a:cubicBezTo>
                    <a:cubicBezTo>
                      <a:pt x="11382" y="14921"/>
                      <a:pt x="10988" y="14420"/>
                      <a:pt x="10433" y="14277"/>
                    </a:cubicBezTo>
                    <a:cubicBezTo>
                      <a:pt x="10326" y="13561"/>
                      <a:pt x="10254" y="12845"/>
                      <a:pt x="10165" y="12111"/>
                    </a:cubicBezTo>
                    <a:cubicBezTo>
                      <a:pt x="10058" y="11002"/>
                      <a:pt x="9986" y="9874"/>
                      <a:pt x="9986" y="8765"/>
                    </a:cubicBezTo>
                    <a:close/>
                    <a:moveTo>
                      <a:pt x="13977" y="22473"/>
                    </a:moveTo>
                    <a:cubicBezTo>
                      <a:pt x="14460" y="24155"/>
                      <a:pt x="14674" y="25891"/>
                      <a:pt x="14352" y="27644"/>
                    </a:cubicBezTo>
                    <a:cubicBezTo>
                      <a:pt x="14352" y="27644"/>
                      <a:pt x="14102" y="26839"/>
                      <a:pt x="14102" y="26821"/>
                    </a:cubicBezTo>
                    <a:cubicBezTo>
                      <a:pt x="13941" y="26249"/>
                      <a:pt x="13851" y="25658"/>
                      <a:pt x="13851" y="25050"/>
                    </a:cubicBezTo>
                    <a:cubicBezTo>
                      <a:pt x="13834" y="24320"/>
                      <a:pt x="13867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8" y="24427"/>
                      <a:pt x="14156" y="25211"/>
                    </a:cubicBezTo>
                    <a:cubicBezTo>
                      <a:pt x="14156" y="25237"/>
                      <a:pt x="14178" y="25251"/>
                      <a:pt x="14203" y="25251"/>
                    </a:cubicBezTo>
                    <a:cubicBezTo>
                      <a:pt x="14227" y="25251"/>
                      <a:pt x="14254" y="25237"/>
                      <a:pt x="14263" y="25211"/>
                    </a:cubicBezTo>
                    <a:cubicBezTo>
                      <a:pt x="14263" y="24298"/>
                      <a:pt x="14173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3"/>
                    </a:lnTo>
                    <a:close/>
                    <a:moveTo>
                      <a:pt x="7159" y="25175"/>
                    </a:moveTo>
                    <a:lnTo>
                      <a:pt x="7159" y="25175"/>
                    </a:ln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2" y="27464"/>
                      <a:pt x="8125" y="27951"/>
                      <a:pt x="7881" y="27951"/>
                    </a:cubicBezTo>
                    <a:cubicBezTo>
                      <a:pt x="7843" y="27951"/>
                      <a:pt x="7799" y="27939"/>
                      <a:pt x="7749" y="27913"/>
                    </a:cubicBezTo>
                    <a:cubicBezTo>
                      <a:pt x="7409" y="27734"/>
                      <a:pt x="7141" y="27412"/>
                      <a:pt x="7015" y="27036"/>
                    </a:cubicBezTo>
                    <a:cubicBezTo>
                      <a:pt x="6962" y="26875"/>
                      <a:pt x="6926" y="26696"/>
                      <a:pt x="6908" y="26535"/>
                    </a:cubicBezTo>
                    <a:cubicBezTo>
                      <a:pt x="6962" y="26266"/>
                      <a:pt x="6980" y="25980"/>
                      <a:pt x="6980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2"/>
                      <a:pt x="7105" y="25837"/>
                      <a:pt x="7159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70"/>
                      <a:pt x="7302" y="25926"/>
                    </a:cubicBezTo>
                    <a:cubicBezTo>
                      <a:pt x="7266" y="25676"/>
                      <a:pt x="7212" y="25425"/>
                      <a:pt x="7159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4" y="25727"/>
                      <a:pt x="6612" y="25727"/>
                    </a:cubicBezTo>
                    <a:cubicBezTo>
                      <a:pt x="6635" y="25727"/>
                      <a:pt x="6658" y="25717"/>
                      <a:pt x="6675" y="25694"/>
                    </a:cubicBezTo>
                    <a:lnTo>
                      <a:pt x="6729" y="25640"/>
                    </a:lnTo>
                    <a:cubicBezTo>
                      <a:pt x="6729" y="25712"/>
                      <a:pt x="6729" y="25765"/>
                      <a:pt x="6729" y="25837"/>
                    </a:cubicBezTo>
                    <a:cubicBezTo>
                      <a:pt x="6729" y="25855"/>
                      <a:pt x="6747" y="25891"/>
                      <a:pt x="6765" y="25908"/>
                    </a:cubicBezTo>
                    <a:cubicBezTo>
                      <a:pt x="6729" y="26123"/>
                      <a:pt x="6729" y="26356"/>
                      <a:pt x="6765" y="26589"/>
                    </a:cubicBezTo>
                    <a:cubicBezTo>
                      <a:pt x="6640" y="27107"/>
                      <a:pt x="6389" y="27573"/>
                      <a:pt x="6031" y="27984"/>
                    </a:cubicBezTo>
                    <a:lnTo>
                      <a:pt x="6013" y="27984"/>
                    </a:lnTo>
                    <a:cubicBezTo>
                      <a:pt x="6006" y="27992"/>
                      <a:pt x="5999" y="27996"/>
                      <a:pt x="5992" y="27996"/>
                    </a:cubicBezTo>
                    <a:cubicBezTo>
                      <a:pt x="5895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9"/>
                      <a:pt x="5870" y="26571"/>
                      <a:pt x="6031" y="26266"/>
                    </a:cubicBezTo>
                    <a:cubicBezTo>
                      <a:pt x="6156" y="25998"/>
                      <a:pt x="6317" y="25747"/>
                      <a:pt x="6532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02" y="30132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55" y="31205"/>
                    </a:moveTo>
                    <a:cubicBezTo>
                      <a:pt x="12473" y="31331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508" y="32551"/>
                    </a:moveTo>
                    <a:cubicBezTo>
                      <a:pt x="14588" y="32806"/>
                      <a:pt x="14619" y="33062"/>
                      <a:pt x="14585" y="33317"/>
                    </a:cubicBezTo>
                    <a:cubicBezTo>
                      <a:pt x="14480" y="33073"/>
                      <a:pt x="14444" y="32812"/>
                      <a:pt x="14508" y="32551"/>
                    </a:cubicBezTo>
                    <a:close/>
                    <a:moveTo>
                      <a:pt x="12921" y="33621"/>
                    </a:moveTo>
                    <a:cubicBezTo>
                      <a:pt x="13082" y="33926"/>
                      <a:pt x="13189" y="34266"/>
                      <a:pt x="13243" y="34606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44" y="35196"/>
                      <a:pt x="5136" y="35268"/>
                      <a:pt x="5047" y="35339"/>
                    </a:cubicBezTo>
                    <a:lnTo>
                      <a:pt x="4940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46" y="35178"/>
                      <a:pt x="4600" y="35160"/>
                      <a:pt x="4635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9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69" y="35250"/>
                      <a:pt x="8769" y="35268"/>
                      <a:pt x="8751" y="35286"/>
                    </a:cubicBezTo>
                    <a:cubicBezTo>
                      <a:pt x="8698" y="35339"/>
                      <a:pt x="8662" y="35411"/>
                      <a:pt x="8608" y="35464"/>
                    </a:cubicBezTo>
                    <a:cubicBezTo>
                      <a:pt x="8536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62" y="35232"/>
                      <a:pt x="8698" y="35196"/>
                      <a:pt x="8751" y="35160"/>
                    </a:cubicBezTo>
                    <a:close/>
                    <a:moveTo>
                      <a:pt x="895" y="34319"/>
                    </a:moveTo>
                    <a:cubicBezTo>
                      <a:pt x="1879" y="34373"/>
                      <a:pt x="2613" y="35160"/>
                      <a:pt x="3132" y="35966"/>
                    </a:cubicBezTo>
                    <a:lnTo>
                      <a:pt x="3043" y="35948"/>
                    </a:lnTo>
                    <a:cubicBezTo>
                      <a:pt x="2667" y="35608"/>
                      <a:pt x="2166" y="35429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7" y="36126"/>
                      <a:pt x="15820" y="36377"/>
                    </a:cubicBezTo>
                    <a:lnTo>
                      <a:pt x="15820" y="36377"/>
                    </a:lnTo>
                    <a:cubicBezTo>
                      <a:pt x="15821" y="36238"/>
                      <a:pt x="15838" y="36085"/>
                      <a:pt x="15856" y="35948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7" y="36145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0" y="36381"/>
                    </a:cubicBezTo>
                    <a:cubicBezTo>
                      <a:pt x="1056" y="36381"/>
                      <a:pt x="493" y="36245"/>
                      <a:pt x="233" y="35840"/>
                    </a:cubicBezTo>
                    <a:cubicBezTo>
                      <a:pt x="121" y="35672"/>
                      <a:pt x="1044" y="35613"/>
                      <a:pt x="1499" y="35613"/>
                    </a:cubicBezTo>
                    <a:cubicBezTo>
                      <a:pt x="1624" y="35613"/>
                      <a:pt x="1713" y="35618"/>
                      <a:pt x="1736" y="35626"/>
                    </a:cubicBezTo>
                    <a:lnTo>
                      <a:pt x="1754" y="35608"/>
                    </a:ln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7"/>
                    </a:lnTo>
                    <a:cubicBezTo>
                      <a:pt x="3383" y="36502"/>
                      <a:pt x="3239" y="36538"/>
                      <a:pt x="3114" y="36574"/>
                    </a:cubicBezTo>
                    <a:cubicBezTo>
                      <a:pt x="3222" y="36502"/>
                      <a:pt x="3347" y="36449"/>
                      <a:pt x="3472" y="36395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1" y="36771"/>
                      <a:pt x="12348" y="37057"/>
                    </a:cubicBezTo>
                    <a:cubicBezTo>
                      <a:pt x="12366" y="36842"/>
                      <a:pt x="12420" y="36628"/>
                      <a:pt x="12509" y="36431"/>
                    </a:cubicBezTo>
                    <a:cubicBezTo>
                      <a:pt x="12581" y="36306"/>
                      <a:pt x="12634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8" y="37487"/>
                    </a:cubicBezTo>
                    <a:cubicBezTo>
                      <a:pt x="10881" y="37200"/>
                      <a:pt x="10648" y="36932"/>
                      <a:pt x="10398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50" y="36000"/>
                      <a:pt x="10359" y="36007"/>
                      <a:pt x="10368" y="36007"/>
                    </a:cubicBezTo>
                    <a:cubicBezTo>
                      <a:pt x="10389" y="36007"/>
                      <a:pt x="10410" y="35978"/>
                      <a:pt x="10398" y="35966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1" y="36341"/>
                    </a:lnTo>
                    <a:lnTo>
                      <a:pt x="3061" y="36341"/>
                    </a:lnTo>
                    <a:cubicBezTo>
                      <a:pt x="2899" y="36449"/>
                      <a:pt x="2774" y="36574"/>
                      <a:pt x="2667" y="36735"/>
                    </a:cubicBezTo>
                    <a:cubicBezTo>
                      <a:pt x="2649" y="36789"/>
                      <a:pt x="2667" y="36860"/>
                      <a:pt x="2738" y="36878"/>
                    </a:cubicBezTo>
                    <a:cubicBezTo>
                      <a:pt x="2685" y="36932"/>
                      <a:pt x="2631" y="36986"/>
                      <a:pt x="2559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01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3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77" y="37988"/>
                      <a:pt x="4260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6" y="37057"/>
                      <a:pt x="3741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1" y="37379"/>
                      <a:pt x="3114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8" y="38668"/>
                      <a:pt x="13082" y="38865"/>
                      <a:pt x="13100" y="39061"/>
                    </a:cubicBezTo>
                    <a:cubicBezTo>
                      <a:pt x="12957" y="39008"/>
                      <a:pt x="12903" y="38865"/>
                      <a:pt x="12885" y="38704"/>
                    </a:cubicBezTo>
                    <a:cubicBezTo>
                      <a:pt x="12885" y="38578"/>
                      <a:pt x="12903" y="38453"/>
                      <a:pt x="12903" y="38328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51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1" y="39527"/>
                      <a:pt x="2917" y="39258"/>
                      <a:pt x="2828" y="38954"/>
                    </a:cubicBezTo>
                    <a:cubicBezTo>
                      <a:pt x="2649" y="38417"/>
                      <a:pt x="2864" y="37934"/>
                      <a:pt x="3096" y="37469"/>
                    </a:cubicBezTo>
                    <a:cubicBezTo>
                      <a:pt x="3111" y="37476"/>
                      <a:pt x="3126" y="37480"/>
                      <a:pt x="3140" y="37480"/>
                    </a:cubicBezTo>
                    <a:cubicBezTo>
                      <a:pt x="3159" y="37480"/>
                      <a:pt x="3175" y="37472"/>
                      <a:pt x="3186" y="37451"/>
                    </a:cubicBezTo>
                    <a:cubicBezTo>
                      <a:pt x="3401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00" y="38668"/>
                    </a:moveTo>
                    <a:lnTo>
                      <a:pt x="8000" y="38668"/>
                    </a:lnTo>
                    <a:cubicBezTo>
                      <a:pt x="7731" y="39097"/>
                      <a:pt x="7588" y="39562"/>
                      <a:pt x="7552" y="40064"/>
                    </a:cubicBezTo>
                    <a:lnTo>
                      <a:pt x="7516" y="40064"/>
                    </a:lnTo>
                    <a:cubicBezTo>
                      <a:pt x="7463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9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5"/>
                      <a:pt x="7660" y="38900"/>
                      <a:pt x="8000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23" y="38292"/>
                    </a:cubicBezTo>
                    <a:cubicBezTo>
                      <a:pt x="8304" y="39026"/>
                      <a:pt x="8984" y="39920"/>
                      <a:pt x="9216" y="40708"/>
                    </a:cubicBezTo>
                    <a:cubicBezTo>
                      <a:pt x="9216" y="40708"/>
                      <a:pt x="9199" y="40726"/>
                      <a:pt x="9199" y="40726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2" y="39979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65" y="38918"/>
                      <a:pt x="8501" y="38900"/>
                      <a:pt x="8519" y="38865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7"/>
                    </a:cubicBezTo>
                    <a:cubicBezTo>
                      <a:pt x="9360" y="40582"/>
                      <a:pt x="9270" y="40296"/>
                      <a:pt x="9145" y="40028"/>
                    </a:cubicBezTo>
                    <a:cubicBezTo>
                      <a:pt x="8916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4"/>
                      <a:pt x="8952" y="38587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25" y="39115"/>
                      <a:pt x="8196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5"/>
                      <a:pt x="8268" y="40529"/>
                    </a:cubicBezTo>
                    <a:lnTo>
                      <a:pt x="8268" y="40529"/>
                    </a:lnTo>
                    <a:lnTo>
                      <a:pt x="8179" y="40672"/>
                    </a:lnTo>
                    <a:cubicBezTo>
                      <a:pt x="8071" y="40869"/>
                      <a:pt x="7892" y="41012"/>
                      <a:pt x="7660" y="41066"/>
                    </a:cubicBezTo>
                    <a:cubicBezTo>
                      <a:pt x="7660" y="40761"/>
                      <a:pt x="7660" y="40475"/>
                      <a:pt x="7695" y="40171"/>
                    </a:cubicBezTo>
                    <a:cubicBezTo>
                      <a:pt x="7713" y="39580"/>
                      <a:pt x="7964" y="39008"/>
                      <a:pt x="8358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5"/>
                      <a:pt x="16679" y="41799"/>
                      <a:pt x="16357" y="42068"/>
                    </a:cubicBezTo>
                    <a:cubicBezTo>
                      <a:pt x="16211" y="42170"/>
                      <a:pt x="16081" y="42290"/>
                      <a:pt x="15966" y="42424"/>
                    </a:cubicBezTo>
                    <a:lnTo>
                      <a:pt x="15966" y="42424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6"/>
                      <a:pt x="16553" y="41674"/>
                    </a:cubicBezTo>
                    <a:cubicBezTo>
                      <a:pt x="16822" y="41567"/>
                      <a:pt x="17126" y="41495"/>
                      <a:pt x="17412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2" y="41406"/>
                      <a:pt x="20043" y="41853"/>
                      <a:pt x="20347" y="42766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4" y="41764"/>
                    </a:cubicBezTo>
                    <a:cubicBezTo>
                      <a:pt x="18486" y="41567"/>
                      <a:pt x="18361" y="41388"/>
                      <a:pt x="18218" y="41245"/>
                    </a:cubicBezTo>
                    <a:close/>
                    <a:moveTo>
                      <a:pt x="17395" y="41656"/>
                    </a:moveTo>
                    <a:lnTo>
                      <a:pt x="17395" y="41656"/>
                    </a:lnTo>
                    <a:cubicBezTo>
                      <a:pt x="17377" y="41746"/>
                      <a:pt x="17377" y="41835"/>
                      <a:pt x="17359" y="41925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5"/>
                      <a:pt x="15891" y="42784"/>
                    </a:cubicBezTo>
                    <a:cubicBezTo>
                      <a:pt x="16070" y="42515"/>
                      <a:pt x="16303" y="42283"/>
                      <a:pt x="16553" y="42104"/>
                    </a:cubicBezTo>
                    <a:cubicBezTo>
                      <a:pt x="16822" y="41907"/>
                      <a:pt x="17108" y="41764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2"/>
                      <a:pt x="17305" y="43482"/>
                      <a:pt x="17287" y="43499"/>
                    </a:cubicBezTo>
                    <a:cubicBezTo>
                      <a:pt x="17216" y="43643"/>
                      <a:pt x="16834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2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8" y="42211"/>
                    </a:cubicBezTo>
                    <a:cubicBezTo>
                      <a:pt x="17453" y="42216"/>
                      <a:pt x="17459" y="42218"/>
                      <a:pt x="17466" y="42218"/>
                    </a:cubicBezTo>
                    <a:cubicBezTo>
                      <a:pt x="17485" y="42218"/>
                      <a:pt x="17512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71" y="41781"/>
                    </a:cubicBezTo>
                    <a:cubicBezTo>
                      <a:pt x="18289" y="41835"/>
                      <a:pt x="18325" y="41871"/>
                      <a:pt x="18343" y="41907"/>
                    </a:cubicBezTo>
                    <a:cubicBezTo>
                      <a:pt x="18343" y="41943"/>
                      <a:pt x="18343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5"/>
                      <a:pt x="19453" y="43517"/>
                      <a:pt x="19453" y="43732"/>
                    </a:cubicBezTo>
                    <a:cubicBezTo>
                      <a:pt x="19453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5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4"/>
                      <a:pt x="18092" y="42605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6"/>
                    </a:cubicBezTo>
                    <a:lnTo>
                      <a:pt x="18146" y="42086"/>
                    </a:lnTo>
                    <a:cubicBezTo>
                      <a:pt x="18164" y="41978"/>
                      <a:pt x="18164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4" y="42014"/>
                    </a:lnTo>
                    <a:cubicBezTo>
                      <a:pt x="17878" y="42139"/>
                      <a:pt x="17878" y="42247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4" y="44215"/>
                      <a:pt x="18075" y="44609"/>
                    </a:cubicBezTo>
                    <a:cubicBezTo>
                      <a:pt x="18016" y="44730"/>
                      <a:pt x="17958" y="44781"/>
                      <a:pt x="17904" y="44781"/>
                    </a:cubicBezTo>
                    <a:cubicBezTo>
                      <a:pt x="17662" y="44781"/>
                      <a:pt x="17477" y="43776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4"/>
                    </a:moveTo>
                    <a:lnTo>
                      <a:pt x="11972" y="44824"/>
                    </a:lnTo>
                    <a:cubicBezTo>
                      <a:pt x="11954" y="44913"/>
                      <a:pt x="11954" y="45020"/>
                      <a:pt x="11937" y="45110"/>
                    </a:cubicBezTo>
                    <a:cubicBezTo>
                      <a:pt x="11847" y="45271"/>
                      <a:pt x="11740" y="45414"/>
                      <a:pt x="11597" y="45522"/>
                    </a:cubicBezTo>
                    <a:cubicBezTo>
                      <a:pt x="11686" y="45271"/>
                      <a:pt x="11811" y="45038"/>
                      <a:pt x="11972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71" y="46882"/>
                    </a:cubicBezTo>
                    <a:cubicBezTo>
                      <a:pt x="9163" y="44591"/>
                      <a:pt x="11239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66" y="47329"/>
                    </a:cubicBezTo>
                    <a:cubicBezTo>
                      <a:pt x="12455" y="47418"/>
                      <a:pt x="12527" y="47526"/>
                      <a:pt x="12563" y="47651"/>
                    </a:cubicBezTo>
                    <a:cubicBezTo>
                      <a:pt x="12473" y="47597"/>
                      <a:pt x="12366" y="47544"/>
                      <a:pt x="12277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7" y="47615"/>
                      <a:pt x="11418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81" y="47802"/>
                    </a:moveTo>
                    <a:cubicBezTo>
                      <a:pt x="10287" y="47802"/>
                      <a:pt x="10497" y="47829"/>
                      <a:pt x="10720" y="47902"/>
                    </a:cubicBezTo>
                    <a:cubicBezTo>
                      <a:pt x="10183" y="48063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12" y="48600"/>
                      <a:pt x="8662" y="48564"/>
                      <a:pt x="8429" y="48492"/>
                    </a:cubicBezTo>
                    <a:cubicBezTo>
                      <a:pt x="8377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1" y="47968"/>
                      <a:pt x="9573" y="47802"/>
                      <a:pt x="10081" y="47802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4"/>
                      <a:pt x="11056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4" y="50103"/>
                      <a:pt x="8322" y="49924"/>
                    </a:cubicBezTo>
                    <a:cubicBezTo>
                      <a:pt x="8429" y="49745"/>
                      <a:pt x="8554" y="49530"/>
                      <a:pt x="8680" y="49333"/>
                    </a:cubicBezTo>
                    <a:cubicBezTo>
                      <a:pt x="9181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cubicBezTo>
                      <a:pt x="12652" y="48054"/>
                      <a:pt x="12670" y="48067"/>
                      <a:pt x="12690" y="48067"/>
                    </a:cubicBezTo>
                    <a:cubicBezTo>
                      <a:pt x="12711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8" y="48403"/>
                    </a:cubicBezTo>
                    <a:cubicBezTo>
                      <a:pt x="13816" y="48707"/>
                      <a:pt x="13959" y="49190"/>
                      <a:pt x="14066" y="49637"/>
                    </a:cubicBezTo>
                    <a:cubicBezTo>
                      <a:pt x="14102" y="49763"/>
                      <a:pt x="14209" y="50371"/>
                      <a:pt x="14317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3010" y="49369"/>
                      <a:pt x="12974" y="49315"/>
                      <a:pt x="12939" y="49262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1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1"/>
                      <a:pt x="12348" y="47633"/>
                    </a:cubicBezTo>
                    <a:close/>
                    <a:moveTo>
                      <a:pt x="11078" y="48277"/>
                    </a:move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8" y="50532"/>
                      <a:pt x="9700" y="50729"/>
                      <a:pt x="9664" y="50926"/>
                    </a:cubicBez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53" y="49852"/>
                      <a:pt x="9896" y="49548"/>
                      <a:pt x="10093" y="49280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52" y="49297"/>
                      <a:pt x="10827" y="49942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1"/>
                      <a:pt x="10129" y="49548"/>
                      <a:pt x="10505" y="49083"/>
                    </a:cubicBezTo>
                    <a:cubicBezTo>
                      <a:pt x="10738" y="48814"/>
                      <a:pt x="10988" y="48582"/>
                      <a:pt x="11257" y="48349"/>
                    </a:cubicBezTo>
                    <a:cubicBezTo>
                      <a:pt x="11346" y="48277"/>
                      <a:pt x="11418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2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688" y="49244"/>
                      <a:pt x="12974" y="49566"/>
                    </a:cubicBezTo>
                    <a:cubicBezTo>
                      <a:pt x="13100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07" y="51497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47" y="47723"/>
                    </a:moveTo>
                    <a:cubicBezTo>
                      <a:pt x="11883" y="47884"/>
                      <a:pt x="11901" y="48027"/>
                      <a:pt x="11954" y="48170"/>
                    </a:cubicBezTo>
                    <a:cubicBezTo>
                      <a:pt x="11940" y="48163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9" y="50210"/>
                    </a:cubicBezTo>
                    <a:cubicBezTo>
                      <a:pt x="11901" y="50496"/>
                      <a:pt x="11865" y="50783"/>
                      <a:pt x="11811" y="51069"/>
                    </a:cubicBezTo>
                    <a:cubicBezTo>
                      <a:pt x="11811" y="51084"/>
                      <a:pt x="11400" y="51748"/>
                      <a:pt x="11232" y="51748"/>
                    </a:cubicBezTo>
                    <a:cubicBezTo>
                      <a:pt x="11199" y="51748"/>
                      <a:pt x="11176" y="51722"/>
                      <a:pt x="11167" y="51660"/>
                    </a:cubicBezTo>
                    <a:cubicBezTo>
                      <a:pt x="11149" y="51481"/>
                      <a:pt x="11113" y="51320"/>
                      <a:pt x="11078" y="51176"/>
                    </a:cubicBezTo>
                    <a:cubicBezTo>
                      <a:pt x="10827" y="50103"/>
                      <a:pt x="11167" y="49280"/>
                      <a:pt x="11525" y="48349"/>
                    </a:cubicBezTo>
                    <a:lnTo>
                      <a:pt x="11525" y="48403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4" y="48470"/>
                      <a:pt x="11704" y="48447"/>
                      <a:pt x="11722" y="48403"/>
                    </a:cubicBezTo>
                    <a:cubicBezTo>
                      <a:pt x="11775" y="48170"/>
                      <a:pt x="11811" y="47955"/>
                      <a:pt x="11847" y="47723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7" y="1446"/>
                      <a:pt x="10093" y="2913"/>
                      <a:pt x="9896" y="4399"/>
                    </a:cubicBezTo>
                    <a:cubicBezTo>
                      <a:pt x="9270" y="4918"/>
                      <a:pt x="8680" y="5866"/>
                      <a:pt x="8787" y="6635"/>
                    </a:cubicBezTo>
                    <a:cubicBezTo>
                      <a:pt x="8787" y="6676"/>
                      <a:pt x="8817" y="6726"/>
                      <a:pt x="8855" y="6726"/>
                    </a:cubicBezTo>
                    <a:cubicBezTo>
                      <a:pt x="8868" y="6726"/>
                      <a:pt x="8881" y="6720"/>
                      <a:pt x="8894" y="6707"/>
                    </a:cubicBezTo>
                    <a:cubicBezTo>
                      <a:pt x="9378" y="6385"/>
                      <a:pt x="9539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48" y="11163"/>
                    </a:cubicBezTo>
                    <a:cubicBezTo>
                      <a:pt x="8948" y="11207"/>
                      <a:pt x="8984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8" y="10232"/>
                    </a:cubicBezTo>
                    <a:cubicBezTo>
                      <a:pt x="9718" y="10322"/>
                      <a:pt x="9718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5" y="17265"/>
                    </a:cubicBezTo>
                    <a:cubicBezTo>
                      <a:pt x="5942" y="18786"/>
                      <a:pt x="4922" y="20272"/>
                      <a:pt x="4134" y="21954"/>
                    </a:cubicBezTo>
                    <a:cubicBezTo>
                      <a:pt x="4102" y="22018"/>
                      <a:pt x="4156" y="22082"/>
                      <a:pt x="4206" y="22082"/>
                    </a:cubicBezTo>
                    <a:cubicBezTo>
                      <a:pt x="4212" y="22082"/>
                      <a:pt x="4218" y="22081"/>
                      <a:pt x="4224" y="22079"/>
                    </a:cubicBezTo>
                    <a:cubicBezTo>
                      <a:pt x="6353" y="21488"/>
                      <a:pt x="7839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6" y="20316"/>
                      <a:pt x="8062" y="20316"/>
                    </a:cubicBezTo>
                    <a:cubicBezTo>
                      <a:pt x="8049" y="20316"/>
                      <a:pt x="8035" y="20325"/>
                      <a:pt x="8035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2"/>
                      <a:pt x="6747" y="23027"/>
                      <a:pt x="6514" y="23493"/>
                    </a:cubicBezTo>
                    <a:cubicBezTo>
                      <a:pt x="6482" y="23541"/>
                      <a:pt x="6522" y="23603"/>
                      <a:pt x="6582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105" y="24173"/>
                    </a:cubicBezTo>
                    <a:cubicBezTo>
                      <a:pt x="6836" y="24352"/>
                      <a:pt x="6604" y="24548"/>
                      <a:pt x="6371" y="24745"/>
                    </a:cubicBezTo>
                    <a:cubicBezTo>
                      <a:pt x="6407" y="24710"/>
                      <a:pt x="6425" y="24674"/>
                      <a:pt x="6443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400" y="24592"/>
                      <a:pt x="6389" y="24602"/>
                    </a:cubicBezTo>
                    <a:cubicBezTo>
                      <a:pt x="6317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0" y="24780"/>
                      <a:pt x="4622" y="25329"/>
                      <a:pt x="4188" y="25676"/>
                    </a:cubicBezTo>
                    <a:cubicBezTo>
                      <a:pt x="4152" y="25712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50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60" y="28206"/>
                      <a:pt x="5979" y="28197"/>
                      <a:pt x="5995" y="28181"/>
                    </a:cubicBezTo>
                    <a:cubicBezTo>
                      <a:pt x="6371" y="27841"/>
                      <a:pt x="6640" y="27394"/>
                      <a:pt x="6783" y="26893"/>
                    </a:cubicBezTo>
                    <a:cubicBezTo>
                      <a:pt x="6854" y="27161"/>
                      <a:pt x="6962" y="27412"/>
                      <a:pt x="7123" y="27626"/>
                    </a:cubicBezTo>
                    <a:cubicBezTo>
                      <a:pt x="7217" y="27748"/>
                      <a:pt x="7618" y="28125"/>
                      <a:pt x="7893" y="28125"/>
                    </a:cubicBezTo>
                    <a:cubicBezTo>
                      <a:pt x="7983" y="28125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9"/>
                      <a:pt x="9020" y="26571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20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9" y="23242"/>
                      <a:pt x="7642" y="22741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3"/>
                      <a:pt x="7839" y="22437"/>
                      <a:pt x="7892" y="22383"/>
                    </a:cubicBezTo>
                    <a:cubicBezTo>
                      <a:pt x="7964" y="22329"/>
                      <a:pt x="7892" y="22294"/>
                      <a:pt x="7856" y="22294"/>
                    </a:cubicBezTo>
                    <a:cubicBezTo>
                      <a:pt x="7803" y="22312"/>
                      <a:pt x="7785" y="22312"/>
                      <a:pt x="7767" y="22329"/>
                    </a:cubicBezTo>
                    <a:cubicBezTo>
                      <a:pt x="7856" y="22043"/>
                      <a:pt x="7946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70"/>
                      <a:pt x="8519" y="22240"/>
                    </a:cubicBezTo>
                    <a:cubicBezTo>
                      <a:pt x="8626" y="21793"/>
                      <a:pt x="8429" y="21220"/>
                      <a:pt x="8214" y="20790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69" y="19932"/>
                      <a:pt x="9002" y="20272"/>
                    </a:cubicBezTo>
                    <a:cubicBezTo>
                      <a:pt x="9011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2"/>
                    </a:cubicBezTo>
                    <a:cubicBezTo>
                      <a:pt x="9324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4" y="13503"/>
                    </a:cubicBezTo>
                    <a:cubicBezTo>
                      <a:pt x="9921" y="13503"/>
                      <a:pt x="9907" y="13509"/>
                      <a:pt x="9896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700" y="13722"/>
                    </a:lnTo>
                    <a:cubicBezTo>
                      <a:pt x="9753" y="13221"/>
                      <a:pt x="9807" y="12702"/>
                      <a:pt x="9861" y="12201"/>
                    </a:cubicBezTo>
                    <a:cubicBezTo>
                      <a:pt x="10040" y="14008"/>
                      <a:pt x="10326" y="15816"/>
                      <a:pt x="10612" y="17605"/>
                    </a:cubicBezTo>
                    <a:cubicBezTo>
                      <a:pt x="10612" y="17605"/>
                      <a:pt x="10612" y="17623"/>
                      <a:pt x="10594" y="17623"/>
                    </a:cubicBezTo>
                    <a:cubicBezTo>
                      <a:pt x="10219" y="18160"/>
                      <a:pt x="9968" y="18965"/>
                      <a:pt x="10201" y="19574"/>
                    </a:cubicBezTo>
                    <a:cubicBezTo>
                      <a:pt x="10212" y="19609"/>
                      <a:pt x="10247" y="19636"/>
                      <a:pt x="10284" y="19636"/>
                    </a:cubicBezTo>
                    <a:cubicBezTo>
                      <a:pt x="10304" y="19636"/>
                      <a:pt x="10325" y="19628"/>
                      <a:pt x="10344" y="19609"/>
                    </a:cubicBezTo>
                    <a:cubicBezTo>
                      <a:pt x="10559" y="19341"/>
                      <a:pt x="10720" y="19019"/>
                      <a:pt x="10791" y="18661"/>
                    </a:cubicBezTo>
                    <a:cubicBezTo>
                      <a:pt x="11006" y="19967"/>
                      <a:pt x="11203" y="21238"/>
                      <a:pt x="11382" y="22491"/>
                    </a:cubicBezTo>
                    <a:lnTo>
                      <a:pt x="11650" y="24548"/>
                    </a:lnTo>
                    <a:cubicBezTo>
                      <a:pt x="11328" y="24960"/>
                      <a:pt x="11149" y="25497"/>
                      <a:pt x="11167" y="26016"/>
                    </a:cubicBezTo>
                    <a:cubicBezTo>
                      <a:pt x="11167" y="26067"/>
                      <a:pt x="11213" y="26109"/>
                      <a:pt x="11259" y="26109"/>
                    </a:cubicBezTo>
                    <a:cubicBezTo>
                      <a:pt x="11277" y="26109"/>
                      <a:pt x="11295" y="26103"/>
                      <a:pt x="11310" y="26087"/>
                    </a:cubicBezTo>
                    <a:cubicBezTo>
                      <a:pt x="11507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75" y="28503"/>
                      <a:pt x="11418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65" y="29785"/>
                    </a:cubicBezTo>
                    <a:cubicBezTo>
                      <a:pt x="10310" y="29785"/>
                      <a:pt x="10256" y="29781"/>
                      <a:pt x="10201" y="29774"/>
                    </a:cubicBezTo>
                    <a:cubicBezTo>
                      <a:pt x="10290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1" y="29380"/>
                      <a:pt x="11167" y="29309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5" y="29530"/>
                      <a:pt x="9986" y="29792"/>
                    </a:cubicBezTo>
                    <a:cubicBezTo>
                      <a:pt x="9968" y="29828"/>
                      <a:pt x="9986" y="29881"/>
                      <a:pt x="10040" y="29899"/>
                    </a:cubicBezTo>
                    <a:cubicBezTo>
                      <a:pt x="10138" y="29924"/>
                      <a:pt x="10236" y="29936"/>
                      <a:pt x="10334" y="29936"/>
                    </a:cubicBezTo>
                    <a:cubicBezTo>
                      <a:pt x="10520" y="29936"/>
                      <a:pt x="10704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36" y="30597"/>
                      <a:pt x="9879" y="30955"/>
                    </a:cubicBezTo>
                    <a:cubicBezTo>
                      <a:pt x="9682" y="31170"/>
                      <a:pt x="9467" y="31367"/>
                      <a:pt x="9252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3" y="32637"/>
                      <a:pt x="5530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6" y="33140"/>
                      <a:pt x="6897" y="32674"/>
                      <a:pt x="8071" y="32208"/>
                    </a:cubicBezTo>
                    <a:cubicBezTo>
                      <a:pt x="8286" y="32127"/>
                      <a:pt x="8511" y="32046"/>
                      <a:pt x="8739" y="31950"/>
                    </a:cubicBezTo>
                    <a:lnTo>
                      <a:pt x="8739" y="31950"/>
                    </a:lnTo>
                    <a:cubicBezTo>
                      <a:pt x="8156" y="32244"/>
                      <a:pt x="7609" y="32621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6"/>
                      <a:pt x="2971" y="32905"/>
                    </a:cubicBezTo>
                    <a:cubicBezTo>
                      <a:pt x="4260" y="32118"/>
                      <a:pt x="5369" y="31885"/>
                      <a:pt x="6854" y="31868"/>
                    </a:cubicBezTo>
                    <a:cubicBezTo>
                      <a:pt x="7839" y="31832"/>
                      <a:pt x="8715" y="31707"/>
                      <a:pt x="9556" y="31205"/>
                    </a:cubicBezTo>
                    <a:cubicBezTo>
                      <a:pt x="9588" y="31190"/>
                      <a:pt x="9578" y="31131"/>
                      <a:pt x="9537" y="31131"/>
                    </a:cubicBezTo>
                    <a:cubicBezTo>
                      <a:pt x="9532" y="31131"/>
                      <a:pt x="9527" y="31132"/>
                      <a:pt x="9521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098" y="31868"/>
                      <a:pt x="3132" y="32655"/>
                      <a:pt x="2184" y="33174"/>
                    </a:cubicBezTo>
                    <a:cubicBezTo>
                      <a:pt x="2112" y="33210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8" y="33580"/>
                    </a:cubicBezTo>
                    <a:cubicBezTo>
                      <a:pt x="5075" y="33580"/>
                      <a:pt x="5495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87" y="35017"/>
                    </a:cubicBezTo>
                    <a:cubicBezTo>
                      <a:pt x="5154" y="34910"/>
                      <a:pt x="4904" y="34874"/>
                      <a:pt x="4671" y="34874"/>
                    </a:cubicBezTo>
                    <a:cubicBezTo>
                      <a:pt x="4528" y="34910"/>
                      <a:pt x="4295" y="35017"/>
                      <a:pt x="4331" y="35196"/>
                    </a:cubicBezTo>
                    <a:cubicBezTo>
                      <a:pt x="4349" y="35357"/>
                      <a:pt x="4546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16" y="35912"/>
                      <a:pt x="3776" y="36109"/>
                    </a:cubicBezTo>
                    <a:cubicBezTo>
                      <a:pt x="3758" y="36073"/>
                      <a:pt x="3723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36" y="35948"/>
                      <a:pt x="3347" y="35930"/>
                    </a:cubicBezTo>
                    <a:cubicBezTo>
                      <a:pt x="3332" y="35922"/>
                      <a:pt x="3320" y="35918"/>
                      <a:pt x="3310" y="35918"/>
                    </a:cubicBezTo>
                    <a:cubicBezTo>
                      <a:pt x="3296" y="35918"/>
                      <a:pt x="3286" y="35927"/>
                      <a:pt x="3275" y="35948"/>
                    </a:cubicBezTo>
                    <a:lnTo>
                      <a:pt x="3186" y="35948"/>
                    </a:lnTo>
                    <a:cubicBezTo>
                      <a:pt x="2667" y="34999"/>
                      <a:pt x="1844" y="34122"/>
                      <a:pt x="698" y="34104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54" y="35787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2" y="36556"/>
                    </a:lnTo>
                    <a:cubicBezTo>
                      <a:pt x="1074" y="36699"/>
                      <a:pt x="340" y="36968"/>
                      <a:pt x="323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2" y="37861"/>
                      <a:pt x="1385" y="37803"/>
                      <a:pt x="1504" y="37755"/>
                    </a:cubicBezTo>
                    <a:cubicBezTo>
                      <a:pt x="1647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6"/>
                      <a:pt x="1289" y="39026"/>
                    </a:cubicBezTo>
                    <a:cubicBezTo>
                      <a:pt x="1933" y="39026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4" y="39419"/>
                      <a:pt x="3257" y="40046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8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188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48" y="36288"/>
                      <a:pt x="3848" y="36270"/>
                      <a:pt x="3848" y="36234"/>
                    </a:cubicBezTo>
                    <a:cubicBezTo>
                      <a:pt x="4295" y="36019"/>
                      <a:pt x="4725" y="35769"/>
                      <a:pt x="5136" y="35482"/>
                    </a:cubicBezTo>
                    <a:cubicBezTo>
                      <a:pt x="5190" y="35482"/>
                      <a:pt x="5226" y="35464"/>
                      <a:pt x="5262" y="35447"/>
                    </a:cubicBezTo>
                    <a:cubicBezTo>
                      <a:pt x="5280" y="35429"/>
                      <a:pt x="5297" y="35411"/>
                      <a:pt x="5280" y="35393"/>
                    </a:cubicBezTo>
                    <a:cubicBezTo>
                      <a:pt x="5620" y="35160"/>
                      <a:pt x="5960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6"/>
                      <a:pt x="6568" y="34516"/>
                    </a:cubicBezTo>
                    <a:cubicBezTo>
                      <a:pt x="6604" y="34480"/>
                      <a:pt x="6622" y="34427"/>
                      <a:pt x="6640" y="34373"/>
                    </a:cubicBezTo>
                    <a:cubicBezTo>
                      <a:pt x="6657" y="34355"/>
                      <a:pt x="6657" y="34337"/>
                      <a:pt x="6640" y="34337"/>
                    </a:cubicBezTo>
                    <a:cubicBezTo>
                      <a:pt x="7588" y="33514"/>
                      <a:pt x="8483" y="32619"/>
                      <a:pt x="9342" y="31796"/>
                    </a:cubicBezTo>
                    <a:lnTo>
                      <a:pt x="9395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9" y="31313"/>
                      <a:pt x="10004" y="31188"/>
                      <a:pt x="10093" y="31062"/>
                    </a:cubicBezTo>
                    <a:cubicBezTo>
                      <a:pt x="10183" y="30973"/>
                      <a:pt x="10272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8" y="35357"/>
                      <a:pt x="8286" y="35572"/>
                      <a:pt x="8286" y="35787"/>
                    </a:cubicBezTo>
                    <a:cubicBezTo>
                      <a:pt x="8286" y="35831"/>
                      <a:pt x="8334" y="35863"/>
                      <a:pt x="8372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8" y="36055"/>
                      <a:pt x="8590" y="36753"/>
                      <a:pt x="8536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2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9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2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8000" y="38167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1" y="39026"/>
                      <a:pt x="6747" y="39867"/>
                      <a:pt x="6819" y="40744"/>
                    </a:cubicBezTo>
                    <a:cubicBezTo>
                      <a:pt x="6819" y="40779"/>
                      <a:pt x="6854" y="40797"/>
                      <a:pt x="6890" y="40797"/>
                    </a:cubicBezTo>
                    <a:cubicBezTo>
                      <a:pt x="7159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17" y="41084"/>
                      <a:pt x="8340" y="40726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9"/>
                      <a:pt x="9335" y="41098"/>
                      <a:pt x="9374" y="41098"/>
                    </a:cubicBezTo>
                    <a:cubicBezTo>
                      <a:pt x="9389" y="41098"/>
                      <a:pt x="9403" y="41094"/>
                      <a:pt x="9413" y="41084"/>
                    </a:cubicBezTo>
                    <a:cubicBezTo>
                      <a:pt x="10022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7"/>
                    </a:cubicBezTo>
                    <a:cubicBezTo>
                      <a:pt x="10254" y="39008"/>
                      <a:pt x="10362" y="39222"/>
                      <a:pt x="10398" y="39455"/>
                    </a:cubicBezTo>
                    <a:cubicBezTo>
                      <a:pt x="10415" y="39724"/>
                      <a:pt x="10254" y="39938"/>
                      <a:pt x="10129" y="40171"/>
                    </a:cubicBezTo>
                    <a:cubicBezTo>
                      <a:pt x="10129" y="40184"/>
                      <a:pt x="10139" y="40219"/>
                      <a:pt x="10160" y="40219"/>
                    </a:cubicBezTo>
                    <a:cubicBezTo>
                      <a:pt x="10167" y="40219"/>
                      <a:pt x="10174" y="40215"/>
                      <a:pt x="10183" y="40207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91" y="38256"/>
                      <a:pt x="9073" y="38274"/>
                    </a:cubicBezTo>
                    <a:cubicBezTo>
                      <a:pt x="9038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9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6" y="37625"/>
                      <a:pt x="8698" y="37666"/>
                    </a:cubicBezTo>
                    <a:cubicBezTo>
                      <a:pt x="8680" y="37666"/>
                      <a:pt x="8662" y="37666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42" y="34176"/>
                      <a:pt x="9342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8" y="37810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7" y="36663"/>
                      <a:pt x="11042" y="35518"/>
                      <a:pt x="10917" y="34409"/>
                    </a:cubicBezTo>
                    <a:cubicBezTo>
                      <a:pt x="10773" y="33228"/>
                      <a:pt x="10201" y="32297"/>
                      <a:pt x="10398" y="31062"/>
                    </a:cubicBezTo>
                    <a:cubicBezTo>
                      <a:pt x="10541" y="30776"/>
                      <a:pt x="10684" y="30490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7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90"/>
                    </a:cubicBezTo>
                    <a:cubicBezTo>
                      <a:pt x="12145" y="32224"/>
                      <a:pt x="12179" y="32244"/>
                      <a:pt x="12211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7" y="32923"/>
                      <a:pt x="12688" y="33961"/>
                      <a:pt x="12742" y="35017"/>
                    </a:cubicBezTo>
                    <a:cubicBezTo>
                      <a:pt x="12742" y="35286"/>
                      <a:pt x="12760" y="35536"/>
                      <a:pt x="12760" y="35787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4" y="37281"/>
                    </a:cubicBezTo>
                    <a:cubicBezTo>
                      <a:pt x="12301" y="37281"/>
                      <a:pt x="12318" y="37273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4" y="41459"/>
                      <a:pt x="10523" y="43106"/>
                    </a:cubicBezTo>
                    <a:cubicBezTo>
                      <a:pt x="9700" y="44340"/>
                      <a:pt x="8590" y="45343"/>
                      <a:pt x="8035" y="46738"/>
                    </a:cubicBezTo>
                    <a:cubicBezTo>
                      <a:pt x="8000" y="46524"/>
                      <a:pt x="8035" y="46291"/>
                      <a:pt x="8107" y="46094"/>
                    </a:cubicBezTo>
                    <a:cubicBezTo>
                      <a:pt x="8179" y="45826"/>
                      <a:pt x="8268" y="45557"/>
                      <a:pt x="8358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6"/>
                    </a:cubicBezTo>
                    <a:cubicBezTo>
                      <a:pt x="9896" y="42014"/>
                      <a:pt x="8000" y="44305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1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402" y="40064"/>
                      <a:pt x="12384" y="40028"/>
                      <a:pt x="12348" y="40028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3"/>
                    </a:cubicBezTo>
                    <a:cubicBezTo>
                      <a:pt x="11722" y="45593"/>
                      <a:pt x="11847" y="45468"/>
                      <a:pt x="11937" y="45325"/>
                    </a:cubicBezTo>
                    <a:lnTo>
                      <a:pt x="11937" y="45325"/>
                    </a:lnTo>
                    <a:cubicBezTo>
                      <a:pt x="11883" y="45772"/>
                      <a:pt x="11847" y="46219"/>
                      <a:pt x="11811" y="46667"/>
                    </a:cubicBezTo>
                    <a:cubicBezTo>
                      <a:pt x="11775" y="46685"/>
                      <a:pt x="11758" y="46703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793" y="46828"/>
                      <a:pt x="11793" y="46882"/>
                      <a:pt x="11793" y="46935"/>
                    </a:cubicBezTo>
                    <a:cubicBezTo>
                      <a:pt x="11400" y="47061"/>
                      <a:pt x="11095" y="47401"/>
                      <a:pt x="11006" y="47794"/>
                    </a:cubicBezTo>
                    <a:lnTo>
                      <a:pt x="10917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6"/>
                      <a:pt x="8045" y="47876"/>
                    </a:cubicBezTo>
                    <a:cubicBezTo>
                      <a:pt x="7981" y="47876"/>
                      <a:pt x="7918" y="47873"/>
                      <a:pt x="7856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7" y="48532"/>
                      <a:pt x="8486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8000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4"/>
                      <a:pt x="8369" y="50282"/>
                      <a:pt x="8516" y="50282"/>
                    </a:cubicBezTo>
                    <a:cubicBezTo>
                      <a:pt x="8903" y="50282"/>
                      <a:pt x="9276" y="50224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49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3" y="51094"/>
                      <a:pt x="9583" y="51092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56" y="51463"/>
                      <a:pt x="9574" y="51481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7" y="51144"/>
                      <a:pt x="10863" y="50711"/>
                    </a:cubicBezTo>
                    <a:cubicBezTo>
                      <a:pt x="10934" y="51087"/>
                      <a:pt x="11042" y="51463"/>
                      <a:pt x="11095" y="51856"/>
                    </a:cubicBezTo>
                    <a:cubicBezTo>
                      <a:pt x="11095" y="51892"/>
                      <a:pt x="11149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7" y="50944"/>
                      <a:pt x="12617" y="51427"/>
                      <a:pt x="13010" y="51839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6" y="51803"/>
                    </a:cubicBezTo>
                    <a:cubicBezTo>
                      <a:pt x="13386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7" y="50353"/>
                      <a:pt x="14442" y="50568"/>
                    </a:cubicBezTo>
                    <a:cubicBezTo>
                      <a:pt x="14447" y="50570"/>
                      <a:pt x="14452" y="50572"/>
                      <a:pt x="14457" y="50572"/>
                    </a:cubicBezTo>
                    <a:cubicBezTo>
                      <a:pt x="14491" y="50572"/>
                      <a:pt x="14529" y="50527"/>
                      <a:pt x="14513" y="50496"/>
                    </a:cubicBezTo>
                    <a:cubicBezTo>
                      <a:pt x="14156" y="49816"/>
                      <a:pt x="14156" y="49047"/>
                      <a:pt x="13708" y="48421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4"/>
                      <a:pt x="11937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7" y="43804"/>
                      <a:pt x="12599" y="43535"/>
                      <a:pt x="12509" y="43285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5"/>
                    </a:cubicBezTo>
                    <a:cubicBezTo>
                      <a:pt x="12420" y="43643"/>
                      <a:pt x="12509" y="44018"/>
                      <a:pt x="12724" y="44323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5"/>
                    </a:cubicBezTo>
                    <a:cubicBezTo>
                      <a:pt x="12849" y="43804"/>
                      <a:pt x="12724" y="43303"/>
                      <a:pt x="12491" y="42873"/>
                    </a:cubicBezTo>
                    <a:cubicBezTo>
                      <a:pt x="12652" y="41585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6"/>
                      <a:pt x="12957" y="37952"/>
                    </a:cubicBezTo>
                    <a:cubicBezTo>
                      <a:pt x="12992" y="37290"/>
                      <a:pt x="13010" y="36646"/>
                      <a:pt x="13010" y="35983"/>
                    </a:cubicBezTo>
                    <a:cubicBezTo>
                      <a:pt x="13010" y="35375"/>
                      <a:pt x="12974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7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7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9"/>
                      <a:pt x="12384" y="27931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90"/>
                    </a:cubicBezTo>
                    <a:cubicBezTo>
                      <a:pt x="14317" y="32404"/>
                      <a:pt x="14299" y="32619"/>
                      <a:pt x="14334" y="32852"/>
                    </a:cubicBezTo>
                    <a:cubicBezTo>
                      <a:pt x="14317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9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588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6"/>
                    </a:cubicBezTo>
                    <a:cubicBezTo>
                      <a:pt x="16052" y="36359"/>
                      <a:pt x="16142" y="36001"/>
                      <a:pt x="16124" y="35626"/>
                    </a:cubicBezTo>
                    <a:lnTo>
                      <a:pt x="16124" y="35626"/>
                    </a:lnTo>
                    <a:cubicBezTo>
                      <a:pt x="16804" y="37326"/>
                      <a:pt x="17341" y="39079"/>
                      <a:pt x="17717" y="40869"/>
                    </a:cubicBezTo>
                    <a:cubicBezTo>
                      <a:pt x="17681" y="40905"/>
                      <a:pt x="17663" y="40958"/>
                      <a:pt x="17627" y="41012"/>
                    </a:cubicBezTo>
                    <a:cubicBezTo>
                      <a:pt x="17520" y="41084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6" y="41710"/>
                    </a:cubicBezTo>
                    <a:cubicBezTo>
                      <a:pt x="15999" y="41799"/>
                      <a:pt x="15462" y="42265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70"/>
                      <a:pt x="15522" y="43136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5"/>
                      <a:pt x="15631" y="43598"/>
                      <a:pt x="15679" y="43598"/>
                    </a:cubicBezTo>
                    <a:cubicBezTo>
                      <a:pt x="16076" y="43598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3"/>
                      <a:pt x="16544" y="44593"/>
                    </a:cubicBezTo>
                    <a:cubicBezTo>
                      <a:pt x="16559" y="44593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3"/>
                    </a:cubicBezTo>
                    <a:cubicBezTo>
                      <a:pt x="17816" y="45013"/>
                      <a:pt x="17839" y="45023"/>
                      <a:pt x="17859" y="45023"/>
                    </a:cubicBezTo>
                    <a:cubicBezTo>
                      <a:pt x="17874" y="45023"/>
                      <a:pt x="17888" y="45018"/>
                      <a:pt x="17896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29" y="43929"/>
                      <a:pt x="18934" y="44269"/>
                      <a:pt x="19148" y="44573"/>
                    </a:cubicBezTo>
                    <a:cubicBezTo>
                      <a:pt x="19159" y="44595"/>
                      <a:pt x="19184" y="44611"/>
                      <a:pt x="19210" y="44611"/>
                    </a:cubicBezTo>
                    <a:cubicBezTo>
                      <a:pt x="19226" y="44611"/>
                      <a:pt x="19242" y="44605"/>
                      <a:pt x="19256" y="44591"/>
                    </a:cubicBezTo>
                    <a:cubicBezTo>
                      <a:pt x="19739" y="44018"/>
                      <a:pt x="19631" y="43195"/>
                      <a:pt x="19238" y="42587"/>
                    </a:cubicBezTo>
                    <a:lnTo>
                      <a:pt x="19238" y="42587"/>
                    </a:lnTo>
                    <a:cubicBezTo>
                      <a:pt x="19614" y="42766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7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3" y="41119"/>
                      <a:pt x="18003" y="41101"/>
                    </a:cubicBezTo>
                    <a:cubicBezTo>
                      <a:pt x="17949" y="41101"/>
                      <a:pt x="17914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75" y="41370"/>
                      <a:pt x="17985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5"/>
                      <a:pt x="17824" y="40833"/>
                      <a:pt x="17770" y="40833"/>
                    </a:cubicBezTo>
                    <a:cubicBezTo>
                      <a:pt x="17591" y="39974"/>
                      <a:pt x="17395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35" y="38847"/>
                      <a:pt x="17645" y="38775"/>
                      <a:pt x="17574" y="38686"/>
                    </a:cubicBezTo>
                    <a:cubicBezTo>
                      <a:pt x="17484" y="38578"/>
                      <a:pt x="17395" y="38471"/>
                      <a:pt x="17287" y="38363"/>
                    </a:cubicBezTo>
                    <a:cubicBezTo>
                      <a:pt x="17281" y="38360"/>
                      <a:pt x="17273" y="38359"/>
                      <a:pt x="17266" y="38359"/>
                    </a:cubicBezTo>
                    <a:cubicBezTo>
                      <a:pt x="17234" y="38359"/>
                      <a:pt x="17201" y="38388"/>
                      <a:pt x="17216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74" y="38918"/>
                      <a:pt x="17717" y="39026"/>
                      <a:pt x="17860" y="39097"/>
                    </a:cubicBezTo>
                    <a:cubicBezTo>
                      <a:pt x="17870" y="39108"/>
                      <a:pt x="17882" y="39112"/>
                      <a:pt x="17895" y="39112"/>
                    </a:cubicBezTo>
                    <a:cubicBezTo>
                      <a:pt x="17924" y="39112"/>
                      <a:pt x="17955" y="39087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200" y="38237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52" y="34946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43" y="39473"/>
                    </a:cubicBezTo>
                    <a:cubicBezTo>
                      <a:pt x="21797" y="39455"/>
                      <a:pt x="21797" y="39401"/>
                      <a:pt x="21743" y="39384"/>
                    </a:cubicBezTo>
                    <a:cubicBezTo>
                      <a:pt x="20526" y="39115"/>
                      <a:pt x="19506" y="38829"/>
                      <a:pt x="18540" y="37988"/>
                    </a:cubicBezTo>
                    <a:cubicBezTo>
                      <a:pt x="18003" y="37487"/>
                      <a:pt x="17520" y="36914"/>
                      <a:pt x="17126" y="36270"/>
                    </a:cubicBezTo>
                    <a:lnTo>
                      <a:pt x="17126" y="36270"/>
                    </a:lnTo>
                    <a:cubicBezTo>
                      <a:pt x="18343" y="37701"/>
                      <a:pt x="19757" y="38954"/>
                      <a:pt x="21689" y="39330"/>
                    </a:cubicBezTo>
                    <a:cubicBezTo>
                      <a:pt x="21694" y="39332"/>
                      <a:pt x="21699" y="39333"/>
                      <a:pt x="21703" y="39333"/>
                    </a:cubicBezTo>
                    <a:cubicBezTo>
                      <a:pt x="21729" y="39333"/>
                      <a:pt x="21738" y="39292"/>
                      <a:pt x="21707" y="39276"/>
                    </a:cubicBezTo>
                    <a:cubicBezTo>
                      <a:pt x="20258" y="38721"/>
                      <a:pt x="19077" y="38113"/>
                      <a:pt x="17967" y="37021"/>
                    </a:cubicBezTo>
                    <a:cubicBezTo>
                      <a:pt x="17485" y="36557"/>
                      <a:pt x="17056" y="36056"/>
                      <a:pt x="16645" y="35556"/>
                    </a:cubicBezTo>
                    <a:lnTo>
                      <a:pt x="16645" y="35556"/>
                    </a:lnTo>
                    <a:cubicBezTo>
                      <a:pt x="17252" y="36169"/>
                      <a:pt x="18083" y="36471"/>
                      <a:pt x="18844" y="36842"/>
                    </a:cubicBezTo>
                    <a:cubicBezTo>
                      <a:pt x="20025" y="37433"/>
                      <a:pt x="20920" y="38399"/>
                      <a:pt x="21833" y="39330"/>
                    </a:cubicBezTo>
                    <a:cubicBezTo>
                      <a:pt x="21841" y="39338"/>
                      <a:pt x="21850" y="39342"/>
                      <a:pt x="21859" y="39342"/>
                    </a:cubicBezTo>
                    <a:cubicBezTo>
                      <a:pt x="21888" y="39342"/>
                      <a:pt x="21914" y="39304"/>
                      <a:pt x="21886" y="39276"/>
                    </a:cubicBezTo>
                    <a:cubicBezTo>
                      <a:pt x="21242" y="38507"/>
                      <a:pt x="20490" y="37809"/>
                      <a:pt x="19703" y="37200"/>
                    </a:cubicBezTo>
                    <a:cubicBezTo>
                      <a:pt x="18719" y="36502"/>
                      <a:pt x="17574" y="36145"/>
                      <a:pt x="16607" y="35393"/>
                    </a:cubicBezTo>
                    <a:cubicBezTo>
                      <a:pt x="16598" y="35384"/>
                      <a:pt x="16589" y="35379"/>
                      <a:pt x="16580" y="35379"/>
                    </a:cubicBezTo>
                    <a:cubicBezTo>
                      <a:pt x="16571" y="35379"/>
                      <a:pt x="16562" y="35384"/>
                      <a:pt x="16553" y="35393"/>
                    </a:cubicBezTo>
                    <a:lnTo>
                      <a:pt x="16518" y="35357"/>
                    </a:lnTo>
                    <a:cubicBezTo>
                      <a:pt x="16518" y="35339"/>
                      <a:pt x="16500" y="35339"/>
                      <a:pt x="16482" y="35339"/>
                    </a:cubicBezTo>
                    <a:cubicBezTo>
                      <a:pt x="16196" y="34963"/>
                      <a:pt x="15891" y="34606"/>
                      <a:pt x="15605" y="34230"/>
                    </a:cubicBezTo>
                    <a:cubicBezTo>
                      <a:pt x="14889" y="32798"/>
                      <a:pt x="14120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78" y="30543"/>
                      <a:pt x="14513" y="30472"/>
                      <a:pt x="14496" y="30418"/>
                    </a:cubicBezTo>
                    <a:cubicBezTo>
                      <a:pt x="14281" y="30024"/>
                      <a:pt x="13887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64" y="29040"/>
                      <a:pt x="12796" y="28271"/>
                      <a:pt x="12581" y="27483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6" y="26553"/>
                      <a:pt x="13064" y="26964"/>
                      <a:pt x="13368" y="27215"/>
                    </a:cubicBezTo>
                    <a:cubicBezTo>
                      <a:pt x="13381" y="27228"/>
                      <a:pt x="13398" y="27233"/>
                      <a:pt x="13416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6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189" y="25944"/>
                      <a:pt x="13189" y="25944"/>
                    </a:cubicBezTo>
                    <a:cubicBezTo>
                      <a:pt x="13350" y="25407"/>
                      <a:pt x="13493" y="24853"/>
                      <a:pt x="13601" y="24298"/>
                    </a:cubicBezTo>
                    <a:cubicBezTo>
                      <a:pt x="13637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72" y="25067"/>
                    </a:cubicBezTo>
                    <a:cubicBezTo>
                      <a:pt x="13672" y="26141"/>
                      <a:pt x="14048" y="27090"/>
                      <a:pt x="14245" y="28110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10"/>
                    </a:cubicBezTo>
                    <a:cubicBezTo>
                      <a:pt x="14889" y="26034"/>
                      <a:pt x="14585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00" y="18965"/>
                      <a:pt x="15695" y="19932"/>
                    </a:cubicBezTo>
                    <a:cubicBezTo>
                      <a:pt x="15730" y="20146"/>
                      <a:pt x="15748" y="20397"/>
                      <a:pt x="15784" y="20612"/>
                    </a:cubicBezTo>
                    <a:cubicBezTo>
                      <a:pt x="15533" y="21309"/>
                      <a:pt x="15122" y="22061"/>
                      <a:pt x="15426" y="22777"/>
                    </a:cubicBezTo>
                    <a:cubicBezTo>
                      <a:pt x="15435" y="22813"/>
                      <a:pt x="15462" y="22831"/>
                      <a:pt x="15489" y="22831"/>
                    </a:cubicBezTo>
                    <a:cubicBezTo>
                      <a:pt x="15516" y="22831"/>
                      <a:pt x="15542" y="22813"/>
                      <a:pt x="15551" y="22777"/>
                    </a:cubicBezTo>
                    <a:cubicBezTo>
                      <a:pt x="15641" y="22580"/>
                      <a:pt x="15748" y="22365"/>
                      <a:pt x="15873" y="22168"/>
                    </a:cubicBezTo>
                    <a:lnTo>
                      <a:pt x="15873" y="22168"/>
                    </a:lnTo>
                    <a:cubicBezTo>
                      <a:pt x="15856" y="22562"/>
                      <a:pt x="15856" y="22956"/>
                      <a:pt x="15838" y="23314"/>
                    </a:cubicBezTo>
                    <a:cubicBezTo>
                      <a:pt x="15838" y="23358"/>
                      <a:pt x="15874" y="23390"/>
                      <a:pt x="15907" y="23390"/>
                    </a:cubicBezTo>
                    <a:cubicBezTo>
                      <a:pt x="15914" y="23390"/>
                      <a:pt x="15921" y="23388"/>
                      <a:pt x="15927" y="23385"/>
                    </a:cubicBezTo>
                    <a:cubicBezTo>
                      <a:pt x="16500" y="23171"/>
                      <a:pt x="16732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48" y="22759"/>
                      <a:pt x="17949" y="22992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7"/>
                      <a:pt x="18916" y="21846"/>
                    </a:cubicBezTo>
                    <a:cubicBezTo>
                      <a:pt x="19399" y="21399"/>
                      <a:pt x="18880" y="21005"/>
                      <a:pt x="18271" y="20755"/>
                    </a:cubicBezTo>
                    <a:lnTo>
                      <a:pt x="18522" y="20755"/>
                    </a:lnTo>
                    <a:cubicBezTo>
                      <a:pt x="19202" y="20683"/>
                      <a:pt x="19256" y="20128"/>
                      <a:pt x="19005" y="19592"/>
                    </a:cubicBezTo>
                    <a:cubicBezTo>
                      <a:pt x="18996" y="19565"/>
                      <a:pt x="18969" y="19551"/>
                      <a:pt x="18942" y="19551"/>
                    </a:cubicBezTo>
                    <a:cubicBezTo>
                      <a:pt x="18916" y="19551"/>
                      <a:pt x="18889" y="19565"/>
                      <a:pt x="18880" y="19592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8" y="20039"/>
                      <a:pt x="16823" y="19948"/>
                      <a:pt x="16500" y="19896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4"/>
                      <a:pt x="17688" y="20194"/>
                    </a:cubicBezTo>
                    <a:cubicBezTo>
                      <a:pt x="18162" y="20194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1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2"/>
                      <a:pt x="16070" y="19896"/>
                    </a:cubicBezTo>
                    <a:lnTo>
                      <a:pt x="16070" y="19860"/>
                    </a:lnTo>
                    <a:cubicBezTo>
                      <a:pt x="16059" y="19825"/>
                      <a:pt x="16025" y="19806"/>
                      <a:pt x="15988" y="19806"/>
                    </a:cubicBezTo>
                    <a:cubicBezTo>
                      <a:pt x="15967" y="19806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56" y="19806"/>
                    </a:cubicBezTo>
                    <a:cubicBezTo>
                      <a:pt x="15856" y="19770"/>
                      <a:pt x="15856" y="19735"/>
                      <a:pt x="15838" y="19699"/>
                    </a:cubicBezTo>
                    <a:cubicBezTo>
                      <a:pt x="15830" y="19668"/>
                      <a:pt x="15805" y="19653"/>
                      <a:pt x="15779" y="19653"/>
                    </a:cubicBezTo>
                    <a:cubicBezTo>
                      <a:pt x="15746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47" y="19234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6" y="15189"/>
                      <a:pt x="12688" y="14867"/>
                    </a:cubicBezTo>
                    <a:lnTo>
                      <a:pt x="12688" y="14867"/>
                    </a:lnTo>
                    <a:cubicBezTo>
                      <a:pt x="13781" y="16559"/>
                      <a:pt x="15532" y="18233"/>
                      <a:pt x="17328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58" y="15297"/>
                    </a:cubicBezTo>
                    <a:cubicBezTo>
                      <a:pt x="14388" y="14688"/>
                      <a:pt x="13368" y="14348"/>
                      <a:pt x="12617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3" y="13178"/>
                      <a:pt x="12133" y="13195"/>
                      <a:pt x="12133" y="13221"/>
                    </a:cubicBezTo>
                    <a:cubicBezTo>
                      <a:pt x="12151" y="13257"/>
                      <a:pt x="12169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49"/>
                      <a:pt x="11740" y="11646"/>
                    </a:cubicBezTo>
                    <a:cubicBezTo>
                      <a:pt x="11919" y="11879"/>
                      <a:pt x="12151" y="12058"/>
                      <a:pt x="12420" y="12147"/>
                    </a:cubicBezTo>
                    <a:cubicBezTo>
                      <a:pt x="12429" y="12150"/>
                      <a:pt x="12439" y="12151"/>
                      <a:pt x="12448" y="12151"/>
                    </a:cubicBezTo>
                    <a:cubicBezTo>
                      <a:pt x="12508" y="12151"/>
                      <a:pt x="12558" y="12102"/>
                      <a:pt x="12527" y="12040"/>
                    </a:cubicBezTo>
                    <a:cubicBezTo>
                      <a:pt x="12241" y="11413"/>
                      <a:pt x="11686" y="10930"/>
                      <a:pt x="11006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47" y="7244"/>
                      <a:pt x="10398" y="7745"/>
                      <a:pt x="10791" y="7906"/>
                    </a:cubicBezTo>
                    <a:cubicBezTo>
                      <a:pt x="10809" y="7919"/>
                      <a:pt x="10827" y="7925"/>
                      <a:pt x="10845" y="7925"/>
                    </a:cubicBezTo>
                    <a:cubicBezTo>
                      <a:pt x="10900" y="7925"/>
                      <a:pt x="10948" y="7871"/>
                      <a:pt x="10934" y="7817"/>
                    </a:cubicBezTo>
                    <a:cubicBezTo>
                      <a:pt x="10845" y="7172"/>
                      <a:pt x="10684" y="6331"/>
                      <a:pt x="10093" y="5938"/>
                    </a:cubicBezTo>
                    <a:cubicBezTo>
                      <a:pt x="10272" y="3951"/>
                      <a:pt x="10630" y="1983"/>
                      <a:pt x="11149" y="68"/>
                    </a:cubicBezTo>
                    <a:cubicBezTo>
                      <a:pt x="11160" y="25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" name="Google Shape;4943;p62"/>
              <p:cNvSpPr/>
              <p:nvPr/>
            </p:nvSpPr>
            <p:spPr>
              <a:xfrm>
                <a:off x="3457525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6" y="494"/>
                      <a:pt x="266" y="923"/>
                      <a:pt x="16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" name="Google Shape;4944;p62"/>
              <p:cNvSpPr/>
              <p:nvPr/>
            </p:nvSpPr>
            <p:spPr>
              <a:xfrm>
                <a:off x="3667925" y="20221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7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60" y="4"/>
                      <a:pt x="53" y="1"/>
                      <a:pt x="4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" name="Google Shape;4945;p62"/>
              <p:cNvSpPr/>
              <p:nvPr/>
            </p:nvSpPr>
            <p:spPr>
              <a:xfrm>
                <a:off x="3587200" y="21690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7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90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7" y="992"/>
                      <a:pt x="644" y="276"/>
                      <a:pt x="125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3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" name="Google Shape;4946;p62"/>
              <p:cNvSpPr/>
              <p:nvPr/>
            </p:nvSpPr>
            <p:spPr>
              <a:xfrm>
                <a:off x="3759600" y="2544875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7"/>
                      <a:pt x="30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" name="Google Shape;4947;p62"/>
              <p:cNvSpPr/>
              <p:nvPr/>
            </p:nvSpPr>
            <p:spPr>
              <a:xfrm>
                <a:off x="3568400" y="27794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1" y="448"/>
                    </a:cubicBezTo>
                    <a:cubicBezTo>
                      <a:pt x="1" y="466"/>
                      <a:pt x="19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" name="Google Shape;4948;p62"/>
              <p:cNvSpPr/>
              <p:nvPr/>
            </p:nvSpPr>
            <p:spPr>
              <a:xfrm>
                <a:off x="3748700" y="2627725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7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3"/>
                      <a:pt x="698" y="252"/>
                    </a:cubicBezTo>
                    <a:cubicBezTo>
                      <a:pt x="598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" name="Google Shape;4949;p62"/>
              <p:cNvSpPr/>
              <p:nvPr/>
            </p:nvSpPr>
            <p:spPr>
              <a:xfrm>
                <a:off x="3374250" y="2496325"/>
                <a:ext cx="160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8" extrusionOk="0">
                    <a:moveTo>
                      <a:pt x="126" y="0"/>
                    </a:moveTo>
                    <a:cubicBezTo>
                      <a:pt x="102" y="0"/>
                      <a:pt x="77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72" y="176"/>
                      <a:pt x="197" y="194"/>
                      <a:pt x="286" y="247"/>
                    </a:cubicBezTo>
                    <a:cubicBezTo>
                      <a:pt x="394" y="319"/>
                      <a:pt x="483" y="408"/>
                      <a:pt x="537" y="516"/>
                    </a:cubicBezTo>
                    <a:cubicBezTo>
                      <a:pt x="542" y="531"/>
                      <a:pt x="554" y="538"/>
                      <a:pt x="567" y="538"/>
                    </a:cubicBezTo>
                    <a:cubicBezTo>
                      <a:pt x="598" y="538"/>
                      <a:pt x="639" y="500"/>
                      <a:pt x="626" y="462"/>
                    </a:cubicBezTo>
                    <a:cubicBezTo>
                      <a:pt x="591" y="337"/>
                      <a:pt x="501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" name="Google Shape;4950;p62"/>
              <p:cNvSpPr/>
              <p:nvPr/>
            </p:nvSpPr>
            <p:spPr>
              <a:xfrm>
                <a:off x="3720950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5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6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5" y="567"/>
                      <a:pt x="359" y="836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" name="Google Shape;4951;p62"/>
              <p:cNvSpPr/>
              <p:nvPr/>
            </p:nvSpPr>
            <p:spPr>
              <a:xfrm>
                <a:off x="3598825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900"/>
                      <a:pt x="466" y="1150"/>
                    </a:cubicBezTo>
                    <a:cubicBezTo>
                      <a:pt x="233" y="1114"/>
                      <a:pt x="179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45"/>
                      <a:pt x="36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4" y="363"/>
                    </a:cubicBezTo>
                    <a:cubicBezTo>
                      <a:pt x="144" y="219"/>
                      <a:pt x="144" y="94"/>
                      <a:pt x="126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" name="Google Shape;4952;p62"/>
              <p:cNvSpPr/>
              <p:nvPr/>
            </p:nvSpPr>
            <p:spPr>
              <a:xfrm>
                <a:off x="3494575" y="10074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9" y="871"/>
                    </a:moveTo>
                    <a:cubicBezTo>
                      <a:pt x="2714" y="871"/>
                      <a:pt x="2943" y="1019"/>
                      <a:pt x="3079" y="1124"/>
                    </a:cubicBezTo>
                    <a:cubicBezTo>
                      <a:pt x="3741" y="1679"/>
                      <a:pt x="3759" y="2520"/>
                      <a:pt x="3759" y="3325"/>
                    </a:cubicBezTo>
                    <a:cubicBezTo>
                      <a:pt x="3741" y="3236"/>
                      <a:pt x="3705" y="3164"/>
                      <a:pt x="3687" y="3075"/>
                    </a:cubicBezTo>
                    <a:lnTo>
                      <a:pt x="3687" y="2967"/>
                    </a:lnTo>
                    <a:lnTo>
                      <a:pt x="3669" y="2967"/>
                    </a:lnTo>
                    <a:lnTo>
                      <a:pt x="3669" y="3021"/>
                    </a:lnTo>
                    <a:cubicBezTo>
                      <a:pt x="3634" y="2932"/>
                      <a:pt x="3598" y="2824"/>
                      <a:pt x="3562" y="2717"/>
                    </a:cubicBezTo>
                    <a:cubicBezTo>
                      <a:pt x="3555" y="2703"/>
                      <a:pt x="3543" y="2697"/>
                      <a:pt x="3531" y="2697"/>
                    </a:cubicBezTo>
                    <a:cubicBezTo>
                      <a:pt x="3511" y="2697"/>
                      <a:pt x="3490" y="2713"/>
                      <a:pt x="3490" y="2735"/>
                    </a:cubicBezTo>
                    <a:cubicBezTo>
                      <a:pt x="3598" y="3075"/>
                      <a:pt x="3687" y="3397"/>
                      <a:pt x="3759" y="3719"/>
                    </a:cubicBezTo>
                    <a:lnTo>
                      <a:pt x="3759" y="3755"/>
                    </a:lnTo>
                    <a:cubicBezTo>
                      <a:pt x="3401" y="3307"/>
                      <a:pt x="3079" y="2860"/>
                      <a:pt x="2775" y="2377"/>
                    </a:cubicBezTo>
                    <a:cubicBezTo>
                      <a:pt x="2560" y="2001"/>
                      <a:pt x="2435" y="1589"/>
                      <a:pt x="2399" y="1160"/>
                    </a:cubicBezTo>
                    <a:cubicBezTo>
                      <a:pt x="2377" y="945"/>
                      <a:pt x="2449" y="871"/>
                      <a:pt x="2559" y="871"/>
                    </a:cubicBezTo>
                    <a:close/>
                    <a:moveTo>
                      <a:pt x="4740" y="401"/>
                    </a:moveTo>
                    <a:cubicBezTo>
                      <a:pt x="4868" y="401"/>
                      <a:pt x="4922" y="777"/>
                      <a:pt x="4922" y="981"/>
                    </a:cubicBezTo>
                    <a:cubicBezTo>
                      <a:pt x="4940" y="1267"/>
                      <a:pt x="4904" y="1518"/>
                      <a:pt x="4886" y="1804"/>
                    </a:cubicBezTo>
                    <a:cubicBezTo>
                      <a:pt x="4851" y="2269"/>
                      <a:pt x="4779" y="2735"/>
                      <a:pt x="4654" y="3182"/>
                    </a:cubicBezTo>
                    <a:cubicBezTo>
                      <a:pt x="4689" y="2949"/>
                      <a:pt x="4689" y="2717"/>
                      <a:pt x="4618" y="2484"/>
                    </a:cubicBezTo>
                    <a:cubicBezTo>
                      <a:pt x="4618" y="2466"/>
                      <a:pt x="4618" y="2466"/>
                      <a:pt x="4618" y="2466"/>
                    </a:cubicBezTo>
                    <a:lnTo>
                      <a:pt x="4582" y="2466"/>
                    </a:lnTo>
                    <a:cubicBezTo>
                      <a:pt x="4582" y="2466"/>
                      <a:pt x="4582" y="2466"/>
                      <a:pt x="4564" y="2484"/>
                    </a:cubicBezTo>
                    <a:cubicBezTo>
                      <a:pt x="4475" y="2735"/>
                      <a:pt x="4528" y="3164"/>
                      <a:pt x="4493" y="3433"/>
                    </a:cubicBezTo>
                    <a:cubicBezTo>
                      <a:pt x="4493" y="3540"/>
                      <a:pt x="4475" y="3647"/>
                      <a:pt x="4475" y="3755"/>
                    </a:cubicBezTo>
                    <a:cubicBezTo>
                      <a:pt x="4206" y="2735"/>
                      <a:pt x="4081" y="1589"/>
                      <a:pt x="4546" y="623"/>
                    </a:cubicBezTo>
                    <a:cubicBezTo>
                      <a:pt x="4624" y="463"/>
                      <a:pt x="4688" y="401"/>
                      <a:pt x="4740" y="401"/>
                    </a:cubicBezTo>
                    <a:close/>
                    <a:moveTo>
                      <a:pt x="1481" y="2676"/>
                    </a:moveTo>
                    <a:cubicBezTo>
                      <a:pt x="1536" y="2676"/>
                      <a:pt x="1613" y="2704"/>
                      <a:pt x="1719" y="2770"/>
                    </a:cubicBezTo>
                    <a:cubicBezTo>
                      <a:pt x="2130" y="3057"/>
                      <a:pt x="2488" y="3397"/>
                      <a:pt x="2810" y="3791"/>
                    </a:cubicBezTo>
                    <a:cubicBezTo>
                      <a:pt x="3007" y="3987"/>
                      <a:pt x="3186" y="4238"/>
                      <a:pt x="3347" y="4488"/>
                    </a:cubicBezTo>
                    <a:cubicBezTo>
                      <a:pt x="3473" y="4739"/>
                      <a:pt x="3562" y="5007"/>
                      <a:pt x="3634" y="5276"/>
                    </a:cubicBezTo>
                    <a:cubicBezTo>
                      <a:pt x="3401" y="4989"/>
                      <a:pt x="3186" y="4685"/>
                      <a:pt x="2954" y="4381"/>
                    </a:cubicBezTo>
                    <a:cubicBezTo>
                      <a:pt x="2949" y="4376"/>
                      <a:pt x="2941" y="4374"/>
                      <a:pt x="2934" y="4374"/>
                    </a:cubicBezTo>
                    <a:cubicBezTo>
                      <a:pt x="2912" y="4374"/>
                      <a:pt x="2887" y="4391"/>
                      <a:pt x="2900" y="4417"/>
                    </a:cubicBezTo>
                    <a:cubicBezTo>
                      <a:pt x="3061" y="4793"/>
                      <a:pt x="3276" y="5133"/>
                      <a:pt x="3526" y="5437"/>
                    </a:cubicBezTo>
                    <a:cubicBezTo>
                      <a:pt x="3616" y="5544"/>
                      <a:pt x="3687" y="5669"/>
                      <a:pt x="3777" y="5777"/>
                    </a:cubicBezTo>
                    <a:cubicBezTo>
                      <a:pt x="2739" y="5741"/>
                      <a:pt x="2291" y="4793"/>
                      <a:pt x="1898" y="3969"/>
                    </a:cubicBezTo>
                    <a:lnTo>
                      <a:pt x="1916" y="3952"/>
                    </a:lnTo>
                    <a:cubicBezTo>
                      <a:pt x="1790" y="3719"/>
                      <a:pt x="1647" y="3504"/>
                      <a:pt x="1522" y="3272"/>
                    </a:cubicBezTo>
                    <a:cubicBezTo>
                      <a:pt x="1382" y="3034"/>
                      <a:pt x="1286" y="2676"/>
                      <a:pt x="1481" y="2676"/>
                    </a:cubicBezTo>
                    <a:close/>
                    <a:moveTo>
                      <a:pt x="6499" y="2788"/>
                    </a:moveTo>
                    <a:cubicBezTo>
                      <a:pt x="6549" y="2788"/>
                      <a:pt x="6496" y="4133"/>
                      <a:pt x="6443" y="4292"/>
                    </a:cubicBezTo>
                    <a:cubicBezTo>
                      <a:pt x="6264" y="4972"/>
                      <a:pt x="5871" y="5544"/>
                      <a:pt x="5495" y="6117"/>
                    </a:cubicBezTo>
                    <a:cubicBezTo>
                      <a:pt x="5638" y="5652"/>
                      <a:pt x="5781" y="5186"/>
                      <a:pt x="5942" y="4775"/>
                    </a:cubicBezTo>
                    <a:cubicBezTo>
                      <a:pt x="5953" y="4731"/>
                      <a:pt x="5924" y="4708"/>
                      <a:pt x="5896" y="4708"/>
                    </a:cubicBezTo>
                    <a:cubicBezTo>
                      <a:pt x="5878" y="4708"/>
                      <a:pt x="5860" y="4718"/>
                      <a:pt x="5853" y="4739"/>
                    </a:cubicBezTo>
                    <a:cubicBezTo>
                      <a:pt x="5566" y="5401"/>
                      <a:pt x="5334" y="6117"/>
                      <a:pt x="5047" y="6797"/>
                    </a:cubicBezTo>
                    <a:cubicBezTo>
                      <a:pt x="5029" y="5652"/>
                      <a:pt x="5298" y="4524"/>
                      <a:pt x="5817" y="3540"/>
                    </a:cubicBezTo>
                    <a:cubicBezTo>
                      <a:pt x="5978" y="3236"/>
                      <a:pt x="6211" y="2985"/>
                      <a:pt x="6497" y="2788"/>
                    </a:cubicBezTo>
                    <a:cubicBezTo>
                      <a:pt x="6498" y="2788"/>
                      <a:pt x="6498" y="2788"/>
                      <a:pt x="6499" y="2788"/>
                    </a:cubicBezTo>
                    <a:close/>
                    <a:moveTo>
                      <a:pt x="985" y="6278"/>
                    </a:moveTo>
                    <a:cubicBezTo>
                      <a:pt x="1433" y="6296"/>
                      <a:pt x="1844" y="6582"/>
                      <a:pt x="2166" y="6851"/>
                    </a:cubicBezTo>
                    <a:cubicBezTo>
                      <a:pt x="2667" y="7280"/>
                      <a:pt x="2972" y="7835"/>
                      <a:pt x="3383" y="8336"/>
                    </a:cubicBezTo>
                    <a:cubicBezTo>
                      <a:pt x="3061" y="8085"/>
                      <a:pt x="2721" y="7888"/>
                      <a:pt x="2399" y="7656"/>
                    </a:cubicBezTo>
                    <a:cubicBezTo>
                      <a:pt x="2389" y="7649"/>
                      <a:pt x="2379" y="7646"/>
                      <a:pt x="2370" y="7646"/>
                    </a:cubicBezTo>
                    <a:cubicBezTo>
                      <a:pt x="2334" y="7646"/>
                      <a:pt x="2316" y="7698"/>
                      <a:pt x="2345" y="7727"/>
                    </a:cubicBezTo>
                    <a:cubicBezTo>
                      <a:pt x="2739" y="8032"/>
                      <a:pt x="3150" y="8300"/>
                      <a:pt x="3526" y="8604"/>
                    </a:cubicBezTo>
                    <a:cubicBezTo>
                      <a:pt x="3562" y="8658"/>
                      <a:pt x="3616" y="8694"/>
                      <a:pt x="3652" y="8747"/>
                    </a:cubicBezTo>
                    <a:cubicBezTo>
                      <a:pt x="3562" y="8767"/>
                      <a:pt x="3472" y="8776"/>
                      <a:pt x="3383" y="8776"/>
                    </a:cubicBezTo>
                    <a:cubicBezTo>
                      <a:pt x="2416" y="8776"/>
                      <a:pt x="1469" y="7692"/>
                      <a:pt x="1093" y="6922"/>
                    </a:cubicBezTo>
                    <a:cubicBezTo>
                      <a:pt x="1039" y="6797"/>
                      <a:pt x="842" y="6278"/>
                      <a:pt x="985" y="6278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1"/>
                      <a:pt x="6801" y="8962"/>
                    </a:cubicBezTo>
                    <a:cubicBezTo>
                      <a:pt x="6407" y="9821"/>
                      <a:pt x="5709" y="10412"/>
                      <a:pt x="5101" y="11092"/>
                    </a:cubicBezTo>
                    <a:cubicBezTo>
                      <a:pt x="5548" y="10430"/>
                      <a:pt x="5942" y="9660"/>
                      <a:pt x="6336" y="8980"/>
                    </a:cubicBezTo>
                    <a:cubicBezTo>
                      <a:pt x="6361" y="8929"/>
                      <a:pt x="6314" y="8887"/>
                      <a:pt x="6271" y="8887"/>
                    </a:cubicBezTo>
                    <a:cubicBezTo>
                      <a:pt x="6254" y="8887"/>
                      <a:pt x="6239" y="8893"/>
                      <a:pt x="6228" y="8909"/>
                    </a:cubicBezTo>
                    <a:cubicBezTo>
                      <a:pt x="5835" y="9571"/>
                      <a:pt x="5405" y="10197"/>
                      <a:pt x="4976" y="10823"/>
                    </a:cubicBezTo>
                    <a:cubicBezTo>
                      <a:pt x="5208" y="9195"/>
                      <a:pt x="5638" y="7853"/>
                      <a:pt x="7070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3" y="9731"/>
                    </a:moveTo>
                    <a:cubicBezTo>
                      <a:pt x="284" y="9731"/>
                      <a:pt x="286" y="9731"/>
                      <a:pt x="287" y="9732"/>
                    </a:cubicBezTo>
                    <a:cubicBezTo>
                      <a:pt x="1057" y="9767"/>
                      <a:pt x="1790" y="10286"/>
                      <a:pt x="2345" y="10770"/>
                    </a:cubicBezTo>
                    <a:cubicBezTo>
                      <a:pt x="2828" y="11181"/>
                      <a:pt x="3097" y="11664"/>
                      <a:pt x="3419" y="12165"/>
                    </a:cubicBezTo>
                    <a:cubicBezTo>
                      <a:pt x="3061" y="11897"/>
                      <a:pt x="2667" y="11664"/>
                      <a:pt x="2399" y="11485"/>
                    </a:cubicBezTo>
                    <a:cubicBezTo>
                      <a:pt x="2390" y="11480"/>
                      <a:pt x="2382" y="11477"/>
                      <a:pt x="2373" y="11477"/>
                    </a:cubicBezTo>
                    <a:cubicBezTo>
                      <a:pt x="2331" y="11477"/>
                      <a:pt x="2300" y="11545"/>
                      <a:pt x="2345" y="11575"/>
                    </a:cubicBezTo>
                    <a:cubicBezTo>
                      <a:pt x="2721" y="11825"/>
                      <a:pt x="3061" y="12094"/>
                      <a:pt x="3383" y="12398"/>
                    </a:cubicBezTo>
                    <a:cubicBezTo>
                      <a:pt x="3455" y="12452"/>
                      <a:pt x="3508" y="12523"/>
                      <a:pt x="3562" y="12595"/>
                    </a:cubicBezTo>
                    <a:cubicBezTo>
                      <a:pt x="3501" y="12600"/>
                      <a:pt x="3441" y="12603"/>
                      <a:pt x="3382" y="12603"/>
                    </a:cubicBezTo>
                    <a:cubicBezTo>
                      <a:pt x="2481" y="12603"/>
                      <a:pt x="1877" y="11979"/>
                      <a:pt x="1289" y="11324"/>
                    </a:cubicBezTo>
                    <a:lnTo>
                      <a:pt x="1289" y="11342"/>
                    </a:lnTo>
                    <a:cubicBezTo>
                      <a:pt x="1039" y="11056"/>
                      <a:pt x="806" y="10770"/>
                      <a:pt x="609" y="10447"/>
                    </a:cubicBezTo>
                    <a:cubicBezTo>
                      <a:pt x="556" y="10377"/>
                      <a:pt x="172" y="9731"/>
                      <a:pt x="283" y="9731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50" y="12649"/>
                      <a:pt x="7410" y="13150"/>
                    </a:cubicBezTo>
                    <a:cubicBezTo>
                      <a:pt x="6891" y="13973"/>
                      <a:pt x="6139" y="14545"/>
                      <a:pt x="5352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808" y="12915"/>
                      <a:pt x="6771" y="12877"/>
                      <a:pt x="6734" y="12877"/>
                    </a:cubicBezTo>
                    <a:cubicBezTo>
                      <a:pt x="6719" y="12877"/>
                      <a:pt x="6704" y="12883"/>
                      <a:pt x="6694" y="12899"/>
                    </a:cubicBezTo>
                    <a:cubicBezTo>
                      <a:pt x="6157" y="13740"/>
                      <a:pt x="5531" y="14510"/>
                      <a:pt x="4833" y="15225"/>
                    </a:cubicBezTo>
                    <a:cubicBezTo>
                      <a:pt x="5119" y="14581"/>
                      <a:pt x="5352" y="13919"/>
                      <a:pt x="5656" y="13293"/>
                    </a:cubicBezTo>
                    <a:lnTo>
                      <a:pt x="5674" y="13293"/>
                    </a:lnTo>
                    <a:cubicBezTo>
                      <a:pt x="6032" y="12541"/>
                      <a:pt x="6658" y="11879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57" y="13206"/>
                    </a:moveTo>
                    <a:cubicBezTo>
                      <a:pt x="756" y="13206"/>
                      <a:pt x="894" y="13265"/>
                      <a:pt x="1003" y="13293"/>
                    </a:cubicBezTo>
                    <a:cubicBezTo>
                      <a:pt x="2148" y="13597"/>
                      <a:pt x="2578" y="14760"/>
                      <a:pt x="2972" y="15816"/>
                    </a:cubicBezTo>
                    <a:cubicBezTo>
                      <a:pt x="2775" y="15601"/>
                      <a:pt x="2560" y="15404"/>
                      <a:pt x="2345" y="15225"/>
                    </a:cubicBezTo>
                    <a:cubicBezTo>
                      <a:pt x="2333" y="15217"/>
                      <a:pt x="2319" y="15214"/>
                      <a:pt x="2307" y="15214"/>
                    </a:cubicBezTo>
                    <a:cubicBezTo>
                      <a:pt x="2265" y="15214"/>
                      <a:pt x="2232" y="15252"/>
                      <a:pt x="2274" y="15279"/>
                    </a:cubicBezTo>
                    <a:cubicBezTo>
                      <a:pt x="2596" y="15601"/>
                      <a:pt x="2882" y="15941"/>
                      <a:pt x="3150" y="16317"/>
                    </a:cubicBezTo>
                    <a:cubicBezTo>
                      <a:pt x="3186" y="16424"/>
                      <a:pt x="3240" y="16532"/>
                      <a:pt x="3294" y="16639"/>
                    </a:cubicBezTo>
                    <a:cubicBezTo>
                      <a:pt x="2470" y="16407"/>
                      <a:pt x="1755" y="15906"/>
                      <a:pt x="1271" y="15208"/>
                    </a:cubicBezTo>
                    <a:cubicBezTo>
                      <a:pt x="1003" y="14850"/>
                      <a:pt x="806" y="14438"/>
                      <a:pt x="663" y="14009"/>
                    </a:cubicBezTo>
                    <a:cubicBezTo>
                      <a:pt x="609" y="13830"/>
                      <a:pt x="574" y="13651"/>
                      <a:pt x="538" y="13454"/>
                    </a:cubicBezTo>
                    <a:cubicBezTo>
                      <a:pt x="503" y="13261"/>
                      <a:pt x="562" y="13206"/>
                      <a:pt x="657" y="13206"/>
                    </a:cubicBezTo>
                    <a:close/>
                    <a:moveTo>
                      <a:pt x="7759" y="15717"/>
                    </a:moveTo>
                    <a:cubicBezTo>
                      <a:pt x="7963" y="15717"/>
                      <a:pt x="7534" y="16479"/>
                      <a:pt x="7517" y="16496"/>
                    </a:cubicBezTo>
                    <a:lnTo>
                      <a:pt x="7517" y="16514"/>
                    </a:lnTo>
                    <a:cubicBezTo>
                      <a:pt x="7266" y="16943"/>
                      <a:pt x="6908" y="17319"/>
                      <a:pt x="6497" y="17623"/>
                    </a:cubicBezTo>
                    <a:cubicBezTo>
                      <a:pt x="6085" y="17928"/>
                      <a:pt x="5602" y="17981"/>
                      <a:pt x="5137" y="18035"/>
                    </a:cubicBezTo>
                    <a:cubicBezTo>
                      <a:pt x="5495" y="17820"/>
                      <a:pt x="5817" y="17534"/>
                      <a:pt x="6049" y="17176"/>
                    </a:cubicBezTo>
                    <a:cubicBezTo>
                      <a:pt x="6062" y="17138"/>
                      <a:pt x="6030" y="17100"/>
                      <a:pt x="5991" y="17100"/>
                    </a:cubicBezTo>
                    <a:cubicBezTo>
                      <a:pt x="5975" y="17100"/>
                      <a:pt x="5958" y="17107"/>
                      <a:pt x="5942" y="17122"/>
                    </a:cubicBezTo>
                    <a:cubicBezTo>
                      <a:pt x="5638" y="17552"/>
                      <a:pt x="5208" y="17892"/>
                      <a:pt x="4707" y="18089"/>
                    </a:cubicBezTo>
                    <a:lnTo>
                      <a:pt x="4689" y="18089"/>
                    </a:lnTo>
                    <a:cubicBezTo>
                      <a:pt x="5047" y="17749"/>
                      <a:pt x="5334" y="17337"/>
                      <a:pt x="5674" y="16997"/>
                    </a:cubicBezTo>
                    <a:cubicBezTo>
                      <a:pt x="6246" y="16424"/>
                      <a:pt x="6944" y="15977"/>
                      <a:pt x="7714" y="15727"/>
                    </a:cubicBezTo>
                    <a:cubicBezTo>
                      <a:pt x="7732" y="15720"/>
                      <a:pt x="7747" y="15717"/>
                      <a:pt x="7759" y="15717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1017"/>
                      <a:pt x="3884" y="2932"/>
                      <a:pt x="4439" y="4113"/>
                    </a:cubicBezTo>
                    <a:cubicBezTo>
                      <a:pt x="4403" y="4327"/>
                      <a:pt x="4367" y="4542"/>
                      <a:pt x="4314" y="4739"/>
                    </a:cubicBezTo>
                    <a:cubicBezTo>
                      <a:pt x="4278" y="4882"/>
                      <a:pt x="4242" y="5025"/>
                      <a:pt x="4188" y="5151"/>
                    </a:cubicBezTo>
                    <a:cubicBezTo>
                      <a:pt x="4117" y="4775"/>
                      <a:pt x="4045" y="4381"/>
                      <a:pt x="3938" y="4005"/>
                    </a:cubicBezTo>
                    <a:cubicBezTo>
                      <a:pt x="4153" y="3397"/>
                      <a:pt x="3956" y="2538"/>
                      <a:pt x="3777" y="1947"/>
                    </a:cubicBezTo>
                    <a:cubicBezTo>
                      <a:pt x="3544" y="1249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4" y="4142"/>
                      <a:pt x="3800" y="4171"/>
                      <a:pt x="3829" y="4171"/>
                    </a:cubicBezTo>
                    <a:cubicBezTo>
                      <a:pt x="3835" y="4171"/>
                      <a:pt x="3842" y="4170"/>
                      <a:pt x="3848" y="4166"/>
                    </a:cubicBezTo>
                    <a:cubicBezTo>
                      <a:pt x="3938" y="4596"/>
                      <a:pt x="4027" y="5043"/>
                      <a:pt x="4081" y="5473"/>
                    </a:cubicBezTo>
                    <a:cubicBezTo>
                      <a:pt x="4063" y="5544"/>
                      <a:pt x="4045" y="5598"/>
                      <a:pt x="4045" y="5669"/>
                    </a:cubicBezTo>
                    <a:cubicBezTo>
                      <a:pt x="4045" y="5705"/>
                      <a:pt x="4081" y="5741"/>
                      <a:pt x="4117" y="5759"/>
                    </a:cubicBezTo>
                    <a:cubicBezTo>
                      <a:pt x="4117" y="5848"/>
                      <a:pt x="4135" y="5938"/>
                      <a:pt x="4135" y="6027"/>
                    </a:cubicBezTo>
                    <a:cubicBezTo>
                      <a:pt x="4063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7"/>
                      <a:pt x="1832" y="2427"/>
                      <a:pt x="1396" y="2427"/>
                    </a:cubicBezTo>
                    <a:cubicBezTo>
                      <a:pt x="1339" y="2427"/>
                      <a:pt x="1285" y="2439"/>
                      <a:pt x="1236" y="2466"/>
                    </a:cubicBezTo>
                    <a:cubicBezTo>
                      <a:pt x="735" y="2753"/>
                      <a:pt x="1611" y="3755"/>
                      <a:pt x="1737" y="4041"/>
                    </a:cubicBezTo>
                    <a:cubicBezTo>
                      <a:pt x="2106" y="4812"/>
                      <a:pt x="2616" y="5881"/>
                      <a:pt x="3576" y="5881"/>
                    </a:cubicBezTo>
                    <a:cubicBezTo>
                      <a:pt x="3641" y="5881"/>
                      <a:pt x="3708" y="5877"/>
                      <a:pt x="3777" y="5866"/>
                    </a:cubicBezTo>
                    <a:cubicBezTo>
                      <a:pt x="3795" y="5866"/>
                      <a:pt x="3795" y="5866"/>
                      <a:pt x="3795" y="5831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78" y="9266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4"/>
                      <a:pt x="3634" y="8551"/>
                      <a:pt x="3580" y="8515"/>
                    </a:cubicBezTo>
                    <a:cubicBezTo>
                      <a:pt x="3616" y="8479"/>
                      <a:pt x="3634" y="8443"/>
                      <a:pt x="3616" y="8390"/>
                    </a:cubicBezTo>
                    <a:cubicBezTo>
                      <a:pt x="3186" y="7334"/>
                      <a:pt x="2005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0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4"/>
                      <a:pt x="2864" y="10895"/>
                      <a:pt x="2345" y="10447"/>
                    </a:cubicBezTo>
                    <a:cubicBezTo>
                      <a:pt x="1742" y="9948"/>
                      <a:pt x="991" y="9515"/>
                      <a:pt x="201" y="9515"/>
                    </a:cubicBezTo>
                    <a:cubicBezTo>
                      <a:pt x="170" y="9515"/>
                      <a:pt x="139" y="9516"/>
                      <a:pt x="108" y="9517"/>
                    </a:cubicBezTo>
                    <a:cubicBezTo>
                      <a:pt x="37" y="9517"/>
                      <a:pt x="1" y="9571"/>
                      <a:pt x="19" y="9642"/>
                    </a:cubicBezTo>
                    <a:cubicBezTo>
                      <a:pt x="144" y="10430"/>
                      <a:pt x="842" y="11110"/>
                      <a:pt x="1361" y="11700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0"/>
                      <a:pt x="3616" y="12720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1"/>
                      <a:pt x="3795" y="15744"/>
                      <a:pt x="3652" y="16890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05" y="13006"/>
                      <a:pt x="269" y="13060"/>
                      <a:pt x="269" y="13114"/>
                    </a:cubicBezTo>
                    <a:cubicBezTo>
                      <a:pt x="359" y="14707"/>
                      <a:pt x="1629" y="16747"/>
                      <a:pt x="3401" y="16800"/>
                    </a:cubicBezTo>
                    <a:cubicBezTo>
                      <a:pt x="3473" y="16997"/>
                      <a:pt x="3544" y="17212"/>
                      <a:pt x="3562" y="17427"/>
                    </a:cubicBezTo>
                    <a:cubicBezTo>
                      <a:pt x="3419" y="18572"/>
                      <a:pt x="3204" y="19681"/>
                      <a:pt x="2936" y="20791"/>
                    </a:cubicBezTo>
                    <a:cubicBezTo>
                      <a:pt x="2914" y="20844"/>
                      <a:pt x="2950" y="20878"/>
                      <a:pt x="2990" y="20878"/>
                    </a:cubicBezTo>
                    <a:cubicBezTo>
                      <a:pt x="3018" y="20878"/>
                      <a:pt x="3047" y="20863"/>
                      <a:pt x="3061" y="20827"/>
                    </a:cubicBezTo>
                    <a:cubicBezTo>
                      <a:pt x="3329" y="20129"/>
                      <a:pt x="3526" y="19395"/>
                      <a:pt x="3669" y="18661"/>
                    </a:cubicBezTo>
                    <a:cubicBezTo>
                      <a:pt x="3974" y="18572"/>
                      <a:pt x="4260" y="18465"/>
                      <a:pt x="4546" y="18339"/>
                    </a:cubicBezTo>
                    <a:cubicBezTo>
                      <a:pt x="5334" y="18250"/>
                      <a:pt x="6139" y="18214"/>
                      <a:pt x="6783" y="17659"/>
                    </a:cubicBezTo>
                    <a:cubicBezTo>
                      <a:pt x="7410" y="17104"/>
                      <a:pt x="7839" y="16353"/>
                      <a:pt x="8179" y="15565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25" y="15440"/>
                    </a:lnTo>
                    <a:cubicBezTo>
                      <a:pt x="7374" y="15512"/>
                      <a:pt x="6801" y="15870"/>
                      <a:pt x="6211" y="16299"/>
                    </a:cubicBezTo>
                    <a:cubicBezTo>
                      <a:pt x="5495" y="16836"/>
                      <a:pt x="5065" y="17552"/>
                      <a:pt x="4421" y="18142"/>
                    </a:cubicBezTo>
                    <a:lnTo>
                      <a:pt x="4385" y="18142"/>
                    </a:lnTo>
                    <a:cubicBezTo>
                      <a:pt x="4332" y="18160"/>
                      <a:pt x="4296" y="18196"/>
                      <a:pt x="4314" y="18250"/>
                    </a:cubicBezTo>
                    <a:cubicBezTo>
                      <a:pt x="4117" y="18321"/>
                      <a:pt x="3938" y="18393"/>
                      <a:pt x="3759" y="18465"/>
                    </a:cubicBezTo>
                    <a:cubicBezTo>
                      <a:pt x="3902" y="17767"/>
                      <a:pt x="3992" y="17051"/>
                      <a:pt x="4063" y="16335"/>
                    </a:cubicBezTo>
                    <a:cubicBezTo>
                      <a:pt x="4457" y="16084"/>
                      <a:pt x="4797" y="15798"/>
                      <a:pt x="5101" y="15458"/>
                    </a:cubicBezTo>
                    <a:lnTo>
                      <a:pt x="5119" y="15458"/>
                    </a:lnTo>
                    <a:cubicBezTo>
                      <a:pt x="7016" y="14689"/>
                      <a:pt x="8430" y="12684"/>
                      <a:pt x="8465" y="10626"/>
                    </a:cubicBezTo>
                    <a:cubicBezTo>
                      <a:pt x="8465" y="10573"/>
                      <a:pt x="8430" y="10519"/>
                      <a:pt x="8358" y="10519"/>
                    </a:cubicBezTo>
                    <a:cubicBezTo>
                      <a:pt x="7463" y="10609"/>
                      <a:pt x="6801" y="11468"/>
                      <a:pt x="6264" y="12130"/>
                    </a:cubicBezTo>
                    <a:cubicBezTo>
                      <a:pt x="5459" y="13150"/>
                      <a:pt x="5083" y="14331"/>
                      <a:pt x="4582" y="15530"/>
                    </a:cubicBezTo>
                    <a:lnTo>
                      <a:pt x="4099" y="16067"/>
                    </a:lnTo>
                    <a:cubicBezTo>
                      <a:pt x="4224" y="14742"/>
                      <a:pt x="4278" y="13400"/>
                      <a:pt x="4349" y="12130"/>
                    </a:cubicBezTo>
                    <a:cubicBezTo>
                      <a:pt x="4582" y="11915"/>
                      <a:pt x="4779" y="11664"/>
                      <a:pt x="4976" y="11396"/>
                    </a:cubicBezTo>
                    <a:cubicBezTo>
                      <a:pt x="4976" y="11431"/>
                      <a:pt x="5006" y="11458"/>
                      <a:pt x="5042" y="11458"/>
                    </a:cubicBezTo>
                    <a:cubicBezTo>
                      <a:pt x="5061" y="11458"/>
                      <a:pt x="5082" y="11450"/>
                      <a:pt x="5101" y="11432"/>
                    </a:cubicBezTo>
                    <a:cubicBezTo>
                      <a:pt x="6551" y="10251"/>
                      <a:pt x="7839" y="8390"/>
                      <a:pt x="7678" y="6421"/>
                    </a:cubicBezTo>
                    <a:cubicBezTo>
                      <a:pt x="7678" y="6351"/>
                      <a:pt x="7623" y="6303"/>
                      <a:pt x="7564" y="6303"/>
                    </a:cubicBezTo>
                    <a:cubicBezTo>
                      <a:pt x="7548" y="6303"/>
                      <a:pt x="7532" y="6306"/>
                      <a:pt x="7517" y="6314"/>
                    </a:cubicBezTo>
                    <a:cubicBezTo>
                      <a:pt x="5817" y="7298"/>
                      <a:pt x="4797" y="9141"/>
                      <a:pt x="4868" y="11110"/>
                    </a:cubicBezTo>
                    <a:lnTo>
                      <a:pt x="4367" y="11825"/>
                    </a:lnTo>
                    <a:cubicBezTo>
                      <a:pt x="4439" y="10644"/>
                      <a:pt x="4493" y="9463"/>
                      <a:pt x="4475" y="8282"/>
                    </a:cubicBezTo>
                    <a:cubicBezTo>
                      <a:pt x="4815" y="7853"/>
                      <a:pt x="5083" y="7352"/>
                      <a:pt x="5244" y="6833"/>
                    </a:cubicBezTo>
                    <a:cubicBezTo>
                      <a:pt x="6175" y="5598"/>
                      <a:pt x="7052" y="4184"/>
                      <a:pt x="6676" y="2609"/>
                    </a:cubicBezTo>
                    <a:cubicBezTo>
                      <a:pt x="6663" y="2557"/>
                      <a:pt x="6621" y="2524"/>
                      <a:pt x="6578" y="2524"/>
                    </a:cubicBezTo>
                    <a:cubicBezTo>
                      <a:pt x="6563" y="2524"/>
                      <a:pt x="6547" y="2528"/>
                      <a:pt x="6533" y="2538"/>
                    </a:cubicBezTo>
                    <a:cubicBezTo>
                      <a:pt x="5262" y="3218"/>
                      <a:pt x="4600" y="5687"/>
                      <a:pt x="4922" y="7047"/>
                    </a:cubicBezTo>
                    <a:cubicBezTo>
                      <a:pt x="4797" y="7387"/>
                      <a:pt x="4636" y="7692"/>
                      <a:pt x="4475" y="8014"/>
                    </a:cubicBezTo>
                    <a:cubicBezTo>
                      <a:pt x="4439" y="7208"/>
                      <a:pt x="4385" y="6421"/>
                      <a:pt x="4260" y="5634"/>
                    </a:cubicBezTo>
                    <a:cubicBezTo>
                      <a:pt x="4421" y="5151"/>
                      <a:pt x="4510" y="4667"/>
                      <a:pt x="4564" y="4166"/>
                    </a:cubicBezTo>
                    <a:cubicBezTo>
                      <a:pt x="4582" y="4166"/>
                      <a:pt x="4600" y="4148"/>
                      <a:pt x="4618" y="4113"/>
                    </a:cubicBezTo>
                    <a:cubicBezTo>
                      <a:pt x="4904" y="3379"/>
                      <a:pt x="5083" y="2592"/>
                      <a:pt x="5119" y="1804"/>
                    </a:cubicBezTo>
                    <a:cubicBezTo>
                      <a:pt x="5155" y="1232"/>
                      <a:pt x="5262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" name="Google Shape;4953;p62"/>
              <p:cNvSpPr/>
              <p:nvPr/>
            </p:nvSpPr>
            <p:spPr>
              <a:xfrm>
                <a:off x="3021250" y="2095775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3795" y="2758"/>
                    </a:moveTo>
                    <a:cubicBezTo>
                      <a:pt x="3437" y="3116"/>
                      <a:pt x="3150" y="3510"/>
                      <a:pt x="2810" y="3868"/>
                    </a:cubicBezTo>
                    <a:cubicBezTo>
                      <a:pt x="2238" y="4441"/>
                      <a:pt x="1540" y="4870"/>
                      <a:pt x="770" y="5138"/>
                    </a:cubicBezTo>
                    <a:cubicBezTo>
                      <a:pt x="755" y="5143"/>
                      <a:pt x="742" y="5145"/>
                      <a:pt x="730" y="5145"/>
                    </a:cubicBezTo>
                    <a:cubicBezTo>
                      <a:pt x="514" y="5145"/>
                      <a:pt x="950" y="4385"/>
                      <a:pt x="967" y="4351"/>
                    </a:cubicBezTo>
                    <a:cubicBezTo>
                      <a:pt x="1218" y="3922"/>
                      <a:pt x="1576" y="3528"/>
                      <a:pt x="1987" y="3242"/>
                    </a:cubicBezTo>
                    <a:cubicBezTo>
                      <a:pt x="2399" y="2937"/>
                      <a:pt x="2882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27"/>
                      <a:pt x="2667" y="3331"/>
                      <a:pt x="2435" y="3689"/>
                    </a:cubicBezTo>
                    <a:cubicBezTo>
                      <a:pt x="2422" y="3727"/>
                      <a:pt x="2454" y="3765"/>
                      <a:pt x="2493" y="3765"/>
                    </a:cubicBezTo>
                    <a:cubicBezTo>
                      <a:pt x="2509" y="3765"/>
                      <a:pt x="2526" y="3758"/>
                      <a:pt x="2542" y="3743"/>
                    </a:cubicBezTo>
                    <a:cubicBezTo>
                      <a:pt x="2846" y="3313"/>
                      <a:pt x="3276" y="2973"/>
                      <a:pt x="3777" y="2758"/>
                    </a:cubicBezTo>
                    <a:close/>
                    <a:moveTo>
                      <a:pt x="5190" y="4208"/>
                    </a:moveTo>
                    <a:cubicBezTo>
                      <a:pt x="5996" y="4441"/>
                      <a:pt x="6712" y="4942"/>
                      <a:pt x="7195" y="5640"/>
                    </a:cubicBezTo>
                    <a:lnTo>
                      <a:pt x="7213" y="5640"/>
                    </a:lnTo>
                    <a:cubicBezTo>
                      <a:pt x="7463" y="5997"/>
                      <a:pt x="7660" y="6409"/>
                      <a:pt x="7803" y="6839"/>
                    </a:cubicBezTo>
                    <a:cubicBezTo>
                      <a:pt x="7857" y="7017"/>
                      <a:pt x="7910" y="7196"/>
                      <a:pt x="7928" y="7375"/>
                    </a:cubicBezTo>
                    <a:cubicBezTo>
                      <a:pt x="7964" y="7572"/>
                      <a:pt x="7906" y="7630"/>
                      <a:pt x="7812" y="7630"/>
                    </a:cubicBezTo>
                    <a:cubicBezTo>
                      <a:pt x="7718" y="7630"/>
                      <a:pt x="7588" y="7572"/>
                      <a:pt x="7481" y="7536"/>
                    </a:cubicBezTo>
                    <a:cubicBezTo>
                      <a:pt x="6318" y="7250"/>
                      <a:pt x="5888" y="6087"/>
                      <a:pt x="5513" y="5031"/>
                    </a:cubicBezTo>
                    <a:lnTo>
                      <a:pt x="5513" y="5031"/>
                    </a:lnTo>
                    <a:cubicBezTo>
                      <a:pt x="5709" y="5228"/>
                      <a:pt x="5906" y="5443"/>
                      <a:pt x="6139" y="5640"/>
                    </a:cubicBezTo>
                    <a:cubicBezTo>
                      <a:pt x="6146" y="5646"/>
                      <a:pt x="6154" y="5649"/>
                      <a:pt x="6162" y="5649"/>
                    </a:cubicBezTo>
                    <a:cubicBezTo>
                      <a:pt x="6198" y="5649"/>
                      <a:pt x="6239" y="5597"/>
                      <a:pt x="6210" y="5568"/>
                    </a:cubicBezTo>
                    <a:cubicBezTo>
                      <a:pt x="5888" y="5246"/>
                      <a:pt x="5584" y="4906"/>
                      <a:pt x="5316" y="4548"/>
                    </a:cubicBezTo>
                    <a:cubicBezTo>
                      <a:pt x="5280" y="4423"/>
                      <a:pt x="5226" y="4315"/>
                      <a:pt x="5190" y="4208"/>
                    </a:cubicBezTo>
                    <a:close/>
                    <a:moveTo>
                      <a:pt x="3580" y="5640"/>
                    </a:moveTo>
                    <a:lnTo>
                      <a:pt x="3580" y="5640"/>
                    </a:lnTo>
                    <a:cubicBezTo>
                      <a:pt x="3294" y="6266"/>
                      <a:pt x="3061" y="6928"/>
                      <a:pt x="2757" y="7572"/>
                    </a:cubicBezTo>
                    <a:lnTo>
                      <a:pt x="2757" y="7554"/>
                    </a:lnTo>
                    <a:cubicBezTo>
                      <a:pt x="2399" y="8306"/>
                      <a:pt x="1772" y="8950"/>
                      <a:pt x="1200" y="9523"/>
                    </a:cubicBezTo>
                    <a:cubicBezTo>
                      <a:pt x="946" y="9757"/>
                      <a:pt x="668" y="9963"/>
                      <a:pt x="484" y="9963"/>
                    </a:cubicBezTo>
                    <a:cubicBezTo>
                      <a:pt x="318" y="9963"/>
                      <a:pt x="228" y="9794"/>
                      <a:pt x="305" y="9326"/>
                    </a:cubicBezTo>
                    <a:cubicBezTo>
                      <a:pt x="430" y="8753"/>
                      <a:pt x="681" y="8199"/>
                      <a:pt x="1021" y="7697"/>
                    </a:cubicBezTo>
                    <a:cubicBezTo>
                      <a:pt x="1540" y="6874"/>
                      <a:pt x="2291" y="6284"/>
                      <a:pt x="3079" y="5747"/>
                    </a:cubicBezTo>
                    <a:lnTo>
                      <a:pt x="3079" y="5747"/>
                    </a:lnTo>
                    <a:cubicBezTo>
                      <a:pt x="2542" y="6427"/>
                      <a:pt x="2059" y="7143"/>
                      <a:pt x="1647" y="7894"/>
                    </a:cubicBezTo>
                    <a:cubicBezTo>
                      <a:pt x="1622" y="7932"/>
                      <a:pt x="1650" y="7970"/>
                      <a:pt x="1688" y="7970"/>
                    </a:cubicBezTo>
                    <a:cubicBezTo>
                      <a:pt x="1704" y="7970"/>
                      <a:pt x="1721" y="7964"/>
                      <a:pt x="1737" y="7948"/>
                    </a:cubicBezTo>
                    <a:cubicBezTo>
                      <a:pt x="2256" y="7107"/>
                      <a:pt x="2882" y="6337"/>
                      <a:pt x="3580" y="5640"/>
                    </a:cubicBezTo>
                    <a:close/>
                    <a:moveTo>
                      <a:pt x="5085" y="8244"/>
                    </a:moveTo>
                    <a:cubicBezTo>
                      <a:pt x="5987" y="8244"/>
                      <a:pt x="6606" y="8868"/>
                      <a:pt x="7177" y="9523"/>
                    </a:cubicBezTo>
                    <a:lnTo>
                      <a:pt x="7177" y="9505"/>
                    </a:lnTo>
                    <a:cubicBezTo>
                      <a:pt x="7427" y="9791"/>
                      <a:pt x="7660" y="10078"/>
                      <a:pt x="7875" y="10382"/>
                    </a:cubicBezTo>
                    <a:cubicBezTo>
                      <a:pt x="7928" y="10470"/>
                      <a:pt x="8312" y="11116"/>
                      <a:pt x="8202" y="11116"/>
                    </a:cubicBezTo>
                    <a:cubicBezTo>
                      <a:pt x="8200" y="11116"/>
                      <a:pt x="8198" y="11116"/>
                      <a:pt x="8197" y="11115"/>
                    </a:cubicBezTo>
                    <a:cubicBezTo>
                      <a:pt x="7427" y="11080"/>
                      <a:pt x="6694" y="10561"/>
                      <a:pt x="6139" y="10078"/>
                    </a:cubicBezTo>
                    <a:cubicBezTo>
                      <a:pt x="5656" y="9666"/>
                      <a:pt x="5387" y="9165"/>
                      <a:pt x="5047" y="8682"/>
                    </a:cubicBezTo>
                    <a:lnTo>
                      <a:pt x="5047" y="8682"/>
                    </a:lnTo>
                    <a:cubicBezTo>
                      <a:pt x="5423" y="8950"/>
                      <a:pt x="5817" y="9183"/>
                      <a:pt x="6067" y="9362"/>
                    </a:cubicBezTo>
                    <a:cubicBezTo>
                      <a:pt x="6076" y="9367"/>
                      <a:pt x="6085" y="9370"/>
                      <a:pt x="6093" y="9370"/>
                    </a:cubicBezTo>
                    <a:cubicBezTo>
                      <a:pt x="6136" y="9370"/>
                      <a:pt x="6166" y="9302"/>
                      <a:pt x="6121" y="9272"/>
                    </a:cubicBezTo>
                    <a:cubicBezTo>
                      <a:pt x="5763" y="9022"/>
                      <a:pt x="5405" y="8753"/>
                      <a:pt x="5083" y="8449"/>
                    </a:cubicBezTo>
                    <a:cubicBezTo>
                      <a:pt x="5029" y="8395"/>
                      <a:pt x="4958" y="8324"/>
                      <a:pt x="4904" y="8252"/>
                    </a:cubicBezTo>
                    <a:cubicBezTo>
                      <a:pt x="4966" y="8247"/>
                      <a:pt x="5026" y="8244"/>
                      <a:pt x="5085" y="8244"/>
                    </a:cubicBezTo>
                    <a:close/>
                    <a:moveTo>
                      <a:pt x="3311" y="9755"/>
                    </a:moveTo>
                    <a:lnTo>
                      <a:pt x="3311" y="9755"/>
                    </a:lnTo>
                    <a:cubicBezTo>
                      <a:pt x="2864" y="10418"/>
                      <a:pt x="2470" y="11187"/>
                      <a:pt x="2077" y="11867"/>
                    </a:cubicBezTo>
                    <a:cubicBezTo>
                      <a:pt x="2064" y="11918"/>
                      <a:pt x="2106" y="11960"/>
                      <a:pt x="2144" y="11960"/>
                    </a:cubicBezTo>
                    <a:cubicBezTo>
                      <a:pt x="2159" y="11960"/>
                      <a:pt x="2174" y="11954"/>
                      <a:pt x="2184" y="11939"/>
                    </a:cubicBezTo>
                    <a:cubicBezTo>
                      <a:pt x="2578" y="11276"/>
                      <a:pt x="3007" y="10650"/>
                      <a:pt x="3437" y="10024"/>
                    </a:cubicBezTo>
                    <a:lnTo>
                      <a:pt x="3437" y="10024"/>
                    </a:lnTo>
                    <a:cubicBezTo>
                      <a:pt x="3204" y="11652"/>
                      <a:pt x="2775" y="12994"/>
                      <a:pt x="1343" y="14050"/>
                    </a:cubicBezTo>
                    <a:cubicBezTo>
                      <a:pt x="1253" y="14117"/>
                      <a:pt x="1185" y="14146"/>
                      <a:pt x="1134" y="14146"/>
                    </a:cubicBezTo>
                    <a:cubicBezTo>
                      <a:pt x="721" y="14146"/>
                      <a:pt x="1502" y="12156"/>
                      <a:pt x="1629" y="11885"/>
                    </a:cubicBezTo>
                    <a:cubicBezTo>
                      <a:pt x="2023" y="11026"/>
                      <a:pt x="2703" y="10435"/>
                      <a:pt x="3311" y="9755"/>
                    </a:cubicBezTo>
                    <a:close/>
                    <a:moveTo>
                      <a:pt x="5087" y="12071"/>
                    </a:moveTo>
                    <a:cubicBezTo>
                      <a:pt x="6066" y="12071"/>
                      <a:pt x="6997" y="13155"/>
                      <a:pt x="7374" y="13925"/>
                    </a:cubicBezTo>
                    <a:cubicBezTo>
                      <a:pt x="7427" y="14050"/>
                      <a:pt x="7642" y="14569"/>
                      <a:pt x="7481" y="14569"/>
                    </a:cubicBezTo>
                    <a:cubicBezTo>
                      <a:pt x="7034" y="14551"/>
                      <a:pt x="6640" y="14265"/>
                      <a:pt x="6300" y="13997"/>
                    </a:cubicBezTo>
                    <a:cubicBezTo>
                      <a:pt x="5799" y="13585"/>
                      <a:pt x="5513" y="13012"/>
                      <a:pt x="5101" y="12529"/>
                    </a:cubicBezTo>
                    <a:lnTo>
                      <a:pt x="5101" y="12529"/>
                    </a:lnTo>
                    <a:cubicBezTo>
                      <a:pt x="5423" y="12762"/>
                      <a:pt x="5763" y="12977"/>
                      <a:pt x="6085" y="13191"/>
                    </a:cubicBezTo>
                    <a:cubicBezTo>
                      <a:pt x="6092" y="13198"/>
                      <a:pt x="6100" y="13201"/>
                      <a:pt x="6107" y="13201"/>
                    </a:cubicBezTo>
                    <a:cubicBezTo>
                      <a:pt x="6138" y="13201"/>
                      <a:pt x="6164" y="13149"/>
                      <a:pt x="6121" y="13120"/>
                    </a:cubicBezTo>
                    <a:cubicBezTo>
                      <a:pt x="5745" y="12815"/>
                      <a:pt x="5334" y="12547"/>
                      <a:pt x="4958" y="12243"/>
                    </a:cubicBezTo>
                    <a:cubicBezTo>
                      <a:pt x="4904" y="12189"/>
                      <a:pt x="4868" y="12153"/>
                      <a:pt x="4815" y="12100"/>
                    </a:cubicBezTo>
                    <a:cubicBezTo>
                      <a:pt x="4906" y="12080"/>
                      <a:pt x="4997" y="12071"/>
                      <a:pt x="5087" y="12071"/>
                    </a:cubicBezTo>
                    <a:close/>
                    <a:moveTo>
                      <a:pt x="3419" y="14086"/>
                    </a:moveTo>
                    <a:cubicBezTo>
                      <a:pt x="3455" y="15213"/>
                      <a:pt x="3186" y="16341"/>
                      <a:pt x="2649" y="17343"/>
                    </a:cubicBezTo>
                    <a:cubicBezTo>
                      <a:pt x="2488" y="17647"/>
                      <a:pt x="2256" y="17898"/>
                      <a:pt x="1987" y="18095"/>
                    </a:cubicBezTo>
                    <a:cubicBezTo>
                      <a:pt x="1987" y="18095"/>
                      <a:pt x="1986" y="18095"/>
                      <a:pt x="1985" y="18095"/>
                    </a:cubicBezTo>
                    <a:cubicBezTo>
                      <a:pt x="1935" y="18095"/>
                      <a:pt x="1988" y="16750"/>
                      <a:pt x="2041" y="16573"/>
                    </a:cubicBezTo>
                    <a:cubicBezTo>
                      <a:pt x="2220" y="15911"/>
                      <a:pt x="2596" y="15339"/>
                      <a:pt x="2989" y="14766"/>
                    </a:cubicBezTo>
                    <a:lnTo>
                      <a:pt x="2989" y="14766"/>
                    </a:lnTo>
                    <a:cubicBezTo>
                      <a:pt x="2828" y="15231"/>
                      <a:pt x="2703" y="15679"/>
                      <a:pt x="2542" y="16108"/>
                    </a:cubicBezTo>
                    <a:cubicBezTo>
                      <a:pt x="2520" y="16140"/>
                      <a:pt x="2551" y="16166"/>
                      <a:pt x="2582" y="16166"/>
                    </a:cubicBezTo>
                    <a:cubicBezTo>
                      <a:pt x="2603" y="16166"/>
                      <a:pt x="2624" y="16155"/>
                      <a:pt x="2631" y="16126"/>
                    </a:cubicBezTo>
                    <a:cubicBezTo>
                      <a:pt x="2918" y="15464"/>
                      <a:pt x="3150" y="14766"/>
                      <a:pt x="3419" y="14086"/>
                    </a:cubicBezTo>
                    <a:close/>
                    <a:moveTo>
                      <a:pt x="4689" y="15088"/>
                    </a:moveTo>
                    <a:cubicBezTo>
                      <a:pt x="5727" y="15142"/>
                      <a:pt x="6175" y="16072"/>
                      <a:pt x="6568" y="16896"/>
                    </a:cubicBezTo>
                    <a:lnTo>
                      <a:pt x="6568" y="16913"/>
                    </a:lnTo>
                    <a:cubicBezTo>
                      <a:pt x="6676" y="17164"/>
                      <a:pt x="6819" y="17361"/>
                      <a:pt x="6944" y="17593"/>
                    </a:cubicBezTo>
                    <a:cubicBezTo>
                      <a:pt x="7084" y="17831"/>
                      <a:pt x="7191" y="18189"/>
                      <a:pt x="7001" y="18189"/>
                    </a:cubicBezTo>
                    <a:cubicBezTo>
                      <a:pt x="6947" y="18189"/>
                      <a:pt x="6871" y="18161"/>
                      <a:pt x="6765" y="18095"/>
                    </a:cubicBezTo>
                    <a:cubicBezTo>
                      <a:pt x="6354" y="17808"/>
                      <a:pt x="5978" y="17468"/>
                      <a:pt x="5656" y="17092"/>
                    </a:cubicBezTo>
                    <a:cubicBezTo>
                      <a:pt x="5459" y="16878"/>
                      <a:pt x="5280" y="16645"/>
                      <a:pt x="5119" y="16377"/>
                    </a:cubicBezTo>
                    <a:cubicBezTo>
                      <a:pt x="5011" y="16126"/>
                      <a:pt x="4904" y="15858"/>
                      <a:pt x="4850" y="15589"/>
                    </a:cubicBezTo>
                    <a:lnTo>
                      <a:pt x="4850" y="15589"/>
                    </a:lnTo>
                    <a:cubicBezTo>
                      <a:pt x="5065" y="15876"/>
                      <a:pt x="5298" y="16180"/>
                      <a:pt x="5513" y="16484"/>
                    </a:cubicBezTo>
                    <a:cubicBezTo>
                      <a:pt x="5517" y="16489"/>
                      <a:pt x="5525" y="16491"/>
                      <a:pt x="5533" y="16491"/>
                    </a:cubicBezTo>
                    <a:cubicBezTo>
                      <a:pt x="5555" y="16491"/>
                      <a:pt x="5584" y="16474"/>
                      <a:pt x="5584" y="16448"/>
                    </a:cubicBezTo>
                    <a:cubicBezTo>
                      <a:pt x="5423" y="16072"/>
                      <a:pt x="5208" y="15732"/>
                      <a:pt x="4940" y="15428"/>
                    </a:cubicBezTo>
                    <a:cubicBezTo>
                      <a:pt x="4850" y="15321"/>
                      <a:pt x="4779" y="15196"/>
                      <a:pt x="4689" y="15088"/>
                    </a:cubicBezTo>
                    <a:close/>
                    <a:moveTo>
                      <a:pt x="4707" y="17128"/>
                    </a:moveTo>
                    <a:cubicBezTo>
                      <a:pt x="5065" y="17558"/>
                      <a:pt x="5387" y="18005"/>
                      <a:pt x="5691" y="18488"/>
                    </a:cubicBezTo>
                    <a:lnTo>
                      <a:pt x="5709" y="18488"/>
                    </a:lnTo>
                    <a:cubicBezTo>
                      <a:pt x="5906" y="18864"/>
                      <a:pt x="6031" y="19276"/>
                      <a:pt x="6067" y="19705"/>
                    </a:cubicBezTo>
                    <a:cubicBezTo>
                      <a:pt x="6089" y="19926"/>
                      <a:pt x="6018" y="20001"/>
                      <a:pt x="5909" y="20001"/>
                    </a:cubicBezTo>
                    <a:cubicBezTo>
                      <a:pt x="5754" y="20001"/>
                      <a:pt x="5524" y="19846"/>
                      <a:pt x="5387" y="19741"/>
                    </a:cubicBezTo>
                    <a:cubicBezTo>
                      <a:pt x="4725" y="19186"/>
                      <a:pt x="4707" y="18345"/>
                      <a:pt x="4707" y="17540"/>
                    </a:cubicBezTo>
                    <a:lnTo>
                      <a:pt x="4707" y="17540"/>
                    </a:lnTo>
                    <a:cubicBezTo>
                      <a:pt x="4725" y="17629"/>
                      <a:pt x="4761" y="17701"/>
                      <a:pt x="4779" y="17790"/>
                    </a:cubicBezTo>
                    <a:lnTo>
                      <a:pt x="4779" y="17898"/>
                    </a:lnTo>
                    <a:lnTo>
                      <a:pt x="4797" y="17898"/>
                    </a:lnTo>
                    <a:lnTo>
                      <a:pt x="4797" y="17844"/>
                    </a:lnTo>
                    <a:cubicBezTo>
                      <a:pt x="4833" y="17933"/>
                      <a:pt x="4868" y="18041"/>
                      <a:pt x="4904" y="18148"/>
                    </a:cubicBezTo>
                    <a:cubicBezTo>
                      <a:pt x="4911" y="18162"/>
                      <a:pt x="4926" y="18168"/>
                      <a:pt x="4940" y="18168"/>
                    </a:cubicBezTo>
                    <a:cubicBezTo>
                      <a:pt x="4964" y="18168"/>
                      <a:pt x="4987" y="18152"/>
                      <a:pt x="4976" y="18130"/>
                    </a:cubicBezTo>
                    <a:cubicBezTo>
                      <a:pt x="4868" y="17808"/>
                      <a:pt x="4779" y="17468"/>
                      <a:pt x="4707" y="17146"/>
                    </a:cubicBezTo>
                    <a:lnTo>
                      <a:pt x="4707" y="17128"/>
                    </a:lnTo>
                    <a:close/>
                    <a:moveTo>
                      <a:pt x="3991" y="17110"/>
                    </a:moveTo>
                    <a:lnTo>
                      <a:pt x="3991" y="17110"/>
                    </a:lnTo>
                    <a:cubicBezTo>
                      <a:pt x="4260" y="18130"/>
                      <a:pt x="4403" y="19276"/>
                      <a:pt x="3938" y="20242"/>
                    </a:cubicBezTo>
                    <a:lnTo>
                      <a:pt x="3920" y="20242"/>
                    </a:lnTo>
                    <a:cubicBezTo>
                      <a:pt x="3846" y="20405"/>
                      <a:pt x="3784" y="20467"/>
                      <a:pt x="3732" y="20467"/>
                    </a:cubicBezTo>
                    <a:cubicBezTo>
                      <a:pt x="3607" y="20467"/>
                      <a:pt x="3544" y="20104"/>
                      <a:pt x="3544" y="19902"/>
                    </a:cubicBezTo>
                    <a:cubicBezTo>
                      <a:pt x="3544" y="19616"/>
                      <a:pt x="3562" y="19347"/>
                      <a:pt x="3580" y="19079"/>
                    </a:cubicBezTo>
                    <a:cubicBezTo>
                      <a:pt x="3616" y="18596"/>
                      <a:pt x="3705" y="18148"/>
                      <a:pt x="3812" y="17683"/>
                    </a:cubicBezTo>
                    <a:lnTo>
                      <a:pt x="3812" y="17683"/>
                    </a:lnTo>
                    <a:cubicBezTo>
                      <a:pt x="3777" y="17916"/>
                      <a:pt x="3795" y="18166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2" y="18399"/>
                      <a:pt x="3902" y="18381"/>
                    </a:cubicBezTo>
                    <a:cubicBezTo>
                      <a:pt x="4009" y="18130"/>
                      <a:pt x="3956" y="17701"/>
                      <a:pt x="3974" y="17432"/>
                    </a:cubicBezTo>
                    <a:cubicBezTo>
                      <a:pt x="3974" y="17325"/>
                      <a:pt x="3991" y="17218"/>
                      <a:pt x="3991" y="17110"/>
                    </a:cubicBezTo>
                    <a:close/>
                    <a:moveTo>
                      <a:pt x="5474" y="0"/>
                    </a:moveTo>
                    <a:cubicBezTo>
                      <a:pt x="5451" y="0"/>
                      <a:pt x="5430" y="12"/>
                      <a:pt x="5423" y="38"/>
                    </a:cubicBezTo>
                    <a:cubicBezTo>
                      <a:pt x="5155" y="754"/>
                      <a:pt x="4940" y="1470"/>
                      <a:pt x="4797" y="2204"/>
                    </a:cubicBezTo>
                    <a:cubicBezTo>
                      <a:pt x="4493" y="2293"/>
                      <a:pt x="4206" y="2418"/>
                      <a:pt x="3938" y="2544"/>
                    </a:cubicBezTo>
                    <a:cubicBezTo>
                      <a:pt x="3132" y="2633"/>
                      <a:pt x="2345" y="2651"/>
                      <a:pt x="1701" y="3206"/>
                    </a:cubicBezTo>
                    <a:cubicBezTo>
                      <a:pt x="1057" y="3778"/>
                      <a:pt x="645" y="4512"/>
                      <a:pt x="287" y="5300"/>
                    </a:cubicBezTo>
                    <a:cubicBezTo>
                      <a:pt x="269" y="5371"/>
                      <a:pt x="323" y="5443"/>
                      <a:pt x="395" y="5461"/>
                    </a:cubicBezTo>
                    <a:lnTo>
                      <a:pt x="359" y="5425"/>
                    </a:lnTo>
                    <a:cubicBezTo>
                      <a:pt x="1092" y="5353"/>
                      <a:pt x="1665" y="4995"/>
                      <a:pt x="2256" y="4566"/>
                    </a:cubicBezTo>
                    <a:cubicBezTo>
                      <a:pt x="2971" y="4011"/>
                      <a:pt x="3419" y="3313"/>
                      <a:pt x="4045" y="2705"/>
                    </a:cubicBezTo>
                    <a:lnTo>
                      <a:pt x="4081" y="2705"/>
                    </a:lnTo>
                    <a:cubicBezTo>
                      <a:pt x="4135" y="2705"/>
                      <a:pt x="4170" y="2651"/>
                      <a:pt x="4170" y="2615"/>
                    </a:cubicBezTo>
                    <a:cubicBezTo>
                      <a:pt x="4349" y="2544"/>
                      <a:pt x="4528" y="2472"/>
                      <a:pt x="4707" y="2401"/>
                    </a:cubicBezTo>
                    <a:lnTo>
                      <a:pt x="4707" y="2401"/>
                    </a:lnTo>
                    <a:cubicBezTo>
                      <a:pt x="4582" y="3098"/>
                      <a:pt x="4475" y="3814"/>
                      <a:pt x="4403" y="4530"/>
                    </a:cubicBezTo>
                    <a:cubicBezTo>
                      <a:pt x="4027" y="4781"/>
                      <a:pt x="3669" y="5067"/>
                      <a:pt x="3383" y="5407"/>
                    </a:cubicBezTo>
                    <a:lnTo>
                      <a:pt x="3365" y="5407"/>
                    </a:lnTo>
                    <a:cubicBezTo>
                      <a:pt x="1468" y="6176"/>
                      <a:pt x="37" y="8181"/>
                      <a:pt x="1" y="10221"/>
                    </a:cubicBezTo>
                    <a:cubicBezTo>
                      <a:pt x="1" y="10292"/>
                      <a:pt x="55" y="10346"/>
                      <a:pt x="108" y="10346"/>
                    </a:cubicBezTo>
                    <a:cubicBezTo>
                      <a:pt x="1021" y="10239"/>
                      <a:pt x="1683" y="9398"/>
                      <a:pt x="2202" y="8735"/>
                    </a:cubicBezTo>
                    <a:cubicBezTo>
                      <a:pt x="3025" y="7715"/>
                      <a:pt x="3383" y="6516"/>
                      <a:pt x="3884" y="5335"/>
                    </a:cubicBezTo>
                    <a:lnTo>
                      <a:pt x="4385" y="4816"/>
                    </a:lnTo>
                    <a:lnTo>
                      <a:pt x="4385" y="4816"/>
                    </a:lnTo>
                    <a:cubicBezTo>
                      <a:pt x="4260" y="6141"/>
                      <a:pt x="4206" y="7465"/>
                      <a:pt x="4117" y="8735"/>
                    </a:cubicBezTo>
                    <a:cubicBezTo>
                      <a:pt x="3902" y="8968"/>
                      <a:pt x="3687" y="9219"/>
                      <a:pt x="3508" y="9469"/>
                    </a:cubicBezTo>
                    <a:cubicBezTo>
                      <a:pt x="3497" y="9434"/>
                      <a:pt x="3463" y="9415"/>
                      <a:pt x="3431" y="9415"/>
                    </a:cubicBezTo>
                    <a:cubicBezTo>
                      <a:pt x="3413" y="9415"/>
                      <a:pt x="3396" y="9421"/>
                      <a:pt x="3383" y="9433"/>
                    </a:cubicBezTo>
                    <a:cubicBezTo>
                      <a:pt x="1916" y="10632"/>
                      <a:pt x="645" y="12493"/>
                      <a:pt x="788" y="14462"/>
                    </a:cubicBezTo>
                    <a:cubicBezTo>
                      <a:pt x="788" y="14532"/>
                      <a:pt x="855" y="14580"/>
                      <a:pt x="918" y="14580"/>
                    </a:cubicBezTo>
                    <a:cubicBezTo>
                      <a:pt x="935" y="14580"/>
                      <a:pt x="952" y="14577"/>
                      <a:pt x="967" y="14569"/>
                    </a:cubicBezTo>
                    <a:cubicBezTo>
                      <a:pt x="2667" y="13585"/>
                      <a:pt x="3669" y="11742"/>
                      <a:pt x="3616" y="9773"/>
                    </a:cubicBezTo>
                    <a:lnTo>
                      <a:pt x="4099" y="9057"/>
                    </a:lnTo>
                    <a:lnTo>
                      <a:pt x="4099" y="9057"/>
                    </a:lnTo>
                    <a:cubicBezTo>
                      <a:pt x="4027" y="10239"/>
                      <a:pt x="3974" y="11420"/>
                      <a:pt x="4009" y="12583"/>
                    </a:cubicBezTo>
                    <a:cubicBezTo>
                      <a:pt x="3669" y="13030"/>
                      <a:pt x="3401" y="13531"/>
                      <a:pt x="3222" y="14050"/>
                    </a:cubicBezTo>
                    <a:cubicBezTo>
                      <a:pt x="2309" y="15249"/>
                      <a:pt x="1415" y="16681"/>
                      <a:pt x="1808" y="18256"/>
                    </a:cubicBezTo>
                    <a:cubicBezTo>
                      <a:pt x="1820" y="18303"/>
                      <a:pt x="1856" y="18327"/>
                      <a:pt x="1894" y="18327"/>
                    </a:cubicBezTo>
                    <a:cubicBezTo>
                      <a:pt x="1914" y="18327"/>
                      <a:pt x="1934" y="18321"/>
                      <a:pt x="1951" y="18309"/>
                    </a:cubicBezTo>
                    <a:cubicBezTo>
                      <a:pt x="3222" y="17647"/>
                      <a:pt x="3884" y="15178"/>
                      <a:pt x="3544" y="13800"/>
                    </a:cubicBezTo>
                    <a:cubicBezTo>
                      <a:pt x="3687" y="13478"/>
                      <a:pt x="3830" y="13173"/>
                      <a:pt x="4009" y="12869"/>
                    </a:cubicBezTo>
                    <a:cubicBezTo>
                      <a:pt x="4027" y="13657"/>
                      <a:pt x="4099" y="14444"/>
                      <a:pt x="4206" y="15231"/>
                    </a:cubicBezTo>
                    <a:cubicBezTo>
                      <a:pt x="4063" y="15714"/>
                      <a:pt x="3956" y="16198"/>
                      <a:pt x="3920" y="16699"/>
                    </a:cubicBezTo>
                    <a:cubicBezTo>
                      <a:pt x="3884" y="16717"/>
                      <a:pt x="3866" y="16735"/>
                      <a:pt x="3848" y="16752"/>
                    </a:cubicBezTo>
                    <a:cubicBezTo>
                      <a:pt x="3562" y="17504"/>
                      <a:pt x="3401" y="18273"/>
                      <a:pt x="3347" y="19061"/>
                    </a:cubicBezTo>
                    <a:cubicBezTo>
                      <a:pt x="3311" y="19651"/>
                      <a:pt x="3222" y="20296"/>
                      <a:pt x="3508" y="20815"/>
                    </a:cubicBezTo>
                    <a:cubicBezTo>
                      <a:pt x="3529" y="20857"/>
                      <a:pt x="3562" y="20874"/>
                      <a:pt x="3597" y="20874"/>
                    </a:cubicBezTo>
                    <a:cubicBezTo>
                      <a:pt x="3622" y="20874"/>
                      <a:pt x="3647" y="20865"/>
                      <a:pt x="3669" y="20850"/>
                    </a:cubicBezTo>
                    <a:cubicBezTo>
                      <a:pt x="4654" y="19866"/>
                      <a:pt x="4600" y="17951"/>
                      <a:pt x="4045" y="16752"/>
                    </a:cubicBezTo>
                    <a:cubicBezTo>
                      <a:pt x="4063" y="16538"/>
                      <a:pt x="4099" y="16341"/>
                      <a:pt x="4153" y="16126"/>
                    </a:cubicBezTo>
                    <a:cubicBezTo>
                      <a:pt x="4188" y="15983"/>
                      <a:pt x="4242" y="15858"/>
                      <a:pt x="4278" y="15714"/>
                    </a:cubicBezTo>
                    <a:cubicBezTo>
                      <a:pt x="4349" y="16108"/>
                      <a:pt x="4439" y="16484"/>
                      <a:pt x="4528" y="16860"/>
                    </a:cubicBezTo>
                    <a:cubicBezTo>
                      <a:pt x="4314" y="17468"/>
                      <a:pt x="4510" y="18345"/>
                      <a:pt x="4689" y="18918"/>
                    </a:cubicBezTo>
                    <a:cubicBezTo>
                      <a:pt x="4922" y="19616"/>
                      <a:pt x="5405" y="20152"/>
                      <a:pt x="6157" y="20224"/>
                    </a:cubicBezTo>
                    <a:cubicBezTo>
                      <a:pt x="6210" y="20224"/>
                      <a:pt x="6246" y="20188"/>
                      <a:pt x="6246" y="20135"/>
                    </a:cubicBezTo>
                    <a:cubicBezTo>
                      <a:pt x="6282" y="18864"/>
                      <a:pt x="5620" y="17772"/>
                      <a:pt x="4707" y="16913"/>
                    </a:cubicBezTo>
                    <a:lnTo>
                      <a:pt x="4707" y="16770"/>
                    </a:lnTo>
                    <a:cubicBezTo>
                      <a:pt x="4707" y="16717"/>
                      <a:pt x="4671" y="16699"/>
                      <a:pt x="4618" y="16699"/>
                    </a:cubicBezTo>
                    <a:cubicBezTo>
                      <a:pt x="4528" y="16269"/>
                      <a:pt x="4457" y="15840"/>
                      <a:pt x="4403" y="15392"/>
                    </a:cubicBezTo>
                    <a:cubicBezTo>
                      <a:pt x="4403" y="15339"/>
                      <a:pt x="4421" y="15267"/>
                      <a:pt x="4421" y="15196"/>
                    </a:cubicBezTo>
                    <a:cubicBezTo>
                      <a:pt x="4421" y="15160"/>
                      <a:pt x="4403" y="15124"/>
                      <a:pt x="4367" y="15124"/>
                    </a:cubicBezTo>
                    <a:cubicBezTo>
                      <a:pt x="4367" y="15034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1" y="14981"/>
                      <a:pt x="4510" y="15124"/>
                      <a:pt x="4600" y="15231"/>
                    </a:cubicBezTo>
                    <a:lnTo>
                      <a:pt x="4725" y="15410"/>
                    </a:lnTo>
                    <a:cubicBezTo>
                      <a:pt x="4689" y="15428"/>
                      <a:pt x="4671" y="15446"/>
                      <a:pt x="4671" y="15500"/>
                    </a:cubicBezTo>
                    <a:cubicBezTo>
                      <a:pt x="4779" y="16341"/>
                      <a:pt x="5244" y="16931"/>
                      <a:pt x="5817" y="17522"/>
                    </a:cubicBezTo>
                    <a:cubicBezTo>
                      <a:pt x="6023" y="17728"/>
                      <a:pt x="6648" y="18438"/>
                      <a:pt x="7075" y="18438"/>
                    </a:cubicBezTo>
                    <a:cubicBezTo>
                      <a:pt x="7131" y="18438"/>
                      <a:pt x="7183" y="18426"/>
                      <a:pt x="7230" y="18399"/>
                    </a:cubicBezTo>
                    <a:cubicBezTo>
                      <a:pt x="7732" y="18112"/>
                      <a:pt x="6873" y="17110"/>
                      <a:pt x="6729" y="16842"/>
                    </a:cubicBezTo>
                    <a:cubicBezTo>
                      <a:pt x="6377" y="16070"/>
                      <a:pt x="5867" y="14984"/>
                      <a:pt x="4906" y="14984"/>
                    </a:cubicBezTo>
                    <a:cubicBezTo>
                      <a:pt x="4842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4"/>
                    </a:cubicBezTo>
                    <a:cubicBezTo>
                      <a:pt x="4618" y="14963"/>
                      <a:pt x="4564" y="14873"/>
                      <a:pt x="4528" y="14802"/>
                    </a:cubicBezTo>
                    <a:cubicBezTo>
                      <a:pt x="4421" y="14659"/>
                      <a:pt x="4367" y="14498"/>
                      <a:pt x="4278" y="14354"/>
                    </a:cubicBezTo>
                    <a:cubicBezTo>
                      <a:pt x="4206" y="13442"/>
                      <a:pt x="4170" y="12529"/>
                      <a:pt x="4206" y="11616"/>
                    </a:cubicBezTo>
                    <a:lnTo>
                      <a:pt x="4206" y="11616"/>
                    </a:lnTo>
                    <a:cubicBezTo>
                      <a:pt x="4349" y="11831"/>
                      <a:pt x="4510" y="12028"/>
                      <a:pt x="4725" y="12207"/>
                    </a:cubicBezTo>
                    <a:cubicBezTo>
                      <a:pt x="4779" y="12261"/>
                      <a:pt x="4833" y="12314"/>
                      <a:pt x="4904" y="12368"/>
                    </a:cubicBezTo>
                    <a:cubicBezTo>
                      <a:pt x="4850" y="12386"/>
                      <a:pt x="4833" y="12440"/>
                      <a:pt x="4850" y="12475"/>
                    </a:cubicBezTo>
                    <a:cubicBezTo>
                      <a:pt x="5280" y="13531"/>
                      <a:pt x="6461" y="14766"/>
                      <a:pt x="7660" y="14802"/>
                    </a:cubicBezTo>
                    <a:cubicBezTo>
                      <a:pt x="7714" y="14802"/>
                      <a:pt x="7749" y="14766"/>
                      <a:pt x="7767" y="14694"/>
                    </a:cubicBezTo>
                    <a:cubicBezTo>
                      <a:pt x="7877" y="13626"/>
                      <a:pt x="6442" y="11923"/>
                      <a:pt x="5231" y="11923"/>
                    </a:cubicBezTo>
                    <a:cubicBezTo>
                      <a:pt x="5062" y="11923"/>
                      <a:pt x="4898" y="11956"/>
                      <a:pt x="4743" y="12028"/>
                    </a:cubicBezTo>
                    <a:cubicBezTo>
                      <a:pt x="4654" y="11939"/>
                      <a:pt x="4564" y="11831"/>
                      <a:pt x="4493" y="11724"/>
                    </a:cubicBezTo>
                    <a:cubicBezTo>
                      <a:pt x="4367" y="11527"/>
                      <a:pt x="4314" y="11312"/>
                      <a:pt x="4206" y="11115"/>
                    </a:cubicBezTo>
                    <a:cubicBezTo>
                      <a:pt x="4224" y="10543"/>
                      <a:pt x="4260" y="9988"/>
                      <a:pt x="4296" y="9415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8"/>
                    </a:cubicBezTo>
                    <a:cubicBezTo>
                      <a:pt x="4367" y="8431"/>
                      <a:pt x="4385" y="8216"/>
                      <a:pt x="4403" y="8020"/>
                    </a:cubicBezTo>
                    <a:cubicBezTo>
                      <a:pt x="4493" y="8163"/>
                      <a:pt x="4600" y="8306"/>
                      <a:pt x="4725" y="8413"/>
                    </a:cubicBezTo>
                    <a:cubicBezTo>
                      <a:pt x="4725" y="8431"/>
                      <a:pt x="4725" y="8449"/>
                      <a:pt x="4725" y="8449"/>
                    </a:cubicBezTo>
                    <a:cubicBezTo>
                      <a:pt x="4725" y="9219"/>
                      <a:pt x="5602" y="9970"/>
                      <a:pt x="6139" y="10418"/>
                    </a:cubicBezTo>
                    <a:cubicBezTo>
                      <a:pt x="6724" y="10917"/>
                      <a:pt x="7492" y="11350"/>
                      <a:pt x="8283" y="11350"/>
                    </a:cubicBezTo>
                    <a:cubicBezTo>
                      <a:pt x="8314" y="11350"/>
                      <a:pt x="8345" y="11349"/>
                      <a:pt x="8376" y="11348"/>
                    </a:cubicBezTo>
                    <a:cubicBezTo>
                      <a:pt x="8429" y="11348"/>
                      <a:pt x="8465" y="11294"/>
                      <a:pt x="8465" y="11241"/>
                    </a:cubicBezTo>
                    <a:cubicBezTo>
                      <a:pt x="8322" y="10435"/>
                      <a:pt x="7642" y="9755"/>
                      <a:pt x="7123" y="9165"/>
                    </a:cubicBezTo>
                    <a:cubicBezTo>
                      <a:pt x="6597" y="8592"/>
                      <a:pt x="5991" y="8127"/>
                      <a:pt x="5223" y="8127"/>
                    </a:cubicBezTo>
                    <a:cubicBezTo>
                      <a:pt x="5103" y="8127"/>
                      <a:pt x="4979" y="8138"/>
                      <a:pt x="4850" y="8163"/>
                    </a:cubicBezTo>
                    <a:cubicBezTo>
                      <a:pt x="4707" y="7930"/>
                      <a:pt x="4582" y="7697"/>
                      <a:pt x="4475" y="7447"/>
                    </a:cubicBezTo>
                    <a:cubicBezTo>
                      <a:pt x="4564" y="6284"/>
                      <a:pt x="4671" y="5138"/>
                      <a:pt x="4833" y="3975"/>
                    </a:cubicBezTo>
                    <a:cubicBezTo>
                      <a:pt x="4886" y="4154"/>
                      <a:pt x="4976" y="4315"/>
                      <a:pt x="5083" y="4476"/>
                    </a:cubicBezTo>
                    <a:cubicBezTo>
                      <a:pt x="5190" y="5228"/>
                      <a:pt x="5638" y="6033"/>
                      <a:pt x="6031" y="6624"/>
                    </a:cubicBezTo>
                    <a:cubicBezTo>
                      <a:pt x="6507" y="7328"/>
                      <a:pt x="7190" y="7859"/>
                      <a:pt x="8064" y="7859"/>
                    </a:cubicBezTo>
                    <a:cubicBezTo>
                      <a:pt x="8078" y="7859"/>
                      <a:pt x="8093" y="7859"/>
                      <a:pt x="8107" y="7859"/>
                    </a:cubicBezTo>
                    <a:cubicBezTo>
                      <a:pt x="8161" y="7859"/>
                      <a:pt x="8215" y="7823"/>
                      <a:pt x="8215" y="7751"/>
                    </a:cubicBezTo>
                    <a:cubicBezTo>
                      <a:pt x="8125" y="6176"/>
                      <a:pt x="6837" y="4118"/>
                      <a:pt x="5083" y="4083"/>
                    </a:cubicBezTo>
                    <a:cubicBezTo>
                      <a:pt x="4994" y="3868"/>
                      <a:pt x="4940" y="3653"/>
                      <a:pt x="4904" y="3438"/>
                    </a:cubicBezTo>
                    <a:cubicBezTo>
                      <a:pt x="5065" y="2311"/>
                      <a:pt x="5280" y="1184"/>
                      <a:pt x="5548" y="92"/>
                    </a:cubicBezTo>
                    <a:cubicBezTo>
                      <a:pt x="5560" y="35"/>
                      <a:pt x="5514" y="0"/>
                      <a:pt x="54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" name="Google Shape;4954;p62"/>
              <p:cNvSpPr/>
              <p:nvPr/>
            </p:nvSpPr>
            <p:spPr>
              <a:xfrm>
                <a:off x="243250" y="2768050"/>
                <a:ext cx="547850" cy="1298700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48" extrusionOk="0">
                    <a:moveTo>
                      <a:pt x="12306" y="1005"/>
                    </a:moveTo>
                    <a:cubicBezTo>
                      <a:pt x="12434" y="1005"/>
                      <a:pt x="12303" y="1710"/>
                      <a:pt x="12286" y="1762"/>
                    </a:cubicBezTo>
                    <a:cubicBezTo>
                      <a:pt x="12178" y="2084"/>
                      <a:pt x="12035" y="2388"/>
                      <a:pt x="11856" y="2656"/>
                    </a:cubicBezTo>
                    <a:cubicBezTo>
                      <a:pt x="11588" y="3050"/>
                      <a:pt x="11266" y="3390"/>
                      <a:pt x="10872" y="3659"/>
                    </a:cubicBezTo>
                    <a:cubicBezTo>
                      <a:pt x="11302" y="3301"/>
                      <a:pt x="11659" y="2889"/>
                      <a:pt x="11946" y="2406"/>
                    </a:cubicBezTo>
                    <a:cubicBezTo>
                      <a:pt x="12089" y="2173"/>
                      <a:pt x="12178" y="1905"/>
                      <a:pt x="12214" y="1618"/>
                    </a:cubicBezTo>
                    <a:cubicBezTo>
                      <a:pt x="12232" y="1404"/>
                      <a:pt x="12250" y="1207"/>
                      <a:pt x="12286" y="1010"/>
                    </a:cubicBezTo>
                    <a:cubicBezTo>
                      <a:pt x="12293" y="1007"/>
                      <a:pt x="12300" y="1005"/>
                      <a:pt x="12306" y="1005"/>
                    </a:cubicBezTo>
                    <a:close/>
                    <a:moveTo>
                      <a:pt x="8950" y="336"/>
                    </a:moveTo>
                    <a:cubicBezTo>
                      <a:pt x="9017" y="336"/>
                      <a:pt x="9114" y="444"/>
                      <a:pt x="9279" y="652"/>
                    </a:cubicBezTo>
                    <a:cubicBezTo>
                      <a:pt x="9977" y="1583"/>
                      <a:pt x="10067" y="2603"/>
                      <a:pt x="9942" y="3712"/>
                    </a:cubicBezTo>
                    <a:cubicBezTo>
                      <a:pt x="9906" y="3569"/>
                      <a:pt x="9816" y="3426"/>
                      <a:pt x="9727" y="3319"/>
                    </a:cubicBezTo>
                    <a:cubicBezTo>
                      <a:pt x="9709" y="3301"/>
                      <a:pt x="9689" y="3293"/>
                      <a:pt x="9670" y="3293"/>
                    </a:cubicBezTo>
                    <a:cubicBezTo>
                      <a:pt x="9633" y="3293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8" y="3068"/>
                      <a:pt x="9244" y="2710"/>
                      <a:pt x="8975" y="2388"/>
                    </a:cubicBezTo>
                    <a:cubicBezTo>
                      <a:pt x="8850" y="2120"/>
                      <a:pt x="8760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42" y="457"/>
                      <a:pt x="8879" y="336"/>
                      <a:pt x="8950" y="336"/>
                    </a:cubicBezTo>
                    <a:close/>
                    <a:moveTo>
                      <a:pt x="12036" y="494"/>
                    </a:moveTo>
                    <a:cubicBezTo>
                      <a:pt x="12326" y="494"/>
                      <a:pt x="12087" y="1083"/>
                      <a:pt x="12071" y="1225"/>
                    </a:cubicBezTo>
                    <a:cubicBezTo>
                      <a:pt x="12035" y="1815"/>
                      <a:pt x="11821" y="2388"/>
                      <a:pt x="11427" y="2853"/>
                    </a:cubicBezTo>
                    <a:cubicBezTo>
                      <a:pt x="11212" y="3122"/>
                      <a:pt x="10962" y="3372"/>
                      <a:pt x="10675" y="3587"/>
                    </a:cubicBezTo>
                    <a:cubicBezTo>
                      <a:pt x="10604" y="3659"/>
                      <a:pt x="10514" y="3748"/>
                      <a:pt x="10443" y="3820"/>
                    </a:cubicBezTo>
                    <a:cubicBezTo>
                      <a:pt x="10765" y="3247"/>
                      <a:pt x="10997" y="2639"/>
                      <a:pt x="11105" y="1994"/>
                    </a:cubicBezTo>
                    <a:lnTo>
                      <a:pt x="11105" y="2012"/>
                    </a:lnTo>
                    <a:cubicBezTo>
                      <a:pt x="11141" y="1815"/>
                      <a:pt x="11141" y="1601"/>
                      <a:pt x="11123" y="1404"/>
                    </a:cubicBezTo>
                    <a:cubicBezTo>
                      <a:pt x="11319" y="1064"/>
                      <a:pt x="11498" y="706"/>
                      <a:pt x="11892" y="527"/>
                    </a:cubicBezTo>
                    <a:cubicBezTo>
                      <a:pt x="11951" y="504"/>
                      <a:pt x="11998" y="494"/>
                      <a:pt x="12036" y="494"/>
                    </a:cubicBezTo>
                    <a:close/>
                    <a:moveTo>
                      <a:pt x="13610" y="1762"/>
                    </a:moveTo>
                    <a:cubicBezTo>
                      <a:pt x="13825" y="1762"/>
                      <a:pt x="13753" y="1797"/>
                      <a:pt x="13646" y="1976"/>
                    </a:cubicBezTo>
                    <a:cubicBezTo>
                      <a:pt x="13538" y="2155"/>
                      <a:pt x="13413" y="2388"/>
                      <a:pt x="13288" y="2585"/>
                    </a:cubicBezTo>
                    <a:cubicBezTo>
                      <a:pt x="12787" y="3336"/>
                      <a:pt x="11838" y="3605"/>
                      <a:pt x="11015" y="3945"/>
                    </a:cubicBezTo>
                    <a:lnTo>
                      <a:pt x="10997" y="3945"/>
                    </a:lnTo>
                    <a:cubicBezTo>
                      <a:pt x="10979" y="3891"/>
                      <a:pt x="10926" y="3873"/>
                      <a:pt x="10872" y="3873"/>
                    </a:cubicBezTo>
                    <a:lnTo>
                      <a:pt x="10872" y="3837"/>
                    </a:lnTo>
                    <a:cubicBezTo>
                      <a:pt x="11534" y="3444"/>
                      <a:pt x="12053" y="2835"/>
                      <a:pt x="12322" y="2120"/>
                    </a:cubicBezTo>
                    <a:cubicBezTo>
                      <a:pt x="12599" y="1827"/>
                      <a:pt x="12961" y="1774"/>
                      <a:pt x="13338" y="1774"/>
                    </a:cubicBezTo>
                    <a:cubicBezTo>
                      <a:pt x="13422" y="1774"/>
                      <a:pt x="13507" y="1776"/>
                      <a:pt x="13592" y="1780"/>
                    </a:cubicBezTo>
                    <a:lnTo>
                      <a:pt x="13610" y="1762"/>
                    </a:lnTo>
                    <a:close/>
                    <a:moveTo>
                      <a:pt x="12751" y="3301"/>
                    </a:moveTo>
                    <a:cubicBezTo>
                      <a:pt x="12769" y="3319"/>
                      <a:pt x="12787" y="3319"/>
                      <a:pt x="12805" y="3319"/>
                    </a:cubicBezTo>
                    <a:cubicBezTo>
                      <a:pt x="13055" y="3319"/>
                      <a:pt x="13306" y="3336"/>
                      <a:pt x="13538" y="3408"/>
                    </a:cubicBezTo>
                    <a:cubicBezTo>
                      <a:pt x="13589" y="3425"/>
                      <a:pt x="14216" y="3842"/>
                      <a:pt x="13997" y="3842"/>
                    </a:cubicBezTo>
                    <a:cubicBezTo>
                      <a:pt x="13984" y="3842"/>
                      <a:pt x="13969" y="3840"/>
                      <a:pt x="13950" y="3837"/>
                    </a:cubicBezTo>
                    <a:cubicBezTo>
                      <a:pt x="13902" y="3833"/>
                      <a:pt x="13855" y="3830"/>
                      <a:pt x="13809" y="3830"/>
                    </a:cubicBezTo>
                    <a:cubicBezTo>
                      <a:pt x="13684" y="3830"/>
                      <a:pt x="13562" y="3847"/>
                      <a:pt x="13431" y="3873"/>
                    </a:cubicBezTo>
                    <a:cubicBezTo>
                      <a:pt x="12871" y="3950"/>
                      <a:pt x="12393" y="4116"/>
                      <a:pt x="11887" y="4116"/>
                    </a:cubicBezTo>
                    <a:cubicBezTo>
                      <a:pt x="11681" y="4116"/>
                      <a:pt x="11470" y="4089"/>
                      <a:pt x="11248" y="4016"/>
                    </a:cubicBezTo>
                    <a:cubicBezTo>
                      <a:pt x="11785" y="3855"/>
                      <a:pt x="12286" y="3605"/>
                      <a:pt x="12751" y="3301"/>
                    </a:cubicBezTo>
                    <a:close/>
                    <a:moveTo>
                      <a:pt x="10695" y="217"/>
                    </a:moveTo>
                    <a:cubicBezTo>
                      <a:pt x="10731" y="217"/>
                      <a:pt x="10756" y="245"/>
                      <a:pt x="10765" y="312"/>
                    </a:cubicBezTo>
                    <a:cubicBezTo>
                      <a:pt x="10783" y="473"/>
                      <a:pt x="10818" y="634"/>
                      <a:pt x="10854" y="777"/>
                    </a:cubicBezTo>
                    <a:cubicBezTo>
                      <a:pt x="11105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89" y="3506"/>
                      <a:pt x="10349" y="3484"/>
                      <a:pt x="10308" y="3484"/>
                    </a:cubicBezTo>
                    <a:cubicBezTo>
                      <a:pt x="10268" y="3484"/>
                      <a:pt x="10228" y="3506"/>
                      <a:pt x="10210" y="3551"/>
                    </a:cubicBezTo>
                    <a:cubicBezTo>
                      <a:pt x="10174" y="3784"/>
                      <a:pt x="10121" y="3999"/>
                      <a:pt x="10085" y="4231"/>
                    </a:cubicBezTo>
                    <a:cubicBezTo>
                      <a:pt x="10068" y="4077"/>
                      <a:pt x="10034" y="3939"/>
                      <a:pt x="9984" y="3802"/>
                    </a:cubicBezTo>
                    <a:lnTo>
                      <a:pt x="9984" y="3802"/>
                    </a:lnTo>
                    <a:cubicBezTo>
                      <a:pt x="10017" y="3802"/>
                      <a:pt x="10050" y="3799"/>
                      <a:pt x="10067" y="3766"/>
                    </a:cubicBezTo>
                    <a:cubicBezTo>
                      <a:pt x="10264" y="3104"/>
                      <a:pt x="10246" y="2388"/>
                      <a:pt x="10013" y="1744"/>
                    </a:cubicBezTo>
                    <a:cubicBezTo>
                      <a:pt x="10031" y="1457"/>
                      <a:pt x="10067" y="1171"/>
                      <a:pt x="10121" y="885"/>
                    </a:cubicBezTo>
                    <a:cubicBezTo>
                      <a:pt x="10121" y="870"/>
                      <a:pt x="10526" y="217"/>
                      <a:pt x="10695" y="217"/>
                    </a:cubicBezTo>
                    <a:close/>
                    <a:moveTo>
                      <a:pt x="7615" y="1511"/>
                    </a:moveTo>
                    <a:lnTo>
                      <a:pt x="7615" y="1511"/>
                    </a:lnTo>
                    <a:cubicBezTo>
                      <a:pt x="8098" y="1780"/>
                      <a:pt x="8528" y="2120"/>
                      <a:pt x="8886" y="2531"/>
                    </a:cubicBezTo>
                    <a:cubicBezTo>
                      <a:pt x="8922" y="2585"/>
                      <a:pt x="8975" y="2639"/>
                      <a:pt x="9011" y="2692"/>
                    </a:cubicBezTo>
                    <a:cubicBezTo>
                      <a:pt x="9047" y="2746"/>
                      <a:pt x="9065" y="2782"/>
                      <a:pt x="9100" y="2817"/>
                    </a:cubicBezTo>
                    <a:cubicBezTo>
                      <a:pt x="9297" y="3157"/>
                      <a:pt x="9440" y="3533"/>
                      <a:pt x="9548" y="3909"/>
                    </a:cubicBezTo>
                    <a:cubicBezTo>
                      <a:pt x="9512" y="3927"/>
                      <a:pt x="9494" y="3963"/>
                      <a:pt x="9512" y="3981"/>
                    </a:cubicBezTo>
                    <a:cubicBezTo>
                      <a:pt x="9530" y="4088"/>
                      <a:pt x="9566" y="4213"/>
                      <a:pt x="9602" y="4321"/>
                    </a:cubicBezTo>
                    <a:cubicBezTo>
                      <a:pt x="9494" y="4249"/>
                      <a:pt x="9405" y="4195"/>
                      <a:pt x="9297" y="4124"/>
                    </a:cubicBezTo>
                    <a:cubicBezTo>
                      <a:pt x="9279" y="4052"/>
                      <a:pt x="9279" y="3999"/>
                      <a:pt x="9279" y="3927"/>
                    </a:cubicBezTo>
                    <a:lnTo>
                      <a:pt x="9297" y="3927"/>
                    </a:lnTo>
                    <a:cubicBezTo>
                      <a:pt x="9288" y="3900"/>
                      <a:pt x="9266" y="3887"/>
                      <a:pt x="9244" y="3887"/>
                    </a:cubicBezTo>
                    <a:cubicBezTo>
                      <a:pt x="9221" y="3887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39" y="3909"/>
                      <a:pt x="8707" y="3730"/>
                      <a:pt x="8474" y="3551"/>
                    </a:cubicBezTo>
                    <a:cubicBezTo>
                      <a:pt x="8116" y="3247"/>
                      <a:pt x="7973" y="2764"/>
                      <a:pt x="7866" y="2334"/>
                    </a:cubicBezTo>
                    <a:cubicBezTo>
                      <a:pt x="7830" y="2191"/>
                      <a:pt x="7723" y="1583"/>
                      <a:pt x="7615" y="1511"/>
                    </a:cubicBezTo>
                    <a:close/>
                    <a:moveTo>
                      <a:pt x="10675" y="3945"/>
                    </a:moveTo>
                    <a:cubicBezTo>
                      <a:pt x="10675" y="3981"/>
                      <a:pt x="10657" y="4034"/>
                      <a:pt x="10657" y="4088"/>
                    </a:cubicBezTo>
                    <a:cubicBezTo>
                      <a:pt x="10550" y="4195"/>
                      <a:pt x="10461" y="4321"/>
                      <a:pt x="10389" y="4464"/>
                    </a:cubicBezTo>
                    <a:cubicBezTo>
                      <a:pt x="10461" y="4285"/>
                      <a:pt x="10550" y="4124"/>
                      <a:pt x="10639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58" y="4356"/>
                      <a:pt x="9566" y="4410"/>
                      <a:pt x="9655" y="4482"/>
                    </a:cubicBezTo>
                    <a:cubicBezTo>
                      <a:pt x="9709" y="4643"/>
                      <a:pt x="9816" y="4768"/>
                      <a:pt x="9959" y="4858"/>
                    </a:cubicBezTo>
                    <a:lnTo>
                      <a:pt x="9942" y="4875"/>
                    </a:lnTo>
                    <a:lnTo>
                      <a:pt x="9888" y="4840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76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03" y="6933"/>
                      <a:pt x="9942" y="7148"/>
                    </a:cubicBezTo>
                    <a:cubicBezTo>
                      <a:pt x="9959" y="7041"/>
                      <a:pt x="9977" y="6951"/>
                      <a:pt x="9977" y="6862"/>
                    </a:cubicBezTo>
                    <a:lnTo>
                      <a:pt x="9995" y="6844"/>
                    </a:lnTo>
                    <a:cubicBezTo>
                      <a:pt x="10085" y="6683"/>
                      <a:pt x="10210" y="6540"/>
                      <a:pt x="10335" y="6432"/>
                    </a:cubicBezTo>
                    <a:close/>
                    <a:moveTo>
                      <a:pt x="5310" y="7616"/>
                    </a:moveTo>
                    <a:cubicBezTo>
                      <a:pt x="5354" y="7616"/>
                      <a:pt x="5385" y="7657"/>
                      <a:pt x="5396" y="7757"/>
                    </a:cubicBezTo>
                    <a:cubicBezTo>
                      <a:pt x="5396" y="8150"/>
                      <a:pt x="5307" y="8544"/>
                      <a:pt x="5110" y="8902"/>
                    </a:cubicBezTo>
                    <a:cubicBezTo>
                      <a:pt x="4949" y="9188"/>
                      <a:pt x="4752" y="9474"/>
                      <a:pt x="4519" y="9707"/>
                    </a:cubicBezTo>
                    <a:cubicBezTo>
                      <a:pt x="4484" y="9707"/>
                      <a:pt x="4448" y="9707"/>
                      <a:pt x="4430" y="9743"/>
                    </a:cubicBezTo>
                    <a:lnTo>
                      <a:pt x="4430" y="9546"/>
                    </a:lnTo>
                    <a:cubicBezTo>
                      <a:pt x="4573" y="9188"/>
                      <a:pt x="4627" y="8812"/>
                      <a:pt x="4609" y="8437"/>
                    </a:cubicBezTo>
                    <a:cubicBezTo>
                      <a:pt x="4627" y="8437"/>
                      <a:pt x="4662" y="8437"/>
                      <a:pt x="4662" y="8419"/>
                    </a:cubicBezTo>
                    <a:cubicBezTo>
                      <a:pt x="4748" y="8275"/>
                      <a:pt x="5133" y="7616"/>
                      <a:pt x="5310" y="7616"/>
                    </a:cubicBezTo>
                    <a:close/>
                    <a:moveTo>
                      <a:pt x="4051" y="7147"/>
                    </a:moveTo>
                    <a:cubicBezTo>
                      <a:pt x="4295" y="7147"/>
                      <a:pt x="4487" y="8143"/>
                      <a:pt x="4501" y="8347"/>
                    </a:cubicBezTo>
                    <a:cubicBezTo>
                      <a:pt x="4519" y="8687"/>
                      <a:pt x="4466" y="9045"/>
                      <a:pt x="4340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7"/>
                      <a:pt x="4251" y="9403"/>
                    </a:cubicBezTo>
                    <a:cubicBezTo>
                      <a:pt x="4161" y="9582"/>
                      <a:pt x="4108" y="9779"/>
                      <a:pt x="4072" y="9976"/>
                    </a:cubicBezTo>
                    <a:lnTo>
                      <a:pt x="4072" y="9958"/>
                    </a:lnTo>
                    <a:lnTo>
                      <a:pt x="4054" y="9922"/>
                    </a:lnTo>
                    <a:cubicBezTo>
                      <a:pt x="4072" y="9797"/>
                      <a:pt x="4090" y="9671"/>
                      <a:pt x="4072" y="9546"/>
                    </a:cubicBezTo>
                    <a:cubicBezTo>
                      <a:pt x="4090" y="9528"/>
                      <a:pt x="4090" y="9528"/>
                      <a:pt x="4072" y="9510"/>
                    </a:cubicBezTo>
                    <a:cubicBezTo>
                      <a:pt x="4018" y="9188"/>
                      <a:pt x="3893" y="8866"/>
                      <a:pt x="3714" y="8580"/>
                    </a:cubicBezTo>
                    <a:cubicBezTo>
                      <a:pt x="3642" y="8150"/>
                      <a:pt x="3696" y="7721"/>
                      <a:pt x="3875" y="7327"/>
                    </a:cubicBezTo>
                    <a:cubicBezTo>
                      <a:pt x="3935" y="7200"/>
                      <a:pt x="3994" y="7147"/>
                      <a:pt x="4051" y="7147"/>
                    </a:cubicBezTo>
                    <a:close/>
                    <a:moveTo>
                      <a:pt x="2714" y="7549"/>
                    </a:moveTo>
                    <a:cubicBezTo>
                      <a:pt x="2745" y="7549"/>
                      <a:pt x="2781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8"/>
                      <a:pt x="3768" y="9134"/>
                      <a:pt x="3857" y="9331"/>
                    </a:cubicBezTo>
                    <a:cubicBezTo>
                      <a:pt x="3893" y="9474"/>
                      <a:pt x="3911" y="9618"/>
                      <a:pt x="3893" y="9779"/>
                    </a:cubicBezTo>
                    <a:cubicBezTo>
                      <a:pt x="3857" y="9779"/>
                      <a:pt x="3821" y="9797"/>
                      <a:pt x="3821" y="9850"/>
                    </a:cubicBezTo>
                    <a:lnTo>
                      <a:pt x="3804" y="9850"/>
                    </a:lnTo>
                    <a:cubicBezTo>
                      <a:pt x="3786" y="9958"/>
                      <a:pt x="3786" y="10065"/>
                      <a:pt x="3804" y="10172"/>
                    </a:cubicBezTo>
                    <a:lnTo>
                      <a:pt x="3804" y="10226"/>
                    </a:lnTo>
                    <a:cubicBezTo>
                      <a:pt x="3768" y="10190"/>
                      <a:pt x="3714" y="10172"/>
                      <a:pt x="3678" y="10137"/>
                    </a:cubicBezTo>
                    <a:cubicBezTo>
                      <a:pt x="3660" y="10101"/>
                      <a:pt x="3642" y="10047"/>
                      <a:pt x="3607" y="10011"/>
                    </a:cubicBezTo>
                    <a:cubicBezTo>
                      <a:pt x="3625" y="9993"/>
                      <a:pt x="3607" y="9958"/>
                      <a:pt x="3589" y="9958"/>
                    </a:cubicBezTo>
                    <a:lnTo>
                      <a:pt x="3535" y="9940"/>
                    </a:lnTo>
                    <a:cubicBezTo>
                      <a:pt x="3374" y="9743"/>
                      <a:pt x="3177" y="9582"/>
                      <a:pt x="2962" y="9457"/>
                    </a:cubicBezTo>
                    <a:cubicBezTo>
                      <a:pt x="2819" y="9260"/>
                      <a:pt x="2694" y="9063"/>
                      <a:pt x="2622" y="8848"/>
                    </a:cubicBezTo>
                    <a:cubicBezTo>
                      <a:pt x="2533" y="8633"/>
                      <a:pt x="2497" y="8419"/>
                      <a:pt x="2497" y="8186"/>
                    </a:cubicBezTo>
                    <a:cubicBezTo>
                      <a:pt x="2497" y="8054"/>
                      <a:pt x="2569" y="7549"/>
                      <a:pt x="2714" y="7549"/>
                    </a:cubicBezTo>
                    <a:close/>
                    <a:moveTo>
                      <a:pt x="6180" y="8454"/>
                    </a:moveTo>
                    <a:cubicBezTo>
                      <a:pt x="6477" y="8454"/>
                      <a:pt x="6146" y="9011"/>
                      <a:pt x="6058" y="9134"/>
                    </a:cubicBezTo>
                    <a:cubicBezTo>
                      <a:pt x="5879" y="9403"/>
                      <a:pt x="5665" y="9636"/>
                      <a:pt x="5396" y="9832"/>
                    </a:cubicBezTo>
                    <a:cubicBezTo>
                      <a:pt x="5128" y="10011"/>
                      <a:pt x="4859" y="10172"/>
                      <a:pt x="4555" y="10280"/>
                    </a:cubicBezTo>
                    <a:cubicBezTo>
                      <a:pt x="4573" y="10190"/>
                      <a:pt x="4573" y="10101"/>
                      <a:pt x="4591" y="10011"/>
                    </a:cubicBezTo>
                    <a:cubicBezTo>
                      <a:pt x="5128" y="9474"/>
                      <a:pt x="5289" y="8526"/>
                      <a:pt x="6166" y="8454"/>
                    </a:cubicBezTo>
                    <a:cubicBezTo>
                      <a:pt x="6171" y="8454"/>
                      <a:pt x="6175" y="8454"/>
                      <a:pt x="6180" y="8454"/>
                    </a:cubicBezTo>
                    <a:close/>
                    <a:moveTo>
                      <a:pt x="5969" y="9508"/>
                    </a:moveTo>
                    <a:cubicBezTo>
                      <a:pt x="5969" y="9509"/>
                      <a:pt x="5969" y="9509"/>
                      <a:pt x="5969" y="9510"/>
                    </a:cubicBezTo>
                    <a:cubicBezTo>
                      <a:pt x="6040" y="9707"/>
                      <a:pt x="6112" y="9779"/>
                      <a:pt x="5951" y="9940"/>
                    </a:cubicBezTo>
                    <a:cubicBezTo>
                      <a:pt x="5790" y="10083"/>
                      <a:pt x="5593" y="10190"/>
                      <a:pt x="5396" y="10244"/>
                    </a:cubicBezTo>
                    <a:cubicBezTo>
                      <a:pt x="5110" y="10369"/>
                      <a:pt x="4824" y="10441"/>
                      <a:pt x="4519" y="10494"/>
                    </a:cubicBezTo>
                    <a:cubicBezTo>
                      <a:pt x="4913" y="10333"/>
                      <a:pt x="5253" y="10137"/>
                      <a:pt x="5575" y="9868"/>
                    </a:cubicBezTo>
                    <a:cubicBezTo>
                      <a:pt x="5722" y="9765"/>
                      <a:pt x="5854" y="9643"/>
                      <a:pt x="5969" y="9508"/>
                    </a:cubicBezTo>
                    <a:close/>
                    <a:moveTo>
                      <a:pt x="1609" y="9171"/>
                    </a:moveTo>
                    <a:cubicBezTo>
                      <a:pt x="2287" y="9244"/>
                      <a:pt x="2910" y="9548"/>
                      <a:pt x="3374" y="10065"/>
                    </a:cubicBezTo>
                    <a:cubicBezTo>
                      <a:pt x="3356" y="10083"/>
                      <a:pt x="3338" y="10137"/>
                      <a:pt x="3356" y="10172"/>
                    </a:cubicBezTo>
                    <a:cubicBezTo>
                      <a:pt x="3464" y="10351"/>
                      <a:pt x="3589" y="10530"/>
                      <a:pt x="3750" y="10691"/>
                    </a:cubicBezTo>
                    <a:cubicBezTo>
                      <a:pt x="2861" y="10514"/>
                      <a:pt x="1937" y="10071"/>
                      <a:pt x="1609" y="9171"/>
                    </a:cubicBezTo>
                    <a:close/>
                    <a:moveTo>
                      <a:pt x="13878" y="5036"/>
                    </a:moveTo>
                    <a:lnTo>
                      <a:pt x="13878" y="5036"/>
                    </a:lnTo>
                    <a:cubicBezTo>
                      <a:pt x="12787" y="7327"/>
                      <a:pt x="10711" y="9224"/>
                      <a:pt x="9727" y="11568"/>
                    </a:cubicBezTo>
                    <a:cubicBezTo>
                      <a:pt x="9906" y="10369"/>
                      <a:pt x="10317" y="9206"/>
                      <a:pt x="10962" y="8168"/>
                    </a:cubicBezTo>
                    <a:cubicBezTo>
                      <a:pt x="11713" y="6951"/>
                      <a:pt x="12912" y="6092"/>
                      <a:pt x="13878" y="5036"/>
                    </a:cubicBezTo>
                    <a:close/>
                    <a:moveTo>
                      <a:pt x="14975" y="11296"/>
                    </a:moveTo>
                    <a:cubicBezTo>
                      <a:pt x="14995" y="11296"/>
                      <a:pt x="15006" y="11308"/>
                      <a:pt x="15006" y="11336"/>
                    </a:cubicBezTo>
                    <a:cubicBezTo>
                      <a:pt x="15006" y="11693"/>
                      <a:pt x="14916" y="12033"/>
                      <a:pt x="14755" y="12356"/>
                    </a:cubicBezTo>
                    <a:cubicBezTo>
                      <a:pt x="14576" y="12731"/>
                      <a:pt x="14290" y="13036"/>
                      <a:pt x="13950" y="13268"/>
                    </a:cubicBezTo>
                    <a:cubicBezTo>
                      <a:pt x="14219" y="12857"/>
                      <a:pt x="14380" y="12373"/>
                      <a:pt x="14397" y="11872"/>
                    </a:cubicBezTo>
                    <a:cubicBezTo>
                      <a:pt x="14451" y="11801"/>
                      <a:pt x="14487" y="11711"/>
                      <a:pt x="14541" y="11640"/>
                    </a:cubicBezTo>
                    <a:cubicBezTo>
                      <a:pt x="14541" y="11640"/>
                      <a:pt x="14872" y="11296"/>
                      <a:pt x="14975" y="11296"/>
                    </a:cubicBezTo>
                    <a:close/>
                    <a:moveTo>
                      <a:pt x="14290" y="10852"/>
                    </a:moveTo>
                    <a:cubicBezTo>
                      <a:pt x="14290" y="11157"/>
                      <a:pt x="14290" y="11443"/>
                      <a:pt x="14254" y="11747"/>
                    </a:cubicBezTo>
                    <a:cubicBezTo>
                      <a:pt x="14236" y="12338"/>
                      <a:pt x="14004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71" y="12230"/>
                      <a:pt x="13556" y="11765"/>
                    </a:cubicBezTo>
                    <a:cubicBezTo>
                      <a:pt x="13556" y="11729"/>
                      <a:pt x="13574" y="11693"/>
                      <a:pt x="13574" y="11658"/>
                    </a:cubicBezTo>
                    <a:cubicBezTo>
                      <a:pt x="13574" y="11658"/>
                      <a:pt x="13574" y="11640"/>
                      <a:pt x="13556" y="11622"/>
                    </a:cubicBezTo>
                    <a:lnTo>
                      <a:pt x="13574" y="11622"/>
                    </a:lnTo>
                    <a:cubicBezTo>
                      <a:pt x="13626" y="11531"/>
                      <a:pt x="13687" y="11404"/>
                      <a:pt x="13697" y="11380"/>
                    </a:cubicBezTo>
                    <a:lnTo>
                      <a:pt x="13697" y="11380"/>
                    </a:lnTo>
                    <a:lnTo>
                      <a:pt x="13771" y="11246"/>
                    </a:lnTo>
                    <a:cubicBezTo>
                      <a:pt x="13878" y="11049"/>
                      <a:pt x="14075" y="10906"/>
                      <a:pt x="14290" y="10852"/>
                    </a:cubicBezTo>
                    <a:close/>
                    <a:moveTo>
                      <a:pt x="12518" y="11031"/>
                    </a:moveTo>
                    <a:cubicBezTo>
                      <a:pt x="12590" y="11336"/>
                      <a:pt x="12680" y="11622"/>
                      <a:pt x="12805" y="11908"/>
                    </a:cubicBezTo>
                    <a:cubicBezTo>
                      <a:pt x="13055" y="12463"/>
                      <a:pt x="13181" y="12892"/>
                      <a:pt x="13073" y="13483"/>
                    </a:cubicBezTo>
                    <a:cubicBezTo>
                      <a:pt x="13037" y="13411"/>
                      <a:pt x="13020" y="13340"/>
                      <a:pt x="12966" y="13268"/>
                    </a:cubicBezTo>
                    <a:cubicBezTo>
                      <a:pt x="12954" y="13244"/>
                      <a:pt x="12932" y="13234"/>
                      <a:pt x="12910" y="13234"/>
                    </a:cubicBezTo>
                    <a:cubicBezTo>
                      <a:pt x="12864" y="13234"/>
                      <a:pt x="12817" y="13274"/>
                      <a:pt x="12841" y="13322"/>
                    </a:cubicBezTo>
                    <a:lnTo>
                      <a:pt x="12948" y="13608"/>
                    </a:lnTo>
                    <a:cubicBezTo>
                      <a:pt x="12178" y="13322"/>
                      <a:pt x="12035" y="11658"/>
                      <a:pt x="12518" y="11031"/>
                    </a:cubicBezTo>
                    <a:close/>
                    <a:moveTo>
                      <a:pt x="8814" y="12892"/>
                    </a:moveTo>
                    <a:lnTo>
                      <a:pt x="8814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82"/>
                      <a:pt x="9029" y="13496"/>
                      <a:pt x="9015" y="13610"/>
                    </a:cubicBezTo>
                    <a:lnTo>
                      <a:pt x="9015" y="13610"/>
                    </a:lnTo>
                    <a:cubicBezTo>
                      <a:pt x="8997" y="13567"/>
                      <a:pt x="8975" y="13525"/>
                      <a:pt x="8975" y="13483"/>
                    </a:cubicBezTo>
                    <a:cubicBezTo>
                      <a:pt x="8904" y="13286"/>
                      <a:pt x="8850" y="13089"/>
                      <a:pt x="8814" y="12892"/>
                    </a:cubicBezTo>
                    <a:close/>
                    <a:moveTo>
                      <a:pt x="12835" y="11110"/>
                    </a:moveTo>
                    <a:cubicBezTo>
                      <a:pt x="13047" y="11110"/>
                      <a:pt x="13508" y="11954"/>
                      <a:pt x="13538" y="12016"/>
                    </a:cubicBezTo>
                    <a:cubicBezTo>
                      <a:pt x="13646" y="12338"/>
                      <a:pt x="13646" y="12678"/>
                      <a:pt x="13538" y="13000"/>
                    </a:cubicBezTo>
                    <a:cubicBezTo>
                      <a:pt x="13503" y="13000"/>
                      <a:pt x="13449" y="13018"/>
                      <a:pt x="13449" y="13071"/>
                    </a:cubicBezTo>
                    <a:cubicBezTo>
                      <a:pt x="13360" y="13268"/>
                      <a:pt x="13306" y="13465"/>
                      <a:pt x="13252" y="13680"/>
                    </a:cubicBezTo>
                    <a:lnTo>
                      <a:pt x="13234" y="13680"/>
                    </a:lnTo>
                    <a:cubicBezTo>
                      <a:pt x="13216" y="13698"/>
                      <a:pt x="13216" y="13716"/>
                      <a:pt x="13234" y="13733"/>
                    </a:cubicBezTo>
                    <a:lnTo>
                      <a:pt x="13198" y="13823"/>
                    </a:lnTo>
                    <a:lnTo>
                      <a:pt x="13163" y="13698"/>
                    </a:lnTo>
                    <a:cubicBezTo>
                      <a:pt x="13181" y="13680"/>
                      <a:pt x="13163" y="13644"/>
                      <a:pt x="13145" y="13644"/>
                    </a:cubicBezTo>
                    <a:cubicBezTo>
                      <a:pt x="13646" y="12892"/>
                      <a:pt x="12966" y="11998"/>
                      <a:pt x="12733" y="11210"/>
                    </a:cubicBezTo>
                    <a:cubicBezTo>
                      <a:pt x="12751" y="11210"/>
                      <a:pt x="12751" y="11210"/>
                      <a:pt x="12751" y="11192"/>
                    </a:cubicBezTo>
                    <a:cubicBezTo>
                      <a:pt x="12769" y="11135"/>
                      <a:pt x="12798" y="11110"/>
                      <a:pt x="12835" y="11110"/>
                    </a:cubicBezTo>
                    <a:close/>
                    <a:moveTo>
                      <a:pt x="20504" y="13059"/>
                    </a:moveTo>
                    <a:cubicBezTo>
                      <a:pt x="20541" y="13059"/>
                      <a:pt x="20560" y="13073"/>
                      <a:pt x="20553" y="13107"/>
                    </a:cubicBezTo>
                    <a:cubicBezTo>
                      <a:pt x="20321" y="14091"/>
                      <a:pt x="19587" y="14575"/>
                      <a:pt x="18853" y="15129"/>
                    </a:cubicBezTo>
                    <a:cubicBezTo>
                      <a:pt x="18997" y="14736"/>
                      <a:pt x="19158" y="14360"/>
                      <a:pt x="19354" y="13984"/>
                    </a:cubicBezTo>
                    <a:cubicBezTo>
                      <a:pt x="19480" y="13769"/>
                      <a:pt x="19641" y="13555"/>
                      <a:pt x="19820" y="13376"/>
                    </a:cubicBezTo>
                    <a:cubicBezTo>
                      <a:pt x="19878" y="13318"/>
                      <a:pt x="20348" y="13059"/>
                      <a:pt x="20504" y="13059"/>
                    </a:cubicBezTo>
                    <a:close/>
                    <a:moveTo>
                      <a:pt x="18693" y="12138"/>
                    </a:moveTo>
                    <a:cubicBezTo>
                      <a:pt x="18705" y="12138"/>
                      <a:pt x="18717" y="12144"/>
                      <a:pt x="18728" y="12159"/>
                    </a:cubicBezTo>
                    <a:cubicBezTo>
                      <a:pt x="18907" y="12427"/>
                      <a:pt x="19032" y="12713"/>
                      <a:pt x="19140" y="13018"/>
                    </a:cubicBezTo>
                    <a:cubicBezTo>
                      <a:pt x="19319" y="13537"/>
                      <a:pt x="19104" y="14020"/>
                      <a:pt x="18853" y="14485"/>
                    </a:cubicBezTo>
                    <a:cubicBezTo>
                      <a:pt x="18846" y="14478"/>
                      <a:pt x="18835" y="14473"/>
                      <a:pt x="18823" y="14473"/>
                    </a:cubicBezTo>
                    <a:cubicBezTo>
                      <a:pt x="18806" y="14473"/>
                      <a:pt x="18785" y="14482"/>
                      <a:pt x="18764" y="14503"/>
                    </a:cubicBezTo>
                    <a:cubicBezTo>
                      <a:pt x="18567" y="14736"/>
                      <a:pt x="18424" y="15004"/>
                      <a:pt x="18370" y="15308"/>
                    </a:cubicBezTo>
                    <a:lnTo>
                      <a:pt x="18334" y="15326"/>
                    </a:lnTo>
                    <a:lnTo>
                      <a:pt x="18316" y="15326"/>
                    </a:lnTo>
                    <a:cubicBezTo>
                      <a:pt x="18299" y="14503"/>
                      <a:pt x="18245" y="13662"/>
                      <a:pt x="18388" y="12839"/>
                    </a:cubicBezTo>
                    <a:cubicBezTo>
                      <a:pt x="18388" y="12822"/>
                      <a:pt x="18566" y="12138"/>
                      <a:pt x="18693" y="12138"/>
                    </a:cubicBezTo>
                    <a:close/>
                    <a:moveTo>
                      <a:pt x="17798" y="13125"/>
                    </a:moveTo>
                    <a:cubicBezTo>
                      <a:pt x="17798" y="13125"/>
                      <a:pt x="17798" y="13125"/>
                      <a:pt x="17815" y="13143"/>
                    </a:cubicBezTo>
                    <a:cubicBezTo>
                      <a:pt x="17851" y="13232"/>
                      <a:pt x="17905" y="13322"/>
                      <a:pt x="17959" y="13411"/>
                    </a:cubicBezTo>
                    <a:cubicBezTo>
                      <a:pt x="18012" y="13501"/>
                      <a:pt x="18084" y="13572"/>
                      <a:pt x="18173" y="13626"/>
                    </a:cubicBezTo>
                    <a:cubicBezTo>
                      <a:pt x="18138" y="14258"/>
                      <a:pt x="18189" y="14873"/>
                      <a:pt x="18225" y="15505"/>
                    </a:cubicBezTo>
                    <a:lnTo>
                      <a:pt x="18173" y="15505"/>
                    </a:lnTo>
                    <a:cubicBezTo>
                      <a:pt x="17851" y="15165"/>
                      <a:pt x="17690" y="14700"/>
                      <a:pt x="17690" y="14235"/>
                    </a:cubicBezTo>
                    <a:cubicBezTo>
                      <a:pt x="17690" y="13984"/>
                      <a:pt x="17708" y="13716"/>
                      <a:pt x="17762" y="13465"/>
                    </a:cubicBezTo>
                    <a:cubicBezTo>
                      <a:pt x="17780" y="13393"/>
                      <a:pt x="17798" y="13322"/>
                      <a:pt x="17815" y="13250"/>
                    </a:cubicBezTo>
                    <a:cubicBezTo>
                      <a:pt x="17815" y="13197"/>
                      <a:pt x="17815" y="13161"/>
                      <a:pt x="17798" y="13125"/>
                    </a:cubicBezTo>
                    <a:close/>
                    <a:moveTo>
                      <a:pt x="18853" y="15398"/>
                    </a:moveTo>
                    <a:lnTo>
                      <a:pt x="18853" y="15398"/>
                    </a:lnTo>
                    <a:cubicBezTo>
                      <a:pt x="18746" y="15469"/>
                      <a:pt x="18621" y="15523"/>
                      <a:pt x="18495" y="15577"/>
                    </a:cubicBezTo>
                    <a:cubicBezTo>
                      <a:pt x="18495" y="15559"/>
                      <a:pt x="18478" y="15541"/>
                      <a:pt x="18460" y="15541"/>
                    </a:cubicBezTo>
                    <a:lnTo>
                      <a:pt x="18460" y="15505"/>
                    </a:lnTo>
                    <a:cubicBezTo>
                      <a:pt x="18603" y="15469"/>
                      <a:pt x="18728" y="15434"/>
                      <a:pt x="18853" y="15398"/>
                    </a:cubicBezTo>
                    <a:close/>
                    <a:moveTo>
                      <a:pt x="20977" y="14215"/>
                    </a:moveTo>
                    <a:cubicBezTo>
                      <a:pt x="21057" y="14215"/>
                      <a:pt x="21137" y="14221"/>
                      <a:pt x="21216" y="14235"/>
                    </a:cubicBezTo>
                    <a:cubicBezTo>
                      <a:pt x="21681" y="14342"/>
                      <a:pt x="21377" y="14718"/>
                      <a:pt x="21162" y="14879"/>
                    </a:cubicBezTo>
                    <a:cubicBezTo>
                      <a:pt x="20607" y="15272"/>
                      <a:pt x="19945" y="15434"/>
                      <a:pt x="19301" y="15630"/>
                    </a:cubicBezTo>
                    <a:cubicBezTo>
                      <a:pt x="19283" y="15595"/>
                      <a:pt x="19247" y="15577"/>
                      <a:pt x="19211" y="15577"/>
                    </a:cubicBezTo>
                    <a:lnTo>
                      <a:pt x="18907" y="15612"/>
                    </a:lnTo>
                    <a:cubicBezTo>
                      <a:pt x="19068" y="15523"/>
                      <a:pt x="19193" y="15380"/>
                      <a:pt x="19301" y="15219"/>
                    </a:cubicBezTo>
                    <a:cubicBezTo>
                      <a:pt x="19319" y="15165"/>
                      <a:pt x="19301" y="15094"/>
                      <a:pt x="19229" y="15076"/>
                    </a:cubicBezTo>
                    <a:cubicBezTo>
                      <a:pt x="19283" y="15022"/>
                      <a:pt x="19337" y="14968"/>
                      <a:pt x="19408" y="14915"/>
                    </a:cubicBezTo>
                    <a:lnTo>
                      <a:pt x="19515" y="14825"/>
                    </a:lnTo>
                    <a:cubicBezTo>
                      <a:pt x="19748" y="14664"/>
                      <a:pt x="19999" y="14521"/>
                      <a:pt x="20267" y="14396"/>
                    </a:cubicBezTo>
                    <a:lnTo>
                      <a:pt x="20267" y="14413"/>
                    </a:lnTo>
                    <a:cubicBezTo>
                      <a:pt x="20483" y="14278"/>
                      <a:pt x="20730" y="14215"/>
                      <a:pt x="20977" y="14215"/>
                    </a:cubicBezTo>
                    <a:close/>
                    <a:moveTo>
                      <a:pt x="9602" y="14861"/>
                    </a:moveTo>
                    <a:lnTo>
                      <a:pt x="9602" y="14879"/>
                    </a:lnTo>
                    <a:cubicBezTo>
                      <a:pt x="9584" y="15076"/>
                      <a:pt x="9530" y="15290"/>
                      <a:pt x="9440" y="15487"/>
                    </a:cubicBezTo>
                    <a:cubicBezTo>
                      <a:pt x="9387" y="15612"/>
                      <a:pt x="9315" y="15738"/>
                      <a:pt x="9226" y="15845"/>
                    </a:cubicBezTo>
                    <a:cubicBezTo>
                      <a:pt x="9244" y="15487"/>
                      <a:pt x="9387" y="15147"/>
                      <a:pt x="9602" y="14861"/>
                    </a:cubicBezTo>
                    <a:close/>
                    <a:moveTo>
                      <a:pt x="6130" y="15541"/>
                    </a:moveTo>
                    <a:cubicBezTo>
                      <a:pt x="6130" y="15695"/>
                      <a:pt x="6129" y="15833"/>
                      <a:pt x="6112" y="15970"/>
                    </a:cubicBezTo>
                    <a:cubicBezTo>
                      <a:pt x="6076" y="16096"/>
                      <a:pt x="6040" y="16239"/>
                      <a:pt x="6005" y="16346"/>
                    </a:cubicBezTo>
                    <a:cubicBezTo>
                      <a:pt x="5969" y="16078"/>
                      <a:pt x="6023" y="15791"/>
                      <a:pt x="6130" y="15541"/>
                    </a:cubicBezTo>
                    <a:close/>
                    <a:moveTo>
                      <a:pt x="20392" y="15600"/>
                    </a:moveTo>
                    <a:cubicBezTo>
                      <a:pt x="20947" y="15600"/>
                      <a:pt x="21483" y="15740"/>
                      <a:pt x="21734" y="16131"/>
                    </a:cubicBezTo>
                    <a:cubicBezTo>
                      <a:pt x="21847" y="16300"/>
                      <a:pt x="20923" y="16358"/>
                      <a:pt x="20469" y="16358"/>
                    </a:cubicBezTo>
                    <a:cubicBezTo>
                      <a:pt x="20344" y="16358"/>
                      <a:pt x="20254" y="16354"/>
                      <a:pt x="20231" y="16346"/>
                    </a:cubicBezTo>
                    <a:lnTo>
                      <a:pt x="20213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5"/>
                      <a:pt x="19104" y="15899"/>
                      <a:pt x="19104" y="15881"/>
                    </a:cubicBezTo>
                    <a:cubicBezTo>
                      <a:pt x="19390" y="15827"/>
                      <a:pt x="19659" y="15738"/>
                      <a:pt x="19927" y="15630"/>
                    </a:cubicBezTo>
                    <a:cubicBezTo>
                      <a:pt x="20080" y="15611"/>
                      <a:pt x="20237" y="15600"/>
                      <a:pt x="20392" y="15600"/>
                    </a:cubicBezTo>
                    <a:close/>
                    <a:moveTo>
                      <a:pt x="13503" y="16292"/>
                    </a:moveTo>
                    <a:cubicBezTo>
                      <a:pt x="13467" y="16436"/>
                      <a:pt x="13395" y="16561"/>
                      <a:pt x="13306" y="16650"/>
                    </a:cubicBezTo>
                    <a:cubicBezTo>
                      <a:pt x="13270" y="16704"/>
                      <a:pt x="13216" y="16740"/>
                      <a:pt x="13163" y="16776"/>
                    </a:cubicBezTo>
                    <a:cubicBezTo>
                      <a:pt x="13163" y="16758"/>
                      <a:pt x="13145" y="16740"/>
                      <a:pt x="13127" y="16740"/>
                    </a:cubicBezTo>
                    <a:lnTo>
                      <a:pt x="13127" y="16722"/>
                    </a:lnTo>
                    <a:cubicBezTo>
                      <a:pt x="13145" y="16704"/>
                      <a:pt x="13145" y="16668"/>
                      <a:pt x="13163" y="16650"/>
                    </a:cubicBezTo>
                    <a:cubicBezTo>
                      <a:pt x="13216" y="16597"/>
                      <a:pt x="13252" y="16543"/>
                      <a:pt x="13306" y="16489"/>
                    </a:cubicBezTo>
                    <a:cubicBezTo>
                      <a:pt x="13377" y="16418"/>
                      <a:pt x="13431" y="16346"/>
                      <a:pt x="13503" y="16292"/>
                    </a:cubicBezTo>
                    <a:close/>
                    <a:moveTo>
                      <a:pt x="16939" y="16597"/>
                    </a:moveTo>
                    <a:lnTo>
                      <a:pt x="17046" y="16615"/>
                    </a:lnTo>
                    <a:cubicBezTo>
                      <a:pt x="17171" y="16615"/>
                      <a:pt x="17296" y="16668"/>
                      <a:pt x="17404" y="16740"/>
                    </a:cubicBezTo>
                    <a:cubicBezTo>
                      <a:pt x="17440" y="16776"/>
                      <a:pt x="17386" y="16794"/>
                      <a:pt x="17350" y="16811"/>
                    </a:cubicBezTo>
                    <a:cubicBezTo>
                      <a:pt x="17261" y="16865"/>
                      <a:pt x="17171" y="16883"/>
                      <a:pt x="17082" y="16883"/>
                    </a:cubicBezTo>
                    <a:cubicBezTo>
                      <a:pt x="16939" y="16865"/>
                      <a:pt x="16795" y="16847"/>
                      <a:pt x="16652" y="16829"/>
                    </a:cubicBezTo>
                    <a:cubicBezTo>
                      <a:pt x="16742" y="16740"/>
                      <a:pt x="16831" y="16668"/>
                      <a:pt x="16939" y="16597"/>
                    </a:cubicBezTo>
                    <a:close/>
                    <a:moveTo>
                      <a:pt x="15740" y="16382"/>
                    </a:moveTo>
                    <a:lnTo>
                      <a:pt x="15740" y="16382"/>
                    </a:lnTo>
                    <a:cubicBezTo>
                      <a:pt x="15847" y="16704"/>
                      <a:pt x="15650" y="16972"/>
                      <a:pt x="15471" y="17241"/>
                    </a:cubicBezTo>
                    <a:cubicBezTo>
                      <a:pt x="15453" y="16937"/>
                      <a:pt x="15543" y="16632"/>
                      <a:pt x="15740" y="16382"/>
                    </a:cubicBezTo>
                    <a:close/>
                    <a:moveTo>
                      <a:pt x="18835" y="16006"/>
                    </a:moveTo>
                    <a:lnTo>
                      <a:pt x="18925" y="16024"/>
                    </a:lnTo>
                    <a:cubicBezTo>
                      <a:pt x="19319" y="16364"/>
                      <a:pt x="19802" y="16561"/>
                      <a:pt x="20321" y="16579"/>
                    </a:cubicBezTo>
                    <a:cubicBezTo>
                      <a:pt x="20625" y="16901"/>
                      <a:pt x="20876" y="17259"/>
                      <a:pt x="21072" y="17670"/>
                    </a:cubicBezTo>
                    <a:cubicBezTo>
                      <a:pt x="20088" y="17599"/>
                      <a:pt x="19354" y="16811"/>
                      <a:pt x="18835" y="16006"/>
                    </a:cubicBezTo>
                    <a:close/>
                    <a:moveTo>
                      <a:pt x="8677" y="17378"/>
                    </a:moveTo>
                    <a:lnTo>
                      <a:pt x="8677" y="17378"/>
                    </a:lnTo>
                    <a:cubicBezTo>
                      <a:pt x="8835" y="17679"/>
                      <a:pt x="8940" y="17997"/>
                      <a:pt x="8993" y="18333"/>
                    </a:cubicBezTo>
                    <a:cubicBezTo>
                      <a:pt x="8854" y="18037"/>
                      <a:pt x="8749" y="17708"/>
                      <a:pt x="8677" y="17378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26" y="19138"/>
                      <a:pt x="7454" y="19406"/>
                    </a:cubicBezTo>
                    <a:cubicBezTo>
                      <a:pt x="7365" y="19156"/>
                      <a:pt x="7347" y="18887"/>
                      <a:pt x="7383" y="18619"/>
                    </a:cubicBezTo>
                    <a:close/>
                    <a:moveTo>
                      <a:pt x="10908" y="14449"/>
                    </a:moveTo>
                    <a:lnTo>
                      <a:pt x="10908" y="14449"/>
                    </a:lnTo>
                    <a:cubicBezTo>
                      <a:pt x="11105" y="14736"/>
                      <a:pt x="11337" y="15004"/>
                      <a:pt x="11588" y="15237"/>
                    </a:cubicBezTo>
                    <a:cubicBezTo>
                      <a:pt x="12680" y="16346"/>
                      <a:pt x="12536" y="17903"/>
                      <a:pt x="12161" y="19299"/>
                    </a:cubicBezTo>
                    <a:cubicBezTo>
                      <a:pt x="12161" y="19317"/>
                      <a:pt x="12161" y="19335"/>
                      <a:pt x="12178" y="19335"/>
                    </a:cubicBezTo>
                    <a:cubicBezTo>
                      <a:pt x="12143" y="19478"/>
                      <a:pt x="12089" y="19603"/>
                      <a:pt x="12035" y="19728"/>
                    </a:cubicBezTo>
                    <a:cubicBezTo>
                      <a:pt x="12286" y="18458"/>
                      <a:pt x="12143" y="17151"/>
                      <a:pt x="11642" y="15952"/>
                    </a:cubicBezTo>
                    <a:cubicBezTo>
                      <a:pt x="11636" y="15941"/>
                      <a:pt x="11627" y="15937"/>
                      <a:pt x="11618" y="15937"/>
                    </a:cubicBezTo>
                    <a:cubicBezTo>
                      <a:pt x="11597" y="15937"/>
                      <a:pt x="11576" y="15958"/>
                      <a:pt x="11588" y="15970"/>
                    </a:cubicBezTo>
                    <a:cubicBezTo>
                      <a:pt x="11785" y="16722"/>
                      <a:pt x="11910" y="17474"/>
                      <a:pt x="11982" y="18243"/>
                    </a:cubicBezTo>
                    <a:cubicBezTo>
                      <a:pt x="12017" y="18869"/>
                      <a:pt x="11910" y="19478"/>
                      <a:pt x="11892" y="20104"/>
                    </a:cubicBezTo>
                    <a:cubicBezTo>
                      <a:pt x="11803" y="20283"/>
                      <a:pt x="11731" y="20462"/>
                      <a:pt x="11642" y="20641"/>
                    </a:cubicBezTo>
                    <a:cubicBezTo>
                      <a:pt x="11713" y="19997"/>
                      <a:pt x="11659" y="19353"/>
                      <a:pt x="11481" y="18726"/>
                    </a:cubicBezTo>
                    <a:lnTo>
                      <a:pt x="11481" y="18744"/>
                    </a:lnTo>
                    <a:cubicBezTo>
                      <a:pt x="11158" y="17456"/>
                      <a:pt x="11123" y="16257"/>
                      <a:pt x="11033" y="14932"/>
                    </a:cubicBezTo>
                    <a:cubicBezTo>
                      <a:pt x="11033" y="14771"/>
                      <a:pt x="10997" y="14592"/>
                      <a:pt x="10908" y="14449"/>
                    </a:cubicBezTo>
                    <a:close/>
                    <a:moveTo>
                      <a:pt x="9691" y="19907"/>
                    </a:moveTo>
                    <a:cubicBezTo>
                      <a:pt x="9691" y="20194"/>
                      <a:pt x="9619" y="20498"/>
                      <a:pt x="9458" y="20766"/>
                    </a:cubicBezTo>
                    <a:cubicBezTo>
                      <a:pt x="9440" y="20623"/>
                      <a:pt x="9440" y="20498"/>
                      <a:pt x="9423" y="20355"/>
                    </a:cubicBezTo>
                    <a:lnTo>
                      <a:pt x="9440" y="20355"/>
                    </a:lnTo>
                    <a:cubicBezTo>
                      <a:pt x="9494" y="20176"/>
                      <a:pt x="9566" y="20033"/>
                      <a:pt x="9691" y="19907"/>
                    </a:cubicBezTo>
                    <a:close/>
                    <a:moveTo>
                      <a:pt x="7687" y="21589"/>
                    </a:moveTo>
                    <a:lnTo>
                      <a:pt x="7687" y="21589"/>
                    </a:lnTo>
                    <a:cubicBezTo>
                      <a:pt x="7955" y="21661"/>
                      <a:pt x="8134" y="21894"/>
                      <a:pt x="8385" y="22055"/>
                    </a:cubicBezTo>
                    <a:cubicBezTo>
                      <a:pt x="8098" y="21965"/>
                      <a:pt x="7866" y="21804"/>
                      <a:pt x="7687" y="21589"/>
                    </a:cubicBezTo>
                    <a:close/>
                    <a:moveTo>
                      <a:pt x="8582" y="24936"/>
                    </a:moveTo>
                    <a:lnTo>
                      <a:pt x="8582" y="24936"/>
                    </a:lnTo>
                    <a:cubicBezTo>
                      <a:pt x="8689" y="25151"/>
                      <a:pt x="8743" y="25383"/>
                      <a:pt x="8707" y="25616"/>
                    </a:cubicBezTo>
                    <a:cubicBezTo>
                      <a:pt x="8617" y="25401"/>
                      <a:pt x="8564" y="25168"/>
                      <a:pt x="8582" y="24936"/>
                    </a:cubicBezTo>
                    <a:close/>
                    <a:moveTo>
                      <a:pt x="15976" y="23940"/>
                    </a:moveTo>
                    <a:cubicBezTo>
                      <a:pt x="16073" y="23940"/>
                      <a:pt x="16177" y="24654"/>
                      <a:pt x="16171" y="24654"/>
                    </a:cubicBezTo>
                    <a:cubicBezTo>
                      <a:pt x="16170" y="24654"/>
                      <a:pt x="16170" y="24652"/>
                      <a:pt x="16169" y="24650"/>
                    </a:cubicBezTo>
                    <a:cubicBezTo>
                      <a:pt x="16169" y="24990"/>
                      <a:pt x="16097" y="25347"/>
                      <a:pt x="15936" y="25670"/>
                    </a:cubicBezTo>
                    <a:cubicBezTo>
                      <a:pt x="15811" y="25938"/>
                      <a:pt x="15650" y="26188"/>
                      <a:pt x="15435" y="26403"/>
                    </a:cubicBezTo>
                    <a:cubicBezTo>
                      <a:pt x="15435" y="26367"/>
                      <a:pt x="15453" y="26332"/>
                      <a:pt x="15453" y="26296"/>
                    </a:cubicBezTo>
                    <a:cubicBezTo>
                      <a:pt x="15453" y="26235"/>
                      <a:pt x="15404" y="26199"/>
                      <a:pt x="15355" y="26199"/>
                    </a:cubicBezTo>
                    <a:cubicBezTo>
                      <a:pt x="15332" y="26199"/>
                      <a:pt x="15309" y="26207"/>
                      <a:pt x="15292" y="26224"/>
                    </a:cubicBezTo>
                    <a:lnTo>
                      <a:pt x="15239" y="26296"/>
                    </a:lnTo>
                    <a:cubicBezTo>
                      <a:pt x="15239" y="26224"/>
                      <a:pt x="15239" y="26153"/>
                      <a:pt x="15239" y="26081"/>
                    </a:cubicBezTo>
                    <a:cubicBezTo>
                      <a:pt x="15239" y="26063"/>
                      <a:pt x="15221" y="26045"/>
                      <a:pt x="15203" y="26027"/>
                    </a:cubicBezTo>
                    <a:cubicBezTo>
                      <a:pt x="15239" y="25795"/>
                      <a:pt x="15239" y="25562"/>
                      <a:pt x="15203" y="25347"/>
                    </a:cubicBezTo>
                    <a:cubicBezTo>
                      <a:pt x="15328" y="24828"/>
                      <a:pt x="15596" y="24345"/>
                      <a:pt x="15954" y="23952"/>
                    </a:cubicBezTo>
                    <a:cubicBezTo>
                      <a:pt x="15961" y="23943"/>
                      <a:pt x="15968" y="23940"/>
                      <a:pt x="15976" y="23940"/>
                    </a:cubicBezTo>
                    <a:close/>
                    <a:moveTo>
                      <a:pt x="14085" y="23984"/>
                    </a:moveTo>
                    <a:cubicBezTo>
                      <a:pt x="14123" y="23984"/>
                      <a:pt x="14167" y="23996"/>
                      <a:pt x="14219" y="24023"/>
                    </a:cubicBezTo>
                    <a:cubicBezTo>
                      <a:pt x="14559" y="24202"/>
                      <a:pt x="14827" y="24506"/>
                      <a:pt x="14952" y="24882"/>
                    </a:cubicBezTo>
                    <a:cubicBezTo>
                      <a:pt x="15006" y="25061"/>
                      <a:pt x="15042" y="25222"/>
                      <a:pt x="15060" y="25401"/>
                    </a:cubicBezTo>
                    <a:cubicBezTo>
                      <a:pt x="15006" y="25670"/>
                      <a:pt x="14970" y="25938"/>
                      <a:pt x="14988" y="26206"/>
                    </a:cubicBezTo>
                    <a:cubicBezTo>
                      <a:pt x="14952" y="26260"/>
                      <a:pt x="14934" y="26296"/>
                      <a:pt x="14916" y="26350"/>
                    </a:cubicBezTo>
                    <a:cubicBezTo>
                      <a:pt x="14899" y="26206"/>
                      <a:pt x="14845" y="26081"/>
                      <a:pt x="14791" y="25956"/>
                    </a:cubicBezTo>
                    <a:cubicBezTo>
                      <a:pt x="14777" y="25935"/>
                      <a:pt x="14755" y="25925"/>
                      <a:pt x="14733" y="25925"/>
                    </a:cubicBezTo>
                    <a:cubicBezTo>
                      <a:pt x="14699" y="25925"/>
                      <a:pt x="14666" y="25948"/>
                      <a:pt x="14666" y="25992"/>
                    </a:cubicBezTo>
                    <a:cubicBezTo>
                      <a:pt x="14702" y="26242"/>
                      <a:pt x="14737" y="26493"/>
                      <a:pt x="14809" y="26743"/>
                    </a:cubicBezTo>
                    <a:cubicBezTo>
                      <a:pt x="14737" y="26672"/>
                      <a:pt x="14666" y="26600"/>
                      <a:pt x="14612" y="26511"/>
                    </a:cubicBezTo>
                    <a:lnTo>
                      <a:pt x="14612" y="26493"/>
                    </a:lnTo>
                    <a:cubicBezTo>
                      <a:pt x="14541" y="26224"/>
                      <a:pt x="14397" y="25974"/>
                      <a:pt x="14183" y="25795"/>
                    </a:cubicBezTo>
                    <a:lnTo>
                      <a:pt x="14183" y="25777"/>
                    </a:lnTo>
                    <a:cubicBezTo>
                      <a:pt x="14022" y="25401"/>
                      <a:pt x="13914" y="25007"/>
                      <a:pt x="13878" y="24596"/>
                    </a:cubicBezTo>
                    <a:cubicBezTo>
                      <a:pt x="13863" y="24457"/>
                      <a:pt x="13848" y="23984"/>
                      <a:pt x="14085" y="23984"/>
                    </a:cubicBezTo>
                    <a:close/>
                    <a:moveTo>
                      <a:pt x="17529" y="24918"/>
                    </a:moveTo>
                    <a:lnTo>
                      <a:pt x="17529" y="24918"/>
                    </a:lnTo>
                    <a:cubicBezTo>
                      <a:pt x="17261" y="25365"/>
                      <a:pt x="16921" y="25759"/>
                      <a:pt x="16527" y="26081"/>
                    </a:cubicBezTo>
                    <a:cubicBezTo>
                      <a:pt x="16312" y="26278"/>
                      <a:pt x="16062" y="26457"/>
                      <a:pt x="15829" y="26618"/>
                    </a:cubicBezTo>
                    <a:lnTo>
                      <a:pt x="15525" y="26743"/>
                    </a:lnTo>
                    <a:cubicBezTo>
                      <a:pt x="15471" y="26779"/>
                      <a:pt x="15471" y="26851"/>
                      <a:pt x="15525" y="26851"/>
                    </a:cubicBezTo>
                    <a:cubicBezTo>
                      <a:pt x="15471" y="26886"/>
                      <a:pt x="15417" y="26940"/>
                      <a:pt x="15364" y="26976"/>
                    </a:cubicBezTo>
                    <a:lnTo>
                      <a:pt x="15274" y="26958"/>
                    </a:lnTo>
                    <a:cubicBezTo>
                      <a:pt x="15292" y="26886"/>
                      <a:pt x="15328" y="26815"/>
                      <a:pt x="15364" y="26761"/>
                    </a:cubicBezTo>
                    <a:cubicBezTo>
                      <a:pt x="15668" y="26475"/>
                      <a:pt x="15901" y="26153"/>
                      <a:pt x="16062" y="25777"/>
                    </a:cubicBezTo>
                    <a:cubicBezTo>
                      <a:pt x="16455" y="25330"/>
                      <a:pt x="16903" y="24954"/>
                      <a:pt x="17511" y="24936"/>
                    </a:cubicBezTo>
                    <a:lnTo>
                      <a:pt x="17529" y="24918"/>
                    </a:lnTo>
                    <a:close/>
                    <a:moveTo>
                      <a:pt x="13224" y="25443"/>
                    </a:moveTo>
                    <a:cubicBezTo>
                      <a:pt x="13261" y="25443"/>
                      <a:pt x="13306" y="25448"/>
                      <a:pt x="13360" y="25455"/>
                    </a:cubicBezTo>
                    <a:cubicBezTo>
                      <a:pt x="13538" y="25508"/>
                      <a:pt x="13717" y="25616"/>
                      <a:pt x="13861" y="25741"/>
                    </a:cubicBezTo>
                    <a:cubicBezTo>
                      <a:pt x="13968" y="25831"/>
                      <a:pt x="14057" y="25920"/>
                      <a:pt x="14147" y="26027"/>
                    </a:cubicBezTo>
                    <a:cubicBezTo>
                      <a:pt x="14219" y="26206"/>
                      <a:pt x="14326" y="26367"/>
                      <a:pt x="14433" y="26528"/>
                    </a:cubicBezTo>
                    <a:cubicBezTo>
                      <a:pt x="14451" y="26690"/>
                      <a:pt x="14487" y="26851"/>
                      <a:pt x="14523" y="26994"/>
                    </a:cubicBezTo>
                    <a:cubicBezTo>
                      <a:pt x="13878" y="26851"/>
                      <a:pt x="13342" y="26367"/>
                      <a:pt x="13109" y="25741"/>
                    </a:cubicBezTo>
                    <a:cubicBezTo>
                      <a:pt x="13052" y="25512"/>
                      <a:pt x="13075" y="25443"/>
                      <a:pt x="13224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903" y="26725"/>
                      <a:pt x="16384" y="26922"/>
                      <a:pt x="15847" y="27012"/>
                    </a:cubicBezTo>
                    <a:cubicBezTo>
                      <a:pt x="15883" y="26958"/>
                      <a:pt x="15901" y="26904"/>
                      <a:pt x="15919" y="26869"/>
                    </a:cubicBezTo>
                    <a:cubicBezTo>
                      <a:pt x="15936" y="26833"/>
                      <a:pt x="15919" y="26815"/>
                      <a:pt x="15901" y="26797"/>
                    </a:cubicBezTo>
                    <a:cubicBezTo>
                      <a:pt x="16384" y="26707"/>
                      <a:pt x="16867" y="26528"/>
                      <a:pt x="17332" y="26385"/>
                    </a:cubicBezTo>
                    <a:close/>
                    <a:moveTo>
                      <a:pt x="10565" y="26200"/>
                    </a:moveTo>
                    <a:lnTo>
                      <a:pt x="10565" y="26200"/>
                    </a:lnTo>
                    <a:cubicBezTo>
                      <a:pt x="10546" y="26369"/>
                      <a:pt x="10510" y="26537"/>
                      <a:pt x="10443" y="26690"/>
                    </a:cubicBezTo>
                    <a:cubicBezTo>
                      <a:pt x="10389" y="26851"/>
                      <a:pt x="10299" y="26994"/>
                      <a:pt x="10228" y="27137"/>
                    </a:cubicBezTo>
                    <a:lnTo>
                      <a:pt x="10228" y="27083"/>
                    </a:lnTo>
                    <a:cubicBezTo>
                      <a:pt x="10262" y="26773"/>
                      <a:pt x="10380" y="26462"/>
                      <a:pt x="10565" y="26200"/>
                    </a:cubicBezTo>
                    <a:close/>
                    <a:moveTo>
                      <a:pt x="14737" y="27155"/>
                    </a:moveTo>
                    <a:cubicBezTo>
                      <a:pt x="14773" y="27244"/>
                      <a:pt x="14791" y="27352"/>
                      <a:pt x="14827" y="27441"/>
                    </a:cubicBezTo>
                    <a:lnTo>
                      <a:pt x="14791" y="27566"/>
                    </a:lnTo>
                    <a:cubicBezTo>
                      <a:pt x="14737" y="27423"/>
                      <a:pt x="14702" y="27298"/>
                      <a:pt x="14666" y="27155"/>
                    </a:cubicBezTo>
                    <a:close/>
                    <a:moveTo>
                      <a:pt x="15203" y="28551"/>
                    </a:moveTo>
                    <a:cubicBezTo>
                      <a:pt x="15006" y="28837"/>
                      <a:pt x="14737" y="29087"/>
                      <a:pt x="14433" y="29266"/>
                    </a:cubicBezTo>
                    <a:lnTo>
                      <a:pt x="14433" y="29249"/>
                    </a:lnTo>
                    <a:lnTo>
                      <a:pt x="14469" y="29231"/>
                    </a:lnTo>
                    <a:cubicBezTo>
                      <a:pt x="14487" y="29213"/>
                      <a:pt x="14505" y="29177"/>
                      <a:pt x="14469" y="29141"/>
                    </a:cubicBezTo>
                    <a:cubicBezTo>
                      <a:pt x="14666" y="28891"/>
                      <a:pt x="14916" y="28694"/>
                      <a:pt x="15203" y="28551"/>
                    </a:cubicBezTo>
                    <a:close/>
                    <a:moveTo>
                      <a:pt x="7615" y="24274"/>
                    </a:moveTo>
                    <a:lnTo>
                      <a:pt x="7615" y="24274"/>
                    </a:lnTo>
                    <a:cubicBezTo>
                      <a:pt x="7615" y="24274"/>
                      <a:pt x="7866" y="25079"/>
                      <a:pt x="7866" y="25097"/>
                    </a:cubicBezTo>
                    <a:cubicBezTo>
                      <a:pt x="8027" y="25670"/>
                      <a:pt x="8116" y="26260"/>
                      <a:pt x="8116" y="26869"/>
                    </a:cubicBezTo>
                    <a:cubicBezTo>
                      <a:pt x="8134" y="27598"/>
                      <a:pt x="8100" y="28328"/>
                      <a:pt x="8017" y="29057"/>
                    </a:cubicBezTo>
                    <a:lnTo>
                      <a:pt x="8017" y="29057"/>
                    </a:lnTo>
                    <a:cubicBezTo>
                      <a:pt x="7898" y="28274"/>
                      <a:pt x="7829" y="27491"/>
                      <a:pt x="7812" y="26725"/>
                    </a:cubicBezTo>
                    <a:cubicBezTo>
                      <a:pt x="7812" y="26690"/>
                      <a:pt x="7785" y="26672"/>
                      <a:pt x="7758" y="26672"/>
                    </a:cubicBezTo>
                    <a:cubicBezTo>
                      <a:pt x="7732" y="26672"/>
                      <a:pt x="7705" y="26690"/>
                      <a:pt x="7705" y="26725"/>
                    </a:cubicBezTo>
                    <a:cubicBezTo>
                      <a:pt x="7705" y="27620"/>
                      <a:pt x="7794" y="28515"/>
                      <a:pt x="7991" y="29392"/>
                    </a:cubicBezTo>
                    <a:cubicBezTo>
                      <a:pt x="7991" y="29392"/>
                      <a:pt x="7991" y="29392"/>
                      <a:pt x="7991" y="29410"/>
                    </a:cubicBezTo>
                    <a:lnTo>
                      <a:pt x="7991" y="29445"/>
                    </a:lnTo>
                    <a:cubicBezTo>
                      <a:pt x="7508" y="27763"/>
                      <a:pt x="7293" y="26027"/>
                      <a:pt x="7615" y="24274"/>
                    </a:cubicBezTo>
                    <a:close/>
                    <a:moveTo>
                      <a:pt x="13503" y="29911"/>
                    </a:moveTo>
                    <a:cubicBezTo>
                      <a:pt x="13646" y="30179"/>
                      <a:pt x="13735" y="30483"/>
                      <a:pt x="13753" y="30788"/>
                    </a:cubicBezTo>
                    <a:cubicBezTo>
                      <a:pt x="13610" y="30501"/>
                      <a:pt x="13538" y="30215"/>
                      <a:pt x="13503" y="29911"/>
                    </a:cubicBezTo>
                    <a:close/>
                    <a:moveTo>
                      <a:pt x="5856" y="28798"/>
                    </a:moveTo>
                    <a:cubicBezTo>
                      <a:pt x="5907" y="28798"/>
                      <a:pt x="5940" y="28858"/>
                      <a:pt x="5933" y="29016"/>
                    </a:cubicBezTo>
                    <a:cubicBezTo>
                      <a:pt x="5933" y="29284"/>
                      <a:pt x="5915" y="29535"/>
                      <a:pt x="5897" y="29803"/>
                    </a:cubicBezTo>
                    <a:cubicBezTo>
                      <a:pt x="5879" y="30108"/>
                      <a:pt x="5826" y="30430"/>
                      <a:pt x="5790" y="30734"/>
                    </a:cubicBezTo>
                    <a:lnTo>
                      <a:pt x="5790" y="30716"/>
                    </a:lnTo>
                    <a:cubicBezTo>
                      <a:pt x="5775" y="30706"/>
                      <a:pt x="5757" y="30702"/>
                      <a:pt x="5739" y="30702"/>
                    </a:cubicBezTo>
                    <a:cubicBezTo>
                      <a:pt x="5693" y="30702"/>
                      <a:pt x="5647" y="30731"/>
                      <a:pt x="5647" y="30770"/>
                    </a:cubicBezTo>
                    <a:lnTo>
                      <a:pt x="5647" y="30805"/>
                    </a:lnTo>
                    <a:cubicBezTo>
                      <a:pt x="5593" y="30591"/>
                      <a:pt x="5521" y="30412"/>
                      <a:pt x="5414" y="30233"/>
                    </a:cubicBezTo>
                    <a:cubicBezTo>
                      <a:pt x="5343" y="29821"/>
                      <a:pt x="5414" y="29410"/>
                      <a:pt x="5593" y="29052"/>
                    </a:cubicBezTo>
                    <a:lnTo>
                      <a:pt x="5593" y="29070"/>
                    </a:lnTo>
                    <a:cubicBezTo>
                      <a:pt x="5668" y="28930"/>
                      <a:pt x="5781" y="28798"/>
                      <a:pt x="5856" y="28798"/>
                    </a:cubicBezTo>
                    <a:close/>
                    <a:moveTo>
                      <a:pt x="6452" y="29392"/>
                    </a:moveTo>
                    <a:lnTo>
                      <a:pt x="6452" y="29392"/>
                    </a:lnTo>
                    <a:cubicBezTo>
                      <a:pt x="6559" y="29946"/>
                      <a:pt x="6327" y="30537"/>
                      <a:pt x="6130" y="31092"/>
                    </a:cubicBezTo>
                    <a:cubicBezTo>
                      <a:pt x="6112" y="30966"/>
                      <a:pt x="6094" y="30859"/>
                      <a:pt x="6076" y="30734"/>
                    </a:cubicBezTo>
                    <a:lnTo>
                      <a:pt x="6094" y="30734"/>
                    </a:lnTo>
                    <a:cubicBezTo>
                      <a:pt x="6081" y="30694"/>
                      <a:pt x="6057" y="30673"/>
                      <a:pt x="6024" y="30673"/>
                    </a:cubicBezTo>
                    <a:cubicBezTo>
                      <a:pt x="6012" y="30673"/>
                      <a:pt x="6000" y="30676"/>
                      <a:pt x="5987" y="30680"/>
                    </a:cubicBezTo>
                    <a:cubicBezTo>
                      <a:pt x="6023" y="30465"/>
                      <a:pt x="6040" y="30233"/>
                      <a:pt x="6058" y="30018"/>
                    </a:cubicBezTo>
                    <a:cubicBezTo>
                      <a:pt x="6237" y="29839"/>
                      <a:pt x="6380" y="29624"/>
                      <a:pt x="6452" y="29392"/>
                    </a:cubicBezTo>
                    <a:close/>
                    <a:moveTo>
                      <a:pt x="8814" y="30000"/>
                    </a:moveTo>
                    <a:cubicBezTo>
                      <a:pt x="8814" y="30394"/>
                      <a:pt x="8546" y="30752"/>
                      <a:pt x="8367" y="31110"/>
                    </a:cubicBezTo>
                    <a:lnTo>
                      <a:pt x="8367" y="31074"/>
                    </a:lnTo>
                    <a:cubicBezTo>
                      <a:pt x="8474" y="30698"/>
                      <a:pt x="8635" y="30340"/>
                      <a:pt x="8814" y="30000"/>
                    </a:cubicBezTo>
                    <a:close/>
                    <a:moveTo>
                      <a:pt x="4072" y="29123"/>
                    </a:moveTo>
                    <a:lnTo>
                      <a:pt x="4072" y="29123"/>
                    </a:lnTo>
                    <a:cubicBezTo>
                      <a:pt x="4466" y="29338"/>
                      <a:pt x="4824" y="29642"/>
                      <a:pt x="5092" y="30018"/>
                    </a:cubicBezTo>
                    <a:cubicBezTo>
                      <a:pt x="5164" y="30125"/>
                      <a:pt x="5235" y="30251"/>
                      <a:pt x="5289" y="30376"/>
                    </a:cubicBezTo>
                    <a:cubicBezTo>
                      <a:pt x="5325" y="30519"/>
                      <a:pt x="5378" y="30644"/>
                      <a:pt x="5432" y="30770"/>
                    </a:cubicBezTo>
                    <a:lnTo>
                      <a:pt x="5396" y="30734"/>
                    </a:lnTo>
                    <a:cubicBezTo>
                      <a:pt x="5384" y="30722"/>
                      <a:pt x="5366" y="30716"/>
                      <a:pt x="5348" y="30716"/>
                    </a:cubicBezTo>
                    <a:cubicBezTo>
                      <a:pt x="5311" y="30716"/>
                      <a:pt x="5271" y="30740"/>
                      <a:pt x="5271" y="30788"/>
                    </a:cubicBezTo>
                    <a:cubicBezTo>
                      <a:pt x="5271" y="30895"/>
                      <a:pt x="5271" y="31020"/>
                      <a:pt x="5271" y="31128"/>
                    </a:cubicBezTo>
                    <a:cubicBezTo>
                      <a:pt x="5199" y="31074"/>
                      <a:pt x="5128" y="31020"/>
                      <a:pt x="5056" y="30966"/>
                    </a:cubicBezTo>
                    <a:cubicBezTo>
                      <a:pt x="4913" y="30805"/>
                      <a:pt x="4752" y="30662"/>
                      <a:pt x="4573" y="30537"/>
                    </a:cubicBezTo>
                    <a:cubicBezTo>
                      <a:pt x="4519" y="30430"/>
                      <a:pt x="4466" y="30322"/>
                      <a:pt x="4430" y="30251"/>
                    </a:cubicBezTo>
                    <a:cubicBezTo>
                      <a:pt x="4233" y="29911"/>
                      <a:pt x="4108" y="29517"/>
                      <a:pt x="4072" y="29123"/>
                    </a:cubicBezTo>
                    <a:close/>
                    <a:moveTo>
                      <a:pt x="3416" y="30138"/>
                    </a:moveTo>
                    <a:cubicBezTo>
                      <a:pt x="3805" y="30138"/>
                      <a:pt x="4215" y="30498"/>
                      <a:pt x="4484" y="30716"/>
                    </a:cubicBezTo>
                    <a:cubicBezTo>
                      <a:pt x="4519" y="30734"/>
                      <a:pt x="4537" y="30752"/>
                      <a:pt x="4555" y="30788"/>
                    </a:cubicBezTo>
                    <a:cubicBezTo>
                      <a:pt x="4662" y="30966"/>
                      <a:pt x="4806" y="31110"/>
                      <a:pt x="4985" y="31217"/>
                    </a:cubicBezTo>
                    <a:lnTo>
                      <a:pt x="5074" y="31289"/>
                    </a:lnTo>
                    <a:cubicBezTo>
                      <a:pt x="5092" y="31306"/>
                      <a:pt x="5092" y="31342"/>
                      <a:pt x="5110" y="31360"/>
                    </a:cubicBezTo>
                    <a:cubicBezTo>
                      <a:pt x="4985" y="31324"/>
                      <a:pt x="4859" y="31306"/>
                      <a:pt x="4716" y="31306"/>
                    </a:cubicBezTo>
                    <a:cubicBezTo>
                      <a:pt x="4698" y="31306"/>
                      <a:pt x="4662" y="31324"/>
                      <a:pt x="4662" y="31342"/>
                    </a:cubicBezTo>
                    <a:cubicBezTo>
                      <a:pt x="4484" y="31289"/>
                      <a:pt x="4287" y="31253"/>
                      <a:pt x="4108" y="31217"/>
                    </a:cubicBezTo>
                    <a:cubicBezTo>
                      <a:pt x="3965" y="31163"/>
                      <a:pt x="3804" y="31092"/>
                      <a:pt x="3660" y="31038"/>
                    </a:cubicBezTo>
                    <a:cubicBezTo>
                      <a:pt x="3481" y="30949"/>
                      <a:pt x="3320" y="30859"/>
                      <a:pt x="3177" y="30734"/>
                    </a:cubicBezTo>
                    <a:cubicBezTo>
                      <a:pt x="2909" y="30555"/>
                      <a:pt x="3016" y="30143"/>
                      <a:pt x="3338" y="30143"/>
                    </a:cubicBezTo>
                    <a:cubicBezTo>
                      <a:pt x="3364" y="30140"/>
                      <a:pt x="3390" y="30138"/>
                      <a:pt x="3416" y="30138"/>
                    </a:cubicBezTo>
                    <a:close/>
                    <a:moveTo>
                      <a:pt x="5414" y="30966"/>
                    </a:moveTo>
                    <a:lnTo>
                      <a:pt x="5414" y="30966"/>
                    </a:lnTo>
                    <a:cubicBezTo>
                      <a:pt x="5468" y="31038"/>
                      <a:pt x="5521" y="31110"/>
                      <a:pt x="5575" y="31181"/>
                    </a:cubicBezTo>
                    <a:cubicBezTo>
                      <a:pt x="5592" y="31265"/>
                      <a:pt x="5609" y="31333"/>
                      <a:pt x="5640" y="31414"/>
                    </a:cubicBezTo>
                    <a:lnTo>
                      <a:pt x="5640" y="31414"/>
                    </a:lnTo>
                    <a:cubicBezTo>
                      <a:pt x="5624" y="31414"/>
                      <a:pt x="5611" y="31416"/>
                      <a:pt x="5611" y="31432"/>
                    </a:cubicBezTo>
                    <a:cubicBezTo>
                      <a:pt x="5575" y="31378"/>
                      <a:pt x="5521" y="31324"/>
                      <a:pt x="5468" y="31289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79" y="31163"/>
                    </a:moveTo>
                    <a:cubicBezTo>
                      <a:pt x="5933" y="31289"/>
                      <a:pt x="5969" y="31414"/>
                      <a:pt x="5987" y="31557"/>
                    </a:cubicBezTo>
                    <a:cubicBezTo>
                      <a:pt x="5987" y="31575"/>
                      <a:pt x="5987" y="31593"/>
                      <a:pt x="6005" y="31611"/>
                    </a:cubicBezTo>
                    <a:cubicBezTo>
                      <a:pt x="6005" y="31664"/>
                      <a:pt x="6005" y="31718"/>
                      <a:pt x="6023" y="31772"/>
                    </a:cubicBezTo>
                    <a:lnTo>
                      <a:pt x="5987" y="31736"/>
                    </a:lnTo>
                    <a:cubicBezTo>
                      <a:pt x="5969" y="31682"/>
                      <a:pt x="5951" y="31629"/>
                      <a:pt x="5915" y="31557"/>
                    </a:cubicBezTo>
                    <a:cubicBezTo>
                      <a:pt x="5897" y="31468"/>
                      <a:pt x="5861" y="31360"/>
                      <a:pt x="5844" y="31271"/>
                    </a:cubicBezTo>
                    <a:cubicBezTo>
                      <a:pt x="5844" y="31235"/>
                      <a:pt x="5879" y="31199"/>
                      <a:pt x="5879" y="31163"/>
                    </a:cubicBezTo>
                    <a:close/>
                    <a:moveTo>
                      <a:pt x="4976" y="31471"/>
                    </a:moveTo>
                    <a:lnTo>
                      <a:pt x="4976" y="31471"/>
                    </a:lnTo>
                    <a:cubicBezTo>
                      <a:pt x="5112" y="31492"/>
                      <a:pt x="5262" y="31545"/>
                      <a:pt x="5396" y="31629"/>
                    </a:cubicBezTo>
                    <a:cubicBezTo>
                      <a:pt x="5486" y="31700"/>
                      <a:pt x="5593" y="31772"/>
                      <a:pt x="5700" y="31825"/>
                    </a:cubicBezTo>
                    <a:lnTo>
                      <a:pt x="5754" y="31825"/>
                    </a:lnTo>
                    <a:cubicBezTo>
                      <a:pt x="5790" y="31825"/>
                      <a:pt x="5808" y="31825"/>
                      <a:pt x="5826" y="31808"/>
                    </a:cubicBezTo>
                    <a:cubicBezTo>
                      <a:pt x="5844" y="31861"/>
                      <a:pt x="5844" y="31897"/>
                      <a:pt x="5861" y="31933"/>
                    </a:cubicBezTo>
                    <a:cubicBezTo>
                      <a:pt x="5533" y="31829"/>
                      <a:pt x="5238" y="31675"/>
                      <a:pt x="4976" y="31471"/>
                    </a:cubicBezTo>
                    <a:close/>
                    <a:moveTo>
                      <a:pt x="12876" y="31879"/>
                    </a:moveTo>
                    <a:lnTo>
                      <a:pt x="12876" y="31879"/>
                    </a:lnTo>
                    <a:cubicBezTo>
                      <a:pt x="13055" y="32237"/>
                      <a:pt x="13127" y="32631"/>
                      <a:pt x="13127" y="33024"/>
                    </a:cubicBezTo>
                    <a:cubicBezTo>
                      <a:pt x="12948" y="32684"/>
                      <a:pt x="12787" y="32237"/>
                      <a:pt x="12876" y="31879"/>
                    </a:cubicBezTo>
                    <a:close/>
                    <a:moveTo>
                      <a:pt x="11606" y="32559"/>
                    </a:moveTo>
                    <a:lnTo>
                      <a:pt x="11606" y="32559"/>
                    </a:lnTo>
                    <a:cubicBezTo>
                      <a:pt x="11731" y="33078"/>
                      <a:pt x="11463" y="33525"/>
                      <a:pt x="11248" y="33991"/>
                    </a:cubicBezTo>
                    <a:cubicBezTo>
                      <a:pt x="11176" y="33490"/>
                      <a:pt x="11302" y="32971"/>
                      <a:pt x="11606" y="32559"/>
                    </a:cubicBezTo>
                    <a:close/>
                    <a:moveTo>
                      <a:pt x="17458" y="30090"/>
                    </a:moveTo>
                    <a:lnTo>
                      <a:pt x="17458" y="30090"/>
                    </a:lnTo>
                    <a:cubicBezTo>
                      <a:pt x="17458" y="30090"/>
                      <a:pt x="16778" y="31611"/>
                      <a:pt x="16688" y="31790"/>
                    </a:cubicBezTo>
                    <a:cubicBezTo>
                      <a:pt x="16241" y="32541"/>
                      <a:pt x="15757" y="33257"/>
                      <a:pt x="15256" y="33955"/>
                    </a:cubicBezTo>
                    <a:cubicBezTo>
                      <a:pt x="14397" y="35136"/>
                      <a:pt x="13592" y="36317"/>
                      <a:pt x="12697" y="37462"/>
                    </a:cubicBezTo>
                    <a:cubicBezTo>
                      <a:pt x="12733" y="37176"/>
                      <a:pt x="12787" y="36890"/>
                      <a:pt x="12823" y="36621"/>
                    </a:cubicBezTo>
                    <a:cubicBezTo>
                      <a:pt x="13037" y="36031"/>
                      <a:pt x="13288" y="35458"/>
                      <a:pt x="13610" y="34921"/>
                    </a:cubicBezTo>
                    <a:cubicBezTo>
                      <a:pt x="14272" y="33776"/>
                      <a:pt x="15203" y="32774"/>
                      <a:pt x="15775" y="31557"/>
                    </a:cubicBezTo>
                    <a:cubicBezTo>
                      <a:pt x="15788" y="31532"/>
                      <a:pt x="15765" y="31506"/>
                      <a:pt x="15738" y="31506"/>
                    </a:cubicBezTo>
                    <a:cubicBezTo>
                      <a:pt x="15726" y="31506"/>
                      <a:pt x="15714" y="31511"/>
                      <a:pt x="15704" y="31521"/>
                    </a:cubicBezTo>
                    <a:cubicBezTo>
                      <a:pt x="15006" y="32649"/>
                      <a:pt x="14236" y="33740"/>
                      <a:pt x="13503" y="34850"/>
                    </a:cubicBezTo>
                    <a:cubicBezTo>
                      <a:pt x="13270" y="35226"/>
                      <a:pt x="13073" y="35637"/>
                      <a:pt x="12912" y="36049"/>
                    </a:cubicBezTo>
                    <a:cubicBezTo>
                      <a:pt x="12984" y="35673"/>
                      <a:pt x="13055" y="35297"/>
                      <a:pt x="13127" y="34921"/>
                    </a:cubicBezTo>
                    <a:cubicBezTo>
                      <a:pt x="13896" y="32810"/>
                      <a:pt x="15328" y="30859"/>
                      <a:pt x="17458" y="30090"/>
                    </a:cubicBezTo>
                    <a:close/>
                    <a:moveTo>
                      <a:pt x="10729" y="36586"/>
                    </a:moveTo>
                    <a:lnTo>
                      <a:pt x="10729" y="36586"/>
                    </a:lnTo>
                    <a:cubicBezTo>
                      <a:pt x="11087" y="36782"/>
                      <a:pt x="11284" y="37176"/>
                      <a:pt x="11463" y="37534"/>
                    </a:cubicBezTo>
                    <a:cubicBezTo>
                      <a:pt x="11087" y="37355"/>
                      <a:pt x="10801" y="37015"/>
                      <a:pt x="10729" y="36586"/>
                    </a:cubicBezTo>
                    <a:close/>
                    <a:moveTo>
                      <a:pt x="9745" y="30895"/>
                    </a:moveTo>
                    <a:cubicBezTo>
                      <a:pt x="9781" y="31754"/>
                      <a:pt x="9995" y="32631"/>
                      <a:pt x="9995" y="33454"/>
                    </a:cubicBezTo>
                    <a:cubicBezTo>
                      <a:pt x="9977" y="34939"/>
                      <a:pt x="9888" y="36424"/>
                      <a:pt x="9816" y="37910"/>
                    </a:cubicBezTo>
                    <a:cubicBezTo>
                      <a:pt x="9798" y="37838"/>
                      <a:pt x="9781" y="37785"/>
                      <a:pt x="9745" y="37731"/>
                    </a:cubicBezTo>
                    <a:lnTo>
                      <a:pt x="9763" y="37731"/>
                    </a:lnTo>
                    <a:cubicBezTo>
                      <a:pt x="9709" y="36550"/>
                      <a:pt x="9494" y="35387"/>
                      <a:pt x="9602" y="34206"/>
                    </a:cubicBezTo>
                    <a:cubicBezTo>
                      <a:pt x="9602" y="34188"/>
                      <a:pt x="9588" y="34179"/>
                      <a:pt x="9572" y="34179"/>
                    </a:cubicBezTo>
                    <a:cubicBezTo>
                      <a:pt x="9557" y="34179"/>
                      <a:pt x="9539" y="34188"/>
                      <a:pt x="9530" y="34206"/>
                    </a:cubicBezTo>
                    <a:cubicBezTo>
                      <a:pt x="9440" y="35208"/>
                      <a:pt x="9458" y="36246"/>
                      <a:pt x="9584" y="37248"/>
                    </a:cubicBezTo>
                    <a:cubicBezTo>
                      <a:pt x="9476" y="36943"/>
                      <a:pt x="9369" y="36657"/>
                      <a:pt x="9279" y="36353"/>
                    </a:cubicBezTo>
                    <a:cubicBezTo>
                      <a:pt x="9279" y="36335"/>
                      <a:pt x="9279" y="36317"/>
                      <a:pt x="9279" y="36299"/>
                    </a:cubicBezTo>
                    <a:cubicBezTo>
                      <a:pt x="9011" y="35118"/>
                      <a:pt x="8904" y="34009"/>
                      <a:pt x="9172" y="32828"/>
                    </a:cubicBezTo>
                    <a:cubicBezTo>
                      <a:pt x="9315" y="32165"/>
                      <a:pt x="9548" y="31539"/>
                      <a:pt x="9745" y="30895"/>
                    </a:cubicBezTo>
                    <a:close/>
                    <a:moveTo>
                      <a:pt x="4907" y="33876"/>
                    </a:moveTo>
                    <a:cubicBezTo>
                      <a:pt x="4990" y="33876"/>
                      <a:pt x="5129" y="33900"/>
                      <a:pt x="5343" y="33955"/>
                    </a:cubicBezTo>
                    <a:cubicBezTo>
                      <a:pt x="6112" y="34152"/>
                      <a:pt x="6828" y="34760"/>
                      <a:pt x="7400" y="35279"/>
                    </a:cubicBezTo>
                    <a:cubicBezTo>
                      <a:pt x="8313" y="36102"/>
                      <a:pt x="9083" y="37069"/>
                      <a:pt x="9655" y="38142"/>
                    </a:cubicBezTo>
                    <a:lnTo>
                      <a:pt x="9798" y="38500"/>
                    </a:lnTo>
                    <a:cubicBezTo>
                      <a:pt x="9709" y="38375"/>
                      <a:pt x="9602" y="38268"/>
                      <a:pt x="9476" y="38160"/>
                    </a:cubicBezTo>
                    <a:cubicBezTo>
                      <a:pt x="9154" y="37713"/>
                      <a:pt x="8814" y="37266"/>
                      <a:pt x="8420" y="36854"/>
                    </a:cubicBezTo>
                    <a:cubicBezTo>
                      <a:pt x="7884" y="36263"/>
                      <a:pt x="7168" y="35870"/>
                      <a:pt x="6631" y="35261"/>
                    </a:cubicBezTo>
                    <a:cubicBezTo>
                      <a:pt x="6623" y="35253"/>
                      <a:pt x="6614" y="35250"/>
                      <a:pt x="6605" y="35250"/>
                    </a:cubicBezTo>
                    <a:cubicBezTo>
                      <a:pt x="6576" y="35250"/>
                      <a:pt x="6550" y="35291"/>
                      <a:pt x="6577" y="35333"/>
                    </a:cubicBezTo>
                    <a:cubicBezTo>
                      <a:pt x="7043" y="35888"/>
                      <a:pt x="7669" y="36246"/>
                      <a:pt x="8170" y="36782"/>
                    </a:cubicBezTo>
                    <a:cubicBezTo>
                      <a:pt x="8474" y="37122"/>
                      <a:pt x="8743" y="37462"/>
                      <a:pt x="9029" y="37820"/>
                    </a:cubicBezTo>
                    <a:cubicBezTo>
                      <a:pt x="8725" y="37623"/>
                      <a:pt x="8420" y="37445"/>
                      <a:pt x="8116" y="37283"/>
                    </a:cubicBezTo>
                    <a:cubicBezTo>
                      <a:pt x="6828" y="36568"/>
                      <a:pt x="6112" y="35673"/>
                      <a:pt x="5253" y="34510"/>
                    </a:cubicBezTo>
                    <a:cubicBezTo>
                      <a:pt x="5029" y="34188"/>
                      <a:pt x="4608" y="33876"/>
                      <a:pt x="4907" y="33876"/>
                    </a:cubicBezTo>
                    <a:close/>
                    <a:moveTo>
                      <a:pt x="9655" y="40039"/>
                    </a:moveTo>
                    <a:lnTo>
                      <a:pt x="9655" y="40039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69"/>
                      <a:pt x="9798" y="40272"/>
                      <a:pt x="9655" y="40039"/>
                    </a:cubicBezTo>
                    <a:close/>
                    <a:moveTo>
                      <a:pt x="12751" y="41113"/>
                    </a:moveTo>
                    <a:lnTo>
                      <a:pt x="12751" y="41113"/>
                    </a:lnTo>
                    <a:cubicBezTo>
                      <a:pt x="12626" y="41560"/>
                      <a:pt x="12465" y="41990"/>
                      <a:pt x="12268" y="42401"/>
                    </a:cubicBezTo>
                    <a:cubicBezTo>
                      <a:pt x="12268" y="42294"/>
                      <a:pt x="12268" y="42187"/>
                      <a:pt x="12250" y="42097"/>
                    </a:cubicBezTo>
                    <a:cubicBezTo>
                      <a:pt x="12393" y="41757"/>
                      <a:pt x="12554" y="41417"/>
                      <a:pt x="12751" y="41113"/>
                    </a:cubicBezTo>
                    <a:close/>
                    <a:moveTo>
                      <a:pt x="9637" y="24399"/>
                    </a:moveTo>
                    <a:cubicBezTo>
                      <a:pt x="9781" y="25455"/>
                      <a:pt x="9924" y="26511"/>
                      <a:pt x="10067" y="27566"/>
                    </a:cubicBezTo>
                    <a:lnTo>
                      <a:pt x="10067" y="27584"/>
                    </a:lnTo>
                    <a:cubicBezTo>
                      <a:pt x="10389" y="29875"/>
                      <a:pt x="10747" y="32148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9"/>
                      <a:pt x="11355" y="36246"/>
                      <a:pt x="11481" y="37122"/>
                    </a:cubicBezTo>
                    <a:cubicBezTo>
                      <a:pt x="11302" y="36782"/>
                      <a:pt x="11015" y="36514"/>
                      <a:pt x="10657" y="36371"/>
                    </a:cubicBezTo>
                    <a:cubicBezTo>
                      <a:pt x="10648" y="36368"/>
                      <a:pt x="10639" y="36366"/>
                      <a:pt x="10631" y="36366"/>
                    </a:cubicBezTo>
                    <a:cubicBezTo>
                      <a:pt x="10592" y="36366"/>
                      <a:pt x="10568" y="36398"/>
                      <a:pt x="10568" y="36442"/>
                    </a:cubicBezTo>
                    <a:cubicBezTo>
                      <a:pt x="10586" y="37033"/>
                      <a:pt x="10979" y="37516"/>
                      <a:pt x="11552" y="37659"/>
                    </a:cubicBezTo>
                    <a:cubicBezTo>
                      <a:pt x="11642" y="38393"/>
                      <a:pt x="11731" y="39109"/>
                      <a:pt x="11803" y="39842"/>
                    </a:cubicBezTo>
                    <a:cubicBezTo>
                      <a:pt x="11910" y="40952"/>
                      <a:pt x="11982" y="42061"/>
                      <a:pt x="11982" y="43189"/>
                    </a:cubicBezTo>
                    <a:cubicBezTo>
                      <a:pt x="11534" y="41399"/>
                      <a:pt x="10550" y="39664"/>
                      <a:pt x="9888" y="38017"/>
                    </a:cubicBezTo>
                    <a:cubicBezTo>
                      <a:pt x="9906" y="38017"/>
                      <a:pt x="9924" y="38017"/>
                      <a:pt x="9924" y="37981"/>
                    </a:cubicBezTo>
                    <a:cubicBezTo>
                      <a:pt x="10174" y="36943"/>
                      <a:pt x="10156" y="35870"/>
                      <a:pt x="10156" y="34814"/>
                    </a:cubicBezTo>
                    <a:cubicBezTo>
                      <a:pt x="10156" y="33615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8"/>
                    </a:cubicBezTo>
                    <a:cubicBezTo>
                      <a:pt x="9924" y="30269"/>
                      <a:pt x="9959" y="30072"/>
                      <a:pt x="9995" y="29875"/>
                    </a:cubicBezTo>
                    <a:cubicBezTo>
                      <a:pt x="10006" y="29812"/>
                      <a:pt x="9956" y="29774"/>
                      <a:pt x="9908" y="29774"/>
                    </a:cubicBezTo>
                    <a:cubicBezTo>
                      <a:pt x="9874" y="29774"/>
                      <a:pt x="9842" y="29794"/>
                      <a:pt x="9834" y="29839"/>
                    </a:cubicBezTo>
                    <a:cubicBezTo>
                      <a:pt x="9798" y="29964"/>
                      <a:pt x="9781" y="30108"/>
                      <a:pt x="9763" y="30269"/>
                    </a:cubicBezTo>
                    <a:cubicBezTo>
                      <a:pt x="9709" y="30537"/>
                      <a:pt x="9637" y="30823"/>
                      <a:pt x="9548" y="31110"/>
                    </a:cubicBezTo>
                    <a:cubicBezTo>
                      <a:pt x="9351" y="31808"/>
                      <a:pt x="9100" y="32505"/>
                      <a:pt x="8939" y="33221"/>
                    </a:cubicBezTo>
                    <a:cubicBezTo>
                      <a:pt x="8814" y="33848"/>
                      <a:pt x="8814" y="34510"/>
                      <a:pt x="8939" y="35136"/>
                    </a:cubicBezTo>
                    <a:cubicBezTo>
                      <a:pt x="8635" y="33955"/>
                      <a:pt x="8456" y="32738"/>
                      <a:pt x="8367" y="31503"/>
                    </a:cubicBezTo>
                    <a:cubicBezTo>
                      <a:pt x="8546" y="31235"/>
                      <a:pt x="8671" y="30949"/>
                      <a:pt x="8796" y="30662"/>
                    </a:cubicBezTo>
                    <a:cubicBezTo>
                      <a:pt x="8939" y="30376"/>
                      <a:pt x="8993" y="30054"/>
                      <a:pt x="8922" y="29750"/>
                    </a:cubicBezTo>
                    <a:cubicBezTo>
                      <a:pt x="8911" y="29709"/>
                      <a:pt x="8879" y="29686"/>
                      <a:pt x="8846" y="29686"/>
                    </a:cubicBezTo>
                    <a:cubicBezTo>
                      <a:pt x="8820" y="29686"/>
                      <a:pt x="8794" y="29700"/>
                      <a:pt x="8778" y="29732"/>
                    </a:cubicBezTo>
                    <a:cubicBezTo>
                      <a:pt x="8582" y="30000"/>
                      <a:pt x="8438" y="30286"/>
                      <a:pt x="8349" y="30591"/>
                    </a:cubicBezTo>
                    <a:cubicBezTo>
                      <a:pt x="8349" y="30179"/>
                      <a:pt x="8349" y="29768"/>
                      <a:pt x="8367" y="29338"/>
                    </a:cubicBezTo>
                    <a:cubicBezTo>
                      <a:pt x="8456" y="27781"/>
                      <a:pt x="8814" y="26242"/>
                      <a:pt x="9458" y="24828"/>
                    </a:cubicBezTo>
                    <a:cubicBezTo>
                      <a:pt x="9476" y="24936"/>
                      <a:pt x="9512" y="25043"/>
                      <a:pt x="9530" y="25168"/>
                    </a:cubicBezTo>
                    <a:cubicBezTo>
                      <a:pt x="9530" y="25191"/>
                      <a:pt x="9546" y="25201"/>
                      <a:pt x="9564" y="25201"/>
                    </a:cubicBezTo>
                    <a:cubicBezTo>
                      <a:pt x="9589" y="25201"/>
                      <a:pt x="9619" y="25182"/>
                      <a:pt x="9619" y="25151"/>
                    </a:cubicBezTo>
                    <a:cubicBezTo>
                      <a:pt x="9602" y="24972"/>
                      <a:pt x="9584" y="24793"/>
                      <a:pt x="9548" y="24614"/>
                    </a:cubicBezTo>
                    <a:cubicBezTo>
                      <a:pt x="9584" y="24542"/>
                      <a:pt x="9619" y="24471"/>
                      <a:pt x="9637" y="24399"/>
                    </a:cubicBezTo>
                    <a:close/>
                    <a:moveTo>
                      <a:pt x="11212" y="44280"/>
                    </a:moveTo>
                    <a:lnTo>
                      <a:pt x="11212" y="44280"/>
                    </a:lnTo>
                    <a:cubicBezTo>
                      <a:pt x="11624" y="44603"/>
                      <a:pt x="11642" y="45265"/>
                      <a:pt x="11785" y="45766"/>
                    </a:cubicBezTo>
                    <a:cubicBezTo>
                      <a:pt x="11445" y="45336"/>
                      <a:pt x="11248" y="44817"/>
                      <a:pt x="11212" y="44280"/>
                    </a:cubicBezTo>
                    <a:close/>
                    <a:moveTo>
                      <a:pt x="12984" y="45444"/>
                    </a:moveTo>
                    <a:cubicBezTo>
                      <a:pt x="12930" y="46124"/>
                      <a:pt x="12501" y="46661"/>
                      <a:pt x="12089" y="47197"/>
                    </a:cubicBezTo>
                    <a:cubicBezTo>
                      <a:pt x="12089" y="47108"/>
                      <a:pt x="12125" y="47018"/>
                      <a:pt x="12125" y="46929"/>
                    </a:cubicBezTo>
                    <a:cubicBezTo>
                      <a:pt x="12411" y="46446"/>
                      <a:pt x="12536" y="45784"/>
                      <a:pt x="12984" y="45444"/>
                    </a:cubicBezTo>
                    <a:close/>
                    <a:moveTo>
                      <a:pt x="10796" y="1"/>
                    </a:moveTo>
                    <a:cubicBezTo>
                      <a:pt x="10785" y="1"/>
                      <a:pt x="10774" y="3"/>
                      <a:pt x="10765" y="8"/>
                    </a:cubicBezTo>
                    <a:cubicBezTo>
                      <a:pt x="10085" y="187"/>
                      <a:pt x="9906" y="849"/>
                      <a:pt x="9888" y="1493"/>
                    </a:cubicBezTo>
                    <a:cubicBezTo>
                      <a:pt x="9673" y="956"/>
                      <a:pt x="9333" y="473"/>
                      <a:pt x="8939" y="62"/>
                    </a:cubicBezTo>
                    <a:cubicBezTo>
                      <a:pt x="8927" y="49"/>
                      <a:pt x="8910" y="43"/>
                      <a:pt x="8892" y="43"/>
                    </a:cubicBezTo>
                    <a:cubicBezTo>
                      <a:pt x="8860" y="43"/>
                      <a:pt x="8826" y="63"/>
                      <a:pt x="8814" y="97"/>
                    </a:cubicBezTo>
                    <a:cubicBezTo>
                      <a:pt x="8564" y="760"/>
                      <a:pt x="8528" y="1493"/>
                      <a:pt x="8743" y="2173"/>
                    </a:cubicBezTo>
                    <a:cubicBezTo>
                      <a:pt x="8385" y="1833"/>
                      <a:pt x="7973" y="1547"/>
                      <a:pt x="7526" y="1332"/>
                    </a:cubicBezTo>
                    <a:cubicBezTo>
                      <a:pt x="7518" y="1330"/>
                      <a:pt x="7511" y="1329"/>
                      <a:pt x="7505" y="1329"/>
                    </a:cubicBezTo>
                    <a:cubicBezTo>
                      <a:pt x="7463" y="1329"/>
                      <a:pt x="7439" y="1373"/>
                      <a:pt x="7454" y="1404"/>
                    </a:cubicBezTo>
                    <a:cubicBezTo>
                      <a:pt x="7794" y="2084"/>
                      <a:pt x="7794" y="2853"/>
                      <a:pt x="8242" y="3480"/>
                    </a:cubicBezTo>
                    <a:cubicBezTo>
                      <a:pt x="8510" y="3802"/>
                      <a:pt x="8850" y="4052"/>
                      <a:pt x="9226" y="4231"/>
                    </a:cubicBezTo>
                    <a:cubicBezTo>
                      <a:pt x="9244" y="4410"/>
                      <a:pt x="9333" y="4589"/>
                      <a:pt x="9440" y="4732"/>
                    </a:cubicBezTo>
                    <a:cubicBezTo>
                      <a:pt x="9584" y="4911"/>
                      <a:pt x="9798" y="5036"/>
                      <a:pt x="10013" y="5054"/>
                    </a:cubicBezTo>
                    <a:cubicBezTo>
                      <a:pt x="9852" y="6307"/>
                      <a:pt x="9673" y="7560"/>
                      <a:pt x="9494" y="8812"/>
                    </a:cubicBezTo>
                    <a:cubicBezTo>
                      <a:pt x="9387" y="8508"/>
                      <a:pt x="9315" y="8186"/>
                      <a:pt x="9262" y="7864"/>
                    </a:cubicBezTo>
                    <a:lnTo>
                      <a:pt x="9262" y="7864"/>
                    </a:lnTo>
                    <a:cubicBezTo>
                      <a:pt x="9351" y="8097"/>
                      <a:pt x="9351" y="8365"/>
                      <a:pt x="9440" y="8615"/>
                    </a:cubicBezTo>
                    <a:cubicBezTo>
                      <a:pt x="9440" y="8642"/>
                      <a:pt x="9458" y="8656"/>
                      <a:pt x="9476" y="8656"/>
                    </a:cubicBezTo>
                    <a:cubicBezTo>
                      <a:pt x="9494" y="8656"/>
                      <a:pt x="9512" y="8642"/>
                      <a:pt x="9512" y="8615"/>
                    </a:cubicBezTo>
                    <a:cubicBezTo>
                      <a:pt x="9548" y="8258"/>
                      <a:pt x="9440" y="7882"/>
                      <a:pt x="9244" y="7578"/>
                    </a:cubicBezTo>
                    <a:cubicBezTo>
                      <a:pt x="9229" y="7555"/>
                      <a:pt x="9204" y="7545"/>
                      <a:pt x="9181" y="7545"/>
                    </a:cubicBezTo>
                    <a:cubicBezTo>
                      <a:pt x="9149" y="7545"/>
                      <a:pt x="9118" y="7564"/>
                      <a:pt x="9118" y="7595"/>
                    </a:cubicBezTo>
                    <a:cubicBezTo>
                      <a:pt x="9118" y="8097"/>
                      <a:pt x="9226" y="8598"/>
                      <a:pt x="9476" y="9027"/>
                    </a:cubicBezTo>
                    <a:cubicBezTo>
                      <a:pt x="9297" y="10316"/>
                      <a:pt x="9154" y="11622"/>
                      <a:pt x="9065" y="12928"/>
                    </a:cubicBezTo>
                    <a:cubicBezTo>
                      <a:pt x="8975" y="12821"/>
                      <a:pt x="8850" y="12749"/>
                      <a:pt x="8725" y="12731"/>
                    </a:cubicBezTo>
                    <a:cubicBezTo>
                      <a:pt x="8671" y="12731"/>
                      <a:pt x="8653" y="12767"/>
                      <a:pt x="8653" y="12803"/>
                    </a:cubicBezTo>
                    <a:cubicBezTo>
                      <a:pt x="8671" y="13143"/>
                      <a:pt x="8760" y="13465"/>
                      <a:pt x="8904" y="13769"/>
                    </a:cubicBezTo>
                    <a:cubicBezTo>
                      <a:pt x="8939" y="13841"/>
                      <a:pt x="8957" y="13895"/>
                      <a:pt x="8993" y="13948"/>
                    </a:cubicBezTo>
                    <a:cubicBezTo>
                      <a:pt x="8957" y="14610"/>
                      <a:pt x="8957" y="15255"/>
                      <a:pt x="8957" y="15917"/>
                    </a:cubicBezTo>
                    <a:cubicBezTo>
                      <a:pt x="8957" y="16525"/>
                      <a:pt x="8975" y="17116"/>
                      <a:pt x="9011" y="17706"/>
                    </a:cubicBezTo>
                    <a:cubicBezTo>
                      <a:pt x="8922" y="17474"/>
                      <a:pt x="8778" y="17241"/>
                      <a:pt x="8599" y="17062"/>
                    </a:cubicBezTo>
                    <a:cubicBezTo>
                      <a:pt x="8587" y="17050"/>
                      <a:pt x="8570" y="17044"/>
                      <a:pt x="8551" y="17044"/>
                    </a:cubicBezTo>
                    <a:cubicBezTo>
                      <a:pt x="8514" y="17044"/>
                      <a:pt x="8474" y="17068"/>
                      <a:pt x="8474" y="17116"/>
                    </a:cubicBezTo>
                    <a:cubicBezTo>
                      <a:pt x="8546" y="17688"/>
                      <a:pt x="8743" y="18261"/>
                      <a:pt x="9047" y="18744"/>
                    </a:cubicBezTo>
                    <a:cubicBezTo>
                      <a:pt x="9047" y="18744"/>
                      <a:pt x="9065" y="18762"/>
                      <a:pt x="9065" y="18762"/>
                    </a:cubicBezTo>
                    <a:cubicBezTo>
                      <a:pt x="9190" y="20516"/>
                      <a:pt x="9369" y="22252"/>
                      <a:pt x="9584" y="23969"/>
                    </a:cubicBezTo>
                    <a:lnTo>
                      <a:pt x="9458" y="24202"/>
                    </a:lnTo>
                    <a:cubicBezTo>
                      <a:pt x="9136" y="22645"/>
                      <a:pt x="8367" y="21178"/>
                      <a:pt x="7579" y="19764"/>
                    </a:cubicBezTo>
                    <a:cubicBezTo>
                      <a:pt x="7579" y="19746"/>
                      <a:pt x="7579" y="19728"/>
                      <a:pt x="7579" y="19710"/>
                    </a:cubicBezTo>
                    <a:cubicBezTo>
                      <a:pt x="7633" y="19496"/>
                      <a:pt x="7651" y="19281"/>
                      <a:pt x="7633" y="19048"/>
                    </a:cubicBezTo>
                    <a:cubicBezTo>
                      <a:pt x="7633" y="18798"/>
                      <a:pt x="7544" y="18547"/>
                      <a:pt x="7383" y="18368"/>
                    </a:cubicBezTo>
                    <a:cubicBezTo>
                      <a:pt x="7361" y="18347"/>
                      <a:pt x="7337" y="18337"/>
                      <a:pt x="7315" y="18337"/>
                    </a:cubicBezTo>
                    <a:cubicBezTo>
                      <a:pt x="7281" y="18337"/>
                      <a:pt x="7250" y="18361"/>
                      <a:pt x="7239" y="18404"/>
                    </a:cubicBezTo>
                    <a:cubicBezTo>
                      <a:pt x="7186" y="18619"/>
                      <a:pt x="7168" y="18851"/>
                      <a:pt x="7204" y="19066"/>
                    </a:cubicBezTo>
                    <a:lnTo>
                      <a:pt x="7007" y="18708"/>
                    </a:lnTo>
                    <a:cubicBezTo>
                      <a:pt x="6613" y="18010"/>
                      <a:pt x="6291" y="17313"/>
                      <a:pt x="5987" y="16597"/>
                    </a:cubicBezTo>
                    <a:lnTo>
                      <a:pt x="6005" y="16597"/>
                    </a:lnTo>
                    <a:cubicBezTo>
                      <a:pt x="6309" y="16328"/>
                      <a:pt x="6291" y="15666"/>
                      <a:pt x="6255" y="15290"/>
                    </a:cubicBezTo>
                    <a:cubicBezTo>
                      <a:pt x="6255" y="15255"/>
                      <a:pt x="6217" y="15228"/>
                      <a:pt x="6181" y="15228"/>
                    </a:cubicBezTo>
                    <a:cubicBezTo>
                      <a:pt x="6161" y="15228"/>
                      <a:pt x="6142" y="15236"/>
                      <a:pt x="6130" y="15255"/>
                    </a:cubicBezTo>
                    <a:cubicBezTo>
                      <a:pt x="5915" y="15541"/>
                      <a:pt x="5808" y="15899"/>
                      <a:pt x="5844" y="16275"/>
                    </a:cubicBezTo>
                    <a:cubicBezTo>
                      <a:pt x="5146" y="14592"/>
                      <a:pt x="4609" y="12839"/>
                      <a:pt x="4215" y="11067"/>
                    </a:cubicBezTo>
                    <a:cubicBezTo>
                      <a:pt x="4251" y="11013"/>
                      <a:pt x="4287" y="10978"/>
                      <a:pt x="4305" y="10924"/>
                    </a:cubicBezTo>
                    <a:cubicBezTo>
                      <a:pt x="4412" y="10834"/>
                      <a:pt x="4484" y="10727"/>
                      <a:pt x="4537" y="10602"/>
                    </a:cubicBezTo>
                    <a:cubicBezTo>
                      <a:pt x="4949" y="10548"/>
                      <a:pt x="5360" y="10423"/>
                      <a:pt x="5736" y="10226"/>
                    </a:cubicBezTo>
                    <a:cubicBezTo>
                      <a:pt x="5951" y="10119"/>
                      <a:pt x="6488" y="9671"/>
                      <a:pt x="6040" y="9474"/>
                    </a:cubicBezTo>
                    <a:cubicBezTo>
                      <a:pt x="6031" y="9470"/>
                      <a:pt x="6021" y="9467"/>
                      <a:pt x="6012" y="9467"/>
                    </a:cubicBezTo>
                    <a:cubicBezTo>
                      <a:pt x="6009" y="9467"/>
                      <a:pt x="6005" y="9468"/>
                      <a:pt x="6001" y="9469"/>
                    </a:cubicBezTo>
                    <a:lnTo>
                      <a:pt x="6001" y="9469"/>
                    </a:lnTo>
                    <a:cubicBezTo>
                      <a:pt x="6247" y="9165"/>
                      <a:pt x="6410" y="8795"/>
                      <a:pt x="6470" y="8401"/>
                    </a:cubicBezTo>
                    <a:cubicBezTo>
                      <a:pt x="6470" y="8365"/>
                      <a:pt x="6434" y="8347"/>
                      <a:pt x="6398" y="8347"/>
                    </a:cubicBezTo>
                    <a:cubicBezTo>
                      <a:pt x="6350" y="8341"/>
                      <a:pt x="6301" y="8338"/>
                      <a:pt x="6253" y="8338"/>
                    </a:cubicBezTo>
                    <a:cubicBezTo>
                      <a:pt x="5860" y="8338"/>
                      <a:pt x="5494" y="8531"/>
                      <a:pt x="5271" y="8866"/>
                    </a:cubicBezTo>
                    <a:cubicBezTo>
                      <a:pt x="5468" y="8401"/>
                      <a:pt x="5539" y="7882"/>
                      <a:pt x="5450" y="7381"/>
                    </a:cubicBezTo>
                    <a:cubicBezTo>
                      <a:pt x="5437" y="7355"/>
                      <a:pt x="5404" y="7338"/>
                      <a:pt x="5381" y="7338"/>
                    </a:cubicBezTo>
                    <a:cubicBezTo>
                      <a:pt x="5373" y="7338"/>
                      <a:pt x="5365" y="7340"/>
                      <a:pt x="5360" y="7345"/>
                    </a:cubicBezTo>
                    <a:cubicBezTo>
                      <a:pt x="5056" y="7649"/>
                      <a:pt x="4806" y="7989"/>
                      <a:pt x="4609" y="8365"/>
                    </a:cubicBezTo>
                    <a:cubicBezTo>
                      <a:pt x="4555" y="7846"/>
                      <a:pt x="4394" y="7363"/>
                      <a:pt x="4126" y="6933"/>
                    </a:cubicBezTo>
                    <a:cubicBezTo>
                      <a:pt x="4115" y="6911"/>
                      <a:pt x="4090" y="6896"/>
                      <a:pt x="4068" y="6896"/>
                    </a:cubicBezTo>
                    <a:cubicBezTo>
                      <a:pt x="4055" y="6896"/>
                      <a:pt x="4043" y="6902"/>
                      <a:pt x="4036" y="6915"/>
                    </a:cubicBezTo>
                    <a:cubicBezTo>
                      <a:pt x="3660" y="7309"/>
                      <a:pt x="3481" y="7828"/>
                      <a:pt x="3553" y="8365"/>
                    </a:cubicBezTo>
                    <a:cubicBezTo>
                      <a:pt x="3302" y="8007"/>
                      <a:pt x="2998" y="7649"/>
                      <a:pt x="2783" y="7345"/>
                    </a:cubicBezTo>
                    <a:cubicBezTo>
                      <a:pt x="2763" y="7324"/>
                      <a:pt x="2742" y="7315"/>
                      <a:pt x="2721" y="7315"/>
                    </a:cubicBezTo>
                    <a:cubicBezTo>
                      <a:pt x="2706" y="7315"/>
                      <a:pt x="2691" y="7320"/>
                      <a:pt x="2676" y="7327"/>
                    </a:cubicBezTo>
                    <a:cubicBezTo>
                      <a:pt x="2193" y="7900"/>
                      <a:pt x="2300" y="8723"/>
                      <a:pt x="2694" y="9331"/>
                    </a:cubicBezTo>
                    <a:cubicBezTo>
                      <a:pt x="2318" y="9152"/>
                      <a:pt x="1907" y="9045"/>
                      <a:pt x="1495" y="8991"/>
                    </a:cubicBezTo>
                    <a:cubicBezTo>
                      <a:pt x="1441" y="8991"/>
                      <a:pt x="1406" y="9045"/>
                      <a:pt x="1423" y="9099"/>
                    </a:cubicBezTo>
                    <a:cubicBezTo>
                      <a:pt x="1728" y="10208"/>
                      <a:pt x="2801" y="10691"/>
                      <a:pt x="3857" y="10817"/>
                    </a:cubicBezTo>
                    <a:cubicBezTo>
                      <a:pt x="3875" y="10817"/>
                      <a:pt x="3893" y="10799"/>
                      <a:pt x="3893" y="10799"/>
                    </a:cubicBezTo>
                    <a:cubicBezTo>
                      <a:pt x="3911" y="10799"/>
                      <a:pt x="3929" y="10799"/>
                      <a:pt x="3929" y="10817"/>
                    </a:cubicBezTo>
                    <a:cubicBezTo>
                      <a:pt x="3982" y="10817"/>
                      <a:pt x="4018" y="10763"/>
                      <a:pt x="3982" y="10745"/>
                    </a:cubicBezTo>
                    <a:cubicBezTo>
                      <a:pt x="3911" y="10673"/>
                      <a:pt x="3839" y="10602"/>
                      <a:pt x="3786" y="10512"/>
                    </a:cubicBezTo>
                    <a:lnTo>
                      <a:pt x="3786" y="10477"/>
                    </a:lnTo>
                    <a:cubicBezTo>
                      <a:pt x="3857" y="10548"/>
                      <a:pt x="3947" y="10620"/>
                      <a:pt x="4000" y="10709"/>
                    </a:cubicBezTo>
                    <a:lnTo>
                      <a:pt x="4000" y="10727"/>
                    </a:lnTo>
                    <a:cubicBezTo>
                      <a:pt x="4000" y="10781"/>
                      <a:pt x="4036" y="10817"/>
                      <a:pt x="4090" y="10817"/>
                    </a:cubicBezTo>
                    <a:lnTo>
                      <a:pt x="4108" y="10906"/>
                    </a:lnTo>
                    <a:lnTo>
                      <a:pt x="4090" y="10960"/>
                    </a:lnTo>
                    <a:cubicBezTo>
                      <a:pt x="4054" y="11031"/>
                      <a:pt x="4090" y="11085"/>
                      <a:pt x="4161" y="11103"/>
                    </a:cubicBezTo>
                    <a:cubicBezTo>
                      <a:pt x="4340" y="11944"/>
                      <a:pt x="4537" y="12767"/>
                      <a:pt x="4770" y="13590"/>
                    </a:cubicBezTo>
                    <a:lnTo>
                      <a:pt x="4752" y="13590"/>
                    </a:lnTo>
                    <a:cubicBezTo>
                      <a:pt x="4412" y="13590"/>
                      <a:pt x="4126" y="13340"/>
                      <a:pt x="4090" y="13000"/>
                    </a:cubicBezTo>
                    <a:lnTo>
                      <a:pt x="4090" y="13000"/>
                    </a:lnTo>
                    <a:cubicBezTo>
                      <a:pt x="4197" y="13071"/>
                      <a:pt x="4287" y="13143"/>
                      <a:pt x="4358" y="13232"/>
                    </a:cubicBezTo>
                    <a:cubicBezTo>
                      <a:pt x="4448" y="13340"/>
                      <a:pt x="4537" y="13447"/>
                      <a:pt x="4645" y="13555"/>
                    </a:cubicBezTo>
                    <a:cubicBezTo>
                      <a:pt x="4651" y="13558"/>
                      <a:pt x="4658" y="13559"/>
                      <a:pt x="4666" y="13559"/>
                    </a:cubicBezTo>
                    <a:cubicBezTo>
                      <a:pt x="4698" y="13559"/>
                      <a:pt x="4731" y="13530"/>
                      <a:pt x="4716" y="13501"/>
                    </a:cubicBezTo>
                    <a:cubicBezTo>
                      <a:pt x="4662" y="13358"/>
                      <a:pt x="4573" y="13232"/>
                      <a:pt x="4466" y="13125"/>
                    </a:cubicBezTo>
                    <a:cubicBezTo>
                      <a:pt x="4358" y="13000"/>
                      <a:pt x="4215" y="12892"/>
                      <a:pt x="4072" y="12821"/>
                    </a:cubicBezTo>
                    <a:cubicBezTo>
                      <a:pt x="4058" y="12816"/>
                      <a:pt x="4044" y="12814"/>
                      <a:pt x="4033" y="12814"/>
                    </a:cubicBezTo>
                    <a:cubicBezTo>
                      <a:pt x="4000" y="12814"/>
                      <a:pt x="3978" y="12830"/>
                      <a:pt x="3965" y="12857"/>
                    </a:cubicBezTo>
                    <a:cubicBezTo>
                      <a:pt x="3897" y="13294"/>
                      <a:pt x="4242" y="13685"/>
                      <a:pt x="4670" y="13685"/>
                    </a:cubicBezTo>
                    <a:cubicBezTo>
                      <a:pt x="4697" y="13685"/>
                      <a:pt x="4724" y="13683"/>
                      <a:pt x="4752" y="13680"/>
                    </a:cubicBezTo>
                    <a:cubicBezTo>
                      <a:pt x="4770" y="13680"/>
                      <a:pt x="4770" y="13662"/>
                      <a:pt x="4788" y="13662"/>
                    </a:cubicBezTo>
                    <a:cubicBezTo>
                      <a:pt x="5128" y="14932"/>
                      <a:pt x="5593" y="16167"/>
                      <a:pt x="6166" y="17348"/>
                    </a:cubicBezTo>
                    <a:cubicBezTo>
                      <a:pt x="5861" y="16990"/>
                      <a:pt x="5575" y="16615"/>
                      <a:pt x="5289" y="16239"/>
                    </a:cubicBezTo>
                    <a:cubicBezTo>
                      <a:pt x="4179" y="14306"/>
                      <a:pt x="2569" y="12481"/>
                      <a:pt x="189" y="12445"/>
                    </a:cubicBezTo>
                    <a:cubicBezTo>
                      <a:pt x="135" y="12463"/>
                      <a:pt x="135" y="12517"/>
                      <a:pt x="189" y="12535"/>
                    </a:cubicBezTo>
                    <a:cubicBezTo>
                      <a:pt x="1406" y="12803"/>
                      <a:pt x="2426" y="13089"/>
                      <a:pt x="3392" y="13930"/>
                    </a:cubicBezTo>
                    <a:cubicBezTo>
                      <a:pt x="3929" y="14431"/>
                      <a:pt x="4394" y="15022"/>
                      <a:pt x="4788" y="15648"/>
                    </a:cubicBezTo>
                    <a:cubicBezTo>
                      <a:pt x="3571" y="14217"/>
                      <a:pt x="2157" y="12964"/>
                      <a:pt x="224" y="12588"/>
                    </a:cubicBezTo>
                    <a:cubicBezTo>
                      <a:pt x="221" y="12586"/>
                      <a:pt x="217" y="12585"/>
                      <a:pt x="213" y="12585"/>
                    </a:cubicBezTo>
                    <a:cubicBezTo>
                      <a:pt x="185" y="12585"/>
                      <a:pt x="175" y="12644"/>
                      <a:pt x="207" y="12660"/>
                    </a:cubicBezTo>
                    <a:cubicBezTo>
                      <a:pt x="1674" y="13215"/>
                      <a:pt x="2837" y="13805"/>
                      <a:pt x="3965" y="14897"/>
                    </a:cubicBezTo>
                    <a:cubicBezTo>
                      <a:pt x="4428" y="15360"/>
                      <a:pt x="4857" y="15860"/>
                      <a:pt x="5267" y="16377"/>
                    </a:cubicBezTo>
                    <a:lnTo>
                      <a:pt x="5267" y="16377"/>
                    </a:lnTo>
                    <a:cubicBezTo>
                      <a:pt x="4677" y="15766"/>
                      <a:pt x="3830" y="15465"/>
                      <a:pt x="3070" y="15094"/>
                    </a:cubicBezTo>
                    <a:cubicBezTo>
                      <a:pt x="1889" y="14503"/>
                      <a:pt x="1012" y="13519"/>
                      <a:pt x="81" y="12588"/>
                    </a:cubicBezTo>
                    <a:cubicBezTo>
                      <a:pt x="73" y="12580"/>
                      <a:pt x="64" y="12576"/>
                      <a:pt x="55" y="12576"/>
                    </a:cubicBezTo>
                    <a:cubicBezTo>
                      <a:pt x="25" y="12576"/>
                      <a:pt x="0" y="12614"/>
                      <a:pt x="28" y="12642"/>
                    </a:cubicBezTo>
                    <a:cubicBezTo>
                      <a:pt x="690" y="13411"/>
                      <a:pt x="1423" y="14109"/>
                      <a:pt x="2229" y="14718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9" y="16556"/>
                      <a:pt x="5343" y="16556"/>
                    </a:cubicBezTo>
                    <a:cubicBezTo>
                      <a:pt x="5356" y="16556"/>
                      <a:pt x="5369" y="16552"/>
                      <a:pt x="5378" y="16543"/>
                    </a:cubicBezTo>
                    <a:lnTo>
                      <a:pt x="5396" y="16579"/>
                    </a:lnTo>
                    <a:cubicBezTo>
                      <a:pt x="5396" y="16579"/>
                      <a:pt x="5404" y="16587"/>
                      <a:pt x="5415" y="16587"/>
                    </a:cubicBezTo>
                    <a:cubicBezTo>
                      <a:pt x="5420" y="16587"/>
                      <a:pt x="5426" y="16585"/>
                      <a:pt x="5432" y="16579"/>
                    </a:cubicBezTo>
                    <a:cubicBezTo>
                      <a:pt x="5736" y="16955"/>
                      <a:pt x="6023" y="17330"/>
                      <a:pt x="6309" y="17688"/>
                    </a:cubicBezTo>
                    <a:cubicBezTo>
                      <a:pt x="7025" y="19120"/>
                      <a:pt x="7794" y="20480"/>
                      <a:pt x="8420" y="21894"/>
                    </a:cubicBezTo>
                    <a:cubicBezTo>
                      <a:pt x="8188" y="21607"/>
                      <a:pt x="7866" y="21428"/>
                      <a:pt x="7490" y="21393"/>
                    </a:cubicBezTo>
                    <a:cubicBezTo>
                      <a:pt x="7436" y="21393"/>
                      <a:pt x="7400" y="21446"/>
                      <a:pt x="7436" y="21500"/>
                    </a:cubicBezTo>
                    <a:cubicBezTo>
                      <a:pt x="7633" y="21894"/>
                      <a:pt x="8027" y="22162"/>
                      <a:pt x="8474" y="22198"/>
                    </a:cubicBezTo>
                    <a:cubicBezTo>
                      <a:pt x="8492" y="22198"/>
                      <a:pt x="8528" y="22162"/>
                      <a:pt x="8528" y="22144"/>
                    </a:cubicBezTo>
                    <a:cubicBezTo>
                      <a:pt x="8850" y="22878"/>
                      <a:pt x="9118" y="23665"/>
                      <a:pt x="9351" y="24453"/>
                    </a:cubicBezTo>
                    <a:cubicBezTo>
                      <a:pt x="9154" y="24864"/>
                      <a:pt x="8975" y="25312"/>
                      <a:pt x="8832" y="25741"/>
                    </a:cubicBezTo>
                    <a:cubicBezTo>
                      <a:pt x="8886" y="25383"/>
                      <a:pt x="8850" y="24954"/>
                      <a:pt x="8564" y="24721"/>
                    </a:cubicBezTo>
                    <a:cubicBezTo>
                      <a:pt x="8541" y="24699"/>
                      <a:pt x="8519" y="24689"/>
                      <a:pt x="8499" y="24689"/>
                    </a:cubicBezTo>
                    <a:cubicBezTo>
                      <a:pt x="8471" y="24689"/>
                      <a:pt x="8449" y="24708"/>
                      <a:pt x="8438" y="24739"/>
                    </a:cubicBezTo>
                    <a:cubicBezTo>
                      <a:pt x="8349" y="25151"/>
                      <a:pt x="8438" y="25580"/>
                      <a:pt x="8707" y="25902"/>
                    </a:cubicBezTo>
                    <a:lnTo>
                      <a:pt x="8707" y="25956"/>
                    </a:lnTo>
                    <a:cubicBezTo>
                      <a:pt x="8725" y="25974"/>
                      <a:pt x="8725" y="25974"/>
                      <a:pt x="8743" y="25992"/>
                    </a:cubicBezTo>
                    <a:cubicBezTo>
                      <a:pt x="8564" y="26528"/>
                      <a:pt x="8420" y="27065"/>
                      <a:pt x="8313" y="27620"/>
                    </a:cubicBezTo>
                    <a:cubicBezTo>
                      <a:pt x="8277" y="27817"/>
                      <a:pt x="8242" y="28014"/>
                      <a:pt x="8206" y="28229"/>
                    </a:cubicBezTo>
                    <a:cubicBezTo>
                      <a:pt x="8242" y="27781"/>
                      <a:pt x="8259" y="27334"/>
                      <a:pt x="8259" y="26851"/>
                    </a:cubicBezTo>
                    <a:cubicBezTo>
                      <a:pt x="8259" y="25777"/>
                      <a:pt x="7866" y="24846"/>
                      <a:pt x="7687" y="23808"/>
                    </a:cubicBezTo>
                    <a:cubicBezTo>
                      <a:pt x="7669" y="23773"/>
                      <a:pt x="7638" y="23755"/>
                      <a:pt x="7606" y="23755"/>
                    </a:cubicBezTo>
                    <a:cubicBezTo>
                      <a:pt x="7575" y="23755"/>
                      <a:pt x="7544" y="23773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45" y="31736"/>
                      <a:pt x="8242" y="33454"/>
                      <a:pt x="8689" y="35136"/>
                    </a:cubicBezTo>
                    <a:cubicBezTo>
                      <a:pt x="8045" y="33991"/>
                      <a:pt x="7114" y="32953"/>
                      <a:pt x="6219" y="32004"/>
                    </a:cubicBezTo>
                    <a:cubicBezTo>
                      <a:pt x="6201" y="31772"/>
                      <a:pt x="6166" y="31539"/>
                      <a:pt x="6148" y="31306"/>
                    </a:cubicBezTo>
                    <a:cubicBezTo>
                      <a:pt x="6398" y="30609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1" y="29114"/>
                      <a:pt x="6363" y="29141"/>
                    </a:cubicBezTo>
                    <a:cubicBezTo>
                      <a:pt x="6273" y="29356"/>
                      <a:pt x="6166" y="29553"/>
                      <a:pt x="6058" y="29750"/>
                    </a:cubicBezTo>
                    <a:cubicBezTo>
                      <a:pt x="6076" y="29356"/>
                      <a:pt x="6076" y="28980"/>
                      <a:pt x="6094" y="28604"/>
                    </a:cubicBezTo>
                    <a:cubicBezTo>
                      <a:pt x="6079" y="28560"/>
                      <a:pt x="6053" y="28528"/>
                      <a:pt x="6014" y="28528"/>
                    </a:cubicBezTo>
                    <a:cubicBezTo>
                      <a:pt x="6005" y="28528"/>
                      <a:pt x="5996" y="28530"/>
                      <a:pt x="5987" y="28533"/>
                    </a:cubicBezTo>
                    <a:cubicBezTo>
                      <a:pt x="5432" y="28765"/>
                      <a:pt x="5199" y="29338"/>
                      <a:pt x="5217" y="29929"/>
                    </a:cubicBezTo>
                    <a:cubicBezTo>
                      <a:pt x="4895" y="29517"/>
                      <a:pt x="4484" y="29177"/>
                      <a:pt x="4018" y="28926"/>
                    </a:cubicBezTo>
                    <a:cubicBezTo>
                      <a:pt x="4008" y="28923"/>
                      <a:pt x="3999" y="28922"/>
                      <a:pt x="3989" y="28922"/>
                    </a:cubicBezTo>
                    <a:cubicBezTo>
                      <a:pt x="3947" y="28922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2" y="30358"/>
                    </a:cubicBezTo>
                    <a:lnTo>
                      <a:pt x="4287" y="30322"/>
                    </a:lnTo>
                    <a:cubicBezTo>
                      <a:pt x="4081" y="30181"/>
                      <a:pt x="3707" y="29946"/>
                      <a:pt x="3388" y="29946"/>
                    </a:cubicBezTo>
                    <a:cubicBezTo>
                      <a:pt x="3263" y="29946"/>
                      <a:pt x="3147" y="29982"/>
                      <a:pt x="3052" y="30072"/>
                    </a:cubicBezTo>
                    <a:cubicBezTo>
                      <a:pt x="2569" y="30519"/>
                      <a:pt x="3088" y="30913"/>
                      <a:pt x="3678" y="31163"/>
                    </a:cubicBezTo>
                    <a:lnTo>
                      <a:pt x="3428" y="31163"/>
                    </a:lnTo>
                    <a:cubicBezTo>
                      <a:pt x="2748" y="31235"/>
                      <a:pt x="2694" y="31790"/>
                      <a:pt x="2945" y="32327"/>
                    </a:cubicBezTo>
                    <a:cubicBezTo>
                      <a:pt x="2953" y="32353"/>
                      <a:pt x="2980" y="32367"/>
                      <a:pt x="3007" y="32367"/>
                    </a:cubicBezTo>
                    <a:cubicBezTo>
                      <a:pt x="3034" y="32367"/>
                      <a:pt x="3061" y="32353"/>
                      <a:pt x="3070" y="32327"/>
                    </a:cubicBezTo>
                    <a:cubicBezTo>
                      <a:pt x="3308" y="31979"/>
                      <a:pt x="3752" y="31879"/>
                      <a:pt x="4218" y="31879"/>
                    </a:cubicBezTo>
                    <a:cubicBezTo>
                      <a:pt x="4662" y="31879"/>
                      <a:pt x="5126" y="31970"/>
                      <a:pt x="5450" y="32022"/>
                    </a:cubicBezTo>
                    <a:cubicBezTo>
                      <a:pt x="5504" y="32022"/>
                      <a:pt x="5521" y="31969"/>
                      <a:pt x="5468" y="31951"/>
                    </a:cubicBezTo>
                    <a:cubicBezTo>
                      <a:pt x="5156" y="31821"/>
                      <a:pt x="4706" y="31724"/>
                      <a:pt x="4262" y="31724"/>
                    </a:cubicBezTo>
                    <a:cubicBezTo>
                      <a:pt x="3788" y="31724"/>
                      <a:pt x="3320" y="31834"/>
                      <a:pt x="3034" y="32130"/>
                    </a:cubicBezTo>
                    <a:cubicBezTo>
                      <a:pt x="2945" y="31897"/>
                      <a:pt x="2891" y="31664"/>
                      <a:pt x="3070" y="31468"/>
                    </a:cubicBezTo>
                    <a:cubicBezTo>
                      <a:pt x="3183" y="31354"/>
                      <a:pt x="3362" y="31327"/>
                      <a:pt x="3537" y="31327"/>
                    </a:cubicBezTo>
                    <a:cubicBezTo>
                      <a:pt x="3637" y="31327"/>
                      <a:pt x="3737" y="31336"/>
                      <a:pt x="3821" y="31342"/>
                    </a:cubicBezTo>
                    <a:cubicBezTo>
                      <a:pt x="4322" y="31378"/>
                      <a:pt x="4698" y="31629"/>
                      <a:pt x="5146" y="31772"/>
                    </a:cubicBezTo>
                    <a:lnTo>
                      <a:pt x="5181" y="31772"/>
                    </a:lnTo>
                    <a:cubicBezTo>
                      <a:pt x="5396" y="31897"/>
                      <a:pt x="5629" y="31987"/>
                      <a:pt x="5879" y="32022"/>
                    </a:cubicBezTo>
                    <a:lnTo>
                      <a:pt x="5879" y="32040"/>
                    </a:lnTo>
                    <a:cubicBezTo>
                      <a:pt x="5890" y="32084"/>
                      <a:pt x="5921" y="32107"/>
                      <a:pt x="5955" y="32107"/>
                    </a:cubicBezTo>
                    <a:cubicBezTo>
                      <a:pt x="5977" y="32107"/>
                      <a:pt x="6001" y="32097"/>
                      <a:pt x="6023" y="32076"/>
                    </a:cubicBezTo>
                    <a:cubicBezTo>
                      <a:pt x="6040" y="32094"/>
                      <a:pt x="6058" y="32112"/>
                      <a:pt x="6094" y="32112"/>
                    </a:cubicBezTo>
                    <a:cubicBezTo>
                      <a:pt x="6094" y="32148"/>
                      <a:pt x="6094" y="32183"/>
                      <a:pt x="6112" y="32219"/>
                    </a:cubicBezTo>
                    <a:cubicBezTo>
                      <a:pt x="6120" y="32244"/>
                      <a:pt x="6148" y="32257"/>
                      <a:pt x="6175" y="32257"/>
                    </a:cubicBezTo>
                    <a:cubicBezTo>
                      <a:pt x="6206" y="32257"/>
                      <a:pt x="6237" y="32240"/>
                      <a:pt x="6237" y="32201"/>
                    </a:cubicBezTo>
                    <a:lnTo>
                      <a:pt x="6237" y="32165"/>
                    </a:lnTo>
                    <a:cubicBezTo>
                      <a:pt x="6703" y="32684"/>
                      <a:pt x="7132" y="33221"/>
                      <a:pt x="7562" y="33758"/>
                    </a:cubicBezTo>
                    <a:cubicBezTo>
                      <a:pt x="8063" y="34438"/>
                      <a:pt x="8438" y="35190"/>
                      <a:pt x="8904" y="35888"/>
                    </a:cubicBezTo>
                    <a:lnTo>
                      <a:pt x="8957" y="36067"/>
                    </a:lnTo>
                    <a:cubicBezTo>
                      <a:pt x="9047" y="36389"/>
                      <a:pt x="9154" y="36711"/>
                      <a:pt x="9262" y="37033"/>
                    </a:cubicBezTo>
                    <a:cubicBezTo>
                      <a:pt x="8169" y="35359"/>
                      <a:pt x="6418" y="33685"/>
                      <a:pt x="4622" y="33685"/>
                    </a:cubicBezTo>
                    <a:cubicBezTo>
                      <a:pt x="4594" y="33685"/>
                      <a:pt x="4565" y="33686"/>
                      <a:pt x="4537" y="33687"/>
                    </a:cubicBezTo>
                    <a:cubicBezTo>
                      <a:pt x="4466" y="33687"/>
                      <a:pt x="4430" y="33776"/>
                      <a:pt x="4484" y="33830"/>
                    </a:cubicBezTo>
                    <a:cubicBezTo>
                      <a:pt x="5289" y="34689"/>
                      <a:pt x="5844" y="35888"/>
                      <a:pt x="6792" y="36621"/>
                    </a:cubicBezTo>
                    <a:cubicBezTo>
                      <a:pt x="7562" y="37212"/>
                      <a:pt x="8582" y="37570"/>
                      <a:pt x="9333" y="38178"/>
                    </a:cubicBezTo>
                    <a:cubicBezTo>
                      <a:pt x="9476" y="38357"/>
                      <a:pt x="9619" y="38554"/>
                      <a:pt x="9763" y="38733"/>
                    </a:cubicBezTo>
                    <a:cubicBezTo>
                      <a:pt x="9767" y="38738"/>
                      <a:pt x="9773" y="38740"/>
                      <a:pt x="9780" y="38740"/>
                    </a:cubicBezTo>
                    <a:cubicBezTo>
                      <a:pt x="9797" y="38740"/>
                      <a:pt x="9816" y="38723"/>
                      <a:pt x="9816" y="38697"/>
                    </a:cubicBezTo>
                    <a:cubicBezTo>
                      <a:pt x="9798" y="38661"/>
                      <a:pt x="9781" y="38626"/>
                      <a:pt x="9745" y="38590"/>
                    </a:cubicBezTo>
                    <a:lnTo>
                      <a:pt x="9745" y="38590"/>
                    </a:lnTo>
                    <a:cubicBezTo>
                      <a:pt x="9834" y="38679"/>
                      <a:pt x="9906" y="38769"/>
                      <a:pt x="9977" y="38858"/>
                    </a:cubicBezTo>
                    <a:cubicBezTo>
                      <a:pt x="10264" y="39574"/>
                      <a:pt x="10586" y="40290"/>
                      <a:pt x="10872" y="40988"/>
                    </a:cubicBezTo>
                    <a:lnTo>
                      <a:pt x="10693" y="40934"/>
                    </a:lnTo>
                    <a:cubicBezTo>
                      <a:pt x="10550" y="40701"/>
                      <a:pt x="10389" y="40487"/>
                      <a:pt x="10192" y="40290"/>
                    </a:cubicBezTo>
                    <a:cubicBezTo>
                      <a:pt x="10013" y="40057"/>
                      <a:pt x="9781" y="39896"/>
                      <a:pt x="9512" y="39789"/>
                    </a:cubicBezTo>
                    <a:cubicBezTo>
                      <a:pt x="9506" y="39787"/>
                      <a:pt x="9500" y="39786"/>
                      <a:pt x="9494" y="39786"/>
                    </a:cubicBezTo>
                    <a:cubicBezTo>
                      <a:pt x="9441" y="39786"/>
                      <a:pt x="9373" y="39848"/>
                      <a:pt x="9405" y="39896"/>
                    </a:cubicBezTo>
                    <a:cubicBezTo>
                      <a:pt x="9691" y="40540"/>
                      <a:pt x="10246" y="41006"/>
                      <a:pt x="10926" y="41185"/>
                    </a:cubicBezTo>
                    <a:cubicBezTo>
                      <a:pt x="11373" y="42294"/>
                      <a:pt x="11713" y="43439"/>
                      <a:pt x="11928" y="44603"/>
                    </a:cubicBezTo>
                    <a:cubicBezTo>
                      <a:pt x="11928" y="44799"/>
                      <a:pt x="11910" y="44996"/>
                      <a:pt x="11892" y="45193"/>
                    </a:cubicBezTo>
                    <a:cubicBezTo>
                      <a:pt x="11785" y="44692"/>
                      <a:pt x="11534" y="44209"/>
                      <a:pt x="11141" y="44030"/>
                    </a:cubicBezTo>
                    <a:cubicBezTo>
                      <a:pt x="11125" y="44022"/>
                      <a:pt x="11109" y="44019"/>
                      <a:pt x="11093" y="44019"/>
                    </a:cubicBezTo>
                    <a:cubicBezTo>
                      <a:pt x="11036" y="44019"/>
                      <a:pt x="10983" y="44067"/>
                      <a:pt x="10997" y="44137"/>
                    </a:cubicBezTo>
                    <a:cubicBezTo>
                      <a:pt x="11105" y="44764"/>
                      <a:pt x="11248" y="45623"/>
                      <a:pt x="11838" y="46016"/>
                    </a:cubicBezTo>
                    <a:cubicBezTo>
                      <a:pt x="11659" y="47985"/>
                      <a:pt x="11302" y="49953"/>
                      <a:pt x="10783" y="51868"/>
                    </a:cubicBezTo>
                    <a:cubicBezTo>
                      <a:pt x="10772" y="51920"/>
                      <a:pt x="10804" y="51948"/>
                      <a:pt x="10836" y="51948"/>
                    </a:cubicBezTo>
                    <a:cubicBezTo>
                      <a:pt x="10859" y="51948"/>
                      <a:pt x="10883" y="51934"/>
                      <a:pt x="10890" y="51904"/>
                    </a:cubicBezTo>
                    <a:cubicBezTo>
                      <a:pt x="11463" y="50490"/>
                      <a:pt x="11838" y="49023"/>
                      <a:pt x="12053" y="47519"/>
                    </a:cubicBezTo>
                    <a:cubicBezTo>
                      <a:pt x="12662" y="47018"/>
                      <a:pt x="13270" y="46070"/>
                      <a:pt x="13163" y="45283"/>
                    </a:cubicBezTo>
                    <a:cubicBezTo>
                      <a:pt x="13163" y="45245"/>
                      <a:pt x="13127" y="45207"/>
                      <a:pt x="13087" y="45207"/>
                    </a:cubicBezTo>
                    <a:cubicBezTo>
                      <a:pt x="13070" y="45207"/>
                      <a:pt x="13053" y="45213"/>
                      <a:pt x="13037" y="45229"/>
                    </a:cubicBezTo>
                    <a:cubicBezTo>
                      <a:pt x="12554" y="45551"/>
                      <a:pt x="12411" y="46088"/>
                      <a:pt x="12178" y="46571"/>
                    </a:cubicBezTo>
                    <a:cubicBezTo>
                      <a:pt x="12304" y="45265"/>
                      <a:pt x="12340" y="43958"/>
                      <a:pt x="12286" y="42670"/>
                    </a:cubicBezTo>
                    <a:cubicBezTo>
                      <a:pt x="12733" y="42151"/>
                      <a:pt x="12876" y="41417"/>
                      <a:pt x="12984" y="40773"/>
                    </a:cubicBezTo>
                    <a:cubicBezTo>
                      <a:pt x="12998" y="40729"/>
                      <a:pt x="12954" y="40674"/>
                      <a:pt x="12908" y="40674"/>
                    </a:cubicBezTo>
                    <a:cubicBezTo>
                      <a:pt x="12897" y="40674"/>
                      <a:pt x="12886" y="40677"/>
                      <a:pt x="12876" y="40684"/>
                    </a:cubicBezTo>
                    <a:cubicBezTo>
                      <a:pt x="12608" y="40988"/>
                      <a:pt x="12375" y="41328"/>
                      <a:pt x="12232" y="41704"/>
                    </a:cubicBezTo>
                    <a:cubicBezTo>
                      <a:pt x="12232" y="41596"/>
                      <a:pt x="12232" y="41507"/>
                      <a:pt x="12214" y="41417"/>
                    </a:cubicBezTo>
                    <a:cubicBezTo>
                      <a:pt x="12322" y="40182"/>
                      <a:pt x="12465" y="38983"/>
                      <a:pt x="12644" y="37785"/>
                    </a:cubicBezTo>
                    <a:cubicBezTo>
                      <a:pt x="13503" y="36818"/>
                      <a:pt x="14201" y="35727"/>
                      <a:pt x="14934" y="34671"/>
                    </a:cubicBezTo>
                    <a:cubicBezTo>
                      <a:pt x="15990" y="33150"/>
                      <a:pt x="17028" y="31664"/>
                      <a:pt x="17798" y="29964"/>
                    </a:cubicBezTo>
                    <a:cubicBezTo>
                      <a:pt x="17830" y="29916"/>
                      <a:pt x="17790" y="29854"/>
                      <a:pt x="17730" y="29854"/>
                    </a:cubicBezTo>
                    <a:cubicBezTo>
                      <a:pt x="17723" y="29854"/>
                      <a:pt x="17716" y="29855"/>
                      <a:pt x="17708" y="29857"/>
                    </a:cubicBezTo>
                    <a:cubicBezTo>
                      <a:pt x="15596" y="30448"/>
                      <a:pt x="14111" y="32201"/>
                      <a:pt x="13270" y="34223"/>
                    </a:cubicBezTo>
                    <a:cubicBezTo>
                      <a:pt x="13449" y="33329"/>
                      <a:pt x="13646" y="32452"/>
                      <a:pt x="13843" y="31557"/>
                    </a:cubicBezTo>
                    <a:lnTo>
                      <a:pt x="13843" y="31575"/>
                    </a:lnTo>
                    <a:cubicBezTo>
                      <a:pt x="13852" y="31593"/>
                      <a:pt x="13870" y="31602"/>
                      <a:pt x="13885" y="31602"/>
                    </a:cubicBezTo>
                    <a:cubicBezTo>
                      <a:pt x="13901" y="31602"/>
                      <a:pt x="13914" y="31593"/>
                      <a:pt x="13914" y="31575"/>
                    </a:cubicBezTo>
                    <a:cubicBezTo>
                      <a:pt x="13950" y="31414"/>
                      <a:pt x="13968" y="31235"/>
                      <a:pt x="13968" y="31056"/>
                    </a:cubicBezTo>
                    <a:cubicBezTo>
                      <a:pt x="14093" y="30537"/>
                      <a:pt x="14219" y="30036"/>
                      <a:pt x="14362" y="29517"/>
                    </a:cubicBezTo>
                    <a:cubicBezTo>
                      <a:pt x="14827" y="29284"/>
                      <a:pt x="15203" y="28909"/>
                      <a:pt x="15435" y="28443"/>
                    </a:cubicBezTo>
                    <a:cubicBezTo>
                      <a:pt x="15471" y="28390"/>
                      <a:pt x="15417" y="28318"/>
                      <a:pt x="15346" y="28318"/>
                    </a:cubicBezTo>
                    <a:cubicBezTo>
                      <a:pt x="15042" y="28407"/>
                      <a:pt x="14755" y="28586"/>
                      <a:pt x="14559" y="28837"/>
                    </a:cubicBezTo>
                    <a:cubicBezTo>
                      <a:pt x="14666" y="28479"/>
                      <a:pt x="14755" y="28121"/>
                      <a:pt x="14863" y="27745"/>
                    </a:cubicBezTo>
                    <a:cubicBezTo>
                      <a:pt x="15113" y="27584"/>
                      <a:pt x="15346" y="27387"/>
                      <a:pt x="15579" y="27191"/>
                    </a:cubicBezTo>
                    <a:lnTo>
                      <a:pt x="15579" y="27191"/>
                    </a:lnTo>
                    <a:cubicBezTo>
                      <a:pt x="15561" y="27226"/>
                      <a:pt x="15525" y="27244"/>
                      <a:pt x="15507" y="27298"/>
                    </a:cubicBezTo>
                    <a:cubicBezTo>
                      <a:pt x="15494" y="27324"/>
                      <a:pt x="15510" y="27341"/>
                      <a:pt x="15533" y="27341"/>
                    </a:cubicBezTo>
                    <a:cubicBezTo>
                      <a:pt x="15541" y="27341"/>
                      <a:pt x="15551" y="27339"/>
                      <a:pt x="15561" y="27334"/>
                    </a:cubicBezTo>
                    <a:cubicBezTo>
                      <a:pt x="15632" y="27280"/>
                      <a:pt x="15704" y="27226"/>
                      <a:pt x="15740" y="27155"/>
                    </a:cubicBezTo>
                    <a:cubicBezTo>
                      <a:pt x="15761" y="27156"/>
                      <a:pt x="15783" y="27156"/>
                      <a:pt x="15804" y="27156"/>
                    </a:cubicBezTo>
                    <a:cubicBezTo>
                      <a:pt x="16507" y="27156"/>
                      <a:pt x="17328" y="26607"/>
                      <a:pt x="17762" y="26260"/>
                    </a:cubicBezTo>
                    <a:cubicBezTo>
                      <a:pt x="17815" y="26224"/>
                      <a:pt x="17780" y="26135"/>
                      <a:pt x="17708" y="26135"/>
                    </a:cubicBezTo>
                    <a:cubicBezTo>
                      <a:pt x="17261" y="26171"/>
                      <a:pt x="16813" y="26260"/>
                      <a:pt x="16402" y="26421"/>
                    </a:cubicBezTo>
                    <a:cubicBezTo>
                      <a:pt x="16939" y="25992"/>
                      <a:pt x="17386" y="25473"/>
                      <a:pt x="17726" y="24900"/>
                    </a:cubicBezTo>
                    <a:cubicBezTo>
                      <a:pt x="17744" y="24846"/>
                      <a:pt x="17708" y="24793"/>
                      <a:pt x="17672" y="24793"/>
                    </a:cubicBezTo>
                    <a:cubicBezTo>
                      <a:pt x="17100" y="24793"/>
                      <a:pt x="16563" y="25043"/>
                      <a:pt x="16187" y="25473"/>
                    </a:cubicBezTo>
                    <a:cubicBezTo>
                      <a:pt x="16384" y="24918"/>
                      <a:pt x="16348" y="24292"/>
                      <a:pt x="16080" y="23755"/>
                    </a:cubicBezTo>
                    <a:cubicBezTo>
                      <a:pt x="16071" y="23737"/>
                      <a:pt x="16048" y="23728"/>
                      <a:pt x="16024" y="23728"/>
                    </a:cubicBezTo>
                    <a:cubicBezTo>
                      <a:pt x="15999" y="23728"/>
                      <a:pt x="15972" y="23737"/>
                      <a:pt x="15954" y="23755"/>
                    </a:cubicBezTo>
                    <a:cubicBezTo>
                      <a:pt x="15579" y="24095"/>
                      <a:pt x="15310" y="24542"/>
                      <a:pt x="15149" y="25043"/>
                    </a:cubicBezTo>
                    <a:cubicBezTo>
                      <a:pt x="15095" y="24775"/>
                      <a:pt x="14970" y="24524"/>
                      <a:pt x="14809" y="24310"/>
                    </a:cubicBezTo>
                    <a:cubicBezTo>
                      <a:pt x="14714" y="24188"/>
                      <a:pt x="14314" y="23811"/>
                      <a:pt x="14046" y="23811"/>
                    </a:cubicBezTo>
                    <a:cubicBezTo>
                      <a:pt x="13959" y="23811"/>
                      <a:pt x="13887" y="23851"/>
                      <a:pt x="13843" y="23952"/>
                    </a:cubicBezTo>
                    <a:cubicBezTo>
                      <a:pt x="13592" y="24471"/>
                      <a:pt x="13789" y="25097"/>
                      <a:pt x="13986" y="25598"/>
                    </a:cubicBezTo>
                    <a:cubicBezTo>
                      <a:pt x="13759" y="25413"/>
                      <a:pt x="13486" y="25308"/>
                      <a:pt x="13205" y="25308"/>
                    </a:cubicBezTo>
                    <a:cubicBezTo>
                      <a:pt x="13131" y="25308"/>
                      <a:pt x="13058" y="25315"/>
                      <a:pt x="12984" y="25330"/>
                    </a:cubicBezTo>
                    <a:cubicBezTo>
                      <a:pt x="12948" y="25347"/>
                      <a:pt x="12912" y="25365"/>
                      <a:pt x="12912" y="25419"/>
                    </a:cubicBezTo>
                    <a:cubicBezTo>
                      <a:pt x="12912" y="26242"/>
                      <a:pt x="13717" y="27119"/>
                      <a:pt x="14576" y="27155"/>
                    </a:cubicBezTo>
                    <a:cubicBezTo>
                      <a:pt x="14612" y="27316"/>
                      <a:pt x="14666" y="27459"/>
                      <a:pt x="14737" y="27620"/>
                    </a:cubicBezTo>
                    <a:cubicBezTo>
                      <a:pt x="14737" y="27620"/>
                      <a:pt x="14755" y="27638"/>
                      <a:pt x="14755" y="27638"/>
                    </a:cubicBezTo>
                    <a:cubicBezTo>
                      <a:pt x="14755" y="27638"/>
                      <a:pt x="14755" y="27656"/>
                      <a:pt x="14755" y="27656"/>
                    </a:cubicBezTo>
                    <a:cubicBezTo>
                      <a:pt x="14755" y="27674"/>
                      <a:pt x="14755" y="27692"/>
                      <a:pt x="14755" y="27710"/>
                    </a:cubicBezTo>
                    <a:cubicBezTo>
                      <a:pt x="14594" y="28193"/>
                      <a:pt x="14451" y="28694"/>
                      <a:pt x="14290" y="29195"/>
                    </a:cubicBezTo>
                    <a:cubicBezTo>
                      <a:pt x="14290" y="29195"/>
                      <a:pt x="14290" y="29213"/>
                      <a:pt x="14290" y="29213"/>
                    </a:cubicBezTo>
                    <a:lnTo>
                      <a:pt x="14236" y="29410"/>
                    </a:lnTo>
                    <a:cubicBezTo>
                      <a:pt x="14165" y="29463"/>
                      <a:pt x="14111" y="29499"/>
                      <a:pt x="14040" y="29553"/>
                    </a:cubicBezTo>
                    <a:cubicBezTo>
                      <a:pt x="13968" y="29606"/>
                      <a:pt x="14040" y="29642"/>
                      <a:pt x="14093" y="29642"/>
                    </a:cubicBezTo>
                    <a:cubicBezTo>
                      <a:pt x="14129" y="29624"/>
                      <a:pt x="14147" y="29624"/>
                      <a:pt x="14183" y="29606"/>
                    </a:cubicBezTo>
                    <a:lnTo>
                      <a:pt x="14183" y="29606"/>
                    </a:lnTo>
                    <a:cubicBezTo>
                      <a:pt x="14093" y="29893"/>
                      <a:pt x="14004" y="30197"/>
                      <a:pt x="13914" y="30483"/>
                    </a:cubicBezTo>
                    <a:cubicBezTo>
                      <a:pt x="13861" y="30179"/>
                      <a:pt x="13717" y="29911"/>
                      <a:pt x="13521" y="29678"/>
                    </a:cubicBezTo>
                    <a:cubicBezTo>
                      <a:pt x="13505" y="29662"/>
                      <a:pt x="13485" y="29653"/>
                      <a:pt x="13466" y="29653"/>
                    </a:cubicBezTo>
                    <a:cubicBezTo>
                      <a:pt x="13444" y="29653"/>
                      <a:pt x="13423" y="29666"/>
                      <a:pt x="13413" y="29696"/>
                    </a:cubicBezTo>
                    <a:cubicBezTo>
                      <a:pt x="13324" y="30143"/>
                      <a:pt x="13503" y="30716"/>
                      <a:pt x="13735" y="31145"/>
                    </a:cubicBezTo>
                    <a:cubicBezTo>
                      <a:pt x="13574" y="31700"/>
                      <a:pt x="13431" y="32255"/>
                      <a:pt x="13288" y="32810"/>
                    </a:cubicBezTo>
                    <a:cubicBezTo>
                      <a:pt x="13270" y="32398"/>
                      <a:pt x="13163" y="32004"/>
                      <a:pt x="12930" y="31664"/>
                    </a:cubicBezTo>
                    <a:cubicBezTo>
                      <a:pt x="12921" y="31646"/>
                      <a:pt x="12899" y="31638"/>
                      <a:pt x="12876" y="31638"/>
                    </a:cubicBezTo>
                    <a:cubicBezTo>
                      <a:pt x="12854" y="31638"/>
                      <a:pt x="12832" y="31646"/>
                      <a:pt x="12823" y="31664"/>
                    </a:cubicBezTo>
                    <a:cubicBezTo>
                      <a:pt x="12590" y="32148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7"/>
                      <a:pt x="12536" y="36138"/>
                      <a:pt x="12322" y="37570"/>
                    </a:cubicBezTo>
                    <a:cubicBezTo>
                      <a:pt x="12214" y="37838"/>
                      <a:pt x="12089" y="38107"/>
                      <a:pt x="11946" y="38357"/>
                    </a:cubicBezTo>
                    <a:cubicBezTo>
                      <a:pt x="11921" y="38395"/>
                      <a:pt x="11958" y="38433"/>
                      <a:pt x="11995" y="38433"/>
                    </a:cubicBezTo>
                    <a:cubicBezTo>
                      <a:pt x="12010" y="38433"/>
                      <a:pt x="12025" y="38427"/>
                      <a:pt x="12035" y="38411"/>
                    </a:cubicBezTo>
                    <a:cubicBezTo>
                      <a:pt x="12071" y="38357"/>
                      <a:pt x="12089" y="38303"/>
                      <a:pt x="12125" y="38250"/>
                    </a:cubicBezTo>
                    <a:cubicBezTo>
                      <a:pt x="12134" y="38268"/>
                      <a:pt x="12147" y="38277"/>
                      <a:pt x="12161" y="38277"/>
                    </a:cubicBezTo>
                    <a:cubicBezTo>
                      <a:pt x="12174" y="38277"/>
                      <a:pt x="12187" y="38268"/>
                      <a:pt x="12196" y="38250"/>
                    </a:cubicBezTo>
                    <a:lnTo>
                      <a:pt x="12232" y="38214"/>
                    </a:lnTo>
                    <a:lnTo>
                      <a:pt x="12232" y="38214"/>
                    </a:lnTo>
                    <a:cubicBezTo>
                      <a:pt x="12161" y="38715"/>
                      <a:pt x="12107" y="39234"/>
                      <a:pt x="12071" y="39735"/>
                    </a:cubicBezTo>
                    <a:cubicBezTo>
                      <a:pt x="11874" y="37928"/>
                      <a:pt x="11606" y="36120"/>
                      <a:pt x="11302" y="34331"/>
                    </a:cubicBezTo>
                    <a:cubicBezTo>
                      <a:pt x="11319" y="34313"/>
                      <a:pt x="11319" y="34313"/>
                      <a:pt x="11319" y="34313"/>
                    </a:cubicBezTo>
                    <a:cubicBezTo>
                      <a:pt x="11695" y="33776"/>
                      <a:pt x="11964" y="32971"/>
                      <a:pt x="11731" y="32362"/>
                    </a:cubicBezTo>
                    <a:cubicBezTo>
                      <a:pt x="11708" y="32327"/>
                      <a:pt x="11669" y="32300"/>
                      <a:pt x="11635" y="32300"/>
                    </a:cubicBezTo>
                    <a:cubicBezTo>
                      <a:pt x="11617" y="32300"/>
                      <a:pt x="11600" y="32308"/>
                      <a:pt x="11588" y="32327"/>
                    </a:cubicBezTo>
                    <a:cubicBezTo>
                      <a:pt x="11373" y="32595"/>
                      <a:pt x="11212" y="32917"/>
                      <a:pt x="11141" y="33275"/>
                    </a:cubicBezTo>
                    <a:cubicBezTo>
                      <a:pt x="10926" y="31969"/>
                      <a:pt x="10729" y="30698"/>
                      <a:pt x="10550" y="29445"/>
                    </a:cubicBezTo>
                    <a:lnTo>
                      <a:pt x="10282" y="27387"/>
                    </a:lnTo>
                    <a:cubicBezTo>
                      <a:pt x="10604" y="26976"/>
                      <a:pt x="10783" y="26439"/>
                      <a:pt x="10765" y="25920"/>
                    </a:cubicBezTo>
                    <a:cubicBezTo>
                      <a:pt x="10765" y="25869"/>
                      <a:pt x="10719" y="25827"/>
                      <a:pt x="10673" y="25827"/>
                    </a:cubicBezTo>
                    <a:cubicBezTo>
                      <a:pt x="10655" y="25827"/>
                      <a:pt x="10637" y="25833"/>
                      <a:pt x="10622" y="25848"/>
                    </a:cubicBezTo>
                    <a:cubicBezTo>
                      <a:pt x="10425" y="26081"/>
                      <a:pt x="10264" y="26350"/>
                      <a:pt x="10174" y="26636"/>
                    </a:cubicBezTo>
                    <a:cubicBezTo>
                      <a:pt x="10049" y="25759"/>
                      <a:pt x="9942" y="24900"/>
                      <a:pt x="9834" y="24023"/>
                    </a:cubicBezTo>
                    <a:cubicBezTo>
                      <a:pt x="10156" y="23433"/>
                      <a:pt x="10514" y="22860"/>
                      <a:pt x="10908" y="22305"/>
                    </a:cubicBezTo>
                    <a:cubicBezTo>
                      <a:pt x="10917" y="22314"/>
                      <a:pt x="10926" y="22319"/>
                      <a:pt x="10935" y="22319"/>
                    </a:cubicBezTo>
                    <a:cubicBezTo>
                      <a:pt x="10944" y="22319"/>
                      <a:pt x="10953" y="22314"/>
                      <a:pt x="10962" y="22305"/>
                    </a:cubicBezTo>
                    <a:cubicBezTo>
                      <a:pt x="11147" y="22206"/>
                      <a:pt x="11355" y="22151"/>
                      <a:pt x="11567" y="22151"/>
                    </a:cubicBezTo>
                    <a:cubicBezTo>
                      <a:pt x="11621" y="22151"/>
                      <a:pt x="11676" y="22155"/>
                      <a:pt x="11731" y="22162"/>
                    </a:cubicBezTo>
                    <a:cubicBezTo>
                      <a:pt x="11642" y="22269"/>
                      <a:pt x="11534" y="22359"/>
                      <a:pt x="11427" y="22431"/>
                    </a:cubicBezTo>
                    <a:cubicBezTo>
                      <a:pt x="11230" y="22520"/>
                      <a:pt x="11051" y="22556"/>
                      <a:pt x="10854" y="22556"/>
                    </a:cubicBezTo>
                    <a:cubicBezTo>
                      <a:pt x="10801" y="22556"/>
                      <a:pt x="10765" y="22627"/>
                      <a:pt x="10818" y="22663"/>
                    </a:cubicBezTo>
                    <a:cubicBezTo>
                      <a:pt x="10895" y="22700"/>
                      <a:pt x="10974" y="22716"/>
                      <a:pt x="11053" y="22716"/>
                    </a:cubicBezTo>
                    <a:cubicBezTo>
                      <a:pt x="11401" y="22716"/>
                      <a:pt x="11753" y="22406"/>
                      <a:pt x="11928" y="22144"/>
                    </a:cubicBezTo>
                    <a:cubicBezTo>
                      <a:pt x="11964" y="22108"/>
                      <a:pt x="11928" y="22055"/>
                      <a:pt x="11892" y="22037"/>
                    </a:cubicBezTo>
                    <a:cubicBezTo>
                      <a:pt x="11794" y="22012"/>
                      <a:pt x="11696" y="22000"/>
                      <a:pt x="11598" y="22000"/>
                    </a:cubicBezTo>
                    <a:cubicBezTo>
                      <a:pt x="11411" y="22000"/>
                      <a:pt x="11227" y="22044"/>
                      <a:pt x="11051" y="22126"/>
                    </a:cubicBezTo>
                    <a:cubicBezTo>
                      <a:pt x="11355" y="21733"/>
                      <a:pt x="11695" y="21339"/>
                      <a:pt x="12035" y="20981"/>
                    </a:cubicBezTo>
                    <a:cubicBezTo>
                      <a:pt x="12250" y="20766"/>
                      <a:pt x="12465" y="20569"/>
                      <a:pt x="12680" y="20355"/>
                    </a:cubicBezTo>
                    <a:cubicBezTo>
                      <a:pt x="13145" y="20122"/>
                      <a:pt x="13610" y="19925"/>
                      <a:pt x="14111" y="19746"/>
                    </a:cubicBezTo>
                    <a:cubicBezTo>
                      <a:pt x="15221" y="19299"/>
                      <a:pt x="16384" y="19013"/>
                      <a:pt x="17565" y="18887"/>
                    </a:cubicBezTo>
                    <a:cubicBezTo>
                      <a:pt x="17619" y="18887"/>
                      <a:pt x="17619" y="18798"/>
                      <a:pt x="17565" y="18798"/>
                    </a:cubicBezTo>
                    <a:cubicBezTo>
                      <a:pt x="17518" y="18797"/>
                      <a:pt x="17472" y="18796"/>
                      <a:pt x="17426" y="18796"/>
                    </a:cubicBezTo>
                    <a:cubicBezTo>
                      <a:pt x="16158" y="18796"/>
                      <a:pt x="15017" y="19262"/>
                      <a:pt x="13843" y="19728"/>
                    </a:cubicBezTo>
                    <a:cubicBezTo>
                      <a:pt x="13637" y="19806"/>
                      <a:pt x="13421" y="19883"/>
                      <a:pt x="13203" y="19974"/>
                    </a:cubicBezTo>
                    <a:lnTo>
                      <a:pt x="13203" y="19974"/>
                    </a:lnTo>
                    <a:cubicBezTo>
                      <a:pt x="13786" y="19682"/>
                      <a:pt x="14312" y="19310"/>
                      <a:pt x="14881" y="18995"/>
                    </a:cubicBezTo>
                    <a:cubicBezTo>
                      <a:pt x="15650" y="18565"/>
                      <a:pt x="16527" y="18511"/>
                      <a:pt x="17386" y="18511"/>
                    </a:cubicBezTo>
                    <a:cubicBezTo>
                      <a:pt x="17488" y="18511"/>
                      <a:pt x="17675" y="18507"/>
                      <a:pt x="17893" y="18507"/>
                    </a:cubicBezTo>
                    <a:cubicBezTo>
                      <a:pt x="18632" y="18507"/>
                      <a:pt x="19717" y="18560"/>
                      <a:pt x="18943" y="19030"/>
                    </a:cubicBezTo>
                    <a:cubicBezTo>
                      <a:pt x="17654" y="19818"/>
                      <a:pt x="16545" y="20050"/>
                      <a:pt x="15060" y="20068"/>
                    </a:cubicBezTo>
                    <a:cubicBezTo>
                      <a:pt x="14093" y="20104"/>
                      <a:pt x="13198" y="20229"/>
                      <a:pt x="12357" y="20730"/>
                    </a:cubicBezTo>
                    <a:cubicBezTo>
                      <a:pt x="12326" y="20746"/>
                      <a:pt x="12336" y="20805"/>
                      <a:pt x="12377" y="20805"/>
                    </a:cubicBezTo>
                    <a:cubicBezTo>
                      <a:pt x="12382" y="20805"/>
                      <a:pt x="12387" y="20804"/>
                      <a:pt x="12393" y="20802"/>
                    </a:cubicBezTo>
                    <a:cubicBezTo>
                      <a:pt x="13807" y="20247"/>
                      <a:pt x="15185" y="20283"/>
                      <a:pt x="16688" y="20158"/>
                    </a:cubicBezTo>
                    <a:cubicBezTo>
                      <a:pt x="17815" y="20068"/>
                      <a:pt x="18782" y="19281"/>
                      <a:pt x="19730" y="18762"/>
                    </a:cubicBezTo>
                    <a:cubicBezTo>
                      <a:pt x="19802" y="18726"/>
                      <a:pt x="19784" y="18637"/>
                      <a:pt x="19712" y="18601"/>
                    </a:cubicBezTo>
                    <a:cubicBezTo>
                      <a:pt x="18882" y="18470"/>
                      <a:pt x="18075" y="18356"/>
                      <a:pt x="17256" y="18356"/>
                    </a:cubicBezTo>
                    <a:cubicBezTo>
                      <a:pt x="16839" y="18356"/>
                      <a:pt x="16418" y="18385"/>
                      <a:pt x="15990" y="18458"/>
                    </a:cubicBezTo>
                    <a:cubicBezTo>
                      <a:pt x="15006" y="18619"/>
                      <a:pt x="14201" y="19245"/>
                      <a:pt x="13342" y="19764"/>
                    </a:cubicBezTo>
                    <a:cubicBezTo>
                      <a:pt x="13878" y="19281"/>
                      <a:pt x="14433" y="18798"/>
                      <a:pt x="14952" y="18297"/>
                    </a:cubicBezTo>
                    <a:cubicBezTo>
                      <a:pt x="15489" y="17814"/>
                      <a:pt x="15990" y="17348"/>
                      <a:pt x="16527" y="16919"/>
                    </a:cubicBezTo>
                    <a:cubicBezTo>
                      <a:pt x="16760" y="17026"/>
                      <a:pt x="16992" y="17062"/>
                      <a:pt x="17243" y="17062"/>
                    </a:cubicBezTo>
                    <a:cubicBezTo>
                      <a:pt x="17386" y="17044"/>
                      <a:pt x="17619" y="16919"/>
                      <a:pt x="17583" y="16740"/>
                    </a:cubicBezTo>
                    <a:cubicBezTo>
                      <a:pt x="17565" y="16579"/>
                      <a:pt x="17368" y="16543"/>
                      <a:pt x="17243" y="16507"/>
                    </a:cubicBezTo>
                    <a:lnTo>
                      <a:pt x="17135" y="16471"/>
                    </a:lnTo>
                    <a:cubicBezTo>
                      <a:pt x="17458" y="16257"/>
                      <a:pt x="17798" y="16024"/>
                      <a:pt x="18138" y="15845"/>
                    </a:cubicBezTo>
                    <a:cubicBezTo>
                      <a:pt x="18155" y="15863"/>
                      <a:pt x="18173" y="15881"/>
                      <a:pt x="18209" y="15881"/>
                    </a:cubicBezTo>
                    <a:lnTo>
                      <a:pt x="18281" y="15881"/>
                    </a:lnTo>
                    <a:cubicBezTo>
                      <a:pt x="18370" y="15935"/>
                      <a:pt x="18460" y="15988"/>
                      <a:pt x="18567" y="16024"/>
                    </a:cubicBezTo>
                    <a:cubicBezTo>
                      <a:pt x="18603" y="16024"/>
                      <a:pt x="18621" y="16024"/>
                      <a:pt x="18639" y="16006"/>
                    </a:cubicBezTo>
                    <a:lnTo>
                      <a:pt x="18728" y="16006"/>
                    </a:lnTo>
                    <a:cubicBezTo>
                      <a:pt x="19247" y="16937"/>
                      <a:pt x="20070" y="17814"/>
                      <a:pt x="21216" y="17831"/>
                    </a:cubicBezTo>
                    <a:cubicBezTo>
                      <a:pt x="21269" y="17831"/>
                      <a:pt x="21305" y="17760"/>
                      <a:pt x="21287" y="17706"/>
                    </a:cubicBezTo>
                    <a:cubicBezTo>
                      <a:pt x="21126" y="17277"/>
                      <a:pt x="20858" y="16901"/>
                      <a:pt x="20518" y="16597"/>
                    </a:cubicBezTo>
                    <a:lnTo>
                      <a:pt x="20518" y="16597"/>
                    </a:lnTo>
                    <a:cubicBezTo>
                      <a:pt x="20548" y="16598"/>
                      <a:pt x="20578" y="16598"/>
                      <a:pt x="20608" y="16598"/>
                    </a:cubicBezTo>
                    <a:cubicBezTo>
                      <a:pt x="21061" y="16598"/>
                      <a:pt x="21510" y="16473"/>
                      <a:pt x="21896" y="16221"/>
                    </a:cubicBezTo>
                    <a:cubicBezTo>
                      <a:pt x="21913" y="16203"/>
                      <a:pt x="21913" y="16167"/>
                      <a:pt x="21896" y="16149"/>
                    </a:cubicBezTo>
                    <a:cubicBezTo>
                      <a:pt x="21658" y="15624"/>
                      <a:pt x="21020" y="15468"/>
                      <a:pt x="20361" y="15468"/>
                    </a:cubicBezTo>
                    <a:cubicBezTo>
                      <a:pt x="20324" y="15468"/>
                      <a:pt x="20286" y="15468"/>
                      <a:pt x="20249" y="15469"/>
                    </a:cubicBezTo>
                    <a:lnTo>
                      <a:pt x="20518" y="15362"/>
                    </a:lnTo>
                    <a:cubicBezTo>
                      <a:pt x="20876" y="15219"/>
                      <a:pt x="21609" y="14950"/>
                      <a:pt x="21627" y="14467"/>
                    </a:cubicBezTo>
                    <a:cubicBezTo>
                      <a:pt x="21647" y="14152"/>
                      <a:pt x="21368" y="14064"/>
                      <a:pt x="21066" y="14064"/>
                    </a:cubicBezTo>
                    <a:cubicBezTo>
                      <a:pt x="20819" y="14064"/>
                      <a:pt x="20557" y="14123"/>
                      <a:pt x="20428" y="14163"/>
                    </a:cubicBezTo>
                    <a:cubicBezTo>
                      <a:pt x="20303" y="14217"/>
                      <a:pt x="20160" y="14270"/>
                      <a:pt x="20034" y="14342"/>
                    </a:cubicBezTo>
                    <a:cubicBezTo>
                      <a:pt x="20374" y="13948"/>
                      <a:pt x="20607" y="13483"/>
                      <a:pt x="20714" y="12982"/>
                    </a:cubicBezTo>
                    <a:cubicBezTo>
                      <a:pt x="20732" y="12946"/>
                      <a:pt x="20697" y="12892"/>
                      <a:pt x="20661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408" y="13179"/>
                      <a:pt x="19175" y="12517"/>
                      <a:pt x="18692" y="11872"/>
                    </a:cubicBezTo>
                    <a:cubicBezTo>
                      <a:pt x="18673" y="11853"/>
                      <a:pt x="18642" y="11839"/>
                      <a:pt x="18616" y="11839"/>
                    </a:cubicBezTo>
                    <a:cubicBezTo>
                      <a:pt x="18594" y="11839"/>
                      <a:pt x="18575" y="11848"/>
                      <a:pt x="18567" y="11872"/>
                    </a:cubicBezTo>
                    <a:cubicBezTo>
                      <a:pt x="18352" y="12356"/>
                      <a:pt x="18227" y="12857"/>
                      <a:pt x="18191" y="13376"/>
                    </a:cubicBezTo>
                    <a:cubicBezTo>
                      <a:pt x="18138" y="13250"/>
                      <a:pt x="18048" y="13125"/>
                      <a:pt x="17994" y="13000"/>
                    </a:cubicBezTo>
                    <a:cubicBezTo>
                      <a:pt x="17976" y="12982"/>
                      <a:pt x="17941" y="12964"/>
                      <a:pt x="17923" y="12964"/>
                    </a:cubicBezTo>
                    <a:cubicBezTo>
                      <a:pt x="17905" y="12946"/>
                      <a:pt x="17887" y="12946"/>
                      <a:pt x="17869" y="12946"/>
                    </a:cubicBezTo>
                    <a:lnTo>
                      <a:pt x="17833" y="12946"/>
                    </a:lnTo>
                    <a:cubicBezTo>
                      <a:pt x="17798" y="12946"/>
                      <a:pt x="17762" y="12964"/>
                      <a:pt x="17762" y="13000"/>
                    </a:cubicBezTo>
                    <a:cubicBezTo>
                      <a:pt x="17493" y="13823"/>
                      <a:pt x="17404" y="14986"/>
                      <a:pt x="18102" y="15612"/>
                    </a:cubicBezTo>
                    <a:cubicBezTo>
                      <a:pt x="18102" y="15630"/>
                      <a:pt x="18102" y="15666"/>
                      <a:pt x="18102" y="15702"/>
                    </a:cubicBezTo>
                    <a:cubicBezTo>
                      <a:pt x="17654" y="15917"/>
                      <a:pt x="17225" y="16167"/>
                      <a:pt x="16813" y="16436"/>
                    </a:cubicBezTo>
                    <a:cubicBezTo>
                      <a:pt x="16760" y="16454"/>
                      <a:pt x="16724" y="16454"/>
                      <a:pt x="16688" y="16489"/>
                    </a:cubicBezTo>
                    <a:cubicBezTo>
                      <a:pt x="16670" y="16489"/>
                      <a:pt x="16670" y="16525"/>
                      <a:pt x="16670" y="16543"/>
                    </a:cubicBezTo>
                    <a:cubicBezTo>
                      <a:pt x="16330" y="16776"/>
                      <a:pt x="15990" y="17026"/>
                      <a:pt x="15668" y="17295"/>
                    </a:cubicBezTo>
                    <a:cubicBezTo>
                      <a:pt x="15865" y="16972"/>
                      <a:pt x="15972" y="16561"/>
                      <a:pt x="15793" y="16239"/>
                    </a:cubicBezTo>
                    <a:cubicBezTo>
                      <a:pt x="15783" y="16218"/>
                      <a:pt x="15760" y="16209"/>
                      <a:pt x="15739" y="16209"/>
                    </a:cubicBezTo>
                    <a:cubicBezTo>
                      <a:pt x="15725" y="16209"/>
                      <a:pt x="15711" y="16213"/>
                      <a:pt x="15704" y="16221"/>
                    </a:cubicBezTo>
                    <a:cubicBezTo>
                      <a:pt x="15400" y="16543"/>
                      <a:pt x="15274" y="16990"/>
                      <a:pt x="15382" y="17420"/>
                    </a:cubicBezTo>
                    <a:cubicBezTo>
                      <a:pt x="15346" y="17456"/>
                      <a:pt x="15328" y="17509"/>
                      <a:pt x="15310" y="17563"/>
                    </a:cubicBezTo>
                    <a:cubicBezTo>
                      <a:pt x="15292" y="17581"/>
                      <a:pt x="15292" y="17599"/>
                      <a:pt x="15310" y="17599"/>
                    </a:cubicBezTo>
                    <a:cubicBezTo>
                      <a:pt x="14362" y="18422"/>
                      <a:pt x="13467" y="19317"/>
                      <a:pt x="12608" y="20140"/>
                    </a:cubicBezTo>
                    <a:lnTo>
                      <a:pt x="12554" y="20176"/>
                    </a:lnTo>
                    <a:cubicBezTo>
                      <a:pt x="12536" y="20176"/>
                      <a:pt x="12518" y="20194"/>
                      <a:pt x="12536" y="20212"/>
                    </a:cubicBezTo>
                    <a:lnTo>
                      <a:pt x="12214" y="20516"/>
                    </a:lnTo>
                    <a:cubicBezTo>
                      <a:pt x="12071" y="20623"/>
                      <a:pt x="11964" y="20748"/>
                      <a:pt x="11856" y="20874"/>
                    </a:cubicBezTo>
                    <a:cubicBezTo>
                      <a:pt x="11767" y="20963"/>
                      <a:pt x="11677" y="21053"/>
                      <a:pt x="11606" y="21124"/>
                    </a:cubicBezTo>
                    <a:cubicBezTo>
                      <a:pt x="12017" y="20319"/>
                      <a:pt x="12340" y="19460"/>
                      <a:pt x="12554" y="18583"/>
                    </a:cubicBezTo>
                    <a:cubicBezTo>
                      <a:pt x="12680" y="18118"/>
                      <a:pt x="12805" y="17617"/>
                      <a:pt x="12948" y="17116"/>
                    </a:cubicBezTo>
                    <a:cubicBezTo>
                      <a:pt x="13145" y="17026"/>
                      <a:pt x="13306" y="16901"/>
                      <a:pt x="13449" y="16722"/>
                    </a:cubicBezTo>
                    <a:cubicBezTo>
                      <a:pt x="13592" y="16561"/>
                      <a:pt x="13664" y="16364"/>
                      <a:pt x="13664" y="16149"/>
                    </a:cubicBezTo>
                    <a:cubicBezTo>
                      <a:pt x="13664" y="16097"/>
                      <a:pt x="13635" y="16064"/>
                      <a:pt x="13599" y="16064"/>
                    </a:cubicBezTo>
                    <a:cubicBezTo>
                      <a:pt x="13585" y="16064"/>
                      <a:pt x="13571" y="16068"/>
                      <a:pt x="13556" y="16078"/>
                    </a:cubicBezTo>
                    <a:cubicBezTo>
                      <a:pt x="13360" y="16203"/>
                      <a:pt x="13198" y="16364"/>
                      <a:pt x="13091" y="16543"/>
                    </a:cubicBezTo>
                    <a:cubicBezTo>
                      <a:pt x="13252" y="15863"/>
                      <a:pt x="13360" y="15183"/>
                      <a:pt x="13413" y="14485"/>
                    </a:cubicBezTo>
                    <a:cubicBezTo>
                      <a:pt x="13433" y="14492"/>
                      <a:pt x="13453" y="14496"/>
                      <a:pt x="13471" y="14496"/>
                    </a:cubicBezTo>
                    <a:cubicBezTo>
                      <a:pt x="13504" y="14496"/>
                      <a:pt x="13534" y="14483"/>
                      <a:pt x="13556" y="14449"/>
                    </a:cubicBezTo>
                    <a:lnTo>
                      <a:pt x="13664" y="14288"/>
                    </a:lnTo>
                    <a:cubicBezTo>
                      <a:pt x="13700" y="14235"/>
                      <a:pt x="13735" y="14163"/>
                      <a:pt x="13771" y="14109"/>
                    </a:cubicBezTo>
                    <a:cubicBezTo>
                      <a:pt x="14720" y="13841"/>
                      <a:pt x="15704" y="12767"/>
                      <a:pt x="15328" y="11765"/>
                    </a:cubicBezTo>
                    <a:cubicBezTo>
                      <a:pt x="15322" y="11746"/>
                      <a:pt x="15307" y="11738"/>
                      <a:pt x="15291" y="11738"/>
                    </a:cubicBezTo>
                    <a:cubicBezTo>
                      <a:pt x="15261" y="11738"/>
                      <a:pt x="15227" y="11766"/>
                      <a:pt x="15239" y="11801"/>
                    </a:cubicBezTo>
                    <a:cubicBezTo>
                      <a:pt x="15561" y="12713"/>
                      <a:pt x="14684" y="13465"/>
                      <a:pt x="13896" y="13877"/>
                    </a:cubicBezTo>
                    <a:cubicBezTo>
                      <a:pt x="13950" y="13769"/>
                      <a:pt x="14004" y="13662"/>
                      <a:pt x="14040" y="13572"/>
                    </a:cubicBezTo>
                    <a:cubicBezTo>
                      <a:pt x="14075" y="13537"/>
                      <a:pt x="14093" y="13501"/>
                      <a:pt x="14093" y="13465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809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60" y="11139"/>
                    </a:cubicBezTo>
                    <a:cubicBezTo>
                      <a:pt x="14791" y="11210"/>
                      <a:pt x="14559" y="11389"/>
                      <a:pt x="14433" y="11622"/>
                    </a:cubicBezTo>
                    <a:cubicBezTo>
                      <a:pt x="14451" y="11336"/>
                      <a:pt x="14451" y="11031"/>
                      <a:pt x="14433" y="10727"/>
                    </a:cubicBezTo>
                    <a:cubicBezTo>
                      <a:pt x="14433" y="10698"/>
                      <a:pt x="14409" y="10669"/>
                      <a:pt x="14371" y="10669"/>
                    </a:cubicBezTo>
                    <a:cubicBezTo>
                      <a:pt x="14363" y="10669"/>
                      <a:pt x="14354" y="10670"/>
                      <a:pt x="14344" y="10673"/>
                    </a:cubicBezTo>
                    <a:cubicBezTo>
                      <a:pt x="13932" y="10834"/>
                      <a:pt x="13610" y="11192"/>
                      <a:pt x="13503" y="11622"/>
                    </a:cubicBezTo>
                    <a:cubicBezTo>
                      <a:pt x="13405" y="11454"/>
                      <a:pt x="13076" y="10978"/>
                      <a:pt x="12852" y="10978"/>
                    </a:cubicBezTo>
                    <a:cubicBezTo>
                      <a:pt x="12790" y="10978"/>
                      <a:pt x="12736" y="11014"/>
                      <a:pt x="12697" y="11103"/>
                    </a:cubicBezTo>
                    <a:cubicBezTo>
                      <a:pt x="12662" y="11031"/>
                      <a:pt x="12662" y="10960"/>
                      <a:pt x="12644" y="10888"/>
                    </a:cubicBezTo>
                    <a:cubicBezTo>
                      <a:pt x="12644" y="10840"/>
                      <a:pt x="12612" y="10817"/>
                      <a:pt x="12575" y="10817"/>
                    </a:cubicBezTo>
                    <a:cubicBezTo>
                      <a:pt x="12556" y="10817"/>
                      <a:pt x="12536" y="10823"/>
                      <a:pt x="12518" y="10834"/>
                    </a:cubicBezTo>
                    <a:cubicBezTo>
                      <a:pt x="11910" y="11353"/>
                      <a:pt x="11964" y="13053"/>
                      <a:pt x="12697" y="13555"/>
                    </a:cubicBezTo>
                    <a:cubicBezTo>
                      <a:pt x="12375" y="13465"/>
                      <a:pt x="12071" y="13304"/>
                      <a:pt x="11838" y="13071"/>
                    </a:cubicBezTo>
                    <a:cubicBezTo>
                      <a:pt x="11677" y="12910"/>
                      <a:pt x="11570" y="12696"/>
                      <a:pt x="11552" y="12463"/>
                    </a:cubicBezTo>
                    <a:cubicBezTo>
                      <a:pt x="11516" y="12195"/>
                      <a:pt x="11695" y="11980"/>
                      <a:pt x="11803" y="11747"/>
                    </a:cubicBezTo>
                    <a:cubicBezTo>
                      <a:pt x="11817" y="11718"/>
                      <a:pt x="11796" y="11689"/>
                      <a:pt x="11768" y="11689"/>
                    </a:cubicBezTo>
                    <a:cubicBezTo>
                      <a:pt x="11762" y="11689"/>
                      <a:pt x="11756" y="11690"/>
                      <a:pt x="11749" y="11693"/>
                    </a:cubicBezTo>
                    <a:cubicBezTo>
                      <a:pt x="11337" y="11980"/>
                      <a:pt x="11337" y="12517"/>
                      <a:pt x="11552" y="12928"/>
                    </a:cubicBezTo>
                    <a:cubicBezTo>
                      <a:pt x="11821" y="13376"/>
                      <a:pt x="12304" y="13644"/>
                      <a:pt x="12823" y="13662"/>
                    </a:cubicBezTo>
                    <a:cubicBezTo>
                      <a:pt x="12841" y="13662"/>
                      <a:pt x="12858" y="13662"/>
                      <a:pt x="12858" y="13644"/>
                    </a:cubicBezTo>
                    <a:cubicBezTo>
                      <a:pt x="12894" y="13662"/>
                      <a:pt x="12948" y="13680"/>
                      <a:pt x="12984" y="13698"/>
                    </a:cubicBezTo>
                    <a:cubicBezTo>
                      <a:pt x="13037" y="13859"/>
                      <a:pt x="13073" y="14038"/>
                      <a:pt x="13091" y="14235"/>
                    </a:cubicBezTo>
                    <a:cubicBezTo>
                      <a:pt x="13091" y="14275"/>
                      <a:pt x="13131" y="14298"/>
                      <a:pt x="13172" y="14298"/>
                    </a:cubicBezTo>
                    <a:cubicBezTo>
                      <a:pt x="13204" y="14298"/>
                      <a:pt x="13236" y="14284"/>
                      <a:pt x="13252" y="14252"/>
                    </a:cubicBezTo>
                    <a:cubicBezTo>
                      <a:pt x="13270" y="14252"/>
                      <a:pt x="13288" y="14235"/>
                      <a:pt x="13288" y="14235"/>
                    </a:cubicBezTo>
                    <a:lnTo>
                      <a:pt x="13288" y="14235"/>
                    </a:lnTo>
                    <a:cubicBezTo>
                      <a:pt x="13181" y="15577"/>
                      <a:pt x="12930" y="16919"/>
                      <a:pt x="12554" y="18225"/>
                    </a:cubicBezTo>
                    <a:cubicBezTo>
                      <a:pt x="12608" y="17724"/>
                      <a:pt x="12608" y="17223"/>
                      <a:pt x="12536" y="16722"/>
                    </a:cubicBezTo>
                    <a:cubicBezTo>
                      <a:pt x="12357" y="15577"/>
                      <a:pt x="11355" y="15094"/>
                      <a:pt x="10854" y="14127"/>
                    </a:cubicBezTo>
                    <a:cubicBezTo>
                      <a:pt x="10842" y="14108"/>
                      <a:pt x="10825" y="14101"/>
                      <a:pt x="10808" y="14101"/>
                    </a:cubicBezTo>
                    <a:cubicBezTo>
                      <a:pt x="10777" y="14101"/>
                      <a:pt x="10747" y="14128"/>
                      <a:pt x="10747" y="14163"/>
                    </a:cubicBezTo>
                    <a:cubicBezTo>
                      <a:pt x="11033" y="15255"/>
                      <a:pt x="10890" y="16382"/>
                      <a:pt x="11033" y="17491"/>
                    </a:cubicBezTo>
                    <a:cubicBezTo>
                      <a:pt x="11176" y="18673"/>
                      <a:pt x="11749" y="19621"/>
                      <a:pt x="11552" y="20856"/>
                    </a:cubicBezTo>
                    <a:cubicBezTo>
                      <a:pt x="11409" y="21142"/>
                      <a:pt x="11266" y="21428"/>
                      <a:pt x="11105" y="21697"/>
                    </a:cubicBezTo>
                    <a:cubicBezTo>
                      <a:pt x="10604" y="22287"/>
                      <a:pt x="10156" y="22932"/>
                      <a:pt x="9781" y="23612"/>
                    </a:cubicBezTo>
                    <a:cubicBezTo>
                      <a:pt x="9691" y="22753"/>
                      <a:pt x="9602" y="21876"/>
                      <a:pt x="9512" y="21017"/>
                    </a:cubicBezTo>
                    <a:cubicBezTo>
                      <a:pt x="9781" y="20641"/>
                      <a:pt x="9888" y="20176"/>
                      <a:pt x="9816" y="19728"/>
                    </a:cubicBezTo>
                    <a:cubicBezTo>
                      <a:pt x="9805" y="19694"/>
                      <a:pt x="9771" y="19674"/>
                      <a:pt x="9739" y="19674"/>
                    </a:cubicBezTo>
                    <a:cubicBezTo>
                      <a:pt x="9721" y="19674"/>
                      <a:pt x="9704" y="19680"/>
                      <a:pt x="9691" y="19693"/>
                    </a:cubicBezTo>
                    <a:cubicBezTo>
                      <a:pt x="9584" y="19782"/>
                      <a:pt x="9476" y="19907"/>
                      <a:pt x="9423" y="20050"/>
                    </a:cubicBezTo>
                    <a:cubicBezTo>
                      <a:pt x="9333" y="18995"/>
                      <a:pt x="9262" y="17957"/>
                      <a:pt x="9208" y="16901"/>
                    </a:cubicBezTo>
                    <a:cubicBezTo>
                      <a:pt x="9208" y="16632"/>
                      <a:pt x="9190" y="16382"/>
                      <a:pt x="9190" y="16131"/>
                    </a:cubicBezTo>
                    <a:cubicBezTo>
                      <a:pt x="9548" y="15738"/>
                      <a:pt x="9745" y="15237"/>
                      <a:pt x="9727" y="14700"/>
                    </a:cubicBezTo>
                    <a:cubicBezTo>
                      <a:pt x="9727" y="14665"/>
                      <a:pt x="9696" y="14637"/>
                      <a:pt x="9660" y="14637"/>
                    </a:cubicBezTo>
                    <a:cubicBezTo>
                      <a:pt x="9641" y="14637"/>
                      <a:pt x="9620" y="14645"/>
                      <a:pt x="9602" y="14664"/>
                    </a:cubicBezTo>
                    <a:cubicBezTo>
                      <a:pt x="9423" y="14843"/>
                      <a:pt x="9279" y="15076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33" y="12284"/>
                      <a:pt x="10335" y="10459"/>
                      <a:pt x="11427" y="8812"/>
                    </a:cubicBezTo>
                    <a:cubicBezTo>
                      <a:pt x="12232" y="7578"/>
                      <a:pt x="13360" y="6575"/>
                      <a:pt x="13914" y="5180"/>
                    </a:cubicBezTo>
                    <a:lnTo>
                      <a:pt x="13914" y="5180"/>
                    </a:lnTo>
                    <a:cubicBezTo>
                      <a:pt x="13950" y="5394"/>
                      <a:pt x="13914" y="5627"/>
                      <a:pt x="13843" y="5824"/>
                    </a:cubicBezTo>
                    <a:cubicBezTo>
                      <a:pt x="13771" y="6092"/>
                      <a:pt x="13682" y="6361"/>
                      <a:pt x="13592" y="6611"/>
                    </a:cubicBezTo>
                    <a:cubicBezTo>
                      <a:pt x="13324" y="7363"/>
                      <a:pt x="12966" y="8079"/>
                      <a:pt x="12536" y="8759"/>
                    </a:cubicBezTo>
                    <a:cubicBezTo>
                      <a:pt x="11838" y="9904"/>
                      <a:pt x="10747" y="10745"/>
                      <a:pt x="9959" y="11819"/>
                    </a:cubicBezTo>
                    <a:cubicBezTo>
                      <a:pt x="9930" y="11848"/>
                      <a:pt x="9961" y="11877"/>
                      <a:pt x="10002" y="11877"/>
                    </a:cubicBezTo>
                    <a:cubicBezTo>
                      <a:pt x="10011" y="11877"/>
                      <a:pt x="10021" y="11876"/>
                      <a:pt x="10031" y="11872"/>
                    </a:cubicBezTo>
                    <a:cubicBezTo>
                      <a:pt x="12053" y="9904"/>
                      <a:pt x="13950" y="7613"/>
                      <a:pt x="14165" y="4679"/>
                    </a:cubicBezTo>
                    <a:cubicBezTo>
                      <a:pt x="14165" y="4644"/>
                      <a:pt x="14134" y="4616"/>
                      <a:pt x="14098" y="4616"/>
                    </a:cubicBezTo>
                    <a:cubicBezTo>
                      <a:pt x="14079" y="4616"/>
                      <a:pt x="14058" y="4624"/>
                      <a:pt x="14040" y="4643"/>
                    </a:cubicBezTo>
                    <a:cubicBezTo>
                      <a:pt x="13109" y="5752"/>
                      <a:pt x="11928" y="6629"/>
                      <a:pt x="11051" y="7792"/>
                    </a:cubicBezTo>
                    <a:cubicBezTo>
                      <a:pt x="10156" y="8955"/>
                      <a:pt x="9709" y="10423"/>
                      <a:pt x="9548" y="11837"/>
                    </a:cubicBezTo>
                    <a:cubicBezTo>
                      <a:pt x="9548" y="11854"/>
                      <a:pt x="9566" y="11872"/>
                      <a:pt x="9602" y="11890"/>
                    </a:cubicBezTo>
                    <a:cubicBezTo>
                      <a:pt x="9494" y="12159"/>
                      <a:pt x="9405" y="12445"/>
                      <a:pt x="9333" y="12749"/>
                    </a:cubicBezTo>
                    <a:cubicBezTo>
                      <a:pt x="9476" y="10960"/>
                      <a:pt x="9709" y="9206"/>
                      <a:pt x="9906" y="7434"/>
                    </a:cubicBezTo>
                    <a:cubicBezTo>
                      <a:pt x="10210" y="7112"/>
                      <a:pt x="10407" y="6719"/>
                      <a:pt x="10478" y="6289"/>
                    </a:cubicBezTo>
                    <a:cubicBezTo>
                      <a:pt x="10478" y="6245"/>
                      <a:pt x="10442" y="6213"/>
                      <a:pt x="10409" y="6213"/>
                    </a:cubicBezTo>
                    <a:cubicBezTo>
                      <a:pt x="10402" y="6213"/>
                      <a:pt x="10395" y="6214"/>
                      <a:pt x="10389" y="6218"/>
                    </a:cubicBezTo>
                    <a:cubicBezTo>
                      <a:pt x="10228" y="6307"/>
                      <a:pt x="10103" y="6432"/>
                      <a:pt x="10013" y="6593"/>
                    </a:cubicBezTo>
                    <a:cubicBezTo>
                      <a:pt x="10067" y="6146"/>
                      <a:pt x="10103" y="5681"/>
                      <a:pt x="10156" y="5233"/>
                    </a:cubicBezTo>
                    <a:cubicBezTo>
                      <a:pt x="10174" y="5215"/>
                      <a:pt x="10192" y="5198"/>
                      <a:pt x="10174" y="5162"/>
                    </a:cubicBezTo>
                    <a:cubicBezTo>
                      <a:pt x="10174" y="5144"/>
                      <a:pt x="10174" y="5126"/>
                      <a:pt x="10156" y="5090"/>
                    </a:cubicBezTo>
                    <a:lnTo>
                      <a:pt x="10156" y="4965"/>
                    </a:lnTo>
                    <a:cubicBezTo>
                      <a:pt x="10550" y="4840"/>
                      <a:pt x="10854" y="4500"/>
                      <a:pt x="10962" y="4106"/>
                    </a:cubicBezTo>
                    <a:lnTo>
                      <a:pt x="11033" y="4088"/>
                    </a:lnTo>
                    <a:cubicBezTo>
                      <a:pt x="11288" y="4284"/>
                      <a:pt x="11574" y="4352"/>
                      <a:pt x="11875" y="4352"/>
                    </a:cubicBezTo>
                    <a:cubicBezTo>
                      <a:pt x="12538" y="4352"/>
                      <a:pt x="13278" y="4027"/>
                      <a:pt x="13932" y="4027"/>
                    </a:cubicBezTo>
                    <a:cubicBezTo>
                      <a:pt x="13987" y="4027"/>
                      <a:pt x="14040" y="4030"/>
                      <a:pt x="14093" y="4034"/>
                    </a:cubicBezTo>
                    <a:cubicBezTo>
                      <a:pt x="14147" y="4034"/>
                      <a:pt x="14165" y="3981"/>
                      <a:pt x="14165" y="3927"/>
                    </a:cubicBezTo>
                    <a:cubicBezTo>
                      <a:pt x="14051" y="3392"/>
                      <a:pt x="13511" y="3224"/>
                      <a:pt x="13011" y="3224"/>
                    </a:cubicBezTo>
                    <a:cubicBezTo>
                      <a:pt x="12960" y="3224"/>
                      <a:pt x="12909" y="3226"/>
                      <a:pt x="12858" y="3229"/>
                    </a:cubicBezTo>
                    <a:cubicBezTo>
                      <a:pt x="13377" y="2835"/>
                      <a:pt x="13628" y="2299"/>
                      <a:pt x="13932" y="1762"/>
                    </a:cubicBezTo>
                    <a:cubicBezTo>
                      <a:pt x="13968" y="1708"/>
                      <a:pt x="13932" y="1636"/>
                      <a:pt x="13878" y="1636"/>
                    </a:cubicBezTo>
                    <a:cubicBezTo>
                      <a:pt x="13730" y="1627"/>
                      <a:pt x="13581" y="1618"/>
                      <a:pt x="13433" y="1618"/>
                    </a:cubicBezTo>
                    <a:cubicBezTo>
                      <a:pt x="13046" y="1618"/>
                      <a:pt x="12673" y="1677"/>
                      <a:pt x="12375" y="1923"/>
                    </a:cubicBezTo>
                    <a:cubicBezTo>
                      <a:pt x="12483" y="1583"/>
                      <a:pt x="12501" y="1207"/>
                      <a:pt x="12447" y="849"/>
                    </a:cubicBezTo>
                    <a:cubicBezTo>
                      <a:pt x="12434" y="823"/>
                      <a:pt x="12411" y="806"/>
                      <a:pt x="12386" y="806"/>
                    </a:cubicBezTo>
                    <a:cubicBezTo>
                      <a:pt x="12377" y="806"/>
                      <a:pt x="12367" y="808"/>
                      <a:pt x="12357" y="813"/>
                    </a:cubicBezTo>
                    <a:lnTo>
                      <a:pt x="12286" y="885"/>
                    </a:lnTo>
                    <a:cubicBezTo>
                      <a:pt x="12322" y="688"/>
                      <a:pt x="12429" y="652"/>
                      <a:pt x="12429" y="491"/>
                    </a:cubicBezTo>
                    <a:cubicBezTo>
                      <a:pt x="12429" y="455"/>
                      <a:pt x="12393" y="437"/>
                      <a:pt x="12375" y="420"/>
                    </a:cubicBezTo>
                    <a:cubicBezTo>
                      <a:pt x="12290" y="400"/>
                      <a:pt x="12208" y="391"/>
                      <a:pt x="12130" y="391"/>
                    </a:cubicBezTo>
                    <a:cubicBezTo>
                      <a:pt x="11639" y="391"/>
                      <a:pt x="11303" y="757"/>
                      <a:pt x="11087" y="1189"/>
                    </a:cubicBezTo>
                    <a:cubicBezTo>
                      <a:pt x="11015" y="813"/>
                      <a:pt x="10908" y="437"/>
                      <a:pt x="10854" y="44"/>
                    </a:cubicBezTo>
                    <a:cubicBezTo>
                      <a:pt x="10854" y="18"/>
                      <a:pt x="10825" y="1"/>
                      <a:pt x="1079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" name="Google Shape;4955;p62"/>
              <p:cNvSpPr/>
              <p:nvPr/>
            </p:nvSpPr>
            <p:spPr>
              <a:xfrm>
                <a:off x="604200" y="3581900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5"/>
                      <a:pt x="282" y="918"/>
                      <a:pt x="13" y="1419"/>
                    </a:cubicBezTo>
                    <a:cubicBezTo>
                      <a:pt x="0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5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30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" name="Google Shape;4956;p62"/>
              <p:cNvSpPr/>
              <p:nvPr/>
            </p:nvSpPr>
            <p:spPr>
              <a:xfrm>
                <a:off x="397575" y="3634950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56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5" y="281"/>
                      <a:pt x="565" y="550"/>
                      <a:pt x="834" y="782"/>
                    </a:cubicBezTo>
                    <a:cubicBezTo>
                      <a:pt x="840" y="785"/>
                      <a:pt x="847" y="787"/>
                      <a:pt x="853" y="787"/>
                    </a:cubicBezTo>
                    <a:cubicBezTo>
                      <a:pt x="881" y="787"/>
                      <a:pt x="902" y="758"/>
                      <a:pt x="887" y="728"/>
                    </a:cubicBezTo>
                    <a:cubicBezTo>
                      <a:pt x="637" y="460"/>
                      <a:pt x="368" y="227"/>
                      <a:pt x="82" y="13"/>
                    </a:cubicBezTo>
                    <a:cubicBezTo>
                      <a:pt x="74" y="4"/>
                      <a:pt x="65" y="1"/>
                      <a:pt x="5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" name="Google Shape;4957;p62"/>
              <p:cNvSpPr/>
              <p:nvPr/>
            </p:nvSpPr>
            <p:spPr>
              <a:xfrm>
                <a:off x="477450" y="3467925"/>
                <a:ext cx="23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84" extrusionOk="0">
                    <a:moveTo>
                      <a:pt x="198" y="323"/>
                    </a:moveTo>
                    <a:lnTo>
                      <a:pt x="198" y="323"/>
                    </a:lnTo>
                    <a:cubicBezTo>
                      <a:pt x="323" y="502"/>
                      <a:pt x="430" y="699"/>
                      <a:pt x="520" y="914"/>
                    </a:cubicBezTo>
                    <a:cubicBezTo>
                      <a:pt x="556" y="1021"/>
                      <a:pt x="591" y="1146"/>
                      <a:pt x="645" y="1271"/>
                    </a:cubicBezTo>
                    <a:cubicBezTo>
                      <a:pt x="413" y="1003"/>
                      <a:pt x="251" y="663"/>
                      <a:pt x="198" y="323"/>
                    </a:cubicBezTo>
                    <a:close/>
                    <a:moveTo>
                      <a:pt x="83" y="1"/>
                    </a:moveTo>
                    <a:cubicBezTo>
                      <a:pt x="41" y="1"/>
                      <a:pt x="1" y="25"/>
                      <a:pt x="1" y="72"/>
                    </a:cubicBezTo>
                    <a:cubicBezTo>
                      <a:pt x="55" y="591"/>
                      <a:pt x="287" y="1307"/>
                      <a:pt x="806" y="1540"/>
                    </a:cubicBezTo>
                    <a:cubicBezTo>
                      <a:pt x="824" y="1558"/>
                      <a:pt x="842" y="1576"/>
                      <a:pt x="860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3" y="1583"/>
                      <a:pt x="926" y="1570"/>
                      <a:pt x="914" y="1558"/>
                    </a:cubicBezTo>
                    <a:lnTo>
                      <a:pt x="914" y="1540"/>
                    </a:lnTo>
                    <a:cubicBezTo>
                      <a:pt x="931" y="1522"/>
                      <a:pt x="931" y="1486"/>
                      <a:pt x="914" y="1468"/>
                    </a:cubicBezTo>
                    <a:cubicBezTo>
                      <a:pt x="842" y="1218"/>
                      <a:pt x="753" y="985"/>
                      <a:pt x="645" y="770"/>
                    </a:cubicBezTo>
                    <a:cubicBezTo>
                      <a:pt x="538" y="484"/>
                      <a:pt x="359" y="234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" name="Google Shape;4958;p62"/>
              <p:cNvSpPr/>
              <p:nvPr/>
            </p:nvSpPr>
            <p:spPr>
              <a:xfrm>
                <a:off x="297825" y="3114300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3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7"/>
                    </a:cubicBezTo>
                    <a:cubicBezTo>
                      <a:pt x="1177" y="710"/>
                      <a:pt x="1181" y="712"/>
                      <a:pt x="1185" y="712"/>
                    </a:cubicBezTo>
                    <a:cubicBezTo>
                      <a:pt x="1203" y="712"/>
                      <a:pt x="1223" y="685"/>
                      <a:pt x="1209" y="671"/>
                    </a:cubicBezTo>
                    <a:lnTo>
                      <a:pt x="1191" y="671"/>
                    </a:lnTo>
                    <a:cubicBezTo>
                      <a:pt x="869" y="385"/>
                      <a:pt x="457" y="223"/>
                      <a:pt x="99" y="9"/>
                    </a:cubicBezTo>
                    <a:cubicBezTo>
                      <a:pt x="91" y="3"/>
                      <a:pt x="82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" name="Google Shape;4959;p62"/>
              <p:cNvSpPr/>
              <p:nvPr/>
            </p:nvSpPr>
            <p:spPr>
              <a:xfrm>
                <a:off x="498475" y="2884550"/>
                <a:ext cx="210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502" extrusionOk="0">
                    <a:moveTo>
                      <a:pt x="788" y="1"/>
                    </a:moveTo>
                    <a:cubicBezTo>
                      <a:pt x="663" y="1"/>
                      <a:pt x="592" y="90"/>
                      <a:pt x="502" y="162"/>
                    </a:cubicBezTo>
                    <a:lnTo>
                      <a:pt x="520" y="162"/>
                    </a:lnTo>
                    <a:cubicBezTo>
                      <a:pt x="395" y="269"/>
                      <a:pt x="234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34" y="502"/>
                      <a:pt x="395" y="466"/>
                      <a:pt x="538" y="376"/>
                    </a:cubicBezTo>
                    <a:cubicBezTo>
                      <a:pt x="645" y="323"/>
                      <a:pt x="824" y="198"/>
                      <a:pt x="842" y="72"/>
                    </a:cubicBezTo>
                    <a:cubicBezTo>
                      <a:pt x="842" y="36"/>
                      <a:pt x="824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" name="Google Shape;4960;p62"/>
              <p:cNvSpPr/>
              <p:nvPr/>
            </p:nvSpPr>
            <p:spPr>
              <a:xfrm>
                <a:off x="321225" y="30402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0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6" y="348"/>
                      <a:pt x="511" y="348"/>
                    </a:cubicBezTo>
                    <a:cubicBezTo>
                      <a:pt x="580" y="348"/>
                      <a:pt x="646" y="326"/>
                      <a:pt x="702" y="270"/>
                    </a:cubicBezTo>
                    <a:lnTo>
                      <a:pt x="702" y="252"/>
                    </a:lnTo>
                    <a:cubicBezTo>
                      <a:pt x="738" y="216"/>
                      <a:pt x="702" y="162"/>
                      <a:pt x="667" y="162"/>
                    </a:cubicBezTo>
                    <a:cubicBezTo>
                      <a:pt x="607" y="162"/>
                      <a:pt x="547" y="170"/>
                      <a:pt x="482" y="170"/>
                    </a:cubicBezTo>
                    <a:cubicBezTo>
                      <a:pt x="450" y="170"/>
                      <a:pt x="416" y="168"/>
                      <a:pt x="380" y="162"/>
                    </a:cubicBezTo>
                    <a:cubicBezTo>
                      <a:pt x="291" y="144"/>
                      <a:pt x="183" y="91"/>
                      <a:pt x="112" y="19"/>
                    </a:cubicBezTo>
                    <a:cubicBezTo>
                      <a:pt x="98" y="6"/>
                      <a:pt x="84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" name="Google Shape;4961;p62"/>
              <p:cNvSpPr/>
              <p:nvPr/>
            </p:nvSpPr>
            <p:spPr>
              <a:xfrm>
                <a:off x="697725" y="31670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1"/>
                    </a:moveTo>
                    <a:cubicBezTo>
                      <a:pt x="34" y="1"/>
                      <a:pt x="1" y="28"/>
                      <a:pt x="12" y="63"/>
                    </a:cubicBezTo>
                    <a:cubicBezTo>
                      <a:pt x="48" y="188"/>
                      <a:pt x="137" y="296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" name="Google Shape;4962;p62"/>
              <p:cNvSpPr/>
              <p:nvPr/>
            </p:nvSpPr>
            <p:spPr>
              <a:xfrm>
                <a:off x="353525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1" y="1038"/>
                      <a:pt x="143" y="1044"/>
                      <a:pt x="156" y="1044"/>
                    </a:cubicBezTo>
                    <a:cubicBezTo>
                      <a:pt x="187" y="1044"/>
                      <a:pt x="228" y="1006"/>
                      <a:pt x="216" y="968"/>
                    </a:cubicBezTo>
                    <a:cubicBezTo>
                      <a:pt x="144" y="718"/>
                      <a:pt x="180" y="431"/>
                      <a:pt x="341" y="217"/>
                    </a:cubicBezTo>
                    <a:lnTo>
                      <a:pt x="341" y="217"/>
                    </a:lnTo>
                    <a:cubicBezTo>
                      <a:pt x="323" y="557"/>
                      <a:pt x="287" y="897"/>
                      <a:pt x="216" y="1237"/>
                    </a:cubicBezTo>
                    <a:cubicBezTo>
                      <a:pt x="216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5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6"/>
                      <a:pt x="413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" name="Google Shape;4963;p62"/>
              <p:cNvSpPr/>
              <p:nvPr/>
            </p:nvSpPr>
            <p:spPr>
              <a:xfrm>
                <a:off x="474775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29" y="0"/>
                    </a:moveTo>
                    <a:cubicBezTo>
                      <a:pt x="105" y="0"/>
                      <a:pt x="80" y="2"/>
                      <a:pt x="54" y="7"/>
                    </a:cubicBezTo>
                    <a:cubicBezTo>
                      <a:pt x="18" y="7"/>
                      <a:pt x="1" y="25"/>
                      <a:pt x="1" y="60"/>
                    </a:cubicBezTo>
                    <a:cubicBezTo>
                      <a:pt x="36" y="382"/>
                      <a:pt x="179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1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498"/>
                      <a:pt x="490" y="0"/>
                      <a:pt x="12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" name="Google Shape;4964;p62"/>
              <p:cNvSpPr/>
              <p:nvPr/>
            </p:nvSpPr>
            <p:spPr>
              <a:xfrm>
                <a:off x="673400" y="3623725"/>
                <a:ext cx="54797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9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25" y="4971"/>
                    </a:cubicBezTo>
                    <a:lnTo>
                      <a:pt x="9825" y="4989"/>
                    </a:lnTo>
                    <a:cubicBezTo>
                      <a:pt x="9539" y="5472"/>
                      <a:pt x="9414" y="6134"/>
                      <a:pt x="8966" y="6474"/>
                    </a:cubicBezTo>
                    <a:cubicBezTo>
                      <a:pt x="9038" y="5794"/>
                      <a:pt x="9450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02" y="7101"/>
                      <a:pt x="10756" y="7638"/>
                    </a:cubicBezTo>
                    <a:cubicBezTo>
                      <a:pt x="10344" y="7333"/>
                      <a:pt x="10327" y="6671"/>
                      <a:pt x="10183" y="6152"/>
                    </a:cubicBezTo>
                    <a:close/>
                    <a:moveTo>
                      <a:pt x="9682" y="9534"/>
                    </a:moveTo>
                    <a:cubicBezTo>
                      <a:pt x="9682" y="9642"/>
                      <a:pt x="9682" y="9749"/>
                      <a:pt x="9700" y="9839"/>
                    </a:cubicBezTo>
                    <a:cubicBezTo>
                      <a:pt x="9557" y="10179"/>
                      <a:pt x="9396" y="10519"/>
                      <a:pt x="9217" y="10823"/>
                    </a:cubicBezTo>
                    <a:cubicBezTo>
                      <a:pt x="9324" y="10376"/>
                      <a:pt x="9485" y="9946"/>
                      <a:pt x="9682" y="9534"/>
                    </a:cubicBezTo>
                    <a:close/>
                    <a:moveTo>
                      <a:pt x="11740" y="11288"/>
                    </a:moveTo>
                    <a:cubicBezTo>
                      <a:pt x="11955" y="11449"/>
                      <a:pt x="12152" y="11646"/>
                      <a:pt x="12295" y="11879"/>
                    </a:cubicBezTo>
                    <a:cubicBezTo>
                      <a:pt x="12062" y="11718"/>
                      <a:pt x="11883" y="11521"/>
                      <a:pt x="11740" y="11288"/>
                    </a:cubicBezTo>
                    <a:close/>
                    <a:moveTo>
                      <a:pt x="10505" y="14420"/>
                    </a:moveTo>
                    <a:cubicBezTo>
                      <a:pt x="10899" y="14581"/>
                      <a:pt x="11168" y="14939"/>
                      <a:pt x="11239" y="15350"/>
                    </a:cubicBezTo>
                    <a:cubicBezTo>
                      <a:pt x="10881" y="15154"/>
                      <a:pt x="10702" y="14778"/>
                      <a:pt x="10505" y="14420"/>
                    </a:cubicBezTo>
                    <a:close/>
                    <a:moveTo>
                      <a:pt x="12152" y="13418"/>
                    </a:moveTo>
                    <a:cubicBezTo>
                      <a:pt x="12259" y="13543"/>
                      <a:pt x="12367" y="13650"/>
                      <a:pt x="12492" y="13758"/>
                    </a:cubicBezTo>
                    <a:lnTo>
                      <a:pt x="12474" y="13758"/>
                    </a:lnTo>
                    <a:cubicBezTo>
                      <a:pt x="12796" y="14205"/>
                      <a:pt x="13154" y="14635"/>
                      <a:pt x="13530" y="15046"/>
                    </a:cubicBezTo>
                    <a:cubicBezTo>
                      <a:pt x="14067" y="15655"/>
                      <a:pt x="14782" y="16048"/>
                      <a:pt x="15319" y="16639"/>
                    </a:cubicBezTo>
                    <a:cubicBezTo>
                      <a:pt x="15328" y="16653"/>
                      <a:pt x="15339" y="16658"/>
                      <a:pt x="15349" y="16658"/>
                    </a:cubicBezTo>
                    <a:cubicBezTo>
                      <a:pt x="15378" y="16658"/>
                      <a:pt x="15404" y="16612"/>
                      <a:pt x="15391" y="16585"/>
                    </a:cubicBezTo>
                    <a:cubicBezTo>
                      <a:pt x="14926" y="16030"/>
                      <a:pt x="14281" y="15655"/>
                      <a:pt x="13798" y="15136"/>
                    </a:cubicBezTo>
                    <a:cubicBezTo>
                      <a:pt x="13494" y="14796"/>
                      <a:pt x="13208" y="14456"/>
                      <a:pt x="12939" y="14098"/>
                    </a:cubicBezTo>
                    <a:lnTo>
                      <a:pt x="12939" y="14098"/>
                    </a:lnTo>
                    <a:cubicBezTo>
                      <a:pt x="13226" y="14295"/>
                      <a:pt x="13548" y="14474"/>
                      <a:pt x="13852" y="14635"/>
                    </a:cubicBezTo>
                    <a:cubicBezTo>
                      <a:pt x="15122" y="15350"/>
                      <a:pt x="15856" y="16245"/>
                      <a:pt x="16697" y="17408"/>
                    </a:cubicBezTo>
                    <a:cubicBezTo>
                      <a:pt x="16937" y="17733"/>
                      <a:pt x="17354" y="18034"/>
                      <a:pt x="17048" y="18034"/>
                    </a:cubicBezTo>
                    <a:cubicBezTo>
                      <a:pt x="16966" y="18034"/>
                      <a:pt x="16831" y="18013"/>
                      <a:pt x="16626" y="17963"/>
                    </a:cubicBezTo>
                    <a:cubicBezTo>
                      <a:pt x="15838" y="17766"/>
                      <a:pt x="15122" y="17140"/>
                      <a:pt x="14550" y="16639"/>
                    </a:cubicBezTo>
                    <a:cubicBezTo>
                      <a:pt x="13637" y="15816"/>
                      <a:pt x="12886" y="14849"/>
                      <a:pt x="12295" y="13776"/>
                    </a:cubicBezTo>
                    <a:lnTo>
                      <a:pt x="12152" y="13418"/>
                    </a:lnTo>
                    <a:close/>
                    <a:moveTo>
                      <a:pt x="10684" y="17927"/>
                    </a:moveTo>
                    <a:lnTo>
                      <a:pt x="10684" y="17927"/>
                    </a:lnTo>
                    <a:cubicBezTo>
                      <a:pt x="10756" y="18446"/>
                      <a:pt x="10613" y="18947"/>
                      <a:pt x="10327" y="19359"/>
                    </a:cubicBezTo>
                    <a:cubicBezTo>
                      <a:pt x="10201" y="18840"/>
                      <a:pt x="10470" y="18393"/>
                      <a:pt x="10684" y="17927"/>
                    </a:cubicBezTo>
                    <a:close/>
                    <a:moveTo>
                      <a:pt x="8823" y="18894"/>
                    </a:moveTo>
                    <a:lnTo>
                      <a:pt x="8823" y="18894"/>
                    </a:lnTo>
                    <a:cubicBezTo>
                      <a:pt x="9002" y="19252"/>
                      <a:pt x="9163" y="19681"/>
                      <a:pt x="9074" y="20039"/>
                    </a:cubicBezTo>
                    <a:cubicBezTo>
                      <a:pt x="8895" y="19681"/>
                      <a:pt x="8805" y="19287"/>
                      <a:pt x="8823" y="18894"/>
                    </a:cubicBezTo>
                    <a:close/>
                    <a:moveTo>
                      <a:pt x="16107" y="19985"/>
                    </a:moveTo>
                    <a:lnTo>
                      <a:pt x="16107" y="19985"/>
                    </a:lnTo>
                    <a:cubicBezTo>
                      <a:pt x="16429" y="20093"/>
                      <a:pt x="16751" y="20254"/>
                      <a:pt x="17019" y="20468"/>
                    </a:cubicBezTo>
                    <a:cubicBezTo>
                      <a:pt x="16858" y="20433"/>
                      <a:pt x="16715" y="20379"/>
                      <a:pt x="16572" y="20307"/>
                    </a:cubicBezTo>
                    <a:cubicBezTo>
                      <a:pt x="16482" y="20218"/>
                      <a:pt x="16375" y="20146"/>
                      <a:pt x="16268" y="20111"/>
                    </a:cubicBezTo>
                    <a:cubicBezTo>
                      <a:pt x="16259" y="20102"/>
                      <a:pt x="16250" y="20097"/>
                      <a:pt x="16241" y="20097"/>
                    </a:cubicBezTo>
                    <a:cubicBezTo>
                      <a:pt x="16232" y="20097"/>
                      <a:pt x="16223" y="20102"/>
                      <a:pt x="16214" y="20111"/>
                    </a:cubicBezTo>
                    <a:cubicBezTo>
                      <a:pt x="16196" y="20102"/>
                      <a:pt x="16183" y="20097"/>
                      <a:pt x="16172" y="20097"/>
                    </a:cubicBezTo>
                    <a:cubicBezTo>
                      <a:pt x="16160" y="20097"/>
                      <a:pt x="16151" y="20102"/>
                      <a:pt x="16142" y="20111"/>
                    </a:cubicBezTo>
                    <a:cubicBezTo>
                      <a:pt x="16125" y="20075"/>
                      <a:pt x="16125" y="20039"/>
                      <a:pt x="16107" y="19985"/>
                    </a:cubicBezTo>
                    <a:close/>
                    <a:moveTo>
                      <a:pt x="15946" y="20146"/>
                    </a:moveTo>
                    <a:lnTo>
                      <a:pt x="15981" y="20182"/>
                    </a:lnTo>
                    <a:cubicBezTo>
                      <a:pt x="15999" y="20236"/>
                      <a:pt x="16017" y="20289"/>
                      <a:pt x="16035" y="20361"/>
                    </a:cubicBezTo>
                    <a:cubicBezTo>
                      <a:pt x="16071" y="20451"/>
                      <a:pt x="16089" y="20558"/>
                      <a:pt x="16107" y="20647"/>
                    </a:cubicBezTo>
                    <a:cubicBezTo>
                      <a:pt x="16107" y="20683"/>
                      <a:pt x="16089" y="20719"/>
                      <a:pt x="16071" y="20755"/>
                    </a:cubicBezTo>
                    <a:cubicBezTo>
                      <a:pt x="16035" y="20629"/>
                      <a:pt x="15981" y="20504"/>
                      <a:pt x="15963" y="20361"/>
                    </a:cubicBezTo>
                    <a:cubicBezTo>
                      <a:pt x="15981" y="20343"/>
                      <a:pt x="15963" y="20325"/>
                      <a:pt x="15963" y="20307"/>
                    </a:cubicBezTo>
                    <a:cubicBezTo>
                      <a:pt x="15963" y="20254"/>
                      <a:pt x="15946" y="20200"/>
                      <a:pt x="15946" y="20146"/>
                    </a:cubicBezTo>
                    <a:close/>
                    <a:moveTo>
                      <a:pt x="16339" y="20486"/>
                    </a:moveTo>
                    <a:cubicBezTo>
                      <a:pt x="16393" y="20540"/>
                      <a:pt x="16429" y="20594"/>
                      <a:pt x="16482" y="20647"/>
                    </a:cubicBezTo>
                    <a:cubicBezTo>
                      <a:pt x="16518" y="20737"/>
                      <a:pt x="16536" y="20844"/>
                      <a:pt x="16536" y="20952"/>
                    </a:cubicBezTo>
                    <a:cubicBezTo>
                      <a:pt x="16482" y="20880"/>
                      <a:pt x="16429" y="20808"/>
                      <a:pt x="16393" y="20737"/>
                    </a:cubicBezTo>
                    <a:cubicBezTo>
                      <a:pt x="16357" y="20647"/>
                      <a:pt x="16339" y="20576"/>
                      <a:pt x="16303" y="20504"/>
                    </a:cubicBezTo>
                    <a:lnTo>
                      <a:pt x="16321" y="20504"/>
                    </a:lnTo>
                    <a:cubicBezTo>
                      <a:pt x="16321" y="20504"/>
                      <a:pt x="16339" y="20504"/>
                      <a:pt x="16339" y="20486"/>
                    </a:cubicBezTo>
                    <a:close/>
                    <a:moveTo>
                      <a:pt x="12152" y="14008"/>
                    </a:moveTo>
                    <a:cubicBezTo>
                      <a:pt x="12170" y="14062"/>
                      <a:pt x="12188" y="14116"/>
                      <a:pt x="12206" y="14169"/>
                    </a:cubicBezTo>
                    <a:cubicBezTo>
                      <a:pt x="12259" y="15350"/>
                      <a:pt x="12474" y="16531"/>
                      <a:pt x="12367" y="17713"/>
                    </a:cubicBezTo>
                    <a:cubicBezTo>
                      <a:pt x="12367" y="17730"/>
                      <a:pt x="12380" y="17739"/>
                      <a:pt x="12393" y="17739"/>
                    </a:cubicBezTo>
                    <a:cubicBezTo>
                      <a:pt x="12407" y="17739"/>
                      <a:pt x="12420" y="17730"/>
                      <a:pt x="12420" y="17713"/>
                    </a:cubicBezTo>
                    <a:cubicBezTo>
                      <a:pt x="12528" y="16693"/>
                      <a:pt x="12510" y="15673"/>
                      <a:pt x="12384" y="14652"/>
                    </a:cubicBezTo>
                    <a:lnTo>
                      <a:pt x="12384" y="14652"/>
                    </a:lnTo>
                    <a:cubicBezTo>
                      <a:pt x="12492" y="14957"/>
                      <a:pt x="12599" y="15261"/>
                      <a:pt x="12689" y="15565"/>
                    </a:cubicBezTo>
                    <a:cubicBezTo>
                      <a:pt x="12689" y="15583"/>
                      <a:pt x="12689" y="15601"/>
                      <a:pt x="12689" y="15619"/>
                    </a:cubicBezTo>
                    <a:cubicBezTo>
                      <a:pt x="12939" y="16800"/>
                      <a:pt x="13047" y="17909"/>
                      <a:pt x="12778" y="19090"/>
                    </a:cubicBezTo>
                    <a:cubicBezTo>
                      <a:pt x="12635" y="19753"/>
                      <a:pt x="12402" y="20379"/>
                      <a:pt x="12223" y="21005"/>
                    </a:cubicBezTo>
                    <a:cubicBezTo>
                      <a:pt x="12188" y="20164"/>
                      <a:pt x="11973" y="19287"/>
                      <a:pt x="11973" y="18464"/>
                    </a:cubicBezTo>
                    <a:cubicBezTo>
                      <a:pt x="11991" y="16979"/>
                      <a:pt x="12080" y="15494"/>
                      <a:pt x="12152" y="14008"/>
                    </a:cubicBezTo>
                    <a:close/>
                    <a:moveTo>
                      <a:pt x="17306" y="20576"/>
                    </a:moveTo>
                    <a:cubicBezTo>
                      <a:pt x="17467" y="20647"/>
                      <a:pt x="17664" y="20683"/>
                      <a:pt x="17842" y="20719"/>
                    </a:cubicBezTo>
                    <a:cubicBezTo>
                      <a:pt x="18004" y="20773"/>
                      <a:pt x="18147" y="20826"/>
                      <a:pt x="18290" y="20898"/>
                    </a:cubicBezTo>
                    <a:cubicBezTo>
                      <a:pt x="18469" y="20969"/>
                      <a:pt x="18630" y="21077"/>
                      <a:pt x="18773" y="21202"/>
                    </a:cubicBezTo>
                    <a:cubicBezTo>
                      <a:pt x="19041" y="21381"/>
                      <a:pt x="18934" y="21793"/>
                      <a:pt x="18612" y="21793"/>
                    </a:cubicBezTo>
                    <a:cubicBezTo>
                      <a:pt x="18587" y="21796"/>
                      <a:pt x="18562" y="21798"/>
                      <a:pt x="18537" y="21798"/>
                    </a:cubicBezTo>
                    <a:cubicBezTo>
                      <a:pt x="18161" y="21798"/>
                      <a:pt x="17735" y="21438"/>
                      <a:pt x="17467" y="21220"/>
                    </a:cubicBezTo>
                    <a:cubicBezTo>
                      <a:pt x="17449" y="21202"/>
                      <a:pt x="17413" y="21166"/>
                      <a:pt x="17395" y="21148"/>
                    </a:cubicBezTo>
                    <a:cubicBezTo>
                      <a:pt x="17288" y="20969"/>
                      <a:pt x="17145" y="20826"/>
                      <a:pt x="16966" y="20719"/>
                    </a:cubicBezTo>
                    <a:lnTo>
                      <a:pt x="16894" y="20647"/>
                    </a:lnTo>
                    <a:cubicBezTo>
                      <a:pt x="16876" y="20612"/>
                      <a:pt x="16858" y="20594"/>
                      <a:pt x="16840" y="20576"/>
                    </a:cubicBezTo>
                    <a:lnTo>
                      <a:pt x="16840" y="20576"/>
                    </a:lnTo>
                    <a:cubicBezTo>
                      <a:pt x="16932" y="20602"/>
                      <a:pt x="17033" y="20619"/>
                      <a:pt x="17137" y="20619"/>
                    </a:cubicBezTo>
                    <a:cubicBezTo>
                      <a:pt x="17175" y="20619"/>
                      <a:pt x="17214" y="20616"/>
                      <a:pt x="17252" y="20612"/>
                    </a:cubicBezTo>
                    <a:cubicBezTo>
                      <a:pt x="17270" y="20612"/>
                      <a:pt x="17306" y="20594"/>
                      <a:pt x="17306" y="20576"/>
                    </a:cubicBezTo>
                    <a:close/>
                    <a:moveTo>
                      <a:pt x="9253" y="14456"/>
                    </a:moveTo>
                    <a:lnTo>
                      <a:pt x="9253" y="14456"/>
                    </a:lnTo>
                    <a:cubicBezTo>
                      <a:pt x="9217" y="14742"/>
                      <a:pt x="9163" y="15010"/>
                      <a:pt x="9128" y="15297"/>
                    </a:cubicBezTo>
                    <a:cubicBezTo>
                      <a:pt x="8913" y="15887"/>
                      <a:pt x="8644" y="16460"/>
                      <a:pt x="8340" y="16997"/>
                    </a:cubicBezTo>
                    <a:cubicBezTo>
                      <a:pt x="7678" y="18142"/>
                      <a:pt x="6747" y="19144"/>
                      <a:pt x="6175" y="20361"/>
                    </a:cubicBezTo>
                    <a:cubicBezTo>
                      <a:pt x="6163" y="20396"/>
                      <a:pt x="6182" y="20423"/>
                      <a:pt x="6206" y="20423"/>
                    </a:cubicBezTo>
                    <a:cubicBezTo>
                      <a:pt x="6219" y="20423"/>
                      <a:pt x="6234" y="20416"/>
                      <a:pt x="6246" y="20397"/>
                    </a:cubicBezTo>
                    <a:cubicBezTo>
                      <a:pt x="6944" y="19269"/>
                      <a:pt x="7714" y="18196"/>
                      <a:pt x="8448" y="17068"/>
                    </a:cubicBezTo>
                    <a:cubicBezTo>
                      <a:pt x="8662" y="16693"/>
                      <a:pt x="8859" y="16299"/>
                      <a:pt x="9020" y="15887"/>
                    </a:cubicBezTo>
                    <a:lnTo>
                      <a:pt x="9020" y="15887"/>
                    </a:lnTo>
                    <a:cubicBezTo>
                      <a:pt x="8966" y="16263"/>
                      <a:pt x="8895" y="16621"/>
                      <a:pt x="8823" y="16997"/>
                    </a:cubicBezTo>
                    <a:cubicBezTo>
                      <a:pt x="8072" y="19108"/>
                      <a:pt x="6622" y="21059"/>
                      <a:pt x="4511" y="21828"/>
                    </a:cubicBezTo>
                    <a:cubicBezTo>
                      <a:pt x="4511" y="21828"/>
                      <a:pt x="5173" y="20307"/>
                      <a:pt x="5280" y="20128"/>
                    </a:cubicBezTo>
                    <a:cubicBezTo>
                      <a:pt x="5710" y="19377"/>
                      <a:pt x="6193" y="18661"/>
                      <a:pt x="6694" y="17963"/>
                    </a:cubicBezTo>
                    <a:cubicBezTo>
                      <a:pt x="7553" y="16782"/>
                      <a:pt x="8358" y="15601"/>
                      <a:pt x="9253" y="14456"/>
                    </a:cubicBezTo>
                    <a:close/>
                    <a:moveTo>
                      <a:pt x="13601" y="20791"/>
                    </a:moveTo>
                    <a:lnTo>
                      <a:pt x="13601" y="20844"/>
                    </a:lnTo>
                    <a:cubicBezTo>
                      <a:pt x="13476" y="21220"/>
                      <a:pt x="13333" y="21578"/>
                      <a:pt x="13154" y="21918"/>
                    </a:cubicBezTo>
                    <a:cubicBezTo>
                      <a:pt x="13154" y="21524"/>
                      <a:pt x="13404" y="21166"/>
                      <a:pt x="13601" y="20791"/>
                    </a:cubicBezTo>
                    <a:close/>
                    <a:moveTo>
                      <a:pt x="8197" y="21148"/>
                    </a:moveTo>
                    <a:lnTo>
                      <a:pt x="8197" y="21148"/>
                    </a:lnTo>
                    <a:cubicBezTo>
                      <a:pt x="8322" y="21417"/>
                      <a:pt x="8412" y="21703"/>
                      <a:pt x="8448" y="22007"/>
                    </a:cubicBezTo>
                    <a:cubicBezTo>
                      <a:pt x="8286" y="21739"/>
                      <a:pt x="8215" y="21453"/>
                      <a:pt x="8197" y="21148"/>
                    </a:cubicBezTo>
                    <a:close/>
                    <a:moveTo>
                      <a:pt x="15838" y="20826"/>
                    </a:moveTo>
                    <a:cubicBezTo>
                      <a:pt x="15838" y="20952"/>
                      <a:pt x="15856" y="21059"/>
                      <a:pt x="15874" y="21184"/>
                    </a:cubicBezTo>
                    <a:cubicBezTo>
                      <a:pt x="15874" y="21224"/>
                      <a:pt x="15904" y="21245"/>
                      <a:pt x="15934" y="21245"/>
                    </a:cubicBezTo>
                    <a:cubicBezTo>
                      <a:pt x="15944" y="21245"/>
                      <a:pt x="15955" y="21242"/>
                      <a:pt x="15963" y="21238"/>
                    </a:cubicBezTo>
                    <a:lnTo>
                      <a:pt x="15963" y="21238"/>
                    </a:lnTo>
                    <a:cubicBezTo>
                      <a:pt x="15928" y="21453"/>
                      <a:pt x="15910" y="21685"/>
                      <a:pt x="15892" y="21900"/>
                    </a:cubicBezTo>
                    <a:cubicBezTo>
                      <a:pt x="15713" y="22079"/>
                      <a:pt x="15588" y="22294"/>
                      <a:pt x="15516" y="22526"/>
                    </a:cubicBezTo>
                    <a:cubicBezTo>
                      <a:pt x="15391" y="21972"/>
                      <a:pt x="15623" y="21381"/>
                      <a:pt x="15838" y="20826"/>
                    </a:cubicBezTo>
                    <a:close/>
                    <a:moveTo>
                      <a:pt x="16679" y="20808"/>
                    </a:moveTo>
                    <a:cubicBezTo>
                      <a:pt x="16751" y="20862"/>
                      <a:pt x="16822" y="20916"/>
                      <a:pt x="16894" y="20969"/>
                    </a:cubicBezTo>
                    <a:cubicBezTo>
                      <a:pt x="17037" y="21131"/>
                      <a:pt x="17216" y="21256"/>
                      <a:pt x="17377" y="21381"/>
                    </a:cubicBezTo>
                    <a:cubicBezTo>
                      <a:pt x="17449" y="21506"/>
                      <a:pt x="17485" y="21614"/>
                      <a:pt x="17520" y="21685"/>
                    </a:cubicBezTo>
                    <a:cubicBezTo>
                      <a:pt x="17717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485" y="22580"/>
                      <a:pt x="17127" y="22276"/>
                      <a:pt x="16858" y="21918"/>
                    </a:cubicBezTo>
                    <a:cubicBezTo>
                      <a:pt x="16787" y="21793"/>
                      <a:pt x="16715" y="21685"/>
                      <a:pt x="16661" y="21560"/>
                    </a:cubicBezTo>
                    <a:cubicBezTo>
                      <a:pt x="16626" y="21417"/>
                      <a:pt x="16572" y="21292"/>
                      <a:pt x="16518" y="21166"/>
                    </a:cubicBezTo>
                    <a:lnTo>
                      <a:pt x="16518" y="21166"/>
                    </a:lnTo>
                    <a:lnTo>
                      <a:pt x="16554" y="21184"/>
                    </a:lnTo>
                    <a:cubicBezTo>
                      <a:pt x="16566" y="21202"/>
                      <a:pt x="16584" y="21210"/>
                      <a:pt x="16602" y="21210"/>
                    </a:cubicBezTo>
                    <a:cubicBezTo>
                      <a:pt x="16640" y="21210"/>
                      <a:pt x="16679" y="21178"/>
                      <a:pt x="16679" y="21131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03" y="21131"/>
                    </a:moveTo>
                    <a:cubicBezTo>
                      <a:pt x="16357" y="21327"/>
                      <a:pt x="16447" y="21506"/>
                      <a:pt x="16536" y="21703"/>
                    </a:cubicBezTo>
                    <a:cubicBezTo>
                      <a:pt x="16608" y="22097"/>
                      <a:pt x="16554" y="22508"/>
                      <a:pt x="16357" y="22866"/>
                    </a:cubicBezTo>
                    <a:cubicBezTo>
                      <a:pt x="16282" y="22995"/>
                      <a:pt x="16176" y="23129"/>
                      <a:pt x="16106" y="23129"/>
                    </a:cubicBezTo>
                    <a:cubicBezTo>
                      <a:pt x="16058" y="23129"/>
                      <a:pt x="16028" y="23068"/>
                      <a:pt x="16035" y="22902"/>
                    </a:cubicBezTo>
                    <a:cubicBezTo>
                      <a:pt x="16035" y="22652"/>
                      <a:pt x="16053" y="22383"/>
                      <a:pt x="16071" y="22115"/>
                    </a:cubicBezTo>
                    <a:cubicBezTo>
                      <a:pt x="16089" y="21811"/>
                      <a:pt x="16125" y="21488"/>
                      <a:pt x="16160" y="21184"/>
                    </a:cubicBezTo>
                    <a:lnTo>
                      <a:pt x="16178" y="21202"/>
                    </a:lnTo>
                    <a:cubicBezTo>
                      <a:pt x="16190" y="21214"/>
                      <a:pt x="16208" y="21220"/>
                      <a:pt x="16227" y="21220"/>
                    </a:cubicBezTo>
                    <a:cubicBezTo>
                      <a:pt x="16264" y="21220"/>
                      <a:pt x="16303" y="21196"/>
                      <a:pt x="16303" y="21148"/>
                    </a:cubicBezTo>
                    <a:lnTo>
                      <a:pt x="16303" y="21131"/>
                    </a:lnTo>
                    <a:close/>
                    <a:moveTo>
                      <a:pt x="7517" y="22652"/>
                    </a:moveTo>
                    <a:lnTo>
                      <a:pt x="7517" y="22670"/>
                    </a:lnTo>
                    <a:lnTo>
                      <a:pt x="7481" y="22687"/>
                    </a:lnTo>
                    <a:cubicBezTo>
                      <a:pt x="7463" y="22705"/>
                      <a:pt x="7445" y="22741"/>
                      <a:pt x="7481" y="22777"/>
                    </a:cubicBezTo>
                    <a:cubicBezTo>
                      <a:pt x="7284" y="23027"/>
                      <a:pt x="7034" y="23224"/>
                      <a:pt x="6747" y="23367"/>
                    </a:cubicBezTo>
                    <a:cubicBezTo>
                      <a:pt x="6944" y="23081"/>
                      <a:pt x="7213" y="22831"/>
                      <a:pt x="7517" y="22652"/>
                    </a:cubicBezTo>
                    <a:close/>
                    <a:moveTo>
                      <a:pt x="7159" y="24370"/>
                    </a:moveTo>
                    <a:cubicBezTo>
                      <a:pt x="7213" y="24495"/>
                      <a:pt x="7249" y="24638"/>
                      <a:pt x="7284" y="24763"/>
                    </a:cubicBezTo>
                    <a:lnTo>
                      <a:pt x="7284" y="24781"/>
                    </a:lnTo>
                    <a:lnTo>
                      <a:pt x="7213" y="24781"/>
                    </a:lnTo>
                    <a:cubicBezTo>
                      <a:pt x="7177" y="24674"/>
                      <a:pt x="7159" y="24584"/>
                      <a:pt x="7123" y="24477"/>
                    </a:cubicBezTo>
                    <a:lnTo>
                      <a:pt x="7159" y="24370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67" y="24960"/>
                      <a:pt x="6050" y="25014"/>
                      <a:pt x="6032" y="25050"/>
                    </a:cubicBezTo>
                    <a:cubicBezTo>
                      <a:pt x="6014" y="25085"/>
                      <a:pt x="6014" y="25121"/>
                      <a:pt x="6050" y="25139"/>
                    </a:cubicBezTo>
                    <a:cubicBezTo>
                      <a:pt x="5566" y="25229"/>
                      <a:pt x="5083" y="25390"/>
                      <a:pt x="4618" y="25533"/>
                    </a:cubicBezTo>
                    <a:cubicBezTo>
                      <a:pt x="5047" y="25211"/>
                      <a:pt x="5548" y="24996"/>
                      <a:pt x="6103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69" y="25175"/>
                      <a:pt x="11543" y="25497"/>
                      <a:pt x="11364" y="25765"/>
                    </a:cubicBezTo>
                    <a:cubicBezTo>
                      <a:pt x="11382" y="25586"/>
                      <a:pt x="11436" y="25407"/>
                      <a:pt x="11508" y="25246"/>
                    </a:cubicBezTo>
                    <a:cubicBezTo>
                      <a:pt x="11561" y="25085"/>
                      <a:pt x="11633" y="24942"/>
                      <a:pt x="11704" y="24799"/>
                    </a:cubicBezTo>
                    <a:close/>
                    <a:moveTo>
                      <a:pt x="7410" y="24924"/>
                    </a:moveTo>
                    <a:lnTo>
                      <a:pt x="7410" y="24924"/>
                    </a:lnTo>
                    <a:cubicBezTo>
                      <a:pt x="8072" y="25085"/>
                      <a:pt x="8609" y="25551"/>
                      <a:pt x="8823" y="26195"/>
                    </a:cubicBezTo>
                    <a:cubicBezTo>
                      <a:pt x="8893" y="26403"/>
                      <a:pt x="8876" y="26482"/>
                      <a:pt x="8740" y="26482"/>
                    </a:cubicBezTo>
                    <a:cubicBezTo>
                      <a:pt x="8700" y="26482"/>
                      <a:pt x="8651" y="26475"/>
                      <a:pt x="8591" y="26463"/>
                    </a:cubicBezTo>
                    <a:cubicBezTo>
                      <a:pt x="8394" y="26410"/>
                      <a:pt x="8233" y="26320"/>
                      <a:pt x="8090" y="26195"/>
                    </a:cubicBezTo>
                    <a:cubicBezTo>
                      <a:pt x="7982" y="26105"/>
                      <a:pt x="7875" y="25998"/>
                      <a:pt x="7785" y="25891"/>
                    </a:cubicBezTo>
                    <a:cubicBezTo>
                      <a:pt x="7714" y="25712"/>
                      <a:pt x="7624" y="25551"/>
                      <a:pt x="7517" y="25390"/>
                    </a:cubicBezTo>
                    <a:cubicBezTo>
                      <a:pt x="7499" y="25229"/>
                      <a:pt x="7463" y="25085"/>
                      <a:pt x="7410" y="24924"/>
                    </a:cubicBezTo>
                    <a:close/>
                    <a:moveTo>
                      <a:pt x="6586" y="24942"/>
                    </a:moveTo>
                    <a:lnTo>
                      <a:pt x="6676" y="24978"/>
                    </a:lnTo>
                    <a:cubicBezTo>
                      <a:pt x="6640" y="25032"/>
                      <a:pt x="6604" y="25103"/>
                      <a:pt x="6586" y="25175"/>
                    </a:cubicBezTo>
                    <a:cubicBezTo>
                      <a:pt x="6282" y="25443"/>
                      <a:pt x="6032" y="25783"/>
                      <a:pt x="5871" y="26159"/>
                    </a:cubicBezTo>
                    <a:cubicBezTo>
                      <a:pt x="5495" y="26606"/>
                      <a:pt x="5030" y="26982"/>
                      <a:pt x="4421" y="27000"/>
                    </a:cubicBezTo>
                    <a:cubicBezTo>
                      <a:pt x="4690" y="26571"/>
                      <a:pt x="5030" y="26177"/>
                      <a:pt x="5405" y="25837"/>
                    </a:cubicBezTo>
                    <a:cubicBezTo>
                      <a:pt x="5638" y="25640"/>
                      <a:pt x="5871" y="25479"/>
                      <a:pt x="6121" y="25300"/>
                    </a:cubicBezTo>
                    <a:lnTo>
                      <a:pt x="6425" y="25175"/>
                    </a:lnTo>
                    <a:cubicBezTo>
                      <a:pt x="6479" y="25157"/>
                      <a:pt x="6479" y="25067"/>
                      <a:pt x="6425" y="25067"/>
                    </a:cubicBezTo>
                    <a:cubicBezTo>
                      <a:pt x="6479" y="25032"/>
                      <a:pt x="6533" y="24996"/>
                      <a:pt x="6586" y="24942"/>
                    </a:cubicBezTo>
                    <a:close/>
                    <a:moveTo>
                      <a:pt x="13243" y="26320"/>
                    </a:moveTo>
                    <a:lnTo>
                      <a:pt x="13243" y="26320"/>
                    </a:lnTo>
                    <a:cubicBezTo>
                      <a:pt x="13351" y="26535"/>
                      <a:pt x="13404" y="26767"/>
                      <a:pt x="13387" y="27000"/>
                    </a:cubicBezTo>
                    <a:cubicBezTo>
                      <a:pt x="13279" y="26785"/>
                      <a:pt x="13226" y="26553"/>
                      <a:pt x="13243" y="26320"/>
                    </a:cubicBezTo>
                    <a:close/>
                    <a:moveTo>
                      <a:pt x="9987" y="8765"/>
                    </a:moveTo>
                    <a:lnTo>
                      <a:pt x="9987" y="8765"/>
                    </a:lnTo>
                    <a:cubicBezTo>
                      <a:pt x="10434" y="10555"/>
                      <a:pt x="11418" y="12290"/>
                      <a:pt x="12080" y="13919"/>
                    </a:cubicBezTo>
                    <a:cubicBezTo>
                      <a:pt x="12062" y="13919"/>
                      <a:pt x="12044" y="13937"/>
                      <a:pt x="12044" y="13955"/>
                    </a:cubicBezTo>
                    <a:cubicBezTo>
                      <a:pt x="11794" y="14993"/>
                      <a:pt x="11812" y="16066"/>
                      <a:pt x="11812" y="17140"/>
                    </a:cubicBezTo>
                    <a:cubicBezTo>
                      <a:pt x="11794" y="18321"/>
                      <a:pt x="11722" y="19520"/>
                      <a:pt x="11937" y="20683"/>
                    </a:cubicBezTo>
                    <a:cubicBezTo>
                      <a:pt x="11901" y="20969"/>
                      <a:pt x="11955" y="21238"/>
                      <a:pt x="12080" y="21488"/>
                    </a:cubicBezTo>
                    <a:cubicBezTo>
                      <a:pt x="12044" y="21685"/>
                      <a:pt x="11991" y="21882"/>
                      <a:pt x="11973" y="22079"/>
                    </a:cubicBezTo>
                    <a:cubicBezTo>
                      <a:pt x="11962" y="22133"/>
                      <a:pt x="12010" y="22174"/>
                      <a:pt x="12058" y="22174"/>
                    </a:cubicBezTo>
                    <a:cubicBezTo>
                      <a:pt x="12089" y="22174"/>
                      <a:pt x="12120" y="22157"/>
                      <a:pt x="12134" y="22115"/>
                    </a:cubicBezTo>
                    <a:cubicBezTo>
                      <a:pt x="12170" y="21972"/>
                      <a:pt x="12188" y="21828"/>
                      <a:pt x="12206" y="21685"/>
                    </a:cubicBezTo>
                    <a:cubicBezTo>
                      <a:pt x="12259" y="21399"/>
                      <a:pt x="12331" y="21113"/>
                      <a:pt x="12420" y="20844"/>
                    </a:cubicBezTo>
                    <a:cubicBezTo>
                      <a:pt x="12617" y="20128"/>
                      <a:pt x="12868" y="19448"/>
                      <a:pt x="13029" y="18733"/>
                    </a:cubicBezTo>
                    <a:cubicBezTo>
                      <a:pt x="13136" y="18088"/>
                      <a:pt x="13136" y="17444"/>
                      <a:pt x="13029" y="16800"/>
                    </a:cubicBezTo>
                    <a:lnTo>
                      <a:pt x="13029" y="16800"/>
                    </a:lnTo>
                    <a:cubicBezTo>
                      <a:pt x="13333" y="17999"/>
                      <a:pt x="13512" y="19216"/>
                      <a:pt x="13583" y="20433"/>
                    </a:cubicBezTo>
                    <a:cubicBezTo>
                      <a:pt x="13422" y="20701"/>
                      <a:pt x="13279" y="20987"/>
                      <a:pt x="13172" y="21292"/>
                    </a:cubicBezTo>
                    <a:cubicBezTo>
                      <a:pt x="13029" y="21560"/>
                      <a:pt x="12975" y="21882"/>
                      <a:pt x="13029" y="22204"/>
                    </a:cubicBezTo>
                    <a:cubicBezTo>
                      <a:pt x="13048" y="22243"/>
                      <a:pt x="13082" y="22260"/>
                      <a:pt x="13116" y="22260"/>
                    </a:cubicBezTo>
                    <a:cubicBezTo>
                      <a:pt x="13145" y="22260"/>
                      <a:pt x="13173" y="22247"/>
                      <a:pt x="13190" y="22222"/>
                    </a:cubicBezTo>
                    <a:cubicBezTo>
                      <a:pt x="13387" y="21954"/>
                      <a:pt x="13530" y="21667"/>
                      <a:pt x="13619" y="21363"/>
                    </a:cubicBezTo>
                    <a:lnTo>
                      <a:pt x="13619" y="21363"/>
                    </a:lnTo>
                    <a:cubicBezTo>
                      <a:pt x="13619" y="21775"/>
                      <a:pt x="13619" y="22186"/>
                      <a:pt x="13601" y="22598"/>
                    </a:cubicBezTo>
                    <a:cubicBezTo>
                      <a:pt x="13512" y="24155"/>
                      <a:pt x="13154" y="25694"/>
                      <a:pt x="12528" y="27125"/>
                    </a:cubicBezTo>
                    <a:cubicBezTo>
                      <a:pt x="12492" y="27000"/>
                      <a:pt x="12474" y="26893"/>
                      <a:pt x="12438" y="26767"/>
                    </a:cubicBezTo>
                    <a:cubicBezTo>
                      <a:pt x="12438" y="26751"/>
                      <a:pt x="12420" y="26743"/>
                      <a:pt x="12400" y="26743"/>
                    </a:cubicBezTo>
                    <a:cubicBezTo>
                      <a:pt x="12376" y="26743"/>
                      <a:pt x="12349" y="26756"/>
                      <a:pt x="12349" y="26785"/>
                    </a:cubicBezTo>
                    <a:cubicBezTo>
                      <a:pt x="12367" y="26964"/>
                      <a:pt x="12402" y="27143"/>
                      <a:pt x="12420" y="27322"/>
                    </a:cubicBezTo>
                    <a:cubicBezTo>
                      <a:pt x="12384" y="27394"/>
                      <a:pt x="12367" y="27465"/>
                      <a:pt x="12331" y="27537"/>
                    </a:cubicBezTo>
                    <a:cubicBezTo>
                      <a:pt x="12188" y="26481"/>
                      <a:pt x="12044" y="25425"/>
                      <a:pt x="11901" y="24370"/>
                    </a:cubicBezTo>
                    <a:cubicBezTo>
                      <a:pt x="11579" y="22079"/>
                      <a:pt x="11221" y="19788"/>
                      <a:pt x="10863" y="17498"/>
                    </a:cubicBezTo>
                    <a:cubicBezTo>
                      <a:pt x="10881" y="17480"/>
                      <a:pt x="10863" y="17462"/>
                      <a:pt x="10863" y="17462"/>
                    </a:cubicBezTo>
                    <a:cubicBezTo>
                      <a:pt x="10738" y="16585"/>
                      <a:pt x="10595" y="15690"/>
                      <a:pt x="10488" y="14814"/>
                    </a:cubicBezTo>
                    <a:lnTo>
                      <a:pt x="10488" y="14814"/>
                    </a:lnTo>
                    <a:cubicBezTo>
                      <a:pt x="10667" y="15154"/>
                      <a:pt x="10953" y="15422"/>
                      <a:pt x="11293" y="15583"/>
                    </a:cubicBezTo>
                    <a:cubicBezTo>
                      <a:pt x="11347" y="15583"/>
                      <a:pt x="11400" y="15547"/>
                      <a:pt x="11400" y="15494"/>
                    </a:cubicBezTo>
                    <a:cubicBezTo>
                      <a:pt x="11382" y="14921"/>
                      <a:pt x="10971" y="14420"/>
                      <a:pt x="10416" y="14277"/>
                    </a:cubicBezTo>
                    <a:cubicBezTo>
                      <a:pt x="10327" y="13561"/>
                      <a:pt x="10237" y="12845"/>
                      <a:pt x="10165" y="12111"/>
                    </a:cubicBezTo>
                    <a:cubicBezTo>
                      <a:pt x="10040" y="11002"/>
                      <a:pt x="9987" y="9875"/>
                      <a:pt x="9987" y="8765"/>
                    </a:cubicBezTo>
                    <a:close/>
                    <a:moveTo>
                      <a:pt x="13959" y="22473"/>
                    </a:moveTo>
                    <a:cubicBezTo>
                      <a:pt x="14460" y="24155"/>
                      <a:pt x="14657" y="25891"/>
                      <a:pt x="14353" y="27644"/>
                    </a:cubicBezTo>
                    <a:cubicBezTo>
                      <a:pt x="14353" y="27644"/>
                      <a:pt x="14084" y="26839"/>
                      <a:pt x="14084" y="26821"/>
                    </a:cubicBezTo>
                    <a:cubicBezTo>
                      <a:pt x="13923" y="26249"/>
                      <a:pt x="13852" y="25658"/>
                      <a:pt x="13834" y="25050"/>
                    </a:cubicBezTo>
                    <a:cubicBezTo>
                      <a:pt x="13834" y="24298"/>
                      <a:pt x="13870" y="23546"/>
                      <a:pt x="13941" y="22813"/>
                    </a:cubicBezTo>
                    <a:cubicBezTo>
                      <a:pt x="14049" y="23600"/>
                      <a:pt x="14120" y="24405"/>
                      <a:pt x="14138" y="25211"/>
                    </a:cubicBezTo>
                    <a:cubicBezTo>
                      <a:pt x="14138" y="25237"/>
                      <a:pt x="14165" y="25251"/>
                      <a:pt x="14192" y="25251"/>
                    </a:cubicBezTo>
                    <a:cubicBezTo>
                      <a:pt x="14219" y="25251"/>
                      <a:pt x="14246" y="25237"/>
                      <a:pt x="14246" y="25211"/>
                    </a:cubicBezTo>
                    <a:cubicBezTo>
                      <a:pt x="14263" y="24298"/>
                      <a:pt x="14156" y="23403"/>
                      <a:pt x="13959" y="22526"/>
                    </a:cubicBezTo>
                    <a:cubicBezTo>
                      <a:pt x="13977" y="22526"/>
                      <a:pt x="13977" y="22526"/>
                      <a:pt x="13959" y="22508"/>
                    </a:cubicBezTo>
                    <a:lnTo>
                      <a:pt x="13959" y="22473"/>
                    </a:lnTo>
                    <a:close/>
                    <a:moveTo>
                      <a:pt x="7141" y="25193"/>
                    </a:moveTo>
                    <a:cubicBezTo>
                      <a:pt x="7213" y="25264"/>
                      <a:pt x="7284" y="25336"/>
                      <a:pt x="7338" y="25407"/>
                    </a:cubicBezTo>
                    <a:lnTo>
                      <a:pt x="7338" y="25425"/>
                    </a:lnTo>
                    <a:cubicBezTo>
                      <a:pt x="7410" y="25694"/>
                      <a:pt x="7553" y="25944"/>
                      <a:pt x="7767" y="26141"/>
                    </a:cubicBezTo>
                    <a:lnTo>
                      <a:pt x="7750" y="26141"/>
                    </a:lnTo>
                    <a:cubicBezTo>
                      <a:pt x="7911" y="26535"/>
                      <a:pt x="8018" y="26929"/>
                      <a:pt x="8072" y="27340"/>
                    </a:cubicBezTo>
                    <a:cubicBezTo>
                      <a:pt x="8087" y="27464"/>
                      <a:pt x="8103" y="27951"/>
                      <a:pt x="7862" y="27951"/>
                    </a:cubicBezTo>
                    <a:cubicBezTo>
                      <a:pt x="7825" y="27951"/>
                      <a:pt x="7782" y="27939"/>
                      <a:pt x="7732" y="27913"/>
                    </a:cubicBezTo>
                    <a:cubicBezTo>
                      <a:pt x="7374" y="27734"/>
                      <a:pt x="7123" y="27412"/>
                      <a:pt x="6998" y="27036"/>
                    </a:cubicBezTo>
                    <a:cubicBezTo>
                      <a:pt x="6944" y="26875"/>
                      <a:pt x="6909" y="26696"/>
                      <a:pt x="6891" y="26535"/>
                    </a:cubicBezTo>
                    <a:cubicBezTo>
                      <a:pt x="6944" y="26266"/>
                      <a:pt x="6980" y="25980"/>
                      <a:pt x="6980" y="25712"/>
                    </a:cubicBezTo>
                    <a:cubicBezTo>
                      <a:pt x="6998" y="25658"/>
                      <a:pt x="7016" y="25622"/>
                      <a:pt x="7034" y="25569"/>
                    </a:cubicBezTo>
                    <a:cubicBezTo>
                      <a:pt x="7052" y="25712"/>
                      <a:pt x="7105" y="25837"/>
                      <a:pt x="7159" y="25962"/>
                    </a:cubicBezTo>
                    <a:cubicBezTo>
                      <a:pt x="7173" y="25983"/>
                      <a:pt x="7196" y="25993"/>
                      <a:pt x="7218" y="25993"/>
                    </a:cubicBezTo>
                    <a:cubicBezTo>
                      <a:pt x="7252" y="25993"/>
                      <a:pt x="7284" y="25970"/>
                      <a:pt x="7284" y="25926"/>
                    </a:cubicBezTo>
                    <a:cubicBezTo>
                      <a:pt x="7249" y="25676"/>
                      <a:pt x="7213" y="25425"/>
                      <a:pt x="7141" y="25193"/>
                    </a:cubicBezTo>
                    <a:close/>
                    <a:moveTo>
                      <a:pt x="6497" y="25533"/>
                    </a:moveTo>
                    <a:cubicBezTo>
                      <a:pt x="6497" y="25569"/>
                      <a:pt x="6479" y="25604"/>
                      <a:pt x="6479" y="25622"/>
                    </a:cubicBezTo>
                    <a:cubicBezTo>
                      <a:pt x="6491" y="25683"/>
                      <a:pt x="6536" y="25719"/>
                      <a:pt x="6587" y="25719"/>
                    </a:cubicBezTo>
                    <a:cubicBezTo>
                      <a:pt x="6610" y="25719"/>
                      <a:pt x="6635" y="25711"/>
                      <a:pt x="6658" y="25694"/>
                    </a:cubicBezTo>
                    <a:lnTo>
                      <a:pt x="6712" y="25640"/>
                    </a:lnTo>
                    <a:lnTo>
                      <a:pt x="6712" y="25640"/>
                    </a:lnTo>
                    <a:cubicBezTo>
                      <a:pt x="6694" y="25712"/>
                      <a:pt x="6694" y="25765"/>
                      <a:pt x="6712" y="25837"/>
                    </a:cubicBezTo>
                    <a:cubicBezTo>
                      <a:pt x="6712" y="25855"/>
                      <a:pt x="6712" y="25891"/>
                      <a:pt x="6730" y="25909"/>
                    </a:cubicBezTo>
                    <a:cubicBezTo>
                      <a:pt x="6712" y="26123"/>
                      <a:pt x="6712" y="26356"/>
                      <a:pt x="6730" y="26589"/>
                    </a:cubicBezTo>
                    <a:cubicBezTo>
                      <a:pt x="6604" y="27107"/>
                      <a:pt x="6354" y="27573"/>
                      <a:pt x="5996" y="27984"/>
                    </a:cubicBezTo>
                    <a:cubicBezTo>
                      <a:pt x="5988" y="27992"/>
                      <a:pt x="5980" y="27996"/>
                      <a:pt x="5972" y="27996"/>
                    </a:cubicBezTo>
                    <a:cubicBezTo>
                      <a:pt x="5863" y="27996"/>
                      <a:pt x="5773" y="27280"/>
                      <a:pt x="5764" y="27280"/>
                    </a:cubicBezTo>
                    <a:cubicBezTo>
                      <a:pt x="5763" y="27280"/>
                      <a:pt x="5763" y="27282"/>
                      <a:pt x="5763" y="27286"/>
                    </a:cubicBezTo>
                    <a:cubicBezTo>
                      <a:pt x="5763" y="26929"/>
                      <a:pt x="5853" y="26571"/>
                      <a:pt x="6014" y="26266"/>
                    </a:cubicBezTo>
                    <a:cubicBezTo>
                      <a:pt x="6139" y="25998"/>
                      <a:pt x="6300" y="25747"/>
                      <a:pt x="6497" y="25533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2" y="29953"/>
                      <a:pt x="14102" y="30132"/>
                      <a:pt x="14281" y="30347"/>
                    </a:cubicBezTo>
                    <a:cubicBezTo>
                      <a:pt x="13995" y="30275"/>
                      <a:pt x="13816" y="30042"/>
                      <a:pt x="13583" y="29881"/>
                    </a:cubicBezTo>
                    <a:close/>
                    <a:moveTo>
                      <a:pt x="12456" y="31205"/>
                    </a:moveTo>
                    <a:cubicBezTo>
                      <a:pt x="12474" y="31349"/>
                      <a:pt x="12492" y="31474"/>
                      <a:pt x="12510" y="31617"/>
                    </a:cubicBezTo>
                    <a:lnTo>
                      <a:pt x="12492" y="31617"/>
                    </a:lnTo>
                    <a:cubicBezTo>
                      <a:pt x="12438" y="31778"/>
                      <a:pt x="12349" y="31939"/>
                      <a:pt x="12241" y="32064"/>
                    </a:cubicBezTo>
                    <a:cubicBezTo>
                      <a:pt x="12223" y="31760"/>
                      <a:pt x="12313" y="31474"/>
                      <a:pt x="12456" y="31205"/>
                    </a:cubicBezTo>
                    <a:close/>
                    <a:moveTo>
                      <a:pt x="14496" y="32530"/>
                    </a:moveTo>
                    <a:lnTo>
                      <a:pt x="14496" y="32530"/>
                    </a:lnTo>
                    <a:cubicBezTo>
                      <a:pt x="14586" y="32780"/>
                      <a:pt x="14621" y="33049"/>
                      <a:pt x="14586" y="33317"/>
                    </a:cubicBezTo>
                    <a:cubicBezTo>
                      <a:pt x="14460" y="33067"/>
                      <a:pt x="14442" y="32798"/>
                      <a:pt x="14496" y="32530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6"/>
                      <a:pt x="13190" y="34266"/>
                      <a:pt x="13261" y="34606"/>
                    </a:cubicBezTo>
                    <a:cubicBezTo>
                      <a:pt x="13082" y="34301"/>
                      <a:pt x="12975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1" y="35089"/>
                      <a:pt x="5334" y="35125"/>
                    </a:cubicBezTo>
                    <a:cubicBezTo>
                      <a:pt x="5226" y="35196"/>
                      <a:pt x="5137" y="35268"/>
                      <a:pt x="5047" y="35339"/>
                    </a:cubicBezTo>
                    <a:lnTo>
                      <a:pt x="4922" y="35339"/>
                    </a:lnTo>
                    <a:cubicBezTo>
                      <a:pt x="4797" y="35321"/>
                      <a:pt x="4672" y="35268"/>
                      <a:pt x="4564" y="35196"/>
                    </a:cubicBezTo>
                    <a:cubicBezTo>
                      <a:pt x="4546" y="35178"/>
                      <a:pt x="4600" y="35160"/>
                      <a:pt x="4636" y="35125"/>
                    </a:cubicBezTo>
                    <a:cubicBezTo>
                      <a:pt x="4707" y="35089"/>
                      <a:pt x="4797" y="35053"/>
                      <a:pt x="4904" y="35053"/>
                    </a:cubicBezTo>
                    <a:close/>
                    <a:moveTo>
                      <a:pt x="6497" y="34695"/>
                    </a:moveTo>
                    <a:cubicBezTo>
                      <a:pt x="6533" y="34999"/>
                      <a:pt x="6443" y="35321"/>
                      <a:pt x="6246" y="35554"/>
                    </a:cubicBezTo>
                    <a:cubicBezTo>
                      <a:pt x="6139" y="35232"/>
                      <a:pt x="6336" y="34963"/>
                      <a:pt x="6497" y="34695"/>
                    </a:cubicBezTo>
                    <a:close/>
                    <a:moveTo>
                      <a:pt x="8752" y="35160"/>
                    </a:moveTo>
                    <a:lnTo>
                      <a:pt x="8752" y="35160"/>
                    </a:lnTo>
                    <a:cubicBezTo>
                      <a:pt x="8734" y="35178"/>
                      <a:pt x="8770" y="35214"/>
                      <a:pt x="8788" y="35214"/>
                    </a:cubicBezTo>
                    <a:lnTo>
                      <a:pt x="8788" y="35232"/>
                    </a:lnTo>
                    <a:cubicBezTo>
                      <a:pt x="8770" y="35250"/>
                      <a:pt x="8752" y="35268"/>
                      <a:pt x="8752" y="35286"/>
                    </a:cubicBezTo>
                    <a:cubicBezTo>
                      <a:pt x="8698" y="35357"/>
                      <a:pt x="8644" y="35411"/>
                      <a:pt x="8609" y="35465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8" y="35518"/>
                      <a:pt x="8519" y="35393"/>
                      <a:pt x="8609" y="35286"/>
                    </a:cubicBezTo>
                    <a:cubicBezTo>
                      <a:pt x="8644" y="35232"/>
                      <a:pt x="8698" y="35196"/>
                      <a:pt x="8752" y="35160"/>
                    </a:cubicBezTo>
                    <a:close/>
                    <a:moveTo>
                      <a:pt x="878" y="34266"/>
                    </a:moveTo>
                    <a:cubicBezTo>
                      <a:pt x="1862" y="34337"/>
                      <a:pt x="2596" y="35125"/>
                      <a:pt x="3115" y="35930"/>
                    </a:cubicBezTo>
                    <a:lnTo>
                      <a:pt x="3025" y="35912"/>
                    </a:lnTo>
                    <a:cubicBezTo>
                      <a:pt x="2632" y="35572"/>
                      <a:pt x="2148" y="35375"/>
                      <a:pt x="1629" y="35357"/>
                    </a:cubicBezTo>
                    <a:cubicBezTo>
                      <a:pt x="1325" y="35035"/>
                      <a:pt x="1057" y="34677"/>
                      <a:pt x="860" y="34266"/>
                    </a:cubicBezTo>
                    <a:close/>
                    <a:moveTo>
                      <a:pt x="1719" y="35572"/>
                    </a:moveTo>
                    <a:cubicBezTo>
                      <a:pt x="2113" y="35626"/>
                      <a:pt x="2506" y="35769"/>
                      <a:pt x="2846" y="35983"/>
                    </a:cubicBezTo>
                    <a:cubicBezTo>
                      <a:pt x="2828" y="36001"/>
                      <a:pt x="2828" y="36037"/>
                      <a:pt x="2846" y="36055"/>
                    </a:cubicBezTo>
                    <a:cubicBezTo>
                      <a:pt x="2560" y="36109"/>
                      <a:pt x="2274" y="36198"/>
                      <a:pt x="2005" y="36306"/>
                    </a:cubicBezTo>
                    <a:cubicBezTo>
                      <a:pt x="1856" y="36325"/>
                      <a:pt x="1702" y="36336"/>
                      <a:pt x="1547" y="36336"/>
                    </a:cubicBezTo>
                    <a:cubicBezTo>
                      <a:pt x="996" y="36336"/>
                      <a:pt x="449" y="36196"/>
                      <a:pt x="198" y="35805"/>
                    </a:cubicBezTo>
                    <a:cubicBezTo>
                      <a:pt x="85" y="35636"/>
                      <a:pt x="1009" y="35578"/>
                      <a:pt x="1472" y="35578"/>
                    </a:cubicBezTo>
                    <a:cubicBezTo>
                      <a:pt x="1600" y="35578"/>
                      <a:pt x="1692" y="35582"/>
                      <a:pt x="1719" y="35590"/>
                    </a:cubicBezTo>
                    <a:lnTo>
                      <a:pt x="1719" y="35572"/>
                    </a:lnTo>
                    <a:close/>
                    <a:moveTo>
                      <a:pt x="15946" y="35572"/>
                    </a:moveTo>
                    <a:lnTo>
                      <a:pt x="15946" y="35572"/>
                    </a:lnTo>
                    <a:cubicBezTo>
                      <a:pt x="15963" y="35858"/>
                      <a:pt x="15928" y="36127"/>
                      <a:pt x="15820" y="36395"/>
                    </a:cubicBezTo>
                    <a:cubicBezTo>
                      <a:pt x="15802" y="36252"/>
                      <a:pt x="15820" y="36109"/>
                      <a:pt x="15838" y="35948"/>
                    </a:cubicBezTo>
                    <a:cubicBezTo>
                      <a:pt x="15874" y="35822"/>
                      <a:pt x="15910" y="35697"/>
                      <a:pt x="15946" y="35572"/>
                    </a:cubicBezTo>
                    <a:close/>
                    <a:moveTo>
                      <a:pt x="3455" y="36359"/>
                    </a:moveTo>
                    <a:cubicBezTo>
                      <a:pt x="3455" y="36377"/>
                      <a:pt x="3473" y="36395"/>
                      <a:pt x="3491" y="36395"/>
                    </a:cubicBezTo>
                    <a:lnTo>
                      <a:pt x="3491" y="36431"/>
                    </a:lnTo>
                    <a:cubicBezTo>
                      <a:pt x="3347" y="36467"/>
                      <a:pt x="3222" y="36502"/>
                      <a:pt x="3079" y="36538"/>
                    </a:cubicBezTo>
                    <a:cubicBezTo>
                      <a:pt x="3204" y="36467"/>
                      <a:pt x="3329" y="36413"/>
                      <a:pt x="3455" y="36359"/>
                    </a:cubicBezTo>
                    <a:close/>
                    <a:moveTo>
                      <a:pt x="12707" y="36073"/>
                    </a:moveTo>
                    <a:cubicBezTo>
                      <a:pt x="12707" y="36431"/>
                      <a:pt x="12563" y="36771"/>
                      <a:pt x="12349" y="37057"/>
                    </a:cubicBezTo>
                    <a:cubicBezTo>
                      <a:pt x="12367" y="36842"/>
                      <a:pt x="12420" y="36628"/>
                      <a:pt x="12510" y="36431"/>
                    </a:cubicBezTo>
                    <a:cubicBezTo>
                      <a:pt x="12563" y="36306"/>
                      <a:pt x="12635" y="36180"/>
                      <a:pt x="12707" y="36073"/>
                    </a:cubicBezTo>
                    <a:close/>
                    <a:moveTo>
                      <a:pt x="10327" y="31313"/>
                    </a:moveTo>
                    <a:cubicBezTo>
                      <a:pt x="10255" y="31939"/>
                      <a:pt x="10309" y="32583"/>
                      <a:pt x="10488" y="33210"/>
                    </a:cubicBezTo>
                    <a:cubicBezTo>
                      <a:pt x="10828" y="34498"/>
                      <a:pt x="10845" y="35679"/>
                      <a:pt x="10935" y="37003"/>
                    </a:cubicBezTo>
                    <a:cubicBezTo>
                      <a:pt x="10935" y="37182"/>
                      <a:pt x="10989" y="37344"/>
                      <a:pt x="11060" y="37487"/>
                    </a:cubicBezTo>
                    <a:cubicBezTo>
                      <a:pt x="10881" y="37200"/>
                      <a:pt x="10649" y="36932"/>
                      <a:pt x="10380" y="36699"/>
                    </a:cubicBezTo>
                    <a:cubicBezTo>
                      <a:pt x="9306" y="35590"/>
                      <a:pt x="9432" y="34033"/>
                      <a:pt x="9808" y="32655"/>
                    </a:cubicBezTo>
                    <a:cubicBezTo>
                      <a:pt x="9825" y="32637"/>
                      <a:pt x="9808" y="32601"/>
                      <a:pt x="9790" y="32601"/>
                    </a:cubicBezTo>
                    <a:cubicBezTo>
                      <a:pt x="9843" y="32476"/>
                      <a:pt x="9879" y="32333"/>
                      <a:pt x="9933" y="32208"/>
                    </a:cubicBezTo>
                    <a:lnTo>
                      <a:pt x="9933" y="32208"/>
                    </a:lnTo>
                    <a:cubicBezTo>
                      <a:pt x="9700" y="33478"/>
                      <a:pt x="9843" y="34802"/>
                      <a:pt x="10327" y="36001"/>
                    </a:cubicBezTo>
                    <a:cubicBezTo>
                      <a:pt x="10332" y="36012"/>
                      <a:pt x="10340" y="36016"/>
                      <a:pt x="10349" y="36016"/>
                    </a:cubicBezTo>
                    <a:cubicBezTo>
                      <a:pt x="10371" y="36016"/>
                      <a:pt x="10398" y="35991"/>
                      <a:pt x="10398" y="35966"/>
                    </a:cubicBezTo>
                    <a:cubicBezTo>
                      <a:pt x="10201" y="35232"/>
                      <a:pt x="10058" y="34462"/>
                      <a:pt x="9987" y="33693"/>
                    </a:cubicBezTo>
                    <a:cubicBezTo>
                      <a:pt x="9951" y="33067"/>
                      <a:pt x="10058" y="32458"/>
                      <a:pt x="10094" y="31832"/>
                    </a:cubicBezTo>
                    <a:cubicBezTo>
                      <a:pt x="10165" y="31653"/>
                      <a:pt x="10255" y="31474"/>
                      <a:pt x="10327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8" y="36384"/>
                      <a:pt x="2747" y="36382"/>
                      <a:pt x="2757" y="36377"/>
                    </a:cubicBezTo>
                    <a:lnTo>
                      <a:pt x="3061" y="36359"/>
                    </a:lnTo>
                    <a:lnTo>
                      <a:pt x="3061" y="36359"/>
                    </a:lnTo>
                    <a:cubicBezTo>
                      <a:pt x="2900" y="36449"/>
                      <a:pt x="2757" y="36574"/>
                      <a:pt x="2667" y="36735"/>
                    </a:cubicBezTo>
                    <a:cubicBezTo>
                      <a:pt x="2632" y="36789"/>
                      <a:pt x="2667" y="36860"/>
                      <a:pt x="2739" y="36878"/>
                    </a:cubicBezTo>
                    <a:cubicBezTo>
                      <a:pt x="2667" y="36932"/>
                      <a:pt x="2614" y="36986"/>
                      <a:pt x="2560" y="37039"/>
                    </a:cubicBezTo>
                    <a:lnTo>
                      <a:pt x="2435" y="37129"/>
                    </a:lnTo>
                    <a:cubicBezTo>
                      <a:pt x="2202" y="37290"/>
                      <a:pt x="1952" y="37433"/>
                      <a:pt x="1701" y="37558"/>
                    </a:cubicBezTo>
                    <a:cubicBezTo>
                      <a:pt x="1471" y="37688"/>
                      <a:pt x="1206" y="37748"/>
                      <a:pt x="934" y="37748"/>
                    </a:cubicBezTo>
                    <a:cubicBezTo>
                      <a:pt x="868" y="37748"/>
                      <a:pt x="801" y="37744"/>
                      <a:pt x="735" y="37737"/>
                    </a:cubicBezTo>
                    <a:cubicBezTo>
                      <a:pt x="269" y="37612"/>
                      <a:pt x="574" y="37236"/>
                      <a:pt x="788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795" y="36431"/>
                    </a:moveTo>
                    <a:cubicBezTo>
                      <a:pt x="4117" y="36789"/>
                      <a:pt x="4278" y="37254"/>
                      <a:pt x="4260" y="37737"/>
                    </a:cubicBezTo>
                    <a:cubicBezTo>
                      <a:pt x="4278" y="37988"/>
                      <a:pt x="4242" y="38238"/>
                      <a:pt x="4206" y="38489"/>
                    </a:cubicBezTo>
                    <a:cubicBezTo>
                      <a:pt x="4188" y="38560"/>
                      <a:pt x="4171" y="38650"/>
                      <a:pt x="4153" y="38721"/>
                    </a:cubicBezTo>
                    <a:cubicBezTo>
                      <a:pt x="4137" y="38753"/>
                      <a:pt x="4149" y="38784"/>
                      <a:pt x="4152" y="38828"/>
                    </a:cubicBezTo>
                    <a:lnTo>
                      <a:pt x="4152" y="38828"/>
                    </a:lnTo>
                    <a:cubicBezTo>
                      <a:pt x="4099" y="38738"/>
                      <a:pt x="4063" y="38632"/>
                      <a:pt x="3992" y="38560"/>
                    </a:cubicBezTo>
                    <a:cubicBezTo>
                      <a:pt x="3938" y="38471"/>
                      <a:pt x="3866" y="38399"/>
                      <a:pt x="3795" y="38328"/>
                    </a:cubicBezTo>
                    <a:cubicBezTo>
                      <a:pt x="3813" y="37701"/>
                      <a:pt x="3759" y="37057"/>
                      <a:pt x="3741" y="36431"/>
                    </a:cubicBezTo>
                    <a:close/>
                    <a:moveTo>
                      <a:pt x="3115" y="36825"/>
                    </a:moveTo>
                    <a:cubicBezTo>
                      <a:pt x="2954" y="37218"/>
                      <a:pt x="2793" y="37594"/>
                      <a:pt x="2596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90" y="38640"/>
                      <a:pt x="1601" y="38911"/>
                      <a:pt x="1454" y="38911"/>
                    </a:cubicBezTo>
                    <a:cubicBezTo>
                      <a:pt x="1421" y="38911"/>
                      <a:pt x="1405" y="38897"/>
                      <a:pt x="1415" y="38865"/>
                    </a:cubicBezTo>
                    <a:cubicBezTo>
                      <a:pt x="1629" y="37862"/>
                      <a:pt x="2381" y="37379"/>
                      <a:pt x="3115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9" y="38668"/>
                      <a:pt x="13082" y="38865"/>
                      <a:pt x="13118" y="39061"/>
                    </a:cubicBezTo>
                    <a:cubicBezTo>
                      <a:pt x="12957" y="39026"/>
                      <a:pt x="12903" y="38865"/>
                      <a:pt x="12886" y="38704"/>
                    </a:cubicBezTo>
                    <a:cubicBezTo>
                      <a:pt x="12886" y="38578"/>
                      <a:pt x="12903" y="38453"/>
                      <a:pt x="12903" y="38328"/>
                    </a:cubicBezTo>
                    <a:close/>
                    <a:moveTo>
                      <a:pt x="3616" y="36610"/>
                    </a:moveTo>
                    <a:lnTo>
                      <a:pt x="3634" y="36628"/>
                    </a:lnTo>
                    <a:cubicBezTo>
                      <a:pt x="3652" y="37469"/>
                      <a:pt x="3705" y="38292"/>
                      <a:pt x="3580" y="39133"/>
                    </a:cubicBezTo>
                    <a:cubicBezTo>
                      <a:pt x="3580" y="39133"/>
                      <a:pt x="3387" y="39816"/>
                      <a:pt x="3271" y="39816"/>
                    </a:cubicBezTo>
                    <a:cubicBezTo>
                      <a:pt x="3260" y="39816"/>
                      <a:pt x="3250" y="39809"/>
                      <a:pt x="3240" y="39795"/>
                    </a:cubicBezTo>
                    <a:cubicBezTo>
                      <a:pt x="3043" y="39527"/>
                      <a:pt x="2900" y="39222"/>
                      <a:pt x="2811" y="38918"/>
                    </a:cubicBezTo>
                    <a:cubicBezTo>
                      <a:pt x="2632" y="38381"/>
                      <a:pt x="2828" y="37898"/>
                      <a:pt x="3079" y="37433"/>
                    </a:cubicBezTo>
                    <a:cubicBezTo>
                      <a:pt x="3094" y="37440"/>
                      <a:pt x="3109" y="37445"/>
                      <a:pt x="3122" y="37445"/>
                    </a:cubicBezTo>
                    <a:cubicBezTo>
                      <a:pt x="3141" y="37445"/>
                      <a:pt x="3158" y="37436"/>
                      <a:pt x="3168" y="37415"/>
                    </a:cubicBezTo>
                    <a:cubicBezTo>
                      <a:pt x="3365" y="37200"/>
                      <a:pt x="3508" y="36914"/>
                      <a:pt x="3580" y="36628"/>
                    </a:cubicBezTo>
                    <a:lnTo>
                      <a:pt x="3616" y="36610"/>
                    </a:lnTo>
                    <a:close/>
                    <a:moveTo>
                      <a:pt x="8000" y="38668"/>
                    </a:moveTo>
                    <a:cubicBezTo>
                      <a:pt x="7732" y="39079"/>
                      <a:pt x="7571" y="39563"/>
                      <a:pt x="7553" y="40064"/>
                    </a:cubicBezTo>
                    <a:lnTo>
                      <a:pt x="7517" y="40064"/>
                    </a:lnTo>
                    <a:cubicBezTo>
                      <a:pt x="7463" y="40153"/>
                      <a:pt x="7410" y="40225"/>
                      <a:pt x="7374" y="40296"/>
                    </a:cubicBezTo>
                    <a:cubicBezTo>
                      <a:pt x="7374" y="40296"/>
                      <a:pt x="7043" y="40640"/>
                      <a:pt x="6939" y="40640"/>
                    </a:cubicBezTo>
                    <a:cubicBezTo>
                      <a:pt x="6920" y="40640"/>
                      <a:pt x="6909" y="40628"/>
                      <a:pt x="6909" y="40600"/>
                    </a:cubicBezTo>
                    <a:cubicBezTo>
                      <a:pt x="6926" y="40243"/>
                      <a:pt x="7016" y="39903"/>
                      <a:pt x="7195" y="39580"/>
                    </a:cubicBezTo>
                    <a:cubicBezTo>
                      <a:pt x="7374" y="39205"/>
                      <a:pt x="7660" y="38900"/>
                      <a:pt x="8000" y="38668"/>
                    </a:cubicBezTo>
                    <a:close/>
                    <a:moveTo>
                      <a:pt x="8734" y="38095"/>
                    </a:moveTo>
                    <a:lnTo>
                      <a:pt x="8788" y="38220"/>
                    </a:lnTo>
                    <a:cubicBezTo>
                      <a:pt x="8770" y="38238"/>
                      <a:pt x="8788" y="38274"/>
                      <a:pt x="8805" y="38292"/>
                    </a:cubicBezTo>
                    <a:cubicBezTo>
                      <a:pt x="8304" y="39026"/>
                      <a:pt x="8984" y="39920"/>
                      <a:pt x="9217" y="40708"/>
                    </a:cubicBezTo>
                    <a:cubicBezTo>
                      <a:pt x="9199" y="40708"/>
                      <a:pt x="9199" y="40708"/>
                      <a:pt x="9199" y="40726"/>
                    </a:cubicBezTo>
                    <a:cubicBezTo>
                      <a:pt x="9181" y="40784"/>
                      <a:pt x="9151" y="40809"/>
                      <a:pt x="9114" y="40809"/>
                    </a:cubicBezTo>
                    <a:cubicBezTo>
                      <a:pt x="8902" y="40809"/>
                      <a:pt x="8442" y="39979"/>
                      <a:pt x="8412" y="39903"/>
                    </a:cubicBezTo>
                    <a:cubicBezTo>
                      <a:pt x="8304" y="39580"/>
                      <a:pt x="8304" y="39240"/>
                      <a:pt x="8412" y="38918"/>
                    </a:cubicBezTo>
                    <a:cubicBezTo>
                      <a:pt x="8448" y="38918"/>
                      <a:pt x="8501" y="38900"/>
                      <a:pt x="8501" y="38865"/>
                    </a:cubicBezTo>
                    <a:cubicBezTo>
                      <a:pt x="8591" y="38650"/>
                      <a:pt x="8644" y="38453"/>
                      <a:pt x="8698" y="38238"/>
                    </a:cubicBezTo>
                    <a:lnTo>
                      <a:pt x="8716" y="38238"/>
                    </a:lnTo>
                    <a:cubicBezTo>
                      <a:pt x="8734" y="38220"/>
                      <a:pt x="8734" y="38202"/>
                      <a:pt x="8716" y="38185"/>
                    </a:cubicBezTo>
                    <a:lnTo>
                      <a:pt x="8734" y="38095"/>
                    </a:lnTo>
                    <a:close/>
                    <a:moveTo>
                      <a:pt x="8984" y="38310"/>
                    </a:moveTo>
                    <a:cubicBezTo>
                      <a:pt x="9772" y="38596"/>
                      <a:pt x="9915" y="40260"/>
                      <a:pt x="9414" y="40887"/>
                    </a:cubicBezTo>
                    <a:cubicBezTo>
                      <a:pt x="9360" y="40583"/>
                      <a:pt x="9271" y="40296"/>
                      <a:pt x="9128" y="40028"/>
                    </a:cubicBezTo>
                    <a:cubicBezTo>
                      <a:pt x="8895" y="39473"/>
                      <a:pt x="8770" y="39026"/>
                      <a:pt x="8877" y="38435"/>
                    </a:cubicBezTo>
                    <a:lnTo>
                      <a:pt x="8877" y="38435"/>
                    </a:lnTo>
                    <a:cubicBezTo>
                      <a:pt x="8895" y="38507"/>
                      <a:pt x="8931" y="38578"/>
                      <a:pt x="8984" y="38650"/>
                    </a:cubicBezTo>
                    <a:cubicBezTo>
                      <a:pt x="8996" y="38674"/>
                      <a:pt x="9018" y="38684"/>
                      <a:pt x="9041" y="38684"/>
                    </a:cubicBezTo>
                    <a:cubicBezTo>
                      <a:pt x="9086" y="38684"/>
                      <a:pt x="9133" y="38644"/>
                      <a:pt x="9110" y="38596"/>
                    </a:cubicBezTo>
                    <a:lnTo>
                      <a:pt x="8984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08" y="39115"/>
                      <a:pt x="8179" y="39688"/>
                      <a:pt x="8394" y="40153"/>
                    </a:cubicBezTo>
                    <a:cubicBezTo>
                      <a:pt x="8394" y="40189"/>
                      <a:pt x="8376" y="40207"/>
                      <a:pt x="8376" y="40260"/>
                    </a:cubicBezTo>
                    <a:cubicBezTo>
                      <a:pt x="8358" y="40260"/>
                      <a:pt x="8376" y="40278"/>
                      <a:pt x="8394" y="40296"/>
                    </a:cubicBezTo>
                    <a:lnTo>
                      <a:pt x="8376" y="40296"/>
                    </a:lnTo>
                    <a:cubicBezTo>
                      <a:pt x="8324" y="40387"/>
                      <a:pt x="8263" y="40514"/>
                      <a:pt x="8254" y="40538"/>
                    </a:cubicBezTo>
                    <a:lnTo>
                      <a:pt x="8254" y="40538"/>
                    </a:lnTo>
                    <a:lnTo>
                      <a:pt x="8179" y="40672"/>
                    </a:lnTo>
                    <a:cubicBezTo>
                      <a:pt x="8072" y="40869"/>
                      <a:pt x="7875" y="41012"/>
                      <a:pt x="7660" y="41066"/>
                    </a:cubicBezTo>
                    <a:cubicBezTo>
                      <a:pt x="7660" y="40761"/>
                      <a:pt x="7660" y="40475"/>
                      <a:pt x="7678" y="40171"/>
                    </a:cubicBezTo>
                    <a:cubicBezTo>
                      <a:pt x="7714" y="39580"/>
                      <a:pt x="7946" y="39008"/>
                      <a:pt x="8358" y="38578"/>
                    </a:cubicBezTo>
                    <a:close/>
                    <a:moveTo>
                      <a:pt x="17413" y="41441"/>
                    </a:moveTo>
                    <a:lnTo>
                      <a:pt x="17413" y="41441"/>
                    </a:lnTo>
                    <a:cubicBezTo>
                      <a:pt x="17019" y="41585"/>
                      <a:pt x="16661" y="41799"/>
                      <a:pt x="16357" y="42068"/>
                    </a:cubicBezTo>
                    <a:cubicBezTo>
                      <a:pt x="16204" y="42175"/>
                      <a:pt x="16068" y="42303"/>
                      <a:pt x="15949" y="42445"/>
                    </a:cubicBezTo>
                    <a:lnTo>
                      <a:pt x="15949" y="42445"/>
                    </a:lnTo>
                    <a:cubicBezTo>
                      <a:pt x="15951" y="42435"/>
                      <a:pt x="15951" y="42423"/>
                      <a:pt x="15946" y="42408"/>
                    </a:cubicBezTo>
                    <a:cubicBezTo>
                      <a:pt x="15892" y="42229"/>
                      <a:pt x="15820" y="42157"/>
                      <a:pt x="15981" y="41978"/>
                    </a:cubicBezTo>
                    <a:cubicBezTo>
                      <a:pt x="16142" y="41853"/>
                      <a:pt x="16339" y="41746"/>
                      <a:pt x="16536" y="41692"/>
                    </a:cubicBezTo>
                    <a:cubicBezTo>
                      <a:pt x="16822" y="41567"/>
                      <a:pt x="17109" y="41495"/>
                      <a:pt x="17413" y="41441"/>
                    </a:cubicBezTo>
                    <a:close/>
                    <a:moveTo>
                      <a:pt x="18200" y="41245"/>
                    </a:moveTo>
                    <a:cubicBezTo>
                      <a:pt x="19095" y="41424"/>
                      <a:pt x="20026" y="41871"/>
                      <a:pt x="20348" y="42766"/>
                    </a:cubicBezTo>
                    <a:cubicBezTo>
                      <a:pt x="19668" y="42694"/>
                      <a:pt x="19024" y="42372"/>
                      <a:pt x="18558" y="41871"/>
                    </a:cubicBezTo>
                    <a:cubicBezTo>
                      <a:pt x="18594" y="41835"/>
                      <a:pt x="18612" y="41799"/>
                      <a:pt x="18576" y="41764"/>
                    </a:cubicBezTo>
                    <a:cubicBezTo>
                      <a:pt x="18469" y="41567"/>
                      <a:pt x="18344" y="41388"/>
                      <a:pt x="18200" y="41245"/>
                    </a:cubicBezTo>
                    <a:close/>
                    <a:moveTo>
                      <a:pt x="17395" y="41656"/>
                    </a:moveTo>
                    <a:cubicBezTo>
                      <a:pt x="17377" y="41746"/>
                      <a:pt x="17359" y="41835"/>
                      <a:pt x="17359" y="41925"/>
                    </a:cubicBezTo>
                    <a:cubicBezTo>
                      <a:pt x="16822" y="42462"/>
                      <a:pt x="16661" y="43410"/>
                      <a:pt x="15785" y="43482"/>
                    </a:cubicBezTo>
                    <a:cubicBezTo>
                      <a:pt x="15780" y="43482"/>
                      <a:pt x="15775" y="43482"/>
                      <a:pt x="15770" y="43482"/>
                    </a:cubicBezTo>
                    <a:cubicBezTo>
                      <a:pt x="15473" y="43482"/>
                      <a:pt x="15804" y="42925"/>
                      <a:pt x="15874" y="42784"/>
                    </a:cubicBezTo>
                    <a:cubicBezTo>
                      <a:pt x="16053" y="42515"/>
                      <a:pt x="16286" y="42283"/>
                      <a:pt x="16554" y="42104"/>
                    </a:cubicBezTo>
                    <a:cubicBezTo>
                      <a:pt x="16805" y="41907"/>
                      <a:pt x="17091" y="41764"/>
                      <a:pt x="17395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77" y="42730"/>
                      <a:pt x="17306" y="43124"/>
                      <a:pt x="17341" y="43499"/>
                    </a:cubicBezTo>
                    <a:cubicBezTo>
                      <a:pt x="17331" y="43494"/>
                      <a:pt x="17322" y="43492"/>
                      <a:pt x="17315" y="43492"/>
                    </a:cubicBezTo>
                    <a:cubicBezTo>
                      <a:pt x="17297" y="43492"/>
                      <a:pt x="17288" y="43505"/>
                      <a:pt x="17288" y="43517"/>
                    </a:cubicBezTo>
                    <a:cubicBezTo>
                      <a:pt x="17202" y="43646"/>
                      <a:pt x="16818" y="44302"/>
                      <a:pt x="16640" y="44302"/>
                    </a:cubicBezTo>
                    <a:cubicBezTo>
                      <a:pt x="16596" y="44302"/>
                      <a:pt x="16565" y="44262"/>
                      <a:pt x="16554" y="44162"/>
                    </a:cubicBezTo>
                    <a:cubicBezTo>
                      <a:pt x="16536" y="43768"/>
                      <a:pt x="16644" y="43374"/>
                      <a:pt x="16840" y="43034"/>
                    </a:cubicBezTo>
                    <a:cubicBezTo>
                      <a:pt x="16984" y="42730"/>
                      <a:pt x="17198" y="42462"/>
                      <a:pt x="17431" y="42229"/>
                    </a:cubicBezTo>
                    <a:cubicBezTo>
                      <a:pt x="17467" y="42229"/>
                      <a:pt x="17502" y="42211"/>
                      <a:pt x="17520" y="42175"/>
                    </a:cubicBezTo>
                    <a:close/>
                    <a:moveTo>
                      <a:pt x="18147" y="41710"/>
                    </a:moveTo>
                    <a:cubicBezTo>
                      <a:pt x="18182" y="41728"/>
                      <a:pt x="18218" y="41764"/>
                      <a:pt x="18254" y="41781"/>
                    </a:cubicBezTo>
                    <a:cubicBezTo>
                      <a:pt x="18290" y="41835"/>
                      <a:pt x="18308" y="41871"/>
                      <a:pt x="18344" y="41907"/>
                    </a:cubicBezTo>
                    <a:cubicBezTo>
                      <a:pt x="18326" y="41943"/>
                      <a:pt x="18344" y="41960"/>
                      <a:pt x="18361" y="41978"/>
                    </a:cubicBezTo>
                    <a:lnTo>
                      <a:pt x="18397" y="41996"/>
                    </a:lnTo>
                    <a:cubicBezTo>
                      <a:pt x="18558" y="42193"/>
                      <a:pt x="18773" y="42354"/>
                      <a:pt x="18988" y="42479"/>
                    </a:cubicBezTo>
                    <a:cubicBezTo>
                      <a:pt x="19131" y="42658"/>
                      <a:pt x="19238" y="42873"/>
                      <a:pt x="19328" y="43088"/>
                    </a:cubicBezTo>
                    <a:cubicBezTo>
                      <a:pt x="19417" y="43303"/>
                      <a:pt x="19453" y="43517"/>
                      <a:pt x="19453" y="43732"/>
                    </a:cubicBezTo>
                    <a:cubicBezTo>
                      <a:pt x="19453" y="43865"/>
                      <a:pt x="19379" y="44379"/>
                      <a:pt x="19232" y="44379"/>
                    </a:cubicBezTo>
                    <a:cubicBezTo>
                      <a:pt x="19202" y="44379"/>
                      <a:pt x="19168" y="44357"/>
                      <a:pt x="19131" y="44305"/>
                    </a:cubicBezTo>
                    <a:cubicBezTo>
                      <a:pt x="18827" y="43947"/>
                      <a:pt x="18558" y="43571"/>
                      <a:pt x="18326" y="43195"/>
                    </a:cubicBezTo>
                    <a:cubicBezTo>
                      <a:pt x="18272" y="42980"/>
                      <a:pt x="18182" y="42784"/>
                      <a:pt x="18075" y="42605"/>
                    </a:cubicBezTo>
                    <a:cubicBezTo>
                      <a:pt x="18039" y="42462"/>
                      <a:pt x="18039" y="42300"/>
                      <a:pt x="18039" y="42157"/>
                    </a:cubicBezTo>
                    <a:cubicBezTo>
                      <a:pt x="18093" y="42157"/>
                      <a:pt x="18111" y="42122"/>
                      <a:pt x="18129" y="42086"/>
                    </a:cubicBezTo>
                    <a:cubicBezTo>
                      <a:pt x="18165" y="41978"/>
                      <a:pt x="18165" y="41853"/>
                      <a:pt x="18129" y="41746"/>
                    </a:cubicBezTo>
                    <a:lnTo>
                      <a:pt x="18147" y="41710"/>
                    </a:lnTo>
                    <a:close/>
                    <a:moveTo>
                      <a:pt x="17878" y="41960"/>
                    </a:moveTo>
                    <a:lnTo>
                      <a:pt x="17878" y="41978"/>
                    </a:lnTo>
                    <a:lnTo>
                      <a:pt x="17896" y="42014"/>
                    </a:lnTo>
                    <a:cubicBezTo>
                      <a:pt x="17860" y="42139"/>
                      <a:pt x="17860" y="42265"/>
                      <a:pt x="17878" y="42390"/>
                    </a:cubicBezTo>
                    <a:cubicBezTo>
                      <a:pt x="17860" y="42390"/>
                      <a:pt x="17860" y="42408"/>
                      <a:pt x="17878" y="42426"/>
                    </a:cubicBezTo>
                    <a:cubicBezTo>
                      <a:pt x="17914" y="42748"/>
                      <a:pt x="18039" y="43070"/>
                      <a:pt x="18236" y="43338"/>
                    </a:cubicBezTo>
                    <a:cubicBezTo>
                      <a:pt x="18308" y="43768"/>
                      <a:pt x="18254" y="44215"/>
                      <a:pt x="18075" y="44609"/>
                    </a:cubicBezTo>
                    <a:cubicBezTo>
                      <a:pt x="18015" y="44735"/>
                      <a:pt x="17957" y="44787"/>
                      <a:pt x="17901" y="44787"/>
                    </a:cubicBezTo>
                    <a:cubicBezTo>
                      <a:pt x="17656" y="44787"/>
                      <a:pt x="17463" y="43778"/>
                      <a:pt x="17449" y="43589"/>
                    </a:cubicBezTo>
                    <a:cubicBezTo>
                      <a:pt x="17413" y="43231"/>
                      <a:pt x="17467" y="42891"/>
                      <a:pt x="17592" y="42569"/>
                    </a:cubicBezTo>
                    <a:cubicBezTo>
                      <a:pt x="17628" y="42569"/>
                      <a:pt x="17664" y="42551"/>
                      <a:pt x="17681" y="42533"/>
                    </a:cubicBezTo>
                    <a:cubicBezTo>
                      <a:pt x="17771" y="42354"/>
                      <a:pt x="17842" y="42157"/>
                      <a:pt x="17878" y="41960"/>
                    </a:cubicBezTo>
                    <a:close/>
                    <a:moveTo>
                      <a:pt x="11973" y="44824"/>
                    </a:moveTo>
                    <a:lnTo>
                      <a:pt x="11937" y="45110"/>
                    </a:lnTo>
                    <a:cubicBezTo>
                      <a:pt x="11848" y="45271"/>
                      <a:pt x="11740" y="45414"/>
                      <a:pt x="11597" y="45522"/>
                    </a:cubicBezTo>
                    <a:cubicBezTo>
                      <a:pt x="11687" y="45271"/>
                      <a:pt x="11812" y="45038"/>
                      <a:pt x="11973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44" y="41549"/>
                      <a:pt x="11633" y="42712"/>
                      <a:pt x="11007" y="43750"/>
                    </a:cubicBezTo>
                    <a:cubicBezTo>
                      <a:pt x="10237" y="44967"/>
                      <a:pt x="9038" y="45826"/>
                      <a:pt x="8072" y="46882"/>
                    </a:cubicBezTo>
                    <a:cubicBezTo>
                      <a:pt x="9163" y="44591"/>
                      <a:pt x="11239" y="42694"/>
                      <a:pt x="12241" y="40350"/>
                    </a:cubicBezTo>
                    <a:close/>
                    <a:moveTo>
                      <a:pt x="11991" y="47096"/>
                    </a:moveTo>
                    <a:lnTo>
                      <a:pt x="12062" y="47114"/>
                    </a:lnTo>
                    <a:cubicBezTo>
                      <a:pt x="12188" y="47150"/>
                      <a:pt x="12295" y="47240"/>
                      <a:pt x="12367" y="47329"/>
                    </a:cubicBezTo>
                    <a:cubicBezTo>
                      <a:pt x="12456" y="47418"/>
                      <a:pt x="12528" y="47526"/>
                      <a:pt x="12563" y="47651"/>
                    </a:cubicBezTo>
                    <a:cubicBezTo>
                      <a:pt x="12474" y="47597"/>
                      <a:pt x="12384" y="47544"/>
                      <a:pt x="12295" y="47490"/>
                    </a:cubicBezTo>
                    <a:cubicBezTo>
                      <a:pt x="12241" y="47311"/>
                      <a:pt x="12134" y="47186"/>
                      <a:pt x="11991" y="47096"/>
                    </a:cubicBezTo>
                    <a:close/>
                    <a:moveTo>
                      <a:pt x="11561" y="47436"/>
                    </a:moveTo>
                    <a:lnTo>
                      <a:pt x="11561" y="47436"/>
                    </a:lnTo>
                    <a:cubicBezTo>
                      <a:pt x="11490" y="47615"/>
                      <a:pt x="11418" y="47794"/>
                      <a:pt x="11311" y="47955"/>
                    </a:cubicBezTo>
                    <a:lnTo>
                      <a:pt x="11275" y="47973"/>
                    </a:lnTo>
                    <a:cubicBezTo>
                      <a:pt x="11275" y="47920"/>
                      <a:pt x="11293" y="47866"/>
                      <a:pt x="11311" y="47830"/>
                    </a:cubicBezTo>
                    <a:cubicBezTo>
                      <a:pt x="11400" y="47705"/>
                      <a:pt x="11490" y="47580"/>
                      <a:pt x="11561" y="47436"/>
                    </a:cubicBezTo>
                    <a:close/>
                    <a:moveTo>
                      <a:pt x="10078" y="47802"/>
                    </a:moveTo>
                    <a:cubicBezTo>
                      <a:pt x="10286" y="47802"/>
                      <a:pt x="10498" y="47829"/>
                      <a:pt x="10720" y="47902"/>
                    </a:cubicBezTo>
                    <a:cubicBezTo>
                      <a:pt x="10183" y="48063"/>
                      <a:pt x="9664" y="48295"/>
                      <a:pt x="9199" y="48617"/>
                    </a:cubicBezTo>
                    <a:cubicBezTo>
                      <a:pt x="9186" y="48605"/>
                      <a:pt x="9174" y="48592"/>
                      <a:pt x="9161" y="48592"/>
                    </a:cubicBezTo>
                    <a:cubicBezTo>
                      <a:pt x="9156" y="48592"/>
                      <a:pt x="9151" y="48594"/>
                      <a:pt x="9145" y="48600"/>
                    </a:cubicBezTo>
                    <a:cubicBezTo>
                      <a:pt x="8913" y="48600"/>
                      <a:pt x="8662" y="48564"/>
                      <a:pt x="8412" y="48492"/>
                    </a:cubicBezTo>
                    <a:cubicBezTo>
                      <a:pt x="8360" y="48475"/>
                      <a:pt x="7713" y="48061"/>
                      <a:pt x="7965" y="48061"/>
                    </a:cubicBezTo>
                    <a:cubicBezTo>
                      <a:pt x="7976" y="48061"/>
                      <a:pt x="7987" y="48061"/>
                      <a:pt x="8000" y="48063"/>
                    </a:cubicBezTo>
                    <a:cubicBezTo>
                      <a:pt x="8053" y="48068"/>
                      <a:pt x="8103" y="48070"/>
                      <a:pt x="8154" y="48070"/>
                    </a:cubicBezTo>
                    <a:cubicBezTo>
                      <a:pt x="8275" y="48070"/>
                      <a:pt x="8393" y="48057"/>
                      <a:pt x="8519" y="48045"/>
                    </a:cubicBezTo>
                    <a:cubicBezTo>
                      <a:pt x="9079" y="47968"/>
                      <a:pt x="9566" y="47802"/>
                      <a:pt x="10078" y="47802"/>
                    </a:cubicBezTo>
                    <a:close/>
                    <a:moveTo>
                      <a:pt x="10971" y="47973"/>
                    </a:moveTo>
                    <a:cubicBezTo>
                      <a:pt x="10984" y="48013"/>
                      <a:pt x="11008" y="48034"/>
                      <a:pt x="11041" y="48034"/>
                    </a:cubicBezTo>
                    <a:cubicBezTo>
                      <a:pt x="11052" y="48034"/>
                      <a:pt x="11065" y="48031"/>
                      <a:pt x="11078" y="48027"/>
                    </a:cubicBezTo>
                    <a:lnTo>
                      <a:pt x="11078" y="48081"/>
                    </a:lnTo>
                    <a:cubicBezTo>
                      <a:pt x="10398" y="48474"/>
                      <a:pt x="9879" y="49083"/>
                      <a:pt x="9611" y="49834"/>
                    </a:cubicBezTo>
                    <a:cubicBezTo>
                      <a:pt x="9323" y="50122"/>
                      <a:pt x="8946" y="50179"/>
                      <a:pt x="8566" y="50179"/>
                    </a:cubicBezTo>
                    <a:cubicBezTo>
                      <a:pt x="8497" y="50179"/>
                      <a:pt x="8427" y="50177"/>
                      <a:pt x="8358" y="50174"/>
                    </a:cubicBezTo>
                    <a:lnTo>
                      <a:pt x="8358" y="50156"/>
                    </a:lnTo>
                    <a:cubicBezTo>
                      <a:pt x="8125" y="50156"/>
                      <a:pt x="8215" y="50103"/>
                      <a:pt x="8304" y="49924"/>
                    </a:cubicBezTo>
                    <a:cubicBezTo>
                      <a:pt x="8412" y="49763"/>
                      <a:pt x="8537" y="49530"/>
                      <a:pt x="8662" y="49333"/>
                    </a:cubicBezTo>
                    <a:cubicBezTo>
                      <a:pt x="9181" y="48582"/>
                      <a:pt x="10130" y="48313"/>
                      <a:pt x="10935" y="47973"/>
                    </a:cubicBezTo>
                    <a:close/>
                    <a:moveTo>
                      <a:pt x="12331" y="47633"/>
                    </a:moveTo>
                    <a:lnTo>
                      <a:pt x="12331" y="47633"/>
                    </a:lnTo>
                    <a:cubicBezTo>
                      <a:pt x="12438" y="47705"/>
                      <a:pt x="12528" y="47758"/>
                      <a:pt x="12635" y="47830"/>
                    </a:cubicBezTo>
                    <a:cubicBezTo>
                      <a:pt x="12635" y="47902"/>
                      <a:pt x="12653" y="47955"/>
                      <a:pt x="12653" y="48027"/>
                    </a:cubicBezTo>
                    <a:lnTo>
                      <a:pt x="12635" y="48027"/>
                    </a:lnTo>
                    <a:cubicBezTo>
                      <a:pt x="12644" y="48054"/>
                      <a:pt x="12666" y="48067"/>
                      <a:pt x="12689" y="48067"/>
                    </a:cubicBezTo>
                    <a:cubicBezTo>
                      <a:pt x="12711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3" y="48045"/>
                      <a:pt x="13226" y="48224"/>
                      <a:pt x="13458" y="48403"/>
                    </a:cubicBezTo>
                    <a:cubicBezTo>
                      <a:pt x="13816" y="48707"/>
                      <a:pt x="13941" y="49190"/>
                      <a:pt x="14067" y="49637"/>
                    </a:cubicBezTo>
                    <a:cubicBezTo>
                      <a:pt x="14102" y="49763"/>
                      <a:pt x="14192" y="50371"/>
                      <a:pt x="14299" y="50443"/>
                    </a:cubicBezTo>
                    <a:cubicBezTo>
                      <a:pt x="13816" y="50174"/>
                      <a:pt x="13387" y="49834"/>
                      <a:pt x="13047" y="49423"/>
                    </a:cubicBezTo>
                    <a:cubicBezTo>
                      <a:pt x="12993" y="49369"/>
                      <a:pt x="12957" y="49315"/>
                      <a:pt x="12921" y="49262"/>
                    </a:cubicBezTo>
                    <a:cubicBezTo>
                      <a:pt x="12886" y="49208"/>
                      <a:pt x="12868" y="49172"/>
                      <a:pt x="12832" y="49136"/>
                    </a:cubicBezTo>
                    <a:cubicBezTo>
                      <a:pt x="12635" y="48796"/>
                      <a:pt x="12492" y="48421"/>
                      <a:pt x="12384" y="48045"/>
                    </a:cubicBezTo>
                    <a:cubicBezTo>
                      <a:pt x="12420" y="48027"/>
                      <a:pt x="12420" y="47991"/>
                      <a:pt x="12420" y="47973"/>
                    </a:cubicBezTo>
                    <a:cubicBezTo>
                      <a:pt x="12402" y="47866"/>
                      <a:pt x="12367" y="47741"/>
                      <a:pt x="12331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9" y="48635"/>
                      <a:pt x="10273" y="49065"/>
                      <a:pt x="9987" y="49530"/>
                    </a:cubicBezTo>
                    <a:cubicBezTo>
                      <a:pt x="9843" y="49763"/>
                      <a:pt x="9754" y="50049"/>
                      <a:pt x="9736" y="50317"/>
                    </a:cubicBezTo>
                    <a:cubicBezTo>
                      <a:pt x="9718" y="50532"/>
                      <a:pt x="9682" y="50729"/>
                      <a:pt x="9664" y="50944"/>
                    </a:cubicBezTo>
                    <a:lnTo>
                      <a:pt x="9646" y="50926"/>
                    </a:lnTo>
                    <a:cubicBezTo>
                      <a:pt x="9640" y="50929"/>
                      <a:pt x="9634" y="50931"/>
                      <a:pt x="9629" y="50931"/>
                    </a:cubicBezTo>
                    <a:cubicBezTo>
                      <a:pt x="9514" y="50931"/>
                      <a:pt x="9629" y="50226"/>
                      <a:pt x="9646" y="50174"/>
                    </a:cubicBezTo>
                    <a:cubicBezTo>
                      <a:pt x="9754" y="49852"/>
                      <a:pt x="9897" y="49548"/>
                      <a:pt x="10094" y="49280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490" y="48134"/>
                    </a:moveTo>
                    <a:lnTo>
                      <a:pt x="11490" y="48134"/>
                    </a:lnTo>
                    <a:cubicBezTo>
                      <a:pt x="11168" y="48689"/>
                      <a:pt x="10953" y="49297"/>
                      <a:pt x="10828" y="49942"/>
                    </a:cubicBezTo>
                    <a:lnTo>
                      <a:pt x="10828" y="49924"/>
                    </a:lnTo>
                    <a:cubicBezTo>
                      <a:pt x="10792" y="50121"/>
                      <a:pt x="10792" y="50335"/>
                      <a:pt x="10810" y="50532"/>
                    </a:cubicBezTo>
                    <a:cubicBezTo>
                      <a:pt x="10613" y="50890"/>
                      <a:pt x="10434" y="51230"/>
                      <a:pt x="10040" y="51409"/>
                    </a:cubicBezTo>
                    <a:cubicBezTo>
                      <a:pt x="9982" y="51432"/>
                      <a:pt x="9934" y="51442"/>
                      <a:pt x="9896" y="51442"/>
                    </a:cubicBezTo>
                    <a:cubicBezTo>
                      <a:pt x="9606" y="51442"/>
                      <a:pt x="9845" y="50853"/>
                      <a:pt x="9861" y="50711"/>
                    </a:cubicBezTo>
                    <a:cubicBezTo>
                      <a:pt x="9897" y="50121"/>
                      <a:pt x="10130" y="49548"/>
                      <a:pt x="10505" y="49083"/>
                    </a:cubicBezTo>
                    <a:cubicBezTo>
                      <a:pt x="10738" y="48814"/>
                      <a:pt x="10989" y="48582"/>
                      <a:pt x="11257" y="48349"/>
                    </a:cubicBezTo>
                    <a:cubicBezTo>
                      <a:pt x="11329" y="48277"/>
                      <a:pt x="11418" y="48188"/>
                      <a:pt x="11490" y="48134"/>
                    </a:cubicBezTo>
                    <a:close/>
                    <a:moveTo>
                      <a:pt x="11991" y="48242"/>
                    </a:moveTo>
                    <a:lnTo>
                      <a:pt x="11991" y="48242"/>
                    </a:lnTo>
                    <a:cubicBezTo>
                      <a:pt x="12044" y="48385"/>
                      <a:pt x="12116" y="48528"/>
                      <a:pt x="12223" y="48635"/>
                    </a:cubicBezTo>
                    <a:cubicBezTo>
                      <a:pt x="12236" y="48654"/>
                      <a:pt x="12253" y="48662"/>
                      <a:pt x="12269" y="48662"/>
                    </a:cubicBezTo>
                    <a:cubicBezTo>
                      <a:pt x="12300" y="48662"/>
                      <a:pt x="12331" y="48635"/>
                      <a:pt x="12331" y="48600"/>
                    </a:cubicBezTo>
                    <a:lnTo>
                      <a:pt x="12331" y="48510"/>
                    </a:lnTo>
                    <a:cubicBezTo>
                      <a:pt x="12474" y="48886"/>
                      <a:pt x="12689" y="49244"/>
                      <a:pt x="12957" y="49566"/>
                    </a:cubicBezTo>
                    <a:cubicBezTo>
                      <a:pt x="13082" y="49834"/>
                      <a:pt x="13154" y="50139"/>
                      <a:pt x="13190" y="50461"/>
                    </a:cubicBezTo>
                    <a:cubicBezTo>
                      <a:pt x="13208" y="50729"/>
                      <a:pt x="13190" y="50980"/>
                      <a:pt x="13136" y="51248"/>
                    </a:cubicBezTo>
                    <a:cubicBezTo>
                      <a:pt x="13099" y="51497"/>
                      <a:pt x="13067" y="51617"/>
                      <a:pt x="12998" y="51617"/>
                    </a:cubicBezTo>
                    <a:cubicBezTo>
                      <a:pt x="12933" y="51617"/>
                      <a:pt x="12836" y="51510"/>
                      <a:pt x="12671" y="51302"/>
                    </a:cubicBezTo>
                    <a:cubicBezTo>
                      <a:pt x="11955" y="50371"/>
                      <a:pt x="11865" y="49351"/>
                      <a:pt x="11991" y="48242"/>
                    </a:cubicBezTo>
                    <a:close/>
                    <a:moveTo>
                      <a:pt x="11848" y="47723"/>
                    </a:moveTo>
                    <a:cubicBezTo>
                      <a:pt x="11883" y="47884"/>
                      <a:pt x="11901" y="48027"/>
                      <a:pt x="11955" y="48170"/>
                    </a:cubicBezTo>
                    <a:cubicBezTo>
                      <a:pt x="11948" y="48163"/>
                      <a:pt x="11934" y="48158"/>
                      <a:pt x="11921" y="48158"/>
                    </a:cubicBezTo>
                    <a:cubicBezTo>
                      <a:pt x="11902" y="48158"/>
                      <a:pt x="11883" y="48167"/>
                      <a:pt x="11883" y="48188"/>
                    </a:cubicBezTo>
                    <a:cubicBezTo>
                      <a:pt x="11669" y="48850"/>
                      <a:pt x="11687" y="49566"/>
                      <a:pt x="11919" y="50210"/>
                    </a:cubicBezTo>
                    <a:cubicBezTo>
                      <a:pt x="11901" y="50496"/>
                      <a:pt x="11865" y="50783"/>
                      <a:pt x="11812" y="51069"/>
                    </a:cubicBezTo>
                    <a:cubicBezTo>
                      <a:pt x="11812" y="51084"/>
                      <a:pt x="11400" y="51748"/>
                      <a:pt x="11243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50" y="51481"/>
                      <a:pt x="11114" y="51320"/>
                      <a:pt x="11078" y="51176"/>
                    </a:cubicBezTo>
                    <a:cubicBezTo>
                      <a:pt x="10828" y="50103"/>
                      <a:pt x="11168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88" y="48470"/>
                      <a:pt x="11626" y="48470"/>
                    </a:cubicBezTo>
                    <a:cubicBezTo>
                      <a:pt x="11664" y="48470"/>
                      <a:pt x="11704" y="48447"/>
                      <a:pt x="11722" y="48403"/>
                    </a:cubicBezTo>
                    <a:cubicBezTo>
                      <a:pt x="11776" y="48170"/>
                      <a:pt x="11812" y="47955"/>
                      <a:pt x="11848" y="47723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70" y="1446"/>
                      <a:pt x="10094" y="2913"/>
                      <a:pt x="9879" y="4399"/>
                    </a:cubicBezTo>
                    <a:cubicBezTo>
                      <a:pt x="9271" y="4918"/>
                      <a:pt x="8680" y="5866"/>
                      <a:pt x="8770" y="6635"/>
                    </a:cubicBezTo>
                    <a:cubicBezTo>
                      <a:pt x="8770" y="6676"/>
                      <a:pt x="8810" y="6726"/>
                      <a:pt x="8853" y="6726"/>
                    </a:cubicBezTo>
                    <a:cubicBezTo>
                      <a:pt x="8867" y="6726"/>
                      <a:pt x="8881" y="6720"/>
                      <a:pt x="8895" y="6707"/>
                    </a:cubicBezTo>
                    <a:cubicBezTo>
                      <a:pt x="9378" y="6385"/>
                      <a:pt x="9539" y="5848"/>
                      <a:pt x="9772" y="5365"/>
                    </a:cubicBezTo>
                    <a:lnTo>
                      <a:pt x="9772" y="5365"/>
                    </a:lnTo>
                    <a:cubicBezTo>
                      <a:pt x="9629" y="6671"/>
                      <a:pt x="9593" y="7960"/>
                      <a:pt x="9646" y="9266"/>
                    </a:cubicBezTo>
                    <a:cubicBezTo>
                      <a:pt x="9199" y="9785"/>
                      <a:pt x="9056" y="10519"/>
                      <a:pt x="8949" y="11163"/>
                    </a:cubicBezTo>
                    <a:cubicBezTo>
                      <a:pt x="8934" y="11207"/>
                      <a:pt x="8979" y="11262"/>
                      <a:pt x="9025" y="11262"/>
                    </a:cubicBezTo>
                    <a:cubicBezTo>
                      <a:pt x="9035" y="11262"/>
                      <a:pt x="9046" y="11259"/>
                      <a:pt x="9056" y="11252"/>
                    </a:cubicBezTo>
                    <a:cubicBezTo>
                      <a:pt x="9324" y="10948"/>
                      <a:pt x="9557" y="10608"/>
                      <a:pt x="9700" y="10232"/>
                    </a:cubicBezTo>
                    <a:cubicBezTo>
                      <a:pt x="9700" y="10322"/>
                      <a:pt x="9700" y="10429"/>
                      <a:pt x="9718" y="10519"/>
                    </a:cubicBezTo>
                    <a:cubicBezTo>
                      <a:pt x="9611" y="11736"/>
                      <a:pt x="9468" y="12952"/>
                      <a:pt x="9289" y="14151"/>
                    </a:cubicBezTo>
                    <a:cubicBezTo>
                      <a:pt x="8430" y="15100"/>
                      <a:pt x="7750" y="16209"/>
                      <a:pt x="7016" y="17265"/>
                    </a:cubicBezTo>
                    <a:cubicBezTo>
                      <a:pt x="5942" y="18786"/>
                      <a:pt x="4904" y="20272"/>
                      <a:pt x="4135" y="21954"/>
                    </a:cubicBezTo>
                    <a:cubicBezTo>
                      <a:pt x="4103" y="22018"/>
                      <a:pt x="4142" y="22082"/>
                      <a:pt x="4202" y="22082"/>
                    </a:cubicBezTo>
                    <a:cubicBezTo>
                      <a:pt x="4209" y="22082"/>
                      <a:pt x="4217" y="22081"/>
                      <a:pt x="4224" y="22079"/>
                    </a:cubicBezTo>
                    <a:cubicBezTo>
                      <a:pt x="6336" y="21488"/>
                      <a:pt x="7839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090" y="20361"/>
                    </a:cubicBezTo>
                    <a:lnTo>
                      <a:pt x="8090" y="20343"/>
                    </a:lnTo>
                    <a:cubicBezTo>
                      <a:pt x="8090" y="20325"/>
                      <a:pt x="8072" y="20316"/>
                      <a:pt x="8054" y="20316"/>
                    </a:cubicBezTo>
                    <a:cubicBezTo>
                      <a:pt x="8036" y="20316"/>
                      <a:pt x="8018" y="20325"/>
                      <a:pt x="8018" y="20343"/>
                    </a:cubicBezTo>
                    <a:cubicBezTo>
                      <a:pt x="7982" y="20522"/>
                      <a:pt x="7964" y="20701"/>
                      <a:pt x="7964" y="20880"/>
                    </a:cubicBezTo>
                    <a:cubicBezTo>
                      <a:pt x="7839" y="21381"/>
                      <a:pt x="7714" y="21900"/>
                      <a:pt x="7571" y="22419"/>
                    </a:cubicBezTo>
                    <a:cubicBezTo>
                      <a:pt x="7105" y="22652"/>
                      <a:pt x="6730" y="23027"/>
                      <a:pt x="6497" y="23493"/>
                    </a:cubicBezTo>
                    <a:cubicBezTo>
                      <a:pt x="6481" y="23541"/>
                      <a:pt x="6522" y="23603"/>
                      <a:pt x="6569" y="23603"/>
                    </a:cubicBezTo>
                    <a:cubicBezTo>
                      <a:pt x="6575" y="23603"/>
                      <a:pt x="6581" y="23602"/>
                      <a:pt x="6586" y="23600"/>
                    </a:cubicBezTo>
                    <a:cubicBezTo>
                      <a:pt x="6909" y="23528"/>
                      <a:pt x="7177" y="23350"/>
                      <a:pt x="7392" y="23099"/>
                    </a:cubicBezTo>
                    <a:lnTo>
                      <a:pt x="7392" y="23099"/>
                    </a:lnTo>
                    <a:cubicBezTo>
                      <a:pt x="7284" y="23457"/>
                      <a:pt x="7195" y="23815"/>
                      <a:pt x="7087" y="24173"/>
                    </a:cubicBezTo>
                    <a:cubicBezTo>
                      <a:pt x="6837" y="24352"/>
                      <a:pt x="6586" y="24548"/>
                      <a:pt x="6372" y="24745"/>
                    </a:cubicBezTo>
                    <a:cubicBezTo>
                      <a:pt x="6390" y="24710"/>
                      <a:pt x="6407" y="24674"/>
                      <a:pt x="6443" y="24638"/>
                    </a:cubicBezTo>
                    <a:cubicBezTo>
                      <a:pt x="6458" y="24609"/>
                      <a:pt x="6437" y="24580"/>
                      <a:pt x="6409" y="24580"/>
                    </a:cubicBezTo>
                    <a:cubicBezTo>
                      <a:pt x="6403" y="24580"/>
                      <a:pt x="6396" y="24581"/>
                      <a:pt x="6390" y="24584"/>
                    </a:cubicBezTo>
                    <a:cubicBezTo>
                      <a:pt x="6318" y="24638"/>
                      <a:pt x="6246" y="24710"/>
                      <a:pt x="6193" y="24781"/>
                    </a:cubicBezTo>
                    <a:cubicBezTo>
                      <a:pt x="6172" y="24780"/>
                      <a:pt x="6151" y="24780"/>
                      <a:pt x="6129" y="24780"/>
                    </a:cubicBezTo>
                    <a:cubicBezTo>
                      <a:pt x="5444" y="24780"/>
                      <a:pt x="4622" y="25329"/>
                      <a:pt x="4188" y="25676"/>
                    </a:cubicBezTo>
                    <a:cubicBezTo>
                      <a:pt x="4135" y="25712"/>
                      <a:pt x="4171" y="25801"/>
                      <a:pt x="4242" y="25801"/>
                    </a:cubicBezTo>
                    <a:cubicBezTo>
                      <a:pt x="4690" y="25765"/>
                      <a:pt x="5119" y="25676"/>
                      <a:pt x="5548" y="25515"/>
                    </a:cubicBezTo>
                    <a:lnTo>
                      <a:pt x="5548" y="25515"/>
                    </a:lnTo>
                    <a:cubicBezTo>
                      <a:pt x="5012" y="25944"/>
                      <a:pt x="4564" y="26463"/>
                      <a:pt x="4224" y="27036"/>
                    </a:cubicBezTo>
                    <a:cubicBezTo>
                      <a:pt x="4188" y="27090"/>
                      <a:pt x="4224" y="27143"/>
                      <a:pt x="4278" y="27143"/>
                    </a:cubicBezTo>
                    <a:cubicBezTo>
                      <a:pt x="4851" y="27143"/>
                      <a:pt x="5387" y="26893"/>
                      <a:pt x="5745" y="26445"/>
                    </a:cubicBezTo>
                    <a:lnTo>
                      <a:pt x="5745" y="26445"/>
                    </a:lnTo>
                    <a:cubicBezTo>
                      <a:pt x="5548" y="27018"/>
                      <a:pt x="5602" y="27644"/>
                      <a:pt x="5871" y="28163"/>
                    </a:cubicBezTo>
                    <a:cubicBezTo>
                      <a:pt x="5880" y="28193"/>
                      <a:pt x="5901" y="28206"/>
                      <a:pt x="5924" y="28206"/>
                    </a:cubicBezTo>
                    <a:cubicBezTo>
                      <a:pt x="5942" y="28206"/>
                      <a:pt x="5962" y="28197"/>
                      <a:pt x="5978" y="28181"/>
                    </a:cubicBezTo>
                    <a:cubicBezTo>
                      <a:pt x="6354" y="27841"/>
                      <a:pt x="6640" y="27394"/>
                      <a:pt x="6783" y="26893"/>
                    </a:cubicBezTo>
                    <a:cubicBezTo>
                      <a:pt x="6837" y="27161"/>
                      <a:pt x="6962" y="27412"/>
                      <a:pt x="7123" y="27626"/>
                    </a:cubicBezTo>
                    <a:cubicBezTo>
                      <a:pt x="7218" y="27748"/>
                      <a:pt x="7619" y="28125"/>
                      <a:pt x="7886" y="28125"/>
                    </a:cubicBezTo>
                    <a:cubicBezTo>
                      <a:pt x="7973" y="28125"/>
                      <a:pt x="8046" y="28085"/>
                      <a:pt x="8090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8" y="26628"/>
                      <a:pt x="8744" y="26628"/>
                    </a:cubicBezTo>
                    <a:cubicBezTo>
                      <a:pt x="8818" y="26628"/>
                      <a:pt x="8893" y="26621"/>
                      <a:pt x="8966" y="26606"/>
                    </a:cubicBezTo>
                    <a:cubicBezTo>
                      <a:pt x="8984" y="26589"/>
                      <a:pt x="9020" y="26571"/>
                      <a:pt x="9020" y="26535"/>
                    </a:cubicBezTo>
                    <a:cubicBezTo>
                      <a:pt x="9020" y="25694"/>
                      <a:pt x="8215" y="24817"/>
                      <a:pt x="7356" y="24781"/>
                    </a:cubicBezTo>
                    <a:cubicBezTo>
                      <a:pt x="7320" y="24620"/>
                      <a:pt x="7266" y="24477"/>
                      <a:pt x="7195" y="24316"/>
                    </a:cubicBezTo>
                    <a:cubicBezTo>
                      <a:pt x="7195" y="24316"/>
                      <a:pt x="7177" y="24298"/>
                      <a:pt x="7177" y="24298"/>
                    </a:cubicBezTo>
                    <a:cubicBezTo>
                      <a:pt x="7177" y="24298"/>
                      <a:pt x="7177" y="24280"/>
                      <a:pt x="7177" y="24280"/>
                    </a:cubicBezTo>
                    <a:cubicBezTo>
                      <a:pt x="7177" y="24262"/>
                      <a:pt x="7177" y="24244"/>
                      <a:pt x="7177" y="24226"/>
                    </a:cubicBezTo>
                    <a:cubicBezTo>
                      <a:pt x="7338" y="23743"/>
                      <a:pt x="7481" y="23242"/>
                      <a:pt x="7642" y="22759"/>
                    </a:cubicBezTo>
                    <a:cubicBezTo>
                      <a:pt x="7642" y="22741"/>
                      <a:pt x="7642" y="22723"/>
                      <a:pt x="7642" y="22723"/>
                    </a:cubicBezTo>
                    <a:lnTo>
                      <a:pt x="7696" y="22526"/>
                    </a:lnTo>
                    <a:cubicBezTo>
                      <a:pt x="7767" y="22473"/>
                      <a:pt x="7821" y="22437"/>
                      <a:pt x="7893" y="22383"/>
                    </a:cubicBezTo>
                    <a:cubicBezTo>
                      <a:pt x="7964" y="22330"/>
                      <a:pt x="7893" y="22294"/>
                      <a:pt x="7839" y="22294"/>
                    </a:cubicBezTo>
                    <a:cubicBezTo>
                      <a:pt x="7803" y="22312"/>
                      <a:pt x="7785" y="22312"/>
                      <a:pt x="7750" y="22330"/>
                    </a:cubicBezTo>
                    <a:cubicBezTo>
                      <a:pt x="7839" y="22043"/>
                      <a:pt x="7929" y="21739"/>
                      <a:pt x="8018" y="21453"/>
                    </a:cubicBezTo>
                    <a:cubicBezTo>
                      <a:pt x="8072" y="21757"/>
                      <a:pt x="8215" y="22025"/>
                      <a:pt x="8412" y="22258"/>
                    </a:cubicBezTo>
                    <a:cubicBezTo>
                      <a:pt x="8428" y="22274"/>
                      <a:pt x="8448" y="22283"/>
                      <a:pt x="8466" y="22283"/>
                    </a:cubicBezTo>
                    <a:cubicBezTo>
                      <a:pt x="8489" y="22283"/>
                      <a:pt x="8509" y="22270"/>
                      <a:pt x="8519" y="22240"/>
                    </a:cubicBezTo>
                    <a:cubicBezTo>
                      <a:pt x="8609" y="21793"/>
                      <a:pt x="8430" y="21220"/>
                      <a:pt x="8197" y="20791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70" y="19932"/>
                      <a:pt x="9002" y="20272"/>
                    </a:cubicBezTo>
                    <a:cubicBezTo>
                      <a:pt x="9011" y="20289"/>
                      <a:pt x="9034" y="20298"/>
                      <a:pt x="9056" y="20298"/>
                    </a:cubicBezTo>
                    <a:cubicBezTo>
                      <a:pt x="9078" y="20298"/>
                      <a:pt x="9101" y="20289"/>
                      <a:pt x="9110" y="20272"/>
                    </a:cubicBezTo>
                    <a:cubicBezTo>
                      <a:pt x="9342" y="19788"/>
                      <a:pt x="9110" y="19073"/>
                      <a:pt x="8770" y="18679"/>
                    </a:cubicBezTo>
                    <a:lnTo>
                      <a:pt x="8770" y="18643"/>
                    </a:lnTo>
                    <a:cubicBezTo>
                      <a:pt x="9110" y="17229"/>
                      <a:pt x="9396" y="15798"/>
                      <a:pt x="9611" y="14366"/>
                    </a:cubicBezTo>
                    <a:cubicBezTo>
                      <a:pt x="9718" y="14098"/>
                      <a:pt x="9843" y="13829"/>
                      <a:pt x="9987" y="13579"/>
                    </a:cubicBezTo>
                    <a:cubicBezTo>
                      <a:pt x="10012" y="13541"/>
                      <a:pt x="9974" y="13503"/>
                      <a:pt x="9938" y="13503"/>
                    </a:cubicBezTo>
                    <a:cubicBezTo>
                      <a:pt x="9923" y="13503"/>
                      <a:pt x="9908" y="13509"/>
                      <a:pt x="9897" y="13525"/>
                    </a:cubicBezTo>
                    <a:cubicBezTo>
                      <a:pt x="9861" y="13579"/>
                      <a:pt x="9843" y="13632"/>
                      <a:pt x="9808" y="13686"/>
                    </a:cubicBezTo>
                    <a:cubicBezTo>
                      <a:pt x="9799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72" y="13221"/>
                      <a:pt x="9825" y="12702"/>
                      <a:pt x="9861" y="12201"/>
                    </a:cubicBezTo>
                    <a:cubicBezTo>
                      <a:pt x="10058" y="14008"/>
                      <a:pt x="10327" y="15816"/>
                      <a:pt x="10631" y="17605"/>
                    </a:cubicBezTo>
                    <a:cubicBezTo>
                      <a:pt x="10613" y="17623"/>
                      <a:pt x="10613" y="17623"/>
                      <a:pt x="10613" y="17623"/>
                    </a:cubicBezTo>
                    <a:cubicBezTo>
                      <a:pt x="10219" y="18160"/>
                      <a:pt x="9969" y="18965"/>
                      <a:pt x="10201" y="19574"/>
                    </a:cubicBezTo>
                    <a:cubicBezTo>
                      <a:pt x="10213" y="19609"/>
                      <a:pt x="10255" y="19636"/>
                      <a:pt x="10293" y="19636"/>
                    </a:cubicBezTo>
                    <a:cubicBezTo>
                      <a:pt x="10313" y="19636"/>
                      <a:pt x="10332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1007" y="19967"/>
                      <a:pt x="11221" y="21238"/>
                      <a:pt x="11382" y="22491"/>
                    </a:cubicBezTo>
                    <a:lnTo>
                      <a:pt x="11651" y="24548"/>
                    </a:lnTo>
                    <a:cubicBezTo>
                      <a:pt x="11329" y="24960"/>
                      <a:pt x="11150" y="25497"/>
                      <a:pt x="11168" y="26034"/>
                    </a:cubicBezTo>
                    <a:cubicBezTo>
                      <a:pt x="11168" y="26072"/>
                      <a:pt x="11212" y="26110"/>
                      <a:pt x="11258" y="26110"/>
                    </a:cubicBezTo>
                    <a:cubicBezTo>
                      <a:pt x="11276" y="26110"/>
                      <a:pt x="11295" y="26103"/>
                      <a:pt x="11311" y="26087"/>
                    </a:cubicBezTo>
                    <a:cubicBezTo>
                      <a:pt x="11508" y="25855"/>
                      <a:pt x="11669" y="25586"/>
                      <a:pt x="11758" y="25300"/>
                    </a:cubicBezTo>
                    <a:cubicBezTo>
                      <a:pt x="11883" y="26177"/>
                      <a:pt x="11991" y="27036"/>
                      <a:pt x="12098" y="27913"/>
                    </a:cubicBezTo>
                    <a:cubicBezTo>
                      <a:pt x="11776" y="28503"/>
                      <a:pt x="11418" y="29076"/>
                      <a:pt x="11024" y="29631"/>
                    </a:cubicBezTo>
                    <a:cubicBezTo>
                      <a:pt x="11015" y="29622"/>
                      <a:pt x="11007" y="29617"/>
                      <a:pt x="10998" y="29617"/>
                    </a:cubicBezTo>
                    <a:cubicBezTo>
                      <a:pt x="10989" y="29617"/>
                      <a:pt x="10980" y="29622"/>
                      <a:pt x="10971" y="29631"/>
                    </a:cubicBezTo>
                    <a:cubicBezTo>
                      <a:pt x="10798" y="29737"/>
                      <a:pt x="10604" y="29794"/>
                      <a:pt x="10406" y="29794"/>
                    </a:cubicBezTo>
                    <a:cubicBezTo>
                      <a:pt x="10338" y="29794"/>
                      <a:pt x="10270" y="29788"/>
                      <a:pt x="10201" y="29774"/>
                    </a:cubicBezTo>
                    <a:cubicBezTo>
                      <a:pt x="10291" y="29667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8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30"/>
                      <a:pt x="9987" y="29792"/>
                    </a:cubicBezTo>
                    <a:cubicBezTo>
                      <a:pt x="9969" y="29845"/>
                      <a:pt x="9987" y="29899"/>
                      <a:pt x="10040" y="29899"/>
                    </a:cubicBezTo>
                    <a:cubicBezTo>
                      <a:pt x="10138" y="29924"/>
                      <a:pt x="10237" y="29936"/>
                      <a:pt x="10334" y="29936"/>
                    </a:cubicBezTo>
                    <a:cubicBezTo>
                      <a:pt x="10521" y="29936"/>
                      <a:pt x="10705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37" y="30597"/>
                      <a:pt x="9879" y="30955"/>
                    </a:cubicBezTo>
                    <a:cubicBezTo>
                      <a:pt x="9682" y="31170"/>
                      <a:pt x="9468" y="31367"/>
                      <a:pt x="9253" y="31581"/>
                    </a:cubicBezTo>
                    <a:cubicBezTo>
                      <a:pt x="8788" y="31814"/>
                      <a:pt x="8304" y="32011"/>
                      <a:pt x="7803" y="32190"/>
                    </a:cubicBezTo>
                    <a:cubicBezTo>
                      <a:pt x="6694" y="32637"/>
                      <a:pt x="5531" y="32923"/>
                      <a:pt x="4350" y="33049"/>
                    </a:cubicBezTo>
                    <a:cubicBezTo>
                      <a:pt x="4296" y="33049"/>
                      <a:pt x="4296" y="33138"/>
                      <a:pt x="4350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7" y="33140"/>
                      <a:pt x="6898" y="32674"/>
                      <a:pt x="8072" y="32208"/>
                    </a:cubicBezTo>
                    <a:cubicBezTo>
                      <a:pt x="8278" y="32130"/>
                      <a:pt x="8493" y="32053"/>
                      <a:pt x="8711" y="31962"/>
                    </a:cubicBezTo>
                    <a:lnTo>
                      <a:pt x="8711" y="31962"/>
                    </a:lnTo>
                    <a:cubicBezTo>
                      <a:pt x="8128" y="32254"/>
                      <a:pt x="7602" y="32626"/>
                      <a:pt x="7034" y="32941"/>
                    </a:cubicBezTo>
                    <a:cubicBezTo>
                      <a:pt x="6264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2" y="33429"/>
                    </a:cubicBezTo>
                    <a:cubicBezTo>
                      <a:pt x="3282" y="33429"/>
                      <a:pt x="2197" y="33376"/>
                      <a:pt x="2972" y="32906"/>
                    </a:cubicBezTo>
                    <a:cubicBezTo>
                      <a:pt x="4260" y="32118"/>
                      <a:pt x="5370" y="31885"/>
                      <a:pt x="6855" y="31868"/>
                    </a:cubicBezTo>
                    <a:cubicBezTo>
                      <a:pt x="7821" y="31832"/>
                      <a:pt x="8716" y="31707"/>
                      <a:pt x="9557" y="31205"/>
                    </a:cubicBezTo>
                    <a:cubicBezTo>
                      <a:pt x="9589" y="31190"/>
                      <a:pt x="9578" y="31131"/>
                      <a:pt x="9538" y="31131"/>
                    </a:cubicBezTo>
                    <a:cubicBezTo>
                      <a:pt x="9533" y="31131"/>
                      <a:pt x="9527" y="31132"/>
                      <a:pt x="9521" y="31134"/>
                    </a:cubicBezTo>
                    <a:cubicBezTo>
                      <a:pt x="8108" y="31707"/>
                      <a:pt x="6712" y="31653"/>
                      <a:pt x="5226" y="31778"/>
                    </a:cubicBezTo>
                    <a:cubicBezTo>
                      <a:pt x="4099" y="31868"/>
                      <a:pt x="3133" y="32655"/>
                      <a:pt x="2184" y="33174"/>
                    </a:cubicBezTo>
                    <a:cubicBezTo>
                      <a:pt x="2113" y="33210"/>
                      <a:pt x="2131" y="33317"/>
                      <a:pt x="2202" y="33335"/>
                    </a:cubicBezTo>
                    <a:cubicBezTo>
                      <a:pt x="3021" y="33465"/>
                      <a:pt x="3831" y="33580"/>
                      <a:pt x="4655" y="33580"/>
                    </a:cubicBezTo>
                    <a:cubicBezTo>
                      <a:pt x="5074" y="33580"/>
                      <a:pt x="5496" y="33551"/>
                      <a:pt x="5924" y="33478"/>
                    </a:cubicBezTo>
                    <a:cubicBezTo>
                      <a:pt x="6909" y="33317"/>
                      <a:pt x="7714" y="32709"/>
                      <a:pt x="8573" y="32190"/>
                    </a:cubicBezTo>
                    <a:lnTo>
                      <a:pt x="8573" y="32190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70" y="35017"/>
                    </a:cubicBezTo>
                    <a:cubicBezTo>
                      <a:pt x="5155" y="34910"/>
                      <a:pt x="4904" y="34874"/>
                      <a:pt x="4672" y="34874"/>
                    </a:cubicBezTo>
                    <a:cubicBezTo>
                      <a:pt x="4528" y="34910"/>
                      <a:pt x="4296" y="35017"/>
                      <a:pt x="4332" y="35196"/>
                    </a:cubicBezTo>
                    <a:cubicBezTo>
                      <a:pt x="4350" y="35357"/>
                      <a:pt x="4546" y="35393"/>
                      <a:pt x="4672" y="35429"/>
                    </a:cubicBezTo>
                    <a:lnTo>
                      <a:pt x="4779" y="35465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16" y="36073"/>
                    </a:lnTo>
                    <a:cubicBezTo>
                      <a:pt x="3544" y="36001"/>
                      <a:pt x="3437" y="35948"/>
                      <a:pt x="3347" y="35930"/>
                    </a:cubicBezTo>
                    <a:cubicBezTo>
                      <a:pt x="3337" y="35925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8"/>
                    </a:cubicBezTo>
                    <a:lnTo>
                      <a:pt x="3186" y="35948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7" y="35053"/>
                      <a:pt x="1397" y="35357"/>
                    </a:cubicBezTo>
                    <a:cubicBezTo>
                      <a:pt x="1341" y="35353"/>
                      <a:pt x="1285" y="35351"/>
                      <a:pt x="1230" y="35351"/>
                    </a:cubicBezTo>
                    <a:cubicBezTo>
                      <a:pt x="789" y="35351"/>
                      <a:pt x="369" y="35477"/>
                      <a:pt x="19" y="35715"/>
                    </a:cubicBezTo>
                    <a:cubicBezTo>
                      <a:pt x="1" y="35733"/>
                      <a:pt x="1" y="35769"/>
                      <a:pt x="19" y="35805"/>
                    </a:cubicBezTo>
                    <a:lnTo>
                      <a:pt x="37" y="35787"/>
                    </a:lnTo>
                    <a:cubicBezTo>
                      <a:pt x="280" y="36289"/>
                      <a:pt x="875" y="36454"/>
                      <a:pt x="1491" y="36454"/>
                    </a:cubicBezTo>
                    <a:cubicBezTo>
                      <a:pt x="1555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3" y="36556"/>
                    </a:lnTo>
                    <a:cubicBezTo>
                      <a:pt x="1057" y="36699"/>
                      <a:pt x="341" y="36968"/>
                      <a:pt x="305" y="37451"/>
                    </a:cubicBezTo>
                    <a:cubicBezTo>
                      <a:pt x="286" y="37766"/>
                      <a:pt x="564" y="37854"/>
                      <a:pt x="866" y="37854"/>
                    </a:cubicBezTo>
                    <a:cubicBezTo>
                      <a:pt x="1113" y="37854"/>
                      <a:pt x="1376" y="37795"/>
                      <a:pt x="1504" y="37755"/>
                    </a:cubicBezTo>
                    <a:cubicBezTo>
                      <a:pt x="1647" y="37701"/>
                      <a:pt x="1773" y="37648"/>
                      <a:pt x="1898" y="37576"/>
                    </a:cubicBezTo>
                    <a:lnTo>
                      <a:pt x="1898" y="37576"/>
                    </a:lnTo>
                    <a:cubicBezTo>
                      <a:pt x="1558" y="37970"/>
                      <a:pt x="1325" y="38435"/>
                      <a:pt x="1218" y="38936"/>
                    </a:cubicBezTo>
                    <a:cubicBezTo>
                      <a:pt x="1200" y="38990"/>
                      <a:pt x="1236" y="39026"/>
                      <a:pt x="1289" y="39026"/>
                    </a:cubicBezTo>
                    <a:cubicBezTo>
                      <a:pt x="1934" y="39026"/>
                      <a:pt x="2345" y="38614"/>
                      <a:pt x="2649" y="38095"/>
                    </a:cubicBezTo>
                    <a:lnTo>
                      <a:pt x="2649" y="38095"/>
                    </a:lnTo>
                    <a:cubicBezTo>
                      <a:pt x="2524" y="38739"/>
                      <a:pt x="2775" y="39419"/>
                      <a:pt x="3258" y="40046"/>
                    </a:cubicBezTo>
                    <a:cubicBezTo>
                      <a:pt x="3267" y="40073"/>
                      <a:pt x="3289" y="40086"/>
                      <a:pt x="3314" y="40086"/>
                    </a:cubicBezTo>
                    <a:cubicBezTo>
                      <a:pt x="3338" y="40086"/>
                      <a:pt x="3365" y="40073"/>
                      <a:pt x="3383" y="40046"/>
                    </a:cubicBezTo>
                    <a:cubicBezTo>
                      <a:pt x="3580" y="39580"/>
                      <a:pt x="3705" y="39061"/>
                      <a:pt x="3741" y="38542"/>
                    </a:cubicBezTo>
                    <a:cubicBezTo>
                      <a:pt x="3813" y="38668"/>
                      <a:pt x="3884" y="38793"/>
                      <a:pt x="3938" y="38918"/>
                    </a:cubicBezTo>
                    <a:cubicBezTo>
                      <a:pt x="3956" y="38954"/>
                      <a:pt x="3992" y="38972"/>
                      <a:pt x="4027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17" y="38990"/>
                    </a:lnTo>
                    <a:cubicBezTo>
                      <a:pt x="4153" y="38990"/>
                      <a:pt x="4171" y="38972"/>
                      <a:pt x="4188" y="38936"/>
                    </a:cubicBezTo>
                    <a:cubicBezTo>
                      <a:pt x="4457" y="38113"/>
                      <a:pt x="4528" y="36950"/>
                      <a:pt x="3831" y="36323"/>
                    </a:cubicBezTo>
                    <a:cubicBezTo>
                      <a:pt x="3848" y="36306"/>
                      <a:pt x="3848" y="36270"/>
                      <a:pt x="3831" y="36234"/>
                    </a:cubicBezTo>
                    <a:cubicBezTo>
                      <a:pt x="4278" y="36019"/>
                      <a:pt x="4725" y="35769"/>
                      <a:pt x="5137" y="35500"/>
                    </a:cubicBezTo>
                    <a:cubicBezTo>
                      <a:pt x="5173" y="35482"/>
                      <a:pt x="5208" y="35482"/>
                      <a:pt x="5262" y="35447"/>
                    </a:cubicBezTo>
                    <a:cubicBezTo>
                      <a:pt x="5280" y="35447"/>
                      <a:pt x="5280" y="35411"/>
                      <a:pt x="5280" y="35393"/>
                    </a:cubicBezTo>
                    <a:cubicBezTo>
                      <a:pt x="5620" y="35160"/>
                      <a:pt x="5942" y="34910"/>
                      <a:pt x="6282" y="34641"/>
                    </a:cubicBezTo>
                    <a:lnTo>
                      <a:pt x="6282" y="34641"/>
                    </a:lnTo>
                    <a:cubicBezTo>
                      <a:pt x="6067" y="34963"/>
                      <a:pt x="5978" y="35375"/>
                      <a:pt x="6139" y="35697"/>
                    </a:cubicBezTo>
                    <a:cubicBezTo>
                      <a:pt x="6160" y="35718"/>
                      <a:pt x="6181" y="35727"/>
                      <a:pt x="6202" y="35727"/>
                    </a:cubicBezTo>
                    <a:cubicBezTo>
                      <a:pt x="6217" y="35727"/>
                      <a:pt x="6232" y="35722"/>
                      <a:pt x="6246" y="35715"/>
                    </a:cubicBezTo>
                    <a:cubicBezTo>
                      <a:pt x="6551" y="35393"/>
                      <a:pt x="6676" y="34946"/>
                      <a:pt x="6569" y="34534"/>
                    </a:cubicBezTo>
                    <a:cubicBezTo>
                      <a:pt x="6586" y="34480"/>
                      <a:pt x="6622" y="34427"/>
                      <a:pt x="6640" y="34373"/>
                    </a:cubicBezTo>
                    <a:cubicBezTo>
                      <a:pt x="6640" y="34355"/>
                      <a:pt x="6640" y="34337"/>
                      <a:pt x="6640" y="34337"/>
                    </a:cubicBezTo>
                    <a:cubicBezTo>
                      <a:pt x="7589" y="33514"/>
                      <a:pt x="8483" y="32619"/>
                      <a:pt x="9342" y="31796"/>
                    </a:cubicBezTo>
                    <a:lnTo>
                      <a:pt x="9396" y="31760"/>
                    </a:lnTo>
                    <a:cubicBezTo>
                      <a:pt x="9414" y="31760"/>
                      <a:pt x="9414" y="31742"/>
                      <a:pt x="9414" y="31724"/>
                    </a:cubicBezTo>
                    <a:lnTo>
                      <a:pt x="9736" y="31420"/>
                    </a:lnTo>
                    <a:cubicBezTo>
                      <a:pt x="9861" y="31313"/>
                      <a:pt x="9987" y="31188"/>
                      <a:pt x="10094" y="31062"/>
                    </a:cubicBezTo>
                    <a:cubicBezTo>
                      <a:pt x="10183" y="30973"/>
                      <a:pt x="10255" y="30901"/>
                      <a:pt x="10344" y="30812"/>
                    </a:cubicBezTo>
                    <a:lnTo>
                      <a:pt x="10344" y="30812"/>
                    </a:lnTo>
                    <a:cubicBezTo>
                      <a:pt x="9933" y="31617"/>
                      <a:pt x="9611" y="32458"/>
                      <a:pt x="9414" y="33353"/>
                    </a:cubicBezTo>
                    <a:cubicBezTo>
                      <a:pt x="9289" y="33818"/>
                      <a:pt x="9145" y="34319"/>
                      <a:pt x="9020" y="34802"/>
                    </a:cubicBezTo>
                    <a:cubicBezTo>
                      <a:pt x="8805" y="34892"/>
                      <a:pt x="8626" y="35035"/>
                      <a:pt x="8501" y="35214"/>
                    </a:cubicBezTo>
                    <a:cubicBezTo>
                      <a:pt x="8358" y="35357"/>
                      <a:pt x="8269" y="35572"/>
                      <a:pt x="8286" y="35787"/>
                    </a:cubicBezTo>
                    <a:cubicBezTo>
                      <a:pt x="8286" y="35831"/>
                      <a:pt x="8323" y="35863"/>
                      <a:pt x="8366" y="35863"/>
                    </a:cubicBezTo>
                    <a:cubicBezTo>
                      <a:pt x="8375" y="35863"/>
                      <a:pt x="8384" y="35861"/>
                      <a:pt x="8394" y="35858"/>
                    </a:cubicBezTo>
                    <a:cubicBezTo>
                      <a:pt x="8573" y="35733"/>
                      <a:pt x="8734" y="35572"/>
                      <a:pt x="8859" y="35393"/>
                    </a:cubicBezTo>
                    <a:lnTo>
                      <a:pt x="8859" y="35393"/>
                    </a:lnTo>
                    <a:cubicBezTo>
                      <a:pt x="8680" y="36055"/>
                      <a:pt x="8573" y="36753"/>
                      <a:pt x="8519" y="37451"/>
                    </a:cubicBezTo>
                    <a:cubicBezTo>
                      <a:pt x="8505" y="37437"/>
                      <a:pt x="8489" y="37431"/>
                      <a:pt x="8472" y="37431"/>
                    </a:cubicBezTo>
                    <a:cubicBezTo>
                      <a:pt x="8445" y="37431"/>
                      <a:pt x="8416" y="37447"/>
                      <a:pt x="8394" y="37469"/>
                    </a:cubicBezTo>
                    <a:lnTo>
                      <a:pt x="8286" y="37630"/>
                    </a:lnTo>
                    <a:cubicBezTo>
                      <a:pt x="8251" y="37701"/>
                      <a:pt x="8215" y="37773"/>
                      <a:pt x="8179" y="37827"/>
                    </a:cubicBezTo>
                    <a:cubicBezTo>
                      <a:pt x="7213" y="38095"/>
                      <a:pt x="6246" y="39169"/>
                      <a:pt x="6604" y="40153"/>
                    </a:cubicBezTo>
                    <a:cubicBezTo>
                      <a:pt x="6619" y="40182"/>
                      <a:pt x="6642" y="40193"/>
                      <a:pt x="6663" y="40193"/>
                    </a:cubicBezTo>
                    <a:cubicBezTo>
                      <a:pt x="6695" y="40193"/>
                      <a:pt x="6722" y="40167"/>
                      <a:pt x="6712" y="40135"/>
                    </a:cubicBezTo>
                    <a:cubicBezTo>
                      <a:pt x="6390" y="39222"/>
                      <a:pt x="7249" y="38471"/>
                      <a:pt x="8054" y="38059"/>
                    </a:cubicBezTo>
                    <a:lnTo>
                      <a:pt x="8054" y="38059"/>
                    </a:lnTo>
                    <a:cubicBezTo>
                      <a:pt x="8000" y="38167"/>
                      <a:pt x="7946" y="38256"/>
                      <a:pt x="7893" y="38364"/>
                    </a:cubicBezTo>
                    <a:cubicBezTo>
                      <a:pt x="7875" y="38399"/>
                      <a:pt x="7857" y="38435"/>
                      <a:pt x="7857" y="38471"/>
                    </a:cubicBezTo>
                    <a:cubicBezTo>
                      <a:pt x="7839" y="38489"/>
                      <a:pt x="7839" y="38507"/>
                      <a:pt x="7857" y="38507"/>
                    </a:cubicBezTo>
                    <a:cubicBezTo>
                      <a:pt x="7141" y="39026"/>
                      <a:pt x="6747" y="39867"/>
                      <a:pt x="6801" y="40744"/>
                    </a:cubicBezTo>
                    <a:cubicBezTo>
                      <a:pt x="6801" y="40779"/>
                      <a:pt x="6837" y="40797"/>
                      <a:pt x="6891" y="40797"/>
                    </a:cubicBezTo>
                    <a:cubicBezTo>
                      <a:pt x="7141" y="40726"/>
                      <a:pt x="7374" y="40547"/>
                      <a:pt x="7517" y="40296"/>
                    </a:cubicBezTo>
                    <a:lnTo>
                      <a:pt x="7517" y="40296"/>
                    </a:lnTo>
                    <a:cubicBezTo>
                      <a:pt x="7499" y="40600"/>
                      <a:pt x="7499" y="40905"/>
                      <a:pt x="7517" y="41191"/>
                    </a:cubicBezTo>
                    <a:cubicBezTo>
                      <a:pt x="7517" y="41245"/>
                      <a:pt x="7553" y="41263"/>
                      <a:pt x="7589" y="41263"/>
                    </a:cubicBezTo>
                    <a:cubicBezTo>
                      <a:pt x="8018" y="41101"/>
                      <a:pt x="8322" y="40726"/>
                      <a:pt x="8430" y="40296"/>
                    </a:cubicBezTo>
                    <a:cubicBezTo>
                      <a:pt x="8528" y="40464"/>
                      <a:pt x="8857" y="40940"/>
                      <a:pt x="9081" y="40940"/>
                    </a:cubicBezTo>
                    <a:cubicBezTo>
                      <a:pt x="9142" y="40940"/>
                      <a:pt x="9196" y="40904"/>
                      <a:pt x="9235" y="40815"/>
                    </a:cubicBezTo>
                    <a:cubicBezTo>
                      <a:pt x="9253" y="40887"/>
                      <a:pt x="9271" y="40958"/>
                      <a:pt x="9289" y="41030"/>
                    </a:cubicBezTo>
                    <a:cubicBezTo>
                      <a:pt x="9289" y="41069"/>
                      <a:pt x="9326" y="41098"/>
                      <a:pt x="9367" y="41098"/>
                    </a:cubicBezTo>
                    <a:cubicBezTo>
                      <a:pt x="9382" y="41098"/>
                      <a:pt x="9399" y="41094"/>
                      <a:pt x="9414" y="41084"/>
                    </a:cubicBezTo>
                    <a:cubicBezTo>
                      <a:pt x="10022" y="40565"/>
                      <a:pt x="9969" y="38865"/>
                      <a:pt x="9235" y="38364"/>
                    </a:cubicBezTo>
                    <a:lnTo>
                      <a:pt x="9235" y="38364"/>
                    </a:lnTo>
                    <a:cubicBezTo>
                      <a:pt x="9557" y="38435"/>
                      <a:pt x="9861" y="38614"/>
                      <a:pt x="10094" y="38847"/>
                    </a:cubicBezTo>
                    <a:cubicBezTo>
                      <a:pt x="10255" y="39008"/>
                      <a:pt x="10362" y="39222"/>
                      <a:pt x="10380" y="39455"/>
                    </a:cubicBezTo>
                    <a:cubicBezTo>
                      <a:pt x="10416" y="39724"/>
                      <a:pt x="10237" y="39938"/>
                      <a:pt x="10130" y="40171"/>
                    </a:cubicBezTo>
                    <a:cubicBezTo>
                      <a:pt x="10116" y="40185"/>
                      <a:pt x="10133" y="40219"/>
                      <a:pt x="10158" y="40219"/>
                    </a:cubicBezTo>
                    <a:cubicBezTo>
                      <a:pt x="10166" y="40219"/>
                      <a:pt x="10175" y="40215"/>
                      <a:pt x="10183" y="40207"/>
                    </a:cubicBezTo>
                    <a:cubicBezTo>
                      <a:pt x="10595" y="39938"/>
                      <a:pt x="10595" y="39401"/>
                      <a:pt x="10380" y="38990"/>
                    </a:cubicBezTo>
                    <a:cubicBezTo>
                      <a:pt x="10094" y="38542"/>
                      <a:pt x="9629" y="38274"/>
                      <a:pt x="9110" y="38238"/>
                    </a:cubicBezTo>
                    <a:cubicBezTo>
                      <a:pt x="9092" y="38238"/>
                      <a:pt x="9074" y="38256"/>
                      <a:pt x="9074" y="38274"/>
                    </a:cubicBezTo>
                    <a:cubicBezTo>
                      <a:pt x="9020" y="38256"/>
                      <a:pt x="8984" y="38238"/>
                      <a:pt x="8949" y="38220"/>
                    </a:cubicBezTo>
                    <a:cubicBezTo>
                      <a:pt x="8895" y="38041"/>
                      <a:pt x="8859" y="37862"/>
                      <a:pt x="8841" y="37684"/>
                    </a:cubicBezTo>
                    <a:cubicBezTo>
                      <a:pt x="8841" y="37634"/>
                      <a:pt x="8803" y="37607"/>
                      <a:pt x="8763" y="37607"/>
                    </a:cubicBezTo>
                    <a:cubicBezTo>
                      <a:pt x="8731" y="37607"/>
                      <a:pt x="8696" y="37625"/>
                      <a:pt x="8680" y="37666"/>
                    </a:cubicBezTo>
                    <a:cubicBezTo>
                      <a:pt x="8664" y="37666"/>
                      <a:pt x="8647" y="37666"/>
                      <a:pt x="8645" y="37680"/>
                    </a:cubicBezTo>
                    <a:lnTo>
                      <a:pt x="8645" y="37680"/>
                    </a:lnTo>
                    <a:cubicBezTo>
                      <a:pt x="8752" y="36321"/>
                      <a:pt x="9021" y="34980"/>
                      <a:pt x="9396" y="33675"/>
                    </a:cubicBezTo>
                    <a:lnTo>
                      <a:pt x="9396" y="33675"/>
                    </a:lnTo>
                    <a:cubicBezTo>
                      <a:pt x="9324" y="34176"/>
                      <a:pt x="9324" y="34695"/>
                      <a:pt x="9414" y="35196"/>
                    </a:cubicBezTo>
                    <a:cubicBezTo>
                      <a:pt x="9593" y="36341"/>
                      <a:pt x="10577" y="36825"/>
                      <a:pt x="11096" y="37791"/>
                    </a:cubicBezTo>
                    <a:cubicBezTo>
                      <a:pt x="11102" y="37810"/>
                      <a:pt x="11117" y="37817"/>
                      <a:pt x="11133" y="37817"/>
                    </a:cubicBezTo>
                    <a:cubicBezTo>
                      <a:pt x="11163" y="37817"/>
                      <a:pt x="11197" y="37790"/>
                      <a:pt x="11185" y="37755"/>
                    </a:cubicBezTo>
                    <a:cubicBezTo>
                      <a:pt x="10917" y="36663"/>
                      <a:pt x="11042" y="35518"/>
                      <a:pt x="10899" y="34409"/>
                    </a:cubicBezTo>
                    <a:cubicBezTo>
                      <a:pt x="10756" y="33228"/>
                      <a:pt x="10183" y="32297"/>
                      <a:pt x="10398" y="31062"/>
                    </a:cubicBezTo>
                    <a:cubicBezTo>
                      <a:pt x="10523" y="30776"/>
                      <a:pt x="10684" y="30490"/>
                      <a:pt x="10845" y="30221"/>
                    </a:cubicBezTo>
                    <a:cubicBezTo>
                      <a:pt x="11329" y="29613"/>
                      <a:pt x="11776" y="28986"/>
                      <a:pt x="12152" y="28306"/>
                    </a:cubicBezTo>
                    <a:cubicBezTo>
                      <a:pt x="12259" y="29165"/>
                      <a:pt x="12349" y="30024"/>
                      <a:pt x="12438" y="30901"/>
                    </a:cubicBezTo>
                    <a:cubicBezTo>
                      <a:pt x="12170" y="31277"/>
                      <a:pt x="12044" y="31742"/>
                      <a:pt x="12134" y="32190"/>
                    </a:cubicBezTo>
                    <a:cubicBezTo>
                      <a:pt x="12145" y="32224"/>
                      <a:pt x="12172" y="32244"/>
                      <a:pt x="12199" y="32244"/>
                    </a:cubicBezTo>
                    <a:cubicBezTo>
                      <a:pt x="12214" y="32244"/>
                      <a:pt x="12229" y="32238"/>
                      <a:pt x="12241" y="32226"/>
                    </a:cubicBezTo>
                    <a:cubicBezTo>
                      <a:pt x="12367" y="32136"/>
                      <a:pt x="12456" y="32011"/>
                      <a:pt x="12528" y="31868"/>
                    </a:cubicBezTo>
                    <a:cubicBezTo>
                      <a:pt x="12617" y="32923"/>
                      <a:pt x="12689" y="33961"/>
                      <a:pt x="12724" y="35017"/>
                    </a:cubicBezTo>
                    <a:cubicBezTo>
                      <a:pt x="12742" y="35286"/>
                      <a:pt x="12742" y="35536"/>
                      <a:pt x="12742" y="35787"/>
                    </a:cubicBezTo>
                    <a:cubicBezTo>
                      <a:pt x="12384" y="36180"/>
                      <a:pt x="12188" y="36681"/>
                      <a:pt x="12206" y="37218"/>
                    </a:cubicBezTo>
                    <a:cubicBezTo>
                      <a:pt x="12206" y="37253"/>
                      <a:pt x="12236" y="37281"/>
                      <a:pt x="12272" y="37281"/>
                    </a:cubicBezTo>
                    <a:cubicBezTo>
                      <a:pt x="12291" y="37281"/>
                      <a:pt x="12312" y="37273"/>
                      <a:pt x="12331" y="37254"/>
                    </a:cubicBezTo>
                    <a:cubicBezTo>
                      <a:pt x="12528" y="37075"/>
                      <a:pt x="12671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7" y="37612"/>
                    </a:cubicBezTo>
                    <a:cubicBezTo>
                      <a:pt x="12707" y="37612"/>
                      <a:pt x="12707" y="37630"/>
                      <a:pt x="12707" y="37630"/>
                    </a:cubicBezTo>
                    <a:cubicBezTo>
                      <a:pt x="12617" y="39634"/>
                      <a:pt x="11615" y="41459"/>
                      <a:pt x="10523" y="43106"/>
                    </a:cubicBezTo>
                    <a:cubicBezTo>
                      <a:pt x="9700" y="44340"/>
                      <a:pt x="8573" y="45343"/>
                      <a:pt x="8018" y="46738"/>
                    </a:cubicBezTo>
                    <a:cubicBezTo>
                      <a:pt x="8000" y="46524"/>
                      <a:pt x="8018" y="46291"/>
                      <a:pt x="8108" y="46094"/>
                    </a:cubicBezTo>
                    <a:cubicBezTo>
                      <a:pt x="8179" y="45826"/>
                      <a:pt x="8251" y="45557"/>
                      <a:pt x="8340" y="45307"/>
                    </a:cubicBezTo>
                    <a:cubicBezTo>
                      <a:pt x="8609" y="44555"/>
                      <a:pt x="8966" y="43839"/>
                      <a:pt x="9396" y="43159"/>
                    </a:cubicBezTo>
                    <a:cubicBezTo>
                      <a:pt x="10112" y="42014"/>
                      <a:pt x="11185" y="41173"/>
                      <a:pt x="11991" y="40099"/>
                    </a:cubicBezTo>
                    <a:cubicBezTo>
                      <a:pt x="12020" y="40070"/>
                      <a:pt x="11978" y="40041"/>
                      <a:pt x="11942" y="40041"/>
                    </a:cubicBezTo>
                    <a:cubicBezTo>
                      <a:pt x="11934" y="40041"/>
                      <a:pt x="11926" y="40042"/>
                      <a:pt x="11919" y="40046"/>
                    </a:cubicBezTo>
                    <a:cubicBezTo>
                      <a:pt x="9897" y="42014"/>
                      <a:pt x="7982" y="44305"/>
                      <a:pt x="7767" y="47240"/>
                    </a:cubicBezTo>
                    <a:cubicBezTo>
                      <a:pt x="7767" y="47274"/>
                      <a:pt x="7805" y="47302"/>
                      <a:pt x="7842" y="47302"/>
                    </a:cubicBezTo>
                    <a:cubicBezTo>
                      <a:pt x="7861" y="47302"/>
                      <a:pt x="7880" y="47294"/>
                      <a:pt x="7893" y="47275"/>
                    </a:cubicBezTo>
                    <a:cubicBezTo>
                      <a:pt x="8823" y="46166"/>
                      <a:pt x="10004" y="45289"/>
                      <a:pt x="10899" y="44126"/>
                    </a:cubicBezTo>
                    <a:cubicBezTo>
                      <a:pt x="11794" y="42980"/>
                      <a:pt x="12223" y="41495"/>
                      <a:pt x="12384" y="40081"/>
                    </a:cubicBezTo>
                    <a:cubicBezTo>
                      <a:pt x="12384" y="40064"/>
                      <a:pt x="12367" y="40046"/>
                      <a:pt x="12349" y="40028"/>
                    </a:cubicBezTo>
                    <a:cubicBezTo>
                      <a:pt x="12456" y="39759"/>
                      <a:pt x="12546" y="39455"/>
                      <a:pt x="12617" y="39169"/>
                    </a:cubicBezTo>
                    <a:lnTo>
                      <a:pt x="12617" y="39169"/>
                    </a:lnTo>
                    <a:cubicBezTo>
                      <a:pt x="12474" y="40940"/>
                      <a:pt x="12241" y="42712"/>
                      <a:pt x="12027" y="44484"/>
                    </a:cubicBezTo>
                    <a:cubicBezTo>
                      <a:pt x="11722" y="44788"/>
                      <a:pt x="11525" y="45199"/>
                      <a:pt x="11454" y="45629"/>
                    </a:cubicBezTo>
                    <a:cubicBezTo>
                      <a:pt x="11454" y="45669"/>
                      <a:pt x="11494" y="45689"/>
                      <a:pt x="11529" y="45689"/>
                    </a:cubicBezTo>
                    <a:cubicBezTo>
                      <a:pt x="11541" y="45689"/>
                      <a:pt x="11552" y="45687"/>
                      <a:pt x="11561" y="45683"/>
                    </a:cubicBezTo>
                    <a:cubicBezTo>
                      <a:pt x="11704" y="45593"/>
                      <a:pt x="11830" y="45468"/>
                      <a:pt x="11937" y="45325"/>
                    </a:cubicBezTo>
                    <a:lnTo>
                      <a:pt x="11937" y="45325"/>
                    </a:lnTo>
                    <a:cubicBezTo>
                      <a:pt x="11883" y="45772"/>
                      <a:pt x="11830" y="46219"/>
                      <a:pt x="11794" y="46685"/>
                    </a:cubicBezTo>
                    <a:cubicBezTo>
                      <a:pt x="11776" y="46685"/>
                      <a:pt x="11758" y="46721"/>
                      <a:pt x="11758" y="46738"/>
                    </a:cubicBezTo>
                    <a:cubicBezTo>
                      <a:pt x="11758" y="46756"/>
                      <a:pt x="11776" y="46792"/>
                      <a:pt x="11776" y="46810"/>
                    </a:cubicBezTo>
                    <a:cubicBezTo>
                      <a:pt x="11794" y="46828"/>
                      <a:pt x="11776" y="46899"/>
                      <a:pt x="11776" y="46935"/>
                    </a:cubicBezTo>
                    <a:cubicBezTo>
                      <a:pt x="11382" y="47078"/>
                      <a:pt x="11096" y="47401"/>
                      <a:pt x="10989" y="47794"/>
                    </a:cubicBezTo>
                    <a:lnTo>
                      <a:pt x="10917" y="47830"/>
                    </a:lnTo>
                    <a:cubicBezTo>
                      <a:pt x="10656" y="47627"/>
                      <a:pt x="10364" y="47558"/>
                      <a:pt x="10058" y="47558"/>
                    </a:cubicBezTo>
                    <a:cubicBezTo>
                      <a:pt x="9401" y="47558"/>
                      <a:pt x="8678" y="47876"/>
                      <a:pt x="8042" y="47876"/>
                    </a:cubicBezTo>
                    <a:cubicBezTo>
                      <a:pt x="7979" y="47876"/>
                      <a:pt x="7918" y="47873"/>
                      <a:pt x="7857" y="47866"/>
                    </a:cubicBezTo>
                    <a:cubicBezTo>
                      <a:pt x="7803" y="47866"/>
                      <a:pt x="7767" y="47920"/>
                      <a:pt x="7767" y="47973"/>
                    </a:cubicBezTo>
                    <a:cubicBezTo>
                      <a:pt x="7881" y="48525"/>
                      <a:pt x="8422" y="48694"/>
                      <a:pt x="8922" y="48694"/>
                    </a:cubicBezTo>
                    <a:cubicBezTo>
                      <a:pt x="8973" y="48694"/>
                      <a:pt x="9024" y="48692"/>
                      <a:pt x="9074" y="48689"/>
                    </a:cubicBezTo>
                    <a:lnTo>
                      <a:pt x="9074" y="48689"/>
                    </a:lnTo>
                    <a:cubicBezTo>
                      <a:pt x="8555" y="49065"/>
                      <a:pt x="8304" y="49620"/>
                      <a:pt x="8000" y="50156"/>
                    </a:cubicBezTo>
                    <a:cubicBezTo>
                      <a:pt x="7964" y="50210"/>
                      <a:pt x="8000" y="50264"/>
                      <a:pt x="8072" y="50264"/>
                    </a:cubicBezTo>
                    <a:cubicBezTo>
                      <a:pt x="8215" y="50274"/>
                      <a:pt x="8362" y="50282"/>
                      <a:pt x="8509" y="50282"/>
                    </a:cubicBezTo>
                    <a:cubicBezTo>
                      <a:pt x="8895" y="50282"/>
                      <a:pt x="9277" y="50224"/>
                      <a:pt x="9575" y="49977"/>
                    </a:cubicBezTo>
                    <a:lnTo>
                      <a:pt x="9575" y="49977"/>
                    </a:lnTo>
                    <a:cubicBezTo>
                      <a:pt x="9450" y="50317"/>
                      <a:pt x="9432" y="50693"/>
                      <a:pt x="9503" y="51051"/>
                    </a:cubicBezTo>
                    <a:cubicBezTo>
                      <a:pt x="9503" y="51077"/>
                      <a:pt x="9523" y="51094"/>
                      <a:pt x="9547" y="51094"/>
                    </a:cubicBezTo>
                    <a:cubicBezTo>
                      <a:pt x="9556" y="51094"/>
                      <a:pt x="9565" y="51092"/>
                      <a:pt x="9575" y="51087"/>
                    </a:cubicBezTo>
                    <a:lnTo>
                      <a:pt x="9646" y="51033"/>
                    </a:lnTo>
                    <a:lnTo>
                      <a:pt x="9646" y="51033"/>
                    </a:lnTo>
                    <a:cubicBezTo>
                      <a:pt x="9611" y="51230"/>
                      <a:pt x="9503" y="51248"/>
                      <a:pt x="9521" y="51409"/>
                    </a:cubicBezTo>
                    <a:cubicBezTo>
                      <a:pt x="9521" y="51445"/>
                      <a:pt x="9539" y="51481"/>
                      <a:pt x="9575" y="51481"/>
                    </a:cubicBezTo>
                    <a:cubicBezTo>
                      <a:pt x="9666" y="51504"/>
                      <a:pt x="9752" y="51515"/>
                      <a:pt x="9834" y="51515"/>
                    </a:cubicBezTo>
                    <a:cubicBezTo>
                      <a:pt x="10313" y="51515"/>
                      <a:pt x="10634" y="51139"/>
                      <a:pt x="10863" y="50711"/>
                    </a:cubicBezTo>
                    <a:cubicBezTo>
                      <a:pt x="10917" y="51087"/>
                      <a:pt x="11024" y="51463"/>
                      <a:pt x="11078" y="51856"/>
                    </a:cubicBezTo>
                    <a:cubicBezTo>
                      <a:pt x="11096" y="51892"/>
                      <a:pt x="11132" y="51910"/>
                      <a:pt x="11168" y="51910"/>
                    </a:cubicBezTo>
                    <a:cubicBezTo>
                      <a:pt x="11865" y="51713"/>
                      <a:pt x="12027" y="51051"/>
                      <a:pt x="12044" y="50407"/>
                    </a:cubicBezTo>
                    <a:cubicBezTo>
                      <a:pt x="12277" y="50944"/>
                      <a:pt x="12599" y="51427"/>
                      <a:pt x="13011" y="51839"/>
                    </a:cubicBezTo>
                    <a:cubicBezTo>
                      <a:pt x="13023" y="51851"/>
                      <a:pt x="13038" y="51857"/>
                      <a:pt x="13053" y="51857"/>
                    </a:cubicBezTo>
                    <a:cubicBezTo>
                      <a:pt x="13080" y="51857"/>
                      <a:pt x="13107" y="51837"/>
                      <a:pt x="13118" y="51803"/>
                    </a:cubicBezTo>
                    <a:cubicBezTo>
                      <a:pt x="13387" y="51141"/>
                      <a:pt x="13404" y="50407"/>
                      <a:pt x="13190" y="49727"/>
                    </a:cubicBezTo>
                    <a:lnTo>
                      <a:pt x="13190" y="49727"/>
                    </a:lnTo>
                    <a:cubicBezTo>
                      <a:pt x="13548" y="50085"/>
                      <a:pt x="13959" y="50371"/>
                      <a:pt x="14425" y="50568"/>
                    </a:cubicBezTo>
                    <a:cubicBezTo>
                      <a:pt x="14434" y="50571"/>
                      <a:pt x="14443" y="50573"/>
                      <a:pt x="14451" y="50573"/>
                    </a:cubicBezTo>
                    <a:cubicBezTo>
                      <a:pt x="14489" y="50573"/>
                      <a:pt x="14511" y="50541"/>
                      <a:pt x="14496" y="50496"/>
                    </a:cubicBezTo>
                    <a:cubicBezTo>
                      <a:pt x="14156" y="49816"/>
                      <a:pt x="14156" y="49065"/>
                      <a:pt x="13709" y="48421"/>
                    </a:cubicBezTo>
                    <a:cubicBezTo>
                      <a:pt x="13440" y="48098"/>
                      <a:pt x="13100" y="47848"/>
                      <a:pt x="12724" y="47669"/>
                    </a:cubicBezTo>
                    <a:cubicBezTo>
                      <a:pt x="12707" y="47490"/>
                      <a:pt x="12617" y="47311"/>
                      <a:pt x="12510" y="47168"/>
                    </a:cubicBezTo>
                    <a:cubicBezTo>
                      <a:pt x="12367" y="46989"/>
                      <a:pt x="12152" y="46864"/>
                      <a:pt x="11937" y="46864"/>
                    </a:cubicBezTo>
                    <a:cubicBezTo>
                      <a:pt x="12098" y="45593"/>
                      <a:pt x="12277" y="44340"/>
                      <a:pt x="12456" y="43088"/>
                    </a:cubicBezTo>
                    <a:cubicBezTo>
                      <a:pt x="12563" y="43392"/>
                      <a:pt x="12635" y="43714"/>
                      <a:pt x="12689" y="44036"/>
                    </a:cubicBezTo>
                    <a:cubicBezTo>
                      <a:pt x="12599" y="43804"/>
                      <a:pt x="12599" y="43535"/>
                      <a:pt x="12510" y="43285"/>
                    </a:cubicBezTo>
                    <a:cubicBezTo>
                      <a:pt x="12510" y="43258"/>
                      <a:pt x="12492" y="43244"/>
                      <a:pt x="12474" y="43244"/>
                    </a:cubicBezTo>
                    <a:cubicBezTo>
                      <a:pt x="12456" y="43244"/>
                      <a:pt x="12438" y="43258"/>
                      <a:pt x="12438" y="43285"/>
                    </a:cubicBezTo>
                    <a:cubicBezTo>
                      <a:pt x="12402" y="43660"/>
                      <a:pt x="12510" y="44018"/>
                      <a:pt x="12707" y="44340"/>
                    </a:cubicBezTo>
                    <a:cubicBezTo>
                      <a:pt x="12719" y="44353"/>
                      <a:pt x="12739" y="44359"/>
                      <a:pt x="12758" y="44359"/>
                    </a:cubicBezTo>
                    <a:cubicBezTo>
                      <a:pt x="12795" y="44359"/>
                      <a:pt x="12832" y="44339"/>
                      <a:pt x="12832" y="44305"/>
                    </a:cubicBezTo>
                    <a:cubicBezTo>
                      <a:pt x="12832" y="43804"/>
                      <a:pt x="12724" y="43320"/>
                      <a:pt x="12474" y="42891"/>
                    </a:cubicBezTo>
                    <a:cubicBezTo>
                      <a:pt x="12653" y="41585"/>
                      <a:pt x="12796" y="40278"/>
                      <a:pt x="12886" y="38972"/>
                    </a:cubicBezTo>
                    <a:cubicBezTo>
                      <a:pt x="12975" y="39079"/>
                      <a:pt x="13100" y="39151"/>
                      <a:pt x="13226" y="39169"/>
                    </a:cubicBezTo>
                    <a:cubicBezTo>
                      <a:pt x="13279" y="39169"/>
                      <a:pt x="13297" y="39133"/>
                      <a:pt x="13297" y="39097"/>
                    </a:cubicBezTo>
                    <a:cubicBezTo>
                      <a:pt x="13279" y="38757"/>
                      <a:pt x="13190" y="38435"/>
                      <a:pt x="13047" y="38131"/>
                    </a:cubicBezTo>
                    <a:cubicBezTo>
                      <a:pt x="13011" y="38059"/>
                      <a:pt x="12993" y="38006"/>
                      <a:pt x="12957" y="37952"/>
                    </a:cubicBezTo>
                    <a:cubicBezTo>
                      <a:pt x="12993" y="37290"/>
                      <a:pt x="13011" y="36646"/>
                      <a:pt x="12993" y="35983"/>
                    </a:cubicBezTo>
                    <a:cubicBezTo>
                      <a:pt x="12993" y="35393"/>
                      <a:pt x="12975" y="34785"/>
                      <a:pt x="12939" y="34194"/>
                    </a:cubicBezTo>
                    <a:lnTo>
                      <a:pt x="12939" y="34194"/>
                    </a:lnTo>
                    <a:cubicBezTo>
                      <a:pt x="13029" y="34444"/>
                      <a:pt x="13172" y="34659"/>
                      <a:pt x="13351" y="34838"/>
                    </a:cubicBezTo>
                    <a:cubicBezTo>
                      <a:pt x="13363" y="34850"/>
                      <a:pt x="13381" y="34856"/>
                      <a:pt x="13399" y="34856"/>
                    </a:cubicBezTo>
                    <a:cubicBezTo>
                      <a:pt x="13436" y="34856"/>
                      <a:pt x="13476" y="34832"/>
                      <a:pt x="13476" y="34785"/>
                    </a:cubicBezTo>
                    <a:cubicBezTo>
                      <a:pt x="13404" y="34212"/>
                      <a:pt x="13208" y="33657"/>
                      <a:pt x="12903" y="33156"/>
                    </a:cubicBezTo>
                    <a:cubicBezTo>
                      <a:pt x="12903" y="33156"/>
                      <a:pt x="12886" y="33138"/>
                      <a:pt x="12886" y="33138"/>
                    </a:cubicBezTo>
                    <a:cubicBezTo>
                      <a:pt x="12760" y="31402"/>
                      <a:pt x="12581" y="29667"/>
                      <a:pt x="12367" y="27931"/>
                    </a:cubicBezTo>
                    <a:lnTo>
                      <a:pt x="12492" y="27698"/>
                    </a:lnTo>
                    <a:cubicBezTo>
                      <a:pt x="12814" y="29255"/>
                      <a:pt x="13583" y="30740"/>
                      <a:pt x="14371" y="32154"/>
                    </a:cubicBezTo>
                    <a:cubicBezTo>
                      <a:pt x="14371" y="32154"/>
                      <a:pt x="14371" y="32172"/>
                      <a:pt x="14371" y="32190"/>
                    </a:cubicBezTo>
                    <a:cubicBezTo>
                      <a:pt x="14317" y="32404"/>
                      <a:pt x="14299" y="32637"/>
                      <a:pt x="14317" y="32852"/>
                    </a:cubicBezTo>
                    <a:cubicBezTo>
                      <a:pt x="14317" y="33102"/>
                      <a:pt x="14407" y="33353"/>
                      <a:pt x="14568" y="33550"/>
                    </a:cubicBezTo>
                    <a:cubicBezTo>
                      <a:pt x="14587" y="33562"/>
                      <a:pt x="14608" y="33568"/>
                      <a:pt x="14628" y="33568"/>
                    </a:cubicBezTo>
                    <a:cubicBezTo>
                      <a:pt x="14665" y="33568"/>
                      <a:pt x="14699" y="33549"/>
                      <a:pt x="14711" y="33514"/>
                    </a:cubicBezTo>
                    <a:cubicBezTo>
                      <a:pt x="14765" y="33281"/>
                      <a:pt x="14782" y="33067"/>
                      <a:pt x="14747" y="32834"/>
                    </a:cubicBezTo>
                    <a:lnTo>
                      <a:pt x="14747" y="32834"/>
                    </a:lnTo>
                    <a:lnTo>
                      <a:pt x="14943" y="33192"/>
                    </a:lnTo>
                    <a:cubicBezTo>
                      <a:pt x="15337" y="33890"/>
                      <a:pt x="15659" y="34606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59" y="36234"/>
                      <a:pt x="15713" y="36610"/>
                    </a:cubicBezTo>
                    <a:cubicBezTo>
                      <a:pt x="15713" y="36648"/>
                      <a:pt x="15749" y="36686"/>
                      <a:pt x="15782" y="36686"/>
                    </a:cubicBezTo>
                    <a:cubicBezTo>
                      <a:pt x="15796" y="36686"/>
                      <a:pt x="15810" y="36679"/>
                      <a:pt x="15820" y="36663"/>
                    </a:cubicBezTo>
                    <a:cubicBezTo>
                      <a:pt x="16035" y="36359"/>
                      <a:pt x="16142" y="36001"/>
                      <a:pt x="16125" y="35643"/>
                    </a:cubicBezTo>
                    <a:lnTo>
                      <a:pt x="16125" y="35643"/>
                    </a:lnTo>
                    <a:cubicBezTo>
                      <a:pt x="16805" y="37326"/>
                      <a:pt x="17324" y="39079"/>
                      <a:pt x="17717" y="40869"/>
                    </a:cubicBezTo>
                    <a:cubicBezTo>
                      <a:pt x="17681" y="40905"/>
                      <a:pt x="17646" y="40958"/>
                      <a:pt x="17628" y="41012"/>
                    </a:cubicBezTo>
                    <a:cubicBezTo>
                      <a:pt x="17520" y="41084"/>
                      <a:pt x="17431" y="41209"/>
                      <a:pt x="17395" y="41334"/>
                    </a:cubicBezTo>
                    <a:cubicBezTo>
                      <a:pt x="16984" y="41388"/>
                      <a:pt x="16572" y="41513"/>
                      <a:pt x="16196" y="41710"/>
                    </a:cubicBezTo>
                    <a:cubicBezTo>
                      <a:pt x="15981" y="41799"/>
                      <a:pt x="15445" y="42265"/>
                      <a:pt x="15892" y="42462"/>
                    </a:cubicBezTo>
                    <a:cubicBezTo>
                      <a:pt x="15901" y="42466"/>
                      <a:pt x="15910" y="42468"/>
                      <a:pt x="15918" y="42468"/>
                    </a:cubicBezTo>
                    <a:cubicBezTo>
                      <a:pt x="15923" y="42468"/>
                      <a:pt x="15928" y="42467"/>
                      <a:pt x="15932" y="42466"/>
                    </a:cubicBezTo>
                    <a:lnTo>
                      <a:pt x="15932" y="42466"/>
                    </a:lnTo>
                    <a:cubicBezTo>
                      <a:pt x="15686" y="42768"/>
                      <a:pt x="15522" y="43135"/>
                      <a:pt x="15462" y="43517"/>
                    </a:cubicBezTo>
                    <a:cubicBezTo>
                      <a:pt x="15462" y="43571"/>
                      <a:pt x="15498" y="43589"/>
                      <a:pt x="15534" y="43589"/>
                    </a:cubicBezTo>
                    <a:cubicBezTo>
                      <a:pt x="15583" y="43595"/>
                      <a:pt x="15631" y="43598"/>
                      <a:pt x="15679" y="43598"/>
                    </a:cubicBezTo>
                    <a:cubicBezTo>
                      <a:pt x="16073" y="43598"/>
                      <a:pt x="16438" y="43405"/>
                      <a:pt x="16661" y="43070"/>
                    </a:cubicBezTo>
                    <a:lnTo>
                      <a:pt x="16661" y="43070"/>
                    </a:lnTo>
                    <a:cubicBezTo>
                      <a:pt x="16465" y="43535"/>
                      <a:pt x="16393" y="44054"/>
                      <a:pt x="16482" y="44555"/>
                    </a:cubicBezTo>
                    <a:cubicBezTo>
                      <a:pt x="16494" y="44577"/>
                      <a:pt x="16518" y="44593"/>
                      <a:pt x="16540" y="44593"/>
                    </a:cubicBezTo>
                    <a:cubicBezTo>
                      <a:pt x="16553" y="44593"/>
                      <a:pt x="16565" y="44587"/>
                      <a:pt x="16572" y="44573"/>
                    </a:cubicBezTo>
                    <a:cubicBezTo>
                      <a:pt x="16858" y="44269"/>
                      <a:pt x="17109" y="43929"/>
                      <a:pt x="17324" y="43571"/>
                    </a:cubicBezTo>
                    <a:cubicBezTo>
                      <a:pt x="17359" y="44072"/>
                      <a:pt x="17538" y="44555"/>
                      <a:pt x="17807" y="44985"/>
                    </a:cubicBezTo>
                    <a:cubicBezTo>
                      <a:pt x="17818" y="45007"/>
                      <a:pt x="17836" y="45022"/>
                      <a:pt x="17856" y="45022"/>
                    </a:cubicBezTo>
                    <a:cubicBezTo>
                      <a:pt x="17869" y="45022"/>
                      <a:pt x="17882" y="45016"/>
                      <a:pt x="17896" y="45003"/>
                    </a:cubicBezTo>
                    <a:cubicBezTo>
                      <a:pt x="18254" y="44627"/>
                      <a:pt x="18433" y="44090"/>
                      <a:pt x="18379" y="43553"/>
                    </a:cubicBezTo>
                    <a:lnTo>
                      <a:pt x="18379" y="43553"/>
                    </a:lnTo>
                    <a:cubicBezTo>
                      <a:pt x="18630" y="43929"/>
                      <a:pt x="18934" y="44269"/>
                      <a:pt x="19149" y="44573"/>
                    </a:cubicBezTo>
                    <a:cubicBezTo>
                      <a:pt x="19160" y="44595"/>
                      <a:pt x="19185" y="44611"/>
                      <a:pt x="19210" y="44611"/>
                    </a:cubicBezTo>
                    <a:cubicBezTo>
                      <a:pt x="19226" y="44611"/>
                      <a:pt x="19243" y="44605"/>
                      <a:pt x="19256" y="44591"/>
                    </a:cubicBezTo>
                    <a:cubicBezTo>
                      <a:pt x="19721" y="44018"/>
                      <a:pt x="19632" y="43195"/>
                      <a:pt x="19220" y="42587"/>
                    </a:cubicBezTo>
                    <a:lnTo>
                      <a:pt x="19220" y="42587"/>
                    </a:lnTo>
                    <a:cubicBezTo>
                      <a:pt x="19614" y="42766"/>
                      <a:pt x="20008" y="42873"/>
                      <a:pt x="20437" y="42927"/>
                    </a:cubicBezTo>
                    <a:cubicBezTo>
                      <a:pt x="20473" y="42927"/>
                      <a:pt x="20509" y="42873"/>
                      <a:pt x="20509" y="42819"/>
                    </a:cubicBezTo>
                    <a:cubicBezTo>
                      <a:pt x="20205" y="41710"/>
                      <a:pt x="19131" y="41227"/>
                      <a:pt x="18057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4" y="41119"/>
                      <a:pt x="17986" y="41101"/>
                    </a:cubicBezTo>
                    <a:cubicBezTo>
                      <a:pt x="17950" y="41101"/>
                      <a:pt x="17914" y="41155"/>
                      <a:pt x="17950" y="41191"/>
                    </a:cubicBezTo>
                    <a:cubicBezTo>
                      <a:pt x="18021" y="41245"/>
                      <a:pt x="18093" y="41334"/>
                      <a:pt x="18147" y="41406"/>
                    </a:cubicBezTo>
                    <a:lnTo>
                      <a:pt x="18147" y="41441"/>
                    </a:lnTo>
                    <a:cubicBezTo>
                      <a:pt x="18057" y="41370"/>
                      <a:pt x="17986" y="41298"/>
                      <a:pt x="17914" y="41209"/>
                    </a:cubicBezTo>
                    <a:lnTo>
                      <a:pt x="17914" y="41191"/>
                    </a:lnTo>
                    <a:cubicBezTo>
                      <a:pt x="17914" y="41137"/>
                      <a:pt x="17878" y="41101"/>
                      <a:pt x="17825" y="41101"/>
                    </a:cubicBezTo>
                    <a:lnTo>
                      <a:pt x="17825" y="41012"/>
                    </a:lnTo>
                    <a:lnTo>
                      <a:pt x="17842" y="40958"/>
                    </a:lnTo>
                    <a:cubicBezTo>
                      <a:pt x="17860" y="40905"/>
                      <a:pt x="17825" y="40833"/>
                      <a:pt x="17771" y="40833"/>
                    </a:cubicBezTo>
                    <a:cubicBezTo>
                      <a:pt x="17592" y="39974"/>
                      <a:pt x="17395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789" y="38578"/>
                      <a:pt x="17842" y="38918"/>
                    </a:cubicBezTo>
                    <a:cubicBezTo>
                      <a:pt x="17735" y="38847"/>
                      <a:pt x="17646" y="38775"/>
                      <a:pt x="17556" y="38686"/>
                    </a:cubicBezTo>
                    <a:cubicBezTo>
                      <a:pt x="17485" y="38578"/>
                      <a:pt x="17377" y="38471"/>
                      <a:pt x="17288" y="38364"/>
                    </a:cubicBezTo>
                    <a:cubicBezTo>
                      <a:pt x="17281" y="38360"/>
                      <a:pt x="17274" y="38359"/>
                      <a:pt x="17267" y="38359"/>
                    </a:cubicBezTo>
                    <a:cubicBezTo>
                      <a:pt x="17235" y="38359"/>
                      <a:pt x="17202" y="38388"/>
                      <a:pt x="17216" y="38417"/>
                    </a:cubicBezTo>
                    <a:cubicBezTo>
                      <a:pt x="17270" y="38560"/>
                      <a:pt x="17341" y="38686"/>
                      <a:pt x="17467" y="38793"/>
                    </a:cubicBezTo>
                    <a:cubicBezTo>
                      <a:pt x="17574" y="38918"/>
                      <a:pt x="17717" y="39026"/>
                      <a:pt x="17860" y="39097"/>
                    </a:cubicBezTo>
                    <a:cubicBezTo>
                      <a:pt x="17870" y="39102"/>
                      <a:pt x="17881" y="39104"/>
                      <a:pt x="17892" y="39104"/>
                    </a:cubicBezTo>
                    <a:cubicBezTo>
                      <a:pt x="17922" y="39104"/>
                      <a:pt x="17955" y="39088"/>
                      <a:pt x="17968" y="39061"/>
                    </a:cubicBezTo>
                    <a:cubicBezTo>
                      <a:pt x="18018" y="38624"/>
                      <a:pt x="17689" y="38234"/>
                      <a:pt x="17262" y="38234"/>
                    </a:cubicBezTo>
                    <a:cubicBezTo>
                      <a:pt x="17235" y="38234"/>
                      <a:pt x="17208" y="38235"/>
                      <a:pt x="17180" y="38238"/>
                    </a:cubicBezTo>
                    <a:cubicBezTo>
                      <a:pt x="17162" y="38238"/>
                      <a:pt x="17145" y="38256"/>
                      <a:pt x="17145" y="38256"/>
                    </a:cubicBezTo>
                    <a:cubicBezTo>
                      <a:pt x="16787" y="36986"/>
                      <a:pt x="16339" y="35751"/>
                      <a:pt x="15767" y="34570"/>
                    </a:cubicBezTo>
                    <a:lnTo>
                      <a:pt x="15767" y="34570"/>
                    </a:lnTo>
                    <a:cubicBezTo>
                      <a:pt x="16053" y="34946"/>
                      <a:pt x="16339" y="35303"/>
                      <a:pt x="16644" y="35679"/>
                    </a:cubicBezTo>
                    <a:cubicBezTo>
                      <a:pt x="17753" y="37612"/>
                      <a:pt x="19346" y="39437"/>
                      <a:pt x="21744" y="39473"/>
                    </a:cubicBezTo>
                    <a:cubicBezTo>
                      <a:pt x="21797" y="39473"/>
                      <a:pt x="21797" y="39401"/>
                      <a:pt x="21762" y="39384"/>
                    </a:cubicBezTo>
                    <a:cubicBezTo>
                      <a:pt x="20545" y="39115"/>
                      <a:pt x="19525" y="38829"/>
                      <a:pt x="18558" y="37988"/>
                    </a:cubicBezTo>
                    <a:cubicBezTo>
                      <a:pt x="18004" y="37487"/>
                      <a:pt x="17520" y="36914"/>
                      <a:pt x="17127" y="36270"/>
                    </a:cubicBezTo>
                    <a:lnTo>
                      <a:pt x="17127" y="36270"/>
                    </a:lnTo>
                    <a:cubicBezTo>
                      <a:pt x="18361" y="37701"/>
                      <a:pt x="19757" y="38954"/>
                      <a:pt x="21690" y="39330"/>
                    </a:cubicBezTo>
                    <a:cubicBezTo>
                      <a:pt x="21694" y="39332"/>
                      <a:pt x="21698" y="39333"/>
                      <a:pt x="21701" y="39333"/>
                    </a:cubicBezTo>
                    <a:cubicBezTo>
                      <a:pt x="21729" y="39333"/>
                      <a:pt x="21740" y="39276"/>
                      <a:pt x="21708" y="39276"/>
                    </a:cubicBezTo>
                    <a:cubicBezTo>
                      <a:pt x="20258" y="38721"/>
                      <a:pt x="19095" y="38113"/>
                      <a:pt x="17968" y="37021"/>
                    </a:cubicBezTo>
                    <a:cubicBezTo>
                      <a:pt x="17502" y="36556"/>
                      <a:pt x="17055" y="36055"/>
                      <a:pt x="16644" y="35554"/>
                    </a:cubicBezTo>
                    <a:lnTo>
                      <a:pt x="16644" y="35518"/>
                    </a:lnTo>
                    <a:cubicBezTo>
                      <a:pt x="17234" y="36145"/>
                      <a:pt x="18093" y="36467"/>
                      <a:pt x="18845" y="36842"/>
                    </a:cubicBezTo>
                    <a:cubicBezTo>
                      <a:pt x="20044" y="37433"/>
                      <a:pt x="20920" y="38399"/>
                      <a:pt x="21851" y="39330"/>
                    </a:cubicBezTo>
                    <a:cubicBezTo>
                      <a:pt x="21859" y="39338"/>
                      <a:pt x="21868" y="39342"/>
                      <a:pt x="21875" y="39342"/>
                    </a:cubicBezTo>
                    <a:cubicBezTo>
                      <a:pt x="21901" y="39342"/>
                      <a:pt x="21918" y="39304"/>
                      <a:pt x="21905" y="39276"/>
                    </a:cubicBezTo>
                    <a:cubicBezTo>
                      <a:pt x="21243" y="38507"/>
                      <a:pt x="20509" y="37809"/>
                      <a:pt x="19704" y="37200"/>
                    </a:cubicBezTo>
                    <a:cubicBezTo>
                      <a:pt x="18737" y="36485"/>
                      <a:pt x="17574" y="36127"/>
                      <a:pt x="16608" y="35393"/>
                    </a:cubicBezTo>
                    <a:cubicBezTo>
                      <a:pt x="16599" y="35384"/>
                      <a:pt x="16590" y="35380"/>
                      <a:pt x="16581" y="35380"/>
                    </a:cubicBezTo>
                    <a:cubicBezTo>
                      <a:pt x="16572" y="35380"/>
                      <a:pt x="16563" y="35384"/>
                      <a:pt x="16554" y="35393"/>
                    </a:cubicBezTo>
                    <a:lnTo>
                      <a:pt x="16536" y="35357"/>
                    </a:lnTo>
                    <a:cubicBezTo>
                      <a:pt x="16523" y="35344"/>
                      <a:pt x="16511" y="35332"/>
                      <a:pt x="16498" y="35332"/>
                    </a:cubicBezTo>
                    <a:cubicBezTo>
                      <a:pt x="16493" y="35332"/>
                      <a:pt x="16488" y="35334"/>
                      <a:pt x="16482" y="35339"/>
                    </a:cubicBezTo>
                    <a:cubicBezTo>
                      <a:pt x="16196" y="34963"/>
                      <a:pt x="15910" y="34606"/>
                      <a:pt x="15606" y="34230"/>
                    </a:cubicBezTo>
                    <a:cubicBezTo>
                      <a:pt x="14890" y="32798"/>
                      <a:pt x="14138" y="31438"/>
                      <a:pt x="13494" y="30024"/>
                    </a:cubicBezTo>
                    <a:lnTo>
                      <a:pt x="13494" y="30024"/>
                    </a:lnTo>
                    <a:cubicBezTo>
                      <a:pt x="13727" y="30311"/>
                      <a:pt x="14067" y="30490"/>
                      <a:pt x="14425" y="30543"/>
                    </a:cubicBezTo>
                    <a:cubicBezTo>
                      <a:pt x="14478" y="30525"/>
                      <a:pt x="14514" y="30472"/>
                      <a:pt x="14496" y="30418"/>
                    </a:cubicBezTo>
                    <a:cubicBezTo>
                      <a:pt x="14281" y="30024"/>
                      <a:pt x="13888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6" y="28271"/>
                      <a:pt x="12581" y="27465"/>
                    </a:cubicBezTo>
                    <a:cubicBezTo>
                      <a:pt x="12778" y="27054"/>
                      <a:pt x="12939" y="26624"/>
                      <a:pt x="13100" y="26177"/>
                    </a:cubicBezTo>
                    <a:lnTo>
                      <a:pt x="13100" y="26177"/>
                    </a:lnTo>
                    <a:cubicBezTo>
                      <a:pt x="13047" y="26553"/>
                      <a:pt x="13082" y="26964"/>
                      <a:pt x="13369" y="27215"/>
                    </a:cubicBezTo>
                    <a:cubicBezTo>
                      <a:pt x="13381" y="27228"/>
                      <a:pt x="13399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8" y="26034"/>
                    </a:cubicBezTo>
                    <a:lnTo>
                      <a:pt x="13208" y="25962"/>
                    </a:lnTo>
                    <a:cubicBezTo>
                      <a:pt x="13208" y="25944"/>
                      <a:pt x="13190" y="25944"/>
                      <a:pt x="13190" y="25944"/>
                    </a:cubicBezTo>
                    <a:cubicBezTo>
                      <a:pt x="13351" y="25407"/>
                      <a:pt x="13494" y="24853"/>
                      <a:pt x="13619" y="24298"/>
                    </a:cubicBezTo>
                    <a:cubicBezTo>
                      <a:pt x="13655" y="24101"/>
                      <a:pt x="13691" y="23904"/>
                      <a:pt x="13709" y="23707"/>
                    </a:cubicBezTo>
                    <a:lnTo>
                      <a:pt x="13709" y="23707"/>
                    </a:lnTo>
                    <a:cubicBezTo>
                      <a:pt x="13673" y="24155"/>
                      <a:pt x="13673" y="24602"/>
                      <a:pt x="13673" y="25067"/>
                    </a:cubicBezTo>
                    <a:cubicBezTo>
                      <a:pt x="13673" y="26141"/>
                      <a:pt x="14049" y="27072"/>
                      <a:pt x="14246" y="28110"/>
                    </a:cubicBezTo>
                    <a:cubicBezTo>
                      <a:pt x="14254" y="28145"/>
                      <a:pt x="14286" y="28163"/>
                      <a:pt x="14317" y="28163"/>
                    </a:cubicBezTo>
                    <a:cubicBezTo>
                      <a:pt x="14348" y="28163"/>
                      <a:pt x="14380" y="28145"/>
                      <a:pt x="14389" y="28110"/>
                    </a:cubicBezTo>
                    <a:cubicBezTo>
                      <a:pt x="14890" y="26016"/>
                      <a:pt x="14603" y="23904"/>
                      <a:pt x="13870" y="21918"/>
                    </a:cubicBezTo>
                    <a:cubicBezTo>
                      <a:pt x="13888" y="20182"/>
                      <a:pt x="13673" y="18464"/>
                      <a:pt x="13243" y="16782"/>
                    </a:cubicBezTo>
                    <a:lnTo>
                      <a:pt x="13243" y="16782"/>
                    </a:lnTo>
                    <a:cubicBezTo>
                      <a:pt x="13870" y="17945"/>
                      <a:pt x="14818" y="18965"/>
                      <a:pt x="15713" y="19914"/>
                    </a:cubicBezTo>
                    <a:cubicBezTo>
                      <a:pt x="15731" y="20146"/>
                      <a:pt x="15767" y="20379"/>
                      <a:pt x="15785" y="20612"/>
                    </a:cubicBezTo>
                    <a:cubicBezTo>
                      <a:pt x="15534" y="21309"/>
                      <a:pt x="15140" y="22061"/>
                      <a:pt x="15427" y="22777"/>
                    </a:cubicBezTo>
                    <a:cubicBezTo>
                      <a:pt x="15436" y="22813"/>
                      <a:pt x="15462" y="22831"/>
                      <a:pt x="15489" y="22831"/>
                    </a:cubicBezTo>
                    <a:cubicBezTo>
                      <a:pt x="15516" y="22831"/>
                      <a:pt x="15543" y="22813"/>
                      <a:pt x="15552" y="22777"/>
                    </a:cubicBezTo>
                    <a:cubicBezTo>
                      <a:pt x="15659" y="22580"/>
                      <a:pt x="15749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38"/>
                      <a:pt x="15838" y="23314"/>
                    </a:cubicBezTo>
                    <a:cubicBezTo>
                      <a:pt x="15838" y="23358"/>
                      <a:pt x="15875" y="23390"/>
                      <a:pt x="15917" y="23390"/>
                    </a:cubicBezTo>
                    <a:cubicBezTo>
                      <a:pt x="15927" y="23390"/>
                      <a:pt x="15936" y="23388"/>
                      <a:pt x="15946" y="23385"/>
                    </a:cubicBezTo>
                    <a:cubicBezTo>
                      <a:pt x="16500" y="23171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01"/>
                      <a:pt x="17449" y="22741"/>
                      <a:pt x="17932" y="22974"/>
                    </a:cubicBezTo>
                    <a:cubicBezTo>
                      <a:pt x="17942" y="22984"/>
                      <a:pt x="17953" y="22988"/>
                      <a:pt x="17965" y="22988"/>
                    </a:cubicBezTo>
                    <a:cubicBezTo>
                      <a:pt x="17995" y="22988"/>
                      <a:pt x="18026" y="22959"/>
                      <a:pt x="18039" y="22920"/>
                    </a:cubicBezTo>
                    <a:cubicBezTo>
                      <a:pt x="18004" y="22437"/>
                      <a:pt x="17860" y="21972"/>
                      <a:pt x="17610" y="21560"/>
                    </a:cubicBezTo>
                    <a:lnTo>
                      <a:pt x="17610" y="21560"/>
                    </a:lnTo>
                    <a:lnTo>
                      <a:pt x="17664" y="21596"/>
                    </a:lnTo>
                    <a:cubicBezTo>
                      <a:pt x="17870" y="21738"/>
                      <a:pt x="18245" y="21964"/>
                      <a:pt x="18566" y="21964"/>
                    </a:cubicBezTo>
                    <a:cubicBezTo>
                      <a:pt x="18689" y="21964"/>
                      <a:pt x="18804" y="21931"/>
                      <a:pt x="18898" y="21846"/>
                    </a:cubicBezTo>
                    <a:cubicBezTo>
                      <a:pt x="19381" y="21399"/>
                      <a:pt x="18863" y="21005"/>
                      <a:pt x="18254" y="20755"/>
                    </a:cubicBezTo>
                    <a:lnTo>
                      <a:pt x="18522" y="20755"/>
                    </a:lnTo>
                    <a:cubicBezTo>
                      <a:pt x="19185" y="20683"/>
                      <a:pt x="19256" y="20111"/>
                      <a:pt x="19006" y="19592"/>
                    </a:cubicBezTo>
                    <a:cubicBezTo>
                      <a:pt x="18988" y="19565"/>
                      <a:pt x="18961" y="19551"/>
                      <a:pt x="18934" y="19551"/>
                    </a:cubicBezTo>
                    <a:cubicBezTo>
                      <a:pt x="18907" y="19551"/>
                      <a:pt x="18880" y="19565"/>
                      <a:pt x="18863" y="19592"/>
                    </a:cubicBezTo>
                    <a:cubicBezTo>
                      <a:pt x="18634" y="19939"/>
                      <a:pt x="18194" y="20039"/>
                      <a:pt x="17731" y="20039"/>
                    </a:cubicBezTo>
                    <a:cubicBezTo>
                      <a:pt x="17288" y="20039"/>
                      <a:pt x="16824" y="19948"/>
                      <a:pt x="16500" y="19896"/>
                    </a:cubicBezTo>
                    <a:cubicBezTo>
                      <a:pt x="16494" y="19894"/>
                      <a:pt x="16489" y="19893"/>
                      <a:pt x="16484" y="19893"/>
                    </a:cubicBezTo>
                    <a:cubicBezTo>
                      <a:pt x="16443" y="19893"/>
                      <a:pt x="16433" y="19951"/>
                      <a:pt x="16465" y="19967"/>
                    </a:cubicBezTo>
                    <a:cubicBezTo>
                      <a:pt x="16785" y="20097"/>
                      <a:pt x="17239" y="20194"/>
                      <a:pt x="17686" y="20194"/>
                    </a:cubicBezTo>
                    <a:cubicBezTo>
                      <a:pt x="18162" y="20194"/>
                      <a:pt x="18630" y="20084"/>
                      <a:pt x="18916" y="19788"/>
                    </a:cubicBezTo>
                    <a:lnTo>
                      <a:pt x="18916" y="19788"/>
                    </a:lnTo>
                    <a:cubicBezTo>
                      <a:pt x="18988" y="20021"/>
                      <a:pt x="19059" y="20254"/>
                      <a:pt x="18863" y="20433"/>
                    </a:cubicBezTo>
                    <a:cubicBezTo>
                      <a:pt x="18746" y="20561"/>
                      <a:pt x="18561" y="20590"/>
                      <a:pt x="18382" y="20590"/>
                    </a:cubicBezTo>
                    <a:cubicBezTo>
                      <a:pt x="18286" y="20590"/>
                      <a:pt x="18192" y="20582"/>
                      <a:pt x="18111" y="20576"/>
                    </a:cubicBezTo>
                    <a:cubicBezTo>
                      <a:pt x="17628" y="20540"/>
                      <a:pt x="17252" y="20289"/>
                      <a:pt x="16787" y="20146"/>
                    </a:cubicBezTo>
                    <a:lnTo>
                      <a:pt x="16769" y="20146"/>
                    </a:lnTo>
                    <a:cubicBezTo>
                      <a:pt x="16554" y="20003"/>
                      <a:pt x="16321" y="19932"/>
                      <a:pt x="16071" y="19896"/>
                    </a:cubicBezTo>
                    <a:lnTo>
                      <a:pt x="16071" y="19860"/>
                    </a:lnTo>
                    <a:cubicBezTo>
                      <a:pt x="16059" y="19825"/>
                      <a:pt x="16018" y="19806"/>
                      <a:pt x="15980" y="19806"/>
                    </a:cubicBezTo>
                    <a:cubicBezTo>
                      <a:pt x="15960" y="19806"/>
                      <a:pt x="15940" y="19812"/>
                      <a:pt x="15928" y="19824"/>
                    </a:cubicBezTo>
                    <a:cubicBezTo>
                      <a:pt x="15910" y="19824"/>
                      <a:pt x="15874" y="19806"/>
                      <a:pt x="15856" y="19806"/>
                    </a:cubicBezTo>
                    <a:cubicBezTo>
                      <a:pt x="15856" y="19771"/>
                      <a:pt x="15838" y="19735"/>
                      <a:pt x="15838" y="19699"/>
                    </a:cubicBezTo>
                    <a:cubicBezTo>
                      <a:pt x="15830" y="19668"/>
                      <a:pt x="15802" y="19653"/>
                      <a:pt x="15774" y="19653"/>
                    </a:cubicBezTo>
                    <a:cubicBezTo>
                      <a:pt x="15738" y="19653"/>
                      <a:pt x="15703" y="19677"/>
                      <a:pt x="15713" y="19717"/>
                    </a:cubicBezTo>
                    <a:lnTo>
                      <a:pt x="15713" y="19753"/>
                    </a:lnTo>
                    <a:cubicBezTo>
                      <a:pt x="15248" y="19234"/>
                      <a:pt x="14818" y="18697"/>
                      <a:pt x="14389" y="18142"/>
                    </a:cubicBezTo>
                    <a:cubicBezTo>
                      <a:pt x="13870" y="17480"/>
                      <a:pt x="13494" y="16728"/>
                      <a:pt x="13047" y="16013"/>
                    </a:cubicBezTo>
                    <a:lnTo>
                      <a:pt x="12993" y="15851"/>
                    </a:lnTo>
                    <a:cubicBezTo>
                      <a:pt x="12903" y="15511"/>
                      <a:pt x="12796" y="15207"/>
                      <a:pt x="12671" y="14867"/>
                    </a:cubicBezTo>
                    <a:lnTo>
                      <a:pt x="12671" y="14867"/>
                    </a:lnTo>
                    <a:cubicBezTo>
                      <a:pt x="13763" y="16559"/>
                      <a:pt x="15532" y="18233"/>
                      <a:pt x="17311" y="18233"/>
                    </a:cubicBezTo>
                    <a:cubicBezTo>
                      <a:pt x="17339" y="18233"/>
                      <a:pt x="17367" y="18232"/>
                      <a:pt x="17395" y="18232"/>
                    </a:cubicBezTo>
                    <a:cubicBezTo>
                      <a:pt x="17467" y="18232"/>
                      <a:pt x="17502" y="18142"/>
                      <a:pt x="17467" y="18088"/>
                    </a:cubicBezTo>
                    <a:cubicBezTo>
                      <a:pt x="16644" y="17229"/>
                      <a:pt x="16107" y="16030"/>
                      <a:pt x="15158" y="15297"/>
                    </a:cubicBezTo>
                    <a:cubicBezTo>
                      <a:pt x="14371" y="14688"/>
                      <a:pt x="13369" y="14348"/>
                      <a:pt x="12617" y="13740"/>
                    </a:cubicBezTo>
                    <a:cubicBezTo>
                      <a:pt x="12474" y="13543"/>
                      <a:pt x="12331" y="13364"/>
                      <a:pt x="12188" y="13185"/>
                    </a:cubicBezTo>
                    <a:cubicBezTo>
                      <a:pt x="12178" y="13180"/>
                      <a:pt x="12168" y="13178"/>
                      <a:pt x="12160" y="13178"/>
                    </a:cubicBezTo>
                    <a:cubicBezTo>
                      <a:pt x="12136" y="13178"/>
                      <a:pt x="12121" y="13195"/>
                      <a:pt x="12134" y="13221"/>
                    </a:cubicBezTo>
                    <a:cubicBezTo>
                      <a:pt x="12152" y="13257"/>
                      <a:pt x="12170" y="13292"/>
                      <a:pt x="12188" y="13328"/>
                    </a:cubicBezTo>
                    <a:cubicBezTo>
                      <a:pt x="12116" y="13239"/>
                      <a:pt x="12044" y="13149"/>
                      <a:pt x="11973" y="13042"/>
                    </a:cubicBezTo>
                    <a:cubicBezTo>
                      <a:pt x="11669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43" y="11467"/>
                      <a:pt x="11740" y="11646"/>
                    </a:cubicBezTo>
                    <a:cubicBezTo>
                      <a:pt x="11901" y="11879"/>
                      <a:pt x="12152" y="12058"/>
                      <a:pt x="12420" y="12147"/>
                    </a:cubicBezTo>
                    <a:cubicBezTo>
                      <a:pt x="12427" y="12150"/>
                      <a:pt x="12435" y="12151"/>
                      <a:pt x="12442" y="12151"/>
                    </a:cubicBezTo>
                    <a:cubicBezTo>
                      <a:pt x="12491" y="12151"/>
                      <a:pt x="12543" y="12102"/>
                      <a:pt x="12528" y="12040"/>
                    </a:cubicBezTo>
                    <a:cubicBezTo>
                      <a:pt x="12241" y="11413"/>
                      <a:pt x="11687" y="10930"/>
                      <a:pt x="11007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48" y="7244"/>
                      <a:pt x="10380" y="7745"/>
                      <a:pt x="10792" y="7924"/>
                    </a:cubicBezTo>
                    <a:cubicBezTo>
                      <a:pt x="10805" y="7931"/>
                      <a:pt x="10819" y="7933"/>
                      <a:pt x="10832" y="7933"/>
                    </a:cubicBezTo>
                    <a:cubicBezTo>
                      <a:pt x="10893" y="7933"/>
                      <a:pt x="10950" y="7875"/>
                      <a:pt x="10935" y="7817"/>
                    </a:cubicBezTo>
                    <a:cubicBezTo>
                      <a:pt x="10828" y="7172"/>
                      <a:pt x="10667" y="6331"/>
                      <a:pt x="10094" y="5938"/>
                    </a:cubicBezTo>
                    <a:cubicBezTo>
                      <a:pt x="10273" y="3951"/>
                      <a:pt x="10631" y="2001"/>
                      <a:pt x="11150" y="68"/>
                    </a:cubicBezTo>
                    <a:cubicBezTo>
                      <a:pt x="11161" y="25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" name="Google Shape;4965;p62"/>
              <p:cNvSpPr/>
              <p:nvPr/>
            </p:nvSpPr>
            <p:spPr>
              <a:xfrm>
                <a:off x="834550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9"/>
                      <a:pt x="999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" name="Google Shape;4966;p62"/>
              <p:cNvSpPr/>
              <p:nvPr/>
            </p:nvSpPr>
            <p:spPr>
              <a:xfrm>
                <a:off x="1045300" y="4035350"/>
                <a:ext cx="225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8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4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4" y="496"/>
                      <a:pt x="336" y="228"/>
                      <a:pt x="67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" name="Google Shape;4967;p62"/>
              <p:cNvSpPr/>
              <p:nvPr/>
            </p:nvSpPr>
            <p:spPr>
              <a:xfrm>
                <a:off x="964200" y="4182225"/>
                <a:ext cx="2375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1" extrusionOk="0">
                    <a:moveTo>
                      <a:pt x="305" y="330"/>
                    </a:moveTo>
                    <a:lnTo>
                      <a:pt x="305" y="330"/>
                    </a:lnTo>
                    <a:cubicBezTo>
                      <a:pt x="538" y="598"/>
                      <a:pt x="699" y="920"/>
                      <a:pt x="752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30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3"/>
                    </a:cubicBezTo>
                    <a:cubicBezTo>
                      <a:pt x="108" y="365"/>
                      <a:pt x="198" y="598"/>
                      <a:pt x="305" y="831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1"/>
                    </a:cubicBezTo>
                    <a:cubicBezTo>
                      <a:pt x="878" y="1010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3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" name="Google Shape;4968;p62"/>
              <p:cNvSpPr/>
              <p:nvPr/>
            </p:nvSpPr>
            <p:spPr>
              <a:xfrm>
                <a:off x="1136975" y="4558075"/>
                <a:ext cx="302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7" extrusionOk="0">
                    <a:moveTo>
                      <a:pt x="39" y="0"/>
                    </a:moveTo>
                    <a:cubicBezTo>
                      <a:pt x="21" y="0"/>
                      <a:pt x="1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1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6"/>
                      <a:pt x="1178" y="614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" name="Google Shape;4969;p62"/>
              <p:cNvSpPr/>
              <p:nvPr/>
            </p:nvSpPr>
            <p:spPr>
              <a:xfrm>
                <a:off x="945425" y="47926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" name="Google Shape;4970;p62"/>
              <p:cNvSpPr/>
              <p:nvPr/>
            </p:nvSpPr>
            <p:spPr>
              <a:xfrm>
                <a:off x="1125725" y="464095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0"/>
                    </a:moveTo>
                    <a:cubicBezTo>
                      <a:pt x="166" y="0"/>
                      <a:pt x="95" y="26"/>
                      <a:pt x="36" y="90"/>
                    </a:cubicBezTo>
                    <a:cubicBezTo>
                      <a:pt x="0" y="126"/>
                      <a:pt x="36" y="180"/>
                      <a:pt x="72" y="180"/>
                    </a:cubicBezTo>
                    <a:lnTo>
                      <a:pt x="340" y="180"/>
                    </a:lnTo>
                    <a:cubicBezTo>
                      <a:pt x="447" y="216"/>
                      <a:pt x="555" y="251"/>
                      <a:pt x="626" y="323"/>
                    </a:cubicBezTo>
                    <a:cubicBezTo>
                      <a:pt x="640" y="336"/>
                      <a:pt x="654" y="342"/>
                      <a:pt x="668" y="342"/>
                    </a:cubicBezTo>
                    <a:cubicBezTo>
                      <a:pt x="708" y="342"/>
                      <a:pt x="738" y="292"/>
                      <a:pt x="698" y="251"/>
                    </a:cubicBezTo>
                    <a:cubicBezTo>
                      <a:pt x="598" y="139"/>
                      <a:pt x="410" y="0"/>
                      <a:pt x="2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" name="Google Shape;4971;p62"/>
              <p:cNvSpPr/>
              <p:nvPr/>
            </p:nvSpPr>
            <p:spPr>
              <a:xfrm>
                <a:off x="751250" y="45096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90" y="170"/>
                      <a:pt x="198" y="188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10"/>
                    </a:cubicBezTo>
                    <a:cubicBezTo>
                      <a:pt x="550" y="528"/>
                      <a:pt x="567" y="536"/>
                      <a:pt x="585" y="536"/>
                    </a:cubicBezTo>
                    <a:cubicBezTo>
                      <a:pt x="621" y="536"/>
                      <a:pt x="657" y="504"/>
                      <a:pt x="645" y="456"/>
                    </a:cubicBezTo>
                    <a:cubicBezTo>
                      <a:pt x="591" y="331"/>
                      <a:pt x="520" y="223"/>
                      <a:pt x="412" y="134"/>
                    </a:cubicBezTo>
                    <a:cubicBezTo>
                      <a:pt x="337" y="74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" name="Google Shape;4972;p62"/>
              <p:cNvSpPr/>
              <p:nvPr/>
            </p:nvSpPr>
            <p:spPr>
              <a:xfrm>
                <a:off x="1098425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0" y="818"/>
                      <a:pt x="90" y="1229"/>
                    </a:cubicBezTo>
                    <a:cubicBezTo>
                      <a:pt x="101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0" y="244"/>
                      <a:pt x="381" y="236"/>
                      <a:pt x="362" y="236"/>
                    </a:cubicBezTo>
                    <a:cubicBezTo>
                      <a:pt x="327" y="236"/>
                      <a:pt x="293" y="264"/>
                      <a:pt x="305" y="299"/>
                    </a:cubicBezTo>
                    <a:cubicBezTo>
                      <a:pt x="394" y="567"/>
                      <a:pt x="340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" name="Google Shape;4973;p62"/>
              <p:cNvSpPr/>
              <p:nvPr/>
            </p:nvSpPr>
            <p:spPr>
              <a:xfrm>
                <a:off x="976300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cubicBezTo>
                      <a:pt x="304" y="667"/>
                      <a:pt x="412" y="900"/>
                      <a:pt x="447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27"/>
                      <a:pt x="18" y="363"/>
                    </a:cubicBezTo>
                    <a:lnTo>
                      <a:pt x="36" y="363"/>
                    </a:lnTo>
                    <a:cubicBezTo>
                      <a:pt x="36" y="750"/>
                      <a:pt x="83" y="1264"/>
                      <a:pt x="446" y="1264"/>
                    </a:cubicBezTo>
                    <a:cubicBezTo>
                      <a:pt x="469" y="1264"/>
                      <a:pt x="494" y="1262"/>
                      <a:pt x="519" y="1257"/>
                    </a:cubicBezTo>
                    <a:cubicBezTo>
                      <a:pt x="537" y="1257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20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6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" name="Google Shape;4974;p62"/>
              <p:cNvSpPr/>
              <p:nvPr/>
            </p:nvSpPr>
            <p:spPr>
              <a:xfrm>
                <a:off x="862200" y="3039425"/>
                <a:ext cx="211650" cy="5220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80" extrusionOk="0">
                    <a:moveTo>
                      <a:pt x="4686" y="384"/>
                    </a:moveTo>
                    <a:cubicBezTo>
                      <a:pt x="4814" y="384"/>
                      <a:pt x="4868" y="760"/>
                      <a:pt x="4868" y="964"/>
                    </a:cubicBezTo>
                    <a:cubicBezTo>
                      <a:pt x="4868" y="1250"/>
                      <a:pt x="4850" y="1501"/>
                      <a:pt x="4832" y="1787"/>
                    </a:cubicBezTo>
                    <a:cubicBezTo>
                      <a:pt x="4797" y="2252"/>
                      <a:pt x="4725" y="2700"/>
                      <a:pt x="4600" y="3165"/>
                    </a:cubicBezTo>
                    <a:cubicBezTo>
                      <a:pt x="4636" y="2932"/>
                      <a:pt x="4636" y="2682"/>
                      <a:pt x="4564" y="2467"/>
                    </a:cubicBezTo>
                    <a:cubicBezTo>
                      <a:pt x="4564" y="2449"/>
                      <a:pt x="4564" y="2449"/>
                      <a:pt x="4546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10" y="2467"/>
                    </a:cubicBezTo>
                    <a:cubicBezTo>
                      <a:pt x="4403" y="2717"/>
                      <a:pt x="4457" y="3147"/>
                      <a:pt x="4439" y="3415"/>
                    </a:cubicBezTo>
                    <a:cubicBezTo>
                      <a:pt x="4439" y="3523"/>
                      <a:pt x="4421" y="3630"/>
                      <a:pt x="4421" y="3737"/>
                    </a:cubicBezTo>
                    <a:cubicBezTo>
                      <a:pt x="4152" y="2717"/>
                      <a:pt x="4009" y="1572"/>
                      <a:pt x="4492" y="606"/>
                    </a:cubicBezTo>
                    <a:cubicBezTo>
                      <a:pt x="4570" y="446"/>
                      <a:pt x="4634" y="384"/>
                      <a:pt x="4686" y="384"/>
                    </a:cubicBezTo>
                    <a:close/>
                    <a:moveTo>
                      <a:pt x="2573" y="900"/>
                    </a:moveTo>
                    <a:cubicBezTo>
                      <a:pt x="2726" y="900"/>
                      <a:pt x="2952" y="1055"/>
                      <a:pt x="3079" y="1161"/>
                    </a:cubicBezTo>
                    <a:cubicBezTo>
                      <a:pt x="3759" y="1715"/>
                      <a:pt x="3777" y="2556"/>
                      <a:pt x="3777" y="3362"/>
                    </a:cubicBezTo>
                    <a:cubicBezTo>
                      <a:pt x="3741" y="3272"/>
                      <a:pt x="3723" y="3201"/>
                      <a:pt x="3687" y="3111"/>
                    </a:cubicBezTo>
                    <a:lnTo>
                      <a:pt x="3687" y="3057"/>
                    </a:lnTo>
                    <a:cubicBezTo>
                      <a:pt x="3651" y="2968"/>
                      <a:pt x="3616" y="2861"/>
                      <a:pt x="3580" y="2753"/>
                    </a:cubicBezTo>
                    <a:cubicBezTo>
                      <a:pt x="3573" y="2740"/>
                      <a:pt x="3558" y="2734"/>
                      <a:pt x="3544" y="2734"/>
                    </a:cubicBezTo>
                    <a:cubicBezTo>
                      <a:pt x="3520" y="2734"/>
                      <a:pt x="3497" y="2749"/>
                      <a:pt x="3508" y="2771"/>
                    </a:cubicBezTo>
                    <a:cubicBezTo>
                      <a:pt x="3598" y="3093"/>
                      <a:pt x="3687" y="3433"/>
                      <a:pt x="3777" y="3755"/>
                    </a:cubicBezTo>
                    <a:lnTo>
                      <a:pt x="3777" y="3773"/>
                    </a:lnTo>
                    <a:cubicBezTo>
                      <a:pt x="3419" y="3344"/>
                      <a:pt x="3079" y="2896"/>
                      <a:pt x="2775" y="2413"/>
                    </a:cubicBezTo>
                    <a:cubicBezTo>
                      <a:pt x="2578" y="2037"/>
                      <a:pt x="2452" y="1626"/>
                      <a:pt x="2417" y="1196"/>
                    </a:cubicBezTo>
                    <a:cubicBezTo>
                      <a:pt x="2395" y="976"/>
                      <a:pt x="2466" y="900"/>
                      <a:pt x="2573" y="900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7"/>
                    </a:cubicBezTo>
                    <a:cubicBezTo>
                      <a:pt x="2130" y="3093"/>
                      <a:pt x="2488" y="3433"/>
                      <a:pt x="2810" y="3809"/>
                    </a:cubicBezTo>
                    <a:cubicBezTo>
                      <a:pt x="3025" y="4024"/>
                      <a:pt x="3204" y="4256"/>
                      <a:pt x="3347" y="4525"/>
                    </a:cubicBezTo>
                    <a:cubicBezTo>
                      <a:pt x="3472" y="4775"/>
                      <a:pt x="3562" y="5044"/>
                      <a:pt x="3633" y="5312"/>
                    </a:cubicBezTo>
                    <a:cubicBezTo>
                      <a:pt x="3401" y="5026"/>
                      <a:pt x="3186" y="4722"/>
                      <a:pt x="2953" y="4417"/>
                    </a:cubicBezTo>
                    <a:cubicBezTo>
                      <a:pt x="2949" y="4413"/>
                      <a:pt x="2941" y="4410"/>
                      <a:pt x="2933" y="4410"/>
                    </a:cubicBezTo>
                    <a:cubicBezTo>
                      <a:pt x="2912" y="4410"/>
                      <a:pt x="2887" y="4427"/>
                      <a:pt x="2900" y="4453"/>
                    </a:cubicBezTo>
                    <a:cubicBezTo>
                      <a:pt x="3061" y="4829"/>
                      <a:pt x="3276" y="5169"/>
                      <a:pt x="3544" y="5473"/>
                    </a:cubicBezTo>
                    <a:cubicBezTo>
                      <a:pt x="3616" y="5581"/>
                      <a:pt x="3705" y="5706"/>
                      <a:pt x="3777" y="5813"/>
                    </a:cubicBezTo>
                    <a:cubicBezTo>
                      <a:pt x="2739" y="5760"/>
                      <a:pt x="2291" y="4829"/>
                      <a:pt x="1916" y="4006"/>
                    </a:cubicBezTo>
                    <a:lnTo>
                      <a:pt x="1916" y="3988"/>
                    </a:lnTo>
                    <a:cubicBezTo>
                      <a:pt x="1808" y="3737"/>
                      <a:pt x="1665" y="3541"/>
                      <a:pt x="1522" y="3308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29" y="2770"/>
                    </a:moveTo>
                    <a:cubicBezTo>
                      <a:pt x="6494" y="2770"/>
                      <a:pt x="6424" y="4116"/>
                      <a:pt x="6371" y="4274"/>
                    </a:cubicBezTo>
                    <a:cubicBezTo>
                      <a:pt x="6210" y="4936"/>
                      <a:pt x="5817" y="5509"/>
                      <a:pt x="5441" y="6082"/>
                    </a:cubicBezTo>
                    <a:cubicBezTo>
                      <a:pt x="5584" y="5616"/>
                      <a:pt x="5709" y="5169"/>
                      <a:pt x="5888" y="4740"/>
                    </a:cubicBezTo>
                    <a:cubicBezTo>
                      <a:pt x="5899" y="4707"/>
                      <a:pt x="5871" y="4682"/>
                      <a:pt x="5839" y="4682"/>
                    </a:cubicBezTo>
                    <a:cubicBezTo>
                      <a:pt x="5818" y="4682"/>
                      <a:pt x="5795" y="4693"/>
                      <a:pt x="5781" y="4722"/>
                    </a:cubicBezTo>
                    <a:cubicBezTo>
                      <a:pt x="5512" y="5384"/>
                      <a:pt x="5262" y="6082"/>
                      <a:pt x="4994" y="6762"/>
                    </a:cubicBezTo>
                    <a:cubicBezTo>
                      <a:pt x="4976" y="5634"/>
                      <a:pt x="5226" y="4507"/>
                      <a:pt x="5763" y="3505"/>
                    </a:cubicBezTo>
                    <a:cubicBezTo>
                      <a:pt x="5924" y="3201"/>
                      <a:pt x="6157" y="2950"/>
                      <a:pt x="6425" y="2771"/>
                    </a:cubicBezTo>
                    <a:cubicBezTo>
                      <a:pt x="6426" y="2770"/>
                      <a:pt x="6428" y="2770"/>
                      <a:pt x="6429" y="2770"/>
                    </a:cubicBezTo>
                    <a:close/>
                    <a:moveTo>
                      <a:pt x="985" y="6332"/>
                    </a:moveTo>
                    <a:cubicBezTo>
                      <a:pt x="1432" y="6350"/>
                      <a:pt x="1844" y="6636"/>
                      <a:pt x="2166" y="6905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40"/>
                      <a:pt x="2721" y="7925"/>
                      <a:pt x="2399" y="7710"/>
                    </a:cubicBezTo>
                    <a:cubicBezTo>
                      <a:pt x="2388" y="7703"/>
                      <a:pt x="2379" y="7700"/>
                      <a:pt x="2370" y="7700"/>
                    </a:cubicBezTo>
                    <a:cubicBezTo>
                      <a:pt x="2334" y="7700"/>
                      <a:pt x="2316" y="7753"/>
                      <a:pt x="2345" y="7782"/>
                    </a:cubicBezTo>
                    <a:cubicBezTo>
                      <a:pt x="2739" y="8086"/>
                      <a:pt x="3150" y="8354"/>
                      <a:pt x="3526" y="8659"/>
                    </a:cubicBezTo>
                    <a:cubicBezTo>
                      <a:pt x="3562" y="8712"/>
                      <a:pt x="3616" y="8748"/>
                      <a:pt x="3669" y="8802"/>
                    </a:cubicBezTo>
                    <a:cubicBezTo>
                      <a:pt x="3578" y="8821"/>
                      <a:pt x="3487" y="8831"/>
                      <a:pt x="3396" y="8831"/>
                    </a:cubicBezTo>
                    <a:cubicBezTo>
                      <a:pt x="2415" y="8831"/>
                      <a:pt x="1469" y="7746"/>
                      <a:pt x="1092" y="6976"/>
                    </a:cubicBezTo>
                    <a:cubicBezTo>
                      <a:pt x="1039" y="6851"/>
                      <a:pt x="842" y="6332"/>
                      <a:pt x="985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2"/>
                      <a:pt x="6801" y="8963"/>
                    </a:cubicBezTo>
                    <a:cubicBezTo>
                      <a:pt x="6407" y="9822"/>
                      <a:pt x="5709" y="10412"/>
                      <a:pt x="5101" y="11092"/>
                    </a:cubicBezTo>
                    <a:cubicBezTo>
                      <a:pt x="5548" y="10430"/>
                      <a:pt x="5942" y="9661"/>
                      <a:pt x="6336" y="8981"/>
                    </a:cubicBezTo>
                    <a:cubicBezTo>
                      <a:pt x="6348" y="8929"/>
                      <a:pt x="6315" y="8887"/>
                      <a:pt x="6276" y="8887"/>
                    </a:cubicBezTo>
                    <a:cubicBezTo>
                      <a:pt x="6260" y="8887"/>
                      <a:pt x="6243" y="8894"/>
                      <a:pt x="6228" y="8909"/>
                    </a:cubicBezTo>
                    <a:cubicBezTo>
                      <a:pt x="5835" y="9571"/>
                      <a:pt x="5405" y="10198"/>
                      <a:pt x="4976" y="10824"/>
                    </a:cubicBezTo>
                    <a:cubicBezTo>
                      <a:pt x="5208" y="9195"/>
                      <a:pt x="5638" y="7853"/>
                      <a:pt x="7069" y="6798"/>
                    </a:cubicBezTo>
                    <a:cubicBezTo>
                      <a:pt x="7159" y="6731"/>
                      <a:pt x="7227" y="6701"/>
                      <a:pt x="7278" y="6701"/>
                    </a:cubicBezTo>
                    <a:close/>
                    <a:moveTo>
                      <a:pt x="282" y="9786"/>
                    </a:moveTo>
                    <a:cubicBezTo>
                      <a:pt x="284" y="9786"/>
                      <a:pt x="285" y="9786"/>
                      <a:pt x="287" y="9786"/>
                    </a:cubicBezTo>
                    <a:cubicBezTo>
                      <a:pt x="1057" y="9822"/>
                      <a:pt x="1790" y="10341"/>
                      <a:pt x="2345" y="10824"/>
                    </a:cubicBezTo>
                    <a:cubicBezTo>
                      <a:pt x="2828" y="11236"/>
                      <a:pt x="3097" y="11737"/>
                      <a:pt x="3419" y="12220"/>
                    </a:cubicBezTo>
                    <a:cubicBezTo>
                      <a:pt x="3061" y="11951"/>
                      <a:pt x="2667" y="11719"/>
                      <a:pt x="2399" y="11540"/>
                    </a:cubicBezTo>
                    <a:cubicBezTo>
                      <a:pt x="2390" y="11534"/>
                      <a:pt x="2381" y="11531"/>
                      <a:pt x="2373" y="11531"/>
                    </a:cubicBezTo>
                    <a:cubicBezTo>
                      <a:pt x="2330" y="11531"/>
                      <a:pt x="2300" y="11599"/>
                      <a:pt x="2345" y="11629"/>
                    </a:cubicBezTo>
                    <a:cubicBezTo>
                      <a:pt x="2721" y="11880"/>
                      <a:pt x="3061" y="12148"/>
                      <a:pt x="3383" y="12452"/>
                    </a:cubicBezTo>
                    <a:cubicBezTo>
                      <a:pt x="3455" y="12506"/>
                      <a:pt x="3508" y="12578"/>
                      <a:pt x="3562" y="12649"/>
                    </a:cubicBezTo>
                    <a:cubicBezTo>
                      <a:pt x="3500" y="12655"/>
                      <a:pt x="3440" y="12657"/>
                      <a:pt x="3382" y="12657"/>
                    </a:cubicBezTo>
                    <a:cubicBezTo>
                      <a:pt x="2481" y="12657"/>
                      <a:pt x="1877" y="12034"/>
                      <a:pt x="1289" y="11379"/>
                    </a:cubicBezTo>
                    <a:lnTo>
                      <a:pt x="1289" y="11397"/>
                    </a:lnTo>
                    <a:cubicBezTo>
                      <a:pt x="1039" y="11110"/>
                      <a:pt x="824" y="10824"/>
                      <a:pt x="609" y="10520"/>
                    </a:cubicBezTo>
                    <a:cubicBezTo>
                      <a:pt x="556" y="10431"/>
                      <a:pt x="172" y="9786"/>
                      <a:pt x="282" y="9786"/>
                    </a:cubicBezTo>
                    <a:close/>
                    <a:moveTo>
                      <a:pt x="7940" y="10883"/>
                    </a:moveTo>
                    <a:cubicBezTo>
                      <a:pt x="8105" y="10883"/>
                      <a:pt x="8192" y="11048"/>
                      <a:pt x="8107" y="11504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1"/>
                    </a:cubicBezTo>
                    <a:cubicBezTo>
                      <a:pt x="5870" y="14421"/>
                      <a:pt x="6354" y="13705"/>
                      <a:pt x="6783" y="12953"/>
                    </a:cubicBezTo>
                    <a:cubicBezTo>
                      <a:pt x="6808" y="12915"/>
                      <a:pt x="6771" y="12878"/>
                      <a:pt x="6734" y="12878"/>
                    </a:cubicBezTo>
                    <a:cubicBezTo>
                      <a:pt x="6719" y="12878"/>
                      <a:pt x="6704" y="12884"/>
                      <a:pt x="6694" y="12900"/>
                    </a:cubicBezTo>
                    <a:cubicBezTo>
                      <a:pt x="6157" y="13741"/>
                      <a:pt x="5548" y="14510"/>
                      <a:pt x="4832" y="15226"/>
                    </a:cubicBezTo>
                    <a:cubicBezTo>
                      <a:pt x="5137" y="14582"/>
                      <a:pt x="5351" y="13920"/>
                      <a:pt x="5656" y="13293"/>
                    </a:cubicBezTo>
                    <a:lnTo>
                      <a:pt x="5674" y="13293"/>
                    </a:lnTo>
                    <a:cubicBezTo>
                      <a:pt x="6031" y="12542"/>
                      <a:pt x="6658" y="11880"/>
                      <a:pt x="7230" y="11325"/>
                    </a:cubicBezTo>
                    <a:cubicBezTo>
                      <a:pt x="7476" y="11089"/>
                      <a:pt x="7756" y="10883"/>
                      <a:pt x="7940" y="10883"/>
                    </a:cubicBezTo>
                    <a:close/>
                    <a:moveTo>
                      <a:pt x="663" y="13271"/>
                    </a:moveTo>
                    <a:cubicBezTo>
                      <a:pt x="761" y="13271"/>
                      <a:pt x="896" y="13329"/>
                      <a:pt x="1003" y="13365"/>
                    </a:cubicBezTo>
                    <a:cubicBezTo>
                      <a:pt x="2148" y="13651"/>
                      <a:pt x="2578" y="14832"/>
                      <a:pt x="2971" y="15870"/>
                    </a:cubicBezTo>
                    <a:cubicBezTo>
                      <a:pt x="2775" y="15673"/>
                      <a:pt x="2560" y="15477"/>
                      <a:pt x="2345" y="15280"/>
                    </a:cubicBezTo>
                    <a:cubicBezTo>
                      <a:pt x="2333" y="15272"/>
                      <a:pt x="2320" y="15268"/>
                      <a:pt x="2308" y="15268"/>
                    </a:cubicBezTo>
                    <a:cubicBezTo>
                      <a:pt x="2265" y="15268"/>
                      <a:pt x="2232" y="15310"/>
                      <a:pt x="2273" y="15351"/>
                    </a:cubicBezTo>
                    <a:cubicBezTo>
                      <a:pt x="2578" y="15673"/>
                      <a:pt x="2882" y="16014"/>
                      <a:pt x="3150" y="16371"/>
                    </a:cubicBezTo>
                    <a:cubicBezTo>
                      <a:pt x="3186" y="16479"/>
                      <a:pt x="3240" y="16604"/>
                      <a:pt x="3293" y="16694"/>
                    </a:cubicBezTo>
                    <a:cubicBezTo>
                      <a:pt x="2470" y="16479"/>
                      <a:pt x="1754" y="15960"/>
                      <a:pt x="1271" y="15280"/>
                    </a:cubicBezTo>
                    <a:cubicBezTo>
                      <a:pt x="1003" y="14904"/>
                      <a:pt x="806" y="14492"/>
                      <a:pt x="663" y="14063"/>
                    </a:cubicBezTo>
                    <a:cubicBezTo>
                      <a:pt x="609" y="13884"/>
                      <a:pt x="573" y="13705"/>
                      <a:pt x="538" y="13526"/>
                    </a:cubicBezTo>
                    <a:cubicBezTo>
                      <a:pt x="502" y="13329"/>
                      <a:pt x="564" y="13271"/>
                      <a:pt x="663" y="13271"/>
                    </a:cubicBezTo>
                    <a:close/>
                    <a:moveTo>
                      <a:pt x="7742" y="15754"/>
                    </a:moveTo>
                    <a:cubicBezTo>
                      <a:pt x="7944" y="15754"/>
                      <a:pt x="7516" y="16499"/>
                      <a:pt x="7499" y="16532"/>
                    </a:cubicBezTo>
                    <a:lnTo>
                      <a:pt x="7517" y="16568"/>
                    </a:lnTo>
                    <a:cubicBezTo>
                      <a:pt x="7266" y="16998"/>
                      <a:pt x="6908" y="17391"/>
                      <a:pt x="6497" y="17678"/>
                    </a:cubicBezTo>
                    <a:cubicBezTo>
                      <a:pt x="6085" y="17982"/>
                      <a:pt x="5602" y="18054"/>
                      <a:pt x="5137" y="18107"/>
                    </a:cubicBezTo>
                    <a:cubicBezTo>
                      <a:pt x="5495" y="17892"/>
                      <a:pt x="5817" y="17588"/>
                      <a:pt x="6049" y="17230"/>
                    </a:cubicBezTo>
                    <a:cubicBezTo>
                      <a:pt x="6062" y="17192"/>
                      <a:pt x="6030" y="17154"/>
                      <a:pt x="5997" y="17154"/>
                    </a:cubicBezTo>
                    <a:cubicBezTo>
                      <a:pt x="5984" y="17154"/>
                      <a:pt x="5970" y="17161"/>
                      <a:pt x="5960" y="17177"/>
                    </a:cubicBezTo>
                    <a:cubicBezTo>
                      <a:pt x="5638" y="17606"/>
                      <a:pt x="5208" y="17946"/>
                      <a:pt x="4707" y="18161"/>
                    </a:cubicBezTo>
                    <a:lnTo>
                      <a:pt x="4689" y="18161"/>
                    </a:lnTo>
                    <a:cubicBezTo>
                      <a:pt x="5047" y="17803"/>
                      <a:pt x="5334" y="17409"/>
                      <a:pt x="5674" y="17051"/>
                    </a:cubicBezTo>
                    <a:cubicBezTo>
                      <a:pt x="6246" y="16479"/>
                      <a:pt x="6926" y="16031"/>
                      <a:pt x="7696" y="15763"/>
                    </a:cubicBezTo>
                    <a:cubicBezTo>
                      <a:pt x="7714" y="15757"/>
                      <a:pt x="7729" y="15754"/>
                      <a:pt x="7742" y="15754"/>
                    </a:cubicBezTo>
                    <a:close/>
                    <a:moveTo>
                      <a:pt x="4870" y="1"/>
                    </a:moveTo>
                    <a:cubicBezTo>
                      <a:pt x="4845" y="1"/>
                      <a:pt x="4819" y="11"/>
                      <a:pt x="4797" y="33"/>
                    </a:cubicBezTo>
                    <a:cubicBezTo>
                      <a:pt x="3812" y="1017"/>
                      <a:pt x="3866" y="2932"/>
                      <a:pt x="4439" y="4113"/>
                    </a:cubicBezTo>
                    <a:cubicBezTo>
                      <a:pt x="4403" y="4328"/>
                      <a:pt x="4367" y="4543"/>
                      <a:pt x="4313" y="4757"/>
                    </a:cubicBezTo>
                    <a:cubicBezTo>
                      <a:pt x="4278" y="4883"/>
                      <a:pt x="4224" y="5026"/>
                      <a:pt x="4188" y="5151"/>
                    </a:cubicBezTo>
                    <a:cubicBezTo>
                      <a:pt x="4117" y="4775"/>
                      <a:pt x="4045" y="4400"/>
                      <a:pt x="3938" y="4024"/>
                    </a:cubicBezTo>
                    <a:cubicBezTo>
                      <a:pt x="4152" y="3397"/>
                      <a:pt x="3956" y="2538"/>
                      <a:pt x="3777" y="1966"/>
                    </a:cubicBezTo>
                    <a:cubicBezTo>
                      <a:pt x="3544" y="1268"/>
                      <a:pt x="3061" y="713"/>
                      <a:pt x="2309" y="642"/>
                    </a:cubicBezTo>
                    <a:cubicBezTo>
                      <a:pt x="2256" y="642"/>
                      <a:pt x="2220" y="677"/>
                      <a:pt x="2220" y="731"/>
                    </a:cubicBezTo>
                    <a:cubicBezTo>
                      <a:pt x="2202" y="2020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9"/>
                      <a:pt x="3812" y="4185"/>
                      <a:pt x="3848" y="4185"/>
                    </a:cubicBezTo>
                    <a:cubicBezTo>
                      <a:pt x="3938" y="4614"/>
                      <a:pt x="4009" y="5044"/>
                      <a:pt x="4081" y="5473"/>
                    </a:cubicBezTo>
                    <a:cubicBezTo>
                      <a:pt x="4063" y="5545"/>
                      <a:pt x="4045" y="5599"/>
                      <a:pt x="4045" y="5670"/>
                    </a:cubicBezTo>
                    <a:cubicBezTo>
                      <a:pt x="4045" y="5706"/>
                      <a:pt x="4063" y="5742"/>
                      <a:pt x="4117" y="5760"/>
                    </a:cubicBezTo>
                    <a:cubicBezTo>
                      <a:pt x="4117" y="5849"/>
                      <a:pt x="4135" y="5939"/>
                      <a:pt x="4135" y="6028"/>
                    </a:cubicBezTo>
                    <a:cubicBezTo>
                      <a:pt x="4045" y="5885"/>
                      <a:pt x="3956" y="5760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20"/>
                      <a:pt x="3795" y="5384"/>
                    </a:cubicBezTo>
                    <a:cubicBezTo>
                      <a:pt x="3687" y="4543"/>
                      <a:pt x="3222" y="3934"/>
                      <a:pt x="2649" y="3362"/>
                    </a:cubicBezTo>
                    <a:cubicBezTo>
                      <a:pt x="2445" y="3142"/>
                      <a:pt x="1842" y="2440"/>
                      <a:pt x="1407" y="2440"/>
                    </a:cubicBezTo>
                    <a:cubicBezTo>
                      <a:pt x="1346" y="2440"/>
                      <a:pt x="1288" y="2454"/>
                      <a:pt x="1236" y="2485"/>
                    </a:cubicBezTo>
                    <a:cubicBezTo>
                      <a:pt x="734" y="2753"/>
                      <a:pt x="1611" y="3773"/>
                      <a:pt x="1737" y="4042"/>
                    </a:cubicBezTo>
                    <a:cubicBezTo>
                      <a:pt x="2108" y="4818"/>
                      <a:pt x="2623" y="5897"/>
                      <a:pt x="3581" y="5897"/>
                    </a:cubicBezTo>
                    <a:cubicBezTo>
                      <a:pt x="3638" y="5897"/>
                      <a:pt x="3698" y="5893"/>
                      <a:pt x="3759" y="5885"/>
                    </a:cubicBezTo>
                    <a:cubicBezTo>
                      <a:pt x="3795" y="5867"/>
                      <a:pt x="3795" y="5867"/>
                      <a:pt x="3795" y="5849"/>
                    </a:cubicBezTo>
                    <a:cubicBezTo>
                      <a:pt x="3848" y="5921"/>
                      <a:pt x="3902" y="5992"/>
                      <a:pt x="3956" y="6064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4"/>
                      <a:pt x="4296" y="8336"/>
                      <a:pt x="4278" y="9267"/>
                    </a:cubicBezTo>
                    <a:cubicBezTo>
                      <a:pt x="4135" y="9034"/>
                      <a:pt x="3956" y="8838"/>
                      <a:pt x="3759" y="8659"/>
                    </a:cubicBezTo>
                    <a:cubicBezTo>
                      <a:pt x="3705" y="8605"/>
                      <a:pt x="3633" y="8569"/>
                      <a:pt x="3580" y="8515"/>
                    </a:cubicBezTo>
                    <a:cubicBezTo>
                      <a:pt x="3616" y="8480"/>
                      <a:pt x="3633" y="8444"/>
                      <a:pt x="3616" y="8390"/>
                    </a:cubicBezTo>
                    <a:cubicBezTo>
                      <a:pt x="3186" y="7334"/>
                      <a:pt x="2005" y="6117"/>
                      <a:pt x="824" y="6064"/>
                    </a:cubicBezTo>
                    <a:cubicBezTo>
                      <a:pt x="770" y="6064"/>
                      <a:pt x="717" y="6117"/>
                      <a:pt x="717" y="6171"/>
                    </a:cubicBezTo>
                    <a:cubicBezTo>
                      <a:pt x="607" y="7240"/>
                      <a:pt x="2028" y="8943"/>
                      <a:pt x="3248" y="8943"/>
                    </a:cubicBezTo>
                    <a:cubicBezTo>
                      <a:pt x="3418" y="8943"/>
                      <a:pt x="3584" y="8910"/>
                      <a:pt x="3741" y="8838"/>
                    </a:cubicBezTo>
                    <a:cubicBezTo>
                      <a:pt x="3830" y="8927"/>
                      <a:pt x="3902" y="9034"/>
                      <a:pt x="3973" y="9142"/>
                    </a:cubicBezTo>
                    <a:cubicBezTo>
                      <a:pt x="4099" y="9339"/>
                      <a:pt x="4152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20"/>
                      <a:pt x="4117" y="12238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3" y="12703"/>
                      <a:pt x="3866" y="12578"/>
                      <a:pt x="3741" y="12452"/>
                    </a:cubicBezTo>
                    <a:cubicBezTo>
                      <a:pt x="3741" y="12434"/>
                      <a:pt x="3741" y="12434"/>
                      <a:pt x="3741" y="12417"/>
                    </a:cubicBezTo>
                    <a:cubicBezTo>
                      <a:pt x="3741" y="11665"/>
                      <a:pt x="2864" y="10895"/>
                      <a:pt x="2345" y="10448"/>
                    </a:cubicBezTo>
                    <a:cubicBezTo>
                      <a:pt x="1731" y="9940"/>
                      <a:pt x="963" y="9517"/>
                      <a:pt x="158" y="9517"/>
                    </a:cubicBezTo>
                    <a:cubicBezTo>
                      <a:pt x="141" y="9517"/>
                      <a:pt x="125" y="9517"/>
                      <a:pt x="108" y="9518"/>
                    </a:cubicBezTo>
                    <a:cubicBezTo>
                      <a:pt x="37" y="9518"/>
                      <a:pt x="1" y="9571"/>
                      <a:pt x="19" y="9643"/>
                    </a:cubicBezTo>
                    <a:cubicBezTo>
                      <a:pt x="144" y="10448"/>
                      <a:pt x="842" y="11110"/>
                      <a:pt x="1361" y="11701"/>
                    </a:cubicBezTo>
                    <a:cubicBezTo>
                      <a:pt x="1878" y="12280"/>
                      <a:pt x="2504" y="12750"/>
                      <a:pt x="3277" y="12750"/>
                    </a:cubicBezTo>
                    <a:cubicBezTo>
                      <a:pt x="3387" y="12750"/>
                      <a:pt x="3500" y="12741"/>
                      <a:pt x="3616" y="12721"/>
                    </a:cubicBezTo>
                    <a:cubicBezTo>
                      <a:pt x="3759" y="12936"/>
                      <a:pt x="3884" y="13168"/>
                      <a:pt x="3991" y="13419"/>
                    </a:cubicBezTo>
                    <a:cubicBezTo>
                      <a:pt x="3902" y="14582"/>
                      <a:pt x="3795" y="15745"/>
                      <a:pt x="3651" y="16908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8"/>
                      <a:pt x="2828" y="14832"/>
                      <a:pt x="2435" y="14242"/>
                    </a:cubicBezTo>
                    <a:cubicBezTo>
                      <a:pt x="1959" y="13538"/>
                      <a:pt x="1276" y="13007"/>
                      <a:pt x="419" y="13007"/>
                    </a:cubicBezTo>
                    <a:cubicBezTo>
                      <a:pt x="405" y="13007"/>
                      <a:pt x="391" y="13007"/>
                      <a:pt x="377" y="13007"/>
                    </a:cubicBezTo>
                    <a:cubicBezTo>
                      <a:pt x="305" y="13007"/>
                      <a:pt x="269" y="13061"/>
                      <a:pt x="269" y="13114"/>
                    </a:cubicBezTo>
                    <a:cubicBezTo>
                      <a:pt x="359" y="14707"/>
                      <a:pt x="1629" y="16747"/>
                      <a:pt x="3401" y="16801"/>
                    </a:cubicBezTo>
                    <a:cubicBezTo>
                      <a:pt x="3472" y="16998"/>
                      <a:pt x="3544" y="17212"/>
                      <a:pt x="3562" y="17427"/>
                    </a:cubicBezTo>
                    <a:cubicBezTo>
                      <a:pt x="3419" y="18555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7" y="20879"/>
                      <a:pt x="3046" y="20863"/>
                      <a:pt x="3061" y="20827"/>
                    </a:cubicBezTo>
                    <a:cubicBezTo>
                      <a:pt x="3329" y="20129"/>
                      <a:pt x="3526" y="19396"/>
                      <a:pt x="3669" y="18662"/>
                    </a:cubicBezTo>
                    <a:cubicBezTo>
                      <a:pt x="3973" y="18573"/>
                      <a:pt x="4260" y="18465"/>
                      <a:pt x="4546" y="18340"/>
                    </a:cubicBezTo>
                    <a:cubicBezTo>
                      <a:pt x="5334" y="18250"/>
                      <a:pt x="6139" y="18215"/>
                      <a:pt x="6783" y="17660"/>
                    </a:cubicBezTo>
                    <a:cubicBezTo>
                      <a:pt x="7409" y="17105"/>
                      <a:pt x="7839" y="16354"/>
                      <a:pt x="8179" y="15566"/>
                    </a:cubicBezTo>
                    <a:cubicBezTo>
                      <a:pt x="8197" y="15495"/>
                      <a:pt x="8143" y="15423"/>
                      <a:pt x="8071" y="15423"/>
                    </a:cubicBezTo>
                    <a:lnTo>
                      <a:pt x="8125" y="15477"/>
                    </a:lnTo>
                    <a:cubicBezTo>
                      <a:pt x="7391" y="15548"/>
                      <a:pt x="6801" y="15906"/>
                      <a:pt x="6228" y="16336"/>
                    </a:cubicBezTo>
                    <a:cubicBezTo>
                      <a:pt x="5495" y="16872"/>
                      <a:pt x="5065" y="17588"/>
                      <a:pt x="4439" y="18179"/>
                    </a:cubicBezTo>
                    <a:lnTo>
                      <a:pt x="4385" y="18179"/>
                    </a:lnTo>
                    <a:cubicBezTo>
                      <a:pt x="4331" y="18197"/>
                      <a:pt x="4313" y="18232"/>
                      <a:pt x="4313" y="18286"/>
                    </a:cubicBezTo>
                    <a:cubicBezTo>
                      <a:pt x="4135" y="18358"/>
                      <a:pt x="3938" y="18429"/>
                      <a:pt x="3759" y="18501"/>
                    </a:cubicBezTo>
                    <a:cubicBezTo>
                      <a:pt x="3902" y="17803"/>
                      <a:pt x="3991" y="17087"/>
                      <a:pt x="4081" y="16371"/>
                    </a:cubicBezTo>
                    <a:cubicBezTo>
                      <a:pt x="4457" y="16121"/>
                      <a:pt x="4797" y="15835"/>
                      <a:pt x="5101" y="15495"/>
                    </a:cubicBezTo>
                    <a:lnTo>
                      <a:pt x="5119" y="15495"/>
                    </a:lnTo>
                    <a:cubicBezTo>
                      <a:pt x="7016" y="14725"/>
                      <a:pt x="8429" y="12721"/>
                      <a:pt x="8465" y="10663"/>
                    </a:cubicBezTo>
                    <a:cubicBezTo>
                      <a:pt x="8465" y="10609"/>
                      <a:pt x="8429" y="10555"/>
                      <a:pt x="8358" y="10555"/>
                    </a:cubicBezTo>
                    <a:cubicBezTo>
                      <a:pt x="7463" y="10645"/>
                      <a:pt x="6801" y="11504"/>
                      <a:pt x="6282" y="12166"/>
                    </a:cubicBezTo>
                    <a:cubicBezTo>
                      <a:pt x="5459" y="13186"/>
                      <a:pt x="5083" y="14367"/>
                      <a:pt x="4582" y="15566"/>
                    </a:cubicBezTo>
                    <a:lnTo>
                      <a:pt x="4099" y="16085"/>
                    </a:lnTo>
                    <a:cubicBezTo>
                      <a:pt x="4224" y="14761"/>
                      <a:pt x="4278" y="13419"/>
                      <a:pt x="4349" y="12148"/>
                    </a:cubicBezTo>
                    <a:cubicBezTo>
                      <a:pt x="4582" y="11933"/>
                      <a:pt x="4779" y="11683"/>
                      <a:pt x="4976" y="11414"/>
                    </a:cubicBezTo>
                    <a:cubicBezTo>
                      <a:pt x="4976" y="11449"/>
                      <a:pt x="5006" y="11477"/>
                      <a:pt x="5042" y="11477"/>
                    </a:cubicBezTo>
                    <a:cubicBezTo>
                      <a:pt x="5061" y="11477"/>
                      <a:pt x="5082" y="11469"/>
                      <a:pt x="5101" y="11450"/>
                    </a:cubicBezTo>
                    <a:cubicBezTo>
                      <a:pt x="6550" y="10269"/>
                      <a:pt x="7839" y="8408"/>
                      <a:pt x="7678" y="6440"/>
                    </a:cubicBezTo>
                    <a:cubicBezTo>
                      <a:pt x="7678" y="6369"/>
                      <a:pt x="7622" y="6321"/>
                      <a:pt x="7564" y="6321"/>
                    </a:cubicBezTo>
                    <a:cubicBezTo>
                      <a:pt x="7548" y="6321"/>
                      <a:pt x="7532" y="6325"/>
                      <a:pt x="7517" y="6332"/>
                    </a:cubicBezTo>
                    <a:cubicBezTo>
                      <a:pt x="5817" y="7316"/>
                      <a:pt x="4797" y="9160"/>
                      <a:pt x="4868" y="11128"/>
                    </a:cubicBezTo>
                    <a:lnTo>
                      <a:pt x="4367" y="11844"/>
                    </a:lnTo>
                    <a:cubicBezTo>
                      <a:pt x="4439" y="10663"/>
                      <a:pt x="4492" y="9482"/>
                      <a:pt x="4475" y="8301"/>
                    </a:cubicBezTo>
                    <a:cubicBezTo>
                      <a:pt x="4815" y="7871"/>
                      <a:pt x="5083" y="7370"/>
                      <a:pt x="5244" y="6851"/>
                    </a:cubicBezTo>
                    <a:cubicBezTo>
                      <a:pt x="6175" y="5616"/>
                      <a:pt x="7051" y="4203"/>
                      <a:pt x="6676" y="2628"/>
                    </a:cubicBezTo>
                    <a:cubicBezTo>
                      <a:pt x="6663" y="2576"/>
                      <a:pt x="6621" y="2542"/>
                      <a:pt x="6578" y="2542"/>
                    </a:cubicBezTo>
                    <a:cubicBezTo>
                      <a:pt x="6563" y="2542"/>
                      <a:pt x="6547" y="2547"/>
                      <a:pt x="6532" y="2556"/>
                    </a:cubicBezTo>
                    <a:cubicBezTo>
                      <a:pt x="5262" y="3236"/>
                      <a:pt x="4600" y="5706"/>
                      <a:pt x="4922" y="7066"/>
                    </a:cubicBezTo>
                    <a:cubicBezTo>
                      <a:pt x="4797" y="7388"/>
                      <a:pt x="4636" y="7710"/>
                      <a:pt x="4457" y="8014"/>
                    </a:cubicBezTo>
                    <a:cubicBezTo>
                      <a:pt x="4439" y="7209"/>
                      <a:pt x="4385" y="6422"/>
                      <a:pt x="4260" y="5634"/>
                    </a:cubicBezTo>
                    <a:cubicBezTo>
                      <a:pt x="4421" y="5169"/>
                      <a:pt x="4510" y="4668"/>
                      <a:pt x="4564" y="4167"/>
                    </a:cubicBezTo>
                    <a:cubicBezTo>
                      <a:pt x="4582" y="4167"/>
                      <a:pt x="4600" y="4149"/>
                      <a:pt x="4618" y="4113"/>
                    </a:cubicBezTo>
                    <a:cubicBezTo>
                      <a:pt x="4904" y="3380"/>
                      <a:pt x="5065" y="2592"/>
                      <a:pt x="5119" y="1805"/>
                    </a:cubicBezTo>
                    <a:cubicBezTo>
                      <a:pt x="5155" y="1232"/>
                      <a:pt x="5262" y="588"/>
                      <a:pt x="4958" y="51"/>
                    </a:cubicBezTo>
                    <a:cubicBezTo>
                      <a:pt x="4937" y="20"/>
                      <a:pt x="4904" y="1"/>
                      <a:pt x="48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" name="Google Shape;4975;p62"/>
              <p:cNvSpPr/>
              <p:nvPr/>
            </p:nvSpPr>
            <p:spPr>
              <a:xfrm>
                <a:off x="381725" y="4193075"/>
                <a:ext cx="21207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6" extrusionOk="0">
                    <a:moveTo>
                      <a:pt x="3794" y="2777"/>
                    </a:moveTo>
                    <a:cubicBezTo>
                      <a:pt x="3436" y="3117"/>
                      <a:pt x="3150" y="3528"/>
                      <a:pt x="2810" y="3886"/>
                    </a:cubicBezTo>
                    <a:cubicBezTo>
                      <a:pt x="2237" y="4459"/>
                      <a:pt x="1539" y="4888"/>
                      <a:pt x="770" y="5157"/>
                    </a:cubicBezTo>
                    <a:cubicBezTo>
                      <a:pt x="754" y="5161"/>
                      <a:pt x="741" y="5163"/>
                      <a:pt x="730" y="5163"/>
                    </a:cubicBezTo>
                    <a:cubicBezTo>
                      <a:pt x="513" y="5163"/>
                      <a:pt x="950" y="4403"/>
                      <a:pt x="967" y="4369"/>
                    </a:cubicBezTo>
                    <a:cubicBezTo>
                      <a:pt x="1217" y="3922"/>
                      <a:pt x="1575" y="3546"/>
                      <a:pt x="1987" y="3242"/>
                    </a:cubicBezTo>
                    <a:cubicBezTo>
                      <a:pt x="2398" y="2938"/>
                      <a:pt x="2881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45"/>
                      <a:pt x="2667" y="3349"/>
                      <a:pt x="2434" y="3689"/>
                    </a:cubicBezTo>
                    <a:cubicBezTo>
                      <a:pt x="2421" y="3742"/>
                      <a:pt x="2456" y="3775"/>
                      <a:pt x="2497" y="3775"/>
                    </a:cubicBezTo>
                    <a:cubicBezTo>
                      <a:pt x="2511" y="3775"/>
                      <a:pt x="2527" y="3770"/>
                      <a:pt x="2541" y="3761"/>
                    </a:cubicBezTo>
                    <a:cubicBezTo>
                      <a:pt x="2846" y="3331"/>
                      <a:pt x="3275" y="2991"/>
                      <a:pt x="3776" y="2777"/>
                    </a:cubicBezTo>
                    <a:close/>
                    <a:moveTo>
                      <a:pt x="5190" y="4208"/>
                    </a:moveTo>
                    <a:lnTo>
                      <a:pt x="5190" y="4208"/>
                    </a:lnTo>
                    <a:cubicBezTo>
                      <a:pt x="6013" y="4441"/>
                      <a:pt x="6711" y="4960"/>
                      <a:pt x="7212" y="5640"/>
                    </a:cubicBezTo>
                    <a:cubicBezTo>
                      <a:pt x="7463" y="6016"/>
                      <a:pt x="7677" y="6427"/>
                      <a:pt x="7803" y="6857"/>
                    </a:cubicBezTo>
                    <a:cubicBezTo>
                      <a:pt x="7856" y="7036"/>
                      <a:pt x="7910" y="7215"/>
                      <a:pt x="7928" y="7394"/>
                    </a:cubicBezTo>
                    <a:cubicBezTo>
                      <a:pt x="7964" y="7590"/>
                      <a:pt x="7906" y="7649"/>
                      <a:pt x="7812" y="7649"/>
                    </a:cubicBezTo>
                    <a:cubicBezTo>
                      <a:pt x="7718" y="7649"/>
                      <a:pt x="7588" y="7590"/>
                      <a:pt x="7481" y="7555"/>
                    </a:cubicBezTo>
                    <a:cubicBezTo>
                      <a:pt x="6317" y="7268"/>
                      <a:pt x="5888" y="6105"/>
                      <a:pt x="5512" y="5049"/>
                    </a:cubicBezTo>
                    <a:lnTo>
                      <a:pt x="5512" y="5049"/>
                    </a:lnTo>
                    <a:cubicBezTo>
                      <a:pt x="5709" y="5246"/>
                      <a:pt x="5924" y="5443"/>
                      <a:pt x="6138" y="5640"/>
                    </a:cubicBezTo>
                    <a:cubicBezTo>
                      <a:pt x="6150" y="5648"/>
                      <a:pt x="6163" y="5651"/>
                      <a:pt x="6174" y="5651"/>
                    </a:cubicBezTo>
                    <a:cubicBezTo>
                      <a:pt x="6212" y="5651"/>
                      <a:pt x="6238" y="5610"/>
                      <a:pt x="6210" y="5568"/>
                    </a:cubicBezTo>
                    <a:cubicBezTo>
                      <a:pt x="5888" y="5246"/>
                      <a:pt x="5602" y="4906"/>
                      <a:pt x="5333" y="4548"/>
                    </a:cubicBezTo>
                    <a:cubicBezTo>
                      <a:pt x="5279" y="4423"/>
                      <a:pt x="5244" y="4316"/>
                      <a:pt x="5190" y="4208"/>
                    </a:cubicBezTo>
                    <a:close/>
                    <a:moveTo>
                      <a:pt x="3597" y="5640"/>
                    </a:moveTo>
                    <a:lnTo>
                      <a:pt x="3597" y="5640"/>
                    </a:lnTo>
                    <a:cubicBezTo>
                      <a:pt x="3293" y="6266"/>
                      <a:pt x="3078" y="6946"/>
                      <a:pt x="2774" y="7573"/>
                    </a:cubicBezTo>
                    <a:lnTo>
                      <a:pt x="2756" y="7573"/>
                    </a:lnTo>
                    <a:cubicBezTo>
                      <a:pt x="2398" y="8306"/>
                      <a:pt x="1772" y="8968"/>
                      <a:pt x="1199" y="9541"/>
                    </a:cubicBezTo>
                    <a:cubicBezTo>
                      <a:pt x="946" y="9776"/>
                      <a:pt x="668" y="9981"/>
                      <a:pt x="484" y="9981"/>
                    </a:cubicBezTo>
                    <a:cubicBezTo>
                      <a:pt x="317" y="9981"/>
                      <a:pt x="228" y="9812"/>
                      <a:pt x="305" y="9344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302"/>
                      <a:pt x="3078" y="5765"/>
                    </a:cubicBezTo>
                    <a:lnTo>
                      <a:pt x="3078" y="5765"/>
                    </a:lnTo>
                    <a:cubicBezTo>
                      <a:pt x="2541" y="6445"/>
                      <a:pt x="2058" y="7161"/>
                      <a:pt x="1647" y="7895"/>
                    </a:cubicBezTo>
                    <a:cubicBezTo>
                      <a:pt x="1621" y="7947"/>
                      <a:pt x="1652" y="7980"/>
                      <a:pt x="1692" y="7980"/>
                    </a:cubicBezTo>
                    <a:cubicBezTo>
                      <a:pt x="1706" y="7980"/>
                      <a:pt x="1722" y="7976"/>
                      <a:pt x="1736" y="7966"/>
                    </a:cubicBezTo>
                    <a:cubicBezTo>
                      <a:pt x="2255" y="7125"/>
                      <a:pt x="2881" y="6338"/>
                      <a:pt x="3597" y="5640"/>
                    </a:cubicBezTo>
                    <a:close/>
                    <a:moveTo>
                      <a:pt x="5084" y="8262"/>
                    </a:moveTo>
                    <a:cubicBezTo>
                      <a:pt x="5987" y="8262"/>
                      <a:pt x="6605" y="8885"/>
                      <a:pt x="7176" y="9523"/>
                    </a:cubicBezTo>
                    <a:cubicBezTo>
                      <a:pt x="7427" y="9809"/>
                      <a:pt x="7659" y="10096"/>
                      <a:pt x="7874" y="10400"/>
                    </a:cubicBezTo>
                    <a:cubicBezTo>
                      <a:pt x="7928" y="10489"/>
                      <a:pt x="8322" y="11134"/>
                      <a:pt x="8196" y="11134"/>
                    </a:cubicBezTo>
                    <a:cubicBezTo>
                      <a:pt x="7427" y="11098"/>
                      <a:pt x="6693" y="10579"/>
                      <a:pt x="6138" y="10096"/>
                    </a:cubicBezTo>
                    <a:cubicBezTo>
                      <a:pt x="5655" y="9684"/>
                      <a:pt x="5387" y="9183"/>
                      <a:pt x="5065" y="8682"/>
                    </a:cubicBezTo>
                    <a:lnTo>
                      <a:pt x="5065" y="8682"/>
                    </a:lnTo>
                    <a:cubicBezTo>
                      <a:pt x="5423" y="8968"/>
                      <a:pt x="5816" y="9201"/>
                      <a:pt x="6067" y="9380"/>
                    </a:cubicBezTo>
                    <a:cubicBezTo>
                      <a:pt x="6075" y="9386"/>
                      <a:pt x="6084" y="9388"/>
                      <a:pt x="6092" y="9388"/>
                    </a:cubicBezTo>
                    <a:cubicBezTo>
                      <a:pt x="6135" y="9388"/>
                      <a:pt x="6166" y="9320"/>
                      <a:pt x="6120" y="9290"/>
                    </a:cubicBezTo>
                    <a:cubicBezTo>
                      <a:pt x="5763" y="9040"/>
                      <a:pt x="5405" y="8771"/>
                      <a:pt x="5083" y="8467"/>
                    </a:cubicBezTo>
                    <a:cubicBezTo>
                      <a:pt x="5029" y="8414"/>
                      <a:pt x="4957" y="8342"/>
                      <a:pt x="4904" y="8270"/>
                    </a:cubicBezTo>
                    <a:cubicBezTo>
                      <a:pt x="4965" y="8265"/>
                      <a:pt x="5025" y="8262"/>
                      <a:pt x="5084" y="8262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36"/>
                      <a:pt x="2488" y="11187"/>
                      <a:pt x="2094" y="11867"/>
                    </a:cubicBezTo>
                    <a:cubicBezTo>
                      <a:pt x="2068" y="11919"/>
                      <a:pt x="2107" y="11961"/>
                      <a:pt x="2151" y="11961"/>
                    </a:cubicBezTo>
                    <a:cubicBezTo>
                      <a:pt x="2168" y="11961"/>
                      <a:pt x="2186" y="11954"/>
                      <a:pt x="2201" y="11939"/>
                    </a:cubicBezTo>
                    <a:cubicBezTo>
                      <a:pt x="2595" y="11277"/>
                      <a:pt x="3007" y="10650"/>
                      <a:pt x="3436" y="10024"/>
                    </a:cubicBezTo>
                    <a:lnTo>
                      <a:pt x="3436" y="10024"/>
                    </a:lnTo>
                    <a:cubicBezTo>
                      <a:pt x="3221" y="11670"/>
                      <a:pt x="2792" y="13013"/>
                      <a:pt x="1360" y="14051"/>
                    </a:cubicBezTo>
                    <a:cubicBezTo>
                      <a:pt x="1270" y="14117"/>
                      <a:pt x="1201" y="14147"/>
                      <a:pt x="1150" y="14147"/>
                    </a:cubicBezTo>
                    <a:cubicBezTo>
                      <a:pt x="736" y="14147"/>
                      <a:pt x="1501" y="12174"/>
                      <a:pt x="1629" y="11903"/>
                    </a:cubicBezTo>
                    <a:cubicBezTo>
                      <a:pt x="2023" y="11026"/>
                      <a:pt x="2720" y="10454"/>
                      <a:pt x="3311" y="9756"/>
                    </a:cubicBezTo>
                    <a:close/>
                    <a:moveTo>
                      <a:pt x="5087" y="12089"/>
                    </a:moveTo>
                    <a:cubicBezTo>
                      <a:pt x="6065" y="12089"/>
                      <a:pt x="6998" y="13173"/>
                      <a:pt x="7391" y="13943"/>
                    </a:cubicBezTo>
                    <a:cubicBezTo>
                      <a:pt x="7445" y="14068"/>
                      <a:pt x="7642" y="14587"/>
                      <a:pt x="7481" y="14587"/>
                    </a:cubicBezTo>
                    <a:cubicBezTo>
                      <a:pt x="7033" y="14570"/>
                      <a:pt x="6639" y="14283"/>
                      <a:pt x="6317" y="14015"/>
                    </a:cubicBezTo>
                    <a:cubicBezTo>
                      <a:pt x="5816" y="13603"/>
                      <a:pt x="5512" y="13031"/>
                      <a:pt x="5100" y="12547"/>
                    </a:cubicBezTo>
                    <a:lnTo>
                      <a:pt x="5100" y="12547"/>
                    </a:lnTo>
                    <a:cubicBezTo>
                      <a:pt x="5423" y="12780"/>
                      <a:pt x="5763" y="12995"/>
                      <a:pt x="6085" y="13209"/>
                    </a:cubicBezTo>
                    <a:cubicBezTo>
                      <a:pt x="6092" y="13216"/>
                      <a:pt x="6099" y="13219"/>
                      <a:pt x="6106" y="13219"/>
                    </a:cubicBezTo>
                    <a:cubicBezTo>
                      <a:pt x="6137" y="13219"/>
                      <a:pt x="6164" y="13167"/>
                      <a:pt x="6120" y="13138"/>
                    </a:cubicBezTo>
                    <a:cubicBezTo>
                      <a:pt x="5745" y="12834"/>
                      <a:pt x="5333" y="12565"/>
                      <a:pt x="4957" y="12261"/>
                    </a:cubicBezTo>
                    <a:cubicBezTo>
                      <a:pt x="4904" y="12207"/>
                      <a:pt x="4868" y="12172"/>
                      <a:pt x="4814" y="12118"/>
                    </a:cubicBezTo>
                    <a:cubicBezTo>
                      <a:pt x="4905" y="12098"/>
                      <a:pt x="4996" y="12089"/>
                      <a:pt x="5087" y="12089"/>
                    </a:cubicBezTo>
                    <a:close/>
                    <a:moveTo>
                      <a:pt x="3436" y="14086"/>
                    </a:moveTo>
                    <a:lnTo>
                      <a:pt x="3436" y="14086"/>
                    </a:lnTo>
                    <a:cubicBezTo>
                      <a:pt x="3454" y="15232"/>
                      <a:pt x="3186" y="16341"/>
                      <a:pt x="2667" y="17343"/>
                    </a:cubicBezTo>
                    <a:cubicBezTo>
                      <a:pt x="2506" y="17647"/>
                      <a:pt x="2273" y="17898"/>
                      <a:pt x="1987" y="18095"/>
                    </a:cubicBezTo>
                    <a:cubicBezTo>
                      <a:pt x="1986" y="18095"/>
                      <a:pt x="1985" y="18096"/>
                      <a:pt x="1985" y="18096"/>
                    </a:cubicBezTo>
                    <a:cubicBezTo>
                      <a:pt x="1934" y="18096"/>
                      <a:pt x="1987" y="16751"/>
                      <a:pt x="2040" y="16592"/>
                    </a:cubicBezTo>
                    <a:cubicBezTo>
                      <a:pt x="2219" y="15912"/>
                      <a:pt x="2613" y="15339"/>
                      <a:pt x="2989" y="14766"/>
                    </a:cubicBezTo>
                    <a:lnTo>
                      <a:pt x="2989" y="14766"/>
                    </a:lnTo>
                    <a:cubicBezTo>
                      <a:pt x="2846" y="15232"/>
                      <a:pt x="2703" y="15697"/>
                      <a:pt x="2541" y="16108"/>
                    </a:cubicBezTo>
                    <a:cubicBezTo>
                      <a:pt x="2531" y="16152"/>
                      <a:pt x="2559" y="16175"/>
                      <a:pt x="2587" y="16175"/>
                    </a:cubicBezTo>
                    <a:cubicBezTo>
                      <a:pt x="2606" y="16175"/>
                      <a:pt x="2624" y="16165"/>
                      <a:pt x="2631" y="16144"/>
                    </a:cubicBezTo>
                    <a:cubicBezTo>
                      <a:pt x="2917" y="15464"/>
                      <a:pt x="3150" y="14766"/>
                      <a:pt x="3436" y="14086"/>
                    </a:cubicBezTo>
                    <a:close/>
                    <a:moveTo>
                      <a:pt x="4707" y="15106"/>
                    </a:moveTo>
                    <a:lnTo>
                      <a:pt x="4707" y="15106"/>
                    </a:lnTo>
                    <a:cubicBezTo>
                      <a:pt x="5727" y="15160"/>
                      <a:pt x="6174" y="16091"/>
                      <a:pt x="6568" y="16914"/>
                    </a:cubicBezTo>
                    <a:lnTo>
                      <a:pt x="6568" y="16932"/>
                    </a:lnTo>
                    <a:cubicBezTo>
                      <a:pt x="6675" y="17164"/>
                      <a:pt x="6818" y="17379"/>
                      <a:pt x="6944" y="17612"/>
                    </a:cubicBezTo>
                    <a:cubicBezTo>
                      <a:pt x="7085" y="17852"/>
                      <a:pt x="7193" y="18216"/>
                      <a:pt x="6993" y="18216"/>
                    </a:cubicBezTo>
                    <a:cubicBezTo>
                      <a:pt x="6940" y="18216"/>
                      <a:pt x="6866" y="18191"/>
                      <a:pt x="6765" y="18131"/>
                    </a:cubicBezTo>
                    <a:cubicBezTo>
                      <a:pt x="6353" y="17826"/>
                      <a:pt x="5977" y="17486"/>
                      <a:pt x="5673" y="17111"/>
                    </a:cubicBezTo>
                    <a:cubicBezTo>
                      <a:pt x="5458" y="16896"/>
                      <a:pt x="5279" y="16645"/>
                      <a:pt x="5136" y="16395"/>
                    </a:cubicBezTo>
                    <a:cubicBezTo>
                      <a:pt x="5011" y="16144"/>
                      <a:pt x="4922" y="15876"/>
                      <a:pt x="4850" y="15607"/>
                    </a:cubicBezTo>
                    <a:lnTo>
                      <a:pt x="4850" y="15607"/>
                    </a:lnTo>
                    <a:cubicBezTo>
                      <a:pt x="5065" y="15894"/>
                      <a:pt x="5297" y="16198"/>
                      <a:pt x="5512" y="16502"/>
                    </a:cubicBezTo>
                    <a:cubicBezTo>
                      <a:pt x="5522" y="16507"/>
                      <a:pt x="5533" y="16509"/>
                      <a:pt x="5543" y="16509"/>
                    </a:cubicBezTo>
                    <a:cubicBezTo>
                      <a:pt x="5571" y="16509"/>
                      <a:pt x="5597" y="16493"/>
                      <a:pt x="5584" y="16466"/>
                    </a:cubicBezTo>
                    <a:cubicBezTo>
                      <a:pt x="5423" y="16091"/>
                      <a:pt x="5208" y="15751"/>
                      <a:pt x="4939" y="15446"/>
                    </a:cubicBezTo>
                    <a:cubicBezTo>
                      <a:pt x="4850" y="15339"/>
                      <a:pt x="4778" y="15214"/>
                      <a:pt x="4707" y="15106"/>
                    </a:cubicBezTo>
                    <a:close/>
                    <a:moveTo>
                      <a:pt x="4707" y="17129"/>
                    </a:moveTo>
                    <a:cubicBezTo>
                      <a:pt x="5065" y="17576"/>
                      <a:pt x="5387" y="18023"/>
                      <a:pt x="5691" y="18506"/>
                    </a:cubicBezTo>
                    <a:lnTo>
                      <a:pt x="5691" y="18489"/>
                    </a:lnTo>
                    <a:cubicBezTo>
                      <a:pt x="5906" y="18864"/>
                      <a:pt x="6031" y="19294"/>
                      <a:pt x="6067" y="19723"/>
                    </a:cubicBezTo>
                    <a:cubicBezTo>
                      <a:pt x="6089" y="19936"/>
                      <a:pt x="6017" y="20011"/>
                      <a:pt x="5909" y="20011"/>
                    </a:cubicBezTo>
                    <a:cubicBezTo>
                      <a:pt x="5754" y="20011"/>
                      <a:pt x="5524" y="19857"/>
                      <a:pt x="5387" y="19741"/>
                    </a:cubicBezTo>
                    <a:cubicBezTo>
                      <a:pt x="4725" y="19186"/>
                      <a:pt x="4707" y="18363"/>
                      <a:pt x="4707" y="17558"/>
                    </a:cubicBezTo>
                    <a:lnTo>
                      <a:pt x="4707" y="17558"/>
                    </a:lnTo>
                    <a:cubicBezTo>
                      <a:pt x="4743" y="17630"/>
                      <a:pt x="4760" y="17719"/>
                      <a:pt x="4778" y="17809"/>
                    </a:cubicBezTo>
                    <a:lnTo>
                      <a:pt x="4778" y="17916"/>
                    </a:lnTo>
                    <a:lnTo>
                      <a:pt x="4796" y="17916"/>
                    </a:lnTo>
                    <a:lnTo>
                      <a:pt x="4796" y="17844"/>
                    </a:lnTo>
                    <a:cubicBezTo>
                      <a:pt x="4832" y="17952"/>
                      <a:pt x="4868" y="18059"/>
                      <a:pt x="4904" y="18166"/>
                    </a:cubicBezTo>
                    <a:cubicBezTo>
                      <a:pt x="4910" y="18180"/>
                      <a:pt x="4925" y="18186"/>
                      <a:pt x="4940" y="18186"/>
                    </a:cubicBezTo>
                    <a:cubicBezTo>
                      <a:pt x="4963" y="18186"/>
                      <a:pt x="4986" y="18171"/>
                      <a:pt x="4975" y="18149"/>
                    </a:cubicBezTo>
                    <a:cubicBezTo>
                      <a:pt x="4868" y="17809"/>
                      <a:pt x="4778" y="17486"/>
                      <a:pt x="4707" y="17164"/>
                    </a:cubicBezTo>
                    <a:lnTo>
                      <a:pt x="4707" y="17129"/>
                    </a:lnTo>
                    <a:close/>
                    <a:moveTo>
                      <a:pt x="3991" y="17129"/>
                    </a:moveTo>
                    <a:lnTo>
                      <a:pt x="3991" y="17129"/>
                    </a:lnTo>
                    <a:cubicBezTo>
                      <a:pt x="4259" y="18149"/>
                      <a:pt x="4385" y="19276"/>
                      <a:pt x="3919" y="20260"/>
                    </a:cubicBezTo>
                    <a:lnTo>
                      <a:pt x="3937" y="20260"/>
                    </a:lnTo>
                    <a:cubicBezTo>
                      <a:pt x="3860" y="20420"/>
                      <a:pt x="3796" y="20482"/>
                      <a:pt x="3744" y="20482"/>
                    </a:cubicBezTo>
                    <a:cubicBezTo>
                      <a:pt x="3616" y="20482"/>
                      <a:pt x="3561" y="20106"/>
                      <a:pt x="3561" y="19902"/>
                    </a:cubicBezTo>
                    <a:cubicBezTo>
                      <a:pt x="3544" y="19616"/>
                      <a:pt x="3579" y="19348"/>
                      <a:pt x="3597" y="19079"/>
                    </a:cubicBezTo>
                    <a:cubicBezTo>
                      <a:pt x="3633" y="18614"/>
                      <a:pt x="3705" y="18149"/>
                      <a:pt x="3812" y="17701"/>
                    </a:cubicBezTo>
                    <a:lnTo>
                      <a:pt x="3812" y="17701"/>
                    </a:lnTo>
                    <a:cubicBezTo>
                      <a:pt x="3794" y="17934"/>
                      <a:pt x="3794" y="18166"/>
                      <a:pt x="3866" y="18399"/>
                    </a:cubicBezTo>
                    <a:cubicBezTo>
                      <a:pt x="3866" y="18399"/>
                      <a:pt x="3866" y="18399"/>
                      <a:pt x="3866" y="18417"/>
                    </a:cubicBezTo>
                    <a:lnTo>
                      <a:pt x="3884" y="18417"/>
                    </a:lnTo>
                    <a:cubicBezTo>
                      <a:pt x="3884" y="18399"/>
                      <a:pt x="3884" y="18399"/>
                      <a:pt x="3884" y="18399"/>
                    </a:cubicBezTo>
                    <a:cubicBezTo>
                      <a:pt x="3991" y="18131"/>
                      <a:pt x="3937" y="17701"/>
                      <a:pt x="3955" y="17433"/>
                    </a:cubicBezTo>
                    <a:cubicBezTo>
                      <a:pt x="3955" y="17343"/>
                      <a:pt x="3973" y="17236"/>
                      <a:pt x="3991" y="17129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2"/>
                      <a:pt x="5423" y="39"/>
                    </a:cubicBezTo>
                    <a:cubicBezTo>
                      <a:pt x="5154" y="754"/>
                      <a:pt x="4939" y="1470"/>
                      <a:pt x="4796" y="2204"/>
                    </a:cubicBezTo>
                    <a:cubicBezTo>
                      <a:pt x="4510" y="2311"/>
                      <a:pt x="4224" y="2419"/>
                      <a:pt x="3937" y="2544"/>
                    </a:cubicBezTo>
                    <a:cubicBezTo>
                      <a:pt x="3132" y="2633"/>
                      <a:pt x="2345" y="2651"/>
                      <a:pt x="1700" y="3206"/>
                    </a:cubicBezTo>
                    <a:cubicBezTo>
                      <a:pt x="1056" y="3779"/>
                      <a:pt x="645" y="4512"/>
                      <a:pt x="287" y="5300"/>
                    </a:cubicBezTo>
                    <a:cubicBezTo>
                      <a:pt x="269" y="5389"/>
                      <a:pt x="322" y="5461"/>
                      <a:pt x="394" y="5461"/>
                    </a:cubicBezTo>
                    <a:lnTo>
                      <a:pt x="358" y="5443"/>
                    </a:lnTo>
                    <a:cubicBezTo>
                      <a:pt x="1092" y="5371"/>
                      <a:pt x="1665" y="5014"/>
                      <a:pt x="2255" y="4566"/>
                    </a:cubicBezTo>
                    <a:cubicBezTo>
                      <a:pt x="2971" y="4029"/>
                      <a:pt x="3418" y="3331"/>
                      <a:pt x="4045" y="2723"/>
                    </a:cubicBezTo>
                    <a:lnTo>
                      <a:pt x="4080" y="2723"/>
                    </a:lnTo>
                    <a:cubicBezTo>
                      <a:pt x="4134" y="2723"/>
                      <a:pt x="4170" y="2669"/>
                      <a:pt x="4152" y="2616"/>
                    </a:cubicBezTo>
                    <a:cubicBezTo>
                      <a:pt x="4349" y="2544"/>
                      <a:pt x="4528" y="2472"/>
                      <a:pt x="4707" y="2419"/>
                    </a:cubicBezTo>
                    <a:lnTo>
                      <a:pt x="4707" y="2419"/>
                    </a:lnTo>
                    <a:cubicBezTo>
                      <a:pt x="4582" y="3117"/>
                      <a:pt x="4474" y="3832"/>
                      <a:pt x="4403" y="4548"/>
                    </a:cubicBezTo>
                    <a:cubicBezTo>
                      <a:pt x="4027" y="4781"/>
                      <a:pt x="3669" y="5085"/>
                      <a:pt x="3365" y="5407"/>
                    </a:cubicBezTo>
                    <a:cubicBezTo>
                      <a:pt x="1468" y="6195"/>
                      <a:pt x="36" y="8199"/>
                      <a:pt x="0" y="10239"/>
                    </a:cubicBezTo>
                    <a:cubicBezTo>
                      <a:pt x="0" y="10293"/>
                      <a:pt x="54" y="10346"/>
                      <a:pt x="108" y="10346"/>
                    </a:cubicBezTo>
                    <a:cubicBezTo>
                      <a:pt x="1020" y="10257"/>
                      <a:pt x="1682" y="9416"/>
                      <a:pt x="2201" y="8754"/>
                    </a:cubicBezTo>
                    <a:cubicBezTo>
                      <a:pt x="3025" y="7734"/>
                      <a:pt x="3383" y="6535"/>
                      <a:pt x="3884" y="5354"/>
                    </a:cubicBezTo>
                    <a:lnTo>
                      <a:pt x="4385" y="4835"/>
                    </a:lnTo>
                    <a:lnTo>
                      <a:pt x="4385" y="4835"/>
                    </a:lnTo>
                    <a:cubicBezTo>
                      <a:pt x="4259" y="6159"/>
                      <a:pt x="4206" y="7483"/>
                      <a:pt x="4116" y="8754"/>
                    </a:cubicBezTo>
                    <a:cubicBezTo>
                      <a:pt x="3901" y="8986"/>
                      <a:pt x="3687" y="9219"/>
                      <a:pt x="3508" y="9487"/>
                    </a:cubicBezTo>
                    <a:cubicBezTo>
                      <a:pt x="3496" y="9453"/>
                      <a:pt x="3462" y="9433"/>
                      <a:pt x="3430" y="9433"/>
                    </a:cubicBezTo>
                    <a:cubicBezTo>
                      <a:pt x="3412" y="9433"/>
                      <a:pt x="3395" y="9439"/>
                      <a:pt x="3383" y="9452"/>
                    </a:cubicBezTo>
                    <a:cubicBezTo>
                      <a:pt x="1915" y="10650"/>
                      <a:pt x="645" y="12512"/>
                      <a:pt x="788" y="14480"/>
                    </a:cubicBezTo>
                    <a:cubicBezTo>
                      <a:pt x="788" y="14550"/>
                      <a:pt x="854" y="14599"/>
                      <a:pt x="917" y="14599"/>
                    </a:cubicBezTo>
                    <a:cubicBezTo>
                      <a:pt x="934" y="14599"/>
                      <a:pt x="951" y="14595"/>
                      <a:pt x="967" y="14587"/>
                    </a:cubicBezTo>
                    <a:cubicBezTo>
                      <a:pt x="2667" y="13585"/>
                      <a:pt x="3687" y="11724"/>
                      <a:pt x="3615" y="9756"/>
                    </a:cubicBezTo>
                    <a:lnTo>
                      <a:pt x="4098" y="9040"/>
                    </a:lnTo>
                    <a:lnTo>
                      <a:pt x="4098" y="9040"/>
                    </a:lnTo>
                    <a:cubicBezTo>
                      <a:pt x="4027" y="10221"/>
                      <a:pt x="3973" y="11402"/>
                      <a:pt x="4009" y="12583"/>
                    </a:cubicBezTo>
                    <a:cubicBezTo>
                      <a:pt x="3651" y="13013"/>
                      <a:pt x="3400" y="13514"/>
                      <a:pt x="3221" y="14033"/>
                    </a:cubicBezTo>
                    <a:cubicBezTo>
                      <a:pt x="2309" y="15267"/>
                      <a:pt x="1414" y="16681"/>
                      <a:pt x="1808" y="18274"/>
                    </a:cubicBezTo>
                    <a:cubicBezTo>
                      <a:pt x="1821" y="18312"/>
                      <a:pt x="1861" y="18342"/>
                      <a:pt x="1903" y="18342"/>
                    </a:cubicBezTo>
                    <a:cubicBezTo>
                      <a:pt x="1920" y="18342"/>
                      <a:pt x="1936" y="18337"/>
                      <a:pt x="1951" y="18327"/>
                    </a:cubicBezTo>
                    <a:cubicBezTo>
                      <a:pt x="3221" y="17665"/>
                      <a:pt x="3884" y="15178"/>
                      <a:pt x="3544" y="13818"/>
                    </a:cubicBezTo>
                    <a:cubicBezTo>
                      <a:pt x="3687" y="13496"/>
                      <a:pt x="3830" y="13174"/>
                      <a:pt x="4009" y="12887"/>
                    </a:cubicBezTo>
                    <a:cubicBezTo>
                      <a:pt x="4027" y="13675"/>
                      <a:pt x="4098" y="14462"/>
                      <a:pt x="4206" y="15250"/>
                    </a:cubicBezTo>
                    <a:cubicBezTo>
                      <a:pt x="4063" y="15715"/>
                      <a:pt x="3955" y="16216"/>
                      <a:pt x="3919" y="16717"/>
                    </a:cubicBezTo>
                    <a:cubicBezTo>
                      <a:pt x="3884" y="16717"/>
                      <a:pt x="3866" y="16735"/>
                      <a:pt x="3848" y="16771"/>
                    </a:cubicBezTo>
                    <a:cubicBezTo>
                      <a:pt x="3561" y="17504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33"/>
                    </a:cubicBezTo>
                    <a:cubicBezTo>
                      <a:pt x="3528" y="20862"/>
                      <a:pt x="3558" y="20876"/>
                      <a:pt x="3590" y="20876"/>
                    </a:cubicBezTo>
                    <a:cubicBezTo>
                      <a:pt x="3617" y="20876"/>
                      <a:pt x="3645" y="20867"/>
                      <a:pt x="3669" y="20851"/>
                    </a:cubicBezTo>
                    <a:cubicBezTo>
                      <a:pt x="4671" y="19866"/>
                      <a:pt x="4599" y="17952"/>
                      <a:pt x="4045" y="16753"/>
                    </a:cubicBezTo>
                    <a:cubicBezTo>
                      <a:pt x="4063" y="16538"/>
                      <a:pt x="4098" y="16341"/>
                      <a:pt x="4152" y="16126"/>
                    </a:cubicBezTo>
                    <a:cubicBezTo>
                      <a:pt x="4188" y="15983"/>
                      <a:pt x="4242" y="15858"/>
                      <a:pt x="4295" y="15733"/>
                    </a:cubicBezTo>
                    <a:cubicBezTo>
                      <a:pt x="4349" y="16108"/>
                      <a:pt x="4438" y="16484"/>
                      <a:pt x="4528" y="16860"/>
                    </a:cubicBezTo>
                    <a:cubicBezTo>
                      <a:pt x="4313" y="17486"/>
                      <a:pt x="4510" y="18345"/>
                      <a:pt x="4689" y="18918"/>
                    </a:cubicBezTo>
                    <a:cubicBezTo>
                      <a:pt x="4922" y="19616"/>
                      <a:pt x="5405" y="20153"/>
                      <a:pt x="6156" y="20224"/>
                    </a:cubicBezTo>
                    <a:cubicBezTo>
                      <a:pt x="6210" y="20224"/>
                      <a:pt x="6246" y="20189"/>
                      <a:pt x="6246" y="20153"/>
                    </a:cubicBezTo>
                    <a:cubicBezTo>
                      <a:pt x="6282" y="18864"/>
                      <a:pt x="5637" y="17773"/>
                      <a:pt x="4707" y="16932"/>
                    </a:cubicBezTo>
                    <a:lnTo>
                      <a:pt x="4707" y="16771"/>
                    </a:lnTo>
                    <a:cubicBezTo>
                      <a:pt x="4707" y="16735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411"/>
                    </a:cubicBezTo>
                    <a:cubicBezTo>
                      <a:pt x="4420" y="15339"/>
                      <a:pt x="4420" y="15267"/>
                      <a:pt x="4420" y="15214"/>
                    </a:cubicBezTo>
                    <a:cubicBezTo>
                      <a:pt x="4420" y="15160"/>
                      <a:pt x="4403" y="15124"/>
                      <a:pt x="4367" y="15124"/>
                    </a:cubicBezTo>
                    <a:cubicBezTo>
                      <a:pt x="4349" y="15035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0" y="14999"/>
                      <a:pt x="4510" y="15124"/>
                      <a:pt x="4599" y="15250"/>
                    </a:cubicBezTo>
                    <a:lnTo>
                      <a:pt x="4725" y="15411"/>
                    </a:lnTo>
                    <a:cubicBezTo>
                      <a:pt x="4689" y="15428"/>
                      <a:pt x="4671" y="15464"/>
                      <a:pt x="4671" y="15500"/>
                    </a:cubicBezTo>
                    <a:cubicBezTo>
                      <a:pt x="4778" y="16341"/>
                      <a:pt x="5244" y="16932"/>
                      <a:pt x="5816" y="17522"/>
                    </a:cubicBezTo>
                    <a:cubicBezTo>
                      <a:pt x="6020" y="17742"/>
                      <a:pt x="6637" y="18444"/>
                      <a:pt x="7064" y="18444"/>
                    </a:cubicBezTo>
                    <a:cubicBezTo>
                      <a:pt x="7123" y="18444"/>
                      <a:pt x="7179" y="18430"/>
                      <a:pt x="7230" y="18399"/>
                    </a:cubicBezTo>
                    <a:cubicBezTo>
                      <a:pt x="7731" y="18113"/>
                      <a:pt x="6872" y="17111"/>
                      <a:pt x="6729" y="16842"/>
                    </a:cubicBezTo>
                    <a:cubicBezTo>
                      <a:pt x="6374" y="16066"/>
                      <a:pt x="5861" y="14987"/>
                      <a:pt x="4888" y="14987"/>
                    </a:cubicBezTo>
                    <a:cubicBezTo>
                      <a:pt x="4829" y="14987"/>
                      <a:pt x="4769" y="14991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3"/>
                      <a:pt x="4564" y="14892"/>
                      <a:pt x="4528" y="14820"/>
                    </a:cubicBezTo>
                    <a:cubicBezTo>
                      <a:pt x="4420" y="14659"/>
                      <a:pt x="4367" y="14498"/>
                      <a:pt x="4277" y="14373"/>
                    </a:cubicBezTo>
                    <a:cubicBezTo>
                      <a:pt x="4206" y="13442"/>
                      <a:pt x="4170" y="12529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28" y="12046"/>
                      <a:pt x="4725" y="12207"/>
                    </a:cubicBezTo>
                    <a:cubicBezTo>
                      <a:pt x="4778" y="12261"/>
                      <a:pt x="4832" y="12315"/>
                      <a:pt x="4904" y="12368"/>
                    </a:cubicBezTo>
                    <a:cubicBezTo>
                      <a:pt x="4850" y="12386"/>
                      <a:pt x="4832" y="12440"/>
                      <a:pt x="4850" y="12476"/>
                    </a:cubicBezTo>
                    <a:cubicBezTo>
                      <a:pt x="5279" y="13532"/>
                      <a:pt x="6461" y="14766"/>
                      <a:pt x="7659" y="14802"/>
                    </a:cubicBezTo>
                    <a:cubicBezTo>
                      <a:pt x="7713" y="14802"/>
                      <a:pt x="7749" y="14766"/>
                      <a:pt x="7767" y="14713"/>
                    </a:cubicBezTo>
                    <a:cubicBezTo>
                      <a:pt x="7877" y="13644"/>
                      <a:pt x="6442" y="11941"/>
                      <a:pt x="5230" y="11941"/>
                    </a:cubicBezTo>
                    <a:cubicBezTo>
                      <a:pt x="5062" y="11941"/>
                      <a:pt x="4898" y="11974"/>
                      <a:pt x="4743" y="12046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45"/>
                      <a:pt x="4313" y="11313"/>
                      <a:pt x="4206" y="11134"/>
                    </a:cubicBezTo>
                    <a:cubicBezTo>
                      <a:pt x="4224" y="10561"/>
                      <a:pt x="4259" y="9988"/>
                      <a:pt x="4295" y="9416"/>
                    </a:cubicBezTo>
                    <a:lnTo>
                      <a:pt x="4349" y="8718"/>
                    </a:lnTo>
                    <a:cubicBezTo>
                      <a:pt x="4367" y="8682"/>
                      <a:pt x="4367" y="8664"/>
                      <a:pt x="4349" y="8646"/>
                    </a:cubicBezTo>
                    <a:cubicBezTo>
                      <a:pt x="4367" y="8431"/>
                      <a:pt x="4385" y="8235"/>
                      <a:pt x="4403" y="8020"/>
                    </a:cubicBezTo>
                    <a:cubicBezTo>
                      <a:pt x="4492" y="8163"/>
                      <a:pt x="4599" y="8306"/>
                      <a:pt x="4725" y="8431"/>
                    </a:cubicBezTo>
                    <a:cubicBezTo>
                      <a:pt x="4725" y="8431"/>
                      <a:pt x="4725" y="8449"/>
                      <a:pt x="4725" y="8449"/>
                    </a:cubicBezTo>
                    <a:cubicBezTo>
                      <a:pt x="4725" y="9219"/>
                      <a:pt x="5602" y="9970"/>
                      <a:pt x="6138" y="10418"/>
                    </a:cubicBezTo>
                    <a:cubicBezTo>
                      <a:pt x="6724" y="10917"/>
                      <a:pt x="7492" y="11350"/>
                      <a:pt x="8282" y="11350"/>
                    </a:cubicBezTo>
                    <a:cubicBezTo>
                      <a:pt x="8313" y="11350"/>
                      <a:pt x="8344" y="11350"/>
                      <a:pt x="8375" y="11348"/>
                    </a:cubicBezTo>
                    <a:cubicBezTo>
                      <a:pt x="8429" y="11348"/>
                      <a:pt x="8483" y="11295"/>
                      <a:pt x="8465" y="11241"/>
                    </a:cubicBezTo>
                    <a:cubicBezTo>
                      <a:pt x="8322" y="10436"/>
                      <a:pt x="7642" y="9756"/>
                      <a:pt x="7123" y="9183"/>
                    </a:cubicBezTo>
                    <a:cubicBezTo>
                      <a:pt x="6596" y="8595"/>
                      <a:pt x="5990" y="8127"/>
                      <a:pt x="5222" y="8127"/>
                    </a:cubicBezTo>
                    <a:cubicBezTo>
                      <a:pt x="5102" y="8127"/>
                      <a:pt x="4978" y="8139"/>
                      <a:pt x="4850" y="8163"/>
                    </a:cubicBezTo>
                    <a:cubicBezTo>
                      <a:pt x="4707" y="7930"/>
                      <a:pt x="4582" y="7698"/>
                      <a:pt x="4474" y="7465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904" y="4155"/>
                      <a:pt x="4975" y="4316"/>
                      <a:pt x="5083" y="4477"/>
                    </a:cubicBezTo>
                    <a:cubicBezTo>
                      <a:pt x="5190" y="5228"/>
                      <a:pt x="5637" y="6051"/>
                      <a:pt x="6031" y="6642"/>
                    </a:cubicBezTo>
                    <a:cubicBezTo>
                      <a:pt x="6506" y="7346"/>
                      <a:pt x="7189" y="7859"/>
                      <a:pt x="8062" y="7859"/>
                    </a:cubicBezTo>
                    <a:cubicBezTo>
                      <a:pt x="8077" y="7859"/>
                      <a:pt x="8092" y="7859"/>
                      <a:pt x="8107" y="7859"/>
                    </a:cubicBezTo>
                    <a:cubicBezTo>
                      <a:pt x="8161" y="7859"/>
                      <a:pt x="8214" y="7823"/>
                      <a:pt x="8214" y="7751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86"/>
                      <a:pt x="4939" y="3653"/>
                      <a:pt x="4904" y="3439"/>
                    </a:cubicBezTo>
                    <a:cubicBezTo>
                      <a:pt x="5065" y="2311"/>
                      <a:pt x="5279" y="1184"/>
                      <a:pt x="5548" y="92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" name="Google Shape;4976;p62"/>
              <p:cNvSpPr/>
              <p:nvPr/>
            </p:nvSpPr>
            <p:spPr>
              <a:xfrm>
                <a:off x="1109825" y="2768050"/>
                <a:ext cx="54920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68" h="51918" extrusionOk="0">
                    <a:moveTo>
                      <a:pt x="12339" y="970"/>
                    </a:moveTo>
                    <a:cubicBezTo>
                      <a:pt x="12454" y="970"/>
                      <a:pt x="12339" y="1675"/>
                      <a:pt x="12322" y="1726"/>
                    </a:cubicBezTo>
                    <a:cubicBezTo>
                      <a:pt x="12214" y="2048"/>
                      <a:pt x="12071" y="2352"/>
                      <a:pt x="11874" y="2621"/>
                    </a:cubicBezTo>
                    <a:cubicBezTo>
                      <a:pt x="11624" y="3032"/>
                      <a:pt x="11284" y="3372"/>
                      <a:pt x="10890" y="3623"/>
                    </a:cubicBezTo>
                    <a:cubicBezTo>
                      <a:pt x="11319" y="3265"/>
                      <a:pt x="11695" y="2853"/>
                      <a:pt x="11982" y="2388"/>
                    </a:cubicBezTo>
                    <a:cubicBezTo>
                      <a:pt x="12125" y="2137"/>
                      <a:pt x="12214" y="1869"/>
                      <a:pt x="12232" y="1583"/>
                    </a:cubicBezTo>
                    <a:cubicBezTo>
                      <a:pt x="12250" y="1386"/>
                      <a:pt x="12286" y="1171"/>
                      <a:pt x="12304" y="974"/>
                    </a:cubicBezTo>
                    <a:lnTo>
                      <a:pt x="12322" y="974"/>
                    </a:lnTo>
                    <a:cubicBezTo>
                      <a:pt x="12328" y="971"/>
                      <a:pt x="12334" y="970"/>
                      <a:pt x="12339" y="970"/>
                    </a:cubicBezTo>
                    <a:close/>
                    <a:moveTo>
                      <a:pt x="8952" y="336"/>
                    </a:moveTo>
                    <a:cubicBezTo>
                      <a:pt x="9017" y="336"/>
                      <a:pt x="9114" y="444"/>
                      <a:pt x="9279" y="652"/>
                    </a:cubicBezTo>
                    <a:cubicBezTo>
                      <a:pt x="9995" y="1583"/>
                      <a:pt x="10085" y="2603"/>
                      <a:pt x="9959" y="3712"/>
                    </a:cubicBezTo>
                    <a:cubicBezTo>
                      <a:pt x="9906" y="3569"/>
                      <a:pt x="9834" y="3426"/>
                      <a:pt x="9727" y="3319"/>
                    </a:cubicBezTo>
                    <a:cubicBezTo>
                      <a:pt x="9715" y="3301"/>
                      <a:pt x="9699" y="3293"/>
                      <a:pt x="9683" y="3293"/>
                    </a:cubicBezTo>
                    <a:cubicBezTo>
                      <a:pt x="9651" y="3293"/>
                      <a:pt x="9619" y="3324"/>
                      <a:pt x="9619" y="3372"/>
                    </a:cubicBezTo>
                    <a:lnTo>
                      <a:pt x="9619" y="3444"/>
                    </a:lnTo>
                    <a:cubicBezTo>
                      <a:pt x="9476" y="3068"/>
                      <a:pt x="9261" y="2710"/>
                      <a:pt x="8993" y="2388"/>
                    </a:cubicBezTo>
                    <a:cubicBezTo>
                      <a:pt x="8868" y="2120"/>
                      <a:pt x="8796" y="1815"/>
                      <a:pt x="8760" y="1493"/>
                    </a:cubicBezTo>
                    <a:cubicBezTo>
                      <a:pt x="8743" y="1225"/>
                      <a:pt x="8760" y="974"/>
                      <a:pt x="8814" y="706"/>
                    </a:cubicBezTo>
                    <a:cubicBezTo>
                      <a:pt x="8851" y="457"/>
                      <a:pt x="8883" y="336"/>
                      <a:pt x="8952" y="336"/>
                    </a:cubicBezTo>
                    <a:close/>
                    <a:moveTo>
                      <a:pt x="12074" y="471"/>
                    </a:moveTo>
                    <a:cubicBezTo>
                      <a:pt x="12344" y="471"/>
                      <a:pt x="12122" y="1064"/>
                      <a:pt x="12107" y="1189"/>
                    </a:cubicBezTo>
                    <a:cubicBezTo>
                      <a:pt x="12071" y="1797"/>
                      <a:pt x="11838" y="2352"/>
                      <a:pt x="11463" y="2817"/>
                    </a:cubicBezTo>
                    <a:cubicBezTo>
                      <a:pt x="11230" y="3086"/>
                      <a:pt x="10979" y="3336"/>
                      <a:pt x="10711" y="3569"/>
                    </a:cubicBezTo>
                    <a:cubicBezTo>
                      <a:pt x="10639" y="3641"/>
                      <a:pt x="10550" y="3712"/>
                      <a:pt x="10478" y="3784"/>
                    </a:cubicBezTo>
                    <a:cubicBezTo>
                      <a:pt x="10800" y="3229"/>
                      <a:pt x="11015" y="2603"/>
                      <a:pt x="11140" y="1976"/>
                    </a:cubicBezTo>
                    <a:cubicBezTo>
                      <a:pt x="11158" y="1780"/>
                      <a:pt x="11176" y="1583"/>
                      <a:pt x="11140" y="1368"/>
                    </a:cubicBezTo>
                    <a:cubicBezTo>
                      <a:pt x="11355" y="1028"/>
                      <a:pt x="11534" y="670"/>
                      <a:pt x="11928" y="509"/>
                    </a:cubicBezTo>
                    <a:cubicBezTo>
                      <a:pt x="11988" y="482"/>
                      <a:pt x="12036" y="471"/>
                      <a:pt x="12074" y="471"/>
                    </a:cubicBezTo>
                    <a:close/>
                    <a:moveTo>
                      <a:pt x="13402" y="1739"/>
                    </a:moveTo>
                    <a:cubicBezTo>
                      <a:pt x="13471" y="1739"/>
                      <a:pt x="13541" y="1741"/>
                      <a:pt x="13610" y="1744"/>
                    </a:cubicBezTo>
                    <a:lnTo>
                      <a:pt x="13610" y="1762"/>
                    </a:lnTo>
                    <a:cubicBezTo>
                      <a:pt x="13843" y="1762"/>
                      <a:pt x="13753" y="1797"/>
                      <a:pt x="13664" y="1976"/>
                    </a:cubicBezTo>
                    <a:cubicBezTo>
                      <a:pt x="13556" y="2155"/>
                      <a:pt x="13431" y="2388"/>
                      <a:pt x="13306" y="2585"/>
                    </a:cubicBezTo>
                    <a:cubicBezTo>
                      <a:pt x="12787" y="3336"/>
                      <a:pt x="11838" y="3605"/>
                      <a:pt x="11033" y="3945"/>
                    </a:cubicBezTo>
                    <a:lnTo>
                      <a:pt x="10997" y="3945"/>
                    </a:lnTo>
                    <a:cubicBezTo>
                      <a:pt x="10979" y="3891"/>
                      <a:pt x="10926" y="3873"/>
                      <a:pt x="10890" y="3873"/>
                    </a:cubicBezTo>
                    <a:lnTo>
                      <a:pt x="10890" y="3837"/>
                    </a:lnTo>
                    <a:cubicBezTo>
                      <a:pt x="11570" y="3444"/>
                      <a:pt x="12089" y="2817"/>
                      <a:pt x="12357" y="2084"/>
                    </a:cubicBezTo>
                    <a:cubicBezTo>
                      <a:pt x="12645" y="1796"/>
                      <a:pt x="13022" y="1739"/>
                      <a:pt x="13402" y="1739"/>
                    </a:cubicBezTo>
                    <a:close/>
                    <a:moveTo>
                      <a:pt x="12769" y="3301"/>
                    </a:moveTo>
                    <a:cubicBezTo>
                      <a:pt x="12787" y="3319"/>
                      <a:pt x="12805" y="3319"/>
                      <a:pt x="12823" y="3319"/>
                    </a:cubicBezTo>
                    <a:cubicBezTo>
                      <a:pt x="13055" y="3319"/>
                      <a:pt x="13306" y="3336"/>
                      <a:pt x="13556" y="3408"/>
                    </a:cubicBezTo>
                    <a:cubicBezTo>
                      <a:pt x="13607" y="3425"/>
                      <a:pt x="14234" y="3842"/>
                      <a:pt x="14015" y="3842"/>
                    </a:cubicBezTo>
                    <a:cubicBezTo>
                      <a:pt x="14002" y="3842"/>
                      <a:pt x="13986" y="3840"/>
                      <a:pt x="13968" y="3837"/>
                    </a:cubicBezTo>
                    <a:cubicBezTo>
                      <a:pt x="13920" y="3833"/>
                      <a:pt x="13873" y="3830"/>
                      <a:pt x="13827" y="3830"/>
                    </a:cubicBezTo>
                    <a:cubicBezTo>
                      <a:pt x="13701" y="3830"/>
                      <a:pt x="13580" y="3847"/>
                      <a:pt x="13449" y="3873"/>
                    </a:cubicBezTo>
                    <a:cubicBezTo>
                      <a:pt x="12889" y="3950"/>
                      <a:pt x="12402" y="4116"/>
                      <a:pt x="11890" y="4116"/>
                    </a:cubicBezTo>
                    <a:cubicBezTo>
                      <a:pt x="11682" y="4116"/>
                      <a:pt x="11470" y="4089"/>
                      <a:pt x="11248" y="4016"/>
                    </a:cubicBezTo>
                    <a:cubicBezTo>
                      <a:pt x="11785" y="3855"/>
                      <a:pt x="12304" y="3605"/>
                      <a:pt x="12769" y="3301"/>
                    </a:cubicBezTo>
                    <a:close/>
                    <a:moveTo>
                      <a:pt x="10703" y="217"/>
                    </a:moveTo>
                    <a:cubicBezTo>
                      <a:pt x="10736" y="217"/>
                      <a:pt x="10759" y="245"/>
                      <a:pt x="10765" y="312"/>
                    </a:cubicBezTo>
                    <a:cubicBezTo>
                      <a:pt x="10800" y="473"/>
                      <a:pt x="10836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7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38" y="3999"/>
                      <a:pt x="10103" y="4231"/>
                    </a:cubicBezTo>
                    <a:cubicBezTo>
                      <a:pt x="10068" y="4077"/>
                      <a:pt x="10034" y="3939"/>
                      <a:pt x="10000" y="3802"/>
                    </a:cubicBezTo>
                    <a:lnTo>
                      <a:pt x="10000" y="3802"/>
                    </a:lnTo>
                    <a:cubicBezTo>
                      <a:pt x="10021" y="3802"/>
                      <a:pt x="10067" y="3799"/>
                      <a:pt x="10067" y="3766"/>
                    </a:cubicBezTo>
                    <a:cubicBezTo>
                      <a:pt x="10282" y="3104"/>
                      <a:pt x="10264" y="2388"/>
                      <a:pt x="10031" y="1744"/>
                    </a:cubicBezTo>
                    <a:cubicBezTo>
                      <a:pt x="10031" y="1457"/>
                      <a:pt x="10085" y="1171"/>
                      <a:pt x="10138" y="885"/>
                    </a:cubicBezTo>
                    <a:cubicBezTo>
                      <a:pt x="10138" y="870"/>
                      <a:pt x="10544" y="217"/>
                      <a:pt x="10703" y="217"/>
                    </a:cubicBezTo>
                    <a:close/>
                    <a:moveTo>
                      <a:pt x="7651" y="1511"/>
                    </a:moveTo>
                    <a:lnTo>
                      <a:pt x="7651" y="1511"/>
                    </a:lnTo>
                    <a:cubicBezTo>
                      <a:pt x="8134" y="1780"/>
                      <a:pt x="8564" y="2120"/>
                      <a:pt x="8904" y="2531"/>
                    </a:cubicBezTo>
                    <a:cubicBezTo>
                      <a:pt x="8957" y="2585"/>
                      <a:pt x="8993" y="2639"/>
                      <a:pt x="9029" y="2692"/>
                    </a:cubicBezTo>
                    <a:cubicBezTo>
                      <a:pt x="9065" y="2746"/>
                      <a:pt x="9083" y="2782"/>
                      <a:pt x="9118" y="2817"/>
                    </a:cubicBezTo>
                    <a:cubicBezTo>
                      <a:pt x="9315" y="3157"/>
                      <a:pt x="9458" y="3533"/>
                      <a:pt x="9566" y="3909"/>
                    </a:cubicBezTo>
                    <a:cubicBezTo>
                      <a:pt x="9530" y="3927"/>
                      <a:pt x="9530" y="3963"/>
                      <a:pt x="9530" y="3981"/>
                    </a:cubicBezTo>
                    <a:cubicBezTo>
                      <a:pt x="9548" y="4088"/>
                      <a:pt x="9584" y="4213"/>
                      <a:pt x="9619" y="4321"/>
                    </a:cubicBezTo>
                    <a:cubicBezTo>
                      <a:pt x="9530" y="4249"/>
                      <a:pt x="9423" y="4195"/>
                      <a:pt x="9315" y="4124"/>
                    </a:cubicBezTo>
                    <a:cubicBezTo>
                      <a:pt x="9315" y="4052"/>
                      <a:pt x="9297" y="3999"/>
                      <a:pt x="9297" y="3927"/>
                    </a:cubicBezTo>
                    <a:lnTo>
                      <a:pt x="9315" y="3927"/>
                    </a:lnTo>
                    <a:cubicBezTo>
                      <a:pt x="9306" y="3900"/>
                      <a:pt x="9284" y="3887"/>
                      <a:pt x="9261" y="3887"/>
                    </a:cubicBezTo>
                    <a:cubicBezTo>
                      <a:pt x="9239" y="3887"/>
                      <a:pt x="9217" y="3900"/>
                      <a:pt x="9208" y="3927"/>
                    </a:cubicBezTo>
                    <a:lnTo>
                      <a:pt x="9208" y="4052"/>
                    </a:lnTo>
                    <a:cubicBezTo>
                      <a:pt x="8957" y="3909"/>
                      <a:pt x="8725" y="3730"/>
                      <a:pt x="8492" y="3551"/>
                    </a:cubicBezTo>
                    <a:cubicBezTo>
                      <a:pt x="8152" y="3247"/>
                      <a:pt x="8009" y="2764"/>
                      <a:pt x="7884" y="2316"/>
                    </a:cubicBezTo>
                    <a:cubicBezTo>
                      <a:pt x="7848" y="2191"/>
                      <a:pt x="7758" y="1583"/>
                      <a:pt x="7651" y="1511"/>
                    </a:cubicBezTo>
                    <a:close/>
                    <a:moveTo>
                      <a:pt x="10693" y="3945"/>
                    </a:moveTo>
                    <a:cubicBezTo>
                      <a:pt x="10693" y="3981"/>
                      <a:pt x="10675" y="4034"/>
                      <a:pt x="10657" y="4088"/>
                    </a:cubicBezTo>
                    <a:cubicBezTo>
                      <a:pt x="10550" y="4195"/>
                      <a:pt x="10478" y="4321"/>
                      <a:pt x="10407" y="4464"/>
                    </a:cubicBezTo>
                    <a:cubicBezTo>
                      <a:pt x="10460" y="4285"/>
                      <a:pt x="10550" y="4124"/>
                      <a:pt x="10657" y="3963"/>
                    </a:cubicBezTo>
                    <a:lnTo>
                      <a:pt x="10693" y="3945"/>
                    </a:lnTo>
                    <a:close/>
                    <a:moveTo>
                      <a:pt x="9387" y="4303"/>
                    </a:moveTo>
                    <a:lnTo>
                      <a:pt x="9387" y="4303"/>
                    </a:lnTo>
                    <a:cubicBezTo>
                      <a:pt x="9476" y="4356"/>
                      <a:pt x="9566" y="4410"/>
                      <a:pt x="9673" y="4482"/>
                    </a:cubicBezTo>
                    <a:cubicBezTo>
                      <a:pt x="9709" y="4643"/>
                      <a:pt x="9816" y="4768"/>
                      <a:pt x="9959" y="4858"/>
                    </a:cubicBezTo>
                    <a:lnTo>
                      <a:pt x="9888" y="4840"/>
                    </a:lnTo>
                    <a:cubicBezTo>
                      <a:pt x="9763" y="4804"/>
                      <a:pt x="9655" y="4714"/>
                      <a:pt x="9584" y="4625"/>
                    </a:cubicBezTo>
                    <a:cubicBezTo>
                      <a:pt x="9494" y="4535"/>
                      <a:pt x="9423" y="4428"/>
                      <a:pt x="9387" y="4303"/>
                    </a:cubicBezTo>
                    <a:close/>
                    <a:moveTo>
                      <a:pt x="10353" y="6432"/>
                    </a:moveTo>
                    <a:cubicBezTo>
                      <a:pt x="10264" y="6683"/>
                      <a:pt x="10138" y="6915"/>
                      <a:pt x="9977" y="7148"/>
                    </a:cubicBezTo>
                    <a:cubicBezTo>
                      <a:pt x="9995" y="7041"/>
                      <a:pt x="9995" y="6951"/>
                      <a:pt x="10013" y="6844"/>
                    </a:cubicBezTo>
                    <a:cubicBezTo>
                      <a:pt x="10103" y="6683"/>
                      <a:pt x="10210" y="6540"/>
                      <a:pt x="10353" y="6432"/>
                    </a:cubicBezTo>
                    <a:close/>
                    <a:moveTo>
                      <a:pt x="5292" y="7634"/>
                    </a:moveTo>
                    <a:cubicBezTo>
                      <a:pt x="5336" y="7634"/>
                      <a:pt x="5368" y="7675"/>
                      <a:pt x="5378" y="7774"/>
                    </a:cubicBezTo>
                    <a:cubicBezTo>
                      <a:pt x="5396" y="8168"/>
                      <a:pt x="5289" y="8562"/>
                      <a:pt x="5110" y="8920"/>
                    </a:cubicBezTo>
                    <a:cubicBezTo>
                      <a:pt x="4949" y="9206"/>
                      <a:pt x="4752" y="9474"/>
                      <a:pt x="4501" y="9725"/>
                    </a:cubicBezTo>
                    <a:cubicBezTo>
                      <a:pt x="4492" y="9720"/>
                      <a:pt x="4482" y="9718"/>
                      <a:pt x="4473" y="9718"/>
                    </a:cubicBezTo>
                    <a:cubicBezTo>
                      <a:pt x="4448" y="9718"/>
                      <a:pt x="4425" y="9735"/>
                      <a:pt x="4412" y="9761"/>
                    </a:cubicBezTo>
                    <a:lnTo>
                      <a:pt x="4412" y="9564"/>
                    </a:lnTo>
                    <a:cubicBezTo>
                      <a:pt x="4555" y="9206"/>
                      <a:pt x="4627" y="8830"/>
                      <a:pt x="4591" y="8437"/>
                    </a:cubicBezTo>
                    <a:lnTo>
                      <a:pt x="4591" y="8437"/>
                    </a:lnTo>
                    <a:lnTo>
                      <a:pt x="4609" y="8454"/>
                    </a:lnTo>
                    <a:cubicBezTo>
                      <a:pt x="4627" y="8454"/>
                      <a:pt x="4645" y="8454"/>
                      <a:pt x="4662" y="8437"/>
                    </a:cubicBezTo>
                    <a:cubicBezTo>
                      <a:pt x="4734" y="8293"/>
                      <a:pt x="5115" y="7634"/>
                      <a:pt x="5292" y="7634"/>
                    </a:cubicBezTo>
                    <a:close/>
                    <a:moveTo>
                      <a:pt x="4067" y="7147"/>
                    </a:moveTo>
                    <a:cubicBezTo>
                      <a:pt x="4307" y="7147"/>
                      <a:pt x="4490" y="8143"/>
                      <a:pt x="4519" y="8347"/>
                    </a:cubicBezTo>
                    <a:cubicBezTo>
                      <a:pt x="4537" y="8687"/>
                      <a:pt x="4483" y="9045"/>
                      <a:pt x="4358" y="9367"/>
                    </a:cubicBezTo>
                    <a:cubicBezTo>
                      <a:pt x="4349" y="9362"/>
                      <a:pt x="4339" y="9360"/>
                      <a:pt x="4330" y="9360"/>
                    </a:cubicBezTo>
                    <a:cubicBezTo>
                      <a:pt x="4305" y="9360"/>
                      <a:pt x="4282" y="9377"/>
                      <a:pt x="4269" y="9403"/>
                    </a:cubicBezTo>
                    <a:cubicBezTo>
                      <a:pt x="4179" y="9582"/>
                      <a:pt x="4108" y="9779"/>
                      <a:pt x="4090" y="9976"/>
                    </a:cubicBezTo>
                    <a:lnTo>
                      <a:pt x="4072" y="9958"/>
                    </a:lnTo>
                    <a:lnTo>
                      <a:pt x="4054" y="9922"/>
                    </a:lnTo>
                    <a:cubicBezTo>
                      <a:pt x="4090" y="9797"/>
                      <a:pt x="4090" y="9671"/>
                      <a:pt x="4090" y="9546"/>
                    </a:cubicBezTo>
                    <a:cubicBezTo>
                      <a:pt x="4090" y="9528"/>
                      <a:pt x="4090" y="9528"/>
                      <a:pt x="4090" y="9510"/>
                    </a:cubicBezTo>
                    <a:cubicBezTo>
                      <a:pt x="4036" y="9188"/>
                      <a:pt x="3911" y="8866"/>
                      <a:pt x="3714" y="8580"/>
                    </a:cubicBezTo>
                    <a:cubicBezTo>
                      <a:pt x="3642" y="8150"/>
                      <a:pt x="3696" y="7721"/>
                      <a:pt x="3893" y="7327"/>
                    </a:cubicBezTo>
                    <a:cubicBezTo>
                      <a:pt x="3953" y="7200"/>
                      <a:pt x="4012" y="7147"/>
                      <a:pt x="4067" y="7147"/>
                    </a:cubicBezTo>
                    <a:close/>
                    <a:moveTo>
                      <a:pt x="2724" y="7549"/>
                    </a:moveTo>
                    <a:cubicBezTo>
                      <a:pt x="2757" y="7549"/>
                      <a:pt x="2795" y="7573"/>
                      <a:pt x="2837" y="7631"/>
                    </a:cubicBezTo>
                    <a:cubicBezTo>
                      <a:pt x="3123" y="7971"/>
                      <a:pt x="3392" y="8347"/>
                      <a:pt x="3642" y="8741"/>
                    </a:cubicBezTo>
                    <a:cubicBezTo>
                      <a:pt x="3696" y="8938"/>
                      <a:pt x="3768" y="9134"/>
                      <a:pt x="3875" y="9331"/>
                    </a:cubicBezTo>
                    <a:cubicBezTo>
                      <a:pt x="3911" y="9474"/>
                      <a:pt x="3911" y="9618"/>
                      <a:pt x="3911" y="9779"/>
                    </a:cubicBezTo>
                    <a:cubicBezTo>
                      <a:pt x="3875" y="9779"/>
                      <a:pt x="3839" y="9797"/>
                      <a:pt x="3821" y="9850"/>
                    </a:cubicBezTo>
                    <a:cubicBezTo>
                      <a:pt x="3786" y="9958"/>
                      <a:pt x="3786" y="10065"/>
                      <a:pt x="3821" y="10172"/>
                    </a:cubicBezTo>
                    <a:lnTo>
                      <a:pt x="3803" y="10226"/>
                    </a:lnTo>
                    <a:cubicBezTo>
                      <a:pt x="3768" y="10190"/>
                      <a:pt x="3732" y="10172"/>
                      <a:pt x="3696" y="10137"/>
                    </a:cubicBezTo>
                    <a:cubicBezTo>
                      <a:pt x="3678" y="10101"/>
                      <a:pt x="3642" y="10047"/>
                      <a:pt x="3625" y="10011"/>
                    </a:cubicBezTo>
                    <a:cubicBezTo>
                      <a:pt x="3625" y="9993"/>
                      <a:pt x="3625" y="9958"/>
                      <a:pt x="3589" y="9958"/>
                    </a:cubicBezTo>
                    <a:lnTo>
                      <a:pt x="3553" y="9940"/>
                    </a:lnTo>
                    <a:cubicBezTo>
                      <a:pt x="3392" y="9743"/>
                      <a:pt x="3195" y="9582"/>
                      <a:pt x="2962" y="9457"/>
                    </a:cubicBezTo>
                    <a:cubicBezTo>
                      <a:pt x="2819" y="9260"/>
                      <a:pt x="2712" y="9063"/>
                      <a:pt x="2622" y="8848"/>
                    </a:cubicBezTo>
                    <a:cubicBezTo>
                      <a:pt x="2551" y="8633"/>
                      <a:pt x="2497" y="8419"/>
                      <a:pt x="2497" y="8186"/>
                    </a:cubicBezTo>
                    <a:cubicBezTo>
                      <a:pt x="2497" y="8054"/>
                      <a:pt x="2569" y="7549"/>
                      <a:pt x="2724" y="7549"/>
                    </a:cubicBezTo>
                    <a:close/>
                    <a:moveTo>
                      <a:pt x="6175" y="8471"/>
                    </a:moveTo>
                    <a:cubicBezTo>
                      <a:pt x="6450" y="8471"/>
                      <a:pt x="6128" y="9013"/>
                      <a:pt x="6058" y="9152"/>
                    </a:cubicBezTo>
                    <a:cubicBezTo>
                      <a:pt x="5879" y="9421"/>
                      <a:pt x="5647" y="9653"/>
                      <a:pt x="5378" y="9850"/>
                    </a:cubicBezTo>
                    <a:cubicBezTo>
                      <a:pt x="5128" y="10029"/>
                      <a:pt x="4841" y="10172"/>
                      <a:pt x="4537" y="10298"/>
                    </a:cubicBezTo>
                    <a:cubicBezTo>
                      <a:pt x="4555" y="10208"/>
                      <a:pt x="4573" y="10101"/>
                      <a:pt x="4573" y="10011"/>
                    </a:cubicBezTo>
                    <a:cubicBezTo>
                      <a:pt x="5110" y="9492"/>
                      <a:pt x="5289" y="8526"/>
                      <a:pt x="6166" y="8472"/>
                    </a:cubicBezTo>
                    <a:lnTo>
                      <a:pt x="6148" y="8472"/>
                    </a:lnTo>
                    <a:cubicBezTo>
                      <a:pt x="6157" y="8471"/>
                      <a:pt x="6167" y="8471"/>
                      <a:pt x="6175" y="8471"/>
                    </a:cubicBezTo>
                    <a:close/>
                    <a:moveTo>
                      <a:pt x="5971" y="9505"/>
                    </a:moveTo>
                    <a:cubicBezTo>
                      <a:pt x="5970" y="9512"/>
                      <a:pt x="5969" y="9520"/>
                      <a:pt x="5969" y="9528"/>
                    </a:cubicBezTo>
                    <a:cubicBezTo>
                      <a:pt x="6040" y="9707"/>
                      <a:pt x="6112" y="9779"/>
                      <a:pt x="5951" y="9940"/>
                    </a:cubicBezTo>
                    <a:cubicBezTo>
                      <a:pt x="5772" y="10083"/>
                      <a:pt x="5593" y="10190"/>
                      <a:pt x="5378" y="10244"/>
                    </a:cubicBezTo>
                    <a:cubicBezTo>
                      <a:pt x="5110" y="10369"/>
                      <a:pt x="4823" y="10441"/>
                      <a:pt x="4519" y="10494"/>
                    </a:cubicBezTo>
                    <a:cubicBezTo>
                      <a:pt x="4895" y="10351"/>
                      <a:pt x="5253" y="10137"/>
                      <a:pt x="5575" y="9868"/>
                    </a:cubicBezTo>
                    <a:cubicBezTo>
                      <a:pt x="5723" y="9764"/>
                      <a:pt x="5856" y="9642"/>
                      <a:pt x="5971" y="9505"/>
                    </a:cubicBezTo>
                    <a:close/>
                    <a:moveTo>
                      <a:pt x="1627" y="9171"/>
                    </a:moveTo>
                    <a:lnTo>
                      <a:pt x="1627" y="9171"/>
                    </a:lnTo>
                    <a:cubicBezTo>
                      <a:pt x="2304" y="9244"/>
                      <a:pt x="2928" y="9548"/>
                      <a:pt x="3392" y="10065"/>
                    </a:cubicBezTo>
                    <a:cubicBezTo>
                      <a:pt x="3356" y="10083"/>
                      <a:pt x="3356" y="10137"/>
                      <a:pt x="3374" y="10172"/>
                    </a:cubicBezTo>
                    <a:cubicBezTo>
                      <a:pt x="3481" y="10351"/>
                      <a:pt x="3607" y="10530"/>
                      <a:pt x="3750" y="10691"/>
                    </a:cubicBezTo>
                    <a:cubicBezTo>
                      <a:pt x="2861" y="10514"/>
                      <a:pt x="1937" y="10071"/>
                      <a:pt x="1627" y="9171"/>
                    </a:cubicBezTo>
                    <a:close/>
                    <a:moveTo>
                      <a:pt x="13896" y="5036"/>
                    </a:moveTo>
                    <a:lnTo>
                      <a:pt x="13896" y="5036"/>
                    </a:lnTo>
                    <a:cubicBezTo>
                      <a:pt x="12805" y="7327"/>
                      <a:pt x="10729" y="9224"/>
                      <a:pt x="9727" y="11568"/>
                    </a:cubicBezTo>
                    <a:cubicBezTo>
                      <a:pt x="9906" y="10369"/>
                      <a:pt x="10335" y="9206"/>
                      <a:pt x="10962" y="8168"/>
                    </a:cubicBezTo>
                    <a:cubicBezTo>
                      <a:pt x="11731" y="6951"/>
                      <a:pt x="12930" y="6092"/>
                      <a:pt x="13896" y="5036"/>
                    </a:cubicBezTo>
                    <a:close/>
                    <a:moveTo>
                      <a:pt x="15027" y="11295"/>
                    </a:moveTo>
                    <a:cubicBezTo>
                      <a:pt x="15047" y="11295"/>
                      <a:pt x="15060" y="11307"/>
                      <a:pt x="15060" y="11336"/>
                    </a:cubicBezTo>
                    <a:cubicBezTo>
                      <a:pt x="15042" y="11676"/>
                      <a:pt x="14952" y="12033"/>
                      <a:pt x="14791" y="12338"/>
                    </a:cubicBezTo>
                    <a:cubicBezTo>
                      <a:pt x="14612" y="12713"/>
                      <a:pt x="14344" y="13018"/>
                      <a:pt x="14004" y="13250"/>
                    </a:cubicBezTo>
                    <a:cubicBezTo>
                      <a:pt x="14272" y="12839"/>
                      <a:pt x="14415" y="12356"/>
                      <a:pt x="14451" y="11872"/>
                    </a:cubicBezTo>
                    <a:cubicBezTo>
                      <a:pt x="14487" y="11783"/>
                      <a:pt x="14541" y="11711"/>
                      <a:pt x="14594" y="11622"/>
                    </a:cubicBezTo>
                    <a:cubicBezTo>
                      <a:pt x="14594" y="11622"/>
                      <a:pt x="14922" y="11295"/>
                      <a:pt x="15027" y="11295"/>
                    </a:cubicBezTo>
                    <a:close/>
                    <a:moveTo>
                      <a:pt x="14308" y="10852"/>
                    </a:moveTo>
                    <a:cubicBezTo>
                      <a:pt x="14308" y="11157"/>
                      <a:pt x="14308" y="11443"/>
                      <a:pt x="14272" y="11747"/>
                    </a:cubicBezTo>
                    <a:cubicBezTo>
                      <a:pt x="14254" y="12338"/>
                      <a:pt x="14004" y="12910"/>
                      <a:pt x="13610" y="13340"/>
                    </a:cubicBezTo>
                    <a:lnTo>
                      <a:pt x="13610" y="13250"/>
                    </a:lnTo>
                    <a:cubicBezTo>
                      <a:pt x="13843" y="12803"/>
                      <a:pt x="13771" y="12230"/>
                      <a:pt x="13574" y="11765"/>
                    </a:cubicBezTo>
                    <a:cubicBezTo>
                      <a:pt x="13574" y="11729"/>
                      <a:pt x="13592" y="11693"/>
                      <a:pt x="13592" y="11658"/>
                    </a:cubicBezTo>
                    <a:cubicBezTo>
                      <a:pt x="13592" y="11658"/>
                      <a:pt x="13592" y="11640"/>
                      <a:pt x="13574" y="11622"/>
                    </a:cubicBezTo>
                    <a:cubicBezTo>
                      <a:pt x="13631" y="11522"/>
                      <a:pt x="13700" y="11376"/>
                      <a:pt x="13707" y="11376"/>
                    </a:cubicBezTo>
                    <a:cubicBezTo>
                      <a:pt x="13709" y="11376"/>
                      <a:pt x="13707" y="11385"/>
                      <a:pt x="13699" y="11407"/>
                    </a:cubicBezTo>
                    <a:lnTo>
                      <a:pt x="13789" y="11246"/>
                    </a:lnTo>
                    <a:cubicBezTo>
                      <a:pt x="13878" y="11049"/>
                      <a:pt x="14075" y="10906"/>
                      <a:pt x="14308" y="10852"/>
                    </a:cubicBezTo>
                    <a:close/>
                    <a:moveTo>
                      <a:pt x="12536" y="11031"/>
                    </a:moveTo>
                    <a:cubicBezTo>
                      <a:pt x="12590" y="11336"/>
                      <a:pt x="12697" y="11622"/>
                      <a:pt x="12823" y="11908"/>
                    </a:cubicBezTo>
                    <a:cubicBezTo>
                      <a:pt x="13052" y="12455"/>
                      <a:pt x="13194" y="12880"/>
                      <a:pt x="13078" y="13458"/>
                    </a:cubicBezTo>
                    <a:lnTo>
                      <a:pt x="13078" y="13458"/>
                    </a:lnTo>
                    <a:cubicBezTo>
                      <a:pt x="13047" y="13394"/>
                      <a:pt x="13015" y="13331"/>
                      <a:pt x="12984" y="13268"/>
                    </a:cubicBezTo>
                    <a:cubicBezTo>
                      <a:pt x="12972" y="13244"/>
                      <a:pt x="12950" y="13234"/>
                      <a:pt x="12927" y="13234"/>
                    </a:cubicBezTo>
                    <a:cubicBezTo>
                      <a:pt x="12882" y="13234"/>
                      <a:pt x="12835" y="13274"/>
                      <a:pt x="12858" y="13322"/>
                    </a:cubicBezTo>
                    <a:lnTo>
                      <a:pt x="12966" y="13608"/>
                    </a:lnTo>
                    <a:cubicBezTo>
                      <a:pt x="12178" y="13322"/>
                      <a:pt x="12053" y="11658"/>
                      <a:pt x="12536" y="11031"/>
                    </a:cubicBezTo>
                    <a:close/>
                    <a:moveTo>
                      <a:pt x="8814" y="12892"/>
                    </a:moveTo>
                    <a:lnTo>
                      <a:pt x="8814" y="12892"/>
                    </a:lnTo>
                    <a:cubicBezTo>
                      <a:pt x="8975" y="12946"/>
                      <a:pt x="9029" y="13089"/>
                      <a:pt x="9047" y="13268"/>
                    </a:cubicBezTo>
                    <a:cubicBezTo>
                      <a:pt x="9047" y="13393"/>
                      <a:pt x="9029" y="13519"/>
                      <a:pt x="9029" y="13644"/>
                    </a:cubicBezTo>
                    <a:cubicBezTo>
                      <a:pt x="9011" y="13590"/>
                      <a:pt x="8993" y="13537"/>
                      <a:pt x="8975" y="13483"/>
                    </a:cubicBezTo>
                    <a:cubicBezTo>
                      <a:pt x="8904" y="13286"/>
                      <a:pt x="8850" y="13089"/>
                      <a:pt x="8814" y="12892"/>
                    </a:cubicBezTo>
                    <a:close/>
                    <a:moveTo>
                      <a:pt x="12852" y="11110"/>
                    </a:moveTo>
                    <a:cubicBezTo>
                      <a:pt x="13064" y="11110"/>
                      <a:pt x="13526" y="11954"/>
                      <a:pt x="13556" y="12016"/>
                    </a:cubicBezTo>
                    <a:cubicBezTo>
                      <a:pt x="13664" y="12338"/>
                      <a:pt x="13664" y="12678"/>
                      <a:pt x="13556" y="13000"/>
                    </a:cubicBezTo>
                    <a:cubicBezTo>
                      <a:pt x="13503" y="13000"/>
                      <a:pt x="13467" y="13018"/>
                      <a:pt x="13449" y="13071"/>
                    </a:cubicBezTo>
                    <a:cubicBezTo>
                      <a:pt x="13377" y="13268"/>
                      <a:pt x="13306" y="13465"/>
                      <a:pt x="13252" y="13680"/>
                    </a:cubicBezTo>
                    <a:lnTo>
                      <a:pt x="13234" y="13680"/>
                    </a:lnTo>
                    <a:cubicBezTo>
                      <a:pt x="13216" y="13698"/>
                      <a:pt x="13216" y="13716"/>
                      <a:pt x="13234" y="13733"/>
                    </a:cubicBezTo>
                    <a:lnTo>
                      <a:pt x="13216" y="13823"/>
                    </a:lnTo>
                    <a:lnTo>
                      <a:pt x="13181" y="13698"/>
                    </a:lnTo>
                    <a:cubicBezTo>
                      <a:pt x="13181" y="13680"/>
                      <a:pt x="13181" y="13644"/>
                      <a:pt x="13145" y="13644"/>
                    </a:cubicBezTo>
                    <a:cubicBezTo>
                      <a:pt x="13664" y="12892"/>
                      <a:pt x="12984" y="11998"/>
                      <a:pt x="12751" y="11210"/>
                    </a:cubicBezTo>
                    <a:cubicBezTo>
                      <a:pt x="12751" y="11210"/>
                      <a:pt x="12769" y="11210"/>
                      <a:pt x="12769" y="11192"/>
                    </a:cubicBezTo>
                    <a:cubicBezTo>
                      <a:pt x="12787" y="11135"/>
                      <a:pt x="12816" y="11110"/>
                      <a:pt x="12852" y="11110"/>
                    </a:cubicBezTo>
                    <a:close/>
                    <a:moveTo>
                      <a:pt x="20529" y="13041"/>
                    </a:moveTo>
                    <a:cubicBezTo>
                      <a:pt x="20564" y="13041"/>
                      <a:pt x="20581" y="13055"/>
                      <a:pt x="20571" y="13089"/>
                    </a:cubicBezTo>
                    <a:cubicBezTo>
                      <a:pt x="20356" y="14073"/>
                      <a:pt x="19605" y="14557"/>
                      <a:pt x="18871" y="15111"/>
                    </a:cubicBezTo>
                    <a:cubicBezTo>
                      <a:pt x="19014" y="14718"/>
                      <a:pt x="19193" y="14342"/>
                      <a:pt x="19390" y="13966"/>
                    </a:cubicBezTo>
                    <a:lnTo>
                      <a:pt x="19372" y="13966"/>
                    </a:lnTo>
                    <a:cubicBezTo>
                      <a:pt x="19498" y="13733"/>
                      <a:pt x="19659" y="13537"/>
                      <a:pt x="19838" y="13358"/>
                    </a:cubicBezTo>
                    <a:cubicBezTo>
                      <a:pt x="19896" y="13300"/>
                      <a:pt x="20377" y="13041"/>
                      <a:pt x="20529" y="13041"/>
                    </a:cubicBezTo>
                    <a:close/>
                    <a:moveTo>
                      <a:pt x="18715" y="12120"/>
                    </a:moveTo>
                    <a:cubicBezTo>
                      <a:pt x="18726" y="12120"/>
                      <a:pt x="18736" y="12126"/>
                      <a:pt x="18746" y="12141"/>
                    </a:cubicBezTo>
                    <a:cubicBezTo>
                      <a:pt x="18925" y="12409"/>
                      <a:pt x="19068" y="12696"/>
                      <a:pt x="19158" y="13000"/>
                    </a:cubicBezTo>
                    <a:cubicBezTo>
                      <a:pt x="19336" y="13519"/>
                      <a:pt x="19140" y="14002"/>
                      <a:pt x="18889" y="14467"/>
                    </a:cubicBezTo>
                    <a:cubicBezTo>
                      <a:pt x="18874" y="14460"/>
                      <a:pt x="18859" y="14455"/>
                      <a:pt x="18846" y="14455"/>
                    </a:cubicBezTo>
                    <a:cubicBezTo>
                      <a:pt x="18827" y="14455"/>
                      <a:pt x="18810" y="14464"/>
                      <a:pt x="18800" y="14485"/>
                    </a:cubicBezTo>
                    <a:cubicBezTo>
                      <a:pt x="18603" y="14700"/>
                      <a:pt x="18460" y="14986"/>
                      <a:pt x="18388" y="15272"/>
                    </a:cubicBezTo>
                    <a:lnTo>
                      <a:pt x="18352" y="15308"/>
                    </a:lnTo>
                    <a:cubicBezTo>
                      <a:pt x="18334" y="14485"/>
                      <a:pt x="18281" y="13644"/>
                      <a:pt x="18406" y="12821"/>
                    </a:cubicBezTo>
                    <a:cubicBezTo>
                      <a:pt x="18406" y="12805"/>
                      <a:pt x="18599" y="12120"/>
                      <a:pt x="18715" y="12120"/>
                    </a:cubicBezTo>
                    <a:close/>
                    <a:moveTo>
                      <a:pt x="17819" y="13100"/>
                    </a:moveTo>
                    <a:cubicBezTo>
                      <a:pt x="17821" y="13104"/>
                      <a:pt x="17826" y="13107"/>
                      <a:pt x="17833" y="13107"/>
                    </a:cubicBezTo>
                    <a:cubicBezTo>
                      <a:pt x="17887" y="13215"/>
                      <a:pt x="17923" y="13304"/>
                      <a:pt x="17976" y="13393"/>
                    </a:cubicBezTo>
                    <a:cubicBezTo>
                      <a:pt x="18048" y="13465"/>
                      <a:pt x="18120" y="13555"/>
                      <a:pt x="18191" y="13608"/>
                    </a:cubicBezTo>
                    <a:cubicBezTo>
                      <a:pt x="18173" y="14229"/>
                      <a:pt x="18208" y="14867"/>
                      <a:pt x="18244" y="15505"/>
                    </a:cubicBezTo>
                    <a:lnTo>
                      <a:pt x="18191" y="15505"/>
                    </a:lnTo>
                    <a:cubicBezTo>
                      <a:pt x="17869" y="15147"/>
                      <a:pt x="17690" y="14682"/>
                      <a:pt x="17708" y="14217"/>
                    </a:cubicBezTo>
                    <a:cubicBezTo>
                      <a:pt x="17708" y="13948"/>
                      <a:pt x="17726" y="13698"/>
                      <a:pt x="17780" y="13447"/>
                    </a:cubicBezTo>
                    <a:cubicBezTo>
                      <a:pt x="17797" y="13376"/>
                      <a:pt x="17815" y="13304"/>
                      <a:pt x="17833" y="13232"/>
                    </a:cubicBezTo>
                    <a:cubicBezTo>
                      <a:pt x="17833" y="13183"/>
                      <a:pt x="17833" y="13148"/>
                      <a:pt x="17819" y="13100"/>
                    </a:cubicBezTo>
                    <a:close/>
                    <a:moveTo>
                      <a:pt x="18889" y="15362"/>
                    </a:moveTo>
                    <a:cubicBezTo>
                      <a:pt x="18764" y="15434"/>
                      <a:pt x="18639" y="15487"/>
                      <a:pt x="18513" y="15541"/>
                    </a:cubicBezTo>
                    <a:cubicBezTo>
                      <a:pt x="18513" y="15523"/>
                      <a:pt x="18495" y="15505"/>
                      <a:pt x="18477" y="15505"/>
                    </a:cubicBezTo>
                    <a:lnTo>
                      <a:pt x="18477" y="15469"/>
                    </a:lnTo>
                    <a:cubicBezTo>
                      <a:pt x="18621" y="15434"/>
                      <a:pt x="18746" y="15398"/>
                      <a:pt x="18889" y="15362"/>
                    </a:cubicBezTo>
                    <a:close/>
                    <a:moveTo>
                      <a:pt x="20997" y="14197"/>
                    </a:moveTo>
                    <a:cubicBezTo>
                      <a:pt x="21081" y="14197"/>
                      <a:pt x="21166" y="14203"/>
                      <a:pt x="21251" y="14217"/>
                    </a:cubicBezTo>
                    <a:cubicBezTo>
                      <a:pt x="21717" y="14324"/>
                      <a:pt x="21412" y="14700"/>
                      <a:pt x="21198" y="14861"/>
                    </a:cubicBezTo>
                    <a:cubicBezTo>
                      <a:pt x="20625" y="15255"/>
                      <a:pt x="19963" y="15398"/>
                      <a:pt x="19319" y="15612"/>
                    </a:cubicBezTo>
                    <a:cubicBezTo>
                      <a:pt x="19301" y="15577"/>
                      <a:pt x="19265" y="15559"/>
                      <a:pt x="19229" y="15559"/>
                    </a:cubicBezTo>
                    <a:lnTo>
                      <a:pt x="18925" y="15595"/>
                    </a:lnTo>
                    <a:cubicBezTo>
                      <a:pt x="19086" y="15505"/>
                      <a:pt x="19229" y="15362"/>
                      <a:pt x="19319" y="15201"/>
                    </a:cubicBezTo>
                    <a:cubicBezTo>
                      <a:pt x="19354" y="15147"/>
                      <a:pt x="19319" y="15076"/>
                      <a:pt x="19247" y="15058"/>
                    </a:cubicBezTo>
                    <a:cubicBezTo>
                      <a:pt x="19301" y="15004"/>
                      <a:pt x="19372" y="14950"/>
                      <a:pt x="19426" y="14897"/>
                    </a:cubicBezTo>
                    <a:lnTo>
                      <a:pt x="19551" y="14807"/>
                    </a:lnTo>
                    <a:cubicBezTo>
                      <a:pt x="19784" y="14646"/>
                      <a:pt x="20034" y="14503"/>
                      <a:pt x="20285" y="14378"/>
                    </a:cubicBezTo>
                    <a:cubicBezTo>
                      <a:pt x="20500" y="14257"/>
                      <a:pt x="20745" y="14197"/>
                      <a:pt x="20997" y="14197"/>
                    </a:cubicBezTo>
                    <a:close/>
                    <a:moveTo>
                      <a:pt x="9619" y="14861"/>
                    </a:moveTo>
                    <a:lnTo>
                      <a:pt x="9619" y="14879"/>
                    </a:lnTo>
                    <a:cubicBezTo>
                      <a:pt x="9601" y="15076"/>
                      <a:pt x="9548" y="15290"/>
                      <a:pt x="9458" y="15487"/>
                    </a:cubicBezTo>
                    <a:cubicBezTo>
                      <a:pt x="9387" y="15612"/>
                      <a:pt x="9315" y="15738"/>
                      <a:pt x="9244" y="15845"/>
                    </a:cubicBezTo>
                    <a:cubicBezTo>
                      <a:pt x="9261" y="15487"/>
                      <a:pt x="9387" y="15147"/>
                      <a:pt x="9619" y="14861"/>
                    </a:cubicBezTo>
                    <a:close/>
                    <a:moveTo>
                      <a:pt x="6148" y="15541"/>
                    </a:moveTo>
                    <a:lnTo>
                      <a:pt x="6148" y="15541"/>
                    </a:lnTo>
                    <a:cubicBezTo>
                      <a:pt x="6146" y="15695"/>
                      <a:pt x="6129" y="15833"/>
                      <a:pt x="6112" y="15970"/>
                    </a:cubicBezTo>
                    <a:cubicBezTo>
                      <a:pt x="6094" y="16096"/>
                      <a:pt x="6058" y="16239"/>
                      <a:pt x="6005" y="16346"/>
                    </a:cubicBezTo>
                    <a:cubicBezTo>
                      <a:pt x="5987" y="16078"/>
                      <a:pt x="6040" y="15792"/>
                      <a:pt x="6148" y="15541"/>
                    </a:cubicBezTo>
                    <a:close/>
                    <a:moveTo>
                      <a:pt x="20410" y="15600"/>
                    </a:moveTo>
                    <a:cubicBezTo>
                      <a:pt x="20965" y="15600"/>
                      <a:pt x="21501" y="15740"/>
                      <a:pt x="21752" y="16131"/>
                    </a:cubicBezTo>
                    <a:cubicBezTo>
                      <a:pt x="21865" y="16300"/>
                      <a:pt x="20941" y="16358"/>
                      <a:pt x="20486" y="16358"/>
                    </a:cubicBezTo>
                    <a:cubicBezTo>
                      <a:pt x="20362" y="16358"/>
                      <a:pt x="20272" y="16354"/>
                      <a:pt x="20249" y="16346"/>
                    </a:cubicBezTo>
                    <a:lnTo>
                      <a:pt x="20231" y="16364"/>
                    </a:lnTo>
                    <a:cubicBezTo>
                      <a:pt x="19838" y="16292"/>
                      <a:pt x="19462" y="16167"/>
                      <a:pt x="19122" y="15952"/>
                    </a:cubicBezTo>
                    <a:cubicBezTo>
                      <a:pt x="19122" y="15935"/>
                      <a:pt x="19122" y="15899"/>
                      <a:pt x="19122" y="15881"/>
                    </a:cubicBezTo>
                    <a:cubicBezTo>
                      <a:pt x="19408" y="15827"/>
                      <a:pt x="19676" y="15738"/>
                      <a:pt x="19945" y="15630"/>
                    </a:cubicBezTo>
                    <a:cubicBezTo>
                      <a:pt x="20098" y="15611"/>
                      <a:pt x="20255" y="15600"/>
                      <a:pt x="20410" y="15600"/>
                    </a:cubicBezTo>
                    <a:close/>
                    <a:moveTo>
                      <a:pt x="13556" y="16275"/>
                    </a:moveTo>
                    <a:lnTo>
                      <a:pt x="13556" y="16275"/>
                    </a:lnTo>
                    <a:cubicBezTo>
                      <a:pt x="13521" y="16418"/>
                      <a:pt x="13449" y="16543"/>
                      <a:pt x="13342" y="16650"/>
                    </a:cubicBezTo>
                    <a:cubicBezTo>
                      <a:pt x="13306" y="16686"/>
                      <a:pt x="13252" y="16740"/>
                      <a:pt x="13216" y="16776"/>
                    </a:cubicBezTo>
                    <a:cubicBezTo>
                      <a:pt x="13216" y="16740"/>
                      <a:pt x="13198" y="16722"/>
                      <a:pt x="13163" y="16722"/>
                    </a:cubicBezTo>
                    <a:lnTo>
                      <a:pt x="13163" y="16704"/>
                    </a:lnTo>
                    <a:cubicBezTo>
                      <a:pt x="13181" y="16686"/>
                      <a:pt x="13198" y="16668"/>
                      <a:pt x="13216" y="16650"/>
                    </a:cubicBezTo>
                    <a:cubicBezTo>
                      <a:pt x="13252" y="16579"/>
                      <a:pt x="13306" y="16525"/>
                      <a:pt x="13359" y="16471"/>
                    </a:cubicBezTo>
                    <a:cubicBezTo>
                      <a:pt x="13413" y="16400"/>
                      <a:pt x="13485" y="16346"/>
                      <a:pt x="13556" y="16275"/>
                    </a:cubicBezTo>
                    <a:close/>
                    <a:moveTo>
                      <a:pt x="16939" y="16597"/>
                    </a:moveTo>
                    <a:lnTo>
                      <a:pt x="17064" y="16615"/>
                    </a:lnTo>
                    <a:cubicBezTo>
                      <a:pt x="17189" y="16615"/>
                      <a:pt x="17314" y="16668"/>
                      <a:pt x="17404" y="16740"/>
                    </a:cubicBezTo>
                    <a:cubicBezTo>
                      <a:pt x="17440" y="16776"/>
                      <a:pt x="17386" y="16794"/>
                      <a:pt x="17350" y="16811"/>
                    </a:cubicBezTo>
                    <a:cubicBezTo>
                      <a:pt x="17261" y="16865"/>
                      <a:pt x="17171" y="16883"/>
                      <a:pt x="17082" y="16883"/>
                    </a:cubicBezTo>
                    <a:cubicBezTo>
                      <a:pt x="16939" y="16865"/>
                      <a:pt x="16795" y="16847"/>
                      <a:pt x="16652" y="16829"/>
                    </a:cubicBezTo>
                    <a:cubicBezTo>
                      <a:pt x="16760" y="16740"/>
                      <a:pt x="16849" y="16668"/>
                      <a:pt x="16939" y="16597"/>
                    </a:cubicBezTo>
                    <a:close/>
                    <a:moveTo>
                      <a:pt x="15740" y="16382"/>
                    </a:moveTo>
                    <a:lnTo>
                      <a:pt x="15740" y="16382"/>
                    </a:lnTo>
                    <a:cubicBezTo>
                      <a:pt x="15847" y="16704"/>
                      <a:pt x="15650" y="16972"/>
                      <a:pt x="15489" y="17241"/>
                    </a:cubicBezTo>
                    <a:cubicBezTo>
                      <a:pt x="15453" y="16937"/>
                      <a:pt x="15543" y="16632"/>
                      <a:pt x="15740" y="16382"/>
                    </a:cubicBezTo>
                    <a:close/>
                    <a:moveTo>
                      <a:pt x="18853" y="16006"/>
                    </a:moveTo>
                    <a:lnTo>
                      <a:pt x="18943" y="16024"/>
                    </a:lnTo>
                    <a:cubicBezTo>
                      <a:pt x="19319" y="16364"/>
                      <a:pt x="19820" y="16561"/>
                      <a:pt x="20321" y="16579"/>
                    </a:cubicBezTo>
                    <a:cubicBezTo>
                      <a:pt x="20643" y="16901"/>
                      <a:pt x="20893" y="17259"/>
                      <a:pt x="21090" y="17670"/>
                    </a:cubicBezTo>
                    <a:cubicBezTo>
                      <a:pt x="20106" y="17599"/>
                      <a:pt x="19372" y="16811"/>
                      <a:pt x="18853" y="16006"/>
                    </a:cubicBezTo>
                    <a:close/>
                    <a:moveTo>
                      <a:pt x="8689" y="17366"/>
                    </a:moveTo>
                    <a:cubicBezTo>
                      <a:pt x="8868" y="17653"/>
                      <a:pt x="8975" y="17993"/>
                      <a:pt x="9029" y="18333"/>
                    </a:cubicBezTo>
                    <a:cubicBezTo>
                      <a:pt x="8868" y="18028"/>
                      <a:pt x="8760" y="17688"/>
                      <a:pt x="8689" y="17366"/>
                    </a:cubicBezTo>
                    <a:close/>
                    <a:moveTo>
                      <a:pt x="7400" y="18619"/>
                    </a:moveTo>
                    <a:lnTo>
                      <a:pt x="7400" y="18619"/>
                    </a:lnTo>
                    <a:cubicBezTo>
                      <a:pt x="7508" y="18869"/>
                      <a:pt x="7526" y="19138"/>
                      <a:pt x="7472" y="19406"/>
                    </a:cubicBezTo>
                    <a:cubicBezTo>
                      <a:pt x="7382" y="19156"/>
                      <a:pt x="7347" y="18887"/>
                      <a:pt x="7400" y="18619"/>
                    </a:cubicBezTo>
                    <a:close/>
                    <a:moveTo>
                      <a:pt x="10908" y="14449"/>
                    </a:moveTo>
                    <a:cubicBezTo>
                      <a:pt x="11105" y="14736"/>
                      <a:pt x="11337" y="15004"/>
                      <a:pt x="11606" y="15237"/>
                    </a:cubicBezTo>
                    <a:cubicBezTo>
                      <a:pt x="12679" y="16346"/>
                      <a:pt x="12536" y="17903"/>
                      <a:pt x="12178" y="19299"/>
                    </a:cubicBezTo>
                    <a:cubicBezTo>
                      <a:pt x="12160" y="19317"/>
                      <a:pt x="12178" y="19335"/>
                      <a:pt x="12196" y="19335"/>
                    </a:cubicBezTo>
                    <a:cubicBezTo>
                      <a:pt x="12143" y="19478"/>
                      <a:pt x="12107" y="19603"/>
                      <a:pt x="12053" y="19728"/>
                    </a:cubicBezTo>
                    <a:cubicBezTo>
                      <a:pt x="12286" y="18458"/>
                      <a:pt x="12143" y="17151"/>
                      <a:pt x="11659" y="15952"/>
                    </a:cubicBezTo>
                    <a:cubicBezTo>
                      <a:pt x="11654" y="15941"/>
                      <a:pt x="11645" y="15937"/>
                      <a:pt x="11635" y="15937"/>
                    </a:cubicBezTo>
                    <a:cubicBezTo>
                      <a:pt x="11613" y="15937"/>
                      <a:pt x="11588" y="15958"/>
                      <a:pt x="11588" y="15970"/>
                    </a:cubicBezTo>
                    <a:cubicBezTo>
                      <a:pt x="11785" y="16722"/>
                      <a:pt x="11928" y="17474"/>
                      <a:pt x="11999" y="18243"/>
                    </a:cubicBezTo>
                    <a:cubicBezTo>
                      <a:pt x="12035" y="18869"/>
                      <a:pt x="11928" y="19478"/>
                      <a:pt x="11892" y="20104"/>
                    </a:cubicBezTo>
                    <a:cubicBezTo>
                      <a:pt x="11820" y="20283"/>
                      <a:pt x="11731" y="20462"/>
                      <a:pt x="11659" y="20641"/>
                    </a:cubicBezTo>
                    <a:cubicBezTo>
                      <a:pt x="11731" y="19997"/>
                      <a:pt x="11677" y="19353"/>
                      <a:pt x="11498" y="18726"/>
                    </a:cubicBezTo>
                    <a:lnTo>
                      <a:pt x="11480" y="18744"/>
                    </a:lnTo>
                    <a:cubicBezTo>
                      <a:pt x="11158" y="17456"/>
                      <a:pt x="11140" y="16257"/>
                      <a:pt x="11033" y="14932"/>
                    </a:cubicBezTo>
                    <a:cubicBezTo>
                      <a:pt x="11033" y="14771"/>
                      <a:pt x="10997" y="14592"/>
                      <a:pt x="10908" y="14449"/>
                    </a:cubicBezTo>
                    <a:close/>
                    <a:moveTo>
                      <a:pt x="9691" y="19907"/>
                    </a:moveTo>
                    <a:cubicBezTo>
                      <a:pt x="9691" y="20194"/>
                      <a:pt x="9619" y="20498"/>
                      <a:pt x="9476" y="20766"/>
                    </a:cubicBezTo>
                    <a:cubicBezTo>
                      <a:pt x="9458" y="20623"/>
                      <a:pt x="9440" y="20498"/>
                      <a:pt x="9423" y="20355"/>
                    </a:cubicBezTo>
                    <a:lnTo>
                      <a:pt x="9440" y="20355"/>
                    </a:lnTo>
                    <a:cubicBezTo>
                      <a:pt x="9494" y="20176"/>
                      <a:pt x="9584" y="20033"/>
                      <a:pt x="9691" y="19907"/>
                    </a:cubicBezTo>
                    <a:close/>
                    <a:moveTo>
                      <a:pt x="7687" y="21589"/>
                    </a:moveTo>
                    <a:lnTo>
                      <a:pt x="7687" y="21589"/>
                    </a:lnTo>
                    <a:cubicBezTo>
                      <a:pt x="7973" y="21661"/>
                      <a:pt x="8152" y="21894"/>
                      <a:pt x="8385" y="22055"/>
                    </a:cubicBezTo>
                    <a:cubicBezTo>
                      <a:pt x="8116" y="21965"/>
                      <a:pt x="7866" y="21804"/>
                      <a:pt x="7687" y="21589"/>
                    </a:cubicBezTo>
                    <a:close/>
                    <a:moveTo>
                      <a:pt x="8581" y="24936"/>
                    </a:moveTo>
                    <a:lnTo>
                      <a:pt x="8581" y="24936"/>
                    </a:lnTo>
                    <a:cubicBezTo>
                      <a:pt x="8689" y="25151"/>
                      <a:pt x="8743" y="25383"/>
                      <a:pt x="8725" y="25616"/>
                    </a:cubicBezTo>
                    <a:cubicBezTo>
                      <a:pt x="8617" y="25401"/>
                      <a:pt x="8581" y="25168"/>
                      <a:pt x="8581" y="24936"/>
                    </a:cubicBezTo>
                    <a:close/>
                    <a:moveTo>
                      <a:pt x="15979" y="23940"/>
                    </a:moveTo>
                    <a:cubicBezTo>
                      <a:pt x="16088" y="23940"/>
                      <a:pt x="16179" y="24654"/>
                      <a:pt x="16186" y="24654"/>
                    </a:cubicBezTo>
                    <a:cubicBezTo>
                      <a:pt x="16187" y="24654"/>
                      <a:pt x="16187" y="24652"/>
                      <a:pt x="16187" y="24650"/>
                    </a:cubicBezTo>
                    <a:lnTo>
                      <a:pt x="16187" y="24650"/>
                    </a:lnTo>
                    <a:cubicBezTo>
                      <a:pt x="16187" y="24990"/>
                      <a:pt x="16097" y="25347"/>
                      <a:pt x="15936" y="25670"/>
                    </a:cubicBezTo>
                    <a:cubicBezTo>
                      <a:pt x="15811" y="25938"/>
                      <a:pt x="15650" y="26188"/>
                      <a:pt x="15453" y="26403"/>
                    </a:cubicBezTo>
                    <a:cubicBezTo>
                      <a:pt x="15453" y="26367"/>
                      <a:pt x="15453" y="26332"/>
                      <a:pt x="15471" y="26296"/>
                    </a:cubicBezTo>
                    <a:cubicBezTo>
                      <a:pt x="15459" y="26235"/>
                      <a:pt x="15414" y="26199"/>
                      <a:pt x="15364" y="26199"/>
                    </a:cubicBezTo>
                    <a:cubicBezTo>
                      <a:pt x="15340" y="26199"/>
                      <a:pt x="15315" y="26207"/>
                      <a:pt x="15292" y="26224"/>
                    </a:cubicBezTo>
                    <a:lnTo>
                      <a:pt x="15238" y="26296"/>
                    </a:lnTo>
                    <a:cubicBezTo>
                      <a:pt x="15238" y="26224"/>
                      <a:pt x="15238" y="26153"/>
                      <a:pt x="15238" y="26081"/>
                    </a:cubicBezTo>
                    <a:cubicBezTo>
                      <a:pt x="15238" y="26063"/>
                      <a:pt x="15238" y="26045"/>
                      <a:pt x="15221" y="26027"/>
                    </a:cubicBezTo>
                    <a:cubicBezTo>
                      <a:pt x="15238" y="25795"/>
                      <a:pt x="15238" y="25562"/>
                      <a:pt x="15221" y="25347"/>
                    </a:cubicBezTo>
                    <a:cubicBezTo>
                      <a:pt x="15346" y="24828"/>
                      <a:pt x="15596" y="24345"/>
                      <a:pt x="15954" y="23952"/>
                    </a:cubicBezTo>
                    <a:cubicBezTo>
                      <a:pt x="15962" y="23943"/>
                      <a:pt x="15971" y="23940"/>
                      <a:pt x="15979" y="23940"/>
                    </a:cubicBezTo>
                    <a:close/>
                    <a:moveTo>
                      <a:pt x="14085" y="23984"/>
                    </a:moveTo>
                    <a:cubicBezTo>
                      <a:pt x="14123" y="23984"/>
                      <a:pt x="14167" y="23996"/>
                      <a:pt x="14218" y="24023"/>
                    </a:cubicBezTo>
                    <a:cubicBezTo>
                      <a:pt x="14576" y="24202"/>
                      <a:pt x="14827" y="24506"/>
                      <a:pt x="14952" y="24882"/>
                    </a:cubicBezTo>
                    <a:cubicBezTo>
                      <a:pt x="15006" y="25043"/>
                      <a:pt x="15042" y="25222"/>
                      <a:pt x="15060" y="25401"/>
                    </a:cubicBezTo>
                    <a:cubicBezTo>
                      <a:pt x="15006" y="25670"/>
                      <a:pt x="14970" y="25938"/>
                      <a:pt x="14988" y="26206"/>
                    </a:cubicBezTo>
                    <a:cubicBezTo>
                      <a:pt x="14952" y="26242"/>
                      <a:pt x="14934" y="26296"/>
                      <a:pt x="14934" y="26332"/>
                    </a:cubicBezTo>
                    <a:cubicBezTo>
                      <a:pt x="14898" y="26206"/>
                      <a:pt x="14863" y="26081"/>
                      <a:pt x="14791" y="25956"/>
                    </a:cubicBezTo>
                    <a:cubicBezTo>
                      <a:pt x="14777" y="25929"/>
                      <a:pt x="14756" y="25917"/>
                      <a:pt x="14735" y="25917"/>
                    </a:cubicBezTo>
                    <a:cubicBezTo>
                      <a:pt x="14700" y="25917"/>
                      <a:pt x="14666" y="25947"/>
                      <a:pt x="14666" y="25992"/>
                    </a:cubicBezTo>
                    <a:cubicBezTo>
                      <a:pt x="14702" y="26242"/>
                      <a:pt x="14737" y="26493"/>
                      <a:pt x="14809" y="26725"/>
                    </a:cubicBezTo>
                    <a:cubicBezTo>
                      <a:pt x="14737" y="26654"/>
                      <a:pt x="14666" y="26582"/>
                      <a:pt x="14612" y="26511"/>
                    </a:cubicBezTo>
                    <a:lnTo>
                      <a:pt x="14612" y="26493"/>
                    </a:lnTo>
                    <a:cubicBezTo>
                      <a:pt x="14541" y="26224"/>
                      <a:pt x="14397" y="25974"/>
                      <a:pt x="14183" y="25777"/>
                    </a:cubicBezTo>
                    <a:lnTo>
                      <a:pt x="14201" y="25777"/>
                    </a:lnTo>
                    <a:cubicBezTo>
                      <a:pt x="14039" y="25401"/>
                      <a:pt x="13914" y="25007"/>
                      <a:pt x="13878" y="24596"/>
                    </a:cubicBezTo>
                    <a:cubicBezTo>
                      <a:pt x="13863" y="24457"/>
                      <a:pt x="13848" y="23984"/>
                      <a:pt x="14085" y="23984"/>
                    </a:cubicBezTo>
                    <a:close/>
                    <a:moveTo>
                      <a:pt x="17518" y="24936"/>
                    </a:moveTo>
                    <a:cubicBezTo>
                      <a:pt x="17251" y="25376"/>
                      <a:pt x="16915" y="25763"/>
                      <a:pt x="16545" y="26081"/>
                    </a:cubicBezTo>
                    <a:cubicBezTo>
                      <a:pt x="16312" y="26278"/>
                      <a:pt x="16080" y="26457"/>
                      <a:pt x="15847" y="26618"/>
                    </a:cubicBezTo>
                    <a:lnTo>
                      <a:pt x="15525" y="26743"/>
                    </a:lnTo>
                    <a:cubicBezTo>
                      <a:pt x="15489" y="26779"/>
                      <a:pt x="15489" y="26851"/>
                      <a:pt x="15525" y="26851"/>
                    </a:cubicBezTo>
                    <a:cubicBezTo>
                      <a:pt x="15471" y="26886"/>
                      <a:pt x="15417" y="26940"/>
                      <a:pt x="15382" y="26976"/>
                    </a:cubicBezTo>
                    <a:lnTo>
                      <a:pt x="15274" y="26958"/>
                    </a:lnTo>
                    <a:cubicBezTo>
                      <a:pt x="15310" y="26886"/>
                      <a:pt x="15328" y="26815"/>
                      <a:pt x="15364" y="26761"/>
                    </a:cubicBezTo>
                    <a:cubicBezTo>
                      <a:pt x="15668" y="26475"/>
                      <a:pt x="15918" y="26153"/>
                      <a:pt x="16080" y="25777"/>
                    </a:cubicBezTo>
                    <a:cubicBezTo>
                      <a:pt x="16453" y="25332"/>
                      <a:pt x="16915" y="24958"/>
                      <a:pt x="17518" y="24936"/>
                    </a:cubicBezTo>
                    <a:close/>
                    <a:moveTo>
                      <a:pt x="13224" y="25443"/>
                    </a:moveTo>
                    <a:cubicBezTo>
                      <a:pt x="13261" y="25443"/>
                      <a:pt x="13306" y="25448"/>
                      <a:pt x="13359" y="25455"/>
                    </a:cubicBezTo>
                    <a:cubicBezTo>
                      <a:pt x="13556" y="25508"/>
                      <a:pt x="13717" y="25616"/>
                      <a:pt x="13861" y="25741"/>
                    </a:cubicBezTo>
                    <a:cubicBezTo>
                      <a:pt x="13968" y="25831"/>
                      <a:pt x="14075" y="25920"/>
                      <a:pt x="14165" y="26027"/>
                    </a:cubicBezTo>
                    <a:cubicBezTo>
                      <a:pt x="14236" y="26206"/>
                      <a:pt x="14326" y="26367"/>
                      <a:pt x="14433" y="26528"/>
                    </a:cubicBezTo>
                    <a:cubicBezTo>
                      <a:pt x="14451" y="26690"/>
                      <a:pt x="14487" y="26851"/>
                      <a:pt x="14541" y="26994"/>
                    </a:cubicBezTo>
                    <a:cubicBezTo>
                      <a:pt x="13878" y="26851"/>
                      <a:pt x="13342" y="26367"/>
                      <a:pt x="13127" y="25741"/>
                    </a:cubicBezTo>
                    <a:cubicBezTo>
                      <a:pt x="13055" y="25512"/>
                      <a:pt x="13075" y="25443"/>
                      <a:pt x="13224" y="25443"/>
                    </a:cubicBezTo>
                    <a:close/>
                    <a:moveTo>
                      <a:pt x="17350" y="26385"/>
                    </a:moveTo>
                    <a:lnTo>
                      <a:pt x="17350" y="26385"/>
                    </a:lnTo>
                    <a:cubicBezTo>
                      <a:pt x="16903" y="26725"/>
                      <a:pt x="16402" y="26922"/>
                      <a:pt x="15865" y="27012"/>
                    </a:cubicBezTo>
                    <a:cubicBezTo>
                      <a:pt x="15883" y="26958"/>
                      <a:pt x="15918" y="26904"/>
                      <a:pt x="15936" y="26869"/>
                    </a:cubicBezTo>
                    <a:cubicBezTo>
                      <a:pt x="15936" y="26833"/>
                      <a:pt x="15936" y="26815"/>
                      <a:pt x="15901" y="26797"/>
                    </a:cubicBezTo>
                    <a:cubicBezTo>
                      <a:pt x="16384" y="26707"/>
                      <a:pt x="16867" y="26528"/>
                      <a:pt x="17350" y="26385"/>
                    </a:cubicBezTo>
                    <a:close/>
                    <a:moveTo>
                      <a:pt x="10586" y="26171"/>
                    </a:moveTo>
                    <a:lnTo>
                      <a:pt x="10586" y="26171"/>
                    </a:lnTo>
                    <a:cubicBezTo>
                      <a:pt x="10568" y="26350"/>
                      <a:pt x="10514" y="26528"/>
                      <a:pt x="10443" y="26690"/>
                    </a:cubicBezTo>
                    <a:cubicBezTo>
                      <a:pt x="10389" y="26851"/>
                      <a:pt x="10317" y="26994"/>
                      <a:pt x="10246" y="27137"/>
                    </a:cubicBezTo>
                    <a:lnTo>
                      <a:pt x="10246" y="27083"/>
                    </a:lnTo>
                    <a:cubicBezTo>
                      <a:pt x="10282" y="26761"/>
                      <a:pt x="10407" y="26439"/>
                      <a:pt x="10586" y="26171"/>
                    </a:cubicBezTo>
                    <a:close/>
                    <a:moveTo>
                      <a:pt x="14737" y="27137"/>
                    </a:moveTo>
                    <a:cubicBezTo>
                      <a:pt x="14773" y="27244"/>
                      <a:pt x="14809" y="27334"/>
                      <a:pt x="14827" y="27441"/>
                    </a:cubicBezTo>
                    <a:lnTo>
                      <a:pt x="14791" y="27549"/>
                    </a:lnTo>
                    <a:cubicBezTo>
                      <a:pt x="14755" y="27423"/>
                      <a:pt x="14702" y="27280"/>
                      <a:pt x="14666" y="27155"/>
                    </a:cubicBezTo>
                    <a:lnTo>
                      <a:pt x="14666" y="27137"/>
                    </a:lnTo>
                    <a:close/>
                    <a:moveTo>
                      <a:pt x="15203" y="28551"/>
                    </a:moveTo>
                    <a:lnTo>
                      <a:pt x="15203" y="28551"/>
                    </a:lnTo>
                    <a:cubicBezTo>
                      <a:pt x="15006" y="28837"/>
                      <a:pt x="14737" y="29087"/>
                      <a:pt x="14433" y="29266"/>
                    </a:cubicBezTo>
                    <a:lnTo>
                      <a:pt x="14433" y="29249"/>
                    </a:lnTo>
                    <a:lnTo>
                      <a:pt x="14451" y="29249"/>
                    </a:lnTo>
                    <a:lnTo>
                      <a:pt x="14469" y="29231"/>
                    </a:lnTo>
                    <a:cubicBezTo>
                      <a:pt x="14505" y="29213"/>
                      <a:pt x="14505" y="29159"/>
                      <a:pt x="14487" y="29141"/>
                    </a:cubicBezTo>
                    <a:cubicBezTo>
                      <a:pt x="14666" y="28891"/>
                      <a:pt x="14916" y="28676"/>
                      <a:pt x="15203" y="28551"/>
                    </a:cubicBezTo>
                    <a:close/>
                    <a:moveTo>
                      <a:pt x="7615" y="24274"/>
                    </a:moveTo>
                    <a:cubicBezTo>
                      <a:pt x="7615" y="24274"/>
                      <a:pt x="7884" y="25079"/>
                      <a:pt x="7884" y="25097"/>
                    </a:cubicBezTo>
                    <a:cubicBezTo>
                      <a:pt x="8045" y="25670"/>
                      <a:pt x="8116" y="26260"/>
                      <a:pt x="8116" y="26869"/>
                    </a:cubicBezTo>
                    <a:cubicBezTo>
                      <a:pt x="8134" y="27620"/>
                      <a:pt x="8098" y="28372"/>
                      <a:pt x="8027" y="29123"/>
                    </a:cubicBezTo>
                    <a:cubicBezTo>
                      <a:pt x="7901" y="28318"/>
                      <a:pt x="7848" y="27513"/>
                      <a:pt x="7830" y="26725"/>
                    </a:cubicBezTo>
                    <a:cubicBezTo>
                      <a:pt x="7830" y="26690"/>
                      <a:pt x="7803" y="26672"/>
                      <a:pt x="7776" y="26672"/>
                    </a:cubicBezTo>
                    <a:cubicBezTo>
                      <a:pt x="7749" y="26672"/>
                      <a:pt x="7722" y="26690"/>
                      <a:pt x="7722" y="26725"/>
                    </a:cubicBezTo>
                    <a:cubicBezTo>
                      <a:pt x="7705" y="27620"/>
                      <a:pt x="7794" y="28515"/>
                      <a:pt x="7991" y="29392"/>
                    </a:cubicBezTo>
                    <a:cubicBezTo>
                      <a:pt x="7991" y="29392"/>
                      <a:pt x="7991" y="29392"/>
                      <a:pt x="7991" y="29410"/>
                    </a:cubicBezTo>
                    <a:lnTo>
                      <a:pt x="7991" y="29445"/>
                    </a:lnTo>
                    <a:cubicBezTo>
                      <a:pt x="7508" y="27763"/>
                      <a:pt x="7311" y="26027"/>
                      <a:pt x="7615" y="24274"/>
                    </a:cubicBezTo>
                    <a:close/>
                    <a:moveTo>
                      <a:pt x="13503" y="29911"/>
                    </a:moveTo>
                    <a:cubicBezTo>
                      <a:pt x="13664" y="30179"/>
                      <a:pt x="13735" y="30465"/>
                      <a:pt x="13753" y="30770"/>
                    </a:cubicBezTo>
                    <a:cubicBezTo>
                      <a:pt x="13628" y="30501"/>
                      <a:pt x="13538" y="30215"/>
                      <a:pt x="13503" y="29911"/>
                    </a:cubicBezTo>
                    <a:close/>
                    <a:moveTo>
                      <a:pt x="5863" y="28798"/>
                    </a:moveTo>
                    <a:cubicBezTo>
                      <a:pt x="5910" y="28798"/>
                      <a:pt x="5940" y="28858"/>
                      <a:pt x="5933" y="29016"/>
                    </a:cubicBezTo>
                    <a:cubicBezTo>
                      <a:pt x="5933" y="29284"/>
                      <a:pt x="5915" y="29535"/>
                      <a:pt x="5897" y="29803"/>
                    </a:cubicBezTo>
                    <a:cubicBezTo>
                      <a:pt x="5879" y="30108"/>
                      <a:pt x="5844" y="30430"/>
                      <a:pt x="5808" y="30734"/>
                    </a:cubicBezTo>
                    <a:lnTo>
                      <a:pt x="5790" y="30716"/>
                    </a:lnTo>
                    <a:cubicBezTo>
                      <a:pt x="5780" y="30706"/>
                      <a:pt x="5766" y="30702"/>
                      <a:pt x="5750" y="30702"/>
                    </a:cubicBezTo>
                    <a:cubicBezTo>
                      <a:pt x="5711" y="30702"/>
                      <a:pt x="5665" y="30731"/>
                      <a:pt x="5665" y="30770"/>
                    </a:cubicBezTo>
                    <a:lnTo>
                      <a:pt x="5665" y="30805"/>
                    </a:lnTo>
                    <a:cubicBezTo>
                      <a:pt x="5611" y="30591"/>
                      <a:pt x="5521" y="30412"/>
                      <a:pt x="5432" y="30233"/>
                    </a:cubicBezTo>
                    <a:cubicBezTo>
                      <a:pt x="5360" y="29821"/>
                      <a:pt x="5414" y="29410"/>
                      <a:pt x="5611" y="29052"/>
                    </a:cubicBezTo>
                    <a:lnTo>
                      <a:pt x="5611" y="29070"/>
                    </a:lnTo>
                    <a:cubicBezTo>
                      <a:pt x="5686" y="28930"/>
                      <a:pt x="5793" y="28798"/>
                      <a:pt x="5863" y="28798"/>
                    </a:cubicBezTo>
                    <a:close/>
                    <a:moveTo>
                      <a:pt x="6470" y="29410"/>
                    </a:moveTo>
                    <a:cubicBezTo>
                      <a:pt x="6595" y="29964"/>
                      <a:pt x="6345" y="30555"/>
                      <a:pt x="6148" y="31110"/>
                    </a:cubicBezTo>
                    <a:cubicBezTo>
                      <a:pt x="6130" y="30984"/>
                      <a:pt x="6112" y="30859"/>
                      <a:pt x="6094" y="30734"/>
                    </a:cubicBezTo>
                    <a:lnTo>
                      <a:pt x="6112" y="30734"/>
                    </a:lnTo>
                    <a:cubicBezTo>
                      <a:pt x="6099" y="30709"/>
                      <a:pt x="6078" y="30683"/>
                      <a:pt x="6047" y="30683"/>
                    </a:cubicBezTo>
                    <a:cubicBezTo>
                      <a:pt x="6034" y="30683"/>
                      <a:pt x="6020" y="30688"/>
                      <a:pt x="6005" y="30698"/>
                    </a:cubicBezTo>
                    <a:cubicBezTo>
                      <a:pt x="6040" y="30465"/>
                      <a:pt x="6058" y="30251"/>
                      <a:pt x="6076" y="30018"/>
                    </a:cubicBezTo>
                    <a:cubicBezTo>
                      <a:pt x="6255" y="29857"/>
                      <a:pt x="6398" y="29642"/>
                      <a:pt x="6470" y="29410"/>
                    </a:cubicBezTo>
                    <a:close/>
                    <a:moveTo>
                      <a:pt x="8796" y="30000"/>
                    </a:moveTo>
                    <a:cubicBezTo>
                      <a:pt x="8796" y="30394"/>
                      <a:pt x="8546" y="30752"/>
                      <a:pt x="8349" y="31110"/>
                    </a:cubicBezTo>
                    <a:lnTo>
                      <a:pt x="8349" y="31074"/>
                    </a:lnTo>
                    <a:cubicBezTo>
                      <a:pt x="8474" y="30698"/>
                      <a:pt x="8617" y="30340"/>
                      <a:pt x="8796" y="30000"/>
                    </a:cubicBezTo>
                    <a:close/>
                    <a:moveTo>
                      <a:pt x="4072" y="29123"/>
                    </a:moveTo>
                    <a:cubicBezTo>
                      <a:pt x="4483" y="29338"/>
                      <a:pt x="4823" y="29642"/>
                      <a:pt x="5092" y="30018"/>
                    </a:cubicBezTo>
                    <a:cubicBezTo>
                      <a:pt x="5181" y="30125"/>
                      <a:pt x="5253" y="30251"/>
                      <a:pt x="5307" y="30376"/>
                    </a:cubicBezTo>
                    <a:cubicBezTo>
                      <a:pt x="5342" y="30519"/>
                      <a:pt x="5378" y="30644"/>
                      <a:pt x="5450" y="30770"/>
                    </a:cubicBezTo>
                    <a:lnTo>
                      <a:pt x="5414" y="30734"/>
                    </a:lnTo>
                    <a:cubicBezTo>
                      <a:pt x="5396" y="30722"/>
                      <a:pt x="5376" y="30716"/>
                      <a:pt x="5358" y="30716"/>
                    </a:cubicBezTo>
                    <a:cubicBezTo>
                      <a:pt x="5321" y="30716"/>
                      <a:pt x="5289" y="30740"/>
                      <a:pt x="5289" y="30788"/>
                    </a:cubicBezTo>
                    <a:cubicBezTo>
                      <a:pt x="5271" y="30895"/>
                      <a:pt x="5271" y="31020"/>
                      <a:pt x="5289" y="31128"/>
                    </a:cubicBezTo>
                    <a:cubicBezTo>
                      <a:pt x="5217" y="31074"/>
                      <a:pt x="5146" y="31020"/>
                      <a:pt x="5056" y="30966"/>
                    </a:cubicBezTo>
                    <a:cubicBezTo>
                      <a:pt x="4913" y="30805"/>
                      <a:pt x="4752" y="30662"/>
                      <a:pt x="4573" y="30537"/>
                    </a:cubicBezTo>
                    <a:cubicBezTo>
                      <a:pt x="4519" y="30430"/>
                      <a:pt x="4466" y="30322"/>
                      <a:pt x="4430" y="30251"/>
                    </a:cubicBezTo>
                    <a:cubicBezTo>
                      <a:pt x="4251" y="29911"/>
                      <a:pt x="4126" y="29517"/>
                      <a:pt x="4072" y="29123"/>
                    </a:cubicBezTo>
                    <a:close/>
                    <a:moveTo>
                      <a:pt x="3431" y="30138"/>
                    </a:moveTo>
                    <a:cubicBezTo>
                      <a:pt x="3807" y="30138"/>
                      <a:pt x="4233" y="30498"/>
                      <a:pt x="4501" y="30716"/>
                    </a:cubicBezTo>
                    <a:cubicBezTo>
                      <a:pt x="4519" y="30734"/>
                      <a:pt x="4537" y="30752"/>
                      <a:pt x="4573" y="30788"/>
                    </a:cubicBezTo>
                    <a:cubicBezTo>
                      <a:pt x="4662" y="30966"/>
                      <a:pt x="4823" y="31110"/>
                      <a:pt x="5002" y="31217"/>
                    </a:cubicBezTo>
                    <a:lnTo>
                      <a:pt x="5074" y="31289"/>
                    </a:lnTo>
                    <a:cubicBezTo>
                      <a:pt x="5092" y="31306"/>
                      <a:pt x="5110" y="31342"/>
                      <a:pt x="5128" y="31360"/>
                    </a:cubicBezTo>
                    <a:cubicBezTo>
                      <a:pt x="5002" y="31324"/>
                      <a:pt x="4859" y="31306"/>
                      <a:pt x="4734" y="31306"/>
                    </a:cubicBezTo>
                    <a:cubicBezTo>
                      <a:pt x="4698" y="31306"/>
                      <a:pt x="4680" y="31324"/>
                      <a:pt x="4662" y="31342"/>
                    </a:cubicBezTo>
                    <a:cubicBezTo>
                      <a:pt x="4483" y="31289"/>
                      <a:pt x="4305" y="31253"/>
                      <a:pt x="4126" y="31217"/>
                    </a:cubicBezTo>
                    <a:cubicBezTo>
                      <a:pt x="3965" y="31163"/>
                      <a:pt x="3821" y="31092"/>
                      <a:pt x="3678" y="31038"/>
                    </a:cubicBezTo>
                    <a:cubicBezTo>
                      <a:pt x="3499" y="30949"/>
                      <a:pt x="3338" y="30859"/>
                      <a:pt x="3177" y="30734"/>
                    </a:cubicBezTo>
                    <a:cubicBezTo>
                      <a:pt x="2909" y="30555"/>
                      <a:pt x="3034" y="30143"/>
                      <a:pt x="3356" y="30143"/>
                    </a:cubicBezTo>
                    <a:cubicBezTo>
                      <a:pt x="3381" y="30140"/>
                      <a:pt x="3406" y="30138"/>
                      <a:pt x="3431" y="30138"/>
                    </a:cubicBezTo>
                    <a:close/>
                    <a:moveTo>
                      <a:pt x="5432" y="30966"/>
                    </a:moveTo>
                    <a:lnTo>
                      <a:pt x="5432" y="30966"/>
                    </a:lnTo>
                    <a:cubicBezTo>
                      <a:pt x="5486" y="31038"/>
                      <a:pt x="5539" y="31110"/>
                      <a:pt x="5575" y="31181"/>
                    </a:cubicBezTo>
                    <a:cubicBezTo>
                      <a:pt x="5608" y="31265"/>
                      <a:pt x="5626" y="31333"/>
                      <a:pt x="5658" y="31414"/>
                    </a:cubicBezTo>
                    <a:lnTo>
                      <a:pt x="5658" y="31414"/>
                    </a:lnTo>
                    <a:cubicBezTo>
                      <a:pt x="5642" y="31414"/>
                      <a:pt x="5629" y="31416"/>
                      <a:pt x="5629" y="31432"/>
                    </a:cubicBezTo>
                    <a:cubicBezTo>
                      <a:pt x="5575" y="31378"/>
                      <a:pt x="5539" y="31324"/>
                      <a:pt x="5486" y="31289"/>
                    </a:cubicBezTo>
                    <a:cubicBezTo>
                      <a:pt x="5450" y="31181"/>
                      <a:pt x="5432" y="31074"/>
                      <a:pt x="5432" y="30966"/>
                    </a:cubicBezTo>
                    <a:close/>
                    <a:moveTo>
                      <a:pt x="5897" y="31163"/>
                    </a:moveTo>
                    <a:cubicBezTo>
                      <a:pt x="5951" y="31289"/>
                      <a:pt x="5987" y="31432"/>
                      <a:pt x="6005" y="31557"/>
                    </a:cubicBezTo>
                    <a:lnTo>
                      <a:pt x="6005" y="31575"/>
                    </a:lnTo>
                    <a:cubicBezTo>
                      <a:pt x="6005" y="31593"/>
                      <a:pt x="6005" y="31611"/>
                      <a:pt x="6022" y="31611"/>
                    </a:cubicBezTo>
                    <a:cubicBezTo>
                      <a:pt x="6022" y="31664"/>
                      <a:pt x="6022" y="31736"/>
                      <a:pt x="6040" y="31790"/>
                    </a:cubicBezTo>
                    <a:lnTo>
                      <a:pt x="6005" y="31754"/>
                    </a:lnTo>
                    <a:cubicBezTo>
                      <a:pt x="5987" y="31700"/>
                      <a:pt x="5969" y="31629"/>
                      <a:pt x="5933" y="31575"/>
                    </a:cubicBezTo>
                    <a:cubicBezTo>
                      <a:pt x="5915" y="31468"/>
                      <a:pt x="5879" y="31378"/>
                      <a:pt x="5861" y="31271"/>
                    </a:cubicBezTo>
                    <a:cubicBezTo>
                      <a:pt x="5861" y="31235"/>
                      <a:pt x="5897" y="31199"/>
                      <a:pt x="5897" y="31163"/>
                    </a:cubicBezTo>
                    <a:close/>
                    <a:moveTo>
                      <a:pt x="4970" y="31470"/>
                    </a:moveTo>
                    <a:cubicBezTo>
                      <a:pt x="5122" y="31490"/>
                      <a:pt x="5259" y="31543"/>
                      <a:pt x="5396" y="31629"/>
                    </a:cubicBezTo>
                    <a:cubicBezTo>
                      <a:pt x="5486" y="31700"/>
                      <a:pt x="5593" y="31772"/>
                      <a:pt x="5700" y="31825"/>
                    </a:cubicBezTo>
                    <a:lnTo>
                      <a:pt x="5772" y="31825"/>
                    </a:lnTo>
                    <a:cubicBezTo>
                      <a:pt x="5790" y="31825"/>
                      <a:pt x="5808" y="31825"/>
                      <a:pt x="5826" y="31808"/>
                    </a:cubicBezTo>
                    <a:cubicBezTo>
                      <a:pt x="5844" y="31861"/>
                      <a:pt x="5861" y="31897"/>
                      <a:pt x="5879" y="31933"/>
                    </a:cubicBezTo>
                    <a:cubicBezTo>
                      <a:pt x="5541" y="31844"/>
                      <a:pt x="5237" y="31684"/>
                      <a:pt x="4970" y="31470"/>
                    </a:cubicBezTo>
                    <a:close/>
                    <a:moveTo>
                      <a:pt x="12894" y="31861"/>
                    </a:moveTo>
                    <a:cubicBezTo>
                      <a:pt x="13055" y="32237"/>
                      <a:pt x="13145" y="32631"/>
                      <a:pt x="13127" y="33024"/>
                    </a:cubicBezTo>
                    <a:cubicBezTo>
                      <a:pt x="12948" y="32667"/>
                      <a:pt x="12787" y="32219"/>
                      <a:pt x="12894" y="31861"/>
                    </a:cubicBezTo>
                    <a:close/>
                    <a:moveTo>
                      <a:pt x="11588" y="32559"/>
                    </a:moveTo>
                    <a:cubicBezTo>
                      <a:pt x="11713" y="33078"/>
                      <a:pt x="11445" y="33525"/>
                      <a:pt x="11230" y="33991"/>
                    </a:cubicBezTo>
                    <a:cubicBezTo>
                      <a:pt x="11176" y="33490"/>
                      <a:pt x="11302" y="32971"/>
                      <a:pt x="11588" y="32559"/>
                    </a:cubicBezTo>
                    <a:close/>
                    <a:moveTo>
                      <a:pt x="17440" y="30090"/>
                    </a:moveTo>
                    <a:cubicBezTo>
                      <a:pt x="17440" y="30090"/>
                      <a:pt x="16777" y="31611"/>
                      <a:pt x="16670" y="31790"/>
                    </a:cubicBezTo>
                    <a:cubicBezTo>
                      <a:pt x="16241" y="32541"/>
                      <a:pt x="15757" y="33257"/>
                      <a:pt x="15256" y="33955"/>
                    </a:cubicBezTo>
                    <a:cubicBezTo>
                      <a:pt x="14397" y="35118"/>
                      <a:pt x="13592" y="36317"/>
                      <a:pt x="12697" y="37462"/>
                    </a:cubicBezTo>
                    <a:cubicBezTo>
                      <a:pt x="12733" y="37176"/>
                      <a:pt x="12787" y="36890"/>
                      <a:pt x="12823" y="36603"/>
                    </a:cubicBezTo>
                    <a:lnTo>
                      <a:pt x="12823" y="36621"/>
                    </a:lnTo>
                    <a:cubicBezTo>
                      <a:pt x="13037" y="36031"/>
                      <a:pt x="13306" y="35458"/>
                      <a:pt x="13610" y="34903"/>
                    </a:cubicBezTo>
                    <a:cubicBezTo>
                      <a:pt x="14272" y="33758"/>
                      <a:pt x="15203" y="32774"/>
                      <a:pt x="15775" y="31557"/>
                    </a:cubicBezTo>
                    <a:cubicBezTo>
                      <a:pt x="15788" y="31518"/>
                      <a:pt x="15764" y="31489"/>
                      <a:pt x="15736" y="31489"/>
                    </a:cubicBezTo>
                    <a:cubicBezTo>
                      <a:pt x="15725" y="31489"/>
                      <a:pt x="15714" y="31493"/>
                      <a:pt x="15704" y="31503"/>
                    </a:cubicBezTo>
                    <a:cubicBezTo>
                      <a:pt x="15006" y="32649"/>
                      <a:pt x="14236" y="33722"/>
                      <a:pt x="13521" y="34850"/>
                    </a:cubicBezTo>
                    <a:cubicBezTo>
                      <a:pt x="13288" y="35226"/>
                      <a:pt x="13091" y="35619"/>
                      <a:pt x="12930" y="36031"/>
                    </a:cubicBezTo>
                    <a:cubicBezTo>
                      <a:pt x="12984" y="35655"/>
                      <a:pt x="13055" y="35279"/>
                      <a:pt x="13127" y="34921"/>
                    </a:cubicBezTo>
                    <a:cubicBezTo>
                      <a:pt x="13878" y="32810"/>
                      <a:pt x="15328" y="30859"/>
                      <a:pt x="17440" y="30090"/>
                    </a:cubicBezTo>
                    <a:close/>
                    <a:moveTo>
                      <a:pt x="10747" y="36586"/>
                    </a:moveTo>
                    <a:lnTo>
                      <a:pt x="10747" y="36586"/>
                    </a:lnTo>
                    <a:cubicBezTo>
                      <a:pt x="11105" y="36782"/>
                      <a:pt x="11284" y="37176"/>
                      <a:pt x="11480" y="37534"/>
                    </a:cubicBezTo>
                    <a:cubicBezTo>
                      <a:pt x="11087" y="37355"/>
                      <a:pt x="10818" y="37015"/>
                      <a:pt x="10747" y="36586"/>
                    </a:cubicBezTo>
                    <a:close/>
                    <a:moveTo>
                      <a:pt x="9727" y="30895"/>
                    </a:moveTo>
                    <a:cubicBezTo>
                      <a:pt x="9763" y="31754"/>
                      <a:pt x="9977" y="32631"/>
                      <a:pt x="9977" y="33454"/>
                    </a:cubicBezTo>
                    <a:cubicBezTo>
                      <a:pt x="9959" y="34939"/>
                      <a:pt x="9870" y="36424"/>
                      <a:pt x="9798" y="37910"/>
                    </a:cubicBezTo>
                    <a:cubicBezTo>
                      <a:pt x="9780" y="37856"/>
                      <a:pt x="9763" y="37785"/>
                      <a:pt x="9745" y="37731"/>
                    </a:cubicBezTo>
                    <a:cubicBezTo>
                      <a:pt x="9691" y="36550"/>
                      <a:pt x="9476" y="35387"/>
                      <a:pt x="9584" y="34206"/>
                    </a:cubicBezTo>
                    <a:cubicBezTo>
                      <a:pt x="9584" y="34188"/>
                      <a:pt x="9570" y="34179"/>
                      <a:pt x="9557" y="34179"/>
                    </a:cubicBezTo>
                    <a:cubicBezTo>
                      <a:pt x="9543" y="34179"/>
                      <a:pt x="9530" y="34188"/>
                      <a:pt x="9530" y="34206"/>
                    </a:cubicBezTo>
                    <a:cubicBezTo>
                      <a:pt x="9423" y="35226"/>
                      <a:pt x="9440" y="36246"/>
                      <a:pt x="9566" y="37248"/>
                    </a:cubicBezTo>
                    <a:cubicBezTo>
                      <a:pt x="9458" y="36961"/>
                      <a:pt x="9351" y="36657"/>
                      <a:pt x="9261" y="36353"/>
                    </a:cubicBezTo>
                    <a:cubicBezTo>
                      <a:pt x="9261" y="36335"/>
                      <a:pt x="9261" y="36317"/>
                      <a:pt x="9261" y="36299"/>
                    </a:cubicBezTo>
                    <a:cubicBezTo>
                      <a:pt x="9011" y="35118"/>
                      <a:pt x="8904" y="34009"/>
                      <a:pt x="9172" y="32828"/>
                    </a:cubicBezTo>
                    <a:cubicBezTo>
                      <a:pt x="9315" y="32165"/>
                      <a:pt x="9548" y="31539"/>
                      <a:pt x="9727" y="30895"/>
                    </a:cubicBezTo>
                    <a:close/>
                    <a:moveTo>
                      <a:pt x="4905" y="33876"/>
                    </a:moveTo>
                    <a:cubicBezTo>
                      <a:pt x="4989" y="33876"/>
                      <a:pt x="5128" y="33900"/>
                      <a:pt x="5342" y="33955"/>
                    </a:cubicBezTo>
                    <a:cubicBezTo>
                      <a:pt x="6112" y="34152"/>
                      <a:pt x="6828" y="34760"/>
                      <a:pt x="7400" y="35279"/>
                    </a:cubicBezTo>
                    <a:cubicBezTo>
                      <a:pt x="8313" y="36102"/>
                      <a:pt x="9065" y="37069"/>
                      <a:pt x="9655" y="38142"/>
                    </a:cubicBezTo>
                    <a:lnTo>
                      <a:pt x="9798" y="38500"/>
                    </a:lnTo>
                    <a:cubicBezTo>
                      <a:pt x="9691" y="38375"/>
                      <a:pt x="9584" y="38268"/>
                      <a:pt x="9458" y="38160"/>
                    </a:cubicBezTo>
                    <a:lnTo>
                      <a:pt x="9476" y="38160"/>
                    </a:lnTo>
                    <a:cubicBezTo>
                      <a:pt x="9154" y="37713"/>
                      <a:pt x="8796" y="37283"/>
                      <a:pt x="8420" y="36872"/>
                    </a:cubicBezTo>
                    <a:cubicBezTo>
                      <a:pt x="7884" y="36263"/>
                      <a:pt x="7168" y="35870"/>
                      <a:pt x="6631" y="35279"/>
                    </a:cubicBezTo>
                    <a:cubicBezTo>
                      <a:pt x="6622" y="35265"/>
                      <a:pt x="6611" y="35260"/>
                      <a:pt x="6602" y="35260"/>
                    </a:cubicBezTo>
                    <a:cubicBezTo>
                      <a:pt x="6573" y="35260"/>
                      <a:pt x="6551" y="35306"/>
                      <a:pt x="6577" y="35333"/>
                    </a:cubicBezTo>
                    <a:cubicBezTo>
                      <a:pt x="7025" y="35888"/>
                      <a:pt x="7669" y="36246"/>
                      <a:pt x="8152" y="36782"/>
                    </a:cubicBezTo>
                    <a:cubicBezTo>
                      <a:pt x="8456" y="37122"/>
                      <a:pt x="8743" y="37462"/>
                      <a:pt x="9011" y="37820"/>
                    </a:cubicBezTo>
                    <a:cubicBezTo>
                      <a:pt x="8725" y="37623"/>
                      <a:pt x="8403" y="37445"/>
                      <a:pt x="8098" y="37283"/>
                    </a:cubicBezTo>
                    <a:cubicBezTo>
                      <a:pt x="6828" y="36568"/>
                      <a:pt x="6094" y="35673"/>
                      <a:pt x="5253" y="34510"/>
                    </a:cubicBezTo>
                    <a:cubicBezTo>
                      <a:pt x="5015" y="34188"/>
                      <a:pt x="4601" y="33876"/>
                      <a:pt x="4905" y="33876"/>
                    </a:cubicBezTo>
                    <a:close/>
                    <a:moveTo>
                      <a:pt x="9673" y="40057"/>
                    </a:moveTo>
                    <a:lnTo>
                      <a:pt x="9673" y="40057"/>
                    </a:lnTo>
                    <a:cubicBezTo>
                      <a:pt x="9906" y="40200"/>
                      <a:pt x="10103" y="40397"/>
                      <a:pt x="10246" y="40630"/>
                    </a:cubicBezTo>
                    <a:cubicBezTo>
                      <a:pt x="10013" y="40487"/>
                      <a:pt x="9816" y="40290"/>
                      <a:pt x="9673" y="40057"/>
                    </a:cubicBezTo>
                    <a:close/>
                    <a:moveTo>
                      <a:pt x="12751" y="41113"/>
                    </a:moveTo>
                    <a:lnTo>
                      <a:pt x="12751" y="41113"/>
                    </a:lnTo>
                    <a:cubicBezTo>
                      <a:pt x="12644" y="41560"/>
                      <a:pt x="12483" y="41990"/>
                      <a:pt x="12268" y="42401"/>
                    </a:cubicBezTo>
                    <a:cubicBezTo>
                      <a:pt x="12268" y="42294"/>
                      <a:pt x="12268" y="42187"/>
                      <a:pt x="12268" y="42097"/>
                    </a:cubicBezTo>
                    <a:cubicBezTo>
                      <a:pt x="12393" y="41757"/>
                      <a:pt x="12554" y="41417"/>
                      <a:pt x="12751" y="41113"/>
                    </a:cubicBezTo>
                    <a:close/>
                    <a:moveTo>
                      <a:pt x="9655" y="24399"/>
                    </a:moveTo>
                    <a:cubicBezTo>
                      <a:pt x="9798" y="25455"/>
                      <a:pt x="9941" y="26511"/>
                      <a:pt x="10085" y="27566"/>
                    </a:cubicBezTo>
                    <a:lnTo>
                      <a:pt x="10085" y="27584"/>
                    </a:lnTo>
                    <a:cubicBezTo>
                      <a:pt x="10389" y="29875"/>
                      <a:pt x="10747" y="32148"/>
                      <a:pt x="11105" y="34438"/>
                    </a:cubicBezTo>
                    <a:cubicBezTo>
                      <a:pt x="11105" y="34456"/>
                      <a:pt x="11105" y="34474"/>
                      <a:pt x="11123" y="34492"/>
                    </a:cubicBezTo>
                    <a:cubicBezTo>
                      <a:pt x="11248" y="35369"/>
                      <a:pt x="11373" y="36246"/>
                      <a:pt x="11480" y="37122"/>
                    </a:cubicBezTo>
                    <a:cubicBezTo>
                      <a:pt x="11319" y="36782"/>
                      <a:pt x="11015" y="36514"/>
                      <a:pt x="10675" y="36371"/>
                    </a:cubicBezTo>
                    <a:cubicBezTo>
                      <a:pt x="10666" y="36368"/>
                      <a:pt x="10656" y="36366"/>
                      <a:pt x="10647" y="36366"/>
                    </a:cubicBezTo>
                    <a:cubicBezTo>
                      <a:pt x="10604" y="36366"/>
                      <a:pt x="10568" y="36398"/>
                      <a:pt x="10568" y="36442"/>
                    </a:cubicBezTo>
                    <a:cubicBezTo>
                      <a:pt x="10586" y="37033"/>
                      <a:pt x="10997" y="37516"/>
                      <a:pt x="11552" y="37659"/>
                    </a:cubicBezTo>
                    <a:cubicBezTo>
                      <a:pt x="11642" y="38393"/>
                      <a:pt x="11731" y="39109"/>
                      <a:pt x="11803" y="39842"/>
                    </a:cubicBezTo>
                    <a:cubicBezTo>
                      <a:pt x="11928" y="40952"/>
                      <a:pt x="11982" y="42061"/>
                      <a:pt x="11982" y="43189"/>
                    </a:cubicBezTo>
                    <a:cubicBezTo>
                      <a:pt x="11534" y="41399"/>
                      <a:pt x="10550" y="39664"/>
                      <a:pt x="9888" y="38017"/>
                    </a:cubicBezTo>
                    <a:cubicBezTo>
                      <a:pt x="9906" y="38017"/>
                      <a:pt x="9924" y="38017"/>
                      <a:pt x="9941" y="37981"/>
                    </a:cubicBezTo>
                    <a:cubicBezTo>
                      <a:pt x="10192" y="36943"/>
                      <a:pt x="10156" y="35870"/>
                      <a:pt x="10156" y="34814"/>
                    </a:cubicBezTo>
                    <a:cubicBezTo>
                      <a:pt x="10174" y="33615"/>
                      <a:pt x="10246" y="32434"/>
                      <a:pt x="10049" y="31253"/>
                    </a:cubicBezTo>
                    <a:cubicBezTo>
                      <a:pt x="10067" y="30984"/>
                      <a:pt x="10013" y="30698"/>
                      <a:pt x="9888" y="30448"/>
                    </a:cubicBezTo>
                    <a:cubicBezTo>
                      <a:pt x="9941" y="30269"/>
                      <a:pt x="9977" y="30072"/>
                      <a:pt x="9995" y="29875"/>
                    </a:cubicBezTo>
                    <a:cubicBezTo>
                      <a:pt x="10006" y="29812"/>
                      <a:pt x="9962" y="29774"/>
                      <a:pt x="9916" y="29774"/>
                    </a:cubicBezTo>
                    <a:cubicBezTo>
                      <a:pt x="9883" y="29774"/>
                      <a:pt x="9849" y="29794"/>
                      <a:pt x="9834" y="29839"/>
                    </a:cubicBezTo>
                    <a:cubicBezTo>
                      <a:pt x="9816" y="29964"/>
                      <a:pt x="9780" y="30108"/>
                      <a:pt x="9780" y="30269"/>
                    </a:cubicBezTo>
                    <a:cubicBezTo>
                      <a:pt x="9709" y="30537"/>
                      <a:pt x="9637" y="30823"/>
                      <a:pt x="9548" y="31110"/>
                    </a:cubicBezTo>
                    <a:cubicBezTo>
                      <a:pt x="9351" y="31808"/>
                      <a:pt x="9100" y="32505"/>
                      <a:pt x="8957" y="33221"/>
                    </a:cubicBezTo>
                    <a:cubicBezTo>
                      <a:pt x="8832" y="33848"/>
                      <a:pt x="8832" y="34510"/>
                      <a:pt x="8939" y="35136"/>
                    </a:cubicBezTo>
                    <a:cubicBezTo>
                      <a:pt x="8653" y="33955"/>
                      <a:pt x="8456" y="32738"/>
                      <a:pt x="8385" y="31503"/>
                    </a:cubicBezTo>
                    <a:cubicBezTo>
                      <a:pt x="8546" y="31235"/>
                      <a:pt x="8689" y="30949"/>
                      <a:pt x="8796" y="30662"/>
                    </a:cubicBezTo>
                    <a:cubicBezTo>
                      <a:pt x="8939" y="30376"/>
                      <a:pt x="8993" y="30054"/>
                      <a:pt x="8939" y="29750"/>
                    </a:cubicBezTo>
                    <a:cubicBezTo>
                      <a:pt x="8929" y="29709"/>
                      <a:pt x="8891" y="29686"/>
                      <a:pt x="8853" y="29686"/>
                    </a:cubicBezTo>
                    <a:cubicBezTo>
                      <a:pt x="8823" y="29686"/>
                      <a:pt x="8794" y="29700"/>
                      <a:pt x="8778" y="29732"/>
                    </a:cubicBezTo>
                    <a:cubicBezTo>
                      <a:pt x="8599" y="30000"/>
                      <a:pt x="8456" y="30286"/>
                      <a:pt x="8349" y="30591"/>
                    </a:cubicBezTo>
                    <a:cubicBezTo>
                      <a:pt x="8349" y="30179"/>
                      <a:pt x="8349" y="29768"/>
                      <a:pt x="8367" y="29338"/>
                    </a:cubicBezTo>
                    <a:cubicBezTo>
                      <a:pt x="8456" y="27781"/>
                      <a:pt x="8832" y="26242"/>
                      <a:pt x="9458" y="24828"/>
                    </a:cubicBezTo>
                    <a:cubicBezTo>
                      <a:pt x="9494" y="24936"/>
                      <a:pt x="9512" y="25043"/>
                      <a:pt x="9548" y="25168"/>
                    </a:cubicBezTo>
                    <a:cubicBezTo>
                      <a:pt x="9548" y="25191"/>
                      <a:pt x="9564" y="25201"/>
                      <a:pt x="9580" y="25201"/>
                    </a:cubicBezTo>
                    <a:cubicBezTo>
                      <a:pt x="9604" y="25201"/>
                      <a:pt x="9630" y="25182"/>
                      <a:pt x="9619" y="25151"/>
                    </a:cubicBezTo>
                    <a:cubicBezTo>
                      <a:pt x="9619" y="24972"/>
                      <a:pt x="9584" y="24793"/>
                      <a:pt x="9566" y="24614"/>
                    </a:cubicBezTo>
                    <a:cubicBezTo>
                      <a:pt x="9584" y="24542"/>
                      <a:pt x="9619" y="24471"/>
                      <a:pt x="9655" y="24399"/>
                    </a:cubicBezTo>
                    <a:close/>
                    <a:moveTo>
                      <a:pt x="11212" y="44280"/>
                    </a:moveTo>
                    <a:cubicBezTo>
                      <a:pt x="11624" y="44603"/>
                      <a:pt x="11642" y="45265"/>
                      <a:pt x="11785" y="45766"/>
                    </a:cubicBezTo>
                    <a:cubicBezTo>
                      <a:pt x="11463" y="45336"/>
                      <a:pt x="11266" y="44817"/>
                      <a:pt x="11212" y="44280"/>
                    </a:cubicBezTo>
                    <a:close/>
                    <a:moveTo>
                      <a:pt x="12984" y="45444"/>
                    </a:moveTo>
                    <a:lnTo>
                      <a:pt x="12984" y="45444"/>
                    </a:lnTo>
                    <a:cubicBezTo>
                      <a:pt x="12930" y="46124"/>
                      <a:pt x="12501" y="46661"/>
                      <a:pt x="12089" y="47179"/>
                    </a:cubicBezTo>
                    <a:cubicBezTo>
                      <a:pt x="12089" y="47108"/>
                      <a:pt x="12125" y="47018"/>
                      <a:pt x="12125" y="46929"/>
                    </a:cubicBezTo>
                    <a:cubicBezTo>
                      <a:pt x="12411" y="46446"/>
                      <a:pt x="12536" y="45784"/>
                      <a:pt x="12984" y="45444"/>
                    </a:cubicBezTo>
                    <a:close/>
                    <a:moveTo>
                      <a:pt x="10811" y="1"/>
                    </a:moveTo>
                    <a:cubicBezTo>
                      <a:pt x="10802" y="1"/>
                      <a:pt x="10792" y="3"/>
                      <a:pt x="10783" y="8"/>
                    </a:cubicBezTo>
                    <a:cubicBezTo>
                      <a:pt x="10085" y="187"/>
                      <a:pt x="9924" y="849"/>
                      <a:pt x="9906" y="1493"/>
                    </a:cubicBezTo>
                    <a:cubicBezTo>
                      <a:pt x="9673" y="956"/>
                      <a:pt x="9351" y="473"/>
                      <a:pt x="8939" y="62"/>
                    </a:cubicBezTo>
                    <a:cubicBezTo>
                      <a:pt x="8927" y="49"/>
                      <a:pt x="8910" y="43"/>
                      <a:pt x="8893" y="43"/>
                    </a:cubicBezTo>
                    <a:cubicBezTo>
                      <a:pt x="8862" y="43"/>
                      <a:pt x="8832" y="63"/>
                      <a:pt x="8832" y="97"/>
                    </a:cubicBezTo>
                    <a:cubicBezTo>
                      <a:pt x="8564" y="760"/>
                      <a:pt x="8546" y="1493"/>
                      <a:pt x="8760" y="2173"/>
                    </a:cubicBezTo>
                    <a:cubicBezTo>
                      <a:pt x="8403" y="1833"/>
                      <a:pt x="7991" y="1547"/>
                      <a:pt x="7526" y="1332"/>
                    </a:cubicBezTo>
                    <a:cubicBezTo>
                      <a:pt x="7518" y="1330"/>
                      <a:pt x="7511" y="1329"/>
                      <a:pt x="7505" y="1329"/>
                    </a:cubicBezTo>
                    <a:cubicBezTo>
                      <a:pt x="7463" y="1329"/>
                      <a:pt x="7439" y="1373"/>
                      <a:pt x="7454" y="1404"/>
                    </a:cubicBezTo>
                    <a:cubicBezTo>
                      <a:pt x="7794" y="2084"/>
                      <a:pt x="7794" y="2853"/>
                      <a:pt x="8241" y="3480"/>
                    </a:cubicBezTo>
                    <a:cubicBezTo>
                      <a:pt x="8510" y="3802"/>
                      <a:pt x="8850" y="4052"/>
                      <a:pt x="9226" y="4231"/>
                    </a:cubicBezTo>
                    <a:cubicBezTo>
                      <a:pt x="9244" y="4410"/>
                      <a:pt x="9333" y="4589"/>
                      <a:pt x="9440" y="4732"/>
                    </a:cubicBezTo>
                    <a:cubicBezTo>
                      <a:pt x="9584" y="4929"/>
                      <a:pt x="9798" y="5036"/>
                      <a:pt x="10013" y="5054"/>
                    </a:cubicBezTo>
                    <a:cubicBezTo>
                      <a:pt x="9852" y="6307"/>
                      <a:pt x="9673" y="7560"/>
                      <a:pt x="9494" y="8812"/>
                    </a:cubicBezTo>
                    <a:cubicBezTo>
                      <a:pt x="9387" y="8508"/>
                      <a:pt x="9315" y="8186"/>
                      <a:pt x="9261" y="7864"/>
                    </a:cubicBezTo>
                    <a:lnTo>
                      <a:pt x="9261" y="7864"/>
                    </a:lnTo>
                    <a:cubicBezTo>
                      <a:pt x="9351" y="8114"/>
                      <a:pt x="9351" y="8365"/>
                      <a:pt x="9440" y="8615"/>
                    </a:cubicBezTo>
                    <a:cubicBezTo>
                      <a:pt x="9440" y="8642"/>
                      <a:pt x="9458" y="8656"/>
                      <a:pt x="9476" y="8656"/>
                    </a:cubicBezTo>
                    <a:cubicBezTo>
                      <a:pt x="9494" y="8656"/>
                      <a:pt x="9512" y="8642"/>
                      <a:pt x="9512" y="8615"/>
                    </a:cubicBezTo>
                    <a:cubicBezTo>
                      <a:pt x="9548" y="8258"/>
                      <a:pt x="9440" y="7882"/>
                      <a:pt x="9244" y="7578"/>
                    </a:cubicBezTo>
                    <a:cubicBezTo>
                      <a:pt x="9229" y="7556"/>
                      <a:pt x="9207" y="7546"/>
                      <a:pt x="9185" y="7546"/>
                    </a:cubicBezTo>
                    <a:cubicBezTo>
                      <a:pt x="9151" y="7546"/>
                      <a:pt x="9118" y="7570"/>
                      <a:pt x="9118" y="7613"/>
                    </a:cubicBezTo>
                    <a:cubicBezTo>
                      <a:pt x="9118" y="8097"/>
                      <a:pt x="9226" y="8598"/>
                      <a:pt x="9476" y="9027"/>
                    </a:cubicBezTo>
                    <a:cubicBezTo>
                      <a:pt x="9297" y="10333"/>
                      <a:pt x="9154" y="11622"/>
                      <a:pt x="9065" y="12946"/>
                    </a:cubicBezTo>
                    <a:cubicBezTo>
                      <a:pt x="8975" y="12821"/>
                      <a:pt x="8850" y="12749"/>
                      <a:pt x="8725" y="12731"/>
                    </a:cubicBezTo>
                    <a:cubicBezTo>
                      <a:pt x="8671" y="12731"/>
                      <a:pt x="8653" y="12767"/>
                      <a:pt x="8653" y="12803"/>
                    </a:cubicBezTo>
                    <a:cubicBezTo>
                      <a:pt x="8671" y="13143"/>
                      <a:pt x="8760" y="13465"/>
                      <a:pt x="8904" y="13769"/>
                    </a:cubicBezTo>
                    <a:cubicBezTo>
                      <a:pt x="8939" y="13841"/>
                      <a:pt x="8957" y="13895"/>
                      <a:pt x="8993" y="13948"/>
                    </a:cubicBezTo>
                    <a:cubicBezTo>
                      <a:pt x="8957" y="14610"/>
                      <a:pt x="8939" y="15255"/>
                      <a:pt x="8957" y="15917"/>
                    </a:cubicBezTo>
                    <a:cubicBezTo>
                      <a:pt x="8957" y="16525"/>
                      <a:pt x="8975" y="17116"/>
                      <a:pt x="9011" y="17706"/>
                    </a:cubicBezTo>
                    <a:cubicBezTo>
                      <a:pt x="8921" y="17474"/>
                      <a:pt x="8778" y="17259"/>
                      <a:pt x="8599" y="17062"/>
                    </a:cubicBezTo>
                    <a:cubicBezTo>
                      <a:pt x="8587" y="17050"/>
                      <a:pt x="8570" y="17044"/>
                      <a:pt x="8551" y="17044"/>
                    </a:cubicBezTo>
                    <a:cubicBezTo>
                      <a:pt x="8514" y="17044"/>
                      <a:pt x="8474" y="17068"/>
                      <a:pt x="8474" y="17116"/>
                    </a:cubicBezTo>
                    <a:cubicBezTo>
                      <a:pt x="8546" y="17706"/>
                      <a:pt x="8743" y="18261"/>
                      <a:pt x="9047" y="18762"/>
                    </a:cubicBezTo>
                    <a:cubicBezTo>
                      <a:pt x="9047" y="18762"/>
                      <a:pt x="9065" y="18762"/>
                      <a:pt x="9065" y="18780"/>
                    </a:cubicBezTo>
                    <a:cubicBezTo>
                      <a:pt x="9172" y="20516"/>
                      <a:pt x="9369" y="22252"/>
                      <a:pt x="9584" y="23969"/>
                    </a:cubicBezTo>
                    <a:lnTo>
                      <a:pt x="9458" y="24220"/>
                    </a:lnTo>
                    <a:cubicBezTo>
                      <a:pt x="9136" y="22645"/>
                      <a:pt x="8349" y="21178"/>
                      <a:pt x="7579" y="19764"/>
                    </a:cubicBezTo>
                    <a:cubicBezTo>
                      <a:pt x="7579" y="19746"/>
                      <a:pt x="7579" y="19728"/>
                      <a:pt x="7579" y="19728"/>
                    </a:cubicBezTo>
                    <a:cubicBezTo>
                      <a:pt x="7633" y="19496"/>
                      <a:pt x="7651" y="19281"/>
                      <a:pt x="7633" y="19048"/>
                    </a:cubicBezTo>
                    <a:cubicBezTo>
                      <a:pt x="7633" y="18798"/>
                      <a:pt x="7544" y="18547"/>
                      <a:pt x="7365" y="18368"/>
                    </a:cubicBezTo>
                    <a:cubicBezTo>
                      <a:pt x="7350" y="18347"/>
                      <a:pt x="7331" y="18337"/>
                      <a:pt x="7311" y="18337"/>
                    </a:cubicBezTo>
                    <a:cubicBezTo>
                      <a:pt x="7281" y="18337"/>
                      <a:pt x="7250" y="18361"/>
                      <a:pt x="7239" y="18404"/>
                    </a:cubicBezTo>
                    <a:cubicBezTo>
                      <a:pt x="7186" y="18619"/>
                      <a:pt x="7168" y="18851"/>
                      <a:pt x="7204" y="19066"/>
                    </a:cubicBezTo>
                    <a:lnTo>
                      <a:pt x="6989" y="18708"/>
                    </a:lnTo>
                    <a:cubicBezTo>
                      <a:pt x="6613" y="18010"/>
                      <a:pt x="6273" y="17313"/>
                      <a:pt x="5969" y="16597"/>
                    </a:cubicBezTo>
                    <a:lnTo>
                      <a:pt x="5987" y="16597"/>
                    </a:lnTo>
                    <a:cubicBezTo>
                      <a:pt x="6309" y="16328"/>
                      <a:pt x="6291" y="15666"/>
                      <a:pt x="6237" y="15290"/>
                    </a:cubicBezTo>
                    <a:cubicBezTo>
                      <a:pt x="6237" y="15255"/>
                      <a:pt x="6207" y="15228"/>
                      <a:pt x="6176" y="15228"/>
                    </a:cubicBezTo>
                    <a:cubicBezTo>
                      <a:pt x="6159" y="15228"/>
                      <a:pt x="6142" y="15236"/>
                      <a:pt x="6130" y="15255"/>
                    </a:cubicBezTo>
                    <a:cubicBezTo>
                      <a:pt x="5915" y="15541"/>
                      <a:pt x="5808" y="15899"/>
                      <a:pt x="5826" y="16275"/>
                    </a:cubicBezTo>
                    <a:cubicBezTo>
                      <a:pt x="5146" y="14592"/>
                      <a:pt x="4609" y="12857"/>
                      <a:pt x="4215" y="11067"/>
                    </a:cubicBezTo>
                    <a:cubicBezTo>
                      <a:pt x="4251" y="11031"/>
                      <a:pt x="4269" y="10978"/>
                      <a:pt x="4305" y="10924"/>
                    </a:cubicBezTo>
                    <a:cubicBezTo>
                      <a:pt x="4412" y="10834"/>
                      <a:pt x="4483" y="10727"/>
                      <a:pt x="4519" y="10602"/>
                    </a:cubicBezTo>
                    <a:cubicBezTo>
                      <a:pt x="4949" y="10548"/>
                      <a:pt x="5360" y="10423"/>
                      <a:pt x="5736" y="10226"/>
                    </a:cubicBezTo>
                    <a:cubicBezTo>
                      <a:pt x="5951" y="10137"/>
                      <a:pt x="6470" y="9671"/>
                      <a:pt x="6040" y="9474"/>
                    </a:cubicBezTo>
                    <a:cubicBezTo>
                      <a:pt x="6031" y="9470"/>
                      <a:pt x="6022" y="9468"/>
                      <a:pt x="6014" y="9468"/>
                    </a:cubicBezTo>
                    <a:cubicBezTo>
                      <a:pt x="6009" y="9468"/>
                      <a:pt x="6005" y="9468"/>
                      <a:pt x="6001" y="9470"/>
                    </a:cubicBezTo>
                    <a:lnTo>
                      <a:pt x="6001" y="9470"/>
                    </a:lnTo>
                    <a:cubicBezTo>
                      <a:pt x="6247" y="9167"/>
                      <a:pt x="6410" y="8801"/>
                      <a:pt x="6470" y="8419"/>
                    </a:cubicBezTo>
                    <a:cubicBezTo>
                      <a:pt x="6470" y="8365"/>
                      <a:pt x="6434" y="8347"/>
                      <a:pt x="6398" y="8347"/>
                    </a:cubicBezTo>
                    <a:cubicBezTo>
                      <a:pt x="6350" y="8341"/>
                      <a:pt x="6301" y="8338"/>
                      <a:pt x="6252" y="8338"/>
                    </a:cubicBezTo>
                    <a:cubicBezTo>
                      <a:pt x="5856" y="8338"/>
                      <a:pt x="5476" y="8531"/>
                      <a:pt x="5253" y="8866"/>
                    </a:cubicBezTo>
                    <a:cubicBezTo>
                      <a:pt x="5468" y="8401"/>
                      <a:pt x="5521" y="7882"/>
                      <a:pt x="5432" y="7381"/>
                    </a:cubicBezTo>
                    <a:cubicBezTo>
                      <a:pt x="5432" y="7359"/>
                      <a:pt x="5411" y="7343"/>
                      <a:pt x="5387" y="7343"/>
                    </a:cubicBezTo>
                    <a:cubicBezTo>
                      <a:pt x="5372" y="7343"/>
                      <a:pt x="5356" y="7349"/>
                      <a:pt x="5342" y="7363"/>
                    </a:cubicBezTo>
                    <a:cubicBezTo>
                      <a:pt x="5056" y="7667"/>
                      <a:pt x="4806" y="7989"/>
                      <a:pt x="4609" y="8365"/>
                    </a:cubicBezTo>
                    <a:cubicBezTo>
                      <a:pt x="4555" y="7864"/>
                      <a:pt x="4394" y="7363"/>
                      <a:pt x="4126" y="6933"/>
                    </a:cubicBezTo>
                    <a:cubicBezTo>
                      <a:pt x="4117" y="6915"/>
                      <a:pt x="4099" y="6906"/>
                      <a:pt x="4081" y="6906"/>
                    </a:cubicBezTo>
                    <a:cubicBezTo>
                      <a:pt x="4063" y="6906"/>
                      <a:pt x="4045" y="6915"/>
                      <a:pt x="4036" y="6933"/>
                    </a:cubicBezTo>
                    <a:cubicBezTo>
                      <a:pt x="3660" y="7327"/>
                      <a:pt x="3481" y="7846"/>
                      <a:pt x="3553" y="8383"/>
                    </a:cubicBezTo>
                    <a:cubicBezTo>
                      <a:pt x="3302" y="8007"/>
                      <a:pt x="2998" y="7667"/>
                      <a:pt x="2783" y="7363"/>
                    </a:cubicBezTo>
                    <a:cubicBezTo>
                      <a:pt x="2772" y="7341"/>
                      <a:pt x="2748" y="7325"/>
                      <a:pt x="2722" y="7325"/>
                    </a:cubicBezTo>
                    <a:cubicBezTo>
                      <a:pt x="2706" y="7325"/>
                      <a:pt x="2690" y="7331"/>
                      <a:pt x="2676" y="7345"/>
                    </a:cubicBezTo>
                    <a:cubicBezTo>
                      <a:pt x="2193" y="7918"/>
                      <a:pt x="2300" y="8741"/>
                      <a:pt x="2694" y="9349"/>
                    </a:cubicBezTo>
                    <a:cubicBezTo>
                      <a:pt x="2318" y="9170"/>
                      <a:pt x="1907" y="9063"/>
                      <a:pt x="1495" y="9009"/>
                    </a:cubicBezTo>
                    <a:cubicBezTo>
                      <a:pt x="1441" y="9009"/>
                      <a:pt x="1406" y="9063"/>
                      <a:pt x="1423" y="9117"/>
                    </a:cubicBezTo>
                    <a:cubicBezTo>
                      <a:pt x="1728" y="10226"/>
                      <a:pt x="2801" y="10709"/>
                      <a:pt x="3857" y="10817"/>
                    </a:cubicBezTo>
                    <a:cubicBezTo>
                      <a:pt x="3863" y="10823"/>
                      <a:pt x="3869" y="10825"/>
                      <a:pt x="3874" y="10825"/>
                    </a:cubicBezTo>
                    <a:cubicBezTo>
                      <a:pt x="3885" y="10825"/>
                      <a:pt x="3893" y="10817"/>
                      <a:pt x="3893" y="10817"/>
                    </a:cubicBezTo>
                    <a:lnTo>
                      <a:pt x="3929" y="10817"/>
                    </a:lnTo>
                    <a:cubicBezTo>
                      <a:pt x="3982" y="10817"/>
                      <a:pt x="4018" y="10781"/>
                      <a:pt x="3982" y="10745"/>
                    </a:cubicBezTo>
                    <a:cubicBezTo>
                      <a:pt x="3911" y="10691"/>
                      <a:pt x="3839" y="10602"/>
                      <a:pt x="3786" y="10530"/>
                    </a:cubicBezTo>
                    <a:lnTo>
                      <a:pt x="3786" y="10477"/>
                    </a:lnTo>
                    <a:cubicBezTo>
                      <a:pt x="3857" y="10566"/>
                      <a:pt x="3947" y="10638"/>
                      <a:pt x="4000" y="10727"/>
                    </a:cubicBezTo>
                    <a:lnTo>
                      <a:pt x="4000" y="10745"/>
                    </a:lnTo>
                    <a:cubicBezTo>
                      <a:pt x="4000" y="10799"/>
                      <a:pt x="4054" y="10834"/>
                      <a:pt x="4090" y="10834"/>
                    </a:cubicBezTo>
                    <a:lnTo>
                      <a:pt x="4108" y="10924"/>
                    </a:lnTo>
                    <a:lnTo>
                      <a:pt x="4090" y="10978"/>
                    </a:lnTo>
                    <a:cubicBezTo>
                      <a:pt x="4054" y="11031"/>
                      <a:pt x="4108" y="11103"/>
                      <a:pt x="4161" y="11103"/>
                    </a:cubicBezTo>
                    <a:cubicBezTo>
                      <a:pt x="4340" y="11962"/>
                      <a:pt x="4537" y="12785"/>
                      <a:pt x="4770" y="13608"/>
                    </a:cubicBezTo>
                    <a:lnTo>
                      <a:pt x="4752" y="13608"/>
                    </a:lnTo>
                    <a:cubicBezTo>
                      <a:pt x="4412" y="13608"/>
                      <a:pt x="4126" y="13358"/>
                      <a:pt x="4090" y="13018"/>
                    </a:cubicBezTo>
                    <a:lnTo>
                      <a:pt x="4090" y="13018"/>
                    </a:lnTo>
                    <a:cubicBezTo>
                      <a:pt x="4197" y="13089"/>
                      <a:pt x="4287" y="13161"/>
                      <a:pt x="4358" y="13250"/>
                    </a:cubicBezTo>
                    <a:cubicBezTo>
                      <a:pt x="4448" y="13358"/>
                      <a:pt x="4537" y="13465"/>
                      <a:pt x="4645" y="13572"/>
                    </a:cubicBezTo>
                    <a:cubicBezTo>
                      <a:pt x="4651" y="13576"/>
                      <a:pt x="4658" y="13577"/>
                      <a:pt x="4665" y="13577"/>
                    </a:cubicBezTo>
                    <a:cubicBezTo>
                      <a:pt x="4698" y="13577"/>
                      <a:pt x="4731" y="13548"/>
                      <a:pt x="4716" y="13519"/>
                    </a:cubicBezTo>
                    <a:cubicBezTo>
                      <a:pt x="4662" y="13376"/>
                      <a:pt x="4573" y="13250"/>
                      <a:pt x="4466" y="13143"/>
                    </a:cubicBezTo>
                    <a:cubicBezTo>
                      <a:pt x="4358" y="13018"/>
                      <a:pt x="4215" y="12910"/>
                      <a:pt x="4072" y="12839"/>
                    </a:cubicBezTo>
                    <a:cubicBezTo>
                      <a:pt x="4061" y="12828"/>
                      <a:pt x="4049" y="12824"/>
                      <a:pt x="4037" y="12824"/>
                    </a:cubicBezTo>
                    <a:cubicBezTo>
                      <a:pt x="4008" y="12824"/>
                      <a:pt x="3977" y="12849"/>
                      <a:pt x="3965" y="12875"/>
                    </a:cubicBezTo>
                    <a:cubicBezTo>
                      <a:pt x="3896" y="13320"/>
                      <a:pt x="4254" y="13700"/>
                      <a:pt x="4693" y="13700"/>
                    </a:cubicBezTo>
                    <a:cubicBezTo>
                      <a:pt x="4713" y="13700"/>
                      <a:pt x="4732" y="13699"/>
                      <a:pt x="4752" y="13698"/>
                    </a:cubicBezTo>
                    <a:cubicBezTo>
                      <a:pt x="4770" y="13698"/>
                      <a:pt x="4788" y="13680"/>
                      <a:pt x="4788" y="13680"/>
                    </a:cubicBezTo>
                    <a:cubicBezTo>
                      <a:pt x="5146" y="14932"/>
                      <a:pt x="5593" y="16185"/>
                      <a:pt x="6166" y="17366"/>
                    </a:cubicBezTo>
                    <a:cubicBezTo>
                      <a:pt x="5879" y="16990"/>
                      <a:pt x="5575" y="16615"/>
                      <a:pt x="5289" y="16239"/>
                    </a:cubicBezTo>
                    <a:cubicBezTo>
                      <a:pt x="4179" y="14324"/>
                      <a:pt x="2569" y="12499"/>
                      <a:pt x="189" y="12463"/>
                    </a:cubicBezTo>
                    <a:cubicBezTo>
                      <a:pt x="135" y="12463"/>
                      <a:pt x="135" y="12535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29" y="14449"/>
                      <a:pt x="4394" y="15022"/>
                      <a:pt x="4806" y="15666"/>
                    </a:cubicBezTo>
                    <a:cubicBezTo>
                      <a:pt x="3571" y="14235"/>
                      <a:pt x="2175" y="12982"/>
                      <a:pt x="242" y="12606"/>
                    </a:cubicBezTo>
                    <a:cubicBezTo>
                      <a:pt x="235" y="12604"/>
                      <a:pt x="228" y="12602"/>
                      <a:pt x="222" y="12602"/>
                    </a:cubicBezTo>
                    <a:cubicBezTo>
                      <a:pt x="185" y="12602"/>
                      <a:pt x="178" y="12644"/>
                      <a:pt x="224" y="12660"/>
                    </a:cubicBezTo>
                    <a:cubicBezTo>
                      <a:pt x="1674" y="13215"/>
                      <a:pt x="2837" y="13823"/>
                      <a:pt x="3965" y="14915"/>
                    </a:cubicBezTo>
                    <a:cubicBezTo>
                      <a:pt x="4428" y="15378"/>
                      <a:pt x="4874" y="15878"/>
                      <a:pt x="5267" y="16377"/>
                    </a:cubicBezTo>
                    <a:lnTo>
                      <a:pt x="5267" y="16377"/>
                    </a:lnTo>
                    <a:cubicBezTo>
                      <a:pt x="4677" y="15766"/>
                      <a:pt x="3830" y="15465"/>
                      <a:pt x="3088" y="15094"/>
                    </a:cubicBezTo>
                    <a:cubicBezTo>
                      <a:pt x="1889" y="14503"/>
                      <a:pt x="1012" y="13537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5" y="12594"/>
                      <a:pt x="0" y="12632"/>
                      <a:pt x="28" y="12660"/>
                    </a:cubicBezTo>
                    <a:cubicBezTo>
                      <a:pt x="690" y="13429"/>
                      <a:pt x="1423" y="14127"/>
                      <a:pt x="2229" y="14736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9" y="16556"/>
                      <a:pt x="5342" y="16556"/>
                    </a:cubicBezTo>
                    <a:cubicBezTo>
                      <a:pt x="5356" y="16556"/>
                      <a:pt x="5369" y="16552"/>
                      <a:pt x="5378" y="16543"/>
                    </a:cubicBezTo>
                    <a:lnTo>
                      <a:pt x="5396" y="16579"/>
                    </a:lnTo>
                    <a:cubicBezTo>
                      <a:pt x="5414" y="16597"/>
                      <a:pt x="5432" y="16597"/>
                      <a:pt x="5432" y="16597"/>
                    </a:cubicBezTo>
                    <a:cubicBezTo>
                      <a:pt x="5736" y="16955"/>
                      <a:pt x="6022" y="17330"/>
                      <a:pt x="6309" y="17706"/>
                    </a:cubicBezTo>
                    <a:cubicBezTo>
                      <a:pt x="7042" y="19120"/>
                      <a:pt x="7794" y="20480"/>
                      <a:pt x="8420" y="21912"/>
                    </a:cubicBezTo>
                    <a:cubicBezTo>
                      <a:pt x="8206" y="21625"/>
                      <a:pt x="7866" y="21446"/>
                      <a:pt x="7508" y="21393"/>
                    </a:cubicBezTo>
                    <a:cubicBezTo>
                      <a:pt x="7436" y="21393"/>
                      <a:pt x="7400" y="21464"/>
                      <a:pt x="7436" y="21518"/>
                    </a:cubicBezTo>
                    <a:cubicBezTo>
                      <a:pt x="7633" y="21912"/>
                      <a:pt x="8027" y="22180"/>
                      <a:pt x="8474" y="22198"/>
                    </a:cubicBezTo>
                    <a:cubicBezTo>
                      <a:pt x="8479" y="22200"/>
                      <a:pt x="8484" y="22201"/>
                      <a:pt x="8489" y="22201"/>
                    </a:cubicBezTo>
                    <a:cubicBezTo>
                      <a:pt x="8514" y="22201"/>
                      <a:pt x="8535" y="22173"/>
                      <a:pt x="8532" y="22154"/>
                    </a:cubicBezTo>
                    <a:lnTo>
                      <a:pt x="8532" y="22154"/>
                    </a:lnTo>
                    <a:cubicBezTo>
                      <a:pt x="8870" y="22885"/>
                      <a:pt x="9137" y="23669"/>
                      <a:pt x="9351" y="24453"/>
                    </a:cubicBezTo>
                    <a:cubicBezTo>
                      <a:pt x="9172" y="24864"/>
                      <a:pt x="8993" y="25312"/>
                      <a:pt x="8850" y="25741"/>
                    </a:cubicBezTo>
                    <a:cubicBezTo>
                      <a:pt x="8904" y="25383"/>
                      <a:pt x="8868" y="24954"/>
                      <a:pt x="8564" y="24721"/>
                    </a:cubicBezTo>
                    <a:cubicBezTo>
                      <a:pt x="8549" y="24699"/>
                      <a:pt x="8527" y="24689"/>
                      <a:pt x="8506" y="24689"/>
                    </a:cubicBezTo>
                    <a:cubicBezTo>
                      <a:pt x="8477" y="24689"/>
                      <a:pt x="8449" y="24708"/>
                      <a:pt x="8438" y="24739"/>
                    </a:cubicBezTo>
                    <a:cubicBezTo>
                      <a:pt x="8349" y="25151"/>
                      <a:pt x="8456" y="25580"/>
                      <a:pt x="8725" y="25902"/>
                    </a:cubicBezTo>
                    <a:lnTo>
                      <a:pt x="8725" y="25956"/>
                    </a:lnTo>
                    <a:cubicBezTo>
                      <a:pt x="8725" y="25974"/>
                      <a:pt x="8743" y="25974"/>
                      <a:pt x="8743" y="25992"/>
                    </a:cubicBezTo>
                    <a:cubicBezTo>
                      <a:pt x="8581" y="26528"/>
                      <a:pt x="8438" y="27065"/>
                      <a:pt x="8331" y="27620"/>
                    </a:cubicBezTo>
                    <a:cubicBezTo>
                      <a:pt x="8295" y="27817"/>
                      <a:pt x="8259" y="28014"/>
                      <a:pt x="8224" y="28229"/>
                    </a:cubicBezTo>
                    <a:cubicBezTo>
                      <a:pt x="8259" y="27781"/>
                      <a:pt x="8277" y="27334"/>
                      <a:pt x="8259" y="26851"/>
                    </a:cubicBezTo>
                    <a:cubicBezTo>
                      <a:pt x="8259" y="25777"/>
                      <a:pt x="7884" y="24846"/>
                      <a:pt x="7705" y="23808"/>
                    </a:cubicBezTo>
                    <a:cubicBezTo>
                      <a:pt x="7687" y="23773"/>
                      <a:pt x="7651" y="23755"/>
                      <a:pt x="7617" y="23755"/>
                    </a:cubicBezTo>
                    <a:cubicBezTo>
                      <a:pt x="7584" y="23755"/>
                      <a:pt x="7552" y="23773"/>
                      <a:pt x="7544" y="23808"/>
                    </a:cubicBezTo>
                    <a:cubicBezTo>
                      <a:pt x="7042" y="25902"/>
                      <a:pt x="7347" y="28014"/>
                      <a:pt x="8080" y="30018"/>
                    </a:cubicBezTo>
                    <a:cubicBezTo>
                      <a:pt x="8045" y="31736"/>
                      <a:pt x="8259" y="33454"/>
                      <a:pt x="8689" y="35136"/>
                    </a:cubicBezTo>
                    <a:cubicBezTo>
                      <a:pt x="8063" y="33991"/>
                      <a:pt x="7132" y="32953"/>
                      <a:pt x="6237" y="32004"/>
                    </a:cubicBezTo>
                    <a:cubicBezTo>
                      <a:pt x="6201" y="31772"/>
                      <a:pt x="6184" y="31539"/>
                      <a:pt x="6148" y="31306"/>
                    </a:cubicBezTo>
                    <a:cubicBezTo>
                      <a:pt x="6398" y="30609"/>
                      <a:pt x="6810" y="29857"/>
                      <a:pt x="6506" y="29141"/>
                    </a:cubicBezTo>
                    <a:cubicBezTo>
                      <a:pt x="6497" y="29114"/>
                      <a:pt x="6470" y="29101"/>
                      <a:pt x="6443" y="29101"/>
                    </a:cubicBezTo>
                    <a:cubicBezTo>
                      <a:pt x="6416" y="29101"/>
                      <a:pt x="6389" y="29114"/>
                      <a:pt x="6380" y="29141"/>
                    </a:cubicBezTo>
                    <a:cubicBezTo>
                      <a:pt x="6291" y="29356"/>
                      <a:pt x="6184" y="29553"/>
                      <a:pt x="6058" y="29750"/>
                    </a:cubicBezTo>
                    <a:cubicBezTo>
                      <a:pt x="6076" y="29356"/>
                      <a:pt x="6076" y="28980"/>
                      <a:pt x="6094" y="28604"/>
                    </a:cubicBezTo>
                    <a:cubicBezTo>
                      <a:pt x="6094" y="28560"/>
                      <a:pt x="6058" y="28528"/>
                      <a:pt x="6025" y="28528"/>
                    </a:cubicBezTo>
                    <a:cubicBezTo>
                      <a:pt x="6018" y="28528"/>
                      <a:pt x="6011" y="28530"/>
                      <a:pt x="6005" y="28533"/>
                    </a:cubicBezTo>
                    <a:cubicBezTo>
                      <a:pt x="5450" y="28765"/>
                      <a:pt x="5199" y="29338"/>
                      <a:pt x="5235" y="29929"/>
                    </a:cubicBezTo>
                    <a:cubicBezTo>
                      <a:pt x="4913" y="29517"/>
                      <a:pt x="4501" y="29177"/>
                      <a:pt x="4018" y="28926"/>
                    </a:cubicBezTo>
                    <a:cubicBezTo>
                      <a:pt x="4012" y="28923"/>
                      <a:pt x="4004" y="28922"/>
                      <a:pt x="3997" y="28922"/>
                    </a:cubicBezTo>
                    <a:cubicBezTo>
                      <a:pt x="3965" y="28922"/>
                      <a:pt x="3929" y="28951"/>
                      <a:pt x="3929" y="28980"/>
                    </a:cubicBezTo>
                    <a:cubicBezTo>
                      <a:pt x="3947" y="29481"/>
                      <a:pt x="4090" y="29946"/>
                      <a:pt x="4340" y="30358"/>
                    </a:cubicBezTo>
                    <a:lnTo>
                      <a:pt x="4287" y="30322"/>
                    </a:lnTo>
                    <a:cubicBezTo>
                      <a:pt x="4080" y="30181"/>
                      <a:pt x="3707" y="29946"/>
                      <a:pt x="3388" y="29946"/>
                    </a:cubicBezTo>
                    <a:cubicBezTo>
                      <a:pt x="3263" y="29946"/>
                      <a:pt x="3147" y="29982"/>
                      <a:pt x="3052" y="30072"/>
                    </a:cubicBezTo>
                    <a:cubicBezTo>
                      <a:pt x="2569" y="30519"/>
                      <a:pt x="3088" y="30913"/>
                      <a:pt x="3696" y="31163"/>
                    </a:cubicBezTo>
                    <a:lnTo>
                      <a:pt x="3428" y="31163"/>
                    </a:lnTo>
                    <a:cubicBezTo>
                      <a:pt x="2766" y="31235"/>
                      <a:pt x="2694" y="31790"/>
                      <a:pt x="2944" y="32327"/>
                    </a:cubicBezTo>
                    <a:cubicBezTo>
                      <a:pt x="2962" y="32353"/>
                      <a:pt x="2989" y="32367"/>
                      <a:pt x="3016" y="32367"/>
                    </a:cubicBezTo>
                    <a:cubicBezTo>
                      <a:pt x="3043" y="32367"/>
                      <a:pt x="3070" y="32353"/>
                      <a:pt x="3088" y="32327"/>
                    </a:cubicBezTo>
                    <a:cubicBezTo>
                      <a:pt x="3326" y="31979"/>
                      <a:pt x="3765" y="31879"/>
                      <a:pt x="4229" y="31879"/>
                    </a:cubicBezTo>
                    <a:cubicBezTo>
                      <a:pt x="4671" y="31879"/>
                      <a:pt x="5136" y="31970"/>
                      <a:pt x="5468" y="32022"/>
                    </a:cubicBezTo>
                    <a:cubicBezTo>
                      <a:pt x="5503" y="32022"/>
                      <a:pt x="5521" y="31969"/>
                      <a:pt x="5486" y="31951"/>
                    </a:cubicBezTo>
                    <a:cubicBezTo>
                      <a:pt x="5165" y="31821"/>
                      <a:pt x="4711" y="31724"/>
                      <a:pt x="4264" y="31724"/>
                    </a:cubicBezTo>
                    <a:cubicBezTo>
                      <a:pt x="3788" y="31724"/>
                      <a:pt x="3320" y="31834"/>
                      <a:pt x="3034" y="32130"/>
                    </a:cubicBezTo>
                    <a:cubicBezTo>
                      <a:pt x="2962" y="31897"/>
                      <a:pt x="2909" y="31664"/>
                      <a:pt x="3088" y="31468"/>
                    </a:cubicBezTo>
                    <a:cubicBezTo>
                      <a:pt x="3201" y="31354"/>
                      <a:pt x="3380" y="31327"/>
                      <a:pt x="3555" y="31327"/>
                    </a:cubicBezTo>
                    <a:cubicBezTo>
                      <a:pt x="3655" y="31327"/>
                      <a:pt x="3754" y="31336"/>
                      <a:pt x="3839" y="31342"/>
                    </a:cubicBezTo>
                    <a:cubicBezTo>
                      <a:pt x="4322" y="31378"/>
                      <a:pt x="4716" y="31629"/>
                      <a:pt x="5163" y="31772"/>
                    </a:cubicBezTo>
                    <a:lnTo>
                      <a:pt x="5199" y="31772"/>
                    </a:lnTo>
                    <a:cubicBezTo>
                      <a:pt x="5396" y="31897"/>
                      <a:pt x="5647" y="31987"/>
                      <a:pt x="5879" y="32022"/>
                    </a:cubicBezTo>
                    <a:lnTo>
                      <a:pt x="5879" y="32040"/>
                    </a:lnTo>
                    <a:cubicBezTo>
                      <a:pt x="5901" y="32084"/>
                      <a:pt x="5936" y="32107"/>
                      <a:pt x="5972" y="32107"/>
                    </a:cubicBezTo>
                    <a:cubicBezTo>
                      <a:pt x="5995" y="32107"/>
                      <a:pt x="6019" y="32097"/>
                      <a:pt x="6040" y="32076"/>
                    </a:cubicBezTo>
                    <a:cubicBezTo>
                      <a:pt x="6040" y="32094"/>
                      <a:pt x="6076" y="32112"/>
                      <a:pt x="6094" y="32112"/>
                    </a:cubicBezTo>
                    <a:cubicBezTo>
                      <a:pt x="6094" y="32148"/>
                      <a:pt x="6112" y="32183"/>
                      <a:pt x="6112" y="32219"/>
                    </a:cubicBezTo>
                    <a:cubicBezTo>
                      <a:pt x="6120" y="32244"/>
                      <a:pt x="6152" y="32257"/>
                      <a:pt x="6183" y="32257"/>
                    </a:cubicBezTo>
                    <a:cubicBezTo>
                      <a:pt x="6219" y="32257"/>
                      <a:pt x="6255" y="32240"/>
                      <a:pt x="6255" y="32201"/>
                    </a:cubicBezTo>
                    <a:lnTo>
                      <a:pt x="6255" y="32165"/>
                    </a:lnTo>
                    <a:cubicBezTo>
                      <a:pt x="6702" y="32684"/>
                      <a:pt x="7150" y="33221"/>
                      <a:pt x="7579" y="33758"/>
                    </a:cubicBezTo>
                    <a:cubicBezTo>
                      <a:pt x="8080" y="34438"/>
                      <a:pt x="8456" y="35190"/>
                      <a:pt x="8921" y="35888"/>
                    </a:cubicBezTo>
                    <a:lnTo>
                      <a:pt x="8957" y="36067"/>
                    </a:lnTo>
                    <a:cubicBezTo>
                      <a:pt x="9047" y="36389"/>
                      <a:pt x="9154" y="36711"/>
                      <a:pt x="9279" y="37033"/>
                    </a:cubicBezTo>
                    <a:cubicBezTo>
                      <a:pt x="8187" y="35359"/>
                      <a:pt x="6418" y="33685"/>
                      <a:pt x="4639" y="33685"/>
                    </a:cubicBezTo>
                    <a:cubicBezTo>
                      <a:pt x="4611" y="33685"/>
                      <a:pt x="4583" y="33686"/>
                      <a:pt x="4555" y="33687"/>
                    </a:cubicBezTo>
                    <a:cubicBezTo>
                      <a:pt x="4483" y="33687"/>
                      <a:pt x="4448" y="33776"/>
                      <a:pt x="4483" y="33830"/>
                    </a:cubicBezTo>
                    <a:cubicBezTo>
                      <a:pt x="5307" y="34689"/>
                      <a:pt x="5844" y="35888"/>
                      <a:pt x="6792" y="36621"/>
                    </a:cubicBezTo>
                    <a:cubicBezTo>
                      <a:pt x="7579" y="37212"/>
                      <a:pt x="8581" y="37570"/>
                      <a:pt x="9333" y="38178"/>
                    </a:cubicBezTo>
                    <a:cubicBezTo>
                      <a:pt x="9476" y="38357"/>
                      <a:pt x="9619" y="38554"/>
                      <a:pt x="9780" y="38733"/>
                    </a:cubicBezTo>
                    <a:cubicBezTo>
                      <a:pt x="9785" y="38738"/>
                      <a:pt x="9791" y="38740"/>
                      <a:pt x="9797" y="38740"/>
                    </a:cubicBezTo>
                    <a:cubicBezTo>
                      <a:pt x="9814" y="38740"/>
                      <a:pt x="9829" y="38723"/>
                      <a:pt x="9816" y="38697"/>
                    </a:cubicBezTo>
                    <a:cubicBezTo>
                      <a:pt x="9798" y="38661"/>
                      <a:pt x="9780" y="38626"/>
                      <a:pt x="9763" y="38590"/>
                    </a:cubicBezTo>
                    <a:lnTo>
                      <a:pt x="9763" y="38590"/>
                    </a:lnTo>
                    <a:cubicBezTo>
                      <a:pt x="9834" y="38679"/>
                      <a:pt x="9924" y="38769"/>
                      <a:pt x="9977" y="38858"/>
                    </a:cubicBezTo>
                    <a:cubicBezTo>
                      <a:pt x="10282" y="39574"/>
                      <a:pt x="10586" y="40290"/>
                      <a:pt x="10872" y="40988"/>
                    </a:cubicBezTo>
                    <a:lnTo>
                      <a:pt x="10711" y="40898"/>
                    </a:lnTo>
                    <a:cubicBezTo>
                      <a:pt x="10568" y="40666"/>
                      <a:pt x="10407" y="40451"/>
                      <a:pt x="10210" y="40272"/>
                    </a:cubicBezTo>
                    <a:cubicBezTo>
                      <a:pt x="10049" y="40039"/>
                      <a:pt x="9798" y="39860"/>
                      <a:pt x="9530" y="39771"/>
                    </a:cubicBezTo>
                    <a:cubicBezTo>
                      <a:pt x="9523" y="39769"/>
                      <a:pt x="9515" y="39767"/>
                      <a:pt x="9508" y="39767"/>
                    </a:cubicBezTo>
                    <a:cubicBezTo>
                      <a:pt x="9459" y="39767"/>
                      <a:pt x="9407" y="39816"/>
                      <a:pt x="9423" y="39878"/>
                    </a:cubicBezTo>
                    <a:cubicBezTo>
                      <a:pt x="9709" y="40505"/>
                      <a:pt x="10282" y="40988"/>
                      <a:pt x="10944" y="41167"/>
                    </a:cubicBezTo>
                    <a:cubicBezTo>
                      <a:pt x="11409" y="42258"/>
                      <a:pt x="11749" y="43404"/>
                      <a:pt x="11964" y="44567"/>
                    </a:cubicBezTo>
                    <a:cubicBezTo>
                      <a:pt x="11964" y="44782"/>
                      <a:pt x="11946" y="44978"/>
                      <a:pt x="11928" y="45175"/>
                    </a:cubicBezTo>
                    <a:cubicBezTo>
                      <a:pt x="11803" y="44674"/>
                      <a:pt x="11570" y="44173"/>
                      <a:pt x="11158" y="43994"/>
                    </a:cubicBezTo>
                    <a:cubicBezTo>
                      <a:pt x="11145" y="43988"/>
                      <a:pt x="11132" y="43985"/>
                      <a:pt x="11120" y="43985"/>
                    </a:cubicBezTo>
                    <a:cubicBezTo>
                      <a:pt x="11064" y="43985"/>
                      <a:pt x="11018" y="44043"/>
                      <a:pt x="11033" y="44102"/>
                    </a:cubicBezTo>
                    <a:cubicBezTo>
                      <a:pt x="11123" y="44746"/>
                      <a:pt x="11284" y="45587"/>
                      <a:pt x="11856" y="45980"/>
                    </a:cubicBezTo>
                    <a:cubicBezTo>
                      <a:pt x="11677" y="47967"/>
                      <a:pt x="11319" y="49917"/>
                      <a:pt x="10800" y="51850"/>
                    </a:cubicBezTo>
                    <a:cubicBezTo>
                      <a:pt x="10790" y="51893"/>
                      <a:pt x="10825" y="51917"/>
                      <a:pt x="10862" y="51917"/>
                    </a:cubicBezTo>
                    <a:cubicBezTo>
                      <a:pt x="10886" y="51917"/>
                      <a:pt x="10912" y="51907"/>
                      <a:pt x="10926" y="51886"/>
                    </a:cubicBezTo>
                    <a:cubicBezTo>
                      <a:pt x="11480" y="50472"/>
                      <a:pt x="11874" y="49005"/>
                      <a:pt x="12071" y="47502"/>
                    </a:cubicBezTo>
                    <a:cubicBezTo>
                      <a:pt x="12697" y="47001"/>
                      <a:pt x="13288" y="46034"/>
                      <a:pt x="13181" y="45265"/>
                    </a:cubicBezTo>
                    <a:cubicBezTo>
                      <a:pt x="13181" y="45223"/>
                      <a:pt x="13148" y="45182"/>
                      <a:pt x="13109" y="45182"/>
                    </a:cubicBezTo>
                    <a:cubicBezTo>
                      <a:pt x="13097" y="45182"/>
                      <a:pt x="13085" y="45185"/>
                      <a:pt x="13073" y="45193"/>
                    </a:cubicBezTo>
                    <a:cubicBezTo>
                      <a:pt x="12590" y="45533"/>
                      <a:pt x="12429" y="46052"/>
                      <a:pt x="12196" y="46535"/>
                    </a:cubicBezTo>
                    <a:cubicBezTo>
                      <a:pt x="12322" y="45247"/>
                      <a:pt x="12357" y="43940"/>
                      <a:pt x="12304" y="42634"/>
                    </a:cubicBezTo>
                    <a:cubicBezTo>
                      <a:pt x="12751" y="42133"/>
                      <a:pt x="12894" y="41381"/>
                      <a:pt x="13019" y="40737"/>
                    </a:cubicBezTo>
                    <a:cubicBezTo>
                      <a:pt x="13019" y="40694"/>
                      <a:pt x="12984" y="40638"/>
                      <a:pt x="12932" y="40638"/>
                    </a:cubicBezTo>
                    <a:cubicBezTo>
                      <a:pt x="12920" y="40638"/>
                      <a:pt x="12908" y="40641"/>
                      <a:pt x="12894" y="40648"/>
                    </a:cubicBezTo>
                    <a:cubicBezTo>
                      <a:pt x="12626" y="40952"/>
                      <a:pt x="12411" y="41292"/>
                      <a:pt x="12250" y="41668"/>
                    </a:cubicBezTo>
                    <a:cubicBezTo>
                      <a:pt x="12250" y="41578"/>
                      <a:pt x="12250" y="41471"/>
                      <a:pt x="12232" y="41381"/>
                    </a:cubicBezTo>
                    <a:cubicBezTo>
                      <a:pt x="12339" y="40165"/>
                      <a:pt x="12483" y="38948"/>
                      <a:pt x="12662" y="37749"/>
                    </a:cubicBezTo>
                    <a:cubicBezTo>
                      <a:pt x="13521" y="36800"/>
                      <a:pt x="14218" y="35691"/>
                      <a:pt x="14952" y="34635"/>
                    </a:cubicBezTo>
                    <a:cubicBezTo>
                      <a:pt x="16026" y="33114"/>
                      <a:pt x="17046" y="31629"/>
                      <a:pt x="17833" y="29946"/>
                    </a:cubicBezTo>
                    <a:cubicBezTo>
                      <a:pt x="17865" y="29882"/>
                      <a:pt x="17811" y="29818"/>
                      <a:pt x="17748" y="29818"/>
                    </a:cubicBezTo>
                    <a:cubicBezTo>
                      <a:pt x="17741" y="29818"/>
                      <a:pt x="17733" y="29819"/>
                      <a:pt x="17726" y="29821"/>
                    </a:cubicBezTo>
                    <a:cubicBezTo>
                      <a:pt x="15614" y="30448"/>
                      <a:pt x="14129" y="32201"/>
                      <a:pt x="13270" y="34223"/>
                    </a:cubicBezTo>
                    <a:cubicBezTo>
                      <a:pt x="13449" y="33329"/>
                      <a:pt x="13646" y="32452"/>
                      <a:pt x="13861" y="31557"/>
                    </a:cubicBezTo>
                    <a:lnTo>
                      <a:pt x="13861" y="31575"/>
                    </a:lnTo>
                    <a:cubicBezTo>
                      <a:pt x="13861" y="31593"/>
                      <a:pt x="13874" y="31602"/>
                      <a:pt x="13890" y="31602"/>
                    </a:cubicBezTo>
                    <a:cubicBezTo>
                      <a:pt x="13905" y="31602"/>
                      <a:pt x="13923" y="31593"/>
                      <a:pt x="13932" y="31575"/>
                    </a:cubicBezTo>
                    <a:cubicBezTo>
                      <a:pt x="13968" y="31414"/>
                      <a:pt x="13986" y="31235"/>
                      <a:pt x="13968" y="31056"/>
                    </a:cubicBezTo>
                    <a:cubicBezTo>
                      <a:pt x="14093" y="30537"/>
                      <a:pt x="14236" y="30036"/>
                      <a:pt x="14362" y="29517"/>
                    </a:cubicBezTo>
                    <a:cubicBezTo>
                      <a:pt x="14827" y="29284"/>
                      <a:pt x="15203" y="28909"/>
                      <a:pt x="15435" y="28443"/>
                    </a:cubicBezTo>
                    <a:cubicBezTo>
                      <a:pt x="15471" y="28390"/>
                      <a:pt x="15417" y="28318"/>
                      <a:pt x="15346" y="28318"/>
                    </a:cubicBezTo>
                    <a:cubicBezTo>
                      <a:pt x="15042" y="28407"/>
                      <a:pt x="14755" y="28586"/>
                      <a:pt x="14558" y="28819"/>
                    </a:cubicBezTo>
                    <a:cubicBezTo>
                      <a:pt x="14648" y="28461"/>
                      <a:pt x="14755" y="28103"/>
                      <a:pt x="14863" y="27745"/>
                    </a:cubicBezTo>
                    <a:cubicBezTo>
                      <a:pt x="15113" y="27566"/>
                      <a:pt x="15346" y="27387"/>
                      <a:pt x="15578" y="27173"/>
                    </a:cubicBezTo>
                    <a:lnTo>
                      <a:pt x="15578" y="27173"/>
                    </a:lnTo>
                    <a:cubicBezTo>
                      <a:pt x="15561" y="27209"/>
                      <a:pt x="15525" y="27244"/>
                      <a:pt x="15507" y="27280"/>
                    </a:cubicBezTo>
                    <a:cubicBezTo>
                      <a:pt x="15492" y="27309"/>
                      <a:pt x="15513" y="27339"/>
                      <a:pt x="15541" y="27339"/>
                    </a:cubicBezTo>
                    <a:cubicBezTo>
                      <a:pt x="15547" y="27339"/>
                      <a:pt x="15554" y="27337"/>
                      <a:pt x="15561" y="27334"/>
                    </a:cubicBezTo>
                    <a:cubicBezTo>
                      <a:pt x="15632" y="27280"/>
                      <a:pt x="15704" y="27226"/>
                      <a:pt x="15740" y="27155"/>
                    </a:cubicBezTo>
                    <a:cubicBezTo>
                      <a:pt x="15761" y="27156"/>
                      <a:pt x="15783" y="27156"/>
                      <a:pt x="15804" y="27156"/>
                    </a:cubicBezTo>
                    <a:cubicBezTo>
                      <a:pt x="16507" y="27156"/>
                      <a:pt x="17328" y="26607"/>
                      <a:pt x="17762" y="26260"/>
                    </a:cubicBezTo>
                    <a:cubicBezTo>
                      <a:pt x="17815" y="26206"/>
                      <a:pt x="17780" y="26135"/>
                      <a:pt x="17708" y="26135"/>
                    </a:cubicBezTo>
                    <a:cubicBezTo>
                      <a:pt x="17261" y="26153"/>
                      <a:pt x="16813" y="26260"/>
                      <a:pt x="16402" y="26421"/>
                    </a:cubicBezTo>
                    <a:cubicBezTo>
                      <a:pt x="16939" y="25992"/>
                      <a:pt x="17386" y="25473"/>
                      <a:pt x="17726" y="24882"/>
                    </a:cubicBezTo>
                    <a:cubicBezTo>
                      <a:pt x="17744" y="24846"/>
                      <a:pt x="17708" y="24793"/>
                      <a:pt x="17654" y="24793"/>
                    </a:cubicBezTo>
                    <a:cubicBezTo>
                      <a:pt x="17637" y="24792"/>
                      <a:pt x="17619" y="24792"/>
                      <a:pt x="17602" y="24792"/>
                    </a:cubicBezTo>
                    <a:cubicBezTo>
                      <a:pt x="17066" y="24792"/>
                      <a:pt x="16551" y="25057"/>
                      <a:pt x="16187" y="25473"/>
                    </a:cubicBezTo>
                    <a:cubicBezTo>
                      <a:pt x="16384" y="24900"/>
                      <a:pt x="16348" y="24292"/>
                      <a:pt x="16080" y="23755"/>
                    </a:cubicBezTo>
                    <a:cubicBezTo>
                      <a:pt x="16068" y="23733"/>
                      <a:pt x="16037" y="23717"/>
                      <a:pt x="16006" y="23717"/>
                    </a:cubicBezTo>
                    <a:cubicBezTo>
                      <a:pt x="15987" y="23717"/>
                      <a:pt x="15968" y="23723"/>
                      <a:pt x="15954" y="23737"/>
                    </a:cubicBezTo>
                    <a:cubicBezTo>
                      <a:pt x="15578" y="24095"/>
                      <a:pt x="15310" y="24542"/>
                      <a:pt x="15167" y="25043"/>
                    </a:cubicBezTo>
                    <a:cubicBezTo>
                      <a:pt x="15095" y="24775"/>
                      <a:pt x="14988" y="24524"/>
                      <a:pt x="14827" y="24310"/>
                    </a:cubicBezTo>
                    <a:cubicBezTo>
                      <a:pt x="14731" y="24187"/>
                      <a:pt x="14323" y="23803"/>
                      <a:pt x="14048" y="23803"/>
                    </a:cubicBezTo>
                    <a:cubicBezTo>
                      <a:pt x="13962" y="23803"/>
                      <a:pt x="13889" y="23840"/>
                      <a:pt x="13843" y="23934"/>
                    </a:cubicBezTo>
                    <a:cubicBezTo>
                      <a:pt x="13610" y="24471"/>
                      <a:pt x="13807" y="25079"/>
                      <a:pt x="13986" y="25598"/>
                    </a:cubicBezTo>
                    <a:cubicBezTo>
                      <a:pt x="13777" y="25403"/>
                      <a:pt x="13503" y="25306"/>
                      <a:pt x="13224" y="25306"/>
                    </a:cubicBezTo>
                    <a:cubicBezTo>
                      <a:pt x="13144" y="25306"/>
                      <a:pt x="13063" y="25314"/>
                      <a:pt x="12984" y="25330"/>
                    </a:cubicBezTo>
                    <a:cubicBezTo>
                      <a:pt x="12948" y="25330"/>
                      <a:pt x="12930" y="25365"/>
                      <a:pt x="12930" y="25401"/>
                    </a:cubicBezTo>
                    <a:cubicBezTo>
                      <a:pt x="12930" y="26224"/>
                      <a:pt x="13735" y="27119"/>
                      <a:pt x="14576" y="27137"/>
                    </a:cubicBezTo>
                    <a:cubicBezTo>
                      <a:pt x="14630" y="27298"/>
                      <a:pt x="14684" y="27459"/>
                      <a:pt x="14755" y="27620"/>
                    </a:cubicBezTo>
                    <a:cubicBezTo>
                      <a:pt x="14755" y="27620"/>
                      <a:pt x="14755" y="27620"/>
                      <a:pt x="14773" y="27638"/>
                    </a:cubicBezTo>
                    <a:cubicBezTo>
                      <a:pt x="14773" y="27638"/>
                      <a:pt x="14773" y="27638"/>
                      <a:pt x="14773" y="27656"/>
                    </a:cubicBezTo>
                    <a:cubicBezTo>
                      <a:pt x="14755" y="27674"/>
                      <a:pt x="14755" y="27692"/>
                      <a:pt x="14773" y="27710"/>
                    </a:cubicBezTo>
                    <a:cubicBezTo>
                      <a:pt x="14612" y="28193"/>
                      <a:pt x="14451" y="28676"/>
                      <a:pt x="14308" y="29177"/>
                    </a:cubicBezTo>
                    <a:cubicBezTo>
                      <a:pt x="14308" y="29195"/>
                      <a:pt x="14308" y="29195"/>
                      <a:pt x="14308" y="29213"/>
                    </a:cubicBezTo>
                    <a:lnTo>
                      <a:pt x="14254" y="29392"/>
                    </a:lnTo>
                    <a:cubicBezTo>
                      <a:pt x="14183" y="29445"/>
                      <a:pt x="14111" y="29499"/>
                      <a:pt x="14057" y="29553"/>
                    </a:cubicBezTo>
                    <a:cubicBezTo>
                      <a:pt x="13998" y="29597"/>
                      <a:pt x="14037" y="29629"/>
                      <a:pt x="14072" y="29629"/>
                    </a:cubicBezTo>
                    <a:cubicBezTo>
                      <a:pt x="14079" y="29629"/>
                      <a:pt x="14087" y="29628"/>
                      <a:pt x="14093" y="29624"/>
                    </a:cubicBezTo>
                    <a:cubicBezTo>
                      <a:pt x="14147" y="29624"/>
                      <a:pt x="14165" y="29606"/>
                      <a:pt x="14183" y="29589"/>
                    </a:cubicBezTo>
                    <a:lnTo>
                      <a:pt x="14183" y="29589"/>
                    </a:lnTo>
                    <a:cubicBezTo>
                      <a:pt x="14111" y="29893"/>
                      <a:pt x="14022" y="30179"/>
                      <a:pt x="13932" y="30483"/>
                    </a:cubicBezTo>
                    <a:cubicBezTo>
                      <a:pt x="13861" y="30179"/>
                      <a:pt x="13735" y="29893"/>
                      <a:pt x="13538" y="29660"/>
                    </a:cubicBezTo>
                    <a:cubicBezTo>
                      <a:pt x="13526" y="29647"/>
                      <a:pt x="13511" y="29642"/>
                      <a:pt x="13496" y="29642"/>
                    </a:cubicBezTo>
                    <a:cubicBezTo>
                      <a:pt x="13469" y="29642"/>
                      <a:pt x="13443" y="29661"/>
                      <a:pt x="13431" y="29696"/>
                    </a:cubicBezTo>
                    <a:cubicBezTo>
                      <a:pt x="13324" y="30143"/>
                      <a:pt x="13521" y="30716"/>
                      <a:pt x="13735" y="31145"/>
                    </a:cubicBezTo>
                    <a:cubicBezTo>
                      <a:pt x="13592" y="31682"/>
                      <a:pt x="13449" y="32237"/>
                      <a:pt x="13306" y="32792"/>
                    </a:cubicBezTo>
                    <a:cubicBezTo>
                      <a:pt x="13306" y="32398"/>
                      <a:pt x="13181" y="32004"/>
                      <a:pt x="12966" y="31664"/>
                    </a:cubicBezTo>
                    <a:cubicBezTo>
                      <a:pt x="12946" y="31645"/>
                      <a:pt x="12916" y="31631"/>
                      <a:pt x="12889" y="31631"/>
                    </a:cubicBezTo>
                    <a:cubicBezTo>
                      <a:pt x="12868" y="31631"/>
                      <a:pt x="12849" y="31640"/>
                      <a:pt x="12841" y="31664"/>
                    </a:cubicBezTo>
                    <a:cubicBezTo>
                      <a:pt x="12626" y="32130"/>
                      <a:pt x="12841" y="32863"/>
                      <a:pt x="13181" y="33257"/>
                    </a:cubicBezTo>
                    <a:lnTo>
                      <a:pt x="13181" y="33293"/>
                    </a:lnTo>
                    <a:cubicBezTo>
                      <a:pt x="12841" y="34707"/>
                      <a:pt x="12554" y="36138"/>
                      <a:pt x="12357" y="37570"/>
                    </a:cubicBezTo>
                    <a:cubicBezTo>
                      <a:pt x="12232" y="37838"/>
                      <a:pt x="12107" y="38089"/>
                      <a:pt x="11964" y="38357"/>
                    </a:cubicBezTo>
                    <a:cubicBezTo>
                      <a:pt x="11951" y="38396"/>
                      <a:pt x="11984" y="38425"/>
                      <a:pt x="12017" y="38425"/>
                    </a:cubicBezTo>
                    <a:cubicBezTo>
                      <a:pt x="12030" y="38425"/>
                      <a:pt x="12043" y="38421"/>
                      <a:pt x="12053" y="38411"/>
                    </a:cubicBezTo>
                    <a:cubicBezTo>
                      <a:pt x="12089" y="38357"/>
                      <a:pt x="12107" y="38303"/>
                      <a:pt x="12143" y="38250"/>
                    </a:cubicBezTo>
                    <a:cubicBezTo>
                      <a:pt x="12152" y="38259"/>
                      <a:pt x="12165" y="38263"/>
                      <a:pt x="12178" y="38263"/>
                    </a:cubicBezTo>
                    <a:cubicBezTo>
                      <a:pt x="12192" y="38263"/>
                      <a:pt x="12205" y="38259"/>
                      <a:pt x="12214" y="38250"/>
                    </a:cubicBezTo>
                    <a:lnTo>
                      <a:pt x="12250" y="38214"/>
                    </a:lnTo>
                    <a:lnTo>
                      <a:pt x="12250" y="38214"/>
                    </a:lnTo>
                    <a:cubicBezTo>
                      <a:pt x="12196" y="38715"/>
                      <a:pt x="12143" y="39216"/>
                      <a:pt x="12089" y="39735"/>
                    </a:cubicBezTo>
                    <a:cubicBezTo>
                      <a:pt x="11910" y="37910"/>
                      <a:pt x="11624" y="36102"/>
                      <a:pt x="11337" y="34313"/>
                    </a:cubicBezTo>
                    <a:cubicBezTo>
                      <a:pt x="11337" y="34313"/>
                      <a:pt x="11355" y="34295"/>
                      <a:pt x="11355" y="34295"/>
                    </a:cubicBezTo>
                    <a:cubicBezTo>
                      <a:pt x="11731" y="33758"/>
                      <a:pt x="11982" y="32953"/>
                      <a:pt x="11749" y="32344"/>
                    </a:cubicBezTo>
                    <a:cubicBezTo>
                      <a:pt x="11737" y="32309"/>
                      <a:pt x="11703" y="32282"/>
                      <a:pt x="11665" y="32282"/>
                    </a:cubicBezTo>
                    <a:cubicBezTo>
                      <a:pt x="11645" y="32282"/>
                      <a:pt x="11624" y="32290"/>
                      <a:pt x="11606" y="32309"/>
                    </a:cubicBezTo>
                    <a:cubicBezTo>
                      <a:pt x="11391" y="32595"/>
                      <a:pt x="11230" y="32917"/>
                      <a:pt x="11158" y="33257"/>
                    </a:cubicBezTo>
                    <a:cubicBezTo>
                      <a:pt x="10944" y="31969"/>
                      <a:pt x="10747" y="30698"/>
                      <a:pt x="10568" y="29445"/>
                    </a:cubicBezTo>
                    <a:lnTo>
                      <a:pt x="10299" y="27387"/>
                    </a:lnTo>
                    <a:cubicBezTo>
                      <a:pt x="10639" y="26958"/>
                      <a:pt x="10800" y="26439"/>
                      <a:pt x="10783" y="25902"/>
                    </a:cubicBezTo>
                    <a:cubicBezTo>
                      <a:pt x="10783" y="25854"/>
                      <a:pt x="10743" y="25815"/>
                      <a:pt x="10700" y="25815"/>
                    </a:cubicBezTo>
                    <a:cubicBezTo>
                      <a:pt x="10679" y="25815"/>
                      <a:pt x="10657" y="25825"/>
                      <a:pt x="10639" y="25848"/>
                    </a:cubicBezTo>
                    <a:cubicBezTo>
                      <a:pt x="10443" y="26063"/>
                      <a:pt x="10299" y="26332"/>
                      <a:pt x="10192" y="26618"/>
                    </a:cubicBezTo>
                    <a:cubicBezTo>
                      <a:pt x="10085" y="25759"/>
                      <a:pt x="9977" y="24882"/>
                      <a:pt x="9870" y="24023"/>
                    </a:cubicBezTo>
                    <a:cubicBezTo>
                      <a:pt x="10174" y="23415"/>
                      <a:pt x="10532" y="22842"/>
                      <a:pt x="10944" y="22305"/>
                    </a:cubicBezTo>
                    <a:lnTo>
                      <a:pt x="10997" y="22305"/>
                    </a:lnTo>
                    <a:cubicBezTo>
                      <a:pt x="11169" y="22191"/>
                      <a:pt x="11375" y="22133"/>
                      <a:pt x="11588" y="22133"/>
                    </a:cubicBezTo>
                    <a:cubicBezTo>
                      <a:pt x="11642" y="22133"/>
                      <a:pt x="11695" y="22137"/>
                      <a:pt x="11749" y="22144"/>
                    </a:cubicBezTo>
                    <a:cubicBezTo>
                      <a:pt x="11659" y="22252"/>
                      <a:pt x="11570" y="22359"/>
                      <a:pt x="11445" y="22431"/>
                    </a:cubicBezTo>
                    <a:cubicBezTo>
                      <a:pt x="11289" y="22493"/>
                      <a:pt x="11120" y="22541"/>
                      <a:pt x="10950" y="22541"/>
                    </a:cubicBezTo>
                    <a:cubicBezTo>
                      <a:pt x="10924" y="22541"/>
                      <a:pt x="10898" y="22540"/>
                      <a:pt x="10872" y="22538"/>
                    </a:cubicBezTo>
                    <a:cubicBezTo>
                      <a:pt x="10818" y="22538"/>
                      <a:pt x="10783" y="22627"/>
                      <a:pt x="10836" y="22663"/>
                    </a:cubicBezTo>
                    <a:cubicBezTo>
                      <a:pt x="10916" y="22700"/>
                      <a:pt x="10997" y="22716"/>
                      <a:pt x="11077" y="22716"/>
                    </a:cubicBezTo>
                    <a:cubicBezTo>
                      <a:pt x="11430" y="22716"/>
                      <a:pt x="11774" y="22403"/>
                      <a:pt x="11964" y="22126"/>
                    </a:cubicBezTo>
                    <a:cubicBezTo>
                      <a:pt x="11982" y="22091"/>
                      <a:pt x="11964" y="22037"/>
                      <a:pt x="11910" y="22019"/>
                    </a:cubicBezTo>
                    <a:cubicBezTo>
                      <a:pt x="11829" y="22003"/>
                      <a:pt x="11746" y="21995"/>
                      <a:pt x="11661" y="21995"/>
                    </a:cubicBezTo>
                    <a:cubicBezTo>
                      <a:pt x="11464" y="21995"/>
                      <a:pt x="11262" y="22039"/>
                      <a:pt x="11087" y="22126"/>
                    </a:cubicBezTo>
                    <a:cubicBezTo>
                      <a:pt x="11391" y="21715"/>
                      <a:pt x="11713" y="21339"/>
                      <a:pt x="12071" y="20963"/>
                    </a:cubicBezTo>
                    <a:cubicBezTo>
                      <a:pt x="12268" y="20766"/>
                      <a:pt x="12483" y="20552"/>
                      <a:pt x="12697" y="20355"/>
                    </a:cubicBezTo>
                    <a:cubicBezTo>
                      <a:pt x="13163" y="20122"/>
                      <a:pt x="13664" y="19907"/>
                      <a:pt x="14165" y="19746"/>
                    </a:cubicBezTo>
                    <a:cubicBezTo>
                      <a:pt x="15256" y="19299"/>
                      <a:pt x="16420" y="19013"/>
                      <a:pt x="17601" y="18887"/>
                    </a:cubicBezTo>
                    <a:cubicBezTo>
                      <a:pt x="17672" y="18869"/>
                      <a:pt x="17672" y="18798"/>
                      <a:pt x="17601" y="18798"/>
                    </a:cubicBezTo>
                    <a:cubicBezTo>
                      <a:pt x="17536" y="18795"/>
                      <a:pt x="17471" y="18794"/>
                      <a:pt x="17407" y="18794"/>
                    </a:cubicBezTo>
                    <a:cubicBezTo>
                      <a:pt x="16175" y="18794"/>
                      <a:pt x="15036" y="19268"/>
                      <a:pt x="13896" y="19710"/>
                    </a:cubicBezTo>
                    <a:cubicBezTo>
                      <a:pt x="13677" y="19806"/>
                      <a:pt x="13438" y="19892"/>
                      <a:pt x="13209" y="19990"/>
                    </a:cubicBezTo>
                    <a:lnTo>
                      <a:pt x="13209" y="19990"/>
                    </a:lnTo>
                    <a:cubicBezTo>
                      <a:pt x="13796" y="19682"/>
                      <a:pt x="14334" y="19300"/>
                      <a:pt x="14916" y="18977"/>
                    </a:cubicBezTo>
                    <a:cubicBezTo>
                      <a:pt x="15686" y="18565"/>
                      <a:pt x="16581" y="18494"/>
                      <a:pt x="17422" y="18494"/>
                    </a:cubicBezTo>
                    <a:cubicBezTo>
                      <a:pt x="17507" y="18494"/>
                      <a:pt x="17653" y="18491"/>
                      <a:pt x="17827" y="18491"/>
                    </a:cubicBezTo>
                    <a:cubicBezTo>
                      <a:pt x="18567" y="18491"/>
                      <a:pt x="19808" y="18538"/>
                      <a:pt x="18996" y="19030"/>
                    </a:cubicBezTo>
                    <a:cubicBezTo>
                      <a:pt x="17708" y="19818"/>
                      <a:pt x="16581" y="20033"/>
                      <a:pt x="15095" y="20068"/>
                    </a:cubicBezTo>
                    <a:cubicBezTo>
                      <a:pt x="14129" y="20086"/>
                      <a:pt x="13252" y="20229"/>
                      <a:pt x="12393" y="20713"/>
                    </a:cubicBezTo>
                    <a:cubicBezTo>
                      <a:pt x="12362" y="20743"/>
                      <a:pt x="12385" y="20788"/>
                      <a:pt x="12414" y="20788"/>
                    </a:cubicBezTo>
                    <a:cubicBezTo>
                      <a:pt x="12419" y="20788"/>
                      <a:pt x="12424" y="20787"/>
                      <a:pt x="12429" y="20784"/>
                    </a:cubicBezTo>
                    <a:cubicBezTo>
                      <a:pt x="13861" y="20229"/>
                      <a:pt x="15238" y="20283"/>
                      <a:pt x="16742" y="20158"/>
                    </a:cubicBezTo>
                    <a:cubicBezTo>
                      <a:pt x="17851" y="20050"/>
                      <a:pt x="18835" y="19281"/>
                      <a:pt x="19784" y="18762"/>
                    </a:cubicBezTo>
                    <a:cubicBezTo>
                      <a:pt x="19838" y="18708"/>
                      <a:pt x="19838" y="18619"/>
                      <a:pt x="19766" y="18601"/>
                    </a:cubicBezTo>
                    <a:cubicBezTo>
                      <a:pt x="18931" y="18458"/>
                      <a:pt x="18112" y="18346"/>
                      <a:pt x="17287" y="18346"/>
                    </a:cubicBezTo>
                    <a:cubicBezTo>
                      <a:pt x="16875" y="18346"/>
                      <a:pt x="16461" y="18374"/>
                      <a:pt x="16044" y="18440"/>
                    </a:cubicBezTo>
                    <a:cubicBezTo>
                      <a:pt x="15060" y="18601"/>
                      <a:pt x="14254" y="19227"/>
                      <a:pt x="13395" y="19746"/>
                    </a:cubicBezTo>
                    <a:cubicBezTo>
                      <a:pt x="13932" y="19263"/>
                      <a:pt x="14469" y="18780"/>
                      <a:pt x="15006" y="18297"/>
                    </a:cubicBezTo>
                    <a:cubicBezTo>
                      <a:pt x="15525" y="17796"/>
                      <a:pt x="16026" y="17348"/>
                      <a:pt x="16581" y="16919"/>
                    </a:cubicBezTo>
                    <a:cubicBezTo>
                      <a:pt x="16768" y="16997"/>
                      <a:pt x="16982" y="17048"/>
                      <a:pt x="17199" y="17048"/>
                    </a:cubicBezTo>
                    <a:cubicBezTo>
                      <a:pt x="17232" y="17048"/>
                      <a:pt x="17264" y="17046"/>
                      <a:pt x="17296" y="17044"/>
                    </a:cubicBezTo>
                    <a:cubicBezTo>
                      <a:pt x="17422" y="17026"/>
                      <a:pt x="17654" y="16901"/>
                      <a:pt x="17636" y="16740"/>
                    </a:cubicBezTo>
                    <a:cubicBezTo>
                      <a:pt x="17601" y="16561"/>
                      <a:pt x="17404" y="16525"/>
                      <a:pt x="17296" y="16489"/>
                    </a:cubicBezTo>
                    <a:lnTo>
                      <a:pt x="17189" y="16471"/>
                    </a:lnTo>
                    <a:cubicBezTo>
                      <a:pt x="17511" y="16239"/>
                      <a:pt x="17833" y="16024"/>
                      <a:pt x="18173" y="15827"/>
                    </a:cubicBezTo>
                    <a:cubicBezTo>
                      <a:pt x="18191" y="15845"/>
                      <a:pt x="18227" y="15863"/>
                      <a:pt x="18263" y="15863"/>
                    </a:cubicBezTo>
                    <a:lnTo>
                      <a:pt x="18334" y="15863"/>
                    </a:lnTo>
                    <a:cubicBezTo>
                      <a:pt x="18424" y="15935"/>
                      <a:pt x="18513" y="15970"/>
                      <a:pt x="18621" y="16006"/>
                    </a:cubicBezTo>
                    <a:cubicBezTo>
                      <a:pt x="18626" y="16011"/>
                      <a:pt x="18633" y="16014"/>
                      <a:pt x="18640" y="16014"/>
                    </a:cubicBezTo>
                    <a:cubicBezTo>
                      <a:pt x="18658" y="16014"/>
                      <a:pt x="18680" y="16001"/>
                      <a:pt x="18692" y="15988"/>
                    </a:cubicBezTo>
                    <a:lnTo>
                      <a:pt x="18764" y="15988"/>
                    </a:lnTo>
                    <a:cubicBezTo>
                      <a:pt x="19301" y="16919"/>
                      <a:pt x="20106" y="17814"/>
                      <a:pt x="21251" y="17814"/>
                    </a:cubicBezTo>
                    <a:cubicBezTo>
                      <a:pt x="21323" y="17814"/>
                      <a:pt x="21359" y="17742"/>
                      <a:pt x="21323" y="17706"/>
                    </a:cubicBezTo>
                    <a:cubicBezTo>
                      <a:pt x="21162" y="17277"/>
                      <a:pt x="20911" y="16883"/>
                      <a:pt x="20571" y="16579"/>
                    </a:cubicBezTo>
                    <a:lnTo>
                      <a:pt x="20571" y="16579"/>
                    </a:lnTo>
                    <a:cubicBezTo>
                      <a:pt x="20625" y="16583"/>
                      <a:pt x="20679" y="16585"/>
                      <a:pt x="20733" y="16585"/>
                    </a:cubicBezTo>
                    <a:cubicBezTo>
                      <a:pt x="21162" y="16585"/>
                      <a:pt x="21584" y="16459"/>
                      <a:pt x="21949" y="16221"/>
                    </a:cubicBezTo>
                    <a:cubicBezTo>
                      <a:pt x="21967" y="16185"/>
                      <a:pt x="21967" y="16167"/>
                      <a:pt x="21949" y="16131"/>
                    </a:cubicBezTo>
                    <a:lnTo>
                      <a:pt x="21913" y="16149"/>
                    </a:lnTo>
                    <a:cubicBezTo>
                      <a:pt x="21659" y="15624"/>
                      <a:pt x="21020" y="15468"/>
                      <a:pt x="20376" y="15468"/>
                    </a:cubicBezTo>
                    <a:cubicBezTo>
                      <a:pt x="20340" y="15468"/>
                      <a:pt x="20303" y="15468"/>
                      <a:pt x="20267" y="15469"/>
                    </a:cubicBezTo>
                    <a:lnTo>
                      <a:pt x="20518" y="15362"/>
                    </a:lnTo>
                    <a:cubicBezTo>
                      <a:pt x="20875" y="15219"/>
                      <a:pt x="21609" y="14950"/>
                      <a:pt x="21645" y="14467"/>
                    </a:cubicBezTo>
                    <a:cubicBezTo>
                      <a:pt x="21665" y="14152"/>
                      <a:pt x="21381" y="14064"/>
                      <a:pt x="21077" y="14064"/>
                    </a:cubicBezTo>
                    <a:cubicBezTo>
                      <a:pt x="20828" y="14064"/>
                      <a:pt x="20567" y="14123"/>
                      <a:pt x="20446" y="14163"/>
                    </a:cubicBezTo>
                    <a:cubicBezTo>
                      <a:pt x="20303" y="14217"/>
                      <a:pt x="20178" y="14270"/>
                      <a:pt x="20034" y="14342"/>
                    </a:cubicBezTo>
                    <a:cubicBezTo>
                      <a:pt x="20392" y="13948"/>
                      <a:pt x="20625" y="13483"/>
                      <a:pt x="20732" y="12982"/>
                    </a:cubicBezTo>
                    <a:cubicBezTo>
                      <a:pt x="20750" y="12946"/>
                      <a:pt x="20714" y="12892"/>
                      <a:pt x="20661" y="12892"/>
                    </a:cubicBezTo>
                    <a:cubicBezTo>
                      <a:pt x="20016" y="12892"/>
                      <a:pt x="19605" y="13304"/>
                      <a:pt x="19301" y="13823"/>
                    </a:cubicBezTo>
                    <a:cubicBezTo>
                      <a:pt x="19408" y="13179"/>
                      <a:pt x="19175" y="12517"/>
                      <a:pt x="18692" y="11872"/>
                    </a:cubicBezTo>
                    <a:cubicBezTo>
                      <a:pt x="18673" y="11853"/>
                      <a:pt x="18648" y="11839"/>
                      <a:pt x="18623" y="11839"/>
                    </a:cubicBezTo>
                    <a:cubicBezTo>
                      <a:pt x="18603" y="11839"/>
                      <a:pt x="18583" y="11848"/>
                      <a:pt x="18567" y="11872"/>
                    </a:cubicBezTo>
                    <a:cubicBezTo>
                      <a:pt x="18352" y="12356"/>
                      <a:pt x="18245" y="12857"/>
                      <a:pt x="18209" y="13376"/>
                    </a:cubicBezTo>
                    <a:cubicBezTo>
                      <a:pt x="18137" y="13250"/>
                      <a:pt x="18066" y="13125"/>
                      <a:pt x="17994" y="13000"/>
                    </a:cubicBezTo>
                    <a:cubicBezTo>
                      <a:pt x="17976" y="12964"/>
                      <a:pt x="17959" y="12946"/>
                      <a:pt x="17923" y="12946"/>
                    </a:cubicBezTo>
                    <a:cubicBezTo>
                      <a:pt x="17905" y="12946"/>
                      <a:pt x="17887" y="12928"/>
                      <a:pt x="17869" y="12928"/>
                    </a:cubicBezTo>
                    <a:lnTo>
                      <a:pt x="17833" y="12928"/>
                    </a:lnTo>
                    <a:cubicBezTo>
                      <a:pt x="17797" y="12928"/>
                      <a:pt x="17762" y="12964"/>
                      <a:pt x="17762" y="12982"/>
                    </a:cubicBezTo>
                    <a:cubicBezTo>
                      <a:pt x="17493" y="13805"/>
                      <a:pt x="17404" y="14968"/>
                      <a:pt x="18102" y="15595"/>
                    </a:cubicBezTo>
                    <a:cubicBezTo>
                      <a:pt x="18102" y="15630"/>
                      <a:pt x="18102" y="15666"/>
                      <a:pt x="18102" y="15684"/>
                    </a:cubicBezTo>
                    <a:cubicBezTo>
                      <a:pt x="17654" y="15899"/>
                      <a:pt x="17225" y="16149"/>
                      <a:pt x="16813" y="16436"/>
                    </a:cubicBezTo>
                    <a:cubicBezTo>
                      <a:pt x="16777" y="16436"/>
                      <a:pt x="16724" y="16454"/>
                      <a:pt x="16688" y="16471"/>
                    </a:cubicBezTo>
                    <a:cubicBezTo>
                      <a:pt x="16670" y="16489"/>
                      <a:pt x="16670" y="16507"/>
                      <a:pt x="16670" y="16525"/>
                    </a:cubicBezTo>
                    <a:cubicBezTo>
                      <a:pt x="16330" y="16776"/>
                      <a:pt x="15990" y="17026"/>
                      <a:pt x="15668" y="17295"/>
                    </a:cubicBezTo>
                    <a:cubicBezTo>
                      <a:pt x="15865" y="16972"/>
                      <a:pt x="15972" y="16561"/>
                      <a:pt x="15793" y="16239"/>
                    </a:cubicBezTo>
                    <a:cubicBezTo>
                      <a:pt x="15783" y="16209"/>
                      <a:pt x="15763" y="16196"/>
                      <a:pt x="15743" y="16196"/>
                    </a:cubicBezTo>
                    <a:cubicBezTo>
                      <a:pt x="15727" y="16196"/>
                      <a:pt x="15712" y="16205"/>
                      <a:pt x="15704" y="16221"/>
                    </a:cubicBezTo>
                    <a:cubicBezTo>
                      <a:pt x="15400" y="16525"/>
                      <a:pt x="15274" y="16972"/>
                      <a:pt x="15382" y="17402"/>
                    </a:cubicBezTo>
                    <a:cubicBezTo>
                      <a:pt x="15346" y="17456"/>
                      <a:pt x="15328" y="17509"/>
                      <a:pt x="15310" y="17563"/>
                    </a:cubicBezTo>
                    <a:cubicBezTo>
                      <a:pt x="15310" y="17563"/>
                      <a:pt x="15310" y="17581"/>
                      <a:pt x="15310" y="17599"/>
                    </a:cubicBezTo>
                    <a:cubicBezTo>
                      <a:pt x="14362" y="18404"/>
                      <a:pt x="13467" y="19317"/>
                      <a:pt x="12608" y="20140"/>
                    </a:cubicBezTo>
                    <a:lnTo>
                      <a:pt x="12554" y="20158"/>
                    </a:lnTo>
                    <a:cubicBezTo>
                      <a:pt x="12536" y="20176"/>
                      <a:pt x="12536" y="20194"/>
                      <a:pt x="12536" y="20212"/>
                    </a:cubicBezTo>
                    <a:lnTo>
                      <a:pt x="12214" y="20516"/>
                    </a:lnTo>
                    <a:cubicBezTo>
                      <a:pt x="12089" y="20605"/>
                      <a:pt x="11964" y="20730"/>
                      <a:pt x="11856" y="20874"/>
                    </a:cubicBezTo>
                    <a:cubicBezTo>
                      <a:pt x="11767" y="20945"/>
                      <a:pt x="11677" y="21035"/>
                      <a:pt x="11606" y="21124"/>
                    </a:cubicBezTo>
                    <a:cubicBezTo>
                      <a:pt x="12017" y="20319"/>
                      <a:pt x="12339" y="19460"/>
                      <a:pt x="12554" y="18583"/>
                    </a:cubicBezTo>
                    <a:cubicBezTo>
                      <a:pt x="12679" y="18118"/>
                      <a:pt x="12823" y="17617"/>
                      <a:pt x="12948" y="17116"/>
                    </a:cubicBezTo>
                    <a:cubicBezTo>
                      <a:pt x="13145" y="17026"/>
                      <a:pt x="13324" y="16901"/>
                      <a:pt x="13449" y="16722"/>
                    </a:cubicBezTo>
                    <a:cubicBezTo>
                      <a:pt x="13592" y="16561"/>
                      <a:pt x="13682" y="16364"/>
                      <a:pt x="13682" y="16149"/>
                    </a:cubicBezTo>
                    <a:cubicBezTo>
                      <a:pt x="13682" y="16097"/>
                      <a:pt x="13643" y="16064"/>
                      <a:pt x="13602" y="16064"/>
                    </a:cubicBezTo>
                    <a:cubicBezTo>
                      <a:pt x="13586" y="16064"/>
                      <a:pt x="13571" y="16068"/>
                      <a:pt x="13556" y="16078"/>
                    </a:cubicBezTo>
                    <a:cubicBezTo>
                      <a:pt x="13377" y="16203"/>
                      <a:pt x="13216" y="16346"/>
                      <a:pt x="13091" y="16543"/>
                    </a:cubicBezTo>
                    <a:cubicBezTo>
                      <a:pt x="13270" y="15863"/>
                      <a:pt x="13377" y="15183"/>
                      <a:pt x="13431" y="14485"/>
                    </a:cubicBezTo>
                    <a:cubicBezTo>
                      <a:pt x="13441" y="14490"/>
                      <a:pt x="13452" y="14492"/>
                      <a:pt x="13463" y="14492"/>
                    </a:cubicBezTo>
                    <a:cubicBezTo>
                      <a:pt x="13494" y="14492"/>
                      <a:pt x="13530" y="14475"/>
                      <a:pt x="13556" y="14449"/>
                    </a:cubicBezTo>
                    <a:lnTo>
                      <a:pt x="13664" y="14288"/>
                    </a:lnTo>
                    <a:cubicBezTo>
                      <a:pt x="13699" y="14235"/>
                      <a:pt x="13735" y="14163"/>
                      <a:pt x="13771" y="14091"/>
                    </a:cubicBezTo>
                    <a:cubicBezTo>
                      <a:pt x="14737" y="13841"/>
                      <a:pt x="15704" y="12749"/>
                      <a:pt x="15346" y="11765"/>
                    </a:cubicBezTo>
                    <a:cubicBezTo>
                      <a:pt x="15339" y="11744"/>
                      <a:pt x="15318" y="11734"/>
                      <a:pt x="15297" y="11734"/>
                    </a:cubicBezTo>
                    <a:cubicBezTo>
                      <a:pt x="15266" y="11734"/>
                      <a:pt x="15235" y="11757"/>
                      <a:pt x="15256" y="11801"/>
                    </a:cubicBezTo>
                    <a:cubicBezTo>
                      <a:pt x="15561" y="12713"/>
                      <a:pt x="14702" y="13447"/>
                      <a:pt x="13914" y="13859"/>
                    </a:cubicBezTo>
                    <a:cubicBezTo>
                      <a:pt x="13950" y="13769"/>
                      <a:pt x="14004" y="13662"/>
                      <a:pt x="14057" y="13555"/>
                    </a:cubicBezTo>
                    <a:cubicBezTo>
                      <a:pt x="14075" y="13537"/>
                      <a:pt x="14093" y="13501"/>
                      <a:pt x="14111" y="13447"/>
                    </a:cubicBezTo>
                    <a:cubicBezTo>
                      <a:pt x="14111" y="13447"/>
                      <a:pt x="14111" y="13429"/>
                      <a:pt x="14111" y="13411"/>
                    </a:cubicBezTo>
                    <a:cubicBezTo>
                      <a:pt x="14809" y="12910"/>
                      <a:pt x="15221" y="12069"/>
                      <a:pt x="15149" y="11192"/>
                    </a:cubicBezTo>
                    <a:cubicBezTo>
                      <a:pt x="15149" y="11163"/>
                      <a:pt x="15125" y="11134"/>
                      <a:pt x="15097" y="11134"/>
                    </a:cubicBezTo>
                    <a:cubicBezTo>
                      <a:pt x="15091" y="11134"/>
                      <a:pt x="15084" y="11135"/>
                      <a:pt x="15077" y="11139"/>
                    </a:cubicBezTo>
                    <a:cubicBezTo>
                      <a:pt x="14809" y="11210"/>
                      <a:pt x="14576" y="11389"/>
                      <a:pt x="14433" y="11622"/>
                    </a:cubicBezTo>
                    <a:cubicBezTo>
                      <a:pt x="14451" y="11336"/>
                      <a:pt x="14451" y="11031"/>
                      <a:pt x="14433" y="10727"/>
                    </a:cubicBezTo>
                    <a:cubicBezTo>
                      <a:pt x="14433" y="10698"/>
                      <a:pt x="14409" y="10669"/>
                      <a:pt x="14381" y="10669"/>
                    </a:cubicBezTo>
                    <a:cubicBezTo>
                      <a:pt x="14375" y="10669"/>
                      <a:pt x="14368" y="10670"/>
                      <a:pt x="14362" y="10673"/>
                    </a:cubicBezTo>
                    <a:cubicBezTo>
                      <a:pt x="13932" y="10834"/>
                      <a:pt x="13628" y="11192"/>
                      <a:pt x="13521" y="11640"/>
                    </a:cubicBezTo>
                    <a:cubicBezTo>
                      <a:pt x="13423" y="11472"/>
                      <a:pt x="13096" y="10988"/>
                      <a:pt x="12872" y="10988"/>
                    </a:cubicBezTo>
                    <a:cubicBezTo>
                      <a:pt x="12809" y="10988"/>
                      <a:pt x="12755" y="11027"/>
                      <a:pt x="12715" y="11121"/>
                    </a:cubicBezTo>
                    <a:cubicBezTo>
                      <a:pt x="12697" y="11049"/>
                      <a:pt x="12679" y="10978"/>
                      <a:pt x="12662" y="10906"/>
                    </a:cubicBezTo>
                    <a:cubicBezTo>
                      <a:pt x="12662" y="10858"/>
                      <a:pt x="12630" y="10827"/>
                      <a:pt x="12598" y="10827"/>
                    </a:cubicBezTo>
                    <a:cubicBezTo>
                      <a:pt x="12582" y="10827"/>
                      <a:pt x="12566" y="10834"/>
                      <a:pt x="12554" y="10852"/>
                    </a:cubicBezTo>
                    <a:cubicBezTo>
                      <a:pt x="11928" y="11371"/>
                      <a:pt x="11982" y="13071"/>
                      <a:pt x="12715" y="13572"/>
                    </a:cubicBezTo>
                    <a:cubicBezTo>
                      <a:pt x="12393" y="13483"/>
                      <a:pt x="12089" y="13322"/>
                      <a:pt x="11856" y="13071"/>
                    </a:cubicBezTo>
                    <a:cubicBezTo>
                      <a:pt x="11695" y="12910"/>
                      <a:pt x="11606" y="12696"/>
                      <a:pt x="11570" y="12481"/>
                    </a:cubicBezTo>
                    <a:cubicBezTo>
                      <a:pt x="11534" y="12195"/>
                      <a:pt x="11713" y="11998"/>
                      <a:pt x="11820" y="11765"/>
                    </a:cubicBezTo>
                    <a:cubicBezTo>
                      <a:pt x="11835" y="11736"/>
                      <a:pt x="11814" y="11707"/>
                      <a:pt x="11796" y="11707"/>
                    </a:cubicBezTo>
                    <a:cubicBezTo>
                      <a:pt x="11792" y="11707"/>
                      <a:pt x="11788" y="11708"/>
                      <a:pt x="11785" y="11711"/>
                    </a:cubicBezTo>
                    <a:cubicBezTo>
                      <a:pt x="11355" y="11998"/>
                      <a:pt x="11355" y="12535"/>
                      <a:pt x="11570" y="12946"/>
                    </a:cubicBezTo>
                    <a:cubicBezTo>
                      <a:pt x="11856" y="13376"/>
                      <a:pt x="12322" y="13662"/>
                      <a:pt x="12858" y="13680"/>
                    </a:cubicBezTo>
                    <a:cubicBezTo>
                      <a:pt x="12858" y="13680"/>
                      <a:pt x="12876" y="13680"/>
                      <a:pt x="12876" y="13662"/>
                    </a:cubicBezTo>
                    <a:cubicBezTo>
                      <a:pt x="12930" y="13680"/>
                      <a:pt x="12966" y="13698"/>
                      <a:pt x="13002" y="13698"/>
                    </a:cubicBezTo>
                    <a:cubicBezTo>
                      <a:pt x="13055" y="13877"/>
                      <a:pt x="13091" y="14056"/>
                      <a:pt x="13109" y="14235"/>
                    </a:cubicBezTo>
                    <a:cubicBezTo>
                      <a:pt x="13109" y="14284"/>
                      <a:pt x="13147" y="14311"/>
                      <a:pt x="13187" y="14311"/>
                    </a:cubicBezTo>
                    <a:cubicBezTo>
                      <a:pt x="13220" y="14311"/>
                      <a:pt x="13254" y="14293"/>
                      <a:pt x="13270" y="14252"/>
                    </a:cubicBezTo>
                    <a:cubicBezTo>
                      <a:pt x="13286" y="14252"/>
                      <a:pt x="13303" y="14252"/>
                      <a:pt x="13305" y="14239"/>
                    </a:cubicBezTo>
                    <a:lnTo>
                      <a:pt x="13305" y="14239"/>
                    </a:lnTo>
                    <a:cubicBezTo>
                      <a:pt x="13180" y="15597"/>
                      <a:pt x="12930" y="16920"/>
                      <a:pt x="12554" y="18225"/>
                    </a:cubicBezTo>
                    <a:cubicBezTo>
                      <a:pt x="12626" y="17724"/>
                      <a:pt x="12608" y="17223"/>
                      <a:pt x="12536" y="16722"/>
                    </a:cubicBezTo>
                    <a:cubicBezTo>
                      <a:pt x="12357" y="15577"/>
                      <a:pt x="11355" y="15094"/>
                      <a:pt x="10854" y="14127"/>
                    </a:cubicBezTo>
                    <a:cubicBezTo>
                      <a:pt x="10848" y="14108"/>
                      <a:pt x="10833" y="14101"/>
                      <a:pt x="10817" y="14101"/>
                    </a:cubicBezTo>
                    <a:cubicBezTo>
                      <a:pt x="10787" y="14101"/>
                      <a:pt x="10753" y="14128"/>
                      <a:pt x="10765" y="14163"/>
                    </a:cubicBezTo>
                    <a:cubicBezTo>
                      <a:pt x="11033" y="15255"/>
                      <a:pt x="10908" y="16382"/>
                      <a:pt x="11033" y="17491"/>
                    </a:cubicBezTo>
                    <a:cubicBezTo>
                      <a:pt x="11194" y="18673"/>
                      <a:pt x="11767" y="19621"/>
                      <a:pt x="11552" y="20856"/>
                    </a:cubicBezTo>
                    <a:cubicBezTo>
                      <a:pt x="11409" y="21142"/>
                      <a:pt x="11266" y="21428"/>
                      <a:pt x="11105" y="21697"/>
                    </a:cubicBezTo>
                    <a:cubicBezTo>
                      <a:pt x="10604" y="22287"/>
                      <a:pt x="10174" y="22932"/>
                      <a:pt x="9798" y="23612"/>
                    </a:cubicBezTo>
                    <a:cubicBezTo>
                      <a:pt x="9691" y="22753"/>
                      <a:pt x="9601" y="21876"/>
                      <a:pt x="9512" y="21017"/>
                    </a:cubicBezTo>
                    <a:cubicBezTo>
                      <a:pt x="9780" y="20641"/>
                      <a:pt x="9888" y="20176"/>
                      <a:pt x="9816" y="19728"/>
                    </a:cubicBezTo>
                    <a:cubicBezTo>
                      <a:pt x="9805" y="19694"/>
                      <a:pt x="9778" y="19674"/>
                      <a:pt x="9751" y="19674"/>
                    </a:cubicBezTo>
                    <a:cubicBezTo>
                      <a:pt x="9736" y="19674"/>
                      <a:pt x="9722" y="19680"/>
                      <a:pt x="9709" y="19693"/>
                    </a:cubicBezTo>
                    <a:cubicBezTo>
                      <a:pt x="9584" y="19782"/>
                      <a:pt x="9494" y="19907"/>
                      <a:pt x="9423" y="20050"/>
                    </a:cubicBezTo>
                    <a:cubicBezTo>
                      <a:pt x="9333" y="18995"/>
                      <a:pt x="9261" y="17957"/>
                      <a:pt x="9226" y="16901"/>
                    </a:cubicBezTo>
                    <a:cubicBezTo>
                      <a:pt x="9208" y="16632"/>
                      <a:pt x="9208" y="16382"/>
                      <a:pt x="9208" y="16131"/>
                    </a:cubicBezTo>
                    <a:cubicBezTo>
                      <a:pt x="9566" y="15738"/>
                      <a:pt x="9763" y="15237"/>
                      <a:pt x="9727" y="14700"/>
                    </a:cubicBezTo>
                    <a:cubicBezTo>
                      <a:pt x="9727" y="14665"/>
                      <a:pt x="9696" y="14637"/>
                      <a:pt x="9665" y="14637"/>
                    </a:cubicBezTo>
                    <a:cubicBezTo>
                      <a:pt x="9649" y="14637"/>
                      <a:pt x="9632" y="14645"/>
                      <a:pt x="9619" y="14664"/>
                    </a:cubicBezTo>
                    <a:cubicBezTo>
                      <a:pt x="9423" y="14843"/>
                      <a:pt x="9279" y="15076"/>
                      <a:pt x="9208" y="15326"/>
                    </a:cubicBezTo>
                    <a:cubicBezTo>
                      <a:pt x="9208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33" y="12284"/>
                      <a:pt x="10335" y="10459"/>
                      <a:pt x="11427" y="8812"/>
                    </a:cubicBezTo>
                    <a:cubicBezTo>
                      <a:pt x="12250" y="7578"/>
                      <a:pt x="13377" y="6575"/>
                      <a:pt x="13914" y="5180"/>
                    </a:cubicBezTo>
                    <a:lnTo>
                      <a:pt x="13914" y="5180"/>
                    </a:lnTo>
                    <a:cubicBezTo>
                      <a:pt x="13950" y="5394"/>
                      <a:pt x="13932" y="5627"/>
                      <a:pt x="13843" y="5824"/>
                    </a:cubicBezTo>
                    <a:cubicBezTo>
                      <a:pt x="13771" y="6092"/>
                      <a:pt x="13699" y="6361"/>
                      <a:pt x="13592" y="6611"/>
                    </a:cubicBezTo>
                    <a:cubicBezTo>
                      <a:pt x="13342" y="7363"/>
                      <a:pt x="12984" y="8079"/>
                      <a:pt x="12554" y="8759"/>
                    </a:cubicBezTo>
                    <a:cubicBezTo>
                      <a:pt x="11838" y="9904"/>
                      <a:pt x="10765" y="10745"/>
                      <a:pt x="9959" y="11819"/>
                    </a:cubicBezTo>
                    <a:cubicBezTo>
                      <a:pt x="9930" y="11848"/>
                      <a:pt x="9973" y="11877"/>
                      <a:pt x="10009" y="11877"/>
                    </a:cubicBezTo>
                    <a:cubicBezTo>
                      <a:pt x="10017" y="11877"/>
                      <a:pt x="10024" y="11876"/>
                      <a:pt x="10031" y="11872"/>
                    </a:cubicBezTo>
                    <a:cubicBezTo>
                      <a:pt x="12053" y="9904"/>
                      <a:pt x="13950" y="7613"/>
                      <a:pt x="14165" y="4679"/>
                    </a:cubicBezTo>
                    <a:cubicBezTo>
                      <a:pt x="14165" y="4644"/>
                      <a:pt x="14134" y="4616"/>
                      <a:pt x="14103" y="4616"/>
                    </a:cubicBezTo>
                    <a:cubicBezTo>
                      <a:pt x="14087" y="4616"/>
                      <a:pt x="14070" y="4624"/>
                      <a:pt x="14057" y="4643"/>
                    </a:cubicBezTo>
                    <a:cubicBezTo>
                      <a:pt x="13109" y="5752"/>
                      <a:pt x="11946" y="6629"/>
                      <a:pt x="11051" y="7792"/>
                    </a:cubicBezTo>
                    <a:cubicBezTo>
                      <a:pt x="10156" y="8955"/>
                      <a:pt x="9727" y="10423"/>
                      <a:pt x="9566" y="11837"/>
                    </a:cubicBezTo>
                    <a:cubicBezTo>
                      <a:pt x="9566" y="11854"/>
                      <a:pt x="9584" y="11872"/>
                      <a:pt x="9601" y="11890"/>
                    </a:cubicBezTo>
                    <a:cubicBezTo>
                      <a:pt x="9494" y="12159"/>
                      <a:pt x="9405" y="12445"/>
                      <a:pt x="9333" y="12749"/>
                    </a:cubicBezTo>
                    <a:cubicBezTo>
                      <a:pt x="9476" y="10960"/>
                      <a:pt x="9709" y="9206"/>
                      <a:pt x="9924" y="7434"/>
                    </a:cubicBezTo>
                    <a:cubicBezTo>
                      <a:pt x="10228" y="7112"/>
                      <a:pt x="10425" y="6719"/>
                      <a:pt x="10496" y="6289"/>
                    </a:cubicBezTo>
                    <a:cubicBezTo>
                      <a:pt x="10496" y="6245"/>
                      <a:pt x="10448" y="6213"/>
                      <a:pt x="10411" y="6213"/>
                    </a:cubicBezTo>
                    <a:cubicBezTo>
                      <a:pt x="10403" y="6213"/>
                      <a:pt x="10395" y="6214"/>
                      <a:pt x="10389" y="6218"/>
                    </a:cubicBezTo>
                    <a:cubicBezTo>
                      <a:pt x="10246" y="6307"/>
                      <a:pt x="10103" y="6432"/>
                      <a:pt x="10013" y="6593"/>
                    </a:cubicBezTo>
                    <a:cubicBezTo>
                      <a:pt x="10067" y="6146"/>
                      <a:pt x="10120" y="5681"/>
                      <a:pt x="10156" y="5233"/>
                    </a:cubicBezTo>
                    <a:cubicBezTo>
                      <a:pt x="10174" y="5215"/>
                      <a:pt x="10192" y="5198"/>
                      <a:pt x="10192" y="5162"/>
                    </a:cubicBezTo>
                    <a:cubicBezTo>
                      <a:pt x="10192" y="5144"/>
                      <a:pt x="10174" y="5126"/>
                      <a:pt x="10174" y="5090"/>
                    </a:cubicBezTo>
                    <a:lnTo>
                      <a:pt x="10174" y="4965"/>
                    </a:lnTo>
                    <a:cubicBezTo>
                      <a:pt x="10568" y="4840"/>
                      <a:pt x="10854" y="4500"/>
                      <a:pt x="10962" y="4106"/>
                    </a:cubicBezTo>
                    <a:lnTo>
                      <a:pt x="11033" y="4088"/>
                    </a:lnTo>
                    <a:cubicBezTo>
                      <a:pt x="11293" y="4284"/>
                      <a:pt x="11582" y="4352"/>
                      <a:pt x="11887" y="4352"/>
                    </a:cubicBezTo>
                    <a:cubicBezTo>
                      <a:pt x="12554" y="4352"/>
                      <a:pt x="13291" y="4027"/>
                      <a:pt x="13935" y="4027"/>
                    </a:cubicBezTo>
                    <a:cubicBezTo>
                      <a:pt x="13988" y="4027"/>
                      <a:pt x="14041" y="4030"/>
                      <a:pt x="14093" y="4034"/>
                    </a:cubicBezTo>
                    <a:cubicBezTo>
                      <a:pt x="14147" y="4034"/>
                      <a:pt x="14183" y="3981"/>
                      <a:pt x="14183" y="3927"/>
                    </a:cubicBezTo>
                    <a:cubicBezTo>
                      <a:pt x="14069" y="3392"/>
                      <a:pt x="13529" y="3224"/>
                      <a:pt x="13029" y="3224"/>
                    </a:cubicBezTo>
                    <a:cubicBezTo>
                      <a:pt x="12978" y="3224"/>
                      <a:pt x="12926" y="3226"/>
                      <a:pt x="12876" y="3229"/>
                    </a:cubicBezTo>
                    <a:cubicBezTo>
                      <a:pt x="13395" y="2835"/>
                      <a:pt x="13646" y="2299"/>
                      <a:pt x="13950" y="1762"/>
                    </a:cubicBezTo>
                    <a:cubicBezTo>
                      <a:pt x="13986" y="1708"/>
                      <a:pt x="13950" y="1636"/>
                      <a:pt x="13878" y="1636"/>
                    </a:cubicBezTo>
                    <a:cubicBezTo>
                      <a:pt x="13735" y="1627"/>
                      <a:pt x="13588" y="1618"/>
                      <a:pt x="13441" y="1618"/>
                    </a:cubicBezTo>
                    <a:cubicBezTo>
                      <a:pt x="13056" y="1618"/>
                      <a:pt x="12673" y="1677"/>
                      <a:pt x="12375" y="1923"/>
                    </a:cubicBezTo>
                    <a:cubicBezTo>
                      <a:pt x="12501" y="1583"/>
                      <a:pt x="12518" y="1207"/>
                      <a:pt x="12447" y="849"/>
                    </a:cubicBezTo>
                    <a:cubicBezTo>
                      <a:pt x="12447" y="823"/>
                      <a:pt x="12428" y="806"/>
                      <a:pt x="12403" y="806"/>
                    </a:cubicBezTo>
                    <a:cubicBezTo>
                      <a:pt x="12394" y="806"/>
                      <a:pt x="12385" y="808"/>
                      <a:pt x="12375" y="813"/>
                    </a:cubicBezTo>
                    <a:lnTo>
                      <a:pt x="12304" y="885"/>
                    </a:lnTo>
                    <a:cubicBezTo>
                      <a:pt x="12339" y="688"/>
                      <a:pt x="12447" y="652"/>
                      <a:pt x="12429" y="491"/>
                    </a:cubicBezTo>
                    <a:cubicBezTo>
                      <a:pt x="12429" y="455"/>
                      <a:pt x="12411" y="437"/>
                      <a:pt x="12375" y="420"/>
                    </a:cubicBezTo>
                    <a:cubicBezTo>
                      <a:pt x="12289" y="400"/>
                      <a:pt x="12208" y="391"/>
                      <a:pt x="12131" y="391"/>
                    </a:cubicBezTo>
                    <a:cubicBezTo>
                      <a:pt x="11643" y="391"/>
                      <a:pt x="11318" y="757"/>
                      <a:pt x="11087" y="1189"/>
                    </a:cubicBezTo>
                    <a:cubicBezTo>
                      <a:pt x="11033" y="813"/>
                      <a:pt x="10926" y="437"/>
                      <a:pt x="10872" y="44"/>
                    </a:cubicBezTo>
                    <a:cubicBezTo>
                      <a:pt x="10859" y="18"/>
                      <a:pt x="10836" y="1"/>
                      <a:pt x="1081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" name="Google Shape;4977;p62"/>
              <p:cNvSpPr/>
              <p:nvPr/>
            </p:nvSpPr>
            <p:spPr>
              <a:xfrm>
                <a:off x="1470900" y="3581900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5" y="0"/>
                      <a:pt x="999" y="2"/>
                      <a:pt x="992" y="5"/>
                    </a:cubicBezTo>
                    <a:lnTo>
                      <a:pt x="992" y="23"/>
                    </a:lnTo>
                    <a:cubicBezTo>
                      <a:pt x="599" y="435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4" y="1465"/>
                      <a:pt x="80" y="1455"/>
                    </a:cubicBezTo>
                    <a:cubicBezTo>
                      <a:pt x="366" y="971"/>
                      <a:pt x="795" y="560"/>
                      <a:pt x="1046" y="59"/>
                    </a:cubicBezTo>
                    <a:cubicBezTo>
                      <a:pt x="1061" y="30"/>
                      <a:pt x="1039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" name="Google Shape;4978;p62"/>
              <p:cNvSpPr/>
              <p:nvPr/>
            </p:nvSpPr>
            <p:spPr>
              <a:xfrm>
                <a:off x="1264600" y="3634950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297" y="281"/>
                      <a:pt x="547" y="550"/>
                      <a:pt x="834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9" y="758"/>
                      <a:pt x="869" y="728"/>
                    </a:cubicBezTo>
                    <a:cubicBezTo>
                      <a:pt x="637" y="460"/>
                      <a:pt x="368" y="227"/>
                      <a:pt x="64" y="13"/>
                    </a:cubicBezTo>
                    <a:lnTo>
                      <a:pt x="82" y="13"/>
                    </a:lnTo>
                    <a:cubicBezTo>
                      <a:pt x="74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" name="Google Shape;4979;p62"/>
              <p:cNvSpPr/>
              <p:nvPr/>
            </p:nvSpPr>
            <p:spPr>
              <a:xfrm>
                <a:off x="1344025" y="3467925"/>
                <a:ext cx="2375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84" extrusionOk="0">
                    <a:moveTo>
                      <a:pt x="216" y="323"/>
                    </a:moveTo>
                    <a:lnTo>
                      <a:pt x="216" y="323"/>
                    </a:lnTo>
                    <a:cubicBezTo>
                      <a:pt x="341" y="502"/>
                      <a:pt x="448" y="699"/>
                      <a:pt x="520" y="914"/>
                    </a:cubicBezTo>
                    <a:cubicBezTo>
                      <a:pt x="573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6" y="323"/>
                    </a:cubicBezTo>
                    <a:close/>
                    <a:moveTo>
                      <a:pt x="92" y="1"/>
                    </a:moveTo>
                    <a:cubicBezTo>
                      <a:pt x="51" y="1"/>
                      <a:pt x="7" y="25"/>
                      <a:pt x="19" y="72"/>
                    </a:cubicBezTo>
                    <a:lnTo>
                      <a:pt x="1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2" y="1576"/>
                      <a:pt x="860" y="1576"/>
                    </a:cubicBezTo>
                    <a:cubicBezTo>
                      <a:pt x="865" y="1581"/>
                      <a:pt x="873" y="1583"/>
                      <a:pt x="883" y="1583"/>
                    </a:cubicBezTo>
                    <a:cubicBezTo>
                      <a:pt x="905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4" y="1468"/>
                    </a:cubicBezTo>
                    <a:cubicBezTo>
                      <a:pt x="860" y="1218"/>
                      <a:pt x="752" y="985"/>
                      <a:pt x="645" y="770"/>
                    </a:cubicBezTo>
                    <a:cubicBezTo>
                      <a:pt x="538" y="484"/>
                      <a:pt x="377" y="234"/>
                      <a:pt x="144" y="19"/>
                    </a:cubicBezTo>
                    <a:cubicBezTo>
                      <a:pt x="132" y="7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" name="Google Shape;4980;p62"/>
              <p:cNvSpPr/>
              <p:nvPr/>
            </p:nvSpPr>
            <p:spPr>
              <a:xfrm>
                <a:off x="1164850" y="3114300"/>
                <a:ext cx="301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712" extrusionOk="0">
                    <a:moveTo>
                      <a:pt x="57" y="0"/>
                    </a:moveTo>
                    <a:cubicBezTo>
                      <a:pt x="18" y="0"/>
                      <a:pt x="1" y="65"/>
                      <a:pt x="46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2" y="710"/>
                      <a:pt x="1168" y="712"/>
                      <a:pt x="1173" y="712"/>
                    </a:cubicBezTo>
                    <a:cubicBezTo>
                      <a:pt x="1196" y="712"/>
                      <a:pt x="1205" y="685"/>
                      <a:pt x="1191" y="671"/>
                    </a:cubicBezTo>
                    <a:cubicBezTo>
                      <a:pt x="869" y="385"/>
                      <a:pt x="457" y="223"/>
                      <a:pt x="81" y="9"/>
                    </a:cubicBezTo>
                    <a:cubicBezTo>
                      <a:pt x="73" y="3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" name="Google Shape;4981;p62"/>
              <p:cNvSpPr/>
              <p:nvPr/>
            </p:nvSpPr>
            <p:spPr>
              <a:xfrm>
                <a:off x="1365050" y="28845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1" y="1"/>
                      <a:pt x="591" y="90"/>
                      <a:pt x="520" y="162"/>
                    </a:cubicBezTo>
                    <a:cubicBezTo>
                      <a:pt x="395" y="269"/>
                      <a:pt x="251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51" y="502"/>
                      <a:pt x="413" y="466"/>
                      <a:pt x="538" y="376"/>
                    </a:cubicBezTo>
                    <a:cubicBezTo>
                      <a:pt x="645" y="323"/>
                      <a:pt x="824" y="198"/>
                      <a:pt x="860" y="72"/>
                    </a:cubicBezTo>
                    <a:cubicBezTo>
                      <a:pt x="860" y="36"/>
                      <a:pt x="842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" name="Google Shape;4982;p62"/>
              <p:cNvSpPr/>
              <p:nvPr/>
            </p:nvSpPr>
            <p:spPr>
              <a:xfrm>
                <a:off x="1188125" y="30402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7" y="0"/>
                    </a:moveTo>
                    <a:cubicBezTo>
                      <a:pt x="34" y="0"/>
                      <a:pt x="0" y="50"/>
                      <a:pt x="27" y="91"/>
                    </a:cubicBezTo>
                    <a:cubicBezTo>
                      <a:pt x="130" y="206"/>
                      <a:pt x="323" y="348"/>
                      <a:pt x="504" y="348"/>
                    </a:cubicBezTo>
                    <a:cubicBezTo>
                      <a:pt x="576" y="348"/>
                      <a:pt x="646" y="326"/>
                      <a:pt x="707" y="270"/>
                    </a:cubicBezTo>
                    <a:lnTo>
                      <a:pt x="707" y="252"/>
                    </a:lnTo>
                    <a:cubicBezTo>
                      <a:pt x="725" y="216"/>
                      <a:pt x="707" y="162"/>
                      <a:pt x="654" y="162"/>
                    </a:cubicBezTo>
                    <a:cubicBezTo>
                      <a:pt x="594" y="162"/>
                      <a:pt x="534" y="170"/>
                      <a:pt x="475" y="170"/>
                    </a:cubicBezTo>
                    <a:cubicBezTo>
                      <a:pt x="445" y="170"/>
                      <a:pt x="415" y="168"/>
                      <a:pt x="385" y="162"/>
                    </a:cubicBezTo>
                    <a:cubicBezTo>
                      <a:pt x="278" y="144"/>
                      <a:pt x="188" y="91"/>
                      <a:pt x="99" y="19"/>
                    </a:cubicBezTo>
                    <a:cubicBezTo>
                      <a:pt x="90" y="6"/>
                      <a:pt x="79" y="0"/>
                      <a:pt x="6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" name="Google Shape;4983;p62"/>
              <p:cNvSpPr/>
              <p:nvPr/>
            </p:nvSpPr>
            <p:spPr>
              <a:xfrm>
                <a:off x="1564450" y="3167075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72" y="1"/>
                    </a:moveTo>
                    <a:cubicBezTo>
                      <a:pt x="38" y="1"/>
                      <a:pt x="1" y="28"/>
                      <a:pt x="24" y="63"/>
                    </a:cubicBezTo>
                    <a:cubicBezTo>
                      <a:pt x="60" y="188"/>
                      <a:pt x="131" y="296"/>
                      <a:pt x="239" y="385"/>
                    </a:cubicBezTo>
                    <a:cubicBezTo>
                      <a:pt x="316" y="447"/>
                      <a:pt x="433" y="535"/>
                      <a:pt x="545" y="535"/>
                    </a:cubicBezTo>
                    <a:cubicBezTo>
                      <a:pt x="562" y="535"/>
                      <a:pt x="580" y="533"/>
                      <a:pt x="597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9" y="349"/>
                      <a:pt x="454" y="331"/>
                      <a:pt x="364" y="278"/>
                    </a:cubicBezTo>
                    <a:lnTo>
                      <a:pt x="346" y="278"/>
                    </a:lnTo>
                    <a:cubicBezTo>
                      <a:pt x="257" y="224"/>
                      <a:pt x="167" y="135"/>
                      <a:pt x="114" y="27"/>
                    </a:cubicBezTo>
                    <a:cubicBezTo>
                      <a:pt x="107" y="9"/>
                      <a:pt x="90" y="1"/>
                      <a:pt x="7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" name="Google Shape;4984;p62"/>
              <p:cNvSpPr/>
              <p:nvPr/>
            </p:nvSpPr>
            <p:spPr>
              <a:xfrm>
                <a:off x="1220100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7" y="1038"/>
                      <a:pt x="152" y="1044"/>
                      <a:pt x="167" y="1044"/>
                    </a:cubicBezTo>
                    <a:cubicBezTo>
                      <a:pt x="205" y="1044"/>
                      <a:pt x="246" y="1006"/>
                      <a:pt x="234" y="968"/>
                    </a:cubicBezTo>
                    <a:cubicBezTo>
                      <a:pt x="144" y="718"/>
                      <a:pt x="198" y="431"/>
                      <a:pt x="341" y="217"/>
                    </a:cubicBezTo>
                    <a:lnTo>
                      <a:pt x="341" y="217"/>
                    </a:lnTo>
                    <a:cubicBezTo>
                      <a:pt x="341" y="557"/>
                      <a:pt x="287" y="897"/>
                      <a:pt x="234" y="1237"/>
                    </a:cubicBezTo>
                    <a:cubicBezTo>
                      <a:pt x="234" y="1259"/>
                      <a:pt x="247" y="1274"/>
                      <a:pt x="262" y="1274"/>
                    </a:cubicBezTo>
                    <a:cubicBezTo>
                      <a:pt x="271" y="1274"/>
                      <a:pt x="280" y="1268"/>
                      <a:pt x="287" y="1255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6"/>
                      <a:pt x="412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" name="Google Shape;4985;p62"/>
              <p:cNvSpPr/>
              <p:nvPr/>
            </p:nvSpPr>
            <p:spPr>
              <a:xfrm>
                <a:off x="1341350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58" y="150"/>
                      <a:pt x="412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47" y="0"/>
                    </a:moveTo>
                    <a:cubicBezTo>
                      <a:pt x="123" y="0"/>
                      <a:pt x="98" y="2"/>
                      <a:pt x="72" y="7"/>
                    </a:cubicBezTo>
                    <a:cubicBezTo>
                      <a:pt x="36" y="7"/>
                      <a:pt x="0" y="25"/>
                      <a:pt x="0" y="60"/>
                    </a:cubicBezTo>
                    <a:cubicBezTo>
                      <a:pt x="36" y="382"/>
                      <a:pt x="197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0" y="1268"/>
                    </a:cubicBezTo>
                    <a:cubicBezTo>
                      <a:pt x="506" y="1268"/>
                      <a:pt x="519" y="1259"/>
                      <a:pt x="519" y="1241"/>
                    </a:cubicBezTo>
                    <a:cubicBezTo>
                      <a:pt x="519" y="1170"/>
                      <a:pt x="537" y="1080"/>
                      <a:pt x="555" y="973"/>
                    </a:cubicBezTo>
                    <a:cubicBezTo>
                      <a:pt x="573" y="955"/>
                      <a:pt x="573" y="937"/>
                      <a:pt x="555" y="901"/>
                    </a:cubicBezTo>
                    <a:cubicBezTo>
                      <a:pt x="555" y="498"/>
                      <a:pt x="508" y="0"/>
                      <a:pt x="14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" name="Google Shape;4986;p62"/>
              <p:cNvSpPr/>
              <p:nvPr/>
            </p:nvSpPr>
            <p:spPr>
              <a:xfrm>
                <a:off x="1540425" y="3623725"/>
                <a:ext cx="54742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897" h="51911" extrusionOk="0">
                    <a:moveTo>
                      <a:pt x="9843" y="4721"/>
                    </a:moveTo>
                    <a:cubicBezTo>
                      <a:pt x="9843" y="4810"/>
                      <a:pt x="9825" y="4900"/>
                      <a:pt x="9825" y="4971"/>
                    </a:cubicBezTo>
                    <a:lnTo>
                      <a:pt x="9807" y="4989"/>
                    </a:lnTo>
                    <a:cubicBezTo>
                      <a:pt x="9539" y="5472"/>
                      <a:pt x="9414" y="6134"/>
                      <a:pt x="8948" y="6474"/>
                    </a:cubicBezTo>
                    <a:cubicBezTo>
                      <a:pt x="9020" y="5794"/>
                      <a:pt x="9449" y="5258"/>
                      <a:pt x="9843" y="4721"/>
                    </a:cubicBezTo>
                    <a:close/>
                    <a:moveTo>
                      <a:pt x="10165" y="6152"/>
                    </a:moveTo>
                    <a:lnTo>
                      <a:pt x="10165" y="6152"/>
                    </a:lnTo>
                    <a:cubicBezTo>
                      <a:pt x="10487" y="6582"/>
                      <a:pt x="10702" y="7101"/>
                      <a:pt x="10738" y="7638"/>
                    </a:cubicBezTo>
                    <a:cubicBezTo>
                      <a:pt x="10326" y="7333"/>
                      <a:pt x="10308" y="6671"/>
                      <a:pt x="10165" y="6152"/>
                    </a:cubicBezTo>
                    <a:close/>
                    <a:moveTo>
                      <a:pt x="9682" y="9534"/>
                    </a:moveTo>
                    <a:cubicBezTo>
                      <a:pt x="9682" y="9642"/>
                      <a:pt x="9682" y="9749"/>
                      <a:pt x="9700" y="9839"/>
                    </a:cubicBezTo>
                    <a:cubicBezTo>
                      <a:pt x="9557" y="10179"/>
                      <a:pt x="9396" y="10519"/>
                      <a:pt x="9199" y="10823"/>
                    </a:cubicBezTo>
                    <a:cubicBezTo>
                      <a:pt x="9306" y="10376"/>
                      <a:pt x="9467" y="9946"/>
                      <a:pt x="9682" y="9534"/>
                    </a:cubicBezTo>
                    <a:close/>
                    <a:moveTo>
                      <a:pt x="11722" y="11288"/>
                    </a:moveTo>
                    <a:cubicBezTo>
                      <a:pt x="11955" y="11449"/>
                      <a:pt x="12152" y="11646"/>
                      <a:pt x="12277" y="11879"/>
                    </a:cubicBezTo>
                    <a:cubicBezTo>
                      <a:pt x="12062" y="11718"/>
                      <a:pt x="11865" y="11521"/>
                      <a:pt x="11722" y="11288"/>
                    </a:cubicBezTo>
                    <a:close/>
                    <a:moveTo>
                      <a:pt x="10505" y="14420"/>
                    </a:moveTo>
                    <a:cubicBezTo>
                      <a:pt x="10881" y="14581"/>
                      <a:pt x="11167" y="14939"/>
                      <a:pt x="11239" y="15350"/>
                    </a:cubicBezTo>
                    <a:cubicBezTo>
                      <a:pt x="10881" y="15154"/>
                      <a:pt x="10684" y="14778"/>
                      <a:pt x="10505" y="14420"/>
                    </a:cubicBezTo>
                    <a:close/>
                    <a:moveTo>
                      <a:pt x="12152" y="13418"/>
                    </a:moveTo>
                    <a:cubicBezTo>
                      <a:pt x="12241" y="13543"/>
                      <a:pt x="12366" y="13650"/>
                      <a:pt x="12474" y="13758"/>
                    </a:cubicBezTo>
                    <a:cubicBezTo>
                      <a:pt x="12796" y="14205"/>
                      <a:pt x="13154" y="14635"/>
                      <a:pt x="13530" y="15046"/>
                    </a:cubicBezTo>
                    <a:cubicBezTo>
                      <a:pt x="14066" y="15655"/>
                      <a:pt x="14782" y="16048"/>
                      <a:pt x="15319" y="16639"/>
                    </a:cubicBezTo>
                    <a:cubicBezTo>
                      <a:pt x="15328" y="16653"/>
                      <a:pt x="15339" y="16658"/>
                      <a:pt x="15348" y="16658"/>
                    </a:cubicBezTo>
                    <a:cubicBezTo>
                      <a:pt x="15377" y="16658"/>
                      <a:pt x="15399" y="16612"/>
                      <a:pt x="15373" y="16585"/>
                    </a:cubicBezTo>
                    <a:cubicBezTo>
                      <a:pt x="14908" y="16030"/>
                      <a:pt x="14281" y="15655"/>
                      <a:pt x="13780" y="15136"/>
                    </a:cubicBezTo>
                    <a:cubicBezTo>
                      <a:pt x="13476" y="14796"/>
                      <a:pt x="13207" y="14456"/>
                      <a:pt x="12921" y="14098"/>
                    </a:cubicBezTo>
                    <a:lnTo>
                      <a:pt x="12921" y="14098"/>
                    </a:lnTo>
                    <a:cubicBezTo>
                      <a:pt x="13225" y="14295"/>
                      <a:pt x="13530" y="14474"/>
                      <a:pt x="13834" y="14635"/>
                    </a:cubicBezTo>
                    <a:cubicBezTo>
                      <a:pt x="15122" y="15350"/>
                      <a:pt x="15838" y="16245"/>
                      <a:pt x="16697" y="17408"/>
                    </a:cubicBezTo>
                    <a:cubicBezTo>
                      <a:pt x="16923" y="17733"/>
                      <a:pt x="17348" y="18034"/>
                      <a:pt x="17038" y="18034"/>
                    </a:cubicBezTo>
                    <a:cubicBezTo>
                      <a:pt x="16954" y="18034"/>
                      <a:pt x="16817" y="18013"/>
                      <a:pt x="16608" y="17963"/>
                    </a:cubicBezTo>
                    <a:cubicBezTo>
                      <a:pt x="15838" y="17766"/>
                      <a:pt x="15122" y="17140"/>
                      <a:pt x="14550" y="16639"/>
                    </a:cubicBezTo>
                    <a:cubicBezTo>
                      <a:pt x="13637" y="15816"/>
                      <a:pt x="12867" y="14849"/>
                      <a:pt x="12295" y="13776"/>
                    </a:cubicBezTo>
                    <a:lnTo>
                      <a:pt x="12152" y="13418"/>
                    </a:lnTo>
                    <a:close/>
                    <a:moveTo>
                      <a:pt x="10684" y="17927"/>
                    </a:moveTo>
                    <a:cubicBezTo>
                      <a:pt x="10738" y="18446"/>
                      <a:pt x="10613" y="18947"/>
                      <a:pt x="10326" y="19359"/>
                    </a:cubicBezTo>
                    <a:cubicBezTo>
                      <a:pt x="10201" y="18840"/>
                      <a:pt x="10470" y="18393"/>
                      <a:pt x="10684" y="17927"/>
                    </a:cubicBezTo>
                    <a:close/>
                    <a:moveTo>
                      <a:pt x="8805" y="18894"/>
                    </a:moveTo>
                    <a:lnTo>
                      <a:pt x="8805" y="18894"/>
                    </a:lnTo>
                    <a:cubicBezTo>
                      <a:pt x="9002" y="19252"/>
                      <a:pt x="9145" y="19681"/>
                      <a:pt x="9056" y="20039"/>
                    </a:cubicBezTo>
                    <a:cubicBezTo>
                      <a:pt x="8895" y="19681"/>
                      <a:pt x="8805" y="19287"/>
                      <a:pt x="8805" y="18894"/>
                    </a:cubicBezTo>
                    <a:close/>
                    <a:moveTo>
                      <a:pt x="16089" y="19985"/>
                    </a:moveTo>
                    <a:lnTo>
                      <a:pt x="16089" y="19985"/>
                    </a:lnTo>
                    <a:cubicBezTo>
                      <a:pt x="16426" y="20092"/>
                      <a:pt x="16727" y="20251"/>
                      <a:pt x="16994" y="20463"/>
                    </a:cubicBezTo>
                    <a:lnTo>
                      <a:pt x="16994" y="20463"/>
                    </a:lnTo>
                    <a:cubicBezTo>
                      <a:pt x="16841" y="20427"/>
                      <a:pt x="16691" y="20375"/>
                      <a:pt x="16572" y="20307"/>
                    </a:cubicBezTo>
                    <a:cubicBezTo>
                      <a:pt x="16482" y="20218"/>
                      <a:pt x="16375" y="20146"/>
                      <a:pt x="16250" y="20111"/>
                    </a:cubicBezTo>
                    <a:cubicBezTo>
                      <a:pt x="16241" y="20102"/>
                      <a:pt x="16232" y="20097"/>
                      <a:pt x="16223" y="20097"/>
                    </a:cubicBezTo>
                    <a:cubicBezTo>
                      <a:pt x="16214" y="20097"/>
                      <a:pt x="16205" y="20102"/>
                      <a:pt x="16196" y="20111"/>
                    </a:cubicBezTo>
                    <a:cubicBezTo>
                      <a:pt x="16190" y="20105"/>
                      <a:pt x="16184" y="20103"/>
                      <a:pt x="16178" y="20103"/>
                    </a:cubicBezTo>
                    <a:cubicBezTo>
                      <a:pt x="16166" y="20103"/>
                      <a:pt x="16154" y="20111"/>
                      <a:pt x="16142" y="20111"/>
                    </a:cubicBezTo>
                    <a:cubicBezTo>
                      <a:pt x="16124" y="20075"/>
                      <a:pt x="16106" y="20039"/>
                      <a:pt x="16089" y="19985"/>
                    </a:cubicBezTo>
                    <a:close/>
                    <a:moveTo>
                      <a:pt x="15928" y="20146"/>
                    </a:moveTo>
                    <a:lnTo>
                      <a:pt x="15963" y="20182"/>
                    </a:lnTo>
                    <a:cubicBezTo>
                      <a:pt x="15981" y="20236"/>
                      <a:pt x="15999" y="20289"/>
                      <a:pt x="16035" y="20361"/>
                    </a:cubicBezTo>
                    <a:cubicBezTo>
                      <a:pt x="16053" y="20451"/>
                      <a:pt x="16089" y="20558"/>
                      <a:pt x="16106" y="20647"/>
                    </a:cubicBezTo>
                    <a:cubicBezTo>
                      <a:pt x="16106" y="20683"/>
                      <a:pt x="16071" y="20719"/>
                      <a:pt x="16071" y="20755"/>
                    </a:cubicBezTo>
                    <a:cubicBezTo>
                      <a:pt x="16017" y="20629"/>
                      <a:pt x="15981" y="20504"/>
                      <a:pt x="15963" y="20361"/>
                    </a:cubicBezTo>
                    <a:cubicBezTo>
                      <a:pt x="15963" y="20343"/>
                      <a:pt x="15963" y="20325"/>
                      <a:pt x="15945" y="20307"/>
                    </a:cubicBezTo>
                    <a:cubicBezTo>
                      <a:pt x="15945" y="20254"/>
                      <a:pt x="15928" y="20200"/>
                      <a:pt x="15928" y="20146"/>
                    </a:cubicBezTo>
                    <a:close/>
                    <a:moveTo>
                      <a:pt x="16339" y="20486"/>
                    </a:moveTo>
                    <a:cubicBezTo>
                      <a:pt x="16375" y="20540"/>
                      <a:pt x="16429" y="20594"/>
                      <a:pt x="16482" y="20647"/>
                    </a:cubicBezTo>
                    <a:cubicBezTo>
                      <a:pt x="16500" y="20737"/>
                      <a:pt x="16518" y="20844"/>
                      <a:pt x="16536" y="20952"/>
                    </a:cubicBezTo>
                    <a:cubicBezTo>
                      <a:pt x="16464" y="20880"/>
                      <a:pt x="16429" y="20808"/>
                      <a:pt x="16375" y="20737"/>
                    </a:cubicBezTo>
                    <a:cubicBezTo>
                      <a:pt x="16357" y="20647"/>
                      <a:pt x="16321" y="20576"/>
                      <a:pt x="16303" y="20504"/>
                    </a:cubicBezTo>
                    <a:cubicBezTo>
                      <a:pt x="16321" y="20504"/>
                      <a:pt x="16321" y="20504"/>
                      <a:pt x="16339" y="20486"/>
                    </a:cubicBezTo>
                    <a:close/>
                    <a:moveTo>
                      <a:pt x="12134" y="14008"/>
                    </a:moveTo>
                    <a:cubicBezTo>
                      <a:pt x="12170" y="14062"/>
                      <a:pt x="12187" y="14116"/>
                      <a:pt x="12205" y="14169"/>
                    </a:cubicBezTo>
                    <a:lnTo>
                      <a:pt x="12187" y="14169"/>
                    </a:lnTo>
                    <a:cubicBezTo>
                      <a:pt x="12259" y="15350"/>
                      <a:pt x="12456" y="16531"/>
                      <a:pt x="12348" y="17713"/>
                    </a:cubicBezTo>
                    <a:cubicBezTo>
                      <a:pt x="12348" y="17730"/>
                      <a:pt x="12362" y="17739"/>
                      <a:pt x="12378" y="17739"/>
                    </a:cubicBezTo>
                    <a:cubicBezTo>
                      <a:pt x="12393" y="17739"/>
                      <a:pt x="12411" y="17730"/>
                      <a:pt x="12420" y="17713"/>
                    </a:cubicBezTo>
                    <a:cubicBezTo>
                      <a:pt x="12510" y="16693"/>
                      <a:pt x="12510" y="15673"/>
                      <a:pt x="12366" y="14652"/>
                    </a:cubicBezTo>
                    <a:lnTo>
                      <a:pt x="12366" y="14652"/>
                    </a:lnTo>
                    <a:cubicBezTo>
                      <a:pt x="12474" y="14957"/>
                      <a:pt x="12581" y="15261"/>
                      <a:pt x="12689" y="15565"/>
                    </a:cubicBezTo>
                    <a:cubicBezTo>
                      <a:pt x="12671" y="15583"/>
                      <a:pt x="12671" y="15601"/>
                      <a:pt x="12689" y="15619"/>
                    </a:cubicBezTo>
                    <a:cubicBezTo>
                      <a:pt x="12939" y="16800"/>
                      <a:pt x="13046" y="17909"/>
                      <a:pt x="12778" y="19090"/>
                    </a:cubicBezTo>
                    <a:cubicBezTo>
                      <a:pt x="12635" y="19753"/>
                      <a:pt x="12402" y="20379"/>
                      <a:pt x="12205" y="21005"/>
                    </a:cubicBezTo>
                    <a:cubicBezTo>
                      <a:pt x="12170" y="20164"/>
                      <a:pt x="11955" y="19287"/>
                      <a:pt x="11973" y="18464"/>
                    </a:cubicBezTo>
                    <a:cubicBezTo>
                      <a:pt x="11973" y="16979"/>
                      <a:pt x="12062" y="15494"/>
                      <a:pt x="12134" y="14008"/>
                    </a:cubicBezTo>
                    <a:close/>
                    <a:moveTo>
                      <a:pt x="16822" y="20576"/>
                    </a:moveTo>
                    <a:lnTo>
                      <a:pt x="16822" y="20576"/>
                    </a:lnTo>
                    <a:cubicBezTo>
                      <a:pt x="16927" y="20602"/>
                      <a:pt x="17032" y="20619"/>
                      <a:pt x="17130" y="20619"/>
                    </a:cubicBezTo>
                    <a:cubicBezTo>
                      <a:pt x="17165" y="20619"/>
                      <a:pt x="17200" y="20616"/>
                      <a:pt x="17234" y="20612"/>
                    </a:cubicBezTo>
                    <a:cubicBezTo>
                      <a:pt x="17266" y="20612"/>
                      <a:pt x="17284" y="20597"/>
                      <a:pt x="17300" y="20581"/>
                    </a:cubicBezTo>
                    <a:lnTo>
                      <a:pt x="17300" y="20581"/>
                    </a:lnTo>
                    <a:cubicBezTo>
                      <a:pt x="17475" y="20649"/>
                      <a:pt x="17650" y="20684"/>
                      <a:pt x="17824" y="20719"/>
                    </a:cubicBezTo>
                    <a:cubicBezTo>
                      <a:pt x="17985" y="20773"/>
                      <a:pt x="18129" y="20826"/>
                      <a:pt x="18272" y="20898"/>
                    </a:cubicBezTo>
                    <a:cubicBezTo>
                      <a:pt x="18451" y="20969"/>
                      <a:pt x="18630" y="21077"/>
                      <a:pt x="18773" y="21202"/>
                    </a:cubicBezTo>
                    <a:cubicBezTo>
                      <a:pt x="19041" y="21381"/>
                      <a:pt x="18916" y="21793"/>
                      <a:pt x="18594" y="21793"/>
                    </a:cubicBezTo>
                    <a:cubicBezTo>
                      <a:pt x="18569" y="21796"/>
                      <a:pt x="18544" y="21798"/>
                      <a:pt x="18519" y="21798"/>
                    </a:cubicBezTo>
                    <a:cubicBezTo>
                      <a:pt x="18143" y="21798"/>
                      <a:pt x="17717" y="21438"/>
                      <a:pt x="17449" y="21220"/>
                    </a:cubicBezTo>
                    <a:cubicBezTo>
                      <a:pt x="17431" y="21202"/>
                      <a:pt x="17413" y="21166"/>
                      <a:pt x="17377" y="21148"/>
                    </a:cubicBezTo>
                    <a:cubicBezTo>
                      <a:pt x="17288" y="20969"/>
                      <a:pt x="17144" y="20826"/>
                      <a:pt x="16948" y="20719"/>
                    </a:cubicBezTo>
                    <a:lnTo>
                      <a:pt x="16876" y="20647"/>
                    </a:lnTo>
                    <a:cubicBezTo>
                      <a:pt x="16858" y="20612"/>
                      <a:pt x="16840" y="20594"/>
                      <a:pt x="16822" y="20576"/>
                    </a:cubicBezTo>
                    <a:close/>
                    <a:moveTo>
                      <a:pt x="9253" y="14456"/>
                    </a:moveTo>
                    <a:lnTo>
                      <a:pt x="9253" y="14456"/>
                    </a:lnTo>
                    <a:cubicBezTo>
                      <a:pt x="9217" y="14742"/>
                      <a:pt x="9163" y="15010"/>
                      <a:pt x="9109" y="15297"/>
                    </a:cubicBezTo>
                    <a:cubicBezTo>
                      <a:pt x="8913" y="15887"/>
                      <a:pt x="8644" y="16460"/>
                      <a:pt x="8340" y="16997"/>
                    </a:cubicBezTo>
                    <a:cubicBezTo>
                      <a:pt x="7660" y="18142"/>
                      <a:pt x="6747" y="19144"/>
                      <a:pt x="6157" y="20361"/>
                    </a:cubicBezTo>
                    <a:cubicBezTo>
                      <a:pt x="6145" y="20396"/>
                      <a:pt x="6171" y="20423"/>
                      <a:pt x="6196" y="20423"/>
                    </a:cubicBezTo>
                    <a:cubicBezTo>
                      <a:pt x="6209" y="20423"/>
                      <a:pt x="6222" y="20416"/>
                      <a:pt x="6228" y="20397"/>
                    </a:cubicBezTo>
                    <a:cubicBezTo>
                      <a:pt x="6926" y="19269"/>
                      <a:pt x="7714" y="18196"/>
                      <a:pt x="8429" y="17068"/>
                    </a:cubicBezTo>
                    <a:cubicBezTo>
                      <a:pt x="8662" y="16693"/>
                      <a:pt x="8859" y="16299"/>
                      <a:pt x="9020" y="15887"/>
                    </a:cubicBezTo>
                    <a:lnTo>
                      <a:pt x="9020" y="15887"/>
                    </a:lnTo>
                    <a:cubicBezTo>
                      <a:pt x="8948" y="16263"/>
                      <a:pt x="8895" y="16621"/>
                      <a:pt x="8823" y="16997"/>
                    </a:cubicBezTo>
                    <a:cubicBezTo>
                      <a:pt x="8054" y="19108"/>
                      <a:pt x="6622" y="21059"/>
                      <a:pt x="4493" y="21828"/>
                    </a:cubicBezTo>
                    <a:cubicBezTo>
                      <a:pt x="4493" y="21828"/>
                      <a:pt x="5173" y="20307"/>
                      <a:pt x="5262" y="20128"/>
                    </a:cubicBezTo>
                    <a:cubicBezTo>
                      <a:pt x="5709" y="19377"/>
                      <a:pt x="6175" y="18661"/>
                      <a:pt x="6694" y="17963"/>
                    </a:cubicBezTo>
                    <a:cubicBezTo>
                      <a:pt x="7553" y="16782"/>
                      <a:pt x="8358" y="15601"/>
                      <a:pt x="9253" y="14456"/>
                    </a:cubicBezTo>
                    <a:close/>
                    <a:moveTo>
                      <a:pt x="13583" y="20791"/>
                    </a:moveTo>
                    <a:lnTo>
                      <a:pt x="13583" y="20844"/>
                    </a:lnTo>
                    <a:cubicBezTo>
                      <a:pt x="13476" y="21220"/>
                      <a:pt x="13333" y="21578"/>
                      <a:pt x="13136" y="21918"/>
                    </a:cubicBezTo>
                    <a:cubicBezTo>
                      <a:pt x="13136" y="21524"/>
                      <a:pt x="13404" y="21166"/>
                      <a:pt x="13583" y="20791"/>
                    </a:cubicBezTo>
                    <a:close/>
                    <a:moveTo>
                      <a:pt x="8179" y="21148"/>
                    </a:moveTo>
                    <a:cubicBezTo>
                      <a:pt x="8322" y="21417"/>
                      <a:pt x="8412" y="21703"/>
                      <a:pt x="8429" y="22007"/>
                    </a:cubicBezTo>
                    <a:cubicBezTo>
                      <a:pt x="8286" y="21739"/>
                      <a:pt x="8197" y="21453"/>
                      <a:pt x="8179" y="21148"/>
                    </a:cubicBezTo>
                    <a:close/>
                    <a:moveTo>
                      <a:pt x="15820" y="20826"/>
                    </a:moveTo>
                    <a:cubicBezTo>
                      <a:pt x="15838" y="20952"/>
                      <a:pt x="15856" y="21059"/>
                      <a:pt x="15856" y="21184"/>
                    </a:cubicBezTo>
                    <a:cubicBezTo>
                      <a:pt x="15856" y="21224"/>
                      <a:pt x="15886" y="21245"/>
                      <a:pt x="15924" y="21245"/>
                    </a:cubicBezTo>
                    <a:cubicBezTo>
                      <a:pt x="15936" y="21245"/>
                      <a:pt x="15950" y="21242"/>
                      <a:pt x="15963" y="21238"/>
                    </a:cubicBezTo>
                    <a:lnTo>
                      <a:pt x="15963" y="21238"/>
                    </a:lnTo>
                    <a:cubicBezTo>
                      <a:pt x="15928" y="21453"/>
                      <a:pt x="15892" y="21685"/>
                      <a:pt x="15892" y="21900"/>
                    </a:cubicBezTo>
                    <a:cubicBezTo>
                      <a:pt x="15713" y="22079"/>
                      <a:pt x="15570" y="22294"/>
                      <a:pt x="15498" y="22526"/>
                    </a:cubicBezTo>
                    <a:cubicBezTo>
                      <a:pt x="15373" y="21972"/>
                      <a:pt x="15623" y="21381"/>
                      <a:pt x="15820" y="20826"/>
                    </a:cubicBezTo>
                    <a:close/>
                    <a:moveTo>
                      <a:pt x="16661" y="20808"/>
                    </a:moveTo>
                    <a:lnTo>
                      <a:pt x="16661" y="20808"/>
                    </a:lnTo>
                    <a:cubicBezTo>
                      <a:pt x="16733" y="20862"/>
                      <a:pt x="16822" y="20916"/>
                      <a:pt x="16894" y="20969"/>
                    </a:cubicBezTo>
                    <a:cubicBezTo>
                      <a:pt x="17037" y="21131"/>
                      <a:pt x="17198" y="21256"/>
                      <a:pt x="17377" y="21381"/>
                    </a:cubicBezTo>
                    <a:cubicBezTo>
                      <a:pt x="17431" y="21506"/>
                      <a:pt x="17484" y="21614"/>
                      <a:pt x="17520" y="21685"/>
                    </a:cubicBezTo>
                    <a:cubicBezTo>
                      <a:pt x="17717" y="22025"/>
                      <a:pt x="17824" y="22401"/>
                      <a:pt x="17878" y="22795"/>
                    </a:cubicBezTo>
                    <a:lnTo>
                      <a:pt x="17878" y="22813"/>
                    </a:lnTo>
                    <a:cubicBezTo>
                      <a:pt x="17484" y="22580"/>
                      <a:pt x="17127" y="22276"/>
                      <a:pt x="16858" y="21918"/>
                    </a:cubicBezTo>
                    <a:cubicBezTo>
                      <a:pt x="16769" y="21793"/>
                      <a:pt x="16697" y="21685"/>
                      <a:pt x="16643" y="21560"/>
                    </a:cubicBezTo>
                    <a:cubicBezTo>
                      <a:pt x="16625" y="21417"/>
                      <a:pt x="16572" y="21292"/>
                      <a:pt x="16500" y="21166"/>
                    </a:cubicBezTo>
                    <a:lnTo>
                      <a:pt x="16500" y="21166"/>
                    </a:lnTo>
                    <a:lnTo>
                      <a:pt x="16536" y="21184"/>
                    </a:lnTo>
                    <a:cubicBezTo>
                      <a:pt x="16554" y="21202"/>
                      <a:pt x="16574" y="21210"/>
                      <a:pt x="16592" y="21210"/>
                    </a:cubicBezTo>
                    <a:cubicBezTo>
                      <a:pt x="16629" y="21210"/>
                      <a:pt x="16661" y="21178"/>
                      <a:pt x="16661" y="21131"/>
                    </a:cubicBezTo>
                    <a:cubicBezTo>
                      <a:pt x="16679" y="21023"/>
                      <a:pt x="16679" y="20916"/>
                      <a:pt x="16661" y="20808"/>
                    </a:cubicBezTo>
                    <a:close/>
                    <a:moveTo>
                      <a:pt x="16303" y="21131"/>
                    </a:moveTo>
                    <a:cubicBezTo>
                      <a:pt x="16357" y="21327"/>
                      <a:pt x="16429" y="21506"/>
                      <a:pt x="16536" y="21703"/>
                    </a:cubicBezTo>
                    <a:cubicBezTo>
                      <a:pt x="16608" y="22097"/>
                      <a:pt x="16536" y="22508"/>
                      <a:pt x="16339" y="22866"/>
                    </a:cubicBezTo>
                    <a:lnTo>
                      <a:pt x="16357" y="22866"/>
                    </a:lnTo>
                    <a:cubicBezTo>
                      <a:pt x="16282" y="22995"/>
                      <a:pt x="16169" y="23129"/>
                      <a:pt x="16094" y="23129"/>
                    </a:cubicBezTo>
                    <a:cubicBezTo>
                      <a:pt x="16043" y="23129"/>
                      <a:pt x="16010" y="23068"/>
                      <a:pt x="16017" y="22902"/>
                    </a:cubicBezTo>
                    <a:cubicBezTo>
                      <a:pt x="16017" y="22652"/>
                      <a:pt x="16035" y="22383"/>
                      <a:pt x="16053" y="22115"/>
                    </a:cubicBezTo>
                    <a:cubicBezTo>
                      <a:pt x="16071" y="21811"/>
                      <a:pt x="16106" y="21488"/>
                      <a:pt x="16160" y="21184"/>
                    </a:cubicBezTo>
                    <a:lnTo>
                      <a:pt x="16160" y="21202"/>
                    </a:lnTo>
                    <a:cubicBezTo>
                      <a:pt x="16178" y="21214"/>
                      <a:pt x="16198" y="21220"/>
                      <a:pt x="16217" y="21220"/>
                    </a:cubicBezTo>
                    <a:cubicBezTo>
                      <a:pt x="16256" y="21220"/>
                      <a:pt x="16291" y="21196"/>
                      <a:pt x="16303" y="21148"/>
                    </a:cubicBezTo>
                    <a:lnTo>
                      <a:pt x="16303" y="21131"/>
                    </a:lnTo>
                    <a:close/>
                    <a:moveTo>
                      <a:pt x="7499" y="22652"/>
                    </a:moveTo>
                    <a:lnTo>
                      <a:pt x="7499" y="22670"/>
                    </a:lnTo>
                    <a:lnTo>
                      <a:pt x="7481" y="22687"/>
                    </a:lnTo>
                    <a:cubicBezTo>
                      <a:pt x="7445" y="22705"/>
                      <a:pt x="7445" y="22741"/>
                      <a:pt x="7463" y="22777"/>
                    </a:cubicBezTo>
                    <a:cubicBezTo>
                      <a:pt x="7266" y="23027"/>
                      <a:pt x="7016" y="23224"/>
                      <a:pt x="6729" y="23367"/>
                    </a:cubicBezTo>
                    <a:cubicBezTo>
                      <a:pt x="6944" y="23081"/>
                      <a:pt x="7195" y="22831"/>
                      <a:pt x="7499" y="22652"/>
                    </a:cubicBezTo>
                    <a:close/>
                    <a:moveTo>
                      <a:pt x="7141" y="24370"/>
                    </a:moveTo>
                    <a:cubicBezTo>
                      <a:pt x="7195" y="24495"/>
                      <a:pt x="7230" y="24638"/>
                      <a:pt x="7266" y="24763"/>
                    </a:cubicBezTo>
                    <a:lnTo>
                      <a:pt x="7266" y="24781"/>
                    </a:lnTo>
                    <a:lnTo>
                      <a:pt x="7195" y="24781"/>
                    </a:lnTo>
                    <a:cubicBezTo>
                      <a:pt x="7177" y="24674"/>
                      <a:pt x="7141" y="24584"/>
                      <a:pt x="7105" y="24477"/>
                    </a:cubicBezTo>
                    <a:lnTo>
                      <a:pt x="7141" y="24370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67" y="24960"/>
                      <a:pt x="6049" y="25014"/>
                      <a:pt x="6032" y="25050"/>
                    </a:cubicBezTo>
                    <a:cubicBezTo>
                      <a:pt x="6014" y="25085"/>
                      <a:pt x="6032" y="25121"/>
                      <a:pt x="6049" y="25139"/>
                    </a:cubicBezTo>
                    <a:cubicBezTo>
                      <a:pt x="5566" y="25229"/>
                      <a:pt x="5083" y="25390"/>
                      <a:pt x="4618" y="25533"/>
                    </a:cubicBezTo>
                    <a:cubicBezTo>
                      <a:pt x="5047" y="25211"/>
                      <a:pt x="5566" y="24996"/>
                      <a:pt x="6103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70" y="25163"/>
                      <a:pt x="11552" y="25474"/>
                      <a:pt x="11367" y="25736"/>
                    </a:cubicBezTo>
                    <a:lnTo>
                      <a:pt x="11367" y="25736"/>
                    </a:lnTo>
                    <a:cubicBezTo>
                      <a:pt x="11386" y="25567"/>
                      <a:pt x="11422" y="25399"/>
                      <a:pt x="11490" y="25246"/>
                    </a:cubicBezTo>
                    <a:cubicBezTo>
                      <a:pt x="11543" y="25085"/>
                      <a:pt x="11633" y="24942"/>
                      <a:pt x="11704" y="24799"/>
                    </a:cubicBezTo>
                    <a:close/>
                    <a:moveTo>
                      <a:pt x="7427" y="24924"/>
                    </a:moveTo>
                    <a:lnTo>
                      <a:pt x="7427" y="24924"/>
                    </a:lnTo>
                    <a:cubicBezTo>
                      <a:pt x="8089" y="25085"/>
                      <a:pt x="8608" y="25551"/>
                      <a:pt x="8841" y="26195"/>
                    </a:cubicBezTo>
                    <a:cubicBezTo>
                      <a:pt x="8910" y="26403"/>
                      <a:pt x="8894" y="26482"/>
                      <a:pt x="8749" y="26482"/>
                    </a:cubicBezTo>
                    <a:cubicBezTo>
                      <a:pt x="8707" y="26482"/>
                      <a:pt x="8655" y="26475"/>
                      <a:pt x="8591" y="26463"/>
                    </a:cubicBezTo>
                    <a:cubicBezTo>
                      <a:pt x="8412" y="26410"/>
                      <a:pt x="8233" y="26320"/>
                      <a:pt x="8089" y="26195"/>
                    </a:cubicBezTo>
                    <a:cubicBezTo>
                      <a:pt x="7982" y="26105"/>
                      <a:pt x="7893" y="25998"/>
                      <a:pt x="7803" y="25891"/>
                    </a:cubicBezTo>
                    <a:cubicBezTo>
                      <a:pt x="7732" y="25712"/>
                      <a:pt x="7624" y="25551"/>
                      <a:pt x="7517" y="25390"/>
                    </a:cubicBezTo>
                    <a:cubicBezTo>
                      <a:pt x="7499" y="25229"/>
                      <a:pt x="7463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4" y="24978"/>
                    </a:lnTo>
                    <a:cubicBezTo>
                      <a:pt x="6658" y="25032"/>
                      <a:pt x="6622" y="25103"/>
                      <a:pt x="6586" y="25175"/>
                    </a:cubicBezTo>
                    <a:cubicBezTo>
                      <a:pt x="6282" y="25443"/>
                      <a:pt x="6049" y="25783"/>
                      <a:pt x="5888" y="26159"/>
                    </a:cubicBezTo>
                    <a:cubicBezTo>
                      <a:pt x="5495" y="26606"/>
                      <a:pt x="5047" y="26982"/>
                      <a:pt x="4439" y="27000"/>
                    </a:cubicBezTo>
                    <a:lnTo>
                      <a:pt x="4421" y="27000"/>
                    </a:lnTo>
                    <a:cubicBezTo>
                      <a:pt x="4689" y="26571"/>
                      <a:pt x="5029" y="26177"/>
                      <a:pt x="5423" y="25837"/>
                    </a:cubicBezTo>
                    <a:cubicBezTo>
                      <a:pt x="5638" y="25640"/>
                      <a:pt x="5888" y="25479"/>
                      <a:pt x="6121" y="25300"/>
                    </a:cubicBezTo>
                    <a:lnTo>
                      <a:pt x="6425" y="25175"/>
                    </a:lnTo>
                    <a:cubicBezTo>
                      <a:pt x="6479" y="25157"/>
                      <a:pt x="6479" y="25067"/>
                      <a:pt x="6425" y="25067"/>
                    </a:cubicBezTo>
                    <a:cubicBezTo>
                      <a:pt x="6479" y="25032"/>
                      <a:pt x="6533" y="24996"/>
                      <a:pt x="6586" y="24942"/>
                    </a:cubicBezTo>
                    <a:close/>
                    <a:moveTo>
                      <a:pt x="13243" y="26320"/>
                    </a:moveTo>
                    <a:lnTo>
                      <a:pt x="13243" y="26320"/>
                    </a:lnTo>
                    <a:cubicBezTo>
                      <a:pt x="13333" y="26535"/>
                      <a:pt x="13386" y="26767"/>
                      <a:pt x="13369" y="27000"/>
                    </a:cubicBezTo>
                    <a:cubicBezTo>
                      <a:pt x="13261" y="26785"/>
                      <a:pt x="13225" y="26553"/>
                      <a:pt x="13243" y="26320"/>
                    </a:cubicBezTo>
                    <a:close/>
                    <a:moveTo>
                      <a:pt x="9968" y="8765"/>
                    </a:moveTo>
                    <a:cubicBezTo>
                      <a:pt x="10416" y="10555"/>
                      <a:pt x="11418" y="12290"/>
                      <a:pt x="12080" y="13919"/>
                    </a:cubicBezTo>
                    <a:cubicBezTo>
                      <a:pt x="12044" y="13919"/>
                      <a:pt x="12026" y="13937"/>
                      <a:pt x="12026" y="13955"/>
                    </a:cubicBezTo>
                    <a:cubicBezTo>
                      <a:pt x="11776" y="14993"/>
                      <a:pt x="11812" y="16066"/>
                      <a:pt x="11812" y="17140"/>
                    </a:cubicBezTo>
                    <a:cubicBezTo>
                      <a:pt x="11794" y="18321"/>
                      <a:pt x="11722" y="19520"/>
                      <a:pt x="11919" y="20683"/>
                    </a:cubicBezTo>
                    <a:cubicBezTo>
                      <a:pt x="11901" y="20969"/>
                      <a:pt x="11955" y="21238"/>
                      <a:pt x="12080" y="21488"/>
                    </a:cubicBezTo>
                    <a:cubicBezTo>
                      <a:pt x="12026" y="21685"/>
                      <a:pt x="11991" y="21882"/>
                      <a:pt x="11955" y="22079"/>
                    </a:cubicBezTo>
                    <a:cubicBezTo>
                      <a:pt x="11944" y="22133"/>
                      <a:pt x="11999" y="22174"/>
                      <a:pt x="12048" y="22174"/>
                    </a:cubicBezTo>
                    <a:cubicBezTo>
                      <a:pt x="12080" y="22174"/>
                      <a:pt x="12109" y="22157"/>
                      <a:pt x="12116" y="22115"/>
                    </a:cubicBezTo>
                    <a:cubicBezTo>
                      <a:pt x="12152" y="21972"/>
                      <a:pt x="12170" y="21828"/>
                      <a:pt x="12187" y="21685"/>
                    </a:cubicBezTo>
                    <a:cubicBezTo>
                      <a:pt x="12241" y="21399"/>
                      <a:pt x="12331" y="21113"/>
                      <a:pt x="12420" y="20844"/>
                    </a:cubicBezTo>
                    <a:cubicBezTo>
                      <a:pt x="12617" y="20128"/>
                      <a:pt x="12867" y="19448"/>
                      <a:pt x="13011" y="18733"/>
                    </a:cubicBezTo>
                    <a:cubicBezTo>
                      <a:pt x="13136" y="18088"/>
                      <a:pt x="13136" y="17444"/>
                      <a:pt x="13029" y="16800"/>
                    </a:cubicBezTo>
                    <a:lnTo>
                      <a:pt x="13029" y="16800"/>
                    </a:lnTo>
                    <a:cubicBezTo>
                      <a:pt x="13315" y="17999"/>
                      <a:pt x="13512" y="19216"/>
                      <a:pt x="13583" y="20433"/>
                    </a:cubicBezTo>
                    <a:cubicBezTo>
                      <a:pt x="13422" y="20701"/>
                      <a:pt x="13279" y="20987"/>
                      <a:pt x="13172" y="21292"/>
                    </a:cubicBezTo>
                    <a:cubicBezTo>
                      <a:pt x="13029" y="21560"/>
                      <a:pt x="12975" y="21882"/>
                      <a:pt x="13029" y="22204"/>
                    </a:cubicBezTo>
                    <a:cubicBezTo>
                      <a:pt x="13038" y="22243"/>
                      <a:pt x="13073" y="22260"/>
                      <a:pt x="13110" y="22260"/>
                    </a:cubicBezTo>
                    <a:cubicBezTo>
                      <a:pt x="13141" y="22260"/>
                      <a:pt x="13173" y="22247"/>
                      <a:pt x="13190" y="22222"/>
                    </a:cubicBezTo>
                    <a:cubicBezTo>
                      <a:pt x="13369" y="21954"/>
                      <a:pt x="13512" y="21667"/>
                      <a:pt x="13619" y="21363"/>
                    </a:cubicBezTo>
                    <a:lnTo>
                      <a:pt x="13619" y="21363"/>
                    </a:lnTo>
                    <a:cubicBezTo>
                      <a:pt x="13619" y="21775"/>
                      <a:pt x="13619" y="22186"/>
                      <a:pt x="13601" y="22598"/>
                    </a:cubicBezTo>
                    <a:cubicBezTo>
                      <a:pt x="13512" y="24155"/>
                      <a:pt x="13154" y="25694"/>
                      <a:pt x="12510" y="27125"/>
                    </a:cubicBezTo>
                    <a:cubicBezTo>
                      <a:pt x="12492" y="27000"/>
                      <a:pt x="12456" y="26893"/>
                      <a:pt x="12438" y="26767"/>
                    </a:cubicBezTo>
                    <a:cubicBezTo>
                      <a:pt x="12438" y="26751"/>
                      <a:pt x="12420" y="26743"/>
                      <a:pt x="12400" y="26743"/>
                    </a:cubicBezTo>
                    <a:cubicBezTo>
                      <a:pt x="12376" y="26743"/>
                      <a:pt x="12348" y="26756"/>
                      <a:pt x="12348" y="26785"/>
                    </a:cubicBezTo>
                    <a:cubicBezTo>
                      <a:pt x="12366" y="26964"/>
                      <a:pt x="12384" y="27143"/>
                      <a:pt x="12420" y="27322"/>
                    </a:cubicBezTo>
                    <a:cubicBezTo>
                      <a:pt x="12384" y="27394"/>
                      <a:pt x="12348" y="27465"/>
                      <a:pt x="12313" y="27537"/>
                    </a:cubicBezTo>
                    <a:cubicBezTo>
                      <a:pt x="12187" y="26481"/>
                      <a:pt x="12044" y="25425"/>
                      <a:pt x="11901" y="24370"/>
                    </a:cubicBezTo>
                    <a:lnTo>
                      <a:pt x="11883" y="24370"/>
                    </a:lnTo>
                    <a:cubicBezTo>
                      <a:pt x="11579" y="22079"/>
                      <a:pt x="11221" y="19788"/>
                      <a:pt x="10863" y="17498"/>
                    </a:cubicBezTo>
                    <a:cubicBezTo>
                      <a:pt x="10863" y="17480"/>
                      <a:pt x="10863" y="17462"/>
                      <a:pt x="10845" y="17462"/>
                    </a:cubicBezTo>
                    <a:cubicBezTo>
                      <a:pt x="10720" y="16585"/>
                      <a:pt x="10595" y="15690"/>
                      <a:pt x="10470" y="14814"/>
                    </a:cubicBezTo>
                    <a:lnTo>
                      <a:pt x="10470" y="14814"/>
                    </a:lnTo>
                    <a:cubicBezTo>
                      <a:pt x="10648" y="15154"/>
                      <a:pt x="10935" y="15422"/>
                      <a:pt x="11293" y="15583"/>
                    </a:cubicBezTo>
                    <a:cubicBezTo>
                      <a:pt x="11346" y="15583"/>
                      <a:pt x="11400" y="15547"/>
                      <a:pt x="11400" y="15494"/>
                    </a:cubicBezTo>
                    <a:cubicBezTo>
                      <a:pt x="11364" y="14921"/>
                      <a:pt x="10971" y="14420"/>
                      <a:pt x="10398" y="14277"/>
                    </a:cubicBezTo>
                    <a:cubicBezTo>
                      <a:pt x="10308" y="13561"/>
                      <a:pt x="10219" y="12845"/>
                      <a:pt x="10147" y="12111"/>
                    </a:cubicBezTo>
                    <a:cubicBezTo>
                      <a:pt x="10040" y="11002"/>
                      <a:pt x="9968" y="9875"/>
                      <a:pt x="9968" y="8765"/>
                    </a:cubicBezTo>
                    <a:close/>
                    <a:moveTo>
                      <a:pt x="13959" y="22473"/>
                    </a:moveTo>
                    <a:cubicBezTo>
                      <a:pt x="14442" y="24155"/>
                      <a:pt x="14657" y="25891"/>
                      <a:pt x="14335" y="27644"/>
                    </a:cubicBezTo>
                    <a:cubicBezTo>
                      <a:pt x="14335" y="27644"/>
                      <a:pt x="14084" y="26839"/>
                      <a:pt x="14084" y="26821"/>
                    </a:cubicBezTo>
                    <a:cubicBezTo>
                      <a:pt x="13923" y="26249"/>
                      <a:pt x="13834" y="25658"/>
                      <a:pt x="13834" y="25050"/>
                    </a:cubicBezTo>
                    <a:cubicBezTo>
                      <a:pt x="13816" y="24320"/>
                      <a:pt x="13850" y="23590"/>
                      <a:pt x="13933" y="22877"/>
                    </a:cubicBezTo>
                    <a:lnTo>
                      <a:pt x="13933" y="22877"/>
                    </a:lnTo>
                    <a:cubicBezTo>
                      <a:pt x="14052" y="23644"/>
                      <a:pt x="14121" y="24427"/>
                      <a:pt x="14138" y="25211"/>
                    </a:cubicBezTo>
                    <a:cubicBezTo>
                      <a:pt x="14138" y="25237"/>
                      <a:pt x="14160" y="25251"/>
                      <a:pt x="14185" y="25251"/>
                    </a:cubicBezTo>
                    <a:cubicBezTo>
                      <a:pt x="14210" y="25251"/>
                      <a:pt x="14236" y="25237"/>
                      <a:pt x="14245" y="25211"/>
                    </a:cubicBezTo>
                    <a:cubicBezTo>
                      <a:pt x="14245" y="24298"/>
                      <a:pt x="14156" y="23403"/>
                      <a:pt x="13959" y="22526"/>
                    </a:cubicBezTo>
                    <a:cubicBezTo>
                      <a:pt x="13959" y="22526"/>
                      <a:pt x="13959" y="22526"/>
                      <a:pt x="13959" y="22508"/>
                    </a:cubicBezTo>
                    <a:lnTo>
                      <a:pt x="13959" y="22473"/>
                    </a:lnTo>
                    <a:close/>
                    <a:moveTo>
                      <a:pt x="7141" y="25193"/>
                    </a:moveTo>
                    <a:cubicBezTo>
                      <a:pt x="7213" y="25264"/>
                      <a:pt x="7266" y="25336"/>
                      <a:pt x="7338" y="25407"/>
                    </a:cubicBezTo>
                    <a:lnTo>
                      <a:pt x="7338" y="25425"/>
                    </a:lnTo>
                    <a:cubicBezTo>
                      <a:pt x="7409" y="25694"/>
                      <a:pt x="7553" y="25944"/>
                      <a:pt x="7749" y="26141"/>
                    </a:cubicBezTo>
                    <a:lnTo>
                      <a:pt x="7767" y="26141"/>
                    </a:lnTo>
                    <a:cubicBezTo>
                      <a:pt x="7928" y="26535"/>
                      <a:pt x="8036" y="26929"/>
                      <a:pt x="8089" y="27340"/>
                    </a:cubicBezTo>
                    <a:cubicBezTo>
                      <a:pt x="8105" y="27464"/>
                      <a:pt x="8107" y="27951"/>
                      <a:pt x="7863" y="27951"/>
                    </a:cubicBezTo>
                    <a:cubicBezTo>
                      <a:pt x="7825" y="27951"/>
                      <a:pt x="7782" y="27939"/>
                      <a:pt x="7732" y="27913"/>
                    </a:cubicBezTo>
                    <a:cubicBezTo>
                      <a:pt x="7392" y="27734"/>
                      <a:pt x="7123" y="27412"/>
                      <a:pt x="6998" y="27036"/>
                    </a:cubicBezTo>
                    <a:cubicBezTo>
                      <a:pt x="6944" y="26875"/>
                      <a:pt x="6908" y="26696"/>
                      <a:pt x="6890" y="26535"/>
                    </a:cubicBezTo>
                    <a:cubicBezTo>
                      <a:pt x="6944" y="26266"/>
                      <a:pt x="6962" y="25980"/>
                      <a:pt x="6962" y="25712"/>
                    </a:cubicBezTo>
                    <a:cubicBezTo>
                      <a:pt x="6980" y="25658"/>
                      <a:pt x="6998" y="25622"/>
                      <a:pt x="7016" y="25569"/>
                    </a:cubicBezTo>
                    <a:cubicBezTo>
                      <a:pt x="7052" y="25712"/>
                      <a:pt x="7087" y="25837"/>
                      <a:pt x="7141" y="25962"/>
                    </a:cubicBezTo>
                    <a:cubicBezTo>
                      <a:pt x="7155" y="25983"/>
                      <a:pt x="7180" y="25993"/>
                      <a:pt x="7206" y="25993"/>
                    </a:cubicBezTo>
                    <a:cubicBezTo>
                      <a:pt x="7245" y="25993"/>
                      <a:pt x="7284" y="25970"/>
                      <a:pt x="7284" y="25926"/>
                    </a:cubicBezTo>
                    <a:cubicBezTo>
                      <a:pt x="7248" y="25676"/>
                      <a:pt x="7195" y="25425"/>
                      <a:pt x="7141" y="25193"/>
                    </a:cubicBezTo>
                    <a:close/>
                    <a:moveTo>
                      <a:pt x="6515" y="25533"/>
                    </a:moveTo>
                    <a:cubicBezTo>
                      <a:pt x="6515" y="25569"/>
                      <a:pt x="6497" y="25604"/>
                      <a:pt x="6497" y="25622"/>
                    </a:cubicBezTo>
                    <a:cubicBezTo>
                      <a:pt x="6497" y="25683"/>
                      <a:pt x="6546" y="25727"/>
                      <a:pt x="6594" y="25727"/>
                    </a:cubicBezTo>
                    <a:cubicBezTo>
                      <a:pt x="6618" y="25727"/>
                      <a:pt x="6640" y="25717"/>
                      <a:pt x="6658" y="25694"/>
                    </a:cubicBezTo>
                    <a:lnTo>
                      <a:pt x="6712" y="25640"/>
                    </a:lnTo>
                    <a:cubicBezTo>
                      <a:pt x="6712" y="25712"/>
                      <a:pt x="6712" y="25765"/>
                      <a:pt x="6712" y="25837"/>
                    </a:cubicBezTo>
                    <a:cubicBezTo>
                      <a:pt x="6712" y="25855"/>
                      <a:pt x="6729" y="25891"/>
                      <a:pt x="6747" y="25909"/>
                    </a:cubicBezTo>
                    <a:cubicBezTo>
                      <a:pt x="6712" y="26123"/>
                      <a:pt x="6712" y="26356"/>
                      <a:pt x="6747" y="26589"/>
                    </a:cubicBezTo>
                    <a:cubicBezTo>
                      <a:pt x="6622" y="27107"/>
                      <a:pt x="6372" y="27573"/>
                      <a:pt x="6014" y="27984"/>
                    </a:cubicBezTo>
                    <a:lnTo>
                      <a:pt x="5996" y="27984"/>
                    </a:lnTo>
                    <a:cubicBezTo>
                      <a:pt x="5989" y="27992"/>
                      <a:pt x="5982" y="27996"/>
                      <a:pt x="5975" y="27996"/>
                    </a:cubicBezTo>
                    <a:cubicBezTo>
                      <a:pt x="5878" y="27996"/>
                      <a:pt x="5775" y="27280"/>
                      <a:pt x="5779" y="27280"/>
                    </a:cubicBezTo>
                    <a:lnTo>
                      <a:pt x="5779" y="27280"/>
                    </a:lnTo>
                    <a:cubicBezTo>
                      <a:pt x="5780" y="27280"/>
                      <a:pt x="5780" y="27282"/>
                      <a:pt x="5781" y="27286"/>
                    </a:cubicBezTo>
                    <a:cubicBezTo>
                      <a:pt x="5781" y="26929"/>
                      <a:pt x="5853" y="26571"/>
                      <a:pt x="6014" y="26266"/>
                    </a:cubicBezTo>
                    <a:cubicBezTo>
                      <a:pt x="6139" y="25998"/>
                      <a:pt x="6300" y="25747"/>
                      <a:pt x="6515" y="25533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2" y="29953"/>
                      <a:pt x="14084" y="30132"/>
                      <a:pt x="14263" y="30347"/>
                    </a:cubicBezTo>
                    <a:cubicBezTo>
                      <a:pt x="13995" y="30275"/>
                      <a:pt x="13816" y="30042"/>
                      <a:pt x="13583" y="29881"/>
                    </a:cubicBezTo>
                    <a:close/>
                    <a:moveTo>
                      <a:pt x="12456" y="31205"/>
                    </a:moveTo>
                    <a:cubicBezTo>
                      <a:pt x="12456" y="31349"/>
                      <a:pt x="12474" y="31474"/>
                      <a:pt x="12492" y="31617"/>
                    </a:cubicBezTo>
                    <a:lnTo>
                      <a:pt x="12474" y="31617"/>
                    </a:lnTo>
                    <a:cubicBezTo>
                      <a:pt x="12420" y="31778"/>
                      <a:pt x="12331" y="31939"/>
                      <a:pt x="12223" y="32064"/>
                    </a:cubicBezTo>
                    <a:cubicBezTo>
                      <a:pt x="12223" y="31760"/>
                      <a:pt x="12295" y="31474"/>
                      <a:pt x="12456" y="31205"/>
                    </a:cubicBezTo>
                    <a:close/>
                    <a:moveTo>
                      <a:pt x="14488" y="32560"/>
                    </a:moveTo>
                    <a:lnTo>
                      <a:pt x="14488" y="32560"/>
                    </a:lnTo>
                    <a:cubicBezTo>
                      <a:pt x="14570" y="32802"/>
                      <a:pt x="14602" y="33059"/>
                      <a:pt x="14567" y="33317"/>
                    </a:cubicBezTo>
                    <a:cubicBezTo>
                      <a:pt x="14464" y="33076"/>
                      <a:pt x="14427" y="32818"/>
                      <a:pt x="14488" y="32560"/>
                    </a:cubicBezTo>
                    <a:close/>
                    <a:moveTo>
                      <a:pt x="12921" y="33621"/>
                    </a:moveTo>
                    <a:cubicBezTo>
                      <a:pt x="13064" y="33926"/>
                      <a:pt x="13172" y="34266"/>
                      <a:pt x="13243" y="34606"/>
                    </a:cubicBezTo>
                    <a:cubicBezTo>
                      <a:pt x="13064" y="34301"/>
                      <a:pt x="12957" y="33961"/>
                      <a:pt x="12921" y="33621"/>
                    </a:cubicBezTo>
                    <a:close/>
                    <a:moveTo>
                      <a:pt x="4886" y="35053"/>
                    </a:moveTo>
                    <a:cubicBezTo>
                      <a:pt x="5029" y="35071"/>
                      <a:pt x="5173" y="35089"/>
                      <a:pt x="5316" y="35125"/>
                    </a:cubicBezTo>
                    <a:cubicBezTo>
                      <a:pt x="5226" y="35196"/>
                      <a:pt x="5137" y="35268"/>
                      <a:pt x="5029" y="35339"/>
                    </a:cubicBezTo>
                    <a:lnTo>
                      <a:pt x="4922" y="35339"/>
                    </a:lnTo>
                    <a:cubicBezTo>
                      <a:pt x="4797" y="35321"/>
                      <a:pt x="4671" y="35268"/>
                      <a:pt x="4564" y="35196"/>
                    </a:cubicBezTo>
                    <a:cubicBezTo>
                      <a:pt x="4546" y="35178"/>
                      <a:pt x="4582" y="35160"/>
                      <a:pt x="4636" y="35125"/>
                    </a:cubicBezTo>
                    <a:cubicBezTo>
                      <a:pt x="4707" y="35089"/>
                      <a:pt x="4797" y="35053"/>
                      <a:pt x="4886" y="35053"/>
                    </a:cubicBezTo>
                    <a:close/>
                    <a:moveTo>
                      <a:pt x="6497" y="34695"/>
                    </a:moveTo>
                    <a:lnTo>
                      <a:pt x="6497" y="34695"/>
                    </a:lnTo>
                    <a:cubicBezTo>
                      <a:pt x="6533" y="34999"/>
                      <a:pt x="6425" y="35321"/>
                      <a:pt x="6228" y="35554"/>
                    </a:cubicBezTo>
                    <a:cubicBezTo>
                      <a:pt x="6121" y="35232"/>
                      <a:pt x="6318" y="34963"/>
                      <a:pt x="6497" y="34695"/>
                    </a:cubicBezTo>
                    <a:close/>
                    <a:moveTo>
                      <a:pt x="8752" y="35160"/>
                    </a:moveTo>
                    <a:cubicBezTo>
                      <a:pt x="8734" y="35178"/>
                      <a:pt x="8769" y="35214"/>
                      <a:pt x="8787" y="35214"/>
                    </a:cubicBezTo>
                    <a:lnTo>
                      <a:pt x="8787" y="35232"/>
                    </a:lnTo>
                    <a:cubicBezTo>
                      <a:pt x="8769" y="35250"/>
                      <a:pt x="8752" y="35268"/>
                      <a:pt x="8752" y="35286"/>
                    </a:cubicBezTo>
                    <a:cubicBezTo>
                      <a:pt x="8698" y="35357"/>
                      <a:pt x="8644" y="35411"/>
                      <a:pt x="8608" y="35465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44" y="35232"/>
                      <a:pt x="8698" y="35196"/>
                      <a:pt x="8752" y="35160"/>
                    </a:cubicBezTo>
                    <a:close/>
                    <a:moveTo>
                      <a:pt x="878" y="34319"/>
                    </a:moveTo>
                    <a:lnTo>
                      <a:pt x="878" y="34319"/>
                    </a:lnTo>
                    <a:cubicBezTo>
                      <a:pt x="1862" y="34373"/>
                      <a:pt x="2614" y="35160"/>
                      <a:pt x="3115" y="35966"/>
                    </a:cubicBezTo>
                    <a:lnTo>
                      <a:pt x="3025" y="35948"/>
                    </a:lnTo>
                    <a:cubicBezTo>
                      <a:pt x="2649" y="35608"/>
                      <a:pt x="2148" y="35429"/>
                      <a:pt x="1647" y="35393"/>
                    </a:cubicBezTo>
                    <a:cubicBezTo>
                      <a:pt x="1325" y="35071"/>
                      <a:pt x="1075" y="34713"/>
                      <a:pt x="878" y="34319"/>
                    </a:cubicBezTo>
                    <a:close/>
                    <a:moveTo>
                      <a:pt x="1737" y="35608"/>
                    </a:moveTo>
                    <a:cubicBezTo>
                      <a:pt x="2130" y="35679"/>
                      <a:pt x="2506" y="35822"/>
                      <a:pt x="2846" y="36037"/>
                    </a:cubicBezTo>
                    <a:cubicBezTo>
                      <a:pt x="2846" y="36055"/>
                      <a:pt x="2846" y="36073"/>
                      <a:pt x="2846" y="36091"/>
                    </a:cubicBezTo>
                    <a:cubicBezTo>
                      <a:pt x="2560" y="36145"/>
                      <a:pt x="2291" y="36234"/>
                      <a:pt x="2023" y="36359"/>
                    </a:cubicBezTo>
                    <a:cubicBezTo>
                      <a:pt x="1888" y="36373"/>
                      <a:pt x="1750" y="36381"/>
                      <a:pt x="1612" y="36381"/>
                    </a:cubicBezTo>
                    <a:cubicBezTo>
                      <a:pt x="1038" y="36381"/>
                      <a:pt x="475" y="36245"/>
                      <a:pt x="216" y="35840"/>
                    </a:cubicBezTo>
                    <a:cubicBezTo>
                      <a:pt x="98" y="35664"/>
                      <a:pt x="1116" y="35620"/>
                      <a:pt x="1552" y="35620"/>
                    </a:cubicBezTo>
                    <a:cubicBezTo>
                      <a:pt x="1647" y="35620"/>
                      <a:pt x="1714" y="35622"/>
                      <a:pt x="1737" y="35626"/>
                    </a:cubicBezTo>
                    <a:lnTo>
                      <a:pt x="1737" y="35608"/>
                    </a:lnTo>
                    <a:close/>
                    <a:moveTo>
                      <a:pt x="15945" y="35572"/>
                    </a:moveTo>
                    <a:lnTo>
                      <a:pt x="15945" y="35572"/>
                    </a:lnTo>
                    <a:cubicBezTo>
                      <a:pt x="15963" y="35858"/>
                      <a:pt x="15910" y="36127"/>
                      <a:pt x="15802" y="36395"/>
                    </a:cubicBezTo>
                    <a:cubicBezTo>
                      <a:pt x="15802" y="36252"/>
                      <a:pt x="15802" y="36109"/>
                      <a:pt x="15838" y="35948"/>
                    </a:cubicBezTo>
                    <a:cubicBezTo>
                      <a:pt x="15856" y="35822"/>
                      <a:pt x="15892" y="35697"/>
                      <a:pt x="15945" y="35572"/>
                    </a:cubicBezTo>
                    <a:close/>
                    <a:moveTo>
                      <a:pt x="3459" y="36417"/>
                    </a:moveTo>
                    <a:cubicBezTo>
                      <a:pt x="3465" y="36422"/>
                      <a:pt x="3478" y="36431"/>
                      <a:pt x="3490" y="36431"/>
                    </a:cubicBezTo>
                    <a:lnTo>
                      <a:pt x="3490" y="36485"/>
                    </a:lnTo>
                    <a:cubicBezTo>
                      <a:pt x="3365" y="36502"/>
                      <a:pt x="3222" y="36538"/>
                      <a:pt x="3097" y="36574"/>
                    </a:cubicBezTo>
                    <a:cubicBezTo>
                      <a:pt x="3201" y="36505"/>
                      <a:pt x="3321" y="36452"/>
                      <a:pt x="3459" y="36417"/>
                    </a:cubicBezTo>
                    <a:close/>
                    <a:moveTo>
                      <a:pt x="12706" y="36073"/>
                    </a:moveTo>
                    <a:cubicBezTo>
                      <a:pt x="12689" y="36431"/>
                      <a:pt x="12563" y="36771"/>
                      <a:pt x="12348" y="37057"/>
                    </a:cubicBezTo>
                    <a:cubicBezTo>
                      <a:pt x="12348" y="36842"/>
                      <a:pt x="12402" y="36628"/>
                      <a:pt x="12492" y="36431"/>
                    </a:cubicBezTo>
                    <a:cubicBezTo>
                      <a:pt x="12563" y="36306"/>
                      <a:pt x="12635" y="36180"/>
                      <a:pt x="12706" y="36073"/>
                    </a:cubicBezTo>
                    <a:close/>
                    <a:moveTo>
                      <a:pt x="10326" y="31313"/>
                    </a:moveTo>
                    <a:lnTo>
                      <a:pt x="10326" y="31313"/>
                    </a:lnTo>
                    <a:cubicBezTo>
                      <a:pt x="10255" y="31939"/>
                      <a:pt x="10308" y="32583"/>
                      <a:pt x="10487" y="33210"/>
                    </a:cubicBezTo>
                    <a:cubicBezTo>
                      <a:pt x="10810" y="34498"/>
                      <a:pt x="10845" y="35679"/>
                      <a:pt x="10935" y="37003"/>
                    </a:cubicBezTo>
                    <a:cubicBezTo>
                      <a:pt x="10935" y="37182"/>
                      <a:pt x="10971" y="37344"/>
                      <a:pt x="11060" y="37487"/>
                    </a:cubicBezTo>
                    <a:cubicBezTo>
                      <a:pt x="10863" y="37200"/>
                      <a:pt x="10631" y="36932"/>
                      <a:pt x="10380" y="36699"/>
                    </a:cubicBezTo>
                    <a:cubicBezTo>
                      <a:pt x="9288" y="35590"/>
                      <a:pt x="9432" y="34033"/>
                      <a:pt x="9807" y="32655"/>
                    </a:cubicBezTo>
                    <a:cubicBezTo>
                      <a:pt x="9807" y="32637"/>
                      <a:pt x="9807" y="32601"/>
                      <a:pt x="9789" y="32601"/>
                    </a:cubicBezTo>
                    <a:cubicBezTo>
                      <a:pt x="9825" y="32476"/>
                      <a:pt x="9879" y="32333"/>
                      <a:pt x="9933" y="32208"/>
                    </a:cubicBezTo>
                    <a:lnTo>
                      <a:pt x="9933" y="32208"/>
                    </a:lnTo>
                    <a:cubicBezTo>
                      <a:pt x="9682" y="33478"/>
                      <a:pt x="9825" y="34802"/>
                      <a:pt x="10326" y="36001"/>
                    </a:cubicBezTo>
                    <a:cubicBezTo>
                      <a:pt x="10332" y="36012"/>
                      <a:pt x="10340" y="36016"/>
                      <a:pt x="10349" y="36016"/>
                    </a:cubicBezTo>
                    <a:cubicBezTo>
                      <a:pt x="10370" y="36016"/>
                      <a:pt x="10393" y="35991"/>
                      <a:pt x="10380" y="35966"/>
                    </a:cubicBezTo>
                    <a:cubicBezTo>
                      <a:pt x="10183" y="35232"/>
                      <a:pt x="10058" y="34462"/>
                      <a:pt x="9986" y="33693"/>
                    </a:cubicBezTo>
                    <a:cubicBezTo>
                      <a:pt x="9951" y="33067"/>
                      <a:pt x="10058" y="32458"/>
                      <a:pt x="10076" y="31832"/>
                    </a:cubicBezTo>
                    <a:cubicBezTo>
                      <a:pt x="10165" y="31653"/>
                      <a:pt x="10237" y="31474"/>
                      <a:pt x="10326" y="31313"/>
                    </a:cubicBezTo>
                    <a:close/>
                    <a:moveTo>
                      <a:pt x="2667" y="36341"/>
                    </a:moveTo>
                    <a:cubicBezTo>
                      <a:pt x="2667" y="36368"/>
                      <a:pt x="2686" y="36384"/>
                      <a:pt x="2711" y="36384"/>
                    </a:cubicBezTo>
                    <a:cubicBezTo>
                      <a:pt x="2720" y="36384"/>
                      <a:pt x="2729" y="36382"/>
                      <a:pt x="2739" y="36377"/>
                    </a:cubicBezTo>
                    <a:lnTo>
                      <a:pt x="3043" y="36359"/>
                    </a:lnTo>
                    <a:lnTo>
                      <a:pt x="3043" y="36359"/>
                    </a:lnTo>
                    <a:cubicBezTo>
                      <a:pt x="2882" y="36449"/>
                      <a:pt x="2757" y="36574"/>
                      <a:pt x="2667" y="36735"/>
                    </a:cubicBezTo>
                    <a:cubicBezTo>
                      <a:pt x="2631" y="36789"/>
                      <a:pt x="2667" y="36860"/>
                      <a:pt x="2721" y="36878"/>
                    </a:cubicBezTo>
                    <a:cubicBezTo>
                      <a:pt x="2667" y="36932"/>
                      <a:pt x="2614" y="36986"/>
                      <a:pt x="2542" y="37039"/>
                    </a:cubicBezTo>
                    <a:lnTo>
                      <a:pt x="2435" y="37129"/>
                    </a:lnTo>
                    <a:cubicBezTo>
                      <a:pt x="2202" y="37290"/>
                      <a:pt x="1951" y="37433"/>
                      <a:pt x="1701" y="37558"/>
                    </a:cubicBezTo>
                    <a:cubicBezTo>
                      <a:pt x="1456" y="37688"/>
                      <a:pt x="1189" y="37748"/>
                      <a:pt x="926" y="37748"/>
                    </a:cubicBezTo>
                    <a:cubicBezTo>
                      <a:pt x="862" y="37748"/>
                      <a:pt x="798" y="37744"/>
                      <a:pt x="735" y="37737"/>
                    </a:cubicBezTo>
                    <a:cubicBezTo>
                      <a:pt x="269" y="37612"/>
                      <a:pt x="573" y="37236"/>
                      <a:pt x="788" y="37093"/>
                    </a:cubicBezTo>
                    <a:cubicBezTo>
                      <a:pt x="1343" y="36681"/>
                      <a:pt x="2023" y="36538"/>
                      <a:pt x="2667" y="36341"/>
                    </a:cubicBezTo>
                    <a:close/>
                    <a:moveTo>
                      <a:pt x="3795" y="36431"/>
                    </a:moveTo>
                    <a:cubicBezTo>
                      <a:pt x="4117" y="36789"/>
                      <a:pt x="4278" y="37254"/>
                      <a:pt x="4260" y="37737"/>
                    </a:cubicBezTo>
                    <a:cubicBezTo>
                      <a:pt x="4260" y="37988"/>
                      <a:pt x="4242" y="38238"/>
                      <a:pt x="4188" y="38489"/>
                    </a:cubicBezTo>
                    <a:cubicBezTo>
                      <a:pt x="4170" y="38560"/>
                      <a:pt x="4153" y="38650"/>
                      <a:pt x="4135" y="38721"/>
                    </a:cubicBezTo>
                    <a:cubicBezTo>
                      <a:pt x="4135" y="38755"/>
                      <a:pt x="4135" y="38788"/>
                      <a:pt x="4149" y="38836"/>
                    </a:cubicBezTo>
                    <a:lnTo>
                      <a:pt x="4149" y="38836"/>
                    </a:lnTo>
                    <a:cubicBezTo>
                      <a:pt x="4146" y="38832"/>
                      <a:pt x="4142" y="38829"/>
                      <a:pt x="4135" y="38829"/>
                    </a:cubicBezTo>
                    <a:cubicBezTo>
                      <a:pt x="4099" y="38739"/>
                      <a:pt x="4045" y="38632"/>
                      <a:pt x="3991" y="38560"/>
                    </a:cubicBezTo>
                    <a:cubicBezTo>
                      <a:pt x="3938" y="38471"/>
                      <a:pt x="3866" y="38399"/>
                      <a:pt x="3777" y="38328"/>
                    </a:cubicBezTo>
                    <a:cubicBezTo>
                      <a:pt x="3812" y="37701"/>
                      <a:pt x="3759" y="37057"/>
                      <a:pt x="3723" y="36431"/>
                    </a:cubicBezTo>
                    <a:close/>
                    <a:moveTo>
                      <a:pt x="3097" y="36825"/>
                    </a:moveTo>
                    <a:lnTo>
                      <a:pt x="3097" y="36825"/>
                    </a:lnTo>
                    <a:cubicBezTo>
                      <a:pt x="2954" y="37218"/>
                      <a:pt x="2792" y="37594"/>
                      <a:pt x="2596" y="37970"/>
                    </a:cubicBezTo>
                    <a:cubicBezTo>
                      <a:pt x="2470" y="38202"/>
                      <a:pt x="2327" y="38417"/>
                      <a:pt x="2130" y="38596"/>
                    </a:cubicBezTo>
                    <a:cubicBezTo>
                      <a:pt x="2086" y="38640"/>
                      <a:pt x="1601" y="38911"/>
                      <a:pt x="1444" y="38911"/>
                    </a:cubicBezTo>
                    <a:cubicBezTo>
                      <a:pt x="1409" y="38911"/>
                      <a:pt x="1390" y="38897"/>
                      <a:pt x="1397" y="38865"/>
                    </a:cubicBezTo>
                    <a:cubicBezTo>
                      <a:pt x="1629" y="37862"/>
                      <a:pt x="2381" y="37379"/>
                      <a:pt x="3097" y="36825"/>
                    </a:cubicBezTo>
                    <a:close/>
                    <a:moveTo>
                      <a:pt x="12898" y="38365"/>
                    </a:moveTo>
                    <a:lnTo>
                      <a:pt x="12898" y="38365"/>
                    </a:lnTo>
                    <a:cubicBezTo>
                      <a:pt x="12912" y="38407"/>
                      <a:pt x="12925" y="38448"/>
                      <a:pt x="12939" y="38489"/>
                    </a:cubicBezTo>
                    <a:cubicBezTo>
                      <a:pt x="13011" y="38668"/>
                      <a:pt x="13064" y="38865"/>
                      <a:pt x="13100" y="39061"/>
                    </a:cubicBezTo>
                    <a:cubicBezTo>
                      <a:pt x="12939" y="39026"/>
                      <a:pt x="12885" y="38865"/>
                      <a:pt x="12867" y="38704"/>
                    </a:cubicBezTo>
                    <a:cubicBezTo>
                      <a:pt x="12867" y="38591"/>
                      <a:pt x="12882" y="38478"/>
                      <a:pt x="12898" y="38365"/>
                    </a:cubicBezTo>
                    <a:close/>
                    <a:moveTo>
                      <a:pt x="3634" y="36628"/>
                    </a:moveTo>
                    <a:cubicBezTo>
                      <a:pt x="3651" y="37469"/>
                      <a:pt x="3705" y="38292"/>
                      <a:pt x="3562" y="39133"/>
                    </a:cubicBezTo>
                    <a:cubicBezTo>
                      <a:pt x="3562" y="39133"/>
                      <a:pt x="3384" y="39816"/>
                      <a:pt x="3257" y="39816"/>
                    </a:cubicBezTo>
                    <a:cubicBezTo>
                      <a:pt x="3245" y="39816"/>
                      <a:pt x="3233" y="39809"/>
                      <a:pt x="3222" y="39795"/>
                    </a:cubicBezTo>
                    <a:cubicBezTo>
                      <a:pt x="3043" y="39527"/>
                      <a:pt x="2918" y="39258"/>
                      <a:pt x="2810" y="38954"/>
                    </a:cubicBezTo>
                    <a:cubicBezTo>
                      <a:pt x="2649" y="38417"/>
                      <a:pt x="2846" y="37934"/>
                      <a:pt x="3097" y="37469"/>
                    </a:cubicBezTo>
                    <a:cubicBezTo>
                      <a:pt x="3106" y="37478"/>
                      <a:pt x="3119" y="37482"/>
                      <a:pt x="3135" y="37482"/>
                    </a:cubicBezTo>
                    <a:cubicBezTo>
                      <a:pt x="3150" y="37482"/>
                      <a:pt x="3168" y="37478"/>
                      <a:pt x="3186" y="37469"/>
                    </a:cubicBezTo>
                    <a:cubicBezTo>
                      <a:pt x="3383" y="37236"/>
                      <a:pt x="3526" y="36968"/>
                      <a:pt x="3598" y="36663"/>
                    </a:cubicBezTo>
                    <a:lnTo>
                      <a:pt x="3634" y="36646"/>
                    </a:lnTo>
                    <a:lnTo>
                      <a:pt x="3634" y="36628"/>
                    </a:lnTo>
                    <a:close/>
                    <a:moveTo>
                      <a:pt x="7982" y="38668"/>
                    </a:moveTo>
                    <a:lnTo>
                      <a:pt x="7982" y="38668"/>
                    </a:lnTo>
                    <a:cubicBezTo>
                      <a:pt x="7714" y="39079"/>
                      <a:pt x="7570" y="39563"/>
                      <a:pt x="7535" y="40064"/>
                    </a:cubicBezTo>
                    <a:lnTo>
                      <a:pt x="7517" y="40064"/>
                    </a:lnTo>
                    <a:cubicBezTo>
                      <a:pt x="7463" y="40153"/>
                      <a:pt x="7409" y="40225"/>
                      <a:pt x="7374" y="40296"/>
                    </a:cubicBezTo>
                    <a:cubicBezTo>
                      <a:pt x="7374" y="40296"/>
                      <a:pt x="7042" y="40640"/>
                      <a:pt x="6939" y="40640"/>
                    </a:cubicBezTo>
                    <a:cubicBezTo>
                      <a:pt x="6920" y="40640"/>
                      <a:pt x="6908" y="40628"/>
                      <a:pt x="6908" y="40600"/>
                    </a:cubicBezTo>
                    <a:cubicBezTo>
                      <a:pt x="6926" y="40243"/>
                      <a:pt x="7016" y="39903"/>
                      <a:pt x="7195" y="39580"/>
                    </a:cubicBezTo>
                    <a:cubicBezTo>
                      <a:pt x="7374" y="39205"/>
                      <a:pt x="7642" y="38900"/>
                      <a:pt x="7982" y="38668"/>
                    </a:cubicBezTo>
                    <a:close/>
                    <a:moveTo>
                      <a:pt x="8734" y="38095"/>
                    </a:moveTo>
                    <a:lnTo>
                      <a:pt x="8787" y="38220"/>
                    </a:lnTo>
                    <a:cubicBezTo>
                      <a:pt x="8769" y="38238"/>
                      <a:pt x="8769" y="38274"/>
                      <a:pt x="8805" y="38292"/>
                    </a:cubicBezTo>
                    <a:cubicBezTo>
                      <a:pt x="8286" y="39026"/>
                      <a:pt x="8966" y="39920"/>
                      <a:pt x="9217" y="40708"/>
                    </a:cubicBezTo>
                    <a:cubicBezTo>
                      <a:pt x="9199" y="40708"/>
                      <a:pt x="9181" y="40708"/>
                      <a:pt x="9181" y="40726"/>
                    </a:cubicBezTo>
                    <a:cubicBezTo>
                      <a:pt x="9163" y="40784"/>
                      <a:pt x="9133" y="40809"/>
                      <a:pt x="9096" y="40809"/>
                    </a:cubicBezTo>
                    <a:cubicBezTo>
                      <a:pt x="8884" y="40809"/>
                      <a:pt x="8427" y="39979"/>
                      <a:pt x="8412" y="39903"/>
                    </a:cubicBezTo>
                    <a:cubicBezTo>
                      <a:pt x="8286" y="39580"/>
                      <a:pt x="8286" y="39240"/>
                      <a:pt x="8412" y="38918"/>
                    </a:cubicBezTo>
                    <a:cubicBezTo>
                      <a:pt x="8447" y="38918"/>
                      <a:pt x="8483" y="38900"/>
                      <a:pt x="8501" y="38865"/>
                    </a:cubicBezTo>
                    <a:cubicBezTo>
                      <a:pt x="8573" y="38650"/>
                      <a:pt x="8644" y="38453"/>
                      <a:pt x="8698" y="38238"/>
                    </a:cubicBezTo>
                    <a:lnTo>
                      <a:pt x="8716" y="38238"/>
                    </a:lnTo>
                    <a:cubicBezTo>
                      <a:pt x="8734" y="38220"/>
                      <a:pt x="8734" y="38202"/>
                      <a:pt x="8716" y="38185"/>
                    </a:cubicBezTo>
                    <a:lnTo>
                      <a:pt x="8734" y="38095"/>
                    </a:lnTo>
                    <a:close/>
                    <a:moveTo>
                      <a:pt x="8984" y="38310"/>
                    </a:moveTo>
                    <a:cubicBezTo>
                      <a:pt x="9772" y="38596"/>
                      <a:pt x="9897" y="40260"/>
                      <a:pt x="9414" y="40887"/>
                    </a:cubicBezTo>
                    <a:cubicBezTo>
                      <a:pt x="9342" y="40583"/>
                      <a:pt x="9253" y="40296"/>
                      <a:pt x="9127" y="40028"/>
                    </a:cubicBezTo>
                    <a:cubicBezTo>
                      <a:pt x="8898" y="39481"/>
                      <a:pt x="8756" y="39039"/>
                      <a:pt x="8872" y="38460"/>
                    </a:cubicBezTo>
                    <a:lnTo>
                      <a:pt x="8872" y="38460"/>
                    </a:lnTo>
                    <a:cubicBezTo>
                      <a:pt x="8903" y="38524"/>
                      <a:pt x="8935" y="38587"/>
                      <a:pt x="8966" y="38650"/>
                    </a:cubicBezTo>
                    <a:cubicBezTo>
                      <a:pt x="8978" y="38674"/>
                      <a:pt x="9000" y="38684"/>
                      <a:pt x="9023" y="38684"/>
                    </a:cubicBezTo>
                    <a:cubicBezTo>
                      <a:pt x="9068" y="38684"/>
                      <a:pt x="9115" y="38644"/>
                      <a:pt x="9092" y="38596"/>
                    </a:cubicBezTo>
                    <a:lnTo>
                      <a:pt x="8984" y="38310"/>
                    </a:lnTo>
                    <a:close/>
                    <a:moveTo>
                      <a:pt x="8340" y="38578"/>
                    </a:moveTo>
                    <a:lnTo>
                      <a:pt x="8340" y="38668"/>
                    </a:lnTo>
                    <a:cubicBezTo>
                      <a:pt x="8107" y="39115"/>
                      <a:pt x="8179" y="39688"/>
                      <a:pt x="8376" y="40153"/>
                    </a:cubicBezTo>
                    <a:cubicBezTo>
                      <a:pt x="8376" y="40189"/>
                      <a:pt x="8358" y="40207"/>
                      <a:pt x="8358" y="40260"/>
                    </a:cubicBezTo>
                    <a:cubicBezTo>
                      <a:pt x="8358" y="40260"/>
                      <a:pt x="8358" y="40278"/>
                      <a:pt x="8376" y="40296"/>
                    </a:cubicBezTo>
                    <a:cubicBezTo>
                      <a:pt x="8319" y="40396"/>
                      <a:pt x="8250" y="40542"/>
                      <a:pt x="8243" y="40542"/>
                    </a:cubicBezTo>
                    <a:cubicBezTo>
                      <a:pt x="8241" y="40542"/>
                      <a:pt x="8243" y="40533"/>
                      <a:pt x="8251" y="40511"/>
                    </a:cubicBezTo>
                    <a:lnTo>
                      <a:pt x="8251" y="40511"/>
                    </a:lnTo>
                    <a:lnTo>
                      <a:pt x="8161" y="40672"/>
                    </a:lnTo>
                    <a:cubicBezTo>
                      <a:pt x="8054" y="40869"/>
                      <a:pt x="7875" y="41012"/>
                      <a:pt x="7642" y="41066"/>
                    </a:cubicBezTo>
                    <a:cubicBezTo>
                      <a:pt x="7642" y="40761"/>
                      <a:pt x="7642" y="40475"/>
                      <a:pt x="7678" y="40171"/>
                    </a:cubicBezTo>
                    <a:cubicBezTo>
                      <a:pt x="7696" y="39580"/>
                      <a:pt x="7946" y="39008"/>
                      <a:pt x="8340" y="38578"/>
                    </a:cubicBezTo>
                    <a:close/>
                    <a:moveTo>
                      <a:pt x="17395" y="41441"/>
                    </a:moveTo>
                    <a:lnTo>
                      <a:pt x="17395" y="41441"/>
                    </a:lnTo>
                    <a:cubicBezTo>
                      <a:pt x="17019" y="41585"/>
                      <a:pt x="16661" y="41799"/>
                      <a:pt x="16339" y="42068"/>
                    </a:cubicBezTo>
                    <a:cubicBezTo>
                      <a:pt x="16194" y="42170"/>
                      <a:pt x="16063" y="42290"/>
                      <a:pt x="15949" y="42424"/>
                    </a:cubicBezTo>
                    <a:lnTo>
                      <a:pt x="15949" y="42424"/>
                    </a:lnTo>
                    <a:cubicBezTo>
                      <a:pt x="15948" y="42419"/>
                      <a:pt x="15947" y="42413"/>
                      <a:pt x="15945" y="42408"/>
                    </a:cubicBezTo>
                    <a:cubicBezTo>
                      <a:pt x="15874" y="42229"/>
                      <a:pt x="15802" y="42157"/>
                      <a:pt x="15963" y="41978"/>
                    </a:cubicBezTo>
                    <a:cubicBezTo>
                      <a:pt x="16142" y="41853"/>
                      <a:pt x="16321" y="41746"/>
                      <a:pt x="16536" y="41692"/>
                    </a:cubicBezTo>
                    <a:cubicBezTo>
                      <a:pt x="16804" y="41567"/>
                      <a:pt x="17109" y="41495"/>
                      <a:pt x="17395" y="41441"/>
                    </a:cubicBezTo>
                    <a:close/>
                    <a:moveTo>
                      <a:pt x="18200" y="41245"/>
                    </a:moveTo>
                    <a:lnTo>
                      <a:pt x="18200" y="41245"/>
                    </a:lnTo>
                    <a:cubicBezTo>
                      <a:pt x="19095" y="41424"/>
                      <a:pt x="20026" y="41871"/>
                      <a:pt x="20330" y="42766"/>
                    </a:cubicBezTo>
                    <a:cubicBezTo>
                      <a:pt x="19650" y="42694"/>
                      <a:pt x="19023" y="42372"/>
                      <a:pt x="18558" y="41871"/>
                    </a:cubicBezTo>
                    <a:cubicBezTo>
                      <a:pt x="18594" y="41835"/>
                      <a:pt x="18594" y="41799"/>
                      <a:pt x="18576" y="41764"/>
                    </a:cubicBezTo>
                    <a:cubicBezTo>
                      <a:pt x="18469" y="41567"/>
                      <a:pt x="18343" y="41388"/>
                      <a:pt x="18200" y="41245"/>
                    </a:cubicBezTo>
                    <a:close/>
                    <a:moveTo>
                      <a:pt x="17377" y="41656"/>
                    </a:moveTo>
                    <a:lnTo>
                      <a:pt x="17377" y="41656"/>
                    </a:lnTo>
                    <a:cubicBezTo>
                      <a:pt x="17359" y="41746"/>
                      <a:pt x="17359" y="41835"/>
                      <a:pt x="17359" y="41925"/>
                    </a:cubicBezTo>
                    <a:cubicBezTo>
                      <a:pt x="16822" y="42462"/>
                      <a:pt x="16643" y="43410"/>
                      <a:pt x="15766" y="43482"/>
                    </a:cubicBezTo>
                    <a:cubicBezTo>
                      <a:pt x="15762" y="43482"/>
                      <a:pt x="15757" y="43482"/>
                      <a:pt x="15752" y="43482"/>
                    </a:cubicBezTo>
                    <a:cubicBezTo>
                      <a:pt x="15455" y="43482"/>
                      <a:pt x="15786" y="42925"/>
                      <a:pt x="15874" y="42784"/>
                    </a:cubicBezTo>
                    <a:cubicBezTo>
                      <a:pt x="16053" y="42515"/>
                      <a:pt x="16285" y="42283"/>
                      <a:pt x="16536" y="42104"/>
                    </a:cubicBezTo>
                    <a:cubicBezTo>
                      <a:pt x="16804" y="41907"/>
                      <a:pt x="17091" y="41764"/>
                      <a:pt x="17377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59" y="42730"/>
                      <a:pt x="17305" y="43124"/>
                      <a:pt x="17323" y="43499"/>
                    </a:cubicBezTo>
                    <a:cubicBezTo>
                      <a:pt x="17318" y="43494"/>
                      <a:pt x="17313" y="43492"/>
                      <a:pt x="17308" y="43492"/>
                    </a:cubicBezTo>
                    <a:cubicBezTo>
                      <a:pt x="17295" y="43492"/>
                      <a:pt x="17282" y="43505"/>
                      <a:pt x="17270" y="43517"/>
                    </a:cubicBezTo>
                    <a:cubicBezTo>
                      <a:pt x="17184" y="43646"/>
                      <a:pt x="16811" y="44302"/>
                      <a:pt x="16638" y="44302"/>
                    </a:cubicBezTo>
                    <a:cubicBezTo>
                      <a:pt x="16595" y="44302"/>
                      <a:pt x="16565" y="44262"/>
                      <a:pt x="16554" y="44162"/>
                    </a:cubicBezTo>
                    <a:cubicBezTo>
                      <a:pt x="16536" y="43768"/>
                      <a:pt x="16625" y="43374"/>
                      <a:pt x="16822" y="43034"/>
                    </a:cubicBezTo>
                    <a:cubicBezTo>
                      <a:pt x="16983" y="42730"/>
                      <a:pt x="17180" y="42462"/>
                      <a:pt x="17413" y="42229"/>
                    </a:cubicBezTo>
                    <a:cubicBezTo>
                      <a:pt x="17449" y="42229"/>
                      <a:pt x="17484" y="42211"/>
                      <a:pt x="17520" y="42175"/>
                    </a:cubicBezTo>
                    <a:close/>
                    <a:moveTo>
                      <a:pt x="18147" y="41710"/>
                    </a:moveTo>
                    <a:cubicBezTo>
                      <a:pt x="18182" y="41728"/>
                      <a:pt x="18218" y="41764"/>
                      <a:pt x="18254" y="41781"/>
                    </a:cubicBezTo>
                    <a:cubicBezTo>
                      <a:pt x="18272" y="41835"/>
                      <a:pt x="18308" y="41871"/>
                      <a:pt x="18325" y="41907"/>
                    </a:cubicBezTo>
                    <a:cubicBezTo>
                      <a:pt x="18325" y="41943"/>
                      <a:pt x="18325" y="41960"/>
                      <a:pt x="18361" y="41978"/>
                    </a:cubicBezTo>
                    <a:lnTo>
                      <a:pt x="18397" y="41996"/>
                    </a:lnTo>
                    <a:cubicBezTo>
                      <a:pt x="18558" y="42193"/>
                      <a:pt x="18755" y="42354"/>
                      <a:pt x="18988" y="42479"/>
                    </a:cubicBezTo>
                    <a:cubicBezTo>
                      <a:pt x="19131" y="42658"/>
                      <a:pt x="19238" y="42873"/>
                      <a:pt x="19328" y="43088"/>
                    </a:cubicBezTo>
                    <a:cubicBezTo>
                      <a:pt x="19399" y="43303"/>
                      <a:pt x="19435" y="43517"/>
                      <a:pt x="19435" y="43732"/>
                    </a:cubicBezTo>
                    <a:cubicBezTo>
                      <a:pt x="19435" y="43865"/>
                      <a:pt x="19374" y="44379"/>
                      <a:pt x="19220" y="44379"/>
                    </a:cubicBezTo>
                    <a:cubicBezTo>
                      <a:pt x="19189" y="44379"/>
                      <a:pt x="19153" y="44357"/>
                      <a:pt x="19113" y="44305"/>
                    </a:cubicBezTo>
                    <a:cubicBezTo>
                      <a:pt x="18827" y="43947"/>
                      <a:pt x="18558" y="43571"/>
                      <a:pt x="18308" y="43195"/>
                    </a:cubicBezTo>
                    <a:cubicBezTo>
                      <a:pt x="18254" y="42980"/>
                      <a:pt x="18182" y="42784"/>
                      <a:pt x="18075" y="42605"/>
                    </a:cubicBezTo>
                    <a:cubicBezTo>
                      <a:pt x="18039" y="42462"/>
                      <a:pt x="18021" y="42300"/>
                      <a:pt x="18039" y="42157"/>
                    </a:cubicBezTo>
                    <a:cubicBezTo>
                      <a:pt x="18075" y="42157"/>
                      <a:pt x="18111" y="42122"/>
                      <a:pt x="18111" y="42086"/>
                    </a:cubicBezTo>
                    <a:lnTo>
                      <a:pt x="18129" y="42086"/>
                    </a:lnTo>
                    <a:cubicBezTo>
                      <a:pt x="18147" y="41978"/>
                      <a:pt x="18147" y="41853"/>
                      <a:pt x="18129" y="41746"/>
                    </a:cubicBezTo>
                    <a:lnTo>
                      <a:pt x="18147" y="41710"/>
                    </a:lnTo>
                    <a:close/>
                    <a:moveTo>
                      <a:pt x="17860" y="41960"/>
                    </a:moveTo>
                    <a:lnTo>
                      <a:pt x="17860" y="41978"/>
                    </a:lnTo>
                    <a:lnTo>
                      <a:pt x="17896" y="42014"/>
                    </a:lnTo>
                    <a:cubicBezTo>
                      <a:pt x="17860" y="42139"/>
                      <a:pt x="17860" y="42265"/>
                      <a:pt x="17860" y="42390"/>
                    </a:cubicBezTo>
                    <a:cubicBezTo>
                      <a:pt x="17860" y="42390"/>
                      <a:pt x="17860" y="42408"/>
                      <a:pt x="17860" y="42426"/>
                    </a:cubicBezTo>
                    <a:cubicBezTo>
                      <a:pt x="17914" y="42748"/>
                      <a:pt x="18039" y="43070"/>
                      <a:pt x="18218" y="43338"/>
                    </a:cubicBezTo>
                    <a:cubicBezTo>
                      <a:pt x="18308" y="43768"/>
                      <a:pt x="18236" y="44215"/>
                      <a:pt x="18057" y="44609"/>
                    </a:cubicBezTo>
                    <a:cubicBezTo>
                      <a:pt x="17997" y="44735"/>
                      <a:pt x="17939" y="44787"/>
                      <a:pt x="17885" y="44787"/>
                    </a:cubicBezTo>
                    <a:cubicBezTo>
                      <a:pt x="17643" y="44787"/>
                      <a:pt x="17460" y="43778"/>
                      <a:pt x="17431" y="43589"/>
                    </a:cubicBezTo>
                    <a:cubicBezTo>
                      <a:pt x="17413" y="43231"/>
                      <a:pt x="17467" y="42891"/>
                      <a:pt x="17592" y="42569"/>
                    </a:cubicBezTo>
                    <a:cubicBezTo>
                      <a:pt x="17628" y="42569"/>
                      <a:pt x="17663" y="42551"/>
                      <a:pt x="17681" y="42533"/>
                    </a:cubicBezTo>
                    <a:cubicBezTo>
                      <a:pt x="17771" y="42354"/>
                      <a:pt x="17824" y="42157"/>
                      <a:pt x="17860" y="41960"/>
                    </a:cubicBezTo>
                    <a:close/>
                    <a:moveTo>
                      <a:pt x="11955" y="44824"/>
                    </a:moveTo>
                    <a:lnTo>
                      <a:pt x="11919" y="45110"/>
                    </a:lnTo>
                    <a:cubicBezTo>
                      <a:pt x="11830" y="45271"/>
                      <a:pt x="11722" y="45414"/>
                      <a:pt x="11579" y="45522"/>
                    </a:cubicBezTo>
                    <a:cubicBezTo>
                      <a:pt x="11686" y="45271"/>
                      <a:pt x="11794" y="45038"/>
                      <a:pt x="11955" y="44824"/>
                    </a:cubicBezTo>
                    <a:close/>
                    <a:moveTo>
                      <a:pt x="12223" y="40350"/>
                    </a:moveTo>
                    <a:lnTo>
                      <a:pt x="12223" y="40350"/>
                    </a:lnTo>
                    <a:cubicBezTo>
                      <a:pt x="12044" y="41549"/>
                      <a:pt x="11615" y="42712"/>
                      <a:pt x="10988" y="43750"/>
                    </a:cubicBezTo>
                    <a:cubicBezTo>
                      <a:pt x="10237" y="44967"/>
                      <a:pt x="9038" y="45826"/>
                      <a:pt x="8072" y="46882"/>
                    </a:cubicBezTo>
                    <a:cubicBezTo>
                      <a:pt x="9163" y="44591"/>
                      <a:pt x="11239" y="42694"/>
                      <a:pt x="12223" y="40350"/>
                    </a:cubicBezTo>
                    <a:close/>
                    <a:moveTo>
                      <a:pt x="11973" y="47096"/>
                    </a:moveTo>
                    <a:lnTo>
                      <a:pt x="12044" y="47114"/>
                    </a:lnTo>
                    <a:cubicBezTo>
                      <a:pt x="12170" y="47150"/>
                      <a:pt x="12277" y="47240"/>
                      <a:pt x="12348" y="47329"/>
                    </a:cubicBezTo>
                    <a:cubicBezTo>
                      <a:pt x="12438" y="47418"/>
                      <a:pt x="12510" y="47526"/>
                      <a:pt x="12563" y="47651"/>
                    </a:cubicBezTo>
                    <a:cubicBezTo>
                      <a:pt x="12456" y="47597"/>
                      <a:pt x="12366" y="47544"/>
                      <a:pt x="12277" y="47490"/>
                    </a:cubicBezTo>
                    <a:cubicBezTo>
                      <a:pt x="12223" y="47311"/>
                      <a:pt x="12116" y="47186"/>
                      <a:pt x="11973" y="47096"/>
                    </a:cubicBezTo>
                    <a:close/>
                    <a:moveTo>
                      <a:pt x="11561" y="47436"/>
                    </a:moveTo>
                    <a:lnTo>
                      <a:pt x="11561" y="47436"/>
                    </a:lnTo>
                    <a:cubicBezTo>
                      <a:pt x="11490" y="47615"/>
                      <a:pt x="11400" y="47794"/>
                      <a:pt x="11311" y="47955"/>
                    </a:cubicBezTo>
                    <a:lnTo>
                      <a:pt x="11275" y="47973"/>
                    </a:lnTo>
                    <a:cubicBezTo>
                      <a:pt x="11275" y="47920"/>
                      <a:pt x="11275" y="47866"/>
                      <a:pt x="11293" y="47830"/>
                    </a:cubicBezTo>
                    <a:cubicBezTo>
                      <a:pt x="11400" y="47705"/>
                      <a:pt x="11490" y="47580"/>
                      <a:pt x="11561" y="47436"/>
                    </a:cubicBezTo>
                    <a:close/>
                    <a:moveTo>
                      <a:pt x="10063" y="47802"/>
                    </a:moveTo>
                    <a:cubicBezTo>
                      <a:pt x="10269" y="47802"/>
                      <a:pt x="10480" y="47829"/>
                      <a:pt x="10702" y="47902"/>
                    </a:cubicBezTo>
                    <a:cubicBezTo>
                      <a:pt x="10165" y="48063"/>
                      <a:pt x="9664" y="48295"/>
                      <a:pt x="9181" y="48617"/>
                    </a:cubicBezTo>
                    <a:cubicBezTo>
                      <a:pt x="9181" y="48605"/>
                      <a:pt x="9172" y="48592"/>
                      <a:pt x="9161" y="48592"/>
                    </a:cubicBezTo>
                    <a:cubicBezTo>
                      <a:pt x="9156" y="48592"/>
                      <a:pt x="9151" y="48594"/>
                      <a:pt x="9145" y="48600"/>
                    </a:cubicBezTo>
                    <a:cubicBezTo>
                      <a:pt x="8895" y="48600"/>
                      <a:pt x="8644" y="48564"/>
                      <a:pt x="8412" y="48492"/>
                    </a:cubicBezTo>
                    <a:cubicBezTo>
                      <a:pt x="8360" y="48475"/>
                      <a:pt x="7713" y="48061"/>
                      <a:pt x="7965" y="48061"/>
                    </a:cubicBezTo>
                    <a:cubicBezTo>
                      <a:pt x="7975" y="48061"/>
                      <a:pt x="7987" y="48061"/>
                      <a:pt x="8000" y="48063"/>
                    </a:cubicBezTo>
                    <a:cubicBezTo>
                      <a:pt x="8047" y="48068"/>
                      <a:pt x="8096" y="48070"/>
                      <a:pt x="8145" y="48070"/>
                    </a:cubicBezTo>
                    <a:cubicBezTo>
                      <a:pt x="8264" y="48070"/>
                      <a:pt x="8387" y="48057"/>
                      <a:pt x="8501" y="48045"/>
                    </a:cubicBezTo>
                    <a:cubicBezTo>
                      <a:pt x="9074" y="47968"/>
                      <a:pt x="9556" y="47802"/>
                      <a:pt x="10063" y="47802"/>
                    </a:cubicBezTo>
                    <a:close/>
                    <a:moveTo>
                      <a:pt x="10953" y="47973"/>
                    </a:moveTo>
                    <a:cubicBezTo>
                      <a:pt x="10966" y="48013"/>
                      <a:pt x="11000" y="48034"/>
                      <a:pt x="11038" y="48034"/>
                    </a:cubicBezTo>
                    <a:cubicBezTo>
                      <a:pt x="11051" y="48034"/>
                      <a:pt x="11065" y="48031"/>
                      <a:pt x="11078" y="48027"/>
                    </a:cubicBezTo>
                    <a:lnTo>
                      <a:pt x="11078" y="48081"/>
                    </a:lnTo>
                    <a:cubicBezTo>
                      <a:pt x="10398" y="48474"/>
                      <a:pt x="9879" y="49083"/>
                      <a:pt x="9611" y="49834"/>
                    </a:cubicBezTo>
                    <a:cubicBezTo>
                      <a:pt x="9323" y="50122"/>
                      <a:pt x="8933" y="50179"/>
                      <a:pt x="8549" y="50179"/>
                    </a:cubicBezTo>
                    <a:cubicBezTo>
                      <a:pt x="8479" y="50179"/>
                      <a:pt x="8409" y="50177"/>
                      <a:pt x="8340" y="50174"/>
                    </a:cubicBezTo>
                    <a:lnTo>
                      <a:pt x="8340" y="50156"/>
                    </a:lnTo>
                    <a:cubicBezTo>
                      <a:pt x="8125" y="50156"/>
                      <a:pt x="8197" y="50103"/>
                      <a:pt x="8304" y="49924"/>
                    </a:cubicBezTo>
                    <a:cubicBezTo>
                      <a:pt x="8412" y="49763"/>
                      <a:pt x="8519" y="49530"/>
                      <a:pt x="8662" y="49333"/>
                    </a:cubicBezTo>
                    <a:cubicBezTo>
                      <a:pt x="9163" y="48582"/>
                      <a:pt x="10112" y="48313"/>
                      <a:pt x="10935" y="47973"/>
                    </a:cubicBezTo>
                    <a:close/>
                    <a:moveTo>
                      <a:pt x="12331" y="47633"/>
                    </a:moveTo>
                    <a:cubicBezTo>
                      <a:pt x="12420" y="47705"/>
                      <a:pt x="12527" y="47758"/>
                      <a:pt x="12617" y="47830"/>
                    </a:cubicBezTo>
                    <a:cubicBezTo>
                      <a:pt x="12635" y="47902"/>
                      <a:pt x="12635" y="47955"/>
                      <a:pt x="12653" y="48027"/>
                    </a:cubicBezTo>
                    <a:lnTo>
                      <a:pt x="12635" y="48027"/>
                    </a:lnTo>
                    <a:cubicBezTo>
                      <a:pt x="12644" y="48054"/>
                      <a:pt x="12666" y="48067"/>
                      <a:pt x="12686" y="48067"/>
                    </a:cubicBezTo>
                    <a:cubicBezTo>
                      <a:pt x="12706" y="48067"/>
                      <a:pt x="12724" y="48054"/>
                      <a:pt x="12724" y="48027"/>
                    </a:cubicBezTo>
                    <a:lnTo>
                      <a:pt x="12724" y="47902"/>
                    </a:lnTo>
                    <a:cubicBezTo>
                      <a:pt x="12975" y="48045"/>
                      <a:pt x="13225" y="48224"/>
                      <a:pt x="13440" y="48403"/>
                    </a:cubicBezTo>
                    <a:cubicBezTo>
                      <a:pt x="13798" y="48707"/>
                      <a:pt x="13941" y="49190"/>
                      <a:pt x="14066" y="49637"/>
                    </a:cubicBezTo>
                    <a:cubicBezTo>
                      <a:pt x="14102" y="49763"/>
                      <a:pt x="14192" y="50371"/>
                      <a:pt x="14299" y="50443"/>
                    </a:cubicBezTo>
                    <a:cubicBezTo>
                      <a:pt x="13816" y="50174"/>
                      <a:pt x="13386" y="49834"/>
                      <a:pt x="13029" y="49423"/>
                    </a:cubicBezTo>
                    <a:cubicBezTo>
                      <a:pt x="12993" y="49369"/>
                      <a:pt x="12957" y="49315"/>
                      <a:pt x="12921" y="49262"/>
                    </a:cubicBezTo>
                    <a:cubicBezTo>
                      <a:pt x="12885" y="49208"/>
                      <a:pt x="12867" y="49172"/>
                      <a:pt x="12832" y="49136"/>
                    </a:cubicBezTo>
                    <a:cubicBezTo>
                      <a:pt x="12635" y="48796"/>
                      <a:pt x="12474" y="48421"/>
                      <a:pt x="12384" y="48045"/>
                    </a:cubicBezTo>
                    <a:cubicBezTo>
                      <a:pt x="12402" y="48027"/>
                      <a:pt x="12420" y="47991"/>
                      <a:pt x="12420" y="47973"/>
                    </a:cubicBezTo>
                    <a:cubicBezTo>
                      <a:pt x="12384" y="47866"/>
                      <a:pt x="12366" y="47741"/>
                      <a:pt x="12331" y="47633"/>
                    </a:cubicBezTo>
                    <a:close/>
                    <a:moveTo>
                      <a:pt x="11060" y="48277"/>
                    </a:moveTo>
                    <a:lnTo>
                      <a:pt x="11060" y="48277"/>
                    </a:lnTo>
                    <a:cubicBezTo>
                      <a:pt x="10631" y="48635"/>
                      <a:pt x="10273" y="49065"/>
                      <a:pt x="9986" y="49530"/>
                    </a:cubicBezTo>
                    <a:cubicBezTo>
                      <a:pt x="9843" y="49763"/>
                      <a:pt x="9754" y="50049"/>
                      <a:pt x="9718" y="50317"/>
                    </a:cubicBezTo>
                    <a:cubicBezTo>
                      <a:pt x="9700" y="50532"/>
                      <a:pt x="9682" y="50729"/>
                      <a:pt x="9646" y="50944"/>
                    </a:cubicBezTo>
                    <a:lnTo>
                      <a:pt x="9646" y="50926"/>
                    </a:lnTo>
                    <a:cubicBezTo>
                      <a:pt x="9639" y="50929"/>
                      <a:pt x="9633" y="50931"/>
                      <a:pt x="9627" y="50931"/>
                    </a:cubicBezTo>
                    <a:cubicBezTo>
                      <a:pt x="9498" y="50931"/>
                      <a:pt x="9629" y="50226"/>
                      <a:pt x="9646" y="50174"/>
                    </a:cubicBezTo>
                    <a:cubicBezTo>
                      <a:pt x="9736" y="49852"/>
                      <a:pt x="9879" y="49548"/>
                      <a:pt x="10076" y="49280"/>
                    </a:cubicBezTo>
                    <a:cubicBezTo>
                      <a:pt x="10326" y="48886"/>
                      <a:pt x="10666" y="48546"/>
                      <a:pt x="11060" y="48277"/>
                    </a:cubicBezTo>
                    <a:close/>
                    <a:moveTo>
                      <a:pt x="11490" y="48134"/>
                    </a:moveTo>
                    <a:lnTo>
                      <a:pt x="11490" y="48134"/>
                    </a:lnTo>
                    <a:cubicBezTo>
                      <a:pt x="11167" y="48689"/>
                      <a:pt x="10935" y="49297"/>
                      <a:pt x="10810" y="49942"/>
                    </a:cubicBezTo>
                    <a:lnTo>
                      <a:pt x="10827" y="49924"/>
                    </a:lnTo>
                    <a:lnTo>
                      <a:pt x="10827" y="49924"/>
                    </a:lnTo>
                    <a:cubicBezTo>
                      <a:pt x="10792" y="50121"/>
                      <a:pt x="10792" y="50335"/>
                      <a:pt x="10810" y="50532"/>
                    </a:cubicBezTo>
                    <a:cubicBezTo>
                      <a:pt x="10613" y="50890"/>
                      <a:pt x="10434" y="51230"/>
                      <a:pt x="10022" y="51409"/>
                    </a:cubicBezTo>
                    <a:cubicBezTo>
                      <a:pt x="9966" y="51432"/>
                      <a:pt x="9920" y="51442"/>
                      <a:pt x="9883" y="51442"/>
                    </a:cubicBezTo>
                    <a:cubicBezTo>
                      <a:pt x="9602" y="51442"/>
                      <a:pt x="9827" y="50853"/>
                      <a:pt x="9843" y="50711"/>
                    </a:cubicBezTo>
                    <a:cubicBezTo>
                      <a:pt x="9897" y="50121"/>
                      <a:pt x="10112" y="49548"/>
                      <a:pt x="10487" y="49083"/>
                    </a:cubicBezTo>
                    <a:cubicBezTo>
                      <a:pt x="10720" y="48814"/>
                      <a:pt x="10971" y="48582"/>
                      <a:pt x="11239" y="48349"/>
                    </a:cubicBezTo>
                    <a:cubicBezTo>
                      <a:pt x="11328" y="48277"/>
                      <a:pt x="11400" y="48188"/>
                      <a:pt x="11490" y="48134"/>
                    </a:cubicBezTo>
                    <a:close/>
                    <a:moveTo>
                      <a:pt x="11991" y="48242"/>
                    </a:moveTo>
                    <a:cubicBezTo>
                      <a:pt x="12044" y="48385"/>
                      <a:pt x="12116" y="48528"/>
                      <a:pt x="12205" y="48635"/>
                    </a:cubicBezTo>
                    <a:cubicBezTo>
                      <a:pt x="12224" y="48654"/>
                      <a:pt x="12245" y="48662"/>
                      <a:pt x="12264" y="48662"/>
                    </a:cubicBezTo>
                    <a:cubicBezTo>
                      <a:pt x="12300" y="48662"/>
                      <a:pt x="12331" y="48635"/>
                      <a:pt x="12331" y="48600"/>
                    </a:cubicBezTo>
                    <a:lnTo>
                      <a:pt x="12331" y="48510"/>
                    </a:lnTo>
                    <a:cubicBezTo>
                      <a:pt x="12474" y="48886"/>
                      <a:pt x="12689" y="49244"/>
                      <a:pt x="12957" y="49566"/>
                    </a:cubicBezTo>
                    <a:cubicBezTo>
                      <a:pt x="13082" y="49834"/>
                      <a:pt x="13154" y="50139"/>
                      <a:pt x="13172" y="50461"/>
                    </a:cubicBezTo>
                    <a:lnTo>
                      <a:pt x="13190" y="50461"/>
                    </a:lnTo>
                    <a:cubicBezTo>
                      <a:pt x="13207" y="50729"/>
                      <a:pt x="13190" y="50980"/>
                      <a:pt x="13136" y="51248"/>
                    </a:cubicBezTo>
                    <a:cubicBezTo>
                      <a:pt x="13090" y="51497"/>
                      <a:pt x="13053" y="51617"/>
                      <a:pt x="12982" y="51617"/>
                    </a:cubicBezTo>
                    <a:cubicBezTo>
                      <a:pt x="12915" y="51617"/>
                      <a:pt x="12818" y="51510"/>
                      <a:pt x="12653" y="51302"/>
                    </a:cubicBezTo>
                    <a:cubicBezTo>
                      <a:pt x="11955" y="50371"/>
                      <a:pt x="11865" y="49351"/>
                      <a:pt x="11991" y="48242"/>
                    </a:cubicBezTo>
                    <a:close/>
                    <a:moveTo>
                      <a:pt x="11847" y="47723"/>
                    </a:moveTo>
                    <a:cubicBezTo>
                      <a:pt x="11865" y="47881"/>
                      <a:pt x="11900" y="48022"/>
                      <a:pt x="11935" y="48162"/>
                    </a:cubicBezTo>
                    <a:lnTo>
                      <a:pt x="11935" y="48162"/>
                    </a:lnTo>
                    <a:cubicBezTo>
                      <a:pt x="11925" y="48160"/>
                      <a:pt x="11915" y="48158"/>
                      <a:pt x="11906" y="48158"/>
                    </a:cubicBezTo>
                    <a:cubicBezTo>
                      <a:pt x="11884" y="48158"/>
                      <a:pt x="11865" y="48167"/>
                      <a:pt x="11865" y="48188"/>
                    </a:cubicBezTo>
                    <a:cubicBezTo>
                      <a:pt x="11651" y="48850"/>
                      <a:pt x="11668" y="49566"/>
                      <a:pt x="11901" y="50210"/>
                    </a:cubicBezTo>
                    <a:cubicBezTo>
                      <a:pt x="11901" y="50496"/>
                      <a:pt x="11865" y="50783"/>
                      <a:pt x="11794" y="51069"/>
                    </a:cubicBezTo>
                    <a:cubicBezTo>
                      <a:pt x="11794" y="51084"/>
                      <a:pt x="11382" y="51748"/>
                      <a:pt x="11225" y="51748"/>
                    </a:cubicBezTo>
                    <a:cubicBezTo>
                      <a:pt x="11194" y="51748"/>
                      <a:pt x="11173" y="51722"/>
                      <a:pt x="11167" y="51660"/>
                    </a:cubicBezTo>
                    <a:cubicBezTo>
                      <a:pt x="11132" y="51481"/>
                      <a:pt x="11114" y="51320"/>
                      <a:pt x="11060" y="51176"/>
                    </a:cubicBezTo>
                    <a:cubicBezTo>
                      <a:pt x="10810" y="50103"/>
                      <a:pt x="11150" y="49280"/>
                      <a:pt x="11525" y="48349"/>
                    </a:cubicBezTo>
                    <a:lnTo>
                      <a:pt x="11525" y="48403"/>
                    </a:lnTo>
                    <a:cubicBezTo>
                      <a:pt x="11534" y="48447"/>
                      <a:pt x="11575" y="48470"/>
                      <a:pt x="11615" y="48470"/>
                    </a:cubicBezTo>
                    <a:cubicBezTo>
                      <a:pt x="11655" y="48470"/>
                      <a:pt x="11695" y="48447"/>
                      <a:pt x="11704" y="48403"/>
                    </a:cubicBezTo>
                    <a:cubicBezTo>
                      <a:pt x="11758" y="48170"/>
                      <a:pt x="11794" y="47955"/>
                      <a:pt x="11847" y="47723"/>
                    </a:cubicBezTo>
                    <a:close/>
                    <a:moveTo>
                      <a:pt x="11074" y="1"/>
                    </a:moveTo>
                    <a:cubicBezTo>
                      <a:pt x="11052" y="1"/>
                      <a:pt x="11031" y="11"/>
                      <a:pt x="11024" y="32"/>
                    </a:cubicBezTo>
                    <a:cubicBezTo>
                      <a:pt x="10470" y="1446"/>
                      <a:pt x="10076" y="2913"/>
                      <a:pt x="9879" y="4399"/>
                    </a:cubicBezTo>
                    <a:cubicBezTo>
                      <a:pt x="9253" y="4918"/>
                      <a:pt x="8662" y="5866"/>
                      <a:pt x="8769" y="6635"/>
                    </a:cubicBezTo>
                    <a:cubicBezTo>
                      <a:pt x="8769" y="6676"/>
                      <a:pt x="8800" y="6726"/>
                      <a:pt x="8837" y="6726"/>
                    </a:cubicBezTo>
                    <a:cubicBezTo>
                      <a:pt x="8850" y="6726"/>
                      <a:pt x="8863" y="6720"/>
                      <a:pt x="8877" y="6707"/>
                    </a:cubicBezTo>
                    <a:cubicBezTo>
                      <a:pt x="9360" y="6385"/>
                      <a:pt x="9521" y="5848"/>
                      <a:pt x="9754" y="5365"/>
                    </a:cubicBezTo>
                    <a:lnTo>
                      <a:pt x="9754" y="5365"/>
                    </a:lnTo>
                    <a:cubicBezTo>
                      <a:pt x="9628" y="6671"/>
                      <a:pt x="9593" y="7960"/>
                      <a:pt x="9646" y="9266"/>
                    </a:cubicBezTo>
                    <a:cubicBezTo>
                      <a:pt x="9199" y="9785"/>
                      <a:pt x="9056" y="10519"/>
                      <a:pt x="8931" y="11163"/>
                    </a:cubicBezTo>
                    <a:cubicBezTo>
                      <a:pt x="8931" y="11207"/>
                      <a:pt x="8966" y="11262"/>
                      <a:pt x="9018" y="11262"/>
                    </a:cubicBezTo>
                    <a:cubicBezTo>
                      <a:pt x="9030" y="11262"/>
                      <a:pt x="9042" y="11259"/>
                      <a:pt x="9056" y="11252"/>
                    </a:cubicBezTo>
                    <a:cubicBezTo>
                      <a:pt x="9324" y="10948"/>
                      <a:pt x="9539" y="10608"/>
                      <a:pt x="9700" y="10232"/>
                    </a:cubicBezTo>
                    <a:cubicBezTo>
                      <a:pt x="9700" y="10322"/>
                      <a:pt x="9700" y="10429"/>
                      <a:pt x="9718" y="10519"/>
                    </a:cubicBezTo>
                    <a:cubicBezTo>
                      <a:pt x="9611" y="11736"/>
                      <a:pt x="9467" y="12952"/>
                      <a:pt x="9288" y="14151"/>
                    </a:cubicBezTo>
                    <a:cubicBezTo>
                      <a:pt x="8429" y="15100"/>
                      <a:pt x="7732" y="16209"/>
                      <a:pt x="6998" y="17265"/>
                    </a:cubicBezTo>
                    <a:cubicBezTo>
                      <a:pt x="5924" y="18786"/>
                      <a:pt x="4886" y="20272"/>
                      <a:pt x="4117" y="21954"/>
                    </a:cubicBezTo>
                    <a:cubicBezTo>
                      <a:pt x="4085" y="22018"/>
                      <a:pt x="4139" y="22082"/>
                      <a:pt x="4189" y="22082"/>
                    </a:cubicBezTo>
                    <a:cubicBezTo>
                      <a:pt x="4195" y="22082"/>
                      <a:pt x="4201" y="22081"/>
                      <a:pt x="4206" y="22079"/>
                    </a:cubicBezTo>
                    <a:cubicBezTo>
                      <a:pt x="6336" y="21488"/>
                      <a:pt x="7821" y="19717"/>
                      <a:pt x="8662" y="17713"/>
                    </a:cubicBezTo>
                    <a:lnTo>
                      <a:pt x="8662" y="17713"/>
                    </a:lnTo>
                    <a:cubicBezTo>
                      <a:pt x="8483" y="18607"/>
                      <a:pt x="8286" y="19484"/>
                      <a:pt x="8072" y="20361"/>
                    </a:cubicBezTo>
                    <a:lnTo>
                      <a:pt x="8072" y="20343"/>
                    </a:lnTo>
                    <a:cubicBezTo>
                      <a:pt x="8072" y="20325"/>
                      <a:pt x="8058" y="20316"/>
                      <a:pt x="8045" y="20316"/>
                    </a:cubicBezTo>
                    <a:cubicBezTo>
                      <a:pt x="8031" y="20316"/>
                      <a:pt x="8018" y="20325"/>
                      <a:pt x="8018" y="20343"/>
                    </a:cubicBezTo>
                    <a:cubicBezTo>
                      <a:pt x="7982" y="20522"/>
                      <a:pt x="7964" y="20701"/>
                      <a:pt x="7964" y="20880"/>
                    </a:cubicBezTo>
                    <a:cubicBezTo>
                      <a:pt x="7839" y="21381"/>
                      <a:pt x="7714" y="21900"/>
                      <a:pt x="7570" y="22419"/>
                    </a:cubicBezTo>
                    <a:cubicBezTo>
                      <a:pt x="7105" y="22652"/>
                      <a:pt x="6729" y="23027"/>
                      <a:pt x="6497" y="23493"/>
                    </a:cubicBezTo>
                    <a:cubicBezTo>
                      <a:pt x="6465" y="23541"/>
                      <a:pt x="6504" y="23603"/>
                      <a:pt x="6564" y="23603"/>
                    </a:cubicBezTo>
                    <a:cubicBezTo>
                      <a:pt x="6571" y="23603"/>
                      <a:pt x="6579" y="23602"/>
                      <a:pt x="6586" y="23600"/>
                    </a:cubicBezTo>
                    <a:cubicBezTo>
                      <a:pt x="6890" y="23528"/>
                      <a:pt x="7177" y="23350"/>
                      <a:pt x="7374" y="23099"/>
                    </a:cubicBezTo>
                    <a:lnTo>
                      <a:pt x="7374" y="23099"/>
                    </a:lnTo>
                    <a:cubicBezTo>
                      <a:pt x="7284" y="23457"/>
                      <a:pt x="7177" y="23815"/>
                      <a:pt x="7069" y="24173"/>
                    </a:cubicBezTo>
                    <a:cubicBezTo>
                      <a:pt x="6819" y="24352"/>
                      <a:pt x="6586" y="24548"/>
                      <a:pt x="6354" y="24745"/>
                    </a:cubicBezTo>
                    <a:cubicBezTo>
                      <a:pt x="6389" y="24710"/>
                      <a:pt x="6407" y="24674"/>
                      <a:pt x="6425" y="24638"/>
                    </a:cubicBezTo>
                    <a:cubicBezTo>
                      <a:pt x="6440" y="24609"/>
                      <a:pt x="6419" y="24580"/>
                      <a:pt x="6391" y="24580"/>
                    </a:cubicBezTo>
                    <a:cubicBezTo>
                      <a:pt x="6385" y="24580"/>
                      <a:pt x="6378" y="24581"/>
                      <a:pt x="6372" y="24584"/>
                    </a:cubicBezTo>
                    <a:cubicBezTo>
                      <a:pt x="6300" y="24638"/>
                      <a:pt x="6246" y="24710"/>
                      <a:pt x="6193" y="24781"/>
                    </a:cubicBezTo>
                    <a:cubicBezTo>
                      <a:pt x="6172" y="24780"/>
                      <a:pt x="6150" y="24780"/>
                      <a:pt x="6129" y="24780"/>
                    </a:cubicBezTo>
                    <a:cubicBezTo>
                      <a:pt x="5442" y="24780"/>
                      <a:pt x="4604" y="25329"/>
                      <a:pt x="4170" y="25676"/>
                    </a:cubicBezTo>
                    <a:cubicBezTo>
                      <a:pt x="4117" y="25712"/>
                      <a:pt x="4153" y="25801"/>
                      <a:pt x="4224" y="25801"/>
                    </a:cubicBezTo>
                    <a:cubicBezTo>
                      <a:pt x="4671" y="25765"/>
                      <a:pt x="5119" y="25676"/>
                      <a:pt x="5530" y="25515"/>
                    </a:cubicBezTo>
                    <a:lnTo>
                      <a:pt x="5530" y="25515"/>
                    </a:lnTo>
                    <a:cubicBezTo>
                      <a:pt x="5011" y="25944"/>
                      <a:pt x="4564" y="26463"/>
                      <a:pt x="4206" y="27036"/>
                    </a:cubicBezTo>
                    <a:cubicBezTo>
                      <a:pt x="4188" y="27090"/>
                      <a:pt x="4224" y="27143"/>
                      <a:pt x="4278" y="27143"/>
                    </a:cubicBezTo>
                    <a:cubicBezTo>
                      <a:pt x="4833" y="27143"/>
                      <a:pt x="5387" y="26893"/>
                      <a:pt x="5745" y="26445"/>
                    </a:cubicBezTo>
                    <a:lnTo>
                      <a:pt x="5745" y="26445"/>
                    </a:lnTo>
                    <a:cubicBezTo>
                      <a:pt x="5548" y="27018"/>
                      <a:pt x="5584" y="27644"/>
                      <a:pt x="5853" y="28163"/>
                    </a:cubicBezTo>
                    <a:cubicBezTo>
                      <a:pt x="5872" y="28193"/>
                      <a:pt x="5897" y="28206"/>
                      <a:pt x="5922" y="28206"/>
                    </a:cubicBezTo>
                    <a:cubicBezTo>
                      <a:pt x="5942" y="28206"/>
                      <a:pt x="5962" y="28197"/>
                      <a:pt x="5978" y="28181"/>
                    </a:cubicBezTo>
                    <a:cubicBezTo>
                      <a:pt x="6354" y="27841"/>
                      <a:pt x="6622" y="27394"/>
                      <a:pt x="6765" y="26893"/>
                    </a:cubicBezTo>
                    <a:cubicBezTo>
                      <a:pt x="6837" y="27161"/>
                      <a:pt x="6944" y="27412"/>
                      <a:pt x="7105" y="27626"/>
                    </a:cubicBezTo>
                    <a:cubicBezTo>
                      <a:pt x="7200" y="27748"/>
                      <a:pt x="7600" y="28125"/>
                      <a:pt x="7876" y="28125"/>
                    </a:cubicBezTo>
                    <a:cubicBezTo>
                      <a:pt x="7965" y="28125"/>
                      <a:pt x="8041" y="28085"/>
                      <a:pt x="8089" y="27984"/>
                    </a:cubicBezTo>
                    <a:cubicBezTo>
                      <a:pt x="8322" y="27465"/>
                      <a:pt x="8125" y="26857"/>
                      <a:pt x="7946" y="26338"/>
                    </a:cubicBezTo>
                    <a:lnTo>
                      <a:pt x="7946" y="26338"/>
                    </a:lnTo>
                    <a:cubicBezTo>
                      <a:pt x="8159" y="26523"/>
                      <a:pt x="8440" y="26628"/>
                      <a:pt x="8726" y="26628"/>
                    </a:cubicBezTo>
                    <a:cubicBezTo>
                      <a:pt x="8800" y="26628"/>
                      <a:pt x="8875" y="26621"/>
                      <a:pt x="8948" y="26606"/>
                    </a:cubicBezTo>
                    <a:cubicBezTo>
                      <a:pt x="8984" y="26589"/>
                      <a:pt x="9002" y="26571"/>
                      <a:pt x="9002" y="26535"/>
                    </a:cubicBezTo>
                    <a:cubicBezTo>
                      <a:pt x="9002" y="25694"/>
                      <a:pt x="8197" y="24817"/>
                      <a:pt x="7356" y="24781"/>
                    </a:cubicBezTo>
                    <a:cubicBezTo>
                      <a:pt x="7302" y="24620"/>
                      <a:pt x="7248" y="24477"/>
                      <a:pt x="7195" y="24316"/>
                    </a:cubicBezTo>
                    <a:cubicBezTo>
                      <a:pt x="7195" y="24316"/>
                      <a:pt x="7177" y="24298"/>
                      <a:pt x="7177" y="24298"/>
                    </a:cubicBezTo>
                    <a:cubicBezTo>
                      <a:pt x="7177" y="24298"/>
                      <a:pt x="7177" y="24280"/>
                      <a:pt x="7177" y="24280"/>
                    </a:cubicBezTo>
                    <a:cubicBezTo>
                      <a:pt x="7177" y="24262"/>
                      <a:pt x="7177" y="24244"/>
                      <a:pt x="7177" y="24226"/>
                    </a:cubicBezTo>
                    <a:cubicBezTo>
                      <a:pt x="7320" y="23743"/>
                      <a:pt x="7481" y="23242"/>
                      <a:pt x="7624" y="22759"/>
                    </a:cubicBezTo>
                    <a:cubicBezTo>
                      <a:pt x="7642" y="22741"/>
                      <a:pt x="7642" y="22723"/>
                      <a:pt x="7624" y="22723"/>
                    </a:cubicBezTo>
                    <a:lnTo>
                      <a:pt x="7696" y="22526"/>
                    </a:lnTo>
                    <a:cubicBezTo>
                      <a:pt x="7749" y="22473"/>
                      <a:pt x="7821" y="22437"/>
                      <a:pt x="7893" y="22383"/>
                    </a:cubicBezTo>
                    <a:cubicBezTo>
                      <a:pt x="7946" y="22330"/>
                      <a:pt x="7893" y="22294"/>
                      <a:pt x="7839" y="22294"/>
                    </a:cubicBezTo>
                    <a:cubicBezTo>
                      <a:pt x="7785" y="22312"/>
                      <a:pt x="7785" y="22312"/>
                      <a:pt x="7749" y="22330"/>
                    </a:cubicBezTo>
                    <a:cubicBezTo>
                      <a:pt x="7839" y="22043"/>
                      <a:pt x="7928" y="21739"/>
                      <a:pt x="8000" y="21453"/>
                    </a:cubicBezTo>
                    <a:cubicBezTo>
                      <a:pt x="8072" y="21757"/>
                      <a:pt x="8215" y="22025"/>
                      <a:pt x="8394" y="22258"/>
                    </a:cubicBezTo>
                    <a:cubicBezTo>
                      <a:pt x="8410" y="22274"/>
                      <a:pt x="8433" y="22283"/>
                      <a:pt x="8454" y="22283"/>
                    </a:cubicBezTo>
                    <a:cubicBezTo>
                      <a:pt x="8479" y="22283"/>
                      <a:pt x="8501" y="22270"/>
                      <a:pt x="8501" y="22240"/>
                    </a:cubicBezTo>
                    <a:cubicBezTo>
                      <a:pt x="8608" y="21793"/>
                      <a:pt x="8412" y="21220"/>
                      <a:pt x="8197" y="20791"/>
                    </a:cubicBezTo>
                    <a:cubicBezTo>
                      <a:pt x="8340" y="20236"/>
                      <a:pt x="8501" y="19681"/>
                      <a:pt x="8644" y="19126"/>
                    </a:cubicBezTo>
                    <a:cubicBezTo>
                      <a:pt x="8644" y="19538"/>
                      <a:pt x="8769" y="19932"/>
                      <a:pt x="8984" y="20272"/>
                    </a:cubicBezTo>
                    <a:cubicBezTo>
                      <a:pt x="9002" y="20289"/>
                      <a:pt x="9024" y="20298"/>
                      <a:pt x="9047" y="20298"/>
                    </a:cubicBezTo>
                    <a:cubicBezTo>
                      <a:pt x="9069" y="20298"/>
                      <a:pt x="9092" y="20289"/>
                      <a:pt x="9109" y="20272"/>
                    </a:cubicBezTo>
                    <a:cubicBezTo>
                      <a:pt x="9324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6" y="15798"/>
                      <a:pt x="9593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4" y="13503"/>
                    </a:cubicBezTo>
                    <a:cubicBezTo>
                      <a:pt x="9921" y="13503"/>
                      <a:pt x="9907" y="13509"/>
                      <a:pt x="9897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54" y="13221"/>
                      <a:pt x="9807" y="12702"/>
                      <a:pt x="9861" y="12201"/>
                    </a:cubicBezTo>
                    <a:cubicBezTo>
                      <a:pt x="10040" y="14008"/>
                      <a:pt x="10326" y="15816"/>
                      <a:pt x="10613" y="17605"/>
                    </a:cubicBezTo>
                    <a:cubicBezTo>
                      <a:pt x="10613" y="17623"/>
                      <a:pt x="10595" y="17623"/>
                      <a:pt x="10595" y="17623"/>
                    </a:cubicBezTo>
                    <a:cubicBezTo>
                      <a:pt x="10219" y="18160"/>
                      <a:pt x="9968" y="18965"/>
                      <a:pt x="10201" y="19574"/>
                    </a:cubicBezTo>
                    <a:cubicBezTo>
                      <a:pt x="10213" y="19609"/>
                      <a:pt x="10247" y="19636"/>
                      <a:pt x="10285" y="19636"/>
                    </a:cubicBezTo>
                    <a:cubicBezTo>
                      <a:pt x="10305" y="19636"/>
                      <a:pt x="10326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0988" y="19967"/>
                      <a:pt x="11203" y="21238"/>
                      <a:pt x="11382" y="22491"/>
                    </a:cubicBezTo>
                    <a:lnTo>
                      <a:pt x="11651" y="24548"/>
                    </a:lnTo>
                    <a:cubicBezTo>
                      <a:pt x="11328" y="24960"/>
                      <a:pt x="11150" y="25497"/>
                      <a:pt x="11167" y="26034"/>
                    </a:cubicBezTo>
                    <a:cubicBezTo>
                      <a:pt x="11167" y="26072"/>
                      <a:pt x="11212" y="26110"/>
                      <a:pt x="11257" y="26110"/>
                    </a:cubicBezTo>
                    <a:cubicBezTo>
                      <a:pt x="11276" y="26110"/>
                      <a:pt x="11295" y="26103"/>
                      <a:pt x="11311" y="26087"/>
                    </a:cubicBezTo>
                    <a:cubicBezTo>
                      <a:pt x="11507" y="25855"/>
                      <a:pt x="11651" y="25586"/>
                      <a:pt x="11758" y="25300"/>
                    </a:cubicBezTo>
                    <a:cubicBezTo>
                      <a:pt x="11865" y="26177"/>
                      <a:pt x="11973" y="27036"/>
                      <a:pt x="12098" y="27913"/>
                    </a:cubicBezTo>
                    <a:cubicBezTo>
                      <a:pt x="11776" y="28503"/>
                      <a:pt x="11418" y="29076"/>
                      <a:pt x="11006" y="29631"/>
                    </a:cubicBezTo>
                    <a:cubicBezTo>
                      <a:pt x="11006" y="29622"/>
                      <a:pt x="10997" y="29617"/>
                      <a:pt x="10986" y="29617"/>
                    </a:cubicBezTo>
                    <a:cubicBezTo>
                      <a:pt x="10975" y="29617"/>
                      <a:pt x="10962" y="29622"/>
                      <a:pt x="10953" y="29631"/>
                    </a:cubicBezTo>
                    <a:cubicBezTo>
                      <a:pt x="10793" y="29737"/>
                      <a:pt x="10603" y="29794"/>
                      <a:pt x="10406" y="29794"/>
                    </a:cubicBezTo>
                    <a:cubicBezTo>
                      <a:pt x="10338" y="29794"/>
                      <a:pt x="10270" y="29788"/>
                      <a:pt x="10201" y="29774"/>
                    </a:cubicBezTo>
                    <a:cubicBezTo>
                      <a:pt x="10291" y="29667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7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30"/>
                      <a:pt x="9986" y="29792"/>
                    </a:cubicBezTo>
                    <a:cubicBezTo>
                      <a:pt x="9968" y="29845"/>
                      <a:pt x="9986" y="29899"/>
                      <a:pt x="10040" y="29899"/>
                    </a:cubicBezTo>
                    <a:cubicBezTo>
                      <a:pt x="10138" y="29924"/>
                      <a:pt x="10237" y="29936"/>
                      <a:pt x="10333" y="29936"/>
                    </a:cubicBezTo>
                    <a:cubicBezTo>
                      <a:pt x="10519" y="29936"/>
                      <a:pt x="10699" y="29892"/>
                      <a:pt x="10863" y="29810"/>
                    </a:cubicBezTo>
                    <a:lnTo>
                      <a:pt x="10863" y="29810"/>
                    </a:lnTo>
                    <a:cubicBezTo>
                      <a:pt x="10559" y="30203"/>
                      <a:pt x="10237" y="30597"/>
                      <a:pt x="9879" y="30955"/>
                    </a:cubicBezTo>
                    <a:cubicBezTo>
                      <a:pt x="9682" y="31170"/>
                      <a:pt x="9467" y="31367"/>
                      <a:pt x="9253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4" y="32637"/>
                      <a:pt x="5530" y="32923"/>
                      <a:pt x="4349" y="33049"/>
                    </a:cubicBezTo>
                    <a:cubicBezTo>
                      <a:pt x="4296" y="33049"/>
                      <a:pt x="4296" y="33138"/>
                      <a:pt x="4349" y="33138"/>
                    </a:cubicBezTo>
                    <a:cubicBezTo>
                      <a:pt x="4395" y="33139"/>
                      <a:pt x="4441" y="33140"/>
                      <a:pt x="4487" y="33140"/>
                    </a:cubicBezTo>
                    <a:cubicBezTo>
                      <a:pt x="5740" y="33140"/>
                      <a:pt x="6897" y="32674"/>
                      <a:pt x="8054" y="32208"/>
                    </a:cubicBezTo>
                    <a:cubicBezTo>
                      <a:pt x="8284" y="32121"/>
                      <a:pt x="8538" y="32035"/>
                      <a:pt x="8777" y="31930"/>
                    </a:cubicBezTo>
                    <a:lnTo>
                      <a:pt x="8777" y="31930"/>
                    </a:lnTo>
                    <a:cubicBezTo>
                      <a:pt x="8168" y="32226"/>
                      <a:pt x="7623" y="32614"/>
                      <a:pt x="7034" y="32941"/>
                    </a:cubicBezTo>
                    <a:cubicBezTo>
                      <a:pt x="6264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1" y="33429"/>
                    </a:cubicBezTo>
                    <a:cubicBezTo>
                      <a:pt x="3281" y="33429"/>
                      <a:pt x="2193" y="33376"/>
                      <a:pt x="2954" y="32906"/>
                    </a:cubicBezTo>
                    <a:cubicBezTo>
                      <a:pt x="4242" y="32118"/>
                      <a:pt x="5369" y="31885"/>
                      <a:pt x="6855" y="31868"/>
                    </a:cubicBezTo>
                    <a:cubicBezTo>
                      <a:pt x="7821" y="31832"/>
                      <a:pt x="8716" y="31707"/>
                      <a:pt x="9557" y="31205"/>
                    </a:cubicBezTo>
                    <a:cubicBezTo>
                      <a:pt x="9589" y="31190"/>
                      <a:pt x="9564" y="31131"/>
                      <a:pt x="9533" y="31131"/>
                    </a:cubicBezTo>
                    <a:cubicBezTo>
                      <a:pt x="9529" y="31131"/>
                      <a:pt x="9525" y="31132"/>
                      <a:pt x="9521" y="31134"/>
                    </a:cubicBezTo>
                    <a:cubicBezTo>
                      <a:pt x="8089" y="31707"/>
                      <a:pt x="6712" y="31653"/>
                      <a:pt x="5226" y="31778"/>
                    </a:cubicBezTo>
                    <a:cubicBezTo>
                      <a:pt x="4099" y="31868"/>
                      <a:pt x="3132" y="32655"/>
                      <a:pt x="2166" y="33174"/>
                    </a:cubicBezTo>
                    <a:cubicBezTo>
                      <a:pt x="2112" y="33210"/>
                      <a:pt x="2130" y="33317"/>
                      <a:pt x="2202" y="33335"/>
                    </a:cubicBezTo>
                    <a:cubicBezTo>
                      <a:pt x="3020" y="33465"/>
                      <a:pt x="3831" y="33580"/>
                      <a:pt x="4655" y="33580"/>
                    </a:cubicBezTo>
                    <a:cubicBezTo>
                      <a:pt x="5074" y="33580"/>
                      <a:pt x="5496" y="33551"/>
                      <a:pt x="5924" y="33478"/>
                    </a:cubicBezTo>
                    <a:cubicBezTo>
                      <a:pt x="6890" y="33317"/>
                      <a:pt x="7714" y="32709"/>
                      <a:pt x="8573" y="32190"/>
                    </a:cubicBezTo>
                    <a:lnTo>
                      <a:pt x="8573" y="32190"/>
                    </a:lnTo>
                    <a:cubicBezTo>
                      <a:pt x="8018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69" y="35017"/>
                    </a:cubicBezTo>
                    <a:cubicBezTo>
                      <a:pt x="5155" y="34910"/>
                      <a:pt x="4904" y="34874"/>
                      <a:pt x="4671" y="34874"/>
                    </a:cubicBezTo>
                    <a:cubicBezTo>
                      <a:pt x="4528" y="34910"/>
                      <a:pt x="4296" y="35017"/>
                      <a:pt x="4331" y="35196"/>
                    </a:cubicBezTo>
                    <a:cubicBezTo>
                      <a:pt x="4349" y="35357"/>
                      <a:pt x="4546" y="35393"/>
                      <a:pt x="4671" y="35429"/>
                    </a:cubicBezTo>
                    <a:lnTo>
                      <a:pt x="4761" y="35465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16" y="36073"/>
                    </a:lnTo>
                    <a:cubicBezTo>
                      <a:pt x="3544" y="36001"/>
                      <a:pt x="3437" y="35948"/>
                      <a:pt x="3347" y="35930"/>
                    </a:cubicBezTo>
                    <a:cubicBezTo>
                      <a:pt x="3337" y="35925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8"/>
                    </a:cubicBezTo>
                    <a:lnTo>
                      <a:pt x="3186" y="35948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27" y="34122"/>
                      <a:pt x="591" y="34176"/>
                      <a:pt x="627" y="34230"/>
                    </a:cubicBezTo>
                    <a:cubicBezTo>
                      <a:pt x="788" y="34659"/>
                      <a:pt x="1057" y="35053"/>
                      <a:pt x="1379" y="35357"/>
                    </a:cubicBezTo>
                    <a:cubicBezTo>
                      <a:pt x="1325" y="35353"/>
                      <a:pt x="1271" y="35351"/>
                      <a:pt x="1217" y="35351"/>
                    </a:cubicBezTo>
                    <a:cubicBezTo>
                      <a:pt x="789" y="35351"/>
                      <a:pt x="368" y="35477"/>
                      <a:pt x="19" y="35715"/>
                    </a:cubicBezTo>
                    <a:cubicBezTo>
                      <a:pt x="1" y="35733"/>
                      <a:pt x="1" y="35769"/>
                      <a:pt x="19" y="35805"/>
                    </a:cubicBezTo>
                    <a:lnTo>
                      <a:pt x="37" y="35787"/>
                    </a:lnTo>
                    <a:cubicBezTo>
                      <a:pt x="264" y="36289"/>
                      <a:pt x="858" y="36454"/>
                      <a:pt x="1473" y="36454"/>
                    </a:cubicBezTo>
                    <a:cubicBezTo>
                      <a:pt x="1537" y="36454"/>
                      <a:pt x="1601" y="36452"/>
                      <a:pt x="1665" y="36449"/>
                    </a:cubicBezTo>
                    <a:lnTo>
                      <a:pt x="1665" y="36449"/>
                    </a:lnTo>
                    <a:lnTo>
                      <a:pt x="1415" y="36556"/>
                    </a:lnTo>
                    <a:cubicBezTo>
                      <a:pt x="1057" y="36699"/>
                      <a:pt x="323" y="36968"/>
                      <a:pt x="305" y="37451"/>
                    </a:cubicBezTo>
                    <a:cubicBezTo>
                      <a:pt x="285" y="37766"/>
                      <a:pt x="564" y="37854"/>
                      <a:pt x="863" y="37854"/>
                    </a:cubicBezTo>
                    <a:cubicBezTo>
                      <a:pt x="1107" y="37854"/>
                      <a:pt x="1365" y="37795"/>
                      <a:pt x="1486" y="37755"/>
                    </a:cubicBezTo>
                    <a:cubicBezTo>
                      <a:pt x="1629" y="37701"/>
                      <a:pt x="1772" y="37648"/>
                      <a:pt x="1898" y="37576"/>
                    </a:cubicBezTo>
                    <a:lnTo>
                      <a:pt x="1898" y="37576"/>
                    </a:lnTo>
                    <a:cubicBezTo>
                      <a:pt x="1558" y="37970"/>
                      <a:pt x="1307" y="38435"/>
                      <a:pt x="1200" y="38936"/>
                    </a:cubicBezTo>
                    <a:cubicBezTo>
                      <a:pt x="1200" y="38990"/>
                      <a:pt x="1236" y="39026"/>
                      <a:pt x="1271" y="39026"/>
                    </a:cubicBezTo>
                    <a:cubicBezTo>
                      <a:pt x="1916" y="39026"/>
                      <a:pt x="2345" y="38614"/>
                      <a:pt x="2631" y="38095"/>
                    </a:cubicBezTo>
                    <a:lnTo>
                      <a:pt x="2631" y="38095"/>
                    </a:lnTo>
                    <a:cubicBezTo>
                      <a:pt x="2524" y="38739"/>
                      <a:pt x="2757" y="39419"/>
                      <a:pt x="3240" y="40046"/>
                    </a:cubicBezTo>
                    <a:cubicBezTo>
                      <a:pt x="3258" y="40073"/>
                      <a:pt x="3285" y="40086"/>
                      <a:pt x="3309" y="40086"/>
                    </a:cubicBezTo>
                    <a:cubicBezTo>
                      <a:pt x="3334" y="40086"/>
                      <a:pt x="3356" y="40073"/>
                      <a:pt x="3365" y="40046"/>
                    </a:cubicBezTo>
                    <a:cubicBezTo>
                      <a:pt x="3580" y="39580"/>
                      <a:pt x="3705" y="39061"/>
                      <a:pt x="3741" y="38542"/>
                    </a:cubicBezTo>
                    <a:cubicBezTo>
                      <a:pt x="3795" y="38668"/>
                      <a:pt x="3866" y="38793"/>
                      <a:pt x="3938" y="38918"/>
                    </a:cubicBezTo>
                    <a:cubicBezTo>
                      <a:pt x="3956" y="38954"/>
                      <a:pt x="3991" y="38972"/>
                      <a:pt x="4027" y="38972"/>
                    </a:cubicBezTo>
                    <a:cubicBezTo>
                      <a:pt x="4027" y="38990"/>
                      <a:pt x="4045" y="38990"/>
                      <a:pt x="4063" y="38990"/>
                    </a:cubicBezTo>
                    <a:lnTo>
                      <a:pt x="4117" y="38990"/>
                    </a:lnTo>
                    <a:cubicBezTo>
                      <a:pt x="4135" y="38990"/>
                      <a:pt x="4170" y="38972"/>
                      <a:pt x="4188" y="38936"/>
                    </a:cubicBezTo>
                    <a:cubicBezTo>
                      <a:pt x="4457" y="38113"/>
                      <a:pt x="4528" y="36950"/>
                      <a:pt x="3830" y="36323"/>
                    </a:cubicBezTo>
                    <a:cubicBezTo>
                      <a:pt x="3830" y="36306"/>
                      <a:pt x="3830" y="36270"/>
                      <a:pt x="3830" y="36234"/>
                    </a:cubicBezTo>
                    <a:cubicBezTo>
                      <a:pt x="4278" y="36019"/>
                      <a:pt x="4707" y="35769"/>
                      <a:pt x="5119" y="35500"/>
                    </a:cubicBezTo>
                    <a:cubicBezTo>
                      <a:pt x="5173" y="35482"/>
                      <a:pt x="5208" y="35482"/>
                      <a:pt x="5244" y="35447"/>
                    </a:cubicBezTo>
                    <a:cubicBezTo>
                      <a:pt x="5262" y="35447"/>
                      <a:pt x="5280" y="35411"/>
                      <a:pt x="5262" y="35393"/>
                    </a:cubicBezTo>
                    <a:cubicBezTo>
                      <a:pt x="5602" y="35160"/>
                      <a:pt x="5942" y="34910"/>
                      <a:pt x="6264" y="34641"/>
                    </a:cubicBezTo>
                    <a:lnTo>
                      <a:pt x="6264" y="34641"/>
                    </a:lnTo>
                    <a:cubicBezTo>
                      <a:pt x="6067" y="34963"/>
                      <a:pt x="5960" y="35375"/>
                      <a:pt x="6139" y="35697"/>
                    </a:cubicBezTo>
                    <a:cubicBezTo>
                      <a:pt x="6149" y="35718"/>
                      <a:pt x="6172" y="35727"/>
                      <a:pt x="6196" y="35727"/>
                    </a:cubicBezTo>
                    <a:cubicBezTo>
                      <a:pt x="6214" y="35727"/>
                      <a:pt x="6231" y="35722"/>
                      <a:pt x="6246" y="35715"/>
                    </a:cubicBezTo>
                    <a:cubicBezTo>
                      <a:pt x="6550" y="35393"/>
                      <a:pt x="6658" y="34946"/>
                      <a:pt x="6550" y="34534"/>
                    </a:cubicBezTo>
                    <a:cubicBezTo>
                      <a:pt x="6586" y="34480"/>
                      <a:pt x="6604" y="34427"/>
                      <a:pt x="6640" y="34373"/>
                    </a:cubicBezTo>
                    <a:cubicBezTo>
                      <a:pt x="6640" y="34355"/>
                      <a:pt x="6640" y="34337"/>
                      <a:pt x="6640" y="34337"/>
                    </a:cubicBezTo>
                    <a:cubicBezTo>
                      <a:pt x="7588" y="33514"/>
                      <a:pt x="8465" y="32619"/>
                      <a:pt x="9324" y="31796"/>
                    </a:cubicBezTo>
                    <a:lnTo>
                      <a:pt x="9396" y="31760"/>
                    </a:lnTo>
                    <a:cubicBezTo>
                      <a:pt x="9396" y="31760"/>
                      <a:pt x="9414" y="31742"/>
                      <a:pt x="9396" y="31724"/>
                    </a:cubicBezTo>
                    <a:lnTo>
                      <a:pt x="9718" y="31420"/>
                    </a:lnTo>
                    <a:cubicBezTo>
                      <a:pt x="9861" y="31313"/>
                      <a:pt x="9986" y="31188"/>
                      <a:pt x="10076" y="31062"/>
                    </a:cubicBezTo>
                    <a:cubicBezTo>
                      <a:pt x="10165" y="30973"/>
                      <a:pt x="10255" y="30901"/>
                      <a:pt x="10344" y="30812"/>
                    </a:cubicBezTo>
                    <a:lnTo>
                      <a:pt x="10344" y="30812"/>
                    </a:lnTo>
                    <a:cubicBezTo>
                      <a:pt x="9915" y="31617"/>
                      <a:pt x="9611" y="32458"/>
                      <a:pt x="9396" y="33353"/>
                    </a:cubicBezTo>
                    <a:cubicBezTo>
                      <a:pt x="9271" y="33818"/>
                      <a:pt x="9127" y="34319"/>
                      <a:pt x="9002" y="34802"/>
                    </a:cubicBezTo>
                    <a:cubicBezTo>
                      <a:pt x="8805" y="34892"/>
                      <a:pt x="8626" y="35035"/>
                      <a:pt x="8501" y="35214"/>
                    </a:cubicBezTo>
                    <a:cubicBezTo>
                      <a:pt x="8340" y="35357"/>
                      <a:pt x="8268" y="35572"/>
                      <a:pt x="8268" y="35787"/>
                    </a:cubicBezTo>
                    <a:cubicBezTo>
                      <a:pt x="8268" y="35831"/>
                      <a:pt x="8317" y="35863"/>
                      <a:pt x="8354" y="35863"/>
                    </a:cubicBezTo>
                    <a:cubicBezTo>
                      <a:pt x="8362" y="35863"/>
                      <a:pt x="8369" y="35861"/>
                      <a:pt x="8376" y="35858"/>
                    </a:cubicBezTo>
                    <a:cubicBezTo>
                      <a:pt x="8573" y="35733"/>
                      <a:pt x="8734" y="35572"/>
                      <a:pt x="8859" y="35393"/>
                    </a:cubicBezTo>
                    <a:lnTo>
                      <a:pt x="8859" y="35393"/>
                    </a:lnTo>
                    <a:cubicBezTo>
                      <a:pt x="8680" y="36055"/>
                      <a:pt x="8573" y="36753"/>
                      <a:pt x="8519" y="37451"/>
                    </a:cubicBezTo>
                    <a:cubicBezTo>
                      <a:pt x="8498" y="37437"/>
                      <a:pt x="8478" y="37431"/>
                      <a:pt x="8459" y="37431"/>
                    </a:cubicBezTo>
                    <a:cubicBezTo>
                      <a:pt x="8429" y="37431"/>
                      <a:pt x="8405" y="37447"/>
                      <a:pt x="8394" y="37469"/>
                    </a:cubicBezTo>
                    <a:lnTo>
                      <a:pt x="8286" y="37630"/>
                    </a:lnTo>
                    <a:cubicBezTo>
                      <a:pt x="8251" y="37701"/>
                      <a:pt x="8215" y="37773"/>
                      <a:pt x="8161" y="37827"/>
                    </a:cubicBezTo>
                    <a:cubicBezTo>
                      <a:pt x="7213" y="38095"/>
                      <a:pt x="6246" y="39169"/>
                      <a:pt x="6604" y="40153"/>
                    </a:cubicBezTo>
                    <a:cubicBezTo>
                      <a:pt x="6611" y="40182"/>
                      <a:pt x="6630" y="40193"/>
                      <a:pt x="6649" y="40193"/>
                    </a:cubicBezTo>
                    <a:cubicBezTo>
                      <a:pt x="6676" y="40193"/>
                      <a:pt x="6704" y="40167"/>
                      <a:pt x="6694" y="40135"/>
                    </a:cubicBezTo>
                    <a:cubicBezTo>
                      <a:pt x="6389" y="39222"/>
                      <a:pt x="7248" y="38471"/>
                      <a:pt x="8036" y="38059"/>
                    </a:cubicBezTo>
                    <a:lnTo>
                      <a:pt x="8036" y="38059"/>
                    </a:lnTo>
                    <a:cubicBezTo>
                      <a:pt x="7982" y="38167"/>
                      <a:pt x="7946" y="38256"/>
                      <a:pt x="7893" y="38364"/>
                    </a:cubicBezTo>
                    <a:cubicBezTo>
                      <a:pt x="7875" y="38399"/>
                      <a:pt x="7857" y="38435"/>
                      <a:pt x="7839" y="38471"/>
                    </a:cubicBezTo>
                    <a:cubicBezTo>
                      <a:pt x="7839" y="38489"/>
                      <a:pt x="7839" y="38507"/>
                      <a:pt x="7839" y="38507"/>
                    </a:cubicBezTo>
                    <a:cubicBezTo>
                      <a:pt x="7123" y="39026"/>
                      <a:pt x="6729" y="39867"/>
                      <a:pt x="6801" y="40744"/>
                    </a:cubicBezTo>
                    <a:cubicBezTo>
                      <a:pt x="6801" y="40779"/>
                      <a:pt x="6837" y="40797"/>
                      <a:pt x="6873" y="40797"/>
                    </a:cubicBezTo>
                    <a:cubicBezTo>
                      <a:pt x="7141" y="40726"/>
                      <a:pt x="7374" y="40547"/>
                      <a:pt x="7517" y="40296"/>
                    </a:cubicBezTo>
                    <a:lnTo>
                      <a:pt x="7517" y="40296"/>
                    </a:lnTo>
                    <a:cubicBezTo>
                      <a:pt x="7499" y="40600"/>
                      <a:pt x="7499" y="40905"/>
                      <a:pt x="7517" y="41191"/>
                    </a:cubicBezTo>
                    <a:cubicBezTo>
                      <a:pt x="7517" y="41245"/>
                      <a:pt x="7553" y="41263"/>
                      <a:pt x="7588" y="41263"/>
                    </a:cubicBezTo>
                    <a:cubicBezTo>
                      <a:pt x="8000" y="41101"/>
                      <a:pt x="8322" y="40726"/>
                      <a:pt x="8429" y="40296"/>
                    </a:cubicBezTo>
                    <a:cubicBezTo>
                      <a:pt x="8514" y="40464"/>
                      <a:pt x="8851" y="40940"/>
                      <a:pt x="9078" y="40940"/>
                    </a:cubicBezTo>
                    <a:cubicBezTo>
                      <a:pt x="9141" y="40940"/>
                      <a:pt x="9196" y="40904"/>
                      <a:pt x="9235" y="40815"/>
                    </a:cubicBezTo>
                    <a:cubicBezTo>
                      <a:pt x="9253" y="40887"/>
                      <a:pt x="9271" y="40958"/>
                      <a:pt x="9271" y="41030"/>
                    </a:cubicBezTo>
                    <a:cubicBezTo>
                      <a:pt x="9283" y="41069"/>
                      <a:pt x="9324" y="41098"/>
                      <a:pt x="9359" y="41098"/>
                    </a:cubicBezTo>
                    <a:cubicBezTo>
                      <a:pt x="9373" y="41098"/>
                      <a:pt x="9386" y="41094"/>
                      <a:pt x="9396" y="41084"/>
                    </a:cubicBezTo>
                    <a:cubicBezTo>
                      <a:pt x="10004" y="40565"/>
                      <a:pt x="9968" y="38865"/>
                      <a:pt x="9235" y="38364"/>
                    </a:cubicBezTo>
                    <a:lnTo>
                      <a:pt x="9235" y="38364"/>
                    </a:lnTo>
                    <a:cubicBezTo>
                      <a:pt x="9557" y="38435"/>
                      <a:pt x="9843" y="38614"/>
                      <a:pt x="10094" y="38847"/>
                    </a:cubicBezTo>
                    <a:cubicBezTo>
                      <a:pt x="10237" y="39008"/>
                      <a:pt x="10344" y="39222"/>
                      <a:pt x="10380" y="39455"/>
                    </a:cubicBezTo>
                    <a:cubicBezTo>
                      <a:pt x="10416" y="39724"/>
                      <a:pt x="10237" y="39938"/>
                      <a:pt x="10129" y="40171"/>
                    </a:cubicBezTo>
                    <a:cubicBezTo>
                      <a:pt x="10116" y="40185"/>
                      <a:pt x="10123" y="40219"/>
                      <a:pt x="10143" y="40219"/>
                    </a:cubicBezTo>
                    <a:cubicBezTo>
                      <a:pt x="10149" y="40219"/>
                      <a:pt x="10157" y="40215"/>
                      <a:pt x="10165" y="40207"/>
                    </a:cubicBezTo>
                    <a:cubicBezTo>
                      <a:pt x="10577" y="39938"/>
                      <a:pt x="10595" y="39401"/>
                      <a:pt x="10380" y="38990"/>
                    </a:cubicBezTo>
                    <a:cubicBezTo>
                      <a:pt x="10094" y="38542"/>
                      <a:pt x="9611" y="38274"/>
                      <a:pt x="9092" y="38238"/>
                    </a:cubicBezTo>
                    <a:cubicBezTo>
                      <a:pt x="9074" y="38238"/>
                      <a:pt x="9074" y="38256"/>
                      <a:pt x="9056" y="38274"/>
                    </a:cubicBezTo>
                    <a:cubicBezTo>
                      <a:pt x="9020" y="38256"/>
                      <a:pt x="8984" y="38238"/>
                      <a:pt x="8931" y="38220"/>
                    </a:cubicBezTo>
                    <a:cubicBezTo>
                      <a:pt x="8895" y="38041"/>
                      <a:pt x="8859" y="37862"/>
                      <a:pt x="8841" y="37684"/>
                    </a:cubicBezTo>
                    <a:cubicBezTo>
                      <a:pt x="8831" y="37634"/>
                      <a:pt x="8789" y="37607"/>
                      <a:pt x="8750" y="37607"/>
                    </a:cubicBezTo>
                    <a:cubicBezTo>
                      <a:pt x="8718" y="37607"/>
                      <a:pt x="8688" y="37625"/>
                      <a:pt x="8680" y="37666"/>
                    </a:cubicBezTo>
                    <a:cubicBezTo>
                      <a:pt x="8662" y="37666"/>
                      <a:pt x="8644" y="37666"/>
                      <a:pt x="8626" y="37684"/>
                    </a:cubicBezTo>
                    <a:cubicBezTo>
                      <a:pt x="8752" y="36323"/>
                      <a:pt x="9002" y="34981"/>
                      <a:pt x="9378" y="33675"/>
                    </a:cubicBezTo>
                    <a:lnTo>
                      <a:pt x="9378" y="33675"/>
                    </a:lnTo>
                    <a:cubicBezTo>
                      <a:pt x="9324" y="34176"/>
                      <a:pt x="9324" y="34695"/>
                      <a:pt x="9396" y="35196"/>
                    </a:cubicBezTo>
                    <a:cubicBezTo>
                      <a:pt x="9575" y="36341"/>
                      <a:pt x="10577" y="36825"/>
                      <a:pt x="11078" y="37791"/>
                    </a:cubicBezTo>
                    <a:cubicBezTo>
                      <a:pt x="11090" y="37810"/>
                      <a:pt x="11107" y="37817"/>
                      <a:pt x="11124" y="37817"/>
                    </a:cubicBezTo>
                    <a:cubicBezTo>
                      <a:pt x="11155" y="37817"/>
                      <a:pt x="11185" y="37790"/>
                      <a:pt x="11185" y="37755"/>
                    </a:cubicBezTo>
                    <a:cubicBezTo>
                      <a:pt x="10899" y="36663"/>
                      <a:pt x="11042" y="35518"/>
                      <a:pt x="10899" y="34409"/>
                    </a:cubicBezTo>
                    <a:cubicBezTo>
                      <a:pt x="10756" y="33228"/>
                      <a:pt x="10183" y="32297"/>
                      <a:pt x="10380" y="31062"/>
                    </a:cubicBezTo>
                    <a:cubicBezTo>
                      <a:pt x="10523" y="30776"/>
                      <a:pt x="10666" y="30490"/>
                      <a:pt x="10827" y="30221"/>
                    </a:cubicBezTo>
                    <a:cubicBezTo>
                      <a:pt x="11328" y="29613"/>
                      <a:pt x="11776" y="28986"/>
                      <a:pt x="12152" y="28306"/>
                    </a:cubicBezTo>
                    <a:cubicBezTo>
                      <a:pt x="12259" y="29165"/>
                      <a:pt x="12348" y="30024"/>
                      <a:pt x="12420" y="30901"/>
                    </a:cubicBezTo>
                    <a:cubicBezTo>
                      <a:pt x="12152" y="31277"/>
                      <a:pt x="12044" y="31742"/>
                      <a:pt x="12116" y="32190"/>
                    </a:cubicBezTo>
                    <a:cubicBezTo>
                      <a:pt x="12127" y="32224"/>
                      <a:pt x="12161" y="32244"/>
                      <a:pt x="12194" y="32244"/>
                    </a:cubicBezTo>
                    <a:cubicBezTo>
                      <a:pt x="12211" y="32244"/>
                      <a:pt x="12228" y="32238"/>
                      <a:pt x="12241" y="32226"/>
                    </a:cubicBezTo>
                    <a:cubicBezTo>
                      <a:pt x="12348" y="32136"/>
                      <a:pt x="12438" y="32011"/>
                      <a:pt x="12510" y="31868"/>
                    </a:cubicBezTo>
                    <a:cubicBezTo>
                      <a:pt x="12599" y="32923"/>
                      <a:pt x="12671" y="33961"/>
                      <a:pt x="12724" y="35017"/>
                    </a:cubicBezTo>
                    <a:cubicBezTo>
                      <a:pt x="12724" y="35286"/>
                      <a:pt x="12742" y="35536"/>
                      <a:pt x="12742" y="35787"/>
                    </a:cubicBezTo>
                    <a:cubicBezTo>
                      <a:pt x="12366" y="36180"/>
                      <a:pt x="12187" y="36681"/>
                      <a:pt x="12205" y="37218"/>
                    </a:cubicBezTo>
                    <a:cubicBezTo>
                      <a:pt x="12205" y="37253"/>
                      <a:pt x="12236" y="37281"/>
                      <a:pt x="12267" y="37281"/>
                    </a:cubicBezTo>
                    <a:cubicBezTo>
                      <a:pt x="12283" y="37281"/>
                      <a:pt x="12300" y="37273"/>
                      <a:pt x="12313" y="37254"/>
                    </a:cubicBezTo>
                    <a:cubicBezTo>
                      <a:pt x="12510" y="37075"/>
                      <a:pt x="12653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6" y="37612"/>
                    </a:cubicBezTo>
                    <a:cubicBezTo>
                      <a:pt x="12706" y="37612"/>
                      <a:pt x="12706" y="37630"/>
                      <a:pt x="12706" y="37630"/>
                    </a:cubicBezTo>
                    <a:cubicBezTo>
                      <a:pt x="12599" y="39634"/>
                      <a:pt x="11597" y="41459"/>
                      <a:pt x="10505" y="43106"/>
                    </a:cubicBezTo>
                    <a:cubicBezTo>
                      <a:pt x="9682" y="44340"/>
                      <a:pt x="8573" y="45343"/>
                      <a:pt x="8018" y="46738"/>
                    </a:cubicBezTo>
                    <a:cubicBezTo>
                      <a:pt x="7982" y="46524"/>
                      <a:pt x="8018" y="46291"/>
                      <a:pt x="8089" y="46094"/>
                    </a:cubicBezTo>
                    <a:cubicBezTo>
                      <a:pt x="8161" y="45826"/>
                      <a:pt x="8251" y="45557"/>
                      <a:pt x="8340" y="45307"/>
                    </a:cubicBezTo>
                    <a:cubicBezTo>
                      <a:pt x="8608" y="44555"/>
                      <a:pt x="8948" y="43839"/>
                      <a:pt x="9396" y="43159"/>
                    </a:cubicBezTo>
                    <a:cubicBezTo>
                      <a:pt x="10094" y="42014"/>
                      <a:pt x="11185" y="41173"/>
                      <a:pt x="11973" y="40099"/>
                    </a:cubicBezTo>
                    <a:cubicBezTo>
                      <a:pt x="12002" y="40070"/>
                      <a:pt x="11960" y="40041"/>
                      <a:pt x="11924" y="40041"/>
                    </a:cubicBezTo>
                    <a:cubicBezTo>
                      <a:pt x="11915" y="40041"/>
                      <a:pt x="11908" y="40042"/>
                      <a:pt x="11901" y="40046"/>
                    </a:cubicBezTo>
                    <a:cubicBezTo>
                      <a:pt x="9879" y="42014"/>
                      <a:pt x="7982" y="44305"/>
                      <a:pt x="7767" y="47240"/>
                    </a:cubicBezTo>
                    <a:cubicBezTo>
                      <a:pt x="7767" y="47274"/>
                      <a:pt x="7798" y="47302"/>
                      <a:pt x="7834" y="47302"/>
                    </a:cubicBezTo>
                    <a:cubicBezTo>
                      <a:pt x="7853" y="47302"/>
                      <a:pt x="7874" y="47294"/>
                      <a:pt x="7893" y="47275"/>
                    </a:cubicBezTo>
                    <a:cubicBezTo>
                      <a:pt x="8823" y="46166"/>
                      <a:pt x="9986" y="45289"/>
                      <a:pt x="10881" y="44126"/>
                    </a:cubicBezTo>
                    <a:cubicBezTo>
                      <a:pt x="11776" y="42980"/>
                      <a:pt x="12205" y="41495"/>
                      <a:pt x="12366" y="40081"/>
                    </a:cubicBezTo>
                    <a:cubicBezTo>
                      <a:pt x="12366" y="40064"/>
                      <a:pt x="12366" y="40046"/>
                      <a:pt x="12331" y="40028"/>
                    </a:cubicBezTo>
                    <a:cubicBezTo>
                      <a:pt x="12438" y="39759"/>
                      <a:pt x="12527" y="39455"/>
                      <a:pt x="12617" y="39169"/>
                    </a:cubicBezTo>
                    <a:lnTo>
                      <a:pt x="12617" y="39169"/>
                    </a:lnTo>
                    <a:cubicBezTo>
                      <a:pt x="12456" y="40940"/>
                      <a:pt x="12223" y="42712"/>
                      <a:pt x="12026" y="44484"/>
                    </a:cubicBezTo>
                    <a:cubicBezTo>
                      <a:pt x="11722" y="44788"/>
                      <a:pt x="11525" y="45199"/>
                      <a:pt x="11454" y="45629"/>
                    </a:cubicBezTo>
                    <a:cubicBezTo>
                      <a:pt x="11454" y="45669"/>
                      <a:pt x="11484" y="45689"/>
                      <a:pt x="11514" y="45689"/>
                    </a:cubicBezTo>
                    <a:cubicBezTo>
                      <a:pt x="11524" y="45689"/>
                      <a:pt x="11534" y="45687"/>
                      <a:pt x="11543" y="45683"/>
                    </a:cubicBezTo>
                    <a:cubicBezTo>
                      <a:pt x="11704" y="45593"/>
                      <a:pt x="11830" y="45468"/>
                      <a:pt x="11919" y="45325"/>
                    </a:cubicBezTo>
                    <a:lnTo>
                      <a:pt x="11919" y="45325"/>
                    </a:lnTo>
                    <a:cubicBezTo>
                      <a:pt x="11865" y="45772"/>
                      <a:pt x="11830" y="46219"/>
                      <a:pt x="11776" y="46685"/>
                    </a:cubicBezTo>
                    <a:cubicBezTo>
                      <a:pt x="11758" y="46685"/>
                      <a:pt x="11740" y="46721"/>
                      <a:pt x="11758" y="46738"/>
                    </a:cubicBezTo>
                    <a:cubicBezTo>
                      <a:pt x="11758" y="46756"/>
                      <a:pt x="11758" y="46792"/>
                      <a:pt x="11776" y="46810"/>
                    </a:cubicBezTo>
                    <a:cubicBezTo>
                      <a:pt x="11776" y="46828"/>
                      <a:pt x="11776" y="46899"/>
                      <a:pt x="11776" y="46935"/>
                    </a:cubicBezTo>
                    <a:cubicBezTo>
                      <a:pt x="11382" y="47078"/>
                      <a:pt x="11078" y="47401"/>
                      <a:pt x="10971" y="47794"/>
                    </a:cubicBezTo>
                    <a:lnTo>
                      <a:pt x="10899" y="47830"/>
                    </a:lnTo>
                    <a:cubicBezTo>
                      <a:pt x="10643" y="47627"/>
                      <a:pt x="10353" y="47558"/>
                      <a:pt x="10048" y="47558"/>
                    </a:cubicBezTo>
                    <a:cubicBezTo>
                      <a:pt x="9392" y="47558"/>
                      <a:pt x="8662" y="47876"/>
                      <a:pt x="8024" y="47876"/>
                    </a:cubicBezTo>
                    <a:cubicBezTo>
                      <a:pt x="7961" y="47876"/>
                      <a:pt x="7900" y="47873"/>
                      <a:pt x="7839" y="47866"/>
                    </a:cubicBezTo>
                    <a:cubicBezTo>
                      <a:pt x="7785" y="47866"/>
                      <a:pt x="7749" y="47920"/>
                      <a:pt x="7767" y="47973"/>
                    </a:cubicBezTo>
                    <a:cubicBezTo>
                      <a:pt x="7865" y="48525"/>
                      <a:pt x="8404" y="48694"/>
                      <a:pt x="8917" y="48694"/>
                    </a:cubicBezTo>
                    <a:cubicBezTo>
                      <a:pt x="8970" y="48694"/>
                      <a:pt x="9022" y="48692"/>
                      <a:pt x="9074" y="48689"/>
                    </a:cubicBezTo>
                    <a:lnTo>
                      <a:pt x="9074" y="48689"/>
                    </a:lnTo>
                    <a:cubicBezTo>
                      <a:pt x="8555" y="49065"/>
                      <a:pt x="8304" y="49620"/>
                      <a:pt x="7982" y="50156"/>
                    </a:cubicBezTo>
                    <a:cubicBezTo>
                      <a:pt x="7964" y="50210"/>
                      <a:pt x="8000" y="50264"/>
                      <a:pt x="8054" y="50264"/>
                    </a:cubicBezTo>
                    <a:cubicBezTo>
                      <a:pt x="8202" y="50274"/>
                      <a:pt x="8351" y="50282"/>
                      <a:pt x="8499" y="50282"/>
                    </a:cubicBezTo>
                    <a:cubicBezTo>
                      <a:pt x="8886" y="50282"/>
                      <a:pt x="9259" y="50224"/>
                      <a:pt x="9557" y="49977"/>
                    </a:cubicBezTo>
                    <a:lnTo>
                      <a:pt x="9557" y="49977"/>
                    </a:lnTo>
                    <a:cubicBezTo>
                      <a:pt x="9449" y="50317"/>
                      <a:pt x="9414" y="50693"/>
                      <a:pt x="9485" y="51051"/>
                    </a:cubicBezTo>
                    <a:cubicBezTo>
                      <a:pt x="9485" y="51077"/>
                      <a:pt x="9514" y="51094"/>
                      <a:pt x="9536" y="51094"/>
                    </a:cubicBezTo>
                    <a:cubicBezTo>
                      <a:pt x="9545" y="51094"/>
                      <a:pt x="9552" y="51092"/>
                      <a:pt x="9557" y="51087"/>
                    </a:cubicBezTo>
                    <a:lnTo>
                      <a:pt x="9646" y="51033"/>
                    </a:lnTo>
                    <a:lnTo>
                      <a:pt x="9646" y="51033"/>
                    </a:lnTo>
                    <a:cubicBezTo>
                      <a:pt x="9611" y="51230"/>
                      <a:pt x="9503" y="51248"/>
                      <a:pt x="9503" y="51409"/>
                    </a:cubicBezTo>
                    <a:cubicBezTo>
                      <a:pt x="9503" y="51445"/>
                      <a:pt x="9521" y="51481"/>
                      <a:pt x="9557" y="51481"/>
                    </a:cubicBezTo>
                    <a:cubicBezTo>
                      <a:pt x="9648" y="51504"/>
                      <a:pt x="9735" y="51515"/>
                      <a:pt x="9817" y="51515"/>
                    </a:cubicBezTo>
                    <a:cubicBezTo>
                      <a:pt x="10300" y="51515"/>
                      <a:pt x="10631" y="51139"/>
                      <a:pt x="10845" y="50711"/>
                    </a:cubicBezTo>
                    <a:cubicBezTo>
                      <a:pt x="10899" y="51087"/>
                      <a:pt x="11024" y="51463"/>
                      <a:pt x="11060" y="51856"/>
                    </a:cubicBezTo>
                    <a:cubicBezTo>
                      <a:pt x="11078" y="51892"/>
                      <a:pt x="11114" y="51910"/>
                      <a:pt x="11167" y="51910"/>
                    </a:cubicBezTo>
                    <a:cubicBezTo>
                      <a:pt x="11847" y="51713"/>
                      <a:pt x="12008" y="51051"/>
                      <a:pt x="12026" y="50407"/>
                    </a:cubicBezTo>
                    <a:cubicBezTo>
                      <a:pt x="12259" y="50944"/>
                      <a:pt x="12581" y="51427"/>
                      <a:pt x="12993" y="51839"/>
                    </a:cubicBezTo>
                    <a:cubicBezTo>
                      <a:pt x="13005" y="51851"/>
                      <a:pt x="13023" y="51857"/>
                      <a:pt x="13040" y="51857"/>
                    </a:cubicBezTo>
                    <a:cubicBezTo>
                      <a:pt x="13072" y="51857"/>
                      <a:pt x="13106" y="51837"/>
                      <a:pt x="13118" y="51803"/>
                    </a:cubicBezTo>
                    <a:cubicBezTo>
                      <a:pt x="13369" y="51141"/>
                      <a:pt x="13386" y="50407"/>
                      <a:pt x="13172" y="49727"/>
                    </a:cubicBezTo>
                    <a:lnTo>
                      <a:pt x="13172" y="49727"/>
                    </a:lnTo>
                    <a:cubicBezTo>
                      <a:pt x="13530" y="50085"/>
                      <a:pt x="13959" y="50371"/>
                      <a:pt x="14406" y="50568"/>
                    </a:cubicBezTo>
                    <a:cubicBezTo>
                      <a:pt x="14416" y="50571"/>
                      <a:pt x="14425" y="50573"/>
                      <a:pt x="14435" y="50573"/>
                    </a:cubicBezTo>
                    <a:cubicBezTo>
                      <a:pt x="14477" y="50573"/>
                      <a:pt x="14511" y="50541"/>
                      <a:pt x="14496" y="50496"/>
                    </a:cubicBezTo>
                    <a:cubicBezTo>
                      <a:pt x="14138" y="49816"/>
                      <a:pt x="14138" y="49065"/>
                      <a:pt x="13691" y="48421"/>
                    </a:cubicBezTo>
                    <a:cubicBezTo>
                      <a:pt x="13422" y="48098"/>
                      <a:pt x="13100" y="47848"/>
                      <a:pt x="12724" y="47669"/>
                    </a:cubicBezTo>
                    <a:cubicBezTo>
                      <a:pt x="12689" y="47490"/>
                      <a:pt x="12617" y="47311"/>
                      <a:pt x="12492" y="47168"/>
                    </a:cubicBezTo>
                    <a:cubicBezTo>
                      <a:pt x="12366" y="46989"/>
                      <a:pt x="12152" y="46864"/>
                      <a:pt x="11919" y="46864"/>
                    </a:cubicBezTo>
                    <a:cubicBezTo>
                      <a:pt x="12080" y="45593"/>
                      <a:pt x="12277" y="44340"/>
                      <a:pt x="12438" y="43088"/>
                    </a:cubicBezTo>
                    <a:cubicBezTo>
                      <a:pt x="12545" y="43392"/>
                      <a:pt x="12635" y="43714"/>
                      <a:pt x="12671" y="44036"/>
                    </a:cubicBezTo>
                    <a:cubicBezTo>
                      <a:pt x="12581" y="43804"/>
                      <a:pt x="12581" y="43535"/>
                      <a:pt x="12492" y="43285"/>
                    </a:cubicBezTo>
                    <a:cubicBezTo>
                      <a:pt x="12492" y="43258"/>
                      <a:pt x="12474" y="43244"/>
                      <a:pt x="12456" y="43244"/>
                    </a:cubicBezTo>
                    <a:cubicBezTo>
                      <a:pt x="12438" y="43244"/>
                      <a:pt x="12420" y="43258"/>
                      <a:pt x="12420" y="43285"/>
                    </a:cubicBezTo>
                    <a:cubicBezTo>
                      <a:pt x="12384" y="43660"/>
                      <a:pt x="12492" y="44018"/>
                      <a:pt x="12706" y="44340"/>
                    </a:cubicBezTo>
                    <a:cubicBezTo>
                      <a:pt x="12719" y="44353"/>
                      <a:pt x="12736" y="44359"/>
                      <a:pt x="12753" y="44359"/>
                    </a:cubicBezTo>
                    <a:cubicBezTo>
                      <a:pt x="12784" y="44359"/>
                      <a:pt x="12814" y="44339"/>
                      <a:pt x="12814" y="44305"/>
                    </a:cubicBezTo>
                    <a:cubicBezTo>
                      <a:pt x="12832" y="43804"/>
                      <a:pt x="12706" y="43320"/>
                      <a:pt x="12456" y="42891"/>
                    </a:cubicBezTo>
                    <a:cubicBezTo>
                      <a:pt x="12635" y="41585"/>
                      <a:pt x="12778" y="40278"/>
                      <a:pt x="12885" y="38972"/>
                    </a:cubicBezTo>
                    <a:cubicBezTo>
                      <a:pt x="12957" y="39079"/>
                      <a:pt x="13082" y="39151"/>
                      <a:pt x="13225" y="39169"/>
                    </a:cubicBezTo>
                    <a:cubicBezTo>
                      <a:pt x="13261" y="39169"/>
                      <a:pt x="13297" y="39133"/>
                      <a:pt x="13297" y="39097"/>
                    </a:cubicBezTo>
                    <a:cubicBezTo>
                      <a:pt x="13261" y="38757"/>
                      <a:pt x="13172" y="38435"/>
                      <a:pt x="13029" y="38131"/>
                    </a:cubicBezTo>
                    <a:cubicBezTo>
                      <a:pt x="13011" y="38059"/>
                      <a:pt x="12975" y="38006"/>
                      <a:pt x="12939" y="37952"/>
                    </a:cubicBezTo>
                    <a:cubicBezTo>
                      <a:pt x="12975" y="37290"/>
                      <a:pt x="12993" y="36646"/>
                      <a:pt x="12975" y="35983"/>
                    </a:cubicBezTo>
                    <a:cubicBezTo>
                      <a:pt x="12975" y="35393"/>
                      <a:pt x="12957" y="34785"/>
                      <a:pt x="12921" y="34194"/>
                    </a:cubicBezTo>
                    <a:lnTo>
                      <a:pt x="12921" y="34194"/>
                    </a:lnTo>
                    <a:cubicBezTo>
                      <a:pt x="13029" y="34444"/>
                      <a:pt x="13154" y="34659"/>
                      <a:pt x="13333" y="34838"/>
                    </a:cubicBezTo>
                    <a:cubicBezTo>
                      <a:pt x="13351" y="34850"/>
                      <a:pt x="13372" y="34856"/>
                      <a:pt x="13393" y="34856"/>
                    </a:cubicBezTo>
                    <a:cubicBezTo>
                      <a:pt x="13434" y="34856"/>
                      <a:pt x="13470" y="34832"/>
                      <a:pt x="13458" y="34785"/>
                    </a:cubicBezTo>
                    <a:cubicBezTo>
                      <a:pt x="13386" y="34212"/>
                      <a:pt x="13207" y="33657"/>
                      <a:pt x="12885" y="33156"/>
                    </a:cubicBezTo>
                    <a:cubicBezTo>
                      <a:pt x="12885" y="33156"/>
                      <a:pt x="12885" y="33138"/>
                      <a:pt x="12867" y="33138"/>
                    </a:cubicBezTo>
                    <a:cubicBezTo>
                      <a:pt x="12760" y="31402"/>
                      <a:pt x="12563" y="29667"/>
                      <a:pt x="12348" y="27931"/>
                    </a:cubicBezTo>
                    <a:lnTo>
                      <a:pt x="12474" y="27698"/>
                    </a:lnTo>
                    <a:cubicBezTo>
                      <a:pt x="12814" y="29255"/>
                      <a:pt x="13583" y="30740"/>
                      <a:pt x="14353" y="32154"/>
                    </a:cubicBezTo>
                    <a:cubicBezTo>
                      <a:pt x="14353" y="32154"/>
                      <a:pt x="14353" y="32172"/>
                      <a:pt x="14353" y="32190"/>
                    </a:cubicBezTo>
                    <a:cubicBezTo>
                      <a:pt x="14299" y="32404"/>
                      <a:pt x="14281" y="32637"/>
                      <a:pt x="14317" y="32852"/>
                    </a:cubicBezTo>
                    <a:cubicBezTo>
                      <a:pt x="14299" y="33102"/>
                      <a:pt x="14389" y="33353"/>
                      <a:pt x="14567" y="33550"/>
                    </a:cubicBezTo>
                    <a:cubicBezTo>
                      <a:pt x="14580" y="33562"/>
                      <a:pt x="14597" y="33568"/>
                      <a:pt x="14615" y="33568"/>
                    </a:cubicBezTo>
                    <a:cubicBezTo>
                      <a:pt x="14647" y="33568"/>
                      <a:pt x="14681" y="33549"/>
                      <a:pt x="14693" y="33514"/>
                    </a:cubicBezTo>
                    <a:cubicBezTo>
                      <a:pt x="14746" y="33281"/>
                      <a:pt x="14764" y="33067"/>
                      <a:pt x="14746" y="32834"/>
                    </a:cubicBezTo>
                    <a:lnTo>
                      <a:pt x="14746" y="32834"/>
                    </a:lnTo>
                    <a:lnTo>
                      <a:pt x="14943" y="33192"/>
                    </a:lnTo>
                    <a:cubicBezTo>
                      <a:pt x="15319" y="33890"/>
                      <a:pt x="15659" y="34606"/>
                      <a:pt x="15963" y="35303"/>
                    </a:cubicBezTo>
                    <a:lnTo>
                      <a:pt x="15945" y="35303"/>
                    </a:lnTo>
                    <a:cubicBezTo>
                      <a:pt x="15623" y="35572"/>
                      <a:pt x="15659" y="36234"/>
                      <a:pt x="15695" y="36610"/>
                    </a:cubicBezTo>
                    <a:cubicBezTo>
                      <a:pt x="15695" y="36648"/>
                      <a:pt x="15731" y="36686"/>
                      <a:pt x="15771" y="36686"/>
                    </a:cubicBezTo>
                    <a:cubicBezTo>
                      <a:pt x="15787" y="36686"/>
                      <a:pt x="15804" y="36679"/>
                      <a:pt x="15820" y="36663"/>
                    </a:cubicBezTo>
                    <a:cubicBezTo>
                      <a:pt x="16035" y="36359"/>
                      <a:pt x="16124" y="36001"/>
                      <a:pt x="16106" y="35643"/>
                    </a:cubicBezTo>
                    <a:lnTo>
                      <a:pt x="16106" y="35643"/>
                    </a:lnTo>
                    <a:cubicBezTo>
                      <a:pt x="16786" y="37326"/>
                      <a:pt x="17323" y="39079"/>
                      <a:pt x="17699" y="40869"/>
                    </a:cubicBezTo>
                    <a:cubicBezTo>
                      <a:pt x="17663" y="40905"/>
                      <a:pt x="17645" y="40958"/>
                      <a:pt x="17610" y="41012"/>
                    </a:cubicBezTo>
                    <a:cubicBezTo>
                      <a:pt x="17502" y="41084"/>
                      <a:pt x="17431" y="41209"/>
                      <a:pt x="17395" y="41334"/>
                    </a:cubicBezTo>
                    <a:cubicBezTo>
                      <a:pt x="16965" y="41388"/>
                      <a:pt x="16554" y="41513"/>
                      <a:pt x="16178" y="41710"/>
                    </a:cubicBezTo>
                    <a:cubicBezTo>
                      <a:pt x="15963" y="41799"/>
                      <a:pt x="15444" y="42265"/>
                      <a:pt x="15874" y="42462"/>
                    </a:cubicBezTo>
                    <a:cubicBezTo>
                      <a:pt x="15883" y="42466"/>
                      <a:pt x="15893" y="42468"/>
                      <a:pt x="15903" y="42468"/>
                    </a:cubicBezTo>
                    <a:cubicBezTo>
                      <a:pt x="15906" y="42468"/>
                      <a:pt x="15909" y="42468"/>
                      <a:pt x="15912" y="42467"/>
                    </a:cubicBezTo>
                    <a:lnTo>
                      <a:pt x="15912" y="42467"/>
                    </a:lnTo>
                    <a:cubicBezTo>
                      <a:pt x="15667" y="42770"/>
                      <a:pt x="15504" y="43136"/>
                      <a:pt x="15444" y="43517"/>
                    </a:cubicBezTo>
                    <a:cubicBezTo>
                      <a:pt x="15444" y="43571"/>
                      <a:pt x="15480" y="43589"/>
                      <a:pt x="15516" y="43589"/>
                    </a:cubicBezTo>
                    <a:cubicBezTo>
                      <a:pt x="15565" y="43595"/>
                      <a:pt x="15613" y="43598"/>
                      <a:pt x="15662" y="43598"/>
                    </a:cubicBezTo>
                    <a:cubicBezTo>
                      <a:pt x="16058" y="43598"/>
                      <a:pt x="16438" y="43405"/>
                      <a:pt x="16661" y="43070"/>
                    </a:cubicBezTo>
                    <a:lnTo>
                      <a:pt x="16661" y="43070"/>
                    </a:lnTo>
                    <a:cubicBezTo>
                      <a:pt x="16446" y="43535"/>
                      <a:pt x="16393" y="44054"/>
                      <a:pt x="16482" y="44555"/>
                    </a:cubicBezTo>
                    <a:cubicBezTo>
                      <a:pt x="16482" y="44577"/>
                      <a:pt x="16503" y="44593"/>
                      <a:pt x="16527" y="44593"/>
                    </a:cubicBezTo>
                    <a:cubicBezTo>
                      <a:pt x="16542" y="44593"/>
                      <a:pt x="16558" y="44587"/>
                      <a:pt x="16572" y="44573"/>
                    </a:cubicBezTo>
                    <a:cubicBezTo>
                      <a:pt x="16858" y="44269"/>
                      <a:pt x="17109" y="43929"/>
                      <a:pt x="17305" y="43571"/>
                    </a:cubicBezTo>
                    <a:cubicBezTo>
                      <a:pt x="17359" y="44072"/>
                      <a:pt x="17520" y="44555"/>
                      <a:pt x="17789" y="44985"/>
                    </a:cubicBezTo>
                    <a:cubicBezTo>
                      <a:pt x="17800" y="45007"/>
                      <a:pt x="17824" y="45022"/>
                      <a:pt x="17846" y="45022"/>
                    </a:cubicBezTo>
                    <a:cubicBezTo>
                      <a:pt x="17859" y="45022"/>
                      <a:pt x="17871" y="45016"/>
                      <a:pt x="17878" y="45003"/>
                    </a:cubicBezTo>
                    <a:cubicBezTo>
                      <a:pt x="18254" y="44609"/>
                      <a:pt x="18433" y="44090"/>
                      <a:pt x="18361" y="43553"/>
                    </a:cubicBezTo>
                    <a:lnTo>
                      <a:pt x="18361" y="43553"/>
                    </a:lnTo>
                    <a:cubicBezTo>
                      <a:pt x="18612" y="43929"/>
                      <a:pt x="18916" y="44269"/>
                      <a:pt x="19131" y="44573"/>
                    </a:cubicBezTo>
                    <a:cubicBezTo>
                      <a:pt x="19153" y="44595"/>
                      <a:pt x="19175" y="44611"/>
                      <a:pt x="19197" y="44611"/>
                    </a:cubicBezTo>
                    <a:cubicBezTo>
                      <a:pt x="19211" y="44611"/>
                      <a:pt x="19224" y="44605"/>
                      <a:pt x="19238" y="44591"/>
                    </a:cubicBezTo>
                    <a:cubicBezTo>
                      <a:pt x="19721" y="44018"/>
                      <a:pt x="19614" y="43195"/>
                      <a:pt x="19220" y="42587"/>
                    </a:cubicBezTo>
                    <a:lnTo>
                      <a:pt x="19220" y="42587"/>
                    </a:lnTo>
                    <a:cubicBezTo>
                      <a:pt x="19596" y="42766"/>
                      <a:pt x="20008" y="42873"/>
                      <a:pt x="20419" y="42927"/>
                    </a:cubicBezTo>
                    <a:cubicBezTo>
                      <a:pt x="20473" y="42927"/>
                      <a:pt x="20509" y="42873"/>
                      <a:pt x="20491" y="42819"/>
                    </a:cubicBezTo>
                    <a:cubicBezTo>
                      <a:pt x="20187" y="41710"/>
                      <a:pt x="19113" y="41227"/>
                      <a:pt x="18057" y="41101"/>
                    </a:cubicBezTo>
                    <a:cubicBezTo>
                      <a:pt x="18039" y="41101"/>
                      <a:pt x="18021" y="41119"/>
                      <a:pt x="18021" y="41119"/>
                    </a:cubicBezTo>
                    <a:cubicBezTo>
                      <a:pt x="18003" y="41119"/>
                      <a:pt x="18003" y="41119"/>
                      <a:pt x="17985" y="41101"/>
                    </a:cubicBezTo>
                    <a:cubicBezTo>
                      <a:pt x="17932" y="41101"/>
                      <a:pt x="17896" y="41155"/>
                      <a:pt x="17932" y="41191"/>
                    </a:cubicBezTo>
                    <a:cubicBezTo>
                      <a:pt x="18003" y="41245"/>
                      <a:pt x="18075" y="41334"/>
                      <a:pt x="18129" y="41406"/>
                    </a:cubicBezTo>
                    <a:lnTo>
                      <a:pt x="18129" y="41441"/>
                    </a:lnTo>
                    <a:cubicBezTo>
                      <a:pt x="18057" y="41370"/>
                      <a:pt x="17985" y="41298"/>
                      <a:pt x="17914" y="41209"/>
                    </a:cubicBezTo>
                    <a:lnTo>
                      <a:pt x="17914" y="41191"/>
                    </a:lnTo>
                    <a:cubicBezTo>
                      <a:pt x="17914" y="41137"/>
                      <a:pt x="17878" y="41101"/>
                      <a:pt x="17824" y="41101"/>
                    </a:cubicBezTo>
                    <a:lnTo>
                      <a:pt x="17807" y="41012"/>
                    </a:lnTo>
                    <a:lnTo>
                      <a:pt x="17824" y="40958"/>
                    </a:lnTo>
                    <a:cubicBezTo>
                      <a:pt x="17860" y="40905"/>
                      <a:pt x="17824" y="40833"/>
                      <a:pt x="17753" y="40833"/>
                    </a:cubicBezTo>
                    <a:cubicBezTo>
                      <a:pt x="17574" y="39974"/>
                      <a:pt x="17377" y="39151"/>
                      <a:pt x="17144" y="38328"/>
                    </a:cubicBezTo>
                    <a:lnTo>
                      <a:pt x="17162" y="38328"/>
                    </a:lnTo>
                    <a:cubicBezTo>
                      <a:pt x="17502" y="38328"/>
                      <a:pt x="17789" y="38578"/>
                      <a:pt x="17824" y="38918"/>
                    </a:cubicBezTo>
                    <a:cubicBezTo>
                      <a:pt x="17717" y="38847"/>
                      <a:pt x="17628" y="38775"/>
                      <a:pt x="17556" y="38686"/>
                    </a:cubicBezTo>
                    <a:cubicBezTo>
                      <a:pt x="17467" y="38578"/>
                      <a:pt x="17377" y="38471"/>
                      <a:pt x="17270" y="38364"/>
                    </a:cubicBezTo>
                    <a:cubicBezTo>
                      <a:pt x="17263" y="38360"/>
                      <a:pt x="17257" y="38359"/>
                      <a:pt x="17250" y="38359"/>
                    </a:cubicBezTo>
                    <a:cubicBezTo>
                      <a:pt x="17222" y="38359"/>
                      <a:pt x="17198" y="38388"/>
                      <a:pt x="17198" y="38417"/>
                    </a:cubicBezTo>
                    <a:cubicBezTo>
                      <a:pt x="17252" y="38560"/>
                      <a:pt x="17341" y="38686"/>
                      <a:pt x="17449" y="38793"/>
                    </a:cubicBezTo>
                    <a:cubicBezTo>
                      <a:pt x="17556" y="38918"/>
                      <a:pt x="17699" y="39026"/>
                      <a:pt x="17842" y="39097"/>
                    </a:cubicBezTo>
                    <a:cubicBezTo>
                      <a:pt x="17857" y="39102"/>
                      <a:pt x="17870" y="39104"/>
                      <a:pt x="17882" y="39104"/>
                    </a:cubicBezTo>
                    <a:cubicBezTo>
                      <a:pt x="17914" y="39104"/>
                      <a:pt x="17937" y="39088"/>
                      <a:pt x="17950" y="39061"/>
                    </a:cubicBezTo>
                    <a:cubicBezTo>
                      <a:pt x="18017" y="38624"/>
                      <a:pt x="17673" y="38234"/>
                      <a:pt x="17244" y="38234"/>
                    </a:cubicBezTo>
                    <a:cubicBezTo>
                      <a:pt x="17217" y="38234"/>
                      <a:pt x="17190" y="38235"/>
                      <a:pt x="17162" y="38238"/>
                    </a:cubicBezTo>
                    <a:cubicBezTo>
                      <a:pt x="17144" y="38238"/>
                      <a:pt x="17144" y="38256"/>
                      <a:pt x="17127" y="38256"/>
                    </a:cubicBezTo>
                    <a:cubicBezTo>
                      <a:pt x="16786" y="36986"/>
                      <a:pt x="16321" y="35751"/>
                      <a:pt x="15766" y="34570"/>
                    </a:cubicBezTo>
                    <a:lnTo>
                      <a:pt x="15766" y="34570"/>
                    </a:lnTo>
                    <a:cubicBezTo>
                      <a:pt x="16053" y="34946"/>
                      <a:pt x="16339" y="35303"/>
                      <a:pt x="16625" y="35679"/>
                    </a:cubicBezTo>
                    <a:cubicBezTo>
                      <a:pt x="17735" y="37612"/>
                      <a:pt x="19346" y="39437"/>
                      <a:pt x="21743" y="39473"/>
                    </a:cubicBezTo>
                    <a:cubicBezTo>
                      <a:pt x="21779" y="39455"/>
                      <a:pt x="21779" y="39401"/>
                      <a:pt x="21743" y="39384"/>
                    </a:cubicBezTo>
                    <a:cubicBezTo>
                      <a:pt x="20509" y="39115"/>
                      <a:pt x="19489" y="38829"/>
                      <a:pt x="18522" y="37988"/>
                    </a:cubicBezTo>
                    <a:cubicBezTo>
                      <a:pt x="17985" y="37487"/>
                      <a:pt x="17502" y="36914"/>
                      <a:pt x="17109" y="36270"/>
                    </a:cubicBezTo>
                    <a:lnTo>
                      <a:pt x="17109" y="36270"/>
                    </a:lnTo>
                    <a:cubicBezTo>
                      <a:pt x="18325" y="37701"/>
                      <a:pt x="19739" y="38954"/>
                      <a:pt x="21672" y="39330"/>
                    </a:cubicBezTo>
                    <a:cubicBezTo>
                      <a:pt x="21676" y="39332"/>
                      <a:pt x="21680" y="39333"/>
                      <a:pt x="21683" y="39333"/>
                    </a:cubicBezTo>
                    <a:cubicBezTo>
                      <a:pt x="21711" y="39333"/>
                      <a:pt x="21722" y="39276"/>
                      <a:pt x="21690" y="39276"/>
                    </a:cubicBezTo>
                    <a:cubicBezTo>
                      <a:pt x="20240" y="38721"/>
                      <a:pt x="19059" y="38113"/>
                      <a:pt x="17950" y="37021"/>
                    </a:cubicBezTo>
                    <a:cubicBezTo>
                      <a:pt x="17484" y="36556"/>
                      <a:pt x="17037" y="36055"/>
                      <a:pt x="16625" y="35554"/>
                    </a:cubicBezTo>
                    <a:lnTo>
                      <a:pt x="16608" y="35518"/>
                    </a:lnTo>
                    <a:lnTo>
                      <a:pt x="16608" y="35518"/>
                    </a:lnTo>
                    <a:cubicBezTo>
                      <a:pt x="17216" y="36145"/>
                      <a:pt x="18057" y="36467"/>
                      <a:pt x="18827" y="36842"/>
                    </a:cubicBezTo>
                    <a:cubicBezTo>
                      <a:pt x="20008" y="37433"/>
                      <a:pt x="20902" y="38399"/>
                      <a:pt x="21815" y="39330"/>
                    </a:cubicBezTo>
                    <a:cubicBezTo>
                      <a:pt x="21823" y="39338"/>
                      <a:pt x="21833" y="39342"/>
                      <a:pt x="21842" y="39342"/>
                    </a:cubicBezTo>
                    <a:cubicBezTo>
                      <a:pt x="21871" y="39342"/>
                      <a:pt x="21896" y="39304"/>
                      <a:pt x="21869" y="39276"/>
                    </a:cubicBezTo>
                    <a:cubicBezTo>
                      <a:pt x="21224" y="38507"/>
                      <a:pt x="20491" y="37809"/>
                      <a:pt x="19686" y="37200"/>
                    </a:cubicBezTo>
                    <a:cubicBezTo>
                      <a:pt x="18701" y="36485"/>
                      <a:pt x="17556" y="36127"/>
                      <a:pt x="16590" y="35393"/>
                    </a:cubicBezTo>
                    <a:cubicBezTo>
                      <a:pt x="16581" y="35384"/>
                      <a:pt x="16572" y="35380"/>
                      <a:pt x="16563" y="35380"/>
                    </a:cubicBezTo>
                    <a:cubicBezTo>
                      <a:pt x="16554" y="35380"/>
                      <a:pt x="16545" y="35384"/>
                      <a:pt x="16536" y="35393"/>
                    </a:cubicBezTo>
                    <a:lnTo>
                      <a:pt x="16500" y="35357"/>
                    </a:lnTo>
                    <a:cubicBezTo>
                      <a:pt x="16500" y="35344"/>
                      <a:pt x="16491" y="35332"/>
                      <a:pt x="16480" y="35332"/>
                    </a:cubicBezTo>
                    <a:cubicBezTo>
                      <a:pt x="16475" y="35332"/>
                      <a:pt x="16470" y="35334"/>
                      <a:pt x="16464" y="35339"/>
                    </a:cubicBezTo>
                    <a:cubicBezTo>
                      <a:pt x="16178" y="34963"/>
                      <a:pt x="15874" y="34606"/>
                      <a:pt x="15588" y="34230"/>
                    </a:cubicBezTo>
                    <a:cubicBezTo>
                      <a:pt x="14872" y="32798"/>
                      <a:pt x="14102" y="31438"/>
                      <a:pt x="13476" y="30024"/>
                    </a:cubicBezTo>
                    <a:lnTo>
                      <a:pt x="13476" y="30024"/>
                    </a:lnTo>
                    <a:cubicBezTo>
                      <a:pt x="13709" y="30311"/>
                      <a:pt x="14049" y="30490"/>
                      <a:pt x="14406" y="30543"/>
                    </a:cubicBezTo>
                    <a:cubicBezTo>
                      <a:pt x="14460" y="30525"/>
                      <a:pt x="14496" y="30472"/>
                      <a:pt x="14478" y="30418"/>
                    </a:cubicBezTo>
                    <a:cubicBezTo>
                      <a:pt x="14281" y="30024"/>
                      <a:pt x="13887" y="29756"/>
                      <a:pt x="13440" y="29738"/>
                    </a:cubicBezTo>
                    <a:cubicBezTo>
                      <a:pt x="13404" y="29738"/>
                      <a:pt x="13386" y="29756"/>
                      <a:pt x="13386" y="29792"/>
                    </a:cubicBezTo>
                    <a:cubicBezTo>
                      <a:pt x="13064" y="29040"/>
                      <a:pt x="12778" y="28271"/>
                      <a:pt x="12563" y="27465"/>
                    </a:cubicBezTo>
                    <a:cubicBezTo>
                      <a:pt x="12760" y="27054"/>
                      <a:pt x="12921" y="26624"/>
                      <a:pt x="13064" y="26177"/>
                    </a:cubicBezTo>
                    <a:lnTo>
                      <a:pt x="13064" y="26177"/>
                    </a:lnTo>
                    <a:cubicBezTo>
                      <a:pt x="13029" y="26553"/>
                      <a:pt x="13046" y="26964"/>
                      <a:pt x="13351" y="27215"/>
                    </a:cubicBezTo>
                    <a:cubicBezTo>
                      <a:pt x="13363" y="27228"/>
                      <a:pt x="13380" y="27233"/>
                      <a:pt x="13398" y="27233"/>
                    </a:cubicBezTo>
                    <a:cubicBezTo>
                      <a:pt x="13430" y="27233"/>
                      <a:pt x="13464" y="27214"/>
                      <a:pt x="13476" y="27179"/>
                    </a:cubicBezTo>
                    <a:cubicBezTo>
                      <a:pt x="13565" y="26767"/>
                      <a:pt x="13458" y="26338"/>
                      <a:pt x="13190" y="26034"/>
                    </a:cubicBezTo>
                    <a:lnTo>
                      <a:pt x="13190" y="25962"/>
                    </a:lnTo>
                    <a:cubicBezTo>
                      <a:pt x="13190" y="25944"/>
                      <a:pt x="13172" y="25944"/>
                      <a:pt x="13172" y="25944"/>
                    </a:cubicBezTo>
                    <a:cubicBezTo>
                      <a:pt x="13333" y="25407"/>
                      <a:pt x="13476" y="24853"/>
                      <a:pt x="13583" y="24298"/>
                    </a:cubicBezTo>
                    <a:cubicBezTo>
                      <a:pt x="13637" y="24101"/>
                      <a:pt x="13655" y="23904"/>
                      <a:pt x="13691" y="23707"/>
                    </a:cubicBezTo>
                    <a:lnTo>
                      <a:pt x="13691" y="23707"/>
                    </a:lnTo>
                    <a:cubicBezTo>
                      <a:pt x="13655" y="24155"/>
                      <a:pt x="13637" y="24602"/>
                      <a:pt x="13655" y="25067"/>
                    </a:cubicBezTo>
                    <a:cubicBezTo>
                      <a:pt x="13655" y="26141"/>
                      <a:pt x="14031" y="27072"/>
                      <a:pt x="14227" y="28110"/>
                    </a:cubicBezTo>
                    <a:cubicBezTo>
                      <a:pt x="14236" y="28145"/>
                      <a:pt x="14268" y="28163"/>
                      <a:pt x="14299" y="28163"/>
                    </a:cubicBezTo>
                    <a:cubicBezTo>
                      <a:pt x="14330" y="28163"/>
                      <a:pt x="14362" y="28145"/>
                      <a:pt x="14371" y="28110"/>
                    </a:cubicBezTo>
                    <a:cubicBezTo>
                      <a:pt x="14872" y="26016"/>
                      <a:pt x="14567" y="23904"/>
                      <a:pt x="13852" y="21918"/>
                    </a:cubicBezTo>
                    <a:cubicBezTo>
                      <a:pt x="13870" y="20182"/>
                      <a:pt x="13655" y="18464"/>
                      <a:pt x="13225" y="16782"/>
                    </a:cubicBezTo>
                    <a:lnTo>
                      <a:pt x="13225" y="16782"/>
                    </a:lnTo>
                    <a:cubicBezTo>
                      <a:pt x="13852" y="17945"/>
                      <a:pt x="14782" y="18965"/>
                      <a:pt x="15677" y="19914"/>
                    </a:cubicBezTo>
                    <a:cubicBezTo>
                      <a:pt x="15713" y="20146"/>
                      <a:pt x="15731" y="20379"/>
                      <a:pt x="15766" y="20612"/>
                    </a:cubicBezTo>
                    <a:cubicBezTo>
                      <a:pt x="15516" y="21309"/>
                      <a:pt x="15104" y="22061"/>
                      <a:pt x="15409" y="22777"/>
                    </a:cubicBezTo>
                    <a:cubicBezTo>
                      <a:pt x="15418" y="22804"/>
                      <a:pt x="15444" y="22817"/>
                      <a:pt x="15471" y="22817"/>
                    </a:cubicBezTo>
                    <a:cubicBezTo>
                      <a:pt x="15498" y="22817"/>
                      <a:pt x="15525" y="22804"/>
                      <a:pt x="15534" y="22777"/>
                    </a:cubicBezTo>
                    <a:cubicBezTo>
                      <a:pt x="15623" y="22580"/>
                      <a:pt x="15731" y="22365"/>
                      <a:pt x="15856" y="22168"/>
                    </a:cubicBezTo>
                    <a:lnTo>
                      <a:pt x="15856" y="22168"/>
                    </a:lnTo>
                    <a:cubicBezTo>
                      <a:pt x="15838" y="22562"/>
                      <a:pt x="15838" y="22938"/>
                      <a:pt x="15820" y="23314"/>
                    </a:cubicBezTo>
                    <a:cubicBezTo>
                      <a:pt x="15820" y="23358"/>
                      <a:pt x="15857" y="23390"/>
                      <a:pt x="15889" y="23390"/>
                    </a:cubicBezTo>
                    <a:cubicBezTo>
                      <a:pt x="15896" y="23390"/>
                      <a:pt x="15903" y="23388"/>
                      <a:pt x="15910" y="23385"/>
                    </a:cubicBezTo>
                    <a:cubicBezTo>
                      <a:pt x="16482" y="23171"/>
                      <a:pt x="16715" y="22580"/>
                      <a:pt x="16697" y="21989"/>
                    </a:cubicBezTo>
                    <a:lnTo>
                      <a:pt x="16697" y="21989"/>
                    </a:lnTo>
                    <a:cubicBezTo>
                      <a:pt x="17019" y="22419"/>
                      <a:pt x="17449" y="22759"/>
                      <a:pt x="17932" y="22974"/>
                    </a:cubicBezTo>
                    <a:cubicBezTo>
                      <a:pt x="17942" y="22984"/>
                      <a:pt x="17953" y="22988"/>
                      <a:pt x="17964" y="22988"/>
                    </a:cubicBezTo>
                    <a:cubicBezTo>
                      <a:pt x="17993" y="22988"/>
                      <a:pt x="18021" y="22959"/>
                      <a:pt x="18021" y="22920"/>
                    </a:cubicBezTo>
                    <a:cubicBezTo>
                      <a:pt x="18003" y="22437"/>
                      <a:pt x="17860" y="21972"/>
                      <a:pt x="17610" y="21560"/>
                    </a:cubicBezTo>
                    <a:lnTo>
                      <a:pt x="17610" y="21560"/>
                    </a:lnTo>
                    <a:lnTo>
                      <a:pt x="17645" y="21596"/>
                    </a:lnTo>
                    <a:cubicBezTo>
                      <a:pt x="17852" y="21738"/>
                      <a:pt x="18227" y="21964"/>
                      <a:pt x="18548" y="21964"/>
                    </a:cubicBezTo>
                    <a:cubicBezTo>
                      <a:pt x="18671" y="21964"/>
                      <a:pt x="18786" y="21931"/>
                      <a:pt x="18880" y="21846"/>
                    </a:cubicBezTo>
                    <a:cubicBezTo>
                      <a:pt x="19381" y="21399"/>
                      <a:pt x="18844" y="21005"/>
                      <a:pt x="18254" y="20755"/>
                    </a:cubicBezTo>
                    <a:lnTo>
                      <a:pt x="18504" y="20755"/>
                    </a:lnTo>
                    <a:cubicBezTo>
                      <a:pt x="19184" y="20683"/>
                      <a:pt x="19238" y="20111"/>
                      <a:pt x="18988" y="19592"/>
                    </a:cubicBezTo>
                    <a:cubicBezTo>
                      <a:pt x="18979" y="19565"/>
                      <a:pt x="18952" y="19551"/>
                      <a:pt x="18925" y="19551"/>
                    </a:cubicBezTo>
                    <a:cubicBezTo>
                      <a:pt x="18898" y="19551"/>
                      <a:pt x="18871" y="19565"/>
                      <a:pt x="18862" y="19592"/>
                    </a:cubicBezTo>
                    <a:cubicBezTo>
                      <a:pt x="18624" y="19939"/>
                      <a:pt x="18180" y="20039"/>
                      <a:pt x="17715" y="20039"/>
                    </a:cubicBezTo>
                    <a:cubicBezTo>
                      <a:pt x="17270" y="20039"/>
                      <a:pt x="16806" y="19948"/>
                      <a:pt x="16482" y="19896"/>
                    </a:cubicBezTo>
                    <a:cubicBezTo>
                      <a:pt x="16476" y="19894"/>
                      <a:pt x="16471" y="19893"/>
                      <a:pt x="16466" y="19893"/>
                    </a:cubicBezTo>
                    <a:cubicBezTo>
                      <a:pt x="16426" y="19893"/>
                      <a:pt x="16417" y="19951"/>
                      <a:pt x="16464" y="19967"/>
                    </a:cubicBezTo>
                    <a:cubicBezTo>
                      <a:pt x="16776" y="20097"/>
                      <a:pt x="17226" y="20194"/>
                      <a:pt x="17670" y="20194"/>
                    </a:cubicBezTo>
                    <a:cubicBezTo>
                      <a:pt x="18144" y="20194"/>
                      <a:pt x="18612" y="20084"/>
                      <a:pt x="18898" y="19788"/>
                    </a:cubicBezTo>
                    <a:lnTo>
                      <a:pt x="18898" y="19788"/>
                    </a:lnTo>
                    <a:cubicBezTo>
                      <a:pt x="18988" y="20021"/>
                      <a:pt x="19041" y="20254"/>
                      <a:pt x="18862" y="20433"/>
                    </a:cubicBezTo>
                    <a:cubicBezTo>
                      <a:pt x="18746" y="20561"/>
                      <a:pt x="18561" y="20590"/>
                      <a:pt x="18381" y="20590"/>
                    </a:cubicBezTo>
                    <a:cubicBezTo>
                      <a:pt x="18286" y="20590"/>
                      <a:pt x="18192" y="20582"/>
                      <a:pt x="18111" y="20576"/>
                    </a:cubicBezTo>
                    <a:cubicBezTo>
                      <a:pt x="17610" y="20540"/>
                      <a:pt x="17234" y="20289"/>
                      <a:pt x="16786" y="20146"/>
                    </a:cubicBezTo>
                    <a:lnTo>
                      <a:pt x="16751" y="20146"/>
                    </a:lnTo>
                    <a:cubicBezTo>
                      <a:pt x="16536" y="20003"/>
                      <a:pt x="16303" y="19932"/>
                      <a:pt x="16053" y="19896"/>
                    </a:cubicBezTo>
                    <a:lnTo>
                      <a:pt x="16053" y="19860"/>
                    </a:lnTo>
                    <a:cubicBezTo>
                      <a:pt x="16041" y="19825"/>
                      <a:pt x="16007" y="19806"/>
                      <a:pt x="15970" y="19806"/>
                    </a:cubicBezTo>
                    <a:cubicBezTo>
                      <a:pt x="15950" y="19806"/>
                      <a:pt x="15929" y="19812"/>
                      <a:pt x="15910" y="19824"/>
                    </a:cubicBezTo>
                    <a:cubicBezTo>
                      <a:pt x="15892" y="19824"/>
                      <a:pt x="15874" y="19806"/>
                      <a:pt x="15838" y="19806"/>
                    </a:cubicBezTo>
                    <a:cubicBezTo>
                      <a:pt x="15838" y="19771"/>
                      <a:pt x="15838" y="19735"/>
                      <a:pt x="15820" y="19699"/>
                    </a:cubicBezTo>
                    <a:cubicBezTo>
                      <a:pt x="15812" y="19668"/>
                      <a:pt x="15784" y="19653"/>
                      <a:pt x="15756" y="19653"/>
                    </a:cubicBezTo>
                    <a:cubicBezTo>
                      <a:pt x="15720" y="19653"/>
                      <a:pt x="15685" y="19677"/>
                      <a:pt x="15695" y="19717"/>
                    </a:cubicBezTo>
                    <a:lnTo>
                      <a:pt x="15695" y="19753"/>
                    </a:lnTo>
                    <a:cubicBezTo>
                      <a:pt x="15230" y="19234"/>
                      <a:pt x="14800" y="18697"/>
                      <a:pt x="14371" y="18142"/>
                    </a:cubicBezTo>
                    <a:cubicBezTo>
                      <a:pt x="13852" y="17480"/>
                      <a:pt x="13494" y="16728"/>
                      <a:pt x="13029" y="16013"/>
                    </a:cubicBezTo>
                    <a:lnTo>
                      <a:pt x="12975" y="15851"/>
                    </a:lnTo>
                    <a:cubicBezTo>
                      <a:pt x="12885" y="15511"/>
                      <a:pt x="12778" y="15207"/>
                      <a:pt x="12671" y="14867"/>
                    </a:cubicBezTo>
                    <a:lnTo>
                      <a:pt x="12671" y="14867"/>
                    </a:lnTo>
                    <a:cubicBezTo>
                      <a:pt x="13745" y="16559"/>
                      <a:pt x="15514" y="18233"/>
                      <a:pt x="17310" y="18233"/>
                    </a:cubicBezTo>
                    <a:cubicBezTo>
                      <a:pt x="17339" y="18233"/>
                      <a:pt x="17367" y="18232"/>
                      <a:pt x="17395" y="18232"/>
                    </a:cubicBezTo>
                    <a:cubicBezTo>
                      <a:pt x="17467" y="18232"/>
                      <a:pt x="17502" y="18142"/>
                      <a:pt x="17449" y="18088"/>
                    </a:cubicBezTo>
                    <a:cubicBezTo>
                      <a:pt x="16643" y="17229"/>
                      <a:pt x="16089" y="16030"/>
                      <a:pt x="15140" y="15297"/>
                    </a:cubicBezTo>
                    <a:cubicBezTo>
                      <a:pt x="14371" y="14688"/>
                      <a:pt x="13351" y="14348"/>
                      <a:pt x="12599" y="13740"/>
                    </a:cubicBezTo>
                    <a:cubicBezTo>
                      <a:pt x="12456" y="13543"/>
                      <a:pt x="12313" y="13364"/>
                      <a:pt x="12170" y="13185"/>
                    </a:cubicBezTo>
                    <a:cubicBezTo>
                      <a:pt x="12165" y="13180"/>
                      <a:pt x="12157" y="13178"/>
                      <a:pt x="12150" y="13178"/>
                    </a:cubicBezTo>
                    <a:cubicBezTo>
                      <a:pt x="12128" y="13178"/>
                      <a:pt x="12103" y="13195"/>
                      <a:pt x="12116" y="13221"/>
                    </a:cubicBezTo>
                    <a:cubicBezTo>
                      <a:pt x="12134" y="13257"/>
                      <a:pt x="12152" y="13292"/>
                      <a:pt x="12170" y="13328"/>
                    </a:cubicBezTo>
                    <a:cubicBezTo>
                      <a:pt x="12098" y="13239"/>
                      <a:pt x="12026" y="13149"/>
                      <a:pt x="11955" y="13042"/>
                    </a:cubicBezTo>
                    <a:cubicBezTo>
                      <a:pt x="11651" y="12344"/>
                      <a:pt x="11346" y="11628"/>
                      <a:pt x="11060" y="10930"/>
                    </a:cubicBezTo>
                    <a:lnTo>
                      <a:pt x="11060" y="10930"/>
                    </a:lnTo>
                    <a:lnTo>
                      <a:pt x="11221" y="11020"/>
                    </a:lnTo>
                    <a:cubicBezTo>
                      <a:pt x="11364" y="11252"/>
                      <a:pt x="11543" y="11467"/>
                      <a:pt x="11722" y="11646"/>
                    </a:cubicBezTo>
                    <a:cubicBezTo>
                      <a:pt x="11901" y="11879"/>
                      <a:pt x="12134" y="12058"/>
                      <a:pt x="12402" y="12147"/>
                    </a:cubicBezTo>
                    <a:cubicBezTo>
                      <a:pt x="12412" y="12150"/>
                      <a:pt x="12421" y="12151"/>
                      <a:pt x="12430" y="12151"/>
                    </a:cubicBezTo>
                    <a:cubicBezTo>
                      <a:pt x="12491" y="12151"/>
                      <a:pt x="12541" y="12102"/>
                      <a:pt x="12510" y="12040"/>
                    </a:cubicBezTo>
                    <a:cubicBezTo>
                      <a:pt x="12223" y="11413"/>
                      <a:pt x="11668" y="10930"/>
                      <a:pt x="10988" y="10751"/>
                    </a:cubicBezTo>
                    <a:cubicBezTo>
                      <a:pt x="10541" y="9660"/>
                      <a:pt x="10201" y="8514"/>
                      <a:pt x="9986" y="7351"/>
                    </a:cubicBezTo>
                    <a:cubicBezTo>
                      <a:pt x="9986" y="7137"/>
                      <a:pt x="10004" y="6940"/>
                      <a:pt x="10022" y="6743"/>
                    </a:cubicBezTo>
                    <a:cubicBezTo>
                      <a:pt x="10129" y="7244"/>
                      <a:pt x="10380" y="7745"/>
                      <a:pt x="10774" y="7924"/>
                    </a:cubicBezTo>
                    <a:cubicBezTo>
                      <a:pt x="10787" y="7931"/>
                      <a:pt x="10801" y="7933"/>
                      <a:pt x="10814" y="7933"/>
                    </a:cubicBezTo>
                    <a:cubicBezTo>
                      <a:pt x="10875" y="7933"/>
                      <a:pt x="10931" y="7875"/>
                      <a:pt x="10917" y="7817"/>
                    </a:cubicBezTo>
                    <a:cubicBezTo>
                      <a:pt x="10810" y="7172"/>
                      <a:pt x="10666" y="6331"/>
                      <a:pt x="10076" y="5938"/>
                    </a:cubicBezTo>
                    <a:cubicBezTo>
                      <a:pt x="10255" y="3951"/>
                      <a:pt x="10613" y="2001"/>
                      <a:pt x="11132" y="68"/>
                    </a:cubicBezTo>
                    <a:cubicBezTo>
                      <a:pt x="11142" y="25"/>
                      <a:pt x="11107" y="1"/>
                      <a:pt x="1107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" name="Google Shape;4987;p62"/>
              <p:cNvSpPr/>
              <p:nvPr/>
            </p:nvSpPr>
            <p:spPr>
              <a:xfrm>
                <a:off x="1701575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1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0" y="1435"/>
                      <a:pt x="22" y="1465"/>
                      <a:pt x="49" y="1465"/>
                    </a:cubicBezTo>
                    <a:cubicBezTo>
                      <a:pt x="56" y="1465"/>
                      <a:pt x="62" y="1463"/>
                      <a:pt x="69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" name="Google Shape;4988;p62"/>
              <p:cNvSpPr/>
              <p:nvPr/>
            </p:nvSpPr>
            <p:spPr>
              <a:xfrm>
                <a:off x="1911975" y="4035350"/>
                <a:ext cx="224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8" extrusionOk="0">
                    <a:moveTo>
                      <a:pt x="46" y="1"/>
                    </a:moveTo>
                    <a:cubicBezTo>
                      <a:pt x="25" y="1"/>
                      <a:pt x="0" y="35"/>
                      <a:pt x="28" y="49"/>
                    </a:cubicBezTo>
                    <a:cubicBezTo>
                      <a:pt x="260" y="317"/>
                      <a:pt x="529" y="568"/>
                      <a:pt x="833" y="782"/>
                    </a:cubicBezTo>
                    <a:cubicBezTo>
                      <a:pt x="836" y="786"/>
                      <a:pt x="841" y="787"/>
                      <a:pt x="846" y="787"/>
                    </a:cubicBezTo>
                    <a:cubicBezTo>
                      <a:pt x="867" y="787"/>
                      <a:pt x="898" y="758"/>
                      <a:pt x="869" y="729"/>
                    </a:cubicBezTo>
                    <a:cubicBezTo>
                      <a:pt x="600" y="496"/>
                      <a:pt x="350" y="228"/>
                      <a:pt x="63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" name="Google Shape;4989;p62"/>
              <p:cNvSpPr/>
              <p:nvPr/>
            </p:nvSpPr>
            <p:spPr>
              <a:xfrm>
                <a:off x="1831225" y="4182225"/>
                <a:ext cx="2360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591" extrusionOk="0">
                    <a:moveTo>
                      <a:pt x="287" y="330"/>
                    </a:moveTo>
                    <a:lnTo>
                      <a:pt x="287" y="330"/>
                    </a:lnTo>
                    <a:cubicBezTo>
                      <a:pt x="520" y="598"/>
                      <a:pt x="681" y="920"/>
                      <a:pt x="734" y="1278"/>
                    </a:cubicBezTo>
                    <a:cubicBezTo>
                      <a:pt x="609" y="1099"/>
                      <a:pt x="502" y="902"/>
                      <a:pt x="430" y="687"/>
                    </a:cubicBezTo>
                    <a:cubicBezTo>
                      <a:pt x="376" y="580"/>
                      <a:pt x="341" y="455"/>
                      <a:pt x="287" y="330"/>
                    </a:cubicBezTo>
                    <a:close/>
                    <a:moveTo>
                      <a:pt x="62" y="0"/>
                    </a:moveTo>
                    <a:cubicBezTo>
                      <a:pt x="38" y="0"/>
                      <a:pt x="19" y="17"/>
                      <a:pt x="19" y="43"/>
                    </a:cubicBezTo>
                    <a:cubicBezTo>
                      <a:pt x="1" y="79"/>
                      <a:pt x="1" y="115"/>
                      <a:pt x="36" y="133"/>
                    </a:cubicBezTo>
                    <a:cubicBezTo>
                      <a:pt x="90" y="365"/>
                      <a:pt x="180" y="598"/>
                      <a:pt x="305" y="831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8" y="1582"/>
                      <a:pt x="838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8" y="1010"/>
                      <a:pt x="645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1" y="3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" name="Google Shape;4990;p62"/>
              <p:cNvSpPr/>
              <p:nvPr/>
            </p:nvSpPr>
            <p:spPr>
              <a:xfrm>
                <a:off x="2003650" y="4558075"/>
                <a:ext cx="305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7" extrusionOk="0">
                    <a:moveTo>
                      <a:pt x="35" y="0"/>
                    </a:moveTo>
                    <a:cubicBezTo>
                      <a:pt x="18" y="0"/>
                      <a:pt x="0" y="27"/>
                      <a:pt x="29" y="41"/>
                    </a:cubicBezTo>
                    <a:cubicBezTo>
                      <a:pt x="351" y="327"/>
                      <a:pt x="763" y="471"/>
                      <a:pt x="1139" y="703"/>
                    </a:cubicBezTo>
                    <a:cubicBezTo>
                      <a:pt x="1142" y="705"/>
                      <a:pt x="1147" y="706"/>
                      <a:pt x="1151" y="706"/>
                    </a:cubicBezTo>
                    <a:cubicBezTo>
                      <a:pt x="1185" y="706"/>
                      <a:pt x="1222" y="646"/>
                      <a:pt x="1174" y="614"/>
                    </a:cubicBezTo>
                    <a:cubicBezTo>
                      <a:pt x="817" y="399"/>
                      <a:pt x="441" y="202"/>
                      <a:pt x="47" y="5"/>
                    </a:cubicBezTo>
                    <a:cubicBezTo>
                      <a:pt x="44" y="2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" name="Google Shape;4991;p62"/>
              <p:cNvSpPr/>
              <p:nvPr/>
            </p:nvSpPr>
            <p:spPr>
              <a:xfrm>
                <a:off x="1812450" y="47926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7" y="36"/>
                      <a:pt x="322" y="126"/>
                    </a:cubicBezTo>
                    <a:cubicBezTo>
                      <a:pt x="197" y="197"/>
                      <a:pt x="36" y="305"/>
                      <a:pt x="0" y="448"/>
                    </a:cubicBezTo>
                    <a:cubicBezTo>
                      <a:pt x="0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7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" name="Google Shape;4992;p62"/>
              <p:cNvSpPr/>
              <p:nvPr/>
            </p:nvSpPr>
            <p:spPr>
              <a:xfrm>
                <a:off x="1992725" y="464095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0"/>
                    </a:moveTo>
                    <a:cubicBezTo>
                      <a:pt x="158" y="0"/>
                      <a:pt x="83" y="26"/>
                      <a:pt x="19" y="90"/>
                    </a:cubicBezTo>
                    <a:lnTo>
                      <a:pt x="37" y="90"/>
                    </a:lnTo>
                    <a:cubicBezTo>
                      <a:pt x="1" y="126"/>
                      <a:pt x="19" y="180"/>
                      <a:pt x="72" y="180"/>
                    </a:cubicBezTo>
                    <a:lnTo>
                      <a:pt x="341" y="180"/>
                    </a:lnTo>
                    <a:cubicBezTo>
                      <a:pt x="448" y="216"/>
                      <a:pt x="538" y="251"/>
                      <a:pt x="627" y="323"/>
                    </a:cubicBezTo>
                    <a:cubicBezTo>
                      <a:pt x="636" y="336"/>
                      <a:pt x="647" y="342"/>
                      <a:pt x="658" y="342"/>
                    </a:cubicBezTo>
                    <a:cubicBezTo>
                      <a:pt x="692" y="342"/>
                      <a:pt x="726" y="292"/>
                      <a:pt x="699" y="251"/>
                    </a:cubicBezTo>
                    <a:cubicBezTo>
                      <a:pt x="599" y="139"/>
                      <a:pt x="411" y="0"/>
                      <a:pt x="23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" name="Google Shape;4993;p62"/>
              <p:cNvSpPr/>
              <p:nvPr/>
            </p:nvSpPr>
            <p:spPr>
              <a:xfrm>
                <a:off x="1618275" y="4509675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9"/>
                    </a:cubicBezTo>
                    <a:cubicBezTo>
                      <a:pt x="18" y="9"/>
                      <a:pt x="1" y="44"/>
                      <a:pt x="18" y="80"/>
                    </a:cubicBezTo>
                    <a:cubicBezTo>
                      <a:pt x="72" y="170"/>
                      <a:pt x="197" y="188"/>
                      <a:pt x="287" y="241"/>
                    </a:cubicBezTo>
                    <a:cubicBezTo>
                      <a:pt x="394" y="313"/>
                      <a:pt x="484" y="402"/>
                      <a:pt x="537" y="510"/>
                    </a:cubicBezTo>
                    <a:cubicBezTo>
                      <a:pt x="543" y="528"/>
                      <a:pt x="559" y="536"/>
                      <a:pt x="577" y="536"/>
                    </a:cubicBezTo>
                    <a:cubicBezTo>
                      <a:pt x="611" y="536"/>
                      <a:pt x="651" y="504"/>
                      <a:pt x="627" y="456"/>
                    </a:cubicBezTo>
                    <a:cubicBezTo>
                      <a:pt x="591" y="331"/>
                      <a:pt x="502" y="223"/>
                      <a:pt x="412" y="134"/>
                    </a:cubicBezTo>
                    <a:cubicBezTo>
                      <a:pt x="337" y="74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" name="Google Shape;4994;p62"/>
              <p:cNvSpPr/>
              <p:nvPr/>
            </p:nvSpPr>
            <p:spPr>
              <a:xfrm>
                <a:off x="1965000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0" y="818"/>
                      <a:pt x="108" y="1229"/>
                    </a:cubicBezTo>
                    <a:cubicBezTo>
                      <a:pt x="108" y="1264"/>
                      <a:pt x="138" y="1284"/>
                      <a:pt x="168" y="1284"/>
                    </a:cubicBezTo>
                    <a:cubicBezTo>
                      <a:pt x="185" y="1284"/>
                      <a:pt x="202" y="1278"/>
                      <a:pt x="215" y="1265"/>
                    </a:cubicBezTo>
                    <a:cubicBezTo>
                      <a:pt x="466" y="997"/>
                      <a:pt x="537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2" y="299"/>
                    </a:cubicBezTo>
                    <a:cubicBezTo>
                      <a:pt x="394" y="567"/>
                      <a:pt x="358" y="836"/>
                      <a:pt x="215" y="1068"/>
                    </a:cubicBezTo>
                    <a:cubicBezTo>
                      <a:pt x="215" y="710"/>
                      <a:pt x="251" y="370"/>
                      <a:pt x="322" y="30"/>
                    </a:cubicBezTo>
                    <a:cubicBezTo>
                      <a:pt x="322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" name="Google Shape;4995;p62"/>
              <p:cNvSpPr/>
              <p:nvPr/>
            </p:nvSpPr>
            <p:spPr>
              <a:xfrm>
                <a:off x="1842850" y="4752250"/>
                <a:ext cx="14350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4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900"/>
                      <a:pt x="466" y="1132"/>
                    </a:cubicBezTo>
                    <a:cubicBezTo>
                      <a:pt x="234" y="1114"/>
                      <a:pt x="180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6" y="0"/>
                      <a:pt x="73" y="14"/>
                      <a:pt x="73" y="41"/>
                    </a:cubicBezTo>
                    <a:cubicBezTo>
                      <a:pt x="73" y="94"/>
                      <a:pt x="55" y="184"/>
                      <a:pt x="37" y="291"/>
                    </a:cubicBezTo>
                    <a:cubicBezTo>
                      <a:pt x="19" y="309"/>
                      <a:pt x="1" y="327"/>
                      <a:pt x="37" y="363"/>
                    </a:cubicBezTo>
                    <a:cubicBezTo>
                      <a:pt x="37" y="750"/>
                      <a:pt x="84" y="1264"/>
                      <a:pt x="447" y="1264"/>
                    </a:cubicBezTo>
                    <a:cubicBezTo>
                      <a:pt x="470" y="1264"/>
                      <a:pt x="494" y="1262"/>
                      <a:pt x="520" y="1257"/>
                    </a:cubicBezTo>
                    <a:cubicBezTo>
                      <a:pt x="556" y="1257"/>
                      <a:pt x="574" y="1240"/>
                      <a:pt x="574" y="1204"/>
                    </a:cubicBezTo>
                    <a:cubicBezTo>
                      <a:pt x="538" y="882"/>
                      <a:pt x="395" y="577"/>
                      <a:pt x="144" y="363"/>
                    </a:cubicBezTo>
                    <a:cubicBezTo>
                      <a:pt x="144" y="220"/>
                      <a:pt x="144" y="94"/>
                      <a:pt x="144" y="23"/>
                    </a:cubicBezTo>
                    <a:lnTo>
                      <a:pt x="126" y="41"/>
                    </a:lnTo>
                    <a:cubicBezTo>
                      <a:pt x="126" y="14"/>
                      <a:pt x="113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" name="Google Shape;4996;p62"/>
              <p:cNvSpPr/>
              <p:nvPr/>
            </p:nvSpPr>
            <p:spPr>
              <a:xfrm>
                <a:off x="1750250" y="3040100"/>
                <a:ext cx="211650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0" extrusionOk="0">
                    <a:moveTo>
                      <a:pt x="2568" y="917"/>
                    </a:moveTo>
                    <a:cubicBezTo>
                      <a:pt x="2722" y="917"/>
                      <a:pt x="2953" y="1064"/>
                      <a:pt x="3079" y="1169"/>
                    </a:cubicBezTo>
                    <a:cubicBezTo>
                      <a:pt x="3759" y="1724"/>
                      <a:pt x="3759" y="2565"/>
                      <a:pt x="3759" y="3370"/>
                    </a:cubicBezTo>
                    <a:cubicBezTo>
                      <a:pt x="3741" y="3281"/>
                      <a:pt x="3723" y="3209"/>
                      <a:pt x="3687" y="3120"/>
                    </a:cubicBezTo>
                    <a:lnTo>
                      <a:pt x="3687" y="3013"/>
                    </a:lnTo>
                    <a:lnTo>
                      <a:pt x="3669" y="3013"/>
                    </a:lnTo>
                    <a:lnTo>
                      <a:pt x="3669" y="3066"/>
                    </a:lnTo>
                    <a:cubicBezTo>
                      <a:pt x="3633" y="2977"/>
                      <a:pt x="3615" y="2869"/>
                      <a:pt x="3580" y="2762"/>
                    </a:cubicBezTo>
                    <a:cubicBezTo>
                      <a:pt x="3573" y="2748"/>
                      <a:pt x="3558" y="2742"/>
                      <a:pt x="3544" y="2742"/>
                    </a:cubicBezTo>
                    <a:cubicBezTo>
                      <a:pt x="3520" y="2742"/>
                      <a:pt x="3497" y="2758"/>
                      <a:pt x="3508" y="2780"/>
                    </a:cubicBezTo>
                    <a:cubicBezTo>
                      <a:pt x="3598" y="3120"/>
                      <a:pt x="3687" y="3442"/>
                      <a:pt x="3759" y="3764"/>
                    </a:cubicBezTo>
                    <a:lnTo>
                      <a:pt x="3759" y="3800"/>
                    </a:lnTo>
                    <a:cubicBezTo>
                      <a:pt x="3419" y="3353"/>
                      <a:pt x="3079" y="2905"/>
                      <a:pt x="2774" y="2422"/>
                    </a:cubicBezTo>
                    <a:cubicBezTo>
                      <a:pt x="2578" y="2046"/>
                      <a:pt x="2452" y="1635"/>
                      <a:pt x="2417" y="1205"/>
                    </a:cubicBezTo>
                    <a:cubicBezTo>
                      <a:pt x="2387" y="990"/>
                      <a:pt x="2458" y="917"/>
                      <a:pt x="2568" y="917"/>
                    </a:cubicBezTo>
                    <a:close/>
                    <a:moveTo>
                      <a:pt x="4739" y="447"/>
                    </a:moveTo>
                    <a:cubicBezTo>
                      <a:pt x="4867" y="447"/>
                      <a:pt x="4922" y="822"/>
                      <a:pt x="4922" y="1026"/>
                    </a:cubicBezTo>
                    <a:cubicBezTo>
                      <a:pt x="4940" y="1313"/>
                      <a:pt x="4904" y="1563"/>
                      <a:pt x="4886" y="1849"/>
                    </a:cubicBezTo>
                    <a:cubicBezTo>
                      <a:pt x="4850" y="2315"/>
                      <a:pt x="4779" y="2762"/>
                      <a:pt x="4671" y="3227"/>
                    </a:cubicBezTo>
                    <a:cubicBezTo>
                      <a:pt x="4707" y="2995"/>
                      <a:pt x="4689" y="2744"/>
                      <a:pt x="4618" y="2529"/>
                    </a:cubicBezTo>
                    <a:cubicBezTo>
                      <a:pt x="4618" y="2511"/>
                      <a:pt x="4618" y="2511"/>
                      <a:pt x="4618" y="2511"/>
                    </a:cubicBezTo>
                    <a:lnTo>
                      <a:pt x="4582" y="2511"/>
                    </a:lnTo>
                    <a:cubicBezTo>
                      <a:pt x="4582" y="2511"/>
                      <a:pt x="4582" y="2511"/>
                      <a:pt x="4582" y="2529"/>
                    </a:cubicBezTo>
                    <a:cubicBezTo>
                      <a:pt x="4474" y="2780"/>
                      <a:pt x="4528" y="3209"/>
                      <a:pt x="4510" y="3478"/>
                    </a:cubicBezTo>
                    <a:cubicBezTo>
                      <a:pt x="4510" y="3585"/>
                      <a:pt x="4492" y="3693"/>
                      <a:pt x="4474" y="3800"/>
                    </a:cubicBezTo>
                    <a:cubicBezTo>
                      <a:pt x="4206" y="2780"/>
                      <a:pt x="4081" y="1635"/>
                      <a:pt x="4546" y="668"/>
                    </a:cubicBezTo>
                    <a:cubicBezTo>
                      <a:pt x="4623" y="508"/>
                      <a:pt x="4687" y="447"/>
                      <a:pt x="4739" y="447"/>
                    </a:cubicBezTo>
                    <a:close/>
                    <a:moveTo>
                      <a:pt x="1481" y="2721"/>
                    </a:moveTo>
                    <a:cubicBezTo>
                      <a:pt x="1536" y="2721"/>
                      <a:pt x="1613" y="2749"/>
                      <a:pt x="1719" y="2816"/>
                    </a:cubicBezTo>
                    <a:cubicBezTo>
                      <a:pt x="2130" y="3102"/>
                      <a:pt x="2488" y="3442"/>
                      <a:pt x="2810" y="3836"/>
                    </a:cubicBezTo>
                    <a:cubicBezTo>
                      <a:pt x="3025" y="4033"/>
                      <a:pt x="3204" y="4283"/>
                      <a:pt x="3347" y="4534"/>
                    </a:cubicBezTo>
                    <a:cubicBezTo>
                      <a:pt x="3472" y="4784"/>
                      <a:pt x="3562" y="5053"/>
                      <a:pt x="3633" y="5321"/>
                    </a:cubicBezTo>
                    <a:cubicBezTo>
                      <a:pt x="3401" y="5035"/>
                      <a:pt x="3186" y="4730"/>
                      <a:pt x="2953" y="4426"/>
                    </a:cubicBezTo>
                    <a:cubicBezTo>
                      <a:pt x="2949" y="4421"/>
                      <a:pt x="2941" y="4419"/>
                      <a:pt x="2933" y="4419"/>
                    </a:cubicBezTo>
                    <a:cubicBezTo>
                      <a:pt x="2912" y="4419"/>
                      <a:pt x="2887" y="4436"/>
                      <a:pt x="2900" y="4462"/>
                    </a:cubicBezTo>
                    <a:cubicBezTo>
                      <a:pt x="3061" y="4838"/>
                      <a:pt x="3275" y="5178"/>
                      <a:pt x="3544" y="5482"/>
                    </a:cubicBezTo>
                    <a:cubicBezTo>
                      <a:pt x="3615" y="5589"/>
                      <a:pt x="3705" y="5715"/>
                      <a:pt x="3777" y="5822"/>
                    </a:cubicBezTo>
                    <a:cubicBezTo>
                      <a:pt x="2739" y="5786"/>
                      <a:pt x="2291" y="4838"/>
                      <a:pt x="1915" y="4015"/>
                    </a:cubicBezTo>
                    <a:lnTo>
                      <a:pt x="1915" y="3997"/>
                    </a:lnTo>
                    <a:cubicBezTo>
                      <a:pt x="1808" y="3764"/>
                      <a:pt x="1647" y="3549"/>
                      <a:pt x="1522" y="3317"/>
                    </a:cubicBezTo>
                    <a:cubicBezTo>
                      <a:pt x="1382" y="3079"/>
                      <a:pt x="1286" y="2721"/>
                      <a:pt x="1481" y="2721"/>
                    </a:cubicBezTo>
                    <a:close/>
                    <a:moveTo>
                      <a:pt x="6500" y="2832"/>
                    </a:moveTo>
                    <a:cubicBezTo>
                      <a:pt x="6548" y="2832"/>
                      <a:pt x="6496" y="4179"/>
                      <a:pt x="6443" y="4337"/>
                    </a:cubicBezTo>
                    <a:cubicBezTo>
                      <a:pt x="6264" y="4999"/>
                      <a:pt x="5870" y="5572"/>
                      <a:pt x="5494" y="6144"/>
                    </a:cubicBezTo>
                    <a:cubicBezTo>
                      <a:pt x="5638" y="5679"/>
                      <a:pt x="5781" y="5232"/>
                      <a:pt x="5942" y="4802"/>
                    </a:cubicBezTo>
                    <a:cubicBezTo>
                      <a:pt x="5953" y="4770"/>
                      <a:pt x="5925" y="4744"/>
                      <a:pt x="5897" y="4744"/>
                    </a:cubicBezTo>
                    <a:cubicBezTo>
                      <a:pt x="5878" y="4744"/>
                      <a:pt x="5860" y="4756"/>
                      <a:pt x="5852" y="4784"/>
                    </a:cubicBezTo>
                    <a:cubicBezTo>
                      <a:pt x="5566" y="5446"/>
                      <a:pt x="5333" y="6144"/>
                      <a:pt x="5047" y="6824"/>
                    </a:cubicBezTo>
                    <a:cubicBezTo>
                      <a:pt x="5029" y="5697"/>
                      <a:pt x="5298" y="4569"/>
                      <a:pt x="5817" y="3567"/>
                    </a:cubicBezTo>
                    <a:cubicBezTo>
                      <a:pt x="5978" y="3263"/>
                      <a:pt x="6210" y="3013"/>
                      <a:pt x="6497" y="2834"/>
                    </a:cubicBezTo>
                    <a:cubicBezTo>
                      <a:pt x="6498" y="2833"/>
                      <a:pt x="6499" y="2832"/>
                      <a:pt x="6500" y="2832"/>
                    </a:cubicBezTo>
                    <a:close/>
                    <a:moveTo>
                      <a:pt x="985" y="6341"/>
                    </a:moveTo>
                    <a:cubicBezTo>
                      <a:pt x="1432" y="6359"/>
                      <a:pt x="1844" y="6645"/>
                      <a:pt x="2166" y="6914"/>
                    </a:cubicBezTo>
                    <a:cubicBezTo>
                      <a:pt x="2667" y="7343"/>
                      <a:pt x="2971" y="7898"/>
                      <a:pt x="3365" y="8399"/>
                    </a:cubicBezTo>
                    <a:cubicBezTo>
                      <a:pt x="3061" y="8148"/>
                      <a:pt x="2721" y="7952"/>
                      <a:pt x="2399" y="7719"/>
                    </a:cubicBezTo>
                    <a:cubicBezTo>
                      <a:pt x="2388" y="7712"/>
                      <a:pt x="2379" y="7709"/>
                      <a:pt x="2370" y="7709"/>
                    </a:cubicBezTo>
                    <a:cubicBezTo>
                      <a:pt x="2334" y="7709"/>
                      <a:pt x="2316" y="7762"/>
                      <a:pt x="2345" y="7791"/>
                    </a:cubicBezTo>
                    <a:cubicBezTo>
                      <a:pt x="2739" y="8095"/>
                      <a:pt x="3150" y="8363"/>
                      <a:pt x="3508" y="8667"/>
                    </a:cubicBezTo>
                    <a:cubicBezTo>
                      <a:pt x="3562" y="8721"/>
                      <a:pt x="3615" y="8775"/>
                      <a:pt x="3651" y="8811"/>
                    </a:cubicBezTo>
                    <a:cubicBezTo>
                      <a:pt x="3560" y="8830"/>
                      <a:pt x="3469" y="8840"/>
                      <a:pt x="3379" y="8840"/>
                    </a:cubicBezTo>
                    <a:cubicBezTo>
                      <a:pt x="2400" y="8840"/>
                      <a:pt x="1469" y="7755"/>
                      <a:pt x="1092" y="6985"/>
                    </a:cubicBezTo>
                    <a:cubicBezTo>
                      <a:pt x="1039" y="6860"/>
                      <a:pt x="824" y="6341"/>
                      <a:pt x="985" y="6341"/>
                    </a:cubicBezTo>
                    <a:close/>
                    <a:moveTo>
                      <a:pt x="7332" y="6764"/>
                    </a:moveTo>
                    <a:cubicBezTo>
                      <a:pt x="7749" y="6764"/>
                      <a:pt x="6982" y="8754"/>
                      <a:pt x="6855" y="9025"/>
                    </a:cubicBezTo>
                    <a:cubicBezTo>
                      <a:pt x="6461" y="9884"/>
                      <a:pt x="5781" y="10475"/>
                      <a:pt x="5172" y="11155"/>
                    </a:cubicBezTo>
                    <a:cubicBezTo>
                      <a:pt x="5620" y="10493"/>
                      <a:pt x="5996" y="9723"/>
                      <a:pt x="6389" y="9043"/>
                    </a:cubicBezTo>
                    <a:cubicBezTo>
                      <a:pt x="6415" y="8992"/>
                      <a:pt x="6376" y="8950"/>
                      <a:pt x="6332" y="8950"/>
                    </a:cubicBezTo>
                    <a:cubicBezTo>
                      <a:pt x="6315" y="8950"/>
                      <a:pt x="6297" y="8956"/>
                      <a:pt x="6282" y="8972"/>
                    </a:cubicBezTo>
                    <a:cubicBezTo>
                      <a:pt x="5888" y="9634"/>
                      <a:pt x="5477" y="10260"/>
                      <a:pt x="5047" y="10886"/>
                    </a:cubicBezTo>
                    <a:cubicBezTo>
                      <a:pt x="5262" y="9258"/>
                      <a:pt x="5691" y="7916"/>
                      <a:pt x="7123" y="6860"/>
                    </a:cubicBezTo>
                    <a:cubicBezTo>
                      <a:pt x="7213" y="6794"/>
                      <a:pt x="7281" y="6764"/>
                      <a:pt x="7332" y="6764"/>
                    </a:cubicBezTo>
                    <a:close/>
                    <a:moveTo>
                      <a:pt x="287" y="9795"/>
                    </a:moveTo>
                    <a:cubicBezTo>
                      <a:pt x="1039" y="9831"/>
                      <a:pt x="1772" y="10350"/>
                      <a:pt x="2345" y="10833"/>
                    </a:cubicBezTo>
                    <a:cubicBezTo>
                      <a:pt x="2828" y="11244"/>
                      <a:pt x="3097" y="11745"/>
                      <a:pt x="3419" y="12246"/>
                    </a:cubicBezTo>
                    <a:cubicBezTo>
                      <a:pt x="3061" y="11960"/>
                      <a:pt x="2649" y="11727"/>
                      <a:pt x="2399" y="11549"/>
                    </a:cubicBezTo>
                    <a:cubicBezTo>
                      <a:pt x="2390" y="11543"/>
                      <a:pt x="2381" y="11540"/>
                      <a:pt x="2373" y="11540"/>
                    </a:cubicBezTo>
                    <a:cubicBezTo>
                      <a:pt x="2330" y="11540"/>
                      <a:pt x="2300" y="11608"/>
                      <a:pt x="2345" y="11638"/>
                    </a:cubicBezTo>
                    <a:cubicBezTo>
                      <a:pt x="2721" y="11889"/>
                      <a:pt x="3061" y="12157"/>
                      <a:pt x="3383" y="12461"/>
                    </a:cubicBezTo>
                    <a:cubicBezTo>
                      <a:pt x="3454" y="12515"/>
                      <a:pt x="3508" y="12586"/>
                      <a:pt x="3562" y="12658"/>
                    </a:cubicBezTo>
                    <a:cubicBezTo>
                      <a:pt x="3491" y="12666"/>
                      <a:pt x="3422" y="12669"/>
                      <a:pt x="3354" y="12669"/>
                    </a:cubicBezTo>
                    <a:cubicBezTo>
                      <a:pt x="2466" y="12669"/>
                      <a:pt x="1855" y="12037"/>
                      <a:pt x="1289" y="11405"/>
                    </a:cubicBezTo>
                    <a:cubicBezTo>
                      <a:pt x="1039" y="11119"/>
                      <a:pt x="806" y="10833"/>
                      <a:pt x="591" y="10528"/>
                    </a:cubicBezTo>
                    <a:cubicBezTo>
                      <a:pt x="538" y="10439"/>
                      <a:pt x="144" y="9795"/>
                      <a:pt x="287" y="9795"/>
                    </a:cubicBezTo>
                    <a:close/>
                    <a:moveTo>
                      <a:pt x="7946" y="10876"/>
                    </a:moveTo>
                    <a:cubicBezTo>
                      <a:pt x="8112" y="10876"/>
                      <a:pt x="8202" y="11045"/>
                      <a:pt x="8125" y="11513"/>
                    </a:cubicBezTo>
                    <a:cubicBezTo>
                      <a:pt x="7982" y="12085"/>
                      <a:pt x="7749" y="12640"/>
                      <a:pt x="7409" y="13141"/>
                    </a:cubicBezTo>
                    <a:cubicBezTo>
                      <a:pt x="6890" y="13982"/>
                      <a:pt x="6139" y="14555"/>
                      <a:pt x="5351" y="15092"/>
                    </a:cubicBezTo>
                    <a:cubicBezTo>
                      <a:pt x="5888" y="14412"/>
                      <a:pt x="6371" y="13696"/>
                      <a:pt x="6801" y="12944"/>
                    </a:cubicBezTo>
                    <a:cubicBezTo>
                      <a:pt x="6813" y="12906"/>
                      <a:pt x="6781" y="12868"/>
                      <a:pt x="6743" y="12868"/>
                    </a:cubicBezTo>
                    <a:cubicBezTo>
                      <a:pt x="6726" y="12868"/>
                      <a:pt x="6709" y="12875"/>
                      <a:pt x="6693" y="12891"/>
                    </a:cubicBezTo>
                    <a:cubicBezTo>
                      <a:pt x="6192" y="13750"/>
                      <a:pt x="5584" y="14555"/>
                      <a:pt x="4886" y="15289"/>
                    </a:cubicBezTo>
                    <a:cubicBezTo>
                      <a:pt x="5190" y="14644"/>
                      <a:pt x="5405" y="13982"/>
                      <a:pt x="5709" y="13356"/>
                    </a:cubicBezTo>
                    <a:lnTo>
                      <a:pt x="5673" y="13284"/>
                    </a:lnTo>
                    <a:cubicBezTo>
                      <a:pt x="6031" y="12533"/>
                      <a:pt x="6658" y="11889"/>
                      <a:pt x="7230" y="11316"/>
                    </a:cubicBezTo>
                    <a:cubicBezTo>
                      <a:pt x="7484" y="11081"/>
                      <a:pt x="7762" y="10876"/>
                      <a:pt x="7946" y="10876"/>
                    </a:cubicBezTo>
                    <a:close/>
                    <a:moveTo>
                      <a:pt x="663" y="13280"/>
                    </a:moveTo>
                    <a:cubicBezTo>
                      <a:pt x="761" y="13280"/>
                      <a:pt x="895" y="13338"/>
                      <a:pt x="1003" y="13374"/>
                    </a:cubicBezTo>
                    <a:cubicBezTo>
                      <a:pt x="2148" y="13660"/>
                      <a:pt x="2578" y="14841"/>
                      <a:pt x="2971" y="15897"/>
                    </a:cubicBezTo>
                    <a:cubicBezTo>
                      <a:pt x="2774" y="15682"/>
                      <a:pt x="2560" y="15485"/>
                      <a:pt x="2327" y="15289"/>
                    </a:cubicBezTo>
                    <a:cubicBezTo>
                      <a:pt x="2319" y="15281"/>
                      <a:pt x="2309" y="15277"/>
                      <a:pt x="2299" y="15277"/>
                    </a:cubicBezTo>
                    <a:cubicBezTo>
                      <a:pt x="2265" y="15277"/>
                      <a:pt x="2232" y="15319"/>
                      <a:pt x="2273" y="15360"/>
                    </a:cubicBezTo>
                    <a:cubicBezTo>
                      <a:pt x="2578" y="15682"/>
                      <a:pt x="2882" y="16022"/>
                      <a:pt x="3150" y="16380"/>
                    </a:cubicBezTo>
                    <a:cubicBezTo>
                      <a:pt x="3186" y="16505"/>
                      <a:pt x="3240" y="16613"/>
                      <a:pt x="3275" y="16720"/>
                    </a:cubicBezTo>
                    <a:cubicBezTo>
                      <a:pt x="2470" y="16488"/>
                      <a:pt x="1754" y="15969"/>
                      <a:pt x="1271" y="15289"/>
                    </a:cubicBezTo>
                    <a:cubicBezTo>
                      <a:pt x="1003" y="14913"/>
                      <a:pt x="806" y="14501"/>
                      <a:pt x="663" y="14072"/>
                    </a:cubicBezTo>
                    <a:cubicBezTo>
                      <a:pt x="609" y="13893"/>
                      <a:pt x="573" y="13714"/>
                      <a:pt x="538" y="13535"/>
                    </a:cubicBezTo>
                    <a:cubicBezTo>
                      <a:pt x="502" y="13338"/>
                      <a:pt x="564" y="13280"/>
                      <a:pt x="663" y="13280"/>
                    </a:cubicBezTo>
                    <a:close/>
                    <a:moveTo>
                      <a:pt x="7754" y="15747"/>
                    </a:moveTo>
                    <a:cubicBezTo>
                      <a:pt x="7970" y="15747"/>
                      <a:pt x="7534" y="16507"/>
                      <a:pt x="7517" y="16541"/>
                    </a:cubicBezTo>
                    <a:cubicBezTo>
                      <a:pt x="7266" y="16971"/>
                      <a:pt x="6908" y="17364"/>
                      <a:pt x="6497" y="17651"/>
                    </a:cubicBezTo>
                    <a:cubicBezTo>
                      <a:pt x="6085" y="17955"/>
                      <a:pt x="5602" y="18027"/>
                      <a:pt x="5137" y="18080"/>
                    </a:cubicBezTo>
                    <a:cubicBezTo>
                      <a:pt x="5494" y="17865"/>
                      <a:pt x="5817" y="17561"/>
                      <a:pt x="6049" y="17203"/>
                    </a:cubicBezTo>
                    <a:cubicBezTo>
                      <a:pt x="6062" y="17165"/>
                      <a:pt x="6030" y="17127"/>
                      <a:pt x="5991" y="17127"/>
                    </a:cubicBezTo>
                    <a:cubicBezTo>
                      <a:pt x="5975" y="17127"/>
                      <a:pt x="5958" y="17134"/>
                      <a:pt x="5942" y="17150"/>
                    </a:cubicBezTo>
                    <a:cubicBezTo>
                      <a:pt x="5638" y="17579"/>
                      <a:pt x="5208" y="17919"/>
                      <a:pt x="4707" y="18134"/>
                    </a:cubicBezTo>
                    <a:lnTo>
                      <a:pt x="4689" y="18134"/>
                    </a:lnTo>
                    <a:cubicBezTo>
                      <a:pt x="5047" y="17776"/>
                      <a:pt x="5333" y="17382"/>
                      <a:pt x="5673" y="17024"/>
                    </a:cubicBezTo>
                    <a:cubicBezTo>
                      <a:pt x="6246" y="16452"/>
                      <a:pt x="6944" y="16022"/>
                      <a:pt x="7713" y="15754"/>
                    </a:cubicBezTo>
                    <a:cubicBezTo>
                      <a:pt x="7729" y="15749"/>
                      <a:pt x="7742" y="15747"/>
                      <a:pt x="7754" y="15747"/>
                    </a:cubicBezTo>
                    <a:close/>
                    <a:moveTo>
                      <a:pt x="4878" y="1"/>
                    </a:moveTo>
                    <a:cubicBezTo>
                      <a:pt x="4853" y="1"/>
                      <a:pt x="4829" y="9"/>
                      <a:pt x="4814" y="24"/>
                    </a:cubicBezTo>
                    <a:cubicBezTo>
                      <a:pt x="3812" y="1008"/>
                      <a:pt x="3884" y="2923"/>
                      <a:pt x="4439" y="4122"/>
                    </a:cubicBezTo>
                    <a:cubicBezTo>
                      <a:pt x="4421" y="4337"/>
                      <a:pt x="4367" y="4534"/>
                      <a:pt x="4331" y="4748"/>
                    </a:cubicBezTo>
                    <a:cubicBezTo>
                      <a:pt x="4296" y="4892"/>
                      <a:pt x="4242" y="5017"/>
                      <a:pt x="4188" y="5160"/>
                    </a:cubicBezTo>
                    <a:cubicBezTo>
                      <a:pt x="4117" y="4766"/>
                      <a:pt x="4045" y="4390"/>
                      <a:pt x="3955" y="4015"/>
                    </a:cubicBezTo>
                    <a:cubicBezTo>
                      <a:pt x="4152" y="3406"/>
                      <a:pt x="3973" y="2529"/>
                      <a:pt x="3777" y="1957"/>
                    </a:cubicBezTo>
                    <a:cubicBezTo>
                      <a:pt x="3562" y="1259"/>
                      <a:pt x="3061" y="722"/>
                      <a:pt x="2309" y="650"/>
                    </a:cubicBezTo>
                    <a:cubicBezTo>
                      <a:pt x="2255" y="650"/>
                      <a:pt x="2220" y="686"/>
                      <a:pt x="2220" y="740"/>
                    </a:cubicBezTo>
                    <a:cubicBezTo>
                      <a:pt x="2202" y="2010"/>
                      <a:pt x="2846" y="3102"/>
                      <a:pt x="3777" y="3943"/>
                    </a:cubicBezTo>
                    <a:lnTo>
                      <a:pt x="3777" y="4104"/>
                    </a:lnTo>
                    <a:cubicBezTo>
                      <a:pt x="3777" y="4140"/>
                      <a:pt x="3812" y="4176"/>
                      <a:pt x="3848" y="4176"/>
                    </a:cubicBezTo>
                    <a:cubicBezTo>
                      <a:pt x="3955" y="4605"/>
                      <a:pt x="4027" y="5035"/>
                      <a:pt x="4081" y="5482"/>
                    </a:cubicBezTo>
                    <a:cubicBezTo>
                      <a:pt x="4063" y="5536"/>
                      <a:pt x="4063" y="5607"/>
                      <a:pt x="4045" y="5679"/>
                    </a:cubicBezTo>
                    <a:cubicBezTo>
                      <a:pt x="4045" y="5715"/>
                      <a:pt x="4081" y="5750"/>
                      <a:pt x="4117" y="5750"/>
                    </a:cubicBezTo>
                    <a:cubicBezTo>
                      <a:pt x="4117" y="5840"/>
                      <a:pt x="4134" y="5929"/>
                      <a:pt x="4152" y="6019"/>
                    </a:cubicBezTo>
                    <a:cubicBezTo>
                      <a:pt x="4063" y="5894"/>
                      <a:pt x="3955" y="5750"/>
                      <a:pt x="3866" y="5643"/>
                    </a:cubicBezTo>
                    <a:lnTo>
                      <a:pt x="3759" y="5464"/>
                    </a:lnTo>
                    <a:cubicBezTo>
                      <a:pt x="3777" y="5446"/>
                      <a:pt x="3812" y="5410"/>
                      <a:pt x="3812" y="5375"/>
                    </a:cubicBezTo>
                    <a:cubicBezTo>
                      <a:pt x="3705" y="4534"/>
                      <a:pt x="3240" y="3943"/>
                      <a:pt x="2667" y="3353"/>
                    </a:cubicBezTo>
                    <a:cubicBezTo>
                      <a:pt x="2447" y="3148"/>
                      <a:pt x="1839" y="2432"/>
                      <a:pt x="1416" y="2432"/>
                    </a:cubicBezTo>
                    <a:cubicBezTo>
                      <a:pt x="1358" y="2432"/>
                      <a:pt x="1303" y="2445"/>
                      <a:pt x="1253" y="2476"/>
                    </a:cubicBezTo>
                    <a:cubicBezTo>
                      <a:pt x="752" y="2762"/>
                      <a:pt x="1611" y="3764"/>
                      <a:pt x="1736" y="4033"/>
                    </a:cubicBezTo>
                    <a:cubicBezTo>
                      <a:pt x="2106" y="4804"/>
                      <a:pt x="2616" y="5891"/>
                      <a:pt x="3578" y="5891"/>
                    </a:cubicBezTo>
                    <a:cubicBezTo>
                      <a:pt x="3642" y="5891"/>
                      <a:pt x="3708" y="5886"/>
                      <a:pt x="3777" y="5876"/>
                    </a:cubicBezTo>
                    <a:cubicBezTo>
                      <a:pt x="3794" y="5876"/>
                      <a:pt x="3812" y="5858"/>
                      <a:pt x="3812" y="5840"/>
                    </a:cubicBezTo>
                    <a:cubicBezTo>
                      <a:pt x="3866" y="5912"/>
                      <a:pt x="3920" y="5983"/>
                      <a:pt x="3955" y="6073"/>
                    </a:cubicBezTo>
                    <a:cubicBezTo>
                      <a:pt x="4045" y="6216"/>
                      <a:pt x="4117" y="6377"/>
                      <a:pt x="4188" y="6520"/>
                    </a:cubicBezTo>
                    <a:cubicBezTo>
                      <a:pt x="4278" y="7433"/>
                      <a:pt x="4296" y="8345"/>
                      <a:pt x="4278" y="9258"/>
                    </a:cubicBezTo>
                    <a:cubicBezTo>
                      <a:pt x="4134" y="9043"/>
                      <a:pt x="3955" y="8828"/>
                      <a:pt x="3759" y="8667"/>
                    </a:cubicBezTo>
                    <a:cubicBezTo>
                      <a:pt x="3705" y="8614"/>
                      <a:pt x="3651" y="8560"/>
                      <a:pt x="3580" y="8506"/>
                    </a:cubicBezTo>
                    <a:cubicBezTo>
                      <a:pt x="3633" y="8488"/>
                      <a:pt x="3651" y="8435"/>
                      <a:pt x="3633" y="8399"/>
                    </a:cubicBezTo>
                    <a:cubicBezTo>
                      <a:pt x="3204" y="7343"/>
                      <a:pt x="2023" y="6108"/>
                      <a:pt x="824" y="6073"/>
                    </a:cubicBezTo>
                    <a:cubicBezTo>
                      <a:pt x="770" y="6073"/>
                      <a:pt x="716" y="6108"/>
                      <a:pt x="716" y="6162"/>
                    </a:cubicBezTo>
                    <a:cubicBezTo>
                      <a:pt x="606" y="7230"/>
                      <a:pt x="2041" y="8933"/>
                      <a:pt x="3253" y="8933"/>
                    </a:cubicBezTo>
                    <a:cubicBezTo>
                      <a:pt x="3422" y="8933"/>
                      <a:pt x="3586" y="8901"/>
                      <a:pt x="3741" y="8828"/>
                    </a:cubicBezTo>
                    <a:cubicBezTo>
                      <a:pt x="3830" y="8936"/>
                      <a:pt x="3920" y="9025"/>
                      <a:pt x="3991" y="9151"/>
                    </a:cubicBezTo>
                    <a:cubicBezTo>
                      <a:pt x="4117" y="9330"/>
                      <a:pt x="4152" y="9562"/>
                      <a:pt x="4278" y="9741"/>
                    </a:cubicBezTo>
                    <a:cubicBezTo>
                      <a:pt x="4242" y="10314"/>
                      <a:pt x="4224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75"/>
                      <a:pt x="4099" y="12211"/>
                      <a:pt x="4117" y="12229"/>
                    </a:cubicBezTo>
                    <a:cubicBezTo>
                      <a:pt x="4099" y="12443"/>
                      <a:pt x="4099" y="12640"/>
                      <a:pt x="4081" y="12855"/>
                    </a:cubicBezTo>
                    <a:cubicBezTo>
                      <a:pt x="3991" y="12694"/>
                      <a:pt x="3866" y="12569"/>
                      <a:pt x="3741" y="12443"/>
                    </a:cubicBezTo>
                    <a:cubicBezTo>
                      <a:pt x="3759" y="12443"/>
                      <a:pt x="3759" y="12425"/>
                      <a:pt x="3741" y="12425"/>
                    </a:cubicBezTo>
                    <a:cubicBezTo>
                      <a:pt x="3741" y="11656"/>
                      <a:pt x="2864" y="10886"/>
                      <a:pt x="2345" y="10457"/>
                    </a:cubicBezTo>
                    <a:cubicBezTo>
                      <a:pt x="1759" y="9957"/>
                      <a:pt x="992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54" y="9526"/>
                      <a:pt x="1" y="9580"/>
                      <a:pt x="19" y="9634"/>
                    </a:cubicBezTo>
                    <a:cubicBezTo>
                      <a:pt x="162" y="10439"/>
                      <a:pt x="842" y="11119"/>
                      <a:pt x="1361" y="11692"/>
                    </a:cubicBezTo>
                    <a:cubicBezTo>
                      <a:pt x="1887" y="12280"/>
                      <a:pt x="2493" y="12747"/>
                      <a:pt x="3261" y="12747"/>
                    </a:cubicBezTo>
                    <a:cubicBezTo>
                      <a:pt x="3381" y="12747"/>
                      <a:pt x="3505" y="12736"/>
                      <a:pt x="3633" y="12712"/>
                    </a:cubicBezTo>
                    <a:cubicBezTo>
                      <a:pt x="3759" y="12944"/>
                      <a:pt x="3884" y="13177"/>
                      <a:pt x="4009" y="13410"/>
                    </a:cubicBezTo>
                    <a:cubicBezTo>
                      <a:pt x="3920" y="14573"/>
                      <a:pt x="3794" y="15736"/>
                      <a:pt x="3651" y="16899"/>
                    </a:cubicBezTo>
                    <a:cubicBezTo>
                      <a:pt x="3580" y="16720"/>
                      <a:pt x="3490" y="16559"/>
                      <a:pt x="3401" y="16398"/>
                    </a:cubicBezTo>
                    <a:cubicBezTo>
                      <a:pt x="3293" y="15646"/>
                      <a:pt x="2846" y="14823"/>
                      <a:pt x="2452" y="14233"/>
                    </a:cubicBezTo>
                    <a:cubicBezTo>
                      <a:pt x="1977" y="13529"/>
                      <a:pt x="1277" y="13015"/>
                      <a:pt x="420" y="13015"/>
                    </a:cubicBezTo>
                    <a:cubicBezTo>
                      <a:pt x="406" y="13015"/>
                      <a:pt x="391" y="13016"/>
                      <a:pt x="376" y="13016"/>
                    </a:cubicBezTo>
                    <a:cubicBezTo>
                      <a:pt x="323" y="13016"/>
                      <a:pt x="269" y="13052"/>
                      <a:pt x="269" y="13105"/>
                    </a:cubicBezTo>
                    <a:cubicBezTo>
                      <a:pt x="359" y="14698"/>
                      <a:pt x="1647" y="16756"/>
                      <a:pt x="3401" y="16792"/>
                    </a:cubicBezTo>
                    <a:cubicBezTo>
                      <a:pt x="3490" y="16989"/>
                      <a:pt x="3544" y="17203"/>
                      <a:pt x="3580" y="17436"/>
                    </a:cubicBezTo>
                    <a:cubicBezTo>
                      <a:pt x="3419" y="18563"/>
                      <a:pt x="3204" y="19673"/>
                      <a:pt x="2935" y="20782"/>
                    </a:cubicBezTo>
                    <a:cubicBezTo>
                      <a:pt x="2925" y="20836"/>
                      <a:pt x="2965" y="20870"/>
                      <a:pt x="3003" y="20870"/>
                    </a:cubicBezTo>
                    <a:cubicBezTo>
                      <a:pt x="3029" y="20870"/>
                      <a:pt x="3054" y="20854"/>
                      <a:pt x="3061" y="20818"/>
                    </a:cubicBezTo>
                    <a:cubicBezTo>
                      <a:pt x="3329" y="20120"/>
                      <a:pt x="3526" y="19404"/>
                      <a:pt x="3687" y="18671"/>
                    </a:cubicBezTo>
                    <a:cubicBezTo>
                      <a:pt x="3973" y="18563"/>
                      <a:pt x="4260" y="18456"/>
                      <a:pt x="4546" y="18331"/>
                    </a:cubicBezTo>
                    <a:cubicBezTo>
                      <a:pt x="5351" y="18241"/>
                      <a:pt x="6139" y="18223"/>
                      <a:pt x="6783" y="17651"/>
                    </a:cubicBezTo>
                    <a:cubicBezTo>
                      <a:pt x="7427" y="17096"/>
                      <a:pt x="7839" y="16362"/>
                      <a:pt x="8179" y="15557"/>
                    </a:cubicBezTo>
                    <a:cubicBezTo>
                      <a:pt x="8215" y="15485"/>
                      <a:pt x="8161" y="15414"/>
                      <a:pt x="8071" y="15414"/>
                    </a:cubicBezTo>
                    <a:lnTo>
                      <a:pt x="8125" y="15468"/>
                    </a:lnTo>
                    <a:cubicBezTo>
                      <a:pt x="7373" y="15539"/>
                      <a:pt x="6801" y="15897"/>
                      <a:pt x="6228" y="16344"/>
                    </a:cubicBezTo>
                    <a:cubicBezTo>
                      <a:pt x="5494" y="16881"/>
                      <a:pt x="5065" y="17579"/>
                      <a:pt x="4439" y="18188"/>
                    </a:cubicBezTo>
                    <a:lnTo>
                      <a:pt x="4385" y="18188"/>
                    </a:lnTo>
                    <a:cubicBezTo>
                      <a:pt x="4331" y="18188"/>
                      <a:pt x="4313" y="18241"/>
                      <a:pt x="4313" y="18277"/>
                    </a:cubicBezTo>
                    <a:cubicBezTo>
                      <a:pt x="4134" y="18367"/>
                      <a:pt x="3938" y="18438"/>
                      <a:pt x="3759" y="18492"/>
                    </a:cubicBezTo>
                    <a:cubicBezTo>
                      <a:pt x="3902" y="17794"/>
                      <a:pt x="4009" y="17078"/>
                      <a:pt x="4081" y="16362"/>
                    </a:cubicBezTo>
                    <a:cubicBezTo>
                      <a:pt x="4457" y="16112"/>
                      <a:pt x="4797" y="15825"/>
                      <a:pt x="5101" y="15485"/>
                    </a:cubicBezTo>
                    <a:lnTo>
                      <a:pt x="5119" y="15485"/>
                    </a:lnTo>
                    <a:cubicBezTo>
                      <a:pt x="7016" y="14716"/>
                      <a:pt x="8447" y="12712"/>
                      <a:pt x="8465" y="10672"/>
                    </a:cubicBezTo>
                    <a:cubicBezTo>
                      <a:pt x="8465" y="10609"/>
                      <a:pt x="8438" y="10561"/>
                      <a:pt x="8384" y="10561"/>
                    </a:cubicBezTo>
                    <a:cubicBezTo>
                      <a:pt x="8376" y="10561"/>
                      <a:pt x="8367" y="10562"/>
                      <a:pt x="8358" y="10564"/>
                    </a:cubicBezTo>
                    <a:cubicBezTo>
                      <a:pt x="7463" y="10654"/>
                      <a:pt x="6801" y="11495"/>
                      <a:pt x="6282" y="12157"/>
                    </a:cubicBezTo>
                    <a:cubicBezTo>
                      <a:pt x="5459" y="13177"/>
                      <a:pt x="5083" y="14376"/>
                      <a:pt x="4600" y="15557"/>
                    </a:cubicBezTo>
                    <a:lnTo>
                      <a:pt x="4099" y="16076"/>
                    </a:lnTo>
                    <a:cubicBezTo>
                      <a:pt x="4224" y="14752"/>
                      <a:pt x="4278" y="13428"/>
                      <a:pt x="4349" y="12157"/>
                    </a:cubicBezTo>
                    <a:cubicBezTo>
                      <a:pt x="4582" y="11924"/>
                      <a:pt x="4779" y="11674"/>
                      <a:pt x="4976" y="11423"/>
                    </a:cubicBezTo>
                    <a:cubicBezTo>
                      <a:pt x="4976" y="11458"/>
                      <a:pt x="5005" y="11478"/>
                      <a:pt x="5041" y="11478"/>
                    </a:cubicBezTo>
                    <a:cubicBezTo>
                      <a:pt x="5061" y="11478"/>
                      <a:pt x="5082" y="11472"/>
                      <a:pt x="5101" y="11459"/>
                    </a:cubicBezTo>
                    <a:cubicBezTo>
                      <a:pt x="6550" y="10260"/>
                      <a:pt x="7839" y="8399"/>
                      <a:pt x="7678" y="6431"/>
                    </a:cubicBezTo>
                    <a:cubicBezTo>
                      <a:pt x="7678" y="6360"/>
                      <a:pt x="7622" y="6312"/>
                      <a:pt x="7564" y="6312"/>
                    </a:cubicBezTo>
                    <a:cubicBezTo>
                      <a:pt x="7548" y="6312"/>
                      <a:pt x="7532" y="6315"/>
                      <a:pt x="7517" y="6323"/>
                    </a:cubicBezTo>
                    <a:cubicBezTo>
                      <a:pt x="5817" y="7325"/>
                      <a:pt x="4797" y="9151"/>
                      <a:pt x="4868" y="11119"/>
                    </a:cubicBezTo>
                    <a:lnTo>
                      <a:pt x="4367" y="11835"/>
                    </a:lnTo>
                    <a:cubicBezTo>
                      <a:pt x="4439" y="10672"/>
                      <a:pt x="4492" y="9491"/>
                      <a:pt x="4474" y="8309"/>
                    </a:cubicBezTo>
                    <a:cubicBezTo>
                      <a:pt x="4814" y="7862"/>
                      <a:pt x="5083" y="7379"/>
                      <a:pt x="5244" y="6842"/>
                    </a:cubicBezTo>
                    <a:cubicBezTo>
                      <a:pt x="6174" y="5625"/>
                      <a:pt x="7069" y="4194"/>
                      <a:pt x="6676" y="2619"/>
                    </a:cubicBezTo>
                    <a:cubicBezTo>
                      <a:pt x="6662" y="2564"/>
                      <a:pt x="6617" y="2541"/>
                      <a:pt x="6572" y="2541"/>
                    </a:cubicBezTo>
                    <a:cubicBezTo>
                      <a:pt x="6559" y="2541"/>
                      <a:pt x="6545" y="2543"/>
                      <a:pt x="6532" y="2547"/>
                    </a:cubicBezTo>
                    <a:cubicBezTo>
                      <a:pt x="5262" y="3227"/>
                      <a:pt x="4600" y="5697"/>
                      <a:pt x="4940" y="7075"/>
                    </a:cubicBezTo>
                    <a:cubicBezTo>
                      <a:pt x="4797" y="7397"/>
                      <a:pt x="4636" y="7701"/>
                      <a:pt x="4474" y="8005"/>
                    </a:cubicBezTo>
                    <a:cubicBezTo>
                      <a:pt x="4439" y="7218"/>
                      <a:pt x="4385" y="6431"/>
                      <a:pt x="4278" y="5643"/>
                    </a:cubicBezTo>
                    <a:cubicBezTo>
                      <a:pt x="4421" y="5160"/>
                      <a:pt x="4510" y="4659"/>
                      <a:pt x="4564" y="4176"/>
                    </a:cubicBezTo>
                    <a:cubicBezTo>
                      <a:pt x="4582" y="4158"/>
                      <a:pt x="4618" y="4140"/>
                      <a:pt x="4618" y="4122"/>
                    </a:cubicBezTo>
                    <a:cubicBezTo>
                      <a:pt x="4904" y="3370"/>
                      <a:pt x="5083" y="2601"/>
                      <a:pt x="5137" y="1814"/>
                    </a:cubicBezTo>
                    <a:cubicBezTo>
                      <a:pt x="5172" y="1223"/>
                      <a:pt x="5262" y="579"/>
                      <a:pt x="4958" y="60"/>
                    </a:cubicBezTo>
                    <a:cubicBezTo>
                      <a:pt x="4947" y="18"/>
                      <a:pt x="4912" y="1"/>
                      <a:pt x="487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" name="Google Shape;4997;p62"/>
              <p:cNvSpPr/>
              <p:nvPr/>
            </p:nvSpPr>
            <p:spPr>
              <a:xfrm>
                <a:off x="1265300" y="4131775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94" y="2777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1"/>
                      <a:pt x="1539" y="4871"/>
                      <a:pt x="770" y="5139"/>
                    </a:cubicBezTo>
                    <a:cubicBezTo>
                      <a:pt x="754" y="5144"/>
                      <a:pt x="741" y="5146"/>
                      <a:pt x="730" y="5146"/>
                    </a:cubicBezTo>
                    <a:cubicBezTo>
                      <a:pt x="513" y="5146"/>
                      <a:pt x="950" y="4386"/>
                      <a:pt x="967" y="4352"/>
                    </a:cubicBezTo>
                    <a:cubicBezTo>
                      <a:pt x="1217" y="3922"/>
                      <a:pt x="1575" y="3529"/>
                      <a:pt x="1987" y="3242"/>
                    </a:cubicBezTo>
                    <a:cubicBezTo>
                      <a:pt x="2398" y="2938"/>
                      <a:pt x="2881" y="2884"/>
                      <a:pt x="3347" y="2831"/>
                    </a:cubicBezTo>
                    <a:lnTo>
                      <a:pt x="3347" y="2831"/>
                    </a:lnTo>
                    <a:cubicBezTo>
                      <a:pt x="2989" y="3045"/>
                      <a:pt x="2667" y="3332"/>
                      <a:pt x="2434" y="3690"/>
                    </a:cubicBezTo>
                    <a:cubicBezTo>
                      <a:pt x="2421" y="3728"/>
                      <a:pt x="2453" y="3766"/>
                      <a:pt x="2492" y="3766"/>
                    </a:cubicBezTo>
                    <a:cubicBezTo>
                      <a:pt x="2508" y="3766"/>
                      <a:pt x="2526" y="3759"/>
                      <a:pt x="2541" y="3743"/>
                    </a:cubicBezTo>
                    <a:cubicBezTo>
                      <a:pt x="2846" y="3314"/>
                      <a:pt x="3275" y="2974"/>
                      <a:pt x="3776" y="2777"/>
                    </a:cubicBezTo>
                    <a:close/>
                    <a:moveTo>
                      <a:pt x="5208" y="4209"/>
                    </a:moveTo>
                    <a:cubicBezTo>
                      <a:pt x="6013" y="4441"/>
                      <a:pt x="6729" y="4942"/>
                      <a:pt x="7212" y="5640"/>
                    </a:cubicBezTo>
                    <a:cubicBezTo>
                      <a:pt x="7480" y="6016"/>
                      <a:pt x="7677" y="6410"/>
                      <a:pt x="7820" y="6839"/>
                    </a:cubicBezTo>
                    <a:cubicBezTo>
                      <a:pt x="7874" y="7018"/>
                      <a:pt x="7910" y="7215"/>
                      <a:pt x="7946" y="7394"/>
                    </a:cubicBezTo>
                    <a:cubicBezTo>
                      <a:pt x="7981" y="7587"/>
                      <a:pt x="7921" y="7642"/>
                      <a:pt x="7826" y="7642"/>
                    </a:cubicBezTo>
                    <a:cubicBezTo>
                      <a:pt x="7727" y="7642"/>
                      <a:pt x="7590" y="7582"/>
                      <a:pt x="7480" y="7555"/>
                    </a:cubicBezTo>
                    <a:cubicBezTo>
                      <a:pt x="6335" y="7251"/>
                      <a:pt x="5906" y="6088"/>
                      <a:pt x="5512" y="5032"/>
                    </a:cubicBezTo>
                    <a:lnTo>
                      <a:pt x="5512" y="5032"/>
                    </a:lnTo>
                    <a:cubicBezTo>
                      <a:pt x="5709" y="5247"/>
                      <a:pt x="5924" y="5443"/>
                      <a:pt x="6156" y="5622"/>
                    </a:cubicBezTo>
                    <a:cubicBezTo>
                      <a:pt x="6165" y="5636"/>
                      <a:pt x="6177" y="5642"/>
                      <a:pt x="6188" y="5642"/>
                    </a:cubicBezTo>
                    <a:cubicBezTo>
                      <a:pt x="6221" y="5642"/>
                      <a:pt x="6250" y="5595"/>
                      <a:pt x="6210" y="5569"/>
                    </a:cubicBezTo>
                    <a:cubicBezTo>
                      <a:pt x="5906" y="5247"/>
                      <a:pt x="5601" y="4907"/>
                      <a:pt x="5333" y="4531"/>
                    </a:cubicBezTo>
                    <a:cubicBezTo>
                      <a:pt x="5297" y="4423"/>
                      <a:pt x="5244" y="4316"/>
                      <a:pt x="5208" y="4209"/>
                    </a:cubicBezTo>
                    <a:close/>
                    <a:moveTo>
                      <a:pt x="3597" y="5622"/>
                    </a:moveTo>
                    <a:lnTo>
                      <a:pt x="3597" y="5622"/>
                    </a:lnTo>
                    <a:cubicBezTo>
                      <a:pt x="3293" y="6267"/>
                      <a:pt x="3078" y="6929"/>
                      <a:pt x="2774" y="7555"/>
                    </a:cubicBezTo>
                    <a:lnTo>
                      <a:pt x="2756" y="7555"/>
                    </a:lnTo>
                    <a:cubicBezTo>
                      <a:pt x="2398" y="8307"/>
                      <a:pt x="1772" y="8951"/>
                      <a:pt x="1199" y="9523"/>
                    </a:cubicBezTo>
                    <a:cubicBezTo>
                      <a:pt x="944" y="9760"/>
                      <a:pt x="664" y="9966"/>
                      <a:pt x="480" y="9966"/>
                    </a:cubicBezTo>
                    <a:cubicBezTo>
                      <a:pt x="316" y="9966"/>
                      <a:pt x="228" y="9801"/>
                      <a:pt x="305" y="9345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302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3"/>
                      <a:pt x="1629" y="7895"/>
                    </a:cubicBezTo>
                    <a:cubicBezTo>
                      <a:pt x="1616" y="7933"/>
                      <a:pt x="1648" y="7971"/>
                      <a:pt x="1687" y="7971"/>
                    </a:cubicBezTo>
                    <a:cubicBezTo>
                      <a:pt x="1703" y="7971"/>
                      <a:pt x="1720" y="7964"/>
                      <a:pt x="1736" y="7949"/>
                    </a:cubicBezTo>
                    <a:cubicBezTo>
                      <a:pt x="2255" y="7108"/>
                      <a:pt x="2881" y="6338"/>
                      <a:pt x="3597" y="5622"/>
                    </a:cubicBezTo>
                    <a:close/>
                    <a:moveTo>
                      <a:pt x="5102" y="8245"/>
                    </a:moveTo>
                    <a:cubicBezTo>
                      <a:pt x="6003" y="8245"/>
                      <a:pt x="6606" y="8868"/>
                      <a:pt x="7194" y="9523"/>
                    </a:cubicBezTo>
                    <a:cubicBezTo>
                      <a:pt x="7445" y="9792"/>
                      <a:pt x="7659" y="10096"/>
                      <a:pt x="7892" y="10400"/>
                    </a:cubicBezTo>
                    <a:cubicBezTo>
                      <a:pt x="7946" y="10472"/>
                      <a:pt x="8339" y="11134"/>
                      <a:pt x="8196" y="11134"/>
                    </a:cubicBezTo>
                    <a:cubicBezTo>
                      <a:pt x="7427" y="11080"/>
                      <a:pt x="6711" y="10561"/>
                      <a:pt x="6138" y="10096"/>
                    </a:cubicBezTo>
                    <a:cubicBezTo>
                      <a:pt x="5655" y="9685"/>
                      <a:pt x="5387" y="9183"/>
                      <a:pt x="5065" y="8682"/>
                    </a:cubicBezTo>
                    <a:lnTo>
                      <a:pt x="5065" y="8682"/>
                    </a:lnTo>
                    <a:cubicBezTo>
                      <a:pt x="5423" y="8969"/>
                      <a:pt x="5834" y="9201"/>
                      <a:pt x="6085" y="9362"/>
                    </a:cubicBezTo>
                    <a:cubicBezTo>
                      <a:pt x="6093" y="9368"/>
                      <a:pt x="6102" y="9371"/>
                      <a:pt x="6110" y="9371"/>
                    </a:cubicBezTo>
                    <a:cubicBezTo>
                      <a:pt x="6153" y="9371"/>
                      <a:pt x="6183" y="9303"/>
                      <a:pt x="6138" y="9273"/>
                    </a:cubicBezTo>
                    <a:cubicBezTo>
                      <a:pt x="5763" y="9040"/>
                      <a:pt x="5423" y="8754"/>
                      <a:pt x="5100" y="8468"/>
                    </a:cubicBezTo>
                    <a:cubicBezTo>
                      <a:pt x="5029" y="8396"/>
                      <a:pt x="4975" y="8324"/>
                      <a:pt x="4921" y="8253"/>
                    </a:cubicBezTo>
                    <a:cubicBezTo>
                      <a:pt x="4983" y="8247"/>
                      <a:pt x="5043" y="8245"/>
                      <a:pt x="5102" y="8245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18"/>
                      <a:pt x="2488" y="11170"/>
                      <a:pt x="2094" y="11868"/>
                    </a:cubicBezTo>
                    <a:cubicBezTo>
                      <a:pt x="2070" y="11915"/>
                      <a:pt x="2102" y="11947"/>
                      <a:pt x="2142" y="11947"/>
                    </a:cubicBezTo>
                    <a:cubicBezTo>
                      <a:pt x="2162" y="11947"/>
                      <a:pt x="2184" y="11939"/>
                      <a:pt x="2201" y="11921"/>
                    </a:cubicBezTo>
                    <a:cubicBezTo>
                      <a:pt x="2595" y="11277"/>
                      <a:pt x="3007" y="10651"/>
                      <a:pt x="3436" y="10025"/>
                    </a:cubicBezTo>
                    <a:lnTo>
                      <a:pt x="3436" y="10025"/>
                    </a:lnTo>
                    <a:cubicBezTo>
                      <a:pt x="3221" y="11653"/>
                      <a:pt x="2774" y="12995"/>
                      <a:pt x="1360" y="14051"/>
                    </a:cubicBezTo>
                    <a:cubicBezTo>
                      <a:pt x="1269" y="14117"/>
                      <a:pt x="1199" y="14147"/>
                      <a:pt x="1146" y="14147"/>
                    </a:cubicBezTo>
                    <a:cubicBezTo>
                      <a:pt x="720" y="14147"/>
                      <a:pt x="1501" y="12157"/>
                      <a:pt x="1629" y="11886"/>
                    </a:cubicBezTo>
                    <a:cubicBezTo>
                      <a:pt x="2022" y="11027"/>
                      <a:pt x="2702" y="10436"/>
                      <a:pt x="3311" y="9756"/>
                    </a:cubicBezTo>
                    <a:close/>
                    <a:moveTo>
                      <a:pt x="5090" y="12089"/>
                    </a:moveTo>
                    <a:cubicBezTo>
                      <a:pt x="6070" y="12089"/>
                      <a:pt x="7015" y="13158"/>
                      <a:pt x="7391" y="13944"/>
                    </a:cubicBezTo>
                    <a:cubicBezTo>
                      <a:pt x="7444" y="14049"/>
                      <a:pt x="7635" y="14570"/>
                      <a:pt x="7505" y="14570"/>
                    </a:cubicBezTo>
                    <a:cubicBezTo>
                      <a:pt x="7503" y="14570"/>
                      <a:pt x="7501" y="14570"/>
                      <a:pt x="7498" y="14570"/>
                    </a:cubicBezTo>
                    <a:cubicBezTo>
                      <a:pt x="7051" y="14552"/>
                      <a:pt x="6639" y="14284"/>
                      <a:pt x="6317" y="13997"/>
                    </a:cubicBezTo>
                    <a:cubicBezTo>
                      <a:pt x="5816" y="13586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3" y="12762"/>
                      <a:pt x="5763" y="12977"/>
                      <a:pt x="6085" y="13210"/>
                    </a:cubicBezTo>
                    <a:cubicBezTo>
                      <a:pt x="6093" y="13216"/>
                      <a:pt x="6102" y="13218"/>
                      <a:pt x="6109" y="13218"/>
                    </a:cubicBezTo>
                    <a:cubicBezTo>
                      <a:pt x="6148" y="13218"/>
                      <a:pt x="6168" y="13153"/>
                      <a:pt x="6138" y="13138"/>
                    </a:cubicBezTo>
                    <a:cubicBezTo>
                      <a:pt x="5745" y="12834"/>
                      <a:pt x="5333" y="12566"/>
                      <a:pt x="4957" y="12244"/>
                    </a:cubicBezTo>
                    <a:cubicBezTo>
                      <a:pt x="4921" y="12208"/>
                      <a:pt x="4868" y="12154"/>
                      <a:pt x="4814" y="12118"/>
                    </a:cubicBezTo>
                    <a:cubicBezTo>
                      <a:pt x="4906" y="12098"/>
                      <a:pt x="4998" y="12089"/>
                      <a:pt x="5090" y="12089"/>
                    </a:cubicBezTo>
                    <a:close/>
                    <a:moveTo>
                      <a:pt x="3436" y="14087"/>
                    </a:moveTo>
                    <a:lnTo>
                      <a:pt x="3436" y="14087"/>
                    </a:lnTo>
                    <a:cubicBezTo>
                      <a:pt x="3454" y="15214"/>
                      <a:pt x="3186" y="16341"/>
                      <a:pt x="2649" y="17344"/>
                    </a:cubicBezTo>
                    <a:lnTo>
                      <a:pt x="2667" y="17344"/>
                    </a:lnTo>
                    <a:cubicBezTo>
                      <a:pt x="2506" y="17630"/>
                      <a:pt x="2273" y="17898"/>
                      <a:pt x="1987" y="18077"/>
                    </a:cubicBezTo>
                    <a:cubicBezTo>
                      <a:pt x="1986" y="18078"/>
                      <a:pt x="1985" y="18079"/>
                      <a:pt x="1984" y="18079"/>
                    </a:cubicBezTo>
                    <a:cubicBezTo>
                      <a:pt x="1935" y="18079"/>
                      <a:pt x="1988" y="16732"/>
                      <a:pt x="2040" y="16574"/>
                    </a:cubicBezTo>
                    <a:cubicBezTo>
                      <a:pt x="2219" y="15912"/>
                      <a:pt x="2613" y="15339"/>
                      <a:pt x="2989" y="14767"/>
                    </a:cubicBezTo>
                    <a:lnTo>
                      <a:pt x="2989" y="14767"/>
                    </a:lnTo>
                    <a:cubicBezTo>
                      <a:pt x="2846" y="15232"/>
                      <a:pt x="2702" y="15679"/>
                      <a:pt x="2541" y="16109"/>
                    </a:cubicBezTo>
                    <a:cubicBezTo>
                      <a:pt x="2531" y="16141"/>
                      <a:pt x="2559" y="16167"/>
                      <a:pt x="2587" y="16167"/>
                    </a:cubicBezTo>
                    <a:cubicBezTo>
                      <a:pt x="2605" y="16167"/>
                      <a:pt x="2624" y="16155"/>
                      <a:pt x="2631" y="16127"/>
                    </a:cubicBezTo>
                    <a:cubicBezTo>
                      <a:pt x="2917" y="15465"/>
                      <a:pt x="3150" y="14767"/>
                      <a:pt x="3436" y="14087"/>
                    </a:cubicBezTo>
                    <a:close/>
                    <a:moveTo>
                      <a:pt x="4707" y="15107"/>
                    </a:moveTo>
                    <a:lnTo>
                      <a:pt x="4707" y="15107"/>
                    </a:lnTo>
                    <a:cubicBezTo>
                      <a:pt x="5745" y="15143"/>
                      <a:pt x="6192" y="16091"/>
                      <a:pt x="6568" y="16914"/>
                    </a:cubicBezTo>
                    <a:cubicBezTo>
                      <a:pt x="6675" y="17165"/>
                      <a:pt x="6818" y="17362"/>
                      <a:pt x="6962" y="17594"/>
                    </a:cubicBezTo>
                    <a:cubicBezTo>
                      <a:pt x="7102" y="17833"/>
                      <a:pt x="7199" y="18205"/>
                      <a:pt x="6998" y="18205"/>
                    </a:cubicBezTo>
                    <a:cubicBezTo>
                      <a:pt x="6944" y="18205"/>
                      <a:pt x="6868" y="18178"/>
                      <a:pt x="6765" y="18113"/>
                    </a:cubicBezTo>
                    <a:cubicBezTo>
                      <a:pt x="6353" y="17827"/>
                      <a:pt x="5995" y="17487"/>
                      <a:pt x="5673" y="17093"/>
                    </a:cubicBezTo>
                    <a:cubicBezTo>
                      <a:pt x="5458" y="16878"/>
                      <a:pt x="5279" y="16646"/>
                      <a:pt x="5136" y="16395"/>
                    </a:cubicBezTo>
                    <a:cubicBezTo>
                      <a:pt x="5011" y="16145"/>
                      <a:pt x="4921" y="15876"/>
                      <a:pt x="4850" y="15590"/>
                    </a:cubicBezTo>
                    <a:lnTo>
                      <a:pt x="4850" y="15590"/>
                    </a:lnTo>
                    <a:cubicBezTo>
                      <a:pt x="5083" y="15894"/>
                      <a:pt x="5297" y="16198"/>
                      <a:pt x="5530" y="16485"/>
                    </a:cubicBezTo>
                    <a:cubicBezTo>
                      <a:pt x="5537" y="16498"/>
                      <a:pt x="5549" y="16504"/>
                      <a:pt x="5560" y="16504"/>
                    </a:cubicBezTo>
                    <a:cubicBezTo>
                      <a:pt x="5578" y="16504"/>
                      <a:pt x="5595" y="16489"/>
                      <a:pt x="5584" y="16467"/>
                    </a:cubicBezTo>
                    <a:cubicBezTo>
                      <a:pt x="5423" y="16091"/>
                      <a:pt x="5208" y="15733"/>
                      <a:pt x="4939" y="15429"/>
                    </a:cubicBezTo>
                    <a:cubicBezTo>
                      <a:pt x="4868" y="15321"/>
                      <a:pt x="4778" y="15214"/>
                      <a:pt x="4707" y="15107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405" y="18006"/>
                      <a:pt x="5709" y="18489"/>
                    </a:cubicBezTo>
                    <a:cubicBezTo>
                      <a:pt x="5906" y="18865"/>
                      <a:pt x="6031" y="19276"/>
                      <a:pt x="6067" y="19706"/>
                    </a:cubicBezTo>
                    <a:cubicBezTo>
                      <a:pt x="6089" y="19926"/>
                      <a:pt x="6017" y="20002"/>
                      <a:pt x="5910" y="20002"/>
                    </a:cubicBezTo>
                    <a:cubicBezTo>
                      <a:pt x="5757" y="20002"/>
                      <a:pt x="5531" y="19847"/>
                      <a:pt x="5405" y="19742"/>
                    </a:cubicBezTo>
                    <a:cubicBezTo>
                      <a:pt x="4725" y="19187"/>
                      <a:pt x="4707" y="18346"/>
                      <a:pt x="4707" y="17540"/>
                    </a:cubicBezTo>
                    <a:lnTo>
                      <a:pt x="4707" y="17540"/>
                    </a:lnTo>
                    <a:cubicBezTo>
                      <a:pt x="4743" y="17630"/>
                      <a:pt x="4760" y="17702"/>
                      <a:pt x="4796" y="17791"/>
                    </a:cubicBezTo>
                    <a:lnTo>
                      <a:pt x="4796" y="17845"/>
                    </a:lnTo>
                    <a:cubicBezTo>
                      <a:pt x="4832" y="17934"/>
                      <a:pt x="4868" y="18042"/>
                      <a:pt x="4904" y="18149"/>
                    </a:cubicBezTo>
                    <a:cubicBezTo>
                      <a:pt x="4910" y="18163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86" y="17809"/>
                      <a:pt x="4796" y="17469"/>
                      <a:pt x="4707" y="17147"/>
                    </a:cubicBezTo>
                    <a:lnTo>
                      <a:pt x="4707" y="17129"/>
                    </a:lnTo>
                    <a:close/>
                    <a:moveTo>
                      <a:pt x="4009" y="17111"/>
                    </a:moveTo>
                    <a:lnTo>
                      <a:pt x="4009" y="17111"/>
                    </a:lnTo>
                    <a:cubicBezTo>
                      <a:pt x="4277" y="18131"/>
                      <a:pt x="4403" y="19276"/>
                      <a:pt x="3937" y="20243"/>
                    </a:cubicBezTo>
                    <a:cubicBezTo>
                      <a:pt x="3860" y="20403"/>
                      <a:pt x="3796" y="20464"/>
                      <a:pt x="3743" y="20464"/>
                    </a:cubicBezTo>
                    <a:cubicBezTo>
                      <a:pt x="3614" y="20464"/>
                      <a:pt x="3556" y="20088"/>
                      <a:pt x="3544" y="19885"/>
                    </a:cubicBezTo>
                    <a:cubicBezTo>
                      <a:pt x="3544" y="19598"/>
                      <a:pt x="3579" y="19348"/>
                      <a:pt x="3597" y="19062"/>
                    </a:cubicBezTo>
                    <a:cubicBezTo>
                      <a:pt x="3633" y="18596"/>
                      <a:pt x="3705" y="18131"/>
                      <a:pt x="3812" y="17684"/>
                    </a:cubicBezTo>
                    <a:lnTo>
                      <a:pt x="3812" y="17684"/>
                    </a:lnTo>
                    <a:cubicBezTo>
                      <a:pt x="3776" y="17916"/>
                      <a:pt x="3794" y="18149"/>
                      <a:pt x="3848" y="18382"/>
                    </a:cubicBezTo>
                    <a:cubicBezTo>
                      <a:pt x="3848" y="18399"/>
                      <a:pt x="3866" y="18399"/>
                      <a:pt x="3866" y="18399"/>
                    </a:cubicBezTo>
                    <a:lnTo>
                      <a:pt x="3884" y="18399"/>
                    </a:lnTo>
                    <a:cubicBezTo>
                      <a:pt x="3901" y="18399"/>
                      <a:pt x="3901" y="18399"/>
                      <a:pt x="3901" y="18382"/>
                    </a:cubicBezTo>
                    <a:cubicBezTo>
                      <a:pt x="4009" y="18131"/>
                      <a:pt x="3955" y="17702"/>
                      <a:pt x="3973" y="17433"/>
                    </a:cubicBezTo>
                    <a:cubicBezTo>
                      <a:pt x="3973" y="17326"/>
                      <a:pt x="3991" y="17218"/>
                      <a:pt x="4009" y="17111"/>
                    </a:cubicBezTo>
                    <a:close/>
                    <a:moveTo>
                      <a:pt x="5476" y="0"/>
                    </a:moveTo>
                    <a:cubicBezTo>
                      <a:pt x="5452" y="0"/>
                      <a:pt x="5429" y="12"/>
                      <a:pt x="5423" y="39"/>
                    </a:cubicBezTo>
                    <a:cubicBezTo>
                      <a:pt x="5154" y="737"/>
                      <a:pt x="4939" y="1471"/>
                      <a:pt x="4796" y="2204"/>
                    </a:cubicBezTo>
                    <a:cubicBezTo>
                      <a:pt x="4492" y="2294"/>
                      <a:pt x="4206" y="2419"/>
                      <a:pt x="3937" y="2544"/>
                    </a:cubicBezTo>
                    <a:cubicBezTo>
                      <a:pt x="3132" y="2616"/>
                      <a:pt x="2345" y="2652"/>
                      <a:pt x="1700" y="3206"/>
                    </a:cubicBezTo>
                    <a:cubicBezTo>
                      <a:pt x="1056" y="3761"/>
                      <a:pt x="645" y="4513"/>
                      <a:pt x="287" y="5300"/>
                    </a:cubicBezTo>
                    <a:cubicBezTo>
                      <a:pt x="269" y="5372"/>
                      <a:pt x="322" y="5443"/>
                      <a:pt x="394" y="5443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7"/>
                    </a:cubicBezTo>
                    <a:cubicBezTo>
                      <a:pt x="2971" y="4030"/>
                      <a:pt x="3418" y="3314"/>
                      <a:pt x="4045" y="2723"/>
                    </a:cubicBezTo>
                    <a:lnTo>
                      <a:pt x="4080" y="2723"/>
                    </a:lnTo>
                    <a:cubicBezTo>
                      <a:pt x="4134" y="2705"/>
                      <a:pt x="4170" y="2670"/>
                      <a:pt x="4170" y="2616"/>
                    </a:cubicBezTo>
                    <a:cubicBezTo>
                      <a:pt x="4349" y="2544"/>
                      <a:pt x="4528" y="2473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3" y="4531"/>
                    </a:cubicBezTo>
                    <a:cubicBezTo>
                      <a:pt x="4027" y="4781"/>
                      <a:pt x="3669" y="5068"/>
                      <a:pt x="3382" y="5408"/>
                    </a:cubicBezTo>
                    <a:lnTo>
                      <a:pt x="3365" y="5408"/>
                    </a:lnTo>
                    <a:cubicBezTo>
                      <a:pt x="1468" y="6177"/>
                      <a:pt x="36" y="8181"/>
                      <a:pt x="0" y="10239"/>
                    </a:cubicBezTo>
                    <a:cubicBezTo>
                      <a:pt x="0" y="10293"/>
                      <a:pt x="54" y="10347"/>
                      <a:pt x="108" y="10347"/>
                    </a:cubicBezTo>
                    <a:cubicBezTo>
                      <a:pt x="1020" y="10257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6"/>
                      <a:pt x="4116" y="8754"/>
                    </a:cubicBezTo>
                    <a:cubicBezTo>
                      <a:pt x="3901" y="8969"/>
                      <a:pt x="3687" y="9219"/>
                      <a:pt x="3508" y="9470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3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8"/>
                      <a:pt x="967" y="14570"/>
                    </a:cubicBezTo>
                    <a:cubicBezTo>
                      <a:pt x="2667" y="13568"/>
                      <a:pt x="3687" y="11725"/>
                      <a:pt x="3615" y="9756"/>
                    </a:cubicBezTo>
                    <a:lnTo>
                      <a:pt x="4098" y="9040"/>
                    </a:lnTo>
                    <a:lnTo>
                      <a:pt x="4098" y="9040"/>
                    </a:lnTo>
                    <a:cubicBezTo>
                      <a:pt x="4027" y="10203"/>
                      <a:pt x="3973" y="11385"/>
                      <a:pt x="4009" y="12566"/>
                    </a:cubicBezTo>
                    <a:cubicBezTo>
                      <a:pt x="3669" y="13013"/>
                      <a:pt x="3400" y="13496"/>
                      <a:pt x="3221" y="14033"/>
                    </a:cubicBezTo>
                    <a:cubicBezTo>
                      <a:pt x="2291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4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5"/>
                      <a:pt x="4206" y="15232"/>
                    </a:cubicBezTo>
                    <a:cubicBezTo>
                      <a:pt x="4063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48" y="16753"/>
                    </a:cubicBezTo>
                    <a:cubicBezTo>
                      <a:pt x="3561" y="17505"/>
                      <a:pt x="3400" y="18274"/>
                      <a:pt x="3347" y="19062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5"/>
                      <a:pt x="3597" y="20875"/>
                    </a:cubicBezTo>
                    <a:cubicBezTo>
                      <a:pt x="3621" y="20875"/>
                      <a:pt x="3647" y="20866"/>
                      <a:pt x="3669" y="20851"/>
                    </a:cubicBezTo>
                    <a:cubicBezTo>
                      <a:pt x="4671" y="19867"/>
                      <a:pt x="4599" y="17952"/>
                      <a:pt x="4045" y="16753"/>
                    </a:cubicBezTo>
                    <a:cubicBezTo>
                      <a:pt x="4063" y="16538"/>
                      <a:pt x="4098" y="16324"/>
                      <a:pt x="4152" y="16127"/>
                    </a:cubicBezTo>
                    <a:cubicBezTo>
                      <a:pt x="4188" y="15984"/>
                      <a:pt x="4241" y="15858"/>
                      <a:pt x="4295" y="15715"/>
                    </a:cubicBezTo>
                    <a:cubicBezTo>
                      <a:pt x="4349" y="16109"/>
                      <a:pt x="4438" y="16485"/>
                      <a:pt x="4528" y="16860"/>
                    </a:cubicBezTo>
                    <a:cubicBezTo>
                      <a:pt x="4331" y="17469"/>
                      <a:pt x="4510" y="18346"/>
                      <a:pt x="4707" y="18918"/>
                    </a:cubicBezTo>
                    <a:cubicBezTo>
                      <a:pt x="4921" y="19616"/>
                      <a:pt x="5405" y="20153"/>
                      <a:pt x="6174" y="20225"/>
                    </a:cubicBezTo>
                    <a:cubicBezTo>
                      <a:pt x="6210" y="20225"/>
                      <a:pt x="6246" y="20189"/>
                      <a:pt x="6264" y="20135"/>
                    </a:cubicBezTo>
                    <a:cubicBezTo>
                      <a:pt x="6282" y="18865"/>
                      <a:pt x="5637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393"/>
                    </a:cubicBezTo>
                    <a:cubicBezTo>
                      <a:pt x="4420" y="15339"/>
                      <a:pt x="4420" y="15268"/>
                      <a:pt x="4420" y="15196"/>
                    </a:cubicBezTo>
                    <a:cubicBezTo>
                      <a:pt x="4420" y="15160"/>
                      <a:pt x="4403" y="15125"/>
                      <a:pt x="4367" y="15125"/>
                    </a:cubicBezTo>
                    <a:cubicBezTo>
                      <a:pt x="4367" y="15035"/>
                      <a:pt x="4349" y="14946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5"/>
                      <a:pt x="4599" y="15232"/>
                    </a:cubicBezTo>
                    <a:lnTo>
                      <a:pt x="4725" y="15411"/>
                    </a:lnTo>
                    <a:cubicBezTo>
                      <a:pt x="4689" y="15411"/>
                      <a:pt x="4671" y="15447"/>
                      <a:pt x="4671" y="15500"/>
                    </a:cubicBezTo>
                    <a:cubicBezTo>
                      <a:pt x="4778" y="16341"/>
                      <a:pt x="5244" y="16932"/>
                      <a:pt x="5816" y="17523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29" y="16825"/>
                    </a:cubicBezTo>
                    <a:cubicBezTo>
                      <a:pt x="6377" y="16070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4"/>
                      <a:pt x="4564" y="14874"/>
                      <a:pt x="4528" y="14803"/>
                    </a:cubicBezTo>
                    <a:cubicBezTo>
                      <a:pt x="4420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10" y="12029"/>
                      <a:pt x="4725" y="12208"/>
                    </a:cubicBezTo>
                    <a:cubicBezTo>
                      <a:pt x="4778" y="12261"/>
                      <a:pt x="4832" y="12315"/>
                      <a:pt x="4904" y="12369"/>
                    </a:cubicBezTo>
                    <a:cubicBezTo>
                      <a:pt x="4850" y="12387"/>
                      <a:pt x="4832" y="12440"/>
                      <a:pt x="4850" y="12476"/>
                    </a:cubicBezTo>
                    <a:cubicBezTo>
                      <a:pt x="5279" y="13532"/>
                      <a:pt x="6460" y="14767"/>
                      <a:pt x="7659" y="14803"/>
                    </a:cubicBezTo>
                    <a:cubicBezTo>
                      <a:pt x="7713" y="14803"/>
                      <a:pt x="7749" y="14749"/>
                      <a:pt x="7767" y="14695"/>
                    </a:cubicBezTo>
                    <a:cubicBezTo>
                      <a:pt x="7877" y="13627"/>
                      <a:pt x="6442" y="11924"/>
                      <a:pt x="5230" y="11924"/>
                    </a:cubicBezTo>
                    <a:cubicBezTo>
                      <a:pt x="5062" y="11924"/>
                      <a:pt x="4898" y="11957"/>
                      <a:pt x="4743" y="12029"/>
                    </a:cubicBezTo>
                    <a:cubicBezTo>
                      <a:pt x="4653" y="11939"/>
                      <a:pt x="4564" y="11832"/>
                      <a:pt x="4492" y="11725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3"/>
                      <a:pt x="4259" y="9971"/>
                      <a:pt x="4295" y="9398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9"/>
                    </a:cubicBezTo>
                    <a:cubicBezTo>
                      <a:pt x="4367" y="8432"/>
                      <a:pt x="4385" y="8217"/>
                      <a:pt x="4403" y="8020"/>
                    </a:cubicBezTo>
                    <a:cubicBezTo>
                      <a:pt x="4492" y="8163"/>
                      <a:pt x="4599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8"/>
                      <a:pt x="7492" y="11351"/>
                      <a:pt x="8282" y="11351"/>
                    </a:cubicBezTo>
                    <a:cubicBezTo>
                      <a:pt x="8313" y="11351"/>
                      <a:pt x="8344" y="11350"/>
                      <a:pt x="8375" y="11349"/>
                    </a:cubicBezTo>
                    <a:cubicBezTo>
                      <a:pt x="8429" y="11349"/>
                      <a:pt x="8465" y="11295"/>
                      <a:pt x="8465" y="11241"/>
                    </a:cubicBezTo>
                    <a:cubicBezTo>
                      <a:pt x="8322" y="10436"/>
                      <a:pt x="7642" y="9756"/>
                      <a:pt x="7123" y="9166"/>
                    </a:cubicBezTo>
                    <a:cubicBezTo>
                      <a:pt x="6597" y="8593"/>
                      <a:pt x="5990" y="8128"/>
                      <a:pt x="5223" y="8128"/>
                    </a:cubicBezTo>
                    <a:cubicBezTo>
                      <a:pt x="5103" y="8128"/>
                      <a:pt x="4978" y="8139"/>
                      <a:pt x="4850" y="8163"/>
                    </a:cubicBezTo>
                    <a:cubicBezTo>
                      <a:pt x="4707" y="7931"/>
                      <a:pt x="4581" y="7698"/>
                      <a:pt x="4474" y="7448"/>
                    </a:cubicBezTo>
                    <a:cubicBezTo>
                      <a:pt x="4564" y="6284"/>
                      <a:pt x="4671" y="5121"/>
                      <a:pt x="4832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90" y="5229"/>
                      <a:pt x="5637" y="6034"/>
                      <a:pt x="6031" y="6624"/>
                    </a:cubicBezTo>
                    <a:cubicBezTo>
                      <a:pt x="6506" y="7329"/>
                      <a:pt x="7189" y="7860"/>
                      <a:pt x="8063" y="7860"/>
                    </a:cubicBezTo>
                    <a:cubicBezTo>
                      <a:pt x="8078" y="7860"/>
                      <a:pt x="8092" y="7859"/>
                      <a:pt x="8107" y="7859"/>
                    </a:cubicBezTo>
                    <a:cubicBezTo>
                      <a:pt x="8160" y="7859"/>
                      <a:pt x="8214" y="7806"/>
                      <a:pt x="8214" y="7752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69"/>
                      <a:pt x="4939" y="3654"/>
                      <a:pt x="4904" y="3439"/>
                    </a:cubicBezTo>
                    <a:cubicBezTo>
                      <a:pt x="5065" y="2312"/>
                      <a:pt x="5279" y="1184"/>
                      <a:pt x="5548" y="75"/>
                    </a:cubicBezTo>
                    <a:cubicBezTo>
                      <a:pt x="5559" y="31"/>
                      <a:pt x="5515" y="0"/>
                      <a:pt x="547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" name="Google Shape;4998;p62"/>
              <p:cNvSpPr/>
              <p:nvPr/>
            </p:nvSpPr>
            <p:spPr>
              <a:xfrm>
                <a:off x="2005025" y="2768050"/>
                <a:ext cx="54875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8" extrusionOk="0">
                    <a:moveTo>
                      <a:pt x="12306" y="970"/>
                    </a:moveTo>
                    <a:cubicBezTo>
                      <a:pt x="12436" y="970"/>
                      <a:pt x="12320" y="1675"/>
                      <a:pt x="12286" y="1726"/>
                    </a:cubicBezTo>
                    <a:cubicBezTo>
                      <a:pt x="12197" y="2048"/>
                      <a:pt x="12053" y="2352"/>
                      <a:pt x="11857" y="2621"/>
                    </a:cubicBezTo>
                    <a:cubicBezTo>
                      <a:pt x="11606" y="3032"/>
                      <a:pt x="11266" y="3372"/>
                      <a:pt x="10872" y="3623"/>
                    </a:cubicBezTo>
                    <a:cubicBezTo>
                      <a:pt x="11302" y="3265"/>
                      <a:pt x="11678" y="2853"/>
                      <a:pt x="11964" y="2388"/>
                    </a:cubicBezTo>
                    <a:cubicBezTo>
                      <a:pt x="12107" y="2137"/>
                      <a:pt x="12197" y="1869"/>
                      <a:pt x="12214" y="1583"/>
                    </a:cubicBezTo>
                    <a:cubicBezTo>
                      <a:pt x="12232" y="1386"/>
                      <a:pt x="12250" y="1171"/>
                      <a:pt x="12286" y="974"/>
                    </a:cubicBezTo>
                    <a:cubicBezTo>
                      <a:pt x="12293" y="971"/>
                      <a:pt x="12300" y="970"/>
                      <a:pt x="12306" y="970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7" y="444"/>
                      <a:pt x="9262" y="652"/>
                    </a:cubicBezTo>
                    <a:cubicBezTo>
                      <a:pt x="9978" y="1583"/>
                      <a:pt x="10067" y="2603"/>
                      <a:pt x="9942" y="3712"/>
                    </a:cubicBezTo>
                    <a:cubicBezTo>
                      <a:pt x="9888" y="3569"/>
                      <a:pt x="9816" y="3426"/>
                      <a:pt x="9709" y="3319"/>
                    </a:cubicBezTo>
                    <a:cubicBezTo>
                      <a:pt x="9697" y="3301"/>
                      <a:pt x="9681" y="3293"/>
                      <a:pt x="9665" y="3293"/>
                    </a:cubicBezTo>
                    <a:cubicBezTo>
                      <a:pt x="9634" y="3293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9" y="3068"/>
                      <a:pt x="9244" y="2710"/>
                      <a:pt x="8975" y="2388"/>
                    </a:cubicBezTo>
                    <a:cubicBezTo>
                      <a:pt x="8850" y="2120"/>
                      <a:pt x="8779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056" y="471"/>
                    </a:moveTo>
                    <a:cubicBezTo>
                      <a:pt x="12327" y="471"/>
                      <a:pt x="12105" y="1064"/>
                      <a:pt x="12089" y="1189"/>
                    </a:cubicBezTo>
                    <a:cubicBezTo>
                      <a:pt x="12053" y="1797"/>
                      <a:pt x="11821" y="2352"/>
                      <a:pt x="11445" y="2817"/>
                    </a:cubicBezTo>
                    <a:cubicBezTo>
                      <a:pt x="11212" y="3086"/>
                      <a:pt x="10962" y="3336"/>
                      <a:pt x="10693" y="3569"/>
                    </a:cubicBezTo>
                    <a:cubicBezTo>
                      <a:pt x="10622" y="3641"/>
                      <a:pt x="10532" y="3712"/>
                      <a:pt x="10461" y="3784"/>
                    </a:cubicBezTo>
                    <a:cubicBezTo>
                      <a:pt x="10783" y="3229"/>
                      <a:pt x="10998" y="2603"/>
                      <a:pt x="11123" y="1976"/>
                    </a:cubicBezTo>
                    <a:cubicBezTo>
                      <a:pt x="11141" y="1780"/>
                      <a:pt x="11159" y="1583"/>
                      <a:pt x="11123" y="1368"/>
                    </a:cubicBezTo>
                    <a:cubicBezTo>
                      <a:pt x="11338" y="1028"/>
                      <a:pt x="11516" y="670"/>
                      <a:pt x="11910" y="509"/>
                    </a:cubicBezTo>
                    <a:cubicBezTo>
                      <a:pt x="11970" y="482"/>
                      <a:pt x="12018" y="471"/>
                      <a:pt x="12056" y="471"/>
                    </a:cubicBezTo>
                    <a:close/>
                    <a:moveTo>
                      <a:pt x="13384" y="1739"/>
                    </a:moveTo>
                    <a:cubicBezTo>
                      <a:pt x="13454" y="1739"/>
                      <a:pt x="13523" y="1741"/>
                      <a:pt x="13592" y="1744"/>
                    </a:cubicBezTo>
                    <a:lnTo>
                      <a:pt x="13592" y="1762"/>
                    </a:lnTo>
                    <a:cubicBezTo>
                      <a:pt x="13825" y="1762"/>
                      <a:pt x="13735" y="1797"/>
                      <a:pt x="13628" y="1976"/>
                    </a:cubicBezTo>
                    <a:cubicBezTo>
                      <a:pt x="13539" y="2155"/>
                      <a:pt x="13413" y="2388"/>
                      <a:pt x="13270" y="2585"/>
                    </a:cubicBezTo>
                    <a:cubicBezTo>
                      <a:pt x="12769" y="3336"/>
                      <a:pt x="11821" y="3605"/>
                      <a:pt x="11015" y="3945"/>
                    </a:cubicBezTo>
                    <a:lnTo>
                      <a:pt x="10980" y="3945"/>
                    </a:lnTo>
                    <a:cubicBezTo>
                      <a:pt x="10962" y="3891"/>
                      <a:pt x="10908" y="3873"/>
                      <a:pt x="10872" y="3873"/>
                    </a:cubicBezTo>
                    <a:lnTo>
                      <a:pt x="10872" y="3837"/>
                    </a:lnTo>
                    <a:cubicBezTo>
                      <a:pt x="11534" y="3444"/>
                      <a:pt x="12053" y="2817"/>
                      <a:pt x="12340" y="2084"/>
                    </a:cubicBezTo>
                    <a:cubicBezTo>
                      <a:pt x="12627" y="1796"/>
                      <a:pt x="13004" y="1739"/>
                      <a:pt x="13384" y="1739"/>
                    </a:cubicBezTo>
                    <a:close/>
                    <a:moveTo>
                      <a:pt x="12751" y="3301"/>
                    </a:moveTo>
                    <a:cubicBezTo>
                      <a:pt x="12751" y="3319"/>
                      <a:pt x="12769" y="3319"/>
                      <a:pt x="12787" y="3319"/>
                    </a:cubicBezTo>
                    <a:cubicBezTo>
                      <a:pt x="13038" y="3319"/>
                      <a:pt x="13288" y="3336"/>
                      <a:pt x="13521" y="3408"/>
                    </a:cubicBezTo>
                    <a:cubicBezTo>
                      <a:pt x="13588" y="3425"/>
                      <a:pt x="14216" y="3842"/>
                      <a:pt x="13997" y="3842"/>
                    </a:cubicBezTo>
                    <a:cubicBezTo>
                      <a:pt x="13984" y="3842"/>
                      <a:pt x="13969" y="3840"/>
                      <a:pt x="13950" y="3837"/>
                    </a:cubicBezTo>
                    <a:cubicBezTo>
                      <a:pt x="13902" y="3833"/>
                      <a:pt x="13854" y="3830"/>
                      <a:pt x="13807" y="3830"/>
                    </a:cubicBezTo>
                    <a:cubicBezTo>
                      <a:pt x="13677" y="3830"/>
                      <a:pt x="13549" y="3847"/>
                      <a:pt x="13431" y="3873"/>
                    </a:cubicBezTo>
                    <a:cubicBezTo>
                      <a:pt x="12871" y="3950"/>
                      <a:pt x="12384" y="4116"/>
                      <a:pt x="11872" y="4116"/>
                    </a:cubicBezTo>
                    <a:cubicBezTo>
                      <a:pt x="11665" y="4116"/>
                      <a:pt x="11453" y="4089"/>
                      <a:pt x="11230" y="4016"/>
                    </a:cubicBezTo>
                    <a:cubicBezTo>
                      <a:pt x="11767" y="3855"/>
                      <a:pt x="12286" y="3605"/>
                      <a:pt x="12751" y="3301"/>
                    </a:cubicBezTo>
                    <a:close/>
                    <a:moveTo>
                      <a:pt x="10702" y="217"/>
                    </a:moveTo>
                    <a:cubicBezTo>
                      <a:pt x="10736" y="217"/>
                      <a:pt x="10759" y="245"/>
                      <a:pt x="10765" y="312"/>
                    </a:cubicBezTo>
                    <a:cubicBezTo>
                      <a:pt x="10783" y="473"/>
                      <a:pt x="10819" y="634"/>
                      <a:pt x="10872" y="777"/>
                    </a:cubicBezTo>
                    <a:cubicBezTo>
                      <a:pt x="11105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8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1" y="3999"/>
                      <a:pt x="10085" y="4231"/>
                    </a:cubicBezTo>
                    <a:cubicBezTo>
                      <a:pt x="10068" y="4077"/>
                      <a:pt x="10034" y="3939"/>
                      <a:pt x="10000" y="3801"/>
                    </a:cubicBezTo>
                    <a:lnTo>
                      <a:pt x="10000" y="3801"/>
                    </a:lnTo>
                    <a:cubicBezTo>
                      <a:pt x="10027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21" y="885"/>
                    </a:cubicBezTo>
                    <a:cubicBezTo>
                      <a:pt x="10121" y="870"/>
                      <a:pt x="10538" y="217"/>
                      <a:pt x="10702" y="217"/>
                    </a:cubicBezTo>
                    <a:close/>
                    <a:moveTo>
                      <a:pt x="7633" y="1511"/>
                    </a:moveTo>
                    <a:cubicBezTo>
                      <a:pt x="8116" y="1780"/>
                      <a:pt x="8546" y="2120"/>
                      <a:pt x="8886" y="2531"/>
                    </a:cubicBezTo>
                    <a:cubicBezTo>
                      <a:pt x="8940" y="2585"/>
                      <a:pt x="8975" y="2639"/>
                      <a:pt x="9011" y="2692"/>
                    </a:cubicBezTo>
                    <a:cubicBezTo>
                      <a:pt x="9047" y="2746"/>
                      <a:pt x="9065" y="2782"/>
                      <a:pt x="9101" y="2817"/>
                    </a:cubicBezTo>
                    <a:cubicBezTo>
                      <a:pt x="9297" y="3157"/>
                      <a:pt x="9441" y="3533"/>
                      <a:pt x="9548" y="3909"/>
                    </a:cubicBezTo>
                    <a:cubicBezTo>
                      <a:pt x="9512" y="3927"/>
                      <a:pt x="9512" y="3963"/>
                      <a:pt x="9512" y="3981"/>
                    </a:cubicBezTo>
                    <a:cubicBezTo>
                      <a:pt x="9530" y="4088"/>
                      <a:pt x="9566" y="4213"/>
                      <a:pt x="9602" y="4321"/>
                    </a:cubicBezTo>
                    <a:cubicBezTo>
                      <a:pt x="9494" y="4249"/>
                      <a:pt x="9405" y="4195"/>
                      <a:pt x="9297" y="4124"/>
                    </a:cubicBezTo>
                    <a:cubicBezTo>
                      <a:pt x="9297" y="4052"/>
                      <a:pt x="9280" y="3999"/>
                      <a:pt x="9280" y="3927"/>
                    </a:cubicBezTo>
                    <a:lnTo>
                      <a:pt x="9297" y="3927"/>
                    </a:lnTo>
                    <a:cubicBezTo>
                      <a:pt x="9289" y="3900"/>
                      <a:pt x="9266" y="3887"/>
                      <a:pt x="9244" y="3887"/>
                    </a:cubicBezTo>
                    <a:cubicBezTo>
                      <a:pt x="9221" y="3887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40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1" y="1583"/>
                      <a:pt x="7633" y="1511"/>
                    </a:cubicBezTo>
                    <a:close/>
                    <a:moveTo>
                      <a:pt x="10675" y="3945"/>
                    </a:moveTo>
                    <a:cubicBezTo>
                      <a:pt x="10658" y="3981"/>
                      <a:pt x="10658" y="4034"/>
                      <a:pt x="10640" y="4088"/>
                    </a:cubicBezTo>
                    <a:cubicBezTo>
                      <a:pt x="10532" y="4195"/>
                      <a:pt x="10443" y="4321"/>
                      <a:pt x="10389" y="4464"/>
                    </a:cubicBezTo>
                    <a:cubicBezTo>
                      <a:pt x="10443" y="4285"/>
                      <a:pt x="10532" y="4124"/>
                      <a:pt x="10622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76" y="4356"/>
                      <a:pt x="9566" y="4410"/>
                      <a:pt x="9655" y="4482"/>
                    </a:cubicBezTo>
                    <a:cubicBezTo>
                      <a:pt x="9709" y="4643"/>
                      <a:pt x="9816" y="4768"/>
                      <a:pt x="9960" y="4858"/>
                    </a:cubicBezTo>
                    <a:lnTo>
                      <a:pt x="9888" y="4840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94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21" y="6915"/>
                      <a:pt x="9978" y="7148"/>
                    </a:cubicBezTo>
                    <a:cubicBezTo>
                      <a:pt x="9978" y="7041"/>
                      <a:pt x="9995" y="6951"/>
                      <a:pt x="9995" y="6844"/>
                    </a:cubicBezTo>
                    <a:cubicBezTo>
                      <a:pt x="10085" y="6683"/>
                      <a:pt x="10210" y="6540"/>
                      <a:pt x="10335" y="6432"/>
                    </a:cubicBezTo>
                    <a:close/>
                    <a:moveTo>
                      <a:pt x="5275" y="7634"/>
                    </a:moveTo>
                    <a:cubicBezTo>
                      <a:pt x="5319" y="7634"/>
                      <a:pt x="5350" y="7675"/>
                      <a:pt x="5361" y="7774"/>
                    </a:cubicBezTo>
                    <a:cubicBezTo>
                      <a:pt x="5378" y="8168"/>
                      <a:pt x="5271" y="8562"/>
                      <a:pt x="5092" y="8920"/>
                    </a:cubicBezTo>
                    <a:cubicBezTo>
                      <a:pt x="4931" y="9206"/>
                      <a:pt x="4734" y="9474"/>
                      <a:pt x="4484" y="9725"/>
                    </a:cubicBezTo>
                    <a:cubicBezTo>
                      <a:pt x="4474" y="9720"/>
                      <a:pt x="4465" y="9718"/>
                      <a:pt x="4455" y="9718"/>
                    </a:cubicBezTo>
                    <a:cubicBezTo>
                      <a:pt x="4430" y="9718"/>
                      <a:pt x="4407" y="9735"/>
                      <a:pt x="4394" y="9761"/>
                    </a:cubicBezTo>
                    <a:lnTo>
                      <a:pt x="4394" y="9564"/>
                    </a:lnTo>
                    <a:cubicBezTo>
                      <a:pt x="4537" y="9206"/>
                      <a:pt x="4609" y="8830"/>
                      <a:pt x="4573" y="8437"/>
                    </a:cubicBezTo>
                    <a:lnTo>
                      <a:pt x="4573" y="8437"/>
                    </a:lnTo>
                    <a:lnTo>
                      <a:pt x="4591" y="8454"/>
                    </a:lnTo>
                    <a:cubicBezTo>
                      <a:pt x="4609" y="8454"/>
                      <a:pt x="4627" y="8454"/>
                      <a:pt x="4645" y="8437"/>
                    </a:cubicBezTo>
                    <a:cubicBezTo>
                      <a:pt x="4716" y="8293"/>
                      <a:pt x="5098" y="7634"/>
                      <a:pt x="5275" y="7634"/>
                    </a:cubicBezTo>
                    <a:close/>
                    <a:moveTo>
                      <a:pt x="4049" y="7147"/>
                    </a:moveTo>
                    <a:cubicBezTo>
                      <a:pt x="4290" y="7147"/>
                      <a:pt x="4472" y="8143"/>
                      <a:pt x="4502" y="8347"/>
                    </a:cubicBezTo>
                    <a:cubicBezTo>
                      <a:pt x="4519" y="8687"/>
                      <a:pt x="4466" y="9045"/>
                      <a:pt x="4341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7"/>
                      <a:pt x="4251" y="9403"/>
                    </a:cubicBezTo>
                    <a:cubicBezTo>
                      <a:pt x="4162" y="9582"/>
                      <a:pt x="4090" y="9779"/>
                      <a:pt x="4072" y="9976"/>
                    </a:cubicBezTo>
                    <a:lnTo>
                      <a:pt x="4072" y="9958"/>
                    </a:lnTo>
                    <a:lnTo>
                      <a:pt x="4036" y="9922"/>
                    </a:lnTo>
                    <a:cubicBezTo>
                      <a:pt x="4072" y="9797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80"/>
                    </a:cubicBezTo>
                    <a:cubicBezTo>
                      <a:pt x="3625" y="8150"/>
                      <a:pt x="3678" y="7721"/>
                      <a:pt x="3875" y="7327"/>
                    </a:cubicBezTo>
                    <a:cubicBezTo>
                      <a:pt x="3935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40" y="7549"/>
                      <a:pt x="2778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8"/>
                      <a:pt x="3750" y="9134"/>
                      <a:pt x="3857" y="9331"/>
                    </a:cubicBezTo>
                    <a:cubicBezTo>
                      <a:pt x="3893" y="9474"/>
                      <a:pt x="3893" y="9618"/>
                      <a:pt x="3893" y="9779"/>
                    </a:cubicBezTo>
                    <a:cubicBezTo>
                      <a:pt x="3857" y="9779"/>
                      <a:pt x="3822" y="9797"/>
                      <a:pt x="3804" y="9850"/>
                    </a:cubicBezTo>
                    <a:cubicBezTo>
                      <a:pt x="3768" y="9958"/>
                      <a:pt x="3768" y="10065"/>
                      <a:pt x="3804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7"/>
                    </a:cubicBezTo>
                    <a:cubicBezTo>
                      <a:pt x="3661" y="10101"/>
                      <a:pt x="3625" y="10047"/>
                      <a:pt x="3607" y="10011"/>
                    </a:cubicBezTo>
                    <a:cubicBezTo>
                      <a:pt x="3607" y="9993"/>
                      <a:pt x="3607" y="9958"/>
                      <a:pt x="3571" y="9958"/>
                    </a:cubicBezTo>
                    <a:lnTo>
                      <a:pt x="3535" y="9940"/>
                    </a:lnTo>
                    <a:cubicBezTo>
                      <a:pt x="3374" y="9743"/>
                      <a:pt x="3177" y="9582"/>
                      <a:pt x="2945" y="9457"/>
                    </a:cubicBezTo>
                    <a:cubicBezTo>
                      <a:pt x="2802" y="9260"/>
                      <a:pt x="2694" y="9063"/>
                      <a:pt x="2605" y="8848"/>
                    </a:cubicBezTo>
                    <a:cubicBezTo>
                      <a:pt x="2533" y="8633"/>
                      <a:pt x="2479" y="8419"/>
                      <a:pt x="2479" y="8186"/>
                    </a:cubicBezTo>
                    <a:cubicBezTo>
                      <a:pt x="2479" y="8054"/>
                      <a:pt x="2552" y="7549"/>
                      <a:pt x="2706" y="7549"/>
                    </a:cubicBezTo>
                    <a:close/>
                    <a:moveTo>
                      <a:pt x="6157" y="8471"/>
                    </a:moveTo>
                    <a:cubicBezTo>
                      <a:pt x="6432" y="8471"/>
                      <a:pt x="6110" y="9013"/>
                      <a:pt x="6041" y="9152"/>
                    </a:cubicBezTo>
                    <a:cubicBezTo>
                      <a:pt x="5862" y="9421"/>
                      <a:pt x="5629" y="9653"/>
                      <a:pt x="5361" y="9850"/>
                    </a:cubicBezTo>
                    <a:cubicBezTo>
                      <a:pt x="5110" y="10029"/>
                      <a:pt x="4824" y="10172"/>
                      <a:pt x="4519" y="10298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40" y="8471"/>
                      <a:pt x="6149" y="8471"/>
                      <a:pt x="6157" y="8471"/>
                    </a:cubicBezTo>
                    <a:close/>
                    <a:moveTo>
                      <a:pt x="5948" y="9512"/>
                    </a:moveTo>
                    <a:cubicBezTo>
                      <a:pt x="5948" y="9517"/>
                      <a:pt x="5949" y="9522"/>
                      <a:pt x="5951" y="9528"/>
                    </a:cubicBezTo>
                    <a:cubicBezTo>
                      <a:pt x="6023" y="9707"/>
                      <a:pt x="6094" y="9779"/>
                      <a:pt x="5933" y="9940"/>
                    </a:cubicBezTo>
                    <a:cubicBezTo>
                      <a:pt x="5754" y="10083"/>
                      <a:pt x="5575" y="10190"/>
                      <a:pt x="5361" y="10244"/>
                    </a:cubicBezTo>
                    <a:cubicBezTo>
                      <a:pt x="5092" y="10369"/>
                      <a:pt x="4788" y="10441"/>
                      <a:pt x="4502" y="10494"/>
                    </a:cubicBezTo>
                    <a:cubicBezTo>
                      <a:pt x="4877" y="10351"/>
                      <a:pt x="5235" y="10137"/>
                      <a:pt x="5557" y="9868"/>
                    </a:cubicBezTo>
                    <a:cubicBezTo>
                      <a:pt x="5703" y="9766"/>
                      <a:pt x="5833" y="9646"/>
                      <a:pt x="5948" y="9512"/>
                    </a:cubicBezTo>
                    <a:close/>
                    <a:moveTo>
                      <a:pt x="1609" y="9171"/>
                    </a:moveTo>
                    <a:cubicBezTo>
                      <a:pt x="2286" y="9244"/>
                      <a:pt x="2910" y="9548"/>
                      <a:pt x="3374" y="10065"/>
                    </a:cubicBezTo>
                    <a:cubicBezTo>
                      <a:pt x="3338" y="10083"/>
                      <a:pt x="3338" y="10137"/>
                      <a:pt x="3356" y="10172"/>
                    </a:cubicBezTo>
                    <a:cubicBezTo>
                      <a:pt x="3464" y="10351"/>
                      <a:pt x="3589" y="10530"/>
                      <a:pt x="3732" y="10691"/>
                    </a:cubicBezTo>
                    <a:cubicBezTo>
                      <a:pt x="2843" y="10514"/>
                      <a:pt x="1919" y="10071"/>
                      <a:pt x="1609" y="9171"/>
                    </a:cubicBezTo>
                    <a:close/>
                    <a:moveTo>
                      <a:pt x="13879" y="5036"/>
                    </a:moveTo>
                    <a:lnTo>
                      <a:pt x="13879" y="5036"/>
                    </a:lnTo>
                    <a:cubicBezTo>
                      <a:pt x="12787" y="7327"/>
                      <a:pt x="10711" y="9224"/>
                      <a:pt x="9709" y="11568"/>
                    </a:cubicBezTo>
                    <a:cubicBezTo>
                      <a:pt x="9888" y="10369"/>
                      <a:pt x="10318" y="9206"/>
                      <a:pt x="10944" y="8168"/>
                    </a:cubicBezTo>
                    <a:cubicBezTo>
                      <a:pt x="11713" y="6951"/>
                      <a:pt x="12912" y="6092"/>
                      <a:pt x="13879" y="5036"/>
                    </a:cubicBezTo>
                    <a:close/>
                    <a:moveTo>
                      <a:pt x="15009" y="11295"/>
                    </a:moveTo>
                    <a:cubicBezTo>
                      <a:pt x="15030" y="11295"/>
                      <a:pt x="15042" y="11307"/>
                      <a:pt x="15042" y="11336"/>
                    </a:cubicBezTo>
                    <a:cubicBezTo>
                      <a:pt x="15024" y="11676"/>
                      <a:pt x="14934" y="12033"/>
                      <a:pt x="14773" y="12338"/>
                    </a:cubicBezTo>
                    <a:cubicBezTo>
                      <a:pt x="14594" y="12713"/>
                      <a:pt x="14326" y="13018"/>
                      <a:pt x="13986" y="13250"/>
                    </a:cubicBezTo>
                    <a:cubicBezTo>
                      <a:pt x="14254" y="12839"/>
                      <a:pt x="14398" y="12356"/>
                      <a:pt x="14433" y="11872"/>
                    </a:cubicBezTo>
                    <a:cubicBezTo>
                      <a:pt x="14469" y="11783"/>
                      <a:pt x="14523" y="11711"/>
                      <a:pt x="14577" y="11622"/>
                    </a:cubicBezTo>
                    <a:cubicBezTo>
                      <a:pt x="14577" y="11622"/>
                      <a:pt x="14904" y="11295"/>
                      <a:pt x="15009" y="11295"/>
                    </a:cubicBezTo>
                    <a:close/>
                    <a:moveTo>
                      <a:pt x="14290" y="10852"/>
                    </a:moveTo>
                    <a:cubicBezTo>
                      <a:pt x="14290" y="11157"/>
                      <a:pt x="14290" y="11443"/>
                      <a:pt x="14254" y="11747"/>
                    </a:cubicBezTo>
                    <a:cubicBezTo>
                      <a:pt x="14237" y="12338"/>
                      <a:pt x="13986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53" y="12230"/>
                      <a:pt x="13557" y="11765"/>
                    </a:cubicBezTo>
                    <a:cubicBezTo>
                      <a:pt x="13557" y="11729"/>
                      <a:pt x="13574" y="11693"/>
                      <a:pt x="13574" y="11658"/>
                    </a:cubicBezTo>
                    <a:cubicBezTo>
                      <a:pt x="13574" y="11658"/>
                      <a:pt x="13574" y="11640"/>
                      <a:pt x="13557" y="11622"/>
                    </a:cubicBezTo>
                    <a:cubicBezTo>
                      <a:pt x="13614" y="11522"/>
                      <a:pt x="13682" y="11376"/>
                      <a:pt x="13689" y="11376"/>
                    </a:cubicBezTo>
                    <a:lnTo>
                      <a:pt x="13689" y="11376"/>
                    </a:lnTo>
                    <a:cubicBezTo>
                      <a:pt x="13691" y="11376"/>
                      <a:pt x="13689" y="11385"/>
                      <a:pt x="13682" y="11407"/>
                    </a:cubicBezTo>
                    <a:lnTo>
                      <a:pt x="13771" y="11246"/>
                    </a:lnTo>
                    <a:cubicBezTo>
                      <a:pt x="13861" y="11049"/>
                      <a:pt x="14058" y="10906"/>
                      <a:pt x="14290" y="10852"/>
                    </a:cubicBezTo>
                    <a:close/>
                    <a:moveTo>
                      <a:pt x="12519" y="11031"/>
                    </a:moveTo>
                    <a:lnTo>
                      <a:pt x="12519" y="11031"/>
                    </a:lnTo>
                    <a:cubicBezTo>
                      <a:pt x="12572" y="11336"/>
                      <a:pt x="12680" y="11622"/>
                      <a:pt x="12805" y="11908"/>
                    </a:cubicBezTo>
                    <a:cubicBezTo>
                      <a:pt x="13034" y="12455"/>
                      <a:pt x="13177" y="12880"/>
                      <a:pt x="13061" y="13458"/>
                    </a:cubicBezTo>
                    <a:lnTo>
                      <a:pt x="13061" y="13458"/>
                    </a:lnTo>
                    <a:cubicBezTo>
                      <a:pt x="13029" y="13394"/>
                      <a:pt x="12998" y="13331"/>
                      <a:pt x="12966" y="13268"/>
                    </a:cubicBezTo>
                    <a:cubicBezTo>
                      <a:pt x="12954" y="13244"/>
                      <a:pt x="12932" y="13234"/>
                      <a:pt x="12910" y="13234"/>
                    </a:cubicBezTo>
                    <a:cubicBezTo>
                      <a:pt x="12865" y="13234"/>
                      <a:pt x="12817" y="13274"/>
                      <a:pt x="12841" y="13322"/>
                    </a:cubicBezTo>
                    <a:lnTo>
                      <a:pt x="12948" y="13608"/>
                    </a:lnTo>
                    <a:cubicBezTo>
                      <a:pt x="12161" y="13322"/>
                      <a:pt x="12035" y="11658"/>
                      <a:pt x="12519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93"/>
                      <a:pt x="9011" y="13519"/>
                      <a:pt x="9011" y="13644"/>
                    </a:cubicBezTo>
                    <a:cubicBezTo>
                      <a:pt x="8993" y="13590"/>
                      <a:pt x="8975" y="13537"/>
                      <a:pt x="8957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35" y="11110"/>
                    </a:moveTo>
                    <a:cubicBezTo>
                      <a:pt x="13046" y="11110"/>
                      <a:pt x="13505" y="11954"/>
                      <a:pt x="13521" y="12016"/>
                    </a:cubicBezTo>
                    <a:cubicBezTo>
                      <a:pt x="13646" y="12338"/>
                      <a:pt x="13646" y="12678"/>
                      <a:pt x="13521" y="13000"/>
                    </a:cubicBezTo>
                    <a:cubicBezTo>
                      <a:pt x="13485" y="13000"/>
                      <a:pt x="13449" y="13018"/>
                      <a:pt x="13431" y="13071"/>
                    </a:cubicBezTo>
                    <a:cubicBezTo>
                      <a:pt x="13360" y="13268"/>
                      <a:pt x="13288" y="13465"/>
                      <a:pt x="13234" y="13680"/>
                    </a:cubicBezTo>
                    <a:lnTo>
                      <a:pt x="13217" y="13680"/>
                    </a:lnTo>
                    <a:cubicBezTo>
                      <a:pt x="13199" y="13698"/>
                      <a:pt x="13199" y="13716"/>
                      <a:pt x="13217" y="13733"/>
                    </a:cubicBezTo>
                    <a:lnTo>
                      <a:pt x="13199" y="13823"/>
                    </a:lnTo>
                    <a:lnTo>
                      <a:pt x="13145" y="13698"/>
                    </a:lnTo>
                    <a:cubicBezTo>
                      <a:pt x="13163" y="13680"/>
                      <a:pt x="13163" y="13644"/>
                      <a:pt x="13127" y="13644"/>
                    </a:cubicBezTo>
                    <a:cubicBezTo>
                      <a:pt x="13646" y="12892"/>
                      <a:pt x="12966" y="11998"/>
                      <a:pt x="12715" y="11210"/>
                    </a:cubicBezTo>
                    <a:cubicBezTo>
                      <a:pt x="12733" y="11210"/>
                      <a:pt x="12733" y="11210"/>
                      <a:pt x="12751" y="11192"/>
                    </a:cubicBezTo>
                    <a:cubicBezTo>
                      <a:pt x="12770" y="11135"/>
                      <a:pt x="12799" y="11110"/>
                      <a:pt x="12835" y="11110"/>
                    </a:cubicBezTo>
                    <a:close/>
                    <a:moveTo>
                      <a:pt x="20511" y="13041"/>
                    </a:moveTo>
                    <a:cubicBezTo>
                      <a:pt x="20546" y="13041"/>
                      <a:pt x="20564" y="13055"/>
                      <a:pt x="20554" y="13089"/>
                    </a:cubicBezTo>
                    <a:cubicBezTo>
                      <a:pt x="20339" y="14073"/>
                      <a:pt x="19587" y="14557"/>
                      <a:pt x="18854" y="15111"/>
                    </a:cubicBezTo>
                    <a:cubicBezTo>
                      <a:pt x="18997" y="14718"/>
                      <a:pt x="19176" y="14342"/>
                      <a:pt x="19372" y="13966"/>
                    </a:cubicBezTo>
                    <a:cubicBezTo>
                      <a:pt x="19480" y="13733"/>
                      <a:pt x="19641" y="13537"/>
                      <a:pt x="19820" y="13358"/>
                    </a:cubicBezTo>
                    <a:cubicBezTo>
                      <a:pt x="19878" y="13300"/>
                      <a:pt x="20360" y="13041"/>
                      <a:pt x="20511" y="13041"/>
                    </a:cubicBezTo>
                    <a:close/>
                    <a:moveTo>
                      <a:pt x="18697" y="12120"/>
                    </a:moveTo>
                    <a:cubicBezTo>
                      <a:pt x="18708" y="12120"/>
                      <a:pt x="18719" y="12126"/>
                      <a:pt x="18728" y="12141"/>
                    </a:cubicBezTo>
                    <a:cubicBezTo>
                      <a:pt x="18907" y="12409"/>
                      <a:pt x="19050" y="12696"/>
                      <a:pt x="19140" y="13000"/>
                    </a:cubicBezTo>
                    <a:cubicBezTo>
                      <a:pt x="19319" y="13519"/>
                      <a:pt x="19122" y="14002"/>
                      <a:pt x="18871" y="14467"/>
                    </a:cubicBezTo>
                    <a:cubicBezTo>
                      <a:pt x="18857" y="14460"/>
                      <a:pt x="18842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85" y="14700"/>
                      <a:pt x="18442" y="14986"/>
                      <a:pt x="18370" y="15272"/>
                    </a:cubicBezTo>
                    <a:lnTo>
                      <a:pt x="18335" y="15308"/>
                    </a:lnTo>
                    <a:cubicBezTo>
                      <a:pt x="18317" y="14485"/>
                      <a:pt x="18263" y="13644"/>
                      <a:pt x="18388" y="12821"/>
                    </a:cubicBezTo>
                    <a:cubicBezTo>
                      <a:pt x="18388" y="12805"/>
                      <a:pt x="18581" y="12120"/>
                      <a:pt x="18697" y="12120"/>
                    </a:cubicBezTo>
                    <a:close/>
                    <a:moveTo>
                      <a:pt x="17801" y="13100"/>
                    </a:moveTo>
                    <a:cubicBezTo>
                      <a:pt x="17804" y="13104"/>
                      <a:pt x="17808" y="13107"/>
                      <a:pt x="17816" y="13107"/>
                    </a:cubicBezTo>
                    <a:cubicBezTo>
                      <a:pt x="17869" y="13215"/>
                      <a:pt x="17905" y="13304"/>
                      <a:pt x="17959" y="13393"/>
                    </a:cubicBezTo>
                    <a:cubicBezTo>
                      <a:pt x="18030" y="13465"/>
                      <a:pt x="18102" y="13555"/>
                      <a:pt x="18173" y="13608"/>
                    </a:cubicBezTo>
                    <a:cubicBezTo>
                      <a:pt x="18156" y="14229"/>
                      <a:pt x="18208" y="14867"/>
                      <a:pt x="18227" y="15505"/>
                    </a:cubicBezTo>
                    <a:lnTo>
                      <a:pt x="18173" y="15505"/>
                    </a:lnTo>
                    <a:cubicBezTo>
                      <a:pt x="17851" y="15147"/>
                      <a:pt x="17672" y="14682"/>
                      <a:pt x="17690" y="14217"/>
                    </a:cubicBezTo>
                    <a:cubicBezTo>
                      <a:pt x="17690" y="13948"/>
                      <a:pt x="17708" y="13698"/>
                      <a:pt x="17762" y="13447"/>
                    </a:cubicBezTo>
                    <a:cubicBezTo>
                      <a:pt x="17780" y="13376"/>
                      <a:pt x="17798" y="13304"/>
                      <a:pt x="17816" y="13232"/>
                    </a:cubicBezTo>
                    <a:cubicBezTo>
                      <a:pt x="17816" y="13183"/>
                      <a:pt x="17816" y="13148"/>
                      <a:pt x="17801" y="13100"/>
                    </a:cubicBezTo>
                    <a:close/>
                    <a:moveTo>
                      <a:pt x="18854" y="15362"/>
                    </a:moveTo>
                    <a:cubicBezTo>
                      <a:pt x="18746" y="15434"/>
                      <a:pt x="18621" y="15487"/>
                      <a:pt x="18496" y="15541"/>
                    </a:cubicBezTo>
                    <a:cubicBezTo>
                      <a:pt x="18496" y="15523"/>
                      <a:pt x="18478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4"/>
                      <a:pt x="18728" y="15398"/>
                      <a:pt x="18854" y="15362"/>
                    </a:cubicBezTo>
                    <a:close/>
                    <a:moveTo>
                      <a:pt x="20979" y="14197"/>
                    </a:moveTo>
                    <a:cubicBezTo>
                      <a:pt x="21064" y="14197"/>
                      <a:pt x="21149" y="14203"/>
                      <a:pt x="21234" y="14217"/>
                    </a:cubicBezTo>
                    <a:cubicBezTo>
                      <a:pt x="21699" y="14324"/>
                      <a:pt x="21395" y="14700"/>
                      <a:pt x="21180" y="14861"/>
                    </a:cubicBezTo>
                    <a:cubicBezTo>
                      <a:pt x="20607" y="15255"/>
                      <a:pt x="19945" y="15398"/>
                      <a:pt x="19301" y="15612"/>
                    </a:cubicBezTo>
                    <a:cubicBezTo>
                      <a:pt x="19283" y="15577"/>
                      <a:pt x="19247" y="15559"/>
                      <a:pt x="19211" y="15559"/>
                    </a:cubicBezTo>
                    <a:lnTo>
                      <a:pt x="18907" y="15595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7" y="15147"/>
                      <a:pt x="19301" y="15076"/>
                      <a:pt x="19229" y="15058"/>
                    </a:cubicBezTo>
                    <a:cubicBezTo>
                      <a:pt x="19283" y="15004"/>
                      <a:pt x="19355" y="14950"/>
                      <a:pt x="19408" y="14897"/>
                    </a:cubicBezTo>
                    <a:lnTo>
                      <a:pt x="19534" y="14807"/>
                    </a:lnTo>
                    <a:cubicBezTo>
                      <a:pt x="19766" y="14646"/>
                      <a:pt x="20017" y="14503"/>
                      <a:pt x="20267" y="14378"/>
                    </a:cubicBezTo>
                    <a:cubicBezTo>
                      <a:pt x="20482" y="14257"/>
                      <a:pt x="20727" y="14197"/>
                      <a:pt x="20979" y="14197"/>
                    </a:cubicBezTo>
                    <a:close/>
                    <a:moveTo>
                      <a:pt x="9584" y="14861"/>
                    </a:moveTo>
                    <a:lnTo>
                      <a:pt x="9584" y="14879"/>
                    </a:lnTo>
                    <a:cubicBezTo>
                      <a:pt x="9566" y="15076"/>
                      <a:pt x="9530" y="15290"/>
                      <a:pt x="9441" y="15487"/>
                    </a:cubicBezTo>
                    <a:cubicBezTo>
                      <a:pt x="9369" y="15612"/>
                      <a:pt x="9297" y="15738"/>
                      <a:pt x="9226" y="15845"/>
                    </a:cubicBezTo>
                    <a:cubicBezTo>
                      <a:pt x="9244" y="15487"/>
                      <a:pt x="9369" y="15147"/>
                      <a:pt x="9584" y="14861"/>
                    </a:cubicBezTo>
                    <a:close/>
                    <a:moveTo>
                      <a:pt x="6130" y="15541"/>
                    </a:moveTo>
                    <a:lnTo>
                      <a:pt x="6130" y="15541"/>
                    </a:lnTo>
                    <a:cubicBezTo>
                      <a:pt x="6129" y="15695"/>
                      <a:pt x="6111" y="15833"/>
                      <a:pt x="6094" y="15970"/>
                    </a:cubicBezTo>
                    <a:cubicBezTo>
                      <a:pt x="6076" y="16096"/>
                      <a:pt x="6041" y="16239"/>
                      <a:pt x="5987" y="16346"/>
                    </a:cubicBezTo>
                    <a:cubicBezTo>
                      <a:pt x="5969" y="16078"/>
                      <a:pt x="6023" y="15792"/>
                      <a:pt x="6130" y="15541"/>
                    </a:cubicBezTo>
                    <a:close/>
                    <a:moveTo>
                      <a:pt x="20393" y="15600"/>
                    </a:moveTo>
                    <a:cubicBezTo>
                      <a:pt x="20948" y="15600"/>
                      <a:pt x="21487" y="15740"/>
                      <a:pt x="21753" y="16131"/>
                    </a:cubicBezTo>
                    <a:cubicBezTo>
                      <a:pt x="21851" y="16300"/>
                      <a:pt x="20924" y="16358"/>
                      <a:pt x="20469" y="16358"/>
                    </a:cubicBezTo>
                    <a:cubicBezTo>
                      <a:pt x="20344" y="16358"/>
                      <a:pt x="20255" y="16354"/>
                      <a:pt x="20231" y="16346"/>
                    </a:cubicBezTo>
                    <a:lnTo>
                      <a:pt x="20214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5"/>
                      <a:pt x="19104" y="15899"/>
                      <a:pt x="19104" y="15881"/>
                    </a:cubicBezTo>
                    <a:cubicBezTo>
                      <a:pt x="19390" y="15827"/>
                      <a:pt x="19659" y="15738"/>
                      <a:pt x="19927" y="15630"/>
                    </a:cubicBezTo>
                    <a:cubicBezTo>
                      <a:pt x="20080" y="15611"/>
                      <a:pt x="20237" y="15600"/>
                      <a:pt x="20393" y="15600"/>
                    </a:cubicBezTo>
                    <a:close/>
                    <a:moveTo>
                      <a:pt x="13539" y="16275"/>
                    </a:moveTo>
                    <a:cubicBezTo>
                      <a:pt x="13503" y="16418"/>
                      <a:pt x="13431" y="16543"/>
                      <a:pt x="13324" y="16650"/>
                    </a:cubicBezTo>
                    <a:cubicBezTo>
                      <a:pt x="13288" y="16686"/>
                      <a:pt x="13234" y="16740"/>
                      <a:pt x="13199" y="16776"/>
                    </a:cubicBezTo>
                    <a:cubicBezTo>
                      <a:pt x="13199" y="16740"/>
                      <a:pt x="13181" y="16722"/>
                      <a:pt x="13145" y="16722"/>
                    </a:cubicBezTo>
                    <a:lnTo>
                      <a:pt x="13145" y="16704"/>
                    </a:lnTo>
                    <a:cubicBezTo>
                      <a:pt x="13163" y="16686"/>
                      <a:pt x="13181" y="16668"/>
                      <a:pt x="13199" y="16650"/>
                    </a:cubicBezTo>
                    <a:cubicBezTo>
                      <a:pt x="13234" y="16579"/>
                      <a:pt x="13288" y="16525"/>
                      <a:pt x="13342" y="16471"/>
                    </a:cubicBezTo>
                    <a:cubicBezTo>
                      <a:pt x="13395" y="16400"/>
                      <a:pt x="13467" y="16346"/>
                      <a:pt x="13539" y="16275"/>
                    </a:cubicBezTo>
                    <a:close/>
                    <a:moveTo>
                      <a:pt x="16921" y="16597"/>
                    </a:moveTo>
                    <a:lnTo>
                      <a:pt x="17046" y="16615"/>
                    </a:lnTo>
                    <a:cubicBezTo>
                      <a:pt x="17171" y="16615"/>
                      <a:pt x="17297" y="16668"/>
                      <a:pt x="17386" y="16740"/>
                    </a:cubicBezTo>
                    <a:cubicBezTo>
                      <a:pt x="17422" y="16776"/>
                      <a:pt x="17368" y="16794"/>
                      <a:pt x="17332" y="16811"/>
                    </a:cubicBezTo>
                    <a:cubicBezTo>
                      <a:pt x="17243" y="16865"/>
                      <a:pt x="17153" y="16883"/>
                      <a:pt x="17064" y="16883"/>
                    </a:cubicBezTo>
                    <a:cubicBezTo>
                      <a:pt x="16921" y="16865"/>
                      <a:pt x="16778" y="16847"/>
                      <a:pt x="16635" y="16829"/>
                    </a:cubicBezTo>
                    <a:cubicBezTo>
                      <a:pt x="16742" y="16740"/>
                      <a:pt x="16831" y="16668"/>
                      <a:pt x="16921" y="16597"/>
                    </a:cubicBezTo>
                    <a:close/>
                    <a:moveTo>
                      <a:pt x="15722" y="16382"/>
                    </a:move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6" y="16937"/>
                      <a:pt x="15525" y="16632"/>
                      <a:pt x="15722" y="16382"/>
                    </a:cubicBezTo>
                    <a:close/>
                    <a:moveTo>
                      <a:pt x="18836" y="16006"/>
                    </a:moveTo>
                    <a:lnTo>
                      <a:pt x="18925" y="16024"/>
                    </a:lnTo>
                    <a:cubicBezTo>
                      <a:pt x="19301" y="16364"/>
                      <a:pt x="19802" y="16561"/>
                      <a:pt x="20303" y="16579"/>
                    </a:cubicBezTo>
                    <a:cubicBezTo>
                      <a:pt x="20625" y="16901"/>
                      <a:pt x="20876" y="17259"/>
                      <a:pt x="21073" y="17670"/>
                    </a:cubicBezTo>
                    <a:cubicBezTo>
                      <a:pt x="20088" y="17599"/>
                      <a:pt x="19355" y="16811"/>
                      <a:pt x="18836" y="16006"/>
                    </a:cubicBezTo>
                    <a:close/>
                    <a:moveTo>
                      <a:pt x="8689" y="17366"/>
                    </a:moveTo>
                    <a:lnTo>
                      <a:pt x="8689" y="17366"/>
                    </a:lnTo>
                    <a:cubicBezTo>
                      <a:pt x="8850" y="17653"/>
                      <a:pt x="8975" y="17993"/>
                      <a:pt x="9011" y="18333"/>
                    </a:cubicBezTo>
                    <a:cubicBezTo>
                      <a:pt x="8868" y="18028"/>
                      <a:pt x="8761" y="17688"/>
                      <a:pt x="8689" y="17366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6"/>
                      <a:pt x="7329" y="18887"/>
                      <a:pt x="7383" y="18619"/>
                    </a:cubicBezTo>
                    <a:close/>
                    <a:moveTo>
                      <a:pt x="10890" y="14449"/>
                    </a:moveTo>
                    <a:lnTo>
                      <a:pt x="10890" y="14449"/>
                    </a:lnTo>
                    <a:cubicBezTo>
                      <a:pt x="11087" y="14736"/>
                      <a:pt x="11320" y="15004"/>
                      <a:pt x="11588" y="15237"/>
                    </a:cubicBezTo>
                    <a:cubicBezTo>
                      <a:pt x="12662" y="16346"/>
                      <a:pt x="12537" y="17903"/>
                      <a:pt x="12161" y="19299"/>
                    </a:cubicBezTo>
                    <a:cubicBezTo>
                      <a:pt x="12143" y="19317"/>
                      <a:pt x="12161" y="19335"/>
                      <a:pt x="12179" y="19335"/>
                    </a:cubicBezTo>
                    <a:cubicBezTo>
                      <a:pt x="12125" y="19478"/>
                      <a:pt x="12089" y="19603"/>
                      <a:pt x="12035" y="19728"/>
                    </a:cubicBezTo>
                    <a:cubicBezTo>
                      <a:pt x="12268" y="18458"/>
                      <a:pt x="12125" y="17151"/>
                      <a:pt x="11642" y="15952"/>
                    </a:cubicBezTo>
                    <a:cubicBezTo>
                      <a:pt x="11636" y="15941"/>
                      <a:pt x="11627" y="15937"/>
                      <a:pt x="11617" y="15937"/>
                    </a:cubicBezTo>
                    <a:cubicBezTo>
                      <a:pt x="11596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4"/>
                      <a:pt x="11982" y="18243"/>
                    </a:cubicBezTo>
                    <a:cubicBezTo>
                      <a:pt x="12018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2" y="20641"/>
                    </a:cubicBezTo>
                    <a:cubicBezTo>
                      <a:pt x="11713" y="19997"/>
                      <a:pt x="11660" y="19353"/>
                      <a:pt x="11481" y="18726"/>
                    </a:cubicBezTo>
                    <a:lnTo>
                      <a:pt x="11463" y="18744"/>
                    </a:lnTo>
                    <a:cubicBezTo>
                      <a:pt x="11141" y="17456"/>
                      <a:pt x="11123" y="16257"/>
                      <a:pt x="11015" y="14932"/>
                    </a:cubicBezTo>
                    <a:cubicBezTo>
                      <a:pt x="11015" y="14771"/>
                      <a:pt x="10980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4"/>
                      <a:pt x="9602" y="20498"/>
                      <a:pt x="9459" y="20766"/>
                    </a:cubicBezTo>
                    <a:cubicBezTo>
                      <a:pt x="9441" y="20623"/>
                      <a:pt x="9423" y="20498"/>
                      <a:pt x="9405" y="20355"/>
                    </a:cubicBezTo>
                    <a:lnTo>
                      <a:pt x="9423" y="20355"/>
                    </a:lnTo>
                    <a:cubicBezTo>
                      <a:pt x="9476" y="20176"/>
                      <a:pt x="9566" y="20033"/>
                      <a:pt x="9673" y="19907"/>
                    </a:cubicBezTo>
                    <a:close/>
                    <a:moveTo>
                      <a:pt x="7669" y="21589"/>
                    </a:moveTo>
                    <a:cubicBezTo>
                      <a:pt x="7955" y="21661"/>
                      <a:pt x="8134" y="21894"/>
                      <a:pt x="8367" y="22055"/>
                    </a:cubicBezTo>
                    <a:cubicBezTo>
                      <a:pt x="8099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cubicBezTo>
                      <a:pt x="8671" y="25151"/>
                      <a:pt x="8725" y="25383"/>
                      <a:pt x="8707" y="25616"/>
                    </a:cubicBezTo>
                    <a:cubicBezTo>
                      <a:pt x="8600" y="25401"/>
                      <a:pt x="8564" y="25168"/>
                      <a:pt x="8564" y="24936"/>
                    </a:cubicBezTo>
                    <a:close/>
                    <a:moveTo>
                      <a:pt x="15961" y="23940"/>
                    </a:moveTo>
                    <a:cubicBezTo>
                      <a:pt x="16071" y="23940"/>
                      <a:pt x="16161" y="24654"/>
                      <a:pt x="16169" y="24654"/>
                    </a:cubicBezTo>
                    <a:cubicBezTo>
                      <a:pt x="16169" y="24654"/>
                      <a:pt x="16169" y="24652"/>
                      <a:pt x="16169" y="24650"/>
                    </a:cubicBezTo>
                    <a:lnTo>
                      <a:pt x="16169" y="24650"/>
                    </a:lnTo>
                    <a:cubicBezTo>
                      <a:pt x="16169" y="24990"/>
                      <a:pt x="16080" y="25347"/>
                      <a:pt x="15919" y="25670"/>
                    </a:cubicBezTo>
                    <a:cubicBezTo>
                      <a:pt x="15793" y="25938"/>
                      <a:pt x="15632" y="26188"/>
                      <a:pt x="15436" y="26403"/>
                    </a:cubicBezTo>
                    <a:cubicBezTo>
                      <a:pt x="15436" y="26367"/>
                      <a:pt x="15436" y="26332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4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3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9" y="24345"/>
                      <a:pt x="15937" y="23952"/>
                    </a:cubicBezTo>
                    <a:cubicBezTo>
                      <a:pt x="15945" y="23943"/>
                      <a:pt x="15953" y="23940"/>
                      <a:pt x="15961" y="23940"/>
                    </a:cubicBezTo>
                    <a:close/>
                    <a:moveTo>
                      <a:pt x="14068" y="23984"/>
                    </a:moveTo>
                    <a:cubicBezTo>
                      <a:pt x="14105" y="23984"/>
                      <a:pt x="14149" y="23996"/>
                      <a:pt x="14201" y="24023"/>
                    </a:cubicBezTo>
                    <a:cubicBezTo>
                      <a:pt x="14559" y="24202"/>
                      <a:pt x="14809" y="24506"/>
                      <a:pt x="14934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70"/>
                      <a:pt x="14970" y="25938"/>
                      <a:pt x="14970" y="26206"/>
                    </a:cubicBezTo>
                    <a:cubicBezTo>
                      <a:pt x="14952" y="26242"/>
                      <a:pt x="14934" y="26296"/>
                      <a:pt x="14917" y="26332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9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2"/>
                    </a:cubicBezTo>
                    <a:cubicBezTo>
                      <a:pt x="14684" y="26242"/>
                      <a:pt x="14738" y="26493"/>
                      <a:pt x="14791" y="26725"/>
                    </a:cubicBezTo>
                    <a:cubicBezTo>
                      <a:pt x="14720" y="26654"/>
                      <a:pt x="14648" y="26582"/>
                      <a:pt x="14594" y="26511"/>
                    </a:cubicBezTo>
                    <a:lnTo>
                      <a:pt x="14594" y="26493"/>
                    </a:lnTo>
                    <a:cubicBezTo>
                      <a:pt x="14523" y="26224"/>
                      <a:pt x="14380" y="25974"/>
                      <a:pt x="14183" y="25777"/>
                    </a:cubicBezTo>
                    <a:cubicBezTo>
                      <a:pt x="14022" y="25401"/>
                      <a:pt x="13914" y="25007"/>
                      <a:pt x="13861" y="24596"/>
                    </a:cubicBezTo>
                    <a:cubicBezTo>
                      <a:pt x="13845" y="24457"/>
                      <a:pt x="13830" y="23984"/>
                      <a:pt x="14068" y="23984"/>
                    </a:cubicBezTo>
                    <a:close/>
                    <a:moveTo>
                      <a:pt x="17500" y="24936"/>
                    </a:moveTo>
                    <a:cubicBezTo>
                      <a:pt x="17234" y="25376"/>
                      <a:pt x="16898" y="25763"/>
                      <a:pt x="16527" y="26081"/>
                    </a:cubicBezTo>
                    <a:cubicBezTo>
                      <a:pt x="16295" y="26278"/>
                      <a:pt x="16062" y="26457"/>
                      <a:pt x="15811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1"/>
                      <a:pt x="15507" y="26851"/>
                    </a:cubicBezTo>
                    <a:cubicBezTo>
                      <a:pt x="15453" y="26886"/>
                      <a:pt x="15400" y="26940"/>
                      <a:pt x="15364" y="26976"/>
                    </a:cubicBezTo>
                    <a:lnTo>
                      <a:pt x="15257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3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8"/>
                      <a:pt x="13342" y="25455"/>
                    </a:cubicBezTo>
                    <a:cubicBezTo>
                      <a:pt x="13539" y="25508"/>
                      <a:pt x="13700" y="25616"/>
                      <a:pt x="13843" y="25741"/>
                    </a:cubicBezTo>
                    <a:cubicBezTo>
                      <a:pt x="13950" y="25831"/>
                      <a:pt x="14058" y="25920"/>
                      <a:pt x="14147" y="26027"/>
                    </a:cubicBezTo>
                    <a:cubicBezTo>
                      <a:pt x="14219" y="26206"/>
                      <a:pt x="14308" y="26367"/>
                      <a:pt x="14416" y="26528"/>
                    </a:cubicBezTo>
                    <a:cubicBezTo>
                      <a:pt x="14433" y="26690"/>
                      <a:pt x="14469" y="26851"/>
                      <a:pt x="14523" y="26994"/>
                    </a:cubicBezTo>
                    <a:cubicBezTo>
                      <a:pt x="13861" y="26851"/>
                      <a:pt x="13324" y="26367"/>
                      <a:pt x="13109" y="25741"/>
                    </a:cubicBezTo>
                    <a:cubicBezTo>
                      <a:pt x="13038" y="25512"/>
                      <a:pt x="13058" y="25443"/>
                      <a:pt x="13206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885" y="26725"/>
                      <a:pt x="16384" y="26922"/>
                      <a:pt x="15847" y="27012"/>
                    </a:cubicBezTo>
                    <a:cubicBezTo>
                      <a:pt x="15865" y="26958"/>
                      <a:pt x="15901" y="26904"/>
                      <a:pt x="15919" y="26869"/>
                    </a:cubicBezTo>
                    <a:cubicBezTo>
                      <a:pt x="15919" y="26833"/>
                      <a:pt x="15919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1"/>
                    </a:moveTo>
                    <a:lnTo>
                      <a:pt x="10568" y="26171"/>
                    </a:lnTo>
                    <a:cubicBezTo>
                      <a:pt x="10550" y="26350"/>
                      <a:pt x="10496" y="26528"/>
                      <a:pt x="10425" y="26690"/>
                    </a:cubicBezTo>
                    <a:cubicBezTo>
                      <a:pt x="10371" y="26851"/>
                      <a:pt x="10300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1"/>
                    </a:cubicBezTo>
                    <a:close/>
                    <a:moveTo>
                      <a:pt x="14738" y="27137"/>
                    </a:moveTo>
                    <a:cubicBezTo>
                      <a:pt x="14756" y="27244"/>
                      <a:pt x="14791" y="27334"/>
                      <a:pt x="14827" y="27441"/>
                    </a:cubicBezTo>
                    <a:lnTo>
                      <a:pt x="14791" y="27549"/>
                    </a:lnTo>
                    <a:cubicBezTo>
                      <a:pt x="14738" y="27423"/>
                      <a:pt x="14702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203" y="28551"/>
                    </a:moveTo>
                    <a:lnTo>
                      <a:pt x="15203" y="28551"/>
                    </a:lnTo>
                    <a:cubicBezTo>
                      <a:pt x="14988" y="28837"/>
                      <a:pt x="14738" y="29087"/>
                      <a:pt x="14433" y="29266"/>
                    </a:cubicBezTo>
                    <a:lnTo>
                      <a:pt x="14433" y="29249"/>
                    </a:lnTo>
                    <a:lnTo>
                      <a:pt x="14451" y="29231"/>
                    </a:lnTo>
                    <a:cubicBezTo>
                      <a:pt x="14487" y="29213"/>
                      <a:pt x="14487" y="29159"/>
                      <a:pt x="14469" y="29141"/>
                    </a:cubicBezTo>
                    <a:cubicBezTo>
                      <a:pt x="14666" y="28891"/>
                      <a:pt x="14917" y="28676"/>
                      <a:pt x="15203" y="28551"/>
                    </a:cubicBezTo>
                    <a:close/>
                    <a:moveTo>
                      <a:pt x="7597" y="24274"/>
                    </a:moveTo>
                    <a:lnTo>
                      <a:pt x="7597" y="24274"/>
                    </a:lnTo>
                    <a:cubicBezTo>
                      <a:pt x="7598" y="24274"/>
                      <a:pt x="7866" y="25079"/>
                      <a:pt x="7866" y="25097"/>
                    </a:cubicBezTo>
                    <a:cubicBezTo>
                      <a:pt x="8027" y="25670"/>
                      <a:pt x="8099" y="26260"/>
                      <a:pt x="8099" y="26869"/>
                    </a:cubicBezTo>
                    <a:cubicBezTo>
                      <a:pt x="8116" y="27620"/>
                      <a:pt x="8081" y="28372"/>
                      <a:pt x="8009" y="29123"/>
                    </a:cubicBezTo>
                    <a:cubicBezTo>
                      <a:pt x="7884" y="28318"/>
                      <a:pt x="7830" y="27513"/>
                      <a:pt x="7812" y="26725"/>
                    </a:cubicBezTo>
                    <a:cubicBezTo>
                      <a:pt x="7812" y="26690"/>
                      <a:pt x="7785" y="26672"/>
                      <a:pt x="7759" y="26672"/>
                    </a:cubicBezTo>
                    <a:cubicBezTo>
                      <a:pt x="7732" y="26672"/>
                      <a:pt x="7705" y="26690"/>
                      <a:pt x="7705" y="26725"/>
                    </a:cubicBezTo>
                    <a:cubicBezTo>
                      <a:pt x="7687" y="27620"/>
                      <a:pt x="7776" y="28515"/>
                      <a:pt x="7973" y="29392"/>
                    </a:cubicBezTo>
                    <a:cubicBezTo>
                      <a:pt x="7973" y="29392"/>
                      <a:pt x="7973" y="29392"/>
                      <a:pt x="7973" y="29410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7" y="24274"/>
                    </a:cubicBezTo>
                    <a:close/>
                    <a:moveTo>
                      <a:pt x="13503" y="29911"/>
                    </a:moveTo>
                    <a:lnTo>
                      <a:pt x="13503" y="29911"/>
                    </a:lnTo>
                    <a:cubicBezTo>
                      <a:pt x="13646" y="30179"/>
                      <a:pt x="13735" y="30465"/>
                      <a:pt x="13735" y="30770"/>
                    </a:cubicBezTo>
                    <a:cubicBezTo>
                      <a:pt x="13610" y="30501"/>
                      <a:pt x="13521" y="30215"/>
                      <a:pt x="13503" y="29911"/>
                    </a:cubicBezTo>
                    <a:close/>
                    <a:moveTo>
                      <a:pt x="5845" y="28798"/>
                    </a:moveTo>
                    <a:cubicBezTo>
                      <a:pt x="5892" y="28798"/>
                      <a:pt x="5923" y="28858"/>
                      <a:pt x="5915" y="29016"/>
                    </a:cubicBezTo>
                    <a:cubicBezTo>
                      <a:pt x="5915" y="29284"/>
                      <a:pt x="5897" y="29535"/>
                      <a:pt x="5880" y="29803"/>
                    </a:cubicBezTo>
                    <a:cubicBezTo>
                      <a:pt x="5862" y="30108"/>
                      <a:pt x="5826" y="30430"/>
                      <a:pt x="5790" y="30734"/>
                    </a:cubicBezTo>
                    <a:lnTo>
                      <a:pt x="5772" y="30716"/>
                    </a:lnTo>
                    <a:cubicBezTo>
                      <a:pt x="5762" y="30706"/>
                      <a:pt x="5748" y="30702"/>
                      <a:pt x="5733" y="30702"/>
                    </a:cubicBezTo>
                    <a:cubicBezTo>
                      <a:pt x="5693" y="30702"/>
                      <a:pt x="5647" y="30731"/>
                      <a:pt x="5647" y="30770"/>
                    </a:cubicBezTo>
                    <a:lnTo>
                      <a:pt x="5647" y="30805"/>
                    </a:lnTo>
                    <a:cubicBezTo>
                      <a:pt x="5593" y="30591"/>
                      <a:pt x="5504" y="30412"/>
                      <a:pt x="5414" y="30233"/>
                    </a:cubicBezTo>
                    <a:cubicBezTo>
                      <a:pt x="5343" y="29821"/>
                      <a:pt x="5396" y="29410"/>
                      <a:pt x="5593" y="29052"/>
                    </a:cubicBezTo>
                    <a:lnTo>
                      <a:pt x="5593" y="29070"/>
                    </a:lnTo>
                    <a:cubicBezTo>
                      <a:pt x="5668" y="28930"/>
                      <a:pt x="5775" y="28798"/>
                      <a:pt x="5845" y="28798"/>
                    </a:cubicBezTo>
                    <a:close/>
                    <a:moveTo>
                      <a:pt x="6452" y="29410"/>
                    </a:moveTo>
                    <a:lnTo>
                      <a:pt x="6452" y="29410"/>
                    </a:lnTo>
                    <a:cubicBezTo>
                      <a:pt x="6577" y="29964"/>
                      <a:pt x="6327" y="30555"/>
                      <a:pt x="6130" y="31110"/>
                    </a:cubicBezTo>
                    <a:cubicBezTo>
                      <a:pt x="6112" y="30984"/>
                      <a:pt x="6094" y="30859"/>
                      <a:pt x="6076" y="30734"/>
                    </a:cubicBezTo>
                    <a:lnTo>
                      <a:pt x="6094" y="30734"/>
                    </a:lnTo>
                    <a:cubicBezTo>
                      <a:pt x="6082" y="30709"/>
                      <a:pt x="6060" y="30683"/>
                      <a:pt x="6029" y="30683"/>
                    </a:cubicBezTo>
                    <a:cubicBezTo>
                      <a:pt x="6017" y="30683"/>
                      <a:pt x="6003" y="30688"/>
                      <a:pt x="5987" y="30698"/>
                    </a:cubicBezTo>
                    <a:cubicBezTo>
                      <a:pt x="6023" y="30465"/>
                      <a:pt x="6041" y="30251"/>
                      <a:pt x="6058" y="30018"/>
                    </a:cubicBezTo>
                    <a:cubicBezTo>
                      <a:pt x="6237" y="29857"/>
                      <a:pt x="6381" y="29642"/>
                      <a:pt x="6452" y="29410"/>
                    </a:cubicBezTo>
                    <a:close/>
                    <a:moveTo>
                      <a:pt x="8796" y="30000"/>
                    </a:moveTo>
                    <a:cubicBezTo>
                      <a:pt x="8796" y="30394"/>
                      <a:pt x="8528" y="30752"/>
                      <a:pt x="8349" y="31110"/>
                    </a:cubicBezTo>
                    <a:lnTo>
                      <a:pt x="8349" y="31074"/>
                    </a:lnTo>
                    <a:cubicBezTo>
                      <a:pt x="8456" y="30698"/>
                      <a:pt x="8600" y="30340"/>
                      <a:pt x="8796" y="30000"/>
                    </a:cubicBezTo>
                    <a:close/>
                    <a:moveTo>
                      <a:pt x="4054" y="29123"/>
                    </a:moveTo>
                    <a:lnTo>
                      <a:pt x="4054" y="29123"/>
                    </a:lnTo>
                    <a:cubicBezTo>
                      <a:pt x="4466" y="29338"/>
                      <a:pt x="4806" y="29642"/>
                      <a:pt x="5074" y="30018"/>
                    </a:cubicBezTo>
                    <a:cubicBezTo>
                      <a:pt x="5164" y="30125"/>
                      <a:pt x="5235" y="30251"/>
                      <a:pt x="5289" y="30376"/>
                    </a:cubicBezTo>
                    <a:cubicBezTo>
                      <a:pt x="5325" y="30519"/>
                      <a:pt x="5361" y="30644"/>
                      <a:pt x="5432" y="30770"/>
                    </a:cubicBezTo>
                    <a:lnTo>
                      <a:pt x="5396" y="30734"/>
                    </a:lnTo>
                    <a:cubicBezTo>
                      <a:pt x="5378" y="30722"/>
                      <a:pt x="5359" y="30716"/>
                      <a:pt x="5340" y="30716"/>
                    </a:cubicBezTo>
                    <a:cubicBezTo>
                      <a:pt x="5303" y="30716"/>
                      <a:pt x="5271" y="30740"/>
                      <a:pt x="5271" y="30788"/>
                    </a:cubicBezTo>
                    <a:cubicBezTo>
                      <a:pt x="5253" y="30895"/>
                      <a:pt x="5253" y="31020"/>
                      <a:pt x="5271" y="31128"/>
                    </a:cubicBezTo>
                    <a:cubicBezTo>
                      <a:pt x="5200" y="31074"/>
                      <a:pt x="5128" y="31020"/>
                      <a:pt x="5038" y="30966"/>
                    </a:cubicBezTo>
                    <a:cubicBezTo>
                      <a:pt x="4895" y="30805"/>
                      <a:pt x="4734" y="30662"/>
                      <a:pt x="4573" y="30537"/>
                    </a:cubicBezTo>
                    <a:cubicBezTo>
                      <a:pt x="4502" y="30430"/>
                      <a:pt x="4448" y="30322"/>
                      <a:pt x="4412" y="30251"/>
                    </a:cubicBezTo>
                    <a:cubicBezTo>
                      <a:pt x="4233" y="29911"/>
                      <a:pt x="4108" y="29517"/>
                      <a:pt x="4054" y="29123"/>
                    </a:cubicBezTo>
                    <a:close/>
                    <a:moveTo>
                      <a:pt x="3413" y="30138"/>
                    </a:moveTo>
                    <a:cubicBezTo>
                      <a:pt x="3790" y="30138"/>
                      <a:pt x="4215" y="30498"/>
                      <a:pt x="4484" y="30716"/>
                    </a:cubicBezTo>
                    <a:cubicBezTo>
                      <a:pt x="4502" y="30734"/>
                      <a:pt x="4537" y="30752"/>
                      <a:pt x="4555" y="30788"/>
                    </a:cubicBezTo>
                    <a:cubicBezTo>
                      <a:pt x="4645" y="30966"/>
                      <a:pt x="4806" y="31110"/>
                      <a:pt x="4985" y="31217"/>
                    </a:cubicBezTo>
                    <a:lnTo>
                      <a:pt x="5056" y="31289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85" y="31324"/>
                      <a:pt x="4842" y="31306"/>
                      <a:pt x="4716" y="31306"/>
                    </a:cubicBezTo>
                    <a:cubicBezTo>
                      <a:pt x="4681" y="31306"/>
                      <a:pt x="4663" y="31324"/>
                      <a:pt x="4645" y="31342"/>
                    </a:cubicBezTo>
                    <a:cubicBezTo>
                      <a:pt x="4466" y="31289"/>
                      <a:pt x="4287" y="31253"/>
                      <a:pt x="4108" y="31217"/>
                    </a:cubicBezTo>
                    <a:cubicBezTo>
                      <a:pt x="3947" y="31163"/>
                      <a:pt x="3804" y="31092"/>
                      <a:pt x="3661" y="31038"/>
                    </a:cubicBezTo>
                    <a:cubicBezTo>
                      <a:pt x="3482" y="30949"/>
                      <a:pt x="3321" y="30859"/>
                      <a:pt x="3159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cubicBezTo>
                      <a:pt x="5468" y="31038"/>
                      <a:pt x="5522" y="31110"/>
                      <a:pt x="5557" y="31181"/>
                    </a:cubicBezTo>
                    <a:cubicBezTo>
                      <a:pt x="5593" y="31271"/>
                      <a:pt x="5611" y="31342"/>
                      <a:pt x="5647" y="31432"/>
                    </a:cubicBezTo>
                    <a:lnTo>
                      <a:pt x="5629" y="31414"/>
                    </a:lnTo>
                    <a:cubicBezTo>
                      <a:pt x="5629" y="31414"/>
                      <a:pt x="5611" y="31414"/>
                      <a:pt x="5611" y="31432"/>
                    </a:cubicBezTo>
                    <a:cubicBezTo>
                      <a:pt x="5557" y="31378"/>
                      <a:pt x="5522" y="31324"/>
                      <a:pt x="5468" y="31289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80" y="31163"/>
                    </a:moveTo>
                    <a:cubicBezTo>
                      <a:pt x="5933" y="31289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1"/>
                      <a:pt x="6005" y="31611"/>
                    </a:cubicBezTo>
                    <a:cubicBezTo>
                      <a:pt x="6005" y="31664"/>
                      <a:pt x="6023" y="31736"/>
                      <a:pt x="6023" y="31790"/>
                    </a:cubicBezTo>
                    <a:lnTo>
                      <a:pt x="5987" y="31754"/>
                    </a:lnTo>
                    <a:cubicBezTo>
                      <a:pt x="5969" y="31700"/>
                      <a:pt x="5951" y="31629"/>
                      <a:pt x="5915" y="31575"/>
                    </a:cubicBezTo>
                    <a:cubicBezTo>
                      <a:pt x="5897" y="31468"/>
                      <a:pt x="5862" y="31378"/>
                      <a:pt x="5844" y="31271"/>
                    </a:cubicBezTo>
                    <a:cubicBezTo>
                      <a:pt x="5844" y="31235"/>
                      <a:pt x="5880" y="31199"/>
                      <a:pt x="5880" y="31163"/>
                    </a:cubicBezTo>
                    <a:close/>
                    <a:moveTo>
                      <a:pt x="4952" y="31470"/>
                    </a:moveTo>
                    <a:cubicBezTo>
                      <a:pt x="5105" y="31490"/>
                      <a:pt x="5242" y="31543"/>
                      <a:pt x="5378" y="31629"/>
                    </a:cubicBezTo>
                    <a:cubicBezTo>
                      <a:pt x="5468" y="31700"/>
                      <a:pt x="5575" y="31772"/>
                      <a:pt x="5701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8"/>
                    </a:cubicBezTo>
                    <a:cubicBezTo>
                      <a:pt x="5826" y="31861"/>
                      <a:pt x="5844" y="31897"/>
                      <a:pt x="5862" y="31933"/>
                    </a:cubicBezTo>
                    <a:cubicBezTo>
                      <a:pt x="5523" y="31844"/>
                      <a:pt x="5220" y="31684"/>
                      <a:pt x="4952" y="31470"/>
                    </a:cubicBezTo>
                    <a:close/>
                    <a:moveTo>
                      <a:pt x="12877" y="31861"/>
                    </a:moveTo>
                    <a:lnTo>
                      <a:pt x="12877" y="31861"/>
                    </a:lnTo>
                    <a:cubicBezTo>
                      <a:pt x="13038" y="32237"/>
                      <a:pt x="13127" y="32631"/>
                      <a:pt x="13127" y="33024"/>
                    </a:cubicBezTo>
                    <a:cubicBezTo>
                      <a:pt x="12930" y="32667"/>
                      <a:pt x="12787" y="32219"/>
                      <a:pt x="12877" y="31861"/>
                    </a:cubicBezTo>
                    <a:close/>
                    <a:moveTo>
                      <a:pt x="11588" y="32559"/>
                    </a:moveTo>
                    <a:cubicBezTo>
                      <a:pt x="11695" y="33078"/>
                      <a:pt x="11427" y="33525"/>
                      <a:pt x="11212" y="33991"/>
                    </a:cubicBezTo>
                    <a:cubicBezTo>
                      <a:pt x="11159" y="33490"/>
                      <a:pt x="11284" y="32971"/>
                      <a:pt x="11588" y="32559"/>
                    </a:cubicBezTo>
                    <a:close/>
                    <a:moveTo>
                      <a:pt x="17440" y="30090"/>
                    </a:moveTo>
                    <a:lnTo>
                      <a:pt x="17440" y="30090"/>
                    </a:lnTo>
                    <a:cubicBezTo>
                      <a:pt x="17440" y="30090"/>
                      <a:pt x="16760" y="31611"/>
                      <a:pt x="16670" y="31790"/>
                    </a:cubicBezTo>
                    <a:cubicBezTo>
                      <a:pt x="16223" y="32541"/>
                      <a:pt x="15758" y="33257"/>
                      <a:pt x="15239" y="33955"/>
                    </a:cubicBezTo>
                    <a:cubicBezTo>
                      <a:pt x="14380" y="35118"/>
                      <a:pt x="13574" y="36317"/>
                      <a:pt x="12680" y="37462"/>
                    </a:cubicBezTo>
                    <a:cubicBezTo>
                      <a:pt x="12715" y="37176"/>
                      <a:pt x="12769" y="36890"/>
                      <a:pt x="12823" y="36603"/>
                    </a:cubicBezTo>
                    <a:lnTo>
                      <a:pt x="12823" y="36621"/>
                    </a:lnTo>
                    <a:cubicBezTo>
                      <a:pt x="13020" y="36031"/>
                      <a:pt x="13288" y="35458"/>
                      <a:pt x="13592" y="34903"/>
                    </a:cubicBezTo>
                    <a:cubicBezTo>
                      <a:pt x="14272" y="33758"/>
                      <a:pt x="15185" y="32774"/>
                      <a:pt x="15776" y="31557"/>
                    </a:cubicBezTo>
                    <a:cubicBezTo>
                      <a:pt x="15788" y="31518"/>
                      <a:pt x="15755" y="31489"/>
                      <a:pt x="15728" y="31489"/>
                    </a:cubicBezTo>
                    <a:cubicBezTo>
                      <a:pt x="15718" y="31489"/>
                      <a:pt x="15709" y="31493"/>
                      <a:pt x="15704" y="31503"/>
                    </a:cubicBezTo>
                    <a:cubicBezTo>
                      <a:pt x="15006" y="32649"/>
                      <a:pt x="14219" y="33722"/>
                      <a:pt x="13503" y="34850"/>
                    </a:cubicBezTo>
                    <a:cubicBezTo>
                      <a:pt x="13270" y="35226"/>
                      <a:pt x="13073" y="35619"/>
                      <a:pt x="12912" y="36031"/>
                    </a:cubicBezTo>
                    <a:cubicBezTo>
                      <a:pt x="12984" y="35655"/>
                      <a:pt x="13038" y="35279"/>
                      <a:pt x="13109" y="34921"/>
                    </a:cubicBezTo>
                    <a:cubicBezTo>
                      <a:pt x="13879" y="32810"/>
                      <a:pt x="15310" y="30859"/>
                      <a:pt x="17440" y="30090"/>
                    </a:cubicBezTo>
                    <a:close/>
                    <a:moveTo>
                      <a:pt x="10729" y="36586"/>
                    </a:moveTo>
                    <a:lnTo>
                      <a:pt x="10729" y="36586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1" y="37015"/>
                      <a:pt x="10729" y="36586"/>
                    </a:cubicBezTo>
                    <a:close/>
                    <a:moveTo>
                      <a:pt x="9727" y="30895"/>
                    </a:moveTo>
                    <a:cubicBezTo>
                      <a:pt x="9763" y="31754"/>
                      <a:pt x="9978" y="32631"/>
                      <a:pt x="9960" y="33454"/>
                    </a:cubicBezTo>
                    <a:cubicBezTo>
                      <a:pt x="9960" y="34939"/>
                      <a:pt x="9870" y="36424"/>
                      <a:pt x="9799" y="37910"/>
                    </a:cubicBezTo>
                    <a:cubicBezTo>
                      <a:pt x="9763" y="37856"/>
                      <a:pt x="9745" y="37785"/>
                      <a:pt x="9727" y="37731"/>
                    </a:cubicBezTo>
                    <a:lnTo>
                      <a:pt x="9745" y="37731"/>
                    </a:lnTo>
                    <a:cubicBezTo>
                      <a:pt x="9691" y="36550"/>
                      <a:pt x="9476" y="35387"/>
                      <a:pt x="9584" y="34206"/>
                    </a:cubicBezTo>
                    <a:cubicBezTo>
                      <a:pt x="9584" y="34188"/>
                      <a:pt x="9570" y="34179"/>
                      <a:pt x="9555" y="34179"/>
                    </a:cubicBezTo>
                    <a:cubicBezTo>
                      <a:pt x="9539" y="34179"/>
                      <a:pt x="9521" y="34188"/>
                      <a:pt x="9512" y="34206"/>
                    </a:cubicBezTo>
                    <a:cubicBezTo>
                      <a:pt x="9423" y="35226"/>
                      <a:pt x="9423" y="36246"/>
                      <a:pt x="9566" y="37248"/>
                    </a:cubicBezTo>
                    <a:cubicBezTo>
                      <a:pt x="9441" y="36961"/>
                      <a:pt x="9351" y="36657"/>
                      <a:pt x="9244" y="36353"/>
                    </a:cubicBezTo>
                    <a:cubicBezTo>
                      <a:pt x="9262" y="36335"/>
                      <a:pt x="9262" y="36317"/>
                      <a:pt x="9244" y="36299"/>
                    </a:cubicBezTo>
                    <a:cubicBezTo>
                      <a:pt x="8993" y="35118"/>
                      <a:pt x="8886" y="34009"/>
                      <a:pt x="9154" y="32828"/>
                    </a:cubicBezTo>
                    <a:cubicBezTo>
                      <a:pt x="9297" y="32165"/>
                      <a:pt x="9530" y="31539"/>
                      <a:pt x="9727" y="30895"/>
                    </a:cubicBezTo>
                    <a:close/>
                    <a:moveTo>
                      <a:pt x="4889" y="33876"/>
                    </a:moveTo>
                    <a:cubicBezTo>
                      <a:pt x="4972" y="33876"/>
                      <a:pt x="5111" y="33900"/>
                      <a:pt x="5325" y="33955"/>
                    </a:cubicBezTo>
                    <a:cubicBezTo>
                      <a:pt x="6094" y="34152"/>
                      <a:pt x="6810" y="34760"/>
                      <a:pt x="7383" y="35279"/>
                    </a:cubicBezTo>
                    <a:cubicBezTo>
                      <a:pt x="8295" y="36102"/>
                      <a:pt x="9065" y="37069"/>
                      <a:pt x="9638" y="38142"/>
                    </a:cubicBezTo>
                    <a:lnTo>
                      <a:pt x="9781" y="38500"/>
                    </a:lnTo>
                    <a:cubicBezTo>
                      <a:pt x="9691" y="38375"/>
                      <a:pt x="9566" y="38268"/>
                      <a:pt x="9459" y="38160"/>
                    </a:cubicBezTo>
                    <a:cubicBezTo>
                      <a:pt x="9136" y="37713"/>
                      <a:pt x="8779" y="37283"/>
                      <a:pt x="8403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4" y="35260"/>
                      <a:pt x="6584" y="35260"/>
                    </a:cubicBezTo>
                    <a:cubicBezTo>
                      <a:pt x="6556" y="35260"/>
                      <a:pt x="6533" y="35306"/>
                      <a:pt x="6560" y="35333"/>
                    </a:cubicBezTo>
                    <a:cubicBezTo>
                      <a:pt x="7025" y="35888"/>
                      <a:pt x="7651" y="36246"/>
                      <a:pt x="8152" y="36782"/>
                    </a:cubicBezTo>
                    <a:cubicBezTo>
                      <a:pt x="8456" y="37122"/>
                      <a:pt x="8725" y="37462"/>
                      <a:pt x="9011" y="37820"/>
                    </a:cubicBezTo>
                    <a:cubicBezTo>
                      <a:pt x="8707" y="37623"/>
                      <a:pt x="8403" y="37445"/>
                      <a:pt x="8099" y="37283"/>
                    </a:cubicBezTo>
                    <a:cubicBezTo>
                      <a:pt x="6810" y="36568"/>
                      <a:pt x="6094" y="35673"/>
                      <a:pt x="5235" y="34510"/>
                    </a:cubicBezTo>
                    <a:cubicBezTo>
                      <a:pt x="5011" y="34188"/>
                      <a:pt x="4590" y="33876"/>
                      <a:pt x="4889" y="33876"/>
                    </a:cubicBezTo>
                    <a:close/>
                    <a:moveTo>
                      <a:pt x="9655" y="40057"/>
                    </a:moveTo>
                    <a:lnTo>
                      <a:pt x="9655" y="40057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7"/>
                      <a:pt x="9799" y="40290"/>
                      <a:pt x="9655" y="40057"/>
                    </a:cubicBezTo>
                    <a:close/>
                    <a:moveTo>
                      <a:pt x="12733" y="41113"/>
                    </a:move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7"/>
                      <a:pt x="12250" y="42097"/>
                    </a:cubicBezTo>
                    <a:cubicBezTo>
                      <a:pt x="12375" y="41757"/>
                      <a:pt x="12537" y="41417"/>
                      <a:pt x="12733" y="41113"/>
                    </a:cubicBezTo>
                    <a:close/>
                    <a:moveTo>
                      <a:pt x="9638" y="24399"/>
                    </a:moveTo>
                    <a:cubicBezTo>
                      <a:pt x="9781" y="25455"/>
                      <a:pt x="9924" y="26511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8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9"/>
                      <a:pt x="11355" y="36246"/>
                      <a:pt x="11463" y="37122"/>
                    </a:cubicBezTo>
                    <a:cubicBezTo>
                      <a:pt x="11302" y="36782"/>
                      <a:pt x="10998" y="36514"/>
                      <a:pt x="10658" y="36371"/>
                    </a:cubicBezTo>
                    <a:cubicBezTo>
                      <a:pt x="10648" y="36368"/>
                      <a:pt x="10639" y="36366"/>
                      <a:pt x="10629" y="36366"/>
                    </a:cubicBezTo>
                    <a:cubicBezTo>
                      <a:pt x="10587" y="36366"/>
                      <a:pt x="10550" y="36398"/>
                      <a:pt x="10550" y="36442"/>
                    </a:cubicBezTo>
                    <a:cubicBezTo>
                      <a:pt x="10568" y="37033"/>
                      <a:pt x="10980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6" y="41399"/>
                      <a:pt x="10532" y="39664"/>
                      <a:pt x="9870" y="38017"/>
                    </a:cubicBezTo>
                    <a:cubicBezTo>
                      <a:pt x="9888" y="38017"/>
                      <a:pt x="9906" y="37999"/>
                      <a:pt x="9924" y="37981"/>
                    </a:cubicBezTo>
                    <a:cubicBezTo>
                      <a:pt x="10174" y="36943"/>
                      <a:pt x="10139" y="35870"/>
                      <a:pt x="10139" y="34814"/>
                    </a:cubicBezTo>
                    <a:cubicBezTo>
                      <a:pt x="10156" y="33615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8"/>
                    </a:cubicBezTo>
                    <a:cubicBezTo>
                      <a:pt x="9924" y="30269"/>
                      <a:pt x="9960" y="30072"/>
                      <a:pt x="9995" y="29875"/>
                    </a:cubicBezTo>
                    <a:cubicBezTo>
                      <a:pt x="9995" y="29812"/>
                      <a:pt x="9947" y="29774"/>
                      <a:pt x="9903" y="29774"/>
                    </a:cubicBezTo>
                    <a:cubicBezTo>
                      <a:pt x="9871" y="29774"/>
                      <a:pt x="9842" y="29794"/>
                      <a:pt x="9834" y="29839"/>
                    </a:cubicBezTo>
                    <a:cubicBezTo>
                      <a:pt x="9799" y="29964"/>
                      <a:pt x="9763" y="30108"/>
                      <a:pt x="9763" y="30269"/>
                    </a:cubicBezTo>
                    <a:cubicBezTo>
                      <a:pt x="9691" y="30537"/>
                      <a:pt x="9620" y="30823"/>
                      <a:pt x="9530" y="31110"/>
                    </a:cubicBezTo>
                    <a:cubicBezTo>
                      <a:pt x="9333" y="31808"/>
                      <a:pt x="9083" y="32505"/>
                      <a:pt x="8940" y="33221"/>
                    </a:cubicBezTo>
                    <a:cubicBezTo>
                      <a:pt x="8814" y="33848"/>
                      <a:pt x="8814" y="34510"/>
                      <a:pt x="8922" y="35136"/>
                    </a:cubicBezTo>
                    <a:cubicBezTo>
                      <a:pt x="8635" y="33955"/>
                      <a:pt x="8439" y="32738"/>
                      <a:pt x="8367" y="31503"/>
                    </a:cubicBezTo>
                    <a:cubicBezTo>
                      <a:pt x="8528" y="31235"/>
                      <a:pt x="8671" y="30949"/>
                      <a:pt x="8779" y="30662"/>
                    </a:cubicBezTo>
                    <a:cubicBezTo>
                      <a:pt x="8922" y="30376"/>
                      <a:pt x="8975" y="30054"/>
                      <a:pt x="8922" y="29750"/>
                    </a:cubicBezTo>
                    <a:cubicBezTo>
                      <a:pt x="8912" y="29709"/>
                      <a:pt x="8873" y="29686"/>
                      <a:pt x="8835" y="29686"/>
                    </a:cubicBezTo>
                    <a:cubicBezTo>
                      <a:pt x="8806" y="29686"/>
                      <a:pt x="8776" y="29700"/>
                      <a:pt x="8761" y="29732"/>
                    </a:cubicBezTo>
                    <a:cubicBezTo>
                      <a:pt x="8582" y="30000"/>
                      <a:pt x="8439" y="30286"/>
                      <a:pt x="8331" y="30591"/>
                    </a:cubicBezTo>
                    <a:cubicBezTo>
                      <a:pt x="8331" y="30179"/>
                      <a:pt x="8331" y="29768"/>
                      <a:pt x="8349" y="29338"/>
                    </a:cubicBezTo>
                    <a:cubicBezTo>
                      <a:pt x="8439" y="27781"/>
                      <a:pt x="8814" y="26242"/>
                      <a:pt x="9441" y="24828"/>
                    </a:cubicBezTo>
                    <a:cubicBezTo>
                      <a:pt x="9476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3" y="25201"/>
                    </a:cubicBezTo>
                    <a:cubicBezTo>
                      <a:pt x="9586" y="25201"/>
                      <a:pt x="9612" y="25182"/>
                      <a:pt x="9602" y="25151"/>
                    </a:cubicBezTo>
                    <a:cubicBezTo>
                      <a:pt x="9602" y="24972"/>
                      <a:pt x="9566" y="24793"/>
                      <a:pt x="9548" y="24614"/>
                    </a:cubicBezTo>
                    <a:cubicBezTo>
                      <a:pt x="9566" y="24542"/>
                      <a:pt x="9602" y="24471"/>
                      <a:pt x="9638" y="24399"/>
                    </a:cubicBezTo>
                    <a:close/>
                    <a:moveTo>
                      <a:pt x="11194" y="44280"/>
                    </a:moveTo>
                    <a:cubicBezTo>
                      <a:pt x="11606" y="44603"/>
                      <a:pt x="11624" y="45265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84" y="45444"/>
                    </a:moveTo>
                    <a:lnTo>
                      <a:pt x="12984" y="45444"/>
                    </a:lnTo>
                    <a:cubicBezTo>
                      <a:pt x="12912" y="46124"/>
                      <a:pt x="12483" y="46661"/>
                      <a:pt x="12089" y="47179"/>
                    </a:cubicBezTo>
                    <a:cubicBezTo>
                      <a:pt x="12089" y="47108"/>
                      <a:pt x="12107" y="47018"/>
                      <a:pt x="12107" y="46929"/>
                    </a:cubicBezTo>
                    <a:lnTo>
                      <a:pt x="12125" y="46929"/>
                    </a:lnTo>
                    <a:cubicBezTo>
                      <a:pt x="12393" y="46446"/>
                      <a:pt x="12519" y="45784"/>
                      <a:pt x="12984" y="45444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4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2" y="62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3"/>
                      <a:pt x="8814" y="97"/>
                    </a:cubicBezTo>
                    <a:cubicBezTo>
                      <a:pt x="8546" y="760"/>
                      <a:pt x="8528" y="1493"/>
                      <a:pt x="8743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1" y="1330"/>
                      <a:pt x="7493" y="1329"/>
                      <a:pt x="7486" y="1329"/>
                    </a:cubicBezTo>
                    <a:cubicBezTo>
                      <a:pt x="7441" y="1329"/>
                      <a:pt x="7406" y="1373"/>
                      <a:pt x="7436" y="1404"/>
                    </a:cubicBezTo>
                    <a:cubicBezTo>
                      <a:pt x="7776" y="2084"/>
                      <a:pt x="7776" y="2853"/>
                      <a:pt x="8224" y="3480"/>
                    </a:cubicBezTo>
                    <a:cubicBezTo>
                      <a:pt x="8492" y="3802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3" y="4732"/>
                    </a:cubicBezTo>
                    <a:cubicBezTo>
                      <a:pt x="9566" y="4929"/>
                      <a:pt x="9763" y="5036"/>
                      <a:pt x="9995" y="5054"/>
                    </a:cubicBezTo>
                    <a:cubicBezTo>
                      <a:pt x="9834" y="6307"/>
                      <a:pt x="9655" y="7560"/>
                      <a:pt x="9476" y="8812"/>
                    </a:cubicBezTo>
                    <a:cubicBezTo>
                      <a:pt x="9369" y="8508"/>
                      <a:pt x="9297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3" y="8615"/>
                    </a:cubicBezTo>
                    <a:cubicBezTo>
                      <a:pt x="9423" y="8642"/>
                      <a:pt x="9441" y="8656"/>
                      <a:pt x="9459" y="8656"/>
                    </a:cubicBezTo>
                    <a:cubicBezTo>
                      <a:pt x="9476" y="8656"/>
                      <a:pt x="9494" y="8642"/>
                      <a:pt x="9494" y="8615"/>
                    </a:cubicBezTo>
                    <a:cubicBezTo>
                      <a:pt x="9530" y="8258"/>
                      <a:pt x="9423" y="7882"/>
                      <a:pt x="9226" y="7578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3" y="7546"/>
                      <a:pt x="9101" y="7570"/>
                      <a:pt x="9101" y="7613"/>
                    </a:cubicBezTo>
                    <a:cubicBezTo>
                      <a:pt x="9083" y="8097"/>
                      <a:pt x="9208" y="8598"/>
                      <a:pt x="9459" y="9027"/>
                    </a:cubicBezTo>
                    <a:cubicBezTo>
                      <a:pt x="9280" y="10333"/>
                      <a:pt x="9136" y="11622"/>
                      <a:pt x="9047" y="12946"/>
                    </a:cubicBezTo>
                    <a:cubicBezTo>
                      <a:pt x="8957" y="12821"/>
                      <a:pt x="8832" y="12749"/>
                      <a:pt x="8707" y="12731"/>
                    </a:cubicBezTo>
                    <a:cubicBezTo>
                      <a:pt x="8653" y="12731"/>
                      <a:pt x="8635" y="12767"/>
                      <a:pt x="8635" y="12803"/>
                    </a:cubicBezTo>
                    <a:cubicBezTo>
                      <a:pt x="8653" y="13143"/>
                      <a:pt x="8743" y="13465"/>
                      <a:pt x="8886" y="13769"/>
                    </a:cubicBezTo>
                    <a:cubicBezTo>
                      <a:pt x="8904" y="13841"/>
                      <a:pt x="8940" y="13895"/>
                      <a:pt x="8975" y="13948"/>
                    </a:cubicBezTo>
                    <a:cubicBezTo>
                      <a:pt x="8940" y="14610"/>
                      <a:pt x="8922" y="15255"/>
                      <a:pt x="8940" y="15917"/>
                    </a:cubicBezTo>
                    <a:cubicBezTo>
                      <a:pt x="8940" y="16525"/>
                      <a:pt x="8957" y="17116"/>
                      <a:pt x="8993" y="17706"/>
                    </a:cubicBezTo>
                    <a:cubicBezTo>
                      <a:pt x="8904" y="17474"/>
                      <a:pt x="8761" y="17259"/>
                      <a:pt x="8582" y="17062"/>
                    </a:cubicBezTo>
                    <a:cubicBezTo>
                      <a:pt x="8570" y="17050"/>
                      <a:pt x="8552" y="17044"/>
                      <a:pt x="8533" y="17044"/>
                    </a:cubicBezTo>
                    <a:cubicBezTo>
                      <a:pt x="8496" y="17044"/>
                      <a:pt x="8456" y="17068"/>
                      <a:pt x="8456" y="17116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6"/>
                      <a:pt x="9351" y="22252"/>
                      <a:pt x="9566" y="23969"/>
                    </a:cubicBezTo>
                    <a:lnTo>
                      <a:pt x="9441" y="24220"/>
                    </a:lnTo>
                    <a:cubicBezTo>
                      <a:pt x="9119" y="22645"/>
                      <a:pt x="8331" y="21178"/>
                      <a:pt x="7562" y="19764"/>
                    </a:cubicBezTo>
                    <a:cubicBezTo>
                      <a:pt x="7562" y="19746"/>
                      <a:pt x="7562" y="19728"/>
                      <a:pt x="7562" y="19728"/>
                    </a:cubicBezTo>
                    <a:cubicBezTo>
                      <a:pt x="7615" y="19496"/>
                      <a:pt x="7633" y="19281"/>
                      <a:pt x="7615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2" y="18361"/>
                      <a:pt x="7222" y="18404"/>
                    </a:cubicBezTo>
                    <a:cubicBezTo>
                      <a:pt x="7168" y="18619"/>
                      <a:pt x="7150" y="18851"/>
                      <a:pt x="7186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3"/>
                      <a:pt x="5951" y="16597"/>
                    </a:cubicBezTo>
                    <a:lnTo>
                      <a:pt x="5969" y="16597"/>
                    </a:lnTo>
                    <a:cubicBezTo>
                      <a:pt x="6291" y="16328"/>
                      <a:pt x="6273" y="15666"/>
                      <a:pt x="6220" y="15290"/>
                    </a:cubicBezTo>
                    <a:cubicBezTo>
                      <a:pt x="6220" y="15255"/>
                      <a:pt x="6189" y="15228"/>
                      <a:pt x="6158" y="15228"/>
                    </a:cubicBezTo>
                    <a:cubicBezTo>
                      <a:pt x="6141" y="15228"/>
                      <a:pt x="6125" y="15236"/>
                      <a:pt x="6112" y="15255"/>
                    </a:cubicBezTo>
                    <a:cubicBezTo>
                      <a:pt x="5897" y="15541"/>
                      <a:pt x="5790" y="15899"/>
                      <a:pt x="5808" y="16275"/>
                    </a:cubicBezTo>
                    <a:cubicBezTo>
                      <a:pt x="5128" y="14592"/>
                      <a:pt x="4591" y="12857"/>
                      <a:pt x="4197" y="11067"/>
                    </a:cubicBezTo>
                    <a:cubicBezTo>
                      <a:pt x="4233" y="11031"/>
                      <a:pt x="4251" y="10978"/>
                      <a:pt x="4287" y="10924"/>
                    </a:cubicBezTo>
                    <a:cubicBezTo>
                      <a:pt x="4394" y="10834"/>
                      <a:pt x="4466" y="10727"/>
                      <a:pt x="4502" y="10602"/>
                    </a:cubicBezTo>
                    <a:cubicBezTo>
                      <a:pt x="4931" y="10548"/>
                      <a:pt x="5343" y="10423"/>
                      <a:pt x="5718" y="10226"/>
                    </a:cubicBezTo>
                    <a:cubicBezTo>
                      <a:pt x="5933" y="10137"/>
                      <a:pt x="6452" y="9671"/>
                      <a:pt x="6023" y="9474"/>
                    </a:cubicBezTo>
                    <a:cubicBezTo>
                      <a:pt x="6014" y="9470"/>
                      <a:pt x="6004" y="9468"/>
                      <a:pt x="5994" y="9468"/>
                    </a:cubicBezTo>
                    <a:cubicBezTo>
                      <a:pt x="5991" y="9468"/>
                      <a:pt x="5987" y="9468"/>
                      <a:pt x="5984" y="9468"/>
                    </a:cubicBezTo>
                    <a:lnTo>
                      <a:pt x="5984" y="9468"/>
                    </a:lnTo>
                    <a:cubicBezTo>
                      <a:pt x="6229" y="9166"/>
                      <a:pt x="6393" y="8800"/>
                      <a:pt x="6452" y="8419"/>
                    </a:cubicBezTo>
                    <a:cubicBezTo>
                      <a:pt x="6452" y="8365"/>
                      <a:pt x="6416" y="8347"/>
                      <a:pt x="6381" y="8347"/>
                    </a:cubicBezTo>
                    <a:cubicBezTo>
                      <a:pt x="6332" y="8341"/>
                      <a:pt x="6283" y="8338"/>
                      <a:pt x="6235" y="8338"/>
                    </a:cubicBezTo>
                    <a:cubicBezTo>
                      <a:pt x="5838" y="8338"/>
                      <a:pt x="5459" y="8531"/>
                      <a:pt x="5235" y="8866"/>
                    </a:cubicBezTo>
                    <a:cubicBezTo>
                      <a:pt x="5450" y="8401"/>
                      <a:pt x="5504" y="7882"/>
                      <a:pt x="5414" y="7381"/>
                    </a:cubicBezTo>
                    <a:cubicBezTo>
                      <a:pt x="5414" y="7359"/>
                      <a:pt x="5394" y="7343"/>
                      <a:pt x="5370" y="7343"/>
                    </a:cubicBezTo>
                    <a:cubicBezTo>
                      <a:pt x="5355" y="7343"/>
                      <a:pt x="5338" y="7349"/>
                      <a:pt x="5325" y="7363"/>
                    </a:cubicBezTo>
                    <a:cubicBezTo>
                      <a:pt x="5038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3" y="7327"/>
                      <a:pt x="3464" y="7846"/>
                      <a:pt x="3535" y="8383"/>
                    </a:cubicBezTo>
                    <a:cubicBezTo>
                      <a:pt x="3285" y="8007"/>
                      <a:pt x="2981" y="7667"/>
                      <a:pt x="2766" y="7363"/>
                    </a:cubicBezTo>
                    <a:cubicBezTo>
                      <a:pt x="2744" y="7341"/>
                      <a:pt x="2722" y="7325"/>
                      <a:pt x="2699" y="7325"/>
                    </a:cubicBezTo>
                    <a:cubicBezTo>
                      <a:pt x="2686" y="7325"/>
                      <a:pt x="2672" y="7331"/>
                      <a:pt x="2658" y="7345"/>
                    </a:cubicBezTo>
                    <a:cubicBezTo>
                      <a:pt x="2175" y="7918"/>
                      <a:pt x="2283" y="8741"/>
                      <a:pt x="2676" y="9349"/>
                    </a:cubicBezTo>
                    <a:cubicBezTo>
                      <a:pt x="2300" y="9170"/>
                      <a:pt x="1889" y="9063"/>
                      <a:pt x="1477" y="9009"/>
                    </a:cubicBezTo>
                    <a:cubicBezTo>
                      <a:pt x="1424" y="9009"/>
                      <a:pt x="1388" y="9063"/>
                      <a:pt x="1406" y="9117"/>
                    </a:cubicBezTo>
                    <a:cubicBezTo>
                      <a:pt x="1710" y="10226"/>
                      <a:pt x="2784" y="10709"/>
                      <a:pt x="3839" y="10817"/>
                    </a:cubicBezTo>
                    <a:cubicBezTo>
                      <a:pt x="3845" y="10823"/>
                      <a:pt x="3851" y="10825"/>
                      <a:pt x="3857" y="10825"/>
                    </a:cubicBezTo>
                    <a:cubicBezTo>
                      <a:pt x="3867" y="10825"/>
                      <a:pt x="3875" y="10817"/>
                      <a:pt x="3875" y="10817"/>
                    </a:cubicBezTo>
                    <a:lnTo>
                      <a:pt x="3911" y="10817"/>
                    </a:lnTo>
                    <a:cubicBezTo>
                      <a:pt x="3965" y="10817"/>
                      <a:pt x="4001" y="10781"/>
                      <a:pt x="3965" y="10745"/>
                    </a:cubicBezTo>
                    <a:cubicBezTo>
                      <a:pt x="3893" y="10691"/>
                      <a:pt x="3822" y="10602"/>
                      <a:pt x="3768" y="10530"/>
                    </a:cubicBezTo>
                    <a:lnTo>
                      <a:pt x="3768" y="10477"/>
                    </a:lnTo>
                    <a:cubicBezTo>
                      <a:pt x="3839" y="10566"/>
                      <a:pt x="3911" y="10638"/>
                      <a:pt x="3983" y="10727"/>
                    </a:cubicBezTo>
                    <a:lnTo>
                      <a:pt x="3983" y="10745"/>
                    </a:lnTo>
                    <a:cubicBezTo>
                      <a:pt x="3983" y="10799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8"/>
                    </a:lnTo>
                    <a:cubicBezTo>
                      <a:pt x="4036" y="11031"/>
                      <a:pt x="4072" y="11103"/>
                      <a:pt x="4144" y="11103"/>
                    </a:cubicBezTo>
                    <a:cubicBezTo>
                      <a:pt x="4323" y="11962"/>
                      <a:pt x="4519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8"/>
                      <a:pt x="4072" y="13018"/>
                    </a:cubicBezTo>
                    <a:lnTo>
                      <a:pt x="4072" y="13018"/>
                    </a:lnTo>
                    <a:cubicBezTo>
                      <a:pt x="4179" y="13089"/>
                      <a:pt x="4269" y="13161"/>
                      <a:pt x="4341" y="13250"/>
                    </a:cubicBezTo>
                    <a:cubicBezTo>
                      <a:pt x="4430" y="13358"/>
                      <a:pt x="4519" y="13465"/>
                      <a:pt x="4627" y="13572"/>
                    </a:cubicBezTo>
                    <a:cubicBezTo>
                      <a:pt x="4633" y="13576"/>
                      <a:pt x="4641" y="13577"/>
                      <a:pt x="4648" y="13577"/>
                    </a:cubicBezTo>
                    <a:cubicBezTo>
                      <a:pt x="4680" y="13577"/>
                      <a:pt x="4713" y="13548"/>
                      <a:pt x="4698" y="13519"/>
                    </a:cubicBezTo>
                    <a:cubicBezTo>
                      <a:pt x="4645" y="13376"/>
                      <a:pt x="4555" y="13250"/>
                      <a:pt x="4448" y="13143"/>
                    </a:cubicBezTo>
                    <a:cubicBezTo>
                      <a:pt x="4341" y="13018"/>
                      <a:pt x="4197" y="12910"/>
                      <a:pt x="4054" y="12839"/>
                    </a:cubicBezTo>
                    <a:cubicBezTo>
                      <a:pt x="4038" y="12828"/>
                      <a:pt x="4024" y="12824"/>
                      <a:pt x="4012" y="12824"/>
                    </a:cubicBezTo>
                    <a:cubicBezTo>
                      <a:pt x="3981" y="12824"/>
                      <a:pt x="3959" y="12849"/>
                      <a:pt x="3947" y="12875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4" y="13699"/>
                      <a:pt x="4734" y="13698"/>
                    </a:cubicBezTo>
                    <a:cubicBezTo>
                      <a:pt x="4752" y="13698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48" y="17366"/>
                    </a:cubicBezTo>
                    <a:cubicBezTo>
                      <a:pt x="5862" y="16990"/>
                      <a:pt x="5575" y="16615"/>
                      <a:pt x="5271" y="16239"/>
                    </a:cubicBezTo>
                    <a:cubicBezTo>
                      <a:pt x="4162" y="14324"/>
                      <a:pt x="2551" y="12499"/>
                      <a:pt x="171" y="12463"/>
                    </a:cubicBezTo>
                    <a:cubicBezTo>
                      <a:pt x="117" y="12481"/>
                      <a:pt x="117" y="12535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71" y="14235"/>
                      <a:pt x="2157" y="12982"/>
                      <a:pt x="225" y="12606"/>
                    </a:cubicBezTo>
                    <a:cubicBezTo>
                      <a:pt x="220" y="12604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7" y="12660"/>
                    </a:cubicBezTo>
                    <a:cubicBezTo>
                      <a:pt x="1656" y="13215"/>
                      <a:pt x="2837" y="13823"/>
                      <a:pt x="3965" y="14915"/>
                    </a:cubicBezTo>
                    <a:cubicBezTo>
                      <a:pt x="4429" y="15379"/>
                      <a:pt x="4858" y="15879"/>
                      <a:pt x="5269" y="16380"/>
                    </a:cubicBezTo>
                    <a:lnTo>
                      <a:pt x="5269" y="16380"/>
                    </a:lnTo>
                    <a:cubicBezTo>
                      <a:pt x="4663" y="15767"/>
                      <a:pt x="3831" y="15465"/>
                      <a:pt x="3070" y="15094"/>
                    </a:cubicBezTo>
                    <a:cubicBezTo>
                      <a:pt x="1889" y="14503"/>
                      <a:pt x="994" y="13537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6" y="12594"/>
                      <a:pt x="0" y="12632"/>
                      <a:pt x="28" y="12660"/>
                    </a:cubicBezTo>
                    <a:cubicBezTo>
                      <a:pt x="672" y="13429"/>
                      <a:pt x="1424" y="14127"/>
                      <a:pt x="2211" y="14736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5" y="16556"/>
                      <a:pt x="5334" y="16556"/>
                    </a:cubicBezTo>
                    <a:cubicBezTo>
                      <a:pt x="5343" y="16556"/>
                      <a:pt x="5352" y="16552"/>
                      <a:pt x="5361" y="16543"/>
                    </a:cubicBezTo>
                    <a:lnTo>
                      <a:pt x="5396" y="16579"/>
                    </a:lnTo>
                    <a:cubicBezTo>
                      <a:pt x="5396" y="16597"/>
                      <a:pt x="5414" y="16597"/>
                      <a:pt x="5432" y="16597"/>
                    </a:cubicBezTo>
                    <a:cubicBezTo>
                      <a:pt x="5718" y="16955"/>
                      <a:pt x="6023" y="17330"/>
                      <a:pt x="6309" y="17706"/>
                    </a:cubicBezTo>
                    <a:cubicBezTo>
                      <a:pt x="7025" y="19120"/>
                      <a:pt x="7794" y="20480"/>
                      <a:pt x="8421" y="21912"/>
                    </a:cubicBezTo>
                    <a:cubicBezTo>
                      <a:pt x="8188" y="21625"/>
                      <a:pt x="7866" y="21446"/>
                      <a:pt x="7490" y="21393"/>
                    </a:cubicBezTo>
                    <a:cubicBezTo>
                      <a:pt x="7436" y="21393"/>
                      <a:pt x="7401" y="21464"/>
                      <a:pt x="7436" y="21518"/>
                    </a:cubicBezTo>
                    <a:cubicBezTo>
                      <a:pt x="7633" y="21912"/>
                      <a:pt x="8027" y="22180"/>
                      <a:pt x="8474" y="22198"/>
                    </a:cubicBezTo>
                    <a:cubicBezTo>
                      <a:pt x="8501" y="22198"/>
                      <a:pt x="8518" y="22178"/>
                      <a:pt x="8517" y="22160"/>
                    </a:cubicBezTo>
                    <a:lnTo>
                      <a:pt x="8517" y="22160"/>
                    </a:lnTo>
                    <a:cubicBezTo>
                      <a:pt x="8836" y="22889"/>
                      <a:pt x="9120" y="23671"/>
                      <a:pt x="9333" y="24453"/>
                    </a:cubicBezTo>
                    <a:cubicBezTo>
                      <a:pt x="9136" y="24864"/>
                      <a:pt x="8975" y="25312"/>
                      <a:pt x="8832" y="25741"/>
                    </a:cubicBezTo>
                    <a:cubicBezTo>
                      <a:pt x="8868" y="25383"/>
                      <a:pt x="8832" y="24954"/>
                      <a:pt x="8546" y="24721"/>
                    </a:cubicBezTo>
                    <a:cubicBezTo>
                      <a:pt x="8531" y="24699"/>
                      <a:pt x="8510" y="24689"/>
                      <a:pt x="8489" y="24689"/>
                    </a:cubicBezTo>
                    <a:cubicBezTo>
                      <a:pt x="8460" y="24689"/>
                      <a:pt x="8431" y="24708"/>
                      <a:pt x="8421" y="24739"/>
                    </a:cubicBezTo>
                    <a:cubicBezTo>
                      <a:pt x="8331" y="25151"/>
                      <a:pt x="8439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2"/>
                    </a:cubicBezTo>
                    <a:cubicBezTo>
                      <a:pt x="8564" y="26528"/>
                      <a:pt x="8421" y="27065"/>
                      <a:pt x="8313" y="27620"/>
                    </a:cubicBezTo>
                    <a:cubicBezTo>
                      <a:pt x="8260" y="27817"/>
                      <a:pt x="8242" y="28014"/>
                      <a:pt x="8206" y="28229"/>
                    </a:cubicBezTo>
                    <a:cubicBezTo>
                      <a:pt x="8242" y="27781"/>
                      <a:pt x="8260" y="27334"/>
                      <a:pt x="8242" y="26851"/>
                    </a:cubicBezTo>
                    <a:cubicBezTo>
                      <a:pt x="8242" y="25777"/>
                      <a:pt x="7866" y="24846"/>
                      <a:pt x="7687" y="23808"/>
                    </a:cubicBezTo>
                    <a:cubicBezTo>
                      <a:pt x="7669" y="23773"/>
                      <a:pt x="7633" y="23755"/>
                      <a:pt x="7600" y="23755"/>
                    </a:cubicBezTo>
                    <a:cubicBezTo>
                      <a:pt x="7566" y="23755"/>
                      <a:pt x="7535" y="23773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27" y="31736"/>
                      <a:pt x="8242" y="33454"/>
                      <a:pt x="8671" y="35136"/>
                    </a:cubicBezTo>
                    <a:cubicBezTo>
                      <a:pt x="8045" y="33991"/>
                      <a:pt x="7114" y="32953"/>
                      <a:pt x="6220" y="32004"/>
                    </a:cubicBezTo>
                    <a:cubicBezTo>
                      <a:pt x="6184" y="31772"/>
                      <a:pt x="6166" y="31539"/>
                      <a:pt x="6130" y="31306"/>
                    </a:cubicBezTo>
                    <a:cubicBezTo>
                      <a:pt x="6381" y="30609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2" y="29114"/>
                      <a:pt x="6363" y="29141"/>
                    </a:cubicBezTo>
                    <a:cubicBezTo>
                      <a:pt x="6273" y="29356"/>
                      <a:pt x="6166" y="29553"/>
                      <a:pt x="6041" y="29750"/>
                    </a:cubicBezTo>
                    <a:cubicBezTo>
                      <a:pt x="6058" y="29356"/>
                      <a:pt x="6058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30"/>
                      <a:pt x="5987" y="28533"/>
                    </a:cubicBezTo>
                    <a:cubicBezTo>
                      <a:pt x="5414" y="28765"/>
                      <a:pt x="5182" y="29338"/>
                      <a:pt x="5200" y="29929"/>
                    </a:cubicBezTo>
                    <a:cubicBezTo>
                      <a:pt x="4895" y="29517"/>
                      <a:pt x="4484" y="29177"/>
                      <a:pt x="4001" y="28926"/>
                    </a:cubicBezTo>
                    <a:cubicBezTo>
                      <a:pt x="3994" y="28923"/>
                      <a:pt x="3987" y="28922"/>
                      <a:pt x="3979" y="28922"/>
                    </a:cubicBezTo>
                    <a:cubicBezTo>
                      <a:pt x="3947" y="28922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3" y="30358"/>
                    </a:cubicBezTo>
                    <a:lnTo>
                      <a:pt x="4269" y="30322"/>
                    </a:lnTo>
                    <a:cubicBezTo>
                      <a:pt x="4063" y="30181"/>
                      <a:pt x="3690" y="29946"/>
                      <a:pt x="3370" y="29946"/>
                    </a:cubicBezTo>
                    <a:cubicBezTo>
                      <a:pt x="3246" y="29946"/>
                      <a:pt x="3129" y="29982"/>
                      <a:pt x="3034" y="30072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90"/>
                      <a:pt x="2927" y="32327"/>
                    </a:cubicBezTo>
                    <a:cubicBezTo>
                      <a:pt x="2945" y="32353"/>
                      <a:pt x="2972" y="32367"/>
                      <a:pt x="2998" y="32367"/>
                    </a:cubicBezTo>
                    <a:cubicBezTo>
                      <a:pt x="3025" y="32367"/>
                      <a:pt x="3052" y="32353"/>
                      <a:pt x="3070" y="32327"/>
                    </a:cubicBezTo>
                    <a:cubicBezTo>
                      <a:pt x="3308" y="31979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4" y="31969"/>
                      <a:pt x="5468" y="31951"/>
                    </a:cubicBezTo>
                    <a:cubicBezTo>
                      <a:pt x="5148" y="31821"/>
                      <a:pt x="4693" y="31724"/>
                      <a:pt x="4246" y="31724"/>
                    </a:cubicBezTo>
                    <a:cubicBezTo>
                      <a:pt x="3770" y="31724"/>
                      <a:pt x="3303" y="31834"/>
                      <a:pt x="3016" y="32130"/>
                    </a:cubicBezTo>
                    <a:cubicBezTo>
                      <a:pt x="2945" y="31897"/>
                      <a:pt x="2891" y="31664"/>
                      <a:pt x="3070" y="31468"/>
                    </a:cubicBezTo>
                    <a:cubicBezTo>
                      <a:pt x="3184" y="31354"/>
                      <a:pt x="3362" y="31327"/>
                      <a:pt x="3537" y="31327"/>
                    </a:cubicBezTo>
                    <a:cubicBezTo>
                      <a:pt x="3638" y="31327"/>
                      <a:pt x="3737" y="31336"/>
                      <a:pt x="3822" y="31342"/>
                    </a:cubicBezTo>
                    <a:cubicBezTo>
                      <a:pt x="4305" y="31378"/>
                      <a:pt x="4698" y="31629"/>
                      <a:pt x="5146" y="31772"/>
                    </a:cubicBezTo>
                    <a:lnTo>
                      <a:pt x="5182" y="31772"/>
                    </a:lnTo>
                    <a:cubicBezTo>
                      <a:pt x="5378" y="31897"/>
                      <a:pt x="5629" y="31987"/>
                      <a:pt x="5862" y="32022"/>
                    </a:cubicBezTo>
                    <a:lnTo>
                      <a:pt x="5862" y="32040"/>
                    </a:lnTo>
                    <a:cubicBezTo>
                      <a:pt x="5883" y="32084"/>
                      <a:pt x="5918" y="32107"/>
                      <a:pt x="5954" y="32107"/>
                    </a:cubicBezTo>
                    <a:cubicBezTo>
                      <a:pt x="5978" y="32107"/>
                      <a:pt x="6002" y="32097"/>
                      <a:pt x="6023" y="32076"/>
                    </a:cubicBezTo>
                    <a:cubicBezTo>
                      <a:pt x="6023" y="32094"/>
                      <a:pt x="6058" y="32112"/>
                      <a:pt x="6076" y="32112"/>
                    </a:cubicBezTo>
                    <a:cubicBezTo>
                      <a:pt x="6076" y="32148"/>
                      <a:pt x="6094" y="32183"/>
                      <a:pt x="6094" y="32219"/>
                    </a:cubicBezTo>
                    <a:cubicBezTo>
                      <a:pt x="6103" y="32244"/>
                      <a:pt x="6134" y="32257"/>
                      <a:pt x="6165" y="32257"/>
                    </a:cubicBezTo>
                    <a:cubicBezTo>
                      <a:pt x="6201" y="32257"/>
                      <a:pt x="6237" y="32240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2" y="33758"/>
                    </a:cubicBezTo>
                    <a:cubicBezTo>
                      <a:pt x="8063" y="34438"/>
                      <a:pt x="8439" y="35190"/>
                      <a:pt x="8904" y="35888"/>
                    </a:cubicBezTo>
                    <a:lnTo>
                      <a:pt x="8940" y="36067"/>
                    </a:lnTo>
                    <a:cubicBezTo>
                      <a:pt x="9029" y="36389"/>
                      <a:pt x="9136" y="36711"/>
                      <a:pt x="9262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6"/>
                      <a:pt x="4537" y="33687"/>
                    </a:cubicBezTo>
                    <a:cubicBezTo>
                      <a:pt x="4466" y="33687"/>
                      <a:pt x="4430" y="33776"/>
                      <a:pt x="4466" y="33830"/>
                    </a:cubicBezTo>
                    <a:cubicBezTo>
                      <a:pt x="5289" y="34689"/>
                      <a:pt x="5826" y="35888"/>
                      <a:pt x="6774" y="36621"/>
                    </a:cubicBezTo>
                    <a:cubicBezTo>
                      <a:pt x="7562" y="37212"/>
                      <a:pt x="8564" y="37570"/>
                      <a:pt x="9315" y="38178"/>
                    </a:cubicBezTo>
                    <a:cubicBezTo>
                      <a:pt x="9459" y="38357"/>
                      <a:pt x="9602" y="38554"/>
                      <a:pt x="9763" y="38733"/>
                    </a:cubicBezTo>
                    <a:cubicBezTo>
                      <a:pt x="9768" y="38738"/>
                      <a:pt x="9774" y="38740"/>
                      <a:pt x="9780" y="38740"/>
                    </a:cubicBezTo>
                    <a:cubicBezTo>
                      <a:pt x="9796" y="38740"/>
                      <a:pt x="9812" y="38723"/>
                      <a:pt x="9799" y="38697"/>
                    </a:cubicBezTo>
                    <a:cubicBezTo>
                      <a:pt x="9781" y="38661"/>
                      <a:pt x="9763" y="38626"/>
                      <a:pt x="9745" y="38590"/>
                    </a:cubicBezTo>
                    <a:lnTo>
                      <a:pt x="9745" y="38590"/>
                    </a:lnTo>
                    <a:cubicBezTo>
                      <a:pt x="9816" y="38679"/>
                      <a:pt x="9906" y="38769"/>
                      <a:pt x="9960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6"/>
                      <a:pt x="10389" y="40451"/>
                      <a:pt x="10192" y="40272"/>
                    </a:cubicBezTo>
                    <a:cubicBezTo>
                      <a:pt x="10031" y="40039"/>
                      <a:pt x="9781" y="39860"/>
                      <a:pt x="9512" y="39771"/>
                    </a:cubicBezTo>
                    <a:cubicBezTo>
                      <a:pt x="9505" y="39769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5"/>
                      <a:pt x="10264" y="40988"/>
                      <a:pt x="10926" y="41167"/>
                    </a:cubicBezTo>
                    <a:cubicBezTo>
                      <a:pt x="11391" y="42258"/>
                      <a:pt x="11731" y="43404"/>
                      <a:pt x="11946" y="44567"/>
                    </a:cubicBezTo>
                    <a:cubicBezTo>
                      <a:pt x="11946" y="44782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1" y="43994"/>
                    </a:cubicBezTo>
                    <a:cubicBezTo>
                      <a:pt x="11128" y="43988"/>
                      <a:pt x="11114" y="43985"/>
                      <a:pt x="11102" y="43985"/>
                    </a:cubicBezTo>
                    <a:cubicBezTo>
                      <a:pt x="11046" y="43985"/>
                      <a:pt x="11001" y="44043"/>
                      <a:pt x="11015" y="44102"/>
                    </a:cubicBezTo>
                    <a:cubicBezTo>
                      <a:pt x="11105" y="44746"/>
                      <a:pt x="11266" y="45587"/>
                      <a:pt x="11839" y="45980"/>
                    </a:cubicBezTo>
                    <a:cubicBezTo>
                      <a:pt x="11660" y="47967"/>
                      <a:pt x="11302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9" y="51917"/>
                      <a:pt x="10894" y="51907"/>
                      <a:pt x="10908" y="51886"/>
                    </a:cubicBezTo>
                    <a:cubicBezTo>
                      <a:pt x="11463" y="50472"/>
                      <a:pt x="11857" y="49005"/>
                      <a:pt x="12053" y="47502"/>
                    </a:cubicBezTo>
                    <a:cubicBezTo>
                      <a:pt x="12680" y="47001"/>
                      <a:pt x="13270" y="46034"/>
                      <a:pt x="13163" y="45265"/>
                    </a:cubicBezTo>
                    <a:cubicBezTo>
                      <a:pt x="13163" y="45223"/>
                      <a:pt x="13131" y="45182"/>
                      <a:pt x="13091" y="45182"/>
                    </a:cubicBezTo>
                    <a:cubicBezTo>
                      <a:pt x="13080" y="45182"/>
                      <a:pt x="13068" y="45185"/>
                      <a:pt x="13055" y="45193"/>
                    </a:cubicBezTo>
                    <a:cubicBezTo>
                      <a:pt x="12554" y="45533"/>
                      <a:pt x="12411" y="46052"/>
                      <a:pt x="12179" y="46535"/>
                    </a:cubicBezTo>
                    <a:cubicBezTo>
                      <a:pt x="12304" y="45247"/>
                      <a:pt x="12340" y="43940"/>
                      <a:pt x="12286" y="42634"/>
                    </a:cubicBezTo>
                    <a:cubicBezTo>
                      <a:pt x="12733" y="42133"/>
                      <a:pt x="12877" y="41381"/>
                      <a:pt x="13002" y="40737"/>
                    </a:cubicBezTo>
                    <a:cubicBezTo>
                      <a:pt x="13002" y="40694"/>
                      <a:pt x="12966" y="40638"/>
                      <a:pt x="12915" y="40638"/>
                    </a:cubicBezTo>
                    <a:cubicBezTo>
                      <a:pt x="12903" y="40638"/>
                      <a:pt x="12890" y="40641"/>
                      <a:pt x="12877" y="40648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5"/>
                      <a:pt x="12465" y="38948"/>
                      <a:pt x="12644" y="37749"/>
                    </a:cubicBezTo>
                    <a:cubicBezTo>
                      <a:pt x="13503" y="36800"/>
                      <a:pt x="14201" y="35691"/>
                      <a:pt x="14934" y="34635"/>
                    </a:cubicBezTo>
                    <a:cubicBezTo>
                      <a:pt x="16008" y="33114"/>
                      <a:pt x="17028" y="31629"/>
                      <a:pt x="17816" y="29946"/>
                    </a:cubicBezTo>
                    <a:cubicBezTo>
                      <a:pt x="17848" y="29882"/>
                      <a:pt x="17794" y="29818"/>
                      <a:pt x="17731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7" y="30448"/>
                      <a:pt x="14111" y="32201"/>
                      <a:pt x="13252" y="34223"/>
                    </a:cubicBezTo>
                    <a:cubicBezTo>
                      <a:pt x="13431" y="33329"/>
                      <a:pt x="13628" y="32452"/>
                      <a:pt x="13843" y="31557"/>
                    </a:cubicBezTo>
                    <a:lnTo>
                      <a:pt x="13843" y="31575"/>
                    </a:lnTo>
                    <a:cubicBezTo>
                      <a:pt x="13843" y="31593"/>
                      <a:pt x="13856" y="31602"/>
                      <a:pt x="13872" y="31602"/>
                    </a:cubicBezTo>
                    <a:cubicBezTo>
                      <a:pt x="13888" y="31602"/>
                      <a:pt x="13906" y="31593"/>
                      <a:pt x="13914" y="31575"/>
                    </a:cubicBezTo>
                    <a:cubicBezTo>
                      <a:pt x="13950" y="31414"/>
                      <a:pt x="13968" y="31235"/>
                      <a:pt x="13950" y="31056"/>
                    </a:cubicBezTo>
                    <a:cubicBezTo>
                      <a:pt x="14076" y="30537"/>
                      <a:pt x="14219" y="30036"/>
                      <a:pt x="14344" y="29517"/>
                    </a:cubicBezTo>
                    <a:cubicBezTo>
                      <a:pt x="14809" y="29284"/>
                      <a:pt x="15185" y="28909"/>
                      <a:pt x="15418" y="28443"/>
                    </a:cubicBezTo>
                    <a:cubicBezTo>
                      <a:pt x="15453" y="28390"/>
                      <a:pt x="15400" y="28318"/>
                      <a:pt x="15328" y="28318"/>
                    </a:cubicBezTo>
                    <a:cubicBezTo>
                      <a:pt x="15024" y="28407"/>
                      <a:pt x="14738" y="28586"/>
                      <a:pt x="14541" y="28819"/>
                    </a:cubicBezTo>
                    <a:cubicBezTo>
                      <a:pt x="14648" y="28461"/>
                      <a:pt x="14738" y="28103"/>
                      <a:pt x="14845" y="27745"/>
                    </a:cubicBezTo>
                    <a:cubicBezTo>
                      <a:pt x="15096" y="27566"/>
                      <a:pt x="15328" y="27387"/>
                      <a:pt x="15561" y="27173"/>
                    </a:cubicBezTo>
                    <a:lnTo>
                      <a:pt x="15561" y="27173"/>
                    </a:lnTo>
                    <a:cubicBezTo>
                      <a:pt x="15543" y="27209"/>
                      <a:pt x="15507" y="27244"/>
                      <a:pt x="15489" y="27280"/>
                    </a:cubicBezTo>
                    <a:cubicBezTo>
                      <a:pt x="15475" y="27309"/>
                      <a:pt x="15496" y="27339"/>
                      <a:pt x="15524" y="27339"/>
                    </a:cubicBezTo>
                    <a:cubicBezTo>
                      <a:pt x="15530" y="27339"/>
                      <a:pt x="15536" y="27337"/>
                      <a:pt x="15543" y="27334"/>
                    </a:cubicBezTo>
                    <a:cubicBezTo>
                      <a:pt x="15614" y="27280"/>
                      <a:pt x="15686" y="27226"/>
                      <a:pt x="15740" y="27155"/>
                    </a:cubicBezTo>
                    <a:cubicBezTo>
                      <a:pt x="15761" y="27156"/>
                      <a:pt x="15782" y="27156"/>
                      <a:pt x="15803" y="27156"/>
                    </a:cubicBezTo>
                    <a:cubicBezTo>
                      <a:pt x="16489" y="27156"/>
                      <a:pt x="17310" y="26607"/>
                      <a:pt x="17744" y="26260"/>
                    </a:cubicBezTo>
                    <a:cubicBezTo>
                      <a:pt x="17798" y="26206"/>
                      <a:pt x="17762" y="26135"/>
                      <a:pt x="17690" y="26135"/>
                    </a:cubicBezTo>
                    <a:cubicBezTo>
                      <a:pt x="17243" y="26153"/>
                      <a:pt x="16796" y="26260"/>
                      <a:pt x="16384" y="26421"/>
                    </a:cubicBezTo>
                    <a:cubicBezTo>
                      <a:pt x="16921" y="25992"/>
                      <a:pt x="17368" y="25473"/>
                      <a:pt x="17708" y="24882"/>
                    </a:cubicBezTo>
                    <a:cubicBezTo>
                      <a:pt x="17726" y="24846"/>
                      <a:pt x="17690" y="24793"/>
                      <a:pt x="17655" y="24793"/>
                    </a:cubicBezTo>
                    <a:cubicBezTo>
                      <a:pt x="17637" y="24792"/>
                      <a:pt x="17619" y="24792"/>
                      <a:pt x="17601" y="24792"/>
                    </a:cubicBezTo>
                    <a:cubicBezTo>
                      <a:pt x="17048" y="24792"/>
                      <a:pt x="16534" y="25057"/>
                      <a:pt x="16187" y="25473"/>
                    </a:cubicBezTo>
                    <a:cubicBezTo>
                      <a:pt x="16366" y="24900"/>
                      <a:pt x="16330" y="24292"/>
                      <a:pt x="16062" y="23755"/>
                    </a:cubicBezTo>
                    <a:cubicBezTo>
                      <a:pt x="16051" y="23733"/>
                      <a:pt x="16019" y="23717"/>
                      <a:pt x="15988" y="23717"/>
                    </a:cubicBezTo>
                    <a:cubicBezTo>
                      <a:pt x="15969" y="23717"/>
                      <a:pt x="15950" y="23723"/>
                      <a:pt x="15937" y="23737"/>
                    </a:cubicBezTo>
                    <a:cubicBezTo>
                      <a:pt x="15561" y="24095"/>
                      <a:pt x="15292" y="24542"/>
                      <a:pt x="15149" y="25043"/>
                    </a:cubicBezTo>
                    <a:cubicBezTo>
                      <a:pt x="15078" y="24775"/>
                      <a:pt x="14970" y="24524"/>
                      <a:pt x="14809" y="24310"/>
                    </a:cubicBezTo>
                    <a:cubicBezTo>
                      <a:pt x="14714" y="24187"/>
                      <a:pt x="14306" y="23803"/>
                      <a:pt x="14038" y="23803"/>
                    </a:cubicBezTo>
                    <a:cubicBezTo>
                      <a:pt x="13955" y="23803"/>
                      <a:pt x="13885" y="23840"/>
                      <a:pt x="13843" y="23934"/>
                    </a:cubicBezTo>
                    <a:cubicBezTo>
                      <a:pt x="13592" y="24471"/>
                      <a:pt x="13789" y="25079"/>
                      <a:pt x="13968" y="25598"/>
                    </a:cubicBezTo>
                    <a:cubicBezTo>
                      <a:pt x="13759" y="25403"/>
                      <a:pt x="13486" y="25306"/>
                      <a:pt x="13206" y="25306"/>
                    </a:cubicBezTo>
                    <a:cubicBezTo>
                      <a:pt x="13126" y="25306"/>
                      <a:pt x="13046" y="25314"/>
                      <a:pt x="12966" y="25330"/>
                    </a:cubicBezTo>
                    <a:cubicBezTo>
                      <a:pt x="12930" y="25330"/>
                      <a:pt x="12912" y="25365"/>
                      <a:pt x="12912" y="25401"/>
                    </a:cubicBezTo>
                    <a:cubicBezTo>
                      <a:pt x="12912" y="26224"/>
                      <a:pt x="13718" y="27119"/>
                      <a:pt x="14559" y="27137"/>
                    </a:cubicBezTo>
                    <a:cubicBezTo>
                      <a:pt x="14612" y="27298"/>
                      <a:pt x="14666" y="27459"/>
                      <a:pt x="14738" y="27620"/>
                    </a:cubicBezTo>
                    <a:cubicBezTo>
                      <a:pt x="14738" y="27620"/>
                      <a:pt x="14738" y="27620"/>
                      <a:pt x="14756" y="27638"/>
                    </a:cubicBezTo>
                    <a:cubicBezTo>
                      <a:pt x="14756" y="27638"/>
                      <a:pt x="14756" y="27638"/>
                      <a:pt x="14756" y="27656"/>
                    </a:cubicBezTo>
                    <a:cubicBezTo>
                      <a:pt x="14738" y="27674"/>
                      <a:pt x="14738" y="27692"/>
                      <a:pt x="14756" y="27710"/>
                    </a:cubicBezTo>
                    <a:cubicBezTo>
                      <a:pt x="14594" y="28193"/>
                      <a:pt x="14433" y="28676"/>
                      <a:pt x="14290" y="29177"/>
                    </a:cubicBezTo>
                    <a:cubicBezTo>
                      <a:pt x="14290" y="29195"/>
                      <a:pt x="14290" y="29195"/>
                      <a:pt x="14290" y="29213"/>
                    </a:cubicBezTo>
                    <a:lnTo>
                      <a:pt x="14237" y="29392"/>
                    </a:lnTo>
                    <a:cubicBezTo>
                      <a:pt x="14165" y="29445"/>
                      <a:pt x="14093" y="29499"/>
                      <a:pt x="14040" y="29553"/>
                    </a:cubicBezTo>
                    <a:cubicBezTo>
                      <a:pt x="13981" y="29597"/>
                      <a:pt x="14019" y="29629"/>
                      <a:pt x="14054" y="29629"/>
                    </a:cubicBezTo>
                    <a:cubicBezTo>
                      <a:pt x="14062" y="29629"/>
                      <a:pt x="14069" y="29628"/>
                      <a:pt x="14076" y="29624"/>
                    </a:cubicBezTo>
                    <a:cubicBezTo>
                      <a:pt x="14129" y="29624"/>
                      <a:pt x="14147" y="29606"/>
                      <a:pt x="14165" y="29589"/>
                    </a:cubicBezTo>
                    <a:lnTo>
                      <a:pt x="14165" y="29589"/>
                    </a:lnTo>
                    <a:cubicBezTo>
                      <a:pt x="14093" y="29893"/>
                      <a:pt x="14004" y="30179"/>
                      <a:pt x="13914" y="30483"/>
                    </a:cubicBezTo>
                    <a:cubicBezTo>
                      <a:pt x="13843" y="30179"/>
                      <a:pt x="13718" y="29893"/>
                      <a:pt x="13521" y="29660"/>
                    </a:cubicBezTo>
                    <a:cubicBezTo>
                      <a:pt x="13508" y="29647"/>
                      <a:pt x="13493" y="29642"/>
                      <a:pt x="13478" y="29642"/>
                    </a:cubicBezTo>
                    <a:cubicBezTo>
                      <a:pt x="13451" y="29642"/>
                      <a:pt x="13425" y="29661"/>
                      <a:pt x="13413" y="29696"/>
                    </a:cubicBezTo>
                    <a:cubicBezTo>
                      <a:pt x="13306" y="30143"/>
                      <a:pt x="13503" y="30716"/>
                      <a:pt x="13718" y="31145"/>
                    </a:cubicBezTo>
                    <a:cubicBezTo>
                      <a:pt x="13574" y="31682"/>
                      <a:pt x="13431" y="32237"/>
                      <a:pt x="13288" y="32792"/>
                    </a:cubicBezTo>
                    <a:cubicBezTo>
                      <a:pt x="13288" y="32398"/>
                      <a:pt x="13163" y="32004"/>
                      <a:pt x="12948" y="31664"/>
                    </a:cubicBezTo>
                    <a:cubicBezTo>
                      <a:pt x="12930" y="31638"/>
                      <a:pt x="12908" y="31624"/>
                      <a:pt x="12885" y="31624"/>
                    </a:cubicBezTo>
                    <a:cubicBezTo>
                      <a:pt x="12863" y="31624"/>
                      <a:pt x="12841" y="31638"/>
                      <a:pt x="12823" y="31664"/>
                    </a:cubicBezTo>
                    <a:cubicBezTo>
                      <a:pt x="12608" y="32130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7"/>
                      <a:pt x="12537" y="36138"/>
                      <a:pt x="12340" y="37570"/>
                    </a:cubicBezTo>
                    <a:cubicBezTo>
                      <a:pt x="12214" y="37838"/>
                      <a:pt x="12089" y="38089"/>
                      <a:pt x="11946" y="38357"/>
                    </a:cubicBezTo>
                    <a:cubicBezTo>
                      <a:pt x="11933" y="38396"/>
                      <a:pt x="11967" y="38425"/>
                      <a:pt x="12000" y="38425"/>
                    </a:cubicBezTo>
                    <a:cubicBezTo>
                      <a:pt x="12013" y="38425"/>
                      <a:pt x="12025" y="38421"/>
                      <a:pt x="12035" y="38411"/>
                    </a:cubicBezTo>
                    <a:cubicBezTo>
                      <a:pt x="12071" y="38357"/>
                      <a:pt x="12089" y="38303"/>
                      <a:pt x="12125" y="38250"/>
                    </a:cubicBezTo>
                    <a:cubicBezTo>
                      <a:pt x="12134" y="38259"/>
                      <a:pt x="12147" y="38263"/>
                      <a:pt x="12161" y="38263"/>
                    </a:cubicBezTo>
                    <a:cubicBezTo>
                      <a:pt x="12174" y="38263"/>
                      <a:pt x="12188" y="38259"/>
                      <a:pt x="12197" y="38250"/>
                    </a:cubicBezTo>
                    <a:lnTo>
                      <a:pt x="12232" y="38214"/>
                    </a:lnTo>
                    <a:lnTo>
                      <a:pt x="12232" y="38214"/>
                    </a:lnTo>
                    <a:cubicBezTo>
                      <a:pt x="12179" y="38715"/>
                      <a:pt x="12125" y="39216"/>
                      <a:pt x="12071" y="39735"/>
                    </a:cubicBezTo>
                    <a:cubicBezTo>
                      <a:pt x="11892" y="37910"/>
                      <a:pt x="11606" y="36102"/>
                      <a:pt x="11320" y="34313"/>
                    </a:cubicBezTo>
                    <a:cubicBezTo>
                      <a:pt x="11320" y="34313"/>
                      <a:pt x="11320" y="34295"/>
                      <a:pt x="11338" y="34295"/>
                    </a:cubicBezTo>
                    <a:cubicBezTo>
                      <a:pt x="11713" y="33758"/>
                      <a:pt x="11964" y="32953"/>
                      <a:pt x="11731" y="32344"/>
                    </a:cubicBezTo>
                    <a:cubicBezTo>
                      <a:pt x="11720" y="32309"/>
                      <a:pt x="11685" y="32282"/>
                      <a:pt x="11648" y="32282"/>
                    </a:cubicBezTo>
                    <a:cubicBezTo>
                      <a:pt x="11628" y="32282"/>
                      <a:pt x="11607" y="32290"/>
                      <a:pt x="11588" y="32309"/>
                    </a:cubicBezTo>
                    <a:cubicBezTo>
                      <a:pt x="11373" y="32595"/>
                      <a:pt x="11212" y="32917"/>
                      <a:pt x="11141" y="33257"/>
                    </a:cubicBezTo>
                    <a:cubicBezTo>
                      <a:pt x="10926" y="31969"/>
                      <a:pt x="10729" y="30698"/>
                      <a:pt x="10550" y="29445"/>
                    </a:cubicBezTo>
                    <a:lnTo>
                      <a:pt x="10282" y="27387"/>
                    </a:lnTo>
                    <a:cubicBezTo>
                      <a:pt x="10604" y="26958"/>
                      <a:pt x="10783" y="26439"/>
                      <a:pt x="10765" y="25902"/>
                    </a:cubicBezTo>
                    <a:cubicBezTo>
                      <a:pt x="10765" y="25854"/>
                      <a:pt x="10725" y="25815"/>
                      <a:pt x="10683" y="25815"/>
                    </a:cubicBezTo>
                    <a:cubicBezTo>
                      <a:pt x="10662" y="25815"/>
                      <a:pt x="10640" y="25825"/>
                      <a:pt x="10622" y="25848"/>
                    </a:cubicBezTo>
                    <a:cubicBezTo>
                      <a:pt x="10425" y="26063"/>
                      <a:pt x="10282" y="26332"/>
                      <a:pt x="10174" y="26618"/>
                    </a:cubicBezTo>
                    <a:cubicBezTo>
                      <a:pt x="10067" y="25759"/>
                      <a:pt x="9960" y="24882"/>
                      <a:pt x="9852" y="24023"/>
                    </a:cubicBezTo>
                    <a:cubicBezTo>
                      <a:pt x="10156" y="23415"/>
                      <a:pt x="10514" y="22842"/>
                      <a:pt x="10926" y="22305"/>
                    </a:cubicBezTo>
                    <a:lnTo>
                      <a:pt x="10980" y="22305"/>
                    </a:lnTo>
                    <a:cubicBezTo>
                      <a:pt x="11151" y="22191"/>
                      <a:pt x="11358" y="22133"/>
                      <a:pt x="11571" y="22133"/>
                    </a:cubicBezTo>
                    <a:cubicBezTo>
                      <a:pt x="11624" y="22133"/>
                      <a:pt x="11678" y="22137"/>
                      <a:pt x="11731" y="22144"/>
                    </a:cubicBezTo>
                    <a:cubicBezTo>
                      <a:pt x="11642" y="22252"/>
                      <a:pt x="11552" y="22359"/>
                      <a:pt x="11427" y="22431"/>
                    </a:cubicBezTo>
                    <a:cubicBezTo>
                      <a:pt x="11272" y="22493"/>
                      <a:pt x="11103" y="22541"/>
                      <a:pt x="10932" y="22541"/>
                    </a:cubicBezTo>
                    <a:cubicBezTo>
                      <a:pt x="10906" y="22541"/>
                      <a:pt x="10880" y="22540"/>
                      <a:pt x="10854" y="22538"/>
                    </a:cubicBezTo>
                    <a:cubicBezTo>
                      <a:pt x="10801" y="22538"/>
                      <a:pt x="10765" y="22627"/>
                      <a:pt x="10819" y="22663"/>
                    </a:cubicBezTo>
                    <a:cubicBezTo>
                      <a:pt x="10898" y="22700"/>
                      <a:pt x="10979" y="22716"/>
                      <a:pt x="11059" y="22716"/>
                    </a:cubicBezTo>
                    <a:cubicBezTo>
                      <a:pt x="11413" y="22716"/>
                      <a:pt x="11756" y="22403"/>
                      <a:pt x="11946" y="22126"/>
                    </a:cubicBezTo>
                    <a:cubicBezTo>
                      <a:pt x="11964" y="22091"/>
                      <a:pt x="11946" y="22037"/>
                      <a:pt x="11892" y="22019"/>
                    </a:cubicBezTo>
                    <a:cubicBezTo>
                      <a:pt x="11812" y="22003"/>
                      <a:pt x="11728" y="21995"/>
                      <a:pt x="11643" y="21995"/>
                    </a:cubicBezTo>
                    <a:cubicBezTo>
                      <a:pt x="11446" y="21995"/>
                      <a:pt x="11244" y="22039"/>
                      <a:pt x="11069" y="22126"/>
                    </a:cubicBezTo>
                    <a:cubicBezTo>
                      <a:pt x="11373" y="21715"/>
                      <a:pt x="11695" y="21339"/>
                      <a:pt x="12053" y="20963"/>
                    </a:cubicBezTo>
                    <a:cubicBezTo>
                      <a:pt x="12250" y="20766"/>
                      <a:pt x="12465" y="20552"/>
                      <a:pt x="12680" y="20355"/>
                    </a:cubicBezTo>
                    <a:cubicBezTo>
                      <a:pt x="13145" y="20122"/>
                      <a:pt x="13646" y="19907"/>
                      <a:pt x="14147" y="19746"/>
                    </a:cubicBezTo>
                    <a:cubicBezTo>
                      <a:pt x="15239" y="19299"/>
                      <a:pt x="16402" y="19013"/>
                      <a:pt x="17583" y="18887"/>
                    </a:cubicBezTo>
                    <a:cubicBezTo>
                      <a:pt x="17637" y="18869"/>
                      <a:pt x="17637" y="18798"/>
                      <a:pt x="17583" y="18798"/>
                    </a:cubicBezTo>
                    <a:cubicBezTo>
                      <a:pt x="17518" y="18795"/>
                      <a:pt x="17453" y="18794"/>
                      <a:pt x="17389" y="18794"/>
                    </a:cubicBezTo>
                    <a:cubicBezTo>
                      <a:pt x="16157" y="18794"/>
                      <a:pt x="15018" y="19268"/>
                      <a:pt x="13879" y="19710"/>
                    </a:cubicBezTo>
                    <a:cubicBezTo>
                      <a:pt x="13620" y="19823"/>
                      <a:pt x="13333" y="19922"/>
                      <a:pt x="13069" y="20045"/>
                    </a:cubicBezTo>
                    <a:lnTo>
                      <a:pt x="13069" y="20045"/>
                    </a:lnTo>
                    <a:cubicBezTo>
                      <a:pt x="13714" y="19728"/>
                      <a:pt x="14282" y="19320"/>
                      <a:pt x="14899" y="18977"/>
                    </a:cubicBezTo>
                    <a:cubicBezTo>
                      <a:pt x="15668" y="18565"/>
                      <a:pt x="16563" y="18494"/>
                      <a:pt x="17404" y="18494"/>
                    </a:cubicBezTo>
                    <a:cubicBezTo>
                      <a:pt x="17489" y="18494"/>
                      <a:pt x="17635" y="18491"/>
                      <a:pt x="17808" y="18491"/>
                    </a:cubicBezTo>
                    <a:cubicBezTo>
                      <a:pt x="18543" y="18491"/>
                      <a:pt x="19776" y="18538"/>
                      <a:pt x="18979" y="19030"/>
                    </a:cubicBezTo>
                    <a:cubicBezTo>
                      <a:pt x="17690" y="19818"/>
                      <a:pt x="16563" y="20033"/>
                      <a:pt x="15078" y="20068"/>
                    </a:cubicBezTo>
                    <a:cubicBezTo>
                      <a:pt x="14111" y="20086"/>
                      <a:pt x="13234" y="20229"/>
                      <a:pt x="12375" y="20713"/>
                    </a:cubicBezTo>
                    <a:cubicBezTo>
                      <a:pt x="12345" y="20743"/>
                      <a:pt x="12367" y="20788"/>
                      <a:pt x="12397" y="20788"/>
                    </a:cubicBezTo>
                    <a:cubicBezTo>
                      <a:pt x="12401" y="20788"/>
                      <a:pt x="12406" y="20787"/>
                      <a:pt x="12411" y="20784"/>
                    </a:cubicBezTo>
                    <a:cubicBezTo>
                      <a:pt x="13843" y="20229"/>
                      <a:pt x="15221" y="20283"/>
                      <a:pt x="16724" y="20158"/>
                    </a:cubicBezTo>
                    <a:cubicBezTo>
                      <a:pt x="17833" y="20050"/>
                      <a:pt x="18818" y="19281"/>
                      <a:pt x="19766" y="18762"/>
                    </a:cubicBezTo>
                    <a:cubicBezTo>
                      <a:pt x="19820" y="18708"/>
                      <a:pt x="19820" y="18619"/>
                      <a:pt x="19748" y="18601"/>
                    </a:cubicBezTo>
                    <a:cubicBezTo>
                      <a:pt x="18913" y="18458"/>
                      <a:pt x="18094" y="18346"/>
                      <a:pt x="17269" y="18346"/>
                    </a:cubicBezTo>
                    <a:cubicBezTo>
                      <a:pt x="16857" y="18346"/>
                      <a:pt x="16444" y="18374"/>
                      <a:pt x="16026" y="18440"/>
                    </a:cubicBezTo>
                    <a:cubicBezTo>
                      <a:pt x="15042" y="18601"/>
                      <a:pt x="14237" y="19227"/>
                      <a:pt x="13378" y="19746"/>
                    </a:cubicBezTo>
                    <a:cubicBezTo>
                      <a:pt x="13914" y="19263"/>
                      <a:pt x="14451" y="18780"/>
                      <a:pt x="14988" y="18297"/>
                    </a:cubicBezTo>
                    <a:cubicBezTo>
                      <a:pt x="15507" y="17796"/>
                      <a:pt x="16008" y="17348"/>
                      <a:pt x="16563" y="16919"/>
                    </a:cubicBezTo>
                    <a:cubicBezTo>
                      <a:pt x="16750" y="16997"/>
                      <a:pt x="16964" y="17048"/>
                      <a:pt x="17182" y="17048"/>
                    </a:cubicBezTo>
                    <a:cubicBezTo>
                      <a:pt x="17214" y="17048"/>
                      <a:pt x="17246" y="17046"/>
                      <a:pt x="17279" y="17044"/>
                    </a:cubicBezTo>
                    <a:cubicBezTo>
                      <a:pt x="17404" y="17026"/>
                      <a:pt x="17637" y="16901"/>
                      <a:pt x="17619" y="16740"/>
                    </a:cubicBezTo>
                    <a:cubicBezTo>
                      <a:pt x="17583" y="16561"/>
                      <a:pt x="17386" y="16525"/>
                      <a:pt x="17279" y="16489"/>
                    </a:cubicBezTo>
                    <a:lnTo>
                      <a:pt x="17171" y="16471"/>
                    </a:lnTo>
                    <a:cubicBezTo>
                      <a:pt x="17493" y="16239"/>
                      <a:pt x="17816" y="16024"/>
                      <a:pt x="18156" y="15827"/>
                    </a:cubicBezTo>
                    <a:cubicBezTo>
                      <a:pt x="18173" y="15845"/>
                      <a:pt x="18209" y="15863"/>
                      <a:pt x="18245" y="15863"/>
                    </a:cubicBezTo>
                    <a:lnTo>
                      <a:pt x="18317" y="15863"/>
                    </a:lnTo>
                    <a:cubicBezTo>
                      <a:pt x="18406" y="15935"/>
                      <a:pt x="18496" y="15970"/>
                      <a:pt x="18603" y="16006"/>
                    </a:cubicBezTo>
                    <a:cubicBezTo>
                      <a:pt x="18608" y="16011"/>
                      <a:pt x="18615" y="16014"/>
                      <a:pt x="18622" y="16014"/>
                    </a:cubicBezTo>
                    <a:cubicBezTo>
                      <a:pt x="18640" y="16014"/>
                      <a:pt x="18662" y="16001"/>
                      <a:pt x="18675" y="15988"/>
                    </a:cubicBezTo>
                    <a:lnTo>
                      <a:pt x="18746" y="15988"/>
                    </a:lnTo>
                    <a:cubicBezTo>
                      <a:pt x="19283" y="16919"/>
                      <a:pt x="20088" y="17814"/>
                      <a:pt x="21234" y="17814"/>
                    </a:cubicBezTo>
                    <a:cubicBezTo>
                      <a:pt x="21305" y="17814"/>
                      <a:pt x="21341" y="17742"/>
                      <a:pt x="21305" y="17706"/>
                    </a:cubicBezTo>
                    <a:cubicBezTo>
                      <a:pt x="21144" y="17277"/>
                      <a:pt x="20894" y="16883"/>
                      <a:pt x="20554" y="16579"/>
                    </a:cubicBezTo>
                    <a:lnTo>
                      <a:pt x="20554" y="16579"/>
                    </a:lnTo>
                    <a:cubicBezTo>
                      <a:pt x="20608" y="16583"/>
                      <a:pt x="20662" y="16585"/>
                      <a:pt x="20716" y="16585"/>
                    </a:cubicBezTo>
                    <a:cubicBezTo>
                      <a:pt x="21144" y="16585"/>
                      <a:pt x="21566" y="16459"/>
                      <a:pt x="21931" y="16221"/>
                    </a:cubicBezTo>
                    <a:cubicBezTo>
                      <a:pt x="21949" y="16185"/>
                      <a:pt x="21949" y="16167"/>
                      <a:pt x="21931" y="16131"/>
                    </a:cubicBezTo>
                    <a:lnTo>
                      <a:pt x="21896" y="16149"/>
                    </a:lnTo>
                    <a:cubicBezTo>
                      <a:pt x="21642" y="15624"/>
                      <a:pt x="21003" y="15468"/>
                      <a:pt x="20358" y="15468"/>
                    </a:cubicBezTo>
                    <a:cubicBezTo>
                      <a:pt x="20322" y="15468"/>
                      <a:pt x="20286" y="15468"/>
                      <a:pt x="20249" y="15469"/>
                    </a:cubicBezTo>
                    <a:lnTo>
                      <a:pt x="20500" y="15362"/>
                    </a:lnTo>
                    <a:cubicBezTo>
                      <a:pt x="20858" y="15219"/>
                      <a:pt x="21591" y="14950"/>
                      <a:pt x="21627" y="14467"/>
                    </a:cubicBezTo>
                    <a:cubicBezTo>
                      <a:pt x="21637" y="14152"/>
                      <a:pt x="21354" y="14064"/>
                      <a:pt x="21053" y="14064"/>
                    </a:cubicBezTo>
                    <a:cubicBezTo>
                      <a:pt x="20807" y="14064"/>
                      <a:pt x="20549" y="14123"/>
                      <a:pt x="20428" y="14163"/>
                    </a:cubicBezTo>
                    <a:cubicBezTo>
                      <a:pt x="20285" y="14217"/>
                      <a:pt x="20160" y="14270"/>
                      <a:pt x="20017" y="14342"/>
                    </a:cubicBezTo>
                    <a:cubicBezTo>
                      <a:pt x="20375" y="13948"/>
                      <a:pt x="20607" y="13483"/>
                      <a:pt x="20715" y="12982"/>
                    </a:cubicBezTo>
                    <a:cubicBezTo>
                      <a:pt x="20733" y="12946"/>
                      <a:pt x="20697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9"/>
                      <a:pt x="19158" y="12517"/>
                      <a:pt x="18675" y="11872"/>
                    </a:cubicBezTo>
                    <a:cubicBezTo>
                      <a:pt x="18665" y="11853"/>
                      <a:pt x="18639" y="11839"/>
                      <a:pt x="18611" y="11839"/>
                    </a:cubicBezTo>
                    <a:cubicBezTo>
                      <a:pt x="18589" y="11839"/>
                      <a:pt x="18565" y="11848"/>
                      <a:pt x="18549" y="11872"/>
                    </a:cubicBezTo>
                    <a:cubicBezTo>
                      <a:pt x="18335" y="12356"/>
                      <a:pt x="18227" y="12857"/>
                      <a:pt x="18191" y="13376"/>
                    </a:cubicBezTo>
                    <a:cubicBezTo>
                      <a:pt x="18120" y="13250"/>
                      <a:pt x="18048" y="13125"/>
                      <a:pt x="17977" y="13000"/>
                    </a:cubicBezTo>
                    <a:cubicBezTo>
                      <a:pt x="17959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6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6" y="13805"/>
                      <a:pt x="17386" y="14968"/>
                      <a:pt x="18102" y="15595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7" y="15899"/>
                      <a:pt x="17207" y="16149"/>
                      <a:pt x="16796" y="16436"/>
                    </a:cubicBezTo>
                    <a:cubicBezTo>
                      <a:pt x="16760" y="16436"/>
                      <a:pt x="16706" y="16454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6"/>
                      <a:pt x="15990" y="17026"/>
                      <a:pt x="15650" y="17295"/>
                    </a:cubicBezTo>
                    <a:cubicBezTo>
                      <a:pt x="15847" y="16972"/>
                      <a:pt x="15954" y="16561"/>
                      <a:pt x="15776" y="16239"/>
                    </a:cubicBezTo>
                    <a:cubicBezTo>
                      <a:pt x="15766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7" y="16972"/>
                      <a:pt x="15364" y="17402"/>
                    </a:cubicBezTo>
                    <a:cubicBezTo>
                      <a:pt x="15328" y="17456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7" y="20158"/>
                    </a:lnTo>
                    <a:cubicBezTo>
                      <a:pt x="12519" y="20176"/>
                      <a:pt x="12519" y="20194"/>
                      <a:pt x="12519" y="20212"/>
                    </a:cubicBezTo>
                    <a:lnTo>
                      <a:pt x="12197" y="20516"/>
                    </a:lnTo>
                    <a:cubicBezTo>
                      <a:pt x="12071" y="20605"/>
                      <a:pt x="11946" y="20730"/>
                      <a:pt x="11839" y="20874"/>
                    </a:cubicBezTo>
                    <a:cubicBezTo>
                      <a:pt x="11749" y="20945"/>
                      <a:pt x="11660" y="21035"/>
                      <a:pt x="11588" y="21124"/>
                    </a:cubicBezTo>
                    <a:cubicBezTo>
                      <a:pt x="12000" y="20319"/>
                      <a:pt x="12322" y="19460"/>
                      <a:pt x="12537" y="18583"/>
                    </a:cubicBezTo>
                    <a:cubicBezTo>
                      <a:pt x="12662" y="18118"/>
                      <a:pt x="12805" y="17617"/>
                      <a:pt x="12930" y="17116"/>
                    </a:cubicBezTo>
                    <a:cubicBezTo>
                      <a:pt x="13127" y="17026"/>
                      <a:pt x="13306" y="16901"/>
                      <a:pt x="13431" y="16722"/>
                    </a:cubicBezTo>
                    <a:cubicBezTo>
                      <a:pt x="13574" y="16561"/>
                      <a:pt x="13664" y="16364"/>
                      <a:pt x="13664" y="16149"/>
                    </a:cubicBezTo>
                    <a:cubicBezTo>
                      <a:pt x="13664" y="16097"/>
                      <a:pt x="13626" y="16064"/>
                      <a:pt x="13584" y="16064"/>
                    </a:cubicBezTo>
                    <a:cubicBezTo>
                      <a:pt x="13569" y="16064"/>
                      <a:pt x="13553" y="16068"/>
                      <a:pt x="13539" y="16078"/>
                    </a:cubicBezTo>
                    <a:cubicBezTo>
                      <a:pt x="13360" y="16203"/>
                      <a:pt x="13199" y="16346"/>
                      <a:pt x="13073" y="16543"/>
                    </a:cubicBezTo>
                    <a:cubicBezTo>
                      <a:pt x="13252" y="15863"/>
                      <a:pt x="13360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7" y="14492"/>
                      <a:pt x="13512" y="14475"/>
                      <a:pt x="13539" y="14449"/>
                    </a:cubicBezTo>
                    <a:lnTo>
                      <a:pt x="13646" y="14288"/>
                    </a:lnTo>
                    <a:cubicBezTo>
                      <a:pt x="13682" y="14235"/>
                      <a:pt x="13718" y="14163"/>
                      <a:pt x="13753" y="14091"/>
                    </a:cubicBezTo>
                    <a:cubicBezTo>
                      <a:pt x="14720" y="13841"/>
                      <a:pt x="15686" y="12749"/>
                      <a:pt x="15328" y="11765"/>
                    </a:cubicBezTo>
                    <a:cubicBezTo>
                      <a:pt x="15321" y="11744"/>
                      <a:pt x="15300" y="11734"/>
                      <a:pt x="15280" y="11734"/>
                    </a:cubicBezTo>
                    <a:cubicBezTo>
                      <a:pt x="15248" y="11734"/>
                      <a:pt x="15217" y="11757"/>
                      <a:pt x="15239" y="11801"/>
                    </a:cubicBezTo>
                    <a:cubicBezTo>
                      <a:pt x="15543" y="12713"/>
                      <a:pt x="14684" y="13447"/>
                      <a:pt x="13897" y="13859"/>
                    </a:cubicBezTo>
                    <a:cubicBezTo>
                      <a:pt x="13932" y="13769"/>
                      <a:pt x="13986" y="13662"/>
                      <a:pt x="14040" y="13555"/>
                    </a:cubicBezTo>
                    <a:cubicBezTo>
                      <a:pt x="14058" y="13537"/>
                      <a:pt x="14076" y="13501"/>
                      <a:pt x="14093" y="13447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791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60" y="11139"/>
                    </a:cubicBezTo>
                    <a:cubicBezTo>
                      <a:pt x="14791" y="11210"/>
                      <a:pt x="14559" y="11389"/>
                      <a:pt x="14416" y="11622"/>
                    </a:cubicBezTo>
                    <a:cubicBezTo>
                      <a:pt x="14433" y="11336"/>
                      <a:pt x="14433" y="11031"/>
                      <a:pt x="14416" y="10727"/>
                    </a:cubicBezTo>
                    <a:cubicBezTo>
                      <a:pt x="14416" y="10698"/>
                      <a:pt x="14392" y="10669"/>
                      <a:pt x="14363" y="10669"/>
                    </a:cubicBezTo>
                    <a:cubicBezTo>
                      <a:pt x="14357" y="10669"/>
                      <a:pt x="14351" y="10670"/>
                      <a:pt x="14344" y="10673"/>
                    </a:cubicBezTo>
                    <a:cubicBezTo>
                      <a:pt x="13914" y="10834"/>
                      <a:pt x="13610" y="11192"/>
                      <a:pt x="13503" y="11640"/>
                    </a:cubicBezTo>
                    <a:cubicBezTo>
                      <a:pt x="13405" y="11472"/>
                      <a:pt x="13078" y="10988"/>
                      <a:pt x="12855" y="10988"/>
                    </a:cubicBezTo>
                    <a:cubicBezTo>
                      <a:pt x="12792" y="10988"/>
                      <a:pt x="12737" y="11027"/>
                      <a:pt x="12698" y="11121"/>
                    </a:cubicBezTo>
                    <a:cubicBezTo>
                      <a:pt x="12680" y="11049"/>
                      <a:pt x="12662" y="10978"/>
                      <a:pt x="12644" y="10906"/>
                    </a:cubicBezTo>
                    <a:cubicBezTo>
                      <a:pt x="12644" y="10858"/>
                      <a:pt x="12612" y="10827"/>
                      <a:pt x="12580" y="10827"/>
                    </a:cubicBezTo>
                    <a:cubicBezTo>
                      <a:pt x="12564" y="10827"/>
                      <a:pt x="12548" y="10834"/>
                      <a:pt x="12537" y="10852"/>
                    </a:cubicBezTo>
                    <a:cubicBezTo>
                      <a:pt x="11928" y="11371"/>
                      <a:pt x="11964" y="13071"/>
                      <a:pt x="12698" y="13572"/>
                    </a:cubicBezTo>
                    <a:cubicBezTo>
                      <a:pt x="12375" y="13483"/>
                      <a:pt x="12071" y="13322"/>
                      <a:pt x="11839" y="13071"/>
                    </a:cubicBezTo>
                    <a:cubicBezTo>
                      <a:pt x="11678" y="12910"/>
                      <a:pt x="11588" y="12696"/>
                      <a:pt x="11552" y="12481"/>
                    </a:cubicBezTo>
                    <a:cubicBezTo>
                      <a:pt x="11516" y="12195"/>
                      <a:pt x="11695" y="11998"/>
                      <a:pt x="11803" y="11765"/>
                    </a:cubicBezTo>
                    <a:cubicBezTo>
                      <a:pt x="11817" y="11736"/>
                      <a:pt x="11796" y="11707"/>
                      <a:pt x="11778" y="11707"/>
                    </a:cubicBezTo>
                    <a:cubicBezTo>
                      <a:pt x="11774" y="11707"/>
                      <a:pt x="11770" y="11708"/>
                      <a:pt x="11767" y="11711"/>
                    </a:cubicBezTo>
                    <a:cubicBezTo>
                      <a:pt x="11355" y="11998"/>
                      <a:pt x="11338" y="12535"/>
                      <a:pt x="11552" y="12946"/>
                    </a:cubicBezTo>
                    <a:cubicBezTo>
                      <a:pt x="11839" y="13376"/>
                      <a:pt x="12304" y="13662"/>
                      <a:pt x="12841" y="13680"/>
                    </a:cubicBezTo>
                    <a:cubicBezTo>
                      <a:pt x="12841" y="13680"/>
                      <a:pt x="12859" y="13680"/>
                      <a:pt x="12859" y="13662"/>
                    </a:cubicBezTo>
                    <a:cubicBezTo>
                      <a:pt x="12912" y="13680"/>
                      <a:pt x="12948" y="13698"/>
                      <a:pt x="12984" y="13698"/>
                    </a:cubicBezTo>
                    <a:cubicBezTo>
                      <a:pt x="13038" y="13877"/>
                      <a:pt x="13073" y="14056"/>
                      <a:pt x="13091" y="14235"/>
                    </a:cubicBezTo>
                    <a:cubicBezTo>
                      <a:pt x="13091" y="14284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9" y="14252"/>
                      <a:pt x="13285" y="14252"/>
                      <a:pt x="13288" y="14239"/>
                    </a:cubicBezTo>
                    <a:lnTo>
                      <a:pt x="13288" y="14239"/>
                    </a:lnTo>
                    <a:cubicBezTo>
                      <a:pt x="13162" y="15597"/>
                      <a:pt x="12912" y="16920"/>
                      <a:pt x="12537" y="18225"/>
                    </a:cubicBezTo>
                    <a:cubicBezTo>
                      <a:pt x="12608" y="17724"/>
                      <a:pt x="12590" y="17223"/>
                      <a:pt x="12519" y="16722"/>
                    </a:cubicBezTo>
                    <a:cubicBezTo>
                      <a:pt x="12340" y="15577"/>
                      <a:pt x="11338" y="15094"/>
                      <a:pt x="10836" y="14127"/>
                    </a:cubicBezTo>
                    <a:cubicBezTo>
                      <a:pt x="10830" y="14108"/>
                      <a:pt x="10815" y="14101"/>
                      <a:pt x="10799" y="14101"/>
                    </a:cubicBezTo>
                    <a:cubicBezTo>
                      <a:pt x="10769" y="14101"/>
                      <a:pt x="10735" y="14128"/>
                      <a:pt x="10747" y="14163"/>
                    </a:cubicBezTo>
                    <a:cubicBezTo>
                      <a:pt x="11015" y="15255"/>
                      <a:pt x="10890" y="16382"/>
                      <a:pt x="11033" y="17491"/>
                    </a:cubicBezTo>
                    <a:cubicBezTo>
                      <a:pt x="11176" y="18673"/>
                      <a:pt x="11749" y="19621"/>
                      <a:pt x="11534" y="20856"/>
                    </a:cubicBezTo>
                    <a:cubicBezTo>
                      <a:pt x="11391" y="21142"/>
                      <a:pt x="11248" y="21428"/>
                      <a:pt x="11087" y="21697"/>
                    </a:cubicBezTo>
                    <a:cubicBezTo>
                      <a:pt x="10586" y="22287"/>
                      <a:pt x="10156" y="22932"/>
                      <a:pt x="9781" y="23612"/>
                    </a:cubicBezTo>
                    <a:cubicBezTo>
                      <a:pt x="9673" y="22753"/>
                      <a:pt x="9584" y="21876"/>
                      <a:pt x="9494" y="21017"/>
                    </a:cubicBezTo>
                    <a:cubicBezTo>
                      <a:pt x="9763" y="20641"/>
                      <a:pt x="9870" y="20176"/>
                      <a:pt x="9799" y="19728"/>
                    </a:cubicBezTo>
                    <a:cubicBezTo>
                      <a:pt x="9787" y="19694"/>
                      <a:pt x="9761" y="19674"/>
                      <a:pt x="9734" y="19674"/>
                    </a:cubicBezTo>
                    <a:cubicBezTo>
                      <a:pt x="9719" y="19674"/>
                      <a:pt x="9704" y="19680"/>
                      <a:pt x="9691" y="19693"/>
                    </a:cubicBezTo>
                    <a:cubicBezTo>
                      <a:pt x="9566" y="19782"/>
                      <a:pt x="9476" y="19907"/>
                      <a:pt x="9405" y="20050"/>
                    </a:cubicBezTo>
                    <a:cubicBezTo>
                      <a:pt x="9315" y="18995"/>
                      <a:pt x="9244" y="17957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8"/>
                      <a:pt x="9745" y="15237"/>
                      <a:pt x="9709" y="14700"/>
                    </a:cubicBezTo>
                    <a:cubicBezTo>
                      <a:pt x="9709" y="14665"/>
                      <a:pt x="9679" y="14637"/>
                      <a:pt x="9648" y="14637"/>
                    </a:cubicBezTo>
                    <a:cubicBezTo>
                      <a:pt x="9631" y="14637"/>
                      <a:pt x="9614" y="14645"/>
                      <a:pt x="9602" y="14664"/>
                    </a:cubicBezTo>
                    <a:cubicBezTo>
                      <a:pt x="9405" y="14843"/>
                      <a:pt x="9262" y="15076"/>
                      <a:pt x="9190" y="15326"/>
                    </a:cubicBezTo>
                    <a:cubicBezTo>
                      <a:pt x="9190" y="14986"/>
                      <a:pt x="9208" y="14646"/>
                      <a:pt x="9208" y="14306"/>
                    </a:cubicBezTo>
                    <a:cubicBezTo>
                      <a:pt x="9208" y="14306"/>
                      <a:pt x="9208" y="14288"/>
                      <a:pt x="9208" y="14288"/>
                    </a:cubicBezTo>
                    <a:cubicBezTo>
                      <a:pt x="9315" y="12284"/>
                      <a:pt x="10318" y="10459"/>
                      <a:pt x="11409" y="8812"/>
                    </a:cubicBezTo>
                    <a:cubicBezTo>
                      <a:pt x="12232" y="7578"/>
                      <a:pt x="13360" y="6575"/>
                      <a:pt x="13914" y="5180"/>
                    </a:cubicBezTo>
                    <a:lnTo>
                      <a:pt x="13914" y="5180"/>
                    </a:lnTo>
                    <a:cubicBezTo>
                      <a:pt x="13932" y="5394"/>
                      <a:pt x="13914" y="5627"/>
                      <a:pt x="13825" y="5824"/>
                    </a:cubicBezTo>
                    <a:cubicBezTo>
                      <a:pt x="13753" y="6092"/>
                      <a:pt x="13682" y="6361"/>
                      <a:pt x="13592" y="6611"/>
                    </a:cubicBezTo>
                    <a:cubicBezTo>
                      <a:pt x="13324" y="7363"/>
                      <a:pt x="12966" y="8079"/>
                      <a:pt x="12537" y="8759"/>
                    </a:cubicBezTo>
                    <a:cubicBezTo>
                      <a:pt x="11821" y="9904"/>
                      <a:pt x="10747" y="10745"/>
                      <a:pt x="9942" y="11819"/>
                    </a:cubicBezTo>
                    <a:cubicBezTo>
                      <a:pt x="9913" y="11848"/>
                      <a:pt x="9955" y="11877"/>
                      <a:pt x="9991" y="11877"/>
                    </a:cubicBezTo>
                    <a:cubicBezTo>
                      <a:pt x="9999" y="11877"/>
                      <a:pt x="10007" y="11876"/>
                      <a:pt x="10013" y="11872"/>
                    </a:cubicBezTo>
                    <a:cubicBezTo>
                      <a:pt x="12035" y="9904"/>
                      <a:pt x="13950" y="7613"/>
                      <a:pt x="14147" y="4679"/>
                    </a:cubicBezTo>
                    <a:cubicBezTo>
                      <a:pt x="14147" y="4644"/>
                      <a:pt x="14117" y="4616"/>
                      <a:pt x="14086" y="4616"/>
                    </a:cubicBezTo>
                    <a:cubicBezTo>
                      <a:pt x="14069" y="4616"/>
                      <a:pt x="14052" y="4624"/>
                      <a:pt x="14040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9" y="8955"/>
                      <a:pt x="9709" y="10423"/>
                      <a:pt x="9548" y="11837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6" y="12159"/>
                      <a:pt x="9387" y="12445"/>
                      <a:pt x="9315" y="12749"/>
                    </a:cubicBezTo>
                    <a:cubicBezTo>
                      <a:pt x="9459" y="10960"/>
                      <a:pt x="9691" y="9206"/>
                      <a:pt x="9906" y="7434"/>
                    </a:cubicBezTo>
                    <a:cubicBezTo>
                      <a:pt x="10210" y="7112"/>
                      <a:pt x="10407" y="6719"/>
                      <a:pt x="10479" y="6289"/>
                    </a:cubicBezTo>
                    <a:cubicBezTo>
                      <a:pt x="10479" y="6245"/>
                      <a:pt x="10430" y="6213"/>
                      <a:pt x="10393" y="6213"/>
                    </a:cubicBezTo>
                    <a:cubicBezTo>
                      <a:pt x="10385" y="6213"/>
                      <a:pt x="10378" y="6214"/>
                      <a:pt x="10371" y="6218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1"/>
                      <a:pt x="10139" y="5233"/>
                    </a:cubicBezTo>
                    <a:cubicBezTo>
                      <a:pt x="10156" y="5215"/>
                      <a:pt x="10174" y="5198"/>
                      <a:pt x="10174" y="5162"/>
                    </a:cubicBezTo>
                    <a:cubicBezTo>
                      <a:pt x="10174" y="5144"/>
                      <a:pt x="10156" y="5126"/>
                      <a:pt x="10156" y="5090"/>
                    </a:cubicBezTo>
                    <a:lnTo>
                      <a:pt x="10156" y="4965"/>
                    </a:lnTo>
                    <a:cubicBezTo>
                      <a:pt x="10550" y="4840"/>
                      <a:pt x="10836" y="4500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2"/>
                      <a:pt x="11869" y="4352"/>
                    </a:cubicBezTo>
                    <a:cubicBezTo>
                      <a:pt x="12536" y="4352"/>
                      <a:pt x="13273" y="4027"/>
                      <a:pt x="13917" y="4027"/>
                    </a:cubicBezTo>
                    <a:cubicBezTo>
                      <a:pt x="13971" y="4027"/>
                      <a:pt x="14023" y="4030"/>
                      <a:pt x="14076" y="4034"/>
                    </a:cubicBezTo>
                    <a:cubicBezTo>
                      <a:pt x="14129" y="4034"/>
                      <a:pt x="14165" y="3981"/>
                      <a:pt x="14147" y="3927"/>
                    </a:cubicBezTo>
                    <a:cubicBezTo>
                      <a:pt x="14050" y="3392"/>
                      <a:pt x="13511" y="3224"/>
                      <a:pt x="13011" y="3224"/>
                    </a:cubicBezTo>
                    <a:cubicBezTo>
                      <a:pt x="12960" y="3224"/>
                      <a:pt x="12909" y="3226"/>
                      <a:pt x="12859" y="3229"/>
                    </a:cubicBezTo>
                    <a:cubicBezTo>
                      <a:pt x="13378" y="2835"/>
                      <a:pt x="13628" y="2299"/>
                      <a:pt x="13932" y="1762"/>
                    </a:cubicBezTo>
                    <a:cubicBezTo>
                      <a:pt x="13968" y="1708"/>
                      <a:pt x="13914" y="1636"/>
                      <a:pt x="13861" y="1636"/>
                    </a:cubicBezTo>
                    <a:cubicBezTo>
                      <a:pt x="13718" y="1627"/>
                      <a:pt x="13570" y="1618"/>
                      <a:pt x="13423" y="1618"/>
                    </a:cubicBezTo>
                    <a:cubicBezTo>
                      <a:pt x="13038" y="1618"/>
                      <a:pt x="12656" y="1677"/>
                      <a:pt x="12358" y="1923"/>
                    </a:cubicBezTo>
                    <a:cubicBezTo>
                      <a:pt x="12483" y="1583"/>
                      <a:pt x="12501" y="1207"/>
                      <a:pt x="12429" y="849"/>
                    </a:cubicBezTo>
                    <a:cubicBezTo>
                      <a:pt x="12429" y="823"/>
                      <a:pt x="12410" y="806"/>
                      <a:pt x="12386" y="806"/>
                    </a:cubicBezTo>
                    <a:cubicBezTo>
                      <a:pt x="12377" y="806"/>
                      <a:pt x="12367" y="808"/>
                      <a:pt x="12358" y="813"/>
                    </a:cubicBezTo>
                    <a:lnTo>
                      <a:pt x="12286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8" y="420"/>
                    </a:cubicBezTo>
                    <a:cubicBezTo>
                      <a:pt x="12272" y="400"/>
                      <a:pt x="12190" y="391"/>
                      <a:pt x="12113" y="391"/>
                    </a:cubicBezTo>
                    <a:cubicBezTo>
                      <a:pt x="11626" y="391"/>
                      <a:pt x="11301" y="757"/>
                      <a:pt x="11069" y="1189"/>
                    </a:cubicBezTo>
                    <a:cubicBezTo>
                      <a:pt x="11015" y="813"/>
                      <a:pt x="10908" y="437"/>
                      <a:pt x="10854" y="44"/>
                    </a:cubicBezTo>
                    <a:cubicBezTo>
                      <a:pt x="10841" y="18"/>
                      <a:pt x="10819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" name="Google Shape;4999;p62"/>
              <p:cNvSpPr/>
              <p:nvPr/>
            </p:nvSpPr>
            <p:spPr>
              <a:xfrm>
                <a:off x="2365650" y="3581900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6" y="0"/>
                      <a:pt x="999" y="2"/>
                      <a:pt x="993" y="5"/>
                    </a:cubicBezTo>
                    <a:lnTo>
                      <a:pt x="993" y="23"/>
                    </a:lnTo>
                    <a:cubicBezTo>
                      <a:pt x="599" y="435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5" y="1465"/>
                      <a:pt x="80" y="1455"/>
                    </a:cubicBezTo>
                    <a:cubicBezTo>
                      <a:pt x="366" y="971"/>
                      <a:pt x="796" y="560"/>
                      <a:pt x="1046" y="59"/>
                    </a:cubicBezTo>
                    <a:cubicBezTo>
                      <a:pt x="1061" y="3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" name="Google Shape;5000;p62"/>
              <p:cNvSpPr/>
              <p:nvPr/>
            </p:nvSpPr>
            <p:spPr>
              <a:xfrm>
                <a:off x="2159375" y="3634950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296" y="281"/>
                      <a:pt x="547" y="550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" name="Google Shape;5001;p62"/>
              <p:cNvSpPr/>
              <p:nvPr/>
            </p:nvSpPr>
            <p:spPr>
              <a:xfrm>
                <a:off x="2238800" y="34679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4" y="770"/>
                    </a:cubicBezTo>
                    <a:cubicBezTo>
                      <a:pt x="537" y="484"/>
                      <a:pt x="376" y="234"/>
                      <a:pt x="143" y="19"/>
                    </a:cubicBezTo>
                    <a:cubicBezTo>
                      <a:pt x="131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" name="Google Shape;5002;p62"/>
              <p:cNvSpPr/>
              <p:nvPr/>
            </p:nvSpPr>
            <p:spPr>
              <a:xfrm>
                <a:off x="2059625" y="3114300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4" y="707"/>
                    </a:cubicBezTo>
                    <a:cubicBezTo>
                      <a:pt x="1161" y="710"/>
                      <a:pt x="1168" y="712"/>
                      <a:pt x="1174" y="712"/>
                    </a:cubicBezTo>
                    <a:cubicBezTo>
                      <a:pt x="1201" y="712"/>
                      <a:pt x="1219" y="685"/>
                      <a:pt x="1190" y="671"/>
                    </a:cubicBezTo>
                    <a:cubicBezTo>
                      <a:pt x="868" y="385"/>
                      <a:pt x="456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" name="Google Shape;5003;p62"/>
              <p:cNvSpPr/>
              <p:nvPr/>
            </p:nvSpPr>
            <p:spPr>
              <a:xfrm>
                <a:off x="2259825" y="28845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4" y="323"/>
                      <a:pt x="823" y="198"/>
                      <a:pt x="859" y="72"/>
                    </a:cubicBezTo>
                    <a:cubicBezTo>
                      <a:pt x="859" y="36"/>
                      <a:pt x="841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" name="Google Shape;5004;p62"/>
              <p:cNvSpPr/>
              <p:nvPr/>
            </p:nvSpPr>
            <p:spPr>
              <a:xfrm>
                <a:off x="2082875" y="30402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4" y="348"/>
                    </a:cubicBezTo>
                    <a:cubicBezTo>
                      <a:pt x="576" y="348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5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5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" name="Google Shape;5005;p62"/>
              <p:cNvSpPr/>
              <p:nvPr/>
            </p:nvSpPr>
            <p:spPr>
              <a:xfrm>
                <a:off x="2459225" y="3167075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1" y="1"/>
                    </a:moveTo>
                    <a:cubicBezTo>
                      <a:pt x="38" y="1"/>
                      <a:pt x="0" y="28"/>
                      <a:pt x="23" y="63"/>
                    </a:cubicBezTo>
                    <a:cubicBezTo>
                      <a:pt x="59" y="188"/>
                      <a:pt x="131" y="296"/>
                      <a:pt x="238" y="385"/>
                    </a:cubicBezTo>
                    <a:cubicBezTo>
                      <a:pt x="315" y="447"/>
                      <a:pt x="433" y="535"/>
                      <a:pt x="544" y="535"/>
                    </a:cubicBezTo>
                    <a:cubicBezTo>
                      <a:pt x="561" y="535"/>
                      <a:pt x="579" y="533"/>
                      <a:pt x="596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8" y="349"/>
                      <a:pt x="453" y="331"/>
                      <a:pt x="363" y="278"/>
                    </a:cubicBezTo>
                    <a:lnTo>
                      <a:pt x="346" y="278"/>
                    </a:lnTo>
                    <a:cubicBezTo>
                      <a:pt x="256" y="224"/>
                      <a:pt x="167" y="135"/>
                      <a:pt x="113" y="27"/>
                    </a:cubicBezTo>
                    <a:cubicBezTo>
                      <a:pt x="107" y="9"/>
                      <a:pt x="90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" name="Google Shape;5006;p62"/>
              <p:cNvSpPr/>
              <p:nvPr/>
            </p:nvSpPr>
            <p:spPr>
              <a:xfrm>
                <a:off x="2114875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4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" name="Google Shape;5007;p62"/>
              <p:cNvSpPr/>
              <p:nvPr/>
            </p:nvSpPr>
            <p:spPr>
              <a:xfrm>
                <a:off x="2236100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cubicBezTo>
                      <a:pt x="359" y="150"/>
                      <a:pt x="412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47" y="0"/>
                    </a:moveTo>
                    <a:cubicBezTo>
                      <a:pt x="123" y="0"/>
                      <a:pt x="99" y="2"/>
                      <a:pt x="72" y="7"/>
                    </a:cubicBezTo>
                    <a:cubicBezTo>
                      <a:pt x="37" y="7"/>
                      <a:pt x="1" y="25"/>
                      <a:pt x="1" y="60"/>
                    </a:cubicBezTo>
                    <a:cubicBezTo>
                      <a:pt x="37" y="382"/>
                      <a:pt x="198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1" y="1268"/>
                    </a:cubicBezTo>
                    <a:cubicBezTo>
                      <a:pt x="506" y="1268"/>
                      <a:pt x="520" y="1259"/>
                      <a:pt x="520" y="1241"/>
                    </a:cubicBezTo>
                    <a:cubicBezTo>
                      <a:pt x="520" y="1170"/>
                      <a:pt x="538" y="1080"/>
                      <a:pt x="556" y="973"/>
                    </a:cubicBezTo>
                    <a:cubicBezTo>
                      <a:pt x="573" y="955"/>
                      <a:pt x="573" y="937"/>
                      <a:pt x="556" y="901"/>
                    </a:cubicBezTo>
                    <a:cubicBezTo>
                      <a:pt x="556" y="498"/>
                      <a:pt x="508" y="0"/>
                      <a:pt x="14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" name="Google Shape;5008;p62"/>
              <p:cNvSpPr/>
              <p:nvPr/>
            </p:nvSpPr>
            <p:spPr>
              <a:xfrm>
                <a:off x="2434300" y="36237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79" y="4721"/>
                    </a:moveTo>
                    <a:cubicBezTo>
                      <a:pt x="9879" y="4810"/>
                      <a:pt x="9861" y="4900"/>
                      <a:pt x="9843" y="4971"/>
                    </a:cubicBezTo>
                    <a:lnTo>
                      <a:pt x="9843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8"/>
                      <a:pt x="9879" y="4721"/>
                    </a:cubicBezTo>
                    <a:close/>
                    <a:moveTo>
                      <a:pt x="10201" y="6152"/>
                    </a:moveTo>
                    <a:cubicBezTo>
                      <a:pt x="10541" y="6582"/>
                      <a:pt x="10737" y="7101"/>
                      <a:pt x="10773" y="7638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17" y="9534"/>
                    </a:moveTo>
                    <a:cubicBezTo>
                      <a:pt x="9717" y="9642"/>
                      <a:pt x="9717" y="9749"/>
                      <a:pt x="9735" y="9839"/>
                    </a:cubicBezTo>
                    <a:cubicBezTo>
                      <a:pt x="9592" y="10179"/>
                      <a:pt x="9431" y="10519"/>
                      <a:pt x="9234" y="10823"/>
                    </a:cubicBezTo>
                    <a:cubicBezTo>
                      <a:pt x="9342" y="10376"/>
                      <a:pt x="9503" y="9946"/>
                      <a:pt x="9717" y="9534"/>
                    </a:cubicBezTo>
                    <a:close/>
                    <a:moveTo>
                      <a:pt x="11757" y="11288"/>
                    </a:moveTo>
                    <a:lnTo>
                      <a:pt x="11757" y="11288"/>
                    </a:lnTo>
                    <a:cubicBezTo>
                      <a:pt x="11990" y="11449"/>
                      <a:pt x="12187" y="11646"/>
                      <a:pt x="12330" y="11879"/>
                    </a:cubicBezTo>
                    <a:cubicBezTo>
                      <a:pt x="12098" y="11718"/>
                      <a:pt x="11901" y="11521"/>
                      <a:pt x="11757" y="11288"/>
                    </a:cubicBezTo>
                    <a:close/>
                    <a:moveTo>
                      <a:pt x="10541" y="14420"/>
                    </a:moveTo>
                    <a:cubicBezTo>
                      <a:pt x="10916" y="14581"/>
                      <a:pt x="11203" y="14939"/>
                      <a:pt x="11274" y="15350"/>
                    </a:cubicBezTo>
                    <a:cubicBezTo>
                      <a:pt x="10916" y="15154"/>
                      <a:pt x="10720" y="14778"/>
                      <a:pt x="10541" y="14420"/>
                    </a:cubicBezTo>
                    <a:close/>
                    <a:moveTo>
                      <a:pt x="12169" y="13418"/>
                    </a:moveTo>
                    <a:cubicBezTo>
                      <a:pt x="12276" y="13543"/>
                      <a:pt x="12384" y="13650"/>
                      <a:pt x="12509" y="13758"/>
                    </a:cubicBezTo>
                    <a:cubicBezTo>
                      <a:pt x="12831" y="14205"/>
                      <a:pt x="13171" y="14635"/>
                      <a:pt x="13565" y="15046"/>
                    </a:cubicBezTo>
                    <a:cubicBezTo>
                      <a:pt x="14102" y="15655"/>
                      <a:pt x="14818" y="16048"/>
                      <a:pt x="15354" y="16639"/>
                    </a:cubicBezTo>
                    <a:cubicBezTo>
                      <a:pt x="15364" y="16653"/>
                      <a:pt x="15374" y="16658"/>
                      <a:pt x="15384" y="16658"/>
                    </a:cubicBezTo>
                    <a:cubicBezTo>
                      <a:pt x="15412" y="16658"/>
                      <a:pt x="15435" y="16612"/>
                      <a:pt x="15408" y="16585"/>
                    </a:cubicBezTo>
                    <a:cubicBezTo>
                      <a:pt x="14943" y="16030"/>
                      <a:pt x="14299" y="15655"/>
                      <a:pt x="13815" y="15136"/>
                    </a:cubicBezTo>
                    <a:cubicBezTo>
                      <a:pt x="13511" y="14796"/>
                      <a:pt x="13225" y="14456"/>
                      <a:pt x="12956" y="14098"/>
                    </a:cubicBezTo>
                    <a:lnTo>
                      <a:pt x="12956" y="14098"/>
                    </a:lnTo>
                    <a:cubicBezTo>
                      <a:pt x="13243" y="14295"/>
                      <a:pt x="13565" y="14474"/>
                      <a:pt x="13869" y="14635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3"/>
                      <a:pt x="17371" y="18034"/>
                      <a:pt x="17066" y="18034"/>
                    </a:cubicBezTo>
                    <a:cubicBezTo>
                      <a:pt x="16983" y="18034"/>
                      <a:pt x="16848" y="18013"/>
                      <a:pt x="16643" y="17963"/>
                    </a:cubicBezTo>
                    <a:cubicBezTo>
                      <a:pt x="15855" y="17766"/>
                      <a:pt x="15158" y="17140"/>
                      <a:pt x="14567" y="16639"/>
                    </a:cubicBezTo>
                    <a:cubicBezTo>
                      <a:pt x="13672" y="15816"/>
                      <a:pt x="12903" y="14849"/>
                      <a:pt x="12312" y="13776"/>
                    </a:cubicBezTo>
                    <a:lnTo>
                      <a:pt x="12169" y="13418"/>
                    </a:lnTo>
                    <a:close/>
                    <a:moveTo>
                      <a:pt x="10720" y="17927"/>
                    </a:moveTo>
                    <a:cubicBezTo>
                      <a:pt x="10773" y="18446"/>
                      <a:pt x="10648" y="18947"/>
                      <a:pt x="10362" y="19359"/>
                    </a:cubicBezTo>
                    <a:cubicBezTo>
                      <a:pt x="10236" y="18840"/>
                      <a:pt x="10505" y="18393"/>
                      <a:pt x="10720" y="17927"/>
                    </a:cubicBezTo>
                    <a:close/>
                    <a:moveTo>
                      <a:pt x="8841" y="18894"/>
                    </a:moveTo>
                    <a:lnTo>
                      <a:pt x="8841" y="18894"/>
                    </a:lnTo>
                    <a:cubicBezTo>
                      <a:pt x="9037" y="19252"/>
                      <a:pt x="9181" y="19681"/>
                      <a:pt x="9091" y="20039"/>
                    </a:cubicBezTo>
                    <a:cubicBezTo>
                      <a:pt x="8912" y="19681"/>
                      <a:pt x="8841" y="19287"/>
                      <a:pt x="8841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61" y="20092"/>
                      <a:pt x="16763" y="20251"/>
                      <a:pt x="17029" y="20463"/>
                    </a:cubicBezTo>
                    <a:lnTo>
                      <a:pt x="17029" y="20463"/>
                    </a:lnTo>
                    <a:cubicBezTo>
                      <a:pt x="16877" y="20427"/>
                      <a:pt x="16726" y="20375"/>
                      <a:pt x="16607" y="20307"/>
                    </a:cubicBezTo>
                    <a:cubicBezTo>
                      <a:pt x="16518" y="20218"/>
                      <a:pt x="16410" y="20146"/>
                      <a:pt x="16285" y="20111"/>
                    </a:cubicBezTo>
                    <a:cubicBezTo>
                      <a:pt x="16276" y="20102"/>
                      <a:pt x="16267" y="20097"/>
                      <a:pt x="16258" y="20097"/>
                    </a:cubicBezTo>
                    <a:cubicBezTo>
                      <a:pt x="16249" y="20097"/>
                      <a:pt x="16240" y="20102"/>
                      <a:pt x="16231" y="20111"/>
                    </a:cubicBezTo>
                    <a:cubicBezTo>
                      <a:pt x="16225" y="20105"/>
                      <a:pt x="16219" y="20103"/>
                      <a:pt x="16213" y="20103"/>
                    </a:cubicBezTo>
                    <a:cubicBezTo>
                      <a:pt x="16201" y="20103"/>
                      <a:pt x="16190" y="20111"/>
                      <a:pt x="16178" y="20111"/>
                    </a:cubicBezTo>
                    <a:cubicBezTo>
                      <a:pt x="16160" y="20075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cubicBezTo>
                      <a:pt x="16017" y="20236"/>
                      <a:pt x="16034" y="20289"/>
                      <a:pt x="16070" y="20361"/>
                    </a:cubicBezTo>
                    <a:cubicBezTo>
                      <a:pt x="16088" y="20451"/>
                      <a:pt x="16124" y="20558"/>
                      <a:pt x="16142" y="20647"/>
                    </a:cubicBezTo>
                    <a:cubicBezTo>
                      <a:pt x="16142" y="20683"/>
                      <a:pt x="16106" y="20719"/>
                      <a:pt x="16106" y="20755"/>
                    </a:cubicBezTo>
                    <a:cubicBezTo>
                      <a:pt x="16052" y="20629"/>
                      <a:pt x="16017" y="20504"/>
                      <a:pt x="15999" y="20361"/>
                    </a:cubicBezTo>
                    <a:cubicBezTo>
                      <a:pt x="15999" y="20343"/>
                      <a:pt x="15999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74" y="20486"/>
                    </a:moveTo>
                    <a:cubicBezTo>
                      <a:pt x="16410" y="20540"/>
                      <a:pt x="16464" y="20594"/>
                      <a:pt x="16518" y="20647"/>
                    </a:cubicBezTo>
                    <a:cubicBezTo>
                      <a:pt x="16536" y="20737"/>
                      <a:pt x="16553" y="20844"/>
                      <a:pt x="16571" y="20952"/>
                    </a:cubicBezTo>
                    <a:cubicBezTo>
                      <a:pt x="16518" y="20880"/>
                      <a:pt x="16464" y="20808"/>
                      <a:pt x="16410" y="20737"/>
                    </a:cubicBezTo>
                    <a:cubicBezTo>
                      <a:pt x="16392" y="20647"/>
                      <a:pt x="16374" y="20576"/>
                      <a:pt x="16339" y="20504"/>
                    </a:cubicBezTo>
                    <a:cubicBezTo>
                      <a:pt x="16357" y="20504"/>
                      <a:pt x="16357" y="20504"/>
                      <a:pt x="16374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41" y="14169"/>
                    </a:cubicBezTo>
                    <a:lnTo>
                      <a:pt x="12223" y="14169"/>
                    </a:lnTo>
                    <a:cubicBezTo>
                      <a:pt x="12276" y="15350"/>
                      <a:pt x="12491" y="16531"/>
                      <a:pt x="12384" y="17713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8" y="17730"/>
                      <a:pt x="12438" y="17713"/>
                    </a:cubicBezTo>
                    <a:cubicBezTo>
                      <a:pt x="12545" y="16693"/>
                      <a:pt x="12527" y="15673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74" y="16800"/>
                      <a:pt x="13082" y="17909"/>
                      <a:pt x="12813" y="19090"/>
                    </a:cubicBezTo>
                    <a:cubicBezTo>
                      <a:pt x="12652" y="19753"/>
                      <a:pt x="12438" y="20379"/>
                      <a:pt x="12241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8" y="15494"/>
                      <a:pt x="12169" y="14008"/>
                    </a:cubicBezTo>
                    <a:close/>
                    <a:moveTo>
                      <a:pt x="16858" y="20576"/>
                    </a:moveTo>
                    <a:lnTo>
                      <a:pt x="16858" y="20576"/>
                    </a:lnTo>
                    <a:cubicBezTo>
                      <a:pt x="16962" y="20602"/>
                      <a:pt x="17067" y="20619"/>
                      <a:pt x="17165" y="20619"/>
                    </a:cubicBezTo>
                    <a:cubicBezTo>
                      <a:pt x="17201" y="20619"/>
                      <a:pt x="17236" y="20616"/>
                      <a:pt x="17269" y="20612"/>
                    </a:cubicBezTo>
                    <a:cubicBezTo>
                      <a:pt x="17302" y="20612"/>
                      <a:pt x="17319" y="20597"/>
                      <a:pt x="17336" y="20581"/>
                    </a:cubicBezTo>
                    <a:lnTo>
                      <a:pt x="17336" y="20581"/>
                    </a:lnTo>
                    <a:cubicBezTo>
                      <a:pt x="17510" y="20649"/>
                      <a:pt x="17685" y="20684"/>
                      <a:pt x="17878" y="20719"/>
                    </a:cubicBezTo>
                    <a:cubicBezTo>
                      <a:pt x="18021" y="20773"/>
                      <a:pt x="18164" y="20826"/>
                      <a:pt x="18325" y="20898"/>
                    </a:cubicBezTo>
                    <a:cubicBezTo>
                      <a:pt x="18486" y="20969"/>
                      <a:pt x="18665" y="21077"/>
                      <a:pt x="18808" y="21202"/>
                    </a:cubicBezTo>
                    <a:cubicBezTo>
                      <a:pt x="19077" y="21381"/>
                      <a:pt x="18951" y="21793"/>
                      <a:pt x="18647" y="21793"/>
                    </a:cubicBezTo>
                    <a:cubicBezTo>
                      <a:pt x="18621" y="21796"/>
                      <a:pt x="18595" y="21798"/>
                      <a:pt x="18569" y="21798"/>
                    </a:cubicBezTo>
                    <a:cubicBezTo>
                      <a:pt x="18178" y="21798"/>
                      <a:pt x="17752" y="21438"/>
                      <a:pt x="17484" y="21220"/>
                    </a:cubicBezTo>
                    <a:cubicBezTo>
                      <a:pt x="17466" y="21202"/>
                      <a:pt x="17448" y="21166"/>
                      <a:pt x="17430" y="21148"/>
                    </a:cubicBezTo>
                    <a:cubicBezTo>
                      <a:pt x="17323" y="20969"/>
                      <a:pt x="17180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2"/>
                      <a:pt x="16876" y="20594"/>
                      <a:pt x="16858" y="20576"/>
                    </a:cubicBezTo>
                    <a:close/>
                    <a:moveTo>
                      <a:pt x="9288" y="14456"/>
                    </a:moveTo>
                    <a:lnTo>
                      <a:pt x="9288" y="14456"/>
                    </a:lnTo>
                    <a:cubicBezTo>
                      <a:pt x="9234" y="14742"/>
                      <a:pt x="9198" y="15010"/>
                      <a:pt x="9145" y="15297"/>
                    </a:cubicBezTo>
                    <a:cubicBezTo>
                      <a:pt x="8930" y="15887"/>
                      <a:pt x="8680" y="16460"/>
                      <a:pt x="8375" y="16997"/>
                    </a:cubicBezTo>
                    <a:cubicBezTo>
                      <a:pt x="7695" y="18142"/>
                      <a:pt x="6783" y="19144"/>
                      <a:pt x="6192" y="20361"/>
                    </a:cubicBezTo>
                    <a:cubicBezTo>
                      <a:pt x="6180" y="20396"/>
                      <a:pt x="6199" y="20423"/>
                      <a:pt x="6224" y="20423"/>
                    </a:cubicBezTo>
                    <a:cubicBezTo>
                      <a:pt x="6237" y="20423"/>
                      <a:pt x="6251" y="20416"/>
                      <a:pt x="6264" y="20397"/>
                    </a:cubicBezTo>
                    <a:cubicBezTo>
                      <a:pt x="6962" y="19269"/>
                      <a:pt x="7749" y="18196"/>
                      <a:pt x="8465" y="17068"/>
                    </a:cubicBezTo>
                    <a:cubicBezTo>
                      <a:pt x="8697" y="16693"/>
                      <a:pt x="8894" y="16299"/>
                      <a:pt x="9055" y="15887"/>
                    </a:cubicBezTo>
                    <a:lnTo>
                      <a:pt x="9055" y="15887"/>
                    </a:lnTo>
                    <a:cubicBezTo>
                      <a:pt x="8984" y="16263"/>
                      <a:pt x="8912" y="16621"/>
                      <a:pt x="8841" y="16997"/>
                    </a:cubicBezTo>
                    <a:cubicBezTo>
                      <a:pt x="8089" y="19108"/>
                      <a:pt x="6657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29" y="17963"/>
                    </a:cubicBezTo>
                    <a:cubicBezTo>
                      <a:pt x="7570" y="16782"/>
                      <a:pt x="8393" y="15601"/>
                      <a:pt x="9288" y="14456"/>
                    </a:cubicBezTo>
                    <a:close/>
                    <a:moveTo>
                      <a:pt x="13619" y="20791"/>
                    </a:moveTo>
                    <a:lnTo>
                      <a:pt x="13619" y="20844"/>
                    </a:lnTo>
                    <a:cubicBezTo>
                      <a:pt x="13511" y="21220"/>
                      <a:pt x="13350" y="21578"/>
                      <a:pt x="13171" y="21918"/>
                    </a:cubicBezTo>
                    <a:cubicBezTo>
                      <a:pt x="13171" y="21524"/>
                      <a:pt x="13440" y="21166"/>
                      <a:pt x="13619" y="20791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57" y="21417"/>
                      <a:pt x="8429" y="21703"/>
                      <a:pt x="8465" y="22007"/>
                    </a:cubicBezTo>
                    <a:cubicBezTo>
                      <a:pt x="8322" y="21739"/>
                      <a:pt x="8232" y="21453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73" y="20952"/>
                      <a:pt x="15891" y="21059"/>
                      <a:pt x="15909" y="21184"/>
                    </a:cubicBezTo>
                    <a:lnTo>
                      <a:pt x="15891" y="21184"/>
                    </a:lnTo>
                    <a:cubicBezTo>
                      <a:pt x="15905" y="21224"/>
                      <a:pt x="15928" y="21245"/>
                      <a:pt x="15962" y="21245"/>
                    </a:cubicBezTo>
                    <a:cubicBezTo>
                      <a:pt x="15973" y="21245"/>
                      <a:pt x="15985" y="21242"/>
                      <a:pt x="15999" y="21238"/>
                    </a:cubicBezTo>
                    <a:lnTo>
                      <a:pt x="15999" y="21238"/>
                    </a:lnTo>
                    <a:cubicBezTo>
                      <a:pt x="15963" y="21453"/>
                      <a:pt x="15945" y="21685"/>
                      <a:pt x="15927" y="21900"/>
                    </a:cubicBezTo>
                    <a:cubicBezTo>
                      <a:pt x="15748" y="22079"/>
                      <a:pt x="15605" y="22294"/>
                      <a:pt x="15533" y="22526"/>
                    </a:cubicBezTo>
                    <a:cubicBezTo>
                      <a:pt x="15408" y="21972"/>
                      <a:pt x="15659" y="21381"/>
                      <a:pt x="15855" y="20826"/>
                    </a:cubicBezTo>
                    <a:close/>
                    <a:moveTo>
                      <a:pt x="16697" y="20808"/>
                    </a:moveTo>
                    <a:lnTo>
                      <a:pt x="16697" y="20808"/>
                    </a:lnTo>
                    <a:cubicBezTo>
                      <a:pt x="16768" y="20862"/>
                      <a:pt x="16858" y="20916"/>
                      <a:pt x="16929" y="20969"/>
                    </a:cubicBezTo>
                    <a:cubicBezTo>
                      <a:pt x="17072" y="21131"/>
                      <a:pt x="17233" y="21256"/>
                      <a:pt x="17412" y="21381"/>
                    </a:cubicBezTo>
                    <a:cubicBezTo>
                      <a:pt x="17466" y="21506"/>
                      <a:pt x="17520" y="21614"/>
                      <a:pt x="17556" y="21685"/>
                    </a:cubicBezTo>
                    <a:cubicBezTo>
                      <a:pt x="17752" y="22025"/>
                      <a:pt x="17860" y="22401"/>
                      <a:pt x="17913" y="22795"/>
                    </a:cubicBezTo>
                    <a:lnTo>
                      <a:pt x="17913" y="22813"/>
                    </a:lnTo>
                    <a:cubicBezTo>
                      <a:pt x="17520" y="22580"/>
                      <a:pt x="17162" y="22276"/>
                      <a:pt x="16893" y="21918"/>
                    </a:cubicBezTo>
                    <a:cubicBezTo>
                      <a:pt x="16804" y="21793"/>
                      <a:pt x="16732" y="21685"/>
                      <a:pt x="16679" y="21560"/>
                    </a:cubicBezTo>
                    <a:cubicBezTo>
                      <a:pt x="16661" y="21417"/>
                      <a:pt x="16607" y="21292"/>
                      <a:pt x="16536" y="21166"/>
                    </a:cubicBezTo>
                    <a:lnTo>
                      <a:pt x="16536" y="21166"/>
                    </a:lnTo>
                    <a:lnTo>
                      <a:pt x="16571" y="21184"/>
                    </a:lnTo>
                    <a:cubicBezTo>
                      <a:pt x="16589" y="21202"/>
                      <a:pt x="16609" y="21210"/>
                      <a:pt x="16628" y="21210"/>
                    </a:cubicBezTo>
                    <a:cubicBezTo>
                      <a:pt x="16665" y="21210"/>
                      <a:pt x="16697" y="21178"/>
                      <a:pt x="16697" y="21131"/>
                    </a:cubicBezTo>
                    <a:cubicBezTo>
                      <a:pt x="16714" y="21023"/>
                      <a:pt x="16714" y="20916"/>
                      <a:pt x="16697" y="20808"/>
                    </a:cubicBezTo>
                    <a:close/>
                    <a:moveTo>
                      <a:pt x="16339" y="21131"/>
                    </a:moveTo>
                    <a:cubicBezTo>
                      <a:pt x="16392" y="21327"/>
                      <a:pt x="16464" y="21506"/>
                      <a:pt x="16571" y="21703"/>
                    </a:cubicBezTo>
                    <a:cubicBezTo>
                      <a:pt x="16643" y="22097"/>
                      <a:pt x="16571" y="22508"/>
                      <a:pt x="16392" y="22866"/>
                    </a:cubicBezTo>
                    <a:cubicBezTo>
                      <a:pt x="16318" y="22995"/>
                      <a:pt x="16204" y="23129"/>
                      <a:pt x="16129" y="23129"/>
                    </a:cubicBezTo>
                    <a:cubicBezTo>
                      <a:pt x="16079" y="23129"/>
                      <a:pt x="16045" y="23068"/>
                      <a:pt x="16052" y="22902"/>
                    </a:cubicBezTo>
                    <a:cubicBezTo>
                      <a:pt x="16052" y="22652"/>
                      <a:pt x="16070" y="22383"/>
                      <a:pt x="16088" y="22115"/>
                    </a:cubicBezTo>
                    <a:cubicBezTo>
                      <a:pt x="16106" y="21811"/>
                      <a:pt x="16160" y="21488"/>
                      <a:pt x="16195" y="21184"/>
                    </a:cubicBezTo>
                    <a:lnTo>
                      <a:pt x="16195" y="21202"/>
                    </a:lnTo>
                    <a:cubicBezTo>
                      <a:pt x="16213" y="21214"/>
                      <a:pt x="16233" y="21220"/>
                      <a:pt x="16252" y="21220"/>
                    </a:cubicBezTo>
                    <a:cubicBezTo>
                      <a:pt x="16291" y="21220"/>
                      <a:pt x="16327" y="21196"/>
                      <a:pt x="16339" y="21148"/>
                    </a:cubicBezTo>
                    <a:lnTo>
                      <a:pt x="16339" y="21131"/>
                    </a:lnTo>
                    <a:close/>
                    <a:moveTo>
                      <a:pt x="7534" y="22652"/>
                    </a:moveTo>
                    <a:lnTo>
                      <a:pt x="7534" y="22670"/>
                    </a:lnTo>
                    <a:lnTo>
                      <a:pt x="7516" y="22687"/>
                    </a:lnTo>
                    <a:cubicBezTo>
                      <a:pt x="7481" y="22705"/>
                      <a:pt x="7481" y="22741"/>
                      <a:pt x="7498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79" y="23081"/>
                      <a:pt x="7230" y="22831"/>
                      <a:pt x="7534" y="22652"/>
                    </a:cubicBezTo>
                    <a:close/>
                    <a:moveTo>
                      <a:pt x="7176" y="24370"/>
                    </a:moveTo>
                    <a:cubicBezTo>
                      <a:pt x="7230" y="24495"/>
                      <a:pt x="7266" y="24638"/>
                      <a:pt x="7302" y="24763"/>
                    </a:cubicBezTo>
                    <a:lnTo>
                      <a:pt x="7302" y="24781"/>
                    </a:lnTo>
                    <a:lnTo>
                      <a:pt x="7230" y="24781"/>
                    </a:lnTo>
                    <a:cubicBezTo>
                      <a:pt x="7212" y="24674"/>
                      <a:pt x="7176" y="24584"/>
                      <a:pt x="7141" y="24477"/>
                    </a:cubicBezTo>
                    <a:lnTo>
                      <a:pt x="7176" y="24370"/>
                    </a:lnTo>
                    <a:close/>
                    <a:moveTo>
                      <a:pt x="6138" y="24924"/>
                    </a:moveTo>
                    <a:lnTo>
                      <a:pt x="6138" y="24924"/>
                    </a:lnTo>
                    <a:cubicBezTo>
                      <a:pt x="6103" y="24960"/>
                      <a:pt x="6085" y="25014"/>
                      <a:pt x="6067" y="25050"/>
                    </a:cubicBezTo>
                    <a:cubicBezTo>
                      <a:pt x="6049" y="25085"/>
                      <a:pt x="6067" y="25121"/>
                      <a:pt x="6085" y="25139"/>
                    </a:cubicBezTo>
                    <a:cubicBezTo>
                      <a:pt x="5602" y="25229"/>
                      <a:pt x="5118" y="25390"/>
                      <a:pt x="4653" y="25533"/>
                    </a:cubicBezTo>
                    <a:cubicBezTo>
                      <a:pt x="5083" y="25211"/>
                      <a:pt x="5602" y="24996"/>
                      <a:pt x="6138" y="24924"/>
                    </a:cubicBezTo>
                    <a:close/>
                    <a:moveTo>
                      <a:pt x="11740" y="24799"/>
                    </a:moveTo>
                    <a:lnTo>
                      <a:pt x="11740" y="24853"/>
                    </a:lnTo>
                    <a:cubicBezTo>
                      <a:pt x="11705" y="25163"/>
                      <a:pt x="11587" y="25474"/>
                      <a:pt x="11403" y="25736"/>
                    </a:cubicBezTo>
                    <a:lnTo>
                      <a:pt x="11403" y="25736"/>
                    </a:lnTo>
                    <a:cubicBezTo>
                      <a:pt x="11421" y="25567"/>
                      <a:pt x="11457" y="25399"/>
                      <a:pt x="11525" y="25246"/>
                    </a:cubicBezTo>
                    <a:cubicBezTo>
                      <a:pt x="11579" y="25085"/>
                      <a:pt x="11668" y="24942"/>
                      <a:pt x="11740" y="24799"/>
                    </a:cubicBezTo>
                    <a:close/>
                    <a:moveTo>
                      <a:pt x="7463" y="24924"/>
                    </a:moveTo>
                    <a:lnTo>
                      <a:pt x="7463" y="24924"/>
                    </a:lnTo>
                    <a:cubicBezTo>
                      <a:pt x="8107" y="25085"/>
                      <a:pt x="8644" y="25551"/>
                      <a:pt x="8876" y="26195"/>
                    </a:cubicBezTo>
                    <a:cubicBezTo>
                      <a:pt x="8946" y="26403"/>
                      <a:pt x="8918" y="26482"/>
                      <a:pt x="8777" y="26482"/>
                    </a:cubicBezTo>
                    <a:cubicBezTo>
                      <a:pt x="8737" y="26482"/>
                      <a:pt x="8686" y="26475"/>
                      <a:pt x="8626" y="26463"/>
                    </a:cubicBezTo>
                    <a:cubicBezTo>
                      <a:pt x="8447" y="26410"/>
                      <a:pt x="8268" y="26320"/>
                      <a:pt x="8125" y="26195"/>
                    </a:cubicBezTo>
                    <a:cubicBezTo>
                      <a:pt x="8017" y="26105"/>
                      <a:pt x="7928" y="25998"/>
                      <a:pt x="7838" y="25891"/>
                    </a:cubicBezTo>
                    <a:cubicBezTo>
                      <a:pt x="7767" y="25712"/>
                      <a:pt x="7660" y="25551"/>
                      <a:pt x="7552" y="25390"/>
                    </a:cubicBezTo>
                    <a:cubicBezTo>
                      <a:pt x="7534" y="25229"/>
                      <a:pt x="7498" y="25085"/>
                      <a:pt x="7463" y="24924"/>
                    </a:cubicBezTo>
                    <a:close/>
                    <a:moveTo>
                      <a:pt x="6622" y="24942"/>
                    </a:moveTo>
                    <a:lnTo>
                      <a:pt x="6729" y="24978"/>
                    </a:lnTo>
                    <a:cubicBezTo>
                      <a:pt x="6693" y="25032"/>
                      <a:pt x="6657" y="25103"/>
                      <a:pt x="6622" y="25175"/>
                    </a:cubicBezTo>
                    <a:cubicBezTo>
                      <a:pt x="6317" y="25443"/>
                      <a:pt x="6085" y="25783"/>
                      <a:pt x="5924" y="26159"/>
                    </a:cubicBezTo>
                    <a:cubicBezTo>
                      <a:pt x="5530" y="26606"/>
                      <a:pt x="5083" y="26982"/>
                      <a:pt x="4474" y="27000"/>
                    </a:cubicBezTo>
                    <a:lnTo>
                      <a:pt x="4456" y="27000"/>
                    </a:lnTo>
                    <a:cubicBezTo>
                      <a:pt x="4725" y="26571"/>
                      <a:pt x="5065" y="26177"/>
                      <a:pt x="5458" y="25837"/>
                    </a:cubicBezTo>
                    <a:cubicBezTo>
                      <a:pt x="5673" y="25640"/>
                      <a:pt x="5924" y="25479"/>
                      <a:pt x="6156" y="25300"/>
                    </a:cubicBezTo>
                    <a:lnTo>
                      <a:pt x="6461" y="25175"/>
                    </a:lnTo>
                    <a:cubicBezTo>
                      <a:pt x="6514" y="25157"/>
                      <a:pt x="6514" y="25067"/>
                      <a:pt x="6461" y="25067"/>
                    </a:cubicBezTo>
                    <a:cubicBezTo>
                      <a:pt x="6514" y="25032"/>
                      <a:pt x="6568" y="24996"/>
                      <a:pt x="6622" y="24942"/>
                    </a:cubicBezTo>
                    <a:close/>
                    <a:moveTo>
                      <a:pt x="13279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61" y="26553"/>
                      <a:pt x="13279" y="26320"/>
                    </a:cubicBezTo>
                    <a:close/>
                    <a:moveTo>
                      <a:pt x="10004" y="8765"/>
                    </a:moveTo>
                    <a:cubicBezTo>
                      <a:pt x="10451" y="10555"/>
                      <a:pt x="11453" y="12290"/>
                      <a:pt x="12115" y="13919"/>
                    </a:cubicBezTo>
                    <a:cubicBezTo>
                      <a:pt x="12080" y="13919"/>
                      <a:pt x="12062" y="13937"/>
                      <a:pt x="12062" y="13955"/>
                    </a:cubicBezTo>
                    <a:cubicBezTo>
                      <a:pt x="11811" y="14993"/>
                      <a:pt x="11847" y="16066"/>
                      <a:pt x="11847" y="17140"/>
                    </a:cubicBezTo>
                    <a:cubicBezTo>
                      <a:pt x="11829" y="18321"/>
                      <a:pt x="11757" y="19520"/>
                      <a:pt x="11954" y="20683"/>
                    </a:cubicBezTo>
                    <a:cubicBezTo>
                      <a:pt x="11936" y="20969"/>
                      <a:pt x="11990" y="21238"/>
                      <a:pt x="12115" y="21488"/>
                    </a:cubicBezTo>
                    <a:cubicBezTo>
                      <a:pt x="12062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2"/>
                      <a:pt x="12205" y="21828"/>
                      <a:pt x="12223" y="21685"/>
                    </a:cubicBezTo>
                    <a:cubicBezTo>
                      <a:pt x="12276" y="21399"/>
                      <a:pt x="12366" y="21113"/>
                      <a:pt x="12438" y="20844"/>
                    </a:cubicBezTo>
                    <a:cubicBezTo>
                      <a:pt x="12634" y="20128"/>
                      <a:pt x="12885" y="19448"/>
                      <a:pt x="13046" y="18733"/>
                    </a:cubicBezTo>
                    <a:cubicBezTo>
                      <a:pt x="13171" y="18088"/>
                      <a:pt x="13171" y="17444"/>
                      <a:pt x="13064" y="16800"/>
                    </a:cubicBezTo>
                    <a:lnTo>
                      <a:pt x="13064" y="16800"/>
                    </a:lnTo>
                    <a:cubicBezTo>
                      <a:pt x="13350" y="17999"/>
                      <a:pt x="13547" y="19216"/>
                      <a:pt x="13619" y="20433"/>
                    </a:cubicBezTo>
                    <a:cubicBezTo>
                      <a:pt x="13458" y="20701"/>
                      <a:pt x="13314" y="20987"/>
                      <a:pt x="13207" y="21292"/>
                    </a:cubicBezTo>
                    <a:cubicBezTo>
                      <a:pt x="13046" y="21560"/>
                      <a:pt x="13010" y="21882"/>
                      <a:pt x="13064" y="22204"/>
                    </a:cubicBezTo>
                    <a:cubicBezTo>
                      <a:pt x="13073" y="22243"/>
                      <a:pt x="13104" y="22260"/>
                      <a:pt x="13138" y="22260"/>
                    </a:cubicBezTo>
                    <a:cubicBezTo>
                      <a:pt x="13167" y="22260"/>
                      <a:pt x="13200" y="22247"/>
                      <a:pt x="13225" y="22222"/>
                    </a:cubicBezTo>
                    <a:cubicBezTo>
                      <a:pt x="13404" y="21954"/>
                      <a:pt x="13547" y="21667"/>
                      <a:pt x="13654" y="21363"/>
                    </a:cubicBezTo>
                    <a:lnTo>
                      <a:pt x="13654" y="21363"/>
                    </a:lnTo>
                    <a:cubicBezTo>
                      <a:pt x="13654" y="21775"/>
                      <a:pt x="13654" y="22186"/>
                      <a:pt x="13619" y="22598"/>
                    </a:cubicBezTo>
                    <a:cubicBezTo>
                      <a:pt x="13547" y="24155"/>
                      <a:pt x="13171" y="25694"/>
                      <a:pt x="12545" y="27125"/>
                    </a:cubicBezTo>
                    <a:cubicBezTo>
                      <a:pt x="12527" y="27000"/>
                      <a:pt x="12491" y="26893"/>
                      <a:pt x="12473" y="26767"/>
                    </a:cubicBezTo>
                    <a:cubicBezTo>
                      <a:pt x="12473" y="26751"/>
                      <a:pt x="12455" y="26743"/>
                      <a:pt x="12435" y="26743"/>
                    </a:cubicBezTo>
                    <a:cubicBezTo>
                      <a:pt x="12411" y="26743"/>
                      <a:pt x="12384" y="26756"/>
                      <a:pt x="12384" y="26785"/>
                    </a:cubicBezTo>
                    <a:cubicBezTo>
                      <a:pt x="12402" y="26964"/>
                      <a:pt x="12420" y="27143"/>
                      <a:pt x="12455" y="27322"/>
                    </a:cubicBezTo>
                    <a:cubicBezTo>
                      <a:pt x="12420" y="27394"/>
                      <a:pt x="12384" y="27465"/>
                      <a:pt x="12348" y="27537"/>
                    </a:cubicBezTo>
                    <a:cubicBezTo>
                      <a:pt x="12223" y="26481"/>
                      <a:pt x="12080" y="25425"/>
                      <a:pt x="11936" y="24370"/>
                    </a:cubicBezTo>
                    <a:lnTo>
                      <a:pt x="11919" y="24370"/>
                    </a:lnTo>
                    <a:cubicBezTo>
                      <a:pt x="11614" y="22079"/>
                      <a:pt x="11256" y="19788"/>
                      <a:pt x="10899" y="17498"/>
                    </a:cubicBezTo>
                    <a:cubicBezTo>
                      <a:pt x="10899" y="17480"/>
                      <a:pt x="10899" y="17462"/>
                      <a:pt x="10881" y="17462"/>
                    </a:cubicBezTo>
                    <a:cubicBezTo>
                      <a:pt x="10755" y="16585"/>
                      <a:pt x="10630" y="15690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28" y="15583"/>
                    </a:cubicBezTo>
                    <a:cubicBezTo>
                      <a:pt x="11382" y="15583"/>
                      <a:pt x="11435" y="15547"/>
                      <a:pt x="11435" y="15494"/>
                    </a:cubicBezTo>
                    <a:cubicBezTo>
                      <a:pt x="11400" y="14921"/>
                      <a:pt x="11006" y="14420"/>
                      <a:pt x="10433" y="14277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75" y="11002"/>
                      <a:pt x="10004" y="9875"/>
                      <a:pt x="10004" y="8765"/>
                    </a:cubicBezTo>
                    <a:close/>
                    <a:moveTo>
                      <a:pt x="13994" y="22473"/>
                    </a:moveTo>
                    <a:cubicBezTo>
                      <a:pt x="14478" y="24155"/>
                      <a:pt x="14692" y="25891"/>
                      <a:pt x="14370" y="27644"/>
                    </a:cubicBezTo>
                    <a:cubicBezTo>
                      <a:pt x="14370" y="27644"/>
                      <a:pt x="14120" y="26839"/>
                      <a:pt x="14120" y="26821"/>
                    </a:cubicBezTo>
                    <a:cubicBezTo>
                      <a:pt x="13959" y="26249"/>
                      <a:pt x="13869" y="25658"/>
                      <a:pt x="13869" y="25050"/>
                    </a:cubicBezTo>
                    <a:cubicBezTo>
                      <a:pt x="13852" y="24320"/>
                      <a:pt x="13885" y="23590"/>
                      <a:pt x="13969" y="22877"/>
                    </a:cubicBezTo>
                    <a:lnTo>
                      <a:pt x="13969" y="22877"/>
                    </a:lnTo>
                    <a:cubicBezTo>
                      <a:pt x="14088" y="23644"/>
                      <a:pt x="14156" y="24427"/>
                      <a:pt x="14173" y="25211"/>
                    </a:cubicBezTo>
                    <a:cubicBezTo>
                      <a:pt x="14173" y="25237"/>
                      <a:pt x="14196" y="25251"/>
                      <a:pt x="14220" y="25251"/>
                    </a:cubicBezTo>
                    <a:cubicBezTo>
                      <a:pt x="14245" y="25251"/>
                      <a:pt x="14272" y="25237"/>
                      <a:pt x="14281" y="25211"/>
                    </a:cubicBezTo>
                    <a:cubicBezTo>
                      <a:pt x="14281" y="24298"/>
                      <a:pt x="14191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3"/>
                    </a:lnTo>
                    <a:close/>
                    <a:moveTo>
                      <a:pt x="7176" y="25193"/>
                    </a:moveTo>
                    <a:cubicBezTo>
                      <a:pt x="7248" y="25264"/>
                      <a:pt x="7302" y="25336"/>
                      <a:pt x="7373" y="25407"/>
                    </a:cubicBezTo>
                    <a:lnTo>
                      <a:pt x="7373" y="25425"/>
                    </a:lnTo>
                    <a:cubicBezTo>
                      <a:pt x="7445" y="25694"/>
                      <a:pt x="7588" y="25944"/>
                      <a:pt x="7785" y="26141"/>
                    </a:cubicBezTo>
                    <a:lnTo>
                      <a:pt x="7803" y="26141"/>
                    </a:lnTo>
                    <a:cubicBezTo>
                      <a:pt x="7964" y="26535"/>
                      <a:pt x="8071" y="26929"/>
                      <a:pt x="8125" y="27340"/>
                    </a:cubicBezTo>
                    <a:cubicBezTo>
                      <a:pt x="8140" y="27464"/>
                      <a:pt x="8142" y="27951"/>
                      <a:pt x="7898" y="27951"/>
                    </a:cubicBezTo>
                    <a:cubicBezTo>
                      <a:pt x="7861" y="27951"/>
                      <a:pt x="7817" y="27939"/>
                      <a:pt x="7767" y="27913"/>
                    </a:cubicBezTo>
                    <a:cubicBezTo>
                      <a:pt x="7427" y="27734"/>
                      <a:pt x="7158" y="27412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2"/>
                    </a:cubicBezTo>
                    <a:cubicBezTo>
                      <a:pt x="7015" y="25658"/>
                      <a:pt x="7033" y="25622"/>
                      <a:pt x="7051" y="25569"/>
                    </a:cubicBezTo>
                    <a:cubicBezTo>
                      <a:pt x="7087" y="25712"/>
                      <a:pt x="7123" y="25837"/>
                      <a:pt x="7176" y="25962"/>
                    </a:cubicBezTo>
                    <a:cubicBezTo>
                      <a:pt x="7190" y="25983"/>
                      <a:pt x="7216" y="25993"/>
                      <a:pt x="7241" y="25993"/>
                    </a:cubicBezTo>
                    <a:cubicBezTo>
                      <a:pt x="7280" y="25993"/>
                      <a:pt x="7319" y="25970"/>
                      <a:pt x="7319" y="25926"/>
                    </a:cubicBezTo>
                    <a:cubicBezTo>
                      <a:pt x="7284" y="25676"/>
                      <a:pt x="7230" y="25425"/>
                      <a:pt x="7176" y="25193"/>
                    </a:cubicBezTo>
                    <a:close/>
                    <a:moveTo>
                      <a:pt x="6550" y="25533"/>
                    </a:moveTo>
                    <a:cubicBezTo>
                      <a:pt x="6550" y="25569"/>
                      <a:pt x="6532" y="25604"/>
                      <a:pt x="6532" y="25622"/>
                    </a:cubicBezTo>
                    <a:cubicBezTo>
                      <a:pt x="6532" y="25683"/>
                      <a:pt x="6581" y="25727"/>
                      <a:pt x="6630" y="25727"/>
                    </a:cubicBezTo>
                    <a:cubicBezTo>
                      <a:pt x="6653" y="25727"/>
                      <a:pt x="6676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2"/>
                      <a:pt x="6747" y="25765"/>
                      <a:pt x="6747" y="25837"/>
                    </a:cubicBezTo>
                    <a:cubicBezTo>
                      <a:pt x="6747" y="25855"/>
                      <a:pt x="6765" y="25891"/>
                      <a:pt x="6783" y="25909"/>
                    </a:cubicBezTo>
                    <a:cubicBezTo>
                      <a:pt x="6747" y="26123"/>
                      <a:pt x="6747" y="26356"/>
                      <a:pt x="6783" y="26589"/>
                    </a:cubicBezTo>
                    <a:cubicBezTo>
                      <a:pt x="6657" y="27107"/>
                      <a:pt x="6389" y="27573"/>
                      <a:pt x="6049" y="27984"/>
                    </a:cubicBezTo>
                    <a:lnTo>
                      <a:pt x="6031" y="27984"/>
                    </a:lnTo>
                    <a:cubicBezTo>
                      <a:pt x="6024" y="27992"/>
                      <a:pt x="6017" y="27996"/>
                      <a:pt x="6010" y="27996"/>
                    </a:cubicBezTo>
                    <a:cubicBezTo>
                      <a:pt x="5913" y="27996"/>
                      <a:pt x="5810" y="27280"/>
                      <a:pt x="5815" y="27280"/>
                    </a:cubicBezTo>
                    <a:lnTo>
                      <a:pt x="5815" y="27280"/>
                    </a:lnTo>
                    <a:cubicBezTo>
                      <a:pt x="5815" y="27280"/>
                      <a:pt x="5815" y="27282"/>
                      <a:pt x="5816" y="27286"/>
                    </a:cubicBezTo>
                    <a:cubicBezTo>
                      <a:pt x="5816" y="26929"/>
                      <a:pt x="5888" y="26571"/>
                      <a:pt x="6049" y="26266"/>
                    </a:cubicBezTo>
                    <a:cubicBezTo>
                      <a:pt x="6174" y="25998"/>
                      <a:pt x="6335" y="25747"/>
                      <a:pt x="6550" y="25533"/>
                    </a:cubicBezTo>
                    <a:close/>
                    <a:moveTo>
                      <a:pt x="13619" y="29881"/>
                    </a:moveTo>
                    <a:cubicBezTo>
                      <a:pt x="13887" y="29953"/>
                      <a:pt x="14120" y="30132"/>
                      <a:pt x="14299" y="30347"/>
                    </a:cubicBezTo>
                    <a:cubicBezTo>
                      <a:pt x="14030" y="30275"/>
                      <a:pt x="13851" y="30042"/>
                      <a:pt x="13619" y="29881"/>
                    </a:cubicBezTo>
                    <a:close/>
                    <a:moveTo>
                      <a:pt x="12473" y="31205"/>
                    </a:moveTo>
                    <a:cubicBezTo>
                      <a:pt x="12491" y="31349"/>
                      <a:pt x="12509" y="31474"/>
                      <a:pt x="12527" y="31617"/>
                    </a:cubicBezTo>
                    <a:lnTo>
                      <a:pt x="12509" y="31617"/>
                    </a:lnTo>
                    <a:cubicBezTo>
                      <a:pt x="12455" y="31778"/>
                      <a:pt x="12366" y="31939"/>
                      <a:pt x="12259" y="32064"/>
                    </a:cubicBezTo>
                    <a:cubicBezTo>
                      <a:pt x="12259" y="31760"/>
                      <a:pt x="12330" y="31474"/>
                      <a:pt x="12473" y="31205"/>
                    </a:cubicBezTo>
                    <a:close/>
                    <a:moveTo>
                      <a:pt x="14524" y="32560"/>
                    </a:moveTo>
                    <a:cubicBezTo>
                      <a:pt x="14606" y="32802"/>
                      <a:pt x="14637" y="33059"/>
                      <a:pt x="14603" y="33317"/>
                    </a:cubicBezTo>
                    <a:cubicBezTo>
                      <a:pt x="14499" y="33076"/>
                      <a:pt x="14462" y="32818"/>
                      <a:pt x="14524" y="32560"/>
                    </a:cubicBezTo>
                    <a:close/>
                    <a:moveTo>
                      <a:pt x="12956" y="33621"/>
                    </a:moveTo>
                    <a:lnTo>
                      <a:pt x="12956" y="33621"/>
                    </a:lnTo>
                    <a:cubicBezTo>
                      <a:pt x="13100" y="33926"/>
                      <a:pt x="13207" y="34266"/>
                      <a:pt x="13279" y="34606"/>
                    </a:cubicBezTo>
                    <a:cubicBezTo>
                      <a:pt x="13100" y="34301"/>
                      <a:pt x="12992" y="33961"/>
                      <a:pt x="12956" y="33621"/>
                    </a:cubicBezTo>
                    <a:close/>
                    <a:moveTo>
                      <a:pt x="4922" y="35053"/>
                    </a:moveTo>
                    <a:cubicBezTo>
                      <a:pt x="5065" y="35071"/>
                      <a:pt x="5208" y="35089"/>
                      <a:pt x="5351" y="35125"/>
                    </a:cubicBezTo>
                    <a:cubicBezTo>
                      <a:pt x="5262" y="35196"/>
                      <a:pt x="5154" y="35268"/>
                      <a:pt x="5065" y="35339"/>
                    </a:cubicBezTo>
                    <a:lnTo>
                      <a:pt x="4957" y="35339"/>
                    </a:lnTo>
                    <a:cubicBezTo>
                      <a:pt x="4814" y="35321"/>
                      <a:pt x="4707" y="35268"/>
                      <a:pt x="4599" y="35196"/>
                    </a:cubicBezTo>
                    <a:cubicBezTo>
                      <a:pt x="4564" y="35178"/>
                      <a:pt x="4617" y="35160"/>
                      <a:pt x="4653" y="35125"/>
                    </a:cubicBezTo>
                    <a:cubicBezTo>
                      <a:pt x="4743" y="35089"/>
                      <a:pt x="4832" y="35053"/>
                      <a:pt x="4922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1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57"/>
                      <a:pt x="8662" y="35411"/>
                      <a:pt x="8608" y="35465"/>
                    </a:cubicBezTo>
                    <a:cubicBezTo>
                      <a:pt x="8554" y="35536"/>
                      <a:pt x="8483" y="35590"/>
                      <a:pt x="8429" y="35661"/>
                    </a:cubicBezTo>
                    <a:cubicBezTo>
                      <a:pt x="8465" y="35518"/>
                      <a:pt x="8518" y="35393"/>
                      <a:pt x="8626" y="35286"/>
                    </a:cubicBezTo>
                    <a:cubicBezTo>
                      <a:pt x="8662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6"/>
                    </a:cubicBezTo>
                    <a:lnTo>
                      <a:pt x="3060" y="35948"/>
                    </a:lnTo>
                    <a:cubicBezTo>
                      <a:pt x="2667" y="35608"/>
                      <a:pt x="2184" y="35429"/>
                      <a:pt x="1665" y="35393"/>
                    </a:cubicBezTo>
                    <a:cubicBezTo>
                      <a:pt x="1360" y="35071"/>
                      <a:pt x="1092" y="34713"/>
                      <a:pt x="913" y="34319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4" y="36055"/>
                      <a:pt x="2864" y="36073"/>
                      <a:pt x="2881" y="36091"/>
                    </a:cubicBezTo>
                    <a:cubicBezTo>
                      <a:pt x="2595" y="36145"/>
                      <a:pt x="2309" y="36234"/>
                      <a:pt x="2058" y="36359"/>
                    </a:cubicBezTo>
                    <a:cubicBezTo>
                      <a:pt x="1923" y="36373"/>
                      <a:pt x="1785" y="36381"/>
                      <a:pt x="1646" y="36381"/>
                    </a:cubicBezTo>
                    <a:cubicBezTo>
                      <a:pt x="1067" y="36381"/>
                      <a:pt x="493" y="36245"/>
                      <a:pt x="233" y="35840"/>
                    </a:cubicBezTo>
                    <a:cubicBezTo>
                      <a:pt x="115" y="35664"/>
                      <a:pt x="1133" y="35620"/>
                      <a:pt x="1570" y="35620"/>
                    </a:cubicBezTo>
                    <a:cubicBezTo>
                      <a:pt x="1664" y="35620"/>
                      <a:pt x="1732" y="35622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15981" y="35572"/>
                    </a:moveTo>
                    <a:lnTo>
                      <a:pt x="15981" y="35572"/>
                    </a:lnTo>
                    <a:cubicBezTo>
                      <a:pt x="15999" y="35858"/>
                      <a:pt x="15945" y="36127"/>
                      <a:pt x="15838" y="36395"/>
                    </a:cubicBezTo>
                    <a:cubicBezTo>
                      <a:pt x="15838" y="36252"/>
                      <a:pt x="15855" y="36109"/>
                      <a:pt x="15873" y="35948"/>
                    </a:cubicBezTo>
                    <a:cubicBezTo>
                      <a:pt x="15891" y="35822"/>
                      <a:pt x="15927" y="35697"/>
                      <a:pt x="15981" y="35572"/>
                    </a:cubicBezTo>
                    <a:close/>
                    <a:moveTo>
                      <a:pt x="3490" y="36413"/>
                    </a:moveTo>
                    <a:cubicBezTo>
                      <a:pt x="3490" y="36413"/>
                      <a:pt x="3508" y="36431"/>
                      <a:pt x="3526" y="36431"/>
                    </a:cubicBezTo>
                    <a:lnTo>
                      <a:pt x="3526" y="36485"/>
                    </a:lnTo>
                    <a:cubicBezTo>
                      <a:pt x="3383" y="36502"/>
                      <a:pt x="3257" y="36538"/>
                      <a:pt x="3132" y="36574"/>
                    </a:cubicBezTo>
                    <a:cubicBezTo>
                      <a:pt x="3239" y="36502"/>
                      <a:pt x="3365" y="36449"/>
                      <a:pt x="3490" y="36413"/>
                    </a:cubicBezTo>
                    <a:close/>
                    <a:moveTo>
                      <a:pt x="12742" y="36073"/>
                    </a:moveTo>
                    <a:lnTo>
                      <a:pt x="12742" y="36073"/>
                    </a:lnTo>
                    <a:cubicBezTo>
                      <a:pt x="12724" y="36431"/>
                      <a:pt x="12599" y="36771"/>
                      <a:pt x="12384" y="37057"/>
                    </a:cubicBezTo>
                    <a:cubicBezTo>
                      <a:pt x="12384" y="36842"/>
                      <a:pt x="12438" y="36628"/>
                      <a:pt x="12527" y="36431"/>
                    </a:cubicBezTo>
                    <a:cubicBezTo>
                      <a:pt x="12599" y="36306"/>
                      <a:pt x="12670" y="36180"/>
                      <a:pt x="12742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lnTo>
                      <a:pt x="10523" y="33210"/>
                    </a:lnTo>
                    <a:cubicBezTo>
                      <a:pt x="10845" y="34498"/>
                      <a:pt x="10863" y="35679"/>
                      <a:pt x="10970" y="37003"/>
                    </a:cubicBezTo>
                    <a:cubicBezTo>
                      <a:pt x="10970" y="37182"/>
                      <a:pt x="11006" y="37344"/>
                      <a:pt x="11095" y="37487"/>
                    </a:cubicBezTo>
                    <a:cubicBezTo>
                      <a:pt x="10899" y="37200"/>
                      <a:pt x="10666" y="36932"/>
                      <a:pt x="10397" y="36699"/>
                    </a:cubicBezTo>
                    <a:cubicBezTo>
                      <a:pt x="9324" y="35590"/>
                      <a:pt x="9467" y="34033"/>
                      <a:pt x="9843" y="32655"/>
                    </a:cubicBezTo>
                    <a:cubicBezTo>
                      <a:pt x="9843" y="32637"/>
                      <a:pt x="9843" y="32601"/>
                      <a:pt x="9825" y="32601"/>
                    </a:cubicBezTo>
                    <a:cubicBezTo>
                      <a:pt x="9861" y="32476"/>
                      <a:pt x="9914" y="32333"/>
                      <a:pt x="9950" y="32208"/>
                    </a:cubicBezTo>
                    <a:lnTo>
                      <a:pt x="9950" y="32208"/>
                    </a:lnTo>
                    <a:cubicBezTo>
                      <a:pt x="9717" y="33478"/>
                      <a:pt x="9861" y="34802"/>
                      <a:pt x="10362" y="36001"/>
                    </a:cubicBezTo>
                    <a:cubicBezTo>
                      <a:pt x="10367" y="36012"/>
                      <a:pt x="10375" y="36016"/>
                      <a:pt x="10384" y="36016"/>
                    </a:cubicBezTo>
                    <a:cubicBezTo>
                      <a:pt x="10405" y="36016"/>
                      <a:pt x="10428" y="35991"/>
                      <a:pt x="10415" y="35966"/>
                    </a:cubicBezTo>
                    <a:cubicBezTo>
                      <a:pt x="10219" y="35232"/>
                      <a:pt x="10093" y="34462"/>
                      <a:pt x="10004" y="33693"/>
                    </a:cubicBezTo>
                    <a:cubicBezTo>
                      <a:pt x="9968" y="33067"/>
                      <a:pt x="10093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5" y="36341"/>
                    </a:moveTo>
                    <a:cubicBezTo>
                      <a:pt x="2698" y="36368"/>
                      <a:pt x="2720" y="36384"/>
                      <a:pt x="2746" y="36384"/>
                    </a:cubicBezTo>
                    <a:cubicBezTo>
                      <a:pt x="2755" y="36384"/>
                      <a:pt x="2765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5" y="36735"/>
                    </a:cubicBezTo>
                    <a:cubicBezTo>
                      <a:pt x="2649" y="36789"/>
                      <a:pt x="2685" y="36860"/>
                      <a:pt x="2756" y="36878"/>
                    </a:cubicBezTo>
                    <a:cubicBezTo>
                      <a:pt x="2703" y="36932"/>
                      <a:pt x="2631" y="36986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8"/>
                      <a:pt x="1223" y="37748"/>
                      <a:pt x="952" y="37748"/>
                    </a:cubicBezTo>
                    <a:cubicBezTo>
                      <a:pt x="885" y="37748"/>
                      <a:pt x="819" y="37744"/>
                      <a:pt x="752" y="37737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78" y="36681"/>
                      <a:pt x="2040" y="36538"/>
                      <a:pt x="2685" y="36341"/>
                    </a:cubicBezTo>
                    <a:close/>
                    <a:moveTo>
                      <a:pt x="3830" y="36431"/>
                    </a:moveTo>
                    <a:cubicBezTo>
                      <a:pt x="4134" y="36789"/>
                      <a:pt x="4313" y="37254"/>
                      <a:pt x="4295" y="37737"/>
                    </a:cubicBezTo>
                    <a:cubicBezTo>
                      <a:pt x="4295" y="37988"/>
                      <a:pt x="4277" y="38238"/>
                      <a:pt x="4224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70" y="38755"/>
                      <a:pt x="4170" y="38788"/>
                      <a:pt x="4184" y="38836"/>
                    </a:cubicBezTo>
                    <a:lnTo>
                      <a:pt x="4184" y="38836"/>
                    </a:lnTo>
                    <a:cubicBezTo>
                      <a:pt x="4182" y="38832"/>
                      <a:pt x="4177" y="38829"/>
                      <a:pt x="4170" y="38829"/>
                    </a:cubicBezTo>
                    <a:cubicBezTo>
                      <a:pt x="4134" y="38739"/>
                      <a:pt x="4080" y="38632"/>
                      <a:pt x="4027" y="38560"/>
                    </a:cubicBezTo>
                    <a:cubicBezTo>
                      <a:pt x="3973" y="38471"/>
                      <a:pt x="3902" y="38399"/>
                      <a:pt x="3812" y="38328"/>
                    </a:cubicBezTo>
                    <a:cubicBezTo>
                      <a:pt x="3830" y="37701"/>
                      <a:pt x="3794" y="37057"/>
                      <a:pt x="3758" y="36431"/>
                    </a:cubicBezTo>
                    <a:close/>
                    <a:moveTo>
                      <a:pt x="3132" y="36825"/>
                    </a:moveTo>
                    <a:cubicBezTo>
                      <a:pt x="2989" y="37218"/>
                      <a:pt x="2810" y="37594"/>
                      <a:pt x="2631" y="37970"/>
                    </a:cubicBezTo>
                    <a:cubicBezTo>
                      <a:pt x="2506" y="38202"/>
                      <a:pt x="2345" y="38417"/>
                      <a:pt x="2166" y="38596"/>
                    </a:cubicBezTo>
                    <a:cubicBezTo>
                      <a:pt x="2107" y="38640"/>
                      <a:pt x="1619" y="38911"/>
                      <a:pt x="1471" y="38911"/>
                    </a:cubicBezTo>
                    <a:cubicBezTo>
                      <a:pt x="1438" y="38911"/>
                      <a:pt x="1422" y="38897"/>
                      <a:pt x="1432" y="38865"/>
                    </a:cubicBezTo>
                    <a:cubicBezTo>
                      <a:pt x="1647" y="37862"/>
                      <a:pt x="2398" y="37379"/>
                      <a:pt x="3132" y="36825"/>
                    </a:cubicBezTo>
                    <a:close/>
                    <a:moveTo>
                      <a:pt x="12921" y="38328"/>
                    </a:moveTo>
                    <a:cubicBezTo>
                      <a:pt x="12939" y="38381"/>
                      <a:pt x="12956" y="38435"/>
                      <a:pt x="12974" y="38489"/>
                    </a:cubicBezTo>
                    <a:cubicBezTo>
                      <a:pt x="13046" y="38668"/>
                      <a:pt x="13100" y="38865"/>
                      <a:pt x="13135" y="39061"/>
                    </a:cubicBezTo>
                    <a:cubicBezTo>
                      <a:pt x="12974" y="39026"/>
                      <a:pt x="12921" y="38865"/>
                      <a:pt x="12903" y="38704"/>
                    </a:cubicBezTo>
                    <a:cubicBezTo>
                      <a:pt x="12903" y="38578"/>
                      <a:pt x="12921" y="38453"/>
                      <a:pt x="12921" y="38328"/>
                    </a:cubicBezTo>
                    <a:close/>
                    <a:moveTo>
                      <a:pt x="3651" y="36628"/>
                    </a:moveTo>
                    <a:cubicBezTo>
                      <a:pt x="3669" y="37469"/>
                      <a:pt x="3723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7"/>
                      <a:pt x="2935" y="39258"/>
                      <a:pt x="2846" y="38954"/>
                    </a:cubicBezTo>
                    <a:cubicBezTo>
                      <a:pt x="2667" y="38417"/>
                      <a:pt x="2881" y="37934"/>
                      <a:pt x="3114" y="37469"/>
                    </a:cubicBezTo>
                    <a:cubicBezTo>
                      <a:pt x="3132" y="37478"/>
                      <a:pt x="3150" y="37482"/>
                      <a:pt x="3166" y="37482"/>
                    </a:cubicBezTo>
                    <a:cubicBezTo>
                      <a:pt x="3181" y="37482"/>
                      <a:pt x="3195" y="37478"/>
                      <a:pt x="3204" y="37469"/>
                    </a:cubicBezTo>
                    <a:cubicBezTo>
                      <a:pt x="3400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606" y="39563"/>
                      <a:pt x="7570" y="40064"/>
                    </a:cubicBezTo>
                    <a:lnTo>
                      <a:pt x="7534" y="40064"/>
                    </a:lnTo>
                    <a:cubicBezTo>
                      <a:pt x="7481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3"/>
                      <a:pt x="7051" y="39903"/>
                      <a:pt x="7230" y="39580"/>
                    </a:cubicBezTo>
                    <a:cubicBezTo>
                      <a:pt x="7409" y="39205"/>
                      <a:pt x="7677" y="38900"/>
                      <a:pt x="8017" y="38668"/>
                    </a:cubicBezTo>
                    <a:close/>
                    <a:moveTo>
                      <a:pt x="8769" y="38095"/>
                    </a:moveTo>
                    <a:lnTo>
                      <a:pt x="8823" y="38220"/>
                    </a:lnTo>
                    <a:cubicBezTo>
                      <a:pt x="8805" y="38238"/>
                      <a:pt x="8805" y="38274"/>
                      <a:pt x="8841" y="38292"/>
                    </a:cubicBezTo>
                    <a:cubicBezTo>
                      <a:pt x="8322" y="39026"/>
                      <a:pt x="9002" y="39920"/>
                      <a:pt x="9252" y="40708"/>
                    </a:cubicBezTo>
                    <a:cubicBezTo>
                      <a:pt x="9234" y="40708"/>
                      <a:pt x="9216" y="40708"/>
                      <a:pt x="9216" y="40726"/>
                    </a:cubicBezTo>
                    <a:cubicBezTo>
                      <a:pt x="9198" y="40784"/>
                      <a:pt x="9168" y="40809"/>
                      <a:pt x="9132" y="40809"/>
                    </a:cubicBezTo>
                    <a:cubicBezTo>
                      <a:pt x="8919" y="40809"/>
                      <a:pt x="8462" y="39979"/>
                      <a:pt x="8447" y="39903"/>
                    </a:cubicBezTo>
                    <a:cubicBezTo>
                      <a:pt x="8322" y="39580"/>
                      <a:pt x="8322" y="39240"/>
                      <a:pt x="8447" y="38918"/>
                    </a:cubicBezTo>
                    <a:cubicBezTo>
                      <a:pt x="8483" y="38918"/>
                      <a:pt x="8518" y="38900"/>
                      <a:pt x="8536" y="38865"/>
                    </a:cubicBezTo>
                    <a:cubicBezTo>
                      <a:pt x="8608" y="38650"/>
                      <a:pt x="8680" y="38453"/>
                      <a:pt x="8733" y="38238"/>
                    </a:cubicBezTo>
                    <a:lnTo>
                      <a:pt x="8751" y="38238"/>
                    </a:lnTo>
                    <a:cubicBezTo>
                      <a:pt x="8769" y="38220"/>
                      <a:pt x="8769" y="38202"/>
                      <a:pt x="8751" y="38185"/>
                    </a:cubicBezTo>
                    <a:lnTo>
                      <a:pt x="8769" y="38095"/>
                    </a:lnTo>
                    <a:close/>
                    <a:moveTo>
                      <a:pt x="9020" y="38310"/>
                    </a:moveTo>
                    <a:lnTo>
                      <a:pt x="9020" y="38310"/>
                    </a:lnTo>
                    <a:cubicBezTo>
                      <a:pt x="9807" y="38596"/>
                      <a:pt x="9932" y="40260"/>
                      <a:pt x="9449" y="40887"/>
                    </a:cubicBezTo>
                    <a:cubicBezTo>
                      <a:pt x="9377" y="40583"/>
                      <a:pt x="9288" y="40296"/>
                      <a:pt x="9163" y="40028"/>
                    </a:cubicBezTo>
                    <a:cubicBezTo>
                      <a:pt x="8933" y="39481"/>
                      <a:pt x="8791" y="39039"/>
                      <a:pt x="8907" y="38460"/>
                    </a:cubicBezTo>
                    <a:lnTo>
                      <a:pt x="8907" y="38460"/>
                    </a:lnTo>
                    <a:cubicBezTo>
                      <a:pt x="8939" y="38524"/>
                      <a:pt x="8970" y="38587"/>
                      <a:pt x="9002" y="38650"/>
                    </a:cubicBezTo>
                    <a:cubicBezTo>
                      <a:pt x="9014" y="38674"/>
                      <a:pt x="9035" y="38684"/>
                      <a:pt x="9058" y="38684"/>
                    </a:cubicBezTo>
                    <a:cubicBezTo>
                      <a:pt x="9103" y="38684"/>
                      <a:pt x="9151" y="38644"/>
                      <a:pt x="9127" y="38596"/>
                    </a:cubicBezTo>
                    <a:lnTo>
                      <a:pt x="9020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43" y="39115"/>
                      <a:pt x="8214" y="39688"/>
                      <a:pt x="8411" y="40153"/>
                    </a:cubicBezTo>
                    <a:cubicBezTo>
                      <a:pt x="8411" y="40189"/>
                      <a:pt x="8393" y="40207"/>
                      <a:pt x="8393" y="40260"/>
                    </a:cubicBezTo>
                    <a:cubicBezTo>
                      <a:pt x="8393" y="40260"/>
                      <a:pt x="8393" y="40278"/>
                      <a:pt x="8411" y="40296"/>
                    </a:cubicBezTo>
                    <a:cubicBezTo>
                      <a:pt x="8354" y="40396"/>
                      <a:pt x="8285" y="40542"/>
                      <a:pt x="8278" y="40542"/>
                    </a:cubicBezTo>
                    <a:cubicBezTo>
                      <a:pt x="8276" y="40542"/>
                      <a:pt x="8279" y="40533"/>
                      <a:pt x="8286" y="40511"/>
                    </a:cubicBezTo>
                    <a:lnTo>
                      <a:pt x="8286" y="40511"/>
                    </a:lnTo>
                    <a:lnTo>
                      <a:pt x="8196" y="40672"/>
                    </a:lnTo>
                    <a:cubicBezTo>
                      <a:pt x="8089" y="40869"/>
                      <a:pt x="7910" y="41012"/>
                      <a:pt x="7677" y="41066"/>
                    </a:cubicBezTo>
                    <a:cubicBezTo>
                      <a:pt x="7677" y="40761"/>
                      <a:pt x="7677" y="40475"/>
                      <a:pt x="7713" y="40171"/>
                    </a:cubicBezTo>
                    <a:cubicBezTo>
                      <a:pt x="7731" y="39580"/>
                      <a:pt x="7982" y="39008"/>
                      <a:pt x="8375" y="38578"/>
                    </a:cubicBezTo>
                    <a:close/>
                    <a:moveTo>
                      <a:pt x="17430" y="41441"/>
                    </a:moveTo>
                    <a:lnTo>
                      <a:pt x="17430" y="41441"/>
                    </a:lnTo>
                    <a:cubicBezTo>
                      <a:pt x="17054" y="41585"/>
                      <a:pt x="16697" y="41799"/>
                      <a:pt x="16374" y="42068"/>
                    </a:cubicBezTo>
                    <a:cubicBezTo>
                      <a:pt x="16229" y="42170"/>
                      <a:pt x="16098" y="42290"/>
                      <a:pt x="15984" y="42424"/>
                    </a:cubicBezTo>
                    <a:lnTo>
                      <a:pt x="15984" y="42424"/>
                    </a:lnTo>
                    <a:cubicBezTo>
                      <a:pt x="15984" y="42419"/>
                      <a:pt x="15983" y="42413"/>
                      <a:pt x="15981" y="42408"/>
                    </a:cubicBezTo>
                    <a:cubicBezTo>
                      <a:pt x="15909" y="42229"/>
                      <a:pt x="15838" y="42157"/>
                      <a:pt x="16017" y="41978"/>
                    </a:cubicBezTo>
                    <a:cubicBezTo>
                      <a:pt x="16178" y="41853"/>
                      <a:pt x="16357" y="41746"/>
                      <a:pt x="16571" y="41692"/>
                    </a:cubicBezTo>
                    <a:cubicBezTo>
                      <a:pt x="16840" y="41567"/>
                      <a:pt x="17144" y="41495"/>
                      <a:pt x="17430" y="41441"/>
                    </a:cubicBezTo>
                    <a:close/>
                    <a:moveTo>
                      <a:pt x="18236" y="41245"/>
                    </a:moveTo>
                    <a:lnTo>
                      <a:pt x="18236" y="41245"/>
                    </a:lnTo>
                    <a:cubicBezTo>
                      <a:pt x="19130" y="41424"/>
                      <a:pt x="20061" y="41871"/>
                      <a:pt x="20365" y="42766"/>
                    </a:cubicBezTo>
                    <a:cubicBezTo>
                      <a:pt x="19685" y="42694"/>
                      <a:pt x="19059" y="42372"/>
                      <a:pt x="18593" y="41871"/>
                    </a:cubicBezTo>
                    <a:cubicBezTo>
                      <a:pt x="18629" y="41835"/>
                      <a:pt x="18629" y="41799"/>
                      <a:pt x="18611" y="41764"/>
                    </a:cubicBezTo>
                    <a:cubicBezTo>
                      <a:pt x="18504" y="41567"/>
                      <a:pt x="18379" y="41388"/>
                      <a:pt x="18236" y="41245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6"/>
                      <a:pt x="17394" y="41835"/>
                      <a:pt x="17394" y="41925"/>
                    </a:cubicBezTo>
                    <a:cubicBezTo>
                      <a:pt x="16858" y="42462"/>
                      <a:pt x="16679" y="43410"/>
                      <a:pt x="15802" y="43482"/>
                    </a:cubicBezTo>
                    <a:lnTo>
                      <a:pt x="15820" y="43482"/>
                    </a:lnTo>
                    <a:cubicBezTo>
                      <a:pt x="15814" y="43482"/>
                      <a:pt x="15809" y="43482"/>
                      <a:pt x="15805" y="43482"/>
                    </a:cubicBezTo>
                    <a:cubicBezTo>
                      <a:pt x="15490" y="43482"/>
                      <a:pt x="15821" y="42925"/>
                      <a:pt x="15909" y="42784"/>
                    </a:cubicBezTo>
                    <a:cubicBezTo>
                      <a:pt x="16088" y="42515"/>
                      <a:pt x="16321" y="42283"/>
                      <a:pt x="16571" y="42104"/>
                    </a:cubicBezTo>
                    <a:cubicBezTo>
                      <a:pt x="16840" y="41907"/>
                      <a:pt x="17126" y="41764"/>
                      <a:pt x="17412" y="41656"/>
                    </a:cubicBezTo>
                    <a:close/>
                    <a:moveTo>
                      <a:pt x="17556" y="42175"/>
                    </a:moveTo>
                    <a:lnTo>
                      <a:pt x="17556" y="42372"/>
                    </a:lnTo>
                    <a:cubicBezTo>
                      <a:pt x="17394" y="42730"/>
                      <a:pt x="17341" y="43124"/>
                      <a:pt x="17359" y="43499"/>
                    </a:cubicBezTo>
                    <a:cubicBezTo>
                      <a:pt x="17353" y="43494"/>
                      <a:pt x="17348" y="43492"/>
                      <a:pt x="17343" y="43492"/>
                    </a:cubicBezTo>
                    <a:cubicBezTo>
                      <a:pt x="17330" y="43492"/>
                      <a:pt x="17318" y="43505"/>
                      <a:pt x="17305" y="43517"/>
                    </a:cubicBezTo>
                    <a:cubicBezTo>
                      <a:pt x="17233" y="43646"/>
                      <a:pt x="16852" y="44302"/>
                      <a:pt x="16675" y="44302"/>
                    </a:cubicBezTo>
                    <a:cubicBezTo>
                      <a:pt x="16631" y="44302"/>
                      <a:pt x="16600" y="44262"/>
                      <a:pt x="16589" y="44162"/>
                    </a:cubicBezTo>
                    <a:cubicBezTo>
                      <a:pt x="16571" y="43768"/>
                      <a:pt x="16661" y="43374"/>
                      <a:pt x="16858" y="43034"/>
                    </a:cubicBezTo>
                    <a:cubicBezTo>
                      <a:pt x="17019" y="42730"/>
                      <a:pt x="17216" y="42462"/>
                      <a:pt x="17466" y="42229"/>
                    </a:cubicBezTo>
                    <a:cubicBezTo>
                      <a:pt x="17484" y="42229"/>
                      <a:pt x="17520" y="42211"/>
                      <a:pt x="17556" y="42175"/>
                    </a:cubicBezTo>
                    <a:close/>
                    <a:moveTo>
                      <a:pt x="18182" y="41710"/>
                    </a:moveTo>
                    <a:cubicBezTo>
                      <a:pt x="18218" y="41728"/>
                      <a:pt x="18253" y="41764"/>
                      <a:pt x="18289" y="41781"/>
                    </a:cubicBezTo>
                    <a:cubicBezTo>
                      <a:pt x="18307" y="41835"/>
                      <a:pt x="18343" y="41871"/>
                      <a:pt x="18361" y="41907"/>
                    </a:cubicBezTo>
                    <a:cubicBezTo>
                      <a:pt x="18361" y="41943"/>
                      <a:pt x="18361" y="41960"/>
                      <a:pt x="18397" y="41978"/>
                    </a:cubicBezTo>
                    <a:lnTo>
                      <a:pt x="18432" y="41996"/>
                    </a:lnTo>
                    <a:cubicBezTo>
                      <a:pt x="18593" y="42193"/>
                      <a:pt x="18790" y="42354"/>
                      <a:pt x="19023" y="42479"/>
                    </a:cubicBezTo>
                    <a:cubicBezTo>
                      <a:pt x="19166" y="42658"/>
                      <a:pt x="19273" y="42873"/>
                      <a:pt x="19363" y="43088"/>
                    </a:cubicBezTo>
                    <a:cubicBezTo>
                      <a:pt x="19435" y="43303"/>
                      <a:pt x="19470" y="43517"/>
                      <a:pt x="19488" y="43732"/>
                    </a:cubicBezTo>
                    <a:cubicBezTo>
                      <a:pt x="19488" y="43865"/>
                      <a:pt x="19415" y="44379"/>
                      <a:pt x="19257" y="44379"/>
                    </a:cubicBezTo>
                    <a:cubicBezTo>
                      <a:pt x="19224" y="44379"/>
                      <a:pt x="19188" y="44357"/>
                      <a:pt x="19148" y="44305"/>
                    </a:cubicBezTo>
                    <a:cubicBezTo>
                      <a:pt x="18862" y="43947"/>
                      <a:pt x="18593" y="43571"/>
                      <a:pt x="18343" y="43195"/>
                    </a:cubicBezTo>
                    <a:cubicBezTo>
                      <a:pt x="18289" y="42980"/>
                      <a:pt x="18218" y="42784"/>
                      <a:pt x="18110" y="42605"/>
                    </a:cubicBezTo>
                    <a:cubicBezTo>
                      <a:pt x="18074" y="42462"/>
                      <a:pt x="18057" y="42300"/>
                      <a:pt x="18074" y="42157"/>
                    </a:cubicBezTo>
                    <a:cubicBezTo>
                      <a:pt x="18110" y="42157"/>
                      <a:pt x="18146" y="42122"/>
                      <a:pt x="18164" y="42086"/>
                    </a:cubicBezTo>
                    <a:cubicBezTo>
                      <a:pt x="18182" y="41978"/>
                      <a:pt x="18182" y="41853"/>
                      <a:pt x="18164" y="41746"/>
                    </a:cubicBezTo>
                    <a:lnTo>
                      <a:pt x="18182" y="41710"/>
                    </a:lnTo>
                    <a:close/>
                    <a:moveTo>
                      <a:pt x="17896" y="41960"/>
                    </a:moveTo>
                    <a:lnTo>
                      <a:pt x="17896" y="41978"/>
                    </a:lnTo>
                    <a:lnTo>
                      <a:pt x="17931" y="42014"/>
                    </a:lnTo>
                    <a:cubicBezTo>
                      <a:pt x="17896" y="42139"/>
                      <a:pt x="17896" y="42265"/>
                      <a:pt x="17896" y="42390"/>
                    </a:cubicBezTo>
                    <a:cubicBezTo>
                      <a:pt x="17896" y="42390"/>
                      <a:pt x="17896" y="42408"/>
                      <a:pt x="17896" y="42426"/>
                    </a:cubicBezTo>
                    <a:cubicBezTo>
                      <a:pt x="17949" y="42748"/>
                      <a:pt x="18074" y="43070"/>
                      <a:pt x="18271" y="43338"/>
                    </a:cubicBezTo>
                    <a:cubicBezTo>
                      <a:pt x="18343" y="43768"/>
                      <a:pt x="18271" y="44215"/>
                      <a:pt x="18092" y="44609"/>
                    </a:cubicBezTo>
                    <a:cubicBezTo>
                      <a:pt x="18033" y="44735"/>
                      <a:pt x="17975" y="44787"/>
                      <a:pt x="17920" y="44787"/>
                    </a:cubicBezTo>
                    <a:cubicBezTo>
                      <a:pt x="17679" y="44787"/>
                      <a:pt x="17495" y="43778"/>
                      <a:pt x="17466" y="43589"/>
                    </a:cubicBezTo>
                    <a:cubicBezTo>
                      <a:pt x="17448" y="43231"/>
                      <a:pt x="17502" y="42891"/>
                      <a:pt x="17627" y="42569"/>
                    </a:cubicBezTo>
                    <a:cubicBezTo>
                      <a:pt x="17663" y="42569"/>
                      <a:pt x="17699" y="42551"/>
                      <a:pt x="17717" y="42533"/>
                    </a:cubicBezTo>
                    <a:cubicBezTo>
                      <a:pt x="17806" y="42354"/>
                      <a:pt x="17860" y="42157"/>
                      <a:pt x="17896" y="41960"/>
                    </a:cubicBezTo>
                    <a:close/>
                    <a:moveTo>
                      <a:pt x="11990" y="44824"/>
                    </a:moveTo>
                    <a:lnTo>
                      <a:pt x="11954" y="45110"/>
                    </a:lnTo>
                    <a:cubicBezTo>
                      <a:pt x="11865" y="45271"/>
                      <a:pt x="11757" y="45414"/>
                      <a:pt x="11614" y="45522"/>
                    </a:cubicBezTo>
                    <a:cubicBezTo>
                      <a:pt x="11704" y="45271"/>
                      <a:pt x="11829" y="45038"/>
                      <a:pt x="11990" y="44824"/>
                    </a:cubicBezTo>
                    <a:close/>
                    <a:moveTo>
                      <a:pt x="12259" y="40350"/>
                    </a:moveTo>
                    <a:lnTo>
                      <a:pt x="12259" y="40350"/>
                    </a:lnTo>
                    <a:cubicBezTo>
                      <a:pt x="12080" y="41549"/>
                      <a:pt x="11650" y="42712"/>
                      <a:pt x="11024" y="43750"/>
                    </a:cubicBezTo>
                    <a:cubicBezTo>
                      <a:pt x="10272" y="44967"/>
                      <a:pt x="9073" y="45826"/>
                      <a:pt x="8107" y="46882"/>
                    </a:cubicBezTo>
                    <a:cubicBezTo>
                      <a:pt x="9198" y="44591"/>
                      <a:pt x="11274" y="42694"/>
                      <a:pt x="12259" y="40350"/>
                    </a:cubicBezTo>
                    <a:close/>
                    <a:moveTo>
                      <a:pt x="12008" y="47096"/>
                    </a:moveTo>
                    <a:lnTo>
                      <a:pt x="12080" y="47114"/>
                    </a:lnTo>
                    <a:cubicBezTo>
                      <a:pt x="12205" y="47150"/>
                      <a:pt x="12312" y="47240"/>
                      <a:pt x="12384" y="47329"/>
                    </a:cubicBezTo>
                    <a:cubicBezTo>
                      <a:pt x="12473" y="47418"/>
                      <a:pt x="12545" y="47526"/>
                      <a:pt x="12581" y="47651"/>
                    </a:cubicBezTo>
                    <a:cubicBezTo>
                      <a:pt x="12491" y="47597"/>
                      <a:pt x="12402" y="47544"/>
                      <a:pt x="12312" y="47490"/>
                    </a:cubicBezTo>
                    <a:cubicBezTo>
                      <a:pt x="12259" y="47311"/>
                      <a:pt x="12151" y="47186"/>
                      <a:pt x="12008" y="47096"/>
                    </a:cubicBezTo>
                    <a:close/>
                    <a:moveTo>
                      <a:pt x="11596" y="47436"/>
                    </a:moveTo>
                    <a:lnTo>
                      <a:pt x="11596" y="47436"/>
                    </a:lnTo>
                    <a:cubicBezTo>
                      <a:pt x="11525" y="47615"/>
                      <a:pt x="11435" y="47794"/>
                      <a:pt x="11346" y="47955"/>
                    </a:cubicBezTo>
                    <a:lnTo>
                      <a:pt x="11292" y="47973"/>
                    </a:lnTo>
                    <a:cubicBezTo>
                      <a:pt x="11310" y="47920"/>
                      <a:pt x="11310" y="47866"/>
                      <a:pt x="11328" y="47830"/>
                    </a:cubicBezTo>
                    <a:cubicBezTo>
                      <a:pt x="11435" y="47705"/>
                      <a:pt x="11525" y="47580"/>
                      <a:pt x="11596" y="47436"/>
                    </a:cubicBezTo>
                    <a:close/>
                    <a:moveTo>
                      <a:pt x="10098" y="47802"/>
                    </a:moveTo>
                    <a:cubicBezTo>
                      <a:pt x="10305" y="47802"/>
                      <a:pt x="10515" y="47829"/>
                      <a:pt x="10737" y="47902"/>
                    </a:cubicBezTo>
                    <a:cubicBezTo>
                      <a:pt x="10201" y="48063"/>
                      <a:pt x="9682" y="48295"/>
                      <a:pt x="9216" y="48617"/>
                    </a:cubicBezTo>
                    <a:cubicBezTo>
                      <a:pt x="9216" y="48605"/>
                      <a:pt x="9207" y="48592"/>
                      <a:pt x="9196" y="48592"/>
                    </a:cubicBezTo>
                    <a:cubicBezTo>
                      <a:pt x="9191" y="48592"/>
                      <a:pt x="9186" y="48594"/>
                      <a:pt x="9181" y="48600"/>
                    </a:cubicBezTo>
                    <a:cubicBezTo>
                      <a:pt x="8930" y="48600"/>
                      <a:pt x="8680" y="48564"/>
                      <a:pt x="8447" y="48492"/>
                    </a:cubicBezTo>
                    <a:cubicBezTo>
                      <a:pt x="8395" y="48475"/>
                      <a:pt x="7748" y="48061"/>
                      <a:pt x="8001" y="48061"/>
                    </a:cubicBezTo>
                    <a:cubicBezTo>
                      <a:pt x="8011" y="48061"/>
                      <a:pt x="8022" y="48061"/>
                      <a:pt x="8035" y="48063"/>
                    </a:cubicBezTo>
                    <a:cubicBezTo>
                      <a:pt x="8082" y="48068"/>
                      <a:pt x="8131" y="48070"/>
                      <a:pt x="8181" y="48070"/>
                    </a:cubicBezTo>
                    <a:cubicBezTo>
                      <a:pt x="8300" y="48070"/>
                      <a:pt x="8422" y="48057"/>
                      <a:pt x="8536" y="48045"/>
                    </a:cubicBezTo>
                    <a:cubicBezTo>
                      <a:pt x="9109" y="47968"/>
                      <a:pt x="9591" y="47802"/>
                      <a:pt x="10098" y="47802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35" y="48034"/>
                      <a:pt x="11074" y="48034"/>
                    </a:cubicBezTo>
                    <a:cubicBezTo>
                      <a:pt x="11086" y="48034"/>
                      <a:pt x="11100" y="48031"/>
                      <a:pt x="11113" y="48027"/>
                    </a:cubicBezTo>
                    <a:lnTo>
                      <a:pt x="11113" y="48081"/>
                    </a:lnTo>
                    <a:cubicBezTo>
                      <a:pt x="10433" y="48474"/>
                      <a:pt x="9914" y="49083"/>
                      <a:pt x="9646" y="49834"/>
                    </a:cubicBezTo>
                    <a:cubicBezTo>
                      <a:pt x="9358" y="50122"/>
                      <a:pt x="8969" y="50179"/>
                      <a:pt x="8585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3"/>
                      <a:pt x="8340" y="49924"/>
                    </a:cubicBezTo>
                    <a:cubicBezTo>
                      <a:pt x="8447" y="49763"/>
                      <a:pt x="8554" y="49530"/>
                      <a:pt x="8697" y="49333"/>
                    </a:cubicBezTo>
                    <a:cubicBezTo>
                      <a:pt x="9198" y="48582"/>
                      <a:pt x="10147" y="48313"/>
                      <a:pt x="10952" y="47973"/>
                    </a:cubicBezTo>
                    <a:close/>
                    <a:moveTo>
                      <a:pt x="12366" y="47633"/>
                    </a:moveTo>
                    <a:lnTo>
                      <a:pt x="12366" y="47633"/>
                    </a:lnTo>
                    <a:cubicBezTo>
                      <a:pt x="12455" y="47705"/>
                      <a:pt x="12563" y="47758"/>
                      <a:pt x="12652" y="47830"/>
                    </a:cubicBezTo>
                    <a:cubicBezTo>
                      <a:pt x="12670" y="47902"/>
                      <a:pt x="12670" y="47955"/>
                      <a:pt x="12688" y="48027"/>
                    </a:cubicBezTo>
                    <a:lnTo>
                      <a:pt x="12670" y="48027"/>
                    </a:lnTo>
                    <a:cubicBezTo>
                      <a:pt x="12679" y="48054"/>
                      <a:pt x="12701" y="48067"/>
                      <a:pt x="12722" y="48067"/>
                    </a:cubicBezTo>
                    <a:cubicBezTo>
                      <a:pt x="12742" y="48067"/>
                      <a:pt x="12760" y="48054"/>
                      <a:pt x="12760" y="48027"/>
                    </a:cubicBezTo>
                    <a:lnTo>
                      <a:pt x="12760" y="47902"/>
                    </a:lnTo>
                    <a:cubicBezTo>
                      <a:pt x="13010" y="48045"/>
                      <a:pt x="13261" y="48224"/>
                      <a:pt x="13475" y="48403"/>
                    </a:cubicBezTo>
                    <a:cubicBezTo>
                      <a:pt x="13833" y="48707"/>
                      <a:pt x="13976" y="49190"/>
                      <a:pt x="14102" y="49637"/>
                    </a:cubicBezTo>
                    <a:cubicBezTo>
                      <a:pt x="14138" y="49763"/>
                      <a:pt x="14227" y="50371"/>
                      <a:pt x="14334" y="50443"/>
                    </a:cubicBezTo>
                    <a:cubicBezTo>
                      <a:pt x="13851" y="50174"/>
                      <a:pt x="13422" y="49834"/>
                      <a:pt x="13064" y="49423"/>
                    </a:cubicBezTo>
                    <a:cubicBezTo>
                      <a:pt x="13028" y="49369"/>
                      <a:pt x="12992" y="49315"/>
                      <a:pt x="12956" y="49262"/>
                    </a:cubicBezTo>
                    <a:cubicBezTo>
                      <a:pt x="12921" y="49208"/>
                      <a:pt x="12903" y="49172"/>
                      <a:pt x="12867" y="49136"/>
                    </a:cubicBezTo>
                    <a:cubicBezTo>
                      <a:pt x="12670" y="48796"/>
                      <a:pt x="12509" y="48421"/>
                      <a:pt x="12420" y="48045"/>
                    </a:cubicBezTo>
                    <a:cubicBezTo>
                      <a:pt x="12438" y="48027"/>
                      <a:pt x="12455" y="47991"/>
                      <a:pt x="12455" y="47973"/>
                    </a:cubicBezTo>
                    <a:cubicBezTo>
                      <a:pt x="12420" y="47866"/>
                      <a:pt x="12402" y="47741"/>
                      <a:pt x="12366" y="47633"/>
                    </a:cubicBezTo>
                    <a:close/>
                    <a:moveTo>
                      <a:pt x="11095" y="48277"/>
                    </a:moveTo>
                    <a:lnTo>
                      <a:pt x="11095" y="48277"/>
                    </a:lnTo>
                    <a:cubicBezTo>
                      <a:pt x="10666" y="48635"/>
                      <a:pt x="10308" y="49065"/>
                      <a:pt x="10004" y="49530"/>
                    </a:cubicBezTo>
                    <a:cubicBezTo>
                      <a:pt x="9861" y="49763"/>
                      <a:pt x="9771" y="50049"/>
                      <a:pt x="9753" y="50317"/>
                    </a:cubicBezTo>
                    <a:cubicBezTo>
                      <a:pt x="9735" y="50532"/>
                      <a:pt x="9717" y="50729"/>
                      <a:pt x="9682" y="50944"/>
                    </a:cubicBezTo>
                    <a:lnTo>
                      <a:pt x="9682" y="50926"/>
                    </a:lnTo>
                    <a:cubicBezTo>
                      <a:pt x="9675" y="50929"/>
                      <a:pt x="9668" y="50931"/>
                      <a:pt x="9662" y="50931"/>
                    </a:cubicBezTo>
                    <a:cubicBezTo>
                      <a:pt x="9533" y="50931"/>
                      <a:pt x="9665" y="50226"/>
                      <a:pt x="9682" y="50174"/>
                    </a:cubicBezTo>
                    <a:cubicBezTo>
                      <a:pt x="9771" y="49852"/>
                      <a:pt x="9914" y="49548"/>
                      <a:pt x="10111" y="49280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25" y="48134"/>
                    </a:moveTo>
                    <a:cubicBezTo>
                      <a:pt x="11203" y="48689"/>
                      <a:pt x="10970" y="49297"/>
                      <a:pt x="10845" y="49942"/>
                    </a:cubicBezTo>
                    <a:lnTo>
                      <a:pt x="10863" y="49924"/>
                    </a:lnTo>
                    <a:lnTo>
                      <a:pt x="10863" y="49924"/>
                    </a:lnTo>
                    <a:cubicBezTo>
                      <a:pt x="10827" y="50121"/>
                      <a:pt x="10827" y="50335"/>
                      <a:pt x="10845" y="50532"/>
                    </a:cubicBezTo>
                    <a:cubicBezTo>
                      <a:pt x="10630" y="50890"/>
                      <a:pt x="10469" y="51230"/>
                      <a:pt x="10057" y="51409"/>
                    </a:cubicBezTo>
                    <a:cubicBezTo>
                      <a:pt x="10001" y="51432"/>
                      <a:pt x="9955" y="51442"/>
                      <a:pt x="9918" y="51442"/>
                    </a:cubicBezTo>
                    <a:cubicBezTo>
                      <a:pt x="9637" y="51442"/>
                      <a:pt x="9863" y="50853"/>
                      <a:pt x="9879" y="50711"/>
                    </a:cubicBezTo>
                    <a:cubicBezTo>
                      <a:pt x="9932" y="50121"/>
                      <a:pt x="10147" y="49548"/>
                      <a:pt x="10523" y="49083"/>
                    </a:cubicBezTo>
                    <a:cubicBezTo>
                      <a:pt x="10755" y="48814"/>
                      <a:pt x="11006" y="48582"/>
                      <a:pt x="11274" y="48349"/>
                    </a:cubicBezTo>
                    <a:cubicBezTo>
                      <a:pt x="11364" y="48277"/>
                      <a:pt x="11435" y="48188"/>
                      <a:pt x="11525" y="48134"/>
                    </a:cubicBezTo>
                    <a:close/>
                    <a:moveTo>
                      <a:pt x="12026" y="48242"/>
                    </a:moveTo>
                    <a:lnTo>
                      <a:pt x="12026" y="48242"/>
                    </a:lnTo>
                    <a:cubicBezTo>
                      <a:pt x="12080" y="48385"/>
                      <a:pt x="12151" y="48528"/>
                      <a:pt x="12241" y="48635"/>
                    </a:cubicBezTo>
                    <a:cubicBezTo>
                      <a:pt x="12259" y="48654"/>
                      <a:pt x="12280" y="48662"/>
                      <a:pt x="12300" y="48662"/>
                    </a:cubicBezTo>
                    <a:cubicBezTo>
                      <a:pt x="12336" y="48662"/>
                      <a:pt x="12366" y="48635"/>
                      <a:pt x="12366" y="48600"/>
                    </a:cubicBezTo>
                    <a:lnTo>
                      <a:pt x="12366" y="48510"/>
                    </a:lnTo>
                    <a:cubicBezTo>
                      <a:pt x="12509" y="48886"/>
                      <a:pt x="12724" y="49244"/>
                      <a:pt x="12992" y="49566"/>
                    </a:cubicBezTo>
                    <a:cubicBezTo>
                      <a:pt x="13118" y="49834"/>
                      <a:pt x="13189" y="50139"/>
                      <a:pt x="13207" y="50461"/>
                    </a:cubicBezTo>
                    <a:lnTo>
                      <a:pt x="13225" y="50461"/>
                    </a:lnTo>
                    <a:cubicBezTo>
                      <a:pt x="13243" y="50729"/>
                      <a:pt x="13225" y="50980"/>
                      <a:pt x="13171" y="51248"/>
                    </a:cubicBezTo>
                    <a:cubicBezTo>
                      <a:pt x="13125" y="51497"/>
                      <a:pt x="13089" y="51617"/>
                      <a:pt x="13018" y="51617"/>
                    </a:cubicBezTo>
                    <a:cubicBezTo>
                      <a:pt x="12951" y="51617"/>
                      <a:pt x="12853" y="51510"/>
                      <a:pt x="12688" y="51302"/>
                    </a:cubicBezTo>
                    <a:cubicBezTo>
                      <a:pt x="11990" y="50371"/>
                      <a:pt x="11901" y="49351"/>
                      <a:pt x="12026" y="48242"/>
                    </a:cubicBezTo>
                    <a:close/>
                    <a:moveTo>
                      <a:pt x="11865" y="47723"/>
                    </a:moveTo>
                    <a:cubicBezTo>
                      <a:pt x="11901" y="47884"/>
                      <a:pt x="11936" y="48027"/>
                      <a:pt x="11972" y="48170"/>
                    </a:cubicBezTo>
                    <a:cubicBezTo>
                      <a:pt x="11965" y="48163"/>
                      <a:pt x="11951" y="48158"/>
                      <a:pt x="11938" y="48158"/>
                    </a:cubicBezTo>
                    <a:cubicBezTo>
                      <a:pt x="11919" y="48158"/>
                      <a:pt x="11901" y="48167"/>
                      <a:pt x="11901" y="48188"/>
                    </a:cubicBezTo>
                    <a:cubicBezTo>
                      <a:pt x="11686" y="48850"/>
                      <a:pt x="11704" y="49566"/>
                      <a:pt x="11936" y="50210"/>
                    </a:cubicBezTo>
                    <a:cubicBezTo>
                      <a:pt x="11936" y="50496"/>
                      <a:pt x="11883" y="50783"/>
                      <a:pt x="11829" y="51069"/>
                    </a:cubicBezTo>
                    <a:cubicBezTo>
                      <a:pt x="11829" y="51084"/>
                      <a:pt x="11417" y="51748"/>
                      <a:pt x="11261" y="51748"/>
                    </a:cubicBezTo>
                    <a:cubicBezTo>
                      <a:pt x="11230" y="51748"/>
                      <a:pt x="11209" y="51722"/>
                      <a:pt x="11203" y="51660"/>
                    </a:cubicBezTo>
                    <a:cubicBezTo>
                      <a:pt x="11167" y="51481"/>
                      <a:pt x="11131" y="51320"/>
                      <a:pt x="11095" y="51176"/>
                    </a:cubicBezTo>
                    <a:cubicBezTo>
                      <a:pt x="10845" y="50103"/>
                      <a:pt x="11185" y="49280"/>
                      <a:pt x="11561" y="48349"/>
                    </a:cubicBezTo>
                    <a:lnTo>
                      <a:pt x="11561" y="48403"/>
                    </a:lnTo>
                    <a:cubicBezTo>
                      <a:pt x="11570" y="48447"/>
                      <a:pt x="11610" y="48470"/>
                      <a:pt x="11650" y="48470"/>
                    </a:cubicBezTo>
                    <a:cubicBezTo>
                      <a:pt x="11690" y="48470"/>
                      <a:pt x="11731" y="48447"/>
                      <a:pt x="11740" y="48403"/>
                    </a:cubicBezTo>
                    <a:cubicBezTo>
                      <a:pt x="11793" y="48170"/>
                      <a:pt x="11829" y="47955"/>
                      <a:pt x="11865" y="47723"/>
                    </a:cubicBezTo>
                    <a:close/>
                    <a:moveTo>
                      <a:pt x="11117" y="1"/>
                    </a:moveTo>
                    <a:cubicBezTo>
                      <a:pt x="11096" y="1"/>
                      <a:pt x="11074" y="11"/>
                      <a:pt x="11060" y="32"/>
                    </a:cubicBezTo>
                    <a:cubicBezTo>
                      <a:pt x="10505" y="1446"/>
                      <a:pt x="10111" y="2913"/>
                      <a:pt x="9914" y="4399"/>
                    </a:cubicBezTo>
                    <a:cubicBezTo>
                      <a:pt x="9288" y="4918"/>
                      <a:pt x="8697" y="5866"/>
                      <a:pt x="8805" y="6635"/>
                    </a:cubicBezTo>
                    <a:cubicBezTo>
                      <a:pt x="8805" y="6676"/>
                      <a:pt x="8835" y="6726"/>
                      <a:pt x="8873" y="6726"/>
                    </a:cubicBezTo>
                    <a:cubicBezTo>
                      <a:pt x="8885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89" y="5365"/>
                    </a:cubicBezTo>
                    <a:lnTo>
                      <a:pt x="9789" y="5365"/>
                    </a:lnTo>
                    <a:cubicBezTo>
                      <a:pt x="9664" y="6671"/>
                      <a:pt x="9628" y="7960"/>
                      <a:pt x="9682" y="9266"/>
                    </a:cubicBezTo>
                    <a:cubicBezTo>
                      <a:pt x="9234" y="9785"/>
                      <a:pt x="9091" y="10519"/>
                      <a:pt x="8966" y="11163"/>
                    </a:cubicBezTo>
                    <a:cubicBezTo>
                      <a:pt x="8966" y="11207"/>
                      <a:pt x="9001" y="11262"/>
                      <a:pt x="9053" y="11262"/>
                    </a:cubicBezTo>
                    <a:cubicBezTo>
                      <a:pt x="9065" y="11262"/>
                      <a:pt x="9078" y="11259"/>
                      <a:pt x="9091" y="11252"/>
                    </a:cubicBezTo>
                    <a:cubicBezTo>
                      <a:pt x="9360" y="10948"/>
                      <a:pt x="9574" y="10608"/>
                      <a:pt x="9735" y="10232"/>
                    </a:cubicBezTo>
                    <a:cubicBezTo>
                      <a:pt x="9735" y="10322"/>
                      <a:pt x="9735" y="10429"/>
                      <a:pt x="9753" y="10519"/>
                    </a:cubicBezTo>
                    <a:cubicBezTo>
                      <a:pt x="9646" y="11736"/>
                      <a:pt x="9503" y="12952"/>
                      <a:pt x="9324" y="14151"/>
                    </a:cubicBezTo>
                    <a:cubicBezTo>
                      <a:pt x="8465" y="15100"/>
                      <a:pt x="7767" y="16209"/>
                      <a:pt x="7033" y="17265"/>
                    </a:cubicBezTo>
                    <a:cubicBezTo>
                      <a:pt x="5959" y="18786"/>
                      <a:pt x="4922" y="20272"/>
                      <a:pt x="4152" y="21954"/>
                    </a:cubicBezTo>
                    <a:cubicBezTo>
                      <a:pt x="4120" y="22018"/>
                      <a:pt x="4174" y="22082"/>
                      <a:pt x="4224" y="22082"/>
                    </a:cubicBezTo>
                    <a:cubicBezTo>
                      <a:pt x="4230" y="22082"/>
                      <a:pt x="4236" y="22081"/>
                      <a:pt x="4242" y="22079"/>
                    </a:cubicBezTo>
                    <a:cubicBezTo>
                      <a:pt x="6371" y="21488"/>
                      <a:pt x="7856" y="19717"/>
                      <a:pt x="8697" y="17713"/>
                    </a:cubicBezTo>
                    <a:lnTo>
                      <a:pt x="8697" y="17713"/>
                    </a:lnTo>
                    <a:cubicBezTo>
                      <a:pt x="8518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80" y="20316"/>
                    </a:cubicBezTo>
                    <a:cubicBezTo>
                      <a:pt x="8067" y="20316"/>
                      <a:pt x="8053" y="20325"/>
                      <a:pt x="8053" y="20343"/>
                    </a:cubicBezTo>
                    <a:cubicBezTo>
                      <a:pt x="8017" y="20522"/>
                      <a:pt x="8000" y="20701"/>
                      <a:pt x="8000" y="20880"/>
                    </a:cubicBezTo>
                    <a:cubicBezTo>
                      <a:pt x="7874" y="21381"/>
                      <a:pt x="7749" y="21900"/>
                      <a:pt x="7606" y="22419"/>
                    </a:cubicBezTo>
                    <a:cubicBezTo>
                      <a:pt x="7141" y="22652"/>
                      <a:pt x="6765" y="23027"/>
                      <a:pt x="6532" y="23493"/>
                    </a:cubicBezTo>
                    <a:cubicBezTo>
                      <a:pt x="6500" y="23541"/>
                      <a:pt x="6540" y="23603"/>
                      <a:pt x="6599" y="23603"/>
                    </a:cubicBezTo>
                    <a:cubicBezTo>
                      <a:pt x="6606" y="23603"/>
                      <a:pt x="6614" y="23602"/>
                      <a:pt x="6622" y="23600"/>
                    </a:cubicBezTo>
                    <a:cubicBezTo>
                      <a:pt x="6926" y="23528"/>
                      <a:pt x="7212" y="23350"/>
                      <a:pt x="7409" y="23099"/>
                    </a:cubicBezTo>
                    <a:lnTo>
                      <a:pt x="7409" y="23099"/>
                    </a:lnTo>
                    <a:cubicBezTo>
                      <a:pt x="7319" y="23457"/>
                      <a:pt x="7212" y="23815"/>
                      <a:pt x="7123" y="24173"/>
                    </a:cubicBezTo>
                    <a:cubicBezTo>
                      <a:pt x="6854" y="24352"/>
                      <a:pt x="6622" y="24548"/>
                      <a:pt x="6389" y="24745"/>
                    </a:cubicBezTo>
                    <a:cubicBezTo>
                      <a:pt x="6425" y="24710"/>
                      <a:pt x="6443" y="24674"/>
                      <a:pt x="6461" y="24638"/>
                    </a:cubicBezTo>
                    <a:cubicBezTo>
                      <a:pt x="6475" y="24609"/>
                      <a:pt x="6454" y="24580"/>
                      <a:pt x="6426" y="24580"/>
                    </a:cubicBezTo>
                    <a:cubicBezTo>
                      <a:pt x="6420" y="24580"/>
                      <a:pt x="6413" y="24581"/>
                      <a:pt x="6407" y="24584"/>
                    </a:cubicBezTo>
                    <a:cubicBezTo>
                      <a:pt x="6335" y="24638"/>
                      <a:pt x="6282" y="24710"/>
                      <a:pt x="6228" y="24781"/>
                    </a:cubicBezTo>
                    <a:cubicBezTo>
                      <a:pt x="6207" y="24780"/>
                      <a:pt x="6186" y="24780"/>
                      <a:pt x="6165" y="24780"/>
                    </a:cubicBezTo>
                    <a:cubicBezTo>
                      <a:pt x="5478" y="24780"/>
                      <a:pt x="4640" y="25329"/>
                      <a:pt x="4206" y="25676"/>
                    </a:cubicBezTo>
                    <a:cubicBezTo>
                      <a:pt x="4170" y="25712"/>
                      <a:pt x="4188" y="25801"/>
                      <a:pt x="4259" y="25801"/>
                    </a:cubicBezTo>
                    <a:cubicBezTo>
                      <a:pt x="4707" y="25765"/>
                      <a:pt x="5154" y="25676"/>
                      <a:pt x="5566" y="25515"/>
                    </a:cubicBezTo>
                    <a:lnTo>
                      <a:pt x="5566" y="25515"/>
                    </a:lnTo>
                    <a:cubicBezTo>
                      <a:pt x="5047" y="25944"/>
                      <a:pt x="4599" y="26463"/>
                      <a:pt x="4242" y="27036"/>
                    </a:cubicBezTo>
                    <a:cubicBezTo>
                      <a:pt x="4224" y="27090"/>
                      <a:pt x="4259" y="27143"/>
                      <a:pt x="4313" y="27143"/>
                    </a:cubicBezTo>
                    <a:cubicBezTo>
                      <a:pt x="4868" y="27143"/>
                      <a:pt x="5423" y="26893"/>
                      <a:pt x="5781" y="26445"/>
                    </a:cubicBezTo>
                    <a:lnTo>
                      <a:pt x="5781" y="26445"/>
                    </a:lnTo>
                    <a:cubicBezTo>
                      <a:pt x="5584" y="27018"/>
                      <a:pt x="5619" y="27644"/>
                      <a:pt x="5888" y="28163"/>
                    </a:cubicBezTo>
                    <a:cubicBezTo>
                      <a:pt x="5908" y="28193"/>
                      <a:pt x="5933" y="28206"/>
                      <a:pt x="5957" y="28206"/>
                    </a:cubicBezTo>
                    <a:cubicBezTo>
                      <a:pt x="5977" y="28206"/>
                      <a:pt x="5997" y="28197"/>
                      <a:pt x="6013" y="28181"/>
                    </a:cubicBezTo>
                    <a:cubicBezTo>
                      <a:pt x="6389" y="27841"/>
                      <a:pt x="6657" y="27394"/>
                      <a:pt x="6801" y="26893"/>
                    </a:cubicBezTo>
                    <a:cubicBezTo>
                      <a:pt x="6872" y="27161"/>
                      <a:pt x="6979" y="27412"/>
                      <a:pt x="7141" y="27626"/>
                    </a:cubicBezTo>
                    <a:cubicBezTo>
                      <a:pt x="7235" y="27748"/>
                      <a:pt x="7636" y="28125"/>
                      <a:pt x="7911" y="28125"/>
                    </a:cubicBezTo>
                    <a:cubicBezTo>
                      <a:pt x="8000" y="28125"/>
                      <a:pt x="8077" y="28085"/>
                      <a:pt x="8125" y="27984"/>
                    </a:cubicBezTo>
                    <a:cubicBezTo>
                      <a:pt x="8357" y="27465"/>
                      <a:pt x="8161" y="26857"/>
                      <a:pt x="7982" y="26338"/>
                    </a:cubicBezTo>
                    <a:lnTo>
                      <a:pt x="7982" y="26338"/>
                    </a:lnTo>
                    <a:cubicBezTo>
                      <a:pt x="8195" y="26523"/>
                      <a:pt x="8475" y="26628"/>
                      <a:pt x="8761" y="26628"/>
                    </a:cubicBezTo>
                    <a:cubicBezTo>
                      <a:pt x="8835" y="26628"/>
                      <a:pt x="8910" y="26621"/>
                      <a:pt x="8984" y="26606"/>
                    </a:cubicBezTo>
                    <a:cubicBezTo>
                      <a:pt x="9020" y="26589"/>
                      <a:pt x="9037" y="26571"/>
                      <a:pt x="9037" y="26535"/>
                    </a:cubicBezTo>
                    <a:cubicBezTo>
                      <a:pt x="9037" y="25694"/>
                      <a:pt x="8232" y="24817"/>
                      <a:pt x="7391" y="24781"/>
                    </a:cubicBezTo>
                    <a:cubicBezTo>
                      <a:pt x="7337" y="24620"/>
                      <a:pt x="7284" y="24477"/>
                      <a:pt x="7230" y="24316"/>
                    </a:cubicBezTo>
                    <a:cubicBezTo>
                      <a:pt x="7212" y="24316"/>
                      <a:pt x="7212" y="24298"/>
                      <a:pt x="7194" y="24298"/>
                    </a:cubicBezTo>
                    <a:cubicBezTo>
                      <a:pt x="7212" y="24298"/>
                      <a:pt x="7212" y="24280"/>
                      <a:pt x="7194" y="24280"/>
                    </a:cubicBezTo>
                    <a:cubicBezTo>
                      <a:pt x="7212" y="24262"/>
                      <a:pt x="7212" y="24244"/>
                      <a:pt x="7194" y="24226"/>
                    </a:cubicBezTo>
                    <a:cubicBezTo>
                      <a:pt x="7355" y="23743"/>
                      <a:pt x="7516" y="23242"/>
                      <a:pt x="7660" y="22759"/>
                    </a:cubicBezTo>
                    <a:cubicBezTo>
                      <a:pt x="7677" y="22741"/>
                      <a:pt x="7677" y="22723"/>
                      <a:pt x="7660" y="22723"/>
                    </a:cubicBezTo>
                    <a:lnTo>
                      <a:pt x="7713" y="22526"/>
                    </a:lnTo>
                    <a:cubicBezTo>
                      <a:pt x="7785" y="22473"/>
                      <a:pt x="7856" y="22437"/>
                      <a:pt x="7910" y="22383"/>
                    </a:cubicBezTo>
                    <a:cubicBezTo>
                      <a:pt x="7982" y="22330"/>
                      <a:pt x="7910" y="22294"/>
                      <a:pt x="7874" y="22294"/>
                    </a:cubicBezTo>
                    <a:cubicBezTo>
                      <a:pt x="7821" y="22312"/>
                      <a:pt x="7803" y="22312"/>
                      <a:pt x="7785" y="22330"/>
                    </a:cubicBezTo>
                    <a:cubicBezTo>
                      <a:pt x="7874" y="22043"/>
                      <a:pt x="7964" y="21739"/>
                      <a:pt x="8035" y="21453"/>
                    </a:cubicBezTo>
                    <a:cubicBezTo>
                      <a:pt x="8107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7" y="22270"/>
                      <a:pt x="8536" y="22240"/>
                    </a:cubicBezTo>
                    <a:cubicBezTo>
                      <a:pt x="8644" y="21793"/>
                      <a:pt x="8447" y="21220"/>
                      <a:pt x="8232" y="20791"/>
                    </a:cubicBezTo>
                    <a:cubicBezTo>
                      <a:pt x="8375" y="20236"/>
                      <a:pt x="8518" y="19681"/>
                      <a:pt x="8662" y="19126"/>
                    </a:cubicBezTo>
                    <a:cubicBezTo>
                      <a:pt x="8680" y="19538"/>
                      <a:pt x="8787" y="19932"/>
                      <a:pt x="9020" y="20272"/>
                    </a:cubicBezTo>
                    <a:cubicBezTo>
                      <a:pt x="9028" y="20289"/>
                      <a:pt x="9051" y="20298"/>
                      <a:pt x="9073" y="20298"/>
                    </a:cubicBezTo>
                    <a:cubicBezTo>
                      <a:pt x="9096" y="20298"/>
                      <a:pt x="9118" y="20289"/>
                      <a:pt x="9127" y="20272"/>
                    </a:cubicBezTo>
                    <a:cubicBezTo>
                      <a:pt x="9342" y="19788"/>
                      <a:pt x="9127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28" y="14366"/>
                    </a:cubicBezTo>
                    <a:cubicBezTo>
                      <a:pt x="9735" y="14098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52" y="13503"/>
                    </a:cubicBezTo>
                    <a:cubicBezTo>
                      <a:pt x="9938" y="13503"/>
                      <a:pt x="9925" y="13509"/>
                      <a:pt x="9914" y="13525"/>
                    </a:cubicBezTo>
                    <a:cubicBezTo>
                      <a:pt x="9879" y="13579"/>
                      <a:pt x="9861" y="13632"/>
                      <a:pt x="9825" y="13686"/>
                    </a:cubicBezTo>
                    <a:cubicBezTo>
                      <a:pt x="9816" y="13668"/>
                      <a:pt x="9802" y="13659"/>
                      <a:pt x="9789" y="13659"/>
                    </a:cubicBezTo>
                    <a:cubicBezTo>
                      <a:pt x="9776" y="13659"/>
                      <a:pt x="9762" y="13668"/>
                      <a:pt x="9753" y="13686"/>
                    </a:cubicBezTo>
                    <a:lnTo>
                      <a:pt x="9717" y="13722"/>
                    </a:lnTo>
                    <a:cubicBezTo>
                      <a:pt x="9771" y="13221"/>
                      <a:pt x="9825" y="12702"/>
                      <a:pt x="9879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23"/>
                      <a:pt x="10630" y="17623"/>
                      <a:pt x="10612" y="17623"/>
                    </a:cubicBezTo>
                    <a:cubicBezTo>
                      <a:pt x="10236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302" y="19636"/>
                    </a:cubicBezTo>
                    <a:cubicBezTo>
                      <a:pt x="10322" y="19636"/>
                      <a:pt x="10343" y="19628"/>
                      <a:pt x="10362" y="19609"/>
                    </a:cubicBezTo>
                    <a:cubicBezTo>
                      <a:pt x="10576" y="19341"/>
                      <a:pt x="10737" y="19019"/>
                      <a:pt x="10809" y="18661"/>
                    </a:cubicBezTo>
                    <a:cubicBezTo>
                      <a:pt x="11024" y="19967"/>
                      <a:pt x="11221" y="21238"/>
                      <a:pt x="11400" y="22491"/>
                    </a:cubicBezTo>
                    <a:lnTo>
                      <a:pt x="11668" y="24548"/>
                    </a:lnTo>
                    <a:cubicBezTo>
                      <a:pt x="11346" y="24960"/>
                      <a:pt x="11167" y="25497"/>
                      <a:pt x="11185" y="26034"/>
                    </a:cubicBezTo>
                    <a:cubicBezTo>
                      <a:pt x="11185" y="26072"/>
                      <a:pt x="11230" y="26110"/>
                      <a:pt x="11275" y="26110"/>
                    </a:cubicBezTo>
                    <a:cubicBezTo>
                      <a:pt x="11293" y="26110"/>
                      <a:pt x="11312" y="26103"/>
                      <a:pt x="11328" y="26087"/>
                    </a:cubicBezTo>
                    <a:cubicBezTo>
                      <a:pt x="11525" y="25855"/>
                      <a:pt x="11686" y="25586"/>
                      <a:pt x="11775" y="25300"/>
                    </a:cubicBezTo>
                    <a:cubicBezTo>
                      <a:pt x="11883" y="26177"/>
                      <a:pt x="11990" y="27036"/>
                      <a:pt x="12115" y="27913"/>
                    </a:cubicBezTo>
                    <a:cubicBezTo>
                      <a:pt x="11793" y="28503"/>
                      <a:pt x="11435" y="29076"/>
                      <a:pt x="11042" y="29631"/>
                    </a:cubicBezTo>
                    <a:cubicBezTo>
                      <a:pt x="11033" y="29622"/>
                      <a:pt x="11024" y="29617"/>
                      <a:pt x="11015" y="29617"/>
                    </a:cubicBezTo>
                    <a:cubicBezTo>
                      <a:pt x="11006" y="29617"/>
                      <a:pt x="10997" y="29622"/>
                      <a:pt x="10988" y="29631"/>
                    </a:cubicBezTo>
                    <a:cubicBezTo>
                      <a:pt x="10815" y="29737"/>
                      <a:pt x="10622" y="29794"/>
                      <a:pt x="10424" y="29794"/>
                    </a:cubicBezTo>
                    <a:cubicBezTo>
                      <a:pt x="10356" y="29794"/>
                      <a:pt x="10287" y="29788"/>
                      <a:pt x="10219" y="29774"/>
                    </a:cubicBezTo>
                    <a:cubicBezTo>
                      <a:pt x="10308" y="29667"/>
                      <a:pt x="10415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9"/>
                      <a:pt x="11131" y="29273"/>
                    </a:cubicBezTo>
                    <a:cubicBezTo>
                      <a:pt x="11055" y="29236"/>
                      <a:pt x="10976" y="29220"/>
                      <a:pt x="10896" y="29220"/>
                    </a:cubicBezTo>
                    <a:cubicBezTo>
                      <a:pt x="10548" y="29220"/>
                      <a:pt x="10193" y="29530"/>
                      <a:pt x="10004" y="29792"/>
                    </a:cubicBezTo>
                    <a:cubicBezTo>
                      <a:pt x="9986" y="29845"/>
                      <a:pt x="10004" y="29899"/>
                      <a:pt x="10057" y="29899"/>
                    </a:cubicBezTo>
                    <a:cubicBezTo>
                      <a:pt x="10156" y="29924"/>
                      <a:pt x="10254" y="29936"/>
                      <a:pt x="10351" y="29936"/>
                    </a:cubicBezTo>
                    <a:cubicBezTo>
                      <a:pt x="10538" y="29936"/>
                      <a:pt x="10722" y="29892"/>
                      <a:pt x="10899" y="29810"/>
                    </a:cubicBezTo>
                    <a:lnTo>
                      <a:pt x="10899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70"/>
                      <a:pt x="9485" y="31367"/>
                      <a:pt x="9270" y="31581"/>
                    </a:cubicBezTo>
                    <a:cubicBezTo>
                      <a:pt x="8805" y="31814"/>
                      <a:pt x="8322" y="32011"/>
                      <a:pt x="7821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313" y="33049"/>
                      <a:pt x="4313" y="33138"/>
                      <a:pt x="4367" y="33138"/>
                    </a:cubicBezTo>
                    <a:cubicBezTo>
                      <a:pt x="4413" y="33139"/>
                      <a:pt x="4460" y="33140"/>
                      <a:pt x="4506" y="33140"/>
                    </a:cubicBezTo>
                    <a:cubicBezTo>
                      <a:pt x="5774" y="33140"/>
                      <a:pt x="6914" y="32674"/>
                      <a:pt x="8071" y="32208"/>
                    </a:cubicBezTo>
                    <a:cubicBezTo>
                      <a:pt x="8310" y="32123"/>
                      <a:pt x="8548" y="32039"/>
                      <a:pt x="8778" y="31938"/>
                    </a:cubicBezTo>
                    <a:lnTo>
                      <a:pt x="8778" y="31938"/>
                    </a:lnTo>
                    <a:cubicBezTo>
                      <a:pt x="8176" y="32233"/>
                      <a:pt x="7635" y="32617"/>
                      <a:pt x="7051" y="32941"/>
                    </a:cubicBezTo>
                    <a:cubicBezTo>
                      <a:pt x="6282" y="33371"/>
                      <a:pt x="5405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6"/>
                      <a:pt x="2971" y="32906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44" y="31778"/>
                    </a:cubicBezTo>
                    <a:cubicBezTo>
                      <a:pt x="4116" y="31868"/>
                      <a:pt x="3132" y="32655"/>
                      <a:pt x="2184" y="33174"/>
                    </a:cubicBezTo>
                    <a:cubicBezTo>
                      <a:pt x="2130" y="33210"/>
                      <a:pt x="2148" y="33317"/>
                      <a:pt x="2201" y="33335"/>
                    </a:cubicBezTo>
                    <a:cubicBezTo>
                      <a:pt x="3032" y="33465"/>
                      <a:pt x="3846" y="33580"/>
                      <a:pt x="4671" y="33580"/>
                    </a:cubicBezTo>
                    <a:cubicBezTo>
                      <a:pt x="5091" y="33580"/>
                      <a:pt x="5513" y="33551"/>
                      <a:pt x="5942" y="33478"/>
                    </a:cubicBezTo>
                    <a:cubicBezTo>
                      <a:pt x="6908" y="33317"/>
                      <a:pt x="7731" y="32709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40"/>
                      <a:pt x="5942" y="34588"/>
                      <a:pt x="5387" y="35017"/>
                    </a:cubicBezTo>
                    <a:cubicBezTo>
                      <a:pt x="5172" y="34910"/>
                      <a:pt x="4922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9"/>
                    </a:cubicBezTo>
                    <a:lnTo>
                      <a:pt x="4778" y="35465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73"/>
                      <a:pt x="3723" y="36073"/>
                    </a:cubicBezTo>
                    <a:lnTo>
                      <a:pt x="3633" y="36073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42" y="35925"/>
                      <a:pt x="3336" y="35922"/>
                      <a:pt x="3331" y="35922"/>
                    </a:cubicBezTo>
                    <a:cubicBezTo>
                      <a:pt x="3318" y="35922"/>
                      <a:pt x="3306" y="35935"/>
                      <a:pt x="3293" y="35948"/>
                    </a:cubicBezTo>
                    <a:lnTo>
                      <a:pt x="3204" y="35948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5" y="34122"/>
                      <a:pt x="609" y="34176"/>
                      <a:pt x="645" y="34230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805"/>
                    </a:cubicBezTo>
                    <a:lnTo>
                      <a:pt x="72" y="35787"/>
                    </a:lnTo>
                    <a:cubicBezTo>
                      <a:pt x="299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92" y="36699"/>
                      <a:pt x="358" y="36968"/>
                      <a:pt x="340" y="37451"/>
                    </a:cubicBezTo>
                    <a:cubicBezTo>
                      <a:pt x="321" y="37766"/>
                      <a:pt x="599" y="37854"/>
                      <a:pt x="899" y="37854"/>
                    </a:cubicBezTo>
                    <a:cubicBezTo>
                      <a:pt x="1143" y="37854"/>
                      <a:pt x="1401" y="37795"/>
                      <a:pt x="1521" y="37755"/>
                    </a:cubicBezTo>
                    <a:cubicBezTo>
                      <a:pt x="1665" y="37701"/>
                      <a:pt x="1808" y="37648"/>
                      <a:pt x="1933" y="37576"/>
                    </a:cubicBezTo>
                    <a:lnTo>
                      <a:pt x="1933" y="37576"/>
                    </a:lnTo>
                    <a:cubicBezTo>
                      <a:pt x="1593" y="37970"/>
                      <a:pt x="1343" y="38435"/>
                      <a:pt x="1235" y="38936"/>
                    </a:cubicBezTo>
                    <a:cubicBezTo>
                      <a:pt x="1235" y="38990"/>
                      <a:pt x="1271" y="39026"/>
                      <a:pt x="1307" y="39026"/>
                    </a:cubicBezTo>
                    <a:cubicBezTo>
                      <a:pt x="1951" y="39026"/>
                      <a:pt x="2380" y="38614"/>
                      <a:pt x="2667" y="38095"/>
                    </a:cubicBezTo>
                    <a:lnTo>
                      <a:pt x="2667" y="38095"/>
                    </a:lnTo>
                    <a:cubicBezTo>
                      <a:pt x="2559" y="38739"/>
                      <a:pt x="2792" y="39419"/>
                      <a:pt x="3275" y="40046"/>
                    </a:cubicBezTo>
                    <a:cubicBezTo>
                      <a:pt x="3293" y="40073"/>
                      <a:pt x="3320" y="40086"/>
                      <a:pt x="3345" y="40086"/>
                    </a:cubicBezTo>
                    <a:cubicBezTo>
                      <a:pt x="3369" y="40086"/>
                      <a:pt x="3392" y="40073"/>
                      <a:pt x="3400" y="40046"/>
                    </a:cubicBezTo>
                    <a:cubicBezTo>
                      <a:pt x="3615" y="39580"/>
                      <a:pt x="3740" y="39061"/>
                      <a:pt x="3776" y="38542"/>
                    </a:cubicBezTo>
                    <a:cubicBezTo>
                      <a:pt x="3830" y="38668"/>
                      <a:pt x="3902" y="38793"/>
                      <a:pt x="3973" y="38918"/>
                    </a:cubicBezTo>
                    <a:cubicBezTo>
                      <a:pt x="3991" y="38954"/>
                      <a:pt x="4027" y="38972"/>
                      <a:pt x="4063" y="38972"/>
                    </a:cubicBezTo>
                    <a:cubicBezTo>
                      <a:pt x="4063" y="38990"/>
                      <a:pt x="4080" y="38990"/>
                      <a:pt x="4098" y="38990"/>
                    </a:cubicBezTo>
                    <a:lnTo>
                      <a:pt x="4152" y="38990"/>
                    </a:lnTo>
                    <a:cubicBezTo>
                      <a:pt x="4170" y="38990"/>
                      <a:pt x="4206" y="38972"/>
                      <a:pt x="4206" y="38936"/>
                    </a:cubicBezTo>
                    <a:cubicBezTo>
                      <a:pt x="4474" y="38113"/>
                      <a:pt x="4564" y="36950"/>
                      <a:pt x="3866" y="36323"/>
                    </a:cubicBezTo>
                    <a:cubicBezTo>
                      <a:pt x="3866" y="36306"/>
                      <a:pt x="3866" y="36270"/>
                      <a:pt x="3866" y="36234"/>
                    </a:cubicBezTo>
                    <a:cubicBezTo>
                      <a:pt x="4313" y="36019"/>
                      <a:pt x="4743" y="35769"/>
                      <a:pt x="5154" y="35500"/>
                    </a:cubicBezTo>
                    <a:cubicBezTo>
                      <a:pt x="5208" y="35482"/>
                      <a:pt x="5244" y="35482"/>
                      <a:pt x="5279" y="35447"/>
                    </a:cubicBezTo>
                    <a:cubicBezTo>
                      <a:pt x="5297" y="35447"/>
                      <a:pt x="5315" y="35411"/>
                      <a:pt x="5297" y="35393"/>
                    </a:cubicBezTo>
                    <a:cubicBezTo>
                      <a:pt x="5637" y="35160"/>
                      <a:pt x="5977" y="34910"/>
                      <a:pt x="6299" y="34641"/>
                    </a:cubicBezTo>
                    <a:lnTo>
                      <a:pt x="6299" y="34641"/>
                    </a:lnTo>
                    <a:cubicBezTo>
                      <a:pt x="6103" y="34963"/>
                      <a:pt x="5995" y="35375"/>
                      <a:pt x="6174" y="35697"/>
                    </a:cubicBezTo>
                    <a:cubicBezTo>
                      <a:pt x="6185" y="35718"/>
                      <a:pt x="6207" y="35727"/>
                      <a:pt x="6232" y="35727"/>
                    </a:cubicBezTo>
                    <a:cubicBezTo>
                      <a:pt x="6249" y="35727"/>
                      <a:pt x="6267" y="35722"/>
                      <a:pt x="6282" y="35715"/>
                    </a:cubicBezTo>
                    <a:cubicBezTo>
                      <a:pt x="6586" y="35393"/>
                      <a:pt x="6693" y="34946"/>
                      <a:pt x="6586" y="34534"/>
                    </a:cubicBezTo>
                    <a:cubicBezTo>
                      <a:pt x="6622" y="34480"/>
                      <a:pt x="6639" y="34427"/>
                      <a:pt x="6675" y="34373"/>
                    </a:cubicBezTo>
                    <a:cubicBezTo>
                      <a:pt x="6675" y="34355"/>
                      <a:pt x="6675" y="34337"/>
                      <a:pt x="6675" y="34337"/>
                    </a:cubicBezTo>
                    <a:cubicBezTo>
                      <a:pt x="7624" y="33514"/>
                      <a:pt x="8501" y="32619"/>
                      <a:pt x="9360" y="31796"/>
                    </a:cubicBezTo>
                    <a:lnTo>
                      <a:pt x="9431" y="31760"/>
                    </a:lnTo>
                    <a:cubicBezTo>
                      <a:pt x="9431" y="31760"/>
                      <a:pt x="9449" y="31742"/>
                      <a:pt x="9431" y="31724"/>
                    </a:cubicBezTo>
                    <a:lnTo>
                      <a:pt x="9753" y="31420"/>
                    </a:lnTo>
                    <a:cubicBezTo>
                      <a:pt x="9896" y="31313"/>
                      <a:pt x="10022" y="31188"/>
                      <a:pt x="10111" y="31062"/>
                    </a:cubicBezTo>
                    <a:cubicBezTo>
                      <a:pt x="10201" y="30973"/>
                      <a:pt x="10290" y="30901"/>
                      <a:pt x="10380" y="30812"/>
                    </a:cubicBezTo>
                    <a:lnTo>
                      <a:pt x="10380" y="30812"/>
                    </a:lnTo>
                    <a:cubicBezTo>
                      <a:pt x="9950" y="31617"/>
                      <a:pt x="9646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41" y="34892"/>
                      <a:pt x="8662" y="35035"/>
                      <a:pt x="8536" y="35214"/>
                    </a:cubicBezTo>
                    <a:cubicBezTo>
                      <a:pt x="8375" y="35357"/>
                      <a:pt x="8304" y="35572"/>
                      <a:pt x="8304" y="35787"/>
                    </a:cubicBezTo>
                    <a:cubicBezTo>
                      <a:pt x="8304" y="35831"/>
                      <a:pt x="8352" y="35863"/>
                      <a:pt x="8389" y="35863"/>
                    </a:cubicBezTo>
                    <a:cubicBezTo>
                      <a:pt x="8397" y="35863"/>
                      <a:pt x="8405" y="35861"/>
                      <a:pt x="8411" y="35858"/>
                    </a:cubicBezTo>
                    <a:cubicBezTo>
                      <a:pt x="8608" y="35733"/>
                      <a:pt x="8769" y="35572"/>
                      <a:pt x="8894" y="35393"/>
                    </a:cubicBezTo>
                    <a:lnTo>
                      <a:pt x="8894" y="35393"/>
                    </a:lnTo>
                    <a:cubicBezTo>
                      <a:pt x="8715" y="36055"/>
                      <a:pt x="8608" y="36753"/>
                      <a:pt x="8554" y="37451"/>
                    </a:cubicBezTo>
                    <a:cubicBezTo>
                      <a:pt x="8541" y="37437"/>
                      <a:pt x="8522" y="37431"/>
                      <a:pt x="8503" y="37431"/>
                    </a:cubicBezTo>
                    <a:cubicBezTo>
                      <a:pt x="8472" y="37431"/>
                      <a:pt x="8440" y="37447"/>
                      <a:pt x="8429" y="37469"/>
                    </a:cubicBezTo>
                    <a:lnTo>
                      <a:pt x="8322" y="37630"/>
                    </a:lnTo>
                    <a:cubicBezTo>
                      <a:pt x="8286" y="37701"/>
                      <a:pt x="8250" y="37773"/>
                      <a:pt x="8196" y="37827"/>
                    </a:cubicBezTo>
                    <a:cubicBezTo>
                      <a:pt x="7248" y="38095"/>
                      <a:pt x="6282" y="39169"/>
                      <a:pt x="6639" y="40153"/>
                    </a:cubicBezTo>
                    <a:cubicBezTo>
                      <a:pt x="6647" y="40182"/>
                      <a:pt x="6665" y="40193"/>
                      <a:pt x="6684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25" y="39222"/>
                      <a:pt x="7284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7"/>
                      <a:pt x="7982" y="38256"/>
                      <a:pt x="7928" y="38364"/>
                    </a:cubicBezTo>
                    <a:cubicBezTo>
                      <a:pt x="7910" y="38399"/>
                      <a:pt x="7892" y="38435"/>
                      <a:pt x="7874" y="38471"/>
                    </a:cubicBezTo>
                    <a:cubicBezTo>
                      <a:pt x="7874" y="38489"/>
                      <a:pt x="7874" y="38507"/>
                      <a:pt x="7874" y="38507"/>
                    </a:cubicBezTo>
                    <a:cubicBezTo>
                      <a:pt x="7158" y="39026"/>
                      <a:pt x="6765" y="39867"/>
                      <a:pt x="6836" y="40744"/>
                    </a:cubicBezTo>
                    <a:cubicBezTo>
                      <a:pt x="6836" y="40779"/>
                      <a:pt x="6872" y="40797"/>
                      <a:pt x="6908" y="40797"/>
                    </a:cubicBezTo>
                    <a:cubicBezTo>
                      <a:pt x="7176" y="40726"/>
                      <a:pt x="7409" y="40547"/>
                      <a:pt x="7552" y="40296"/>
                    </a:cubicBezTo>
                    <a:lnTo>
                      <a:pt x="7552" y="40296"/>
                    </a:lnTo>
                    <a:cubicBezTo>
                      <a:pt x="7534" y="40600"/>
                      <a:pt x="7534" y="40905"/>
                      <a:pt x="7552" y="41191"/>
                    </a:cubicBezTo>
                    <a:cubicBezTo>
                      <a:pt x="7552" y="41245"/>
                      <a:pt x="7588" y="41263"/>
                      <a:pt x="7624" y="41263"/>
                    </a:cubicBezTo>
                    <a:cubicBezTo>
                      <a:pt x="8053" y="41101"/>
                      <a:pt x="8357" y="40726"/>
                      <a:pt x="8465" y="40296"/>
                    </a:cubicBezTo>
                    <a:cubicBezTo>
                      <a:pt x="8549" y="40464"/>
                      <a:pt x="8886" y="40940"/>
                      <a:pt x="9114" y="40940"/>
                    </a:cubicBezTo>
                    <a:cubicBezTo>
                      <a:pt x="9177" y="40940"/>
                      <a:pt x="9231" y="40904"/>
                      <a:pt x="9270" y="40815"/>
                    </a:cubicBezTo>
                    <a:cubicBezTo>
                      <a:pt x="9288" y="40887"/>
                      <a:pt x="9306" y="40958"/>
                      <a:pt x="9306" y="41030"/>
                    </a:cubicBezTo>
                    <a:cubicBezTo>
                      <a:pt x="9319" y="41069"/>
                      <a:pt x="9360" y="41098"/>
                      <a:pt x="9395" y="41098"/>
                    </a:cubicBezTo>
                    <a:cubicBezTo>
                      <a:pt x="9408" y="41098"/>
                      <a:pt x="9421" y="41094"/>
                      <a:pt x="9431" y="41084"/>
                    </a:cubicBezTo>
                    <a:cubicBezTo>
                      <a:pt x="10040" y="40565"/>
                      <a:pt x="10004" y="38865"/>
                      <a:pt x="9270" y="38364"/>
                    </a:cubicBezTo>
                    <a:lnTo>
                      <a:pt x="9270" y="38364"/>
                    </a:lnTo>
                    <a:cubicBezTo>
                      <a:pt x="9592" y="38435"/>
                      <a:pt x="9879" y="38614"/>
                      <a:pt x="10129" y="38847"/>
                    </a:cubicBezTo>
                    <a:cubicBezTo>
                      <a:pt x="10290" y="39008"/>
                      <a:pt x="10380" y="39222"/>
                      <a:pt x="10415" y="39455"/>
                    </a:cubicBezTo>
                    <a:cubicBezTo>
                      <a:pt x="10451" y="39724"/>
                      <a:pt x="10272" y="39938"/>
                      <a:pt x="10165" y="40171"/>
                    </a:cubicBezTo>
                    <a:cubicBezTo>
                      <a:pt x="10151" y="40185"/>
                      <a:pt x="10158" y="40219"/>
                      <a:pt x="10178" y="40219"/>
                    </a:cubicBezTo>
                    <a:cubicBezTo>
                      <a:pt x="10184" y="40219"/>
                      <a:pt x="10192" y="40215"/>
                      <a:pt x="10201" y="40207"/>
                    </a:cubicBezTo>
                    <a:cubicBezTo>
                      <a:pt x="10612" y="39938"/>
                      <a:pt x="10630" y="39401"/>
                      <a:pt x="10415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109" y="38256"/>
                      <a:pt x="9109" y="38274"/>
                    </a:cubicBezTo>
                    <a:cubicBezTo>
                      <a:pt x="9055" y="38256"/>
                      <a:pt x="9020" y="38238"/>
                      <a:pt x="8984" y="38220"/>
                    </a:cubicBezTo>
                    <a:cubicBezTo>
                      <a:pt x="8930" y="38041"/>
                      <a:pt x="8894" y="37862"/>
                      <a:pt x="8876" y="37684"/>
                    </a:cubicBezTo>
                    <a:cubicBezTo>
                      <a:pt x="8876" y="37634"/>
                      <a:pt x="8839" y="37607"/>
                      <a:pt x="8799" y="37607"/>
                    </a:cubicBezTo>
                    <a:cubicBezTo>
                      <a:pt x="8766" y="37607"/>
                      <a:pt x="8731" y="37625"/>
                      <a:pt x="8715" y="37666"/>
                    </a:cubicBezTo>
                    <a:cubicBezTo>
                      <a:pt x="8699" y="37666"/>
                      <a:pt x="8682" y="37666"/>
                      <a:pt x="8680" y="37680"/>
                    </a:cubicBezTo>
                    <a:lnTo>
                      <a:pt x="8680" y="37680"/>
                    </a:lnTo>
                    <a:cubicBezTo>
                      <a:pt x="8787" y="36321"/>
                      <a:pt x="9038" y="34980"/>
                      <a:pt x="9431" y="33675"/>
                    </a:cubicBezTo>
                    <a:lnTo>
                      <a:pt x="9431" y="33675"/>
                    </a:lnTo>
                    <a:cubicBezTo>
                      <a:pt x="9360" y="34176"/>
                      <a:pt x="9360" y="34695"/>
                      <a:pt x="9449" y="35196"/>
                    </a:cubicBezTo>
                    <a:cubicBezTo>
                      <a:pt x="9610" y="36341"/>
                      <a:pt x="10612" y="36825"/>
                      <a:pt x="11113" y="37791"/>
                    </a:cubicBezTo>
                    <a:cubicBezTo>
                      <a:pt x="11126" y="37810"/>
                      <a:pt x="11145" y="37817"/>
                      <a:pt x="11163" y="37817"/>
                    </a:cubicBezTo>
                    <a:cubicBezTo>
                      <a:pt x="11198" y="37817"/>
                      <a:pt x="11232" y="37790"/>
                      <a:pt x="11221" y="37755"/>
                    </a:cubicBezTo>
                    <a:cubicBezTo>
                      <a:pt x="10934" y="36663"/>
                      <a:pt x="11077" y="35518"/>
                      <a:pt x="10934" y="34409"/>
                    </a:cubicBezTo>
                    <a:cubicBezTo>
                      <a:pt x="10791" y="33228"/>
                      <a:pt x="10219" y="32297"/>
                      <a:pt x="10415" y="31062"/>
                    </a:cubicBezTo>
                    <a:cubicBezTo>
                      <a:pt x="10559" y="30776"/>
                      <a:pt x="10702" y="30490"/>
                      <a:pt x="10863" y="30221"/>
                    </a:cubicBezTo>
                    <a:cubicBezTo>
                      <a:pt x="11364" y="29613"/>
                      <a:pt x="11811" y="28986"/>
                      <a:pt x="12187" y="28306"/>
                    </a:cubicBezTo>
                    <a:cubicBezTo>
                      <a:pt x="12294" y="29165"/>
                      <a:pt x="12384" y="30024"/>
                      <a:pt x="12473" y="30901"/>
                    </a:cubicBezTo>
                    <a:cubicBezTo>
                      <a:pt x="12187" y="31277"/>
                      <a:pt x="12080" y="31742"/>
                      <a:pt x="12151" y="32190"/>
                    </a:cubicBezTo>
                    <a:cubicBezTo>
                      <a:pt x="12163" y="32224"/>
                      <a:pt x="12197" y="32244"/>
                      <a:pt x="12229" y="32244"/>
                    </a:cubicBezTo>
                    <a:cubicBezTo>
                      <a:pt x="12247" y="32244"/>
                      <a:pt x="12264" y="32238"/>
                      <a:pt x="12276" y="32226"/>
                    </a:cubicBezTo>
                    <a:cubicBezTo>
                      <a:pt x="12384" y="32136"/>
                      <a:pt x="12491" y="32011"/>
                      <a:pt x="12545" y="31868"/>
                    </a:cubicBezTo>
                    <a:cubicBezTo>
                      <a:pt x="12634" y="32923"/>
                      <a:pt x="12706" y="33961"/>
                      <a:pt x="12760" y="35017"/>
                    </a:cubicBezTo>
                    <a:cubicBezTo>
                      <a:pt x="12760" y="35286"/>
                      <a:pt x="12778" y="35536"/>
                      <a:pt x="12778" y="35787"/>
                    </a:cubicBezTo>
                    <a:cubicBezTo>
                      <a:pt x="12420" y="36180"/>
                      <a:pt x="12223" y="36681"/>
                      <a:pt x="12241" y="37218"/>
                    </a:cubicBezTo>
                    <a:cubicBezTo>
                      <a:pt x="12241" y="37253"/>
                      <a:pt x="12271" y="37281"/>
                      <a:pt x="12307" y="37281"/>
                    </a:cubicBezTo>
                    <a:cubicBezTo>
                      <a:pt x="12326" y="37281"/>
                      <a:pt x="12347" y="37273"/>
                      <a:pt x="12366" y="37254"/>
                    </a:cubicBezTo>
                    <a:cubicBezTo>
                      <a:pt x="12545" y="37075"/>
                      <a:pt x="12688" y="36842"/>
                      <a:pt x="12778" y="36592"/>
                    </a:cubicBezTo>
                    <a:lnTo>
                      <a:pt x="12778" y="36592"/>
                    </a:lnTo>
                    <a:cubicBezTo>
                      <a:pt x="12778" y="36932"/>
                      <a:pt x="12760" y="37272"/>
                      <a:pt x="12742" y="37612"/>
                    </a:cubicBezTo>
                    <a:cubicBezTo>
                      <a:pt x="12742" y="37612"/>
                      <a:pt x="12742" y="37630"/>
                      <a:pt x="12742" y="37630"/>
                    </a:cubicBezTo>
                    <a:cubicBezTo>
                      <a:pt x="12634" y="39634"/>
                      <a:pt x="11632" y="41459"/>
                      <a:pt x="10541" y="43106"/>
                    </a:cubicBezTo>
                    <a:cubicBezTo>
                      <a:pt x="9735" y="44340"/>
                      <a:pt x="8608" y="45343"/>
                      <a:pt x="8053" y="46738"/>
                    </a:cubicBezTo>
                    <a:cubicBezTo>
                      <a:pt x="8017" y="46524"/>
                      <a:pt x="8053" y="46291"/>
                      <a:pt x="8125" y="46094"/>
                    </a:cubicBezTo>
                    <a:cubicBezTo>
                      <a:pt x="8196" y="45826"/>
                      <a:pt x="8286" y="45557"/>
                      <a:pt x="8375" y="45307"/>
                    </a:cubicBezTo>
                    <a:cubicBezTo>
                      <a:pt x="8644" y="44555"/>
                      <a:pt x="9002" y="43839"/>
                      <a:pt x="9431" y="43159"/>
                    </a:cubicBezTo>
                    <a:cubicBezTo>
                      <a:pt x="10129" y="42014"/>
                      <a:pt x="11221" y="41173"/>
                      <a:pt x="12008" y="40099"/>
                    </a:cubicBezTo>
                    <a:cubicBezTo>
                      <a:pt x="12037" y="40070"/>
                      <a:pt x="12007" y="40041"/>
                      <a:pt x="11965" y="40041"/>
                    </a:cubicBezTo>
                    <a:cubicBezTo>
                      <a:pt x="11956" y="40041"/>
                      <a:pt x="11946" y="40042"/>
                      <a:pt x="11936" y="40046"/>
                    </a:cubicBezTo>
                    <a:cubicBezTo>
                      <a:pt x="9914" y="42014"/>
                      <a:pt x="8017" y="44305"/>
                      <a:pt x="7803" y="47240"/>
                    </a:cubicBezTo>
                    <a:cubicBezTo>
                      <a:pt x="7803" y="47274"/>
                      <a:pt x="7833" y="47302"/>
                      <a:pt x="7869" y="47302"/>
                    </a:cubicBezTo>
                    <a:cubicBezTo>
                      <a:pt x="7888" y="47302"/>
                      <a:pt x="7909" y="47294"/>
                      <a:pt x="7928" y="47275"/>
                    </a:cubicBezTo>
                    <a:cubicBezTo>
                      <a:pt x="8858" y="46166"/>
                      <a:pt x="10022" y="45289"/>
                      <a:pt x="10916" y="44126"/>
                    </a:cubicBezTo>
                    <a:cubicBezTo>
                      <a:pt x="11811" y="42980"/>
                      <a:pt x="12241" y="41495"/>
                      <a:pt x="12402" y="40081"/>
                    </a:cubicBezTo>
                    <a:cubicBezTo>
                      <a:pt x="12420" y="40064"/>
                      <a:pt x="12402" y="40046"/>
                      <a:pt x="12366" y="40028"/>
                    </a:cubicBezTo>
                    <a:cubicBezTo>
                      <a:pt x="12491" y="39759"/>
                      <a:pt x="12581" y="39455"/>
                      <a:pt x="12652" y="39169"/>
                    </a:cubicBezTo>
                    <a:lnTo>
                      <a:pt x="12652" y="39169"/>
                    </a:lnTo>
                    <a:cubicBezTo>
                      <a:pt x="12509" y="40940"/>
                      <a:pt x="12259" y="42712"/>
                      <a:pt x="12062" y="44484"/>
                    </a:cubicBezTo>
                    <a:cubicBezTo>
                      <a:pt x="11757" y="44788"/>
                      <a:pt x="11561" y="45199"/>
                      <a:pt x="11489" y="45629"/>
                    </a:cubicBezTo>
                    <a:cubicBezTo>
                      <a:pt x="11489" y="45669"/>
                      <a:pt x="11519" y="45689"/>
                      <a:pt x="11549" y="45689"/>
                    </a:cubicBezTo>
                    <a:cubicBezTo>
                      <a:pt x="11560" y="45689"/>
                      <a:pt x="11570" y="45687"/>
                      <a:pt x="11579" y="45683"/>
                    </a:cubicBezTo>
                    <a:cubicBezTo>
                      <a:pt x="11740" y="45593"/>
                      <a:pt x="11865" y="45468"/>
                      <a:pt x="11954" y="45325"/>
                    </a:cubicBezTo>
                    <a:lnTo>
                      <a:pt x="11954" y="45325"/>
                    </a:lnTo>
                    <a:cubicBezTo>
                      <a:pt x="11919" y="45772"/>
                      <a:pt x="11865" y="46219"/>
                      <a:pt x="11829" y="46685"/>
                    </a:cubicBezTo>
                    <a:cubicBezTo>
                      <a:pt x="11793" y="46685"/>
                      <a:pt x="11793" y="46721"/>
                      <a:pt x="11793" y="46738"/>
                    </a:cubicBezTo>
                    <a:cubicBezTo>
                      <a:pt x="11793" y="46756"/>
                      <a:pt x="11811" y="46792"/>
                      <a:pt x="11811" y="46810"/>
                    </a:cubicBezTo>
                    <a:cubicBezTo>
                      <a:pt x="11811" y="46828"/>
                      <a:pt x="11811" y="46899"/>
                      <a:pt x="11811" y="46935"/>
                    </a:cubicBezTo>
                    <a:cubicBezTo>
                      <a:pt x="11417" y="47078"/>
                      <a:pt x="11113" y="47401"/>
                      <a:pt x="11024" y="47794"/>
                    </a:cubicBezTo>
                    <a:lnTo>
                      <a:pt x="10934" y="47830"/>
                    </a:lnTo>
                    <a:cubicBezTo>
                      <a:pt x="10678" y="47627"/>
                      <a:pt x="10390" y="47558"/>
                      <a:pt x="10086" y="47558"/>
                    </a:cubicBezTo>
                    <a:cubicBezTo>
                      <a:pt x="9435" y="47558"/>
                      <a:pt x="8709" y="47876"/>
                      <a:pt x="8062" y="47876"/>
                    </a:cubicBezTo>
                    <a:cubicBezTo>
                      <a:pt x="7999" y="47876"/>
                      <a:pt x="7936" y="47873"/>
                      <a:pt x="7874" y="47866"/>
                    </a:cubicBezTo>
                    <a:cubicBezTo>
                      <a:pt x="7821" y="47866"/>
                      <a:pt x="7803" y="47920"/>
                      <a:pt x="7803" y="47973"/>
                    </a:cubicBezTo>
                    <a:cubicBezTo>
                      <a:pt x="7900" y="48525"/>
                      <a:pt x="8454" y="48694"/>
                      <a:pt x="8956" y="48694"/>
                    </a:cubicBezTo>
                    <a:cubicBezTo>
                      <a:pt x="9008" y="48694"/>
                      <a:pt x="9059" y="48692"/>
                      <a:pt x="9109" y="48689"/>
                    </a:cubicBezTo>
                    <a:lnTo>
                      <a:pt x="9109" y="48689"/>
                    </a:lnTo>
                    <a:cubicBezTo>
                      <a:pt x="8590" y="49065"/>
                      <a:pt x="8340" y="49620"/>
                      <a:pt x="8017" y="50156"/>
                    </a:cubicBezTo>
                    <a:cubicBezTo>
                      <a:pt x="8000" y="50210"/>
                      <a:pt x="8035" y="50264"/>
                      <a:pt x="8089" y="50264"/>
                    </a:cubicBezTo>
                    <a:cubicBezTo>
                      <a:pt x="8237" y="50274"/>
                      <a:pt x="8387" y="50282"/>
                      <a:pt x="8534" y="50282"/>
                    </a:cubicBezTo>
                    <a:cubicBezTo>
                      <a:pt x="8921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85" y="50317"/>
                      <a:pt x="9467" y="50693"/>
                      <a:pt x="9521" y="51051"/>
                    </a:cubicBezTo>
                    <a:cubicBezTo>
                      <a:pt x="9534" y="51077"/>
                      <a:pt x="9556" y="51094"/>
                      <a:pt x="9582" y="51094"/>
                    </a:cubicBezTo>
                    <a:cubicBezTo>
                      <a:pt x="9591" y="51094"/>
                      <a:pt x="9600" y="51092"/>
                      <a:pt x="9610" y="51087"/>
                    </a:cubicBezTo>
                    <a:lnTo>
                      <a:pt x="9682" y="51033"/>
                    </a:lnTo>
                    <a:lnTo>
                      <a:pt x="9682" y="51033"/>
                    </a:lnTo>
                    <a:cubicBezTo>
                      <a:pt x="9646" y="51230"/>
                      <a:pt x="9538" y="51248"/>
                      <a:pt x="9538" y="51409"/>
                    </a:cubicBezTo>
                    <a:cubicBezTo>
                      <a:pt x="9538" y="51445"/>
                      <a:pt x="9574" y="51481"/>
                      <a:pt x="9592" y="51481"/>
                    </a:cubicBezTo>
                    <a:cubicBezTo>
                      <a:pt x="9683" y="51504"/>
                      <a:pt x="9770" y="51515"/>
                      <a:pt x="9852" y="51515"/>
                    </a:cubicBezTo>
                    <a:cubicBezTo>
                      <a:pt x="10335" y="51515"/>
                      <a:pt x="10667" y="51139"/>
                      <a:pt x="10881" y="50711"/>
                    </a:cubicBezTo>
                    <a:cubicBezTo>
                      <a:pt x="10952" y="51087"/>
                      <a:pt x="11060" y="51463"/>
                      <a:pt x="11113" y="51856"/>
                    </a:cubicBezTo>
                    <a:cubicBezTo>
                      <a:pt x="11113" y="51892"/>
                      <a:pt x="11167" y="51910"/>
                      <a:pt x="11203" y="51910"/>
                    </a:cubicBezTo>
                    <a:cubicBezTo>
                      <a:pt x="11883" y="51713"/>
                      <a:pt x="12062" y="51051"/>
                      <a:pt x="12080" y="50407"/>
                    </a:cubicBezTo>
                    <a:cubicBezTo>
                      <a:pt x="12294" y="50944"/>
                      <a:pt x="12634" y="51427"/>
                      <a:pt x="13028" y="51839"/>
                    </a:cubicBezTo>
                    <a:cubicBezTo>
                      <a:pt x="13047" y="51851"/>
                      <a:pt x="13066" y="51857"/>
                      <a:pt x="13084" y="51857"/>
                    </a:cubicBezTo>
                    <a:cubicBezTo>
                      <a:pt x="13115" y="51857"/>
                      <a:pt x="13142" y="51837"/>
                      <a:pt x="13153" y="51803"/>
                    </a:cubicBezTo>
                    <a:cubicBezTo>
                      <a:pt x="13404" y="51141"/>
                      <a:pt x="13440" y="50407"/>
                      <a:pt x="13225" y="49727"/>
                    </a:cubicBezTo>
                    <a:lnTo>
                      <a:pt x="13225" y="49727"/>
                    </a:lnTo>
                    <a:cubicBezTo>
                      <a:pt x="13583" y="50085"/>
                      <a:pt x="13994" y="50371"/>
                      <a:pt x="14460" y="50568"/>
                    </a:cubicBezTo>
                    <a:cubicBezTo>
                      <a:pt x="14466" y="50571"/>
                      <a:pt x="14473" y="50573"/>
                      <a:pt x="14480" y="50573"/>
                    </a:cubicBezTo>
                    <a:cubicBezTo>
                      <a:pt x="14512" y="50573"/>
                      <a:pt x="14546" y="50541"/>
                      <a:pt x="14531" y="50496"/>
                    </a:cubicBezTo>
                    <a:cubicBezTo>
                      <a:pt x="14173" y="49816"/>
                      <a:pt x="14173" y="49065"/>
                      <a:pt x="13726" y="48421"/>
                    </a:cubicBezTo>
                    <a:cubicBezTo>
                      <a:pt x="13458" y="48098"/>
                      <a:pt x="13135" y="47848"/>
                      <a:pt x="12760" y="47669"/>
                    </a:cubicBezTo>
                    <a:cubicBezTo>
                      <a:pt x="12724" y="47490"/>
                      <a:pt x="12652" y="47311"/>
                      <a:pt x="12527" y="47168"/>
                    </a:cubicBezTo>
                    <a:cubicBezTo>
                      <a:pt x="12402" y="46989"/>
                      <a:pt x="12187" y="46864"/>
                      <a:pt x="11954" y="46864"/>
                    </a:cubicBezTo>
                    <a:cubicBezTo>
                      <a:pt x="12133" y="45593"/>
                      <a:pt x="12312" y="44340"/>
                      <a:pt x="12473" y="43088"/>
                    </a:cubicBezTo>
                    <a:cubicBezTo>
                      <a:pt x="12581" y="43392"/>
                      <a:pt x="12670" y="43714"/>
                      <a:pt x="12724" y="44036"/>
                    </a:cubicBezTo>
                    <a:cubicBezTo>
                      <a:pt x="12634" y="43804"/>
                      <a:pt x="12616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5"/>
                    </a:cubicBezTo>
                    <a:cubicBezTo>
                      <a:pt x="12438" y="43660"/>
                      <a:pt x="12527" y="44018"/>
                      <a:pt x="12742" y="44340"/>
                    </a:cubicBezTo>
                    <a:cubicBezTo>
                      <a:pt x="12754" y="44353"/>
                      <a:pt x="12772" y="44359"/>
                      <a:pt x="12788" y="44359"/>
                    </a:cubicBezTo>
                    <a:cubicBezTo>
                      <a:pt x="12819" y="44359"/>
                      <a:pt x="12849" y="44339"/>
                      <a:pt x="12849" y="44305"/>
                    </a:cubicBezTo>
                    <a:cubicBezTo>
                      <a:pt x="12867" y="43804"/>
                      <a:pt x="12742" y="43320"/>
                      <a:pt x="12509" y="42891"/>
                    </a:cubicBezTo>
                    <a:cubicBezTo>
                      <a:pt x="12670" y="41585"/>
                      <a:pt x="12831" y="40278"/>
                      <a:pt x="12921" y="38972"/>
                    </a:cubicBezTo>
                    <a:cubicBezTo>
                      <a:pt x="12992" y="39079"/>
                      <a:pt x="13118" y="39151"/>
                      <a:pt x="13261" y="39169"/>
                    </a:cubicBezTo>
                    <a:cubicBezTo>
                      <a:pt x="13296" y="39169"/>
                      <a:pt x="13332" y="39133"/>
                      <a:pt x="13332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46" y="38059"/>
                      <a:pt x="13010" y="38006"/>
                      <a:pt x="12974" y="37952"/>
                    </a:cubicBezTo>
                    <a:cubicBezTo>
                      <a:pt x="13010" y="37290"/>
                      <a:pt x="13028" y="36646"/>
                      <a:pt x="13028" y="35983"/>
                    </a:cubicBezTo>
                    <a:cubicBezTo>
                      <a:pt x="13028" y="35393"/>
                      <a:pt x="12992" y="34785"/>
                      <a:pt x="12974" y="34194"/>
                    </a:cubicBezTo>
                    <a:lnTo>
                      <a:pt x="12974" y="34194"/>
                    </a:lnTo>
                    <a:cubicBezTo>
                      <a:pt x="13064" y="34444"/>
                      <a:pt x="13207" y="34659"/>
                      <a:pt x="13386" y="34838"/>
                    </a:cubicBezTo>
                    <a:cubicBezTo>
                      <a:pt x="13398" y="34850"/>
                      <a:pt x="13416" y="34856"/>
                      <a:pt x="13434" y="34856"/>
                    </a:cubicBezTo>
                    <a:cubicBezTo>
                      <a:pt x="13471" y="34856"/>
                      <a:pt x="13511" y="34832"/>
                      <a:pt x="13511" y="34785"/>
                    </a:cubicBezTo>
                    <a:cubicBezTo>
                      <a:pt x="13440" y="34212"/>
                      <a:pt x="13243" y="33657"/>
                      <a:pt x="12939" y="33156"/>
                    </a:cubicBezTo>
                    <a:cubicBezTo>
                      <a:pt x="12939" y="33156"/>
                      <a:pt x="12921" y="33138"/>
                      <a:pt x="12903" y="33138"/>
                    </a:cubicBezTo>
                    <a:cubicBezTo>
                      <a:pt x="12795" y="31402"/>
                      <a:pt x="12616" y="29667"/>
                      <a:pt x="12402" y="27931"/>
                    </a:cubicBezTo>
                    <a:lnTo>
                      <a:pt x="12509" y="27698"/>
                    </a:lnTo>
                    <a:cubicBezTo>
                      <a:pt x="12849" y="29255"/>
                      <a:pt x="13619" y="30740"/>
                      <a:pt x="14406" y="32154"/>
                    </a:cubicBezTo>
                    <a:cubicBezTo>
                      <a:pt x="14388" y="32154"/>
                      <a:pt x="14388" y="32172"/>
                      <a:pt x="14406" y="32190"/>
                    </a:cubicBezTo>
                    <a:cubicBezTo>
                      <a:pt x="14334" y="32404"/>
                      <a:pt x="14317" y="32637"/>
                      <a:pt x="14352" y="32852"/>
                    </a:cubicBezTo>
                    <a:cubicBezTo>
                      <a:pt x="14352" y="33102"/>
                      <a:pt x="14442" y="33353"/>
                      <a:pt x="14603" y="33550"/>
                    </a:cubicBezTo>
                    <a:cubicBezTo>
                      <a:pt x="14616" y="33562"/>
                      <a:pt x="14635" y="33568"/>
                      <a:pt x="14655" y="33568"/>
                    </a:cubicBezTo>
                    <a:cubicBezTo>
                      <a:pt x="14691" y="33568"/>
                      <a:pt x="14728" y="33549"/>
                      <a:pt x="14728" y="33514"/>
                    </a:cubicBezTo>
                    <a:cubicBezTo>
                      <a:pt x="14800" y="33281"/>
                      <a:pt x="14818" y="33067"/>
                      <a:pt x="14782" y="32834"/>
                    </a:cubicBezTo>
                    <a:lnTo>
                      <a:pt x="14782" y="32834"/>
                    </a:lnTo>
                    <a:lnTo>
                      <a:pt x="14979" y="33192"/>
                    </a:lnTo>
                    <a:cubicBezTo>
                      <a:pt x="15354" y="33890"/>
                      <a:pt x="15694" y="34606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94" y="36234"/>
                      <a:pt x="15730" y="36610"/>
                    </a:cubicBezTo>
                    <a:cubicBezTo>
                      <a:pt x="15730" y="36648"/>
                      <a:pt x="15766" y="36686"/>
                      <a:pt x="15806" y="36686"/>
                    </a:cubicBezTo>
                    <a:cubicBezTo>
                      <a:pt x="15823" y="36686"/>
                      <a:pt x="15840" y="36679"/>
                      <a:pt x="15855" y="36663"/>
                    </a:cubicBezTo>
                    <a:cubicBezTo>
                      <a:pt x="16070" y="36359"/>
                      <a:pt x="16178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6"/>
                      <a:pt x="17359" y="39079"/>
                      <a:pt x="17734" y="40869"/>
                    </a:cubicBezTo>
                    <a:cubicBezTo>
                      <a:pt x="17699" y="40905"/>
                      <a:pt x="17681" y="40958"/>
                      <a:pt x="17645" y="41012"/>
                    </a:cubicBezTo>
                    <a:cubicBezTo>
                      <a:pt x="17538" y="41084"/>
                      <a:pt x="17466" y="41209"/>
                      <a:pt x="17430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6017" y="41799"/>
                      <a:pt x="15480" y="42265"/>
                      <a:pt x="15909" y="42462"/>
                    </a:cubicBezTo>
                    <a:cubicBezTo>
                      <a:pt x="15918" y="42466"/>
                      <a:pt x="15928" y="42468"/>
                      <a:pt x="15938" y="42468"/>
                    </a:cubicBezTo>
                    <a:cubicBezTo>
                      <a:pt x="15941" y="42468"/>
                      <a:pt x="15944" y="42468"/>
                      <a:pt x="15948" y="42467"/>
                    </a:cubicBezTo>
                    <a:lnTo>
                      <a:pt x="15948" y="42467"/>
                    </a:lnTo>
                    <a:cubicBezTo>
                      <a:pt x="15702" y="42770"/>
                      <a:pt x="15539" y="43136"/>
                      <a:pt x="15480" y="43517"/>
                    </a:cubicBezTo>
                    <a:cubicBezTo>
                      <a:pt x="15480" y="43571"/>
                      <a:pt x="15515" y="43589"/>
                      <a:pt x="15551" y="43589"/>
                    </a:cubicBezTo>
                    <a:cubicBezTo>
                      <a:pt x="15600" y="43595"/>
                      <a:pt x="15649" y="43598"/>
                      <a:pt x="15697" y="43598"/>
                    </a:cubicBezTo>
                    <a:cubicBezTo>
                      <a:pt x="16094" y="43598"/>
                      <a:pt x="16473" y="43405"/>
                      <a:pt x="16697" y="43070"/>
                    </a:cubicBezTo>
                    <a:lnTo>
                      <a:pt x="16697" y="43070"/>
                    </a:lnTo>
                    <a:cubicBezTo>
                      <a:pt x="16482" y="43535"/>
                      <a:pt x="16428" y="44054"/>
                      <a:pt x="16518" y="44555"/>
                    </a:cubicBezTo>
                    <a:cubicBezTo>
                      <a:pt x="16518" y="44577"/>
                      <a:pt x="16538" y="44593"/>
                      <a:pt x="16562" y="44593"/>
                    </a:cubicBezTo>
                    <a:cubicBezTo>
                      <a:pt x="16577" y="44593"/>
                      <a:pt x="16593" y="44587"/>
                      <a:pt x="16607" y="44573"/>
                    </a:cubicBezTo>
                    <a:cubicBezTo>
                      <a:pt x="16893" y="44269"/>
                      <a:pt x="17144" y="43929"/>
                      <a:pt x="17341" y="43571"/>
                    </a:cubicBezTo>
                    <a:cubicBezTo>
                      <a:pt x="17394" y="44072"/>
                      <a:pt x="17556" y="44555"/>
                      <a:pt x="17824" y="44985"/>
                    </a:cubicBezTo>
                    <a:cubicBezTo>
                      <a:pt x="17835" y="45007"/>
                      <a:pt x="17860" y="45022"/>
                      <a:pt x="17881" y="45022"/>
                    </a:cubicBezTo>
                    <a:cubicBezTo>
                      <a:pt x="17895" y="45022"/>
                      <a:pt x="17907" y="45016"/>
                      <a:pt x="17913" y="45003"/>
                    </a:cubicBezTo>
                    <a:cubicBezTo>
                      <a:pt x="18289" y="44609"/>
                      <a:pt x="18468" y="44090"/>
                      <a:pt x="18397" y="43553"/>
                    </a:cubicBezTo>
                    <a:lnTo>
                      <a:pt x="18397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88" y="44595"/>
                      <a:pt x="19210" y="44611"/>
                      <a:pt x="19232" y="44611"/>
                    </a:cubicBezTo>
                    <a:cubicBezTo>
                      <a:pt x="19246" y="44611"/>
                      <a:pt x="19260" y="44605"/>
                      <a:pt x="19273" y="44591"/>
                    </a:cubicBezTo>
                    <a:cubicBezTo>
                      <a:pt x="19757" y="44018"/>
                      <a:pt x="19649" y="43195"/>
                      <a:pt x="19256" y="42587"/>
                    </a:cubicBezTo>
                    <a:lnTo>
                      <a:pt x="19256" y="42587"/>
                    </a:lnTo>
                    <a:cubicBezTo>
                      <a:pt x="19631" y="42766"/>
                      <a:pt x="20043" y="42873"/>
                      <a:pt x="20455" y="42927"/>
                    </a:cubicBezTo>
                    <a:cubicBezTo>
                      <a:pt x="20508" y="42927"/>
                      <a:pt x="20544" y="42873"/>
                      <a:pt x="20526" y="42819"/>
                    </a:cubicBezTo>
                    <a:cubicBezTo>
                      <a:pt x="20222" y="41710"/>
                      <a:pt x="19148" y="41227"/>
                      <a:pt x="18092" y="41101"/>
                    </a:cubicBezTo>
                    <a:cubicBezTo>
                      <a:pt x="18074" y="41101"/>
                      <a:pt x="18057" y="41119"/>
                      <a:pt x="18057" y="41119"/>
                    </a:cubicBezTo>
                    <a:cubicBezTo>
                      <a:pt x="18039" y="41119"/>
                      <a:pt x="18039" y="41119"/>
                      <a:pt x="18021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5"/>
                      <a:pt x="18110" y="41334"/>
                      <a:pt x="18164" y="41406"/>
                    </a:cubicBezTo>
                    <a:lnTo>
                      <a:pt x="18164" y="41441"/>
                    </a:lnTo>
                    <a:cubicBezTo>
                      <a:pt x="18092" y="41370"/>
                      <a:pt x="18021" y="41298"/>
                      <a:pt x="17949" y="41209"/>
                    </a:cubicBezTo>
                    <a:lnTo>
                      <a:pt x="17949" y="41191"/>
                    </a:lnTo>
                    <a:cubicBezTo>
                      <a:pt x="17949" y="41137"/>
                      <a:pt x="17913" y="41101"/>
                      <a:pt x="17860" y="41101"/>
                    </a:cubicBezTo>
                    <a:lnTo>
                      <a:pt x="17842" y="41012"/>
                    </a:lnTo>
                    <a:lnTo>
                      <a:pt x="17860" y="40958"/>
                    </a:lnTo>
                    <a:cubicBezTo>
                      <a:pt x="17896" y="40905"/>
                      <a:pt x="17860" y="40833"/>
                      <a:pt x="17788" y="40833"/>
                    </a:cubicBezTo>
                    <a:cubicBezTo>
                      <a:pt x="17609" y="39974"/>
                      <a:pt x="17412" y="39151"/>
                      <a:pt x="17180" y="38328"/>
                    </a:cubicBezTo>
                    <a:lnTo>
                      <a:pt x="17198" y="38328"/>
                    </a:lnTo>
                    <a:cubicBezTo>
                      <a:pt x="17538" y="38328"/>
                      <a:pt x="17824" y="38578"/>
                      <a:pt x="17860" y="38918"/>
                    </a:cubicBezTo>
                    <a:cubicBezTo>
                      <a:pt x="17752" y="38847"/>
                      <a:pt x="17663" y="38775"/>
                      <a:pt x="17591" y="38686"/>
                    </a:cubicBezTo>
                    <a:cubicBezTo>
                      <a:pt x="17502" y="38578"/>
                      <a:pt x="17412" y="38471"/>
                      <a:pt x="17305" y="38364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87" y="38560"/>
                      <a:pt x="17377" y="38686"/>
                      <a:pt x="17484" y="38793"/>
                    </a:cubicBezTo>
                    <a:cubicBezTo>
                      <a:pt x="17591" y="38918"/>
                      <a:pt x="17734" y="39026"/>
                      <a:pt x="17878" y="39097"/>
                    </a:cubicBezTo>
                    <a:cubicBezTo>
                      <a:pt x="17892" y="39102"/>
                      <a:pt x="17905" y="39104"/>
                      <a:pt x="17917" y="39104"/>
                    </a:cubicBezTo>
                    <a:cubicBezTo>
                      <a:pt x="17949" y="39104"/>
                      <a:pt x="17972" y="39088"/>
                      <a:pt x="17985" y="39061"/>
                    </a:cubicBezTo>
                    <a:cubicBezTo>
                      <a:pt x="18052" y="38624"/>
                      <a:pt x="17708" y="38234"/>
                      <a:pt x="17279" y="38234"/>
                    </a:cubicBezTo>
                    <a:cubicBezTo>
                      <a:pt x="17253" y="38234"/>
                      <a:pt x="17225" y="38235"/>
                      <a:pt x="17198" y="38238"/>
                    </a:cubicBezTo>
                    <a:cubicBezTo>
                      <a:pt x="17180" y="38238"/>
                      <a:pt x="17180" y="38256"/>
                      <a:pt x="17162" y="38256"/>
                    </a:cubicBezTo>
                    <a:cubicBezTo>
                      <a:pt x="16822" y="36986"/>
                      <a:pt x="16357" y="35751"/>
                      <a:pt x="15802" y="34570"/>
                    </a:cubicBezTo>
                    <a:lnTo>
                      <a:pt x="15802" y="34570"/>
                    </a:lnTo>
                    <a:cubicBezTo>
                      <a:pt x="16088" y="34946"/>
                      <a:pt x="16374" y="35303"/>
                      <a:pt x="16661" y="35679"/>
                    </a:cubicBezTo>
                    <a:cubicBezTo>
                      <a:pt x="17770" y="37612"/>
                      <a:pt x="19381" y="39437"/>
                      <a:pt x="21761" y="39473"/>
                    </a:cubicBezTo>
                    <a:cubicBezTo>
                      <a:pt x="21815" y="39455"/>
                      <a:pt x="21815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21" y="37487"/>
                      <a:pt x="17538" y="36914"/>
                      <a:pt x="17144" y="36270"/>
                    </a:cubicBezTo>
                    <a:lnTo>
                      <a:pt x="17144" y="36270"/>
                    </a:lnTo>
                    <a:cubicBezTo>
                      <a:pt x="18361" y="37701"/>
                      <a:pt x="19775" y="38954"/>
                      <a:pt x="21707" y="39330"/>
                    </a:cubicBezTo>
                    <a:cubicBezTo>
                      <a:pt x="21711" y="39332"/>
                      <a:pt x="21715" y="39333"/>
                      <a:pt x="21718" y="39333"/>
                    </a:cubicBezTo>
                    <a:cubicBezTo>
                      <a:pt x="21746" y="39333"/>
                      <a:pt x="21757" y="39276"/>
                      <a:pt x="21725" y="39276"/>
                    </a:cubicBezTo>
                    <a:cubicBezTo>
                      <a:pt x="20276" y="38721"/>
                      <a:pt x="19095" y="38113"/>
                      <a:pt x="17967" y="37021"/>
                    </a:cubicBezTo>
                    <a:cubicBezTo>
                      <a:pt x="17502" y="36556"/>
                      <a:pt x="17072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51" y="36145"/>
                      <a:pt x="18092" y="36467"/>
                      <a:pt x="18862" y="36842"/>
                    </a:cubicBezTo>
                    <a:cubicBezTo>
                      <a:pt x="20043" y="37433"/>
                      <a:pt x="20938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2" y="39304"/>
                      <a:pt x="21904" y="39276"/>
                    </a:cubicBezTo>
                    <a:cubicBezTo>
                      <a:pt x="21260" y="38507"/>
                      <a:pt x="20508" y="37809"/>
                      <a:pt x="19721" y="37200"/>
                    </a:cubicBezTo>
                    <a:cubicBezTo>
                      <a:pt x="18737" y="36485"/>
                      <a:pt x="17573" y="36127"/>
                      <a:pt x="16625" y="35393"/>
                    </a:cubicBezTo>
                    <a:cubicBezTo>
                      <a:pt x="16616" y="35384"/>
                      <a:pt x="16607" y="35380"/>
                      <a:pt x="16598" y="35380"/>
                    </a:cubicBezTo>
                    <a:cubicBezTo>
                      <a:pt x="16589" y="35380"/>
                      <a:pt x="16580" y="35384"/>
                      <a:pt x="16571" y="35393"/>
                    </a:cubicBezTo>
                    <a:lnTo>
                      <a:pt x="16536" y="35357"/>
                    </a:lnTo>
                    <a:cubicBezTo>
                      <a:pt x="16536" y="35344"/>
                      <a:pt x="16527" y="35332"/>
                      <a:pt x="16515" y="35332"/>
                    </a:cubicBezTo>
                    <a:cubicBezTo>
                      <a:pt x="16510" y="35332"/>
                      <a:pt x="16505" y="35334"/>
                      <a:pt x="16500" y="35339"/>
                    </a:cubicBezTo>
                    <a:cubicBezTo>
                      <a:pt x="16213" y="34963"/>
                      <a:pt x="15909" y="34606"/>
                      <a:pt x="15623" y="34230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44" y="30311"/>
                      <a:pt x="14066" y="30490"/>
                      <a:pt x="14442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40" y="29738"/>
                      <a:pt x="13407" y="29755"/>
                      <a:pt x="13420" y="29788"/>
                    </a:cubicBezTo>
                    <a:lnTo>
                      <a:pt x="13420" y="29788"/>
                    </a:lnTo>
                    <a:cubicBezTo>
                      <a:pt x="13081" y="29037"/>
                      <a:pt x="12813" y="28269"/>
                      <a:pt x="12581" y="27465"/>
                    </a:cubicBezTo>
                    <a:cubicBezTo>
                      <a:pt x="12778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86" y="27215"/>
                    </a:cubicBezTo>
                    <a:cubicBezTo>
                      <a:pt x="13399" y="27228"/>
                      <a:pt x="13416" y="27233"/>
                      <a:pt x="13433" y="27233"/>
                    </a:cubicBezTo>
                    <a:cubicBezTo>
                      <a:pt x="13466" y="27233"/>
                      <a:pt x="13500" y="27214"/>
                      <a:pt x="13511" y="27179"/>
                    </a:cubicBezTo>
                    <a:cubicBezTo>
                      <a:pt x="13601" y="26767"/>
                      <a:pt x="13493" y="26338"/>
                      <a:pt x="13225" y="26034"/>
                    </a:cubicBezTo>
                    <a:lnTo>
                      <a:pt x="13225" y="25962"/>
                    </a:lnTo>
                    <a:cubicBezTo>
                      <a:pt x="13225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2"/>
                      <a:pt x="14245" y="28110"/>
                    </a:cubicBezTo>
                    <a:cubicBezTo>
                      <a:pt x="14263" y="28145"/>
                      <a:pt x="14294" y="28163"/>
                      <a:pt x="14325" y="28163"/>
                    </a:cubicBezTo>
                    <a:cubicBezTo>
                      <a:pt x="14357" y="28163"/>
                      <a:pt x="14388" y="28145"/>
                      <a:pt x="14406" y="28110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905" y="20182"/>
                      <a:pt x="13690" y="18464"/>
                      <a:pt x="13261" y="16782"/>
                    </a:cubicBezTo>
                    <a:lnTo>
                      <a:pt x="13261" y="16782"/>
                    </a:lnTo>
                    <a:cubicBezTo>
                      <a:pt x="13887" y="17945"/>
                      <a:pt x="14818" y="18965"/>
                      <a:pt x="15712" y="19914"/>
                    </a:cubicBezTo>
                    <a:cubicBezTo>
                      <a:pt x="15748" y="20146"/>
                      <a:pt x="15766" y="20379"/>
                      <a:pt x="15802" y="20612"/>
                    </a:cubicBezTo>
                    <a:cubicBezTo>
                      <a:pt x="15551" y="21309"/>
                      <a:pt x="15140" y="22061"/>
                      <a:pt x="15444" y="22777"/>
                    </a:cubicBezTo>
                    <a:cubicBezTo>
                      <a:pt x="15453" y="22804"/>
                      <a:pt x="15480" y="22817"/>
                      <a:pt x="15507" y="22817"/>
                    </a:cubicBezTo>
                    <a:cubicBezTo>
                      <a:pt x="15533" y="22817"/>
                      <a:pt x="15560" y="22804"/>
                      <a:pt x="15569" y="22777"/>
                    </a:cubicBezTo>
                    <a:cubicBezTo>
                      <a:pt x="15659" y="22580"/>
                      <a:pt x="15766" y="22365"/>
                      <a:pt x="15891" y="22168"/>
                    </a:cubicBezTo>
                    <a:lnTo>
                      <a:pt x="15891" y="22168"/>
                    </a:lnTo>
                    <a:cubicBezTo>
                      <a:pt x="15873" y="22562"/>
                      <a:pt x="15873" y="22938"/>
                      <a:pt x="15855" y="23314"/>
                    </a:cubicBezTo>
                    <a:cubicBezTo>
                      <a:pt x="15855" y="23358"/>
                      <a:pt x="15892" y="23390"/>
                      <a:pt x="15925" y="23390"/>
                    </a:cubicBezTo>
                    <a:cubicBezTo>
                      <a:pt x="15932" y="23390"/>
                      <a:pt x="15939" y="23388"/>
                      <a:pt x="15945" y="23385"/>
                    </a:cubicBezTo>
                    <a:cubicBezTo>
                      <a:pt x="16500" y="23171"/>
                      <a:pt x="16750" y="22580"/>
                      <a:pt x="16714" y="21989"/>
                    </a:cubicBezTo>
                    <a:lnTo>
                      <a:pt x="16714" y="21989"/>
                    </a:lnTo>
                    <a:cubicBezTo>
                      <a:pt x="17054" y="22419"/>
                      <a:pt x="17466" y="22759"/>
                      <a:pt x="17967" y="22974"/>
                    </a:cubicBezTo>
                    <a:cubicBezTo>
                      <a:pt x="17977" y="22984"/>
                      <a:pt x="17989" y="22988"/>
                      <a:pt x="18000" y="22988"/>
                    </a:cubicBezTo>
                    <a:cubicBezTo>
                      <a:pt x="18029" y="22988"/>
                      <a:pt x="18057" y="22959"/>
                      <a:pt x="18057" y="22920"/>
                    </a:cubicBezTo>
                    <a:cubicBezTo>
                      <a:pt x="18039" y="22437"/>
                      <a:pt x="17896" y="21972"/>
                      <a:pt x="17645" y="21560"/>
                    </a:cubicBezTo>
                    <a:lnTo>
                      <a:pt x="17645" y="21560"/>
                    </a:lnTo>
                    <a:lnTo>
                      <a:pt x="17699" y="21596"/>
                    </a:lnTo>
                    <a:cubicBezTo>
                      <a:pt x="17906" y="21738"/>
                      <a:pt x="18280" y="21964"/>
                      <a:pt x="18601" y="21964"/>
                    </a:cubicBezTo>
                    <a:cubicBezTo>
                      <a:pt x="18724" y="21964"/>
                      <a:pt x="18839" y="21931"/>
                      <a:pt x="18933" y="21846"/>
                    </a:cubicBezTo>
                    <a:cubicBezTo>
                      <a:pt x="19417" y="21399"/>
                      <a:pt x="18898" y="21005"/>
                      <a:pt x="18289" y="20755"/>
                    </a:cubicBezTo>
                    <a:lnTo>
                      <a:pt x="18540" y="20755"/>
                    </a:lnTo>
                    <a:cubicBezTo>
                      <a:pt x="19220" y="20683"/>
                      <a:pt x="19273" y="20111"/>
                      <a:pt x="19023" y="19592"/>
                    </a:cubicBezTo>
                    <a:cubicBezTo>
                      <a:pt x="19014" y="19565"/>
                      <a:pt x="18987" y="19551"/>
                      <a:pt x="18960" y="19551"/>
                    </a:cubicBezTo>
                    <a:cubicBezTo>
                      <a:pt x="18933" y="19551"/>
                      <a:pt x="18907" y="19565"/>
                      <a:pt x="18898" y="19592"/>
                    </a:cubicBezTo>
                    <a:cubicBezTo>
                      <a:pt x="18660" y="19939"/>
                      <a:pt x="18216" y="20039"/>
                      <a:pt x="17750" y="20039"/>
                    </a:cubicBezTo>
                    <a:cubicBezTo>
                      <a:pt x="17305" y="20039"/>
                      <a:pt x="16841" y="19948"/>
                      <a:pt x="16518" y="19896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1" y="19893"/>
                      <a:pt x="16452" y="19951"/>
                      <a:pt x="16500" y="19967"/>
                    </a:cubicBezTo>
                    <a:cubicBezTo>
                      <a:pt x="16811" y="20097"/>
                      <a:pt x="17261" y="20194"/>
                      <a:pt x="17706" y="20194"/>
                    </a:cubicBezTo>
                    <a:cubicBezTo>
                      <a:pt x="18180" y="20194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23" y="20021"/>
                      <a:pt x="19077" y="20254"/>
                      <a:pt x="18898" y="20433"/>
                    </a:cubicBezTo>
                    <a:cubicBezTo>
                      <a:pt x="18781" y="20561"/>
                      <a:pt x="18596" y="20590"/>
                      <a:pt x="18417" y="20590"/>
                    </a:cubicBezTo>
                    <a:cubicBezTo>
                      <a:pt x="18321" y="20590"/>
                      <a:pt x="18227" y="20582"/>
                      <a:pt x="18146" y="20576"/>
                    </a:cubicBezTo>
                    <a:cubicBezTo>
                      <a:pt x="17645" y="20540"/>
                      <a:pt x="17269" y="20289"/>
                      <a:pt x="16822" y="20146"/>
                    </a:cubicBezTo>
                    <a:lnTo>
                      <a:pt x="16786" y="20146"/>
                    </a:lnTo>
                    <a:cubicBezTo>
                      <a:pt x="16571" y="20003"/>
                      <a:pt x="16339" y="19932"/>
                      <a:pt x="16088" y="19896"/>
                    </a:cubicBezTo>
                    <a:lnTo>
                      <a:pt x="16088" y="19860"/>
                    </a:lnTo>
                    <a:cubicBezTo>
                      <a:pt x="16077" y="19825"/>
                      <a:pt x="16043" y="19806"/>
                      <a:pt x="16006" y="19806"/>
                    </a:cubicBezTo>
                    <a:cubicBezTo>
                      <a:pt x="15985" y="19806"/>
                      <a:pt x="15964" y="19812"/>
                      <a:pt x="15945" y="19824"/>
                    </a:cubicBezTo>
                    <a:cubicBezTo>
                      <a:pt x="15927" y="19824"/>
                      <a:pt x="15909" y="19806"/>
                      <a:pt x="15873" y="19806"/>
                    </a:cubicBezTo>
                    <a:cubicBezTo>
                      <a:pt x="15873" y="19771"/>
                      <a:pt x="15873" y="19735"/>
                      <a:pt x="15855" y="19699"/>
                    </a:cubicBezTo>
                    <a:cubicBezTo>
                      <a:pt x="15848" y="19668"/>
                      <a:pt x="15823" y="19653"/>
                      <a:pt x="15797" y="19653"/>
                    </a:cubicBezTo>
                    <a:cubicBezTo>
                      <a:pt x="15764" y="19653"/>
                      <a:pt x="15730" y="19677"/>
                      <a:pt x="15730" y="19717"/>
                    </a:cubicBezTo>
                    <a:lnTo>
                      <a:pt x="15730" y="19753"/>
                    </a:lnTo>
                    <a:cubicBezTo>
                      <a:pt x="15265" y="19234"/>
                      <a:pt x="14835" y="18697"/>
                      <a:pt x="14406" y="18142"/>
                    </a:cubicBezTo>
                    <a:cubicBezTo>
                      <a:pt x="13905" y="17480"/>
                      <a:pt x="13529" y="16728"/>
                      <a:pt x="13064" y="16013"/>
                    </a:cubicBezTo>
                    <a:lnTo>
                      <a:pt x="13010" y="15851"/>
                    </a:lnTo>
                    <a:cubicBezTo>
                      <a:pt x="12921" y="15511"/>
                      <a:pt x="12813" y="15207"/>
                      <a:pt x="12706" y="14867"/>
                    </a:cubicBezTo>
                    <a:lnTo>
                      <a:pt x="12706" y="14867"/>
                    </a:lnTo>
                    <a:cubicBezTo>
                      <a:pt x="13798" y="16559"/>
                      <a:pt x="15550" y="18233"/>
                      <a:pt x="17346" y="18233"/>
                    </a:cubicBezTo>
                    <a:cubicBezTo>
                      <a:pt x="17374" y="18233"/>
                      <a:pt x="17402" y="18232"/>
                      <a:pt x="17430" y="18232"/>
                    </a:cubicBezTo>
                    <a:cubicBezTo>
                      <a:pt x="17502" y="18232"/>
                      <a:pt x="17538" y="18142"/>
                      <a:pt x="17484" y="18088"/>
                    </a:cubicBezTo>
                    <a:cubicBezTo>
                      <a:pt x="16679" y="17229"/>
                      <a:pt x="16124" y="16030"/>
                      <a:pt x="15175" y="15297"/>
                    </a:cubicBezTo>
                    <a:cubicBezTo>
                      <a:pt x="14406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205" y="13185"/>
                    </a:cubicBezTo>
                    <a:cubicBezTo>
                      <a:pt x="12200" y="13180"/>
                      <a:pt x="12194" y="13178"/>
                      <a:pt x="12188" y="13178"/>
                    </a:cubicBezTo>
                    <a:cubicBezTo>
                      <a:pt x="12170" y="13178"/>
                      <a:pt x="12151" y="13195"/>
                      <a:pt x="12151" y="13221"/>
                    </a:cubicBezTo>
                    <a:cubicBezTo>
                      <a:pt x="12169" y="13257"/>
                      <a:pt x="12187" y="13292"/>
                      <a:pt x="12223" y="13328"/>
                    </a:cubicBezTo>
                    <a:cubicBezTo>
                      <a:pt x="12133" y="13239"/>
                      <a:pt x="12062" y="13149"/>
                      <a:pt x="11990" y="13042"/>
                    </a:cubicBezTo>
                    <a:cubicBezTo>
                      <a:pt x="11704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400" y="11252"/>
                      <a:pt x="11579" y="11467"/>
                      <a:pt x="11757" y="11646"/>
                    </a:cubicBezTo>
                    <a:cubicBezTo>
                      <a:pt x="11936" y="11879"/>
                      <a:pt x="12169" y="12058"/>
                      <a:pt x="12438" y="12147"/>
                    </a:cubicBezTo>
                    <a:cubicBezTo>
                      <a:pt x="12447" y="12150"/>
                      <a:pt x="12456" y="12151"/>
                      <a:pt x="12466" y="12151"/>
                    </a:cubicBezTo>
                    <a:cubicBezTo>
                      <a:pt x="12526" y="12151"/>
                      <a:pt x="12576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76" y="9660"/>
                      <a:pt x="10236" y="8514"/>
                      <a:pt x="10022" y="7351"/>
                    </a:cubicBezTo>
                    <a:cubicBezTo>
                      <a:pt x="10022" y="7137"/>
                      <a:pt x="10040" y="6940"/>
                      <a:pt x="10057" y="6743"/>
                    </a:cubicBezTo>
                    <a:cubicBezTo>
                      <a:pt x="10165" y="7244"/>
                      <a:pt x="10415" y="7745"/>
                      <a:pt x="10827" y="7924"/>
                    </a:cubicBezTo>
                    <a:cubicBezTo>
                      <a:pt x="10837" y="7931"/>
                      <a:pt x="10848" y="7933"/>
                      <a:pt x="10859" y="7933"/>
                    </a:cubicBezTo>
                    <a:cubicBezTo>
                      <a:pt x="10910" y="7933"/>
                      <a:pt x="10967" y="7875"/>
                      <a:pt x="10952" y="7817"/>
                    </a:cubicBezTo>
                    <a:cubicBezTo>
                      <a:pt x="10863" y="7172"/>
                      <a:pt x="10702" y="6331"/>
                      <a:pt x="10111" y="5938"/>
                    </a:cubicBezTo>
                    <a:cubicBezTo>
                      <a:pt x="10290" y="3951"/>
                      <a:pt x="10648" y="2001"/>
                      <a:pt x="11167" y="68"/>
                    </a:cubicBezTo>
                    <a:cubicBezTo>
                      <a:pt x="11178" y="25"/>
                      <a:pt x="11149" y="1"/>
                      <a:pt x="1111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" name="Google Shape;5009;p62"/>
              <p:cNvSpPr/>
              <p:nvPr/>
            </p:nvSpPr>
            <p:spPr>
              <a:xfrm>
                <a:off x="2596325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2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" name="Google Shape;5010;p62"/>
              <p:cNvSpPr/>
              <p:nvPr/>
            </p:nvSpPr>
            <p:spPr>
              <a:xfrm>
                <a:off x="2806725" y="40353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" name="Google Shape;5011;p62"/>
              <p:cNvSpPr/>
              <p:nvPr/>
            </p:nvSpPr>
            <p:spPr>
              <a:xfrm>
                <a:off x="2726000" y="41822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6" y="330"/>
                    </a:moveTo>
                    <a:lnTo>
                      <a:pt x="286" y="330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8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6" y="330"/>
                    </a:cubicBezTo>
                    <a:close/>
                    <a:moveTo>
                      <a:pt x="61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89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2" y="1558"/>
                      <a:pt x="931" y="1511"/>
                    </a:cubicBezTo>
                    <a:cubicBezTo>
                      <a:pt x="877" y="1010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89" y="7"/>
                    </a:cubicBezTo>
                    <a:cubicBezTo>
                      <a:pt x="80" y="3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" name="Google Shape;5012;p62"/>
              <p:cNvSpPr/>
              <p:nvPr/>
            </p:nvSpPr>
            <p:spPr>
              <a:xfrm>
                <a:off x="2898400" y="4558075"/>
                <a:ext cx="305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7" extrusionOk="0">
                    <a:moveTo>
                      <a:pt x="45" y="0"/>
                    </a:moveTo>
                    <a:cubicBezTo>
                      <a:pt x="18" y="0"/>
                      <a:pt x="0" y="27"/>
                      <a:pt x="29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" name="Google Shape;5013;p62"/>
              <p:cNvSpPr/>
              <p:nvPr/>
            </p:nvSpPr>
            <p:spPr>
              <a:xfrm>
                <a:off x="2707200" y="47926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0" y="448"/>
                    </a:cubicBezTo>
                    <a:cubicBezTo>
                      <a:pt x="0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" name="Google Shape;5014;p62"/>
              <p:cNvSpPr/>
              <p:nvPr/>
            </p:nvSpPr>
            <p:spPr>
              <a:xfrm>
                <a:off x="2887500" y="4640950"/>
                <a:ext cx="181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43" extrusionOk="0">
                    <a:moveTo>
                      <a:pt x="233" y="0"/>
                    </a:moveTo>
                    <a:cubicBezTo>
                      <a:pt x="157" y="0"/>
                      <a:pt x="83" y="26"/>
                      <a:pt x="18" y="90"/>
                    </a:cubicBezTo>
                    <a:lnTo>
                      <a:pt x="36" y="90"/>
                    </a:lnTo>
                    <a:cubicBezTo>
                      <a:pt x="0" y="126"/>
                      <a:pt x="18" y="180"/>
                      <a:pt x="72" y="180"/>
                    </a:cubicBezTo>
                    <a:lnTo>
                      <a:pt x="340" y="180"/>
                    </a:lnTo>
                    <a:cubicBezTo>
                      <a:pt x="448" y="216"/>
                      <a:pt x="537" y="251"/>
                      <a:pt x="627" y="323"/>
                    </a:cubicBezTo>
                    <a:cubicBezTo>
                      <a:pt x="635" y="336"/>
                      <a:pt x="647" y="342"/>
                      <a:pt x="658" y="342"/>
                    </a:cubicBezTo>
                    <a:cubicBezTo>
                      <a:pt x="691" y="342"/>
                      <a:pt x="725" y="292"/>
                      <a:pt x="698" y="251"/>
                    </a:cubicBezTo>
                    <a:cubicBezTo>
                      <a:pt x="598" y="139"/>
                      <a:pt x="410" y="0"/>
                      <a:pt x="23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" name="Google Shape;5015;p62"/>
              <p:cNvSpPr/>
              <p:nvPr/>
            </p:nvSpPr>
            <p:spPr>
              <a:xfrm>
                <a:off x="2513025" y="4509675"/>
                <a:ext cx="163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73" y="170"/>
                      <a:pt x="198" y="188"/>
                      <a:pt x="287" y="241"/>
                    </a:cubicBezTo>
                    <a:cubicBezTo>
                      <a:pt x="395" y="313"/>
                      <a:pt x="484" y="402"/>
                      <a:pt x="538" y="510"/>
                    </a:cubicBezTo>
                    <a:cubicBezTo>
                      <a:pt x="544" y="528"/>
                      <a:pt x="560" y="536"/>
                      <a:pt x="577" y="536"/>
                    </a:cubicBezTo>
                    <a:cubicBezTo>
                      <a:pt x="611" y="536"/>
                      <a:pt x="651" y="504"/>
                      <a:pt x="627" y="456"/>
                    </a:cubicBezTo>
                    <a:cubicBezTo>
                      <a:pt x="591" y="331"/>
                      <a:pt x="502" y="223"/>
                      <a:pt x="413" y="134"/>
                    </a:cubicBezTo>
                    <a:cubicBezTo>
                      <a:pt x="337" y="74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" name="Google Shape;5016;p62"/>
              <p:cNvSpPr/>
              <p:nvPr/>
            </p:nvSpPr>
            <p:spPr>
              <a:xfrm>
                <a:off x="2859750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5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6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" name="Google Shape;5017;p62"/>
              <p:cNvSpPr/>
              <p:nvPr/>
            </p:nvSpPr>
            <p:spPr>
              <a:xfrm>
                <a:off x="2737625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2" y="667"/>
                      <a:pt x="430" y="900"/>
                      <a:pt x="466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27"/>
                      <a:pt x="36" y="363"/>
                    </a:cubicBezTo>
                    <a:cubicBezTo>
                      <a:pt x="36" y="750"/>
                      <a:pt x="84" y="1264"/>
                      <a:pt x="447" y="1264"/>
                    </a:cubicBezTo>
                    <a:cubicBezTo>
                      <a:pt x="470" y="1264"/>
                      <a:pt x="494" y="1262"/>
                      <a:pt x="519" y="1257"/>
                    </a:cubicBezTo>
                    <a:cubicBezTo>
                      <a:pt x="555" y="1257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3" y="363"/>
                    </a:cubicBezTo>
                    <a:cubicBezTo>
                      <a:pt x="143" y="220"/>
                      <a:pt x="143" y="94"/>
                      <a:pt x="143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" name="Google Shape;5018;p62"/>
              <p:cNvSpPr/>
              <p:nvPr/>
            </p:nvSpPr>
            <p:spPr>
              <a:xfrm>
                <a:off x="2623975" y="3045025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4672" y="375"/>
                    </a:moveTo>
                    <a:cubicBezTo>
                      <a:pt x="4805" y="375"/>
                      <a:pt x="4868" y="751"/>
                      <a:pt x="4868" y="954"/>
                    </a:cubicBezTo>
                    <a:cubicBezTo>
                      <a:pt x="4868" y="1241"/>
                      <a:pt x="4851" y="1509"/>
                      <a:pt x="4833" y="1778"/>
                    </a:cubicBezTo>
                    <a:cubicBezTo>
                      <a:pt x="4779" y="2243"/>
                      <a:pt x="4707" y="2708"/>
                      <a:pt x="4600" y="3156"/>
                    </a:cubicBezTo>
                    <a:cubicBezTo>
                      <a:pt x="4636" y="2923"/>
                      <a:pt x="4618" y="2690"/>
                      <a:pt x="4564" y="2458"/>
                    </a:cubicBezTo>
                    <a:cubicBezTo>
                      <a:pt x="4564" y="2458"/>
                      <a:pt x="4546" y="2440"/>
                      <a:pt x="4546" y="2440"/>
                    </a:cubicBezTo>
                    <a:lnTo>
                      <a:pt x="4528" y="2440"/>
                    </a:lnTo>
                    <a:cubicBezTo>
                      <a:pt x="4511" y="2440"/>
                      <a:pt x="4511" y="2458"/>
                      <a:pt x="4511" y="2458"/>
                    </a:cubicBezTo>
                    <a:cubicBezTo>
                      <a:pt x="4403" y="2726"/>
                      <a:pt x="4457" y="3156"/>
                      <a:pt x="4439" y="3424"/>
                    </a:cubicBezTo>
                    <a:cubicBezTo>
                      <a:pt x="4439" y="3513"/>
                      <a:pt x="4421" y="3621"/>
                      <a:pt x="4421" y="3728"/>
                    </a:cubicBezTo>
                    <a:cubicBezTo>
                      <a:pt x="4153" y="2708"/>
                      <a:pt x="4009" y="1581"/>
                      <a:pt x="4475" y="597"/>
                    </a:cubicBezTo>
                    <a:cubicBezTo>
                      <a:pt x="4552" y="437"/>
                      <a:pt x="4618" y="375"/>
                      <a:pt x="4672" y="375"/>
                    </a:cubicBezTo>
                    <a:close/>
                    <a:moveTo>
                      <a:pt x="2562" y="903"/>
                    </a:moveTo>
                    <a:cubicBezTo>
                      <a:pt x="2717" y="903"/>
                      <a:pt x="2943" y="1054"/>
                      <a:pt x="3079" y="1169"/>
                    </a:cubicBezTo>
                    <a:cubicBezTo>
                      <a:pt x="3741" y="1724"/>
                      <a:pt x="3759" y="2565"/>
                      <a:pt x="3759" y="3352"/>
                    </a:cubicBezTo>
                    <a:cubicBezTo>
                      <a:pt x="3741" y="3281"/>
                      <a:pt x="3705" y="3191"/>
                      <a:pt x="3687" y="3102"/>
                    </a:cubicBezTo>
                    <a:lnTo>
                      <a:pt x="3687" y="2994"/>
                    </a:lnTo>
                    <a:lnTo>
                      <a:pt x="3669" y="2994"/>
                    </a:lnTo>
                    <a:lnTo>
                      <a:pt x="3669" y="3066"/>
                    </a:lnTo>
                    <a:cubicBezTo>
                      <a:pt x="3634" y="2959"/>
                      <a:pt x="3598" y="2851"/>
                      <a:pt x="3562" y="2762"/>
                    </a:cubicBezTo>
                    <a:cubicBezTo>
                      <a:pt x="3555" y="2739"/>
                      <a:pt x="3541" y="2729"/>
                      <a:pt x="3527" y="2729"/>
                    </a:cubicBezTo>
                    <a:cubicBezTo>
                      <a:pt x="3509" y="2729"/>
                      <a:pt x="3490" y="2749"/>
                      <a:pt x="3490" y="2780"/>
                    </a:cubicBezTo>
                    <a:cubicBezTo>
                      <a:pt x="3598" y="3102"/>
                      <a:pt x="3687" y="3424"/>
                      <a:pt x="3759" y="3764"/>
                    </a:cubicBezTo>
                    <a:lnTo>
                      <a:pt x="3759" y="3782"/>
                    </a:lnTo>
                    <a:cubicBezTo>
                      <a:pt x="3401" y="3352"/>
                      <a:pt x="3079" y="2887"/>
                      <a:pt x="2775" y="2422"/>
                    </a:cubicBezTo>
                    <a:cubicBezTo>
                      <a:pt x="2560" y="2028"/>
                      <a:pt x="2435" y="1617"/>
                      <a:pt x="2399" y="1205"/>
                    </a:cubicBezTo>
                    <a:cubicBezTo>
                      <a:pt x="2376" y="981"/>
                      <a:pt x="2451" y="903"/>
                      <a:pt x="2562" y="903"/>
                    </a:cubicBezTo>
                    <a:close/>
                    <a:moveTo>
                      <a:pt x="1485" y="2705"/>
                    </a:moveTo>
                    <a:cubicBezTo>
                      <a:pt x="1539" y="2705"/>
                      <a:pt x="1616" y="2733"/>
                      <a:pt x="1719" y="2798"/>
                    </a:cubicBezTo>
                    <a:cubicBezTo>
                      <a:pt x="2113" y="3084"/>
                      <a:pt x="2488" y="3424"/>
                      <a:pt x="2810" y="3818"/>
                    </a:cubicBezTo>
                    <a:cubicBezTo>
                      <a:pt x="3007" y="4032"/>
                      <a:pt x="3186" y="4265"/>
                      <a:pt x="3347" y="4516"/>
                    </a:cubicBezTo>
                    <a:cubicBezTo>
                      <a:pt x="3455" y="4766"/>
                      <a:pt x="3562" y="5035"/>
                      <a:pt x="3634" y="5321"/>
                    </a:cubicBezTo>
                    <a:cubicBezTo>
                      <a:pt x="3401" y="5017"/>
                      <a:pt x="3186" y="4712"/>
                      <a:pt x="2954" y="4426"/>
                    </a:cubicBezTo>
                    <a:cubicBezTo>
                      <a:pt x="2947" y="4412"/>
                      <a:pt x="2935" y="4407"/>
                      <a:pt x="2923" y="4407"/>
                    </a:cubicBezTo>
                    <a:cubicBezTo>
                      <a:pt x="2905" y="4407"/>
                      <a:pt x="2889" y="4422"/>
                      <a:pt x="2900" y="4444"/>
                    </a:cubicBezTo>
                    <a:cubicBezTo>
                      <a:pt x="3043" y="4820"/>
                      <a:pt x="3258" y="5160"/>
                      <a:pt x="3526" y="5482"/>
                    </a:cubicBezTo>
                    <a:cubicBezTo>
                      <a:pt x="3616" y="5589"/>
                      <a:pt x="3687" y="5697"/>
                      <a:pt x="3777" y="5804"/>
                    </a:cubicBezTo>
                    <a:cubicBezTo>
                      <a:pt x="2739" y="5768"/>
                      <a:pt x="2292" y="4820"/>
                      <a:pt x="1898" y="3997"/>
                    </a:cubicBezTo>
                    <a:lnTo>
                      <a:pt x="1916" y="3979"/>
                    </a:lnTo>
                    <a:cubicBezTo>
                      <a:pt x="1790" y="3746"/>
                      <a:pt x="1647" y="3531"/>
                      <a:pt x="1522" y="3317"/>
                    </a:cubicBezTo>
                    <a:cubicBezTo>
                      <a:pt x="1381" y="3077"/>
                      <a:pt x="1285" y="2705"/>
                      <a:pt x="1485" y="2705"/>
                    </a:cubicBezTo>
                    <a:close/>
                    <a:moveTo>
                      <a:pt x="6427" y="2761"/>
                    </a:moveTo>
                    <a:cubicBezTo>
                      <a:pt x="6478" y="2761"/>
                      <a:pt x="6425" y="4106"/>
                      <a:pt x="6372" y="4265"/>
                    </a:cubicBezTo>
                    <a:cubicBezTo>
                      <a:pt x="6193" y="4945"/>
                      <a:pt x="5817" y="5518"/>
                      <a:pt x="5423" y="6090"/>
                    </a:cubicBezTo>
                    <a:cubicBezTo>
                      <a:pt x="5584" y="5625"/>
                      <a:pt x="5709" y="5160"/>
                      <a:pt x="5871" y="4748"/>
                    </a:cubicBezTo>
                    <a:cubicBezTo>
                      <a:pt x="5892" y="4705"/>
                      <a:pt x="5861" y="4681"/>
                      <a:pt x="5830" y="4681"/>
                    </a:cubicBezTo>
                    <a:cubicBezTo>
                      <a:pt x="5809" y="4681"/>
                      <a:pt x="5788" y="4691"/>
                      <a:pt x="5781" y="4712"/>
                    </a:cubicBezTo>
                    <a:cubicBezTo>
                      <a:pt x="5495" y="5392"/>
                      <a:pt x="5262" y="6090"/>
                      <a:pt x="4994" y="6770"/>
                    </a:cubicBezTo>
                    <a:cubicBezTo>
                      <a:pt x="4958" y="5625"/>
                      <a:pt x="5226" y="4516"/>
                      <a:pt x="5763" y="3513"/>
                    </a:cubicBezTo>
                    <a:cubicBezTo>
                      <a:pt x="5924" y="3209"/>
                      <a:pt x="6139" y="2959"/>
                      <a:pt x="6425" y="2762"/>
                    </a:cubicBezTo>
                    <a:cubicBezTo>
                      <a:pt x="6426" y="2761"/>
                      <a:pt x="6427" y="2761"/>
                      <a:pt x="6427" y="2761"/>
                    </a:cubicBezTo>
                    <a:close/>
                    <a:moveTo>
                      <a:pt x="985" y="6341"/>
                    </a:moveTo>
                    <a:cubicBezTo>
                      <a:pt x="1433" y="6359"/>
                      <a:pt x="1826" y="6645"/>
                      <a:pt x="2166" y="6914"/>
                    </a:cubicBezTo>
                    <a:cubicBezTo>
                      <a:pt x="2667" y="7325"/>
                      <a:pt x="2954" y="7898"/>
                      <a:pt x="3365" y="8381"/>
                    </a:cubicBezTo>
                    <a:cubicBezTo>
                      <a:pt x="3043" y="8148"/>
                      <a:pt x="2703" y="7934"/>
                      <a:pt x="2381" y="7701"/>
                    </a:cubicBezTo>
                    <a:cubicBezTo>
                      <a:pt x="2377" y="7699"/>
                      <a:pt x="2373" y="7698"/>
                      <a:pt x="2369" y="7698"/>
                    </a:cubicBezTo>
                    <a:cubicBezTo>
                      <a:pt x="2338" y="7698"/>
                      <a:pt x="2313" y="7758"/>
                      <a:pt x="2345" y="7790"/>
                    </a:cubicBezTo>
                    <a:cubicBezTo>
                      <a:pt x="2739" y="8077"/>
                      <a:pt x="3133" y="8345"/>
                      <a:pt x="3508" y="8667"/>
                    </a:cubicBezTo>
                    <a:cubicBezTo>
                      <a:pt x="3562" y="8703"/>
                      <a:pt x="3598" y="8757"/>
                      <a:pt x="3652" y="8810"/>
                    </a:cubicBezTo>
                    <a:cubicBezTo>
                      <a:pt x="3566" y="8828"/>
                      <a:pt x="3480" y="8836"/>
                      <a:pt x="3394" y="8836"/>
                    </a:cubicBezTo>
                    <a:cubicBezTo>
                      <a:pt x="2410" y="8836"/>
                      <a:pt x="1471" y="7758"/>
                      <a:pt x="1093" y="6967"/>
                    </a:cubicBezTo>
                    <a:cubicBezTo>
                      <a:pt x="1039" y="6860"/>
                      <a:pt x="824" y="6341"/>
                      <a:pt x="985" y="6341"/>
                    </a:cubicBezTo>
                    <a:close/>
                    <a:moveTo>
                      <a:pt x="7279" y="6710"/>
                    </a:moveTo>
                    <a:cubicBezTo>
                      <a:pt x="7691" y="6710"/>
                      <a:pt x="6911" y="8683"/>
                      <a:pt x="6783" y="8954"/>
                    </a:cubicBezTo>
                    <a:cubicBezTo>
                      <a:pt x="6389" y="9830"/>
                      <a:pt x="5709" y="10403"/>
                      <a:pt x="5101" y="11101"/>
                    </a:cubicBezTo>
                    <a:cubicBezTo>
                      <a:pt x="5548" y="10421"/>
                      <a:pt x="5942" y="9669"/>
                      <a:pt x="6336" y="8989"/>
                    </a:cubicBezTo>
                    <a:cubicBezTo>
                      <a:pt x="6349" y="8938"/>
                      <a:pt x="6306" y="8896"/>
                      <a:pt x="6268" y="8896"/>
                    </a:cubicBezTo>
                    <a:cubicBezTo>
                      <a:pt x="6253" y="8896"/>
                      <a:pt x="6239" y="8903"/>
                      <a:pt x="6228" y="8918"/>
                    </a:cubicBezTo>
                    <a:cubicBezTo>
                      <a:pt x="5835" y="9580"/>
                      <a:pt x="5405" y="10206"/>
                      <a:pt x="4976" y="10833"/>
                    </a:cubicBezTo>
                    <a:cubicBezTo>
                      <a:pt x="5208" y="9186"/>
                      <a:pt x="5638" y="7844"/>
                      <a:pt x="7070" y="6806"/>
                    </a:cubicBezTo>
                    <a:cubicBezTo>
                      <a:pt x="7160" y="6739"/>
                      <a:pt x="7229" y="6710"/>
                      <a:pt x="7279" y="6710"/>
                    </a:cubicBezTo>
                    <a:close/>
                    <a:moveTo>
                      <a:pt x="269" y="9777"/>
                    </a:moveTo>
                    <a:cubicBezTo>
                      <a:pt x="1039" y="9830"/>
                      <a:pt x="1773" y="10349"/>
                      <a:pt x="2327" y="10815"/>
                    </a:cubicBezTo>
                    <a:cubicBezTo>
                      <a:pt x="2810" y="11226"/>
                      <a:pt x="3079" y="11727"/>
                      <a:pt x="3419" y="12228"/>
                    </a:cubicBezTo>
                    <a:cubicBezTo>
                      <a:pt x="3043" y="11942"/>
                      <a:pt x="2649" y="11709"/>
                      <a:pt x="2399" y="11548"/>
                    </a:cubicBezTo>
                    <a:cubicBezTo>
                      <a:pt x="2388" y="11538"/>
                      <a:pt x="2378" y="11534"/>
                      <a:pt x="2368" y="11534"/>
                    </a:cubicBezTo>
                    <a:cubicBezTo>
                      <a:pt x="2328" y="11534"/>
                      <a:pt x="2302" y="11609"/>
                      <a:pt x="2345" y="11638"/>
                    </a:cubicBezTo>
                    <a:cubicBezTo>
                      <a:pt x="2703" y="11870"/>
                      <a:pt x="3061" y="12157"/>
                      <a:pt x="3383" y="12443"/>
                    </a:cubicBezTo>
                    <a:cubicBezTo>
                      <a:pt x="3437" y="12515"/>
                      <a:pt x="3508" y="12586"/>
                      <a:pt x="3562" y="12658"/>
                    </a:cubicBezTo>
                    <a:cubicBezTo>
                      <a:pt x="3501" y="12663"/>
                      <a:pt x="3440" y="12666"/>
                      <a:pt x="3381" y="12666"/>
                    </a:cubicBezTo>
                    <a:cubicBezTo>
                      <a:pt x="2479" y="12666"/>
                      <a:pt x="1861" y="12042"/>
                      <a:pt x="1289" y="11387"/>
                    </a:cubicBezTo>
                    <a:cubicBezTo>
                      <a:pt x="1039" y="11119"/>
                      <a:pt x="806" y="10815"/>
                      <a:pt x="591" y="10510"/>
                    </a:cubicBezTo>
                    <a:cubicBezTo>
                      <a:pt x="538" y="10439"/>
                      <a:pt x="144" y="9777"/>
                      <a:pt x="269" y="9777"/>
                    </a:cubicBezTo>
                    <a:close/>
                    <a:moveTo>
                      <a:pt x="7937" y="10876"/>
                    </a:moveTo>
                    <a:cubicBezTo>
                      <a:pt x="8104" y="10876"/>
                      <a:pt x="8193" y="11045"/>
                      <a:pt x="8107" y="11513"/>
                    </a:cubicBezTo>
                    <a:cubicBezTo>
                      <a:pt x="7982" y="12103"/>
                      <a:pt x="7732" y="12658"/>
                      <a:pt x="7410" y="13141"/>
                    </a:cubicBezTo>
                    <a:cubicBezTo>
                      <a:pt x="6891" y="13982"/>
                      <a:pt x="6139" y="14555"/>
                      <a:pt x="5352" y="15092"/>
                    </a:cubicBezTo>
                    <a:cubicBezTo>
                      <a:pt x="5871" y="14412"/>
                      <a:pt x="6354" y="13696"/>
                      <a:pt x="6783" y="12962"/>
                    </a:cubicBezTo>
                    <a:cubicBezTo>
                      <a:pt x="6796" y="12910"/>
                      <a:pt x="6761" y="12876"/>
                      <a:pt x="6728" y="12876"/>
                    </a:cubicBezTo>
                    <a:cubicBezTo>
                      <a:pt x="6715" y="12876"/>
                      <a:pt x="6703" y="12881"/>
                      <a:pt x="6694" y="12890"/>
                    </a:cubicBezTo>
                    <a:cubicBezTo>
                      <a:pt x="6157" y="13732"/>
                      <a:pt x="5531" y="14519"/>
                      <a:pt x="4833" y="15217"/>
                    </a:cubicBezTo>
                    <a:cubicBezTo>
                      <a:pt x="5119" y="14591"/>
                      <a:pt x="5352" y="13911"/>
                      <a:pt x="5656" y="13284"/>
                    </a:cubicBezTo>
                    <a:cubicBezTo>
                      <a:pt x="6014" y="12533"/>
                      <a:pt x="6640" y="11888"/>
                      <a:pt x="7231" y="11316"/>
                    </a:cubicBezTo>
                    <a:cubicBezTo>
                      <a:pt x="7475" y="11081"/>
                      <a:pt x="7753" y="10876"/>
                      <a:pt x="7937" y="10876"/>
                    </a:cubicBezTo>
                    <a:close/>
                    <a:moveTo>
                      <a:pt x="649" y="13268"/>
                    </a:moveTo>
                    <a:cubicBezTo>
                      <a:pt x="743" y="13268"/>
                      <a:pt x="876" y="13328"/>
                      <a:pt x="985" y="13356"/>
                    </a:cubicBezTo>
                    <a:cubicBezTo>
                      <a:pt x="2148" y="13660"/>
                      <a:pt x="2578" y="14823"/>
                      <a:pt x="2954" y="15879"/>
                    </a:cubicBezTo>
                    <a:cubicBezTo>
                      <a:pt x="2757" y="15664"/>
                      <a:pt x="2542" y="15467"/>
                      <a:pt x="2327" y="15271"/>
                    </a:cubicBezTo>
                    <a:cubicBezTo>
                      <a:pt x="2320" y="15264"/>
                      <a:pt x="2312" y="15261"/>
                      <a:pt x="2304" y="15261"/>
                    </a:cubicBezTo>
                    <a:cubicBezTo>
                      <a:pt x="2268" y="15261"/>
                      <a:pt x="2227" y="15313"/>
                      <a:pt x="2256" y="15342"/>
                    </a:cubicBezTo>
                    <a:cubicBezTo>
                      <a:pt x="2578" y="15664"/>
                      <a:pt x="2864" y="16004"/>
                      <a:pt x="3133" y="16362"/>
                    </a:cubicBezTo>
                    <a:cubicBezTo>
                      <a:pt x="3186" y="16487"/>
                      <a:pt x="3222" y="16595"/>
                      <a:pt x="3276" y="16702"/>
                    </a:cubicBezTo>
                    <a:cubicBezTo>
                      <a:pt x="2453" y="16470"/>
                      <a:pt x="1755" y="15968"/>
                      <a:pt x="1271" y="15271"/>
                    </a:cubicBezTo>
                    <a:lnTo>
                      <a:pt x="1254" y="15271"/>
                    </a:lnTo>
                    <a:cubicBezTo>
                      <a:pt x="1003" y="14895"/>
                      <a:pt x="806" y="14501"/>
                      <a:pt x="663" y="14072"/>
                    </a:cubicBezTo>
                    <a:cubicBezTo>
                      <a:pt x="609" y="13893"/>
                      <a:pt x="556" y="13696"/>
                      <a:pt x="538" y="13517"/>
                    </a:cubicBezTo>
                    <a:cubicBezTo>
                      <a:pt x="503" y="13324"/>
                      <a:pt x="558" y="13268"/>
                      <a:pt x="649" y="13268"/>
                    </a:cubicBezTo>
                    <a:close/>
                    <a:moveTo>
                      <a:pt x="7736" y="15747"/>
                    </a:moveTo>
                    <a:cubicBezTo>
                      <a:pt x="7952" y="15747"/>
                      <a:pt x="7516" y="16507"/>
                      <a:pt x="7499" y="16541"/>
                    </a:cubicBezTo>
                    <a:lnTo>
                      <a:pt x="7517" y="16559"/>
                    </a:lnTo>
                    <a:cubicBezTo>
                      <a:pt x="7248" y="17006"/>
                      <a:pt x="6908" y="17382"/>
                      <a:pt x="6497" y="17686"/>
                    </a:cubicBezTo>
                    <a:cubicBezTo>
                      <a:pt x="6085" y="17991"/>
                      <a:pt x="5602" y="18044"/>
                      <a:pt x="5119" y="18098"/>
                    </a:cubicBezTo>
                    <a:cubicBezTo>
                      <a:pt x="5495" y="17883"/>
                      <a:pt x="5799" y="17597"/>
                      <a:pt x="6032" y="17239"/>
                    </a:cubicBezTo>
                    <a:cubicBezTo>
                      <a:pt x="6058" y="17187"/>
                      <a:pt x="6017" y="17153"/>
                      <a:pt x="5979" y="17153"/>
                    </a:cubicBezTo>
                    <a:cubicBezTo>
                      <a:pt x="5965" y="17153"/>
                      <a:pt x="5952" y="17158"/>
                      <a:pt x="5942" y="17167"/>
                    </a:cubicBezTo>
                    <a:cubicBezTo>
                      <a:pt x="5620" y="17615"/>
                      <a:pt x="5191" y="17937"/>
                      <a:pt x="4707" y="18152"/>
                    </a:cubicBezTo>
                    <a:lnTo>
                      <a:pt x="4689" y="18152"/>
                    </a:lnTo>
                    <a:cubicBezTo>
                      <a:pt x="5029" y="17812"/>
                      <a:pt x="5316" y="17400"/>
                      <a:pt x="5656" y="17060"/>
                    </a:cubicBezTo>
                    <a:cubicBezTo>
                      <a:pt x="6228" y="16470"/>
                      <a:pt x="6926" y="16022"/>
                      <a:pt x="7696" y="15754"/>
                    </a:cubicBezTo>
                    <a:cubicBezTo>
                      <a:pt x="7711" y="15749"/>
                      <a:pt x="7725" y="15747"/>
                      <a:pt x="7736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813" y="1008"/>
                      <a:pt x="3866" y="2923"/>
                      <a:pt x="4421" y="4122"/>
                    </a:cubicBezTo>
                    <a:cubicBezTo>
                      <a:pt x="4403" y="4337"/>
                      <a:pt x="4367" y="4533"/>
                      <a:pt x="4314" y="4748"/>
                    </a:cubicBezTo>
                    <a:cubicBezTo>
                      <a:pt x="4278" y="4891"/>
                      <a:pt x="4224" y="5017"/>
                      <a:pt x="4188" y="5160"/>
                    </a:cubicBezTo>
                    <a:cubicBezTo>
                      <a:pt x="4117" y="4766"/>
                      <a:pt x="4027" y="4390"/>
                      <a:pt x="3938" y="4015"/>
                    </a:cubicBezTo>
                    <a:cubicBezTo>
                      <a:pt x="4153" y="3406"/>
                      <a:pt x="3956" y="2529"/>
                      <a:pt x="3777" y="1957"/>
                    </a:cubicBezTo>
                    <a:cubicBezTo>
                      <a:pt x="3544" y="1259"/>
                      <a:pt x="3061" y="722"/>
                      <a:pt x="2309" y="650"/>
                    </a:cubicBezTo>
                    <a:cubicBezTo>
                      <a:pt x="2256" y="650"/>
                      <a:pt x="2220" y="686"/>
                      <a:pt x="2220" y="740"/>
                    </a:cubicBezTo>
                    <a:cubicBezTo>
                      <a:pt x="2184" y="2010"/>
                      <a:pt x="2846" y="3102"/>
                      <a:pt x="3759" y="3961"/>
                    </a:cubicBezTo>
                    <a:lnTo>
                      <a:pt x="3759" y="4104"/>
                    </a:lnTo>
                    <a:cubicBezTo>
                      <a:pt x="3759" y="4158"/>
                      <a:pt x="3795" y="4176"/>
                      <a:pt x="3848" y="4176"/>
                    </a:cubicBezTo>
                    <a:cubicBezTo>
                      <a:pt x="3938" y="4605"/>
                      <a:pt x="4009" y="5035"/>
                      <a:pt x="4063" y="5482"/>
                    </a:cubicBezTo>
                    <a:cubicBezTo>
                      <a:pt x="4063" y="5536"/>
                      <a:pt x="4045" y="5607"/>
                      <a:pt x="4045" y="5679"/>
                    </a:cubicBezTo>
                    <a:cubicBezTo>
                      <a:pt x="4045" y="5715"/>
                      <a:pt x="4063" y="5750"/>
                      <a:pt x="4099" y="5750"/>
                    </a:cubicBezTo>
                    <a:cubicBezTo>
                      <a:pt x="4099" y="5840"/>
                      <a:pt x="4117" y="5929"/>
                      <a:pt x="4135" y="6019"/>
                    </a:cubicBezTo>
                    <a:cubicBezTo>
                      <a:pt x="4045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5" y="5428"/>
                      <a:pt x="3795" y="5375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4" y="3147"/>
                      <a:pt x="1832" y="2437"/>
                      <a:pt x="1396" y="2437"/>
                    </a:cubicBezTo>
                    <a:cubicBezTo>
                      <a:pt x="1339" y="2437"/>
                      <a:pt x="1285" y="2449"/>
                      <a:pt x="1236" y="2476"/>
                    </a:cubicBezTo>
                    <a:cubicBezTo>
                      <a:pt x="735" y="2762"/>
                      <a:pt x="1611" y="3764"/>
                      <a:pt x="1737" y="4050"/>
                    </a:cubicBezTo>
                    <a:cubicBezTo>
                      <a:pt x="2106" y="4805"/>
                      <a:pt x="2601" y="5890"/>
                      <a:pt x="3561" y="5890"/>
                    </a:cubicBezTo>
                    <a:cubicBezTo>
                      <a:pt x="3625" y="5890"/>
                      <a:pt x="3691" y="5886"/>
                      <a:pt x="3759" y="5876"/>
                    </a:cubicBezTo>
                    <a:cubicBezTo>
                      <a:pt x="3777" y="5876"/>
                      <a:pt x="3795" y="5858"/>
                      <a:pt x="3795" y="5840"/>
                    </a:cubicBezTo>
                    <a:cubicBezTo>
                      <a:pt x="3848" y="5911"/>
                      <a:pt x="3902" y="6001"/>
                      <a:pt x="3956" y="6072"/>
                    </a:cubicBezTo>
                    <a:cubicBezTo>
                      <a:pt x="4045" y="6216"/>
                      <a:pt x="4099" y="6377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17" y="9043"/>
                      <a:pt x="3956" y="8828"/>
                      <a:pt x="3741" y="8667"/>
                    </a:cubicBezTo>
                    <a:cubicBezTo>
                      <a:pt x="3687" y="8614"/>
                      <a:pt x="3634" y="8560"/>
                      <a:pt x="3580" y="8506"/>
                    </a:cubicBezTo>
                    <a:cubicBezTo>
                      <a:pt x="3616" y="8488"/>
                      <a:pt x="3634" y="8435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53" y="6072"/>
                      <a:pt x="717" y="6108"/>
                      <a:pt x="717" y="6180"/>
                    </a:cubicBezTo>
                    <a:cubicBezTo>
                      <a:pt x="591" y="7247"/>
                      <a:pt x="2021" y="8934"/>
                      <a:pt x="3232" y="8934"/>
                    </a:cubicBezTo>
                    <a:cubicBezTo>
                      <a:pt x="3402" y="8934"/>
                      <a:pt x="3567" y="8901"/>
                      <a:pt x="3723" y="8828"/>
                    </a:cubicBezTo>
                    <a:cubicBezTo>
                      <a:pt x="3813" y="8936"/>
                      <a:pt x="3902" y="9043"/>
                      <a:pt x="3974" y="9150"/>
                    </a:cubicBezTo>
                    <a:cubicBezTo>
                      <a:pt x="4099" y="9329"/>
                      <a:pt x="4153" y="9562"/>
                      <a:pt x="4260" y="9759"/>
                    </a:cubicBezTo>
                    <a:cubicBezTo>
                      <a:pt x="4242" y="10314"/>
                      <a:pt x="4206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93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5"/>
                    </a:cubicBezTo>
                    <a:cubicBezTo>
                      <a:pt x="3974" y="12712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6"/>
                      <a:pt x="2864" y="10904"/>
                      <a:pt x="2327" y="10457"/>
                    </a:cubicBezTo>
                    <a:cubicBezTo>
                      <a:pt x="1742" y="9957"/>
                      <a:pt x="990" y="9524"/>
                      <a:pt x="185" y="9524"/>
                    </a:cubicBezTo>
                    <a:cubicBezTo>
                      <a:pt x="154" y="9524"/>
                      <a:pt x="122" y="9525"/>
                      <a:pt x="90" y="9526"/>
                    </a:cubicBezTo>
                    <a:cubicBezTo>
                      <a:pt x="37" y="9526"/>
                      <a:pt x="1" y="9580"/>
                      <a:pt x="1" y="9634"/>
                    </a:cubicBezTo>
                    <a:cubicBezTo>
                      <a:pt x="144" y="10439"/>
                      <a:pt x="842" y="11119"/>
                      <a:pt x="1343" y="11692"/>
                    </a:cubicBezTo>
                    <a:cubicBezTo>
                      <a:pt x="1869" y="12280"/>
                      <a:pt x="2489" y="12747"/>
                      <a:pt x="3249" y="12747"/>
                    </a:cubicBezTo>
                    <a:cubicBezTo>
                      <a:pt x="3368" y="12747"/>
                      <a:pt x="3490" y="12736"/>
                      <a:pt x="3616" y="12712"/>
                    </a:cubicBezTo>
                    <a:cubicBezTo>
                      <a:pt x="3759" y="12944"/>
                      <a:pt x="3884" y="13177"/>
                      <a:pt x="3992" y="13409"/>
                    </a:cubicBezTo>
                    <a:cubicBezTo>
                      <a:pt x="3902" y="14591"/>
                      <a:pt x="3795" y="15736"/>
                      <a:pt x="3634" y="16899"/>
                    </a:cubicBezTo>
                    <a:cubicBezTo>
                      <a:pt x="3580" y="16720"/>
                      <a:pt x="3490" y="16559"/>
                      <a:pt x="3383" y="16398"/>
                    </a:cubicBezTo>
                    <a:cubicBezTo>
                      <a:pt x="3276" y="15646"/>
                      <a:pt x="2828" y="14823"/>
                      <a:pt x="2435" y="14233"/>
                    </a:cubicBezTo>
                    <a:cubicBezTo>
                      <a:pt x="1960" y="13529"/>
                      <a:pt x="1277" y="13015"/>
                      <a:pt x="404" y="13015"/>
                    </a:cubicBezTo>
                    <a:cubicBezTo>
                      <a:pt x="389" y="13015"/>
                      <a:pt x="374" y="13015"/>
                      <a:pt x="359" y="13016"/>
                    </a:cubicBezTo>
                    <a:cubicBezTo>
                      <a:pt x="305" y="13016"/>
                      <a:pt x="251" y="13052"/>
                      <a:pt x="251" y="13123"/>
                    </a:cubicBezTo>
                    <a:cubicBezTo>
                      <a:pt x="341" y="14698"/>
                      <a:pt x="1629" y="16756"/>
                      <a:pt x="3383" y="16792"/>
                    </a:cubicBezTo>
                    <a:cubicBezTo>
                      <a:pt x="3473" y="16988"/>
                      <a:pt x="3526" y="17221"/>
                      <a:pt x="3562" y="17436"/>
                    </a:cubicBezTo>
                    <a:cubicBezTo>
                      <a:pt x="3401" y="18563"/>
                      <a:pt x="3186" y="19691"/>
                      <a:pt x="2918" y="20782"/>
                    </a:cubicBezTo>
                    <a:cubicBezTo>
                      <a:pt x="2907" y="20839"/>
                      <a:pt x="2953" y="20874"/>
                      <a:pt x="2997" y="20874"/>
                    </a:cubicBezTo>
                    <a:cubicBezTo>
                      <a:pt x="3023" y="20874"/>
                      <a:pt x="3048" y="20862"/>
                      <a:pt x="3061" y="20836"/>
                    </a:cubicBezTo>
                    <a:cubicBezTo>
                      <a:pt x="3312" y="20120"/>
                      <a:pt x="3526" y="19404"/>
                      <a:pt x="3669" y="18671"/>
                    </a:cubicBezTo>
                    <a:cubicBezTo>
                      <a:pt x="3974" y="18563"/>
                      <a:pt x="4260" y="18456"/>
                      <a:pt x="4528" y="18331"/>
                    </a:cubicBezTo>
                    <a:cubicBezTo>
                      <a:pt x="5334" y="18241"/>
                      <a:pt x="6139" y="18223"/>
                      <a:pt x="6765" y="17668"/>
                    </a:cubicBezTo>
                    <a:cubicBezTo>
                      <a:pt x="7410" y="17096"/>
                      <a:pt x="7821" y="16362"/>
                      <a:pt x="8179" y="15575"/>
                    </a:cubicBezTo>
                    <a:cubicBezTo>
                      <a:pt x="8197" y="15485"/>
                      <a:pt x="8143" y="15414"/>
                      <a:pt x="8072" y="15414"/>
                    </a:cubicBezTo>
                    <a:lnTo>
                      <a:pt x="8107" y="15467"/>
                    </a:lnTo>
                    <a:cubicBezTo>
                      <a:pt x="7374" y="15539"/>
                      <a:pt x="6801" y="15897"/>
                      <a:pt x="6211" y="16344"/>
                    </a:cubicBezTo>
                    <a:cubicBezTo>
                      <a:pt x="5495" y="16881"/>
                      <a:pt x="5047" y="17579"/>
                      <a:pt x="4421" y="18187"/>
                    </a:cubicBezTo>
                    <a:lnTo>
                      <a:pt x="4385" y="18187"/>
                    </a:lnTo>
                    <a:cubicBezTo>
                      <a:pt x="4332" y="18187"/>
                      <a:pt x="4296" y="18241"/>
                      <a:pt x="4314" y="18295"/>
                    </a:cubicBezTo>
                    <a:cubicBezTo>
                      <a:pt x="4117" y="18366"/>
                      <a:pt x="3938" y="18438"/>
                      <a:pt x="3759" y="18492"/>
                    </a:cubicBezTo>
                    <a:cubicBezTo>
                      <a:pt x="3884" y="17794"/>
                      <a:pt x="3992" y="17078"/>
                      <a:pt x="4063" y="16362"/>
                    </a:cubicBezTo>
                    <a:cubicBezTo>
                      <a:pt x="4439" y="16130"/>
                      <a:pt x="4797" y="15825"/>
                      <a:pt x="5101" y="15485"/>
                    </a:cubicBezTo>
                    <a:cubicBezTo>
                      <a:pt x="6998" y="14716"/>
                      <a:pt x="8430" y="12712"/>
                      <a:pt x="8465" y="10671"/>
                    </a:cubicBezTo>
                    <a:cubicBezTo>
                      <a:pt x="8465" y="10600"/>
                      <a:pt x="8412" y="10564"/>
                      <a:pt x="8358" y="10564"/>
                    </a:cubicBezTo>
                    <a:cubicBezTo>
                      <a:pt x="7445" y="10654"/>
                      <a:pt x="6783" y="11495"/>
                      <a:pt x="6264" y="12157"/>
                    </a:cubicBezTo>
                    <a:cubicBezTo>
                      <a:pt x="5441" y="13177"/>
                      <a:pt x="5083" y="14376"/>
                      <a:pt x="4582" y="15557"/>
                    </a:cubicBezTo>
                    <a:lnTo>
                      <a:pt x="4081" y="16076"/>
                    </a:lnTo>
                    <a:cubicBezTo>
                      <a:pt x="4206" y="14752"/>
                      <a:pt x="4260" y="13427"/>
                      <a:pt x="4349" y="12157"/>
                    </a:cubicBezTo>
                    <a:cubicBezTo>
                      <a:pt x="4564" y="11924"/>
                      <a:pt x="4779" y="11674"/>
                      <a:pt x="4958" y="11423"/>
                    </a:cubicBezTo>
                    <a:cubicBezTo>
                      <a:pt x="4969" y="11458"/>
                      <a:pt x="5003" y="11478"/>
                      <a:pt x="5036" y="11478"/>
                    </a:cubicBezTo>
                    <a:cubicBezTo>
                      <a:pt x="5053" y="11478"/>
                      <a:pt x="5070" y="11472"/>
                      <a:pt x="5083" y="11459"/>
                    </a:cubicBezTo>
                    <a:cubicBezTo>
                      <a:pt x="6551" y="10260"/>
                      <a:pt x="7839" y="8399"/>
                      <a:pt x="7678" y="6430"/>
                    </a:cubicBezTo>
                    <a:cubicBezTo>
                      <a:pt x="7678" y="6360"/>
                      <a:pt x="7612" y="6312"/>
                      <a:pt x="7548" y="6312"/>
                    </a:cubicBezTo>
                    <a:cubicBezTo>
                      <a:pt x="7531" y="6312"/>
                      <a:pt x="7514" y="6315"/>
                      <a:pt x="7499" y="6323"/>
                    </a:cubicBezTo>
                    <a:cubicBezTo>
                      <a:pt x="5799" y="7325"/>
                      <a:pt x="4797" y="9168"/>
                      <a:pt x="4851" y="11119"/>
                    </a:cubicBezTo>
                    <a:lnTo>
                      <a:pt x="4367" y="11835"/>
                    </a:lnTo>
                    <a:cubicBezTo>
                      <a:pt x="4439" y="10671"/>
                      <a:pt x="4493" y="9490"/>
                      <a:pt x="4457" y="8309"/>
                    </a:cubicBezTo>
                    <a:cubicBezTo>
                      <a:pt x="4797" y="7862"/>
                      <a:pt x="5065" y="7379"/>
                      <a:pt x="5244" y="6842"/>
                    </a:cubicBezTo>
                    <a:cubicBezTo>
                      <a:pt x="6175" y="5625"/>
                      <a:pt x="7052" y="4193"/>
                      <a:pt x="6658" y="2619"/>
                    </a:cubicBezTo>
                    <a:cubicBezTo>
                      <a:pt x="6646" y="2571"/>
                      <a:pt x="6610" y="2547"/>
                      <a:pt x="6572" y="2547"/>
                    </a:cubicBezTo>
                    <a:cubicBezTo>
                      <a:pt x="6553" y="2547"/>
                      <a:pt x="6533" y="2553"/>
                      <a:pt x="6515" y="2565"/>
                    </a:cubicBezTo>
                    <a:cubicBezTo>
                      <a:pt x="5244" y="3227"/>
                      <a:pt x="4582" y="5697"/>
                      <a:pt x="4922" y="7075"/>
                    </a:cubicBezTo>
                    <a:cubicBezTo>
                      <a:pt x="4779" y="7397"/>
                      <a:pt x="4636" y="7701"/>
                      <a:pt x="4457" y="8005"/>
                    </a:cubicBezTo>
                    <a:cubicBezTo>
                      <a:pt x="4439" y="7218"/>
                      <a:pt x="4367" y="6430"/>
                      <a:pt x="4260" y="5643"/>
                    </a:cubicBezTo>
                    <a:cubicBezTo>
                      <a:pt x="4403" y="5160"/>
                      <a:pt x="4511" y="4677"/>
                      <a:pt x="4546" y="4176"/>
                    </a:cubicBezTo>
                    <a:cubicBezTo>
                      <a:pt x="4582" y="4158"/>
                      <a:pt x="4600" y="4140"/>
                      <a:pt x="4618" y="4122"/>
                    </a:cubicBezTo>
                    <a:cubicBezTo>
                      <a:pt x="4904" y="3370"/>
                      <a:pt x="5065" y="2601"/>
                      <a:pt x="5119" y="1813"/>
                    </a:cubicBezTo>
                    <a:cubicBezTo>
                      <a:pt x="5155" y="1223"/>
                      <a:pt x="5244" y="579"/>
                      <a:pt x="4958" y="60"/>
                    </a:cubicBezTo>
                    <a:cubicBezTo>
                      <a:pt x="4937" y="18"/>
                      <a:pt x="4904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" name="Google Shape;5019;p62"/>
              <p:cNvSpPr/>
              <p:nvPr/>
            </p:nvSpPr>
            <p:spPr>
              <a:xfrm>
                <a:off x="2154675" y="4097750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7" y="2760"/>
                    </a:moveTo>
                    <a:cubicBezTo>
                      <a:pt x="3437" y="3118"/>
                      <a:pt x="3150" y="3512"/>
                      <a:pt x="2810" y="3870"/>
                    </a:cubicBezTo>
                    <a:cubicBezTo>
                      <a:pt x="2238" y="4442"/>
                      <a:pt x="1540" y="4872"/>
                      <a:pt x="770" y="5140"/>
                    </a:cubicBezTo>
                    <a:cubicBezTo>
                      <a:pt x="755" y="5145"/>
                      <a:pt x="742" y="5147"/>
                      <a:pt x="730" y="5147"/>
                    </a:cubicBezTo>
                    <a:cubicBezTo>
                      <a:pt x="514" y="5147"/>
                      <a:pt x="950" y="4387"/>
                      <a:pt x="967" y="4353"/>
                    </a:cubicBezTo>
                    <a:cubicBezTo>
                      <a:pt x="1218" y="3923"/>
                      <a:pt x="1558" y="3530"/>
                      <a:pt x="1969" y="3243"/>
                    </a:cubicBezTo>
                    <a:cubicBezTo>
                      <a:pt x="2381" y="2939"/>
                      <a:pt x="2864" y="2867"/>
                      <a:pt x="3347" y="2814"/>
                    </a:cubicBezTo>
                    <a:lnTo>
                      <a:pt x="3347" y="2814"/>
                    </a:lnTo>
                    <a:cubicBezTo>
                      <a:pt x="2971" y="3028"/>
                      <a:pt x="2667" y="3333"/>
                      <a:pt x="2435" y="3691"/>
                    </a:cubicBezTo>
                    <a:cubicBezTo>
                      <a:pt x="2409" y="3729"/>
                      <a:pt x="2447" y="3767"/>
                      <a:pt x="2483" y="3767"/>
                    </a:cubicBezTo>
                    <a:cubicBezTo>
                      <a:pt x="2499" y="3767"/>
                      <a:pt x="2514" y="3760"/>
                      <a:pt x="2524" y="3744"/>
                    </a:cubicBezTo>
                    <a:cubicBezTo>
                      <a:pt x="2846" y="3315"/>
                      <a:pt x="3276" y="2975"/>
                      <a:pt x="3759" y="2760"/>
                    </a:cubicBezTo>
                    <a:close/>
                    <a:moveTo>
                      <a:pt x="5173" y="4210"/>
                    </a:moveTo>
                    <a:lnTo>
                      <a:pt x="5173" y="4210"/>
                    </a:lnTo>
                    <a:cubicBezTo>
                      <a:pt x="5996" y="4442"/>
                      <a:pt x="6712" y="4943"/>
                      <a:pt x="7195" y="5641"/>
                    </a:cubicBezTo>
                    <a:cubicBezTo>
                      <a:pt x="7463" y="6017"/>
                      <a:pt x="7660" y="6411"/>
                      <a:pt x="7803" y="6840"/>
                    </a:cubicBezTo>
                    <a:cubicBezTo>
                      <a:pt x="7857" y="7037"/>
                      <a:pt x="7911" y="7216"/>
                      <a:pt x="7928" y="7395"/>
                    </a:cubicBezTo>
                    <a:cubicBezTo>
                      <a:pt x="7964" y="7592"/>
                      <a:pt x="7906" y="7650"/>
                      <a:pt x="7810" y="7650"/>
                    </a:cubicBezTo>
                    <a:cubicBezTo>
                      <a:pt x="7714" y="7650"/>
                      <a:pt x="7579" y="7592"/>
                      <a:pt x="7463" y="7556"/>
                    </a:cubicBezTo>
                    <a:cubicBezTo>
                      <a:pt x="6318" y="7270"/>
                      <a:pt x="5888" y="6089"/>
                      <a:pt x="5513" y="5033"/>
                    </a:cubicBezTo>
                    <a:lnTo>
                      <a:pt x="5513" y="5033"/>
                    </a:lnTo>
                    <a:cubicBezTo>
                      <a:pt x="5692" y="5247"/>
                      <a:pt x="5906" y="5444"/>
                      <a:pt x="6121" y="5641"/>
                    </a:cubicBezTo>
                    <a:cubicBezTo>
                      <a:pt x="6131" y="5648"/>
                      <a:pt x="6142" y="5651"/>
                      <a:pt x="6151" y="5651"/>
                    </a:cubicBezTo>
                    <a:cubicBezTo>
                      <a:pt x="6192" y="5651"/>
                      <a:pt x="6222" y="5599"/>
                      <a:pt x="6193" y="5570"/>
                    </a:cubicBezTo>
                    <a:cubicBezTo>
                      <a:pt x="5871" y="5247"/>
                      <a:pt x="5584" y="4907"/>
                      <a:pt x="5316" y="4550"/>
                    </a:cubicBezTo>
                    <a:cubicBezTo>
                      <a:pt x="5262" y="4424"/>
                      <a:pt x="5226" y="4317"/>
                      <a:pt x="5173" y="4210"/>
                    </a:cubicBezTo>
                    <a:close/>
                    <a:moveTo>
                      <a:pt x="3580" y="5641"/>
                    </a:moveTo>
                    <a:lnTo>
                      <a:pt x="3580" y="5641"/>
                    </a:lnTo>
                    <a:cubicBezTo>
                      <a:pt x="3276" y="6268"/>
                      <a:pt x="3061" y="6930"/>
                      <a:pt x="2757" y="7574"/>
                    </a:cubicBezTo>
                    <a:lnTo>
                      <a:pt x="2757" y="7556"/>
                    </a:lnTo>
                    <a:cubicBezTo>
                      <a:pt x="2381" y="8308"/>
                      <a:pt x="1773" y="8952"/>
                      <a:pt x="1182" y="9524"/>
                    </a:cubicBezTo>
                    <a:cubicBezTo>
                      <a:pt x="938" y="9759"/>
                      <a:pt x="659" y="9964"/>
                      <a:pt x="476" y="9964"/>
                    </a:cubicBezTo>
                    <a:cubicBezTo>
                      <a:pt x="309" y="9964"/>
                      <a:pt x="220" y="9796"/>
                      <a:pt x="305" y="9328"/>
                    </a:cubicBezTo>
                    <a:cubicBezTo>
                      <a:pt x="430" y="8755"/>
                      <a:pt x="663" y="8200"/>
                      <a:pt x="1003" y="7699"/>
                    </a:cubicBezTo>
                    <a:cubicBezTo>
                      <a:pt x="1522" y="6858"/>
                      <a:pt x="2274" y="6285"/>
                      <a:pt x="3061" y="5749"/>
                    </a:cubicBezTo>
                    <a:lnTo>
                      <a:pt x="3061" y="5749"/>
                    </a:lnTo>
                    <a:cubicBezTo>
                      <a:pt x="2542" y="6429"/>
                      <a:pt x="2059" y="7144"/>
                      <a:pt x="1629" y="7896"/>
                    </a:cubicBezTo>
                    <a:cubicBezTo>
                      <a:pt x="1617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50"/>
                    </a:cubicBezTo>
                    <a:cubicBezTo>
                      <a:pt x="2256" y="7109"/>
                      <a:pt x="2864" y="6339"/>
                      <a:pt x="3580" y="5641"/>
                    </a:cubicBezTo>
                    <a:close/>
                    <a:moveTo>
                      <a:pt x="5116" y="8260"/>
                    </a:moveTo>
                    <a:cubicBezTo>
                      <a:pt x="6002" y="8260"/>
                      <a:pt x="6612" y="8877"/>
                      <a:pt x="7177" y="9524"/>
                    </a:cubicBezTo>
                    <a:cubicBezTo>
                      <a:pt x="7427" y="9811"/>
                      <a:pt x="7660" y="10097"/>
                      <a:pt x="7875" y="10401"/>
                    </a:cubicBezTo>
                    <a:cubicBezTo>
                      <a:pt x="7928" y="10473"/>
                      <a:pt x="8322" y="11135"/>
                      <a:pt x="8179" y="11135"/>
                    </a:cubicBezTo>
                    <a:cubicBezTo>
                      <a:pt x="7427" y="11081"/>
                      <a:pt x="6694" y="10562"/>
                      <a:pt x="6121" y="10097"/>
                    </a:cubicBezTo>
                    <a:cubicBezTo>
                      <a:pt x="5656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70"/>
                      <a:pt x="5817" y="9202"/>
                      <a:pt x="6067" y="9363"/>
                    </a:cubicBezTo>
                    <a:cubicBezTo>
                      <a:pt x="6079" y="9375"/>
                      <a:pt x="6091" y="9380"/>
                      <a:pt x="6101" y="9380"/>
                    </a:cubicBezTo>
                    <a:cubicBezTo>
                      <a:pt x="6139" y="9380"/>
                      <a:pt x="6163" y="9316"/>
                      <a:pt x="6121" y="9274"/>
                    </a:cubicBezTo>
                    <a:cubicBezTo>
                      <a:pt x="5763" y="9041"/>
                      <a:pt x="5405" y="8773"/>
                      <a:pt x="5083" y="8469"/>
                    </a:cubicBezTo>
                    <a:cubicBezTo>
                      <a:pt x="5012" y="8397"/>
                      <a:pt x="4958" y="8343"/>
                      <a:pt x="4904" y="8272"/>
                    </a:cubicBezTo>
                    <a:cubicBezTo>
                      <a:pt x="4977" y="8264"/>
                      <a:pt x="5047" y="8260"/>
                      <a:pt x="5116" y="8260"/>
                    </a:cubicBezTo>
                    <a:close/>
                    <a:moveTo>
                      <a:pt x="3294" y="9757"/>
                    </a:moveTo>
                    <a:cubicBezTo>
                      <a:pt x="2846" y="10419"/>
                      <a:pt x="2470" y="11189"/>
                      <a:pt x="2077" y="11869"/>
                    </a:cubicBezTo>
                    <a:cubicBezTo>
                      <a:pt x="2051" y="11920"/>
                      <a:pt x="2090" y="11962"/>
                      <a:pt x="2133" y="11962"/>
                    </a:cubicBezTo>
                    <a:cubicBezTo>
                      <a:pt x="2151" y="11962"/>
                      <a:pt x="2169" y="11955"/>
                      <a:pt x="2184" y="11940"/>
                    </a:cubicBezTo>
                    <a:cubicBezTo>
                      <a:pt x="2578" y="11278"/>
                      <a:pt x="2989" y="10652"/>
                      <a:pt x="3419" y="10025"/>
                    </a:cubicBezTo>
                    <a:lnTo>
                      <a:pt x="3419" y="10025"/>
                    </a:lnTo>
                    <a:cubicBezTo>
                      <a:pt x="3204" y="11654"/>
                      <a:pt x="2775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17" y="14148"/>
                      <a:pt x="1484" y="12158"/>
                      <a:pt x="1611" y="11887"/>
                    </a:cubicBezTo>
                    <a:cubicBezTo>
                      <a:pt x="2005" y="11028"/>
                      <a:pt x="2703" y="10437"/>
                      <a:pt x="3294" y="9757"/>
                    </a:cubicBezTo>
                    <a:close/>
                    <a:moveTo>
                      <a:pt x="5091" y="12090"/>
                    </a:moveTo>
                    <a:cubicBezTo>
                      <a:pt x="6068" y="12090"/>
                      <a:pt x="6997" y="13159"/>
                      <a:pt x="7374" y="13945"/>
                    </a:cubicBezTo>
                    <a:cubicBezTo>
                      <a:pt x="7427" y="14050"/>
                      <a:pt x="7635" y="14571"/>
                      <a:pt x="7489" y="14571"/>
                    </a:cubicBezTo>
                    <a:cubicBezTo>
                      <a:pt x="7486" y="14571"/>
                      <a:pt x="7484" y="14571"/>
                      <a:pt x="7481" y="14571"/>
                    </a:cubicBezTo>
                    <a:cubicBezTo>
                      <a:pt x="7034" y="14553"/>
                      <a:pt x="6622" y="14285"/>
                      <a:pt x="6300" y="14016"/>
                    </a:cubicBezTo>
                    <a:cubicBezTo>
                      <a:pt x="5799" y="13587"/>
                      <a:pt x="5513" y="13014"/>
                      <a:pt x="5101" y="12531"/>
                    </a:cubicBezTo>
                    <a:lnTo>
                      <a:pt x="5101" y="12531"/>
                    </a:lnTo>
                    <a:cubicBezTo>
                      <a:pt x="5405" y="12781"/>
                      <a:pt x="5745" y="12978"/>
                      <a:pt x="6067" y="13211"/>
                    </a:cubicBezTo>
                    <a:cubicBezTo>
                      <a:pt x="6078" y="13218"/>
                      <a:pt x="6087" y="13221"/>
                      <a:pt x="6096" y="13221"/>
                    </a:cubicBezTo>
                    <a:cubicBezTo>
                      <a:pt x="6132" y="13221"/>
                      <a:pt x="6150" y="13168"/>
                      <a:pt x="6121" y="13139"/>
                    </a:cubicBezTo>
                    <a:cubicBezTo>
                      <a:pt x="5727" y="12835"/>
                      <a:pt x="5334" y="12567"/>
                      <a:pt x="4958" y="12244"/>
                    </a:cubicBezTo>
                    <a:cubicBezTo>
                      <a:pt x="4904" y="12209"/>
                      <a:pt x="4850" y="12155"/>
                      <a:pt x="4815" y="12119"/>
                    </a:cubicBezTo>
                    <a:cubicBezTo>
                      <a:pt x="4907" y="12099"/>
                      <a:pt x="4999" y="12090"/>
                      <a:pt x="5091" y="12090"/>
                    </a:cubicBezTo>
                    <a:close/>
                    <a:moveTo>
                      <a:pt x="3419" y="14088"/>
                    </a:moveTo>
                    <a:lnTo>
                      <a:pt x="3419" y="14088"/>
                    </a:lnTo>
                    <a:cubicBezTo>
                      <a:pt x="3437" y="15215"/>
                      <a:pt x="3168" y="16342"/>
                      <a:pt x="2649" y="17345"/>
                    </a:cubicBezTo>
                    <a:cubicBezTo>
                      <a:pt x="2488" y="17649"/>
                      <a:pt x="2256" y="17899"/>
                      <a:pt x="1969" y="18096"/>
                    </a:cubicBezTo>
                    <a:cubicBezTo>
                      <a:pt x="1969" y="18097"/>
                      <a:pt x="1968" y="18097"/>
                      <a:pt x="1967" y="18097"/>
                    </a:cubicBezTo>
                    <a:cubicBezTo>
                      <a:pt x="1917" y="18097"/>
                      <a:pt x="1970" y="16752"/>
                      <a:pt x="2023" y="16575"/>
                    </a:cubicBezTo>
                    <a:cubicBezTo>
                      <a:pt x="2202" y="15913"/>
                      <a:pt x="2596" y="15340"/>
                      <a:pt x="2971" y="14768"/>
                    </a:cubicBezTo>
                    <a:lnTo>
                      <a:pt x="2971" y="14768"/>
                    </a:lnTo>
                    <a:cubicBezTo>
                      <a:pt x="2828" y="15233"/>
                      <a:pt x="2685" y="15698"/>
                      <a:pt x="2524" y="16110"/>
                    </a:cubicBezTo>
                    <a:cubicBezTo>
                      <a:pt x="2512" y="16145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4" y="16146"/>
                    </a:cubicBezTo>
                    <a:cubicBezTo>
                      <a:pt x="2900" y="15466"/>
                      <a:pt x="3133" y="14768"/>
                      <a:pt x="3419" y="14088"/>
                    </a:cubicBezTo>
                    <a:close/>
                    <a:moveTo>
                      <a:pt x="4689" y="15108"/>
                    </a:moveTo>
                    <a:cubicBezTo>
                      <a:pt x="5727" y="15143"/>
                      <a:pt x="6175" y="16092"/>
                      <a:pt x="6568" y="16915"/>
                    </a:cubicBezTo>
                    <a:lnTo>
                      <a:pt x="6551" y="16915"/>
                    </a:lnTo>
                    <a:cubicBezTo>
                      <a:pt x="6658" y="17166"/>
                      <a:pt x="6819" y="17362"/>
                      <a:pt x="6944" y="17613"/>
                    </a:cubicBezTo>
                    <a:cubicBezTo>
                      <a:pt x="7085" y="17838"/>
                      <a:pt x="7181" y="18207"/>
                      <a:pt x="6982" y="18207"/>
                    </a:cubicBezTo>
                    <a:cubicBezTo>
                      <a:pt x="6927" y="18207"/>
                      <a:pt x="6851" y="18179"/>
                      <a:pt x="6747" y="18114"/>
                    </a:cubicBezTo>
                    <a:cubicBezTo>
                      <a:pt x="6336" y="17828"/>
                      <a:pt x="5978" y="17488"/>
                      <a:pt x="5656" y="17094"/>
                    </a:cubicBezTo>
                    <a:cubicBezTo>
                      <a:pt x="5441" y="16879"/>
                      <a:pt x="5262" y="16647"/>
                      <a:pt x="5119" y="16396"/>
                    </a:cubicBezTo>
                    <a:cubicBezTo>
                      <a:pt x="4994" y="16146"/>
                      <a:pt x="4904" y="15877"/>
                      <a:pt x="4833" y="15591"/>
                    </a:cubicBezTo>
                    <a:lnTo>
                      <a:pt x="4833" y="15591"/>
                    </a:lnTo>
                    <a:cubicBezTo>
                      <a:pt x="5065" y="15895"/>
                      <a:pt x="5280" y="16199"/>
                      <a:pt x="5513" y="16486"/>
                    </a:cubicBezTo>
                    <a:cubicBezTo>
                      <a:pt x="5519" y="16499"/>
                      <a:pt x="5531" y="16505"/>
                      <a:pt x="5543" y="16505"/>
                    </a:cubicBezTo>
                    <a:cubicBezTo>
                      <a:pt x="5561" y="16505"/>
                      <a:pt x="5577" y="16490"/>
                      <a:pt x="5566" y="16468"/>
                    </a:cubicBezTo>
                    <a:cubicBezTo>
                      <a:pt x="5405" y="16092"/>
                      <a:pt x="5190" y="15752"/>
                      <a:pt x="4940" y="15430"/>
                    </a:cubicBezTo>
                    <a:cubicBezTo>
                      <a:pt x="4850" y="15322"/>
                      <a:pt x="4761" y="15215"/>
                      <a:pt x="4689" y="15108"/>
                    </a:cubicBezTo>
                    <a:close/>
                    <a:moveTo>
                      <a:pt x="4707" y="17130"/>
                    </a:moveTo>
                    <a:cubicBezTo>
                      <a:pt x="5047" y="17559"/>
                      <a:pt x="5387" y="18007"/>
                      <a:pt x="5692" y="18490"/>
                    </a:cubicBezTo>
                    <a:cubicBezTo>
                      <a:pt x="5888" y="18866"/>
                      <a:pt x="6014" y="19277"/>
                      <a:pt x="6049" y="19707"/>
                    </a:cubicBezTo>
                    <a:cubicBezTo>
                      <a:pt x="6079" y="19927"/>
                      <a:pt x="6009" y="20003"/>
                      <a:pt x="5901" y="20003"/>
                    </a:cubicBezTo>
                    <a:cubicBezTo>
                      <a:pt x="5746" y="20003"/>
                      <a:pt x="5514" y="19848"/>
                      <a:pt x="5387" y="19743"/>
                    </a:cubicBezTo>
                    <a:cubicBezTo>
                      <a:pt x="4707" y="19188"/>
                      <a:pt x="4707" y="18347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43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46"/>
                    </a:lnTo>
                    <a:cubicBezTo>
                      <a:pt x="4833" y="17935"/>
                      <a:pt x="4850" y="18042"/>
                      <a:pt x="4886" y="18150"/>
                    </a:cubicBezTo>
                    <a:cubicBezTo>
                      <a:pt x="4893" y="18164"/>
                      <a:pt x="4908" y="18169"/>
                      <a:pt x="4922" y="18169"/>
                    </a:cubicBezTo>
                    <a:cubicBezTo>
                      <a:pt x="4946" y="18169"/>
                      <a:pt x="4969" y="18154"/>
                      <a:pt x="4958" y="18132"/>
                    </a:cubicBezTo>
                    <a:cubicBezTo>
                      <a:pt x="4868" y="17810"/>
                      <a:pt x="4779" y="17470"/>
                      <a:pt x="4707" y="17148"/>
                    </a:cubicBezTo>
                    <a:lnTo>
                      <a:pt x="4707" y="17130"/>
                    </a:lnTo>
                    <a:close/>
                    <a:moveTo>
                      <a:pt x="3992" y="17112"/>
                    </a:moveTo>
                    <a:lnTo>
                      <a:pt x="3992" y="17112"/>
                    </a:lnTo>
                    <a:cubicBezTo>
                      <a:pt x="4260" y="18132"/>
                      <a:pt x="4385" y="19277"/>
                      <a:pt x="3920" y="20244"/>
                    </a:cubicBezTo>
                    <a:cubicBezTo>
                      <a:pt x="3841" y="20406"/>
                      <a:pt x="3776" y="20469"/>
                      <a:pt x="3724" y="20469"/>
                    </a:cubicBezTo>
                    <a:cubicBezTo>
                      <a:pt x="3598" y="20469"/>
                      <a:pt x="3544" y="20106"/>
                      <a:pt x="3544" y="19904"/>
                    </a:cubicBezTo>
                    <a:cubicBezTo>
                      <a:pt x="3526" y="19599"/>
                      <a:pt x="3562" y="19349"/>
                      <a:pt x="3580" y="19080"/>
                    </a:cubicBezTo>
                    <a:cubicBezTo>
                      <a:pt x="3616" y="18597"/>
                      <a:pt x="3687" y="18150"/>
                      <a:pt x="3795" y="17685"/>
                    </a:cubicBezTo>
                    <a:lnTo>
                      <a:pt x="3795" y="17685"/>
                    </a:lnTo>
                    <a:cubicBezTo>
                      <a:pt x="3759" y="17917"/>
                      <a:pt x="3777" y="18168"/>
                      <a:pt x="3848" y="18383"/>
                    </a:cubicBezTo>
                    <a:cubicBezTo>
                      <a:pt x="3848" y="18400"/>
                      <a:pt x="3848" y="18400"/>
                      <a:pt x="3848" y="18400"/>
                    </a:cubicBezTo>
                    <a:lnTo>
                      <a:pt x="3884" y="18400"/>
                    </a:lnTo>
                    <a:cubicBezTo>
                      <a:pt x="3884" y="18400"/>
                      <a:pt x="3884" y="18400"/>
                      <a:pt x="3884" y="18383"/>
                    </a:cubicBezTo>
                    <a:cubicBezTo>
                      <a:pt x="3992" y="18132"/>
                      <a:pt x="3938" y="17702"/>
                      <a:pt x="3956" y="17434"/>
                    </a:cubicBezTo>
                    <a:cubicBezTo>
                      <a:pt x="3956" y="17327"/>
                      <a:pt x="3974" y="17219"/>
                      <a:pt x="3992" y="17112"/>
                    </a:cubicBezTo>
                    <a:close/>
                    <a:moveTo>
                      <a:pt x="5464" y="1"/>
                    </a:moveTo>
                    <a:cubicBezTo>
                      <a:pt x="5437" y="1"/>
                      <a:pt x="5412" y="13"/>
                      <a:pt x="5405" y="40"/>
                    </a:cubicBezTo>
                    <a:cubicBezTo>
                      <a:pt x="5137" y="738"/>
                      <a:pt x="4940" y="1472"/>
                      <a:pt x="4779" y="2205"/>
                    </a:cubicBezTo>
                    <a:cubicBezTo>
                      <a:pt x="4493" y="2295"/>
                      <a:pt x="4206" y="2420"/>
                      <a:pt x="3920" y="2545"/>
                    </a:cubicBezTo>
                    <a:cubicBezTo>
                      <a:pt x="3133" y="2617"/>
                      <a:pt x="2327" y="2653"/>
                      <a:pt x="1683" y="3207"/>
                    </a:cubicBezTo>
                    <a:cubicBezTo>
                      <a:pt x="1057" y="3762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5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6" y="4567"/>
                    </a:cubicBezTo>
                    <a:cubicBezTo>
                      <a:pt x="2971" y="4013"/>
                      <a:pt x="3401" y="3315"/>
                      <a:pt x="4045" y="2706"/>
                    </a:cubicBezTo>
                    <a:lnTo>
                      <a:pt x="4081" y="2706"/>
                    </a:lnTo>
                    <a:cubicBezTo>
                      <a:pt x="4135" y="2706"/>
                      <a:pt x="4153" y="2653"/>
                      <a:pt x="4153" y="2617"/>
                    </a:cubicBezTo>
                    <a:cubicBezTo>
                      <a:pt x="4332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57" y="3816"/>
                      <a:pt x="4385" y="4532"/>
                    </a:cubicBezTo>
                    <a:cubicBezTo>
                      <a:pt x="4009" y="4782"/>
                      <a:pt x="3669" y="5069"/>
                      <a:pt x="3365" y="5409"/>
                    </a:cubicBezTo>
                    <a:lnTo>
                      <a:pt x="3347" y="5409"/>
                    </a:lnTo>
                    <a:cubicBezTo>
                      <a:pt x="1450" y="6178"/>
                      <a:pt x="37" y="8182"/>
                      <a:pt x="1" y="10222"/>
                    </a:cubicBezTo>
                    <a:cubicBezTo>
                      <a:pt x="1" y="10294"/>
                      <a:pt x="37" y="10348"/>
                      <a:pt x="108" y="10348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18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66"/>
                      <a:pt x="4117" y="8737"/>
                    </a:cubicBezTo>
                    <a:cubicBezTo>
                      <a:pt x="3884" y="8970"/>
                      <a:pt x="3687" y="9220"/>
                      <a:pt x="3490" y="9471"/>
                    </a:cubicBezTo>
                    <a:cubicBezTo>
                      <a:pt x="3490" y="9436"/>
                      <a:pt x="3461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6" y="10634"/>
                      <a:pt x="627" y="12495"/>
                      <a:pt x="788" y="14463"/>
                    </a:cubicBezTo>
                    <a:cubicBezTo>
                      <a:pt x="788" y="14534"/>
                      <a:pt x="844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87"/>
                      <a:pt x="3669" y="11743"/>
                      <a:pt x="3598" y="9775"/>
                    </a:cubicBezTo>
                    <a:lnTo>
                      <a:pt x="4099" y="9059"/>
                    </a:lnTo>
                    <a:lnTo>
                      <a:pt x="4099" y="9059"/>
                    </a:lnTo>
                    <a:cubicBezTo>
                      <a:pt x="4027" y="10240"/>
                      <a:pt x="3974" y="11421"/>
                      <a:pt x="3992" y="12584"/>
                    </a:cubicBezTo>
                    <a:cubicBezTo>
                      <a:pt x="3652" y="13032"/>
                      <a:pt x="3383" y="13533"/>
                      <a:pt x="3222" y="14052"/>
                    </a:cubicBezTo>
                    <a:cubicBezTo>
                      <a:pt x="2309" y="15251"/>
                      <a:pt x="1415" y="16682"/>
                      <a:pt x="1790" y="18257"/>
                    </a:cubicBezTo>
                    <a:cubicBezTo>
                      <a:pt x="1804" y="18312"/>
                      <a:pt x="1849" y="18335"/>
                      <a:pt x="1893" y="18335"/>
                    </a:cubicBezTo>
                    <a:cubicBezTo>
                      <a:pt x="1907" y="18335"/>
                      <a:pt x="1921" y="18333"/>
                      <a:pt x="1934" y="18329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0" y="13175"/>
                      <a:pt x="3992" y="12871"/>
                    </a:cubicBezTo>
                    <a:cubicBezTo>
                      <a:pt x="4027" y="13658"/>
                      <a:pt x="4081" y="14446"/>
                      <a:pt x="4188" y="15233"/>
                    </a:cubicBezTo>
                    <a:cubicBezTo>
                      <a:pt x="4045" y="15716"/>
                      <a:pt x="3956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6"/>
                      <a:pt x="3383" y="18275"/>
                      <a:pt x="3347" y="19063"/>
                    </a:cubicBezTo>
                    <a:cubicBezTo>
                      <a:pt x="3294" y="19653"/>
                      <a:pt x="3204" y="20297"/>
                      <a:pt x="3508" y="20816"/>
                    </a:cubicBezTo>
                    <a:cubicBezTo>
                      <a:pt x="3519" y="20858"/>
                      <a:pt x="3554" y="20876"/>
                      <a:pt x="3592" y="20876"/>
                    </a:cubicBezTo>
                    <a:cubicBezTo>
                      <a:pt x="3619" y="20876"/>
                      <a:pt x="3647" y="20867"/>
                      <a:pt x="3669" y="20852"/>
                    </a:cubicBezTo>
                    <a:cubicBezTo>
                      <a:pt x="4654" y="19868"/>
                      <a:pt x="4582" y="17953"/>
                      <a:pt x="4027" y="16754"/>
                    </a:cubicBezTo>
                    <a:cubicBezTo>
                      <a:pt x="4045" y="16539"/>
                      <a:pt x="4099" y="16325"/>
                      <a:pt x="4135" y="16128"/>
                    </a:cubicBezTo>
                    <a:cubicBezTo>
                      <a:pt x="4170" y="15985"/>
                      <a:pt x="4224" y="15859"/>
                      <a:pt x="4278" y="15716"/>
                    </a:cubicBezTo>
                    <a:cubicBezTo>
                      <a:pt x="4349" y="16110"/>
                      <a:pt x="4421" y="16486"/>
                      <a:pt x="4510" y="16861"/>
                    </a:cubicBezTo>
                    <a:cubicBezTo>
                      <a:pt x="4314" y="17470"/>
                      <a:pt x="4510" y="18347"/>
                      <a:pt x="4689" y="18919"/>
                    </a:cubicBezTo>
                    <a:cubicBezTo>
                      <a:pt x="4904" y="19617"/>
                      <a:pt x="5405" y="20154"/>
                      <a:pt x="6157" y="20226"/>
                    </a:cubicBezTo>
                    <a:cubicBezTo>
                      <a:pt x="6211" y="20226"/>
                      <a:pt x="6246" y="20190"/>
                      <a:pt x="6246" y="20136"/>
                    </a:cubicBezTo>
                    <a:cubicBezTo>
                      <a:pt x="6264" y="18866"/>
                      <a:pt x="5620" y="17774"/>
                      <a:pt x="4689" y="16915"/>
                    </a:cubicBezTo>
                    <a:lnTo>
                      <a:pt x="4689" y="16772"/>
                    </a:lnTo>
                    <a:cubicBezTo>
                      <a:pt x="4689" y="16718"/>
                      <a:pt x="4654" y="16700"/>
                      <a:pt x="4618" y="16700"/>
                    </a:cubicBezTo>
                    <a:cubicBezTo>
                      <a:pt x="4510" y="16271"/>
                      <a:pt x="4439" y="15841"/>
                      <a:pt x="4385" y="15394"/>
                    </a:cubicBezTo>
                    <a:cubicBezTo>
                      <a:pt x="4403" y="15340"/>
                      <a:pt x="4403" y="15269"/>
                      <a:pt x="4421" y="15197"/>
                    </a:cubicBezTo>
                    <a:cubicBezTo>
                      <a:pt x="4421" y="15161"/>
                      <a:pt x="4385" y="15126"/>
                      <a:pt x="4349" y="15126"/>
                    </a:cubicBezTo>
                    <a:cubicBezTo>
                      <a:pt x="4349" y="15036"/>
                      <a:pt x="4332" y="14947"/>
                      <a:pt x="4332" y="14857"/>
                    </a:cubicBezTo>
                    <a:lnTo>
                      <a:pt x="4332" y="14857"/>
                    </a:lnTo>
                    <a:cubicBezTo>
                      <a:pt x="4403" y="14982"/>
                      <a:pt x="4510" y="15126"/>
                      <a:pt x="4600" y="15233"/>
                    </a:cubicBezTo>
                    <a:lnTo>
                      <a:pt x="4725" y="15412"/>
                    </a:lnTo>
                    <a:cubicBezTo>
                      <a:pt x="4689" y="15412"/>
                      <a:pt x="4654" y="15448"/>
                      <a:pt x="4672" y="15501"/>
                    </a:cubicBezTo>
                    <a:cubicBezTo>
                      <a:pt x="4761" y="16342"/>
                      <a:pt x="5226" y="16933"/>
                      <a:pt x="5817" y="17524"/>
                    </a:cubicBezTo>
                    <a:cubicBezTo>
                      <a:pt x="6023" y="17729"/>
                      <a:pt x="6635" y="18439"/>
                      <a:pt x="7058" y="18439"/>
                    </a:cubicBezTo>
                    <a:cubicBezTo>
                      <a:pt x="7113" y="18439"/>
                      <a:pt x="7165" y="18427"/>
                      <a:pt x="7213" y="18400"/>
                    </a:cubicBezTo>
                    <a:cubicBezTo>
                      <a:pt x="7732" y="18114"/>
                      <a:pt x="6855" y="17112"/>
                      <a:pt x="6729" y="16826"/>
                    </a:cubicBezTo>
                    <a:cubicBezTo>
                      <a:pt x="6360" y="16071"/>
                      <a:pt x="5850" y="14985"/>
                      <a:pt x="4888" y="14985"/>
                    </a:cubicBezTo>
                    <a:cubicBezTo>
                      <a:pt x="4824" y="14985"/>
                      <a:pt x="4758" y="14990"/>
                      <a:pt x="4689" y="15000"/>
                    </a:cubicBezTo>
                    <a:cubicBezTo>
                      <a:pt x="4672" y="15000"/>
                      <a:pt x="4672" y="15018"/>
                      <a:pt x="4654" y="15036"/>
                    </a:cubicBezTo>
                    <a:cubicBezTo>
                      <a:pt x="4618" y="14965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2" y="11833"/>
                      <a:pt x="4510" y="12030"/>
                      <a:pt x="4707" y="12209"/>
                    </a:cubicBezTo>
                    <a:cubicBezTo>
                      <a:pt x="4761" y="12262"/>
                      <a:pt x="4833" y="12316"/>
                      <a:pt x="4886" y="12370"/>
                    </a:cubicBezTo>
                    <a:cubicBezTo>
                      <a:pt x="4850" y="12388"/>
                      <a:pt x="4815" y="12441"/>
                      <a:pt x="4833" y="12477"/>
                    </a:cubicBezTo>
                    <a:cubicBezTo>
                      <a:pt x="5262" y="13533"/>
                      <a:pt x="6461" y="14768"/>
                      <a:pt x="7642" y="14803"/>
                    </a:cubicBezTo>
                    <a:cubicBezTo>
                      <a:pt x="7696" y="14803"/>
                      <a:pt x="7749" y="14750"/>
                      <a:pt x="7749" y="14696"/>
                    </a:cubicBezTo>
                    <a:cubicBezTo>
                      <a:pt x="7859" y="13628"/>
                      <a:pt x="6438" y="11925"/>
                      <a:pt x="5218" y="11925"/>
                    </a:cubicBezTo>
                    <a:cubicBezTo>
                      <a:pt x="5048" y="11925"/>
                      <a:pt x="4882" y="11958"/>
                      <a:pt x="4725" y="12030"/>
                    </a:cubicBezTo>
                    <a:cubicBezTo>
                      <a:pt x="4636" y="11940"/>
                      <a:pt x="4546" y="11833"/>
                      <a:pt x="4475" y="11726"/>
                    </a:cubicBezTo>
                    <a:cubicBezTo>
                      <a:pt x="4367" y="11529"/>
                      <a:pt x="4314" y="11314"/>
                      <a:pt x="4206" y="11117"/>
                    </a:cubicBezTo>
                    <a:cubicBezTo>
                      <a:pt x="4224" y="10544"/>
                      <a:pt x="4242" y="9972"/>
                      <a:pt x="4296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30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3" y="8164"/>
                      <a:pt x="4600" y="8308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9"/>
                      <a:pt x="7476" y="11352"/>
                      <a:pt x="8265" y="11352"/>
                    </a:cubicBezTo>
                    <a:cubicBezTo>
                      <a:pt x="8296" y="11352"/>
                      <a:pt x="8327" y="11351"/>
                      <a:pt x="8358" y="11350"/>
                    </a:cubicBezTo>
                    <a:cubicBezTo>
                      <a:pt x="8430" y="11350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7"/>
                    </a:cubicBezTo>
                    <a:cubicBezTo>
                      <a:pt x="6579" y="8594"/>
                      <a:pt x="5973" y="8129"/>
                      <a:pt x="5217" y="8129"/>
                    </a:cubicBezTo>
                    <a:cubicBezTo>
                      <a:pt x="5099" y="8129"/>
                      <a:pt x="4977" y="8140"/>
                      <a:pt x="4850" y="8164"/>
                    </a:cubicBezTo>
                    <a:cubicBezTo>
                      <a:pt x="4707" y="7932"/>
                      <a:pt x="4582" y="7699"/>
                      <a:pt x="4457" y="7449"/>
                    </a:cubicBezTo>
                    <a:cubicBezTo>
                      <a:pt x="4564" y="6285"/>
                      <a:pt x="4672" y="5122"/>
                      <a:pt x="4815" y="3977"/>
                    </a:cubicBezTo>
                    <a:cubicBezTo>
                      <a:pt x="4886" y="4156"/>
                      <a:pt x="4976" y="4317"/>
                      <a:pt x="5065" y="4478"/>
                    </a:cubicBezTo>
                    <a:cubicBezTo>
                      <a:pt x="5173" y="5230"/>
                      <a:pt x="5620" y="6035"/>
                      <a:pt x="6032" y="6625"/>
                    </a:cubicBezTo>
                    <a:cubicBezTo>
                      <a:pt x="6489" y="7330"/>
                      <a:pt x="7189" y="7861"/>
                      <a:pt x="8047" y="7861"/>
                    </a:cubicBezTo>
                    <a:cubicBezTo>
                      <a:pt x="8061" y="7861"/>
                      <a:pt x="8075" y="7860"/>
                      <a:pt x="8090" y="7860"/>
                    </a:cubicBezTo>
                    <a:cubicBezTo>
                      <a:pt x="8143" y="7860"/>
                      <a:pt x="8197" y="7806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6" y="3870"/>
                      <a:pt x="4922" y="3655"/>
                      <a:pt x="4904" y="3440"/>
                    </a:cubicBezTo>
                    <a:cubicBezTo>
                      <a:pt x="5047" y="2313"/>
                      <a:pt x="5262" y="1185"/>
                      <a:pt x="5530" y="76"/>
                    </a:cubicBezTo>
                    <a:cubicBezTo>
                      <a:pt x="5553" y="32"/>
                      <a:pt x="5506" y="1"/>
                      <a:pt x="546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62"/>
              <p:cNvSpPr/>
              <p:nvPr/>
            </p:nvSpPr>
            <p:spPr>
              <a:xfrm>
                <a:off x="2871950" y="2768050"/>
                <a:ext cx="54840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36" h="51918" extrusionOk="0">
                    <a:moveTo>
                      <a:pt x="12310" y="970"/>
                    </a:moveTo>
                    <a:cubicBezTo>
                      <a:pt x="12438" y="970"/>
                      <a:pt x="12307" y="1675"/>
                      <a:pt x="12290" y="1726"/>
                    </a:cubicBezTo>
                    <a:cubicBezTo>
                      <a:pt x="12200" y="2048"/>
                      <a:pt x="12057" y="2352"/>
                      <a:pt x="11860" y="2621"/>
                    </a:cubicBezTo>
                    <a:cubicBezTo>
                      <a:pt x="11610" y="3032"/>
                      <a:pt x="11270" y="3372"/>
                      <a:pt x="10876" y="3623"/>
                    </a:cubicBezTo>
                    <a:cubicBezTo>
                      <a:pt x="11306" y="3265"/>
                      <a:pt x="11663" y="2853"/>
                      <a:pt x="11950" y="2388"/>
                    </a:cubicBezTo>
                    <a:cubicBezTo>
                      <a:pt x="12111" y="2137"/>
                      <a:pt x="12200" y="1869"/>
                      <a:pt x="12218" y="1583"/>
                    </a:cubicBezTo>
                    <a:cubicBezTo>
                      <a:pt x="12236" y="1386"/>
                      <a:pt x="12254" y="1171"/>
                      <a:pt x="12290" y="974"/>
                    </a:cubicBezTo>
                    <a:cubicBezTo>
                      <a:pt x="12297" y="971"/>
                      <a:pt x="12304" y="970"/>
                      <a:pt x="12310" y="970"/>
                    </a:cubicBezTo>
                    <a:close/>
                    <a:moveTo>
                      <a:pt x="8936" y="336"/>
                    </a:moveTo>
                    <a:cubicBezTo>
                      <a:pt x="9003" y="336"/>
                      <a:pt x="9101" y="444"/>
                      <a:pt x="9266" y="652"/>
                    </a:cubicBezTo>
                    <a:cubicBezTo>
                      <a:pt x="9963" y="1583"/>
                      <a:pt x="10053" y="2603"/>
                      <a:pt x="9928" y="3712"/>
                    </a:cubicBezTo>
                    <a:cubicBezTo>
                      <a:pt x="9874" y="3569"/>
                      <a:pt x="9802" y="3426"/>
                      <a:pt x="9713" y="3319"/>
                    </a:cubicBezTo>
                    <a:cubicBezTo>
                      <a:pt x="9695" y="3301"/>
                      <a:pt x="9675" y="3293"/>
                      <a:pt x="9657" y="3293"/>
                    </a:cubicBezTo>
                    <a:cubicBezTo>
                      <a:pt x="9619" y="3293"/>
                      <a:pt x="9588" y="3324"/>
                      <a:pt x="9588" y="3372"/>
                    </a:cubicBezTo>
                    <a:lnTo>
                      <a:pt x="9588" y="3444"/>
                    </a:lnTo>
                    <a:cubicBezTo>
                      <a:pt x="9444" y="3068"/>
                      <a:pt x="9230" y="2710"/>
                      <a:pt x="8961" y="2388"/>
                    </a:cubicBezTo>
                    <a:cubicBezTo>
                      <a:pt x="8836" y="2120"/>
                      <a:pt x="8764" y="1815"/>
                      <a:pt x="8747" y="1493"/>
                    </a:cubicBezTo>
                    <a:lnTo>
                      <a:pt x="8729" y="1493"/>
                    </a:lnTo>
                    <a:cubicBezTo>
                      <a:pt x="8711" y="1225"/>
                      <a:pt x="8729" y="974"/>
                      <a:pt x="8782" y="706"/>
                    </a:cubicBezTo>
                    <a:cubicBezTo>
                      <a:pt x="8828" y="457"/>
                      <a:pt x="8865" y="336"/>
                      <a:pt x="8936" y="336"/>
                    </a:cubicBezTo>
                    <a:close/>
                    <a:moveTo>
                      <a:pt x="12060" y="471"/>
                    </a:moveTo>
                    <a:cubicBezTo>
                      <a:pt x="12331" y="471"/>
                      <a:pt x="12109" y="1064"/>
                      <a:pt x="12093" y="1189"/>
                    </a:cubicBezTo>
                    <a:cubicBezTo>
                      <a:pt x="12039" y="1797"/>
                      <a:pt x="11825" y="2352"/>
                      <a:pt x="11449" y="2817"/>
                    </a:cubicBezTo>
                    <a:cubicBezTo>
                      <a:pt x="11216" y="3086"/>
                      <a:pt x="10966" y="3336"/>
                      <a:pt x="10697" y="3569"/>
                    </a:cubicBezTo>
                    <a:cubicBezTo>
                      <a:pt x="10608" y="3641"/>
                      <a:pt x="10536" y="3712"/>
                      <a:pt x="10447" y="3784"/>
                    </a:cubicBezTo>
                    <a:cubicBezTo>
                      <a:pt x="10769" y="3229"/>
                      <a:pt x="11001" y="2603"/>
                      <a:pt x="11127" y="1976"/>
                    </a:cubicBezTo>
                    <a:lnTo>
                      <a:pt x="11109" y="1976"/>
                    </a:lnTo>
                    <a:cubicBezTo>
                      <a:pt x="11145" y="1780"/>
                      <a:pt x="11145" y="1583"/>
                      <a:pt x="11127" y="1368"/>
                    </a:cubicBezTo>
                    <a:cubicBezTo>
                      <a:pt x="11323" y="1028"/>
                      <a:pt x="11502" y="670"/>
                      <a:pt x="11914" y="509"/>
                    </a:cubicBezTo>
                    <a:cubicBezTo>
                      <a:pt x="11974" y="482"/>
                      <a:pt x="12022" y="471"/>
                      <a:pt x="12060" y="471"/>
                    </a:cubicBezTo>
                    <a:close/>
                    <a:moveTo>
                      <a:pt x="13387" y="1739"/>
                    </a:moveTo>
                    <a:cubicBezTo>
                      <a:pt x="13457" y="1739"/>
                      <a:pt x="13527" y="1741"/>
                      <a:pt x="13596" y="1744"/>
                    </a:cubicBezTo>
                    <a:lnTo>
                      <a:pt x="13596" y="1762"/>
                    </a:lnTo>
                    <a:cubicBezTo>
                      <a:pt x="13811" y="1762"/>
                      <a:pt x="13739" y="1797"/>
                      <a:pt x="13632" y="1976"/>
                    </a:cubicBezTo>
                    <a:cubicBezTo>
                      <a:pt x="13525" y="2155"/>
                      <a:pt x="13399" y="2388"/>
                      <a:pt x="13274" y="2585"/>
                    </a:cubicBezTo>
                    <a:cubicBezTo>
                      <a:pt x="12773" y="3336"/>
                      <a:pt x="11825" y="3605"/>
                      <a:pt x="11001" y="3945"/>
                    </a:cubicBezTo>
                    <a:lnTo>
                      <a:pt x="10983" y="3945"/>
                    </a:lnTo>
                    <a:cubicBezTo>
                      <a:pt x="10966" y="3891"/>
                      <a:pt x="10912" y="3873"/>
                      <a:pt x="10858" y="3873"/>
                    </a:cubicBezTo>
                    <a:lnTo>
                      <a:pt x="10858" y="3837"/>
                    </a:lnTo>
                    <a:cubicBezTo>
                      <a:pt x="11538" y="3444"/>
                      <a:pt x="12057" y="2817"/>
                      <a:pt x="12326" y="2084"/>
                    </a:cubicBezTo>
                    <a:cubicBezTo>
                      <a:pt x="12613" y="1796"/>
                      <a:pt x="13003" y="1739"/>
                      <a:pt x="13387" y="1739"/>
                    </a:cubicBezTo>
                    <a:close/>
                    <a:moveTo>
                      <a:pt x="12755" y="3301"/>
                    </a:moveTo>
                    <a:cubicBezTo>
                      <a:pt x="12755" y="3319"/>
                      <a:pt x="12773" y="3319"/>
                      <a:pt x="12791" y="3319"/>
                    </a:cubicBezTo>
                    <a:cubicBezTo>
                      <a:pt x="13041" y="3319"/>
                      <a:pt x="13292" y="3336"/>
                      <a:pt x="13525" y="3408"/>
                    </a:cubicBezTo>
                    <a:cubicBezTo>
                      <a:pt x="13575" y="3425"/>
                      <a:pt x="14202" y="3842"/>
                      <a:pt x="13983" y="3842"/>
                    </a:cubicBezTo>
                    <a:cubicBezTo>
                      <a:pt x="13970" y="3842"/>
                      <a:pt x="13955" y="3840"/>
                      <a:pt x="13936" y="3837"/>
                    </a:cubicBezTo>
                    <a:cubicBezTo>
                      <a:pt x="13893" y="3833"/>
                      <a:pt x="13849" y="3830"/>
                      <a:pt x="13804" y="3830"/>
                    </a:cubicBezTo>
                    <a:cubicBezTo>
                      <a:pt x="13681" y="3830"/>
                      <a:pt x="13553" y="3847"/>
                      <a:pt x="13435" y="3873"/>
                    </a:cubicBezTo>
                    <a:cubicBezTo>
                      <a:pt x="12863" y="3950"/>
                      <a:pt x="12380" y="4116"/>
                      <a:pt x="11873" y="4116"/>
                    </a:cubicBezTo>
                    <a:cubicBezTo>
                      <a:pt x="11667" y="4116"/>
                      <a:pt x="11456" y="4089"/>
                      <a:pt x="11234" y="4016"/>
                    </a:cubicBezTo>
                    <a:cubicBezTo>
                      <a:pt x="11771" y="3855"/>
                      <a:pt x="12272" y="3605"/>
                      <a:pt x="12755" y="3301"/>
                    </a:cubicBezTo>
                    <a:close/>
                    <a:moveTo>
                      <a:pt x="10689" y="217"/>
                    </a:moveTo>
                    <a:cubicBezTo>
                      <a:pt x="10722" y="217"/>
                      <a:pt x="10745" y="245"/>
                      <a:pt x="10751" y="312"/>
                    </a:cubicBezTo>
                    <a:cubicBezTo>
                      <a:pt x="10787" y="473"/>
                      <a:pt x="10822" y="634"/>
                      <a:pt x="10858" y="777"/>
                    </a:cubicBezTo>
                    <a:cubicBezTo>
                      <a:pt x="11109" y="1851"/>
                      <a:pt x="10769" y="2674"/>
                      <a:pt x="10393" y="3605"/>
                    </a:cubicBezTo>
                    <a:lnTo>
                      <a:pt x="10393" y="3551"/>
                    </a:lnTo>
                    <a:cubicBezTo>
                      <a:pt x="10384" y="3506"/>
                      <a:pt x="10344" y="3484"/>
                      <a:pt x="10303" y="3484"/>
                    </a:cubicBezTo>
                    <a:cubicBezTo>
                      <a:pt x="10263" y="3484"/>
                      <a:pt x="10223" y="3506"/>
                      <a:pt x="10214" y="3551"/>
                    </a:cubicBezTo>
                    <a:cubicBezTo>
                      <a:pt x="10160" y="3784"/>
                      <a:pt x="10125" y="3999"/>
                      <a:pt x="10089" y="4231"/>
                    </a:cubicBezTo>
                    <a:cubicBezTo>
                      <a:pt x="10054" y="4077"/>
                      <a:pt x="10020" y="3939"/>
                      <a:pt x="9986" y="3802"/>
                    </a:cubicBezTo>
                    <a:lnTo>
                      <a:pt x="9986" y="3802"/>
                    </a:lnTo>
                    <a:cubicBezTo>
                      <a:pt x="10007" y="3802"/>
                      <a:pt x="10053" y="3799"/>
                      <a:pt x="10053" y="3766"/>
                    </a:cubicBezTo>
                    <a:cubicBezTo>
                      <a:pt x="10268" y="3104"/>
                      <a:pt x="10250" y="2388"/>
                      <a:pt x="10017" y="1744"/>
                    </a:cubicBezTo>
                    <a:cubicBezTo>
                      <a:pt x="10017" y="1457"/>
                      <a:pt x="10071" y="1171"/>
                      <a:pt x="10125" y="885"/>
                    </a:cubicBezTo>
                    <a:cubicBezTo>
                      <a:pt x="10125" y="870"/>
                      <a:pt x="10530" y="217"/>
                      <a:pt x="10689" y="217"/>
                    </a:cubicBezTo>
                    <a:close/>
                    <a:moveTo>
                      <a:pt x="7619" y="1511"/>
                    </a:moveTo>
                    <a:lnTo>
                      <a:pt x="7619" y="1511"/>
                    </a:lnTo>
                    <a:cubicBezTo>
                      <a:pt x="8102" y="1780"/>
                      <a:pt x="8532" y="2120"/>
                      <a:pt x="8890" y="2531"/>
                    </a:cubicBezTo>
                    <a:cubicBezTo>
                      <a:pt x="8926" y="2585"/>
                      <a:pt x="8961" y="2639"/>
                      <a:pt x="8997" y="2692"/>
                    </a:cubicBezTo>
                    <a:cubicBezTo>
                      <a:pt x="9051" y="2746"/>
                      <a:pt x="9069" y="2782"/>
                      <a:pt x="9087" y="2817"/>
                    </a:cubicBezTo>
                    <a:cubicBezTo>
                      <a:pt x="9283" y="3157"/>
                      <a:pt x="9444" y="3533"/>
                      <a:pt x="9534" y="3909"/>
                    </a:cubicBezTo>
                    <a:cubicBezTo>
                      <a:pt x="9516" y="3927"/>
                      <a:pt x="9498" y="3963"/>
                      <a:pt x="9498" y="3981"/>
                    </a:cubicBezTo>
                    <a:cubicBezTo>
                      <a:pt x="9534" y="4088"/>
                      <a:pt x="9552" y="4213"/>
                      <a:pt x="9588" y="4321"/>
                    </a:cubicBezTo>
                    <a:cubicBezTo>
                      <a:pt x="9498" y="4249"/>
                      <a:pt x="9391" y="4195"/>
                      <a:pt x="9301" y="4124"/>
                    </a:cubicBezTo>
                    <a:cubicBezTo>
                      <a:pt x="9283" y="4052"/>
                      <a:pt x="9283" y="3999"/>
                      <a:pt x="9283" y="3927"/>
                    </a:cubicBezTo>
                    <a:cubicBezTo>
                      <a:pt x="9274" y="3900"/>
                      <a:pt x="9252" y="3887"/>
                      <a:pt x="9232" y="3887"/>
                    </a:cubicBezTo>
                    <a:cubicBezTo>
                      <a:pt x="9212" y="3887"/>
                      <a:pt x="9194" y="3900"/>
                      <a:pt x="9194" y="3927"/>
                    </a:cubicBezTo>
                    <a:lnTo>
                      <a:pt x="9194" y="4052"/>
                    </a:lnTo>
                    <a:cubicBezTo>
                      <a:pt x="8943" y="3909"/>
                      <a:pt x="8693" y="3730"/>
                      <a:pt x="8478" y="3551"/>
                    </a:cubicBezTo>
                    <a:cubicBezTo>
                      <a:pt x="8120" y="3247"/>
                      <a:pt x="7977" y="2764"/>
                      <a:pt x="7870" y="2316"/>
                    </a:cubicBezTo>
                    <a:cubicBezTo>
                      <a:pt x="7834" y="2191"/>
                      <a:pt x="7727" y="1583"/>
                      <a:pt x="7619" y="1511"/>
                    </a:cubicBezTo>
                    <a:close/>
                    <a:moveTo>
                      <a:pt x="10661" y="3945"/>
                    </a:moveTo>
                    <a:cubicBezTo>
                      <a:pt x="10661" y="3981"/>
                      <a:pt x="10661" y="4034"/>
                      <a:pt x="10643" y="4088"/>
                    </a:cubicBezTo>
                    <a:cubicBezTo>
                      <a:pt x="10536" y="4195"/>
                      <a:pt x="10447" y="4321"/>
                      <a:pt x="10375" y="4464"/>
                    </a:cubicBezTo>
                    <a:cubicBezTo>
                      <a:pt x="10447" y="4285"/>
                      <a:pt x="10536" y="4124"/>
                      <a:pt x="10626" y="3963"/>
                    </a:cubicBezTo>
                    <a:lnTo>
                      <a:pt x="10661" y="3945"/>
                    </a:lnTo>
                    <a:close/>
                    <a:moveTo>
                      <a:pt x="9373" y="4303"/>
                    </a:moveTo>
                    <a:cubicBezTo>
                      <a:pt x="9462" y="4356"/>
                      <a:pt x="9570" y="4410"/>
                      <a:pt x="9659" y="4482"/>
                    </a:cubicBezTo>
                    <a:cubicBezTo>
                      <a:pt x="9695" y="4643"/>
                      <a:pt x="9802" y="4768"/>
                      <a:pt x="9946" y="4858"/>
                    </a:cubicBezTo>
                    <a:lnTo>
                      <a:pt x="9874" y="4840"/>
                    </a:lnTo>
                    <a:cubicBezTo>
                      <a:pt x="9749" y="4804"/>
                      <a:pt x="9641" y="4714"/>
                      <a:pt x="9570" y="4625"/>
                    </a:cubicBezTo>
                    <a:cubicBezTo>
                      <a:pt x="9480" y="4535"/>
                      <a:pt x="9409" y="4428"/>
                      <a:pt x="9373" y="4303"/>
                    </a:cubicBezTo>
                    <a:close/>
                    <a:moveTo>
                      <a:pt x="10339" y="6432"/>
                    </a:moveTo>
                    <a:lnTo>
                      <a:pt x="10339" y="6432"/>
                    </a:lnTo>
                    <a:cubicBezTo>
                      <a:pt x="10250" y="6683"/>
                      <a:pt x="10125" y="6915"/>
                      <a:pt x="9963" y="7148"/>
                    </a:cubicBezTo>
                    <a:cubicBezTo>
                      <a:pt x="9981" y="7041"/>
                      <a:pt x="9981" y="6951"/>
                      <a:pt x="9999" y="6844"/>
                    </a:cubicBezTo>
                    <a:cubicBezTo>
                      <a:pt x="10089" y="6683"/>
                      <a:pt x="10196" y="6540"/>
                      <a:pt x="10339" y="6432"/>
                    </a:cubicBezTo>
                    <a:close/>
                    <a:moveTo>
                      <a:pt x="5269" y="7634"/>
                    </a:moveTo>
                    <a:cubicBezTo>
                      <a:pt x="5311" y="7634"/>
                      <a:pt x="5339" y="7675"/>
                      <a:pt x="5346" y="7774"/>
                    </a:cubicBezTo>
                    <a:cubicBezTo>
                      <a:pt x="5364" y="8168"/>
                      <a:pt x="5275" y="8562"/>
                      <a:pt x="5078" y="8920"/>
                    </a:cubicBezTo>
                    <a:cubicBezTo>
                      <a:pt x="4917" y="9206"/>
                      <a:pt x="4720" y="9474"/>
                      <a:pt x="4488" y="9725"/>
                    </a:cubicBezTo>
                    <a:cubicBezTo>
                      <a:pt x="4478" y="9720"/>
                      <a:pt x="4468" y="9718"/>
                      <a:pt x="4459" y="9718"/>
                    </a:cubicBezTo>
                    <a:cubicBezTo>
                      <a:pt x="4434" y="9718"/>
                      <a:pt x="4411" y="9735"/>
                      <a:pt x="4398" y="9761"/>
                    </a:cubicBezTo>
                    <a:lnTo>
                      <a:pt x="4398" y="9564"/>
                    </a:lnTo>
                    <a:cubicBezTo>
                      <a:pt x="4539" y="9211"/>
                      <a:pt x="4593" y="8842"/>
                      <a:pt x="4578" y="8454"/>
                    </a:cubicBezTo>
                    <a:lnTo>
                      <a:pt x="4578" y="8454"/>
                    </a:lnTo>
                    <a:cubicBezTo>
                      <a:pt x="4595" y="8454"/>
                      <a:pt x="4613" y="8454"/>
                      <a:pt x="4631" y="8437"/>
                    </a:cubicBezTo>
                    <a:cubicBezTo>
                      <a:pt x="4717" y="8293"/>
                      <a:pt x="5101" y="7634"/>
                      <a:pt x="5269" y="7634"/>
                    </a:cubicBezTo>
                    <a:close/>
                    <a:moveTo>
                      <a:pt x="4037" y="7147"/>
                    </a:moveTo>
                    <a:cubicBezTo>
                      <a:pt x="4281" y="7147"/>
                      <a:pt x="4473" y="8143"/>
                      <a:pt x="4488" y="8347"/>
                    </a:cubicBezTo>
                    <a:cubicBezTo>
                      <a:pt x="4505" y="8687"/>
                      <a:pt x="4452" y="9045"/>
                      <a:pt x="4344" y="9367"/>
                    </a:cubicBezTo>
                    <a:cubicBezTo>
                      <a:pt x="4330" y="9362"/>
                      <a:pt x="4317" y="9360"/>
                      <a:pt x="4305" y="9360"/>
                    </a:cubicBezTo>
                    <a:cubicBezTo>
                      <a:pt x="4273" y="9360"/>
                      <a:pt x="4250" y="9377"/>
                      <a:pt x="4237" y="9403"/>
                    </a:cubicBezTo>
                    <a:cubicBezTo>
                      <a:pt x="4148" y="9582"/>
                      <a:pt x="4094" y="9779"/>
                      <a:pt x="4058" y="9976"/>
                    </a:cubicBezTo>
                    <a:lnTo>
                      <a:pt x="4058" y="9958"/>
                    </a:lnTo>
                    <a:lnTo>
                      <a:pt x="4040" y="9922"/>
                    </a:lnTo>
                    <a:cubicBezTo>
                      <a:pt x="4058" y="9797"/>
                      <a:pt x="4076" y="9671"/>
                      <a:pt x="4058" y="9546"/>
                    </a:cubicBezTo>
                    <a:cubicBezTo>
                      <a:pt x="4076" y="9528"/>
                      <a:pt x="4076" y="9528"/>
                      <a:pt x="4058" y="9510"/>
                    </a:cubicBezTo>
                    <a:cubicBezTo>
                      <a:pt x="4004" y="9188"/>
                      <a:pt x="3879" y="8866"/>
                      <a:pt x="3700" y="8580"/>
                    </a:cubicBezTo>
                    <a:cubicBezTo>
                      <a:pt x="3629" y="8150"/>
                      <a:pt x="3682" y="7721"/>
                      <a:pt x="3861" y="7327"/>
                    </a:cubicBezTo>
                    <a:cubicBezTo>
                      <a:pt x="3921" y="7200"/>
                      <a:pt x="3980" y="7147"/>
                      <a:pt x="4037" y="7147"/>
                    </a:cubicBezTo>
                    <a:close/>
                    <a:moveTo>
                      <a:pt x="2700" y="7549"/>
                    </a:moveTo>
                    <a:cubicBezTo>
                      <a:pt x="2732" y="7549"/>
                      <a:pt x="2767" y="7573"/>
                      <a:pt x="2805" y="7631"/>
                    </a:cubicBezTo>
                    <a:cubicBezTo>
                      <a:pt x="3092" y="7971"/>
                      <a:pt x="3360" y="8347"/>
                      <a:pt x="3611" y="8741"/>
                    </a:cubicBezTo>
                    <a:cubicBezTo>
                      <a:pt x="3664" y="8938"/>
                      <a:pt x="3754" y="9134"/>
                      <a:pt x="3843" y="9331"/>
                    </a:cubicBezTo>
                    <a:cubicBezTo>
                      <a:pt x="3879" y="9474"/>
                      <a:pt x="3897" y="9618"/>
                      <a:pt x="3879" y="9779"/>
                    </a:cubicBezTo>
                    <a:cubicBezTo>
                      <a:pt x="3843" y="9779"/>
                      <a:pt x="3808" y="9797"/>
                      <a:pt x="3808" y="9850"/>
                    </a:cubicBezTo>
                    <a:lnTo>
                      <a:pt x="3790" y="9850"/>
                    </a:lnTo>
                    <a:cubicBezTo>
                      <a:pt x="3772" y="9958"/>
                      <a:pt x="3772" y="10065"/>
                      <a:pt x="3790" y="10172"/>
                    </a:cubicBezTo>
                    <a:lnTo>
                      <a:pt x="3790" y="10226"/>
                    </a:lnTo>
                    <a:cubicBezTo>
                      <a:pt x="3754" y="10190"/>
                      <a:pt x="3718" y="10172"/>
                      <a:pt x="3664" y="10137"/>
                    </a:cubicBezTo>
                    <a:cubicBezTo>
                      <a:pt x="3646" y="10101"/>
                      <a:pt x="3629" y="10047"/>
                      <a:pt x="3593" y="10011"/>
                    </a:cubicBezTo>
                    <a:cubicBezTo>
                      <a:pt x="3611" y="9993"/>
                      <a:pt x="3593" y="9958"/>
                      <a:pt x="3575" y="9958"/>
                    </a:cubicBezTo>
                    <a:lnTo>
                      <a:pt x="3521" y="9940"/>
                    </a:lnTo>
                    <a:cubicBezTo>
                      <a:pt x="3360" y="9743"/>
                      <a:pt x="3163" y="9582"/>
                      <a:pt x="2949" y="9457"/>
                    </a:cubicBezTo>
                    <a:cubicBezTo>
                      <a:pt x="2805" y="9260"/>
                      <a:pt x="2680" y="9063"/>
                      <a:pt x="2609" y="8848"/>
                    </a:cubicBezTo>
                    <a:cubicBezTo>
                      <a:pt x="2519" y="8633"/>
                      <a:pt x="2483" y="8419"/>
                      <a:pt x="2483" y="8186"/>
                    </a:cubicBezTo>
                    <a:cubicBezTo>
                      <a:pt x="2483" y="8054"/>
                      <a:pt x="2555" y="7549"/>
                      <a:pt x="2700" y="7549"/>
                    </a:cubicBezTo>
                    <a:close/>
                    <a:moveTo>
                      <a:pt x="6161" y="8471"/>
                    </a:moveTo>
                    <a:cubicBezTo>
                      <a:pt x="6436" y="8471"/>
                      <a:pt x="6113" y="9013"/>
                      <a:pt x="6027" y="9152"/>
                    </a:cubicBezTo>
                    <a:cubicBezTo>
                      <a:pt x="5848" y="9421"/>
                      <a:pt x="5633" y="9653"/>
                      <a:pt x="5364" y="9850"/>
                    </a:cubicBezTo>
                    <a:cubicBezTo>
                      <a:pt x="5096" y="10029"/>
                      <a:pt x="4828" y="10172"/>
                      <a:pt x="4523" y="10298"/>
                    </a:cubicBezTo>
                    <a:cubicBezTo>
                      <a:pt x="4541" y="10208"/>
                      <a:pt x="4541" y="10101"/>
                      <a:pt x="4559" y="10011"/>
                    </a:cubicBezTo>
                    <a:cubicBezTo>
                      <a:pt x="5096" y="9492"/>
                      <a:pt x="5257" y="8526"/>
                      <a:pt x="6134" y="8472"/>
                    </a:cubicBezTo>
                    <a:cubicBezTo>
                      <a:pt x="6144" y="8471"/>
                      <a:pt x="6153" y="8471"/>
                      <a:pt x="6161" y="8471"/>
                    </a:cubicBezTo>
                    <a:close/>
                    <a:moveTo>
                      <a:pt x="5951" y="9491"/>
                    </a:moveTo>
                    <a:cubicBezTo>
                      <a:pt x="5949" y="9501"/>
                      <a:pt x="5950" y="9513"/>
                      <a:pt x="5955" y="9528"/>
                    </a:cubicBezTo>
                    <a:cubicBezTo>
                      <a:pt x="6009" y="9707"/>
                      <a:pt x="6098" y="9779"/>
                      <a:pt x="5919" y="9940"/>
                    </a:cubicBezTo>
                    <a:cubicBezTo>
                      <a:pt x="5758" y="10083"/>
                      <a:pt x="5561" y="10190"/>
                      <a:pt x="5364" y="10244"/>
                    </a:cubicBezTo>
                    <a:cubicBezTo>
                      <a:pt x="5078" y="10369"/>
                      <a:pt x="4792" y="10441"/>
                      <a:pt x="4488" y="10494"/>
                    </a:cubicBezTo>
                    <a:cubicBezTo>
                      <a:pt x="4881" y="10351"/>
                      <a:pt x="5239" y="10137"/>
                      <a:pt x="5543" y="9868"/>
                    </a:cubicBezTo>
                    <a:cubicBezTo>
                      <a:pt x="5696" y="9761"/>
                      <a:pt x="5833" y="9633"/>
                      <a:pt x="5951" y="9491"/>
                    </a:cubicBezTo>
                    <a:close/>
                    <a:moveTo>
                      <a:pt x="1595" y="9171"/>
                    </a:moveTo>
                    <a:lnTo>
                      <a:pt x="1595" y="9171"/>
                    </a:lnTo>
                    <a:cubicBezTo>
                      <a:pt x="2273" y="9244"/>
                      <a:pt x="2896" y="9548"/>
                      <a:pt x="3360" y="10065"/>
                    </a:cubicBezTo>
                    <a:cubicBezTo>
                      <a:pt x="3342" y="10083"/>
                      <a:pt x="3324" y="10137"/>
                      <a:pt x="3342" y="10172"/>
                    </a:cubicBezTo>
                    <a:cubicBezTo>
                      <a:pt x="3450" y="10351"/>
                      <a:pt x="3575" y="10530"/>
                      <a:pt x="3736" y="10691"/>
                    </a:cubicBezTo>
                    <a:cubicBezTo>
                      <a:pt x="2830" y="10514"/>
                      <a:pt x="1923" y="10071"/>
                      <a:pt x="1595" y="9171"/>
                    </a:cubicBezTo>
                    <a:close/>
                    <a:moveTo>
                      <a:pt x="13865" y="5036"/>
                    </a:moveTo>
                    <a:lnTo>
                      <a:pt x="13865" y="5036"/>
                    </a:lnTo>
                    <a:cubicBezTo>
                      <a:pt x="12773" y="7327"/>
                      <a:pt x="10697" y="9224"/>
                      <a:pt x="9713" y="11568"/>
                    </a:cubicBezTo>
                    <a:cubicBezTo>
                      <a:pt x="9892" y="10369"/>
                      <a:pt x="10321" y="9206"/>
                      <a:pt x="10948" y="8168"/>
                    </a:cubicBezTo>
                    <a:cubicBezTo>
                      <a:pt x="11699" y="6951"/>
                      <a:pt x="12898" y="6092"/>
                      <a:pt x="13865" y="5036"/>
                    </a:cubicBezTo>
                    <a:close/>
                    <a:moveTo>
                      <a:pt x="14995" y="11295"/>
                    </a:moveTo>
                    <a:cubicBezTo>
                      <a:pt x="15016" y="11295"/>
                      <a:pt x="15028" y="11307"/>
                      <a:pt x="15028" y="11336"/>
                    </a:cubicBezTo>
                    <a:cubicBezTo>
                      <a:pt x="15010" y="11676"/>
                      <a:pt x="14938" y="12033"/>
                      <a:pt x="14777" y="12338"/>
                    </a:cubicBezTo>
                    <a:cubicBezTo>
                      <a:pt x="14598" y="12713"/>
                      <a:pt x="14312" y="13036"/>
                      <a:pt x="13972" y="13250"/>
                    </a:cubicBezTo>
                    <a:cubicBezTo>
                      <a:pt x="14240" y="12839"/>
                      <a:pt x="14401" y="12356"/>
                      <a:pt x="14419" y="11872"/>
                    </a:cubicBezTo>
                    <a:cubicBezTo>
                      <a:pt x="14473" y="11783"/>
                      <a:pt x="14509" y="11711"/>
                      <a:pt x="14563" y="11622"/>
                    </a:cubicBezTo>
                    <a:cubicBezTo>
                      <a:pt x="14563" y="11622"/>
                      <a:pt x="14890" y="11295"/>
                      <a:pt x="14995" y="11295"/>
                    </a:cubicBezTo>
                    <a:close/>
                    <a:moveTo>
                      <a:pt x="14276" y="10852"/>
                    </a:moveTo>
                    <a:cubicBezTo>
                      <a:pt x="14276" y="11157"/>
                      <a:pt x="14276" y="11443"/>
                      <a:pt x="14240" y="11747"/>
                    </a:cubicBezTo>
                    <a:cubicBezTo>
                      <a:pt x="14222" y="12338"/>
                      <a:pt x="13990" y="12910"/>
                      <a:pt x="13578" y="13340"/>
                    </a:cubicBezTo>
                    <a:lnTo>
                      <a:pt x="13578" y="13250"/>
                    </a:lnTo>
                    <a:cubicBezTo>
                      <a:pt x="13829" y="12803"/>
                      <a:pt x="13757" y="12230"/>
                      <a:pt x="13542" y="11765"/>
                    </a:cubicBezTo>
                    <a:cubicBezTo>
                      <a:pt x="13542" y="11729"/>
                      <a:pt x="13560" y="11693"/>
                      <a:pt x="13560" y="11658"/>
                    </a:cubicBezTo>
                    <a:cubicBezTo>
                      <a:pt x="13560" y="11658"/>
                      <a:pt x="13560" y="11640"/>
                      <a:pt x="13542" y="11622"/>
                    </a:cubicBezTo>
                    <a:cubicBezTo>
                      <a:pt x="13604" y="11536"/>
                      <a:pt x="13665" y="11416"/>
                      <a:pt x="13680" y="11384"/>
                    </a:cubicBezTo>
                    <a:lnTo>
                      <a:pt x="13680" y="11384"/>
                    </a:lnTo>
                    <a:lnTo>
                      <a:pt x="13757" y="11246"/>
                    </a:lnTo>
                    <a:cubicBezTo>
                      <a:pt x="13865" y="11049"/>
                      <a:pt x="14061" y="10906"/>
                      <a:pt x="14276" y="10852"/>
                    </a:cubicBezTo>
                    <a:close/>
                    <a:moveTo>
                      <a:pt x="12505" y="11031"/>
                    </a:moveTo>
                    <a:lnTo>
                      <a:pt x="12505" y="11031"/>
                    </a:lnTo>
                    <a:cubicBezTo>
                      <a:pt x="12576" y="11336"/>
                      <a:pt x="12666" y="11622"/>
                      <a:pt x="12791" y="11908"/>
                    </a:cubicBezTo>
                    <a:cubicBezTo>
                      <a:pt x="13041" y="12463"/>
                      <a:pt x="13167" y="12892"/>
                      <a:pt x="13059" y="13483"/>
                    </a:cubicBezTo>
                    <a:cubicBezTo>
                      <a:pt x="13024" y="13411"/>
                      <a:pt x="13006" y="13340"/>
                      <a:pt x="12952" y="13268"/>
                    </a:cubicBezTo>
                    <a:cubicBezTo>
                      <a:pt x="12940" y="13244"/>
                      <a:pt x="12918" y="13234"/>
                      <a:pt x="12896" y="13234"/>
                    </a:cubicBezTo>
                    <a:cubicBezTo>
                      <a:pt x="12851" y="13234"/>
                      <a:pt x="12803" y="13274"/>
                      <a:pt x="12827" y="13322"/>
                    </a:cubicBezTo>
                    <a:lnTo>
                      <a:pt x="12934" y="13608"/>
                    </a:lnTo>
                    <a:cubicBezTo>
                      <a:pt x="12165" y="13322"/>
                      <a:pt x="12021" y="11658"/>
                      <a:pt x="12505" y="11031"/>
                    </a:cubicBezTo>
                    <a:close/>
                    <a:moveTo>
                      <a:pt x="8800" y="12892"/>
                    </a:moveTo>
                    <a:lnTo>
                      <a:pt x="8800" y="12892"/>
                    </a:lnTo>
                    <a:cubicBezTo>
                      <a:pt x="8943" y="12946"/>
                      <a:pt x="8997" y="13089"/>
                      <a:pt x="9015" y="13268"/>
                    </a:cubicBezTo>
                    <a:cubicBezTo>
                      <a:pt x="9015" y="13382"/>
                      <a:pt x="9015" y="13496"/>
                      <a:pt x="9002" y="13610"/>
                    </a:cubicBezTo>
                    <a:lnTo>
                      <a:pt x="9002" y="13610"/>
                    </a:lnTo>
                    <a:cubicBezTo>
                      <a:pt x="8983" y="13567"/>
                      <a:pt x="8961" y="13525"/>
                      <a:pt x="8961" y="13483"/>
                    </a:cubicBezTo>
                    <a:cubicBezTo>
                      <a:pt x="8890" y="13286"/>
                      <a:pt x="8836" y="13089"/>
                      <a:pt x="8800" y="12892"/>
                    </a:cubicBezTo>
                    <a:close/>
                    <a:moveTo>
                      <a:pt x="12821" y="11110"/>
                    </a:moveTo>
                    <a:cubicBezTo>
                      <a:pt x="13033" y="11110"/>
                      <a:pt x="13494" y="11954"/>
                      <a:pt x="13525" y="12016"/>
                    </a:cubicBezTo>
                    <a:cubicBezTo>
                      <a:pt x="13632" y="12338"/>
                      <a:pt x="13632" y="12678"/>
                      <a:pt x="13525" y="13000"/>
                    </a:cubicBezTo>
                    <a:cubicBezTo>
                      <a:pt x="13489" y="13000"/>
                      <a:pt x="13435" y="13018"/>
                      <a:pt x="13435" y="13071"/>
                    </a:cubicBezTo>
                    <a:cubicBezTo>
                      <a:pt x="13346" y="13268"/>
                      <a:pt x="13292" y="13465"/>
                      <a:pt x="13238" y="13680"/>
                    </a:cubicBezTo>
                    <a:lnTo>
                      <a:pt x="13220" y="13680"/>
                    </a:lnTo>
                    <a:cubicBezTo>
                      <a:pt x="13202" y="13698"/>
                      <a:pt x="13202" y="13716"/>
                      <a:pt x="13220" y="13733"/>
                    </a:cubicBezTo>
                    <a:lnTo>
                      <a:pt x="13185" y="13823"/>
                    </a:lnTo>
                    <a:lnTo>
                      <a:pt x="13149" y="13698"/>
                    </a:lnTo>
                    <a:cubicBezTo>
                      <a:pt x="13167" y="13680"/>
                      <a:pt x="13149" y="13644"/>
                      <a:pt x="13131" y="13644"/>
                    </a:cubicBezTo>
                    <a:cubicBezTo>
                      <a:pt x="13632" y="12892"/>
                      <a:pt x="12952" y="11998"/>
                      <a:pt x="12719" y="11210"/>
                    </a:cubicBezTo>
                    <a:cubicBezTo>
                      <a:pt x="12737" y="11210"/>
                      <a:pt x="12737" y="11210"/>
                      <a:pt x="12737" y="11192"/>
                    </a:cubicBezTo>
                    <a:cubicBezTo>
                      <a:pt x="12755" y="11135"/>
                      <a:pt x="12784" y="11110"/>
                      <a:pt x="12821" y="11110"/>
                    </a:cubicBezTo>
                    <a:close/>
                    <a:moveTo>
                      <a:pt x="20507" y="13041"/>
                    </a:moveTo>
                    <a:cubicBezTo>
                      <a:pt x="20544" y="13041"/>
                      <a:pt x="20564" y="13055"/>
                      <a:pt x="20557" y="13089"/>
                    </a:cubicBezTo>
                    <a:cubicBezTo>
                      <a:pt x="20325" y="14073"/>
                      <a:pt x="19573" y="14557"/>
                      <a:pt x="18857" y="15111"/>
                    </a:cubicBezTo>
                    <a:cubicBezTo>
                      <a:pt x="19001" y="14718"/>
                      <a:pt x="19162" y="14342"/>
                      <a:pt x="19358" y="13966"/>
                    </a:cubicBezTo>
                    <a:cubicBezTo>
                      <a:pt x="19484" y="13733"/>
                      <a:pt x="19627" y="13537"/>
                      <a:pt x="19824" y="13358"/>
                    </a:cubicBezTo>
                    <a:cubicBezTo>
                      <a:pt x="19867" y="13300"/>
                      <a:pt x="20346" y="13041"/>
                      <a:pt x="20507" y="13041"/>
                    </a:cubicBezTo>
                    <a:close/>
                    <a:moveTo>
                      <a:pt x="18683" y="12120"/>
                    </a:moveTo>
                    <a:cubicBezTo>
                      <a:pt x="18694" y="12120"/>
                      <a:pt x="18705" y="12126"/>
                      <a:pt x="18714" y="12141"/>
                    </a:cubicBezTo>
                    <a:cubicBezTo>
                      <a:pt x="18893" y="12409"/>
                      <a:pt x="19036" y="12696"/>
                      <a:pt x="19144" y="13000"/>
                    </a:cubicBezTo>
                    <a:cubicBezTo>
                      <a:pt x="19305" y="13519"/>
                      <a:pt x="19108" y="14002"/>
                      <a:pt x="18857" y="14467"/>
                    </a:cubicBezTo>
                    <a:cubicBezTo>
                      <a:pt x="18843" y="14460"/>
                      <a:pt x="18828" y="14455"/>
                      <a:pt x="18814" y="14455"/>
                    </a:cubicBezTo>
                    <a:cubicBezTo>
                      <a:pt x="18795" y="14455"/>
                      <a:pt x="18778" y="14464"/>
                      <a:pt x="18768" y="14485"/>
                    </a:cubicBezTo>
                    <a:cubicBezTo>
                      <a:pt x="18571" y="14700"/>
                      <a:pt x="18428" y="14986"/>
                      <a:pt x="18356" y="15272"/>
                    </a:cubicBezTo>
                    <a:lnTo>
                      <a:pt x="18320" y="15308"/>
                    </a:lnTo>
                    <a:cubicBezTo>
                      <a:pt x="18303" y="14485"/>
                      <a:pt x="18249" y="13644"/>
                      <a:pt x="18374" y="12821"/>
                    </a:cubicBezTo>
                    <a:cubicBezTo>
                      <a:pt x="18374" y="12805"/>
                      <a:pt x="18567" y="12120"/>
                      <a:pt x="18683" y="12120"/>
                    </a:cubicBezTo>
                    <a:close/>
                    <a:moveTo>
                      <a:pt x="17802" y="13089"/>
                    </a:moveTo>
                    <a:lnTo>
                      <a:pt x="17802" y="13089"/>
                    </a:lnTo>
                    <a:cubicBezTo>
                      <a:pt x="17802" y="13090"/>
                      <a:pt x="17802" y="13107"/>
                      <a:pt x="17819" y="13107"/>
                    </a:cubicBezTo>
                    <a:cubicBezTo>
                      <a:pt x="17855" y="13215"/>
                      <a:pt x="17909" y="13304"/>
                      <a:pt x="17963" y="13393"/>
                    </a:cubicBezTo>
                    <a:cubicBezTo>
                      <a:pt x="18016" y="13465"/>
                      <a:pt x="18088" y="13555"/>
                      <a:pt x="18177" y="13608"/>
                    </a:cubicBezTo>
                    <a:cubicBezTo>
                      <a:pt x="18142" y="14235"/>
                      <a:pt x="18195" y="14879"/>
                      <a:pt x="18231" y="15523"/>
                    </a:cubicBezTo>
                    <a:lnTo>
                      <a:pt x="18213" y="15505"/>
                    </a:lnTo>
                    <a:lnTo>
                      <a:pt x="18159" y="15505"/>
                    </a:lnTo>
                    <a:cubicBezTo>
                      <a:pt x="17837" y="15147"/>
                      <a:pt x="17676" y="14682"/>
                      <a:pt x="17694" y="14217"/>
                    </a:cubicBezTo>
                    <a:cubicBezTo>
                      <a:pt x="17694" y="13948"/>
                      <a:pt x="17712" y="13698"/>
                      <a:pt x="17766" y="13447"/>
                    </a:cubicBezTo>
                    <a:cubicBezTo>
                      <a:pt x="17784" y="13376"/>
                      <a:pt x="17802" y="13304"/>
                      <a:pt x="17819" y="13232"/>
                    </a:cubicBezTo>
                    <a:cubicBezTo>
                      <a:pt x="17819" y="13179"/>
                      <a:pt x="17802" y="13143"/>
                      <a:pt x="17802" y="13089"/>
                    </a:cubicBezTo>
                    <a:close/>
                    <a:moveTo>
                      <a:pt x="18857" y="15362"/>
                    </a:moveTo>
                    <a:cubicBezTo>
                      <a:pt x="18736" y="15431"/>
                      <a:pt x="18631" y="15484"/>
                      <a:pt x="18495" y="15536"/>
                    </a:cubicBezTo>
                    <a:lnTo>
                      <a:pt x="18495" y="15536"/>
                    </a:lnTo>
                    <a:cubicBezTo>
                      <a:pt x="18478" y="15520"/>
                      <a:pt x="18464" y="15505"/>
                      <a:pt x="18464" y="15505"/>
                    </a:cubicBezTo>
                    <a:lnTo>
                      <a:pt x="18464" y="15469"/>
                    </a:lnTo>
                    <a:cubicBezTo>
                      <a:pt x="18589" y="15434"/>
                      <a:pt x="18714" y="15398"/>
                      <a:pt x="18857" y="15362"/>
                    </a:cubicBezTo>
                    <a:close/>
                    <a:moveTo>
                      <a:pt x="20975" y="14197"/>
                    </a:moveTo>
                    <a:cubicBezTo>
                      <a:pt x="21057" y="14197"/>
                      <a:pt x="21139" y="14203"/>
                      <a:pt x="21220" y="14217"/>
                    </a:cubicBezTo>
                    <a:cubicBezTo>
                      <a:pt x="21685" y="14324"/>
                      <a:pt x="21381" y="14700"/>
                      <a:pt x="21166" y="14861"/>
                    </a:cubicBezTo>
                    <a:cubicBezTo>
                      <a:pt x="20611" y="15255"/>
                      <a:pt x="19949" y="15398"/>
                      <a:pt x="19305" y="15612"/>
                    </a:cubicBezTo>
                    <a:cubicBezTo>
                      <a:pt x="19287" y="15577"/>
                      <a:pt x="19251" y="15559"/>
                      <a:pt x="19215" y="15559"/>
                    </a:cubicBezTo>
                    <a:lnTo>
                      <a:pt x="18911" y="15595"/>
                    </a:lnTo>
                    <a:cubicBezTo>
                      <a:pt x="19072" y="15505"/>
                      <a:pt x="19197" y="15362"/>
                      <a:pt x="19287" y="15201"/>
                    </a:cubicBezTo>
                    <a:cubicBezTo>
                      <a:pt x="19323" y="15147"/>
                      <a:pt x="19287" y="15076"/>
                      <a:pt x="19233" y="15058"/>
                    </a:cubicBezTo>
                    <a:cubicBezTo>
                      <a:pt x="19287" y="15004"/>
                      <a:pt x="19341" y="14950"/>
                      <a:pt x="19412" y="14897"/>
                    </a:cubicBezTo>
                    <a:lnTo>
                      <a:pt x="19519" y="14807"/>
                    </a:lnTo>
                    <a:cubicBezTo>
                      <a:pt x="19752" y="14646"/>
                      <a:pt x="20003" y="14503"/>
                      <a:pt x="20253" y="14378"/>
                    </a:cubicBezTo>
                    <a:cubicBezTo>
                      <a:pt x="20481" y="14257"/>
                      <a:pt x="20730" y="14197"/>
                      <a:pt x="20975" y="14197"/>
                    </a:cubicBezTo>
                    <a:close/>
                    <a:moveTo>
                      <a:pt x="9588" y="14861"/>
                    </a:moveTo>
                    <a:lnTo>
                      <a:pt x="9588" y="14879"/>
                    </a:lnTo>
                    <a:cubicBezTo>
                      <a:pt x="9570" y="15076"/>
                      <a:pt x="9516" y="15290"/>
                      <a:pt x="9427" y="15487"/>
                    </a:cubicBezTo>
                    <a:cubicBezTo>
                      <a:pt x="9373" y="15612"/>
                      <a:pt x="9301" y="15738"/>
                      <a:pt x="9212" y="15845"/>
                    </a:cubicBezTo>
                    <a:cubicBezTo>
                      <a:pt x="9230" y="15487"/>
                      <a:pt x="9355" y="15147"/>
                      <a:pt x="9588" y="14861"/>
                    </a:cubicBezTo>
                    <a:close/>
                    <a:moveTo>
                      <a:pt x="6116" y="15541"/>
                    </a:moveTo>
                    <a:cubicBezTo>
                      <a:pt x="6116" y="15695"/>
                      <a:pt x="6115" y="15833"/>
                      <a:pt x="6098" y="15970"/>
                    </a:cubicBezTo>
                    <a:cubicBezTo>
                      <a:pt x="6062" y="16096"/>
                      <a:pt x="6027" y="16239"/>
                      <a:pt x="5991" y="16346"/>
                    </a:cubicBezTo>
                    <a:cubicBezTo>
                      <a:pt x="5955" y="16078"/>
                      <a:pt x="6009" y="15791"/>
                      <a:pt x="6116" y="15541"/>
                    </a:cubicBezTo>
                    <a:close/>
                    <a:moveTo>
                      <a:pt x="20389" y="15600"/>
                    </a:moveTo>
                    <a:cubicBezTo>
                      <a:pt x="20940" y="15600"/>
                      <a:pt x="21487" y="15740"/>
                      <a:pt x="21738" y="16131"/>
                    </a:cubicBezTo>
                    <a:cubicBezTo>
                      <a:pt x="21851" y="16300"/>
                      <a:pt x="20927" y="16358"/>
                      <a:pt x="20464" y="16358"/>
                    </a:cubicBezTo>
                    <a:cubicBezTo>
                      <a:pt x="20337" y="16358"/>
                      <a:pt x="20244" y="16354"/>
                      <a:pt x="20217" y="16346"/>
                    </a:cubicBezTo>
                    <a:lnTo>
                      <a:pt x="20217" y="16364"/>
                    </a:lnTo>
                    <a:cubicBezTo>
                      <a:pt x="19824" y="16292"/>
                      <a:pt x="19430" y="16167"/>
                      <a:pt x="19090" y="15952"/>
                    </a:cubicBezTo>
                    <a:cubicBezTo>
                      <a:pt x="19108" y="15935"/>
                      <a:pt x="19108" y="15899"/>
                      <a:pt x="19090" y="15881"/>
                    </a:cubicBezTo>
                    <a:cubicBezTo>
                      <a:pt x="19376" y="15827"/>
                      <a:pt x="19663" y="15738"/>
                      <a:pt x="19931" y="15630"/>
                    </a:cubicBezTo>
                    <a:cubicBezTo>
                      <a:pt x="20080" y="15611"/>
                      <a:pt x="20235" y="15600"/>
                      <a:pt x="20389" y="15600"/>
                    </a:cubicBezTo>
                    <a:close/>
                    <a:moveTo>
                      <a:pt x="13525" y="16275"/>
                    </a:moveTo>
                    <a:lnTo>
                      <a:pt x="13525" y="16275"/>
                    </a:lnTo>
                    <a:cubicBezTo>
                      <a:pt x="13489" y="16418"/>
                      <a:pt x="13417" y="16543"/>
                      <a:pt x="13328" y="16650"/>
                    </a:cubicBezTo>
                    <a:cubicBezTo>
                      <a:pt x="13274" y="16686"/>
                      <a:pt x="13238" y="16740"/>
                      <a:pt x="13185" y="16776"/>
                    </a:cubicBezTo>
                    <a:cubicBezTo>
                      <a:pt x="13185" y="16740"/>
                      <a:pt x="13167" y="16722"/>
                      <a:pt x="13149" y="16722"/>
                    </a:cubicBezTo>
                    <a:lnTo>
                      <a:pt x="13149" y="16704"/>
                    </a:lnTo>
                    <a:cubicBezTo>
                      <a:pt x="13167" y="16686"/>
                      <a:pt x="13167" y="16668"/>
                      <a:pt x="13185" y="16650"/>
                    </a:cubicBezTo>
                    <a:cubicBezTo>
                      <a:pt x="13238" y="16579"/>
                      <a:pt x="13274" y="16525"/>
                      <a:pt x="13328" y="16471"/>
                    </a:cubicBezTo>
                    <a:cubicBezTo>
                      <a:pt x="13399" y="16400"/>
                      <a:pt x="13453" y="16346"/>
                      <a:pt x="13525" y="16275"/>
                    </a:cubicBezTo>
                    <a:close/>
                    <a:moveTo>
                      <a:pt x="16925" y="16597"/>
                    </a:moveTo>
                    <a:lnTo>
                      <a:pt x="17032" y="16615"/>
                    </a:lnTo>
                    <a:cubicBezTo>
                      <a:pt x="17157" y="16615"/>
                      <a:pt x="17283" y="16668"/>
                      <a:pt x="17390" y="16740"/>
                    </a:cubicBezTo>
                    <a:cubicBezTo>
                      <a:pt x="17408" y="16776"/>
                      <a:pt x="17354" y="16794"/>
                      <a:pt x="17318" y="16811"/>
                    </a:cubicBezTo>
                    <a:cubicBezTo>
                      <a:pt x="17247" y="16865"/>
                      <a:pt x="17157" y="16883"/>
                      <a:pt x="17068" y="16883"/>
                    </a:cubicBezTo>
                    <a:cubicBezTo>
                      <a:pt x="16925" y="16865"/>
                      <a:pt x="16764" y="16847"/>
                      <a:pt x="16638" y="16829"/>
                    </a:cubicBezTo>
                    <a:cubicBezTo>
                      <a:pt x="16728" y="16740"/>
                      <a:pt x="16817" y="16668"/>
                      <a:pt x="16925" y="16597"/>
                    </a:cubicBezTo>
                    <a:close/>
                    <a:moveTo>
                      <a:pt x="15726" y="16382"/>
                    </a:moveTo>
                    <a:lnTo>
                      <a:pt x="15726" y="16382"/>
                    </a:lnTo>
                    <a:cubicBezTo>
                      <a:pt x="15815" y="16704"/>
                      <a:pt x="15636" y="16972"/>
                      <a:pt x="15457" y="17241"/>
                    </a:cubicBezTo>
                    <a:cubicBezTo>
                      <a:pt x="15421" y="16937"/>
                      <a:pt x="15529" y="16632"/>
                      <a:pt x="15726" y="16382"/>
                    </a:cubicBezTo>
                    <a:close/>
                    <a:moveTo>
                      <a:pt x="18822" y="16006"/>
                    </a:moveTo>
                    <a:lnTo>
                      <a:pt x="18911" y="16024"/>
                    </a:lnTo>
                    <a:cubicBezTo>
                      <a:pt x="19305" y="16364"/>
                      <a:pt x="19788" y="16561"/>
                      <a:pt x="20307" y="16579"/>
                    </a:cubicBezTo>
                    <a:cubicBezTo>
                      <a:pt x="20611" y="16901"/>
                      <a:pt x="20880" y="17259"/>
                      <a:pt x="21076" y="17670"/>
                    </a:cubicBezTo>
                    <a:lnTo>
                      <a:pt x="21058" y="17670"/>
                    </a:lnTo>
                    <a:cubicBezTo>
                      <a:pt x="20074" y="17599"/>
                      <a:pt x="19341" y="16811"/>
                      <a:pt x="18822" y="16006"/>
                    </a:cubicBezTo>
                    <a:close/>
                    <a:moveTo>
                      <a:pt x="8675" y="17366"/>
                    </a:moveTo>
                    <a:lnTo>
                      <a:pt x="8675" y="17366"/>
                    </a:lnTo>
                    <a:cubicBezTo>
                      <a:pt x="8854" y="17653"/>
                      <a:pt x="8961" y="17993"/>
                      <a:pt x="9015" y="18333"/>
                    </a:cubicBezTo>
                    <a:cubicBezTo>
                      <a:pt x="8854" y="18028"/>
                      <a:pt x="8747" y="17688"/>
                      <a:pt x="8675" y="17366"/>
                    </a:cubicBezTo>
                    <a:close/>
                    <a:moveTo>
                      <a:pt x="7369" y="18619"/>
                    </a:moveTo>
                    <a:lnTo>
                      <a:pt x="7369" y="18619"/>
                    </a:lnTo>
                    <a:cubicBezTo>
                      <a:pt x="7476" y="18869"/>
                      <a:pt x="7512" y="19138"/>
                      <a:pt x="7440" y="19406"/>
                    </a:cubicBezTo>
                    <a:cubicBezTo>
                      <a:pt x="7351" y="19156"/>
                      <a:pt x="7333" y="18887"/>
                      <a:pt x="7369" y="18619"/>
                    </a:cubicBezTo>
                    <a:close/>
                    <a:moveTo>
                      <a:pt x="10894" y="14449"/>
                    </a:moveTo>
                    <a:lnTo>
                      <a:pt x="10894" y="14449"/>
                    </a:lnTo>
                    <a:cubicBezTo>
                      <a:pt x="11091" y="14736"/>
                      <a:pt x="11323" y="15004"/>
                      <a:pt x="11574" y="15237"/>
                    </a:cubicBezTo>
                    <a:cubicBezTo>
                      <a:pt x="12666" y="16346"/>
                      <a:pt x="12522" y="17903"/>
                      <a:pt x="12147" y="19299"/>
                    </a:cubicBezTo>
                    <a:cubicBezTo>
                      <a:pt x="12147" y="19317"/>
                      <a:pt x="12147" y="19335"/>
                      <a:pt x="12165" y="19335"/>
                    </a:cubicBezTo>
                    <a:cubicBezTo>
                      <a:pt x="12129" y="19478"/>
                      <a:pt x="12075" y="19603"/>
                      <a:pt x="12021" y="19728"/>
                    </a:cubicBezTo>
                    <a:cubicBezTo>
                      <a:pt x="12254" y="18458"/>
                      <a:pt x="12129" y="17151"/>
                      <a:pt x="11628" y="15952"/>
                    </a:cubicBezTo>
                    <a:cubicBezTo>
                      <a:pt x="11622" y="15941"/>
                      <a:pt x="11613" y="15937"/>
                      <a:pt x="11604" y="15937"/>
                    </a:cubicBezTo>
                    <a:cubicBezTo>
                      <a:pt x="11583" y="15937"/>
                      <a:pt x="11562" y="15958"/>
                      <a:pt x="11574" y="15970"/>
                    </a:cubicBezTo>
                    <a:cubicBezTo>
                      <a:pt x="11771" y="16722"/>
                      <a:pt x="11896" y="17474"/>
                      <a:pt x="11968" y="18243"/>
                    </a:cubicBezTo>
                    <a:cubicBezTo>
                      <a:pt x="12003" y="18869"/>
                      <a:pt x="11896" y="19478"/>
                      <a:pt x="11878" y="20104"/>
                    </a:cubicBezTo>
                    <a:cubicBezTo>
                      <a:pt x="11789" y="20283"/>
                      <a:pt x="11717" y="20462"/>
                      <a:pt x="11628" y="20641"/>
                    </a:cubicBezTo>
                    <a:cubicBezTo>
                      <a:pt x="11699" y="19997"/>
                      <a:pt x="11646" y="19353"/>
                      <a:pt x="11467" y="18726"/>
                    </a:cubicBezTo>
                    <a:lnTo>
                      <a:pt x="11467" y="18744"/>
                    </a:lnTo>
                    <a:cubicBezTo>
                      <a:pt x="11145" y="17456"/>
                      <a:pt x="11109" y="16257"/>
                      <a:pt x="11019" y="14932"/>
                    </a:cubicBezTo>
                    <a:cubicBezTo>
                      <a:pt x="11019" y="14771"/>
                      <a:pt x="10983" y="14592"/>
                      <a:pt x="10894" y="14449"/>
                    </a:cubicBezTo>
                    <a:close/>
                    <a:moveTo>
                      <a:pt x="9677" y="19907"/>
                    </a:moveTo>
                    <a:cubicBezTo>
                      <a:pt x="9677" y="20194"/>
                      <a:pt x="9606" y="20498"/>
                      <a:pt x="9444" y="20766"/>
                    </a:cubicBezTo>
                    <a:cubicBezTo>
                      <a:pt x="9427" y="20623"/>
                      <a:pt x="9427" y="20498"/>
                      <a:pt x="9409" y="20355"/>
                    </a:cubicBezTo>
                    <a:cubicBezTo>
                      <a:pt x="9480" y="20176"/>
                      <a:pt x="9552" y="20033"/>
                      <a:pt x="9677" y="19907"/>
                    </a:cubicBezTo>
                    <a:close/>
                    <a:moveTo>
                      <a:pt x="7673" y="21589"/>
                    </a:moveTo>
                    <a:cubicBezTo>
                      <a:pt x="7941" y="21661"/>
                      <a:pt x="8120" y="21894"/>
                      <a:pt x="8371" y="22055"/>
                    </a:cubicBezTo>
                    <a:cubicBezTo>
                      <a:pt x="8084" y="21965"/>
                      <a:pt x="7852" y="21804"/>
                      <a:pt x="7673" y="21589"/>
                    </a:cubicBezTo>
                    <a:close/>
                    <a:moveTo>
                      <a:pt x="8568" y="24936"/>
                    </a:moveTo>
                    <a:lnTo>
                      <a:pt x="8568" y="24936"/>
                    </a:lnTo>
                    <a:cubicBezTo>
                      <a:pt x="8675" y="25151"/>
                      <a:pt x="8729" y="25383"/>
                      <a:pt x="8693" y="25616"/>
                    </a:cubicBezTo>
                    <a:cubicBezTo>
                      <a:pt x="8603" y="25401"/>
                      <a:pt x="8550" y="25168"/>
                      <a:pt x="8568" y="24936"/>
                    </a:cubicBezTo>
                    <a:close/>
                    <a:moveTo>
                      <a:pt x="15947" y="23940"/>
                    </a:moveTo>
                    <a:cubicBezTo>
                      <a:pt x="16059" y="23940"/>
                      <a:pt x="16163" y="24654"/>
                      <a:pt x="16157" y="24654"/>
                    </a:cubicBezTo>
                    <a:cubicBezTo>
                      <a:pt x="16156" y="24654"/>
                      <a:pt x="16156" y="24652"/>
                      <a:pt x="16155" y="24650"/>
                    </a:cubicBezTo>
                    <a:cubicBezTo>
                      <a:pt x="16155" y="24990"/>
                      <a:pt x="16084" y="25347"/>
                      <a:pt x="15923" y="25670"/>
                    </a:cubicBezTo>
                    <a:cubicBezTo>
                      <a:pt x="15797" y="25938"/>
                      <a:pt x="15618" y="26188"/>
                      <a:pt x="15421" y="26403"/>
                    </a:cubicBezTo>
                    <a:cubicBezTo>
                      <a:pt x="15421" y="26367"/>
                      <a:pt x="15439" y="26332"/>
                      <a:pt x="15439" y="26296"/>
                    </a:cubicBezTo>
                    <a:cubicBezTo>
                      <a:pt x="15439" y="26235"/>
                      <a:pt x="15390" y="26199"/>
                      <a:pt x="15341" y="26199"/>
                    </a:cubicBezTo>
                    <a:cubicBezTo>
                      <a:pt x="15318" y="26199"/>
                      <a:pt x="15296" y="26207"/>
                      <a:pt x="15278" y="26224"/>
                    </a:cubicBezTo>
                    <a:lnTo>
                      <a:pt x="15225" y="26296"/>
                    </a:lnTo>
                    <a:cubicBezTo>
                      <a:pt x="15225" y="26224"/>
                      <a:pt x="15225" y="26153"/>
                      <a:pt x="15225" y="26081"/>
                    </a:cubicBezTo>
                    <a:cubicBezTo>
                      <a:pt x="15225" y="26063"/>
                      <a:pt x="15207" y="26045"/>
                      <a:pt x="15189" y="26027"/>
                    </a:cubicBezTo>
                    <a:cubicBezTo>
                      <a:pt x="15225" y="25795"/>
                      <a:pt x="15225" y="25562"/>
                      <a:pt x="15189" y="25347"/>
                    </a:cubicBezTo>
                    <a:cubicBezTo>
                      <a:pt x="15314" y="24828"/>
                      <a:pt x="15565" y="24345"/>
                      <a:pt x="15923" y="23952"/>
                    </a:cubicBezTo>
                    <a:cubicBezTo>
                      <a:pt x="15931" y="23943"/>
                      <a:pt x="15939" y="23940"/>
                      <a:pt x="15947" y="23940"/>
                    </a:cubicBezTo>
                    <a:close/>
                    <a:moveTo>
                      <a:pt x="14071" y="23984"/>
                    </a:moveTo>
                    <a:cubicBezTo>
                      <a:pt x="14109" y="23984"/>
                      <a:pt x="14153" y="23996"/>
                      <a:pt x="14205" y="24023"/>
                    </a:cubicBezTo>
                    <a:cubicBezTo>
                      <a:pt x="14545" y="24202"/>
                      <a:pt x="14813" y="24506"/>
                      <a:pt x="14938" y="24882"/>
                    </a:cubicBezTo>
                    <a:cubicBezTo>
                      <a:pt x="14992" y="25043"/>
                      <a:pt x="15028" y="25222"/>
                      <a:pt x="15046" y="25401"/>
                    </a:cubicBezTo>
                    <a:cubicBezTo>
                      <a:pt x="14992" y="25670"/>
                      <a:pt x="14956" y="25938"/>
                      <a:pt x="14956" y="26206"/>
                    </a:cubicBezTo>
                    <a:cubicBezTo>
                      <a:pt x="14938" y="26242"/>
                      <a:pt x="14920" y="26296"/>
                      <a:pt x="14903" y="26332"/>
                    </a:cubicBezTo>
                    <a:cubicBezTo>
                      <a:pt x="14885" y="26206"/>
                      <a:pt x="14831" y="26081"/>
                      <a:pt x="14777" y="25956"/>
                    </a:cubicBezTo>
                    <a:cubicBezTo>
                      <a:pt x="14764" y="25929"/>
                      <a:pt x="14739" y="25917"/>
                      <a:pt x="14715" y="25917"/>
                    </a:cubicBezTo>
                    <a:cubicBezTo>
                      <a:pt x="14675" y="25917"/>
                      <a:pt x="14634" y="25947"/>
                      <a:pt x="14634" y="25992"/>
                    </a:cubicBezTo>
                    <a:cubicBezTo>
                      <a:pt x="14670" y="26242"/>
                      <a:pt x="14724" y="26493"/>
                      <a:pt x="14795" y="26725"/>
                    </a:cubicBezTo>
                    <a:cubicBezTo>
                      <a:pt x="14724" y="26654"/>
                      <a:pt x="14652" y="26582"/>
                      <a:pt x="14580" y="26511"/>
                    </a:cubicBezTo>
                    <a:lnTo>
                      <a:pt x="14580" y="26493"/>
                    </a:lnTo>
                    <a:cubicBezTo>
                      <a:pt x="14509" y="26224"/>
                      <a:pt x="14366" y="25974"/>
                      <a:pt x="14169" y="25777"/>
                    </a:cubicBezTo>
                    <a:cubicBezTo>
                      <a:pt x="14008" y="25401"/>
                      <a:pt x="13900" y="25007"/>
                      <a:pt x="13847" y="24596"/>
                    </a:cubicBezTo>
                    <a:cubicBezTo>
                      <a:pt x="13831" y="24457"/>
                      <a:pt x="13829" y="23984"/>
                      <a:pt x="14071" y="23984"/>
                    </a:cubicBezTo>
                    <a:close/>
                    <a:moveTo>
                      <a:pt x="17515" y="24918"/>
                    </a:moveTo>
                    <a:lnTo>
                      <a:pt x="17515" y="24918"/>
                    </a:lnTo>
                    <a:cubicBezTo>
                      <a:pt x="17229" y="25365"/>
                      <a:pt x="16907" y="25759"/>
                      <a:pt x="16513" y="26081"/>
                    </a:cubicBezTo>
                    <a:cubicBezTo>
                      <a:pt x="16298" y="26278"/>
                      <a:pt x="16048" y="26457"/>
                      <a:pt x="15815" y="26618"/>
                    </a:cubicBezTo>
                    <a:lnTo>
                      <a:pt x="15511" y="26743"/>
                    </a:lnTo>
                    <a:cubicBezTo>
                      <a:pt x="15457" y="26779"/>
                      <a:pt x="15457" y="26851"/>
                      <a:pt x="15511" y="26851"/>
                    </a:cubicBezTo>
                    <a:cubicBezTo>
                      <a:pt x="15457" y="26886"/>
                      <a:pt x="15404" y="26940"/>
                      <a:pt x="15350" y="26976"/>
                    </a:cubicBezTo>
                    <a:lnTo>
                      <a:pt x="15243" y="26958"/>
                    </a:lnTo>
                    <a:cubicBezTo>
                      <a:pt x="15278" y="26886"/>
                      <a:pt x="15314" y="26815"/>
                      <a:pt x="15332" y="26761"/>
                    </a:cubicBezTo>
                    <a:cubicBezTo>
                      <a:pt x="15654" y="26475"/>
                      <a:pt x="15887" y="26153"/>
                      <a:pt x="16048" y="25777"/>
                    </a:cubicBezTo>
                    <a:cubicBezTo>
                      <a:pt x="16424" y="25330"/>
                      <a:pt x="16889" y="24954"/>
                      <a:pt x="17497" y="24936"/>
                    </a:cubicBezTo>
                    <a:lnTo>
                      <a:pt x="17515" y="24918"/>
                    </a:lnTo>
                    <a:close/>
                    <a:moveTo>
                      <a:pt x="13201" y="25443"/>
                    </a:moveTo>
                    <a:cubicBezTo>
                      <a:pt x="13240" y="25443"/>
                      <a:pt x="13288" y="25448"/>
                      <a:pt x="13346" y="25455"/>
                    </a:cubicBezTo>
                    <a:cubicBezTo>
                      <a:pt x="13525" y="25508"/>
                      <a:pt x="13704" y="25616"/>
                      <a:pt x="13847" y="25741"/>
                    </a:cubicBezTo>
                    <a:cubicBezTo>
                      <a:pt x="13954" y="25831"/>
                      <a:pt x="14044" y="25920"/>
                      <a:pt x="14133" y="26027"/>
                    </a:cubicBezTo>
                    <a:cubicBezTo>
                      <a:pt x="14205" y="26206"/>
                      <a:pt x="14312" y="26367"/>
                      <a:pt x="14419" y="26528"/>
                    </a:cubicBezTo>
                    <a:cubicBezTo>
                      <a:pt x="14437" y="26690"/>
                      <a:pt x="14473" y="26851"/>
                      <a:pt x="14509" y="26994"/>
                    </a:cubicBezTo>
                    <a:cubicBezTo>
                      <a:pt x="13847" y="26851"/>
                      <a:pt x="13328" y="26367"/>
                      <a:pt x="13095" y="25741"/>
                    </a:cubicBezTo>
                    <a:cubicBezTo>
                      <a:pt x="13024" y="25512"/>
                      <a:pt x="13044" y="25443"/>
                      <a:pt x="13201" y="25443"/>
                    </a:cubicBezTo>
                    <a:close/>
                    <a:moveTo>
                      <a:pt x="17318" y="26385"/>
                    </a:moveTo>
                    <a:lnTo>
                      <a:pt x="17318" y="26385"/>
                    </a:lnTo>
                    <a:cubicBezTo>
                      <a:pt x="16889" y="26725"/>
                      <a:pt x="16370" y="26922"/>
                      <a:pt x="15833" y="27012"/>
                    </a:cubicBezTo>
                    <a:cubicBezTo>
                      <a:pt x="15869" y="26958"/>
                      <a:pt x="15887" y="26904"/>
                      <a:pt x="15905" y="26869"/>
                    </a:cubicBezTo>
                    <a:cubicBezTo>
                      <a:pt x="15923" y="26833"/>
                      <a:pt x="15905" y="26815"/>
                      <a:pt x="15887" y="26797"/>
                    </a:cubicBezTo>
                    <a:cubicBezTo>
                      <a:pt x="16370" y="26707"/>
                      <a:pt x="16853" y="26528"/>
                      <a:pt x="17318" y="26385"/>
                    </a:cubicBezTo>
                    <a:close/>
                    <a:moveTo>
                      <a:pt x="10551" y="26200"/>
                    </a:moveTo>
                    <a:cubicBezTo>
                      <a:pt x="10532" y="26369"/>
                      <a:pt x="10496" y="26537"/>
                      <a:pt x="10429" y="26690"/>
                    </a:cubicBezTo>
                    <a:cubicBezTo>
                      <a:pt x="10375" y="26851"/>
                      <a:pt x="10286" y="26994"/>
                      <a:pt x="10214" y="27137"/>
                    </a:cubicBezTo>
                    <a:lnTo>
                      <a:pt x="10214" y="27083"/>
                    </a:lnTo>
                    <a:cubicBezTo>
                      <a:pt x="10248" y="26773"/>
                      <a:pt x="10366" y="26462"/>
                      <a:pt x="10551" y="26200"/>
                    </a:cubicBezTo>
                    <a:close/>
                    <a:moveTo>
                      <a:pt x="14724" y="27137"/>
                    </a:moveTo>
                    <a:cubicBezTo>
                      <a:pt x="14759" y="27244"/>
                      <a:pt x="14777" y="27334"/>
                      <a:pt x="14813" y="27441"/>
                    </a:cubicBezTo>
                    <a:lnTo>
                      <a:pt x="14777" y="27549"/>
                    </a:lnTo>
                    <a:cubicBezTo>
                      <a:pt x="14724" y="27423"/>
                      <a:pt x="14688" y="27280"/>
                      <a:pt x="14652" y="27155"/>
                    </a:cubicBezTo>
                    <a:lnTo>
                      <a:pt x="14652" y="27137"/>
                    </a:lnTo>
                    <a:close/>
                    <a:moveTo>
                      <a:pt x="15189" y="28551"/>
                    </a:moveTo>
                    <a:lnTo>
                      <a:pt x="15189" y="28551"/>
                    </a:lnTo>
                    <a:cubicBezTo>
                      <a:pt x="14992" y="28837"/>
                      <a:pt x="14724" y="29087"/>
                      <a:pt x="14419" y="29266"/>
                    </a:cubicBezTo>
                    <a:lnTo>
                      <a:pt x="14419" y="29249"/>
                    </a:lnTo>
                    <a:lnTo>
                      <a:pt x="14455" y="29231"/>
                    </a:lnTo>
                    <a:cubicBezTo>
                      <a:pt x="14473" y="29213"/>
                      <a:pt x="14491" y="29159"/>
                      <a:pt x="14455" y="29141"/>
                    </a:cubicBezTo>
                    <a:cubicBezTo>
                      <a:pt x="14652" y="28891"/>
                      <a:pt x="14903" y="28676"/>
                      <a:pt x="15189" y="28551"/>
                    </a:cubicBezTo>
                    <a:close/>
                    <a:moveTo>
                      <a:pt x="7601" y="24274"/>
                    </a:moveTo>
                    <a:cubicBezTo>
                      <a:pt x="7601" y="24274"/>
                      <a:pt x="7852" y="25079"/>
                      <a:pt x="7852" y="25097"/>
                    </a:cubicBezTo>
                    <a:cubicBezTo>
                      <a:pt x="8013" y="25670"/>
                      <a:pt x="8102" y="26260"/>
                      <a:pt x="8102" y="26869"/>
                    </a:cubicBezTo>
                    <a:cubicBezTo>
                      <a:pt x="8120" y="27598"/>
                      <a:pt x="8087" y="28328"/>
                      <a:pt x="8003" y="29057"/>
                    </a:cubicBezTo>
                    <a:lnTo>
                      <a:pt x="8003" y="29057"/>
                    </a:lnTo>
                    <a:cubicBezTo>
                      <a:pt x="7884" y="28274"/>
                      <a:pt x="7816" y="27491"/>
                      <a:pt x="7798" y="26725"/>
                    </a:cubicBezTo>
                    <a:cubicBezTo>
                      <a:pt x="7798" y="26690"/>
                      <a:pt x="7776" y="26672"/>
                      <a:pt x="7751" y="26672"/>
                    </a:cubicBezTo>
                    <a:cubicBezTo>
                      <a:pt x="7727" y="26672"/>
                      <a:pt x="7700" y="26690"/>
                      <a:pt x="7691" y="26725"/>
                    </a:cubicBezTo>
                    <a:cubicBezTo>
                      <a:pt x="7691" y="27620"/>
                      <a:pt x="7780" y="28515"/>
                      <a:pt x="7977" y="29392"/>
                    </a:cubicBezTo>
                    <a:cubicBezTo>
                      <a:pt x="7977" y="29392"/>
                      <a:pt x="7977" y="29392"/>
                      <a:pt x="7977" y="29410"/>
                    </a:cubicBezTo>
                    <a:lnTo>
                      <a:pt x="7977" y="29445"/>
                    </a:lnTo>
                    <a:cubicBezTo>
                      <a:pt x="7494" y="27763"/>
                      <a:pt x="7279" y="26027"/>
                      <a:pt x="7601" y="24274"/>
                    </a:cubicBezTo>
                    <a:close/>
                    <a:moveTo>
                      <a:pt x="13489" y="29911"/>
                    </a:moveTo>
                    <a:cubicBezTo>
                      <a:pt x="13632" y="30179"/>
                      <a:pt x="13721" y="30465"/>
                      <a:pt x="13739" y="30770"/>
                    </a:cubicBezTo>
                    <a:cubicBezTo>
                      <a:pt x="13596" y="30501"/>
                      <a:pt x="13525" y="30215"/>
                      <a:pt x="13489" y="29911"/>
                    </a:cubicBezTo>
                    <a:close/>
                    <a:moveTo>
                      <a:pt x="5843" y="28798"/>
                    </a:moveTo>
                    <a:cubicBezTo>
                      <a:pt x="5893" y="28798"/>
                      <a:pt x="5926" y="28858"/>
                      <a:pt x="5919" y="29016"/>
                    </a:cubicBezTo>
                    <a:cubicBezTo>
                      <a:pt x="5919" y="29284"/>
                      <a:pt x="5901" y="29535"/>
                      <a:pt x="5883" y="29803"/>
                    </a:cubicBezTo>
                    <a:cubicBezTo>
                      <a:pt x="5865" y="30108"/>
                      <a:pt x="5812" y="30430"/>
                      <a:pt x="5776" y="30734"/>
                    </a:cubicBezTo>
                    <a:lnTo>
                      <a:pt x="5776" y="30716"/>
                    </a:lnTo>
                    <a:cubicBezTo>
                      <a:pt x="5761" y="30706"/>
                      <a:pt x="5745" y="30702"/>
                      <a:pt x="5728" y="30702"/>
                    </a:cubicBezTo>
                    <a:cubicBezTo>
                      <a:pt x="5687" y="30702"/>
                      <a:pt x="5646" y="30731"/>
                      <a:pt x="5633" y="30770"/>
                    </a:cubicBezTo>
                    <a:lnTo>
                      <a:pt x="5633" y="30805"/>
                    </a:lnTo>
                    <a:cubicBezTo>
                      <a:pt x="5579" y="30591"/>
                      <a:pt x="5508" y="30412"/>
                      <a:pt x="5400" y="30233"/>
                    </a:cubicBezTo>
                    <a:cubicBezTo>
                      <a:pt x="5329" y="29821"/>
                      <a:pt x="5400" y="29410"/>
                      <a:pt x="5579" y="29052"/>
                    </a:cubicBezTo>
                    <a:lnTo>
                      <a:pt x="5579" y="29070"/>
                    </a:lnTo>
                    <a:cubicBezTo>
                      <a:pt x="5654" y="28930"/>
                      <a:pt x="5767" y="28798"/>
                      <a:pt x="5843" y="28798"/>
                    </a:cubicBezTo>
                    <a:close/>
                    <a:moveTo>
                      <a:pt x="6438" y="29410"/>
                    </a:moveTo>
                    <a:lnTo>
                      <a:pt x="6438" y="29410"/>
                    </a:lnTo>
                    <a:cubicBezTo>
                      <a:pt x="6563" y="29964"/>
                      <a:pt x="6331" y="30555"/>
                      <a:pt x="6116" y="31110"/>
                    </a:cubicBezTo>
                    <a:cubicBezTo>
                      <a:pt x="6116" y="30984"/>
                      <a:pt x="6098" y="30859"/>
                      <a:pt x="6080" y="30734"/>
                    </a:cubicBezTo>
                    <a:cubicBezTo>
                      <a:pt x="6080" y="30709"/>
                      <a:pt x="6053" y="30683"/>
                      <a:pt x="6025" y="30683"/>
                    </a:cubicBezTo>
                    <a:cubicBezTo>
                      <a:pt x="6013" y="30683"/>
                      <a:pt x="6001" y="30688"/>
                      <a:pt x="5991" y="30698"/>
                    </a:cubicBezTo>
                    <a:cubicBezTo>
                      <a:pt x="6027" y="30465"/>
                      <a:pt x="6044" y="30251"/>
                      <a:pt x="6062" y="30018"/>
                    </a:cubicBezTo>
                    <a:cubicBezTo>
                      <a:pt x="6241" y="29857"/>
                      <a:pt x="6367" y="29642"/>
                      <a:pt x="6438" y="29410"/>
                    </a:cubicBezTo>
                    <a:close/>
                    <a:moveTo>
                      <a:pt x="8782" y="30000"/>
                    </a:moveTo>
                    <a:cubicBezTo>
                      <a:pt x="8782" y="30394"/>
                      <a:pt x="8514" y="30752"/>
                      <a:pt x="8335" y="31110"/>
                    </a:cubicBezTo>
                    <a:lnTo>
                      <a:pt x="8335" y="31074"/>
                    </a:lnTo>
                    <a:cubicBezTo>
                      <a:pt x="8442" y="30698"/>
                      <a:pt x="8603" y="30340"/>
                      <a:pt x="8782" y="30000"/>
                    </a:cubicBezTo>
                    <a:close/>
                    <a:moveTo>
                      <a:pt x="4058" y="29123"/>
                    </a:moveTo>
                    <a:lnTo>
                      <a:pt x="4058" y="29123"/>
                    </a:lnTo>
                    <a:cubicBezTo>
                      <a:pt x="4452" y="29338"/>
                      <a:pt x="4810" y="29642"/>
                      <a:pt x="5078" y="30018"/>
                    </a:cubicBezTo>
                    <a:cubicBezTo>
                      <a:pt x="5150" y="30125"/>
                      <a:pt x="5221" y="30251"/>
                      <a:pt x="5275" y="30376"/>
                    </a:cubicBezTo>
                    <a:cubicBezTo>
                      <a:pt x="5311" y="30519"/>
                      <a:pt x="5364" y="30644"/>
                      <a:pt x="5418" y="30770"/>
                    </a:cubicBezTo>
                    <a:lnTo>
                      <a:pt x="5400" y="30734"/>
                    </a:lnTo>
                    <a:cubicBezTo>
                      <a:pt x="5382" y="30722"/>
                      <a:pt x="5360" y="30716"/>
                      <a:pt x="5339" y="30716"/>
                    </a:cubicBezTo>
                    <a:cubicBezTo>
                      <a:pt x="5297" y="30716"/>
                      <a:pt x="5257" y="30740"/>
                      <a:pt x="5257" y="30788"/>
                    </a:cubicBezTo>
                    <a:cubicBezTo>
                      <a:pt x="5257" y="30895"/>
                      <a:pt x="5257" y="31020"/>
                      <a:pt x="5257" y="31128"/>
                    </a:cubicBezTo>
                    <a:cubicBezTo>
                      <a:pt x="5185" y="31074"/>
                      <a:pt x="5114" y="31020"/>
                      <a:pt x="5042" y="30966"/>
                    </a:cubicBezTo>
                    <a:cubicBezTo>
                      <a:pt x="4899" y="30805"/>
                      <a:pt x="4738" y="30662"/>
                      <a:pt x="4559" y="30537"/>
                    </a:cubicBezTo>
                    <a:cubicBezTo>
                      <a:pt x="4505" y="30430"/>
                      <a:pt x="4452" y="30322"/>
                      <a:pt x="4416" y="30251"/>
                    </a:cubicBezTo>
                    <a:cubicBezTo>
                      <a:pt x="4219" y="29911"/>
                      <a:pt x="4094" y="29517"/>
                      <a:pt x="4058" y="29123"/>
                    </a:cubicBezTo>
                    <a:close/>
                    <a:moveTo>
                      <a:pt x="3402" y="30138"/>
                    </a:moveTo>
                    <a:cubicBezTo>
                      <a:pt x="3793" y="30138"/>
                      <a:pt x="4218" y="30498"/>
                      <a:pt x="4470" y="30716"/>
                    </a:cubicBezTo>
                    <a:cubicBezTo>
                      <a:pt x="4505" y="30734"/>
                      <a:pt x="4523" y="30752"/>
                      <a:pt x="4541" y="30788"/>
                    </a:cubicBezTo>
                    <a:cubicBezTo>
                      <a:pt x="4649" y="30966"/>
                      <a:pt x="4792" y="31110"/>
                      <a:pt x="4989" y="31217"/>
                    </a:cubicBezTo>
                    <a:lnTo>
                      <a:pt x="5060" y="31289"/>
                    </a:lnTo>
                    <a:cubicBezTo>
                      <a:pt x="5078" y="31306"/>
                      <a:pt x="5096" y="31342"/>
                      <a:pt x="5114" y="31360"/>
                    </a:cubicBezTo>
                    <a:cubicBezTo>
                      <a:pt x="4971" y="31324"/>
                      <a:pt x="4845" y="31306"/>
                      <a:pt x="4702" y="31306"/>
                    </a:cubicBezTo>
                    <a:cubicBezTo>
                      <a:pt x="4684" y="31306"/>
                      <a:pt x="4649" y="31324"/>
                      <a:pt x="4649" y="31342"/>
                    </a:cubicBezTo>
                    <a:cubicBezTo>
                      <a:pt x="4470" y="31289"/>
                      <a:pt x="4291" y="31253"/>
                      <a:pt x="4094" y="31217"/>
                    </a:cubicBezTo>
                    <a:cubicBezTo>
                      <a:pt x="3951" y="31163"/>
                      <a:pt x="3808" y="31092"/>
                      <a:pt x="3646" y="31038"/>
                    </a:cubicBezTo>
                    <a:cubicBezTo>
                      <a:pt x="3468" y="30949"/>
                      <a:pt x="3306" y="30859"/>
                      <a:pt x="3163" y="30734"/>
                    </a:cubicBezTo>
                    <a:cubicBezTo>
                      <a:pt x="2895" y="30555"/>
                      <a:pt x="3020" y="30143"/>
                      <a:pt x="3324" y="30143"/>
                    </a:cubicBezTo>
                    <a:cubicBezTo>
                      <a:pt x="3350" y="30140"/>
                      <a:pt x="3376" y="30138"/>
                      <a:pt x="3402" y="30138"/>
                    </a:cubicBezTo>
                    <a:close/>
                    <a:moveTo>
                      <a:pt x="5400" y="30966"/>
                    </a:moveTo>
                    <a:lnTo>
                      <a:pt x="5400" y="30966"/>
                    </a:lnTo>
                    <a:cubicBezTo>
                      <a:pt x="5454" y="31038"/>
                      <a:pt x="5508" y="31110"/>
                      <a:pt x="5561" y="31181"/>
                    </a:cubicBezTo>
                    <a:cubicBezTo>
                      <a:pt x="5578" y="31265"/>
                      <a:pt x="5610" y="31333"/>
                      <a:pt x="5629" y="31414"/>
                    </a:cubicBezTo>
                    <a:lnTo>
                      <a:pt x="5629" y="31414"/>
                    </a:lnTo>
                    <a:cubicBezTo>
                      <a:pt x="5615" y="31414"/>
                      <a:pt x="5614" y="31415"/>
                      <a:pt x="5597" y="31432"/>
                    </a:cubicBezTo>
                    <a:cubicBezTo>
                      <a:pt x="5561" y="31378"/>
                      <a:pt x="5508" y="31324"/>
                      <a:pt x="5454" y="31289"/>
                    </a:cubicBezTo>
                    <a:cubicBezTo>
                      <a:pt x="5436" y="31181"/>
                      <a:pt x="5418" y="31074"/>
                      <a:pt x="5400" y="30966"/>
                    </a:cubicBezTo>
                    <a:close/>
                    <a:moveTo>
                      <a:pt x="5883" y="31163"/>
                    </a:moveTo>
                    <a:cubicBezTo>
                      <a:pt x="5919" y="31289"/>
                      <a:pt x="5955" y="31432"/>
                      <a:pt x="5991" y="31557"/>
                    </a:cubicBezTo>
                    <a:lnTo>
                      <a:pt x="5991" y="31575"/>
                    </a:lnTo>
                    <a:cubicBezTo>
                      <a:pt x="5973" y="31593"/>
                      <a:pt x="5991" y="31611"/>
                      <a:pt x="5991" y="31611"/>
                    </a:cubicBezTo>
                    <a:cubicBezTo>
                      <a:pt x="5991" y="31664"/>
                      <a:pt x="6009" y="31736"/>
                      <a:pt x="6009" y="31790"/>
                    </a:cubicBezTo>
                    <a:lnTo>
                      <a:pt x="5973" y="31754"/>
                    </a:lnTo>
                    <a:cubicBezTo>
                      <a:pt x="5955" y="31700"/>
                      <a:pt x="5937" y="31629"/>
                      <a:pt x="5919" y="31575"/>
                    </a:cubicBezTo>
                    <a:cubicBezTo>
                      <a:pt x="5883" y="31468"/>
                      <a:pt x="5865" y="31378"/>
                      <a:pt x="5848" y="31271"/>
                    </a:cubicBezTo>
                    <a:cubicBezTo>
                      <a:pt x="5848" y="31235"/>
                      <a:pt x="5865" y="31199"/>
                      <a:pt x="5883" y="31163"/>
                    </a:cubicBezTo>
                    <a:close/>
                    <a:moveTo>
                      <a:pt x="4935" y="31468"/>
                    </a:moveTo>
                    <a:lnTo>
                      <a:pt x="4935" y="31468"/>
                    </a:lnTo>
                    <a:cubicBezTo>
                      <a:pt x="5078" y="31485"/>
                      <a:pt x="5239" y="31539"/>
                      <a:pt x="5382" y="31629"/>
                    </a:cubicBezTo>
                    <a:cubicBezTo>
                      <a:pt x="5472" y="31700"/>
                      <a:pt x="5579" y="31772"/>
                      <a:pt x="5687" y="31825"/>
                    </a:cubicBezTo>
                    <a:lnTo>
                      <a:pt x="5740" y="31825"/>
                    </a:lnTo>
                    <a:cubicBezTo>
                      <a:pt x="5776" y="31825"/>
                      <a:pt x="5794" y="31825"/>
                      <a:pt x="5812" y="31808"/>
                    </a:cubicBezTo>
                    <a:cubicBezTo>
                      <a:pt x="5830" y="31861"/>
                      <a:pt x="5830" y="31897"/>
                      <a:pt x="5848" y="31933"/>
                    </a:cubicBezTo>
                    <a:cubicBezTo>
                      <a:pt x="5525" y="31843"/>
                      <a:pt x="5203" y="31682"/>
                      <a:pt x="4935" y="31468"/>
                    </a:cubicBezTo>
                    <a:close/>
                    <a:moveTo>
                      <a:pt x="12862" y="31861"/>
                    </a:moveTo>
                    <a:lnTo>
                      <a:pt x="12862" y="31861"/>
                    </a:lnTo>
                    <a:cubicBezTo>
                      <a:pt x="13041" y="32237"/>
                      <a:pt x="13113" y="32631"/>
                      <a:pt x="13113" y="33024"/>
                    </a:cubicBezTo>
                    <a:cubicBezTo>
                      <a:pt x="12916" y="32667"/>
                      <a:pt x="12773" y="32219"/>
                      <a:pt x="12862" y="31861"/>
                    </a:cubicBezTo>
                    <a:close/>
                    <a:moveTo>
                      <a:pt x="11574" y="32559"/>
                    </a:moveTo>
                    <a:lnTo>
                      <a:pt x="11574" y="32559"/>
                    </a:lnTo>
                    <a:cubicBezTo>
                      <a:pt x="11699" y="33078"/>
                      <a:pt x="11431" y="33525"/>
                      <a:pt x="11216" y="33991"/>
                    </a:cubicBezTo>
                    <a:cubicBezTo>
                      <a:pt x="11145" y="33490"/>
                      <a:pt x="11288" y="32971"/>
                      <a:pt x="11574" y="32559"/>
                    </a:cubicBezTo>
                    <a:close/>
                    <a:moveTo>
                      <a:pt x="17426" y="30090"/>
                    </a:moveTo>
                    <a:cubicBezTo>
                      <a:pt x="17426" y="30090"/>
                      <a:pt x="16764" y="31611"/>
                      <a:pt x="16656" y="31790"/>
                    </a:cubicBezTo>
                    <a:cubicBezTo>
                      <a:pt x="16227" y="32541"/>
                      <a:pt x="15744" y="33257"/>
                      <a:pt x="15225" y="33955"/>
                    </a:cubicBezTo>
                    <a:cubicBezTo>
                      <a:pt x="14384" y="35118"/>
                      <a:pt x="13560" y="36317"/>
                      <a:pt x="12666" y="37462"/>
                    </a:cubicBezTo>
                    <a:cubicBezTo>
                      <a:pt x="12719" y="37176"/>
                      <a:pt x="12755" y="36890"/>
                      <a:pt x="12809" y="36603"/>
                    </a:cubicBezTo>
                    <a:lnTo>
                      <a:pt x="12809" y="36621"/>
                    </a:lnTo>
                    <a:cubicBezTo>
                      <a:pt x="13024" y="36031"/>
                      <a:pt x="13274" y="35458"/>
                      <a:pt x="13578" y="34903"/>
                    </a:cubicBezTo>
                    <a:cubicBezTo>
                      <a:pt x="14258" y="33758"/>
                      <a:pt x="15171" y="32774"/>
                      <a:pt x="15761" y="31557"/>
                    </a:cubicBezTo>
                    <a:cubicBezTo>
                      <a:pt x="15774" y="31518"/>
                      <a:pt x="15750" y="31489"/>
                      <a:pt x="15722" y="31489"/>
                    </a:cubicBezTo>
                    <a:cubicBezTo>
                      <a:pt x="15711" y="31489"/>
                      <a:pt x="15700" y="31493"/>
                      <a:pt x="15690" y="31503"/>
                    </a:cubicBezTo>
                    <a:cubicBezTo>
                      <a:pt x="14992" y="32649"/>
                      <a:pt x="14205" y="33722"/>
                      <a:pt x="13489" y="34850"/>
                    </a:cubicBezTo>
                    <a:cubicBezTo>
                      <a:pt x="13256" y="35226"/>
                      <a:pt x="13059" y="35619"/>
                      <a:pt x="12898" y="36031"/>
                    </a:cubicBezTo>
                    <a:cubicBezTo>
                      <a:pt x="12970" y="35655"/>
                      <a:pt x="13041" y="35279"/>
                      <a:pt x="13113" y="34921"/>
                    </a:cubicBezTo>
                    <a:cubicBezTo>
                      <a:pt x="13865" y="32810"/>
                      <a:pt x="15296" y="30859"/>
                      <a:pt x="17426" y="30090"/>
                    </a:cubicBezTo>
                    <a:close/>
                    <a:moveTo>
                      <a:pt x="10715" y="36586"/>
                    </a:moveTo>
                    <a:cubicBezTo>
                      <a:pt x="11073" y="36782"/>
                      <a:pt x="11270" y="37176"/>
                      <a:pt x="11449" y="37534"/>
                    </a:cubicBezTo>
                    <a:cubicBezTo>
                      <a:pt x="11073" y="37355"/>
                      <a:pt x="10787" y="37015"/>
                      <a:pt x="10715" y="36586"/>
                    </a:cubicBezTo>
                    <a:close/>
                    <a:moveTo>
                      <a:pt x="9713" y="30895"/>
                    </a:moveTo>
                    <a:cubicBezTo>
                      <a:pt x="9749" y="31754"/>
                      <a:pt x="9963" y="32631"/>
                      <a:pt x="9963" y="33454"/>
                    </a:cubicBezTo>
                    <a:cubicBezTo>
                      <a:pt x="9946" y="34939"/>
                      <a:pt x="9856" y="36424"/>
                      <a:pt x="9784" y="37910"/>
                    </a:cubicBezTo>
                    <a:cubicBezTo>
                      <a:pt x="9767" y="37856"/>
                      <a:pt x="9749" y="37785"/>
                      <a:pt x="9731" y="37731"/>
                    </a:cubicBezTo>
                    <a:cubicBezTo>
                      <a:pt x="9677" y="36550"/>
                      <a:pt x="9462" y="35387"/>
                      <a:pt x="9570" y="34206"/>
                    </a:cubicBezTo>
                    <a:cubicBezTo>
                      <a:pt x="9570" y="34188"/>
                      <a:pt x="9556" y="34179"/>
                      <a:pt x="9543" y="34179"/>
                    </a:cubicBezTo>
                    <a:cubicBezTo>
                      <a:pt x="9529" y="34179"/>
                      <a:pt x="9516" y="34188"/>
                      <a:pt x="9516" y="34206"/>
                    </a:cubicBezTo>
                    <a:cubicBezTo>
                      <a:pt x="9409" y="35226"/>
                      <a:pt x="9427" y="36246"/>
                      <a:pt x="9552" y="37248"/>
                    </a:cubicBezTo>
                    <a:cubicBezTo>
                      <a:pt x="9444" y="36961"/>
                      <a:pt x="9337" y="36657"/>
                      <a:pt x="9248" y="36353"/>
                    </a:cubicBezTo>
                    <a:cubicBezTo>
                      <a:pt x="9248" y="36335"/>
                      <a:pt x="9248" y="36317"/>
                      <a:pt x="9248" y="36299"/>
                    </a:cubicBezTo>
                    <a:cubicBezTo>
                      <a:pt x="8979" y="35118"/>
                      <a:pt x="8890" y="34009"/>
                      <a:pt x="9140" y="32828"/>
                    </a:cubicBezTo>
                    <a:cubicBezTo>
                      <a:pt x="9301" y="32165"/>
                      <a:pt x="9534" y="31539"/>
                      <a:pt x="9713" y="30895"/>
                    </a:cubicBezTo>
                    <a:close/>
                    <a:moveTo>
                      <a:pt x="4882" y="33876"/>
                    </a:moveTo>
                    <a:cubicBezTo>
                      <a:pt x="4964" y="33876"/>
                      <a:pt x="5101" y="33900"/>
                      <a:pt x="5311" y="33955"/>
                    </a:cubicBezTo>
                    <a:cubicBezTo>
                      <a:pt x="6098" y="34152"/>
                      <a:pt x="6796" y="34760"/>
                      <a:pt x="7387" y="35279"/>
                    </a:cubicBezTo>
                    <a:cubicBezTo>
                      <a:pt x="8281" y="36102"/>
                      <a:pt x="9051" y="37069"/>
                      <a:pt x="9641" y="38142"/>
                    </a:cubicBezTo>
                    <a:lnTo>
                      <a:pt x="9784" y="38500"/>
                    </a:lnTo>
                    <a:cubicBezTo>
                      <a:pt x="9677" y="38375"/>
                      <a:pt x="9570" y="38268"/>
                      <a:pt x="9444" y="38160"/>
                    </a:cubicBezTo>
                    <a:cubicBezTo>
                      <a:pt x="9122" y="37713"/>
                      <a:pt x="8782" y="37283"/>
                      <a:pt x="8389" y="36872"/>
                    </a:cubicBezTo>
                    <a:cubicBezTo>
                      <a:pt x="7852" y="36263"/>
                      <a:pt x="7136" y="35870"/>
                      <a:pt x="6599" y="35279"/>
                    </a:cubicBezTo>
                    <a:cubicBezTo>
                      <a:pt x="6590" y="35265"/>
                      <a:pt x="6580" y="35260"/>
                      <a:pt x="6570" y="35260"/>
                    </a:cubicBezTo>
                    <a:cubicBezTo>
                      <a:pt x="6542" y="35260"/>
                      <a:pt x="6519" y="35306"/>
                      <a:pt x="6545" y="35333"/>
                    </a:cubicBezTo>
                    <a:cubicBezTo>
                      <a:pt x="7011" y="35888"/>
                      <a:pt x="7655" y="36246"/>
                      <a:pt x="8138" y="36782"/>
                    </a:cubicBezTo>
                    <a:cubicBezTo>
                      <a:pt x="8442" y="37122"/>
                      <a:pt x="8729" y="37462"/>
                      <a:pt x="8997" y="37820"/>
                    </a:cubicBezTo>
                    <a:cubicBezTo>
                      <a:pt x="8711" y="37623"/>
                      <a:pt x="8389" y="37445"/>
                      <a:pt x="8084" y="37283"/>
                    </a:cubicBezTo>
                    <a:cubicBezTo>
                      <a:pt x="6814" y="36568"/>
                      <a:pt x="6080" y="35673"/>
                      <a:pt x="5239" y="34510"/>
                    </a:cubicBezTo>
                    <a:cubicBezTo>
                      <a:pt x="5001" y="34188"/>
                      <a:pt x="4588" y="33876"/>
                      <a:pt x="4882" y="33876"/>
                    </a:cubicBezTo>
                    <a:close/>
                    <a:moveTo>
                      <a:pt x="9659" y="40057"/>
                    </a:moveTo>
                    <a:lnTo>
                      <a:pt x="9659" y="40057"/>
                    </a:lnTo>
                    <a:cubicBezTo>
                      <a:pt x="9874" y="40200"/>
                      <a:pt x="10071" y="40397"/>
                      <a:pt x="10214" y="40630"/>
                    </a:cubicBezTo>
                    <a:cubicBezTo>
                      <a:pt x="9981" y="40487"/>
                      <a:pt x="9802" y="40290"/>
                      <a:pt x="9659" y="40057"/>
                    </a:cubicBezTo>
                    <a:close/>
                    <a:moveTo>
                      <a:pt x="12737" y="41113"/>
                    </a:moveTo>
                    <a:cubicBezTo>
                      <a:pt x="12612" y="41560"/>
                      <a:pt x="12451" y="41990"/>
                      <a:pt x="12254" y="42401"/>
                    </a:cubicBezTo>
                    <a:cubicBezTo>
                      <a:pt x="12254" y="42294"/>
                      <a:pt x="12254" y="42187"/>
                      <a:pt x="12236" y="42097"/>
                    </a:cubicBezTo>
                    <a:cubicBezTo>
                      <a:pt x="12379" y="41757"/>
                      <a:pt x="12540" y="41417"/>
                      <a:pt x="12737" y="41113"/>
                    </a:cubicBezTo>
                    <a:close/>
                    <a:moveTo>
                      <a:pt x="9641" y="24399"/>
                    </a:moveTo>
                    <a:cubicBezTo>
                      <a:pt x="9767" y="25455"/>
                      <a:pt x="9910" y="26511"/>
                      <a:pt x="10053" y="27566"/>
                    </a:cubicBezTo>
                    <a:lnTo>
                      <a:pt x="10053" y="27584"/>
                    </a:lnTo>
                    <a:cubicBezTo>
                      <a:pt x="10375" y="29875"/>
                      <a:pt x="10733" y="32148"/>
                      <a:pt x="11073" y="34438"/>
                    </a:cubicBezTo>
                    <a:cubicBezTo>
                      <a:pt x="11073" y="34456"/>
                      <a:pt x="11073" y="34474"/>
                      <a:pt x="11091" y="34492"/>
                    </a:cubicBezTo>
                    <a:cubicBezTo>
                      <a:pt x="11216" y="35369"/>
                      <a:pt x="11341" y="36246"/>
                      <a:pt x="11467" y="37122"/>
                    </a:cubicBezTo>
                    <a:cubicBezTo>
                      <a:pt x="11288" y="36782"/>
                      <a:pt x="11001" y="36514"/>
                      <a:pt x="10643" y="36371"/>
                    </a:cubicBezTo>
                    <a:cubicBezTo>
                      <a:pt x="10634" y="36368"/>
                      <a:pt x="10625" y="36366"/>
                      <a:pt x="10617" y="36366"/>
                    </a:cubicBezTo>
                    <a:cubicBezTo>
                      <a:pt x="10578" y="36366"/>
                      <a:pt x="10554" y="36398"/>
                      <a:pt x="10554" y="36442"/>
                    </a:cubicBezTo>
                    <a:cubicBezTo>
                      <a:pt x="10572" y="37033"/>
                      <a:pt x="10966" y="37516"/>
                      <a:pt x="11538" y="37659"/>
                    </a:cubicBezTo>
                    <a:cubicBezTo>
                      <a:pt x="11628" y="38393"/>
                      <a:pt x="11717" y="39109"/>
                      <a:pt x="11789" y="39842"/>
                    </a:cubicBezTo>
                    <a:cubicBezTo>
                      <a:pt x="11896" y="40952"/>
                      <a:pt x="11968" y="42061"/>
                      <a:pt x="11968" y="43189"/>
                    </a:cubicBezTo>
                    <a:cubicBezTo>
                      <a:pt x="11520" y="41399"/>
                      <a:pt x="10536" y="39664"/>
                      <a:pt x="9874" y="38017"/>
                    </a:cubicBezTo>
                    <a:cubicBezTo>
                      <a:pt x="9892" y="38017"/>
                      <a:pt x="9910" y="38017"/>
                      <a:pt x="9910" y="37981"/>
                    </a:cubicBezTo>
                    <a:cubicBezTo>
                      <a:pt x="10160" y="36943"/>
                      <a:pt x="10142" y="35870"/>
                      <a:pt x="10142" y="34814"/>
                    </a:cubicBezTo>
                    <a:cubicBezTo>
                      <a:pt x="10142" y="33615"/>
                      <a:pt x="10214" y="32434"/>
                      <a:pt x="10017" y="31253"/>
                    </a:cubicBezTo>
                    <a:cubicBezTo>
                      <a:pt x="10035" y="30984"/>
                      <a:pt x="9981" y="30698"/>
                      <a:pt x="9856" y="30448"/>
                    </a:cubicBezTo>
                    <a:cubicBezTo>
                      <a:pt x="9910" y="30269"/>
                      <a:pt x="9946" y="30072"/>
                      <a:pt x="9981" y="29875"/>
                    </a:cubicBezTo>
                    <a:cubicBezTo>
                      <a:pt x="9992" y="29812"/>
                      <a:pt x="9942" y="29774"/>
                      <a:pt x="9894" y="29774"/>
                    </a:cubicBezTo>
                    <a:cubicBezTo>
                      <a:pt x="9860" y="29774"/>
                      <a:pt x="9828" y="29794"/>
                      <a:pt x="9820" y="29839"/>
                    </a:cubicBezTo>
                    <a:cubicBezTo>
                      <a:pt x="9784" y="29964"/>
                      <a:pt x="9767" y="30108"/>
                      <a:pt x="9749" y="30269"/>
                    </a:cubicBezTo>
                    <a:cubicBezTo>
                      <a:pt x="9695" y="30537"/>
                      <a:pt x="9623" y="30823"/>
                      <a:pt x="9534" y="31110"/>
                    </a:cubicBezTo>
                    <a:cubicBezTo>
                      <a:pt x="9337" y="31808"/>
                      <a:pt x="9087" y="32505"/>
                      <a:pt x="8926" y="33221"/>
                    </a:cubicBezTo>
                    <a:cubicBezTo>
                      <a:pt x="8800" y="33848"/>
                      <a:pt x="8800" y="34510"/>
                      <a:pt x="8908" y="35136"/>
                    </a:cubicBezTo>
                    <a:cubicBezTo>
                      <a:pt x="8621" y="33955"/>
                      <a:pt x="8442" y="32738"/>
                      <a:pt x="8353" y="31503"/>
                    </a:cubicBezTo>
                    <a:cubicBezTo>
                      <a:pt x="8532" y="31235"/>
                      <a:pt x="8657" y="30949"/>
                      <a:pt x="8764" y="30662"/>
                    </a:cubicBezTo>
                    <a:cubicBezTo>
                      <a:pt x="8926" y="30376"/>
                      <a:pt x="8979" y="30054"/>
                      <a:pt x="8908" y="29750"/>
                    </a:cubicBezTo>
                    <a:cubicBezTo>
                      <a:pt x="8898" y="29709"/>
                      <a:pt x="8865" y="29686"/>
                      <a:pt x="8832" y="29686"/>
                    </a:cubicBezTo>
                    <a:cubicBezTo>
                      <a:pt x="8806" y="29686"/>
                      <a:pt x="8780" y="29700"/>
                      <a:pt x="8764" y="29732"/>
                    </a:cubicBezTo>
                    <a:cubicBezTo>
                      <a:pt x="8568" y="30000"/>
                      <a:pt x="8424" y="30286"/>
                      <a:pt x="8317" y="30591"/>
                    </a:cubicBezTo>
                    <a:cubicBezTo>
                      <a:pt x="8317" y="30179"/>
                      <a:pt x="8317" y="29768"/>
                      <a:pt x="8353" y="29338"/>
                    </a:cubicBezTo>
                    <a:cubicBezTo>
                      <a:pt x="8442" y="27781"/>
                      <a:pt x="8800" y="26242"/>
                      <a:pt x="9444" y="24828"/>
                    </a:cubicBezTo>
                    <a:cubicBezTo>
                      <a:pt x="9462" y="24936"/>
                      <a:pt x="9498" y="25043"/>
                      <a:pt x="9516" y="25168"/>
                    </a:cubicBezTo>
                    <a:cubicBezTo>
                      <a:pt x="9516" y="25191"/>
                      <a:pt x="9532" y="25201"/>
                      <a:pt x="9550" y="25201"/>
                    </a:cubicBezTo>
                    <a:cubicBezTo>
                      <a:pt x="9575" y="25201"/>
                      <a:pt x="9606" y="25182"/>
                      <a:pt x="9606" y="25151"/>
                    </a:cubicBezTo>
                    <a:cubicBezTo>
                      <a:pt x="9588" y="24972"/>
                      <a:pt x="9570" y="24793"/>
                      <a:pt x="9534" y="24614"/>
                    </a:cubicBezTo>
                    <a:cubicBezTo>
                      <a:pt x="9570" y="24542"/>
                      <a:pt x="9606" y="24471"/>
                      <a:pt x="9641" y="24399"/>
                    </a:cubicBezTo>
                    <a:close/>
                    <a:moveTo>
                      <a:pt x="11198" y="44280"/>
                    </a:moveTo>
                    <a:cubicBezTo>
                      <a:pt x="11610" y="44603"/>
                      <a:pt x="11628" y="45265"/>
                      <a:pt x="11753" y="45766"/>
                    </a:cubicBezTo>
                    <a:cubicBezTo>
                      <a:pt x="11431" y="45336"/>
                      <a:pt x="11234" y="44817"/>
                      <a:pt x="11198" y="44280"/>
                    </a:cubicBezTo>
                    <a:close/>
                    <a:moveTo>
                      <a:pt x="12970" y="45444"/>
                    </a:moveTo>
                    <a:lnTo>
                      <a:pt x="12970" y="45444"/>
                    </a:lnTo>
                    <a:cubicBezTo>
                      <a:pt x="12898" y="46124"/>
                      <a:pt x="12487" y="46661"/>
                      <a:pt x="12075" y="47179"/>
                    </a:cubicBezTo>
                    <a:cubicBezTo>
                      <a:pt x="12075" y="47108"/>
                      <a:pt x="12093" y="47018"/>
                      <a:pt x="12111" y="46929"/>
                    </a:cubicBezTo>
                    <a:cubicBezTo>
                      <a:pt x="12397" y="46446"/>
                      <a:pt x="12522" y="45784"/>
                      <a:pt x="12970" y="45444"/>
                    </a:cubicBezTo>
                    <a:close/>
                    <a:moveTo>
                      <a:pt x="10782" y="1"/>
                    </a:moveTo>
                    <a:cubicBezTo>
                      <a:pt x="10771" y="1"/>
                      <a:pt x="10760" y="3"/>
                      <a:pt x="10751" y="8"/>
                    </a:cubicBezTo>
                    <a:cubicBezTo>
                      <a:pt x="10071" y="187"/>
                      <a:pt x="9892" y="849"/>
                      <a:pt x="9874" y="1493"/>
                    </a:cubicBezTo>
                    <a:cubicBezTo>
                      <a:pt x="9659" y="956"/>
                      <a:pt x="9319" y="473"/>
                      <a:pt x="8926" y="62"/>
                    </a:cubicBezTo>
                    <a:cubicBezTo>
                      <a:pt x="8907" y="49"/>
                      <a:pt x="8887" y="43"/>
                      <a:pt x="8870" y="43"/>
                    </a:cubicBezTo>
                    <a:cubicBezTo>
                      <a:pt x="8838" y="43"/>
                      <a:pt x="8812" y="63"/>
                      <a:pt x="8800" y="97"/>
                    </a:cubicBezTo>
                    <a:cubicBezTo>
                      <a:pt x="8550" y="760"/>
                      <a:pt x="8514" y="1493"/>
                      <a:pt x="8729" y="2173"/>
                    </a:cubicBezTo>
                    <a:cubicBezTo>
                      <a:pt x="8371" y="1833"/>
                      <a:pt x="7959" y="1547"/>
                      <a:pt x="7494" y="1332"/>
                    </a:cubicBezTo>
                    <a:cubicBezTo>
                      <a:pt x="7489" y="1330"/>
                      <a:pt x="7484" y="1329"/>
                      <a:pt x="7478" y="1329"/>
                    </a:cubicBezTo>
                    <a:cubicBezTo>
                      <a:pt x="7445" y="1329"/>
                      <a:pt x="7407" y="1373"/>
                      <a:pt x="7422" y="1404"/>
                    </a:cubicBezTo>
                    <a:cubicBezTo>
                      <a:pt x="7780" y="2084"/>
                      <a:pt x="7780" y="2853"/>
                      <a:pt x="8228" y="3480"/>
                    </a:cubicBezTo>
                    <a:cubicBezTo>
                      <a:pt x="8496" y="3802"/>
                      <a:pt x="8818" y="4052"/>
                      <a:pt x="9194" y="4231"/>
                    </a:cubicBezTo>
                    <a:cubicBezTo>
                      <a:pt x="9230" y="4410"/>
                      <a:pt x="9301" y="4589"/>
                      <a:pt x="9427" y="4732"/>
                    </a:cubicBezTo>
                    <a:cubicBezTo>
                      <a:pt x="9552" y="4929"/>
                      <a:pt x="9767" y="5036"/>
                      <a:pt x="9999" y="5054"/>
                    </a:cubicBezTo>
                    <a:cubicBezTo>
                      <a:pt x="9820" y="6307"/>
                      <a:pt x="9641" y="7560"/>
                      <a:pt x="9480" y="8812"/>
                    </a:cubicBezTo>
                    <a:cubicBezTo>
                      <a:pt x="9373" y="8508"/>
                      <a:pt x="9283" y="8186"/>
                      <a:pt x="9230" y="7864"/>
                    </a:cubicBezTo>
                    <a:lnTo>
                      <a:pt x="9230" y="7864"/>
                    </a:lnTo>
                    <a:cubicBezTo>
                      <a:pt x="9319" y="8114"/>
                      <a:pt x="9337" y="8365"/>
                      <a:pt x="9427" y="8615"/>
                    </a:cubicBezTo>
                    <a:cubicBezTo>
                      <a:pt x="9427" y="8642"/>
                      <a:pt x="9444" y="8656"/>
                      <a:pt x="9462" y="8656"/>
                    </a:cubicBezTo>
                    <a:cubicBezTo>
                      <a:pt x="9480" y="8656"/>
                      <a:pt x="9498" y="8642"/>
                      <a:pt x="9498" y="8615"/>
                    </a:cubicBezTo>
                    <a:cubicBezTo>
                      <a:pt x="9516" y="8258"/>
                      <a:pt x="9427" y="7882"/>
                      <a:pt x="9212" y="7578"/>
                    </a:cubicBezTo>
                    <a:cubicBezTo>
                      <a:pt x="9198" y="7556"/>
                      <a:pt x="9178" y="7546"/>
                      <a:pt x="9159" y="7546"/>
                    </a:cubicBezTo>
                    <a:cubicBezTo>
                      <a:pt x="9131" y="7546"/>
                      <a:pt x="9104" y="7570"/>
                      <a:pt x="9104" y="7613"/>
                    </a:cubicBezTo>
                    <a:cubicBezTo>
                      <a:pt x="9087" y="8097"/>
                      <a:pt x="9212" y="8598"/>
                      <a:pt x="9444" y="9027"/>
                    </a:cubicBezTo>
                    <a:cubicBezTo>
                      <a:pt x="9283" y="10333"/>
                      <a:pt x="9122" y="11622"/>
                      <a:pt x="9033" y="12946"/>
                    </a:cubicBezTo>
                    <a:cubicBezTo>
                      <a:pt x="8961" y="12821"/>
                      <a:pt x="8836" y="12749"/>
                      <a:pt x="8693" y="12731"/>
                    </a:cubicBezTo>
                    <a:cubicBezTo>
                      <a:pt x="8657" y="12731"/>
                      <a:pt x="8621" y="12767"/>
                      <a:pt x="8621" y="12803"/>
                    </a:cubicBezTo>
                    <a:cubicBezTo>
                      <a:pt x="8657" y="13143"/>
                      <a:pt x="8747" y="13465"/>
                      <a:pt x="8890" y="13769"/>
                    </a:cubicBezTo>
                    <a:cubicBezTo>
                      <a:pt x="8908" y="13841"/>
                      <a:pt x="8943" y="13895"/>
                      <a:pt x="8979" y="13948"/>
                    </a:cubicBezTo>
                    <a:cubicBezTo>
                      <a:pt x="8943" y="14610"/>
                      <a:pt x="8926" y="15255"/>
                      <a:pt x="8926" y="15917"/>
                    </a:cubicBezTo>
                    <a:cubicBezTo>
                      <a:pt x="8926" y="16525"/>
                      <a:pt x="8961" y="17116"/>
                      <a:pt x="8979" y="17706"/>
                    </a:cubicBezTo>
                    <a:cubicBezTo>
                      <a:pt x="8890" y="17474"/>
                      <a:pt x="8747" y="17259"/>
                      <a:pt x="8568" y="17062"/>
                    </a:cubicBezTo>
                    <a:cubicBezTo>
                      <a:pt x="8556" y="17050"/>
                      <a:pt x="8538" y="17044"/>
                      <a:pt x="8519" y="17044"/>
                    </a:cubicBezTo>
                    <a:cubicBezTo>
                      <a:pt x="8482" y="17044"/>
                      <a:pt x="8442" y="17068"/>
                      <a:pt x="8442" y="17116"/>
                    </a:cubicBezTo>
                    <a:cubicBezTo>
                      <a:pt x="8514" y="17706"/>
                      <a:pt x="8711" y="18261"/>
                      <a:pt x="9015" y="18762"/>
                    </a:cubicBezTo>
                    <a:cubicBezTo>
                      <a:pt x="9015" y="18762"/>
                      <a:pt x="9033" y="18762"/>
                      <a:pt x="9051" y="18780"/>
                    </a:cubicBezTo>
                    <a:cubicBezTo>
                      <a:pt x="9158" y="20516"/>
                      <a:pt x="9337" y="22252"/>
                      <a:pt x="9552" y="23969"/>
                    </a:cubicBezTo>
                    <a:lnTo>
                      <a:pt x="9444" y="24220"/>
                    </a:lnTo>
                    <a:cubicBezTo>
                      <a:pt x="9104" y="22645"/>
                      <a:pt x="8335" y="21178"/>
                      <a:pt x="7548" y="19764"/>
                    </a:cubicBezTo>
                    <a:cubicBezTo>
                      <a:pt x="7565" y="19746"/>
                      <a:pt x="7565" y="19728"/>
                      <a:pt x="7548" y="19728"/>
                    </a:cubicBezTo>
                    <a:cubicBezTo>
                      <a:pt x="7619" y="19496"/>
                      <a:pt x="7637" y="19281"/>
                      <a:pt x="7601" y="19048"/>
                    </a:cubicBezTo>
                    <a:cubicBezTo>
                      <a:pt x="7601" y="18798"/>
                      <a:pt x="7512" y="18547"/>
                      <a:pt x="7351" y="18368"/>
                    </a:cubicBezTo>
                    <a:cubicBezTo>
                      <a:pt x="7330" y="18347"/>
                      <a:pt x="7306" y="18337"/>
                      <a:pt x="7283" y="18337"/>
                    </a:cubicBezTo>
                    <a:cubicBezTo>
                      <a:pt x="7249" y="18337"/>
                      <a:pt x="7218" y="18361"/>
                      <a:pt x="7208" y="18404"/>
                    </a:cubicBezTo>
                    <a:cubicBezTo>
                      <a:pt x="7154" y="18619"/>
                      <a:pt x="7136" y="18851"/>
                      <a:pt x="7172" y="19066"/>
                    </a:cubicBezTo>
                    <a:lnTo>
                      <a:pt x="6975" y="18708"/>
                    </a:lnTo>
                    <a:cubicBezTo>
                      <a:pt x="6599" y="18010"/>
                      <a:pt x="6259" y="17313"/>
                      <a:pt x="5955" y="16597"/>
                    </a:cubicBezTo>
                    <a:lnTo>
                      <a:pt x="5973" y="16597"/>
                    </a:lnTo>
                    <a:cubicBezTo>
                      <a:pt x="6295" y="16328"/>
                      <a:pt x="6259" y="15666"/>
                      <a:pt x="6223" y="15290"/>
                    </a:cubicBezTo>
                    <a:cubicBezTo>
                      <a:pt x="6223" y="15255"/>
                      <a:pt x="6185" y="15228"/>
                      <a:pt x="6149" y="15228"/>
                    </a:cubicBezTo>
                    <a:cubicBezTo>
                      <a:pt x="6130" y="15228"/>
                      <a:pt x="6111" y="15236"/>
                      <a:pt x="6098" y="15255"/>
                    </a:cubicBezTo>
                    <a:cubicBezTo>
                      <a:pt x="5883" y="15541"/>
                      <a:pt x="5776" y="15899"/>
                      <a:pt x="5812" y="16275"/>
                    </a:cubicBezTo>
                    <a:cubicBezTo>
                      <a:pt x="5114" y="14592"/>
                      <a:pt x="4577" y="12857"/>
                      <a:pt x="4201" y="11067"/>
                    </a:cubicBezTo>
                    <a:cubicBezTo>
                      <a:pt x="4219" y="11031"/>
                      <a:pt x="4255" y="10978"/>
                      <a:pt x="4273" y="10924"/>
                    </a:cubicBezTo>
                    <a:cubicBezTo>
                      <a:pt x="4380" y="10834"/>
                      <a:pt x="4470" y="10727"/>
                      <a:pt x="4505" y="10602"/>
                    </a:cubicBezTo>
                    <a:cubicBezTo>
                      <a:pt x="4917" y="10548"/>
                      <a:pt x="5329" y="10423"/>
                      <a:pt x="5704" y="10226"/>
                    </a:cubicBezTo>
                    <a:cubicBezTo>
                      <a:pt x="5919" y="10137"/>
                      <a:pt x="6456" y="9671"/>
                      <a:pt x="6009" y="9474"/>
                    </a:cubicBezTo>
                    <a:cubicBezTo>
                      <a:pt x="6000" y="9470"/>
                      <a:pt x="5991" y="9468"/>
                      <a:pt x="5983" y="9468"/>
                    </a:cubicBezTo>
                    <a:cubicBezTo>
                      <a:pt x="5978" y="9468"/>
                      <a:pt x="5973" y="9469"/>
                      <a:pt x="5969" y="9470"/>
                    </a:cubicBezTo>
                    <a:lnTo>
                      <a:pt x="5969" y="9470"/>
                    </a:lnTo>
                    <a:cubicBezTo>
                      <a:pt x="6215" y="9168"/>
                      <a:pt x="6378" y="8801"/>
                      <a:pt x="6438" y="8419"/>
                    </a:cubicBezTo>
                    <a:cubicBezTo>
                      <a:pt x="6438" y="8365"/>
                      <a:pt x="6402" y="8347"/>
                      <a:pt x="6384" y="8347"/>
                    </a:cubicBezTo>
                    <a:cubicBezTo>
                      <a:pt x="6334" y="8341"/>
                      <a:pt x="6284" y="8338"/>
                      <a:pt x="6234" y="8338"/>
                    </a:cubicBezTo>
                    <a:cubicBezTo>
                      <a:pt x="5828" y="8338"/>
                      <a:pt x="5462" y="8531"/>
                      <a:pt x="5239" y="8866"/>
                    </a:cubicBezTo>
                    <a:cubicBezTo>
                      <a:pt x="5436" y="8401"/>
                      <a:pt x="5508" y="7882"/>
                      <a:pt x="5418" y="7381"/>
                    </a:cubicBezTo>
                    <a:cubicBezTo>
                      <a:pt x="5407" y="7359"/>
                      <a:pt x="5382" y="7343"/>
                      <a:pt x="5361" y="7343"/>
                    </a:cubicBezTo>
                    <a:cubicBezTo>
                      <a:pt x="5347" y="7343"/>
                      <a:pt x="5335" y="7349"/>
                      <a:pt x="5329" y="7363"/>
                    </a:cubicBezTo>
                    <a:cubicBezTo>
                      <a:pt x="5042" y="7667"/>
                      <a:pt x="4792" y="7989"/>
                      <a:pt x="4577" y="8365"/>
                    </a:cubicBezTo>
                    <a:cubicBezTo>
                      <a:pt x="4541" y="7864"/>
                      <a:pt x="4362" y="7363"/>
                      <a:pt x="4112" y="6933"/>
                    </a:cubicBezTo>
                    <a:cubicBezTo>
                      <a:pt x="4094" y="6915"/>
                      <a:pt x="4076" y="6906"/>
                      <a:pt x="4058" y="6906"/>
                    </a:cubicBezTo>
                    <a:cubicBezTo>
                      <a:pt x="4040" y="6906"/>
                      <a:pt x="4022" y="6915"/>
                      <a:pt x="4004" y="6933"/>
                    </a:cubicBezTo>
                    <a:cubicBezTo>
                      <a:pt x="3646" y="7327"/>
                      <a:pt x="3468" y="7846"/>
                      <a:pt x="3539" y="8383"/>
                    </a:cubicBezTo>
                    <a:cubicBezTo>
                      <a:pt x="3271" y="8007"/>
                      <a:pt x="2966" y="7667"/>
                      <a:pt x="2752" y="7363"/>
                    </a:cubicBezTo>
                    <a:cubicBezTo>
                      <a:pt x="2741" y="7341"/>
                      <a:pt x="2716" y="7325"/>
                      <a:pt x="2690" y="7325"/>
                    </a:cubicBezTo>
                    <a:cubicBezTo>
                      <a:pt x="2674" y="7325"/>
                      <a:pt x="2658" y="7331"/>
                      <a:pt x="2644" y="7345"/>
                    </a:cubicBezTo>
                    <a:cubicBezTo>
                      <a:pt x="2179" y="7918"/>
                      <a:pt x="2269" y="8741"/>
                      <a:pt x="2680" y="9349"/>
                    </a:cubicBezTo>
                    <a:cubicBezTo>
                      <a:pt x="2286" y="9170"/>
                      <a:pt x="1893" y="9063"/>
                      <a:pt x="1463" y="9009"/>
                    </a:cubicBezTo>
                    <a:cubicBezTo>
                      <a:pt x="1427" y="9009"/>
                      <a:pt x="1392" y="9063"/>
                      <a:pt x="1392" y="9117"/>
                    </a:cubicBezTo>
                    <a:cubicBezTo>
                      <a:pt x="1696" y="10226"/>
                      <a:pt x="2770" y="10709"/>
                      <a:pt x="3843" y="10817"/>
                    </a:cubicBezTo>
                    <a:cubicBezTo>
                      <a:pt x="3843" y="10823"/>
                      <a:pt x="3845" y="10825"/>
                      <a:pt x="3849" y="10825"/>
                    </a:cubicBezTo>
                    <a:cubicBezTo>
                      <a:pt x="3855" y="10825"/>
                      <a:pt x="3867" y="10817"/>
                      <a:pt x="3879" y="10817"/>
                    </a:cubicBezTo>
                    <a:lnTo>
                      <a:pt x="3915" y="10817"/>
                    </a:lnTo>
                    <a:cubicBezTo>
                      <a:pt x="3951" y="10817"/>
                      <a:pt x="3986" y="10781"/>
                      <a:pt x="3951" y="10745"/>
                    </a:cubicBezTo>
                    <a:cubicBezTo>
                      <a:pt x="3879" y="10691"/>
                      <a:pt x="3808" y="10602"/>
                      <a:pt x="3754" y="10530"/>
                    </a:cubicBezTo>
                    <a:lnTo>
                      <a:pt x="3754" y="10477"/>
                    </a:lnTo>
                    <a:cubicBezTo>
                      <a:pt x="3843" y="10566"/>
                      <a:pt x="3915" y="10638"/>
                      <a:pt x="3986" y="10727"/>
                    </a:cubicBezTo>
                    <a:lnTo>
                      <a:pt x="3986" y="10745"/>
                    </a:lnTo>
                    <a:cubicBezTo>
                      <a:pt x="3986" y="10799"/>
                      <a:pt x="4022" y="10834"/>
                      <a:pt x="4076" y="10834"/>
                    </a:cubicBezTo>
                    <a:lnTo>
                      <a:pt x="4094" y="10924"/>
                    </a:lnTo>
                    <a:lnTo>
                      <a:pt x="4058" y="10978"/>
                    </a:lnTo>
                    <a:cubicBezTo>
                      <a:pt x="4040" y="11031"/>
                      <a:pt x="4076" y="11103"/>
                      <a:pt x="4148" y="11103"/>
                    </a:cubicBezTo>
                    <a:cubicBezTo>
                      <a:pt x="4309" y="11962"/>
                      <a:pt x="4505" y="12785"/>
                      <a:pt x="4738" y="13608"/>
                    </a:cubicBezTo>
                    <a:cubicBezTo>
                      <a:pt x="4398" y="13608"/>
                      <a:pt x="4112" y="13358"/>
                      <a:pt x="4076" y="13018"/>
                    </a:cubicBezTo>
                    <a:lnTo>
                      <a:pt x="4076" y="13018"/>
                    </a:lnTo>
                    <a:cubicBezTo>
                      <a:pt x="4165" y="13089"/>
                      <a:pt x="4255" y="13161"/>
                      <a:pt x="4344" y="13250"/>
                    </a:cubicBezTo>
                    <a:cubicBezTo>
                      <a:pt x="4416" y="13358"/>
                      <a:pt x="4523" y="13465"/>
                      <a:pt x="4613" y="13572"/>
                    </a:cubicBezTo>
                    <a:cubicBezTo>
                      <a:pt x="4619" y="13576"/>
                      <a:pt x="4627" y="13577"/>
                      <a:pt x="4634" y="13577"/>
                    </a:cubicBezTo>
                    <a:cubicBezTo>
                      <a:pt x="4666" y="13577"/>
                      <a:pt x="4699" y="13548"/>
                      <a:pt x="4684" y="13519"/>
                    </a:cubicBezTo>
                    <a:cubicBezTo>
                      <a:pt x="4631" y="13376"/>
                      <a:pt x="4559" y="13250"/>
                      <a:pt x="4452" y="13143"/>
                    </a:cubicBezTo>
                    <a:cubicBezTo>
                      <a:pt x="4326" y="13018"/>
                      <a:pt x="4201" y="12910"/>
                      <a:pt x="4040" y="12839"/>
                    </a:cubicBezTo>
                    <a:cubicBezTo>
                      <a:pt x="4030" y="12828"/>
                      <a:pt x="4018" y="12824"/>
                      <a:pt x="4006" y="12824"/>
                    </a:cubicBezTo>
                    <a:cubicBezTo>
                      <a:pt x="3978" y="12824"/>
                      <a:pt x="3951" y="12849"/>
                      <a:pt x="3951" y="12875"/>
                    </a:cubicBezTo>
                    <a:cubicBezTo>
                      <a:pt x="3882" y="13320"/>
                      <a:pt x="4224" y="13700"/>
                      <a:pt x="4661" y="13700"/>
                    </a:cubicBezTo>
                    <a:cubicBezTo>
                      <a:pt x="4681" y="13700"/>
                      <a:pt x="4700" y="13699"/>
                      <a:pt x="4720" y="13698"/>
                    </a:cubicBezTo>
                    <a:cubicBezTo>
                      <a:pt x="4738" y="13698"/>
                      <a:pt x="4756" y="13680"/>
                      <a:pt x="4756" y="13680"/>
                    </a:cubicBezTo>
                    <a:cubicBezTo>
                      <a:pt x="5114" y="14932"/>
                      <a:pt x="5579" y="16185"/>
                      <a:pt x="6134" y="17366"/>
                    </a:cubicBezTo>
                    <a:cubicBezTo>
                      <a:pt x="5848" y="16990"/>
                      <a:pt x="5561" y="16615"/>
                      <a:pt x="5257" y="16239"/>
                    </a:cubicBezTo>
                    <a:cubicBezTo>
                      <a:pt x="4165" y="14324"/>
                      <a:pt x="2555" y="12499"/>
                      <a:pt x="157" y="12463"/>
                    </a:cubicBezTo>
                    <a:cubicBezTo>
                      <a:pt x="121" y="12481"/>
                      <a:pt x="121" y="12535"/>
                      <a:pt x="157" y="12552"/>
                    </a:cubicBezTo>
                    <a:cubicBezTo>
                      <a:pt x="1374" y="12803"/>
                      <a:pt x="2394" y="13107"/>
                      <a:pt x="3360" y="13948"/>
                    </a:cubicBezTo>
                    <a:cubicBezTo>
                      <a:pt x="3915" y="14449"/>
                      <a:pt x="4380" y="15022"/>
                      <a:pt x="4792" y="15666"/>
                    </a:cubicBezTo>
                    <a:cubicBezTo>
                      <a:pt x="3557" y="14235"/>
                      <a:pt x="2161" y="12982"/>
                      <a:pt x="228" y="12606"/>
                    </a:cubicBezTo>
                    <a:cubicBezTo>
                      <a:pt x="221" y="12604"/>
                      <a:pt x="214" y="12602"/>
                      <a:pt x="208" y="12602"/>
                    </a:cubicBezTo>
                    <a:cubicBezTo>
                      <a:pt x="171" y="12602"/>
                      <a:pt x="164" y="12644"/>
                      <a:pt x="211" y="12660"/>
                    </a:cubicBezTo>
                    <a:cubicBezTo>
                      <a:pt x="1660" y="13215"/>
                      <a:pt x="2823" y="13823"/>
                      <a:pt x="3951" y="14915"/>
                    </a:cubicBezTo>
                    <a:cubicBezTo>
                      <a:pt x="4414" y="15378"/>
                      <a:pt x="4860" y="15878"/>
                      <a:pt x="5253" y="16377"/>
                    </a:cubicBezTo>
                    <a:lnTo>
                      <a:pt x="5253" y="16377"/>
                    </a:lnTo>
                    <a:cubicBezTo>
                      <a:pt x="4663" y="15766"/>
                      <a:pt x="3816" y="15465"/>
                      <a:pt x="3074" y="15094"/>
                    </a:cubicBezTo>
                    <a:cubicBezTo>
                      <a:pt x="1875" y="14503"/>
                      <a:pt x="998" y="13537"/>
                      <a:pt x="67" y="12606"/>
                    </a:cubicBezTo>
                    <a:cubicBezTo>
                      <a:pt x="59" y="12598"/>
                      <a:pt x="51" y="12594"/>
                      <a:pt x="43" y="12594"/>
                    </a:cubicBezTo>
                    <a:cubicBezTo>
                      <a:pt x="18" y="12594"/>
                      <a:pt x="0" y="12632"/>
                      <a:pt x="14" y="12660"/>
                    </a:cubicBezTo>
                    <a:cubicBezTo>
                      <a:pt x="676" y="13429"/>
                      <a:pt x="1410" y="14127"/>
                      <a:pt x="2215" y="14736"/>
                    </a:cubicBezTo>
                    <a:cubicBezTo>
                      <a:pt x="3181" y="15434"/>
                      <a:pt x="4344" y="15791"/>
                      <a:pt x="5311" y="16543"/>
                    </a:cubicBezTo>
                    <a:cubicBezTo>
                      <a:pt x="5311" y="16552"/>
                      <a:pt x="5320" y="16556"/>
                      <a:pt x="5331" y="16556"/>
                    </a:cubicBezTo>
                    <a:cubicBezTo>
                      <a:pt x="5342" y="16556"/>
                      <a:pt x="5355" y="16552"/>
                      <a:pt x="5364" y="16543"/>
                    </a:cubicBezTo>
                    <a:lnTo>
                      <a:pt x="5382" y="16579"/>
                    </a:lnTo>
                    <a:cubicBezTo>
                      <a:pt x="5400" y="16597"/>
                      <a:pt x="5418" y="16597"/>
                      <a:pt x="5418" y="16597"/>
                    </a:cubicBezTo>
                    <a:cubicBezTo>
                      <a:pt x="5722" y="16955"/>
                      <a:pt x="6009" y="17330"/>
                      <a:pt x="6313" y="17706"/>
                    </a:cubicBezTo>
                    <a:cubicBezTo>
                      <a:pt x="7029" y="19120"/>
                      <a:pt x="7780" y="20480"/>
                      <a:pt x="8424" y="21912"/>
                    </a:cubicBezTo>
                    <a:cubicBezTo>
                      <a:pt x="8192" y="21625"/>
                      <a:pt x="7852" y="21446"/>
                      <a:pt x="7494" y="21393"/>
                    </a:cubicBezTo>
                    <a:cubicBezTo>
                      <a:pt x="7422" y="21393"/>
                      <a:pt x="7387" y="21464"/>
                      <a:pt x="7422" y="21518"/>
                    </a:cubicBezTo>
                    <a:cubicBezTo>
                      <a:pt x="7619" y="21912"/>
                      <a:pt x="8013" y="22180"/>
                      <a:pt x="8460" y="22198"/>
                    </a:cubicBezTo>
                    <a:cubicBezTo>
                      <a:pt x="8496" y="22198"/>
                      <a:pt x="8514" y="22162"/>
                      <a:pt x="8514" y="22144"/>
                    </a:cubicBezTo>
                    <a:cubicBezTo>
                      <a:pt x="8836" y="22878"/>
                      <a:pt x="9104" y="23665"/>
                      <a:pt x="9337" y="24453"/>
                    </a:cubicBezTo>
                    <a:cubicBezTo>
                      <a:pt x="9140" y="24864"/>
                      <a:pt x="8961" y="25312"/>
                      <a:pt x="8818" y="25741"/>
                    </a:cubicBezTo>
                    <a:cubicBezTo>
                      <a:pt x="8872" y="25383"/>
                      <a:pt x="8836" y="24954"/>
                      <a:pt x="8550" y="24721"/>
                    </a:cubicBezTo>
                    <a:cubicBezTo>
                      <a:pt x="8527" y="24699"/>
                      <a:pt x="8505" y="24689"/>
                      <a:pt x="8485" y="24689"/>
                    </a:cubicBezTo>
                    <a:cubicBezTo>
                      <a:pt x="8457" y="24689"/>
                      <a:pt x="8435" y="24708"/>
                      <a:pt x="8424" y="24739"/>
                    </a:cubicBezTo>
                    <a:cubicBezTo>
                      <a:pt x="8335" y="25151"/>
                      <a:pt x="8424" y="25580"/>
                      <a:pt x="8711" y="25902"/>
                    </a:cubicBezTo>
                    <a:lnTo>
                      <a:pt x="8711" y="25956"/>
                    </a:lnTo>
                    <a:cubicBezTo>
                      <a:pt x="8711" y="25974"/>
                      <a:pt x="8711" y="25974"/>
                      <a:pt x="8729" y="25992"/>
                    </a:cubicBezTo>
                    <a:cubicBezTo>
                      <a:pt x="8550" y="26528"/>
                      <a:pt x="8407" y="27065"/>
                      <a:pt x="8299" y="27620"/>
                    </a:cubicBezTo>
                    <a:cubicBezTo>
                      <a:pt x="8263" y="27817"/>
                      <a:pt x="8228" y="28014"/>
                      <a:pt x="8210" y="28229"/>
                    </a:cubicBezTo>
                    <a:cubicBezTo>
                      <a:pt x="8228" y="27781"/>
                      <a:pt x="8246" y="27334"/>
                      <a:pt x="8246" y="26851"/>
                    </a:cubicBezTo>
                    <a:cubicBezTo>
                      <a:pt x="8246" y="25777"/>
                      <a:pt x="7870" y="24846"/>
                      <a:pt x="7673" y="23808"/>
                    </a:cubicBezTo>
                    <a:cubicBezTo>
                      <a:pt x="7664" y="23773"/>
                      <a:pt x="7633" y="23755"/>
                      <a:pt x="7601" y="23755"/>
                    </a:cubicBezTo>
                    <a:cubicBezTo>
                      <a:pt x="7570" y="23755"/>
                      <a:pt x="7539" y="23773"/>
                      <a:pt x="7530" y="23808"/>
                    </a:cubicBezTo>
                    <a:cubicBezTo>
                      <a:pt x="7011" y="25902"/>
                      <a:pt x="7315" y="28014"/>
                      <a:pt x="8049" y="30018"/>
                    </a:cubicBezTo>
                    <a:cubicBezTo>
                      <a:pt x="8031" y="31736"/>
                      <a:pt x="8246" y="33454"/>
                      <a:pt x="8675" y="35136"/>
                    </a:cubicBezTo>
                    <a:cubicBezTo>
                      <a:pt x="8031" y="33991"/>
                      <a:pt x="7100" y="32953"/>
                      <a:pt x="6205" y="32004"/>
                    </a:cubicBezTo>
                    <a:cubicBezTo>
                      <a:pt x="6188" y="31772"/>
                      <a:pt x="6152" y="31539"/>
                      <a:pt x="6134" y="31306"/>
                    </a:cubicBezTo>
                    <a:cubicBezTo>
                      <a:pt x="6384" y="30609"/>
                      <a:pt x="6778" y="29857"/>
                      <a:pt x="6474" y="29141"/>
                    </a:cubicBezTo>
                    <a:cubicBezTo>
                      <a:pt x="6465" y="29114"/>
                      <a:pt x="6443" y="29101"/>
                      <a:pt x="6418" y="29101"/>
                    </a:cubicBezTo>
                    <a:cubicBezTo>
                      <a:pt x="6393" y="29101"/>
                      <a:pt x="6367" y="29114"/>
                      <a:pt x="6349" y="29141"/>
                    </a:cubicBezTo>
                    <a:cubicBezTo>
                      <a:pt x="6259" y="29356"/>
                      <a:pt x="6152" y="29553"/>
                      <a:pt x="6044" y="29750"/>
                    </a:cubicBezTo>
                    <a:cubicBezTo>
                      <a:pt x="6062" y="29356"/>
                      <a:pt x="6062" y="28980"/>
                      <a:pt x="6080" y="28604"/>
                    </a:cubicBezTo>
                    <a:cubicBezTo>
                      <a:pt x="6080" y="28560"/>
                      <a:pt x="6044" y="28528"/>
                      <a:pt x="6001" y="28528"/>
                    </a:cubicBezTo>
                    <a:cubicBezTo>
                      <a:pt x="5992" y="28528"/>
                      <a:pt x="5982" y="28530"/>
                      <a:pt x="5973" y="28533"/>
                    </a:cubicBezTo>
                    <a:cubicBezTo>
                      <a:pt x="5418" y="28765"/>
                      <a:pt x="5185" y="29338"/>
                      <a:pt x="5203" y="29929"/>
                    </a:cubicBezTo>
                    <a:cubicBezTo>
                      <a:pt x="4881" y="29517"/>
                      <a:pt x="4470" y="29177"/>
                      <a:pt x="4004" y="28926"/>
                    </a:cubicBezTo>
                    <a:cubicBezTo>
                      <a:pt x="3995" y="28923"/>
                      <a:pt x="3985" y="28922"/>
                      <a:pt x="3975" y="28922"/>
                    </a:cubicBezTo>
                    <a:cubicBezTo>
                      <a:pt x="3933" y="28922"/>
                      <a:pt x="3897" y="28951"/>
                      <a:pt x="3897" y="28980"/>
                    </a:cubicBezTo>
                    <a:cubicBezTo>
                      <a:pt x="3933" y="29481"/>
                      <a:pt x="4076" y="29946"/>
                      <a:pt x="4309" y="30358"/>
                    </a:cubicBezTo>
                    <a:lnTo>
                      <a:pt x="4273" y="30322"/>
                    </a:lnTo>
                    <a:cubicBezTo>
                      <a:pt x="4067" y="30181"/>
                      <a:pt x="3694" y="29946"/>
                      <a:pt x="3374" y="29946"/>
                    </a:cubicBezTo>
                    <a:cubicBezTo>
                      <a:pt x="3249" y="29946"/>
                      <a:pt x="3133" y="29982"/>
                      <a:pt x="3038" y="30072"/>
                    </a:cubicBezTo>
                    <a:cubicBezTo>
                      <a:pt x="2555" y="30519"/>
                      <a:pt x="3074" y="30913"/>
                      <a:pt x="3664" y="31163"/>
                    </a:cubicBezTo>
                    <a:lnTo>
                      <a:pt x="3414" y="31163"/>
                    </a:lnTo>
                    <a:cubicBezTo>
                      <a:pt x="2734" y="31235"/>
                      <a:pt x="2680" y="31790"/>
                      <a:pt x="2931" y="32327"/>
                    </a:cubicBezTo>
                    <a:cubicBezTo>
                      <a:pt x="2940" y="32353"/>
                      <a:pt x="2966" y="32367"/>
                      <a:pt x="2993" y="32367"/>
                    </a:cubicBezTo>
                    <a:cubicBezTo>
                      <a:pt x="3020" y="32367"/>
                      <a:pt x="3047" y="32353"/>
                      <a:pt x="3056" y="32327"/>
                    </a:cubicBezTo>
                    <a:cubicBezTo>
                      <a:pt x="3294" y="31979"/>
                      <a:pt x="3738" y="31879"/>
                      <a:pt x="4204" y="31879"/>
                    </a:cubicBezTo>
                    <a:cubicBezTo>
                      <a:pt x="4648" y="31879"/>
                      <a:pt x="5113" y="31970"/>
                      <a:pt x="5436" y="32022"/>
                    </a:cubicBezTo>
                    <a:cubicBezTo>
                      <a:pt x="5490" y="32022"/>
                      <a:pt x="5508" y="31969"/>
                      <a:pt x="5454" y="31951"/>
                    </a:cubicBezTo>
                    <a:cubicBezTo>
                      <a:pt x="5142" y="31821"/>
                      <a:pt x="4692" y="31724"/>
                      <a:pt x="4248" y="31724"/>
                    </a:cubicBezTo>
                    <a:cubicBezTo>
                      <a:pt x="3774" y="31724"/>
                      <a:pt x="3306" y="31834"/>
                      <a:pt x="3020" y="32130"/>
                    </a:cubicBezTo>
                    <a:cubicBezTo>
                      <a:pt x="2931" y="31897"/>
                      <a:pt x="2877" y="31664"/>
                      <a:pt x="3056" y="31468"/>
                    </a:cubicBezTo>
                    <a:cubicBezTo>
                      <a:pt x="3170" y="31354"/>
                      <a:pt x="3348" y="31327"/>
                      <a:pt x="3523" y="31327"/>
                    </a:cubicBezTo>
                    <a:cubicBezTo>
                      <a:pt x="3624" y="31327"/>
                      <a:pt x="3723" y="31336"/>
                      <a:pt x="3808" y="31342"/>
                    </a:cubicBezTo>
                    <a:cubicBezTo>
                      <a:pt x="4309" y="31378"/>
                      <a:pt x="4684" y="31629"/>
                      <a:pt x="5132" y="31772"/>
                    </a:cubicBezTo>
                    <a:lnTo>
                      <a:pt x="5168" y="31772"/>
                    </a:lnTo>
                    <a:cubicBezTo>
                      <a:pt x="5382" y="31897"/>
                      <a:pt x="5615" y="31987"/>
                      <a:pt x="5865" y="32022"/>
                    </a:cubicBezTo>
                    <a:lnTo>
                      <a:pt x="5865" y="32040"/>
                    </a:lnTo>
                    <a:cubicBezTo>
                      <a:pt x="5876" y="32084"/>
                      <a:pt x="5907" y="32107"/>
                      <a:pt x="5941" y="32107"/>
                    </a:cubicBezTo>
                    <a:cubicBezTo>
                      <a:pt x="5963" y="32107"/>
                      <a:pt x="5987" y="32097"/>
                      <a:pt x="6009" y="32076"/>
                    </a:cubicBezTo>
                    <a:cubicBezTo>
                      <a:pt x="6027" y="32094"/>
                      <a:pt x="6044" y="32112"/>
                      <a:pt x="6080" y="32112"/>
                    </a:cubicBezTo>
                    <a:cubicBezTo>
                      <a:pt x="6080" y="32148"/>
                      <a:pt x="6080" y="32183"/>
                      <a:pt x="6098" y="32219"/>
                    </a:cubicBezTo>
                    <a:cubicBezTo>
                      <a:pt x="6106" y="32244"/>
                      <a:pt x="6138" y="32257"/>
                      <a:pt x="6167" y="32257"/>
                    </a:cubicBezTo>
                    <a:cubicBezTo>
                      <a:pt x="6201" y="32257"/>
                      <a:pt x="6233" y="32240"/>
                      <a:pt x="6223" y="32201"/>
                    </a:cubicBezTo>
                    <a:lnTo>
                      <a:pt x="6223" y="32165"/>
                    </a:lnTo>
                    <a:cubicBezTo>
                      <a:pt x="6689" y="32684"/>
                      <a:pt x="7118" y="33221"/>
                      <a:pt x="7548" y="33758"/>
                    </a:cubicBezTo>
                    <a:cubicBezTo>
                      <a:pt x="8067" y="34438"/>
                      <a:pt x="8424" y="35190"/>
                      <a:pt x="8890" y="35888"/>
                    </a:cubicBezTo>
                    <a:lnTo>
                      <a:pt x="8943" y="36067"/>
                    </a:lnTo>
                    <a:cubicBezTo>
                      <a:pt x="9033" y="36389"/>
                      <a:pt x="9140" y="36711"/>
                      <a:pt x="9248" y="37033"/>
                    </a:cubicBezTo>
                    <a:cubicBezTo>
                      <a:pt x="8173" y="35359"/>
                      <a:pt x="6404" y="33685"/>
                      <a:pt x="4608" y="33685"/>
                    </a:cubicBezTo>
                    <a:cubicBezTo>
                      <a:pt x="4580" y="33685"/>
                      <a:pt x="4551" y="33686"/>
                      <a:pt x="4523" y="33687"/>
                    </a:cubicBezTo>
                    <a:cubicBezTo>
                      <a:pt x="4452" y="33687"/>
                      <a:pt x="4416" y="33776"/>
                      <a:pt x="4470" y="33830"/>
                    </a:cubicBezTo>
                    <a:cubicBezTo>
                      <a:pt x="5275" y="34689"/>
                      <a:pt x="5830" y="35888"/>
                      <a:pt x="6778" y="36621"/>
                    </a:cubicBezTo>
                    <a:cubicBezTo>
                      <a:pt x="7548" y="37212"/>
                      <a:pt x="8568" y="37570"/>
                      <a:pt x="9319" y="38178"/>
                    </a:cubicBezTo>
                    <a:cubicBezTo>
                      <a:pt x="9462" y="38357"/>
                      <a:pt x="9606" y="38554"/>
                      <a:pt x="9749" y="38733"/>
                    </a:cubicBezTo>
                    <a:cubicBezTo>
                      <a:pt x="9754" y="38738"/>
                      <a:pt x="9760" y="38740"/>
                      <a:pt x="9766" y="38740"/>
                    </a:cubicBezTo>
                    <a:cubicBezTo>
                      <a:pt x="9783" y="38740"/>
                      <a:pt x="9802" y="38723"/>
                      <a:pt x="9802" y="38697"/>
                    </a:cubicBezTo>
                    <a:cubicBezTo>
                      <a:pt x="9785" y="38661"/>
                      <a:pt x="9767" y="38626"/>
                      <a:pt x="9731" y="38590"/>
                    </a:cubicBezTo>
                    <a:lnTo>
                      <a:pt x="9731" y="38590"/>
                    </a:lnTo>
                    <a:cubicBezTo>
                      <a:pt x="9820" y="38679"/>
                      <a:pt x="9892" y="38769"/>
                      <a:pt x="9963" y="38858"/>
                    </a:cubicBezTo>
                    <a:cubicBezTo>
                      <a:pt x="10250" y="39574"/>
                      <a:pt x="10572" y="40290"/>
                      <a:pt x="10858" y="40988"/>
                    </a:cubicBezTo>
                    <a:lnTo>
                      <a:pt x="10697" y="40898"/>
                    </a:lnTo>
                    <a:cubicBezTo>
                      <a:pt x="10554" y="40666"/>
                      <a:pt x="10375" y="40451"/>
                      <a:pt x="10196" y="40272"/>
                    </a:cubicBezTo>
                    <a:cubicBezTo>
                      <a:pt x="10017" y="40039"/>
                      <a:pt x="9784" y="39860"/>
                      <a:pt x="9516" y="39771"/>
                    </a:cubicBezTo>
                    <a:cubicBezTo>
                      <a:pt x="9507" y="39769"/>
                      <a:pt x="9497" y="39767"/>
                      <a:pt x="9488" y="39767"/>
                    </a:cubicBezTo>
                    <a:cubicBezTo>
                      <a:pt x="9428" y="39767"/>
                      <a:pt x="9378" y="39816"/>
                      <a:pt x="9409" y="39878"/>
                    </a:cubicBezTo>
                    <a:cubicBezTo>
                      <a:pt x="9695" y="40505"/>
                      <a:pt x="10250" y="40988"/>
                      <a:pt x="10930" y="41167"/>
                    </a:cubicBezTo>
                    <a:cubicBezTo>
                      <a:pt x="11377" y="42258"/>
                      <a:pt x="11717" y="43404"/>
                      <a:pt x="11932" y="44567"/>
                    </a:cubicBezTo>
                    <a:cubicBezTo>
                      <a:pt x="11932" y="44782"/>
                      <a:pt x="11914" y="44978"/>
                      <a:pt x="11896" y="45175"/>
                    </a:cubicBezTo>
                    <a:cubicBezTo>
                      <a:pt x="11789" y="44674"/>
                      <a:pt x="11538" y="44173"/>
                      <a:pt x="11145" y="43994"/>
                    </a:cubicBezTo>
                    <a:cubicBezTo>
                      <a:pt x="11131" y="43988"/>
                      <a:pt x="11118" y="43985"/>
                      <a:pt x="11104" y="43985"/>
                    </a:cubicBezTo>
                    <a:cubicBezTo>
                      <a:pt x="11044" y="43985"/>
                      <a:pt x="10987" y="44043"/>
                      <a:pt x="11001" y="44102"/>
                    </a:cubicBezTo>
                    <a:cubicBezTo>
                      <a:pt x="11091" y="44746"/>
                      <a:pt x="11252" y="45587"/>
                      <a:pt x="11842" y="45980"/>
                    </a:cubicBezTo>
                    <a:cubicBezTo>
                      <a:pt x="11663" y="47967"/>
                      <a:pt x="11306" y="49917"/>
                      <a:pt x="10787" y="51850"/>
                    </a:cubicBezTo>
                    <a:cubicBezTo>
                      <a:pt x="10776" y="51893"/>
                      <a:pt x="10811" y="51917"/>
                      <a:pt x="10844" y="51917"/>
                    </a:cubicBezTo>
                    <a:cubicBezTo>
                      <a:pt x="10866" y="51917"/>
                      <a:pt x="10887" y="51907"/>
                      <a:pt x="10894" y="51886"/>
                    </a:cubicBezTo>
                    <a:cubicBezTo>
                      <a:pt x="11449" y="50472"/>
                      <a:pt x="11842" y="49005"/>
                      <a:pt x="12057" y="47502"/>
                    </a:cubicBezTo>
                    <a:cubicBezTo>
                      <a:pt x="12666" y="47001"/>
                      <a:pt x="13256" y="46034"/>
                      <a:pt x="13167" y="45265"/>
                    </a:cubicBezTo>
                    <a:cubicBezTo>
                      <a:pt x="13167" y="45223"/>
                      <a:pt x="13124" y="45182"/>
                      <a:pt x="13079" y="45182"/>
                    </a:cubicBezTo>
                    <a:cubicBezTo>
                      <a:pt x="13067" y="45182"/>
                      <a:pt x="13054" y="45185"/>
                      <a:pt x="13041" y="45193"/>
                    </a:cubicBezTo>
                    <a:cubicBezTo>
                      <a:pt x="12558" y="45533"/>
                      <a:pt x="12397" y="46052"/>
                      <a:pt x="12165" y="46535"/>
                    </a:cubicBezTo>
                    <a:cubicBezTo>
                      <a:pt x="12290" y="45247"/>
                      <a:pt x="12326" y="43940"/>
                      <a:pt x="12290" y="42634"/>
                    </a:cubicBezTo>
                    <a:cubicBezTo>
                      <a:pt x="12737" y="42133"/>
                      <a:pt x="12880" y="41381"/>
                      <a:pt x="12988" y="40737"/>
                    </a:cubicBezTo>
                    <a:cubicBezTo>
                      <a:pt x="13002" y="40694"/>
                      <a:pt x="12958" y="40638"/>
                      <a:pt x="12912" y="40638"/>
                    </a:cubicBezTo>
                    <a:cubicBezTo>
                      <a:pt x="12901" y="40638"/>
                      <a:pt x="12890" y="40641"/>
                      <a:pt x="12880" y="40648"/>
                    </a:cubicBezTo>
                    <a:cubicBezTo>
                      <a:pt x="12594" y="40952"/>
                      <a:pt x="12379" y="41292"/>
                      <a:pt x="12236" y="41668"/>
                    </a:cubicBezTo>
                    <a:cubicBezTo>
                      <a:pt x="12236" y="41578"/>
                      <a:pt x="12236" y="41471"/>
                      <a:pt x="12218" y="41381"/>
                    </a:cubicBezTo>
                    <a:cubicBezTo>
                      <a:pt x="12326" y="40165"/>
                      <a:pt x="12469" y="38948"/>
                      <a:pt x="12648" y="37749"/>
                    </a:cubicBezTo>
                    <a:cubicBezTo>
                      <a:pt x="13507" y="36800"/>
                      <a:pt x="14187" y="35691"/>
                      <a:pt x="14920" y="34635"/>
                    </a:cubicBezTo>
                    <a:cubicBezTo>
                      <a:pt x="15994" y="33114"/>
                      <a:pt x="17032" y="31629"/>
                      <a:pt x="17802" y="29946"/>
                    </a:cubicBezTo>
                    <a:cubicBezTo>
                      <a:pt x="17834" y="29882"/>
                      <a:pt x="17794" y="29818"/>
                      <a:pt x="17734" y="29818"/>
                    </a:cubicBezTo>
                    <a:cubicBezTo>
                      <a:pt x="17727" y="29818"/>
                      <a:pt x="17720" y="29819"/>
                      <a:pt x="17712" y="29821"/>
                    </a:cubicBezTo>
                    <a:cubicBezTo>
                      <a:pt x="15583" y="30448"/>
                      <a:pt x="14097" y="32201"/>
                      <a:pt x="13256" y="34223"/>
                    </a:cubicBezTo>
                    <a:lnTo>
                      <a:pt x="13256" y="34223"/>
                    </a:lnTo>
                    <a:cubicBezTo>
                      <a:pt x="13435" y="33329"/>
                      <a:pt x="13632" y="32452"/>
                      <a:pt x="13829" y="31557"/>
                    </a:cubicBezTo>
                    <a:lnTo>
                      <a:pt x="13829" y="31575"/>
                    </a:lnTo>
                    <a:cubicBezTo>
                      <a:pt x="13838" y="31593"/>
                      <a:pt x="13856" y="31602"/>
                      <a:pt x="13871" y="31602"/>
                    </a:cubicBezTo>
                    <a:cubicBezTo>
                      <a:pt x="13887" y="31602"/>
                      <a:pt x="13900" y="31593"/>
                      <a:pt x="13900" y="31575"/>
                    </a:cubicBezTo>
                    <a:cubicBezTo>
                      <a:pt x="13936" y="31414"/>
                      <a:pt x="13954" y="31235"/>
                      <a:pt x="13954" y="31056"/>
                    </a:cubicBezTo>
                    <a:cubicBezTo>
                      <a:pt x="14079" y="30537"/>
                      <a:pt x="14205" y="30036"/>
                      <a:pt x="14348" y="29517"/>
                    </a:cubicBezTo>
                    <a:cubicBezTo>
                      <a:pt x="14813" y="29284"/>
                      <a:pt x="15189" y="28909"/>
                      <a:pt x="15421" y="28443"/>
                    </a:cubicBezTo>
                    <a:cubicBezTo>
                      <a:pt x="15457" y="28390"/>
                      <a:pt x="15404" y="28318"/>
                      <a:pt x="15332" y="28318"/>
                    </a:cubicBezTo>
                    <a:cubicBezTo>
                      <a:pt x="15028" y="28407"/>
                      <a:pt x="14741" y="28586"/>
                      <a:pt x="14545" y="28819"/>
                    </a:cubicBezTo>
                    <a:cubicBezTo>
                      <a:pt x="14634" y="28461"/>
                      <a:pt x="14724" y="28103"/>
                      <a:pt x="14831" y="27745"/>
                    </a:cubicBezTo>
                    <a:cubicBezTo>
                      <a:pt x="15081" y="27566"/>
                      <a:pt x="15332" y="27387"/>
                      <a:pt x="15565" y="27173"/>
                    </a:cubicBezTo>
                    <a:lnTo>
                      <a:pt x="15565" y="27173"/>
                    </a:lnTo>
                    <a:cubicBezTo>
                      <a:pt x="15529" y="27209"/>
                      <a:pt x="15511" y="27244"/>
                      <a:pt x="15493" y="27280"/>
                    </a:cubicBezTo>
                    <a:cubicBezTo>
                      <a:pt x="15478" y="27309"/>
                      <a:pt x="15500" y="27339"/>
                      <a:pt x="15518" y="27339"/>
                    </a:cubicBezTo>
                    <a:cubicBezTo>
                      <a:pt x="15522" y="27339"/>
                      <a:pt x="15526" y="27337"/>
                      <a:pt x="15529" y="27334"/>
                    </a:cubicBezTo>
                    <a:cubicBezTo>
                      <a:pt x="15600" y="27280"/>
                      <a:pt x="15672" y="27226"/>
                      <a:pt x="15726" y="27155"/>
                    </a:cubicBezTo>
                    <a:cubicBezTo>
                      <a:pt x="15747" y="27156"/>
                      <a:pt x="15768" y="27156"/>
                      <a:pt x="15789" y="27156"/>
                    </a:cubicBezTo>
                    <a:cubicBezTo>
                      <a:pt x="16476" y="27156"/>
                      <a:pt x="17314" y="26607"/>
                      <a:pt x="17748" y="26260"/>
                    </a:cubicBezTo>
                    <a:cubicBezTo>
                      <a:pt x="17784" y="26206"/>
                      <a:pt x="17748" y="26135"/>
                      <a:pt x="17694" y="26135"/>
                    </a:cubicBezTo>
                    <a:cubicBezTo>
                      <a:pt x="17247" y="26153"/>
                      <a:pt x="16799" y="26260"/>
                      <a:pt x="16388" y="26421"/>
                    </a:cubicBezTo>
                    <a:cubicBezTo>
                      <a:pt x="16907" y="25992"/>
                      <a:pt x="17354" y="25473"/>
                      <a:pt x="17712" y="24882"/>
                    </a:cubicBezTo>
                    <a:cubicBezTo>
                      <a:pt x="17730" y="24846"/>
                      <a:pt x="17694" y="24793"/>
                      <a:pt x="17640" y="24793"/>
                    </a:cubicBezTo>
                    <a:cubicBezTo>
                      <a:pt x="17622" y="24792"/>
                      <a:pt x="17604" y="24792"/>
                      <a:pt x="17587" y="24792"/>
                    </a:cubicBezTo>
                    <a:cubicBezTo>
                      <a:pt x="17034" y="24792"/>
                      <a:pt x="16520" y="25057"/>
                      <a:pt x="16173" y="25473"/>
                    </a:cubicBezTo>
                    <a:cubicBezTo>
                      <a:pt x="16370" y="24900"/>
                      <a:pt x="16334" y="24292"/>
                      <a:pt x="16066" y="23755"/>
                    </a:cubicBezTo>
                    <a:cubicBezTo>
                      <a:pt x="16044" y="23733"/>
                      <a:pt x="16015" y="23717"/>
                      <a:pt x="15987" y="23717"/>
                    </a:cubicBezTo>
                    <a:cubicBezTo>
                      <a:pt x="15970" y="23717"/>
                      <a:pt x="15954" y="23723"/>
                      <a:pt x="15940" y="23737"/>
                    </a:cubicBezTo>
                    <a:cubicBezTo>
                      <a:pt x="15565" y="24095"/>
                      <a:pt x="15296" y="24542"/>
                      <a:pt x="15153" y="25043"/>
                    </a:cubicBezTo>
                    <a:cubicBezTo>
                      <a:pt x="15081" y="24775"/>
                      <a:pt x="14956" y="24524"/>
                      <a:pt x="14795" y="24310"/>
                    </a:cubicBezTo>
                    <a:cubicBezTo>
                      <a:pt x="14700" y="24187"/>
                      <a:pt x="14302" y="23803"/>
                      <a:pt x="14031" y="23803"/>
                    </a:cubicBezTo>
                    <a:cubicBezTo>
                      <a:pt x="13947" y="23803"/>
                      <a:pt x="13875" y="23840"/>
                      <a:pt x="13829" y="23934"/>
                    </a:cubicBezTo>
                    <a:cubicBezTo>
                      <a:pt x="13596" y="24471"/>
                      <a:pt x="13775" y="25079"/>
                      <a:pt x="13972" y="25598"/>
                    </a:cubicBezTo>
                    <a:cubicBezTo>
                      <a:pt x="13749" y="25403"/>
                      <a:pt x="13483" y="25306"/>
                      <a:pt x="13208" y="25306"/>
                    </a:cubicBezTo>
                    <a:cubicBezTo>
                      <a:pt x="13129" y="25306"/>
                      <a:pt x="13049" y="25314"/>
                      <a:pt x="12970" y="25330"/>
                    </a:cubicBezTo>
                    <a:cubicBezTo>
                      <a:pt x="12934" y="25330"/>
                      <a:pt x="12916" y="25365"/>
                      <a:pt x="12916" y="25401"/>
                    </a:cubicBezTo>
                    <a:cubicBezTo>
                      <a:pt x="12916" y="26224"/>
                      <a:pt x="13721" y="27119"/>
                      <a:pt x="14563" y="27137"/>
                    </a:cubicBezTo>
                    <a:cubicBezTo>
                      <a:pt x="14616" y="27298"/>
                      <a:pt x="14670" y="27459"/>
                      <a:pt x="14724" y="27620"/>
                    </a:cubicBezTo>
                    <a:cubicBezTo>
                      <a:pt x="14724" y="27620"/>
                      <a:pt x="14741" y="27620"/>
                      <a:pt x="14741" y="27638"/>
                    </a:cubicBezTo>
                    <a:cubicBezTo>
                      <a:pt x="14741" y="27638"/>
                      <a:pt x="14741" y="27638"/>
                      <a:pt x="14741" y="27656"/>
                    </a:cubicBezTo>
                    <a:cubicBezTo>
                      <a:pt x="14741" y="27674"/>
                      <a:pt x="14741" y="27692"/>
                      <a:pt x="14741" y="27710"/>
                    </a:cubicBezTo>
                    <a:cubicBezTo>
                      <a:pt x="14598" y="28193"/>
                      <a:pt x="14437" y="28676"/>
                      <a:pt x="14294" y="29177"/>
                    </a:cubicBezTo>
                    <a:cubicBezTo>
                      <a:pt x="14276" y="29195"/>
                      <a:pt x="14276" y="29195"/>
                      <a:pt x="14294" y="29213"/>
                    </a:cubicBezTo>
                    <a:lnTo>
                      <a:pt x="14222" y="29392"/>
                    </a:lnTo>
                    <a:cubicBezTo>
                      <a:pt x="14169" y="29445"/>
                      <a:pt x="14097" y="29499"/>
                      <a:pt x="14026" y="29553"/>
                    </a:cubicBezTo>
                    <a:cubicBezTo>
                      <a:pt x="13981" y="29597"/>
                      <a:pt x="14010" y="29629"/>
                      <a:pt x="14051" y="29629"/>
                    </a:cubicBezTo>
                    <a:cubicBezTo>
                      <a:pt x="14060" y="29629"/>
                      <a:pt x="14070" y="29628"/>
                      <a:pt x="14079" y="29624"/>
                    </a:cubicBezTo>
                    <a:cubicBezTo>
                      <a:pt x="14133" y="29624"/>
                      <a:pt x="14133" y="29606"/>
                      <a:pt x="14169" y="29589"/>
                    </a:cubicBezTo>
                    <a:lnTo>
                      <a:pt x="14169" y="29589"/>
                    </a:lnTo>
                    <a:cubicBezTo>
                      <a:pt x="14079" y="29893"/>
                      <a:pt x="13990" y="30179"/>
                      <a:pt x="13918" y="30483"/>
                    </a:cubicBezTo>
                    <a:cubicBezTo>
                      <a:pt x="13847" y="30179"/>
                      <a:pt x="13704" y="29893"/>
                      <a:pt x="13525" y="29660"/>
                    </a:cubicBezTo>
                    <a:cubicBezTo>
                      <a:pt x="13512" y="29647"/>
                      <a:pt x="13495" y="29642"/>
                      <a:pt x="13478" y="29642"/>
                    </a:cubicBezTo>
                    <a:cubicBezTo>
                      <a:pt x="13447" y="29642"/>
                      <a:pt x="13417" y="29661"/>
                      <a:pt x="13417" y="29696"/>
                    </a:cubicBezTo>
                    <a:cubicBezTo>
                      <a:pt x="13310" y="30143"/>
                      <a:pt x="13507" y="30716"/>
                      <a:pt x="13721" y="31145"/>
                    </a:cubicBezTo>
                    <a:cubicBezTo>
                      <a:pt x="13578" y="31682"/>
                      <a:pt x="13435" y="32237"/>
                      <a:pt x="13292" y="32792"/>
                    </a:cubicBezTo>
                    <a:cubicBezTo>
                      <a:pt x="13274" y="32398"/>
                      <a:pt x="13167" y="32004"/>
                      <a:pt x="12934" y="31664"/>
                    </a:cubicBezTo>
                    <a:cubicBezTo>
                      <a:pt x="12924" y="31645"/>
                      <a:pt x="12898" y="31631"/>
                      <a:pt x="12874" y="31631"/>
                    </a:cubicBezTo>
                    <a:cubicBezTo>
                      <a:pt x="12854" y="31631"/>
                      <a:pt x="12835" y="31640"/>
                      <a:pt x="12827" y="31664"/>
                    </a:cubicBezTo>
                    <a:cubicBezTo>
                      <a:pt x="12594" y="32130"/>
                      <a:pt x="12827" y="32863"/>
                      <a:pt x="13167" y="33257"/>
                    </a:cubicBezTo>
                    <a:lnTo>
                      <a:pt x="13167" y="33293"/>
                    </a:lnTo>
                    <a:cubicBezTo>
                      <a:pt x="12827" y="34707"/>
                      <a:pt x="12540" y="36138"/>
                      <a:pt x="12326" y="37570"/>
                    </a:cubicBezTo>
                    <a:cubicBezTo>
                      <a:pt x="12218" y="37838"/>
                      <a:pt x="12093" y="38089"/>
                      <a:pt x="11950" y="38357"/>
                    </a:cubicBezTo>
                    <a:cubicBezTo>
                      <a:pt x="11924" y="38396"/>
                      <a:pt x="11963" y="38425"/>
                      <a:pt x="12001" y="38425"/>
                    </a:cubicBezTo>
                    <a:cubicBezTo>
                      <a:pt x="12015" y="38425"/>
                      <a:pt x="12029" y="38421"/>
                      <a:pt x="12039" y="38411"/>
                    </a:cubicBezTo>
                    <a:cubicBezTo>
                      <a:pt x="12075" y="38357"/>
                      <a:pt x="12093" y="38303"/>
                      <a:pt x="12129" y="38250"/>
                    </a:cubicBezTo>
                    <a:cubicBezTo>
                      <a:pt x="12138" y="38259"/>
                      <a:pt x="12151" y="38263"/>
                      <a:pt x="12165" y="38263"/>
                    </a:cubicBezTo>
                    <a:cubicBezTo>
                      <a:pt x="12178" y="38263"/>
                      <a:pt x="12191" y="38259"/>
                      <a:pt x="12200" y="38250"/>
                    </a:cubicBezTo>
                    <a:lnTo>
                      <a:pt x="12236" y="38214"/>
                    </a:lnTo>
                    <a:lnTo>
                      <a:pt x="12236" y="38214"/>
                    </a:lnTo>
                    <a:cubicBezTo>
                      <a:pt x="12165" y="38715"/>
                      <a:pt x="12111" y="39216"/>
                      <a:pt x="12075" y="39735"/>
                    </a:cubicBezTo>
                    <a:cubicBezTo>
                      <a:pt x="11878" y="37910"/>
                      <a:pt x="11610" y="36102"/>
                      <a:pt x="11306" y="34313"/>
                    </a:cubicBezTo>
                    <a:cubicBezTo>
                      <a:pt x="11323" y="34313"/>
                      <a:pt x="11323" y="34295"/>
                      <a:pt x="11323" y="34295"/>
                    </a:cubicBezTo>
                    <a:cubicBezTo>
                      <a:pt x="11717" y="33758"/>
                      <a:pt x="11968" y="32953"/>
                      <a:pt x="11735" y="32344"/>
                    </a:cubicBezTo>
                    <a:cubicBezTo>
                      <a:pt x="11723" y="32309"/>
                      <a:pt x="11681" y="32282"/>
                      <a:pt x="11644" y="32282"/>
                    </a:cubicBezTo>
                    <a:cubicBezTo>
                      <a:pt x="11623" y="32282"/>
                      <a:pt x="11604" y="32290"/>
                      <a:pt x="11592" y="32309"/>
                    </a:cubicBezTo>
                    <a:cubicBezTo>
                      <a:pt x="11377" y="32595"/>
                      <a:pt x="11216" y="32917"/>
                      <a:pt x="11145" y="33257"/>
                    </a:cubicBezTo>
                    <a:cubicBezTo>
                      <a:pt x="10930" y="31969"/>
                      <a:pt x="10733" y="30698"/>
                      <a:pt x="10554" y="29445"/>
                    </a:cubicBezTo>
                    <a:lnTo>
                      <a:pt x="10286" y="27387"/>
                    </a:lnTo>
                    <a:cubicBezTo>
                      <a:pt x="10608" y="26958"/>
                      <a:pt x="10787" y="26439"/>
                      <a:pt x="10769" y="25902"/>
                    </a:cubicBezTo>
                    <a:cubicBezTo>
                      <a:pt x="10769" y="25854"/>
                      <a:pt x="10729" y="25815"/>
                      <a:pt x="10687" y="25815"/>
                    </a:cubicBezTo>
                    <a:cubicBezTo>
                      <a:pt x="10665" y="25815"/>
                      <a:pt x="10643" y="25825"/>
                      <a:pt x="10626" y="25848"/>
                    </a:cubicBezTo>
                    <a:cubicBezTo>
                      <a:pt x="10429" y="26063"/>
                      <a:pt x="10268" y="26332"/>
                      <a:pt x="10178" y="26618"/>
                    </a:cubicBezTo>
                    <a:cubicBezTo>
                      <a:pt x="10053" y="25759"/>
                      <a:pt x="9946" y="24882"/>
                      <a:pt x="9838" y="24023"/>
                    </a:cubicBezTo>
                    <a:cubicBezTo>
                      <a:pt x="10160" y="23415"/>
                      <a:pt x="10518" y="22842"/>
                      <a:pt x="10912" y="22305"/>
                    </a:cubicBezTo>
                    <a:lnTo>
                      <a:pt x="10966" y="22305"/>
                    </a:lnTo>
                    <a:cubicBezTo>
                      <a:pt x="11152" y="22191"/>
                      <a:pt x="11361" y="22133"/>
                      <a:pt x="11574" y="22133"/>
                    </a:cubicBezTo>
                    <a:cubicBezTo>
                      <a:pt x="11628" y="22133"/>
                      <a:pt x="11681" y="22137"/>
                      <a:pt x="11735" y="22144"/>
                    </a:cubicBezTo>
                    <a:cubicBezTo>
                      <a:pt x="11646" y="22252"/>
                      <a:pt x="11538" y="22359"/>
                      <a:pt x="11431" y="22431"/>
                    </a:cubicBezTo>
                    <a:cubicBezTo>
                      <a:pt x="11275" y="22493"/>
                      <a:pt x="11107" y="22541"/>
                      <a:pt x="10936" y="22541"/>
                    </a:cubicBezTo>
                    <a:cubicBezTo>
                      <a:pt x="10910" y="22541"/>
                      <a:pt x="10884" y="22540"/>
                      <a:pt x="10858" y="22538"/>
                    </a:cubicBezTo>
                    <a:cubicBezTo>
                      <a:pt x="10805" y="22538"/>
                      <a:pt x="10769" y="22627"/>
                      <a:pt x="10822" y="22663"/>
                    </a:cubicBezTo>
                    <a:cubicBezTo>
                      <a:pt x="10899" y="22700"/>
                      <a:pt x="10978" y="22716"/>
                      <a:pt x="11057" y="22716"/>
                    </a:cubicBezTo>
                    <a:cubicBezTo>
                      <a:pt x="11405" y="22716"/>
                      <a:pt x="11760" y="22403"/>
                      <a:pt x="11950" y="22126"/>
                    </a:cubicBezTo>
                    <a:cubicBezTo>
                      <a:pt x="11968" y="22091"/>
                      <a:pt x="11950" y="22037"/>
                      <a:pt x="11896" y="22019"/>
                    </a:cubicBezTo>
                    <a:cubicBezTo>
                      <a:pt x="11810" y="22003"/>
                      <a:pt x="11724" y="21995"/>
                      <a:pt x="11639" y="21995"/>
                    </a:cubicBezTo>
                    <a:cubicBezTo>
                      <a:pt x="11440" y="21995"/>
                      <a:pt x="11243" y="22039"/>
                      <a:pt x="11055" y="22126"/>
                    </a:cubicBezTo>
                    <a:cubicBezTo>
                      <a:pt x="11359" y="21715"/>
                      <a:pt x="11699" y="21339"/>
                      <a:pt x="12057" y="20963"/>
                    </a:cubicBezTo>
                    <a:cubicBezTo>
                      <a:pt x="12254" y="20766"/>
                      <a:pt x="12469" y="20552"/>
                      <a:pt x="12684" y="20355"/>
                    </a:cubicBezTo>
                    <a:cubicBezTo>
                      <a:pt x="13149" y="20122"/>
                      <a:pt x="13632" y="19907"/>
                      <a:pt x="14133" y="19746"/>
                    </a:cubicBezTo>
                    <a:cubicBezTo>
                      <a:pt x="15243" y="19299"/>
                      <a:pt x="16406" y="19013"/>
                      <a:pt x="17587" y="18887"/>
                    </a:cubicBezTo>
                    <a:cubicBezTo>
                      <a:pt x="17640" y="18869"/>
                      <a:pt x="17640" y="18798"/>
                      <a:pt x="17587" y="18798"/>
                    </a:cubicBezTo>
                    <a:cubicBezTo>
                      <a:pt x="17521" y="18795"/>
                      <a:pt x="17456" y="18794"/>
                      <a:pt x="17390" y="18794"/>
                    </a:cubicBezTo>
                    <a:cubicBezTo>
                      <a:pt x="16145" y="18794"/>
                      <a:pt x="15021" y="19268"/>
                      <a:pt x="13865" y="19710"/>
                    </a:cubicBezTo>
                    <a:cubicBezTo>
                      <a:pt x="13633" y="19812"/>
                      <a:pt x="13390" y="19901"/>
                      <a:pt x="13145" y="20007"/>
                    </a:cubicBezTo>
                    <a:lnTo>
                      <a:pt x="13145" y="20007"/>
                    </a:lnTo>
                    <a:cubicBezTo>
                      <a:pt x="13747" y="19696"/>
                      <a:pt x="14309" y="19306"/>
                      <a:pt x="14903" y="18977"/>
                    </a:cubicBezTo>
                    <a:cubicBezTo>
                      <a:pt x="15654" y="18565"/>
                      <a:pt x="16549" y="18494"/>
                      <a:pt x="17408" y="18494"/>
                    </a:cubicBezTo>
                    <a:cubicBezTo>
                      <a:pt x="17493" y="18494"/>
                      <a:pt x="17639" y="18491"/>
                      <a:pt x="17812" y="18491"/>
                    </a:cubicBezTo>
                    <a:cubicBezTo>
                      <a:pt x="18547" y="18491"/>
                      <a:pt x="19776" y="18538"/>
                      <a:pt x="18965" y="19030"/>
                    </a:cubicBezTo>
                    <a:cubicBezTo>
                      <a:pt x="17676" y="19818"/>
                      <a:pt x="16567" y="20033"/>
                      <a:pt x="15081" y="20068"/>
                    </a:cubicBezTo>
                    <a:cubicBezTo>
                      <a:pt x="14097" y="20086"/>
                      <a:pt x="13220" y="20229"/>
                      <a:pt x="12379" y="20713"/>
                    </a:cubicBezTo>
                    <a:cubicBezTo>
                      <a:pt x="12348" y="20743"/>
                      <a:pt x="12358" y="20788"/>
                      <a:pt x="12395" y="20788"/>
                    </a:cubicBezTo>
                    <a:cubicBezTo>
                      <a:pt x="12401" y="20788"/>
                      <a:pt x="12408" y="20787"/>
                      <a:pt x="12415" y="20784"/>
                    </a:cubicBezTo>
                    <a:cubicBezTo>
                      <a:pt x="13829" y="20229"/>
                      <a:pt x="15207" y="20283"/>
                      <a:pt x="16710" y="20158"/>
                    </a:cubicBezTo>
                    <a:cubicBezTo>
                      <a:pt x="17837" y="20050"/>
                      <a:pt x="18804" y="19281"/>
                      <a:pt x="19752" y="18762"/>
                    </a:cubicBezTo>
                    <a:cubicBezTo>
                      <a:pt x="19824" y="18708"/>
                      <a:pt x="19806" y="18619"/>
                      <a:pt x="19734" y="18601"/>
                    </a:cubicBezTo>
                    <a:cubicBezTo>
                      <a:pt x="18899" y="18458"/>
                      <a:pt x="18088" y="18346"/>
                      <a:pt x="17263" y="18346"/>
                    </a:cubicBezTo>
                    <a:cubicBezTo>
                      <a:pt x="16851" y="18346"/>
                      <a:pt x="16436" y="18374"/>
                      <a:pt x="16012" y="18440"/>
                    </a:cubicBezTo>
                    <a:cubicBezTo>
                      <a:pt x="15028" y="18601"/>
                      <a:pt x="14222" y="19227"/>
                      <a:pt x="13364" y="19746"/>
                    </a:cubicBezTo>
                    <a:cubicBezTo>
                      <a:pt x="13900" y="19263"/>
                      <a:pt x="14455" y="18780"/>
                      <a:pt x="14974" y="18297"/>
                    </a:cubicBezTo>
                    <a:cubicBezTo>
                      <a:pt x="15511" y="17796"/>
                      <a:pt x="16012" y="17348"/>
                      <a:pt x="16549" y="16919"/>
                    </a:cubicBezTo>
                    <a:cubicBezTo>
                      <a:pt x="16751" y="16997"/>
                      <a:pt x="16968" y="17048"/>
                      <a:pt x="17174" y="17048"/>
                    </a:cubicBezTo>
                    <a:cubicBezTo>
                      <a:pt x="17204" y="17048"/>
                      <a:pt x="17235" y="17046"/>
                      <a:pt x="17265" y="17044"/>
                    </a:cubicBezTo>
                    <a:cubicBezTo>
                      <a:pt x="17408" y="17026"/>
                      <a:pt x="17640" y="16901"/>
                      <a:pt x="17605" y="16740"/>
                    </a:cubicBezTo>
                    <a:cubicBezTo>
                      <a:pt x="17587" y="16561"/>
                      <a:pt x="17390" y="16525"/>
                      <a:pt x="17265" y="16489"/>
                    </a:cubicBezTo>
                    <a:lnTo>
                      <a:pt x="17157" y="16471"/>
                    </a:lnTo>
                    <a:cubicBezTo>
                      <a:pt x="17479" y="16239"/>
                      <a:pt x="17819" y="16024"/>
                      <a:pt x="18159" y="15827"/>
                    </a:cubicBezTo>
                    <a:cubicBezTo>
                      <a:pt x="18177" y="15845"/>
                      <a:pt x="18213" y="15863"/>
                      <a:pt x="18231" y="15863"/>
                    </a:cubicBezTo>
                    <a:lnTo>
                      <a:pt x="18303" y="15863"/>
                    </a:lnTo>
                    <a:cubicBezTo>
                      <a:pt x="18392" y="15935"/>
                      <a:pt x="18499" y="15970"/>
                      <a:pt x="18589" y="16006"/>
                    </a:cubicBezTo>
                    <a:cubicBezTo>
                      <a:pt x="18599" y="16011"/>
                      <a:pt x="18608" y="16014"/>
                      <a:pt x="18616" y="16014"/>
                    </a:cubicBezTo>
                    <a:cubicBezTo>
                      <a:pt x="18635" y="16014"/>
                      <a:pt x="18648" y="16001"/>
                      <a:pt x="18661" y="15988"/>
                    </a:cubicBezTo>
                    <a:lnTo>
                      <a:pt x="18750" y="15988"/>
                    </a:lnTo>
                    <a:cubicBezTo>
                      <a:pt x="19269" y="16919"/>
                      <a:pt x="20092" y="17814"/>
                      <a:pt x="21237" y="17814"/>
                    </a:cubicBezTo>
                    <a:cubicBezTo>
                      <a:pt x="21291" y="17814"/>
                      <a:pt x="21327" y="17742"/>
                      <a:pt x="21309" y="17706"/>
                    </a:cubicBezTo>
                    <a:cubicBezTo>
                      <a:pt x="21148" y="17277"/>
                      <a:pt x="20880" y="16883"/>
                      <a:pt x="20539" y="16579"/>
                    </a:cubicBezTo>
                    <a:lnTo>
                      <a:pt x="20539" y="16579"/>
                    </a:lnTo>
                    <a:cubicBezTo>
                      <a:pt x="20594" y="16583"/>
                      <a:pt x="20648" y="16585"/>
                      <a:pt x="20701" y="16585"/>
                    </a:cubicBezTo>
                    <a:cubicBezTo>
                      <a:pt x="21130" y="16585"/>
                      <a:pt x="21552" y="16459"/>
                      <a:pt x="21917" y="16221"/>
                    </a:cubicBezTo>
                    <a:cubicBezTo>
                      <a:pt x="21935" y="16185"/>
                      <a:pt x="21935" y="16167"/>
                      <a:pt x="21917" y="16131"/>
                    </a:cubicBezTo>
                    <a:lnTo>
                      <a:pt x="21882" y="16149"/>
                    </a:lnTo>
                    <a:cubicBezTo>
                      <a:pt x="21644" y="15624"/>
                      <a:pt x="21006" y="15468"/>
                      <a:pt x="20362" y="15468"/>
                    </a:cubicBezTo>
                    <a:cubicBezTo>
                      <a:pt x="20326" y="15468"/>
                      <a:pt x="20289" y="15468"/>
                      <a:pt x="20253" y="15469"/>
                    </a:cubicBezTo>
                    <a:lnTo>
                      <a:pt x="20504" y="15362"/>
                    </a:lnTo>
                    <a:cubicBezTo>
                      <a:pt x="20862" y="15219"/>
                      <a:pt x="21595" y="14950"/>
                      <a:pt x="21613" y="14467"/>
                    </a:cubicBezTo>
                    <a:cubicBezTo>
                      <a:pt x="21633" y="14152"/>
                      <a:pt x="21354" y="14064"/>
                      <a:pt x="21052" y="14064"/>
                    </a:cubicBezTo>
                    <a:cubicBezTo>
                      <a:pt x="20805" y="14064"/>
                      <a:pt x="20543" y="14123"/>
                      <a:pt x="20414" y="14163"/>
                    </a:cubicBezTo>
                    <a:cubicBezTo>
                      <a:pt x="20289" y="14217"/>
                      <a:pt x="20146" y="14270"/>
                      <a:pt x="20021" y="14342"/>
                    </a:cubicBezTo>
                    <a:cubicBezTo>
                      <a:pt x="20361" y="13948"/>
                      <a:pt x="20593" y="13483"/>
                      <a:pt x="20701" y="12982"/>
                    </a:cubicBezTo>
                    <a:cubicBezTo>
                      <a:pt x="20718" y="12946"/>
                      <a:pt x="20683" y="12892"/>
                      <a:pt x="20647" y="12892"/>
                    </a:cubicBezTo>
                    <a:cubicBezTo>
                      <a:pt x="20003" y="12892"/>
                      <a:pt x="19573" y="13304"/>
                      <a:pt x="19287" y="13823"/>
                    </a:cubicBezTo>
                    <a:cubicBezTo>
                      <a:pt x="19394" y="13179"/>
                      <a:pt x="19162" y="12517"/>
                      <a:pt x="18678" y="11872"/>
                    </a:cubicBezTo>
                    <a:cubicBezTo>
                      <a:pt x="18659" y="11853"/>
                      <a:pt x="18628" y="11839"/>
                      <a:pt x="18602" y="11839"/>
                    </a:cubicBezTo>
                    <a:cubicBezTo>
                      <a:pt x="18580" y="11839"/>
                      <a:pt x="18561" y="11848"/>
                      <a:pt x="18553" y="11872"/>
                    </a:cubicBezTo>
                    <a:cubicBezTo>
                      <a:pt x="18338" y="12356"/>
                      <a:pt x="18213" y="12857"/>
                      <a:pt x="18177" y="13376"/>
                    </a:cubicBezTo>
                    <a:cubicBezTo>
                      <a:pt x="18106" y="13250"/>
                      <a:pt x="18034" y="13125"/>
                      <a:pt x="17980" y="13000"/>
                    </a:cubicBezTo>
                    <a:cubicBezTo>
                      <a:pt x="17963" y="12964"/>
                      <a:pt x="17927" y="12946"/>
                      <a:pt x="17891" y="12946"/>
                    </a:cubicBezTo>
                    <a:cubicBezTo>
                      <a:pt x="17873" y="12946"/>
                      <a:pt x="17855" y="12928"/>
                      <a:pt x="17855" y="12928"/>
                    </a:cubicBezTo>
                    <a:lnTo>
                      <a:pt x="17802" y="12928"/>
                    </a:lnTo>
                    <a:cubicBezTo>
                      <a:pt x="17766" y="12928"/>
                      <a:pt x="17748" y="12964"/>
                      <a:pt x="17730" y="12982"/>
                    </a:cubicBezTo>
                    <a:cubicBezTo>
                      <a:pt x="17462" y="13805"/>
                      <a:pt x="17390" y="14968"/>
                      <a:pt x="18088" y="15595"/>
                    </a:cubicBezTo>
                    <a:cubicBezTo>
                      <a:pt x="18070" y="15630"/>
                      <a:pt x="18070" y="15666"/>
                      <a:pt x="18088" y="15684"/>
                    </a:cubicBezTo>
                    <a:cubicBezTo>
                      <a:pt x="17640" y="15899"/>
                      <a:pt x="17211" y="16149"/>
                      <a:pt x="16799" y="16436"/>
                    </a:cubicBezTo>
                    <a:cubicBezTo>
                      <a:pt x="16746" y="16436"/>
                      <a:pt x="16710" y="16454"/>
                      <a:pt x="16674" y="16471"/>
                    </a:cubicBezTo>
                    <a:cubicBezTo>
                      <a:pt x="16656" y="16489"/>
                      <a:pt x="16638" y="16507"/>
                      <a:pt x="16656" y="16525"/>
                    </a:cubicBezTo>
                    <a:cubicBezTo>
                      <a:pt x="16298" y="16776"/>
                      <a:pt x="15976" y="17026"/>
                      <a:pt x="15654" y="17295"/>
                    </a:cubicBezTo>
                    <a:cubicBezTo>
                      <a:pt x="15851" y="16972"/>
                      <a:pt x="15958" y="16561"/>
                      <a:pt x="15779" y="16239"/>
                    </a:cubicBezTo>
                    <a:cubicBezTo>
                      <a:pt x="15770" y="16209"/>
                      <a:pt x="15749" y="16196"/>
                      <a:pt x="15726" y="16196"/>
                    </a:cubicBezTo>
                    <a:cubicBezTo>
                      <a:pt x="15708" y="16196"/>
                      <a:pt x="15688" y="16205"/>
                      <a:pt x="15672" y="16221"/>
                    </a:cubicBezTo>
                    <a:cubicBezTo>
                      <a:pt x="15368" y="16525"/>
                      <a:pt x="15260" y="16972"/>
                      <a:pt x="15350" y="17402"/>
                    </a:cubicBezTo>
                    <a:cubicBezTo>
                      <a:pt x="15332" y="17456"/>
                      <a:pt x="15296" y="17509"/>
                      <a:pt x="15278" y="17563"/>
                    </a:cubicBezTo>
                    <a:cubicBezTo>
                      <a:pt x="15278" y="17563"/>
                      <a:pt x="15278" y="17581"/>
                      <a:pt x="15278" y="17599"/>
                    </a:cubicBezTo>
                    <a:cubicBezTo>
                      <a:pt x="14330" y="18404"/>
                      <a:pt x="13435" y="19317"/>
                      <a:pt x="12594" y="20140"/>
                    </a:cubicBezTo>
                    <a:lnTo>
                      <a:pt x="12522" y="20158"/>
                    </a:lnTo>
                    <a:cubicBezTo>
                      <a:pt x="12505" y="20176"/>
                      <a:pt x="12505" y="20194"/>
                      <a:pt x="12505" y="20212"/>
                    </a:cubicBezTo>
                    <a:lnTo>
                      <a:pt x="12200" y="20516"/>
                    </a:lnTo>
                    <a:cubicBezTo>
                      <a:pt x="12057" y="20605"/>
                      <a:pt x="11932" y="20730"/>
                      <a:pt x="11825" y="20874"/>
                    </a:cubicBezTo>
                    <a:cubicBezTo>
                      <a:pt x="11753" y="20945"/>
                      <a:pt x="11663" y="21035"/>
                      <a:pt x="11574" y="21124"/>
                    </a:cubicBezTo>
                    <a:cubicBezTo>
                      <a:pt x="12003" y="20319"/>
                      <a:pt x="12326" y="19460"/>
                      <a:pt x="12540" y="18583"/>
                    </a:cubicBezTo>
                    <a:cubicBezTo>
                      <a:pt x="12666" y="18118"/>
                      <a:pt x="12791" y="17617"/>
                      <a:pt x="12934" y="17116"/>
                    </a:cubicBezTo>
                    <a:cubicBezTo>
                      <a:pt x="13131" y="17026"/>
                      <a:pt x="13292" y="16901"/>
                      <a:pt x="13435" y="16722"/>
                    </a:cubicBezTo>
                    <a:cubicBezTo>
                      <a:pt x="13578" y="16561"/>
                      <a:pt x="13650" y="16364"/>
                      <a:pt x="13650" y="16149"/>
                    </a:cubicBezTo>
                    <a:cubicBezTo>
                      <a:pt x="13650" y="16097"/>
                      <a:pt x="13621" y="16064"/>
                      <a:pt x="13585" y="16064"/>
                    </a:cubicBezTo>
                    <a:cubicBezTo>
                      <a:pt x="13571" y="16064"/>
                      <a:pt x="13557" y="16068"/>
                      <a:pt x="13542" y="16078"/>
                    </a:cubicBezTo>
                    <a:cubicBezTo>
                      <a:pt x="13346" y="16203"/>
                      <a:pt x="13185" y="16346"/>
                      <a:pt x="13077" y="16543"/>
                    </a:cubicBezTo>
                    <a:cubicBezTo>
                      <a:pt x="13238" y="15863"/>
                      <a:pt x="13346" y="15183"/>
                      <a:pt x="13399" y="14485"/>
                    </a:cubicBezTo>
                    <a:cubicBezTo>
                      <a:pt x="13414" y="14490"/>
                      <a:pt x="13428" y="14492"/>
                      <a:pt x="13442" y="14492"/>
                    </a:cubicBezTo>
                    <a:cubicBezTo>
                      <a:pt x="13479" y="14492"/>
                      <a:pt x="13511" y="14475"/>
                      <a:pt x="13525" y="14449"/>
                    </a:cubicBezTo>
                    <a:lnTo>
                      <a:pt x="13632" y="14288"/>
                    </a:lnTo>
                    <a:cubicBezTo>
                      <a:pt x="13686" y="14235"/>
                      <a:pt x="13721" y="14163"/>
                      <a:pt x="13757" y="14091"/>
                    </a:cubicBezTo>
                    <a:cubicBezTo>
                      <a:pt x="14706" y="13841"/>
                      <a:pt x="15690" y="12749"/>
                      <a:pt x="15314" y="11765"/>
                    </a:cubicBezTo>
                    <a:cubicBezTo>
                      <a:pt x="15307" y="11744"/>
                      <a:pt x="15289" y="11734"/>
                      <a:pt x="15270" y="11734"/>
                    </a:cubicBezTo>
                    <a:cubicBezTo>
                      <a:pt x="15242" y="11734"/>
                      <a:pt x="15214" y="11757"/>
                      <a:pt x="15225" y="11801"/>
                    </a:cubicBezTo>
                    <a:cubicBezTo>
                      <a:pt x="15529" y="12713"/>
                      <a:pt x="14670" y="13447"/>
                      <a:pt x="13882" y="13859"/>
                    </a:cubicBezTo>
                    <a:lnTo>
                      <a:pt x="13882" y="13859"/>
                    </a:lnTo>
                    <a:cubicBezTo>
                      <a:pt x="13936" y="13769"/>
                      <a:pt x="13990" y="13662"/>
                      <a:pt x="14026" y="13555"/>
                    </a:cubicBezTo>
                    <a:cubicBezTo>
                      <a:pt x="14061" y="13537"/>
                      <a:pt x="14061" y="13501"/>
                      <a:pt x="14079" y="13447"/>
                    </a:cubicBezTo>
                    <a:cubicBezTo>
                      <a:pt x="14079" y="13447"/>
                      <a:pt x="14079" y="13429"/>
                      <a:pt x="14079" y="13411"/>
                    </a:cubicBezTo>
                    <a:cubicBezTo>
                      <a:pt x="14795" y="12910"/>
                      <a:pt x="15189" y="12069"/>
                      <a:pt x="15117" y="11192"/>
                    </a:cubicBezTo>
                    <a:cubicBezTo>
                      <a:pt x="15117" y="11163"/>
                      <a:pt x="15093" y="11134"/>
                      <a:pt x="15065" y="11134"/>
                    </a:cubicBezTo>
                    <a:cubicBezTo>
                      <a:pt x="15059" y="11134"/>
                      <a:pt x="15052" y="11135"/>
                      <a:pt x="15046" y="11139"/>
                    </a:cubicBezTo>
                    <a:cubicBezTo>
                      <a:pt x="14777" y="11210"/>
                      <a:pt x="14545" y="11389"/>
                      <a:pt x="14419" y="11622"/>
                    </a:cubicBezTo>
                    <a:cubicBezTo>
                      <a:pt x="14437" y="11336"/>
                      <a:pt x="14437" y="11031"/>
                      <a:pt x="14419" y="10727"/>
                    </a:cubicBezTo>
                    <a:cubicBezTo>
                      <a:pt x="14419" y="10698"/>
                      <a:pt x="14384" y="10669"/>
                      <a:pt x="14351" y="10669"/>
                    </a:cubicBezTo>
                    <a:cubicBezTo>
                      <a:pt x="14344" y="10669"/>
                      <a:pt x="14336" y="10670"/>
                      <a:pt x="14330" y="10673"/>
                    </a:cubicBezTo>
                    <a:cubicBezTo>
                      <a:pt x="13918" y="10834"/>
                      <a:pt x="13596" y="11192"/>
                      <a:pt x="13489" y="11640"/>
                    </a:cubicBezTo>
                    <a:cubicBezTo>
                      <a:pt x="13405" y="11472"/>
                      <a:pt x="13070" y="10988"/>
                      <a:pt x="12842" y="10988"/>
                    </a:cubicBezTo>
                    <a:cubicBezTo>
                      <a:pt x="12778" y="10988"/>
                      <a:pt x="12723" y="11027"/>
                      <a:pt x="12684" y="11121"/>
                    </a:cubicBezTo>
                    <a:cubicBezTo>
                      <a:pt x="12666" y="11049"/>
                      <a:pt x="12648" y="10978"/>
                      <a:pt x="12648" y="10906"/>
                    </a:cubicBezTo>
                    <a:cubicBezTo>
                      <a:pt x="12648" y="10858"/>
                      <a:pt x="12616" y="10827"/>
                      <a:pt x="12579" y="10827"/>
                    </a:cubicBezTo>
                    <a:cubicBezTo>
                      <a:pt x="12560" y="10827"/>
                      <a:pt x="12540" y="10834"/>
                      <a:pt x="12522" y="10852"/>
                    </a:cubicBezTo>
                    <a:cubicBezTo>
                      <a:pt x="11914" y="11371"/>
                      <a:pt x="11950" y="13071"/>
                      <a:pt x="12684" y="13572"/>
                    </a:cubicBezTo>
                    <a:cubicBezTo>
                      <a:pt x="12361" y="13483"/>
                      <a:pt x="12075" y="13322"/>
                      <a:pt x="11842" y="13071"/>
                    </a:cubicBezTo>
                    <a:cubicBezTo>
                      <a:pt x="11681" y="12910"/>
                      <a:pt x="11574" y="12696"/>
                      <a:pt x="11556" y="12481"/>
                    </a:cubicBezTo>
                    <a:cubicBezTo>
                      <a:pt x="11520" y="12195"/>
                      <a:pt x="11681" y="11998"/>
                      <a:pt x="11807" y="11765"/>
                    </a:cubicBezTo>
                    <a:cubicBezTo>
                      <a:pt x="11807" y="11736"/>
                      <a:pt x="11795" y="11707"/>
                      <a:pt x="11771" y="11707"/>
                    </a:cubicBezTo>
                    <a:cubicBezTo>
                      <a:pt x="11765" y="11707"/>
                      <a:pt x="11760" y="11708"/>
                      <a:pt x="11753" y="11711"/>
                    </a:cubicBezTo>
                    <a:cubicBezTo>
                      <a:pt x="11341" y="11998"/>
                      <a:pt x="11323" y="12535"/>
                      <a:pt x="11556" y="12946"/>
                    </a:cubicBezTo>
                    <a:cubicBezTo>
                      <a:pt x="11825" y="13376"/>
                      <a:pt x="12308" y="13662"/>
                      <a:pt x="12827" y="13680"/>
                    </a:cubicBezTo>
                    <a:cubicBezTo>
                      <a:pt x="12845" y="13680"/>
                      <a:pt x="12862" y="13680"/>
                      <a:pt x="12862" y="13662"/>
                    </a:cubicBezTo>
                    <a:cubicBezTo>
                      <a:pt x="12898" y="13680"/>
                      <a:pt x="12934" y="13698"/>
                      <a:pt x="12988" y="13698"/>
                    </a:cubicBezTo>
                    <a:cubicBezTo>
                      <a:pt x="13041" y="13877"/>
                      <a:pt x="13059" y="14056"/>
                      <a:pt x="13095" y="14235"/>
                    </a:cubicBezTo>
                    <a:cubicBezTo>
                      <a:pt x="13095" y="14284"/>
                      <a:pt x="13133" y="14311"/>
                      <a:pt x="13170" y="14311"/>
                    </a:cubicBezTo>
                    <a:cubicBezTo>
                      <a:pt x="13200" y="14311"/>
                      <a:pt x="13230" y="14293"/>
                      <a:pt x="13238" y="14252"/>
                    </a:cubicBezTo>
                    <a:cubicBezTo>
                      <a:pt x="13256" y="14252"/>
                      <a:pt x="13274" y="14252"/>
                      <a:pt x="13292" y="14235"/>
                    </a:cubicBezTo>
                    <a:lnTo>
                      <a:pt x="13292" y="14235"/>
                    </a:lnTo>
                    <a:cubicBezTo>
                      <a:pt x="13167" y="15595"/>
                      <a:pt x="12916" y="16919"/>
                      <a:pt x="12540" y="18225"/>
                    </a:cubicBezTo>
                    <a:cubicBezTo>
                      <a:pt x="12594" y="17724"/>
                      <a:pt x="12594" y="17223"/>
                      <a:pt x="12505" y="16722"/>
                    </a:cubicBezTo>
                    <a:cubicBezTo>
                      <a:pt x="12344" y="15577"/>
                      <a:pt x="11341" y="15094"/>
                      <a:pt x="10840" y="14127"/>
                    </a:cubicBezTo>
                    <a:cubicBezTo>
                      <a:pt x="10828" y="14108"/>
                      <a:pt x="10809" y="14101"/>
                      <a:pt x="10790" y="14101"/>
                    </a:cubicBezTo>
                    <a:cubicBezTo>
                      <a:pt x="10755" y="14101"/>
                      <a:pt x="10721" y="14128"/>
                      <a:pt x="10733" y="14163"/>
                    </a:cubicBezTo>
                    <a:cubicBezTo>
                      <a:pt x="11019" y="15255"/>
                      <a:pt x="10876" y="16382"/>
                      <a:pt x="11019" y="17491"/>
                    </a:cubicBezTo>
                    <a:cubicBezTo>
                      <a:pt x="11162" y="18673"/>
                      <a:pt x="11735" y="19621"/>
                      <a:pt x="11538" y="20856"/>
                    </a:cubicBezTo>
                    <a:cubicBezTo>
                      <a:pt x="11395" y="21142"/>
                      <a:pt x="11252" y="21428"/>
                      <a:pt x="11091" y="21697"/>
                    </a:cubicBezTo>
                    <a:cubicBezTo>
                      <a:pt x="10590" y="22287"/>
                      <a:pt x="10142" y="22932"/>
                      <a:pt x="9767" y="23612"/>
                    </a:cubicBezTo>
                    <a:cubicBezTo>
                      <a:pt x="9677" y="22753"/>
                      <a:pt x="9570" y="21876"/>
                      <a:pt x="9498" y="21017"/>
                    </a:cubicBezTo>
                    <a:cubicBezTo>
                      <a:pt x="9767" y="20641"/>
                      <a:pt x="9874" y="20176"/>
                      <a:pt x="9802" y="19728"/>
                    </a:cubicBezTo>
                    <a:cubicBezTo>
                      <a:pt x="9791" y="19694"/>
                      <a:pt x="9757" y="19674"/>
                      <a:pt x="9725" y="19674"/>
                    </a:cubicBezTo>
                    <a:cubicBezTo>
                      <a:pt x="9707" y="19674"/>
                      <a:pt x="9690" y="19680"/>
                      <a:pt x="9677" y="19693"/>
                    </a:cubicBezTo>
                    <a:cubicBezTo>
                      <a:pt x="9570" y="19782"/>
                      <a:pt x="9462" y="19907"/>
                      <a:pt x="9409" y="20050"/>
                    </a:cubicBezTo>
                    <a:cubicBezTo>
                      <a:pt x="9319" y="18995"/>
                      <a:pt x="9248" y="17957"/>
                      <a:pt x="9194" y="16901"/>
                    </a:cubicBezTo>
                    <a:cubicBezTo>
                      <a:pt x="9194" y="16632"/>
                      <a:pt x="9176" y="16382"/>
                      <a:pt x="9176" y="16131"/>
                    </a:cubicBezTo>
                    <a:cubicBezTo>
                      <a:pt x="9534" y="15738"/>
                      <a:pt x="9731" y="15237"/>
                      <a:pt x="9713" y="14700"/>
                    </a:cubicBezTo>
                    <a:cubicBezTo>
                      <a:pt x="9713" y="14665"/>
                      <a:pt x="9683" y="14637"/>
                      <a:pt x="9651" y="14637"/>
                    </a:cubicBezTo>
                    <a:cubicBezTo>
                      <a:pt x="9635" y="14637"/>
                      <a:pt x="9618" y="14645"/>
                      <a:pt x="9606" y="14664"/>
                    </a:cubicBezTo>
                    <a:cubicBezTo>
                      <a:pt x="9409" y="14843"/>
                      <a:pt x="9266" y="15076"/>
                      <a:pt x="9176" y="15326"/>
                    </a:cubicBezTo>
                    <a:cubicBezTo>
                      <a:pt x="9176" y="14986"/>
                      <a:pt x="9194" y="14646"/>
                      <a:pt x="9212" y="14306"/>
                    </a:cubicBezTo>
                    <a:cubicBezTo>
                      <a:pt x="9212" y="14306"/>
                      <a:pt x="9212" y="14288"/>
                      <a:pt x="9212" y="14288"/>
                    </a:cubicBezTo>
                    <a:cubicBezTo>
                      <a:pt x="9319" y="12284"/>
                      <a:pt x="10321" y="10459"/>
                      <a:pt x="11413" y="8812"/>
                    </a:cubicBezTo>
                    <a:cubicBezTo>
                      <a:pt x="12218" y="7578"/>
                      <a:pt x="13346" y="6575"/>
                      <a:pt x="13900" y="5180"/>
                    </a:cubicBezTo>
                    <a:lnTo>
                      <a:pt x="13900" y="5180"/>
                    </a:lnTo>
                    <a:cubicBezTo>
                      <a:pt x="13936" y="5394"/>
                      <a:pt x="13900" y="5627"/>
                      <a:pt x="13829" y="5824"/>
                    </a:cubicBezTo>
                    <a:cubicBezTo>
                      <a:pt x="13757" y="6092"/>
                      <a:pt x="13668" y="6361"/>
                      <a:pt x="13578" y="6611"/>
                    </a:cubicBezTo>
                    <a:cubicBezTo>
                      <a:pt x="13310" y="7363"/>
                      <a:pt x="12952" y="8079"/>
                      <a:pt x="12522" y="8759"/>
                    </a:cubicBezTo>
                    <a:cubicBezTo>
                      <a:pt x="11825" y="9904"/>
                      <a:pt x="10733" y="10745"/>
                      <a:pt x="9946" y="11819"/>
                    </a:cubicBezTo>
                    <a:cubicBezTo>
                      <a:pt x="9916" y="11848"/>
                      <a:pt x="9947" y="11877"/>
                      <a:pt x="9978" y="11877"/>
                    </a:cubicBezTo>
                    <a:cubicBezTo>
                      <a:pt x="9986" y="11877"/>
                      <a:pt x="9993" y="11876"/>
                      <a:pt x="9999" y="11872"/>
                    </a:cubicBezTo>
                    <a:cubicBezTo>
                      <a:pt x="12039" y="9904"/>
                      <a:pt x="13936" y="7613"/>
                      <a:pt x="14151" y="4679"/>
                    </a:cubicBezTo>
                    <a:cubicBezTo>
                      <a:pt x="14151" y="4644"/>
                      <a:pt x="14121" y="4616"/>
                      <a:pt x="14085" y="4616"/>
                    </a:cubicBezTo>
                    <a:cubicBezTo>
                      <a:pt x="14065" y="4616"/>
                      <a:pt x="14044" y="4624"/>
                      <a:pt x="14026" y="4643"/>
                    </a:cubicBezTo>
                    <a:cubicBezTo>
                      <a:pt x="13095" y="5752"/>
                      <a:pt x="11914" y="6629"/>
                      <a:pt x="11037" y="7792"/>
                    </a:cubicBezTo>
                    <a:cubicBezTo>
                      <a:pt x="10142" y="8955"/>
                      <a:pt x="9695" y="10423"/>
                      <a:pt x="9534" y="11837"/>
                    </a:cubicBezTo>
                    <a:cubicBezTo>
                      <a:pt x="9534" y="11854"/>
                      <a:pt x="9552" y="11872"/>
                      <a:pt x="9588" y="11890"/>
                    </a:cubicBezTo>
                    <a:cubicBezTo>
                      <a:pt x="9480" y="12159"/>
                      <a:pt x="9391" y="12445"/>
                      <a:pt x="9319" y="12749"/>
                    </a:cubicBezTo>
                    <a:cubicBezTo>
                      <a:pt x="9462" y="10960"/>
                      <a:pt x="9695" y="9206"/>
                      <a:pt x="9892" y="7434"/>
                    </a:cubicBezTo>
                    <a:cubicBezTo>
                      <a:pt x="10196" y="7112"/>
                      <a:pt x="10393" y="6719"/>
                      <a:pt x="10465" y="6289"/>
                    </a:cubicBezTo>
                    <a:cubicBezTo>
                      <a:pt x="10465" y="6245"/>
                      <a:pt x="10428" y="6213"/>
                      <a:pt x="10395" y="6213"/>
                    </a:cubicBezTo>
                    <a:cubicBezTo>
                      <a:pt x="10388" y="6213"/>
                      <a:pt x="10381" y="6214"/>
                      <a:pt x="10375" y="6218"/>
                    </a:cubicBezTo>
                    <a:cubicBezTo>
                      <a:pt x="10214" y="6307"/>
                      <a:pt x="10089" y="6432"/>
                      <a:pt x="9999" y="6593"/>
                    </a:cubicBezTo>
                    <a:cubicBezTo>
                      <a:pt x="10053" y="6146"/>
                      <a:pt x="10089" y="5681"/>
                      <a:pt x="10142" y="5233"/>
                    </a:cubicBezTo>
                    <a:cubicBezTo>
                      <a:pt x="10160" y="5215"/>
                      <a:pt x="10178" y="5198"/>
                      <a:pt x="10160" y="5162"/>
                    </a:cubicBezTo>
                    <a:cubicBezTo>
                      <a:pt x="10160" y="5144"/>
                      <a:pt x="10160" y="5126"/>
                      <a:pt x="10142" y="5090"/>
                    </a:cubicBezTo>
                    <a:cubicBezTo>
                      <a:pt x="10142" y="5072"/>
                      <a:pt x="10142" y="5019"/>
                      <a:pt x="10142" y="4965"/>
                    </a:cubicBezTo>
                    <a:cubicBezTo>
                      <a:pt x="10536" y="4840"/>
                      <a:pt x="10840" y="4500"/>
                      <a:pt x="10930" y="4106"/>
                    </a:cubicBezTo>
                    <a:lnTo>
                      <a:pt x="11019" y="4088"/>
                    </a:lnTo>
                    <a:cubicBezTo>
                      <a:pt x="11274" y="4284"/>
                      <a:pt x="11560" y="4352"/>
                      <a:pt x="11861" y="4352"/>
                    </a:cubicBezTo>
                    <a:cubicBezTo>
                      <a:pt x="12522" y="4352"/>
                      <a:pt x="13259" y="4027"/>
                      <a:pt x="13903" y="4027"/>
                    </a:cubicBezTo>
                    <a:cubicBezTo>
                      <a:pt x="13957" y="4027"/>
                      <a:pt x="14009" y="4030"/>
                      <a:pt x="14061" y="4034"/>
                    </a:cubicBezTo>
                    <a:cubicBezTo>
                      <a:pt x="14133" y="4034"/>
                      <a:pt x="14151" y="3981"/>
                      <a:pt x="14151" y="3927"/>
                    </a:cubicBezTo>
                    <a:cubicBezTo>
                      <a:pt x="14037" y="3392"/>
                      <a:pt x="13497" y="3224"/>
                      <a:pt x="12997" y="3224"/>
                    </a:cubicBezTo>
                    <a:cubicBezTo>
                      <a:pt x="12946" y="3224"/>
                      <a:pt x="12895" y="3226"/>
                      <a:pt x="12845" y="3229"/>
                    </a:cubicBezTo>
                    <a:cubicBezTo>
                      <a:pt x="13364" y="2835"/>
                      <a:pt x="13614" y="2299"/>
                      <a:pt x="13936" y="1762"/>
                    </a:cubicBezTo>
                    <a:cubicBezTo>
                      <a:pt x="13954" y="1708"/>
                      <a:pt x="13918" y="1636"/>
                      <a:pt x="13865" y="1636"/>
                    </a:cubicBezTo>
                    <a:cubicBezTo>
                      <a:pt x="13716" y="1627"/>
                      <a:pt x="13567" y="1618"/>
                      <a:pt x="13419" y="1618"/>
                    </a:cubicBezTo>
                    <a:cubicBezTo>
                      <a:pt x="13032" y="1618"/>
                      <a:pt x="12659" y="1677"/>
                      <a:pt x="12361" y="1923"/>
                    </a:cubicBezTo>
                    <a:cubicBezTo>
                      <a:pt x="12469" y="1583"/>
                      <a:pt x="12487" y="1207"/>
                      <a:pt x="12433" y="849"/>
                    </a:cubicBezTo>
                    <a:cubicBezTo>
                      <a:pt x="12420" y="823"/>
                      <a:pt x="12397" y="806"/>
                      <a:pt x="12372" y="806"/>
                    </a:cubicBezTo>
                    <a:cubicBezTo>
                      <a:pt x="12363" y="806"/>
                      <a:pt x="12353" y="808"/>
                      <a:pt x="12344" y="813"/>
                    </a:cubicBezTo>
                    <a:lnTo>
                      <a:pt x="12272" y="885"/>
                    </a:lnTo>
                    <a:cubicBezTo>
                      <a:pt x="12308" y="688"/>
                      <a:pt x="12415" y="652"/>
                      <a:pt x="12397" y="491"/>
                    </a:cubicBezTo>
                    <a:cubicBezTo>
                      <a:pt x="12415" y="455"/>
                      <a:pt x="12379" y="437"/>
                      <a:pt x="12344" y="420"/>
                    </a:cubicBezTo>
                    <a:cubicBezTo>
                      <a:pt x="12260" y="400"/>
                      <a:pt x="12181" y="391"/>
                      <a:pt x="12105" y="391"/>
                    </a:cubicBezTo>
                    <a:cubicBezTo>
                      <a:pt x="11625" y="391"/>
                      <a:pt x="11289" y="757"/>
                      <a:pt x="11073" y="1189"/>
                    </a:cubicBezTo>
                    <a:cubicBezTo>
                      <a:pt x="11001" y="813"/>
                      <a:pt x="10894" y="437"/>
                      <a:pt x="10840" y="44"/>
                    </a:cubicBezTo>
                    <a:cubicBezTo>
                      <a:pt x="10840" y="18"/>
                      <a:pt x="10812" y="1"/>
                      <a:pt x="107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62"/>
              <p:cNvSpPr/>
              <p:nvPr/>
            </p:nvSpPr>
            <p:spPr>
              <a:xfrm>
                <a:off x="3232550" y="3581900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5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5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30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62"/>
              <p:cNvSpPr/>
              <p:nvPr/>
            </p:nvSpPr>
            <p:spPr>
              <a:xfrm>
                <a:off x="3025950" y="3634950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50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8"/>
                      <a:pt x="887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62"/>
              <p:cNvSpPr/>
              <p:nvPr/>
            </p:nvSpPr>
            <p:spPr>
              <a:xfrm>
                <a:off x="3105825" y="34679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29" y="699"/>
                      <a:pt x="519" y="914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6"/>
                      <a:pt x="841" y="1576"/>
                    </a:cubicBezTo>
                    <a:cubicBezTo>
                      <a:pt x="852" y="1581"/>
                      <a:pt x="864" y="1583"/>
                      <a:pt x="875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4"/>
                      <a:pt x="143" y="19"/>
                    </a:cubicBezTo>
                    <a:cubicBezTo>
                      <a:pt x="125" y="7"/>
                      <a:pt x="103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62"/>
              <p:cNvSpPr/>
              <p:nvPr/>
            </p:nvSpPr>
            <p:spPr>
              <a:xfrm>
                <a:off x="2926175" y="3114300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4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7"/>
                    </a:cubicBezTo>
                    <a:cubicBezTo>
                      <a:pt x="1177" y="710"/>
                      <a:pt x="1181" y="712"/>
                      <a:pt x="1185" y="712"/>
                    </a:cubicBezTo>
                    <a:cubicBezTo>
                      <a:pt x="1203" y="712"/>
                      <a:pt x="1224" y="685"/>
                      <a:pt x="1209" y="671"/>
                    </a:cubicBezTo>
                    <a:lnTo>
                      <a:pt x="1191" y="671"/>
                    </a:lnTo>
                    <a:cubicBezTo>
                      <a:pt x="869" y="385"/>
                      <a:pt x="457" y="223"/>
                      <a:pt x="100" y="9"/>
                    </a:cubicBezTo>
                    <a:cubicBezTo>
                      <a:pt x="91" y="3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62"/>
              <p:cNvSpPr/>
              <p:nvPr/>
            </p:nvSpPr>
            <p:spPr>
              <a:xfrm>
                <a:off x="3126850" y="28845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7" y="1"/>
                    </a:moveTo>
                    <a:cubicBezTo>
                      <a:pt x="662" y="1"/>
                      <a:pt x="591" y="90"/>
                      <a:pt x="501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4" y="323"/>
                      <a:pt x="823" y="198"/>
                      <a:pt x="841" y="72"/>
                    </a:cubicBezTo>
                    <a:cubicBezTo>
                      <a:pt x="841" y="36"/>
                      <a:pt x="823" y="1"/>
                      <a:pt x="78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62"/>
              <p:cNvSpPr/>
              <p:nvPr/>
            </p:nvSpPr>
            <p:spPr>
              <a:xfrm>
                <a:off x="2949575" y="30402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0" y="348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6"/>
                      <a:pt x="703" y="162"/>
                      <a:pt x="667" y="162"/>
                    </a:cubicBezTo>
                    <a:cubicBezTo>
                      <a:pt x="607" y="162"/>
                      <a:pt x="547" y="170"/>
                      <a:pt x="488" y="170"/>
                    </a:cubicBezTo>
                    <a:cubicBezTo>
                      <a:pt x="458" y="170"/>
                      <a:pt x="428" y="168"/>
                      <a:pt x="398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62"/>
              <p:cNvSpPr/>
              <p:nvPr/>
            </p:nvSpPr>
            <p:spPr>
              <a:xfrm>
                <a:off x="3326075" y="31670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1"/>
                    </a:moveTo>
                    <a:cubicBezTo>
                      <a:pt x="35" y="1"/>
                      <a:pt x="1" y="28"/>
                      <a:pt x="12" y="63"/>
                    </a:cubicBezTo>
                    <a:cubicBezTo>
                      <a:pt x="48" y="188"/>
                      <a:pt x="138" y="296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52" y="278"/>
                    </a:cubicBez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62"/>
              <p:cNvSpPr/>
              <p:nvPr/>
            </p:nvSpPr>
            <p:spPr>
              <a:xfrm>
                <a:off x="2981900" y="3049600"/>
                <a:ext cx="134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6" y="1044"/>
                      <a:pt x="227" y="1006"/>
                      <a:pt x="215" y="968"/>
                    </a:cubicBezTo>
                    <a:cubicBezTo>
                      <a:pt x="143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2" y="557"/>
                      <a:pt x="286" y="897"/>
                      <a:pt x="215" y="1237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7" y="1274"/>
                      <a:pt x="280" y="1268"/>
                      <a:pt x="286" y="1255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" name="Google Shape;5029;p62"/>
              <p:cNvSpPr/>
              <p:nvPr/>
            </p:nvSpPr>
            <p:spPr>
              <a:xfrm>
                <a:off x="3103125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12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29" y="0"/>
                    </a:moveTo>
                    <a:cubicBezTo>
                      <a:pt x="105" y="0"/>
                      <a:pt x="81" y="2"/>
                      <a:pt x="54" y="7"/>
                    </a:cubicBezTo>
                    <a:cubicBezTo>
                      <a:pt x="19" y="7"/>
                      <a:pt x="1" y="25"/>
                      <a:pt x="1" y="60"/>
                    </a:cubicBezTo>
                    <a:cubicBezTo>
                      <a:pt x="36" y="382"/>
                      <a:pt x="180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1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498"/>
                      <a:pt x="490" y="0"/>
                      <a:pt x="12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62"/>
              <p:cNvSpPr/>
              <p:nvPr/>
            </p:nvSpPr>
            <p:spPr>
              <a:xfrm>
                <a:off x="3301325" y="36237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78" y="4721"/>
                    </a:moveTo>
                    <a:cubicBezTo>
                      <a:pt x="9878" y="4810"/>
                      <a:pt x="9860" y="4900"/>
                      <a:pt x="9843" y="4971"/>
                    </a:cubicBezTo>
                    <a:lnTo>
                      <a:pt x="9843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8"/>
                      <a:pt x="9878" y="4721"/>
                    </a:cubicBezTo>
                    <a:close/>
                    <a:moveTo>
                      <a:pt x="10200" y="6152"/>
                    </a:moveTo>
                    <a:cubicBezTo>
                      <a:pt x="10523" y="6582"/>
                      <a:pt x="10719" y="7101"/>
                      <a:pt x="10773" y="7638"/>
                    </a:cubicBezTo>
                    <a:cubicBezTo>
                      <a:pt x="10362" y="7333"/>
                      <a:pt x="10344" y="6671"/>
                      <a:pt x="10200" y="6152"/>
                    </a:cubicBezTo>
                    <a:close/>
                    <a:moveTo>
                      <a:pt x="9699" y="9534"/>
                    </a:moveTo>
                    <a:cubicBezTo>
                      <a:pt x="9699" y="9642"/>
                      <a:pt x="9699" y="9749"/>
                      <a:pt x="9717" y="9839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2" y="10346"/>
                      <a:pt x="9509" y="9932"/>
                      <a:pt x="9699" y="9534"/>
                    </a:cubicBezTo>
                    <a:close/>
                    <a:moveTo>
                      <a:pt x="11757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79" y="11718"/>
                      <a:pt x="11900" y="11521"/>
                      <a:pt x="11757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8" y="15154"/>
                      <a:pt x="10719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76" y="13543"/>
                      <a:pt x="12384" y="13650"/>
                      <a:pt x="12509" y="13758"/>
                    </a:cubicBezTo>
                    <a:lnTo>
                      <a:pt x="12491" y="13758"/>
                    </a:lnTo>
                    <a:cubicBezTo>
                      <a:pt x="12813" y="14205"/>
                      <a:pt x="13171" y="14635"/>
                      <a:pt x="13547" y="15046"/>
                    </a:cubicBezTo>
                    <a:cubicBezTo>
                      <a:pt x="14084" y="15655"/>
                      <a:pt x="14800" y="16048"/>
                      <a:pt x="15336" y="16639"/>
                    </a:cubicBezTo>
                    <a:cubicBezTo>
                      <a:pt x="15346" y="16653"/>
                      <a:pt x="15356" y="16658"/>
                      <a:pt x="15366" y="16658"/>
                    </a:cubicBezTo>
                    <a:cubicBezTo>
                      <a:pt x="15395" y="16658"/>
                      <a:pt x="15421" y="16612"/>
                      <a:pt x="15408" y="16585"/>
                    </a:cubicBezTo>
                    <a:cubicBezTo>
                      <a:pt x="14943" y="16030"/>
                      <a:pt x="14298" y="15655"/>
                      <a:pt x="13815" y="15136"/>
                    </a:cubicBezTo>
                    <a:cubicBezTo>
                      <a:pt x="13511" y="14796"/>
                      <a:pt x="13225" y="14456"/>
                      <a:pt x="12956" y="14098"/>
                    </a:cubicBezTo>
                    <a:lnTo>
                      <a:pt x="12956" y="14098"/>
                    </a:lnTo>
                    <a:cubicBezTo>
                      <a:pt x="13243" y="14295"/>
                      <a:pt x="13565" y="14474"/>
                      <a:pt x="13869" y="14635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3"/>
                      <a:pt x="17371" y="18034"/>
                      <a:pt x="17065" y="18034"/>
                    </a:cubicBezTo>
                    <a:cubicBezTo>
                      <a:pt x="16983" y="18034"/>
                      <a:pt x="16848" y="18013"/>
                      <a:pt x="16643" y="17963"/>
                    </a:cubicBezTo>
                    <a:cubicBezTo>
                      <a:pt x="15855" y="17766"/>
                      <a:pt x="15157" y="17140"/>
                      <a:pt x="14567" y="16639"/>
                    </a:cubicBezTo>
                    <a:cubicBezTo>
                      <a:pt x="13654" y="15816"/>
                      <a:pt x="12903" y="14849"/>
                      <a:pt x="12312" y="13776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3"/>
                      <a:pt x="10702" y="17927"/>
                    </a:cubicBezTo>
                    <a:close/>
                    <a:moveTo>
                      <a:pt x="8840" y="18894"/>
                    </a:moveTo>
                    <a:lnTo>
                      <a:pt x="8840" y="18894"/>
                    </a:lnTo>
                    <a:cubicBezTo>
                      <a:pt x="9019" y="19252"/>
                      <a:pt x="9180" y="19681"/>
                      <a:pt x="9091" y="20039"/>
                    </a:cubicBezTo>
                    <a:cubicBezTo>
                      <a:pt x="8912" y="19681"/>
                      <a:pt x="8823" y="19287"/>
                      <a:pt x="8840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46" y="20093"/>
                      <a:pt x="16768" y="20254"/>
                      <a:pt x="17036" y="20468"/>
                    </a:cubicBezTo>
                    <a:cubicBezTo>
                      <a:pt x="16875" y="20433"/>
                      <a:pt x="16732" y="20379"/>
                      <a:pt x="16589" y="20307"/>
                    </a:cubicBezTo>
                    <a:cubicBezTo>
                      <a:pt x="16500" y="20218"/>
                      <a:pt x="16392" y="20146"/>
                      <a:pt x="16285" y="20111"/>
                    </a:cubicBezTo>
                    <a:cubicBezTo>
                      <a:pt x="16276" y="20102"/>
                      <a:pt x="16267" y="20097"/>
                      <a:pt x="16258" y="20097"/>
                    </a:cubicBezTo>
                    <a:cubicBezTo>
                      <a:pt x="16249" y="20097"/>
                      <a:pt x="16240" y="20102"/>
                      <a:pt x="16231" y="20111"/>
                    </a:cubicBezTo>
                    <a:cubicBezTo>
                      <a:pt x="16213" y="20102"/>
                      <a:pt x="16200" y="20097"/>
                      <a:pt x="16189" y="20097"/>
                    </a:cubicBezTo>
                    <a:cubicBezTo>
                      <a:pt x="16177" y="20097"/>
                      <a:pt x="16168" y="20102"/>
                      <a:pt x="16160" y="20111"/>
                    </a:cubicBezTo>
                    <a:cubicBezTo>
                      <a:pt x="16142" y="20075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8" y="20182"/>
                    </a:lnTo>
                    <a:cubicBezTo>
                      <a:pt x="16016" y="20236"/>
                      <a:pt x="16034" y="20289"/>
                      <a:pt x="16052" y="20361"/>
                    </a:cubicBezTo>
                    <a:cubicBezTo>
                      <a:pt x="16088" y="20451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5"/>
                    </a:cubicBezTo>
                    <a:cubicBezTo>
                      <a:pt x="16052" y="20629"/>
                      <a:pt x="15998" y="20504"/>
                      <a:pt x="15981" y="20361"/>
                    </a:cubicBezTo>
                    <a:cubicBezTo>
                      <a:pt x="15998" y="20343"/>
                      <a:pt x="15981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56" y="20486"/>
                    </a:moveTo>
                    <a:cubicBezTo>
                      <a:pt x="16410" y="20540"/>
                      <a:pt x="16446" y="20594"/>
                      <a:pt x="16500" y="20647"/>
                    </a:cubicBezTo>
                    <a:cubicBezTo>
                      <a:pt x="16535" y="20737"/>
                      <a:pt x="16553" y="20844"/>
                      <a:pt x="16553" y="20952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4" y="20647"/>
                      <a:pt x="16356" y="20576"/>
                      <a:pt x="16321" y="20504"/>
                    </a:cubicBezTo>
                    <a:cubicBezTo>
                      <a:pt x="16338" y="20504"/>
                      <a:pt x="16356" y="20504"/>
                      <a:pt x="16356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cubicBezTo>
                      <a:pt x="12276" y="15350"/>
                      <a:pt x="12491" y="16531"/>
                      <a:pt x="12384" y="17713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7" y="17730"/>
                      <a:pt x="12437" y="17713"/>
                    </a:cubicBezTo>
                    <a:cubicBezTo>
                      <a:pt x="12545" y="16693"/>
                      <a:pt x="12527" y="15673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56" y="16800"/>
                      <a:pt x="13064" y="17909"/>
                      <a:pt x="12795" y="19090"/>
                    </a:cubicBezTo>
                    <a:cubicBezTo>
                      <a:pt x="12652" y="19753"/>
                      <a:pt x="12419" y="20379"/>
                      <a:pt x="12240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4"/>
                      <a:pt x="12169" y="14008"/>
                    </a:cubicBezTo>
                    <a:close/>
                    <a:moveTo>
                      <a:pt x="17323" y="20576"/>
                    </a:moveTo>
                    <a:cubicBezTo>
                      <a:pt x="17484" y="20647"/>
                      <a:pt x="17681" y="20683"/>
                      <a:pt x="17860" y="20719"/>
                    </a:cubicBezTo>
                    <a:cubicBezTo>
                      <a:pt x="18003" y="20773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81"/>
                      <a:pt x="18951" y="21793"/>
                      <a:pt x="18629" y="21793"/>
                    </a:cubicBezTo>
                    <a:cubicBezTo>
                      <a:pt x="18604" y="21796"/>
                      <a:pt x="18579" y="21798"/>
                      <a:pt x="18554" y="21798"/>
                    </a:cubicBezTo>
                    <a:cubicBezTo>
                      <a:pt x="18178" y="21798"/>
                      <a:pt x="17752" y="21438"/>
                      <a:pt x="17484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2"/>
                      <a:pt x="16875" y="20594"/>
                      <a:pt x="16857" y="20576"/>
                    </a:cubicBezTo>
                    <a:lnTo>
                      <a:pt x="16857" y="20576"/>
                    </a:lnTo>
                    <a:cubicBezTo>
                      <a:pt x="16949" y="20602"/>
                      <a:pt x="17050" y="20619"/>
                      <a:pt x="17154" y="20619"/>
                    </a:cubicBezTo>
                    <a:cubicBezTo>
                      <a:pt x="17192" y="20619"/>
                      <a:pt x="17231" y="20616"/>
                      <a:pt x="17269" y="20612"/>
                    </a:cubicBezTo>
                    <a:cubicBezTo>
                      <a:pt x="17287" y="20612"/>
                      <a:pt x="17323" y="20594"/>
                      <a:pt x="17323" y="20576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4" y="14742"/>
                      <a:pt x="9180" y="15010"/>
                      <a:pt x="9145" y="15297"/>
                    </a:cubicBezTo>
                    <a:cubicBezTo>
                      <a:pt x="8930" y="15887"/>
                      <a:pt x="8661" y="16460"/>
                      <a:pt x="8357" y="16997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80" y="20396"/>
                      <a:pt x="6199" y="20423"/>
                      <a:pt x="6223" y="20423"/>
                    </a:cubicBezTo>
                    <a:cubicBezTo>
                      <a:pt x="6236" y="20423"/>
                      <a:pt x="6251" y="20416"/>
                      <a:pt x="6264" y="20397"/>
                    </a:cubicBezTo>
                    <a:cubicBezTo>
                      <a:pt x="6961" y="19269"/>
                      <a:pt x="7731" y="18196"/>
                      <a:pt x="8465" y="17068"/>
                    </a:cubicBezTo>
                    <a:cubicBezTo>
                      <a:pt x="8679" y="16693"/>
                      <a:pt x="8876" y="16299"/>
                      <a:pt x="9037" y="15887"/>
                    </a:cubicBezTo>
                    <a:lnTo>
                      <a:pt x="9037" y="15887"/>
                    </a:lnTo>
                    <a:cubicBezTo>
                      <a:pt x="8984" y="16263"/>
                      <a:pt x="8912" y="16621"/>
                      <a:pt x="8840" y="16997"/>
                    </a:cubicBezTo>
                    <a:cubicBezTo>
                      <a:pt x="8089" y="19108"/>
                      <a:pt x="6639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601"/>
                      <a:pt x="9270" y="14456"/>
                    </a:cubicBezTo>
                    <a:close/>
                    <a:moveTo>
                      <a:pt x="13618" y="20791"/>
                    </a:moveTo>
                    <a:lnTo>
                      <a:pt x="13618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8" y="20791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39" y="21417"/>
                      <a:pt x="8429" y="21703"/>
                      <a:pt x="8465" y="22007"/>
                    </a:cubicBezTo>
                    <a:cubicBezTo>
                      <a:pt x="8304" y="21739"/>
                      <a:pt x="8232" y="21453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55" y="20952"/>
                      <a:pt x="15873" y="21059"/>
                      <a:pt x="15891" y="21184"/>
                    </a:cubicBezTo>
                    <a:cubicBezTo>
                      <a:pt x="15891" y="21224"/>
                      <a:pt x="15921" y="21245"/>
                      <a:pt x="15952" y="21245"/>
                    </a:cubicBezTo>
                    <a:cubicBezTo>
                      <a:pt x="15962" y="21245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27" y="21685"/>
                      <a:pt x="15909" y="21900"/>
                    </a:cubicBezTo>
                    <a:cubicBezTo>
                      <a:pt x="15730" y="22079"/>
                      <a:pt x="15605" y="22294"/>
                      <a:pt x="15533" y="22526"/>
                    </a:cubicBezTo>
                    <a:cubicBezTo>
                      <a:pt x="15408" y="21972"/>
                      <a:pt x="15641" y="21381"/>
                      <a:pt x="15855" y="20826"/>
                    </a:cubicBezTo>
                    <a:close/>
                    <a:moveTo>
                      <a:pt x="16696" y="20808"/>
                    </a:move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31"/>
                      <a:pt x="17233" y="21256"/>
                      <a:pt x="17394" y="21381"/>
                    </a:cubicBezTo>
                    <a:cubicBezTo>
                      <a:pt x="17466" y="21506"/>
                      <a:pt x="17502" y="21614"/>
                      <a:pt x="17537" y="21685"/>
                    </a:cubicBezTo>
                    <a:cubicBezTo>
                      <a:pt x="17734" y="22025"/>
                      <a:pt x="17860" y="22401"/>
                      <a:pt x="17895" y="22795"/>
                    </a:cubicBezTo>
                    <a:lnTo>
                      <a:pt x="17895" y="22813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3"/>
                      <a:pt x="16732" y="21685"/>
                      <a:pt x="16678" y="21560"/>
                    </a:cubicBezTo>
                    <a:cubicBezTo>
                      <a:pt x="16643" y="21417"/>
                      <a:pt x="16589" y="21292"/>
                      <a:pt x="16535" y="21166"/>
                    </a:cubicBezTo>
                    <a:lnTo>
                      <a:pt x="16535" y="21166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6" y="21178"/>
                      <a:pt x="16696" y="21131"/>
                    </a:cubicBezTo>
                    <a:cubicBezTo>
                      <a:pt x="16714" y="21023"/>
                      <a:pt x="16714" y="20916"/>
                      <a:pt x="16696" y="20808"/>
                    </a:cubicBezTo>
                    <a:close/>
                    <a:moveTo>
                      <a:pt x="16321" y="21131"/>
                    </a:moveTo>
                    <a:cubicBezTo>
                      <a:pt x="16374" y="21327"/>
                      <a:pt x="16464" y="21506"/>
                      <a:pt x="16553" y="21703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299" y="22995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2" y="22902"/>
                    </a:cubicBezTo>
                    <a:cubicBezTo>
                      <a:pt x="16052" y="22652"/>
                      <a:pt x="16070" y="22383"/>
                      <a:pt x="16088" y="22115"/>
                    </a:cubicBezTo>
                    <a:cubicBezTo>
                      <a:pt x="16106" y="21811"/>
                      <a:pt x="16142" y="21488"/>
                      <a:pt x="16177" y="21184"/>
                    </a:cubicBezTo>
                    <a:lnTo>
                      <a:pt x="16195" y="21202"/>
                    </a:lnTo>
                    <a:cubicBezTo>
                      <a:pt x="16207" y="21214"/>
                      <a:pt x="16225" y="21220"/>
                      <a:pt x="16244" y="21220"/>
                    </a:cubicBezTo>
                    <a:cubicBezTo>
                      <a:pt x="16281" y="21220"/>
                      <a:pt x="16321" y="21196"/>
                      <a:pt x="16321" y="21148"/>
                    </a:cubicBezTo>
                    <a:lnTo>
                      <a:pt x="16321" y="21131"/>
                    </a:lnTo>
                    <a:close/>
                    <a:moveTo>
                      <a:pt x="7534" y="22652"/>
                    </a:moveTo>
                    <a:lnTo>
                      <a:pt x="7534" y="22670"/>
                    </a:lnTo>
                    <a:lnTo>
                      <a:pt x="7498" y="22687"/>
                    </a:lnTo>
                    <a:cubicBezTo>
                      <a:pt x="7462" y="22705"/>
                      <a:pt x="7462" y="22741"/>
                      <a:pt x="7498" y="22777"/>
                    </a:cubicBezTo>
                    <a:cubicBezTo>
                      <a:pt x="7301" y="23027"/>
                      <a:pt x="7051" y="23224"/>
                      <a:pt x="6765" y="23367"/>
                    </a:cubicBezTo>
                    <a:cubicBezTo>
                      <a:pt x="6961" y="23081"/>
                      <a:pt x="7230" y="22831"/>
                      <a:pt x="7534" y="22652"/>
                    </a:cubicBezTo>
                    <a:close/>
                    <a:moveTo>
                      <a:pt x="7176" y="24370"/>
                    </a:moveTo>
                    <a:cubicBezTo>
                      <a:pt x="7212" y="24495"/>
                      <a:pt x="7266" y="24638"/>
                      <a:pt x="7301" y="24763"/>
                    </a:cubicBezTo>
                    <a:lnTo>
                      <a:pt x="7301" y="24781"/>
                    </a:lnTo>
                    <a:lnTo>
                      <a:pt x="7230" y="24781"/>
                    </a:lnTo>
                    <a:cubicBezTo>
                      <a:pt x="7194" y="24674"/>
                      <a:pt x="7176" y="24584"/>
                      <a:pt x="7140" y="24477"/>
                    </a:cubicBezTo>
                    <a:lnTo>
                      <a:pt x="7176" y="24370"/>
                    </a:lnTo>
                    <a:close/>
                    <a:moveTo>
                      <a:pt x="6120" y="24924"/>
                    </a:moveTo>
                    <a:lnTo>
                      <a:pt x="6120" y="24924"/>
                    </a:lnTo>
                    <a:cubicBezTo>
                      <a:pt x="6102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1" y="25229"/>
                      <a:pt x="5118" y="25390"/>
                      <a:pt x="4635" y="25533"/>
                    </a:cubicBezTo>
                    <a:cubicBezTo>
                      <a:pt x="5065" y="25211"/>
                      <a:pt x="5583" y="24996"/>
                      <a:pt x="6120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6" y="25175"/>
                      <a:pt x="11560" y="25497"/>
                      <a:pt x="11382" y="25765"/>
                    </a:cubicBezTo>
                    <a:cubicBezTo>
                      <a:pt x="11399" y="25586"/>
                      <a:pt x="11453" y="25407"/>
                      <a:pt x="11525" y="25246"/>
                    </a:cubicBezTo>
                    <a:cubicBezTo>
                      <a:pt x="11578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1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5" y="26482"/>
                      <a:pt x="8686" y="26475"/>
                      <a:pt x="8626" y="26463"/>
                    </a:cubicBezTo>
                    <a:cubicBezTo>
                      <a:pt x="8429" y="26410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0" y="25891"/>
                    </a:cubicBezTo>
                    <a:cubicBezTo>
                      <a:pt x="7749" y="25712"/>
                      <a:pt x="7659" y="25551"/>
                      <a:pt x="7552" y="25390"/>
                    </a:cubicBezTo>
                    <a:cubicBezTo>
                      <a:pt x="7534" y="25229"/>
                      <a:pt x="7498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2"/>
                      <a:pt x="6639" y="25103"/>
                      <a:pt x="6621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5" y="26982"/>
                      <a:pt x="4456" y="27000"/>
                    </a:cubicBezTo>
                    <a:cubicBezTo>
                      <a:pt x="4725" y="26571"/>
                      <a:pt x="5065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0" y="25175"/>
                    </a:lnTo>
                    <a:cubicBezTo>
                      <a:pt x="6496" y="25157"/>
                      <a:pt x="6496" y="25067"/>
                      <a:pt x="6460" y="25067"/>
                    </a:cubicBezTo>
                    <a:cubicBezTo>
                      <a:pt x="6514" y="25032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3"/>
                      <a:pt x="13261" y="26320"/>
                    </a:cubicBezTo>
                    <a:close/>
                    <a:moveTo>
                      <a:pt x="10004" y="8765"/>
                    </a:moveTo>
                    <a:lnTo>
                      <a:pt x="10004" y="8765"/>
                    </a:lnTo>
                    <a:cubicBezTo>
                      <a:pt x="10451" y="10555"/>
                      <a:pt x="11435" y="12290"/>
                      <a:pt x="12097" y="13919"/>
                    </a:cubicBezTo>
                    <a:cubicBezTo>
                      <a:pt x="12079" y="13919"/>
                      <a:pt x="12062" y="13937"/>
                      <a:pt x="12062" y="13955"/>
                    </a:cubicBezTo>
                    <a:cubicBezTo>
                      <a:pt x="11811" y="14993"/>
                      <a:pt x="11829" y="16066"/>
                      <a:pt x="11829" y="17140"/>
                    </a:cubicBezTo>
                    <a:cubicBezTo>
                      <a:pt x="11811" y="18321"/>
                      <a:pt x="11739" y="19520"/>
                      <a:pt x="11954" y="20683"/>
                    </a:cubicBezTo>
                    <a:cubicBezTo>
                      <a:pt x="11918" y="20969"/>
                      <a:pt x="11972" y="21238"/>
                      <a:pt x="12097" y="21488"/>
                    </a:cubicBezTo>
                    <a:cubicBezTo>
                      <a:pt x="12062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2"/>
                      <a:pt x="12205" y="21828"/>
                      <a:pt x="12223" y="21685"/>
                    </a:cubicBezTo>
                    <a:cubicBezTo>
                      <a:pt x="12276" y="21399"/>
                      <a:pt x="12348" y="21113"/>
                      <a:pt x="12437" y="20844"/>
                    </a:cubicBezTo>
                    <a:cubicBezTo>
                      <a:pt x="12634" y="20128"/>
                      <a:pt x="12885" y="19448"/>
                      <a:pt x="13046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18" y="20433"/>
                    </a:cubicBezTo>
                    <a:cubicBezTo>
                      <a:pt x="13439" y="20701"/>
                      <a:pt x="13314" y="20987"/>
                      <a:pt x="13189" y="21292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3"/>
                      <a:pt x="13103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4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8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5" y="26767"/>
                    </a:cubicBezTo>
                    <a:cubicBezTo>
                      <a:pt x="12455" y="26751"/>
                      <a:pt x="12437" y="26743"/>
                      <a:pt x="12417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19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8" y="24370"/>
                    </a:cubicBezTo>
                    <a:cubicBezTo>
                      <a:pt x="11596" y="22079"/>
                      <a:pt x="11238" y="19788"/>
                      <a:pt x="10880" y="17498"/>
                    </a:cubicBezTo>
                    <a:cubicBezTo>
                      <a:pt x="10898" y="17480"/>
                      <a:pt x="10880" y="17462"/>
                      <a:pt x="10880" y="17462"/>
                    </a:cubicBezTo>
                    <a:cubicBezTo>
                      <a:pt x="10737" y="16585"/>
                      <a:pt x="10612" y="15690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4"/>
                    </a:cubicBezTo>
                    <a:cubicBezTo>
                      <a:pt x="11399" y="14921"/>
                      <a:pt x="10988" y="14420"/>
                      <a:pt x="10433" y="14277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5"/>
                      <a:pt x="10004" y="8765"/>
                    </a:cubicBezTo>
                    <a:close/>
                    <a:moveTo>
                      <a:pt x="13994" y="22473"/>
                    </a:moveTo>
                    <a:cubicBezTo>
                      <a:pt x="14477" y="24155"/>
                      <a:pt x="14674" y="25891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9"/>
                      <a:pt x="13869" y="25658"/>
                      <a:pt x="13869" y="25050"/>
                    </a:cubicBezTo>
                    <a:cubicBezTo>
                      <a:pt x="13851" y="24298"/>
                      <a:pt x="13887" y="23546"/>
                      <a:pt x="13958" y="22813"/>
                    </a:cubicBezTo>
                    <a:cubicBezTo>
                      <a:pt x="14066" y="23600"/>
                      <a:pt x="14137" y="24405"/>
                      <a:pt x="14155" y="25211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1"/>
                    </a:cubicBezTo>
                    <a:cubicBezTo>
                      <a:pt x="14281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3"/>
                    </a:lnTo>
                    <a:close/>
                    <a:moveTo>
                      <a:pt x="7158" y="25193"/>
                    </a:moveTo>
                    <a:lnTo>
                      <a:pt x="7158" y="25193"/>
                    </a:lnTo>
                    <a:cubicBezTo>
                      <a:pt x="7230" y="25264"/>
                      <a:pt x="7301" y="25336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41"/>
                    </a:cubicBez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2" y="27464"/>
                      <a:pt x="8138" y="27951"/>
                      <a:pt x="7897" y="27951"/>
                    </a:cubicBezTo>
                    <a:cubicBezTo>
                      <a:pt x="7860" y="27951"/>
                      <a:pt x="7817" y="27939"/>
                      <a:pt x="7767" y="27913"/>
                    </a:cubicBezTo>
                    <a:cubicBezTo>
                      <a:pt x="7409" y="27734"/>
                      <a:pt x="7158" y="27412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2"/>
                    </a:cubicBezTo>
                    <a:cubicBezTo>
                      <a:pt x="7015" y="25658"/>
                      <a:pt x="7033" y="25622"/>
                      <a:pt x="7051" y="25569"/>
                    </a:cubicBezTo>
                    <a:cubicBezTo>
                      <a:pt x="7069" y="25712"/>
                      <a:pt x="7122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1" y="25970"/>
                      <a:pt x="7301" y="25926"/>
                    </a:cubicBezTo>
                    <a:cubicBezTo>
                      <a:pt x="7266" y="25676"/>
                      <a:pt x="7230" y="25425"/>
                      <a:pt x="7158" y="25193"/>
                    </a:cubicBezTo>
                    <a:close/>
                    <a:moveTo>
                      <a:pt x="6532" y="25533"/>
                    </a:moveTo>
                    <a:cubicBezTo>
                      <a:pt x="6532" y="25569"/>
                      <a:pt x="6514" y="25604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2"/>
                      <a:pt x="6747" y="25765"/>
                      <a:pt x="6747" y="25837"/>
                    </a:cubicBezTo>
                    <a:cubicBezTo>
                      <a:pt x="6747" y="25855"/>
                      <a:pt x="6747" y="25891"/>
                      <a:pt x="6765" y="25909"/>
                    </a:cubicBezTo>
                    <a:cubicBezTo>
                      <a:pt x="6747" y="26123"/>
                      <a:pt x="6747" y="26356"/>
                      <a:pt x="6765" y="26589"/>
                    </a:cubicBezTo>
                    <a:cubicBezTo>
                      <a:pt x="6639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2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7" y="27282"/>
                      <a:pt x="5798" y="27286"/>
                    </a:cubicBezTo>
                    <a:cubicBezTo>
                      <a:pt x="5798" y="26929"/>
                      <a:pt x="5888" y="26571"/>
                      <a:pt x="6049" y="26266"/>
                    </a:cubicBezTo>
                    <a:cubicBezTo>
                      <a:pt x="6174" y="25998"/>
                      <a:pt x="6335" y="25747"/>
                      <a:pt x="6532" y="25533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19" y="30132"/>
                      <a:pt x="14298" y="30347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73" y="31349"/>
                      <a:pt x="12491" y="31474"/>
                      <a:pt x="12509" y="31617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0" y="32064"/>
                    </a:cubicBezTo>
                    <a:cubicBezTo>
                      <a:pt x="12240" y="31760"/>
                      <a:pt x="12312" y="31474"/>
                      <a:pt x="12473" y="31205"/>
                    </a:cubicBezTo>
                    <a:close/>
                    <a:moveTo>
                      <a:pt x="14513" y="32530"/>
                    </a:moveTo>
                    <a:lnTo>
                      <a:pt x="14513" y="32530"/>
                    </a:lnTo>
                    <a:cubicBezTo>
                      <a:pt x="14603" y="32780"/>
                      <a:pt x="14638" y="33049"/>
                      <a:pt x="14603" y="33317"/>
                    </a:cubicBezTo>
                    <a:cubicBezTo>
                      <a:pt x="14477" y="33067"/>
                      <a:pt x="14459" y="32798"/>
                      <a:pt x="14513" y="32530"/>
                    </a:cubicBezTo>
                    <a:close/>
                    <a:moveTo>
                      <a:pt x="12938" y="33621"/>
                    </a:moveTo>
                    <a:lnTo>
                      <a:pt x="12938" y="33621"/>
                    </a:ln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099" y="34301"/>
                      <a:pt x="12974" y="33961"/>
                      <a:pt x="12938" y="33621"/>
                    </a:cubicBezTo>
                    <a:close/>
                    <a:moveTo>
                      <a:pt x="4921" y="35053"/>
                    </a:moveTo>
                    <a:cubicBezTo>
                      <a:pt x="5065" y="35071"/>
                      <a:pt x="5208" y="35089"/>
                      <a:pt x="5351" y="35125"/>
                    </a:cubicBezTo>
                    <a:cubicBezTo>
                      <a:pt x="5243" y="35196"/>
                      <a:pt x="5154" y="35268"/>
                      <a:pt x="5065" y="35339"/>
                    </a:cubicBezTo>
                    <a:lnTo>
                      <a:pt x="4939" y="35339"/>
                    </a:lnTo>
                    <a:cubicBezTo>
                      <a:pt x="4814" y="35321"/>
                      <a:pt x="4689" y="35268"/>
                      <a:pt x="4581" y="35196"/>
                    </a:cubicBezTo>
                    <a:cubicBezTo>
                      <a:pt x="4563" y="35178"/>
                      <a:pt x="4617" y="35160"/>
                      <a:pt x="4653" y="35125"/>
                    </a:cubicBezTo>
                    <a:cubicBezTo>
                      <a:pt x="4725" y="35089"/>
                      <a:pt x="4814" y="35053"/>
                      <a:pt x="4921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0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57"/>
                      <a:pt x="8661" y="35411"/>
                      <a:pt x="8608" y="35465"/>
                    </a:cubicBezTo>
                    <a:cubicBezTo>
                      <a:pt x="8554" y="35536"/>
                      <a:pt x="8483" y="35590"/>
                      <a:pt x="8429" y="35661"/>
                    </a:cubicBezTo>
                    <a:cubicBezTo>
                      <a:pt x="8447" y="35518"/>
                      <a:pt x="8518" y="35393"/>
                      <a:pt x="8626" y="35286"/>
                    </a:cubicBezTo>
                    <a:cubicBezTo>
                      <a:pt x="8661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6"/>
                    </a:cubicBezTo>
                    <a:lnTo>
                      <a:pt x="3060" y="35948"/>
                    </a:lnTo>
                    <a:cubicBezTo>
                      <a:pt x="2667" y="35608"/>
                      <a:pt x="2183" y="35429"/>
                      <a:pt x="1664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3" y="36055"/>
                      <a:pt x="2863" y="36073"/>
                      <a:pt x="2881" y="36091"/>
                    </a:cubicBezTo>
                    <a:cubicBezTo>
                      <a:pt x="2595" y="36145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6" y="36381"/>
                    </a:cubicBezTo>
                    <a:cubicBezTo>
                      <a:pt x="1067" y="36381"/>
                      <a:pt x="493" y="36245"/>
                      <a:pt x="233" y="35840"/>
                    </a:cubicBezTo>
                    <a:cubicBezTo>
                      <a:pt x="115" y="35664"/>
                      <a:pt x="1133" y="35620"/>
                      <a:pt x="1569" y="35620"/>
                    </a:cubicBezTo>
                    <a:cubicBezTo>
                      <a:pt x="1664" y="35620"/>
                      <a:pt x="1732" y="35622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7"/>
                      <a:pt x="15837" y="36395"/>
                    </a:cubicBezTo>
                    <a:cubicBezTo>
                      <a:pt x="15837" y="36252"/>
                      <a:pt x="15837" y="36109"/>
                      <a:pt x="15855" y="35948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3483" y="36415"/>
                    </a:moveTo>
                    <a:lnTo>
                      <a:pt x="3483" y="36415"/>
                    </a:lnTo>
                    <a:cubicBezTo>
                      <a:pt x="3497" y="36420"/>
                      <a:pt x="3511" y="36431"/>
                      <a:pt x="3526" y="36431"/>
                    </a:cubicBezTo>
                    <a:lnTo>
                      <a:pt x="3526" y="36485"/>
                    </a:lnTo>
                    <a:cubicBezTo>
                      <a:pt x="3382" y="36502"/>
                      <a:pt x="3257" y="36538"/>
                      <a:pt x="3114" y="36574"/>
                    </a:cubicBezTo>
                    <a:cubicBezTo>
                      <a:pt x="3237" y="36504"/>
                      <a:pt x="3360" y="36451"/>
                      <a:pt x="3483" y="36415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1" y="36771"/>
                      <a:pt x="12366" y="37057"/>
                    </a:cubicBezTo>
                    <a:cubicBezTo>
                      <a:pt x="12384" y="36842"/>
                      <a:pt x="12437" y="36628"/>
                      <a:pt x="12527" y="36431"/>
                    </a:cubicBezTo>
                    <a:cubicBezTo>
                      <a:pt x="12581" y="36306"/>
                      <a:pt x="12652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4"/>
                      <a:pt x="11077" y="37487"/>
                    </a:cubicBezTo>
                    <a:cubicBezTo>
                      <a:pt x="10898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0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17" y="33478"/>
                      <a:pt x="9860" y="34802"/>
                      <a:pt x="10344" y="36001"/>
                    </a:cubicBezTo>
                    <a:cubicBezTo>
                      <a:pt x="10349" y="36012"/>
                      <a:pt x="10357" y="36016"/>
                      <a:pt x="10366" y="36016"/>
                    </a:cubicBezTo>
                    <a:cubicBezTo>
                      <a:pt x="10388" y="36016"/>
                      <a:pt x="10415" y="35991"/>
                      <a:pt x="10415" y="35966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4" y="36341"/>
                    </a:moveTo>
                    <a:cubicBezTo>
                      <a:pt x="2698" y="36368"/>
                      <a:pt x="2720" y="36384"/>
                      <a:pt x="2746" y="36384"/>
                    </a:cubicBezTo>
                    <a:cubicBezTo>
                      <a:pt x="2755" y="36384"/>
                      <a:pt x="2764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4" y="36735"/>
                    </a:cubicBezTo>
                    <a:cubicBezTo>
                      <a:pt x="2649" y="36789"/>
                      <a:pt x="2684" y="36860"/>
                      <a:pt x="2756" y="36878"/>
                    </a:cubicBezTo>
                    <a:cubicBezTo>
                      <a:pt x="2702" y="36932"/>
                      <a:pt x="2631" y="36986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8"/>
                      <a:pt x="1223" y="37748"/>
                      <a:pt x="951" y="37748"/>
                    </a:cubicBezTo>
                    <a:cubicBezTo>
                      <a:pt x="885" y="37748"/>
                      <a:pt x="818" y="37744"/>
                      <a:pt x="752" y="37737"/>
                    </a:cubicBezTo>
                    <a:cubicBezTo>
                      <a:pt x="287" y="37612"/>
                      <a:pt x="591" y="37236"/>
                      <a:pt x="805" y="37093"/>
                    </a:cubicBezTo>
                    <a:cubicBezTo>
                      <a:pt x="1360" y="36681"/>
                      <a:pt x="2040" y="36538"/>
                      <a:pt x="2684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95" y="37988"/>
                      <a:pt x="4259" y="38238"/>
                      <a:pt x="4223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54" y="38753"/>
                      <a:pt x="4166" y="38784"/>
                      <a:pt x="4169" y="38828"/>
                    </a:cubicBezTo>
                    <a:lnTo>
                      <a:pt x="4169" y="38828"/>
                    </a:lnTo>
                    <a:cubicBezTo>
                      <a:pt x="4116" y="38738"/>
                      <a:pt x="4080" y="38632"/>
                      <a:pt x="4009" y="38560"/>
                    </a:cubicBezTo>
                    <a:cubicBezTo>
                      <a:pt x="3955" y="38471"/>
                      <a:pt x="3883" y="38399"/>
                      <a:pt x="3812" y="38328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5"/>
                    </a:moveTo>
                    <a:lnTo>
                      <a:pt x="3132" y="36825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6" y="38202"/>
                      <a:pt x="2344" y="38417"/>
                      <a:pt x="2166" y="38596"/>
                    </a:cubicBezTo>
                    <a:cubicBezTo>
                      <a:pt x="2107" y="38640"/>
                      <a:pt x="1618" y="38911"/>
                      <a:pt x="1471" y="38911"/>
                    </a:cubicBezTo>
                    <a:cubicBezTo>
                      <a:pt x="1438" y="38911"/>
                      <a:pt x="1422" y="38897"/>
                      <a:pt x="1432" y="38865"/>
                    </a:cubicBezTo>
                    <a:cubicBezTo>
                      <a:pt x="1647" y="37862"/>
                      <a:pt x="2398" y="37379"/>
                      <a:pt x="3132" y="36825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7"/>
                      <a:pt x="12943" y="38448"/>
                      <a:pt x="12956" y="38489"/>
                    </a:cubicBezTo>
                    <a:cubicBezTo>
                      <a:pt x="13028" y="38668"/>
                      <a:pt x="13082" y="38865"/>
                      <a:pt x="13117" y="39061"/>
                    </a:cubicBezTo>
                    <a:cubicBezTo>
                      <a:pt x="12974" y="39026"/>
                      <a:pt x="12921" y="38865"/>
                      <a:pt x="12885" y="38704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69" y="37469"/>
                      <a:pt x="3722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7"/>
                      <a:pt x="2935" y="39258"/>
                      <a:pt x="2846" y="38954"/>
                    </a:cubicBezTo>
                    <a:cubicBezTo>
                      <a:pt x="2667" y="38417"/>
                      <a:pt x="2863" y="37934"/>
                      <a:pt x="3114" y="37469"/>
                    </a:cubicBezTo>
                    <a:cubicBezTo>
                      <a:pt x="3132" y="37478"/>
                      <a:pt x="3150" y="37482"/>
                      <a:pt x="3165" y="37482"/>
                    </a:cubicBezTo>
                    <a:cubicBezTo>
                      <a:pt x="3181" y="37482"/>
                      <a:pt x="3194" y="37478"/>
                      <a:pt x="3203" y="37469"/>
                    </a:cubicBezTo>
                    <a:cubicBezTo>
                      <a:pt x="3400" y="37236"/>
                      <a:pt x="3543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588" y="39563"/>
                      <a:pt x="7570" y="40064"/>
                    </a:cubicBezTo>
                    <a:lnTo>
                      <a:pt x="7534" y="40064"/>
                    </a:lnTo>
                    <a:cubicBezTo>
                      <a:pt x="7480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3"/>
                      <a:pt x="7033" y="39903"/>
                      <a:pt x="7212" y="39580"/>
                    </a:cubicBezTo>
                    <a:cubicBezTo>
                      <a:pt x="7391" y="39205"/>
                      <a:pt x="7677" y="38900"/>
                      <a:pt x="8017" y="38668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38"/>
                      <a:pt x="8805" y="38274"/>
                      <a:pt x="8823" y="38292"/>
                    </a:cubicBezTo>
                    <a:cubicBezTo>
                      <a:pt x="8321" y="39026"/>
                      <a:pt x="9001" y="39920"/>
                      <a:pt x="9234" y="40708"/>
                    </a:cubicBezTo>
                    <a:cubicBezTo>
                      <a:pt x="9216" y="40708"/>
                      <a:pt x="9216" y="40708"/>
                      <a:pt x="9216" y="40726"/>
                    </a:cubicBezTo>
                    <a:cubicBezTo>
                      <a:pt x="9198" y="40784"/>
                      <a:pt x="9168" y="40809"/>
                      <a:pt x="9130" y="40809"/>
                    </a:cubicBezTo>
                    <a:cubicBezTo>
                      <a:pt x="8914" y="40809"/>
                      <a:pt x="8444" y="39979"/>
                      <a:pt x="8429" y="39903"/>
                    </a:cubicBezTo>
                    <a:cubicBezTo>
                      <a:pt x="8321" y="39580"/>
                      <a:pt x="8321" y="39240"/>
                      <a:pt x="8429" y="38918"/>
                    </a:cubicBezTo>
                    <a:cubicBezTo>
                      <a:pt x="8465" y="38918"/>
                      <a:pt x="8500" y="38900"/>
                      <a:pt x="8518" y="38865"/>
                    </a:cubicBezTo>
                    <a:cubicBezTo>
                      <a:pt x="8608" y="38650"/>
                      <a:pt x="8661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1" y="38310"/>
                    </a:moveTo>
                    <a:lnTo>
                      <a:pt x="9001" y="38310"/>
                    </a:lnTo>
                    <a:cubicBezTo>
                      <a:pt x="9789" y="38596"/>
                      <a:pt x="9932" y="40260"/>
                      <a:pt x="9431" y="40887"/>
                    </a:cubicBezTo>
                    <a:cubicBezTo>
                      <a:pt x="9377" y="40583"/>
                      <a:pt x="9288" y="40296"/>
                      <a:pt x="9145" y="40028"/>
                    </a:cubicBezTo>
                    <a:cubicBezTo>
                      <a:pt x="8912" y="39473"/>
                      <a:pt x="8787" y="39026"/>
                      <a:pt x="8894" y="38435"/>
                    </a:cubicBezTo>
                    <a:lnTo>
                      <a:pt x="8894" y="38435"/>
                    </a:lnTo>
                    <a:cubicBezTo>
                      <a:pt x="8912" y="38507"/>
                      <a:pt x="8948" y="38578"/>
                      <a:pt x="9001" y="38650"/>
                    </a:cubicBezTo>
                    <a:cubicBezTo>
                      <a:pt x="9013" y="38674"/>
                      <a:pt x="9035" y="38684"/>
                      <a:pt x="9058" y="38684"/>
                    </a:cubicBezTo>
                    <a:cubicBezTo>
                      <a:pt x="9103" y="38684"/>
                      <a:pt x="9151" y="38644"/>
                      <a:pt x="9127" y="38596"/>
                    </a:cubicBezTo>
                    <a:lnTo>
                      <a:pt x="9001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25" y="39115"/>
                      <a:pt x="8196" y="39688"/>
                      <a:pt x="8411" y="40153"/>
                    </a:cubicBezTo>
                    <a:cubicBezTo>
                      <a:pt x="8411" y="40189"/>
                      <a:pt x="8393" y="40207"/>
                      <a:pt x="8393" y="40260"/>
                    </a:cubicBezTo>
                    <a:cubicBezTo>
                      <a:pt x="8375" y="40260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41" y="40387"/>
                      <a:pt x="8280" y="40514"/>
                      <a:pt x="8271" y="40538"/>
                    </a:cubicBezTo>
                    <a:lnTo>
                      <a:pt x="8271" y="40538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6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8"/>
                      <a:pt x="8375" y="38578"/>
                    </a:cubicBezTo>
                    <a:close/>
                    <a:moveTo>
                      <a:pt x="17430" y="41441"/>
                    </a:moveTo>
                    <a:lnTo>
                      <a:pt x="17430" y="41441"/>
                    </a:lnTo>
                    <a:cubicBezTo>
                      <a:pt x="17036" y="41585"/>
                      <a:pt x="16678" y="41799"/>
                      <a:pt x="16374" y="42068"/>
                    </a:cubicBezTo>
                    <a:cubicBezTo>
                      <a:pt x="16221" y="42175"/>
                      <a:pt x="16085" y="42303"/>
                      <a:pt x="15966" y="42445"/>
                    </a:cubicBezTo>
                    <a:lnTo>
                      <a:pt x="15966" y="42445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7" y="42157"/>
                      <a:pt x="15998" y="41978"/>
                    </a:cubicBezTo>
                    <a:cubicBezTo>
                      <a:pt x="16160" y="41853"/>
                      <a:pt x="16356" y="41746"/>
                      <a:pt x="16553" y="41692"/>
                    </a:cubicBezTo>
                    <a:cubicBezTo>
                      <a:pt x="16840" y="41567"/>
                      <a:pt x="17126" y="41495"/>
                      <a:pt x="17430" y="41441"/>
                    </a:cubicBezTo>
                    <a:close/>
                    <a:moveTo>
                      <a:pt x="18217" y="41245"/>
                    </a:moveTo>
                    <a:cubicBezTo>
                      <a:pt x="19112" y="41424"/>
                      <a:pt x="20043" y="41871"/>
                      <a:pt x="20365" y="42766"/>
                    </a:cubicBezTo>
                    <a:cubicBezTo>
                      <a:pt x="19685" y="42694"/>
                      <a:pt x="19041" y="42372"/>
                      <a:pt x="18575" y="41871"/>
                    </a:cubicBezTo>
                    <a:cubicBezTo>
                      <a:pt x="18611" y="41835"/>
                      <a:pt x="18629" y="41799"/>
                      <a:pt x="18593" y="41764"/>
                    </a:cubicBezTo>
                    <a:cubicBezTo>
                      <a:pt x="18504" y="41567"/>
                      <a:pt x="18361" y="41388"/>
                      <a:pt x="18217" y="41245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6"/>
                      <a:pt x="17376" y="41835"/>
                      <a:pt x="17376" y="41925"/>
                    </a:cubicBezTo>
                    <a:cubicBezTo>
                      <a:pt x="16840" y="42462"/>
                      <a:pt x="16678" y="43410"/>
                      <a:pt x="15802" y="43482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5"/>
                      <a:pt x="15891" y="42784"/>
                    </a:cubicBezTo>
                    <a:cubicBezTo>
                      <a:pt x="16070" y="42515"/>
                      <a:pt x="16303" y="42283"/>
                      <a:pt x="16571" y="42104"/>
                    </a:cubicBezTo>
                    <a:cubicBezTo>
                      <a:pt x="16822" y="41907"/>
                      <a:pt x="17108" y="41764"/>
                      <a:pt x="17412" y="41656"/>
                    </a:cubicBezTo>
                    <a:close/>
                    <a:moveTo>
                      <a:pt x="17537" y="42175"/>
                    </a:moveTo>
                    <a:lnTo>
                      <a:pt x="17537" y="42372"/>
                    </a:lnTo>
                    <a:cubicBezTo>
                      <a:pt x="17394" y="42730"/>
                      <a:pt x="17323" y="43124"/>
                      <a:pt x="17359" y="43499"/>
                    </a:cubicBezTo>
                    <a:cubicBezTo>
                      <a:pt x="17353" y="43494"/>
                      <a:pt x="17346" y="43492"/>
                      <a:pt x="17340" y="43492"/>
                    </a:cubicBezTo>
                    <a:cubicBezTo>
                      <a:pt x="17323" y="43492"/>
                      <a:pt x="17305" y="43505"/>
                      <a:pt x="17305" y="43517"/>
                    </a:cubicBezTo>
                    <a:cubicBezTo>
                      <a:pt x="17219" y="43646"/>
                      <a:pt x="16835" y="44302"/>
                      <a:pt x="16658" y="44302"/>
                    </a:cubicBezTo>
                    <a:cubicBezTo>
                      <a:pt x="16613" y="44302"/>
                      <a:pt x="16582" y="44262"/>
                      <a:pt x="16571" y="44162"/>
                    </a:cubicBezTo>
                    <a:cubicBezTo>
                      <a:pt x="16571" y="43768"/>
                      <a:pt x="16661" y="43374"/>
                      <a:pt x="16857" y="43034"/>
                    </a:cubicBezTo>
                    <a:cubicBezTo>
                      <a:pt x="17001" y="42730"/>
                      <a:pt x="17215" y="42462"/>
                      <a:pt x="17448" y="42229"/>
                    </a:cubicBezTo>
                    <a:cubicBezTo>
                      <a:pt x="17484" y="42229"/>
                      <a:pt x="17520" y="42211"/>
                      <a:pt x="17537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5" y="41764"/>
                      <a:pt x="18271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3"/>
                      <a:pt x="18361" y="41960"/>
                      <a:pt x="18379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303"/>
                      <a:pt x="19470" y="43517"/>
                      <a:pt x="19470" y="43732"/>
                    </a:cubicBezTo>
                    <a:cubicBezTo>
                      <a:pt x="19470" y="43865"/>
                      <a:pt x="19397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5"/>
                    </a:cubicBezTo>
                    <a:cubicBezTo>
                      <a:pt x="18844" y="43947"/>
                      <a:pt x="18575" y="43571"/>
                      <a:pt x="18343" y="43195"/>
                    </a:cubicBezTo>
                    <a:cubicBezTo>
                      <a:pt x="18289" y="42980"/>
                      <a:pt x="18200" y="42784"/>
                      <a:pt x="18092" y="42605"/>
                    </a:cubicBezTo>
                    <a:cubicBezTo>
                      <a:pt x="18074" y="42462"/>
                      <a:pt x="18056" y="42300"/>
                      <a:pt x="18056" y="42157"/>
                    </a:cubicBezTo>
                    <a:cubicBezTo>
                      <a:pt x="18110" y="42157"/>
                      <a:pt x="18128" y="42122"/>
                      <a:pt x="18146" y="42086"/>
                    </a:cubicBezTo>
                    <a:cubicBezTo>
                      <a:pt x="18182" y="41978"/>
                      <a:pt x="18182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95" y="41960"/>
                    </a:moveTo>
                    <a:lnTo>
                      <a:pt x="17895" y="41978"/>
                    </a:lnTo>
                    <a:lnTo>
                      <a:pt x="17913" y="42014"/>
                    </a:lnTo>
                    <a:cubicBezTo>
                      <a:pt x="17895" y="42139"/>
                      <a:pt x="17877" y="42265"/>
                      <a:pt x="17895" y="42390"/>
                    </a:cubicBezTo>
                    <a:cubicBezTo>
                      <a:pt x="17877" y="42390"/>
                      <a:pt x="17877" y="42408"/>
                      <a:pt x="17895" y="42426"/>
                    </a:cubicBezTo>
                    <a:cubicBezTo>
                      <a:pt x="17949" y="42748"/>
                      <a:pt x="18056" y="43070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2" y="44735"/>
                      <a:pt x="17974" y="44787"/>
                      <a:pt x="17918" y="44787"/>
                    </a:cubicBezTo>
                    <a:cubicBezTo>
                      <a:pt x="17673" y="44787"/>
                      <a:pt x="17480" y="43778"/>
                      <a:pt x="17466" y="43589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33"/>
                    </a:cubicBezTo>
                    <a:cubicBezTo>
                      <a:pt x="17806" y="42354"/>
                      <a:pt x="17860" y="42157"/>
                      <a:pt x="17895" y="41960"/>
                    </a:cubicBezTo>
                    <a:close/>
                    <a:moveTo>
                      <a:pt x="11972" y="44824"/>
                    </a:moveTo>
                    <a:cubicBezTo>
                      <a:pt x="11972" y="44913"/>
                      <a:pt x="11954" y="45021"/>
                      <a:pt x="11936" y="45110"/>
                    </a:cubicBezTo>
                    <a:cubicBezTo>
                      <a:pt x="11865" y="45271"/>
                      <a:pt x="11739" y="45414"/>
                      <a:pt x="11614" y="45522"/>
                    </a:cubicBezTo>
                    <a:cubicBezTo>
                      <a:pt x="11704" y="45271"/>
                      <a:pt x="11829" y="45038"/>
                      <a:pt x="11972" y="44824"/>
                    </a:cubicBezTo>
                    <a:close/>
                    <a:moveTo>
                      <a:pt x="12240" y="40350"/>
                    </a:moveTo>
                    <a:lnTo>
                      <a:pt x="12240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2"/>
                    </a:cubicBezTo>
                    <a:cubicBezTo>
                      <a:pt x="9180" y="44591"/>
                      <a:pt x="11256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40"/>
                      <a:pt x="12384" y="47329"/>
                    </a:cubicBezTo>
                    <a:cubicBezTo>
                      <a:pt x="12455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4"/>
                      <a:pt x="12294" y="47490"/>
                    </a:cubicBezTo>
                    <a:cubicBezTo>
                      <a:pt x="12240" y="47311"/>
                      <a:pt x="12133" y="47186"/>
                      <a:pt x="11990" y="47096"/>
                    </a:cubicBezTo>
                    <a:close/>
                    <a:moveTo>
                      <a:pt x="11578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20"/>
                      <a:pt x="11310" y="47866"/>
                      <a:pt x="11328" y="47830"/>
                    </a:cubicBezTo>
                    <a:cubicBezTo>
                      <a:pt x="11417" y="47705"/>
                      <a:pt x="11507" y="47580"/>
                      <a:pt x="11578" y="47436"/>
                    </a:cubicBezTo>
                    <a:close/>
                    <a:moveTo>
                      <a:pt x="10095" y="47802"/>
                    </a:moveTo>
                    <a:cubicBezTo>
                      <a:pt x="10303" y="47802"/>
                      <a:pt x="10515" y="47829"/>
                      <a:pt x="10737" y="47902"/>
                    </a:cubicBezTo>
                    <a:cubicBezTo>
                      <a:pt x="10200" y="48063"/>
                      <a:pt x="9681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0" y="48594"/>
                      <a:pt x="9180" y="48600"/>
                    </a:cubicBezTo>
                    <a:cubicBezTo>
                      <a:pt x="8930" y="48600"/>
                      <a:pt x="8679" y="48564"/>
                      <a:pt x="8447" y="48492"/>
                    </a:cubicBezTo>
                    <a:cubicBezTo>
                      <a:pt x="8378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3" y="47802"/>
                      <a:pt x="10095" y="47802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4"/>
                      <a:pt x="11058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34"/>
                    </a:cubicBezTo>
                    <a:cubicBezTo>
                      <a:pt x="9340" y="50122"/>
                      <a:pt x="8963" y="50179"/>
                      <a:pt x="8583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3"/>
                      <a:pt x="8339" y="49924"/>
                    </a:cubicBezTo>
                    <a:cubicBezTo>
                      <a:pt x="8429" y="49763"/>
                      <a:pt x="8554" y="49530"/>
                      <a:pt x="8697" y="49333"/>
                    </a:cubicBezTo>
                    <a:cubicBezTo>
                      <a:pt x="9198" y="48582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2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4"/>
                      <a:pt x="12683" y="48067"/>
                      <a:pt x="12706" y="48067"/>
                    </a:cubicBezTo>
                    <a:cubicBezTo>
                      <a:pt x="12728" y="48067"/>
                      <a:pt x="12751" y="48054"/>
                      <a:pt x="12759" y="48027"/>
                    </a:cubicBezTo>
                    <a:lnTo>
                      <a:pt x="12759" y="47902"/>
                    </a:lnTo>
                    <a:cubicBezTo>
                      <a:pt x="13010" y="48045"/>
                      <a:pt x="13243" y="48224"/>
                      <a:pt x="13475" y="48403"/>
                    </a:cubicBezTo>
                    <a:cubicBezTo>
                      <a:pt x="13815" y="48707"/>
                      <a:pt x="13958" y="49190"/>
                      <a:pt x="14084" y="49637"/>
                    </a:cubicBezTo>
                    <a:cubicBezTo>
                      <a:pt x="14119" y="49763"/>
                      <a:pt x="14209" y="50371"/>
                      <a:pt x="14316" y="50443"/>
                    </a:cubicBezTo>
                    <a:cubicBezTo>
                      <a:pt x="13833" y="50174"/>
                      <a:pt x="13404" y="49834"/>
                      <a:pt x="13064" y="49423"/>
                    </a:cubicBezTo>
                    <a:cubicBezTo>
                      <a:pt x="13010" y="49369"/>
                      <a:pt x="12974" y="49315"/>
                      <a:pt x="12938" y="49262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1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19" y="47866"/>
                      <a:pt x="12384" y="47741"/>
                      <a:pt x="12348" y="47633"/>
                    </a:cubicBezTo>
                    <a:close/>
                    <a:moveTo>
                      <a:pt x="11095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0" y="49763"/>
                      <a:pt x="9771" y="50049"/>
                      <a:pt x="9753" y="50317"/>
                    </a:cubicBezTo>
                    <a:cubicBezTo>
                      <a:pt x="9735" y="50532"/>
                      <a:pt x="9699" y="50729"/>
                      <a:pt x="9681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1"/>
                      <a:pt x="9646" y="50931"/>
                    </a:cubicBezTo>
                    <a:cubicBezTo>
                      <a:pt x="9531" y="50931"/>
                      <a:pt x="9646" y="50226"/>
                      <a:pt x="9664" y="50174"/>
                    </a:cubicBezTo>
                    <a:cubicBezTo>
                      <a:pt x="9771" y="49852"/>
                      <a:pt x="9914" y="49548"/>
                      <a:pt x="10111" y="49280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70" y="49297"/>
                      <a:pt x="10845" y="49942"/>
                    </a:cubicBez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90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3" y="51442"/>
                      <a:pt x="9863" y="50853"/>
                      <a:pt x="9878" y="50711"/>
                    </a:cubicBezTo>
                    <a:cubicBezTo>
                      <a:pt x="9914" y="50121"/>
                      <a:pt x="10147" y="49548"/>
                      <a:pt x="10523" y="49083"/>
                    </a:cubicBezTo>
                    <a:cubicBezTo>
                      <a:pt x="10755" y="48814"/>
                      <a:pt x="11006" y="48582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62" y="48385"/>
                      <a:pt x="12133" y="48528"/>
                      <a:pt x="12240" y="48635"/>
                    </a:cubicBezTo>
                    <a:cubicBezTo>
                      <a:pt x="12253" y="48654"/>
                      <a:pt x="12270" y="48662"/>
                      <a:pt x="12286" y="48662"/>
                    </a:cubicBezTo>
                    <a:cubicBezTo>
                      <a:pt x="12317" y="48662"/>
                      <a:pt x="12348" y="48635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4" y="49566"/>
                    </a:cubicBezTo>
                    <a:cubicBezTo>
                      <a:pt x="13099" y="49834"/>
                      <a:pt x="13171" y="50139"/>
                      <a:pt x="13207" y="50461"/>
                    </a:cubicBez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16" y="51497"/>
                      <a:pt x="13084" y="51617"/>
                      <a:pt x="13015" y="51617"/>
                    </a:cubicBezTo>
                    <a:cubicBezTo>
                      <a:pt x="12950" y="51617"/>
                      <a:pt x="12853" y="51510"/>
                      <a:pt x="12688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2" y="47881"/>
                      <a:pt x="11917" y="48022"/>
                      <a:pt x="11952" y="48162"/>
                    </a:cubicBezTo>
                    <a:lnTo>
                      <a:pt x="11952" y="48162"/>
                    </a:lnTo>
                    <a:cubicBezTo>
                      <a:pt x="11944" y="48160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8" y="50496"/>
                      <a:pt x="11883" y="50783"/>
                      <a:pt x="11811" y="51069"/>
                    </a:cubicBezTo>
                    <a:cubicBezTo>
                      <a:pt x="11811" y="51084"/>
                      <a:pt x="11399" y="51748"/>
                      <a:pt x="11243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67" y="51481"/>
                      <a:pt x="11131" y="51320"/>
                      <a:pt x="11077" y="51176"/>
                    </a:cubicBezTo>
                    <a:cubicBezTo>
                      <a:pt x="10827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3"/>
                    </a:cubicBezTo>
                    <a:cubicBezTo>
                      <a:pt x="11775" y="48170"/>
                      <a:pt x="11829" y="47955"/>
                      <a:pt x="11865" y="47723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111" y="2913"/>
                      <a:pt x="9896" y="4399"/>
                    </a:cubicBezTo>
                    <a:cubicBezTo>
                      <a:pt x="9288" y="4918"/>
                      <a:pt x="8697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66" y="11163"/>
                    </a:cubicBezTo>
                    <a:cubicBezTo>
                      <a:pt x="8951" y="11207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1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00"/>
                      <a:pt x="7749" y="16209"/>
                      <a:pt x="7033" y="17265"/>
                    </a:cubicBezTo>
                    <a:cubicBezTo>
                      <a:pt x="5959" y="18786"/>
                      <a:pt x="4921" y="20272"/>
                      <a:pt x="4152" y="21954"/>
                    </a:cubicBezTo>
                    <a:cubicBezTo>
                      <a:pt x="4120" y="22018"/>
                      <a:pt x="4159" y="22082"/>
                      <a:pt x="4219" y="22082"/>
                    </a:cubicBezTo>
                    <a:cubicBezTo>
                      <a:pt x="4226" y="22082"/>
                      <a:pt x="4234" y="22081"/>
                      <a:pt x="4241" y="22079"/>
                    </a:cubicBezTo>
                    <a:cubicBezTo>
                      <a:pt x="6353" y="21488"/>
                      <a:pt x="7856" y="19717"/>
                      <a:pt x="8697" y="17713"/>
                    </a:cubicBezTo>
                    <a:lnTo>
                      <a:pt x="8697" y="17713"/>
                    </a:lnTo>
                    <a:cubicBezTo>
                      <a:pt x="8518" y="18607"/>
                      <a:pt x="8321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1" y="20701"/>
                      <a:pt x="7981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40" y="22652"/>
                      <a:pt x="6765" y="23027"/>
                      <a:pt x="6532" y="23493"/>
                    </a:cubicBezTo>
                    <a:cubicBezTo>
                      <a:pt x="6500" y="23541"/>
                      <a:pt x="6539" y="23603"/>
                      <a:pt x="6586" y="23603"/>
                    </a:cubicBezTo>
                    <a:cubicBezTo>
                      <a:pt x="6592" y="23603"/>
                      <a:pt x="6598" y="23602"/>
                      <a:pt x="6604" y="23600"/>
                    </a:cubicBezTo>
                    <a:cubicBezTo>
                      <a:pt x="6926" y="23528"/>
                      <a:pt x="7194" y="23350"/>
                      <a:pt x="7409" y="23099"/>
                    </a:cubicBezTo>
                    <a:lnTo>
                      <a:pt x="7409" y="23099"/>
                    </a:lnTo>
                    <a:cubicBezTo>
                      <a:pt x="7301" y="23457"/>
                      <a:pt x="7212" y="23815"/>
                      <a:pt x="7105" y="24173"/>
                    </a:cubicBezTo>
                    <a:cubicBezTo>
                      <a:pt x="6854" y="24352"/>
                      <a:pt x="6621" y="24548"/>
                      <a:pt x="6389" y="24745"/>
                    </a:cubicBezTo>
                    <a:cubicBezTo>
                      <a:pt x="6407" y="24710"/>
                      <a:pt x="6442" y="24674"/>
                      <a:pt x="6460" y="24638"/>
                    </a:cubicBezTo>
                    <a:cubicBezTo>
                      <a:pt x="6475" y="24609"/>
                      <a:pt x="6454" y="24580"/>
                      <a:pt x="6426" y="24580"/>
                    </a:cubicBezTo>
                    <a:cubicBezTo>
                      <a:pt x="6420" y="24580"/>
                      <a:pt x="6413" y="24581"/>
                      <a:pt x="6407" y="24584"/>
                    </a:cubicBezTo>
                    <a:cubicBezTo>
                      <a:pt x="6335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1" y="24780"/>
                      <a:pt x="4640" y="25329"/>
                      <a:pt x="4206" y="25676"/>
                    </a:cubicBezTo>
                    <a:cubicBezTo>
                      <a:pt x="4152" y="25712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1" y="26463"/>
                      <a:pt x="4241" y="27036"/>
                    </a:cubicBezTo>
                    <a:cubicBezTo>
                      <a:pt x="4206" y="27090"/>
                      <a:pt x="4241" y="27143"/>
                      <a:pt x="4295" y="27143"/>
                    </a:cubicBezTo>
                    <a:cubicBezTo>
                      <a:pt x="4868" y="27143"/>
                      <a:pt x="5405" y="26893"/>
                      <a:pt x="5762" y="26445"/>
                    </a:cubicBezTo>
                    <a:lnTo>
                      <a:pt x="5762" y="26445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0" y="26893"/>
                    </a:cubicBezTo>
                    <a:cubicBezTo>
                      <a:pt x="6854" y="27161"/>
                      <a:pt x="6979" y="27412"/>
                      <a:pt x="7140" y="27626"/>
                    </a:cubicBezTo>
                    <a:cubicBezTo>
                      <a:pt x="7235" y="27748"/>
                      <a:pt x="7636" y="28125"/>
                      <a:pt x="7903" y="28125"/>
                    </a:cubicBezTo>
                    <a:cubicBezTo>
                      <a:pt x="7990" y="28125"/>
                      <a:pt x="8063" y="28085"/>
                      <a:pt x="8107" y="27984"/>
                    </a:cubicBezTo>
                    <a:cubicBezTo>
                      <a:pt x="8357" y="27465"/>
                      <a:pt x="8160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3"/>
                      <a:pt x="8474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1" y="26589"/>
                      <a:pt x="9037" y="26571"/>
                      <a:pt x="9037" y="26535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59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3"/>
                      <a:pt x="7838" y="22437"/>
                      <a:pt x="7910" y="22383"/>
                    </a:cubicBezTo>
                    <a:cubicBezTo>
                      <a:pt x="7981" y="22330"/>
                      <a:pt x="7910" y="22294"/>
                      <a:pt x="7856" y="22294"/>
                    </a:cubicBezTo>
                    <a:cubicBezTo>
                      <a:pt x="7820" y="22312"/>
                      <a:pt x="7802" y="22312"/>
                      <a:pt x="7767" y="22330"/>
                    </a:cubicBezTo>
                    <a:cubicBezTo>
                      <a:pt x="7856" y="22043"/>
                      <a:pt x="7946" y="21739"/>
                      <a:pt x="8035" y="21453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70"/>
                      <a:pt x="8536" y="22240"/>
                    </a:cubicBezTo>
                    <a:cubicBezTo>
                      <a:pt x="8626" y="21793"/>
                      <a:pt x="8447" y="21220"/>
                      <a:pt x="8214" y="20791"/>
                    </a:cubicBezTo>
                    <a:cubicBezTo>
                      <a:pt x="8375" y="20236"/>
                      <a:pt x="8518" y="19681"/>
                      <a:pt x="8661" y="19126"/>
                    </a:cubicBezTo>
                    <a:cubicBezTo>
                      <a:pt x="8661" y="19538"/>
                      <a:pt x="8787" y="19932"/>
                      <a:pt x="9001" y="20272"/>
                    </a:cubicBezTo>
                    <a:cubicBezTo>
                      <a:pt x="9019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2"/>
                    </a:cubicBezTo>
                    <a:cubicBezTo>
                      <a:pt x="9341" y="19788"/>
                      <a:pt x="9109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8"/>
                      <a:pt x="9860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23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4"/>
                    </a:cubicBezTo>
                    <a:cubicBezTo>
                      <a:pt x="10230" y="19609"/>
                      <a:pt x="10264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34"/>
                    </a:cubicBezTo>
                    <a:cubicBezTo>
                      <a:pt x="11185" y="26072"/>
                      <a:pt x="11229" y="26110"/>
                      <a:pt x="11275" y="26110"/>
                    </a:cubicBezTo>
                    <a:cubicBezTo>
                      <a:pt x="11293" y="26110"/>
                      <a:pt x="11312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810" y="29737"/>
                      <a:pt x="10620" y="29794"/>
                      <a:pt x="10423" y="29794"/>
                    </a:cubicBezTo>
                    <a:cubicBezTo>
                      <a:pt x="10355" y="29794"/>
                      <a:pt x="10287" y="29788"/>
                      <a:pt x="10218" y="29774"/>
                    </a:cubicBezTo>
                    <a:cubicBezTo>
                      <a:pt x="10308" y="29667"/>
                      <a:pt x="10397" y="29577"/>
                      <a:pt x="10523" y="29505"/>
                    </a:cubicBezTo>
                    <a:cubicBezTo>
                      <a:pt x="10702" y="29416"/>
                      <a:pt x="10898" y="29380"/>
                      <a:pt x="11095" y="29380"/>
                    </a:cubicBezTo>
                    <a:cubicBezTo>
                      <a:pt x="11149" y="29380"/>
                      <a:pt x="11185" y="29309"/>
                      <a:pt x="11113" y="29273"/>
                    </a:cubicBezTo>
                    <a:cubicBezTo>
                      <a:pt x="11037" y="29236"/>
                      <a:pt x="10957" y="29220"/>
                      <a:pt x="10878" y="29220"/>
                    </a:cubicBezTo>
                    <a:cubicBezTo>
                      <a:pt x="10531" y="29220"/>
                      <a:pt x="10178" y="29530"/>
                      <a:pt x="10004" y="29792"/>
                    </a:cubicBezTo>
                    <a:cubicBezTo>
                      <a:pt x="9986" y="29845"/>
                      <a:pt x="10004" y="29899"/>
                      <a:pt x="10039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8" y="29936"/>
                      <a:pt x="10716" y="29892"/>
                      <a:pt x="10880" y="29810"/>
                    </a:cubicBezTo>
                    <a:lnTo>
                      <a:pt x="10880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699" y="31170"/>
                      <a:pt x="9485" y="31367"/>
                      <a:pt x="9270" y="31581"/>
                    </a:cubicBezTo>
                    <a:cubicBezTo>
                      <a:pt x="8805" y="31814"/>
                      <a:pt x="8304" y="32011"/>
                      <a:pt x="7802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295" y="33049"/>
                      <a:pt x="4295" y="33138"/>
                      <a:pt x="4367" y="33138"/>
                    </a:cubicBezTo>
                    <a:cubicBezTo>
                      <a:pt x="4412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301" y="32121"/>
                      <a:pt x="8555" y="32035"/>
                      <a:pt x="8794" y="31930"/>
                    </a:cubicBezTo>
                    <a:lnTo>
                      <a:pt x="8794" y="31930"/>
                    </a:lnTo>
                    <a:cubicBezTo>
                      <a:pt x="8185" y="32226"/>
                      <a:pt x="7640" y="32614"/>
                      <a:pt x="7051" y="32941"/>
                    </a:cubicBezTo>
                    <a:cubicBezTo>
                      <a:pt x="6281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6"/>
                      <a:pt x="2971" y="32906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3" y="33174"/>
                    </a:cubicBezTo>
                    <a:cubicBezTo>
                      <a:pt x="2130" y="33210"/>
                      <a:pt x="2130" y="33317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4" y="33478"/>
                    </a:cubicBezTo>
                    <a:cubicBezTo>
                      <a:pt x="6908" y="33317"/>
                      <a:pt x="7713" y="32709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1" y="33639"/>
                    </a:cubicBezTo>
                    <a:cubicBezTo>
                      <a:pt x="6442" y="34140"/>
                      <a:pt x="5941" y="34588"/>
                      <a:pt x="5387" y="35017"/>
                    </a:cubicBezTo>
                    <a:cubicBezTo>
                      <a:pt x="5172" y="34910"/>
                      <a:pt x="4921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3" y="35393"/>
                      <a:pt x="4671" y="35429"/>
                    </a:cubicBezTo>
                    <a:lnTo>
                      <a:pt x="4778" y="35465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73"/>
                      <a:pt x="3705" y="36073"/>
                    </a:cubicBezTo>
                    <a:lnTo>
                      <a:pt x="3633" y="36073"/>
                    </a:lnTo>
                    <a:cubicBezTo>
                      <a:pt x="3543" y="36001"/>
                      <a:pt x="3454" y="35948"/>
                      <a:pt x="3347" y="35930"/>
                    </a:cubicBezTo>
                    <a:cubicBezTo>
                      <a:pt x="3341" y="35925"/>
                      <a:pt x="3335" y="35922"/>
                      <a:pt x="3327" y="35922"/>
                    </a:cubicBezTo>
                    <a:cubicBezTo>
                      <a:pt x="3309" y="35922"/>
                      <a:pt x="3288" y="35935"/>
                      <a:pt x="3275" y="35948"/>
                    </a:cubicBezTo>
                    <a:lnTo>
                      <a:pt x="3203" y="35948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805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805"/>
                    </a:cubicBezTo>
                    <a:lnTo>
                      <a:pt x="54" y="35787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74" y="36699"/>
                      <a:pt x="358" y="36968"/>
                      <a:pt x="322" y="37451"/>
                    </a:cubicBezTo>
                    <a:cubicBezTo>
                      <a:pt x="303" y="37766"/>
                      <a:pt x="581" y="37854"/>
                      <a:pt x="883" y="37854"/>
                    </a:cubicBezTo>
                    <a:cubicBezTo>
                      <a:pt x="1130" y="37854"/>
                      <a:pt x="1393" y="37795"/>
                      <a:pt x="1521" y="37755"/>
                    </a:cubicBezTo>
                    <a:cubicBezTo>
                      <a:pt x="1664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6"/>
                      <a:pt x="1307" y="39026"/>
                    </a:cubicBezTo>
                    <a:cubicBezTo>
                      <a:pt x="1951" y="39026"/>
                      <a:pt x="2362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6"/>
                    </a:cubicBezTo>
                    <a:cubicBezTo>
                      <a:pt x="3284" y="40073"/>
                      <a:pt x="3306" y="40086"/>
                      <a:pt x="3329" y="40086"/>
                    </a:cubicBezTo>
                    <a:cubicBezTo>
                      <a:pt x="3351" y="40086"/>
                      <a:pt x="3373" y="40073"/>
                      <a:pt x="3382" y="40046"/>
                    </a:cubicBezTo>
                    <a:cubicBezTo>
                      <a:pt x="3597" y="39580"/>
                      <a:pt x="3722" y="39061"/>
                      <a:pt x="3758" y="38542"/>
                    </a:cubicBezTo>
                    <a:cubicBezTo>
                      <a:pt x="3830" y="38668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2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306"/>
                      <a:pt x="3866" y="36270"/>
                      <a:pt x="3848" y="36234"/>
                    </a:cubicBezTo>
                    <a:cubicBezTo>
                      <a:pt x="4295" y="36019"/>
                      <a:pt x="4742" y="35769"/>
                      <a:pt x="5154" y="35500"/>
                    </a:cubicBezTo>
                    <a:cubicBezTo>
                      <a:pt x="5190" y="35482"/>
                      <a:pt x="5243" y="35482"/>
                      <a:pt x="5279" y="35447"/>
                    </a:cubicBezTo>
                    <a:cubicBezTo>
                      <a:pt x="5297" y="35447"/>
                      <a:pt x="5297" y="35411"/>
                      <a:pt x="5297" y="35393"/>
                    </a:cubicBezTo>
                    <a:cubicBezTo>
                      <a:pt x="5637" y="35160"/>
                      <a:pt x="5959" y="34910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4" y="35715"/>
                    </a:cubicBezTo>
                    <a:cubicBezTo>
                      <a:pt x="6568" y="35393"/>
                      <a:pt x="6693" y="34946"/>
                      <a:pt x="6586" y="34534"/>
                    </a:cubicBezTo>
                    <a:cubicBezTo>
                      <a:pt x="6604" y="34480"/>
                      <a:pt x="6639" y="34427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0" y="32619"/>
                      <a:pt x="9359" y="31796"/>
                    </a:cubicBezTo>
                    <a:lnTo>
                      <a:pt x="9413" y="31760"/>
                    </a:lnTo>
                    <a:cubicBezTo>
                      <a:pt x="9431" y="31760"/>
                      <a:pt x="9431" y="31742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8"/>
                      <a:pt x="10111" y="31062"/>
                    </a:cubicBezTo>
                    <a:cubicBezTo>
                      <a:pt x="10183" y="30973"/>
                      <a:pt x="10272" y="30901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23" y="34892"/>
                      <a:pt x="8661" y="35035"/>
                      <a:pt x="8518" y="35214"/>
                    </a:cubicBezTo>
                    <a:cubicBezTo>
                      <a:pt x="8375" y="35357"/>
                      <a:pt x="8286" y="35572"/>
                      <a:pt x="8304" y="35787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1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3" y="37437"/>
                      <a:pt x="8506" y="37431"/>
                      <a:pt x="8489" y="37431"/>
                    </a:cubicBezTo>
                    <a:cubicBezTo>
                      <a:pt x="8462" y="37431"/>
                      <a:pt x="8433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7"/>
                    </a:cubicBezTo>
                    <a:cubicBezTo>
                      <a:pt x="7230" y="38095"/>
                      <a:pt x="6264" y="39169"/>
                      <a:pt x="6621" y="40153"/>
                    </a:cubicBezTo>
                    <a:cubicBezTo>
                      <a:pt x="6636" y="40182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7"/>
                      <a:pt x="7964" y="38256"/>
                      <a:pt x="7910" y="38364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7"/>
                      <a:pt x="7874" y="38507"/>
                    </a:cubicBezTo>
                    <a:cubicBezTo>
                      <a:pt x="7158" y="39026"/>
                      <a:pt x="6765" y="39867"/>
                      <a:pt x="6818" y="40744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35" y="41101"/>
                      <a:pt x="8357" y="40726"/>
                      <a:pt x="8447" y="40296"/>
                    </a:cubicBezTo>
                    <a:cubicBezTo>
                      <a:pt x="8545" y="40464"/>
                      <a:pt x="8874" y="40940"/>
                      <a:pt x="9106" y="40940"/>
                    </a:cubicBezTo>
                    <a:cubicBezTo>
                      <a:pt x="9170" y="40940"/>
                      <a:pt x="9227" y="40904"/>
                      <a:pt x="9270" y="40815"/>
                    </a:cubicBezTo>
                    <a:cubicBezTo>
                      <a:pt x="9288" y="40887"/>
                      <a:pt x="9288" y="40958"/>
                      <a:pt x="9306" y="41030"/>
                    </a:cubicBezTo>
                    <a:cubicBezTo>
                      <a:pt x="9306" y="41069"/>
                      <a:pt x="9343" y="41098"/>
                      <a:pt x="9384" y="41098"/>
                    </a:cubicBezTo>
                    <a:cubicBezTo>
                      <a:pt x="9400" y="41098"/>
                      <a:pt x="9416" y="41094"/>
                      <a:pt x="9431" y="41084"/>
                    </a:cubicBezTo>
                    <a:cubicBezTo>
                      <a:pt x="10039" y="40565"/>
                      <a:pt x="9986" y="38865"/>
                      <a:pt x="9252" y="38364"/>
                    </a:cubicBezTo>
                    <a:lnTo>
                      <a:pt x="9252" y="38364"/>
                    </a:lnTo>
                    <a:cubicBezTo>
                      <a:pt x="9574" y="38435"/>
                      <a:pt x="9878" y="38614"/>
                      <a:pt x="10111" y="38847"/>
                    </a:cubicBezTo>
                    <a:cubicBezTo>
                      <a:pt x="10272" y="39008"/>
                      <a:pt x="10379" y="39222"/>
                      <a:pt x="10397" y="39455"/>
                    </a:cubicBezTo>
                    <a:cubicBezTo>
                      <a:pt x="10433" y="39724"/>
                      <a:pt x="10254" y="39938"/>
                      <a:pt x="10147" y="40171"/>
                    </a:cubicBezTo>
                    <a:cubicBezTo>
                      <a:pt x="10133" y="40185"/>
                      <a:pt x="10151" y="40219"/>
                      <a:pt x="10175" y="40219"/>
                    </a:cubicBezTo>
                    <a:cubicBezTo>
                      <a:pt x="10183" y="40219"/>
                      <a:pt x="10192" y="40215"/>
                      <a:pt x="10200" y="40207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1" y="38238"/>
                      <a:pt x="8966" y="38220"/>
                    </a:cubicBezTo>
                    <a:cubicBezTo>
                      <a:pt x="8912" y="38041"/>
                      <a:pt x="8876" y="37862"/>
                      <a:pt x="8858" y="37684"/>
                    </a:cubicBezTo>
                    <a:cubicBezTo>
                      <a:pt x="8858" y="37634"/>
                      <a:pt x="8820" y="37607"/>
                      <a:pt x="8780" y="37607"/>
                    </a:cubicBezTo>
                    <a:cubicBezTo>
                      <a:pt x="8748" y="37607"/>
                      <a:pt x="8713" y="37625"/>
                      <a:pt x="8697" y="37666"/>
                    </a:cubicBezTo>
                    <a:cubicBezTo>
                      <a:pt x="8681" y="37666"/>
                      <a:pt x="8665" y="37666"/>
                      <a:pt x="8662" y="37679"/>
                    </a:cubicBezTo>
                    <a:lnTo>
                      <a:pt x="8662" y="37679"/>
                    </a:lnTo>
                    <a:cubicBezTo>
                      <a:pt x="8787" y="36321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1" y="34176"/>
                      <a:pt x="9341" y="34695"/>
                      <a:pt x="9431" y="35196"/>
                    </a:cubicBezTo>
                    <a:cubicBezTo>
                      <a:pt x="9610" y="36341"/>
                      <a:pt x="10594" y="36825"/>
                      <a:pt x="11113" y="37791"/>
                    </a:cubicBezTo>
                    <a:cubicBezTo>
                      <a:pt x="11119" y="37810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59" y="35518"/>
                      <a:pt x="10916" y="34409"/>
                    </a:cubicBezTo>
                    <a:cubicBezTo>
                      <a:pt x="10773" y="33228"/>
                      <a:pt x="10200" y="32297"/>
                      <a:pt x="10415" y="31062"/>
                    </a:cubicBezTo>
                    <a:cubicBezTo>
                      <a:pt x="10540" y="30776"/>
                      <a:pt x="10702" y="30490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2" y="31742"/>
                      <a:pt x="12151" y="32190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8" y="32226"/>
                    </a:cubicBezTo>
                    <a:cubicBezTo>
                      <a:pt x="12384" y="32136"/>
                      <a:pt x="12473" y="32011"/>
                      <a:pt x="12545" y="31868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59" y="35286"/>
                      <a:pt x="12759" y="35536"/>
                      <a:pt x="12759" y="35787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9" y="37281"/>
                    </a:cubicBezTo>
                    <a:cubicBezTo>
                      <a:pt x="12308" y="37281"/>
                      <a:pt x="12329" y="37273"/>
                      <a:pt x="12348" y="37254"/>
                    </a:cubicBezTo>
                    <a:cubicBezTo>
                      <a:pt x="12545" y="37075"/>
                      <a:pt x="12688" y="36842"/>
                      <a:pt x="12759" y="36592"/>
                    </a:cubicBezTo>
                    <a:lnTo>
                      <a:pt x="12759" y="36592"/>
                    </a:lnTo>
                    <a:cubicBezTo>
                      <a:pt x="12759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0" y="43106"/>
                    </a:cubicBezTo>
                    <a:cubicBezTo>
                      <a:pt x="9717" y="44340"/>
                      <a:pt x="8590" y="45343"/>
                      <a:pt x="8035" y="46738"/>
                    </a:cubicBezTo>
                    <a:cubicBezTo>
                      <a:pt x="8017" y="46524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6"/>
                    </a:cubicBezTo>
                    <a:cubicBezTo>
                      <a:pt x="9914" y="42014"/>
                      <a:pt x="7999" y="44305"/>
                      <a:pt x="7785" y="47240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8" y="47302"/>
                      <a:pt x="7897" y="47294"/>
                      <a:pt x="7910" y="47275"/>
                    </a:cubicBezTo>
                    <a:cubicBezTo>
                      <a:pt x="8840" y="46166"/>
                      <a:pt x="10021" y="45289"/>
                      <a:pt x="10916" y="44126"/>
                    </a:cubicBezTo>
                    <a:cubicBezTo>
                      <a:pt x="11811" y="42980"/>
                      <a:pt x="12240" y="41495"/>
                      <a:pt x="12402" y="40081"/>
                    </a:cubicBezTo>
                    <a:cubicBezTo>
                      <a:pt x="12402" y="40064"/>
                      <a:pt x="12384" y="40046"/>
                      <a:pt x="12366" y="40028"/>
                    </a:cubicBezTo>
                    <a:cubicBezTo>
                      <a:pt x="12473" y="39759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8" y="42712"/>
                      <a:pt x="12044" y="44484"/>
                    </a:cubicBezTo>
                    <a:cubicBezTo>
                      <a:pt x="11739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7" y="45689"/>
                    </a:cubicBezTo>
                    <a:cubicBezTo>
                      <a:pt x="11558" y="45689"/>
                      <a:pt x="11569" y="45687"/>
                      <a:pt x="11578" y="45683"/>
                    </a:cubicBezTo>
                    <a:cubicBezTo>
                      <a:pt x="11722" y="45593"/>
                      <a:pt x="11865" y="45468"/>
                      <a:pt x="11954" y="45325"/>
                    </a:cubicBezTo>
                    <a:lnTo>
                      <a:pt x="11954" y="45325"/>
                    </a:lnTo>
                    <a:cubicBezTo>
                      <a:pt x="11900" y="45772"/>
                      <a:pt x="11847" y="46219"/>
                      <a:pt x="11811" y="46685"/>
                    </a:cubicBezTo>
                    <a:cubicBezTo>
                      <a:pt x="11793" y="46685"/>
                      <a:pt x="11775" y="46721"/>
                      <a:pt x="11775" y="46738"/>
                    </a:cubicBezTo>
                    <a:cubicBezTo>
                      <a:pt x="11775" y="46756"/>
                      <a:pt x="11793" y="46792"/>
                      <a:pt x="11793" y="46810"/>
                    </a:cubicBezTo>
                    <a:cubicBezTo>
                      <a:pt x="11811" y="46828"/>
                      <a:pt x="11793" y="46899"/>
                      <a:pt x="11793" y="46935"/>
                    </a:cubicBezTo>
                    <a:cubicBezTo>
                      <a:pt x="11399" y="47078"/>
                      <a:pt x="11113" y="47401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8" y="47558"/>
                      <a:pt x="8695" y="47876"/>
                      <a:pt x="8059" y="47876"/>
                    </a:cubicBezTo>
                    <a:cubicBezTo>
                      <a:pt x="7997" y="47876"/>
                      <a:pt x="7935" y="47873"/>
                      <a:pt x="7874" y="47866"/>
                    </a:cubicBezTo>
                    <a:cubicBezTo>
                      <a:pt x="7820" y="47866"/>
                      <a:pt x="7785" y="47920"/>
                      <a:pt x="7802" y="47973"/>
                    </a:cubicBezTo>
                    <a:cubicBezTo>
                      <a:pt x="7900" y="48525"/>
                      <a:pt x="8439" y="48694"/>
                      <a:pt x="8939" y="48694"/>
                    </a:cubicBezTo>
                    <a:cubicBezTo>
                      <a:pt x="8990" y="48694"/>
                      <a:pt x="9041" y="48692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1" y="49620"/>
                      <a:pt x="8017" y="50156"/>
                    </a:cubicBezTo>
                    <a:cubicBezTo>
                      <a:pt x="7981" y="50210"/>
                      <a:pt x="8017" y="50264"/>
                      <a:pt x="8089" y="50264"/>
                    </a:cubicBezTo>
                    <a:cubicBezTo>
                      <a:pt x="8232" y="50274"/>
                      <a:pt x="8379" y="50282"/>
                      <a:pt x="8526" y="50282"/>
                    </a:cubicBezTo>
                    <a:cubicBezTo>
                      <a:pt x="8912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0" y="51051"/>
                    </a:cubicBezTo>
                    <a:cubicBezTo>
                      <a:pt x="9520" y="51077"/>
                      <a:pt x="9540" y="51094"/>
                      <a:pt x="9564" y="51094"/>
                    </a:cubicBezTo>
                    <a:cubicBezTo>
                      <a:pt x="9573" y="51094"/>
                      <a:pt x="9582" y="51092"/>
                      <a:pt x="9592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8" y="51230"/>
                      <a:pt x="9520" y="51248"/>
                      <a:pt x="9538" y="51409"/>
                    </a:cubicBezTo>
                    <a:cubicBezTo>
                      <a:pt x="9538" y="51445"/>
                      <a:pt x="9556" y="51481"/>
                      <a:pt x="9592" y="51481"/>
                    </a:cubicBezTo>
                    <a:cubicBezTo>
                      <a:pt x="9683" y="51504"/>
                      <a:pt x="9770" y="51515"/>
                      <a:pt x="9851" y="51515"/>
                    </a:cubicBezTo>
                    <a:cubicBezTo>
                      <a:pt x="10330" y="51515"/>
                      <a:pt x="10651" y="51139"/>
                      <a:pt x="10880" y="50711"/>
                    </a:cubicBezTo>
                    <a:cubicBezTo>
                      <a:pt x="10934" y="51087"/>
                      <a:pt x="11042" y="51463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4" y="50944"/>
                      <a:pt x="12616" y="51427"/>
                      <a:pt x="13028" y="51839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5" y="51857"/>
                      <a:pt x="13135" y="51837"/>
                      <a:pt x="13135" y="51803"/>
                    </a:cubicBezTo>
                    <a:cubicBezTo>
                      <a:pt x="13404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71"/>
                      <a:pt x="14442" y="50568"/>
                    </a:cubicBezTo>
                    <a:cubicBezTo>
                      <a:pt x="14451" y="50571"/>
                      <a:pt x="14460" y="50573"/>
                      <a:pt x="14468" y="50573"/>
                    </a:cubicBezTo>
                    <a:cubicBezTo>
                      <a:pt x="14506" y="50573"/>
                      <a:pt x="14528" y="50541"/>
                      <a:pt x="14513" y="50496"/>
                    </a:cubicBezTo>
                    <a:cubicBezTo>
                      <a:pt x="14173" y="49816"/>
                      <a:pt x="14173" y="49065"/>
                      <a:pt x="13726" y="48421"/>
                    </a:cubicBezTo>
                    <a:cubicBezTo>
                      <a:pt x="13457" y="48098"/>
                      <a:pt x="13117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4"/>
                      <a:pt x="11954" y="46864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1" y="43392"/>
                      <a:pt x="12652" y="43714"/>
                      <a:pt x="12706" y="44036"/>
                    </a:cubicBezTo>
                    <a:cubicBezTo>
                      <a:pt x="12616" y="43804"/>
                      <a:pt x="12616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5"/>
                    </a:cubicBezTo>
                    <a:cubicBezTo>
                      <a:pt x="12419" y="43660"/>
                      <a:pt x="12527" y="44018"/>
                      <a:pt x="12724" y="44340"/>
                    </a:cubicBezTo>
                    <a:cubicBezTo>
                      <a:pt x="12736" y="44353"/>
                      <a:pt x="12756" y="44359"/>
                      <a:pt x="12776" y="44359"/>
                    </a:cubicBezTo>
                    <a:cubicBezTo>
                      <a:pt x="12812" y="44359"/>
                      <a:pt x="12849" y="44339"/>
                      <a:pt x="12849" y="44305"/>
                    </a:cubicBezTo>
                    <a:cubicBezTo>
                      <a:pt x="12849" y="43804"/>
                      <a:pt x="12742" y="43320"/>
                      <a:pt x="12491" y="42891"/>
                    </a:cubicBezTo>
                    <a:cubicBezTo>
                      <a:pt x="12670" y="41585"/>
                      <a:pt x="12813" y="40278"/>
                      <a:pt x="12903" y="38972"/>
                    </a:cubicBezTo>
                    <a:cubicBezTo>
                      <a:pt x="12992" y="39079"/>
                      <a:pt x="13117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6"/>
                      <a:pt x="12974" y="37952"/>
                    </a:cubicBezTo>
                    <a:cubicBezTo>
                      <a:pt x="13010" y="37290"/>
                      <a:pt x="13028" y="36646"/>
                      <a:pt x="13010" y="35983"/>
                    </a:cubicBezTo>
                    <a:cubicBezTo>
                      <a:pt x="13010" y="35393"/>
                      <a:pt x="12992" y="34785"/>
                      <a:pt x="12956" y="34194"/>
                    </a:cubicBezTo>
                    <a:lnTo>
                      <a:pt x="12956" y="34194"/>
                    </a:lnTo>
                    <a:cubicBezTo>
                      <a:pt x="13046" y="34444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3" y="34856"/>
                      <a:pt x="13493" y="34832"/>
                      <a:pt x="13493" y="34785"/>
                    </a:cubicBezTo>
                    <a:cubicBezTo>
                      <a:pt x="13422" y="34212"/>
                      <a:pt x="13225" y="33657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5" y="31402"/>
                      <a:pt x="12598" y="29667"/>
                      <a:pt x="12384" y="27931"/>
                    </a:cubicBezTo>
                    <a:lnTo>
                      <a:pt x="12509" y="27698"/>
                    </a:lnTo>
                    <a:cubicBezTo>
                      <a:pt x="12831" y="29255"/>
                      <a:pt x="13618" y="30740"/>
                      <a:pt x="14388" y="32154"/>
                    </a:cubicBezTo>
                    <a:cubicBezTo>
                      <a:pt x="14388" y="32154"/>
                      <a:pt x="14388" y="32172"/>
                      <a:pt x="14388" y="32190"/>
                    </a:cubicBezTo>
                    <a:cubicBezTo>
                      <a:pt x="14334" y="32404"/>
                      <a:pt x="14316" y="32637"/>
                      <a:pt x="14334" y="32852"/>
                    </a:cubicBezTo>
                    <a:cubicBezTo>
                      <a:pt x="14334" y="33102"/>
                      <a:pt x="14424" y="33353"/>
                      <a:pt x="14585" y="33550"/>
                    </a:cubicBezTo>
                    <a:cubicBezTo>
                      <a:pt x="14604" y="33562"/>
                      <a:pt x="14625" y="33568"/>
                      <a:pt x="14645" y="33568"/>
                    </a:cubicBezTo>
                    <a:cubicBezTo>
                      <a:pt x="14682" y="33568"/>
                      <a:pt x="14716" y="33549"/>
                      <a:pt x="14728" y="33514"/>
                    </a:cubicBezTo>
                    <a:cubicBezTo>
                      <a:pt x="14782" y="33281"/>
                      <a:pt x="14800" y="33067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90"/>
                      <a:pt x="15676" y="34606"/>
                      <a:pt x="15998" y="35303"/>
                    </a:cubicBezTo>
                    <a:lnTo>
                      <a:pt x="15981" y="35303"/>
                    </a:lnTo>
                    <a:cubicBezTo>
                      <a:pt x="15658" y="35572"/>
                      <a:pt x="15676" y="36234"/>
                      <a:pt x="15730" y="36610"/>
                    </a:cubicBezTo>
                    <a:cubicBezTo>
                      <a:pt x="15730" y="36648"/>
                      <a:pt x="15766" y="36686"/>
                      <a:pt x="15799" y="36686"/>
                    </a:cubicBezTo>
                    <a:cubicBezTo>
                      <a:pt x="15813" y="36686"/>
                      <a:pt x="15827" y="36679"/>
                      <a:pt x="15837" y="36663"/>
                    </a:cubicBezTo>
                    <a:cubicBezTo>
                      <a:pt x="16052" y="36359"/>
                      <a:pt x="16160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6"/>
                      <a:pt x="17341" y="39079"/>
                      <a:pt x="17734" y="40869"/>
                    </a:cubicBezTo>
                    <a:cubicBezTo>
                      <a:pt x="17699" y="40905"/>
                      <a:pt x="17663" y="40958"/>
                      <a:pt x="17645" y="41012"/>
                    </a:cubicBezTo>
                    <a:cubicBezTo>
                      <a:pt x="17537" y="41084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8" y="41799"/>
                      <a:pt x="15462" y="42265"/>
                      <a:pt x="15909" y="42462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6"/>
                    </a:cubicBezTo>
                    <a:lnTo>
                      <a:pt x="15949" y="42466"/>
                    </a:lnTo>
                    <a:cubicBezTo>
                      <a:pt x="15703" y="42768"/>
                      <a:pt x="15539" y="43135"/>
                      <a:pt x="15480" y="43517"/>
                    </a:cubicBezTo>
                    <a:cubicBezTo>
                      <a:pt x="15480" y="43571"/>
                      <a:pt x="15515" y="43589"/>
                      <a:pt x="15533" y="43589"/>
                    </a:cubicBezTo>
                    <a:cubicBezTo>
                      <a:pt x="15584" y="43595"/>
                      <a:pt x="15634" y="43598"/>
                      <a:pt x="15684" y="43598"/>
                    </a:cubicBezTo>
                    <a:cubicBezTo>
                      <a:pt x="16090" y="43598"/>
                      <a:pt x="16455" y="43405"/>
                      <a:pt x="16678" y="43070"/>
                    </a:cubicBezTo>
                    <a:lnTo>
                      <a:pt x="16678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5" y="44593"/>
                      <a:pt x="16557" y="44593"/>
                    </a:cubicBezTo>
                    <a:cubicBezTo>
                      <a:pt x="16570" y="44593"/>
                      <a:pt x="16582" y="44587"/>
                      <a:pt x="16589" y="44573"/>
                    </a:cubicBezTo>
                    <a:cubicBezTo>
                      <a:pt x="16875" y="44269"/>
                      <a:pt x="17126" y="43929"/>
                      <a:pt x="17341" y="43571"/>
                    </a:cubicBezTo>
                    <a:cubicBezTo>
                      <a:pt x="17376" y="44072"/>
                      <a:pt x="17555" y="44555"/>
                      <a:pt x="17824" y="44985"/>
                    </a:cubicBezTo>
                    <a:cubicBezTo>
                      <a:pt x="17835" y="45007"/>
                      <a:pt x="17853" y="45022"/>
                      <a:pt x="17873" y="45022"/>
                    </a:cubicBezTo>
                    <a:cubicBezTo>
                      <a:pt x="17886" y="45022"/>
                      <a:pt x="17900" y="45016"/>
                      <a:pt x="17913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1"/>
                      <a:pt x="19227" y="44611"/>
                    </a:cubicBezTo>
                    <a:cubicBezTo>
                      <a:pt x="19243" y="44611"/>
                      <a:pt x="19260" y="44605"/>
                      <a:pt x="19273" y="44591"/>
                    </a:cubicBezTo>
                    <a:cubicBezTo>
                      <a:pt x="19739" y="44018"/>
                      <a:pt x="19649" y="43195"/>
                      <a:pt x="19238" y="42587"/>
                    </a:cubicBezTo>
                    <a:lnTo>
                      <a:pt x="19238" y="42587"/>
                    </a:lnTo>
                    <a:cubicBezTo>
                      <a:pt x="19613" y="42766"/>
                      <a:pt x="20025" y="42873"/>
                      <a:pt x="20454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4" y="41101"/>
                    </a:cubicBezTo>
                    <a:cubicBezTo>
                      <a:pt x="18056" y="41101"/>
                      <a:pt x="18056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5"/>
                      <a:pt x="18092" y="41334"/>
                      <a:pt x="18164" y="41406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5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7" y="40905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8"/>
                    </a:cubicBez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52" y="38847"/>
                      <a:pt x="17663" y="38775"/>
                      <a:pt x="17573" y="38686"/>
                    </a:cubicBezTo>
                    <a:cubicBezTo>
                      <a:pt x="17484" y="38578"/>
                      <a:pt x="17394" y="38471"/>
                      <a:pt x="17305" y="38364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91" y="38918"/>
                      <a:pt x="17716" y="39026"/>
                      <a:pt x="17877" y="39097"/>
                    </a:cubicBezTo>
                    <a:cubicBezTo>
                      <a:pt x="17887" y="39102"/>
                      <a:pt x="17898" y="39104"/>
                      <a:pt x="17909" y="39104"/>
                    </a:cubicBezTo>
                    <a:cubicBezTo>
                      <a:pt x="17938" y="39104"/>
                      <a:pt x="17967" y="39088"/>
                      <a:pt x="17967" y="39061"/>
                    </a:cubicBezTo>
                    <a:cubicBezTo>
                      <a:pt x="18034" y="38624"/>
                      <a:pt x="17706" y="38234"/>
                      <a:pt x="17279" y="38234"/>
                    </a:cubicBezTo>
                    <a:cubicBezTo>
                      <a:pt x="17252" y="38234"/>
                      <a:pt x="17225" y="38235"/>
                      <a:pt x="17197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6986"/>
                      <a:pt x="16338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6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4"/>
                    </a:cubicBezTo>
                    <a:cubicBezTo>
                      <a:pt x="20544" y="39115"/>
                      <a:pt x="19524" y="38829"/>
                      <a:pt x="18557" y="37988"/>
                    </a:cubicBezTo>
                    <a:cubicBezTo>
                      <a:pt x="18003" y="37487"/>
                      <a:pt x="17537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6" y="38954"/>
                      <a:pt x="21689" y="39330"/>
                    </a:cubicBezTo>
                    <a:cubicBezTo>
                      <a:pt x="21695" y="39332"/>
                      <a:pt x="21701" y="39333"/>
                      <a:pt x="21706" y="39333"/>
                    </a:cubicBezTo>
                    <a:cubicBezTo>
                      <a:pt x="21746" y="39333"/>
                      <a:pt x="21755" y="39276"/>
                      <a:pt x="21707" y="39276"/>
                    </a:cubicBezTo>
                    <a:cubicBezTo>
                      <a:pt x="20258" y="38721"/>
                      <a:pt x="19094" y="38113"/>
                      <a:pt x="17967" y="37021"/>
                    </a:cubicBezTo>
                    <a:cubicBezTo>
                      <a:pt x="17502" y="36556"/>
                      <a:pt x="17054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33" y="36145"/>
                      <a:pt x="18092" y="36467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1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6" y="36485"/>
                      <a:pt x="17573" y="36127"/>
                      <a:pt x="16625" y="35393"/>
                    </a:cubicBezTo>
                    <a:cubicBezTo>
                      <a:pt x="16616" y="35384"/>
                      <a:pt x="16602" y="35380"/>
                      <a:pt x="16589" y="35380"/>
                    </a:cubicBezTo>
                    <a:cubicBezTo>
                      <a:pt x="16576" y="35380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23" y="35344"/>
                      <a:pt x="16510" y="35332"/>
                      <a:pt x="16504" y="35332"/>
                    </a:cubicBezTo>
                    <a:cubicBezTo>
                      <a:pt x="16501" y="35332"/>
                      <a:pt x="16500" y="35334"/>
                      <a:pt x="16500" y="35339"/>
                    </a:cubicBezTo>
                    <a:cubicBezTo>
                      <a:pt x="16195" y="34963"/>
                      <a:pt x="15909" y="34606"/>
                      <a:pt x="15623" y="34230"/>
                    </a:cubicBezTo>
                    <a:cubicBezTo>
                      <a:pt x="14907" y="32798"/>
                      <a:pt x="14137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8" y="30024"/>
                      <a:pt x="13905" y="29756"/>
                      <a:pt x="13457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5" y="28271"/>
                      <a:pt x="12581" y="27465"/>
                    </a:cubicBezTo>
                    <a:cubicBezTo>
                      <a:pt x="12777" y="27054"/>
                      <a:pt x="12956" y="26624"/>
                      <a:pt x="13099" y="26177"/>
                    </a:cubicBezTo>
                    <a:lnTo>
                      <a:pt x="13099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8"/>
                      <a:pt x="13398" y="27233"/>
                      <a:pt x="13415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8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2"/>
                      <a:pt x="14245" y="28110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10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782"/>
                    </a:cubicBezTo>
                    <a:lnTo>
                      <a:pt x="13243" y="16782"/>
                    </a:lnTo>
                    <a:cubicBezTo>
                      <a:pt x="13887" y="17945"/>
                      <a:pt x="14817" y="18965"/>
                      <a:pt x="15712" y="19914"/>
                    </a:cubicBezTo>
                    <a:cubicBezTo>
                      <a:pt x="15730" y="20146"/>
                      <a:pt x="15766" y="20379"/>
                      <a:pt x="15784" y="20612"/>
                    </a:cubicBezTo>
                    <a:cubicBezTo>
                      <a:pt x="15533" y="21309"/>
                      <a:pt x="15140" y="22061"/>
                      <a:pt x="15444" y="22777"/>
                    </a:cubicBezTo>
                    <a:cubicBezTo>
                      <a:pt x="15453" y="22813"/>
                      <a:pt x="15480" y="22831"/>
                      <a:pt x="15506" y="22831"/>
                    </a:cubicBezTo>
                    <a:cubicBezTo>
                      <a:pt x="15533" y="22831"/>
                      <a:pt x="15560" y="22813"/>
                      <a:pt x="15569" y="22777"/>
                    </a:cubicBezTo>
                    <a:cubicBezTo>
                      <a:pt x="15658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38"/>
                      <a:pt x="15837" y="23314"/>
                    </a:cubicBezTo>
                    <a:cubicBezTo>
                      <a:pt x="15837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1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6" y="22419"/>
                      <a:pt x="17466" y="22759"/>
                      <a:pt x="17949" y="22974"/>
                    </a:cubicBezTo>
                    <a:cubicBezTo>
                      <a:pt x="17959" y="22984"/>
                      <a:pt x="17970" y="22988"/>
                      <a:pt x="17982" y="22988"/>
                    </a:cubicBezTo>
                    <a:cubicBezTo>
                      <a:pt x="18012" y="22988"/>
                      <a:pt x="18044" y="22959"/>
                      <a:pt x="18056" y="22920"/>
                    </a:cubicBezTo>
                    <a:cubicBezTo>
                      <a:pt x="18021" y="22437"/>
                      <a:pt x="17877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8"/>
                      <a:pt x="18262" y="21964"/>
                      <a:pt x="18583" y="21964"/>
                    </a:cubicBezTo>
                    <a:cubicBezTo>
                      <a:pt x="18706" y="21964"/>
                      <a:pt x="18821" y="21931"/>
                      <a:pt x="18915" y="21846"/>
                    </a:cubicBezTo>
                    <a:cubicBezTo>
                      <a:pt x="19399" y="21399"/>
                      <a:pt x="18880" y="21005"/>
                      <a:pt x="18271" y="20755"/>
                    </a:cubicBezTo>
                    <a:lnTo>
                      <a:pt x="18540" y="20755"/>
                    </a:lnTo>
                    <a:cubicBezTo>
                      <a:pt x="19202" y="20683"/>
                      <a:pt x="19273" y="20111"/>
                      <a:pt x="19023" y="19592"/>
                    </a:cubicBezTo>
                    <a:cubicBezTo>
                      <a:pt x="19005" y="19565"/>
                      <a:pt x="18978" y="19551"/>
                      <a:pt x="18951" y="19551"/>
                    </a:cubicBezTo>
                    <a:cubicBezTo>
                      <a:pt x="18924" y="19551"/>
                      <a:pt x="18897" y="19565"/>
                      <a:pt x="18880" y="19592"/>
                    </a:cubicBezTo>
                    <a:cubicBezTo>
                      <a:pt x="18651" y="19939"/>
                      <a:pt x="18211" y="20039"/>
                      <a:pt x="17745" y="20039"/>
                    </a:cubicBezTo>
                    <a:cubicBezTo>
                      <a:pt x="17300" y="20039"/>
                      <a:pt x="16832" y="19948"/>
                      <a:pt x="16500" y="19896"/>
                    </a:cubicBezTo>
                    <a:cubicBezTo>
                      <a:pt x="16496" y="19894"/>
                      <a:pt x="16492" y="19893"/>
                      <a:pt x="16488" y="19893"/>
                    </a:cubicBezTo>
                    <a:cubicBezTo>
                      <a:pt x="16460" y="19893"/>
                      <a:pt x="16450" y="19951"/>
                      <a:pt x="16482" y="19967"/>
                    </a:cubicBezTo>
                    <a:cubicBezTo>
                      <a:pt x="16802" y="20097"/>
                      <a:pt x="17256" y="20194"/>
                      <a:pt x="17703" y="20194"/>
                    </a:cubicBezTo>
                    <a:cubicBezTo>
                      <a:pt x="18179" y="20194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6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lnTo>
                      <a:pt x="16768" y="20146"/>
                    </a:lnTo>
                    <a:cubicBezTo>
                      <a:pt x="16571" y="20003"/>
                      <a:pt x="16338" y="19932"/>
                      <a:pt x="16088" y="19896"/>
                    </a:cubicBezTo>
                    <a:lnTo>
                      <a:pt x="16088" y="19860"/>
                    </a:lnTo>
                    <a:cubicBezTo>
                      <a:pt x="16076" y="19825"/>
                      <a:pt x="16035" y="19806"/>
                      <a:pt x="15997" y="19806"/>
                    </a:cubicBezTo>
                    <a:cubicBezTo>
                      <a:pt x="15977" y="19806"/>
                      <a:pt x="15957" y="19812"/>
                      <a:pt x="15945" y="19824"/>
                    </a:cubicBezTo>
                    <a:cubicBezTo>
                      <a:pt x="15927" y="19824"/>
                      <a:pt x="15891" y="19806"/>
                      <a:pt x="15873" y="19806"/>
                    </a:cubicBezTo>
                    <a:cubicBezTo>
                      <a:pt x="15873" y="19771"/>
                      <a:pt x="15855" y="19735"/>
                      <a:pt x="15855" y="19699"/>
                    </a:cubicBezTo>
                    <a:cubicBezTo>
                      <a:pt x="15847" y="19668"/>
                      <a:pt x="15819" y="19653"/>
                      <a:pt x="15789" y="19653"/>
                    </a:cubicBezTo>
                    <a:cubicBezTo>
                      <a:pt x="15752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65" y="19234"/>
                      <a:pt x="14817" y="18697"/>
                      <a:pt x="14406" y="18142"/>
                    </a:cubicBezTo>
                    <a:cubicBezTo>
                      <a:pt x="13887" y="17480"/>
                      <a:pt x="13511" y="16728"/>
                      <a:pt x="13064" y="16013"/>
                    </a:cubicBezTo>
                    <a:lnTo>
                      <a:pt x="13010" y="15851"/>
                    </a:lnTo>
                    <a:cubicBezTo>
                      <a:pt x="12921" y="15511"/>
                      <a:pt x="12813" y="15207"/>
                      <a:pt x="12688" y="14867"/>
                    </a:cubicBezTo>
                    <a:lnTo>
                      <a:pt x="12688" y="14867"/>
                    </a:lnTo>
                    <a:cubicBezTo>
                      <a:pt x="13780" y="16559"/>
                      <a:pt x="15549" y="18233"/>
                      <a:pt x="17329" y="18233"/>
                    </a:cubicBezTo>
                    <a:cubicBezTo>
                      <a:pt x="17356" y="18233"/>
                      <a:pt x="17384" y="18232"/>
                      <a:pt x="17412" y="18232"/>
                    </a:cubicBezTo>
                    <a:cubicBezTo>
                      <a:pt x="17484" y="18232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7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5"/>
                      <a:pt x="12151" y="13221"/>
                    </a:cubicBezTo>
                    <a:cubicBezTo>
                      <a:pt x="12169" y="13257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399" y="11252"/>
                      <a:pt x="11560" y="11467"/>
                      <a:pt x="11757" y="11646"/>
                    </a:cubicBezTo>
                    <a:cubicBezTo>
                      <a:pt x="11918" y="11879"/>
                      <a:pt x="12169" y="12058"/>
                      <a:pt x="12437" y="12147"/>
                    </a:cubicBezTo>
                    <a:cubicBezTo>
                      <a:pt x="12444" y="12150"/>
                      <a:pt x="12452" y="12151"/>
                      <a:pt x="12459" y="12151"/>
                    </a:cubicBezTo>
                    <a:cubicBezTo>
                      <a:pt x="12508" y="12151"/>
                      <a:pt x="12560" y="12102"/>
                      <a:pt x="12545" y="12040"/>
                    </a:cubicBezTo>
                    <a:cubicBezTo>
                      <a:pt x="12258" y="11413"/>
                      <a:pt x="11686" y="10930"/>
                      <a:pt x="11024" y="10751"/>
                    </a:cubicBezTo>
                    <a:cubicBezTo>
                      <a:pt x="10558" y="9660"/>
                      <a:pt x="10218" y="8514"/>
                      <a:pt x="10004" y="7351"/>
                    </a:cubicBezTo>
                    <a:cubicBezTo>
                      <a:pt x="10004" y="7137"/>
                      <a:pt x="10021" y="6940"/>
                      <a:pt x="10039" y="6743"/>
                    </a:cubicBezTo>
                    <a:cubicBezTo>
                      <a:pt x="10165" y="7244"/>
                      <a:pt x="10397" y="7745"/>
                      <a:pt x="10809" y="7924"/>
                    </a:cubicBezTo>
                    <a:cubicBezTo>
                      <a:pt x="10822" y="7931"/>
                      <a:pt x="10835" y="7933"/>
                      <a:pt x="10848" y="7933"/>
                    </a:cubicBezTo>
                    <a:cubicBezTo>
                      <a:pt x="10904" y="7933"/>
                      <a:pt x="10949" y="7875"/>
                      <a:pt x="10934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48" y="2001"/>
                      <a:pt x="11167" y="68"/>
                    </a:cubicBezTo>
                    <a:cubicBezTo>
                      <a:pt x="11178" y="25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62"/>
              <p:cNvSpPr/>
              <p:nvPr/>
            </p:nvSpPr>
            <p:spPr>
              <a:xfrm>
                <a:off x="3462900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9"/>
                      <a:pt x="999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62"/>
              <p:cNvSpPr/>
              <p:nvPr/>
            </p:nvSpPr>
            <p:spPr>
              <a:xfrm>
                <a:off x="3673650" y="40353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4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4" y="496"/>
                      <a:pt x="336" y="228"/>
                      <a:pt x="68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62"/>
              <p:cNvSpPr/>
              <p:nvPr/>
            </p:nvSpPr>
            <p:spPr>
              <a:xfrm>
                <a:off x="3592550" y="4182225"/>
                <a:ext cx="2375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1" extrusionOk="0">
                    <a:moveTo>
                      <a:pt x="305" y="330"/>
                    </a:moveTo>
                    <a:cubicBezTo>
                      <a:pt x="538" y="598"/>
                      <a:pt x="699" y="920"/>
                      <a:pt x="753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30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3"/>
                    </a:cubicBezTo>
                    <a:cubicBezTo>
                      <a:pt x="108" y="365"/>
                      <a:pt x="198" y="598"/>
                      <a:pt x="305" y="831"/>
                    </a:cubicBezTo>
                    <a:cubicBezTo>
                      <a:pt x="413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1"/>
                    </a:cubicBezTo>
                    <a:cubicBezTo>
                      <a:pt x="896" y="1010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3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62"/>
              <p:cNvSpPr/>
              <p:nvPr/>
            </p:nvSpPr>
            <p:spPr>
              <a:xfrm>
                <a:off x="3765325" y="4558075"/>
                <a:ext cx="302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7" extrusionOk="0">
                    <a:moveTo>
                      <a:pt x="39" y="0"/>
                    </a:moveTo>
                    <a:cubicBezTo>
                      <a:pt x="22" y="0"/>
                      <a:pt x="1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1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6"/>
                      <a:pt x="1179" y="614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" name="Google Shape;5035;p62"/>
              <p:cNvSpPr/>
              <p:nvPr/>
            </p:nvSpPr>
            <p:spPr>
              <a:xfrm>
                <a:off x="3573775" y="47926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" name="Google Shape;5036;p62"/>
              <p:cNvSpPr/>
              <p:nvPr/>
            </p:nvSpPr>
            <p:spPr>
              <a:xfrm>
                <a:off x="3754075" y="464095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0"/>
                    </a:moveTo>
                    <a:cubicBezTo>
                      <a:pt x="166" y="0"/>
                      <a:pt x="95" y="26"/>
                      <a:pt x="36" y="90"/>
                    </a:cubicBezTo>
                    <a:cubicBezTo>
                      <a:pt x="0" y="126"/>
                      <a:pt x="36" y="180"/>
                      <a:pt x="72" y="180"/>
                    </a:cubicBezTo>
                    <a:lnTo>
                      <a:pt x="340" y="180"/>
                    </a:lnTo>
                    <a:cubicBezTo>
                      <a:pt x="447" y="216"/>
                      <a:pt x="555" y="251"/>
                      <a:pt x="626" y="323"/>
                    </a:cubicBezTo>
                    <a:cubicBezTo>
                      <a:pt x="640" y="336"/>
                      <a:pt x="654" y="342"/>
                      <a:pt x="668" y="342"/>
                    </a:cubicBezTo>
                    <a:cubicBezTo>
                      <a:pt x="708" y="342"/>
                      <a:pt x="738" y="292"/>
                      <a:pt x="698" y="251"/>
                    </a:cubicBezTo>
                    <a:cubicBezTo>
                      <a:pt x="598" y="139"/>
                      <a:pt x="410" y="0"/>
                      <a:pt x="2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" name="Google Shape;5037;p62"/>
              <p:cNvSpPr/>
              <p:nvPr/>
            </p:nvSpPr>
            <p:spPr>
              <a:xfrm>
                <a:off x="3379600" y="45096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90" y="170"/>
                      <a:pt x="198" y="188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10"/>
                    </a:cubicBezTo>
                    <a:cubicBezTo>
                      <a:pt x="550" y="528"/>
                      <a:pt x="568" y="536"/>
                      <a:pt x="585" y="536"/>
                    </a:cubicBezTo>
                    <a:cubicBezTo>
                      <a:pt x="621" y="536"/>
                      <a:pt x="657" y="504"/>
                      <a:pt x="645" y="456"/>
                    </a:cubicBezTo>
                    <a:cubicBezTo>
                      <a:pt x="591" y="331"/>
                      <a:pt x="520" y="223"/>
                      <a:pt x="412" y="134"/>
                    </a:cubicBezTo>
                    <a:cubicBezTo>
                      <a:pt x="337" y="74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" name="Google Shape;5038;p62"/>
              <p:cNvSpPr/>
              <p:nvPr/>
            </p:nvSpPr>
            <p:spPr>
              <a:xfrm>
                <a:off x="3726775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" name="Google Shape;5039;p62"/>
              <p:cNvSpPr/>
              <p:nvPr/>
            </p:nvSpPr>
            <p:spPr>
              <a:xfrm>
                <a:off x="3604650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900"/>
                      <a:pt x="448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27"/>
                      <a:pt x="18" y="363"/>
                    </a:cubicBezTo>
                    <a:lnTo>
                      <a:pt x="36" y="363"/>
                    </a:lnTo>
                    <a:cubicBezTo>
                      <a:pt x="36" y="750"/>
                      <a:pt x="83" y="1264"/>
                      <a:pt x="447" y="1264"/>
                    </a:cubicBezTo>
                    <a:cubicBezTo>
                      <a:pt x="469" y="1264"/>
                      <a:pt x="494" y="1262"/>
                      <a:pt x="519" y="1257"/>
                    </a:cubicBezTo>
                    <a:cubicBezTo>
                      <a:pt x="537" y="1257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20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6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" name="Google Shape;5040;p62"/>
              <p:cNvSpPr/>
              <p:nvPr/>
            </p:nvSpPr>
            <p:spPr>
              <a:xfrm>
                <a:off x="3499950" y="3020200"/>
                <a:ext cx="21207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9" extrusionOk="0">
                    <a:moveTo>
                      <a:pt x="2575" y="889"/>
                    </a:moveTo>
                    <a:cubicBezTo>
                      <a:pt x="2729" y="889"/>
                      <a:pt x="2953" y="1037"/>
                      <a:pt x="3079" y="1142"/>
                    </a:cubicBezTo>
                    <a:cubicBezTo>
                      <a:pt x="3759" y="1715"/>
                      <a:pt x="3777" y="2538"/>
                      <a:pt x="3777" y="3343"/>
                    </a:cubicBezTo>
                    <a:cubicBezTo>
                      <a:pt x="3741" y="3254"/>
                      <a:pt x="3723" y="3182"/>
                      <a:pt x="3687" y="3093"/>
                    </a:cubicBezTo>
                    <a:lnTo>
                      <a:pt x="3687" y="3057"/>
                    </a:lnTo>
                    <a:cubicBezTo>
                      <a:pt x="3651" y="2950"/>
                      <a:pt x="3615" y="2842"/>
                      <a:pt x="3580" y="2735"/>
                    </a:cubicBezTo>
                    <a:cubicBezTo>
                      <a:pt x="3573" y="2721"/>
                      <a:pt x="3558" y="2715"/>
                      <a:pt x="3544" y="2715"/>
                    </a:cubicBezTo>
                    <a:cubicBezTo>
                      <a:pt x="3520" y="2715"/>
                      <a:pt x="3497" y="2731"/>
                      <a:pt x="3508" y="2753"/>
                    </a:cubicBezTo>
                    <a:cubicBezTo>
                      <a:pt x="3598" y="3093"/>
                      <a:pt x="3687" y="3415"/>
                      <a:pt x="3777" y="3737"/>
                    </a:cubicBezTo>
                    <a:lnTo>
                      <a:pt x="3777" y="3773"/>
                    </a:lnTo>
                    <a:cubicBezTo>
                      <a:pt x="3419" y="3325"/>
                      <a:pt x="3079" y="2878"/>
                      <a:pt x="2774" y="2395"/>
                    </a:cubicBezTo>
                    <a:cubicBezTo>
                      <a:pt x="2578" y="2019"/>
                      <a:pt x="2452" y="1607"/>
                      <a:pt x="2417" y="1178"/>
                    </a:cubicBezTo>
                    <a:cubicBezTo>
                      <a:pt x="2394" y="963"/>
                      <a:pt x="2467" y="889"/>
                      <a:pt x="2575" y="889"/>
                    </a:cubicBezTo>
                    <a:close/>
                    <a:moveTo>
                      <a:pt x="4743" y="419"/>
                    </a:moveTo>
                    <a:cubicBezTo>
                      <a:pt x="4876" y="419"/>
                      <a:pt x="4940" y="795"/>
                      <a:pt x="4940" y="999"/>
                    </a:cubicBezTo>
                    <a:cubicBezTo>
                      <a:pt x="4940" y="1285"/>
                      <a:pt x="4904" y="1536"/>
                      <a:pt x="4886" y="1822"/>
                    </a:cubicBezTo>
                    <a:cubicBezTo>
                      <a:pt x="4850" y="2287"/>
                      <a:pt x="4779" y="2753"/>
                      <a:pt x="4671" y="3200"/>
                    </a:cubicBezTo>
                    <a:cubicBezTo>
                      <a:pt x="4707" y="2967"/>
                      <a:pt x="4689" y="2735"/>
                      <a:pt x="4636" y="2502"/>
                    </a:cubicBezTo>
                    <a:cubicBezTo>
                      <a:pt x="4636" y="2484"/>
                      <a:pt x="4618" y="2484"/>
                      <a:pt x="4618" y="2484"/>
                    </a:cubicBezTo>
                    <a:lnTo>
                      <a:pt x="4600" y="2484"/>
                    </a:lnTo>
                    <a:cubicBezTo>
                      <a:pt x="4582" y="2484"/>
                      <a:pt x="4582" y="2484"/>
                      <a:pt x="4582" y="2502"/>
                    </a:cubicBezTo>
                    <a:cubicBezTo>
                      <a:pt x="4474" y="2753"/>
                      <a:pt x="4528" y="3182"/>
                      <a:pt x="4510" y="3451"/>
                    </a:cubicBezTo>
                    <a:cubicBezTo>
                      <a:pt x="4510" y="3558"/>
                      <a:pt x="4492" y="3665"/>
                      <a:pt x="4474" y="3773"/>
                    </a:cubicBezTo>
                    <a:cubicBezTo>
                      <a:pt x="4224" y="2753"/>
                      <a:pt x="4081" y="1625"/>
                      <a:pt x="4546" y="641"/>
                    </a:cubicBezTo>
                    <a:cubicBezTo>
                      <a:pt x="4623" y="481"/>
                      <a:pt x="4689" y="419"/>
                      <a:pt x="4743" y="419"/>
                    </a:cubicBezTo>
                    <a:close/>
                    <a:moveTo>
                      <a:pt x="1481" y="2694"/>
                    </a:moveTo>
                    <a:cubicBezTo>
                      <a:pt x="1536" y="2694"/>
                      <a:pt x="1613" y="2722"/>
                      <a:pt x="1719" y="2789"/>
                    </a:cubicBezTo>
                    <a:cubicBezTo>
                      <a:pt x="2130" y="3075"/>
                      <a:pt x="2506" y="3415"/>
                      <a:pt x="2810" y="3809"/>
                    </a:cubicBezTo>
                    <a:cubicBezTo>
                      <a:pt x="3025" y="4023"/>
                      <a:pt x="3204" y="4256"/>
                      <a:pt x="3347" y="4506"/>
                    </a:cubicBezTo>
                    <a:cubicBezTo>
                      <a:pt x="3472" y="4757"/>
                      <a:pt x="3562" y="5025"/>
                      <a:pt x="3633" y="5312"/>
                    </a:cubicBezTo>
                    <a:cubicBezTo>
                      <a:pt x="3419" y="5008"/>
                      <a:pt x="3186" y="4703"/>
                      <a:pt x="2971" y="4417"/>
                    </a:cubicBezTo>
                    <a:cubicBezTo>
                      <a:pt x="2958" y="4403"/>
                      <a:pt x="2941" y="4397"/>
                      <a:pt x="2927" y="4397"/>
                    </a:cubicBezTo>
                    <a:cubicBezTo>
                      <a:pt x="2905" y="4397"/>
                      <a:pt x="2889" y="4413"/>
                      <a:pt x="2900" y="4435"/>
                    </a:cubicBezTo>
                    <a:cubicBezTo>
                      <a:pt x="3061" y="4811"/>
                      <a:pt x="3275" y="5151"/>
                      <a:pt x="3544" y="5473"/>
                    </a:cubicBezTo>
                    <a:cubicBezTo>
                      <a:pt x="3615" y="5580"/>
                      <a:pt x="3705" y="5688"/>
                      <a:pt x="3777" y="5795"/>
                    </a:cubicBezTo>
                    <a:cubicBezTo>
                      <a:pt x="2739" y="5759"/>
                      <a:pt x="2291" y="4811"/>
                      <a:pt x="1915" y="3987"/>
                    </a:cubicBezTo>
                    <a:lnTo>
                      <a:pt x="1915" y="3970"/>
                    </a:lnTo>
                    <a:cubicBezTo>
                      <a:pt x="1808" y="3737"/>
                      <a:pt x="1665" y="3522"/>
                      <a:pt x="1522" y="3290"/>
                    </a:cubicBezTo>
                    <a:cubicBezTo>
                      <a:pt x="1382" y="3052"/>
                      <a:pt x="1286" y="2694"/>
                      <a:pt x="1481" y="2694"/>
                    </a:cubicBezTo>
                    <a:close/>
                    <a:moveTo>
                      <a:pt x="6499" y="2806"/>
                    </a:moveTo>
                    <a:cubicBezTo>
                      <a:pt x="6549" y="2806"/>
                      <a:pt x="6496" y="4151"/>
                      <a:pt x="6443" y="4310"/>
                    </a:cubicBezTo>
                    <a:cubicBezTo>
                      <a:pt x="6282" y="4990"/>
                      <a:pt x="5888" y="5562"/>
                      <a:pt x="5512" y="6135"/>
                    </a:cubicBezTo>
                    <a:cubicBezTo>
                      <a:pt x="5656" y="5670"/>
                      <a:pt x="5781" y="5204"/>
                      <a:pt x="5960" y="4793"/>
                    </a:cubicBezTo>
                    <a:cubicBezTo>
                      <a:pt x="5971" y="4749"/>
                      <a:pt x="5935" y="4726"/>
                      <a:pt x="5902" y="4726"/>
                    </a:cubicBezTo>
                    <a:cubicBezTo>
                      <a:pt x="5880" y="4726"/>
                      <a:pt x="5859" y="4736"/>
                      <a:pt x="5852" y="4757"/>
                    </a:cubicBezTo>
                    <a:cubicBezTo>
                      <a:pt x="5566" y="5419"/>
                      <a:pt x="5333" y="6135"/>
                      <a:pt x="5065" y="6815"/>
                    </a:cubicBezTo>
                    <a:cubicBezTo>
                      <a:pt x="5029" y="5670"/>
                      <a:pt x="5298" y="4542"/>
                      <a:pt x="5834" y="3558"/>
                    </a:cubicBezTo>
                    <a:cubicBezTo>
                      <a:pt x="5996" y="3254"/>
                      <a:pt x="6228" y="3003"/>
                      <a:pt x="6497" y="2806"/>
                    </a:cubicBezTo>
                    <a:cubicBezTo>
                      <a:pt x="6497" y="2806"/>
                      <a:pt x="6498" y="2806"/>
                      <a:pt x="6499" y="2806"/>
                    </a:cubicBezTo>
                    <a:close/>
                    <a:moveTo>
                      <a:pt x="995" y="6331"/>
                    </a:moveTo>
                    <a:cubicBezTo>
                      <a:pt x="998" y="6331"/>
                      <a:pt x="1000" y="6331"/>
                      <a:pt x="1003" y="6332"/>
                    </a:cubicBezTo>
                    <a:cubicBezTo>
                      <a:pt x="1450" y="6350"/>
                      <a:pt x="1844" y="6618"/>
                      <a:pt x="2166" y="6886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21"/>
                      <a:pt x="2721" y="7924"/>
                      <a:pt x="2399" y="7692"/>
                    </a:cubicBezTo>
                    <a:cubicBezTo>
                      <a:pt x="2388" y="7685"/>
                      <a:pt x="2379" y="7682"/>
                      <a:pt x="2370" y="7682"/>
                    </a:cubicBezTo>
                    <a:cubicBezTo>
                      <a:pt x="2334" y="7682"/>
                      <a:pt x="2316" y="7734"/>
                      <a:pt x="2345" y="7763"/>
                    </a:cubicBezTo>
                    <a:cubicBezTo>
                      <a:pt x="2739" y="8068"/>
                      <a:pt x="3150" y="8336"/>
                      <a:pt x="3526" y="8658"/>
                    </a:cubicBezTo>
                    <a:cubicBezTo>
                      <a:pt x="3580" y="8694"/>
                      <a:pt x="3615" y="8748"/>
                      <a:pt x="3669" y="8783"/>
                    </a:cubicBezTo>
                    <a:cubicBezTo>
                      <a:pt x="3577" y="8803"/>
                      <a:pt x="3485" y="8813"/>
                      <a:pt x="3393" y="8813"/>
                    </a:cubicBezTo>
                    <a:cubicBezTo>
                      <a:pt x="2416" y="8813"/>
                      <a:pt x="1485" y="7743"/>
                      <a:pt x="1092" y="6958"/>
                    </a:cubicBezTo>
                    <a:cubicBezTo>
                      <a:pt x="1039" y="6852"/>
                      <a:pt x="848" y="6331"/>
                      <a:pt x="995" y="6331"/>
                    </a:cubicBezTo>
                    <a:close/>
                    <a:moveTo>
                      <a:pt x="7283" y="6701"/>
                    </a:moveTo>
                    <a:cubicBezTo>
                      <a:pt x="7710" y="6701"/>
                      <a:pt x="6928" y="8691"/>
                      <a:pt x="6801" y="8962"/>
                    </a:cubicBezTo>
                    <a:cubicBezTo>
                      <a:pt x="6407" y="9821"/>
                      <a:pt x="5727" y="10412"/>
                      <a:pt x="5119" y="11092"/>
                    </a:cubicBezTo>
                    <a:cubicBezTo>
                      <a:pt x="5566" y="10430"/>
                      <a:pt x="5942" y="9660"/>
                      <a:pt x="6336" y="8980"/>
                    </a:cubicBezTo>
                    <a:cubicBezTo>
                      <a:pt x="6361" y="8929"/>
                      <a:pt x="6323" y="8887"/>
                      <a:pt x="6279" y="8887"/>
                    </a:cubicBezTo>
                    <a:cubicBezTo>
                      <a:pt x="6261" y="8887"/>
                      <a:pt x="6243" y="8893"/>
                      <a:pt x="6228" y="8909"/>
                    </a:cubicBezTo>
                    <a:cubicBezTo>
                      <a:pt x="5834" y="9571"/>
                      <a:pt x="5423" y="10197"/>
                      <a:pt x="4993" y="10823"/>
                    </a:cubicBezTo>
                    <a:cubicBezTo>
                      <a:pt x="5208" y="9195"/>
                      <a:pt x="5656" y="7853"/>
                      <a:pt x="7069" y="6797"/>
                    </a:cubicBezTo>
                    <a:cubicBezTo>
                      <a:pt x="7161" y="6731"/>
                      <a:pt x="7231" y="6701"/>
                      <a:pt x="7283" y="6701"/>
                    </a:cubicBezTo>
                    <a:close/>
                    <a:moveTo>
                      <a:pt x="287" y="9768"/>
                    </a:moveTo>
                    <a:cubicBezTo>
                      <a:pt x="1056" y="9803"/>
                      <a:pt x="1790" y="10322"/>
                      <a:pt x="2345" y="10806"/>
                    </a:cubicBezTo>
                    <a:cubicBezTo>
                      <a:pt x="2828" y="11217"/>
                      <a:pt x="3097" y="11718"/>
                      <a:pt x="3419" y="12219"/>
                    </a:cubicBezTo>
                    <a:cubicBezTo>
                      <a:pt x="3061" y="11933"/>
                      <a:pt x="2667" y="11700"/>
                      <a:pt x="2399" y="11521"/>
                    </a:cubicBezTo>
                    <a:cubicBezTo>
                      <a:pt x="2390" y="11516"/>
                      <a:pt x="2381" y="11513"/>
                      <a:pt x="2373" y="11513"/>
                    </a:cubicBezTo>
                    <a:cubicBezTo>
                      <a:pt x="2330" y="11513"/>
                      <a:pt x="2300" y="11581"/>
                      <a:pt x="2345" y="11611"/>
                    </a:cubicBezTo>
                    <a:cubicBezTo>
                      <a:pt x="2721" y="11861"/>
                      <a:pt x="3061" y="12130"/>
                      <a:pt x="3383" y="12434"/>
                    </a:cubicBezTo>
                    <a:cubicBezTo>
                      <a:pt x="3454" y="12506"/>
                      <a:pt x="3508" y="12559"/>
                      <a:pt x="3562" y="12631"/>
                    </a:cubicBezTo>
                    <a:cubicBezTo>
                      <a:pt x="3492" y="12638"/>
                      <a:pt x="3424" y="12642"/>
                      <a:pt x="3358" y="12642"/>
                    </a:cubicBezTo>
                    <a:cubicBezTo>
                      <a:pt x="2484" y="12642"/>
                      <a:pt x="1871" y="12010"/>
                      <a:pt x="1289" y="11378"/>
                    </a:cubicBezTo>
                    <a:lnTo>
                      <a:pt x="1307" y="11378"/>
                    </a:lnTo>
                    <a:cubicBezTo>
                      <a:pt x="1056" y="11092"/>
                      <a:pt x="824" y="10806"/>
                      <a:pt x="609" y="10501"/>
                    </a:cubicBezTo>
                    <a:cubicBezTo>
                      <a:pt x="555" y="10430"/>
                      <a:pt x="162" y="9768"/>
                      <a:pt x="287" y="9768"/>
                    </a:cubicBezTo>
                    <a:close/>
                    <a:moveTo>
                      <a:pt x="7951" y="10882"/>
                    </a:moveTo>
                    <a:cubicBezTo>
                      <a:pt x="8114" y="10882"/>
                      <a:pt x="8201" y="11047"/>
                      <a:pt x="8125" y="11503"/>
                    </a:cubicBezTo>
                    <a:cubicBezTo>
                      <a:pt x="8000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0"/>
                    </a:cubicBezTo>
                    <a:cubicBezTo>
                      <a:pt x="5888" y="14420"/>
                      <a:pt x="6371" y="13705"/>
                      <a:pt x="6801" y="12953"/>
                    </a:cubicBezTo>
                    <a:cubicBezTo>
                      <a:pt x="6813" y="12915"/>
                      <a:pt x="6781" y="12877"/>
                      <a:pt x="6743" y="12877"/>
                    </a:cubicBezTo>
                    <a:cubicBezTo>
                      <a:pt x="6726" y="12877"/>
                      <a:pt x="6709" y="12884"/>
                      <a:pt x="6693" y="12899"/>
                    </a:cubicBezTo>
                    <a:cubicBezTo>
                      <a:pt x="6174" y="13740"/>
                      <a:pt x="5548" y="14510"/>
                      <a:pt x="4832" y="15226"/>
                    </a:cubicBezTo>
                    <a:cubicBezTo>
                      <a:pt x="5137" y="14581"/>
                      <a:pt x="5351" y="13919"/>
                      <a:pt x="5656" y="13293"/>
                    </a:cubicBezTo>
                    <a:lnTo>
                      <a:pt x="5673" y="13293"/>
                    </a:lnTo>
                    <a:cubicBezTo>
                      <a:pt x="6031" y="12541"/>
                      <a:pt x="6658" y="11879"/>
                      <a:pt x="7248" y="11324"/>
                    </a:cubicBezTo>
                    <a:cubicBezTo>
                      <a:pt x="7494" y="11088"/>
                      <a:pt x="7769" y="10882"/>
                      <a:pt x="7951" y="10882"/>
                    </a:cubicBezTo>
                    <a:close/>
                    <a:moveTo>
                      <a:pt x="666" y="13224"/>
                    </a:moveTo>
                    <a:cubicBezTo>
                      <a:pt x="761" y="13224"/>
                      <a:pt x="893" y="13283"/>
                      <a:pt x="1003" y="13311"/>
                    </a:cubicBezTo>
                    <a:cubicBezTo>
                      <a:pt x="2166" y="13615"/>
                      <a:pt x="2595" y="14778"/>
                      <a:pt x="2971" y="15834"/>
                    </a:cubicBezTo>
                    <a:cubicBezTo>
                      <a:pt x="2774" y="15619"/>
                      <a:pt x="2560" y="15422"/>
                      <a:pt x="2345" y="15244"/>
                    </a:cubicBezTo>
                    <a:cubicBezTo>
                      <a:pt x="2337" y="15235"/>
                      <a:pt x="2326" y="15232"/>
                      <a:pt x="2316" y="15232"/>
                    </a:cubicBezTo>
                    <a:cubicBezTo>
                      <a:pt x="2282" y="15232"/>
                      <a:pt x="2246" y="15270"/>
                      <a:pt x="2273" y="15297"/>
                    </a:cubicBezTo>
                    <a:cubicBezTo>
                      <a:pt x="2595" y="15619"/>
                      <a:pt x="2882" y="15959"/>
                      <a:pt x="3150" y="16335"/>
                    </a:cubicBezTo>
                    <a:cubicBezTo>
                      <a:pt x="3204" y="16442"/>
                      <a:pt x="3258" y="16550"/>
                      <a:pt x="3293" y="16657"/>
                    </a:cubicBezTo>
                    <a:cubicBezTo>
                      <a:pt x="2488" y="16425"/>
                      <a:pt x="1772" y="15924"/>
                      <a:pt x="1289" y="15226"/>
                    </a:cubicBezTo>
                    <a:cubicBezTo>
                      <a:pt x="1021" y="14868"/>
                      <a:pt x="824" y="14456"/>
                      <a:pt x="681" y="14027"/>
                    </a:cubicBezTo>
                    <a:cubicBezTo>
                      <a:pt x="627" y="13848"/>
                      <a:pt x="573" y="13669"/>
                      <a:pt x="555" y="13472"/>
                    </a:cubicBezTo>
                    <a:cubicBezTo>
                      <a:pt x="520" y="13279"/>
                      <a:pt x="576" y="13224"/>
                      <a:pt x="666" y="13224"/>
                    </a:cubicBezTo>
                    <a:close/>
                    <a:moveTo>
                      <a:pt x="7759" y="15735"/>
                    </a:moveTo>
                    <a:cubicBezTo>
                      <a:pt x="7962" y="15735"/>
                      <a:pt x="7533" y="16497"/>
                      <a:pt x="7517" y="16514"/>
                    </a:cubicBezTo>
                    <a:lnTo>
                      <a:pt x="7517" y="16532"/>
                    </a:lnTo>
                    <a:cubicBezTo>
                      <a:pt x="7266" y="16961"/>
                      <a:pt x="6926" y="17337"/>
                      <a:pt x="6514" y="17641"/>
                    </a:cubicBezTo>
                    <a:cubicBezTo>
                      <a:pt x="6103" y="17946"/>
                      <a:pt x="5620" y="17999"/>
                      <a:pt x="5137" y="18053"/>
                    </a:cubicBezTo>
                    <a:cubicBezTo>
                      <a:pt x="5512" y="17838"/>
                      <a:pt x="5817" y="17552"/>
                      <a:pt x="6049" y="17194"/>
                    </a:cubicBezTo>
                    <a:cubicBezTo>
                      <a:pt x="6062" y="17156"/>
                      <a:pt x="6030" y="17118"/>
                      <a:pt x="5997" y="17118"/>
                    </a:cubicBezTo>
                    <a:cubicBezTo>
                      <a:pt x="5984" y="17118"/>
                      <a:pt x="5970" y="17125"/>
                      <a:pt x="5960" y="17140"/>
                    </a:cubicBezTo>
                    <a:cubicBezTo>
                      <a:pt x="5638" y="17570"/>
                      <a:pt x="5208" y="17910"/>
                      <a:pt x="4725" y="18107"/>
                    </a:cubicBezTo>
                    <a:lnTo>
                      <a:pt x="4707" y="18107"/>
                    </a:lnTo>
                    <a:cubicBezTo>
                      <a:pt x="5047" y="17767"/>
                      <a:pt x="5333" y="17355"/>
                      <a:pt x="5673" y="17015"/>
                    </a:cubicBezTo>
                    <a:cubicBezTo>
                      <a:pt x="6246" y="16442"/>
                      <a:pt x="6944" y="15995"/>
                      <a:pt x="7713" y="15745"/>
                    </a:cubicBezTo>
                    <a:cubicBezTo>
                      <a:pt x="7731" y="15738"/>
                      <a:pt x="7747" y="15735"/>
                      <a:pt x="7759" y="15735"/>
                    </a:cubicBezTo>
                    <a:close/>
                    <a:moveTo>
                      <a:pt x="4887" y="0"/>
                    </a:moveTo>
                    <a:cubicBezTo>
                      <a:pt x="4863" y="0"/>
                      <a:pt x="4837" y="10"/>
                      <a:pt x="4814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21" y="4327"/>
                      <a:pt x="4385" y="4542"/>
                      <a:pt x="4331" y="4757"/>
                    </a:cubicBezTo>
                    <a:cubicBezTo>
                      <a:pt x="4295" y="4882"/>
                      <a:pt x="4242" y="5025"/>
                      <a:pt x="4188" y="5151"/>
                    </a:cubicBezTo>
                    <a:cubicBezTo>
                      <a:pt x="4134" y="4775"/>
                      <a:pt x="4045" y="4399"/>
                      <a:pt x="3955" y="4023"/>
                    </a:cubicBezTo>
                    <a:cubicBezTo>
                      <a:pt x="4152" y="3397"/>
                      <a:pt x="3973" y="2538"/>
                      <a:pt x="3777" y="1965"/>
                    </a:cubicBezTo>
                    <a:cubicBezTo>
                      <a:pt x="3562" y="1267"/>
                      <a:pt x="3079" y="713"/>
                      <a:pt x="2309" y="641"/>
                    </a:cubicBezTo>
                    <a:cubicBezTo>
                      <a:pt x="2273" y="641"/>
                      <a:pt x="2238" y="677"/>
                      <a:pt x="2220" y="731"/>
                    </a:cubicBezTo>
                    <a:cubicBezTo>
                      <a:pt x="2202" y="2019"/>
                      <a:pt x="2846" y="3093"/>
                      <a:pt x="3777" y="3952"/>
                    </a:cubicBezTo>
                    <a:lnTo>
                      <a:pt x="3777" y="4113"/>
                    </a:lnTo>
                    <a:cubicBezTo>
                      <a:pt x="3777" y="4149"/>
                      <a:pt x="3812" y="4184"/>
                      <a:pt x="3866" y="4184"/>
                    </a:cubicBezTo>
                    <a:cubicBezTo>
                      <a:pt x="3955" y="4614"/>
                      <a:pt x="4027" y="5043"/>
                      <a:pt x="4081" y="5473"/>
                    </a:cubicBezTo>
                    <a:cubicBezTo>
                      <a:pt x="4063" y="5544"/>
                      <a:pt x="4063" y="5598"/>
                      <a:pt x="4063" y="5670"/>
                    </a:cubicBezTo>
                    <a:cubicBezTo>
                      <a:pt x="4063" y="5705"/>
                      <a:pt x="4081" y="5741"/>
                      <a:pt x="4117" y="5759"/>
                    </a:cubicBezTo>
                    <a:cubicBezTo>
                      <a:pt x="4117" y="5849"/>
                      <a:pt x="4134" y="5938"/>
                      <a:pt x="4152" y="6028"/>
                    </a:cubicBezTo>
                    <a:cubicBezTo>
                      <a:pt x="4063" y="5884"/>
                      <a:pt x="3973" y="5759"/>
                      <a:pt x="3884" y="5634"/>
                    </a:cubicBezTo>
                    <a:lnTo>
                      <a:pt x="3759" y="5473"/>
                    </a:lnTo>
                    <a:cubicBezTo>
                      <a:pt x="3794" y="5455"/>
                      <a:pt x="3812" y="5419"/>
                      <a:pt x="3812" y="5383"/>
                    </a:cubicBezTo>
                    <a:cubicBezTo>
                      <a:pt x="3705" y="4542"/>
                      <a:pt x="3240" y="3934"/>
                      <a:pt x="2667" y="3361"/>
                    </a:cubicBezTo>
                    <a:cubicBezTo>
                      <a:pt x="2463" y="3141"/>
                      <a:pt x="1846" y="2440"/>
                      <a:pt x="1420" y="2440"/>
                    </a:cubicBezTo>
                    <a:cubicBezTo>
                      <a:pt x="1360" y="2440"/>
                      <a:pt x="1304" y="2454"/>
                      <a:pt x="1253" y="2484"/>
                    </a:cubicBezTo>
                    <a:cubicBezTo>
                      <a:pt x="752" y="2753"/>
                      <a:pt x="1611" y="3773"/>
                      <a:pt x="1736" y="4041"/>
                    </a:cubicBezTo>
                    <a:cubicBezTo>
                      <a:pt x="2108" y="4818"/>
                      <a:pt x="2622" y="5896"/>
                      <a:pt x="3596" y="5896"/>
                    </a:cubicBezTo>
                    <a:cubicBezTo>
                      <a:pt x="3654" y="5896"/>
                      <a:pt x="3715" y="5893"/>
                      <a:pt x="3777" y="5884"/>
                    </a:cubicBezTo>
                    <a:cubicBezTo>
                      <a:pt x="3794" y="5866"/>
                      <a:pt x="3812" y="5866"/>
                      <a:pt x="3812" y="5849"/>
                    </a:cubicBezTo>
                    <a:cubicBezTo>
                      <a:pt x="3866" y="5920"/>
                      <a:pt x="3920" y="5992"/>
                      <a:pt x="3955" y="6063"/>
                    </a:cubicBezTo>
                    <a:cubicBezTo>
                      <a:pt x="4045" y="6206"/>
                      <a:pt x="4117" y="6368"/>
                      <a:pt x="4206" y="6511"/>
                    </a:cubicBezTo>
                    <a:cubicBezTo>
                      <a:pt x="4278" y="7423"/>
                      <a:pt x="4313" y="8336"/>
                      <a:pt x="4278" y="9267"/>
                    </a:cubicBezTo>
                    <a:cubicBezTo>
                      <a:pt x="4134" y="9034"/>
                      <a:pt x="3955" y="8837"/>
                      <a:pt x="3759" y="8658"/>
                    </a:cubicBezTo>
                    <a:cubicBezTo>
                      <a:pt x="3705" y="8604"/>
                      <a:pt x="3651" y="8569"/>
                      <a:pt x="3580" y="8515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3" y="6117"/>
                      <a:pt x="824" y="6063"/>
                    </a:cubicBezTo>
                    <a:cubicBezTo>
                      <a:pt x="770" y="6063"/>
                      <a:pt x="734" y="6117"/>
                      <a:pt x="716" y="6171"/>
                    </a:cubicBezTo>
                    <a:cubicBezTo>
                      <a:pt x="606" y="7239"/>
                      <a:pt x="2041" y="8942"/>
                      <a:pt x="3253" y="8942"/>
                    </a:cubicBezTo>
                    <a:cubicBezTo>
                      <a:pt x="3422" y="8942"/>
                      <a:pt x="3586" y="8909"/>
                      <a:pt x="3741" y="8837"/>
                    </a:cubicBezTo>
                    <a:cubicBezTo>
                      <a:pt x="3830" y="8927"/>
                      <a:pt x="3920" y="9034"/>
                      <a:pt x="3991" y="9141"/>
                    </a:cubicBezTo>
                    <a:cubicBezTo>
                      <a:pt x="4117" y="9338"/>
                      <a:pt x="4170" y="9553"/>
                      <a:pt x="4278" y="9750"/>
                    </a:cubicBezTo>
                    <a:cubicBezTo>
                      <a:pt x="4260" y="10322"/>
                      <a:pt x="4224" y="10895"/>
                      <a:pt x="4170" y="11468"/>
                    </a:cubicBezTo>
                    <a:lnTo>
                      <a:pt x="4117" y="12166"/>
                    </a:lnTo>
                    <a:cubicBezTo>
                      <a:pt x="4117" y="12183"/>
                      <a:pt x="4117" y="12219"/>
                      <a:pt x="4117" y="12237"/>
                    </a:cubicBezTo>
                    <a:cubicBezTo>
                      <a:pt x="4117" y="12434"/>
                      <a:pt x="4099" y="12649"/>
                      <a:pt x="4081" y="12846"/>
                    </a:cubicBezTo>
                    <a:cubicBezTo>
                      <a:pt x="3991" y="12702"/>
                      <a:pt x="3884" y="12577"/>
                      <a:pt x="3759" y="12452"/>
                    </a:cubicBezTo>
                    <a:cubicBezTo>
                      <a:pt x="3759" y="12434"/>
                      <a:pt x="3759" y="12434"/>
                      <a:pt x="3759" y="12416"/>
                    </a:cubicBezTo>
                    <a:cubicBezTo>
                      <a:pt x="3759" y="11664"/>
                      <a:pt x="2882" y="10895"/>
                      <a:pt x="2345" y="10448"/>
                    </a:cubicBezTo>
                    <a:cubicBezTo>
                      <a:pt x="1749" y="9939"/>
                      <a:pt x="964" y="9517"/>
                      <a:pt x="158" y="9517"/>
                    </a:cubicBezTo>
                    <a:cubicBezTo>
                      <a:pt x="141" y="9517"/>
                      <a:pt x="125" y="9517"/>
                      <a:pt x="108" y="9517"/>
                    </a:cubicBezTo>
                    <a:cubicBezTo>
                      <a:pt x="54" y="9517"/>
                      <a:pt x="1" y="9571"/>
                      <a:pt x="19" y="9642"/>
                    </a:cubicBezTo>
                    <a:cubicBezTo>
                      <a:pt x="162" y="10448"/>
                      <a:pt x="842" y="11110"/>
                      <a:pt x="1361" y="11700"/>
                    </a:cubicBezTo>
                    <a:cubicBezTo>
                      <a:pt x="1893" y="12280"/>
                      <a:pt x="2508" y="12750"/>
                      <a:pt x="3290" y="12750"/>
                    </a:cubicBezTo>
                    <a:cubicBezTo>
                      <a:pt x="3401" y="12750"/>
                      <a:pt x="3515" y="12740"/>
                      <a:pt x="3633" y="12720"/>
                    </a:cubicBezTo>
                    <a:cubicBezTo>
                      <a:pt x="3777" y="12935"/>
                      <a:pt x="3902" y="13168"/>
                      <a:pt x="4009" y="13418"/>
                    </a:cubicBezTo>
                    <a:cubicBezTo>
                      <a:pt x="3920" y="14581"/>
                      <a:pt x="3812" y="15745"/>
                      <a:pt x="3651" y="16908"/>
                    </a:cubicBezTo>
                    <a:cubicBezTo>
                      <a:pt x="3580" y="16729"/>
                      <a:pt x="3508" y="16550"/>
                      <a:pt x="3401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94" y="13006"/>
                      <a:pt x="420" y="13006"/>
                    </a:cubicBezTo>
                    <a:cubicBezTo>
                      <a:pt x="405" y="13006"/>
                      <a:pt x="391" y="13006"/>
                      <a:pt x="376" y="13007"/>
                    </a:cubicBezTo>
                    <a:cubicBezTo>
                      <a:pt x="323" y="13007"/>
                      <a:pt x="269" y="13060"/>
                      <a:pt x="269" y="13114"/>
                    </a:cubicBezTo>
                    <a:cubicBezTo>
                      <a:pt x="359" y="14707"/>
                      <a:pt x="1647" y="16747"/>
                      <a:pt x="3401" y="16800"/>
                    </a:cubicBezTo>
                    <a:cubicBezTo>
                      <a:pt x="3490" y="16997"/>
                      <a:pt x="3544" y="17212"/>
                      <a:pt x="3580" y="17427"/>
                    </a:cubicBezTo>
                    <a:cubicBezTo>
                      <a:pt x="3419" y="18554"/>
                      <a:pt x="3204" y="19682"/>
                      <a:pt x="2935" y="20791"/>
                    </a:cubicBezTo>
                    <a:cubicBezTo>
                      <a:pt x="2925" y="20844"/>
                      <a:pt x="2965" y="20879"/>
                      <a:pt x="3003" y="20879"/>
                    </a:cubicBezTo>
                    <a:cubicBezTo>
                      <a:pt x="3029" y="20879"/>
                      <a:pt x="3054" y="20863"/>
                      <a:pt x="3061" y="20827"/>
                    </a:cubicBezTo>
                    <a:cubicBezTo>
                      <a:pt x="3329" y="20129"/>
                      <a:pt x="3544" y="19395"/>
                      <a:pt x="3687" y="18661"/>
                    </a:cubicBezTo>
                    <a:cubicBezTo>
                      <a:pt x="3973" y="18572"/>
                      <a:pt x="4260" y="18465"/>
                      <a:pt x="4546" y="18339"/>
                    </a:cubicBezTo>
                    <a:cubicBezTo>
                      <a:pt x="5351" y="18250"/>
                      <a:pt x="6139" y="18214"/>
                      <a:pt x="6783" y="17659"/>
                    </a:cubicBezTo>
                    <a:cubicBezTo>
                      <a:pt x="7427" y="17105"/>
                      <a:pt x="7839" y="16353"/>
                      <a:pt x="8197" y="15566"/>
                    </a:cubicBezTo>
                    <a:cubicBezTo>
                      <a:pt x="8215" y="15494"/>
                      <a:pt x="8161" y="15422"/>
                      <a:pt x="8089" y="15422"/>
                    </a:cubicBezTo>
                    <a:lnTo>
                      <a:pt x="8125" y="15458"/>
                    </a:lnTo>
                    <a:cubicBezTo>
                      <a:pt x="7391" y="15530"/>
                      <a:pt x="6819" y="15888"/>
                      <a:pt x="6228" y="16317"/>
                    </a:cubicBezTo>
                    <a:cubicBezTo>
                      <a:pt x="5512" y="16854"/>
                      <a:pt x="5065" y="17570"/>
                      <a:pt x="4439" y="18160"/>
                    </a:cubicBezTo>
                    <a:lnTo>
                      <a:pt x="4385" y="18160"/>
                    </a:lnTo>
                    <a:cubicBezTo>
                      <a:pt x="4349" y="18178"/>
                      <a:pt x="4313" y="18214"/>
                      <a:pt x="4313" y="18268"/>
                    </a:cubicBezTo>
                    <a:cubicBezTo>
                      <a:pt x="4134" y="18339"/>
                      <a:pt x="3955" y="18411"/>
                      <a:pt x="3777" y="18483"/>
                    </a:cubicBezTo>
                    <a:cubicBezTo>
                      <a:pt x="3902" y="17785"/>
                      <a:pt x="4009" y="17069"/>
                      <a:pt x="4081" y="16353"/>
                    </a:cubicBezTo>
                    <a:cubicBezTo>
                      <a:pt x="4457" y="16102"/>
                      <a:pt x="4814" y="15816"/>
                      <a:pt x="5101" y="15476"/>
                    </a:cubicBezTo>
                    <a:lnTo>
                      <a:pt x="5119" y="15476"/>
                    </a:lnTo>
                    <a:cubicBezTo>
                      <a:pt x="7016" y="14707"/>
                      <a:pt x="8447" y="12702"/>
                      <a:pt x="8483" y="10644"/>
                    </a:cubicBezTo>
                    <a:cubicBezTo>
                      <a:pt x="8483" y="10591"/>
                      <a:pt x="8429" y="10537"/>
                      <a:pt x="8376" y="10537"/>
                    </a:cubicBezTo>
                    <a:cubicBezTo>
                      <a:pt x="7463" y="10627"/>
                      <a:pt x="6801" y="11486"/>
                      <a:pt x="6282" y="12148"/>
                    </a:cubicBezTo>
                    <a:cubicBezTo>
                      <a:pt x="5459" y="13168"/>
                      <a:pt x="5101" y="14349"/>
                      <a:pt x="4600" y="15548"/>
                    </a:cubicBezTo>
                    <a:lnTo>
                      <a:pt x="4099" y="16085"/>
                    </a:lnTo>
                    <a:cubicBezTo>
                      <a:pt x="4224" y="14760"/>
                      <a:pt x="4278" y="13418"/>
                      <a:pt x="4367" y="12148"/>
                    </a:cubicBezTo>
                    <a:cubicBezTo>
                      <a:pt x="4582" y="11933"/>
                      <a:pt x="4797" y="11682"/>
                      <a:pt x="4976" y="11414"/>
                    </a:cubicBezTo>
                    <a:cubicBezTo>
                      <a:pt x="4987" y="11449"/>
                      <a:pt x="5022" y="11476"/>
                      <a:pt x="5054" y="11476"/>
                    </a:cubicBezTo>
                    <a:cubicBezTo>
                      <a:pt x="5071" y="11476"/>
                      <a:pt x="5088" y="11468"/>
                      <a:pt x="5101" y="11450"/>
                    </a:cubicBezTo>
                    <a:cubicBezTo>
                      <a:pt x="6568" y="10269"/>
                      <a:pt x="7857" y="8408"/>
                      <a:pt x="7696" y="6439"/>
                    </a:cubicBezTo>
                    <a:cubicBezTo>
                      <a:pt x="7696" y="6369"/>
                      <a:pt x="7629" y="6321"/>
                      <a:pt x="7566" y="6321"/>
                    </a:cubicBezTo>
                    <a:cubicBezTo>
                      <a:pt x="7549" y="6321"/>
                      <a:pt x="7532" y="6324"/>
                      <a:pt x="7517" y="6332"/>
                    </a:cubicBezTo>
                    <a:cubicBezTo>
                      <a:pt x="5817" y="7316"/>
                      <a:pt x="4814" y="9159"/>
                      <a:pt x="4868" y="11128"/>
                    </a:cubicBezTo>
                    <a:lnTo>
                      <a:pt x="4385" y="11843"/>
                    </a:lnTo>
                    <a:cubicBezTo>
                      <a:pt x="4457" y="10662"/>
                      <a:pt x="4510" y="9481"/>
                      <a:pt x="4474" y="8300"/>
                    </a:cubicBezTo>
                    <a:cubicBezTo>
                      <a:pt x="4814" y="7871"/>
                      <a:pt x="5083" y="7370"/>
                      <a:pt x="5262" y="6851"/>
                    </a:cubicBezTo>
                    <a:cubicBezTo>
                      <a:pt x="6174" y="5616"/>
                      <a:pt x="7069" y="4202"/>
                      <a:pt x="6676" y="2627"/>
                    </a:cubicBezTo>
                    <a:cubicBezTo>
                      <a:pt x="6662" y="2575"/>
                      <a:pt x="6621" y="2542"/>
                      <a:pt x="6578" y="2542"/>
                    </a:cubicBezTo>
                    <a:cubicBezTo>
                      <a:pt x="6562" y="2542"/>
                      <a:pt x="6547" y="2546"/>
                      <a:pt x="6532" y="2556"/>
                    </a:cubicBezTo>
                    <a:cubicBezTo>
                      <a:pt x="5262" y="3236"/>
                      <a:pt x="4600" y="5705"/>
                      <a:pt x="4940" y="7065"/>
                    </a:cubicBezTo>
                    <a:cubicBezTo>
                      <a:pt x="4797" y="7388"/>
                      <a:pt x="4653" y="7710"/>
                      <a:pt x="4474" y="8014"/>
                    </a:cubicBezTo>
                    <a:cubicBezTo>
                      <a:pt x="4457" y="7209"/>
                      <a:pt x="4385" y="6421"/>
                      <a:pt x="4278" y="5634"/>
                    </a:cubicBezTo>
                    <a:cubicBezTo>
                      <a:pt x="4421" y="5169"/>
                      <a:pt x="4528" y="4668"/>
                      <a:pt x="4564" y="4166"/>
                    </a:cubicBezTo>
                    <a:cubicBezTo>
                      <a:pt x="4600" y="4166"/>
                      <a:pt x="4618" y="4149"/>
                      <a:pt x="4618" y="4113"/>
                    </a:cubicBezTo>
                    <a:cubicBezTo>
                      <a:pt x="4904" y="3379"/>
                      <a:pt x="5083" y="2592"/>
                      <a:pt x="5137" y="1804"/>
                    </a:cubicBezTo>
                    <a:cubicBezTo>
                      <a:pt x="5172" y="1232"/>
                      <a:pt x="5262" y="587"/>
                      <a:pt x="4976" y="51"/>
                    </a:cubicBezTo>
                    <a:cubicBezTo>
                      <a:pt x="4955" y="19"/>
                      <a:pt x="4922" y="0"/>
                      <a:pt x="48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" name="Google Shape;5041;p62"/>
              <p:cNvSpPr/>
              <p:nvPr/>
            </p:nvSpPr>
            <p:spPr>
              <a:xfrm>
                <a:off x="3027075" y="4108950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76" y="2759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2"/>
                      <a:pt x="1539" y="4871"/>
                      <a:pt x="770" y="5139"/>
                    </a:cubicBezTo>
                    <a:cubicBezTo>
                      <a:pt x="755" y="5144"/>
                      <a:pt x="741" y="5146"/>
                      <a:pt x="730" y="5146"/>
                    </a:cubicBezTo>
                    <a:cubicBezTo>
                      <a:pt x="512" y="5146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7" y="3923"/>
                      <a:pt x="1557" y="3529"/>
                      <a:pt x="1969" y="3243"/>
                    </a:cubicBezTo>
                    <a:cubicBezTo>
                      <a:pt x="2381" y="2938"/>
                      <a:pt x="2864" y="2867"/>
                      <a:pt x="3347" y="2813"/>
                    </a:cubicBezTo>
                    <a:lnTo>
                      <a:pt x="3347" y="2813"/>
                    </a:lnTo>
                    <a:cubicBezTo>
                      <a:pt x="2971" y="3028"/>
                      <a:pt x="2667" y="3332"/>
                      <a:pt x="2434" y="3690"/>
                    </a:cubicBezTo>
                    <a:cubicBezTo>
                      <a:pt x="2409" y="3728"/>
                      <a:pt x="2446" y="3766"/>
                      <a:pt x="2483" y="3766"/>
                    </a:cubicBezTo>
                    <a:cubicBezTo>
                      <a:pt x="2498" y="3766"/>
                      <a:pt x="2513" y="3759"/>
                      <a:pt x="2524" y="3744"/>
                    </a:cubicBezTo>
                    <a:cubicBezTo>
                      <a:pt x="2846" y="3314"/>
                      <a:pt x="3275" y="2974"/>
                      <a:pt x="3758" y="2759"/>
                    </a:cubicBezTo>
                    <a:close/>
                    <a:moveTo>
                      <a:pt x="5172" y="4209"/>
                    </a:moveTo>
                    <a:lnTo>
                      <a:pt x="5172" y="4209"/>
                    </a:lnTo>
                    <a:cubicBezTo>
                      <a:pt x="5995" y="4442"/>
                      <a:pt x="6711" y="4943"/>
                      <a:pt x="7194" y="5641"/>
                    </a:cubicBezTo>
                    <a:cubicBezTo>
                      <a:pt x="7463" y="6016"/>
                      <a:pt x="7660" y="6410"/>
                      <a:pt x="7803" y="6840"/>
                    </a:cubicBezTo>
                    <a:cubicBezTo>
                      <a:pt x="7856" y="7036"/>
                      <a:pt x="7892" y="7215"/>
                      <a:pt x="7928" y="7394"/>
                    </a:cubicBezTo>
                    <a:cubicBezTo>
                      <a:pt x="7964" y="7591"/>
                      <a:pt x="7901" y="7649"/>
                      <a:pt x="7803" y="7649"/>
                    </a:cubicBezTo>
                    <a:cubicBezTo>
                      <a:pt x="7704" y="7649"/>
                      <a:pt x="7570" y="7591"/>
                      <a:pt x="7463" y="7555"/>
                    </a:cubicBezTo>
                    <a:cubicBezTo>
                      <a:pt x="6317" y="7269"/>
                      <a:pt x="5888" y="6088"/>
                      <a:pt x="5494" y="5032"/>
                    </a:cubicBezTo>
                    <a:lnTo>
                      <a:pt x="5494" y="5032"/>
                    </a:lnTo>
                    <a:cubicBezTo>
                      <a:pt x="5691" y="5247"/>
                      <a:pt x="5906" y="5444"/>
                      <a:pt x="6121" y="5641"/>
                    </a:cubicBezTo>
                    <a:cubicBezTo>
                      <a:pt x="6131" y="5647"/>
                      <a:pt x="6141" y="5650"/>
                      <a:pt x="6151" y="5650"/>
                    </a:cubicBezTo>
                    <a:cubicBezTo>
                      <a:pt x="6192" y="5650"/>
                      <a:pt x="6221" y="5598"/>
                      <a:pt x="6192" y="5569"/>
                    </a:cubicBezTo>
                    <a:cubicBezTo>
                      <a:pt x="5870" y="5247"/>
                      <a:pt x="5584" y="4907"/>
                      <a:pt x="5315" y="4549"/>
                    </a:cubicBezTo>
                    <a:cubicBezTo>
                      <a:pt x="5262" y="4424"/>
                      <a:pt x="5226" y="4316"/>
                      <a:pt x="5172" y="4209"/>
                    </a:cubicBezTo>
                    <a:close/>
                    <a:moveTo>
                      <a:pt x="3579" y="5641"/>
                    </a:moveTo>
                    <a:lnTo>
                      <a:pt x="3579" y="5641"/>
                    </a:lnTo>
                    <a:cubicBezTo>
                      <a:pt x="3275" y="6267"/>
                      <a:pt x="3061" y="6929"/>
                      <a:pt x="2756" y="7573"/>
                    </a:cubicBezTo>
                    <a:lnTo>
                      <a:pt x="2756" y="7555"/>
                    </a:lnTo>
                    <a:cubicBezTo>
                      <a:pt x="2381" y="8307"/>
                      <a:pt x="1772" y="8951"/>
                      <a:pt x="1182" y="9524"/>
                    </a:cubicBezTo>
                    <a:cubicBezTo>
                      <a:pt x="938" y="9758"/>
                      <a:pt x="659" y="9964"/>
                      <a:pt x="475" y="9964"/>
                    </a:cubicBezTo>
                    <a:cubicBezTo>
                      <a:pt x="308" y="9964"/>
                      <a:pt x="220" y="9795"/>
                      <a:pt x="305" y="9327"/>
                    </a:cubicBezTo>
                    <a:cubicBezTo>
                      <a:pt x="430" y="8754"/>
                      <a:pt x="663" y="8200"/>
                      <a:pt x="1003" y="7698"/>
                    </a:cubicBezTo>
                    <a:cubicBezTo>
                      <a:pt x="1522" y="6857"/>
                      <a:pt x="2273" y="6285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8" y="7144"/>
                      <a:pt x="1629" y="7895"/>
                    </a:cubicBezTo>
                    <a:cubicBezTo>
                      <a:pt x="1616" y="7933"/>
                      <a:pt x="1648" y="7971"/>
                      <a:pt x="1681" y="7971"/>
                    </a:cubicBezTo>
                    <a:cubicBezTo>
                      <a:pt x="1694" y="7971"/>
                      <a:pt x="1708" y="7965"/>
                      <a:pt x="1718" y="7949"/>
                    </a:cubicBezTo>
                    <a:cubicBezTo>
                      <a:pt x="2255" y="7108"/>
                      <a:pt x="2864" y="6338"/>
                      <a:pt x="3579" y="5641"/>
                    </a:cubicBezTo>
                    <a:close/>
                    <a:moveTo>
                      <a:pt x="5115" y="8260"/>
                    </a:moveTo>
                    <a:cubicBezTo>
                      <a:pt x="5999" y="8260"/>
                      <a:pt x="6595" y="8876"/>
                      <a:pt x="7176" y="9524"/>
                    </a:cubicBezTo>
                    <a:cubicBezTo>
                      <a:pt x="7409" y="9810"/>
                      <a:pt x="7642" y="10096"/>
                      <a:pt x="7856" y="10401"/>
                    </a:cubicBezTo>
                    <a:cubicBezTo>
                      <a:pt x="7910" y="10472"/>
                      <a:pt x="8304" y="11134"/>
                      <a:pt x="8179" y="11134"/>
                    </a:cubicBezTo>
                    <a:cubicBezTo>
                      <a:pt x="7409" y="11081"/>
                      <a:pt x="6675" y="10562"/>
                      <a:pt x="6121" y="10096"/>
                    </a:cubicBezTo>
                    <a:cubicBezTo>
                      <a:pt x="5637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69"/>
                      <a:pt x="5798" y="9202"/>
                      <a:pt x="6067" y="9363"/>
                    </a:cubicBezTo>
                    <a:cubicBezTo>
                      <a:pt x="6079" y="9374"/>
                      <a:pt x="6090" y="9379"/>
                      <a:pt x="6101" y="9379"/>
                    </a:cubicBezTo>
                    <a:cubicBezTo>
                      <a:pt x="6139" y="9379"/>
                      <a:pt x="6163" y="9315"/>
                      <a:pt x="6121" y="9273"/>
                    </a:cubicBezTo>
                    <a:cubicBezTo>
                      <a:pt x="5745" y="9041"/>
                      <a:pt x="5405" y="8772"/>
                      <a:pt x="5083" y="8468"/>
                    </a:cubicBezTo>
                    <a:cubicBezTo>
                      <a:pt x="5011" y="8396"/>
                      <a:pt x="4957" y="8343"/>
                      <a:pt x="4904" y="8271"/>
                    </a:cubicBezTo>
                    <a:cubicBezTo>
                      <a:pt x="4976" y="8263"/>
                      <a:pt x="5047" y="8260"/>
                      <a:pt x="5115" y="8260"/>
                    </a:cubicBezTo>
                    <a:close/>
                    <a:moveTo>
                      <a:pt x="3293" y="9756"/>
                    </a:moveTo>
                    <a:lnTo>
                      <a:pt x="3293" y="9756"/>
                    </a:lnTo>
                    <a:cubicBezTo>
                      <a:pt x="2846" y="10419"/>
                      <a:pt x="2470" y="11188"/>
                      <a:pt x="2076" y="11868"/>
                    </a:cubicBezTo>
                    <a:cubicBezTo>
                      <a:pt x="2051" y="11919"/>
                      <a:pt x="2089" y="11961"/>
                      <a:pt x="2133" y="11961"/>
                    </a:cubicBezTo>
                    <a:cubicBezTo>
                      <a:pt x="2150" y="11961"/>
                      <a:pt x="2168" y="11955"/>
                      <a:pt x="2184" y="11940"/>
                    </a:cubicBezTo>
                    <a:cubicBezTo>
                      <a:pt x="2577" y="11278"/>
                      <a:pt x="2989" y="10651"/>
                      <a:pt x="3418" y="10025"/>
                    </a:cubicBezTo>
                    <a:lnTo>
                      <a:pt x="3418" y="10025"/>
                    </a:lnTo>
                    <a:cubicBezTo>
                      <a:pt x="3204" y="11653"/>
                      <a:pt x="2774" y="12995"/>
                      <a:pt x="1343" y="14051"/>
                    </a:cubicBezTo>
                    <a:cubicBezTo>
                      <a:pt x="1253" y="14118"/>
                      <a:pt x="1184" y="14147"/>
                      <a:pt x="1133" y="14147"/>
                    </a:cubicBezTo>
                    <a:cubicBezTo>
                      <a:pt x="717" y="14147"/>
                      <a:pt x="1483" y="12157"/>
                      <a:pt x="1611" y="11886"/>
                    </a:cubicBezTo>
                    <a:cubicBezTo>
                      <a:pt x="2005" y="11027"/>
                      <a:pt x="2703" y="10436"/>
                      <a:pt x="3293" y="9756"/>
                    </a:cubicBezTo>
                    <a:close/>
                    <a:moveTo>
                      <a:pt x="5073" y="12089"/>
                    </a:moveTo>
                    <a:cubicBezTo>
                      <a:pt x="6052" y="12089"/>
                      <a:pt x="6997" y="13159"/>
                      <a:pt x="7373" y="13944"/>
                    </a:cubicBezTo>
                    <a:cubicBezTo>
                      <a:pt x="7426" y="14050"/>
                      <a:pt x="7617" y="14571"/>
                      <a:pt x="7487" y="14571"/>
                    </a:cubicBezTo>
                    <a:cubicBezTo>
                      <a:pt x="7485" y="14571"/>
                      <a:pt x="7483" y="14571"/>
                      <a:pt x="7481" y="14570"/>
                    </a:cubicBezTo>
                    <a:cubicBezTo>
                      <a:pt x="7033" y="14552"/>
                      <a:pt x="6622" y="14284"/>
                      <a:pt x="6300" y="14015"/>
                    </a:cubicBezTo>
                    <a:cubicBezTo>
                      <a:pt x="5798" y="13586"/>
                      <a:pt x="5494" y="13013"/>
                      <a:pt x="5083" y="12530"/>
                    </a:cubicBezTo>
                    <a:lnTo>
                      <a:pt x="5083" y="12530"/>
                    </a:lnTo>
                    <a:cubicBezTo>
                      <a:pt x="5405" y="12781"/>
                      <a:pt x="5745" y="12978"/>
                      <a:pt x="6067" y="13210"/>
                    </a:cubicBezTo>
                    <a:cubicBezTo>
                      <a:pt x="6077" y="13217"/>
                      <a:pt x="6087" y="13220"/>
                      <a:pt x="6095" y="13220"/>
                    </a:cubicBezTo>
                    <a:cubicBezTo>
                      <a:pt x="6132" y="13220"/>
                      <a:pt x="6150" y="13168"/>
                      <a:pt x="6121" y="13139"/>
                    </a:cubicBezTo>
                    <a:cubicBezTo>
                      <a:pt x="5727" y="12834"/>
                      <a:pt x="5315" y="12566"/>
                      <a:pt x="4940" y="12244"/>
                    </a:cubicBezTo>
                    <a:cubicBezTo>
                      <a:pt x="4904" y="12208"/>
                      <a:pt x="4850" y="12154"/>
                      <a:pt x="4796" y="12119"/>
                    </a:cubicBezTo>
                    <a:cubicBezTo>
                      <a:pt x="4888" y="12099"/>
                      <a:pt x="4981" y="12089"/>
                      <a:pt x="5073" y="12089"/>
                    </a:cubicBezTo>
                    <a:close/>
                    <a:moveTo>
                      <a:pt x="3418" y="14087"/>
                    </a:moveTo>
                    <a:lnTo>
                      <a:pt x="3418" y="14087"/>
                    </a:lnTo>
                    <a:cubicBezTo>
                      <a:pt x="3436" y="15214"/>
                      <a:pt x="3168" y="16342"/>
                      <a:pt x="2631" y="17344"/>
                    </a:cubicBezTo>
                    <a:lnTo>
                      <a:pt x="2649" y="17344"/>
                    </a:lnTo>
                    <a:cubicBezTo>
                      <a:pt x="2488" y="17648"/>
                      <a:pt x="2255" y="17899"/>
                      <a:pt x="1969" y="18096"/>
                    </a:cubicBezTo>
                    <a:cubicBezTo>
                      <a:pt x="1968" y="18096"/>
                      <a:pt x="1968" y="18096"/>
                      <a:pt x="1967" y="18096"/>
                    </a:cubicBezTo>
                    <a:cubicBezTo>
                      <a:pt x="1917" y="18096"/>
                      <a:pt x="1970" y="16751"/>
                      <a:pt x="2023" y="16574"/>
                    </a:cubicBezTo>
                    <a:cubicBezTo>
                      <a:pt x="2202" y="15912"/>
                      <a:pt x="2595" y="15340"/>
                      <a:pt x="2971" y="14767"/>
                    </a:cubicBezTo>
                    <a:lnTo>
                      <a:pt x="2971" y="14767"/>
                    </a:lnTo>
                    <a:cubicBezTo>
                      <a:pt x="2828" y="15232"/>
                      <a:pt x="2685" y="15698"/>
                      <a:pt x="2524" y="16109"/>
                    </a:cubicBezTo>
                    <a:cubicBezTo>
                      <a:pt x="2512" y="16144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3" y="16145"/>
                    </a:cubicBezTo>
                    <a:cubicBezTo>
                      <a:pt x="2899" y="15465"/>
                      <a:pt x="3132" y="14767"/>
                      <a:pt x="3418" y="14087"/>
                    </a:cubicBezTo>
                    <a:close/>
                    <a:moveTo>
                      <a:pt x="4689" y="15107"/>
                    </a:moveTo>
                    <a:lnTo>
                      <a:pt x="4689" y="15107"/>
                    </a:lnTo>
                    <a:cubicBezTo>
                      <a:pt x="5727" y="15143"/>
                      <a:pt x="6174" y="16091"/>
                      <a:pt x="6550" y="16914"/>
                    </a:cubicBezTo>
                    <a:cubicBezTo>
                      <a:pt x="6657" y="17165"/>
                      <a:pt x="6801" y="17362"/>
                      <a:pt x="6944" y="17612"/>
                    </a:cubicBezTo>
                    <a:cubicBezTo>
                      <a:pt x="7084" y="17837"/>
                      <a:pt x="7181" y="18206"/>
                      <a:pt x="6981" y="18206"/>
                    </a:cubicBezTo>
                    <a:cubicBezTo>
                      <a:pt x="6927" y="18206"/>
                      <a:pt x="6850" y="18179"/>
                      <a:pt x="6747" y="18113"/>
                    </a:cubicBezTo>
                    <a:cubicBezTo>
                      <a:pt x="6335" y="17827"/>
                      <a:pt x="5960" y="17487"/>
                      <a:pt x="5655" y="17093"/>
                    </a:cubicBezTo>
                    <a:cubicBezTo>
                      <a:pt x="5441" y="16879"/>
                      <a:pt x="5262" y="16646"/>
                      <a:pt x="5118" y="16396"/>
                    </a:cubicBezTo>
                    <a:cubicBezTo>
                      <a:pt x="4993" y="16145"/>
                      <a:pt x="4904" y="15877"/>
                      <a:pt x="4832" y="15590"/>
                    </a:cubicBezTo>
                    <a:lnTo>
                      <a:pt x="4832" y="15590"/>
                    </a:lnTo>
                    <a:cubicBezTo>
                      <a:pt x="5065" y="15894"/>
                      <a:pt x="5280" y="16199"/>
                      <a:pt x="5512" y="16485"/>
                    </a:cubicBezTo>
                    <a:cubicBezTo>
                      <a:pt x="5519" y="16499"/>
                      <a:pt x="5531" y="16505"/>
                      <a:pt x="5542" y="16505"/>
                    </a:cubicBezTo>
                    <a:cubicBezTo>
                      <a:pt x="5561" y="16505"/>
                      <a:pt x="5577" y="16489"/>
                      <a:pt x="5566" y="16467"/>
                    </a:cubicBezTo>
                    <a:cubicBezTo>
                      <a:pt x="5405" y="16091"/>
                      <a:pt x="5190" y="15751"/>
                      <a:pt x="4922" y="15429"/>
                    </a:cubicBezTo>
                    <a:cubicBezTo>
                      <a:pt x="4850" y="15322"/>
                      <a:pt x="4761" y="15214"/>
                      <a:pt x="4689" y="15107"/>
                    </a:cubicBezTo>
                    <a:close/>
                    <a:moveTo>
                      <a:pt x="4689" y="17129"/>
                    </a:moveTo>
                    <a:cubicBezTo>
                      <a:pt x="5047" y="17559"/>
                      <a:pt x="5387" y="18006"/>
                      <a:pt x="5691" y="18489"/>
                    </a:cubicBezTo>
                    <a:cubicBezTo>
                      <a:pt x="5888" y="18865"/>
                      <a:pt x="6013" y="19277"/>
                      <a:pt x="6049" y="19706"/>
                    </a:cubicBezTo>
                    <a:cubicBezTo>
                      <a:pt x="6078" y="19927"/>
                      <a:pt x="6008" y="20002"/>
                      <a:pt x="5900" y="20002"/>
                    </a:cubicBezTo>
                    <a:cubicBezTo>
                      <a:pt x="5745" y="20002"/>
                      <a:pt x="5513" y="19847"/>
                      <a:pt x="5387" y="19742"/>
                    </a:cubicBezTo>
                    <a:cubicBezTo>
                      <a:pt x="4707" y="19187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0"/>
                      <a:pt x="4743" y="17702"/>
                      <a:pt x="4778" y="17791"/>
                    </a:cubicBezTo>
                    <a:lnTo>
                      <a:pt x="4778" y="17899"/>
                    </a:lnTo>
                    <a:lnTo>
                      <a:pt x="4796" y="17899"/>
                    </a:lnTo>
                    <a:lnTo>
                      <a:pt x="4796" y="17845"/>
                    </a:lnTo>
                    <a:cubicBezTo>
                      <a:pt x="4814" y="17935"/>
                      <a:pt x="4850" y="18042"/>
                      <a:pt x="4886" y="18149"/>
                    </a:cubicBezTo>
                    <a:cubicBezTo>
                      <a:pt x="4893" y="18163"/>
                      <a:pt x="4907" y="18169"/>
                      <a:pt x="4922" y="18169"/>
                    </a:cubicBezTo>
                    <a:cubicBezTo>
                      <a:pt x="4945" y="18169"/>
                      <a:pt x="4968" y="18153"/>
                      <a:pt x="4957" y="18131"/>
                    </a:cubicBezTo>
                    <a:cubicBezTo>
                      <a:pt x="4868" y="17809"/>
                      <a:pt x="4778" y="17469"/>
                      <a:pt x="4689" y="17147"/>
                    </a:cubicBezTo>
                    <a:lnTo>
                      <a:pt x="4689" y="17129"/>
                    </a:lnTo>
                    <a:close/>
                    <a:moveTo>
                      <a:pt x="3991" y="17111"/>
                    </a:moveTo>
                    <a:lnTo>
                      <a:pt x="3991" y="17111"/>
                    </a:lnTo>
                    <a:cubicBezTo>
                      <a:pt x="4260" y="18131"/>
                      <a:pt x="4385" y="19277"/>
                      <a:pt x="3920" y="20243"/>
                    </a:cubicBezTo>
                    <a:cubicBezTo>
                      <a:pt x="3841" y="20406"/>
                      <a:pt x="3776" y="20468"/>
                      <a:pt x="3723" y="20468"/>
                    </a:cubicBezTo>
                    <a:cubicBezTo>
                      <a:pt x="3596" y="20468"/>
                      <a:pt x="3538" y="20105"/>
                      <a:pt x="3526" y="19903"/>
                    </a:cubicBezTo>
                    <a:cubicBezTo>
                      <a:pt x="3526" y="19599"/>
                      <a:pt x="3562" y="19348"/>
                      <a:pt x="3579" y="19080"/>
                    </a:cubicBezTo>
                    <a:cubicBezTo>
                      <a:pt x="3615" y="18597"/>
                      <a:pt x="3687" y="18149"/>
                      <a:pt x="3794" y="17684"/>
                    </a:cubicBezTo>
                    <a:lnTo>
                      <a:pt x="3794" y="17684"/>
                    </a:lnTo>
                    <a:cubicBezTo>
                      <a:pt x="3758" y="17917"/>
                      <a:pt x="3776" y="18167"/>
                      <a:pt x="3830" y="18382"/>
                    </a:cubicBezTo>
                    <a:cubicBezTo>
                      <a:pt x="3830" y="18400"/>
                      <a:pt x="3848" y="18400"/>
                      <a:pt x="3848" y="18400"/>
                    </a:cubicBezTo>
                    <a:lnTo>
                      <a:pt x="3866" y="18400"/>
                    </a:lnTo>
                    <a:cubicBezTo>
                      <a:pt x="3884" y="18400"/>
                      <a:pt x="3884" y="18400"/>
                      <a:pt x="3884" y="18382"/>
                    </a:cubicBezTo>
                    <a:cubicBezTo>
                      <a:pt x="3991" y="18131"/>
                      <a:pt x="3937" y="17702"/>
                      <a:pt x="3955" y="17433"/>
                    </a:cubicBezTo>
                    <a:cubicBezTo>
                      <a:pt x="3955" y="17326"/>
                      <a:pt x="3973" y="17219"/>
                      <a:pt x="3991" y="17111"/>
                    </a:cubicBezTo>
                    <a:close/>
                    <a:moveTo>
                      <a:pt x="5463" y="0"/>
                    </a:moveTo>
                    <a:cubicBezTo>
                      <a:pt x="5437" y="0"/>
                      <a:pt x="5412" y="12"/>
                      <a:pt x="5405" y="39"/>
                    </a:cubicBezTo>
                    <a:cubicBezTo>
                      <a:pt x="5136" y="737"/>
                      <a:pt x="4940" y="1471"/>
                      <a:pt x="4778" y="2205"/>
                    </a:cubicBezTo>
                    <a:cubicBezTo>
                      <a:pt x="4492" y="2294"/>
                      <a:pt x="4206" y="2419"/>
                      <a:pt x="3920" y="2545"/>
                    </a:cubicBezTo>
                    <a:cubicBezTo>
                      <a:pt x="3132" y="2616"/>
                      <a:pt x="2327" y="2652"/>
                      <a:pt x="1683" y="3207"/>
                    </a:cubicBezTo>
                    <a:cubicBezTo>
                      <a:pt x="1056" y="3762"/>
                      <a:pt x="627" y="4513"/>
                      <a:pt x="287" y="5301"/>
                    </a:cubicBezTo>
                    <a:cubicBezTo>
                      <a:pt x="269" y="5372"/>
                      <a:pt x="323" y="5444"/>
                      <a:pt x="394" y="5444"/>
                    </a:cubicBezTo>
                    <a:lnTo>
                      <a:pt x="340" y="5426"/>
                    </a:lnTo>
                    <a:cubicBezTo>
                      <a:pt x="1092" y="5354"/>
                      <a:pt x="1665" y="4996"/>
                      <a:pt x="2255" y="4567"/>
                    </a:cubicBezTo>
                    <a:cubicBezTo>
                      <a:pt x="2971" y="4012"/>
                      <a:pt x="3401" y="3314"/>
                      <a:pt x="4045" y="2706"/>
                    </a:cubicBezTo>
                    <a:lnTo>
                      <a:pt x="4081" y="2706"/>
                    </a:lnTo>
                    <a:cubicBezTo>
                      <a:pt x="4134" y="2706"/>
                      <a:pt x="4152" y="2652"/>
                      <a:pt x="4152" y="2616"/>
                    </a:cubicBezTo>
                    <a:cubicBezTo>
                      <a:pt x="4331" y="2545"/>
                      <a:pt x="4528" y="2473"/>
                      <a:pt x="4707" y="2402"/>
                    </a:cubicBezTo>
                    <a:lnTo>
                      <a:pt x="4707" y="2402"/>
                    </a:lnTo>
                    <a:cubicBezTo>
                      <a:pt x="4564" y="3099"/>
                      <a:pt x="4474" y="3815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7"/>
                      <a:pt x="36" y="8182"/>
                      <a:pt x="0" y="10222"/>
                    </a:cubicBezTo>
                    <a:cubicBezTo>
                      <a:pt x="0" y="10293"/>
                      <a:pt x="36" y="10347"/>
                      <a:pt x="108" y="10347"/>
                    </a:cubicBezTo>
                    <a:cubicBezTo>
                      <a:pt x="1003" y="10258"/>
                      <a:pt x="1665" y="9399"/>
                      <a:pt x="2184" y="8736"/>
                    </a:cubicBezTo>
                    <a:cubicBezTo>
                      <a:pt x="3007" y="7716"/>
                      <a:pt x="3383" y="6517"/>
                      <a:pt x="3884" y="5336"/>
                    </a:cubicBezTo>
                    <a:lnTo>
                      <a:pt x="4367" y="4817"/>
                    </a:lnTo>
                    <a:lnTo>
                      <a:pt x="4367" y="4817"/>
                    </a:lnTo>
                    <a:cubicBezTo>
                      <a:pt x="4242" y="6142"/>
                      <a:pt x="4188" y="7466"/>
                      <a:pt x="4116" y="8736"/>
                    </a:cubicBezTo>
                    <a:cubicBezTo>
                      <a:pt x="3884" y="8969"/>
                      <a:pt x="3687" y="9220"/>
                      <a:pt x="3490" y="9470"/>
                    </a:cubicBezTo>
                    <a:cubicBezTo>
                      <a:pt x="3490" y="9435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4"/>
                    </a:cubicBezTo>
                    <a:cubicBezTo>
                      <a:pt x="1915" y="10633"/>
                      <a:pt x="627" y="12494"/>
                      <a:pt x="788" y="14463"/>
                    </a:cubicBezTo>
                    <a:cubicBezTo>
                      <a:pt x="788" y="14533"/>
                      <a:pt x="843" y="14581"/>
                      <a:pt x="902" y="14581"/>
                    </a:cubicBezTo>
                    <a:cubicBezTo>
                      <a:pt x="917" y="14581"/>
                      <a:pt x="934" y="14578"/>
                      <a:pt x="949" y="14570"/>
                    </a:cubicBezTo>
                    <a:cubicBezTo>
                      <a:pt x="2649" y="13586"/>
                      <a:pt x="3669" y="11743"/>
                      <a:pt x="3597" y="9774"/>
                    </a:cubicBezTo>
                    <a:lnTo>
                      <a:pt x="4098" y="9059"/>
                    </a:lnTo>
                    <a:lnTo>
                      <a:pt x="4098" y="9059"/>
                    </a:lnTo>
                    <a:cubicBezTo>
                      <a:pt x="4027" y="10240"/>
                      <a:pt x="3973" y="11421"/>
                      <a:pt x="3991" y="12584"/>
                    </a:cubicBezTo>
                    <a:cubicBezTo>
                      <a:pt x="3651" y="13031"/>
                      <a:pt x="3383" y="13532"/>
                      <a:pt x="3222" y="14051"/>
                    </a:cubicBezTo>
                    <a:cubicBezTo>
                      <a:pt x="2309" y="15250"/>
                      <a:pt x="1414" y="16682"/>
                      <a:pt x="1790" y="18257"/>
                    </a:cubicBezTo>
                    <a:cubicBezTo>
                      <a:pt x="1804" y="18311"/>
                      <a:pt x="1849" y="18335"/>
                      <a:pt x="1893" y="18335"/>
                    </a:cubicBezTo>
                    <a:cubicBezTo>
                      <a:pt x="1907" y="18335"/>
                      <a:pt x="1920" y="18332"/>
                      <a:pt x="1933" y="18328"/>
                    </a:cubicBezTo>
                    <a:cubicBezTo>
                      <a:pt x="3204" y="17648"/>
                      <a:pt x="3866" y="15179"/>
                      <a:pt x="3544" y="13801"/>
                    </a:cubicBezTo>
                    <a:cubicBezTo>
                      <a:pt x="3669" y="13479"/>
                      <a:pt x="3830" y="13174"/>
                      <a:pt x="3991" y="12870"/>
                    </a:cubicBezTo>
                    <a:cubicBezTo>
                      <a:pt x="4027" y="13658"/>
                      <a:pt x="4081" y="14445"/>
                      <a:pt x="4206" y="15232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3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1" y="19652"/>
                      <a:pt x="3204" y="20297"/>
                      <a:pt x="3508" y="20816"/>
                    </a:cubicBezTo>
                    <a:cubicBezTo>
                      <a:pt x="3518" y="20858"/>
                      <a:pt x="3553" y="20875"/>
                      <a:pt x="3591" y="20875"/>
                    </a:cubicBezTo>
                    <a:cubicBezTo>
                      <a:pt x="3618" y="20875"/>
                      <a:pt x="3647" y="20866"/>
                      <a:pt x="3669" y="20851"/>
                    </a:cubicBezTo>
                    <a:cubicBezTo>
                      <a:pt x="4653" y="19867"/>
                      <a:pt x="4582" y="17952"/>
                      <a:pt x="4027" y="16753"/>
                    </a:cubicBezTo>
                    <a:cubicBezTo>
                      <a:pt x="4045" y="16539"/>
                      <a:pt x="4098" y="16324"/>
                      <a:pt x="4134" y="16127"/>
                    </a:cubicBezTo>
                    <a:cubicBezTo>
                      <a:pt x="4170" y="15984"/>
                      <a:pt x="4224" y="15859"/>
                      <a:pt x="4277" y="15716"/>
                    </a:cubicBezTo>
                    <a:cubicBezTo>
                      <a:pt x="4349" y="16109"/>
                      <a:pt x="4421" y="16485"/>
                      <a:pt x="4510" y="16861"/>
                    </a:cubicBezTo>
                    <a:cubicBezTo>
                      <a:pt x="4313" y="17469"/>
                      <a:pt x="4510" y="18346"/>
                      <a:pt x="4689" y="18919"/>
                    </a:cubicBezTo>
                    <a:cubicBezTo>
                      <a:pt x="4904" y="19617"/>
                      <a:pt x="5405" y="20154"/>
                      <a:pt x="6156" y="20225"/>
                    </a:cubicBezTo>
                    <a:cubicBezTo>
                      <a:pt x="6210" y="20225"/>
                      <a:pt x="6246" y="20189"/>
                      <a:pt x="6246" y="20136"/>
                    </a:cubicBezTo>
                    <a:cubicBezTo>
                      <a:pt x="6264" y="18865"/>
                      <a:pt x="5620" y="17773"/>
                      <a:pt x="4707" y="16914"/>
                    </a:cubicBezTo>
                    <a:lnTo>
                      <a:pt x="4707" y="16771"/>
                    </a:lnTo>
                    <a:cubicBezTo>
                      <a:pt x="4689" y="16718"/>
                      <a:pt x="4653" y="16700"/>
                      <a:pt x="4617" y="16700"/>
                    </a:cubicBezTo>
                    <a:cubicBezTo>
                      <a:pt x="4510" y="16270"/>
                      <a:pt x="4438" y="15841"/>
                      <a:pt x="4385" y="15393"/>
                    </a:cubicBezTo>
                    <a:cubicBezTo>
                      <a:pt x="4403" y="15340"/>
                      <a:pt x="4403" y="15268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5"/>
                      <a:pt x="4331" y="14946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5"/>
                      <a:pt x="4600" y="15232"/>
                    </a:cubicBezTo>
                    <a:lnTo>
                      <a:pt x="4725" y="15411"/>
                    </a:lnTo>
                    <a:cubicBezTo>
                      <a:pt x="4689" y="15411"/>
                      <a:pt x="4653" y="15447"/>
                      <a:pt x="4671" y="15501"/>
                    </a:cubicBezTo>
                    <a:cubicBezTo>
                      <a:pt x="4761" y="16342"/>
                      <a:pt x="5226" y="16932"/>
                      <a:pt x="5816" y="17523"/>
                    </a:cubicBezTo>
                    <a:cubicBezTo>
                      <a:pt x="6022" y="17729"/>
                      <a:pt x="6634" y="18439"/>
                      <a:pt x="7058" y="18439"/>
                    </a:cubicBezTo>
                    <a:cubicBezTo>
                      <a:pt x="7113" y="18439"/>
                      <a:pt x="7165" y="18427"/>
                      <a:pt x="7212" y="18400"/>
                    </a:cubicBezTo>
                    <a:cubicBezTo>
                      <a:pt x="7731" y="18113"/>
                      <a:pt x="6854" y="17111"/>
                      <a:pt x="6729" y="16825"/>
                    </a:cubicBezTo>
                    <a:cubicBezTo>
                      <a:pt x="6360" y="16070"/>
                      <a:pt x="5849" y="14985"/>
                      <a:pt x="4887" y="14985"/>
                    </a:cubicBezTo>
                    <a:cubicBezTo>
                      <a:pt x="4823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5"/>
                    </a:cubicBezTo>
                    <a:cubicBezTo>
                      <a:pt x="4617" y="14964"/>
                      <a:pt x="4564" y="14874"/>
                      <a:pt x="4510" y="14803"/>
                    </a:cubicBezTo>
                    <a:cubicBezTo>
                      <a:pt x="4421" y="14660"/>
                      <a:pt x="4367" y="14499"/>
                      <a:pt x="4277" y="14355"/>
                    </a:cubicBezTo>
                    <a:cubicBezTo>
                      <a:pt x="4188" y="13443"/>
                      <a:pt x="4170" y="12530"/>
                      <a:pt x="4188" y="11618"/>
                    </a:cubicBezTo>
                    <a:lnTo>
                      <a:pt x="4188" y="11618"/>
                    </a:lnTo>
                    <a:cubicBezTo>
                      <a:pt x="4331" y="11832"/>
                      <a:pt x="4510" y="12029"/>
                      <a:pt x="4707" y="12208"/>
                    </a:cubicBezTo>
                    <a:cubicBezTo>
                      <a:pt x="4761" y="12262"/>
                      <a:pt x="4832" y="12315"/>
                      <a:pt x="4886" y="12369"/>
                    </a:cubicBezTo>
                    <a:cubicBezTo>
                      <a:pt x="4850" y="12387"/>
                      <a:pt x="4814" y="12441"/>
                      <a:pt x="4832" y="12476"/>
                    </a:cubicBezTo>
                    <a:cubicBezTo>
                      <a:pt x="5262" y="13532"/>
                      <a:pt x="6461" y="14767"/>
                      <a:pt x="7642" y="14803"/>
                    </a:cubicBezTo>
                    <a:cubicBezTo>
                      <a:pt x="7695" y="14803"/>
                      <a:pt x="7749" y="14749"/>
                      <a:pt x="7749" y="14695"/>
                    </a:cubicBezTo>
                    <a:cubicBezTo>
                      <a:pt x="7859" y="13627"/>
                      <a:pt x="6438" y="11924"/>
                      <a:pt x="5217" y="11924"/>
                    </a:cubicBezTo>
                    <a:cubicBezTo>
                      <a:pt x="5048" y="11924"/>
                      <a:pt x="4882" y="11957"/>
                      <a:pt x="4725" y="12029"/>
                    </a:cubicBezTo>
                    <a:cubicBezTo>
                      <a:pt x="4635" y="11940"/>
                      <a:pt x="4546" y="11832"/>
                      <a:pt x="4474" y="11725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4"/>
                      <a:pt x="4242" y="9971"/>
                      <a:pt x="4295" y="9416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2"/>
                      <a:pt x="4385" y="8217"/>
                      <a:pt x="4403" y="8021"/>
                    </a:cubicBezTo>
                    <a:cubicBezTo>
                      <a:pt x="4492" y="8164"/>
                      <a:pt x="4600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20"/>
                      <a:pt x="5602" y="9971"/>
                      <a:pt x="6121" y="10419"/>
                    </a:cubicBezTo>
                    <a:cubicBezTo>
                      <a:pt x="6723" y="10918"/>
                      <a:pt x="7475" y="11351"/>
                      <a:pt x="8265" y="11351"/>
                    </a:cubicBezTo>
                    <a:cubicBezTo>
                      <a:pt x="8296" y="11351"/>
                      <a:pt x="8327" y="11350"/>
                      <a:pt x="8358" y="11349"/>
                    </a:cubicBezTo>
                    <a:cubicBezTo>
                      <a:pt x="8429" y="11349"/>
                      <a:pt x="8465" y="11295"/>
                      <a:pt x="8447" y="11242"/>
                    </a:cubicBezTo>
                    <a:cubicBezTo>
                      <a:pt x="8304" y="10436"/>
                      <a:pt x="7624" y="9756"/>
                      <a:pt x="7105" y="9166"/>
                    </a:cubicBezTo>
                    <a:cubicBezTo>
                      <a:pt x="6579" y="8593"/>
                      <a:pt x="5973" y="8128"/>
                      <a:pt x="5217" y="8128"/>
                    </a:cubicBezTo>
                    <a:cubicBezTo>
                      <a:pt x="5098" y="8128"/>
                      <a:pt x="4976" y="8140"/>
                      <a:pt x="4850" y="8164"/>
                    </a:cubicBezTo>
                    <a:cubicBezTo>
                      <a:pt x="4707" y="7931"/>
                      <a:pt x="4582" y="7698"/>
                      <a:pt x="4456" y="7448"/>
                    </a:cubicBezTo>
                    <a:cubicBezTo>
                      <a:pt x="4564" y="6285"/>
                      <a:pt x="4671" y="5122"/>
                      <a:pt x="4814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72" y="5229"/>
                      <a:pt x="5637" y="6034"/>
                      <a:pt x="6031" y="6625"/>
                    </a:cubicBezTo>
                    <a:cubicBezTo>
                      <a:pt x="6506" y="7329"/>
                      <a:pt x="7190" y="7860"/>
                      <a:pt x="8047" y="7860"/>
                    </a:cubicBezTo>
                    <a:cubicBezTo>
                      <a:pt x="8061" y="7860"/>
                      <a:pt x="8075" y="7860"/>
                      <a:pt x="8089" y="7860"/>
                    </a:cubicBezTo>
                    <a:cubicBezTo>
                      <a:pt x="8143" y="7860"/>
                      <a:pt x="8196" y="7806"/>
                      <a:pt x="8196" y="7752"/>
                    </a:cubicBezTo>
                    <a:cubicBezTo>
                      <a:pt x="8107" y="6177"/>
                      <a:pt x="6819" y="4119"/>
                      <a:pt x="5065" y="4084"/>
                    </a:cubicBezTo>
                    <a:cubicBezTo>
                      <a:pt x="4975" y="3869"/>
                      <a:pt x="4922" y="3654"/>
                      <a:pt x="4904" y="3439"/>
                    </a:cubicBezTo>
                    <a:cubicBezTo>
                      <a:pt x="5047" y="2312"/>
                      <a:pt x="5262" y="1185"/>
                      <a:pt x="5530" y="75"/>
                    </a:cubicBezTo>
                    <a:cubicBezTo>
                      <a:pt x="5552" y="31"/>
                      <a:pt x="5506" y="0"/>
                      <a:pt x="546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" name="Google Shape;5042;p62"/>
              <p:cNvSpPr/>
              <p:nvPr/>
            </p:nvSpPr>
            <p:spPr>
              <a:xfrm>
                <a:off x="3749750" y="77695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290" y="1016"/>
                    </a:moveTo>
                    <a:cubicBezTo>
                      <a:pt x="12419" y="1016"/>
                      <a:pt x="12287" y="1721"/>
                      <a:pt x="12270" y="1772"/>
                    </a:cubicBezTo>
                    <a:cubicBezTo>
                      <a:pt x="12181" y="2094"/>
                      <a:pt x="12038" y="2399"/>
                      <a:pt x="11841" y="2667"/>
                    </a:cubicBezTo>
                    <a:cubicBezTo>
                      <a:pt x="11590" y="3061"/>
                      <a:pt x="11250" y="3401"/>
                      <a:pt x="10857" y="3669"/>
                    </a:cubicBezTo>
                    <a:cubicBezTo>
                      <a:pt x="11286" y="3311"/>
                      <a:pt x="11644" y="2900"/>
                      <a:pt x="11948" y="2417"/>
                    </a:cubicBezTo>
                    <a:cubicBezTo>
                      <a:pt x="12091" y="2184"/>
                      <a:pt x="12181" y="1916"/>
                      <a:pt x="12199" y="1629"/>
                    </a:cubicBezTo>
                    <a:cubicBezTo>
                      <a:pt x="12217" y="1414"/>
                      <a:pt x="12234" y="1218"/>
                      <a:pt x="12270" y="1021"/>
                    </a:cubicBezTo>
                    <a:cubicBezTo>
                      <a:pt x="12277" y="1018"/>
                      <a:pt x="12284" y="1016"/>
                      <a:pt x="12290" y="1016"/>
                    </a:cubicBezTo>
                    <a:close/>
                    <a:moveTo>
                      <a:pt x="8936" y="347"/>
                    </a:moveTo>
                    <a:cubicBezTo>
                      <a:pt x="9001" y="347"/>
                      <a:pt x="9099" y="454"/>
                      <a:pt x="9264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890" y="3580"/>
                      <a:pt x="9819" y="3437"/>
                      <a:pt x="9711" y="3329"/>
                    </a:cubicBezTo>
                    <a:cubicBezTo>
                      <a:pt x="9699" y="3311"/>
                      <a:pt x="9682" y="3303"/>
                      <a:pt x="9665" y="3303"/>
                    </a:cubicBezTo>
                    <a:cubicBezTo>
                      <a:pt x="9634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60" y="2399"/>
                    </a:cubicBezTo>
                    <a:cubicBezTo>
                      <a:pt x="8834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35" y="468"/>
                      <a:pt x="8868" y="347"/>
                      <a:pt x="8936" y="347"/>
                    </a:cubicBezTo>
                    <a:close/>
                    <a:moveTo>
                      <a:pt x="12034" y="504"/>
                    </a:moveTo>
                    <a:cubicBezTo>
                      <a:pt x="12314" y="504"/>
                      <a:pt x="12089" y="1093"/>
                      <a:pt x="12073" y="1236"/>
                    </a:cubicBezTo>
                    <a:cubicBezTo>
                      <a:pt x="12038" y="1826"/>
                      <a:pt x="11805" y="2399"/>
                      <a:pt x="11429" y="2864"/>
                    </a:cubicBezTo>
                    <a:cubicBezTo>
                      <a:pt x="11197" y="3132"/>
                      <a:pt x="10946" y="3383"/>
                      <a:pt x="10678" y="3598"/>
                    </a:cubicBezTo>
                    <a:cubicBezTo>
                      <a:pt x="10588" y="3669"/>
                      <a:pt x="10517" y="3759"/>
                      <a:pt x="10427" y="3830"/>
                    </a:cubicBezTo>
                    <a:cubicBezTo>
                      <a:pt x="10749" y="3258"/>
                      <a:pt x="10982" y="2649"/>
                      <a:pt x="11107" y="2005"/>
                    </a:cubicBezTo>
                    <a:lnTo>
                      <a:pt x="11107" y="2005"/>
                    </a:lnTo>
                    <a:lnTo>
                      <a:pt x="11089" y="2023"/>
                    </a:lnTo>
                    <a:cubicBezTo>
                      <a:pt x="11125" y="1826"/>
                      <a:pt x="11143" y="1611"/>
                      <a:pt x="11107" y="1414"/>
                    </a:cubicBezTo>
                    <a:cubicBezTo>
                      <a:pt x="11322" y="1074"/>
                      <a:pt x="11501" y="717"/>
                      <a:pt x="11894" y="538"/>
                    </a:cubicBezTo>
                    <a:cubicBezTo>
                      <a:pt x="11951" y="515"/>
                      <a:pt x="11997" y="504"/>
                      <a:pt x="12034" y="504"/>
                    </a:cubicBezTo>
                    <a:close/>
                    <a:moveTo>
                      <a:pt x="13329" y="1784"/>
                    </a:moveTo>
                    <a:cubicBezTo>
                      <a:pt x="13412" y="1784"/>
                      <a:pt x="13495" y="1787"/>
                      <a:pt x="13577" y="1790"/>
                    </a:cubicBezTo>
                    <a:cubicBezTo>
                      <a:pt x="13809" y="1790"/>
                      <a:pt x="13720" y="1826"/>
                      <a:pt x="13612" y="2005"/>
                    </a:cubicBezTo>
                    <a:cubicBezTo>
                      <a:pt x="13505" y="2184"/>
                      <a:pt x="13398" y="2417"/>
                      <a:pt x="13254" y="2613"/>
                    </a:cubicBezTo>
                    <a:cubicBezTo>
                      <a:pt x="12753" y="3365"/>
                      <a:pt x="11805" y="3633"/>
                      <a:pt x="11000" y="3956"/>
                    </a:cubicBezTo>
                    <a:lnTo>
                      <a:pt x="10964" y="3956"/>
                    </a:lnTo>
                    <a:cubicBezTo>
                      <a:pt x="10949" y="3926"/>
                      <a:pt x="10911" y="3897"/>
                      <a:pt x="10878" y="3897"/>
                    </a:cubicBezTo>
                    <a:cubicBezTo>
                      <a:pt x="10870" y="3897"/>
                      <a:pt x="10863" y="3899"/>
                      <a:pt x="10857" y="3902"/>
                    </a:cubicBezTo>
                    <a:lnTo>
                      <a:pt x="10857" y="3866"/>
                    </a:lnTo>
                    <a:cubicBezTo>
                      <a:pt x="11519" y="3472"/>
                      <a:pt x="12038" y="2846"/>
                      <a:pt x="12324" y="2130"/>
                    </a:cubicBezTo>
                    <a:cubicBezTo>
                      <a:pt x="12587" y="1838"/>
                      <a:pt x="12958" y="1784"/>
                      <a:pt x="13329" y="1784"/>
                    </a:cubicBezTo>
                    <a:close/>
                    <a:moveTo>
                      <a:pt x="12736" y="3329"/>
                    </a:moveTo>
                    <a:cubicBezTo>
                      <a:pt x="12736" y="3329"/>
                      <a:pt x="12753" y="3347"/>
                      <a:pt x="12771" y="3347"/>
                    </a:cubicBezTo>
                    <a:cubicBezTo>
                      <a:pt x="13022" y="3347"/>
                      <a:pt x="13272" y="3365"/>
                      <a:pt x="13505" y="3437"/>
                    </a:cubicBezTo>
                    <a:cubicBezTo>
                      <a:pt x="13574" y="3454"/>
                      <a:pt x="14222" y="3868"/>
                      <a:pt x="13969" y="3868"/>
                    </a:cubicBezTo>
                    <a:cubicBezTo>
                      <a:pt x="13959" y="3868"/>
                      <a:pt x="13948" y="3867"/>
                      <a:pt x="13934" y="3866"/>
                    </a:cubicBezTo>
                    <a:cubicBezTo>
                      <a:pt x="13887" y="3861"/>
                      <a:pt x="13839" y="3859"/>
                      <a:pt x="13791" y="3859"/>
                    </a:cubicBezTo>
                    <a:cubicBezTo>
                      <a:pt x="13661" y="3859"/>
                      <a:pt x="13533" y="3876"/>
                      <a:pt x="13416" y="3902"/>
                    </a:cubicBezTo>
                    <a:cubicBezTo>
                      <a:pt x="12854" y="3979"/>
                      <a:pt x="12365" y="4137"/>
                      <a:pt x="11851" y="4137"/>
                    </a:cubicBezTo>
                    <a:cubicBezTo>
                      <a:pt x="11645" y="4137"/>
                      <a:pt x="11435" y="4112"/>
                      <a:pt x="11214" y="4045"/>
                    </a:cubicBezTo>
                    <a:cubicBezTo>
                      <a:pt x="11751" y="3866"/>
                      <a:pt x="12270" y="3633"/>
                      <a:pt x="12736" y="3329"/>
                    </a:cubicBezTo>
                    <a:close/>
                    <a:moveTo>
                      <a:pt x="10682" y="216"/>
                    </a:moveTo>
                    <a:cubicBezTo>
                      <a:pt x="10716" y="216"/>
                      <a:pt x="10740" y="242"/>
                      <a:pt x="10749" y="305"/>
                    </a:cubicBezTo>
                    <a:cubicBezTo>
                      <a:pt x="10767" y="466"/>
                      <a:pt x="10803" y="627"/>
                      <a:pt x="10839" y="788"/>
                    </a:cubicBezTo>
                    <a:cubicBezTo>
                      <a:pt x="11089" y="1862"/>
                      <a:pt x="10767" y="2685"/>
                      <a:pt x="10391" y="3616"/>
                    </a:cubicBezTo>
                    <a:lnTo>
                      <a:pt x="10391" y="3562"/>
                    </a:lnTo>
                    <a:cubicBezTo>
                      <a:pt x="10373" y="3508"/>
                      <a:pt x="10333" y="3481"/>
                      <a:pt x="10293" y="3481"/>
                    </a:cubicBezTo>
                    <a:cubicBezTo>
                      <a:pt x="10253" y="3481"/>
                      <a:pt x="10212" y="3508"/>
                      <a:pt x="10194" y="3562"/>
                    </a:cubicBezTo>
                    <a:cubicBezTo>
                      <a:pt x="10159" y="3777"/>
                      <a:pt x="10105" y="4009"/>
                      <a:pt x="10069" y="4224"/>
                    </a:cubicBezTo>
                    <a:cubicBezTo>
                      <a:pt x="10051" y="4081"/>
                      <a:pt x="10015" y="3938"/>
                      <a:pt x="9962" y="3795"/>
                    </a:cubicBezTo>
                    <a:lnTo>
                      <a:pt x="9980" y="3795"/>
                    </a:lnTo>
                    <a:cubicBezTo>
                      <a:pt x="9987" y="3802"/>
                      <a:pt x="10001" y="3806"/>
                      <a:pt x="10014" y="3806"/>
                    </a:cubicBezTo>
                    <a:cubicBezTo>
                      <a:pt x="10033" y="3806"/>
                      <a:pt x="10051" y="3798"/>
                      <a:pt x="10051" y="3777"/>
                    </a:cubicBezTo>
                    <a:cubicBezTo>
                      <a:pt x="10266" y="3115"/>
                      <a:pt x="10248" y="2399"/>
                      <a:pt x="10015" y="1754"/>
                    </a:cubicBezTo>
                    <a:cubicBezTo>
                      <a:pt x="10015" y="1468"/>
                      <a:pt x="10051" y="1182"/>
                      <a:pt x="10105" y="896"/>
                    </a:cubicBezTo>
                    <a:cubicBezTo>
                      <a:pt x="10105" y="866"/>
                      <a:pt x="10514" y="216"/>
                      <a:pt x="10682" y="216"/>
                    </a:cubicBezTo>
                    <a:close/>
                    <a:moveTo>
                      <a:pt x="7618" y="1522"/>
                    </a:move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24" y="2596"/>
                      <a:pt x="8960" y="2649"/>
                      <a:pt x="8995" y="2703"/>
                    </a:cubicBezTo>
                    <a:cubicBezTo>
                      <a:pt x="9031" y="2757"/>
                      <a:pt x="9049" y="2792"/>
                      <a:pt x="9085" y="2828"/>
                    </a:cubicBezTo>
                    <a:cubicBezTo>
                      <a:pt x="9282" y="3168"/>
                      <a:pt x="9443" y="3544"/>
                      <a:pt x="9532" y="3920"/>
                    </a:cubicBezTo>
                    <a:cubicBezTo>
                      <a:pt x="9514" y="3938"/>
                      <a:pt x="9496" y="3973"/>
                      <a:pt x="9496" y="3991"/>
                    </a:cubicBezTo>
                    <a:cubicBezTo>
                      <a:pt x="9532" y="4099"/>
                      <a:pt x="9550" y="4224"/>
                      <a:pt x="9586" y="4331"/>
                    </a:cubicBezTo>
                    <a:cubicBezTo>
                      <a:pt x="9496" y="4260"/>
                      <a:pt x="9389" y="4206"/>
                      <a:pt x="9300" y="4135"/>
                    </a:cubicBezTo>
                    <a:cubicBezTo>
                      <a:pt x="9282" y="4063"/>
                      <a:pt x="9282" y="4009"/>
                      <a:pt x="9264" y="3938"/>
                    </a:cubicBezTo>
                    <a:lnTo>
                      <a:pt x="9282" y="3938"/>
                    </a:lnTo>
                    <a:cubicBezTo>
                      <a:pt x="9273" y="3911"/>
                      <a:pt x="9250" y="3897"/>
                      <a:pt x="9230" y="3897"/>
                    </a:cubicBezTo>
                    <a:cubicBezTo>
                      <a:pt x="9210" y="3897"/>
                      <a:pt x="9192" y="3911"/>
                      <a:pt x="9192" y="3938"/>
                    </a:cubicBezTo>
                    <a:lnTo>
                      <a:pt x="9192" y="4063"/>
                    </a:lnTo>
                    <a:cubicBezTo>
                      <a:pt x="8942" y="3920"/>
                      <a:pt x="8691" y="3741"/>
                      <a:pt x="8476" y="3562"/>
                    </a:cubicBezTo>
                    <a:cubicBezTo>
                      <a:pt x="8119" y="3258"/>
                      <a:pt x="7975" y="2775"/>
                      <a:pt x="7850" y="2327"/>
                    </a:cubicBezTo>
                    <a:cubicBezTo>
                      <a:pt x="7814" y="2202"/>
                      <a:pt x="7725" y="1593"/>
                      <a:pt x="7618" y="1522"/>
                    </a:cubicBezTo>
                    <a:close/>
                    <a:moveTo>
                      <a:pt x="10660" y="3973"/>
                    </a:moveTo>
                    <a:cubicBezTo>
                      <a:pt x="10642" y="4009"/>
                      <a:pt x="10642" y="4063"/>
                      <a:pt x="10624" y="4117"/>
                    </a:cubicBezTo>
                    <a:cubicBezTo>
                      <a:pt x="10517" y="4224"/>
                      <a:pt x="10445" y="4349"/>
                      <a:pt x="10373" y="4492"/>
                    </a:cubicBezTo>
                    <a:cubicBezTo>
                      <a:pt x="10427" y="4313"/>
                      <a:pt x="10517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71" y="4313"/>
                    </a:moveTo>
                    <a:lnTo>
                      <a:pt x="9371" y="4313"/>
                    </a:lnTo>
                    <a:cubicBezTo>
                      <a:pt x="9461" y="4367"/>
                      <a:pt x="9550" y="4421"/>
                      <a:pt x="9640" y="4475"/>
                    </a:cubicBezTo>
                    <a:cubicBezTo>
                      <a:pt x="9693" y="4653"/>
                      <a:pt x="9801" y="4779"/>
                      <a:pt x="9944" y="4868"/>
                    </a:cubicBezTo>
                    <a:lnTo>
                      <a:pt x="9872" y="4850"/>
                    </a:lnTo>
                    <a:cubicBezTo>
                      <a:pt x="9747" y="4815"/>
                      <a:pt x="9640" y="4725"/>
                      <a:pt x="9568" y="4636"/>
                    </a:cubicBezTo>
                    <a:cubicBezTo>
                      <a:pt x="9479" y="4546"/>
                      <a:pt x="9407" y="4439"/>
                      <a:pt x="9371" y="4313"/>
                    </a:cubicBezTo>
                    <a:close/>
                    <a:moveTo>
                      <a:pt x="10320" y="6425"/>
                    </a:moveTo>
                    <a:lnTo>
                      <a:pt x="10320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cubicBezTo>
                      <a:pt x="9962" y="7069"/>
                      <a:pt x="9962" y="6962"/>
                      <a:pt x="9980" y="6872"/>
                    </a:cubicBezTo>
                    <a:lnTo>
                      <a:pt x="9980" y="6855"/>
                    </a:lnTo>
                    <a:cubicBezTo>
                      <a:pt x="10069" y="6694"/>
                      <a:pt x="10177" y="6550"/>
                      <a:pt x="10320" y="6425"/>
                    </a:cubicBezTo>
                    <a:close/>
                    <a:moveTo>
                      <a:pt x="5296" y="7628"/>
                    </a:moveTo>
                    <a:cubicBezTo>
                      <a:pt x="5339" y="7628"/>
                      <a:pt x="5370" y="7669"/>
                      <a:pt x="5381" y="7767"/>
                    </a:cubicBezTo>
                    <a:cubicBezTo>
                      <a:pt x="5399" y="8179"/>
                      <a:pt x="5291" y="8555"/>
                      <a:pt x="5112" y="8913"/>
                    </a:cubicBezTo>
                    <a:cubicBezTo>
                      <a:pt x="4951" y="9217"/>
                      <a:pt x="4754" y="9485"/>
                      <a:pt x="4504" y="9718"/>
                    </a:cubicBezTo>
                    <a:cubicBezTo>
                      <a:pt x="4468" y="9718"/>
                      <a:pt x="4432" y="9736"/>
                      <a:pt x="4414" y="9754"/>
                    </a:cubicBezTo>
                    <a:lnTo>
                      <a:pt x="4414" y="9557"/>
                    </a:lnTo>
                    <a:cubicBezTo>
                      <a:pt x="4557" y="9199"/>
                      <a:pt x="4629" y="8823"/>
                      <a:pt x="4593" y="8447"/>
                    </a:cubicBezTo>
                    <a:lnTo>
                      <a:pt x="4611" y="8447"/>
                    </a:lnTo>
                    <a:cubicBezTo>
                      <a:pt x="4629" y="8447"/>
                      <a:pt x="4647" y="8447"/>
                      <a:pt x="4665" y="8429"/>
                    </a:cubicBezTo>
                    <a:cubicBezTo>
                      <a:pt x="4737" y="8300"/>
                      <a:pt x="5120" y="7628"/>
                      <a:pt x="5296" y="7628"/>
                    </a:cubicBezTo>
                    <a:close/>
                    <a:moveTo>
                      <a:pt x="4048" y="7148"/>
                    </a:moveTo>
                    <a:cubicBezTo>
                      <a:pt x="4290" y="7148"/>
                      <a:pt x="4475" y="8153"/>
                      <a:pt x="4504" y="8358"/>
                    </a:cubicBezTo>
                    <a:cubicBezTo>
                      <a:pt x="4522" y="8698"/>
                      <a:pt x="4468" y="9056"/>
                      <a:pt x="4343" y="9378"/>
                    </a:cubicBezTo>
                    <a:cubicBezTo>
                      <a:pt x="4333" y="9373"/>
                      <a:pt x="4324" y="9371"/>
                      <a:pt x="4314" y="9371"/>
                    </a:cubicBezTo>
                    <a:cubicBezTo>
                      <a:pt x="4289" y="9371"/>
                      <a:pt x="4266" y="9387"/>
                      <a:pt x="4253" y="9414"/>
                    </a:cubicBezTo>
                    <a:cubicBezTo>
                      <a:pt x="4164" y="9593"/>
                      <a:pt x="4092" y="9789"/>
                      <a:pt x="4074" y="9968"/>
                    </a:cubicBezTo>
                    <a:lnTo>
                      <a:pt x="4038" y="9915"/>
                    </a:lnTo>
                    <a:cubicBezTo>
                      <a:pt x="4074" y="9807"/>
                      <a:pt x="4074" y="9682"/>
                      <a:pt x="4074" y="9557"/>
                    </a:cubicBezTo>
                    <a:cubicBezTo>
                      <a:pt x="4074" y="9539"/>
                      <a:pt x="4074" y="9539"/>
                      <a:pt x="4074" y="9521"/>
                    </a:cubicBezTo>
                    <a:cubicBezTo>
                      <a:pt x="4021" y="9181"/>
                      <a:pt x="3895" y="8877"/>
                      <a:pt x="3698" y="8590"/>
                    </a:cubicBezTo>
                    <a:cubicBezTo>
                      <a:pt x="3627" y="8161"/>
                      <a:pt x="3681" y="7731"/>
                      <a:pt x="3877" y="7320"/>
                    </a:cubicBezTo>
                    <a:cubicBezTo>
                      <a:pt x="3936" y="7199"/>
                      <a:pt x="3994" y="7148"/>
                      <a:pt x="4048" y="7148"/>
                    </a:cubicBezTo>
                    <a:close/>
                    <a:moveTo>
                      <a:pt x="2713" y="7550"/>
                    </a:moveTo>
                    <a:cubicBezTo>
                      <a:pt x="2745" y="7550"/>
                      <a:pt x="2782" y="7572"/>
                      <a:pt x="2822" y="7624"/>
                    </a:cubicBezTo>
                    <a:cubicBezTo>
                      <a:pt x="3108" y="7982"/>
                      <a:pt x="3376" y="8358"/>
                      <a:pt x="3627" y="8751"/>
                    </a:cubicBezTo>
                    <a:cubicBezTo>
                      <a:pt x="3681" y="8948"/>
                      <a:pt x="3752" y="9145"/>
                      <a:pt x="3860" y="9324"/>
                    </a:cubicBezTo>
                    <a:cubicBezTo>
                      <a:pt x="3895" y="9485"/>
                      <a:pt x="3895" y="9628"/>
                      <a:pt x="3895" y="9771"/>
                    </a:cubicBezTo>
                    <a:cubicBezTo>
                      <a:pt x="3860" y="9789"/>
                      <a:pt x="3824" y="9807"/>
                      <a:pt x="3806" y="9843"/>
                    </a:cubicBezTo>
                    <a:lnTo>
                      <a:pt x="3806" y="9861"/>
                    </a:lnTo>
                    <a:cubicBezTo>
                      <a:pt x="3770" y="9968"/>
                      <a:pt x="3770" y="10076"/>
                      <a:pt x="3806" y="10183"/>
                    </a:cubicBezTo>
                    <a:lnTo>
                      <a:pt x="3788" y="10237"/>
                    </a:lnTo>
                    <a:cubicBezTo>
                      <a:pt x="3752" y="10201"/>
                      <a:pt x="3716" y="10183"/>
                      <a:pt x="3681" y="10147"/>
                    </a:cubicBezTo>
                    <a:cubicBezTo>
                      <a:pt x="3663" y="10111"/>
                      <a:pt x="3627" y="10058"/>
                      <a:pt x="3609" y="10022"/>
                    </a:cubicBezTo>
                    <a:cubicBezTo>
                      <a:pt x="3609" y="10004"/>
                      <a:pt x="3609" y="9968"/>
                      <a:pt x="3573" y="9968"/>
                    </a:cubicBezTo>
                    <a:lnTo>
                      <a:pt x="3537" y="9950"/>
                    </a:lnTo>
                    <a:cubicBezTo>
                      <a:pt x="3376" y="9754"/>
                      <a:pt x="3179" y="9593"/>
                      <a:pt x="2947" y="9467"/>
                    </a:cubicBezTo>
                    <a:cubicBezTo>
                      <a:pt x="2804" y="9270"/>
                      <a:pt x="2696" y="9074"/>
                      <a:pt x="2607" y="8841"/>
                    </a:cubicBezTo>
                    <a:cubicBezTo>
                      <a:pt x="2535" y="8644"/>
                      <a:pt x="2482" y="8429"/>
                      <a:pt x="2482" y="8197"/>
                    </a:cubicBezTo>
                    <a:cubicBezTo>
                      <a:pt x="2482" y="8063"/>
                      <a:pt x="2555" y="7550"/>
                      <a:pt x="2713" y="7550"/>
                    </a:cubicBezTo>
                    <a:close/>
                    <a:moveTo>
                      <a:pt x="6164" y="8465"/>
                    </a:moveTo>
                    <a:cubicBezTo>
                      <a:pt x="6462" y="8465"/>
                      <a:pt x="6131" y="9022"/>
                      <a:pt x="6061" y="9145"/>
                    </a:cubicBezTo>
                    <a:cubicBezTo>
                      <a:pt x="5882" y="9414"/>
                      <a:pt x="5649" y="9646"/>
                      <a:pt x="5381" y="9843"/>
                    </a:cubicBezTo>
                    <a:cubicBezTo>
                      <a:pt x="5130" y="10022"/>
                      <a:pt x="4844" y="10183"/>
                      <a:pt x="4540" y="10290"/>
                    </a:cubicBezTo>
                    <a:cubicBezTo>
                      <a:pt x="4557" y="10201"/>
                      <a:pt x="4575" y="10111"/>
                      <a:pt x="4575" y="10022"/>
                    </a:cubicBezTo>
                    <a:cubicBezTo>
                      <a:pt x="5112" y="9485"/>
                      <a:pt x="5291" y="8537"/>
                      <a:pt x="6168" y="8465"/>
                    </a:cubicBezTo>
                    <a:lnTo>
                      <a:pt x="6150" y="8465"/>
                    </a:lnTo>
                    <a:cubicBezTo>
                      <a:pt x="6155" y="8465"/>
                      <a:pt x="6160" y="8465"/>
                      <a:pt x="6164" y="8465"/>
                    </a:cubicBezTo>
                    <a:close/>
                    <a:moveTo>
                      <a:pt x="5971" y="9484"/>
                    </a:moveTo>
                    <a:cubicBezTo>
                      <a:pt x="5967" y="9494"/>
                      <a:pt x="5966" y="9506"/>
                      <a:pt x="5971" y="9521"/>
                    </a:cubicBezTo>
                    <a:cubicBezTo>
                      <a:pt x="6025" y="9700"/>
                      <a:pt x="6114" y="9771"/>
                      <a:pt x="5935" y="9950"/>
                    </a:cubicBezTo>
                    <a:cubicBezTo>
                      <a:pt x="5774" y="10076"/>
                      <a:pt x="5577" y="10183"/>
                      <a:pt x="5381" y="10255"/>
                    </a:cubicBezTo>
                    <a:cubicBezTo>
                      <a:pt x="5094" y="10362"/>
                      <a:pt x="4808" y="10434"/>
                      <a:pt x="4522" y="10487"/>
                    </a:cubicBezTo>
                    <a:cubicBezTo>
                      <a:pt x="4897" y="10344"/>
                      <a:pt x="5255" y="10129"/>
                      <a:pt x="5560" y="9861"/>
                    </a:cubicBezTo>
                    <a:cubicBezTo>
                      <a:pt x="5714" y="9752"/>
                      <a:pt x="5852" y="9626"/>
                      <a:pt x="5971" y="9484"/>
                    </a:cubicBezTo>
                    <a:close/>
                    <a:moveTo>
                      <a:pt x="1611" y="9182"/>
                    </a:moveTo>
                    <a:cubicBezTo>
                      <a:pt x="2289" y="9254"/>
                      <a:pt x="2913" y="9558"/>
                      <a:pt x="3376" y="10076"/>
                    </a:cubicBezTo>
                    <a:cubicBezTo>
                      <a:pt x="3341" y="10094"/>
                      <a:pt x="3341" y="10147"/>
                      <a:pt x="3358" y="10183"/>
                    </a:cubicBezTo>
                    <a:cubicBezTo>
                      <a:pt x="3466" y="10362"/>
                      <a:pt x="3591" y="10541"/>
                      <a:pt x="3734" y="10702"/>
                    </a:cubicBezTo>
                    <a:cubicBezTo>
                      <a:pt x="2846" y="10524"/>
                      <a:pt x="1922" y="10082"/>
                      <a:pt x="1611" y="9182"/>
                    </a:cubicBezTo>
                    <a:close/>
                    <a:moveTo>
                      <a:pt x="13881" y="5047"/>
                    </a:moveTo>
                    <a:cubicBezTo>
                      <a:pt x="12771" y="7356"/>
                      <a:pt x="10695" y="9253"/>
                      <a:pt x="9693" y="11597"/>
                    </a:cubicBezTo>
                    <a:cubicBezTo>
                      <a:pt x="9872" y="10398"/>
                      <a:pt x="10302" y="9235"/>
                      <a:pt x="10928" y="8197"/>
                    </a:cubicBezTo>
                    <a:lnTo>
                      <a:pt x="10946" y="8179"/>
                    </a:lnTo>
                    <a:cubicBezTo>
                      <a:pt x="11715" y="6962"/>
                      <a:pt x="12914" y="6103"/>
                      <a:pt x="13881" y="5047"/>
                    </a:cubicBezTo>
                    <a:close/>
                    <a:moveTo>
                      <a:pt x="14978" y="11307"/>
                    </a:moveTo>
                    <a:cubicBezTo>
                      <a:pt x="14997" y="11307"/>
                      <a:pt x="15008" y="11318"/>
                      <a:pt x="15008" y="11346"/>
                    </a:cubicBezTo>
                    <a:cubicBezTo>
                      <a:pt x="14990" y="11704"/>
                      <a:pt x="14901" y="12044"/>
                      <a:pt x="14758" y="12366"/>
                    </a:cubicBezTo>
                    <a:cubicBezTo>
                      <a:pt x="14561" y="12724"/>
                      <a:pt x="14292" y="13046"/>
                      <a:pt x="13952" y="13261"/>
                    </a:cubicBezTo>
                    <a:cubicBezTo>
                      <a:pt x="14221" y="12849"/>
                      <a:pt x="14364" y="12384"/>
                      <a:pt x="14400" y="11883"/>
                    </a:cubicBezTo>
                    <a:cubicBezTo>
                      <a:pt x="14436" y="11812"/>
                      <a:pt x="14489" y="11722"/>
                      <a:pt x="14543" y="11650"/>
                    </a:cubicBezTo>
                    <a:cubicBezTo>
                      <a:pt x="14543" y="11650"/>
                      <a:pt x="14874" y="11307"/>
                      <a:pt x="14978" y="11307"/>
                    </a:cubicBezTo>
                    <a:close/>
                    <a:moveTo>
                      <a:pt x="14292" y="10863"/>
                    </a:moveTo>
                    <a:cubicBezTo>
                      <a:pt x="14292" y="11167"/>
                      <a:pt x="14292" y="11454"/>
                      <a:pt x="14257" y="11758"/>
                    </a:cubicBezTo>
                    <a:cubicBezTo>
                      <a:pt x="14239" y="12348"/>
                      <a:pt x="13988" y="12921"/>
                      <a:pt x="13594" y="13351"/>
                    </a:cubicBezTo>
                    <a:lnTo>
                      <a:pt x="13594" y="13261"/>
                    </a:lnTo>
                    <a:cubicBezTo>
                      <a:pt x="13827" y="12814"/>
                      <a:pt x="13756" y="12241"/>
                      <a:pt x="13559" y="11776"/>
                    </a:cubicBezTo>
                    <a:cubicBezTo>
                      <a:pt x="13559" y="11740"/>
                      <a:pt x="13559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cubicBezTo>
                      <a:pt x="13616" y="11533"/>
                      <a:pt x="13684" y="11387"/>
                      <a:pt x="13692" y="11387"/>
                    </a:cubicBezTo>
                    <a:lnTo>
                      <a:pt x="13692" y="11387"/>
                    </a:lnTo>
                    <a:cubicBezTo>
                      <a:pt x="13693" y="11387"/>
                      <a:pt x="13691" y="11396"/>
                      <a:pt x="13684" y="11418"/>
                    </a:cubicBezTo>
                    <a:lnTo>
                      <a:pt x="13756" y="11257"/>
                    </a:lnTo>
                    <a:cubicBezTo>
                      <a:pt x="13863" y="11060"/>
                      <a:pt x="14060" y="10917"/>
                      <a:pt x="14292" y="10863"/>
                    </a:cubicBezTo>
                    <a:close/>
                    <a:moveTo>
                      <a:pt x="12521" y="11042"/>
                    </a:moveTo>
                    <a:lnTo>
                      <a:pt x="12521" y="11042"/>
                    </a:lnTo>
                    <a:cubicBezTo>
                      <a:pt x="12574" y="11346"/>
                      <a:pt x="12682" y="11633"/>
                      <a:pt x="12807" y="11919"/>
                    </a:cubicBezTo>
                    <a:cubicBezTo>
                      <a:pt x="13040" y="12474"/>
                      <a:pt x="13183" y="12903"/>
                      <a:pt x="13058" y="13494"/>
                    </a:cubicBezTo>
                    <a:cubicBezTo>
                      <a:pt x="13040" y="13422"/>
                      <a:pt x="13004" y="13351"/>
                      <a:pt x="12968" y="13279"/>
                    </a:cubicBezTo>
                    <a:cubicBezTo>
                      <a:pt x="12956" y="13255"/>
                      <a:pt x="12934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0" y="13619"/>
                    </a:lnTo>
                    <a:cubicBezTo>
                      <a:pt x="12163" y="13333"/>
                      <a:pt x="12020" y="11668"/>
                      <a:pt x="12521" y="11042"/>
                    </a:cubicBezTo>
                    <a:close/>
                    <a:moveTo>
                      <a:pt x="8799" y="12903"/>
                    </a:moveTo>
                    <a:lnTo>
                      <a:pt x="8799" y="12903"/>
                    </a:lnTo>
                    <a:cubicBezTo>
                      <a:pt x="8960" y="12957"/>
                      <a:pt x="9013" y="13100"/>
                      <a:pt x="9031" y="13279"/>
                    </a:cubicBezTo>
                    <a:cubicBezTo>
                      <a:pt x="9031" y="13404"/>
                      <a:pt x="9013" y="13529"/>
                      <a:pt x="9013" y="13655"/>
                    </a:cubicBezTo>
                    <a:cubicBezTo>
                      <a:pt x="8995" y="13601"/>
                      <a:pt x="8978" y="13547"/>
                      <a:pt x="8960" y="13494"/>
                    </a:cubicBezTo>
                    <a:cubicBezTo>
                      <a:pt x="8888" y="13297"/>
                      <a:pt x="8834" y="13100"/>
                      <a:pt x="8799" y="12903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08" y="11965"/>
                      <a:pt x="13523" y="12026"/>
                    </a:cubicBezTo>
                    <a:cubicBezTo>
                      <a:pt x="13648" y="12348"/>
                      <a:pt x="13648" y="12688"/>
                      <a:pt x="13523" y="13011"/>
                    </a:cubicBezTo>
                    <a:cubicBezTo>
                      <a:pt x="13487" y="13011"/>
                      <a:pt x="13451" y="13028"/>
                      <a:pt x="13433" y="13082"/>
                    </a:cubicBezTo>
                    <a:cubicBezTo>
                      <a:pt x="13362" y="13279"/>
                      <a:pt x="13290" y="13476"/>
                      <a:pt x="13237" y="13691"/>
                    </a:cubicBezTo>
                    <a:lnTo>
                      <a:pt x="13219" y="13691"/>
                    </a:lnTo>
                    <a:cubicBezTo>
                      <a:pt x="13201" y="13708"/>
                      <a:pt x="13201" y="13726"/>
                      <a:pt x="13219" y="13744"/>
                    </a:cubicBezTo>
                    <a:lnTo>
                      <a:pt x="13201" y="13834"/>
                    </a:lnTo>
                    <a:lnTo>
                      <a:pt x="13147" y="13708"/>
                    </a:lnTo>
                    <a:cubicBezTo>
                      <a:pt x="13165" y="13691"/>
                      <a:pt x="13165" y="13655"/>
                      <a:pt x="13129" y="13655"/>
                    </a:cubicBezTo>
                    <a:cubicBezTo>
                      <a:pt x="13648" y="12903"/>
                      <a:pt x="12968" y="12008"/>
                      <a:pt x="12718" y="11221"/>
                    </a:cubicBezTo>
                    <a:cubicBezTo>
                      <a:pt x="12736" y="11221"/>
                      <a:pt x="12753" y="11221"/>
                      <a:pt x="12753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495" y="13070"/>
                    </a:moveTo>
                    <a:cubicBezTo>
                      <a:pt x="20531" y="13070"/>
                      <a:pt x="20548" y="13084"/>
                      <a:pt x="20538" y="13118"/>
                    </a:cubicBezTo>
                    <a:cubicBezTo>
                      <a:pt x="20323" y="14102"/>
                      <a:pt x="19571" y="14585"/>
                      <a:pt x="18838" y="15140"/>
                    </a:cubicBezTo>
                    <a:cubicBezTo>
                      <a:pt x="18981" y="14746"/>
                      <a:pt x="19160" y="14371"/>
                      <a:pt x="19357" y="13995"/>
                    </a:cubicBezTo>
                    <a:cubicBezTo>
                      <a:pt x="19464" y="13780"/>
                      <a:pt x="19625" y="13565"/>
                      <a:pt x="19804" y="13386"/>
                    </a:cubicBezTo>
                    <a:cubicBezTo>
                      <a:pt x="19862" y="13328"/>
                      <a:pt x="20344" y="13070"/>
                      <a:pt x="20495" y="13070"/>
                    </a:cubicBezTo>
                    <a:close/>
                    <a:moveTo>
                      <a:pt x="18681" y="12149"/>
                    </a:moveTo>
                    <a:cubicBezTo>
                      <a:pt x="18692" y="12149"/>
                      <a:pt x="18703" y="12155"/>
                      <a:pt x="18713" y="12169"/>
                    </a:cubicBezTo>
                    <a:cubicBezTo>
                      <a:pt x="18891" y="12438"/>
                      <a:pt x="19035" y="12724"/>
                      <a:pt x="19124" y="13028"/>
                    </a:cubicBezTo>
                    <a:cubicBezTo>
                      <a:pt x="19303" y="13547"/>
                      <a:pt x="19106" y="14031"/>
                      <a:pt x="18856" y="14496"/>
                    </a:cubicBezTo>
                    <a:cubicBezTo>
                      <a:pt x="18841" y="14488"/>
                      <a:pt x="18826" y="14484"/>
                      <a:pt x="18812" y="14484"/>
                    </a:cubicBezTo>
                    <a:cubicBezTo>
                      <a:pt x="18793" y="14484"/>
                      <a:pt x="18777" y="14493"/>
                      <a:pt x="18766" y="14514"/>
                    </a:cubicBezTo>
                    <a:cubicBezTo>
                      <a:pt x="18569" y="14746"/>
                      <a:pt x="18426" y="15015"/>
                      <a:pt x="18355" y="15319"/>
                    </a:cubicBezTo>
                    <a:lnTo>
                      <a:pt x="18319" y="15337"/>
                    </a:lnTo>
                    <a:cubicBezTo>
                      <a:pt x="18301" y="14514"/>
                      <a:pt x="18247" y="13673"/>
                      <a:pt x="18372" y="12849"/>
                    </a:cubicBezTo>
                    <a:cubicBezTo>
                      <a:pt x="18372" y="12833"/>
                      <a:pt x="18566" y="12149"/>
                      <a:pt x="18681" y="12149"/>
                    </a:cubicBezTo>
                    <a:close/>
                    <a:moveTo>
                      <a:pt x="17786" y="13130"/>
                    </a:moveTo>
                    <a:lnTo>
                      <a:pt x="17786" y="13130"/>
                    </a:lnTo>
                    <a:cubicBezTo>
                      <a:pt x="17789" y="13133"/>
                      <a:pt x="17793" y="13136"/>
                      <a:pt x="17800" y="13136"/>
                    </a:cubicBezTo>
                    <a:cubicBezTo>
                      <a:pt x="17854" y="13243"/>
                      <a:pt x="17889" y="13333"/>
                      <a:pt x="17961" y="13422"/>
                    </a:cubicBezTo>
                    <a:cubicBezTo>
                      <a:pt x="18015" y="13512"/>
                      <a:pt x="18086" y="13583"/>
                      <a:pt x="18158" y="13637"/>
                    </a:cubicBezTo>
                    <a:cubicBezTo>
                      <a:pt x="18140" y="14252"/>
                      <a:pt x="18192" y="14884"/>
                      <a:pt x="18210" y="15516"/>
                    </a:cubicBezTo>
                    <a:lnTo>
                      <a:pt x="18158" y="15516"/>
                    </a:lnTo>
                    <a:cubicBezTo>
                      <a:pt x="17854" y="15176"/>
                      <a:pt x="17675" y="14711"/>
                      <a:pt x="17692" y="14245"/>
                    </a:cubicBezTo>
                    <a:cubicBezTo>
                      <a:pt x="17675" y="13995"/>
                      <a:pt x="17710" y="13726"/>
                      <a:pt x="17746" y="13476"/>
                    </a:cubicBezTo>
                    <a:cubicBezTo>
                      <a:pt x="17764" y="13404"/>
                      <a:pt x="17782" y="13333"/>
                      <a:pt x="17800" y="13261"/>
                    </a:cubicBezTo>
                    <a:cubicBezTo>
                      <a:pt x="17816" y="13211"/>
                      <a:pt x="17802" y="13177"/>
                      <a:pt x="17786" y="13130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52" y="15478"/>
                      <a:pt x="18631" y="15530"/>
                      <a:pt x="18493" y="15582"/>
                    </a:cubicBezTo>
                    <a:lnTo>
                      <a:pt x="18493" y="15582"/>
                    </a:lnTo>
                    <a:cubicBezTo>
                      <a:pt x="18480" y="15566"/>
                      <a:pt x="18478" y="15552"/>
                      <a:pt x="18462" y="15552"/>
                    </a:cubicBezTo>
                    <a:lnTo>
                      <a:pt x="18462" y="15516"/>
                    </a:lnTo>
                    <a:cubicBezTo>
                      <a:pt x="18587" y="15480"/>
                      <a:pt x="18730" y="15444"/>
                      <a:pt x="18856" y="15408"/>
                    </a:cubicBezTo>
                    <a:close/>
                    <a:moveTo>
                      <a:pt x="20964" y="14225"/>
                    </a:moveTo>
                    <a:cubicBezTo>
                      <a:pt x="21048" y="14225"/>
                      <a:pt x="21133" y="14232"/>
                      <a:pt x="21218" y="14245"/>
                    </a:cubicBezTo>
                    <a:cubicBezTo>
                      <a:pt x="21683" y="14353"/>
                      <a:pt x="21379" y="14728"/>
                      <a:pt x="21164" y="14889"/>
                    </a:cubicBezTo>
                    <a:cubicBezTo>
                      <a:pt x="20609" y="15283"/>
                      <a:pt x="19929" y="15426"/>
                      <a:pt x="19285" y="15641"/>
                    </a:cubicBezTo>
                    <a:cubicBezTo>
                      <a:pt x="19267" y="15605"/>
                      <a:pt x="19231" y="15587"/>
                      <a:pt x="19196" y="15587"/>
                    </a:cubicBezTo>
                    <a:lnTo>
                      <a:pt x="18891" y="15623"/>
                    </a:lnTo>
                    <a:cubicBezTo>
                      <a:pt x="19053" y="15534"/>
                      <a:pt x="19196" y="15391"/>
                      <a:pt x="19285" y="15230"/>
                    </a:cubicBezTo>
                    <a:cubicBezTo>
                      <a:pt x="19321" y="15176"/>
                      <a:pt x="19285" y="15104"/>
                      <a:pt x="19214" y="15086"/>
                    </a:cubicBezTo>
                    <a:cubicBezTo>
                      <a:pt x="19267" y="15033"/>
                      <a:pt x="19339" y="14979"/>
                      <a:pt x="19393" y="14925"/>
                    </a:cubicBezTo>
                    <a:lnTo>
                      <a:pt x="19518" y="14836"/>
                    </a:lnTo>
                    <a:cubicBezTo>
                      <a:pt x="19750" y="14675"/>
                      <a:pt x="20001" y="14532"/>
                      <a:pt x="20251" y="14406"/>
                    </a:cubicBezTo>
                    <a:cubicBezTo>
                      <a:pt x="20466" y="14286"/>
                      <a:pt x="20711" y="14225"/>
                      <a:pt x="20964" y="14225"/>
                    </a:cubicBezTo>
                    <a:close/>
                    <a:moveTo>
                      <a:pt x="9586" y="14889"/>
                    </a:moveTo>
                    <a:cubicBezTo>
                      <a:pt x="9586" y="15086"/>
                      <a:pt x="9532" y="15301"/>
                      <a:pt x="9443" y="15498"/>
                    </a:cubicBezTo>
                    <a:cubicBezTo>
                      <a:pt x="9371" y="15623"/>
                      <a:pt x="9300" y="15748"/>
                      <a:pt x="9228" y="15856"/>
                    </a:cubicBezTo>
                    <a:cubicBezTo>
                      <a:pt x="9246" y="15498"/>
                      <a:pt x="9371" y="15158"/>
                      <a:pt x="9586" y="14889"/>
                    </a:cubicBezTo>
                    <a:close/>
                    <a:moveTo>
                      <a:pt x="6132" y="15552"/>
                    </a:moveTo>
                    <a:cubicBezTo>
                      <a:pt x="6131" y="15690"/>
                      <a:pt x="6114" y="15844"/>
                      <a:pt x="6096" y="15981"/>
                    </a:cubicBezTo>
                    <a:cubicBezTo>
                      <a:pt x="6079" y="16106"/>
                      <a:pt x="6043" y="16232"/>
                      <a:pt x="5989" y="16357"/>
                    </a:cubicBezTo>
                    <a:cubicBezTo>
                      <a:pt x="5971" y="16089"/>
                      <a:pt x="6025" y="15802"/>
                      <a:pt x="6132" y="15552"/>
                    </a:cubicBezTo>
                    <a:close/>
                    <a:moveTo>
                      <a:pt x="20387" y="15610"/>
                    </a:moveTo>
                    <a:cubicBezTo>
                      <a:pt x="20939" y="15610"/>
                      <a:pt x="21485" y="15751"/>
                      <a:pt x="21737" y="16142"/>
                    </a:cubicBezTo>
                    <a:cubicBezTo>
                      <a:pt x="21849" y="16311"/>
                      <a:pt x="20926" y="16369"/>
                      <a:pt x="20462" y="16369"/>
                    </a:cubicBezTo>
                    <a:cubicBezTo>
                      <a:pt x="20335" y="16369"/>
                      <a:pt x="20243" y="16365"/>
                      <a:pt x="20216" y="16357"/>
                    </a:cubicBezTo>
                    <a:lnTo>
                      <a:pt x="20216" y="16375"/>
                    </a:lnTo>
                    <a:cubicBezTo>
                      <a:pt x="19822" y="16303"/>
                      <a:pt x="19428" y="16178"/>
                      <a:pt x="19088" y="15963"/>
                    </a:cubicBezTo>
                    <a:cubicBezTo>
                      <a:pt x="19106" y="15945"/>
                      <a:pt x="19106" y="15910"/>
                      <a:pt x="19088" y="15892"/>
                    </a:cubicBezTo>
                    <a:cubicBezTo>
                      <a:pt x="19375" y="15838"/>
                      <a:pt x="19661" y="15748"/>
                      <a:pt x="19929" y="15641"/>
                    </a:cubicBezTo>
                    <a:cubicBezTo>
                      <a:pt x="20078" y="15622"/>
                      <a:pt x="20233" y="15610"/>
                      <a:pt x="20387" y="15610"/>
                    </a:cubicBezTo>
                    <a:close/>
                    <a:moveTo>
                      <a:pt x="13505" y="16303"/>
                    </a:moveTo>
                    <a:lnTo>
                      <a:pt x="13505" y="16303"/>
                    </a:lnTo>
                    <a:cubicBezTo>
                      <a:pt x="13469" y="16446"/>
                      <a:pt x="13398" y="16572"/>
                      <a:pt x="13290" y="16661"/>
                    </a:cubicBezTo>
                    <a:cubicBezTo>
                      <a:pt x="13254" y="16715"/>
                      <a:pt x="13201" y="16751"/>
                      <a:pt x="13165" y="16786"/>
                    </a:cubicBezTo>
                    <a:cubicBezTo>
                      <a:pt x="13165" y="16768"/>
                      <a:pt x="13147" y="16751"/>
                      <a:pt x="13111" y="16751"/>
                    </a:cubicBezTo>
                    <a:lnTo>
                      <a:pt x="13129" y="16733"/>
                    </a:lnTo>
                    <a:cubicBezTo>
                      <a:pt x="13129" y="16715"/>
                      <a:pt x="13147" y="16679"/>
                      <a:pt x="13165" y="16661"/>
                    </a:cubicBezTo>
                    <a:cubicBezTo>
                      <a:pt x="13201" y="16607"/>
                      <a:pt x="13254" y="16554"/>
                      <a:pt x="13308" y="16500"/>
                    </a:cubicBezTo>
                    <a:cubicBezTo>
                      <a:pt x="13362" y="16428"/>
                      <a:pt x="13433" y="16357"/>
                      <a:pt x="13505" y="16303"/>
                    </a:cubicBezTo>
                    <a:close/>
                    <a:moveTo>
                      <a:pt x="16923" y="16607"/>
                    </a:moveTo>
                    <a:lnTo>
                      <a:pt x="17048" y="16625"/>
                    </a:lnTo>
                    <a:cubicBezTo>
                      <a:pt x="17174" y="16625"/>
                      <a:pt x="17281" y="16679"/>
                      <a:pt x="17388" y="16751"/>
                    </a:cubicBezTo>
                    <a:cubicBezTo>
                      <a:pt x="17424" y="16768"/>
                      <a:pt x="17370" y="16804"/>
                      <a:pt x="17335" y="16822"/>
                    </a:cubicBezTo>
                    <a:cubicBezTo>
                      <a:pt x="17245" y="16876"/>
                      <a:pt x="17156" y="16894"/>
                      <a:pt x="17066" y="16894"/>
                    </a:cubicBezTo>
                    <a:cubicBezTo>
                      <a:pt x="16923" y="16876"/>
                      <a:pt x="16780" y="16858"/>
                      <a:pt x="16637" y="16822"/>
                    </a:cubicBezTo>
                    <a:lnTo>
                      <a:pt x="16923" y="16607"/>
                    </a:lnTo>
                    <a:close/>
                    <a:moveTo>
                      <a:pt x="15724" y="16393"/>
                    </a:moveTo>
                    <a:cubicBezTo>
                      <a:pt x="15831" y="16715"/>
                      <a:pt x="15635" y="16983"/>
                      <a:pt x="15473" y="17252"/>
                    </a:cubicBezTo>
                    <a:cubicBezTo>
                      <a:pt x="15438" y="16947"/>
                      <a:pt x="15527" y="16625"/>
                      <a:pt x="15724" y="16393"/>
                    </a:cubicBezTo>
                    <a:close/>
                    <a:moveTo>
                      <a:pt x="18927" y="16035"/>
                    </a:moveTo>
                    <a:cubicBezTo>
                      <a:pt x="19303" y="16375"/>
                      <a:pt x="19804" y="16572"/>
                      <a:pt x="20305" y="16590"/>
                    </a:cubicBezTo>
                    <a:cubicBezTo>
                      <a:pt x="20627" y="16912"/>
                      <a:pt x="20878" y="17270"/>
                      <a:pt x="21075" y="17681"/>
                    </a:cubicBezTo>
                    <a:cubicBezTo>
                      <a:pt x="20090" y="17610"/>
                      <a:pt x="19357" y="16822"/>
                      <a:pt x="18838" y="16035"/>
                    </a:cubicBezTo>
                    <a:close/>
                    <a:moveTo>
                      <a:pt x="8661" y="17387"/>
                    </a:moveTo>
                    <a:lnTo>
                      <a:pt x="8661" y="17387"/>
                    </a:lnTo>
                    <a:cubicBezTo>
                      <a:pt x="8837" y="17688"/>
                      <a:pt x="8942" y="18007"/>
                      <a:pt x="8978" y="18343"/>
                    </a:cubicBezTo>
                    <a:cubicBezTo>
                      <a:pt x="8838" y="18047"/>
                      <a:pt x="8733" y="17718"/>
                      <a:pt x="8661" y="17387"/>
                    </a:cubicBezTo>
                    <a:close/>
                    <a:moveTo>
                      <a:pt x="7385" y="18630"/>
                    </a:moveTo>
                    <a:lnTo>
                      <a:pt x="7385" y="18630"/>
                    </a:lnTo>
                    <a:cubicBezTo>
                      <a:pt x="7492" y="18880"/>
                      <a:pt x="7510" y="19149"/>
                      <a:pt x="7456" y="19417"/>
                    </a:cubicBezTo>
                    <a:cubicBezTo>
                      <a:pt x="7367" y="19166"/>
                      <a:pt x="7331" y="18898"/>
                      <a:pt x="7385" y="18630"/>
                    </a:cubicBezTo>
                    <a:close/>
                    <a:moveTo>
                      <a:pt x="10892" y="14460"/>
                    </a:moveTo>
                    <a:cubicBezTo>
                      <a:pt x="11089" y="14746"/>
                      <a:pt x="11322" y="15015"/>
                      <a:pt x="11590" y="15247"/>
                    </a:cubicBezTo>
                    <a:cubicBezTo>
                      <a:pt x="12664" y="16357"/>
                      <a:pt x="12539" y="17914"/>
                      <a:pt x="12163" y="19310"/>
                    </a:cubicBezTo>
                    <a:cubicBezTo>
                      <a:pt x="12145" y="19327"/>
                      <a:pt x="12163" y="19345"/>
                      <a:pt x="12181" y="19345"/>
                    </a:cubicBezTo>
                    <a:cubicBezTo>
                      <a:pt x="12127" y="19489"/>
                      <a:pt x="12091" y="19614"/>
                      <a:pt x="12038" y="19739"/>
                    </a:cubicBezTo>
                    <a:cubicBezTo>
                      <a:pt x="12270" y="18469"/>
                      <a:pt x="12127" y="17144"/>
                      <a:pt x="11626" y="15963"/>
                    </a:cubicBezTo>
                    <a:cubicBezTo>
                      <a:pt x="11626" y="15952"/>
                      <a:pt x="11621" y="15948"/>
                      <a:pt x="11614" y="15948"/>
                    </a:cubicBezTo>
                    <a:cubicBezTo>
                      <a:pt x="11598" y="15948"/>
                      <a:pt x="11572" y="15969"/>
                      <a:pt x="11572" y="15981"/>
                    </a:cubicBezTo>
                    <a:cubicBezTo>
                      <a:pt x="11769" y="16733"/>
                      <a:pt x="11912" y="17484"/>
                      <a:pt x="11984" y="18254"/>
                    </a:cubicBezTo>
                    <a:cubicBezTo>
                      <a:pt x="12020" y="18880"/>
                      <a:pt x="11912" y="19489"/>
                      <a:pt x="11877" y="20115"/>
                    </a:cubicBezTo>
                    <a:cubicBezTo>
                      <a:pt x="11805" y="20294"/>
                      <a:pt x="11715" y="20473"/>
                      <a:pt x="11644" y="20634"/>
                    </a:cubicBezTo>
                    <a:cubicBezTo>
                      <a:pt x="11715" y="20007"/>
                      <a:pt x="11662" y="19363"/>
                      <a:pt x="11483" y="18737"/>
                    </a:cubicBezTo>
                    <a:lnTo>
                      <a:pt x="11465" y="18755"/>
                    </a:lnTo>
                    <a:cubicBezTo>
                      <a:pt x="11143" y="17466"/>
                      <a:pt x="11125" y="16267"/>
                      <a:pt x="11018" y="14943"/>
                    </a:cubicBezTo>
                    <a:cubicBezTo>
                      <a:pt x="11018" y="14782"/>
                      <a:pt x="10982" y="14603"/>
                      <a:pt x="10892" y="14460"/>
                    </a:cubicBezTo>
                    <a:close/>
                    <a:moveTo>
                      <a:pt x="9675" y="19918"/>
                    </a:moveTo>
                    <a:cubicBezTo>
                      <a:pt x="9675" y="20204"/>
                      <a:pt x="9604" y="20509"/>
                      <a:pt x="9461" y="20777"/>
                    </a:cubicBezTo>
                    <a:cubicBezTo>
                      <a:pt x="9443" y="20634"/>
                      <a:pt x="9425" y="20509"/>
                      <a:pt x="9407" y="20365"/>
                    </a:cubicBezTo>
                    <a:lnTo>
                      <a:pt x="9425" y="20365"/>
                    </a:lnTo>
                    <a:cubicBezTo>
                      <a:pt x="9479" y="20186"/>
                      <a:pt x="9568" y="20043"/>
                      <a:pt x="9675" y="19918"/>
                    </a:cubicBezTo>
                    <a:close/>
                    <a:moveTo>
                      <a:pt x="7671" y="21600"/>
                    </a:moveTo>
                    <a:lnTo>
                      <a:pt x="7671" y="21600"/>
                    </a:lnTo>
                    <a:cubicBezTo>
                      <a:pt x="7958" y="21672"/>
                      <a:pt x="8136" y="21904"/>
                      <a:pt x="8369" y="22065"/>
                    </a:cubicBezTo>
                    <a:cubicBezTo>
                      <a:pt x="8101" y="21976"/>
                      <a:pt x="7850" y="21815"/>
                      <a:pt x="7671" y="21600"/>
                    </a:cubicBezTo>
                    <a:close/>
                    <a:moveTo>
                      <a:pt x="8566" y="24947"/>
                    </a:moveTo>
                    <a:cubicBezTo>
                      <a:pt x="8673" y="25161"/>
                      <a:pt x="8727" y="25394"/>
                      <a:pt x="8709" y="25627"/>
                    </a:cubicBezTo>
                    <a:cubicBezTo>
                      <a:pt x="8602" y="25412"/>
                      <a:pt x="8566" y="25179"/>
                      <a:pt x="8566" y="24947"/>
                    </a:cubicBezTo>
                    <a:close/>
                    <a:moveTo>
                      <a:pt x="15963" y="23950"/>
                    </a:moveTo>
                    <a:cubicBezTo>
                      <a:pt x="16073" y="23950"/>
                      <a:pt x="16164" y="24664"/>
                      <a:pt x="16171" y="24664"/>
                    </a:cubicBezTo>
                    <a:cubicBezTo>
                      <a:pt x="16171" y="24664"/>
                      <a:pt x="16171" y="24663"/>
                      <a:pt x="16171" y="24660"/>
                    </a:cubicBezTo>
                    <a:lnTo>
                      <a:pt x="16171" y="24660"/>
                    </a:lnTo>
                    <a:cubicBezTo>
                      <a:pt x="16171" y="25000"/>
                      <a:pt x="16082" y="25358"/>
                      <a:pt x="15921" y="25680"/>
                    </a:cubicBezTo>
                    <a:cubicBezTo>
                      <a:pt x="15796" y="25949"/>
                      <a:pt x="15635" y="26199"/>
                      <a:pt x="15438" y="26414"/>
                    </a:cubicBezTo>
                    <a:cubicBezTo>
                      <a:pt x="15438" y="26378"/>
                      <a:pt x="15438" y="26342"/>
                      <a:pt x="15456" y="26307"/>
                    </a:cubicBezTo>
                    <a:cubicBezTo>
                      <a:pt x="15443" y="26246"/>
                      <a:pt x="15398" y="26210"/>
                      <a:pt x="15348" y="26210"/>
                    </a:cubicBezTo>
                    <a:cubicBezTo>
                      <a:pt x="15324" y="26210"/>
                      <a:pt x="15300" y="26218"/>
                      <a:pt x="15277" y="26235"/>
                    </a:cubicBezTo>
                    <a:lnTo>
                      <a:pt x="15223" y="26307"/>
                    </a:lnTo>
                    <a:cubicBezTo>
                      <a:pt x="15223" y="26235"/>
                      <a:pt x="15223" y="26163"/>
                      <a:pt x="15223" y="26092"/>
                    </a:cubicBezTo>
                    <a:cubicBezTo>
                      <a:pt x="15223" y="26074"/>
                      <a:pt x="15223" y="26056"/>
                      <a:pt x="15205" y="26038"/>
                    </a:cubicBezTo>
                    <a:cubicBezTo>
                      <a:pt x="15223" y="25806"/>
                      <a:pt x="15223" y="25573"/>
                      <a:pt x="15205" y="25358"/>
                    </a:cubicBezTo>
                    <a:cubicBezTo>
                      <a:pt x="15330" y="24839"/>
                      <a:pt x="15581" y="24356"/>
                      <a:pt x="15939" y="23962"/>
                    </a:cubicBezTo>
                    <a:cubicBezTo>
                      <a:pt x="15947" y="23954"/>
                      <a:pt x="15955" y="23950"/>
                      <a:pt x="15963" y="23950"/>
                    </a:cubicBezTo>
                    <a:close/>
                    <a:moveTo>
                      <a:pt x="14070" y="23995"/>
                    </a:moveTo>
                    <a:cubicBezTo>
                      <a:pt x="14107" y="23995"/>
                      <a:pt x="14152" y="24007"/>
                      <a:pt x="14203" y="24034"/>
                    </a:cubicBezTo>
                    <a:cubicBezTo>
                      <a:pt x="14561" y="24213"/>
                      <a:pt x="14811" y="24517"/>
                      <a:pt x="14937" y="24893"/>
                    </a:cubicBezTo>
                    <a:cubicBezTo>
                      <a:pt x="14990" y="25054"/>
                      <a:pt x="15026" y="25233"/>
                      <a:pt x="15044" y="25412"/>
                    </a:cubicBezTo>
                    <a:cubicBezTo>
                      <a:pt x="14990" y="25680"/>
                      <a:pt x="14972" y="25949"/>
                      <a:pt x="14972" y="26217"/>
                    </a:cubicBezTo>
                    <a:cubicBezTo>
                      <a:pt x="14955" y="26253"/>
                      <a:pt x="14937" y="26307"/>
                      <a:pt x="14919" y="26360"/>
                    </a:cubicBezTo>
                    <a:cubicBezTo>
                      <a:pt x="14883" y="26217"/>
                      <a:pt x="14847" y="26092"/>
                      <a:pt x="14793" y="25967"/>
                    </a:cubicBezTo>
                    <a:cubicBezTo>
                      <a:pt x="14773" y="25939"/>
                      <a:pt x="14747" y="25928"/>
                      <a:pt x="14723" y="25928"/>
                    </a:cubicBezTo>
                    <a:cubicBezTo>
                      <a:pt x="14684" y="25928"/>
                      <a:pt x="14650" y="25958"/>
                      <a:pt x="14650" y="26002"/>
                    </a:cubicBezTo>
                    <a:cubicBezTo>
                      <a:pt x="14686" y="26253"/>
                      <a:pt x="14740" y="26503"/>
                      <a:pt x="14793" y="26754"/>
                    </a:cubicBezTo>
                    <a:cubicBezTo>
                      <a:pt x="14722" y="26682"/>
                      <a:pt x="14650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7" y="24468"/>
                      <a:pt x="13832" y="23995"/>
                      <a:pt x="14070" y="23995"/>
                    </a:cubicBezTo>
                    <a:close/>
                    <a:moveTo>
                      <a:pt x="17503" y="24947"/>
                    </a:moveTo>
                    <a:cubicBezTo>
                      <a:pt x="17236" y="25387"/>
                      <a:pt x="16900" y="25774"/>
                      <a:pt x="16529" y="26092"/>
                    </a:cubicBezTo>
                    <a:cubicBezTo>
                      <a:pt x="16297" y="26289"/>
                      <a:pt x="16064" y="26468"/>
                      <a:pt x="15831" y="26629"/>
                    </a:cubicBezTo>
                    <a:lnTo>
                      <a:pt x="15509" y="26754"/>
                    </a:lnTo>
                    <a:cubicBezTo>
                      <a:pt x="15473" y="26790"/>
                      <a:pt x="15473" y="26861"/>
                      <a:pt x="15509" y="26861"/>
                    </a:cubicBezTo>
                    <a:cubicBezTo>
                      <a:pt x="15456" y="26897"/>
                      <a:pt x="15402" y="26951"/>
                      <a:pt x="15366" y="26987"/>
                    </a:cubicBezTo>
                    <a:lnTo>
                      <a:pt x="15259" y="26969"/>
                    </a:lnTo>
                    <a:cubicBezTo>
                      <a:pt x="15295" y="26897"/>
                      <a:pt x="15312" y="26826"/>
                      <a:pt x="15348" y="26772"/>
                    </a:cubicBezTo>
                    <a:cubicBezTo>
                      <a:pt x="15652" y="26486"/>
                      <a:pt x="15903" y="26163"/>
                      <a:pt x="16064" y="25788"/>
                    </a:cubicBezTo>
                    <a:cubicBezTo>
                      <a:pt x="16438" y="25343"/>
                      <a:pt x="16899" y="24969"/>
                      <a:pt x="17503" y="24947"/>
                    </a:cubicBezTo>
                    <a:close/>
                    <a:moveTo>
                      <a:pt x="13195" y="25465"/>
                    </a:moveTo>
                    <a:cubicBezTo>
                      <a:pt x="13234" y="25465"/>
                      <a:pt x="13284" y="25471"/>
                      <a:pt x="13344" y="25483"/>
                    </a:cubicBezTo>
                    <a:cubicBezTo>
                      <a:pt x="13541" y="25519"/>
                      <a:pt x="13702" y="25627"/>
                      <a:pt x="13845" y="25752"/>
                    </a:cubicBezTo>
                    <a:cubicBezTo>
                      <a:pt x="13952" y="25841"/>
                      <a:pt x="14060" y="25931"/>
                      <a:pt x="14149" y="26038"/>
                    </a:cubicBezTo>
                    <a:cubicBezTo>
                      <a:pt x="14221" y="26217"/>
                      <a:pt x="14310" y="26378"/>
                      <a:pt x="14418" y="26539"/>
                    </a:cubicBezTo>
                    <a:cubicBezTo>
                      <a:pt x="14436" y="26700"/>
                      <a:pt x="14471" y="26861"/>
                      <a:pt x="14525" y="27004"/>
                    </a:cubicBezTo>
                    <a:cubicBezTo>
                      <a:pt x="13863" y="26861"/>
                      <a:pt x="13326" y="26378"/>
                      <a:pt x="13111" y="25752"/>
                    </a:cubicBezTo>
                    <a:cubicBezTo>
                      <a:pt x="13042" y="25544"/>
                      <a:pt x="13059" y="25465"/>
                      <a:pt x="13195" y="25465"/>
                    </a:cubicBezTo>
                    <a:close/>
                    <a:moveTo>
                      <a:pt x="17335" y="26396"/>
                    </a:moveTo>
                    <a:cubicBezTo>
                      <a:pt x="16887" y="26736"/>
                      <a:pt x="16386" y="26933"/>
                      <a:pt x="15849" y="27022"/>
                    </a:cubicBezTo>
                    <a:cubicBezTo>
                      <a:pt x="15867" y="26969"/>
                      <a:pt x="15903" y="26933"/>
                      <a:pt x="15921" y="26879"/>
                    </a:cubicBezTo>
                    <a:cubicBezTo>
                      <a:pt x="15921" y="26843"/>
                      <a:pt x="15921" y="26826"/>
                      <a:pt x="15885" y="26808"/>
                    </a:cubicBezTo>
                    <a:cubicBezTo>
                      <a:pt x="16368" y="26718"/>
                      <a:pt x="16851" y="26539"/>
                      <a:pt x="17335" y="26396"/>
                    </a:cubicBezTo>
                    <a:close/>
                    <a:moveTo>
                      <a:pt x="10570" y="26181"/>
                    </a:moveTo>
                    <a:lnTo>
                      <a:pt x="10570" y="26181"/>
                    </a:lnTo>
                    <a:cubicBezTo>
                      <a:pt x="10552" y="26360"/>
                      <a:pt x="10499" y="26539"/>
                      <a:pt x="10427" y="26700"/>
                    </a:cubicBezTo>
                    <a:cubicBezTo>
                      <a:pt x="10373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6" y="26772"/>
                      <a:pt x="10391" y="26450"/>
                      <a:pt x="10570" y="26181"/>
                    </a:cubicBezTo>
                    <a:close/>
                    <a:moveTo>
                      <a:pt x="14722" y="27166"/>
                    </a:moveTo>
                    <a:cubicBezTo>
                      <a:pt x="14758" y="27255"/>
                      <a:pt x="14793" y="27362"/>
                      <a:pt x="14811" y="27452"/>
                    </a:cubicBezTo>
                    <a:lnTo>
                      <a:pt x="14776" y="27577"/>
                    </a:lnTo>
                    <a:cubicBezTo>
                      <a:pt x="14740" y="27434"/>
                      <a:pt x="14686" y="27309"/>
                      <a:pt x="14650" y="27166"/>
                    </a:cubicBezTo>
                    <a:close/>
                    <a:moveTo>
                      <a:pt x="15187" y="28561"/>
                    </a:moveTo>
                    <a:cubicBezTo>
                      <a:pt x="14990" y="28848"/>
                      <a:pt x="14722" y="29098"/>
                      <a:pt x="14418" y="29277"/>
                    </a:cubicBezTo>
                    <a:lnTo>
                      <a:pt x="14418" y="29259"/>
                    </a:lnTo>
                    <a:lnTo>
                      <a:pt x="14436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8"/>
                      <a:pt x="14471" y="29152"/>
                    </a:cubicBezTo>
                    <a:cubicBezTo>
                      <a:pt x="14650" y="28901"/>
                      <a:pt x="14901" y="28705"/>
                      <a:pt x="15187" y="28561"/>
                    </a:cubicBezTo>
                    <a:close/>
                    <a:moveTo>
                      <a:pt x="7600" y="24284"/>
                    </a:moveTo>
                    <a:cubicBezTo>
                      <a:pt x="7600" y="24285"/>
                      <a:pt x="7868" y="25108"/>
                      <a:pt x="7868" y="25126"/>
                    </a:cubicBezTo>
                    <a:cubicBezTo>
                      <a:pt x="8029" y="25698"/>
                      <a:pt x="8101" y="26289"/>
                      <a:pt x="8101" y="26879"/>
                    </a:cubicBezTo>
                    <a:cubicBezTo>
                      <a:pt x="8119" y="27631"/>
                      <a:pt x="8083" y="28382"/>
                      <a:pt x="8011" y="29134"/>
                    </a:cubicBezTo>
                    <a:lnTo>
                      <a:pt x="8011" y="29116"/>
                    </a:lnTo>
                    <a:cubicBezTo>
                      <a:pt x="7886" y="28329"/>
                      <a:pt x="7832" y="27523"/>
                      <a:pt x="7814" y="26718"/>
                    </a:cubicBezTo>
                    <a:cubicBezTo>
                      <a:pt x="7814" y="26691"/>
                      <a:pt x="7788" y="26678"/>
                      <a:pt x="7761" y="26678"/>
                    </a:cubicBezTo>
                    <a:cubicBezTo>
                      <a:pt x="7734" y="26678"/>
                      <a:pt x="7707" y="26691"/>
                      <a:pt x="7707" y="26718"/>
                    </a:cubicBezTo>
                    <a:cubicBezTo>
                      <a:pt x="7689" y="27631"/>
                      <a:pt x="7779" y="28526"/>
                      <a:pt x="7975" y="29402"/>
                    </a:cubicBezTo>
                    <a:cubicBezTo>
                      <a:pt x="7975" y="29420"/>
                      <a:pt x="7975" y="29420"/>
                      <a:pt x="7975" y="29420"/>
                    </a:cubicBezTo>
                    <a:lnTo>
                      <a:pt x="7975" y="29474"/>
                    </a:lnTo>
                    <a:cubicBezTo>
                      <a:pt x="7492" y="27792"/>
                      <a:pt x="7295" y="26038"/>
                      <a:pt x="7600" y="24284"/>
                    </a:cubicBezTo>
                    <a:close/>
                    <a:moveTo>
                      <a:pt x="13505" y="29921"/>
                    </a:moveTo>
                    <a:cubicBezTo>
                      <a:pt x="13648" y="30190"/>
                      <a:pt x="13720" y="30494"/>
                      <a:pt x="13738" y="30780"/>
                    </a:cubicBezTo>
                    <a:cubicBezTo>
                      <a:pt x="13612" y="30512"/>
                      <a:pt x="13523" y="30226"/>
                      <a:pt x="13505" y="29921"/>
                    </a:cubicBezTo>
                    <a:close/>
                    <a:moveTo>
                      <a:pt x="5847" y="28817"/>
                    </a:moveTo>
                    <a:cubicBezTo>
                      <a:pt x="5894" y="28817"/>
                      <a:pt x="5925" y="28879"/>
                      <a:pt x="5917" y="29045"/>
                    </a:cubicBezTo>
                    <a:cubicBezTo>
                      <a:pt x="5917" y="29295"/>
                      <a:pt x="5900" y="29563"/>
                      <a:pt x="5882" y="29814"/>
                    </a:cubicBezTo>
                    <a:cubicBezTo>
                      <a:pt x="5864" y="30136"/>
                      <a:pt x="5828" y="30440"/>
                      <a:pt x="5792" y="30762"/>
                    </a:cubicBezTo>
                    <a:lnTo>
                      <a:pt x="5774" y="30745"/>
                    </a:lnTo>
                    <a:cubicBezTo>
                      <a:pt x="5756" y="30727"/>
                      <a:pt x="5737" y="30719"/>
                      <a:pt x="5718" y="30719"/>
                    </a:cubicBezTo>
                    <a:cubicBezTo>
                      <a:pt x="5681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5" y="30619"/>
                      <a:pt x="5506" y="30422"/>
                      <a:pt x="5416" y="30244"/>
                    </a:cubicBezTo>
                    <a:cubicBezTo>
                      <a:pt x="5345" y="29850"/>
                      <a:pt x="5399" y="29438"/>
                      <a:pt x="5595" y="29080"/>
                    </a:cubicBezTo>
                    <a:cubicBezTo>
                      <a:pt x="5670" y="28952"/>
                      <a:pt x="5777" y="28817"/>
                      <a:pt x="5847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62" y="29957"/>
                      <a:pt x="6329" y="30566"/>
                      <a:pt x="6132" y="31120"/>
                    </a:cubicBezTo>
                    <a:cubicBezTo>
                      <a:pt x="6114" y="30995"/>
                      <a:pt x="6096" y="30870"/>
                      <a:pt x="6079" y="30745"/>
                    </a:cubicBezTo>
                    <a:lnTo>
                      <a:pt x="6096" y="30745"/>
                    </a:lnTo>
                    <a:cubicBezTo>
                      <a:pt x="6084" y="30719"/>
                      <a:pt x="6062" y="30694"/>
                      <a:pt x="6032" y="30694"/>
                    </a:cubicBezTo>
                    <a:cubicBezTo>
                      <a:pt x="6019" y="30694"/>
                      <a:pt x="6005" y="30698"/>
                      <a:pt x="5989" y="30709"/>
                    </a:cubicBezTo>
                    <a:cubicBezTo>
                      <a:pt x="6025" y="30476"/>
                      <a:pt x="6043" y="30261"/>
                      <a:pt x="6061" y="30029"/>
                    </a:cubicBezTo>
                    <a:cubicBezTo>
                      <a:pt x="6240" y="29868"/>
                      <a:pt x="6383" y="29653"/>
                      <a:pt x="6454" y="29420"/>
                    </a:cubicBezTo>
                    <a:close/>
                    <a:moveTo>
                      <a:pt x="4056" y="29152"/>
                    </a:moveTo>
                    <a:lnTo>
                      <a:pt x="4056" y="29152"/>
                    </a:lnTo>
                    <a:cubicBezTo>
                      <a:pt x="4450" y="29367"/>
                      <a:pt x="4808" y="29671"/>
                      <a:pt x="5076" y="30047"/>
                    </a:cubicBezTo>
                    <a:cubicBezTo>
                      <a:pt x="5166" y="30154"/>
                      <a:pt x="5237" y="30279"/>
                      <a:pt x="5291" y="30405"/>
                    </a:cubicBezTo>
                    <a:cubicBezTo>
                      <a:pt x="5309" y="30530"/>
                      <a:pt x="5363" y="30673"/>
                      <a:pt x="5434" y="30798"/>
                    </a:cubicBezTo>
                    <a:lnTo>
                      <a:pt x="5399" y="30762"/>
                    </a:lnTo>
                    <a:cubicBezTo>
                      <a:pt x="5381" y="30745"/>
                      <a:pt x="5361" y="30737"/>
                      <a:pt x="5342" y="30737"/>
                    </a:cubicBezTo>
                    <a:cubicBezTo>
                      <a:pt x="5305" y="30737"/>
                      <a:pt x="5273" y="30768"/>
                      <a:pt x="5273" y="30816"/>
                    </a:cubicBezTo>
                    <a:cubicBezTo>
                      <a:pt x="5255" y="30924"/>
                      <a:pt x="5255" y="31031"/>
                      <a:pt x="5273" y="31138"/>
                    </a:cubicBezTo>
                    <a:cubicBezTo>
                      <a:pt x="5202" y="31085"/>
                      <a:pt x="5112" y="31031"/>
                      <a:pt x="5041" y="30977"/>
                    </a:cubicBezTo>
                    <a:cubicBezTo>
                      <a:pt x="4897" y="30834"/>
                      <a:pt x="4736" y="30691"/>
                      <a:pt x="4557" y="30566"/>
                    </a:cubicBezTo>
                    <a:cubicBezTo>
                      <a:pt x="4504" y="30440"/>
                      <a:pt x="4450" y="30333"/>
                      <a:pt x="4414" y="30261"/>
                    </a:cubicBezTo>
                    <a:cubicBezTo>
                      <a:pt x="4217" y="29921"/>
                      <a:pt x="4110" y="29546"/>
                      <a:pt x="4056" y="29152"/>
                    </a:cubicBezTo>
                    <a:close/>
                    <a:moveTo>
                      <a:pt x="8781" y="30011"/>
                    </a:moveTo>
                    <a:cubicBezTo>
                      <a:pt x="8781" y="30405"/>
                      <a:pt x="8530" y="30762"/>
                      <a:pt x="8333" y="31138"/>
                    </a:cubicBezTo>
                    <a:lnTo>
                      <a:pt x="8333" y="31085"/>
                    </a:lnTo>
                    <a:cubicBezTo>
                      <a:pt x="8459" y="30709"/>
                      <a:pt x="8602" y="30351"/>
                      <a:pt x="8781" y="30011"/>
                    </a:cubicBezTo>
                    <a:close/>
                    <a:moveTo>
                      <a:pt x="3415" y="30149"/>
                    </a:moveTo>
                    <a:cubicBezTo>
                      <a:pt x="3792" y="30149"/>
                      <a:pt x="4217" y="30509"/>
                      <a:pt x="4486" y="30727"/>
                    </a:cubicBezTo>
                    <a:cubicBezTo>
                      <a:pt x="4504" y="30745"/>
                      <a:pt x="4522" y="30780"/>
                      <a:pt x="4557" y="30798"/>
                    </a:cubicBezTo>
                    <a:cubicBezTo>
                      <a:pt x="4647" y="30977"/>
                      <a:pt x="4790" y="31138"/>
                      <a:pt x="4987" y="31228"/>
                    </a:cubicBezTo>
                    <a:lnTo>
                      <a:pt x="5058" y="31317"/>
                    </a:lnTo>
                    <a:cubicBezTo>
                      <a:pt x="5076" y="31335"/>
                      <a:pt x="5094" y="31353"/>
                      <a:pt x="5112" y="31389"/>
                    </a:cubicBezTo>
                    <a:cubicBezTo>
                      <a:pt x="4987" y="31335"/>
                      <a:pt x="4844" y="31317"/>
                      <a:pt x="4718" y="31317"/>
                    </a:cubicBezTo>
                    <a:cubicBezTo>
                      <a:pt x="4683" y="31317"/>
                      <a:pt x="4665" y="31335"/>
                      <a:pt x="4647" y="31353"/>
                    </a:cubicBezTo>
                    <a:lnTo>
                      <a:pt x="4647" y="31371"/>
                    </a:lnTo>
                    <a:cubicBezTo>
                      <a:pt x="4468" y="31299"/>
                      <a:pt x="4289" y="31264"/>
                      <a:pt x="4110" y="31246"/>
                    </a:cubicBezTo>
                    <a:cubicBezTo>
                      <a:pt x="3949" y="31192"/>
                      <a:pt x="3806" y="31120"/>
                      <a:pt x="3663" y="31049"/>
                    </a:cubicBezTo>
                    <a:cubicBezTo>
                      <a:pt x="3484" y="30977"/>
                      <a:pt x="3305" y="30870"/>
                      <a:pt x="3162" y="30745"/>
                    </a:cubicBezTo>
                    <a:cubicBezTo>
                      <a:pt x="2893" y="30584"/>
                      <a:pt x="3018" y="30154"/>
                      <a:pt x="3341" y="30154"/>
                    </a:cubicBezTo>
                    <a:cubicBezTo>
                      <a:pt x="3365" y="30151"/>
                      <a:pt x="3390" y="30149"/>
                      <a:pt x="3415" y="30149"/>
                    </a:cubicBezTo>
                    <a:close/>
                    <a:moveTo>
                      <a:pt x="5416" y="30977"/>
                    </a:moveTo>
                    <a:lnTo>
                      <a:pt x="5416" y="30977"/>
                    </a:lnTo>
                    <a:cubicBezTo>
                      <a:pt x="5470" y="31049"/>
                      <a:pt x="5524" y="31120"/>
                      <a:pt x="5560" y="31210"/>
                    </a:cubicBezTo>
                    <a:cubicBezTo>
                      <a:pt x="5594" y="31279"/>
                      <a:pt x="5612" y="31366"/>
                      <a:pt x="5630" y="31436"/>
                    </a:cubicBezTo>
                    <a:lnTo>
                      <a:pt x="5630" y="31436"/>
                    </a:lnTo>
                    <a:cubicBezTo>
                      <a:pt x="5629" y="31435"/>
                      <a:pt x="5628" y="31435"/>
                      <a:pt x="5627" y="31435"/>
                    </a:cubicBezTo>
                    <a:cubicBezTo>
                      <a:pt x="5622" y="31435"/>
                      <a:pt x="5613" y="31448"/>
                      <a:pt x="5613" y="31460"/>
                    </a:cubicBezTo>
                    <a:cubicBezTo>
                      <a:pt x="5560" y="31407"/>
                      <a:pt x="5524" y="31353"/>
                      <a:pt x="5470" y="31299"/>
                    </a:cubicBezTo>
                    <a:cubicBezTo>
                      <a:pt x="5434" y="31192"/>
                      <a:pt x="5416" y="31085"/>
                      <a:pt x="5416" y="30977"/>
                    </a:cubicBezTo>
                    <a:close/>
                    <a:moveTo>
                      <a:pt x="5882" y="31174"/>
                    </a:moveTo>
                    <a:cubicBezTo>
                      <a:pt x="5935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5989" y="31621"/>
                      <a:pt x="6007" y="31621"/>
                    </a:cubicBezTo>
                    <a:cubicBezTo>
                      <a:pt x="6007" y="31675"/>
                      <a:pt x="6007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35" y="31639"/>
                      <a:pt x="5917" y="31586"/>
                    </a:cubicBezTo>
                    <a:cubicBezTo>
                      <a:pt x="5900" y="31478"/>
                      <a:pt x="5864" y="31389"/>
                      <a:pt x="5846" y="31281"/>
                    </a:cubicBezTo>
                    <a:cubicBezTo>
                      <a:pt x="5846" y="31246"/>
                      <a:pt x="5864" y="31210"/>
                      <a:pt x="5882" y="31174"/>
                    </a:cubicBezTo>
                    <a:close/>
                    <a:moveTo>
                      <a:pt x="4933" y="31478"/>
                    </a:moveTo>
                    <a:cubicBezTo>
                      <a:pt x="5094" y="31496"/>
                      <a:pt x="5237" y="31550"/>
                      <a:pt x="5381" y="31639"/>
                    </a:cubicBezTo>
                    <a:cubicBezTo>
                      <a:pt x="5470" y="31711"/>
                      <a:pt x="5577" y="31782"/>
                      <a:pt x="5703" y="31836"/>
                    </a:cubicBezTo>
                    <a:lnTo>
                      <a:pt x="5756" y="31836"/>
                    </a:lnTo>
                    <a:cubicBezTo>
                      <a:pt x="5774" y="31836"/>
                      <a:pt x="5792" y="31836"/>
                      <a:pt x="5810" y="31818"/>
                    </a:cubicBezTo>
                    <a:lnTo>
                      <a:pt x="5864" y="31944"/>
                    </a:lnTo>
                    <a:cubicBezTo>
                      <a:pt x="5524" y="31854"/>
                      <a:pt x="5220" y="31675"/>
                      <a:pt x="4933" y="31478"/>
                    </a:cubicBezTo>
                    <a:close/>
                    <a:moveTo>
                      <a:pt x="12879" y="31890"/>
                    </a:moveTo>
                    <a:cubicBezTo>
                      <a:pt x="13040" y="32248"/>
                      <a:pt x="13129" y="32641"/>
                      <a:pt x="13111" y="33035"/>
                    </a:cubicBezTo>
                    <a:cubicBezTo>
                      <a:pt x="12932" y="32695"/>
                      <a:pt x="12789" y="32248"/>
                      <a:pt x="12879" y="31890"/>
                    </a:cubicBezTo>
                    <a:close/>
                    <a:moveTo>
                      <a:pt x="11572" y="32570"/>
                    </a:moveTo>
                    <a:cubicBezTo>
                      <a:pt x="11698" y="33089"/>
                      <a:pt x="11429" y="33536"/>
                      <a:pt x="11214" y="34001"/>
                    </a:cubicBezTo>
                    <a:cubicBezTo>
                      <a:pt x="11161" y="33500"/>
                      <a:pt x="11286" y="32999"/>
                      <a:pt x="11572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62" y="31639"/>
                      <a:pt x="16672" y="31800"/>
                    </a:cubicBezTo>
                    <a:cubicBezTo>
                      <a:pt x="16225" y="32552"/>
                      <a:pt x="15760" y="33268"/>
                      <a:pt x="15241" y="33966"/>
                    </a:cubicBezTo>
                    <a:cubicBezTo>
                      <a:pt x="14382" y="35147"/>
                      <a:pt x="13577" y="36328"/>
                      <a:pt x="12682" y="37473"/>
                    </a:cubicBezTo>
                    <a:cubicBezTo>
                      <a:pt x="12718" y="37187"/>
                      <a:pt x="12771" y="36918"/>
                      <a:pt x="12807" y="36632"/>
                    </a:cubicBezTo>
                    <a:cubicBezTo>
                      <a:pt x="13022" y="36042"/>
                      <a:pt x="13290" y="35469"/>
                      <a:pt x="13594" y="34932"/>
                    </a:cubicBezTo>
                    <a:cubicBezTo>
                      <a:pt x="14257" y="33787"/>
                      <a:pt x="15187" y="32785"/>
                      <a:pt x="15778" y="31568"/>
                    </a:cubicBezTo>
                    <a:cubicBezTo>
                      <a:pt x="15790" y="31542"/>
                      <a:pt x="15758" y="31517"/>
                      <a:pt x="15726" y="31517"/>
                    </a:cubicBezTo>
                    <a:cubicBezTo>
                      <a:pt x="15712" y="31517"/>
                      <a:pt x="15699" y="31521"/>
                      <a:pt x="15688" y="31532"/>
                    </a:cubicBezTo>
                    <a:cubicBezTo>
                      <a:pt x="14990" y="32659"/>
                      <a:pt x="14221" y="33751"/>
                      <a:pt x="13505" y="34860"/>
                    </a:cubicBezTo>
                    <a:cubicBezTo>
                      <a:pt x="13272" y="35236"/>
                      <a:pt x="13076" y="35648"/>
                      <a:pt x="12914" y="36059"/>
                    </a:cubicBezTo>
                    <a:cubicBezTo>
                      <a:pt x="12968" y="35684"/>
                      <a:pt x="13040" y="35308"/>
                      <a:pt x="13111" y="34932"/>
                    </a:cubicBezTo>
                    <a:cubicBezTo>
                      <a:pt x="13863" y="32820"/>
                      <a:pt x="15312" y="30870"/>
                      <a:pt x="17442" y="30118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3"/>
                      <a:pt x="11268" y="37187"/>
                      <a:pt x="11465" y="37545"/>
                    </a:cubicBezTo>
                    <a:cubicBezTo>
                      <a:pt x="11071" y="37366"/>
                      <a:pt x="10803" y="37026"/>
                      <a:pt x="10731" y="36596"/>
                    </a:cubicBezTo>
                    <a:close/>
                    <a:moveTo>
                      <a:pt x="9711" y="30924"/>
                    </a:moveTo>
                    <a:cubicBezTo>
                      <a:pt x="9765" y="31765"/>
                      <a:pt x="9962" y="32641"/>
                      <a:pt x="9962" y="33465"/>
                    </a:cubicBezTo>
                    <a:cubicBezTo>
                      <a:pt x="9944" y="34950"/>
                      <a:pt x="9854" y="36435"/>
                      <a:pt x="9783" y="37921"/>
                    </a:cubicBezTo>
                    <a:cubicBezTo>
                      <a:pt x="9765" y="37867"/>
                      <a:pt x="9747" y="37813"/>
                      <a:pt x="9729" y="37759"/>
                    </a:cubicBezTo>
                    <a:cubicBezTo>
                      <a:pt x="9675" y="36578"/>
                      <a:pt x="9479" y="35397"/>
                      <a:pt x="9568" y="34216"/>
                    </a:cubicBezTo>
                    <a:cubicBezTo>
                      <a:pt x="9568" y="34198"/>
                      <a:pt x="9555" y="34189"/>
                      <a:pt x="9541" y="34189"/>
                    </a:cubicBezTo>
                    <a:cubicBezTo>
                      <a:pt x="9528" y="34189"/>
                      <a:pt x="9514" y="34198"/>
                      <a:pt x="9514" y="34216"/>
                    </a:cubicBezTo>
                    <a:cubicBezTo>
                      <a:pt x="9407" y="35236"/>
                      <a:pt x="9425" y="36256"/>
                      <a:pt x="9550" y="37276"/>
                    </a:cubicBezTo>
                    <a:cubicBezTo>
                      <a:pt x="9443" y="36972"/>
                      <a:pt x="9335" y="36668"/>
                      <a:pt x="9246" y="36364"/>
                    </a:cubicBezTo>
                    <a:cubicBezTo>
                      <a:pt x="9264" y="36346"/>
                      <a:pt x="9264" y="36328"/>
                      <a:pt x="9246" y="36310"/>
                    </a:cubicBezTo>
                    <a:cubicBezTo>
                      <a:pt x="8995" y="35129"/>
                      <a:pt x="8888" y="34019"/>
                      <a:pt x="9156" y="32838"/>
                    </a:cubicBezTo>
                    <a:cubicBezTo>
                      <a:pt x="9300" y="32176"/>
                      <a:pt x="9532" y="31550"/>
                      <a:pt x="9711" y="30924"/>
                    </a:cubicBezTo>
                    <a:close/>
                    <a:moveTo>
                      <a:pt x="4895" y="33894"/>
                    </a:moveTo>
                    <a:cubicBezTo>
                      <a:pt x="4980" y="33894"/>
                      <a:pt x="5118" y="33916"/>
                      <a:pt x="5327" y="33966"/>
                    </a:cubicBezTo>
                    <a:cubicBezTo>
                      <a:pt x="6096" y="34163"/>
                      <a:pt x="6812" y="34789"/>
                      <a:pt x="7385" y="35290"/>
                    </a:cubicBezTo>
                    <a:cubicBezTo>
                      <a:pt x="8298" y="36113"/>
                      <a:pt x="9049" y="37079"/>
                      <a:pt x="9640" y="38171"/>
                    </a:cubicBezTo>
                    <a:lnTo>
                      <a:pt x="9783" y="38511"/>
                    </a:lnTo>
                    <a:cubicBezTo>
                      <a:pt x="9675" y="38386"/>
                      <a:pt x="9568" y="38278"/>
                      <a:pt x="9443" y="38171"/>
                    </a:cubicBezTo>
                    <a:lnTo>
                      <a:pt x="9461" y="38171"/>
                    </a:lnTo>
                    <a:cubicBezTo>
                      <a:pt x="9139" y="37724"/>
                      <a:pt x="8781" y="37294"/>
                      <a:pt x="8405" y="36883"/>
                    </a:cubicBezTo>
                    <a:cubicBezTo>
                      <a:pt x="7868" y="36274"/>
                      <a:pt x="7152" y="35880"/>
                      <a:pt x="6615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09" y="35898"/>
                      <a:pt x="7653" y="36274"/>
                      <a:pt x="8136" y="36793"/>
                    </a:cubicBezTo>
                    <a:cubicBezTo>
                      <a:pt x="8441" y="37133"/>
                      <a:pt x="8727" y="37473"/>
                      <a:pt x="8995" y="37831"/>
                    </a:cubicBezTo>
                    <a:cubicBezTo>
                      <a:pt x="8709" y="37634"/>
                      <a:pt x="8387" y="37455"/>
                      <a:pt x="8083" y="37294"/>
                    </a:cubicBezTo>
                    <a:cubicBezTo>
                      <a:pt x="6812" y="36578"/>
                      <a:pt x="6079" y="35684"/>
                      <a:pt x="5237" y="34520"/>
                    </a:cubicBezTo>
                    <a:cubicBezTo>
                      <a:pt x="4998" y="34196"/>
                      <a:pt x="4581" y="33894"/>
                      <a:pt x="4895" y="33894"/>
                    </a:cubicBezTo>
                    <a:close/>
                    <a:moveTo>
                      <a:pt x="9658" y="40068"/>
                    </a:moveTo>
                    <a:lnTo>
                      <a:pt x="9658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8" y="40497"/>
                      <a:pt x="9801" y="40301"/>
                      <a:pt x="9658" y="40068"/>
                    </a:cubicBezTo>
                    <a:close/>
                    <a:moveTo>
                      <a:pt x="12736" y="41124"/>
                    </a:moveTo>
                    <a:cubicBezTo>
                      <a:pt x="12628" y="41571"/>
                      <a:pt x="12467" y="42001"/>
                      <a:pt x="12252" y="42412"/>
                    </a:cubicBezTo>
                    <a:cubicBezTo>
                      <a:pt x="12252" y="42305"/>
                      <a:pt x="12252" y="42197"/>
                      <a:pt x="12252" y="42108"/>
                    </a:cubicBezTo>
                    <a:cubicBezTo>
                      <a:pt x="12378" y="41768"/>
                      <a:pt x="12539" y="41428"/>
                      <a:pt x="12736" y="41124"/>
                    </a:cubicBezTo>
                    <a:close/>
                    <a:moveTo>
                      <a:pt x="9640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73" y="29886"/>
                      <a:pt x="10731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2" y="35379"/>
                      <a:pt x="11358" y="36256"/>
                      <a:pt x="11465" y="37133"/>
                    </a:cubicBezTo>
                    <a:cubicBezTo>
                      <a:pt x="11304" y="36793"/>
                      <a:pt x="11000" y="36525"/>
                      <a:pt x="10660" y="36382"/>
                    </a:cubicBezTo>
                    <a:cubicBezTo>
                      <a:pt x="10650" y="36378"/>
                      <a:pt x="10641" y="36377"/>
                      <a:pt x="10631" y="36377"/>
                    </a:cubicBezTo>
                    <a:cubicBezTo>
                      <a:pt x="10589" y="36377"/>
                      <a:pt x="10552" y="36409"/>
                      <a:pt x="10552" y="36453"/>
                    </a:cubicBezTo>
                    <a:cubicBezTo>
                      <a:pt x="10570" y="37044"/>
                      <a:pt x="10982" y="37527"/>
                      <a:pt x="11537" y="37670"/>
                    </a:cubicBezTo>
                    <a:cubicBezTo>
                      <a:pt x="11626" y="38404"/>
                      <a:pt x="11715" y="39119"/>
                      <a:pt x="11805" y="39853"/>
                    </a:cubicBezTo>
                    <a:cubicBezTo>
                      <a:pt x="11912" y="40963"/>
                      <a:pt x="11966" y="42072"/>
                      <a:pt x="11966" y="43200"/>
                    </a:cubicBezTo>
                    <a:cubicBezTo>
                      <a:pt x="11519" y="41410"/>
                      <a:pt x="10534" y="39674"/>
                      <a:pt x="9872" y="38028"/>
                    </a:cubicBezTo>
                    <a:cubicBezTo>
                      <a:pt x="9890" y="38028"/>
                      <a:pt x="9908" y="38028"/>
                      <a:pt x="9926" y="37992"/>
                    </a:cubicBezTo>
                    <a:cubicBezTo>
                      <a:pt x="10177" y="36954"/>
                      <a:pt x="10141" y="35880"/>
                      <a:pt x="10141" y="34825"/>
                    </a:cubicBezTo>
                    <a:cubicBezTo>
                      <a:pt x="10159" y="33626"/>
                      <a:pt x="10230" y="32445"/>
                      <a:pt x="10033" y="31281"/>
                    </a:cubicBezTo>
                    <a:cubicBezTo>
                      <a:pt x="10051" y="30995"/>
                      <a:pt x="9998" y="30709"/>
                      <a:pt x="9872" y="30458"/>
                    </a:cubicBezTo>
                    <a:cubicBezTo>
                      <a:pt x="9908" y="30279"/>
                      <a:pt x="9962" y="30082"/>
                      <a:pt x="9980" y="29886"/>
                    </a:cubicBezTo>
                    <a:cubicBezTo>
                      <a:pt x="9990" y="29823"/>
                      <a:pt x="9946" y="29785"/>
                      <a:pt x="9900" y="29785"/>
                    </a:cubicBezTo>
                    <a:cubicBezTo>
                      <a:pt x="9867" y="29785"/>
                      <a:pt x="9834" y="29805"/>
                      <a:pt x="9819" y="29850"/>
                    </a:cubicBezTo>
                    <a:cubicBezTo>
                      <a:pt x="9801" y="29975"/>
                      <a:pt x="9765" y="30118"/>
                      <a:pt x="9765" y="30279"/>
                    </a:cubicBezTo>
                    <a:cubicBezTo>
                      <a:pt x="9693" y="30548"/>
                      <a:pt x="9622" y="30834"/>
                      <a:pt x="9532" y="31120"/>
                    </a:cubicBezTo>
                    <a:cubicBezTo>
                      <a:pt x="9335" y="31818"/>
                      <a:pt x="9085" y="32516"/>
                      <a:pt x="8942" y="33232"/>
                    </a:cubicBezTo>
                    <a:cubicBezTo>
                      <a:pt x="8816" y="33858"/>
                      <a:pt x="8816" y="34520"/>
                      <a:pt x="8924" y="35147"/>
                    </a:cubicBezTo>
                    <a:cubicBezTo>
                      <a:pt x="8620" y="33966"/>
                      <a:pt x="8441" y="32749"/>
                      <a:pt x="8369" y="31514"/>
                    </a:cubicBezTo>
                    <a:cubicBezTo>
                      <a:pt x="8530" y="31246"/>
                      <a:pt x="8673" y="30959"/>
                      <a:pt x="8781" y="30673"/>
                    </a:cubicBezTo>
                    <a:cubicBezTo>
                      <a:pt x="8924" y="30387"/>
                      <a:pt x="8978" y="30065"/>
                      <a:pt x="8924" y="29760"/>
                    </a:cubicBezTo>
                    <a:cubicBezTo>
                      <a:pt x="8904" y="29720"/>
                      <a:pt x="8867" y="29697"/>
                      <a:pt x="8832" y="29697"/>
                    </a:cubicBezTo>
                    <a:cubicBezTo>
                      <a:pt x="8804" y="29697"/>
                      <a:pt x="8778" y="29711"/>
                      <a:pt x="8763" y="29742"/>
                    </a:cubicBezTo>
                    <a:cubicBezTo>
                      <a:pt x="8584" y="30011"/>
                      <a:pt x="8423" y="30297"/>
                      <a:pt x="8333" y="30601"/>
                    </a:cubicBezTo>
                    <a:cubicBezTo>
                      <a:pt x="8333" y="30190"/>
                      <a:pt x="8333" y="29778"/>
                      <a:pt x="8351" y="29349"/>
                    </a:cubicBezTo>
                    <a:cubicBezTo>
                      <a:pt x="8441" y="27792"/>
                      <a:pt x="8816" y="26253"/>
                      <a:pt x="9443" y="24839"/>
                    </a:cubicBezTo>
                    <a:cubicBezTo>
                      <a:pt x="9479" y="24947"/>
                      <a:pt x="9496" y="25054"/>
                      <a:pt x="9532" y="25179"/>
                    </a:cubicBezTo>
                    <a:cubicBezTo>
                      <a:pt x="9532" y="25202"/>
                      <a:pt x="9548" y="25212"/>
                      <a:pt x="9565" y="25212"/>
                    </a:cubicBezTo>
                    <a:cubicBezTo>
                      <a:pt x="9588" y="25212"/>
                      <a:pt x="9614" y="25192"/>
                      <a:pt x="9604" y="25161"/>
                    </a:cubicBezTo>
                    <a:cubicBezTo>
                      <a:pt x="9586" y="24982"/>
                      <a:pt x="9568" y="24803"/>
                      <a:pt x="9550" y="24624"/>
                    </a:cubicBezTo>
                    <a:cubicBezTo>
                      <a:pt x="9568" y="24553"/>
                      <a:pt x="9604" y="24481"/>
                      <a:pt x="9640" y="24410"/>
                    </a:cubicBezTo>
                    <a:close/>
                    <a:moveTo>
                      <a:pt x="11197" y="44291"/>
                    </a:moveTo>
                    <a:lnTo>
                      <a:pt x="11197" y="44291"/>
                    </a:lnTo>
                    <a:cubicBezTo>
                      <a:pt x="11608" y="44613"/>
                      <a:pt x="11626" y="45275"/>
                      <a:pt x="11769" y="45776"/>
                    </a:cubicBezTo>
                    <a:cubicBezTo>
                      <a:pt x="11447" y="45347"/>
                      <a:pt x="11250" y="44828"/>
                      <a:pt x="11197" y="44291"/>
                    </a:cubicBezTo>
                    <a:close/>
                    <a:moveTo>
                      <a:pt x="12968" y="45454"/>
                    </a:moveTo>
                    <a:lnTo>
                      <a:pt x="12968" y="45454"/>
                    </a:lnTo>
                    <a:cubicBezTo>
                      <a:pt x="12914" y="46134"/>
                      <a:pt x="12485" y="46671"/>
                      <a:pt x="12073" y="47208"/>
                    </a:cubicBezTo>
                    <a:cubicBezTo>
                      <a:pt x="12073" y="47119"/>
                      <a:pt x="12109" y="47029"/>
                      <a:pt x="12109" y="46940"/>
                    </a:cubicBezTo>
                    <a:cubicBezTo>
                      <a:pt x="12396" y="46456"/>
                      <a:pt x="12521" y="45794"/>
                      <a:pt x="12968" y="45454"/>
                    </a:cubicBezTo>
                    <a:close/>
                    <a:moveTo>
                      <a:pt x="10767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5" y="967"/>
                      <a:pt x="9335" y="484"/>
                      <a:pt x="8942" y="72"/>
                    </a:cubicBezTo>
                    <a:cubicBezTo>
                      <a:pt x="8926" y="56"/>
                      <a:pt x="8902" y="47"/>
                      <a:pt x="8880" y="47"/>
                    </a:cubicBezTo>
                    <a:cubicBezTo>
                      <a:pt x="8852" y="47"/>
                      <a:pt x="8826" y="61"/>
                      <a:pt x="8816" y="90"/>
                    </a:cubicBezTo>
                    <a:cubicBezTo>
                      <a:pt x="8566" y="770"/>
                      <a:pt x="8530" y="1504"/>
                      <a:pt x="8745" y="2184"/>
                    </a:cubicBezTo>
                    <a:cubicBezTo>
                      <a:pt x="8387" y="1826"/>
                      <a:pt x="7975" y="1540"/>
                      <a:pt x="7528" y="1343"/>
                    </a:cubicBezTo>
                    <a:cubicBezTo>
                      <a:pt x="7521" y="1340"/>
                      <a:pt x="7513" y="1339"/>
                      <a:pt x="7506" y="1339"/>
                    </a:cubicBezTo>
                    <a:cubicBezTo>
                      <a:pt x="7461" y="1339"/>
                      <a:pt x="7423" y="1384"/>
                      <a:pt x="7439" y="1414"/>
                    </a:cubicBezTo>
                    <a:cubicBezTo>
                      <a:pt x="7796" y="2094"/>
                      <a:pt x="7796" y="2864"/>
                      <a:pt x="8244" y="3490"/>
                    </a:cubicBezTo>
                    <a:cubicBezTo>
                      <a:pt x="8512" y="3812"/>
                      <a:pt x="8834" y="4063"/>
                      <a:pt x="9210" y="4242"/>
                    </a:cubicBezTo>
                    <a:cubicBezTo>
                      <a:pt x="9246" y="4421"/>
                      <a:pt x="9318" y="4600"/>
                      <a:pt x="9443" y="4743"/>
                    </a:cubicBezTo>
                    <a:cubicBezTo>
                      <a:pt x="9568" y="4922"/>
                      <a:pt x="9783" y="5047"/>
                      <a:pt x="10015" y="5065"/>
                    </a:cubicBezTo>
                    <a:cubicBezTo>
                      <a:pt x="9837" y="6318"/>
                      <a:pt x="9658" y="7570"/>
                      <a:pt x="9496" y="8823"/>
                    </a:cubicBezTo>
                    <a:cubicBezTo>
                      <a:pt x="9389" y="8519"/>
                      <a:pt x="9300" y="8197"/>
                      <a:pt x="9246" y="7875"/>
                    </a:cubicBezTo>
                    <a:lnTo>
                      <a:pt x="9246" y="7875"/>
                    </a:lnTo>
                    <a:cubicBezTo>
                      <a:pt x="9335" y="8107"/>
                      <a:pt x="9353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6" y="8666"/>
                      <a:pt x="9514" y="8653"/>
                      <a:pt x="9514" y="8626"/>
                    </a:cubicBezTo>
                    <a:cubicBezTo>
                      <a:pt x="9532" y="8268"/>
                      <a:pt x="9443" y="7893"/>
                      <a:pt x="9228" y="7588"/>
                    </a:cubicBezTo>
                    <a:cubicBezTo>
                      <a:pt x="9214" y="7567"/>
                      <a:pt x="9194" y="7557"/>
                      <a:pt x="9176" y="7557"/>
                    </a:cubicBezTo>
                    <a:cubicBezTo>
                      <a:pt x="9147" y="7557"/>
                      <a:pt x="9121" y="7581"/>
                      <a:pt x="9121" y="7624"/>
                    </a:cubicBezTo>
                    <a:cubicBezTo>
                      <a:pt x="9103" y="8107"/>
                      <a:pt x="9228" y="8608"/>
                      <a:pt x="9479" y="9038"/>
                    </a:cubicBezTo>
                    <a:cubicBezTo>
                      <a:pt x="9300" y="10344"/>
                      <a:pt x="9139" y="11633"/>
                      <a:pt x="9049" y="12957"/>
                    </a:cubicBezTo>
                    <a:cubicBezTo>
                      <a:pt x="8978" y="12832"/>
                      <a:pt x="8852" y="12760"/>
                      <a:pt x="8709" y="12742"/>
                    </a:cubicBezTo>
                    <a:cubicBezTo>
                      <a:pt x="8673" y="12742"/>
                      <a:pt x="8638" y="12778"/>
                      <a:pt x="8638" y="12814"/>
                    </a:cubicBezTo>
                    <a:cubicBezTo>
                      <a:pt x="8673" y="13154"/>
                      <a:pt x="8763" y="13476"/>
                      <a:pt x="8906" y="13780"/>
                    </a:cubicBezTo>
                    <a:cubicBezTo>
                      <a:pt x="8924" y="13852"/>
                      <a:pt x="8960" y="13905"/>
                      <a:pt x="8995" y="13959"/>
                    </a:cubicBezTo>
                    <a:cubicBezTo>
                      <a:pt x="8960" y="14621"/>
                      <a:pt x="8942" y="15265"/>
                      <a:pt x="8942" y="15927"/>
                    </a:cubicBezTo>
                    <a:cubicBezTo>
                      <a:pt x="8942" y="16536"/>
                      <a:pt x="8978" y="17126"/>
                      <a:pt x="8995" y="17717"/>
                    </a:cubicBezTo>
                    <a:cubicBezTo>
                      <a:pt x="8906" y="17484"/>
                      <a:pt x="8781" y="17252"/>
                      <a:pt x="8584" y="17073"/>
                    </a:cubicBezTo>
                    <a:cubicBezTo>
                      <a:pt x="8572" y="17061"/>
                      <a:pt x="8554" y="17055"/>
                      <a:pt x="8536" y="17055"/>
                    </a:cubicBezTo>
                    <a:cubicBezTo>
                      <a:pt x="8500" y="17055"/>
                      <a:pt x="8465" y="17079"/>
                      <a:pt x="8476" y="17126"/>
                    </a:cubicBezTo>
                    <a:cubicBezTo>
                      <a:pt x="8530" y="17699"/>
                      <a:pt x="8727" y="18254"/>
                      <a:pt x="9031" y="18755"/>
                    </a:cubicBezTo>
                    <a:cubicBezTo>
                      <a:pt x="9031" y="18755"/>
                      <a:pt x="9049" y="18773"/>
                      <a:pt x="9067" y="18773"/>
                    </a:cubicBezTo>
                    <a:cubicBezTo>
                      <a:pt x="9174" y="20526"/>
                      <a:pt x="9353" y="22262"/>
                      <a:pt x="9568" y="23980"/>
                    </a:cubicBezTo>
                    <a:cubicBezTo>
                      <a:pt x="9532" y="24070"/>
                      <a:pt x="9496" y="24141"/>
                      <a:pt x="9461" y="24213"/>
                    </a:cubicBezTo>
                    <a:cubicBezTo>
                      <a:pt x="9121" y="22638"/>
                      <a:pt x="8351" y="21171"/>
                      <a:pt x="7564" y="19757"/>
                    </a:cubicBezTo>
                    <a:cubicBezTo>
                      <a:pt x="7582" y="19739"/>
                      <a:pt x="7582" y="19721"/>
                      <a:pt x="7564" y="19721"/>
                    </a:cubicBezTo>
                    <a:cubicBezTo>
                      <a:pt x="7635" y="19506"/>
                      <a:pt x="7653" y="19274"/>
                      <a:pt x="7618" y="19041"/>
                    </a:cubicBezTo>
                    <a:cubicBezTo>
                      <a:pt x="7618" y="18791"/>
                      <a:pt x="7528" y="18558"/>
                      <a:pt x="7367" y="18361"/>
                    </a:cubicBezTo>
                    <a:cubicBezTo>
                      <a:pt x="7354" y="18348"/>
                      <a:pt x="7335" y="18343"/>
                      <a:pt x="7315" y="18343"/>
                    </a:cubicBezTo>
                    <a:cubicBezTo>
                      <a:pt x="7279" y="18343"/>
                      <a:pt x="7242" y="18362"/>
                      <a:pt x="7242" y="18397"/>
                    </a:cubicBezTo>
                    <a:cubicBezTo>
                      <a:pt x="7170" y="18612"/>
                      <a:pt x="7152" y="18844"/>
                      <a:pt x="7188" y="19059"/>
                    </a:cubicBezTo>
                    <a:lnTo>
                      <a:pt x="6991" y="18701"/>
                    </a:lnTo>
                    <a:cubicBezTo>
                      <a:pt x="6615" y="18003"/>
                      <a:pt x="6275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75" y="15677"/>
                      <a:pt x="6240" y="15301"/>
                    </a:cubicBezTo>
                    <a:cubicBezTo>
                      <a:pt x="6240" y="15263"/>
                      <a:pt x="6195" y="15225"/>
                      <a:pt x="6156" y="15225"/>
                    </a:cubicBezTo>
                    <a:cubicBezTo>
                      <a:pt x="6140" y="15225"/>
                      <a:pt x="6125" y="15232"/>
                      <a:pt x="6114" y="15247"/>
                    </a:cubicBezTo>
                    <a:cubicBezTo>
                      <a:pt x="5900" y="15534"/>
                      <a:pt x="5792" y="15910"/>
                      <a:pt x="5828" y="16267"/>
                    </a:cubicBezTo>
                    <a:cubicBezTo>
                      <a:pt x="5130" y="14585"/>
                      <a:pt x="4593" y="12849"/>
                      <a:pt x="4217" y="11078"/>
                    </a:cubicBezTo>
                    <a:cubicBezTo>
                      <a:pt x="4235" y="11024"/>
                      <a:pt x="4271" y="10970"/>
                      <a:pt x="4289" y="10917"/>
                    </a:cubicBezTo>
                    <a:cubicBezTo>
                      <a:pt x="4396" y="10845"/>
                      <a:pt x="4486" y="10720"/>
                      <a:pt x="4522" y="10595"/>
                    </a:cubicBezTo>
                    <a:cubicBezTo>
                      <a:pt x="4933" y="10541"/>
                      <a:pt x="5345" y="10416"/>
                      <a:pt x="5721" y="10237"/>
                    </a:cubicBezTo>
                    <a:cubicBezTo>
                      <a:pt x="5935" y="10129"/>
                      <a:pt x="6472" y="9664"/>
                      <a:pt x="6025" y="9467"/>
                    </a:cubicBezTo>
                    <a:cubicBezTo>
                      <a:pt x="6020" y="9463"/>
                      <a:pt x="6014" y="9461"/>
                      <a:pt x="6006" y="9461"/>
                    </a:cubicBezTo>
                    <a:cubicBezTo>
                      <a:pt x="5999" y="9461"/>
                      <a:pt x="5992" y="9463"/>
                      <a:pt x="5985" y="9467"/>
                    </a:cubicBezTo>
                    <a:lnTo>
                      <a:pt x="5985" y="9467"/>
                    </a:lnTo>
                    <a:cubicBezTo>
                      <a:pt x="6231" y="9168"/>
                      <a:pt x="6395" y="8806"/>
                      <a:pt x="6454" y="8411"/>
                    </a:cubicBezTo>
                    <a:cubicBezTo>
                      <a:pt x="6454" y="8358"/>
                      <a:pt x="6419" y="8340"/>
                      <a:pt x="6401" y="8340"/>
                    </a:cubicBezTo>
                    <a:cubicBezTo>
                      <a:pt x="6352" y="8334"/>
                      <a:pt x="6303" y="8331"/>
                      <a:pt x="6255" y="8331"/>
                    </a:cubicBezTo>
                    <a:cubicBezTo>
                      <a:pt x="5858" y="8331"/>
                      <a:pt x="5479" y="8524"/>
                      <a:pt x="5255" y="8859"/>
                    </a:cubicBezTo>
                    <a:cubicBezTo>
                      <a:pt x="5452" y="8394"/>
                      <a:pt x="5524" y="7875"/>
                      <a:pt x="5434" y="7374"/>
                    </a:cubicBezTo>
                    <a:cubicBezTo>
                      <a:pt x="5423" y="7351"/>
                      <a:pt x="5405" y="7336"/>
                      <a:pt x="5385" y="7336"/>
                    </a:cubicBezTo>
                    <a:cubicBezTo>
                      <a:pt x="5372" y="7336"/>
                      <a:pt x="5358" y="7342"/>
                      <a:pt x="5345" y="7356"/>
                    </a:cubicBezTo>
                    <a:cubicBezTo>
                      <a:pt x="5058" y="7660"/>
                      <a:pt x="4808" y="8000"/>
                      <a:pt x="4593" y="8358"/>
                    </a:cubicBezTo>
                    <a:cubicBezTo>
                      <a:pt x="4557" y="7857"/>
                      <a:pt x="4378" y="7374"/>
                      <a:pt x="4128" y="6944"/>
                    </a:cubicBezTo>
                    <a:cubicBezTo>
                      <a:pt x="4106" y="6922"/>
                      <a:pt x="4084" y="6907"/>
                      <a:pt x="4062" y="6907"/>
                    </a:cubicBezTo>
                    <a:cubicBezTo>
                      <a:pt x="4048" y="6907"/>
                      <a:pt x="4034" y="6912"/>
                      <a:pt x="4021" y="6926"/>
                    </a:cubicBezTo>
                    <a:cubicBezTo>
                      <a:pt x="3663" y="7320"/>
                      <a:pt x="3484" y="7839"/>
                      <a:pt x="3555" y="8376"/>
                    </a:cubicBezTo>
                    <a:cubicBezTo>
                      <a:pt x="3287" y="8018"/>
                      <a:pt x="2983" y="7660"/>
                      <a:pt x="2768" y="7356"/>
                    </a:cubicBezTo>
                    <a:cubicBezTo>
                      <a:pt x="2757" y="7335"/>
                      <a:pt x="2735" y="7326"/>
                      <a:pt x="2710" y="7326"/>
                    </a:cubicBezTo>
                    <a:cubicBezTo>
                      <a:pt x="2693" y="7326"/>
                      <a:pt x="2675" y="7330"/>
                      <a:pt x="2661" y="7338"/>
                    </a:cubicBezTo>
                    <a:cubicBezTo>
                      <a:pt x="2195" y="7910"/>
                      <a:pt x="2285" y="8734"/>
                      <a:pt x="2696" y="9342"/>
                    </a:cubicBezTo>
                    <a:cubicBezTo>
                      <a:pt x="2303" y="9163"/>
                      <a:pt x="1909" y="9056"/>
                      <a:pt x="1479" y="9002"/>
                    </a:cubicBezTo>
                    <a:cubicBezTo>
                      <a:pt x="1444" y="9002"/>
                      <a:pt x="1408" y="9056"/>
                      <a:pt x="1408" y="9109"/>
                    </a:cubicBezTo>
                    <a:cubicBezTo>
                      <a:pt x="1712" y="10219"/>
                      <a:pt x="2786" y="10702"/>
                      <a:pt x="3860" y="10827"/>
                    </a:cubicBezTo>
                    <a:cubicBezTo>
                      <a:pt x="3860" y="10827"/>
                      <a:pt x="3877" y="10809"/>
                      <a:pt x="3877" y="10809"/>
                    </a:cubicBezTo>
                    <a:cubicBezTo>
                      <a:pt x="3895" y="10809"/>
                      <a:pt x="3913" y="10809"/>
                      <a:pt x="3931" y="10827"/>
                    </a:cubicBezTo>
                    <a:cubicBezTo>
                      <a:pt x="3967" y="10827"/>
                      <a:pt x="4003" y="10774"/>
                      <a:pt x="3967" y="10756"/>
                    </a:cubicBezTo>
                    <a:cubicBezTo>
                      <a:pt x="3895" y="10684"/>
                      <a:pt x="3824" y="10613"/>
                      <a:pt x="3770" y="10523"/>
                    </a:cubicBezTo>
                    <a:lnTo>
                      <a:pt x="3770" y="10487"/>
                    </a:lnTo>
                    <a:cubicBezTo>
                      <a:pt x="3860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8" y="10827"/>
                      <a:pt x="4092" y="10827"/>
                    </a:cubicBezTo>
                    <a:lnTo>
                      <a:pt x="4110" y="10917"/>
                    </a:lnTo>
                    <a:lnTo>
                      <a:pt x="4074" y="10970"/>
                    </a:lnTo>
                    <a:cubicBezTo>
                      <a:pt x="4056" y="11042"/>
                      <a:pt x="4092" y="11096"/>
                      <a:pt x="4164" y="11114"/>
                    </a:cubicBezTo>
                    <a:cubicBezTo>
                      <a:pt x="4325" y="11955"/>
                      <a:pt x="4522" y="12778"/>
                      <a:pt x="4754" y="13601"/>
                    </a:cubicBezTo>
                    <a:cubicBezTo>
                      <a:pt x="4414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182" y="13082"/>
                      <a:pt x="4271" y="13154"/>
                      <a:pt x="4361" y="13243"/>
                    </a:cubicBezTo>
                    <a:cubicBezTo>
                      <a:pt x="4432" y="13351"/>
                      <a:pt x="4540" y="13458"/>
                      <a:pt x="4629" y="13565"/>
                    </a:cubicBezTo>
                    <a:cubicBezTo>
                      <a:pt x="4636" y="13569"/>
                      <a:pt x="4643" y="13570"/>
                      <a:pt x="4650" y="13570"/>
                    </a:cubicBezTo>
                    <a:cubicBezTo>
                      <a:pt x="4682" y="13570"/>
                      <a:pt x="4715" y="13541"/>
                      <a:pt x="4701" y="13512"/>
                    </a:cubicBezTo>
                    <a:cubicBezTo>
                      <a:pt x="4647" y="13368"/>
                      <a:pt x="4575" y="13243"/>
                      <a:pt x="4468" y="13136"/>
                    </a:cubicBezTo>
                    <a:cubicBezTo>
                      <a:pt x="4343" y="13011"/>
                      <a:pt x="4217" y="12903"/>
                      <a:pt x="4056" y="12832"/>
                    </a:cubicBezTo>
                    <a:cubicBezTo>
                      <a:pt x="4047" y="12827"/>
                      <a:pt x="4036" y="12825"/>
                      <a:pt x="4025" y="12825"/>
                    </a:cubicBezTo>
                    <a:cubicBezTo>
                      <a:pt x="3996" y="12825"/>
                      <a:pt x="3967" y="12841"/>
                      <a:pt x="3967" y="12867"/>
                    </a:cubicBezTo>
                    <a:cubicBezTo>
                      <a:pt x="3900" y="13305"/>
                      <a:pt x="4228" y="13695"/>
                      <a:pt x="4655" y="13695"/>
                    </a:cubicBezTo>
                    <a:cubicBezTo>
                      <a:pt x="4682" y="13695"/>
                      <a:pt x="4709" y="13694"/>
                      <a:pt x="4736" y="13691"/>
                    </a:cubicBezTo>
                    <a:cubicBezTo>
                      <a:pt x="4754" y="13691"/>
                      <a:pt x="4772" y="13673"/>
                      <a:pt x="4772" y="13673"/>
                    </a:cubicBezTo>
                    <a:cubicBezTo>
                      <a:pt x="5130" y="14943"/>
                      <a:pt x="5595" y="16178"/>
                      <a:pt x="6150" y="17359"/>
                    </a:cubicBezTo>
                    <a:cubicBezTo>
                      <a:pt x="5864" y="17001"/>
                      <a:pt x="5577" y="16625"/>
                      <a:pt x="5273" y="16250"/>
                    </a:cubicBezTo>
                    <a:cubicBezTo>
                      <a:pt x="4164" y="14317"/>
                      <a:pt x="2571" y="12492"/>
                      <a:pt x="173" y="12456"/>
                    </a:cubicBezTo>
                    <a:cubicBezTo>
                      <a:pt x="137" y="12474"/>
                      <a:pt x="137" y="12527"/>
                      <a:pt x="173" y="12545"/>
                    </a:cubicBezTo>
                    <a:cubicBezTo>
                      <a:pt x="1390" y="12814"/>
                      <a:pt x="2410" y="13100"/>
                      <a:pt x="3376" y="13941"/>
                    </a:cubicBezTo>
                    <a:cubicBezTo>
                      <a:pt x="3913" y="14442"/>
                      <a:pt x="4396" y="15033"/>
                      <a:pt x="4790" y="15659"/>
                    </a:cubicBezTo>
                    <a:cubicBezTo>
                      <a:pt x="3555" y="14227"/>
                      <a:pt x="2159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58" y="13225"/>
                      <a:pt x="2839" y="13816"/>
                      <a:pt x="3949" y="14925"/>
                    </a:cubicBezTo>
                    <a:cubicBezTo>
                      <a:pt x="4414" y="15391"/>
                      <a:pt x="4862" y="15874"/>
                      <a:pt x="5273" y="16393"/>
                    </a:cubicBezTo>
                    <a:lnTo>
                      <a:pt x="5273" y="16411"/>
                    </a:lnTo>
                    <a:cubicBezTo>
                      <a:pt x="4683" y="15784"/>
                      <a:pt x="3824" y="15480"/>
                      <a:pt x="3072" y="15104"/>
                    </a:cubicBezTo>
                    <a:cubicBezTo>
                      <a:pt x="1873" y="14514"/>
                      <a:pt x="996" y="13529"/>
                      <a:pt x="66" y="12599"/>
                    </a:cubicBezTo>
                    <a:cubicBezTo>
                      <a:pt x="62" y="12596"/>
                      <a:pt x="58" y="12594"/>
                      <a:pt x="5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74" y="13422"/>
                      <a:pt x="1408" y="14120"/>
                      <a:pt x="2213" y="14728"/>
                    </a:cubicBezTo>
                    <a:cubicBezTo>
                      <a:pt x="3179" y="15444"/>
                      <a:pt x="4343" y="15802"/>
                      <a:pt x="5309" y="16554"/>
                    </a:cubicBezTo>
                    <a:cubicBezTo>
                      <a:pt x="5318" y="16563"/>
                      <a:pt x="5327" y="16567"/>
                      <a:pt x="5336" y="16567"/>
                    </a:cubicBezTo>
                    <a:cubicBezTo>
                      <a:pt x="5345" y="16567"/>
                      <a:pt x="5354" y="16563"/>
                      <a:pt x="5363" y="16554"/>
                    </a:cubicBezTo>
                    <a:lnTo>
                      <a:pt x="5381" y="16590"/>
                    </a:lnTo>
                    <a:cubicBezTo>
                      <a:pt x="5390" y="16598"/>
                      <a:pt x="5399" y="16603"/>
                      <a:pt x="5407" y="16603"/>
                    </a:cubicBezTo>
                    <a:cubicBezTo>
                      <a:pt x="5416" y="16603"/>
                      <a:pt x="5425" y="16598"/>
                      <a:pt x="5434" y="16590"/>
                    </a:cubicBezTo>
                    <a:cubicBezTo>
                      <a:pt x="5721" y="16965"/>
                      <a:pt x="6007" y="17341"/>
                      <a:pt x="6311" y="17699"/>
                    </a:cubicBezTo>
                    <a:cubicBezTo>
                      <a:pt x="7027" y="19131"/>
                      <a:pt x="7779" y="20491"/>
                      <a:pt x="8423" y="21904"/>
                    </a:cubicBezTo>
                    <a:cubicBezTo>
                      <a:pt x="8190" y="21618"/>
                      <a:pt x="7850" y="21439"/>
                      <a:pt x="7492" y="21403"/>
                    </a:cubicBezTo>
                    <a:cubicBezTo>
                      <a:pt x="7439" y="21403"/>
                      <a:pt x="7403" y="21457"/>
                      <a:pt x="7421" y="21511"/>
                    </a:cubicBezTo>
                    <a:cubicBezTo>
                      <a:pt x="7618" y="21904"/>
                      <a:pt x="8011" y="22173"/>
                      <a:pt x="8459" y="22209"/>
                    </a:cubicBezTo>
                    <a:cubicBezTo>
                      <a:pt x="8494" y="22209"/>
                      <a:pt x="8512" y="22173"/>
                      <a:pt x="8512" y="22155"/>
                    </a:cubicBezTo>
                    <a:cubicBezTo>
                      <a:pt x="8834" y="22889"/>
                      <a:pt x="9121" y="23676"/>
                      <a:pt x="9335" y="24463"/>
                    </a:cubicBezTo>
                    <a:cubicBezTo>
                      <a:pt x="9139" y="24875"/>
                      <a:pt x="8978" y="25322"/>
                      <a:pt x="8834" y="25752"/>
                    </a:cubicBezTo>
                    <a:cubicBezTo>
                      <a:pt x="8870" y="25394"/>
                      <a:pt x="8852" y="24964"/>
                      <a:pt x="8548" y="24732"/>
                    </a:cubicBezTo>
                    <a:cubicBezTo>
                      <a:pt x="8533" y="24709"/>
                      <a:pt x="8512" y="24699"/>
                      <a:pt x="8491" y="24699"/>
                    </a:cubicBezTo>
                    <a:cubicBezTo>
                      <a:pt x="8462" y="24699"/>
                      <a:pt x="8433" y="24719"/>
                      <a:pt x="8423" y="24750"/>
                    </a:cubicBezTo>
                    <a:cubicBezTo>
                      <a:pt x="8333" y="25161"/>
                      <a:pt x="8441" y="25591"/>
                      <a:pt x="8709" y="25913"/>
                    </a:cubicBezTo>
                    <a:lnTo>
                      <a:pt x="8709" y="25967"/>
                    </a:lnTo>
                    <a:cubicBezTo>
                      <a:pt x="8709" y="25984"/>
                      <a:pt x="8727" y="25984"/>
                      <a:pt x="8727" y="26002"/>
                    </a:cubicBezTo>
                    <a:cubicBezTo>
                      <a:pt x="8566" y="26539"/>
                      <a:pt x="8423" y="27076"/>
                      <a:pt x="8315" y="27631"/>
                    </a:cubicBezTo>
                    <a:cubicBezTo>
                      <a:pt x="8280" y="27828"/>
                      <a:pt x="8244" y="28042"/>
                      <a:pt x="8208" y="28239"/>
                    </a:cubicBezTo>
                    <a:cubicBezTo>
                      <a:pt x="8244" y="27792"/>
                      <a:pt x="8262" y="27344"/>
                      <a:pt x="8244" y="26879"/>
                    </a:cubicBezTo>
                    <a:cubicBezTo>
                      <a:pt x="8244" y="25806"/>
                      <a:pt x="7868" y="24857"/>
                      <a:pt x="7689" y="23819"/>
                    </a:cubicBezTo>
                    <a:cubicBezTo>
                      <a:pt x="7671" y="23783"/>
                      <a:pt x="7635" y="23765"/>
                      <a:pt x="7602" y="23765"/>
                    </a:cubicBezTo>
                    <a:cubicBezTo>
                      <a:pt x="7568" y="23765"/>
                      <a:pt x="7537" y="23783"/>
                      <a:pt x="7528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29" y="31747"/>
                      <a:pt x="8244" y="33483"/>
                      <a:pt x="8673" y="35147"/>
                    </a:cubicBezTo>
                    <a:cubicBezTo>
                      <a:pt x="8047" y="34001"/>
                      <a:pt x="7116" y="32964"/>
                      <a:pt x="6222" y="32015"/>
                    </a:cubicBezTo>
                    <a:cubicBezTo>
                      <a:pt x="6186" y="31800"/>
                      <a:pt x="6168" y="31550"/>
                      <a:pt x="6132" y="31317"/>
                    </a:cubicBezTo>
                    <a:cubicBezTo>
                      <a:pt x="6383" y="30619"/>
                      <a:pt x="6794" y="29868"/>
                      <a:pt x="6490" y="29152"/>
                    </a:cubicBezTo>
                    <a:cubicBezTo>
                      <a:pt x="6481" y="29125"/>
                      <a:pt x="6454" y="29112"/>
                      <a:pt x="6427" y="29112"/>
                    </a:cubicBezTo>
                    <a:cubicBezTo>
                      <a:pt x="6401" y="29112"/>
                      <a:pt x="6374" y="29125"/>
                      <a:pt x="6365" y="29152"/>
                    </a:cubicBezTo>
                    <a:cubicBezTo>
                      <a:pt x="6275" y="29367"/>
                      <a:pt x="6168" y="29563"/>
                      <a:pt x="6043" y="29760"/>
                    </a:cubicBezTo>
                    <a:cubicBezTo>
                      <a:pt x="6061" y="29385"/>
                      <a:pt x="6061" y="28991"/>
                      <a:pt x="6079" y="28615"/>
                    </a:cubicBezTo>
                    <a:cubicBezTo>
                      <a:pt x="6079" y="28579"/>
                      <a:pt x="6025" y="28543"/>
                      <a:pt x="5989" y="28543"/>
                    </a:cubicBezTo>
                    <a:cubicBezTo>
                      <a:pt x="5434" y="28776"/>
                      <a:pt x="5184" y="29367"/>
                      <a:pt x="5220" y="29939"/>
                    </a:cubicBezTo>
                    <a:cubicBezTo>
                      <a:pt x="4897" y="29528"/>
                      <a:pt x="4486" y="29188"/>
                      <a:pt x="4003" y="28937"/>
                    </a:cubicBezTo>
                    <a:cubicBezTo>
                      <a:pt x="3996" y="28934"/>
                      <a:pt x="3989" y="28933"/>
                      <a:pt x="3982" y="28933"/>
                    </a:cubicBezTo>
                    <a:cubicBezTo>
                      <a:pt x="3950" y="28933"/>
                      <a:pt x="3913" y="28965"/>
                      <a:pt x="3913" y="29009"/>
                    </a:cubicBezTo>
                    <a:cubicBezTo>
                      <a:pt x="3931" y="29492"/>
                      <a:pt x="4074" y="29957"/>
                      <a:pt x="4325" y="30369"/>
                    </a:cubicBezTo>
                    <a:lnTo>
                      <a:pt x="4271" y="30333"/>
                    </a:lnTo>
                    <a:cubicBezTo>
                      <a:pt x="4065" y="30191"/>
                      <a:pt x="3692" y="29957"/>
                      <a:pt x="3372" y="29957"/>
                    </a:cubicBezTo>
                    <a:cubicBezTo>
                      <a:pt x="3248" y="29957"/>
                      <a:pt x="3132" y="29992"/>
                      <a:pt x="3036" y="30082"/>
                    </a:cubicBezTo>
                    <a:cubicBezTo>
                      <a:pt x="2553" y="30530"/>
                      <a:pt x="3072" y="30924"/>
                      <a:pt x="3681" y="31174"/>
                    </a:cubicBezTo>
                    <a:lnTo>
                      <a:pt x="3412" y="31174"/>
                    </a:lnTo>
                    <a:cubicBezTo>
                      <a:pt x="2750" y="31246"/>
                      <a:pt x="2678" y="31800"/>
                      <a:pt x="2929" y="32337"/>
                    </a:cubicBezTo>
                    <a:cubicBezTo>
                      <a:pt x="2947" y="32364"/>
                      <a:pt x="2974" y="32377"/>
                      <a:pt x="3001" y="32377"/>
                    </a:cubicBezTo>
                    <a:cubicBezTo>
                      <a:pt x="3027" y="32377"/>
                      <a:pt x="3054" y="32364"/>
                      <a:pt x="3072" y="32337"/>
                    </a:cubicBezTo>
                    <a:cubicBezTo>
                      <a:pt x="3310" y="31989"/>
                      <a:pt x="3750" y="31890"/>
                      <a:pt x="4213" y="31890"/>
                    </a:cubicBezTo>
                    <a:cubicBezTo>
                      <a:pt x="4656" y="31890"/>
                      <a:pt x="5120" y="31981"/>
                      <a:pt x="5452" y="32033"/>
                    </a:cubicBezTo>
                    <a:cubicBezTo>
                      <a:pt x="5456" y="32035"/>
                      <a:pt x="5460" y="32036"/>
                      <a:pt x="5463" y="32036"/>
                    </a:cubicBezTo>
                    <a:cubicBezTo>
                      <a:pt x="5491" y="32036"/>
                      <a:pt x="5502" y="31977"/>
                      <a:pt x="5470" y="31961"/>
                    </a:cubicBezTo>
                    <a:cubicBezTo>
                      <a:pt x="5150" y="31832"/>
                      <a:pt x="4695" y="31735"/>
                      <a:pt x="4249" y="31735"/>
                    </a:cubicBezTo>
                    <a:cubicBezTo>
                      <a:pt x="3772" y="31735"/>
                      <a:pt x="3305" y="31845"/>
                      <a:pt x="3018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07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81" y="31926"/>
                      <a:pt x="5631" y="31997"/>
                      <a:pt x="5864" y="32033"/>
                    </a:cubicBezTo>
                    <a:lnTo>
                      <a:pt x="5864" y="32069"/>
                    </a:lnTo>
                    <a:cubicBezTo>
                      <a:pt x="5885" y="32100"/>
                      <a:pt x="5917" y="32119"/>
                      <a:pt x="5952" y="32119"/>
                    </a:cubicBezTo>
                    <a:cubicBezTo>
                      <a:pt x="5977" y="32119"/>
                      <a:pt x="6002" y="32109"/>
                      <a:pt x="6025" y="32087"/>
                    </a:cubicBezTo>
                    <a:cubicBezTo>
                      <a:pt x="6025" y="32105"/>
                      <a:pt x="6061" y="32122"/>
                      <a:pt x="6079" y="32122"/>
                    </a:cubicBezTo>
                    <a:cubicBezTo>
                      <a:pt x="6079" y="32158"/>
                      <a:pt x="6096" y="32194"/>
                      <a:pt x="6096" y="32230"/>
                    </a:cubicBezTo>
                    <a:cubicBezTo>
                      <a:pt x="6104" y="32261"/>
                      <a:pt x="6133" y="32275"/>
                      <a:pt x="6162" y="32275"/>
                    </a:cubicBezTo>
                    <a:cubicBezTo>
                      <a:pt x="6200" y="32275"/>
                      <a:pt x="6240" y="32252"/>
                      <a:pt x="6240" y="32212"/>
                    </a:cubicBezTo>
                    <a:lnTo>
                      <a:pt x="6240" y="32176"/>
                    </a:lnTo>
                    <a:cubicBezTo>
                      <a:pt x="6687" y="32695"/>
                      <a:pt x="7134" y="33232"/>
                      <a:pt x="7564" y="33769"/>
                    </a:cubicBezTo>
                    <a:cubicBezTo>
                      <a:pt x="8065" y="34449"/>
                      <a:pt x="8441" y="35200"/>
                      <a:pt x="8906" y="35916"/>
                    </a:cubicBezTo>
                    <a:lnTo>
                      <a:pt x="8942" y="36077"/>
                    </a:lnTo>
                    <a:cubicBezTo>
                      <a:pt x="9031" y="36399"/>
                      <a:pt x="9139" y="36722"/>
                      <a:pt x="9264" y="37062"/>
                    </a:cubicBezTo>
                    <a:cubicBezTo>
                      <a:pt x="8171" y="35370"/>
                      <a:pt x="6403" y="33696"/>
                      <a:pt x="4623" y="33696"/>
                    </a:cubicBezTo>
                    <a:cubicBezTo>
                      <a:pt x="4595" y="33696"/>
                      <a:pt x="4567" y="33696"/>
                      <a:pt x="4540" y="33697"/>
                    </a:cubicBezTo>
                    <a:cubicBezTo>
                      <a:pt x="4468" y="33697"/>
                      <a:pt x="4432" y="33787"/>
                      <a:pt x="4468" y="33840"/>
                    </a:cubicBezTo>
                    <a:cubicBezTo>
                      <a:pt x="5291" y="34699"/>
                      <a:pt x="5828" y="35898"/>
                      <a:pt x="6776" y="36632"/>
                    </a:cubicBezTo>
                    <a:cubicBezTo>
                      <a:pt x="7564" y="37240"/>
                      <a:pt x="8566" y="37581"/>
                      <a:pt x="9318" y="38189"/>
                    </a:cubicBezTo>
                    <a:cubicBezTo>
                      <a:pt x="9461" y="38386"/>
                      <a:pt x="9604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798" y="38751"/>
                      <a:pt x="9814" y="38734"/>
                      <a:pt x="9801" y="38708"/>
                    </a:cubicBezTo>
                    <a:cubicBezTo>
                      <a:pt x="9783" y="38672"/>
                      <a:pt x="9765" y="38636"/>
                      <a:pt x="9747" y="38601"/>
                    </a:cubicBezTo>
                    <a:lnTo>
                      <a:pt x="9747" y="38601"/>
                    </a:lnTo>
                    <a:cubicBezTo>
                      <a:pt x="9819" y="38690"/>
                      <a:pt x="9908" y="38779"/>
                      <a:pt x="9962" y="38887"/>
                    </a:cubicBezTo>
                    <a:cubicBezTo>
                      <a:pt x="10266" y="39585"/>
                      <a:pt x="10570" y="40301"/>
                      <a:pt x="10857" y="40998"/>
                    </a:cubicBezTo>
                    <a:lnTo>
                      <a:pt x="10695" y="40909"/>
                    </a:lnTo>
                    <a:cubicBezTo>
                      <a:pt x="10552" y="40676"/>
                      <a:pt x="10391" y="40480"/>
                      <a:pt x="10194" y="40283"/>
                    </a:cubicBezTo>
                    <a:cubicBezTo>
                      <a:pt x="10033" y="40050"/>
                      <a:pt x="9783" y="39871"/>
                      <a:pt x="9514" y="39782"/>
                    </a:cubicBezTo>
                    <a:cubicBezTo>
                      <a:pt x="9507" y="39779"/>
                      <a:pt x="9500" y="39778"/>
                      <a:pt x="9493" y="39778"/>
                    </a:cubicBezTo>
                    <a:cubicBezTo>
                      <a:pt x="9443" y="39778"/>
                      <a:pt x="9391" y="39827"/>
                      <a:pt x="9407" y="39889"/>
                    </a:cubicBezTo>
                    <a:cubicBezTo>
                      <a:pt x="9693" y="40515"/>
                      <a:pt x="10248" y="40998"/>
                      <a:pt x="10928" y="41177"/>
                    </a:cubicBezTo>
                    <a:cubicBezTo>
                      <a:pt x="11393" y="42269"/>
                      <a:pt x="11733" y="43414"/>
                      <a:pt x="11948" y="44577"/>
                    </a:cubicBezTo>
                    <a:cubicBezTo>
                      <a:pt x="11948" y="44792"/>
                      <a:pt x="11930" y="44989"/>
                      <a:pt x="11912" y="45186"/>
                    </a:cubicBezTo>
                    <a:cubicBezTo>
                      <a:pt x="11787" y="44685"/>
                      <a:pt x="11554" y="44184"/>
                      <a:pt x="11143" y="44023"/>
                    </a:cubicBezTo>
                    <a:cubicBezTo>
                      <a:pt x="11125" y="44010"/>
                      <a:pt x="11108" y="44004"/>
                      <a:pt x="11092" y="44004"/>
                    </a:cubicBezTo>
                    <a:cubicBezTo>
                      <a:pt x="1104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41" y="45991"/>
                    </a:cubicBezTo>
                    <a:cubicBezTo>
                      <a:pt x="11662" y="47978"/>
                      <a:pt x="11304" y="49946"/>
                      <a:pt x="10785" y="51861"/>
                    </a:cubicBezTo>
                    <a:cubicBezTo>
                      <a:pt x="10774" y="51904"/>
                      <a:pt x="10809" y="51928"/>
                      <a:pt x="10847" y="51928"/>
                    </a:cubicBezTo>
                    <a:cubicBezTo>
                      <a:pt x="10871" y="51928"/>
                      <a:pt x="10896" y="51918"/>
                      <a:pt x="10910" y="51897"/>
                    </a:cubicBezTo>
                    <a:cubicBezTo>
                      <a:pt x="11465" y="50483"/>
                      <a:pt x="11859" y="49015"/>
                      <a:pt x="12056" y="47512"/>
                    </a:cubicBezTo>
                    <a:cubicBezTo>
                      <a:pt x="12682" y="47011"/>
                      <a:pt x="13272" y="46045"/>
                      <a:pt x="13165" y="45275"/>
                    </a:cubicBezTo>
                    <a:cubicBezTo>
                      <a:pt x="13165" y="45234"/>
                      <a:pt x="13133" y="45192"/>
                      <a:pt x="13093" y="45192"/>
                    </a:cubicBezTo>
                    <a:cubicBezTo>
                      <a:pt x="13082" y="45192"/>
                      <a:pt x="13070" y="45196"/>
                      <a:pt x="13058" y="45204"/>
                    </a:cubicBezTo>
                    <a:cubicBezTo>
                      <a:pt x="12574" y="45544"/>
                      <a:pt x="12413" y="46063"/>
                      <a:pt x="12181" y="46546"/>
                    </a:cubicBezTo>
                    <a:cubicBezTo>
                      <a:pt x="12306" y="45258"/>
                      <a:pt x="12342" y="43951"/>
                      <a:pt x="12288" y="42645"/>
                    </a:cubicBezTo>
                    <a:cubicBezTo>
                      <a:pt x="12736" y="42144"/>
                      <a:pt x="12879" y="41392"/>
                      <a:pt x="13004" y="40748"/>
                    </a:cubicBezTo>
                    <a:cubicBezTo>
                      <a:pt x="13004" y="40704"/>
                      <a:pt x="12968" y="40649"/>
                      <a:pt x="12917" y="40649"/>
                    </a:cubicBezTo>
                    <a:cubicBezTo>
                      <a:pt x="12905" y="40649"/>
                      <a:pt x="12892" y="40652"/>
                      <a:pt x="12879" y="40658"/>
                    </a:cubicBezTo>
                    <a:cubicBezTo>
                      <a:pt x="12610" y="40963"/>
                      <a:pt x="12396" y="41303"/>
                      <a:pt x="12234" y="41678"/>
                    </a:cubicBezTo>
                    <a:cubicBezTo>
                      <a:pt x="12234" y="41589"/>
                      <a:pt x="12234" y="41482"/>
                      <a:pt x="12217" y="41392"/>
                    </a:cubicBezTo>
                    <a:cubicBezTo>
                      <a:pt x="12324" y="40175"/>
                      <a:pt x="12467" y="38958"/>
                      <a:pt x="12646" y="37759"/>
                    </a:cubicBezTo>
                    <a:cubicBezTo>
                      <a:pt x="13505" y="36811"/>
                      <a:pt x="14203" y="35702"/>
                      <a:pt x="14937" y="34646"/>
                    </a:cubicBezTo>
                    <a:cubicBezTo>
                      <a:pt x="16010" y="33125"/>
                      <a:pt x="17030" y="31639"/>
                      <a:pt x="17818" y="29957"/>
                    </a:cubicBezTo>
                    <a:cubicBezTo>
                      <a:pt x="17850" y="29893"/>
                      <a:pt x="17796" y="29829"/>
                      <a:pt x="17733" y="29829"/>
                    </a:cubicBezTo>
                    <a:cubicBezTo>
                      <a:pt x="17725" y="29829"/>
                      <a:pt x="17718" y="29830"/>
                      <a:pt x="17710" y="29832"/>
                    </a:cubicBezTo>
                    <a:cubicBezTo>
                      <a:pt x="15599" y="30458"/>
                      <a:pt x="14113" y="32212"/>
                      <a:pt x="13254" y="34234"/>
                    </a:cubicBezTo>
                    <a:cubicBezTo>
                      <a:pt x="13433" y="33339"/>
                      <a:pt x="13630" y="32463"/>
                      <a:pt x="13845" y="31568"/>
                    </a:cubicBezTo>
                    <a:lnTo>
                      <a:pt x="13845" y="31604"/>
                    </a:lnTo>
                    <a:cubicBezTo>
                      <a:pt x="13845" y="31612"/>
                      <a:pt x="13858" y="31617"/>
                      <a:pt x="13874" y="31617"/>
                    </a:cubicBezTo>
                    <a:cubicBezTo>
                      <a:pt x="13890" y="31617"/>
                      <a:pt x="13908" y="31612"/>
                      <a:pt x="13917" y="31604"/>
                    </a:cubicBezTo>
                    <a:cubicBezTo>
                      <a:pt x="13952" y="31425"/>
                      <a:pt x="13970" y="31246"/>
                      <a:pt x="13952" y="31067"/>
                    </a:cubicBezTo>
                    <a:cubicBezTo>
                      <a:pt x="14078" y="30548"/>
                      <a:pt x="14221" y="30047"/>
                      <a:pt x="14346" y="29528"/>
                    </a:cubicBezTo>
                    <a:cubicBezTo>
                      <a:pt x="14811" y="29295"/>
                      <a:pt x="15187" y="28919"/>
                      <a:pt x="15420" y="28454"/>
                    </a:cubicBezTo>
                    <a:cubicBezTo>
                      <a:pt x="15452" y="28406"/>
                      <a:pt x="15412" y="28344"/>
                      <a:pt x="15353" y="28344"/>
                    </a:cubicBezTo>
                    <a:cubicBezTo>
                      <a:pt x="15345" y="28344"/>
                      <a:pt x="15338" y="28345"/>
                      <a:pt x="15330" y="28347"/>
                    </a:cubicBezTo>
                    <a:cubicBezTo>
                      <a:pt x="15026" y="28418"/>
                      <a:pt x="14740" y="28597"/>
                      <a:pt x="14543" y="28830"/>
                    </a:cubicBezTo>
                    <a:cubicBezTo>
                      <a:pt x="14650" y="28472"/>
                      <a:pt x="14740" y="28114"/>
                      <a:pt x="14847" y="27756"/>
                    </a:cubicBezTo>
                    <a:cubicBezTo>
                      <a:pt x="15098" y="27577"/>
                      <a:pt x="15330" y="27398"/>
                      <a:pt x="15563" y="27183"/>
                    </a:cubicBezTo>
                    <a:lnTo>
                      <a:pt x="15563" y="27183"/>
                    </a:lnTo>
                    <a:cubicBezTo>
                      <a:pt x="15545" y="27219"/>
                      <a:pt x="15509" y="27255"/>
                      <a:pt x="15491" y="27291"/>
                    </a:cubicBezTo>
                    <a:cubicBezTo>
                      <a:pt x="15477" y="27320"/>
                      <a:pt x="15498" y="27349"/>
                      <a:pt x="15526" y="27349"/>
                    </a:cubicBezTo>
                    <a:cubicBezTo>
                      <a:pt x="15532" y="27349"/>
                      <a:pt x="15538" y="27348"/>
                      <a:pt x="15545" y="27344"/>
                    </a:cubicBezTo>
                    <a:cubicBezTo>
                      <a:pt x="15617" y="27291"/>
                      <a:pt x="15688" y="27237"/>
                      <a:pt x="15742" y="27166"/>
                    </a:cubicBezTo>
                    <a:cubicBezTo>
                      <a:pt x="15763" y="27167"/>
                      <a:pt x="15784" y="27167"/>
                      <a:pt x="15805" y="27167"/>
                    </a:cubicBezTo>
                    <a:cubicBezTo>
                      <a:pt x="16491" y="27167"/>
                      <a:pt x="17312" y="26618"/>
                      <a:pt x="17746" y="26271"/>
                    </a:cubicBezTo>
                    <a:cubicBezTo>
                      <a:pt x="17800" y="26217"/>
                      <a:pt x="17764" y="26146"/>
                      <a:pt x="17692" y="26146"/>
                    </a:cubicBezTo>
                    <a:cubicBezTo>
                      <a:pt x="17245" y="26163"/>
                      <a:pt x="16816" y="26271"/>
                      <a:pt x="16386" y="26432"/>
                    </a:cubicBezTo>
                    <a:cubicBezTo>
                      <a:pt x="16923" y="26002"/>
                      <a:pt x="17370" y="25483"/>
                      <a:pt x="17710" y="24893"/>
                    </a:cubicBezTo>
                    <a:cubicBezTo>
                      <a:pt x="17728" y="24857"/>
                      <a:pt x="17710" y="24803"/>
                      <a:pt x="17657" y="24803"/>
                    </a:cubicBezTo>
                    <a:cubicBezTo>
                      <a:pt x="17639" y="24803"/>
                      <a:pt x="17621" y="24803"/>
                      <a:pt x="17603" y="24803"/>
                    </a:cubicBezTo>
                    <a:cubicBezTo>
                      <a:pt x="17050" y="24803"/>
                      <a:pt x="16536" y="25067"/>
                      <a:pt x="16189" y="25483"/>
                    </a:cubicBezTo>
                    <a:cubicBezTo>
                      <a:pt x="16386" y="24911"/>
                      <a:pt x="16332" y="24302"/>
                      <a:pt x="16064" y="23765"/>
                    </a:cubicBezTo>
                    <a:cubicBezTo>
                      <a:pt x="16053" y="23743"/>
                      <a:pt x="16021" y="23728"/>
                      <a:pt x="15995" y="23728"/>
                    </a:cubicBezTo>
                    <a:cubicBezTo>
                      <a:pt x="15978" y="23728"/>
                      <a:pt x="15963" y="23734"/>
                      <a:pt x="15957" y="23748"/>
                    </a:cubicBezTo>
                    <a:cubicBezTo>
                      <a:pt x="15581" y="24105"/>
                      <a:pt x="15295" y="24553"/>
                      <a:pt x="15151" y="25054"/>
                    </a:cubicBezTo>
                    <a:cubicBezTo>
                      <a:pt x="15080" y="24785"/>
                      <a:pt x="14972" y="24535"/>
                      <a:pt x="14811" y="24320"/>
                    </a:cubicBezTo>
                    <a:cubicBezTo>
                      <a:pt x="14716" y="24197"/>
                      <a:pt x="14308" y="23814"/>
                      <a:pt x="14040" y="23814"/>
                    </a:cubicBezTo>
                    <a:cubicBezTo>
                      <a:pt x="13957" y="23814"/>
                      <a:pt x="13887" y="23851"/>
                      <a:pt x="13845" y="23944"/>
                    </a:cubicBezTo>
                    <a:cubicBezTo>
                      <a:pt x="13594" y="24463"/>
                      <a:pt x="13791" y="25090"/>
                      <a:pt x="13970" y="25609"/>
                    </a:cubicBezTo>
                    <a:cubicBezTo>
                      <a:pt x="13762" y="25414"/>
                      <a:pt x="13488" y="25316"/>
                      <a:pt x="13208" y="25316"/>
                    </a:cubicBezTo>
                    <a:cubicBezTo>
                      <a:pt x="13128" y="25316"/>
                      <a:pt x="13048" y="25324"/>
                      <a:pt x="12968" y="25340"/>
                    </a:cubicBezTo>
                    <a:cubicBezTo>
                      <a:pt x="12932" y="25340"/>
                      <a:pt x="12914" y="25376"/>
                      <a:pt x="12914" y="25412"/>
                    </a:cubicBezTo>
                    <a:cubicBezTo>
                      <a:pt x="12914" y="26235"/>
                      <a:pt x="13720" y="27130"/>
                      <a:pt x="14579" y="27148"/>
                    </a:cubicBezTo>
                    <a:cubicBezTo>
                      <a:pt x="14615" y="27309"/>
                      <a:pt x="14668" y="27470"/>
                      <a:pt x="14740" y="27613"/>
                    </a:cubicBezTo>
                    <a:cubicBezTo>
                      <a:pt x="14740" y="27631"/>
                      <a:pt x="14740" y="27631"/>
                      <a:pt x="14758" y="27649"/>
                    </a:cubicBezTo>
                    <a:cubicBezTo>
                      <a:pt x="14758" y="27649"/>
                      <a:pt x="14758" y="27649"/>
                      <a:pt x="14758" y="27667"/>
                    </a:cubicBezTo>
                    <a:cubicBezTo>
                      <a:pt x="14758" y="27685"/>
                      <a:pt x="14758" y="27685"/>
                      <a:pt x="14758" y="27702"/>
                    </a:cubicBezTo>
                    <a:cubicBezTo>
                      <a:pt x="14597" y="28203"/>
                      <a:pt x="14436" y="28687"/>
                      <a:pt x="14292" y="29188"/>
                    </a:cubicBezTo>
                    <a:cubicBezTo>
                      <a:pt x="14292" y="29188"/>
                      <a:pt x="14292" y="29206"/>
                      <a:pt x="14292" y="29223"/>
                    </a:cubicBezTo>
                    <a:lnTo>
                      <a:pt x="14239" y="29402"/>
                    </a:lnTo>
                    <a:cubicBezTo>
                      <a:pt x="14167" y="29456"/>
                      <a:pt x="14113" y="29510"/>
                      <a:pt x="14042" y="29563"/>
                    </a:cubicBezTo>
                    <a:cubicBezTo>
                      <a:pt x="13980" y="29594"/>
                      <a:pt x="14025" y="29639"/>
                      <a:pt x="14073" y="29639"/>
                    </a:cubicBezTo>
                    <a:cubicBezTo>
                      <a:pt x="14081" y="29639"/>
                      <a:pt x="14088" y="29638"/>
                      <a:pt x="14096" y="29635"/>
                    </a:cubicBezTo>
                    <a:cubicBezTo>
                      <a:pt x="14131" y="29635"/>
                      <a:pt x="14149" y="29617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90"/>
                      <a:pt x="13917" y="30476"/>
                    </a:cubicBezTo>
                    <a:cubicBezTo>
                      <a:pt x="13845" y="30190"/>
                      <a:pt x="13720" y="29903"/>
                      <a:pt x="13523" y="29671"/>
                    </a:cubicBezTo>
                    <a:cubicBezTo>
                      <a:pt x="13510" y="29658"/>
                      <a:pt x="13495" y="29652"/>
                      <a:pt x="13481" y="29652"/>
                    </a:cubicBezTo>
                    <a:cubicBezTo>
                      <a:pt x="13454" y="29652"/>
                      <a:pt x="13427" y="29672"/>
                      <a:pt x="13416" y="29707"/>
                    </a:cubicBezTo>
                    <a:cubicBezTo>
                      <a:pt x="13326" y="30154"/>
                      <a:pt x="13505" y="30709"/>
                      <a:pt x="13738" y="31138"/>
                    </a:cubicBezTo>
                    <a:cubicBezTo>
                      <a:pt x="13577" y="31693"/>
                      <a:pt x="13433" y="32248"/>
                      <a:pt x="13290" y="32803"/>
                    </a:cubicBezTo>
                    <a:cubicBezTo>
                      <a:pt x="13290" y="32391"/>
                      <a:pt x="13165" y="32015"/>
                      <a:pt x="12950" y="31675"/>
                    </a:cubicBezTo>
                    <a:cubicBezTo>
                      <a:pt x="12931" y="31655"/>
                      <a:pt x="12906" y="31641"/>
                      <a:pt x="12881" y="31641"/>
                    </a:cubicBezTo>
                    <a:cubicBezTo>
                      <a:pt x="12861" y="31641"/>
                      <a:pt x="12841" y="31651"/>
                      <a:pt x="12825" y="31675"/>
                    </a:cubicBezTo>
                    <a:cubicBezTo>
                      <a:pt x="12610" y="32140"/>
                      <a:pt x="12825" y="32856"/>
                      <a:pt x="13165" y="33268"/>
                    </a:cubicBezTo>
                    <a:lnTo>
                      <a:pt x="13165" y="33304"/>
                    </a:lnTo>
                    <a:cubicBezTo>
                      <a:pt x="12825" y="34717"/>
                      <a:pt x="12539" y="36131"/>
                      <a:pt x="12342" y="37581"/>
                    </a:cubicBezTo>
                    <a:cubicBezTo>
                      <a:pt x="12217" y="37849"/>
                      <a:pt x="12091" y="38099"/>
                      <a:pt x="11948" y="38368"/>
                    </a:cubicBezTo>
                    <a:cubicBezTo>
                      <a:pt x="11935" y="38407"/>
                      <a:pt x="11969" y="38436"/>
                      <a:pt x="12002" y="38436"/>
                    </a:cubicBezTo>
                    <a:cubicBezTo>
                      <a:pt x="12015" y="38436"/>
                      <a:pt x="12028" y="38432"/>
                      <a:pt x="12038" y="38422"/>
                    </a:cubicBezTo>
                    <a:cubicBezTo>
                      <a:pt x="12073" y="38368"/>
                      <a:pt x="12109" y="38314"/>
                      <a:pt x="12127" y="38261"/>
                    </a:cubicBezTo>
                    <a:cubicBezTo>
                      <a:pt x="12136" y="38269"/>
                      <a:pt x="12149" y="38274"/>
                      <a:pt x="12165" y="38274"/>
                    </a:cubicBezTo>
                    <a:cubicBezTo>
                      <a:pt x="12181" y="38274"/>
                      <a:pt x="12199" y="38269"/>
                      <a:pt x="12217" y="38261"/>
                    </a:cubicBezTo>
                    <a:lnTo>
                      <a:pt x="12252" y="38225"/>
                    </a:lnTo>
                    <a:lnTo>
                      <a:pt x="12252" y="38225"/>
                    </a:lnTo>
                    <a:cubicBezTo>
                      <a:pt x="12181" y="38726"/>
                      <a:pt x="12127" y="39227"/>
                      <a:pt x="12091" y="39728"/>
                    </a:cubicBezTo>
                    <a:cubicBezTo>
                      <a:pt x="11894" y="37921"/>
                      <a:pt x="11608" y="36113"/>
                      <a:pt x="11322" y="34324"/>
                    </a:cubicBezTo>
                    <a:cubicBezTo>
                      <a:pt x="11322" y="34324"/>
                      <a:pt x="11340" y="34306"/>
                      <a:pt x="11340" y="34306"/>
                    </a:cubicBezTo>
                    <a:cubicBezTo>
                      <a:pt x="11715" y="33769"/>
                      <a:pt x="11966" y="32964"/>
                      <a:pt x="11733" y="32355"/>
                    </a:cubicBezTo>
                    <a:cubicBezTo>
                      <a:pt x="11722" y="32320"/>
                      <a:pt x="11687" y="32293"/>
                      <a:pt x="11650" y="32293"/>
                    </a:cubicBezTo>
                    <a:cubicBezTo>
                      <a:pt x="11630" y="32293"/>
                      <a:pt x="11609" y="32301"/>
                      <a:pt x="11590" y="32319"/>
                    </a:cubicBezTo>
                    <a:cubicBezTo>
                      <a:pt x="11375" y="32606"/>
                      <a:pt x="11232" y="32928"/>
                      <a:pt x="11143" y="33268"/>
                    </a:cubicBezTo>
                    <a:cubicBezTo>
                      <a:pt x="10946" y="31979"/>
                      <a:pt x="10731" y="30691"/>
                      <a:pt x="10570" y="29456"/>
                    </a:cubicBezTo>
                    <a:lnTo>
                      <a:pt x="10284" y="27380"/>
                    </a:lnTo>
                    <a:cubicBezTo>
                      <a:pt x="10624" y="26969"/>
                      <a:pt x="10785" y="26450"/>
                      <a:pt x="10767" y="25913"/>
                    </a:cubicBezTo>
                    <a:cubicBezTo>
                      <a:pt x="10767" y="25865"/>
                      <a:pt x="10727" y="25825"/>
                      <a:pt x="10685" y="25825"/>
                    </a:cubicBezTo>
                    <a:cubicBezTo>
                      <a:pt x="10664" y="25825"/>
                      <a:pt x="10642" y="25835"/>
                      <a:pt x="10624" y="25859"/>
                    </a:cubicBezTo>
                    <a:cubicBezTo>
                      <a:pt x="10427" y="26074"/>
                      <a:pt x="10284" y="26342"/>
                      <a:pt x="10177" y="26629"/>
                    </a:cubicBezTo>
                    <a:cubicBezTo>
                      <a:pt x="10069" y="25770"/>
                      <a:pt x="9962" y="24893"/>
                      <a:pt x="9854" y="24034"/>
                    </a:cubicBezTo>
                    <a:cubicBezTo>
                      <a:pt x="10159" y="23425"/>
                      <a:pt x="10517" y="22853"/>
                      <a:pt x="10928" y="22316"/>
                    </a:cubicBezTo>
                    <a:lnTo>
                      <a:pt x="10982" y="22316"/>
                    </a:lnTo>
                    <a:cubicBezTo>
                      <a:pt x="11154" y="22201"/>
                      <a:pt x="11360" y="22144"/>
                      <a:pt x="11573" y="22144"/>
                    </a:cubicBezTo>
                    <a:cubicBezTo>
                      <a:pt x="11626" y="22144"/>
                      <a:pt x="11680" y="22148"/>
                      <a:pt x="11733" y="22155"/>
                    </a:cubicBezTo>
                    <a:cubicBezTo>
                      <a:pt x="11644" y="22262"/>
                      <a:pt x="11554" y="22370"/>
                      <a:pt x="11429" y="22441"/>
                    </a:cubicBezTo>
                    <a:cubicBezTo>
                      <a:pt x="11274" y="22503"/>
                      <a:pt x="11105" y="22552"/>
                      <a:pt x="10934" y="22552"/>
                    </a:cubicBezTo>
                    <a:cubicBezTo>
                      <a:pt x="10908" y="22552"/>
                      <a:pt x="10882" y="22551"/>
                      <a:pt x="10857" y="22549"/>
                    </a:cubicBezTo>
                    <a:cubicBezTo>
                      <a:pt x="10803" y="22549"/>
                      <a:pt x="10767" y="22638"/>
                      <a:pt x="10839" y="22656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7"/>
                      <a:pt x="11948" y="22137"/>
                    </a:cubicBezTo>
                    <a:cubicBezTo>
                      <a:pt x="11966" y="22101"/>
                      <a:pt x="11948" y="22048"/>
                      <a:pt x="11912" y="22030"/>
                    </a:cubicBezTo>
                    <a:cubicBezTo>
                      <a:pt x="11826" y="22014"/>
                      <a:pt x="11739" y="22005"/>
                      <a:pt x="11652" y="22005"/>
                    </a:cubicBezTo>
                    <a:cubicBezTo>
                      <a:pt x="11448" y="22005"/>
                      <a:pt x="11247" y="22049"/>
                      <a:pt x="11071" y="22137"/>
                    </a:cubicBezTo>
                    <a:cubicBezTo>
                      <a:pt x="11375" y="21725"/>
                      <a:pt x="11698" y="21350"/>
                      <a:pt x="12056" y="20974"/>
                    </a:cubicBezTo>
                    <a:cubicBezTo>
                      <a:pt x="12252" y="20777"/>
                      <a:pt x="12467" y="20562"/>
                      <a:pt x="12682" y="20365"/>
                    </a:cubicBezTo>
                    <a:cubicBezTo>
                      <a:pt x="13147" y="20133"/>
                      <a:pt x="13612" y="19936"/>
                      <a:pt x="14113" y="19757"/>
                    </a:cubicBezTo>
                    <a:cubicBezTo>
                      <a:pt x="15205" y="19310"/>
                      <a:pt x="16368" y="19023"/>
                      <a:pt x="17549" y="18898"/>
                    </a:cubicBezTo>
                    <a:cubicBezTo>
                      <a:pt x="17603" y="18898"/>
                      <a:pt x="17603" y="18809"/>
                      <a:pt x="17549" y="18809"/>
                    </a:cubicBezTo>
                    <a:cubicBezTo>
                      <a:pt x="17503" y="18807"/>
                      <a:pt x="17458" y="18807"/>
                      <a:pt x="17412" y="18807"/>
                    </a:cubicBezTo>
                    <a:cubicBezTo>
                      <a:pt x="16159" y="18807"/>
                      <a:pt x="15002" y="19273"/>
                      <a:pt x="13845" y="19739"/>
                    </a:cubicBezTo>
                    <a:cubicBezTo>
                      <a:pt x="13615" y="19825"/>
                      <a:pt x="13361" y="19912"/>
                      <a:pt x="13121" y="20017"/>
                    </a:cubicBezTo>
                    <a:lnTo>
                      <a:pt x="13121" y="20017"/>
                    </a:lnTo>
                    <a:cubicBezTo>
                      <a:pt x="13731" y="19720"/>
                      <a:pt x="14275" y="19333"/>
                      <a:pt x="14865" y="19005"/>
                    </a:cubicBezTo>
                    <a:cubicBezTo>
                      <a:pt x="15635" y="18576"/>
                      <a:pt x="16511" y="18522"/>
                      <a:pt x="17370" y="18522"/>
                    </a:cubicBezTo>
                    <a:cubicBezTo>
                      <a:pt x="17472" y="18522"/>
                      <a:pt x="17660" y="18518"/>
                      <a:pt x="17877" y="18518"/>
                    </a:cubicBezTo>
                    <a:cubicBezTo>
                      <a:pt x="18618" y="18518"/>
                      <a:pt x="19706" y="18571"/>
                      <a:pt x="18945" y="19041"/>
                    </a:cubicBezTo>
                    <a:cubicBezTo>
                      <a:pt x="17657" y="19829"/>
                      <a:pt x="16529" y="20061"/>
                      <a:pt x="15044" y="20097"/>
                    </a:cubicBezTo>
                    <a:cubicBezTo>
                      <a:pt x="14078" y="20115"/>
                      <a:pt x="13201" y="20240"/>
                      <a:pt x="12342" y="20741"/>
                    </a:cubicBezTo>
                    <a:cubicBezTo>
                      <a:pt x="12310" y="20757"/>
                      <a:pt x="12335" y="20816"/>
                      <a:pt x="12366" y="20816"/>
                    </a:cubicBezTo>
                    <a:cubicBezTo>
                      <a:pt x="12370" y="20816"/>
                      <a:pt x="12374" y="20815"/>
                      <a:pt x="12378" y="20813"/>
                    </a:cubicBezTo>
                    <a:cubicBezTo>
                      <a:pt x="13809" y="20258"/>
                      <a:pt x="15187" y="20294"/>
                      <a:pt x="16672" y="20169"/>
                    </a:cubicBezTo>
                    <a:cubicBezTo>
                      <a:pt x="17800" y="20079"/>
                      <a:pt x="18784" y="19292"/>
                      <a:pt x="19733" y="18773"/>
                    </a:cubicBezTo>
                    <a:cubicBezTo>
                      <a:pt x="19786" y="18737"/>
                      <a:pt x="19786" y="18647"/>
                      <a:pt x="19715" y="18612"/>
                    </a:cubicBezTo>
                    <a:cubicBezTo>
                      <a:pt x="18884" y="18481"/>
                      <a:pt x="18070" y="18366"/>
                      <a:pt x="17245" y="18366"/>
                    </a:cubicBezTo>
                    <a:cubicBezTo>
                      <a:pt x="16825" y="18366"/>
                      <a:pt x="16403" y="18396"/>
                      <a:pt x="15975" y="18469"/>
                    </a:cubicBezTo>
                    <a:cubicBezTo>
                      <a:pt x="15008" y="18630"/>
                      <a:pt x="14185" y="19256"/>
                      <a:pt x="13344" y="19775"/>
                    </a:cubicBezTo>
                    <a:cubicBezTo>
                      <a:pt x="13881" y="19292"/>
                      <a:pt x="14418" y="18809"/>
                      <a:pt x="14955" y="18307"/>
                    </a:cubicBezTo>
                    <a:cubicBezTo>
                      <a:pt x="15473" y="17824"/>
                      <a:pt x="15975" y="17359"/>
                      <a:pt x="16529" y="16930"/>
                    </a:cubicBezTo>
                    <a:cubicBezTo>
                      <a:pt x="16744" y="17037"/>
                      <a:pt x="16995" y="17073"/>
                      <a:pt x="17245" y="17073"/>
                    </a:cubicBezTo>
                    <a:cubicBezTo>
                      <a:pt x="17370" y="17055"/>
                      <a:pt x="17603" y="16930"/>
                      <a:pt x="17585" y="16751"/>
                    </a:cubicBezTo>
                    <a:cubicBezTo>
                      <a:pt x="17549" y="16590"/>
                      <a:pt x="17352" y="16554"/>
                      <a:pt x="17245" y="16518"/>
                    </a:cubicBezTo>
                    <a:lnTo>
                      <a:pt x="17138" y="16482"/>
                    </a:lnTo>
                    <a:cubicBezTo>
                      <a:pt x="17460" y="16267"/>
                      <a:pt x="17782" y="16035"/>
                      <a:pt x="18122" y="15856"/>
                    </a:cubicBezTo>
                    <a:cubicBezTo>
                      <a:pt x="18140" y="15874"/>
                      <a:pt x="18176" y="15892"/>
                      <a:pt x="18194" y="15892"/>
                    </a:cubicBezTo>
                    <a:lnTo>
                      <a:pt x="18283" y="15892"/>
                    </a:lnTo>
                    <a:cubicBezTo>
                      <a:pt x="18372" y="15945"/>
                      <a:pt x="18462" y="15999"/>
                      <a:pt x="18569" y="16035"/>
                    </a:cubicBezTo>
                    <a:cubicBezTo>
                      <a:pt x="18587" y="16035"/>
                      <a:pt x="18623" y="16035"/>
                      <a:pt x="18623" y="16017"/>
                    </a:cubicBezTo>
                    <a:lnTo>
                      <a:pt x="18713" y="16017"/>
                    </a:lnTo>
                    <a:cubicBezTo>
                      <a:pt x="19249" y="16947"/>
                      <a:pt x="20055" y="17824"/>
                      <a:pt x="21200" y="17842"/>
                    </a:cubicBezTo>
                    <a:cubicBezTo>
                      <a:pt x="21272" y="17842"/>
                      <a:pt x="21307" y="17771"/>
                      <a:pt x="21272" y="17717"/>
                    </a:cubicBezTo>
                    <a:cubicBezTo>
                      <a:pt x="21110" y="17287"/>
                      <a:pt x="20860" y="16912"/>
                      <a:pt x="20520" y="16607"/>
                    </a:cubicBezTo>
                    <a:lnTo>
                      <a:pt x="20520" y="16607"/>
                    </a:lnTo>
                    <a:cubicBezTo>
                      <a:pt x="20550" y="16609"/>
                      <a:pt x="20580" y="16609"/>
                      <a:pt x="20610" y="16609"/>
                    </a:cubicBezTo>
                    <a:cubicBezTo>
                      <a:pt x="21063" y="16609"/>
                      <a:pt x="21511" y="16483"/>
                      <a:pt x="21880" y="16232"/>
                    </a:cubicBezTo>
                    <a:cubicBezTo>
                      <a:pt x="21916" y="16214"/>
                      <a:pt x="21916" y="16178"/>
                      <a:pt x="21880" y="16160"/>
                    </a:cubicBezTo>
                    <a:lnTo>
                      <a:pt x="21898" y="16160"/>
                    </a:lnTo>
                    <a:cubicBezTo>
                      <a:pt x="21644" y="15635"/>
                      <a:pt x="21005" y="15479"/>
                      <a:pt x="20360" y="15479"/>
                    </a:cubicBezTo>
                    <a:cubicBezTo>
                      <a:pt x="20324" y="15479"/>
                      <a:pt x="20288" y="15479"/>
                      <a:pt x="20251" y="15480"/>
                    </a:cubicBezTo>
                    <a:lnTo>
                      <a:pt x="20502" y="15373"/>
                    </a:lnTo>
                    <a:cubicBezTo>
                      <a:pt x="20860" y="15230"/>
                      <a:pt x="21594" y="14961"/>
                      <a:pt x="21629" y="14478"/>
                    </a:cubicBezTo>
                    <a:cubicBezTo>
                      <a:pt x="21649" y="14163"/>
                      <a:pt x="21365" y="14075"/>
                      <a:pt x="21061" y="14075"/>
                    </a:cubicBezTo>
                    <a:cubicBezTo>
                      <a:pt x="20813" y="14075"/>
                      <a:pt x="20551" y="14133"/>
                      <a:pt x="20430" y="14174"/>
                    </a:cubicBezTo>
                    <a:cubicBezTo>
                      <a:pt x="20287" y="14227"/>
                      <a:pt x="20162" y="14281"/>
                      <a:pt x="20019" y="14353"/>
                    </a:cubicBezTo>
                    <a:cubicBezTo>
                      <a:pt x="20377" y="13959"/>
                      <a:pt x="20609" y="13494"/>
                      <a:pt x="20717" y="12993"/>
                    </a:cubicBezTo>
                    <a:cubicBezTo>
                      <a:pt x="20735" y="12957"/>
                      <a:pt x="20699" y="12903"/>
                      <a:pt x="20645" y="12903"/>
                    </a:cubicBezTo>
                    <a:cubicBezTo>
                      <a:pt x="20001" y="12903"/>
                      <a:pt x="19589" y="13315"/>
                      <a:pt x="19285" y="13834"/>
                    </a:cubicBezTo>
                    <a:cubicBezTo>
                      <a:pt x="19393" y="13189"/>
                      <a:pt x="19160" y="12527"/>
                      <a:pt x="18677" y="11883"/>
                    </a:cubicBezTo>
                    <a:cubicBezTo>
                      <a:pt x="18667" y="11863"/>
                      <a:pt x="18641" y="11849"/>
                      <a:pt x="18614" y="11849"/>
                    </a:cubicBezTo>
                    <a:cubicBezTo>
                      <a:pt x="18591" y="11849"/>
                      <a:pt x="18568" y="11859"/>
                      <a:pt x="18551" y="11883"/>
                    </a:cubicBezTo>
                    <a:cubicBezTo>
                      <a:pt x="18337" y="12366"/>
                      <a:pt x="18229" y="12867"/>
                      <a:pt x="18194" y="13386"/>
                    </a:cubicBezTo>
                    <a:cubicBezTo>
                      <a:pt x="18122" y="13261"/>
                      <a:pt x="18050" y="13136"/>
                      <a:pt x="17979" y="13011"/>
                    </a:cubicBezTo>
                    <a:cubicBezTo>
                      <a:pt x="17961" y="12993"/>
                      <a:pt x="17943" y="12975"/>
                      <a:pt x="17907" y="12975"/>
                    </a:cubicBezTo>
                    <a:cubicBezTo>
                      <a:pt x="17889" y="12957"/>
                      <a:pt x="17871" y="12957"/>
                      <a:pt x="17854" y="12957"/>
                    </a:cubicBezTo>
                    <a:lnTo>
                      <a:pt x="17818" y="12957"/>
                    </a:lnTo>
                    <a:cubicBezTo>
                      <a:pt x="17782" y="12957"/>
                      <a:pt x="17764" y="12975"/>
                      <a:pt x="17746" y="13011"/>
                    </a:cubicBezTo>
                    <a:cubicBezTo>
                      <a:pt x="17478" y="13834"/>
                      <a:pt x="17406" y="14997"/>
                      <a:pt x="18104" y="15623"/>
                    </a:cubicBezTo>
                    <a:cubicBezTo>
                      <a:pt x="18086" y="15641"/>
                      <a:pt x="18086" y="15677"/>
                      <a:pt x="18104" y="15713"/>
                    </a:cubicBezTo>
                    <a:cubicBezTo>
                      <a:pt x="17657" y="15927"/>
                      <a:pt x="17209" y="16178"/>
                      <a:pt x="16798" y="16446"/>
                    </a:cubicBezTo>
                    <a:cubicBezTo>
                      <a:pt x="16762" y="16464"/>
                      <a:pt x="16726" y="16464"/>
                      <a:pt x="16690" y="16500"/>
                    </a:cubicBezTo>
                    <a:cubicBezTo>
                      <a:pt x="16655" y="16500"/>
                      <a:pt x="16655" y="16536"/>
                      <a:pt x="16655" y="16554"/>
                    </a:cubicBezTo>
                    <a:cubicBezTo>
                      <a:pt x="16315" y="16786"/>
                      <a:pt x="15992" y="17037"/>
                      <a:pt x="15652" y="17305"/>
                    </a:cubicBezTo>
                    <a:cubicBezTo>
                      <a:pt x="15867" y="16983"/>
                      <a:pt x="15975" y="16572"/>
                      <a:pt x="15796" y="16250"/>
                    </a:cubicBezTo>
                    <a:cubicBezTo>
                      <a:pt x="15785" y="16229"/>
                      <a:pt x="15762" y="16220"/>
                      <a:pt x="15738" y="16220"/>
                    </a:cubicBezTo>
                    <a:cubicBezTo>
                      <a:pt x="15721" y="16220"/>
                      <a:pt x="15703" y="16224"/>
                      <a:pt x="15688" y="16232"/>
                    </a:cubicBezTo>
                    <a:cubicBezTo>
                      <a:pt x="15384" y="16554"/>
                      <a:pt x="15259" y="17001"/>
                      <a:pt x="15366" y="17431"/>
                    </a:cubicBezTo>
                    <a:cubicBezTo>
                      <a:pt x="15348" y="17466"/>
                      <a:pt x="15312" y="17520"/>
                      <a:pt x="15295" y="17574"/>
                    </a:cubicBezTo>
                    <a:cubicBezTo>
                      <a:pt x="15295" y="17592"/>
                      <a:pt x="15295" y="17610"/>
                      <a:pt x="15295" y="17610"/>
                    </a:cubicBezTo>
                    <a:cubicBezTo>
                      <a:pt x="14346" y="18433"/>
                      <a:pt x="13451" y="19327"/>
                      <a:pt x="12592" y="20151"/>
                    </a:cubicBezTo>
                    <a:lnTo>
                      <a:pt x="12539" y="20186"/>
                    </a:lnTo>
                    <a:cubicBezTo>
                      <a:pt x="12521" y="20186"/>
                      <a:pt x="12521" y="20204"/>
                      <a:pt x="12521" y="20222"/>
                    </a:cubicBezTo>
                    <a:lnTo>
                      <a:pt x="12217" y="20526"/>
                    </a:lnTo>
                    <a:cubicBezTo>
                      <a:pt x="12073" y="20634"/>
                      <a:pt x="11948" y="20759"/>
                      <a:pt x="11841" y="20884"/>
                    </a:cubicBezTo>
                    <a:cubicBezTo>
                      <a:pt x="11769" y="20974"/>
                      <a:pt x="11680" y="21045"/>
                      <a:pt x="11590" y="21135"/>
                    </a:cubicBezTo>
                    <a:cubicBezTo>
                      <a:pt x="12020" y="20330"/>
                      <a:pt x="12324" y="19471"/>
                      <a:pt x="12539" y="18594"/>
                    </a:cubicBezTo>
                    <a:cubicBezTo>
                      <a:pt x="12664" y="18129"/>
                      <a:pt x="12807" y="17627"/>
                      <a:pt x="12932" y="17126"/>
                    </a:cubicBezTo>
                    <a:cubicBezTo>
                      <a:pt x="13129" y="17037"/>
                      <a:pt x="13308" y="16912"/>
                      <a:pt x="13433" y="16733"/>
                    </a:cubicBezTo>
                    <a:cubicBezTo>
                      <a:pt x="13577" y="16572"/>
                      <a:pt x="13666" y="16375"/>
                      <a:pt x="13666" y="16160"/>
                    </a:cubicBezTo>
                    <a:cubicBezTo>
                      <a:pt x="13653" y="16108"/>
                      <a:pt x="13621" y="16074"/>
                      <a:pt x="13583" y="16074"/>
                    </a:cubicBezTo>
                    <a:cubicBezTo>
                      <a:pt x="13570" y="16074"/>
                      <a:pt x="13555" y="16079"/>
                      <a:pt x="13541" y="16088"/>
                    </a:cubicBezTo>
                    <a:cubicBezTo>
                      <a:pt x="13362" y="16214"/>
                      <a:pt x="13201" y="16375"/>
                      <a:pt x="13076" y="16554"/>
                    </a:cubicBezTo>
                    <a:cubicBezTo>
                      <a:pt x="13254" y="15874"/>
                      <a:pt x="13362" y="15194"/>
                      <a:pt x="13416" y="14496"/>
                    </a:cubicBezTo>
                    <a:cubicBezTo>
                      <a:pt x="13429" y="14502"/>
                      <a:pt x="13444" y="14507"/>
                      <a:pt x="13460" y="14507"/>
                    </a:cubicBezTo>
                    <a:cubicBezTo>
                      <a:pt x="13488" y="14507"/>
                      <a:pt x="13518" y="14494"/>
                      <a:pt x="13541" y="14460"/>
                    </a:cubicBezTo>
                    <a:lnTo>
                      <a:pt x="13648" y="14299"/>
                    </a:lnTo>
                    <a:cubicBezTo>
                      <a:pt x="13684" y="14245"/>
                      <a:pt x="13720" y="14174"/>
                      <a:pt x="13756" y="14120"/>
                    </a:cubicBezTo>
                    <a:cubicBezTo>
                      <a:pt x="14722" y="13852"/>
                      <a:pt x="15688" y="12778"/>
                      <a:pt x="15330" y="11776"/>
                    </a:cubicBezTo>
                    <a:cubicBezTo>
                      <a:pt x="15323" y="11755"/>
                      <a:pt x="15302" y="11745"/>
                      <a:pt x="15282" y="11745"/>
                    </a:cubicBezTo>
                    <a:cubicBezTo>
                      <a:pt x="15250" y="11745"/>
                      <a:pt x="15219" y="11768"/>
                      <a:pt x="15241" y="11812"/>
                    </a:cubicBezTo>
                    <a:cubicBezTo>
                      <a:pt x="15545" y="12724"/>
                      <a:pt x="14686" y="13476"/>
                      <a:pt x="13899" y="13869"/>
                    </a:cubicBezTo>
                    <a:cubicBezTo>
                      <a:pt x="13952" y="13780"/>
                      <a:pt x="13988" y="13673"/>
                      <a:pt x="14042" y="13583"/>
                    </a:cubicBezTo>
                    <a:cubicBezTo>
                      <a:pt x="14060" y="13547"/>
                      <a:pt x="14078" y="13512"/>
                      <a:pt x="14096" y="13476"/>
                    </a:cubicBezTo>
                    <a:cubicBezTo>
                      <a:pt x="14096" y="13458"/>
                      <a:pt x="14096" y="13440"/>
                      <a:pt x="14096" y="13422"/>
                    </a:cubicBezTo>
                    <a:cubicBezTo>
                      <a:pt x="14811" y="12921"/>
                      <a:pt x="15205" y="12080"/>
                      <a:pt x="15133" y="11203"/>
                    </a:cubicBezTo>
                    <a:cubicBezTo>
                      <a:pt x="15133" y="11174"/>
                      <a:pt x="15110" y="11145"/>
                      <a:pt x="15081" y="11145"/>
                    </a:cubicBezTo>
                    <a:cubicBezTo>
                      <a:pt x="15075" y="11145"/>
                      <a:pt x="15068" y="11146"/>
                      <a:pt x="15062" y="11149"/>
                    </a:cubicBezTo>
                    <a:cubicBezTo>
                      <a:pt x="14793" y="11221"/>
                      <a:pt x="14561" y="11400"/>
                      <a:pt x="14418" y="11633"/>
                    </a:cubicBezTo>
                    <a:cubicBezTo>
                      <a:pt x="14436" y="11346"/>
                      <a:pt x="14436" y="11042"/>
                      <a:pt x="14418" y="10738"/>
                    </a:cubicBezTo>
                    <a:cubicBezTo>
                      <a:pt x="14418" y="10709"/>
                      <a:pt x="14394" y="10679"/>
                      <a:pt x="14366" y="10679"/>
                    </a:cubicBezTo>
                    <a:cubicBezTo>
                      <a:pt x="14359" y="10679"/>
                      <a:pt x="14353" y="10681"/>
                      <a:pt x="14346" y="10684"/>
                    </a:cubicBezTo>
                    <a:cubicBezTo>
                      <a:pt x="13917" y="10845"/>
                      <a:pt x="13594" y="11203"/>
                      <a:pt x="13487" y="11633"/>
                    </a:cubicBezTo>
                    <a:cubicBezTo>
                      <a:pt x="13403" y="11464"/>
                      <a:pt x="13066" y="10988"/>
                      <a:pt x="12838" y="10988"/>
                    </a:cubicBezTo>
                    <a:cubicBezTo>
                      <a:pt x="12775" y="10988"/>
                      <a:pt x="12721" y="11025"/>
                      <a:pt x="12682" y="11114"/>
                    </a:cubicBezTo>
                    <a:cubicBezTo>
                      <a:pt x="12664" y="11042"/>
                      <a:pt x="12646" y="10970"/>
                      <a:pt x="12646" y="10899"/>
                    </a:cubicBezTo>
                    <a:cubicBezTo>
                      <a:pt x="12646" y="10851"/>
                      <a:pt x="12606" y="10827"/>
                      <a:pt x="12569" y="10827"/>
                    </a:cubicBezTo>
                    <a:cubicBezTo>
                      <a:pt x="12551" y="10827"/>
                      <a:pt x="12533" y="10833"/>
                      <a:pt x="12521" y="10845"/>
                    </a:cubicBezTo>
                    <a:cubicBezTo>
                      <a:pt x="11912" y="11364"/>
                      <a:pt x="11948" y="13064"/>
                      <a:pt x="12682" y="13565"/>
                    </a:cubicBezTo>
                    <a:cubicBezTo>
                      <a:pt x="12360" y="13476"/>
                      <a:pt x="12073" y="13315"/>
                      <a:pt x="11841" y="13082"/>
                    </a:cubicBezTo>
                    <a:cubicBezTo>
                      <a:pt x="11680" y="12921"/>
                      <a:pt x="11572" y="12706"/>
                      <a:pt x="11537" y="12474"/>
                    </a:cubicBezTo>
                    <a:cubicBezTo>
                      <a:pt x="11519" y="12205"/>
                      <a:pt x="11680" y="11990"/>
                      <a:pt x="11805" y="11758"/>
                    </a:cubicBezTo>
                    <a:cubicBezTo>
                      <a:pt x="11805" y="11729"/>
                      <a:pt x="11793" y="11699"/>
                      <a:pt x="11769" y="11699"/>
                    </a:cubicBezTo>
                    <a:cubicBezTo>
                      <a:pt x="11764" y="11699"/>
                      <a:pt x="11758" y="11701"/>
                      <a:pt x="11751" y="11704"/>
                    </a:cubicBezTo>
                    <a:cubicBezTo>
                      <a:pt x="11340" y="11990"/>
                      <a:pt x="11322" y="12527"/>
                      <a:pt x="11554" y="12939"/>
                    </a:cubicBezTo>
                    <a:cubicBezTo>
                      <a:pt x="11823" y="13386"/>
                      <a:pt x="12306" y="13655"/>
                      <a:pt x="12825" y="13673"/>
                    </a:cubicBezTo>
                    <a:cubicBezTo>
                      <a:pt x="12843" y="13673"/>
                      <a:pt x="12843" y="13673"/>
                      <a:pt x="12861" y="13655"/>
                    </a:cubicBezTo>
                    <a:cubicBezTo>
                      <a:pt x="12897" y="13673"/>
                      <a:pt x="12932" y="13691"/>
                      <a:pt x="12986" y="13691"/>
                    </a:cubicBezTo>
                    <a:cubicBezTo>
                      <a:pt x="13022" y="13869"/>
                      <a:pt x="13058" y="14048"/>
                      <a:pt x="13076" y="14245"/>
                    </a:cubicBezTo>
                    <a:cubicBezTo>
                      <a:pt x="13086" y="14285"/>
                      <a:pt x="13129" y="14309"/>
                      <a:pt x="13169" y="14309"/>
                    </a:cubicBezTo>
                    <a:cubicBezTo>
                      <a:pt x="13200" y="14309"/>
                      <a:pt x="13229" y="14295"/>
                      <a:pt x="13237" y="14263"/>
                    </a:cubicBezTo>
                    <a:cubicBezTo>
                      <a:pt x="13254" y="14263"/>
                      <a:pt x="13272" y="14245"/>
                      <a:pt x="13290" y="14245"/>
                    </a:cubicBezTo>
                    <a:cubicBezTo>
                      <a:pt x="13165" y="15587"/>
                      <a:pt x="12914" y="16930"/>
                      <a:pt x="12539" y="18236"/>
                    </a:cubicBezTo>
                    <a:cubicBezTo>
                      <a:pt x="12610" y="17735"/>
                      <a:pt x="12592" y="17234"/>
                      <a:pt x="12521" y="16733"/>
                    </a:cubicBezTo>
                    <a:cubicBezTo>
                      <a:pt x="12342" y="15587"/>
                      <a:pt x="11340" y="15104"/>
                      <a:pt x="10839" y="14138"/>
                    </a:cubicBezTo>
                    <a:cubicBezTo>
                      <a:pt x="10832" y="14119"/>
                      <a:pt x="10817" y="14111"/>
                      <a:pt x="10801" y="14111"/>
                    </a:cubicBezTo>
                    <a:cubicBezTo>
                      <a:pt x="10771" y="14111"/>
                      <a:pt x="10737" y="14139"/>
                      <a:pt x="10749" y="14174"/>
                    </a:cubicBezTo>
                    <a:cubicBezTo>
                      <a:pt x="11018" y="15265"/>
                      <a:pt x="10892" y="16393"/>
                      <a:pt x="11018" y="17502"/>
                    </a:cubicBezTo>
                    <a:cubicBezTo>
                      <a:pt x="11179" y="18683"/>
                      <a:pt x="11751" y="19632"/>
                      <a:pt x="11537" y="20866"/>
                    </a:cubicBezTo>
                    <a:cubicBezTo>
                      <a:pt x="11393" y="21153"/>
                      <a:pt x="11250" y="21439"/>
                      <a:pt x="11089" y="21708"/>
                    </a:cubicBezTo>
                    <a:cubicBezTo>
                      <a:pt x="10588" y="22298"/>
                      <a:pt x="10159" y="22942"/>
                      <a:pt x="9765" y="23622"/>
                    </a:cubicBezTo>
                    <a:cubicBezTo>
                      <a:pt x="9675" y="22763"/>
                      <a:pt x="9586" y="21886"/>
                      <a:pt x="9496" y="21028"/>
                    </a:cubicBezTo>
                    <a:cubicBezTo>
                      <a:pt x="9765" y="20652"/>
                      <a:pt x="9872" y="20186"/>
                      <a:pt x="9801" y="19739"/>
                    </a:cubicBezTo>
                    <a:cubicBezTo>
                      <a:pt x="9789" y="19704"/>
                      <a:pt x="9763" y="19685"/>
                      <a:pt x="9736" y="19685"/>
                    </a:cubicBezTo>
                    <a:cubicBezTo>
                      <a:pt x="9721" y="19685"/>
                      <a:pt x="9706" y="19691"/>
                      <a:pt x="9693" y="19703"/>
                    </a:cubicBezTo>
                    <a:cubicBezTo>
                      <a:pt x="9568" y="19793"/>
                      <a:pt x="9479" y="19918"/>
                      <a:pt x="9407" y="20061"/>
                    </a:cubicBezTo>
                    <a:cubicBezTo>
                      <a:pt x="9318" y="19005"/>
                      <a:pt x="9246" y="17967"/>
                      <a:pt x="9210" y="16912"/>
                    </a:cubicBezTo>
                    <a:cubicBezTo>
                      <a:pt x="9192" y="16643"/>
                      <a:pt x="9192" y="16393"/>
                      <a:pt x="9192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17" y="14676"/>
                      <a:pt x="9683" y="14648"/>
                      <a:pt x="9651" y="14648"/>
                    </a:cubicBezTo>
                    <a:cubicBezTo>
                      <a:pt x="9633" y="14648"/>
                      <a:pt x="9616" y="14656"/>
                      <a:pt x="9604" y="14675"/>
                    </a:cubicBezTo>
                    <a:cubicBezTo>
                      <a:pt x="9407" y="14854"/>
                      <a:pt x="9264" y="15086"/>
                      <a:pt x="9192" y="15337"/>
                    </a:cubicBezTo>
                    <a:cubicBezTo>
                      <a:pt x="9192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18" y="12295"/>
                      <a:pt x="10320" y="10469"/>
                      <a:pt x="11411" y="8823"/>
                    </a:cubicBezTo>
                    <a:cubicBezTo>
                      <a:pt x="12234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34" y="5405"/>
                      <a:pt x="13917" y="5638"/>
                      <a:pt x="13827" y="5835"/>
                    </a:cubicBezTo>
                    <a:cubicBezTo>
                      <a:pt x="13756" y="6103"/>
                      <a:pt x="13684" y="6371"/>
                      <a:pt x="13594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23" y="9915"/>
                      <a:pt x="10749" y="10756"/>
                      <a:pt x="9944" y="11812"/>
                    </a:cubicBezTo>
                    <a:cubicBezTo>
                      <a:pt x="9918" y="11850"/>
                      <a:pt x="9948" y="11880"/>
                      <a:pt x="9980" y="11880"/>
                    </a:cubicBezTo>
                    <a:cubicBezTo>
                      <a:pt x="9993" y="11880"/>
                      <a:pt x="10005" y="11875"/>
                      <a:pt x="10015" y="11865"/>
                    </a:cubicBezTo>
                    <a:cubicBezTo>
                      <a:pt x="12038" y="9915"/>
                      <a:pt x="13952" y="7624"/>
                      <a:pt x="14149" y="4689"/>
                    </a:cubicBezTo>
                    <a:cubicBezTo>
                      <a:pt x="14162" y="4651"/>
                      <a:pt x="14119" y="4621"/>
                      <a:pt x="14081" y="4621"/>
                    </a:cubicBezTo>
                    <a:cubicBezTo>
                      <a:pt x="14066" y="4621"/>
                      <a:pt x="14052" y="4626"/>
                      <a:pt x="14042" y="4636"/>
                    </a:cubicBezTo>
                    <a:cubicBezTo>
                      <a:pt x="13111" y="5763"/>
                      <a:pt x="11930" y="6640"/>
                      <a:pt x="11035" y="7803"/>
                    </a:cubicBezTo>
                    <a:cubicBezTo>
                      <a:pt x="10141" y="8948"/>
                      <a:pt x="9711" y="10434"/>
                      <a:pt x="9550" y="11847"/>
                    </a:cubicBezTo>
                    <a:cubicBezTo>
                      <a:pt x="9550" y="11865"/>
                      <a:pt x="9568" y="11883"/>
                      <a:pt x="9586" y="11883"/>
                    </a:cubicBezTo>
                    <a:cubicBezTo>
                      <a:pt x="9479" y="12169"/>
                      <a:pt x="9389" y="12456"/>
                      <a:pt x="9318" y="12760"/>
                    </a:cubicBezTo>
                    <a:cubicBezTo>
                      <a:pt x="9461" y="10970"/>
                      <a:pt x="9693" y="9217"/>
                      <a:pt x="9908" y="7445"/>
                    </a:cubicBezTo>
                    <a:cubicBezTo>
                      <a:pt x="10212" y="7123"/>
                      <a:pt x="10409" y="6729"/>
                      <a:pt x="10481" y="6300"/>
                    </a:cubicBezTo>
                    <a:cubicBezTo>
                      <a:pt x="10481" y="6256"/>
                      <a:pt x="10432" y="6224"/>
                      <a:pt x="10395" y="6224"/>
                    </a:cubicBezTo>
                    <a:cubicBezTo>
                      <a:pt x="10387" y="6224"/>
                      <a:pt x="10380" y="6225"/>
                      <a:pt x="10373" y="6228"/>
                    </a:cubicBezTo>
                    <a:cubicBezTo>
                      <a:pt x="10230" y="6318"/>
                      <a:pt x="10087" y="6443"/>
                      <a:pt x="9998" y="6604"/>
                    </a:cubicBezTo>
                    <a:cubicBezTo>
                      <a:pt x="10051" y="6157"/>
                      <a:pt x="10105" y="5691"/>
                      <a:pt x="10141" y="5244"/>
                    </a:cubicBezTo>
                    <a:cubicBezTo>
                      <a:pt x="10159" y="5226"/>
                      <a:pt x="10177" y="5208"/>
                      <a:pt x="10177" y="5172"/>
                    </a:cubicBezTo>
                    <a:cubicBezTo>
                      <a:pt x="10177" y="5155"/>
                      <a:pt x="10159" y="5137"/>
                      <a:pt x="10159" y="5101"/>
                    </a:cubicBezTo>
                    <a:cubicBezTo>
                      <a:pt x="10141" y="5083"/>
                      <a:pt x="10159" y="5029"/>
                      <a:pt x="10159" y="4976"/>
                    </a:cubicBezTo>
                    <a:cubicBezTo>
                      <a:pt x="10552" y="4850"/>
                      <a:pt x="10839" y="4510"/>
                      <a:pt x="10946" y="4117"/>
                    </a:cubicBezTo>
                    <a:lnTo>
                      <a:pt x="11018" y="4099"/>
                    </a:lnTo>
                    <a:cubicBezTo>
                      <a:pt x="11277" y="4295"/>
                      <a:pt x="11567" y="4362"/>
                      <a:pt x="11871" y="4362"/>
                    </a:cubicBezTo>
                    <a:cubicBezTo>
                      <a:pt x="12538" y="4362"/>
                      <a:pt x="13275" y="4038"/>
                      <a:pt x="13920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31" y="4045"/>
                      <a:pt x="14167" y="3991"/>
                      <a:pt x="14149" y="3938"/>
                    </a:cubicBezTo>
                    <a:cubicBezTo>
                      <a:pt x="14052" y="3402"/>
                      <a:pt x="13513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62" y="2846"/>
                      <a:pt x="13630" y="2309"/>
                      <a:pt x="13934" y="1772"/>
                    </a:cubicBezTo>
                    <a:cubicBezTo>
                      <a:pt x="13970" y="1719"/>
                      <a:pt x="13917" y="1647"/>
                      <a:pt x="13863" y="1647"/>
                    </a:cubicBezTo>
                    <a:cubicBezTo>
                      <a:pt x="13720" y="1637"/>
                      <a:pt x="13572" y="1629"/>
                      <a:pt x="13425" y="1629"/>
                    </a:cubicBezTo>
                    <a:cubicBezTo>
                      <a:pt x="13040" y="1629"/>
                      <a:pt x="12658" y="1687"/>
                      <a:pt x="12360" y="1933"/>
                    </a:cubicBezTo>
                    <a:cubicBezTo>
                      <a:pt x="12485" y="1593"/>
                      <a:pt x="12503" y="1218"/>
                      <a:pt x="12431" y="860"/>
                    </a:cubicBezTo>
                    <a:cubicBezTo>
                      <a:pt x="12431" y="834"/>
                      <a:pt x="12412" y="817"/>
                      <a:pt x="12388" y="817"/>
                    </a:cubicBezTo>
                    <a:cubicBezTo>
                      <a:pt x="12379" y="817"/>
                      <a:pt x="12369" y="819"/>
                      <a:pt x="12360" y="824"/>
                    </a:cubicBezTo>
                    <a:lnTo>
                      <a:pt x="12270" y="896"/>
                    </a:lnTo>
                    <a:cubicBezTo>
                      <a:pt x="12324" y="699"/>
                      <a:pt x="12431" y="663"/>
                      <a:pt x="12413" y="502"/>
                    </a:cubicBezTo>
                    <a:cubicBezTo>
                      <a:pt x="12413" y="466"/>
                      <a:pt x="12396" y="448"/>
                      <a:pt x="12360" y="430"/>
                    </a:cubicBezTo>
                    <a:cubicBezTo>
                      <a:pt x="12274" y="411"/>
                      <a:pt x="12193" y="401"/>
                      <a:pt x="12115" y="401"/>
                    </a:cubicBezTo>
                    <a:cubicBezTo>
                      <a:pt x="11624" y="401"/>
                      <a:pt x="11288" y="770"/>
                      <a:pt x="11071" y="1218"/>
                    </a:cubicBezTo>
                    <a:cubicBezTo>
                      <a:pt x="11018" y="824"/>
                      <a:pt x="10910" y="448"/>
                      <a:pt x="10857" y="72"/>
                    </a:cubicBezTo>
                    <a:cubicBezTo>
                      <a:pt x="10839" y="19"/>
                      <a:pt x="10803" y="1"/>
                      <a:pt x="1076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" name="Google Shape;5043;p62"/>
              <p:cNvSpPr/>
              <p:nvPr/>
            </p:nvSpPr>
            <p:spPr>
              <a:xfrm>
                <a:off x="4110450" y="1591175"/>
                <a:ext cx="264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6" extrusionOk="0">
                    <a:moveTo>
                      <a:pt x="992" y="1"/>
                    </a:moveTo>
                    <a:cubicBezTo>
                      <a:pt x="598" y="430"/>
                      <a:pt x="276" y="914"/>
                      <a:pt x="25" y="1415"/>
                    </a:cubicBezTo>
                    <a:cubicBezTo>
                      <a:pt x="0" y="1440"/>
                      <a:pt x="29" y="1465"/>
                      <a:pt x="54" y="1465"/>
                    </a:cubicBezTo>
                    <a:cubicBezTo>
                      <a:pt x="64" y="1465"/>
                      <a:pt x="74" y="1461"/>
                      <a:pt x="79" y="1450"/>
                    </a:cubicBezTo>
                    <a:cubicBezTo>
                      <a:pt x="383" y="967"/>
                      <a:pt x="795" y="556"/>
                      <a:pt x="1045" y="55"/>
                    </a:cubicBezTo>
                    <a:cubicBezTo>
                      <a:pt x="1058" y="29"/>
                      <a:pt x="1044" y="4"/>
                      <a:pt x="1022" y="4"/>
                    </a:cubicBezTo>
                    <a:cubicBezTo>
                      <a:pt x="1013" y="4"/>
                      <a:pt x="1002" y="8"/>
                      <a:pt x="992" y="19"/>
                    </a:cubicBezTo>
                    <a:lnTo>
                      <a:pt x="992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" name="Google Shape;5044;p62"/>
              <p:cNvSpPr/>
              <p:nvPr/>
            </p:nvSpPr>
            <p:spPr>
              <a:xfrm>
                <a:off x="3904150" y="1644125"/>
                <a:ext cx="223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79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4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" name="Google Shape;5045;p62"/>
              <p:cNvSpPr/>
              <p:nvPr/>
            </p:nvSpPr>
            <p:spPr>
              <a:xfrm>
                <a:off x="3983575" y="1477100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4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7"/>
                      <a:pt x="841" y="1575"/>
                      <a:pt x="859" y="1575"/>
                    </a:cubicBezTo>
                    <a:cubicBezTo>
                      <a:pt x="865" y="1586"/>
                      <a:pt x="874" y="1591"/>
                      <a:pt x="884" y="1591"/>
                    </a:cubicBezTo>
                    <a:cubicBezTo>
                      <a:pt x="905" y="1591"/>
                      <a:pt x="931" y="1570"/>
                      <a:pt x="931" y="1557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7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" name="Google Shape;5046;p62"/>
              <p:cNvSpPr/>
              <p:nvPr/>
            </p:nvSpPr>
            <p:spPr>
              <a:xfrm>
                <a:off x="3804400" y="11234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6"/>
                    </a:cubicBezTo>
                    <a:cubicBezTo>
                      <a:pt x="1161" y="710"/>
                      <a:pt x="1168" y="711"/>
                      <a:pt x="1174" y="711"/>
                    </a:cubicBezTo>
                    <a:cubicBezTo>
                      <a:pt x="1201" y="711"/>
                      <a:pt x="1220" y="682"/>
                      <a:pt x="1190" y="653"/>
                    </a:cubicBezTo>
                    <a:lnTo>
                      <a:pt x="1190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81" y="8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" name="Google Shape;5047;p62"/>
              <p:cNvSpPr/>
              <p:nvPr/>
            </p:nvSpPr>
            <p:spPr>
              <a:xfrm>
                <a:off x="4004600" y="8937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0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2"/>
                      <a:pt x="824" y="197"/>
                      <a:pt x="859" y="72"/>
                    </a:cubicBezTo>
                    <a:cubicBezTo>
                      <a:pt x="859" y="36"/>
                      <a:pt x="841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" name="Google Shape;5048;p62"/>
              <p:cNvSpPr/>
              <p:nvPr/>
            </p:nvSpPr>
            <p:spPr>
              <a:xfrm>
                <a:off x="3827650" y="10493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1" y="51"/>
                      <a:pt x="28" y="91"/>
                    </a:cubicBezTo>
                    <a:cubicBezTo>
                      <a:pt x="130" y="207"/>
                      <a:pt x="324" y="349"/>
                      <a:pt x="505" y="349"/>
                    </a:cubicBezTo>
                    <a:cubicBezTo>
                      <a:pt x="577" y="349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5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" name="Google Shape;5049;p62"/>
              <p:cNvSpPr/>
              <p:nvPr/>
            </p:nvSpPr>
            <p:spPr>
              <a:xfrm>
                <a:off x="4204000" y="11762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0"/>
                    </a:moveTo>
                    <a:cubicBezTo>
                      <a:pt x="38" y="0"/>
                      <a:pt x="0" y="28"/>
                      <a:pt x="24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" name="Google Shape;5050;p62"/>
              <p:cNvSpPr/>
              <p:nvPr/>
            </p:nvSpPr>
            <p:spPr>
              <a:xfrm>
                <a:off x="3859650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7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" name="Google Shape;5051;p62"/>
              <p:cNvSpPr/>
              <p:nvPr/>
            </p:nvSpPr>
            <p:spPr>
              <a:xfrm>
                <a:off x="3980875" y="9150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9" y="151"/>
                      <a:pt x="413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2" y="1"/>
                      <a:pt x="98" y="3"/>
                      <a:pt x="73" y="7"/>
                    </a:cubicBezTo>
                    <a:cubicBezTo>
                      <a:pt x="37" y="7"/>
                      <a:pt x="1" y="25"/>
                      <a:pt x="1" y="61"/>
                    </a:cubicBezTo>
                    <a:cubicBezTo>
                      <a:pt x="37" y="383"/>
                      <a:pt x="198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1" y="1269"/>
                    </a:cubicBezTo>
                    <a:cubicBezTo>
                      <a:pt x="506" y="1269"/>
                      <a:pt x="520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74" y="956"/>
                      <a:pt x="574" y="938"/>
                      <a:pt x="556" y="902"/>
                    </a:cubicBezTo>
                    <a:cubicBezTo>
                      <a:pt x="556" y="499"/>
                      <a:pt x="493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" name="Google Shape;5052;p62"/>
              <p:cNvSpPr/>
              <p:nvPr/>
            </p:nvSpPr>
            <p:spPr>
              <a:xfrm>
                <a:off x="4179525" y="1632900"/>
                <a:ext cx="54785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0" extrusionOk="0">
                    <a:moveTo>
                      <a:pt x="9861" y="4720"/>
                    </a:moveTo>
                    <a:cubicBezTo>
                      <a:pt x="9861" y="4810"/>
                      <a:pt x="9843" y="4899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7" y="5776"/>
                      <a:pt x="9467" y="5257"/>
                      <a:pt x="9861" y="4720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20" y="7100"/>
                      <a:pt x="10755" y="7637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8"/>
                    </a:cubicBezTo>
                    <a:cubicBezTo>
                      <a:pt x="9574" y="10178"/>
                      <a:pt x="9413" y="10518"/>
                      <a:pt x="9216" y="10823"/>
                    </a:cubicBezTo>
                    <a:cubicBezTo>
                      <a:pt x="9324" y="10375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2" y="11449"/>
                      <a:pt x="12169" y="11646"/>
                      <a:pt x="12312" y="11878"/>
                    </a:cubicBezTo>
                    <a:cubicBezTo>
                      <a:pt x="12080" y="11717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cubicBezTo>
                      <a:pt x="10899" y="14581"/>
                      <a:pt x="11185" y="14939"/>
                      <a:pt x="11256" y="15350"/>
                    </a:cubicBezTo>
                    <a:cubicBezTo>
                      <a:pt x="10899" y="15153"/>
                      <a:pt x="10702" y="14777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59" y="13525"/>
                      <a:pt x="12384" y="13650"/>
                      <a:pt x="12491" y="13740"/>
                    </a:cubicBezTo>
                    <a:cubicBezTo>
                      <a:pt x="12813" y="14205"/>
                      <a:pt x="13153" y="14634"/>
                      <a:pt x="13547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5" y="16647"/>
                      <a:pt x="15354" y="16650"/>
                      <a:pt x="15363" y="16650"/>
                    </a:cubicBezTo>
                    <a:cubicBezTo>
                      <a:pt x="15392" y="16650"/>
                      <a:pt x="15418" y="16612"/>
                      <a:pt x="15390" y="16585"/>
                    </a:cubicBezTo>
                    <a:cubicBezTo>
                      <a:pt x="14925" y="16012"/>
                      <a:pt x="14299" y="15654"/>
                      <a:pt x="13798" y="15117"/>
                    </a:cubicBezTo>
                    <a:cubicBezTo>
                      <a:pt x="13493" y="14795"/>
                      <a:pt x="13225" y="14455"/>
                      <a:pt x="12939" y="14097"/>
                    </a:cubicBezTo>
                    <a:lnTo>
                      <a:pt x="12939" y="14097"/>
                    </a:lnTo>
                    <a:cubicBezTo>
                      <a:pt x="13243" y="14294"/>
                      <a:pt x="13565" y="14455"/>
                      <a:pt x="13851" y="14634"/>
                    </a:cubicBezTo>
                    <a:cubicBezTo>
                      <a:pt x="15140" y="15350"/>
                      <a:pt x="15856" y="16245"/>
                      <a:pt x="16714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4" y="15815"/>
                      <a:pt x="12885" y="14831"/>
                      <a:pt x="12312" y="13757"/>
                    </a:cubicBezTo>
                    <a:lnTo>
                      <a:pt x="12169" y="13417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2"/>
                      <a:pt x="10702" y="17927"/>
                    </a:cubicBezTo>
                    <a:close/>
                    <a:moveTo>
                      <a:pt x="8823" y="18893"/>
                    </a:moveTo>
                    <a:lnTo>
                      <a:pt x="8823" y="18893"/>
                    </a:lnTo>
                    <a:cubicBezTo>
                      <a:pt x="9020" y="19233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3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2"/>
                    </a:cubicBezTo>
                    <a:lnTo>
                      <a:pt x="16213" y="20092"/>
                    </a:lnTo>
                    <a:cubicBezTo>
                      <a:pt x="16196" y="20092"/>
                      <a:pt x="16178" y="20092"/>
                      <a:pt x="16160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5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4"/>
                    </a:cubicBezTo>
                    <a:cubicBezTo>
                      <a:pt x="16034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3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3"/>
                      <a:pt x="16500" y="20647"/>
                    </a:cubicBezTo>
                    <a:cubicBezTo>
                      <a:pt x="16518" y="20737"/>
                      <a:pt x="16536" y="20844"/>
                      <a:pt x="16553" y="20951"/>
                    </a:cubicBezTo>
                    <a:cubicBezTo>
                      <a:pt x="16482" y="20880"/>
                      <a:pt x="16446" y="20808"/>
                      <a:pt x="16392" y="20737"/>
                    </a:cubicBezTo>
                    <a:cubicBezTo>
                      <a:pt x="16374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lnTo>
                      <a:pt x="12205" y="14169"/>
                    </a:lnTo>
                    <a:cubicBezTo>
                      <a:pt x="12276" y="15350"/>
                      <a:pt x="12473" y="16513"/>
                      <a:pt x="12366" y="17712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2"/>
                    </a:cubicBezTo>
                    <a:cubicBezTo>
                      <a:pt x="12527" y="16692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6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5" y="19090"/>
                    </a:cubicBezTo>
                    <a:cubicBezTo>
                      <a:pt x="12652" y="19752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3"/>
                      <a:pt x="12151" y="14008"/>
                    </a:cubicBezTo>
                    <a:close/>
                    <a:moveTo>
                      <a:pt x="16840" y="20558"/>
                    </a:moveTo>
                    <a:cubicBezTo>
                      <a:pt x="16947" y="20598"/>
                      <a:pt x="17055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1"/>
                    </a:cubicBezTo>
                    <a:cubicBezTo>
                      <a:pt x="17284" y="20611"/>
                      <a:pt x="17301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7" y="20683"/>
                      <a:pt x="17842" y="20701"/>
                    </a:cubicBezTo>
                    <a:cubicBezTo>
                      <a:pt x="18003" y="20772"/>
                      <a:pt x="18146" y="20826"/>
                      <a:pt x="18289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3" y="21792"/>
                      <a:pt x="18629" y="21792"/>
                    </a:cubicBezTo>
                    <a:cubicBezTo>
                      <a:pt x="18603" y="21796"/>
                      <a:pt x="18577" y="21797"/>
                      <a:pt x="18551" y="21797"/>
                    </a:cubicBezTo>
                    <a:cubicBezTo>
                      <a:pt x="18160" y="21797"/>
                      <a:pt x="17734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1"/>
                      <a:pt x="16858" y="20593"/>
                      <a:pt x="16840" y="20558"/>
                    </a:cubicBezTo>
                    <a:close/>
                    <a:moveTo>
                      <a:pt x="9270" y="14455"/>
                    </a:moveTo>
                    <a:lnTo>
                      <a:pt x="9270" y="14455"/>
                    </a:lnTo>
                    <a:cubicBezTo>
                      <a:pt x="9234" y="14742"/>
                      <a:pt x="9181" y="15010"/>
                      <a:pt x="9127" y="15296"/>
                    </a:cubicBezTo>
                    <a:cubicBezTo>
                      <a:pt x="8912" y="15887"/>
                      <a:pt x="8662" y="16460"/>
                      <a:pt x="8357" y="16996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1"/>
                      <a:pt x="6220" y="20411"/>
                    </a:cubicBezTo>
                    <a:cubicBezTo>
                      <a:pt x="6231" y="20411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2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66" y="16245"/>
                      <a:pt x="8912" y="16621"/>
                      <a:pt x="8841" y="16996"/>
                    </a:cubicBezTo>
                    <a:cubicBezTo>
                      <a:pt x="8071" y="19108"/>
                      <a:pt x="6640" y="21059"/>
                      <a:pt x="4510" y="21810"/>
                    </a:cubicBezTo>
                    <a:cubicBezTo>
                      <a:pt x="4510" y="21810"/>
                      <a:pt x="5190" y="20289"/>
                      <a:pt x="5279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5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4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6" y="20933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4"/>
                      <a:pt x="15941" y="21244"/>
                    </a:cubicBezTo>
                    <a:cubicBezTo>
                      <a:pt x="15954" y="21244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09" y="21685"/>
                      <a:pt x="15909" y="21900"/>
                    </a:cubicBezTo>
                    <a:cubicBezTo>
                      <a:pt x="15730" y="22079"/>
                      <a:pt x="15587" y="22293"/>
                      <a:pt x="15516" y="22526"/>
                    </a:cubicBezTo>
                    <a:cubicBezTo>
                      <a:pt x="15390" y="21971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lnTo>
                      <a:pt x="16679" y="20808"/>
                    </a:ln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5" y="21112"/>
                      <a:pt x="17216" y="21256"/>
                      <a:pt x="17395" y="21381"/>
                    </a:cubicBezTo>
                    <a:cubicBezTo>
                      <a:pt x="17448" y="21506"/>
                      <a:pt x="17502" y="21613"/>
                      <a:pt x="17538" y="21685"/>
                    </a:cubicBezTo>
                    <a:cubicBezTo>
                      <a:pt x="17735" y="22025"/>
                      <a:pt x="17842" y="22401"/>
                      <a:pt x="17896" y="22794"/>
                    </a:cubicBezTo>
                    <a:lnTo>
                      <a:pt x="17896" y="22812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2"/>
                      <a:pt x="16714" y="21685"/>
                      <a:pt x="16661" y="21560"/>
                    </a:cubicBezTo>
                    <a:cubicBezTo>
                      <a:pt x="16643" y="21417"/>
                      <a:pt x="16589" y="21273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2"/>
                    </a:moveTo>
                    <a:cubicBezTo>
                      <a:pt x="16374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4" y="22866"/>
                    </a:lnTo>
                    <a:cubicBezTo>
                      <a:pt x="16300" y="22994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4" y="22902"/>
                    </a:cubicBezTo>
                    <a:cubicBezTo>
                      <a:pt x="16034" y="22633"/>
                      <a:pt x="16052" y="22383"/>
                      <a:pt x="16070" y="22114"/>
                    </a:cubicBezTo>
                    <a:cubicBezTo>
                      <a:pt x="16088" y="21810"/>
                      <a:pt x="16142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2"/>
                    </a:lnTo>
                    <a:close/>
                    <a:moveTo>
                      <a:pt x="7516" y="22651"/>
                    </a:moveTo>
                    <a:lnTo>
                      <a:pt x="7516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0"/>
                      <a:pt x="7516" y="22651"/>
                    </a:cubicBezTo>
                    <a:close/>
                    <a:moveTo>
                      <a:pt x="7158" y="24351"/>
                    </a:moveTo>
                    <a:cubicBezTo>
                      <a:pt x="7212" y="24495"/>
                      <a:pt x="7248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3"/>
                      <a:pt x="7158" y="24566"/>
                      <a:pt x="7123" y="24477"/>
                    </a:cubicBezTo>
                    <a:lnTo>
                      <a:pt x="7158" y="24351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3"/>
                      <a:pt x="6049" y="25049"/>
                    </a:cubicBezTo>
                    <a:cubicBezTo>
                      <a:pt x="6031" y="25085"/>
                      <a:pt x="6049" y="25121"/>
                      <a:pt x="6067" y="25139"/>
                    </a:cubicBezTo>
                    <a:cubicBezTo>
                      <a:pt x="5584" y="25228"/>
                      <a:pt x="5101" y="25389"/>
                      <a:pt x="4635" y="25532"/>
                    </a:cubicBezTo>
                    <a:cubicBezTo>
                      <a:pt x="5065" y="25210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7" y="25163"/>
                      <a:pt x="11570" y="25473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8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0"/>
                      <a:pt x="8859" y="26195"/>
                    </a:cubicBezTo>
                    <a:cubicBezTo>
                      <a:pt x="8928" y="26403"/>
                      <a:pt x="8911" y="26482"/>
                      <a:pt x="8767" y="26482"/>
                    </a:cubicBezTo>
                    <a:cubicBezTo>
                      <a:pt x="8725" y="26482"/>
                      <a:pt x="8672" y="26475"/>
                      <a:pt x="8608" y="26463"/>
                    </a:cubicBezTo>
                    <a:cubicBezTo>
                      <a:pt x="8429" y="26409"/>
                      <a:pt x="8250" y="26320"/>
                      <a:pt x="8107" y="26195"/>
                    </a:cubicBezTo>
                    <a:cubicBezTo>
                      <a:pt x="8000" y="26105"/>
                      <a:pt x="7910" y="25998"/>
                      <a:pt x="7821" y="25890"/>
                    </a:cubicBezTo>
                    <a:cubicBezTo>
                      <a:pt x="7749" y="25711"/>
                      <a:pt x="7642" y="25550"/>
                      <a:pt x="7534" y="25389"/>
                    </a:cubicBezTo>
                    <a:cubicBezTo>
                      <a:pt x="7516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1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2" y="26606"/>
                      <a:pt x="5065" y="26964"/>
                      <a:pt x="4456" y="27000"/>
                    </a:cubicBezTo>
                    <a:lnTo>
                      <a:pt x="4438" y="27000"/>
                    </a:lnTo>
                    <a:cubicBezTo>
                      <a:pt x="4707" y="26570"/>
                      <a:pt x="5047" y="26177"/>
                      <a:pt x="5441" y="25837"/>
                    </a:cubicBezTo>
                    <a:cubicBezTo>
                      <a:pt x="5655" y="25640"/>
                      <a:pt x="5906" y="25479"/>
                      <a:pt x="6138" y="25300"/>
                    </a:cubicBezTo>
                    <a:lnTo>
                      <a:pt x="6443" y="25175"/>
                    </a:lnTo>
                    <a:cubicBezTo>
                      <a:pt x="6496" y="25157"/>
                      <a:pt x="6496" y="25067"/>
                      <a:pt x="6443" y="25067"/>
                    </a:cubicBezTo>
                    <a:cubicBezTo>
                      <a:pt x="6496" y="25031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2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3" y="10554"/>
                      <a:pt x="11435" y="12290"/>
                      <a:pt x="12098" y="13936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4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6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72" y="22127"/>
                      <a:pt x="12027" y="22173"/>
                      <a:pt x="12073" y="22173"/>
                    </a:cubicBezTo>
                    <a:cubicBezTo>
                      <a:pt x="12101" y="22173"/>
                      <a:pt x="12127" y="22155"/>
                      <a:pt x="12133" y="22114"/>
                    </a:cubicBezTo>
                    <a:cubicBezTo>
                      <a:pt x="12169" y="21971"/>
                      <a:pt x="12187" y="21828"/>
                      <a:pt x="12205" y="21685"/>
                    </a:cubicBezTo>
                    <a:cubicBezTo>
                      <a:pt x="12259" y="21399"/>
                      <a:pt x="12348" y="21112"/>
                      <a:pt x="12438" y="20844"/>
                    </a:cubicBezTo>
                    <a:cubicBezTo>
                      <a:pt x="12634" y="20128"/>
                      <a:pt x="12885" y="19448"/>
                      <a:pt x="13028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5"/>
                      <a:pt x="13601" y="20432"/>
                    </a:cubicBezTo>
                    <a:cubicBezTo>
                      <a:pt x="13440" y="20701"/>
                      <a:pt x="13297" y="20987"/>
                      <a:pt x="13189" y="21291"/>
                    </a:cubicBezTo>
                    <a:cubicBezTo>
                      <a:pt x="13046" y="21560"/>
                      <a:pt x="12992" y="21882"/>
                      <a:pt x="13046" y="22204"/>
                    </a:cubicBezTo>
                    <a:cubicBezTo>
                      <a:pt x="13056" y="22242"/>
                      <a:pt x="13091" y="22260"/>
                      <a:pt x="13127" y="22260"/>
                    </a:cubicBezTo>
                    <a:cubicBezTo>
                      <a:pt x="13158" y="22260"/>
                      <a:pt x="13190" y="22247"/>
                      <a:pt x="13207" y="22222"/>
                    </a:cubicBezTo>
                    <a:cubicBezTo>
                      <a:pt x="13386" y="21953"/>
                      <a:pt x="13529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4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27" y="27125"/>
                    </a:cubicBezTo>
                    <a:cubicBezTo>
                      <a:pt x="12509" y="27000"/>
                      <a:pt x="12473" y="26892"/>
                      <a:pt x="12455" y="26767"/>
                    </a:cubicBezTo>
                    <a:cubicBezTo>
                      <a:pt x="12455" y="26751"/>
                      <a:pt x="12437" y="26742"/>
                      <a:pt x="12417" y="26742"/>
                    </a:cubicBezTo>
                    <a:cubicBezTo>
                      <a:pt x="12393" y="26742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lnTo>
                      <a:pt x="11901" y="24369"/>
                    </a:ln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2" y="15708"/>
                      <a:pt x="10487" y="14813"/>
                    </a:cubicBezTo>
                    <a:lnTo>
                      <a:pt x="10487" y="14813"/>
                    </a:lnTo>
                    <a:cubicBezTo>
                      <a:pt x="10666" y="15153"/>
                      <a:pt x="10952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3"/>
                    </a:cubicBezTo>
                    <a:cubicBezTo>
                      <a:pt x="11382" y="14921"/>
                      <a:pt x="10988" y="14420"/>
                      <a:pt x="10433" y="14276"/>
                    </a:cubicBezTo>
                    <a:cubicBezTo>
                      <a:pt x="10326" y="13561"/>
                      <a:pt x="10254" y="12845"/>
                      <a:pt x="10165" y="12111"/>
                    </a:cubicBezTo>
                    <a:cubicBezTo>
                      <a:pt x="10057" y="11002"/>
                      <a:pt x="9986" y="9874"/>
                      <a:pt x="9986" y="8765"/>
                    </a:cubicBezTo>
                    <a:close/>
                    <a:moveTo>
                      <a:pt x="13977" y="22472"/>
                    </a:moveTo>
                    <a:cubicBezTo>
                      <a:pt x="14460" y="24155"/>
                      <a:pt x="14674" y="25890"/>
                      <a:pt x="14352" y="27644"/>
                    </a:cubicBezTo>
                    <a:cubicBezTo>
                      <a:pt x="14352" y="27644"/>
                      <a:pt x="14102" y="26839"/>
                      <a:pt x="14102" y="26821"/>
                    </a:cubicBezTo>
                    <a:cubicBezTo>
                      <a:pt x="13941" y="26248"/>
                      <a:pt x="13851" y="25658"/>
                      <a:pt x="13851" y="25049"/>
                    </a:cubicBezTo>
                    <a:cubicBezTo>
                      <a:pt x="13834" y="24320"/>
                      <a:pt x="13867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8" y="24427"/>
                      <a:pt x="14155" y="25210"/>
                    </a:cubicBezTo>
                    <a:cubicBezTo>
                      <a:pt x="14155" y="25237"/>
                      <a:pt x="14178" y="25251"/>
                      <a:pt x="14202" y="25251"/>
                    </a:cubicBezTo>
                    <a:cubicBezTo>
                      <a:pt x="14227" y="25251"/>
                      <a:pt x="14254" y="25237"/>
                      <a:pt x="14263" y="25210"/>
                    </a:cubicBezTo>
                    <a:cubicBezTo>
                      <a:pt x="14263" y="24298"/>
                      <a:pt x="14173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2"/>
                    </a:lnTo>
                    <a:close/>
                    <a:moveTo>
                      <a:pt x="7158" y="25175"/>
                    </a:move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24" y="27950"/>
                      <a:pt x="7881" y="27950"/>
                    </a:cubicBezTo>
                    <a:cubicBezTo>
                      <a:pt x="7843" y="27950"/>
                      <a:pt x="7799" y="27939"/>
                      <a:pt x="7749" y="27913"/>
                    </a:cubicBezTo>
                    <a:cubicBezTo>
                      <a:pt x="7409" y="27734"/>
                      <a:pt x="7141" y="27411"/>
                      <a:pt x="7015" y="27036"/>
                    </a:cubicBezTo>
                    <a:cubicBezTo>
                      <a:pt x="6962" y="26875"/>
                      <a:pt x="6926" y="26696"/>
                      <a:pt x="6908" y="26535"/>
                    </a:cubicBezTo>
                    <a:cubicBezTo>
                      <a:pt x="6962" y="26266"/>
                      <a:pt x="6980" y="25980"/>
                      <a:pt x="6980" y="25711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1"/>
                      <a:pt x="7105" y="25837"/>
                      <a:pt x="7158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69"/>
                      <a:pt x="7302" y="25926"/>
                    </a:cubicBezTo>
                    <a:cubicBezTo>
                      <a:pt x="7266" y="25676"/>
                      <a:pt x="7212" y="25425"/>
                      <a:pt x="7158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3" y="25727"/>
                      <a:pt x="6612" y="25727"/>
                    </a:cubicBezTo>
                    <a:cubicBezTo>
                      <a:pt x="6635" y="25727"/>
                      <a:pt x="6658" y="25717"/>
                      <a:pt x="6675" y="25694"/>
                    </a:cubicBezTo>
                    <a:lnTo>
                      <a:pt x="6729" y="25640"/>
                    </a:lnTo>
                    <a:cubicBezTo>
                      <a:pt x="6729" y="25711"/>
                      <a:pt x="6729" y="25765"/>
                      <a:pt x="6729" y="25837"/>
                    </a:cubicBezTo>
                    <a:cubicBezTo>
                      <a:pt x="6729" y="25855"/>
                      <a:pt x="6747" y="25890"/>
                      <a:pt x="6765" y="25908"/>
                    </a:cubicBezTo>
                    <a:cubicBezTo>
                      <a:pt x="6729" y="26123"/>
                      <a:pt x="6729" y="26356"/>
                      <a:pt x="6765" y="26588"/>
                    </a:cubicBezTo>
                    <a:cubicBezTo>
                      <a:pt x="6640" y="27107"/>
                      <a:pt x="6389" y="27572"/>
                      <a:pt x="6031" y="27984"/>
                    </a:cubicBezTo>
                    <a:lnTo>
                      <a:pt x="6013" y="27984"/>
                    </a:lnTo>
                    <a:cubicBezTo>
                      <a:pt x="6006" y="27992"/>
                      <a:pt x="5999" y="27996"/>
                      <a:pt x="5992" y="27996"/>
                    </a:cubicBezTo>
                    <a:cubicBezTo>
                      <a:pt x="5895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8"/>
                      <a:pt x="5870" y="26570"/>
                      <a:pt x="6031" y="26266"/>
                    </a:cubicBezTo>
                    <a:cubicBezTo>
                      <a:pt x="6156" y="25998"/>
                      <a:pt x="6317" y="25747"/>
                      <a:pt x="6532" y="25515"/>
                    </a:cubicBezTo>
                    <a:close/>
                    <a:moveTo>
                      <a:pt x="13601" y="29881"/>
                    </a:moveTo>
                    <a:cubicBezTo>
                      <a:pt x="13869" y="29953"/>
                      <a:pt x="14102" y="30131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55" y="31205"/>
                    </a:moveTo>
                    <a:cubicBezTo>
                      <a:pt x="12473" y="31330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508" y="32550"/>
                    </a:moveTo>
                    <a:cubicBezTo>
                      <a:pt x="14588" y="32806"/>
                      <a:pt x="14619" y="33061"/>
                      <a:pt x="14585" y="33317"/>
                    </a:cubicBezTo>
                    <a:cubicBezTo>
                      <a:pt x="14480" y="33073"/>
                      <a:pt x="14444" y="32812"/>
                      <a:pt x="14508" y="32550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5"/>
                      <a:pt x="13189" y="34265"/>
                      <a:pt x="13243" y="34605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8"/>
                      <a:pt x="5333" y="35124"/>
                    </a:cubicBezTo>
                    <a:cubicBezTo>
                      <a:pt x="5244" y="35196"/>
                      <a:pt x="5136" y="35267"/>
                      <a:pt x="5047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7"/>
                      <a:pt x="4582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8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8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69" y="35250"/>
                      <a:pt x="8769" y="35267"/>
                      <a:pt x="8751" y="35285"/>
                    </a:cubicBezTo>
                    <a:cubicBezTo>
                      <a:pt x="8697" y="35339"/>
                      <a:pt x="8662" y="35411"/>
                      <a:pt x="8608" y="35464"/>
                    </a:cubicBezTo>
                    <a:cubicBezTo>
                      <a:pt x="8536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5"/>
                    </a:cubicBezTo>
                    <a:cubicBezTo>
                      <a:pt x="8662" y="35232"/>
                      <a:pt x="8697" y="35196"/>
                      <a:pt x="8751" y="35160"/>
                    </a:cubicBezTo>
                    <a:close/>
                    <a:moveTo>
                      <a:pt x="895" y="34319"/>
                    </a:moveTo>
                    <a:lnTo>
                      <a:pt x="895" y="34319"/>
                    </a:lnTo>
                    <a:cubicBezTo>
                      <a:pt x="1879" y="34373"/>
                      <a:pt x="2613" y="35160"/>
                      <a:pt x="3132" y="35965"/>
                    </a:cubicBezTo>
                    <a:lnTo>
                      <a:pt x="3043" y="35947"/>
                    </a:lnTo>
                    <a:cubicBezTo>
                      <a:pt x="2667" y="35607"/>
                      <a:pt x="2166" y="35428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7" y="36126"/>
                      <a:pt x="15820" y="36377"/>
                    </a:cubicBezTo>
                    <a:lnTo>
                      <a:pt x="15820" y="36377"/>
                    </a:lnTo>
                    <a:cubicBezTo>
                      <a:pt x="15821" y="36238"/>
                      <a:pt x="15838" y="36085"/>
                      <a:pt x="15856" y="35947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7" y="36144"/>
                      <a:pt x="2309" y="36234"/>
                      <a:pt x="2040" y="36359"/>
                    </a:cubicBezTo>
                    <a:cubicBezTo>
                      <a:pt x="1906" y="36373"/>
                      <a:pt x="1767" y="36381"/>
                      <a:pt x="1630" y="36381"/>
                    </a:cubicBezTo>
                    <a:cubicBezTo>
                      <a:pt x="1056" y="36381"/>
                      <a:pt x="493" y="36244"/>
                      <a:pt x="233" y="35840"/>
                    </a:cubicBezTo>
                    <a:cubicBezTo>
                      <a:pt x="121" y="35672"/>
                      <a:pt x="1044" y="35613"/>
                      <a:pt x="1499" y="35613"/>
                    </a:cubicBezTo>
                    <a:cubicBezTo>
                      <a:pt x="1624" y="35613"/>
                      <a:pt x="1713" y="35618"/>
                      <a:pt x="1736" y="35625"/>
                    </a:cubicBezTo>
                    <a:lnTo>
                      <a:pt x="1754" y="35607"/>
                    </a:ln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6"/>
                    </a:lnTo>
                    <a:cubicBezTo>
                      <a:pt x="3383" y="36502"/>
                      <a:pt x="3239" y="36538"/>
                      <a:pt x="3114" y="36574"/>
                    </a:cubicBezTo>
                    <a:cubicBezTo>
                      <a:pt x="3222" y="36502"/>
                      <a:pt x="3347" y="36448"/>
                      <a:pt x="3472" y="36395"/>
                    </a:cubicBezTo>
                    <a:close/>
                    <a:moveTo>
                      <a:pt x="12724" y="36073"/>
                    </a:moveTo>
                    <a:cubicBezTo>
                      <a:pt x="12706" y="36431"/>
                      <a:pt x="12581" y="36771"/>
                      <a:pt x="12348" y="37057"/>
                    </a:cubicBezTo>
                    <a:cubicBezTo>
                      <a:pt x="12366" y="36842"/>
                      <a:pt x="12420" y="36627"/>
                      <a:pt x="12509" y="36431"/>
                    </a:cubicBezTo>
                    <a:cubicBezTo>
                      <a:pt x="12581" y="36305"/>
                      <a:pt x="12634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8" y="37486"/>
                    </a:cubicBezTo>
                    <a:cubicBezTo>
                      <a:pt x="10881" y="37200"/>
                      <a:pt x="10648" y="36932"/>
                      <a:pt x="10398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49" y="36000"/>
                      <a:pt x="10359" y="36006"/>
                      <a:pt x="10368" y="36006"/>
                    </a:cubicBezTo>
                    <a:cubicBezTo>
                      <a:pt x="10389" y="36006"/>
                      <a:pt x="10410" y="35978"/>
                      <a:pt x="10398" y="35965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7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8"/>
                      <a:pt x="2774" y="36574"/>
                      <a:pt x="2667" y="36735"/>
                    </a:cubicBezTo>
                    <a:cubicBezTo>
                      <a:pt x="2649" y="36788"/>
                      <a:pt x="2667" y="36860"/>
                      <a:pt x="2738" y="36878"/>
                    </a:cubicBezTo>
                    <a:cubicBezTo>
                      <a:pt x="2685" y="36932"/>
                      <a:pt x="2631" y="36985"/>
                      <a:pt x="2559" y="37039"/>
                    </a:cubicBezTo>
                    <a:lnTo>
                      <a:pt x="2452" y="37128"/>
                    </a:lnTo>
                    <a:cubicBezTo>
                      <a:pt x="2219" y="37290"/>
                      <a:pt x="1969" y="37433"/>
                      <a:pt x="1700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3" y="37732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8"/>
                      <a:pt x="4295" y="37254"/>
                      <a:pt x="4277" y="37737"/>
                    </a:cubicBezTo>
                    <a:cubicBezTo>
                      <a:pt x="4277" y="37987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3"/>
                    </a:cubicBezTo>
                    <a:cubicBezTo>
                      <a:pt x="4152" y="38753"/>
                      <a:pt x="4152" y="38788"/>
                      <a:pt x="4166" y="38835"/>
                    </a:cubicBezTo>
                    <a:lnTo>
                      <a:pt x="4166" y="38835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7"/>
                    </a:cubicBezTo>
                    <a:cubicBezTo>
                      <a:pt x="3830" y="37701"/>
                      <a:pt x="3776" y="37057"/>
                      <a:pt x="3741" y="36431"/>
                    </a:cubicBezTo>
                    <a:close/>
                    <a:moveTo>
                      <a:pt x="3114" y="36824"/>
                    </a:moveTo>
                    <a:lnTo>
                      <a:pt x="3114" y="36824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4"/>
                    </a:cubicBezTo>
                    <a:cubicBezTo>
                      <a:pt x="1647" y="37862"/>
                      <a:pt x="2380" y="37379"/>
                      <a:pt x="3114" y="36824"/>
                    </a:cubicBezTo>
                    <a:close/>
                    <a:moveTo>
                      <a:pt x="12903" y="38327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8" y="38667"/>
                      <a:pt x="13082" y="38864"/>
                      <a:pt x="13100" y="39061"/>
                    </a:cubicBezTo>
                    <a:cubicBezTo>
                      <a:pt x="12957" y="39007"/>
                      <a:pt x="12903" y="38864"/>
                      <a:pt x="12885" y="38703"/>
                    </a:cubicBezTo>
                    <a:cubicBezTo>
                      <a:pt x="12885" y="38578"/>
                      <a:pt x="12903" y="38453"/>
                      <a:pt x="12903" y="38327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51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0" y="39526"/>
                      <a:pt x="2917" y="39258"/>
                      <a:pt x="2828" y="38954"/>
                    </a:cubicBezTo>
                    <a:cubicBezTo>
                      <a:pt x="2649" y="38417"/>
                      <a:pt x="2864" y="37934"/>
                      <a:pt x="3096" y="37468"/>
                    </a:cubicBezTo>
                    <a:cubicBezTo>
                      <a:pt x="3111" y="37476"/>
                      <a:pt x="3126" y="37480"/>
                      <a:pt x="3139" y="37480"/>
                    </a:cubicBezTo>
                    <a:cubicBezTo>
                      <a:pt x="3159" y="37480"/>
                      <a:pt x="3175" y="37472"/>
                      <a:pt x="3186" y="37451"/>
                    </a:cubicBezTo>
                    <a:cubicBezTo>
                      <a:pt x="3400" y="37236"/>
                      <a:pt x="3544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8"/>
                    </a:lnTo>
                    <a:close/>
                    <a:moveTo>
                      <a:pt x="8000" y="38667"/>
                    </a:moveTo>
                    <a:lnTo>
                      <a:pt x="8000" y="38667"/>
                    </a:lnTo>
                    <a:cubicBezTo>
                      <a:pt x="7731" y="39097"/>
                      <a:pt x="7588" y="39562"/>
                      <a:pt x="7552" y="40063"/>
                    </a:cubicBezTo>
                    <a:lnTo>
                      <a:pt x="7516" y="40063"/>
                    </a:lnTo>
                    <a:cubicBezTo>
                      <a:pt x="7463" y="40135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4"/>
                      <a:pt x="7660" y="38900"/>
                      <a:pt x="8000" y="38667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23" y="38292"/>
                    </a:cubicBezTo>
                    <a:cubicBezTo>
                      <a:pt x="8304" y="39025"/>
                      <a:pt x="8984" y="39920"/>
                      <a:pt x="9216" y="40708"/>
                    </a:cubicBezTo>
                    <a:cubicBezTo>
                      <a:pt x="9216" y="40708"/>
                      <a:pt x="9199" y="40725"/>
                      <a:pt x="9199" y="40725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2" y="39978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65" y="38918"/>
                      <a:pt x="8501" y="38900"/>
                      <a:pt x="8519" y="38864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6"/>
                    </a:cubicBezTo>
                    <a:cubicBezTo>
                      <a:pt x="9360" y="40582"/>
                      <a:pt x="9270" y="40296"/>
                      <a:pt x="9145" y="40027"/>
                    </a:cubicBezTo>
                    <a:cubicBezTo>
                      <a:pt x="8916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3"/>
                      <a:pt x="8952" y="38586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7" y="38578"/>
                    </a:moveTo>
                    <a:lnTo>
                      <a:pt x="8357" y="38667"/>
                    </a:lnTo>
                    <a:cubicBezTo>
                      <a:pt x="8125" y="39115"/>
                      <a:pt x="8196" y="39687"/>
                      <a:pt x="8393" y="40153"/>
                    </a:cubicBezTo>
                    <a:cubicBezTo>
                      <a:pt x="8393" y="40189"/>
                      <a:pt x="8375" y="40224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4"/>
                      <a:pt x="8268" y="40529"/>
                    </a:cubicBezTo>
                    <a:lnTo>
                      <a:pt x="8268" y="40529"/>
                    </a:lnTo>
                    <a:lnTo>
                      <a:pt x="8179" y="40672"/>
                    </a:lnTo>
                    <a:cubicBezTo>
                      <a:pt x="8071" y="40869"/>
                      <a:pt x="7892" y="41012"/>
                      <a:pt x="7660" y="41065"/>
                    </a:cubicBezTo>
                    <a:cubicBezTo>
                      <a:pt x="7660" y="40761"/>
                      <a:pt x="7660" y="40475"/>
                      <a:pt x="7695" y="40171"/>
                    </a:cubicBezTo>
                    <a:cubicBezTo>
                      <a:pt x="7713" y="39580"/>
                      <a:pt x="7964" y="39007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4"/>
                      <a:pt x="16679" y="41799"/>
                      <a:pt x="16357" y="42068"/>
                    </a:cubicBezTo>
                    <a:cubicBezTo>
                      <a:pt x="16211" y="42170"/>
                      <a:pt x="16081" y="42290"/>
                      <a:pt x="15966" y="42423"/>
                    </a:cubicBezTo>
                    <a:lnTo>
                      <a:pt x="15966" y="42423"/>
                    </a:lnTo>
                    <a:cubicBezTo>
                      <a:pt x="15966" y="42418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5"/>
                      <a:pt x="16553" y="41674"/>
                    </a:cubicBezTo>
                    <a:cubicBezTo>
                      <a:pt x="16822" y="41566"/>
                      <a:pt x="17126" y="41495"/>
                      <a:pt x="17412" y="41441"/>
                    </a:cubicBezTo>
                    <a:close/>
                    <a:moveTo>
                      <a:pt x="18218" y="41244"/>
                    </a:moveTo>
                    <a:lnTo>
                      <a:pt x="18218" y="41244"/>
                    </a:lnTo>
                    <a:cubicBezTo>
                      <a:pt x="19112" y="41405"/>
                      <a:pt x="20043" y="41853"/>
                      <a:pt x="20347" y="42765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3" y="41763"/>
                    </a:cubicBezTo>
                    <a:cubicBezTo>
                      <a:pt x="18486" y="41566"/>
                      <a:pt x="18361" y="41388"/>
                      <a:pt x="18218" y="41244"/>
                    </a:cubicBezTo>
                    <a:close/>
                    <a:moveTo>
                      <a:pt x="17395" y="41656"/>
                    </a:moveTo>
                    <a:lnTo>
                      <a:pt x="17395" y="41656"/>
                    </a:lnTo>
                    <a:cubicBezTo>
                      <a:pt x="17377" y="41745"/>
                      <a:pt x="17377" y="41835"/>
                      <a:pt x="17377" y="41924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4"/>
                      <a:pt x="15891" y="42783"/>
                    </a:cubicBezTo>
                    <a:cubicBezTo>
                      <a:pt x="16070" y="42515"/>
                      <a:pt x="16303" y="42282"/>
                      <a:pt x="16553" y="42103"/>
                    </a:cubicBezTo>
                    <a:cubicBezTo>
                      <a:pt x="16822" y="41906"/>
                      <a:pt x="17108" y="41763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1"/>
                      <a:pt x="17305" y="43482"/>
                      <a:pt x="17287" y="43499"/>
                    </a:cubicBezTo>
                    <a:cubicBezTo>
                      <a:pt x="17216" y="43642"/>
                      <a:pt x="16834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8" y="42211"/>
                    </a:cubicBezTo>
                    <a:cubicBezTo>
                      <a:pt x="17453" y="42215"/>
                      <a:pt x="17459" y="42218"/>
                      <a:pt x="17466" y="42218"/>
                    </a:cubicBezTo>
                    <a:cubicBezTo>
                      <a:pt x="17485" y="42218"/>
                      <a:pt x="17511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3"/>
                      <a:pt x="18271" y="41781"/>
                    </a:cubicBezTo>
                    <a:cubicBezTo>
                      <a:pt x="18289" y="41835"/>
                      <a:pt x="18325" y="41871"/>
                      <a:pt x="18343" y="41906"/>
                    </a:cubicBezTo>
                    <a:cubicBezTo>
                      <a:pt x="18343" y="41942"/>
                      <a:pt x="18343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4"/>
                      <a:pt x="19452" y="43517"/>
                      <a:pt x="19452" y="43732"/>
                    </a:cubicBezTo>
                    <a:cubicBezTo>
                      <a:pt x="19452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4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3"/>
                      <a:pt x="18092" y="42604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5"/>
                    </a:cubicBezTo>
                    <a:lnTo>
                      <a:pt x="18146" y="42085"/>
                    </a:lnTo>
                    <a:cubicBezTo>
                      <a:pt x="18164" y="41978"/>
                      <a:pt x="18164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3" y="42014"/>
                    </a:lnTo>
                    <a:cubicBezTo>
                      <a:pt x="17878" y="42139"/>
                      <a:pt x="17878" y="42246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3" y="44215"/>
                      <a:pt x="18075" y="44609"/>
                    </a:cubicBezTo>
                    <a:cubicBezTo>
                      <a:pt x="18016" y="44730"/>
                      <a:pt x="17958" y="44780"/>
                      <a:pt x="17904" y="44780"/>
                    </a:cubicBezTo>
                    <a:cubicBezTo>
                      <a:pt x="17662" y="44780"/>
                      <a:pt x="17477" y="43775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3"/>
                    </a:moveTo>
                    <a:cubicBezTo>
                      <a:pt x="11954" y="44913"/>
                      <a:pt x="11954" y="45020"/>
                      <a:pt x="11936" y="45110"/>
                    </a:cubicBezTo>
                    <a:cubicBezTo>
                      <a:pt x="11847" y="45271"/>
                      <a:pt x="11740" y="45414"/>
                      <a:pt x="11596" y="45521"/>
                    </a:cubicBezTo>
                    <a:cubicBezTo>
                      <a:pt x="11686" y="45271"/>
                      <a:pt x="11811" y="45038"/>
                      <a:pt x="11972" y="44823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66" y="47329"/>
                    </a:cubicBezTo>
                    <a:cubicBezTo>
                      <a:pt x="12455" y="47418"/>
                      <a:pt x="12527" y="47526"/>
                      <a:pt x="12563" y="47651"/>
                    </a:cubicBezTo>
                    <a:cubicBezTo>
                      <a:pt x="12473" y="47597"/>
                      <a:pt x="12366" y="47543"/>
                      <a:pt x="12276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18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81" y="47801"/>
                    </a:moveTo>
                    <a:cubicBezTo>
                      <a:pt x="10287" y="47801"/>
                      <a:pt x="10497" y="47829"/>
                      <a:pt x="10720" y="47901"/>
                    </a:cubicBezTo>
                    <a:cubicBezTo>
                      <a:pt x="10183" y="48062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599"/>
                    </a:cubicBezTo>
                    <a:cubicBezTo>
                      <a:pt x="8912" y="48599"/>
                      <a:pt x="8662" y="48563"/>
                      <a:pt x="8429" y="48492"/>
                    </a:cubicBezTo>
                    <a:cubicBezTo>
                      <a:pt x="8377" y="48475"/>
                      <a:pt x="7730" y="48060"/>
                      <a:pt x="7983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1" y="47968"/>
                      <a:pt x="9573" y="47801"/>
                      <a:pt x="10081" y="47801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3"/>
                      <a:pt x="11056" y="48033"/>
                    </a:cubicBezTo>
                    <a:cubicBezTo>
                      <a:pt x="11069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7" y="50174"/>
                    </a:cubicBezTo>
                    <a:lnTo>
                      <a:pt x="8357" y="50156"/>
                    </a:lnTo>
                    <a:cubicBezTo>
                      <a:pt x="8143" y="50156"/>
                      <a:pt x="8214" y="50102"/>
                      <a:pt x="8322" y="49923"/>
                    </a:cubicBezTo>
                    <a:cubicBezTo>
                      <a:pt x="8429" y="49745"/>
                      <a:pt x="8554" y="49530"/>
                      <a:pt x="8680" y="49333"/>
                    </a:cubicBezTo>
                    <a:cubicBezTo>
                      <a:pt x="9181" y="48581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1"/>
                      <a:pt x="12652" y="47955"/>
                      <a:pt x="12652" y="48027"/>
                    </a:cubicBezTo>
                    <a:cubicBezTo>
                      <a:pt x="12652" y="48053"/>
                      <a:pt x="12670" y="48067"/>
                      <a:pt x="12690" y="48067"/>
                    </a:cubicBezTo>
                    <a:cubicBezTo>
                      <a:pt x="12710" y="48067"/>
                      <a:pt x="12733" y="48053"/>
                      <a:pt x="12742" y="48027"/>
                    </a:cubicBezTo>
                    <a:lnTo>
                      <a:pt x="12742" y="47901"/>
                    </a:lnTo>
                    <a:cubicBezTo>
                      <a:pt x="12992" y="48045"/>
                      <a:pt x="13225" y="48223"/>
                      <a:pt x="13458" y="48402"/>
                    </a:cubicBezTo>
                    <a:cubicBezTo>
                      <a:pt x="13815" y="48707"/>
                      <a:pt x="13959" y="49190"/>
                      <a:pt x="14066" y="49637"/>
                    </a:cubicBezTo>
                    <a:cubicBezTo>
                      <a:pt x="14102" y="49762"/>
                      <a:pt x="14209" y="50371"/>
                      <a:pt x="14317" y="50442"/>
                    </a:cubicBezTo>
                    <a:cubicBezTo>
                      <a:pt x="13833" y="50174"/>
                      <a:pt x="13404" y="49834"/>
                      <a:pt x="13046" y="49422"/>
                    </a:cubicBezTo>
                    <a:cubicBezTo>
                      <a:pt x="13010" y="49369"/>
                      <a:pt x="12974" y="49315"/>
                      <a:pt x="12939" y="49261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0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0"/>
                      <a:pt x="12348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2"/>
                      <a:pt x="9753" y="50049"/>
                      <a:pt x="9735" y="50317"/>
                    </a:cubicBezTo>
                    <a:cubicBezTo>
                      <a:pt x="9717" y="50532"/>
                      <a:pt x="9700" y="50729"/>
                      <a:pt x="9664" y="50926"/>
                    </a:cubicBezTo>
                    <a:cubicBezTo>
                      <a:pt x="9657" y="50929"/>
                      <a:pt x="9650" y="50930"/>
                      <a:pt x="9644" y="50930"/>
                    </a:cubicBezTo>
                    <a:cubicBezTo>
                      <a:pt x="9515" y="50930"/>
                      <a:pt x="9647" y="50225"/>
                      <a:pt x="9664" y="50174"/>
                    </a:cubicBezTo>
                    <a:cubicBezTo>
                      <a:pt x="9753" y="49852"/>
                      <a:pt x="9896" y="49548"/>
                      <a:pt x="10093" y="49279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52" y="49297"/>
                      <a:pt x="10827" y="49941"/>
                    </a:cubicBezTo>
                    <a:lnTo>
                      <a:pt x="10845" y="49923"/>
                    </a:lnTo>
                    <a:lnTo>
                      <a:pt x="10845" y="49923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0"/>
                      <a:pt x="10129" y="49548"/>
                      <a:pt x="10505" y="49082"/>
                    </a:cubicBezTo>
                    <a:cubicBezTo>
                      <a:pt x="10738" y="48814"/>
                      <a:pt x="10988" y="48581"/>
                      <a:pt x="11256" y="48349"/>
                    </a:cubicBezTo>
                    <a:cubicBezTo>
                      <a:pt x="11346" y="48277"/>
                      <a:pt x="11418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2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688" y="49243"/>
                      <a:pt x="12974" y="49566"/>
                    </a:cubicBezTo>
                    <a:cubicBezTo>
                      <a:pt x="13100" y="49834"/>
                      <a:pt x="13171" y="50138"/>
                      <a:pt x="13189" y="50460"/>
                    </a:cubicBezTo>
                    <a:lnTo>
                      <a:pt x="13207" y="50460"/>
                    </a:ln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07" y="51496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47" y="47722"/>
                    </a:moveTo>
                    <a:cubicBezTo>
                      <a:pt x="11883" y="47883"/>
                      <a:pt x="11901" y="48027"/>
                      <a:pt x="11954" y="48170"/>
                    </a:cubicBezTo>
                    <a:cubicBezTo>
                      <a:pt x="11940" y="48162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9" y="50210"/>
                    </a:cubicBezTo>
                    <a:cubicBezTo>
                      <a:pt x="11901" y="50496"/>
                      <a:pt x="11865" y="50782"/>
                      <a:pt x="11811" y="51069"/>
                    </a:cubicBezTo>
                    <a:cubicBezTo>
                      <a:pt x="11811" y="51084"/>
                      <a:pt x="11400" y="51747"/>
                      <a:pt x="11232" y="51747"/>
                    </a:cubicBezTo>
                    <a:cubicBezTo>
                      <a:pt x="11199" y="51747"/>
                      <a:pt x="11176" y="51721"/>
                      <a:pt x="11167" y="51659"/>
                    </a:cubicBezTo>
                    <a:cubicBezTo>
                      <a:pt x="11149" y="51480"/>
                      <a:pt x="11113" y="51319"/>
                      <a:pt x="11078" y="51176"/>
                    </a:cubicBezTo>
                    <a:cubicBezTo>
                      <a:pt x="10827" y="50102"/>
                      <a:pt x="11167" y="49279"/>
                      <a:pt x="11525" y="48349"/>
                    </a:cubicBezTo>
                    <a:lnTo>
                      <a:pt x="11525" y="48402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4" y="48470"/>
                      <a:pt x="11704" y="48447"/>
                      <a:pt x="11722" y="48402"/>
                    </a:cubicBezTo>
                    <a:cubicBezTo>
                      <a:pt x="11775" y="48170"/>
                      <a:pt x="11811" y="47955"/>
                      <a:pt x="11847" y="47722"/>
                    </a:cubicBezTo>
                    <a:close/>
                    <a:moveTo>
                      <a:pt x="11091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7" y="1446"/>
                      <a:pt x="10093" y="2913"/>
                      <a:pt x="9896" y="4398"/>
                    </a:cubicBezTo>
                    <a:cubicBezTo>
                      <a:pt x="9270" y="4917"/>
                      <a:pt x="8680" y="5866"/>
                      <a:pt x="8787" y="6635"/>
                    </a:cubicBezTo>
                    <a:cubicBezTo>
                      <a:pt x="8787" y="6675"/>
                      <a:pt x="8817" y="6726"/>
                      <a:pt x="8855" y="6726"/>
                    </a:cubicBezTo>
                    <a:cubicBezTo>
                      <a:pt x="8867" y="6726"/>
                      <a:pt x="8881" y="6720"/>
                      <a:pt x="8894" y="6707"/>
                    </a:cubicBezTo>
                    <a:cubicBezTo>
                      <a:pt x="9377" y="6385"/>
                      <a:pt x="9539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48" y="11163"/>
                    </a:cubicBezTo>
                    <a:cubicBezTo>
                      <a:pt x="8948" y="11206"/>
                      <a:pt x="8983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17"/>
                      <a:pt x="7749" y="16209"/>
                      <a:pt x="7015" y="17265"/>
                    </a:cubicBezTo>
                    <a:cubicBezTo>
                      <a:pt x="5942" y="18786"/>
                      <a:pt x="4922" y="20271"/>
                      <a:pt x="4134" y="21953"/>
                    </a:cubicBezTo>
                    <a:cubicBezTo>
                      <a:pt x="4102" y="22017"/>
                      <a:pt x="4156" y="22081"/>
                      <a:pt x="4206" y="22081"/>
                    </a:cubicBezTo>
                    <a:cubicBezTo>
                      <a:pt x="4212" y="22081"/>
                      <a:pt x="4218" y="22081"/>
                      <a:pt x="4224" y="22079"/>
                    </a:cubicBezTo>
                    <a:cubicBezTo>
                      <a:pt x="6353" y="21488"/>
                      <a:pt x="7838" y="19717"/>
                      <a:pt x="8680" y="17712"/>
                    </a:cubicBezTo>
                    <a:lnTo>
                      <a:pt x="8680" y="17712"/>
                    </a:lnTo>
                    <a:cubicBezTo>
                      <a:pt x="8501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6" y="20316"/>
                      <a:pt x="8062" y="20316"/>
                    </a:cubicBezTo>
                    <a:cubicBezTo>
                      <a:pt x="8049" y="20316"/>
                      <a:pt x="8035" y="20325"/>
                      <a:pt x="8035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1"/>
                      <a:pt x="6747" y="23027"/>
                      <a:pt x="6514" y="23492"/>
                    </a:cubicBezTo>
                    <a:cubicBezTo>
                      <a:pt x="6482" y="23540"/>
                      <a:pt x="6522" y="23603"/>
                      <a:pt x="6581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105" y="24172"/>
                    </a:cubicBezTo>
                    <a:cubicBezTo>
                      <a:pt x="6836" y="24351"/>
                      <a:pt x="6604" y="24548"/>
                      <a:pt x="6371" y="24745"/>
                    </a:cubicBezTo>
                    <a:cubicBezTo>
                      <a:pt x="6407" y="24709"/>
                      <a:pt x="6425" y="24673"/>
                      <a:pt x="6443" y="24638"/>
                    </a:cubicBezTo>
                    <a:cubicBezTo>
                      <a:pt x="6455" y="24612"/>
                      <a:pt x="6441" y="24587"/>
                      <a:pt x="6419" y="24587"/>
                    </a:cubicBezTo>
                    <a:cubicBezTo>
                      <a:pt x="6410" y="24587"/>
                      <a:pt x="6399" y="24591"/>
                      <a:pt x="6389" y="24602"/>
                    </a:cubicBezTo>
                    <a:cubicBezTo>
                      <a:pt x="6317" y="24638"/>
                      <a:pt x="6264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0" y="24779"/>
                      <a:pt x="4622" y="25328"/>
                      <a:pt x="4188" y="25676"/>
                    </a:cubicBezTo>
                    <a:cubicBezTo>
                      <a:pt x="4152" y="25711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89"/>
                      <a:pt x="4242" y="27143"/>
                      <a:pt x="4295" y="27143"/>
                    </a:cubicBezTo>
                    <a:cubicBezTo>
                      <a:pt x="4850" y="27143"/>
                      <a:pt x="5405" y="26892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60" y="28206"/>
                      <a:pt x="5979" y="28197"/>
                      <a:pt x="5995" y="28181"/>
                    </a:cubicBezTo>
                    <a:cubicBezTo>
                      <a:pt x="6371" y="27841"/>
                      <a:pt x="6640" y="27394"/>
                      <a:pt x="6783" y="26892"/>
                    </a:cubicBezTo>
                    <a:cubicBezTo>
                      <a:pt x="6854" y="27161"/>
                      <a:pt x="6962" y="27411"/>
                      <a:pt x="7123" y="27626"/>
                    </a:cubicBezTo>
                    <a:cubicBezTo>
                      <a:pt x="7217" y="27748"/>
                      <a:pt x="7618" y="28124"/>
                      <a:pt x="7893" y="28124"/>
                    </a:cubicBezTo>
                    <a:cubicBezTo>
                      <a:pt x="7983" y="28124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2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8"/>
                      <a:pt x="9020" y="26570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20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8" y="23242"/>
                      <a:pt x="7642" y="22741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2"/>
                      <a:pt x="7838" y="22437"/>
                      <a:pt x="7892" y="22383"/>
                    </a:cubicBezTo>
                    <a:cubicBezTo>
                      <a:pt x="7964" y="22329"/>
                      <a:pt x="7892" y="22293"/>
                      <a:pt x="7856" y="22293"/>
                    </a:cubicBezTo>
                    <a:cubicBezTo>
                      <a:pt x="7803" y="22311"/>
                      <a:pt x="7785" y="22311"/>
                      <a:pt x="7767" y="22329"/>
                    </a:cubicBezTo>
                    <a:cubicBezTo>
                      <a:pt x="7856" y="22043"/>
                      <a:pt x="7946" y="21739"/>
                      <a:pt x="8017" y="21452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69"/>
                      <a:pt x="8519" y="22240"/>
                    </a:cubicBezTo>
                    <a:cubicBezTo>
                      <a:pt x="8626" y="21792"/>
                      <a:pt x="8429" y="21220"/>
                      <a:pt x="8214" y="20790"/>
                    </a:cubicBezTo>
                    <a:cubicBezTo>
                      <a:pt x="8357" y="20235"/>
                      <a:pt x="8501" y="19681"/>
                      <a:pt x="8644" y="19126"/>
                    </a:cubicBezTo>
                    <a:cubicBezTo>
                      <a:pt x="8662" y="19538"/>
                      <a:pt x="8769" y="19931"/>
                      <a:pt x="9002" y="20271"/>
                    </a:cubicBezTo>
                    <a:cubicBezTo>
                      <a:pt x="9011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1"/>
                    </a:cubicBezTo>
                    <a:cubicBezTo>
                      <a:pt x="9324" y="19788"/>
                      <a:pt x="9109" y="19072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7" y="14097"/>
                      <a:pt x="9843" y="13829"/>
                      <a:pt x="9986" y="13579"/>
                    </a:cubicBezTo>
                    <a:cubicBezTo>
                      <a:pt x="9999" y="13541"/>
                      <a:pt x="9966" y="13503"/>
                      <a:pt x="9934" y="13503"/>
                    </a:cubicBezTo>
                    <a:cubicBezTo>
                      <a:pt x="9920" y="13503"/>
                      <a:pt x="9907" y="13509"/>
                      <a:pt x="9896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700" y="13722"/>
                    </a:lnTo>
                    <a:cubicBezTo>
                      <a:pt x="9753" y="13221"/>
                      <a:pt x="9807" y="12702"/>
                      <a:pt x="9861" y="12201"/>
                    </a:cubicBezTo>
                    <a:cubicBezTo>
                      <a:pt x="10040" y="14008"/>
                      <a:pt x="10326" y="15815"/>
                      <a:pt x="10612" y="17605"/>
                    </a:cubicBezTo>
                    <a:cubicBezTo>
                      <a:pt x="10612" y="17605"/>
                      <a:pt x="10612" y="17623"/>
                      <a:pt x="10594" y="17623"/>
                    </a:cubicBezTo>
                    <a:cubicBezTo>
                      <a:pt x="10219" y="18160"/>
                      <a:pt x="9968" y="18965"/>
                      <a:pt x="10201" y="19573"/>
                    </a:cubicBezTo>
                    <a:cubicBezTo>
                      <a:pt x="10212" y="19608"/>
                      <a:pt x="10247" y="19636"/>
                      <a:pt x="10284" y="19636"/>
                    </a:cubicBezTo>
                    <a:cubicBezTo>
                      <a:pt x="10304" y="19636"/>
                      <a:pt x="10325" y="19628"/>
                      <a:pt x="10344" y="19609"/>
                    </a:cubicBezTo>
                    <a:cubicBezTo>
                      <a:pt x="10559" y="19341"/>
                      <a:pt x="10720" y="19019"/>
                      <a:pt x="10791" y="18661"/>
                    </a:cubicBezTo>
                    <a:cubicBezTo>
                      <a:pt x="11006" y="19967"/>
                      <a:pt x="11203" y="21238"/>
                      <a:pt x="11382" y="22490"/>
                    </a:cubicBezTo>
                    <a:lnTo>
                      <a:pt x="11650" y="24548"/>
                    </a:lnTo>
                    <a:cubicBezTo>
                      <a:pt x="11328" y="24960"/>
                      <a:pt x="11149" y="25497"/>
                      <a:pt x="11167" y="26016"/>
                    </a:cubicBezTo>
                    <a:cubicBezTo>
                      <a:pt x="11167" y="26067"/>
                      <a:pt x="11213" y="26109"/>
                      <a:pt x="11259" y="26109"/>
                    </a:cubicBezTo>
                    <a:cubicBezTo>
                      <a:pt x="11277" y="26109"/>
                      <a:pt x="11295" y="26102"/>
                      <a:pt x="11310" y="26087"/>
                    </a:cubicBezTo>
                    <a:cubicBezTo>
                      <a:pt x="11507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75" y="28503"/>
                      <a:pt x="11418" y="29076"/>
                      <a:pt x="11024" y="29630"/>
                    </a:cubicBezTo>
                    <a:cubicBezTo>
                      <a:pt x="11015" y="29621"/>
                      <a:pt x="11006" y="29617"/>
                      <a:pt x="10997" y="29617"/>
                    </a:cubicBezTo>
                    <a:cubicBezTo>
                      <a:pt x="10988" y="29617"/>
                      <a:pt x="10979" y="29621"/>
                      <a:pt x="10970" y="29630"/>
                    </a:cubicBezTo>
                    <a:cubicBezTo>
                      <a:pt x="10785" y="29730"/>
                      <a:pt x="10577" y="29784"/>
                      <a:pt x="10365" y="29784"/>
                    </a:cubicBezTo>
                    <a:cubicBezTo>
                      <a:pt x="10310" y="29784"/>
                      <a:pt x="10255" y="29781"/>
                      <a:pt x="10201" y="29774"/>
                    </a:cubicBezTo>
                    <a:cubicBezTo>
                      <a:pt x="10290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1" y="29380"/>
                      <a:pt x="11167" y="29308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5" y="29529"/>
                      <a:pt x="9986" y="29791"/>
                    </a:cubicBezTo>
                    <a:cubicBezTo>
                      <a:pt x="9968" y="29827"/>
                      <a:pt x="9986" y="29881"/>
                      <a:pt x="10040" y="29899"/>
                    </a:cubicBezTo>
                    <a:cubicBezTo>
                      <a:pt x="10138" y="29923"/>
                      <a:pt x="10236" y="29935"/>
                      <a:pt x="10334" y="29935"/>
                    </a:cubicBezTo>
                    <a:cubicBezTo>
                      <a:pt x="10520" y="29935"/>
                      <a:pt x="10704" y="29892"/>
                      <a:pt x="10881" y="29809"/>
                    </a:cubicBezTo>
                    <a:lnTo>
                      <a:pt x="10881" y="29809"/>
                    </a:lnTo>
                    <a:cubicBezTo>
                      <a:pt x="10576" y="30203"/>
                      <a:pt x="10236" y="30597"/>
                      <a:pt x="9879" y="30955"/>
                    </a:cubicBezTo>
                    <a:cubicBezTo>
                      <a:pt x="9682" y="31169"/>
                      <a:pt x="9467" y="31366"/>
                      <a:pt x="9252" y="31581"/>
                    </a:cubicBezTo>
                    <a:cubicBezTo>
                      <a:pt x="8787" y="31814"/>
                      <a:pt x="8304" y="32010"/>
                      <a:pt x="7803" y="32189"/>
                    </a:cubicBezTo>
                    <a:cubicBezTo>
                      <a:pt x="6693" y="32637"/>
                      <a:pt x="5530" y="32923"/>
                      <a:pt x="4349" y="33048"/>
                    </a:cubicBezTo>
                    <a:cubicBezTo>
                      <a:pt x="4295" y="33048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6" y="33140"/>
                      <a:pt x="6897" y="32674"/>
                      <a:pt x="8071" y="32207"/>
                    </a:cubicBezTo>
                    <a:cubicBezTo>
                      <a:pt x="8286" y="32127"/>
                      <a:pt x="8511" y="32046"/>
                      <a:pt x="8739" y="31950"/>
                    </a:cubicBezTo>
                    <a:lnTo>
                      <a:pt x="8739" y="31950"/>
                    </a:lnTo>
                    <a:cubicBezTo>
                      <a:pt x="8156" y="32244"/>
                      <a:pt x="7609" y="32621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5"/>
                      <a:pt x="2971" y="32905"/>
                    </a:cubicBezTo>
                    <a:cubicBezTo>
                      <a:pt x="4259" y="32118"/>
                      <a:pt x="5369" y="31885"/>
                      <a:pt x="6854" y="31867"/>
                    </a:cubicBezTo>
                    <a:cubicBezTo>
                      <a:pt x="7838" y="31832"/>
                      <a:pt x="8715" y="31706"/>
                      <a:pt x="9556" y="31205"/>
                    </a:cubicBezTo>
                    <a:cubicBezTo>
                      <a:pt x="9588" y="31189"/>
                      <a:pt x="9578" y="31131"/>
                      <a:pt x="9537" y="31131"/>
                    </a:cubicBezTo>
                    <a:cubicBezTo>
                      <a:pt x="9532" y="31131"/>
                      <a:pt x="9527" y="31132"/>
                      <a:pt x="9521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098" y="31867"/>
                      <a:pt x="3132" y="32655"/>
                      <a:pt x="2184" y="33174"/>
                    </a:cubicBezTo>
                    <a:cubicBezTo>
                      <a:pt x="2112" y="33209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8" y="33580"/>
                    </a:cubicBezTo>
                    <a:cubicBezTo>
                      <a:pt x="5075" y="33580"/>
                      <a:pt x="5495" y="33550"/>
                      <a:pt x="5924" y="33478"/>
                    </a:cubicBezTo>
                    <a:cubicBezTo>
                      <a:pt x="6908" y="33317"/>
                      <a:pt x="7713" y="32690"/>
                      <a:pt x="8572" y="32172"/>
                    </a:cubicBezTo>
                    <a:lnTo>
                      <a:pt x="8572" y="32172"/>
                    </a:lnTo>
                    <a:cubicBezTo>
                      <a:pt x="8035" y="32673"/>
                      <a:pt x="7481" y="33138"/>
                      <a:pt x="6962" y="33639"/>
                    </a:cubicBezTo>
                    <a:cubicBezTo>
                      <a:pt x="6425" y="34122"/>
                      <a:pt x="5924" y="34587"/>
                      <a:pt x="5387" y="35017"/>
                    </a:cubicBezTo>
                    <a:cubicBezTo>
                      <a:pt x="5154" y="34909"/>
                      <a:pt x="4904" y="34874"/>
                      <a:pt x="4671" y="34874"/>
                    </a:cubicBezTo>
                    <a:cubicBezTo>
                      <a:pt x="4528" y="34892"/>
                      <a:pt x="4295" y="35017"/>
                      <a:pt x="4331" y="35196"/>
                    </a:cubicBezTo>
                    <a:cubicBezTo>
                      <a:pt x="4349" y="35357"/>
                      <a:pt x="4546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16" y="35912"/>
                      <a:pt x="3776" y="36091"/>
                    </a:cubicBezTo>
                    <a:cubicBezTo>
                      <a:pt x="3758" y="36073"/>
                      <a:pt x="3723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36" y="35947"/>
                      <a:pt x="3347" y="35912"/>
                    </a:cubicBezTo>
                    <a:cubicBezTo>
                      <a:pt x="3311" y="35912"/>
                      <a:pt x="3293" y="35912"/>
                      <a:pt x="3275" y="35947"/>
                    </a:cubicBezTo>
                    <a:lnTo>
                      <a:pt x="3186" y="35947"/>
                    </a:lnTo>
                    <a:cubicBezTo>
                      <a:pt x="2667" y="34999"/>
                      <a:pt x="1844" y="34122"/>
                      <a:pt x="698" y="34104"/>
                    </a:cubicBezTo>
                    <a:cubicBezTo>
                      <a:pt x="645" y="34122"/>
                      <a:pt x="609" y="34176"/>
                      <a:pt x="627" y="34229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786"/>
                    </a:cubicBezTo>
                    <a:lnTo>
                      <a:pt x="54" y="35786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3" y="36448"/>
                    </a:cubicBezTo>
                    <a:lnTo>
                      <a:pt x="1683" y="36448"/>
                    </a:lnTo>
                    <a:lnTo>
                      <a:pt x="1432" y="36556"/>
                    </a:lnTo>
                    <a:cubicBezTo>
                      <a:pt x="1074" y="36699"/>
                      <a:pt x="340" y="36967"/>
                      <a:pt x="323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2" y="37861"/>
                      <a:pt x="1385" y="37802"/>
                      <a:pt x="1504" y="37755"/>
                    </a:cubicBezTo>
                    <a:cubicBezTo>
                      <a:pt x="1647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5"/>
                      <a:pt x="1289" y="39025"/>
                    </a:cubicBezTo>
                    <a:cubicBezTo>
                      <a:pt x="1933" y="39025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4" y="39419"/>
                      <a:pt x="3257" y="40045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5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7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48" y="36287"/>
                      <a:pt x="3848" y="36270"/>
                      <a:pt x="3848" y="36234"/>
                    </a:cubicBezTo>
                    <a:cubicBezTo>
                      <a:pt x="4295" y="36019"/>
                      <a:pt x="4725" y="35768"/>
                      <a:pt x="5136" y="35482"/>
                    </a:cubicBezTo>
                    <a:cubicBezTo>
                      <a:pt x="5190" y="35482"/>
                      <a:pt x="5226" y="35464"/>
                      <a:pt x="5262" y="35446"/>
                    </a:cubicBezTo>
                    <a:cubicBezTo>
                      <a:pt x="5279" y="35428"/>
                      <a:pt x="5297" y="35411"/>
                      <a:pt x="5279" y="35393"/>
                    </a:cubicBezTo>
                    <a:cubicBezTo>
                      <a:pt x="5619" y="35160"/>
                      <a:pt x="5960" y="34909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5"/>
                      <a:pt x="6568" y="34516"/>
                    </a:cubicBezTo>
                    <a:cubicBezTo>
                      <a:pt x="6604" y="34480"/>
                      <a:pt x="6622" y="34426"/>
                      <a:pt x="6640" y="34373"/>
                    </a:cubicBezTo>
                    <a:cubicBezTo>
                      <a:pt x="6657" y="34355"/>
                      <a:pt x="6657" y="34337"/>
                      <a:pt x="6640" y="34337"/>
                    </a:cubicBezTo>
                    <a:cubicBezTo>
                      <a:pt x="7588" y="33514"/>
                      <a:pt x="8483" y="32619"/>
                      <a:pt x="9342" y="31796"/>
                    </a:cubicBezTo>
                    <a:lnTo>
                      <a:pt x="9395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9" y="31313"/>
                      <a:pt x="10004" y="31187"/>
                      <a:pt x="10093" y="31062"/>
                    </a:cubicBezTo>
                    <a:cubicBezTo>
                      <a:pt x="10183" y="30973"/>
                      <a:pt x="10272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7" y="35357"/>
                      <a:pt x="8286" y="35572"/>
                      <a:pt x="8286" y="35786"/>
                    </a:cubicBezTo>
                    <a:cubicBezTo>
                      <a:pt x="8286" y="35831"/>
                      <a:pt x="8334" y="35863"/>
                      <a:pt x="8371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7" y="36055"/>
                      <a:pt x="8590" y="36753"/>
                      <a:pt x="8536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2" y="37446"/>
                      <a:pt x="8411" y="37468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9" y="37826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1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8000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6"/>
                      <a:pt x="7856" y="38506"/>
                    </a:cubicBezTo>
                    <a:cubicBezTo>
                      <a:pt x="7141" y="39025"/>
                      <a:pt x="6747" y="39866"/>
                      <a:pt x="6818" y="40743"/>
                    </a:cubicBezTo>
                    <a:cubicBezTo>
                      <a:pt x="6818" y="40779"/>
                      <a:pt x="6854" y="40797"/>
                      <a:pt x="6890" y="40797"/>
                    </a:cubicBezTo>
                    <a:cubicBezTo>
                      <a:pt x="7158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06" y="41262"/>
                    </a:cubicBezTo>
                    <a:cubicBezTo>
                      <a:pt x="8017" y="41083"/>
                      <a:pt x="8340" y="40725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8"/>
                      <a:pt x="9334" y="41098"/>
                      <a:pt x="9374" y="41098"/>
                    </a:cubicBezTo>
                    <a:cubicBezTo>
                      <a:pt x="9389" y="41098"/>
                      <a:pt x="9403" y="41093"/>
                      <a:pt x="9413" y="41083"/>
                    </a:cubicBezTo>
                    <a:cubicBezTo>
                      <a:pt x="10022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6"/>
                    </a:cubicBezTo>
                    <a:cubicBezTo>
                      <a:pt x="10254" y="39007"/>
                      <a:pt x="10362" y="39222"/>
                      <a:pt x="10398" y="39455"/>
                    </a:cubicBezTo>
                    <a:cubicBezTo>
                      <a:pt x="10415" y="39723"/>
                      <a:pt x="10254" y="39938"/>
                      <a:pt x="10129" y="40171"/>
                    </a:cubicBezTo>
                    <a:cubicBezTo>
                      <a:pt x="10129" y="40184"/>
                      <a:pt x="10139" y="40218"/>
                      <a:pt x="10160" y="40218"/>
                    </a:cubicBezTo>
                    <a:cubicBezTo>
                      <a:pt x="10167" y="40218"/>
                      <a:pt x="10174" y="40215"/>
                      <a:pt x="10183" y="40206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91" y="38256"/>
                      <a:pt x="9073" y="38274"/>
                    </a:cubicBezTo>
                    <a:cubicBezTo>
                      <a:pt x="9037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9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6" y="37625"/>
                      <a:pt x="8697" y="37665"/>
                    </a:cubicBezTo>
                    <a:cubicBezTo>
                      <a:pt x="8680" y="37665"/>
                      <a:pt x="8662" y="37665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42" y="34176"/>
                      <a:pt x="9342" y="34695"/>
                      <a:pt x="9413" y="35196"/>
                    </a:cubicBezTo>
                    <a:cubicBezTo>
                      <a:pt x="9592" y="36341"/>
                      <a:pt x="10594" y="36824"/>
                      <a:pt x="11095" y="37791"/>
                    </a:cubicBezTo>
                    <a:cubicBezTo>
                      <a:pt x="11108" y="37809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6" y="36663"/>
                      <a:pt x="11060" y="35518"/>
                      <a:pt x="10916" y="34408"/>
                    </a:cubicBezTo>
                    <a:cubicBezTo>
                      <a:pt x="10773" y="33227"/>
                      <a:pt x="10201" y="32297"/>
                      <a:pt x="10398" y="31062"/>
                    </a:cubicBezTo>
                    <a:cubicBezTo>
                      <a:pt x="10541" y="30776"/>
                      <a:pt x="10684" y="30489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89"/>
                    </a:cubicBezTo>
                    <a:cubicBezTo>
                      <a:pt x="12145" y="32224"/>
                      <a:pt x="12179" y="32244"/>
                      <a:pt x="12211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6" y="32136"/>
                      <a:pt x="12455" y="32010"/>
                      <a:pt x="12527" y="31867"/>
                    </a:cubicBezTo>
                    <a:cubicBezTo>
                      <a:pt x="12617" y="32923"/>
                      <a:pt x="12688" y="33961"/>
                      <a:pt x="12742" y="35017"/>
                    </a:cubicBezTo>
                    <a:cubicBezTo>
                      <a:pt x="12742" y="35285"/>
                      <a:pt x="12760" y="35536"/>
                      <a:pt x="12760" y="35786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4" y="37280"/>
                    </a:cubicBezTo>
                    <a:cubicBezTo>
                      <a:pt x="12301" y="37280"/>
                      <a:pt x="12318" y="37272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4" y="41459"/>
                      <a:pt x="10523" y="43105"/>
                    </a:cubicBezTo>
                    <a:cubicBezTo>
                      <a:pt x="9700" y="44340"/>
                      <a:pt x="8590" y="45342"/>
                      <a:pt x="8035" y="46738"/>
                    </a:cubicBezTo>
                    <a:cubicBezTo>
                      <a:pt x="8000" y="46523"/>
                      <a:pt x="8035" y="46291"/>
                      <a:pt x="8107" y="46094"/>
                    </a:cubicBezTo>
                    <a:cubicBezTo>
                      <a:pt x="8179" y="45826"/>
                      <a:pt x="8268" y="45557"/>
                      <a:pt x="8357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5"/>
                    </a:cubicBezTo>
                    <a:cubicBezTo>
                      <a:pt x="9896" y="42014"/>
                      <a:pt x="8000" y="44304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0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5"/>
                    </a:cubicBezTo>
                    <a:cubicBezTo>
                      <a:pt x="11793" y="42962"/>
                      <a:pt x="12223" y="41495"/>
                      <a:pt x="12384" y="40081"/>
                    </a:cubicBezTo>
                    <a:cubicBezTo>
                      <a:pt x="12402" y="40063"/>
                      <a:pt x="12384" y="40027"/>
                      <a:pt x="12348" y="40027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5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2"/>
                    </a:cubicBezTo>
                    <a:cubicBezTo>
                      <a:pt x="11722" y="45593"/>
                      <a:pt x="11847" y="45468"/>
                      <a:pt x="11936" y="45324"/>
                    </a:cubicBezTo>
                    <a:lnTo>
                      <a:pt x="11936" y="45324"/>
                    </a:lnTo>
                    <a:cubicBezTo>
                      <a:pt x="11883" y="45772"/>
                      <a:pt x="11847" y="46219"/>
                      <a:pt x="11811" y="46667"/>
                    </a:cubicBezTo>
                    <a:cubicBezTo>
                      <a:pt x="11775" y="46684"/>
                      <a:pt x="11758" y="46702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793" y="46828"/>
                      <a:pt x="11793" y="46881"/>
                      <a:pt x="11793" y="46935"/>
                    </a:cubicBezTo>
                    <a:cubicBezTo>
                      <a:pt x="11400" y="47060"/>
                      <a:pt x="11095" y="47400"/>
                      <a:pt x="11006" y="47794"/>
                    </a:cubicBezTo>
                    <a:lnTo>
                      <a:pt x="10916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5"/>
                      <a:pt x="8045" y="47875"/>
                    </a:cubicBezTo>
                    <a:cubicBezTo>
                      <a:pt x="7981" y="47875"/>
                      <a:pt x="7918" y="47872"/>
                      <a:pt x="7856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6" y="48532"/>
                      <a:pt x="8486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1"/>
                      <a:pt x="8000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3"/>
                      <a:pt x="8369" y="50282"/>
                      <a:pt x="8516" y="50282"/>
                    </a:cubicBezTo>
                    <a:cubicBezTo>
                      <a:pt x="8903" y="50282"/>
                      <a:pt x="9276" y="50223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49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3" y="51094"/>
                      <a:pt x="9583" y="51091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56" y="51462"/>
                      <a:pt x="9574" y="51480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7" y="51143"/>
                      <a:pt x="10863" y="50711"/>
                    </a:cubicBezTo>
                    <a:cubicBezTo>
                      <a:pt x="10934" y="51087"/>
                      <a:pt x="11042" y="51462"/>
                      <a:pt x="11095" y="51856"/>
                    </a:cubicBezTo>
                    <a:cubicBezTo>
                      <a:pt x="11095" y="51892"/>
                      <a:pt x="11149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6" y="50944"/>
                      <a:pt x="12617" y="51427"/>
                      <a:pt x="13010" y="51838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5" y="51802"/>
                    </a:cubicBezTo>
                    <a:cubicBezTo>
                      <a:pt x="13386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7" y="50353"/>
                      <a:pt x="14442" y="50568"/>
                    </a:cubicBezTo>
                    <a:cubicBezTo>
                      <a:pt x="14447" y="50570"/>
                      <a:pt x="14452" y="50571"/>
                      <a:pt x="14457" y="50571"/>
                    </a:cubicBezTo>
                    <a:cubicBezTo>
                      <a:pt x="14491" y="50571"/>
                      <a:pt x="14529" y="50527"/>
                      <a:pt x="14513" y="50496"/>
                    </a:cubicBezTo>
                    <a:cubicBezTo>
                      <a:pt x="14155" y="49816"/>
                      <a:pt x="14155" y="49047"/>
                      <a:pt x="13708" y="48420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3"/>
                      <a:pt x="11936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7" y="43803"/>
                      <a:pt x="12599" y="43535"/>
                      <a:pt x="12509" y="43284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4"/>
                    </a:cubicBezTo>
                    <a:cubicBezTo>
                      <a:pt x="12420" y="43642"/>
                      <a:pt x="12509" y="44018"/>
                      <a:pt x="12724" y="44322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4"/>
                    </a:cubicBezTo>
                    <a:cubicBezTo>
                      <a:pt x="12849" y="43803"/>
                      <a:pt x="12724" y="43302"/>
                      <a:pt x="12491" y="42873"/>
                    </a:cubicBezTo>
                    <a:cubicBezTo>
                      <a:pt x="12652" y="41584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5"/>
                      <a:pt x="12957" y="37952"/>
                    </a:cubicBezTo>
                    <a:cubicBezTo>
                      <a:pt x="12992" y="37290"/>
                      <a:pt x="13010" y="36645"/>
                      <a:pt x="13010" y="35983"/>
                    </a:cubicBezTo>
                    <a:cubicBezTo>
                      <a:pt x="13010" y="35375"/>
                      <a:pt x="12974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6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8"/>
                      <a:pt x="12384" y="27930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89"/>
                    </a:cubicBezTo>
                    <a:cubicBezTo>
                      <a:pt x="14317" y="32404"/>
                      <a:pt x="14299" y="32619"/>
                      <a:pt x="14334" y="32852"/>
                    </a:cubicBezTo>
                    <a:cubicBezTo>
                      <a:pt x="14317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9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8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89"/>
                      <a:pt x="15677" y="34587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5"/>
                    </a:cubicBezTo>
                    <a:cubicBezTo>
                      <a:pt x="16052" y="36359"/>
                      <a:pt x="16142" y="36001"/>
                      <a:pt x="16124" y="35625"/>
                    </a:cubicBezTo>
                    <a:lnTo>
                      <a:pt x="16124" y="35625"/>
                    </a:lnTo>
                    <a:cubicBezTo>
                      <a:pt x="16804" y="37325"/>
                      <a:pt x="17341" y="39079"/>
                      <a:pt x="17717" y="40869"/>
                    </a:cubicBezTo>
                    <a:cubicBezTo>
                      <a:pt x="17681" y="40904"/>
                      <a:pt x="17663" y="40958"/>
                      <a:pt x="17627" y="41012"/>
                    </a:cubicBezTo>
                    <a:cubicBezTo>
                      <a:pt x="17520" y="41083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6" y="41710"/>
                    </a:cubicBezTo>
                    <a:cubicBezTo>
                      <a:pt x="15999" y="41799"/>
                      <a:pt x="15462" y="42264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69"/>
                      <a:pt x="15521" y="43135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4"/>
                      <a:pt x="15631" y="43597"/>
                      <a:pt x="15679" y="43597"/>
                    </a:cubicBezTo>
                    <a:cubicBezTo>
                      <a:pt x="16076" y="43597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2"/>
                      <a:pt x="16544" y="44592"/>
                    </a:cubicBezTo>
                    <a:cubicBezTo>
                      <a:pt x="16559" y="44592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2"/>
                    </a:cubicBezTo>
                    <a:cubicBezTo>
                      <a:pt x="17816" y="45013"/>
                      <a:pt x="17839" y="45023"/>
                      <a:pt x="17859" y="45023"/>
                    </a:cubicBezTo>
                    <a:cubicBezTo>
                      <a:pt x="17874" y="45023"/>
                      <a:pt x="17888" y="45017"/>
                      <a:pt x="17896" y="45002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29" y="43929"/>
                      <a:pt x="18933" y="44269"/>
                      <a:pt x="19148" y="44573"/>
                    </a:cubicBezTo>
                    <a:cubicBezTo>
                      <a:pt x="19159" y="44595"/>
                      <a:pt x="19184" y="44610"/>
                      <a:pt x="19210" y="44610"/>
                    </a:cubicBezTo>
                    <a:cubicBezTo>
                      <a:pt x="19226" y="44610"/>
                      <a:pt x="19242" y="44604"/>
                      <a:pt x="19256" y="44591"/>
                    </a:cubicBezTo>
                    <a:cubicBezTo>
                      <a:pt x="19739" y="44018"/>
                      <a:pt x="19631" y="43195"/>
                      <a:pt x="19238" y="42586"/>
                    </a:cubicBezTo>
                    <a:lnTo>
                      <a:pt x="19238" y="42586"/>
                    </a:lnTo>
                    <a:cubicBezTo>
                      <a:pt x="19614" y="42765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6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3" y="41119"/>
                      <a:pt x="18003" y="41101"/>
                    </a:cubicBezTo>
                    <a:cubicBezTo>
                      <a:pt x="17949" y="41101"/>
                      <a:pt x="17913" y="41155"/>
                      <a:pt x="17949" y="41191"/>
                    </a:cubicBezTo>
                    <a:cubicBezTo>
                      <a:pt x="18021" y="41244"/>
                      <a:pt x="18092" y="41334"/>
                      <a:pt x="18146" y="41405"/>
                    </a:cubicBezTo>
                    <a:lnTo>
                      <a:pt x="18146" y="41441"/>
                    </a:lnTo>
                    <a:cubicBezTo>
                      <a:pt x="18075" y="41370"/>
                      <a:pt x="17985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4"/>
                      <a:pt x="17824" y="40833"/>
                      <a:pt x="17770" y="40833"/>
                    </a:cubicBezTo>
                    <a:cubicBezTo>
                      <a:pt x="17591" y="39974"/>
                      <a:pt x="17395" y="39151"/>
                      <a:pt x="17162" y="38327"/>
                    </a:cubicBezTo>
                    <a:lnTo>
                      <a:pt x="17180" y="38327"/>
                    </a:ln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35" y="38846"/>
                      <a:pt x="17645" y="38775"/>
                      <a:pt x="17573" y="38685"/>
                    </a:cubicBezTo>
                    <a:cubicBezTo>
                      <a:pt x="17484" y="38578"/>
                      <a:pt x="17395" y="38471"/>
                      <a:pt x="17287" y="38363"/>
                    </a:cubicBezTo>
                    <a:cubicBezTo>
                      <a:pt x="17281" y="38360"/>
                      <a:pt x="17273" y="38358"/>
                      <a:pt x="17266" y="38358"/>
                    </a:cubicBezTo>
                    <a:cubicBezTo>
                      <a:pt x="17234" y="38358"/>
                      <a:pt x="17201" y="38388"/>
                      <a:pt x="17216" y="38417"/>
                    </a:cubicBezTo>
                    <a:cubicBezTo>
                      <a:pt x="17269" y="38560"/>
                      <a:pt x="17359" y="38685"/>
                      <a:pt x="17466" y="38793"/>
                    </a:cubicBezTo>
                    <a:cubicBezTo>
                      <a:pt x="17573" y="38918"/>
                      <a:pt x="17717" y="39025"/>
                      <a:pt x="17860" y="39097"/>
                    </a:cubicBezTo>
                    <a:cubicBezTo>
                      <a:pt x="17870" y="39107"/>
                      <a:pt x="17882" y="39112"/>
                      <a:pt x="17894" y="39112"/>
                    </a:cubicBezTo>
                    <a:cubicBezTo>
                      <a:pt x="17924" y="39112"/>
                      <a:pt x="17955" y="39086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200" y="38236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804" y="37003"/>
                      <a:pt x="16339" y="35751"/>
                      <a:pt x="15784" y="34569"/>
                    </a:cubicBezTo>
                    <a:lnTo>
                      <a:pt x="15784" y="34569"/>
                    </a:lnTo>
                    <a:cubicBezTo>
                      <a:pt x="16052" y="34945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43" y="39473"/>
                    </a:cubicBezTo>
                    <a:cubicBezTo>
                      <a:pt x="21797" y="39455"/>
                      <a:pt x="21797" y="39401"/>
                      <a:pt x="21743" y="39383"/>
                    </a:cubicBezTo>
                    <a:cubicBezTo>
                      <a:pt x="20526" y="39115"/>
                      <a:pt x="19506" y="38829"/>
                      <a:pt x="18540" y="37987"/>
                    </a:cubicBezTo>
                    <a:cubicBezTo>
                      <a:pt x="18003" y="37486"/>
                      <a:pt x="17520" y="36914"/>
                      <a:pt x="17126" y="36270"/>
                    </a:cubicBezTo>
                    <a:lnTo>
                      <a:pt x="17126" y="36270"/>
                    </a:lnTo>
                    <a:cubicBezTo>
                      <a:pt x="18343" y="37701"/>
                      <a:pt x="19757" y="38954"/>
                      <a:pt x="21689" y="39330"/>
                    </a:cubicBezTo>
                    <a:cubicBezTo>
                      <a:pt x="21694" y="39332"/>
                      <a:pt x="21699" y="39333"/>
                      <a:pt x="21703" y="39333"/>
                    </a:cubicBezTo>
                    <a:cubicBezTo>
                      <a:pt x="21729" y="39333"/>
                      <a:pt x="21738" y="39291"/>
                      <a:pt x="21707" y="39276"/>
                    </a:cubicBezTo>
                    <a:cubicBezTo>
                      <a:pt x="20258" y="38721"/>
                      <a:pt x="19077" y="38113"/>
                      <a:pt x="17967" y="37021"/>
                    </a:cubicBezTo>
                    <a:cubicBezTo>
                      <a:pt x="17485" y="36557"/>
                      <a:pt x="17056" y="36056"/>
                      <a:pt x="16645" y="35556"/>
                    </a:cubicBezTo>
                    <a:lnTo>
                      <a:pt x="16645" y="35556"/>
                    </a:lnTo>
                    <a:cubicBezTo>
                      <a:pt x="17252" y="36169"/>
                      <a:pt x="18083" y="36470"/>
                      <a:pt x="18844" y="36842"/>
                    </a:cubicBezTo>
                    <a:cubicBezTo>
                      <a:pt x="20025" y="37433"/>
                      <a:pt x="20920" y="38399"/>
                      <a:pt x="21833" y="39330"/>
                    </a:cubicBezTo>
                    <a:cubicBezTo>
                      <a:pt x="21841" y="39338"/>
                      <a:pt x="21850" y="39341"/>
                      <a:pt x="21859" y="39341"/>
                    </a:cubicBezTo>
                    <a:cubicBezTo>
                      <a:pt x="21888" y="39341"/>
                      <a:pt x="21914" y="39303"/>
                      <a:pt x="21886" y="39276"/>
                    </a:cubicBezTo>
                    <a:cubicBezTo>
                      <a:pt x="21242" y="38506"/>
                      <a:pt x="20490" y="37809"/>
                      <a:pt x="19703" y="37200"/>
                    </a:cubicBezTo>
                    <a:cubicBezTo>
                      <a:pt x="18719" y="36502"/>
                      <a:pt x="17573" y="36144"/>
                      <a:pt x="16607" y="35393"/>
                    </a:cubicBezTo>
                    <a:cubicBezTo>
                      <a:pt x="16598" y="35384"/>
                      <a:pt x="16589" y="35379"/>
                      <a:pt x="16580" y="35379"/>
                    </a:cubicBezTo>
                    <a:cubicBezTo>
                      <a:pt x="16571" y="35379"/>
                      <a:pt x="16562" y="35384"/>
                      <a:pt x="16553" y="35393"/>
                    </a:cubicBezTo>
                    <a:lnTo>
                      <a:pt x="16518" y="35357"/>
                    </a:lnTo>
                    <a:cubicBezTo>
                      <a:pt x="16518" y="35339"/>
                      <a:pt x="16500" y="35339"/>
                      <a:pt x="16482" y="35339"/>
                    </a:cubicBezTo>
                    <a:cubicBezTo>
                      <a:pt x="16196" y="34963"/>
                      <a:pt x="15891" y="34605"/>
                      <a:pt x="15605" y="34229"/>
                    </a:cubicBezTo>
                    <a:cubicBezTo>
                      <a:pt x="14889" y="32798"/>
                      <a:pt x="14120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78" y="30543"/>
                      <a:pt x="14513" y="30472"/>
                      <a:pt x="14495" y="30418"/>
                    </a:cubicBezTo>
                    <a:cubicBezTo>
                      <a:pt x="14281" y="30024"/>
                      <a:pt x="13887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1"/>
                    </a:cubicBezTo>
                    <a:cubicBezTo>
                      <a:pt x="13064" y="29040"/>
                      <a:pt x="12795" y="28270"/>
                      <a:pt x="12581" y="27483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6" y="26552"/>
                      <a:pt x="13064" y="26964"/>
                      <a:pt x="13368" y="27215"/>
                    </a:cubicBezTo>
                    <a:cubicBezTo>
                      <a:pt x="13381" y="27227"/>
                      <a:pt x="13398" y="27233"/>
                      <a:pt x="13416" y="27233"/>
                    </a:cubicBezTo>
                    <a:cubicBezTo>
                      <a:pt x="13448" y="27233"/>
                      <a:pt x="13482" y="27213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189" y="25944"/>
                      <a:pt x="13189" y="25944"/>
                    </a:cubicBezTo>
                    <a:cubicBezTo>
                      <a:pt x="13350" y="25407"/>
                      <a:pt x="13493" y="24852"/>
                      <a:pt x="13601" y="24298"/>
                    </a:cubicBezTo>
                    <a:cubicBezTo>
                      <a:pt x="13637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72" y="25067"/>
                    </a:cubicBezTo>
                    <a:cubicBezTo>
                      <a:pt x="13672" y="26141"/>
                      <a:pt x="14048" y="27089"/>
                      <a:pt x="14245" y="28109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09"/>
                    </a:cubicBezTo>
                    <a:cubicBezTo>
                      <a:pt x="14889" y="26034"/>
                      <a:pt x="14585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00" y="18965"/>
                      <a:pt x="15694" y="19931"/>
                    </a:cubicBezTo>
                    <a:cubicBezTo>
                      <a:pt x="15730" y="20146"/>
                      <a:pt x="15748" y="20397"/>
                      <a:pt x="15784" y="20611"/>
                    </a:cubicBezTo>
                    <a:cubicBezTo>
                      <a:pt x="15533" y="21309"/>
                      <a:pt x="15122" y="22061"/>
                      <a:pt x="15426" y="22777"/>
                    </a:cubicBezTo>
                    <a:cubicBezTo>
                      <a:pt x="15435" y="22812"/>
                      <a:pt x="15462" y="22830"/>
                      <a:pt x="15489" y="22830"/>
                    </a:cubicBezTo>
                    <a:cubicBezTo>
                      <a:pt x="15516" y="22830"/>
                      <a:pt x="15542" y="22812"/>
                      <a:pt x="15551" y="22777"/>
                    </a:cubicBezTo>
                    <a:cubicBezTo>
                      <a:pt x="15641" y="22580"/>
                      <a:pt x="15748" y="22365"/>
                      <a:pt x="15873" y="22168"/>
                    </a:cubicBezTo>
                    <a:lnTo>
                      <a:pt x="15873" y="22168"/>
                    </a:lnTo>
                    <a:cubicBezTo>
                      <a:pt x="15856" y="22562"/>
                      <a:pt x="15856" y="22956"/>
                      <a:pt x="15838" y="23313"/>
                    </a:cubicBezTo>
                    <a:cubicBezTo>
                      <a:pt x="15838" y="23358"/>
                      <a:pt x="15874" y="23390"/>
                      <a:pt x="15907" y="23390"/>
                    </a:cubicBezTo>
                    <a:cubicBezTo>
                      <a:pt x="15914" y="23390"/>
                      <a:pt x="15921" y="23388"/>
                      <a:pt x="15927" y="23385"/>
                    </a:cubicBezTo>
                    <a:cubicBezTo>
                      <a:pt x="16500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19"/>
                      <a:pt x="17448" y="22759"/>
                      <a:pt x="17949" y="22991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6"/>
                      <a:pt x="18916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22" y="20754"/>
                    </a:lnTo>
                    <a:cubicBezTo>
                      <a:pt x="19202" y="20683"/>
                      <a:pt x="19256" y="20128"/>
                      <a:pt x="19023" y="19591"/>
                    </a:cubicBezTo>
                    <a:cubicBezTo>
                      <a:pt x="19005" y="19564"/>
                      <a:pt x="18974" y="19551"/>
                      <a:pt x="18945" y="19551"/>
                    </a:cubicBezTo>
                    <a:cubicBezTo>
                      <a:pt x="18916" y="19551"/>
                      <a:pt x="18889" y="19564"/>
                      <a:pt x="18880" y="19591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7" y="20039"/>
                      <a:pt x="16823" y="19948"/>
                      <a:pt x="16500" y="19895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3"/>
                      <a:pt x="17688" y="20193"/>
                    </a:cubicBezTo>
                    <a:cubicBezTo>
                      <a:pt x="18162" y="20193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3"/>
                      <a:pt x="18880" y="20432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1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1"/>
                      <a:pt x="16070" y="19895"/>
                    </a:cubicBezTo>
                    <a:lnTo>
                      <a:pt x="16070" y="19860"/>
                    </a:lnTo>
                    <a:cubicBezTo>
                      <a:pt x="16059" y="19825"/>
                      <a:pt x="16025" y="19805"/>
                      <a:pt x="15988" y="19805"/>
                    </a:cubicBezTo>
                    <a:cubicBezTo>
                      <a:pt x="15967" y="19805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56" y="19806"/>
                    </a:cubicBezTo>
                    <a:cubicBezTo>
                      <a:pt x="15856" y="19770"/>
                      <a:pt x="15856" y="19734"/>
                      <a:pt x="15838" y="19699"/>
                    </a:cubicBezTo>
                    <a:cubicBezTo>
                      <a:pt x="15830" y="19667"/>
                      <a:pt x="15805" y="19653"/>
                      <a:pt x="15779" y="19653"/>
                    </a:cubicBezTo>
                    <a:cubicBezTo>
                      <a:pt x="15746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47" y="19233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32" y="18232"/>
                      <a:pt x="17328" y="18232"/>
                    </a:cubicBezTo>
                    <a:cubicBezTo>
                      <a:pt x="17356" y="18232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58" y="15296"/>
                    </a:cubicBezTo>
                    <a:cubicBezTo>
                      <a:pt x="14388" y="14688"/>
                      <a:pt x="13368" y="14348"/>
                      <a:pt x="12617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3" y="13178"/>
                      <a:pt x="12133" y="13194"/>
                      <a:pt x="12133" y="13221"/>
                    </a:cubicBezTo>
                    <a:cubicBezTo>
                      <a:pt x="12151" y="13256"/>
                      <a:pt x="12169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49"/>
                      <a:pt x="11740" y="11646"/>
                    </a:cubicBezTo>
                    <a:cubicBezTo>
                      <a:pt x="11919" y="11878"/>
                      <a:pt x="12151" y="12057"/>
                      <a:pt x="12420" y="12147"/>
                    </a:cubicBezTo>
                    <a:cubicBezTo>
                      <a:pt x="12429" y="12149"/>
                      <a:pt x="12438" y="12150"/>
                      <a:pt x="12448" y="12150"/>
                    </a:cubicBezTo>
                    <a:cubicBezTo>
                      <a:pt x="12508" y="12150"/>
                      <a:pt x="12558" y="12102"/>
                      <a:pt x="12527" y="12040"/>
                    </a:cubicBezTo>
                    <a:cubicBezTo>
                      <a:pt x="12241" y="11413"/>
                      <a:pt x="11686" y="10930"/>
                      <a:pt x="11006" y="10751"/>
                    </a:cubicBezTo>
                    <a:cubicBezTo>
                      <a:pt x="10559" y="9659"/>
                      <a:pt x="10219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47" y="7244"/>
                      <a:pt x="10398" y="7745"/>
                      <a:pt x="10791" y="7906"/>
                    </a:cubicBezTo>
                    <a:cubicBezTo>
                      <a:pt x="10809" y="7919"/>
                      <a:pt x="10827" y="7925"/>
                      <a:pt x="10845" y="7925"/>
                    </a:cubicBezTo>
                    <a:cubicBezTo>
                      <a:pt x="10900" y="7925"/>
                      <a:pt x="10948" y="7870"/>
                      <a:pt x="10934" y="7816"/>
                    </a:cubicBezTo>
                    <a:cubicBezTo>
                      <a:pt x="10845" y="7172"/>
                      <a:pt x="10684" y="6331"/>
                      <a:pt x="10093" y="5937"/>
                    </a:cubicBezTo>
                    <a:cubicBezTo>
                      <a:pt x="10272" y="3951"/>
                      <a:pt x="10630" y="1982"/>
                      <a:pt x="11149" y="68"/>
                    </a:cubicBezTo>
                    <a:cubicBezTo>
                      <a:pt x="11160" y="24"/>
                      <a:pt x="11125" y="1"/>
                      <a:pt x="110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" name="Google Shape;5053;p62"/>
              <p:cNvSpPr/>
              <p:nvPr/>
            </p:nvSpPr>
            <p:spPr>
              <a:xfrm>
                <a:off x="4341100" y="20803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" name="Google Shape;5054;p62"/>
              <p:cNvSpPr/>
              <p:nvPr/>
            </p:nvSpPr>
            <p:spPr>
              <a:xfrm>
                <a:off x="4551500" y="20445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46" y="0"/>
                    </a:moveTo>
                    <a:cubicBezTo>
                      <a:pt x="25" y="0"/>
                      <a:pt x="1" y="35"/>
                      <a:pt x="28" y="48"/>
                    </a:cubicBezTo>
                    <a:cubicBezTo>
                      <a:pt x="261" y="317"/>
                      <a:pt x="529" y="567"/>
                      <a:pt x="833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1" y="496"/>
                      <a:pt x="350" y="227"/>
                      <a:pt x="64" y="13"/>
                    </a:cubicBezTo>
                    <a:cubicBezTo>
                      <a:pt x="60" y="4"/>
                      <a:pt x="53" y="0"/>
                      <a:pt x="4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" name="Google Shape;5055;p62"/>
              <p:cNvSpPr/>
              <p:nvPr/>
            </p:nvSpPr>
            <p:spPr>
              <a:xfrm>
                <a:off x="4470775" y="2191400"/>
                <a:ext cx="235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82" extrusionOk="0">
                    <a:moveTo>
                      <a:pt x="286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4"/>
                      <a:pt x="286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4"/>
                      <a:pt x="36" y="114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76"/>
                      <a:pt x="837" y="1582"/>
                      <a:pt x="858" y="1582"/>
                    </a:cubicBezTo>
                    <a:cubicBezTo>
                      <a:pt x="899" y="1582"/>
                      <a:pt x="943" y="1558"/>
                      <a:pt x="931" y="1510"/>
                    </a:cubicBezTo>
                    <a:cubicBezTo>
                      <a:pt x="877" y="991"/>
                      <a:pt x="644" y="276"/>
                      <a:pt x="125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" name="Google Shape;5056;p62"/>
              <p:cNvSpPr/>
              <p:nvPr/>
            </p:nvSpPr>
            <p:spPr>
              <a:xfrm>
                <a:off x="4643175" y="25672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6"/>
                      <a:pt x="30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" name="Google Shape;5057;p62"/>
              <p:cNvSpPr/>
              <p:nvPr/>
            </p:nvSpPr>
            <p:spPr>
              <a:xfrm>
                <a:off x="4451975" y="28018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7" y="197"/>
                      <a:pt x="36" y="304"/>
                      <a:pt x="1" y="447"/>
                    </a:cubicBezTo>
                    <a:cubicBezTo>
                      <a:pt x="1" y="465"/>
                      <a:pt x="18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" name="Google Shape;5058;p62"/>
              <p:cNvSpPr/>
              <p:nvPr/>
            </p:nvSpPr>
            <p:spPr>
              <a:xfrm>
                <a:off x="4632275" y="26501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3" y="1"/>
                    </a:moveTo>
                    <a:cubicBezTo>
                      <a:pt x="157" y="1"/>
                      <a:pt x="83" y="26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" name="Google Shape;5059;p62"/>
              <p:cNvSpPr/>
              <p:nvPr/>
            </p:nvSpPr>
            <p:spPr>
              <a:xfrm>
                <a:off x="4257825" y="2518675"/>
                <a:ext cx="1600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72" y="176"/>
                      <a:pt x="197" y="194"/>
                      <a:pt x="286" y="248"/>
                    </a:cubicBezTo>
                    <a:cubicBezTo>
                      <a:pt x="394" y="320"/>
                      <a:pt x="483" y="409"/>
                      <a:pt x="537" y="516"/>
                    </a:cubicBezTo>
                    <a:cubicBezTo>
                      <a:pt x="542" y="532"/>
                      <a:pt x="554" y="539"/>
                      <a:pt x="567" y="539"/>
                    </a:cubicBezTo>
                    <a:cubicBezTo>
                      <a:pt x="598" y="539"/>
                      <a:pt x="639" y="501"/>
                      <a:pt x="626" y="463"/>
                    </a:cubicBezTo>
                    <a:cubicBezTo>
                      <a:pt x="591" y="337"/>
                      <a:pt x="501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" name="Google Shape;5060;p62"/>
              <p:cNvSpPr/>
              <p:nvPr/>
            </p:nvSpPr>
            <p:spPr>
              <a:xfrm>
                <a:off x="4604525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5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6" y="1265"/>
                    </a:cubicBezTo>
                    <a:cubicBezTo>
                      <a:pt x="466" y="996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8"/>
                    </a:cubicBezTo>
                    <a:cubicBezTo>
                      <a:pt x="395" y="567"/>
                      <a:pt x="359" y="835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" name="Google Shape;5061;p62"/>
              <p:cNvSpPr/>
              <p:nvPr/>
            </p:nvSpPr>
            <p:spPr>
              <a:xfrm>
                <a:off x="4482400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3" y="667"/>
                      <a:pt x="430" y="899"/>
                      <a:pt x="466" y="1150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45"/>
                      <a:pt x="36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39"/>
                      <a:pt x="573" y="1203"/>
                    </a:cubicBezTo>
                    <a:cubicBezTo>
                      <a:pt x="537" y="881"/>
                      <a:pt x="394" y="577"/>
                      <a:pt x="144" y="362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" name="Google Shape;5062;p62"/>
              <p:cNvSpPr/>
              <p:nvPr/>
            </p:nvSpPr>
            <p:spPr>
              <a:xfrm>
                <a:off x="4368775" y="104905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77" y="384"/>
                    </a:moveTo>
                    <a:cubicBezTo>
                      <a:pt x="4804" y="384"/>
                      <a:pt x="4868" y="760"/>
                      <a:pt x="4868" y="963"/>
                    </a:cubicBezTo>
                    <a:cubicBezTo>
                      <a:pt x="4868" y="1250"/>
                      <a:pt x="4850" y="1518"/>
                      <a:pt x="4832" y="1787"/>
                    </a:cubicBezTo>
                    <a:cubicBezTo>
                      <a:pt x="4796" y="2252"/>
                      <a:pt x="4706" y="2717"/>
                      <a:pt x="4599" y="3164"/>
                    </a:cubicBezTo>
                    <a:cubicBezTo>
                      <a:pt x="4635" y="2932"/>
                      <a:pt x="4617" y="2699"/>
                      <a:pt x="4563" y="2467"/>
                    </a:cubicBezTo>
                    <a:cubicBezTo>
                      <a:pt x="4563" y="2467"/>
                      <a:pt x="4563" y="2449"/>
                      <a:pt x="4545" y="2449"/>
                    </a:cubicBezTo>
                    <a:lnTo>
                      <a:pt x="4528" y="2449"/>
                    </a:lnTo>
                    <a:cubicBezTo>
                      <a:pt x="4528" y="2449"/>
                      <a:pt x="4510" y="2467"/>
                      <a:pt x="4510" y="2467"/>
                    </a:cubicBezTo>
                    <a:cubicBezTo>
                      <a:pt x="4402" y="2717"/>
                      <a:pt x="4456" y="3164"/>
                      <a:pt x="4438" y="3415"/>
                    </a:cubicBezTo>
                    <a:cubicBezTo>
                      <a:pt x="4438" y="3522"/>
                      <a:pt x="4420" y="3630"/>
                      <a:pt x="4420" y="3737"/>
                    </a:cubicBezTo>
                    <a:cubicBezTo>
                      <a:pt x="4152" y="2717"/>
                      <a:pt x="4009" y="1590"/>
                      <a:pt x="4474" y="605"/>
                    </a:cubicBezTo>
                    <a:lnTo>
                      <a:pt x="4492" y="605"/>
                    </a:lnTo>
                    <a:cubicBezTo>
                      <a:pt x="4564" y="445"/>
                      <a:pt x="4626" y="384"/>
                      <a:pt x="4677" y="384"/>
                    </a:cubicBezTo>
                    <a:close/>
                    <a:moveTo>
                      <a:pt x="2556" y="882"/>
                    </a:moveTo>
                    <a:cubicBezTo>
                      <a:pt x="2711" y="882"/>
                      <a:pt x="2941" y="1037"/>
                      <a:pt x="3078" y="1142"/>
                    </a:cubicBezTo>
                    <a:cubicBezTo>
                      <a:pt x="3740" y="1697"/>
                      <a:pt x="3758" y="2538"/>
                      <a:pt x="3758" y="3343"/>
                    </a:cubicBezTo>
                    <a:cubicBezTo>
                      <a:pt x="3740" y="3254"/>
                      <a:pt x="3704" y="3164"/>
                      <a:pt x="3686" y="3093"/>
                    </a:cubicBezTo>
                    <a:lnTo>
                      <a:pt x="3686" y="2968"/>
                    </a:lnTo>
                    <a:lnTo>
                      <a:pt x="3669" y="2968"/>
                    </a:lnTo>
                    <a:lnTo>
                      <a:pt x="3669" y="3039"/>
                    </a:lnTo>
                    <a:cubicBezTo>
                      <a:pt x="3633" y="2932"/>
                      <a:pt x="3597" y="2842"/>
                      <a:pt x="3561" y="2735"/>
                    </a:cubicBezTo>
                    <a:cubicBezTo>
                      <a:pt x="3554" y="2712"/>
                      <a:pt x="3540" y="2703"/>
                      <a:pt x="3526" y="2703"/>
                    </a:cubicBezTo>
                    <a:cubicBezTo>
                      <a:pt x="3508" y="2703"/>
                      <a:pt x="3490" y="2722"/>
                      <a:pt x="3490" y="2753"/>
                    </a:cubicBezTo>
                    <a:cubicBezTo>
                      <a:pt x="3597" y="3075"/>
                      <a:pt x="3686" y="3415"/>
                      <a:pt x="3758" y="3737"/>
                    </a:cubicBezTo>
                    <a:lnTo>
                      <a:pt x="3758" y="3755"/>
                    </a:lnTo>
                    <a:cubicBezTo>
                      <a:pt x="3400" y="3325"/>
                      <a:pt x="3078" y="2860"/>
                      <a:pt x="2774" y="2395"/>
                    </a:cubicBezTo>
                    <a:cubicBezTo>
                      <a:pt x="2559" y="2019"/>
                      <a:pt x="2434" y="1608"/>
                      <a:pt x="2398" y="1178"/>
                    </a:cubicBezTo>
                    <a:cubicBezTo>
                      <a:pt x="2376" y="957"/>
                      <a:pt x="2448" y="882"/>
                      <a:pt x="2556" y="882"/>
                    </a:cubicBezTo>
                    <a:close/>
                    <a:moveTo>
                      <a:pt x="1488" y="2685"/>
                    </a:moveTo>
                    <a:cubicBezTo>
                      <a:pt x="1542" y="2685"/>
                      <a:pt x="1617" y="2711"/>
                      <a:pt x="1718" y="2771"/>
                    </a:cubicBezTo>
                    <a:cubicBezTo>
                      <a:pt x="2112" y="3075"/>
                      <a:pt x="2487" y="3415"/>
                      <a:pt x="2810" y="3791"/>
                    </a:cubicBezTo>
                    <a:cubicBezTo>
                      <a:pt x="3006" y="4005"/>
                      <a:pt x="3185" y="4238"/>
                      <a:pt x="3346" y="4489"/>
                    </a:cubicBezTo>
                    <a:cubicBezTo>
                      <a:pt x="3454" y="4757"/>
                      <a:pt x="3561" y="5026"/>
                      <a:pt x="3615" y="5294"/>
                    </a:cubicBezTo>
                    <a:cubicBezTo>
                      <a:pt x="3400" y="4990"/>
                      <a:pt x="3168" y="4703"/>
                      <a:pt x="2953" y="4399"/>
                    </a:cubicBezTo>
                    <a:cubicBezTo>
                      <a:pt x="2946" y="4386"/>
                      <a:pt x="2934" y="4380"/>
                      <a:pt x="2923" y="4380"/>
                    </a:cubicBezTo>
                    <a:cubicBezTo>
                      <a:pt x="2904" y="4380"/>
                      <a:pt x="2888" y="4395"/>
                      <a:pt x="2899" y="4417"/>
                    </a:cubicBezTo>
                    <a:cubicBezTo>
                      <a:pt x="3042" y="4793"/>
                      <a:pt x="3257" y="5133"/>
                      <a:pt x="3525" y="5455"/>
                    </a:cubicBezTo>
                    <a:cubicBezTo>
                      <a:pt x="3615" y="5562"/>
                      <a:pt x="3686" y="5670"/>
                      <a:pt x="3776" y="5777"/>
                    </a:cubicBezTo>
                    <a:cubicBezTo>
                      <a:pt x="2738" y="5741"/>
                      <a:pt x="2291" y="4793"/>
                      <a:pt x="1897" y="3970"/>
                    </a:cubicBezTo>
                    <a:lnTo>
                      <a:pt x="1915" y="3952"/>
                    </a:lnTo>
                    <a:cubicBezTo>
                      <a:pt x="1790" y="3719"/>
                      <a:pt x="1646" y="3504"/>
                      <a:pt x="1521" y="3290"/>
                    </a:cubicBezTo>
                    <a:cubicBezTo>
                      <a:pt x="1380" y="3049"/>
                      <a:pt x="1283" y="2685"/>
                      <a:pt x="1488" y="2685"/>
                    </a:cubicBezTo>
                    <a:close/>
                    <a:moveTo>
                      <a:pt x="6426" y="2770"/>
                    </a:moveTo>
                    <a:cubicBezTo>
                      <a:pt x="6477" y="2770"/>
                      <a:pt x="6424" y="4115"/>
                      <a:pt x="6371" y="4274"/>
                    </a:cubicBezTo>
                    <a:cubicBezTo>
                      <a:pt x="6192" y="4954"/>
                      <a:pt x="5816" y="5527"/>
                      <a:pt x="5422" y="6099"/>
                    </a:cubicBezTo>
                    <a:cubicBezTo>
                      <a:pt x="5565" y="5634"/>
                      <a:pt x="5709" y="5169"/>
                      <a:pt x="5870" y="4757"/>
                    </a:cubicBezTo>
                    <a:cubicBezTo>
                      <a:pt x="5891" y="4714"/>
                      <a:pt x="5861" y="4690"/>
                      <a:pt x="5829" y="4690"/>
                    </a:cubicBezTo>
                    <a:cubicBezTo>
                      <a:pt x="5808" y="4690"/>
                      <a:pt x="5787" y="4700"/>
                      <a:pt x="5780" y="4721"/>
                    </a:cubicBezTo>
                    <a:cubicBezTo>
                      <a:pt x="5494" y="5383"/>
                      <a:pt x="5261" y="6099"/>
                      <a:pt x="4993" y="6779"/>
                    </a:cubicBezTo>
                    <a:cubicBezTo>
                      <a:pt x="4957" y="5634"/>
                      <a:pt x="5225" y="4524"/>
                      <a:pt x="5762" y="3522"/>
                    </a:cubicBezTo>
                    <a:cubicBezTo>
                      <a:pt x="5923" y="3218"/>
                      <a:pt x="6138" y="2968"/>
                      <a:pt x="6424" y="2771"/>
                    </a:cubicBezTo>
                    <a:cubicBezTo>
                      <a:pt x="6425" y="2770"/>
                      <a:pt x="6426" y="2770"/>
                      <a:pt x="6426" y="2770"/>
                    </a:cubicBezTo>
                    <a:close/>
                    <a:moveTo>
                      <a:pt x="977" y="6314"/>
                    </a:moveTo>
                    <a:cubicBezTo>
                      <a:pt x="979" y="6314"/>
                      <a:pt x="982" y="6314"/>
                      <a:pt x="984" y="6314"/>
                    </a:cubicBezTo>
                    <a:cubicBezTo>
                      <a:pt x="1432" y="6332"/>
                      <a:pt x="1825" y="6600"/>
                      <a:pt x="2165" y="6869"/>
                    </a:cubicBezTo>
                    <a:cubicBezTo>
                      <a:pt x="2666" y="7298"/>
                      <a:pt x="2953" y="7871"/>
                      <a:pt x="3364" y="8354"/>
                    </a:cubicBezTo>
                    <a:cubicBezTo>
                      <a:pt x="3042" y="8103"/>
                      <a:pt x="2702" y="7907"/>
                      <a:pt x="2380" y="7674"/>
                    </a:cubicBezTo>
                    <a:cubicBezTo>
                      <a:pt x="2373" y="7667"/>
                      <a:pt x="2366" y="7664"/>
                      <a:pt x="2359" y="7664"/>
                    </a:cubicBezTo>
                    <a:cubicBezTo>
                      <a:pt x="2328" y="7664"/>
                      <a:pt x="2301" y="7717"/>
                      <a:pt x="2344" y="7746"/>
                    </a:cubicBezTo>
                    <a:cubicBezTo>
                      <a:pt x="2720" y="8050"/>
                      <a:pt x="3132" y="8318"/>
                      <a:pt x="3508" y="8640"/>
                    </a:cubicBezTo>
                    <a:cubicBezTo>
                      <a:pt x="3561" y="8676"/>
                      <a:pt x="3597" y="8730"/>
                      <a:pt x="3651" y="8766"/>
                    </a:cubicBezTo>
                    <a:cubicBezTo>
                      <a:pt x="3559" y="8786"/>
                      <a:pt x="3466" y="8795"/>
                      <a:pt x="3375" y="8795"/>
                    </a:cubicBezTo>
                    <a:cubicBezTo>
                      <a:pt x="2397" y="8795"/>
                      <a:pt x="1466" y="7726"/>
                      <a:pt x="1074" y="6940"/>
                    </a:cubicBezTo>
                    <a:lnTo>
                      <a:pt x="1092" y="6940"/>
                    </a:lnTo>
                    <a:cubicBezTo>
                      <a:pt x="1039" y="6835"/>
                      <a:pt x="830" y="6314"/>
                      <a:pt x="977" y="6314"/>
                    </a:cubicBezTo>
                    <a:close/>
                    <a:moveTo>
                      <a:pt x="7277" y="6701"/>
                    </a:moveTo>
                    <a:cubicBezTo>
                      <a:pt x="7691" y="6701"/>
                      <a:pt x="6910" y="8691"/>
                      <a:pt x="6782" y="8962"/>
                    </a:cubicBezTo>
                    <a:cubicBezTo>
                      <a:pt x="6389" y="9839"/>
                      <a:pt x="5709" y="10412"/>
                      <a:pt x="5100" y="11110"/>
                    </a:cubicBezTo>
                    <a:cubicBezTo>
                      <a:pt x="5548" y="10430"/>
                      <a:pt x="5941" y="9678"/>
                      <a:pt x="6335" y="8980"/>
                    </a:cubicBezTo>
                    <a:cubicBezTo>
                      <a:pt x="6360" y="8943"/>
                      <a:pt x="6315" y="8897"/>
                      <a:pt x="6273" y="8897"/>
                    </a:cubicBezTo>
                    <a:cubicBezTo>
                      <a:pt x="6256" y="8897"/>
                      <a:pt x="6238" y="8905"/>
                      <a:pt x="6228" y="8927"/>
                    </a:cubicBezTo>
                    <a:cubicBezTo>
                      <a:pt x="5834" y="9589"/>
                      <a:pt x="5404" y="10215"/>
                      <a:pt x="4975" y="10841"/>
                    </a:cubicBezTo>
                    <a:cubicBezTo>
                      <a:pt x="5190" y="9195"/>
                      <a:pt x="5637" y="7853"/>
                      <a:pt x="7069" y="6815"/>
                    </a:cubicBezTo>
                    <a:lnTo>
                      <a:pt x="7069" y="6797"/>
                    </a:lnTo>
                    <a:cubicBezTo>
                      <a:pt x="7158" y="6731"/>
                      <a:pt x="7227" y="6701"/>
                      <a:pt x="7277" y="6701"/>
                    </a:cubicBezTo>
                    <a:close/>
                    <a:moveTo>
                      <a:pt x="268" y="9750"/>
                    </a:moveTo>
                    <a:cubicBezTo>
                      <a:pt x="1038" y="9786"/>
                      <a:pt x="1772" y="10305"/>
                      <a:pt x="2326" y="10788"/>
                    </a:cubicBezTo>
                    <a:cubicBezTo>
                      <a:pt x="2810" y="11199"/>
                      <a:pt x="3078" y="11700"/>
                      <a:pt x="3400" y="12201"/>
                    </a:cubicBezTo>
                    <a:cubicBezTo>
                      <a:pt x="3042" y="11915"/>
                      <a:pt x="2649" y="11683"/>
                      <a:pt x="2398" y="11504"/>
                    </a:cubicBezTo>
                    <a:cubicBezTo>
                      <a:pt x="2389" y="11498"/>
                      <a:pt x="2381" y="11495"/>
                      <a:pt x="2372" y="11495"/>
                    </a:cubicBezTo>
                    <a:cubicBezTo>
                      <a:pt x="2330" y="11495"/>
                      <a:pt x="2299" y="11563"/>
                      <a:pt x="2344" y="11593"/>
                    </a:cubicBezTo>
                    <a:cubicBezTo>
                      <a:pt x="2702" y="11844"/>
                      <a:pt x="3060" y="12112"/>
                      <a:pt x="3382" y="12416"/>
                    </a:cubicBezTo>
                    <a:cubicBezTo>
                      <a:pt x="3436" y="12488"/>
                      <a:pt x="3508" y="12541"/>
                      <a:pt x="3561" y="12613"/>
                    </a:cubicBezTo>
                    <a:cubicBezTo>
                      <a:pt x="3490" y="12621"/>
                      <a:pt x="3421" y="12624"/>
                      <a:pt x="3354" y="12624"/>
                    </a:cubicBezTo>
                    <a:cubicBezTo>
                      <a:pt x="2466" y="12624"/>
                      <a:pt x="1854" y="11992"/>
                      <a:pt x="1289" y="11360"/>
                    </a:cubicBezTo>
                    <a:cubicBezTo>
                      <a:pt x="1038" y="11074"/>
                      <a:pt x="805" y="10788"/>
                      <a:pt x="591" y="10484"/>
                    </a:cubicBezTo>
                    <a:cubicBezTo>
                      <a:pt x="537" y="10412"/>
                      <a:pt x="143" y="9750"/>
                      <a:pt x="268" y="9750"/>
                    </a:cubicBezTo>
                    <a:close/>
                    <a:moveTo>
                      <a:pt x="7936" y="10885"/>
                    </a:moveTo>
                    <a:cubicBezTo>
                      <a:pt x="8103" y="10885"/>
                      <a:pt x="8192" y="11053"/>
                      <a:pt x="8107" y="11521"/>
                    </a:cubicBezTo>
                    <a:cubicBezTo>
                      <a:pt x="7981" y="12112"/>
                      <a:pt x="7731" y="12667"/>
                      <a:pt x="7391" y="13150"/>
                    </a:cubicBezTo>
                    <a:cubicBezTo>
                      <a:pt x="6890" y="13991"/>
                      <a:pt x="6138" y="14564"/>
                      <a:pt x="5351" y="15100"/>
                    </a:cubicBezTo>
                    <a:cubicBezTo>
                      <a:pt x="5870" y="14420"/>
                      <a:pt x="6353" y="13705"/>
                      <a:pt x="6782" y="12953"/>
                    </a:cubicBezTo>
                    <a:cubicBezTo>
                      <a:pt x="6795" y="12914"/>
                      <a:pt x="6762" y="12885"/>
                      <a:pt x="6728" y="12885"/>
                    </a:cubicBezTo>
                    <a:cubicBezTo>
                      <a:pt x="6716" y="12885"/>
                      <a:pt x="6703" y="12889"/>
                      <a:pt x="6693" y="12899"/>
                    </a:cubicBezTo>
                    <a:cubicBezTo>
                      <a:pt x="6156" y="13740"/>
                      <a:pt x="5530" y="14528"/>
                      <a:pt x="4832" y="15226"/>
                    </a:cubicBezTo>
                    <a:cubicBezTo>
                      <a:pt x="5118" y="14599"/>
                      <a:pt x="5351" y="13919"/>
                      <a:pt x="5655" y="13293"/>
                    </a:cubicBezTo>
                    <a:cubicBezTo>
                      <a:pt x="6031" y="12541"/>
                      <a:pt x="6639" y="11897"/>
                      <a:pt x="7230" y="11325"/>
                    </a:cubicBezTo>
                    <a:cubicBezTo>
                      <a:pt x="7474" y="11090"/>
                      <a:pt x="7752" y="10885"/>
                      <a:pt x="7936" y="10885"/>
                    </a:cubicBezTo>
                    <a:close/>
                    <a:moveTo>
                      <a:pt x="653" y="13235"/>
                    </a:moveTo>
                    <a:cubicBezTo>
                      <a:pt x="747" y="13235"/>
                      <a:pt x="877" y="13293"/>
                      <a:pt x="984" y="13329"/>
                    </a:cubicBezTo>
                    <a:cubicBezTo>
                      <a:pt x="2147" y="13633"/>
                      <a:pt x="2577" y="14796"/>
                      <a:pt x="2953" y="15852"/>
                    </a:cubicBezTo>
                    <a:cubicBezTo>
                      <a:pt x="2756" y="15637"/>
                      <a:pt x="2541" y="15440"/>
                      <a:pt x="2326" y="15244"/>
                    </a:cubicBezTo>
                    <a:cubicBezTo>
                      <a:pt x="2314" y="15236"/>
                      <a:pt x="2302" y="15232"/>
                      <a:pt x="2291" y="15232"/>
                    </a:cubicBezTo>
                    <a:cubicBezTo>
                      <a:pt x="2253" y="15232"/>
                      <a:pt x="2227" y="15274"/>
                      <a:pt x="2255" y="15315"/>
                    </a:cubicBezTo>
                    <a:cubicBezTo>
                      <a:pt x="2577" y="15637"/>
                      <a:pt x="2863" y="15977"/>
                      <a:pt x="3132" y="16335"/>
                    </a:cubicBezTo>
                    <a:cubicBezTo>
                      <a:pt x="3185" y="16460"/>
                      <a:pt x="3221" y="16568"/>
                      <a:pt x="3275" y="16675"/>
                    </a:cubicBezTo>
                    <a:cubicBezTo>
                      <a:pt x="2452" y="16443"/>
                      <a:pt x="1754" y="15942"/>
                      <a:pt x="1253" y="15244"/>
                    </a:cubicBezTo>
                    <a:cubicBezTo>
                      <a:pt x="1002" y="14868"/>
                      <a:pt x="805" y="14456"/>
                      <a:pt x="662" y="14045"/>
                    </a:cubicBezTo>
                    <a:cubicBezTo>
                      <a:pt x="609" y="13848"/>
                      <a:pt x="555" y="13669"/>
                      <a:pt x="537" y="13490"/>
                    </a:cubicBezTo>
                    <a:cubicBezTo>
                      <a:pt x="501" y="13293"/>
                      <a:pt x="559" y="13235"/>
                      <a:pt x="653" y="13235"/>
                    </a:cubicBezTo>
                    <a:close/>
                    <a:moveTo>
                      <a:pt x="7741" y="15735"/>
                    </a:moveTo>
                    <a:cubicBezTo>
                      <a:pt x="7944" y="15735"/>
                      <a:pt x="7515" y="16497"/>
                      <a:pt x="7498" y="16514"/>
                    </a:cubicBezTo>
                    <a:lnTo>
                      <a:pt x="7498" y="16532"/>
                    </a:lnTo>
                    <a:cubicBezTo>
                      <a:pt x="7248" y="16979"/>
                      <a:pt x="6908" y="17355"/>
                      <a:pt x="6496" y="17659"/>
                    </a:cubicBezTo>
                    <a:cubicBezTo>
                      <a:pt x="6084" y="17964"/>
                      <a:pt x="5601" y="18017"/>
                      <a:pt x="5118" y="18071"/>
                    </a:cubicBezTo>
                    <a:cubicBezTo>
                      <a:pt x="5494" y="17856"/>
                      <a:pt x="5798" y="17552"/>
                      <a:pt x="6031" y="17212"/>
                    </a:cubicBezTo>
                    <a:cubicBezTo>
                      <a:pt x="6057" y="17160"/>
                      <a:pt x="6016" y="17126"/>
                      <a:pt x="5978" y="17126"/>
                    </a:cubicBezTo>
                    <a:cubicBezTo>
                      <a:pt x="5964" y="17126"/>
                      <a:pt x="5951" y="17131"/>
                      <a:pt x="5941" y="17141"/>
                    </a:cubicBezTo>
                    <a:cubicBezTo>
                      <a:pt x="5619" y="17570"/>
                      <a:pt x="5190" y="17910"/>
                      <a:pt x="4706" y="18125"/>
                    </a:cubicBezTo>
                    <a:lnTo>
                      <a:pt x="4689" y="18125"/>
                    </a:lnTo>
                    <a:cubicBezTo>
                      <a:pt x="5029" y="17767"/>
                      <a:pt x="5315" y="17373"/>
                      <a:pt x="5655" y="17015"/>
                    </a:cubicBezTo>
                    <a:cubicBezTo>
                      <a:pt x="6228" y="16443"/>
                      <a:pt x="6925" y="16013"/>
                      <a:pt x="7695" y="15745"/>
                    </a:cubicBezTo>
                    <a:cubicBezTo>
                      <a:pt x="7713" y="15738"/>
                      <a:pt x="7728" y="15735"/>
                      <a:pt x="7741" y="15735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8" y="10"/>
                      <a:pt x="4796" y="33"/>
                    </a:cubicBezTo>
                    <a:cubicBezTo>
                      <a:pt x="3812" y="1017"/>
                      <a:pt x="3865" y="2932"/>
                      <a:pt x="4438" y="4131"/>
                    </a:cubicBezTo>
                    <a:cubicBezTo>
                      <a:pt x="4402" y="4328"/>
                      <a:pt x="4366" y="4542"/>
                      <a:pt x="4313" y="4757"/>
                    </a:cubicBezTo>
                    <a:cubicBezTo>
                      <a:pt x="4277" y="4900"/>
                      <a:pt x="4223" y="5026"/>
                      <a:pt x="4188" y="5151"/>
                    </a:cubicBezTo>
                    <a:cubicBezTo>
                      <a:pt x="4116" y="4775"/>
                      <a:pt x="4044" y="4399"/>
                      <a:pt x="3937" y="4023"/>
                    </a:cubicBezTo>
                    <a:cubicBezTo>
                      <a:pt x="4152" y="3397"/>
                      <a:pt x="3955" y="2538"/>
                      <a:pt x="3776" y="1965"/>
                    </a:cubicBezTo>
                    <a:cubicBezTo>
                      <a:pt x="3543" y="1268"/>
                      <a:pt x="3060" y="731"/>
                      <a:pt x="2309" y="659"/>
                    </a:cubicBezTo>
                    <a:cubicBezTo>
                      <a:pt x="2301" y="657"/>
                      <a:pt x="2294" y="656"/>
                      <a:pt x="2288" y="656"/>
                    </a:cubicBezTo>
                    <a:cubicBezTo>
                      <a:pt x="2246" y="656"/>
                      <a:pt x="2219" y="700"/>
                      <a:pt x="2219" y="731"/>
                    </a:cubicBezTo>
                    <a:cubicBezTo>
                      <a:pt x="2201" y="2019"/>
                      <a:pt x="2845" y="3111"/>
                      <a:pt x="3758" y="3952"/>
                    </a:cubicBezTo>
                    <a:lnTo>
                      <a:pt x="3758" y="4113"/>
                    </a:lnTo>
                    <a:cubicBezTo>
                      <a:pt x="3758" y="4149"/>
                      <a:pt x="3812" y="4184"/>
                      <a:pt x="3848" y="4184"/>
                    </a:cubicBezTo>
                    <a:cubicBezTo>
                      <a:pt x="3937" y="4614"/>
                      <a:pt x="4009" y="5043"/>
                      <a:pt x="4062" y="5473"/>
                    </a:cubicBezTo>
                    <a:cubicBezTo>
                      <a:pt x="4062" y="5544"/>
                      <a:pt x="4044" y="5616"/>
                      <a:pt x="4044" y="5670"/>
                    </a:cubicBezTo>
                    <a:cubicBezTo>
                      <a:pt x="4044" y="5723"/>
                      <a:pt x="4062" y="5759"/>
                      <a:pt x="4098" y="5759"/>
                    </a:cubicBezTo>
                    <a:cubicBezTo>
                      <a:pt x="4098" y="5849"/>
                      <a:pt x="4134" y="5938"/>
                      <a:pt x="4134" y="6028"/>
                    </a:cubicBezTo>
                    <a:cubicBezTo>
                      <a:pt x="4044" y="5884"/>
                      <a:pt x="3955" y="5759"/>
                      <a:pt x="3865" y="5634"/>
                    </a:cubicBezTo>
                    <a:lnTo>
                      <a:pt x="3740" y="5473"/>
                    </a:lnTo>
                    <a:cubicBezTo>
                      <a:pt x="3776" y="5455"/>
                      <a:pt x="3794" y="5419"/>
                      <a:pt x="3794" y="5383"/>
                    </a:cubicBezTo>
                    <a:cubicBezTo>
                      <a:pt x="3686" y="4542"/>
                      <a:pt x="3221" y="3952"/>
                      <a:pt x="2649" y="3361"/>
                    </a:cubicBezTo>
                    <a:cubicBezTo>
                      <a:pt x="2444" y="3142"/>
                      <a:pt x="1841" y="2440"/>
                      <a:pt x="1406" y="2440"/>
                    </a:cubicBezTo>
                    <a:cubicBezTo>
                      <a:pt x="1345" y="2440"/>
                      <a:pt x="1288" y="2454"/>
                      <a:pt x="1235" y="2484"/>
                    </a:cubicBezTo>
                    <a:cubicBezTo>
                      <a:pt x="734" y="2771"/>
                      <a:pt x="1611" y="3773"/>
                      <a:pt x="1736" y="4041"/>
                    </a:cubicBezTo>
                    <a:cubicBezTo>
                      <a:pt x="2107" y="4818"/>
                      <a:pt x="2606" y="5897"/>
                      <a:pt x="3577" y="5897"/>
                    </a:cubicBezTo>
                    <a:cubicBezTo>
                      <a:pt x="3636" y="5897"/>
                      <a:pt x="3696" y="5893"/>
                      <a:pt x="3758" y="5884"/>
                    </a:cubicBezTo>
                    <a:cubicBezTo>
                      <a:pt x="3776" y="5884"/>
                      <a:pt x="3794" y="5867"/>
                      <a:pt x="3794" y="5849"/>
                    </a:cubicBezTo>
                    <a:cubicBezTo>
                      <a:pt x="3848" y="5920"/>
                      <a:pt x="3901" y="5992"/>
                      <a:pt x="3955" y="6063"/>
                    </a:cubicBezTo>
                    <a:cubicBezTo>
                      <a:pt x="4044" y="6224"/>
                      <a:pt x="4098" y="6386"/>
                      <a:pt x="4188" y="6511"/>
                    </a:cubicBezTo>
                    <a:cubicBezTo>
                      <a:pt x="4259" y="7423"/>
                      <a:pt x="4295" y="8354"/>
                      <a:pt x="4277" y="9267"/>
                    </a:cubicBezTo>
                    <a:cubicBezTo>
                      <a:pt x="4116" y="9052"/>
                      <a:pt x="3955" y="8837"/>
                      <a:pt x="3740" y="8658"/>
                    </a:cubicBezTo>
                    <a:cubicBezTo>
                      <a:pt x="3686" y="8605"/>
                      <a:pt x="3633" y="8569"/>
                      <a:pt x="3579" y="8515"/>
                    </a:cubicBezTo>
                    <a:cubicBezTo>
                      <a:pt x="3615" y="8497"/>
                      <a:pt x="3633" y="8443"/>
                      <a:pt x="3615" y="8390"/>
                    </a:cubicBezTo>
                    <a:cubicBezTo>
                      <a:pt x="3185" y="7352"/>
                      <a:pt x="2004" y="6117"/>
                      <a:pt x="823" y="6081"/>
                    </a:cubicBezTo>
                    <a:cubicBezTo>
                      <a:pt x="752" y="6081"/>
                      <a:pt x="716" y="6117"/>
                      <a:pt x="716" y="6171"/>
                    </a:cubicBezTo>
                    <a:cubicBezTo>
                      <a:pt x="590" y="7239"/>
                      <a:pt x="2023" y="8942"/>
                      <a:pt x="3247" y="8942"/>
                    </a:cubicBezTo>
                    <a:cubicBezTo>
                      <a:pt x="3417" y="8942"/>
                      <a:pt x="3583" y="8909"/>
                      <a:pt x="3740" y="8837"/>
                    </a:cubicBezTo>
                    <a:cubicBezTo>
                      <a:pt x="3830" y="8945"/>
                      <a:pt x="3901" y="9034"/>
                      <a:pt x="3973" y="9159"/>
                    </a:cubicBezTo>
                    <a:cubicBezTo>
                      <a:pt x="4098" y="9338"/>
                      <a:pt x="4152" y="9553"/>
                      <a:pt x="4259" y="9750"/>
                    </a:cubicBezTo>
                    <a:cubicBezTo>
                      <a:pt x="4241" y="10322"/>
                      <a:pt x="4205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4"/>
                      <a:pt x="4098" y="12219"/>
                      <a:pt x="4116" y="12237"/>
                    </a:cubicBezTo>
                    <a:cubicBezTo>
                      <a:pt x="4098" y="12452"/>
                      <a:pt x="4080" y="12649"/>
                      <a:pt x="4062" y="12864"/>
                    </a:cubicBezTo>
                    <a:cubicBezTo>
                      <a:pt x="3973" y="12703"/>
                      <a:pt x="3865" y="12577"/>
                      <a:pt x="3740" y="12452"/>
                    </a:cubicBezTo>
                    <a:cubicBezTo>
                      <a:pt x="3740" y="12452"/>
                      <a:pt x="3740" y="12434"/>
                      <a:pt x="3740" y="12416"/>
                    </a:cubicBezTo>
                    <a:cubicBezTo>
                      <a:pt x="3740" y="11665"/>
                      <a:pt x="2863" y="10895"/>
                      <a:pt x="2326" y="10466"/>
                    </a:cubicBezTo>
                    <a:cubicBezTo>
                      <a:pt x="1741" y="9966"/>
                      <a:pt x="990" y="9533"/>
                      <a:pt x="184" y="9533"/>
                    </a:cubicBezTo>
                    <a:cubicBezTo>
                      <a:pt x="153" y="9533"/>
                      <a:pt x="121" y="9534"/>
                      <a:pt x="90" y="9535"/>
                    </a:cubicBezTo>
                    <a:cubicBezTo>
                      <a:pt x="36" y="9535"/>
                      <a:pt x="0" y="9589"/>
                      <a:pt x="0" y="9642"/>
                    </a:cubicBezTo>
                    <a:cubicBezTo>
                      <a:pt x="143" y="10448"/>
                      <a:pt x="841" y="11128"/>
                      <a:pt x="1342" y="11700"/>
                    </a:cubicBezTo>
                    <a:cubicBezTo>
                      <a:pt x="1873" y="12294"/>
                      <a:pt x="2499" y="12751"/>
                      <a:pt x="3268" y="12751"/>
                    </a:cubicBezTo>
                    <a:cubicBezTo>
                      <a:pt x="3381" y="12751"/>
                      <a:pt x="3496" y="12741"/>
                      <a:pt x="3615" y="12720"/>
                    </a:cubicBezTo>
                    <a:cubicBezTo>
                      <a:pt x="3758" y="12953"/>
                      <a:pt x="3883" y="13186"/>
                      <a:pt x="3991" y="13418"/>
                    </a:cubicBezTo>
                    <a:cubicBezTo>
                      <a:pt x="3901" y="14582"/>
                      <a:pt x="3794" y="15745"/>
                      <a:pt x="3633" y="16908"/>
                    </a:cubicBezTo>
                    <a:cubicBezTo>
                      <a:pt x="3579" y="16729"/>
                      <a:pt x="3490" y="16568"/>
                      <a:pt x="3382" y="16407"/>
                    </a:cubicBezTo>
                    <a:cubicBezTo>
                      <a:pt x="3275" y="15655"/>
                      <a:pt x="2828" y="14832"/>
                      <a:pt x="2434" y="14242"/>
                    </a:cubicBezTo>
                    <a:cubicBezTo>
                      <a:pt x="1959" y="13538"/>
                      <a:pt x="1276" y="13024"/>
                      <a:pt x="403" y="13024"/>
                    </a:cubicBezTo>
                    <a:cubicBezTo>
                      <a:pt x="388" y="13024"/>
                      <a:pt x="373" y="13024"/>
                      <a:pt x="358" y="13025"/>
                    </a:cubicBezTo>
                    <a:cubicBezTo>
                      <a:pt x="304" y="13025"/>
                      <a:pt x="251" y="13060"/>
                      <a:pt x="251" y="13114"/>
                    </a:cubicBezTo>
                    <a:cubicBezTo>
                      <a:pt x="340" y="14707"/>
                      <a:pt x="1629" y="16765"/>
                      <a:pt x="3382" y="16801"/>
                    </a:cubicBezTo>
                    <a:cubicBezTo>
                      <a:pt x="3472" y="16997"/>
                      <a:pt x="3525" y="17230"/>
                      <a:pt x="3561" y="17445"/>
                    </a:cubicBezTo>
                    <a:cubicBezTo>
                      <a:pt x="3400" y="18572"/>
                      <a:pt x="3203" y="19700"/>
                      <a:pt x="2917" y="20791"/>
                    </a:cubicBezTo>
                    <a:cubicBezTo>
                      <a:pt x="2906" y="20844"/>
                      <a:pt x="2947" y="20879"/>
                      <a:pt x="2988" y="20879"/>
                    </a:cubicBezTo>
                    <a:cubicBezTo>
                      <a:pt x="3017" y="20879"/>
                      <a:pt x="3046" y="20863"/>
                      <a:pt x="3060" y="20827"/>
                    </a:cubicBezTo>
                    <a:cubicBezTo>
                      <a:pt x="3311" y="20129"/>
                      <a:pt x="3525" y="19413"/>
                      <a:pt x="3669" y="18679"/>
                    </a:cubicBezTo>
                    <a:cubicBezTo>
                      <a:pt x="3973" y="18590"/>
                      <a:pt x="4259" y="18465"/>
                      <a:pt x="4528" y="18339"/>
                    </a:cubicBezTo>
                    <a:cubicBezTo>
                      <a:pt x="5333" y="18250"/>
                      <a:pt x="6138" y="18232"/>
                      <a:pt x="6764" y="17659"/>
                    </a:cubicBezTo>
                    <a:cubicBezTo>
                      <a:pt x="7409" y="17105"/>
                      <a:pt x="7838" y="16371"/>
                      <a:pt x="8178" y="15566"/>
                    </a:cubicBezTo>
                    <a:cubicBezTo>
                      <a:pt x="8196" y="15494"/>
                      <a:pt x="8142" y="15423"/>
                      <a:pt x="8071" y="15423"/>
                    </a:cubicBezTo>
                    <a:lnTo>
                      <a:pt x="8107" y="15458"/>
                    </a:lnTo>
                    <a:cubicBezTo>
                      <a:pt x="7373" y="15530"/>
                      <a:pt x="6800" y="15888"/>
                      <a:pt x="6210" y="16317"/>
                    </a:cubicBezTo>
                    <a:cubicBezTo>
                      <a:pt x="5494" y="16854"/>
                      <a:pt x="5047" y="17570"/>
                      <a:pt x="4420" y="18161"/>
                    </a:cubicBezTo>
                    <a:lnTo>
                      <a:pt x="4384" y="18161"/>
                    </a:lnTo>
                    <a:cubicBezTo>
                      <a:pt x="4331" y="18178"/>
                      <a:pt x="4295" y="18214"/>
                      <a:pt x="4295" y="18268"/>
                    </a:cubicBezTo>
                    <a:cubicBezTo>
                      <a:pt x="4116" y="18339"/>
                      <a:pt x="3937" y="18411"/>
                      <a:pt x="3758" y="18483"/>
                    </a:cubicBezTo>
                    <a:cubicBezTo>
                      <a:pt x="3883" y="17785"/>
                      <a:pt x="3991" y="17069"/>
                      <a:pt x="4062" y="16353"/>
                    </a:cubicBezTo>
                    <a:cubicBezTo>
                      <a:pt x="4438" y="16103"/>
                      <a:pt x="4796" y="15816"/>
                      <a:pt x="5082" y="15476"/>
                    </a:cubicBezTo>
                    <a:lnTo>
                      <a:pt x="5100" y="15476"/>
                    </a:lnTo>
                    <a:cubicBezTo>
                      <a:pt x="6997" y="14689"/>
                      <a:pt x="8429" y="12703"/>
                      <a:pt x="8464" y="10645"/>
                    </a:cubicBezTo>
                    <a:cubicBezTo>
                      <a:pt x="8464" y="10591"/>
                      <a:pt x="8411" y="10537"/>
                      <a:pt x="8357" y="10537"/>
                    </a:cubicBezTo>
                    <a:cubicBezTo>
                      <a:pt x="7444" y="10627"/>
                      <a:pt x="6782" y="11486"/>
                      <a:pt x="6263" y="12148"/>
                    </a:cubicBezTo>
                    <a:cubicBezTo>
                      <a:pt x="5440" y="13150"/>
                      <a:pt x="5082" y="14349"/>
                      <a:pt x="4581" y="15548"/>
                    </a:cubicBezTo>
                    <a:lnTo>
                      <a:pt x="4080" y="16067"/>
                    </a:lnTo>
                    <a:cubicBezTo>
                      <a:pt x="4205" y="14743"/>
                      <a:pt x="4259" y="13400"/>
                      <a:pt x="4349" y="12130"/>
                    </a:cubicBezTo>
                    <a:cubicBezTo>
                      <a:pt x="4563" y="11915"/>
                      <a:pt x="4778" y="11665"/>
                      <a:pt x="4957" y="11396"/>
                    </a:cubicBezTo>
                    <a:cubicBezTo>
                      <a:pt x="4969" y="11431"/>
                      <a:pt x="5003" y="11459"/>
                      <a:pt x="5036" y="11459"/>
                    </a:cubicBezTo>
                    <a:cubicBezTo>
                      <a:pt x="5053" y="11459"/>
                      <a:pt x="5070" y="11451"/>
                      <a:pt x="5082" y="11432"/>
                    </a:cubicBezTo>
                    <a:cubicBezTo>
                      <a:pt x="6550" y="10251"/>
                      <a:pt x="7838" y="8390"/>
                      <a:pt x="7677" y="6421"/>
                    </a:cubicBezTo>
                    <a:cubicBezTo>
                      <a:pt x="7677" y="6351"/>
                      <a:pt x="7611" y="6303"/>
                      <a:pt x="7548" y="6303"/>
                    </a:cubicBezTo>
                    <a:cubicBezTo>
                      <a:pt x="7530" y="6303"/>
                      <a:pt x="7513" y="6306"/>
                      <a:pt x="7498" y="6314"/>
                    </a:cubicBezTo>
                    <a:cubicBezTo>
                      <a:pt x="5798" y="7298"/>
                      <a:pt x="4796" y="9141"/>
                      <a:pt x="4850" y="11110"/>
                    </a:cubicBezTo>
                    <a:lnTo>
                      <a:pt x="4366" y="11826"/>
                    </a:lnTo>
                    <a:cubicBezTo>
                      <a:pt x="4438" y="10645"/>
                      <a:pt x="4492" y="9464"/>
                      <a:pt x="4456" y="8282"/>
                    </a:cubicBezTo>
                    <a:cubicBezTo>
                      <a:pt x="4796" y="7853"/>
                      <a:pt x="5064" y="7352"/>
                      <a:pt x="5243" y="6833"/>
                    </a:cubicBezTo>
                    <a:cubicBezTo>
                      <a:pt x="6156" y="5598"/>
                      <a:pt x="7051" y="4184"/>
                      <a:pt x="6657" y="2610"/>
                    </a:cubicBezTo>
                    <a:cubicBezTo>
                      <a:pt x="6644" y="2557"/>
                      <a:pt x="6602" y="2524"/>
                      <a:pt x="6560" y="2524"/>
                    </a:cubicBezTo>
                    <a:cubicBezTo>
                      <a:pt x="6544" y="2524"/>
                      <a:pt x="6528" y="2529"/>
                      <a:pt x="6514" y="2538"/>
                    </a:cubicBezTo>
                    <a:cubicBezTo>
                      <a:pt x="5243" y="3218"/>
                      <a:pt x="4581" y="5688"/>
                      <a:pt x="4921" y="7048"/>
                    </a:cubicBezTo>
                    <a:cubicBezTo>
                      <a:pt x="4778" y="7370"/>
                      <a:pt x="4635" y="7692"/>
                      <a:pt x="4456" y="7996"/>
                    </a:cubicBezTo>
                    <a:cubicBezTo>
                      <a:pt x="4438" y="7191"/>
                      <a:pt x="4366" y="6403"/>
                      <a:pt x="4259" y="5616"/>
                    </a:cubicBezTo>
                    <a:cubicBezTo>
                      <a:pt x="4402" y="5151"/>
                      <a:pt x="4510" y="4668"/>
                      <a:pt x="4563" y="4167"/>
                    </a:cubicBezTo>
                    <a:cubicBezTo>
                      <a:pt x="4581" y="4167"/>
                      <a:pt x="4599" y="4149"/>
                      <a:pt x="4617" y="4113"/>
                    </a:cubicBezTo>
                    <a:cubicBezTo>
                      <a:pt x="4903" y="3379"/>
                      <a:pt x="5064" y="2610"/>
                      <a:pt x="5118" y="1822"/>
                    </a:cubicBezTo>
                    <a:cubicBezTo>
                      <a:pt x="5154" y="1232"/>
                      <a:pt x="5261" y="588"/>
                      <a:pt x="4957" y="51"/>
                    </a:cubicBezTo>
                    <a:cubicBezTo>
                      <a:pt x="4936" y="19"/>
                      <a:pt x="4903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" name="Google Shape;5063;p62"/>
              <p:cNvSpPr/>
              <p:nvPr/>
            </p:nvSpPr>
            <p:spPr>
              <a:xfrm>
                <a:off x="3888275" y="22023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3777" y="2772"/>
                    </a:moveTo>
                    <a:cubicBezTo>
                      <a:pt x="3437" y="3112"/>
                      <a:pt x="3150" y="3524"/>
                      <a:pt x="2810" y="3882"/>
                    </a:cubicBezTo>
                    <a:cubicBezTo>
                      <a:pt x="2238" y="4454"/>
                      <a:pt x="1540" y="4884"/>
                      <a:pt x="770" y="5152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2" y="5159"/>
                      <a:pt x="932" y="4399"/>
                      <a:pt x="949" y="4365"/>
                    </a:cubicBezTo>
                    <a:lnTo>
                      <a:pt x="967" y="4365"/>
                    </a:lnTo>
                    <a:cubicBezTo>
                      <a:pt x="1218" y="3918"/>
                      <a:pt x="1558" y="3542"/>
                      <a:pt x="1969" y="3238"/>
                    </a:cubicBezTo>
                    <a:cubicBezTo>
                      <a:pt x="2381" y="2933"/>
                      <a:pt x="2864" y="2880"/>
                      <a:pt x="3347" y="2826"/>
                    </a:cubicBezTo>
                    <a:lnTo>
                      <a:pt x="3347" y="2826"/>
                    </a:lnTo>
                    <a:cubicBezTo>
                      <a:pt x="2971" y="3041"/>
                      <a:pt x="2667" y="3345"/>
                      <a:pt x="2434" y="3685"/>
                    </a:cubicBezTo>
                    <a:cubicBezTo>
                      <a:pt x="2408" y="3737"/>
                      <a:pt x="2449" y="3771"/>
                      <a:pt x="2487" y="3771"/>
                    </a:cubicBezTo>
                    <a:cubicBezTo>
                      <a:pt x="2501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59" y="2772"/>
                    </a:cubicBezTo>
                    <a:close/>
                    <a:moveTo>
                      <a:pt x="5190" y="4204"/>
                    </a:moveTo>
                    <a:cubicBezTo>
                      <a:pt x="5996" y="4437"/>
                      <a:pt x="6711" y="4938"/>
                      <a:pt x="7195" y="5636"/>
                    </a:cubicBezTo>
                    <a:lnTo>
                      <a:pt x="7212" y="5636"/>
                    </a:lnTo>
                    <a:cubicBezTo>
                      <a:pt x="7463" y="5993"/>
                      <a:pt x="7660" y="6405"/>
                      <a:pt x="7803" y="6835"/>
                    </a:cubicBezTo>
                    <a:cubicBezTo>
                      <a:pt x="7857" y="7013"/>
                      <a:pt x="7910" y="7192"/>
                      <a:pt x="7928" y="7389"/>
                    </a:cubicBezTo>
                    <a:cubicBezTo>
                      <a:pt x="7963" y="7582"/>
                      <a:pt x="7908" y="7638"/>
                      <a:pt x="7817" y="7638"/>
                    </a:cubicBezTo>
                    <a:cubicBezTo>
                      <a:pt x="7723" y="7638"/>
                      <a:pt x="7590" y="7578"/>
                      <a:pt x="7481" y="7550"/>
                    </a:cubicBezTo>
                    <a:cubicBezTo>
                      <a:pt x="6318" y="7246"/>
                      <a:pt x="5888" y="6083"/>
                      <a:pt x="5512" y="5027"/>
                    </a:cubicBezTo>
                    <a:lnTo>
                      <a:pt x="5512" y="5027"/>
                    </a:lnTo>
                    <a:cubicBezTo>
                      <a:pt x="5709" y="5242"/>
                      <a:pt x="5924" y="5439"/>
                      <a:pt x="6139" y="5618"/>
                    </a:cubicBezTo>
                    <a:cubicBezTo>
                      <a:pt x="6147" y="5626"/>
                      <a:pt x="6157" y="5629"/>
                      <a:pt x="6168" y="5629"/>
                    </a:cubicBezTo>
                    <a:cubicBezTo>
                      <a:pt x="6202" y="5629"/>
                      <a:pt x="6238" y="5591"/>
                      <a:pt x="6210" y="5564"/>
                    </a:cubicBezTo>
                    <a:cubicBezTo>
                      <a:pt x="5888" y="5242"/>
                      <a:pt x="5602" y="4902"/>
                      <a:pt x="5333" y="4526"/>
                    </a:cubicBezTo>
                    <a:cubicBezTo>
                      <a:pt x="5280" y="4419"/>
                      <a:pt x="5226" y="4311"/>
                      <a:pt x="5190" y="4204"/>
                    </a:cubicBezTo>
                    <a:close/>
                    <a:moveTo>
                      <a:pt x="3580" y="5636"/>
                    </a:moveTo>
                    <a:lnTo>
                      <a:pt x="3580" y="5636"/>
                    </a:lnTo>
                    <a:cubicBezTo>
                      <a:pt x="3293" y="6262"/>
                      <a:pt x="3061" y="6942"/>
                      <a:pt x="2757" y="7568"/>
                    </a:cubicBezTo>
                    <a:cubicBezTo>
                      <a:pt x="2381" y="8302"/>
                      <a:pt x="1772" y="8964"/>
                      <a:pt x="1182" y="9537"/>
                    </a:cubicBezTo>
                    <a:cubicBezTo>
                      <a:pt x="938" y="9771"/>
                      <a:pt x="659" y="9976"/>
                      <a:pt x="475" y="9976"/>
                    </a:cubicBezTo>
                    <a:cubicBezTo>
                      <a:pt x="309" y="9976"/>
                      <a:pt x="220" y="9808"/>
                      <a:pt x="305" y="9340"/>
                    </a:cubicBezTo>
                    <a:cubicBezTo>
                      <a:pt x="430" y="8749"/>
                      <a:pt x="681" y="8195"/>
                      <a:pt x="1003" y="7711"/>
                    </a:cubicBezTo>
                    <a:cubicBezTo>
                      <a:pt x="1522" y="6870"/>
                      <a:pt x="2273" y="6298"/>
                      <a:pt x="3061" y="5761"/>
                    </a:cubicBezTo>
                    <a:lnTo>
                      <a:pt x="3061" y="5761"/>
                    </a:lnTo>
                    <a:cubicBezTo>
                      <a:pt x="2542" y="6441"/>
                      <a:pt x="2059" y="7157"/>
                      <a:pt x="1629" y="7890"/>
                    </a:cubicBezTo>
                    <a:cubicBezTo>
                      <a:pt x="1616" y="7943"/>
                      <a:pt x="1651" y="7976"/>
                      <a:pt x="1685" y="7976"/>
                    </a:cubicBezTo>
                    <a:cubicBezTo>
                      <a:pt x="1697" y="7976"/>
                      <a:pt x="1709" y="7972"/>
                      <a:pt x="1719" y="7962"/>
                    </a:cubicBezTo>
                    <a:cubicBezTo>
                      <a:pt x="2255" y="7121"/>
                      <a:pt x="2882" y="6333"/>
                      <a:pt x="3580" y="5636"/>
                    </a:cubicBezTo>
                    <a:close/>
                    <a:moveTo>
                      <a:pt x="5085" y="8240"/>
                    </a:moveTo>
                    <a:cubicBezTo>
                      <a:pt x="5987" y="8240"/>
                      <a:pt x="6605" y="8864"/>
                      <a:pt x="7177" y="9519"/>
                    </a:cubicBezTo>
                    <a:cubicBezTo>
                      <a:pt x="7427" y="9787"/>
                      <a:pt x="7660" y="10091"/>
                      <a:pt x="7875" y="10396"/>
                    </a:cubicBezTo>
                    <a:cubicBezTo>
                      <a:pt x="7928" y="10467"/>
                      <a:pt x="8322" y="11129"/>
                      <a:pt x="8197" y="11129"/>
                    </a:cubicBezTo>
                    <a:cubicBezTo>
                      <a:pt x="7427" y="11076"/>
                      <a:pt x="6693" y="10557"/>
                      <a:pt x="6139" y="10074"/>
                    </a:cubicBezTo>
                    <a:cubicBezTo>
                      <a:pt x="5656" y="9680"/>
                      <a:pt x="5387" y="9179"/>
                      <a:pt x="5047" y="8678"/>
                    </a:cubicBezTo>
                    <a:lnTo>
                      <a:pt x="5047" y="8678"/>
                    </a:lnTo>
                    <a:cubicBezTo>
                      <a:pt x="5423" y="8964"/>
                      <a:pt x="5817" y="9197"/>
                      <a:pt x="6067" y="9358"/>
                    </a:cubicBezTo>
                    <a:cubicBezTo>
                      <a:pt x="6076" y="9364"/>
                      <a:pt x="6084" y="9366"/>
                      <a:pt x="6093" y="9366"/>
                    </a:cubicBezTo>
                    <a:cubicBezTo>
                      <a:pt x="6135" y="9366"/>
                      <a:pt x="6166" y="9298"/>
                      <a:pt x="6121" y="9268"/>
                    </a:cubicBezTo>
                    <a:cubicBezTo>
                      <a:pt x="5763" y="9036"/>
                      <a:pt x="5405" y="8749"/>
                      <a:pt x="5083" y="8463"/>
                    </a:cubicBezTo>
                    <a:cubicBezTo>
                      <a:pt x="5029" y="8391"/>
                      <a:pt x="4958" y="8320"/>
                      <a:pt x="4904" y="8248"/>
                    </a:cubicBezTo>
                    <a:cubicBezTo>
                      <a:pt x="4965" y="8243"/>
                      <a:pt x="5026" y="8240"/>
                      <a:pt x="5085" y="8240"/>
                    </a:cubicBezTo>
                    <a:close/>
                    <a:moveTo>
                      <a:pt x="3311" y="9751"/>
                    </a:moveTo>
                    <a:lnTo>
                      <a:pt x="3311" y="9751"/>
                    </a:lnTo>
                    <a:cubicBezTo>
                      <a:pt x="2864" y="10431"/>
                      <a:pt x="2470" y="11183"/>
                      <a:pt x="2077" y="11863"/>
                    </a:cubicBezTo>
                    <a:cubicBezTo>
                      <a:pt x="2064" y="11914"/>
                      <a:pt x="2106" y="11956"/>
                      <a:pt x="2144" y="11956"/>
                    </a:cubicBezTo>
                    <a:cubicBezTo>
                      <a:pt x="2159" y="11956"/>
                      <a:pt x="2174" y="11950"/>
                      <a:pt x="2184" y="11935"/>
                    </a:cubicBezTo>
                    <a:cubicBezTo>
                      <a:pt x="2578" y="11273"/>
                      <a:pt x="3007" y="10646"/>
                      <a:pt x="3437" y="10020"/>
                    </a:cubicBezTo>
                    <a:lnTo>
                      <a:pt x="3437" y="10020"/>
                    </a:lnTo>
                    <a:cubicBezTo>
                      <a:pt x="3204" y="11666"/>
                      <a:pt x="2774" y="13008"/>
                      <a:pt x="1343" y="14046"/>
                    </a:cubicBezTo>
                    <a:cubicBezTo>
                      <a:pt x="1253" y="14113"/>
                      <a:pt x="1184" y="14143"/>
                      <a:pt x="1133" y="14143"/>
                    </a:cubicBezTo>
                    <a:cubicBezTo>
                      <a:pt x="722" y="14143"/>
                      <a:pt x="1502" y="12170"/>
                      <a:pt x="1629" y="11899"/>
                    </a:cubicBezTo>
                    <a:cubicBezTo>
                      <a:pt x="2023" y="11022"/>
                      <a:pt x="2703" y="10449"/>
                      <a:pt x="3311" y="9751"/>
                    </a:cubicBezTo>
                    <a:close/>
                    <a:moveTo>
                      <a:pt x="5072" y="12070"/>
                    </a:moveTo>
                    <a:cubicBezTo>
                      <a:pt x="6056" y="12070"/>
                      <a:pt x="6995" y="13147"/>
                      <a:pt x="7373" y="13921"/>
                    </a:cubicBezTo>
                    <a:lnTo>
                      <a:pt x="7373" y="13939"/>
                    </a:lnTo>
                    <a:cubicBezTo>
                      <a:pt x="7427" y="14046"/>
                      <a:pt x="7642" y="14565"/>
                      <a:pt x="7481" y="14565"/>
                    </a:cubicBezTo>
                    <a:cubicBezTo>
                      <a:pt x="7033" y="14547"/>
                      <a:pt x="6640" y="14261"/>
                      <a:pt x="6300" y="13993"/>
                    </a:cubicBezTo>
                    <a:cubicBezTo>
                      <a:pt x="5799" y="13581"/>
                      <a:pt x="5512" y="13008"/>
                      <a:pt x="5101" y="12525"/>
                    </a:cubicBezTo>
                    <a:lnTo>
                      <a:pt x="5101" y="12525"/>
                    </a:lnTo>
                    <a:cubicBezTo>
                      <a:pt x="5423" y="12758"/>
                      <a:pt x="5763" y="12973"/>
                      <a:pt x="6085" y="13187"/>
                    </a:cubicBezTo>
                    <a:cubicBezTo>
                      <a:pt x="6092" y="13194"/>
                      <a:pt x="6099" y="13197"/>
                      <a:pt x="6107" y="13197"/>
                    </a:cubicBezTo>
                    <a:cubicBezTo>
                      <a:pt x="6137" y="13197"/>
                      <a:pt x="6164" y="13145"/>
                      <a:pt x="6121" y="13116"/>
                    </a:cubicBezTo>
                    <a:cubicBezTo>
                      <a:pt x="5745" y="12829"/>
                      <a:pt x="5333" y="12561"/>
                      <a:pt x="4958" y="12239"/>
                    </a:cubicBezTo>
                    <a:cubicBezTo>
                      <a:pt x="4904" y="12203"/>
                      <a:pt x="4868" y="12149"/>
                      <a:pt x="4814" y="12096"/>
                    </a:cubicBezTo>
                    <a:cubicBezTo>
                      <a:pt x="4900" y="12079"/>
                      <a:pt x="4986" y="12070"/>
                      <a:pt x="5072" y="12070"/>
                    </a:cubicBezTo>
                    <a:close/>
                    <a:moveTo>
                      <a:pt x="3419" y="14082"/>
                    </a:moveTo>
                    <a:cubicBezTo>
                      <a:pt x="3454" y="15227"/>
                      <a:pt x="3186" y="16337"/>
                      <a:pt x="2649" y="17339"/>
                    </a:cubicBezTo>
                    <a:cubicBezTo>
                      <a:pt x="2488" y="17643"/>
                      <a:pt x="2255" y="17894"/>
                      <a:pt x="1987" y="18091"/>
                    </a:cubicBezTo>
                    <a:cubicBezTo>
                      <a:pt x="1986" y="18091"/>
                      <a:pt x="1986" y="18091"/>
                      <a:pt x="1985" y="18091"/>
                    </a:cubicBezTo>
                    <a:cubicBezTo>
                      <a:pt x="1935" y="18091"/>
                      <a:pt x="1988" y="16746"/>
                      <a:pt x="2041" y="16587"/>
                    </a:cubicBezTo>
                    <a:cubicBezTo>
                      <a:pt x="2220" y="15907"/>
                      <a:pt x="2595" y="15335"/>
                      <a:pt x="2989" y="14762"/>
                    </a:cubicBezTo>
                    <a:lnTo>
                      <a:pt x="2989" y="14762"/>
                    </a:lnTo>
                    <a:cubicBezTo>
                      <a:pt x="2828" y="15227"/>
                      <a:pt x="2703" y="15693"/>
                      <a:pt x="2542" y="16104"/>
                    </a:cubicBezTo>
                    <a:cubicBezTo>
                      <a:pt x="2520" y="16148"/>
                      <a:pt x="2551" y="16171"/>
                      <a:pt x="2583" y="16171"/>
                    </a:cubicBezTo>
                    <a:cubicBezTo>
                      <a:pt x="2603" y="16171"/>
                      <a:pt x="2624" y="16161"/>
                      <a:pt x="2631" y="16140"/>
                    </a:cubicBezTo>
                    <a:cubicBezTo>
                      <a:pt x="2918" y="15460"/>
                      <a:pt x="3150" y="14762"/>
                      <a:pt x="3419" y="14082"/>
                    </a:cubicBezTo>
                    <a:close/>
                    <a:moveTo>
                      <a:pt x="4689" y="15102"/>
                    </a:moveTo>
                    <a:lnTo>
                      <a:pt x="4689" y="15102"/>
                    </a:lnTo>
                    <a:cubicBezTo>
                      <a:pt x="5727" y="15138"/>
                      <a:pt x="6174" y="16086"/>
                      <a:pt x="6568" y="16909"/>
                    </a:cubicBezTo>
                    <a:lnTo>
                      <a:pt x="6568" y="16927"/>
                    </a:lnTo>
                    <a:cubicBezTo>
                      <a:pt x="6676" y="17160"/>
                      <a:pt x="6819" y="17375"/>
                      <a:pt x="6944" y="17590"/>
                    </a:cubicBezTo>
                    <a:cubicBezTo>
                      <a:pt x="7085" y="17829"/>
                      <a:pt x="7192" y="18201"/>
                      <a:pt x="6997" y="18201"/>
                    </a:cubicBezTo>
                    <a:cubicBezTo>
                      <a:pt x="6944" y="18201"/>
                      <a:pt x="6868" y="18173"/>
                      <a:pt x="6765" y="18108"/>
                    </a:cubicBezTo>
                    <a:cubicBezTo>
                      <a:pt x="6353" y="17822"/>
                      <a:pt x="5978" y="17482"/>
                      <a:pt x="5656" y="17088"/>
                    </a:cubicBezTo>
                    <a:cubicBezTo>
                      <a:pt x="5459" y="16874"/>
                      <a:pt x="5280" y="16641"/>
                      <a:pt x="5119" y="16391"/>
                    </a:cubicBezTo>
                    <a:cubicBezTo>
                      <a:pt x="5011" y="16140"/>
                      <a:pt x="4904" y="15872"/>
                      <a:pt x="4850" y="15585"/>
                    </a:cubicBezTo>
                    <a:lnTo>
                      <a:pt x="4850" y="15585"/>
                    </a:lnTo>
                    <a:cubicBezTo>
                      <a:pt x="5065" y="15889"/>
                      <a:pt x="5298" y="16176"/>
                      <a:pt x="5512" y="16480"/>
                    </a:cubicBezTo>
                    <a:cubicBezTo>
                      <a:pt x="5519" y="16494"/>
                      <a:pt x="5531" y="16500"/>
                      <a:pt x="5544" y="16500"/>
                    </a:cubicBezTo>
                    <a:cubicBezTo>
                      <a:pt x="5563" y="16500"/>
                      <a:pt x="5584" y="16484"/>
                      <a:pt x="5584" y="16462"/>
                    </a:cubicBezTo>
                    <a:cubicBezTo>
                      <a:pt x="5423" y="16086"/>
                      <a:pt x="5208" y="15728"/>
                      <a:pt x="4940" y="15424"/>
                    </a:cubicBezTo>
                    <a:cubicBezTo>
                      <a:pt x="4850" y="15317"/>
                      <a:pt x="4779" y="15209"/>
                      <a:pt x="4689" y="15102"/>
                    </a:cubicBezTo>
                    <a:close/>
                    <a:moveTo>
                      <a:pt x="4707" y="17124"/>
                    </a:moveTo>
                    <a:cubicBezTo>
                      <a:pt x="5065" y="17554"/>
                      <a:pt x="5387" y="18019"/>
                      <a:pt x="5691" y="18484"/>
                    </a:cubicBezTo>
                    <a:lnTo>
                      <a:pt x="5709" y="18484"/>
                    </a:lnTo>
                    <a:cubicBezTo>
                      <a:pt x="5906" y="18860"/>
                      <a:pt x="6031" y="19272"/>
                      <a:pt x="6067" y="19701"/>
                    </a:cubicBezTo>
                    <a:cubicBezTo>
                      <a:pt x="6090" y="19925"/>
                      <a:pt x="6015" y="20003"/>
                      <a:pt x="5904" y="20003"/>
                    </a:cubicBezTo>
                    <a:cubicBezTo>
                      <a:pt x="5749" y="20003"/>
                      <a:pt x="5523" y="19852"/>
                      <a:pt x="5387" y="19737"/>
                    </a:cubicBezTo>
                    <a:cubicBezTo>
                      <a:pt x="4725" y="19182"/>
                      <a:pt x="4707" y="18341"/>
                      <a:pt x="4707" y="17536"/>
                    </a:cubicBezTo>
                    <a:lnTo>
                      <a:pt x="4707" y="17536"/>
                    </a:lnTo>
                    <a:cubicBezTo>
                      <a:pt x="4725" y="17625"/>
                      <a:pt x="4761" y="17715"/>
                      <a:pt x="4779" y="17786"/>
                    </a:cubicBezTo>
                    <a:lnTo>
                      <a:pt x="4779" y="17912"/>
                    </a:lnTo>
                    <a:lnTo>
                      <a:pt x="4797" y="17912"/>
                    </a:lnTo>
                    <a:lnTo>
                      <a:pt x="4797" y="17840"/>
                    </a:lnTo>
                    <a:cubicBezTo>
                      <a:pt x="4832" y="17947"/>
                      <a:pt x="4868" y="18037"/>
                      <a:pt x="4904" y="18144"/>
                    </a:cubicBezTo>
                    <a:cubicBezTo>
                      <a:pt x="4911" y="18167"/>
                      <a:pt x="4928" y="18177"/>
                      <a:pt x="4944" y="18177"/>
                    </a:cubicBezTo>
                    <a:cubicBezTo>
                      <a:pt x="4966" y="18177"/>
                      <a:pt x="4986" y="18158"/>
                      <a:pt x="4976" y="18126"/>
                    </a:cubicBezTo>
                    <a:cubicBezTo>
                      <a:pt x="4868" y="17804"/>
                      <a:pt x="4779" y="17482"/>
                      <a:pt x="4707" y="17142"/>
                    </a:cubicBezTo>
                    <a:lnTo>
                      <a:pt x="4707" y="17124"/>
                    </a:lnTo>
                    <a:close/>
                    <a:moveTo>
                      <a:pt x="3991" y="17124"/>
                    </a:moveTo>
                    <a:lnTo>
                      <a:pt x="3991" y="17124"/>
                    </a:lnTo>
                    <a:cubicBezTo>
                      <a:pt x="4260" y="18144"/>
                      <a:pt x="4403" y="19272"/>
                      <a:pt x="3938" y="20256"/>
                    </a:cubicBezTo>
                    <a:lnTo>
                      <a:pt x="3920" y="20256"/>
                    </a:lnTo>
                    <a:cubicBezTo>
                      <a:pt x="3847" y="20416"/>
                      <a:pt x="3786" y="20478"/>
                      <a:pt x="3734" y="20478"/>
                    </a:cubicBezTo>
                    <a:cubicBezTo>
                      <a:pt x="3607" y="20478"/>
                      <a:pt x="3544" y="20102"/>
                      <a:pt x="3544" y="19898"/>
                    </a:cubicBezTo>
                    <a:cubicBezTo>
                      <a:pt x="3544" y="19612"/>
                      <a:pt x="3562" y="19343"/>
                      <a:pt x="3580" y="19075"/>
                    </a:cubicBezTo>
                    <a:cubicBezTo>
                      <a:pt x="3615" y="18610"/>
                      <a:pt x="3705" y="18144"/>
                      <a:pt x="3812" y="17697"/>
                    </a:cubicBezTo>
                    <a:lnTo>
                      <a:pt x="3812" y="17697"/>
                    </a:lnTo>
                    <a:cubicBezTo>
                      <a:pt x="3777" y="17930"/>
                      <a:pt x="3794" y="18162"/>
                      <a:pt x="3848" y="18395"/>
                    </a:cubicBezTo>
                    <a:cubicBezTo>
                      <a:pt x="3848" y="18395"/>
                      <a:pt x="3848" y="18395"/>
                      <a:pt x="3866" y="18413"/>
                    </a:cubicBezTo>
                    <a:lnTo>
                      <a:pt x="3884" y="18413"/>
                    </a:lnTo>
                    <a:cubicBezTo>
                      <a:pt x="3884" y="18395"/>
                      <a:pt x="3902" y="18395"/>
                      <a:pt x="3902" y="18395"/>
                    </a:cubicBezTo>
                    <a:cubicBezTo>
                      <a:pt x="4009" y="18126"/>
                      <a:pt x="3955" y="17697"/>
                      <a:pt x="3973" y="17428"/>
                    </a:cubicBezTo>
                    <a:cubicBezTo>
                      <a:pt x="3973" y="17321"/>
                      <a:pt x="3991" y="17232"/>
                      <a:pt x="3991" y="17124"/>
                    </a:cubicBezTo>
                    <a:close/>
                    <a:moveTo>
                      <a:pt x="5468" y="0"/>
                    </a:moveTo>
                    <a:cubicBezTo>
                      <a:pt x="5440" y="0"/>
                      <a:pt x="5412" y="16"/>
                      <a:pt x="5405" y="52"/>
                    </a:cubicBezTo>
                    <a:cubicBezTo>
                      <a:pt x="5137" y="750"/>
                      <a:pt x="4940" y="1484"/>
                      <a:pt x="4779" y="2218"/>
                    </a:cubicBezTo>
                    <a:cubicBezTo>
                      <a:pt x="4492" y="2307"/>
                      <a:pt x="4206" y="2414"/>
                      <a:pt x="3920" y="2540"/>
                    </a:cubicBezTo>
                    <a:cubicBezTo>
                      <a:pt x="3132" y="2629"/>
                      <a:pt x="2327" y="2665"/>
                      <a:pt x="1683" y="3220"/>
                    </a:cubicBezTo>
                    <a:cubicBezTo>
                      <a:pt x="1056" y="3774"/>
                      <a:pt x="627" y="4526"/>
                      <a:pt x="287" y="5313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41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01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52" y="2665"/>
                      <a:pt x="4152" y="2611"/>
                    </a:cubicBezTo>
                    <a:cubicBezTo>
                      <a:pt x="4331" y="2540"/>
                      <a:pt x="4528" y="2468"/>
                      <a:pt x="4707" y="2414"/>
                    </a:cubicBezTo>
                    <a:lnTo>
                      <a:pt x="4707" y="2414"/>
                    </a:lnTo>
                    <a:cubicBezTo>
                      <a:pt x="4564" y="3112"/>
                      <a:pt x="4474" y="3828"/>
                      <a:pt x="4385" y="4544"/>
                    </a:cubicBezTo>
                    <a:cubicBezTo>
                      <a:pt x="4009" y="4777"/>
                      <a:pt x="3669" y="5081"/>
                      <a:pt x="3365" y="5421"/>
                    </a:cubicBezTo>
                    <a:lnTo>
                      <a:pt x="3347" y="5421"/>
                    </a:lnTo>
                    <a:cubicBezTo>
                      <a:pt x="1450" y="6190"/>
                      <a:pt x="36" y="8195"/>
                      <a:pt x="1" y="10235"/>
                    </a:cubicBezTo>
                    <a:cubicBezTo>
                      <a:pt x="1" y="10288"/>
                      <a:pt x="36" y="10342"/>
                      <a:pt x="108" y="10342"/>
                    </a:cubicBezTo>
                    <a:cubicBezTo>
                      <a:pt x="1003" y="10253"/>
                      <a:pt x="1665" y="9411"/>
                      <a:pt x="2184" y="8749"/>
                    </a:cubicBezTo>
                    <a:cubicBezTo>
                      <a:pt x="3007" y="7729"/>
                      <a:pt x="3383" y="6530"/>
                      <a:pt x="3884" y="5349"/>
                    </a:cubicBezTo>
                    <a:lnTo>
                      <a:pt x="4367" y="4830"/>
                    </a:lnTo>
                    <a:lnTo>
                      <a:pt x="4367" y="4830"/>
                    </a:lnTo>
                    <a:cubicBezTo>
                      <a:pt x="4242" y="6155"/>
                      <a:pt x="4188" y="7479"/>
                      <a:pt x="4117" y="8749"/>
                    </a:cubicBezTo>
                    <a:cubicBezTo>
                      <a:pt x="3884" y="8982"/>
                      <a:pt x="3687" y="9215"/>
                      <a:pt x="3490" y="9483"/>
                    </a:cubicBezTo>
                    <a:cubicBezTo>
                      <a:pt x="3490" y="9448"/>
                      <a:pt x="3460" y="9429"/>
                      <a:pt x="3425" y="9429"/>
                    </a:cubicBezTo>
                    <a:cubicBezTo>
                      <a:pt x="3405" y="9429"/>
                      <a:pt x="3384" y="9435"/>
                      <a:pt x="3365" y="9447"/>
                    </a:cubicBezTo>
                    <a:cubicBezTo>
                      <a:pt x="1915" y="10646"/>
                      <a:pt x="627" y="12507"/>
                      <a:pt x="788" y="14476"/>
                    </a:cubicBezTo>
                    <a:cubicBezTo>
                      <a:pt x="788" y="14541"/>
                      <a:pt x="835" y="14587"/>
                      <a:pt x="888" y="14587"/>
                    </a:cubicBezTo>
                    <a:cubicBezTo>
                      <a:pt x="908" y="14587"/>
                      <a:pt x="929" y="14580"/>
                      <a:pt x="949" y="14565"/>
                    </a:cubicBezTo>
                    <a:cubicBezTo>
                      <a:pt x="2649" y="13581"/>
                      <a:pt x="3669" y="11720"/>
                      <a:pt x="3598" y="9751"/>
                    </a:cubicBezTo>
                    <a:lnTo>
                      <a:pt x="4099" y="9036"/>
                    </a:lnTo>
                    <a:lnTo>
                      <a:pt x="4099" y="9036"/>
                    </a:lnTo>
                    <a:cubicBezTo>
                      <a:pt x="4027" y="10217"/>
                      <a:pt x="3973" y="11398"/>
                      <a:pt x="3991" y="12579"/>
                    </a:cubicBezTo>
                    <a:cubicBezTo>
                      <a:pt x="3651" y="13008"/>
                      <a:pt x="3383" y="13509"/>
                      <a:pt x="3222" y="14028"/>
                    </a:cubicBezTo>
                    <a:cubicBezTo>
                      <a:pt x="2291" y="15263"/>
                      <a:pt x="1396" y="16677"/>
                      <a:pt x="1790" y="18270"/>
                    </a:cubicBezTo>
                    <a:cubicBezTo>
                      <a:pt x="1803" y="18308"/>
                      <a:pt x="1844" y="18338"/>
                      <a:pt x="1886" y="18338"/>
                    </a:cubicBezTo>
                    <a:cubicBezTo>
                      <a:pt x="1902" y="18338"/>
                      <a:pt x="1918" y="18333"/>
                      <a:pt x="1933" y="18323"/>
                    </a:cubicBezTo>
                    <a:cubicBezTo>
                      <a:pt x="3204" y="17643"/>
                      <a:pt x="3866" y="15174"/>
                      <a:pt x="3526" y="13814"/>
                    </a:cubicBezTo>
                    <a:cubicBezTo>
                      <a:pt x="3669" y="13492"/>
                      <a:pt x="3830" y="13169"/>
                      <a:pt x="3991" y="12865"/>
                    </a:cubicBezTo>
                    <a:cubicBezTo>
                      <a:pt x="4027" y="13670"/>
                      <a:pt x="4081" y="14458"/>
                      <a:pt x="4188" y="15245"/>
                    </a:cubicBezTo>
                    <a:cubicBezTo>
                      <a:pt x="4045" y="15711"/>
                      <a:pt x="3955" y="16212"/>
                      <a:pt x="3902" y="16713"/>
                    </a:cubicBezTo>
                    <a:cubicBezTo>
                      <a:pt x="3884" y="16713"/>
                      <a:pt x="3848" y="16731"/>
                      <a:pt x="3848" y="16766"/>
                    </a:cubicBezTo>
                    <a:cubicBezTo>
                      <a:pt x="3562" y="17500"/>
                      <a:pt x="3383" y="18287"/>
                      <a:pt x="3347" y="19075"/>
                    </a:cubicBezTo>
                    <a:cubicBezTo>
                      <a:pt x="3311" y="19647"/>
                      <a:pt x="3204" y="20292"/>
                      <a:pt x="3508" y="20829"/>
                    </a:cubicBezTo>
                    <a:cubicBezTo>
                      <a:pt x="3519" y="20860"/>
                      <a:pt x="3553" y="20879"/>
                      <a:pt x="3591" y="20879"/>
                    </a:cubicBezTo>
                    <a:cubicBezTo>
                      <a:pt x="3618" y="20879"/>
                      <a:pt x="3647" y="20869"/>
                      <a:pt x="3669" y="20846"/>
                    </a:cubicBezTo>
                    <a:cubicBezTo>
                      <a:pt x="4653" y="19862"/>
                      <a:pt x="4582" y="17947"/>
                      <a:pt x="4027" y="16766"/>
                    </a:cubicBezTo>
                    <a:cubicBezTo>
                      <a:pt x="4045" y="16552"/>
                      <a:pt x="4099" y="16337"/>
                      <a:pt x="4134" y="16122"/>
                    </a:cubicBezTo>
                    <a:cubicBezTo>
                      <a:pt x="4170" y="15997"/>
                      <a:pt x="4224" y="15854"/>
                      <a:pt x="4278" y="15728"/>
                    </a:cubicBezTo>
                    <a:cubicBezTo>
                      <a:pt x="4349" y="16104"/>
                      <a:pt x="4421" y="16480"/>
                      <a:pt x="4510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04" y="19612"/>
                      <a:pt x="5405" y="20166"/>
                      <a:pt x="6157" y="20238"/>
                    </a:cubicBezTo>
                    <a:cubicBezTo>
                      <a:pt x="6210" y="20238"/>
                      <a:pt x="6246" y="20202"/>
                      <a:pt x="6246" y="20149"/>
                    </a:cubicBezTo>
                    <a:cubicBezTo>
                      <a:pt x="6264" y="18860"/>
                      <a:pt x="5620" y="17786"/>
                      <a:pt x="4707" y="16927"/>
                    </a:cubicBezTo>
                    <a:lnTo>
                      <a:pt x="4707" y="16766"/>
                    </a:lnTo>
                    <a:cubicBezTo>
                      <a:pt x="4689" y="16731"/>
                      <a:pt x="4653" y="16695"/>
                      <a:pt x="4618" y="16695"/>
                    </a:cubicBezTo>
                    <a:cubicBezTo>
                      <a:pt x="4510" y="16265"/>
                      <a:pt x="4439" y="15836"/>
                      <a:pt x="4385" y="15406"/>
                    </a:cubicBezTo>
                    <a:cubicBezTo>
                      <a:pt x="4403" y="15335"/>
                      <a:pt x="4403" y="15281"/>
                      <a:pt x="4421" y="15209"/>
                    </a:cubicBezTo>
                    <a:cubicBezTo>
                      <a:pt x="4421" y="15174"/>
                      <a:pt x="4385" y="15138"/>
                      <a:pt x="4349" y="15120"/>
                    </a:cubicBezTo>
                    <a:cubicBezTo>
                      <a:pt x="4349" y="15031"/>
                      <a:pt x="4331" y="14941"/>
                      <a:pt x="4331" y="14852"/>
                    </a:cubicBezTo>
                    <a:lnTo>
                      <a:pt x="4331" y="14852"/>
                    </a:lnTo>
                    <a:cubicBezTo>
                      <a:pt x="4403" y="14995"/>
                      <a:pt x="4510" y="15120"/>
                      <a:pt x="4600" y="15245"/>
                    </a:cubicBezTo>
                    <a:lnTo>
                      <a:pt x="4725" y="15406"/>
                    </a:lnTo>
                    <a:cubicBezTo>
                      <a:pt x="4689" y="15424"/>
                      <a:pt x="4653" y="15460"/>
                      <a:pt x="4671" y="15496"/>
                    </a:cubicBezTo>
                    <a:cubicBezTo>
                      <a:pt x="4761" y="16337"/>
                      <a:pt x="5226" y="16945"/>
                      <a:pt x="5817" y="17518"/>
                    </a:cubicBezTo>
                    <a:cubicBezTo>
                      <a:pt x="6022" y="17740"/>
                      <a:pt x="6635" y="18452"/>
                      <a:pt x="7058" y="18452"/>
                    </a:cubicBezTo>
                    <a:cubicBezTo>
                      <a:pt x="7113" y="18452"/>
                      <a:pt x="7165" y="18439"/>
                      <a:pt x="7212" y="18413"/>
                    </a:cubicBezTo>
                    <a:cubicBezTo>
                      <a:pt x="7731" y="18126"/>
                      <a:pt x="6855" y="17106"/>
                      <a:pt x="6729" y="16838"/>
                    </a:cubicBezTo>
                    <a:cubicBezTo>
                      <a:pt x="6358" y="16062"/>
                      <a:pt x="5843" y="14983"/>
                      <a:pt x="4870" y="14983"/>
                    </a:cubicBezTo>
                    <a:cubicBezTo>
                      <a:pt x="4812" y="14983"/>
                      <a:pt x="4751" y="14987"/>
                      <a:pt x="4689" y="14995"/>
                    </a:cubicBezTo>
                    <a:cubicBezTo>
                      <a:pt x="4671" y="15013"/>
                      <a:pt x="4671" y="15013"/>
                      <a:pt x="4653" y="15031"/>
                    </a:cubicBezTo>
                    <a:cubicBezTo>
                      <a:pt x="4618" y="14959"/>
                      <a:pt x="4564" y="14887"/>
                      <a:pt x="4510" y="14816"/>
                    </a:cubicBezTo>
                    <a:cubicBezTo>
                      <a:pt x="4421" y="14673"/>
                      <a:pt x="4367" y="14512"/>
                      <a:pt x="4278" y="14368"/>
                    </a:cubicBezTo>
                    <a:cubicBezTo>
                      <a:pt x="4188" y="13456"/>
                      <a:pt x="4170" y="12543"/>
                      <a:pt x="4188" y="11613"/>
                    </a:cubicBezTo>
                    <a:lnTo>
                      <a:pt x="4188" y="11613"/>
                    </a:lnTo>
                    <a:cubicBezTo>
                      <a:pt x="4331" y="11845"/>
                      <a:pt x="4510" y="12042"/>
                      <a:pt x="4707" y="12221"/>
                    </a:cubicBezTo>
                    <a:cubicBezTo>
                      <a:pt x="4761" y="12275"/>
                      <a:pt x="4832" y="12310"/>
                      <a:pt x="4886" y="12364"/>
                    </a:cubicBezTo>
                    <a:cubicBezTo>
                      <a:pt x="4850" y="12382"/>
                      <a:pt x="4814" y="12436"/>
                      <a:pt x="4832" y="12489"/>
                    </a:cubicBezTo>
                    <a:cubicBezTo>
                      <a:pt x="5262" y="13527"/>
                      <a:pt x="6461" y="14762"/>
                      <a:pt x="7642" y="14816"/>
                    </a:cubicBezTo>
                    <a:cubicBezTo>
                      <a:pt x="7696" y="14816"/>
                      <a:pt x="7749" y="14762"/>
                      <a:pt x="7749" y="14708"/>
                    </a:cubicBezTo>
                    <a:cubicBezTo>
                      <a:pt x="7859" y="13640"/>
                      <a:pt x="6438" y="11937"/>
                      <a:pt x="5218" y="11937"/>
                    </a:cubicBezTo>
                    <a:cubicBezTo>
                      <a:pt x="5048" y="11937"/>
                      <a:pt x="4882" y="11970"/>
                      <a:pt x="4725" y="12042"/>
                    </a:cubicBezTo>
                    <a:cubicBezTo>
                      <a:pt x="4636" y="11953"/>
                      <a:pt x="4546" y="11845"/>
                      <a:pt x="4474" y="11738"/>
                    </a:cubicBezTo>
                    <a:cubicBezTo>
                      <a:pt x="4367" y="11541"/>
                      <a:pt x="4313" y="11326"/>
                      <a:pt x="4206" y="11129"/>
                    </a:cubicBezTo>
                    <a:cubicBezTo>
                      <a:pt x="4224" y="10557"/>
                      <a:pt x="4242" y="9984"/>
                      <a:pt x="4296" y="9411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0"/>
                      <a:pt x="4403" y="8034"/>
                    </a:cubicBezTo>
                    <a:cubicBezTo>
                      <a:pt x="4492" y="8177"/>
                      <a:pt x="4600" y="8302"/>
                      <a:pt x="4725" y="8427"/>
                    </a:cubicBezTo>
                    <a:cubicBezTo>
                      <a:pt x="4725" y="8445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21" y="10431"/>
                    </a:cubicBezTo>
                    <a:cubicBezTo>
                      <a:pt x="6735" y="10923"/>
                      <a:pt x="7504" y="11363"/>
                      <a:pt x="8310" y="11363"/>
                    </a:cubicBezTo>
                    <a:cubicBezTo>
                      <a:pt x="8326" y="11363"/>
                      <a:pt x="8342" y="11362"/>
                      <a:pt x="8358" y="11362"/>
                    </a:cubicBezTo>
                    <a:cubicBezTo>
                      <a:pt x="8429" y="11362"/>
                      <a:pt x="8465" y="11290"/>
                      <a:pt x="8447" y="11237"/>
                    </a:cubicBezTo>
                    <a:cubicBezTo>
                      <a:pt x="8304" y="10431"/>
                      <a:pt x="7624" y="9769"/>
                      <a:pt x="7105" y="9179"/>
                    </a:cubicBezTo>
                    <a:cubicBezTo>
                      <a:pt x="6574" y="8586"/>
                      <a:pt x="5962" y="8128"/>
                      <a:pt x="5196" y="8128"/>
                    </a:cubicBezTo>
                    <a:cubicBezTo>
                      <a:pt x="5084" y="8128"/>
                      <a:pt x="4969" y="8138"/>
                      <a:pt x="4850" y="8159"/>
                    </a:cubicBezTo>
                    <a:cubicBezTo>
                      <a:pt x="4707" y="7944"/>
                      <a:pt x="4582" y="7694"/>
                      <a:pt x="4457" y="7461"/>
                    </a:cubicBezTo>
                    <a:cubicBezTo>
                      <a:pt x="4564" y="6298"/>
                      <a:pt x="4671" y="5135"/>
                      <a:pt x="4814" y="3971"/>
                    </a:cubicBezTo>
                    <a:cubicBezTo>
                      <a:pt x="4886" y="4150"/>
                      <a:pt x="4976" y="4329"/>
                      <a:pt x="5083" y="4472"/>
                    </a:cubicBezTo>
                    <a:cubicBezTo>
                      <a:pt x="5172" y="5224"/>
                      <a:pt x="5638" y="6047"/>
                      <a:pt x="6031" y="6638"/>
                    </a:cubicBezTo>
                    <a:cubicBezTo>
                      <a:pt x="6489" y="7342"/>
                      <a:pt x="7189" y="7873"/>
                      <a:pt x="8047" y="7873"/>
                    </a:cubicBezTo>
                    <a:cubicBezTo>
                      <a:pt x="8061" y="7873"/>
                      <a:pt x="8075" y="7873"/>
                      <a:pt x="8089" y="7872"/>
                    </a:cubicBezTo>
                    <a:cubicBezTo>
                      <a:pt x="8143" y="7872"/>
                      <a:pt x="8197" y="7819"/>
                      <a:pt x="8197" y="7765"/>
                    </a:cubicBezTo>
                    <a:cubicBezTo>
                      <a:pt x="8107" y="6172"/>
                      <a:pt x="6819" y="4132"/>
                      <a:pt x="5065" y="4079"/>
                    </a:cubicBezTo>
                    <a:cubicBezTo>
                      <a:pt x="4976" y="3882"/>
                      <a:pt x="4922" y="3667"/>
                      <a:pt x="4904" y="3434"/>
                    </a:cubicBezTo>
                    <a:cubicBezTo>
                      <a:pt x="5047" y="2307"/>
                      <a:pt x="5262" y="1198"/>
                      <a:pt x="5530" y="88"/>
                    </a:cubicBezTo>
                    <a:cubicBezTo>
                      <a:pt x="5552" y="35"/>
                      <a:pt x="5509" y="0"/>
                      <a:pt x="54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" name="Google Shape;5064;p62"/>
              <p:cNvSpPr/>
              <p:nvPr/>
            </p:nvSpPr>
            <p:spPr>
              <a:xfrm>
                <a:off x="4616325" y="77695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6"/>
                    </a:moveTo>
                    <a:cubicBezTo>
                      <a:pt x="12437" y="1016"/>
                      <a:pt x="12305" y="1721"/>
                      <a:pt x="12288" y="1772"/>
                    </a:cubicBezTo>
                    <a:cubicBezTo>
                      <a:pt x="12181" y="2094"/>
                      <a:pt x="12038" y="2399"/>
                      <a:pt x="11859" y="2667"/>
                    </a:cubicBezTo>
                    <a:cubicBezTo>
                      <a:pt x="11590" y="3061"/>
                      <a:pt x="11268" y="3401"/>
                      <a:pt x="10874" y="3669"/>
                    </a:cubicBezTo>
                    <a:cubicBezTo>
                      <a:pt x="11304" y="3311"/>
                      <a:pt x="11662" y="2900"/>
                      <a:pt x="11948" y="2417"/>
                    </a:cubicBezTo>
                    <a:cubicBezTo>
                      <a:pt x="12091" y="2184"/>
                      <a:pt x="12181" y="1916"/>
                      <a:pt x="12216" y="1629"/>
                    </a:cubicBezTo>
                    <a:cubicBezTo>
                      <a:pt x="12234" y="1414"/>
                      <a:pt x="12252" y="1218"/>
                      <a:pt x="12288" y="1021"/>
                    </a:cubicBezTo>
                    <a:cubicBezTo>
                      <a:pt x="12295" y="1018"/>
                      <a:pt x="12302" y="1016"/>
                      <a:pt x="12308" y="1016"/>
                    </a:cubicBezTo>
                    <a:close/>
                    <a:moveTo>
                      <a:pt x="8952" y="347"/>
                    </a:moveTo>
                    <a:cubicBezTo>
                      <a:pt x="9019" y="347"/>
                      <a:pt x="9117" y="454"/>
                      <a:pt x="9282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908" y="3580"/>
                      <a:pt x="9819" y="3437"/>
                      <a:pt x="9729" y="3329"/>
                    </a:cubicBezTo>
                    <a:cubicBezTo>
                      <a:pt x="9710" y="3311"/>
                      <a:pt x="9689" y="3303"/>
                      <a:pt x="9670" y="3303"/>
                    </a:cubicBezTo>
                    <a:cubicBezTo>
                      <a:pt x="9634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77" y="2399"/>
                    </a:cubicBezTo>
                    <a:cubicBezTo>
                      <a:pt x="8852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45" y="468"/>
                      <a:pt x="8881" y="347"/>
                      <a:pt x="8952" y="347"/>
                    </a:cubicBezTo>
                    <a:close/>
                    <a:moveTo>
                      <a:pt x="12039" y="504"/>
                    </a:moveTo>
                    <a:cubicBezTo>
                      <a:pt x="12328" y="504"/>
                      <a:pt x="12089" y="1093"/>
                      <a:pt x="12073" y="1236"/>
                    </a:cubicBezTo>
                    <a:cubicBezTo>
                      <a:pt x="12038" y="1826"/>
                      <a:pt x="11823" y="2399"/>
                      <a:pt x="11429" y="2864"/>
                    </a:cubicBezTo>
                    <a:cubicBezTo>
                      <a:pt x="11214" y="3132"/>
                      <a:pt x="10964" y="3383"/>
                      <a:pt x="10695" y="3598"/>
                    </a:cubicBezTo>
                    <a:cubicBezTo>
                      <a:pt x="10606" y="3669"/>
                      <a:pt x="10516" y="3759"/>
                      <a:pt x="10445" y="3830"/>
                    </a:cubicBezTo>
                    <a:cubicBezTo>
                      <a:pt x="10767" y="3258"/>
                      <a:pt x="11000" y="2649"/>
                      <a:pt x="11107" y="2005"/>
                    </a:cubicBezTo>
                    <a:lnTo>
                      <a:pt x="11107" y="2023"/>
                    </a:lnTo>
                    <a:cubicBezTo>
                      <a:pt x="11143" y="1826"/>
                      <a:pt x="11143" y="1611"/>
                      <a:pt x="11125" y="1414"/>
                    </a:cubicBezTo>
                    <a:cubicBezTo>
                      <a:pt x="11322" y="1074"/>
                      <a:pt x="11501" y="717"/>
                      <a:pt x="11894" y="538"/>
                    </a:cubicBezTo>
                    <a:cubicBezTo>
                      <a:pt x="11953" y="515"/>
                      <a:pt x="12000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4" y="1784"/>
                      <a:pt x="13509" y="1787"/>
                      <a:pt x="13594" y="1790"/>
                    </a:cubicBezTo>
                    <a:cubicBezTo>
                      <a:pt x="13809" y="1790"/>
                      <a:pt x="13738" y="1826"/>
                      <a:pt x="13630" y="2005"/>
                    </a:cubicBezTo>
                    <a:cubicBezTo>
                      <a:pt x="13523" y="2184"/>
                      <a:pt x="13398" y="2417"/>
                      <a:pt x="13272" y="2613"/>
                    </a:cubicBezTo>
                    <a:cubicBezTo>
                      <a:pt x="12771" y="3365"/>
                      <a:pt x="11823" y="3633"/>
                      <a:pt x="11000" y="3956"/>
                    </a:cubicBezTo>
                    <a:lnTo>
                      <a:pt x="10982" y="3956"/>
                    </a:lnTo>
                    <a:cubicBezTo>
                      <a:pt x="10967" y="3926"/>
                      <a:pt x="10929" y="3897"/>
                      <a:pt x="10886" y="3897"/>
                    </a:cubicBezTo>
                    <a:cubicBezTo>
                      <a:pt x="10876" y="3897"/>
                      <a:pt x="10866" y="3899"/>
                      <a:pt x="10856" y="3902"/>
                    </a:cubicBezTo>
                    <a:lnTo>
                      <a:pt x="10856" y="3866"/>
                    </a:lnTo>
                    <a:cubicBezTo>
                      <a:pt x="11536" y="3472"/>
                      <a:pt x="12055" y="2846"/>
                      <a:pt x="12324" y="2130"/>
                    </a:cubicBezTo>
                    <a:cubicBezTo>
                      <a:pt x="12602" y="1838"/>
                      <a:pt x="12963" y="1784"/>
                      <a:pt x="13340" y="1784"/>
                    </a:cubicBezTo>
                    <a:close/>
                    <a:moveTo>
                      <a:pt x="12735" y="3329"/>
                    </a:moveTo>
                    <a:cubicBezTo>
                      <a:pt x="12753" y="3329"/>
                      <a:pt x="12771" y="3347"/>
                      <a:pt x="12789" y="3347"/>
                    </a:cubicBezTo>
                    <a:cubicBezTo>
                      <a:pt x="13040" y="3347"/>
                      <a:pt x="13290" y="3365"/>
                      <a:pt x="13523" y="3437"/>
                    </a:cubicBezTo>
                    <a:cubicBezTo>
                      <a:pt x="13574" y="3454"/>
                      <a:pt x="14222" y="3868"/>
                      <a:pt x="13969" y="3868"/>
                    </a:cubicBezTo>
                    <a:cubicBezTo>
                      <a:pt x="13959" y="3868"/>
                      <a:pt x="13947" y="3867"/>
                      <a:pt x="13934" y="3866"/>
                    </a:cubicBezTo>
                    <a:cubicBezTo>
                      <a:pt x="13886" y="3861"/>
                      <a:pt x="13840" y="3859"/>
                      <a:pt x="13794" y="3859"/>
                    </a:cubicBezTo>
                    <a:cubicBezTo>
                      <a:pt x="13669" y="3859"/>
                      <a:pt x="13551" y="3876"/>
                      <a:pt x="13433" y="3902"/>
                    </a:cubicBezTo>
                    <a:cubicBezTo>
                      <a:pt x="12859" y="3979"/>
                      <a:pt x="12375" y="4137"/>
                      <a:pt x="11866" y="4137"/>
                    </a:cubicBezTo>
                    <a:cubicBezTo>
                      <a:pt x="11661" y="4137"/>
                      <a:pt x="11453" y="4112"/>
                      <a:pt x="11232" y="4045"/>
                    </a:cubicBezTo>
                    <a:cubicBezTo>
                      <a:pt x="11769" y="3866"/>
                      <a:pt x="12270" y="3633"/>
                      <a:pt x="12735" y="3329"/>
                    </a:cubicBezTo>
                    <a:close/>
                    <a:moveTo>
                      <a:pt x="10690" y="216"/>
                    </a:moveTo>
                    <a:cubicBezTo>
                      <a:pt x="10722" y="216"/>
                      <a:pt x="10743" y="242"/>
                      <a:pt x="10749" y="305"/>
                    </a:cubicBezTo>
                    <a:cubicBezTo>
                      <a:pt x="10767" y="466"/>
                      <a:pt x="10803" y="627"/>
                      <a:pt x="10856" y="788"/>
                    </a:cubicBezTo>
                    <a:cubicBezTo>
                      <a:pt x="11107" y="1862"/>
                      <a:pt x="10767" y="2685"/>
                      <a:pt x="10391" y="3616"/>
                    </a:cubicBezTo>
                    <a:lnTo>
                      <a:pt x="10391" y="3562"/>
                    </a:lnTo>
                    <a:cubicBezTo>
                      <a:pt x="10382" y="3508"/>
                      <a:pt x="10342" y="3481"/>
                      <a:pt x="10302" y="3481"/>
                    </a:cubicBezTo>
                    <a:cubicBezTo>
                      <a:pt x="10261" y="3481"/>
                      <a:pt x="10221" y="3508"/>
                      <a:pt x="10212" y="3562"/>
                    </a:cubicBezTo>
                    <a:cubicBezTo>
                      <a:pt x="10159" y="3777"/>
                      <a:pt x="10123" y="4009"/>
                      <a:pt x="10069" y="4224"/>
                    </a:cubicBezTo>
                    <a:cubicBezTo>
                      <a:pt x="10051" y="4081"/>
                      <a:pt x="10015" y="3938"/>
                      <a:pt x="9980" y="3795"/>
                    </a:cubicBezTo>
                    <a:lnTo>
                      <a:pt x="9980" y="3795"/>
                    </a:lnTo>
                    <a:cubicBezTo>
                      <a:pt x="9994" y="3802"/>
                      <a:pt x="10009" y="3806"/>
                      <a:pt x="10023" y="3806"/>
                    </a:cubicBezTo>
                    <a:cubicBezTo>
                      <a:pt x="10042" y="3806"/>
                      <a:pt x="10059" y="3798"/>
                      <a:pt x="10069" y="3777"/>
                    </a:cubicBezTo>
                    <a:cubicBezTo>
                      <a:pt x="10266" y="3115"/>
                      <a:pt x="10248" y="2399"/>
                      <a:pt x="10015" y="1754"/>
                    </a:cubicBezTo>
                    <a:cubicBezTo>
                      <a:pt x="10033" y="1468"/>
                      <a:pt x="10051" y="1182"/>
                      <a:pt x="10123" y="896"/>
                    </a:cubicBezTo>
                    <a:cubicBezTo>
                      <a:pt x="10123" y="866"/>
                      <a:pt x="10532" y="216"/>
                      <a:pt x="10690" y="216"/>
                    </a:cubicBezTo>
                    <a:close/>
                    <a:moveTo>
                      <a:pt x="7635" y="1522"/>
                    </a:moveTo>
                    <a:lnTo>
                      <a:pt x="7635" y="1522"/>
                    </a:ln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42" y="2596"/>
                      <a:pt x="8977" y="2649"/>
                      <a:pt x="9013" y="2703"/>
                    </a:cubicBezTo>
                    <a:cubicBezTo>
                      <a:pt x="9049" y="2757"/>
                      <a:pt x="9067" y="2792"/>
                      <a:pt x="9103" y="2828"/>
                    </a:cubicBezTo>
                    <a:cubicBezTo>
                      <a:pt x="9300" y="3168"/>
                      <a:pt x="9443" y="3544"/>
                      <a:pt x="9550" y="3920"/>
                    </a:cubicBezTo>
                    <a:cubicBezTo>
                      <a:pt x="9514" y="3938"/>
                      <a:pt x="9496" y="3973"/>
                      <a:pt x="9514" y="3991"/>
                    </a:cubicBezTo>
                    <a:cubicBezTo>
                      <a:pt x="9532" y="4099"/>
                      <a:pt x="9568" y="4224"/>
                      <a:pt x="9604" y="4331"/>
                    </a:cubicBezTo>
                    <a:cubicBezTo>
                      <a:pt x="9496" y="4260"/>
                      <a:pt x="9407" y="4206"/>
                      <a:pt x="9300" y="4135"/>
                    </a:cubicBezTo>
                    <a:cubicBezTo>
                      <a:pt x="9282" y="4063"/>
                      <a:pt x="9282" y="4009"/>
                      <a:pt x="9282" y="3938"/>
                    </a:cubicBezTo>
                    <a:lnTo>
                      <a:pt x="9300" y="3938"/>
                    </a:lnTo>
                    <a:cubicBezTo>
                      <a:pt x="9291" y="3911"/>
                      <a:pt x="9268" y="3897"/>
                      <a:pt x="9246" y="3897"/>
                    </a:cubicBezTo>
                    <a:cubicBezTo>
                      <a:pt x="9224" y="3897"/>
                      <a:pt x="9201" y="3911"/>
                      <a:pt x="9192" y="3938"/>
                    </a:cubicBezTo>
                    <a:lnTo>
                      <a:pt x="9192" y="4063"/>
                    </a:lnTo>
                    <a:cubicBezTo>
                      <a:pt x="8942" y="3920"/>
                      <a:pt x="8709" y="3741"/>
                      <a:pt x="8476" y="3562"/>
                    </a:cubicBezTo>
                    <a:cubicBezTo>
                      <a:pt x="8119" y="3258"/>
                      <a:pt x="7993" y="2775"/>
                      <a:pt x="7868" y="2327"/>
                    </a:cubicBezTo>
                    <a:cubicBezTo>
                      <a:pt x="7832" y="2202"/>
                      <a:pt x="7725" y="1593"/>
                      <a:pt x="7635" y="1522"/>
                    </a:cubicBezTo>
                    <a:close/>
                    <a:moveTo>
                      <a:pt x="10660" y="3973"/>
                    </a:moveTo>
                    <a:cubicBezTo>
                      <a:pt x="10660" y="4009"/>
                      <a:pt x="10642" y="4063"/>
                      <a:pt x="10642" y="4117"/>
                    </a:cubicBezTo>
                    <a:cubicBezTo>
                      <a:pt x="10534" y="4224"/>
                      <a:pt x="10445" y="4349"/>
                      <a:pt x="10373" y="4492"/>
                    </a:cubicBezTo>
                    <a:cubicBezTo>
                      <a:pt x="10445" y="4313"/>
                      <a:pt x="10516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71" y="4313"/>
                    </a:moveTo>
                    <a:cubicBezTo>
                      <a:pt x="9479" y="4367"/>
                      <a:pt x="9568" y="4421"/>
                      <a:pt x="9657" y="4475"/>
                    </a:cubicBezTo>
                    <a:cubicBezTo>
                      <a:pt x="9711" y="4653"/>
                      <a:pt x="9819" y="4779"/>
                      <a:pt x="9962" y="4868"/>
                    </a:cubicBezTo>
                    <a:lnTo>
                      <a:pt x="9944" y="4868"/>
                    </a:lnTo>
                    <a:lnTo>
                      <a:pt x="9890" y="4850"/>
                    </a:lnTo>
                    <a:cubicBezTo>
                      <a:pt x="9765" y="4815"/>
                      <a:pt x="9657" y="4725"/>
                      <a:pt x="9568" y="4636"/>
                    </a:cubicBezTo>
                    <a:cubicBezTo>
                      <a:pt x="9479" y="4546"/>
                      <a:pt x="9425" y="4439"/>
                      <a:pt x="9371" y="4313"/>
                    </a:cubicBezTo>
                    <a:close/>
                    <a:moveTo>
                      <a:pt x="10338" y="6425"/>
                    </a:moveTo>
                    <a:lnTo>
                      <a:pt x="10338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cubicBezTo>
                      <a:pt x="9962" y="7069"/>
                      <a:pt x="9980" y="6962"/>
                      <a:pt x="9980" y="6872"/>
                    </a:cubicBezTo>
                    <a:lnTo>
                      <a:pt x="9997" y="6855"/>
                    </a:lnTo>
                    <a:cubicBezTo>
                      <a:pt x="10087" y="6694"/>
                      <a:pt x="10194" y="6550"/>
                      <a:pt x="10338" y="6425"/>
                    </a:cubicBezTo>
                    <a:close/>
                    <a:moveTo>
                      <a:pt x="5305" y="7628"/>
                    </a:moveTo>
                    <a:cubicBezTo>
                      <a:pt x="5346" y="7628"/>
                      <a:pt x="5373" y="7669"/>
                      <a:pt x="5381" y="7767"/>
                    </a:cubicBezTo>
                    <a:cubicBezTo>
                      <a:pt x="5398" y="8179"/>
                      <a:pt x="5309" y="8555"/>
                      <a:pt x="5112" y="8913"/>
                    </a:cubicBezTo>
                    <a:cubicBezTo>
                      <a:pt x="4951" y="9217"/>
                      <a:pt x="4754" y="9485"/>
                      <a:pt x="4522" y="9718"/>
                    </a:cubicBezTo>
                    <a:cubicBezTo>
                      <a:pt x="4486" y="9718"/>
                      <a:pt x="4450" y="9736"/>
                      <a:pt x="4432" y="9754"/>
                    </a:cubicBezTo>
                    <a:lnTo>
                      <a:pt x="4432" y="9557"/>
                    </a:lnTo>
                    <a:cubicBezTo>
                      <a:pt x="4575" y="9199"/>
                      <a:pt x="4629" y="8823"/>
                      <a:pt x="4611" y="8447"/>
                    </a:cubicBezTo>
                    <a:cubicBezTo>
                      <a:pt x="4629" y="8447"/>
                      <a:pt x="4647" y="8447"/>
                      <a:pt x="4665" y="8429"/>
                    </a:cubicBezTo>
                    <a:cubicBezTo>
                      <a:pt x="4751" y="8300"/>
                      <a:pt x="5137" y="7628"/>
                      <a:pt x="5305" y="7628"/>
                    </a:cubicBezTo>
                    <a:close/>
                    <a:moveTo>
                      <a:pt x="4049" y="7148"/>
                    </a:moveTo>
                    <a:cubicBezTo>
                      <a:pt x="4295" y="7148"/>
                      <a:pt x="4489" y="8153"/>
                      <a:pt x="4504" y="8358"/>
                    </a:cubicBezTo>
                    <a:cubicBezTo>
                      <a:pt x="4522" y="8698"/>
                      <a:pt x="4468" y="9056"/>
                      <a:pt x="4361" y="9378"/>
                    </a:cubicBezTo>
                    <a:cubicBezTo>
                      <a:pt x="4346" y="9373"/>
                      <a:pt x="4333" y="9371"/>
                      <a:pt x="4321" y="9371"/>
                    </a:cubicBezTo>
                    <a:cubicBezTo>
                      <a:pt x="4289" y="9371"/>
                      <a:pt x="4266" y="9387"/>
                      <a:pt x="4253" y="9414"/>
                    </a:cubicBezTo>
                    <a:cubicBezTo>
                      <a:pt x="4164" y="9593"/>
                      <a:pt x="4110" y="9789"/>
                      <a:pt x="4074" y="9968"/>
                    </a:cubicBezTo>
                    <a:lnTo>
                      <a:pt x="4056" y="9915"/>
                    </a:lnTo>
                    <a:cubicBezTo>
                      <a:pt x="4074" y="9807"/>
                      <a:pt x="4092" y="9682"/>
                      <a:pt x="4074" y="9557"/>
                    </a:cubicBezTo>
                    <a:cubicBezTo>
                      <a:pt x="4092" y="9539"/>
                      <a:pt x="4092" y="9539"/>
                      <a:pt x="4074" y="9521"/>
                    </a:cubicBezTo>
                    <a:cubicBezTo>
                      <a:pt x="4021" y="9181"/>
                      <a:pt x="3895" y="8877"/>
                      <a:pt x="3716" y="8590"/>
                    </a:cubicBezTo>
                    <a:cubicBezTo>
                      <a:pt x="3645" y="8161"/>
                      <a:pt x="3698" y="7731"/>
                      <a:pt x="3877" y="7320"/>
                    </a:cubicBezTo>
                    <a:cubicBezTo>
                      <a:pt x="3936" y="7199"/>
                      <a:pt x="3994" y="7148"/>
                      <a:pt x="4049" y="7148"/>
                    </a:cubicBezTo>
                    <a:close/>
                    <a:moveTo>
                      <a:pt x="2720" y="7550"/>
                    </a:moveTo>
                    <a:cubicBezTo>
                      <a:pt x="2751" y="7550"/>
                      <a:pt x="2785" y="7572"/>
                      <a:pt x="2822" y="7624"/>
                    </a:cubicBezTo>
                    <a:cubicBezTo>
                      <a:pt x="3108" y="7982"/>
                      <a:pt x="3376" y="8358"/>
                      <a:pt x="3627" y="8751"/>
                    </a:cubicBezTo>
                    <a:cubicBezTo>
                      <a:pt x="3680" y="8948"/>
                      <a:pt x="3770" y="9145"/>
                      <a:pt x="3859" y="9324"/>
                    </a:cubicBezTo>
                    <a:cubicBezTo>
                      <a:pt x="3895" y="9485"/>
                      <a:pt x="3913" y="9628"/>
                      <a:pt x="3895" y="9771"/>
                    </a:cubicBezTo>
                    <a:cubicBezTo>
                      <a:pt x="3859" y="9789"/>
                      <a:pt x="3824" y="9807"/>
                      <a:pt x="3824" y="9843"/>
                    </a:cubicBezTo>
                    <a:lnTo>
                      <a:pt x="3806" y="9861"/>
                    </a:lnTo>
                    <a:cubicBezTo>
                      <a:pt x="3788" y="9968"/>
                      <a:pt x="3788" y="10076"/>
                      <a:pt x="3806" y="10183"/>
                    </a:cubicBezTo>
                    <a:lnTo>
                      <a:pt x="3806" y="10237"/>
                    </a:lnTo>
                    <a:cubicBezTo>
                      <a:pt x="3770" y="10201"/>
                      <a:pt x="3734" y="10183"/>
                      <a:pt x="3680" y="10147"/>
                    </a:cubicBezTo>
                    <a:cubicBezTo>
                      <a:pt x="3663" y="10111"/>
                      <a:pt x="3645" y="10058"/>
                      <a:pt x="3609" y="10022"/>
                    </a:cubicBezTo>
                    <a:cubicBezTo>
                      <a:pt x="3627" y="10004"/>
                      <a:pt x="3609" y="9968"/>
                      <a:pt x="3591" y="9968"/>
                    </a:cubicBezTo>
                    <a:lnTo>
                      <a:pt x="3555" y="9950"/>
                    </a:lnTo>
                    <a:cubicBezTo>
                      <a:pt x="3376" y="9754"/>
                      <a:pt x="3179" y="9593"/>
                      <a:pt x="2965" y="9467"/>
                    </a:cubicBezTo>
                    <a:cubicBezTo>
                      <a:pt x="2822" y="9270"/>
                      <a:pt x="2696" y="9074"/>
                      <a:pt x="2625" y="8841"/>
                    </a:cubicBezTo>
                    <a:cubicBezTo>
                      <a:pt x="2535" y="8644"/>
                      <a:pt x="2499" y="8429"/>
                      <a:pt x="2499" y="8197"/>
                    </a:cubicBezTo>
                    <a:cubicBezTo>
                      <a:pt x="2499" y="8063"/>
                      <a:pt x="2573" y="7550"/>
                      <a:pt x="2720" y="7550"/>
                    </a:cubicBezTo>
                    <a:close/>
                    <a:moveTo>
                      <a:pt x="6182" y="8465"/>
                    </a:moveTo>
                    <a:cubicBezTo>
                      <a:pt x="6480" y="8465"/>
                      <a:pt x="6149" y="9022"/>
                      <a:pt x="6061" y="9145"/>
                    </a:cubicBezTo>
                    <a:cubicBezTo>
                      <a:pt x="5882" y="9414"/>
                      <a:pt x="5667" y="9646"/>
                      <a:pt x="5398" y="9843"/>
                    </a:cubicBezTo>
                    <a:cubicBezTo>
                      <a:pt x="5130" y="10022"/>
                      <a:pt x="4862" y="10183"/>
                      <a:pt x="4557" y="10290"/>
                    </a:cubicBezTo>
                    <a:cubicBezTo>
                      <a:pt x="4575" y="10201"/>
                      <a:pt x="4575" y="10111"/>
                      <a:pt x="4593" y="10022"/>
                    </a:cubicBezTo>
                    <a:cubicBezTo>
                      <a:pt x="5130" y="9485"/>
                      <a:pt x="5291" y="8537"/>
                      <a:pt x="6168" y="8465"/>
                    </a:cubicBezTo>
                    <a:cubicBezTo>
                      <a:pt x="6173" y="8465"/>
                      <a:pt x="6178" y="8465"/>
                      <a:pt x="6182" y="8465"/>
                    </a:cubicBezTo>
                    <a:close/>
                    <a:moveTo>
                      <a:pt x="5973" y="9503"/>
                    </a:moveTo>
                    <a:cubicBezTo>
                      <a:pt x="5972" y="9508"/>
                      <a:pt x="5971" y="9514"/>
                      <a:pt x="5971" y="9521"/>
                    </a:cubicBezTo>
                    <a:cubicBezTo>
                      <a:pt x="6043" y="9700"/>
                      <a:pt x="6114" y="9771"/>
                      <a:pt x="5953" y="9950"/>
                    </a:cubicBezTo>
                    <a:cubicBezTo>
                      <a:pt x="5774" y="10076"/>
                      <a:pt x="5595" y="10183"/>
                      <a:pt x="5381" y="10255"/>
                    </a:cubicBezTo>
                    <a:cubicBezTo>
                      <a:pt x="5112" y="10362"/>
                      <a:pt x="4826" y="10434"/>
                      <a:pt x="4522" y="10487"/>
                    </a:cubicBezTo>
                    <a:cubicBezTo>
                      <a:pt x="4897" y="10344"/>
                      <a:pt x="5255" y="10129"/>
                      <a:pt x="5577" y="9861"/>
                    </a:cubicBezTo>
                    <a:cubicBezTo>
                      <a:pt x="5725" y="9757"/>
                      <a:pt x="5857" y="9637"/>
                      <a:pt x="5973" y="9503"/>
                    </a:cubicBezTo>
                    <a:close/>
                    <a:moveTo>
                      <a:pt x="1611" y="9182"/>
                    </a:moveTo>
                    <a:cubicBezTo>
                      <a:pt x="2289" y="9255"/>
                      <a:pt x="2913" y="9558"/>
                      <a:pt x="3376" y="10076"/>
                    </a:cubicBezTo>
                    <a:cubicBezTo>
                      <a:pt x="3358" y="10094"/>
                      <a:pt x="3340" y="10147"/>
                      <a:pt x="3358" y="10183"/>
                    </a:cubicBezTo>
                    <a:cubicBezTo>
                      <a:pt x="3466" y="10362"/>
                      <a:pt x="3591" y="10541"/>
                      <a:pt x="3752" y="10702"/>
                    </a:cubicBezTo>
                    <a:cubicBezTo>
                      <a:pt x="2863" y="10524"/>
                      <a:pt x="1939" y="10082"/>
                      <a:pt x="1611" y="9182"/>
                    </a:cubicBezTo>
                    <a:close/>
                    <a:moveTo>
                      <a:pt x="13881" y="5047"/>
                    </a:moveTo>
                    <a:cubicBezTo>
                      <a:pt x="12771" y="7356"/>
                      <a:pt x="10695" y="9253"/>
                      <a:pt x="9711" y="11597"/>
                    </a:cubicBezTo>
                    <a:cubicBezTo>
                      <a:pt x="9890" y="10398"/>
                      <a:pt x="10302" y="9235"/>
                      <a:pt x="10946" y="8197"/>
                    </a:cubicBezTo>
                    <a:lnTo>
                      <a:pt x="10964" y="8179"/>
                    </a:lnTo>
                    <a:cubicBezTo>
                      <a:pt x="11715" y="6962"/>
                      <a:pt x="12914" y="6103"/>
                      <a:pt x="13881" y="5047"/>
                    </a:cubicBezTo>
                    <a:close/>
                    <a:moveTo>
                      <a:pt x="14978" y="11307"/>
                    </a:moveTo>
                    <a:cubicBezTo>
                      <a:pt x="14997" y="11307"/>
                      <a:pt x="15008" y="11318"/>
                      <a:pt x="15008" y="11346"/>
                    </a:cubicBezTo>
                    <a:cubicBezTo>
                      <a:pt x="15008" y="11704"/>
                      <a:pt x="14919" y="12044"/>
                      <a:pt x="14758" y="12366"/>
                    </a:cubicBezTo>
                    <a:cubicBezTo>
                      <a:pt x="14579" y="12724"/>
                      <a:pt x="14292" y="13046"/>
                      <a:pt x="13952" y="13261"/>
                    </a:cubicBezTo>
                    <a:cubicBezTo>
                      <a:pt x="14221" y="12849"/>
                      <a:pt x="14382" y="12384"/>
                      <a:pt x="14400" y="11883"/>
                    </a:cubicBezTo>
                    <a:cubicBezTo>
                      <a:pt x="14453" y="11812"/>
                      <a:pt x="14489" y="11722"/>
                      <a:pt x="14543" y="11650"/>
                    </a:cubicBezTo>
                    <a:cubicBezTo>
                      <a:pt x="14543" y="11650"/>
                      <a:pt x="14874" y="11307"/>
                      <a:pt x="14978" y="11307"/>
                    </a:cubicBezTo>
                    <a:close/>
                    <a:moveTo>
                      <a:pt x="14292" y="10863"/>
                    </a:moveTo>
                    <a:cubicBezTo>
                      <a:pt x="14292" y="11167"/>
                      <a:pt x="14292" y="11454"/>
                      <a:pt x="14274" y="11758"/>
                    </a:cubicBezTo>
                    <a:cubicBezTo>
                      <a:pt x="14239" y="12348"/>
                      <a:pt x="14006" y="12921"/>
                      <a:pt x="13594" y="13351"/>
                    </a:cubicBezTo>
                    <a:lnTo>
                      <a:pt x="13594" y="13261"/>
                    </a:lnTo>
                    <a:cubicBezTo>
                      <a:pt x="13845" y="12814"/>
                      <a:pt x="13773" y="12241"/>
                      <a:pt x="13559" y="11776"/>
                    </a:cubicBezTo>
                    <a:cubicBezTo>
                      <a:pt x="13559" y="11740"/>
                      <a:pt x="13577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lnTo>
                      <a:pt x="13577" y="11633"/>
                    </a:lnTo>
                    <a:cubicBezTo>
                      <a:pt x="13628" y="11542"/>
                      <a:pt x="13689" y="11415"/>
                      <a:pt x="13699" y="11391"/>
                    </a:cubicBezTo>
                    <a:lnTo>
                      <a:pt x="13699" y="11391"/>
                    </a:lnTo>
                    <a:lnTo>
                      <a:pt x="13773" y="11257"/>
                    </a:lnTo>
                    <a:cubicBezTo>
                      <a:pt x="13881" y="11060"/>
                      <a:pt x="14078" y="10917"/>
                      <a:pt x="14292" y="10863"/>
                    </a:cubicBezTo>
                    <a:close/>
                    <a:moveTo>
                      <a:pt x="8816" y="12903"/>
                    </a:moveTo>
                    <a:lnTo>
                      <a:pt x="8816" y="12903"/>
                    </a:lnTo>
                    <a:cubicBezTo>
                      <a:pt x="8960" y="12957"/>
                      <a:pt x="9013" y="13100"/>
                      <a:pt x="9031" y="13279"/>
                    </a:cubicBezTo>
                    <a:cubicBezTo>
                      <a:pt x="9031" y="13390"/>
                      <a:pt x="9017" y="13501"/>
                      <a:pt x="9014" y="13612"/>
                    </a:cubicBezTo>
                    <a:lnTo>
                      <a:pt x="9014" y="13612"/>
                    </a:lnTo>
                    <a:cubicBezTo>
                      <a:pt x="8997" y="13572"/>
                      <a:pt x="8977" y="13533"/>
                      <a:pt x="8977" y="13494"/>
                    </a:cubicBezTo>
                    <a:cubicBezTo>
                      <a:pt x="8906" y="13297"/>
                      <a:pt x="8852" y="13100"/>
                      <a:pt x="8816" y="12903"/>
                    </a:cubicBezTo>
                    <a:close/>
                    <a:moveTo>
                      <a:pt x="12521" y="11042"/>
                    </a:moveTo>
                    <a:cubicBezTo>
                      <a:pt x="12592" y="11346"/>
                      <a:pt x="12682" y="11633"/>
                      <a:pt x="12807" y="11919"/>
                    </a:cubicBezTo>
                    <a:cubicBezTo>
                      <a:pt x="13058" y="12474"/>
                      <a:pt x="13183" y="12903"/>
                      <a:pt x="13075" y="13494"/>
                    </a:cubicBezTo>
                    <a:cubicBezTo>
                      <a:pt x="13040" y="13422"/>
                      <a:pt x="13022" y="13351"/>
                      <a:pt x="12968" y="13279"/>
                    </a:cubicBezTo>
                    <a:cubicBezTo>
                      <a:pt x="12956" y="13255"/>
                      <a:pt x="12934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0" y="13619"/>
                    </a:lnTo>
                    <a:cubicBezTo>
                      <a:pt x="12181" y="13333"/>
                      <a:pt x="12038" y="11668"/>
                      <a:pt x="12521" y="11042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10" y="11965"/>
                      <a:pt x="13541" y="12026"/>
                    </a:cubicBezTo>
                    <a:cubicBezTo>
                      <a:pt x="13648" y="12348"/>
                      <a:pt x="13648" y="12688"/>
                      <a:pt x="13541" y="13011"/>
                    </a:cubicBezTo>
                    <a:cubicBezTo>
                      <a:pt x="13505" y="13011"/>
                      <a:pt x="13451" y="13028"/>
                      <a:pt x="13451" y="13082"/>
                    </a:cubicBezTo>
                    <a:cubicBezTo>
                      <a:pt x="13362" y="13279"/>
                      <a:pt x="13308" y="13476"/>
                      <a:pt x="13254" y="13691"/>
                    </a:cubicBezTo>
                    <a:lnTo>
                      <a:pt x="13237" y="13691"/>
                    </a:lnTo>
                    <a:cubicBezTo>
                      <a:pt x="13219" y="13708"/>
                      <a:pt x="13219" y="13726"/>
                      <a:pt x="13237" y="13744"/>
                    </a:cubicBezTo>
                    <a:lnTo>
                      <a:pt x="13201" y="13834"/>
                    </a:lnTo>
                    <a:lnTo>
                      <a:pt x="13165" y="13708"/>
                    </a:lnTo>
                    <a:cubicBezTo>
                      <a:pt x="13183" y="13691"/>
                      <a:pt x="13165" y="13655"/>
                      <a:pt x="13147" y="13655"/>
                    </a:cubicBezTo>
                    <a:cubicBezTo>
                      <a:pt x="13648" y="12903"/>
                      <a:pt x="12968" y="12008"/>
                      <a:pt x="12735" y="11221"/>
                    </a:cubicBezTo>
                    <a:cubicBezTo>
                      <a:pt x="12753" y="11221"/>
                      <a:pt x="12753" y="11221"/>
                      <a:pt x="12753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507" y="13070"/>
                    </a:moveTo>
                    <a:cubicBezTo>
                      <a:pt x="20543" y="13070"/>
                      <a:pt x="20562" y="13084"/>
                      <a:pt x="20556" y="13118"/>
                    </a:cubicBezTo>
                    <a:cubicBezTo>
                      <a:pt x="20323" y="14102"/>
                      <a:pt x="19589" y="14585"/>
                      <a:pt x="18856" y="15140"/>
                    </a:cubicBezTo>
                    <a:cubicBezTo>
                      <a:pt x="18999" y="14746"/>
                      <a:pt x="19160" y="14371"/>
                      <a:pt x="19357" y="13995"/>
                    </a:cubicBezTo>
                    <a:cubicBezTo>
                      <a:pt x="19482" y="13780"/>
                      <a:pt x="19643" y="13565"/>
                      <a:pt x="19822" y="13386"/>
                    </a:cubicBezTo>
                    <a:cubicBezTo>
                      <a:pt x="19880" y="13328"/>
                      <a:pt x="20350" y="13070"/>
                      <a:pt x="20507" y="13070"/>
                    </a:cubicBezTo>
                    <a:close/>
                    <a:moveTo>
                      <a:pt x="18695" y="12149"/>
                    </a:moveTo>
                    <a:cubicBezTo>
                      <a:pt x="18707" y="12149"/>
                      <a:pt x="18719" y="12155"/>
                      <a:pt x="18730" y="12169"/>
                    </a:cubicBezTo>
                    <a:cubicBezTo>
                      <a:pt x="18909" y="12438"/>
                      <a:pt x="19035" y="12724"/>
                      <a:pt x="19142" y="13028"/>
                    </a:cubicBezTo>
                    <a:cubicBezTo>
                      <a:pt x="19303" y="13547"/>
                      <a:pt x="19106" y="14031"/>
                      <a:pt x="18856" y="14496"/>
                    </a:cubicBezTo>
                    <a:cubicBezTo>
                      <a:pt x="18848" y="14488"/>
                      <a:pt x="18838" y="14484"/>
                      <a:pt x="18825" y="14484"/>
                    </a:cubicBezTo>
                    <a:cubicBezTo>
                      <a:pt x="18808" y="14484"/>
                      <a:pt x="18787" y="14493"/>
                      <a:pt x="18766" y="14514"/>
                    </a:cubicBezTo>
                    <a:cubicBezTo>
                      <a:pt x="18569" y="14746"/>
                      <a:pt x="18426" y="15015"/>
                      <a:pt x="18372" y="15319"/>
                    </a:cubicBezTo>
                    <a:lnTo>
                      <a:pt x="18337" y="15337"/>
                    </a:lnTo>
                    <a:lnTo>
                      <a:pt x="18319" y="15337"/>
                    </a:lnTo>
                    <a:cubicBezTo>
                      <a:pt x="18301" y="14514"/>
                      <a:pt x="18247" y="13673"/>
                      <a:pt x="18390" y="12849"/>
                    </a:cubicBezTo>
                    <a:cubicBezTo>
                      <a:pt x="18390" y="12833"/>
                      <a:pt x="18569" y="12149"/>
                      <a:pt x="18695" y="12149"/>
                    </a:cubicBezTo>
                    <a:close/>
                    <a:moveTo>
                      <a:pt x="17803" y="13129"/>
                    </a:moveTo>
                    <a:lnTo>
                      <a:pt x="17803" y="13129"/>
                    </a:lnTo>
                    <a:cubicBezTo>
                      <a:pt x="17806" y="13133"/>
                      <a:pt x="17810" y="13136"/>
                      <a:pt x="17818" y="13136"/>
                    </a:cubicBezTo>
                    <a:cubicBezTo>
                      <a:pt x="17853" y="13243"/>
                      <a:pt x="17907" y="13333"/>
                      <a:pt x="17961" y="13422"/>
                    </a:cubicBezTo>
                    <a:cubicBezTo>
                      <a:pt x="18015" y="13512"/>
                      <a:pt x="18086" y="13583"/>
                      <a:pt x="18176" y="13637"/>
                    </a:cubicBezTo>
                    <a:cubicBezTo>
                      <a:pt x="18140" y="14252"/>
                      <a:pt x="18192" y="14884"/>
                      <a:pt x="18227" y="15516"/>
                    </a:cubicBezTo>
                    <a:lnTo>
                      <a:pt x="18176" y="15516"/>
                    </a:lnTo>
                    <a:cubicBezTo>
                      <a:pt x="17853" y="15176"/>
                      <a:pt x="17692" y="14711"/>
                      <a:pt x="17692" y="14245"/>
                    </a:cubicBezTo>
                    <a:cubicBezTo>
                      <a:pt x="17692" y="13995"/>
                      <a:pt x="17710" y="13726"/>
                      <a:pt x="17764" y="13476"/>
                    </a:cubicBezTo>
                    <a:cubicBezTo>
                      <a:pt x="17782" y="13404"/>
                      <a:pt x="17800" y="13333"/>
                      <a:pt x="17818" y="13261"/>
                    </a:cubicBezTo>
                    <a:cubicBezTo>
                      <a:pt x="17818" y="13211"/>
                      <a:pt x="17818" y="13177"/>
                      <a:pt x="17803" y="13129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8" y="15480"/>
                      <a:pt x="18623" y="15534"/>
                      <a:pt x="18498" y="15587"/>
                    </a:cubicBezTo>
                    <a:cubicBezTo>
                      <a:pt x="18498" y="15570"/>
                      <a:pt x="18480" y="15552"/>
                      <a:pt x="18462" y="15552"/>
                    </a:cubicBezTo>
                    <a:lnTo>
                      <a:pt x="18462" y="15516"/>
                    </a:lnTo>
                    <a:cubicBezTo>
                      <a:pt x="18605" y="15480"/>
                      <a:pt x="18730" y="15444"/>
                      <a:pt x="18856" y="15408"/>
                    </a:cubicBezTo>
                    <a:close/>
                    <a:moveTo>
                      <a:pt x="20974" y="14225"/>
                    </a:moveTo>
                    <a:cubicBezTo>
                      <a:pt x="21056" y="14225"/>
                      <a:pt x="21137" y="14232"/>
                      <a:pt x="21218" y="14245"/>
                    </a:cubicBezTo>
                    <a:cubicBezTo>
                      <a:pt x="21683" y="14353"/>
                      <a:pt x="21379" y="14728"/>
                      <a:pt x="21164" y="14889"/>
                    </a:cubicBezTo>
                    <a:cubicBezTo>
                      <a:pt x="20609" y="15283"/>
                      <a:pt x="19947" y="15426"/>
                      <a:pt x="19303" y="15641"/>
                    </a:cubicBezTo>
                    <a:cubicBezTo>
                      <a:pt x="19285" y="15605"/>
                      <a:pt x="19249" y="15587"/>
                      <a:pt x="19214" y="15587"/>
                    </a:cubicBezTo>
                    <a:lnTo>
                      <a:pt x="18909" y="15623"/>
                    </a:lnTo>
                    <a:cubicBezTo>
                      <a:pt x="19070" y="15534"/>
                      <a:pt x="19196" y="15391"/>
                      <a:pt x="19303" y="15230"/>
                    </a:cubicBezTo>
                    <a:cubicBezTo>
                      <a:pt x="19321" y="15176"/>
                      <a:pt x="19303" y="15104"/>
                      <a:pt x="19231" y="15086"/>
                    </a:cubicBezTo>
                    <a:cubicBezTo>
                      <a:pt x="19285" y="15033"/>
                      <a:pt x="19339" y="14979"/>
                      <a:pt x="19410" y="14925"/>
                    </a:cubicBezTo>
                    <a:lnTo>
                      <a:pt x="19518" y="14836"/>
                    </a:lnTo>
                    <a:cubicBezTo>
                      <a:pt x="19750" y="14675"/>
                      <a:pt x="20001" y="14532"/>
                      <a:pt x="20269" y="14406"/>
                    </a:cubicBezTo>
                    <a:cubicBezTo>
                      <a:pt x="20484" y="14286"/>
                      <a:pt x="20729" y="14225"/>
                      <a:pt x="20974" y="14225"/>
                    </a:cubicBezTo>
                    <a:close/>
                    <a:moveTo>
                      <a:pt x="9604" y="14889"/>
                    </a:moveTo>
                    <a:cubicBezTo>
                      <a:pt x="9586" y="15086"/>
                      <a:pt x="9532" y="15301"/>
                      <a:pt x="9443" y="15498"/>
                    </a:cubicBezTo>
                    <a:cubicBezTo>
                      <a:pt x="9389" y="15623"/>
                      <a:pt x="9317" y="15748"/>
                      <a:pt x="9228" y="15856"/>
                    </a:cubicBezTo>
                    <a:cubicBezTo>
                      <a:pt x="9246" y="15498"/>
                      <a:pt x="9389" y="15158"/>
                      <a:pt x="9604" y="14889"/>
                    </a:cubicBezTo>
                    <a:close/>
                    <a:moveTo>
                      <a:pt x="6132" y="15552"/>
                    </a:moveTo>
                    <a:cubicBezTo>
                      <a:pt x="6132" y="15690"/>
                      <a:pt x="6131" y="15844"/>
                      <a:pt x="6114" y="15981"/>
                    </a:cubicBezTo>
                    <a:cubicBezTo>
                      <a:pt x="6078" y="16106"/>
                      <a:pt x="6043" y="16232"/>
                      <a:pt x="6007" y="16357"/>
                    </a:cubicBezTo>
                    <a:cubicBezTo>
                      <a:pt x="5971" y="16088"/>
                      <a:pt x="6025" y="15802"/>
                      <a:pt x="6132" y="15552"/>
                    </a:cubicBezTo>
                    <a:close/>
                    <a:moveTo>
                      <a:pt x="20395" y="15610"/>
                    </a:moveTo>
                    <a:cubicBezTo>
                      <a:pt x="20950" y="15610"/>
                      <a:pt x="21485" y="15751"/>
                      <a:pt x="21737" y="16142"/>
                    </a:cubicBezTo>
                    <a:cubicBezTo>
                      <a:pt x="21849" y="16311"/>
                      <a:pt x="20925" y="16369"/>
                      <a:pt x="20471" y="16369"/>
                    </a:cubicBezTo>
                    <a:cubicBezTo>
                      <a:pt x="20346" y="16369"/>
                      <a:pt x="20257" y="16365"/>
                      <a:pt x="20234" y="16357"/>
                    </a:cubicBezTo>
                    <a:lnTo>
                      <a:pt x="20216" y="16375"/>
                    </a:lnTo>
                    <a:cubicBezTo>
                      <a:pt x="19822" y="16303"/>
                      <a:pt x="19446" y="16178"/>
                      <a:pt x="19106" y="15963"/>
                    </a:cubicBezTo>
                    <a:cubicBezTo>
                      <a:pt x="19106" y="15945"/>
                      <a:pt x="19106" y="15910"/>
                      <a:pt x="19106" y="15892"/>
                    </a:cubicBezTo>
                    <a:cubicBezTo>
                      <a:pt x="19392" y="15838"/>
                      <a:pt x="19661" y="15748"/>
                      <a:pt x="19929" y="15641"/>
                    </a:cubicBezTo>
                    <a:cubicBezTo>
                      <a:pt x="20082" y="15622"/>
                      <a:pt x="20239" y="15610"/>
                      <a:pt x="20395" y="15610"/>
                    </a:cubicBezTo>
                    <a:close/>
                    <a:moveTo>
                      <a:pt x="13505" y="16303"/>
                    </a:moveTo>
                    <a:lnTo>
                      <a:pt x="13505" y="16303"/>
                    </a:lnTo>
                    <a:cubicBezTo>
                      <a:pt x="13469" y="16446"/>
                      <a:pt x="13398" y="16572"/>
                      <a:pt x="13308" y="16661"/>
                    </a:cubicBezTo>
                    <a:cubicBezTo>
                      <a:pt x="13272" y="16715"/>
                      <a:pt x="13219" y="16751"/>
                      <a:pt x="13165" y="16786"/>
                    </a:cubicBezTo>
                    <a:cubicBezTo>
                      <a:pt x="13165" y="16768"/>
                      <a:pt x="13147" y="16751"/>
                      <a:pt x="13129" y="16751"/>
                    </a:cubicBezTo>
                    <a:lnTo>
                      <a:pt x="13129" y="16733"/>
                    </a:lnTo>
                    <a:cubicBezTo>
                      <a:pt x="13147" y="16715"/>
                      <a:pt x="13147" y="16679"/>
                      <a:pt x="13165" y="16661"/>
                    </a:cubicBezTo>
                    <a:cubicBezTo>
                      <a:pt x="13219" y="16607"/>
                      <a:pt x="13254" y="16554"/>
                      <a:pt x="13308" y="16500"/>
                    </a:cubicBezTo>
                    <a:cubicBezTo>
                      <a:pt x="13380" y="16428"/>
                      <a:pt x="13433" y="16357"/>
                      <a:pt x="13505" y="16303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3" y="16625"/>
                      <a:pt x="17299" y="16679"/>
                      <a:pt x="17406" y="16751"/>
                    </a:cubicBezTo>
                    <a:cubicBezTo>
                      <a:pt x="17424" y="16768"/>
                      <a:pt x="17370" y="16804"/>
                      <a:pt x="17335" y="16822"/>
                    </a:cubicBezTo>
                    <a:cubicBezTo>
                      <a:pt x="17263" y="16876"/>
                      <a:pt x="17173" y="16894"/>
                      <a:pt x="17084" y="16894"/>
                    </a:cubicBezTo>
                    <a:cubicBezTo>
                      <a:pt x="16941" y="16876"/>
                      <a:pt x="16780" y="16858"/>
                      <a:pt x="16654" y="16822"/>
                    </a:cubicBezTo>
                    <a:lnTo>
                      <a:pt x="16941" y="16607"/>
                    </a:lnTo>
                    <a:close/>
                    <a:moveTo>
                      <a:pt x="15742" y="16393"/>
                    </a:moveTo>
                    <a:lnTo>
                      <a:pt x="15742" y="16393"/>
                    </a:lnTo>
                    <a:cubicBezTo>
                      <a:pt x="15831" y="16715"/>
                      <a:pt x="15652" y="16983"/>
                      <a:pt x="15473" y="17252"/>
                    </a:cubicBezTo>
                    <a:cubicBezTo>
                      <a:pt x="15438" y="16947"/>
                      <a:pt x="15545" y="16625"/>
                      <a:pt x="15742" y="16393"/>
                    </a:cubicBezTo>
                    <a:close/>
                    <a:moveTo>
                      <a:pt x="18927" y="16035"/>
                    </a:moveTo>
                    <a:cubicBezTo>
                      <a:pt x="19321" y="16375"/>
                      <a:pt x="19804" y="16572"/>
                      <a:pt x="20323" y="16590"/>
                    </a:cubicBezTo>
                    <a:cubicBezTo>
                      <a:pt x="20627" y="16912"/>
                      <a:pt x="20878" y="17270"/>
                      <a:pt x="21075" y="17681"/>
                    </a:cubicBezTo>
                    <a:cubicBezTo>
                      <a:pt x="20090" y="17610"/>
                      <a:pt x="19357" y="16822"/>
                      <a:pt x="18838" y="16035"/>
                    </a:cubicBezTo>
                    <a:close/>
                    <a:moveTo>
                      <a:pt x="8680" y="17389"/>
                    </a:moveTo>
                    <a:cubicBezTo>
                      <a:pt x="8837" y="17690"/>
                      <a:pt x="8942" y="18008"/>
                      <a:pt x="8995" y="18343"/>
                    </a:cubicBezTo>
                    <a:cubicBezTo>
                      <a:pt x="8856" y="18048"/>
                      <a:pt x="8751" y="17719"/>
                      <a:pt x="8680" y="17389"/>
                    </a:cubicBezTo>
                    <a:close/>
                    <a:moveTo>
                      <a:pt x="7385" y="18630"/>
                    </a:moveTo>
                    <a:cubicBezTo>
                      <a:pt x="7492" y="18880"/>
                      <a:pt x="7528" y="19149"/>
                      <a:pt x="7456" y="19417"/>
                    </a:cubicBezTo>
                    <a:cubicBezTo>
                      <a:pt x="7367" y="19166"/>
                      <a:pt x="7349" y="18898"/>
                      <a:pt x="7385" y="18630"/>
                    </a:cubicBezTo>
                    <a:close/>
                    <a:moveTo>
                      <a:pt x="10910" y="14460"/>
                    </a:moveTo>
                    <a:cubicBezTo>
                      <a:pt x="11107" y="14746"/>
                      <a:pt x="11340" y="15015"/>
                      <a:pt x="11590" y="15247"/>
                    </a:cubicBezTo>
                    <a:cubicBezTo>
                      <a:pt x="12682" y="16357"/>
                      <a:pt x="12539" y="17914"/>
                      <a:pt x="12163" y="19310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9"/>
                      <a:pt x="12091" y="19614"/>
                      <a:pt x="12038" y="19739"/>
                    </a:cubicBezTo>
                    <a:cubicBezTo>
                      <a:pt x="12270" y="18469"/>
                      <a:pt x="12145" y="17144"/>
                      <a:pt x="11644" y="15963"/>
                    </a:cubicBezTo>
                    <a:cubicBezTo>
                      <a:pt x="11638" y="15952"/>
                      <a:pt x="11629" y="15948"/>
                      <a:pt x="11620" y="15948"/>
                    </a:cubicBezTo>
                    <a:cubicBezTo>
                      <a:pt x="11600" y="15948"/>
                      <a:pt x="11578" y="15969"/>
                      <a:pt x="11590" y="15981"/>
                    </a:cubicBezTo>
                    <a:cubicBezTo>
                      <a:pt x="11787" y="16733"/>
                      <a:pt x="11912" y="17484"/>
                      <a:pt x="11984" y="18254"/>
                    </a:cubicBezTo>
                    <a:cubicBezTo>
                      <a:pt x="12020" y="18880"/>
                      <a:pt x="11912" y="19489"/>
                      <a:pt x="11894" y="20115"/>
                    </a:cubicBezTo>
                    <a:cubicBezTo>
                      <a:pt x="11805" y="20294"/>
                      <a:pt x="11733" y="20473"/>
                      <a:pt x="11644" y="20634"/>
                    </a:cubicBezTo>
                    <a:cubicBezTo>
                      <a:pt x="11715" y="20007"/>
                      <a:pt x="11662" y="19363"/>
                      <a:pt x="11483" y="18737"/>
                    </a:cubicBezTo>
                    <a:lnTo>
                      <a:pt x="11483" y="18755"/>
                    </a:lnTo>
                    <a:cubicBezTo>
                      <a:pt x="11161" y="17466"/>
                      <a:pt x="11125" y="16267"/>
                      <a:pt x="11035" y="14943"/>
                    </a:cubicBezTo>
                    <a:cubicBezTo>
                      <a:pt x="11035" y="14782"/>
                      <a:pt x="11000" y="14603"/>
                      <a:pt x="10910" y="14460"/>
                    </a:cubicBezTo>
                    <a:close/>
                    <a:moveTo>
                      <a:pt x="9693" y="19918"/>
                    </a:moveTo>
                    <a:cubicBezTo>
                      <a:pt x="9693" y="20204"/>
                      <a:pt x="9622" y="20509"/>
                      <a:pt x="9461" y="20777"/>
                    </a:cubicBezTo>
                    <a:cubicBezTo>
                      <a:pt x="9443" y="20634"/>
                      <a:pt x="9443" y="20509"/>
                      <a:pt x="9425" y="20365"/>
                    </a:cubicBezTo>
                    <a:lnTo>
                      <a:pt x="9443" y="20365"/>
                    </a:lnTo>
                    <a:cubicBezTo>
                      <a:pt x="9496" y="20186"/>
                      <a:pt x="9568" y="20043"/>
                      <a:pt x="9693" y="19918"/>
                    </a:cubicBezTo>
                    <a:close/>
                    <a:moveTo>
                      <a:pt x="7689" y="21600"/>
                    </a:moveTo>
                    <a:lnTo>
                      <a:pt x="7689" y="21600"/>
                    </a:lnTo>
                    <a:cubicBezTo>
                      <a:pt x="7957" y="21672"/>
                      <a:pt x="8136" y="21904"/>
                      <a:pt x="8387" y="22065"/>
                    </a:cubicBezTo>
                    <a:cubicBezTo>
                      <a:pt x="8101" y="21976"/>
                      <a:pt x="7868" y="21815"/>
                      <a:pt x="7689" y="21600"/>
                    </a:cubicBezTo>
                    <a:close/>
                    <a:moveTo>
                      <a:pt x="8584" y="24947"/>
                    </a:moveTo>
                    <a:lnTo>
                      <a:pt x="8584" y="24947"/>
                    </a:lnTo>
                    <a:cubicBezTo>
                      <a:pt x="8691" y="25161"/>
                      <a:pt x="8745" y="25394"/>
                      <a:pt x="8709" y="25627"/>
                    </a:cubicBezTo>
                    <a:cubicBezTo>
                      <a:pt x="8620" y="25412"/>
                      <a:pt x="8566" y="25179"/>
                      <a:pt x="8584" y="24947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2" y="24664"/>
                      <a:pt x="16172" y="24663"/>
                      <a:pt x="16171" y="24660"/>
                    </a:cubicBezTo>
                    <a:cubicBezTo>
                      <a:pt x="16171" y="25000"/>
                      <a:pt x="16100" y="25358"/>
                      <a:pt x="15939" y="25680"/>
                    </a:cubicBezTo>
                    <a:cubicBezTo>
                      <a:pt x="15813" y="25949"/>
                      <a:pt x="15634" y="26199"/>
                      <a:pt x="15438" y="26414"/>
                    </a:cubicBezTo>
                    <a:cubicBezTo>
                      <a:pt x="15438" y="26378"/>
                      <a:pt x="15456" y="26342"/>
                      <a:pt x="15456" y="26307"/>
                    </a:cubicBezTo>
                    <a:cubicBezTo>
                      <a:pt x="15456" y="26246"/>
                      <a:pt x="15406" y="26210"/>
                      <a:pt x="15357" y="26210"/>
                    </a:cubicBezTo>
                    <a:cubicBezTo>
                      <a:pt x="15334" y="26210"/>
                      <a:pt x="15312" y="26218"/>
                      <a:pt x="15294" y="26235"/>
                    </a:cubicBezTo>
                    <a:lnTo>
                      <a:pt x="15241" y="26307"/>
                    </a:lnTo>
                    <a:cubicBezTo>
                      <a:pt x="15241" y="26235"/>
                      <a:pt x="15241" y="26163"/>
                      <a:pt x="15241" y="26092"/>
                    </a:cubicBezTo>
                    <a:cubicBezTo>
                      <a:pt x="15241" y="26074"/>
                      <a:pt x="15223" y="26056"/>
                      <a:pt x="15205" y="26038"/>
                    </a:cubicBezTo>
                    <a:cubicBezTo>
                      <a:pt x="15241" y="25806"/>
                      <a:pt x="15241" y="25573"/>
                      <a:pt x="15205" y="25358"/>
                    </a:cubicBezTo>
                    <a:cubicBezTo>
                      <a:pt x="15330" y="24839"/>
                      <a:pt x="15581" y="24356"/>
                      <a:pt x="15939" y="23962"/>
                    </a:cubicBezTo>
                    <a:lnTo>
                      <a:pt x="15957" y="23962"/>
                    </a:lnTo>
                    <a:cubicBezTo>
                      <a:pt x="15964" y="23954"/>
                      <a:pt x="15971" y="23950"/>
                      <a:pt x="15978" y="23950"/>
                    </a:cubicBezTo>
                    <a:close/>
                    <a:moveTo>
                      <a:pt x="14087" y="23995"/>
                    </a:moveTo>
                    <a:cubicBezTo>
                      <a:pt x="14125" y="23995"/>
                      <a:pt x="14169" y="24007"/>
                      <a:pt x="14221" y="24034"/>
                    </a:cubicBezTo>
                    <a:cubicBezTo>
                      <a:pt x="14561" y="24213"/>
                      <a:pt x="14829" y="24517"/>
                      <a:pt x="14954" y="24893"/>
                    </a:cubicBezTo>
                    <a:cubicBezTo>
                      <a:pt x="15008" y="25054"/>
                      <a:pt x="15044" y="25233"/>
                      <a:pt x="15062" y="25412"/>
                    </a:cubicBezTo>
                    <a:cubicBezTo>
                      <a:pt x="15008" y="25680"/>
                      <a:pt x="14972" y="25949"/>
                      <a:pt x="14972" y="26217"/>
                    </a:cubicBezTo>
                    <a:cubicBezTo>
                      <a:pt x="14954" y="26253"/>
                      <a:pt x="14937" y="26307"/>
                      <a:pt x="14919" y="26360"/>
                    </a:cubicBezTo>
                    <a:cubicBezTo>
                      <a:pt x="14901" y="26217"/>
                      <a:pt x="14847" y="26092"/>
                      <a:pt x="14793" y="25967"/>
                    </a:cubicBezTo>
                    <a:cubicBezTo>
                      <a:pt x="14780" y="25939"/>
                      <a:pt x="14756" y="25928"/>
                      <a:pt x="14731" y="25928"/>
                    </a:cubicBezTo>
                    <a:cubicBezTo>
                      <a:pt x="14691" y="25928"/>
                      <a:pt x="14650" y="25958"/>
                      <a:pt x="14650" y="26002"/>
                    </a:cubicBezTo>
                    <a:cubicBezTo>
                      <a:pt x="14686" y="26253"/>
                      <a:pt x="14740" y="26503"/>
                      <a:pt x="14811" y="26754"/>
                    </a:cubicBezTo>
                    <a:cubicBezTo>
                      <a:pt x="14740" y="26682"/>
                      <a:pt x="14668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7" y="24468"/>
                      <a:pt x="13845" y="23995"/>
                      <a:pt x="14087" y="23995"/>
                    </a:cubicBezTo>
                    <a:close/>
                    <a:moveTo>
                      <a:pt x="17531" y="24929"/>
                    </a:moveTo>
                    <a:lnTo>
                      <a:pt x="17531" y="24929"/>
                    </a:lnTo>
                    <a:cubicBezTo>
                      <a:pt x="17245" y="25376"/>
                      <a:pt x="16923" y="25770"/>
                      <a:pt x="16529" y="26092"/>
                    </a:cubicBezTo>
                    <a:cubicBezTo>
                      <a:pt x="16314" y="26289"/>
                      <a:pt x="16064" y="26468"/>
                      <a:pt x="15831" y="26629"/>
                    </a:cubicBezTo>
                    <a:lnTo>
                      <a:pt x="15527" y="26754"/>
                    </a:lnTo>
                    <a:cubicBezTo>
                      <a:pt x="15473" y="26790"/>
                      <a:pt x="15473" y="26861"/>
                      <a:pt x="15527" y="26861"/>
                    </a:cubicBezTo>
                    <a:cubicBezTo>
                      <a:pt x="15473" y="26897"/>
                      <a:pt x="15420" y="26951"/>
                      <a:pt x="15366" y="26987"/>
                    </a:cubicBezTo>
                    <a:lnTo>
                      <a:pt x="15259" y="26969"/>
                    </a:lnTo>
                    <a:cubicBezTo>
                      <a:pt x="15294" y="26897"/>
                      <a:pt x="15330" y="26826"/>
                      <a:pt x="15366" y="26772"/>
                    </a:cubicBezTo>
                    <a:cubicBezTo>
                      <a:pt x="15670" y="26486"/>
                      <a:pt x="15903" y="26163"/>
                      <a:pt x="16064" y="25788"/>
                    </a:cubicBezTo>
                    <a:cubicBezTo>
                      <a:pt x="16458" y="25340"/>
                      <a:pt x="16905" y="24964"/>
                      <a:pt x="17513" y="24947"/>
                    </a:cubicBezTo>
                    <a:lnTo>
                      <a:pt x="17531" y="24929"/>
                    </a:lnTo>
                    <a:close/>
                    <a:moveTo>
                      <a:pt x="13203" y="25465"/>
                    </a:moveTo>
                    <a:cubicBezTo>
                      <a:pt x="13245" y="25465"/>
                      <a:pt x="13297" y="25471"/>
                      <a:pt x="13362" y="25483"/>
                    </a:cubicBezTo>
                    <a:cubicBezTo>
                      <a:pt x="13541" y="25519"/>
                      <a:pt x="13720" y="25627"/>
                      <a:pt x="13863" y="25752"/>
                    </a:cubicBezTo>
                    <a:cubicBezTo>
                      <a:pt x="13970" y="25841"/>
                      <a:pt x="14060" y="25931"/>
                      <a:pt x="14149" y="26038"/>
                    </a:cubicBezTo>
                    <a:cubicBezTo>
                      <a:pt x="14221" y="26217"/>
                      <a:pt x="14328" y="26378"/>
                      <a:pt x="14435" y="26539"/>
                    </a:cubicBezTo>
                    <a:cubicBezTo>
                      <a:pt x="14453" y="26700"/>
                      <a:pt x="14489" y="26861"/>
                      <a:pt x="14525" y="27004"/>
                    </a:cubicBezTo>
                    <a:cubicBezTo>
                      <a:pt x="13863" y="26861"/>
                      <a:pt x="13344" y="26378"/>
                      <a:pt x="13111" y="25752"/>
                    </a:cubicBezTo>
                    <a:cubicBezTo>
                      <a:pt x="13042" y="25544"/>
                      <a:pt x="13059" y="25465"/>
                      <a:pt x="13203" y="25465"/>
                    </a:cubicBezTo>
                    <a:close/>
                    <a:moveTo>
                      <a:pt x="17335" y="26396"/>
                    </a:moveTo>
                    <a:cubicBezTo>
                      <a:pt x="16905" y="26736"/>
                      <a:pt x="16386" y="26933"/>
                      <a:pt x="15849" y="27022"/>
                    </a:cubicBezTo>
                    <a:cubicBezTo>
                      <a:pt x="15885" y="26969"/>
                      <a:pt x="15903" y="26933"/>
                      <a:pt x="15921" y="26879"/>
                    </a:cubicBezTo>
                    <a:cubicBezTo>
                      <a:pt x="15939" y="26843"/>
                      <a:pt x="15921" y="26826"/>
                      <a:pt x="15903" y="26808"/>
                    </a:cubicBezTo>
                    <a:cubicBezTo>
                      <a:pt x="16386" y="26718"/>
                      <a:pt x="16869" y="26539"/>
                      <a:pt x="17335" y="26396"/>
                    </a:cubicBezTo>
                    <a:close/>
                    <a:moveTo>
                      <a:pt x="10567" y="26211"/>
                    </a:moveTo>
                    <a:cubicBezTo>
                      <a:pt x="10548" y="26380"/>
                      <a:pt x="10513" y="26548"/>
                      <a:pt x="10445" y="26700"/>
                    </a:cubicBezTo>
                    <a:cubicBezTo>
                      <a:pt x="10391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5" y="26783"/>
                      <a:pt x="10382" y="26473"/>
                      <a:pt x="10567" y="26211"/>
                    </a:cubicBezTo>
                    <a:close/>
                    <a:moveTo>
                      <a:pt x="14740" y="27166"/>
                    </a:moveTo>
                    <a:cubicBezTo>
                      <a:pt x="14776" y="27255"/>
                      <a:pt x="14793" y="27362"/>
                      <a:pt x="14829" y="27452"/>
                    </a:cubicBezTo>
                    <a:lnTo>
                      <a:pt x="14793" y="27577"/>
                    </a:lnTo>
                    <a:cubicBezTo>
                      <a:pt x="14740" y="27434"/>
                      <a:pt x="14704" y="27309"/>
                      <a:pt x="14668" y="27166"/>
                    </a:cubicBezTo>
                    <a:close/>
                    <a:moveTo>
                      <a:pt x="15205" y="28561"/>
                    </a:moveTo>
                    <a:cubicBezTo>
                      <a:pt x="15008" y="28848"/>
                      <a:pt x="14740" y="29098"/>
                      <a:pt x="14435" y="29277"/>
                    </a:cubicBezTo>
                    <a:lnTo>
                      <a:pt x="14435" y="29259"/>
                    </a:lnTo>
                    <a:lnTo>
                      <a:pt x="14471" y="29241"/>
                    </a:lnTo>
                    <a:cubicBezTo>
                      <a:pt x="14489" y="29223"/>
                      <a:pt x="14507" y="29188"/>
                      <a:pt x="14471" y="29152"/>
                    </a:cubicBezTo>
                    <a:cubicBezTo>
                      <a:pt x="14668" y="28901"/>
                      <a:pt x="14919" y="28705"/>
                      <a:pt x="15205" y="28561"/>
                    </a:cubicBezTo>
                    <a:close/>
                    <a:moveTo>
                      <a:pt x="7617" y="24284"/>
                    </a:moveTo>
                    <a:lnTo>
                      <a:pt x="7617" y="24284"/>
                    </a:lnTo>
                    <a:cubicBezTo>
                      <a:pt x="7617" y="24285"/>
                      <a:pt x="7868" y="25108"/>
                      <a:pt x="7868" y="25126"/>
                    </a:cubicBezTo>
                    <a:cubicBezTo>
                      <a:pt x="8029" y="25698"/>
                      <a:pt x="8119" y="26289"/>
                      <a:pt x="8119" y="26879"/>
                    </a:cubicBezTo>
                    <a:cubicBezTo>
                      <a:pt x="8136" y="27606"/>
                      <a:pt x="8103" y="28332"/>
                      <a:pt x="8020" y="29058"/>
                    </a:cubicBezTo>
                    <a:lnTo>
                      <a:pt x="8020" y="29058"/>
                    </a:lnTo>
                    <a:cubicBezTo>
                      <a:pt x="7900" y="28289"/>
                      <a:pt x="7832" y="27504"/>
                      <a:pt x="7814" y="26718"/>
                    </a:cubicBezTo>
                    <a:cubicBezTo>
                      <a:pt x="7814" y="26691"/>
                      <a:pt x="7792" y="26678"/>
                      <a:pt x="7767" y="26678"/>
                    </a:cubicBezTo>
                    <a:cubicBezTo>
                      <a:pt x="7743" y="26678"/>
                      <a:pt x="7716" y="26691"/>
                      <a:pt x="7707" y="26718"/>
                    </a:cubicBezTo>
                    <a:cubicBezTo>
                      <a:pt x="7707" y="27631"/>
                      <a:pt x="7796" y="28526"/>
                      <a:pt x="7993" y="29402"/>
                    </a:cubicBezTo>
                    <a:cubicBezTo>
                      <a:pt x="7993" y="29420"/>
                      <a:pt x="7993" y="29420"/>
                      <a:pt x="7993" y="29420"/>
                    </a:cubicBezTo>
                    <a:lnTo>
                      <a:pt x="7993" y="29474"/>
                    </a:lnTo>
                    <a:cubicBezTo>
                      <a:pt x="7510" y="27792"/>
                      <a:pt x="7295" y="26038"/>
                      <a:pt x="7617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90"/>
                      <a:pt x="13738" y="30494"/>
                      <a:pt x="13755" y="30780"/>
                    </a:cubicBezTo>
                    <a:cubicBezTo>
                      <a:pt x="13612" y="30512"/>
                      <a:pt x="13541" y="30226"/>
                      <a:pt x="13505" y="29921"/>
                    </a:cubicBezTo>
                    <a:close/>
                    <a:moveTo>
                      <a:pt x="5858" y="28817"/>
                    </a:moveTo>
                    <a:cubicBezTo>
                      <a:pt x="5909" y="28817"/>
                      <a:pt x="5942" y="28879"/>
                      <a:pt x="5935" y="29045"/>
                    </a:cubicBezTo>
                    <a:cubicBezTo>
                      <a:pt x="5935" y="29295"/>
                      <a:pt x="5917" y="29563"/>
                      <a:pt x="5900" y="29814"/>
                    </a:cubicBezTo>
                    <a:cubicBezTo>
                      <a:pt x="5882" y="30136"/>
                      <a:pt x="5828" y="30440"/>
                      <a:pt x="5792" y="30762"/>
                    </a:cubicBezTo>
                    <a:lnTo>
                      <a:pt x="5792" y="30745"/>
                    </a:lnTo>
                    <a:cubicBezTo>
                      <a:pt x="5774" y="30727"/>
                      <a:pt x="5752" y="30719"/>
                      <a:pt x="5731" y="30719"/>
                    </a:cubicBezTo>
                    <a:cubicBezTo>
                      <a:pt x="5689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5" y="30619"/>
                      <a:pt x="5524" y="30422"/>
                      <a:pt x="5416" y="30244"/>
                    </a:cubicBezTo>
                    <a:cubicBezTo>
                      <a:pt x="5345" y="29850"/>
                      <a:pt x="5416" y="29438"/>
                      <a:pt x="5595" y="29080"/>
                    </a:cubicBezTo>
                    <a:cubicBezTo>
                      <a:pt x="5670" y="28952"/>
                      <a:pt x="5783" y="28817"/>
                      <a:pt x="5858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80" y="29957"/>
                      <a:pt x="6329" y="30566"/>
                      <a:pt x="6132" y="31120"/>
                    </a:cubicBezTo>
                    <a:cubicBezTo>
                      <a:pt x="6114" y="30995"/>
                      <a:pt x="6114" y="30870"/>
                      <a:pt x="6096" y="30745"/>
                    </a:cubicBezTo>
                    <a:cubicBezTo>
                      <a:pt x="6096" y="30719"/>
                      <a:pt x="6070" y="30694"/>
                      <a:pt x="6041" y="30694"/>
                    </a:cubicBezTo>
                    <a:cubicBezTo>
                      <a:pt x="6029" y="30694"/>
                      <a:pt x="6017" y="30698"/>
                      <a:pt x="6007" y="30709"/>
                    </a:cubicBezTo>
                    <a:cubicBezTo>
                      <a:pt x="6043" y="30476"/>
                      <a:pt x="6061" y="30261"/>
                      <a:pt x="6078" y="30029"/>
                    </a:cubicBezTo>
                    <a:cubicBezTo>
                      <a:pt x="6257" y="29868"/>
                      <a:pt x="6383" y="29653"/>
                      <a:pt x="6454" y="29420"/>
                    </a:cubicBezTo>
                    <a:close/>
                    <a:moveTo>
                      <a:pt x="4074" y="29152"/>
                    </a:moveTo>
                    <a:lnTo>
                      <a:pt x="4074" y="29152"/>
                    </a:lnTo>
                    <a:cubicBezTo>
                      <a:pt x="4468" y="29367"/>
                      <a:pt x="4826" y="29671"/>
                      <a:pt x="5094" y="30047"/>
                    </a:cubicBezTo>
                    <a:cubicBezTo>
                      <a:pt x="5166" y="30154"/>
                      <a:pt x="5237" y="30279"/>
                      <a:pt x="5291" y="30405"/>
                    </a:cubicBezTo>
                    <a:cubicBezTo>
                      <a:pt x="5327" y="30530"/>
                      <a:pt x="5381" y="30673"/>
                      <a:pt x="5434" y="30798"/>
                    </a:cubicBezTo>
                    <a:lnTo>
                      <a:pt x="5398" y="30762"/>
                    </a:lnTo>
                    <a:cubicBezTo>
                      <a:pt x="5387" y="30745"/>
                      <a:pt x="5369" y="30737"/>
                      <a:pt x="5350" y="30737"/>
                    </a:cubicBezTo>
                    <a:cubicBezTo>
                      <a:pt x="5313" y="30737"/>
                      <a:pt x="5273" y="30768"/>
                      <a:pt x="5273" y="30816"/>
                    </a:cubicBezTo>
                    <a:cubicBezTo>
                      <a:pt x="5255" y="30924"/>
                      <a:pt x="5255" y="31031"/>
                      <a:pt x="5273" y="31138"/>
                    </a:cubicBezTo>
                    <a:cubicBezTo>
                      <a:pt x="5202" y="31085"/>
                      <a:pt x="5130" y="31031"/>
                      <a:pt x="5058" y="30977"/>
                    </a:cubicBezTo>
                    <a:cubicBezTo>
                      <a:pt x="4915" y="30834"/>
                      <a:pt x="4736" y="30691"/>
                      <a:pt x="4575" y="30566"/>
                    </a:cubicBezTo>
                    <a:cubicBezTo>
                      <a:pt x="4504" y="30440"/>
                      <a:pt x="4468" y="30333"/>
                      <a:pt x="4432" y="30261"/>
                    </a:cubicBezTo>
                    <a:cubicBezTo>
                      <a:pt x="4235" y="29921"/>
                      <a:pt x="4110" y="29546"/>
                      <a:pt x="4074" y="29152"/>
                    </a:cubicBezTo>
                    <a:close/>
                    <a:moveTo>
                      <a:pt x="8799" y="30011"/>
                    </a:moveTo>
                    <a:cubicBezTo>
                      <a:pt x="8799" y="30405"/>
                      <a:pt x="8530" y="30762"/>
                      <a:pt x="8351" y="31138"/>
                    </a:cubicBezTo>
                    <a:lnTo>
                      <a:pt x="8351" y="31085"/>
                    </a:lnTo>
                    <a:cubicBezTo>
                      <a:pt x="8459" y="30709"/>
                      <a:pt x="8620" y="30351"/>
                      <a:pt x="8799" y="30011"/>
                    </a:cubicBezTo>
                    <a:close/>
                    <a:moveTo>
                      <a:pt x="3418" y="30149"/>
                    </a:moveTo>
                    <a:cubicBezTo>
                      <a:pt x="3808" y="30149"/>
                      <a:pt x="4217" y="30509"/>
                      <a:pt x="4486" y="30727"/>
                    </a:cubicBezTo>
                    <a:cubicBezTo>
                      <a:pt x="4522" y="30745"/>
                      <a:pt x="4539" y="30780"/>
                      <a:pt x="4557" y="30798"/>
                    </a:cubicBezTo>
                    <a:cubicBezTo>
                      <a:pt x="4665" y="30977"/>
                      <a:pt x="4808" y="31138"/>
                      <a:pt x="4987" y="31228"/>
                    </a:cubicBezTo>
                    <a:lnTo>
                      <a:pt x="5058" y="31317"/>
                    </a:lnTo>
                    <a:cubicBezTo>
                      <a:pt x="5076" y="31335"/>
                      <a:pt x="5094" y="31353"/>
                      <a:pt x="5112" y="31389"/>
                    </a:cubicBezTo>
                    <a:cubicBezTo>
                      <a:pt x="4987" y="31335"/>
                      <a:pt x="4862" y="31317"/>
                      <a:pt x="4718" y="31317"/>
                    </a:cubicBezTo>
                    <a:cubicBezTo>
                      <a:pt x="4701" y="31317"/>
                      <a:pt x="4665" y="31335"/>
                      <a:pt x="4665" y="31353"/>
                    </a:cubicBezTo>
                    <a:lnTo>
                      <a:pt x="4647" y="31371"/>
                    </a:lnTo>
                    <a:cubicBezTo>
                      <a:pt x="4486" y="31299"/>
                      <a:pt x="4289" y="31264"/>
                      <a:pt x="4110" y="31246"/>
                    </a:cubicBezTo>
                    <a:cubicBezTo>
                      <a:pt x="3967" y="31192"/>
                      <a:pt x="3806" y="31120"/>
                      <a:pt x="3663" y="31049"/>
                    </a:cubicBezTo>
                    <a:cubicBezTo>
                      <a:pt x="3484" y="30977"/>
                      <a:pt x="3323" y="30870"/>
                      <a:pt x="3179" y="30745"/>
                    </a:cubicBezTo>
                    <a:cubicBezTo>
                      <a:pt x="2911" y="30584"/>
                      <a:pt x="3018" y="30154"/>
                      <a:pt x="3340" y="30154"/>
                    </a:cubicBezTo>
                    <a:cubicBezTo>
                      <a:pt x="3366" y="30151"/>
                      <a:pt x="3392" y="30149"/>
                      <a:pt x="3418" y="30149"/>
                    </a:cubicBezTo>
                    <a:close/>
                    <a:moveTo>
                      <a:pt x="5416" y="30977"/>
                    </a:moveTo>
                    <a:cubicBezTo>
                      <a:pt x="5470" y="31049"/>
                      <a:pt x="5524" y="31120"/>
                      <a:pt x="5577" y="31210"/>
                    </a:cubicBezTo>
                    <a:cubicBezTo>
                      <a:pt x="5595" y="31281"/>
                      <a:pt x="5613" y="31371"/>
                      <a:pt x="5649" y="31442"/>
                    </a:cubicBezTo>
                    <a:cubicBezTo>
                      <a:pt x="5644" y="31437"/>
                      <a:pt x="5638" y="31435"/>
                      <a:pt x="5634" y="31435"/>
                    </a:cubicBezTo>
                    <a:cubicBezTo>
                      <a:pt x="5622" y="31435"/>
                      <a:pt x="5613" y="31448"/>
                      <a:pt x="5613" y="31460"/>
                    </a:cubicBezTo>
                    <a:cubicBezTo>
                      <a:pt x="5577" y="31407"/>
                      <a:pt x="5524" y="31353"/>
                      <a:pt x="5470" y="31299"/>
                    </a:cubicBezTo>
                    <a:cubicBezTo>
                      <a:pt x="5434" y="31192"/>
                      <a:pt x="5416" y="31085"/>
                      <a:pt x="5416" y="30977"/>
                    </a:cubicBezTo>
                    <a:close/>
                    <a:moveTo>
                      <a:pt x="5882" y="31174"/>
                    </a:moveTo>
                    <a:cubicBezTo>
                      <a:pt x="5935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6007" y="31621"/>
                      <a:pt x="6007" y="31621"/>
                    </a:cubicBezTo>
                    <a:cubicBezTo>
                      <a:pt x="6007" y="31675"/>
                      <a:pt x="6025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53" y="31639"/>
                      <a:pt x="5935" y="31586"/>
                    </a:cubicBezTo>
                    <a:cubicBezTo>
                      <a:pt x="5900" y="31478"/>
                      <a:pt x="5882" y="31389"/>
                      <a:pt x="5864" y="31281"/>
                    </a:cubicBezTo>
                    <a:cubicBezTo>
                      <a:pt x="5864" y="31246"/>
                      <a:pt x="5882" y="31210"/>
                      <a:pt x="5882" y="31174"/>
                    </a:cubicBezTo>
                    <a:close/>
                    <a:moveTo>
                      <a:pt x="4951" y="31478"/>
                    </a:moveTo>
                    <a:lnTo>
                      <a:pt x="4951" y="31478"/>
                    </a:lnTo>
                    <a:cubicBezTo>
                      <a:pt x="5094" y="31496"/>
                      <a:pt x="5255" y="31550"/>
                      <a:pt x="5398" y="31639"/>
                    </a:cubicBezTo>
                    <a:cubicBezTo>
                      <a:pt x="5488" y="31711"/>
                      <a:pt x="5595" y="31782"/>
                      <a:pt x="5703" y="31836"/>
                    </a:cubicBezTo>
                    <a:lnTo>
                      <a:pt x="5756" y="31836"/>
                    </a:lnTo>
                    <a:cubicBezTo>
                      <a:pt x="5792" y="31836"/>
                      <a:pt x="5810" y="31836"/>
                      <a:pt x="5828" y="31818"/>
                    </a:cubicBezTo>
                    <a:lnTo>
                      <a:pt x="5864" y="31944"/>
                    </a:lnTo>
                    <a:cubicBezTo>
                      <a:pt x="5542" y="31854"/>
                      <a:pt x="5219" y="31675"/>
                      <a:pt x="4951" y="31478"/>
                    </a:cubicBezTo>
                    <a:close/>
                    <a:moveTo>
                      <a:pt x="12879" y="31890"/>
                    </a:moveTo>
                    <a:cubicBezTo>
                      <a:pt x="13058" y="32248"/>
                      <a:pt x="13129" y="32641"/>
                      <a:pt x="13129" y="33035"/>
                    </a:cubicBezTo>
                    <a:cubicBezTo>
                      <a:pt x="12932" y="32695"/>
                      <a:pt x="12789" y="32248"/>
                      <a:pt x="12879" y="31890"/>
                    </a:cubicBezTo>
                    <a:close/>
                    <a:moveTo>
                      <a:pt x="11590" y="32570"/>
                    </a:moveTo>
                    <a:cubicBezTo>
                      <a:pt x="11715" y="33089"/>
                      <a:pt x="11447" y="33536"/>
                      <a:pt x="11232" y="34001"/>
                    </a:cubicBezTo>
                    <a:cubicBezTo>
                      <a:pt x="11161" y="33500"/>
                      <a:pt x="11304" y="32999"/>
                      <a:pt x="11590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80" y="31639"/>
                      <a:pt x="16672" y="31800"/>
                    </a:cubicBezTo>
                    <a:cubicBezTo>
                      <a:pt x="16243" y="32552"/>
                      <a:pt x="15760" y="33268"/>
                      <a:pt x="15241" y="33966"/>
                    </a:cubicBezTo>
                    <a:cubicBezTo>
                      <a:pt x="14400" y="35147"/>
                      <a:pt x="13577" y="36328"/>
                      <a:pt x="12682" y="37473"/>
                    </a:cubicBezTo>
                    <a:cubicBezTo>
                      <a:pt x="12735" y="37187"/>
                      <a:pt x="12771" y="36918"/>
                      <a:pt x="12825" y="36632"/>
                    </a:cubicBezTo>
                    <a:cubicBezTo>
                      <a:pt x="13040" y="36042"/>
                      <a:pt x="13290" y="35469"/>
                      <a:pt x="13594" y="34932"/>
                    </a:cubicBezTo>
                    <a:cubicBezTo>
                      <a:pt x="14274" y="33787"/>
                      <a:pt x="15187" y="32785"/>
                      <a:pt x="15778" y="31568"/>
                    </a:cubicBezTo>
                    <a:cubicBezTo>
                      <a:pt x="15790" y="31542"/>
                      <a:pt x="15767" y="31517"/>
                      <a:pt x="15740" y="31517"/>
                    </a:cubicBezTo>
                    <a:cubicBezTo>
                      <a:pt x="15729" y="31517"/>
                      <a:pt x="15717" y="31521"/>
                      <a:pt x="15706" y="31532"/>
                    </a:cubicBezTo>
                    <a:cubicBezTo>
                      <a:pt x="15008" y="32659"/>
                      <a:pt x="14221" y="33751"/>
                      <a:pt x="13505" y="34860"/>
                    </a:cubicBezTo>
                    <a:cubicBezTo>
                      <a:pt x="13272" y="35236"/>
                      <a:pt x="13075" y="35648"/>
                      <a:pt x="12914" y="36059"/>
                    </a:cubicBezTo>
                    <a:cubicBezTo>
                      <a:pt x="12986" y="35684"/>
                      <a:pt x="13058" y="35308"/>
                      <a:pt x="13129" y="34932"/>
                    </a:cubicBezTo>
                    <a:cubicBezTo>
                      <a:pt x="13881" y="32820"/>
                      <a:pt x="15312" y="30870"/>
                      <a:pt x="17442" y="30118"/>
                    </a:cubicBezTo>
                    <a:close/>
                    <a:moveTo>
                      <a:pt x="10731" y="36596"/>
                    </a:moveTo>
                    <a:cubicBezTo>
                      <a:pt x="11089" y="36793"/>
                      <a:pt x="11286" y="37187"/>
                      <a:pt x="11465" y="37545"/>
                    </a:cubicBezTo>
                    <a:cubicBezTo>
                      <a:pt x="11089" y="37366"/>
                      <a:pt x="10803" y="37026"/>
                      <a:pt x="10731" y="36596"/>
                    </a:cubicBezTo>
                    <a:close/>
                    <a:moveTo>
                      <a:pt x="9729" y="30924"/>
                    </a:moveTo>
                    <a:cubicBezTo>
                      <a:pt x="9765" y="31765"/>
                      <a:pt x="9980" y="32641"/>
                      <a:pt x="9980" y="33465"/>
                    </a:cubicBezTo>
                    <a:cubicBezTo>
                      <a:pt x="9962" y="34950"/>
                      <a:pt x="9872" y="36435"/>
                      <a:pt x="9801" y="37921"/>
                    </a:cubicBezTo>
                    <a:cubicBezTo>
                      <a:pt x="9783" y="37867"/>
                      <a:pt x="9765" y="37813"/>
                      <a:pt x="9729" y="37759"/>
                    </a:cubicBezTo>
                    <a:lnTo>
                      <a:pt x="9747" y="37759"/>
                    </a:lnTo>
                    <a:cubicBezTo>
                      <a:pt x="9693" y="36578"/>
                      <a:pt x="9479" y="35397"/>
                      <a:pt x="9586" y="34216"/>
                    </a:cubicBezTo>
                    <a:cubicBezTo>
                      <a:pt x="9586" y="34198"/>
                      <a:pt x="9572" y="34189"/>
                      <a:pt x="9559" y="34189"/>
                    </a:cubicBezTo>
                    <a:cubicBezTo>
                      <a:pt x="9546" y="34189"/>
                      <a:pt x="9532" y="34198"/>
                      <a:pt x="9532" y="34216"/>
                    </a:cubicBezTo>
                    <a:cubicBezTo>
                      <a:pt x="9425" y="35236"/>
                      <a:pt x="9443" y="36256"/>
                      <a:pt x="9568" y="37276"/>
                    </a:cubicBezTo>
                    <a:cubicBezTo>
                      <a:pt x="9461" y="36972"/>
                      <a:pt x="9353" y="36668"/>
                      <a:pt x="9264" y="36364"/>
                    </a:cubicBezTo>
                    <a:cubicBezTo>
                      <a:pt x="9264" y="36346"/>
                      <a:pt x="9264" y="36328"/>
                      <a:pt x="9264" y="36310"/>
                    </a:cubicBezTo>
                    <a:cubicBezTo>
                      <a:pt x="8995" y="35129"/>
                      <a:pt x="8888" y="34019"/>
                      <a:pt x="9156" y="32838"/>
                    </a:cubicBezTo>
                    <a:cubicBezTo>
                      <a:pt x="9317" y="32176"/>
                      <a:pt x="9532" y="31550"/>
                      <a:pt x="9729" y="30924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6"/>
                    </a:cubicBezTo>
                    <a:cubicBezTo>
                      <a:pt x="6096" y="34163"/>
                      <a:pt x="6812" y="34789"/>
                      <a:pt x="7403" y="35290"/>
                    </a:cubicBezTo>
                    <a:cubicBezTo>
                      <a:pt x="8297" y="36113"/>
                      <a:pt x="9067" y="37079"/>
                      <a:pt x="9657" y="38171"/>
                    </a:cubicBezTo>
                    <a:lnTo>
                      <a:pt x="9783" y="38511"/>
                    </a:lnTo>
                    <a:cubicBezTo>
                      <a:pt x="9693" y="38386"/>
                      <a:pt x="9586" y="38278"/>
                      <a:pt x="9461" y="38171"/>
                    </a:cubicBezTo>
                    <a:cubicBezTo>
                      <a:pt x="9139" y="37724"/>
                      <a:pt x="8799" y="37294"/>
                      <a:pt x="8405" y="36883"/>
                    </a:cubicBezTo>
                    <a:cubicBezTo>
                      <a:pt x="7868" y="36274"/>
                      <a:pt x="7152" y="35880"/>
                      <a:pt x="6615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27" y="35898"/>
                      <a:pt x="7671" y="36274"/>
                      <a:pt x="8154" y="36793"/>
                    </a:cubicBezTo>
                    <a:cubicBezTo>
                      <a:pt x="8459" y="37133"/>
                      <a:pt x="8745" y="37473"/>
                      <a:pt x="9013" y="37831"/>
                    </a:cubicBezTo>
                    <a:cubicBezTo>
                      <a:pt x="8709" y="37634"/>
                      <a:pt x="8405" y="37455"/>
                      <a:pt x="8101" y="37294"/>
                    </a:cubicBezTo>
                    <a:cubicBezTo>
                      <a:pt x="6830" y="36578"/>
                      <a:pt x="6096" y="35684"/>
                      <a:pt x="5237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5" y="40068"/>
                    </a:moveTo>
                    <a:lnTo>
                      <a:pt x="9675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7" y="40497"/>
                      <a:pt x="9819" y="40301"/>
                      <a:pt x="9675" y="40068"/>
                    </a:cubicBezTo>
                    <a:close/>
                    <a:moveTo>
                      <a:pt x="12753" y="41124"/>
                    </a:moveTo>
                    <a:lnTo>
                      <a:pt x="12753" y="41124"/>
                    </a:lnTo>
                    <a:cubicBezTo>
                      <a:pt x="12628" y="41571"/>
                      <a:pt x="12467" y="42001"/>
                      <a:pt x="12270" y="42412"/>
                    </a:cubicBezTo>
                    <a:cubicBezTo>
                      <a:pt x="12270" y="42305"/>
                      <a:pt x="12270" y="42197"/>
                      <a:pt x="12252" y="42108"/>
                    </a:cubicBezTo>
                    <a:cubicBezTo>
                      <a:pt x="12395" y="41768"/>
                      <a:pt x="12557" y="41428"/>
                      <a:pt x="12753" y="41124"/>
                    </a:cubicBezTo>
                    <a:close/>
                    <a:moveTo>
                      <a:pt x="9657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91" y="29886"/>
                      <a:pt x="10749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2" y="35379"/>
                      <a:pt x="11358" y="36256"/>
                      <a:pt x="11483" y="37133"/>
                    </a:cubicBezTo>
                    <a:cubicBezTo>
                      <a:pt x="11304" y="36793"/>
                      <a:pt x="11018" y="36525"/>
                      <a:pt x="10660" y="36382"/>
                    </a:cubicBezTo>
                    <a:cubicBezTo>
                      <a:pt x="10650" y="36378"/>
                      <a:pt x="10641" y="36377"/>
                      <a:pt x="10633" y="36377"/>
                    </a:cubicBezTo>
                    <a:cubicBezTo>
                      <a:pt x="10594" y="36377"/>
                      <a:pt x="10570" y="36409"/>
                      <a:pt x="10570" y="36453"/>
                    </a:cubicBezTo>
                    <a:cubicBezTo>
                      <a:pt x="10588" y="37044"/>
                      <a:pt x="10982" y="37527"/>
                      <a:pt x="11554" y="37670"/>
                    </a:cubicBezTo>
                    <a:cubicBezTo>
                      <a:pt x="11644" y="38404"/>
                      <a:pt x="11733" y="39119"/>
                      <a:pt x="11805" y="39853"/>
                    </a:cubicBezTo>
                    <a:cubicBezTo>
                      <a:pt x="11912" y="40963"/>
                      <a:pt x="11984" y="42072"/>
                      <a:pt x="11984" y="43200"/>
                    </a:cubicBezTo>
                    <a:cubicBezTo>
                      <a:pt x="11536" y="41410"/>
                      <a:pt x="10552" y="39674"/>
                      <a:pt x="9890" y="38028"/>
                    </a:cubicBezTo>
                    <a:cubicBezTo>
                      <a:pt x="9908" y="38028"/>
                      <a:pt x="9926" y="38028"/>
                      <a:pt x="9926" y="37992"/>
                    </a:cubicBezTo>
                    <a:cubicBezTo>
                      <a:pt x="10176" y="36954"/>
                      <a:pt x="10159" y="35880"/>
                      <a:pt x="10159" y="34825"/>
                    </a:cubicBezTo>
                    <a:cubicBezTo>
                      <a:pt x="10159" y="33626"/>
                      <a:pt x="10230" y="32445"/>
                      <a:pt x="10033" y="31281"/>
                    </a:cubicBezTo>
                    <a:cubicBezTo>
                      <a:pt x="10051" y="30995"/>
                      <a:pt x="9997" y="30709"/>
                      <a:pt x="9872" y="30458"/>
                    </a:cubicBezTo>
                    <a:cubicBezTo>
                      <a:pt x="9926" y="30279"/>
                      <a:pt x="9962" y="30082"/>
                      <a:pt x="9997" y="29886"/>
                    </a:cubicBezTo>
                    <a:cubicBezTo>
                      <a:pt x="10008" y="29823"/>
                      <a:pt x="9958" y="29785"/>
                      <a:pt x="9911" y="29785"/>
                    </a:cubicBezTo>
                    <a:cubicBezTo>
                      <a:pt x="9877" y="29785"/>
                      <a:pt x="9844" y="29805"/>
                      <a:pt x="9836" y="29850"/>
                    </a:cubicBezTo>
                    <a:cubicBezTo>
                      <a:pt x="9801" y="29975"/>
                      <a:pt x="9783" y="30118"/>
                      <a:pt x="9765" y="30279"/>
                    </a:cubicBezTo>
                    <a:cubicBezTo>
                      <a:pt x="9711" y="30548"/>
                      <a:pt x="9640" y="30834"/>
                      <a:pt x="9550" y="31120"/>
                    </a:cubicBezTo>
                    <a:cubicBezTo>
                      <a:pt x="9353" y="31818"/>
                      <a:pt x="9103" y="32516"/>
                      <a:pt x="8942" y="33232"/>
                    </a:cubicBezTo>
                    <a:cubicBezTo>
                      <a:pt x="8816" y="33858"/>
                      <a:pt x="8816" y="34520"/>
                      <a:pt x="8942" y="35147"/>
                    </a:cubicBezTo>
                    <a:cubicBezTo>
                      <a:pt x="8637" y="33966"/>
                      <a:pt x="8459" y="32749"/>
                      <a:pt x="8369" y="31514"/>
                    </a:cubicBezTo>
                    <a:cubicBezTo>
                      <a:pt x="8530" y="31246"/>
                      <a:pt x="8673" y="30959"/>
                      <a:pt x="8781" y="30673"/>
                    </a:cubicBezTo>
                    <a:cubicBezTo>
                      <a:pt x="8942" y="30387"/>
                      <a:pt x="8995" y="30065"/>
                      <a:pt x="8924" y="29760"/>
                    </a:cubicBezTo>
                    <a:cubicBezTo>
                      <a:pt x="8914" y="29720"/>
                      <a:pt x="8881" y="29697"/>
                      <a:pt x="8848" y="29697"/>
                    </a:cubicBezTo>
                    <a:cubicBezTo>
                      <a:pt x="8822" y="29697"/>
                      <a:pt x="8796" y="29711"/>
                      <a:pt x="8781" y="29742"/>
                    </a:cubicBezTo>
                    <a:cubicBezTo>
                      <a:pt x="8584" y="30011"/>
                      <a:pt x="8441" y="30297"/>
                      <a:pt x="8333" y="30601"/>
                    </a:cubicBezTo>
                    <a:cubicBezTo>
                      <a:pt x="8333" y="30190"/>
                      <a:pt x="8333" y="29778"/>
                      <a:pt x="8369" y="29349"/>
                    </a:cubicBezTo>
                    <a:cubicBezTo>
                      <a:pt x="8441" y="27792"/>
                      <a:pt x="8816" y="26253"/>
                      <a:pt x="9461" y="24839"/>
                    </a:cubicBezTo>
                    <a:cubicBezTo>
                      <a:pt x="9479" y="24947"/>
                      <a:pt x="9514" y="25054"/>
                      <a:pt x="9532" y="25179"/>
                    </a:cubicBezTo>
                    <a:cubicBezTo>
                      <a:pt x="9532" y="25202"/>
                      <a:pt x="9548" y="25212"/>
                      <a:pt x="9566" y="25212"/>
                    </a:cubicBezTo>
                    <a:cubicBezTo>
                      <a:pt x="9591" y="25212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3"/>
                      <a:pt x="9622" y="24481"/>
                      <a:pt x="9657" y="24410"/>
                    </a:cubicBezTo>
                    <a:close/>
                    <a:moveTo>
                      <a:pt x="11214" y="44291"/>
                    </a:moveTo>
                    <a:lnTo>
                      <a:pt x="11214" y="44291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7"/>
                      <a:pt x="11250" y="44828"/>
                      <a:pt x="11214" y="44291"/>
                    </a:cubicBezTo>
                    <a:close/>
                    <a:moveTo>
                      <a:pt x="12986" y="45454"/>
                    </a:moveTo>
                    <a:lnTo>
                      <a:pt x="12986" y="45454"/>
                    </a:lnTo>
                    <a:cubicBezTo>
                      <a:pt x="12914" y="46134"/>
                      <a:pt x="12503" y="46671"/>
                      <a:pt x="12091" y="47208"/>
                    </a:cubicBezTo>
                    <a:cubicBezTo>
                      <a:pt x="12091" y="47119"/>
                      <a:pt x="12109" y="47029"/>
                      <a:pt x="12127" y="46940"/>
                    </a:cubicBezTo>
                    <a:cubicBezTo>
                      <a:pt x="12413" y="46456"/>
                      <a:pt x="12539" y="45794"/>
                      <a:pt x="12986" y="45454"/>
                    </a:cubicBezTo>
                    <a:close/>
                    <a:moveTo>
                      <a:pt x="10785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5" y="967"/>
                      <a:pt x="9353" y="484"/>
                      <a:pt x="8942" y="72"/>
                    </a:cubicBezTo>
                    <a:cubicBezTo>
                      <a:pt x="8926" y="56"/>
                      <a:pt x="8902" y="47"/>
                      <a:pt x="8881" y="47"/>
                    </a:cubicBezTo>
                    <a:cubicBezTo>
                      <a:pt x="8856" y="47"/>
                      <a:pt x="8834" y="61"/>
                      <a:pt x="8834" y="90"/>
                    </a:cubicBezTo>
                    <a:cubicBezTo>
                      <a:pt x="8566" y="770"/>
                      <a:pt x="8548" y="1504"/>
                      <a:pt x="8763" y="2184"/>
                    </a:cubicBezTo>
                    <a:cubicBezTo>
                      <a:pt x="8405" y="1826"/>
                      <a:pt x="7975" y="1540"/>
                      <a:pt x="7528" y="1343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5" y="1339"/>
                      <a:pt x="7441" y="1384"/>
                      <a:pt x="7456" y="1414"/>
                    </a:cubicBezTo>
                    <a:cubicBezTo>
                      <a:pt x="7796" y="2094"/>
                      <a:pt x="7796" y="2864"/>
                      <a:pt x="8244" y="3490"/>
                    </a:cubicBezTo>
                    <a:cubicBezTo>
                      <a:pt x="8512" y="3812"/>
                      <a:pt x="8852" y="4063"/>
                      <a:pt x="9228" y="4242"/>
                    </a:cubicBezTo>
                    <a:cubicBezTo>
                      <a:pt x="9246" y="4421"/>
                      <a:pt x="9335" y="4600"/>
                      <a:pt x="9443" y="4743"/>
                    </a:cubicBezTo>
                    <a:cubicBezTo>
                      <a:pt x="9586" y="4922"/>
                      <a:pt x="9801" y="5047"/>
                      <a:pt x="10015" y="5065"/>
                    </a:cubicBezTo>
                    <a:cubicBezTo>
                      <a:pt x="9854" y="6318"/>
                      <a:pt x="9675" y="7570"/>
                      <a:pt x="9496" y="8823"/>
                    </a:cubicBezTo>
                    <a:cubicBezTo>
                      <a:pt x="9389" y="8519"/>
                      <a:pt x="9317" y="8197"/>
                      <a:pt x="9264" y="7875"/>
                    </a:cubicBezTo>
                    <a:lnTo>
                      <a:pt x="9264" y="7875"/>
                    </a:lnTo>
                    <a:cubicBezTo>
                      <a:pt x="9353" y="8107"/>
                      <a:pt x="9353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6" y="8666"/>
                      <a:pt x="9514" y="8653"/>
                      <a:pt x="9514" y="8626"/>
                    </a:cubicBezTo>
                    <a:cubicBezTo>
                      <a:pt x="9550" y="8268"/>
                      <a:pt x="9443" y="7893"/>
                      <a:pt x="9246" y="7588"/>
                    </a:cubicBezTo>
                    <a:cubicBezTo>
                      <a:pt x="9232" y="7567"/>
                      <a:pt x="9209" y="7557"/>
                      <a:pt x="9187" y="7557"/>
                    </a:cubicBezTo>
                    <a:cubicBezTo>
                      <a:pt x="9153" y="7557"/>
                      <a:pt x="9121" y="7581"/>
                      <a:pt x="9121" y="7624"/>
                    </a:cubicBezTo>
                    <a:cubicBezTo>
                      <a:pt x="9121" y="8107"/>
                      <a:pt x="9228" y="8608"/>
                      <a:pt x="9479" y="9038"/>
                    </a:cubicBezTo>
                    <a:cubicBezTo>
                      <a:pt x="9300" y="10344"/>
                      <a:pt x="9156" y="11633"/>
                      <a:pt x="9067" y="12957"/>
                    </a:cubicBezTo>
                    <a:cubicBezTo>
                      <a:pt x="8977" y="12832"/>
                      <a:pt x="8852" y="12760"/>
                      <a:pt x="8727" y="12742"/>
                    </a:cubicBezTo>
                    <a:cubicBezTo>
                      <a:pt x="8673" y="12742"/>
                      <a:pt x="8655" y="12778"/>
                      <a:pt x="8655" y="12814"/>
                    </a:cubicBezTo>
                    <a:cubicBezTo>
                      <a:pt x="8673" y="13154"/>
                      <a:pt x="8763" y="13476"/>
                      <a:pt x="8906" y="13780"/>
                    </a:cubicBezTo>
                    <a:cubicBezTo>
                      <a:pt x="8942" y="13852"/>
                      <a:pt x="8960" y="13905"/>
                      <a:pt x="8995" y="13959"/>
                    </a:cubicBezTo>
                    <a:cubicBezTo>
                      <a:pt x="8960" y="14621"/>
                      <a:pt x="8942" y="15265"/>
                      <a:pt x="8960" y="15927"/>
                    </a:cubicBezTo>
                    <a:cubicBezTo>
                      <a:pt x="8960" y="16536"/>
                      <a:pt x="8977" y="17126"/>
                      <a:pt x="9013" y="17717"/>
                    </a:cubicBezTo>
                    <a:cubicBezTo>
                      <a:pt x="8924" y="17484"/>
                      <a:pt x="8781" y="17252"/>
                      <a:pt x="8602" y="17073"/>
                    </a:cubicBezTo>
                    <a:cubicBezTo>
                      <a:pt x="8590" y="17061"/>
                      <a:pt x="8572" y="17055"/>
                      <a:pt x="8553" y="17055"/>
                    </a:cubicBezTo>
                    <a:cubicBezTo>
                      <a:pt x="8516" y="17055"/>
                      <a:pt x="8476" y="17079"/>
                      <a:pt x="8476" y="17126"/>
                    </a:cubicBezTo>
                    <a:cubicBezTo>
                      <a:pt x="8548" y="17699"/>
                      <a:pt x="8745" y="18254"/>
                      <a:pt x="9049" y="18755"/>
                    </a:cubicBezTo>
                    <a:cubicBezTo>
                      <a:pt x="9049" y="18755"/>
                      <a:pt x="9067" y="18773"/>
                      <a:pt x="9067" y="18773"/>
                    </a:cubicBezTo>
                    <a:cubicBezTo>
                      <a:pt x="9174" y="20526"/>
                      <a:pt x="9371" y="22262"/>
                      <a:pt x="9586" y="23980"/>
                    </a:cubicBezTo>
                    <a:cubicBezTo>
                      <a:pt x="9550" y="24070"/>
                      <a:pt x="9496" y="24141"/>
                      <a:pt x="9461" y="24213"/>
                    </a:cubicBezTo>
                    <a:cubicBezTo>
                      <a:pt x="9139" y="22638"/>
                      <a:pt x="8369" y="21171"/>
                      <a:pt x="7582" y="19757"/>
                    </a:cubicBezTo>
                    <a:cubicBezTo>
                      <a:pt x="7582" y="19739"/>
                      <a:pt x="7582" y="19721"/>
                      <a:pt x="7582" y="19721"/>
                    </a:cubicBezTo>
                    <a:cubicBezTo>
                      <a:pt x="7635" y="19506"/>
                      <a:pt x="7653" y="19274"/>
                      <a:pt x="7635" y="19041"/>
                    </a:cubicBezTo>
                    <a:cubicBezTo>
                      <a:pt x="7635" y="18791"/>
                      <a:pt x="7546" y="18558"/>
                      <a:pt x="7385" y="18361"/>
                    </a:cubicBezTo>
                    <a:cubicBezTo>
                      <a:pt x="7366" y="18348"/>
                      <a:pt x="7345" y="18343"/>
                      <a:pt x="7324" y="18343"/>
                    </a:cubicBezTo>
                    <a:cubicBezTo>
                      <a:pt x="7287" y="18343"/>
                      <a:pt x="7253" y="18362"/>
                      <a:pt x="7242" y="18397"/>
                    </a:cubicBezTo>
                    <a:cubicBezTo>
                      <a:pt x="7188" y="18612"/>
                      <a:pt x="7170" y="18844"/>
                      <a:pt x="7206" y="19059"/>
                    </a:cubicBezTo>
                    <a:lnTo>
                      <a:pt x="7009" y="18701"/>
                    </a:lnTo>
                    <a:cubicBezTo>
                      <a:pt x="6615" y="18003"/>
                      <a:pt x="6275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93" y="15677"/>
                      <a:pt x="6240" y="15301"/>
                    </a:cubicBezTo>
                    <a:cubicBezTo>
                      <a:pt x="6240" y="15263"/>
                      <a:pt x="6204" y="15225"/>
                      <a:pt x="6170" y="15225"/>
                    </a:cubicBezTo>
                    <a:cubicBezTo>
                      <a:pt x="6156" y="15225"/>
                      <a:pt x="6143" y="15232"/>
                      <a:pt x="6132" y="15247"/>
                    </a:cubicBezTo>
                    <a:cubicBezTo>
                      <a:pt x="5917" y="15534"/>
                      <a:pt x="5810" y="15910"/>
                      <a:pt x="5828" y="16267"/>
                    </a:cubicBezTo>
                    <a:cubicBezTo>
                      <a:pt x="5148" y="14585"/>
                      <a:pt x="4611" y="12849"/>
                      <a:pt x="4217" y="11078"/>
                    </a:cubicBezTo>
                    <a:cubicBezTo>
                      <a:pt x="4253" y="11024"/>
                      <a:pt x="4271" y="10970"/>
                      <a:pt x="4307" y="10917"/>
                    </a:cubicBezTo>
                    <a:cubicBezTo>
                      <a:pt x="4414" y="10845"/>
                      <a:pt x="4486" y="10720"/>
                      <a:pt x="4522" y="10595"/>
                    </a:cubicBezTo>
                    <a:cubicBezTo>
                      <a:pt x="4951" y="10541"/>
                      <a:pt x="5363" y="10416"/>
                      <a:pt x="5738" y="10237"/>
                    </a:cubicBezTo>
                    <a:cubicBezTo>
                      <a:pt x="5953" y="10129"/>
                      <a:pt x="6490" y="9664"/>
                      <a:pt x="6043" y="9467"/>
                    </a:cubicBezTo>
                    <a:cubicBezTo>
                      <a:pt x="6034" y="9463"/>
                      <a:pt x="6025" y="9461"/>
                      <a:pt x="6016" y="9461"/>
                    </a:cubicBezTo>
                    <a:cubicBezTo>
                      <a:pt x="6013" y="9461"/>
                      <a:pt x="6010" y="9461"/>
                      <a:pt x="6007" y="9461"/>
                    </a:cubicBezTo>
                    <a:lnTo>
                      <a:pt x="6007" y="9461"/>
                    </a:lnTo>
                    <a:cubicBezTo>
                      <a:pt x="6251" y="9164"/>
                      <a:pt x="6413" y="8803"/>
                      <a:pt x="6472" y="8411"/>
                    </a:cubicBezTo>
                    <a:cubicBezTo>
                      <a:pt x="6472" y="8358"/>
                      <a:pt x="6436" y="8340"/>
                      <a:pt x="6401" y="8340"/>
                    </a:cubicBezTo>
                    <a:cubicBezTo>
                      <a:pt x="6352" y="8334"/>
                      <a:pt x="6303" y="8331"/>
                      <a:pt x="6255" y="8331"/>
                    </a:cubicBezTo>
                    <a:cubicBezTo>
                      <a:pt x="5858" y="8331"/>
                      <a:pt x="5480" y="8524"/>
                      <a:pt x="5273" y="8859"/>
                    </a:cubicBezTo>
                    <a:cubicBezTo>
                      <a:pt x="5470" y="8394"/>
                      <a:pt x="5524" y="7875"/>
                      <a:pt x="5434" y="7374"/>
                    </a:cubicBezTo>
                    <a:cubicBezTo>
                      <a:pt x="5434" y="7351"/>
                      <a:pt x="5414" y="7336"/>
                      <a:pt x="5390" y="7336"/>
                    </a:cubicBezTo>
                    <a:cubicBezTo>
                      <a:pt x="5375" y="7336"/>
                      <a:pt x="5358" y="7342"/>
                      <a:pt x="5345" y="7356"/>
                    </a:cubicBezTo>
                    <a:cubicBezTo>
                      <a:pt x="5058" y="7660"/>
                      <a:pt x="4808" y="8000"/>
                      <a:pt x="4611" y="8358"/>
                    </a:cubicBezTo>
                    <a:cubicBezTo>
                      <a:pt x="4557" y="7857"/>
                      <a:pt x="4396" y="7374"/>
                      <a:pt x="4128" y="6944"/>
                    </a:cubicBezTo>
                    <a:cubicBezTo>
                      <a:pt x="4117" y="6922"/>
                      <a:pt x="4092" y="6907"/>
                      <a:pt x="4071" y="6907"/>
                    </a:cubicBezTo>
                    <a:cubicBezTo>
                      <a:pt x="4057" y="6907"/>
                      <a:pt x="4045" y="6912"/>
                      <a:pt x="4038" y="6926"/>
                    </a:cubicBezTo>
                    <a:cubicBezTo>
                      <a:pt x="3663" y="7320"/>
                      <a:pt x="3484" y="7839"/>
                      <a:pt x="3555" y="8376"/>
                    </a:cubicBezTo>
                    <a:cubicBezTo>
                      <a:pt x="3305" y="8018"/>
                      <a:pt x="3000" y="7660"/>
                      <a:pt x="2786" y="7356"/>
                    </a:cubicBezTo>
                    <a:cubicBezTo>
                      <a:pt x="2765" y="7335"/>
                      <a:pt x="2744" y="7326"/>
                      <a:pt x="2723" y="7326"/>
                    </a:cubicBezTo>
                    <a:cubicBezTo>
                      <a:pt x="2708" y="7326"/>
                      <a:pt x="2693" y="7330"/>
                      <a:pt x="2678" y="7338"/>
                    </a:cubicBezTo>
                    <a:cubicBezTo>
                      <a:pt x="2195" y="7910"/>
                      <a:pt x="2303" y="8734"/>
                      <a:pt x="2696" y="9342"/>
                    </a:cubicBezTo>
                    <a:cubicBezTo>
                      <a:pt x="2320" y="9163"/>
                      <a:pt x="1909" y="9056"/>
                      <a:pt x="1497" y="9002"/>
                    </a:cubicBezTo>
                    <a:cubicBezTo>
                      <a:pt x="1444" y="9002"/>
                      <a:pt x="1408" y="9056"/>
                      <a:pt x="1426" y="9109"/>
                    </a:cubicBezTo>
                    <a:cubicBezTo>
                      <a:pt x="1730" y="10219"/>
                      <a:pt x="2804" y="10702"/>
                      <a:pt x="3859" y="10827"/>
                    </a:cubicBezTo>
                    <a:cubicBezTo>
                      <a:pt x="3877" y="10827"/>
                      <a:pt x="3895" y="10809"/>
                      <a:pt x="3895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67" y="10827"/>
                      <a:pt x="4021" y="10774"/>
                      <a:pt x="3985" y="10756"/>
                    </a:cubicBezTo>
                    <a:cubicBezTo>
                      <a:pt x="3913" y="10684"/>
                      <a:pt x="3842" y="10613"/>
                      <a:pt x="3788" y="10523"/>
                    </a:cubicBezTo>
                    <a:lnTo>
                      <a:pt x="3788" y="10487"/>
                    </a:lnTo>
                    <a:cubicBezTo>
                      <a:pt x="3859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8" y="10827"/>
                      <a:pt x="4092" y="10827"/>
                    </a:cubicBezTo>
                    <a:lnTo>
                      <a:pt x="4110" y="10917"/>
                    </a:lnTo>
                    <a:lnTo>
                      <a:pt x="4092" y="10970"/>
                    </a:lnTo>
                    <a:cubicBezTo>
                      <a:pt x="4056" y="11042"/>
                      <a:pt x="4092" y="11096"/>
                      <a:pt x="4164" y="11114"/>
                    </a:cubicBezTo>
                    <a:cubicBezTo>
                      <a:pt x="4343" y="11955"/>
                      <a:pt x="4539" y="12778"/>
                      <a:pt x="4772" y="13601"/>
                    </a:cubicBezTo>
                    <a:lnTo>
                      <a:pt x="4754" y="13601"/>
                    </a:lnTo>
                    <a:cubicBezTo>
                      <a:pt x="4414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199" y="13082"/>
                      <a:pt x="4289" y="13154"/>
                      <a:pt x="4361" y="13243"/>
                    </a:cubicBezTo>
                    <a:cubicBezTo>
                      <a:pt x="4450" y="13351"/>
                      <a:pt x="4539" y="13458"/>
                      <a:pt x="4647" y="13565"/>
                    </a:cubicBezTo>
                    <a:cubicBezTo>
                      <a:pt x="4653" y="13569"/>
                      <a:pt x="4661" y="13570"/>
                      <a:pt x="4668" y="13570"/>
                    </a:cubicBezTo>
                    <a:cubicBezTo>
                      <a:pt x="4700" y="13570"/>
                      <a:pt x="4733" y="13541"/>
                      <a:pt x="4718" y="13512"/>
                    </a:cubicBezTo>
                    <a:cubicBezTo>
                      <a:pt x="4665" y="13368"/>
                      <a:pt x="4575" y="13243"/>
                      <a:pt x="4468" y="13136"/>
                    </a:cubicBezTo>
                    <a:cubicBezTo>
                      <a:pt x="4361" y="13011"/>
                      <a:pt x="4217" y="12903"/>
                      <a:pt x="4074" y="12832"/>
                    </a:cubicBezTo>
                    <a:cubicBezTo>
                      <a:pt x="4060" y="12827"/>
                      <a:pt x="4047" y="12825"/>
                      <a:pt x="4035" y="12825"/>
                    </a:cubicBezTo>
                    <a:cubicBezTo>
                      <a:pt x="4003" y="12825"/>
                      <a:pt x="3980" y="12841"/>
                      <a:pt x="3967" y="12867"/>
                    </a:cubicBezTo>
                    <a:cubicBezTo>
                      <a:pt x="3899" y="13305"/>
                      <a:pt x="4244" y="13695"/>
                      <a:pt x="4672" y="13695"/>
                    </a:cubicBezTo>
                    <a:cubicBezTo>
                      <a:pt x="4699" y="13695"/>
                      <a:pt x="4727" y="13694"/>
                      <a:pt x="4754" y="13691"/>
                    </a:cubicBezTo>
                    <a:cubicBezTo>
                      <a:pt x="4772" y="13691"/>
                      <a:pt x="4772" y="13673"/>
                      <a:pt x="4790" y="13673"/>
                    </a:cubicBezTo>
                    <a:cubicBezTo>
                      <a:pt x="5130" y="14943"/>
                      <a:pt x="5595" y="16178"/>
                      <a:pt x="6168" y="17359"/>
                    </a:cubicBezTo>
                    <a:cubicBezTo>
                      <a:pt x="5882" y="17001"/>
                      <a:pt x="5595" y="16625"/>
                      <a:pt x="5291" y="16250"/>
                    </a:cubicBezTo>
                    <a:cubicBezTo>
                      <a:pt x="4182" y="14317"/>
                      <a:pt x="2571" y="12492"/>
                      <a:pt x="191" y="12456"/>
                    </a:cubicBezTo>
                    <a:cubicBezTo>
                      <a:pt x="137" y="12474"/>
                      <a:pt x="137" y="12527"/>
                      <a:pt x="191" y="12545"/>
                    </a:cubicBezTo>
                    <a:cubicBezTo>
                      <a:pt x="1408" y="12814"/>
                      <a:pt x="2428" y="13100"/>
                      <a:pt x="3394" y="13941"/>
                    </a:cubicBezTo>
                    <a:cubicBezTo>
                      <a:pt x="3931" y="14442"/>
                      <a:pt x="4396" y="15033"/>
                      <a:pt x="4790" y="15659"/>
                    </a:cubicBezTo>
                    <a:cubicBezTo>
                      <a:pt x="3573" y="14227"/>
                      <a:pt x="2159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76" y="13225"/>
                      <a:pt x="2839" y="13816"/>
                      <a:pt x="3967" y="14925"/>
                    </a:cubicBezTo>
                    <a:cubicBezTo>
                      <a:pt x="4431" y="15389"/>
                      <a:pt x="4859" y="15871"/>
                      <a:pt x="5269" y="16388"/>
                    </a:cubicBezTo>
                    <a:lnTo>
                      <a:pt x="5269" y="16388"/>
                    </a:lnTo>
                    <a:cubicBezTo>
                      <a:pt x="4679" y="15777"/>
                      <a:pt x="3832" y="15475"/>
                      <a:pt x="3072" y="15104"/>
                    </a:cubicBezTo>
                    <a:cubicBezTo>
                      <a:pt x="1891" y="14514"/>
                      <a:pt x="1014" y="13529"/>
                      <a:pt x="84" y="12599"/>
                    </a:cubicBezTo>
                    <a:cubicBezTo>
                      <a:pt x="77" y="12596"/>
                      <a:pt x="70" y="12594"/>
                      <a:pt x="6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92" y="13422"/>
                      <a:pt x="1426" y="14120"/>
                      <a:pt x="2231" y="14728"/>
                    </a:cubicBezTo>
                    <a:cubicBezTo>
                      <a:pt x="3197" y="15444"/>
                      <a:pt x="4361" y="15802"/>
                      <a:pt x="5309" y="16554"/>
                    </a:cubicBezTo>
                    <a:cubicBezTo>
                      <a:pt x="5318" y="16563"/>
                      <a:pt x="5331" y="16567"/>
                      <a:pt x="5345" y="16567"/>
                    </a:cubicBezTo>
                    <a:cubicBezTo>
                      <a:pt x="5358" y="16567"/>
                      <a:pt x="5372" y="16563"/>
                      <a:pt x="5381" y="16554"/>
                    </a:cubicBezTo>
                    <a:lnTo>
                      <a:pt x="5398" y="16590"/>
                    </a:lnTo>
                    <a:cubicBezTo>
                      <a:pt x="5398" y="16598"/>
                      <a:pt x="5403" y="16603"/>
                      <a:pt x="5410" y="16603"/>
                    </a:cubicBezTo>
                    <a:cubicBezTo>
                      <a:pt x="5416" y="16603"/>
                      <a:pt x="5425" y="16598"/>
                      <a:pt x="5434" y="16590"/>
                    </a:cubicBezTo>
                    <a:cubicBezTo>
                      <a:pt x="5738" y="16965"/>
                      <a:pt x="6025" y="17341"/>
                      <a:pt x="6311" y="17699"/>
                    </a:cubicBezTo>
                    <a:cubicBezTo>
                      <a:pt x="7027" y="19131"/>
                      <a:pt x="7796" y="20491"/>
                      <a:pt x="8423" y="21904"/>
                    </a:cubicBezTo>
                    <a:cubicBezTo>
                      <a:pt x="8190" y="21618"/>
                      <a:pt x="7868" y="21439"/>
                      <a:pt x="7492" y="21403"/>
                    </a:cubicBezTo>
                    <a:cubicBezTo>
                      <a:pt x="7438" y="21403"/>
                      <a:pt x="7403" y="21457"/>
                      <a:pt x="7438" y="21511"/>
                    </a:cubicBezTo>
                    <a:cubicBezTo>
                      <a:pt x="7635" y="21904"/>
                      <a:pt x="8029" y="22173"/>
                      <a:pt x="8476" y="22209"/>
                    </a:cubicBezTo>
                    <a:cubicBezTo>
                      <a:pt x="8512" y="22209"/>
                      <a:pt x="8530" y="22173"/>
                      <a:pt x="8530" y="22155"/>
                    </a:cubicBezTo>
                    <a:cubicBezTo>
                      <a:pt x="8852" y="22889"/>
                      <a:pt x="9121" y="23676"/>
                      <a:pt x="9353" y="24463"/>
                    </a:cubicBezTo>
                    <a:cubicBezTo>
                      <a:pt x="9156" y="24875"/>
                      <a:pt x="8977" y="25322"/>
                      <a:pt x="8834" y="25752"/>
                    </a:cubicBezTo>
                    <a:cubicBezTo>
                      <a:pt x="8888" y="25394"/>
                      <a:pt x="8852" y="24964"/>
                      <a:pt x="8566" y="24732"/>
                    </a:cubicBezTo>
                    <a:cubicBezTo>
                      <a:pt x="8543" y="24709"/>
                      <a:pt x="8521" y="24699"/>
                      <a:pt x="8501" y="24699"/>
                    </a:cubicBezTo>
                    <a:cubicBezTo>
                      <a:pt x="8474" y="24699"/>
                      <a:pt x="8451" y="24719"/>
                      <a:pt x="8441" y="24750"/>
                    </a:cubicBezTo>
                    <a:cubicBezTo>
                      <a:pt x="8351" y="25161"/>
                      <a:pt x="8441" y="25591"/>
                      <a:pt x="8727" y="25913"/>
                    </a:cubicBezTo>
                    <a:lnTo>
                      <a:pt x="8727" y="25967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9"/>
                      <a:pt x="8423" y="27076"/>
                      <a:pt x="8315" y="27631"/>
                    </a:cubicBezTo>
                    <a:cubicBezTo>
                      <a:pt x="8280" y="27828"/>
                      <a:pt x="8244" y="28042"/>
                      <a:pt x="8226" y="28239"/>
                    </a:cubicBezTo>
                    <a:cubicBezTo>
                      <a:pt x="8244" y="27792"/>
                      <a:pt x="8262" y="27344"/>
                      <a:pt x="8262" y="26879"/>
                    </a:cubicBezTo>
                    <a:cubicBezTo>
                      <a:pt x="8262" y="25806"/>
                      <a:pt x="7886" y="24857"/>
                      <a:pt x="7689" y="23819"/>
                    </a:cubicBezTo>
                    <a:cubicBezTo>
                      <a:pt x="7680" y="23783"/>
                      <a:pt x="7649" y="23765"/>
                      <a:pt x="7617" y="23765"/>
                    </a:cubicBezTo>
                    <a:cubicBezTo>
                      <a:pt x="7586" y="23765"/>
                      <a:pt x="7555" y="23783"/>
                      <a:pt x="7546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47" y="31747"/>
                      <a:pt x="8262" y="33483"/>
                      <a:pt x="8691" y="35147"/>
                    </a:cubicBezTo>
                    <a:cubicBezTo>
                      <a:pt x="8047" y="34001"/>
                      <a:pt x="7116" y="32964"/>
                      <a:pt x="6222" y="32015"/>
                    </a:cubicBezTo>
                    <a:cubicBezTo>
                      <a:pt x="6204" y="31800"/>
                      <a:pt x="6168" y="31550"/>
                      <a:pt x="6150" y="31317"/>
                    </a:cubicBezTo>
                    <a:cubicBezTo>
                      <a:pt x="6401" y="30619"/>
                      <a:pt x="6794" y="29868"/>
                      <a:pt x="6490" y="29152"/>
                    </a:cubicBezTo>
                    <a:cubicBezTo>
                      <a:pt x="6481" y="29125"/>
                      <a:pt x="6459" y="29112"/>
                      <a:pt x="6434" y="29112"/>
                    </a:cubicBezTo>
                    <a:cubicBezTo>
                      <a:pt x="6410" y="29112"/>
                      <a:pt x="6383" y="29125"/>
                      <a:pt x="6365" y="29152"/>
                    </a:cubicBezTo>
                    <a:cubicBezTo>
                      <a:pt x="6275" y="29367"/>
                      <a:pt x="6168" y="29563"/>
                      <a:pt x="6061" y="29760"/>
                    </a:cubicBezTo>
                    <a:cubicBezTo>
                      <a:pt x="6078" y="29385"/>
                      <a:pt x="6078" y="28991"/>
                      <a:pt x="6096" y="28615"/>
                    </a:cubicBezTo>
                    <a:cubicBezTo>
                      <a:pt x="6096" y="28579"/>
                      <a:pt x="6043" y="28543"/>
                      <a:pt x="5989" y="28543"/>
                    </a:cubicBezTo>
                    <a:cubicBezTo>
                      <a:pt x="5434" y="28776"/>
                      <a:pt x="5202" y="29367"/>
                      <a:pt x="5219" y="29939"/>
                    </a:cubicBezTo>
                    <a:cubicBezTo>
                      <a:pt x="4897" y="29528"/>
                      <a:pt x="4486" y="29188"/>
                      <a:pt x="4021" y="28937"/>
                    </a:cubicBezTo>
                    <a:cubicBezTo>
                      <a:pt x="4011" y="28934"/>
                      <a:pt x="4001" y="28933"/>
                      <a:pt x="3992" y="28933"/>
                    </a:cubicBezTo>
                    <a:cubicBezTo>
                      <a:pt x="3949" y="28933"/>
                      <a:pt x="3913" y="28965"/>
                      <a:pt x="3913" y="29009"/>
                    </a:cubicBezTo>
                    <a:cubicBezTo>
                      <a:pt x="3949" y="29492"/>
                      <a:pt x="4092" y="29957"/>
                      <a:pt x="4325" y="30369"/>
                    </a:cubicBezTo>
                    <a:lnTo>
                      <a:pt x="4289" y="30333"/>
                    </a:lnTo>
                    <a:cubicBezTo>
                      <a:pt x="4083" y="30191"/>
                      <a:pt x="3710" y="29957"/>
                      <a:pt x="3390" y="29957"/>
                    </a:cubicBezTo>
                    <a:cubicBezTo>
                      <a:pt x="3266" y="29957"/>
                      <a:pt x="3149" y="29992"/>
                      <a:pt x="3054" y="30082"/>
                    </a:cubicBezTo>
                    <a:cubicBezTo>
                      <a:pt x="2571" y="30530"/>
                      <a:pt x="3090" y="30924"/>
                      <a:pt x="3680" y="31174"/>
                    </a:cubicBezTo>
                    <a:lnTo>
                      <a:pt x="3430" y="31174"/>
                    </a:lnTo>
                    <a:cubicBezTo>
                      <a:pt x="2750" y="31246"/>
                      <a:pt x="2696" y="31800"/>
                      <a:pt x="2947" y="32337"/>
                    </a:cubicBezTo>
                    <a:cubicBezTo>
                      <a:pt x="2956" y="32364"/>
                      <a:pt x="2983" y="32377"/>
                      <a:pt x="3009" y="32377"/>
                    </a:cubicBezTo>
                    <a:cubicBezTo>
                      <a:pt x="3036" y="32377"/>
                      <a:pt x="3063" y="32364"/>
                      <a:pt x="3072" y="32337"/>
                    </a:cubicBezTo>
                    <a:cubicBezTo>
                      <a:pt x="3310" y="31989"/>
                      <a:pt x="3754" y="31890"/>
                      <a:pt x="4220" y="31890"/>
                    </a:cubicBezTo>
                    <a:cubicBezTo>
                      <a:pt x="4664" y="31890"/>
                      <a:pt x="5129" y="31981"/>
                      <a:pt x="5452" y="32033"/>
                    </a:cubicBezTo>
                    <a:cubicBezTo>
                      <a:pt x="5458" y="32035"/>
                      <a:pt x="5463" y="32036"/>
                      <a:pt x="5468" y="32036"/>
                    </a:cubicBezTo>
                    <a:cubicBezTo>
                      <a:pt x="5509" y="32036"/>
                      <a:pt x="5518" y="31977"/>
                      <a:pt x="5470" y="31961"/>
                    </a:cubicBezTo>
                    <a:cubicBezTo>
                      <a:pt x="5158" y="31832"/>
                      <a:pt x="4708" y="31735"/>
                      <a:pt x="4264" y="31735"/>
                    </a:cubicBezTo>
                    <a:cubicBezTo>
                      <a:pt x="3790" y="31735"/>
                      <a:pt x="3323" y="31845"/>
                      <a:pt x="3036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25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8" y="31926"/>
                      <a:pt x="5631" y="31997"/>
                      <a:pt x="5882" y="32033"/>
                    </a:cubicBezTo>
                    <a:lnTo>
                      <a:pt x="5882" y="32069"/>
                    </a:lnTo>
                    <a:cubicBezTo>
                      <a:pt x="5892" y="32100"/>
                      <a:pt x="5921" y="32119"/>
                      <a:pt x="5953" y="32119"/>
                    </a:cubicBezTo>
                    <a:cubicBezTo>
                      <a:pt x="5977" y="32119"/>
                      <a:pt x="6002" y="32109"/>
                      <a:pt x="6025" y="32087"/>
                    </a:cubicBezTo>
                    <a:cubicBezTo>
                      <a:pt x="6043" y="32105"/>
                      <a:pt x="6061" y="32122"/>
                      <a:pt x="6096" y="32122"/>
                    </a:cubicBezTo>
                    <a:cubicBezTo>
                      <a:pt x="6096" y="32158"/>
                      <a:pt x="6096" y="32194"/>
                      <a:pt x="6114" y="32230"/>
                    </a:cubicBezTo>
                    <a:cubicBezTo>
                      <a:pt x="6122" y="32261"/>
                      <a:pt x="6151" y="32275"/>
                      <a:pt x="6179" y="32275"/>
                    </a:cubicBezTo>
                    <a:cubicBezTo>
                      <a:pt x="6214" y="32275"/>
                      <a:pt x="6250" y="32252"/>
                      <a:pt x="6240" y="32212"/>
                    </a:cubicBezTo>
                    <a:lnTo>
                      <a:pt x="6240" y="32176"/>
                    </a:lnTo>
                    <a:cubicBezTo>
                      <a:pt x="6705" y="32695"/>
                      <a:pt x="7134" y="33232"/>
                      <a:pt x="7564" y="33769"/>
                    </a:cubicBezTo>
                    <a:cubicBezTo>
                      <a:pt x="8083" y="34449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6" y="36722"/>
                      <a:pt x="9264" y="37062"/>
                    </a:cubicBezTo>
                    <a:cubicBezTo>
                      <a:pt x="8189" y="35370"/>
                      <a:pt x="6420" y="33696"/>
                      <a:pt x="4624" y="33696"/>
                    </a:cubicBezTo>
                    <a:cubicBezTo>
                      <a:pt x="4596" y="33696"/>
                      <a:pt x="4568" y="33696"/>
                      <a:pt x="4539" y="33697"/>
                    </a:cubicBezTo>
                    <a:cubicBezTo>
                      <a:pt x="4468" y="33697"/>
                      <a:pt x="4432" y="33787"/>
                      <a:pt x="4486" y="33840"/>
                    </a:cubicBezTo>
                    <a:cubicBezTo>
                      <a:pt x="5291" y="34699"/>
                      <a:pt x="5846" y="35898"/>
                      <a:pt x="6794" y="36632"/>
                    </a:cubicBezTo>
                    <a:cubicBezTo>
                      <a:pt x="7564" y="37240"/>
                      <a:pt x="8584" y="37581"/>
                      <a:pt x="9335" y="38189"/>
                    </a:cubicBezTo>
                    <a:cubicBezTo>
                      <a:pt x="9479" y="38386"/>
                      <a:pt x="9622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799" y="38751"/>
                      <a:pt x="9819" y="38734"/>
                      <a:pt x="9819" y="38708"/>
                    </a:cubicBezTo>
                    <a:cubicBezTo>
                      <a:pt x="9801" y="38672"/>
                      <a:pt x="9783" y="38636"/>
                      <a:pt x="9747" y="38601"/>
                    </a:cubicBezTo>
                    <a:lnTo>
                      <a:pt x="9747" y="38601"/>
                    </a:lnTo>
                    <a:cubicBezTo>
                      <a:pt x="9836" y="38690"/>
                      <a:pt x="9908" y="38780"/>
                      <a:pt x="9980" y="38887"/>
                    </a:cubicBezTo>
                    <a:cubicBezTo>
                      <a:pt x="10266" y="39585"/>
                      <a:pt x="10588" y="40301"/>
                      <a:pt x="10874" y="40998"/>
                    </a:cubicBezTo>
                    <a:lnTo>
                      <a:pt x="10713" y="40909"/>
                    </a:lnTo>
                    <a:cubicBezTo>
                      <a:pt x="10570" y="40676"/>
                      <a:pt x="10391" y="40480"/>
                      <a:pt x="10212" y="40283"/>
                    </a:cubicBezTo>
                    <a:cubicBezTo>
                      <a:pt x="10033" y="40050"/>
                      <a:pt x="9801" y="39871"/>
                      <a:pt x="9532" y="39782"/>
                    </a:cubicBezTo>
                    <a:cubicBezTo>
                      <a:pt x="9523" y="39779"/>
                      <a:pt x="9513" y="39778"/>
                      <a:pt x="9504" y="39778"/>
                    </a:cubicBezTo>
                    <a:cubicBezTo>
                      <a:pt x="9444" y="39778"/>
                      <a:pt x="9394" y="39827"/>
                      <a:pt x="9425" y="39889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3" y="42269"/>
                      <a:pt x="11733" y="43414"/>
                      <a:pt x="11948" y="44577"/>
                    </a:cubicBezTo>
                    <a:cubicBezTo>
                      <a:pt x="11948" y="44792"/>
                      <a:pt x="11930" y="44989"/>
                      <a:pt x="11912" y="45186"/>
                    </a:cubicBezTo>
                    <a:cubicBezTo>
                      <a:pt x="11805" y="44685"/>
                      <a:pt x="11554" y="44184"/>
                      <a:pt x="11161" y="44023"/>
                    </a:cubicBezTo>
                    <a:cubicBezTo>
                      <a:pt x="11143" y="44010"/>
                      <a:pt x="11125" y="44004"/>
                      <a:pt x="11107" y="44004"/>
                    </a:cubicBezTo>
                    <a:cubicBezTo>
                      <a:pt x="1105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59" y="45991"/>
                    </a:cubicBezTo>
                    <a:cubicBezTo>
                      <a:pt x="11680" y="47978"/>
                      <a:pt x="11322" y="49946"/>
                      <a:pt x="10803" y="51861"/>
                    </a:cubicBezTo>
                    <a:cubicBezTo>
                      <a:pt x="10792" y="51904"/>
                      <a:pt x="10827" y="51928"/>
                      <a:pt x="10860" y="51928"/>
                    </a:cubicBezTo>
                    <a:cubicBezTo>
                      <a:pt x="10882" y="51928"/>
                      <a:pt x="10903" y="51918"/>
                      <a:pt x="10910" y="51897"/>
                    </a:cubicBezTo>
                    <a:cubicBezTo>
                      <a:pt x="11465" y="50483"/>
                      <a:pt x="11859" y="49015"/>
                      <a:pt x="12073" y="47512"/>
                    </a:cubicBezTo>
                    <a:cubicBezTo>
                      <a:pt x="12682" y="47011"/>
                      <a:pt x="13272" y="46045"/>
                      <a:pt x="13183" y="45275"/>
                    </a:cubicBezTo>
                    <a:cubicBezTo>
                      <a:pt x="13183" y="45234"/>
                      <a:pt x="13140" y="45192"/>
                      <a:pt x="13096" y="45192"/>
                    </a:cubicBezTo>
                    <a:cubicBezTo>
                      <a:pt x="13083" y="45192"/>
                      <a:pt x="13070" y="45196"/>
                      <a:pt x="13058" y="45204"/>
                    </a:cubicBezTo>
                    <a:cubicBezTo>
                      <a:pt x="12574" y="45544"/>
                      <a:pt x="12413" y="46063"/>
                      <a:pt x="12181" y="46546"/>
                    </a:cubicBezTo>
                    <a:cubicBezTo>
                      <a:pt x="12306" y="45258"/>
                      <a:pt x="12342" y="43951"/>
                      <a:pt x="12306" y="42645"/>
                    </a:cubicBezTo>
                    <a:cubicBezTo>
                      <a:pt x="12753" y="42144"/>
                      <a:pt x="12897" y="41392"/>
                      <a:pt x="13004" y="40748"/>
                    </a:cubicBezTo>
                    <a:cubicBezTo>
                      <a:pt x="13018" y="40704"/>
                      <a:pt x="12974" y="40649"/>
                      <a:pt x="12928" y="40649"/>
                    </a:cubicBezTo>
                    <a:cubicBezTo>
                      <a:pt x="12917" y="40649"/>
                      <a:pt x="12907" y="40652"/>
                      <a:pt x="12897" y="40658"/>
                    </a:cubicBezTo>
                    <a:cubicBezTo>
                      <a:pt x="12610" y="40963"/>
                      <a:pt x="12395" y="41303"/>
                      <a:pt x="12252" y="41678"/>
                    </a:cubicBezTo>
                    <a:cubicBezTo>
                      <a:pt x="12252" y="41589"/>
                      <a:pt x="12252" y="41482"/>
                      <a:pt x="12234" y="41392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1"/>
                      <a:pt x="14203" y="35702"/>
                      <a:pt x="14937" y="34646"/>
                    </a:cubicBezTo>
                    <a:cubicBezTo>
                      <a:pt x="16010" y="33125"/>
                      <a:pt x="17048" y="31639"/>
                      <a:pt x="17818" y="29957"/>
                    </a:cubicBezTo>
                    <a:cubicBezTo>
                      <a:pt x="17850" y="29893"/>
                      <a:pt x="17810" y="29829"/>
                      <a:pt x="17750" y="29829"/>
                    </a:cubicBezTo>
                    <a:cubicBezTo>
                      <a:pt x="17743" y="29829"/>
                      <a:pt x="17736" y="29830"/>
                      <a:pt x="17728" y="29832"/>
                    </a:cubicBezTo>
                    <a:cubicBezTo>
                      <a:pt x="15599" y="30458"/>
                      <a:pt x="14113" y="32212"/>
                      <a:pt x="13272" y="34234"/>
                    </a:cubicBezTo>
                    <a:cubicBezTo>
                      <a:pt x="13451" y="33339"/>
                      <a:pt x="13648" y="32463"/>
                      <a:pt x="13845" y="31568"/>
                    </a:cubicBezTo>
                    <a:lnTo>
                      <a:pt x="13845" y="31604"/>
                    </a:lnTo>
                    <a:cubicBezTo>
                      <a:pt x="13854" y="31612"/>
                      <a:pt x="13872" y="31617"/>
                      <a:pt x="13887" y="31617"/>
                    </a:cubicBezTo>
                    <a:cubicBezTo>
                      <a:pt x="13903" y="31617"/>
                      <a:pt x="13917" y="31612"/>
                      <a:pt x="13917" y="31604"/>
                    </a:cubicBezTo>
                    <a:cubicBezTo>
                      <a:pt x="13952" y="31425"/>
                      <a:pt x="13970" y="31246"/>
                      <a:pt x="13970" y="31067"/>
                    </a:cubicBezTo>
                    <a:cubicBezTo>
                      <a:pt x="14095" y="30548"/>
                      <a:pt x="14221" y="30047"/>
                      <a:pt x="14364" y="29528"/>
                    </a:cubicBezTo>
                    <a:cubicBezTo>
                      <a:pt x="14829" y="29295"/>
                      <a:pt x="15205" y="28919"/>
                      <a:pt x="15438" y="28454"/>
                    </a:cubicBezTo>
                    <a:cubicBezTo>
                      <a:pt x="15470" y="28406"/>
                      <a:pt x="15430" y="28344"/>
                      <a:pt x="15370" y="28344"/>
                    </a:cubicBezTo>
                    <a:cubicBezTo>
                      <a:pt x="15363" y="28344"/>
                      <a:pt x="15356" y="28345"/>
                      <a:pt x="15348" y="28347"/>
                    </a:cubicBezTo>
                    <a:cubicBezTo>
                      <a:pt x="15044" y="28418"/>
                      <a:pt x="14758" y="28597"/>
                      <a:pt x="14561" y="28830"/>
                    </a:cubicBezTo>
                    <a:cubicBezTo>
                      <a:pt x="14650" y="28472"/>
                      <a:pt x="14740" y="28114"/>
                      <a:pt x="14847" y="27756"/>
                    </a:cubicBezTo>
                    <a:cubicBezTo>
                      <a:pt x="15098" y="27577"/>
                      <a:pt x="15348" y="27398"/>
                      <a:pt x="15581" y="27183"/>
                    </a:cubicBezTo>
                    <a:lnTo>
                      <a:pt x="15581" y="27183"/>
                    </a:lnTo>
                    <a:cubicBezTo>
                      <a:pt x="15545" y="27219"/>
                      <a:pt x="15527" y="27255"/>
                      <a:pt x="15509" y="27291"/>
                    </a:cubicBezTo>
                    <a:cubicBezTo>
                      <a:pt x="15495" y="27320"/>
                      <a:pt x="15516" y="27349"/>
                      <a:pt x="15534" y="27349"/>
                    </a:cubicBezTo>
                    <a:cubicBezTo>
                      <a:pt x="15538" y="27349"/>
                      <a:pt x="15542" y="27348"/>
                      <a:pt x="15545" y="27344"/>
                    </a:cubicBezTo>
                    <a:cubicBezTo>
                      <a:pt x="15617" y="27291"/>
                      <a:pt x="15688" y="27237"/>
                      <a:pt x="15742" y="27166"/>
                    </a:cubicBezTo>
                    <a:cubicBezTo>
                      <a:pt x="15763" y="27167"/>
                      <a:pt x="15784" y="27167"/>
                      <a:pt x="15805" y="27167"/>
                    </a:cubicBezTo>
                    <a:cubicBezTo>
                      <a:pt x="16492" y="27167"/>
                      <a:pt x="17330" y="26618"/>
                      <a:pt x="17764" y="26271"/>
                    </a:cubicBezTo>
                    <a:cubicBezTo>
                      <a:pt x="17800" y="26217"/>
                      <a:pt x="17764" y="26146"/>
                      <a:pt x="17710" y="26146"/>
                    </a:cubicBezTo>
                    <a:cubicBezTo>
                      <a:pt x="17263" y="26163"/>
                      <a:pt x="16816" y="26271"/>
                      <a:pt x="16404" y="26432"/>
                    </a:cubicBezTo>
                    <a:cubicBezTo>
                      <a:pt x="16923" y="26002"/>
                      <a:pt x="17370" y="25483"/>
                      <a:pt x="17728" y="24893"/>
                    </a:cubicBezTo>
                    <a:cubicBezTo>
                      <a:pt x="17746" y="24857"/>
                      <a:pt x="17710" y="24803"/>
                      <a:pt x="17657" y="24803"/>
                    </a:cubicBezTo>
                    <a:cubicBezTo>
                      <a:pt x="17639" y="24803"/>
                      <a:pt x="17621" y="24803"/>
                      <a:pt x="17603" y="24803"/>
                    </a:cubicBezTo>
                    <a:cubicBezTo>
                      <a:pt x="17050" y="24803"/>
                      <a:pt x="16536" y="25067"/>
                      <a:pt x="16189" y="25483"/>
                    </a:cubicBezTo>
                    <a:cubicBezTo>
                      <a:pt x="16386" y="24911"/>
                      <a:pt x="16350" y="24302"/>
                      <a:pt x="16082" y="23765"/>
                    </a:cubicBezTo>
                    <a:cubicBezTo>
                      <a:pt x="16060" y="23743"/>
                      <a:pt x="16031" y="23728"/>
                      <a:pt x="16003" y="23728"/>
                    </a:cubicBezTo>
                    <a:cubicBezTo>
                      <a:pt x="15987" y="23728"/>
                      <a:pt x="15970" y="23734"/>
                      <a:pt x="15957" y="23748"/>
                    </a:cubicBezTo>
                    <a:cubicBezTo>
                      <a:pt x="15581" y="24105"/>
                      <a:pt x="15312" y="24553"/>
                      <a:pt x="15169" y="25054"/>
                    </a:cubicBezTo>
                    <a:cubicBezTo>
                      <a:pt x="15098" y="24785"/>
                      <a:pt x="14972" y="24535"/>
                      <a:pt x="14811" y="24320"/>
                    </a:cubicBezTo>
                    <a:cubicBezTo>
                      <a:pt x="14716" y="24197"/>
                      <a:pt x="14318" y="23814"/>
                      <a:pt x="14048" y="23814"/>
                    </a:cubicBezTo>
                    <a:cubicBezTo>
                      <a:pt x="13963" y="23814"/>
                      <a:pt x="13892" y="23851"/>
                      <a:pt x="13845" y="23944"/>
                    </a:cubicBezTo>
                    <a:cubicBezTo>
                      <a:pt x="13612" y="24463"/>
                      <a:pt x="13791" y="25090"/>
                      <a:pt x="13988" y="25609"/>
                    </a:cubicBezTo>
                    <a:cubicBezTo>
                      <a:pt x="13765" y="25414"/>
                      <a:pt x="13499" y="25316"/>
                      <a:pt x="13224" y="25316"/>
                    </a:cubicBezTo>
                    <a:cubicBezTo>
                      <a:pt x="13145" y="25316"/>
                      <a:pt x="13066" y="25324"/>
                      <a:pt x="12986" y="25340"/>
                    </a:cubicBezTo>
                    <a:cubicBezTo>
                      <a:pt x="12950" y="25340"/>
                      <a:pt x="12932" y="25376"/>
                      <a:pt x="12932" y="25412"/>
                    </a:cubicBezTo>
                    <a:cubicBezTo>
                      <a:pt x="12932" y="26235"/>
                      <a:pt x="13738" y="27130"/>
                      <a:pt x="14579" y="27148"/>
                    </a:cubicBezTo>
                    <a:cubicBezTo>
                      <a:pt x="14632" y="27309"/>
                      <a:pt x="14686" y="27470"/>
                      <a:pt x="14740" y="27613"/>
                    </a:cubicBezTo>
                    <a:cubicBezTo>
                      <a:pt x="14740" y="27631"/>
                      <a:pt x="14758" y="27631"/>
                      <a:pt x="14758" y="27649"/>
                    </a:cubicBezTo>
                    <a:cubicBezTo>
                      <a:pt x="14758" y="27649"/>
                      <a:pt x="14758" y="27649"/>
                      <a:pt x="14758" y="27667"/>
                    </a:cubicBezTo>
                    <a:cubicBezTo>
                      <a:pt x="14758" y="27685"/>
                      <a:pt x="14758" y="27685"/>
                      <a:pt x="14758" y="27702"/>
                    </a:cubicBezTo>
                    <a:cubicBezTo>
                      <a:pt x="14614" y="28203"/>
                      <a:pt x="14453" y="28687"/>
                      <a:pt x="14310" y="29188"/>
                    </a:cubicBezTo>
                    <a:cubicBezTo>
                      <a:pt x="14292" y="29188"/>
                      <a:pt x="14292" y="29206"/>
                      <a:pt x="14310" y="29223"/>
                    </a:cubicBezTo>
                    <a:lnTo>
                      <a:pt x="14239" y="29402"/>
                    </a:lnTo>
                    <a:cubicBezTo>
                      <a:pt x="14185" y="29456"/>
                      <a:pt x="14113" y="29510"/>
                      <a:pt x="14042" y="29563"/>
                    </a:cubicBezTo>
                    <a:cubicBezTo>
                      <a:pt x="13995" y="29594"/>
                      <a:pt x="14029" y="29639"/>
                      <a:pt x="14074" y="29639"/>
                    </a:cubicBezTo>
                    <a:cubicBezTo>
                      <a:pt x="14081" y="29639"/>
                      <a:pt x="14088" y="29638"/>
                      <a:pt x="14095" y="29635"/>
                    </a:cubicBezTo>
                    <a:cubicBezTo>
                      <a:pt x="14149" y="29635"/>
                      <a:pt x="14149" y="29617"/>
                      <a:pt x="14185" y="29599"/>
                    </a:cubicBezTo>
                    <a:lnTo>
                      <a:pt x="14185" y="29599"/>
                    </a:lnTo>
                    <a:cubicBezTo>
                      <a:pt x="14095" y="29903"/>
                      <a:pt x="14006" y="30190"/>
                      <a:pt x="13934" y="30476"/>
                    </a:cubicBezTo>
                    <a:cubicBezTo>
                      <a:pt x="13863" y="30190"/>
                      <a:pt x="13720" y="29903"/>
                      <a:pt x="13541" y="29671"/>
                    </a:cubicBezTo>
                    <a:cubicBezTo>
                      <a:pt x="13528" y="29658"/>
                      <a:pt x="13511" y="29652"/>
                      <a:pt x="13494" y="29652"/>
                    </a:cubicBezTo>
                    <a:cubicBezTo>
                      <a:pt x="13463" y="29652"/>
                      <a:pt x="13433" y="29672"/>
                      <a:pt x="13433" y="29707"/>
                    </a:cubicBezTo>
                    <a:cubicBezTo>
                      <a:pt x="13326" y="30154"/>
                      <a:pt x="13523" y="30709"/>
                      <a:pt x="13738" y="31138"/>
                    </a:cubicBezTo>
                    <a:cubicBezTo>
                      <a:pt x="13594" y="31693"/>
                      <a:pt x="13451" y="32248"/>
                      <a:pt x="13308" y="32803"/>
                    </a:cubicBezTo>
                    <a:cubicBezTo>
                      <a:pt x="13290" y="32391"/>
                      <a:pt x="13183" y="32015"/>
                      <a:pt x="12950" y="31675"/>
                    </a:cubicBezTo>
                    <a:cubicBezTo>
                      <a:pt x="12940" y="31655"/>
                      <a:pt x="12914" y="31641"/>
                      <a:pt x="12890" y="31641"/>
                    </a:cubicBezTo>
                    <a:cubicBezTo>
                      <a:pt x="12870" y="31641"/>
                      <a:pt x="12851" y="31651"/>
                      <a:pt x="12843" y="31675"/>
                    </a:cubicBezTo>
                    <a:cubicBezTo>
                      <a:pt x="12610" y="32140"/>
                      <a:pt x="12843" y="32856"/>
                      <a:pt x="13183" y="33268"/>
                    </a:cubicBezTo>
                    <a:lnTo>
                      <a:pt x="13183" y="33304"/>
                    </a:lnTo>
                    <a:cubicBezTo>
                      <a:pt x="12843" y="34717"/>
                      <a:pt x="12557" y="36131"/>
                      <a:pt x="12342" y="37581"/>
                    </a:cubicBezTo>
                    <a:cubicBezTo>
                      <a:pt x="12234" y="37849"/>
                      <a:pt x="12109" y="38099"/>
                      <a:pt x="11966" y="38368"/>
                    </a:cubicBezTo>
                    <a:cubicBezTo>
                      <a:pt x="11940" y="38407"/>
                      <a:pt x="11979" y="38436"/>
                      <a:pt x="12017" y="38436"/>
                    </a:cubicBezTo>
                    <a:cubicBezTo>
                      <a:pt x="12031" y="38436"/>
                      <a:pt x="12045" y="38432"/>
                      <a:pt x="12055" y="38422"/>
                    </a:cubicBezTo>
                    <a:cubicBezTo>
                      <a:pt x="12091" y="38368"/>
                      <a:pt x="12109" y="38314"/>
                      <a:pt x="12145" y="38261"/>
                    </a:cubicBezTo>
                    <a:cubicBezTo>
                      <a:pt x="12154" y="38269"/>
                      <a:pt x="12167" y="38274"/>
                      <a:pt x="12181" y="38274"/>
                    </a:cubicBezTo>
                    <a:cubicBezTo>
                      <a:pt x="12194" y="38274"/>
                      <a:pt x="12208" y="38269"/>
                      <a:pt x="12216" y="38261"/>
                    </a:cubicBezTo>
                    <a:lnTo>
                      <a:pt x="12252" y="38225"/>
                    </a:lnTo>
                    <a:lnTo>
                      <a:pt x="12252" y="38225"/>
                    </a:lnTo>
                    <a:cubicBezTo>
                      <a:pt x="12181" y="38726"/>
                      <a:pt x="12127" y="39227"/>
                      <a:pt x="12091" y="39728"/>
                    </a:cubicBezTo>
                    <a:cubicBezTo>
                      <a:pt x="11894" y="37921"/>
                      <a:pt x="11626" y="36113"/>
                      <a:pt x="11322" y="34324"/>
                    </a:cubicBezTo>
                    <a:cubicBezTo>
                      <a:pt x="11340" y="34324"/>
                      <a:pt x="11340" y="34306"/>
                      <a:pt x="11340" y="34306"/>
                    </a:cubicBezTo>
                    <a:cubicBezTo>
                      <a:pt x="11733" y="33769"/>
                      <a:pt x="11984" y="32964"/>
                      <a:pt x="11751" y="32355"/>
                    </a:cubicBezTo>
                    <a:cubicBezTo>
                      <a:pt x="11740" y="32320"/>
                      <a:pt x="11698" y="32293"/>
                      <a:pt x="11660" y="32293"/>
                    </a:cubicBezTo>
                    <a:cubicBezTo>
                      <a:pt x="11640" y="32293"/>
                      <a:pt x="11621" y="32301"/>
                      <a:pt x="11608" y="32319"/>
                    </a:cubicBezTo>
                    <a:cubicBezTo>
                      <a:pt x="11393" y="32606"/>
                      <a:pt x="11232" y="32928"/>
                      <a:pt x="11161" y="33268"/>
                    </a:cubicBezTo>
                    <a:cubicBezTo>
                      <a:pt x="10946" y="31979"/>
                      <a:pt x="10749" y="30691"/>
                      <a:pt x="10570" y="29456"/>
                    </a:cubicBezTo>
                    <a:lnTo>
                      <a:pt x="10302" y="27380"/>
                    </a:lnTo>
                    <a:cubicBezTo>
                      <a:pt x="10624" y="26969"/>
                      <a:pt x="10803" y="26450"/>
                      <a:pt x="10785" y="25913"/>
                    </a:cubicBezTo>
                    <a:cubicBezTo>
                      <a:pt x="10785" y="25865"/>
                      <a:pt x="10745" y="25825"/>
                      <a:pt x="10703" y="25825"/>
                    </a:cubicBezTo>
                    <a:cubicBezTo>
                      <a:pt x="10681" y="25825"/>
                      <a:pt x="10660" y="25835"/>
                      <a:pt x="10642" y="25859"/>
                    </a:cubicBezTo>
                    <a:cubicBezTo>
                      <a:pt x="10445" y="26074"/>
                      <a:pt x="10284" y="26342"/>
                      <a:pt x="10194" y="26629"/>
                    </a:cubicBezTo>
                    <a:cubicBezTo>
                      <a:pt x="10069" y="25770"/>
                      <a:pt x="9962" y="24893"/>
                      <a:pt x="9854" y="24034"/>
                    </a:cubicBezTo>
                    <a:cubicBezTo>
                      <a:pt x="10176" y="23425"/>
                      <a:pt x="10534" y="22853"/>
                      <a:pt x="10928" y="22316"/>
                    </a:cubicBezTo>
                    <a:lnTo>
                      <a:pt x="10982" y="22316"/>
                    </a:lnTo>
                    <a:cubicBezTo>
                      <a:pt x="11168" y="22201"/>
                      <a:pt x="11377" y="22144"/>
                      <a:pt x="11590" y="22144"/>
                    </a:cubicBezTo>
                    <a:cubicBezTo>
                      <a:pt x="11644" y="22144"/>
                      <a:pt x="11698" y="22148"/>
                      <a:pt x="11751" y="22155"/>
                    </a:cubicBezTo>
                    <a:cubicBezTo>
                      <a:pt x="11662" y="22262"/>
                      <a:pt x="11554" y="22370"/>
                      <a:pt x="11447" y="22441"/>
                    </a:cubicBezTo>
                    <a:cubicBezTo>
                      <a:pt x="11292" y="22503"/>
                      <a:pt x="11123" y="22552"/>
                      <a:pt x="10952" y="22552"/>
                    </a:cubicBezTo>
                    <a:cubicBezTo>
                      <a:pt x="10926" y="22552"/>
                      <a:pt x="10900" y="22551"/>
                      <a:pt x="10874" y="22549"/>
                    </a:cubicBezTo>
                    <a:cubicBezTo>
                      <a:pt x="10821" y="22549"/>
                      <a:pt x="10785" y="22638"/>
                      <a:pt x="10839" y="22656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7" y="22715"/>
                      <a:pt x="11778" y="22397"/>
                      <a:pt x="11966" y="22137"/>
                    </a:cubicBezTo>
                    <a:cubicBezTo>
                      <a:pt x="11984" y="22101"/>
                      <a:pt x="11966" y="22048"/>
                      <a:pt x="11912" y="22030"/>
                    </a:cubicBezTo>
                    <a:cubicBezTo>
                      <a:pt x="11826" y="22014"/>
                      <a:pt x="11740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7"/>
                    </a:cubicBezTo>
                    <a:cubicBezTo>
                      <a:pt x="11375" y="21725"/>
                      <a:pt x="11715" y="21350"/>
                      <a:pt x="12073" y="20974"/>
                    </a:cubicBezTo>
                    <a:cubicBezTo>
                      <a:pt x="12270" y="20777"/>
                      <a:pt x="12485" y="20562"/>
                      <a:pt x="12700" y="20365"/>
                    </a:cubicBezTo>
                    <a:cubicBezTo>
                      <a:pt x="13147" y="20133"/>
                      <a:pt x="13630" y="19936"/>
                      <a:pt x="14113" y="19757"/>
                    </a:cubicBezTo>
                    <a:cubicBezTo>
                      <a:pt x="15223" y="19310"/>
                      <a:pt x="16386" y="19023"/>
                      <a:pt x="17567" y="18898"/>
                    </a:cubicBezTo>
                    <a:cubicBezTo>
                      <a:pt x="17621" y="18898"/>
                      <a:pt x="17621" y="18809"/>
                      <a:pt x="17567" y="18809"/>
                    </a:cubicBezTo>
                    <a:cubicBezTo>
                      <a:pt x="17521" y="18807"/>
                      <a:pt x="17474" y="18807"/>
                      <a:pt x="17428" y="18807"/>
                    </a:cubicBezTo>
                    <a:cubicBezTo>
                      <a:pt x="16160" y="18807"/>
                      <a:pt x="15019" y="19273"/>
                      <a:pt x="13845" y="19739"/>
                    </a:cubicBezTo>
                    <a:cubicBezTo>
                      <a:pt x="13629" y="19820"/>
                      <a:pt x="13403" y="19901"/>
                      <a:pt x="13174" y="19998"/>
                    </a:cubicBezTo>
                    <a:lnTo>
                      <a:pt x="13174" y="19998"/>
                    </a:lnTo>
                    <a:cubicBezTo>
                      <a:pt x="13755" y="19704"/>
                      <a:pt x="14290" y="19326"/>
                      <a:pt x="14883" y="19005"/>
                    </a:cubicBezTo>
                    <a:cubicBezTo>
                      <a:pt x="15634" y="18576"/>
                      <a:pt x="16529" y="18522"/>
                      <a:pt x="17388" y="18522"/>
                    </a:cubicBezTo>
                    <a:cubicBezTo>
                      <a:pt x="17490" y="18522"/>
                      <a:pt x="17678" y="18518"/>
                      <a:pt x="17895" y="18518"/>
                    </a:cubicBezTo>
                    <a:cubicBezTo>
                      <a:pt x="18635" y="18518"/>
                      <a:pt x="19719" y="18571"/>
                      <a:pt x="18945" y="19041"/>
                    </a:cubicBezTo>
                    <a:cubicBezTo>
                      <a:pt x="17657" y="19829"/>
                      <a:pt x="16547" y="20061"/>
                      <a:pt x="15062" y="20097"/>
                    </a:cubicBezTo>
                    <a:cubicBezTo>
                      <a:pt x="14078" y="20115"/>
                      <a:pt x="13201" y="20240"/>
                      <a:pt x="12360" y="20741"/>
                    </a:cubicBezTo>
                    <a:cubicBezTo>
                      <a:pt x="12328" y="20757"/>
                      <a:pt x="12338" y="20816"/>
                      <a:pt x="12366" y="20816"/>
                    </a:cubicBezTo>
                    <a:cubicBezTo>
                      <a:pt x="12370" y="20816"/>
                      <a:pt x="12374" y="20815"/>
                      <a:pt x="12378" y="20813"/>
                    </a:cubicBezTo>
                    <a:cubicBezTo>
                      <a:pt x="13809" y="20258"/>
                      <a:pt x="15187" y="20294"/>
                      <a:pt x="16690" y="20169"/>
                    </a:cubicBezTo>
                    <a:cubicBezTo>
                      <a:pt x="17800" y="20079"/>
                      <a:pt x="18784" y="19292"/>
                      <a:pt x="19732" y="18773"/>
                    </a:cubicBezTo>
                    <a:cubicBezTo>
                      <a:pt x="19804" y="18737"/>
                      <a:pt x="19786" y="18647"/>
                      <a:pt x="19715" y="18612"/>
                    </a:cubicBezTo>
                    <a:cubicBezTo>
                      <a:pt x="18884" y="18481"/>
                      <a:pt x="18077" y="18366"/>
                      <a:pt x="17258" y="18366"/>
                    </a:cubicBezTo>
                    <a:cubicBezTo>
                      <a:pt x="16841" y="18366"/>
                      <a:pt x="16421" y="18396"/>
                      <a:pt x="15992" y="18469"/>
                    </a:cubicBezTo>
                    <a:cubicBezTo>
                      <a:pt x="15008" y="18630"/>
                      <a:pt x="14203" y="19256"/>
                      <a:pt x="13344" y="19775"/>
                    </a:cubicBezTo>
                    <a:cubicBezTo>
                      <a:pt x="13881" y="19292"/>
                      <a:pt x="14435" y="18809"/>
                      <a:pt x="14954" y="18307"/>
                    </a:cubicBezTo>
                    <a:cubicBezTo>
                      <a:pt x="15473" y="17824"/>
                      <a:pt x="15992" y="17359"/>
                      <a:pt x="16529" y="16930"/>
                    </a:cubicBezTo>
                    <a:cubicBezTo>
                      <a:pt x="16762" y="17037"/>
                      <a:pt x="16995" y="17073"/>
                      <a:pt x="17245" y="17073"/>
                    </a:cubicBezTo>
                    <a:cubicBezTo>
                      <a:pt x="17388" y="17055"/>
                      <a:pt x="17621" y="16930"/>
                      <a:pt x="17585" y="16751"/>
                    </a:cubicBezTo>
                    <a:cubicBezTo>
                      <a:pt x="17549" y="16590"/>
                      <a:pt x="17370" y="16554"/>
                      <a:pt x="17245" y="16518"/>
                    </a:cubicBezTo>
                    <a:lnTo>
                      <a:pt x="17138" y="16482"/>
                    </a:lnTo>
                    <a:cubicBezTo>
                      <a:pt x="17460" y="16267"/>
                      <a:pt x="17800" y="16035"/>
                      <a:pt x="18140" y="15856"/>
                    </a:cubicBezTo>
                    <a:cubicBezTo>
                      <a:pt x="18158" y="15874"/>
                      <a:pt x="18176" y="15892"/>
                      <a:pt x="18211" y="15892"/>
                    </a:cubicBezTo>
                    <a:lnTo>
                      <a:pt x="18283" y="15892"/>
                    </a:lnTo>
                    <a:cubicBezTo>
                      <a:pt x="18372" y="15945"/>
                      <a:pt x="18462" y="15999"/>
                      <a:pt x="18569" y="16035"/>
                    </a:cubicBezTo>
                    <a:cubicBezTo>
                      <a:pt x="18605" y="16035"/>
                      <a:pt x="18623" y="16035"/>
                      <a:pt x="18641" y="16017"/>
                    </a:cubicBezTo>
                    <a:lnTo>
                      <a:pt x="18730" y="16017"/>
                    </a:lnTo>
                    <a:cubicBezTo>
                      <a:pt x="19249" y="16947"/>
                      <a:pt x="20072" y="17824"/>
                      <a:pt x="21218" y="17842"/>
                    </a:cubicBezTo>
                    <a:cubicBezTo>
                      <a:pt x="21271" y="17842"/>
                      <a:pt x="21307" y="17771"/>
                      <a:pt x="21289" y="17717"/>
                    </a:cubicBezTo>
                    <a:cubicBezTo>
                      <a:pt x="21128" y="17287"/>
                      <a:pt x="20860" y="16912"/>
                      <a:pt x="20520" y="16607"/>
                    </a:cubicBezTo>
                    <a:lnTo>
                      <a:pt x="20520" y="16607"/>
                    </a:lnTo>
                    <a:cubicBezTo>
                      <a:pt x="20550" y="16609"/>
                      <a:pt x="20580" y="16609"/>
                      <a:pt x="20610" y="16609"/>
                    </a:cubicBezTo>
                    <a:cubicBezTo>
                      <a:pt x="21063" y="16609"/>
                      <a:pt x="21512" y="16483"/>
                      <a:pt x="21898" y="16232"/>
                    </a:cubicBezTo>
                    <a:cubicBezTo>
                      <a:pt x="21916" y="16214"/>
                      <a:pt x="21916" y="16178"/>
                      <a:pt x="21898" y="16160"/>
                    </a:cubicBezTo>
                    <a:cubicBezTo>
                      <a:pt x="21661" y="15635"/>
                      <a:pt x="21023" y="15479"/>
                      <a:pt x="20378" y="15479"/>
                    </a:cubicBezTo>
                    <a:cubicBezTo>
                      <a:pt x="20342" y="15479"/>
                      <a:pt x="20306" y="15479"/>
                      <a:pt x="20269" y="15480"/>
                    </a:cubicBezTo>
                    <a:lnTo>
                      <a:pt x="20520" y="15373"/>
                    </a:lnTo>
                    <a:cubicBezTo>
                      <a:pt x="20878" y="15230"/>
                      <a:pt x="21611" y="14961"/>
                      <a:pt x="21629" y="14478"/>
                    </a:cubicBezTo>
                    <a:cubicBezTo>
                      <a:pt x="21649" y="14163"/>
                      <a:pt x="21370" y="14075"/>
                      <a:pt x="21068" y="14075"/>
                    </a:cubicBezTo>
                    <a:cubicBezTo>
                      <a:pt x="20822" y="14075"/>
                      <a:pt x="20559" y="14133"/>
                      <a:pt x="20430" y="14174"/>
                    </a:cubicBezTo>
                    <a:cubicBezTo>
                      <a:pt x="20305" y="14227"/>
                      <a:pt x="20162" y="14281"/>
                      <a:pt x="20037" y="14353"/>
                    </a:cubicBezTo>
                    <a:cubicBezTo>
                      <a:pt x="20377" y="13959"/>
                      <a:pt x="20609" y="13494"/>
                      <a:pt x="20717" y="12993"/>
                    </a:cubicBezTo>
                    <a:cubicBezTo>
                      <a:pt x="20735" y="12957"/>
                      <a:pt x="20699" y="12903"/>
                      <a:pt x="20663" y="12903"/>
                    </a:cubicBezTo>
                    <a:cubicBezTo>
                      <a:pt x="20019" y="12903"/>
                      <a:pt x="19589" y="13315"/>
                      <a:pt x="19303" y="13834"/>
                    </a:cubicBezTo>
                    <a:cubicBezTo>
                      <a:pt x="19410" y="13189"/>
                      <a:pt x="19178" y="12527"/>
                      <a:pt x="18695" y="11883"/>
                    </a:cubicBezTo>
                    <a:cubicBezTo>
                      <a:pt x="18675" y="11863"/>
                      <a:pt x="18645" y="11849"/>
                      <a:pt x="18618" y="11849"/>
                    </a:cubicBezTo>
                    <a:cubicBezTo>
                      <a:pt x="18596" y="11849"/>
                      <a:pt x="18577" y="11859"/>
                      <a:pt x="18569" y="11883"/>
                    </a:cubicBezTo>
                    <a:cubicBezTo>
                      <a:pt x="18355" y="12366"/>
                      <a:pt x="18229" y="12867"/>
                      <a:pt x="18193" y="13386"/>
                    </a:cubicBezTo>
                    <a:cubicBezTo>
                      <a:pt x="18122" y="13261"/>
                      <a:pt x="18050" y="13136"/>
                      <a:pt x="17997" y="13011"/>
                    </a:cubicBezTo>
                    <a:cubicBezTo>
                      <a:pt x="17979" y="12993"/>
                      <a:pt x="17943" y="12975"/>
                      <a:pt x="17925" y="12975"/>
                    </a:cubicBezTo>
                    <a:cubicBezTo>
                      <a:pt x="17907" y="12957"/>
                      <a:pt x="17889" y="12957"/>
                      <a:pt x="17871" y="12957"/>
                    </a:cubicBezTo>
                    <a:lnTo>
                      <a:pt x="17818" y="12957"/>
                    </a:lnTo>
                    <a:cubicBezTo>
                      <a:pt x="17800" y="12957"/>
                      <a:pt x="17764" y="12975"/>
                      <a:pt x="17764" y="13011"/>
                    </a:cubicBezTo>
                    <a:cubicBezTo>
                      <a:pt x="17496" y="13834"/>
                      <a:pt x="17406" y="14997"/>
                      <a:pt x="18104" y="15623"/>
                    </a:cubicBezTo>
                    <a:cubicBezTo>
                      <a:pt x="18104" y="15641"/>
                      <a:pt x="18104" y="15677"/>
                      <a:pt x="18104" y="15713"/>
                    </a:cubicBezTo>
                    <a:cubicBezTo>
                      <a:pt x="17657" y="15927"/>
                      <a:pt x="17227" y="16178"/>
                      <a:pt x="16816" y="16446"/>
                    </a:cubicBezTo>
                    <a:cubicBezTo>
                      <a:pt x="16762" y="16464"/>
                      <a:pt x="16726" y="16464"/>
                      <a:pt x="16690" y="16500"/>
                    </a:cubicBezTo>
                    <a:cubicBezTo>
                      <a:pt x="16672" y="16500"/>
                      <a:pt x="16672" y="16536"/>
                      <a:pt x="16672" y="16554"/>
                    </a:cubicBezTo>
                    <a:cubicBezTo>
                      <a:pt x="16332" y="16786"/>
                      <a:pt x="15992" y="17037"/>
                      <a:pt x="15670" y="17305"/>
                    </a:cubicBezTo>
                    <a:cubicBezTo>
                      <a:pt x="15867" y="16983"/>
                      <a:pt x="15974" y="16572"/>
                      <a:pt x="15796" y="16250"/>
                    </a:cubicBezTo>
                    <a:cubicBezTo>
                      <a:pt x="15785" y="16229"/>
                      <a:pt x="15762" y="16220"/>
                      <a:pt x="15742" y="16220"/>
                    </a:cubicBezTo>
                    <a:cubicBezTo>
                      <a:pt x="15727" y="16220"/>
                      <a:pt x="15713" y="16224"/>
                      <a:pt x="15706" y="16232"/>
                    </a:cubicBezTo>
                    <a:cubicBezTo>
                      <a:pt x="15402" y="16554"/>
                      <a:pt x="15277" y="17001"/>
                      <a:pt x="15384" y="17431"/>
                    </a:cubicBezTo>
                    <a:cubicBezTo>
                      <a:pt x="15348" y="17466"/>
                      <a:pt x="15330" y="17520"/>
                      <a:pt x="15312" y="17574"/>
                    </a:cubicBezTo>
                    <a:cubicBezTo>
                      <a:pt x="15294" y="17592"/>
                      <a:pt x="15294" y="17610"/>
                      <a:pt x="15312" y="17610"/>
                    </a:cubicBezTo>
                    <a:cubicBezTo>
                      <a:pt x="14364" y="18433"/>
                      <a:pt x="13469" y="19327"/>
                      <a:pt x="12610" y="20151"/>
                    </a:cubicBezTo>
                    <a:lnTo>
                      <a:pt x="12557" y="20186"/>
                    </a:lnTo>
                    <a:cubicBezTo>
                      <a:pt x="12539" y="20186"/>
                      <a:pt x="12521" y="20204"/>
                      <a:pt x="12539" y="20222"/>
                    </a:cubicBezTo>
                    <a:lnTo>
                      <a:pt x="12216" y="20526"/>
                    </a:lnTo>
                    <a:cubicBezTo>
                      <a:pt x="12073" y="20634"/>
                      <a:pt x="11966" y="20759"/>
                      <a:pt x="11859" y="20884"/>
                    </a:cubicBezTo>
                    <a:cubicBezTo>
                      <a:pt x="11769" y="20974"/>
                      <a:pt x="11680" y="21045"/>
                      <a:pt x="11608" y="21135"/>
                    </a:cubicBezTo>
                    <a:cubicBezTo>
                      <a:pt x="12020" y="20330"/>
                      <a:pt x="12342" y="19471"/>
                      <a:pt x="12557" y="18594"/>
                    </a:cubicBezTo>
                    <a:cubicBezTo>
                      <a:pt x="12682" y="18129"/>
                      <a:pt x="12807" y="17627"/>
                      <a:pt x="12950" y="17126"/>
                    </a:cubicBezTo>
                    <a:cubicBezTo>
                      <a:pt x="13147" y="17037"/>
                      <a:pt x="13308" y="16912"/>
                      <a:pt x="13451" y="16733"/>
                    </a:cubicBezTo>
                    <a:cubicBezTo>
                      <a:pt x="13594" y="16572"/>
                      <a:pt x="13666" y="16375"/>
                      <a:pt x="13666" y="16160"/>
                    </a:cubicBezTo>
                    <a:cubicBezTo>
                      <a:pt x="13666" y="16108"/>
                      <a:pt x="13637" y="16074"/>
                      <a:pt x="13601" y="16074"/>
                    </a:cubicBezTo>
                    <a:cubicBezTo>
                      <a:pt x="13587" y="16074"/>
                      <a:pt x="13573" y="16079"/>
                      <a:pt x="13559" y="16088"/>
                    </a:cubicBezTo>
                    <a:cubicBezTo>
                      <a:pt x="13362" y="16214"/>
                      <a:pt x="13201" y="16375"/>
                      <a:pt x="13093" y="16554"/>
                    </a:cubicBezTo>
                    <a:cubicBezTo>
                      <a:pt x="13254" y="15874"/>
                      <a:pt x="13362" y="15194"/>
                      <a:pt x="13415" y="14496"/>
                    </a:cubicBezTo>
                    <a:cubicBezTo>
                      <a:pt x="13435" y="14502"/>
                      <a:pt x="13455" y="14507"/>
                      <a:pt x="13474" y="14507"/>
                    </a:cubicBezTo>
                    <a:cubicBezTo>
                      <a:pt x="13506" y="14507"/>
                      <a:pt x="13536" y="14494"/>
                      <a:pt x="13559" y="14460"/>
                    </a:cubicBezTo>
                    <a:lnTo>
                      <a:pt x="13666" y="14299"/>
                    </a:lnTo>
                    <a:cubicBezTo>
                      <a:pt x="13702" y="14245"/>
                      <a:pt x="13738" y="14174"/>
                      <a:pt x="13773" y="14120"/>
                    </a:cubicBezTo>
                    <a:cubicBezTo>
                      <a:pt x="14722" y="13852"/>
                      <a:pt x="15706" y="12778"/>
                      <a:pt x="15330" y="11776"/>
                    </a:cubicBezTo>
                    <a:cubicBezTo>
                      <a:pt x="15323" y="11755"/>
                      <a:pt x="15305" y="11745"/>
                      <a:pt x="15287" y="11745"/>
                    </a:cubicBezTo>
                    <a:cubicBezTo>
                      <a:pt x="15258" y="11745"/>
                      <a:pt x="15230" y="11768"/>
                      <a:pt x="15241" y="11812"/>
                    </a:cubicBezTo>
                    <a:cubicBezTo>
                      <a:pt x="15563" y="12724"/>
                      <a:pt x="14704" y="13476"/>
                      <a:pt x="13899" y="13869"/>
                    </a:cubicBezTo>
                    <a:cubicBezTo>
                      <a:pt x="13952" y="13780"/>
                      <a:pt x="14006" y="13673"/>
                      <a:pt x="14042" y="13583"/>
                    </a:cubicBezTo>
                    <a:cubicBezTo>
                      <a:pt x="14078" y="13547"/>
                      <a:pt x="14095" y="13512"/>
                      <a:pt x="14095" y="13476"/>
                    </a:cubicBezTo>
                    <a:cubicBezTo>
                      <a:pt x="14095" y="13458"/>
                      <a:pt x="14095" y="13440"/>
                      <a:pt x="14095" y="13422"/>
                    </a:cubicBezTo>
                    <a:cubicBezTo>
                      <a:pt x="14811" y="12921"/>
                      <a:pt x="15205" y="12080"/>
                      <a:pt x="15151" y="11203"/>
                    </a:cubicBezTo>
                    <a:cubicBezTo>
                      <a:pt x="15137" y="11174"/>
                      <a:pt x="15110" y="11145"/>
                      <a:pt x="15081" y="11145"/>
                    </a:cubicBezTo>
                    <a:cubicBezTo>
                      <a:pt x="15075" y="11145"/>
                      <a:pt x="15068" y="11146"/>
                      <a:pt x="15062" y="11149"/>
                    </a:cubicBezTo>
                    <a:cubicBezTo>
                      <a:pt x="14793" y="11221"/>
                      <a:pt x="14561" y="11400"/>
                      <a:pt x="14435" y="11633"/>
                    </a:cubicBezTo>
                    <a:cubicBezTo>
                      <a:pt x="14453" y="11346"/>
                      <a:pt x="14453" y="11042"/>
                      <a:pt x="14435" y="10738"/>
                    </a:cubicBezTo>
                    <a:cubicBezTo>
                      <a:pt x="14435" y="10709"/>
                      <a:pt x="14412" y="10679"/>
                      <a:pt x="14374" y="10679"/>
                    </a:cubicBezTo>
                    <a:cubicBezTo>
                      <a:pt x="14365" y="10679"/>
                      <a:pt x="14356" y="10681"/>
                      <a:pt x="14346" y="10684"/>
                    </a:cubicBezTo>
                    <a:cubicBezTo>
                      <a:pt x="13934" y="10845"/>
                      <a:pt x="13612" y="11203"/>
                      <a:pt x="13505" y="11633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8" y="11025"/>
                      <a:pt x="12700" y="11114"/>
                    </a:cubicBezTo>
                    <a:cubicBezTo>
                      <a:pt x="12664" y="11042"/>
                      <a:pt x="12664" y="10970"/>
                      <a:pt x="12646" y="10899"/>
                    </a:cubicBezTo>
                    <a:cubicBezTo>
                      <a:pt x="12646" y="10851"/>
                      <a:pt x="12614" y="10827"/>
                      <a:pt x="12577" y="10827"/>
                    </a:cubicBezTo>
                    <a:cubicBezTo>
                      <a:pt x="12558" y="10827"/>
                      <a:pt x="12539" y="10833"/>
                      <a:pt x="12521" y="10845"/>
                    </a:cubicBezTo>
                    <a:cubicBezTo>
                      <a:pt x="11912" y="11364"/>
                      <a:pt x="11966" y="13064"/>
                      <a:pt x="12700" y="13565"/>
                    </a:cubicBezTo>
                    <a:cubicBezTo>
                      <a:pt x="12378" y="13476"/>
                      <a:pt x="12073" y="13315"/>
                      <a:pt x="11841" y="13082"/>
                    </a:cubicBezTo>
                    <a:cubicBezTo>
                      <a:pt x="11680" y="12921"/>
                      <a:pt x="11572" y="12706"/>
                      <a:pt x="11554" y="12474"/>
                    </a:cubicBezTo>
                    <a:cubicBezTo>
                      <a:pt x="11519" y="12205"/>
                      <a:pt x="11698" y="11990"/>
                      <a:pt x="11805" y="11758"/>
                    </a:cubicBezTo>
                    <a:cubicBezTo>
                      <a:pt x="11820" y="11729"/>
                      <a:pt x="11798" y="11699"/>
                      <a:pt x="11771" y="11699"/>
                    </a:cubicBezTo>
                    <a:cubicBezTo>
                      <a:pt x="11764" y="11699"/>
                      <a:pt x="11758" y="11701"/>
                      <a:pt x="11751" y="11704"/>
                    </a:cubicBezTo>
                    <a:cubicBezTo>
                      <a:pt x="11340" y="11990"/>
                      <a:pt x="11340" y="12527"/>
                      <a:pt x="11554" y="12939"/>
                    </a:cubicBezTo>
                    <a:cubicBezTo>
                      <a:pt x="11823" y="13386"/>
                      <a:pt x="12306" y="13655"/>
                      <a:pt x="12825" y="13673"/>
                    </a:cubicBezTo>
                    <a:cubicBezTo>
                      <a:pt x="12843" y="13673"/>
                      <a:pt x="12861" y="13673"/>
                      <a:pt x="12861" y="13655"/>
                    </a:cubicBezTo>
                    <a:cubicBezTo>
                      <a:pt x="12897" y="13673"/>
                      <a:pt x="12950" y="13691"/>
                      <a:pt x="12986" y="13691"/>
                    </a:cubicBezTo>
                    <a:cubicBezTo>
                      <a:pt x="13040" y="13869"/>
                      <a:pt x="13075" y="14048"/>
                      <a:pt x="13093" y="14245"/>
                    </a:cubicBezTo>
                    <a:cubicBezTo>
                      <a:pt x="13093" y="14285"/>
                      <a:pt x="13133" y="14309"/>
                      <a:pt x="13174" y="14309"/>
                    </a:cubicBezTo>
                    <a:cubicBezTo>
                      <a:pt x="13206" y="14309"/>
                      <a:pt x="13239" y="14295"/>
                      <a:pt x="13254" y="14263"/>
                    </a:cubicBezTo>
                    <a:cubicBezTo>
                      <a:pt x="13272" y="14263"/>
                      <a:pt x="13290" y="14245"/>
                      <a:pt x="13290" y="14245"/>
                    </a:cubicBezTo>
                    <a:lnTo>
                      <a:pt x="13290" y="14245"/>
                    </a:lnTo>
                    <a:cubicBezTo>
                      <a:pt x="13183" y="15587"/>
                      <a:pt x="12932" y="16930"/>
                      <a:pt x="12557" y="18236"/>
                    </a:cubicBezTo>
                    <a:cubicBezTo>
                      <a:pt x="12610" y="17735"/>
                      <a:pt x="12610" y="17234"/>
                      <a:pt x="12539" y="16733"/>
                    </a:cubicBezTo>
                    <a:cubicBezTo>
                      <a:pt x="12360" y="15587"/>
                      <a:pt x="11358" y="15104"/>
                      <a:pt x="10856" y="14138"/>
                    </a:cubicBezTo>
                    <a:cubicBezTo>
                      <a:pt x="10844" y="14119"/>
                      <a:pt x="10827" y="14111"/>
                      <a:pt x="10811" y="14111"/>
                    </a:cubicBezTo>
                    <a:cubicBezTo>
                      <a:pt x="10779" y="14111"/>
                      <a:pt x="10749" y="14139"/>
                      <a:pt x="10749" y="14174"/>
                    </a:cubicBezTo>
                    <a:cubicBezTo>
                      <a:pt x="11035" y="15265"/>
                      <a:pt x="10892" y="16393"/>
                      <a:pt x="11035" y="17502"/>
                    </a:cubicBezTo>
                    <a:cubicBezTo>
                      <a:pt x="11179" y="18683"/>
                      <a:pt x="11751" y="19632"/>
                      <a:pt x="11554" y="20866"/>
                    </a:cubicBezTo>
                    <a:cubicBezTo>
                      <a:pt x="11411" y="21153"/>
                      <a:pt x="11268" y="21439"/>
                      <a:pt x="11107" y="21708"/>
                    </a:cubicBezTo>
                    <a:cubicBezTo>
                      <a:pt x="10606" y="22298"/>
                      <a:pt x="10159" y="22942"/>
                      <a:pt x="9783" y="23622"/>
                    </a:cubicBezTo>
                    <a:cubicBezTo>
                      <a:pt x="9693" y="22763"/>
                      <a:pt x="9586" y="21886"/>
                      <a:pt x="9514" y="21028"/>
                    </a:cubicBezTo>
                    <a:cubicBezTo>
                      <a:pt x="9783" y="20652"/>
                      <a:pt x="9890" y="20186"/>
                      <a:pt x="9819" y="19739"/>
                    </a:cubicBezTo>
                    <a:cubicBezTo>
                      <a:pt x="9807" y="19704"/>
                      <a:pt x="9773" y="19685"/>
                      <a:pt x="9741" y="19685"/>
                    </a:cubicBezTo>
                    <a:cubicBezTo>
                      <a:pt x="9723" y="19685"/>
                      <a:pt x="9706" y="19691"/>
                      <a:pt x="9693" y="19703"/>
                    </a:cubicBezTo>
                    <a:cubicBezTo>
                      <a:pt x="9586" y="19793"/>
                      <a:pt x="9479" y="19918"/>
                      <a:pt x="9425" y="20061"/>
                    </a:cubicBezTo>
                    <a:cubicBezTo>
                      <a:pt x="9335" y="19005"/>
                      <a:pt x="9264" y="17967"/>
                      <a:pt x="9210" y="16912"/>
                    </a:cubicBezTo>
                    <a:cubicBezTo>
                      <a:pt x="9210" y="16643"/>
                      <a:pt x="9192" y="16393"/>
                      <a:pt x="9192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29" y="14676"/>
                      <a:pt x="9699" y="14648"/>
                      <a:pt x="9668" y="14648"/>
                    </a:cubicBezTo>
                    <a:cubicBezTo>
                      <a:pt x="9651" y="14648"/>
                      <a:pt x="9634" y="14656"/>
                      <a:pt x="9622" y="14675"/>
                    </a:cubicBezTo>
                    <a:cubicBezTo>
                      <a:pt x="9425" y="14854"/>
                      <a:pt x="9282" y="15086"/>
                      <a:pt x="9192" y="15337"/>
                    </a:cubicBezTo>
                    <a:cubicBezTo>
                      <a:pt x="9192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35" y="12295"/>
                      <a:pt x="10338" y="10469"/>
                      <a:pt x="11429" y="8823"/>
                    </a:cubicBezTo>
                    <a:cubicBezTo>
                      <a:pt x="12234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52" y="5405"/>
                      <a:pt x="13917" y="5638"/>
                      <a:pt x="13845" y="5835"/>
                    </a:cubicBezTo>
                    <a:cubicBezTo>
                      <a:pt x="13773" y="6103"/>
                      <a:pt x="13684" y="6371"/>
                      <a:pt x="13594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41" y="9915"/>
                      <a:pt x="10749" y="10756"/>
                      <a:pt x="9962" y="11812"/>
                    </a:cubicBezTo>
                    <a:cubicBezTo>
                      <a:pt x="9936" y="11850"/>
                      <a:pt x="9957" y="11880"/>
                      <a:pt x="9984" y="11880"/>
                    </a:cubicBezTo>
                    <a:cubicBezTo>
                      <a:pt x="9994" y="11880"/>
                      <a:pt x="10005" y="11875"/>
                      <a:pt x="10015" y="11865"/>
                    </a:cubicBezTo>
                    <a:cubicBezTo>
                      <a:pt x="12055" y="9915"/>
                      <a:pt x="13952" y="7624"/>
                      <a:pt x="14167" y="4689"/>
                    </a:cubicBezTo>
                    <a:cubicBezTo>
                      <a:pt x="14167" y="4651"/>
                      <a:pt x="14130" y="4621"/>
                      <a:pt x="14089" y="4621"/>
                    </a:cubicBezTo>
                    <a:cubicBezTo>
                      <a:pt x="14073" y="4621"/>
                      <a:pt x="14057" y="4626"/>
                      <a:pt x="14042" y="4636"/>
                    </a:cubicBezTo>
                    <a:cubicBezTo>
                      <a:pt x="13111" y="5763"/>
                      <a:pt x="11930" y="6640"/>
                      <a:pt x="11053" y="7803"/>
                    </a:cubicBezTo>
                    <a:cubicBezTo>
                      <a:pt x="10159" y="8948"/>
                      <a:pt x="9711" y="10434"/>
                      <a:pt x="9550" y="11847"/>
                    </a:cubicBezTo>
                    <a:cubicBezTo>
                      <a:pt x="9550" y="11865"/>
                      <a:pt x="9568" y="11883"/>
                      <a:pt x="9604" y="11883"/>
                    </a:cubicBezTo>
                    <a:cubicBezTo>
                      <a:pt x="9496" y="12169"/>
                      <a:pt x="9407" y="12456"/>
                      <a:pt x="9335" y="12760"/>
                    </a:cubicBezTo>
                    <a:cubicBezTo>
                      <a:pt x="9479" y="10970"/>
                      <a:pt x="9711" y="9217"/>
                      <a:pt x="9908" y="7445"/>
                    </a:cubicBezTo>
                    <a:cubicBezTo>
                      <a:pt x="10212" y="7123"/>
                      <a:pt x="10409" y="6729"/>
                      <a:pt x="10481" y="6300"/>
                    </a:cubicBezTo>
                    <a:cubicBezTo>
                      <a:pt x="10481" y="6256"/>
                      <a:pt x="10444" y="6224"/>
                      <a:pt x="10411" y="6224"/>
                    </a:cubicBezTo>
                    <a:cubicBezTo>
                      <a:pt x="10404" y="6224"/>
                      <a:pt x="10398" y="6225"/>
                      <a:pt x="10391" y="6228"/>
                    </a:cubicBezTo>
                    <a:cubicBezTo>
                      <a:pt x="10230" y="6318"/>
                      <a:pt x="10105" y="6443"/>
                      <a:pt x="10015" y="6604"/>
                    </a:cubicBezTo>
                    <a:cubicBezTo>
                      <a:pt x="10069" y="6157"/>
                      <a:pt x="10105" y="5691"/>
                      <a:pt x="10159" y="5244"/>
                    </a:cubicBezTo>
                    <a:cubicBezTo>
                      <a:pt x="10176" y="5226"/>
                      <a:pt x="10194" y="5208"/>
                      <a:pt x="10176" y="5172"/>
                    </a:cubicBezTo>
                    <a:cubicBezTo>
                      <a:pt x="10176" y="5155"/>
                      <a:pt x="10176" y="5137"/>
                      <a:pt x="10159" y="5101"/>
                    </a:cubicBezTo>
                    <a:cubicBezTo>
                      <a:pt x="10159" y="5083"/>
                      <a:pt x="10159" y="5029"/>
                      <a:pt x="10159" y="4976"/>
                    </a:cubicBezTo>
                    <a:cubicBezTo>
                      <a:pt x="10552" y="4850"/>
                      <a:pt x="10856" y="4510"/>
                      <a:pt x="10946" y="4117"/>
                    </a:cubicBezTo>
                    <a:lnTo>
                      <a:pt x="11035" y="4099"/>
                    </a:lnTo>
                    <a:cubicBezTo>
                      <a:pt x="11290" y="4295"/>
                      <a:pt x="11576" y="4362"/>
                      <a:pt x="11877" y="4362"/>
                    </a:cubicBezTo>
                    <a:cubicBezTo>
                      <a:pt x="12539" y="4362"/>
                      <a:pt x="13275" y="4038"/>
                      <a:pt x="13919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49" y="4045"/>
                      <a:pt x="14167" y="3991"/>
                      <a:pt x="14167" y="3938"/>
                    </a:cubicBezTo>
                    <a:cubicBezTo>
                      <a:pt x="14054" y="3402"/>
                      <a:pt x="13513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80" y="2846"/>
                      <a:pt x="13630" y="2309"/>
                      <a:pt x="13952" y="1772"/>
                    </a:cubicBezTo>
                    <a:cubicBezTo>
                      <a:pt x="13970" y="1719"/>
                      <a:pt x="13934" y="1647"/>
                      <a:pt x="13881" y="1647"/>
                    </a:cubicBezTo>
                    <a:cubicBezTo>
                      <a:pt x="13733" y="1637"/>
                      <a:pt x="13583" y="1629"/>
                      <a:pt x="13435" y="1629"/>
                    </a:cubicBezTo>
                    <a:cubicBezTo>
                      <a:pt x="13049" y="1629"/>
                      <a:pt x="12676" y="1687"/>
                      <a:pt x="12378" y="1933"/>
                    </a:cubicBezTo>
                    <a:cubicBezTo>
                      <a:pt x="12485" y="1593"/>
                      <a:pt x="12503" y="1218"/>
                      <a:pt x="12449" y="860"/>
                    </a:cubicBezTo>
                    <a:cubicBezTo>
                      <a:pt x="12436" y="834"/>
                      <a:pt x="12413" y="817"/>
                      <a:pt x="12388" y="817"/>
                    </a:cubicBezTo>
                    <a:cubicBezTo>
                      <a:pt x="12379" y="817"/>
                      <a:pt x="12369" y="819"/>
                      <a:pt x="12360" y="824"/>
                    </a:cubicBezTo>
                    <a:lnTo>
                      <a:pt x="12288" y="896"/>
                    </a:lnTo>
                    <a:cubicBezTo>
                      <a:pt x="12324" y="699"/>
                      <a:pt x="12431" y="663"/>
                      <a:pt x="12431" y="502"/>
                    </a:cubicBezTo>
                    <a:cubicBezTo>
                      <a:pt x="12431" y="466"/>
                      <a:pt x="12395" y="448"/>
                      <a:pt x="12378" y="430"/>
                    </a:cubicBezTo>
                    <a:cubicBezTo>
                      <a:pt x="12292" y="411"/>
                      <a:pt x="12211" y="401"/>
                      <a:pt x="12133" y="401"/>
                    </a:cubicBezTo>
                    <a:cubicBezTo>
                      <a:pt x="11642" y="401"/>
                      <a:pt x="11305" y="770"/>
                      <a:pt x="11089" y="1218"/>
                    </a:cubicBezTo>
                    <a:cubicBezTo>
                      <a:pt x="11018" y="824"/>
                      <a:pt x="10910" y="448"/>
                      <a:pt x="10856" y="72"/>
                    </a:cubicBezTo>
                    <a:cubicBezTo>
                      <a:pt x="10856" y="19"/>
                      <a:pt x="10821" y="1"/>
                      <a:pt x="107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" name="Google Shape;5065;p62"/>
              <p:cNvSpPr/>
              <p:nvPr/>
            </p:nvSpPr>
            <p:spPr>
              <a:xfrm>
                <a:off x="4977325" y="1591175"/>
                <a:ext cx="266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6" extrusionOk="0">
                    <a:moveTo>
                      <a:pt x="998" y="1"/>
                    </a:moveTo>
                    <a:cubicBezTo>
                      <a:pt x="604" y="430"/>
                      <a:pt x="282" y="914"/>
                      <a:pt x="13" y="1415"/>
                    </a:cubicBezTo>
                    <a:cubicBezTo>
                      <a:pt x="1" y="1440"/>
                      <a:pt x="24" y="1465"/>
                      <a:pt x="45" y="1465"/>
                    </a:cubicBezTo>
                    <a:cubicBezTo>
                      <a:pt x="54" y="1465"/>
                      <a:pt x="62" y="1461"/>
                      <a:pt x="67" y="1450"/>
                    </a:cubicBezTo>
                    <a:cubicBezTo>
                      <a:pt x="371" y="967"/>
                      <a:pt x="783" y="556"/>
                      <a:pt x="1051" y="55"/>
                    </a:cubicBezTo>
                    <a:cubicBezTo>
                      <a:pt x="1064" y="29"/>
                      <a:pt x="1041" y="4"/>
                      <a:pt x="1020" y="4"/>
                    </a:cubicBezTo>
                    <a:cubicBezTo>
                      <a:pt x="1011" y="4"/>
                      <a:pt x="1003" y="8"/>
                      <a:pt x="998" y="19"/>
                    </a:cubicBez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" name="Google Shape;5066;p62"/>
              <p:cNvSpPr/>
              <p:nvPr/>
            </p:nvSpPr>
            <p:spPr>
              <a:xfrm>
                <a:off x="4770725" y="1644125"/>
                <a:ext cx="225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79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3" y="774"/>
                      <a:pt x="854" y="779"/>
                      <a:pt x="863" y="779"/>
                    </a:cubicBezTo>
                    <a:cubicBezTo>
                      <a:pt x="885" y="779"/>
                      <a:pt x="899" y="754"/>
                      <a:pt x="887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" name="Google Shape;5067;p62"/>
              <p:cNvSpPr/>
              <p:nvPr/>
            </p:nvSpPr>
            <p:spPr>
              <a:xfrm>
                <a:off x="4850600" y="1477100"/>
                <a:ext cx="232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91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4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7"/>
                      <a:pt x="841" y="1575"/>
                      <a:pt x="841" y="1575"/>
                    </a:cubicBezTo>
                    <a:cubicBezTo>
                      <a:pt x="852" y="1586"/>
                      <a:pt x="865" y="1591"/>
                      <a:pt x="877" y="1591"/>
                    </a:cubicBezTo>
                    <a:cubicBezTo>
                      <a:pt x="903" y="1591"/>
                      <a:pt x="925" y="1570"/>
                      <a:pt x="913" y="1557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7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" name="Google Shape;5068;p62"/>
              <p:cNvSpPr/>
              <p:nvPr/>
            </p:nvSpPr>
            <p:spPr>
              <a:xfrm>
                <a:off x="4670975" y="1123475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2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2"/>
                      <a:pt x="1208" y="653"/>
                    </a:cubicBezTo>
                    <a:lnTo>
                      <a:pt x="1208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99" y="8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" name="Google Shape;5069;p62"/>
              <p:cNvSpPr/>
              <p:nvPr/>
            </p:nvSpPr>
            <p:spPr>
              <a:xfrm>
                <a:off x="4871625" y="8937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4" y="322"/>
                      <a:pt x="823" y="197"/>
                      <a:pt x="841" y="72"/>
                    </a:cubicBezTo>
                    <a:cubicBezTo>
                      <a:pt x="841" y="36"/>
                      <a:pt x="823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" name="Google Shape;5070;p62"/>
              <p:cNvSpPr/>
              <p:nvPr/>
            </p:nvSpPr>
            <p:spPr>
              <a:xfrm>
                <a:off x="4694350" y="10493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1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8" y="217"/>
                      <a:pt x="703" y="163"/>
                      <a:pt x="667" y="163"/>
                    </a:cubicBezTo>
                    <a:cubicBezTo>
                      <a:pt x="607" y="163"/>
                      <a:pt x="548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" name="Google Shape;5071;p62"/>
              <p:cNvSpPr/>
              <p:nvPr/>
            </p:nvSpPr>
            <p:spPr>
              <a:xfrm>
                <a:off x="5070850" y="11762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4" y="134"/>
                      <a:pt x="120" y="27"/>
                    </a:cubicBezTo>
                    <a:cubicBezTo>
                      <a:pt x="107" y="8"/>
                      <a:pt x="8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" name="Google Shape;5072;p62"/>
              <p:cNvSpPr/>
              <p:nvPr/>
            </p:nvSpPr>
            <p:spPr>
              <a:xfrm>
                <a:off x="4726675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3" y="717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7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7" y="1254"/>
                    </a:cubicBezTo>
                    <a:cubicBezTo>
                      <a:pt x="483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" name="Google Shape;5073;p62"/>
              <p:cNvSpPr/>
              <p:nvPr/>
            </p:nvSpPr>
            <p:spPr>
              <a:xfrm>
                <a:off x="4847900" y="9150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1" y="3"/>
                      <a:pt x="54" y="7"/>
                    </a:cubicBezTo>
                    <a:cubicBezTo>
                      <a:pt x="19" y="7"/>
                      <a:pt x="1" y="25"/>
                      <a:pt x="1" y="61"/>
                    </a:cubicBezTo>
                    <a:cubicBezTo>
                      <a:pt x="37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2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56" y="956"/>
                      <a:pt x="573" y="938"/>
                      <a:pt x="556" y="902"/>
                    </a:cubicBezTo>
                    <a:lnTo>
                      <a:pt x="538" y="902"/>
                    </a:lnTo>
                    <a:cubicBezTo>
                      <a:pt x="538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" name="Google Shape;5074;p62"/>
              <p:cNvSpPr/>
              <p:nvPr/>
            </p:nvSpPr>
            <p:spPr>
              <a:xfrm>
                <a:off x="5046100" y="1632900"/>
                <a:ext cx="54830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0" extrusionOk="0">
                    <a:moveTo>
                      <a:pt x="9878" y="4720"/>
                    </a:moveTo>
                    <a:cubicBezTo>
                      <a:pt x="9878" y="4810"/>
                      <a:pt x="9861" y="4899"/>
                      <a:pt x="9843" y="4971"/>
                    </a:cubicBez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76"/>
                      <a:pt x="9467" y="5257"/>
                      <a:pt x="9878" y="4720"/>
                    </a:cubicBezTo>
                    <a:close/>
                    <a:moveTo>
                      <a:pt x="10201" y="6152"/>
                    </a:moveTo>
                    <a:cubicBezTo>
                      <a:pt x="10523" y="6582"/>
                      <a:pt x="10720" y="7100"/>
                      <a:pt x="10773" y="7637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8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3" y="10346"/>
                      <a:pt x="9509" y="9932"/>
                      <a:pt x="9700" y="9534"/>
                    </a:cubicBezTo>
                    <a:close/>
                    <a:moveTo>
                      <a:pt x="11757" y="11288"/>
                    </a:moveTo>
                    <a:lnTo>
                      <a:pt x="11757" y="11288"/>
                    </a:lnTo>
                    <a:cubicBezTo>
                      <a:pt x="11972" y="11449"/>
                      <a:pt x="12169" y="11646"/>
                      <a:pt x="12312" y="11878"/>
                    </a:cubicBezTo>
                    <a:cubicBezTo>
                      <a:pt x="12080" y="11717"/>
                      <a:pt x="11901" y="11521"/>
                      <a:pt x="11757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9" y="15153"/>
                      <a:pt x="10720" y="14777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76" y="13525"/>
                      <a:pt x="12384" y="13650"/>
                      <a:pt x="12509" y="13740"/>
                    </a:cubicBezTo>
                    <a:lnTo>
                      <a:pt x="12491" y="13740"/>
                    </a:lnTo>
                    <a:cubicBezTo>
                      <a:pt x="12813" y="14205"/>
                      <a:pt x="13171" y="14634"/>
                      <a:pt x="13547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5" y="16647"/>
                      <a:pt x="15354" y="16650"/>
                      <a:pt x="15363" y="16650"/>
                    </a:cubicBezTo>
                    <a:cubicBezTo>
                      <a:pt x="15393" y="16650"/>
                      <a:pt x="15422" y="16612"/>
                      <a:pt x="15408" y="16585"/>
                    </a:cubicBezTo>
                    <a:cubicBezTo>
                      <a:pt x="14943" y="16012"/>
                      <a:pt x="14299" y="15654"/>
                      <a:pt x="13815" y="15117"/>
                    </a:cubicBezTo>
                    <a:cubicBezTo>
                      <a:pt x="13511" y="14795"/>
                      <a:pt x="13225" y="14455"/>
                      <a:pt x="12956" y="14097"/>
                    </a:cubicBezTo>
                    <a:lnTo>
                      <a:pt x="12956" y="14097"/>
                    </a:lnTo>
                    <a:cubicBezTo>
                      <a:pt x="13243" y="14294"/>
                      <a:pt x="13565" y="14455"/>
                      <a:pt x="13869" y="14634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2"/>
                      <a:pt x="17371" y="18034"/>
                      <a:pt x="17066" y="18034"/>
                    </a:cubicBezTo>
                    <a:cubicBezTo>
                      <a:pt x="16983" y="18034"/>
                      <a:pt x="16848" y="18012"/>
                      <a:pt x="16643" y="17963"/>
                    </a:cubicBezTo>
                    <a:cubicBezTo>
                      <a:pt x="15855" y="17766"/>
                      <a:pt x="15158" y="17140"/>
                      <a:pt x="14567" y="16639"/>
                    </a:cubicBezTo>
                    <a:cubicBezTo>
                      <a:pt x="13654" y="15815"/>
                      <a:pt x="12903" y="14831"/>
                      <a:pt x="12312" y="13757"/>
                    </a:cubicBezTo>
                    <a:lnTo>
                      <a:pt x="12169" y="13417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2"/>
                      <a:pt x="10702" y="17927"/>
                    </a:cubicBezTo>
                    <a:close/>
                    <a:moveTo>
                      <a:pt x="8841" y="18893"/>
                    </a:moveTo>
                    <a:cubicBezTo>
                      <a:pt x="9020" y="19233"/>
                      <a:pt x="9181" y="19681"/>
                      <a:pt x="9091" y="20039"/>
                    </a:cubicBezTo>
                    <a:cubicBezTo>
                      <a:pt x="8912" y="19681"/>
                      <a:pt x="8823" y="19287"/>
                      <a:pt x="8841" y="18893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35" y="20089"/>
                      <a:pt x="16747" y="20243"/>
                      <a:pt x="17010" y="20447"/>
                    </a:cubicBezTo>
                    <a:lnTo>
                      <a:pt x="17010" y="20447"/>
                    </a:lnTo>
                    <a:cubicBezTo>
                      <a:pt x="16859" y="20426"/>
                      <a:pt x="16724" y="20374"/>
                      <a:pt x="16589" y="20289"/>
                    </a:cubicBezTo>
                    <a:cubicBezTo>
                      <a:pt x="16500" y="20218"/>
                      <a:pt x="16392" y="20146"/>
                      <a:pt x="16285" y="20092"/>
                    </a:cubicBezTo>
                    <a:lnTo>
                      <a:pt x="16231" y="20092"/>
                    </a:lnTo>
                    <a:cubicBezTo>
                      <a:pt x="16195" y="20092"/>
                      <a:pt x="16178" y="20092"/>
                      <a:pt x="16160" y="20110"/>
                    </a:cubicBezTo>
                    <a:lnTo>
                      <a:pt x="16124" y="19985"/>
                    </a:ln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lnTo>
                      <a:pt x="15999" y="20164"/>
                    </a:lnTo>
                    <a:cubicBezTo>
                      <a:pt x="16017" y="20235"/>
                      <a:pt x="16034" y="20289"/>
                      <a:pt x="16052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4"/>
                    </a:cubicBezTo>
                    <a:cubicBezTo>
                      <a:pt x="16052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99" y="20343"/>
                      <a:pt x="15981" y="20325"/>
                      <a:pt x="15981" y="20307"/>
                    </a:cubicBezTo>
                    <a:cubicBezTo>
                      <a:pt x="15981" y="20253"/>
                      <a:pt x="15963" y="20200"/>
                      <a:pt x="15963" y="20146"/>
                    </a:cubicBezTo>
                    <a:close/>
                    <a:moveTo>
                      <a:pt x="16357" y="20486"/>
                    </a:moveTo>
                    <a:cubicBezTo>
                      <a:pt x="16410" y="20540"/>
                      <a:pt x="16446" y="20593"/>
                      <a:pt x="16500" y="20647"/>
                    </a:cubicBezTo>
                    <a:cubicBezTo>
                      <a:pt x="16535" y="20737"/>
                      <a:pt x="16553" y="20844"/>
                      <a:pt x="16553" y="20951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4" y="20647"/>
                      <a:pt x="16357" y="20576"/>
                      <a:pt x="16321" y="20504"/>
                    </a:cubicBezTo>
                    <a:cubicBezTo>
                      <a:pt x="16339" y="20504"/>
                      <a:pt x="16357" y="20504"/>
                      <a:pt x="16357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cubicBezTo>
                      <a:pt x="12276" y="15350"/>
                      <a:pt x="12491" y="16513"/>
                      <a:pt x="12384" y="17712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7" y="17730"/>
                      <a:pt x="12437" y="17712"/>
                    </a:cubicBezTo>
                    <a:cubicBezTo>
                      <a:pt x="12545" y="16692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6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01"/>
                    </a:cubicBezTo>
                    <a:cubicBezTo>
                      <a:pt x="12956" y="16800"/>
                      <a:pt x="13064" y="17891"/>
                      <a:pt x="12795" y="19090"/>
                    </a:cubicBezTo>
                    <a:cubicBezTo>
                      <a:pt x="12652" y="19752"/>
                      <a:pt x="12420" y="20379"/>
                      <a:pt x="12241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3"/>
                      <a:pt x="12169" y="14008"/>
                    </a:cubicBezTo>
                    <a:close/>
                    <a:moveTo>
                      <a:pt x="16858" y="20558"/>
                    </a:moveTo>
                    <a:cubicBezTo>
                      <a:pt x="16952" y="20598"/>
                      <a:pt x="17056" y="20618"/>
                      <a:pt x="17162" y="20618"/>
                    </a:cubicBezTo>
                    <a:cubicBezTo>
                      <a:pt x="17198" y="20618"/>
                      <a:pt x="17233" y="20616"/>
                      <a:pt x="17269" y="20611"/>
                    </a:cubicBezTo>
                    <a:cubicBezTo>
                      <a:pt x="17287" y="20611"/>
                      <a:pt x="17323" y="20593"/>
                      <a:pt x="17323" y="20576"/>
                    </a:cubicBezTo>
                    <a:cubicBezTo>
                      <a:pt x="17484" y="20647"/>
                      <a:pt x="17681" y="20683"/>
                      <a:pt x="17860" y="20701"/>
                    </a:cubicBezTo>
                    <a:cubicBezTo>
                      <a:pt x="18003" y="20772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63"/>
                      <a:pt x="18951" y="21792"/>
                      <a:pt x="18629" y="21792"/>
                    </a:cubicBezTo>
                    <a:cubicBezTo>
                      <a:pt x="18605" y="21796"/>
                      <a:pt x="18580" y="21797"/>
                      <a:pt x="18554" y="21797"/>
                    </a:cubicBezTo>
                    <a:cubicBezTo>
                      <a:pt x="18178" y="21797"/>
                      <a:pt x="17752" y="21438"/>
                      <a:pt x="17484" y="21220"/>
                    </a:cubicBezTo>
                    <a:cubicBezTo>
                      <a:pt x="17466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83" y="20719"/>
                    </a:cubicBezTo>
                    <a:lnTo>
                      <a:pt x="16911" y="20629"/>
                    </a:lnTo>
                    <a:cubicBezTo>
                      <a:pt x="16893" y="20611"/>
                      <a:pt x="16875" y="20593"/>
                      <a:pt x="16858" y="20558"/>
                    </a:cubicBezTo>
                    <a:close/>
                    <a:moveTo>
                      <a:pt x="9270" y="14455"/>
                    </a:moveTo>
                    <a:cubicBezTo>
                      <a:pt x="9234" y="14742"/>
                      <a:pt x="9181" y="15010"/>
                      <a:pt x="9145" y="15296"/>
                    </a:cubicBezTo>
                    <a:cubicBezTo>
                      <a:pt x="8930" y="15887"/>
                      <a:pt x="8662" y="16460"/>
                      <a:pt x="8357" y="16996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79" y="20386"/>
                      <a:pt x="6203" y="20411"/>
                      <a:pt x="6230" y="20411"/>
                    </a:cubicBezTo>
                    <a:cubicBezTo>
                      <a:pt x="6241" y="20411"/>
                      <a:pt x="6253" y="20407"/>
                      <a:pt x="6264" y="20397"/>
                    </a:cubicBezTo>
                    <a:cubicBezTo>
                      <a:pt x="6962" y="19269"/>
                      <a:pt x="7731" y="18178"/>
                      <a:pt x="8465" y="17068"/>
                    </a:cubicBezTo>
                    <a:cubicBezTo>
                      <a:pt x="8680" y="16692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84" y="16245"/>
                      <a:pt x="8912" y="16621"/>
                      <a:pt x="8841" y="16996"/>
                    </a:cubicBezTo>
                    <a:cubicBezTo>
                      <a:pt x="8089" y="19108"/>
                      <a:pt x="6639" y="21059"/>
                      <a:pt x="4528" y="21810"/>
                    </a:cubicBezTo>
                    <a:cubicBezTo>
                      <a:pt x="4528" y="21810"/>
                      <a:pt x="5190" y="20289"/>
                      <a:pt x="5297" y="20110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583"/>
                      <a:pt x="9270" y="14455"/>
                    </a:cubicBezTo>
                    <a:close/>
                    <a:moveTo>
                      <a:pt x="13619" y="20790"/>
                    </a:moveTo>
                    <a:lnTo>
                      <a:pt x="13619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9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39" y="21399"/>
                      <a:pt x="8429" y="21703"/>
                      <a:pt x="8465" y="22007"/>
                    </a:cubicBezTo>
                    <a:cubicBezTo>
                      <a:pt x="8304" y="21739"/>
                      <a:pt x="8232" y="21434"/>
                      <a:pt x="8214" y="21130"/>
                    </a:cubicBezTo>
                    <a:close/>
                    <a:moveTo>
                      <a:pt x="15855" y="20808"/>
                    </a:moveTo>
                    <a:cubicBezTo>
                      <a:pt x="15855" y="20933"/>
                      <a:pt x="15873" y="21059"/>
                      <a:pt x="15891" y="21184"/>
                    </a:cubicBezTo>
                    <a:cubicBezTo>
                      <a:pt x="15891" y="21224"/>
                      <a:pt x="15921" y="21244"/>
                      <a:pt x="15952" y="21244"/>
                    </a:cubicBezTo>
                    <a:cubicBezTo>
                      <a:pt x="15962" y="21244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27" y="21685"/>
                      <a:pt x="15909" y="21900"/>
                    </a:cubicBezTo>
                    <a:cubicBezTo>
                      <a:pt x="15730" y="22079"/>
                      <a:pt x="15605" y="22293"/>
                      <a:pt x="15533" y="22526"/>
                    </a:cubicBezTo>
                    <a:cubicBezTo>
                      <a:pt x="15408" y="21971"/>
                      <a:pt x="15641" y="21363"/>
                      <a:pt x="15855" y="20808"/>
                    </a:cubicBezTo>
                    <a:close/>
                    <a:moveTo>
                      <a:pt x="16697" y="20808"/>
                    </a:moveTo>
                    <a:lnTo>
                      <a:pt x="16697" y="20808"/>
                    </a:ln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12"/>
                      <a:pt x="17233" y="21256"/>
                      <a:pt x="17394" y="21381"/>
                    </a:cubicBezTo>
                    <a:cubicBezTo>
                      <a:pt x="17466" y="21506"/>
                      <a:pt x="17502" y="21613"/>
                      <a:pt x="17538" y="21685"/>
                    </a:cubicBezTo>
                    <a:cubicBezTo>
                      <a:pt x="17734" y="22025"/>
                      <a:pt x="17860" y="22401"/>
                      <a:pt x="17913" y="22794"/>
                    </a:cubicBezTo>
                    <a:lnTo>
                      <a:pt x="17913" y="22812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2"/>
                      <a:pt x="16732" y="21685"/>
                      <a:pt x="16679" y="21560"/>
                    </a:cubicBezTo>
                    <a:cubicBezTo>
                      <a:pt x="16643" y="21417"/>
                      <a:pt x="16589" y="21273"/>
                      <a:pt x="16535" y="21148"/>
                    </a:cubicBezTo>
                    <a:lnTo>
                      <a:pt x="16535" y="21148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7" y="21178"/>
                      <a:pt x="16697" y="21130"/>
                    </a:cubicBezTo>
                    <a:cubicBezTo>
                      <a:pt x="16714" y="21023"/>
                      <a:pt x="16714" y="20916"/>
                      <a:pt x="16697" y="20808"/>
                    </a:cubicBezTo>
                    <a:close/>
                    <a:moveTo>
                      <a:pt x="16321" y="21112"/>
                    </a:moveTo>
                    <a:cubicBezTo>
                      <a:pt x="16374" y="21327"/>
                      <a:pt x="16464" y="21506"/>
                      <a:pt x="16553" y="21685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300" y="22994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2" y="22902"/>
                    </a:cubicBezTo>
                    <a:cubicBezTo>
                      <a:pt x="16052" y="22633"/>
                      <a:pt x="16070" y="22383"/>
                      <a:pt x="16088" y="22114"/>
                    </a:cubicBezTo>
                    <a:cubicBezTo>
                      <a:pt x="16106" y="21810"/>
                      <a:pt x="16142" y="21488"/>
                      <a:pt x="16178" y="21184"/>
                    </a:cubicBezTo>
                    <a:lnTo>
                      <a:pt x="16195" y="21202"/>
                    </a:lnTo>
                    <a:cubicBezTo>
                      <a:pt x="16205" y="21212"/>
                      <a:pt x="16220" y="21216"/>
                      <a:pt x="16235" y="21216"/>
                    </a:cubicBezTo>
                    <a:cubicBezTo>
                      <a:pt x="16274" y="21216"/>
                      <a:pt x="16321" y="21187"/>
                      <a:pt x="16321" y="21148"/>
                    </a:cubicBezTo>
                    <a:lnTo>
                      <a:pt x="16321" y="21112"/>
                    </a:lnTo>
                    <a:close/>
                    <a:moveTo>
                      <a:pt x="7534" y="22651"/>
                    </a:moveTo>
                    <a:lnTo>
                      <a:pt x="7534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98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62" y="23081"/>
                      <a:pt x="7230" y="22830"/>
                      <a:pt x="7534" y="22651"/>
                    </a:cubicBezTo>
                    <a:close/>
                    <a:moveTo>
                      <a:pt x="7176" y="24351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30" y="24763"/>
                    </a:lnTo>
                    <a:cubicBezTo>
                      <a:pt x="7194" y="24673"/>
                      <a:pt x="7176" y="24566"/>
                      <a:pt x="7141" y="24477"/>
                    </a:cubicBezTo>
                    <a:lnTo>
                      <a:pt x="7176" y="24351"/>
                    </a:lnTo>
                    <a:close/>
                    <a:moveTo>
                      <a:pt x="6120" y="24924"/>
                    </a:moveTo>
                    <a:lnTo>
                      <a:pt x="6120" y="24924"/>
                    </a:lnTo>
                    <a:cubicBezTo>
                      <a:pt x="6103" y="24960"/>
                      <a:pt x="6067" y="25013"/>
                      <a:pt x="6049" y="25049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2" y="25228"/>
                      <a:pt x="5118" y="25389"/>
                      <a:pt x="4635" y="25532"/>
                    </a:cubicBezTo>
                    <a:cubicBezTo>
                      <a:pt x="5065" y="25210"/>
                      <a:pt x="5584" y="24996"/>
                      <a:pt x="6120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6" y="25175"/>
                      <a:pt x="11561" y="25497"/>
                      <a:pt x="11382" y="25765"/>
                    </a:cubicBezTo>
                    <a:cubicBezTo>
                      <a:pt x="11400" y="25586"/>
                      <a:pt x="11453" y="25407"/>
                      <a:pt x="11525" y="25246"/>
                    </a:cubicBezTo>
                    <a:cubicBezTo>
                      <a:pt x="11579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44" y="25550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6" y="26482"/>
                      <a:pt x="8686" y="26475"/>
                      <a:pt x="8626" y="26463"/>
                    </a:cubicBezTo>
                    <a:cubicBezTo>
                      <a:pt x="8429" y="26409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1" y="25890"/>
                    </a:cubicBezTo>
                    <a:cubicBezTo>
                      <a:pt x="7749" y="25711"/>
                      <a:pt x="7659" y="25550"/>
                      <a:pt x="7552" y="25389"/>
                    </a:cubicBezTo>
                    <a:cubicBezTo>
                      <a:pt x="7534" y="25228"/>
                      <a:pt x="7498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1"/>
                      <a:pt x="6639" y="25103"/>
                      <a:pt x="6622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5" y="26964"/>
                      <a:pt x="4456" y="27000"/>
                    </a:cubicBezTo>
                    <a:cubicBezTo>
                      <a:pt x="4725" y="26570"/>
                      <a:pt x="5065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1" y="25175"/>
                    </a:lnTo>
                    <a:cubicBezTo>
                      <a:pt x="6496" y="25157"/>
                      <a:pt x="6496" y="25067"/>
                      <a:pt x="6461" y="25067"/>
                    </a:cubicBezTo>
                    <a:cubicBezTo>
                      <a:pt x="6514" y="25031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2"/>
                      <a:pt x="13261" y="26320"/>
                    </a:cubicBezTo>
                    <a:close/>
                    <a:moveTo>
                      <a:pt x="10004" y="8765"/>
                    </a:moveTo>
                    <a:lnTo>
                      <a:pt x="10004" y="8765"/>
                    </a:lnTo>
                    <a:cubicBezTo>
                      <a:pt x="10451" y="10554"/>
                      <a:pt x="11435" y="12290"/>
                      <a:pt x="12097" y="13936"/>
                    </a:cubicBezTo>
                    <a:cubicBezTo>
                      <a:pt x="12092" y="13931"/>
                      <a:pt x="12087" y="13929"/>
                      <a:pt x="12082" y="13929"/>
                    </a:cubicBezTo>
                    <a:cubicBezTo>
                      <a:pt x="12071" y="13929"/>
                      <a:pt x="12062" y="13942"/>
                      <a:pt x="12062" y="13954"/>
                    </a:cubicBezTo>
                    <a:cubicBezTo>
                      <a:pt x="11811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54" y="20683"/>
                    </a:cubicBezTo>
                    <a:cubicBezTo>
                      <a:pt x="11919" y="20969"/>
                      <a:pt x="11972" y="21238"/>
                      <a:pt x="12097" y="21488"/>
                    </a:cubicBezTo>
                    <a:cubicBezTo>
                      <a:pt x="12062" y="21685"/>
                      <a:pt x="12026" y="21882"/>
                      <a:pt x="11990" y="22061"/>
                    </a:cubicBezTo>
                    <a:cubicBezTo>
                      <a:pt x="11979" y="22127"/>
                      <a:pt x="12036" y="22173"/>
                      <a:pt x="12086" y="22173"/>
                    </a:cubicBezTo>
                    <a:cubicBezTo>
                      <a:pt x="12117" y="22173"/>
                      <a:pt x="12144" y="22155"/>
                      <a:pt x="12151" y="22114"/>
                    </a:cubicBezTo>
                    <a:cubicBezTo>
                      <a:pt x="12187" y="21971"/>
                      <a:pt x="12205" y="21828"/>
                      <a:pt x="12223" y="21685"/>
                    </a:cubicBezTo>
                    <a:cubicBezTo>
                      <a:pt x="12276" y="21399"/>
                      <a:pt x="12348" y="21112"/>
                      <a:pt x="12437" y="20844"/>
                    </a:cubicBezTo>
                    <a:cubicBezTo>
                      <a:pt x="12634" y="20128"/>
                      <a:pt x="12885" y="19448"/>
                      <a:pt x="13046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5"/>
                      <a:pt x="13619" y="20432"/>
                    </a:cubicBezTo>
                    <a:cubicBezTo>
                      <a:pt x="13440" y="20701"/>
                      <a:pt x="13314" y="20987"/>
                      <a:pt x="13189" y="21291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2"/>
                      <a:pt x="13104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3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4"/>
                      <a:pt x="13636" y="22186"/>
                      <a:pt x="13619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2"/>
                      <a:pt x="12455" y="26767"/>
                    </a:cubicBezTo>
                    <a:cubicBezTo>
                      <a:pt x="12455" y="26751"/>
                      <a:pt x="12437" y="26742"/>
                      <a:pt x="12419" y="26742"/>
                    </a:cubicBezTo>
                    <a:cubicBezTo>
                      <a:pt x="12397" y="26742"/>
                      <a:pt x="12374" y="26756"/>
                      <a:pt x="12384" y="26785"/>
                    </a:cubicBezTo>
                    <a:cubicBezTo>
                      <a:pt x="12384" y="26964"/>
                      <a:pt x="12420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99" y="17480"/>
                      <a:pt x="10881" y="17462"/>
                      <a:pt x="10881" y="17462"/>
                    </a:cubicBezTo>
                    <a:cubicBezTo>
                      <a:pt x="10755" y="16585"/>
                      <a:pt x="10612" y="15708"/>
                      <a:pt x="10505" y="14813"/>
                    </a:cubicBezTo>
                    <a:lnTo>
                      <a:pt x="10505" y="14813"/>
                    </a:lnTo>
                    <a:cubicBezTo>
                      <a:pt x="10684" y="15153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3"/>
                    </a:cubicBezTo>
                    <a:cubicBezTo>
                      <a:pt x="11400" y="14921"/>
                      <a:pt x="10988" y="14420"/>
                      <a:pt x="10433" y="14276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4"/>
                      <a:pt x="10004" y="8765"/>
                    </a:cubicBezTo>
                    <a:close/>
                    <a:moveTo>
                      <a:pt x="13994" y="22472"/>
                    </a:moveTo>
                    <a:cubicBezTo>
                      <a:pt x="14478" y="24155"/>
                      <a:pt x="14674" y="25890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8"/>
                      <a:pt x="13869" y="25658"/>
                      <a:pt x="13869" y="25049"/>
                    </a:cubicBezTo>
                    <a:cubicBezTo>
                      <a:pt x="13851" y="24298"/>
                      <a:pt x="13887" y="23546"/>
                      <a:pt x="13959" y="22812"/>
                    </a:cubicBezTo>
                    <a:cubicBezTo>
                      <a:pt x="14066" y="23600"/>
                      <a:pt x="14138" y="24405"/>
                      <a:pt x="14155" y="25210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0"/>
                    </a:cubicBezTo>
                    <a:cubicBezTo>
                      <a:pt x="14281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2"/>
                    </a:lnTo>
                    <a:close/>
                    <a:moveTo>
                      <a:pt x="7158" y="25175"/>
                    </a:moveTo>
                    <a:lnTo>
                      <a:pt x="7158" y="25175"/>
                    </a:lnTo>
                    <a:cubicBezTo>
                      <a:pt x="7230" y="25246"/>
                      <a:pt x="7302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38" y="27950"/>
                      <a:pt x="7897" y="27950"/>
                    </a:cubicBezTo>
                    <a:cubicBezTo>
                      <a:pt x="7860" y="27950"/>
                      <a:pt x="7817" y="27939"/>
                      <a:pt x="7767" y="27913"/>
                    </a:cubicBezTo>
                    <a:cubicBezTo>
                      <a:pt x="7409" y="27734"/>
                      <a:pt x="7158" y="27411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1"/>
                    </a:cubicBezTo>
                    <a:cubicBezTo>
                      <a:pt x="7015" y="25658"/>
                      <a:pt x="7033" y="25622"/>
                      <a:pt x="7051" y="25568"/>
                    </a:cubicBezTo>
                    <a:cubicBezTo>
                      <a:pt x="7069" y="25711"/>
                      <a:pt x="7123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2" y="25969"/>
                      <a:pt x="7302" y="25926"/>
                    </a:cubicBezTo>
                    <a:cubicBezTo>
                      <a:pt x="7266" y="25676"/>
                      <a:pt x="7230" y="25425"/>
                      <a:pt x="7158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32" y="25586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1"/>
                      <a:pt x="6747" y="25765"/>
                      <a:pt x="6747" y="25837"/>
                    </a:cubicBezTo>
                    <a:cubicBezTo>
                      <a:pt x="6747" y="25855"/>
                      <a:pt x="6747" y="25890"/>
                      <a:pt x="6765" y="25908"/>
                    </a:cubicBezTo>
                    <a:cubicBezTo>
                      <a:pt x="6747" y="26123"/>
                      <a:pt x="6747" y="26356"/>
                      <a:pt x="6765" y="26588"/>
                    </a:cubicBezTo>
                    <a:cubicBezTo>
                      <a:pt x="6639" y="27107"/>
                      <a:pt x="6389" y="27572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8"/>
                      <a:pt x="5888" y="26570"/>
                      <a:pt x="6049" y="26266"/>
                    </a:cubicBezTo>
                    <a:cubicBezTo>
                      <a:pt x="6174" y="25998"/>
                      <a:pt x="6335" y="25747"/>
                      <a:pt x="6532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20" y="30131"/>
                      <a:pt x="14299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73" y="31330"/>
                      <a:pt x="12491" y="31474"/>
                      <a:pt x="12509" y="31599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1" y="32064"/>
                    </a:cubicBezTo>
                    <a:cubicBezTo>
                      <a:pt x="12241" y="31760"/>
                      <a:pt x="12312" y="31474"/>
                      <a:pt x="12473" y="31205"/>
                    </a:cubicBezTo>
                    <a:close/>
                    <a:moveTo>
                      <a:pt x="14513" y="32512"/>
                    </a:moveTo>
                    <a:cubicBezTo>
                      <a:pt x="14603" y="32780"/>
                      <a:pt x="14639" y="33048"/>
                      <a:pt x="14603" y="33317"/>
                    </a:cubicBezTo>
                    <a:cubicBezTo>
                      <a:pt x="14478" y="33066"/>
                      <a:pt x="14460" y="32798"/>
                      <a:pt x="14513" y="32529"/>
                    </a:cubicBezTo>
                    <a:lnTo>
                      <a:pt x="14513" y="32512"/>
                    </a:lnTo>
                    <a:close/>
                    <a:moveTo>
                      <a:pt x="12939" y="33621"/>
                    </a:moveTo>
                    <a:cubicBezTo>
                      <a:pt x="13082" y="33925"/>
                      <a:pt x="13189" y="34265"/>
                      <a:pt x="13261" y="34605"/>
                    </a:cubicBezTo>
                    <a:cubicBezTo>
                      <a:pt x="13100" y="34301"/>
                      <a:pt x="12974" y="33961"/>
                      <a:pt x="12939" y="33621"/>
                    </a:cubicBezTo>
                    <a:close/>
                    <a:moveTo>
                      <a:pt x="4922" y="35053"/>
                    </a:moveTo>
                    <a:cubicBezTo>
                      <a:pt x="5065" y="35071"/>
                      <a:pt x="5208" y="35088"/>
                      <a:pt x="5351" y="35124"/>
                    </a:cubicBezTo>
                    <a:cubicBezTo>
                      <a:pt x="5244" y="35196"/>
                      <a:pt x="5154" y="35267"/>
                      <a:pt x="5065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7"/>
                      <a:pt x="4582" y="35196"/>
                    </a:cubicBezTo>
                    <a:cubicBezTo>
                      <a:pt x="4564" y="35178"/>
                      <a:pt x="4617" y="35160"/>
                      <a:pt x="4653" y="35124"/>
                    </a:cubicBezTo>
                    <a:cubicBezTo>
                      <a:pt x="4725" y="35088"/>
                      <a:pt x="4814" y="35053"/>
                      <a:pt x="4922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1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cubicBezTo>
                      <a:pt x="8787" y="35250"/>
                      <a:pt x="8769" y="35267"/>
                      <a:pt x="8751" y="35285"/>
                    </a:cubicBezTo>
                    <a:cubicBezTo>
                      <a:pt x="8715" y="35339"/>
                      <a:pt x="8662" y="35411"/>
                      <a:pt x="8608" y="35464"/>
                    </a:cubicBezTo>
                    <a:cubicBezTo>
                      <a:pt x="8554" y="35518"/>
                      <a:pt x="8483" y="35590"/>
                      <a:pt x="8429" y="35643"/>
                    </a:cubicBezTo>
                    <a:cubicBezTo>
                      <a:pt x="8447" y="35518"/>
                      <a:pt x="8518" y="35393"/>
                      <a:pt x="8626" y="35285"/>
                    </a:cubicBezTo>
                    <a:cubicBezTo>
                      <a:pt x="8662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5"/>
                    </a:cubicBezTo>
                    <a:lnTo>
                      <a:pt x="3060" y="35947"/>
                    </a:lnTo>
                    <a:cubicBezTo>
                      <a:pt x="2667" y="35607"/>
                      <a:pt x="2184" y="35428"/>
                      <a:pt x="1665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6"/>
                      <a:pt x="15838" y="36377"/>
                    </a:cubicBezTo>
                    <a:lnTo>
                      <a:pt x="15838" y="36377"/>
                    </a:lnTo>
                    <a:cubicBezTo>
                      <a:pt x="15838" y="36238"/>
                      <a:pt x="15838" y="36085"/>
                      <a:pt x="15855" y="35947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41" y="35822"/>
                      <a:pt x="2881" y="36019"/>
                    </a:cubicBezTo>
                    <a:cubicBezTo>
                      <a:pt x="2864" y="36055"/>
                      <a:pt x="2864" y="36073"/>
                      <a:pt x="2881" y="36091"/>
                    </a:cubicBezTo>
                    <a:cubicBezTo>
                      <a:pt x="2595" y="36144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7" y="36381"/>
                    </a:cubicBezTo>
                    <a:cubicBezTo>
                      <a:pt x="1067" y="36381"/>
                      <a:pt x="493" y="36244"/>
                      <a:pt x="233" y="35840"/>
                    </a:cubicBezTo>
                    <a:cubicBezTo>
                      <a:pt x="121" y="35672"/>
                      <a:pt x="1044" y="35613"/>
                      <a:pt x="1508" y="35613"/>
                    </a:cubicBezTo>
                    <a:cubicBezTo>
                      <a:pt x="1635" y="35613"/>
                      <a:pt x="1727" y="35618"/>
                      <a:pt x="1754" y="35625"/>
                    </a:cubicBezTo>
                    <a:lnTo>
                      <a:pt x="1754" y="35607"/>
                    </a:lnTo>
                    <a:close/>
                    <a:moveTo>
                      <a:pt x="3477" y="36400"/>
                    </a:moveTo>
                    <a:cubicBezTo>
                      <a:pt x="3493" y="36416"/>
                      <a:pt x="3510" y="36431"/>
                      <a:pt x="3526" y="36431"/>
                    </a:cubicBezTo>
                    <a:lnTo>
                      <a:pt x="3526" y="36466"/>
                    </a:lnTo>
                    <a:cubicBezTo>
                      <a:pt x="3383" y="36502"/>
                      <a:pt x="3257" y="36538"/>
                      <a:pt x="3114" y="36574"/>
                    </a:cubicBezTo>
                    <a:cubicBezTo>
                      <a:pt x="3235" y="36505"/>
                      <a:pt x="3356" y="36452"/>
                      <a:pt x="3477" y="36400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1" y="36771"/>
                      <a:pt x="12366" y="37057"/>
                    </a:cubicBezTo>
                    <a:cubicBezTo>
                      <a:pt x="12384" y="36842"/>
                      <a:pt x="12437" y="36627"/>
                      <a:pt x="12527" y="36431"/>
                    </a:cubicBezTo>
                    <a:cubicBezTo>
                      <a:pt x="12581" y="36305"/>
                      <a:pt x="12652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7" y="37486"/>
                    </a:cubicBezTo>
                    <a:cubicBezTo>
                      <a:pt x="10899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1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17" y="33478"/>
                      <a:pt x="9861" y="34802"/>
                      <a:pt x="10344" y="35983"/>
                    </a:cubicBezTo>
                    <a:cubicBezTo>
                      <a:pt x="10349" y="36000"/>
                      <a:pt x="10359" y="36006"/>
                      <a:pt x="10369" y="36006"/>
                    </a:cubicBezTo>
                    <a:cubicBezTo>
                      <a:pt x="10390" y="36006"/>
                      <a:pt x="10415" y="35978"/>
                      <a:pt x="10415" y="35965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5" y="36341"/>
                    </a:moveTo>
                    <a:cubicBezTo>
                      <a:pt x="2698" y="36367"/>
                      <a:pt x="2720" y="36384"/>
                      <a:pt x="2746" y="36384"/>
                    </a:cubicBezTo>
                    <a:cubicBezTo>
                      <a:pt x="2755" y="36384"/>
                      <a:pt x="2765" y="36382"/>
                      <a:pt x="2774" y="36377"/>
                    </a:cubicBezTo>
                    <a:lnTo>
                      <a:pt x="3078" y="36341"/>
                    </a:lnTo>
                    <a:lnTo>
                      <a:pt x="3078" y="36341"/>
                    </a:lnTo>
                    <a:cubicBezTo>
                      <a:pt x="2917" y="36448"/>
                      <a:pt x="2774" y="36574"/>
                      <a:pt x="2685" y="36735"/>
                    </a:cubicBezTo>
                    <a:cubicBezTo>
                      <a:pt x="2649" y="36788"/>
                      <a:pt x="2685" y="36860"/>
                      <a:pt x="2756" y="36878"/>
                    </a:cubicBezTo>
                    <a:cubicBezTo>
                      <a:pt x="2703" y="36932"/>
                      <a:pt x="2631" y="36985"/>
                      <a:pt x="2577" y="37039"/>
                    </a:cubicBezTo>
                    <a:lnTo>
                      <a:pt x="2452" y="37128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504" y="37679"/>
                      <a:pt x="1259" y="37739"/>
                      <a:pt x="1006" y="37739"/>
                    </a:cubicBezTo>
                    <a:cubicBezTo>
                      <a:pt x="922" y="37739"/>
                      <a:pt x="837" y="37732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40" y="36538"/>
                      <a:pt x="2685" y="36341"/>
                    </a:cubicBezTo>
                    <a:close/>
                    <a:moveTo>
                      <a:pt x="3812" y="36431"/>
                    </a:moveTo>
                    <a:cubicBezTo>
                      <a:pt x="4134" y="36788"/>
                      <a:pt x="4295" y="37254"/>
                      <a:pt x="4277" y="37737"/>
                    </a:cubicBezTo>
                    <a:cubicBezTo>
                      <a:pt x="4295" y="37987"/>
                      <a:pt x="4259" y="38238"/>
                      <a:pt x="4224" y="38489"/>
                    </a:cubicBezTo>
                    <a:cubicBezTo>
                      <a:pt x="4206" y="38560"/>
                      <a:pt x="4188" y="38650"/>
                      <a:pt x="4170" y="38703"/>
                    </a:cubicBezTo>
                    <a:cubicBezTo>
                      <a:pt x="4154" y="38750"/>
                      <a:pt x="4166" y="38784"/>
                      <a:pt x="4169" y="38827"/>
                    </a:cubicBezTo>
                    <a:lnTo>
                      <a:pt x="4169" y="38827"/>
                    </a:lnTo>
                    <a:cubicBezTo>
                      <a:pt x="4116" y="38738"/>
                      <a:pt x="4080" y="38631"/>
                      <a:pt x="4009" y="38560"/>
                    </a:cubicBezTo>
                    <a:cubicBezTo>
                      <a:pt x="3955" y="38471"/>
                      <a:pt x="3884" y="38399"/>
                      <a:pt x="3812" y="38327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4"/>
                    </a:move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6" y="38202"/>
                      <a:pt x="2345" y="38417"/>
                      <a:pt x="2166" y="38596"/>
                    </a:cubicBezTo>
                    <a:cubicBezTo>
                      <a:pt x="2107" y="38640"/>
                      <a:pt x="1619" y="38911"/>
                      <a:pt x="1471" y="38911"/>
                    </a:cubicBezTo>
                    <a:cubicBezTo>
                      <a:pt x="1438" y="38911"/>
                      <a:pt x="1422" y="38897"/>
                      <a:pt x="1432" y="38864"/>
                    </a:cubicBezTo>
                    <a:cubicBezTo>
                      <a:pt x="1647" y="37862"/>
                      <a:pt x="2398" y="37379"/>
                      <a:pt x="3132" y="36824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6"/>
                      <a:pt x="12943" y="38447"/>
                      <a:pt x="12956" y="38489"/>
                    </a:cubicBezTo>
                    <a:cubicBezTo>
                      <a:pt x="13028" y="38667"/>
                      <a:pt x="13082" y="38864"/>
                      <a:pt x="13118" y="39061"/>
                    </a:cubicBezTo>
                    <a:cubicBezTo>
                      <a:pt x="12974" y="39007"/>
                      <a:pt x="12921" y="38864"/>
                      <a:pt x="12885" y="38703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7"/>
                    </a:moveTo>
                    <a:cubicBezTo>
                      <a:pt x="3669" y="37468"/>
                      <a:pt x="3723" y="38292"/>
                      <a:pt x="3597" y="39115"/>
                    </a:cubicBezTo>
                    <a:cubicBezTo>
                      <a:pt x="3597" y="39131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6"/>
                      <a:pt x="2935" y="39258"/>
                      <a:pt x="2846" y="38954"/>
                    </a:cubicBezTo>
                    <a:cubicBezTo>
                      <a:pt x="2667" y="38417"/>
                      <a:pt x="2864" y="37934"/>
                      <a:pt x="3114" y="37468"/>
                    </a:cubicBezTo>
                    <a:cubicBezTo>
                      <a:pt x="3129" y="37476"/>
                      <a:pt x="3144" y="37480"/>
                      <a:pt x="3157" y="37480"/>
                    </a:cubicBezTo>
                    <a:cubicBezTo>
                      <a:pt x="3176" y="37480"/>
                      <a:pt x="3193" y="37472"/>
                      <a:pt x="3204" y="37451"/>
                    </a:cubicBezTo>
                    <a:cubicBezTo>
                      <a:pt x="3400" y="37236"/>
                      <a:pt x="3544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7"/>
                    </a:lnTo>
                    <a:close/>
                    <a:moveTo>
                      <a:pt x="8017" y="38667"/>
                    </a:moveTo>
                    <a:cubicBezTo>
                      <a:pt x="7749" y="39097"/>
                      <a:pt x="7588" y="39562"/>
                      <a:pt x="7570" y="40063"/>
                    </a:cubicBezTo>
                    <a:lnTo>
                      <a:pt x="7534" y="40063"/>
                    </a:lnTo>
                    <a:cubicBezTo>
                      <a:pt x="7481" y="40135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2"/>
                      <a:pt x="7033" y="39902"/>
                      <a:pt x="7212" y="39580"/>
                    </a:cubicBezTo>
                    <a:cubicBezTo>
                      <a:pt x="7391" y="39204"/>
                      <a:pt x="7677" y="38900"/>
                      <a:pt x="8017" y="38667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56"/>
                      <a:pt x="8805" y="38274"/>
                      <a:pt x="8823" y="38292"/>
                    </a:cubicBezTo>
                    <a:cubicBezTo>
                      <a:pt x="8322" y="39025"/>
                      <a:pt x="9002" y="39920"/>
                      <a:pt x="9234" y="40708"/>
                    </a:cubicBezTo>
                    <a:cubicBezTo>
                      <a:pt x="9216" y="40708"/>
                      <a:pt x="9216" y="40725"/>
                      <a:pt x="9216" y="40725"/>
                    </a:cubicBezTo>
                    <a:cubicBezTo>
                      <a:pt x="9198" y="40784"/>
                      <a:pt x="9168" y="40809"/>
                      <a:pt x="9131" y="40809"/>
                    </a:cubicBezTo>
                    <a:cubicBezTo>
                      <a:pt x="8914" y="40809"/>
                      <a:pt x="8444" y="39978"/>
                      <a:pt x="8429" y="39902"/>
                    </a:cubicBezTo>
                    <a:cubicBezTo>
                      <a:pt x="8322" y="39580"/>
                      <a:pt x="8322" y="39240"/>
                      <a:pt x="8429" y="38918"/>
                    </a:cubicBezTo>
                    <a:cubicBezTo>
                      <a:pt x="8465" y="38918"/>
                      <a:pt x="8501" y="38900"/>
                      <a:pt x="8518" y="38864"/>
                    </a:cubicBezTo>
                    <a:cubicBezTo>
                      <a:pt x="8608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cubicBezTo>
                      <a:pt x="9789" y="38596"/>
                      <a:pt x="9932" y="40260"/>
                      <a:pt x="9431" y="40886"/>
                    </a:cubicBezTo>
                    <a:cubicBezTo>
                      <a:pt x="9377" y="40582"/>
                      <a:pt x="9288" y="40296"/>
                      <a:pt x="9145" y="40027"/>
                    </a:cubicBezTo>
                    <a:cubicBezTo>
                      <a:pt x="8912" y="39473"/>
                      <a:pt x="8787" y="39025"/>
                      <a:pt x="8894" y="38435"/>
                    </a:cubicBezTo>
                    <a:lnTo>
                      <a:pt x="8894" y="38435"/>
                    </a:lnTo>
                    <a:cubicBezTo>
                      <a:pt x="8912" y="38506"/>
                      <a:pt x="8948" y="38578"/>
                      <a:pt x="9002" y="38650"/>
                    </a:cubicBezTo>
                    <a:cubicBezTo>
                      <a:pt x="9015" y="38676"/>
                      <a:pt x="9040" y="38688"/>
                      <a:pt x="9065" y="38688"/>
                    </a:cubicBezTo>
                    <a:cubicBezTo>
                      <a:pt x="9108" y="38688"/>
                      <a:pt x="9150" y="38653"/>
                      <a:pt x="9127" y="38596"/>
                    </a:cubicBezTo>
                    <a:lnTo>
                      <a:pt x="9002" y="38310"/>
                    </a:lnTo>
                    <a:close/>
                    <a:moveTo>
                      <a:pt x="8375" y="38578"/>
                    </a:moveTo>
                    <a:lnTo>
                      <a:pt x="8375" y="38667"/>
                    </a:lnTo>
                    <a:cubicBezTo>
                      <a:pt x="8125" y="39115"/>
                      <a:pt x="8196" y="39687"/>
                      <a:pt x="8411" y="40153"/>
                    </a:cubicBezTo>
                    <a:cubicBezTo>
                      <a:pt x="8411" y="40189"/>
                      <a:pt x="8393" y="40224"/>
                      <a:pt x="8393" y="40260"/>
                    </a:cubicBezTo>
                    <a:cubicBezTo>
                      <a:pt x="8375" y="40278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34" y="40399"/>
                      <a:pt x="8263" y="40551"/>
                      <a:pt x="8270" y="40551"/>
                    </a:cubicBezTo>
                    <a:cubicBezTo>
                      <a:pt x="8271" y="40551"/>
                      <a:pt x="8273" y="40548"/>
                      <a:pt x="8277" y="40542"/>
                    </a:cubicBezTo>
                    <a:lnTo>
                      <a:pt x="8277" y="40542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5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7"/>
                      <a:pt x="8375" y="38578"/>
                    </a:cubicBezTo>
                    <a:close/>
                    <a:moveTo>
                      <a:pt x="17430" y="41441"/>
                    </a:moveTo>
                    <a:cubicBezTo>
                      <a:pt x="17037" y="41584"/>
                      <a:pt x="16679" y="41799"/>
                      <a:pt x="16374" y="42068"/>
                    </a:cubicBezTo>
                    <a:cubicBezTo>
                      <a:pt x="16222" y="42175"/>
                      <a:pt x="16085" y="42302"/>
                      <a:pt x="15966" y="42444"/>
                    </a:cubicBezTo>
                    <a:lnTo>
                      <a:pt x="15966" y="42444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8" y="42157"/>
                      <a:pt x="15999" y="41978"/>
                    </a:cubicBezTo>
                    <a:cubicBezTo>
                      <a:pt x="16160" y="41853"/>
                      <a:pt x="16357" y="41745"/>
                      <a:pt x="16553" y="41674"/>
                    </a:cubicBezTo>
                    <a:cubicBezTo>
                      <a:pt x="16840" y="41566"/>
                      <a:pt x="17126" y="41495"/>
                      <a:pt x="17430" y="41441"/>
                    </a:cubicBezTo>
                    <a:close/>
                    <a:moveTo>
                      <a:pt x="18218" y="41244"/>
                    </a:moveTo>
                    <a:lnTo>
                      <a:pt x="18218" y="41244"/>
                    </a:lnTo>
                    <a:cubicBezTo>
                      <a:pt x="19112" y="41405"/>
                      <a:pt x="20043" y="41853"/>
                      <a:pt x="20365" y="42765"/>
                    </a:cubicBezTo>
                    <a:cubicBezTo>
                      <a:pt x="19685" y="42694"/>
                      <a:pt x="19041" y="42372"/>
                      <a:pt x="18576" y="41871"/>
                    </a:cubicBezTo>
                    <a:cubicBezTo>
                      <a:pt x="18611" y="41835"/>
                      <a:pt x="18629" y="41799"/>
                      <a:pt x="18593" y="41763"/>
                    </a:cubicBezTo>
                    <a:cubicBezTo>
                      <a:pt x="18504" y="41566"/>
                      <a:pt x="18361" y="41388"/>
                      <a:pt x="18218" y="41244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5"/>
                      <a:pt x="17377" y="41835"/>
                      <a:pt x="17377" y="41924"/>
                    </a:cubicBezTo>
                    <a:cubicBezTo>
                      <a:pt x="16840" y="42461"/>
                      <a:pt x="16679" y="43410"/>
                      <a:pt x="15802" y="43481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4"/>
                      <a:pt x="15891" y="42783"/>
                    </a:cubicBezTo>
                    <a:cubicBezTo>
                      <a:pt x="16070" y="42515"/>
                      <a:pt x="16303" y="42282"/>
                      <a:pt x="16571" y="42103"/>
                    </a:cubicBezTo>
                    <a:cubicBezTo>
                      <a:pt x="16822" y="41906"/>
                      <a:pt x="17108" y="41763"/>
                      <a:pt x="17412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97" y="42724"/>
                      <a:pt x="17325" y="43094"/>
                      <a:pt x="17357" y="43481"/>
                    </a:cubicBezTo>
                    <a:lnTo>
                      <a:pt x="17357" y="43481"/>
                    </a:lnTo>
                    <a:cubicBezTo>
                      <a:pt x="17339" y="43481"/>
                      <a:pt x="17305" y="43482"/>
                      <a:pt x="17305" y="43499"/>
                    </a:cubicBezTo>
                    <a:cubicBezTo>
                      <a:pt x="17219" y="43642"/>
                      <a:pt x="16835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71" y="43768"/>
                      <a:pt x="16661" y="43374"/>
                      <a:pt x="16858" y="43034"/>
                    </a:cubicBezTo>
                    <a:cubicBezTo>
                      <a:pt x="17001" y="42730"/>
                      <a:pt x="17215" y="42461"/>
                      <a:pt x="17448" y="42211"/>
                    </a:cubicBezTo>
                    <a:cubicBezTo>
                      <a:pt x="17458" y="42215"/>
                      <a:pt x="17467" y="42218"/>
                      <a:pt x="17477" y="42218"/>
                    </a:cubicBezTo>
                    <a:cubicBezTo>
                      <a:pt x="17502" y="42218"/>
                      <a:pt x="17525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3"/>
                      <a:pt x="18271" y="41781"/>
                    </a:cubicBezTo>
                    <a:cubicBezTo>
                      <a:pt x="18307" y="41835"/>
                      <a:pt x="18325" y="41871"/>
                      <a:pt x="18361" y="41906"/>
                    </a:cubicBezTo>
                    <a:cubicBezTo>
                      <a:pt x="18343" y="41942"/>
                      <a:pt x="18361" y="41960"/>
                      <a:pt x="18379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284"/>
                      <a:pt x="19470" y="43517"/>
                      <a:pt x="19470" y="43732"/>
                    </a:cubicBezTo>
                    <a:cubicBezTo>
                      <a:pt x="19470" y="43865"/>
                      <a:pt x="19397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4"/>
                    </a:cubicBezTo>
                    <a:cubicBezTo>
                      <a:pt x="18844" y="43947"/>
                      <a:pt x="18576" y="43571"/>
                      <a:pt x="18343" y="43177"/>
                    </a:cubicBezTo>
                    <a:cubicBezTo>
                      <a:pt x="18289" y="42980"/>
                      <a:pt x="18200" y="42783"/>
                      <a:pt x="18092" y="42604"/>
                    </a:cubicBezTo>
                    <a:cubicBezTo>
                      <a:pt x="18074" y="42461"/>
                      <a:pt x="18057" y="42300"/>
                      <a:pt x="18057" y="42157"/>
                    </a:cubicBezTo>
                    <a:cubicBezTo>
                      <a:pt x="18110" y="42157"/>
                      <a:pt x="18128" y="42121"/>
                      <a:pt x="18146" y="42085"/>
                    </a:cubicBezTo>
                    <a:cubicBezTo>
                      <a:pt x="18182" y="41978"/>
                      <a:pt x="18182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96" y="41960"/>
                    </a:moveTo>
                    <a:lnTo>
                      <a:pt x="17913" y="42014"/>
                    </a:lnTo>
                    <a:cubicBezTo>
                      <a:pt x="17896" y="42139"/>
                      <a:pt x="17878" y="42246"/>
                      <a:pt x="17896" y="42372"/>
                    </a:cubicBezTo>
                    <a:cubicBezTo>
                      <a:pt x="17878" y="42390"/>
                      <a:pt x="17878" y="42408"/>
                      <a:pt x="17896" y="42408"/>
                    </a:cubicBezTo>
                    <a:cubicBezTo>
                      <a:pt x="17949" y="42748"/>
                      <a:pt x="18057" y="43052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3" y="44730"/>
                      <a:pt x="17976" y="44780"/>
                      <a:pt x="17921" y="44780"/>
                    </a:cubicBezTo>
                    <a:cubicBezTo>
                      <a:pt x="17674" y="44780"/>
                      <a:pt x="17481" y="43775"/>
                      <a:pt x="17466" y="43571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806" y="42336"/>
                      <a:pt x="17860" y="42157"/>
                      <a:pt x="17896" y="41960"/>
                    </a:cubicBezTo>
                    <a:close/>
                    <a:moveTo>
                      <a:pt x="11972" y="44823"/>
                    </a:moveTo>
                    <a:cubicBezTo>
                      <a:pt x="11972" y="44913"/>
                      <a:pt x="11954" y="45020"/>
                      <a:pt x="11936" y="45110"/>
                    </a:cubicBezTo>
                    <a:cubicBezTo>
                      <a:pt x="11865" y="45271"/>
                      <a:pt x="11740" y="45414"/>
                      <a:pt x="11614" y="45521"/>
                    </a:cubicBezTo>
                    <a:cubicBezTo>
                      <a:pt x="11704" y="45271"/>
                      <a:pt x="11829" y="45038"/>
                      <a:pt x="11972" y="44823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55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3"/>
                      <a:pt x="12294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28" y="47830"/>
                    </a:cubicBezTo>
                    <a:cubicBezTo>
                      <a:pt x="11417" y="47705"/>
                      <a:pt x="11507" y="47579"/>
                      <a:pt x="11579" y="47436"/>
                    </a:cubicBezTo>
                    <a:close/>
                    <a:moveTo>
                      <a:pt x="10095" y="47801"/>
                    </a:moveTo>
                    <a:cubicBezTo>
                      <a:pt x="10303" y="47801"/>
                      <a:pt x="10515" y="47829"/>
                      <a:pt x="10737" y="47901"/>
                    </a:cubicBezTo>
                    <a:cubicBezTo>
                      <a:pt x="10201" y="48062"/>
                      <a:pt x="9682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1" y="48594"/>
                      <a:pt x="9181" y="48599"/>
                    </a:cubicBezTo>
                    <a:cubicBezTo>
                      <a:pt x="8930" y="48599"/>
                      <a:pt x="8680" y="48563"/>
                      <a:pt x="8447" y="48492"/>
                    </a:cubicBezTo>
                    <a:cubicBezTo>
                      <a:pt x="8378" y="48475"/>
                      <a:pt x="7730" y="48060"/>
                      <a:pt x="7983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4" y="47801"/>
                      <a:pt x="10095" y="47801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3"/>
                      <a:pt x="11058" y="48033"/>
                    </a:cubicBezTo>
                    <a:cubicBezTo>
                      <a:pt x="11070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16"/>
                    </a:cubicBezTo>
                    <a:cubicBezTo>
                      <a:pt x="9340" y="50120"/>
                      <a:pt x="8961" y="50179"/>
                      <a:pt x="8580" y="50179"/>
                    </a:cubicBezTo>
                    <a:cubicBezTo>
                      <a:pt x="8512" y="50179"/>
                      <a:pt x="8443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2"/>
                      <a:pt x="8339" y="49923"/>
                    </a:cubicBezTo>
                    <a:cubicBezTo>
                      <a:pt x="8429" y="49745"/>
                      <a:pt x="8554" y="49530"/>
                      <a:pt x="8697" y="49333"/>
                    </a:cubicBezTo>
                    <a:cubicBezTo>
                      <a:pt x="9198" y="48581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1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3"/>
                      <a:pt x="12684" y="48067"/>
                      <a:pt x="12706" y="48067"/>
                    </a:cubicBezTo>
                    <a:cubicBezTo>
                      <a:pt x="12728" y="48067"/>
                      <a:pt x="12751" y="48053"/>
                      <a:pt x="12760" y="48027"/>
                    </a:cubicBezTo>
                    <a:lnTo>
                      <a:pt x="12760" y="47901"/>
                    </a:lnTo>
                    <a:cubicBezTo>
                      <a:pt x="13010" y="48045"/>
                      <a:pt x="13243" y="48223"/>
                      <a:pt x="13475" y="48402"/>
                    </a:cubicBezTo>
                    <a:cubicBezTo>
                      <a:pt x="13833" y="48707"/>
                      <a:pt x="13959" y="49190"/>
                      <a:pt x="14084" y="49637"/>
                    </a:cubicBezTo>
                    <a:cubicBezTo>
                      <a:pt x="14120" y="49762"/>
                      <a:pt x="14209" y="50371"/>
                      <a:pt x="14316" y="50442"/>
                    </a:cubicBezTo>
                    <a:cubicBezTo>
                      <a:pt x="13833" y="50174"/>
                      <a:pt x="13404" y="49834"/>
                      <a:pt x="13064" y="49422"/>
                    </a:cubicBezTo>
                    <a:cubicBezTo>
                      <a:pt x="13010" y="49369"/>
                      <a:pt x="12974" y="49315"/>
                      <a:pt x="12939" y="49261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0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20" y="47866"/>
                      <a:pt x="12384" y="47740"/>
                      <a:pt x="12348" y="47633"/>
                    </a:cubicBezTo>
                    <a:close/>
                    <a:moveTo>
                      <a:pt x="11095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1" y="49762"/>
                      <a:pt x="9771" y="50049"/>
                      <a:pt x="9753" y="50317"/>
                    </a:cubicBezTo>
                    <a:cubicBezTo>
                      <a:pt x="9735" y="50532"/>
                      <a:pt x="9700" y="50729"/>
                      <a:pt x="9682" y="50926"/>
                    </a:cubicBezTo>
                    <a:lnTo>
                      <a:pt x="9664" y="50926"/>
                    </a:lnTo>
                    <a:cubicBezTo>
                      <a:pt x="9657" y="50929"/>
                      <a:pt x="9652" y="50930"/>
                      <a:pt x="9646" y="50930"/>
                    </a:cubicBezTo>
                    <a:cubicBezTo>
                      <a:pt x="9531" y="50930"/>
                      <a:pt x="9647" y="50225"/>
                      <a:pt x="9664" y="50174"/>
                    </a:cubicBezTo>
                    <a:cubicBezTo>
                      <a:pt x="9771" y="49852"/>
                      <a:pt x="9914" y="49548"/>
                      <a:pt x="10111" y="49279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70" y="49297"/>
                      <a:pt x="10845" y="49941"/>
                    </a:cubicBezTo>
                    <a:lnTo>
                      <a:pt x="10845" y="49923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4" y="51442"/>
                      <a:pt x="9863" y="50853"/>
                      <a:pt x="9878" y="50711"/>
                    </a:cubicBezTo>
                    <a:cubicBezTo>
                      <a:pt x="9914" y="50120"/>
                      <a:pt x="10147" y="49548"/>
                      <a:pt x="10523" y="49082"/>
                    </a:cubicBezTo>
                    <a:cubicBezTo>
                      <a:pt x="10755" y="48814"/>
                      <a:pt x="11006" y="48581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62" y="48385"/>
                      <a:pt x="12133" y="48528"/>
                      <a:pt x="12241" y="48635"/>
                    </a:cubicBezTo>
                    <a:cubicBezTo>
                      <a:pt x="12253" y="48654"/>
                      <a:pt x="12270" y="48662"/>
                      <a:pt x="12287" y="48662"/>
                    </a:cubicBezTo>
                    <a:cubicBezTo>
                      <a:pt x="12318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706" y="49243"/>
                      <a:pt x="12974" y="49566"/>
                    </a:cubicBezTo>
                    <a:cubicBezTo>
                      <a:pt x="13100" y="49834"/>
                      <a:pt x="13171" y="50138"/>
                      <a:pt x="13207" y="50460"/>
                    </a:cubicBez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16" y="51496"/>
                      <a:pt x="13084" y="51617"/>
                      <a:pt x="13016" y="51617"/>
                    </a:cubicBezTo>
                    <a:cubicBezTo>
                      <a:pt x="12951" y="51617"/>
                      <a:pt x="12853" y="51510"/>
                      <a:pt x="12688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65" y="47722"/>
                    </a:moveTo>
                    <a:cubicBezTo>
                      <a:pt x="11882" y="47880"/>
                      <a:pt x="11917" y="48021"/>
                      <a:pt x="11952" y="48162"/>
                    </a:cubicBezTo>
                    <a:lnTo>
                      <a:pt x="11952" y="48162"/>
                    </a:lnTo>
                    <a:cubicBezTo>
                      <a:pt x="11944" y="48159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9" y="50496"/>
                      <a:pt x="11883" y="50782"/>
                      <a:pt x="11811" y="51069"/>
                    </a:cubicBezTo>
                    <a:cubicBezTo>
                      <a:pt x="11811" y="51084"/>
                      <a:pt x="11400" y="51747"/>
                      <a:pt x="11243" y="51747"/>
                    </a:cubicBezTo>
                    <a:cubicBezTo>
                      <a:pt x="11212" y="51747"/>
                      <a:pt x="11191" y="51721"/>
                      <a:pt x="11185" y="51659"/>
                    </a:cubicBezTo>
                    <a:cubicBezTo>
                      <a:pt x="11167" y="51480"/>
                      <a:pt x="11131" y="51319"/>
                      <a:pt x="11077" y="51176"/>
                    </a:cubicBezTo>
                    <a:cubicBezTo>
                      <a:pt x="10827" y="50102"/>
                      <a:pt x="11167" y="49279"/>
                      <a:pt x="11543" y="48349"/>
                    </a:cubicBezTo>
                    <a:lnTo>
                      <a:pt x="11543" y="48402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2"/>
                    </a:cubicBezTo>
                    <a:cubicBezTo>
                      <a:pt x="11775" y="48170"/>
                      <a:pt x="11829" y="47955"/>
                      <a:pt x="11865" y="47722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111" y="2913"/>
                      <a:pt x="9896" y="4398"/>
                    </a:cubicBezTo>
                    <a:cubicBezTo>
                      <a:pt x="9288" y="4917"/>
                      <a:pt x="8697" y="5866"/>
                      <a:pt x="8787" y="6635"/>
                    </a:cubicBezTo>
                    <a:cubicBezTo>
                      <a:pt x="8787" y="6675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66" y="11163"/>
                    </a:cubicBezTo>
                    <a:cubicBezTo>
                      <a:pt x="8951" y="11206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2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17"/>
                      <a:pt x="7767" y="16209"/>
                      <a:pt x="7033" y="17265"/>
                    </a:cubicBezTo>
                    <a:cubicBezTo>
                      <a:pt x="5959" y="18786"/>
                      <a:pt x="4922" y="20271"/>
                      <a:pt x="4152" y="21953"/>
                    </a:cubicBezTo>
                    <a:cubicBezTo>
                      <a:pt x="4120" y="22017"/>
                      <a:pt x="4160" y="22081"/>
                      <a:pt x="4220" y="22081"/>
                    </a:cubicBezTo>
                    <a:cubicBezTo>
                      <a:pt x="4227" y="22081"/>
                      <a:pt x="4234" y="22081"/>
                      <a:pt x="4242" y="22079"/>
                    </a:cubicBezTo>
                    <a:cubicBezTo>
                      <a:pt x="6353" y="21488"/>
                      <a:pt x="7856" y="19717"/>
                      <a:pt x="8697" y="17712"/>
                    </a:cubicBezTo>
                    <a:lnTo>
                      <a:pt x="8697" y="17712"/>
                    </a:lnTo>
                    <a:cubicBezTo>
                      <a:pt x="8518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2" y="20701"/>
                      <a:pt x="7982" y="20880"/>
                    </a:cubicBezTo>
                    <a:cubicBezTo>
                      <a:pt x="7874" y="21381"/>
                      <a:pt x="7731" y="21900"/>
                      <a:pt x="7588" y="22419"/>
                    </a:cubicBezTo>
                    <a:cubicBezTo>
                      <a:pt x="7141" y="22651"/>
                      <a:pt x="6765" y="23027"/>
                      <a:pt x="6532" y="23492"/>
                    </a:cubicBezTo>
                    <a:cubicBezTo>
                      <a:pt x="6500" y="23540"/>
                      <a:pt x="6540" y="23603"/>
                      <a:pt x="6599" y="23603"/>
                    </a:cubicBezTo>
                    <a:cubicBezTo>
                      <a:pt x="6606" y="23603"/>
                      <a:pt x="6614" y="23602"/>
                      <a:pt x="6622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2" y="23457"/>
                      <a:pt x="7212" y="23815"/>
                      <a:pt x="7105" y="24172"/>
                    </a:cubicBezTo>
                    <a:cubicBezTo>
                      <a:pt x="6854" y="24351"/>
                      <a:pt x="6622" y="24548"/>
                      <a:pt x="6389" y="24745"/>
                    </a:cubicBezTo>
                    <a:cubicBezTo>
                      <a:pt x="6407" y="24709"/>
                      <a:pt x="6443" y="24673"/>
                      <a:pt x="6461" y="24638"/>
                    </a:cubicBezTo>
                    <a:cubicBezTo>
                      <a:pt x="6473" y="24612"/>
                      <a:pt x="6459" y="24587"/>
                      <a:pt x="6437" y="24587"/>
                    </a:cubicBezTo>
                    <a:cubicBezTo>
                      <a:pt x="6428" y="24587"/>
                      <a:pt x="6417" y="24591"/>
                      <a:pt x="6407" y="24602"/>
                    </a:cubicBezTo>
                    <a:cubicBezTo>
                      <a:pt x="6335" y="24638"/>
                      <a:pt x="6264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1" y="24779"/>
                      <a:pt x="4640" y="25328"/>
                      <a:pt x="4206" y="25676"/>
                    </a:cubicBezTo>
                    <a:cubicBezTo>
                      <a:pt x="4152" y="25711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2" y="26463"/>
                      <a:pt x="4242" y="27036"/>
                    </a:cubicBezTo>
                    <a:cubicBezTo>
                      <a:pt x="4206" y="27089"/>
                      <a:pt x="4242" y="27143"/>
                      <a:pt x="4295" y="27143"/>
                    </a:cubicBezTo>
                    <a:cubicBezTo>
                      <a:pt x="4868" y="27143"/>
                      <a:pt x="5405" y="26892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1" y="26892"/>
                    </a:cubicBezTo>
                    <a:cubicBezTo>
                      <a:pt x="6854" y="27161"/>
                      <a:pt x="6979" y="27411"/>
                      <a:pt x="7141" y="27626"/>
                    </a:cubicBezTo>
                    <a:cubicBezTo>
                      <a:pt x="7235" y="27748"/>
                      <a:pt x="7636" y="28124"/>
                      <a:pt x="7903" y="28124"/>
                    </a:cubicBezTo>
                    <a:cubicBezTo>
                      <a:pt x="7990" y="28124"/>
                      <a:pt x="8063" y="28085"/>
                      <a:pt x="8107" y="27984"/>
                    </a:cubicBezTo>
                    <a:cubicBezTo>
                      <a:pt x="8357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2"/>
                      <a:pt x="8475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2" y="26588"/>
                      <a:pt x="9037" y="26570"/>
                      <a:pt x="9037" y="26517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41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2"/>
                      <a:pt x="7838" y="22437"/>
                      <a:pt x="7910" y="22383"/>
                    </a:cubicBezTo>
                    <a:cubicBezTo>
                      <a:pt x="7982" y="22329"/>
                      <a:pt x="7910" y="22293"/>
                      <a:pt x="7856" y="22293"/>
                    </a:cubicBezTo>
                    <a:cubicBezTo>
                      <a:pt x="7821" y="22311"/>
                      <a:pt x="7803" y="22311"/>
                      <a:pt x="7767" y="22329"/>
                    </a:cubicBezTo>
                    <a:cubicBezTo>
                      <a:pt x="7856" y="22043"/>
                      <a:pt x="7946" y="21739"/>
                      <a:pt x="8035" y="21452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69"/>
                      <a:pt x="8536" y="22240"/>
                    </a:cubicBezTo>
                    <a:cubicBezTo>
                      <a:pt x="8626" y="21792"/>
                      <a:pt x="8447" y="21220"/>
                      <a:pt x="8214" y="20790"/>
                    </a:cubicBezTo>
                    <a:cubicBezTo>
                      <a:pt x="8375" y="20235"/>
                      <a:pt x="8518" y="19681"/>
                      <a:pt x="8662" y="19126"/>
                    </a:cubicBezTo>
                    <a:cubicBezTo>
                      <a:pt x="8662" y="19538"/>
                      <a:pt x="8787" y="19931"/>
                      <a:pt x="9002" y="20271"/>
                    </a:cubicBezTo>
                    <a:cubicBezTo>
                      <a:pt x="9020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1"/>
                    </a:cubicBezTo>
                    <a:cubicBezTo>
                      <a:pt x="9342" y="19788"/>
                      <a:pt x="9109" y="19072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7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7" y="14008"/>
                      <a:pt x="10344" y="15815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3"/>
                    </a:cubicBezTo>
                    <a:cubicBezTo>
                      <a:pt x="10230" y="19608"/>
                      <a:pt x="10265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20" y="19019"/>
                      <a:pt x="10791" y="18661"/>
                    </a:cubicBezTo>
                    <a:cubicBezTo>
                      <a:pt x="11006" y="19967"/>
                      <a:pt x="11221" y="21238"/>
                      <a:pt x="11382" y="22490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7" y="26109"/>
                    </a:cubicBezTo>
                    <a:cubicBezTo>
                      <a:pt x="11295" y="26109"/>
                      <a:pt x="11313" y="26102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0"/>
                    </a:cubicBezTo>
                    <a:cubicBezTo>
                      <a:pt x="11015" y="29621"/>
                      <a:pt x="11006" y="29617"/>
                      <a:pt x="10997" y="29617"/>
                    </a:cubicBezTo>
                    <a:cubicBezTo>
                      <a:pt x="10988" y="29617"/>
                      <a:pt x="10979" y="29621"/>
                      <a:pt x="10970" y="29630"/>
                    </a:cubicBezTo>
                    <a:cubicBezTo>
                      <a:pt x="10799" y="29730"/>
                      <a:pt x="10594" y="29784"/>
                      <a:pt x="10382" y="29784"/>
                    </a:cubicBezTo>
                    <a:cubicBezTo>
                      <a:pt x="10328" y="29784"/>
                      <a:pt x="10273" y="29781"/>
                      <a:pt x="10218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8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9" y="29529"/>
                      <a:pt x="10004" y="29791"/>
                    </a:cubicBezTo>
                    <a:cubicBezTo>
                      <a:pt x="9986" y="29827"/>
                      <a:pt x="10004" y="29881"/>
                      <a:pt x="10040" y="29899"/>
                    </a:cubicBezTo>
                    <a:cubicBezTo>
                      <a:pt x="10138" y="29923"/>
                      <a:pt x="10238" y="29935"/>
                      <a:pt x="10338" y="29935"/>
                    </a:cubicBezTo>
                    <a:cubicBezTo>
                      <a:pt x="10528" y="29935"/>
                      <a:pt x="10716" y="29892"/>
                      <a:pt x="10881" y="29809"/>
                    </a:cubicBezTo>
                    <a:lnTo>
                      <a:pt x="10881" y="29809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69"/>
                      <a:pt x="9485" y="31366"/>
                      <a:pt x="9270" y="31581"/>
                    </a:cubicBezTo>
                    <a:cubicBezTo>
                      <a:pt x="8805" y="31814"/>
                      <a:pt x="8304" y="32010"/>
                      <a:pt x="7803" y="32189"/>
                    </a:cubicBezTo>
                    <a:cubicBezTo>
                      <a:pt x="6711" y="32637"/>
                      <a:pt x="5548" y="32923"/>
                      <a:pt x="4367" y="33048"/>
                    </a:cubicBezTo>
                    <a:cubicBezTo>
                      <a:pt x="4295" y="33048"/>
                      <a:pt x="4295" y="33138"/>
                      <a:pt x="4367" y="33138"/>
                    </a:cubicBezTo>
                    <a:cubicBezTo>
                      <a:pt x="4413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7"/>
                    </a:cubicBezTo>
                    <a:cubicBezTo>
                      <a:pt x="8302" y="32121"/>
                      <a:pt x="8555" y="32034"/>
                      <a:pt x="8795" y="31929"/>
                    </a:cubicBezTo>
                    <a:lnTo>
                      <a:pt x="8795" y="31929"/>
                    </a:lnTo>
                    <a:cubicBezTo>
                      <a:pt x="8185" y="32226"/>
                      <a:pt x="7641" y="32613"/>
                      <a:pt x="7051" y="32941"/>
                    </a:cubicBezTo>
                    <a:cubicBezTo>
                      <a:pt x="6282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5"/>
                      <a:pt x="2971" y="32905"/>
                    </a:cubicBezTo>
                    <a:cubicBezTo>
                      <a:pt x="4259" y="32118"/>
                      <a:pt x="5387" y="31885"/>
                      <a:pt x="6872" y="31867"/>
                    </a:cubicBezTo>
                    <a:cubicBezTo>
                      <a:pt x="7838" y="31832"/>
                      <a:pt x="8715" y="31706"/>
                      <a:pt x="9574" y="31205"/>
                    </a:cubicBezTo>
                    <a:cubicBezTo>
                      <a:pt x="9606" y="31189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116" y="31867"/>
                      <a:pt x="3132" y="32655"/>
                      <a:pt x="2184" y="33174"/>
                    </a:cubicBezTo>
                    <a:cubicBezTo>
                      <a:pt x="2130" y="33209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0"/>
                      <a:pt x="5924" y="33478"/>
                    </a:cubicBezTo>
                    <a:cubicBezTo>
                      <a:pt x="6908" y="33317"/>
                      <a:pt x="7713" y="32690"/>
                      <a:pt x="8572" y="32172"/>
                    </a:cubicBezTo>
                    <a:lnTo>
                      <a:pt x="8572" y="32172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22"/>
                      <a:pt x="5942" y="34587"/>
                      <a:pt x="5387" y="35017"/>
                    </a:cubicBezTo>
                    <a:cubicBezTo>
                      <a:pt x="5172" y="34909"/>
                      <a:pt x="4922" y="34874"/>
                      <a:pt x="4671" y="34874"/>
                    </a:cubicBezTo>
                    <a:cubicBezTo>
                      <a:pt x="4546" y="34892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091"/>
                    </a:cubicBezTo>
                    <a:cubicBezTo>
                      <a:pt x="3776" y="36073"/>
                      <a:pt x="3740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7"/>
                      <a:pt x="3347" y="35912"/>
                    </a:cubicBezTo>
                    <a:cubicBezTo>
                      <a:pt x="3329" y="35912"/>
                      <a:pt x="3293" y="35912"/>
                      <a:pt x="3275" y="35947"/>
                    </a:cubicBezTo>
                    <a:lnTo>
                      <a:pt x="3204" y="35947"/>
                    </a:lnTo>
                    <a:cubicBezTo>
                      <a:pt x="2667" y="34999"/>
                      <a:pt x="1861" y="34122"/>
                      <a:pt x="716" y="34104"/>
                    </a:cubicBezTo>
                    <a:cubicBezTo>
                      <a:pt x="645" y="34122"/>
                      <a:pt x="609" y="34176"/>
                      <a:pt x="645" y="34229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786"/>
                    </a:cubicBezTo>
                    <a:lnTo>
                      <a:pt x="54" y="35786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8"/>
                    </a:cubicBezTo>
                    <a:lnTo>
                      <a:pt x="1700" y="36448"/>
                    </a:lnTo>
                    <a:lnTo>
                      <a:pt x="1450" y="36556"/>
                    </a:lnTo>
                    <a:cubicBezTo>
                      <a:pt x="1074" y="36699"/>
                      <a:pt x="358" y="36967"/>
                      <a:pt x="322" y="37451"/>
                    </a:cubicBezTo>
                    <a:cubicBezTo>
                      <a:pt x="303" y="37769"/>
                      <a:pt x="587" y="37861"/>
                      <a:pt x="893" y="37861"/>
                    </a:cubicBezTo>
                    <a:cubicBezTo>
                      <a:pt x="1137" y="37861"/>
                      <a:pt x="1394" y="37802"/>
                      <a:pt x="1521" y="37755"/>
                    </a:cubicBezTo>
                    <a:cubicBezTo>
                      <a:pt x="1665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5"/>
                      <a:pt x="1307" y="39025"/>
                    </a:cubicBezTo>
                    <a:cubicBezTo>
                      <a:pt x="1951" y="39025"/>
                      <a:pt x="2363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5"/>
                    </a:cubicBezTo>
                    <a:cubicBezTo>
                      <a:pt x="3284" y="40072"/>
                      <a:pt x="3306" y="40086"/>
                      <a:pt x="3331" y="40086"/>
                    </a:cubicBezTo>
                    <a:cubicBezTo>
                      <a:pt x="3356" y="40086"/>
                      <a:pt x="3383" y="40072"/>
                      <a:pt x="3400" y="40045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30" y="38667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3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287"/>
                      <a:pt x="3866" y="36270"/>
                      <a:pt x="3848" y="36234"/>
                    </a:cubicBezTo>
                    <a:cubicBezTo>
                      <a:pt x="4295" y="36019"/>
                      <a:pt x="4743" y="35768"/>
                      <a:pt x="5154" y="35482"/>
                    </a:cubicBezTo>
                    <a:cubicBezTo>
                      <a:pt x="5190" y="35482"/>
                      <a:pt x="5244" y="35464"/>
                      <a:pt x="5279" y="35446"/>
                    </a:cubicBezTo>
                    <a:cubicBezTo>
                      <a:pt x="5297" y="35428"/>
                      <a:pt x="5297" y="35411"/>
                      <a:pt x="5297" y="35393"/>
                    </a:cubicBezTo>
                    <a:cubicBezTo>
                      <a:pt x="5637" y="35160"/>
                      <a:pt x="5959" y="34909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4" y="35715"/>
                    </a:cubicBezTo>
                    <a:cubicBezTo>
                      <a:pt x="6568" y="35393"/>
                      <a:pt x="6693" y="34945"/>
                      <a:pt x="6586" y="34516"/>
                    </a:cubicBezTo>
                    <a:cubicBezTo>
                      <a:pt x="6604" y="34480"/>
                      <a:pt x="6639" y="34426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1" y="32619"/>
                      <a:pt x="9360" y="31796"/>
                    </a:cubicBezTo>
                    <a:lnTo>
                      <a:pt x="9413" y="31760"/>
                    </a:lnTo>
                    <a:cubicBezTo>
                      <a:pt x="9431" y="31742"/>
                      <a:pt x="9431" y="31724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7"/>
                      <a:pt x="10111" y="31062"/>
                    </a:cubicBezTo>
                    <a:cubicBezTo>
                      <a:pt x="10183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23" y="34892"/>
                      <a:pt x="8662" y="35035"/>
                      <a:pt x="8518" y="35214"/>
                    </a:cubicBezTo>
                    <a:cubicBezTo>
                      <a:pt x="8375" y="35357"/>
                      <a:pt x="8286" y="35572"/>
                      <a:pt x="8304" y="35786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2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3" y="37437"/>
                      <a:pt x="8506" y="37431"/>
                      <a:pt x="8489" y="37431"/>
                    </a:cubicBezTo>
                    <a:cubicBezTo>
                      <a:pt x="8462" y="37431"/>
                      <a:pt x="8433" y="37446"/>
                      <a:pt x="8411" y="37468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6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36" y="40181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6"/>
                      <a:pt x="7874" y="38506"/>
                    </a:cubicBezTo>
                    <a:cubicBezTo>
                      <a:pt x="7158" y="39025"/>
                      <a:pt x="6765" y="39866"/>
                      <a:pt x="6818" y="40743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24" y="41262"/>
                    </a:cubicBezTo>
                    <a:cubicBezTo>
                      <a:pt x="8035" y="41083"/>
                      <a:pt x="8357" y="40725"/>
                      <a:pt x="8447" y="40296"/>
                    </a:cubicBezTo>
                    <a:cubicBezTo>
                      <a:pt x="8544" y="40463"/>
                      <a:pt x="8868" y="40932"/>
                      <a:pt x="9100" y="40932"/>
                    </a:cubicBezTo>
                    <a:cubicBezTo>
                      <a:pt x="9167" y="40932"/>
                      <a:pt x="9226" y="40893"/>
                      <a:pt x="9270" y="40797"/>
                    </a:cubicBezTo>
                    <a:cubicBezTo>
                      <a:pt x="9288" y="40869"/>
                      <a:pt x="9288" y="40958"/>
                      <a:pt x="9306" y="41030"/>
                    </a:cubicBezTo>
                    <a:cubicBezTo>
                      <a:pt x="9306" y="41068"/>
                      <a:pt x="9343" y="41098"/>
                      <a:pt x="9384" y="41098"/>
                    </a:cubicBezTo>
                    <a:cubicBezTo>
                      <a:pt x="9400" y="41098"/>
                      <a:pt x="9416" y="41093"/>
                      <a:pt x="9431" y="41083"/>
                    </a:cubicBezTo>
                    <a:cubicBezTo>
                      <a:pt x="10040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78" y="38614"/>
                      <a:pt x="10111" y="38846"/>
                    </a:cubicBezTo>
                    <a:cubicBezTo>
                      <a:pt x="10272" y="39007"/>
                      <a:pt x="10380" y="39222"/>
                      <a:pt x="10397" y="39455"/>
                    </a:cubicBezTo>
                    <a:cubicBezTo>
                      <a:pt x="10433" y="39723"/>
                      <a:pt x="10254" y="39938"/>
                      <a:pt x="10147" y="40171"/>
                    </a:cubicBezTo>
                    <a:cubicBezTo>
                      <a:pt x="10133" y="40184"/>
                      <a:pt x="10151" y="40218"/>
                      <a:pt x="10176" y="40218"/>
                    </a:cubicBezTo>
                    <a:cubicBezTo>
                      <a:pt x="10183" y="40218"/>
                      <a:pt x="10192" y="40215"/>
                      <a:pt x="10201" y="40206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2" y="38238"/>
                      <a:pt x="8966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58" y="37634"/>
                      <a:pt x="8821" y="37607"/>
                      <a:pt x="8781" y="37607"/>
                    </a:cubicBezTo>
                    <a:cubicBezTo>
                      <a:pt x="8748" y="37607"/>
                      <a:pt x="8714" y="37625"/>
                      <a:pt x="8697" y="37665"/>
                    </a:cubicBezTo>
                    <a:cubicBezTo>
                      <a:pt x="8681" y="37665"/>
                      <a:pt x="8665" y="37665"/>
                      <a:pt x="8662" y="37679"/>
                    </a:cubicBezTo>
                    <a:lnTo>
                      <a:pt x="8662" y="37679"/>
                    </a:lnTo>
                    <a:cubicBezTo>
                      <a:pt x="8787" y="36320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2" y="34176"/>
                      <a:pt x="9342" y="34695"/>
                      <a:pt x="9431" y="35196"/>
                    </a:cubicBezTo>
                    <a:cubicBezTo>
                      <a:pt x="9610" y="36341"/>
                      <a:pt x="10594" y="36824"/>
                      <a:pt x="11113" y="37791"/>
                    </a:cubicBezTo>
                    <a:cubicBezTo>
                      <a:pt x="11119" y="37809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60" y="35518"/>
                      <a:pt x="10916" y="34408"/>
                    </a:cubicBezTo>
                    <a:cubicBezTo>
                      <a:pt x="10773" y="33227"/>
                      <a:pt x="10201" y="32297"/>
                      <a:pt x="10415" y="31062"/>
                    </a:cubicBezTo>
                    <a:cubicBezTo>
                      <a:pt x="10558" y="30776"/>
                      <a:pt x="10702" y="30489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2" y="31742"/>
                      <a:pt x="12151" y="32189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9" y="32225"/>
                    </a:cubicBezTo>
                    <a:cubicBezTo>
                      <a:pt x="12384" y="32136"/>
                      <a:pt x="12473" y="32010"/>
                      <a:pt x="12545" y="31867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60" y="35285"/>
                      <a:pt x="12760" y="35536"/>
                      <a:pt x="12760" y="35786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9" y="37280"/>
                    </a:cubicBezTo>
                    <a:cubicBezTo>
                      <a:pt x="12308" y="37280"/>
                      <a:pt x="12329" y="37272"/>
                      <a:pt x="12348" y="37254"/>
                    </a:cubicBezTo>
                    <a:cubicBezTo>
                      <a:pt x="12545" y="37075"/>
                      <a:pt x="12688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1" y="43105"/>
                    </a:cubicBezTo>
                    <a:cubicBezTo>
                      <a:pt x="9717" y="44340"/>
                      <a:pt x="8590" y="45342"/>
                      <a:pt x="8035" y="46738"/>
                    </a:cubicBezTo>
                    <a:cubicBezTo>
                      <a:pt x="8017" y="46523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5"/>
                    </a:cubicBezTo>
                    <a:cubicBezTo>
                      <a:pt x="9914" y="42014"/>
                      <a:pt x="7999" y="44304"/>
                      <a:pt x="7785" y="47239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9" y="47302"/>
                      <a:pt x="7898" y="47294"/>
                      <a:pt x="7910" y="47275"/>
                    </a:cubicBezTo>
                    <a:cubicBezTo>
                      <a:pt x="8841" y="46166"/>
                      <a:pt x="10022" y="45289"/>
                      <a:pt x="10916" y="44125"/>
                    </a:cubicBezTo>
                    <a:cubicBezTo>
                      <a:pt x="11811" y="42962"/>
                      <a:pt x="12241" y="41495"/>
                      <a:pt x="12402" y="40081"/>
                    </a:cubicBezTo>
                    <a:cubicBezTo>
                      <a:pt x="12402" y="40063"/>
                      <a:pt x="12384" y="40027"/>
                      <a:pt x="12366" y="40027"/>
                    </a:cubicBezTo>
                    <a:cubicBezTo>
                      <a:pt x="12473" y="39741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9" y="42694"/>
                      <a:pt x="12044" y="44465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7" y="45689"/>
                    </a:cubicBezTo>
                    <a:cubicBezTo>
                      <a:pt x="11558" y="45689"/>
                      <a:pt x="11570" y="45687"/>
                      <a:pt x="11579" y="45682"/>
                    </a:cubicBezTo>
                    <a:cubicBezTo>
                      <a:pt x="11722" y="45593"/>
                      <a:pt x="11865" y="45468"/>
                      <a:pt x="11954" y="45324"/>
                    </a:cubicBezTo>
                    <a:lnTo>
                      <a:pt x="11954" y="45324"/>
                    </a:lnTo>
                    <a:cubicBezTo>
                      <a:pt x="11901" y="45772"/>
                      <a:pt x="11847" y="46219"/>
                      <a:pt x="11811" y="46667"/>
                    </a:cubicBezTo>
                    <a:cubicBezTo>
                      <a:pt x="11793" y="46684"/>
                      <a:pt x="11775" y="46702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811" y="46828"/>
                      <a:pt x="11793" y="46881"/>
                      <a:pt x="11793" y="46935"/>
                    </a:cubicBezTo>
                    <a:cubicBezTo>
                      <a:pt x="11400" y="47060"/>
                      <a:pt x="11113" y="47400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9" y="47558"/>
                      <a:pt x="8695" y="47875"/>
                      <a:pt x="8059" y="47875"/>
                    </a:cubicBezTo>
                    <a:cubicBezTo>
                      <a:pt x="7997" y="47875"/>
                      <a:pt x="7935" y="47872"/>
                      <a:pt x="7874" y="47866"/>
                    </a:cubicBezTo>
                    <a:cubicBezTo>
                      <a:pt x="7821" y="47866"/>
                      <a:pt x="7785" y="47919"/>
                      <a:pt x="7803" y="47973"/>
                    </a:cubicBezTo>
                    <a:cubicBezTo>
                      <a:pt x="7904" y="48532"/>
                      <a:pt x="8487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1"/>
                      <a:pt x="8017" y="50156"/>
                    </a:cubicBezTo>
                    <a:cubicBezTo>
                      <a:pt x="7982" y="50210"/>
                      <a:pt x="8017" y="50264"/>
                      <a:pt x="8089" y="50264"/>
                    </a:cubicBezTo>
                    <a:cubicBezTo>
                      <a:pt x="8232" y="50273"/>
                      <a:pt x="8380" y="50282"/>
                      <a:pt x="8527" y="50282"/>
                    </a:cubicBezTo>
                    <a:cubicBezTo>
                      <a:pt x="8912" y="50282"/>
                      <a:pt x="9294" y="50223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1" y="51051"/>
                    </a:cubicBezTo>
                    <a:cubicBezTo>
                      <a:pt x="9521" y="51077"/>
                      <a:pt x="9540" y="51094"/>
                      <a:pt x="9564" y="51094"/>
                    </a:cubicBezTo>
                    <a:cubicBezTo>
                      <a:pt x="9573" y="51094"/>
                      <a:pt x="9583" y="51091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38" y="51409"/>
                    </a:cubicBezTo>
                    <a:cubicBezTo>
                      <a:pt x="9538" y="51445"/>
                      <a:pt x="9556" y="51462"/>
                      <a:pt x="9592" y="51480"/>
                    </a:cubicBezTo>
                    <a:cubicBezTo>
                      <a:pt x="9678" y="51500"/>
                      <a:pt x="9759" y="51509"/>
                      <a:pt x="9837" y="51509"/>
                    </a:cubicBezTo>
                    <a:cubicBezTo>
                      <a:pt x="10324" y="51509"/>
                      <a:pt x="10649" y="51143"/>
                      <a:pt x="10881" y="50711"/>
                    </a:cubicBezTo>
                    <a:cubicBezTo>
                      <a:pt x="10934" y="51087"/>
                      <a:pt x="11042" y="51462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4" y="50944"/>
                      <a:pt x="12616" y="51427"/>
                      <a:pt x="13028" y="51838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6" y="51857"/>
                      <a:pt x="13135" y="51837"/>
                      <a:pt x="13135" y="51802"/>
                    </a:cubicBezTo>
                    <a:cubicBezTo>
                      <a:pt x="13404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53"/>
                      <a:pt x="14442" y="50568"/>
                    </a:cubicBezTo>
                    <a:cubicBezTo>
                      <a:pt x="14449" y="50570"/>
                      <a:pt x="14456" y="50571"/>
                      <a:pt x="14463" y="50571"/>
                    </a:cubicBezTo>
                    <a:cubicBezTo>
                      <a:pt x="14504" y="50571"/>
                      <a:pt x="14529" y="50527"/>
                      <a:pt x="14513" y="50496"/>
                    </a:cubicBezTo>
                    <a:cubicBezTo>
                      <a:pt x="14173" y="49816"/>
                      <a:pt x="14173" y="49047"/>
                      <a:pt x="13726" y="48420"/>
                    </a:cubicBezTo>
                    <a:cubicBezTo>
                      <a:pt x="13458" y="48098"/>
                      <a:pt x="13118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3"/>
                      <a:pt x="11954" y="46846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1" y="43392"/>
                      <a:pt x="12652" y="43714"/>
                      <a:pt x="12706" y="44036"/>
                    </a:cubicBezTo>
                    <a:cubicBezTo>
                      <a:pt x="12616" y="43803"/>
                      <a:pt x="12616" y="43535"/>
                      <a:pt x="12527" y="43284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4"/>
                    </a:cubicBezTo>
                    <a:cubicBezTo>
                      <a:pt x="12420" y="43642"/>
                      <a:pt x="12527" y="44018"/>
                      <a:pt x="12724" y="44322"/>
                    </a:cubicBezTo>
                    <a:cubicBezTo>
                      <a:pt x="12739" y="44345"/>
                      <a:pt x="12763" y="44355"/>
                      <a:pt x="12787" y="44355"/>
                    </a:cubicBezTo>
                    <a:cubicBezTo>
                      <a:pt x="12819" y="44355"/>
                      <a:pt x="12849" y="44336"/>
                      <a:pt x="12849" y="44304"/>
                    </a:cubicBezTo>
                    <a:cubicBezTo>
                      <a:pt x="12849" y="43803"/>
                      <a:pt x="12742" y="43302"/>
                      <a:pt x="12491" y="42873"/>
                    </a:cubicBezTo>
                    <a:cubicBezTo>
                      <a:pt x="12670" y="41584"/>
                      <a:pt x="12813" y="40278"/>
                      <a:pt x="12903" y="38972"/>
                    </a:cubicBezTo>
                    <a:cubicBezTo>
                      <a:pt x="12992" y="39079"/>
                      <a:pt x="13118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5"/>
                      <a:pt x="12974" y="37952"/>
                    </a:cubicBezTo>
                    <a:cubicBezTo>
                      <a:pt x="13010" y="37290"/>
                      <a:pt x="13028" y="36645"/>
                      <a:pt x="13010" y="35983"/>
                    </a:cubicBezTo>
                    <a:cubicBezTo>
                      <a:pt x="13010" y="35375"/>
                      <a:pt x="12992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26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5" y="31384"/>
                      <a:pt x="12599" y="29648"/>
                      <a:pt x="12384" y="27930"/>
                    </a:cubicBezTo>
                    <a:lnTo>
                      <a:pt x="12509" y="27698"/>
                    </a:lnTo>
                    <a:cubicBezTo>
                      <a:pt x="12831" y="29255"/>
                      <a:pt x="13619" y="30722"/>
                      <a:pt x="14388" y="32136"/>
                    </a:cubicBezTo>
                    <a:cubicBezTo>
                      <a:pt x="14388" y="32154"/>
                      <a:pt x="14388" y="32172"/>
                      <a:pt x="14388" y="32189"/>
                    </a:cubicBezTo>
                    <a:cubicBezTo>
                      <a:pt x="14334" y="32404"/>
                      <a:pt x="14316" y="32619"/>
                      <a:pt x="14334" y="32852"/>
                    </a:cubicBezTo>
                    <a:cubicBezTo>
                      <a:pt x="14334" y="33102"/>
                      <a:pt x="14424" y="33353"/>
                      <a:pt x="14585" y="33532"/>
                    </a:cubicBezTo>
                    <a:cubicBezTo>
                      <a:pt x="14606" y="33553"/>
                      <a:pt x="14630" y="33563"/>
                      <a:pt x="14652" y="33563"/>
                    </a:cubicBezTo>
                    <a:cubicBezTo>
                      <a:pt x="14687" y="33563"/>
                      <a:pt x="14717" y="33539"/>
                      <a:pt x="14728" y="33496"/>
                    </a:cubicBezTo>
                    <a:cubicBezTo>
                      <a:pt x="14782" y="33281"/>
                      <a:pt x="14800" y="33048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89"/>
                      <a:pt x="15677" y="34587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77" y="36234"/>
                      <a:pt x="15730" y="36610"/>
                    </a:cubicBezTo>
                    <a:cubicBezTo>
                      <a:pt x="15730" y="36645"/>
                      <a:pt x="15761" y="36672"/>
                      <a:pt x="15792" y="36672"/>
                    </a:cubicBezTo>
                    <a:cubicBezTo>
                      <a:pt x="15808" y="36672"/>
                      <a:pt x="15825" y="36664"/>
                      <a:pt x="15838" y="36645"/>
                    </a:cubicBezTo>
                    <a:cubicBezTo>
                      <a:pt x="16052" y="36359"/>
                      <a:pt x="16160" y="36001"/>
                      <a:pt x="16142" y="35625"/>
                    </a:cubicBezTo>
                    <a:lnTo>
                      <a:pt x="16142" y="35625"/>
                    </a:lnTo>
                    <a:cubicBezTo>
                      <a:pt x="16822" y="37325"/>
                      <a:pt x="17341" y="39079"/>
                      <a:pt x="17734" y="40869"/>
                    </a:cubicBezTo>
                    <a:cubicBezTo>
                      <a:pt x="17699" y="40904"/>
                      <a:pt x="17663" y="40958"/>
                      <a:pt x="17645" y="41012"/>
                    </a:cubicBezTo>
                    <a:cubicBezTo>
                      <a:pt x="17538" y="41083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9" y="41799"/>
                      <a:pt x="15462" y="42264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5"/>
                    </a:cubicBezTo>
                    <a:lnTo>
                      <a:pt x="15949" y="42465"/>
                    </a:lnTo>
                    <a:cubicBezTo>
                      <a:pt x="15703" y="42768"/>
                      <a:pt x="15539" y="43135"/>
                      <a:pt x="15480" y="43517"/>
                    </a:cubicBezTo>
                    <a:cubicBezTo>
                      <a:pt x="15480" y="43571"/>
                      <a:pt x="15515" y="43589"/>
                      <a:pt x="15533" y="43589"/>
                    </a:cubicBezTo>
                    <a:cubicBezTo>
                      <a:pt x="15584" y="43594"/>
                      <a:pt x="15634" y="43597"/>
                      <a:pt x="15684" y="43597"/>
                    </a:cubicBezTo>
                    <a:cubicBezTo>
                      <a:pt x="16090" y="43597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5" y="44592"/>
                      <a:pt x="16557" y="44592"/>
                    </a:cubicBezTo>
                    <a:cubicBezTo>
                      <a:pt x="16570" y="44592"/>
                      <a:pt x="16582" y="44587"/>
                      <a:pt x="16589" y="44573"/>
                    </a:cubicBezTo>
                    <a:cubicBezTo>
                      <a:pt x="16875" y="44269"/>
                      <a:pt x="17126" y="43947"/>
                      <a:pt x="17341" y="43571"/>
                    </a:cubicBezTo>
                    <a:cubicBezTo>
                      <a:pt x="17377" y="44072"/>
                      <a:pt x="17556" y="44573"/>
                      <a:pt x="17824" y="45002"/>
                    </a:cubicBezTo>
                    <a:cubicBezTo>
                      <a:pt x="17834" y="45013"/>
                      <a:pt x="17851" y="45023"/>
                      <a:pt x="17869" y="45023"/>
                    </a:cubicBezTo>
                    <a:cubicBezTo>
                      <a:pt x="17883" y="45023"/>
                      <a:pt x="17898" y="45017"/>
                      <a:pt x="17913" y="45002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0"/>
                      <a:pt x="19228" y="44610"/>
                    </a:cubicBezTo>
                    <a:cubicBezTo>
                      <a:pt x="19243" y="44610"/>
                      <a:pt x="19260" y="44604"/>
                      <a:pt x="19273" y="44591"/>
                    </a:cubicBezTo>
                    <a:cubicBezTo>
                      <a:pt x="19739" y="44018"/>
                      <a:pt x="19649" y="43195"/>
                      <a:pt x="19238" y="42586"/>
                    </a:cubicBezTo>
                    <a:lnTo>
                      <a:pt x="19238" y="42586"/>
                    </a:lnTo>
                    <a:cubicBezTo>
                      <a:pt x="19613" y="42765"/>
                      <a:pt x="20025" y="42873"/>
                      <a:pt x="20455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6"/>
                      <a:pt x="18074" y="41101"/>
                    </a:cubicBezTo>
                    <a:cubicBezTo>
                      <a:pt x="18057" y="41101"/>
                      <a:pt x="18057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4"/>
                      <a:pt x="18092" y="41334"/>
                      <a:pt x="18164" y="41405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8" y="40904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7"/>
                    </a:cubicBez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52" y="38846"/>
                      <a:pt x="17663" y="38775"/>
                      <a:pt x="17573" y="38685"/>
                    </a:cubicBezTo>
                    <a:cubicBezTo>
                      <a:pt x="17484" y="38578"/>
                      <a:pt x="17394" y="38471"/>
                      <a:pt x="17305" y="38363"/>
                    </a:cubicBezTo>
                    <a:cubicBezTo>
                      <a:pt x="17298" y="38360"/>
                      <a:pt x="17291" y="38358"/>
                      <a:pt x="17284" y="38358"/>
                    </a:cubicBezTo>
                    <a:cubicBezTo>
                      <a:pt x="17252" y="38358"/>
                      <a:pt x="17219" y="38388"/>
                      <a:pt x="17233" y="38417"/>
                    </a:cubicBezTo>
                    <a:cubicBezTo>
                      <a:pt x="17269" y="38560"/>
                      <a:pt x="17359" y="38685"/>
                      <a:pt x="17466" y="38793"/>
                    </a:cubicBezTo>
                    <a:cubicBezTo>
                      <a:pt x="17591" y="38918"/>
                      <a:pt x="17717" y="39025"/>
                      <a:pt x="17878" y="39097"/>
                    </a:cubicBezTo>
                    <a:cubicBezTo>
                      <a:pt x="17888" y="39107"/>
                      <a:pt x="17900" y="39112"/>
                      <a:pt x="17912" y="39112"/>
                    </a:cubicBezTo>
                    <a:cubicBezTo>
                      <a:pt x="17940" y="39112"/>
                      <a:pt x="17967" y="39086"/>
                      <a:pt x="17967" y="39061"/>
                    </a:cubicBezTo>
                    <a:cubicBezTo>
                      <a:pt x="18036" y="38616"/>
                      <a:pt x="17694" y="38236"/>
                      <a:pt x="17256" y="38236"/>
                    </a:cubicBezTo>
                    <a:cubicBezTo>
                      <a:pt x="17237" y="38236"/>
                      <a:pt x="17217" y="38236"/>
                      <a:pt x="17198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7003"/>
                      <a:pt x="16339" y="35751"/>
                      <a:pt x="15784" y="34569"/>
                    </a:cubicBezTo>
                    <a:lnTo>
                      <a:pt x="15784" y="34569"/>
                    </a:lnTo>
                    <a:cubicBezTo>
                      <a:pt x="16070" y="34945"/>
                      <a:pt x="16357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3"/>
                    </a:cubicBezTo>
                    <a:cubicBezTo>
                      <a:pt x="20544" y="39115"/>
                      <a:pt x="19524" y="38829"/>
                      <a:pt x="18558" y="37987"/>
                    </a:cubicBezTo>
                    <a:cubicBezTo>
                      <a:pt x="18003" y="37486"/>
                      <a:pt x="17538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7" y="38954"/>
                      <a:pt x="21689" y="39330"/>
                    </a:cubicBezTo>
                    <a:cubicBezTo>
                      <a:pt x="21697" y="39332"/>
                      <a:pt x="21704" y="39333"/>
                      <a:pt x="21710" y="39333"/>
                    </a:cubicBezTo>
                    <a:cubicBezTo>
                      <a:pt x="21747" y="39333"/>
                      <a:pt x="21753" y="39291"/>
                      <a:pt x="21707" y="39276"/>
                    </a:cubicBezTo>
                    <a:cubicBezTo>
                      <a:pt x="20258" y="38721"/>
                      <a:pt x="19094" y="38113"/>
                      <a:pt x="17967" y="37021"/>
                    </a:cubicBezTo>
                    <a:cubicBezTo>
                      <a:pt x="17503" y="36557"/>
                      <a:pt x="17057" y="36058"/>
                      <a:pt x="16665" y="35559"/>
                    </a:cubicBezTo>
                    <a:lnTo>
                      <a:pt x="16665" y="35559"/>
                    </a:lnTo>
                    <a:cubicBezTo>
                      <a:pt x="17254" y="36170"/>
                      <a:pt x="18102" y="36471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1"/>
                      <a:pt x="21877" y="39341"/>
                    </a:cubicBezTo>
                    <a:cubicBezTo>
                      <a:pt x="21906" y="39341"/>
                      <a:pt x="21932" y="39303"/>
                      <a:pt x="21904" y="39276"/>
                    </a:cubicBezTo>
                    <a:cubicBezTo>
                      <a:pt x="21242" y="38506"/>
                      <a:pt x="20508" y="37809"/>
                      <a:pt x="19703" y="37200"/>
                    </a:cubicBezTo>
                    <a:cubicBezTo>
                      <a:pt x="18737" y="36502"/>
                      <a:pt x="17573" y="36144"/>
                      <a:pt x="16625" y="35393"/>
                    </a:cubicBezTo>
                    <a:cubicBezTo>
                      <a:pt x="16616" y="35384"/>
                      <a:pt x="16603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18" y="35339"/>
                      <a:pt x="16500" y="35339"/>
                      <a:pt x="16500" y="35339"/>
                    </a:cubicBezTo>
                    <a:cubicBezTo>
                      <a:pt x="16195" y="34963"/>
                      <a:pt x="15909" y="34605"/>
                      <a:pt x="15623" y="34229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95" y="30543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1"/>
                    </a:cubicBezTo>
                    <a:cubicBezTo>
                      <a:pt x="13082" y="29040"/>
                      <a:pt x="12795" y="28270"/>
                      <a:pt x="12581" y="27483"/>
                    </a:cubicBezTo>
                    <a:cubicBezTo>
                      <a:pt x="12777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2"/>
                      <a:pt x="13082" y="26964"/>
                      <a:pt x="13368" y="27215"/>
                    </a:cubicBezTo>
                    <a:cubicBezTo>
                      <a:pt x="13381" y="27227"/>
                      <a:pt x="13398" y="27233"/>
                      <a:pt x="13416" y="27233"/>
                    </a:cubicBezTo>
                    <a:cubicBezTo>
                      <a:pt x="13448" y="27233"/>
                      <a:pt x="13482" y="27213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2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89"/>
                      <a:pt x="14245" y="28109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09"/>
                    </a:cubicBezTo>
                    <a:cubicBezTo>
                      <a:pt x="14907" y="26034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87" y="17945"/>
                      <a:pt x="14818" y="18965"/>
                      <a:pt x="15712" y="19931"/>
                    </a:cubicBezTo>
                    <a:cubicBezTo>
                      <a:pt x="15730" y="20146"/>
                      <a:pt x="15766" y="20397"/>
                      <a:pt x="15784" y="20611"/>
                    </a:cubicBezTo>
                    <a:cubicBezTo>
                      <a:pt x="15533" y="21309"/>
                      <a:pt x="15140" y="22061"/>
                      <a:pt x="15444" y="22777"/>
                    </a:cubicBezTo>
                    <a:cubicBezTo>
                      <a:pt x="15453" y="22812"/>
                      <a:pt x="15480" y="22830"/>
                      <a:pt x="15507" y="22830"/>
                    </a:cubicBezTo>
                    <a:cubicBezTo>
                      <a:pt x="15533" y="22830"/>
                      <a:pt x="15560" y="22812"/>
                      <a:pt x="15569" y="22777"/>
                    </a:cubicBezTo>
                    <a:cubicBezTo>
                      <a:pt x="15659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56"/>
                      <a:pt x="15838" y="23313"/>
                    </a:cubicBezTo>
                    <a:cubicBezTo>
                      <a:pt x="15838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19"/>
                      <a:pt x="17466" y="22759"/>
                      <a:pt x="17949" y="22991"/>
                    </a:cubicBezTo>
                    <a:cubicBezTo>
                      <a:pt x="17956" y="22995"/>
                      <a:pt x="17962" y="22996"/>
                      <a:pt x="17970" y="22996"/>
                    </a:cubicBezTo>
                    <a:cubicBezTo>
                      <a:pt x="18003" y="22996"/>
                      <a:pt x="18042" y="22964"/>
                      <a:pt x="18057" y="22920"/>
                    </a:cubicBezTo>
                    <a:cubicBezTo>
                      <a:pt x="18021" y="22437"/>
                      <a:pt x="17878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6"/>
                      <a:pt x="18916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40" y="20754"/>
                    </a:lnTo>
                    <a:cubicBezTo>
                      <a:pt x="19202" y="20683"/>
                      <a:pt x="19273" y="20128"/>
                      <a:pt x="19023" y="19591"/>
                    </a:cubicBezTo>
                    <a:cubicBezTo>
                      <a:pt x="19005" y="19564"/>
                      <a:pt x="18978" y="19551"/>
                      <a:pt x="18951" y="19551"/>
                    </a:cubicBezTo>
                    <a:cubicBezTo>
                      <a:pt x="18924" y="19551"/>
                      <a:pt x="18898" y="19564"/>
                      <a:pt x="18880" y="19591"/>
                    </a:cubicBezTo>
                    <a:cubicBezTo>
                      <a:pt x="18651" y="19939"/>
                      <a:pt x="18211" y="20039"/>
                      <a:pt x="17748" y="20039"/>
                    </a:cubicBezTo>
                    <a:cubicBezTo>
                      <a:pt x="17305" y="20039"/>
                      <a:pt x="16841" y="19948"/>
                      <a:pt x="16518" y="19895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1" y="19893"/>
                      <a:pt x="16450" y="19951"/>
                      <a:pt x="16482" y="19967"/>
                    </a:cubicBezTo>
                    <a:cubicBezTo>
                      <a:pt x="16802" y="20097"/>
                      <a:pt x="17257" y="20193"/>
                      <a:pt x="17703" y="20193"/>
                    </a:cubicBezTo>
                    <a:cubicBezTo>
                      <a:pt x="18180" y="20193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7" y="20253"/>
                      <a:pt x="18898" y="20432"/>
                    </a:cubicBezTo>
                    <a:cubicBezTo>
                      <a:pt x="18769" y="20561"/>
                      <a:pt x="18580" y="20590"/>
                      <a:pt x="18400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cubicBezTo>
                      <a:pt x="16804" y="20137"/>
                      <a:pt x="16799" y="20133"/>
                      <a:pt x="16793" y="20133"/>
                    </a:cubicBezTo>
                    <a:cubicBezTo>
                      <a:pt x="16786" y="20133"/>
                      <a:pt x="16777" y="20137"/>
                      <a:pt x="16768" y="20146"/>
                    </a:cubicBezTo>
                    <a:cubicBezTo>
                      <a:pt x="16571" y="20003"/>
                      <a:pt x="16339" y="19931"/>
                      <a:pt x="16088" y="19895"/>
                    </a:cubicBezTo>
                    <a:lnTo>
                      <a:pt x="16088" y="19860"/>
                    </a:lnTo>
                    <a:cubicBezTo>
                      <a:pt x="16077" y="19825"/>
                      <a:pt x="16035" y="19805"/>
                      <a:pt x="15998" y="19805"/>
                    </a:cubicBezTo>
                    <a:cubicBezTo>
                      <a:pt x="15977" y="19805"/>
                      <a:pt x="15958" y="19811"/>
                      <a:pt x="15945" y="19824"/>
                    </a:cubicBezTo>
                    <a:cubicBezTo>
                      <a:pt x="15927" y="19806"/>
                      <a:pt x="15891" y="19806"/>
                      <a:pt x="15873" y="19806"/>
                    </a:cubicBezTo>
                    <a:cubicBezTo>
                      <a:pt x="15873" y="19770"/>
                      <a:pt x="15855" y="19734"/>
                      <a:pt x="15855" y="19699"/>
                    </a:cubicBezTo>
                    <a:cubicBezTo>
                      <a:pt x="15848" y="19667"/>
                      <a:pt x="15819" y="19653"/>
                      <a:pt x="15790" y="19653"/>
                    </a:cubicBezTo>
                    <a:cubicBezTo>
                      <a:pt x="15752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65" y="19233"/>
                      <a:pt x="14818" y="18697"/>
                      <a:pt x="14406" y="18142"/>
                    </a:cubicBezTo>
                    <a:cubicBezTo>
                      <a:pt x="13887" y="17480"/>
                      <a:pt x="13529" y="16728"/>
                      <a:pt x="13064" y="16012"/>
                    </a:cubicBezTo>
                    <a:lnTo>
                      <a:pt x="13010" y="15851"/>
                    </a:lnTo>
                    <a:cubicBezTo>
                      <a:pt x="12921" y="15511"/>
                      <a:pt x="12813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49" y="18232"/>
                      <a:pt x="17329" y="18232"/>
                    </a:cubicBezTo>
                    <a:cubicBezTo>
                      <a:pt x="17357" y="18232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6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4"/>
                      <a:pt x="12151" y="13221"/>
                    </a:cubicBezTo>
                    <a:cubicBezTo>
                      <a:pt x="12169" y="13256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400" y="11252"/>
                      <a:pt x="11561" y="11449"/>
                      <a:pt x="11757" y="11646"/>
                    </a:cubicBezTo>
                    <a:cubicBezTo>
                      <a:pt x="11919" y="11878"/>
                      <a:pt x="12169" y="12057"/>
                      <a:pt x="12437" y="12147"/>
                    </a:cubicBezTo>
                    <a:cubicBezTo>
                      <a:pt x="12445" y="12149"/>
                      <a:pt x="12452" y="12150"/>
                      <a:pt x="12459" y="12150"/>
                    </a:cubicBezTo>
                    <a:cubicBezTo>
                      <a:pt x="12508" y="12150"/>
                      <a:pt x="12560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58" y="9659"/>
                      <a:pt x="10218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65" y="7244"/>
                      <a:pt x="10397" y="7745"/>
                      <a:pt x="10809" y="7906"/>
                    </a:cubicBezTo>
                    <a:cubicBezTo>
                      <a:pt x="10827" y="7919"/>
                      <a:pt x="10844" y="7925"/>
                      <a:pt x="10860" y="7925"/>
                    </a:cubicBezTo>
                    <a:cubicBezTo>
                      <a:pt x="10910" y="7925"/>
                      <a:pt x="10948" y="7870"/>
                      <a:pt x="10934" y="7816"/>
                    </a:cubicBezTo>
                    <a:cubicBezTo>
                      <a:pt x="10845" y="7172"/>
                      <a:pt x="10684" y="6331"/>
                      <a:pt x="10111" y="5937"/>
                    </a:cubicBezTo>
                    <a:cubicBezTo>
                      <a:pt x="10290" y="3951"/>
                      <a:pt x="10648" y="1982"/>
                      <a:pt x="11167" y="68"/>
                    </a:cubicBezTo>
                    <a:cubicBezTo>
                      <a:pt x="11178" y="24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" name="Google Shape;5075;p62"/>
              <p:cNvSpPr/>
              <p:nvPr/>
            </p:nvSpPr>
            <p:spPr>
              <a:xfrm>
                <a:off x="5207675" y="20803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9" y="1"/>
                    </a:moveTo>
                    <a:cubicBezTo>
                      <a:pt x="1018" y="1"/>
                      <a:pt x="1006" y="8"/>
                      <a:pt x="1000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7" y="1"/>
                      <a:pt x="10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" name="Google Shape;5076;p62"/>
              <p:cNvSpPr/>
              <p:nvPr/>
            </p:nvSpPr>
            <p:spPr>
              <a:xfrm>
                <a:off x="5418425" y="20445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0"/>
                    </a:moveTo>
                    <a:cubicBezTo>
                      <a:pt x="18" y="0"/>
                      <a:pt x="0" y="35"/>
                      <a:pt x="14" y="48"/>
                    </a:cubicBezTo>
                    <a:cubicBezTo>
                      <a:pt x="265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5" y="496"/>
                      <a:pt x="336" y="227"/>
                      <a:pt x="68" y="13"/>
                    </a:cubicBezTo>
                    <a:cubicBezTo>
                      <a:pt x="59" y="4"/>
                      <a:pt x="50" y="0"/>
                      <a:pt x="4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" name="Google Shape;5077;p62"/>
              <p:cNvSpPr/>
              <p:nvPr/>
            </p:nvSpPr>
            <p:spPr>
              <a:xfrm>
                <a:off x="5337350" y="2191400"/>
                <a:ext cx="237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2" extrusionOk="0">
                    <a:moveTo>
                      <a:pt x="304" y="329"/>
                    </a:moveTo>
                    <a:lnTo>
                      <a:pt x="304" y="329"/>
                    </a:ln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6" y="1099"/>
                      <a:pt x="519" y="902"/>
                      <a:pt x="430" y="687"/>
                    </a:cubicBezTo>
                    <a:cubicBezTo>
                      <a:pt x="394" y="580"/>
                      <a:pt x="358" y="454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4"/>
                      <a:pt x="36" y="114"/>
                    </a:cubicBezTo>
                    <a:cubicBezTo>
                      <a:pt x="107" y="365"/>
                      <a:pt x="197" y="598"/>
                      <a:pt x="304" y="830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76"/>
                      <a:pt x="845" y="1582"/>
                      <a:pt x="866" y="1582"/>
                    </a:cubicBezTo>
                    <a:cubicBezTo>
                      <a:pt x="909" y="1582"/>
                      <a:pt x="949" y="1558"/>
                      <a:pt x="949" y="1510"/>
                    </a:cubicBezTo>
                    <a:cubicBezTo>
                      <a:pt x="895" y="991"/>
                      <a:pt x="662" y="276"/>
                      <a:pt x="143" y="61"/>
                    </a:cubicBezTo>
                    <a:cubicBezTo>
                      <a:pt x="125" y="43"/>
                      <a:pt x="107" y="25"/>
                      <a:pt x="90" y="7"/>
                    </a:cubicBezTo>
                    <a:cubicBezTo>
                      <a:pt x="85" y="2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" name="Google Shape;5078;p62"/>
              <p:cNvSpPr/>
              <p:nvPr/>
            </p:nvSpPr>
            <p:spPr>
              <a:xfrm>
                <a:off x="5510125" y="2567250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6"/>
                      <a:pt x="15" y="41"/>
                    </a:cubicBezTo>
                    <a:lnTo>
                      <a:pt x="32" y="41"/>
                    </a:lnTo>
                    <a:cubicBezTo>
                      <a:pt x="355" y="327"/>
                      <a:pt x="766" y="470"/>
                      <a:pt x="1124" y="703"/>
                    </a:cubicBezTo>
                    <a:cubicBezTo>
                      <a:pt x="1130" y="705"/>
                      <a:pt x="1135" y="706"/>
                      <a:pt x="1141" y="706"/>
                    </a:cubicBezTo>
                    <a:cubicBezTo>
                      <a:pt x="1185" y="706"/>
                      <a:pt x="1210" y="645"/>
                      <a:pt x="1178" y="613"/>
                    </a:cubicBezTo>
                    <a:cubicBezTo>
                      <a:pt x="802" y="399"/>
                      <a:pt x="426" y="202"/>
                      <a:pt x="50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" name="Google Shape;5079;p62"/>
              <p:cNvSpPr/>
              <p:nvPr/>
            </p:nvSpPr>
            <p:spPr>
              <a:xfrm>
                <a:off x="5318550" y="28018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1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" name="Google Shape;5080;p62"/>
              <p:cNvSpPr/>
              <p:nvPr/>
            </p:nvSpPr>
            <p:spPr>
              <a:xfrm>
                <a:off x="5498850" y="26501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5" y="26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" name="Google Shape;5081;p62"/>
              <p:cNvSpPr/>
              <p:nvPr/>
            </p:nvSpPr>
            <p:spPr>
              <a:xfrm>
                <a:off x="5124400" y="2518675"/>
                <a:ext cx="1642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89" y="176"/>
                      <a:pt x="197" y="194"/>
                      <a:pt x="286" y="248"/>
                    </a:cubicBezTo>
                    <a:lnTo>
                      <a:pt x="304" y="248"/>
                    </a:lnTo>
                    <a:cubicBezTo>
                      <a:pt x="412" y="320"/>
                      <a:pt x="483" y="409"/>
                      <a:pt x="537" y="516"/>
                    </a:cubicBezTo>
                    <a:cubicBezTo>
                      <a:pt x="547" y="532"/>
                      <a:pt x="562" y="539"/>
                      <a:pt x="578" y="539"/>
                    </a:cubicBezTo>
                    <a:cubicBezTo>
                      <a:pt x="616" y="539"/>
                      <a:pt x="657" y="501"/>
                      <a:pt x="644" y="463"/>
                    </a:cubicBezTo>
                    <a:cubicBezTo>
                      <a:pt x="591" y="337"/>
                      <a:pt x="519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" name="Google Shape;5082;p62"/>
              <p:cNvSpPr/>
              <p:nvPr/>
            </p:nvSpPr>
            <p:spPr>
              <a:xfrm>
                <a:off x="5471550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8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8"/>
                    </a:cubicBezTo>
                    <a:cubicBezTo>
                      <a:pt x="394" y="567"/>
                      <a:pt x="341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" name="Google Shape;5083;p62"/>
              <p:cNvSpPr/>
              <p:nvPr/>
            </p:nvSpPr>
            <p:spPr>
              <a:xfrm>
                <a:off x="5349425" y="2761425"/>
                <a:ext cx="14325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79" extrusionOk="0">
                    <a:moveTo>
                      <a:pt x="143" y="488"/>
                    </a:moveTo>
                    <a:cubicBezTo>
                      <a:pt x="304" y="667"/>
                      <a:pt x="412" y="899"/>
                      <a:pt x="448" y="1150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45"/>
                      <a:pt x="18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1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37" y="1275"/>
                      <a:pt x="573" y="1239"/>
                      <a:pt x="573" y="1203"/>
                    </a:cubicBezTo>
                    <a:cubicBezTo>
                      <a:pt x="537" y="881"/>
                      <a:pt x="376" y="577"/>
                      <a:pt x="143" y="362"/>
                    </a:cubicBezTo>
                    <a:cubicBezTo>
                      <a:pt x="143" y="219"/>
                      <a:pt x="143" y="94"/>
                      <a:pt x="126" y="22"/>
                    </a:cubicBezTo>
                    <a:lnTo>
                      <a:pt x="126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" name="Google Shape;5084;p62"/>
              <p:cNvSpPr/>
              <p:nvPr/>
            </p:nvSpPr>
            <p:spPr>
              <a:xfrm>
                <a:off x="5256800" y="10499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7" y="864"/>
                    </a:moveTo>
                    <a:cubicBezTo>
                      <a:pt x="2712" y="864"/>
                      <a:pt x="2942" y="1019"/>
                      <a:pt x="3079" y="1124"/>
                    </a:cubicBezTo>
                    <a:cubicBezTo>
                      <a:pt x="3741" y="1679"/>
                      <a:pt x="3759" y="2520"/>
                      <a:pt x="3759" y="3325"/>
                    </a:cubicBezTo>
                    <a:cubicBezTo>
                      <a:pt x="3723" y="3236"/>
                      <a:pt x="3705" y="3146"/>
                      <a:pt x="3687" y="3075"/>
                    </a:cubicBezTo>
                    <a:lnTo>
                      <a:pt x="3687" y="2949"/>
                    </a:lnTo>
                    <a:lnTo>
                      <a:pt x="3669" y="2949"/>
                    </a:lnTo>
                    <a:lnTo>
                      <a:pt x="3669" y="3021"/>
                    </a:lnTo>
                    <a:cubicBezTo>
                      <a:pt x="3634" y="2914"/>
                      <a:pt x="3598" y="2824"/>
                      <a:pt x="3562" y="2717"/>
                    </a:cubicBezTo>
                    <a:cubicBezTo>
                      <a:pt x="3555" y="2694"/>
                      <a:pt x="3538" y="2684"/>
                      <a:pt x="3522" y="2684"/>
                    </a:cubicBezTo>
                    <a:cubicBezTo>
                      <a:pt x="3500" y="2684"/>
                      <a:pt x="3480" y="2704"/>
                      <a:pt x="3491" y="2735"/>
                    </a:cubicBezTo>
                    <a:cubicBezTo>
                      <a:pt x="3598" y="3057"/>
                      <a:pt x="3669" y="3379"/>
                      <a:pt x="3759" y="3719"/>
                    </a:cubicBezTo>
                    <a:lnTo>
                      <a:pt x="3759" y="3737"/>
                    </a:lnTo>
                    <a:cubicBezTo>
                      <a:pt x="3401" y="3307"/>
                      <a:pt x="3079" y="2842"/>
                      <a:pt x="2775" y="2377"/>
                    </a:cubicBezTo>
                    <a:lnTo>
                      <a:pt x="2775" y="2395"/>
                    </a:lnTo>
                    <a:cubicBezTo>
                      <a:pt x="2560" y="2019"/>
                      <a:pt x="2435" y="1589"/>
                      <a:pt x="2399" y="1160"/>
                    </a:cubicBezTo>
                    <a:cubicBezTo>
                      <a:pt x="2377" y="939"/>
                      <a:pt x="2449" y="864"/>
                      <a:pt x="2557" y="864"/>
                    </a:cubicBezTo>
                    <a:close/>
                    <a:moveTo>
                      <a:pt x="4740" y="419"/>
                    </a:moveTo>
                    <a:cubicBezTo>
                      <a:pt x="4868" y="419"/>
                      <a:pt x="4922" y="795"/>
                      <a:pt x="4922" y="999"/>
                    </a:cubicBezTo>
                    <a:cubicBezTo>
                      <a:pt x="4922" y="1285"/>
                      <a:pt x="4904" y="1536"/>
                      <a:pt x="4886" y="1822"/>
                    </a:cubicBezTo>
                    <a:cubicBezTo>
                      <a:pt x="4851" y="2287"/>
                      <a:pt x="4761" y="2735"/>
                      <a:pt x="4654" y="3200"/>
                    </a:cubicBezTo>
                    <a:cubicBezTo>
                      <a:pt x="4690" y="2967"/>
                      <a:pt x="4672" y="2717"/>
                      <a:pt x="4618" y="2502"/>
                    </a:cubicBezTo>
                    <a:cubicBezTo>
                      <a:pt x="4618" y="2484"/>
                      <a:pt x="4618" y="2484"/>
                      <a:pt x="4600" y="2484"/>
                    </a:cubicBezTo>
                    <a:lnTo>
                      <a:pt x="4582" y="2484"/>
                    </a:lnTo>
                    <a:cubicBezTo>
                      <a:pt x="4582" y="2484"/>
                      <a:pt x="4564" y="2484"/>
                      <a:pt x="4564" y="2502"/>
                    </a:cubicBezTo>
                    <a:cubicBezTo>
                      <a:pt x="4457" y="2753"/>
                      <a:pt x="4511" y="3182"/>
                      <a:pt x="4493" y="3451"/>
                    </a:cubicBezTo>
                    <a:cubicBezTo>
                      <a:pt x="4493" y="3558"/>
                      <a:pt x="4475" y="3665"/>
                      <a:pt x="4475" y="3773"/>
                    </a:cubicBezTo>
                    <a:cubicBezTo>
                      <a:pt x="4206" y="2753"/>
                      <a:pt x="4063" y="1607"/>
                      <a:pt x="4546" y="641"/>
                    </a:cubicBezTo>
                    <a:cubicBezTo>
                      <a:pt x="4624" y="481"/>
                      <a:pt x="4688" y="419"/>
                      <a:pt x="4740" y="419"/>
                    </a:cubicBezTo>
                    <a:close/>
                    <a:moveTo>
                      <a:pt x="1466" y="2676"/>
                    </a:moveTo>
                    <a:cubicBezTo>
                      <a:pt x="1519" y="2676"/>
                      <a:pt x="1595" y="2704"/>
                      <a:pt x="1701" y="2771"/>
                    </a:cubicBezTo>
                    <a:cubicBezTo>
                      <a:pt x="2113" y="3039"/>
                      <a:pt x="2488" y="3397"/>
                      <a:pt x="2811" y="3773"/>
                    </a:cubicBezTo>
                    <a:cubicBezTo>
                      <a:pt x="3007" y="3987"/>
                      <a:pt x="3186" y="4220"/>
                      <a:pt x="3347" y="4471"/>
                    </a:cubicBezTo>
                    <a:cubicBezTo>
                      <a:pt x="3473" y="4739"/>
                      <a:pt x="3562" y="5007"/>
                      <a:pt x="3634" y="5276"/>
                    </a:cubicBezTo>
                    <a:cubicBezTo>
                      <a:pt x="3401" y="4972"/>
                      <a:pt x="3186" y="4685"/>
                      <a:pt x="2954" y="4381"/>
                    </a:cubicBezTo>
                    <a:cubicBezTo>
                      <a:pt x="2947" y="4367"/>
                      <a:pt x="2935" y="4362"/>
                      <a:pt x="2923" y="4362"/>
                    </a:cubicBezTo>
                    <a:cubicBezTo>
                      <a:pt x="2905" y="4362"/>
                      <a:pt x="2889" y="4377"/>
                      <a:pt x="2900" y="4399"/>
                    </a:cubicBezTo>
                    <a:cubicBezTo>
                      <a:pt x="3061" y="4775"/>
                      <a:pt x="3276" y="5133"/>
                      <a:pt x="3526" y="5437"/>
                    </a:cubicBezTo>
                    <a:cubicBezTo>
                      <a:pt x="3616" y="5544"/>
                      <a:pt x="3687" y="5652"/>
                      <a:pt x="3777" y="5759"/>
                    </a:cubicBezTo>
                    <a:cubicBezTo>
                      <a:pt x="2739" y="5723"/>
                      <a:pt x="2292" y="4775"/>
                      <a:pt x="1898" y="3952"/>
                    </a:cubicBezTo>
                    <a:cubicBezTo>
                      <a:pt x="1790" y="3701"/>
                      <a:pt x="1647" y="3504"/>
                      <a:pt x="1522" y="3272"/>
                    </a:cubicBezTo>
                    <a:cubicBezTo>
                      <a:pt x="1382" y="3034"/>
                      <a:pt x="1275" y="2676"/>
                      <a:pt x="1466" y="2676"/>
                    </a:cubicBezTo>
                    <a:close/>
                    <a:moveTo>
                      <a:pt x="6482" y="2805"/>
                    </a:moveTo>
                    <a:cubicBezTo>
                      <a:pt x="6531" y="2805"/>
                      <a:pt x="6478" y="4151"/>
                      <a:pt x="6425" y="4310"/>
                    </a:cubicBezTo>
                    <a:cubicBezTo>
                      <a:pt x="6264" y="4972"/>
                      <a:pt x="5871" y="5544"/>
                      <a:pt x="5495" y="6117"/>
                    </a:cubicBezTo>
                    <a:cubicBezTo>
                      <a:pt x="5638" y="5652"/>
                      <a:pt x="5763" y="5204"/>
                      <a:pt x="5942" y="4775"/>
                    </a:cubicBezTo>
                    <a:cubicBezTo>
                      <a:pt x="5953" y="4743"/>
                      <a:pt x="5925" y="4717"/>
                      <a:pt x="5893" y="4717"/>
                    </a:cubicBezTo>
                    <a:cubicBezTo>
                      <a:pt x="5872" y="4717"/>
                      <a:pt x="5849" y="4728"/>
                      <a:pt x="5835" y="4757"/>
                    </a:cubicBezTo>
                    <a:cubicBezTo>
                      <a:pt x="5548" y="5419"/>
                      <a:pt x="5316" y="6117"/>
                      <a:pt x="5047" y="6797"/>
                    </a:cubicBezTo>
                    <a:cubicBezTo>
                      <a:pt x="5012" y="5670"/>
                      <a:pt x="5280" y="4542"/>
                      <a:pt x="5817" y="3540"/>
                    </a:cubicBezTo>
                    <a:cubicBezTo>
                      <a:pt x="5978" y="3236"/>
                      <a:pt x="6211" y="2985"/>
                      <a:pt x="6479" y="2806"/>
                    </a:cubicBezTo>
                    <a:cubicBezTo>
                      <a:pt x="6480" y="2805"/>
                      <a:pt x="6481" y="2805"/>
                      <a:pt x="6482" y="2805"/>
                    </a:cubicBezTo>
                    <a:close/>
                    <a:moveTo>
                      <a:pt x="985" y="6296"/>
                    </a:moveTo>
                    <a:cubicBezTo>
                      <a:pt x="1433" y="6314"/>
                      <a:pt x="1844" y="6600"/>
                      <a:pt x="2166" y="6869"/>
                    </a:cubicBezTo>
                    <a:cubicBezTo>
                      <a:pt x="2667" y="7280"/>
                      <a:pt x="2954" y="7853"/>
                      <a:pt x="3365" y="8336"/>
                    </a:cubicBezTo>
                    <a:cubicBezTo>
                      <a:pt x="3061" y="8103"/>
                      <a:pt x="2721" y="7889"/>
                      <a:pt x="2399" y="7674"/>
                    </a:cubicBezTo>
                    <a:cubicBezTo>
                      <a:pt x="2389" y="7667"/>
                      <a:pt x="2379" y="7664"/>
                      <a:pt x="2370" y="7664"/>
                    </a:cubicBezTo>
                    <a:cubicBezTo>
                      <a:pt x="2334" y="7664"/>
                      <a:pt x="2316" y="7716"/>
                      <a:pt x="2345" y="7745"/>
                    </a:cubicBezTo>
                    <a:cubicBezTo>
                      <a:pt x="2739" y="8032"/>
                      <a:pt x="3133" y="8300"/>
                      <a:pt x="3508" y="8622"/>
                    </a:cubicBezTo>
                    <a:cubicBezTo>
                      <a:pt x="3562" y="8676"/>
                      <a:pt x="3616" y="8712"/>
                      <a:pt x="3652" y="8765"/>
                    </a:cubicBezTo>
                    <a:cubicBezTo>
                      <a:pt x="3566" y="8783"/>
                      <a:pt x="3480" y="8791"/>
                      <a:pt x="3394" y="8791"/>
                    </a:cubicBezTo>
                    <a:cubicBezTo>
                      <a:pt x="2410" y="8791"/>
                      <a:pt x="1471" y="7714"/>
                      <a:pt x="1093" y="6940"/>
                    </a:cubicBezTo>
                    <a:lnTo>
                      <a:pt x="1093" y="6922"/>
                    </a:lnTo>
                    <a:cubicBezTo>
                      <a:pt x="1039" y="6815"/>
                      <a:pt x="824" y="6296"/>
                      <a:pt x="985" y="6296"/>
                    </a:cubicBezTo>
                    <a:close/>
                    <a:moveTo>
                      <a:pt x="7332" y="6737"/>
                    </a:moveTo>
                    <a:cubicBezTo>
                      <a:pt x="7746" y="6737"/>
                      <a:pt x="6966" y="8727"/>
                      <a:pt x="6855" y="8998"/>
                    </a:cubicBezTo>
                    <a:cubicBezTo>
                      <a:pt x="6461" y="9857"/>
                      <a:pt x="5763" y="10448"/>
                      <a:pt x="5155" y="11128"/>
                    </a:cubicBezTo>
                    <a:cubicBezTo>
                      <a:pt x="5602" y="10465"/>
                      <a:pt x="5996" y="9696"/>
                      <a:pt x="6390" y="9016"/>
                    </a:cubicBezTo>
                    <a:cubicBezTo>
                      <a:pt x="6402" y="8965"/>
                      <a:pt x="6360" y="8923"/>
                      <a:pt x="6322" y="8923"/>
                    </a:cubicBezTo>
                    <a:cubicBezTo>
                      <a:pt x="6307" y="8923"/>
                      <a:pt x="6292" y="8929"/>
                      <a:pt x="6282" y="8944"/>
                    </a:cubicBezTo>
                    <a:cubicBezTo>
                      <a:pt x="5888" y="9606"/>
                      <a:pt x="5459" y="10233"/>
                      <a:pt x="5030" y="10859"/>
                    </a:cubicBezTo>
                    <a:cubicBezTo>
                      <a:pt x="5262" y="9231"/>
                      <a:pt x="5692" y="7889"/>
                      <a:pt x="7123" y="6833"/>
                    </a:cubicBezTo>
                    <a:cubicBezTo>
                      <a:pt x="7213" y="6766"/>
                      <a:pt x="7281" y="6737"/>
                      <a:pt x="7332" y="6737"/>
                    </a:cubicBezTo>
                    <a:close/>
                    <a:moveTo>
                      <a:pt x="282" y="9749"/>
                    </a:moveTo>
                    <a:cubicBezTo>
                      <a:pt x="284" y="9749"/>
                      <a:pt x="285" y="9749"/>
                      <a:pt x="287" y="9750"/>
                    </a:cubicBezTo>
                    <a:cubicBezTo>
                      <a:pt x="1039" y="9785"/>
                      <a:pt x="1773" y="10304"/>
                      <a:pt x="2345" y="10788"/>
                    </a:cubicBezTo>
                    <a:cubicBezTo>
                      <a:pt x="2828" y="11199"/>
                      <a:pt x="3097" y="11682"/>
                      <a:pt x="3419" y="12183"/>
                    </a:cubicBezTo>
                    <a:cubicBezTo>
                      <a:pt x="3061" y="11915"/>
                      <a:pt x="2649" y="11682"/>
                      <a:pt x="2399" y="11503"/>
                    </a:cubicBezTo>
                    <a:cubicBezTo>
                      <a:pt x="2390" y="11498"/>
                      <a:pt x="2382" y="11495"/>
                      <a:pt x="2373" y="11495"/>
                    </a:cubicBezTo>
                    <a:cubicBezTo>
                      <a:pt x="2331" y="11495"/>
                      <a:pt x="2300" y="11563"/>
                      <a:pt x="2345" y="11593"/>
                    </a:cubicBezTo>
                    <a:cubicBezTo>
                      <a:pt x="2703" y="11843"/>
                      <a:pt x="3061" y="12112"/>
                      <a:pt x="3383" y="12416"/>
                    </a:cubicBezTo>
                    <a:cubicBezTo>
                      <a:pt x="3455" y="12470"/>
                      <a:pt x="3508" y="12541"/>
                      <a:pt x="3562" y="12613"/>
                    </a:cubicBezTo>
                    <a:cubicBezTo>
                      <a:pt x="3501" y="12618"/>
                      <a:pt x="3440" y="12621"/>
                      <a:pt x="3382" y="12621"/>
                    </a:cubicBezTo>
                    <a:cubicBezTo>
                      <a:pt x="2479" y="12621"/>
                      <a:pt x="1861" y="11997"/>
                      <a:pt x="1289" y="11342"/>
                    </a:cubicBezTo>
                    <a:cubicBezTo>
                      <a:pt x="1039" y="11074"/>
                      <a:pt x="806" y="10770"/>
                      <a:pt x="592" y="10465"/>
                    </a:cubicBezTo>
                    <a:cubicBezTo>
                      <a:pt x="539" y="10395"/>
                      <a:pt x="155" y="9749"/>
                      <a:pt x="282" y="9749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32" y="12649"/>
                      <a:pt x="7392" y="13150"/>
                    </a:cubicBezTo>
                    <a:cubicBezTo>
                      <a:pt x="6891" y="13973"/>
                      <a:pt x="6121" y="14546"/>
                      <a:pt x="5334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796" y="12915"/>
                      <a:pt x="6764" y="12877"/>
                      <a:pt x="6725" y="12877"/>
                    </a:cubicBezTo>
                    <a:cubicBezTo>
                      <a:pt x="6709" y="12877"/>
                      <a:pt x="6692" y="12883"/>
                      <a:pt x="6676" y="12899"/>
                    </a:cubicBezTo>
                    <a:cubicBezTo>
                      <a:pt x="6175" y="13740"/>
                      <a:pt x="5566" y="14546"/>
                      <a:pt x="4886" y="15261"/>
                    </a:cubicBezTo>
                    <a:cubicBezTo>
                      <a:pt x="5173" y="14617"/>
                      <a:pt x="5405" y="13955"/>
                      <a:pt x="5710" y="13329"/>
                    </a:cubicBezTo>
                    <a:lnTo>
                      <a:pt x="5656" y="13275"/>
                    </a:lnTo>
                    <a:cubicBezTo>
                      <a:pt x="6014" y="12541"/>
                      <a:pt x="6640" y="11879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51" y="13223"/>
                    </a:moveTo>
                    <a:cubicBezTo>
                      <a:pt x="747" y="13223"/>
                      <a:pt x="884" y="13283"/>
                      <a:pt x="1003" y="13311"/>
                    </a:cubicBezTo>
                    <a:cubicBezTo>
                      <a:pt x="2148" y="13615"/>
                      <a:pt x="2578" y="14778"/>
                      <a:pt x="2954" y="15834"/>
                    </a:cubicBezTo>
                    <a:cubicBezTo>
                      <a:pt x="2757" y="15619"/>
                      <a:pt x="2560" y="15422"/>
                      <a:pt x="2327" y="15243"/>
                    </a:cubicBezTo>
                    <a:cubicBezTo>
                      <a:pt x="2319" y="15235"/>
                      <a:pt x="2309" y="15232"/>
                      <a:pt x="2298" y="15232"/>
                    </a:cubicBezTo>
                    <a:cubicBezTo>
                      <a:pt x="2264" y="15232"/>
                      <a:pt x="2228" y="15270"/>
                      <a:pt x="2256" y="15297"/>
                    </a:cubicBezTo>
                    <a:cubicBezTo>
                      <a:pt x="2578" y="15619"/>
                      <a:pt x="2882" y="15959"/>
                      <a:pt x="3151" y="16335"/>
                    </a:cubicBezTo>
                    <a:cubicBezTo>
                      <a:pt x="3186" y="16442"/>
                      <a:pt x="3240" y="16550"/>
                      <a:pt x="3276" y="16657"/>
                    </a:cubicBezTo>
                    <a:cubicBezTo>
                      <a:pt x="2471" y="16424"/>
                      <a:pt x="1755" y="15923"/>
                      <a:pt x="1272" y="15226"/>
                    </a:cubicBezTo>
                    <a:cubicBezTo>
                      <a:pt x="1003" y="14868"/>
                      <a:pt x="806" y="14456"/>
                      <a:pt x="663" y="14027"/>
                    </a:cubicBezTo>
                    <a:cubicBezTo>
                      <a:pt x="609" y="13848"/>
                      <a:pt x="556" y="13669"/>
                      <a:pt x="538" y="13472"/>
                    </a:cubicBezTo>
                    <a:cubicBezTo>
                      <a:pt x="503" y="13279"/>
                      <a:pt x="558" y="13223"/>
                      <a:pt x="651" y="13223"/>
                    </a:cubicBezTo>
                    <a:close/>
                    <a:moveTo>
                      <a:pt x="7736" y="15720"/>
                    </a:moveTo>
                    <a:cubicBezTo>
                      <a:pt x="7954" y="15720"/>
                      <a:pt x="7534" y="16479"/>
                      <a:pt x="7517" y="16496"/>
                    </a:cubicBezTo>
                    <a:lnTo>
                      <a:pt x="7517" y="16514"/>
                    </a:lnTo>
                    <a:cubicBezTo>
                      <a:pt x="7249" y="16943"/>
                      <a:pt x="6909" y="17337"/>
                      <a:pt x="6497" y="17623"/>
                    </a:cubicBezTo>
                    <a:cubicBezTo>
                      <a:pt x="6085" y="17928"/>
                      <a:pt x="5602" y="17999"/>
                      <a:pt x="5137" y="18035"/>
                    </a:cubicBezTo>
                    <a:cubicBezTo>
                      <a:pt x="5495" y="17838"/>
                      <a:pt x="5799" y="17534"/>
                      <a:pt x="6032" y="17176"/>
                    </a:cubicBezTo>
                    <a:cubicBezTo>
                      <a:pt x="6057" y="17138"/>
                      <a:pt x="6020" y="17100"/>
                      <a:pt x="5983" y="17100"/>
                    </a:cubicBezTo>
                    <a:cubicBezTo>
                      <a:pt x="5968" y="17100"/>
                      <a:pt x="5953" y="17107"/>
                      <a:pt x="5942" y="17122"/>
                    </a:cubicBezTo>
                    <a:cubicBezTo>
                      <a:pt x="5620" y="17552"/>
                      <a:pt x="5191" y="17892"/>
                      <a:pt x="4707" y="18107"/>
                    </a:cubicBezTo>
                    <a:lnTo>
                      <a:pt x="4690" y="18107"/>
                    </a:lnTo>
                    <a:cubicBezTo>
                      <a:pt x="5030" y="17749"/>
                      <a:pt x="5316" y="17355"/>
                      <a:pt x="5656" y="16997"/>
                    </a:cubicBezTo>
                    <a:cubicBezTo>
                      <a:pt x="6228" y="16424"/>
                      <a:pt x="6926" y="15995"/>
                      <a:pt x="7696" y="15727"/>
                    </a:cubicBezTo>
                    <a:cubicBezTo>
                      <a:pt x="7711" y="15722"/>
                      <a:pt x="7725" y="15720"/>
                      <a:pt x="7736" y="15720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999"/>
                      <a:pt x="3866" y="2914"/>
                      <a:pt x="4421" y="4113"/>
                    </a:cubicBezTo>
                    <a:cubicBezTo>
                      <a:pt x="4403" y="4327"/>
                      <a:pt x="4367" y="4542"/>
                      <a:pt x="4314" y="4739"/>
                    </a:cubicBezTo>
                    <a:cubicBezTo>
                      <a:pt x="4278" y="4882"/>
                      <a:pt x="4224" y="5025"/>
                      <a:pt x="4188" y="5151"/>
                    </a:cubicBezTo>
                    <a:cubicBezTo>
                      <a:pt x="4117" y="4775"/>
                      <a:pt x="4027" y="4381"/>
                      <a:pt x="3938" y="4005"/>
                    </a:cubicBezTo>
                    <a:cubicBezTo>
                      <a:pt x="4153" y="3397"/>
                      <a:pt x="3956" y="2538"/>
                      <a:pt x="3777" y="1947"/>
                    </a:cubicBezTo>
                    <a:cubicBezTo>
                      <a:pt x="3544" y="1249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184" y="2001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59" y="4142"/>
                      <a:pt x="3783" y="4171"/>
                      <a:pt x="3821" y="4171"/>
                    </a:cubicBezTo>
                    <a:cubicBezTo>
                      <a:pt x="3829" y="4171"/>
                      <a:pt x="3839" y="4170"/>
                      <a:pt x="3848" y="4166"/>
                    </a:cubicBezTo>
                    <a:cubicBezTo>
                      <a:pt x="3938" y="4596"/>
                      <a:pt x="4009" y="5043"/>
                      <a:pt x="4063" y="5473"/>
                    </a:cubicBezTo>
                    <a:cubicBezTo>
                      <a:pt x="4063" y="5526"/>
                      <a:pt x="4045" y="5598"/>
                      <a:pt x="4045" y="5670"/>
                    </a:cubicBezTo>
                    <a:cubicBezTo>
                      <a:pt x="4045" y="5705"/>
                      <a:pt x="4063" y="5741"/>
                      <a:pt x="4099" y="5759"/>
                    </a:cubicBezTo>
                    <a:cubicBezTo>
                      <a:pt x="4099" y="5848"/>
                      <a:pt x="4117" y="5938"/>
                      <a:pt x="4135" y="6027"/>
                    </a:cubicBezTo>
                    <a:cubicBezTo>
                      <a:pt x="4045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7"/>
                      <a:pt x="1818" y="2427"/>
                      <a:pt x="1391" y="2427"/>
                    </a:cubicBezTo>
                    <a:cubicBezTo>
                      <a:pt x="1335" y="2427"/>
                      <a:pt x="1283" y="2439"/>
                      <a:pt x="1236" y="2466"/>
                    </a:cubicBezTo>
                    <a:cubicBezTo>
                      <a:pt x="735" y="2753"/>
                      <a:pt x="1594" y="3755"/>
                      <a:pt x="1737" y="4041"/>
                    </a:cubicBezTo>
                    <a:cubicBezTo>
                      <a:pt x="2106" y="4812"/>
                      <a:pt x="2600" y="5881"/>
                      <a:pt x="3558" y="5881"/>
                    </a:cubicBezTo>
                    <a:cubicBezTo>
                      <a:pt x="3623" y="5881"/>
                      <a:pt x="3690" y="5877"/>
                      <a:pt x="3759" y="5866"/>
                    </a:cubicBezTo>
                    <a:cubicBezTo>
                      <a:pt x="3777" y="5866"/>
                      <a:pt x="3795" y="5848"/>
                      <a:pt x="3795" y="5831"/>
                    </a:cubicBezTo>
                    <a:cubicBezTo>
                      <a:pt x="3848" y="5902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60" y="9249"/>
                    </a:cubicBezTo>
                    <a:cubicBezTo>
                      <a:pt x="4117" y="9034"/>
                      <a:pt x="3956" y="8837"/>
                      <a:pt x="3741" y="8658"/>
                    </a:cubicBezTo>
                    <a:cubicBezTo>
                      <a:pt x="3687" y="8604"/>
                      <a:pt x="3634" y="8551"/>
                      <a:pt x="3562" y="8497"/>
                    </a:cubicBezTo>
                    <a:cubicBezTo>
                      <a:pt x="3616" y="8479"/>
                      <a:pt x="3634" y="8443"/>
                      <a:pt x="3616" y="8390"/>
                    </a:cubicBezTo>
                    <a:cubicBezTo>
                      <a:pt x="3186" y="7334"/>
                      <a:pt x="2005" y="6099"/>
                      <a:pt x="824" y="6063"/>
                    </a:cubicBezTo>
                    <a:cubicBezTo>
                      <a:pt x="753" y="6063"/>
                      <a:pt x="717" y="6117"/>
                      <a:pt x="699" y="6171"/>
                    </a:cubicBezTo>
                    <a:cubicBezTo>
                      <a:pt x="589" y="7239"/>
                      <a:pt x="2024" y="8942"/>
                      <a:pt x="3236" y="8942"/>
                    </a:cubicBezTo>
                    <a:cubicBezTo>
                      <a:pt x="3404" y="8942"/>
                      <a:pt x="3568" y="8909"/>
                      <a:pt x="3723" y="8837"/>
                    </a:cubicBezTo>
                    <a:cubicBezTo>
                      <a:pt x="3813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1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59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47"/>
                      <a:pt x="2864" y="10895"/>
                      <a:pt x="2327" y="10448"/>
                    </a:cubicBezTo>
                    <a:cubicBezTo>
                      <a:pt x="1742" y="9948"/>
                      <a:pt x="991" y="9515"/>
                      <a:pt x="185" y="9515"/>
                    </a:cubicBezTo>
                    <a:cubicBezTo>
                      <a:pt x="154" y="9515"/>
                      <a:pt x="122" y="9516"/>
                      <a:pt x="90" y="9517"/>
                    </a:cubicBezTo>
                    <a:cubicBezTo>
                      <a:pt x="37" y="9517"/>
                      <a:pt x="1" y="9571"/>
                      <a:pt x="1" y="9624"/>
                    </a:cubicBezTo>
                    <a:cubicBezTo>
                      <a:pt x="144" y="10430"/>
                      <a:pt x="842" y="11110"/>
                      <a:pt x="1343" y="11700"/>
                    </a:cubicBezTo>
                    <a:cubicBezTo>
                      <a:pt x="1869" y="12273"/>
                      <a:pt x="2489" y="12738"/>
                      <a:pt x="3248" y="12738"/>
                    </a:cubicBezTo>
                    <a:cubicBezTo>
                      <a:pt x="3367" y="12738"/>
                      <a:pt x="3490" y="12727"/>
                      <a:pt x="3616" y="12702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1"/>
                      <a:pt x="3795" y="15744"/>
                      <a:pt x="3634" y="16890"/>
                    </a:cubicBezTo>
                    <a:cubicBezTo>
                      <a:pt x="3580" y="16729"/>
                      <a:pt x="3491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02" y="13006"/>
                    </a:cubicBezTo>
                    <a:cubicBezTo>
                      <a:pt x="388" y="13006"/>
                      <a:pt x="373" y="13006"/>
                      <a:pt x="359" y="13007"/>
                    </a:cubicBezTo>
                    <a:cubicBezTo>
                      <a:pt x="305" y="13007"/>
                      <a:pt x="252" y="13060"/>
                      <a:pt x="252" y="13114"/>
                    </a:cubicBezTo>
                    <a:cubicBezTo>
                      <a:pt x="341" y="14707"/>
                      <a:pt x="1629" y="16747"/>
                      <a:pt x="3383" y="16782"/>
                    </a:cubicBezTo>
                    <a:cubicBezTo>
                      <a:pt x="3473" y="16997"/>
                      <a:pt x="3526" y="17212"/>
                      <a:pt x="3562" y="17427"/>
                    </a:cubicBezTo>
                    <a:cubicBezTo>
                      <a:pt x="3401" y="18554"/>
                      <a:pt x="3186" y="19681"/>
                      <a:pt x="2918" y="20791"/>
                    </a:cubicBezTo>
                    <a:cubicBezTo>
                      <a:pt x="2907" y="20844"/>
                      <a:pt x="2947" y="20879"/>
                      <a:pt x="2989" y="20879"/>
                    </a:cubicBezTo>
                    <a:cubicBezTo>
                      <a:pt x="3018" y="20879"/>
                      <a:pt x="3047" y="20863"/>
                      <a:pt x="3061" y="20827"/>
                    </a:cubicBezTo>
                    <a:cubicBezTo>
                      <a:pt x="3312" y="20129"/>
                      <a:pt x="3526" y="19395"/>
                      <a:pt x="3669" y="18661"/>
                    </a:cubicBezTo>
                    <a:cubicBezTo>
                      <a:pt x="3974" y="18572"/>
                      <a:pt x="4260" y="18465"/>
                      <a:pt x="4528" y="18321"/>
                    </a:cubicBezTo>
                    <a:cubicBezTo>
                      <a:pt x="5334" y="18250"/>
                      <a:pt x="6121" y="18214"/>
                      <a:pt x="6765" y="17659"/>
                    </a:cubicBezTo>
                    <a:cubicBezTo>
                      <a:pt x="7410" y="17105"/>
                      <a:pt x="7821" y="16353"/>
                      <a:pt x="8179" y="15566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07" y="15440"/>
                    </a:lnTo>
                    <a:cubicBezTo>
                      <a:pt x="7374" y="15512"/>
                      <a:pt x="6801" y="15870"/>
                      <a:pt x="6211" y="16317"/>
                    </a:cubicBezTo>
                    <a:cubicBezTo>
                      <a:pt x="5495" y="16854"/>
                      <a:pt x="5047" y="17552"/>
                      <a:pt x="4421" y="18160"/>
                    </a:cubicBezTo>
                    <a:lnTo>
                      <a:pt x="4385" y="18160"/>
                    </a:lnTo>
                    <a:cubicBezTo>
                      <a:pt x="4332" y="18160"/>
                      <a:pt x="4296" y="18214"/>
                      <a:pt x="4314" y="18250"/>
                    </a:cubicBezTo>
                    <a:cubicBezTo>
                      <a:pt x="4117" y="18339"/>
                      <a:pt x="3938" y="18411"/>
                      <a:pt x="3759" y="18465"/>
                    </a:cubicBezTo>
                    <a:cubicBezTo>
                      <a:pt x="3884" y="17767"/>
                      <a:pt x="3992" y="17051"/>
                      <a:pt x="4063" y="16335"/>
                    </a:cubicBezTo>
                    <a:cubicBezTo>
                      <a:pt x="4439" y="16084"/>
                      <a:pt x="4797" y="15798"/>
                      <a:pt x="5101" y="15458"/>
                    </a:cubicBezTo>
                    <a:cubicBezTo>
                      <a:pt x="6998" y="14689"/>
                      <a:pt x="8430" y="12684"/>
                      <a:pt x="8465" y="10644"/>
                    </a:cubicBezTo>
                    <a:cubicBezTo>
                      <a:pt x="8465" y="10582"/>
                      <a:pt x="8425" y="10534"/>
                      <a:pt x="8379" y="10534"/>
                    </a:cubicBezTo>
                    <a:cubicBezTo>
                      <a:pt x="8372" y="10534"/>
                      <a:pt x="8365" y="10535"/>
                      <a:pt x="8358" y="10537"/>
                    </a:cubicBezTo>
                    <a:cubicBezTo>
                      <a:pt x="7445" y="10626"/>
                      <a:pt x="6783" y="11468"/>
                      <a:pt x="6264" y="12130"/>
                    </a:cubicBezTo>
                    <a:cubicBezTo>
                      <a:pt x="5441" y="13150"/>
                      <a:pt x="5083" y="14349"/>
                      <a:pt x="4582" y="15530"/>
                    </a:cubicBezTo>
                    <a:lnTo>
                      <a:pt x="4081" y="16049"/>
                    </a:lnTo>
                    <a:cubicBezTo>
                      <a:pt x="4206" y="14724"/>
                      <a:pt x="4260" y="13400"/>
                      <a:pt x="4349" y="12130"/>
                    </a:cubicBezTo>
                    <a:cubicBezTo>
                      <a:pt x="4564" y="11897"/>
                      <a:pt x="4779" y="11647"/>
                      <a:pt x="4958" y="11396"/>
                    </a:cubicBezTo>
                    <a:cubicBezTo>
                      <a:pt x="4969" y="11431"/>
                      <a:pt x="5003" y="11450"/>
                      <a:pt x="5036" y="11450"/>
                    </a:cubicBezTo>
                    <a:cubicBezTo>
                      <a:pt x="5053" y="11450"/>
                      <a:pt x="5071" y="11444"/>
                      <a:pt x="5083" y="11432"/>
                    </a:cubicBezTo>
                    <a:cubicBezTo>
                      <a:pt x="6551" y="10233"/>
                      <a:pt x="7839" y="8372"/>
                      <a:pt x="7678" y="6403"/>
                    </a:cubicBezTo>
                    <a:cubicBezTo>
                      <a:pt x="7678" y="6333"/>
                      <a:pt x="7612" y="6285"/>
                      <a:pt x="7548" y="6285"/>
                    </a:cubicBezTo>
                    <a:cubicBezTo>
                      <a:pt x="7531" y="6285"/>
                      <a:pt x="7514" y="6288"/>
                      <a:pt x="7499" y="6296"/>
                    </a:cubicBezTo>
                    <a:cubicBezTo>
                      <a:pt x="5799" y="7298"/>
                      <a:pt x="4797" y="9123"/>
                      <a:pt x="4851" y="11092"/>
                    </a:cubicBezTo>
                    <a:lnTo>
                      <a:pt x="4367" y="11808"/>
                    </a:lnTo>
                    <a:cubicBezTo>
                      <a:pt x="4439" y="10644"/>
                      <a:pt x="4493" y="9463"/>
                      <a:pt x="4457" y="8282"/>
                    </a:cubicBezTo>
                    <a:cubicBezTo>
                      <a:pt x="4797" y="7835"/>
                      <a:pt x="5065" y="7352"/>
                      <a:pt x="5244" y="6815"/>
                    </a:cubicBezTo>
                    <a:cubicBezTo>
                      <a:pt x="6157" y="5598"/>
                      <a:pt x="7052" y="4166"/>
                      <a:pt x="6658" y="2592"/>
                    </a:cubicBezTo>
                    <a:cubicBezTo>
                      <a:pt x="6644" y="2537"/>
                      <a:pt x="6599" y="2514"/>
                      <a:pt x="6555" y="2514"/>
                    </a:cubicBezTo>
                    <a:cubicBezTo>
                      <a:pt x="6541" y="2514"/>
                      <a:pt x="6527" y="2516"/>
                      <a:pt x="6515" y="2520"/>
                    </a:cubicBezTo>
                    <a:cubicBezTo>
                      <a:pt x="5244" y="3200"/>
                      <a:pt x="4582" y="5670"/>
                      <a:pt x="4922" y="7047"/>
                    </a:cubicBezTo>
                    <a:cubicBezTo>
                      <a:pt x="4779" y="7370"/>
                      <a:pt x="4636" y="7674"/>
                      <a:pt x="4457" y="7978"/>
                    </a:cubicBezTo>
                    <a:cubicBezTo>
                      <a:pt x="4439" y="7191"/>
                      <a:pt x="4367" y="6403"/>
                      <a:pt x="4260" y="5634"/>
                    </a:cubicBezTo>
                    <a:cubicBezTo>
                      <a:pt x="4403" y="5151"/>
                      <a:pt x="4511" y="4667"/>
                      <a:pt x="4546" y="4166"/>
                    </a:cubicBezTo>
                    <a:cubicBezTo>
                      <a:pt x="4582" y="4166"/>
                      <a:pt x="4600" y="4131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2"/>
                      <a:pt x="5244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62"/>
              <p:cNvSpPr/>
              <p:nvPr/>
            </p:nvSpPr>
            <p:spPr>
              <a:xfrm>
                <a:off x="4771850" y="2140925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6" y="2760"/>
                    </a:moveTo>
                    <a:cubicBezTo>
                      <a:pt x="3436" y="3118"/>
                      <a:pt x="3150" y="3511"/>
                      <a:pt x="2810" y="3869"/>
                    </a:cubicBezTo>
                    <a:cubicBezTo>
                      <a:pt x="2238" y="4442"/>
                      <a:pt x="1540" y="4871"/>
                      <a:pt x="770" y="5140"/>
                    </a:cubicBezTo>
                    <a:cubicBezTo>
                      <a:pt x="752" y="5146"/>
                      <a:pt x="737" y="5149"/>
                      <a:pt x="724" y="5149"/>
                    </a:cubicBezTo>
                    <a:cubicBezTo>
                      <a:pt x="519" y="5149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7" y="3923"/>
                      <a:pt x="1557" y="3529"/>
                      <a:pt x="1969" y="3243"/>
                    </a:cubicBezTo>
                    <a:cubicBezTo>
                      <a:pt x="2381" y="2939"/>
                      <a:pt x="2864" y="2885"/>
                      <a:pt x="3347" y="2831"/>
                    </a:cubicBezTo>
                    <a:lnTo>
                      <a:pt x="3347" y="2831"/>
                    </a:lnTo>
                    <a:cubicBezTo>
                      <a:pt x="2971" y="3046"/>
                      <a:pt x="2667" y="3332"/>
                      <a:pt x="2434" y="3690"/>
                    </a:cubicBezTo>
                    <a:cubicBezTo>
                      <a:pt x="2409" y="3728"/>
                      <a:pt x="2446" y="3766"/>
                      <a:pt x="2483" y="3766"/>
                    </a:cubicBezTo>
                    <a:cubicBezTo>
                      <a:pt x="2498" y="3766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59" y="2760"/>
                    </a:cubicBezTo>
                    <a:close/>
                    <a:moveTo>
                      <a:pt x="5190" y="4191"/>
                    </a:moveTo>
                    <a:lnTo>
                      <a:pt x="5190" y="4191"/>
                    </a:lnTo>
                    <a:cubicBezTo>
                      <a:pt x="5995" y="4424"/>
                      <a:pt x="6711" y="4925"/>
                      <a:pt x="7194" y="5623"/>
                    </a:cubicBezTo>
                    <a:lnTo>
                      <a:pt x="7212" y="5623"/>
                    </a:lnTo>
                    <a:cubicBezTo>
                      <a:pt x="7463" y="5999"/>
                      <a:pt x="7660" y="6410"/>
                      <a:pt x="7803" y="6840"/>
                    </a:cubicBezTo>
                    <a:cubicBezTo>
                      <a:pt x="7857" y="7019"/>
                      <a:pt x="7910" y="7198"/>
                      <a:pt x="7928" y="7377"/>
                    </a:cubicBezTo>
                    <a:cubicBezTo>
                      <a:pt x="7964" y="7574"/>
                      <a:pt x="7906" y="7632"/>
                      <a:pt x="7812" y="7632"/>
                    </a:cubicBezTo>
                    <a:cubicBezTo>
                      <a:pt x="7718" y="7632"/>
                      <a:pt x="7588" y="7574"/>
                      <a:pt x="7481" y="7538"/>
                    </a:cubicBezTo>
                    <a:cubicBezTo>
                      <a:pt x="6318" y="7251"/>
                      <a:pt x="5888" y="6070"/>
                      <a:pt x="5512" y="5015"/>
                    </a:cubicBezTo>
                    <a:lnTo>
                      <a:pt x="5512" y="5015"/>
                    </a:lnTo>
                    <a:cubicBezTo>
                      <a:pt x="5709" y="5229"/>
                      <a:pt x="5924" y="5426"/>
                      <a:pt x="6139" y="5623"/>
                    </a:cubicBezTo>
                    <a:cubicBezTo>
                      <a:pt x="6147" y="5631"/>
                      <a:pt x="6157" y="5635"/>
                      <a:pt x="6167" y="5635"/>
                    </a:cubicBezTo>
                    <a:cubicBezTo>
                      <a:pt x="6201" y="5635"/>
                      <a:pt x="6238" y="5593"/>
                      <a:pt x="6210" y="5551"/>
                    </a:cubicBezTo>
                    <a:cubicBezTo>
                      <a:pt x="5888" y="5229"/>
                      <a:pt x="5602" y="4889"/>
                      <a:pt x="5333" y="4531"/>
                    </a:cubicBezTo>
                    <a:cubicBezTo>
                      <a:pt x="5280" y="4406"/>
                      <a:pt x="5226" y="4299"/>
                      <a:pt x="5190" y="4191"/>
                    </a:cubicBezTo>
                    <a:close/>
                    <a:moveTo>
                      <a:pt x="3580" y="5623"/>
                    </a:moveTo>
                    <a:lnTo>
                      <a:pt x="3580" y="5623"/>
                    </a:lnTo>
                    <a:cubicBezTo>
                      <a:pt x="3293" y="6267"/>
                      <a:pt x="3061" y="6929"/>
                      <a:pt x="2756" y="7556"/>
                    </a:cubicBezTo>
                    <a:cubicBezTo>
                      <a:pt x="2381" y="8307"/>
                      <a:pt x="1772" y="8952"/>
                      <a:pt x="1182" y="9524"/>
                    </a:cubicBezTo>
                    <a:cubicBezTo>
                      <a:pt x="936" y="9760"/>
                      <a:pt x="656" y="9967"/>
                      <a:pt x="472" y="9967"/>
                    </a:cubicBezTo>
                    <a:cubicBezTo>
                      <a:pt x="307" y="9967"/>
                      <a:pt x="220" y="9802"/>
                      <a:pt x="305" y="9345"/>
                    </a:cubicBezTo>
                    <a:cubicBezTo>
                      <a:pt x="430" y="8755"/>
                      <a:pt x="681" y="8200"/>
                      <a:pt x="1003" y="7699"/>
                    </a:cubicBezTo>
                    <a:cubicBezTo>
                      <a:pt x="1522" y="6876"/>
                      <a:pt x="2273" y="6303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9" y="7144"/>
                      <a:pt x="1629" y="7896"/>
                    </a:cubicBezTo>
                    <a:cubicBezTo>
                      <a:pt x="1616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49"/>
                    </a:cubicBezTo>
                    <a:cubicBezTo>
                      <a:pt x="2255" y="7108"/>
                      <a:pt x="2882" y="6339"/>
                      <a:pt x="3580" y="5623"/>
                    </a:cubicBezTo>
                    <a:close/>
                    <a:moveTo>
                      <a:pt x="5085" y="8245"/>
                    </a:moveTo>
                    <a:cubicBezTo>
                      <a:pt x="5987" y="8245"/>
                      <a:pt x="6605" y="8868"/>
                      <a:pt x="7177" y="9506"/>
                    </a:cubicBezTo>
                    <a:cubicBezTo>
                      <a:pt x="7427" y="9793"/>
                      <a:pt x="7660" y="10079"/>
                      <a:pt x="7874" y="10383"/>
                    </a:cubicBezTo>
                    <a:cubicBezTo>
                      <a:pt x="7927" y="10471"/>
                      <a:pt x="8311" y="11117"/>
                      <a:pt x="8201" y="11117"/>
                    </a:cubicBezTo>
                    <a:cubicBezTo>
                      <a:pt x="8200" y="11117"/>
                      <a:pt x="8198" y="11117"/>
                      <a:pt x="8197" y="11117"/>
                    </a:cubicBezTo>
                    <a:cubicBezTo>
                      <a:pt x="7427" y="11081"/>
                      <a:pt x="6693" y="10562"/>
                      <a:pt x="6139" y="10079"/>
                    </a:cubicBezTo>
                    <a:cubicBezTo>
                      <a:pt x="5655" y="9667"/>
                      <a:pt x="5387" y="9166"/>
                      <a:pt x="5047" y="8683"/>
                    </a:cubicBezTo>
                    <a:lnTo>
                      <a:pt x="5047" y="8683"/>
                    </a:lnTo>
                    <a:cubicBezTo>
                      <a:pt x="5423" y="8952"/>
                      <a:pt x="5817" y="9184"/>
                      <a:pt x="6067" y="9363"/>
                    </a:cubicBezTo>
                    <a:cubicBezTo>
                      <a:pt x="6076" y="9369"/>
                      <a:pt x="6084" y="9371"/>
                      <a:pt x="6093" y="9371"/>
                    </a:cubicBezTo>
                    <a:cubicBezTo>
                      <a:pt x="6135" y="9371"/>
                      <a:pt x="6166" y="9304"/>
                      <a:pt x="6121" y="9274"/>
                    </a:cubicBezTo>
                    <a:cubicBezTo>
                      <a:pt x="5763" y="9023"/>
                      <a:pt x="5405" y="8755"/>
                      <a:pt x="5083" y="8450"/>
                    </a:cubicBezTo>
                    <a:cubicBezTo>
                      <a:pt x="5029" y="8397"/>
                      <a:pt x="4958" y="8325"/>
                      <a:pt x="4904" y="8254"/>
                    </a:cubicBezTo>
                    <a:cubicBezTo>
                      <a:pt x="4965" y="8248"/>
                      <a:pt x="5026" y="8245"/>
                      <a:pt x="5085" y="8245"/>
                    </a:cubicBezTo>
                    <a:close/>
                    <a:moveTo>
                      <a:pt x="3311" y="9757"/>
                    </a:moveTo>
                    <a:cubicBezTo>
                      <a:pt x="2864" y="10419"/>
                      <a:pt x="2470" y="11188"/>
                      <a:pt x="2076" y="11868"/>
                    </a:cubicBezTo>
                    <a:cubicBezTo>
                      <a:pt x="2063" y="11921"/>
                      <a:pt x="2108" y="11954"/>
                      <a:pt x="2147" y="11954"/>
                    </a:cubicBezTo>
                    <a:cubicBezTo>
                      <a:pt x="2161" y="11954"/>
                      <a:pt x="2174" y="11950"/>
                      <a:pt x="2184" y="11940"/>
                    </a:cubicBezTo>
                    <a:cubicBezTo>
                      <a:pt x="2578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04" y="11654"/>
                      <a:pt x="2774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20" y="14148"/>
                      <a:pt x="1502" y="12157"/>
                      <a:pt x="1629" y="11886"/>
                    </a:cubicBezTo>
                    <a:cubicBezTo>
                      <a:pt x="2023" y="11027"/>
                      <a:pt x="2703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5" y="12072"/>
                      <a:pt x="6997" y="13157"/>
                      <a:pt x="7373" y="13926"/>
                    </a:cubicBezTo>
                    <a:cubicBezTo>
                      <a:pt x="7427" y="14052"/>
                      <a:pt x="7642" y="14571"/>
                      <a:pt x="7481" y="14571"/>
                    </a:cubicBezTo>
                    <a:cubicBezTo>
                      <a:pt x="7033" y="14553"/>
                      <a:pt x="6640" y="14266"/>
                      <a:pt x="6300" y="13998"/>
                    </a:cubicBezTo>
                    <a:cubicBezTo>
                      <a:pt x="5799" y="13568"/>
                      <a:pt x="5512" y="13014"/>
                      <a:pt x="5101" y="12513"/>
                    </a:cubicBezTo>
                    <a:lnTo>
                      <a:pt x="5101" y="12513"/>
                    </a:lnTo>
                    <a:cubicBezTo>
                      <a:pt x="5423" y="12763"/>
                      <a:pt x="5763" y="12960"/>
                      <a:pt x="6085" y="13193"/>
                    </a:cubicBezTo>
                    <a:cubicBezTo>
                      <a:pt x="6092" y="13200"/>
                      <a:pt x="6099" y="13202"/>
                      <a:pt x="6107" y="13202"/>
                    </a:cubicBezTo>
                    <a:cubicBezTo>
                      <a:pt x="6137" y="13202"/>
                      <a:pt x="6164" y="13150"/>
                      <a:pt x="6121" y="13121"/>
                    </a:cubicBezTo>
                    <a:cubicBezTo>
                      <a:pt x="5745" y="12817"/>
                      <a:pt x="5333" y="12548"/>
                      <a:pt x="4958" y="12244"/>
                    </a:cubicBezTo>
                    <a:cubicBezTo>
                      <a:pt x="4904" y="12191"/>
                      <a:pt x="4868" y="12137"/>
                      <a:pt x="4814" y="12101"/>
                    </a:cubicBezTo>
                    <a:cubicBezTo>
                      <a:pt x="4905" y="12081"/>
                      <a:pt x="4996" y="12072"/>
                      <a:pt x="5087" y="12072"/>
                    </a:cubicBezTo>
                    <a:close/>
                    <a:moveTo>
                      <a:pt x="3419" y="14087"/>
                    </a:moveTo>
                    <a:lnTo>
                      <a:pt x="3419" y="14087"/>
                    </a:lnTo>
                    <a:cubicBezTo>
                      <a:pt x="3454" y="15215"/>
                      <a:pt x="3186" y="16342"/>
                      <a:pt x="2649" y="17326"/>
                    </a:cubicBezTo>
                    <a:lnTo>
                      <a:pt x="2649" y="17344"/>
                    </a:lnTo>
                    <a:cubicBezTo>
                      <a:pt x="2488" y="17631"/>
                      <a:pt x="2255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1" y="16575"/>
                    </a:cubicBezTo>
                    <a:cubicBezTo>
                      <a:pt x="2220" y="15913"/>
                      <a:pt x="2595" y="15340"/>
                      <a:pt x="2989" y="14767"/>
                    </a:cubicBezTo>
                    <a:lnTo>
                      <a:pt x="2989" y="14767"/>
                    </a:lnTo>
                    <a:cubicBezTo>
                      <a:pt x="2828" y="15233"/>
                      <a:pt x="2703" y="15680"/>
                      <a:pt x="2542" y="16110"/>
                    </a:cubicBezTo>
                    <a:cubicBezTo>
                      <a:pt x="2520" y="16142"/>
                      <a:pt x="2550" y="16168"/>
                      <a:pt x="2582" y="16168"/>
                    </a:cubicBezTo>
                    <a:cubicBezTo>
                      <a:pt x="2603" y="16168"/>
                      <a:pt x="2624" y="16156"/>
                      <a:pt x="2631" y="16127"/>
                    </a:cubicBezTo>
                    <a:cubicBezTo>
                      <a:pt x="2918" y="15465"/>
                      <a:pt x="3150" y="14767"/>
                      <a:pt x="3419" y="14087"/>
                    </a:cubicBezTo>
                    <a:close/>
                    <a:moveTo>
                      <a:pt x="4689" y="15090"/>
                    </a:moveTo>
                    <a:lnTo>
                      <a:pt x="4689" y="15090"/>
                    </a:lnTo>
                    <a:cubicBezTo>
                      <a:pt x="5727" y="15125"/>
                      <a:pt x="6174" y="16074"/>
                      <a:pt x="6568" y="16897"/>
                    </a:cubicBezTo>
                    <a:lnTo>
                      <a:pt x="6568" y="16915"/>
                    </a:lnTo>
                    <a:cubicBezTo>
                      <a:pt x="6676" y="17147"/>
                      <a:pt x="6819" y="17362"/>
                      <a:pt x="6944" y="17595"/>
                    </a:cubicBezTo>
                    <a:cubicBezTo>
                      <a:pt x="7084" y="17833"/>
                      <a:pt x="7191" y="18190"/>
                      <a:pt x="7000" y="18190"/>
                    </a:cubicBezTo>
                    <a:cubicBezTo>
                      <a:pt x="6947" y="18190"/>
                      <a:pt x="6871" y="18162"/>
                      <a:pt x="6765" y="18096"/>
                    </a:cubicBezTo>
                    <a:cubicBezTo>
                      <a:pt x="6353" y="17810"/>
                      <a:pt x="5978" y="17470"/>
                      <a:pt x="5655" y="17076"/>
                    </a:cubicBezTo>
                    <a:cubicBezTo>
                      <a:pt x="5459" y="16879"/>
                      <a:pt x="5280" y="16629"/>
                      <a:pt x="5119" y="16378"/>
                    </a:cubicBezTo>
                    <a:cubicBezTo>
                      <a:pt x="5011" y="16127"/>
                      <a:pt x="4904" y="15859"/>
                      <a:pt x="4850" y="15591"/>
                    </a:cubicBezTo>
                    <a:lnTo>
                      <a:pt x="4850" y="15591"/>
                    </a:lnTo>
                    <a:cubicBezTo>
                      <a:pt x="5065" y="15877"/>
                      <a:pt x="5298" y="16181"/>
                      <a:pt x="5512" y="16485"/>
                    </a:cubicBezTo>
                    <a:cubicBezTo>
                      <a:pt x="5517" y="16490"/>
                      <a:pt x="5524" y="16492"/>
                      <a:pt x="5533" y="16492"/>
                    </a:cubicBezTo>
                    <a:cubicBezTo>
                      <a:pt x="5555" y="16492"/>
                      <a:pt x="5584" y="16476"/>
                      <a:pt x="5584" y="16450"/>
                    </a:cubicBezTo>
                    <a:cubicBezTo>
                      <a:pt x="5423" y="16074"/>
                      <a:pt x="5208" y="15734"/>
                      <a:pt x="4940" y="15430"/>
                    </a:cubicBezTo>
                    <a:cubicBezTo>
                      <a:pt x="4850" y="15322"/>
                      <a:pt x="4779" y="15197"/>
                      <a:pt x="4689" y="15090"/>
                    </a:cubicBezTo>
                    <a:close/>
                    <a:moveTo>
                      <a:pt x="4707" y="17112"/>
                    </a:moveTo>
                    <a:cubicBezTo>
                      <a:pt x="5065" y="17559"/>
                      <a:pt x="5387" y="18006"/>
                      <a:pt x="5691" y="18490"/>
                    </a:cubicBezTo>
                    <a:lnTo>
                      <a:pt x="5709" y="18490"/>
                    </a:lnTo>
                    <a:cubicBezTo>
                      <a:pt x="5906" y="18865"/>
                      <a:pt x="6031" y="19277"/>
                      <a:pt x="6067" y="19706"/>
                    </a:cubicBezTo>
                    <a:cubicBezTo>
                      <a:pt x="6089" y="19921"/>
                      <a:pt x="6016" y="19995"/>
                      <a:pt x="5907" y="19995"/>
                    </a:cubicBezTo>
                    <a:cubicBezTo>
                      <a:pt x="5752" y="19995"/>
                      <a:pt x="5523" y="19847"/>
                      <a:pt x="5387" y="19742"/>
                    </a:cubicBezTo>
                    <a:cubicBezTo>
                      <a:pt x="4725" y="19170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61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28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1" y="18163"/>
                      <a:pt x="4925" y="18169"/>
                      <a:pt x="4940" y="18169"/>
                    </a:cubicBezTo>
                    <a:cubicBezTo>
                      <a:pt x="4963" y="18169"/>
                      <a:pt x="4987" y="18154"/>
                      <a:pt x="4975" y="18132"/>
                    </a:cubicBezTo>
                    <a:cubicBezTo>
                      <a:pt x="4868" y="17792"/>
                      <a:pt x="4779" y="17470"/>
                      <a:pt x="4707" y="17147"/>
                    </a:cubicBezTo>
                    <a:lnTo>
                      <a:pt x="4707" y="17112"/>
                    </a:lnTo>
                    <a:close/>
                    <a:moveTo>
                      <a:pt x="3991" y="17112"/>
                    </a:moveTo>
                    <a:lnTo>
                      <a:pt x="3991" y="17112"/>
                    </a:lnTo>
                    <a:cubicBezTo>
                      <a:pt x="4260" y="18132"/>
                      <a:pt x="4403" y="19277"/>
                      <a:pt x="3938" y="20243"/>
                    </a:cubicBezTo>
                    <a:lnTo>
                      <a:pt x="3920" y="20243"/>
                    </a:lnTo>
                    <a:cubicBezTo>
                      <a:pt x="3847" y="20403"/>
                      <a:pt x="3786" y="20465"/>
                      <a:pt x="3734" y="20465"/>
                    </a:cubicBezTo>
                    <a:cubicBezTo>
                      <a:pt x="3607" y="20465"/>
                      <a:pt x="3544" y="20089"/>
                      <a:pt x="3544" y="19885"/>
                    </a:cubicBezTo>
                    <a:cubicBezTo>
                      <a:pt x="3544" y="19599"/>
                      <a:pt x="3562" y="19349"/>
                      <a:pt x="3580" y="19062"/>
                    </a:cubicBezTo>
                    <a:cubicBezTo>
                      <a:pt x="3615" y="18597"/>
                      <a:pt x="3705" y="18132"/>
                      <a:pt x="3812" y="17684"/>
                    </a:cubicBezTo>
                    <a:lnTo>
                      <a:pt x="3812" y="17684"/>
                    </a:lnTo>
                    <a:cubicBezTo>
                      <a:pt x="3776" y="17917"/>
                      <a:pt x="3794" y="18150"/>
                      <a:pt x="3848" y="18382"/>
                    </a:cubicBezTo>
                    <a:cubicBezTo>
                      <a:pt x="3848" y="18400"/>
                      <a:pt x="3848" y="18400"/>
                      <a:pt x="3866" y="18400"/>
                    </a:cubicBezTo>
                    <a:lnTo>
                      <a:pt x="3884" y="18400"/>
                    </a:lnTo>
                    <a:cubicBezTo>
                      <a:pt x="3884" y="18400"/>
                      <a:pt x="3902" y="18400"/>
                      <a:pt x="3902" y="18382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6"/>
                      <a:pt x="3991" y="17219"/>
                      <a:pt x="3991" y="17112"/>
                    </a:cubicBezTo>
                    <a:close/>
                    <a:moveTo>
                      <a:pt x="5463" y="1"/>
                    </a:moveTo>
                    <a:cubicBezTo>
                      <a:pt x="5437" y="1"/>
                      <a:pt x="5412" y="12"/>
                      <a:pt x="5405" y="40"/>
                    </a:cubicBezTo>
                    <a:cubicBezTo>
                      <a:pt x="5137" y="756"/>
                      <a:pt x="4940" y="1471"/>
                      <a:pt x="4779" y="2205"/>
                    </a:cubicBezTo>
                    <a:cubicBezTo>
                      <a:pt x="4492" y="2295"/>
                      <a:pt x="4206" y="2420"/>
                      <a:pt x="3920" y="2545"/>
                    </a:cubicBezTo>
                    <a:cubicBezTo>
                      <a:pt x="3132" y="2635"/>
                      <a:pt x="2327" y="2652"/>
                      <a:pt x="1683" y="3207"/>
                    </a:cubicBezTo>
                    <a:cubicBezTo>
                      <a:pt x="1056" y="3780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4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0"/>
                      <a:pt x="3401" y="3315"/>
                      <a:pt x="4045" y="2724"/>
                    </a:cubicBezTo>
                    <a:lnTo>
                      <a:pt x="4081" y="2724"/>
                    </a:lnTo>
                    <a:cubicBezTo>
                      <a:pt x="4134" y="2706"/>
                      <a:pt x="4152" y="2670"/>
                      <a:pt x="4152" y="2617"/>
                    </a:cubicBezTo>
                    <a:cubicBezTo>
                      <a:pt x="4331" y="2545"/>
                      <a:pt x="4528" y="2473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4" y="3816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8"/>
                      <a:pt x="36" y="8182"/>
                      <a:pt x="1" y="10240"/>
                    </a:cubicBezTo>
                    <a:cubicBezTo>
                      <a:pt x="1" y="10294"/>
                      <a:pt x="36" y="10347"/>
                      <a:pt x="108" y="10347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36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84"/>
                      <a:pt x="4117" y="8755"/>
                    </a:cubicBezTo>
                    <a:cubicBezTo>
                      <a:pt x="3884" y="8969"/>
                      <a:pt x="3687" y="9220"/>
                      <a:pt x="3490" y="9470"/>
                    </a:cubicBezTo>
                    <a:cubicBezTo>
                      <a:pt x="3490" y="9436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43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68"/>
                      <a:pt x="3669" y="11725"/>
                      <a:pt x="3598" y="9757"/>
                    </a:cubicBezTo>
                    <a:lnTo>
                      <a:pt x="4099" y="9041"/>
                    </a:lnTo>
                    <a:lnTo>
                      <a:pt x="4099" y="9041"/>
                    </a:lnTo>
                    <a:cubicBezTo>
                      <a:pt x="4027" y="10204"/>
                      <a:pt x="3973" y="11385"/>
                      <a:pt x="3991" y="12566"/>
                    </a:cubicBezTo>
                    <a:cubicBezTo>
                      <a:pt x="3651" y="13014"/>
                      <a:pt x="3383" y="13497"/>
                      <a:pt x="3222" y="14034"/>
                    </a:cubicBezTo>
                    <a:cubicBezTo>
                      <a:pt x="2291" y="15251"/>
                      <a:pt x="1396" y="16682"/>
                      <a:pt x="1790" y="18257"/>
                    </a:cubicBezTo>
                    <a:cubicBezTo>
                      <a:pt x="1802" y="18305"/>
                      <a:pt x="1838" y="18329"/>
                      <a:pt x="1876" y="18329"/>
                    </a:cubicBezTo>
                    <a:cubicBezTo>
                      <a:pt x="1896" y="18329"/>
                      <a:pt x="1915" y="18323"/>
                      <a:pt x="1933" y="18311"/>
                    </a:cubicBezTo>
                    <a:cubicBezTo>
                      <a:pt x="3204" y="17649"/>
                      <a:pt x="3866" y="15179"/>
                      <a:pt x="3526" y="13801"/>
                    </a:cubicBezTo>
                    <a:cubicBezTo>
                      <a:pt x="3669" y="13479"/>
                      <a:pt x="3830" y="13175"/>
                      <a:pt x="3991" y="12871"/>
                    </a:cubicBezTo>
                    <a:cubicBezTo>
                      <a:pt x="4027" y="13658"/>
                      <a:pt x="4081" y="14445"/>
                      <a:pt x="4188" y="15233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1" y="19653"/>
                      <a:pt x="3204" y="20297"/>
                      <a:pt x="3508" y="20816"/>
                    </a:cubicBezTo>
                    <a:cubicBezTo>
                      <a:pt x="3519" y="20858"/>
                      <a:pt x="3554" y="20875"/>
                      <a:pt x="3592" y="20875"/>
                    </a:cubicBezTo>
                    <a:cubicBezTo>
                      <a:pt x="3619" y="20875"/>
                      <a:pt x="3647" y="20867"/>
                      <a:pt x="3669" y="20852"/>
                    </a:cubicBezTo>
                    <a:cubicBezTo>
                      <a:pt x="4653" y="19868"/>
                      <a:pt x="4582" y="17953"/>
                      <a:pt x="4027" y="16754"/>
                    </a:cubicBezTo>
                    <a:cubicBezTo>
                      <a:pt x="4045" y="16539"/>
                      <a:pt x="4099" y="16342"/>
                      <a:pt x="4134" y="16127"/>
                    </a:cubicBezTo>
                    <a:cubicBezTo>
                      <a:pt x="4170" y="15984"/>
                      <a:pt x="4224" y="15859"/>
                      <a:pt x="4278" y="15716"/>
                    </a:cubicBezTo>
                    <a:cubicBezTo>
                      <a:pt x="4349" y="16110"/>
                      <a:pt x="4421" y="16485"/>
                      <a:pt x="4510" y="16861"/>
                    </a:cubicBezTo>
                    <a:cubicBezTo>
                      <a:pt x="4313" y="17470"/>
                      <a:pt x="4510" y="18346"/>
                      <a:pt x="4689" y="18919"/>
                    </a:cubicBezTo>
                    <a:cubicBezTo>
                      <a:pt x="4904" y="19617"/>
                      <a:pt x="5405" y="20154"/>
                      <a:pt x="6157" y="20225"/>
                    </a:cubicBezTo>
                    <a:cubicBezTo>
                      <a:pt x="6210" y="20225"/>
                      <a:pt x="6246" y="20190"/>
                      <a:pt x="6246" y="20136"/>
                    </a:cubicBezTo>
                    <a:cubicBezTo>
                      <a:pt x="6264" y="18865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3" y="16700"/>
                      <a:pt x="4618" y="16700"/>
                    </a:cubicBezTo>
                    <a:cubicBezTo>
                      <a:pt x="4510" y="16271"/>
                      <a:pt x="4439" y="15841"/>
                      <a:pt x="4385" y="15394"/>
                    </a:cubicBezTo>
                    <a:cubicBezTo>
                      <a:pt x="4403" y="15340"/>
                      <a:pt x="4403" y="15269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6"/>
                      <a:pt x="4331" y="14946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5"/>
                      <a:pt x="4600" y="15233"/>
                    </a:cubicBezTo>
                    <a:lnTo>
                      <a:pt x="4725" y="15412"/>
                    </a:lnTo>
                    <a:cubicBezTo>
                      <a:pt x="4689" y="15430"/>
                      <a:pt x="4653" y="15447"/>
                      <a:pt x="4671" y="15501"/>
                    </a:cubicBezTo>
                    <a:cubicBezTo>
                      <a:pt x="4761" y="16342"/>
                      <a:pt x="5226" y="16933"/>
                      <a:pt x="5817" y="17523"/>
                    </a:cubicBezTo>
                    <a:cubicBezTo>
                      <a:pt x="6022" y="17729"/>
                      <a:pt x="6634" y="18439"/>
                      <a:pt x="7058" y="18439"/>
                    </a:cubicBezTo>
                    <a:cubicBezTo>
                      <a:pt x="7113" y="18439"/>
                      <a:pt x="7165" y="18427"/>
                      <a:pt x="7212" y="18400"/>
                    </a:cubicBezTo>
                    <a:cubicBezTo>
                      <a:pt x="7731" y="18114"/>
                      <a:pt x="6854" y="17112"/>
                      <a:pt x="6729" y="16825"/>
                    </a:cubicBezTo>
                    <a:cubicBezTo>
                      <a:pt x="6360" y="16070"/>
                      <a:pt x="5849" y="14985"/>
                      <a:pt x="4888" y="14985"/>
                    </a:cubicBezTo>
                    <a:cubicBezTo>
                      <a:pt x="4824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6"/>
                    </a:cubicBezTo>
                    <a:cubicBezTo>
                      <a:pt x="4618" y="14964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1" y="11833"/>
                      <a:pt x="4510" y="12029"/>
                      <a:pt x="4707" y="12208"/>
                    </a:cubicBezTo>
                    <a:cubicBezTo>
                      <a:pt x="4761" y="12262"/>
                      <a:pt x="4832" y="12316"/>
                      <a:pt x="4886" y="12369"/>
                    </a:cubicBezTo>
                    <a:cubicBezTo>
                      <a:pt x="4850" y="12387"/>
                      <a:pt x="4814" y="12441"/>
                      <a:pt x="4832" y="12477"/>
                    </a:cubicBezTo>
                    <a:cubicBezTo>
                      <a:pt x="5262" y="13533"/>
                      <a:pt x="6461" y="14767"/>
                      <a:pt x="7642" y="14803"/>
                    </a:cubicBezTo>
                    <a:cubicBezTo>
                      <a:pt x="7696" y="14803"/>
                      <a:pt x="7749" y="14767"/>
                      <a:pt x="7749" y="14696"/>
                    </a:cubicBezTo>
                    <a:cubicBezTo>
                      <a:pt x="7859" y="13627"/>
                      <a:pt x="6438" y="11925"/>
                      <a:pt x="5218" y="11925"/>
                    </a:cubicBezTo>
                    <a:cubicBezTo>
                      <a:pt x="5048" y="11925"/>
                      <a:pt x="4882" y="11957"/>
                      <a:pt x="4725" y="12029"/>
                    </a:cubicBezTo>
                    <a:cubicBezTo>
                      <a:pt x="4635" y="11940"/>
                      <a:pt x="4546" y="11833"/>
                      <a:pt x="4474" y="11725"/>
                    </a:cubicBezTo>
                    <a:cubicBezTo>
                      <a:pt x="4367" y="11528"/>
                      <a:pt x="4313" y="11314"/>
                      <a:pt x="4206" y="11117"/>
                    </a:cubicBezTo>
                    <a:cubicBezTo>
                      <a:pt x="4224" y="10544"/>
                      <a:pt x="4242" y="9989"/>
                      <a:pt x="4295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600" y="8307"/>
                      <a:pt x="4725" y="8415"/>
                    </a:cubicBezTo>
                    <a:cubicBezTo>
                      <a:pt x="4725" y="8433"/>
                      <a:pt x="4725" y="8450"/>
                      <a:pt x="4725" y="8450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8"/>
                      <a:pt x="7475" y="11351"/>
                      <a:pt x="8265" y="11351"/>
                    </a:cubicBezTo>
                    <a:cubicBezTo>
                      <a:pt x="8296" y="11351"/>
                      <a:pt x="8327" y="11351"/>
                      <a:pt x="8358" y="11349"/>
                    </a:cubicBezTo>
                    <a:cubicBezTo>
                      <a:pt x="8429" y="11349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6"/>
                    </a:cubicBezTo>
                    <a:cubicBezTo>
                      <a:pt x="6579" y="8594"/>
                      <a:pt x="5973" y="8128"/>
                      <a:pt x="5217" y="8128"/>
                    </a:cubicBezTo>
                    <a:cubicBezTo>
                      <a:pt x="5098" y="8128"/>
                      <a:pt x="4976" y="8140"/>
                      <a:pt x="4850" y="8164"/>
                    </a:cubicBezTo>
                    <a:cubicBezTo>
                      <a:pt x="4707" y="7932"/>
                      <a:pt x="4582" y="7699"/>
                      <a:pt x="4457" y="7448"/>
                    </a:cubicBezTo>
                    <a:cubicBezTo>
                      <a:pt x="4564" y="6285"/>
                      <a:pt x="4671" y="5122"/>
                      <a:pt x="4814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72" y="5229"/>
                      <a:pt x="5638" y="6035"/>
                      <a:pt x="6031" y="6625"/>
                    </a:cubicBezTo>
                    <a:cubicBezTo>
                      <a:pt x="6489" y="7329"/>
                      <a:pt x="7189" y="7860"/>
                      <a:pt x="8047" y="7860"/>
                    </a:cubicBezTo>
                    <a:cubicBezTo>
                      <a:pt x="8061" y="7860"/>
                      <a:pt x="8075" y="7860"/>
                      <a:pt x="8089" y="7860"/>
                    </a:cubicBezTo>
                    <a:cubicBezTo>
                      <a:pt x="8143" y="7860"/>
                      <a:pt x="8197" y="7824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5" y="3869"/>
                      <a:pt x="4922" y="3655"/>
                      <a:pt x="4904" y="3440"/>
                    </a:cubicBezTo>
                    <a:cubicBezTo>
                      <a:pt x="5047" y="2312"/>
                      <a:pt x="5262" y="1185"/>
                      <a:pt x="5530" y="76"/>
                    </a:cubicBezTo>
                    <a:cubicBezTo>
                      <a:pt x="5552" y="31"/>
                      <a:pt x="5506" y="1"/>
                      <a:pt x="546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62"/>
              <p:cNvSpPr/>
              <p:nvPr/>
            </p:nvSpPr>
            <p:spPr>
              <a:xfrm>
                <a:off x="5511075" y="776950"/>
                <a:ext cx="54925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70" h="51928" extrusionOk="0">
                    <a:moveTo>
                      <a:pt x="12308" y="1016"/>
                    </a:moveTo>
                    <a:cubicBezTo>
                      <a:pt x="12437" y="1016"/>
                      <a:pt x="12306" y="1721"/>
                      <a:pt x="12288" y="1772"/>
                    </a:cubicBezTo>
                    <a:cubicBezTo>
                      <a:pt x="12181" y="2094"/>
                      <a:pt x="12038" y="2399"/>
                      <a:pt x="11859" y="2667"/>
                    </a:cubicBezTo>
                    <a:cubicBezTo>
                      <a:pt x="11590" y="3061"/>
                      <a:pt x="11268" y="3401"/>
                      <a:pt x="10875" y="3669"/>
                    </a:cubicBezTo>
                    <a:cubicBezTo>
                      <a:pt x="11304" y="3311"/>
                      <a:pt x="11662" y="2900"/>
                      <a:pt x="11948" y="2417"/>
                    </a:cubicBezTo>
                    <a:cubicBezTo>
                      <a:pt x="12092" y="2184"/>
                      <a:pt x="12181" y="1916"/>
                      <a:pt x="12217" y="1629"/>
                    </a:cubicBezTo>
                    <a:cubicBezTo>
                      <a:pt x="12235" y="1414"/>
                      <a:pt x="12253" y="1218"/>
                      <a:pt x="12288" y="1021"/>
                    </a:cubicBezTo>
                    <a:cubicBezTo>
                      <a:pt x="12296" y="1018"/>
                      <a:pt x="12302" y="1016"/>
                      <a:pt x="12308" y="1016"/>
                    </a:cubicBezTo>
                    <a:close/>
                    <a:moveTo>
                      <a:pt x="8952" y="347"/>
                    </a:moveTo>
                    <a:cubicBezTo>
                      <a:pt x="9019" y="347"/>
                      <a:pt x="9117" y="454"/>
                      <a:pt x="9282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908" y="3580"/>
                      <a:pt x="9819" y="3437"/>
                      <a:pt x="9729" y="3329"/>
                    </a:cubicBezTo>
                    <a:cubicBezTo>
                      <a:pt x="9711" y="3311"/>
                      <a:pt x="9690" y="3303"/>
                      <a:pt x="9671" y="3303"/>
                    </a:cubicBezTo>
                    <a:cubicBezTo>
                      <a:pt x="9635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78" y="2399"/>
                    </a:cubicBezTo>
                    <a:cubicBezTo>
                      <a:pt x="8853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45" y="468"/>
                      <a:pt x="8881" y="347"/>
                      <a:pt x="8952" y="347"/>
                    </a:cubicBezTo>
                    <a:close/>
                    <a:moveTo>
                      <a:pt x="12039" y="504"/>
                    </a:moveTo>
                    <a:cubicBezTo>
                      <a:pt x="12329" y="504"/>
                      <a:pt x="12089" y="1093"/>
                      <a:pt x="12074" y="1236"/>
                    </a:cubicBezTo>
                    <a:cubicBezTo>
                      <a:pt x="12038" y="1826"/>
                      <a:pt x="11823" y="2399"/>
                      <a:pt x="11429" y="2864"/>
                    </a:cubicBezTo>
                    <a:cubicBezTo>
                      <a:pt x="11215" y="3132"/>
                      <a:pt x="10964" y="3383"/>
                      <a:pt x="10696" y="3598"/>
                    </a:cubicBezTo>
                    <a:cubicBezTo>
                      <a:pt x="10606" y="3669"/>
                      <a:pt x="10517" y="3759"/>
                      <a:pt x="10445" y="3830"/>
                    </a:cubicBezTo>
                    <a:cubicBezTo>
                      <a:pt x="10767" y="3258"/>
                      <a:pt x="11000" y="2649"/>
                      <a:pt x="11107" y="2005"/>
                    </a:cubicBezTo>
                    <a:lnTo>
                      <a:pt x="11107" y="2023"/>
                    </a:lnTo>
                    <a:cubicBezTo>
                      <a:pt x="11143" y="1826"/>
                      <a:pt x="11143" y="1611"/>
                      <a:pt x="11125" y="1414"/>
                    </a:cubicBezTo>
                    <a:cubicBezTo>
                      <a:pt x="11322" y="1074"/>
                      <a:pt x="11501" y="717"/>
                      <a:pt x="11895" y="538"/>
                    </a:cubicBezTo>
                    <a:cubicBezTo>
                      <a:pt x="11953" y="515"/>
                      <a:pt x="12001" y="504"/>
                      <a:pt x="12039" y="504"/>
                    </a:cubicBezTo>
                    <a:close/>
                    <a:moveTo>
                      <a:pt x="13613" y="1772"/>
                    </a:moveTo>
                    <a:cubicBezTo>
                      <a:pt x="13827" y="1772"/>
                      <a:pt x="13756" y="1808"/>
                      <a:pt x="13648" y="1987"/>
                    </a:cubicBezTo>
                    <a:cubicBezTo>
                      <a:pt x="13541" y="2166"/>
                      <a:pt x="13416" y="2399"/>
                      <a:pt x="13291" y="2596"/>
                    </a:cubicBezTo>
                    <a:cubicBezTo>
                      <a:pt x="12789" y="3347"/>
                      <a:pt x="11841" y="3616"/>
                      <a:pt x="11018" y="3956"/>
                    </a:cubicBezTo>
                    <a:lnTo>
                      <a:pt x="11000" y="3956"/>
                    </a:lnTo>
                    <a:cubicBezTo>
                      <a:pt x="10987" y="3915"/>
                      <a:pt x="10953" y="3895"/>
                      <a:pt x="10914" y="3895"/>
                    </a:cubicBezTo>
                    <a:cubicBezTo>
                      <a:pt x="10902" y="3895"/>
                      <a:pt x="10888" y="3897"/>
                      <a:pt x="10875" y="3902"/>
                    </a:cubicBezTo>
                    <a:lnTo>
                      <a:pt x="10875" y="3848"/>
                    </a:lnTo>
                    <a:cubicBezTo>
                      <a:pt x="11537" y="3455"/>
                      <a:pt x="12056" y="2846"/>
                      <a:pt x="12324" y="2130"/>
                    </a:cubicBezTo>
                    <a:cubicBezTo>
                      <a:pt x="12602" y="1838"/>
                      <a:pt x="12964" y="1784"/>
                      <a:pt x="13340" y="1784"/>
                    </a:cubicBezTo>
                    <a:cubicBezTo>
                      <a:pt x="13425" y="1784"/>
                      <a:pt x="13510" y="1787"/>
                      <a:pt x="13595" y="1790"/>
                    </a:cubicBezTo>
                    <a:lnTo>
                      <a:pt x="13613" y="1772"/>
                    </a:lnTo>
                    <a:close/>
                    <a:moveTo>
                      <a:pt x="12772" y="3311"/>
                    </a:moveTo>
                    <a:cubicBezTo>
                      <a:pt x="12772" y="3329"/>
                      <a:pt x="12789" y="3329"/>
                      <a:pt x="12807" y="3329"/>
                    </a:cubicBezTo>
                    <a:cubicBezTo>
                      <a:pt x="13058" y="3329"/>
                      <a:pt x="13308" y="3365"/>
                      <a:pt x="13541" y="3419"/>
                    </a:cubicBezTo>
                    <a:cubicBezTo>
                      <a:pt x="13592" y="3436"/>
                      <a:pt x="14219" y="3853"/>
                      <a:pt x="13999" y="3853"/>
                    </a:cubicBezTo>
                    <a:cubicBezTo>
                      <a:pt x="13987" y="3853"/>
                      <a:pt x="13971" y="3851"/>
                      <a:pt x="13953" y="3848"/>
                    </a:cubicBezTo>
                    <a:cubicBezTo>
                      <a:pt x="13792" y="3848"/>
                      <a:pt x="13613" y="3848"/>
                      <a:pt x="13452" y="3884"/>
                    </a:cubicBezTo>
                    <a:cubicBezTo>
                      <a:pt x="12879" y="3960"/>
                      <a:pt x="12397" y="4127"/>
                      <a:pt x="11890" y="4127"/>
                    </a:cubicBezTo>
                    <a:cubicBezTo>
                      <a:pt x="11683" y="4127"/>
                      <a:pt x="11473" y="4100"/>
                      <a:pt x="11250" y="4027"/>
                    </a:cubicBezTo>
                    <a:cubicBezTo>
                      <a:pt x="11787" y="3866"/>
                      <a:pt x="12288" y="3616"/>
                      <a:pt x="12772" y="3311"/>
                    </a:cubicBezTo>
                    <a:close/>
                    <a:moveTo>
                      <a:pt x="10690" y="216"/>
                    </a:moveTo>
                    <a:cubicBezTo>
                      <a:pt x="10722" y="216"/>
                      <a:pt x="10743" y="242"/>
                      <a:pt x="10749" y="305"/>
                    </a:cubicBezTo>
                    <a:cubicBezTo>
                      <a:pt x="10767" y="466"/>
                      <a:pt x="10803" y="627"/>
                      <a:pt x="10857" y="788"/>
                    </a:cubicBezTo>
                    <a:cubicBezTo>
                      <a:pt x="11107" y="1862"/>
                      <a:pt x="10767" y="2685"/>
                      <a:pt x="10392" y="3616"/>
                    </a:cubicBezTo>
                    <a:lnTo>
                      <a:pt x="10392" y="3562"/>
                    </a:lnTo>
                    <a:cubicBezTo>
                      <a:pt x="10383" y="3508"/>
                      <a:pt x="10342" y="3481"/>
                      <a:pt x="10302" y="3481"/>
                    </a:cubicBezTo>
                    <a:cubicBezTo>
                      <a:pt x="10262" y="3481"/>
                      <a:pt x="10222" y="3508"/>
                      <a:pt x="10213" y="3562"/>
                    </a:cubicBezTo>
                    <a:cubicBezTo>
                      <a:pt x="10159" y="3777"/>
                      <a:pt x="10123" y="4009"/>
                      <a:pt x="10069" y="4224"/>
                    </a:cubicBezTo>
                    <a:cubicBezTo>
                      <a:pt x="10052" y="4081"/>
                      <a:pt x="10016" y="3938"/>
                      <a:pt x="9980" y="3795"/>
                    </a:cubicBezTo>
                    <a:lnTo>
                      <a:pt x="9980" y="3795"/>
                    </a:lnTo>
                    <a:cubicBezTo>
                      <a:pt x="9995" y="3802"/>
                      <a:pt x="10010" y="3806"/>
                      <a:pt x="10023" y="3806"/>
                    </a:cubicBezTo>
                    <a:cubicBezTo>
                      <a:pt x="10042" y="3806"/>
                      <a:pt x="10059" y="3798"/>
                      <a:pt x="10069" y="3777"/>
                    </a:cubicBezTo>
                    <a:cubicBezTo>
                      <a:pt x="10266" y="3115"/>
                      <a:pt x="10248" y="2399"/>
                      <a:pt x="10016" y="1754"/>
                    </a:cubicBezTo>
                    <a:cubicBezTo>
                      <a:pt x="10034" y="1468"/>
                      <a:pt x="10052" y="1182"/>
                      <a:pt x="10123" y="896"/>
                    </a:cubicBezTo>
                    <a:cubicBezTo>
                      <a:pt x="10123" y="866"/>
                      <a:pt x="10532" y="216"/>
                      <a:pt x="10690" y="216"/>
                    </a:cubicBezTo>
                    <a:close/>
                    <a:moveTo>
                      <a:pt x="7636" y="1522"/>
                    </a:move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42" y="2596"/>
                      <a:pt x="8978" y="2649"/>
                      <a:pt x="9014" y="2703"/>
                    </a:cubicBezTo>
                    <a:cubicBezTo>
                      <a:pt x="9049" y="2757"/>
                      <a:pt x="9067" y="2792"/>
                      <a:pt x="9103" y="2828"/>
                    </a:cubicBezTo>
                    <a:cubicBezTo>
                      <a:pt x="9300" y="3168"/>
                      <a:pt x="9443" y="3544"/>
                      <a:pt x="9550" y="3920"/>
                    </a:cubicBezTo>
                    <a:cubicBezTo>
                      <a:pt x="9515" y="3938"/>
                      <a:pt x="9497" y="3973"/>
                      <a:pt x="9515" y="3991"/>
                    </a:cubicBezTo>
                    <a:cubicBezTo>
                      <a:pt x="9533" y="4099"/>
                      <a:pt x="9568" y="4224"/>
                      <a:pt x="9604" y="4331"/>
                    </a:cubicBezTo>
                    <a:cubicBezTo>
                      <a:pt x="9497" y="4260"/>
                      <a:pt x="9407" y="4206"/>
                      <a:pt x="9300" y="4135"/>
                    </a:cubicBezTo>
                    <a:cubicBezTo>
                      <a:pt x="9282" y="4063"/>
                      <a:pt x="9282" y="4009"/>
                      <a:pt x="9282" y="3938"/>
                    </a:cubicBezTo>
                    <a:lnTo>
                      <a:pt x="9300" y="3938"/>
                    </a:lnTo>
                    <a:cubicBezTo>
                      <a:pt x="9291" y="3911"/>
                      <a:pt x="9269" y="3897"/>
                      <a:pt x="9246" y="3897"/>
                    </a:cubicBezTo>
                    <a:cubicBezTo>
                      <a:pt x="9224" y="3897"/>
                      <a:pt x="9201" y="3911"/>
                      <a:pt x="9193" y="3938"/>
                    </a:cubicBezTo>
                    <a:lnTo>
                      <a:pt x="9193" y="4063"/>
                    </a:lnTo>
                    <a:cubicBezTo>
                      <a:pt x="8942" y="3920"/>
                      <a:pt x="8709" y="3741"/>
                      <a:pt x="8477" y="3562"/>
                    </a:cubicBezTo>
                    <a:cubicBezTo>
                      <a:pt x="8119" y="3258"/>
                      <a:pt x="7994" y="2775"/>
                      <a:pt x="7868" y="2327"/>
                    </a:cubicBezTo>
                    <a:cubicBezTo>
                      <a:pt x="7833" y="2202"/>
                      <a:pt x="7725" y="1593"/>
                      <a:pt x="7636" y="1522"/>
                    </a:cubicBezTo>
                    <a:close/>
                    <a:moveTo>
                      <a:pt x="10678" y="3956"/>
                    </a:moveTo>
                    <a:cubicBezTo>
                      <a:pt x="10678" y="4009"/>
                      <a:pt x="10678" y="4045"/>
                      <a:pt x="10660" y="4099"/>
                    </a:cubicBezTo>
                    <a:cubicBezTo>
                      <a:pt x="10553" y="4206"/>
                      <a:pt x="10463" y="4349"/>
                      <a:pt x="10392" y="4475"/>
                    </a:cubicBezTo>
                    <a:cubicBezTo>
                      <a:pt x="10463" y="4296"/>
                      <a:pt x="10553" y="4135"/>
                      <a:pt x="10642" y="3973"/>
                    </a:cubicBezTo>
                    <a:lnTo>
                      <a:pt x="10678" y="3956"/>
                    </a:lnTo>
                    <a:close/>
                    <a:moveTo>
                      <a:pt x="9371" y="4313"/>
                    </a:moveTo>
                    <a:cubicBezTo>
                      <a:pt x="9479" y="4367"/>
                      <a:pt x="9568" y="4421"/>
                      <a:pt x="9658" y="4475"/>
                    </a:cubicBezTo>
                    <a:cubicBezTo>
                      <a:pt x="9712" y="4653"/>
                      <a:pt x="9819" y="4779"/>
                      <a:pt x="9962" y="4868"/>
                    </a:cubicBezTo>
                    <a:lnTo>
                      <a:pt x="9944" y="4868"/>
                    </a:lnTo>
                    <a:lnTo>
                      <a:pt x="9890" y="4850"/>
                    </a:lnTo>
                    <a:cubicBezTo>
                      <a:pt x="9765" y="4815"/>
                      <a:pt x="9658" y="4725"/>
                      <a:pt x="9568" y="4636"/>
                    </a:cubicBezTo>
                    <a:cubicBezTo>
                      <a:pt x="9479" y="4546"/>
                      <a:pt x="9425" y="4439"/>
                      <a:pt x="9371" y="4313"/>
                    </a:cubicBezTo>
                    <a:close/>
                    <a:moveTo>
                      <a:pt x="10338" y="6425"/>
                    </a:moveTo>
                    <a:lnTo>
                      <a:pt x="10338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lnTo>
                      <a:pt x="9980" y="6872"/>
                    </a:lnTo>
                    <a:lnTo>
                      <a:pt x="9998" y="6855"/>
                    </a:lnTo>
                    <a:cubicBezTo>
                      <a:pt x="10069" y="6694"/>
                      <a:pt x="10195" y="6550"/>
                      <a:pt x="10338" y="6425"/>
                    </a:cubicBezTo>
                    <a:close/>
                    <a:moveTo>
                      <a:pt x="5314" y="7628"/>
                    </a:moveTo>
                    <a:cubicBezTo>
                      <a:pt x="5358" y="7628"/>
                      <a:pt x="5388" y="7669"/>
                      <a:pt x="5399" y="7767"/>
                    </a:cubicBezTo>
                    <a:cubicBezTo>
                      <a:pt x="5399" y="8179"/>
                      <a:pt x="5309" y="8555"/>
                      <a:pt x="5112" y="8913"/>
                    </a:cubicBezTo>
                    <a:cubicBezTo>
                      <a:pt x="4951" y="9217"/>
                      <a:pt x="4755" y="9485"/>
                      <a:pt x="4522" y="9718"/>
                    </a:cubicBezTo>
                    <a:cubicBezTo>
                      <a:pt x="4486" y="9718"/>
                      <a:pt x="4450" y="9736"/>
                      <a:pt x="4432" y="9754"/>
                    </a:cubicBezTo>
                    <a:lnTo>
                      <a:pt x="4432" y="9557"/>
                    </a:lnTo>
                    <a:cubicBezTo>
                      <a:pt x="4576" y="9199"/>
                      <a:pt x="4629" y="8823"/>
                      <a:pt x="4611" y="8447"/>
                    </a:cubicBezTo>
                    <a:cubicBezTo>
                      <a:pt x="4629" y="8447"/>
                      <a:pt x="4665" y="8447"/>
                      <a:pt x="4665" y="8429"/>
                    </a:cubicBezTo>
                    <a:cubicBezTo>
                      <a:pt x="4751" y="8300"/>
                      <a:pt x="5138" y="7628"/>
                      <a:pt x="5314" y="7628"/>
                    </a:cubicBezTo>
                    <a:close/>
                    <a:moveTo>
                      <a:pt x="4050" y="7148"/>
                    </a:moveTo>
                    <a:cubicBezTo>
                      <a:pt x="4296" y="7148"/>
                      <a:pt x="4489" y="8153"/>
                      <a:pt x="4504" y="8358"/>
                    </a:cubicBezTo>
                    <a:cubicBezTo>
                      <a:pt x="4522" y="8698"/>
                      <a:pt x="4468" y="9056"/>
                      <a:pt x="4361" y="9378"/>
                    </a:cubicBezTo>
                    <a:cubicBezTo>
                      <a:pt x="4346" y="9373"/>
                      <a:pt x="4333" y="9371"/>
                      <a:pt x="4322" y="9371"/>
                    </a:cubicBezTo>
                    <a:cubicBezTo>
                      <a:pt x="4289" y="9371"/>
                      <a:pt x="4267" y="9387"/>
                      <a:pt x="4253" y="9414"/>
                    </a:cubicBezTo>
                    <a:cubicBezTo>
                      <a:pt x="4164" y="9593"/>
                      <a:pt x="4110" y="9789"/>
                      <a:pt x="4075" y="9968"/>
                    </a:cubicBezTo>
                    <a:lnTo>
                      <a:pt x="4057" y="9915"/>
                    </a:lnTo>
                    <a:cubicBezTo>
                      <a:pt x="4075" y="9807"/>
                      <a:pt x="4092" y="9682"/>
                      <a:pt x="4075" y="9557"/>
                    </a:cubicBezTo>
                    <a:cubicBezTo>
                      <a:pt x="4092" y="9539"/>
                      <a:pt x="4092" y="9539"/>
                      <a:pt x="4075" y="9521"/>
                    </a:cubicBezTo>
                    <a:cubicBezTo>
                      <a:pt x="4021" y="9181"/>
                      <a:pt x="3896" y="8877"/>
                      <a:pt x="3717" y="8590"/>
                    </a:cubicBezTo>
                    <a:cubicBezTo>
                      <a:pt x="3645" y="8161"/>
                      <a:pt x="3699" y="7731"/>
                      <a:pt x="3878" y="7320"/>
                    </a:cubicBezTo>
                    <a:cubicBezTo>
                      <a:pt x="3937" y="7199"/>
                      <a:pt x="3994" y="7148"/>
                      <a:pt x="4050" y="7148"/>
                    </a:cubicBezTo>
                    <a:close/>
                    <a:moveTo>
                      <a:pt x="2721" y="7550"/>
                    </a:moveTo>
                    <a:cubicBezTo>
                      <a:pt x="2751" y="7550"/>
                      <a:pt x="2785" y="7572"/>
                      <a:pt x="2822" y="7624"/>
                    </a:cubicBezTo>
                    <a:cubicBezTo>
                      <a:pt x="3108" y="7982"/>
                      <a:pt x="3377" y="8358"/>
                      <a:pt x="3627" y="8751"/>
                    </a:cubicBezTo>
                    <a:cubicBezTo>
                      <a:pt x="3681" y="8948"/>
                      <a:pt x="3770" y="9145"/>
                      <a:pt x="3860" y="9324"/>
                    </a:cubicBezTo>
                    <a:cubicBezTo>
                      <a:pt x="3896" y="9485"/>
                      <a:pt x="3913" y="9628"/>
                      <a:pt x="3896" y="9771"/>
                    </a:cubicBezTo>
                    <a:cubicBezTo>
                      <a:pt x="3860" y="9789"/>
                      <a:pt x="3824" y="9807"/>
                      <a:pt x="3824" y="9843"/>
                    </a:cubicBezTo>
                    <a:lnTo>
                      <a:pt x="3806" y="9861"/>
                    </a:lnTo>
                    <a:cubicBezTo>
                      <a:pt x="3788" y="9968"/>
                      <a:pt x="3788" y="10076"/>
                      <a:pt x="3806" y="10183"/>
                    </a:cubicBezTo>
                    <a:lnTo>
                      <a:pt x="3806" y="10237"/>
                    </a:lnTo>
                    <a:cubicBezTo>
                      <a:pt x="3770" y="10201"/>
                      <a:pt x="3735" y="10183"/>
                      <a:pt x="3681" y="10147"/>
                    </a:cubicBezTo>
                    <a:cubicBezTo>
                      <a:pt x="3663" y="10111"/>
                      <a:pt x="3645" y="10058"/>
                      <a:pt x="3609" y="10022"/>
                    </a:cubicBezTo>
                    <a:cubicBezTo>
                      <a:pt x="3627" y="10004"/>
                      <a:pt x="3609" y="9968"/>
                      <a:pt x="3591" y="9968"/>
                    </a:cubicBezTo>
                    <a:lnTo>
                      <a:pt x="3556" y="9950"/>
                    </a:lnTo>
                    <a:cubicBezTo>
                      <a:pt x="3377" y="9754"/>
                      <a:pt x="3180" y="9593"/>
                      <a:pt x="2965" y="9467"/>
                    </a:cubicBezTo>
                    <a:cubicBezTo>
                      <a:pt x="2822" y="9270"/>
                      <a:pt x="2697" y="9074"/>
                      <a:pt x="2625" y="8841"/>
                    </a:cubicBezTo>
                    <a:cubicBezTo>
                      <a:pt x="2536" y="8644"/>
                      <a:pt x="2500" y="8429"/>
                      <a:pt x="2500" y="8197"/>
                    </a:cubicBezTo>
                    <a:cubicBezTo>
                      <a:pt x="2500" y="8063"/>
                      <a:pt x="2573" y="7550"/>
                      <a:pt x="2721" y="7550"/>
                    </a:cubicBezTo>
                    <a:close/>
                    <a:moveTo>
                      <a:pt x="6183" y="8465"/>
                    </a:moveTo>
                    <a:cubicBezTo>
                      <a:pt x="6480" y="8465"/>
                      <a:pt x="6149" y="9022"/>
                      <a:pt x="6061" y="9145"/>
                    </a:cubicBezTo>
                    <a:cubicBezTo>
                      <a:pt x="5882" y="9414"/>
                      <a:pt x="5667" y="9646"/>
                      <a:pt x="5399" y="9843"/>
                    </a:cubicBezTo>
                    <a:cubicBezTo>
                      <a:pt x="5130" y="10022"/>
                      <a:pt x="4862" y="10183"/>
                      <a:pt x="4558" y="10290"/>
                    </a:cubicBezTo>
                    <a:cubicBezTo>
                      <a:pt x="4576" y="10201"/>
                      <a:pt x="4576" y="10111"/>
                      <a:pt x="4593" y="10022"/>
                    </a:cubicBezTo>
                    <a:cubicBezTo>
                      <a:pt x="5130" y="9485"/>
                      <a:pt x="5291" y="8537"/>
                      <a:pt x="6168" y="8465"/>
                    </a:cubicBezTo>
                    <a:cubicBezTo>
                      <a:pt x="6173" y="8465"/>
                      <a:pt x="6178" y="8465"/>
                      <a:pt x="6183" y="8465"/>
                    </a:cubicBezTo>
                    <a:close/>
                    <a:moveTo>
                      <a:pt x="5973" y="9503"/>
                    </a:moveTo>
                    <a:lnTo>
                      <a:pt x="5973" y="9503"/>
                    </a:lnTo>
                    <a:cubicBezTo>
                      <a:pt x="5972" y="9508"/>
                      <a:pt x="5971" y="9514"/>
                      <a:pt x="5971" y="9521"/>
                    </a:cubicBezTo>
                    <a:cubicBezTo>
                      <a:pt x="6043" y="9700"/>
                      <a:pt x="6115" y="9771"/>
                      <a:pt x="5954" y="9950"/>
                    </a:cubicBezTo>
                    <a:cubicBezTo>
                      <a:pt x="5775" y="10076"/>
                      <a:pt x="5596" y="10183"/>
                      <a:pt x="5381" y="10255"/>
                    </a:cubicBezTo>
                    <a:cubicBezTo>
                      <a:pt x="5112" y="10362"/>
                      <a:pt x="4826" y="10434"/>
                      <a:pt x="4522" y="10487"/>
                    </a:cubicBezTo>
                    <a:cubicBezTo>
                      <a:pt x="4898" y="10344"/>
                      <a:pt x="5256" y="10129"/>
                      <a:pt x="5578" y="9861"/>
                    </a:cubicBezTo>
                    <a:cubicBezTo>
                      <a:pt x="5725" y="9757"/>
                      <a:pt x="5858" y="9637"/>
                      <a:pt x="5973" y="9503"/>
                    </a:cubicBezTo>
                    <a:close/>
                    <a:moveTo>
                      <a:pt x="1612" y="9182"/>
                    </a:moveTo>
                    <a:cubicBezTo>
                      <a:pt x="2289" y="9255"/>
                      <a:pt x="2913" y="9558"/>
                      <a:pt x="3377" y="10076"/>
                    </a:cubicBezTo>
                    <a:cubicBezTo>
                      <a:pt x="3359" y="10094"/>
                      <a:pt x="3341" y="10147"/>
                      <a:pt x="3359" y="10183"/>
                    </a:cubicBezTo>
                    <a:cubicBezTo>
                      <a:pt x="3466" y="10362"/>
                      <a:pt x="3591" y="10541"/>
                      <a:pt x="3752" y="10702"/>
                    </a:cubicBezTo>
                    <a:cubicBezTo>
                      <a:pt x="2864" y="10524"/>
                      <a:pt x="1940" y="10082"/>
                      <a:pt x="1612" y="9182"/>
                    </a:cubicBezTo>
                    <a:close/>
                    <a:moveTo>
                      <a:pt x="13881" y="5047"/>
                    </a:moveTo>
                    <a:lnTo>
                      <a:pt x="13881" y="5047"/>
                    </a:lnTo>
                    <a:cubicBezTo>
                      <a:pt x="12789" y="7338"/>
                      <a:pt x="10714" y="9253"/>
                      <a:pt x="9729" y="11597"/>
                    </a:cubicBezTo>
                    <a:cubicBezTo>
                      <a:pt x="9908" y="10380"/>
                      <a:pt x="10338" y="9217"/>
                      <a:pt x="10964" y="8179"/>
                    </a:cubicBezTo>
                    <a:cubicBezTo>
                      <a:pt x="11716" y="6962"/>
                      <a:pt x="12915" y="6103"/>
                      <a:pt x="13881" y="5047"/>
                    </a:cubicBezTo>
                    <a:close/>
                    <a:moveTo>
                      <a:pt x="15032" y="11271"/>
                    </a:moveTo>
                    <a:cubicBezTo>
                      <a:pt x="15051" y="11271"/>
                      <a:pt x="15062" y="11283"/>
                      <a:pt x="15062" y="11310"/>
                    </a:cubicBezTo>
                    <a:cubicBezTo>
                      <a:pt x="15044" y="11668"/>
                      <a:pt x="14955" y="12008"/>
                      <a:pt x="14794" y="12330"/>
                    </a:cubicBezTo>
                    <a:cubicBezTo>
                      <a:pt x="14615" y="12688"/>
                      <a:pt x="14346" y="13011"/>
                      <a:pt x="14006" y="13225"/>
                    </a:cubicBezTo>
                    <a:cubicBezTo>
                      <a:pt x="14275" y="12814"/>
                      <a:pt x="14418" y="12348"/>
                      <a:pt x="14454" y="11847"/>
                    </a:cubicBezTo>
                    <a:cubicBezTo>
                      <a:pt x="14490" y="11776"/>
                      <a:pt x="14543" y="11686"/>
                      <a:pt x="14597" y="11615"/>
                    </a:cubicBezTo>
                    <a:cubicBezTo>
                      <a:pt x="14597" y="11615"/>
                      <a:pt x="14928" y="11271"/>
                      <a:pt x="15032" y="11271"/>
                    </a:cubicBezTo>
                    <a:close/>
                    <a:moveTo>
                      <a:pt x="14293" y="10863"/>
                    </a:moveTo>
                    <a:cubicBezTo>
                      <a:pt x="14293" y="11167"/>
                      <a:pt x="14293" y="11454"/>
                      <a:pt x="14275" y="11758"/>
                    </a:cubicBezTo>
                    <a:cubicBezTo>
                      <a:pt x="14239" y="12348"/>
                      <a:pt x="14006" y="12921"/>
                      <a:pt x="13595" y="13351"/>
                    </a:cubicBezTo>
                    <a:lnTo>
                      <a:pt x="13595" y="13261"/>
                    </a:lnTo>
                    <a:cubicBezTo>
                      <a:pt x="13845" y="12814"/>
                      <a:pt x="13774" y="12241"/>
                      <a:pt x="13559" y="11776"/>
                    </a:cubicBezTo>
                    <a:cubicBezTo>
                      <a:pt x="13559" y="11740"/>
                      <a:pt x="13577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lnTo>
                      <a:pt x="13577" y="11633"/>
                    </a:lnTo>
                    <a:cubicBezTo>
                      <a:pt x="13629" y="11542"/>
                      <a:pt x="13689" y="11415"/>
                      <a:pt x="13699" y="11391"/>
                    </a:cubicBezTo>
                    <a:lnTo>
                      <a:pt x="13699" y="11391"/>
                    </a:lnTo>
                    <a:lnTo>
                      <a:pt x="13774" y="11257"/>
                    </a:lnTo>
                    <a:cubicBezTo>
                      <a:pt x="13881" y="11060"/>
                      <a:pt x="14078" y="10917"/>
                      <a:pt x="14293" y="10863"/>
                    </a:cubicBezTo>
                    <a:close/>
                    <a:moveTo>
                      <a:pt x="8817" y="12903"/>
                    </a:moveTo>
                    <a:lnTo>
                      <a:pt x="8817" y="12903"/>
                    </a:lnTo>
                    <a:cubicBezTo>
                      <a:pt x="8960" y="12957"/>
                      <a:pt x="9014" y="13100"/>
                      <a:pt x="9031" y="13279"/>
                    </a:cubicBezTo>
                    <a:cubicBezTo>
                      <a:pt x="9031" y="13390"/>
                      <a:pt x="9017" y="13501"/>
                      <a:pt x="9014" y="13612"/>
                    </a:cubicBezTo>
                    <a:lnTo>
                      <a:pt x="9014" y="13612"/>
                    </a:lnTo>
                    <a:cubicBezTo>
                      <a:pt x="8997" y="13572"/>
                      <a:pt x="8978" y="13533"/>
                      <a:pt x="8978" y="13494"/>
                    </a:cubicBezTo>
                    <a:cubicBezTo>
                      <a:pt x="8906" y="13297"/>
                      <a:pt x="8853" y="13100"/>
                      <a:pt x="8817" y="12903"/>
                    </a:cubicBezTo>
                    <a:close/>
                    <a:moveTo>
                      <a:pt x="12521" y="11042"/>
                    </a:moveTo>
                    <a:lnTo>
                      <a:pt x="12521" y="11042"/>
                    </a:lnTo>
                    <a:cubicBezTo>
                      <a:pt x="12593" y="11346"/>
                      <a:pt x="12682" y="11633"/>
                      <a:pt x="12807" y="11919"/>
                    </a:cubicBezTo>
                    <a:cubicBezTo>
                      <a:pt x="13058" y="12474"/>
                      <a:pt x="13183" y="12903"/>
                      <a:pt x="13076" y="13494"/>
                    </a:cubicBezTo>
                    <a:cubicBezTo>
                      <a:pt x="13040" y="13422"/>
                      <a:pt x="13022" y="13351"/>
                      <a:pt x="12968" y="13279"/>
                    </a:cubicBezTo>
                    <a:cubicBezTo>
                      <a:pt x="12956" y="13255"/>
                      <a:pt x="12935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1" y="13619"/>
                    </a:lnTo>
                    <a:cubicBezTo>
                      <a:pt x="12181" y="13333"/>
                      <a:pt x="12038" y="11668"/>
                      <a:pt x="12521" y="11042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11" y="11965"/>
                      <a:pt x="13541" y="12026"/>
                    </a:cubicBezTo>
                    <a:cubicBezTo>
                      <a:pt x="13648" y="12348"/>
                      <a:pt x="13648" y="12688"/>
                      <a:pt x="13541" y="13011"/>
                    </a:cubicBezTo>
                    <a:cubicBezTo>
                      <a:pt x="13505" y="13011"/>
                      <a:pt x="13452" y="13028"/>
                      <a:pt x="13452" y="13082"/>
                    </a:cubicBezTo>
                    <a:cubicBezTo>
                      <a:pt x="13362" y="13279"/>
                      <a:pt x="13308" y="13476"/>
                      <a:pt x="13255" y="13691"/>
                    </a:cubicBezTo>
                    <a:lnTo>
                      <a:pt x="13237" y="13691"/>
                    </a:lnTo>
                    <a:cubicBezTo>
                      <a:pt x="13219" y="13708"/>
                      <a:pt x="13219" y="13726"/>
                      <a:pt x="13237" y="13744"/>
                    </a:cubicBezTo>
                    <a:lnTo>
                      <a:pt x="13201" y="13834"/>
                    </a:lnTo>
                    <a:lnTo>
                      <a:pt x="13165" y="13708"/>
                    </a:lnTo>
                    <a:cubicBezTo>
                      <a:pt x="13183" y="13691"/>
                      <a:pt x="13165" y="13655"/>
                      <a:pt x="13147" y="13655"/>
                    </a:cubicBezTo>
                    <a:cubicBezTo>
                      <a:pt x="13648" y="12903"/>
                      <a:pt x="12968" y="12008"/>
                      <a:pt x="12736" y="11221"/>
                    </a:cubicBezTo>
                    <a:cubicBezTo>
                      <a:pt x="12754" y="11221"/>
                      <a:pt x="12754" y="11221"/>
                      <a:pt x="12754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518" y="13045"/>
                    </a:moveTo>
                    <a:cubicBezTo>
                      <a:pt x="20559" y="13045"/>
                      <a:pt x="20581" y="13061"/>
                      <a:pt x="20574" y="13100"/>
                    </a:cubicBezTo>
                    <a:cubicBezTo>
                      <a:pt x="20341" y="14084"/>
                      <a:pt x="19608" y="14567"/>
                      <a:pt x="18874" y="15122"/>
                    </a:cubicBezTo>
                    <a:cubicBezTo>
                      <a:pt x="19017" y="14728"/>
                      <a:pt x="19178" y="14353"/>
                      <a:pt x="19375" y="13977"/>
                    </a:cubicBezTo>
                    <a:cubicBezTo>
                      <a:pt x="19500" y="13744"/>
                      <a:pt x="19643" y="13547"/>
                      <a:pt x="19840" y="13351"/>
                    </a:cubicBezTo>
                    <a:cubicBezTo>
                      <a:pt x="19883" y="13307"/>
                      <a:pt x="20353" y="13045"/>
                      <a:pt x="20518" y="13045"/>
                    </a:cubicBezTo>
                    <a:close/>
                    <a:moveTo>
                      <a:pt x="18713" y="12131"/>
                    </a:moveTo>
                    <a:cubicBezTo>
                      <a:pt x="18726" y="12131"/>
                      <a:pt x="18737" y="12137"/>
                      <a:pt x="18749" y="12152"/>
                    </a:cubicBezTo>
                    <a:cubicBezTo>
                      <a:pt x="18928" y="12420"/>
                      <a:pt x="19053" y="12706"/>
                      <a:pt x="19160" y="12993"/>
                    </a:cubicBezTo>
                    <a:cubicBezTo>
                      <a:pt x="19321" y="13529"/>
                      <a:pt x="19124" y="14013"/>
                      <a:pt x="18874" y="14478"/>
                    </a:cubicBezTo>
                    <a:cubicBezTo>
                      <a:pt x="18866" y="14470"/>
                      <a:pt x="18856" y="14466"/>
                      <a:pt x="18844" y="14466"/>
                    </a:cubicBezTo>
                    <a:cubicBezTo>
                      <a:pt x="18826" y="14466"/>
                      <a:pt x="18805" y="14475"/>
                      <a:pt x="18784" y="14496"/>
                    </a:cubicBezTo>
                    <a:cubicBezTo>
                      <a:pt x="18588" y="14711"/>
                      <a:pt x="18444" y="14997"/>
                      <a:pt x="18373" y="15283"/>
                    </a:cubicBezTo>
                    <a:lnTo>
                      <a:pt x="18337" y="15301"/>
                    </a:lnTo>
                    <a:lnTo>
                      <a:pt x="18337" y="15319"/>
                    </a:lnTo>
                    <a:cubicBezTo>
                      <a:pt x="18319" y="14478"/>
                      <a:pt x="18265" y="13655"/>
                      <a:pt x="18409" y="12832"/>
                    </a:cubicBezTo>
                    <a:cubicBezTo>
                      <a:pt x="18409" y="12815"/>
                      <a:pt x="18587" y="12131"/>
                      <a:pt x="18713" y="12131"/>
                    </a:cubicBezTo>
                    <a:close/>
                    <a:moveTo>
                      <a:pt x="17822" y="13111"/>
                    </a:moveTo>
                    <a:cubicBezTo>
                      <a:pt x="17824" y="13115"/>
                      <a:pt x="17828" y="13118"/>
                      <a:pt x="17836" y="13118"/>
                    </a:cubicBezTo>
                    <a:cubicBezTo>
                      <a:pt x="17872" y="13225"/>
                      <a:pt x="17925" y="13315"/>
                      <a:pt x="17979" y="13404"/>
                    </a:cubicBezTo>
                    <a:cubicBezTo>
                      <a:pt x="18033" y="13476"/>
                      <a:pt x="18104" y="13565"/>
                      <a:pt x="18194" y="13619"/>
                    </a:cubicBezTo>
                    <a:cubicBezTo>
                      <a:pt x="18158" y="14245"/>
                      <a:pt x="18212" y="14889"/>
                      <a:pt x="18247" y="15516"/>
                    </a:cubicBezTo>
                    <a:lnTo>
                      <a:pt x="18176" y="15516"/>
                    </a:lnTo>
                    <a:cubicBezTo>
                      <a:pt x="17854" y="15158"/>
                      <a:pt x="17693" y="14693"/>
                      <a:pt x="17711" y="14227"/>
                    </a:cubicBezTo>
                    <a:cubicBezTo>
                      <a:pt x="17711" y="13959"/>
                      <a:pt x="17729" y="13708"/>
                      <a:pt x="17782" y="13458"/>
                    </a:cubicBezTo>
                    <a:cubicBezTo>
                      <a:pt x="17800" y="13386"/>
                      <a:pt x="17818" y="13297"/>
                      <a:pt x="17836" y="13243"/>
                    </a:cubicBezTo>
                    <a:cubicBezTo>
                      <a:pt x="17836" y="13193"/>
                      <a:pt x="17836" y="13159"/>
                      <a:pt x="17822" y="13111"/>
                    </a:cubicBezTo>
                    <a:close/>
                    <a:moveTo>
                      <a:pt x="18874" y="15373"/>
                    </a:moveTo>
                    <a:lnTo>
                      <a:pt x="18874" y="15373"/>
                    </a:lnTo>
                    <a:cubicBezTo>
                      <a:pt x="18770" y="15442"/>
                      <a:pt x="18649" y="15495"/>
                      <a:pt x="18511" y="15547"/>
                    </a:cubicBezTo>
                    <a:lnTo>
                      <a:pt x="18511" y="15547"/>
                    </a:lnTo>
                    <a:cubicBezTo>
                      <a:pt x="18498" y="15531"/>
                      <a:pt x="18496" y="15516"/>
                      <a:pt x="18480" y="15516"/>
                    </a:cubicBezTo>
                    <a:lnTo>
                      <a:pt x="18480" y="15480"/>
                    </a:lnTo>
                    <a:cubicBezTo>
                      <a:pt x="18605" y="15444"/>
                      <a:pt x="18749" y="15408"/>
                      <a:pt x="18874" y="15373"/>
                    </a:cubicBezTo>
                    <a:close/>
                    <a:moveTo>
                      <a:pt x="20992" y="14207"/>
                    </a:moveTo>
                    <a:cubicBezTo>
                      <a:pt x="21074" y="14207"/>
                      <a:pt x="21155" y="14214"/>
                      <a:pt x="21236" y="14227"/>
                    </a:cubicBezTo>
                    <a:cubicBezTo>
                      <a:pt x="21701" y="14335"/>
                      <a:pt x="21397" y="14711"/>
                      <a:pt x="21182" y="14872"/>
                    </a:cubicBezTo>
                    <a:cubicBezTo>
                      <a:pt x="20628" y="15265"/>
                      <a:pt x="19965" y="15408"/>
                      <a:pt x="19321" y="15605"/>
                    </a:cubicBezTo>
                    <a:cubicBezTo>
                      <a:pt x="19308" y="15579"/>
                      <a:pt x="19285" y="15562"/>
                      <a:pt x="19260" y="15562"/>
                    </a:cubicBezTo>
                    <a:cubicBezTo>
                      <a:pt x="19251" y="15562"/>
                      <a:pt x="19241" y="15565"/>
                      <a:pt x="19232" y="15570"/>
                    </a:cubicBezTo>
                    <a:lnTo>
                      <a:pt x="18928" y="15605"/>
                    </a:lnTo>
                    <a:cubicBezTo>
                      <a:pt x="19089" y="15498"/>
                      <a:pt x="19214" y="15373"/>
                      <a:pt x="19321" y="15212"/>
                    </a:cubicBezTo>
                    <a:cubicBezTo>
                      <a:pt x="19339" y="15158"/>
                      <a:pt x="19303" y="15086"/>
                      <a:pt x="19250" y="15068"/>
                    </a:cubicBezTo>
                    <a:cubicBezTo>
                      <a:pt x="19303" y="15015"/>
                      <a:pt x="19357" y="14961"/>
                      <a:pt x="19429" y="14907"/>
                    </a:cubicBezTo>
                    <a:lnTo>
                      <a:pt x="19536" y="14818"/>
                    </a:lnTo>
                    <a:cubicBezTo>
                      <a:pt x="19769" y="14657"/>
                      <a:pt x="20019" y="14514"/>
                      <a:pt x="20288" y="14388"/>
                    </a:cubicBezTo>
                    <a:cubicBezTo>
                      <a:pt x="20502" y="14268"/>
                      <a:pt x="20747" y="14207"/>
                      <a:pt x="20992" y="14207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3" y="15301"/>
                      <a:pt x="9443" y="15498"/>
                    </a:cubicBezTo>
                    <a:cubicBezTo>
                      <a:pt x="9389" y="15623"/>
                      <a:pt x="9318" y="15748"/>
                      <a:pt x="9228" y="15856"/>
                    </a:cubicBezTo>
                    <a:cubicBezTo>
                      <a:pt x="9246" y="15498"/>
                      <a:pt x="9389" y="15158"/>
                      <a:pt x="9604" y="14889"/>
                    </a:cubicBezTo>
                    <a:close/>
                    <a:moveTo>
                      <a:pt x="6132" y="15552"/>
                    </a:moveTo>
                    <a:cubicBezTo>
                      <a:pt x="6132" y="15690"/>
                      <a:pt x="6132" y="15844"/>
                      <a:pt x="6115" y="15981"/>
                    </a:cubicBezTo>
                    <a:cubicBezTo>
                      <a:pt x="6079" y="16106"/>
                      <a:pt x="6043" y="16232"/>
                      <a:pt x="6007" y="16357"/>
                    </a:cubicBezTo>
                    <a:cubicBezTo>
                      <a:pt x="5971" y="16088"/>
                      <a:pt x="6025" y="15802"/>
                      <a:pt x="6132" y="15552"/>
                    </a:cubicBezTo>
                    <a:close/>
                    <a:moveTo>
                      <a:pt x="20381" y="15618"/>
                    </a:moveTo>
                    <a:cubicBezTo>
                      <a:pt x="20940" y="15618"/>
                      <a:pt x="21500" y="15745"/>
                      <a:pt x="21755" y="16142"/>
                    </a:cubicBezTo>
                    <a:cubicBezTo>
                      <a:pt x="21873" y="16334"/>
                      <a:pt x="20844" y="16380"/>
                      <a:pt x="20412" y="16380"/>
                    </a:cubicBezTo>
                    <a:cubicBezTo>
                      <a:pt x="20320" y="16380"/>
                      <a:pt x="20256" y="16378"/>
                      <a:pt x="20234" y="16375"/>
                    </a:cubicBezTo>
                    <a:cubicBezTo>
                      <a:pt x="19840" y="16321"/>
                      <a:pt x="19446" y="16178"/>
                      <a:pt x="19106" y="15963"/>
                    </a:cubicBezTo>
                    <a:cubicBezTo>
                      <a:pt x="19124" y="15945"/>
                      <a:pt x="19124" y="15910"/>
                      <a:pt x="19106" y="15892"/>
                    </a:cubicBezTo>
                    <a:cubicBezTo>
                      <a:pt x="19393" y="15838"/>
                      <a:pt x="19679" y="15748"/>
                      <a:pt x="19948" y="15641"/>
                    </a:cubicBezTo>
                    <a:cubicBezTo>
                      <a:pt x="20088" y="15626"/>
                      <a:pt x="20235" y="15618"/>
                      <a:pt x="20381" y="15618"/>
                    </a:cubicBezTo>
                    <a:close/>
                    <a:moveTo>
                      <a:pt x="13541" y="16267"/>
                    </a:moveTo>
                    <a:cubicBezTo>
                      <a:pt x="13523" y="16411"/>
                      <a:pt x="13452" y="16536"/>
                      <a:pt x="13344" y="16625"/>
                    </a:cubicBezTo>
                    <a:cubicBezTo>
                      <a:pt x="13308" y="16679"/>
                      <a:pt x="13255" y="16715"/>
                      <a:pt x="13201" y="16751"/>
                    </a:cubicBezTo>
                    <a:cubicBezTo>
                      <a:pt x="13219" y="16733"/>
                      <a:pt x="13201" y="16715"/>
                      <a:pt x="13165" y="16697"/>
                    </a:cubicBezTo>
                    <a:cubicBezTo>
                      <a:pt x="13183" y="16679"/>
                      <a:pt x="13201" y="16643"/>
                      <a:pt x="13219" y="16625"/>
                    </a:cubicBezTo>
                    <a:cubicBezTo>
                      <a:pt x="13255" y="16572"/>
                      <a:pt x="13308" y="16518"/>
                      <a:pt x="13362" y="16464"/>
                    </a:cubicBezTo>
                    <a:cubicBezTo>
                      <a:pt x="13416" y="16393"/>
                      <a:pt x="13487" y="16321"/>
                      <a:pt x="13541" y="16267"/>
                    </a:cubicBezTo>
                    <a:close/>
                    <a:moveTo>
                      <a:pt x="16941" y="16607"/>
                    </a:moveTo>
                    <a:lnTo>
                      <a:pt x="17049" y="16625"/>
                    </a:lnTo>
                    <a:cubicBezTo>
                      <a:pt x="17174" y="16625"/>
                      <a:pt x="17299" y="16679"/>
                      <a:pt x="17406" y="16751"/>
                    </a:cubicBezTo>
                    <a:cubicBezTo>
                      <a:pt x="17424" y="16768"/>
                      <a:pt x="17389" y="16804"/>
                      <a:pt x="17335" y="16822"/>
                    </a:cubicBezTo>
                    <a:cubicBezTo>
                      <a:pt x="17263" y="16876"/>
                      <a:pt x="17174" y="16894"/>
                      <a:pt x="17084" y="16894"/>
                    </a:cubicBezTo>
                    <a:cubicBezTo>
                      <a:pt x="16941" y="16876"/>
                      <a:pt x="16798" y="16858"/>
                      <a:pt x="16655" y="16822"/>
                    </a:cubicBezTo>
                    <a:lnTo>
                      <a:pt x="16941" y="16607"/>
                    </a:lnTo>
                    <a:close/>
                    <a:moveTo>
                      <a:pt x="15742" y="16393"/>
                    </a:moveTo>
                    <a:cubicBezTo>
                      <a:pt x="15850" y="16715"/>
                      <a:pt x="15653" y="16983"/>
                      <a:pt x="15474" y="17252"/>
                    </a:cubicBezTo>
                    <a:cubicBezTo>
                      <a:pt x="15438" y="16947"/>
                      <a:pt x="15545" y="16625"/>
                      <a:pt x="15742" y="16393"/>
                    </a:cubicBezTo>
                    <a:close/>
                    <a:moveTo>
                      <a:pt x="18928" y="16035"/>
                    </a:moveTo>
                    <a:cubicBezTo>
                      <a:pt x="19321" y="16375"/>
                      <a:pt x="19804" y="16572"/>
                      <a:pt x="20323" y="16590"/>
                    </a:cubicBezTo>
                    <a:cubicBezTo>
                      <a:pt x="20628" y="16912"/>
                      <a:pt x="20896" y="17270"/>
                      <a:pt x="21093" y="17681"/>
                    </a:cubicBezTo>
                    <a:lnTo>
                      <a:pt x="21075" y="17681"/>
                    </a:lnTo>
                    <a:cubicBezTo>
                      <a:pt x="20091" y="17610"/>
                      <a:pt x="19357" y="16822"/>
                      <a:pt x="18838" y="16035"/>
                    </a:cubicBezTo>
                    <a:close/>
                    <a:moveTo>
                      <a:pt x="8680" y="17389"/>
                    </a:moveTo>
                    <a:lnTo>
                      <a:pt x="8680" y="17389"/>
                    </a:lnTo>
                    <a:cubicBezTo>
                      <a:pt x="8838" y="17690"/>
                      <a:pt x="8943" y="18008"/>
                      <a:pt x="8996" y="18343"/>
                    </a:cubicBezTo>
                    <a:cubicBezTo>
                      <a:pt x="8857" y="18048"/>
                      <a:pt x="8752" y="17719"/>
                      <a:pt x="8680" y="17389"/>
                    </a:cubicBezTo>
                    <a:close/>
                    <a:moveTo>
                      <a:pt x="7385" y="18630"/>
                    </a:moveTo>
                    <a:lnTo>
                      <a:pt x="7385" y="18630"/>
                    </a:lnTo>
                    <a:cubicBezTo>
                      <a:pt x="7493" y="18880"/>
                      <a:pt x="7528" y="19149"/>
                      <a:pt x="7457" y="19417"/>
                    </a:cubicBezTo>
                    <a:cubicBezTo>
                      <a:pt x="7367" y="19166"/>
                      <a:pt x="7349" y="18898"/>
                      <a:pt x="7385" y="18630"/>
                    </a:cubicBezTo>
                    <a:close/>
                    <a:moveTo>
                      <a:pt x="10910" y="14460"/>
                    </a:moveTo>
                    <a:cubicBezTo>
                      <a:pt x="11107" y="14746"/>
                      <a:pt x="11340" y="15015"/>
                      <a:pt x="11590" y="15247"/>
                    </a:cubicBezTo>
                    <a:cubicBezTo>
                      <a:pt x="12682" y="16357"/>
                      <a:pt x="12539" y="17914"/>
                      <a:pt x="12163" y="19310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9"/>
                      <a:pt x="12092" y="19614"/>
                      <a:pt x="12038" y="19739"/>
                    </a:cubicBezTo>
                    <a:cubicBezTo>
                      <a:pt x="12288" y="18469"/>
                      <a:pt x="12145" y="17144"/>
                      <a:pt x="11644" y="15963"/>
                    </a:cubicBezTo>
                    <a:cubicBezTo>
                      <a:pt x="11639" y="15952"/>
                      <a:pt x="11630" y="15948"/>
                      <a:pt x="11620" y="15948"/>
                    </a:cubicBezTo>
                    <a:cubicBezTo>
                      <a:pt x="11600" y="15948"/>
                      <a:pt x="11578" y="15969"/>
                      <a:pt x="11590" y="15981"/>
                    </a:cubicBezTo>
                    <a:cubicBezTo>
                      <a:pt x="11787" y="16733"/>
                      <a:pt x="11913" y="17484"/>
                      <a:pt x="11984" y="18254"/>
                    </a:cubicBezTo>
                    <a:cubicBezTo>
                      <a:pt x="12020" y="18880"/>
                      <a:pt x="11913" y="19489"/>
                      <a:pt x="11895" y="20115"/>
                    </a:cubicBezTo>
                    <a:cubicBezTo>
                      <a:pt x="11805" y="20294"/>
                      <a:pt x="11734" y="20473"/>
                      <a:pt x="11644" y="20634"/>
                    </a:cubicBezTo>
                    <a:cubicBezTo>
                      <a:pt x="11716" y="20007"/>
                      <a:pt x="11662" y="19363"/>
                      <a:pt x="11483" y="18737"/>
                    </a:cubicBezTo>
                    <a:lnTo>
                      <a:pt x="11483" y="18755"/>
                    </a:lnTo>
                    <a:cubicBezTo>
                      <a:pt x="11161" y="17466"/>
                      <a:pt x="11125" y="16267"/>
                      <a:pt x="11036" y="14943"/>
                    </a:cubicBezTo>
                    <a:cubicBezTo>
                      <a:pt x="11036" y="14782"/>
                      <a:pt x="11000" y="14603"/>
                      <a:pt x="10910" y="14460"/>
                    </a:cubicBezTo>
                    <a:close/>
                    <a:moveTo>
                      <a:pt x="9694" y="19918"/>
                    </a:moveTo>
                    <a:cubicBezTo>
                      <a:pt x="9694" y="20204"/>
                      <a:pt x="9622" y="20509"/>
                      <a:pt x="9461" y="20777"/>
                    </a:cubicBezTo>
                    <a:cubicBezTo>
                      <a:pt x="9443" y="20634"/>
                      <a:pt x="9443" y="20509"/>
                      <a:pt x="9425" y="20365"/>
                    </a:cubicBezTo>
                    <a:lnTo>
                      <a:pt x="9443" y="20365"/>
                    </a:lnTo>
                    <a:cubicBezTo>
                      <a:pt x="9497" y="20186"/>
                      <a:pt x="9568" y="20043"/>
                      <a:pt x="9694" y="19918"/>
                    </a:cubicBezTo>
                    <a:close/>
                    <a:moveTo>
                      <a:pt x="7689" y="21600"/>
                    </a:moveTo>
                    <a:lnTo>
                      <a:pt x="7689" y="21600"/>
                    </a:lnTo>
                    <a:cubicBezTo>
                      <a:pt x="7958" y="21672"/>
                      <a:pt x="8137" y="21904"/>
                      <a:pt x="8387" y="22065"/>
                    </a:cubicBezTo>
                    <a:cubicBezTo>
                      <a:pt x="8101" y="21976"/>
                      <a:pt x="7868" y="21815"/>
                      <a:pt x="7689" y="21600"/>
                    </a:cubicBezTo>
                    <a:close/>
                    <a:moveTo>
                      <a:pt x="8584" y="24947"/>
                    </a:moveTo>
                    <a:lnTo>
                      <a:pt x="8584" y="24947"/>
                    </a:lnTo>
                    <a:cubicBezTo>
                      <a:pt x="8691" y="25161"/>
                      <a:pt x="8745" y="25394"/>
                      <a:pt x="8709" y="25627"/>
                    </a:cubicBezTo>
                    <a:cubicBezTo>
                      <a:pt x="8620" y="25412"/>
                      <a:pt x="8566" y="25179"/>
                      <a:pt x="8584" y="24947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3" y="24664"/>
                      <a:pt x="16172" y="24663"/>
                      <a:pt x="16172" y="24660"/>
                    </a:cubicBezTo>
                    <a:cubicBezTo>
                      <a:pt x="16172" y="25000"/>
                      <a:pt x="16100" y="25358"/>
                      <a:pt x="15939" y="25680"/>
                    </a:cubicBezTo>
                    <a:cubicBezTo>
                      <a:pt x="15814" y="25949"/>
                      <a:pt x="15635" y="26199"/>
                      <a:pt x="15438" y="26414"/>
                    </a:cubicBezTo>
                    <a:cubicBezTo>
                      <a:pt x="15438" y="26378"/>
                      <a:pt x="15456" y="26342"/>
                      <a:pt x="15456" y="26307"/>
                    </a:cubicBezTo>
                    <a:cubicBezTo>
                      <a:pt x="15456" y="26246"/>
                      <a:pt x="15406" y="26210"/>
                      <a:pt x="15358" y="26210"/>
                    </a:cubicBezTo>
                    <a:cubicBezTo>
                      <a:pt x="15335" y="26210"/>
                      <a:pt x="15312" y="26218"/>
                      <a:pt x="15295" y="26235"/>
                    </a:cubicBezTo>
                    <a:lnTo>
                      <a:pt x="15241" y="26307"/>
                    </a:lnTo>
                    <a:cubicBezTo>
                      <a:pt x="15241" y="26235"/>
                      <a:pt x="15241" y="26163"/>
                      <a:pt x="15241" y="26092"/>
                    </a:cubicBezTo>
                    <a:cubicBezTo>
                      <a:pt x="15241" y="26074"/>
                      <a:pt x="15223" y="26056"/>
                      <a:pt x="15205" y="26038"/>
                    </a:cubicBezTo>
                    <a:cubicBezTo>
                      <a:pt x="15241" y="25806"/>
                      <a:pt x="15241" y="25573"/>
                      <a:pt x="15205" y="25358"/>
                    </a:cubicBezTo>
                    <a:cubicBezTo>
                      <a:pt x="15331" y="24839"/>
                      <a:pt x="15581" y="24356"/>
                      <a:pt x="15939" y="23962"/>
                    </a:cubicBezTo>
                    <a:lnTo>
                      <a:pt x="15957" y="23962"/>
                    </a:lnTo>
                    <a:cubicBezTo>
                      <a:pt x="15964" y="23954"/>
                      <a:pt x="15971" y="23950"/>
                      <a:pt x="15978" y="23950"/>
                    </a:cubicBezTo>
                    <a:close/>
                    <a:moveTo>
                      <a:pt x="14087" y="23995"/>
                    </a:moveTo>
                    <a:cubicBezTo>
                      <a:pt x="14125" y="23995"/>
                      <a:pt x="14170" y="24007"/>
                      <a:pt x="14221" y="24034"/>
                    </a:cubicBezTo>
                    <a:cubicBezTo>
                      <a:pt x="14561" y="24213"/>
                      <a:pt x="14830" y="24517"/>
                      <a:pt x="14955" y="24893"/>
                    </a:cubicBezTo>
                    <a:cubicBezTo>
                      <a:pt x="15008" y="25054"/>
                      <a:pt x="15044" y="25233"/>
                      <a:pt x="15062" y="25412"/>
                    </a:cubicBezTo>
                    <a:cubicBezTo>
                      <a:pt x="15008" y="25680"/>
                      <a:pt x="14973" y="25949"/>
                      <a:pt x="14973" y="26217"/>
                    </a:cubicBezTo>
                    <a:cubicBezTo>
                      <a:pt x="14955" y="26253"/>
                      <a:pt x="14937" y="26307"/>
                      <a:pt x="14919" y="26360"/>
                    </a:cubicBezTo>
                    <a:cubicBezTo>
                      <a:pt x="14901" y="26217"/>
                      <a:pt x="14847" y="26092"/>
                      <a:pt x="14794" y="25967"/>
                    </a:cubicBezTo>
                    <a:cubicBezTo>
                      <a:pt x="14780" y="25939"/>
                      <a:pt x="14756" y="25928"/>
                      <a:pt x="14731" y="25928"/>
                    </a:cubicBezTo>
                    <a:cubicBezTo>
                      <a:pt x="14692" y="25928"/>
                      <a:pt x="14651" y="25958"/>
                      <a:pt x="14651" y="26002"/>
                    </a:cubicBezTo>
                    <a:cubicBezTo>
                      <a:pt x="14686" y="26253"/>
                      <a:pt x="14740" y="26503"/>
                      <a:pt x="14812" y="26754"/>
                    </a:cubicBezTo>
                    <a:cubicBezTo>
                      <a:pt x="14740" y="26682"/>
                      <a:pt x="14668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8" y="24468"/>
                      <a:pt x="13846" y="23995"/>
                      <a:pt x="14087" y="23995"/>
                    </a:cubicBezTo>
                    <a:close/>
                    <a:moveTo>
                      <a:pt x="17532" y="24929"/>
                    </a:moveTo>
                    <a:lnTo>
                      <a:pt x="17532" y="24929"/>
                    </a:lnTo>
                    <a:cubicBezTo>
                      <a:pt x="17245" y="25376"/>
                      <a:pt x="16923" y="25770"/>
                      <a:pt x="16530" y="26092"/>
                    </a:cubicBezTo>
                    <a:cubicBezTo>
                      <a:pt x="16315" y="26289"/>
                      <a:pt x="16064" y="26468"/>
                      <a:pt x="15832" y="26629"/>
                    </a:cubicBezTo>
                    <a:lnTo>
                      <a:pt x="15527" y="26754"/>
                    </a:lnTo>
                    <a:cubicBezTo>
                      <a:pt x="15474" y="26790"/>
                      <a:pt x="15474" y="26861"/>
                      <a:pt x="15527" y="26861"/>
                    </a:cubicBezTo>
                    <a:cubicBezTo>
                      <a:pt x="15474" y="26897"/>
                      <a:pt x="15420" y="26951"/>
                      <a:pt x="15366" y="26987"/>
                    </a:cubicBezTo>
                    <a:lnTo>
                      <a:pt x="15259" y="26969"/>
                    </a:lnTo>
                    <a:cubicBezTo>
                      <a:pt x="15295" y="26897"/>
                      <a:pt x="15331" y="26826"/>
                      <a:pt x="15366" y="26772"/>
                    </a:cubicBezTo>
                    <a:cubicBezTo>
                      <a:pt x="15671" y="26486"/>
                      <a:pt x="15903" y="26163"/>
                      <a:pt x="16064" y="25788"/>
                    </a:cubicBezTo>
                    <a:cubicBezTo>
                      <a:pt x="16458" y="25340"/>
                      <a:pt x="16905" y="24964"/>
                      <a:pt x="17514" y="24947"/>
                    </a:cubicBezTo>
                    <a:lnTo>
                      <a:pt x="17532" y="24929"/>
                    </a:lnTo>
                    <a:close/>
                    <a:moveTo>
                      <a:pt x="13203" y="25465"/>
                    </a:moveTo>
                    <a:cubicBezTo>
                      <a:pt x="13245" y="25465"/>
                      <a:pt x="13298" y="25471"/>
                      <a:pt x="13362" y="25483"/>
                    </a:cubicBezTo>
                    <a:cubicBezTo>
                      <a:pt x="13541" y="25519"/>
                      <a:pt x="13720" y="25627"/>
                      <a:pt x="13863" y="25752"/>
                    </a:cubicBezTo>
                    <a:cubicBezTo>
                      <a:pt x="13971" y="25841"/>
                      <a:pt x="14060" y="25931"/>
                      <a:pt x="14150" y="26038"/>
                    </a:cubicBezTo>
                    <a:cubicBezTo>
                      <a:pt x="14221" y="26217"/>
                      <a:pt x="14328" y="26378"/>
                      <a:pt x="14436" y="26539"/>
                    </a:cubicBezTo>
                    <a:cubicBezTo>
                      <a:pt x="14454" y="26700"/>
                      <a:pt x="14490" y="26861"/>
                      <a:pt x="14525" y="27004"/>
                    </a:cubicBezTo>
                    <a:cubicBezTo>
                      <a:pt x="13863" y="26861"/>
                      <a:pt x="13344" y="26378"/>
                      <a:pt x="13112" y="25752"/>
                    </a:cubicBezTo>
                    <a:cubicBezTo>
                      <a:pt x="13042" y="25544"/>
                      <a:pt x="13059" y="25465"/>
                      <a:pt x="13203" y="25465"/>
                    </a:cubicBezTo>
                    <a:close/>
                    <a:moveTo>
                      <a:pt x="17335" y="26396"/>
                    </a:moveTo>
                    <a:lnTo>
                      <a:pt x="17335" y="26396"/>
                    </a:lnTo>
                    <a:cubicBezTo>
                      <a:pt x="16905" y="26736"/>
                      <a:pt x="16386" y="26933"/>
                      <a:pt x="15850" y="27022"/>
                    </a:cubicBezTo>
                    <a:cubicBezTo>
                      <a:pt x="15885" y="26969"/>
                      <a:pt x="15903" y="26933"/>
                      <a:pt x="15921" y="26879"/>
                    </a:cubicBezTo>
                    <a:cubicBezTo>
                      <a:pt x="15939" y="26843"/>
                      <a:pt x="15921" y="26826"/>
                      <a:pt x="15903" y="26808"/>
                    </a:cubicBezTo>
                    <a:cubicBezTo>
                      <a:pt x="16386" y="26718"/>
                      <a:pt x="16870" y="26539"/>
                      <a:pt x="17335" y="26396"/>
                    </a:cubicBezTo>
                    <a:close/>
                    <a:moveTo>
                      <a:pt x="10567" y="26211"/>
                    </a:moveTo>
                    <a:cubicBezTo>
                      <a:pt x="10549" y="26380"/>
                      <a:pt x="10513" y="26548"/>
                      <a:pt x="10445" y="26700"/>
                    </a:cubicBezTo>
                    <a:cubicBezTo>
                      <a:pt x="10392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5" y="26783"/>
                      <a:pt x="10383" y="26473"/>
                      <a:pt x="10567" y="26211"/>
                    </a:cubicBezTo>
                    <a:close/>
                    <a:moveTo>
                      <a:pt x="14740" y="27166"/>
                    </a:moveTo>
                    <a:cubicBezTo>
                      <a:pt x="14776" y="27255"/>
                      <a:pt x="14794" y="27362"/>
                      <a:pt x="14830" y="27452"/>
                    </a:cubicBezTo>
                    <a:lnTo>
                      <a:pt x="14794" y="27577"/>
                    </a:lnTo>
                    <a:cubicBezTo>
                      <a:pt x="14740" y="27434"/>
                      <a:pt x="14704" y="27309"/>
                      <a:pt x="14668" y="27166"/>
                    </a:cubicBezTo>
                    <a:close/>
                    <a:moveTo>
                      <a:pt x="15205" y="28561"/>
                    </a:moveTo>
                    <a:cubicBezTo>
                      <a:pt x="15008" y="28848"/>
                      <a:pt x="14740" y="29098"/>
                      <a:pt x="14436" y="29277"/>
                    </a:cubicBezTo>
                    <a:lnTo>
                      <a:pt x="14436" y="29259"/>
                    </a:lnTo>
                    <a:lnTo>
                      <a:pt x="14472" y="29241"/>
                    </a:lnTo>
                    <a:cubicBezTo>
                      <a:pt x="14490" y="29223"/>
                      <a:pt x="14507" y="29188"/>
                      <a:pt x="14472" y="29152"/>
                    </a:cubicBezTo>
                    <a:cubicBezTo>
                      <a:pt x="14668" y="28901"/>
                      <a:pt x="14919" y="28705"/>
                      <a:pt x="15205" y="28561"/>
                    </a:cubicBezTo>
                    <a:close/>
                    <a:moveTo>
                      <a:pt x="7618" y="24284"/>
                    </a:moveTo>
                    <a:cubicBezTo>
                      <a:pt x="7618" y="24285"/>
                      <a:pt x="7868" y="25108"/>
                      <a:pt x="7868" y="25126"/>
                    </a:cubicBezTo>
                    <a:cubicBezTo>
                      <a:pt x="8029" y="25698"/>
                      <a:pt x="8119" y="26289"/>
                      <a:pt x="8119" y="26879"/>
                    </a:cubicBezTo>
                    <a:cubicBezTo>
                      <a:pt x="8136" y="27606"/>
                      <a:pt x="8103" y="28332"/>
                      <a:pt x="8020" y="29058"/>
                    </a:cubicBezTo>
                    <a:lnTo>
                      <a:pt x="8020" y="29058"/>
                    </a:lnTo>
                    <a:cubicBezTo>
                      <a:pt x="7901" y="28289"/>
                      <a:pt x="7832" y="27504"/>
                      <a:pt x="7815" y="26718"/>
                    </a:cubicBezTo>
                    <a:cubicBezTo>
                      <a:pt x="7815" y="26691"/>
                      <a:pt x="7792" y="26678"/>
                      <a:pt x="7768" y="26678"/>
                    </a:cubicBezTo>
                    <a:cubicBezTo>
                      <a:pt x="7743" y="26678"/>
                      <a:pt x="7716" y="26691"/>
                      <a:pt x="7707" y="26718"/>
                    </a:cubicBezTo>
                    <a:cubicBezTo>
                      <a:pt x="7707" y="27631"/>
                      <a:pt x="7797" y="28526"/>
                      <a:pt x="7994" y="29402"/>
                    </a:cubicBezTo>
                    <a:cubicBezTo>
                      <a:pt x="7994" y="29420"/>
                      <a:pt x="7994" y="29420"/>
                      <a:pt x="7994" y="29420"/>
                    </a:cubicBezTo>
                    <a:lnTo>
                      <a:pt x="7994" y="29474"/>
                    </a:lnTo>
                    <a:cubicBezTo>
                      <a:pt x="7510" y="27792"/>
                      <a:pt x="7296" y="26038"/>
                      <a:pt x="7618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90"/>
                      <a:pt x="13738" y="30494"/>
                      <a:pt x="13756" y="30780"/>
                    </a:cubicBezTo>
                    <a:cubicBezTo>
                      <a:pt x="13613" y="30512"/>
                      <a:pt x="13541" y="30226"/>
                      <a:pt x="13505" y="29921"/>
                    </a:cubicBezTo>
                    <a:close/>
                    <a:moveTo>
                      <a:pt x="5859" y="28817"/>
                    </a:moveTo>
                    <a:cubicBezTo>
                      <a:pt x="5909" y="28817"/>
                      <a:pt x="5943" y="28879"/>
                      <a:pt x="5936" y="29045"/>
                    </a:cubicBezTo>
                    <a:cubicBezTo>
                      <a:pt x="5936" y="29295"/>
                      <a:pt x="5918" y="29563"/>
                      <a:pt x="5900" y="29814"/>
                    </a:cubicBezTo>
                    <a:cubicBezTo>
                      <a:pt x="5882" y="30136"/>
                      <a:pt x="5828" y="30440"/>
                      <a:pt x="5792" y="30762"/>
                    </a:cubicBezTo>
                    <a:lnTo>
                      <a:pt x="5792" y="30745"/>
                    </a:lnTo>
                    <a:cubicBezTo>
                      <a:pt x="5775" y="30727"/>
                      <a:pt x="5753" y="30719"/>
                      <a:pt x="5731" y="30719"/>
                    </a:cubicBezTo>
                    <a:cubicBezTo>
                      <a:pt x="5689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6" y="30619"/>
                      <a:pt x="5524" y="30422"/>
                      <a:pt x="5417" y="30244"/>
                    </a:cubicBezTo>
                    <a:cubicBezTo>
                      <a:pt x="5345" y="29850"/>
                      <a:pt x="5417" y="29438"/>
                      <a:pt x="5596" y="29080"/>
                    </a:cubicBezTo>
                    <a:cubicBezTo>
                      <a:pt x="5670" y="28952"/>
                      <a:pt x="5784" y="28817"/>
                      <a:pt x="5859" y="28817"/>
                    </a:cubicBezTo>
                    <a:close/>
                    <a:moveTo>
                      <a:pt x="6455" y="29420"/>
                    </a:moveTo>
                    <a:lnTo>
                      <a:pt x="6455" y="29420"/>
                    </a:lnTo>
                    <a:cubicBezTo>
                      <a:pt x="6580" y="29957"/>
                      <a:pt x="6329" y="30566"/>
                      <a:pt x="6132" y="31120"/>
                    </a:cubicBezTo>
                    <a:cubicBezTo>
                      <a:pt x="6115" y="30995"/>
                      <a:pt x="6115" y="30870"/>
                      <a:pt x="6097" y="30745"/>
                    </a:cubicBezTo>
                    <a:cubicBezTo>
                      <a:pt x="6097" y="30719"/>
                      <a:pt x="6070" y="30694"/>
                      <a:pt x="6041" y="30694"/>
                    </a:cubicBezTo>
                    <a:cubicBezTo>
                      <a:pt x="6030" y="30694"/>
                      <a:pt x="6018" y="30698"/>
                      <a:pt x="6007" y="30709"/>
                    </a:cubicBezTo>
                    <a:cubicBezTo>
                      <a:pt x="6043" y="30476"/>
                      <a:pt x="6061" y="30261"/>
                      <a:pt x="6079" y="30029"/>
                    </a:cubicBezTo>
                    <a:cubicBezTo>
                      <a:pt x="6258" y="29868"/>
                      <a:pt x="6383" y="29653"/>
                      <a:pt x="6455" y="29420"/>
                    </a:cubicBezTo>
                    <a:close/>
                    <a:moveTo>
                      <a:pt x="4075" y="29152"/>
                    </a:moveTo>
                    <a:lnTo>
                      <a:pt x="4075" y="29152"/>
                    </a:lnTo>
                    <a:cubicBezTo>
                      <a:pt x="4468" y="29367"/>
                      <a:pt x="4826" y="29671"/>
                      <a:pt x="5095" y="30047"/>
                    </a:cubicBezTo>
                    <a:cubicBezTo>
                      <a:pt x="5166" y="30154"/>
                      <a:pt x="5238" y="30279"/>
                      <a:pt x="5291" y="30405"/>
                    </a:cubicBezTo>
                    <a:cubicBezTo>
                      <a:pt x="5327" y="30530"/>
                      <a:pt x="5381" y="30673"/>
                      <a:pt x="5435" y="30798"/>
                    </a:cubicBezTo>
                    <a:lnTo>
                      <a:pt x="5399" y="30762"/>
                    </a:lnTo>
                    <a:cubicBezTo>
                      <a:pt x="5387" y="30745"/>
                      <a:pt x="5369" y="30737"/>
                      <a:pt x="5350" y="30737"/>
                    </a:cubicBezTo>
                    <a:cubicBezTo>
                      <a:pt x="5313" y="30737"/>
                      <a:pt x="5274" y="30768"/>
                      <a:pt x="5274" y="30816"/>
                    </a:cubicBezTo>
                    <a:cubicBezTo>
                      <a:pt x="5256" y="30924"/>
                      <a:pt x="5256" y="31031"/>
                      <a:pt x="5274" y="31138"/>
                    </a:cubicBezTo>
                    <a:cubicBezTo>
                      <a:pt x="5202" y="31085"/>
                      <a:pt x="5130" y="31031"/>
                      <a:pt x="5059" y="30977"/>
                    </a:cubicBezTo>
                    <a:cubicBezTo>
                      <a:pt x="4916" y="30834"/>
                      <a:pt x="4737" y="30691"/>
                      <a:pt x="4576" y="30566"/>
                    </a:cubicBezTo>
                    <a:cubicBezTo>
                      <a:pt x="4504" y="30440"/>
                      <a:pt x="4468" y="30333"/>
                      <a:pt x="4432" y="30261"/>
                    </a:cubicBezTo>
                    <a:cubicBezTo>
                      <a:pt x="4236" y="29921"/>
                      <a:pt x="4110" y="29546"/>
                      <a:pt x="4075" y="29152"/>
                    </a:cubicBezTo>
                    <a:close/>
                    <a:moveTo>
                      <a:pt x="8799" y="30011"/>
                    </a:moveTo>
                    <a:cubicBezTo>
                      <a:pt x="8799" y="30405"/>
                      <a:pt x="8530" y="30762"/>
                      <a:pt x="8351" y="31138"/>
                    </a:cubicBezTo>
                    <a:lnTo>
                      <a:pt x="8351" y="31085"/>
                    </a:lnTo>
                    <a:cubicBezTo>
                      <a:pt x="8459" y="30709"/>
                      <a:pt x="8620" y="30351"/>
                      <a:pt x="8799" y="30011"/>
                    </a:cubicBezTo>
                    <a:close/>
                    <a:moveTo>
                      <a:pt x="3419" y="30149"/>
                    </a:moveTo>
                    <a:cubicBezTo>
                      <a:pt x="3808" y="30149"/>
                      <a:pt x="4218" y="30509"/>
                      <a:pt x="4486" y="30727"/>
                    </a:cubicBezTo>
                    <a:cubicBezTo>
                      <a:pt x="4522" y="30745"/>
                      <a:pt x="4540" y="30780"/>
                      <a:pt x="4558" y="30798"/>
                    </a:cubicBezTo>
                    <a:cubicBezTo>
                      <a:pt x="4665" y="30977"/>
                      <a:pt x="4808" y="31138"/>
                      <a:pt x="4987" y="31228"/>
                    </a:cubicBezTo>
                    <a:lnTo>
                      <a:pt x="5059" y="31317"/>
                    </a:lnTo>
                    <a:cubicBezTo>
                      <a:pt x="5077" y="31335"/>
                      <a:pt x="5095" y="31353"/>
                      <a:pt x="5112" y="31389"/>
                    </a:cubicBezTo>
                    <a:cubicBezTo>
                      <a:pt x="4987" y="31335"/>
                      <a:pt x="4862" y="31317"/>
                      <a:pt x="4719" y="31317"/>
                    </a:cubicBezTo>
                    <a:cubicBezTo>
                      <a:pt x="4701" y="31317"/>
                      <a:pt x="4665" y="31335"/>
                      <a:pt x="4665" y="31353"/>
                    </a:cubicBezTo>
                    <a:lnTo>
                      <a:pt x="4647" y="31371"/>
                    </a:lnTo>
                    <a:cubicBezTo>
                      <a:pt x="4486" y="31299"/>
                      <a:pt x="4289" y="31264"/>
                      <a:pt x="4110" y="31246"/>
                    </a:cubicBezTo>
                    <a:cubicBezTo>
                      <a:pt x="3967" y="31192"/>
                      <a:pt x="3806" y="31120"/>
                      <a:pt x="3663" y="31049"/>
                    </a:cubicBezTo>
                    <a:cubicBezTo>
                      <a:pt x="3484" y="30977"/>
                      <a:pt x="3323" y="30870"/>
                      <a:pt x="3180" y="30745"/>
                    </a:cubicBezTo>
                    <a:cubicBezTo>
                      <a:pt x="2911" y="30584"/>
                      <a:pt x="3019" y="30154"/>
                      <a:pt x="3341" y="30154"/>
                    </a:cubicBezTo>
                    <a:cubicBezTo>
                      <a:pt x="3367" y="30151"/>
                      <a:pt x="3393" y="30149"/>
                      <a:pt x="3419" y="30149"/>
                    </a:cubicBezTo>
                    <a:close/>
                    <a:moveTo>
                      <a:pt x="5417" y="30977"/>
                    </a:moveTo>
                    <a:lnTo>
                      <a:pt x="5417" y="30977"/>
                    </a:lnTo>
                    <a:cubicBezTo>
                      <a:pt x="5470" y="31049"/>
                      <a:pt x="5524" y="31120"/>
                      <a:pt x="5578" y="31210"/>
                    </a:cubicBezTo>
                    <a:cubicBezTo>
                      <a:pt x="5596" y="31281"/>
                      <a:pt x="5614" y="31371"/>
                      <a:pt x="5649" y="31442"/>
                    </a:cubicBezTo>
                    <a:cubicBezTo>
                      <a:pt x="5644" y="31437"/>
                      <a:pt x="5639" y="31435"/>
                      <a:pt x="5634" y="31435"/>
                    </a:cubicBezTo>
                    <a:cubicBezTo>
                      <a:pt x="5622" y="31435"/>
                      <a:pt x="5614" y="31448"/>
                      <a:pt x="5614" y="31460"/>
                    </a:cubicBezTo>
                    <a:cubicBezTo>
                      <a:pt x="5578" y="31407"/>
                      <a:pt x="5524" y="31353"/>
                      <a:pt x="5470" y="31299"/>
                    </a:cubicBezTo>
                    <a:cubicBezTo>
                      <a:pt x="5435" y="31192"/>
                      <a:pt x="5417" y="31085"/>
                      <a:pt x="5417" y="30977"/>
                    </a:cubicBezTo>
                    <a:close/>
                    <a:moveTo>
                      <a:pt x="5882" y="31174"/>
                    </a:moveTo>
                    <a:cubicBezTo>
                      <a:pt x="5936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6007" y="31621"/>
                      <a:pt x="6007" y="31621"/>
                    </a:cubicBezTo>
                    <a:cubicBezTo>
                      <a:pt x="6007" y="31675"/>
                      <a:pt x="6025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54" y="31639"/>
                      <a:pt x="5936" y="31586"/>
                    </a:cubicBezTo>
                    <a:cubicBezTo>
                      <a:pt x="5900" y="31478"/>
                      <a:pt x="5882" y="31389"/>
                      <a:pt x="5864" y="31281"/>
                    </a:cubicBezTo>
                    <a:cubicBezTo>
                      <a:pt x="5864" y="31246"/>
                      <a:pt x="5882" y="31210"/>
                      <a:pt x="5882" y="31174"/>
                    </a:cubicBezTo>
                    <a:close/>
                    <a:moveTo>
                      <a:pt x="4951" y="31478"/>
                    </a:moveTo>
                    <a:cubicBezTo>
                      <a:pt x="5095" y="31496"/>
                      <a:pt x="5256" y="31550"/>
                      <a:pt x="5399" y="31639"/>
                    </a:cubicBezTo>
                    <a:cubicBezTo>
                      <a:pt x="5488" y="31711"/>
                      <a:pt x="5596" y="31782"/>
                      <a:pt x="5703" y="31836"/>
                    </a:cubicBezTo>
                    <a:lnTo>
                      <a:pt x="5757" y="31836"/>
                    </a:lnTo>
                    <a:cubicBezTo>
                      <a:pt x="5792" y="31836"/>
                      <a:pt x="5810" y="31836"/>
                      <a:pt x="5828" y="31818"/>
                    </a:cubicBezTo>
                    <a:lnTo>
                      <a:pt x="5864" y="31944"/>
                    </a:lnTo>
                    <a:cubicBezTo>
                      <a:pt x="5542" y="31854"/>
                      <a:pt x="5220" y="31675"/>
                      <a:pt x="4951" y="31478"/>
                    </a:cubicBezTo>
                    <a:close/>
                    <a:moveTo>
                      <a:pt x="12879" y="31890"/>
                    </a:moveTo>
                    <a:cubicBezTo>
                      <a:pt x="13058" y="32248"/>
                      <a:pt x="13129" y="32641"/>
                      <a:pt x="13129" y="33035"/>
                    </a:cubicBezTo>
                    <a:cubicBezTo>
                      <a:pt x="12933" y="32695"/>
                      <a:pt x="12789" y="32248"/>
                      <a:pt x="12879" y="31890"/>
                    </a:cubicBezTo>
                    <a:close/>
                    <a:moveTo>
                      <a:pt x="11590" y="32570"/>
                    </a:moveTo>
                    <a:lnTo>
                      <a:pt x="11590" y="32570"/>
                    </a:lnTo>
                    <a:cubicBezTo>
                      <a:pt x="11716" y="33089"/>
                      <a:pt x="11447" y="33536"/>
                      <a:pt x="11233" y="34001"/>
                    </a:cubicBezTo>
                    <a:cubicBezTo>
                      <a:pt x="11161" y="33500"/>
                      <a:pt x="11304" y="32999"/>
                      <a:pt x="11590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80" y="31639"/>
                      <a:pt x="16673" y="31800"/>
                    </a:cubicBezTo>
                    <a:cubicBezTo>
                      <a:pt x="16243" y="32552"/>
                      <a:pt x="15760" y="33268"/>
                      <a:pt x="15241" y="33966"/>
                    </a:cubicBezTo>
                    <a:cubicBezTo>
                      <a:pt x="14400" y="35147"/>
                      <a:pt x="13577" y="36328"/>
                      <a:pt x="12682" y="37473"/>
                    </a:cubicBezTo>
                    <a:cubicBezTo>
                      <a:pt x="12736" y="37187"/>
                      <a:pt x="12772" y="36918"/>
                      <a:pt x="12825" y="36632"/>
                    </a:cubicBezTo>
                    <a:cubicBezTo>
                      <a:pt x="13040" y="36042"/>
                      <a:pt x="13291" y="35469"/>
                      <a:pt x="13595" y="34932"/>
                    </a:cubicBezTo>
                    <a:cubicBezTo>
                      <a:pt x="14275" y="33787"/>
                      <a:pt x="15187" y="32785"/>
                      <a:pt x="15778" y="31568"/>
                    </a:cubicBezTo>
                    <a:cubicBezTo>
                      <a:pt x="15791" y="31542"/>
                      <a:pt x="15767" y="31517"/>
                      <a:pt x="15740" y="31517"/>
                    </a:cubicBezTo>
                    <a:cubicBezTo>
                      <a:pt x="15729" y="31517"/>
                      <a:pt x="15717" y="31521"/>
                      <a:pt x="15706" y="31532"/>
                    </a:cubicBezTo>
                    <a:cubicBezTo>
                      <a:pt x="15008" y="32659"/>
                      <a:pt x="14221" y="33751"/>
                      <a:pt x="13505" y="34860"/>
                    </a:cubicBezTo>
                    <a:cubicBezTo>
                      <a:pt x="13273" y="35236"/>
                      <a:pt x="13076" y="35648"/>
                      <a:pt x="12915" y="36059"/>
                    </a:cubicBezTo>
                    <a:cubicBezTo>
                      <a:pt x="12986" y="35684"/>
                      <a:pt x="13058" y="35308"/>
                      <a:pt x="13129" y="34932"/>
                    </a:cubicBezTo>
                    <a:cubicBezTo>
                      <a:pt x="13881" y="32820"/>
                      <a:pt x="15313" y="30870"/>
                      <a:pt x="17442" y="30118"/>
                    </a:cubicBezTo>
                    <a:close/>
                    <a:moveTo>
                      <a:pt x="10732" y="36596"/>
                    </a:moveTo>
                    <a:lnTo>
                      <a:pt x="10732" y="36596"/>
                    </a:lnTo>
                    <a:cubicBezTo>
                      <a:pt x="11089" y="36793"/>
                      <a:pt x="11286" y="37187"/>
                      <a:pt x="11465" y="37545"/>
                    </a:cubicBezTo>
                    <a:cubicBezTo>
                      <a:pt x="11089" y="37366"/>
                      <a:pt x="10803" y="37026"/>
                      <a:pt x="10732" y="36596"/>
                    </a:cubicBezTo>
                    <a:close/>
                    <a:moveTo>
                      <a:pt x="9729" y="30924"/>
                    </a:moveTo>
                    <a:cubicBezTo>
                      <a:pt x="9765" y="31765"/>
                      <a:pt x="9980" y="32641"/>
                      <a:pt x="9980" y="33465"/>
                    </a:cubicBezTo>
                    <a:cubicBezTo>
                      <a:pt x="9962" y="34950"/>
                      <a:pt x="9873" y="36435"/>
                      <a:pt x="9801" y="37921"/>
                    </a:cubicBezTo>
                    <a:cubicBezTo>
                      <a:pt x="9783" y="37867"/>
                      <a:pt x="9765" y="37813"/>
                      <a:pt x="9729" y="37759"/>
                    </a:cubicBezTo>
                    <a:lnTo>
                      <a:pt x="9747" y="37759"/>
                    </a:lnTo>
                    <a:cubicBezTo>
                      <a:pt x="9694" y="36578"/>
                      <a:pt x="9479" y="35397"/>
                      <a:pt x="9586" y="34216"/>
                    </a:cubicBezTo>
                    <a:cubicBezTo>
                      <a:pt x="9586" y="34198"/>
                      <a:pt x="9573" y="34189"/>
                      <a:pt x="9559" y="34189"/>
                    </a:cubicBezTo>
                    <a:cubicBezTo>
                      <a:pt x="9546" y="34189"/>
                      <a:pt x="9533" y="34198"/>
                      <a:pt x="9533" y="34216"/>
                    </a:cubicBezTo>
                    <a:cubicBezTo>
                      <a:pt x="9425" y="35236"/>
                      <a:pt x="9443" y="36256"/>
                      <a:pt x="9568" y="37276"/>
                    </a:cubicBezTo>
                    <a:cubicBezTo>
                      <a:pt x="9461" y="36972"/>
                      <a:pt x="9354" y="36668"/>
                      <a:pt x="9264" y="36364"/>
                    </a:cubicBezTo>
                    <a:cubicBezTo>
                      <a:pt x="9264" y="36346"/>
                      <a:pt x="9264" y="36328"/>
                      <a:pt x="9264" y="36310"/>
                    </a:cubicBezTo>
                    <a:cubicBezTo>
                      <a:pt x="8996" y="35129"/>
                      <a:pt x="8888" y="34019"/>
                      <a:pt x="9157" y="32838"/>
                    </a:cubicBezTo>
                    <a:cubicBezTo>
                      <a:pt x="9318" y="32176"/>
                      <a:pt x="9533" y="31550"/>
                      <a:pt x="9729" y="30924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6"/>
                    </a:cubicBezTo>
                    <a:cubicBezTo>
                      <a:pt x="6097" y="34163"/>
                      <a:pt x="6812" y="34789"/>
                      <a:pt x="7403" y="35290"/>
                    </a:cubicBezTo>
                    <a:cubicBezTo>
                      <a:pt x="8298" y="36113"/>
                      <a:pt x="9067" y="37079"/>
                      <a:pt x="9658" y="38171"/>
                    </a:cubicBezTo>
                    <a:lnTo>
                      <a:pt x="9783" y="38511"/>
                    </a:lnTo>
                    <a:cubicBezTo>
                      <a:pt x="9694" y="38386"/>
                      <a:pt x="9586" y="38278"/>
                      <a:pt x="9461" y="38171"/>
                    </a:cubicBezTo>
                    <a:cubicBezTo>
                      <a:pt x="9139" y="37724"/>
                      <a:pt x="8799" y="37294"/>
                      <a:pt x="8405" y="36883"/>
                    </a:cubicBezTo>
                    <a:cubicBezTo>
                      <a:pt x="7868" y="36274"/>
                      <a:pt x="7152" y="35880"/>
                      <a:pt x="6616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27" y="35898"/>
                      <a:pt x="7671" y="36274"/>
                      <a:pt x="8155" y="36793"/>
                    </a:cubicBezTo>
                    <a:cubicBezTo>
                      <a:pt x="8459" y="37133"/>
                      <a:pt x="8745" y="37473"/>
                      <a:pt x="9014" y="37831"/>
                    </a:cubicBezTo>
                    <a:cubicBezTo>
                      <a:pt x="8709" y="37634"/>
                      <a:pt x="8405" y="37455"/>
                      <a:pt x="8101" y="37294"/>
                    </a:cubicBezTo>
                    <a:cubicBezTo>
                      <a:pt x="6830" y="36578"/>
                      <a:pt x="6097" y="35684"/>
                      <a:pt x="5238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6" y="40068"/>
                    </a:moveTo>
                    <a:lnTo>
                      <a:pt x="9676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8" y="40497"/>
                      <a:pt x="9819" y="40301"/>
                      <a:pt x="9676" y="40068"/>
                    </a:cubicBezTo>
                    <a:close/>
                    <a:moveTo>
                      <a:pt x="12754" y="41124"/>
                    </a:moveTo>
                    <a:lnTo>
                      <a:pt x="12754" y="41124"/>
                    </a:lnTo>
                    <a:cubicBezTo>
                      <a:pt x="12628" y="41571"/>
                      <a:pt x="12467" y="42001"/>
                      <a:pt x="12271" y="42412"/>
                    </a:cubicBezTo>
                    <a:cubicBezTo>
                      <a:pt x="12271" y="42305"/>
                      <a:pt x="12271" y="42197"/>
                      <a:pt x="12253" y="42108"/>
                    </a:cubicBezTo>
                    <a:cubicBezTo>
                      <a:pt x="12396" y="41768"/>
                      <a:pt x="12557" y="41428"/>
                      <a:pt x="12754" y="41124"/>
                    </a:cubicBezTo>
                    <a:close/>
                    <a:moveTo>
                      <a:pt x="9658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92" y="29886"/>
                      <a:pt x="10749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3" y="35379"/>
                      <a:pt x="11358" y="36256"/>
                      <a:pt x="11483" y="37133"/>
                    </a:cubicBezTo>
                    <a:cubicBezTo>
                      <a:pt x="11304" y="36793"/>
                      <a:pt x="11018" y="36525"/>
                      <a:pt x="10660" y="36382"/>
                    </a:cubicBezTo>
                    <a:cubicBezTo>
                      <a:pt x="10650" y="36378"/>
                      <a:pt x="10641" y="36377"/>
                      <a:pt x="10633" y="36377"/>
                    </a:cubicBezTo>
                    <a:cubicBezTo>
                      <a:pt x="10595" y="36377"/>
                      <a:pt x="10570" y="36409"/>
                      <a:pt x="10570" y="36453"/>
                    </a:cubicBezTo>
                    <a:cubicBezTo>
                      <a:pt x="10588" y="37044"/>
                      <a:pt x="10982" y="37527"/>
                      <a:pt x="11555" y="37670"/>
                    </a:cubicBezTo>
                    <a:cubicBezTo>
                      <a:pt x="11644" y="38404"/>
                      <a:pt x="11734" y="39119"/>
                      <a:pt x="11805" y="39853"/>
                    </a:cubicBezTo>
                    <a:cubicBezTo>
                      <a:pt x="11913" y="40963"/>
                      <a:pt x="11984" y="42072"/>
                      <a:pt x="11984" y="43200"/>
                    </a:cubicBezTo>
                    <a:cubicBezTo>
                      <a:pt x="11537" y="41410"/>
                      <a:pt x="10553" y="39674"/>
                      <a:pt x="9890" y="38028"/>
                    </a:cubicBezTo>
                    <a:cubicBezTo>
                      <a:pt x="9908" y="38028"/>
                      <a:pt x="9926" y="38028"/>
                      <a:pt x="9926" y="37992"/>
                    </a:cubicBezTo>
                    <a:cubicBezTo>
                      <a:pt x="10177" y="36954"/>
                      <a:pt x="10159" y="35880"/>
                      <a:pt x="10159" y="34825"/>
                    </a:cubicBezTo>
                    <a:cubicBezTo>
                      <a:pt x="10159" y="33626"/>
                      <a:pt x="10230" y="32445"/>
                      <a:pt x="10034" y="31281"/>
                    </a:cubicBezTo>
                    <a:cubicBezTo>
                      <a:pt x="10052" y="30995"/>
                      <a:pt x="9998" y="30709"/>
                      <a:pt x="9873" y="30458"/>
                    </a:cubicBezTo>
                    <a:cubicBezTo>
                      <a:pt x="9926" y="30279"/>
                      <a:pt x="9962" y="30082"/>
                      <a:pt x="9998" y="29886"/>
                    </a:cubicBezTo>
                    <a:cubicBezTo>
                      <a:pt x="10008" y="29823"/>
                      <a:pt x="9958" y="29785"/>
                      <a:pt x="9911" y="29785"/>
                    </a:cubicBezTo>
                    <a:cubicBezTo>
                      <a:pt x="9877" y="29785"/>
                      <a:pt x="9844" y="29805"/>
                      <a:pt x="9837" y="29850"/>
                    </a:cubicBezTo>
                    <a:cubicBezTo>
                      <a:pt x="9801" y="29975"/>
                      <a:pt x="9783" y="30118"/>
                      <a:pt x="9765" y="30279"/>
                    </a:cubicBezTo>
                    <a:cubicBezTo>
                      <a:pt x="9712" y="30548"/>
                      <a:pt x="9640" y="30834"/>
                      <a:pt x="9550" y="31120"/>
                    </a:cubicBezTo>
                    <a:cubicBezTo>
                      <a:pt x="9354" y="31818"/>
                      <a:pt x="9103" y="32516"/>
                      <a:pt x="8942" y="33232"/>
                    </a:cubicBezTo>
                    <a:cubicBezTo>
                      <a:pt x="8817" y="33858"/>
                      <a:pt x="8817" y="34520"/>
                      <a:pt x="8942" y="35147"/>
                    </a:cubicBezTo>
                    <a:cubicBezTo>
                      <a:pt x="8638" y="33966"/>
                      <a:pt x="8459" y="32749"/>
                      <a:pt x="8369" y="31514"/>
                    </a:cubicBezTo>
                    <a:cubicBezTo>
                      <a:pt x="8530" y="31246"/>
                      <a:pt x="8674" y="30959"/>
                      <a:pt x="8781" y="30673"/>
                    </a:cubicBezTo>
                    <a:cubicBezTo>
                      <a:pt x="8942" y="30387"/>
                      <a:pt x="8996" y="30065"/>
                      <a:pt x="8924" y="29760"/>
                    </a:cubicBezTo>
                    <a:cubicBezTo>
                      <a:pt x="8914" y="29720"/>
                      <a:pt x="8881" y="29697"/>
                      <a:pt x="8848" y="29697"/>
                    </a:cubicBezTo>
                    <a:cubicBezTo>
                      <a:pt x="8823" y="29697"/>
                      <a:pt x="8797" y="29711"/>
                      <a:pt x="8781" y="29742"/>
                    </a:cubicBezTo>
                    <a:cubicBezTo>
                      <a:pt x="8584" y="30011"/>
                      <a:pt x="8441" y="30297"/>
                      <a:pt x="8334" y="30601"/>
                    </a:cubicBezTo>
                    <a:cubicBezTo>
                      <a:pt x="8334" y="30190"/>
                      <a:pt x="8334" y="29778"/>
                      <a:pt x="8369" y="29349"/>
                    </a:cubicBezTo>
                    <a:cubicBezTo>
                      <a:pt x="8441" y="27792"/>
                      <a:pt x="8817" y="26253"/>
                      <a:pt x="9461" y="24839"/>
                    </a:cubicBezTo>
                    <a:cubicBezTo>
                      <a:pt x="9479" y="24947"/>
                      <a:pt x="9515" y="25054"/>
                      <a:pt x="9533" y="25179"/>
                    </a:cubicBezTo>
                    <a:cubicBezTo>
                      <a:pt x="9533" y="25202"/>
                      <a:pt x="9548" y="25212"/>
                      <a:pt x="9566" y="25212"/>
                    </a:cubicBezTo>
                    <a:cubicBezTo>
                      <a:pt x="9592" y="25212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3"/>
                      <a:pt x="9622" y="24481"/>
                      <a:pt x="9658" y="24410"/>
                    </a:cubicBezTo>
                    <a:close/>
                    <a:moveTo>
                      <a:pt x="11215" y="44291"/>
                    </a:move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7"/>
                      <a:pt x="11250" y="44828"/>
                      <a:pt x="11215" y="44291"/>
                    </a:cubicBezTo>
                    <a:close/>
                    <a:moveTo>
                      <a:pt x="12986" y="45454"/>
                    </a:moveTo>
                    <a:cubicBezTo>
                      <a:pt x="12915" y="46134"/>
                      <a:pt x="12503" y="46671"/>
                      <a:pt x="12092" y="47208"/>
                    </a:cubicBezTo>
                    <a:cubicBezTo>
                      <a:pt x="12092" y="47119"/>
                      <a:pt x="12109" y="47029"/>
                      <a:pt x="12127" y="46940"/>
                    </a:cubicBezTo>
                    <a:cubicBezTo>
                      <a:pt x="12414" y="46456"/>
                      <a:pt x="12539" y="45794"/>
                      <a:pt x="12986" y="45454"/>
                    </a:cubicBezTo>
                    <a:close/>
                    <a:moveTo>
                      <a:pt x="10785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6" y="967"/>
                      <a:pt x="9354" y="484"/>
                      <a:pt x="8942" y="72"/>
                    </a:cubicBezTo>
                    <a:cubicBezTo>
                      <a:pt x="8926" y="56"/>
                      <a:pt x="8903" y="47"/>
                      <a:pt x="8882" y="47"/>
                    </a:cubicBezTo>
                    <a:cubicBezTo>
                      <a:pt x="8856" y="47"/>
                      <a:pt x="8835" y="61"/>
                      <a:pt x="8835" y="90"/>
                    </a:cubicBezTo>
                    <a:cubicBezTo>
                      <a:pt x="8566" y="770"/>
                      <a:pt x="8548" y="1504"/>
                      <a:pt x="8763" y="2184"/>
                    </a:cubicBezTo>
                    <a:cubicBezTo>
                      <a:pt x="8405" y="1826"/>
                      <a:pt x="7976" y="1540"/>
                      <a:pt x="7528" y="1343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6" y="1339"/>
                      <a:pt x="7441" y="1384"/>
                      <a:pt x="7457" y="1414"/>
                    </a:cubicBezTo>
                    <a:cubicBezTo>
                      <a:pt x="7797" y="2094"/>
                      <a:pt x="7797" y="2864"/>
                      <a:pt x="8244" y="3490"/>
                    </a:cubicBezTo>
                    <a:cubicBezTo>
                      <a:pt x="8513" y="3812"/>
                      <a:pt x="8853" y="4063"/>
                      <a:pt x="9228" y="4242"/>
                    </a:cubicBezTo>
                    <a:cubicBezTo>
                      <a:pt x="9246" y="4421"/>
                      <a:pt x="9336" y="4600"/>
                      <a:pt x="9443" y="4743"/>
                    </a:cubicBezTo>
                    <a:cubicBezTo>
                      <a:pt x="9586" y="4922"/>
                      <a:pt x="9801" y="5047"/>
                      <a:pt x="10016" y="5065"/>
                    </a:cubicBezTo>
                    <a:cubicBezTo>
                      <a:pt x="9855" y="6318"/>
                      <a:pt x="9676" y="7570"/>
                      <a:pt x="9497" y="8823"/>
                    </a:cubicBezTo>
                    <a:cubicBezTo>
                      <a:pt x="9389" y="8519"/>
                      <a:pt x="9318" y="8197"/>
                      <a:pt x="9264" y="7875"/>
                    </a:cubicBezTo>
                    <a:lnTo>
                      <a:pt x="9264" y="7875"/>
                    </a:lnTo>
                    <a:cubicBezTo>
                      <a:pt x="9354" y="8107"/>
                      <a:pt x="9354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7" y="8666"/>
                      <a:pt x="9515" y="8653"/>
                      <a:pt x="9515" y="8626"/>
                    </a:cubicBezTo>
                    <a:cubicBezTo>
                      <a:pt x="9550" y="8268"/>
                      <a:pt x="9443" y="7893"/>
                      <a:pt x="9246" y="7588"/>
                    </a:cubicBezTo>
                    <a:cubicBezTo>
                      <a:pt x="9232" y="7567"/>
                      <a:pt x="9210" y="7557"/>
                      <a:pt x="9188" y="7557"/>
                    </a:cubicBezTo>
                    <a:cubicBezTo>
                      <a:pt x="9154" y="7557"/>
                      <a:pt x="9121" y="7581"/>
                      <a:pt x="9121" y="7624"/>
                    </a:cubicBezTo>
                    <a:cubicBezTo>
                      <a:pt x="9121" y="8107"/>
                      <a:pt x="9228" y="8608"/>
                      <a:pt x="9479" y="9038"/>
                    </a:cubicBezTo>
                    <a:cubicBezTo>
                      <a:pt x="9300" y="10344"/>
                      <a:pt x="9157" y="11633"/>
                      <a:pt x="9067" y="12957"/>
                    </a:cubicBezTo>
                    <a:cubicBezTo>
                      <a:pt x="8978" y="12832"/>
                      <a:pt x="8853" y="12760"/>
                      <a:pt x="8727" y="12742"/>
                    </a:cubicBezTo>
                    <a:cubicBezTo>
                      <a:pt x="8674" y="12742"/>
                      <a:pt x="8656" y="12778"/>
                      <a:pt x="8656" y="12814"/>
                    </a:cubicBezTo>
                    <a:cubicBezTo>
                      <a:pt x="8674" y="13154"/>
                      <a:pt x="8763" y="13476"/>
                      <a:pt x="8906" y="13780"/>
                    </a:cubicBezTo>
                    <a:cubicBezTo>
                      <a:pt x="8942" y="13852"/>
                      <a:pt x="8960" y="13905"/>
                      <a:pt x="8996" y="13959"/>
                    </a:cubicBezTo>
                    <a:cubicBezTo>
                      <a:pt x="8960" y="14621"/>
                      <a:pt x="8942" y="15265"/>
                      <a:pt x="8960" y="15927"/>
                    </a:cubicBezTo>
                    <a:cubicBezTo>
                      <a:pt x="8960" y="16536"/>
                      <a:pt x="8978" y="17126"/>
                      <a:pt x="9014" y="17717"/>
                    </a:cubicBezTo>
                    <a:cubicBezTo>
                      <a:pt x="8924" y="17484"/>
                      <a:pt x="8781" y="17252"/>
                      <a:pt x="8602" y="17073"/>
                    </a:cubicBezTo>
                    <a:cubicBezTo>
                      <a:pt x="8590" y="17061"/>
                      <a:pt x="8572" y="17055"/>
                      <a:pt x="8554" y="17055"/>
                    </a:cubicBezTo>
                    <a:cubicBezTo>
                      <a:pt x="8517" y="17055"/>
                      <a:pt x="8477" y="17079"/>
                      <a:pt x="8477" y="17126"/>
                    </a:cubicBezTo>
                    <a:cubicBezTo>
                      <a:pt x="8548" y="17699"/>
                      <a:pt x="8745" y="18254"/>
                      <a:pt x="9049" y="18755"/>
                    </a:cubicBezTo>
                    <a:cubicBezTo>
                      <a:pt x="9049" y="18755"/>
                      <a:pt x="9067" y="18773"/>
                      <a:pt x="9067" y="18773"/>
                    </a:cubicBezTo>
                    <a:cubicBezTo>
                      <a:pt x="9175" y="20526"/>
                      <a:pt x="9371" y="22262"/>
                      <a:pt x="9586" y="23980"/>
                    </a:cubicBezTo>
                    <a:cubicBezTo>
                      <a:pt x="9550" y="24070"/>
                      <a:pt x="9497" y="24141"/>
                      <a:pt x="9461" y="24213"/>
                    </a:cubicBezTo>
                    <a:cubicBezTo>
                      <a:pt x="9139" y="22638"/>
                      <a:pt x="8369" y="21171"/>
                      <a:pt x="7582" y="19757"/>
                    </a:cubicBezTo>
                    <a:cubicBezTo>
                      <a:pt x="7582" y="19739"/>
                      <a:pt x="7582" y="19721"/>
                      <a:pt x="7582" y="19721"/>
                    </a:cubicBezTo>
                    <a:cubicBezTo>
                      <a:pt x="7636" y="19506"/>
                      <a:pt x="7654" y="19274"/>
                      <a:pt x="7636" y="19041"/>
                    </a:cubicBezTo>
                    <a:cubicBezTo>
                      <a:pt x="7636" y="18791"/>
                      <a:pt x="7546" y="18558"/>
                      <a:pt x="7385" y="18361"/>
                    </a:cubicBezTo>
                    <a:cubicBezTo>
                      <a:pt x="7366" y="18348"/>
                      <a:pt x="7345" y="18343"/>
                      <a:pt x="7325" y="18343"/>
                    </a:cubicBezTo>
                    <a:cubicBezTo>
                      <a:pt x="7287" y="18343"/>
                      <a:pt x="7254" y="18362"/>
                      <a:pt x="7242" y="18397"/>
                    </a:cubicBezTo>
                    <a:cubicBezTo>
                      <a:pt x="7188" y="18612"/>
                      <a:pt x="7170" y="18844"/>
                      <a:pt x="7206" y="19059"/>
                    </a:cubicBezTo>
                    <a:lnTo>
                      <a:pt x="7009" y="18701"/>
                    </a:lnTo>
                    <a:cubicBezTo>
                      <a:pt x="6616" y="18003"/>
                      <a:pt x="6276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94" y="15677"/>
                      <a:pt x="6240" y="15301"/>
                    </a:cubicBezTo>
                    <a:cubicBezTo>
                      <a:pt x="6240" y="15263"/>
                      <a:pt x="6204" y="15225"/>
                      <a:pt x="6170" y="15225"/>
                    </a:cubicBezTo>
                    <a:cubicBezTo>
                      <a:pt x="6157" y="15225"/>
                      <a:pt x="6143" y="15232"/>
                      <a:pt x="6132" y="15247"/>
                    </a:cubicBezTo>
                    <a:cubicBezTo>
                      <a:pt x="5918" y="15534"/>
                      <a:pt x="5810" y="15910"/>
                      <a:pt x="5828" y="16267"/>
                    </a:cubicBezTo>
                    <a:cubicBezTo>
                      <a:pt x="5148" y="14585"/>
                      <a:pt x="4611" y="12849"/>
                      <a:pt x="4218" y="11078"/>
                    </a:cubicBezTo>
                    <a:cubicBezTo>
                      <a:pt x="4253" y="11024"/>
                      <a:pt x="4271" y="10970"/>
                      <a:pt x="4307" y="10917"/>
                    </a:cubicBezTo>
                    <a:cubicBezTo>
                      <a:pt x="4415" y="10845"/>
                      <a:pt x="4486" y="10720"/>
                      <a:pt x="4522" y="10595"/>
                    </a:cubicBezTo>
                    <a:cubicBezTo>
                      <a:pt x="4951" y="10541"/>
                      <a:pt x="5363" y="10416"/>
                      <a:pt x="5739" y="10237"/>
                    </a:cubicBezTo>
                    <a:cubicBezTo>
                      <a:pt x="5954" y="10129"/>
                      <a:pt x="6490" y="9664"/>
                      <a:pt x="6043" y="9467"/>
                    </a:cubicBezTo>
                    <a:cubicBezTo>
                      <a:pt x="6034" y="9463"/>
                      <a:pt x="6025" y="9461"/>
                      <a:pt x="6017" y="9461"/>
                    </a:cubicBezTo>
                    <a:cubicBezTo>
                      <a:pt x="6014" y="9461"/>
                      <a:pt x="6011" y="9461"/>
                      <a:pt x="6008" y="9461"/>
                    </a:cubicBezTo>
                    <a:lnTo>
                      <a:pt x="6008" y="9461"/>
                    </a:lnTo>
                    <a:cubicBezTo>
                      <a:pt x="6251" y="9164"/>
                      <a:pt x="6413" y="8803"/>
                      <a:pt x="6472" y="8411"/>
                    </a:cubicBezTo>
                    <a:cubicBezTo>
                      <a:pt x="6472" y="8358"/>
                      <a:pt x="6437" y="8340"/>
                      <a:pt x="6401" y="8340"/>
                    </a:cubicBezTo>
                    <a:cubicBezTo>
                      <a:pt x="6352" y="8334"/>
                      <a:pt x="6304" y="8331"/>
                      <a:pt x="6255" y="8331"/>
                    </a:cubicBezTo>
                    <a:cubicBezTo>
                      <a:pt x="5859" y="8331"/>
                      <a:pt x="5481" y="8524"/>
                      <a:pt x="5274" y="8859"/>
                    </a:cubicBezTo>
                    <a:cubicBezTo>
                      <a:pt x="5470" y="8394"/>
                      <a:pt x="5524" y="7875"/>
                      <a:pt x="5435" y="7374"/>
                    </a:cubicBezTo>
                    <a:cubicBezTo>
                      <a:pt x="5435" y="7351"/>
                      <a:pt x="5414" y="7336"/>
                      <a:pt x="5390" y="7336"/>
                    </a:cubicBezTo>
                    <a:cubicBezTo>
                      <a:pt x="5375" y="7336"/>
                      <a:pt x="5359" y="7342"/>
                      <a:pt x="5345" y="7356"/>
                    </a:cubicBezTo>
                    <a:cubicBezTo>
                      <a:pt x="5059" y="7660"/>
                      <a:pt x="4808" y="8000"/>
                      <a:pt x="4611" y="8358"/>
                    </a:cubicBezTo>
                    <a:cubicBezTo>
                      <a:pt x="4558" y="7857"/>
                      <a:pt x="4397" y="7374"/>
                      <a:pt x="4128" y="6944"/>
                    </a:cubicBezTo>
                    <a:cubicBezTo>
                      <a:pt x="4117" y="6922"/>
                      <a:pt x="4092" y="6907"/>
                      <a:pt x="4071" y="6907"/>
                    </a:cubicBezTo>
                    <a:cubicBezTo>
                      <a:pt x="4058" y="6907"/>
                      <a:pt x="4046" y="6912"/>
                      <a:pt x="4039" y="6926"/>
                    </a:cubicBezTo>
                    <a:cubicBezTo>
                      <a:pt x="3663" y="7320"/>
                      <a:pt x="3484" y="7839"/>
                      <a:pt x="3556" y="8376"/>
                    </a:cubicBezTo>
                    <a:cubicBezTo>
                      <a:pt x="3305" y="8018"/>
                      <a:pt x="3001" y="7660"/>
                      <a:pt x="2786" y="7356"/>
                    </a:cubicBezTo>
                    <a:cubicBezTo>
                      <a:pt x="2765" y="7335"/>
                      <a:pt x="2744" y="7326"/>
                      <a:pt x="2723" y="7326"/>
                    </a:cubicBezTo>
                    <a:cubicBezTo>
                      <a:pt x="2708" y="7326"/>
                      <a:pt x="2694" y="7330"/>
                      <a:pt x="2679" y="7338"/>
                    </a:cubicBezTo>
                    <a:cubicBezTo>
                      <a:pt x="2196" y="7910"/>
                      <a:pt x="2303" y="8734"/>
                      <a:pt x="2697" y="9342"/>
                    </a:cubicBezTo>
                    <a:cubicBezTo>
                      <a:pt x="2321" y="9163"/>
                      <a:pt x="1909" y="9056"/>
                      <a:pt x="1498" y="9002"/>
                    </a:cubicBezTo>
                    <a:cubicBezTo>
                      <a:pt x="1444" y="9002"/>
                      <a:pt x="1408" y="9056"/>
                      <a:pt x="1426" y="9109"/>
                    </a:cubicBezTo>
                    <a:cubicBezTo>
                      <a:pt x="1730" y="10219"/>
                      <a:pt x="2804" y="10702"/>
                      <a:pt x="3860" y="10827"/>
                    </a:cubicBezTo>
                    <a:cubicBezTo>
                      <a:pt x="3878" y="10827"/>
                      <a:pt x="3896" y="10809"/>
                      <a:pt x="3896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67" y="10827"/>
                      <a:pt x="4021" y="10774"/>
                      <a:pt x="3985" y="10756"/>
                    </a:cubicBezTo>
                    <a:cubicBezTo>
                      <a:pt x="3913" y="10684"/>
                      <a:pt x="3842" y="10613"/>
                      <a:pt x="3788" y="10523"/>
                    </a:cubicBezTo>
                    <a:lnTo>
                      <a:pt x="3788" y="10487"/>
                    </a:lnTo>
                    <a:cubicBezTo>
                      <a:pt x="3860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9" y="10827"/>
                      <a:pt x="4092" y="10827"/>
                    </a:cubicBezTo>
                    <a:lnTo>
                      <a:pt x="4110" y="10917"/>
                    </a:lnTo>
                    <a:lnTo>
                      <a:pt x="4092" y="10970"/>
                    </a:lnTo>
                    <a:cubicBezTo>
                      <a:pt x="4057" y="11042"/>
                      <a:pt x="4092" y="11096"/>
                      <a:pt x="4164" y="11114"/>
                    </a:cubicBezTo>
                    <a:cubicBezTo>
                      <a:pt x="4343" y="11955"/>
                      <a:pt x="4540" y="12778"/>
                      <a:pt x="4772" y="13601"/>
                    </a:cubicBezTo>
                    <a:lnTo>
                      <a:pt x="4755" y="13601"/>
                    </a:lnTo>
                    <a:cubicBezTo>
                      <a:pt x="4415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200" y="13082"/>
                      <a:pt x="4289" y="13154"/>
                      <a:pt x="4361" y="13243"/>
                    </a:cubicBezTo>
                    <a:cubicBezTo>
                      <a:pt x="4450" y="13351"/>
                      <a:pt x="4540" y="13458"/>
                      <a:pt x="4647" y="13565"/>
                    </a:cubicBezTo>
                    <a:cubicBezTo>
                      <a:pt x="4654" y="13569"/>
                      <a:pt x="4660" y="13570"/>
                      <a:pt x="4667" y="13570"/>
                    </a:cubicBezTo>
                    <a:cubicBezTo>
                      <a:pt x="4695" y="13570"/>
                      <a:pt x="4719" y="13541"/>
                      <a:pt x="4719" y="13512"/>
                    </a:cubicBezTo>
                    <a:cubicBezTo>
                      <a:pt x="4665" y="13368"/>
                      <a:pt x="4576" y="13243"/>
                      <a:pt x="4468" y="13136"/>
                    </a:cubicBezTo>
                    <a:cubicBezTo>
                      <a:pt x="4361" y="13011"/>
                      <a:pt x="4218" y="12903"/>
                      <a:pt x="4075" y="12832"/>
                    </a:cubicBezTo>
                    <a:cubicBezTo>
                      <a:pt x="4060" y="12827"/>
                      <a:pt x="4047" y="12825"/>
                      <a:pt x="4035" y="12825"/>
                    </a:cubicBezTo>
                    <a:cubicBezTo>
                      <a:pt x="4003" y="12825"/>
                      <a:pt x="3980" y="12841"/>
                      <a:pt x="3967" y="12867"/>
                    </a:cubicBezTo>
                    <a:cubicBezTo>
                      <a:pt x="3900" y="13305"/>
                      <a:pt x="4244" y="13695"/>
                      <a:pt x="4673" y="13695"/>
                    </a:cubicBezTo>
                    <a:cubicBezTo>
                      <a:pt x="4700" y="13695"/>
                      <a:pt x="4727" y="13694"/>
                      <a:pt x="4755" y="13691"/>
                    </a:cubicBezTo>
                    <a:cubicBezTo>
                      <a:pt x="4772" y="13691"/>
                      <a:pt x="4772" y="13673"/>
                      <a:pt x="4790" y="13673"/>
                    </a:cubicBezTo>
                    <a:cubicBezTo>
                      <a:pt x="5130" y="14943"/>
                      <a:pt x="5596" y="16178"/>
                      <a:pt x="6150" y="17359"/>
                    </a:cubicBezTo>
                    <a:cubicBezTo>
                      <a:pt x="5864" y="17001"/>
                      <a:pt x="5578" y="16625"/>
                      <a:pt x="5291" y="16250"/>
                    </a:cubicBezTo>
                    <a:cubicBezTo>
                      <a:pt x="4182" y="14317"/>
                      <a:pt x="2571" y="12492"/>
                      <a:pt x="173" y="12456"/>
                    </a:cubicBezTo>
                    <a:cubicBezTo>
                      <a:pt x="138" y="12474"/>
                      <a:pt x="138" y="12527"/>
                      <a:pt x="173" y="12545"/>
                    </a:cubicBezTo>
                    <a:cubicBezTo>
                      <a:pt x="1408" y="12814"/>
                      <a:pt x="2410" y="13100"/>
                      <a:pt x="3395" y="13941"/>
                    </a:cubicBezTo>
                    <a:cubicBezTo>
                      <a:pt x="3931" y="14442"/>
                      <a:pt x="4397" y="15033"/>
                      <a:pt x="4790" y="15659"/>
                    </a:cubicBezTo>
                    <a:cubicBezTo>
                      <a:pt x="3573" y="14227"/>
                      <a:pt x="2160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77" y="13225"/>
                      <a:pt x="2840" y="13816"/>
                      <a:pt x="3967" y="14925"/>
                    </a:cubicBezTo>
                    <a:cubicBezTo>
                      <a:pt x="4431" y="15389"/>
                      <a:pt x="4859" y="15871"/>
                      <a:pt x="5269" y="16388"/>
                    </a:cubicBezTo>
                    <a:lnTo>
                      <a:pt x="5269" y="16388"/>
                    </a:lnTo>
                    <a:cubicBezTo>
                      <a:pt x="4680" y="15777"/>
                      <a:pt x="3832" y="15475"/>
                      <a:pt x="3072" y="15104"/>
                    </a:cubicBezTo>
                    <a:cubicBezTo>
                      <a:pt x="1891" y="14514"/>
                      <a:pt x="1014" y="13529"/>
                      <a:pt x="84" y="12599"/>
                    </a:cubicBezTo>
                    <a:cubicBezTo>
                      <a:pt x="77" y="12596"/>
                      <a:pt x="70" y="12594"/>
                      <a:pt x="6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92" y="13422"/>
                      <a:pt x="1426" y="14120"/>
                      <a:pt x="2231" y="14728"/>
                    </a:cubicBezTo>
                    <a:cubicBezTo>
                      <a:pt x="3198" y="15444"/>
                      <a:pt x="4361" y="15802"/>
                      <a:pt x="5309" y="16554"/>
                    </a:cubicBezTo>
                    <a:cubicBezTo>
                      <a:pt x="5318" y="16563"/>
                      <a:pt x="5332" y="16567"/>
                      <a:pt x="5345" y="16567"/>
                    </a:cubicBezTo>
                    <a:cubicBezTo>
                      <a:pt x="5359" y="16567"/>
                      <a:pt x="5372" y="16563"/>
                      <a:pt x="5381" y="16554"/>
                    </a:cubicBezTo>
                    <a:lnTo>
                      <a:pt x="5399" y="16590"/>
                    </a:lnTo>
                    <a:cubicBezTo>
                      <a:pt x="5399" y="16598"/>
                      <a:pt x="5403" y="16603"/>
                      <a:pt x="5410" y="16603"/>
                    </a:cubicBezTo>
                    <a:cubicBezTo>
                      <a:pt x="5417" y="16603"/>
                      <a:pt x="5426" y="16598"/>
                      <a:pt x="5435" y="16590"/>
                    </a:cubicBezTo>
                    <a:cubicBezTo>
                      <a:pt x="5739" y="16965"/>
                      <a:pt x="6025" y="17341"/>
                      <a:pt x="6311" y="17699"/>
                    </a:cubicBezTo>
                    <a:cubicBezTo>
                      <a:pt x="7027" y="19131"/>
                      <a:pt x="7797" y="20491"/>
                      <a:pt x="8423" y="21904"/>
                    </a:cubicBezTo>
                    <a:cubicBezTo>
                      <a:pt x="8190" y="21618"/>
                      <a:pt x="7868" y="21439"/>
                      <a:pt x="7493" y="21403"/>
                    </a:cubicBezTo>
                    <a:cubicBezTo>
                      <a:pt x="7439" y="21403"/>
                      <a:pt x="7403" y="21457"/>
                      <a:pt x="7439" y="21511"/>
                    </a:cubicBezTo>
                    <a:cubicBezTo>
                      <a:pt x="7636" y="21904"/>
                      <a:pt x="8029" y="22173"/>
                      <a:pt x="8477" y="22209"/>
                    </a:cubicBezTo>
                    <a:cubicBezTo>
                      <a:pt x="8513" y="22209"/>
                      <a:pt x="8530" y="22173"/>
                      <a:pt x="8530" y="22155"/>
                    </a:cubicBezTo>
                    <a:cubicBezTo>
                      <a:pt x="8853" y="22889"/>
                      <a:pt x="9121" y="23676"/>
                      <a:pt x="9354" y="24463"/>
                    </a:cubicBezTo>
                    <a:cubicBezTo>
                      <a:pt x="9157" y="24875"/>
                      <a:pt x="8978" y="25322"/>
                      <a:pt x="8835" y="25752"/>
                    </a:cubicBezTo>
                    <a:cubicBezTo>
                      <a:pt x="8888" y="25394"/>
                      <a:pt x="8853" y="24964"/>
                      <a:pt x="8566" y="24732"/>
                    </a:cubicBezTo>
                    <a:cubicBezTo>
                      <a:pt x="8544" y="24709"/>
                      <a:pt x="8521" y="24699"/>
                      <a:pt x="8501" y="24699"/>
                    </a:cubicBezTo>
                    <a:cubicBezTo>
                      <a:pt x="8474" y="24699"/>
                      <a:pt x="8451" y="24719"/>
                      <a:pt x="8441" y="24750"/>
                    </a:cubicBezTo>
                    <a:cubicBezTo>
                      <a:pt x="8351" y="25161"/>
                      <a:pt x="8441" y="25591"/>
                      <a:pt x="8727" y="25913"/>
                    </a:cubicBezTo>
                    <a:lnTo>
                      <a:pt x="8727" y="25967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9"/>
                      <a:pt x="8423" y="27076"/>
                      <a:pt x="8316" y="27631"/>
                    </a:cubicBezTo>
                    <a:cubicBezTo>
                      <a:pt x="8280" y="27828"/>
                      <a:pt x="8244" y="28042"/>
                      <a:pt x="8226" y="28239"/>
                    </a:cubicBezTo>
                    <a:cubicBezTo>
                      <a:pt x="8244" y="27792"/>
                      <a:pt x="8262" y="27344"/>
                      <a:pt x="8262" y="26879"/>
                    </a:cubicBezTo>
                    <a:cubicBezTo>
                      <a:pt x="8262" y="25806"/>
                      <a:pt x="7886" y="24857"/>
                      <a:pt x="7689" y="23819"/>
                    </a:cubicBezTo>
                    <a:cubicBezTo>
                      <a:pt x="7680" y="23783"/>
                      <a:pt x="7649" y="23765"/>
                      <a:pt x="7618" y="23765"/>
                    </a:cubicBezTo>
                    <a:cubicBezTo>
                      <a:pt x="7586" y="23765"/>
                      <a:pt x="7555" y="23783"/>
                      <a:pt x="7546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47" y="31747"/>
                      <a:pt x="8262" y="33483"/>
                      <a:pt x="8691" y="35147"/>
                    </a:cubicBezTo>
                    <a:cubicBezTo>
                      <a:pt x="8047" y="34001"/>
                      <a:pt x="7117" y="32964"/>
                      <a:pt x="6222" y="32015"/>
                    </a:cubicBezTo>
                    <a:cubicBezTo>
                      <a:pt x="6204" y="31800"/>
                      <a:pt x="6168" y="31550"/>
                      <a:pt x="6150" y="31317"/>
                    </a:cubicBezTo>
                    <a:cubicBezTo>
                      <a:pt x="6401" y="30619"/>
                      <a:pt x="6795" y="29868"/>
                      <a:pt x="6490" y="29152"/>
                    </a:cubicBezTo>
                    <a:cubicBezTo>
                      <a:pt x="6481" y="29125"/>
                      <a:pt x="6455" y="29112"/>
                      <a:pt x="6428" y="29112"/>
                    </a:cubicBezTo>
                    <a:cubicBezTo>
                      <a:pt x="6401" y="29112"/>
                      <a:pt x="6374" y="29125"/>
                      <a:pt x="6365" y="29152"/>
                    </a:cubicBezTo>
                    <a:cubicBezTo>
                      <a:pt x="6276" y="29367"/>
                      <a:pt x="6168" y="29563"/>
                      <a:pt x="6061" y="29760"/>
                    </a:cubicBezTo>
                    <a:cubicBezTo>
                      <a:pt x="6079" y="29385"/>
                      <a:pt x="6079" y="28991"/>
                      <a:pt x="6097" y="28615"/>
                    </a:cubicBezTo>
                    <a:cubicBezTo>
                      <a:pt x="6097" y="28579"/>
                      <a:pt x="6043" y="28543"/>
                      <a:pt x="5989" y="28543"/>
                    </a:cubicBezTo>
                    <a:cubicBezTo>
                      <a:pt x="5435" y="28776"/>
                      <a:pt x="5202" y="29367"/>
                      <a:pt x="5220" y="29939"/>
                    </a:cubicBezTo>
                    <a:cubicBezTo>
                      <a:pt x="4898" y="29528"/>
                      <a:pt x="4486" y="29188"/>
                      <a:pt x="4021" y="28937"/>
                    </a:cubicBezTo>
                    <a:cubicBezTo>
                      <a:pt x="4011" y="28934"/>
                      <a:pt x="4002" y="28933"/>
                      <a:pt x="3993" y="28933"/>
                    </a:cubicBezTo>
                    <a:cubicBezTo>
                      <a:pt x="3950" y="28933"/>
                      <a:pt x="3913" y="28965"/>
                      <a:pt x="3913" y="29009"/>
                    </a:cubicBezTo>
                    <a:cubicBezTo>
                      <a:pt x="3949" y="29492"/>
                      <a:pt x="4092" y="29957"/>
                      <a:pt x="4325" y="30369"/>
                    </a:cubicBezTo>
                    <a:lnTo>
                      <a:pt x="4289" y="30333"/>
                    </a:lnTo>
                    <a:cubicBezTo>
                      <a:pt x="4083" y="30191"/>
                      <a:pt x="3710" y="29957"/>
                      <a:pt x="3390" y="29957"/>
                    </a:cubicBezTo>
                    <a:cubicBezTo>
                      <a:pt x="3266" y="29957"/>
                      <a:pt x="3150" y="29992"/>
                      <a:pt x="3054" y="30082"/>
                    </a:cubicBezTo>
                    <a:cubicBezTo>
                      <a:pt x="2571" y="30530"/>
                      <a:pt x="3090" y="30924"/>
                      <a:pt x="3681" y="31174"/>
                    </a:cubicBezTo>
                    <a:lnTo>
                      <a:pt x="3430" y="31174"/>
                    </a:lnTo>
                    <a:cubicBezTo>
                      <a:pt x="2750" y="31246"/>
                      <a:pt x="2697" y="31800"/>
                      <a:pt x="2947" y="32337"/>
                    </a:cubicBezTo>
                    <a:cubicBezTo>
                      <a:pt x="2956" y="32364"/>
                      <a:pt x="2983" y="32377"/>
                      <a:pt x="3010" y="32377"/>
                    </a:cubicBezTo>
                    <a:cubicBezTo>
                      <a:pt x="3037" y="32377"/>
                      <a:pt x="3063" y="32364"/>
                      <a:pt x="3072" y="32337"/>
                    </a:cubicBezTo>
                    <a:cubicBezTo>
                      <a:pt x="3310" y="31989"/>
                      <a:pt x="3754" y="31890"/>
                      <a:pt x="4220" y="31890"/>
                    </a:cubicBezTo>
                    <a:cubicBezTo>
                      <a:pt x="4665" y="31890"/>
                      <a:pt x="5129" y="31981"/>
                      <a:pt x="5452" y="32033"/>
                    </a:cubicBezTo>
                    <a:cubicBezTo>
                      <a:pt x="5458" y="32035"/>
                      <a:pt x="5464" y="32036"/>
                      <a:pt x="5469" y="32036"/>
                    </a:cubicBezTo>
                    <a:cubicBezTo>
                      <a:pt x="5509" y="32036"/>
                      <a:pt x="5518" y="31977"/>
                      <a:pt x="5470" y="31961"/>
                    </a:cubicBezTo>
                    <a:cubicBezTo>
                      <a:pt x="5159" y="31832"/>
                      <a:pt x="4709" y="31735"/>
                      <a:pt x="4264" y="31735"/>
                    </a:cubicBezTo>
                    <a:cubicBezTo>
                      <a:pt x="3790" y="31735"/>
                      <a:pt x="3323" y="31845"/>
                      <a:pt x="3037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25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9" y="31926"/>
                      <a:pt x="5631" y="31997"/>
                      <a:pt x="5882" y="32033"/>
                    </a:cubicBezTo>
                    <a:lnTo>
                      <a:pt x="5882" y="32069"/>
                    </a:lnTo>
                    <a:cubicBezTo>
                      <a:pt x="5892" y="32100"/>
                      <a:pt x="5921" y="32119"/>
                      <a:pt x="5953" y="32119"/>
                    </a:cubicBezTo>
                    <a:cubicBezTo>
                      <a:pt x="5977" y="32119"/>
                      <a:pt x="6003" y="32109"/>
                      <a:pt x="6025" y="32087"/>
                    </a:cubicBezTo>
                    <a:cubicBezTo>
                      <a:pt x="6043" y="32105"/>
                      <a:pt x="6061" y="32122"/>
                      <a:pt x="6097" y="32122"/>
                    </a:cubicBezTo>
                    <a:cubicBezTo>
                      <a:pt x="6097" y="32158"/>
                      <a:pt x="6097" y="32194"/>
                      <a:pt x="6115" y="32230"/>
                    </a:cubicBezTo>
                    <a:cubicBezTo>
                      <a:pt x="6122" y="32261"/>
                      <a:pt x="6151" y="32275"/>
                      <a:pt x="6179" y="32275"/>
                    </a:cubicBezTo>
                    <a:cubicBezTo>
                      <a:pt x="6215" y="32275"/>
                      <a:pt x="6250" y="32252"/>
                      <a:pt x="6240" y="32212"/>
                    </a:cubicBezTo>
                    <a:lnTo>
                      <a:pt x="6240" y="32176"/>
                    </a:lnTo>
                    <a:cubicBezTo>
                      <a:pt x="6705" y="32695"/>
                      <a:pt x="7135" y="33232"/>
                      <a:pt x="7564" y="33769"/>
                    </a:cubicBezTo>
                    <a:cubicBezTo>
                      <a:pt x="8083" y="34449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7" y="36722"/>
                      <a:pt x="9264" y="37062"/>
                    </a:cubicBezTo>
                    <a:cubicBezTo>
                      <a:pt x="8189" y="35370"/>
                      <a:pt x="6421" y="33696"/>
                      <a:pt x="4624" y="33696"/>
                    </a:cubicBezTo>
                    <a:cubicBezTo>
                      <a:pt x="4596" y="33696"/>
                      <a:pt x="4568" y="33696"/>
                      <a:pt x="4540" y="33697"/>
                    </a:cubicBezTo>
                    <a:cubicBezTo>
                      <a:pt x="4468" y="33697"/>
                      <a:pt x="4432" y="33787"/>
                      <a:pt x="4486" y="33840"/>
                    </a:cubicBezTo>
                    <a:cubicBezTo>
                      <a:pt x="5291" y="34699"/>
                      <a:pt x="5846" y="35898"/>
                      <a:pt x="6795" y="36632"/>
                    </a:cubicBezTo>
                    <a:cubicBezTo>
                      <a:pt x="7564" y="37240"/>
                      <a:pt x="8584" y="37581"/>
                      <a:pt x="9336" y="38189"/>
                    </a:cubicBezTo>
                    <a:cubicBezTo>
                      <a:pt x="9479" y="38386"/>
                      <a:pt x="9622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800" y="38751"/>
                      <a:pt x="9819" y="38734"/>
                      <a:pt x="9819" y="38708"/>
                    </a:cubicBezTo>
                    <a:cubicBezTo>
                      <a:pt x="9801" y="38672"/>
                      <a:pt x="9783" y="38636"/>
                      <a:pt x="9747" y="38601"/>
                    </a:cubicBezTo>
                    <a:lnTo>
                      <a:pt x="9747" y="38601"/>
                    </a:lnTo>
                    <a:cubicBezTo>
                      <a:pt x="9837" y="38690"/>
                      <a:pt x="9908" y="38780"/>
                      <a:pt x="9980" y="38887"/>
                    </a:cubicBezTo>
                    <a:cubicBezTo>
                      <a:pt x="10266" y="39585"/>
                      <a:pt x="10588" y="40301"/>
                      <a:pt x="10875" y="40998"/>
                    </a:cubicBezTo>
                    <a:lnTo>
                      <a:pt x="10714" y="40909"/>
                    </a:lnTo>
                    <a:cubicBezTo>
                      <a:pt x="10570" y="40676"/>
                      <a:pt x="10392" y="40480"/>
                      <a:pt x="10213" y="40283"/>
                    </a:cubicBezTo>
                    <a:cubicBezTo>
                      <a:pt x="10034" y="40050"/>
                      <a:pt x="9801" y="39871"/>
                      <a:pt x="9533" y="39782"/>
                    </a:cubicBezTo>
                    <a:cubicBezTo>
                      <a:pt x="9523" y="39779"/>
                      <a:pt x="9514" y="39778"/>
                      <a:pt x="9505" y="39778"/>
                    </a:cubicBezTo>
                    <a:cubicBezTo>
                      <a:pt x="9444" y="39778"/>
                      <a:pt x="9394" y="39827"/>
                      <a:pt x="9425" y="39889"/>
                    </a:cubicBezTo>
                    <a:cubicBezTo>
                      <a:pt x="9712" y="40515"/>
                      <a:pt x="10266" y="40998"/>
                      <a:pt x="10946" y="41177"/>
                    </a:cubicBezTo>
                    <a:cubicBezTo>
                      <a:pt x="11394" y="42269"/>
                      <a:pt x="11734" y="43414"/>
                      <a:pt x="11948" y="44577"/>
                    </a:cubicBezTo>
                    <a:cubicBezTo>
                      <a:pt x="11948" y="44792"/>
                      <a:pt x="11931" y="44989"/>
                      <a:pt x="11913" y="45186"/>
                    </a:cubicBezTo>
                    <a:cubicBezTo>
                      <a:pt x="11805" y="44685"/>
                      <a:pt x="11555" y="44184"/>
                      <a:pt x="11161" y="44023"/>
                    </a:cubicBezTo>
                    <a:cubicBezTo>
                      <a:pt x="11144" y="44010"/>
                      <a:pt x="11125" y="44004"/>
                      <a:pt x="11107" y="44004"/>
                    </a:cubicBezTo>
                    <a:cubicBezTo>
                      <a:pt x="1105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59" y="45991"/>
                    </a:cubicBezTo>
                    <a:cubicBezTo>
                      <a:pt x="11680" y="47978"/>
                      <a:pt x="11322" y="49946"/>
                      <a:pt x="10803" y="51861"/>
                    </a:cubicBezTo>
                    <a:cubicBezTo>
                      <a:pt x="10792" y="51904"/>
                      <a:pt x="10827" y="51928"/>
                      <a:pt x="10861" y="51928"/>
                    </a:cubicBezTo>
                    <a:cubicBezTo>
                      <a:pt x="10882" y="51928"/>
                      <a:pt x="10903" y="51918"/>
                      <a:pt x="10910" y="51897"/>
                    </a:cubicBezTo>
                    <a:cubicBezTo>
                      <a:pt x="11465" y="50483"/>
                      <a:pt x="11859" y="49015"/>
                      <a:pt x="12074" y="47512"/>
                    </a:cubicBezTo>
                    <a:cubicBezTo>
                      <a:pt x="12682" y="47011"/>
                      <a:pt x="13273" y="46045"/>
                      <a:pt x="13183" y="45275"/>
                    </a:cubicBezTo>
                    <a:cubicBezTo>
                      <a:pt x="13183" y="45234"/>
                      <a:pt x="13140" y="45192"/>
                      <a:pt x="13096" y="45192"/>
                    </a:cubicBezTo>
                    <a:cubicBezTo>
                      <a:pt x="13083" y="45192"/>
                      <a:pt x="13070" y="45196"/>
                      <a:pt x="13058" y="45204"/>
                    </a:cubicBezTo>
                    <a:cubicBezTo>
                      <a:pt x="12575" y="45544"/>
                      <a:pt x="12414" y="46063"/>
                      <a:pt x="12181" y="46546"/>
                    </a:cubicBezTo>
                    <a:cubicBezTo>
                      <a:pt x="12306" y="45258"/>
                      <a:pt x="12342" y="43951"/>
                      <a:pt x="12306" y="42645"/>
                    </a:cubicBezTo>
                    <a:cubicBezTo>
                      <a:pt x="12754" y="42144"/>
                      <a:pt x="12897" y="41392"/>
                      <a:pt x="13004" y="40748"/>
                    </a:cubicBezTo>
                    <a:cubicBezTo>
                      <a:pt x="13019" y="40704"/>
                      <a:pt x="12974" y="40649"/>
                      <a:pt x="12928" y="40649"/>
                    </a:cubicBezTo>
                    <a:cubicBezTo>
                      <a:pt x="12918" y="40649"/>
                      <a:pt x="12907" y="40652"/>
                      <a:pt x="12897" y="40658"/>
                    </a:cubicBezTo>
                    <a:cubicBezTo>
                      <a:pt x="12611" y="40963"/>
                      <a:pt x="12396" y="41303"/>
                      <a:pt x="12253" y="41678"/>
                    </a:cubicBezTo>
                    <a:cubicBezTo>
                      <a:pt x="12253" y="41589"/>
                      <a:pt x="12253" y="41482"/>
                      <a:pt x="12235" y="41392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1"/>
                      <a:pt x="14203" y="35702"/>
                      <a:pt x="14937" y="34646"/>
                    </a:cubicBezTo>
                    <a:cubicBezTo>
                      <a:pt x="16011" y="33125"/>
                      <a:pt x="17049" y="31639"/>
                      <a:pt x="17818" y="29957"/>
                    </a:cubicBezTo>
                    <a:cubicBezTo>
                      <a:pt x="17850" y="29893"/>
                      <a:pt x="17810" y="29829"/>
                      <a:pt x="17751" y="29829"/>
                    </a:cubicBezTo>
                    <a:cubicBezTo>
                      <a:pt x="17743" y="29829"/>
                      <a:pt x="17736" y="29830"/>
                      <a:pt x="17729" y="29832"/>
                    </a:cubicBezTo>
                    <a:cubicBezTo>
                      <a:pt x="15617" y="30440"/>
                      <a:pt x="14114" y="32194"/>
                      <a:pt x="13273" y="34198"/>
                    </a:cubicBezTo>
                    <a:cubicBezTo>
                      <a:pt x="13452" y="33304"/>
                      <a:pt x="13648" y="32427"/>
                      <a:pt x="13863" y="31550"/>
                    </a:cubicBezTo>
                    <a:lnTo>
                      <a:pt x="13863" y="31568"/>
                    </a:lnTo>
                    <a:cubicBezTo>
                      <a:pt x="13863" y="31586"/>
                      <a:pt x="13877" y="31595"/>
                      <a:pt x="13892" y="31595"/>
                    </a:cubicBezTo>
                    <a:cubicBezTo>
                      <a:pt x="13908" y="31595"/>
                      <a:pt x="13926" y="31586"/>
                      <a:pt x="13935" y="31568"/>
                    </a:cubicBezTo>
                    <a:cubicBezTo>
                      <a:pt x="13971" y="31389"/>
                      <a:pt x="13988" y="31210"/>
                      <a:pt x="13971" y="31031"/>
                    </a:cubicBezTo>
                    <a:cubicBezTo>
                      <a:pt x="14096" y="30530"/>
                      <a:pt x="14239" y="30011"/>
                      <a:pt x="14364" y="29510"/>
                    </a:cubicBezTo>
                    <a:cubicBezTo>
                      <a:pt x="14830" y="29277"/>
                      <a:pt x="15205" y="28901"/>
                      <a:pt x="15438" y="28436"/>
                    </a:cubicBezTo>
                    <a:cubicBezTo>
                      <a:pt x="15470" y="28372"/>
                      <a:pt x="15430" y="28308"/>
                      <a:pt x="15370" y="28308"/>
                    </a:cubicBezTo>
                    <a:cubicBezTo>
                      <a:pt x="15363" y="28308"/>
                      <a:pt x="15356" y="28309"/>
                      <a:pt x="15348" y="28311"/>
                    </a:cubicBezTo>
                    <a:cubicBezTo>
                      <a:pt x="15044" y="28400"/>
                      <a:pt x="14758" y="28561"/>
                      <a:pt x="14561" y="28812"/>
                    </a:cubicBezTo>
                    <a:cubicBezTo>
                      <a:pt x="14668" y="28454"/>
                      <a:pt x="14758" y="28096"/>
                      <a:pt x="14865" y="27738"/>
                    </a:cubicBezTo>
                    <a:cubicBezTo>
                      <a:pt x="15116" y="27559"/>
                      <a:pt x="15348" y="27380"/>
                      <a:pt x="15581" y="27166"/>
                    </a:cubicBezTo>
                    <a:lnTo>
                      <a:pt x="15581" y="27166"/>
                    </a:lnTo>
                    <a:cubicBezTo>
                      <a:pt x="15563" y="27201"/>
                      <a:pt x="15527" y="27237"/>
                      <a:pt x="15510" y="27273"/>
                    </a:cubicBezTo>
                    <a:cubicBezTo>
                      <a:pt x="15495" y="27302"/>
                      <a:pt x="15516" y="27331"/>
                      <a:pt x="15544" y="27331"/>
                    </a:cubicBezTo>
                    <a:cubicBezTo>
                      <a:pt x="15550" y="27331"/>
                      <a:pt x="15557" y="27330"/>
                      <a:pt x="15563" y="27327"/>
                    </a:cubicBezTo>
                    <a:cubicBezTo>
                      <a:pt x="15635" y="27273"/>
                      <a:pt x="15688" y="27219"/>
                      <a:pt x="15742" y="27148"/>
                    </a:cubicBezTo>
                    <a:cubicBezTo>
                      <a:pt x="15753" y="27148"/>
                      <a:pt x="15765" y="27148"/>
                      <a:pt x="15776" y="27148"/>
                    </a:cubicBezTo>
                    <a:cubicBezTo>
                      <a:pt x="16485" y="27148"/>
                      <a:pt x="17324" y="26605"/>
                      <a:pt x="17764" y="26253"/>
                    </a:cubicBezTo>
                    <a:cubicBezTo>
                      <a:pt x="17818" y="26199"/>
                      <a:pt x="17782" y="26110"/>
                      <a:pt x="17711" y="26110"/>
                    </a:cubicBezTo>
                    <a:cubicBezTo>
                      <a:pt x="17263" y="26146"/>
                      <a:pt x="16816" y="26235"/>
                      <a:pt x="16404" y="26396"/>
                    </a:cubicBezTo>
                    <a:cubicBezTo>
                      <a:pt x="16941" y="25984"/>
                      <a:pt x="17389" y="25466"/>
                      <a:pt x="17729" y="24875"/>
                    </a:cubicBezTo>
                    <a:cubicBezTo>
                      <a:pt x="17746" y="24821"/>
                      <a:pt x="17711" y="24768"/>
                      <a:pt x="17675" y="24768"/>
                    </a:cubicBezTo>
                    <a:cubicBezTo>
                      <a:pt x="17102" y="24768"/>
                      <a:pt x="16565" y="25018"/>
                      <a:pt x="16207" y="25466"/>
                    </a:cubicBezTo>
                    <a:cubicBezTo>
                      <a:pt x="16386" y="24893"/>
                      <a:pt x="16351" y="24284"/>
                      <a:pt x="16082" y="23748"/>
                    </a:cubicBezTo>
                    <a:cubicBezTo>
                      <a:pt x="16071" y="23725"/>
                      <a:pt x="16040" y="23710"/>
                      <a:pt x="16009" y="23710"/>
                    </a:cubicBezTo>
                    <a:cubicBezTo>
                      <a:pt x="15989" y="23710"/>
                      <a:pt x="15971" y="23716"/>
                      <a:pt x="15957" y="23730"/>
                    </a:cubicBezTo>
                    <a:cubicBezTo>
                      <a:pt x="15581" y="24088"/>
                      <a:pt x="15313" y="24535"/>
                      <a:pt x="15170" y="25018"/>
                    </a:cubicBezTo>
                    <a:cubicBezTo>
                      <a:pt x="15098" y="24750"/>
                      <a:pt x="14991" y="24517"/>
                      <a:pt x="14830" y="24284"/>
                    </a:cubicBezTo>
                    <a:cubicBezTo>
                      <a:pt x="14735" y="24163"/>
                      <a:pt x="14334" y="23786"/>
                      <a:pt x="14067" y="23786"/>
                    </a:cubicBezTo>
                    <a:cubicBezTo>
                      <a:pt x="13980" y="23786"/>
                      <a:pt x="13907" y="23826"/>
                      <a:pt x="13863" y="23927"/>
                    </a:cubicBezTo>
                    <a:cubicBezTo>
                      <a:pt x="13613" y="24445"/>
                      <a:pt x="13809" y="25072"/>
                      <a:pt x="13988" y="25573"/>
                    </a:cubicBezTo>
                    <a:cubicBezTo>
                      <a:pt x="13775" y="25388"/>
                      <a:pt x="13495" y="25283"/>
                      <a:pt x="13209" y="25283"/>
                    </a:cubicBezTo>
                    <a:cubicBezTo>
                      <a:pt x="13135" y="25283"/>
                      <a:pt x="13060" y="25290"/>
                      <a:pt x="12986" y="25304"/>
                    </a:cubicBezTo>
                    <a:cubicBezTo>
                      <a:pt x="12951" y="25322"/>
                      <a:pt x="12933" y="25358"/>
                      <a:pt x="12933" y="25394"/>
                    </a:cubicBezTo>
                    <a:cubicBezTo>
                      <a:pt x="12933" y="26217"/>
                      <a:pt x="13738" y="27094"/>
                      <a:pt x="14597" y="27130"/>
                    </a:cubicBezTo>
                    <a:cubicBezTo>
                      <a:pt x="14633" y="27291"/>
                      <a:pt x="14686" y="27434"/>
                      <a:pt x="14758" y="27595"/>
                    </a:cubicBezTo>
                    <a:cubicBezTo>
                      <a:pt x="14758" y="27613"/>
                      <a:pt x="14758" y="27613"/>
                      <a:pt x="14776" y="27613"/>
                    </a:cubicBezTo>
                    <a:cubicBezTo>
                      <a:pt x="14776" y="27631"/>
                      <a:pt x="14776" y="27631"/>
                      <a:pt x="14776" y="27631"/>
                    </a:cubicBezTo>
                    <a:cubicBezTo>
                      <a:pt x="14758" y="27649"/>
                      <a:pt x="14758" y="27667"/>
                      <a:pt x="14776" y="27685"/>
                    </a:cubicBezTo>
                    <a:cubicBezTo>
                      <a:pt x="14615" y="28168"/>
                      <a:pt x="14454" y="28669"/>
                      <a:pt x="14311" y="29170"/>
                    </a:cubicBezTo>
                    <a:cubicBezTo>
                      <a:pt x="14311" y="29170"/>
                      <a:pt x="14311" y="29188"/>
                      <a:pt x="14311" y="29188"/>
                    </a:cubicBezTo>
                    <a:lnTo>
                      <a:pt x="14257" y="29385"/>
                    </a:lnTo>
                    <a:cubicBezTo>
                      <a:pt x="14185" y="29438"/>
                      <a:pt x="14114" y="29474"/>
                      <a:pt x="14060" y="29528"/>
                    </a:cubicBezTo>
                    <a:cubicBezTo>
                      <a:pt x="13988" y="29581"/>
                      <a:pt x="14060" y="29617"/>
                      <a:pt x="14096" y="29617"/>
                    </a:cubicBezTo>
                    <a:cubicBezTo>
                      <a:pt x="14150" y="29599"/>
                      <a:pt x="14167" y="29599"/>
                      <a:pt x="14203" y="29581"/>
                    </a:cubicBezTo>
                    <a:lnTo>
                      <a:pt x="14203" y="29581"/>
                    </a:lnTo>
                    <a:cubicBezTo>
                      <a:pt x="14114" y="29868"/>
                      <a:pt x="14024" y="30172"/>
                      <a:pt x="13935" y="30458"/>
                    </a:cubicBezTo>
                    <a:cubicBezTo>
                      <a:pt x="13863" y="30154"/>
                      <a:pt x="13738" y="29886"/>
                      <a:pt x="13541" y="29653"/>
                    </a:cubicBezTo>
                    <a:cubicBezTo>
                      <a:pt x="13527" y="29639"/>
                      <a:pt x="13511" y="29633"/>
                      <a:pt x="13495" y="29633"/>
                    </a:cubicBezTo>
                    <a:cubicBezTo>
                      <a:pt x="13469" y="29633"/>
                      <a:pt x="13445" y="29649"/>
                      <a:pt x="13434" y="29671"/>
                    </a:cubicBezTo>
                    <a:cubicBezTo>
                      <a:pt x="13326" y="30118"/>
                      <a:pt x="13523" y="30691"/>
                      <a:pt x="13738" y="31120"/>
                    </a:cubicBezTo>
                    <a:cubicBezTo>
                      <a:pt x="13595" y="31675"/>
                      <a:pt x="13452" y="32230"/>
                      <a:pt x="13308" y="32785"/>
                    </a:cubicBezTo>
                    <a:cubicBezTo>
                      <a:pt x="13308" y="32373"/>
                      <a:pt x="13183" y="31979"/>
                      <a:pt x="12968" y="31639"/>
                    </a:cubicBezTo>
                    <a:cubicBezTo>
                      <a:pt x="12951" y="31621"/>
                      <a:pt x="12928" y="31612"/>
                      <a:pt x="12906" y="31612"/>
                    </a:cubicBezTo>
                    <a:cubicBezTo>
                      <a:pt x="12883" y="31612"/>
                      <a:pt x="12861" y="31621"/>
                      <a:pt x="12843" y="31639"/>
                    </a:cubicBezTo>
                    <a:cubicBezTo>
                      <a:pt x="12628" y="32122"/>
                      <a:pt x="12843" y="32838"/>
                      <a:pt x="13183" y="33232"/>
                    </a:cubicBezTo>
                    <a:lnTo>
                      <a:pt x="13183" y="33268"/>
                    </a:lnTo>
                    <a:cubicBezTo>
                      <a:pt x="12843" y="34681"/>
                      <a:pt x="12557" y="36113"/>
                      <a:pt x="12360" y="37545"/>
                    </a:cubicBezTo>
                    <a:cubicBezTo>
                      <a:pt x="12235" y="37813"/>
                      <a:pt x="12109" y="38082"/>
                      <a:pt x="11966" y="38332"/>
                    </a:cubicBezTo>
                    <a:cubicBezTo>
                      <a:pt x="11954" y="38370"/>
                      <a:pt x="11986" y="38408"/>
                      <a:pt x="12018" y="38408"/>
                    </a:cubicBezTo>
                    <a:cubicBezTo>
                      <a:pt x="12032" y="38408"/>
                      <a:pt x="12045" y="38402"/>
                      <a:pt x="12056" y="38386"/>
                    </a:cubicBezTo>
                    <a:cubicBezTo>
                      <a:pt x="12092" y="38332"/>
                      <a:pt x="12109" y="38278"/>
                      <a:pt x="12145" y="38225"/>
                    </a:cubicBezTo>
                    <a:cubicBezTo>
                      <a:pt x="12154" y="38243"/>
                      <a:pt x="12168" y="38252"/>
                      <a:pt x="12181" y="38252"/>
                    </a:cubicBezTo>
                    <a:cubicBezTo>
                      <a:pt x="12194" y="38252"/>
                      <a:pt x="12208" y="38243"/>
                      <a:pt x="12217" y="38225"/>
                    </a:cubicBezTo>
                    <a:lnTo>
                      <a:pt x="12253" y="38189"/>
                    </a:lnTo>
                    <a:lnTo>
                      <a:pt x="12253" y="38189"/>
                    </a:lnTo>
                    <a:cubicBezTo>
                      <a:pt x="12199" y="38708"/>
                      <a:pt x="12145" y="39209"/>
                      <a:pt x="12109" y="39710"/>
                    </a:cubicBezTo>
                    <a:cubicBezTo>
                      <a:pt x="11913" y="37903"/>
                      <a:pt x="11626" y="36095"/>
                      <a:pt x="11340" y="34306"/>
                    </a:cubicBezTo>
                    <a:cubicBezTo>
                      <a:pt x="11340" y="34306"/>
                      <a:pt x="11358" y="34288"/>
                      <a:pt x="11358" y="34288"/>
                    </a:cubicBezTo>
                    <a:cubicBezTo>
                      <a:pt x="11734" y="33751"/>
                      <a:pt x="11984" y="32946"/>
                      <a:pt x="11752" y="32337"/>
                    </a:cubicBezTo>
                    <a:cubicBezTo>
                      <a:pt x="11740" y="32302"/>
                      <a:pt x="11705" y="32275"/>
                      <a:pt x="11668" y="32275"/>
                    </a:cubicBezTo>
                    <a:cubicBezTo>
                      <a:pt x="11648" y="32275"/>
                      <a:pt x="11627" y="32283"/>
                      <a:pt x="11608" y="32301"/>
                    </a:cubicBezTo>
                    <a:cubicBezTo>
                      <a:pt x="11394" y="32570"/>
                      <a:pt x="11250" y="32892"/>
                      <a:pt x="11161" y="33250"/>
                    </a:cubicBezTo>
                    <a:cubicBezTo>
                      <a:pt x="10964" y="31944"/>
                      <a:pt x="10749" y="30673"/>
                      <a:pt x="10588" y="29420"/>
                    </a:cubicBezTo>
                    <a:lnTo>
                      <a:pt x="10302" y="27362"/>
                    </a:lnTo>
                    <a:cubicBezTo>
                      <a:pt x="10642" y="26951"/>
                      <a:pt x="10803" y="26414"/>
                      <a:pt x="10785" y="25877"/>
                    </a:cubicBezTo>
                    <a:cubicBezTo>
                      <a:pt x="10785" y="25839"/>
                      <a:pt x="10740" y="25801"/>
                      <a:pt x="10695" y="25801"/>
                    </a:cubicBezTo>
                    <a:cubicBezTo>
                      <a:pt x="10677" y="25801"/>
                      <a:pt x="10658" y="25808"/>
                      <a:pt x="10642" y="25823"/>
                    </a:cubicBezTo>
                    <a:cubicBezTo>
                      <a:pt x="10445" y="26056"/>
                      <a:pt x="10302" y="26324"/>
                      <a:pt x="10195" y="26611"/>
                    </a:cubicBezTo>
                    <a:cubicBezTo>
                      <a:pt x="10087" y="25734"/>
                      <a:pt x="9980" y="24875"/>
                      <a:pt x="9873" y="23998"/>
                    </a:cubicBezTo>
                    <a:cubicBezTo>
                      <a:pt x="10177" y="23408"/>
                      <a:pt x="10535" y="22835"/>
                      <a:pt x="10946" y="22280"/>
                    </a:cubicBezTo>
                    <a:cubicBezTo>
                      <a:pt x="10955" y="22289"/>
                      <a:pt x="10964" y="22294"/>
                      <a:pt x="10973" y="22294"/>
                    </a:cubicBezTo>
                    <a:cubicBezTo>
                      <a:pt x="10982" y="22294"/>
                      <a:pt x="10991" y="22289"/>
                      <a:pt x="11000" y="22280"/>
                    </a:cubicBezTo>
                    <a:cubicBezTo>
                      <a:pt x="11171" y="22180"/>
                      <a:pt x="11376" y="22126"/>
                      <a:pt x="11588" y="22126"/>
                    </a:cubicBezTo>
                    <a:cubicBezTo>
                      <a:pt x="11642" y="22126"/>
                      <a:pt x="11697" y="22130"/>
                      <a:pt x="11752" y="22137"/>
                    </a:cubicBezTo>
                    <a:cubicBezTo>
                      <a:pt x="11662" y="22244"/>
                      <a:pt x="11573" y="22334"/>
                      <a:pt x="11447" y="22405"/>
                    </a:cubicBezTo>
                    <a:cubicBezTo>
                      <a:pt x="11268" y="22495"/>
                      <a:pt x="11072" y="22531"/>
                      <a:pt x="10875" y="22531"/>
                    </a:cubicBezTo>
                    <a:cubicBezTo>
                      <a:pt x="10821" y="22531"/>
                      <a:pt x="10785" y="22602"/>
                      <a:pt x="10857" y="22638"/>
                    </a:cubicBezTo>
                    <a:cubicBezTo>
                      <a:pt x="10933" y="22675"/>
                      <a:pt x="11012" y="22691"/>
                      <a:pt x="11092" y="22691"/>
                    </a:cubicBezTo>
                    <a:cubicBezTo>
                      <a:pt x="11439" y="22691"/>
                      <a:pt x="11792" y="22381"/>
                      <a:pt x="11966" y="22119"/>
                    </a:cubicBezTo>
                    <a:cubicBezTo>
                      <a:pt x="11984" y="22083"/>
                      <a:pt x="11966" y="22030"/>
                      <a:pt x="11931" y="22012"/>
                    </a:cubicBezTo>
                    <a:cubicBezTo>
                      <a:pt x="11832" y="21987"/>
                      <a:pt x="11732" y="21975"/>
                      <a:pt x="11632" y="21975"/>
                    </a:cubicBezTo>
                    <a:cubicBezTo>
                      <a:pt x="11442" y="21975"/>
                      <a:pt x="11254" y="22019"/>
                      <a:pt x="11089" y="22101"/>
                    </a:cubicBezTo>
                    <a:cubicBezTo>
                      <a:pt x="11394" y="21708"/>
                      <a:pt x="11716" y="21314"/>
                      <a:pt x="12074" y="20956"/>
                    </a:cubicBezTo>
                    <a:cubicBezTo>
                      <a:pt x="12271" y="20741"/>
                      <a:pt x="12485" y="20544"/>
                      <a:pt x="12700" y="20330"/>
                    </a:cubicBezTo>
                    <a:cubicBezTo>
                      <a:pt x="13165" y="20097"/>
                      <a:pt x="13666" y="19900"/>
                      <a:pt x="14167" y="19721"/>
                    </a:cubicBezTo>
                    <a:cubicBezTo>
                      <a:pt x="15259" y="19274"/>
                      <a:pt x="16422" y="18987"/>
                      <a:pt x="17621" y="18862"/>
                    </a:cubicBezTo>
                    <a:cubicBezTo>
                      <a:pt x="17675" y="18862"/>
                      <a:pt x="17675" y="18773"/>
                      <a:pt x="17621" y="18773"/>
                    </a:cubicBezTo>
                    <a:cubicBezTo>
                      <a:pt x="17575" y="18771"/>
                      <a:pt x="17528" y="18771"/>
                      <a:pt x="17482" y="18771"/>
                    </a:cubicBezTo>
                    <a:cubicBezTo>
                      <a:pt x="16213" y="18771"/>
                      <a:pt x="15056" y="19237"/>
                      <a:pt x="13899" y="19703"/>
                    </a:cubicBezTo>
                    <a:cubicBezTo>
                      <a:pt x="13697" y="19779"/>
                      <a:pt x="13476" y="19855"/>
                      <a:pt x="13263" y="19944"/>
                    </a:cubicBezTo>
                    <a:lnTo>
                      <a:pt x="13263" y="19944"/>
                    </a:lnTo>
                    <a:cubicBezTo>
                      <a:pt x="13830" y="19652"/>
                      <a:pt x="14354" y="19283"/>
                      <a:pt x="14919" y="18970"/>
                    </a:cubicBezTo>
                    <a:cubicBezTo>
                      <a:pt x="15688" y="18540"/>
                      <a:pt x="16583" y="18486"/>
                      <a:pt x="17424" y="18486"/>
                    </a:cubicBezTo>
                    <a:cubicBezTo>
                      <a:pt x="17526" y="18486"/>
                      <a:pt x="17715" y="18482"/>
                      <a:pt x="17934" y="18482"/>
                    </a:cubicBezTo>
                    <a:cubicBezTo>
                      <a:pt x="18678" y="18482"/>
                      <a:pt x="19773" y="18535"/>
                      <a:pt x="18999" y="19005"/>
                    </a:cubicBezTo>
                    <a:cubicBezTo>
                      <a:pt x="17711" y="19793"/>
                      <a:pt x="16583" y="20025"/>
                      <a:pt x="15098" y="20061"/>
                    </a:cubicBezTo>
                    <a:cubicBezTo>
                      <a:pt x="14132" y="20079"/>
                      <a:pt x="13255" y="20204"/>
                      <a:pt x="12414" y="20705"/>
                    </a:cubicBezTo>
                    <a:cubicBezTo>
                      <a:pt x="12382" y="20721"/>
                      <a:pt x="12392" y="20780"/>
                      <a:pt x="12420" y="20780"/>
                    </a:cubicBezTo>
                    <a:cubicBezTo>
                      <a:pt x="12424" y="20780"/>
                      <a:pt x="12428" y="20779"/>
                      <a:pt x="12432" y="20777"/>
                    </a:cubicBezTo>
                    <a:cubicBezTo>
                      <a:pt x="13863" y="20222"/>
                      <a:pt x="15241" y="20258"/>
                      <a:pt x="16744" y="20133"/>
                    </a:cubicBezTo>
                    <a:cubicBezTo>
                      <a:pt x="17854" y="20043"/>
                      <a:pt x="18838" y="19256"/>
                      <a:pt x="19786" y="18737"/>
                    </a:cubicBezTo>
                    <a:cubicBezTo>
                      <a:pt x="19840" y="18701"/>
                      <a:pt x="19840" y="18612"/>
                      <a:pt x="19769" y="18576"/>
                    </a:cubicBezTo>
                    <a:cubicBezTo>
                      <a:pt x="18938" y="18445"/>
                      <a:pt x="18124" y="18331"/>
                      <a:pt x="17304" y="18331"/>
                    </a:cubicBezTo>
                    <a:cubicBezTo>
                      <a:pt x="16887" y="18331"/>
                      <a:pt x="16469" y="18360"/>
                      <a:pt x="16046" y="18433"/>
                    </a:cubicBezTo>
                    <a:cubicBezTo>
                      <a:pt x="15062" y="18594"/>
                      <a:pt x="14257" y="19220"/>
                      <a:pt x="13398" y="19739"/>
                    </a:cubicBezTo>
                    <a:cubicBezTo>
                      <a:pt x="13935" y="19256"/>
                      <a:pt x="14472" y="18773"/>
                      <a:pt x="15008" y="18272"/>
                    </a:cubicBezTo>
                    <a:cubicBezTo>
                      <a:pt x="15527" y="17789"/>
                      <a:pt x="16046" y="17323"/>
                      <a:pt x="16583" y="16894"/>
                    </a:cubicBezTo>
                    <a:cubicBezTo>
                      <a:pt x="16771" y="16987"/>
                      <a:pt x="16985" y="17040"/>
                      <a:pt x="17204" y="17040"/>
                    </a:cubicBezTo>
                    <a:cubicBezTo>
                      <a:pt x="17235" y="17040"/>
                      <a:pt x="17267" y="17039"/>
                      <a:pt x="17299" y="17037"/>
                    </a:cubicBezTo>
                    <a:cubicBezTo>
                      <a:pt x="17424" y="17019"/>
                      <a:pt x="17657" y="16894"/>
                      <a:pt x="17639" y="16715"/>
                    </a:cubicBezTo>
                    <a:cubicBezTo>
                      <a:pt x="17603" y="16554"/>
                      <a:pt x="17406" y="16518"/>
                      <a:pt x="17299" y="16482"/>
                    </a:cubicBezTo>
                    <a:lnTo>
                      <a:pt x="17192" y="16446"/>
                    </a:lnTo>
                    <a:cubicBezTo>
                      <a:pt x="17514" y="16232"/>
                      <a:pt x="17836" y="15999"/>
                      <a:pt x="18194" y="15820"/>
                    </a:cubicBezTo>
                    <a:cubicBezTo>
                      <a:pt x="18194" y="15838"/>
                      <a:pt x="18230" y="15856"/>
                      <a:pt x="18265" y="15856"/>
                    </a:cubicBezTo>
                    <a:lnTo>
                      <a:pt x="18337" y="15856"/>
                    </a:lnTo>
                    <a:cubicBezTo>
                      <a:pt x="18426" y="15910"/>
                      <a:pt x="18516" y="15963"/>
                      <a:pt x="18623" y="15999"/>
                    </a:cubicBezTo>
                    <a:cubicBezTo>
                      <a:pt x="18641" y="15999"/>
                      <a:pt x="18677" y="15999"/>
                      <a:pt x="18695" y="15981"/>
                    </a:cubicBezTo>
                    <a:lnTo>
                      <a:pt x="18766" y="15981"/>
                    </a:lnTo>
                    <a:cubicBezTo>
                      <a:pt x="19303" y="16912"/>
                      <a:pt x="20109" y="17789"/>
                      <a:pt x="21272" y="17806"/>
                    </a:cubicBezTo>
                    <a:cubicBezTo>
                      <a:pt x="21325" y="17806"/>
                      <a:pt x="21361" y="17735"/>
                      <a:pt x="21325" y="17681"/>
                    </a:cubicBezTo>
                    <a:cubicBezTo>
                      <a:pt x="21164" y="17252"/>
                      <a:pt x="20914" y="16876"/>
                      <a:pt x="20574" y="16572"/>
                    </a:cubicBezTo>
                    <a:lnTo>
                      <a:pt x="20574" y="16572"/>
                    </a:lnTo>
                    <a:cubicBezTo>
                      <a:pt x="20623" y="16575"/>
                      <a:pt x="20672" y="16577"/>
                      <a:pt x="20721" y="16577"/>
                    </a:cubicBezTo>
                    <a:cubicBezTo>
                      <a:pt x="21154" y="16577"/>
                      <a:pt x="21582" y="16437"/>
                      <a:pt x="21952" y="16196"/>
                    </a:cubicBezTo>
                    <a:cubicBezTo>
                      <a:pt x="21970" y="16178"/>
                      <a:pt x="21970" y="16142"/>
                      <a:pt x="21952" y="16124"/>
                    </a:cubicBezTo>
                    <a:lnTo>
                      <a:pt x="21898" y="16160"/>
                    </a:lnTo>
                    <a:cubicBezTo>
                      <a:pt x="21661" y="15635"/>
                      <a:pt x="21023" y="15479"/>
                      <a:pt x="20379" y="15479"/>
                    </a:cubicBezTo>
                    <a:cubicBezTo>
                      <a:pt x="20342" y="15479"/>
                      <a:pt x="20306" y="15479"/>
                      <a:pt x="20270" y="15480"/>
                    </a:cubicBezTo>
                    <a:lnTo>
                      <a:pt x="20520" y="15373"/>
                    </a:lnTo>
                    <a:cubicBezTo>
                      <a:pt x="20878" y="15230"/>
                      <a:pt x="21612" y="14961"/>
                      <a:pt x="21630" y="14478"/>
                    </a:cubicBezTo>
                    <a:cubicBezTo>
                      <a:pt x="21649" y="14163"/>
                      <a:pt x="21371" y="14075"/>
                      <a:pt x="21069" y="14075"/>
                    </a:cubicBezTo>
                    <a:cubicBezTo>
                      <a:pt x="20822" y="14075"/>
                      <a:pt x="20559" y="14133"/>
                      <a:pt x="20431" y="14174"/>
                    </a:cubicBezTo>
                    <a:cubicBezTo>
                      <a:pt x="20305" y="14227"/>
                      <a:pt x="20162" y="14281"/>
                      <a:pt x="20037" y="14353"/>
                    </a:cubicBezTo>
                    <a:cubicBezTo>
                      <a:pt x="20377" y="13959"/>
                      <a:pt x="20610" y="13494"/>
                      <a:pt x="20717" y="12993"/>
                    </a:cubicBezTo>
                    <a:cubicBezTo>
                      <a:pt x="20735" y="12957"/>
                      <a:pt x="20699" y="12903"/>
                      <a:pt x="20663" y="12903"/>
                    </a:cubicBezTo>
                    <a:cubicBezTo>
                      <a:pt x="20019" y="12903"/>
                      <a:pt x="19590" y="13315"/>
                      <a:pt x="19303" y="13834"/>
                    </a:cubicBezTo>
                    <a:cubicBezTo>
                      <a:pt x="19411" y="13189"/>
                      <a:pt x="19178" y="12527"/>
                      <a:pt x="18695" y="11883"/>
                    </a:cubicBezTo>
                    <a:cubicBezTo>
                      <a:pt x="18675" y="11863"/>
                      <a:pt x="18645" y="11849"/>
                      <a:pt x="18618" y="11849"/>
                    </a:cubicBezTo>
                    <a:cubicBezTo>
                      <a:pt x="18597" y="11849"/>
                      <a:pt x="18578" y="11859"/>
                      <a:pt x="18570" y="11883"/>
                    </a:cubicBezTo>
                    <a:cubicBezTo>
                      <a:pt x="18355" y="12366"/>
                      <a:pt x="18230" y="12867"/>
                      <a:pt x="18194" y="13386"/>
                    </a:cubicBezTo>
                    <a:cubicBezTo>
                      <a:pt x="18122" y="13261"/>
                      <a:pt x="18051" y="13136"/>
                      <a:pt x="17997" y="13011"/>
                    </a:cubicBezTo>
                    <a:cubicBezTo>
                      <a:pt x="17979" y="12975"/>
                      <a:pt x="17943" y="12957"/>
                      <a:pt x="17907" y="12957"/>
                    </a:cubicBezTo>
                    <a:cubicBezTo>
                      <a:pt x="17890" y="12957"/>
                      <a:pt x="17872" y="12939"/>
                      <a:pt x="17872" y="12939"/>
                    </a:cubicBezTo>
                    <a:lnTo>
                      <a:pt x="17818" y="12939"/>
                    </a:lnTo>
                    <a:cubicBezTo>
                      <a:pt x="17782" y="12939"/>
                      <a:pt x="17764" y="12975"/>
                      <a:pt x="17746" y="12993"/>
                    </a:cubicBezTo>
                    <a:cubicBezTo>
                      <a:pt x="17478" y="13816"/>
                      <a:pt x="17406" y="14979"/>
                      <a:pt x="18104" y="15605"/>
                    </a:cubicBezTo>
                    <a:cubicBezTo>
                      <a:pt x="18086" y="15641"/>
                      <a:pt x="18086" y="15677"/>
                      <a:pt x="18104" y="15695"/>
                    </a:cubicBezTo>
                    <a:cubicBezTo>
                      <a:pt x="17657" y="15910"/>
                      <a:pt x="17227" y="16160"/>
                      <a:pt x="16816" y="16446"/>
                    </a:cubicBezTo>
                    <a:cubicBezTo>
                      <a:pt x="16762" y="16446"/>
                      <a:pt x="16726" y="16464"/>
                      <a:pt x="16691" y="16482"/>
                    </a:cubicBezTo>
                    <a:cubicBezTo>
                      <a:pt x="16673" y="16500"/>
                      <a:pt x="16655" y="16518"/>
                      <a:pt x="16673" y="16536"/>
                    </a:cubicBezTo>
                    <a:cubicBezTo>
                      <a:pt x="16315" y="16786"/>
                      <a:pt x="15993" y="17037"/>
                      <a:pt x="15671" y="17305"/>
                    </a:cubicBezTo>
                    <a:cubicBezTo>
                      <a:pt x="15867" y="16983"/>
                      <a:pt x="15975" y="16572"/>
                      <a:pt x="15796" y="16250"/>
                    </a:cubicBezTo>
                    <a:cubicBezTo>
                      <a:pt x="15786" y="16220"/>
                      <a:pt x="15765" y="16207"/>
                      <a:pt x="15743" y="16207"/>
                    </a:cubicBezTo>
                    <a:cubicBezTo>
                      <a:pt x="15724" y="16207"/>
                      <a:pt x="15705" y="16216"/>
                      <a:pt x="15688" y="16232"/>
                    </a:cubicBezTo>
                    <a:cubicBezTo>
                      <a:pt x="15384" y="16536"/>
                      <a:pt x="15277" y="16983"/>
                      <a:pt x="15366" y="17413"/>
                    </a:cubicBezTo>
                    <a:cubicBezTo>
                      <a:pt x="15348" y="17466"/>
                      <a:pt x="15313" y="17520"/>
                      <a:pt x="15295" y="17574"/>
                    </a:cubicBezTo>
                    <a:cubicBezTo>
                      <a:pt x="15295" y="17574"/>
                      <a:pt x="15295" y="17592"/>
                      <a:pt x="15295" y="17610"/>
                    </a:cubicBezTo>
                    <a:cubicBezTo>
                      <a:pt x="14346" y="18415"/>
                      <a:pt x="13452" y="19327"/>
                      <a:pt x="12611" y="20151"/>
                    </a:cubicBezTo>
                    <a:lnTo>
                      <a:pt x="12539" y="20169"/>
                    </a:lnTo>
                    <a:cubicBezTo>
                      <a:pt x="12521" y="20186"/>
                      <a:pt x="12521" y="20204"/>
                      <a:pt x="12521" y="20222"/>
                    </a:cubicBezTo>
                    <a:lnTo>
                      <a:pt x="12217" y="20526"/>
                    </a:lnTo>
                    <a:cubicBezTo>
                      <a:pt x="12074" y="20616"/>
                      <a:pt x="11948" y="20741"/>
                      <a:pt x="11841" y="20884"/>
                    </a:cubicBezTo>
                    <a:cubicBezTo>
                      <a:pt x="11769" y="20956"/>
                      <a:pt x="11680" y="21045"/>
                      <a:pt x="11590" y="21135"/>
                    </a:cubicBezTo>
                    <a:cubicBezTo>
                      <a:pt x="12020" y="20330"/>
                      <a:pt x="12342" y="19471"/>
                      <a:pt x="12557" y="18594"/>
                    </a:cubicBezTo>
                    <a:cubicBezTo>
                      <a:pt x="12682" y="18129"/>
                      <a:pt x="12807" y="17627"/>
                      <a:pt x="12951" y="17126"/>
                    </a:cubicBezTo>
                    <a:cubicBezTo>
                      <a:pt x="13147" y="17037"/>
                      <a:pt x="13308" y="16912"/>
                      <a:pt x="13452" y="16733"/>
                    </a:cubicBezTo>
                    <a:cubicBezTo>
                      <a:pt x="13595" y="16572"/>
                      <a:pt x="13666" y="16375"/>
                      <a:pt x="13666" y="16160"/>
                    </a:cubicBezTo>
                    <a:cubicBezTo>
                      <a:pt x="13666" y="16108"/>
                      <a:pt x="13638" y="16074"/>
                      <a:pt x="13601" y="16074"/>
                    </a:cubicBezTo>
                    <a:cubicBezTo>
                      <a:pt x="13588" y="16074"/>
                      <a:pt x="13573" y="16079"/>
                      <a:pt x="13559" y="16088"/>
                    </a:cubicBezTo>
                    <a:cubicBezTo>
                      <a:pt x="13362" y="16214"/>
                      <a:pt x="13201" y="16357"/>
                      <a:pt x="13094" y="16554"/>
                    </a:cubicBezTo>
                    <a:cubicBezTo>
                      <a:pt x="13255" y="15874"/>
                      <a:pt x="13362" y="15194"/>
                      <a:pt x="13416" y="14496"/>
                    </a:cubicBezTo>
                    <a:cubicBezTo>
                      <a:pt x="13430" y="14501"/>
                      <a:pt x="13445" y="14503"/>
                      <a:pt x="13458" y="14503"/>
                    </a:cubicBezTo>
                    <a:cubicBezTo>
                      <a:pt x="13496" y="14503"/>
                      <a:pt x="13528" y="14486"/>
                      <a:pt x="13541" y="14460"/>
                    </a:cubicBezTo>
                    <a:lnTo>
                      <a:pt x="13648" y="14299"/>
                    </a:lnTo>
                    <a:cubicBezTo>
                      <a:pt x="13702" y="14245"/>
                      <a:pt x="13738" y="14174"/>
                      <a:pt x="13774" y="14102"/>
                    </a:cubicBezTo>
                    <a:cubicBezTo>
                      <a:pt x="14722" y="13852"/>
                      <a:pt x="15706" y="12760"/>
                      <a:pt x="15331" y="11776"/>
                    </a:cubicBezTo>
                    <a:cubicBezTo>
                      <a:pt x="15324" y="11755"/>
                      <a:pt x="15305" y="11745"/>
                      <a:pt x="15287" y="11745"/>
                    </a:cubicBezTo>
                    <a:cubicBezTo>
                      <a:pt x="15259" y="11745"/>
                      <a:pt x="15230" y="11768"/>
                      <a:pt x="15241" y="11812"/>
                    </a:cubicBezTo>
                    <a:cubicBezTo>
                      <a:pt x="15545" y="12724"/>
                      <a:pt x="14686" y="13458"/>
                      <a:pt x="13899" y="13869"/>
                    </a:cubicBezTo>
                    <a:cubicBezTo>
                      <a:pt x="13953" y="13780"/>
                      <a:pt x="14006" y="13673"/>
                      <a:pt x="14042" y="13583"/>
                    </a:cubicBezTo>
                    <a:cubicBezTo>
                      <a:pt x="14078" y="13547"/>
                      <a:pt x="14078" y="13512"/>
                      <a:pt x="14096" y="13476"/>
                    </a:cubicBezTo>
                    <a:cubicBezTo>
                      <a:pt x="14096" y="13458"/>
                      <a:pt x="14096" y="13440"/>
                      <a:pt x="14096" y="13422"/>
                    </a:cubicBezTo>
                    <a:cubicBezTo>
                      <a:pt x="14812" y="12921"/>
                      <a:pt x="15205" y="12080"/>
                      <a:pt x="15134" y="11203"/>
                    </a:cubicBezTo>
                    <a:cubicBezTo>
                      <a:pt x="15134" y="11174"/>
                      <a:pt x="15110" y="11145"/>
                      <a:pt x="15082" y="11145"/>
                    </a:cubicBezTo>
                    <a:cubicBezTo>
                      <a:pt x="15075" y="11145"/>
                      <a:pt x="15069" y="11146"/>
                      <a:pt x="15062" y="11149"/>
                    </a:cubicBezTo>
                    <a:cubicBezTo>
                      <a:pt x="14794" y="11221"/>
                      <a:pt x="14561" y="11400"/>
                      <a:pt x="14436" y="11633"/>
                    </a:cubicBezTo>
                    <a:cubicBezTo>
                      <a:pt x="14454" y="11346"/>
                      <a:pt x="14454" y="11042"/>
                      <a:pt x="14436" y="10738"/>
                    </a:cubicBezTo>
                    <a:cubicBezTo>
                      <a:pt x="14436" y="10709"/>
                      <a:pt x="14400" y="10679"/>
                      <a:pt x="14367" y="10679"/>
                    </a:cubicBezTo>
                    <a:cubicBezTo>
                      <a:pt x="14360" y="10679"/>
                      <a:pt x="14353" y="10681"/>
                      <a:pt x="14346" y="10684"/>
                    </a:cubicBezTo>
                    <a:cubicBezTo>
                      <a:pt x="13935" y="10845"/>
                      <a:pt x="13613" y="11203"/>
                      <a:pt x="13505" y="11650"/>
                    </a:cubicBezTo>
                    <a:cubicBezTo>
                      <a:pt x="13421" y="11483"/>
                      <a:pt x="13087" y="10999"/>
                      <a:pt x="12859" y="10999"/>
                    </a:cubicBezTo>
                    <a:cubicBezTo>
                      <a:pt x="12795" y="10999"/>
                      <a:pt x="12739" y="11037"/>
                      <a:pt x="12700" y="11132"/>
                    </a:cubicBezTo>
                    <a:cubicBezTo>
                      <a:pt x="12682" y="11060"/>
                      <a:pt x="12664" y="10988"/>
                      <a:pt x="12664" y="10917"/>
                    </a:cubicBezTo>
                    <a:cubicBezTo>
                      <a:pt x="12664" y="10869"/>
                      <a:pt x="12632" y="10837"/>
                      <a:pt x="12595" y="10837"/>
                    </a:cubicBezTo>
                    <a:cubicBezTo>
                      <a:pt x="12577" y="10837"/>
                      <a:pt x="12557" y="10845"/>
                      <a:pt x="12539" y="10863"/>
                    </a:cubicBezTo>
                    <a:cubicBezTo>
                      <a:pt x="11931" y="11382"/>
                      <a:pt x="11984" y="13082"/>
                      <a:pt x="12700" y="13583"/>
                    </a:cubicBezTo>
                    <a:cubicBezTo>
                      <a:pt x="12378" y="13494"/>
                      <a:pt x="12092" y="13333"/>
                      <a:pt x="11859" y="13082"/>
                    </a:cubicBezTo>
                    <a:cubicBezTo>
                      <a:pt x="11698" y="12921"/>
                      <a:pt x="11590" y="12706"/>
                      <a:pt x="11573" y="12492"/>
                    </a:cubicBezTo>
                    <a:cubicBezTo>
                      <a:pt x="11537" y="12205"/>
                      <a:pt x="11698" y="12008"/>
                      <a:pt x="11823" y="11776"/>
                    </a:cubicBezTo>
                    <a:cubicBezTo>
                      <a:pt x="11838" y="11747"/>
                      <a:pt x="11817" y="11717"/>
                      <a:pt x="11789" y="11717"/>
                    </a:cubicBezTo>
                    <a:cubicBezTo>
                      <a:pt x="11783" y="11717"/>
                      <a:pt x="11776" y="11719"/>
                      <a:pt x="11769" y="11722"/>
                    </a:cubicBezTo>
                    <a:cubicBezTo>
                      <a:pt x="11358" y="12008"/>
                      <a:pt x="11340" y="12545"/>
                      <a:pt x="11573" y="12957"/>
                    </a:cubicBezTo>
                    <a:cubicBezTo>
                      <a:pt x="11841" y="13386"/>
                      <a:pt x="12324" y="13673"/>
                      <a:pt x="12843" y="13691"/>
                    </a:cubicBezTo>
                    <a:cubicBezTo>
                      <a:pt x="12861" y="13691"/>
                      <a:pt x="12879" y="13691"/>
                      <a:pt x="12879" y="13673"/>
                    </a:cubicBezTo>
                    <a:cubicBezTo>
                      <a:pt x="12915" y="13691"/>
                      <a:pt x="12951" y="13708"/>
                      <a:pt x="13004" y="13708"/>
                    </a:cubicBezTo>
                    <a:cubicBezTo>
                      <a:pt x="13058" y="13887"/>
                      <a:pt x="13076" y="14066"/>
                      <a:pt x="13112" y="14245"/>
                    </a:cubicBezTo>
                    <a:cubicBezTo>
                      <a:pt x="13112" y="14297"/>
                      <a:pt x="13154" y="14325"/>
                      <a:pt x="13193" y="14325"/>
                    </a:cubicBezTo>
                    <a:cubicBezTo>
                      <a:pt x="13221" y="14325"/>
                      <a:pt x="13247" y="14311"/>
                      <a:pt x="13255" y="14281"/>
                    </a:cubicBezTo>
                    <a:cubicBezTo>
                      <a:pt x="13273" y="14263"/>
                      <a:pt x="13291" y="14263"/>
                      <a:pt x="13308" y="14245"/>
                    </a:cubicBezTo>
                    <a:lnTo>
                      <a:pt x="13308" y="14245"/>
                    </a:lnTo>
                    <a:cubicBezTo>
                      <a:pt x="13183" y="15605"/>
                      <a:pt x="12933" y="16930"/>
                      <a:pt x="12557" y="18236"/>
                    </a:cubicBezTo>
                    <a:cubicBezTo>
                      <a:pt x="12611" y="17735"/>
                      <a:pt x="12611" y="17234"/>
                      <a:pt x="12539" y="16733"/>
                    </a:cubicBezTo>
                    <a:cubicBezTo>
                      <a:pt x="12360" y="15587"/>
                      <a:pt x="11358" y="15104"/>
                      <a:pt x="10857" y="14138"/>
                    </a:cubicBezTo>
                    <a:cubicBezTo>
                      <a:pt x="10844" y="14119"/>
                      <a:pt x="10827" y="14111"/>
                      <a:pt x="10811" y="14111"/>
                    </a:cubicBezTo>
                    <a:cubicBezTo>
                      <a:pt x="10780" y="14111"/>
                      <a:pt x="10749" y="14139"/>
                      <a:pt x="10749" y="14174"/>
                    </a:cubicBezTo>
                    <a:cubicBezTo>
                      <a:pt x="11036" y="15265"/>
                      <a:pt x="10893" y="16393"/>
                      <a:pt x="11036" y="17502"/>
                    </a:cubicBezTo>
                    <a:cubicBezTo>
                      <a:pt x="11179" y="18683"/>
                      <a:pt x="11752" y="19632"/>
                      <a:pt x="11555" y="20866"/>
                    </a:cubicBezTo>
                    <a:cubicBezTo>
                      <a:pt x="11412" y="21153"/>
                      <a:pt x="11268" y="21439"/>
                      <a:pt x="11107" y="21708"/>
                    </a:cubicBezTo>
                    <a:cubicBezTo>
                      <a:pt x="10606" y="22298"/>
                      <a:pt x="10159" y="22942"/>
                      <a:pt x="9783" y="23622"/>
                    </a:cubicBezTo>
                    <a:cubicBezTo>
                      <a:pt x="9694" y="22763"/>
                      <a:pt x="9586" y="21886"/>
                      <a:pt x="9515" y="21028"/>
                    </a:cubicBezTo>
                    <a:cubicBezTo>
                      <a:pt x="9783" y="20652"/>
                      <a:pt x="9890" y="20186"/>
                      <a:pt x="9819" y="19739"/>
                    </a:cubicBezTo>
                    <a:cubicBezTo>
                      <a:pt x="9807" y="19704"/>
                      <a:pt x="9773" y="19685"/>
                      <a:pt x="9741" y="19685"/>
                    </a:cubicBezTo>
                    <a:cubicBezTo>
                      <a:pt x="9723" y="19685"/>
                      <a:pt x="9706" y="19691"/>
                      <a:pt x="9694" y="19703"/>
                    </a:cubicBezTo>
                    <a:cubicBezTo>
                      <a:pt x="9586" y="19793"/>
                      <a:pt x="9479" y="19918"/>
                      <a:pt x="9425" y="20061"/>
                    </a:cubicBezTo>
                    <a:cubicBezTo>
                      <a:pt x="9336" y="19005"/>
                      <a:pt x="9264" y="17967"/>
                      <a:pt x="9210" y="16912"/>
                    </a:cubicBezTo>
                    <a:cubicBezTo>
                      <a:pt x="9210" y="16643"/>
                      <a:pt x="9193" y="16393"/>
                      <a:pt x="9193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29" y="14676"/>
                      <a:pt x="9699" y="14648"/>
                      <a:pt x="9668" y="14648"/>
                    </a:cubicBezTo>
                    <a:cubicBezTo>
                      <a:pt x="9651" y="14648"/>
                      <a:pt x="9635" y="14656"/>
                      <a:pt x="9622" y="14675"/>
                    </a:cubicBezTo>
                    <a:cubicBezTo>
                      <a:pt x="9425" y="14854"/>
                      <a:pt x="9282" y="15086"/>
                      <a:pt x="9193" y="15337"/>
                    </a:cubicBezTo>
                    <a:cubicBezTo>
                      <a:pt x="9193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36" y="12295"/>
                      <a:pt x="10338" y="10469"/>
                      <a:pt x="11429" y="8823"/>
                    </a:cubicBezTo>
                    <a:cubicBezTo>
                      <a:pt x="12235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53" y="5405"/>
                      <a:pt x="13917" y="5638"/>
                      <a:pt x="13845" y="5835"/>
                    </a:cubicBezTo>
                    <a:cubicBezTo>
                      <a:pt x="13774" y="6103"/>
                      <a:pt x="13684" y="6371"/>
                      <a:pt x="13595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41" y="9915"/>
                      <a:pt x="10749" y="10756"/>
                      <a:pt x="9962" y="11812"/>
                    </a:cubicBezTo>
                    <a:cubicBezTo>
                      <a:pt x="9936" y="11850"/>
                      <a:pt x="9957" y="11880"/>
                      <a:pt x="9984" y="11880"/>
                    </a:cubicBezTo>
                    <a:cubicBezTo>
                      <a:pt x="9994" y="11880"/>
                      <a:pt x="10006" y="11875"/>
                      <a:pt x="10016" y="11865"/>
                    </a:cubicBezTo>
                    <a:cubicBezTo>
                      <a:pt x="12056" y="9915"/>
                      <a:pt x="13953" y="7624"/>
                      <a:pt x="14167" y="4689"/>
                    </a:cubicBezTo>
                    <a:cubicBezTo>
                      <a:pt x="14167" y="4651"/>
                      <a:pt x="14130" y="4621"/>
                      <a:pt x="14089" y="4621"/>
                    </a:cubicBezTo>
                    <a:cubicBezTo>
                      <a:pt x="14074" y="4621"/>
                      <a:pt x="14057" y="4626"/>
                      <a:pt x="14042" y="4636"/>
                    </a:cubicBezTo>
                    <a:cubicBezTo>
                      <a:pt x="13112" y="5763"/>
                      <a:pt x="11931" y="6640"/>
                      <a:pt x="11054" y="7803"/>
                    </a:cubicBezTo>
                    <a:cubicBezTo>
                      <a:pt x="10159" y="8948"/>
                      <a:pt x="9712" y="10434"/>
                      <a:pt x="9550" y="11847"/>
                    </a:cubicBezTo>
                    <a:cubicBezTo>
                      <a:pt x="9550" y="11865"/>
                      <a:pt x="9568" y="11883"/>
                      <a:pt x="9604" y="11883"/>
                    </a:cubicBezTo>
                    <a:cubicBezTo>
                      <a:pt x="9497" y="12169"/>
                      <a:pt x="9407" y="12456"/>
                      <a:pt x="9336" y="12760"/>
                    </a:cubicBezTo>
                    <a:cubicBezTo>
                      <a:pt x="9479" y="10970"/>
                      <a:pt x="9712" y="9217"/>
                      <a:pt x="9908" y="7445"/>
                    </a:cubicBezTo>
                    <a:cubicBezTo>
                      <a:pt x="10213" y="7123"/>
                      <a:pt x="10409" y="6729"/>
                      <a:pt x="10481" y="6300"/>
                    </a:cubicBezTo>
                    <a:cubicBezTo>
                      <a:pt x="10481" y="6256"/>
                      <a:pt x="10445" y="6224"/>
                      <a:pt x="10412" y="6224"/>
                    </a:cubicBezTo>
                    <a:cubicBezTo>
                      <a:pt x="10405" y="6224"/>
                      <a:pt x="10398" y="6225"/>
                      <a:pt x="10392" y="6228"/>
                    </a:cubicBezTo>
                    <a:cubicBezTo>
                      <a:pt x="10230" y="6318"/>
                      <a:pt x="10105" y="6443"/>
                      <a:pt x="10016" y="6604"/>
                    </a:cubicBezTo>
                    <a:cubicBezTo>
                      <a:pt x="10069" y="6157"/>
                      <a:pt x="10105" y="5691"/>
                      <a:pt x="10159" y="5244"/>
                    </a:cubicBezTo>
                    <a:cubicBezTo>
                      <a:pt x="10177" y="5226"/>
                      <a:pt x="10195" y="5208"/>
                      <a:pt x="10177" y="5172"/>
                    </a:cubicBezTo>
                    <a:cubicBezTo>
                      <a:pt x="10177" y="5155"/>
                      <a:pt x="10177" y="5137"/>
                      <a:pt x="10159" y="5101"/>
                    </a:cubicBezTo>
                    <a:cubicBezTo>
                      <a:pt x="10159" y="5083"/>
                      <a:pt x="10159" y="5029"/>
                      <a:pt x="10159" y="4976"/>
                    </a:cubicBezTo>
                    <a:cubicBezTo>
                      <a:pt x="10553" y="4850"/>
                      <a:pt x="10857" y="4510"/>
                      <a:pt x="10946" y="4117"/>
                    </a:cubicBezTo>
                    <a:lnTo>
                      <a:pt x="11036" y="4099"/>
                    </a:lnTo>
                    <a:cubicBezTo>
                      <a:pt x="11290" y="4295"/>
                      <a:pt x="11576" y="4362"/>
                      <a:pt x="11878" y="4362"/>
                    </a:cubicBezTo>
                    <a:cubicBezTo>
                      <a:pt x="12539" y="4362"/>
                      <a:pt x="13275" y="4038"/>
                      <a:pt x="13920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50" y="4045"/>
                      <a:pt x="14167" y="3991"/>
                      <a:pt x="14167" y="3938"/>
                    </a:cubicBezTo>
                    <a:cubicBezTo>
                      <a:pt x="14054" y="3402"/>
                      <a:pt x="13514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80" y="2846"/>
                      <a:pt x="13631" y="2309"/>
                      <a:pt x="13953" y="1772"/>
                    </a:cubicBezTo>
                    <a:cubicBezTo>
                      <a:pt x="13971" y="1719"/>
                      <a:pt x="13935" y="1647"/>
                      <a:pt x="13881" y="1647"/>
                    </a:cubicBezTo>
                    <a:cubicBezTo>
                      <a:pt x="13733" y="1637"/>
                      <a:pt x="13583" y="1629"/>
                      <a:pt x="13436" y="1629"/>
                    </a:cubicBezTo>
                    <a:cubicBezTo>
                      <a:pt x="13049" y="1629"/>
                      <a:pt x="12676" y="1687"/>
                      <a:pt x="12378" y="1933"/>
                    </a:cubicBezTo>
                    <a:cubicBezTo>
                      <a:pt x="12485" y="1593"/>
                      <a:pt x="12503" y="1218"/>
                      <a:pt x="12449" y="860"/>
                    </a:cubicBezTo>
                    <a:cubicBezTo>
                      <a:pt x="12436" y="834"/>
                      <a:pt x="12414" y="817"/>
                      <a:pt x="12388" y="817"/>
                    </a:cubicBezTo>
                    <a:cubicBezTo>
                      <a:pt x="12379" y="817"/>
                      <a:pt x="12370" y="819"/>
                      <a:pt x="12360" y="824"/>
                    </a:cubicBezTo>
                    <a:lnTo>
                      <a:pt x="12288" y="896"/>
                    </a:lnTo>
                    <a:cubicBezTo>
                      <a:pt x="12324" y="699"/>
                      <a:pt x="12432" y="663"/>
                      <a:pt x="12432" y="502"/>
                    </a:cubicBezTo>
                    <a:cubicBezTo>
                      <a:pt x="12432" y="466"/>
                      <a:pt x="12396" y="448"/>
                      <a:pt x="12378" y="430"/>
                    </a:cubicBezTo>
                    <a:cubicBezTo>
                      <a:pt x="12292" y="411"/>
                      <a:pt x="12211" y="401"/>
                      <a:pt x="12133" y="401"/>
                    </a:cubicBezTo>
                    <a:cubicBezTo>
                      <a:pt x="11642" y="401"/>
                      <a:pt x="11306" y="770"/>
                      <a:pt x="11089" y="1218"/>
                    </a:cubicBezTo>
                    <a:cubicBezTo>
                      <a:pt x="11018" y="824"/>
                      <a:pt x="10910" y="448"/>
                      <a:pt x="10857" y="72"/>
                    </a:cubicBezTo>
                    <a:cubicBezTo>
                      <a:pt x="10857" y="19"/>
                      <a:pt x="10821" y="1"/>
                      <a:pt x="107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62"/>
              <p:cNvSpPr/>
              <p:nvPr/>
            </p:nvSpPr>
            <p:spPr>
              <a:xfrm>
                <a:off x="5872100" y="1591175"/>
                <a:ext cx="266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6" extrusionOk="0">
                    <a:moveTo>
                      <a:pt x="997" y="1"/>
                    </a:moveTo>
                    <a:cubicBezTo>
                      <a:pt x="603" y="430"/>
                      <a:pt x="281" y="914"/>
                      <a:pt x="13" y="1415"/>
                    </a:cubicBezTo>
                    <a:cubicBezTo>
                      <a:pt x="0" y="1440"/>
                      <a:pt x="23" y="1465"/>
                      <a:pt x="44" y="1465"/>
                    </a:cubicBezTo>
                    <a:cubicBezTo>
                      <a:pt x="53" y="1465"/>
                      <a:pt x="61" y="1461"/>
                      <a:pt x="66" y="1450"/>
                    </a:cubicBezTo>
                    <a:cubicBezTo>
                      <a:pt x="371" y="967"/>
                      <a:pt x="782" y="556"/>
                      <a:pt x="1051" y="55"/>
                    </a:cubicBezTo>
                    <a:cubicBezTo>
                      <a:pt x="1063" y="29"/>
                      <a:pt x="1040" y="4"/>
                      <a:pt x="1019" y="4"/>
                    </a:cubicBezTo>
                    <a:cubicBezTo>
                      <a:pt x="1011" y="4"/>
                      <a:pt x="1002" y="8"/>
                      <a:pt x="997" y="19"/>
                    </a:cubicBezTo>
                    <a:lnTo>
                      <a:pt x="997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62"/>
              <p:cNvSpPr/>
              <p:nvPr/>
            </p:nvSpPr>
            <p:spPr>
              <a:xfrm>
                <a:off x="5665475" y="1644125"/>
                <a:ext cx="225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79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4" y="774"/>
                      <a:pt x="854" y="779"/>
                      <a:pt x="863" y="779"/>
                    </a:cubicBezTo>
                    <a:cubicBezTo>
                      <a:pt x="885" y="779"/>
                      <a:pt x="900" y="754"/>
                      <a:pt x="887" y="728"/>
                    </a:cubicBezTo>
                    <a:cubicBezTo>
                      <a:pt x="636" y="460"/>
                      <a:pt x="368" y="227"/>
                      <a:pt x="82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62"/>
              <p:cNvSpPr/>
              <p:nvPr/>
            </p:nvSpPr>
            <p:spPr>
              <a:xfrm>
                <a:off x="5745350" y="1477100"/>
                <a:ext cx="2330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91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3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5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3" y="1"/>
                    </a:moveTo>
                    <a:cubicBezTo>
                      <a:pt x="40" y="1"/>
                      <a:pt x="0" y="24"/>
                      <a:pt x="0" y="72"/>
                    </a:cubicBezTo>
                    <a:cubicBezTo>
                      <a:pt x="54" y="591"/>
                      <a:pt x="287" y="1307"/>
                      <a:pt x="806" y="1540"/>
                    </a:cubicBezTo>
                    <a:cubicBezTo>
                      <a:pt x="824" y="1557"/>
                      <a:pt x="842" y="1575"/>
                      <a:pt x="842" y="1575"/>
                    </a:cubicBezTo>
                    <a:cubicBezTo>
                      <a:pt x="853" y="1586"/>
                      <a:pt x="865" y="1591"/>
                      <a:pt x="877" y="1591"/>
                    </a:cubicBezTo>
                    <a:cubicBezTo>
                      <a:pt x="904" y="1591"/>
                      <a:pt x="925" y="1570"/>
                      <a:pt x="913" y="1557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2" y="1217"/>
                      <a:pt x="752" y="985"/>
                      <a:pt x="645" y="770"/>
                    </a:cubicBezTo>
                    <a:cubicBezTo>
                      <a:pt x="537" y="484"/>
                      <a:pt x="358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62"/>
              <p:cNvSpPr/>
              <p:nvPr/>
            </p:nvSpPr>
            <p:spPr>
              <a:xfrm>
                <a:off x="5565725" y="1123475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3" y="0"/>
                    </a:moveTo>
                    <a:cubicBezTo>
                      <a:pt x="31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3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2"/>
                      <a:pt x="1209" y="653"/>
                    </a:cubicBezTo>
                    <a:lnTo>
                      <a:pt x="1209" y="653"/>
                    </a:lnTo>
                    <a:lnTo>
                      <a:pt x="1191" y="671"/>
                    </a:lnTo>
                    <a:cubicBezTo>
                      <a:pt x="868" y="384"/>
                      <a:pt x="457" y="223"/>
                      <a:pt x="99" y="8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62"/>
              <p:cNvSpPr/>
              <p:nvPr/>
            </p:nvSpPr>
            <p:spPr>
              <a:xfrm>
                <a:off x="5766375" y="8937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3" y="0"/>
                      <a:pt x="591" y="90"/>
                      <a:pt x="502" y="161"/>
                    </a:cubicBezTo>
                    <a:lnTo>
                      <a:pt x="520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5" y="322"/>
                      <a:pt x="824" y="197"/>
                      <a:pt x="842" y="72"/>
                    </a:cubicBezTo>
                    <a:cubicBezTo>
                      <a:pt x="842" y="36"/>
                      <a:pt x="824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" name="Google Shape;5092;p62"/>
              <p:cNvSpPr/>
              <p:nvPr/>
            </p:nvSpPr>
            <p:spPr>
              <a:xfrm>
                <a:off x="5589100" y="10493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1" y="1"/>
                      <a:pt x="1" y="51"/>
                      <a:pt x="41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1" y="349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9" y="217"/>
                      <a:pt x="703" y="163"/>
                      <a:pt x="667" y="163"/>
                    </a:cubicBezTo>
                    <a:cubicBezTo>
                      <a:pt x="608" y="163"/>
                      <a:pt x="548" y="171"/>
                      <a:pt x="488" y="171"/>
                    </a:cubicBezTo>
                    <a:cubicBezTo>
                      <a:pt x="458" y="171"/>
                      <a:pt x="429" y="169"/>
                      <a:pt x="399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" name="Google Shape;5093;p62"/>
              <p:cNvSpPr/>
              <p:nvPr/>
            </p:nvSpPr>
            <p:spPr>
              <a:xfrm>
                <a:off x="5965625" y="11762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0"/>
                    </a:moveTo>
                    <a:cubicBezTo>
                      <a:pt x="34" y="0"/>
                      <a:pt x="0" y="28"/>
                      <a:pt x="12" y="63"/>
                    </a:cubicBezTo>
                    <a:cubicBezTo>
                      <a:pt x="48" y="188"/>
                      <a:pt x="137" y="295"/>
                      <a:pt x="244" y="385"/>
                    </a:cubicBezTo>
                    <a:cubicBezTo>
                      <a:pt x="322" y="447"/>
                      <a:pt x="439" y="535"/>
                      <a:pt x="550" y="535"/>
                    </a:cubicBezTo>
                    <a:cubicBezTo>
                      <a:pt x="568" y="535"/>
                      <a:pt x="585" y="533"/>
                      <a:pt x="602" y="528"/>
                    </a:cubicBezTo>
                    <a:cubicBezTo>
                      <a:pt x="638" y="510"/>
                      <a:pt x="638" y="474"/>
                      <a:pt x="638" y="439"/>
                    </a:cubicBezTo>
                    <a:cubicBezTo>
                      <a:pt x="567" y="349"/>
                      <a:pt x="459" y="331"/>
                      <a:pt x="370" y="278"/>
                    </a:cubicBezTo>
                    <a:lnTo>
                      <a:pt x="352" y="278"/>
                    </a:lnTo>
                    <a:cubicBezTo>
                      <a:pt x="244" y="224"/>
                      <a:pt x="173" y="134"/>
                      <a:pt x="119" y="27"/>
                    </a:cubicBezTo>
                    <a:cubicBezTo>
                      <a:pt x="107" y="8"/>
                      <a:pt x="8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62"/>
              <p:cNvSpPr/>
              <p:nvPr/>
            </p:nvSpPr>
            <p:spPr>
              <a:xfrm>
                <a:off x="5621425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4" y="717"/>
                      <a:pt x="179" y="431"/>
                      <a:pt x="341" y="216"/>
                    </a:cubicBezTo>
                    <a:lnTo>
                      <a:pt x="341" y="216"/>
                    </a:lnTo>
                    <a:cubicBezTo>
                      <a:pt x="323" y="556"/>
                      <a:pt x="287" y="896"/>
                      <a:pt x="215" y="1236"/>
                    </a:cubicBezTo>
                    <a:cubicBezTo>
                      <a:pt x="215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62"/>
              <p:cNvSpPr/>
              <p:nvPr/>
            </p:nvSpPr>
            <p:spPr>
              <a:xfrm>
                <a:off x="5742675" y="91502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3"/>
                    </a:moveTo>
                    <a:lnTo>
                      <a:pt x="125" y="133"/>
                    </a:lnTo>
                    <a:cubicBezTo>
                      <a:pt x="340" y="151"/>
                      <a:pt x="394" y="473"/>
                      <a:pt x="430" y="777"/>
                    </a:cubicBezTo>
                    <a:cubicBezTo>
                      <a:pt x="269" y="598"/>
                      <a:pt x="161" y="365"/>
                      <a:pt x="125" y="133"/>
                    </a:cubicBezTo>
                    <a:close/>
                    <a:moveTo>
                      <a:pt x="128" y="1"/>
                    </a:moveTo>
                    <a:cubicBezTo>
                      <a:pt x="105" y="1"/>
                      <a:pt x="80" y="3"/>
                      <a:pt x="54" y="7"/>
                    </a:cubicBezTo>
                    <a:cubicBezTo>
                      <a:pt x="18" y="7"/>
                      <a:pt x="0" y="25"/>
                      <a:pt x="0" y="61"/>
                    </a:cubicBezTo>
                    <a:cubicBezTo>
                      <a:pt x="36" y="383"/>
                      <a:pt x="179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1" y="1269"/>
                      <a:pt x="477" y="1269"/>
                    </a:cubicBezTo>
                    <a:cubicBezTo>
                      <a:pt x="492" y="1269"/>
                      <a:pt x="510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7" y="902"/>
                    </a:lnTo>
                    <a:cubicBezTo>
                      <a:pt x="537" y="499"/>
                      <a:pt x="490" y="1"/>
                      <a:pt x="1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62"/>
              <p:cNvSpPr/>
              <p:nvPr/>
            </p:nvSpPr>
            <p:spPr>
              <a:xfrm>
                <a:off x="5940850" y="1632250"/>
                <a:ext cx="548750" cy="129840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36" extrusionOk="0">
                    <a:moveTo>
                      <a:pt x="9879" y="4746"/>
                    </a:moveTo>
                    <a:cubicBezTo>
                      <a:pt x="9879" y="4836"/>
                      <a:pt x="9843" y="4925"/>
                      <a:pt x="9843" y="4997"/>
                    </a:cubicBezTo>
                    <a:cubicBezTo>
                      <a:pt x="9557" y="5498"/>
                      <a:pt x="9431" y="6160"/>
                      <a:pt x="8984" y="6500"/>
                    </a:cubicBezTo>
                    <a:cubicBezTo>
                      <a:pt x="9038" y="5802"/>
                      <a:pt x="9467" y="5283"/>
                      <a:pt x="9879" y="4746"/>
                    </a:cubicBezTo>
                    <a:close/>
                    <a:moveTo>
                      <a:pt x="10201" y="6178"/>
                    </a:moveTo>
                    <a:lnTo>
                      <a:pt x="10201" y="6178"/>
                    </a:lnTo>
                    <a:cubicBezTo>
                      <a:pt x="10523" y="6608"/>
                      <a:pt x="10720" y="7126"/>
                      <a:pt x="10774" y="7663"/>
                    </a:cubicBezTo>
                    <a:cubicBezTo>
                      <a:pt x="10362" y="7359"/>
                      <a:pt x="10344" y="6697"/>
                      <a:pt x="10201" y="6178"/>
                    </a:cubicBezTo>
                    <a:close/>
                    <a:moveTo>
                      <a:pt x="9700" y="9560"/>
                    </a:moveTo>
                    <a:cubicBezTo>
                      <a:pt x="9700" y="9668"/>
                      <a:pt x="9700" y="9775"/>
                      <a:pt x="9718" y="9864"/>
                    </a:cubicBezTo>
                    <a:cubicBezTo>
                      <a:pt x="9575" y="10204"/>
                      <a:pt x="9414" y="10544"/>
                      <a:pt x="9235" y="10849"/>
                    </a:cubicBezTo>
                    <a:cubicBezTo>
                      <a:pt x="9342" y="10401"/>
                      <a:pt x="9503" y="9972"/>
                      <a:pt x="9700" y="9560"/>
                    </a:cubicBezTo>
                    <a:close/>
                    <a:moveTo>
                      <a:pt x="11758" y="11314"/>
                    </a:moveTo>
                    <a:cubicBezTo>
                      <a:pt x="11973" y="11475"/>
                      <a:pt x="12169" y="11672"/>
                      <a:pt x="12313" y="11904"/>
                    </a:cubicBezTo>
                    <a:cubicBezTo>
                      <a:pt x="12080" y="11743"/>
                      <a:pt x="11901" y="11547"/>
                      <a:pt x="11758" y="11314"/>
                    </a:cubicBezTo>
                    <a:close/>
                    <a:moveTo>
                      <a:pt x="10523" y="14446"/>
                    </a:moveTo>
                    <a:cubicBezTo>
                      <a:pt x="10917" y="14607"/>
                      <a:pt x="11185" y="14965"/>
                      <a:pt x="11257" y="15376"/>
                    </a:cubicBezTo>
                    <a:cubicBezTo>
                      <a:pt x="10899" y="15179"/>
                      <a:pt x="10720" y="14803"/>
                      <a:pt x="10523" y="14446"/>
                    </a:cubicBezTo>
                    <a:close/>
                    <a:moveTo>
                      <a:pt x="12169" y="13443"/>
                    </a:moveTo>
                    <a:lnTo>
                      <a:pt x="12169" y="13443"/>
                    </a:lnTo>
                    <a:cubicBezTo>
                      <a:pt x="12277" y="13551"/>
                      <a:pt x="12384" y="13676"/>
                      <a:pt x="12509" y="13766"/>
                    </a:cubicBezTo>
                    <a:lnTo>
                      <a:pt x="12492" y="13766"/>
                    </a:lnTo>
                    <a:cubicBezTo>
                      <a:pt x="12814" y="14231"/>
                      <a:pt x="13172" y="14660"/>
                      <a:pt x="13547" y="15072"/>
                    </a:cubicBezTo>
                    <a:cubicBezTo>
                      <a:pt x="14084" y="15680"/>
                      <a:pt x="14800" y="16074"/>
                      <a:pt x="15337" y="16665"/>
                    </a:cubicBezTo>
                    <a:cubicBezTo>
                      <a:pt x="15345" y="16673"/>
                      <a:pt x="15354" y="16676"/>
                      <a:pt x="15363" y="16676"/>
                    </a:cubicBezTo>
                    <a:cubicBezTo>
                      <a:pt x="15393" y="16676"/>
                      <a:pt x="15418" y="16638"/>
                      <a:pt x="15391" y="16611"/>
                    </a:cubicBezTo>
                    <a:cubicBezTo>
                      <a:pt x="14943" y="16038"/>
                      <a:pt x="14299" y="15680"/>
                      <a:pt x="13816" y="15143"/>
                    </a:cubicBezTo>
                    <a:cubicBezTo>
                      <a:pt x="13512" y="14821"/>
                      <a:pt x="13225" y="14481"/>
                      <a:pt x="12957" y="14123"/>
                    </a:cubicBezTo>
                    <a:lnTo>
                      <a:pt x="12957" y="14123"/>
                    </a:lnTo>
                    <a:cubicBezTo>
                      <a:pt x="13243" y="14320"/>
                      <a:pt x="13565" y="14481"/>
                      <a:pt x="13869" y="14660"/>
                    </a:cubicBezTo>
                    <a:cubicBezTo>
                      <a:pt x="15140" y="15376"/>
                      <a:pt x="15874" y="16271"/>
                      <a:pt x="16715" y="17434"/>
                    </a:cubicBezTo>
                    <a:cubicBezTo>
                      <a:pt x="16954" y="17758"/>
                      <a:pt x="17372" y="18060"/>
                      <a:pt x="17066" y="18060"/>
                    </a:cubicBezTo>
                    <a:cubicBezTo>
                      <a:pt x="16983" y="18060"/>
                      <a:pt x="16848" y="18038"/>
                      <a:pt x="16643" y="17989"/>
                    </a:cubicBezTo>
                    <a:cubicBezTo>
                      <a:pt x="15856" y="17792"/>
                      <a:pt x="15140" y="17166"/>
                      <a:pt x="14567" y="16665"/>
                    </a:cubicBezTo>
                    <a:cubicBezTo>
                      <a:pt x="13655" y="15841"/>
                      <a:pt x="12903" y="14857"/>
                      <a:pt x="12313" y="13783"/>
                    </a:cubicBezTo>
                    <a:lnTo>
                      <a:pt x="12169" y="13443"/>
                    </a:lnTo>
                    <a:close/>
                    <a:moveTo>
                      <a:pt x="10702" y="17953"/>
                    </a:moveTo>
                    <a:cubicBezTo>
                      <a:pt x="10774" y="18472"/>
                      <a:pt x="10630" y="18973"/>
                      <a:pt x="10344" y="19385"/>
                    </a:cubicBezTo>
                    <a:cubicBezTo>
                      <a:pt x="10219" y="18866"/>
                      <a:pt x="10487" y="18418"/>
                      <a:pt x="10702" y="17953"/>
                    </a:cubicBezTo>
                    <a:close/>
                    <a:moveTo>
                      <a:pt x="8841" y="18919"/>
                    </a:moveTo>
                    <a:cubicBezTo>
                      <a:pt x="9020" y="19259"/>
                      <a:pt x="9181" y="19707"/>
                      <a:pt x="9074" y="20065"/>
                    </a:cubicBezTo>
                    <a:cubicBezTo>
                      <a:pt x="8912" y="19707"/>
                      <a:pt x="8823" y="19313"/>
                      <a:pt x="8841" y="18919"/>
                    </a:cubicBezTo>
                    <a:close/>
                    <a:moveTo>
                      <a:pt x="16124" y="20011"/>
                    </a:moveTo>
                    <a:lnTo>
                      <a:pt x="16124" y="20011"/>
                    </a:lnTo>
                    <a:cubicBezTo>
                      <a:pt x="16436" y="20115"/>
                      <a:pt x="16747" y="20269"/>
                      <a:pt x="17010" y="20473"/>
                    </a:cubicBezTo>
                    <a:lnTo>
                      <a:pt x="17010" y="20473"/>
                    </a:lnTo>
                    <a:cubicBezTo>
                      <a:pt x="16860" y="20452"/>
                      <a:pt x="16725" y="20400"/>
                      <a:pt x="16589" y="20315"/>
                    </a:cubicBezTo>
                    <a:cubicBezTo>
                      <a:pt x="16500" y="20244"/>
                      <a:pt x="16393" y="20172"/>
                      <a:pt x="16285" y="20118"/>
                    </a:cubicBezTo>
                    <a:lnTo>
                      <a:pt x="16214" y="20118"/>
                    </a:lnTo>
                    <a:cubicBezTo>
                      <a:pt x="16196" y="20118"/>
                      <a:pt x="16178" y="20118"/>
                      <a:pt x="16160" y="20136"/>
                    </a:cubicBezTo>
                    <a:cubicBezTo>
                      <a:pt x="16142" y="20100"/>
                      <a:pt x="16124" y="20047"/>
                      <a:pt x="16124" y="20011"/>
                    </a:cubicBezTo>
                    <a:close/>
                    <a:moveTo>
                      <a:pt x="15963" y="20172"/>
                    </a:moveTo>
                    <a:lnTo>
                      <a:pt x="15981" y="20208"/>
                    </a:lnTo>
                    <a:lnTo>
                      <a:pt x="15999" y="20190"/>
                    </a:lnTo>
                    <a:cubicBezTo>
                      <a:pt x="16017" y="20261"/>
                      <a:pt x="16035" y="20315"/>
                      <a:pt x="16053" y="20387"/>
                    </a:cubicBezTo>
                    <a:cubicBezTo>
                      <a:pt x="16088" y="20476"/>
                      <a:pt x="16106" y="20584"/>
                      <a:pt x="16124" y="20673"/>
                    </a:cubicBezTo>
                    <a:cubicBezTo>
                      <a:pt x="16124" y="20709"/>
                      <a:pt x="16106" y="20745"/>
                      <a:pt x="16088" y="20780"/>
                    </a:cubicBezTo>
                    <a:cubicBezTo>
                      <a:pt x="16053" y="20655"/>
                      <a:pt x="15999" y="20530"/>
                      <a:pt x="15981" y="20387"/>
                    </a:cubicBezTo>
                    <a:lnTo>
                      <a:pt x="15981" y="20369"/>
                    </a:lnTo>
                    <a:cubicBezTo>
                      <a:pt x="15999" y="20369"/>
                      <a:pt x="15981" y="20351"/>
                      <a:pt x="15981" y="20333"/>
                    </a:cubicBezTo>
                    <a:cubicBezTo>
                      <a:pt x="15981" y="20279"/>
                      <a:pt x="15963" y="20226"/>
                      <a:pt x="15963" y="20172"/>
                    </a:cubicBezTo>
                    <a:close/>
                    <a:moveTo>
                      <a:pt x="16375" y="20530"/>
                    </a:moveTo>
                    <a:cubicBezTo>
                      <a:pt x="16411" y="20584"/>
                      <a:pt x="16464" y="20637"/>
                      <a:pt x="16500" y="20673"/>
                    </a:cubicBezTo>
                    <a:cubicBezTo>
                      <a:pt x="16536" y="20780"/>
                      <a:pt x="16554" y="20888"/>
                      <a:pt x="16554" y="20995"/>
                    </a:cubicBezTo>
                    <a:cubicBezTo>
                      <a:pt x="16500" y="20924"/>
                      <a:pt x="16446" y="20852"/>
                      <a:pt x="16411" y="20780"/>
                    </a:cubicBezTo>
                    <a:cubicBezTo>
                      <a:pt x="16394" y="20697"/>
                      <a:pt x="16362" y="20629"/>
                      <a:pt x="16343" y="20548"/>
                    </a:cubicBezTo>
                    <a:lnTo>
                      <a:pt x="16343" y="20548"/>
                    </a:lnTo>
                    <a:cubicBezTo>
                      <a:pt x="16357" y="20548"/>
                      <a:pt x="16358" y="20546"/>
                      <a:pt x="16375" y="20530"/>
                    </a:cubicBezTo>
                    <a:close/>
                    <a:moveTo>
                      <a:pt x="12169" y="14034"/>
                    </a:moveTo>
                    <a:cubicBezTo>
                      <a:pt x="12187" y="14088"/>
                      <a:pt x="12205" y="14141"/>
                      <a:pt x="12223" y="14195"/>
                    </a:cubicBezTo>
                    <a:cubicBezTo>
                      <a:pt x="12277" y="15376"/>
                      <a:pt x="12474" y="16539"/>
                      <a:pt x="12384" y="17738"/>
                    </a:cubicBezTo>
                    <a:cubicBezTo>
                      <a:pt x="12384" y="17756"/>
                      <a:pt x="12398" y="17765"/>
                      <a:pt x="12411" y="17765"/>
                    </a:cubicBezTo>
                    <a:cubicBezTo>
                      <a:pt x="12424" y="17765"/>
                      <a:pt x="12438" y="17756"/>
                      <a:pt x="12438" y="17738"/>
                    </a:cubicBezTo>
                    <a:cubicBezTo>
                      <a:pt x="12545" y="16718"/>
                      <a:pt x="12527" y="15698"/>
                      <a:pt x="12402" y="14678"/>
                    </a:cubicBezTo>
                    <a:lnTo>
                      <a:pt x="12402" y="14678"/>
                    </a:lnTo>
                    <a:cubicBezTo>
                      <a:pt x="12509" y="14982"/>
                      <a:pt x="12617" y="15287"/>
                      <a:pt x="12706" y="15591"/>
                    </a:cubicBezTo>
                    <a:cubicBezTo>
                      <a:pt x="12688" y="15609"/>
                      <a:pt x="12688" y="15627"/>
                      <a:pt x="12706" y="15627"/>
                    </a:cubicBezTo>
                    <a:cubicBezTo>
                      <a:pt x="12957" y="16826"/>
                      <a:pt x="13064" y="17917"/>
                      <a:pt x="12796" y="19116"/>
                    </a:cubicBezTo>
                    <a:cubicBezTo>
                      <a:pt x="12653" y="19778"/>
                      <a:pt x="12420" y="20405"/>
                      <a:pt x="12241" y="21031"/>
                    </a:cubicBezTo>
                    <a:cubicBezTo>
                      <a:pt x="12187" y="20190"/>
                      <a:pt x="11990" y="19313"/>
                      <a:pt x="11990" y="18490"/>
                    </a:cubicBezTo>
                    <a:cubicBezTo>
                      <a:pt x="12008" y="17005"/>
                      <a:pt x="12098" y="15519"/>
                      <a:pt x="12169" y="14034"/>
                    </a:cubicBezTo>
                    <a:close/>
                    <a:moveTo>
                      <a:pt x="16858" y="20584"/>
                    </a:moveTo>
                    <a:cubicBezTo>
                      <a:pt x="16952" y="20624"/>
                      <a:pt x="17056" y="20644"/>
                      <a:pt x="17162" y="20644"/>
                    </a:cubicBezTo>
                    <a:cubicBezTo>
                      <a:pt x="17198" y="20644"/>
                      <a:pt x="17234" y="20642"/>
                      <a:pt x="17270" y="20637"/>
                    </a:cubicBezTo>
                    <a:cubicBezTo>
                      <a:pt x="17287" y="20637"/>
                      <a:pt x="17323" y="20619"/>
                      <a:pt x="17323" y="20602"/>
                    </a:cubicBezTo>
                    <a:cubicBezTo>
                      <a:pt x="17484" y="20673"/>
                      <a:pt x="17681" y="20709"/>
                      <a:pt x="17860" y="20727"/>
                    </a:cubicBezTo>
                    <a:cubicBezTo>
                      <a:pt x="18021" y="20798"/>
                      <a:pt x="18164" y="20852"/>
                      <a:pt x="18307" y="20924"/>
                    </a:cubicBezTo>
                    <a:cubicBezTo>
                      <a:pt x="18486" y="20995"/>
                      <a:pt x="18647" y="21103"/>
                      <a:pt x="18791" y="21228"/>
                    </a:cubicBezTo>
                    <a:cubicBezTo>
                      <a:pt x="19059" y="21389"/>
                      <a:pt x="18952" y="21818"/>
                      <a:pt x="18630" y="21818"/>
                    </a:cubicBezTo>
                    <a:cubicBezTo>
                      <a:pt x="18604" y="21822"/>
                      <a:pt x="18578" y="21823"/>
                      <a:pt x="18552" y="21823"/>
                    </a:cubicBezTo>
                    <a:cubicBezTo>
                      <a:pt x="18163" y="21823"/>
                      <a:pt x="17753" y="21464"/>
                      <a:pt x="17484" y="21246"/>
                    </a:cubicBezTo>
                    <a:cubicBezTo>
                      <a:pt x="17466" y="21228"/>
                      <a:pt x="17431" y="21192"/>
                      <a:pt x="17413" y="21174"/>
                    </a:cubicBezTo>
                    <a:cubicBezTo>
                      <a:pt x="17305" y="20995"/>
                      <a:pt x="17162" y="20834"/>
                      <a:pt x="16983" y="20745"/>
                    </a:cubicBezTo>
                    <a:lnTo>
                      <a:pt x="16912" y="20655"/>
                    </a:lnTo>
                    <a:cubicBezTo>
                      <a:pt x="16894" y="20637"/>
                      <a:pt x="16876" y="20619"/>
                      <a:pt x="16858" y="20584"/>
                    </a:cubicBezTo>
                    <a:close/>
                    <a:moveTo>
                      <a:pt x="9270" y="14481"/>
                    </a:moveTo>
                    <a:cubicBezTo>
                      <a:pt x="9235" y="14768"/>
                      <a:pt x="9181" y="15036"/>
                      <a:pt x="9145" y="15322"/>
                    </a:cubicBezTo>
                    <a:cubicBezTo>
                      <a:pt x="8930" y="15913"/>
                      <a:pt x="8662" y="16486"/>
                      <a:pt x="8358" y="17022"/>
                    </a:cubicBezTo>
                    <a:cubicBezTo>
                      <a:pt x="7696" y="18168"/>
                      <a:pt x="6765" y="19170"/>
                      <a:pt x="6175" y="20387"/>
                    </a:cubicBezTo>
                    <a:cubicBezTo>
                      <a:pt x="6162" y="20412"/>
                      <a:pt x="6194" y="20437"/>
                      <a:pt x="6226" y="20437"/>
                    </a:cubicBezTo>
                    <a:cubicBezTo>
                      <a:pt x="6240" y="20437"/>
                      <a:pt x="6254" y="20433"/>
                      <a:pt x="6264" y="20423"/>
                    </a:cubicBezTo>
                    <a:cubicBezTo>
                      <a:pt x="6962" y="19295"/>
                      <a:pt x="7731" y="18204"/>
                      <a:pt x="8447" y="17094"/>
                    </a:cubicBezTo>
                    <a:cubicBezTo>
                      <a:pt x="8680" y="16718"/>
                      <a:pt x="8877" y="16307"/>
                      <a:pt x="9038" y="15895"/>
                    </a:cubicBezTo>
                    <a:lnTo>
                      <a:pt x="9038" y="15895"/>
                    </a:lnTo>
                    <a:cubicBezTo>
                      <a:pt x="8984" y="16271"/>
                      <a:pt x="8912" y="16647"/>
                      <a:pt x="8841" y="17022"/>
                    </a:cubicBezTo>
                    <a:cubicBezTo>
                      <a:pt x="8089" y="19134"/>
                      <a:pt x="6640" y="21085"/>
                      <a:pt x="4510" y="21836"/>
                    </a:cubicBezTo>
                    <a:cubicBezTo>
                      <a:pt x="4510" y="21836"/>
                      <a:pt x="5190" y="20315"/>
                      <a:pt x="5280" y="20136"/>
                    </a:cubicBezTo>
                    <a:cubicBezTo>
                      <a:pt x="5727" y="19403"/>
                      <a:pt x="6210" y="18687"/>
                      <a:pt x="6711" y="17989"/>
                    </a:cubicBezTo>
                    <a:cubicBezTo>
                      <a:pt x="7570" y="16808"/>
                      <a:pt x="8376" y="15609"/>
                      <a:pt x="9270" y="14481"/>
                    </a:cubicBezTo>
                    <a:close/>
                    <a:moveTo>
                      <a:pt x="13619" y="20816"/>
                    </a:moveTo>
                    <a:lnTo>
                      <a:pt x="13619" y="20870"/>
                    </a:lnTo>
                    <a:cubicBezTo>
                      <a:pt x="13494" y="21246"/>
                      <a:pt x="13350" y="21604"/>
                      <a:pt x="13172" y="21944"/>
                    </a:cubicBezTo>
                    <a:cubicBezTo>
                      <a:pt x="13172" y="21550"/>
                      <a:pt x="13422" y="21192"/>
                      <a:pt x="13619" y="20816"/>
                    </a:cubicBezTo>
                    <a:close/>
                    <a:moveTo>
                      <a:pt x="8215" y="21156"/>
                    </a:moveTo>
                    <a:lnTo>
                      <a:pt x="8215" y="21156"/>
                    </a:lnTo>
                    <a:cubicBezTo>
                      <a:pt x="8340" y="21425"/>
                      <a:pt x="8429" y="21729"/>
                      <a:pt x="8465" y="22033"/>
                    </a:cubicBezTo>
                    <a:cubicBezTo>
                      <a:pt x="8304" y="21765"/>
                      <a:pt x="8232" y="21460"/>
                      <a:pt x="8215" y="21156"/>
                    </a:cubicBezTo>
                    <a:close/>
                    <a:moveTo>
                      <a:pt x="15838" y="20834"/>
                    </a:moveTo>
                    <a:lnTo>
                      <a:pt x="15892" y="21210"/>
                    </a:lnTo>
                    <a:cubicBezTo>
                      <a:pt x="15892" y="21250"/>
                      <a:pt x="15922" y="21270"/>
                      <a:pt x="15952" y="21270"/>
                    </a:cubicBezTo>
                    <a:cubicBezTo>
                      <a:pt x="15962" y="21270"/>
                      <a:pt x="15972" y="21268"/>
                      <a:pt x="15981" y="21264"/>
                    </a:cubicBezTo>
                    <a:lnTo>
                      <a:pt x="15981" y="21264"/>
                    </a:lnTo>
                    <a:cubicBezTo>
                      <a:pt x="15945" y="21478"/>
                      <a:pt x="15927" y="21711"/>
                      <a:pt x="15909" y="21926"/>
                    </a:cubicBezTo>
                    <a:cubicBezTo>
                      <a:pt x="15731" y="22105"/>
                      <a:pt x="15605" y="22319"/>
                      <a:pt x="15534" y="22552"/>
                    </a:cubicBezTo>
                    <a:cubicBezTo>
                      <a:pt x="15408" y="21997"/>
                      <a:pt x="15641" y="21389"/>
                      <a:pt x="15838" y="20834"/>
                    </a:cubicBezTo>
                    <a:close/>
                    <a:moveTo>
                      <a:pt x="16697" y="20834"/>
                    </a:moveTo>
                    <a:lnTo>
                      <a:pt x="16697" y="20834"/>
                    </a:lnTo>
                    <a:cubicBezTo>
                      <a:pt x="16768" y="20888"/>
                      <a:pt x="16840" y="20942"/>
                      <a:pt x="16912" y="20995"/>
                    </a:cubicBezTo>
                    <a:cubicBezTo>
                      <a:pt x="17055" y="21138"/>
                      <a:pt x="17234" y="21282"/>
                      <a:pt x="17395" y="21407"/>
                    </a:cubicBezTo>
                    <a:cubicBezTo>
                      <a:pt x="17466" y="21532"/>
                      <a:pt x="17502" y="21639"/>
                      <a:pt x="17538" y="21711"/>
                    </a:cubicBezTo>
                    <a:cubicBezTo>
                      <a:pt x="17735" y="22051"/>
                      <a:pt x="17860" y="22427"/>
                      <a:pt x="17914" y="22820"/>
                    </a:cubicBezTo>
                    <a:lnTo>
                      <a:pt x="17914" y="22838"/>
                    </a:lnTo>
                    <a:cubicBezTo>
                      <a:pt x="17502" y="22606"/>
                      <a:pt x="17144" y="22302"/>
                      <a:pt x="16876" y="21944"/>
                    </a:cubicBezTo>
                    <a:cubicBezTo>
                      <a:pt x="16804" y="21818"/>
                      <a:pt x="16733" y="21711"/>
                      <a:pt x="16679" y="21586"/>
                    </a:cubicBezTo>
                    <a:cubicBezTo>
                      <a:pt x="16643" y="21443"/>
                      <a:pt x="16589" y="21299"/>
                      <a:pt x="16536" y="21174"/>
                    </a:cubicBezTo>
                    <a:lnTo>
                      <a:pt x="16536" y="21174"/>
                    </a:lnTo>
                    <a:lnTo>
                      <a:pt x="16572" y="21210"/>
                    </a:lnTo>
                    <a:cubicBezTo>
                      <a:pt x="16584" y="21228"/>
                      <a:pt x="16601" y="21236"/>
                      <a:pt x="16620" y="21236"/>
                    </a:cubicBezTo>
                    <a:cubicBezTo>
                      <a:pt x="16657" y="21236"/>
                      <a:pt x="16697" y="21204"/>
                      <a:pt x="16697" y="21156"/>
                    </a:cubicBezTo>
                    <a:cubicBezTo>
                      <a:pt x="16715" y="21049"/>
                      <a:pt x="16715" y="20942"/>
                      <a:pt x="16697" y="20834"/>
                    </a:cubicBezTo>
                    <a:close/>
                    <a:moveTo>
                      <a:pt x="16321" y="21156"/>
                    </a:moveTo>
                    <a:cubicBezTo>
                      <a:pt x="16375" y="21353"/>
                      <a:pt x="16464" y="21550"/>
                      <a:pt x="16572" y="21729"/>
                    </a:cubicBezTo>
                    <a:cubicBezTo>
                      <a:pt x="16625" y="22140"/>
                      <a:pt x="16572" y="22534"/>
                      <a:pt x="16375" y="22910"/>
                    </a:cubicBezTo>
                    <a:lnTo>
                      <a:pt x="16375" y="22892"/>
                    </a:lnTo>
                    <a:cubicBezTo>
                      <a:pt x="16311" y="23031"/>
                      <a:pt x="16202" y="23164"/>
                      <a:pt x="16128" y="23164"/>
                    </a:cubicBezTo>
                    <a:cubicBezTo>
                      <a:pt x="16079" y="23164"/>
                      <a:pt x="16045" y="23104"/>
                      <a:pt x="16053" y="22946"/>
                    </a:cubicBezTo>
                    <a:cubicBezTo>
                      <a:pt x="16053" y="22677"/>
                      <a:pt x="16071" y="22427"/>
                      <a:pt x="16088" y="22158"/>
                    </a:cubicBezTo>
                    <a:cubicBezTo>
                      <a:pt x="16106" y="21854"/>
                      <a:pt x="16142" y="21532"/>
                      <a:pt x="16178" y="21228"/>
                    </a:cubicBezTo>
                    <a:lnTo>
                      <a:pt x="16196" y="21246"/>
                    </a:lnTo>
                    <a:cubicBezTo>
                      <a:pt x="16211" y="21256"/>
                      <a:pt x="16227" y="21260"/>
                      <a:pt x="16243" y="21260"/>
                    </a:cubicBezTo>
                    <a:cubicBezTo>
                      <a:pt x="16284" y="21260"/>
                      <a:pt x="16321" y="21231"/>
                      <a:pt x="16321" y="21192"/>
                    </a:cubicBezTo>
                    <a:lnTo>
                      <a:pt x="16321" y="21156"/>
                    </a:lnTo>
                    <a:close/>
                    <a:moveTo>
                      <a:pt x="7535" y="22677"/>
                    </a:moveTo>
                    <a:lnTo>
                      <a:pt x="7535" y="22695"/>
                    </a:lnTo>
                    <a:lnTo>
                      <a:pt x="7517" y="22695"/>
                    </a:lnTo>
                    <a:lnTo>
                      <a:pt x="7499" y="22713"/>
                    </a:lnTo>
                    <a:cubicBezTo>
                      <a:pt x="7463" y="22731"/>
                      <a:pt x="7463" y="22767"/>
                      <a:pt x="7481" y="22803"/>
                    </a:cubicBezTo>
                    <a:cubicBezTo>
                      <a:pt x="7302" y="23053"/>
                      <a:pt x="7051" y="23250"/>
                      <a:pt x="6765" y="23393"/>
                    </a:cubicBezTo>
                    <a:cubicBezTo>
                      <a:pt x="6962" y="23107"/>
                      <a:pt x="7230" y="22856"/>
                      <a:pt x="7535" y="22677"/>
                    </a:cubicBezTo>
                    <a:close/>
                    <a:moveTo>
                      <a:pt x="7177" y="24377"/>
                    </a:moveTo>
                    <a:cubicBezTo>
                      <a:pt x="7212" y="24521"/>
                      <a:pt x="7266" y="24646"/>
                      <a:pt x="7302" y="24789"/>
                    </a:cubicBezTo>
                    <a:lnTo>
                      <a:pt x="7230" y="24789"/>
                    </a:lnTo>
                    <a:cubicBezTo>
                      <a:pt x="7195" y="24699"/>
                      <a:pt x="7159" y="24592"/>
                      <a:pt x="7141" y="24503"/>
                    </a:cubicBezTo>
                    <a:lnTo>
                      <a:pt x="7177" y="24377"/>
                    </a:lnTo>
                    <a:close/>
                    <a:moveTo>
                      <a:pt x="6121" y="24950"/>
                    </a:moveTo>
                    <a:lnTo>
                      <a:pt x="6121" y="24950"/>
                    </a:lnTo>
                    <a:cubicBezTo>
                      <a:pt x="6103" y="24986"/>
                      <a:pt x="6067" y="25039"/>
                      <a:pt x="6049" y="25075"/>
                    </a:cubicBezTo>
                    <a:cubicBezTo>
                      <a:pt x="6031" y="25111"/>
                      <a:pt x="6049" y="25147"/>
                      <a:pt x="6085" y="25165"/>
                    </a:cubicBezTo>
                    <a:cubicBezTo>
                      <a:pt x="5602" y="25254"/>
                      <a:pt x="5119" y="25415"/>
                      <a:pt x="4636" y="25558"/>
                    </a:cubicBezTo>
                    <a:cubicBezTo>
                      <a:pt x="5065" y="25236"/>
                      <a:pt x="5584" y="25022"/>
                      <a:pt x="6121" y="24950"/>
                    </a:cubicBezTo>
                    <a:close/>
                    <a:moveTo>
                      <a:pt x="11722" y="24825"/>
                    </a:moveTo>
                    <a:lnTo>
                      <a:pt x="11722" y="24878"/>
                    </a:lnTo>
                    <a:cubicBezTo>
                      <a:pt x="11686" y="25201"/>
                      <a:pt x="11561" y="25523"/>
                      <a:pt x="11382" y="25791"/>
                    </a:cubicBezTo>
                    <a:cubicBezTo>
                      <a:pt x="11400" y="25612"/>
                      <a:pt x="11454" y="25433"/>
                      <a:pt x="11525" y="25272"/>
                    </a:cubicBezTo>
                    <a:cubicBezTo>
                      <a:pt x="11579" y="25111"/>
                      <a:pt x="11650" y="24968"/>
                      <a:pt x="11722" y="24825"/>
                    </a:cubicBezTo>
                    <a:close/>
                    <a:moveTo>
                      <a:pt x="7445" y="24950"/>
                    </a:moveTo>
                    <a:cubicBezTo>
                      <a:pt x="8107" y="25111"/>
                      <a:pt x="8644" y="25576"/>
                      <a:pt x="8859" y="26221"/>
                    </a:cubicBezTo>
                    <a:cubicBezTo>
                      <a:pt x="8928" y="26429"/>
                      <a:pt x="8911" y="26508"/>
                      <a:pt x="8775" y="26508"/>
                    </a:cubicBezTo>
                    <a:cubicBezTo>
                      <a:pt x="8736" y="26508"/>
                      <a:pt x="8686" y="26501"/>
                      <a:pt x="8626" y="26489"/>
                    </a:cubicBezTo>
                    <a:cubicBezTo>
                      <a:pt x="8429" y="26435"/>
                      <a:pt x="8268" y="26346"/>
                      <a:pt x="8125" y="26221"/>
                    </a:cubicBezTo>
                    <a:cubicBezTo>
                      <a:pt x="8018" y="26131"/>
                      <a:pt x="7910" y="26024"/>
                      <a:pt x="7821" y="25916"/>
                    </a:cubicBezTo>
                    <a:cubicBezTo>
                      <a:pt x="7749" y="25737"/>
                      <a:pt x="7660" y="25576"/>
                      <a:pt x="7552" y="25415"/>
                    </a:cubicBezTo>
                    <a:cubicBezTo>
                      <a:pt x="7517" y="25254"/>
                      <a:pt x="7499" y="25111"/>
                      <a:pt x="7445" y="24950"/>
                    </a:cubicBezTo>
                    <a:close/>
                    <a:moveTo>
                      <a:pt x="6604" y="24968"/>
                    </a:moveTo>
                    <a:lnTo>
                      <a:pt x="6711" y="25004"/>
                    </a:lnTo>
                    <a:cubicBezTo>
                      <a:pt x="6676" y="25057"/>
                      <a:pt x="6640" y="25129"/>
                      <a:pt x="6622" y="25201"/>
                    </a:cubicBezTo>
                    <a:cubicBezTo>
                      <a:pt x="6318" y="25469"/>
                      <a:pt x="6067" y="25809"/>
                      <a:pt x="5906" y="26185"/>
                    </a:cubicBezTo>
                    <a:cubicBezTo>
                      <a:pt x="5530" y="26632"/>
                      <a:pt x="5065" y="26990"/>
                      <a:pt x="4457" y="27026"/>
                    </a:cubicBezTo>
                    <a:cubicBezTo>
                      <a:pt x="4725" y="26596"/>
                      <a:pt x="5065" y="26203"/>
                      <a:pt x="5441" y="25863"/>
                    </a:cubicBezTo>
                    <a:cubicBezTo>
                      <a:pt x="5673" y="25666"/>
                      <a:pt x="5906" y="25505"/>
                      <a:pt x="6139" y="25326"/>
                    </a:cubicBezTo>
                    <a:lnTo>
                      <a:pt x="6461" y="25201"/>
                    </a:lnTo>
                    <a:cubicBezTo>
                      <a:pt x="6497" y="25183"/>
                      <a:pt x="6497" y="25093"/>
                      <a:pt x="6461" y="25093"/>
                    </a:cubicBezTo>
                    <a:cubicBezTo>
                      <a:pt x="6515" y="25057"/>
                      <a:pt x="6568" y="25022"/>
                      <a:pt x="6604" y="24968"/>
                    </a:cubicBezTo>
                    <a:close/>
                    <a:moveTo>
                      <a:pt x="13261" y="26346"/>
                    </a:moveTo>
                    <a:cubicBezTo>
                      <a:pt x="13368" y="26561"/>
                      <a:pt x="13422" y="26793"/>
                      <a:pt x="13404" y="27026"/>
                    </a:cubicBezTo>
                    <a:cubicBezTo>
                      <a:pt x="13297" y="26811"/>
                      <a:pt x="13243" y="26578"/>
                      <a:pt x="13261" y="26346"/>
                    </a:cubicBezTo>
                    <a:close/>
                    <a:moveTo>
                      <a:pt x="10004" y="8791"/>
                    </a:moveTo>
                    <a:lnTo>
                      <a:pt x="10004" y="8791"/>
                    </a:lnTo>
                    <a:cubicBezTo>
                      <a:pt x="10451" y="10580"/>
                      <a:pt x="11436" y="12316"/>
                      <a:pt x="12098" y="13962"/>
                    </a:cubicBezTo>
                    <a:cubicBezTo>
                      <a:pt x="12093" y="13957"/>
                      <a:pt x="12087" y="13955"/>
                      <a:pt x="12083" y="13955"/>
                    </a:cubicBezTo>
                    <a:cubicBezTo>
                      <a:pt x="12071" y="13955"/>
                      <a:pt x="12062" y="13968"/>
                      <a:pt x="12062" y="13980"/>
                    </a:cubicBezTo>
                    <a:cubicBezTo>
                      <a:pt x="11811" y="15018"/>
                      <a:pt x="11829" y="16110"/>
                      <a:pt x="11829" y="17166"/>
                    </a:cubicBezTo>
                    <a:cubicBezTo>
                      <a:pt x="11811" y="18347"/>
                      <a:pt x="11740" y="19528"/>
                      <a:pt x="11955" y="20709"/>
                    </a:cubicBezTo>
                    <a:cubicBezTo>
                      <a:pt x="11919" y="20995"/>
                      <a:pt x="11973" y="21264"/>
                      <a:pt x="12098" y="21514"/>
                    </a:cubicBezTo>
                    <a:cubicBezTo>
                      <a:pt x="12062" y="21711"/>
                      <a:pt x="12026" y="21908"/>
                      <a:pt x="11990" y="22087"/>
                    </a:cubicBezTo>
                    <a:cubicBezTo>
                      <a:pt x="11979" y="22153"/>
                      <a:pt x="12037" y="22199"/>
                      <a:pt x="12086" y="22199"/>
                    </a:cubicBezTo>
                    <a:cubicBezTo>
                      <a:pt x="12117" y="22199"/>
                      <a:pt x="12145" y="22181"/>
                      <a:pt x="12151" y="22140"/>
                    </a:cubicBezTo>
                    <a:cubicBezTo>
                      <a:pt x="12187" y="21997"/>
                      <a:pt x="12205" y="21854"/>
                      <a:pt x="12223" y="21711"/>
                    </a:cubicBezTo>
                    <a:cubicBezTo>
                      <a:pt x="12277" y="21425"/>
                      <a:pt x="12348" y="21138"/>
                      <a:pt x="12438" y="20870"/>
                    </a:cubicBezTo>
                    <a:cubicBezTo>
                      <a:pt x="12635" y="20154"/>
                      <a:pt x="12885" y="19474"/>
                      <a:pt x="13046" y="18758"/>
                    </a:cubicBezTo>
                    <a:cubicBezTo>
                      <a:pt x="13154" y="18114"/>
                      <a:pt x="13154" y="17470"/>
                      <a:pt x="13046" y="16826"/>
                    </a:cubicBezTo>
                    <a:lnTo>
                      <a:pt x="13046" y="16826"/>
                    </a:lnTo>
                    <a:cubicBezTo>
                      <a:pt x="13350" y="18025"/>
                      <a:pt x="13529" y="19241"/>
                      <a:pt x="13601" y="20458"/>
                    </a:cubicBezTo>
                    <a:cubicBezTo>
                      <a:pt x="13440" y="20727"/>
                      <a:pt x="13297" y="21013"/>
                      <a:pt x="13189" y="21317"/>
                    </a:cubicBezTo>
                    <a:cubicBezTo>
                      <a:pt x="13046" y="21586"/>
                      <a:pt x="12993" y="21908"/>
                      <a:pt x="13046" y="22230"/>
                    </a:cubicBezTo>
                    <a:cubicBezTo>
                      <a:pt x="13065" y="22268"/>
                      <a:pt x="13100" y="22286"/>
                      <a:pt x="13134" y="22286"/>
                    </a:cubicBezTo>
                    <a:cubicBezTo>
                      <a:pt x="13163" y="22286"/>
                      <a:pt x="13191" y="22273"/>
                      <a:pt x="13207" y="22248"/>
                    </a:cubicBezTo>
                    <a:cubicBezTo>
                      <a:pt x="13404" y="21979"/>
                      <a:pt x="13547" y="21693"/>
                      <a:pt x="13637" y="21389"/>
                    </a:cubicBezTo>
                    <a:lnTo>
                      <a:pt x="13637" y="21389"/>
                    </a:lnTo>
                    <a:cubicBezTo>
                      <a:pt x="13637" y="21800"/>
                      <a:pt x="13637" y="22212"/>
                      <a:pt x="13619" y="22624"/>
                    </a:cubicBezTo>
                    <a:cubicBezTo>
                      <a:pt x="13529" y="24181"/>
                      <a:pt x="13172" y="25720"/>
                      <a:pt x="12545" y="27151"/>
                    </a:cubicBezTo>
                    <a:cubicBezTo>
                      <a:pt x="12509" y="27026"/>
                      <a:pt x="12492" y="26918"/>
                      <a:pt x="12456" y="26793"/>
                    </a:cubicBezTo>
                    <a:cubicBezTo>
                      <a:pt x="12456" y="26777"/>
                      <a:pt x="12438" y="26768"/>
                      <a:pt x="12418" y="26768"/>
                    </a:cubicBezTo>
                    <a:cubicBezTo>
                      <a:pt x="12393" y="26768"/>
                      <a:pt x="12366" y="26782"/>
                      <a:pt x="12366" y="26811"/>
                    </a:cubicBezTo>
                    <a:cubicBezTo>
                      <a:pt x="12384" y="26990"/>
                      <a:pt x="12420" y="27169"/>
                      <a:pt x="12438" y="27348"/>
                    </a:cubicBezTo>
                    <a:cubicBezTo>
                      <a:pt x="12402" y="27420"/>
                      <a:pt x="12384" y="27491"/>
                      <a:pt x="12348" y="27563"/>
                    </a:cubicBezTo>
                    <a:cubicBezTo>
                      <a:pt x="12205" y="26507"/>
                      <a:pt x="12062" y="25451"/>
                      <a:pt x="11919" y="24395"/>
                    </a:cubicBezTo>
                    <a:cubicBezTo>
                      <a:pt x="11597" y="22105"/>
                      <a:pt x="11239" y="19814"/>
                      <a:pt x="10881" y="17524"/>
                    </a:cubicBezTo>
                    <a:cubicBezTo>
                      <a:pt x="10899" y="17506"/>
                      <a:pt x="10881" y="17488"/>
                      <a:pt x="10881" y="17488"/>
                    </a:cubicBezTo>
                    <a:cubicBezTo>
                      <a:pt x="10756" y="16611"/>
                      <a:pt x="10613" y="15734"/>
                      <a:pt x="10505" y="14839"/>
                    </a:cubicBezTo>
                    <a:lnTo>
                      <a:pt x="10505" y="14839"/>
                    </a:lnTo>
                    <a:cubicBezTo>
                      <a:pt x="10684" y="15179"/>
                      <a:pt x="10970" y="15448"/>
                      <a:pt x="11310" y="15609"/>
                    </a:cubicBezTo>
                    <a:cubicBezTo>
                      <a:pt x="11364" y="15609"/>
                      <a:pt x="11418" y="15573"/>
                      <a:pt x="11418" y="15519"/>
                    </a:cubicBezTo>
                    <a:cubicBezTo>
                      <a:pt x="11400" y="14947"/>
                      <a:pt x="10988" y="14446"/>
                      <a:pt x="10434" y="14302"/>
                    </a:cubicBezTo>
                    <a:cubicBezTo>
                      <a:pt x="10344" y="13587"/>
                      <a:pt x="10255" y="12871"/>
                      <a:pt x="10183" y="12137"/>
                    </a:cubicBezTo>
                    <a:cubicBezTo>
                      <a:pt x="10058" y="11028"/>
                      <a:pt x="10004" y="9900"/>
                      <a:pt x="10004" y="8791"/>
                    </a:cubicBezTo>
                    <a:close/>
                    <a:moveTo>
                      <a:pt x="13995" y="22516"/>
                    </a:moveTo>
                    <a:cubicBezTo>
                      <a:pt x="14478" y="24198"/>
                      <a:pt x="14675" y="25934"/>
                      <a:pt x="14370" y="27688"/>
                    </a:cubicBezTo>
                    <a:cubicBezTo>
                      <a:pt x="14370" y="27688"/>
                      <a:pt x="14120" y="26883"/>
                      <a:pt x="14102" y="26865"/>
                    </a:cubicBezTo>
                    <a:cubicBezTo>
                      <a:pt x="13941" y="26292"/>
                      <a:pt x="13869" y="25702"/>
                      <a:pt x="13869" y="25093"/>
                    </a:cubicBezTo>
                    <a:cubicBezTo>
                      <a:pt x="13852" y="24342"/>
                      <a:pt x="13887" y="23590"/>
                      <a:pt x="13959" y="22838"/>
                    </a:cubicBezTo>
                    <a:cubicBezTo>
                      <a:pt x="14084" y="23644"/>
                      <a:pt x="14156" y="24431"/>
                      <a:pt x="14156" y="25236"/>
                    </a:cubicBezTo>
                    <a:cubicBezTo>
                      <a:pt x="14156" y="25272"/>
                      <a:pt x="14183" y="25290"/>
                      <a:pt x="14209" y="25290"/>
                    </a:cubicBezTo>
                    <a:cubicBezTo>
                      <a:pt x="14236" y="25290"/>
                      <a:pt x="14263" y="25272"/>
                      <a:pt x="14263" y="25236"/>
                    </a:cubicBezTo>
                    <a:cubicBezTo>
                      <a:pt x="14281" y="24342"/>
                      <a:pt x="14192" y="23447"/>
                      <a:pt x="13995" y="22570"/>
                    </a:cubicBezTo>
                    <a:cubicBezTo>
                      <a:pt x="13995" y="22570"/>
                      <a:pt x="13995" y="22552"/>
                      <a:pt x="13995" y="22552"/>
                    </a:cubicBezTo>
                    <a:lnTo>
                      <a:pt x="13995" y="22516"/>
                    </a:lnTo>
                    <a:close/>
                    <a:moveTo>
                      <a:pt x="7159" y="25201"/>
                    </a:moveTo>
                    <a:cubicBezTo>
                      <a:pt x="7230" y="25272"/>
                      <a:pt x="7302" y="25344"/>
                      <a:pt x="7356" y="25433"/>
                    </a:cubicBezTo>
                    <a:lnTo>
                      <a:pt x="7356" y="25451"/>
                    </a:lnTo>
                    <a:cubicBezTo>
                      <a:pt x="7427" y="25720"/>
                      <a:pt x="7570" y="25970"/>
                      <a:pt x="7785" y="26149"/>
                    </a:cubicBezTo>
                    <a:lnTo>
                      <a:pt x="7785" y="26185"/>
                    </a:lnTo>
                    <a:cubicBezTo>
                      <a:pt x="7946" y="26561"/>
                      <a:pt x="8054" y="26954"/>
                      <a:pt x="8107" y="27366"/>
                    </a:cubicBezTo>
                    <a:cubicBezTo>
                      <a:pt x="8123" y="27490"/>
                      <a:pt x="8138" y="27976"/>
                      <a:pt x="7898" y="27976"/>
                    </a:cubicBezTo>
                    <a:cubicBezTo>
                      <a:pt x="7861" y="27976"/>
                      <a:pt x="7817" y="27965"/>
                      <a:pt x="7767" y="27939"/>
                    </a:cubicBezTo>
                    <a:cubicBezTo>
                      <a:pt x="7409" y="27760"/>
                      <a:pt x="7159" y="27437"/>
                      <a:pt x="7033" y="27062"/>
                    </a:cubicBezTo>
                    <a:cubicBezTo>
                      <a:pt x="6980" y="26901"/>
                      <a:pt x="6944" y="26722"/>
                      <a:pt x="6926" y="26561"/>
                    </a:cubicBezTo>
                    <a:cubicBezTo>
                      <a:pt x="6980" y="26292"/>
                      <a:pt x="6998" y="26006"/>
                      <a:pt x="6998" y="25737"/>
                    </a:cubicBezTo>
                    <a:cubicBezTo>
                      <a:pt x="7016" y="25684"/>
                      <a:pt x="7033" y="25648"/>
                      <a:pt x="7051" y="25594"/>
                    </a:cubicBezTo>
                    <a:cubicBezTo>
                      <a:pt x="7069" y="25737"/>
                      <a:pt x="7123" y="25863"/>
                      <a:pt x="7177" y="25988"/>
                    </a:cubicBezTo>
                    <a:cubicBezTo>
                      <a:pt x="7191" y="26009"/>
                      <a:pt x="7213" y="26019"/>
                      <a:pt x="7235" y="26019"/>
                    </a:cubicBezTo>
                    <a:cubicBezTo>
                      <a:pt x="7269" y="26019"/>
                      <a:pt x="7302" y="25995"/>
                      <a:pt x="7302" y="25952"/>
                    </a:cubicBezTo>
                    <a:cubicBezTo>
                      <a:pt x="7266" y="25702"/>
                      <a:pt x="7230" y="25451"/>
                      <a:pt x="7159" y="25201"/>
                    </a:cubicBezTo>
                    <a:close/>
                    <a:moveTo>
                      <a:pt x="6532" y="25541"/>
                    </a:moveTo>
                    <a:cubicBezTo>
                      <a:pt x="6532" y="25594"/>
                      <a:pt x="6515" y="25612"/>
                      <a:pt x="6515" y="25648"/>
                    </a:cubicBezTo>
                    <a:cubicBezTo>
                      <a:pt x="6515" y="25709"/>
                      <a:pt x="6564" y="25753"/>
                      <a:pt x="6618" y="25753"/>
                    </a:cubicBezTo>
                    <a:cubicBezTo>
                      <a:pt x="6644" y="25753"/>
                      <a:pt x="6670" y="25743"/>
                      <a:pt x="6693" y="25720"/>
                    </a:cubicBezTo>
                    <a:lnTo>
                      <a:pt x="6747" y="25666"/>
                    </a:lnTo>
                    <a:lnTo>
                      <a:pt x="6747" y="25666"/>
                    </a:lnTo>
                    <a:cubicBezTo>
                      <a:pt x="6729" y="25737"/>
                      <a:pt x="6729" y="25791"/>
                      <a:pt x="6747" y="25863"/>
                    </a:cubicBezTo>
                    <a:cubicBezTo>
                      <a:pt x="6747" y="25881"/>
                      <a:pt x="6747" y="25916"/>
                      <a:pt x="6765" y="25934"/>
                    </a:cubicBezTo>
                    <a:cubicBezTo>
                      <a:pt x="6747" y="26149"/>
                      <a:pt x="6747" y="26382"/>
                      <a:pt x="6765" y="26614"/>
                    </a:cubicBezTo>
                    <a:cubicBezTo>
                      <a:pt x="6640" y="27133"/>
                      <a:pt x="6389" y="27598"/>
                      <a:pt x="6031" y="28010"/>
                    </a:cubicBezTo>
                    <a:cubicBezTo>
                      <a:pt x="6023" y="28018"/>
                      <a:pt x="6015" y="28022"/>
                      <a:pt x="6007" y="28022"/>
                    </a:cubicBezTo>
                    <a:cubicBezTo>
                      <a:pt x="5896" y="28022"/>
                      <a:pt x="5793" y="27306"/>
                      <a:pt x="5797" y="27306"/>
                    </a:cubicBezTo>
                    <a:lnTo>
                      <a:pt x="5797" y="27306"/>
                    </a:lnTo>
                    <a:cubicBezTo>
                      <a:pt x="5797" y="27306"/>
                      <a:pt x="5798" y="27308"/>
                      <a:pt x="5799" y="27312"/>
                    </a:cubicBezTo>
                    <a:cubicBezTo>
                      <a:pt x="5799" y="26954"/>
                      <a:pt x="5888" y="26596"/>
                      <a:pt x="6049" y="26292"/>
                    </a:cubicBezTo>
                    <a:cubicBezTo>
                      <a:pt x="6157" y="26024"/>
                      <a:pt x="6336" y="25773"/>
                      <a:pt x="6532" y="25541"/>
                    </a:cubicBezTo>
                    <a:close/>
                    <a:moveTo>
                      <a:pt x="13601" y="29907"/>
                    </a:moveTo>
                    <a:lnTo>
                      <a:pt x="13601" y="29907"/>
                    </a:lnTo>
                    <a:cubicBezTo>
                      <a:pt x="13869" y="29979"/>
                      <a:pt x="14120" y="30157"/>
                      <a:pt x="14299" y="30372"/>
                    </a:cubicBezTo>
                    <a:cubicBezTo>
                      <a:pt x="14013" y="30301"/>
                      <a:pt x="13834" y="30068"/>
                      <a:pt x="13601" y="29907"/>
                    </a:cubicBezTo>
                    <a:close/>
                    <a:moveTo>
                      <a:pt x="12474" y="31231"/>
                    </a:moveTo>
                    <a:cubicBezTo>
                      <a:pt x="12492" y="31374"/>
                      <a:pt x="12492" y="31500"/>
                      <a:pt x="12509" y="31643"/>
                    </a:cubicBezTo>
                    <a:lnTo>
                      <a:pt x="12492" y="31661"/>
                    </a:lnTo>
                    <a:cubicBezTo>
                      <a:pt x="12438" y="31822"/>
                      <a:pt x="12366" y="31965"/>
                      <a:pt x="12241" y="32108"/>
                    </a:cubicBezTo>
                    <a:cubicBezTo>
                      <a:pt x="12241" y="31804"/>
                      <a:pt x="12313" y="31500"/>
                      <a:pt x="12474" y="31231"/>
                    </a:cubicBezTo>
                    <a:close/>
                    <a:moveTo>
                      <a:pt x="14505" y="32601"/>
                    </a:moveTo>
                    <a:cubicBezTo>
                      <a:pt x="14588" y="32843"/>
                      <a:pt x="14620" y="33101"/>
                      <a:pt x="14603" y="33343"/>
                    </a:cubicBezTo>
                    <a:cubicBezTo>
                      <a:pt x="14485" y="33106"/>
                      <a:pt x="14462" y="32854"/>
                      <a:pt x="14505" y="32601"/>
                    </a:cubicBezTo>
                    <a:close/>
                    <a:moveTo>
                      <a:pt x="12939" y="33647"/>
                    </a:moveTo>
                    <a:cubicBezTo>
                      <a:pt x="13082" y="33969"/>
                      <a:pt x="13189" y="34291"/>
                      <a:pt x="13261" y="34631"/>
                    </a:cubicBezTo>
                    <a:cubicBezTo>
                      <a:pt x="13100" y="34327"/>
                      <a:pt x="12993" y="34005"/>
                      <a:pt x="12939" y="33647"/>
                    </a:cubicBezTo>
                    <a:close/>
                    <a:moveTo>
                      <a:pt x="4904" y="35079"/>
                    </a:moveTo>
                    <a:cubicBezTo>
                      <a:pt x="5047" y="35097"/>
                      <a:pt x="5208" y="35114"/>
                      <a:pt x="5351" y="35150"/>
                    </a:cubicBezTo>
                    <a:cubicBezTo>
                      <a:pt x="5244" y="35222"/>
                      <a:pt x="5154" y="35293"/>
                      <a:pt x="5047" y="35365"/>
                    </a:cubicBezTo>
                    <a:lnTo>
                      <a:pt x="4940" y="35347"/>
                    </a:lnTo>
                    <a:cubicBezTo>
                      <a:pt x="4814" y="35347"/>
                      <a:pt x="4689" y="35293"/>
                      <a:pt x="4582" y="35222"/>
                    </a:cubicBezTo>
                    <a:cubicBezTo>
                      <a:pt x="4564" y="35204"/>
                      <a:pt x="4618" y="35186"/>
                      <a:pt x="4653" y="35150"/>
                    </a:cubicBezTo>
                    <a:cubicBezTo>
                      <a:pt x="4725" y="35114"/>
                      <a:pt x="4814" y="35079"/>
                      <a:pt x="4904" y="35079"/>
                    </a:cubicBezTo>
                    <a:close/>
                    <a:moveTo>
                      <a:pt x="6515" y="34721"/>
                    </a:moveTo>
                    <a:lnTo>
                      <a:pt x="6515" y="34721"/>
                    </a:lnTo>
                    <a:cubicBezTo>
                      <a:pt x="6550" y="35025"/>
                      <a:pt x="6443" y="35347"/>
                      <a:pt x="6246" y="35580"/>
                    </a:cubicBezTo>
                    <a:cubicBezTo>
                      <a:pt x="6157" y="35258"/>
                      <a:pt x="6353" y="34989"/>
                      <a:pt x="6515" y="34721"/>
                    </a:cubicBezTo>
                    <a:close/>
                    <a:moveTo>
                      <a:pt x="8751" y="35168"/>
                    </a:moveTo>
                    <a:cubicBezTo>
                      <a:pt x="8734" y="35204"/>
                      <a:pt x="8751" y="35222"/>
                      <a:pt x="8787" y="35222"/>
                    </a:cubicBezTo>
                    <a:lnTo>
                      <a:pt x="8787" y="35240"/>
                    </a:lnTo>
                    <a:cubicBezTo>
                      <a:pt x="8769" y="35258"/>
                      <a:pt x="8751" y="35276"/>
                      <a:pt x="8734" y="35293"/>
                    </a:cubicBezTo>
                    <a:cubicBezTo>
                      <a:pt x="8698" y="35365"/>
                      <a:pt x="8644" y="35419"/>
                      <a:pt x="8590" y="35472"/>
                    </a:cubicBezTo>
                    <a:cubicBezTo>
                      <a:pt x="8537" y="35544"/>
                      <a:pt x="8465" y="35598"/>
                      <a:pt x="8411" y="35669"/>
                    </a:cubicBezTo>
                    <a:cubicBezTo>
                      <a:pt x="8447" y="35526"/>
                      <a:pt x="8501" y="35401"/>
                      <a:pt x="8608" y="35293"/>
                    </a:cubicBezTo>
                    <a:cubicBezTo>
                      <a:pt x="8644" y="35258"/>
                      <a:pt x="8698" y="35204"/>
                      <a:pt x="8751" y="35168"/>
                    </a:cubicBezTo>
                    <a:close/>
                    <a:moveTo>
                      <a:pt x="913" y="34345"/>
                    </a:moveTo>
                    <a:cubicBezTo>
                      <a:pt x="1898" y="34399"/>
                      <a:pt x="2631" y="35186"/>
                      <a:pt x="3150" y="35991"/>
                    </a:cubicBezTo>
                    <a:lnTo>
                      <a:pt x="3061" y="35973"/>
                    </a:lnTo>
                    <a:cubicBezTo>
                      <a:pt x="2667" y="35633"/>
                      <a:pt x="2184" y="35454"/>
                      <a:pt x="1665" y="35419"/>
                    </a:cubicBezTo>
                    <a:cubicBezTo>
                      <a:pt x="1361" y="35097"/>
                      <a:pt x="1092" y="34739"/>
                      <a:pt x="895" y="34345"/>
                    </a:cubicBezTo>
                    <a:close/>
                    <a:moveTo>
                      <a:pt x="1754" y="35633"/>
                    </a:moveTo>
                    <a:cubicBezTo>
                      <a:pt x="2148" y="35705"/>
                      <a:pt x="2524" y="35848"/>
                      <a:pt x="2864" y="36045"/>
                    </a:cubicBezTo>
                    <a:cubicBezTo>
                      <a:pt x="2864" y="36081"/>
                      <a:pt x="2864" y="36099"/>
                      <a:pt x="2864" y="36117"/>
                    </a:cubicBezTo>
                    <a:cubicBezTo>
                      <a:pt x="2595" y="36170"/>
                      <a:pt x="2309" y="36260"/>
                      <a:pt x="2041" y="36385"/>
                    </a:cubicBezTo>
                    <a:cubicBezTo>
                      <a:pt x="1909" y="36399"/>
                      <a:pt x="1773" y="36407"/>
                      <a:pt x="1637" y="36407"/>
                    </a:cubicBezTo>
                    <a:cubicBezTo>
                      <a:pt x="1068" y="36407"/>
                      <a:pt x="493" y="36270"/>
                      <a:pt x="233" y="35866"/>
                    </a:cubicBezTo>
                    <a:cubicBezTo>
                      <a:pt x="121" y="35698"/>
                      <a:pt x="1045" y="35639"/>
                      <a:pt x="1508" y="35639"/>
                    </a:cubicBezTo>
                    <a:cubicBezTo>
                      <a:pt x="1635" y="35639"/>
                      <a:pt x="1727" y="35644"/>
                      <a:pt x="1754" y="35651"/>
                    </a:cubicBezTo>
                    <a:lnTo>
                      <a:pt x="1754" y="35633"/>
                    </a:lnTo>
                    <a:close/>
                    <a:moveTo>
                      <a:pt x="15963" y="35633"/>
                    </a:moveTo>
                    <a:cubicBezTo>
                      <a:pt x="15981" y="35902"/>
                      <a:pt x="15927" y="36188"/>
                      <a:pt x="15820" y="36439"/>
                    </a:cubicBezTo>
                    <a:lnTo>
                      <a:pt x="15820" y="36439"/>
                    </a:lnTo>
                    <a:cubicBezTo>
                      <a:pt x="15820" y="36300"/>
                      <a:pt x="15821" y="36146"/>
                      <a:pt x="15838" y="36009"/>
                    </a:cubicBezTo>
                    <a:cubicBezTo>
                      <a:pt x="15874" y="35884"/>
                      <a:pt x="15909" y="35759"/>
                      <a:pt x="15963" y="35633"/>
                    </a:cubicBezTo>
                    <a:close/>
                    <a:moveTo>
                      <a:pt x="3477" y="36426"/>
                    </a:moveTo>
                    <a:cubicBezTo>
                      <a:pt x="3490" y="36442"/>
                      <a:pt x="3492" y="36457"/>
                      <a:pt x="3508" y="36457"/>
                    </a:cubicBezTo>
                    <a:lnTo>
                      <a:pt x="3508" y="36492"/>
                    </a:lnTo>
                    <a:cubicBezTo>
                      <a:pt x="3383" y="36528"/>
                      <a:pt x="3240" y="36564"/>
                      <a:pt x="3114" y="36600"/>
                    </a:cubicBezTo>
                    <a:cubicBezTo>
                      <a:pt x="3218" y="36530"/>
                      <a:pt x="3339" y="36478"/>
                      <a:pt x="3477" y="36426"/>
                    </a:cubicBezTo>
                    <a:close/>
                    <a:moveTo>
                      <a:pt x="12724" y="36099"/>
                    </a:moveTo>
                    <a:cubicBezTo>
                      <a:pt x="12724" y="36457"/>
                      <a:pt x="12581" y="36797"/>
                      <a:pt x="12366" y="37083"/>
                    </a:cubicBezTo>
                    <a:cubicBezTo>
                      <a:pt x="12384" y="36868"/>
                      <a:pt x="12438" y="36653"/>
                      <a:pt x="12527" y="36457"/>
                    </a:cubicBezTo>
                    <a:cubicBezTo>
                      <a:pt x="12581" y="36331"/>
                      <a:pt x="12653" y="36224"/>
                      <a:pt x="12724" y="36099"/>
                    </a:cubicBezTo>
                    <a:close/>
                    <a:moveTo>
                      <a:pt x="10344" y="31339"/>
                    </a:moveTo>
                    <a:cubicBezTo>
                      <a:pt x="10273" y="31965"/>
                      <a:pt x="10326" y="32609"/>
                      <a:pt x="10505" y="33235"/>
                    </a:cubicBezTo>
                    <a:cubicBezTo>
                      <a:pt x="10845" y="34524"/>
                      <a:pt x="10863" y="35705"/>
                      <a:pt x="10953" y="37029"/>
                    </a:cubicBezTo>
                    <a:cubicBezTo>
                      <a:pt x="10953" y="37208"/>
                      <a:pt x="11006" y="37369"/>
                      <a:pt x="11078" y="37512"/>
                    </a:cubicBezTo>
                    <a:cubicBezTo>
                      <a:pt x="10899" y="37226"/>
                      <a:pt x="10666" y="36958"/>
                      <a:pt x="10398" y="36725"/>
                    </a:cubicBezTo>
                    <a:cubicBezTo>
                      <a:pt x="9324" y="35616"/>
                      <a:pt x="9449" y="34059"/>
                      <a:pt x="9825" y="32681"/>
                    </a:cubicBezTo>
                    <a:cubicBezTo>
                      <a:pt x="9843" y="32663"/>
                      <a:pt x="9825" y="32627"/>
                      <a:pt x="9807" y="32627"/>
                    </a:cubicBezTo>
                    <a:cubicBezTo>
                      <a:pt x="9861" y="32502"/>
                      <a:pt x="9897" y="32359"/>
                      <a:pt x="9950" y="32233"/>
                    </a:cubicBezTo>
                    <a:lnTo>
                      <a:pt x="9950" y="32233"/>
                    </a:lnTo>
                    <a:cubicBezTo>
                      <a:pt x="9718" y="33504"/>
                      <a:pt x="9843" y="34828"/>
                      <a:pt x="10344" y="36009"/>
                    </a:cubicBezTo>
                    <a:cubicBezTo>
                      <a:pt x="10350" y="36026"/>
                      <a:pt x="10359" y="36032"/>
                      <a:pt x="10369" y="36032"/>
                    </a:cubicBezTo>
                    <a:cubicBezTo>
                      <a:pt x="10391" y="36032"/>
                      <a:pt x="10416" y="36004"/>
                      <a:pt x="10416" y="35991"/>
                    </a:cubicBezTo>
                    <a:cubicBezTo>
                      <a:pt x="10219" y="35258"/>
                      <a:pt x="10076" y="34488"/>
                      <a:pt x="10004" y="33719"/>
                    </a:cubicBezTo>
                    <a:cubicBezTo>
                      <a:pt x="9968" y="33092"/>
                      <a:pt x="10076" y="32484"/>
                      <a:pt x="10111" y="31858"/>
                    </a:cubicBezTo>
                    <a:cubicBezTo>
                      <a:pt x="10183" y="31679"/>
                      <a:pt x="10255" y="31500"/>
                      <a:pt x="10344" y="31339"/>
                    </a:cubicBezTo>
                    <a:close/>
                    <a:moveTo>
                      <a:pt x="2685" y="36367"/>
                    </a:moveTo>
                    <a:cubicBezTo>
                      <a:pt x="2685" y="36393"/>
                      <a:pt x="2704" y="36410"/>
                      <a:pt x="2735" y="36410"/>
                    </a:cubicBezTo>
                    <a:cubicBezTo>
                      <a:pt x="2747" y="36410"/>
                      <a:pt x="2760" y="36408"/>
                      <a:pt x="2774" y="36403"/>
                    </a:cubicBezTo>
                    <a:lnTo>
                      <a:pt x="3079" y="36367"/>
                    </a:lnTo>
                    <a:lnTo>
                      <a:pt x="3079" y="36367"/>
                    </a:lnTo>
                    <a:cubicBezTo>
                      <a:pt x="2900" y="36474"/>
                      <a:pt x="2774" y="36600"/>
                      <a:pt x="2685" y="36761"/>
                    </a:cubicBezTo>
                    <a:cubicBezTo>
                      <a:pt x="2649" y="36814"/>
                      <a:pt x="2685" y="36886"/>
                      <a:pt x="2739" y="36904"/>
                    </a:cubicBezTo>
                    <a:cubicBezTo>
                      <a:pt x="2685" y="36958"/>
                      <a:pt x="2631" y="37011"/>
                      <a:pt x="2578" y="37065"/>
                    </a:cubicBezTo>
                    <a:lnTo>
                      <a:pt x="2452" y="37154"/>
                    </a:lnTo>
                    <a:cubicBezTo>
                      <a:pt x="2220" y="37316"/>
                      <a:pt x="1969" y="37459"/>
                      <a:pt x="1719" y="37584"/>
                    </a:cubicBezTo>
                    <a:cubicBezTo>
                      <a:pt x="1490" y="37705"/>
                      <a:pt x="1242" y="37765"/>
                      <a:pt x="996" y="37765"/>
                    </a:cubicBezTo>
                    <a:cubicBezTo>
                      <a:pt x="914" y="37765"/>
                      <a:pt x="833" y="37758"/>
                      <a:pt x="752" y="37745"/>
                    </a:cubicBezTo>
                    <a:cubicBezTo>
                      <a:pt x="287" y="37638"/>
                      <a:pt x="591" y="37262"/>
                      <a:pt x="806" y="37119"/>
                    </a:cubicBezTo>
                    <a:cubicBezTo>
                      <a:pt x="1361" y="36707"/>
                      <a:pt x="2041" y="36564"/>
                      <a:pt x="2685" y="36367"/>
                    </a:cubicBezTo>
                    <a:close/>
                    <a:moveTo>
                      <a:pt x="3812" y="36457"/>
                    </a:moveTo>
                    <a:cubicBezTo>
                      <a:pt x="4134" y="36814"/>
                      <a:pt x="4296" y="37280"/>
                      <a:pt x="4278" y="37763"/>
                    </a:cubicBezTo>
                    <a:cubicBezTo>
                      <a:pt x="4278" y="38013"/>
                      <a:pt x="4260" y="38264"/>
                      <a:pt x="4206" y="38515"/>
                    </a:cubicBezTo>
                    <a:cubicBezTo>
                      <a:pt x="4206" y="38586"/>
                      <a:pt x="4188" y="38676"/>
                      <a:pt x="4152" y="38729"/>
                    </a:cubicBezTo>
                    <a:cubicBezTo>
                      <a:pt x="4152" y="38783"/>
                      <a:pt x="4170" y="38819"/>
                      <a:pt x="4170" y="38872"/>
                    </a:cubicBezTo>
                    <a:cubicBezTo>
                      <a:pt x="4170" y="38872"/>
                      <a:pt x="4170" y="38855"/>
                      <a:pt x="4152" y="38855"/>
                    </a:cubicBezTo>
                    <a:cubicBezTo>
                      <a:pt x="4117" y="38765"/>
                      <a:pt x="4063" y="38658"/>
                      <a:pt x="4009" y="38586"/>
                    </a:cubicBezTo>
                    <a:cubicBezTo>
                      <a:pt x="3956" y="38497"/>
                      <a:pt x="3884" y="38425"/>
                      <a:pt x="3794" y="38353"/>
                    </a:cubicBezTo>
                    <a:cubicBezTo>
                      <a:pt x="3830" y="37727"/>
                      <a:pt x="3777" y="37083"/>
                      <a:pt x="3759" y="36457"/>
                    </a:cubicBezTo>
                    <a:close/>
                    <a:moveTo>
                      <a:pt x="3114" y="36850"/>
                    </a:moveTo>
                    <a:cubicBezTo>
                      <a:pt x="2971" y="37244"/>
                      <a:pt x="2810" y="37620"/>
                      <a:pt x="2613" y="37996"/>
                    </a:cubicBezTo>
                    <a:cubicBezTo>
                      <a:pt x="2488" y="38228"/>
                      <a:pt x="2345" y="38443"/>
                      <a:pt x="2148" y="38622"/>
                    </a:cubicBezTo>
                    <a:cubicBezTo>
                      <a:pt x="2104" y="38666"/>
                      <a:pt x="1618" y="38937"/>
                      <a:pt x="1462" y="38937"/>
                    </a:cubicBezTo>
                    <a:cubicBezTo>
                      <a:pt x="1426" y="38937"/>
                      <a:pt x="1408" y="38923"/>
                      <a:pt x="1414" y="38890"/>
                    </a:cubicBezTo>
                    <a:cubicBezTo>
                      <a:pt x="1647" y="37888"/>
                      <a:pt x="2399" y="37405"/>
                      <a:pt x="3114" y="36850"/>
                    </a:cubicBezTo>
                    <a:close/>
                    <a:moveTo>
                      <a:pt x="12917" y="38404"/>
                    </a:moveTo>
                    <a:cubicBezTo>
                      <a:pt x="12935" y="38441"/>
                      <a:pt x="12957" y="38472"/>
                      <a:pt x="12957" y="38515"/>
                    </a:cubicBezTo>
                    <a:cubicBezTo>
                      <a:pt x="13028" y="38711"/>
                      <a:pt x="13082" y="38908"/>
                      <a:pt x="13118" y="39105"/>
                    </a:cubicBezTo>
                    <a:cubicBezTo>
                      <a:pt x="12975" y="39051"/>
                      <a:pt x="12921" y="38908"/>
                      <a:pt x="12903" y="38729"/>
                    </a:cubicBezTo>
                    <a:cubicBezTo>
                      <a:pt x="12903" y="38615"/>
                      <a:pt x="12903" y="38516"/>
                      <a:pt x="12917" y="38404"/>
                    </a:cubicBezTo>
                    <a:close/>
                    <a:moveTo>
                      <a:pt x="3651" y="36653"/>
                    </a:moveTo>
                    <a:lnTo>
                      <a:pt x="3651" y="36653"/>
                    </a:lnTo>
                    <a:cubicBezTo>
                      <a:pt x="3669" y="37494"/>
                      <a:pt x="3723" y="38318"/>
                      <a:pt x="3598" y="39141"/>
                    </a:cubicBezTo>
                    <a:cubicBezTo>
                      <a:pt x="3598" y="39157"/>
                      <a:pt x="3405" y="39842"/>
                      <a:pt x="3289" y="39842"/>
                    </a:cubicBezTo>
                    <a:cubicBezTo>
                      <a:pt x="3278" y="39842"/>
                      <a:pt x="3267" y="39835"/>
                      <a:pt x="3258" y="39821"/>
                    </a:cubicBezTo>
                    <a:cubicBezTo>
                      <a:pt x="3061" y="39552"/>
                      <a:pt x="2935" y="39284"/>
                      <a:pt x="2828" y="38980"/>
                    </a:cubicBezTo>
                    <a:cubicBezTo>
                      <a:pt x="2667" y="38443"/>
                      <a:pt x="2864" y="37960"/>
                      <a:pt x="3114" y="37494"/>
                    </a:cubicBezTo>
                    <a:cubicBezTo>
                      <a:pt x="3122" y="37502"/>
                      <a:pt x="3135" y="37506"/>
                      <a:pt x="3150" y="37506"/>
                    </a:cubicBezTo>
                    <a:cubicBezTo>
                      <a:pt x="3171" y="37506"/>
                      <a:pt x="3193" y="37498"/>
                      <a:pt x="3204" y="37477"/>
                    </a:cubicBezTo>
                    <a:cubicBezTo>
                      <a:pt x="3401" y="37262"/>
                      <a:pt x="3544" y="36993"/>
                      <a:pt x="3616" y="36689"/>
                    </a:cubicBezTo>
                    <a:lnTo>
                      <a:pt x="3651" y="36671"/>
                    </a:lnTo>
                    <a:lnTo>
                      <a:pt x="3651" y="36653"/>
                    </a:lnTo>
                    <a:close/>
                    <a:moveTo>
                      <a:pt x="8018" y="38693"/>
                    </a:moveTo>
                    <a:lnTo>
                      <a:pt x="8018" y="38693"/>
                    </a:lnTo>
                    <a:cubicBezTo>
                      <a:pt x="7749" y="39123"/>
                      <a:pt x="7588" y="39588"/>
                      <a:pt x="7570" y="40089"/>
                    </a:cubicBezTo>
                    <a:lnTo>
                      <a:pt x="7517" y="40071"/>
                    </a:lnTo>
                    <a:cubicBezTo>
                      <a:pt x="7463" y="40161"/>
                      <a:pt x="7409" y="40232"/>
                      <a:pt x="7356" y="40322"/>
                    </a:cubicBezTo>
                    <a:cubicBezTo>
                      <a:pt x="7356" y="40322"/>
                      <a:pt x="7028" y="40649"/>
                      <a:pt x="6933" y="40649"/>
                    </a:cubicBezTo>
                    <a:cubicBezTo>
                      <a:pt x="6915" y="40649"/>
                      <a:pt x="6905" y="40637"/>
                      <a:pt x="6908" y="40608"/>
                    </a:cubicBezTo>
                    <a:cubicBezTo>
                      <a:pt x="6926" y="40268"/>
                      <a:pt x="7033" y="39910"/>
                      <a:pt x="7212" y="39606"/>
                    </a:cubicBezTo>
                    <a:cubicBezTo>
                      <a:pt x="7391" y="39230"/>
                      <a:pt x="7678" y="38926"/>
                      <a:pt x="8018" y="38693"/>
                    </a:cubicBezTo>
                    <a:close/>
                    <a:moveTo>
                      <a:pt x="8751" y="38121"/>
                    </a:moveTo>
                    <a:lnTo>
                      <a:pt x="8805" y="38246"/>
                    </a:lnTo>
                    <a:cubicBezTo>
                      <a:pt x="8787" y="38282"/>
                      <a:pt x="8805" y="38300"/>
                      <a:pt x="8823" y="38318"/>
                    </a:cubicBezTo>
                    <a:cubicBezTo>
                      <a:pt x="8322" y="39051"/>
                      <a:pt x="9002" y="39946"/>
                      <a:pt x="9235" y="40734"/>
                    </a:cubicBezTo>
                    <a:cubicBezTo>
                      <a:pt x="9217" y="40734"/>
                      <a:pt x="9217" y="40751"/>
                      <a:pt x="9217" y="40751"/>
                    </a:cubicBezTo>
                    <a:cubicBezTo>
                      <a:pt x="9198" y="40810"/>
                      <a:pt x="9168" y="40835"/>
                      <a:pt x="9131" y="40835"/>
                    </a:cubicBezTo>
                    <a:cubicBezTo>
                      <a:pt x="8915" y="40835"/>
                      <a:pt x="8445" y="40004"/>
                      <a:pt x="8429" y="39928"/>
                    </a:cubicBezTo>
                    <a:cubicBezTo>
                      <a:pt x="8322" y="39606"/>
                      <a:pt x="8322" y="39266"/>
                      <a:pt x="8429" y="38944"/>
                    </a:cubicBezTo>
                    <a:cubicBezTo>
                      <a:pt x="8465" y="38944"/>
                      <a:pt x="8501" y="38926"/>
                      <a:pt x="8519" y="38890"/>
                    </a:cubicBezTo>
                    <a:cubicBezTo>
                      <a:pt x="8608" y="38676"/>
                      <a:pt x="8662" y="38479"/>
                      <a:pt x="8716" y="38264"/>
                    </a:cubicBezTo>
                    <a:lnTo>
                      <a:pt x="8734" y="38264"/>
                    </a:lnTo>
                    <a:cubicBezTo>
                      <a:pt x="8751" y="38246"/>
                      <a:pt x="8751" y="38228"/>
                      <a:pt x="8734" y="38210"/>
                    </a:cubicBezTo>
                    <a:lnTo>
                      <a:pt x="8751" y="38121"/>
                    </a:lnTo>
                    <a:close/>
                    <a:moveTo>
                      <a:pt x="9002" y="38336"/>
                    </a:moveTo>
                    <a:lnTo>
                      <a:pt x="9002" y="38336"/>
                    </a:lnTo>
                    <a:cubicBezTo>
                      <a:pt x="9789" y="38622"/>
                      <a:pt x="9932" y="40286"/>
                      <a:pt x="9431" y="40912"/>
                    </a:cubicBezTo>
                    <a:cubicBezTo>
                      <a:pt x="9378" y="40608"/>
                      <a:pt x="9288" y="40322"/>
                      <a:pt x="9145" y="40053"/>
                    </a:cubicBezTo>
                    <a:cubicBezTo>
                      <a:pt x="8912" y="39499"/>
                      <a:pt x="8787" y="39051"/>
                      <a:pt x="8895" y="38461"/>
                    </a:cubicBezTo>
                    <a:lnTo>
                      <a:pt x="8895" y="38461"/>
                    </a:lnTo>
                    <a:cubicBezTo>
                      <a:pt x="8912" y="38532"/>
                      <a:pt x="8948" y="38604"/>
                      <a:pt x="9002" y="38676"/>
                    </a:cubicBezTo>
                    <a:cubicBezTo>
                      <a:pt x="9015" y="38702"/>
                      <a:pt x="9040" y="38714"/>
                      <a:pt x="9065" y="38714"/>
                    </a:cubicBezTo>
                    <a:cubicBezTo>
                      <a:pt x="9108" y="38714"/>
                      <a:pt x="9150" y="38679"/>
                      <a:pt x="9127" y="38622"/>
                    </a:cubicBezTo>
                    <a:lnTo>
                      <a:pt x="9002" y="38336"/>
                    </a:lnTo>
                    <a:close/>
                    <a:moveTo>
                      <a:pt x="8376" y="38604"/>
                    </a:moveTo>
                    <a:lnTo>
                      <a:pt x="8376" y="38693"/>
                    </a:lnTo>
                    <a:cubicBezTo>
                      <a:pt x="8125" y="39141"/>
                      <a:pt x="8197" y="39713"/>
                      <a:pt x="8411" y="40179"/>
                    </a:cubicBezTo>
                    <a:cubicBezTo>
                      <a:pt x="8411" y="40215"/>
                      <a:pt x="8394" y="40250"/>
                      <a:pt x="8394" y="40286"/>
                    </a:cubicBezTo>
                    <a:cubicBezTo>
                      <a:pt x="8376" y="40304"/>
                      <a:pt x="8394" y="40304"/>
                      <a:pt x="8411" y="40322"/>
                    </a:cubicBezTo>
                    <a:lnTo>
                      <a:pt x="8394" y="40322"/>
                    </a:lnTo>
                    <a:cubicBezTo>
                      <a:pt x="8334" y="40425"/>
                      <a:pt x="8263" y="40577"/>
                      <a:pt x="8270" y="40577"/>
                    </a:cubicBezTo>
                    <a:cubicBezTo>
                      <a:pt x="8271" y="40577"/>
                      <a:pt x="8273" y="40574"/>
                      <a:pt x="8277" y="40568"/>
                    </a:cubicBezTo>
                    <a:lnTo>
                      <a:pt x="8277" y="40568"/>
                    </a:lnTo>
                    <a:lnTo>
                      <a:pt x="8197" y="40698"/>
                    </a:lnTo>
                    <a:cubicBezTo>
                      <a:pt x="8089" y="40895"/>
                      <a:pt x="7892" y="41038"/>
                      <a:pt x="7678" y="41091"/>
                    </a:cubicBezTo>
                    <a:cubicBezTo>
                      <a:pt x="7678" y="40787"/>
                      <a:pt x="7678" y="40501"/>
                      <a:pt x="7696" y="40197"/>
                    </a:cubicBezTo>
                    <a:cubicBezTo>
                      <a:pt x="7731" y="39606"/>
                      <a:pt x="7964" y="39033"/>
                      <a:pt x="8376" y="38604"/>
                    </a:cubicBezTo>
                    <a:close/>
                    <a:moveTo>
                      <a:pt x="17448" y="41431"/>
                    </a:moveTo>
                    <a:lnTo>
                      <a:pt x="17448" y="41431"/>
                    </a:lnTo>
                    <a:cubicBezTo>
                      <a:pt x="17055" y="41592"/>
                      <a:pt x="16715" y="41789"/>
                      <a:pt x="16393" y="42058"/>
                    </a:cubicBezTo>
                    <a:cubicBezTo>
                      <a:pt x="16246" y="42161"/>
                      <a:pt x="16114" y="42283"/>
                      <a:pt x="15999" y="42418"/>
                    </a:cubicBezTo>
                    <a:lnTo>
                      <a:pt x="15999" y="42418"/>
                    </a:lnTo>
                    <a:cubicBezTo>
                      <a:pt x="15999" y="42417"/>
                      <a:pt x="15999" y="42416"/>
                      <a:pt x="15999" y="42416"/>
                    </a:cubicBezTo>
                    <a:cubicBezTo>
                      <a:pt x="15927" y="42219"/>
                      <a:pt x="15856" y="42147"/>
                      <a:pt x="16017" y="41986"/>
                    </a:cubicBezTo>
                    <a:cubicBezTo>
                      <a:pt x="16178" y="41843"/>
                      <a:pt x="16375" y="41736"/>
                      <a:pt x="16572" y="41682"/>
                    </a:cubicBezTo>
                    <a:cubicBezTo>
                      <a:pt x="16858" y="41557"/>
                      <a:pt x="17144" y="41485"/>
                      <a:pt x="17448" y="41431"/>
                    </a:cubicBezTo>
                    <a:close/>
                    <a:moveTo>
                      <a:pt x="18200" y="41288"/>
                    </a:moveTo>
                    <a:cubicBezTo>
                      <a:pt x="19095" y="41467"/>
                      <a:pt x="20025" y="41915"/>
                      <a:pt x="20347" y="42827"/>
                    </a:cubicBezTo>
                    <a:cubicBezTo>
                      <a:pt x="19667" y="42756"/>
                      <a:pt x="19041" y="42434"/>
                      <a:pt x="18576" y="41932"/>
                    </a:cubicBezTo>
                    <a:cubicBezTo>
                      <a:pt x="18594" y="41897"/>
                      <a:pt x="18612" y="41861"/>
                      <a:pt x="18594" y="41825"/>
                    </a:cubicBezTo>
                    <a:cubicBezTo>
                      <a:pt x="18486" y="41628"/>
                      <a:pt x="18361" y="41449"/>
                      <a:pt x="18200" y="41288"/>
                    </a:cubicBezTo>
                    <a:close/>
                    <a:moveTo>
                      <a:pt x="17395" y="41700"/>
                    </a:moveTo>
                    <a:lnTo>
                      <a:pt x="17395" y="41700"/>
                    </a:lnTo>
                    <a:cubicBezTo>
                      <a:pt x="17377" y="41807"/>
                      <a:pt x="17377" y="41897"/>
                      <a:pt x="17359" y="41986"/>
                    </a:cubicBezTo>
                    <a:cubicBezTo>
                      <a:pt x="16822" y="42523"/>
                      <a:pt x="16661" y="43471"/>
                      <a:pt x="15784" y="43525"/>
                    </a:cubicBezTo>
                    <a:cubicBezTo>
                      <a:pt x="15774" y="43526"/>
                      <a:pt x="15765" y="43527"/>
                      <a:pt x="15757" y="43527"/>
                    </a:cubicBezTo>
                    <a:cubicBezTo>
                      <a:pt x="15482" y="43527"/>
                      <a:pt x="15805" y="42984"/>
                      <a:pt x="15892" y="42845"/>
                    </a:cubicBezTo>
                    <a:cubicBezTo>
                      <a:pt x="16071" y="42577"/>
                      <a:pt x="16285" y="42344"/>
                      <a:pt x="16554" y="42147"/>
                    </a:cubicBezTo>
                    <a:cubicBezTo>
                      <a:pt x="16822" y="41968"/>
                      <a:pt x="17091" y="41825"/>
                      <a:pt x="17395" y="41700"/>
                    </a:cubicBezTo>
                    <a:close/>
                    <a:moveTo>
                      <a:pt x="17520" y="42237"/>
                    </a:moveTo>
                    <a:lnTo>
                      <a:pt x="17520" y="42434"/>
                    </a:lnTo>
                    <a:cubicBezTo>
                      <a:pt x="17379" y="42786"/>
                      <a:pt x="17325" y="43156"/>
                      <a:pt x="17340" y="43543"/>
                    </a:cubicBezTo>
                    <a:lnTo>
                      <a:pt x="17340" y="43543"/>
                    </a:lnTo>
                    <a:cubicBezTo>
                      <a:pt x="17323" y="43543"/>
                      <a:pt x="17305" y="43543"/>
                      <a:pt x="17287" y="43561"/>
                    </a:cubicBezTo>
                    <a:cubicBezTo>
                      <a:pt x="17201" y="43704"/>
                      <a:pt x="16829" y="44364"/>
                      <a:pt x="16656" y="44364"/>
                    </a:cubicBezTo>
                    <a:cubicBezTo>
                      <a:pt x="16613" y="44364"/>
                      <a:pt x="16582" y="44323"/>
                      <a:pt x="16572" y="44223"/>
                    </a:cubicBezTo>
                    <a:cubicBezTo>
                      <a:pt x="16554" y="43829"/>
                      <a:pt x="16643" y="43436"/>
                      <a:pt x="16840" y="43078"/>
                    </a:cubicBezTo>
                    <a:cubicBezTo>
                      <a:pt x="17001" y="42791"/>
                      <a:pt x="17198" y="42523"/>
                      <a:pt x="17431" y="42272"/>
                    </a:cubicBezTo>
                    <a:cubicBezTo>
                      <a:pt x="17440" y="42277"/>
                      <a:pt x="17450" y="42280"/>
                      <a:pt x="17459" y="42280"/>
                    </a:cubicBezTo>
                    <a:cubicBezTo>
                      <a:pt x="17484" y="42280"/>
                      <a:pt x="17507" y="42263"/>
                      <a:pt x="17520" y="42237"/>
                    </a:cubicBezTo>
                    <a:close/>
                    <a:moveTo>
                      <a:pt x="18164" y="41771"/>
                    </a:moveTo>
                    <a:cubicBezTo>
                      <a:pt x="18200" y="41789"/>
                      <a:pt x="18236" y="41807"/>
                      <a:pt x="18272" y="41843"/>
                    </a:cubicBezTo>
                    <a:cubicBezTo>
                      <a:pt x="18290" y="41879"/>
                      <a:pt x="18325" y="41932"/>
                      <a:pt x="18343" y="41968"/>
                    </a:cubicBezTo>
                    <a:cubicBezTo>
                      <a:pt x="18343" y="41986"/>
                      <a:pt x="18343" y="42022"/>
                      <a:pt x="18361" y="42022"/>
                    </a:cubicBezTo>
                    <a:lnTo>
                      <a:pt x="18415" y="42058"/>
                    </a:lnTo>
                    <a:cubicBezTo>
                      <a:pt x="18576" y="42255"/>
                      <a:pt x="18773" y="42416"/>
                      <a:pt x="19005" y="42523"/>
                    </a:cubicBezTo>
                    <a:cubicBezTo>
                      <a:pt x="19131" y="42720"/>
                      <a:pt x="19256" y="42935"/>
                      <a:pt x="19345" y="43149"/>
                    </a:cubicBezTo>
                    <a:cubicBezTo>
                      <a:pt x="19417" y="43346"/>
                      <a:pt x="19453" y="43579"/>
                      <a:pt x="19453" y="43794"/>
                    </a:cubicBezTo>
                    <a:cubicBezTo>
                      <a:pt x="19453" y="43927"/>
                      <a:pt x="19379" y="44441"/>
                      <a:pt x="19232" y="44441"/>
                    </a:cubicBezTo>
                    <a:cubicBezTo>
                      <a:pt x="19201" y="44441"/>
                      <a:pt x="19168" y="44419"/>
                      <a:pt x="19131" y="44366"/>
                    </a:cubicBezTo>
                    <a:cubicBezTo>
                      <a:pt x="18844" y="44008"/>
                      <a:pt x="18576" y="43633"/>
                      <a:pt x="18325" y="43239"/>
                    </a:cubicBezTo>
                    <a:cubicBezTo>
                      <a:pt x="18272" y="43042"/>
                      <a:pt x="18200" y="42845"/>
                      <a:pt x="18093" y="42666"/>
                    </a:cubicBezTo>
                    <a:cubicBezTo>
                      <a:pt x="18057" y="42505"/>
                      <a:pt x="18039" y="42362"/>
                      <a:pt x="18057" y="42219"/>
                    </a:cubicBezTo>
                    <a:cubicBezTo>
                      <a:pt x="18093" y="42201"/>
                      <a:pt x="18128" y="42183"/>
                      <a:pt x="18128" y="42147"/>
                    </a:cubicBezTo>
                    <a:lnTo>
                      <a:pt x="18146" y="42147"/>
                    </a:lnTo>
                    <a:cubicBezTo>
                      <a:pt x="18164" y="42040"/>
                      <a:pt x="18164" y="41915"/>
                      <a:pt x="18146" y="41807"/>
                    </a:cubicBezTo>
                    <a:lnTo>
                      <a:pt x="18164" y="41771"/>
                    </a:lnTo>
                    <a:close/>
                    <a:moveTo>
                      <a:pt x="17878" y="42022"/>
                    </a:moveTo>
                    <a:lnTo>
                      <a:pt x="17896" y="42076"/>
                    </a:lnTo>
                    <a:cubicBezTo>
                      <a:pt x="17878" y="42183"/>
                      <a:pt x="17860" y="42308"/>
                      <a:pt x="17878" y="42434"/>
                    </a:cubicBezTo>
                    <a:cubicBezTo>
                      <a:pt x="17878" y="42451"/>
                      <a:pt x="17878" y="42469"/>
                      <a:pt x="17878" y="42469"/>
                    </a:cubicBezTo>
                    <a:cubicBezTo>
                      <a:pt x="17932" y="42809"/>
                      <a:pt x="18057" y="43114"/>
                      <a:pt x="18236" y="43400"/>
                    </a:cubicBezTo>
                    <a:cubicBezTo>
                      <a:pt x="18307" y="43829"/>
                      <a:pt x="18254" y="44277"/>
                      <a:pt x="18075" y="44670"/>
                    </a:cubicBezTo>
                    <a:cubicBezTo>
                      <a:pt x="18016" y="44792"/>
                      <a:pt x="17958" y="44842"/>
                      <a:pt x="17903" y="44842"/>
                    </a:cubicBezTo>
                    <a:cubicBezTo>
                      <a:pt x="17657" y="44842"/>
                      <a:pt x="17463" y="43837"/>
                      <a:pt x="17448" y="43633"/>
                    </a:cubicBezTo>
                    <a:cubicBezTo>
                      <a:pt x="17431" y="43293"/>
                      <a:pt x="17484" y="42953"/>
                      <a:pt x="17610" y="42612"/>
                    </a:cubicBezTo>
                    <a:cubicBezTo>
                      <a:pt x="17619" y="42617"/>
                      <a:pt x="17629" y="42620"/>
                      <a:pt x="17638" y="42620"/>
                    </a:cubicBezTo>
                    <a:cubicBezTo>
                      <a:pt x="17663" y="42620"/>
                      <a:pt x="17686" y="42603"/>
                      <a:pt x="17699" y="42577"/>
                    </a:cubicBezTo>
                    <a:cubicBezTo>
                      <a:pt x="17788" y="42398"/>
                      <a:pt x="17842" y="42219"/>
                      <a:pt x="17878" y="42022"/>
                    </a:cubicBezTo>
                    <a:close/>
                    <a:moveTo>
                      <a:pt x="11973" y="44849"/>
                    </a:moveTo>
                    <a:lnTo>
                      <a:pt x="11955" y="45154"/>
                    </a:lnTo>
                    <a:cubicBezTo>
                      <a:pt x="11865" y="45297"/>
                      <a:pt x="11740" y="45440"/>
                      <a:pt x="11615" y="45565"/>
                    </a:cubicBezTo>
                    <a:cubicBezTo>
                      <a:pt x="11704" y="45315"/>
                      <a:pt x="11829" y="45064"/>
                      <a:pt x="11973" y="44849"/>
                    </a:cubicBezTo>
                    <a:close/>
                    <a:moveTo>
                      <a:pt x="12241" y="40376"/>
                    </a:moveTo>
                    <a:lnTo>
                      <a:pt x="12241" y="40376"/>
                    </a:lnTo>
                    <a:cubicBezTo>
                      <a:pt x="12062" y="41575"/>
                      <a:pt x="11650" y="42738"/>
                      <a:pt x="11006" y="43776"/>
                    </a:cubicBezTo>
                    <a:lnTo>
                      <a:pt x="11024" y="43776"/>
                    </a:lnTo>
                    <a:cubicBezTo>
                      <a:pt x="10255" y="44993"/>
                      <a:pt x="9056" y="45852"/>
                      <a:pt x="8089" y="46907"/>
                    </a:cubicBezTo>
                    <a:cubicBezTo>
                      <a:pt x="9181" y="44617"/>
                      <a:pt x="11257" y="42720"/>
                      <a:pt x="12241" y="40376"/>
                    </a:cubicBezTo>
                    <a:close/>
                    <a:moveTo>
                      <a:pt x="11990" y="47122"/>
                    </a:moveTo>
                    <a:lnTo>
                      <a:pt x="12062" y="47140"/>
                    </a:lnTo>
                    <a:cubicBezTo>
                      <a:pt x="12187" y="47194"/>
                      <a:pt x="12295" y="47265"/>
                      <a:pt x="12384" y="47373"/>
                    </a:cubicBezTo>
                    <a:cubicBezTo>
                      <a:pt x="12474" y="47462"/>
                      <a:pt x="12527" y="47569"/>
                      <a:pt x="12581" y="47677"/>
                    </a:cubicBezTo>
                    <a:cubicBezTo>
                      <a:pt x="12474" y="47623"/>
                      <a:pt x="12384" y="47569"/>
                      <a:pt x="12295" y="47516"/>
                    </a:cubicBezTo>
                    <a:cubicBezTo>
                      <a:pt x="12241" y="47355"/>
                      <a:pt x="12134" y="47212"/>
                      <a:pt x="11990" y="47140"/>
                    </a:cubicBezTo>
                    <a:lnTo>
                      <a:pt x="11990" y="47122"/>
                    </a:lnTo>
                    <a:close/>
                    <a:moveTo>
                      <a:pt x="11579" y="47480"/>
                    </a:moveTo>
                    <a:cubicBezTo>
                      <a:pt x="11507" y="47659"/>
                      <a:pt x="11436" y="47820"/>
                      <a:pt x="11328" y="47981"/>
                    </a:cubicBezTo>
                    <a:lnTo>
                      <a:pt x="11293" y="47999"/>
                    </a:lnTo>
                    <a:cubicBezTo>
                      <a:pt x="11293" y="47963"/>
                      <a:pt x="11310" y="47909"/>
                      <a:pt x="11310" y="47856"/>
                    </a:cubicBezTo>
                    <a:cubicBezTo>
                      <a:pt x="11418" y="47748"/>
                      <a:pt x="11507" y="47623"/>
                      <a:pt x="11579" y="47480"/>
                    </a:cubicBezTo>
                    <a:close/>
                    <a:moveTo>
                      <a:pt x="10095" y="47827"/>
                    </a:moveTo>
                    <a:cubicBezTo>
                      <a:pt x="10303" y="47827"/>
                      <a:pt x="10515" y="47855"/>
                      <a:pt x="10738" y="47927"/>
                    </a:cubicBezTo>
                    <a:cubicBezTo>
                      <a:pt x="10201" y="48088"/>
                      <a:pt x="9682" y="48339"/>
                      <a:pt x="9217" y="48643"/>
                    </a:cubicBezTo>
                    <a:cubicBezTo>
                      <a:pt x="9199" y="48625"/>
                      <a:pt x="9181" y="48625"/>
                      <a:pt x="9163" y="48625"/>
                    </a:cubicBezTo>
                    <a:cubicBezTo>
                      <a:pt x="8930" y="48625"/>
                      <a:pt x="8680" y="48607"/>
                      <a:pt x="8429" y="48536"/>
                    </a:cubicBezTo>
                    <a:cubicBezTo>
                      <a:pt x="8379" y="48519"/>
                      <a:pt x="7752" y="48102"/>
                      <a:pt x="7971" y="48102"/>
                    </a:cubicBezTo>
                    <a:cubicBezTo>
                      <a:pt x="7984" y="48102"/>
                      <a:pt x="7999" y="48103"/>
                      <a:pt x="8018" y="48106"/>
                    </a:cubicBezTo>
                    <a:cubicBezTo>
                      <a:pt x="8066" y="48111"/>
                      <a:pt x="8112" y="48113"/>
                      <a:pt x="8158" y="48113"/>
                    </a:cubicBezTo>
                    <a:cubicBezTo>
                      <a:pt x="8284" y="48113"/>
                      <a:pt x="8406" y="48097"/>
                      <a:pt x="8537" y="48071"/>
                    </a:cubicBezTo>
                    <a:cubicBezTo>
                      <a:pt x="9096" y="47994"/>
                      <a:pt x="9584" y="47827"/>
                      <a:pt x="10095" y="47827"/>
                    </a:cubicBezTo>
                    <a:close/>
                    <a:moveTo>
                      <a:pt x="10970" y="47999"/>
                    </a:moveTo>
                    <a:cubicBezTo>
                      <a:pt x="10988" y="48053"/>
                      <a:pt x="11042" y="48071"/>
                      <a:pt x="11096" y="48071"/>
                    </a:cubicBezTo>
                    <a:lnTo>
                      <a:pt x="11096" y="48106"/>
                    </a:lnTo>
                    <a:cubicBezTo>
                      <a:pt x="10416" y="48500"/>
                      <a:pt x="9897" y="49126"/>
                      <a:pt x="9628" y="49860"/>
                    </a:cubicBezTo>
                    <a:cubicBezTo>
                      <a:pt x="9341" y="50147"/>
                      <a:pt x="8964" y="50205"/>
                      <a:pt x="8573" y="50205"/>
                    </a:cubicBezTo>
                    <a:cubicBezTo>
                      <a:pt x="8502" y="50205"/>
                      <a:pt x="8430" y="50203"/>
                      <a:pt x="8358" y="50200"/>
                    </a:cubicBezTo>
                    <a:lnTo>
                      <a:pt x="8358" y="50182"/>
                    </a:lnTo>
                    <a:cubicBezTo>
                      <a:pt x="8143" y="50182"/>
                      <a:pt x="8215" y="50146"/>
                      <a:pt x="8322" y="49967"/>
                    </a:cubicBezTo>
                    <a:cubicBezTo>
                      <a:pt x="8429" y="49788"/>
                      <a:pt x="8555" y="49556"/>
                      <a:pt x="8680" y="49359"/>
                    </a:cubicBezTo>
                    <a:cubicBezTo>
                      <a:pt x="9199" y="48607"/>
                      <a:pt x="10129" y="48339"/>
                      <a:pt x="10953" y="47999"/>
                    </a:cubicBezTo>
                    <a:close/>
                    <a:moveTo>
                      <a:pt x="12348" y="47659"/>
                    </a:moveTo>
                    <a:cubicBezTo>
                      <a:pt x="12456" y="47731"/>
                      <a:pt x="12545" y="47802"/>
                      <a:pt x="12653" y="47874"/>
                    </a:cubicBezTo>
                    <a:cubicBezTo>
                      <a:pt x="12653" y="47927"/>
                      <a:pt x="12670" y="47999"/>
                      <a:pt x="12670" y="48071"/>
                    </a:cubicBezTo>
                    <a:lnTo>
                      <a:pt x="12653" y="48071"/>
                    </a:lnTo>
                    <a:cubicBezTo>
                      <a:pt x="12662" y="48097"/>
                      <a:pt x="12684" y="48111"/>
                      <a:pt x="12706" y="48111"/>
                    </a:cubicBezTo>
                    <a:cubicBezTo>
                      <a:pt x="12729" y="48111"/>
                      <a:pt x="12751" y="48097"/>
                      <a:pt x="12760" y="48071"/>
                    </a:cubicBezTo>
                    <a:lnTo>
                      <a:pt x="12760" y="47945"/>
                    </a:lnTo>
                    <a:cubicBezTo>
                      <a:pt x="13010" y="48088"/>
                      <a:pt x="13243" y="48249"/>
                      <a:pt x="13476" y="48446"/>
                    </a:cubicBezTo>
                    <a:cubicBezTo>
                      <a:pt x="13834" y="48751"/>
                      <a:pt x="13959" y="49234"/>
                      <a:pt x="14084" y="49663"/>
                    </a:cubicBezTo>
                    <a:cubicBezTo>
                      <a:pt x="14120" y="49788"/>
                      <a:pt x="14208" y="50406"/>
                      <a:pt x="14315" y="50467"/>
                    </a:cubicBezTo>
                    <a:lnTo>
                      <a:pt x="14315" y="50467"/>
                    </a:lnTo>
                    <a:cubicBezTo>
                      <a:pt x="13850" y="50217"/>
                      <a:pt x="13421" y="49859"/>
                      <a:pt x="13064" y="49448"/>
                    </a:cubicBezTo>
                    <a:cubicBezTo>
                      <a:pt x="13010" y="49395"/>
                      <a:pt x="12975" y="49359"/>
                      <a:pt x="12939" y="49305"/>
                    </a:cubicBezTo>
                    <a:cubicBezTo>
                      <a:pt x="12903" y="49252"/>
                      <a:pt x="12885" y="49216"/>
                      <a:pt x="12849" y="49162"/>
                    </a:cubicBezTo>
                    <a:cubicBezTo>
                      <a:pt x="12653" y="48822"/>
                      <a:pt x="12509" y="48464"/>
                      <a:pt x="12402" y="48071"/>
                    </a:cubicBezTo>
                    <a:cubicBezTo>
                      <a:pt x="12438" y="48053"/>
                      <a:pt x="12438" y="48035"/>
                      <a:pt x="12438" y="47999"/>
                    </a:cubicBezTo>
                    <a:cubicBezTo>
                      <a:pt x="12420" y="47909"/>
                      <a:pt x="12384" y="47784"/>
                      <a:pt x="12348" y="47659"/>
                    </a:cubicBezTo>
                    <a:close/>
                    <a:moveTo>
                      <a:pt x="11078" y="48321"/>
                    </a:moveTo>
                    <a:lnTo>
                      <a:pt x="11078" y="48321"/>
                    </a:lnTo>
                    <a:cubicBezTo>
                      <a:pt x="10666" y="48679"/>
                      <a:pt x="10290" y="49091"/>
                      <a:pt x="10004" y="49556"/>
                    </a:cubicBezTo>
                    <a:cubicBezTo>
                      <a:pt x="9861" y="49806"/>
                      <a:pt x="9771" y="50075"/>
                      <a:pt x="9754" y="50361"/>
                    </a:cubicBezTo>
                    <a:cubicBezTo>
                      <a:pt x="9718" y="50558"/>
                      <a:pt x="9700" y="50773"/>
                      <a:pt x="9682" y="50970"/>
                    </a:cubicBezTo>
                    <a:lnTo>
                      <a:pt x="9664" y="50970"/>
                    </a:lnTo>
                    <a:cubicBezTo>
                      <a:pt x="9657" y="50973"/>
                      <a:pt x="9650" y="50974"/>
                      <a:pt x="9644" y="50974"/>
                    </a:cubicBezTo>
                    <a:cubicBezTo>
                      <a:pt x="9515" y="50974"/>
                      <a:pt x="9647" y="50269"/>
                      <a:pt x="9664" y="50218"/>
                    </a:cubicBezTo>
                    <a:cubicBezTo>
                      <a:pt x="9771" y="49896"/>
                      <a:pt x="9915" y="49592"/>
                      <a:pt x="10094" y="49323"/>
                    </a:cubicBezTo>
                    <a:cubicBezTo>
                      <a:pt x="10362" y="48912"/>
                      <a:pt x="10684" y="48572"/>
                      <a:pt x="11078" y="48321"/>
                    </a:cubicBezTo>
                    <a:close/>
                    <a:moveTo>
                      <a:pt x="11507" y="48160"/>
                    </a:moveTo>
                    <a:cubicBezTo>
                      <a:pt x="11185" y="48715"/>
                      <a:pt x="10970" y="49341"/>
                      <a:pt x="10845" y="49967"/>
                    </a:cubicBezTo>
                    <a:cubicBezTo>
                      <a:pt x="10809" y="50164"/>
                      <a:pt x="10809" y="50361"/>
                      <a:pt x="10827" y="50576"/>
                    </a:cubicBezTo>
                    <a:cubicBezTo>
                      <a:pt x="10630" y="50916"/>
                      <a:pt x="10451" y="51274"/>
                      <a:pt x="10058" y="51435"/>
                    </a:cubicBezTo>
                    <a:cubicBezTo>
                      <a:pt x="9996" y="51461"/>
                      <a:pt x="9946" y="51473"/>
                      <a:pt x="9907" y="51473"/>
                    </a:cubicBezTo>
                    <a:cubicBezTo>
                      <a:pt x="9627" y="51473"/>
                      <a:pt x="9863" y="50880"/>
                      <a:pt x="9879" y="50755"/>
                    </a:cubicBezTo>
                    <a:cubicBezTo>
                      <a:pt x="9915" y="50164"/>
                      <a:pt x="10147" y="49592"/>
                      <a:pt x="10523" y="49126"/>
                    </a:cubicBezTo>
                    <a:cubicBezTo>
                      <a:pt x="10756" y="48858"/>
                      <a:pt x="11006" y="48607"/>
                      <a:pt x="11275" y="48375"/>
                    </a:cubicBezTo>
                    <a:cubicBezTo>
                      <a:pt x="11346" y="48303"/>
                      <a:pt x="11436" y="48232"/>
                      <a:pt x="11507" y="48160"/>
                    </a:cubicBezTo>
                    <a:close/>
                    <a:moveTo>
                      <a:pt x="12008" y="48267"/>
                    </a:moveTo>
                    <a:lnTo>
                      <a:pt x="12008" y="48267"/>
                    </a:lnTo>
                    <a:cubicBezTo>
                      <a:pt x="12062" y="48428"/>
                      <a:pt x="12134" y="48554"/>
                      <a:pt x="12241" y="48679"/>
                    </a:cubicBezTo>
                    <a:cubicBezTo>
                      <a:pt x="12251" y="48689"/>
                      <a:pt x="12264" y="48693"/>
                      <a:pt x="12277" y="48693"/>
                    </a:cubicBezTo>
                    <a:cubicBezTo>
                      <a:pt x="12311" y="48693"/>
                      <a:pt x="12348" y="48664"/>
                      <a:pt x="12348" y="48625"/>
                    </a:cubicBezTo>
                    <a:lnTo>
                      <a:pt x="12348" y="48536"/>
                    </a:lnTo>
                    <a:cubicBezTo>
                      <a:pt x="12492" y="48929"/>
                      <a:pt x="12706" y="49287"/>
                      <a:pt x="12975" y="49592"/>
                    </a:cubicBezTo>
                    <a:cubicBezTo>
                      <a:pt x="13100" y="49878"/>
                      <a:pt x="13189" y="50182"/>
                      <a:pt x="13207" y="50486"/>
                    </a:cubicBezTo>
                    <a:lnTo>
                      <a:pt x="13207" y="50504"/>
                    </a:lnTo>
                    <a:cubicBezTo>
                      <a:pt x="13225" y="50755"/>
                      <a:pt x="13207" y="51023"/>
                      <a:pt x="13154" y="51274"/>
                    </a:cubicBezTo>
                    <a:cubicBezTo>
                      <a:pt x="13116" y="51525"/>
                      <a:pt x="13084" y="51650"/>
                      <a:pt x="13014" y="51650"/>
                    </a:cubicBezTo>
                    <a:cubicBezTo>
                      <a:pt x="12949" y="51650"/>
                      <a:pt x="12852" y="51543"/>
                      <a:pt x="12688" y="51327"/>
                    </a:cubicBezTo>
                    <a:cubicBezTo>
                      <a:pt x="11973" y="50415"/>
                      <a:pt x="11883" y="49377"/>
                      <a:pt x="12008" y="48267"/>
                    </a:cubicBezTo>
                    <a:close/>
                    <a:moveTo>
                      <a:pt x="11865" y="47766"/>
                    </a:moveTo>
                    <a:cubicBezTo>
                      <a:pt x="11883" y="47907"/>
                      <a:pt x="11918" y="48048"/>
                      <a:pt x="11953" y="48189"/>
                    </a:cubicBezTo>
                    <a:lnTo>
                      <a:pt x="11953" y="48189"/>
                    </a:lnTo>
                    <a:cubicBezTo>
                      <a:pt x="11950" y="48189"/>
                      <a:pt x="11947" y="48189"/>
                      <a:pt x="11944" y="48189"/>
                    </a:cubicBezTo>
                    <a:cubicBezTo>
                      <a:pt x="11919" y="48189"/>
                      <a:pt x="11896" y="48205"/>
                      <a:pt x="11883" y="48232"/>
                    </a:cubicBezTo>
                    <a:cubicBezTo>
                      <a:pt x="11686" y="48894"/>
                      <a:pt x="11704" y="49592"/>
                      <a:pt x="11937" y="50236"/>
                    </a:cubicBezTo>
                    <a:cubicBezTo>
                      <a:pt x="11919" y="50522"/>
                      <a:pt x="11883" y="50808"/>
                      <a:pt x="11829" y="51095"/>
                    </a:cubicBezTo>
                    <a:cubicBezTo>
                      <a:pt x="11829" y="51125"/>
                      <a:pt x="11408" y="51775"/>
                      <a:pt x="11246" y="51775"/>
                    </a:cubicBezTo>
                    <a:cubicBezTo>
                      <a:pt x="11213" y="51775"/>
                      <a:pt x="11191" y="51748"/>
                      <a:pt x="11185" y="51685"/>
                    </a:cubicBezTo>
                    <a:cubicBezTo>
                      <a:pt x="11167" y="51524"/>
                      <a:pt x="11131" y="51363"/>
                      <a:pt x="11078" y="51202"/>
                    </a:cubicBezTo>
                    <a:cubicBezTo>
                      <a:pt x="10845" y="50146"/>
                      <a:pt x="11167" y="49305"/>
                      <a:pt x="11543" y="48375"/>
                    </a:cubicBezTo>
                    <a:lnTo>
                      <a:pt x="11543" y="48428"/>
                    </a:lnTo>
                    <a:cubicBezTo>
                      <a:pt x="11561" y="48482"/>
                      <a:pt x="11601" y="48509"/>
                      <a:pt x="11639" y="48509"/>
                    </a:cubicBezTo>
                    <a:cubicBezTo>
                      <a:pt x="11677" y="48509"/>
                      <a:pt x="11713" y="48482"/>
                      <a:pt x="11722" y="48428"/>
                    </a:cubicBezTo>
                    <a:cubicBezTo>
                      <a:pt x="11776" y="48214"/>
                      <a:pt x="11829" y="47981"/>
                      <a:pt x="11865" y="47766"/>
                    </a:cubicBezTo>
                    <a:close/>
                    <a:moveTo>
                      <a:pt x="11103" y="1"/>
                    </a:moveTo>
                    <a:cubicBezTo>
                      <a:pt x="11080" y="1"/>
                      <a:pt x="11056" y="13"/>
                      <a:pt x="11042" y="40"/>
                    </a:cubicBezTo>
                    <a:cubicBezTo>
                      <a:pt x="10487" y="1454"/>
                      <a:pt x="10094" y="2921"/>
                      <a:pt x="9879" y="4424"/>
                    </a:cubicBezTo>
                    <a:cubicBezTo>
                      <a:pt x="9270" y="4925"/>
                      <a:pt x="8680" y="5874"/>
                      <a:pt x="8787" y="6661"/>
                    </a:cubicBezTo>
                    <a:cubicBezTo>
                      <a:pt x="8787" y="6703"/>
                      <a:pt x="8819" y="6744"/>
                      <a:pt x="8859" y="6744"/>
                    </a:cubicBezTo>
                    <a:cubicBezTo>
                      <a:pt x="8870" y="6744"/>
                      <a:pt x="8882" y="6741"/>
                      <a:pt x="8895" y="6733"/>
                    </a:cubicBezTo>
                    <a:cubicBezTo>
                      <a:pt x="9378" y="6393"/>
                      <a:pt x="9539" y="5874"/>
                      <a:pt x="9771" y="5391"/>
                    </a:cubicBezTo>
                    <a:lnTo>
                      <a:pt x="9771" y="5391"/>
                    </a:lnTo>
                    <a:cubicBezTo>
                      <a:pt x="9646" y="6679"/>
                      <a:pt x="9610" y="7985"/>
                      <a:pt x="9664" y="9274"/>
                    </a:cubicBezTo>
                    <a:cubicBezTo>
                      <a:pt x="9217" y="9793"/>
                      <a:pt x="9074" y="10527"/>
                      <a:pt x="8948" y="11171"/>
                    </a:cubicBezTo>
                    <a:cubicBezTo>
                      <a:pt x="8948" y="11225"/>
                      <a:pt x="8979" y="11279"/>
                      <a:pt x="9025" y="11279"/>
                    </a:cubicBezTo>
                    <a:cubicBezTo>
                      <a:pt x="9040" y="11279"/>
                      <a:pt x="9056" y="11273"/>
                      <a:pt x="9074" y="11260"/>
                    </a:cubicBezTo>
                    <a:cubicBezTo>
                      <a:pt x="9342" y="10956"/>
                      <a:pt x="9557" y="10616"/>
                      <a:pt x="9700" y="10258"/>
                    </a:cubicBezTo>
                    <a:cubicBezTo>
                      <a:pt x="9700" y="10348"/>
                      <a:pt x="9700" y="10437"/>
                      <a:pt x="9718" y="10527"/>
                    </a:cubicBezTo>
                    <a:cubicBezTo>
                      <a:pt x="9610" y="11761"/>
                      <a:pt x="9485" y="12960"/>
                      <a:pt x="9306" y="14159"/>
                    </a:cubicBezTo>
                    <a:cubicBezTo>
                      <a:pt x="8447" y="15126"/>
                      <a:pt x="7749" y="16235"/>
                      <a:pt x="7016" y="17273"/>
                    </a:cubicBezTo>
                    <a:cubicBezTo>
                      <a:pt x="5942" y="18794"/>
                      <a:pt x="4904" y="20279"/>
                      <a:pt x="4134" y="21979"/>
                    </a:cubicBezTo>
                    <a:cubicBezTo>
                      <a:pt x="4102" y="22028"/>
                      <a:pt x="4144" y="22107"/>
                      <a:pt x="4205" y="22107"/>
                    </a:cubicBezTo>
                    <a:cubicBezTo>
                      <a:pt x="4211" y="22107"/>
                      <a:pt x="4218" y="22106"/>
                      <a:pt x="4224" y="22105"/>
                    </a:cubicBezTo>
                    <a:cubicBezTo>
                      <a:pt x="6353" y="21496"/>
                      <a:pt x="7839" y="19743"/>
                      <a:pt x="8680" y="17720"/>
                    </a:cubicBezTo>
                    <a:lnTo>
                      <a:pt x="8680" y="17720"/>
                    </a:lnTo>
                    <a:cubicBezTo>
                      <a:pt x="8501" y="18615"/>
                      <a:pt x="8304" y="19492"/>
                      <a:pt x="8089" y="20387"/>
                    </a:cubicBezTo>
                    <a:lnTo>
                      <a:pt x="8089" y="20351"/>
                    </a:lnTo>
                    <a:cubicBezTo>
                      <a:pt x="8089" y="20342"/>
                      <a:pt x="8076" y="20338"/>
                      <a:pt x="8062" y="20338"/>
                    </a:cubicBezTo>
                    <a:cubicBezTo>
                      <a:pt x="8049" y="20338"/>
                      <a:pt x="8036" y="20342"/>
                      <a:pt x="8036" y="20351"/>
                    </a:cubicBezTo>
                    <a:cubicBezTo>
                      <a:pt x="8000" y="20530"/>
                      <a:pt x="7982" y="20709"/>
                      <a:pt x="7982" y="20888"/>
                    </a:cubicBezTo>
                    <a:cubicBezTo>
                      <a:pt x="7857" y="21407"/>
                      <a:pt x="7731" y="21908"/>
                      <a:pt x="7588" y="22427"/>
                    </a:cubicBezTo>
                    <a:cubicBezTo>
                      <a:pt x="7123" y="22659"/>
                      <a:pt x="6747" y="23035"/>
                      <a:pt x="6515" y="23501"/>
                    </a:cubicBezTo>
                    <a:cubicBezTo>
                      <a:pt x="6483" y="23548"/>
                      <a:pt x="6522" y="23611"/>
                      <a:pt x="6582" y="23611"/>
                    </a:cubicBezTo>
                    <a:cubicBezTo>
                      <a:pt x="6589" y="23611"/>
                      <a:pt x="6596" y="23610"/>
                      <a:pt x="6604" y="23608"/>
                    </a:cubicBezTo>
                    <a:cubicBezTo>
                      <a:pt x="6908" y="23536"/>
                      <a:pt x="7195" y="23357"/>
                      <a:pt x="7391" y="23125"/>
                    </a:cubicBezTo>
                    <a:lnTo>
                      <a:pt x="7391" y="23125"/>
                    </a:lnTo>
                    <a:cubicBezTo>
                      <a:pt x="7302" y="23483"/>
                      <a:pt x="7195" y="23841"/>
                      <a:pt x="7105" y="24198"/>
                    </a:cubicBezTo>
                    <a:cubicBezTo>
                      <a:pt x="6837" y="24359"/>
                      <a:pt x="6604" y="24556"/>
                      <a:pt x="6371" y="24771"/>
                    </a:cubicBezTo>
                    <a:cubicBezTo>
                      <a:pt x="6407" y="24735"/>
                      <a:pt x="6425" y="24699"/>
                      <a:pt x="6443" y="24664"/>
                    </a:cubicBezTo>
                    <a:cubicBezTo>
                      <a:pt x="6458" y="24634"/>
                      <a:pt x="6436" y="24605"/>
                      <a:pt x="6409" y="24605"/>
                    </a:cubicBezTo>
                    <a:cubicBezTo>
                      <a:pt x="6402" y="24605"/>
                      <a:pt x="6396" y="24607"/>
                      <a:pt x="6389" y="24610"/>
                    </a:cubicBezTo>
                    <a:cubicBezTo>
                      <a:pt x="6318" y="24664"/>
                      <a:pt x="6264" y="24717"/>
                      <a:pt x="6210" y="24789"/>
                    </a:cubicBezTo>
                    <a:cubicBezTo>
                      <a:pt x="6189" y="24788"/>
                      <a:pt x="6168" y="24787"/>
                      <a:pt x="6147" y="24787"/>
                    </a:cubicBezTo>
                    <a:cubicBezTo>
                      <a:pt x="5460" y="24787"/>
                      <a:pt x="4622" y="25337"/>
                      <a:pt x="4188" y="25684"/>
                    </a:cubicBezTo>
                    <a:cubicBezTo>
                      <a:pt x="4152" y="25737"/>
                      <a:pt x="4170" y="25809"/>
                      <a:pt x="4242" y="25809"/>
                    </a:cubicBezTo>
                    <a:cubicBezTo>
                      <a:pt x="4689" y="25773"/>
                      <a:pt x="5137" y="25684"/>
                      <a:pt x="5548" y="25523"/>
                    </a:cubicBezTo>
                    <a:lnTo>
                      <a:pt x="5548" y="25523"/>
                    </a:lnTo>
                    <a:cubicBezTo>
                      <a:pt x="5029" y="25952"/>
                      <a:pt x="4582" y="26471"/>
                      <a:pt x="4224" y="27062"/>
                    </a:cubicBezTo>
                    <a:cubicBezTo>
                      <a:pt x="4206" y="27097"/>
                      <a:pt x="4242" y="27151"/>
                      <a:pt x="4296" y="27151"/>
                    </a:cubicBezTo>
                    <a:cubicBezTo>
                      <a:pt x="4313" y="27152"/>
                      <a:pt x="4330" y="27152"/>
                      <a:pt x="4348" y="27152"/>
                    </a:cubicBezTo>
                    <a:cubicBezTo>
                      <a:pt x="4884" y="27152"/>
                      <a:pt x="5399" y="26887"/>
                      <a:pt x="5763" y="26471"/>
                    </a:cubicBezTo>
                    <a:lnTo>
                      <a:pt x="5763" y="26471"/>
                    </a:lnTo>
                    <a:cubicBezTo>
                      <a:pt x="5566" y="27026"/>
                      <a:pt x="5602" y="27652"/>
                      <a:pt x="5870" y="28189"/>
                    </a:cubicBezTo>
                    <a:cubicBezTo>
                      <a:pt x="5892" y="28211"/>
                      <a:pt x="5921" y="28226"/>
                      <a:pt x="5949" y="28226"/>
                    </a:cubicBezTo>
                    <a:cubicBezTo>
                      <a:pt x="5966" y="28226"/>
                      <a:pt x="5982" y="28221"/>
                      <a:pt x="5996" y="28207"/>
                    </a:cubicBezTo>
                    <a:cubicBezTo>
                      <a:pt x="6371" y="27849"/>
                      <a:pt x="6640" y="27402"/>
                      <a:pt x="6783" y="26901"/>
                    </a:cubicBezTo>
                    <a:cubicBezTo>
                      <a:pt x="6855" y="27169"/>
                      <a:pt x="6962" y="27420"/>
                      <a:pt x="7123" y="27634"/>
                    </a:cubicBezTo>
                    <a:cubicBezTo>
                      <a:pt x="7219" y="27757"/>
                      <a:pt x="7627" y="28140"/>
                      <a:pt x="7902" y="28140"/>
                    </a:cubicBezTo>
                    <a:cubicBezTo>
                      <a:pt x="7988" y="28140"/>
                      <a:pt x="8061" y="28103"/>
                      <a:pt x="8107" y="28010"/>
                    </a:cubicBezTo>
                    <a:cubicBezTo>
                      <a:pt x="8340" y="27473"/>
                      <a:pt x="8143" y="26865"/>
                      <a:pt x="7964" y="26346"/>
                    </a:cubicBezTo>
                    <a:lnTo>
                      <a:pt x="7964" y="26346"/>
                    </a:lnTo>
                    <a:cubicBezTo>
                      <a:pt x="8177" y="26530"/>
                      <a:pt x="8458" y="26636"/>
                      <a:pt x="8743" y="26636"/>
                    </a:cubicBezTo>
                    <a:cubicBezTo>
                      <a:pt x="8818" y="26636"/>
                      <a:pt x="8892" y="26629"/>
                      <a:pt x="8966" y="26614"/>
                    </a:cubicBezTo>
                    <a:cubicBezTo>
                      <a:pt x="9002" y="26614"/>
                      <a:pt x="9020" y="26578"/>
                      <a:pt x="9020" y="26543"/>
                    </a:cubicBezTo>
                    <a:cubicBezTo>
                      <a:pt x="9020" y="25720"/>
                      <a:pt x="8215" y="24825"/>
                      <a:pt x="7373" y="24807"/>
                    </a:cubicBezTo>
                    <a:cubicBezTo>
                      <a:pt x="7320" y="24646"/>
                      <a:pt x="7266" y="24485"/>
                      <a:pt x="7212" y="24324"/>
                    </a:cubicBezTo>
                    <a:cubicBezTo>
                      <a:pt x="7195" y="24324"/>
                      <a:pt x="7195" y="24306"/>
                      <a:pt x="7177" y="24306"/>
                    </a:cubicBezTo>
                    <a:cubicBezTo>
                      <a:pt x="7195" y="24306"/>
                      <a:pt x="7195" y="24288"/>
                      <a:pt x="7177" y="24288"/>
                    </a:cubicBezTo>
                    <a:cubicBezTo>
                      <a:pt x="7195" y="24270"/>
                      <a:pt x="7195" y="24252"/>
                      <a:pt x="7177" y="24234"/>
                    </a:cubicBezTo>
                    <a:cubicBezTo>
                      <a:pt x="7338" y="23751"/>
                      <a:pt x="7499" y="23268"/>
                      <a:pt x="7642" y="22767"/>
                    </a:cubicBezTo>
                    <a:cubicBezTo>
                      <a:pt x="7660" y="22749"/>
                      <a:pt x="7660" y="22749"/>
                      <a:pt x="7642" y="22731"/>
                    </a:cubicBezTo>
                    <a:lnTo>
                      <a:pt x="7696" y="22552"/>
                    </a:lnTo>
                    <a:cubicBezTo>
                      <a:pt x="7767" y="22498"/>
                      <a:pt x="7839" y="22445"/>
                      <a:pt x="7910" y="22391"/>
                    </a:cubicBezTo>
                    <a:cubicBezTo>
                      <a:pt x="7955" y="22347"/>
                      <a:pt x="7926" y="22315"/>
                      <a:pt x="7885" y="22315"/>
                    </a:cubicBezTo>
                    <a:cubicBezTo>
                      <a:pt x="7876" y="22315"/>
                      <a:pt x="7866" y="22316"/>
                      <a:pt x="7857" y="22319"/>
                    </a:cubicBezTo>
                    <a:cubicBezTo>
                      <a:pt x="7803" y="22319"/>
                      <a:pt x="7785" y="22337"/>
                      <a:pt x="7767" y="22355"/>
                    </a:cubicBezTo>
                    <a:cubicBezTo>
                      <a:pt x="7857" y="22051"/>
                      <a:pt x="7946" y="21765"/>
                      <a:pt x="8018" y="21460"/>
                    </a:cubicBezTo>
                    <a:cubicBezTo>
                      <a:pt x="8089" y="21765"/>
                      <a:pt x="8215" y="22051"/>
                      <a:pt x="8411" y="22284"/>
                    </a:cubicBezTo>
                    <a:cubicBezTo>
                      <a:pt x="8424" y="22296"/>
                      <a:pt x="8439" y="22302"/>
                      <a:pt x="8454" y="22302"/>
                    </a:cubicBezTo>
                    <a:cubicBezTo>
                      <a:pt x="8481" y="22302"/>
                      <a:pt x="8507" y="22283"/>
                      <a:pt x="8519" y="22248"/>
                    </a:cubicBezTo>
                    <a:cubicBezTo>
                      <a:pt x="8626" y="21800"/>
                      <a:pt x="8429" y="21228"/>
                      <a:pt x="8215" y="20798"/>
                    </a:cubicBezTo>
                    <a:cubicBezTo>
                      <a:pt x="8358" y="20261"/>
                      <a:pt x="8501" y="19707"/>
                      <a:pt x="8644" y="19152"/>
                    </a:cubicBezTo>
                    <a:cubicBezTo>
                      <a:pt x="8662" y="19546"/>
                      <a:pt x="8769" y="19939"/>
                      <a:pt x="9002" y="20279"/>
                    </a:cubicBezTo>
                    <a:cubicBezTo>
                      <a:pt x="9012" y="20299"/>
                      <a:pt x="9038" y="20313"/>
                      <a:pt x="9062" y="20313"/>
                    </a:cubicBezTo>
                    <a:cubicBezTo>
                      <a:pt x="9082" y="20313"/>
                      <a:pt x="9101" y="20304"/>
                      <a:pt x="9109" y="20279"/>
                    </a:cubicBezTo>
                    <a:cubicBezTo>
                      <a:pt x="9324" y="19814"/>
                      <a:pt x="9109" y="19080"/>
                      <a:pt x="8769" y="18687"/>
                    </a:cubicBezTo>
                    <a:lnTo>
                      <a:pt x="8769" y="18651"/>
                    </a:lnTo>
                    <a:cubicBezTo>
                      <a:pt x="9109" y="17237"/>
                      <a:pt x="9396" y="15806"/>
                      <a:pt x="9610" y="14374"/>
                    </a:cubicBezTo>
                    <a:cubicBezTo>
                      <a:pt x="9718" y="14106"/>
                      <a:pt x="9843" y="13837"/>
                      <a:pt x="9986" y="13587"/>
                    </a:cubicBezTo>
                    <a:cubicBezTo>
                      <a:pt x="9999" y="13548"/>
                      <a:pt x="9965" y="13519"/>
                      <a:pt x="9932" y="13519"/>
                    </a:cubicBezTo>
                    <a:cubicBezTo>
                      <a:pt x="9919" y="13519"/>
                      <a:pt x="9907" y="13523"/>
                      <a:pt x="9897" y="13533"/>
                    </a:cubicBezTo>
                    <a:cubicBezTo>
                      <a:pt x="9861" y="13587"/>
                      <a:pt x="9843" y="13640"/>
                      <a:pt x="9807" y="13694"/>
                    </a:cubicBezTo>
                    <a:cubicBezTo>
                      <a:pt x="9798" y="13685"/>
                      <a:pt x="9785" y="13681"/>
                      <a:pt x="9771" y="13681"/>
                    </a:cubicBezTo>
                    <a:cubicBezTo>
                      <a:pt x="9758" y="13681"/>
                      <a:pt x="9745" y="13685"/>
                      <a:pt x="9736" y="13694"/>
                    </a:cubicBezTo>
                    <a:lnTo>
                      <a:pt x="9700" y="13730"/>
                    </a:lnTo>
                    <a:cubicBezTo>
                      <a:pt x="9754" y="13229"/>
                      <a:pt x="9807" y="12728"/>
                      <a:pt x="9861" y="12209"/>
                    </a:cubicBezTo>
                    <a:cubicBezTo>
                      <a:pt x="10040" y="14034"/>
                      <a:pt x="10326" y="15841"/>
                      <a:pt x="10613" y="17631"/>
                    </a:cubicBezTo>
                    <a:cubicBezTo>
                      <a:pt x="10613" y="17631"/>
                      <a:pt x="10613" y="17631"/>
                      <a:pt x="10595" y="17649"/>
                    </a:cubicBezTo>
                    <a:cubicBezTo>
                      <a:pt x="10219" y="18186"/>
                      <a:pt x="9968" y="18991"/>
                      <a:pt x="10201" y="19599"/>
                    </a:cubicBezTo>
                    <a:cubicBezTo>
                      <a:pt x="10213" y="19624"/>
                      <a:pt x="10261" y="19658"/>
                      <a:pt x="10300" y="19658"/>
                    </a:cubicBezTo>
                    <a:cubicBezTo>
                      <a:pt x="10317" y="19658"/>
                      <a:pt x="10333" y="19651"/>
                      <a:pt x="10344" y="19635"/>
                    </a:cubicBezTo>
                    <a:cubicBezTo>
                      <a:pt x="10559" y="19349"/>
                      <a:pt x="10720" y="19027"/>
                      <a:pt x="10791" y="18687"/>
                    </a:cubicBezTo>
                    <a:cubicBezTo>
                      <a:pt x="11006" y="19975"/>
                      <a:pt x="11203" y="21246"/>
                      <a:pt x="11382" y="22498"/>
                    </a:cubicBezTo>
                    <a:lnTo>
                      <a:pt x="11650" y="24556"/>
                    </a:lnTo>
                    <a:cubicBezTo>
                      <a:pt x="11328" y="24986"/>
                      <a:pt x="11149" y="25505"/>
                      <a:pt x="11167" y="26042"/>
                    </a:cubicBezTo>
                    <a:cubicBezTo>
                      <a:pt x="11167" y="26089"/>
                      <a:pt x="11207" y="26129"/>
                      <a:pt x="11249" y="26129"/>
                    </a:cubicBezTo>
                    <a:cubicBezTo>
                      <a:pt x="11271" y="26129"/>
                      <a:pt x="11293" y="26119"/>
                      <a:pt x="11310" y="26095"/>
                    </a:cubicBezTo>
                    <a:cubicBezTo>
                      <a:pt x="11507" y="25863"/>
                      <a:pt x="11668" y="25594"/>
                      <a:pt x="11758" y="25308"/>
                    </a:cubicBezTo>
                    <a:cubicBezTo>
                      <a:pt x="11865" y="26185"/>
                      <a:pt x="11973" y="27062"/>
                      <a:pt x="12098" y="27921"/>
                    </a:cubicBezTo>
                    <a:cubicBezTo>
                      <a:pt x="11776" y="28529"/>
                      <a:pt x="11418" y="29102"/>
                      <a:pt x="11024" y="29639"/>
                    </a:cubicBezTo>
                    <a:lnTo>
                      <a:pt x="10970" y="29639"/>
                    </a:lnTo>
                    <a:cubicBezTo>
                      <a:pt x="10784" y="29753"/>
                      <a:pt x="10575" y="29810"/>
                      <a:pt x="10362" y="29810"/>
                    </a:cubicBezTo>
                    <a:cubicBezTo>
                      <a:pt x="10308" y="29810"/>
                      <a:pt x="10255" y="29807"/>
                      <a:pt x="10201" y="29800"/>
                    </a:cubicBezTo>
                    <a:cubicBezTo>
                      <a:pt x="10290" y="29674"/>
                      <a:pt x="10398" y="29585"/>
                      <a:pt x="10505" y="29513"/>
                    </a:cubicBezTo>
                    <a:cubicBezTo>
                      <a:pt x="10654" y="29439"/>
                      <a:pt x="10816" y="29401"/>
                      <a:pt x="10979" y="29401"/>
                    </a:cubicBezTo>
                    <a:cubicBezTo>
                      <a:pt x="11012" y="29401"/>
                      <a:pt x="11045" y="29403"/>
                      <a:pt x="11078" y="29406"/>
                    </a:cubicBezTo>
                    <a:cubicBezTo>
                      <a:pt x="11131" y="29406"/>
                      <a:pt x="11167" y="29316"/>
                      <a:pt x="11114" y="29281"/>
                    </a:cubicBezTo>
                    <a:cubicBezTo>
                      <a:pt x="11037" y="29244"/>
                      <a:pt x="10958" y="29228"/>
                      <a:pt x="10879" y="29228"/>
                    </a:cubicBezTo>
                    <a:cubicBezTo>
                      <a:pt x="10531" y="29228"/>
                      <a:pt x="10176" y="29541"/>
                      <a:pt x="9986" y="29817"/>
                    </a:cubicBezTo>
                    <a:cubicBezTo>
                      <a:pt x="9968" y="29853"/>
                      <a:pt x="9986" y="29907"/>
                      <a:pt x="10040" y="29925"/>
                    </a:cubicBezTo>
                    <a:cubicBezTo>
                      <a:pt x="10126" y="29941"/>
                      <a:pt x="10212" y="29949"/>
                      <a:pt x="10297" y="29949"/>
                    </a:cubicBezTo>
                    <a:cubicBezTo>
                      <a:pt x="10496" y="29949"/>
                      <a:pt x="10693" y="29905"/>
                      <a:pt x="10881" y="29817"/>
                    </a:cubicBezTo>
                    <a:lnTo>
                      <a:pt x="10881" y="29817"/>
                    </a:lnTo>
                    <a:cubicBezTo>
                      <a:pt x="10559" y="30229"/>
                      <a:pt x="10237" y="30605"/>
                      <a:pt x="9879" y="30981"/>
                    </a:cubicBezTo>
                    <a:cubicBezTo>
                      <a:pt x="9682" y="31178"/>
                      <a:pt x="9467" y="31392"/>
                      <a:pt x="9252" y="31589"/>
                    </a:cubicBezTo>
                    <a:cubicBezTo>
                      <a:pt x="8787" y="31822"/>
                      <a:pt x="8304" y="32036"/>
                      <a:pt x="7803" y="32198"/>
                    </a:cubicBezTo>
                    <a:cubicBezTo>
                      <a:pt x="6693" y="32645"/>
                      <a:pt x="5530" y="32931"/>
                      <a:pt x="4349" y="33057"/>
                    </a:cubicBezTo>
                    <a:cubicBezTo>
                      <a:pt x="4296" y="33057"/>
                      <a:pt x="4296" y="33146"/>
                      <a:pt x="4349" y="33146"/>
                    </a:cubicBezTo>
                    <a:cubicBezTo>
                      <a:pt x="4415" y="33149"/>
                      <a:pt x="4480" y="33150"/>
                      <a:pt x="4546" y="33150"/>
                    </a:cubicBezTo>
                    <a:cubicBezTo>
                      <a:pt x="5791" y="33150"/>
                      <a:pt x="6914" y="32675"/>
                      <a:pt x="8054" y="32233"/>
                    </a:cubicBezTo>
                    <a:cubicBezTo>
                      <a:pt x="8324" y="32122"/>
                      <a:pt x="8595" y="32025"/>
                      <a:pt x="8853" y="31904"/>
                    </a:cubicBezTo>
                    <a:lnTo>
                      <a:pt x="8853" y="31904"/>
                    </a:lnTo>
                    <a:cubicBezTo>
                      <a:pt x="8213" y="32220"/>
                      <a:pt x="7647" y="32626"/>
                      <a:pt x="7033" y="32967"/>
                    </a:cubicBezTo>
                    <a:cubicBezTo>
                      <a:pt x="6264" y="33379"/>
                      <a:pt x="5387" y="33450"/>
                      <a:pt x="4528" y="33450"/>
                    </a:cubicBezTo>
                    <a:cubicBezTo>
                      <a:pt x="4443" y="33450"/>
                      <a:pt x="4297" y="33453"/>
                      <a:pt x="4124" y="33453"/>
                    </a:cubicBezTo>
                    <a:cubicBezTo>
                      <a:pt x="3389" y="33453"/>
                      <a:pt x="2160" y="33406"/>
                      <a:pt x="2971" y="32913"/>
                    </a:cubicBezTo>
                    <a:cubicBezTo>
                      <a:pt x="4260" y="32126"/>
                      <a:pt x="5369" y="31911"/>
                      <a:pt x="6855" y="31875"/>
                    </a:cubicBezTo>
                    <a:cubicBezTo>
                      <a:pt x="7821" y="31858"/>
                      <a:pt x="8716" y="31714"/>
                      <a:pt x="9557" y="31231"/>
                    </a:cubicBezTo>
                    <a:cubicBezTo>
                      <a:pt x="9588" y="31200"/>
                      <a:pt x="9565" y="31156"/>
                      <a:pt x="9535" y="31156"/>
                    </a:cubicBezTo>
                    <a:cubicBezTo>
                      <a:pt x="9531" y="31156"/>
                      <a:pt x="9526" y="31157"/>
                      <a:pt x="9521" y="31160"/>
                    </a:cubicBezTo>
                    <a:cubicBezTo>
                      <a:pt x="8089" y="31714"/>
                      <a:pt x="6711" y="31661"/>
                      <a:pt x="5226" y="31786"/>
                    </a:cubicBezTo>
                    <a:cubicBezTo>
                      <a:pt x="4099" y="31893"/>
                      <a:pt x="3132" y="32663"/>
                      <a:pt x="2166" y="33182"/>
                    </a:cubicBezTo>
                    <a:cubicBezTo>
                      <a:pt x="2112" y="33235"/>
                      <a:pt x="2130" y="33325"/>
                      <a:pt x="2202" y="33343"/>
                    </a:cubicBezTo>
                    <a:cubicBezTo>
                      <a:pt x="3025" y="33486"/>
                      <a:pt x="3840" y="33597"/>
                      <a:pt x="4669" y="33597"/>
                    </a:cubicBezTo>
                    <a:cubicBezTo>
                      <a:pt x="5083" y="33597"/>
                      <a:pt x="5500" y="33569"/>
                      <a:pt x="5924" y="33504"/>
                    </a:cubicBezTo>
                    <a:cubicBezTo>
                      <a:pt x="6890" y="33343"/>
                      <a:pt x="7713" y="32716"/>
                      <a:pt x="8555" y="32198"/>
                    </a:cubicBezTo>
                    <a:lnTo>
                      <a:pt x="8555" y="32198"/>
                    </a:lnTo>
                    <a:cubicBezTo>
                      <a:pt x="8018" y="32681"/>
                      <a:pt x="7481" y="33164"/>
                      <a:pt x="6944" y="33647"/>
                    </a:cubicBezTo>
                    <a:cubicBezTo>
                      <a:pt x="6425" y="34148"/>
                      <a:pt x="5924" y="34595"/>
                      <a:pt x="5369" y="35025"/>
                    </a:cubicBezTo>
                    <a:cubicBezTo>
                      <a:pt x="5189" y="34935"/>
                      <a:pt x="4984" y="34895"/>
                      <a:pt x="4775" y="34895"/>
                    </a:cubicBezTo>
                    <a:cubicBezTo>
                      <a:pt x="4735" y="34895"/>
                      <a:pt x="4694" y="34897"/>
                      <a:pt x="4653" y="34900"/>
                    </a:cubicBezTo>
                    <a:cubicBezTo>
                      <a:pt x="4528" y="34918"/>
                      <a:pt x="4296" y="35043"/>
                      <a:pt x="4313" y="35204"/>
                    </a:cubicBezTo>
                    <a:cubicBezTo>
                      <a:pt x="4349" y="35383"/>
                      <a:pt x="4546" y="35419"/>
                      <a:pt x="4653" y="35454"/>
                    </a:cubicBezTo>
                    <a:lnTo>
                      <a:pt x="4761" y="35472"/>
                    </a:lnTo>
                    <a:cubicBezTo>
                      <a:pt x="4439" y="35705"/>
                      <a:pt x="4117" y="35920"/>
                      <a:pt x="3777" y="36117"/>
                    </a:cubicBezTo>
                    <a:cubicBezTo>
                      <a:pt x="3759" y="36099"/>
                      <a:pt x="3723" y="36081"/>
                      <a:pt x="3705" y="36081"/>
                    </a:cubicBezTo>
                    <a:lnTo>
                      <a:pt x="3616" y="36081"/>
                    </a:lnTo>
                    <a:cubicBezTo>
                      <a:pt x="3526" y="36009"/>
                      <a:pt x="3437" y="35973"/>
                      <a:pt x="3329" y="35938"/>
                    </a:cubicBezTo>
                    <a:cubicBezTo>
                      <a:pt x="3324" y="35932"/>
                      <a:pt x="3319" y="35930"/>
                      <a:pt x="3313" y="35930"/>
                    </a:cubicBezTo>
                    <a:cubicBezTo>
                      <a:pt x="3301" y="35930"/>
                      <a:pt x="3288" y="35943"/>
                      <a:pt x="3275" y="35956"/>
                    </a:cubicBezTo>
                    <a:lnTo>
                      <a:pt x="3186" y="35956"/>
                    </a:lnTo>
                    <a:cubicBezTo>
                      <a:pt x="2649" y="35025"/>
                      <a:pt x="1844" y="34130"/>
                      <a:pt x="699" y="34130"/>
                    </a:cubicBezTo>
                    <a:cubicBezTo>
                      <a:pt x="627" y="34130"/>
                      <a:pt x="591" y="34202"/>
                      <a:pt x="627" y="34255"/>
                    </a:cubicBezTo>
                    <a:cubicBezTo>
                      <a:pt x="788" y="34667"/>
                      <a:pt x="1039" y="35061"/>
                      <a:pt x="1379" y="35365"/>
                    </a:cubicBezTo>
                    <a:cubicBezTo>
                      <a:pt x="1325" y="35361"/>
                      <a:pt x="1271" y="35359"/>
                      <a:pt x="1217" y="35359"/>
                    </a:cubicBezTo>
                    <a:cubicBezTo>
                      <a:pt x="789" y="35359"/>
                      <a:pt x="368" y="35484"/>
                      <a:pt x="19" y="35723"/>
                    </a:cubicBezTo>
                    <a:cubicBezTo>
                      <a:pt x="1" y="35759"/>
                      <a:pt x="1" y="35777"/>
                      <a:pt x="19" y="35812"/>
                    </a:cubicBezTo>
                    <a:lnTo>
                      <a:pt x="54" y="35812"/>
                    </a:lnTo>
                    <a:cubicBezTo>
                      <a:pt x="297" y="36315"/>
                      <a:pt x="893" y="36480"/>
                      <a:pt x="1508" y="36480"/>
                    </a:cubicBezTo>
                    <a:cubicBezTo>
                      <a:pt x="1572" y="36480"/>
                      <a:pt x="1637" y="36478"/>
                      <a:pt x="1701" y="36474"/>
                    </a:cubicBezTo>
                    <a:lnTo>
                      <a:pt x="1701" y="36474"/>
                    </a:lnTo>
                    <a:lnTo>
                      <a:pt x="1450" y="36582"/>
                    </a:lnTo>
                    <a:cubicBezTo>
                      <a:pt x="1074" y="36725"/>
                      <a:pt x="359" y="36993"/>
                      <a:pt x="323" y="37477"/>
                    </a:cubicBezTo>
                    <a:cubicBezTo>
                      <a:pt x="303" y="37795"/>
                      <a:pt x="588" y="37887"/>
                      <a:pt x="893" y="37887"/>
                    </a:cubicBezTo>
                    <a:cubicBezTo>
                      <a:pt x="1137" y="37887"/>
                      <a:pt x="1395" y="37828"/>
                      <a:pt x="1522" y="37781"/>
                    </a:cubicBezTo>
                    <a:cubicBezTo>
                      <a:pt x="1665" y="37727"/>
                      <a:pt x="1790" y="37673"/>
                      <a:pt x="1915" y="37602"/>
                    </a:cubicBezTo>
                    <a:lnTo>
                      <a:pt x="1915" y="37602"/>
                    </a:lnTo>
                    <a:cubicBezTo>
                      <a:pt x="1575" y="37996"/>
                      <a:pt x="1343" y="38461"/>
                      <a:pt x="1235" y="38962"/>
                    </a:cubicBezTo>
                    <a:cubicBezTo>
                      <a:pt x="1218" y="39016"/>
                      <a:pt x="1253" y="39051"/>
                      <a:pt x="1307" y="39051"/>
                    </a:cubicBezTo>
                    <a:cubicBezTo>
                      <a:pt x="1951" y="39051"/>
                      <a:pt x="2363" y="38640"/>
                      <a:pt x="2667" y="38121"/>
                    </a:cubicBezTo>
                    <a:lnTo>
                      <a:pt x="2667" y="38121"/>
                    </a:lnTo>
                    <a:cubicBezTo>
                      <a:pt x="2542" y="38765"/>
                      <a:pt x="2792" y="39445"/>
                      <a:pt x="3275" y="40071"/>
                    </a:cubicBezTo>
                    <a:cubicBezTo>
                      <a:pt x="3284" y="40098"/>
                      <a:pt x="3307" y="40112"/>
                      <a:pt x="3329" y="40112"/>
                    </a:cubicBezTo>
                    <a:cubicBezTo>
                      <a:pt x="3352" y="40112"/>
                      <a:pt x="3374" y="40098"/>
                      <a:pt x="3383" y="40071"/>
                    </a:cubicBezTo>
                    <a:cubicBezTo>
                      <a:pt x="3598" y="39606"/>
                      <a:pt x="3723" y="39087"/>
                      <a:pt x="3759" y="38568"/>
                    </a:cubicBezTo>
                    <a:cubicBezTo>
                      <a:pt x="3830" y="38693"/>
                      <a:pt x="3902" y="38819"/>
                      <a:pt x="3956" y="38944"/>
                    </a:cubicBezTo>
                    <a:cubicBezTo>
                      <a:pt x="3973" y="38980"/>
                      <a:pt x="4009" y="38998"/>
                      <a:pt x="4045" y="38998"/>
                    </a:cubicBezTo>
                    <a:cubicBezTo>
                      <a:pt x="4063" y="39016"/>
                      <a:pt x="4081" y="39016"/>
                      <a:pt x="4099" y="39016"/>
                    </a:cubicBezTo>
                    <a:lnTo>
                      <a:pt x="4134" y="39016"/>
                    </a:lnTo>
                    <a:cubicBezTo>
                      <a:pt x="4170" y="39016"/>
                      <a:pt x="4188" y="38998"/>
                      <a:pt x="4206" y="38962"/>
                    </a:cubicBezTo>
                    <a:cubicBezTo>
                      <a:pt x="4474" y="38139"/>
                      <a:pt x="4546" y="36976"/>
                      <a:pt x="3848" y="36349"/>
                    </a:cubicBezTo>
                    <a:cubicBezTo>
                      <a:pt x="3866" y="36313"/>
                      <a:pt x="3866" y="36296"/>
                      <a:pt x="3848" y="36260"/>
                    </a:cubicBezTo>
                    <a:cubicBezTo>
                      <a:pt x="4296" y="36045"/>
                      <a:pt x="4743" y="35794"/>
                      <a:pt x="5154" y="35508"/>
                    </a:cubicBezTo>
                    <a:cubicBezTo>
                      <a:pt x="5190" y="35508"/>
                      <a:pt x="5226" y="35490"/>
                      <a:pt x="5280" y="35472"/>
                    </a:cubicBezTo>
                    <a:cubicBezTo>
                      <a:pt x="5298" y="35454"/>
                      <a:pt x="5298" y="35437"/>
                      <a:pt x="5298" y="35419"/>
                    </a:cubicBezTo>
                    <a:cubicBezTo>
                      <a:pt x="5638" y="35186"/>
                      <a:pt x="5960" y="34935"/>
                      <a:pt x="6300" y="34667"/>
                    </a:cubicBezTo>
                    <a:lnTo>
                      <a:pt x="6300" y="34667"/>
                    </a:lnTo>
                    <a:cubicBezTo>
                      <a:pt x="6085" y="34989"/>
                      <a:pt x="5996" y="35401"/>
                      <a:pt x="6157" y="35723"/>
                    </a:cubicBezTo>
                    <a:cubicBezTo>
                      <a:pt x="6167" y="35744"/>
                      <a:pt x="6190" y="35753"/>
                      <a:pt x="6214" y="35753"/>
                    </a:cubicBezTo>
                    <a:cubicBezTo>
                      <a:pt x="6231" y="35753"/>
                      <a:pt x="6249" y="35748"/>
                      <a:pt x="6264" y="35741"/>
                    </a:cubicBezTo>
                    <a:cubicBezTo>
                      <a:pt x="6568" y="35419"/>
                      <a:pt x="6693" y="34971"/>
                      <a:pt x="6586" y="34542"/>
                    </a:cubicBezTo>
                    <a:cubicBezTo>
                      <a:pt x="6604" y="34506"/>
                      <a:pt x="6640" y="34452"/>
                      <a:pt x="6658" y="34399"/>
                    </a:cubicBezTo>
                    <a:cubicBezTo>
                      <a:pt x="6658" y="34381"/>
                      <a:pt x="6658" y="34363"/>
                      <a:pt x="6658" y="34363"/>
                    </a:cubicBezTo>
                    <a:cubicBezTo>
                      <a:pt x="7606" y="33540"/>
                      <a:pt x="8501" y="32645"/>
                      <a:pt x="9360" y="31822"/>
                    </a:cubicBezTo>
                    <a:lnTo>
                      <a:pt x="9414" y="31786"/>
                    </a:lnTo>
                    <a:cubicBezTo>
                      <a:pt x="9431" y="31768"/>
                      <a:pt x="9431" y="31750"/>
                      <a:pt x="9431" y="31750"/>
                    </a:cubicBezTo>
                    <a:lnTo>
                      <a:pt x="9754" y="31446"/>
                    </a:lnTo>
                    <a:cubicBezTo>
                      <a:pt x="9879" y="31339"/>
                      <a:pt x="10004" y="31213"/>
                      <a:pt x="10111" y="31088"/>
                    </a:cubicBezTo>
                    <a:cubicBezTo>
                      <a:pt x="10183" y="30999"/>
                      <a:pt x="10273" y="30909"/>
                      <a:pt x="10362" y="30838"/>
                    </a:cubicBezTo>
                    <a:lnTo>
                      <a:pt x="10362" y="30838"/>
                    </a:lnTo>
                    <a:cubicBezTo>
                      <a:pt x="9950" y="31643"/>
                      <a:pt x="9628" y="32484"/>
                      <a:pt x="9414" y="33379"/>
                    </a:cubicBezTo>
                    <a:cubicBezTo>
                      <a:pt x="9288" y="33844"/>
                      <a:pt x="9163" y="34345"/>
                      <a:pt x="9020" y="34828"/>
                    </a:cubicBezTo>
                    <a:cubicBezTo>
                      <a:pt x="8823" y="34918"/>
                      <a:pt x="8644" y="35061"/>
                      <a:pt x="8519" y="35240"/>
                    </a:cubicBezTo>
                    <a:cubicBezTo>
                      <a:pt x="8376" y="35383"/>
                      <a:pt x="8286" y="35598"/>
                      <a:pt x="8286" y="35812"/>
                    </a:cubicBezTo>
                    <a:cubicBezTo>
                      <a:pt x="8286" y="35857"/>
                      <a:pt x="8335" y="35889"/>
                      <a:pt x="8382" y="35889"/>
                    </a:cubicBezTo>
                    <a:cubicBezTo>
                      <a:pt x="8392" y="35889"/>
                      <a:pt x="8402" y="35887"/>
                      <a:pt x="8411" y="35884"/>
                    </a:cubicBezTo>
                    <a:cubicBezTo>
                      <a:pt x="8590" y="35759"/>
                      <a:pt x="8751" y="35598"/>
                      <a:pt x="8877" y="35419"/>
                    </a:cubicBezTo>
                    <a:lnTo>
                      <a:pt x="8877" y="35419"/>
                    </a:lnTo>
                    <a:cubicBezTo>
                      <a:pt x="8698" y="36081"/>
                      <a:pt x="8590" y="36779"/>
                      <a:pt x="8537" y="37477"/>
                    </a:cubicBezTo>
                    <a:cubicBezTo>
                      <a:pt x="8523" y="37463"/>
                      <a:pt x="8507" y="37457"/>
                      <a:pt x="8490" y="37457"/>
                    </a:cubicBezTo>
                    <a:cubicBezTo>
                      <a:pt x="8462" y="37457"/>
                      <a:pt x="8434" y="37472"/>
                      <a:pt x="8411" y="37494"/>
                    </a:cubicBezTo>
                    <a:lnTo>
                      <a:pt x="8304" y="37656"/>
                    </a:lnTo>
                    <a:cubicBezTo>
                      <a:pt x="8268" y="37727"/>
                      <a:pt x="8232" y="37799"/>
                      <a:pt x="8197" y="37852"/>
                    </a:cubicBezTo>
                    <a:cubicBezTo>
                      <a:pt x="7230" y="38121"/>
                      <a:pt x="6264" y="39195"/>
                      <a:pt x="6622" y="40179"/>
                    </a:cubicBezTo>
                    <a:cubicBezTo>
                      <a:pt x="6629" y="40207"/>
                      <a:pt x="6651" y="40219"/>
                      <a:pt x="6673" y="40219"/>
                    </a:cubicBezTo>
                    <a:cubicBezTo>
                      <a:pt x="6706" y="40219"/>
                      <a:pt x="6740" y="40193"/>
                      <a:pt x="6729" y="40161"/>
                    </a:cubicBezTo>
                    <a:cubicBezTo>
                      <a:pt x="6407" y="39248"/>
                      <a:pt x="7266" y="38497"/>
                      <a:pt x="8071" y="38085"/>
                    </a:cubicBezTo>
                    <a:lnTo>
                      <a:pt x="8071" y="38085"/>
                    </a:lnTo>
                    <a:cubicBezTo>
                      <a:pt x="8018" y="38192"/>
                      <a:pt x="7964" y="38282"/>
                      <a:pt x="7910" y="38389"/>
                    </a:cubicBezTo>
                    <a:cubicBezTo>
                      <a:pt x="7892" y="38425"/>
                      <a:pt x="7875" y="38461"/>
                      <a:pt x="7857" y="38497"/>
                    </a:cubicBezTo>
                    <a:cubicBezTo>
                      <a:pt x="7857" y="38515"/>
                      <a:pt x="7857" y="38532"/>
                      <a:pt x="7857" y="38532"/>
                    </a:cubicBezTo>
                    <a:cubicBezTo>
                      <a:pt x="7159" y="39051"/>
                      <a:pt x="6747" y="39892"/>
                      <a:pt x="6819" y="40769"/>
                    </a:cubicBezTo>
                    <a:cubicBezTo>
                      <a:pt x="6819" y="40805"/>
                      <a:pt x="6855" y="40823"/>
                      <a:pt x="6890" y="40823"/>
                    </a:cubicBezTo>
                    <a:cubicBezTo>
                      <a:pt x="7159" y="40751"/>
                      <a:pt x="7391" y="40572"/>
                      <a:pt x="7535" y="40322"/>
                    </a:cubicBezTo>
                    <a:lnTo>
                      <a:pt x="7535" y="40322"/>
                    </a:lnTo>
                    <a:cubicBezTo>
                      <a:pt x="7517" y="40626"/>
                      <a:pt x="7517" y="40930"/>
                      <a:pt x="7535" y="41217"/>
                    </a:cubicBezTo>
                    <a:cubicBezTo>
                      <a:pt x="7535" y="41270"/>
                      <a:pt x="7570" y="41288"/>
                      <a:pt x="7606" y="41288"/>
                    </a:cubicBezTo>
                    <a:cubicBezTo>
                      <a:pt x="8036" y="41109"/>
                      <a:pt x="8340" y="40751"/>
                      <a:pt x="8447" y="40322"/>
                    </a:cubicBezTo>
                    <a:cubicBezTo>
                      <a:pt x="8544" y="40489"/>
                      <a:pt x="8868" y="40958"/>
                      <a:pt x="9092" y="40958"/>
                    </a:cubicBezTo>
                    <a:cubicBezTo>
                      <a:pt x="9156" y="40958"/>
                      <a:pt x="9213" y="40919"/>
                      <a:pt x="9252" y="40823"/>
                    </a:cubicBezTo>
                    <a:cubicBezTo>
                      <a:pt x="9270" y="40895"/>
                      <a:pt x="9288" y="40984"/>
                      <a:pt x="9306" y="41056"/>
                    </a:cubicBezTo>
                    <a:cubicBezTo>
                      <a:pt x="9306" y="41094"/>
                      <a:pt x="9343" y="41124"/>
                      <a:pt x="9378" y="41124"/>
                    </a:cubicBezTo>
                    <a:cubicBezTo>
                      <a:pt x="9391" y="41124"/>
                      <a:pt x="9404" y="41119"/>
                      <a:pt x="9414" y="41109"/>
                    </a:cubicBezTo>
                    <a:cubicBezTo>
                      <a:pt x="10022" y="40590"/>
                      <a:pt x="9986" y="38890"/>
                      <a:pt x="9252" y="38389"/>
                    </a:cubicBezTo>
                    <a:lnTo>
                      <a:pt x="9252" y="38389"/>
                    </a:lnTo>
                    <a:cubicBezTo>
                      <a:pt x="9575" y="38461"/>
                      <a:pt x="9879" y="38640"/>
                      <a:pt x="10111" y="38872"/>
                    </a:cubicBezTo>
                    <a:cubicBezTo>
                      <a:pt x="10273" y="39033"/>
                      <a:pt x="10362" y="39248"/>
                      <a:pt x="10398" y="39481"/>
                    </a:cubicBezTo>
                    <a:cubicBezTo>
                      <a:pt x="10434" y="39749"/>
                      <a:pt x="10255" y="39964"/>
                      <a:pt x="10147" y="40197"/>
                    </a:cubicBezTo>
                    <a:cubicBezTo>
                      <a:pt x="10134" y="40210"/>
                      <a:pt x="10151" y="40244"/>
                      <a:pt x="10168" y="40244"/>
                    </a:cubicBezTo>
                    <a:cubicBezTo>
                      <a:pt x="10173" y="40244"/>
                      <a:pt x="10179" y="40241"/>
                      <a:pt x="10183" y="40232"/>
                    </a:cubicBezTo>
                    <a:cubicBezTo>
                      <a:pt x="10595" y="39964"/>
                      <a:pt x="10613" y="39427"/>
                      <a:pt x="10398" y="39016"/>
                    </a:cubicBezTo>
                    <a:cubicBezTo>
                      <a:pt x="10111" y="38568"/>
                      <a:pt x="9646" y="38300"/>
                      <a:pt x="9109" y="38264"/>
                    </a:cubicBezTo>
                    <a:cubicBezTo>
                      <a:pt x="9109" y="38264"/>
                      <a:pt x="9091" y="38282"/>
                      <a:pt x="9091" y="38300"/>
                    </a:cubicBezTo>
                    <a:cubicBezTo>
                      <a:pt x="9038" y="38282"/>
                      <a:pt x="9002" y="38264"/>
                      <a:pt x="8966" y="38246"/>
                    </a:cubicBezTo>
                    <a:cubicBezTo>
                      <a:pt x="8912" y="38067"/>
                      <a:pt x="8877" y="37888"/>
                      <a:pt x="8859" y="37709"/>
                    </a:cubicBezTo>
                    <a:cubicBezTo>
                      <a:pt x="8859" y="37660"/>
                      <a:pt x="8821" y="37633"/>
                      <a:pt x="8781" y="37633"/>
                    </a:cubicBezTo>
                    <a:cubicBezTo>
                      <a:pt x="8748" y="37633"/>
                      <a:pt x="8714" y="37651"/>
                      <a:pt x="8698" y="37691"/>
                    </a:cubicBezTo>
                    <a:cubicBezTo>
                      <a:pt x="8681" y="37691"/>
                      <a:pt x="8665" y="37691"/>
                      <a:pt x="8662" y="37705"/>
                    </a:cubicBezTo>
                    <a:lnTo>
                      <a:pt x="8662" y="37705"/>
                    </a:lnTo>
                    <a:cubicBezTo>
                      <a:pt x="8770" y="36347"/>
                      <a:pt x="9020" y="35006"/>
                      <a:pt x="9414" y="33701"/>
                    </a:cubicBezTo>
                    <a:lnTo>
                      <a:pt x="9414" y="33701"/>
                    </a:lnTo>
                    <a:cubicBezTo>
                      <a:pt x="9342" y="34202"/>
                      <a:pt x="9342" y="34721"/>
                      <a:pt x="9431" y="35222"/>
                    </a:cubicBezTo>
                    <a:cubicBezTo>
                      <a:pt x="9592" y="36367"/>
                      <a:pt x="10595" y="36850"/>
                      <a:pt x="11096" y="37817"/>
                    </a:cubicBezTo>
                    <a:cubicBezTo>
                      <a:pt x="11108" y="37835"/>
                      <a:pt x="11127" y="37843"/>
                      <a:pt x="11146" y="37843"/>
                    </a:cubicBezTo>
                    <a:cubicBezTo>
                      <a:pt x="11181" y="37843"/>
                      <a:pt x="11215" y="37816"/>
                      <a:pt x="11203" y="37781"/>
                    </a:cubicBezTo>
                    <a:cubicBezTo>
                      <a:pt x="10917" y="36689"/>
                      <a:pt x="11060" y="35544"/>
                      <a:pt x="10917" y="34434"/>
                    </a:cubicBezTo>
                    <a:cubicBezTo>
                      <a:pt x="10774" y="33253"/>
                      <a:pt x="10201" y="32323"/>
                      <a:pt x="10398" y="31088"/>
                    </a:cubicBezTo>
                    <a:cubicBezTo>
                      <a:pt x="10541" y="30802"/>
                      <a:pt x="10684" y="30515"/>
                      <a:pt x="10845" y="30247"/>
                    </a:cubicBezTo>
                    <a:cubicBezTo>
                      <a:pt x="11346" y="29639"/>
                      <a:pt x="11794" y="29012"/>
                      <a:pt x="12169" y="28332"/>
                    </a:cubicBezTo>
                    <a:cubicBezTo>
                      <a:pt x="12277" y="29191"/>
                      <a:pt x="12366" y="30050"/>
                      <a:pt x="12456" y="30927"/>
                    </a:cubicBezTo>
                    <a:cubicBezTo>
                      <a:pt x="12169" y="31303"/>
                      <a:pt x="12062" y="31768"/>
                      <a:pt x="12151" y="32215"/>
                    </a:cubicBezTo>
                    <a:cubicBezTo>
                      <a:pt x="12163" y="32250"/>
                      <a:pt x="12190" y="32270"/>
                      <a:pt x="12216" y="32270"/>
                    </a:cubicBezTo>
                    <a:cubicBezTo>
                      <a:pt x="12231" y="32270"/>
                      <a:pt x="12246" y="32264"/>
                      <a:pt x="12259" y="32251"/>
                    </a:cubicBezTo>
                    <a:cubicBezTo>
                      <a:pt x="12384" y="32162"/>
                      <a:pt x="12474" y="32036"/>
                      <a:pt x="12545" y="31893"/>
                    </a:cubicBezTo>
                    <a:cubicBezTo>
                      <a:pt x="12635" y="32949"/>
                      <a:pt x="12706" y="33987"/>
                      <a:pt x="12742" y="35043"/>
                    </a:cubicBezTo>
                    <a:cubicBezTo>
                      <a:pt x="12760" y="35311"/>
                      <a:pt x="12760" y="35562"/>
                      <a:pt x="12760" y="35812"/>
                    </a:cubicBezTo>
                    <a:cubicBezTo>
                      <a:pt x="12402" y="36206"/>
                      <a:pt x="12205" y="36707"/>
                      <a:pt x="12223" y="37244"/>
                    </a:cubicBezTo>
                    <a:cubicBezTo>
                      <a:pt x="12223" y="37279"/>
                      <a:pt x="12253" y="37306"/>
                      <a:pt x="12289" y="37306"/>
                    </a:cubicBezTo>
                    <a:cubicBezTo>
                      <a:pt x="12309" y="37306"/>
                      <a:pt x="12330" y="37298"/>
                      <a:pt x="12348" y="37280"/>
                    </a:cubicBezTo>
                    <a:cubicBezTo>
                      <a:pt x="12527" y="37101"/>
                      <a:pt x="12670" y="36868"/>
                      <a:pt x="12760" y="36618"/>
                    </a:cubicBezTo>
                    <a:lnTo>
                      <a:pt x="12760" y="36618"/>
                    </a:lnTo>
                    <a:cubicBezTo>
                      <a:pt x="12760" y="36958"/>
                      <a:pt x="12742" y="37298"/>
                      <a:pt x="12724" y="37638"/>
                    </a:cubicBezTo>
                    <a:cubicBezTo>
                      <a:pt x="12724" y="37638"/>
                      <a:pt x="12724" y="37656"/>
                      <a:pt x="12724" y="37656"/>
                    </a:cubicBezTo>
                    <a:cubicBezTo>
                      <a:pt x="12635" y="39660"/>
                      <a:pt x="11615" y="41485"/>
                      <a:pt x="10541" y="43131"/>
                    </a:cubicBezTo>
                    <a:cubicBezTo>
                      <a:pt x="9718" y="44366"/>
                      <a:pt x="8590" y="45368"/>
                      <a:pt x="8036" y="46764"/>
                    </a:cubicBezTo>
                    <a:cubicBezTo>
                      <a:pt x="8000" y="46549"/>
                      <a:pt x="8036" y="46317"/>
                      <a:pt x="8125" y="46120"/>
                    </a:cubicBezTo>
                    <a:cubicBezTo>
                      <a:pt x="8179" y="45852"/>
                      <a:pt x="8268" y="45583"/>
                      <a:pt x="8358" y="45333"/>
                    </a:cubicBezTo>
                    <a:cubicBezTo>
                      <a:pt x="8626" y="44581"/>
                      <a:pt x="8984" y="43865"/>
                      <a:pt x="9414" y="43185"/>
                    </a:cubicBezTo>
                    <a:cubicBezTo>
                      <a:pt x="10111" y="42040"/>
                      <a:pt x="11203" y="41199"/>
                      <a:pt x="12008" y="40125"/>
                    </a:cubicBezTo>
                    <a:cubicBezTo>
                      <a:pt x="12023" y="40096"/>
                      <a:pt x="11990" y="40067"/>
                      <a:pt x="11958" y="40067"/>
                    </a:cubicBezTo>
                    <a:cubicBezTo>
                      <a:pt x="11950" y="40067"/>
                      <a:pt x="11943" y="40068"/>
                      <a:pt x="11937" y="40071"/>
                    </a:cubicBezTo>
                    <a:cubicBezTo>
                      <a:pt x="9897" y="42040"/>
                      <a:pt x="8000" y="44330"/>
                      <a:pt x="7785" y="47265"/>
                    </a:cubicBezTo>
                    <a:cubicBezTo>
                      <a:pt x="7785" y="47300"/>
                      <a:pt x="7815" y="47328"/>
                      <a:pt x="7851" y="47328"/>
                    </a:cubicBezTo>
                    <a:cubicBezTo>
                      <a:pt x="7871" y="47328"/>
                      <a:pt x="7892" y="47320"/>
                      <a:pt x="7910" y="47301"/>
                    </a:cubicBezTo>
                    <a:cubicBezTo>
                      <a:pt x="8841" y="46192"/>
                      <a:pt x="10022" y="45315"/>
                      <a:pt x="10917" y="44151"/>
                    </a:cubicBezTo>
                    <a:cubicBezTo>
                      <a:pt x="11794" y="42988"/>
                      <a:pt x="12241" y="41521"/>
                      <a:pt x="12402" y="40107"/>
                    </a:cubicBezTo>
                    <a:cubicBezTo>
                      <a:pt x="12402" y="40089"/>
                      <a:pt x="12384" y="40053"/>
                      <a:pt x="12366" y="40053"/>
                    </a:cubicBezTo>
                    <a:cubicBezTo>
                      <a:pt x="12474" y="39767"/>
                      <a:pt x="12563" y="39481"/>
                      <a:pt x="12635" y="39195"/>
                    </a:cubicBezTo>
                    <a:lnTo>
                      <a:pt x="12635" y="39195"/>
                    </a:lnTo>
                    <a:cubicBezTo>
                      <a:pt x="12492" y="40966"/>
                      <a:pt x="12259" y="42720"/>
                      <a:pt x="12044" y="44491"/>
                    </a:cubicBezTo>
                    <a:cubicBezTo>
                      <a:pt x="11740" y="44814"/>
                      <a:pt x="11543" y="45225"/>
                      <a:pt x="11471" y="45655"/>
                    </a:cubicBezTo>
                    <a:cubicBezTo>
                      <a:pt x="11471" y="45695"/>
                      <a:pt x="11502" y="45715"/>
                      <a:pt x="11539" y="45715"/>
                    </a:cubicBezTo>
                    <a:cubicBezTo>
                      <a:pt x="11552" y="45715"/>
                      <a:pt x="11565" y="45713"/>
                      <a:pt x="11579" y="45708"/>
                    </a:cubicBezTo>
                    <a:cubicBezTo>
                      <a:pt x="11722" y="45619"/>
                      <a:pt x="11847" y="45494"/>
                      <a:pt x="11937" y="45350"/>
                    </a:cubicBezTo>
                    <a:lnTo>
                      <a:pt x="11937" y="45350"/>
                    </a:lnTo>
                    <a:cubicBezTo>
                      <a:pt x="11901" y="45798"/>
                      <a:pt x="11847" y="46245"/>
                      <a:pt x="11811" y="46693"/>
                    </a:cubicBezTo>
                    <a:cubicBezTo>
                      <a:pt x="11794" y="46710"/>
                      <a:pt x="11776" y="46728"/>
                      <a:pt x="11776" y="46764"/>
                    </a:cubicBezTo>
                    <a:cubicBezTo>
                      <a:pt x="11776" y="46782"/>
                      <a:pt x="11794" y="46800"/>
                      <a:pt x="11794" y="46836"/>
                    </a:cubicBezTo>
                    <a:lnTo>
                      <a:pt x="11794" y="46961"/>
                    </a:lnTo>
                    <a:cubicBezTo>
                      <a:pt x="11400" y="47086"/>
                      <a:pt x="11114" y="47426"/>
                      <a:pt x="11006" y="47820"/>
                    </a:cubicBezTo>
                    <a:lnTo>
                      <a:pt x="10935" y="47856"/>
                    </a:lnTo>
                    <a:cubicBezTo>
                      <a:pt x="10673" y="47653"/>
                      <a:pt x="10382" y="47584"/>
                      <a:pt x="10075" y="47584"/>
                    </a:cubicBezTo>
                    <a:cubicBezTo>
                      <a:pt x="9419" y="47584"/>
                      <a:pt x="8696" y="47901"/>
                      <a:pt x="8060" y="47901"/>
                    </a:cubicBezTo>
                    <a:cubicBezTo>
                      <a:pt x="7997" y="47901"/>
                      <a:pt x="7935" y="47898"/>
                      <a:pt x="7875" y="47892"/>
                    </a:cubicBezTo>
                    <a:cubicBezTo>
                      <a:pt x="7821" y="47892"/>
                      <a:pt x="7785" y="47945"/>
                      <a:pt x="7785" y="47999"/>
                    </a:cubicBezTo>
                    <a:cubicBezTo>
                      <a:pt x="7904" y="48558"/>
                      <a:pt x="8488" y="48716"/>
                      <a:pt x="9005" y="48716"/>
                    </a:cubicBezTo>
                    <a:cubicBezTo>
                      <a:pt x="9034" y="48716"/>
                      <a:pt x="9063" y="48716"/>
                      <a:pt x="9091" y="48715"/>
                    </a:cubicBezTo>
                    <a:lnTo>
                      <a:pt x="9091" y="48715"/>
                    </a:lnTo>
                    <a:cubicBezTo>
                      <a:pt x="8572" y="49091"/>
                      <a:pt x="8322" y="49627"/>
                      <a:pt x="8018" y="50182"/>
                    </a:cubicBezTo>
                    <a:cubicBezTo>
                      <a:pt x="7982" y="50236"/>
                      <a:pt x="8018" y="50290"/>
                      <a:pt x="8089" y="50290"/>
                    </a:cubicBezTo>
                    <a:cubicBezTo>
                      <a:pt x="8233" y="50299"/>
                      <a:pt x="8380" y="50308"/>
                      <a:pt x="8526" y="50308"/>
                    </a:cubicBezTo>
                    <a:cubicBezTo>
                      <a:pt x="8911" y="50308"/>
                      <a:pt x="9290" y="50249"/>
                      <a:pt x="9575" y="50003"/>
                    </a:cubicBezTo>
                    <a:lnTo>
                      <a:pt x="9575" y="50003"/>
                    </a:lnTo>
                    <a:cubicBezTo>
                      <a:pt x="9467" y="50343"/>
                      <a:pt x="9449" y="50719"/>
                      <a:pt x="9521" y="51077"/>
                    </a:cubicBezTo>
                    <a:cubicBezTo>
                      <a:pt x="9521" y="51103"/>
                      <a:pt x="9540" y="51120"/>
                      <a:pt x="9564" y="51120"/>
                    </a:cubicBezTo>
                    <a:cubicBezTo>
                      <a:pt x="9573" y="51120"/>
                      <a:pt x="9583" y="51117"/>
                      <a:pt x="9592" y="51113"/>
                    </a:cubicBezTo>
                    <a:lnTo>
                      <a:pt x="9664" y="51041"/>
                    </a:lnTo>
                    <a:lnTo>
                      <a:pt x="9664" y="51041"/>
                    </a:lnTo>
                    <a:cubicBezTo>
                      <a:pt x="9628" y="51238"/>
                      <a:pt x="9521" y="51274"/>
                      <a:pt x="9539" y="51435"/>
                    </a:cubicBezTo>
                    <a:cubicBezTo>
                      <a:pt x="9539" y="51471"/>
                      <a:pt x="9557" y="51488"/>
                      <a:pt x="9592" y="51506"/>
                    </a:cubicBezTo>
                    <a:cubicBezTo>
                      <a:pt x="9678" y="51526"/>
                      <a:pt x="9760" y="51535"/>
                      <a:pt x="9837" y="51535"/>
                    </a:cubicBezTo>
                    <a:cubicBezTo>
                      <a:pt x="10324" y="51535"/>
                      <a:pt x="10647" y="51169"/>
                      <a:pt x="10863" y="50737"/>
                    </a:cubicBezTo>
                    <a:cubicBezTo>
                      <a:pt x="10935" y="51113"/>
                      <a:pt x="11042" y="51488"/>
                      <a:pt x="11096" y="51882"/>
                    </a:cubicBezTo>
                    <a:cubicBezTo>
                      <a:pt x="11114" y="51918"/>
                      <a:pt x="11149" y="51936"/>
                      <a:pt x="11185" y="51936"/>
                    </a:cubicBezTo>
                    <a:cubicBezTo>
                      <a:pt x="11883" y="51739"/>
                      <a:pt x="12044" y="51077"/>
                      <a:pt x="12062" y="50433"/>
                    </a:cubicBezTo>
                    <a:cubicBezTo>
                      <a:pt x="12295" y="50970"/>
                      <a:pt x="12617" y="51453"/>
                      <a:pt x="13028" y="51864"/>
                    </a:cubicBezTo>
                    <a:cubicBezTo>
                      <a:pt x="13041" y="51877"/>
                      <a:pt x="13056" y="51883"/>
                      <a:pt x="13071" y="51883"/>
                    </a:cubicBezTo>
                    <a:cubicBezTo>
                      <a:pt x="13098" y="51883"/>
                      <a:pt x="13124" y="51863"/>
                      <a:pt x="13136" y="51828"/>
                    </a:cubicBezTo>
                    <a:cubicBezTo>
                      <a:pt x="13404" y="51166"/>
                      <a:pt x="13422" y="50433"/>
                      <a:pt x="13207" y="49753"/>
                    </a:cubicBezTo>
                    <a:lnTo>
                      <a:pt x="13207" y="49753"/>
                    </a:lnTo>
                    <a:cubicBezTo>
                      <a:pt x="13565" y="50111"/>
                      <a:pt x="13977" y="50379"/>
                      <a:pt x="14442" y="50594"/>
                    </a:cubicBezTo>
                    <a:cubicBezTo>
                      <a:pt x="14449" y="50596"/>
                      <a:pt x="14456" y="50597"/>
                      <a:pt x="14463" y="50597"/>
                    </a:cubicBezTo>
                    <a:cubicBezTo>
                      <a:pt x="14505" y="50597"/>
                      <a:pt x="14529" y="50553"/>
                      <a:pt x="14514" y="50522"/>
                    </a:cubicBezTo>
                    <a:cubicBezTo>
                      <a:pt x="14174" y="49842"/>
                      <a:pt x="14174" y="49073"/>
                      <a:pt x="13726" y="48446"/>
                    </a:cubicBezTo>
                    <a:cubicBezTo>
                      <a:pt x="13458" y="48124"/>
                      <a:pt x="13118" y="47874"/>
                      <a:pt x="12742" y="47695"/>
                    </a:cubicBezTo>
                    <a:cubicBezTo>
                      <a:pt x="12724" y="47516"/>
                      <a:pt x="12635" y="47337"/>
                      <a:pt x="12527" y="47194"/>
                    </a:cubicBezTo>
                    <a:cubicBezTo>
                      <a:pt x="12384" y="47015"/>
                      <a:pt x="12169" y="46889"/>
                      <a:pt x="11955" y="46872"/>
                    </a:cubicBezTo>
                    <a:cubicBezTo>
                      <a:pt x="12116" y="45619"/>
                      <a:pt x="12295" y="44366"/>
                      <a:pt x="12474" y="43114"/>
                    </a:cubicBezTo>
                    <a:cubicBezTo>
                      <a:pt x="12581" y="43418"/>
                      <a:pt x="12653" y="43740"/>
                      <a:pt x="12706" y="44062"/>
                    </a:cubicBezTo>
                    <a:cubicBezTo>
                      <a:pt x="12617" y="43829"/>
                      <a:pt x="12617" y="43561"/>
                      <a:pt x="12527" y="43310"/>
                    </a:cubicBezTo>
                    <a:cubicBezTo>
                      <a:pt x="12527" y="43284"/>
                      <a:pt x="12509" y="43270"/>
                      <a:pt x="12492" y="43270"/>
                    </a:cubicBezTo>
                    <a:cubicBezTo>
                      <a:pt x="12474" y="43270"/>
                      <a:pt x="12456" y="43284"/>
                      <a:pt x="12456" y="43310"/>
                    </a:cubicBezTo>
                    <a:cubicBezTo>
                      <a:pt x="12420" y="43668"/>
                      <a:pt x="12527" y="44044"/>
                      <a:pt x="12724" y="44348"/>
                    </a:cubicBezTo>
                    <a:cubicBezTo>
                      <a:pt x="12739" y="44371"/>
                      <a:pt x="12764" y="44381"/>
                      <a:pt x="12787" y="44381"/>
                    </a:cubicBezTo>
                    <a:cubicBezTo>
                      <a:pt x="12819" y="44381"/>
                      <a:pt x="12849" y="44362"/>
                      <a:pt x="12849" y="44330"/>
                    </a:cubicBezTo>
                    <a:cubicBezTo>
                      <a:pt x="12849" y="43829"/>
                      <a:pt x="12742" y="43328"/>
                      <a:pt x="12492" y="42899"/>
                    </a:cubicBezTo>
                    <a:cubicBezTo>
                      <a:pt x="12670" y="41610"/>
                      <a:pt x="12814" y="40304"/>
                      <a:pt x="12903" y="38998"/>
                    </a:cubicBezTo>
                    <a:cubicBezTo>
                      <a:pt x="12993" y="39105"/>
                      <a:pt x="13118" y="39177"/>
                      <a:pt x="13243" y="39195"/>
                    </a:cubicBezTo>
                    <a:cubicBezTo>
                      <a:pt x="13297" y="39195"/>
                      <a:pt x="13315" y="39159"/>
                      <a:pt x="13315" y="39123"/>
                    </a:cubicBezTo>
                    <a:cubicBezTo>
                      <a:pt x="13297" y="38783"/>
                      <a:pt x="13207" y="38461"/>
                      <a:pt x="13064" y="38157"/>
                    </a:cubicBezTo>
                    <a:cubicBezTo>
                      <a:pt x="13028" y="38085"/>
                      <a:pt x="13010" y="38031"/>
                      <a:pt x="12975" y="37978"/>
                    </a:cubicBezTo>
                    <a:cubicBezTo>
                      <a:pt x="13010" y="37316"/>
                      <a:pt x="13010" y="36671"/>
                      <a:pt x="13010" y="36009"/>
                    </a:cubicBezTo>
                    <a:cubicBezTo>
                      <a:pt x="13010" y="35401"/>
                      <a:pt x="12993" y="34810"/>
                      <a:pt x="12957" y="34220"/>
                    </a:cubicBezTo>
                    <a:lnTo>
                      <a:pt x="12957" y="34220"/>
                    </a:lnTo>
                    <a:cubicBezTo>
                      <a:pt x="13046" y="34452"/>
                      <a:pt x="13189" y="34685"/>
                      <a:pt x="13368" y="34864"/>
                    </a:cubicBezTo>
                    <a:cubicBezTo>
                      <a:pt x="13380" y="34876"/>
                      <a:pt x="13398" y="34882"/>
                      <a:pt x="13417" y="34882"/>
                    </a:cubicBezTo>
                    <a:cubicBezTo>
                      <a:pt x="13454" y="34882"/>
                      <a:pt x="13494" y="34858"/>
                      <a:pt x="13494" y="34810"/>
                    </a:cubicBezTo>
                    <a:cubicBezTo>
                      <a:pt x="13422" y="34238"/>
                      <a:pt x="13225" y="33665"/>
                      <a:pt x="12921" y="33182"/>
                    </a:cubicBezTo>
                    <a:cubicBezTo>
                      <a:pt x="12921" y="33182"/>
                      <a:pt x="12903" y="33164"/>
                      <a:pt x="12903" y="33164"/>
                    </a:cubicBezTo>
                    <a:cubicBezTo>
                      <a:pt x="12778" y="31410"/>
                      <a:pt x="12599" y="29674"/>
                      <a:pt x="12384" y="27956"/>
                    </a:cubicBezTo>
                    <a:lnTo>
                      <a:pt x="12509" y="27724"/>
                    </a:lnTo>
                    <a:cubicBezTo>
                      <a:pt x="12832" y="29281"/>
                      <a:pt x="13601" y="30748"/>
                      <a:pt x="14388" y="32162"/>
                    </a:cubicBezTo>
                    <a:cubicBezTo>
                      <a:pt x="14388" y="32180"/>
                      <a:pt x="14388" y="32198"/>
                      <a:pt x="14388" y="32215"/>
                    </a:cubicBezTo>
                    <a:cubicBezTo>
                      <a:pt x="14335" y="32430"/>
                      <a:pt x="14317" y="32645"/>
                      <a:pt x="14335" y="32878"/>
                    </a:cubicBezTo>
                    <a:cubicBezTo>
                      <a:pt x="14335" y="33128"/>
                      <a:pt x="14424" y="33379"/>
                      <a:pt x="14585" y="33558"/>
                    </a:cubicBezTo>
                    <a:cubicBezTo>
                      <a:pt x="14606" y="33579"/>
                      <a:pt x="14630" y="33589"/>
                      <a:pt x="14653" y="33589"/>
                    </a:cubicBezTo>
                    <a:cubicBezTo>
                      <a:pt x="14687" y="33589"/>
                      <a:pt x="14718" y="33565"/>
                      <a:pt x="14728" y="33522"/>
                    </a:cubicBezTo>
                    <a:cubicBezTo>
                      <a:pt x="14782" y="33307"/>
                      <a:pt x="14800" y="33074"/>
                      <a:pt x="14764" y="32860"/>
                    </a:cubicBezTo>
                    <a:lnTo>
                      <a:pt x="14764" y="32860"/>
                    </a:lnTo>
                    <a:lnTo>
                      <a:pt x="14961" y="33218"/>
                    </a:lnTo>
                    <a:cubicBezTo>
                      <a:pt x="15355" y="33915"/>
                      <a:pt x="15677" y="34613"/>
                      <a:pt x="15981" y="35329"/>
                    </a:cubicBezTo>
                    <a:lnTo>
                      <a:pt x="15963" y="35329"/>
                    </a:lnTo>
                    <a:cubicBezTo>
                      <a:pt x="15659" y="35598"/>
                      <a:pt x="15677" y="36260"/>
                      <a:pt x="15713" y="36636"/>
                    </a:cubicBezTo>
                    <a:cubicBezTo>
                      <a:pt x="15713" y="36671"/>
                      <a:pt x="15751" y="36698"/>
                      <a:pt x="15787" y="36698"/>
                    </a:cubicBezTo>
                    <a:cubicBezTo>
                      <a:pt x="15806" y="36698"/>
                      <a:pt x="15825" y="36690"/>
                      <a:pt x="15838" y="36671"/>
                    </a:cubicBezTo>
                    <a:cubicBezTo>
                      <a:pt x="16053" y="36385"/>
                      <a:pt x="16160" y="36027"/>
                      <a:pt x="16124" y="35651"/>
                    </a:cubicBezTo>
                    <a:lnTo>
                      <a:pt x="16124" y="35651"/>
                    </a:lnTo>
                    <a:cubicBezTo>
                      <a:pt x="16822" y="37333"/>
                      <a:pt x="17359" y="39087"/>
                      <a:pt x="17753" y="40859"/>
                    </a:cubicBezTo>
                    <a:cubicBezTo>
                      <a:pt x="17717" y="40912"/>
                      <a:pt x="17681" y="40948"/>
                      <a:pt x="17663" y="41002"/>
                    </a:cubicBezTo>
                    <a:cubicBezTo>
                      <a:pt x="17556" y="41091"/>
                      <a:pt x="17484" y="41199"/>
                      <a:pt x="17431" y="41324"/>
                    </a:cubicBezTo>
                    <a:cubicBezTo>
                      <a:pt x="17019" y="41378"/>
                      <a:pt x="16607" y="41503"/>
                      <a:pt x="16232" y="41700"/>
                    </a:cubicBezTo>
                    <a:cubicBezTo>
                      <a:pt x="16017" y="41807"/>
                      <a:pt x="15480" y="42255"/>
                      <a:pt x="15927" y="42451"/>
                    </a:cubicBezTo>
                    <a:cubicBezTo>
                      <a:pt x="15937" y="42456"/>
                      <a:pt x="15947" y="42458"/>
                      <a:pt x="15955" y="42458"/>
                    </a:cubicBezTo>
                    <a:cubicBezTo>
                      <a:pt x="15959" y="42458"/>
                      <a:pt x="15963" y="42458"/>
                      <a:pt x="15966" y="42457"/>
                    </a:cubicBezTo>
                    <a:lnTo>
                      <a:pt x="15966" y="42457"/>
                    </a:lnTo>
                    <a:cubicBezTo>
                      <a:pt x="15721" y="42761"/>
                      <a:pt x="15558" y="43131"/>
                      <a:pt x="15498" y="43525"/>
                    </a:cubicBezTo>
                    <a:cubicBezTo>
                      <a:pt x="15498" y="43561"/>
                      <a:pt x="15534" y="43579"/>
                      <a:pt x="15569" y="43597"/>
                    </a:cubicBezTo>
                    <a:cubicBezTo>
                      <a:pt x="15615" y="43602"/>
                      <a:pt x="15661" y="43605"/>
                      <a:pt x="15706" y="43605"/>
                    </a:cubicBezTo>
                    <a:cubicBezTo>
                      <a:pt x="16103" y="43605"/>
                      <a:pt x="16472" y="43397"/>
                      <a:pt x="16697" y="43060"/>
                    </a:cubicBezTo>
                    <a:lnTo>
                      <a:pt x="16697" y="43060"/>
                    </a:lnTo>
                    <a:cubicBezTo>
                      <a:pt x="16500" y="43525"/>
                      <a:pt x="16428" y="44044"/>
                      <a:pt x="16518" y="44545"/>
                    </a:cubicBezTo>
                    <a:cubicBezTo>
                      <a:pt x="16531" y="44571"/>
                      <a:pt x="16563" y="44588"/>
                      <a:pt x="16587" y="44588"/>
                    </a:cubicBezTo>
                    <a:cubicBezTo>
                      <a:pt x="16595" y="44588"/>
                      <a:pt x="16603" y="44586"/>
                      <a:pt x="16607" y="44581"/>
                    </a:cubicBezTo>
                    <a:cubicBezTo>
                      <a:pt x="16912" y="44277"/>
                      <a:pt x="17162" y="43937"/>
                      <a:pt x="17359" y="43579"/>
                    </a:cubicBezTo>
                    <a:cubicBezTo>
                      <a:pt x="17413" y="44080"/>
                      <a:pt x="17574" y="44563"/>
                      <a:pt x="17842" y="44993"/>
                    </a:cubicBezTo>
                    <a:cubicBezTo>
                      <a:pt x="17853" y="45014"/>
                      <a:pt x="17875" y="45022"/>
                      <a:pt x="17896" y="45022"/>
                    </a:cubicBezTo>
                    <a:cubicBezTo>
                      <a:pt x="17911" y="45022"/>
                      <a:pt x="17924" y="45018"/>
                      <a:pt x="17932" y="45010"/>
                    </a:cubicBezTo>
                    <a:cubicBezTo>
                      <a:pt x="18307" y="44617"/>
                      <a:pt x="18468" y="44080"/>
                      <a:pt x="18415" y="43543"/>
                    </a:cubicBezTo>
                    <a:lnTo>
                      <a:pt x="18415" y="43543"/>
                    </a:lnTo>
                    <a:cubicBezTo>
                      <a:pt x="18665" y="43919"/>
                      <a:pt x="18970" y="44259"/>
                      <a:pt x="19184" y="44563"/>
                    </a:cubicBezTo>
                    <a:cubicBezTo>
                      <a:pt x="19195" y="44585"/>
                      <a:pt x="19220" y="44600"/>
                      <a:pt x="19246" y="44600"/>
                    </a:cubicBezTo>
                    <a:cubicBezTo>
                      <a:pt x="19262" y="44600"/>
                      <a:pt x="19278" y="44595"/>
                      <a:pt x="19292" y="44581"/>
                    </a:cubicBezTo>
                    <a:cubicBezTo>
                      <a:pt x="19775" y="44008"/>
                      <a:pt x="19667" y="43185"/>
                      <a:pt x="19274" y="42577"/>
                    </a:cubicBezTo>
                    <a:lnTo>
                      <a:pt x="19274" y="42577"/>
                    </a:lnTo>
                    <a:cubicBezTo>
                      <a:pt x="19650" y="42756"/>
                      <a:pt x="20061" y="42881"/>
                      <a:pt x="20473" y="42917"/>
                    </a:cubicBezTo>
                    <a:cubicBezTo>
                      <a:pt x="20526" y="42917"/>
                      <a:pt x="20562" y="42863"/>
                      <a:pt x="20544" y="42827"/>
                    </a:cubicBezTo>
                    <a:cubicBezTo>
                      <a:pt x="20240" y="41700"/>
                      <a:pt x="19166" y="41217"/>
                      <a:pt x="18093" y="41109"/>
                    </a:cubicBezTo>
                    <a:cubicBezTo>
                      <a:pt x="18093" y="41109"/>
                      <a:pt x="18075" y="41109"/>
                      <a:pt x="18075" y="41127"/>
                    </a:cubicBezTo>
                    <a:cubicBezTo>
                      <a:pt x="18057" y="41109"/>
                      <a:pt x="18039" y="41109"/>
                      <a:pt x="18021" y="41109"/>
                    </a:cubicBezTo>
                    <a:cubicBezTo>
                      <a:pt x="17985" y="41109"/>
                      <a:pt x="17950" y="41145"/>
                      <a:pt x="17985" y="41181"/>
                    </a:cubicBezTo>
                    <a:cubicBezTo>
                      <a:pt x="18057" y="41252"/>
                      <a:pt x="18128" y="41324"/>
                      <a:pt x="18182" y="41396"/>
                    </a:cubicBezTo>
                    <a:lnTo>
                      <a:pt x="18182" y="41449"/>
                    </a:lnTo>
                    <a:cubicBezTo>
                      <a:pt x="18111" y="41378"/>
                      <a:pt x="18021" y="41288"/>
                      <a:pt x="17950" y="41199"/>
                    </a:cubicBezTo>
                    <a:cubicBezTo>
                      <a:pt x="17967" y="41145"/>
                      <a:pt x="17914" y="41091"/>
                      <a:pt x="17860" y="41091"/>
                    </a:cubicBezTo>
                    <a:lnTo>
                      <a:pt x="17860" y="41020"/>
                    </a:lnTo>
                    <a:lnTo>
                      <a:pt x="17878" y="40966"/>
                    </a:lnTo>
                    <a:lnTo>
                      <a:pt x="17878" y="40948"/>
                    </a:lnTo>
                    <a:cubicBezTo>
                      <a:pt x="17914" y="40895"/>
                      <a:pt x="17860" y="40823"/>
                      <a:pt x="17806" y="40823"/>
                    </a:cubicBezTo>
                    <a:cubicBezTo>
                      <a:pt x="17627" y="39982"/>
                      <a:pt x="17431" y="39141"/>
                      <a:pt x="17198" y="38318"/>
                    </a:cubicBezTo>
                    <a:lnTo>
                      <a:pt x="17216" y="38318"/>
                    </a:lnTo>
                    <a:cubicBezTo>
                      <a:pt x="17556" y="38318"/>
                      <a:pt x="17842" y="38586"/>
                      <a:pt x="17878" y="38926"/>
                    </a:cubicBezTo>
                    <a:cubicBezTo>
                      <a:pt x="17771" y="38855"/>
                      <a:pt x="17681" y="38765"/>
                      <a:pt x="17592" y="38676"/>
                    </a:cubicBezTo>
                    <a:cubicBezTo>
                      <a:pt x="17520" y="38568"/>
                      <a:pt x="17431" y="38461"/>
                      <a:pt x="17323" y="38371"/>
                    </a:cubicBezTo>
                    <a:cubicBezTo>
                      <a:pt x="17315" y="38363"/>
                      <a:pt x="17306" y="38360"/>
                      <a:pt x="17296" y="38360"/>
                    </a:cubicBezTo>
                    <a:cubicBezTo>
                      <a:pt x="17266" y="38360"/>
                      <a:pt x="17238" y="38398"/>
                      <a:pt x="17252" y="38425"/>
                    </a:cubicBezTo>
                    <a:cubicBezTo>
                      <a:pt x="17305" y="38550"/>
                      <a:pt x="17395" y="38676"/>
                      <a:pt x="17502" y="38783"/>
                    </a:cubicBezTo>
                    <a:cubicBezTo>
                      <a:pt x="17610" y="38908"/>
                      <a:pt x="17753" y="39016"/>
                      <a:pt x="17896" y="39105"/>
                    </a:cubicBezTo>
                    <a:cubicBezTo>
                      <a:pt x="17905" y="39110"/>
                      <a:pt x="17915" y="39112"/>
                      <a:pt x="17925" y="39112"/>
                    </a:cubicBezTo>
                    <a:cubicBezTo>
                      <a:pt x="17956" y="39112"/>
                      <a:pt x="17990" y="39092"/>
                      <a:pt x="18003" y="39051"/>
                    </a:cubicBezTo>
                    <a:cubicBezTo>
                      <a:pt x="18055" y="38606"/>
                      <a:pt x="17712" y="38226"/>
                      <a:pt x="17275" y="38226"/>
                    </a:cubicBezTo>
                    <a:cubicBezTo>
                      <a:pt x="17255" y="38226"/>
                      <a:pt x="17236" y="38227"/>
                      <a:pt x="17216" y="38228"/>
                    </a:cubicBezTo>
                    <a:cubicBezTo>
                      <a:pt x="17198" y="38228"/>
                      <a:pt x="17180" y="38246"/>
                      <a:pt x="17180" y="38264"/>
                    </a:cubicBezTo>
                    <a:cubicBezTo>
                      <a:pt x="16822" y="36993"/>
                      <a:pt x="16375" y="35759"/>
                      <a:pt x="15802" y="34560"/>
                    </a:cubicBezTo>
                    <a:lnTo>
                      <a:pt x="15802" y="34560"/>
                    </a:lnTo>
                    <a:cubicBezTo>
                      <a:pt x="16088" y="34935"/>
                      <a:pt x="16375" y="35311"/>
                      <a:pt x="16679" y="35687"/>
                    </a:cubicBezTo>
                    <a:cubicBezTo>
                      <a:pt x="17788" y="37602"/>
                      <a:pt x="19399" y="39427"/>
                      <a:pt x="21779" y="39463"/>
                    </a:cubicBezTo>
                    <a:cubicBezTo>
                      <a:pt x="21833" y="39463"/>
                      <a:pt x="21833" y="39391"/>
                      <a:pt x="21779" y="39391"/>
                    </a:cubicBezTo>
                    <a:cubicBezTo>
                      <a:pt x="20562" y="39123"/>
                      <a:pt x="19542" y="38837"/>
                      <a:pt x="18576" y="37996"/>
                    </a:cubicBezTo>
                    <a:cubicBezTo>
                      <a:pt x="18039" y="37477"/>
                      <a:pt x="17556" y="36904"/>
                      <a:pt x="17162" y="36278"/>
                    </a:cubicBezTo>
                    <a:lnTo>
                      <a:pt x="17162" y="36278"/>
                    </a:lnTo>
                    <a:cubicBezTo>
                      <a:pt x="18379" y="37709"/>
                      <a:pt x="19793" y="38962"/>
                      <a:pt x="21725" y="39338"/>
                    </a:cubicBezTo>
                    <a:cubicBezTo>
                      <a:pt x="21761" y="39338"/>
                      <a:pt x="21779" y="39284"/>
                      <a:pt x="21743" y="39266"/>
                    </a:cubicBezTo>
                    <a:cubicBezTo>
                      <a:pt x="20294" y="38711"/>
                      <a:pt x="19113" y="38103"/>
                      <a:pt x="17985" y="37011"/>
                    </a:cubicBezTo>
                    <a:cubicBezTo>
                      <a:pt x="17522" y="36548"/>
                      <a:pt x="17093" y="36066"/>
                      <a:pt x="16683" y="35549"/>
                    </a:cubicBezTo>
                    <a:lnTo>
                      <a:pt x="16683" y="35549"/>
                    </a:lnTo>
                    <a:cubicBezTo>
                      <a:pt x="17273" y="36160"/>
                      <a:pt x="18120" y="36461"/>
                      <a:pt x="18880" y="36832"/>
                    </a:cubicBezTo>
                    <a:cubicBezTo>
                      <a:pt x="20061" y="37423"/>
                      <a:pt x="20938" y="38407"/>
                      <a:pt x="21869" y="39320"/>
                    </a:cubicBezTo>
                    <a:cubicBezTo>
                      <a:pt x="21877" y="39328"/>
                      <a:pt x="21887" y="39332"/>
                      <a:pt x="21896" y="39332"/>
                    </a:cubicBezTo>
                    <a:cubicBezTo>
                      <a:pt x="21925" y="39332"/>
                      <a:pt x="21949" y="39298"/>
                      <a:pt x="21922" y="39284"/>
                    </a:cubicBezTo>
                    <a:cubicBezTo>
                      <a:pt x="21260" y="38515"/>
                      <a:pt x="20526" y="37817"/>
                      <a:pt x="19721" y="37208"/>
                    </a:cubicBezTo>
                    <a:cubicBezTo>
                      <a:pt x="18755" y="36492"/>
                      <a:pt x="17592" y="36134"/>
                      <a:pt x="16643" y="35383"/>
                    </a:cubicBezTo>
                    <a:cubicBezTo>
                      <a:pt x="16634" y="35374"/>
                      <a:pt x="16621" y="35369"/>
                      <a:pt x="16607" y="35369"/>
                    </a:cubicBezTo>
                    <a:cubicBezTo>
                      <a:pt x="16594" y="35369"/>
                      <a:pt x="16581" y="35374"/>
                      <a:pt x="16572" y="35383"/>
                    </a:cubicBezTo>
                    <a:lnTo>
                      <a:pt x="16554" y="35347"/>
                    </a:lnTo>
                    <a:cubicBezTo>
                      <a:pt x="16554" y="35329"/>
                      <a:pt x="16536" y="35329"/>
                      <a:pt x="16518" y="35329"/>
                    </a:cubicBezTo>
                    <a:cubicBezTo>
                      <a:pt x="16214" y="34971"/>
                      <a:pt x="15927" y="34595"/>
                      <a:pt x="15641" y="34238"/>
                    </a:cubicBezTo>
                    <a:cubicBezTo>
                      <a:pt x="14925" y="32806"/>
                      <a:pt x="14156" y="31446"/>
                      <a:pt x="13529" y="30014"/>
                    </a:cubicBezTo>
                    <a:lnTo>
                      <a:pt x="13529" y="30014"/>
                    </a:lnTo>
                    <a:cubicBezTo>
                      <a:pt x="13762" y="30301"/>
                      <a:pt x="14084" y="30498"/>
                      <a:pt x="14460" y="30533"/>
                    </a:cubicBezTo>
                    <a:cubicBezTo>
                      <a:pt x="14514" y="30533"/>
                      <a:pt x="14549" y="30462"/>
                      <a:pt x="14514" y="30408"/>
                    </a:cubicBezTo>
                    <a:cubicBezTo>
                      <a:pt x="14317" y="30014"/>
                      <a:pt x="13923" y="29764"/>
                      <a:pt x="13476" y="29728"/>
                    </a:cubicBezTo>
                    <a:cubicBezTo>
                      <a:pt x="13459" y="29728"/>
                      <a:pt x="13425" y="29745"/>
                      <a:pt x="13438" y="29778"/>
                    </a:cubicBezTo>
                    <a:lnTo>
                      <a:pt x="13438" y="29778"/>
                    </a:lnTo>
                    <a:cubicBezTo>
                      <a:pt x="13099" y="29027"/>
                      <a:pt x="12831" y="28259"/>
                      <a:pt x="12599" y="27473"/>
                    </a:cubicBezTo>
                    <a:cubicBezTo>
                      <a:pt x="12796" y="27044"/>
                      <a:pt x="12975" y="26614"/>
                      <a:pt x="13118" y="26167"/>
                    </a:cubicBezTo>
                    <a:lnTo>
                      <a:pt x="13118" y="26167"/>
                    </a:lnTo>
                    <a:cubicBezTo>
                      <a:pt x="13064" y="26543"/>
                      <a:pt x="13100" y="26972"/>
                      <a:pt x="13386" y="27205"/>
                    </a:cubicBezTo>
                    <a:cubicBezTo>
                      <a:pt x="13405" y="27217"/>
                      <a:pt x="13427" y="27223"/>
                      <a:pt x="13446" y="27223"/>
                    </a:cubicBezTo>
                    <a:cubicBezTo>
                      <a:pt x="13482" y="27223"/>
                      <a:pt x="13512" y="27204"/>
                      <a:pt x="13512" y="27169"/>
                    </a:cubicBezTo>
                    <a:cubicBezTo>
                      <a:pt x="13601" y="26757"/>
                      <a:pt x="13512" y="26346"/>
                      <a:pt x="13243" y="26024"/>
                    </a:cubicBezTo>
                    <a:lnTo>
                      <a:pt x="13243" y="25952"/>
                    </a:lnTo>
                    <a:cubicBezTo>
                      <a:pt x="13225" y="25952"/>
                      <a:pt x="13225" y="25934"/>
                      <a:pt x="13207" y="25934"/>
                    </a:cubicBezTo>
                    <a:cubicBezTo>
                      <a:pt x="13386" y="25397"/>
                      <a:pt x="13529" y="24843"/>
                      <a:pt x="13637" y="24288"/>
                    </a:cubicBezTo>
                    <a:cubicBezTo>
                      <a:pt x="13673" y="24091"/>
                      <a:pt x="13708" y="23894"/>
                      <a:pt x="13744" y="23697"/>
                    </a:cubicBezTo>
                    <a:lnTo>
                      <a:pt x="13744" y="23697"/>
                    </a:lnTo>
                    <a:cubicBezTo>
                      <a:pt x="13708" y="24145"/>
                      <a:pt x="13690" y="24592"/>
                      <a:pt x="13690" y="25057"/>
                    </a:cubicBezTo>
                    <a:cubicBezTo>
                      <a:pt x="13690" y="26131"/>
                      <a:pt x="14084" y="27080"/>
                      <a:pt x="14263" y="28100"/>
                    </a:cubicBezTo>
                    <a:cubicBezTo>
                      <a:pt x="14281" y="28135"/>
                      <a:pt x="14312" y="28153"/>
                      <a:pt x="14344" y="28153"/>
                    </a:cubicBezTo>
                    <a:cubicBezTo>
                      <a:pt x="14375" y="28153"/>
                      <a:pt x="14406" y="28135"/>
                      <a:pt x="14424" y="28100"/>
                    </a:cubicBezTo>
                    <a:cubicBezTo>
                      <a:pt x="14925" y="26024"/>
                      <a:pt x="14621" y="23894"/>
                      <a:pt x="13887" y="21908"/>
                    </a:cubicBezTo>
                    <a:cubicBezTo>
                      <a:pt x="13905" y="20172"/>
                      <a:pt x="13708" y="18454"/>
                      <a:pt x="13279" y="16790"/>
                    </a:cubicBezTo>
                    <a:lnTo>
                      <a:pt x="13279" y="16790"/>
                    </a:lnTo>
                    <a:cubicBezTo>
                      <a:pt x="13905" y="17935"/>
                      <a:pt x="14836" y="18973"/>
                      <a:pt x="15731" y="19921"/>
                    </a:cubicBezTo>
                    <a:cubicBezTo>
                      <a:pt x="15748" y="20136"/>
                      <a:pt x="15784" y="20387"/>
                      <a:pt x="15820" y="20619"/>
                    </a:cubicBezTo>
                    <a:cubicBezTo>
                      <a:pt x="15569" y="21299"/>
                      <a:pt x="15158" y="22069"/>
                      <a:pt x="15462" y="22785"/>
                    </a:cubicBezTo>
                    <a:cubicBezTo>
                      <a:pt x="15471" y="22812"/>
                      <a:pt x="15498" y="22825"/>
                      <a:pt x="15525" y="22825"/>
                    </a:cubicBezTo>
                    <a:cubicBezTo>
                      <a:pt x="15552" y="22825"/>
                      <a:pt x="15578" y="22812"/>
                      <a:pt x="15587" y="22785"/>
                    </a:cubicBezTo>
                    <a:cubicBezTo>
                      <a:pt x="15677" y="22570"/>
                      <a:pt x="15784" y="22373"/>
                      <a:pt x="15892" y="22176"/>
                    </a:cubicBezTo>
                    <a:lnTo>
                      <a:pt x="15892" y="22176"/>
                    </a:lnTo>
                    <a:cubicBezTo>
                      <a:pt x="15874" y="22552"/>
                      <a:pt x="15874" y="22946"/>
                      <a:pt x="15874" y="23304"/>
                    </a:cubicBezTo>
                    <a:cubicBezTo>
                      <a:pt x="15874" y="23357"/>
                      <a:pt x="15909" y="23393"/>
                      <a:pt x="15963" y="23393"/>
                    </a:cubicBezTo>
                    <a:cubicBezTo>
                      <a:pt x="16518" y="23161"/>
                      <a:pt x="16751" y="22570"/>
                      <a:pt x="16733" y="21979"/>
                    </a:cubicBezTo>
                    <a:lnTo>
                      <a:pt x="16733" y="21979"/>
                    </a:lnTo>
                    <a:cubicBezTo>
                      <a:pt x="17055" y="22409"/>
                      <a:pt x="17466" y="22749"/>
                      <a:pt x="17950" y="22982"/>
                    </a:cubicBezTo>
                    <a:cubicBezTo>
                      <a:pt x="17958" y="22986"/>
                      <a:pt x="17969" y="22988"/>
                      <a:pt x="17979" y="22988"/>
                    </a:cubicBezTo>
                    <a:cubicBezTo>
                      <a:pt x="18009" y="22988"/>
                      <a:pt x="18039" y="22968"/>
                      <a:pt x="18039" y="22928"/>
                    </a:cubicBezTo>
                    <a:cubicBezTo>
                      <a:pt x="18021" y="22445"/>
                      <a:pt x="17878" y="21979"/>
                      <a:pt x="17627" y="21568"/>
                    </a:cubicBezTo>
                    <a:lnTo>
                      <a:pt x="17627" y="21568"/>
                    </a:lnTo>
                    <a:lnTo>
                      <a:pt x="17681" y="21604"/>
                    </a:lnTo>
                    <a:cubicBezTo>
                      <a:pt x="17888" y="21746"/>
                      <a:pt x="18263" y="21972"/>
                      <a:pt x="18583" y="21972"/>
                    </a:cubicBezTo>
                    <a:cubicBezTo>
                      <a:pt x="18706" y="21972"/>
                      <a:pt x="18821" y="21939"/>
                      <a:pt x="18916" y="21854"/>
                    </a:cubicBezTo>
                    <a:cubicBezTo>
                      <a:pt x="19399" y="21407"/>
                      <a:pt x="18880" y="21013"/>
                      <a:pt x="18272" y="20745"/>
                    </a:cubicBezTo>
                    <a:lnTo>
                      <a:pt x="18272" y="20745"/>
                    </a:lnTo>
                    <a:cubicBezTo>
                      <a:pt x="18316" y="20754"/>
                      <a:pt x="18361" y="20758"/>
                      <a:pt x="18404" y="20758"/>
                    </a:cubicBezTo>
                    <a:cubicBezTo>
                      <a:pt x="18446" y="20758"/>
                      <a:pt x="18486" y="20754"/>
                      <a:pt x="18522" y="20745"/>
                    </a:cubicBezTo>
                    <a:cubicBezTo>
                      <a:pt x="19202" y="20691"/>
                      <a:pt x="19256" y="20118"/>
                      <a:pt x="19023" y="19599"/>
                    </a:cubicBezTo>
                    <a:cubicBezTo>
                      <a:pt x="19005" y="19573"/>
                      <a:pt x="18979" y="19559"/>
                      <a:pt x="18952" y="19559"/>
                    </a:cubicBezTo>
                    <a:cubicBezTo>
                      <a:pt x="18925" y="19559"/>
                      <a:pt x="18898" y="19573"/>
                      <a:pt x="18880" y="19599"/>
                    </a:cubicBezTo>
                    <a:cubicBezTo>
                      <a:pt x="18639" y="19942"/>
                      <a:pt x="18187" y="20040"/>
                      <a:pt x="17715" y="20040"/>
                    </a:cubicBezTo>
                    <a:cubicBezTo>
                      <a:pt x="17276" y="20040"/>
                      <a:pt x="16819" y="19955"/>
                      <a:pt x="16500" y="19904"/>
                    </a:cubicBezTo>
                    <a:cubicBezTo>
                      <a:pt x="16496" y="19902"/>
                      <a:pt x="16492" y="19901"/>
                      <a:pt x="16489" y="19901"/>
                    </a:cubicBezTo>
                    <a:cubicBezTo>
                      <a:pt x="16461" y="19901"/>
                      <a:pt x="16450" y="19959"/>
                      <a:pt x="16482" y="19975"/>
                    </a:cubicBezTo>
                    <a:cubicBezTo>
                      <a:pt x="16799" y="20103"/>
                      <a:pt x="17246" y="20195"/>
                      <a:pt x="17685" y="20195"/>
                    </a:cubicBezTo>
                    <a:cubicBezTo>
                      <a:pt x="18165" y="20195"/>
                      <a:pt x="18636" y="20086"/>
                      <a:pt x="18916" y="19796"/>
                    </a:cubicBezTo>
                    <a:lnTo>
                      <a:pt x="18916" y="19796"/>
                    </a:lnTo>
                    <a:cubicBezTo>
                      <a:pt x="19005" y="20011"/>
                      <a:pt x="19059" y="20261"/>
                      <a:pt x="18880" y="20440"/>
                    </a:cubicBezTo>
                    <a:cubicBezTo>
                      <a:pt x="18755" y="20565"/>
                      <a:pt x="18552" y="20594"/>
                      <a:pt x="18361" y="20594"/>
                    </a:cubicBezTo>
                    <a:cubicBezTo>
                      <a:pt x="18279" y="20594"/>
                      <a:pt x="18199" y="20589"/>
                      <a:pt x="18128" y="20584"/>
                    </a:cubicBezTo>
                    <a:cubicBezTo>
                      <a:pt x="17645" y="20530"/>
                      <a:pt x="17252" y="20279"/>
                      <a:pt x="16804" y="20136"/>
                    </a:cubicBezTo>
                    <a:lnTo>
                      <a:pt x="16768" y="20136"/>
                    </a:lnTo>
                    <a:cubicBezTo>
                      <a:pt x="16554" y="20011"/>
                      <a:pt x="16321" y="19921"/>
                      <a:pt x="16071" y="19886"/>
                    </a:cubicBezTo>
                    <a:lnTo>
                      <a:pt x="16071" y="19868"/>
                    </a:lnTo>
                    <a:cubicBezTo>
                      <a:pt x="16060" y="19824"/>
                      <a:pt x="16029" y="19801"/>
                      <a:pt x="15995" y="19801"/>
                    </a:cubicBezTo>
                    <a:cubicBezTo>
                      <a:pt x="15973" y="19801"/>
                      <a:pt x="15949" y="19811"/>
                      <a:pt x="15927" y="19832"/>
                    </a:cubicBezTo>
                    <a:cubicBezTo>
                      <a:pt x="15915" y="19819"/>
                      <a:pt x="15902" y="19807"/>
                      <a:pt x="15889" y="19807"/>
                    </a:cubicBezTo>
                    <a:cubicBezTo>
                      <a:pt x="15884" y="19807"/>
                      <a:pt x="15879" y="19809"/>
                      <a:pt x="15874" y="19814"/>
                    </a:cubicBezTo>
                    <a:cubicBezTo>
                      <a:pt x="15874" y="19778"/>
                      <a:pt x="15856" y="19743"/>
                      <a:pt x="15838" y="19707"/>
                    </a:cubicBezTo>
                    <a:cubicBezTo>
                      <a:pt x="15830" y="19675"/>
                      <a:pt x="15805" y="19661"/>
                      <a:pt x="15779" y="19661"/>
                    </a:cubicBezTo>
                    <a:cubicBezTo>
                      <a:pt x="15746" y="19661"/>
                      <a:pt x="15713" y="19684"/>
                      <a:pt x="15713" y="19725"/>
                    </a:cubicBezTo>
                    <a:lnTo>
                      <a:pt x="15713" y="19760"/>
                    </a:lnTo>
                    <a:cubicBezTo>
                      <a:pt x="15247" y="19241"/>
                      <a:pt x="14818" y="18705"/>
                      <a:pt x="14388" y="18150"/>
                    </a:cubicBezTo>
                    <a:cubicBezTo>
                      <a:pt x="13887" y="17488"/>
                      <a:pt x="13512" y="16718"/>
                      <a:pt x="13046" y="16020"/>
                    </a:cubicBezTo>
                    <a:lnTo>
                      <a:pt x="13010" y="15859"/>
                    </a:lnTo>
                    <a:cubicBezTo>
                      <a:pt x="12903" y="15519"/>
                      <a:pt x="12796" y="15197"/>
                      <a:pt x="12688" y="14875"/>
                    </a:cubicBezTo>
                    <a:lnTo>
                      <a:pt x="12688" y="14875"/>
                    </a:lnTo>
                    <a:cubicBezTo>
                      <a:pt x="13786" y="16557"/>
                      <a:pt x="15568" y="18240"/>
                      <a:pt x="17356" y="18240"/>
                    </a:cubicBezTo>
                    <a:cubicBezTo>
                      <a:pt x="17375" y="18240"/>
                      <a:pt x="17394" y="18240"/>
                      <a:pt x="17413" y="18239"/>
                    </a:cubicBezTo>
                    <a:cubicBezTo>
                      <a:pt x="17484" y="18221"/>
                      <a:pt x="17520" y="18150"/>
                      <a:pt x="17466" y="18096"/>
                    </a:cubicBezTo>
                    <a:cubicBezTo>
                      <a:pt x="16661" y="17237"/>
                      <a:pt x="16124" y="16038"/>
                      <a:pt x="15176" y="15305"/>
                    </a:cubicBezTo>
                    <a:cubicBezTo>
                      <a:pt x="14388" y="14696"/>
                      <a:pt x="13386" y="14356"/>
                      <a:pt x="12635" y="13730"/>
                    </a:cubicBezTo>
                    <a:cubicBezTo>
                      <a:pt x="12492" y="13551"/>
                      <a:pt x="12348" y="13372"/>
                      <a:pt x="12187" y="13193"/>
                    </a:cubicBezTo>
                    <a:cubicBezTo>
                      <a:pt x="12182" y="13182"/>
                      <a:pt x="12175" y="13178"/>
                      <a:pt x="12169" y="13178"/>
                    </a:cubicBezTo>
                    <a:cubicBezTo>
                      <a:pt x="12153" y="13178"/>
                      <a:pt x="12139" y="13203"/>
                      <a:pt x="12151" y="13229"/>
                    </a:cubicBezTo>
                    <a:cubicBezTo>
                      <a:pt x="12151" y="13265"/>
                      <a:pt x="12187" y="13300"/>
                      <a:pt x="12205" y="13336"/>
                    </a:cubicBezTo>
                    <a:cubicBezTo>
                      <a:pt x="12116" y="13247"/>
                      <a:pt x="12044" y="13139"/>
                      <a:pt x="11973" y="13050"/>
                    </a:cubicBezTo>
                    <a:cubicBezTo>
                      <a:pt x="11686" y="12334"/>
                      <a:pt x="11382" y="11636"/>
                      <a:pt x="11078" y="10920"/>
                    </a:cubicBezTo>
                    <a:lnTo>
                      <a:pt x="11078" y="10920"/>
                    </a:lnTo>
                    <a:lnTo>
                      <a:pt x="11257" y="11028"/>
                    </a:lnTo>
                    <a:cubicBezTo>
                      <a:pt x="11400" y="11242"/>
                      <a:pt x="11561" y="11457"/>
                      <a:pt x="11740" y="11654"/>
                    </a:cubicBezTo>
                    <a:cubicBezTo>
                      <a:pt x="11919" y="11887"/>
                      <a:pt x="12151" y="12048"/>
                      <a:pt x="12438" y="12155"/>
                    </a:cubicBezTo>
                    <a:cubicBezTo>
                      <a:pt x="12445" y="12157"/>
                      <a:pt x="12452" y="12158"/>
                      <a:pt x="12460" y="12158"/>
                    </a:cubicBezTo>
                    <a:cubicBezTo>
                      <a:pt x="12509" y="12158"/>
                      <a:pt x="12561" y="12110"/>
                      <a:pt x="12545" y="12048"/>
                    </a:cubicBezTo>
                    <a:cubicBezTo>
                      <a:pt x="12241" y="11403"/>
                      <a:pt x="11686" y="10938"/>
                      <a:pt x="11024" y="10759"/>
                    </a:cubicBezTo>
                    <a:cubicBezTo>
                      <a:pt x="10559" y="9650"/>
                      <a:pt x="10219" y="8522"/>
                      <a:pt x="10004" y="7341"/>
                    </a:cubicBezTo>
                    <a:cubicBezTo>
                      <a:pt x="10004" y="7144"/>
                      <a:pt x="10022" y="6948"/>
                      <a:pt x="10040" y="6751"/>
                    </a:cubicBezTo>
                    <a:cubicBezTo>
                      <a:pt x="10165" y="7252"/>
                      <a:pt x="10398" y="7753"/>
                      <a:pt x="10809" y="7914"/>
                    </a:cubicBezTo>
                    <a:cubicBezTo>
                      <a:pt x="10821" y="7922"/>
                      <a:pt x="10835" y="7925"/>
                      <a:pt x="10848" y="7925"/>
                    </a:cubicBezTo>
                    <a:cubicBezTo>
                      <a:pt x="10897" y="7925"/>
                      <a:pt x="10949" y="7880"/>
                      <a:pt x="10935" y="7824"/>
                    </a:cubicBezTo>
                    <a:cubicBezTo>
                      <a:pt x="10845" y="7180"/>
                      <a:pt x="10684" y="6321"/>
                      <a:pt x="10111" y="5945"/>
                    </a:cubicBezTo>
                    <a:cubicBezTo>
                      <a:pt x="10290" y="3959"/>
                      <a:pt x="10630" y="1991"/>
                      <a:pt x="11167" y="76"/>
                    </a:cubicBezTo>
                    <a:cubicBezTo>
                      <a:pt x="11178" y="32"/>
                      <a:pt x="11142" y="1"/>
                      <a:pt x="1110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62"/>
              <p:cNvSpPr/>
              <p:nvPr/>
            </p:nvSpPr>
            <p:spPr>
              <a:xfrm>
                <a:off x="6102450" y="208037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1028" y="1"/>
                    </a:moveTo>
                    <a:cubicBezTo>
                      <a:pt x="1017" y="1"/>
                      <a:pt x="1006" y="8"/>
                      <a:pt x="999" y="28"/>
                    </a:cubicBezTo>
                    <a:cubicBezTo>
                      <a:pt x="695" y="493"/>
                      <a:pt x="283" y="923"/>
                      <a:pt x="15" y="1406"/>
                    </a:cubicBezTo>
                    <a:cubicBezTo>
                      <a:pt x="0" y="1435"/>
                      <a:pt x="33" y="1464"/>
                      <a:pt x="65" y="1464"/>
                    </a:cubicBezTo>
                    <a:cubicBezTo>
                      <a:pt x="73" y="1464"/>
                      <a:pt x="80" y="1463"/>
                      <a:pt x="86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62"/>
              <p:cNvSpPr/>
              <p:nvPr/>
            </p:nvSpPr>
            <p:spPr>
              <a:xfrm>
                <a:off x="6313175" y="20445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0"/>
                    </a:moveTo>
                    <a:cubicBezTo>
                      <a:pt x="18" y="0"/>
                      <a:pt x="1" y="35"/>
                      <a:pt x="14" y="48"/>
                    </a:cubicBezTo>
                    <a:cubicBezTo>
                      <a:pt x="265" y="317"/>
                      <a:pt x="533" y="567"/>
                      <a:pt x="820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3" y="758"/>
                      <a:pt x="873" y="728"/>
                    </a:cubicBezTo>
                    <a:cubicBezTo>
                      <a:pt x="605" y="496"/>
                      <a:pt x="336" y="227"/>
                      <a:pt x="68" y="13"/>
                    </a:cubicBezTo>
                    <a:cubicBezTo>
                      <a:pt x="59" y="4"/>
                      <a:pt x="51" y="0"/>
                      <a:pt x="4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62"/>
              <p:cNvSpPr/>
              <p:nvPr/>
            </p:nvSpPr>
            <p:spPr>
              <a:xfrm>
                <a:off x="6232100" y="2191400"/>
                <a:ext cx="237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2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7" y="598"/>
                      <a:pt x="680" y="920"/>
                      <a:pt x="752" y="1278"/>
                    </a:cubicBezTo>
                    <a:cubicBezTo>
                      <a:pt x="609" y="1099"/>
                      <a:pt x="501" y="884"/>
                      <a:pt x="430" y="687"/>
                    </a:cubicBezTo>
                    <a:cubicBezTo>
                      <a:pt x="394" y="562"/>
                      <a:pt x="340" y="437"/>
                      <a:pt x="305" y="329"/>
                    </a:cubicBezTo>
                    <a:close/>
                    <a:moveTo>
                      <a:pt x="70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4"/>
                      <a:pt x="36" y="114"/>
                    </a:cubicBezTo>
                    <a:cubicBezTo>
                      <a:pt x="108" y="365"/>
                      <a:pt x="197" y="598"/>
                      <a:pt x="305" y="830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76"/>
                      <a:pt x="845" y="1582"/>
                      <a:pt x="867" y="1582"/>
                    </a:cubicBezTo>
                    <a:cubicBezTo>
                      <a:pt x="909" y="1582"/>
                      <a:pt x="949" y="1558"/>
                      <a:pt x="949" y="1510"/>
                    </a:cubicBezTo>
                    <a:cubicBezTo>
                      <a:pt x="895" y="991"/>
                      <a:pt x="663" y="276"/>
                      <a:pt x="126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5" y="2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62"/>
              <p:cNvSpPr/>
              <p:nvPr/>
            </p:nvSpPr>
            <p:spPr>
              <a:xfrm>
                <a:off x="6404875" y="2567250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6" y="470"/>
                      <a:pt x="1124" y="703"/>
                    </a:cubicBezTo>
                    <a:cubicBezTo>
                      <a:pt x="1130" y="705"/>
                      <a:pt x="1136" y="706"/>
                      <a:pt x="1141" y="706"/>
                    </a:cubicBezTo>
                    <a:cubicBezTo>
                      <a:pt x="1185" y="706"/>
                      <a:pt x="1210" y="645"/>
                      <a:pt x="1178" y="613"/>
                    </a:cubicBezTo>
                    <a:cubicBezTo>
                      <a:pt x="802" y="399"/>
                      <a:pt x="426" y="202"/>
                      <a:pt x="51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" name="Google Shape;5101;p62"/>
              <p:cNvSpPr/>
              <p:nvPr/>
            </p:nvSpPr>
            <p:spPr>
              <a:xfrm>
                <a:off x="6213300" y="28018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6" y="197"/>
                      <a:pt x="37" y="304"/>
                      <a:pt x="19" y="447"/>
                    </a:cubicBezTo>
                    <a:cubicBezTo>
                      <a:pt x="1" y="465"/>
                      <a:pt x="37" y="501"/>
                      <a:pt x="72" y="501"/>
                    </a:cubicBezTo>
                    <a:cubicBezTo>
                      <a:pt x="180" y="501"/>
                      <a:pt x="269" y="412"/>
                      <a:pt x="359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60" y="143"/>
                      <a:pt x="860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" name="Google Shape;5102;p62"/>
              <p:cNvSpPr/>
              <p:nvPr/>
            </p:nvSpPr>
            <p:spPr>
              <a:xfrm>
                <a:off x="6393600" y="26501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6" y="26"/>
                      <a:pt x="36" y="91"/>
                    </a:cubicBezTo>
                    <a:cubicBezTo>
                      <a:pt x="1" y="127"/>
                      <a:pt x="36" y="181"/>
                      <a:pt x="72" y="181"/>
                    </a:cubicBezTo>
                    <a:lnTo>
                      <a:pt x="341" y="181"/>
                    </a:lnTo>
                    <a:cubicBezTo>
                      <a:pt x="448" y="216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9" y="343"/>
                      <a:pt x="739" y="292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62"/>
              <p:cNvSpPr/>
              <p:nvPr/>
            </p:nvSpPr>
            <p:spPr>
              <a:xfrm>
                <a:off x="6019150" y="2518675"/>
                <a:ext cx="1645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9" extrusionOk="0">
                    <a:moveTo>
                      <a:pt x="126" y="1"/>
                    </a:moveTo>
                    <a:cubicBezTo>
                      <a:pt x="102" y="1"/>
                      <a:pt x="78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90" y="176"/>
                      <a:pt x="197" y="194"/>
                      <a:pt x="287" y="248"/>
                    </a:cubicBezTo>
                    <a:lnTo>
                      <a:pt x="305" y="248"/>
                    </a:lnTo>
                    <a:cubicBezTo>
                      <a:pt x="412" y="320"/>
                      <a:pt x="484" y="409"/>
                      <a:pt x="537" y="516"/>
                    </a:cubicBezTo>
                    <a:cubicBezTo>
                      <a:pt x="548" y="532"/>
                      <a:pt x="563" y="539"/>
                      <a:pt x="578" y="539"/>
                    </a:cubicBezTo>
                    <a:cubicBezTo>
                      <a:pt x="616" y="539"/>
                      <a:pt x="657" y="501"/>
                      <a:pt x="645" y="463"/>
                    </a:cubicBezTo>
                    <a:cubicBezTo>
                      <a:pt x="591" y="337"/>
                      <a:pt x="519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62"/>
              <p:cNvSpPr/>
              <p:nvPr/>
            </p:nvSpPr>
            <p:spPr>
              <a:xfrm>
                <a:off x="6366300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2" y="12"/>
                    </a:cubicBezTo>
                    <a:cubicBezTo>
                      <a:pt x="55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8" y="1265"/>
                    </a:cubicBezTo>
                    <a:cubicBezTo>
                      <a:pt x="448" y="996"/>
                      <a:pt x="538" y="603"/>
                      <a:pt x="413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300" y="264"/>
                      <a:pt x="323" y="298"/>
                    </a:cubicBezTo>
                    <a:cubicBezTo>
                      <a:pt x="395" y="567"/>
                      <a:pt x="341" y="835"/>
                      <a:pt x="198" y="1068"/>
                    </a:cubicBezTo>
                    <a:cubicBezTo>
                      <a:pt x="216" y="710"/>
                      <a:pt x="252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62"/>
              <p:cNvSpPr/>
              <p:nvPr/>
            </p:nvSpPr>
            <p:spPr>
              <a:xfrm>
                <a:off x="6244175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44" y="488"/>
                    </a:moveTo>
                    <a:lnTo>
                      <a:pt x="144" y="488"/>
                    </a:lnTo>
                    <a:cubicBezTo>
                      <a:pt x="305" y="667"/>
                      <a:pt x="412" y="899"/>
                      <a:pt x="448" y="1150"/>
                    </a:cubicBezTo>
                    <a:cubicBezTo>
                      <a:pt x="233" y="1114"/>
                      <a:pt x="180" y="792"/>
                      <a:pt x="144" y="488"/>
                    </a:cubicBezTo>
                    <a:close/>
                    <a:moveTo>
                      <a:pt x="90" y="0"/>
                    </a:moveTo>
                    <a:cubicBezTo>
                      <a:pt x="77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1" y="309"/>
                      <a:pt x="1" y="345"/>
                      <a:pt x="18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37" y="1257"/>
                      <a:pt x="573" y="1239"/>
                      <a:pt x="573" y="1203"/>
                    </a:cubicBezTo>
                    <a:cubicBezTo>
                      <a:pt x="537" y="881"/>
                      <a:pt x="376" y="577"/>
                      <a:pt x="144" y="362"/>
                    </a:cubicBezTo>
                    <a:cubicBezTo>
                      <a:pt x="144" y="219"/>
                      <a:pt x="144" y="94"/>
                      <a:pt x="126" y="22"/>
                    </a:cubicBezTo>
                    <a:lnTo>
                      <a:pt x="126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62"/>
              <p:cNvSpPr/>
              <p:nvPr/>
            </p:nvSpPr>
            <p:spPr>
              <a:xfrm>
                <a:off x="6130100" y="1054200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4689" y="381"/>
                    </a:moveTo>
                    <a:cubicBezTo>
                      <a:pt x="4814" y="381"/>
                      <a:pt x="4868" y="752"/>
                      <a:pt x="4868" y="954"/>
                    </a:cubicBezTo>
                    <a:cubicBezTo>
                      <a:pt x="4886" y="1240"/>
                      <a:pt x="4850" y="1509"/>
                      <a:pt x="4832" y="1777"/>
                    </a:cubicBezTo>
                    <a:cubicBezTo>
                      <a:pt x="4796" y="2243"/>
                      <a:pt x="4725" y="2708"/>
                      <a:pt x="4599" y="3173"/>
                    </a:cubicBezTo>
                    <a:cubicBezTo>
                      <a:pt x="4635" y="2941"/>
                      <a:pt x="4635" y="2690"/>
                      <a:pt x="4564" y="2457"/>
                    </a:cubicBezTo>
                    <a:cubicBezTo>
                      <a:pt x="4564" y="2457"/>
                      <a:pt x="4564" y="2457"/>
                      <a:pt x="4564" y="2439"/>
                    </a:cubicBezTo>
                    <a:lnTo>
                      <a:pt x="4528" y="2439"/>
                    </a:lnTo>
                    <a:cubicBezTo>
                      <a:pt x="4528" y="2457"/>
                      <a:pt x="4528" y="2457"/>
                      <a:pt x="4528" y="2457"/>
                    </a:cubicBezTo>
                    <a:cubicBezTo>
                      <a:pt x="4420" y="2726"/>
                      <a:pt x="4474" y="3155"/>
                      <a:pt x="4456" y="3424"/>
                    </a:cubicBezTo>
                    <a:cubicBezTo>
                      <a:pt x="4456" y="3531"/>
                      <a:pt x="4438" y="3621"/>
                      <a:pt x="4420" y="3728"/>
                    </a:cubicBezTo>
                    <a:cubicBezTo>
                      <a:pt x="4152" y="2708"/>
                      <a:pt x="4027" y="1581"/>
                      <a:pt x="4492" y="596"/>
                    </a:cubicBezTo>
                    <a:lnTo>
                      <a:pt x="4492" y="614"/>
                    </a:lnTo>
                    <a:cubicBezTo>
                      <a:pt x="4571" y="446"/>
                      <a:pt x="4636" y="381"/>
                      <a:pt x="4689" y="381"/>
                    </a:cubicBezTo>
                    <a:close/>
                    <a:moveTo>
                      <a:pt x="2578" y="903"/>
                    </a:moveTo>
                    <a:cubicBezTo>
                      <a:pt x="2731" y="903"/>
                      <a:pt x="2953" y="1054"/>
                      <a:pt x="3078" y="1169"/>
                    </a:cubicBezTo>
                    <a:cubicBezTo>
                      <a:pt x="3758" y="1724"/>
                      <a:pt x="3776" y="2547"/>
                      <a:pt x="3776" y="3352"/>
                    </a:cubicBezTo>
                    <a:cubicBezTo>
                      <a:pt x="3740" y="3281"/>
                      <a:pt x="3723" y="3191"/>
                      <a:pt x="3687" y="3102"/>
                    </a:cubicBezTo>
                    <a:lnTo>
                      <a:pt x="3687" y="3066"/>
                    </a:lnTo>
                    <a:cubicBezTo>
                      <a:pt x="3651" y="2958"/>
                      <a:pt x="3615" y="2851"/>
                      <a:pt x="3579" y="2762"/>
                    </a:cubicBezTo>
                    <a:cubicBezTo>
                      <a:pt x="3571" y="2737"/>
                      <a:pt x="3552" y="2728"/>
                      <a:pt x="3535" y="2728"/>
                    </a:cubicBezTo>
                    <a:cubicBezTo>
                      <a:pt x="3515" y="2728"/>
                      <a:pt x="3498" y="2742"/>
                      <a:pt x="3508" y="2762"/>
                    </a:cubicBezTo>
                    <a:cubicBezTo>
                      <a:pt x="3597" y="3102"/>
                      <a:pt x="3687" y="3424"/>
                      <a:pt x="3776" y="3746"/>
                    </a:cubicBezTo>
                    <a:lnTo>
                      <a:pt x="3776" y="3782"/>
                    </a:lnTo>
                    <a:cubicBezTo>
                      <a:pt x="3418" y="3334"/>
                      <a:pt x="3078" y="2887"/>
                      <a:pt x="2774" y="2422"/>
                    </a:cubicBezTo>
                    <a:cubicBezTo>
                      <a:pt x="2577" y="2028"/>
                      <a:pt x="2452" y="1616"/>
                      <a:pt x="2416" y="1205"/>
                    </a:cubicBezTo>
                    <a:cubicBezTo>
                      <a:pt x="2394" y="981"/>
                      <a:pt x="2468" y="903"/>
                      <a:pt x="2578" y="903"/>
                    </a:cubicBezTo>
                    <a:close/>
                    <a:moveTo>
                      <a:pt x="1484" y="2705"/>
                    </a:moveTo>
                    <a:cubicBezTo>
                      <a:pt x="1539" y="2705"/>
                      <a:pt x="1615" y="2732"/>
                      <a:pt x="1718" y="2797"/>
                    </a:cubicBezTo>
                    <a:cubicBezTo>
                      <a:pt x="2130" y="3084"/>
                      <a:pt x="2506" y="3424"/>
                      <a:pt x="2810" y="3817"/>
                    </a:cubicBezTo>
                    <a:cubicBezTo>
                      <a:pt x="3025" y="4032"/>
                      <a:pt x="3204" y="4265"/>
                      <a:pt x="3347" y="4515"/>
                    </a:cubicBezTo>
                    <a:cubicBezTo>
                      <a:pt x="3472" y="4766"/>
                      <a:pt x="3561" y="5034"/>
                      <a:pt x="3633" y="5321"/>
                    </a:cubicBezTo>
                    <a:cubicBezTo>
                      <a:pt x="3418" y="5016"/>
                      <a:pt x="3186" y="4712"/>
                      <a:pt x="2971" y="4426"/>
                    </a:cubicBezTo>
                    <a:cubicBezTo>
                      <a:pt x="2957" y="4412"/>
                      <a:pt x="2941" y="4406"/>
                      <a:pt x="2927" y="4406"/>
                    </a:cubicBezTo>
                    <a:cubicBezTo>
                      <a:pt x="2905" y="4406"/>
                      <a:pt x="2888" y="4422"/>
                      <a:pt x="2899" y="4444"/>
                    </a:cubicBezTo>
                    <a:cubicBezTo>
                      <a:pt x="3060" y="4820"/>
                      <a:pt x="3275" y="5160"/>
                      <a:pt x="3544" y="5482"/>
                    </a:cubicBezTo>
                    <a:cubicBezTo>
                      <a:pt x="3615" y="5589"/>
                      <a:pt x="3705" y="5696"/>
                      <a:pt x="3776" y="5804"/>
                    </a:cubicBezTo>
                    <a:cubicBezTo>
                      <a:pt x="2738" y="5768"/>
                      <a:pt x="2291" y="4820"/>
                      <a:pt x="1915" y="3996"/>
                    </a:cubicBezTo>
                    <a:lnTo>
                      <a:pt x="1915" y="3978"/>
                    </a:lnTo>
                    <a:cubicBezTo>
                      <a:pt x="1808" y="3746"/>
                      <a:pt x="1665" y="3531"/>
                      <a:pt x="1521" y="3316"/>
                    </a:cubicBezTo>
                    <a:cubicBezTo>
                      <a:pt x="1381" y="3077"/>
                      <a:pt x="1284" y="2705"/>
                      <a:pt x="1484" y="2705"/>
                    </a:cubicBezTo>
                    <a:close/>
                    <a:moveTo>
                      <a:pt x="6445" y="2761"/>
                    </a:moveTo>
                    <a:lnTo>
                      <a:pt x="6445" y="2761"/>
                    </a:lnTo>
                    <a:cubicBezTo>
                      <a:pt x="6495" y="2761"/>
                      <a:pt x="6442" y="4106"/>
                      <a:pt x="6389" y="4283"/>
                    </a:cubicBezTo>
                    <a:cubicBezTo>
                      <a:pt x="6210" y="4945"/>
                      <a:pt x="5816" y="5517"/>
                      <a:pt x="5440" y="6090"/>
                    </a:cubicBezTo>
                    <a:cubicBezTo>
                      <a:pt x="5584" y="5625"/>
                      <a:pt x="5709" y="5160"/>
                      <a:pt x="5888" y="4748"/>
                    </a:cubicBezTo>
                    <a:cubicBezTo>
                      <a:pt x="5899" y="4705"/>
                      <a:pt x="5870" y="4681"/>
                      <a:pt x="5838" y="4681"/>
                    </a:cubicBezTo>
                    <a:cubicBezTo>
                      <a:pt x="5817" y="4681"/>
                      <a:pt x="5795" y="4691"/>
                      <a:pt x="5780" y="4712"/>
                    </a:cubicBezTo>
                    <a:cubicBezTo>
                      <a:pt x="5512" y="5392"/>
                      <a:pt x="5279" y="6090"/>
                      <a:pt x="4993" y="6770"/>
                    </a:cubicBezTo>
                    <a:cubicBezTo>
                      <a:pt x="4975" y="5643"/>
                      <a:pt x="5226" y="4515"/>
                      <a:pt x="5763" y="3513"/>
                    </a:cubicBezTo>
                    <a:cubicBezTo>
                      <a:pt x="5924" y="3209"/>
                      <a:pt x="6156" y="2958"/>
                      <a:pt x="6443" y="2762"/>
                    </a:cubicBezTo>
                    <a:cubicBezTo>
                      <a:pt x="6443" y="2761"/>
                      <a:pt x="6444" y="2761"/>
                      <a:pt x="6445" y="2761"/>
                    </a:cubicBezTo>
                    <a:close/>
                    <a:moveTo>
                      <a:pt x="995" y="6340"/>
                    </a:moveTo>
                    <a:cubicBezTo>
                      <a:pt x="997" y="6340"/>
                      <a:pt x="1000" y="6340"/>
                      <a:pt x="1002" y="6341"/>
                    </a:cubicBezTo>
                    <a:cubicBezTo>
                      <a:pt x="1450" y="6358"/>
                      <a:pt x="1844" y="6627"/>
                      <a:pt x="2166" y="6913"/>
                    </a:cubicBezTo>
                    <a:cubicBezTo>
                      <a:pt x="2667" y="7325"/>
                      <a:pt x="2971" y="7897"/>
                      <a:pt x="3383" y="8381"/>
                    </a:cubicBezTo>
                    <a:cubicBezTo>
                      <a:pt x="3060" y="8148"/>
                      <a:pt x="2720" y="7933"/>
                      <a:pt x="2398" y="7701"/>
                    </a:cubicBezTo>
                    <a:cubicBezTo>
                      <a:pt x="2389" y="7695"/>
                      <a:pt x="2381" y="7692"/>
                      <a:pt x="2374" y="7692"/>
                    </a:cubicBezTo>
                    <a:cubicBezTo>
                      <a:pt x="2335" y="7692"/>
                      <a:pt x="2315" y="7757"/>
                      <a:pt x="2345" y="7772"/>
                    </a:cubicBezTo>
                    <a:cubicBezTo>
                      <a:pt x="2738" y="8076"/>
                      <a:pt x="3150" y="8345"/>
                      <a:pt x="3526" y="8667"/>
                    </a:cubicBezTo>
                    <a:cubicBezTo>
                      <a:pt x="3579" y="8703"/>
                      <a:pt x="3615" y="8756"/>
                      <a:pt x="3669" y="8792"/>
                    </a:cubicBezTo>
                    <a:cubicBezTo>
                      <a:pt x="3577" y="8812"/>
                      <a:pt x="3484" y="8822"/>
                      <a:pt x="3392" y="8822"/>
                    </a:cubicBezTo>
                    <a:cubicBezTo>
                      <a:pt x="2413" y="8822"/>
                      <a:pt x="1468" y="7752"/>
                      <a:pt x="1092" y="6967"/>
                    </a:cubicBezTo>
                    <a:cubicBezTo>
                      <a:pt x="1039" y="6861"/>
                      <a:pt x="848" y="6340"/>
                      <a:pt x="995" y="6340"/>
                    </a:cubicBezTo>
                    <a:close/>
                    <a:moveTo>
                      <a:pt x="7279" y="6709"/>
                    </a:moveTo>
                    <a:cubicBezTo>
                      <a:pt x="7694" y="6709"/>
                      <a:pt x="6928" y="8682"/>
                      <a:pt x="6800" y="8953"/>
                    </a:cubicBezTo>
                    <a:cubicBezTo>
                      <a:pt x="6407" y="9830"/>
                      <a:pt x="5709" y="10403"/>
                      <a:pt x="5100" y="11101"/>
                    </a:cubicBezTo>
                    <a:cubicBezTo>
                      <a:pt x="5548" y="10421"/>
                      <a:pt x="5942" y="9669"/>
                      <a:pt x="6335" y="8989"/>
                    </a:cubicBezTo>
                    <a:cubicBezTo>
                      <a:pt x="6348" y="8938"/>
                      <a:pt x="6315" y="8896"/>
                      <a:pt x="6275" y="8896"/>
                    </a:cubicBezTo>
                    <a:cubicBezTo>
                      <a:pt x="6260" y="8896"/>
                      <a:pt x="6243" y="8902"/>
                      <a:pt x="6228" y="8917"/>
                    </a:cubicBezTo>
                    <a:cubicBezTo>
                      <a:pt x="5834" y="9580"/>
                      <a:pt x="5405" y="10206"/>
                      <a:pt x="4975" y="10832"/>
                    </a:cubicBezTo>
                    <a:cubicBezTo>
                      <a:pt x="5208" y="9204"/>
                      <a:pt x="5637" y="7844"/>
                      <a:pt x="7069" y="6806"/>
                    </a:cubicBezTo>
                    <a:cubicBezTo>
                      <a:pt x="7159" y="6739"/>
                      <a:pt x="7228" y="6709"/>
                      <a:pt x="7279" y="6709"/>
                    </a:cubicBezTo>
                    <a:close/>
                    <a:moveTo>
                      <a:pt x="287" y="9776"/>
                    </a:moveTo>
                    <a:lnTo>
                      <a:pt x="287" y="9776"/>
                    </a:lnTo>
                    <a:cubicBezTo>
                      <a:pt x="1056" y="9830"/>
                      <a:pt x="1790" y="10349"/>
                      <a:pt x="2345" y="10814"/>
                    </a:cubicBezTo>
                    <a:cubicBezTo>
                      <a:pt x="2828" y="11226"/>
                      <a:pt x="3096" y="11727"/>
                      <a:pt x="3418" y="12228"/>
                    </a:cubicBezTo>
                    <a:cubicBezTo>
                      <a:pt x="3060" y="11942"/>
                      <a:pt x="2667" y="11709"/>
                      <a:pt x="2398" y="11548"/>
                    </a:cubicBezTo>
                    <a:cubicBezTo>
                      <a:pt x="2387" y="11536"/>
                      <a:pt x="2375" y="11532"/>
                      <a:pt x="2364" y="11532"/>
                    </a:cubicBezTo>
                    <a:cubicBezTo>
                      <a:pt x="2326" y="11532"/>
                      <a:pt x="2303" y="11596"/>
                      <a:pt x="2345" y="11638"/>
                    </a:cubicBezTo>
                    <a:cubicBezTo>
                      <a:pt x="2720" y="11870"/>
                      <a:pt x="3060" y="12139"/>
                      <a:pt x="3383" y="12443"/>
                    </a:cubicBezTo>
                    <a:cubicBezTo>
                      <a:pt x="3454" y="12514"/>
                      <a:pt x="3508" y="12568"/>
                      <a:pt x="3561" y="12658"/>
                    </a:cubicBezTo>
                    <a:cubicBezTo>
                      <a:pt x="3501" y="12663"/>
                      <a:pt x="3442" y="12666"/>
                      <a:pt x="3384" y="12666"/>
                    </a:cubicBezTo>
                    <a:cubicBezTo>
                      <a:pt x="2496" y="12666"/>
                      <a:pt x="1877" y="12042"/>
                      <a:pt x="1289" y="11387"/>
                    </a:cubicBezTo>
                    <a:lnTo>
                      <a:pt x="1307" y="11387"/>
                    </a:lnTo>
                    <a:cubicBezTo>
                      <a:pt x="1056" y="11101"/>
                      <a:pt x="824" y="10814"/>
                      <a:pt x="609" y="10510"/>
                    </a:cubicBezTo>
                    <a:cubicBezTo>
                      <a:pt x="555" y="10439"/>
                      <a:pt x="161" y="9776"/>
                      <a:pt x="287" y="9776"/>
                    </a:cubicBezTo>
                    <a:close/>
                    <a:moveTo>
                      <a:pt x="7943" y="10876"/>
                    </a:moveTo>
                    <a:cubicBezTo>
                      <a:pt x="8107" y="10876"/>
                      <a:pt x="8192" y="11044"/>
                      <a:pt x="8107" y="11512"/>
                    </a:cubicBezTo>
                    <a:cubicBezTo>
                      <a:pt x="7982" y="12103"/>
                      <a:pt x="7749" y="12658"/>
                      <a:pt x="7409" y="13159"/>
                    </a:cubicBezTo>
                    <a:cubicBezTo>
                      <a:pt x="6890" y="13982"/>
                      <a:pt x="6138" y="14554"/>
                      <a:pt x="5351" y="15091"/>
                    </a:cubicBezTo>
                    <a:cubicBezTo>
                      <a:pt x="5870" y="14411"/>
                      <a:pt x="6353" y="13695"/>
                      <a:pt x="6783" y="12962"/>
                    </a:cubicBezTo>
                    <a:cubicBezTo>
                      <a:pt x="6809" y="12909"/>
                      <a:pt x="6768" y="12876"/>
                      <a:pt x="6730" y="12876"/>
                    </a:cubicBezTo>
                    <a:cubicBezTo>
                      <a:pt x="6716" y="12876"/>
                      <a:pt x="6703" y="12881"/>
                      <a:pt x="6693" y="12890"/>
                    </a:cubicBezTo>
                    <a:cubicBezTo>
                      <a:pt x="6156" y="13749"/>
                      <a:pt x="5548" y="14519"/>
                      <a:pt x="4832" y="15217"/>
                    </a:cubicBezTo>
                    <a:cubicBezTo>
                      <a:pt x="5136" y="14590"/>
                      <a:pt x="5351" y="13928"/>
                      <a:pt x="5655" y="13284"/>
                    </a:cubicBezTo>
                    <a:lnTo>
                      <a:pt x="5673" y="13284"/>
                    </a:lnTo>
                    <a:cubicBezTo>
                      <a:pt x="6031" y="12550"/>
                      <a:pt x="6657" y="11888"/>
                      <a:pt x="7230" y="11315"/>
                    </a:cubicBezTo>
                    <a:cubicBezTo>
                      <a:pt x="7483" y="11081"/>
                      <a:pt x="7761" y="10876"/>
                      <a:pt x="7943" y="10876"/>
                    </a:cubicBezTo>
                    <a:close/>
                    <a:moveTo>
                      <a:pt x="657" y="13268"/>
                    </a:moveTo>
                    <a:cubicBezTo>
                      <a:pt x="756" y="13268"/>
                      <a:pt x="893" y="13328"/>
                      <a:pt x="1002" y="13355"/>
                    </a:cubicBezTo>
                    <a:cubicBezTo>
                      <a:pt x="2148" y="13660"/>
                      <a:pt x="2595" y="14823"/>
                      <a:pt x="2971" y="15879"/>
                    </a:cubicBezTo>
                    <a:cubicBezTo>
                      <a:pt x="2774" y="15664"/>
                      <a:pt x="2559" y="15467"/>
                      <a:pt x="2345" y="15270"/>
                    </a:cubicBezTo>
                    <a:cubicBezTo>
                      <a:pt x="2334" y="15263"/>
                      <a:pt x="2324" y="15261"/>
                      <a:pt x="2314" y="15261"/>
                    </a:cubicBezTo>
                    <a:cubicBezTo>
                      <a:pt x="2274" y="15261"/>
                      <a:pt x="2244" y="15313"/>
                      <a:pt x="2273" y="15342"/>
                    </a:cubicBezTo>
                    <a:cubicBezTo>
                      <a:pt x="2595" y="15664"/>
                      <a:pt x="2881" y="16004"/>
                      <a:pt x="3150" y="16362"/>
                    </a:cubicBezTo>
                    <a:cubicBezTo>
                      <a:pt x="3204" y="16487"/>
                      <a:pt x="3239" y="16595"/>
                      <a:pt x="3293" y="16702"/>
                    </a:cubicBezTo>
                    <a:cubicBezTo>
                      <a:pt x="2470" y="16469"/>
                      <a:pt x="1754" y="15968"/>
                      <a:pt x="1271" y="15270"/>
                    </a:cubicBezTo>
                    <a:cubicBezTo>
                      <a:pt x="1002" y="14894"/>
                      <a:pt x="806" y="14501"/>
                      <a:pt x="662" y="14071"/>
                    </a:cubicBezTo>
                    <a:cubicBezTo>
                      <a:pt x="609" y="13892"/>
                      <a:pt x="573" y="13695"/>
                      <a:pt x="537" y="13517"/>
                    </a:cubicBezTo>
                    <a:cubicBezTo>
                      <a:pt x="502" y="13324"/>
                      <a:pt x="562" y="13268"/>
                      <a:pt x="657" y="13268"/>
                    </a:cubicBezTo>
                    <a:close/>
                    <a:moveTo>
                      <a:pt x="7735" y="15747"/>
                    </a:moveTo>
                    <a:cubicBezTo>
                      <a:pt x="7952" y="15747"/>
                      <a:pt x="7515" y="16507"/>
                      <a:pt x="7498" y="16541"/>
                    </a:cubicBezTo>
                    <a:lnTo>
                      <a:pt x="7516" y="16559"/>
                    </a:lnTo>
                    <a:cubicBezTo>
                      <a:pt x="7266" y="17006"/>
                      <a:pt x="6908" y="17382"/>
                      <a:pt x="6496" y="17686"/>
                    </a:cubicBezTo>
                    <a:cubicBezTo>
                      <a:pt x="6085" y="17990"/>
                      <a:pt x="5602" y="18044"/>
                      <a:pt x="5136" y="18098"/>
                    </a:cubicBezTo>
                    <a:cubicBezTo>
                      <a:pt x="5512" y="17883"/>
                      <a:pt x="5816" y="17579"/>
                      <a:pt x="6049" y="17239"/>
                    </a:cubicBezTo>
                    <a:cubicBezTo>
                      <a:pt x="6075" y="17187"/>
                      <a:pt x="6036" y="17145"/>
                      <a:pt x="5999" y="17145"/>
                    </a:cubicBezTo>
                    <a:cubicBezTo>
                      <a:pt x="5984" y="17145"/>
                      <a:pt x="5970" y="17152"/>
                      <a:pt x="5959" y="17167"/>
                    </a:cubicBezTo>
                    <a:cubicBezTo>
                      <a:pt x="5637" y="17597"/>
                      <a:pt x="5208" y="17937"/>
                      <a:pt x="4707" y="18151"/>
                    </a:cubicBezTo>
                    <a:lnTo>
                      <a:pt x="4689" y="18151"/>
                    </a:lnTo>
                    <a:cubicBezTo>
                      <a:pt x="5047" y="17793"/>
                      <a:pt x="5333" y="17400"/>
                      <a:pt x="5673" y="17042"/>
                    </a:cubicBezTo>
                    <a:cubicBezTo>
                      <a:pt x="6246" y="16469"/>
                      <a:pt x="6926" y="16022"/>
                      <a:pt x="7695" y="15753"/>
                    </a:cubicBezTo>
                    <a:cubicBezTo>
                      <a:pt x="7711" y="15749"/>
                      <a:pt x="7724" y="15747"/>
                      <a:pt x="7735" y="15747"/>
                    </a:cubicBezTo>
                    <a:close/>
                    <a:moveTo>
                      <a:pt x="4868" y="0"/>
                    </a:moveTo>
                    <a:cubicBezTo>
                      <a:pt x="4844" y="0"/>
                      <a:pt x="4818" y="9"/>
                      <a:pt x="4796" y="24"/>
                    </a:cubicBezTo>
                    <a:cubicBezTo>
                      <a:pt x="3812" y="1008"/>
                      <a:pt x="3884" y="2923"/>
                      <a:pt x="4438" y="4122"/>
                    </a:cubicBezTo>
                    <a:cubicBezTo>
                      <a:pt x="4403" y="4336"/>
                      <a:pt x="4367" y="4533"/>
                      <a:pt x="4313" y="4748"/>
                    </a:cubicBezTo>
                    <a:cubicBezTo>
                      <a:pt x="4277" y="4891"/>
                      <a:pt x="4241" y="5016"/>
                      <a:pt x="4188" y="5160"/>
                    </a:cubicBezTo>
                    <a:cubicBezTo>
                      <a:pt x="4116" y="4766"/>
                      <a:pt x="4045" y="4390"/>
                      <a:pt x="3937" y="4014"/>
                    </a:cubicBezTo>
                    <a:cubicBezTo>
                      <a:pt x="4152" y="3406"/>
                      <a:pt x="3955" y="2529"/>
                      <a:pt x="3776" y="1956"/>
                    </a:cubicBezTo>
                    <a:cubicBezTo>
                      <a:pt x="3544" y="1258"/>
                      <a:pt x="3060" y="722"/>
                      <a:pt x="2309" y="650"/>
                    </a:cubicBezTo>
                    <a:cubicBezTo>
                      <a:pt x="2255" y="650"/>
                      <a:pt x="2219" y="686"/>
                      <a:pt x="2219" y="739"/>
                    </a:cubicBezTo>
                    <a:cubicBezTo>
                      <a:pt x="2201" y="2010"/>
                      <a:pt x="2846" y="3102"/>
                      <a:pt x="3758" y="3961"/>
                    </a:cubicBezTo>
                    <a:lnTo>
                      <a:pt x="3758" y="4104"/>
                    </a:lnTo>
                    <a:cubicBezTo>
                      <a:pt x="3776" y="4157"/>
                      <a:pt x="3812" y="4175"/>
                      <a:pt x="3848" y="4175"/>
                    </a:cubicBezTo>
                    <a:cubicBezTo>
                      <a:pt x="3937" y="4605"/>
                      <a:pt x="4027" y="5034"/>
                      <a:pt x="4080" y="5482"/>
                    </a:cubicBezTo>
                    <a:cubicBezTo>
                      <a:pt x="4063" y="5535"/>
                      <a:pt x="4045" y="5607"/>
                      <a:pt x="4045" y="5678"/>
                    </a:cubicBezTo>
                    <a:cubicBezTo>
                      <a:pt x="4045" y="5714"/>
                      <a:pt x="4080" y="5750"/>
                      <a:pt x="4116" y="5750"/>
                    </a:cubicBezTo>
                    <a:cubicBezTo>
                      <a:pt x="4116" y="5840"/>
                      <a:pt x="4134" y="5929"/>
                      <a:pt x="4134" y="6018"/>
                    </a:cubicBezTo>
                    <a:cubicBezTo>
                      <a:pt x="4063" y="5893"/>
                      <a:pt x="3955" y="5750"/>
                      <a:pt x="3866" y="5643"/>
                    </a:cubicBezTo>
                    <a:lnTo>
                      <a:pt x="3740" y="5464"/>
                    </a:lnTo>
                    <a:cubicBezTo>
                      <a:pt x="3776" y="5446"/>
                      <a:pt x="3812" y="5428"/>
                      <a:pt x="3794" y="5374"/>
                    </a:cubicBezTo>
                    <a:cubicBezTo>
                      <a:pt x="3705" y="4533"/>
                      <a:pt x="3239" y="3943"/>
                      <a:pt x="2649" y="3352"/>
                    </a:cubicBezTo>
                    <a:cubicBezTo>
                      <a:pt x="2443" y="3146"/>
                      <a:pt x="1831" y="2436"/>
                      <a:pt x="1408" y="2436"/>
                    </a:cubicBezTo>
                    <a:cubicBezTo>
                      <a:pt x="1352" y="2436"/>
                      <a:pt x="1300" y="2448"/>
                      <a:pt x="1253" y="2475"/>
                    </a:cubicBezTo>
                    <a:cubicBezTo>
                      <a:pt x="752" y="2762"/>
                      <a:pt x="1611" y="3764"/>
                      <a:pt x="1736" y="4050"/>
                    </a:cubicBezTo>
                    <a:cubicBezTo>
                      <a:pt x="2105" y="4805"/>
                      <a:pt x="2616" y="5890"/>
                      <a:pt x="3578" y="5890"/>
                    </a:cubicBezTo>
                    <a:cubicBezTo>
                      <a:pt x="3642" y="5890"/>
                      <a:pt x="3708" y="5885"/>
                      <a:pt x="3776" y="5875"/>
                    </a:cubicBezTo>
                    <a:cubicBezTo>
                      <a:pt x="3794" y="5875"/>
                      <a:pt x="3794" y="5857"/>
                      <a:pt x="3812" y="5840"/>
                    </a:cubicBezTo>
                    <a:cubicBezTo>
                      <a:pt x="3866" y="5911"/>
                      <a:pt x="3901" y="6001"/>
                      <a:pt x="3955" y="6072"/>
                    </a:cubicBezTo>
                    <a:cubicBezTo>
                      <a:pt x="4045" y="6215"/>
                      <a:pt x="4116" y="6376"/>
                      <a:pt x="4188" y="6520"/>
                    </a:cubicBezTo>
                    <a:cubicBezTo>
                      <a:pt x="4277" y="7432"/>
                      <a:pt x="4295" y="8345"/>
                      <a:pt x="4277" y="9258"/>
                    </a:cubicBezTo>
                    <a:cubicBezTo>
                      <a:pt x="4134" y="9043"/>
                      <a:pt x="3955" y="8846"/>
                      <a:pt x="3758" y="8667"/>
                    </a:cubicBezTo>
                    <a:cubicBezTo>
                      <a:pt x="3705" y="8613"/>
                      <a:pt x="3633" y="8560"/>
                      <a:pt x="3579" y="8506"/>
                    </a:cubicBezTo>
                    <a:cubicBezTo>
                      <a:pt x="3615" y="8488"/>
                      <a:pt x="3651" y="8434"/>
                      <a:pt x="3633" y="8399"/>
                    </a:cubicBezTo>
                    <a:cubicBezTo>
                      <a:pt x="3204" y="7343"/>
                      <a:pt x="2022" y="6108"/>
                      <a:pt x="824" y="6072"/>
                    </a:cubicBezTo>
                    <a:cubicBezTo>
                      <a:pt x="770" y="6072"/>
                      <a:pt x="716" y="6108"/>
                      <a:pt x="716" y="6180"/>
                    </a:cubicBezTo>
                    <a:cubicBezTo>
                      <a:pt x="606" y="7247"/>
                      <a:pt x="2038" y="8934"/>
                      <a:pt x="3249" y="8934"/>
                    </a:cubicBezTo>
                    <a:cubicBezTo>
                      <a:pt x="3419" y="8934"/>
                      <a:pt x="3584" y="8901"/>
                      <a:pt x="3740" y="8828"/>
                    </a:cubicBezTo>
                    <a:cubicBezTo>
                      <a:pt x="3830" y="8935"/>
                      <a:pt x="3919" y="9043"/>
                      <a:pt x="3991" y="9150"/>
                    </a:cubicBezTo>
                    <a:cubicBezTo>
                      <a:pt x="4116" y="9329"/>
                      <a:pt x="4152" y="9562"/>
                      <a:pt x="4259" y="9759"/>
                    </a:cubicBezTo>
                    <a:cubicBezTo>
                      <a:pt x="4241" y="10331"/>
                      <a:pt x="4224" y="10886"/>
                      <a:pt x="4170" y="11459"/>
                    </a:cubicBezTo>
                    <a:lnTo>
                      <a:pt x="4116" y="12157"/>
                    </a:lnTo>
                    <a:cubicBezTo>
                      <a:pt x="4098" y="12192"/>
                      <a:pt x="4098" y="12210"/>
                      <a:pt x="4116" y="12228"/>
                    </a:cubicBezTo>
                    <a:cubicBezTo>
                      <a:pt x="4098" y="12443"/>
                      <a:pt x="4080" y="12640"/>
                      <a:pt x="4080" y="12854"/>
                    </a:cubicBezTo>
                    <a:cubicBezTo>
                      <a:pt x="3973" y="12711"/>
                      <a:pt x="3866" y="12568"/>
                      <a:pt x="3740" y="12443"/>
                    </a:cubicBezTo>
                    <a:cubicBezTo>
                      <a:pt x="3740" y="12443"/>
                      <a:pt x="3740" y="12425"/>
                      <a:pt x="3740" y="12425"/>
                    </a:cubicBezTo>
                    <a:cubicBezTo>
                      <a:pt x="3740" y="11655"/>
                      <a:pt x="2864" y="10904"/>
                      <a:pt x="2345" y="10456"/>
                    </a:cubicBezTo>
                    <a:cubicBezTo>
                      <a:pt x="1759" y="9957"/>
                      <a:pt x="991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36" y="9526"/>
                      <a:pt x="0" y="9580"/>
                      <a:pt x="18" y="9633"/>
                    </a:cubicBezTo>
                    <a:cubicBezTo>
                      <a:pt x="161" y="10439"/>
                      <a:pt x="841" y="11119"/>
                      <a:pt x="1360" y="11691"/>
                    </a:cubicBezTo>
                    <a:cubicBezTo>
                      <a:pt x="1887" y="12279"/>
                      <a:pt x="2493" y="12747"/>
                      <a:pt x="3249" y="12747"/>
                    </a:cubicBezTo>
                    <a:cubicBezTo>
                      <a:pt x="3367" y="12747"/>
                      <a:pt x="3489" y="12735"/>
                      <a:pt x="3615" y="12711"/>
                    </a:cubicBezTo>
                    <a:cubicBezTo>
                      <a:pt x="3758" y="12944"/>
                      <a:pt x="3884" y="13177"/>
                      <a:pt x="4009" y="13409"/>
                    </a:cubicBezTo>
                    <a:cubicBezTo>
                      <a:pt x="3901" y="14590"/>
                      <a:pt x="3794" y="15736"/>
                      <a:pt x="3651" y="16899"/>
                    </a:cubicBezTo>
                    <a:cubicBezTo>
                      <a:pt x="3579" y="16720"/>
                      <a:pt x="3490" y="16559"/>
                      <a:pt x="3400" y="16398"/>
                    </a:cubicBezTo>
                    <a:cubicBezTo>
                      <a:pt x="3293" y="15646"/>
                      <a:pt x="2846" y="14823"/>
                      <a:pt x="2434" y="14232"/>
                    </a:cubicBezTo>
                    <a:cubicBezTo>
                      <a:pt x="1977" y="13529"/>
                      <a:pt x="1277" y="13015"/>
                      <a:pt x="420" y="13015"/>
                    </a:cubicBezTo>
                    <a:cubicBezTo>
                      <a:pt x="405" y="13015"/>
                      <a:pt x="391" y="13015"/>
                      <a:pt x="376" y="13015"/>
                    </a:cubicBezTo>
                    <a:cubicBezTo>
                      <a:pt x="305" y="13015"/>
                      <a:pt x="269" y="13051"/>
                      <a:pt x="269" y="13123"/>
                    </a:cubicBezTo>
                    <a:cubicBezTo>
                      <a:pt x="358" y="14698"/>
                      <a:pt x="1647" y="16756"/>
                      <a:pt x="3400" y="16791"/>
                    </a:cubicBezTo>
                    <a:cubicBezTo>
                      <a:pt x="3490" y="17006"/>
                      <a:pt x="3544" y="17221"/>
                      <a:pt x="3579" y="17436"/>
                    </a:cubicBezTo>
                    <a:cubicBezTo>
                      <a:pt x="3418" y="18563"/>
                      <a:pt x="3204" y="19690"/>
                      <a:pt x="2935" y="20800"/>
                    </a:cubicBezTo>
                    <a:cubicBezTo>
                      <a:pt x="2913" y="20844"/>
                      <a:pt x="2959" y="20875"/>
                      <a:pt x="3002" y="20875"/>
                    </a:cubicBezTo>
                    <a:cubicBezTo>
                      <a:pt x="3028" y="20875"/>
                      <a:pt x="3054" y="20863"/>
                      <a:pt x="3060" y="20836"/>
                    </a:cubicBezTo>
                    <a:cubicBezTo>
                      <a:pt x="3329" y="20138"/>
                      <a:pt x="3526" y="19404"/>
                      <a:pt x="3687" y="18670"/>
                    </a:cubicBezTo>
                    <a:cubicBezTo>
                      <a:pt x="3973" y="18581"/>
                      <a:pt x="4259" y="18456"/>
                      <a:pt x="4546" y="18330"/>
                    </a:cubicBezTo>
                    <a:cubicBezTo>
                      <a:pt x="5351" y="18241"/>
                      <a:pt x="6138" y="18223"/>
                      <a:pt x="6783" y="17668"/>
                    </a:cubicBezTo>
                    <a:cubicBezTo>
                      <a:pt x="7427" y="17096"/>
                      <a:pt x="7838" y="16362"/>
                      <a:pt x="8178" y="15574"/>
                    </a:cubicBezTo>
                    <a:cubicBezTo>
                      <a:pt x="8196" y="15503"/>
                      <a:pt x="8143" y="15431"/>
                      <a:pt x="8071" y="15431"/>
                    </a:cubicBezTo>
                    <a:lnTo>
                      <a:pt x="8125" y="15467"/>
                    </a:lnTo>
                    <a:cubicBezTo>
                      <a:pt x="7391" y="15539"/>
                      <a:pt x="6800" y="15897"/>
                      <a:pt x="6228" y="16344"/>
                    </a:cubicBezTo>
                    <a:cubicBezTo>
                      <a:pt x="5494" y="16881"/>
                      <a:pt x="5065" y="17579"/>
                      <a:pt x="4438" y="18187"/>
                    </a:cubicBezTo>
                    <a:lnTo>
                      <a:pt x="4385" y="18187"/>
                    </a:lnTo>
                    <a:cubicBezTo>
                      <a:pt x="4331" y="18187"/>
                      <a:pt x="4313" y="18241"/>
                      <a:pt x="4313" y="18295"/>
                    </a:cubicBezTo>
                    <a:cubicBezTo>
                      <a:pt x="4134" y="18366"/>
                      <a:pt x="3937" y="18438"/>
                      <a:pt x="3758" y="18491"/>
                    </a:cubicBezTo>
                    <a:cubicBezTo>
                      <a:pt x="3901" y="17793"/>
                      <a:pt x="4009" y="17078"/>
                      <a:pt x="4080" y="16362"/>
                    </a:cubicBezTo>
                    <a:cubicBezTo>
                      <a:pt x="4456" y="16129"/>
                      <a:pt x="4796" y="15825"/>
                      <a:pt x="5100" y="15485"/>
                    </a:cubicBezTo>
                    <a:lnTo>
                      <a:pt x="5118" y="15485"/>
                    </a:lnTo>
                    <a:cubicBezTo>
                      <a:pt x="7015" y="14716"/>
                      <a:pt x="8447" y="12711"/>
                      <a:pt x="8465" y="10671"/>
                    </a:cubicBezTo>
                    <a:cubicBezTo>
                      <a:pt x="8465" y="10600"/>
                      <a:pt x="8429" y="10564"/>
                      <a:pt x="8375" y="10564"/>
                    </a:cubicBezTo>
                    <a:cubicBezTo>
                      <a:pt x="7463" y="10653"/>
                      <a:pt x="6800" y="11494"/>
                      <a:pt x="6282" y="12157"/>
                    </a:cubicBezTo>
                    <a:cubicBezTo>
                      <a:pt x="5458" y="13177"/>
                      <a:pt x="5100" y="14376"/>
                      <a:pt x="4599" y="15557"/>
                    </a:cubicBezTo>
                    <a:lnTo>
                      <a:pt x="4098" y="16076"/>
                    </a:lnTo>
                    <a:cubicBezTo>
                      <a:pt x="4224" y="14751"/>
                      <a:pt x="4277" y="13427"/>
                      <a:pt x="4349" y="12157"/>
                    </a:cubicBezTo>
                    <a:cubicBezTo>
                      <a:pt x="4581" y="11924"/>
                      <a:pt x="4778" y="11673"/>
                      <a:pt x="4975" y="11423"/>
                    </a:cubicBezTo>
                    <a:cubicBezTo>
                      <a:pt x="4987" y="11457"/>
                      <a:pt x="5013" y="11477"/>
                      <a:pt x="5045" y="11477"/>
                    </a:cubicBezTo>
                    <a:cubicBezTo>
                      <a:pt x="5062" y="11477"/>
                      <a:pt x="5081" y="11471"/>
                      <a:pt x="5100" y="11459"/>
                    </a:cubicBezTo>
                    <a:cubicBezTo>
                      <a:pt x="6550" y="10260"/>
                      <a:pt x="7838" y="8399"/>
                      <a:pt x="7677" y="6430"/>
                    </a:cubicBezTo>
                    <a:cubicBezTo>
                      <a:pt x="7677" y="6360"/>
                      <a:pt x="7622" y="6311"/>
                      <a:pt x="7564" y="6311"/>
                    </a:cubicBezTo>
                    <a:cubicBezTo>
                      <a:pt x="7548" y="6311"/>
                      <a:pt x="7532" y="6315"/>
                      <a:pt x="7516" y="6323"/>
                    </a:cubicBezTo>
                    <a:cubicBezTo>
                      <a:pt x="5816" y="7325"/>
                      <a:pt x="4796" y="9168"/>
                      <a:pt x="4868" y="11119"/>
                    </a:cubicBezTo>
                    <a:lnTo>
                      <a:pt x="4367" y="11834"/>
                    </a:lnTo>
                    <a:cubicBezTo>
                      <a:pt x="4456" y="10671"/>
                      <a:pt x="4492" y="9490"/>
                      <a:pt x="4474" y="8309"/>
                    </a:cubicBezTo>
                    <a:cubicBezTo>
                      <a:pt x="4814" y="7862"/>
                      <a:pt x="5083" y="7379"/>
                      <a:pt x="5262" y="6842"/>
                    </a:cubicBezTo>
                    <a:cubicBezTo>
                      <a:pt x="6174" y="5625"/>
                      <a:pt x="7069" y="4193"/>
                      <a:pt x="6675" y="2618"/>
                    </a:cubicBezTo>
                    <a:cubicBezTo>
                      <a:pt x="6663" y="2571"/>
                      <a:pt x="6628" y="2547"/>
                      <a:pt x="6589" y="2547"/>
                    </a:cubicBezTo>
                    <a:cubicBezTo>
                      <a:pt x="6570" y="2547"/>
                      <a:pt x="6550" y="2553"/>
                      <a:pt x="6532" y="2565"/>
                    </a:cubicBezTo>
                    <a:cubicBezTo>
                      <a:pt x="5262" y="3227"/>
                      <a:pt x="4599" y="5696"/>
                      <a:pt x="4922" y="7074"/>
                    </a:cubicBezTo>
                    <a:cubicBezTo>
                      <a:pt x="4796" y="7396"/>
                      <a:pt x="4635" y="7701"/>
                      <a:pt x="4474" y="8005"/>
                    </a:cubicBezTo>
                    <a:cubicBezTo>
                      <a:pt x="4438" y="7217"/>
                      <a:pt x="4385" y="6430"/>
                      <a:pt x="4259" y="5643"/>
                    </a:cubicBezTo>
                    <a:cubicBezTo>
                      <a:pt x="4420" y="5160"/>
                      <a:pt x="4510" y="4676"/>
                      <a:pt x="4564" y="4175"/>
                    </a:cubicBezTo>
                    <a:cubicBezTo>
                      <a:pt x="4581" y="4157"/>
                      <a:pt x="4599" y="4140"/>
                      <a:pt x="4617" y="4122"/>
                    </a:cubicBezTo>
                    <a:cubicBezTo>
                      <a:pt x="4904" y="3370"/>
                      <a:pt x="5083" y="2601"/>
                      <a:pt x="5118" y="1813"/>
                    </a:cubicBezTo>
                    <a:cubicBezTo>
                      <a:pt x="5154" y="1223"/>
                      <a:pt x="5262" y="578"/>
                      <a:pt x="4957" y="59"/>
                    </a:cubicBezTo>
                    <a:cubicBezTo>
                      <a:pt x="4936" y="17"/>
                      <a:pt x="4903" y="0"/>
                      <a:pt x="48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62"/>
              <p:cNvSpPr/>
              <p:nvPr/>
            </p:nvSpPr>
            <p:spPr>
              <a:xfrm>
                <a:off x="5660800" y="2106950"/>
                <a:ext cx="21207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5" extrusionOk="0">
                    <a:moveTo>
                      <a:pt x="3794" y="2759"/>
                    </a:moveTo>
                    <a:cubicBezTo>
                      <a:pt x="3436" y="3117"/>
                      <a:pt x="3150" y="3510"/>
                      <a:pt x="2810" y="3868"/>
                    </a:cubicBezTo>
                    <a:cubicBezTo>
                      <a:pt x="2237" y="4441"/>
                      <a:pt x="1539" y="4870"/>
                      <a:pt x="770" y="5139"/>
                    </a:cubicBezTo>
                    <a:cubicBezTo>
                      <a:pt x="754" y="5143"/>
                      <a:pt x="741" y="5146"/>
                      <a:pt x="730" y="5146"/>
                    </a:cubicBezTo>
                    <a:cubicBezTo>
                      <a:pt x="513" y="5146"/>
                      <a:pt x="950" y="4385"/>
                      <a:pt x="967" y="4351"/>
                    </a:cubicBezTo>
                    <a:cubicBezTo>
                      <a:pt x="1217" y="3922"/>
                      <a:pt x="1575" y="3528"/>
                      <a:pt x="1987" y="3242"/>
                    </a:cubicBezTo>
                    <a:cubicBezTo>
                      <a:pt x="2398" y="2938"/>
                      <a:pt x="2881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27"/>
                      <a:pt x="2667" y="3331"/>
                      <a:pt x="2434" y="3689"/>
                    </a:cubicBezTo>
                    <a:cubicBezTo>
                      <a:pt x="2421" y="3727"/>
                      <a:pt x="2453" y="3765"/>
                      <a:pt x="2486" y="3765"/>
                    </a:cubicBezTo>
                    <a:cubicBezTo>
                      <a:pt x="2499" y="3765"/>
                      <a:pt x="2513" y="3759"/>
                      <a:pt x="2524" y="3743"/>
                    </a:cubicBezTo>
                    <a:cubicBezTo>
                      <a:pt x="2846" y="3314"/>
                      <a:pt x="3275" y="2974"/>
                      <a:pt x="3776" y="2759"/>
                    </a:cubicBezTo>
                    <a:close/>
                    <a:moveTo>
                      <a:pt x="5190" y="4208"/>
                    </a:moveTo>
                    <a:lnTo>
                      <a:pt x="5190" y="4208"/>
                    </a:lnTo>
                    <a:cubicBezTo>
                      <a:pt x="5995" y="4441"/>
                      <a:pt x="6711" y="4942"/>
                      <a:pt x="7194" y="5640"/>
                    </a:cubicBezTo>
                    <a:lnTo>
                      <a:pt x="7212" y="5640"/>
                    </a:lnTo>
                    <a:cubicBezTo>
                      <a:pt x="7463" y="5998"/>
                      <a:pt x="7659" y="6409"/>
                      <a:pt x="7803" y="6839"/>
                    </a:cubicBezTo>
                    <a:cubicBezTo>
                      <a:pt x="7856" y="7018"/>
                      <a:pt x="7910" y="7197"/>
                      <a:pt x="7928" y="7376"/>
                    </a:cubicBezTo>
                    <a:cubicBezTo>
                      <a:pt x="7964" y="7573"/>
                      <a:pt x="7905" y="7631"/>
                      <a:pt x="7812" y="7631"/>
                    </a:cubicBezTo>
                    <a:cubicBezTo>
                      <a:pt x="7718" y="7631"/>
                      <a:pt x="7588" y="7573"/>
                      <a:pt x="7480" y="7537"/>
                    </a:cubicBezTo>
                    <a:cubicBezTo>
                      <a:pt x="6317" y="7250"/>
                      <a:pt x="5888" y="6087"/>
                      <a:pt x="5512" y="5031"/>
                    </a:cubicBezTo>
                    <a:lnTo>
                      <a:pt x="5512" y="5031"/>
                    </a:lnTo>
                    <a:cubicBezTo>
                      <a:pt x="5709" y="5228"/>
                      <a:pt x="5906" y="5443"/>
                      <a:pt x="6138" y="5640"/>
                    </a:cubicBezTo>
                    <a:cubicBezTo>
                      <a:pt x="6145" y="5647"/>
                      <a:pt x="6153" y="5650"/>
                      <a:pt x="6162" y="5650"/>
                    </a:cubicBezTo>
                    <a:cubicBezTo>
                      <a:pt x="6198" y="5650"/>
                      <a:pt x="6239" y="5597"/>
                      <a:pt x="6210" y="5568"/>
                    </a:cubicBezTo>
                    <a:cubicBezTo>
                      <a:pt x="5888" y="5246"/>
                      <a:pt x="5584" y="4906"/>
                      <a:pt x="5315" y="4548"/>
                    </a:cubicBezTo>
                    <a:cubicBezTo>
                      <a:pt x="5279" y="4423"/>
                      <a:pt x="5226" y="4316"/>
                      <a:pt x="5190" y="4208"/>
                    </a:cubicBezTo>
                    <a:close/>
                    <a:moveTo>
                      <a:pt x="3579" y="5640"/>
                    </a:moveTo>
                    <a:cubicBezTo>
                      <a:pt x="3293" y="6266"/>
                      <a:pt x="3060" y="6928"/>
                      <a:pt x="2756" y="7573"/>
                    </a:cubicBezTo>
                    <a:lnTo>
                      <a:pt x="2756" y="7555"/>
                    </a:lnTo>
                    <a:cubicBezTo>
                      <a:pt x="2398" y="8306"/>
                      <a:pt x="1772" y="8951"/>
                      <a:pt x="1199" y="9523"/>
                    </a:cubicBezTo>
                    <a:cubicBezTo>
                      <a:pt x="946" y="9758"/>
                      <a:pt x="668" y="9963"/>
                      <a:pt x="484" y="9963"/>
                    </a:cubicBezTo>
                    <a:cubicBezTo>
                      <a:pt x="317" y="9963"/>
                      <a:pt x="228" y="9794"/>
                      <a:pt x="305" y="9326"/>
                    </a:cubicBezTo>
                    <a:cubicBezTo>
                      <a:pt x="448" y="8754"/>
                      <a:pt x="680" y="8199"/>
                      <a:pt x="1020" y="7698"/>
                    </a:cubicBezTo>
                    <a:cubicBezTo>
                      <a:pt x="1539" y="6875"/>
                      <a:pt x="2291" y="6284"/>
                      <a:pt x="3078" y="5747"/>
                    </a:cubicBezTo>
                    <a:lnTo>
                      <a:pt x="3078" y="5747"/>
                    </a:lnTo>
                    <a:cubicBezTo>
                      <a:pt x="2541" y="6427"/>
                      <a:pt x="2058" y="7143"/>
                      <a:pt x="1647" y="7895"/>
                    </a:cubicBezTo>
                    <a:cubicBezTo>
                      <a:pt x="1621" y="7933"/>
                      <a:pt x="1650" y="7971"/>
                      <a:pt x="1688" y="7971"/>
                    </a:cubicBezTo>
                    <a:cubicBezTo>
                      <a:pt x="1703" y="7971"/>
                      <a:pt x="1720" y="7964"/>
                      <a:pt x="1736" y="7948"/>
                    </a:cubicBezTo>
                    <a:cubicBezTo>
                      <a:pt x="2255" y="7107"/>
                      <a:pt x="2881" y="6338"/>
                      <a:pt x="3579" y="5640"/>
                    </a:cubicBezTo>
                    <a:close/>
                    <a:moveTo>
                      <a:pt x="5084" y="8244"/>
                    </a:moveTo>
                    <a:cubicBezTo>
                      <a:pt x="5987" y="8244"/>
                      <a:pt x="6605" y="8868"/>
                      <a:pt x="7176" y="9523"/>
                    </a:cubicBezTo>
                    <a:lnTo>
                      <a:pt x="7176" y="9505"/>
                    </a:lnTo>
                    <a:cubicBezTo>
                      <a:pt x="7427" y="9792"/>
                      <a:pt x="7659" y="10078"/>
                      <a:pt x="7874" y="10382"/>
                    </a:cubicBezTo>
                    <a:cubicBezTo>
                      <a:pt x="7927" y="10470"/>
                      <a:pt x="8311" y="11116"/>
                      <a:pt x="8201" y="11116"/>
                    </a:cubicBezTo>
                    <a:cubicBezTo>
                      <a:pt x="8200" y="11116"/>
                      <a:pt x="8198" y="11116"/>
                      <a:pt x="8196" y="11116"/>
                    </a:cubicBezTo>
                    <a:cubicBezTo>
                      <a:pt x="7427" y="11080"/>
                      <a:pt x="6693" y="10561"/>
                      <a:pt x="6138" y="10078"/>
                    </a:cubicBezTo>
                    <a:cubicBezTo>
                      <a:pt x="5655" y="9666"/>
                      <a:pt x="5387" y="9165"/>
                      <a:pt x="5047" y="8682"/>
                    </a:cubicBezTo>
                    <a:lnTo>
                      <a:pt x="5047" y="8682"/>
                    </a:lnTo>
                    <a:cubicBezTo>
                      <a:pt x="5423" y="8951"/>
                      <a:pt x="5816" y="9183"/>
                      <a:pt x="6067" y="9362"/>
                    </a:cubicBezTo>
                    <a:cubicBezTo>
                      <a:pt x="6075" y="9368"/>
                      <a:pt x="6084" y="9370"/>
                      <a:pt x="6092" y="9370"/>
                    </a:cubicBezTo>
                    <a:cubicBezTo>
                      <a:pt x="6135" y="9370"/>
                      <a:pt x="6165" y="9303"/>
                      <a:pt x="6120" y="9273"/>
                    </a:cubicBezTo>
                    <a:cubicBezTo>
                      <a:pt x="5763" y="9022"/>
                      <a:pt x="5405" y="8754"/>
                      <a:pt x="5083" y="8449"/>
                    </a:cubicBezTo>
                    <a:cubicBezTo>
                      <a:pt x="5029" y="8396"/>
                      <a:pt x="4957" y="8324"/>
                      <a:pt x="4904" y="8253"/>
                    </a:cubicBezTo>
                    <a:cubicBezTo>
                      <a:pt x="4965" y="8247"/>
                      <a:pt x="5025" y="8244"/>
                      <a:pt x="5084" y="8244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18"/>
                      <a:pt x="2470" y="11187"/>
                      <a:pt x="2076" y="11867"/>
                    </a:cubicBezTo>
                    <a:cubicBezTo>
                      <a:pt x="2063" y="11919"/>
                      <a:pt x="2106" y="11961"/>
                      <a:pt x="2144" y="11961"/>
                    </a:cubicBezTo>
                    <a:cubicBezTo>
                      <a:pt x="2159" y="11961"/>
                      <a:pt x="2173" y="11954"/>
                      <a:pt x="2184" y="11939"/>
                    </a:cubicBezTo>
                    <a:cubicBezTo>
                      <a:pt x="2577" y="11277"/>
                      <a:pt x="3007" y="10651"/>
                      <a:pt x="3436" y="10024"/>
                    </a:cubicBezTo>
                    <a:lnTo>
                      <a:pt x="3436" y="10024"/>
                    </a:lnTo>
                    <a:cubicBezTo>
                      <a:pt x="3204" y="11653"/>
                      <a:pt x="2774" y="12995"/>
                      <a:pt x="1342" y="14051"/>
                    </a:cubicBezTo>
                    <a:cubicBezTo>
                      <a:pt x="1253" y="14117"/>
                      <a:pt x="1184" y="14147"/>
                      <a:pt x="1134" y="14147"/>
                    </a:cubicBezTo>
                    <a:cubicBezTo>
                      <a:pt x="720" y="14147"/>
                      <a:pt x="1501" y="12156"/>
                      <a:pt x="1629" y="11885"/>
                    </a:cubicBezTo>
                    <a:cubicBezTo>
                      <a:pt x="2022" y="11026"/>
                      <a:pt x="2702" y="10436"/>
                      <a:pt x="3311" y="9756"/>
                    </a:cubicBezTo>
                    <a:close/>
                    <a:moveTo>
                      <a:pt x="5087" y="12071"/>
                    </a:moveTo>
                    <a:cubicBezTo>
                      <a:pt x="6065" y="12071"/>
                      <a:pt x="6996" y="13156"/>
                      <a:pt x="7373" y="13925"/>
                    </a:cubicBezTo>
                    <a:cubicBezTo>
                      <a:pt x="7427" y="14051"/>
                      <a:pt x="7642" y="14570"/>
                      <a:pt x="7480" y="14570"/>
                    </a:cubicBezTo>
                    <a:cubicBezTo>
                      <a:pt x="7033" y="14552"/>
                      <a:pt x="6639" y="14265"/>
                      <a:pt x="6299" y="13997"/>
                    </a:cubicBezTo>
                    <a:cubicBezTo>
                      <a:pt x="5798" y="13585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3" y="12762"/>
                      <a:pt x="5763" y="12977"/>
                      <a:pt x="6085" y="13192"/>
                    </a:cubicBezTo>
                    <a:cubicBezTo>
                      <a:pt x="6091" y="13198"/>
                      <a:pt x="6099" y="13201"/>
                      <a:pt x="6106" y="13201"/>
                    </a:cubicBezTo>
                    <a:cubicBezTo>
                      <a:pt x="6137" y="13201"/>
                      <a:pt x="6164" y="13149"/>
                      <a:pt x="6120" y="13120"/>
                    </a:cubicBezTo>
                    <a:cubicBezTo>
                      <a:pt x="5745" y="12816"/>
                      <a:pt x="5333" y="12547"/>
                      <a:pt x="4957" y="12243"/>
                    </a:cubicBezTo>
                    <a:cubicBezTo>
                      <a:pt x="4904" y="12190"/>
                      <a:pt x="4868" y="12154"/>
                      <a:pt x="4814" y="12100"/>
                    </a:cubicBezTo>
                    <a:cubicBezTo>
                      <a:pt x="4905" y="12080"/>
                      <a:pt x="4996" y="12071"/>
                      <a:pt x="5087" y="12071"/>
                    </a:cubicBezTo>
                    <a:close/>
                    <a:moveTo>
                      <a:pt x="3418" y="14086"/>
                    </a:moveTo>
                    <a:lnTo>
                      <a:pt x="3418" y="14086"/>
                    </a:lnTo>
                    <a:cubicBezTo>
                      <a:pt x="3454" y="15214"/>
                      <a:pt x="3186" y="16341"/>
                      <a:pt x="2649" y="17343"/>
                    </a:cubicBezTo>
                    <a:cubicBezTo>
                      <a:pt x="2488" y="17648"/>
                      <a:pt x="2255" y="17898"/>
                      <a:pt x="1987" y="18095"/>
                    </a:cubicBezTo>
                    <a:cubicBezTo>
                      <a:pt x="1986" y="18095"/>
                      <a:pt x="1985" y="18096"/>
                      <a:pt x="1985" y="18096"/>
                    </a:cubicBezTo>
                    <a:cubicBezTo>
                      <a:pt x="1934" y="18096"/>
                      <a:pt x="1987" y="16750"/>
                      <a:pt x="2040" y="16574"/>
                    </a:cubicBezTo>
                    <a:cubicBezTo>
                      <a:pt x="2219" y="15912"/>
                      <a:pt x="2595" y="15339"/>
                      <a:pt x="2989" y="14766"/>
                    </a:cubicBezTo>
                    <a:lnTo>
                      <a:pt x="2989" y="14766"/>
                    </a:lnTo>
                    <a:cubicBezTo>
                      <a:pt x="2828" y="15232"/>
                      <a:pt x="2702" y="15679"/>
                      <a:pt x="2541" y="16109"/>
                    </a:cubicBezTo>
                    <a:cubicBezTo>
                      <a:pt x="2520" y="16141"/>
                      <a:pt x="2550" y="16167"/>
                      <a:pt x="2581" y="16167"/>
                    </a:cubicBezTo>
                    <a:cubicBezTo>
                      <a:pt x="2602" y="16167"/>
                      <a:pt x="2624" y="16155"/>
                      <a:pt x="2631" y="16126"/>
                    </a:cubicBezTo>
                    <a:cubicBezTo>
                      <a:pt x="2917" y="15464"/>
                      <a:pt x="3150" y="14766"/>
                      <a:pt x="3418" y="14086"/>
                    </a:cubicBezTo>
                    <a:close/>
                    <a:moveTo>
                      <a:pt x="4689" y="15089"/>
                    </a:moveTo>
                    <a:lnTo>
                      <a:pt x="4689" y="15089"/>
                    </a:lnTo>
                    <a:cubicBezTo>
                      <a:pt x="5727" y="15142"/>
                      <a:pt x="6174" y="16073"/>
                      <a:pt x="6568" y="16896"/>
                    </a:cubicBezTo>
                    <a:lnTo>
                      <a:pt x="6568" y="16914"/>
                    </a:lnTo>
                    <a:cubicBezTo>
                      <a:pt x="6675" y="17164"/>
                      <a:pt x="6818" y="17361"/>
                      <a:pt x="6944" y="17594"/>
                    </a:cubicBezTo>
                    <a:cubicBezTo>
                      <a:pt x="7083" y="17832"/>
                      <a:pt x="7191" y="18189"/>
                      <a:pt x="7000" y="18189"/>
                    </a:cubicBezTo>
                    <a:cubicBezTo>
                      <a:pt x="6947" y="18189"/>
                      <a:pt x="6870" y="18161"/>
                      <a:pt x="6765" y="18095"/>
                    </a:cubicBezTo>
                    <a:cubicBezTo>
                      <a:pt x="6353" y="17809"/>
                      <a:pt x="5977" y="17469"/>
                      <a:pt x="5655" y="17093"/>
                    </a:cubicBezTo>
                    <a:cubicBezTo>
                      <a:pt x="5458" y="16878"/>
                      <a:pt x="5279" y="16645"/>
                      <a:pt x="5118" y="16377"/>
                    </a:cubicBezTo>
                    <a:cubicBezTo>
                      <a:pt x="5011" y="16126"/>
                      <a:pt x="4904" y="15858"/>
                      <a:pt x="4850" y="15590"/>
                    </a:cubicBezTo>
                    <a:lnTo>
                      <a:pt x="4850" y="15590"/>
                    </a:lnTo>
                    <a:cubicBezTo>
                      <a:pt x="5065" y="15876"/>
                      <a:pt x="5297" y="16180"/>
                      <a:pt x="5512" y="16484"/>
                    </a:cubicBezTo>
                    <a:cubicBezTo>
                      <a:pt x="5517" y="16489"/>
                      <a:pt x="5524" y="16491"/>
                      <a:pt x="5532" y="16491"/>
                    </a:cubicBezTo>
                    <a:cubicBezTo>
                      <a:pt x="5555" y="16491"/>
                      <a:pt x="5584" y="16475"/>
                      <a:pt x="5584" y="16449"/>
                    </a:cubicBezTo>
                    <a:cubicBezTo>
                      <a:pt x="5423" y="16073"/>
                      <a:pt x="5208" y="15733"/>
                      <a:pt x="4939" y="15429"/>
                    </a:cubicBezTo>
                    <a:cubicBezTo>
                      <a:pt x="4850" y="15321"/>
                      <a:pt x="4778" y="15196"/>
                      <a:pt x="4689" y="15089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387" y="18005"/>
                      <a:pt x="5691" y="18489"/>
                    </a:cubicBezTo>
                    <a:lnTo>
                      <a:pt x="5709" y="18489"/>
                    </a:lnTo>
                    <a:cubicBezTo>
                      <a:pt x="5906" y="18864"/>
                      <a:pt x="6031" y="19276"/>
                      <a:pt x="6067" y="19705"/>
                    </a:cubicBezTo>
                    <a:cubicBezTo>
                      <a:pt x="6089" y="19926"/>
                      <a:pt x="6017" y="20002"/>
                      <a:pt x="5909" y="20002"/>
                    </a:cubicBezTo>
                    <a:cubicBezTo>
                      <a:pt x="5754" y="20002"/>
                      <a:pt x="5524" y="19847"/>
                      <a:pt x="5387" y="19741"/>
                    </a:cubicBezTo>
                    <a:cubicBezTo>
                      <a:pt x="4725" y="19187"/>
                      <a:pt x="4707" y="18345"/>
                      <a:pt x="4707" y="17540"/>
                    </a:cubicBezTo>
                    <a:lnTo>
                      <a:pt x="4707" y="17540"/>
                    </a:lnTo>
                    <a:cubicBezTo>
                      <a:pt x="4725" y="17630"/>
                      <a:pt x="4760" y="17701"/>
                      <a:pt x="4778" y="17791"/>
                    </a:cubicBezTo>
                    <a:lnTo>
                      <a:pt x="4778" y="17898"/>
                    </a:lnTo>
                    <a:lnTo>
                      <a:pt x="4796" y="17898"/>
                    </a:lnTo>
                    <a:lnTo>
                      <a:pt x="4796" y="17844"/>
                    </a:lnTo>
                    <a:cubicBezTo>
                      <a:pt x="4832" y="17934"/>
                      <a:pt x="4868" y="18041"/>
                      <a:pt x="4904" y="18149"/>
                    </a:cubicBezTo>
                    <a:cubicBezTo>
                      <a:pt x="4910" y="18162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68" y="17809"/>
                      <a:pt x="4778" y="17469"/>
                      <a:pt x="4707" y="17146"/>
                    </a:cubicBezTo>
                    <a:lnTo>
                      <a:pt x="4707" y="17129"/>
                    </a:lnTo>
                    <a:close/>
                    <a:moveTo>
                      <a:pt x="3991" y="17111"/>
                    </a:moveTo>
                    <a:cubicBezTo>
                      <a:pt x="4259" y="18131"/>
                      <a:pt x="4403" y="19276"/>
                      <a:pt x="3937" y="20242"/>
                    </a:cubicBezTo>
                    <a:lnTo>
                      <a:pt x="3919" y="20242"/>
                    </a:lnTo>
                    <a:cubicBezTo>
                      <a:pt x="3841" y="20405"/>
                      <a:pt x="3776" y="20468"/>
                      <a:pt x="3723" y="20468"/>
                    </a:cubicBezTo>
                    <a:cubicBezTo>
                      <a:pt x="3597" y="20468"/>
                      <a:pt x="3544" y="20105"/>
                      <a:pt x="3544" y="19902"/>
                    </a:cubicBezTo>
                    <a:cubicBezTo>
                      <a:pt x="3544" y="19616"/>
                      <a:pt x="3561" y="19348"/>
                      <a:pt x="3579" y="19079"/>
                    </a:cubicBezTo>
                    <a:cubicBezTo>
                      <a:pt x="3615" y="18596"/>
                      <a:pt x="3705" y="18149"/>
                      <a:pt x="3812" y="17683"/>
                    </a:cubicBezTo>
                    <a:lnTo>
                      <a:pt x="3812" y="17683"/>
                    </a:lnTo>
                    <a:cubicBezTo>
                      <a:pt x="3776" y="17916"/>
                      <a:pt x="3794" y="18166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1" y="18399"/>
                      <a:pt x="3901" y="18381"/>
                    </a:cubicBezTo>
                    <a:cubicBezTo>
                      <a:pt x="4009" y="18131"/>
                      <a:pt x="3955" y="17701"/>
                      <a:pt x="3973" y="17433"/>
                    </a:cubicBezTo>
                    <a:cubicBezTo>
                      <a:pt x="3973" y="17325"/>
                      <a:pt x="3991" y="17218"/>
                      <a:pt x="3991" y="17111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2"/>
                      <a:pt x="5423" y="39"/>
                    </a:cubicBezTo>
                    <a:cubicBezTo>
                      <a:pt x="5154" y="755"/>
                      <a:pt x="4939" y="1470"/>
                      <a:pt x="4796" y="2204"/>
                    </a:cubicBezTo>
                    <a:cubicBezTo>
                      <a:pt x="4510" y="2294"/>
                      <a:pt x="4224" y="2419"/>
                      <a:pt x="3937" y="2544"/>
                    </a:cubicBezTo>
                    <a:cubicBezTo>
                      <a:pt x="3132" y="2634"/>
                      <a:pt x="2345" y="2651"/>
                      <a:pt x="1700" y="3206"/>
                    </a:cubicBezTo>
                    <a:cubicBezTo>
                      <a:pt x="1056" y="3779"/>
                      <a:pt x="645" y="4513"/>
                      <a:pt x="287" y="5300"/>
                    </a:cubicBezTo>
                    <a:cubicBezTo>
                      <a:pt x="269" y="5371"/>
                      <a:pt x="322" y="5443"/>
                      <a:pt x="394" y="5461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6"/>
                    </a:cubicBezTo>
                    <a:cubicBezTo>
                      <a:pt x="2971" y="4011"/>
                      <a:pt x="3418" y="3314"/>
                      <a:pt x="4045" y="2705"/>
                    </a:cubicBezTo>
                    <a:lnTo>
                      <a:pt x="4080" y="2705"/>
                    </a:lnTo>
                    <a:cubicBezTo>
                      <a:pt x="4134" y="2705"/>
                      <a:pt x="4170" y="2651"/>
                      <a:pt x="4170" y="2616"/>
                    </a:cubicBezTo>
                    <a:cubicBezTo>
                      <a:pt x="4349" y="2544"/>
                      <a:pt x="4528" y="2472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3" y="4530"/>
                    </a:cubicBezTo>
                    <a:cubicBezTo>
                      <a:pt x="4027" y="4781"/>
                      <a:pt x="3669" y="5067"/>
                      <a:pt x="3382" y="5407"/>
                    </a:cubicBezTo>
                    <a:lnTo>
                      <a:pt x="3365" y="5407"/>
                    </a:lnTo>
                    <a:cubicBezTo>
                      <a:pt x="1468" y="6177"/>
                      <a:pt x="36" y="8181"/>
                      <a:pt x="0" y="10221"/>
                    </a:cubicBezTo>
                    <a:cubicBezTo>
                      <a:pt x="0" y="10293"/>
                      <a:pt x="54" y="10346"/>
                      <a:pt x="108" y="10346"/>
                    </a:cubicBezTo>
                    <a:cubicBezTo>
                      <a:pt x="1020" y="10239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5"/>
                      <a:pt x="4116" y="8736"/>
                    </a:cubicBezTo>
                    <a:cubicBezTo>
                      <a:pt x="3901" y="8968"/>
                      <a:pt x="3687" y="9219"/>
                      <a:pt x="3508" y="9469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2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7"/>
                      <a:pt x="967" y="14570"/>
                    </a:cubicBezTo>
                    <a:cubicBezTo>
                      <a:pt x="2667" y="13585"/>
                      <a:pt x="3669" y="11742"/>
                      <a:pt x="3615" y="9774"/>
                    </a:cubicBezTo>
                    <a:lnTo>
                      <a:pt x="4098" y="9058"/>
                    </a:lnTo>
                    <a:lnTo>
                      <a:pt x="4098" y="9058"/>
                    </a:lnTo>
                    <a:cubicBezTo>
                      <a:pt x="4027" y="10239"/>
                      <a:pt x="3973" y="11420"/>
                      <a:pt x="4009" y="12583"/>
                    </a:cubicBezTo>
                    <a:cubicBezTo>
                      <a:pt x="3669" y="13031"/>
                      <a:pt x="3400" y="13532"/>
                      <a:pt x="3221" y="14051"/>
                    </a:cubicBezTo>
                    <a:cubicBezTo>
                      <a:pt x="2309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4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4"/>
                      <a:pt x="4206" y="15232"/>
                    </a:cubicBezTo>
                    <a:cubicBezTo>
                      <a:pt x="4063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66" y="16753"/>
                    </a:cubicBezTo>
                    <a:cubicBezTo>
                      <a:pt x="3579" y="17504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4"/>
                      <a:pt x="3597" y="20874"/>
                    </a:cubicBezTo>
                    <a:cubicBezTo>
                      <a:pt x="3621" y="20874"/>
                      <a:pt x="3647" y="20866"/>
                      <a:pt x="3669" y="20851"/>
                    </a:cubicBezTo>
                    <a:cubicBezTo>
                      <a:pt x="4671" y="19867"/>
                      <a:pt x="4599" y="17952"/>
                      <a:pt x="4045" y="16753"/>
                    </a:cubicBezTo>
                    <a:cubicBezTo>
                      <a:pt x="4063" y="16538"/>
                      <a:pt x="4098" y="16341"/>
                      <a:pt x="4152" y="16126"/>
                    </a:cubicBezTo>
                    <a:cubicBezTo>
                      <a:pt x="4188" y="15983"/>
                      <a:pt x="4241" y="15858"/>
                      <a:pt x="4295" y="15715"/>
                    </a:cubicBezTo>
                    <a:cubicBezTo>
                      <a:pt x="4349" y="16109"/>
                      <a:pt x="4438" y="16484"/>
                      <a:pt x="4528" y="16860"/>
                    </a:cubicBezTo>
                    <a:cubicBezTo>
                      <a:pt x="4331" y="17469"/>
                      <a:pt x="4510" y="18345"/>
                      <a:pt x="4707" y="18918"/>
                    </a:cubicBezTo>
                    <a:cubicBezTo>
                      <a:pt x="4921" y="19616"/>
                      <a:pt x="5405" y="20153"/>
                      <a:pt x="6174" y="20224"/>
                    </a:cubicBezTo>
                    <a:cubicBezTo>
                      <a:pt x="6210" y="20224"/>
                      <a:pt x="6246" y="20189"/>
                      <a:pt x="6264" y="20135"/>
                    </a:cubicBezTo>
                    <a:cubicBezTo>
                      <a:pt x="6282" y="18864"/>
                      <a:pt x="5637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393"/>
                    </a:cubicBezTo>
                    <a:cubicBezTo>
                      <a:pt x="4420" y="15339"/>
                      <a:pt x="4420" y="15267"/>
                      <a:pt x="4420" y="15196"/>
                    </a:cubicBezTo>
                    <a:cubicBezTo>
                      <a:pt x="4420" y="15160"/>
                      <a:pt x="4403" y="15124"/>
                      <a:pt x="4367" y="15124"/>
                    </a:cubicBezTo>
                    <a:cubicBezTo>
                      <a:pt x="4367" y="15035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4"/>
                      <a:pt x="4599" y="15232"/>
                    </a:cubicBezTo>
                    <a:lnTo>
                      <a:pt x="4725" y="15411"/>
                    </a:lnTo>
                    <a:cubicBezTo>
                      <a:pt x="4689" y="15429"/>
                      <a:pt x="4671" y="15446"/>
                      <a:pt x="4671" y="15500"/>
                    </a:cubicBezTo>
                    <a:cubicBezTo>
                      <a:pt x="4778" y="16341"/>
                      <a:pt x="5244" y="16932"/>
                      <a:pt x="5816" y="17522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47" y="16842"/>
                    </a:cubicBezTo>
                    <a:cubicBezTo>
                      <a:pt x="6378" y="16070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3"/>
                      <a:pt x="4564" y="14874"/>
                      <a:pt x="4528" y="14802"/>
                    </a:cubicBezTo>
                    <a:cubicBezTo>
                      <a:pt x="4438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28" y="12028"/>
                      <a:pt x="4725" y="12207"/>
                    </a:cubicBezTo>
                    <a:cubicBezTo>
                      <a:pt x="4778" y="12261"/>
                      <a:pt x="4832" y="12315"/>
                      <a:pt x="4904" y="12368"/>
                    </a:cubicBezTo>
                    <a:cubicBezTo>
                      <a:pt x="4850" y="12386"/>
                      <a:pt x="4832" y="12440"/>
                      <a:pt x="4850" y="12476"/>
                    </a:cubicBezTo>
                    <a:cubicBezTo>
                      <a:pt x="5279" y="13532"/>
                      <a:pt x="6460" y="14766"/>
                      <a:pt x="7659" y="14802"/>
                    </a:cubicBezTo>
                    <a:cubicBezTo>
                      <a:pt x="7713" y="14802"/>
                      <a:pt x="7749" y="14766"/>
                      <a:pt x="7767" y="14695"/>
                    </a:cubicBezTo>
                    <a:cubicBezTo>
                      <a:pt x="7877" y="13626"/>
                      <a:pt x="6442" y="11924"/>
                      <a:pt x="5230" y="11924"/>
                    </a:cubicBezTo>
                    <a:cubicBezTo>
                      <a:pt x="5062" y="11924"/>
                      <a:pt x="4898" y="11956"/>
                      <a:pt x="4743" y="12028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27"/>
                      <a:pt x="4313" y="11313"/>
                      <a:pt x="4206" y="11116"/>
                    </a:cubicBezTo>
                    <a:cubicBezTo>
                      <a:pt x="4224" y="10543"/>
                      <a:pt x="4259" y="9988"/>
                      <a:pt x="4313" y="9416"/>
                    </a:cubicBezTo>
                    <a:lnTo>
                      <a:pt x="4367" y="8700"/>
                    </a:lnTo>
                    <a:cubicBezTo>
                      <a:pt x="4367" y="8682"/>
                      <a:pt x="4367" y="8664"/>
                      <a:pt x="4367" y="8628"/>
                    </a:cubicBezTo>
                    <a:cubicBezTo>
                      <a:pt x="4367" y="8432"/>
                      <a:pt x="4385" y="8217"/>
                      <a:pt x="4403" y="8020"/>
                    </a:cubicBezTo>
                    <a:cubicBezTo>
                      <a:pt x="4492" y="8163"/>
                      <a:pt x="4599" y="8306"/>
                      <a:pt x="4725" y="8414"/>
                    </a:cubicBezTo>
                    <a:cubicBezTo>
                      <a:pt x="4725" y="8432"/>
                      <a:pt x="4725" y="8449"/>
                      <a:pt x="4725" y="8449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7"/>
                      <a:pt x="7492" y="11350"/>
                      <a:pt x="8282" y="11350"/>
                    </a:cubicBezTo>
                    <a:cubicBezTo>
                      <a:pt x="8313" y="11350"/>
                      <a:pt x="8344" y="11350"/>
                      <a:pt x="8375" y="11348"/>
                    </a:cubicBezTo>
                    <a:cubicBezTo>
                      <a:pt x="8429" y="11348"/>
                      <a:pt x="8483" y="11295"/>
                      <a:pt x="8465" y="11241"/>
                    </a:cubicBezTo>
                    <a:cubicBezTo>
                      <a:pt x="8322" y="10436"/>
                      <a:pt x="7642" y="9756"/>
                      <a:pt x="7123" y="9165"/>
                    </a:cubicBezTo>
                    <a:cubicBezTo>
                      <a:pt x="6597" y="8593"/>
                      <a:pt x="5990" y="8127"/>
                      <a:pt x="5223" y="8127"/>
                    </a:cubicBezTo>
                    <a:cubicBezTo>
                      <a:pt x="5103" y="8127"/>
                      <a:pt x="4978" y="8139"/>
                      <a:pt x="4850" y="8163"/>
                    </a:cubicBezTo>
                    <a:cubicBezTo>
                      <a:pt x="4707" y="7930"/>
                      <a:pt x="4581" y="7698"/>
                      <a:pt x="4474" y="7447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904" y="4155"/>
                      <a:pt x="4975" y="4316"/>
                      <a:pt x="5083" y="4477"/>
                    </a:cubicBezTo>
                    <a:cubicBezTo>
                      <a:pt x="5190" y="5228"/>
                      <a:pt x="5637" y="6034"/>
                      <a:pt x="6031" y="6624"/>
                    </a:cubicBezTo>
                    <a:cubicBezTo>
                      <a:pt x="6506" y="7328"/>
                      <a:pt x="7189" y="7859"/>
                      <a:pt x="8063" y="7859"/>
                    </a:cubicBezTo>
                    <a:cubicBezTo>
                      <a:pt x="8078" y="7859"/>
                      <a:pt x="8092" y="7859"/>
                      <a:pt x="8107" y="7859"/>
                    </a:cubicBezTo>
                    <a:cubicBezTo>
                      <a:pt x="8161" y="7859"/>
                      <a:pt x="8214" y="7823"/>
                      <a:pt x="8214" y="7752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68"/>
                      <a:pt x="4939" y="3654"/>
                      <a:pt x="4904" y="3439"/>
                    </a:cubicBezTo>
                    <a:cubicBezTo>
                      <a:pt x="5065" y="2311"/>
                      <a:pt x="5279" y="1184"/>
                      <a:pt x="5548" y="92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62"/>
              <p:cNvSpPr/>
              <p:nvPr/>
            </p:nvSpPr>
            <p:spPr>
              <a:xfrm>
                <a:off x="6378100" y="777225"/>
                <a:ext cx="549250" cy="1298125"/>
              </a:xfrm>
              <a:custGeom>
                <a:avLst/>
                <a:gdLst/>
                <a:ahLst/>
                <a:cxnLst/>
                <a:rect l="l" t="t" r="r" b="b"/>
                <a:pathLst>
                  <a:path w="21970" h="51925" extrusionOk="0">
                    <a:moveTo>
                      <a:pt x="12288" y="974"/>
                    </a:moveTo>
                    <a:lnTo>
                      <a:pt x="12306" y="992"/>
                    </a:lnTo>
                    <a:cubicBezTo>
                      <a:pt x="12313" y="989"/>
                      <a:pt x="12320" y="987"/>
                      <a:pt x="12326" y="987"/>
                    </a:cubicBezTo>
                    <a:cubicBezTo>
                      <a:pt x="12454" y="987"/>
                      <a:pt x="12323" y="1675"/>
                      <a:pt x="12306" y="1743"/>
                    </a:cubicBezTo>
                    <a:cubicBezTo>
                      <a:pt x="12199" y="2048"/>
                      <a:pt x="12056" y="2352"/>
                      <a:pt x="11877" y="2638"/>
                    </a:cubicBezTo>
                    <a:cubicBezTo>
                      <a:pt x="11608" y="3032"/>
                      <a:pt x="11268" y="3372"/>
                      <a:pt x="10892" y="3622"/>
                    </a:cubicBezTo>
                    <a:cubicBezTo>
                      <a:pt x="11304" y="3282"/>
                      <a:pt x="11680" y="2853"/>
                      <a:pt x="11966" y="2388"/>
                    </a:cubicBezTo>
                    <a:cubicBezTo>
                      <a:pt x="12109" y="2137"/>
                      <a:pt x="12199" y="1869"/>
                      <a:pt x="12217" y="1582"/>
                    </a:cubicBezTo>
                    <a:cubicBezTo>
                      <a:pt x="12235" y="1386"/>
                      <a:pt x="12270" y="1189"/>
                      <a:pt x="12288" y="974"/>
                    </a:cubicBezTo>
                    <a:close/>
                    <a:moveTo>
                      <a:pt x="8936" y="336"/>
                    </a:moveTo>
                    <a:cubicBezTo>
                      <a:pt x="9001" y="336"/>
                      <a:pt x="9099" y="443"/>
                      <a:pt x="9264" y="652"/>
                    </a:cubicBezTo>
                    <a:cubicBezTo>
                      <a:pt x="9980" y="1582"/>
                      <a:pt x="10069" y="2602"/>
                      <a:pt x="9944" y="3712"/>
                    </a:cubicBezTo>
                    <a:cubicBezTo>
                      <a:pt x="9890" y="3569"/>
                      <a:pt x="9819" y="3426"/>
                      <a:pt x="9711" y="3318"/>
                    </a:cubicBezTo>
                    <a:cubicBezTo>
                      <a:pt x="9699" y="3300"/>
                      <a:pt x="9682" y="3292"/>
                      <a:pt x="9665" y="3292"/>
                    </a:cubicBezTo>
                    <a:cubicBezTo>
                      <a:pt x="9634" y="3292"/>
                      <a:pt x="9604" y="3319"/>
                      <a:pt x="9604" y="3354"/>
                    </a:cubicBezTo>
                    <a:lnTo>
                      <a:pt x="9604" y="3444"/>
                    </a:lnTo>
                    <a:cubicBezTo>
                      <a:pt x="9461" y="3068"/>
                      <a:pt x="9246" y="2710"/>
                      <a:pt x="8978" y="2388"/>
                    </a:cubicBezTo>
                    <a:cubicBezTo>
                      <a:pt x="8852" y="2119"/>
                      <a:pt x="8781" y="1815"/>
                      <a:pt x="8745" y="1493"/>
                    </a:cubicBezTo>
                    <a:cubicBezTo>
                      <a:pt x="8727" y="1225"/>
                      <a:pt x="8745" y="974"/>
                      <a:pt x="8799" y="706"/>
                    </a:cubicBezTo>
                    <a:cubicBezTo>
                      <a:pt x="8836" y="457"/>
                      <a:pt x="8868" y="336"/>
                      <a:pt x="8936" y="336"/>
                    </a:cubicBezTo>
                    <a:close/>
                    <a:moveTo>
                      <a:pt x="12063" y="470"/>
                    </a:moveTo>
                    <a:cubicBezTo>
                      <a:pt x="12343" y="470"/>
                      <a:pt x="12107" y="1063"/>
                      <a:pt x="12091" y="1189"/>
                    </a:cubicBezTo>
                    <a:cubicBezTo>
                      <a:pt x="12056" y="1797"/>
                      <a:pt x="11823" y="2370"/>
                      <a:pt x="11447" y="2817"/>
                    </a:cubicBezTo>
                    <a:cubicBezTo>
                      <a:pt x="11215" y="3086"/>
                      <a:pt x="10964" y="3336"/>
                      <a:pt x="10696" y="3569"/>
                    </a:cubicBezTo>
                    <a:cubicBezTo>
                      <a:pt x="10624" y="3640"/>
                      <a:pt x="10535" y="3712"/>
                      <a:pt x="10463" y="3784"/>
                    </a:cubicBezTo>
                    <a:cubicBezTo>
                      <a:pt x="10785" y="3229"/>
                      <a:pt x="11000" y="2620"/>
                      <a:pt x="11125" y="1976"/>
                    </a:cubicBezTo>
                    <a:lnTo>
                      <a:pt x="11125" y="1994"/>
                    </a:lnTo>
                    <a:cubicBezTo>
                      <a:pt x="11143" y="1779"/>
                      <a:pt x="11161" y="1582"/>
                      <a:pt x="11143" y="1368"/>
                    </a:cubicBezTo>
                    <a:cubicBezTo>
                      <a:pt x="11340" y="1028"/>
                      <a:pt x="11519" y="670"/>
                      <a:pt x="11912" y="509"/>
                    </a:cubicBezTo>
                    <a:cubicBezTo>
                      <a:pt x="11974" y="482"/>
                      <a:pt x="12024" y="470"/>
                      <a:pt x="12063" y="470"/>
                    </a:cubicBezTo>
                    <a:close/>
                    <a:moveTo>
                      <a:pt x="13397" y="1739"/>
                    </a:moveTo>
                    <a:cubicBezTo>
                      <a:pt x="13469" y="1739"/>
                      <a:pt x="13541" y="1741"/>
                      <a:pt x="13612" y="1743"/>
                    </a:cubicBezTo>
                    <a:lnTo>
                      <a:pt x="13595" y="1761"/>
                    </a:lnTo>
                    <a:cubicBezTo>
                      <a:pt x="13827" y="1761"/>
                      <a:pt x="13738" y="1797"/>
                      <a:pt x="13648" y="1976"/>
                    </a:cubicBezTo>
                    <a:cubicBezTo>
                      <a:pt x="13541" y="2155"/>
                      <a:pt x="13416" y="2388"/>
                      <a:pt x="13290" y="2585"/>
                    </a:cubicBezTo>
                    <a:cubicBezTo>
                      <a:pt x="12771" y="3336"/>
                      <a:pt x="11823" y="3605"/>
                      <a:pt x="11018" y="3945"/>
                    </a:cubicBezTo>
                    <a:lnTo>
                      <a:pt x="11000" y="3945"/>
                    </a:lnTo>
                    <a:cubicBezTo>
                      <a:pt x="10973" y="3904"/>
                      <a:pt x="10946" y="3884"/>
                      <a:pt x="10912" y="3884"/>
                    </a:cubicBezTo>
                    <a:cubicBezTo>
                      <a:pt x="10900" y="3884"/>
                      <a:pt x="10888" y="3886"/>
                      <a:pt x="10875" y="3891"/>
                    </a:cubicBezTo>
                    <a:lnTo>
                      <a:pt x="10875" y="3837"/>
                    </a:lnTo>
                    <a:cubicBezTo>
                      <a:pt x="11555" y="3444"/>
                      <a:pt x="12074" y="2817"/>
                      <a:pt x="12342" y="2083"/>
                    </a:cubicBezTo>
                    <a:cubicBezTo>
                      <a:pt x="12629" y="1796"/>
                      <a:pt x="13006" y="1739"/>
                      <a:pt x="13397" y="1739"/>
                    </a:cubicBezTo>
                    <a:close/>
                    <a:moveTo>
                      <a:pt x="12754" y="3300"/>
                    </a:moveTo>
                    <a:cubicBezTo>
                      <a:pt x="12771" y="3318"/>
                      <a:pt x="12789" y="3318"/>
                      <a:pt x="12807" y="3318"/>
                    </a:cubicBezTo>
                    <a:cubicBezTo>
                      <a:pt x="13040" y="3318"/>
                      <a:pt x="13290" y="3354"/>
                      <a:pt x="13541" y="3408"/>
                    </a:cubicBezTo>
                    <a:cubicBezTo>
                      <a:pt x="13592" y="3425"/>
                      <a:pt x="14218" y="3842"/>
                      <a:pt x="13999" y="3842"/>
                    </a:cubicBezTo>
                    <a:cubicBezTo>
                      <a:pt x="13986" y="3842"/>
                      <a:pt x="13971" y="3840"/>
                      <a:pt x="13952" y="3837"/>
                    </a:cubicBezTo>
                    <a:cubicBezTo>
                      <a:pt x="13774" y="3837"/>
                      <a:pt x="13612" y="3837"/>
                      <a:pt x="13434" y="3873"/>
                    </a:cubicBezTo>
                    <a:cubicBezTo>
                      <a:pt x="12874" y="3949"/>
                      <a:pt x="12386" y="4116"/>
                      <a:pt x="11875" y="4116"/>
                    </a:cubicBezTo>
                    <a:cubicBezTo>
                      <a:pt x="11667" y="4116"/>
                      <a:pt x="11455" y="4089"/>
                      <a:pt x="11232" y="4016"/>
                    </a:cubicBezTo>
                    <a:cubicBezTo>
                      <a:pt x="11769" y="3855"/>
                      <a:pt x="12288" y="3605"/>
                      <a:pt x="12754" y="3300"/>
                    </a:cubicBezTo>
                    <a:close/>
                    <a:moveTo>
                      <a:pt x="10709" y="206"/>
                    </a:moveTo>
                    <a:cubicBezTo>
                      <a:pt x="10740" y="206"/>
                      <a:pt x="10761" y="232"/>
                      <a:pt x="10767" y="294"/>
                    </a:cubicBezTo>
                    <a:cubicBezTo>
                      <a:pt x="10785" y="473"/>
                      <a:pt x="10821" y="634"/>
                      <a:pt x="10875" y="777"/>
                    </a:cubicBezTo>
                    <a:cubicBezTo>
                      <a:pt x="11125" y="1851"/>
                      <a:pt x="10785" y="2674"/>
                      <a:pt x="10409" y="3605"/>
                    </a:cubicBezTo>
                    <a:lnTo>
                      <a:pt x="10409" y="3551"/>
                    </a:lnTo>
                    <a:cubicBezTo>
                      <a:pt x="10400" y="3506"/>
                      <a:pt x="10360" y="3484"/>
                      <a:pt x="10320" y="3484"/>
                    </a:cubicBezTo>
                    <a:cubicBezTo>
                      <a:pt x="10280" y="3484"/>
                      <a:pt x="10239" y="3506"/>
                      <a:pt x="10230" y="3551"/>
                    </a:cubicBezTo>
                    <a:cubicBezTo>
                      <a:pt x="10177" y="3784"/>
                      <a:pt x="10123" y="3998"/>
                      <a:pt x="10087" y="4231"/>
                    </a:cubicBezTo>
                    <a:cubicBezTo>
                      <a:pt x="10070" y="4073"/>
                      <a:pt x="10035" y="3932"/>
                      <a:pt x="10000" y="3792"/>
                    </a:cubicBezTo>
                    <a:lnTo>
                      <a:pt x="10000" y="3792"/>
                    </a:lnTo>
                    <a:cubicBezTo>
                      <a:pt x="10008" y="3794"/>
                      <a:pt x="10016" y="3795"/>
                      <a:pt x="10023" y="3795"/>
                    </a:cubicBezTo>
                    <a:cubicBezTo>
                      <a:pt x="10042" y="3795"/>
                      <a:pt x="10059" y="3787"/>
                      <a:pt x="10069" y="3766"/>
                    </a:cubicBezTo>
                    <a:cubicBezTo>
                      <a:pt x="10266" y="3104"/>
                      <a:pt x="10266" y="2388"/>
                      <a:pt x="10016" y="1743"/>
                    </a:cubicBezTo>
                    <a:cubicBezTo>
                      <a:pt x="10033" y="1457"/>
                      <a:pt x="10069" y="1171"/>
                      <a:pt x="10141" y="885"/>
                    </a:cubicBezTo>
                    <a:cubicBezTo>
                      <a:pt x="10141" y="870"/>
                      <a:pt x="10552" y="206"/>
                      <a:pt x="10709" y="206"/>
                    </a:cubicBezTo>
                    <a:close/>
                    <a:moveTo>
                      <a:pt x="7636" y="1511"/>
                    </a:moveTo>
                    <a:lnTo>
                      <a:pt x="7636" y="1511"/>
                    </a:lnTo>
                    <a:cubicBezTo>
                      <a:pt x="8119" y="1779"/>
                      <a:pt x="8548" y="2119"/>
                      <a:pt x="8888" y="2531"/>
                    </a:cubicBezTo>
                    <a:cubicBezTo>
                      <a:pt x="8942" y="2585"/>
                      <a:pt x="8978" y="2638"/>
                      <a:pt x="9013" y="2692"/>
                    </a:cubicBezTo>
                    <a:cubicBezTo>
                      <a:pt x="9049" y="2746"/>
                      <a:pt x="9067" y="2781"/>
                      <a:pt x="9103" y="2817"/>
                    </a:cubicBezTo>
                    <a:cubicBezTo>
                      <a:pt x="9300" y="3157"/>
                      <a:pt x="9443" y="3533"/>
                      <a:pt x="9550" y="3909"/>
                    </a:cubicBezTo>
                    <a:cubicBezTo>
                      <a:pt x="9514" y="3927"/>
                      <a:pt x="9514" y="3962"/>
                      <a:pt x="9514" y="3980"/>
                    </a:cubicBezTo>
                    <a:cubicBezTo>
                      <a:pt x="9532" y="4088"/>
                      <a:pt x="9568" y="4213"/>
                      <a:pt x="9604" y="4320"/>
                    </a:cubicBezTo>
                    <a:cubicBezTo>
                      <a:pt x="9514" y="4249"/>
                      <a:pt x="9407" y="4195"/>
                      <a:pt x="9318" y="4124"/>
                    </a:cubicBezTo>
                    <a:cubicBezTo>
                      <a:pt x="9300" y="4052"/>
                      <a:pt x="9282" y="3998"/>
                      <a:pt x="9282" y="3927"/>
                    </a:cubicBezTo>
                    <a:lnTo>
                      <a:pt x="9300" y="3927"/>
                    </a:lnTo>
                    <a:cubicBezTo>
                      <a:pt x="9291" y="3900"/>
                      <a:pt x="9268" y="3886"/>
                      <a:pt x="9246" y="3886"/>
                    </a:cubicBezTo>
                    <a:cubicBezTo>
                      <a:pt x="9224" y="3886"/>
                      <a:pt x="9201" y="3900"/>
                      <a:pt x="9192" y="3927"/>
                    </a:cubicBezTo>
                    <a:lnTo>
                      <a:pt x="9192" y="4052"/>
                    </a:lnTo>
                    <a:cubicBezTo>
                      <a:pt x="8942" y="3909"/>
                      <a:pt x="8709" y="3730"/>
                      <a:pt x="8477" y="3551"/>
                    </a:cubicBezTo>
                    <a:cubicBezTo>
                      <a:pt x="8137" y="3247"/>
                      <a:pt x="7993" y="2764"/>
                      <a:pt x="7868" y="2316"/>
                    </a:cubicBezTo>
                    <a:cubicBezTo>
                      <a:pt x="7832" y="2191"/>
                      <a:pt x="7743" y="1582"/>
                      <a:pt x="7636" y="1511"/>
                    </a:cubicBezTo>
                    <a:close/>
                    <a:moveTo>
                      <a:pt x="10678" y="3945"/>
                    </a:moveTo>
                    <a:cubicBezTo>
                      <a:pt x="10678" y="3998"/>
                      <a:pt x="10660" y="4034"/>
                      <a:pt x="10642" y="4088"/>
                    </a:cubicBezTo>
                    <a:cubicBezTo>
                      <a:pt x="10552" y="4195"/>
                      <a:pt x="10463" y="4338"/>
                      <a:pt x="10391" y="4464"/>
                    </a:cubicBezTo>
                    <a:cubicBezTo>
                      <a:pt x="10463" y="4285"/>
                      <a:pt x="10535" y="4124"/>
                      <a:pt x="10642" y="3962"/>
                    </a:cubicBezTo>
                    <a:lnTo>
                      <a:pt x="10678" y="3945"/>
                    </a:lnTo>
                    <a:close/>
                    <a:moveTo>
                      <a:pt x="9371" y="4302"/>
                    </a:moveTo>
                    <a:lnTo>
                      <a:pt x="9371" y="4302"/>
                    </a:lnTo>
                    <a:cubicBezTo>
                      <a:pt x="9479" y="4356"/>
                      <a:pt x="9568" y="4410"/>
                      <a:pt x="9658" y="4464"/>
                    </a:cubicBezTo>
                    <a:cubicBezTo>
                      <a:pt x="9711" y="4642"/>
                      <a:pt x="9819" y="4768"/>
                      <a:pt x="9962" y="4857"/>
                    </a:cubicBezTo>
                    <a:lnTo>
                      <a:pt x="9890" y="4839"/>
                    </a:lnTo>
                    <a:cubicBezTo>
                      <a:pt x="9765" y="4804"/>
                      <a:pt x="9658" y="4714"/>
                      <a:pt x="9568" y="4625"/>
                    </a:cubicBezTo>
                    <a:cubicBezTo>
                      <a:pt x="9497" y="4535"/>
                      <a:pt x="9425" y="4428"/>
                      <a:pt x="9371" y="4302"/>
                    </a:cubicBezTo>
                    <a:close/>
                    <a:moveTo>
                      <a:pt x="10338" y="6432"/>
                    </a:moveTo>
                    <a:lnTo>
                      <a:pt x="10338" y="6432"/>
                    </a:lnTo>
                    <a:cubicBezTo>
                      <a:pt x="10248" y="6683"/>
                      <a:pt x="10123" y="6915"/>
                      <a:pt x="9980" y="7130"/>
                    </a:cubicBezTo>
                    <a:lnTo>
                      <a:pt x="10016" y="6844"/>
                    </a:lnTo>
                    <a:cubicBezTo>
                      <a:pt x="10087" y="6683"/>
                      <a:pt x="10212" y="6539"/>
                      <a:pt x="10338" y="6432"/>
                    </a:cubicBezTo>
                    <a:close/>
                    <a:moveTo>
                      <a:pt x="5277" y="7633"/>
                    </a:moveTo>
                    <a:cubicBezTo>
                      <a:pt x="5321" y="7633"/>
                      <a:pt x="5352" y="7674"/>
                      <a:pt x="5363" y="7774"/>
                    </a:cubicBezTo>
                    <a:cubicBezTo>
                      <a:pt x="5381" y="8168"/>
                      <a:pt x="5273" y="8562"/>
                      <a:pt x="5094" y="8919"/>
                    </a:cubicBezTo>
                    <a:cubicBezTo>
                      <a:pt x="4933" y="9206"/>
                      <a:pt x="4736" y="9492"/>
                      <a:pt x="4486" y="9725"/>
                    </a:cubicBezTo>
                    <a:cubicBezTo>
                      <a:pt x="4450" y="9725"/>
                      <a:pt x="4414" y="9725"/>
                      <a:pt x="4396" y="9760"/>
                    </a:cubicBezTo>
                    <a:lnTo>
                      <a:pt x="4396" y="9564"/>
                    </a:lnTo>
                    <a:cubicBezTo>
                      <a:pt x="4540" y="9206"/>
                      <a:pt x="4611" y="8830"/>
                      <a:pt x="4575" y="8454"/>
                    </a:cubicBezTo>
                    <a:lnTo>
                      <a:pt x="4593" y="8454"/>
                    </a:lnTo>
                    <a:cubicBezTo>
                      <a:pt x="4611" y="8454"/>
                      <a:pt x="4629" y="8454"/>
                      <a:pt x="4629" y="8436"/>
                    </a:cubicBezTo>
                    <a:cubicBezTo>
                      <a:pt x="4715" y="8293"/>
                      <a:pt x="5099" y="7633"/>
                      <a:pt x="5277" y="7633"/>
                    </a:cubicBezTo>
                    <a:close/>
                    <a:moveTo>
                      <a:pt x="4048" y="7137"/>
                    </a:moveTo>
                    <a:cubicBezTo>
                      <a:pt x="4289" y="7137"/>
                      <a:pt x="4471" y="8142"/>
                      <a:pt x="4486" y="8347"/>
                    </a:cubicBezTo>
                    <a:cubicBezTo>
                      <a:pt x="4522" y="8687"/>
                      <a:pt x="4468" y="9045"/>
                      <a:pt x="4343" y="9367"/>
                    </a:cubicBezTo>
                    <a:cubicBezTo>
                      <a:pt x="4333" y="9362"/>
                      <a:pt x="4324" y="9360"/>
                      <a:pt x="4314" y="9360"/>
                    </a:cubicBezTo>
                    <a:cubicBezTo>
                      <a:pt x="4289" y="9360"/>
                      <a:pt x="4266" y="9376"/>
                      <a:pt x="4253" y="9403"/>
                    </a:cubicBezTo>
                    <a:cubicBezTo>
                      <a:pt x="4164" y="9582"/>
                      <a:pt x="4092" y="9778"/>
                      <a:pt x="4074" y="9957"/>
                    </a:cubicBezTo>
                    <a:lnTo>
                      <a:pt x="4056" y="9957"/>
                    </a:lnTo>
                    <a:lnTo>
                      <a:pt x="4039" y="9904"/>
                    </a:lnTo>
                    <a:cubicBezTo>
                      <a:pt x="4074" y="9796"/>
                      <a:pt x="4074" y="9671"/>
                      <a:pt x="4074" y="9546"/>
                    </a:cubicBezTo>
                    <a:cubicBezTo>
                      <a:pt x="4074" y="9528"/>
                      <a:pt x="4074" y="9528"/>
                      <a:pt x="4074" y="9510"/>
                    </a:cubicBezTo>
                    <a:cubicBezTo>
                      <a:pt x="4021" y="9170"/>
                      <a:pt x="3895" y="8866"/>
                      <a:pt x="3699" y="8579"/>
                    </a:cubicBezTo>
                    <a:cubicBezTo>
                      <a:pt x="3627" y="8150"/>
                      <a:pt x="3681" y="7720"/>
                      <a:pt x="3878" y="7309"/>
                    </a:cubicBezTo>
                    <a:cubicBezTo>
                      <a:pt x="3936" y="7188"/>
                      <a:pt x="3994" y="7137"/>
                      <a:pt x="4048" y="7137"/>
                    </a:cubicBezTo>
                    <a:close/>
                    <a:moveTo>
                      <a:pt x="2713" y="7539"/>
                    </a:moveTo>
                    <a:cubicBezTo>
                      <a:pt x="2745" y="7539"/>
                      <a:pt x="2782" y="7561"/>
                      <a:pt x="2822" y="7613"/>
                    </a:cubicBezTo>
                    <a:cubicBezTo>
                      <a:pt x="3108" y="7971"/>
                      <a:pt x="3376" y="8347"/>
                      <a:pt x="3627" y="8740"/>
                    </a:cubicBezTo>
                    <a:cubicBezTo>
                      <a:pt x="3663" y="8937"/>
                      <a:pt x="3752" y="9134"/>
                      <a:pt x="3860" y="9313"/>
                    </a:cubicBezTo>
                    <a:cubicBezTo>
                      <a:pt x="3895" y="9474"/>
                      <a:pt x="3895" y="9617"/>
                      <a:pt x="3895" y="9760"/>
                    </a:cubicBezTo>
                    <a:cubicBezTo>
                      <a:pt x="3860" y="9778"/>
                      <a:pt x="3824" y="9796"/>
                      <a:pt x="3806" y="9832"/>
                    </a:cubicBezTo>
                    <a:lnTo>
                      <a:pt x="3806" y="9850"/>
                    </a:lnTo>
                    <a:cubicBezTo>
                      <a:pt x="3770" y="9957"/>
                      <a:pt x="3770" y="10065"/>
                      <a:pt x="3806" y="10172"/>
                    </a:cubicBezTo>
                    <a:lnTo>
                      <a:pt x="3788" y="10226"/>
                    </a:lnTo>
                    <a:cubicBezTo>
                      <a:pt x="3752" y="10190"/>
                      <a:pt x="3716" y="10172"/>
                      <a:pt x="3681" y="10136"/>
                    </a:cubicBezTo>
                    <a:cubicBezTo>
                      <a:pt x="3645" y="10100"/>
                      <a:pt x="3627" y="10047"/>
                      <a:pt x="3591" y="10011"/>
                    </a:cubicBezTo>
                    <a:cubicBezTo>
                      <a:pt x="3609" y="9993"/>
                      <a:pt x="3591" y="9957"/>
                      <a:pt x="3573" y="9957"/>
                    </a:cubicBezTo>
                    <a:lnTo>
                      <a:pt x="3537" y="9939"/>
                    </a:lnTo>
                    <a:cubicBezTo>
                      <a:pt x="3376" y="9743"/>
                      <a:pt x="3180" y="9582"/>
                      <a:pt x="2947" y="9456"/>
                    </a:cubicBezTo>
                    <a:cubicBezTo>
                      <a:pt x="2804" y="9259"/>
                      <a:pt x="2696" y="9063"/>
                      <a:pt x="2607" y="8830"/>
                    </a:cubicBezTo>
                    <a:cubicBezTo>
                      <a:pt x="2535" y="8633"/>
                      <a:pt x="2482" y="8418"/>
                      <a:pt x="2482" y="8186"/>
                    </a:cubicBezTo>
                    <a:cubicBezTo>
                      <a:pt x="2482" y="8052"/>
                      <a:pt x="2555" y="7539"/>
                      <a:pt x="2713" y="7539"/>
                    </a:cubicBezTo>
                    <a:close/>
                    <a:moveTo>
                      <a:pt x="6160" y="8470"/>
                    </a:moveTo>
                    <a:cubicBezTo>
                      <a:pt x="6434" y="8470"/>
                      <a:pt x="6112" y="9013"/>
                      <a:pt x="6043" y="9152"/>
                    </a:cubicBezTo>
                    <a:cubicBezTo>
                      <a:pt x="5864" y="9420"/>
                      <a:pt x="5631" y="9653"/>
                      <a:pt x="5363" y="9850"/>
                    </a:cubicBezTo>
                    <a:cubicBezTo>
                      <a:pt x="5112" y="10029"/>
                      <a:pt x="4826" y="10172"/>
                      <a:pt x="4522" y="10297"/>
                    </a:cubicBezTo>
                    <a:cubicBezTo>
                      <a:pt x="4540" y="10208"/>
                      <a:pt x="4558" y="10100"/>
                      <a:pt x="4558" y="10011"/>
                    </a:cubicBezTo>
                    <a:cubicBezTo>
                      <a:pt x="5094" y="9492"/>
                      <a:pt x="5273" y="8526"/>
                      <a:pt x="6132" y="8472"/>
                    </a:cubicBezTo>
                    <a:cubicBezTo>
                      <a:pt x="6142" y="8471"/>
                      <a:pt x="6151" y="8470"/>
                      <a:pt x="6160" y="8470"/>
                    </a:cubicBezTo>
                    <a:close/>
                    <a:moveTo>
                      <a:pt x="5951" y="9502"/>
                    </a:moveTo>
                    <a:cubicBezTo>
                      <a:pt x="5952" y="9505"/>
                      <a:pt x="5952" y="9507"/>
                      <a:pt x="5953" y="9510"/>
                    </a:cubicBezTo>
                    <a:cubicBezTo>
                      <a:pt x="6025" y="9689"/>
                      <a:pt x="6097" y="9778"/>
                      <a:pt x="5935" y="9939"/>
                    </a:cubicBezTo>
                    <a:cubicBezTo>
                      <a:pt x="5757" y="10083"/>
                      <a:pt x="5578" y="10172"/>
                      <a:pt x="5363" y="10244"/>
                    </a:cubicBezTo>
                    <a:cubicBezTo>
                      <a:pt x="5094" y="10351"/>
                      <a:pt x="4808" y="10441"/>
                      <a:pt x="4504" y="10476"/>
                    </a:cubicBezTo>
                    <a:cubicBezTo>
                      <a:pt x="4880" y="10333"/>
                      <a:pt x="5238" y="10118"/>
                      <a:pt x="5560" y="9868"/>
                    </a:cubicBezTo>
                    <a:cubicBezTo>
                      <a:pt x="5705" y="9760"/>
                      <a:pt x="5837" y="9637"/>
                      <a:pt x="5951" y="9502"/>
                    </a:cubicBezTo>
                    <a:close/>
                    <a:moveTo>
                      <a:pt x="1611" y="9171"/>
                    </a:moveTo>
                    <a:cubicBezTo>
                      <a:pt x="2289" y="9243"/>
                      <a:pt x="2913" y="9547"/>
                      <a:pt x="3376" y="10065"/>
                    </a:cubicBezTo>
                    <a:cubicBezTo>
                      <a:pt x="3341" y="10083"/>
                      <a:pt x="3341" y="10136"/>
                      <a:pt x="3359" y="10172"/>
                    </a:cubicBezTo>
                    <a:cubicBezTo>
                      <a:pt x="3466" y="10351"/>
                      <a:pt x="3591" y="10530"/>
                      <a:pt x="3734" y="10691"/>
                    </a:cubicBezTo>
                    <a:cubicBezTo>
                      <a:pt x="2846" y="10513"/>
                      <a:pt x="1922" y="10071"/>
                      <a:pt x="1611" y="9171"/>
                    </a:cubicBezTo>
                    <a:close/>
                    <a:moveTo>
                      <a:pt x="13881" y="5036"/>
                    </a:moveTo>
                    <a:lnTo>
                      <a:pt x="13881" y="5036"/>
                    </a:lnTo>
                    <a:cubicBezTo>
                      <a:pt x="12789" y="7327"/>
                      <a:pt x="10713" y="9242"/>
                      <a:pt x="9711" y="11586"/>
                    </a:cubicBezTo>
                    <a:cubicBezTo>
                      <a:pt x="9908" y="10369"/>
                      <a:pt x="10320" y="9206"/>
                      <a:pt x="10946" y="8168"/>
                    </a:cubicBezTo>
                    <a:cubicBezTo>
                      <a:pt x="11716" y="6951"/>
                      <a:pt x="12915" y="6092"/>
                      <a:pt x="13881" y="5036"/>
                    </a:cubicBezTo>
                    <a:close/>
                    <a:moveTo>
                      <a:pt x="15031" y="11260"/>
                    </a:moveTo>
                    <a:cubicBezTo>
                      <a:pt x="15051" y="11260"/>
                      <a:pt x="15062" y="11272"/>
                      <a:pt x="15062" y="11299"/>
                    </a:cubicBezTo>
                    <a:cubicBezTo>
                      <a:pt x="15044" y="11657"/>
                      <a:pt x="14955" y="11997"/>
                      <a:pt x="14794" y="12319"/>
                    </a:cubicBezTo>
                    <a:cubicBezTo>
                      <a:pt x="14615" y="12695"/>
                      <a:pt x="14346" y="13000"/>
                      <a:pt x="14006" y="13232"/>
                    </a:cubicBezTo>
                    <a:cubicBezTo>
                      <a:pt x="14275" y="12821"/>
                      <a:pt x="14418" y="12337"/>
                      <a:pt x="14454" y="11836"/>
                    </a:cubicBezTo>
                    <a:cubicBezTo>
                      <a:pt x="14489" y="11765"/>
                      <a:pt x="14543" y="11675"/>
                      <a:pt x="14597" y="11604"/>
                    </a:cubicBezTo>
                    <a:cubicBezTo>
                      <a:pt x="14597" y="11604"/>
                      <a:pt x="14928" y="11260"/>
                      <a:pt x="15031" y="11260"/>
                    </a:cubicBezTo>
                    <a:close/>
                    <a:moveTo>
                      <a:pt x="14275" y="10852"/>
                    </a:moveTo>
                    <a:cubicBezTo>
                      <a:pt x="14275" y="11156"/>
                      <a:pt x="14275" y="11443"/>
                      <a:pt x="14257" y="11747"/>
                    </a:cubicBezTo>
                    <a:cubicBezTo>
                      <a:pt x="14239" y="12337"/>
                      <a:pt x="13988" y="12910"/>
                      <a:pt x="13577" y="13340"/>
                    </a:cubicBezTo>
                    <a:lnTo>
                      <a:pt x="13577" y="13250"/>
                    </a:lnTo>
                    <a:cubicBezTo>
                      <a:pt x="13827" y="12803"/>
                      <a:pt x="13756" y="12230"/>
                      <a:pt x="13559" y="11765"/>
                    </a:cubicBezTo>
                    <a:cubicBezTo>
                      <a:pt x="13559" y="11729"/>
                      <a:pt x="13559" y="11693"/>
                      <a:pt x="13577" y="11657"/>
                    </a:cubicBezTo>
                    <a:cubicBezTo>
                      <a:pt x="13577" y="11657"/>
                      <a:pt x="13577" y="11639"/>
                      <a:pt x="13559" y="11622"/>
                    </a:cubicBezTo>
                    <a:cubicBezTo>
                      <a:pt x="13616" y="11522"/>
                      <a:pt x="13685" y="11376"/>
                      <a:pt x="13692" y="11376"/>
                    </a:cubicBezTo>
                    <a:lnTo>
                      <a:pt x="13692" y="11376"/>
                    </a:lnTo>
                    <a:cubicBezTo>
                      <a:pt x="13693" y="11376"/>
                      <a:pt x="13691" y="11385"/>
                      <a:pt x="13684" y="11407"/>
                    </a:cubicBezTo>
                    <a:lnTo>
                      <a:pt x="13756" y="11246"/>
                    </a:lnTo>
                    <a:cubicBezTo>
                      <a:pt x="13863" y="11049"/>
                      <a:pt x="14060" y="10906"/>
                      <a:pt x="14275" y="10852"/>
                    </a:cubicBezTo>
                    <a:close/>
                    <a:moveTo>
                      <a:pt x="12521" y="11031"/>
                    </a:moveTo>
                    <a:lnTo>
                      <a:pt x="12521" y="11031"/>
                    </a:lnTo>
                    <a:cubicBezTo>
                      <a:pt x="12575" y="11335"/>
                      <a:pt x="12682" y="11622"/>
                      <a:pt x="12807" y="11908"/>
                    </a:cubicBezTo>
                    <a:cubicBezTo>
                      <a:pt x="13040" y="12463"/>
                      <a:pt x="13183" y="12892"/>
                      <a:pt x="13058" y="13483"/>
                    </a:cubicBezTo>
                    <a:cubicBezTo>
                      <a:pt x="13040" y="13411"/>
                      <a:pt x="13004" y="13340"/>
                      <a:pt x="12968" y="13268"/>
                    </a:cubicBezTo>
                    <a:cubicBezTo>
                      <a:pt x="12956" y="13244"/>
                      <a:pt x="12934" y="13234"/>
                      <a:pt x="12912" y="13234"/>
                    </a:cubicBezTo>
                    <a:cubicBezTo>
                      <a:pt x="12867" y="13234"/>
                      <a:pt x="12819" y="13274"/>
                      <a:pt x="12843" y="13322"/>
                    </a:cubicBezTo>
                    <a:lnTo>
                      <a:pt x="12950" y="13608"/>
                    </a:lnTo>
                    <a:cubicBezTo>
                      <a:pt x="12163" y="13322"/>
                      <a:pt x="12020" y="11657"/>
                      <a:pt x="12521" y="11031"/>
                    </a:cubicBezTo>
                    <a:close/>
                    <a:moveTo>
                      <a:pt x="8799" y="12892"/>
                    </a:moveTo>
                    <a:lnTo>
                      <a:pt x="8799" y="12892"/>
                    </a:lnTo>
                    <a:cubicBezTo>
                      <a:pt x="8960" y="12946"/>
                      <a:pt x="9013" y="13089"/>
                      <a:pt x="9031" y="13268"/>
                    </a:cubicBezTo>
                    <a:cubicBezTo>
                      <a:pt x="9031" y="13393"/>
                      <a:pt x="9013" y="13518"/>
                      <a:pt x="9013" y="13644"/>
                    </a:cubicBezTo>
                    <a:cubicBezTo>
                      <a:pt x="8996" y="13590"/>
                      <a:pt x="8978" y="13536"/>
                      <a:pt x="8960" y="13483"/>
                    </a:cubicBezTo>
                    <a:cubicBezTo>
                      <a:pt x="8888" y="13286"/>
                      <a:pt x="8834" y="13089"/>
                      <a:pt x="8799" y="12892"/>
                    </a:cubicBezTo>
                    <a:close/>
                    <a:moveTo>
                      <a:pt x="12837" y="11110"/>
                    </a:moveTo>
                    <a:cubicBezTo>
                      <a:pt x="13049" y="11110"/>
                      <a:pt x="13508" y="11954"/>
                      <a:pt x="13523" y="12015"/>
                    </a:cubicBezTo>
                    <a:cubicBezTo>
                      <a:pt x="13648" y="12337"/>
                      <a:pt x="13648" y="12677"/>
                      <a:pt x="13523" y="13000"/>
                    </a:cubicBezTo>
                    <a:cubicBezTo>
                      <a:pt x="13487" y="13000"/>
                      <a:pt x="13451" y="13017"/>
                      <a:pt x="13434" y="13071"/>
                    </a:cubicBezTo>
                    <a:cubicBezTo>
                      <a:pt x="13362" y="13268"/>
                      <a:pt x="13290" y="13465"/>
                      <a:pt x="13237" y="13680"/>
                    </a:cubicBezTo>
                    <a:lnTo>
                      <a:pt x="13219" y="13680"/>
                    </a:lnTo>
                    <a:cubicBezTo>
                      <a:pt x="13201" y="13697"/>
                      <a:pt x="13201" y="13715"/>
                      <a:pt x="13219" y="13733"/>
                    </a:cubicBezTo>
                    <a:lnTo>
                      <a:pt x="13201" y="13823"/>
                    </a:lnTo>
                    <a:lnTo>
                      <a:pt x="13147" y="13697"/>
                    </a:lnTo>
                    <a:cubicBezTo>
                      <a:pt x="13165" y="13680"/>
                      <a:pt x="13165" y="13644"/>
                      <a:pt x="13129" y="13644"/>
                    </a:cubicBezTo>
                    <a:cubicBezTo>
                      <a:pt x="13648" y="12892"/>
                      <a:pt x="12968" y="11997"/>
                      <a:pt x="12718" y="11210"/>
                    </a:cubicBezTo>
                    <a:cubicBezTo>
                      <a:pt x="12736" y="11210"/>
                      <a:pt x="12754" y="11210"/>
                      <a:pt x="12754" y="11192"/>
                    </a:cubicBezTo>
                    <a:cubicBezTo>
                      <a:pt x="12772" y="11135"/>
                      <a:pt x="12801" y="11110"/>
                      <a:pt x="12837" y="11110"/>
                    </a:cubicBezTo>
                    <a:close/>
                    <a:moveTo>
                      <a:pt x="20505" y="13041"/>
                    </a:moveTo>
                    <a:cubicBezTo>
                      <a:pt x="20543" y="13041"/>
                      <a:pt x="20563" y="13055"/>
                      <a:pt x="20556" y="13089"/>
                    </a:cubicBezTo>
                    <a:cubicBezTo>
                      <a:pt x="20323" y="14073"/>
                      <a:pt x="19572" y="14556"/>
                      <a:pt x="18856" y="15111"/>
                    </a:cubicBezTo>
                    <a:cubicBezTo>
                      <a:pt x="18999" y="14717"/>
                      <a:pt x="19160" y="14342"/>
                      <a:pt x="19357" y="13966"/>
                    </a:cubicBezTo>
                    <a:cubicBezTo>
                      <a:pt x="19482" y="13751"/>
                      <a:pt x="19625" y="13536"/>
                      <a:pt x="19822" y="13357"/>
                    </a:cubicBezTo>
                    <a:cubicBezTo>
                      <a:pt x="19866" y="13299"/>
                      <a:pt x="20345" y="13041"/>
                      <a:pt x="20505" y="13041"/>
                    </a:cubicBezTo>
                    <a:close/>
                    <a:moveTo>
                      <a:pt x="18695" y="12120"/>
                    </a:moveTo>
                    <a:cubicBezTo>
                      <a:pt x="18707" y="12120"/>
                      <a:pt x="18719" y="12126"/>
                      <a:pt x="18731" y="12141"/>
                    </a:cubicBezTo>
                    <a:cubicBezTo>
                      <a:pt x="18909" y="12409"/>
                      <a:pt x="19035" y="12695"/>
                      <a:pt x="19142" y="13000"/>
                    </a:cubicBezTo>
                    <a:cubicBezTo>
                      <a:pt x="19303" y="13518"/>
                      <a:pt x="19106" y="14002"/>
                      <a:pt x="18856" y="14467"/>
                    </a:cubicBezTo>
                    <a:cubicBezTo>
                      <a:pt x="18848" y="14459"/>
                      <a:pt x="18838" y="14455"/>
                      <a:pt x="18826" y="14455"/>
                    </a:cubicBezTo>
                    <a:cubicBezTo>
                      <a:pt x="18808" y="14455"/>
                      <a:pt x="18787" y="14464"/>
                      <a:pt x="18766" y="14485"/>
                    </a:cubicBezTo>
                    <a:cubicBezTo>
                      <a:pt x="18569" y="14717"/>
                      <a:pt x="18426" y="14986"/>
                      <a:pt x="18355" y="15272"/>
                    </a:cubicBezTo>
                    <a:lnTo>
                      <a:pt x="18319" y="15308"/>
                    </a:lnTo>
                    <a:cubicBezTo>
                      <a:pt x="18301" y="14485"/>
                      <a:pt x="18247" y="13644"/>
                      <a:pt x="18390" y="12821"/>
                    </a:cubicBezTo>
                    <a:cubicBezTo>
                      <a:pt x="18390" y="12804"/>
                      <a:pt x="18569" y="12120"/>
                      <a:pt x="18695" y="12120"/>
                    </a:cubicBezTo>
                    <a:close/>
                    <a:moveTo>
                      <a:pt x="17803" y="13100"/>
                    </a:moveTo>
                    <a:cubicBezTo>
                      <a:pt x="17806" y="13104"/>
                      <a:pt x="17810" y="13107"/>
                      <a:pt x="17818" y="13107"/>
                    </a:cubicBezTo>
                    <a:cubicBezTo>
                      <a:pt x="17854" y="13214"/>
                      <a:pt x="17907" y="13304"/>
                      <a:pt x="17961" y="13393"/>
                    </a:cubicBezTo>
                    <a:cubicBezTo>
                      <a:pt x="18015" y="13483"/>
                      <a:pt x="18086" y="13554"/>
                      <a:pt x="18176" y="13608"/>
                    </a:cubicBezTo>
                    <a:cubicBezTo>
                      <a:pt x="18140" y="14234"/>
                      <a:pt x="18194" y="14878"/>
                      <a:pt x="18229" y="15523"/>
                    </a:cubicBezTo>
                    <a:lnTo>
                      <a:pt x="18212" y="15505"/>
                    </a:lnTo>
                    <a:lnTo>
                      <a:pt x="18158" y="15505"/>
                    </a:lnTo>
                    <a:cubicBezTo>
                      <a:pt x="17836" y="15165"/>
                      <a:pt x="17675" y="14682"/>
                      <a:pt x="17693" y="14216"/>
                    </a:cubicBezTo>
                    <a:cubicBezTo>
                      <a:pt x="17693" y="13966"/>
                      <a:pt x="17710" y="13697"/>
                      <a:pt x="17764" y="13447"/>
                    </a:cubicBezTo>
                    <a:cubicBezTo>
                      <a:pt x="17782" y="13375"/>
                      <a:pt x="17800" y="13304"/>
                      <a:pt x="17818" y="13232"/>
                    </a:cubicBezTo>
                    <a:cubicBezTo>
                      <a:pt x="17818" y="13182"/>
                      <a:pt x="17818" y="13148"/>
                      <a:pt x="17803" y="13100"/>
                    </a:cubicBezTo>
                    <a:close/>
                    <a:moveTo>
                      <a:pt x="18856" y="15362"/>
                    </a:moveTo>
                    <a:lnTo>
                      <a:pt x="18856" y="15362"/>
                    </a:lnTo>
                    <a:cubicBezTo>
                      <a:pt x="18752" y="15431"/>
                      <a:pt x="18632" y="15500"/>
                      <a:pt x="18494" y="15537"/>
                    </a:cubicBezTo>
                    <a:lnTo>
                      <a:pt x="18494" y="15537"/>
                    </a:lnTo>
                    <a:cubicBezTo>
                      <a:pt x="18480" y="15520"/>
                      <a:pt x="18479" y="15505"/>
                      <a:pt x="18462" y="15505"/>
                    </a:cubicBezTo>
                    <a:lnTo>
                      <a:pt x="18462" y="15469"/>
                    </a:lnTo>
                    <a:cubicBezTo>
                      <a:pt x="18587" y="15433"/>
                      <a:pt x="18731" y="15397"/>
                      <a:pt x="18856" y="15362"/>
                    </a:cubicBezTo>
                    <a:close/>
                    <a:moveTo>
                      <a:pt x="20974" y="14196"/>
                    </a:moveTo>
                    <a:cubicBezTo>
                      <a:pt x="21056" y="14196"/>
                      <a:pt x="21137" y="14203"/>
                      <a:pt x="21218" y="14216"/>
                    </a:cubicBezTo>
                    <a:cubicBezTo>
                      <a:pt x="21683" y="14324"/>
                      <a:pt x="21379" y="14700"/>
                      <a:pt x="21164" y="14861"/>
                    </a:cubicBezTo>
                    <a:cubicBezTo>
                      <a:pt x="20609" y="15254"/>
                      <a:pt x="19947" y="15397"/>
                      <a:pt x="19303" y="15612"/>
                    </a:cubicBezTo>
                    <a:cubicBezTo>
                      <a:pt x="19285" y="15576"/>
                      <a:pt x="19249" y="15559"/>
                      <a:pt x="19214" y="15559"/>
                    </a:cubicBezTo>
                    <a:lnTo>
                      <a:pt x="18909" y="15594"/>
                    </a:lnTo>
                    <a:cubicBezTo>
                      <a:pt x="19071" y="15505"/>
                      <a:pt x="19196" y="15362"/>
                      <a:pt x="19285" y="15201"/>
                    </a:cubicBezTo>
                    <a:cubicBezTo>
                      <a:pt x="19321" y="15147"/>
                      <a:pt x="19285" y="15075"/>
                      <a:pt x="19232" y="15057"/>
                    </a:cubicBezTo>
                    <a:cubicBezTo>
                      <a:pt x="19285" y="15004"/>
                      <a:pt x="19339" y="14950"/>
                      <a:pt x="19411" y="14896"/>
                    </a:cubicBezTo>
                    <a:lnTo>
                      <a:pt x="19518" y="14807"/>
                    </a:lnTo>
                    <a:cubicBezTo>
                      <a:pt x="19751" y="14646"/>
                      <a:pt x="20001" y="14503"/>
                      <a:pt x="20252" y="14377"/>
                    </a:cubicBezTo>
                    <a:cubicBezTo>
                      <a:pt x="20480" y="14257"/>
                      <a:pt x="20728" y="14196"/>
                      <a:pt x="20974" y="14196"/>
                    </a:cubicBezTo>
                    <a:close/>
                    <a:moveTo>
                      <a:pt x="9586" y="14878"/>
                    </a:moveTo>
                    <a:cubicBezTo>
                      <a:pt x="9586" y="15075"/>
                      <a:pt x="9532" y="15290"/>
                      <a:pt x="9443" y="15487"/>
                    </a:cubicBezTo>
                    <a:cubicBezTo>
                      <a:pt x="9371" y="15612"/>
                      <a:pt x="9300" y="15737"/>
                      <a:pt x="9228" y="15845"/>
                    </a:cubicBezTo>
                    <a:cubicBezTo>
                      <a:pt x="9246" y="15487"/>
                      <a:pt x="9371" y="15147"/>
                      <a:pt x="9586" y="14878"/>
                    </a:cubicBezTo>
                    <a:close/>
                    <a:moveTo>
                      <a:pt x="6132" y="15541"/>
                    </a:moveTo>
                    <a:cubicBezTo>
                      <a:pt x="6131" y="15679"/>
                      <a:pt x="6114" y="15833"/>
                      <a:pt x="6097" y="15970"/>
                    </a:cubicBezTo>
                    <a:cubicBezTo>
                      <a:pt x="6079" y="16095"/>
                      <a:pt x="6025" y="16221"/>
                      <a:pt x="5989" y="16346"/>
                    </a:cubicBezTo>
                    <a:cubicBezTo>
                      <a:pt x="5971" y="16078"/>
                      <a:pt x="6007" y="15791"/>
                      <a:pt x="6132" y="15541"/>
                    </a:cubicBezTo>
                    <a:close/>
                    <a:moveTo>
                      <a:pt x="20370" y="15607"/>
                    </a:moveTo>
                    <a:cubicBezTo>
                      <a:pt x="20934" y="15607"/>
                      <a:pt x="21481" y="15734"/>
                      <a:pt x="21737" y="16131"/>
                    </a:cubicBezTo>
                    <a:cubicBezTo>
                      <a:pt x="21855" y="16323"/>
                      <a:pt x="20826" y="16369"/>
                      <a:pt x="20404" y="16369"/>
                    </a:cubicBezTo>
                    <a:cubicBezTo>
                      <a:pt x="20315" y="16369"/>
                      <a:pt x="20252" y="16367"/>
                      <a:pt x="20234" y="16364"/>
                    </a:cubicBezTo>
                    <a:lnTo>
                      <a:pt x="20216" y="16364"/>
                    </a:lnTo>
                    <a:cubicBezTo>
                      <a:pt x="19822" y="16310"/>
                      <a:pt x="19446" y="16167"/>
                      <a:pt x="19106" y="15952"/>
                    </a:cubicBezTo>
                    <a:cubicBezTo>
                      <a:pt x="19106" y="15934"/>
                      <a:pt x="19106" y="15899"/>
                      <a:pt x="19106" y="15881"/>
                    </a:cubicBezTo>
                    <a:cubicBezTo>
                      <a:pt x="19393" y="15827"/>
                      <a:pt x="19661" y="15737"/>
                      <a:pt x="19929" y="15630"/>
                    </a:cubicBezTo>
                    <a:cubicBezTo>
                      <a:pt x="20074" y="15615"/>
                      <a:pt x="20222" y="15607"/>
                      <a:pt x="20370" y="15607"/>
                    </a:cubicBezTo>
                    <a:close/>
                    <a:moveTo>
                      <a:pt x="13559" y="16256"/>
                    </a:moveTo>
                    <a:lnTo>
                      <a:pt x="13559" y="16256"/>
                    </a:lnTo>
                    <a:cubicBezTo>
                      <a:pt x="13523" y="16400"/>
                      <a:pt x="13451" y="16525"/>
                      <a:pt x="13344" y="16632"/>
                    </a:cubicBezTo>
                    <a:cubicBezTo>
                      <a:pt x="13308" y="16668"/>
                      <a:pt x="13255" y="16722"/>
                      <a:pt x="13219" y="16757"/>
                    </a:cubicBezTo>
                    <a:cubicBezTo>
                      <a:pt x="13219" y="16722"/>
                      <a:pt x="13201" y="16704"/>
                      <a:pt x="13165" y="16704"/>
                    </a:cubicBezTo>
                    <a:lnTo>
                      <a:pt x="13165" y="16686"/>
                    </a:lnTo>
                    <a:cubicBezTo>
                      <a:pt x="13183" y="16668"/>
                      <a:pt x="13201" y="16650"/>
                      <a:pt x="13219" y="16614"/>
                    </a:cubicBezTo>
                    <a:cubicBezTo>
                      <a:pt x="13255" y="16561"/>
                      <a:pt x="13308" y="16507"/>
                      <a:pt x="13362" y="16453"/>
                    </a:cubicBezTo>
                    <a:cubicBezTo>
                      <a:pt x="13416" y="16382"/>
                      <a:pt x="13487" y="16310"/>
                      <a:pt x="13559" y="16256"/>
                    </a:cubicBezTo>
                    <a:close/>
                    <a:moveTo>
                      <a:pt x="16923" y="16596"/>
                    </a:moveTo>
                    <a:lnTo>
                      <a:pt x="17030" y="16614"/>
                    </a:lnTo>
                    <a:cubicBezTo>
                      <a:pt x="17156" y="16632"/>
                      <a:pt x="17281" y="16668"/>
                      <a:pt x="17388" y="16740"/>
                    </a:cubicBezTo>
                    <a:cubicBezTo>
                      <a:pt x="17406" y="16775"/>
                      <a:pt x="17353" y="16793"/>
                      <a:pt x="17317" y="16811"/>
                    </a:cubicBezTo>
                    <a:cubicBezTo>
                      <a:pt x="17245" y="16865"/>
                      <a:pt x="17156" y="16883"/>
                      <a:pt x="17066" y="16883"/>
                    </a:cubicBezTo>
                    <a:cubicBezTo>
                      <a:pt x="16923" y="16865"/>
                      <a:pt x="16780" y="16847"/>
                      <a:pt x="16637" y="16829"/>
                    </a:cubicBezTo>
                    <a:lnTo>
                      <a:pt x="16923" y="16596"/>
                    </a:lnTo>
                    <a:close/>
                    <a:moveTo>
                      <a:pt x="15724" y="16382"/>
                    </a:moveTo>
                    <a:lnTo>
                      <a:pt x="15724" y="16382"/>
                    </a:lnTo>
                    <a:cubicBezTo>
                      <a:pt x="15814" y="16704"/>
                      <a:pt x="15635" y="16972"/>
                      <a:pt x="15456" y="17241"/>
                    </a:cubicBezTo>
                    <a:cubicBezTo>
                      <a:pt x="15420" y="16936"/>
                      <a:pt x="15527" y="16632"/>
                      <a:pt x="15724" y="16382"/>
                    </a:cubicBezTo>
                    <a:close/>
                    <a:moveTo>
                      <a:pt x="18927" y="16024"/>
                    </a:moveTo>
                    <a:cubicBezTo>
                      <a:pt x="19303" y="16364"/>
                      <a:pt x="19804" y="16561"/>
                      <a:pt x="20305" y="16579"/>
                    </a:cubicBezTo>
                    <a:cubicBezTo>
                      <a:pt x="20627" y="16901"/>
                      <a:pt x="20878" y="17259"/>
                      <a:pt x="21075" y="17670"/>
                    </a:cubicBezTo>
                    <a:cubicBezTo>
                      <a:pt x="20091" y="17599"/>
                      <a:pt x="19357" y="16811"/>
                      <a:pt x="18838" y="16024"/>
                    </a:cubicBezTo>
                    <a:close/>
                    <a:moveTo>
                      <a:pt x="8691" y="17348"/>
                    </a:moveTo>
                    <a:lnTo>
                      <a:pt x="8691" y="17348"/>
                    </a:lnTo>
                    <a:cubicBezTo>
                      <a:pt x="8852" y="17652"/>
                      <a:pt x="8978" y="17992"/>
                      <a:pt x="9013" y="18332"/>
                    </a:cubicBezTo>
                    <a:cubicBezTo>
                      <a:pt x="8870" y="18028"/>
                      <a:pt x="8763" y="17688"/>
                      <a:pt x="8691" y="17348"/>
                    </a:cubicBezTo>
                    <a:close/>
                    <a:moveTo>
                      <a:pt x="7385" y="18619"/>
                    </a:moveTo>
                    <a:lnTo>
                      <a:pt x="7385" y="18619"/>
                    </a:lnTo>
                    <a:cubicBezTo>
                      <a:pt x="7492" y="18869"/>
                      <a:pt x="7510" y="19138"/>
                      <a:pt x="7457" y="19406"/>
                    </a:cubicBezTo>
                    <a:cubicBezTo>
                      <a:pt x="7367" y="19155"/>
                      <a:pt x="7331" y="18887"/>
                      <a:pt x="7385" y="18619"/>
                    </a:cubicBezTo>
                    <a:close/>
                    <a:moveTo>
                      <a:pt x="10892" y="14449"/>
                    </a:moveTo>
                    <a:cubicBezTo>
                      <a:pt x="11089" y="14753"/>
                      <a:pt x="11322" y="15004"/>
                      <a:pt x="11572" y="15236"/>
                    </a:cubicBezTo>
                    <a:cubicBezTo>
                      <a:pt x="12664" y="16364"/>
                      <a:pt x="12521" y="17903"/>
                      <a:pt x="12145" y="19299"/>
                    </a:cubicBezTo>
                    <a:cubicBezTo>
                      <a:pt x="12145" y="19316"/>
                      <a:pt x="12145" y="19334"/>
                      <a:pt x="12163" y="19352"/>
                    </a:cubicBezTo>
                    <a:cubicBezTo>
                      <a:pt x="12127" y="19478"/>
                      <a:pt x="12074" y="19603"/>
                      <a:pt x="12020" y="19728"/>
                    </a:cubicBezTo>
                    <a:cubicBezTo>
                      <a:pt x="12270" y="18458"/>
                      <a:pt x="12127" y="17151"/>
                      <a:pt x="11626" y="15952"/>
                    </a:cubicBezTo>
                    <a:cubicBezTo>
                      <a:pt x="11621" y="15941"/>
                      <a:pt x="11612" y="15937"/>
                      <a:pt x="11602" y="15937"/>
                    </a:cubicBezTo>
                    <a:cubicBezTo>
                      <a:pt x="11582" y="15937"/>
                      <a:pt x="11560" y="15958"/>
                      <a:pt x="11572" y="15970"/>
                    </a:cubicBezTo>
                    <a:cubicBezTo>
                      <a:pt x="11769" y="16722"/>
                      <a:pt x="11895" y="17473"/>
                      <a:pt x="11966" y="18243"/>
                    </a:cubicBezTo>
                    <a:cubicBezTo>
                      <a:pt x="12002" y="18869"/>
                      <a:pt x="11895" y="19478"/>
                      <a:pt x="11877" y="20104"/>
                    </a:cubicBezTo>
                    <a:cubicBezTo>
                      <a:pt x="11787" y="20283"/>
                      <a:pt x="11716" y="20462"/>
                      <a:pt x="11626" y="20641"/>
                    </a:cubicBezTo>
                    <a:cubicBezTo>
                      <a:pt x="11698" y="19996"/>
                      <a:pt x="11644" y="19352"/>
                      <a:pt x="11465" y="18744"/>
                    </a:cubicBezTo>
                    <a:cubicBezTo>
                      <a:pt x="11143" y="17455"/>
                      <a:pt x="11107" y="16256"/>
                      <a:pt x="11018" y="14932"/>
                    </a:cubicBezTo>
                    <a:cubicBezTo>
                      <a:pt x="11018" y="14771"/>
                      <a:pt x="10982" y="14610"/>
                      <a:pt x="10892" y="14449"/>
                    </a:cubicBezTo>
                    <a:close/>
                    <a:moveTo>
                      <a:pt x="9676" y="19907"/>
                    </a:moveTo>
                    <a:cubicBezTo>
                      <a:pt x="9676" y="20193"/>
                      <a:pt x="9604" y="20498"/>
                      <a:pt x="9461" y="20766"/>
                    </a:cubicBezTo>
                    <a:cubicBezTo>
                      <a:pt x="9443" y="20623"/>
                      <a:pt x="9425" y="20498"/>
                      <a:pt x="9407" y="20354"/>
                    </a:cubicBezTo>
                    <a:lnTo>
                      <a:pt x="9425" y="20354"/>
                    </a:lnTo>
                    <a:cubicBezTo>
                      <a:pt x="9479" y="20175"/>
                      <a:pt x="9568" y="20032"/>
                      <a:pt x="9676" y="19907"/>
                    </a:cubicBezTo>
                    <a:close/>
                    <a:moveTo>
                      <a:pt x="7671" y="21589"/>
                    </a:moveTo>
                    <a:cubicBezTo>
                      <a:pt x="7958" y="21661"/>
                      <a:pt x="8137" y="21893"/>
                      <a:pt x="8369" y="22054"/>
                    </a:cubicBezTo>
                    <a:cubicBezTo>
                      <a:pt x="8101" y="21965"/>
                      <a:pt x="7850" y="21804"/>
                      <a:pt x="7671" y="21589"/>
                    </a:cubicBezTo>
                    <a:close/>
                    <a:moveTo>
                      <a:pt x="8566" y="24936"/>
                    </a:moveTo>
                    <a:lnTo>
                      <a:pt x="8566" y="24936"/>
                    </a:lnTo>
                    <a:cubicBezTo>
                      <a:pt x="8673" y="25150"/>
                      <a:pt x="8727" y="25383"/>
                      <a:pt x="8709" y="25616"/>
                    </a:cubicBezTo>
                    <a:cubicBezTo>
                      <a:pt x="8602" y="25401"/>
                      <a:pt x="8548" y="25168"/>
                      <a:pt x="8566" y="24936"/>
                    </a:cubicBezTo>
                    <a:close/>
                    <a:moveTo>
                      <a:pt x="15963" y="23939"/>
                    </a:moveTo>
                    <a:cubicBezTo>
                      <a:pt x="16073" y="23939"/>
                      <a:pt x="16164" y="24653"/>
                      <a:pt x="16171" y="24653"/>
                    </a:cubicBezTo>
                    <a:cubicBezTo>
                      <a:pt x="16171" y="24653"/>
                      <a:pt x="16171" y="24652"/>
                      <a:pt x="16171" y="24649"/>
                    </a:cubicBezTo>
                    <a:lnTo>
                      <a:pt x="16171" y="24649"/>
                    </a:lnTo>
                    <a:cubicBezTo>
                      <a:pt x="16171" y="24989"/>
                      <a:pt x="16082" y="25347"/>
                      <a:pt x="15921" y="25669"/>
                    </a:cubicBezTo>
                    <a:cubicBezTo>
                      <a:pt x="15796" y="25938"/>
                      <a:pt x="15635" y="26188"/>
                      <a:pt x="15438" y="26403"/>
                    </a:cubicBezTo>
                    <a:cubicBezTo>
                      <a:pt x="15438" y="26367"/>
                      <a:pt x="15438" y="26331"/>
                      <a:pt x="15456" y="26296"/>
                    </a:cubicBezTo>
                    <a:cubicBezTo>
                      <a:pt x="15444" y="26235"/>
                      <a:pt x="15398" y="26199"/>
                      <a:pt x="15348" y="26199"/>
                    </a:cubicBezTo>
                    <a:cubicBezTo>
                      <a:pt x="15324" y="26199"/>
                      <a:pt x="15300" y="26207"/>
                      <a:pt x="15277" y="26224"/>
                    </a:cubicBezTo>
                    <a:lnTo>
                      <a:pt x="15223" y="26296"/>
                    </a:lnTo>
                    <a:cubicBezTo>
                      <a:pt x="15223" y="26224"/>
                      <a:pt x="15223" y="26152"/>
                      <a:pt x="15223" y="26081"/>
                    </a:cubicBezTo>
                    <a:cubicBezTo>
                      <a:pt x="15223" y="26063"/>
                      <a:pt x="15223" y="26045"/>
                      <a:pt x="15205" y="26027"/>
                    </a:cubicBezTo>
                    <a:cubicBezTo>
                      <a:pt x="15223" y="25795"/>
                      <a:pt x="15223" y="25562"/>
                      <a:pt x="15205" y="25347"/>
                    </a:cubicBezTo>
                    <a:cubicBezTo>
                      <a:pt x="15330" y="24828"/>
                      <a:pt x="15581" y="24345"/>
                      <a:pt x="15939" y="23951"/>
                    </a:cubicBezTo>
                    <a:cubicBezTo>
                      <a:pt x="15947" y="23943"/>
                      <a:pt x="15955" y="23939"/>
                      <a:pt x="15963" y="23939"/>
                    </a:cubicBezTo>
                    <a:close/>
                    <a:moveTo>
                      <a:pt x="14070" y="23984"/>
                    </a:moveTo>
                    <a:cubicBezTo>
                      <a:pt x="14108" y="23984"/>
                      <a:pt x="14152" y="23996"/>
                      <a:pt x="14203" y="24023"/>
                    </a:cubicBezTo>
                    <a:cubicBezTo>
                      <a:pt x="14561" y="24202"/>
                      <a:pt x="14811" y="24506"/>
                      <a:pt x="14937" y="24882"/>
                    </a:cubicBezTo>
                    <a:cubicBezTo>
                      <a:pt x="14990" y="25043"/>
                      <a:pt x="15026" y="25222"/>
                      <a:pt x="15044" y="25401"/>
                    </a:cubicBezTo>
                    <a:cubicBezTo>
                      <a:pt x="14990" y="25669"/>
                      <a:pt x="14973" y="25938"/>
                      <a:pt x="14973" y="26206"/>
                    </a:cubicBezTo>
                    <a:cubicBezTo>
                      <a:pt x="14955" y="26242"/>
                      <a:pt x="14937" y="26296"/>
                      <a:pt x="14919" y="26349"/>
                    </a:cubicBezTo>
                    <a:cubicBezTo>
                      <a:pt x="14883" y="26206"/>
                      <a:pt x="14847" y="26081"/>
                      <a:pt x="14794" y="25956"/>
                    </a:cubicBezTo>
                    <a:cubicBezTo>
                      <a:pt x="14773" y="25928"/>
                      <a:pt x="14747" y="25917"/>
                      <a:pt x="14723" y="25917"/>
                    </a:cubicBezTo>
                    <a:cubicBezTo>
                      <a:pt x="14685" y="25917"/>
                      <a:pt x="14650" y="25947"/>
                      <a:pt x="14650" y="25991"/>
                    </a:cubicBezTo>
                    <a:cubicBezTo>
                      <a:pt x="14686" y="26242"/>
                      <a:pt x="14740" y="26492"/>
                      <a:pt x="14794" y="26743"/>
                    </a:cubicBezTo>
                    <a:cubicBezTo>
                      <a:pt x="14722" y="26671"/>
                      <a:pt x="14668" y="26582"/>
                      <a:pt x="14597" y="26510"/>
                    </a:cubicBezTo>
                    <a:lnTo>
                      <a:pt x="14597" y="26492"/>
                    </a:lnTo>
                    <a:cubicBezTo>
                      <a:pt x="14525" y="26224"/>
                      <a:pt x="14382" y="25973"/>
                      <a:pt x="14185" y="25795"/>
                    </a:cubicBezTo>
                    <a:lnTo>
                      <a:pt x="14185" y="25777"/>
                    </a:lnTo>
                    <a:cubicBezTo>
                      <a:pt x="14024" y="25401"/>
                      <a:pt x="13917" y="25007"/>
                      <a:pt x="13863" y="24596"/>
                    </a:cubicBezTo>
                    <a:cubicBezTo>
                      <a:pt x="13848" y="24457"/>
                      <a:pt x="13832" y="23984"/>
                      <a:pt x="14070" y="23984"/>
                    </a:cubicBezTo>
                    <a:close/>
                    <a:moveTo>
                      <a:pt x="17503" y="24936"/>
                    </a:moveTo>
                    <a:cubicBezTo>
                      <a:pt x="17236" y="25376"/>
                      <a:pt x="16900" y="25763"/>
                      <a:pt x="16529" y="26081"/>
                    </a:cubicBezTo>
                    <a:cubicBezTo>
                      <a:pt x="16297" y="26278"/>
                      <a:pt x="16064" y="26457"/>
                      <a:pt x="15814" y="26618"/>
                    </a:cubicBezTo>
                    <a:lnTo>
                      <a:pt x="15509" y="26743"/>
                    </a:lnTo>
                    <a:cubicBezTo>
                      <a:pt x="15474" y="26779"/>
                      <a:pt x="15474" y="26850"/>
                      <a:pt x="15509" y="26850"/>
                    </a:cubicBezTo>
                    <a:cubicBezTo>
                      <a:pt x="15456" y="26886"/>
                      <a:pt x="15402" y="26940"/>
                      <a:pt x="15348" y="26976"/>
                    </a:cubicBezTo>
                    <a:lnTo>
                      <a:pt x="15259" y="26958"/>
                    </a:lnTo>
                    <a:cubicBezTo>
                      <a:pt x="15295" y="26886"/>
                      <a:pt x="15330" y="26815"/>
                      <a:pt x="15348" y="26761"/>
                    </a:cubicBezTo>
                    <a:cubicBezTo>
                      <a:pt x="15653" y="26475"/>
                      <a:pt x="15903" y="26152"/>
                      <a:pt x="16064" y="25777"/>
                    </a:cubicBezTo>
                    <a:cubicBezTo>
                      <a:pt x="16438" y="25332"/>
                      <a:pt x="16900" y="24958"/>
                      <a:pt x="17503" y="24936"/>
                    </a:cubicBezTo>
                    <a:close/>
                    <a:moveTo>
                      <a:pt x="13195" y="25454"/>
                    </a:moveTo>
                    <a:cubicBezTo>
                      <a:pt x="13234" y="25454"/>
                      <a:pt x="13284" y="25460"/>
                      <a:pt x="13344" y="25472"/>
                    </a:cubicBezTo>
                    <a:cubicBezTo>
                      <a:pt x="13541" y="25508"/>
                      <a:pt x="13702" y="25616"/>
                      <a:pt x="13845" y="25741"/>
                    </a:cubicBezTo>
                    <a:cubicBezTo>
                      <a:pt x="13952" y="25830"/>
                      <a:pt x="14060" y="25920"/>
                      <a:pt x="14149" y="26027"/>
                    </a:cubicBezTo>
                    <a:cubicBezTo>
                      <a:pt x="14221" y="26206"/>
                      <a:pt x="14310" y="26367"/>
                      <a:pt x="14418" y="26528"/>
                    </a:cubicBezTo>
                    <a:cubicBezTo>
                      <a:pt x="14454" y="26689"/>
                      <a:pt x="14471" y="26850"/>
                      <a:pt x="14525" y="26993"/>
                    </a:cubicBezTo>
                    <a:cubicBezTo>
                      <a:pt x="13863" y="26850"/>
                      <a:pt x="13326" y="26367"/>
                      <a:pt x="13111" y="25741"/>
                    </a:cubicBezTo>
                    <a:cubicBezTo>
                      <a:pt x="13042" y="25533"/>
                      <a:pt x="13059" y="25454"/>
                      <a:pt x="13195" y="25454"/>
                    </a:cubicBezTo>
                    <a:close/>
                    <a:moveTo>
                      <a:pt x="17335" y="26385"/>
                    </a:moveTo>
                    <a:lnTo>
                      <a:pt x="17335" y="26385"/>
                    </a:lnTo>
                    <a:cubicBezTo>
                      <a:pt x="16887" y="26725"/>
                      <a:pt x="16386" y="26922"/>
                      <a:pt x="15849" y="27011"/>
                    </a:cubicBezTo>
                    <a:cubicBezTo>
                      <a:pt x="15867" y="26958"/>
                      <a:pt x="15903" y="26922"/>
                      <a:pt x="15921" y="26868"/>
                    </a:cubicBezTo>
                    <a:cubicBezTo>
                      <a:pt x="15921" y="26832"/>
                      <a:pt x="15921" y="26815"/>
                      <a:pt x="15885" y="26797"/>
                    </a:cubicBezTo>
                    <a:cubicBezTo>
                      <a:pt x="16368" y="26707"/>
                      <a:pt x="16852" y="26528"/>
                      <a:pt x="17335" y="26385"/>
                    </a:cubicBezTo>
                    <a:close/>
                    <a:moveTo>
                      <a:pt x="10570" y="26170"/>
                    </a:moveTo>
                    <a:lnTo>
                      <a:pt x="10570" y="26170"/>
                    </a:lnTo>
                    <a:cubicBezTo>
                      <a:pt x="10552" y="26349"/>
                      <a:pt x="10499" y="26528"/>
                      <a:pt x="10427" y="26689"/>
                    </a:cubicBezTo>
                    <a:cubicBezTo>
                      <a:pt x="10373" y="26850"/>
                      <a:pt x="10302" y="26993"/>
                      <a:pt x="10230" y="27137"/>
                    </a:cubicBezTo>
                    <a:lnTo>
                      <a:pt x="10230" y="27083"/>
                    </a:lnTo>
                    <a:cubicBezTo>
                      <a:pt x="10266" y="26761"/>
                      <a:pt x="10391" y="26439"/>
                      <a:pt x="10570" y="26170"/>
                    </a:cubicBezTo>
                    <a:close/>
                    <a:moveTo>
                      <a:pt x="14740" y="27155"/>
                    </a:moveTo>
                    <a:cubicBezTo>
                      <a:pt x="14758" y="27244"/>
                      <a:pt x="14794" y="27351"/>
                      <a:pt x="14829" y="27441"/>
                    </a:cubicBezTo>
                    <a:lnTo>
                      <a:pt x="14794" y="27566"/>
                    </a:lnTo>
                    <a:cubicBezTo>
                      <a:pt x="14740" y="27423"/>
                      <a:pt x="14686" y="27298"/>
                      <a:pt x="14650" y="27155"/>
                    </a:cubicBezTo>
                    <a:close/>
                    <a:moveTo>
                      <a:pt x="15205" y="28550"/>
                    </a:moveTo>
                    <a:lnTo>
                      <a:pt x="15205" y="28550"/>
                    </a:lnTo>
                    <a:cubicBezTo>
                      <a:pt x="14990" y="28837"/>
                      <a:pt x="14740" y="29087"/>
                      <a:pt x="14436" y="29266"/>
                    </a:cubicBezTo>
                    <a:lnTo>
                      <a:pt x="14436" y="29248"/>
                    </a:lnTo>
                    <a:lnTo>
                      <a:pt x="14454" y="29230"/>
                    </a:lnTo>
                    <a:cubicBezTo>
                      <a:pt x="14489" y="29212"/>
                      <a:pt x="14489" y="29177"/>
                      <a:pt x="14471" y="29141"/>
                    </a:cubicBezTo>
                    <a:cubicBezTo>
                      <a:pt x="14668" y="28890"/>
                      <a:pt x="14919" y="28694"/>
                      <a:pt x="15205" y="28550"/>
                    </a:cubicBezTo>
                    <a:close/>
                    <a:moveTo>
                      <a:pt x="7600" y="24273"/>
                    </a:moveTo>
                    <a:cubicBezTo>
                      <a:pt x="7600" y="24274"/>
                      <a:pt x="7868" y="25097"/>
                      <a:pt x="7868" y="25115"/>
                    </a:cubicBezTo>
                    <a:cubicBezTo>
                      <a:pt x="8029" y="25687"/>
                      <a:pt x="8101" y="26278"/>
                      <a:pt x="8101" y="26868"/>
                    </a:cubicBezTo>
                    <a:cubicBezTo>
                      <a:pt x="8119" y="27620"/>
                      <a:pt x="8083" y="28371"/>
                      <a:pt x="8011" y="29123"/>
                    </a:cubicBezTo>
                    <a:lnTo>
                      <a:pt x="8011" y="29105"/>
                    </a:lnTo>
                    <a:cubicBezTo>
                      <a:pt x="7886" y="28318"/>
                      <a:pt x="7814" y="27512"/>
                      <a:pt x="7814" y="26707"/>
                    </a:cubicBezTo>
                    <a:cubicBezTo>
                      <a:pt x="7814" y="26680"/>
                      <a:pt x="7788" y="26667"/>
                      <a:pt x="7761" y="26667"/>
                    </a:cubicBezTo>
                    <a:cubicBezTo>
                      <a:pt x="7734" y="26667"/>
                      <a:pt x="7707" y="26680"/>
                      <a:pt x="7707" y="26707"/>
                    </a:cubicBezTo>
                    <a:cubicBezTo>
                      <a:pt x="7689" y="27620"/>
                      <a:pt x="7779" y="28515"/>
                      <a:pt x="7976" y="29391"/>
                    </a:cubicBezTo>
                    <a:cubicBezTo>
                      <a:pt x="7976" y="29409"/>
                      <a:pt x="7976" y="29409"/>
                      <a:pt x="7976" y="29409"/>
                    </a:cubicBezTo>
                    <a:lnTo>
                      <a:pt x="7976" y="29463"/>
                    </a:lnTo>
                    <a:cubicBezTo>
                      <a:pt x="7492" y="27781"/>
                      <a:pt x="7295" y="26027"/>
                      <a:pt x="7600" y="24273"/>
                    </a:cubicBezTo>
                    <a:close/>
                    <a:moveTo>
                      <a:pt x="13505" y="29910"/>
                    </a:moveTo>
                    <a:cubicBezTo>
                      <a:pt x="13648" y="30179"/>
                      <a:pt x="13738" y="30483"/>
                      <a:pt x="13738" y="30769"/>
                    </a:cubicBezTo>
                    <a:cubicBezTo>
                      <a:pt x="13612" y="30501"/>
                      <a:pt x="13523" y="30215"/>
                      <a:pt x="13505" y="29910"/>
                    </a:cubicBezTo>
                    <a:close/>
                    <a:moveTo>
                      <a:pt x="5847" y="28806"/>
                    </a:moveTo>
                    <a:cubicBezTo>
                      <a:pt x="5894" y="28806"/>
                      <a:pt x="5925" y="28868"/>
                      <a:pt x="5918" y="29034"/>
                    </a:cubicBezTo>
                    <a:cubicBezTo>
                      <a:pt x="5918" y="29284"/>
                      <a:pt x="5900" y="29552"/>
                      <a:pt x="5882" y="29803"/>
                    </a:cubicBezTo>
                    <a:cubicBezTo>
                      <a:pt x="5864" y="30125"/>
                      <a:pt x="5828" y="30429"/>
                      <a:pt x="5792" y="30751"/>
                    </a:cubicBezTo>
                    <a:lnTo>
                      <a:pt x="5774" y="30734"/>
                    </a:lnTo>
                    <a:cubicBezTo>
                      <a:pt x="5757" y="30716"/>
                      <a:pt x="5737" y="30708"/>
                      <a:pt x="5718" y="30708"/>
                    </a:cubicBezTo>
                    <a:cubicBezTo>
                      <a:pt x="5681" y="30708"/>
                      <a:pt x="5649" y="30740"/>
                      <a:pt x="5649" y="30787"/>
                    </a:cubicBezTo>
                    <a:lnTo>
                      <a:pt x="5649" y="30805"/>
                    </a:lnTo>
                    <a:cubicBezTo>
                      <a:pt x="5595" y="30608"/>
                      <a:pt x="5506" y="30411"/>
                      <a:pt x="5399" y="30233"/>
                    </a:cubicBezTo>
                    <a:cubicBezTo>
                      <a:pt x="5345" y="29839"/>
                      <a:pt x="5399" y="29427"/>
                      <a:pt x="5595" y="29069"/>
                    </a:cubicBezTo>
                    <a:cubicBezTo>
                      <a:pt x="5670" y="28941"/>
                      <a:pt x="5777" y="28806"/>
                      <a:pt x="5847" y="28806"/>
                    </a:cubicBezTo>
                    <a:close/>
                    <a:moveTo>
                      <a:pt x="6454" y="29409"/>
                    </a:moveTo>
                    <a:cubicBezTo>
                      <a:pt x="6580" y="29946"/>
                      <a:pt x="6329" y="30555"/>
                      <a:pt x="6132" y="31109"/>
                    </a:cubicBezTo>
                    <a:cubicBezTo>
                      <a:pt x="6114" y="30984"/>
                      <a:pt x="6097" y="30859"/>
                      <a:pt x="6079" y="30734"/>
                    </a:cubicBezTo>
                    <a:lnTo>
                      <a:pt x="6097" y="30734"/>
                    </a:lnTo>
                    <a:cubicBezTo>
                      <a:pt x="6084" y="30708"/>
                      <a:pt x="6062" y="30683"/>
                      <a:pt x="6032" y="30683"/>
                    </a:cubicBezTo>
                    <a:cubicBezTo>
                      <a:pt x="6019" y="30683"/>
                      <a:pt x="6005" y="30687"/>
                      <a:pt x="5989" y="30698"/>
                    </a:cubicBezTo>
                    <a:cubicBezTo>
                      <a:pt x="6025" y="30465"/>
                      <a:pt x="6043" y="30250"/>
                      <a:pt x="6061" y="30018"/>
                    </a:cubicBezTo>
                    <a:cubicBezTo>
                      <a:pt x="6240" y="29857"/>
                      <a:pt x="6383" y="29642"/>
                      <a:pt x="6454" y="29409"/>
                    </a:cubicBezTo>
                    <a:close/>
                    <a:moveTo>
                      <a:pt x="4056" y="29141"/>
                    </a:moveTo>
                    <a:lnTo>
                      <a:pt x="4056" y="29141"/>
                    </a:lnTo>
                    <a:cubicBezTo>
                      <a:pt x="4450" y="29356"/>
                      <a:pt x="4808" y="29660"/>
                      <a:pt x="5076" y="30036"/>
                    </a:cubicBezTo>
                    <a:cubicBezTo>
                      <a:pt x="5166" y="30143"/>
                      <a:pt x="5220" y="30268"/>
                      <a:pt x="5291" y="30394"/>
                    </a:cubicBezTo>
                    <a:cubicBezTo>
                      <a:pt x="5309" y="30519"/>
                      <a:pt x="5363" y="30662"/>
                      <a:pt x="5434" y="30787"/>
                    </a:cubicBezTo>
                    <a:lnTo>
                      <a:pt x="5399" y="30751"/>
                    </a:lnTo>
                    <a:cubicBezTo>
                      <a:pt x="5381" y="30734"/>
                      <a:pt x="5361" y="30726"/>
                      <a:pt x="5342" y="30726"/>
                    </a:cubicBezTo>
                    <a:cubicBezTo>
                      <a:pt x="5305" y="30726"/>
                      <a:pt x="5273" y="30757"/>
                      <a:pt x="5273" y="30805"/>
                    </a:cubicBezTo>
                    <a:cubicBezTo>
                      <a:pt x="5255" y="30913"/>
                      <a:pt x="5255" y="31020"/>
                      <a:pt x="5273" y="31127"/>
                    </a:cubicBezTo>
                    <a:cubicBezTo>
                      <a:pt x="5202" y="31074"/>
                      <a:pt x="5112" y="31020"/>
                      <a:pt x="5041" y="30966"/>
                    </a:cubicBezTo>
                    <a:cubicBezTo>
                      <a:pt x="4898" y="30823"/>
                      <a:pt x="4736" y="30680"/>
                      <a:pt x="4558" y="30555"/>
                    </a:cubicBezTo>
                    <a:cubicBezTo>
                      <a:pt x="4504" y="30429"/>
                      <a:pt x="4450" y="30322"/>
                      <a:pt x="4414" y="30250"/>
                    </a:cubicBezTo>
                    <a:cubicBezTo>
                      <a:pt x="4218" y="29910"/>
                      <a:pt x="4110" y="29535"/>
                      <a:pt x="4056" y="29141"/>
                    </a:cubicBezTo>
                    <a:close/>
                    <a:moveTo>
                      <a:pt x="8799" y="30000"/>
                    </a:moveTo>
                    <a:cubicBezTo>
                      <a:pt x="8799" y="30394"/>
                      <a:pt x="8530" y="30751"/>
                      <a:pt x="8351" y="31127"/>
                    </a:cubicBezTo>
                    <a:lnTo>
                      <a:pt x="8351" y="31074"/>
                    </a:lnTo>
                    <a:cubicBezTo>
                      <a:pt x="8459" y="30698"/>
                      <a:pt x="8620" y="30340"/>
                      <a:pt x="8799" y="30000"/>
                    </a:cubicBezTo>
                    <a:close/>
                    <a:moveTo>
                      <a:pt x="3401" y="30138"/>
                    </a:moveTo>
                    <a:cubicBezTo>
                      <a:pt x="3792" y="30138"/>
                      <a:pt x="4218" y="30498"/>
                      <a:pt x="4486" y="30716"/>
                    </a:cubicBezTo>
                    <a:cubicBezTo>
                      <a:pt x="4504" y="30734"/>
                      <a:pt x="4522" y="30769"/>
                      <a:pt x="4540" y="30787"/>
                    </a:cubicBezTo>
                    <a:cubicBezTo>
                      <a:pt x="4647" y="30966"/>
                      <a:pt x="4790" y="31127"/>
                      <a:pt x="4987" y="31217"/>
                    </a:cubicBezTo>
                    <a:lnTo>
                      <a:pt x="5059" y="31306"/>
                    </a:lnTo>
                    <a:cubicBezTo>
                      <a:pt x="5076" y="31324"/>
                      <a:pt x="5094" y="31342"/>
                      <a:pt x="5112" y="31378"/>
                    </a:cubicBezTo>
                    <a:cubicBezTo>
                      <a:pt x="4969" y="31324"/>
                      <a:pt x="4844" y="31306"/>
                      <a:pt x="4719" y="31306"/>
                    </a:cubicBezTo>
                    <a:cubicBezTo>
                      <a:pt x="4683" y="31306"/>
                      <a:pt x="4665" y="31324"/>
                      <a:pt x="4647" y="31342"/>
                    </a:cubicBezTo>
                    <a:lnTo>
                      <a:pt x="4647" y="31360"/>
                    </a:lnTo>
                    <a:cubicBezTo>
                      <a:pt x="4468" y="31288"/>
                      <a:pt x="4289" y="31253"/>
                      <a:pt x="4092" y="31235"/>
                    </a:cubicBezTo>
                    <a:cubicBezTo>
                      <a:pt x="3949" y="31181"/>
                      <a:pt x="3806" y="31109"/>
                      <a:pt x="3645" y="31038"/>
                    </a:cubicBezTo>
                    <a:cubicBezTo>
                      <a:pt x="3466" y="30966"/>
                      <a:pt x="3305" y="30859"/>
                      <a:pt x="3162" y="30734"/>
                    </a:cubicBezTo>
                    <a:cubicBezTo>
                      <a:pt x="2893" y="30573"/>
                      <a:pt x="3019" y="30143"/>
                      <a:pt x="3323" y="30143"/>
                    </a:cubicBezTo>
                    <a:cubicBezTo>
                      <a:pt x="3349" y="30140"/>
                      <a:pt x="3375" y="30138"/>
                      <a:pt x="3401" y="30138"/>
                    </a:cubicBezTo>
                    <a:close/>
                    <a:moveTo>
                      <a:pt x="5416" y="30966"/>
                    </a:moveTo>
                    <a:lnTo>
                      <a:pt x="5416" y="30966"/>
                    </a:lnTo>
                    <a:cubicBezTo>
                      <a:pt x="5470" y="31038"/>
                      <a:pt x="5524" y="31109"/>
                      <a:pt x="5560" y="31199"/>
                    </a:cubicBezTo>
                    <a:cubicBezTo>
                      <a:pt x="5578" y="31270"/>
                      <a:pt x="5613" y="31360"/>
                      <a:pt x="5631" y="31431"/>
                    </a:cubicBezTo>
                    <a:cubicBezTo>
                      <a:pt x="5626" y="31426"/>
                      <a:pt x="5622" y="31424"/>
                      <a:pt x="5619" y="31424"/>
                    </a:cubicBezTo>
                    <a:cubicBezTo>
                      <a:pt x="5612" y="31424"/>
                      <a:pt x="5608" y="31437"/>
                      <a:pt x="5595" y="31449"/>
                    </a:cubicBezTo>
                    <a:cubicBezTo>
                      <a:pt x="5560" y="31396"/>
                      <a:pt x="5506" y="31342"/>
                      <a:pt x="5470" y="31288"/>
                    </a:cubicBezTo>
                    <a:cubicBezTo>
                      <a:pt x="5434" y="31181"/>
                      <a:pt x="5416" y="31074"/>
                      <a:pt x="5416" y="30966"/>
                    </a:cubicBezTo>
                    <a:close/>
                    <a:moveTo>
                      <a:pt x="5882" y="31163"/>
                    </a:moveTo>
                    <a:cubicBezTo>
                      <a:pt x="5935" y="31288"/>
                      <a:pt x="5971" y="31431"/>
                      <a:pt x="5989" y="31557"/>
                    </a:cubicBezTo>
                    <a:lnTo>
                      <a:pt x="5989" y="31575"/>
                    </a:lnTo>
                    <a:cubicBezTo>
                      <a:pt x="5989" y="31593"/>
                      <a:pt x="5989" y="31610"/>
                      <a:pt x="6007" y="31610"/>
                    </a:cubicBezTo>
                    <a:cubicBezTo>
                      <a:pt x="6007" y="31664"/>
                      <a:pt x="6025" y="31718"/>
                      <a:pt x="6025" y="31789"/>
                    </a:cubicBezTo>
                    <a:lnTo>
                      <a:pt x="5989" y="31754"/>
                    </a:lnTo>
                    <a:cubicBezTo>
                      <a:pt x="5971" y="31700"/>
                      <a:pt x="5953" y="31628"/>
                      <a:pt x="5918" y="31575"/>
                    </a:cubicBezTo>
                    <a:cubicBezTo>
                      <a:pt x="5900" y="31467"/>
                      <a:pt x="5864" y="31378"/>
                      <a:pt x="5846" y="31270"/>
                    </a:cubicBezTo>
                    <a:cubicBezTo>
                      <a:pt x="5846" y="31235"/>
                      <a:pt x="5882" y="31199"/>
                      <a:pt x="5882" y="31163"/>
                    </a:cubicBezTo>
                    <a:close/>
                    <a:moveTo>
                      <a:pt x="4955" y="31470"/>
                    </a:moveTo>
                    <a:cubicBezTo>
                      <a:pt x="5107" y="31490"/>
                      <a:pt x="5244" y="31543"/>
                      <a:pt x="5381" y="31628"/>
                    </a:cubicBezTo>
                    <a:cubicBezTo>
                      <a:pt x="5470" y="31700"/>
                      <a:pt x="5578" y="31771"/>
                      <a:pt x="5703" y="31825"/>
                    </a:cubicBezTo>
                    <a:lnTo>
                      <a:pt x="5757" y="31825"/>
                    </a:lnTo>
                    <a:cubicBezTo>
                      <a:pt x="5774" y="31825"/>
                      <a:pt x="5792" y="31825"/>
                      <a:pt x="5810" y="31807"/>
                    </a:cubicBezTo>
                    <a:lnTo>
                      <a:pt x="5864" y="31933"/>
                    </a:lnTo>
                    <a:cubicBezTo>
                      <a:pt x="5525" y="31843"/>
                      <a:pt x="5222" y="31666"/>
                      <a:pt x="4955" y="31470"/>
                    </a:cubicBezTo>
                    <a:close/>
                    <a:moveTo>
                      <a:pt x="12879" y="31879"/>
                    </a:moveTo>
                    <a:lnTo>
                      <a:pt x="12879" y="31879"/>
                    </a:lnTo>
                    <a:cubicBezTo>
                      <a:pt x="13040" y="32237"/>
                      <a:pt x="13129" y="32630"/>
                      <a:pt x="13129" y="33024"/>
                    </a:cubicBezTo>
                    <a:cubicBezTo>
                      <a:pt x="12932" y="32684"/>
                      <a:pt x="12789" y="32237"/>
                      <a:pt x="12879" y="31879"/>
                    </a:cubicBezTo>
                    <a:close/>
                    <a:moveTo>
                      <a:pt x="11590" y="32559"/>
                    </a:moveTo>
                    <a:lnTo>
                      <a:pt x="11590" y="32559"/>
                    </a:lnTo>
                    <a:cubicBezTo>
                      <a:pt x="11716" y="33078"/>
                      <a:pt x="11447" y="33525"/>
                      <a:pt x="11232" y="33990"/>
                    </a:cubicBezTo>
                    <a:cubicBezTo>
                      <a:pt x="11161" y="33489"/>
                      <a:pt x="11286" y="32988"/>
                      <a:pt x="11590" y="32559"/>
                    </a:cubicBezTo>
                    <a:close/>
                    <a:moveTo>
                      <a:pt x="17442" y="30107"/>
                    </a:moveTo>
                    <a:lnTo>
                      <a:pt x="17442" y="30107"/>
                    </a:lnTo>
                    <a:cubicBezTo>
                      <a:pt x="17442" y="30107"/>
                      <a:pt x="16762" y="31628"/>
                      <a:pt x="16673" y="31789"/>
                    </a:cubicBezTo>
                    <a:cubicBezTo>
                      <a:pt x="16225" y="32541"/>
                      <a:pt x="15760" y="33257"/>
                      <a:pt x="15241" y="33955"/>
                    </a:cubicBezTo>
                    <a:cubicBezTo>
                      <a:pt x="14382" y="35136"/>
                      <a:pt x="13577" y="36317"/>
                      <a:pt x="12682" y="37462"/>
                    </a:cubicBezTo>
                    <a:cubicBezTo>
                      <a:pt x="12718" y="37176"/>
                      <a:pt x="12771" y="36907"/>
                      <a:pt x="12825" y="36621"/>
                    </a:cubicBezTo>
                    <a:cubicBezTo>
                      <a:pt x="13040" y="36031"/>
                      <a:pt x="13290" y="35458"/>
                      <a:pt x="13595" y="34921"/>
                    </a:cubicBezTo>
                    <a:cubicBezTo>
                      <a:pt x="14275" y="33776"/>
                      <a:pt x="15187" y="32774"/>
                      <a:pt x="15778" y="31557"/>
                    </a:cubicBezTo>
                    <a:cubicBezTo>
                      <a:pt x="15790" y="31531"/>
                      <a:pt x="15758" y="31506"/>
                      <a:pt x="15732" y="31506"/>
                    </a:cubicBezTo>
                    <a:cubicBezTo>
                      <a:pt x="15721" y="31506"/>
                      <a:pt x="15711" y="31510"/>
                      <a:pt x="15706" y="31521"/>
                    </a:cubicBezTo>
                    <a:cubicBezTo>
                      <a:pt x="15008" y="32648"/>
                      <a:pt x="14221" y="33740"/>
                      <a:pt x="13505" y="34849"/>
                    </a:cubicBezTo>
                    <a:cubicBezTo>
                      <a:pt x="13272" y="35225"/>
                      <a:pt x="13076" y="35637"/>
                      <a:pt x="12915" y="36048"/>
                    </a:cubicBezTo>
                    <a:cubicBezTo>
                      <a:pt x="12986" y="35673"/>
                      <a:pt x="13040" y="35297"/>
                      <a:pt x="13111" y="34921"/>
                    </a:cubicBezTo>
                    <a:cubicBezTo>
                      <a:pt x="13881" y="32809"/>
                      <a:pt x="15313" y="30859"/>
                      <a:pt x="17442" y="30107"/>
                    </a:cubicBezTo>
                    <a:close/>
                    <a:moveTo>
                      <a:pt x="10713" y="36603"/>
                    </a:moveTo>
                    <a:lnTo>
                      <a:pt x="10713" y="36603"/>
                    </a:lnTo>
                    <a:cubicBezTo>
                      <a:pt x="11071" y="36800"/>
                      <a:pt x="11268" y="37176"/>
                      <a:pt x="11447" y="37534"/>
                    </a:cubicBezTo>
                    <a:cubicBezTo>
                      <a:pt x="11071" y="37373"/>
                      <a:pt x="10785" y="37015"/>
                      <a:pt x="10713" y="36603"/>
                    </a:cubicBezTo>
                    <a:close/>
                    <a:moveTo>
                      <a:pt x="9729" y="30913"/>
                    </a:moveTo>
                    <a:cubicBezTo>
                      <a:pt x="9765" y="31754"/>
                      <a:pt x="9980" y="32630"/>
                      <a:pt x="9962" y="33454"/>
                    </a:cubicBezTo>
                    <a:cubicBezTo>
                      <a:pt x="9962" y="34939"/>
                      <a:pt x="9872" y="36424"/>
                      <a:pt x="9801" y="37910"/>
                    </a:cubicBezTo>
                    <a:cubicBezTo>
                      <a:pt x="9783" y="37856"/>
                      <a:pt x="9765" y="37802"/>
                      <a:pt x="9729" y="37748"/>
                    </a:cubicBezTo>
                    <a:lnTo>
                      <a:pt x="9747" y="37748"/>
                    </a:lnTo>
                    <a:cubicBezTo>
                      <a:pt x="9693" y="36567"/>
                      <a:pt x="9479" y="35386"/>
                      <a:pt x="9586" y="34205"/>
                    </a:cubicBezTo>
                    <a:cubicBezTo>
                      <a:pt x="9586" y="34187"/>
                      <a:pt x="9573" y="34178"/>
                      <a:pt x="9557" y="34178"/>
                    </a:cubicBezTo>
                    <a:cubicBezTo>
                      <a:pt x="9541" y="34178"/>
                      <a:pt x="9523" y="34187"/>
                      <a:pt x="9514" y="34205"/>
                    </a:cubicBezTo>
                    <a:cubicBezTo>
                      <a:pt x="9425" y="35225"/>
                      <a:pt x="9443" y="36245"/>
                      <a:pt x="9568" y="37265"/>
                    </a:cubicBezTo>
                    <a:cubicBezTo>
                      <a:pt x="9461" y="36961"/>
                      <a:pt x="9353" y="36657"/>
                      <a:pt x="9264" y="36353"/>
                    </a:cubicBezTo>
                    <a:cubicBezTo>
                      <a:pt x="9264" y="36335"/>
                      <a:pt x="9264" y="36317"/>
                      <a:pt x="9264" y="36299"/>
                    </a:cubicBezTo>
                    <a:cubicBezTo>
                      <a:pt x="8996" y="35118"/>
                      <a:pt x="8888" y="34008"/>
                      <a:pt x="9157" y="32827"/>
                    </a:cubicBezTo>
                    <a:cubicBezTo>
                      <a:pt x="9300" y="32165"/>
                      <a:pt x="9532" y="31539"/>
                      <a:pt x="9729" y="30913"/>
                    </a:cubicBezTo>
                    <a:close/>
                    <a:moveTo>
                      <a:pt x="4897" y="33883"/>
                    </a:moveTo>
                    <a:cubicBezTo>
                      <a:pt x="4981" y="33883"/>
                      <a:pt x="5118" y="33905"/>
                      <a:pt x="5327" y="33955"/>
                    </a:cubicBezTo>
                    <a:cubicBezTo>
                      <a:pt x="6097" y="34152"/>
                      <a:pt x="6812" y="34778"/>
                      <a:pt x="7385" y="35279"/>
                    </a:cubicBezTo>
                    <a:cubicBezTo>
                      <a:pt x="8298" y="36102"/>
                      <a:pt x="9067" y="37068"/>
                      <a:pt x="9640" y="38160"/>
                    </a:cubicBezTo>
                    <a:lnTo>
                      <a:pt x="9783" y="38500"/>
                    </a:lnTo>
                    <a:cubicBezTo>
                      <a:pt x="9693" y="38375"/>
                      <a:pt x="9568" y="38267"/>
                      <a:pt x="9461" y="38160"/>
                    </a:cubicBezTo>
                    <a:cubicBezTo>
                      <a:pt x="9139" y="37713"/>
                      <a:pt x="8799" y="37283"/>
                      <a:pt x="8405" y="36872"/>
                    </a:cubicBezTo>
                    <a:cubicBezTo>
                      <a:pt x="7868" y="36263"/>
                      <a:pt x="7152" y="35869"/>
                      <a:pt x="6615" y="35279"/>
                    </a:cubicBezTo>
                    <a:cubicBezTo>
                      <a:pt x="6606" y="35265"/>
                      <a:pt x="6596" y="35260"/>
                      <a:pt x="6586" y="35260"/>
                    </a:cubicBezTo>
                    <a:cubicBezTo>
                      <a:pt x="6558" y="35260"/>
                      <a:pt x="6535" y="35306"/>
                      <a:pt x="6562" y="35333"/>
                    </a:cubicBezTo>
                    <a:cubicBezTo>
                      <a:pt x="7027" y="35887"/>
                      <a:pt x="7653" y="36263"/>
                      <a:pt x="8154" y="36782"/>
                    </a:cubicBezTo>
                    <a:cubicBezTo>
                      <a:pt x="8459" y="37122"/>
                      <a:pt x="8727" y="37462"/>
                      <a:pt x="9013" y="37820"/>
                    </a:cubicBezTo>
                    <a:cubicBezTo>
                      <a:pt x="8709" y="37623"/>
                      <a:pt x="8387" y="37444"/>
                      <a:pt x="8101" y="37283"/>
                    </a:cubicBezTo>
                    <a:cubicBezTo>
                      <a:pt x="6812" y="36567"/>
                      <a:pt x="6097" y="35673"/>
                      <a:pt x="5238" y="34509"/>
                    </a:cubicBezTo>
                    <a:cubicBezTo>
                      <a:pt x="5012" y="34185"/>
                      <a:pt x="4587" y="33883"/>
                      <a:pt x="4897" y="33883"/>
                    </a:cubicBezTo>
                    <a:close/>
                    <a:moveTo>
                      <a:pt x="9658" y="40057"/>
                    </a:moveTo>
                    <a:cubicBezTo>
                      <a:pt x="9890" y="40200"/>
                      <a:pt x="10087" y="40397"/>
                      <a:pt x="10230" y="40630"/>
                    </a:cubicBezTo>
                    <a:cubicBezTo>
                      <a:pt x="9998" y="40486"/>
                      <a:pt x="9801" y="40290"/>
                      <a:pt x="9658" y="40057"/>
                    </a:cubicBezTo>
                    <a:close/>
                    <a:moveTo>
                      <a:pt x="12736" y="41113"/>
                    </a:moveTo>
                    <a:cubicBezTo>
                      <a:pt x="12628" y="41560"/>
                      <a:pt x="12467" y="41990"/>
                      <a:pt x="12252" y="42401"/>
                    </a:cubicBezTo>
                    <a:cubicBezTo>
                      <a:pt x="12252" y="42294"/>
                      <a:pt x="12252" y="42186"/>
                      <a:pt x="12252" y="42097"/>
                    </a:cubicBezTo>
                    <a:cubicBezTo>
                      <a:pt x="12378" y="41757"/>
                      <a:pt x="12539" y="41417"/>
                      <a:pt x="12736" y="41113"/>
                    </a:cubicBezTo>
                    <a:close/>
                    <a:moveTo>
                      <a:pt x="9622" y="24399"/>
                    </a:moveTo>
                    <a:cubicBezTo>
                      <a:pt x="9765" y="25455"/>
                      <a:pt x="9908" y="26510"/>
                      <a:pt x="10051" y="27566"/>
                    </a:cubicBezTo>
                    <a:lnTo>
                      <a:pt x="10069" y="27584"/>
                    </a:lnTo>
                    <a:cubicBezTo>
                      <a:pt x="10373" y="29875"/>
                      <a:pt x="10731" y="32165"/>
                      <a:pt x="11089" y="34438"/>
                    </a:cubicBezTo>
                    <a:cubicBezTo>
                      <a:pt x="11089" y="34456"/>
                      <a:pt x="11089" y="34474"/>
                      <a:pt x="11107" y="34492"/>
                    </a:cubicBezTo>
                    <a:cubicBezTo>
                      <a:pt x="11232" y="35368"/>
                      <a:pt x="11358" y="36245"/>
                      <a:pt x="11465" y="37122"/>
                    </a:cubicBezTo>
                    <a:cubicBezTo>
                      <a:pt x="11304" y="36782"/>
                      <a:pt x="11000" y="36514"/>
                      <a:pt x="10660" y="36371"/>
                    </a:cubicBezTo>
                    <a:cubicBezTo>
                      <a:pt x="10650" y="36367"/>
                      <a:pt x="10641" y="36366"/>
                      <a:pt x="10632" y="36366"/>
                    </a:cubicBezTo>
                    <a:cubicBezTo>
                      <a:pt x="10589" y="36366"/>
                      <a:pt x="10552" y="36398"/>
                      <a:pt x="10552" y="36442"/>
                    </a:cubicBezTo>
                    <a:cubicBezTo>
                      <a:pt x="10570" y="37033"/>
                      <a:pt x="10982" y="37516"/>
                      <a:pt x="11537" y="37659"/>
                    </a:cubicBezTo>
                    <a:cubicBezTo>
                      <a:pt x="11626" y="38393"/>
                      <a:pt x="11716" y="39108"/>
                      <a:pt x="11805" y="39842"/>
                    </a:cubicBezTo>
                    <a:cubicBezTo>
                      <a:pt x="11912" y="40952"/>
                      <a:pt x="11966" y="42061"/>
                      <a:pt x="11966" y="43189"/>
                    </a:cubicBezTo>
                    <a:cubicBezTo>
                      <a:pt x="11519" y="41399"/>
                      <a:pt x="10535" y="39663"/>
                      <a:pt x="9872" y="38017"/>
                    </a:cubicBezTo>
                    <a:cubicBezTo>
                      <a:pt x="9890" y="38017"/>
                      <a:pt x="9908" y="38017"/>
                      <a:pt x="9926" y="37981"/>
                    </a:cubicBezTo>
                    <a:cubicBezTo>
                      <a:pt x="10177" y="36943"/>
                      <a:pt x="10141" y="35869"/>
                      <a:pt x="10141" y="34814"/>
                    </a:cubicBezTo>
                    <a:cubicBezTo>
                      <a:pt x="10159" y="33615"/>
                      <a:pt x="10230" y="32434"/>
                      <a:pt x="10033" y="31270"/>
                    </a:cubicBezTo>
                    <a:cubicBezTo>
                      <a:pt x="10051" y="30984"/>
                      <a:pt x="9998" y="30698"/>
                      <a:pt x="9872" y="30447"/>
                    </a:cubicBezTo>
                    <a:cubicBezTo>
                      <a:pt x="9926" y="30268"/>
                      <a:pt x="9962" y="30071"/>
                      <a:pt x="9980" y="29875"/>
                    </a:cubicBezTo>
                    <a:cubicBezTo>
                      <a:pt x="9990" y="29812"/>
                      <a:pt x="9946" y="29774"/>
                      <a:pt x="9900" y="29774"/>
                    </a:cubicBezTo>
                    <a:cubicBezTo>
                      <a:pt x="9868" y="29774"/>
                      <a:pt x="9834" y="29794"/>
                      <a:pt x="9819" y="29839"/>
                    </a:cubicBezTo>
                    <a:cubicBezTo>
                      <a:pt x="9801" y="29964"/>
                      <a:pt x="9765" y="30107"/>
                      <a:pt x="9765" y="30268"/>
                    </a:cubicBezTo>
                    <a:cubicBezTo>
                      <a:pt x="9693" y="30537"/>
                      <a:pt x="9622" y="30823"/>
                      <a:pt x="9532" y="31109"/>
                    </a:cubicBezTo>
                    <a:cubicBezTo>
                      <a:pt x="9336" y="31807"/>
                      <a:pt x="9085" y="32505"/>
                      <a:pt x="8942" y="33221"/>
                    </a:cubicBezTo>
                    <a:cubicBezTo>
                      <a:pt x="8817" y="33847"/>
                      <a:pt x="8817" y="34509"/>
                      <a:pt x="8924" y="35136"/>
                    </a:cubicBezTo>
                    <a:cubicBezTo>
                      <a:pt x="8638" y="33955"/>
                      <a:pt x="8441" y="32738"/>
                      <a:pt x="8369" y="31503"/>
                    </a:cubicBezTo>
                    <a:cubicBezTo>
                      <a:pt x="8530" y="31235"/>
                      <a:pt x="8673" y="30948"/>
                      <a:pt x="8781" y="30662"/>
                    </a:cubicBezTo>
                    <a:cubicBezTo>
                      <a:pt x="8924" y="30376"/>
                      <a:pt x="8978" y="30054"/>
                      <a:pt x="8924" y="29749"/>
                    </a:cubicBezTo>
                    <a:cubicBezTo>
                      <a:pt x="8914" y="29709"/>
                      <a:pt x="8876" y="29686"/>
                      <a:pt x="8838" y="29686"/>
                    </a:cubicBezTo>
                    <a:cubicBezTo>
                      <a:pt x="8808" y="29686"/>
                      <a:pt x="8779" y="29700"/>
                      <a:pt x="8763" y="29731"/>
                    </a:cubicBezTo>
                    <a:cubicBezTo>
                      <a:pt x="8584" y="30000"/>
                      <a:pt x="8441" y="30286"/>
                      <a:pt x="8333" y="30590"/>
                    </a:cubicBezTo>
                    <a:cubicBezTo>
                      <a:pt x="8333" y="30179"/>
                      <a:pt x="8333" y="29767"/>
                      <a:pt x="8351" y="29338"/>
                    </a:cubicBezTo>
                    <a:cubicBezTo>
                      <a:pt x="8441" y="27781"/>
                      <a:pt x="8799" y="26260"/>
                      <a:pt x="9425" y="24828"/>
                    </a:cubicBezTo>
                    <a:cubicBezTo>
                      <a:pt x="9461" y="24936"/>
                      <a:pt x="9497" y="25043"/>
                      <a:pt x="9514" y="25168"/>
                    </a:cubicBezTo>
                    <a:cubicBezTo>
                      <a:pt x="9514" y="25191"/>
                      <a:pt x="9530" y="25201"/>
                      <a:pt x="9548" y="25201"/>
                    </a:cubicBezTo>
                    <a:cubicBezTo>
                      <a:pt x="9574" y="25201"/>
                      <a:pt x="9604" y="25181"/>
                      <a:pt x="9604" y="25150"/>
                    </a:cubicBezTo>
                    <a:cubicBezTo>
                      <a:pt x="9586" y="24971"/>
                      <a:pt x="9568" y="24792"/>
                      <a:pt x="9532" y="24613"/>
                    </a:cubicBezTo>
                    <a:cubicBezTo>
                      <a:pt x="9568" y="24542"/>
                      <a:pt x="9604" y="24470"/>
                      <a:pt x="9622" y="24399"/>
                    </a:cubicBezTo>
                    <a:close/>
                    <a:moveTo>
                      <a:pt x="11197" y="44280"/>
                    </a:moveTo>
                    <a:lnTo>
                      <a:pt x="11197" y="44280"/>
                    </a:lnTo>
                    <a:cubicBezTo>
                      <a:pt x="11608" y="44602"/>
                      <a:pt x="11626" y="45264"/>
                      <a:pt x="11769" y="45765"/>
                    </a:cubicBezTo>
                    <a:cubicBezTo>
                      <a:pt x="11447" y="45336"/>
                      <a:pt x="11250" y="44817"/>
                      <a:pt x="11197" y="44280"/>
                    </a:cubicBezTo>
                    <a:close/>
                    <a:moveTo>
                      <a:pt x="12986" y="45443"/>
                    </a:moveTo>
                    <a:lnTo>
                      <a:pt x="12986" y="45443"/>
                    </a:lnTo>
                    <a:cubicBezTo>
                      <a:pt x="12915" y="46123"/>
                      <a:pt x="12485" y="46660"/>
                      <a:pt x="12091" y="47197"/>
                    </a:cubicBezTo>
                    <a:cubicBezTo>
                      <a:pt x="12091" y="47108"/>
                      <a:pt x="12109" y="47018"/>
                      <a:pt x="12109" y="46929"/>
                    </a:cubicBezTo>
                    <a:lnTo>
                      <a:pt x="12127" y="46929"/>
                    </a:lnTo>
                    <a:cubicBezTo>
                      <a:pt x="12396" y="46445"/>
                      <a:pt x="12521" y="45783"/>
                      <a:pt x="12986" y="45443"/>
                    </a:cubicBezTo>
                    <a:close/>
                    <a:moveTo>
                      <a:pt x="10794" y="1"/>
                    </a:moveTo>
                    <a:cubicBezTo>
                      <a:pt x="10785" y="1"/>
                      <a:pt x="10776" y="3"/>
                      <a:pt x="10767" y="8"/>
                    </a:cubicBezTo>
                    <a:cubicBezTo>
                      <a:pt x="10069" y="187"/>
                      <a:pt x="9908" y="849"/>
                      <a:pt x="9890" y="1493"/>
                    </a:cubicBezTo>
                    <a:cubicBezTo>
                      <a:pt x="9658" y="956"/>
                      <a:pt x="9336" y="473"/>
                      <a:pt x="8924" y="61"/>
                    </a:cubicBezTo>
                    <a:cubicBezTo>
                      <a:pt x="8911" y="49"/>
                      <a:pt x="8894" y="43"/>
                      <a:pt x="8877" y="43"/>
                    </a:cubicBezTo>
                    <a:cubicBezTo>
                      <a:pt x="8846" y="43"/>
                      <a:pt x="8817" y="62"/>
                      <a:pt x="8817" y="97"/>
                    </a:cubicBezTo>
                    <a:cubicBezTo>
                      <a:pt x="8548" y="759"/>
                      <a:pt x="8530" y="1493"/>
                      <a:pt x="8745" y="2173"/>
                    </a:cubicBezTo>
                    <a:cubicBezTo>
                      <a:pt x="8387" y="1833"/>
                      <a:pt x="7958" y="1547"/>
                      <a:pt x="7510" y="1332"/>
                    </a:cubicBezTo>
                    <a:cubicBezTo>
                      <a:pt x="7503" y="1329"/>
                      <a:pt x="7496" y="1328"/>
                      <a:pt x="7489" y="1328"/>
                    </a:cubicBezTo>
                    <a:cubicBezTo>
                      <a:pt x="7444" y="1328"/>
                      <a:pt x="7408" y="1375"/>
                      <a:pt x="7439" y="1421"/>
                    </a:cubicBezTo>
                    <a:cubicBezTo>
                      <a:pt x="7779" y="2083"/>
                      <a:pt x="7779" y="2853"/>
                      <a:pt x="8226" y="3497"/>
                    </a:cubicBezTo>
                    <a:cubicBezTo>
                      <a:pt x="8494" y="3801"/>
                      <a:pt x="8834" y="4052"/>
                      <a:pt x="9210" y="4231"/>
                    </a:cubicBezTo>
                    <a:cubicBezTo>
                      <a:pt x="9228" y="4410"/>
                      <a:pt x="9318" y="4589"/>
                      <a:pt x="9425" y="4750"/>
                    </a:cubicBezTo>
                    <a:cubicBezTo>
                      <a:pt x="9568" y="4929"/>
                      <a:pt x="9765" y="5036"/>
                      <a:pt x="9998" y="5054"/>
                    </a:cubicBezTo>
                    <a:cubicBezTo>
                      <a:pt x="9837" y="6307"/>
                      <a:pt x="9658" y="7559"/>
                      <a:pt x="9479" y="8830"/>
                    </a:cubicBezTo>
                    <a:cubicBezTo>
                      <a:pt x="9371" y="8508"/>
                      <a:pt x="9300" y="8186"/>
                      <a:pt x="9246" y="7864"/>
                    </a:cubicBezTo>
                    <a:lnTo>
                      <a:pt x="9246" y="7864"/>
                    </a:lnTo>
                    <a:cubicBezTo>
                      <a:pt x="9336" y="8114"/>
                      <a:pt x="9336" y="8365"/>
                      <a:pt x="9425" y="8633"/>
                    </a:cubicBezTo>
                    <a:cubicBezTo>
                      <a:pt x="9425" y="8651"/>
                      <a:pt x="9443" y="8660"/>
                      <a:pt x="9461" y="8660"/>
                    </a:cubicBezTo>
                    <a:cubicBezTo>
                      <a:pt x="9479" y="8660"/>
                      <a:pt x="9497" y="8651"/>
                      <a:pt x="9497" y="8633"/>
                    </a:cubicBezTo>
                    <a:cubicBezTo>
                      <a:pt x="9532" y="8257"/>
                      <a:pt x="9425" y="7882"/>
                      <a:pt x="9228" y="7577"/>
                    </a:cubicBezTo>
                    <a:cubicBezTo>
                      <a:pt x="9214" y="7556"/>
                      <a:pt x="9192" y="7546"/>
                      <a:pt x="9170" y="7546"/>
                    </a:cubicBezTo>
                    <a:cubicBezTo>
                      <a:pt x="9136" y="7546"/>
                      <a:pt x="9103" y="7570"/>
                      <a:pt x="9103" y="7613"/>
                    </a:cubicBezTo>
                    <a:cubicBezTo>
                      <a:pt x="9085" y="8096"/>
                      <a:pt x="9210" y="8597"/>
                      <a:pt x="9461" y="9027"/>
                    </a:cubicBezTo>
                    <a:cubicBezTo>
                      <a:pt x="9282" y="10333"/>
                      <a:pt x="9139" y="11639"/>
                      <a:pt x="9031" y="12946"/>
                    </a:cubicBezTo>
                    <a:cubicBezTo>
                      <a:pt x="8960" y="12821"/>
                      <a:pt x="8834" y="12749"/>
                      <a:pt x="8709" y="12731"/>
                    </a:cubicBezTo>
                    <a:cubicBezTo>
                      <a:pt x="8656" y="12731"/>
                      <a:pt x="8620" y="12767"/>
                      <a:pt x="8620" y="12821"/>
                    </a:cubicBezTo>
                    <a:cubicBezTo>
                      <a:pt x="8656" y="13143"/>
                      <a:pt x="8745" y="13465"/>
                      <a:pt x="8888" y="13787"/>
                    </a:cubicBezTo>
                    <a:cubicBezTo>
                      <a:pt x="8906" y="13841"/>
                      <a:pt x="8942" y="13894"/>
                      <a:pt x="8978" y="13966"/>
                    </a:cubicBezTo>
                    <a:cubicBezTo>
                      <a:pt x="8942" y="14610"/>
                      <a:pt x="8924" y="15272"/>
                      <a:pt x="8942" y="15916"/>
                    </a:cubicBezTo>
                    <a:cubicBezTo>
                      <a:pt x="8942" y="16525"/>
                      <a:pt x="8960" y="17115"/>
                      <a:pt x="8996" y="17706"/>
                    </a:cubicBezTo>
                    <a:cubicBezTo>
                      <a:pt x="8906" y="17473"/>
                      <a:pt x="8763" y="17259"/>
                      <a:pt x="8584" y="17062"/>
                    </a:cubicBezTo>
                    <a:cubicBezTo>
                      <a:pt x="8566" y="17050"/>
                      <a:pt x="8546" y="17044"/>
                      <a:pt x="8528" y="17044"/>
                    </a:cubicBezTo>
                    <a:cubicBezTo>
                      <a:pt x="8490" y="17044"/>
                      <a:pt x="8459" y="17068"/>
                      <a:pt x="8459" y="17115"/>
                    </a:cubicBezTo>
                    <a:cubicBezTo>
                      <a:pt x="8530" y="17706"/>
                      <a:pt x="8727" y="18261"/>
                      <a:pt x="9031" y="18762"/>
                    </a:cubicBezTo>
                    <a:cubicBezTo>
                      <a:pt x="9031" y="18762"/>
                      <a:pt x="9049" y="18762"/>
                      <a:pt x="9049" y="18780"/>
                    </a:cubicBezTo>
                    <a:cubicBezTo>
                      <a:pt x="9157" y="20515"/>
                      <a:pt x="9353" y="22251"/>
                      <a:pt x="9568" y="23987"/>
                    </a:cubicBezTo>
                    <a:cubicBezTo>
                      <a:pt x="9532" y="24059"/>
                      <a:pt x="9479" y="24130"/>
                      <a:pt x="9443" y="24202"/>
                    </a:cubicBezTo>
                    <a:cubicBezTo>
                      <a:pt x="9121" y="22645"/>
                      <a:pt x="8333" y="21160"/>
                      <a:pt x="7564" y="19746"/>
                    </a:cubicBezTo>
                    <a:cubicBezTo>
                      <a:pt x="7564" y="19746"/>
                      <a:pt x="7564" y="19728"/>
                      <a:pt x="7564" y="19710"/>
                    </a:cubicBezTo>
                    <a:cubicBezTo>
                      <a:pt x="7618" y="19495"/>
                      <a:pt x="7636" y="19263"/>
                      <a:pt x="7618" y="19048"/>
                    </a:cubicBezTo>
                    <a:cubicBezTo>
                      <a:pt x="7618" y="18780"/>
                      <a:pt x="7528" y="18547"/>
                      <a:pt x="7349" y="18350"/>
                    </a:cubicBezTo>
                    <a:cubicBezTo>
                      <a:pt x="7336" y="18337"/>
                      <a:pt x="7319" y="18332"/>
                      <a:pt x="7302" y="18332"/>
                    </a:cubicBezTo>
                    <a:cubicBezTo>
                      <a:pt x="7269" y="18332"/>
                      <a:pt x="7235" y="18351"/>
                      <a:pt x="7224" y="18386"/>
                    </a:cubicBezTo>
                    <a:cubicBezTo>
                      <a:pt x="7170" y="18601"/>
                      <a:pt x="7152" y="18833"/>
                      <a:pt x="7188" y="19066"/>
                    </a:cubicBezTo>
                    <a:lnTo>
                      <a:pt x="6973" y="18690"/>
                    </a:lnTo>
                    <a:cubicBezTo>
                      <a:pt x="6598" y="18010"/>
                      <a:pt x="6258" y="17294"/>
                      <a:pt x="5953" y="16596"/>
                    </a:cubicBezTo>
                    <a:lnTo>
                      <a:pt x="5971" y="16596"/>
                    </a:lnTo>
                    <a:cubicBezTo>
                      <a:pt x="6293" y="16310"/>
                      <a:pt x="6275" y="15666"/>
                      <a:pt x="6222" y="15290"/>
                    </a:cubicBezTo>
                    <a:cubicBezTo>
                      <a:pt x="6222" y="15252"/>
                      <a:pt x="6186" y="15214"/>
                      <a:pt x="6152" y="15214"/>
                    </a:cubicBezTo>
                    <a:cubicBezTo>
                      <a:pt x="6138" y="15214"/>
                      <a:pt x="6125" y="15221"/>
                      <a:pt x="6114" y="15236"/>
                    </a:cubicBezTo>
                    <a:cubicBezTo>
                      <a:pt x="5900" y="15541"/>
                      <a:pt x="5792" y="15899"/>
                      <a:pt x="5810" y="16256"/>
                    </a:cubicBezTo>
                    <a:cubicBezTo>
                      <a:pt x="5130" y="14574"/>
                      <a:pt x="4593" y="12838"/>
                      <a:pt x="4200" y="11067"/>
                    </a:cubicBezTo>
                    <a:cubicBezTo>
                      <a:pt x="4235" y="11013"/>
                      <a:pt x="4253" y="10959"/>
                      <a:pt x="4289" y="10924"/>
                    </a:cubicBezTo>
                    <a:cubicBezTo>
                      <a:pt x="4396" y="10834"/>
                      <a:pt x="4468" y="10727"/>
                      <a:pt x="4504" y="10584"/>
                    </a:cubicBezTo>
                    <a:cubicBezTo>
                      <a:pt x="4933" y="10530"/>
                      <a:pt x="5345" y="10405"/>
                      <a:pt x="5721" y="10226"/>
                    </a:cubicBezTo>
                    <a:cubicBezTo>
                      <a:pt x="5935" y="10118"/>
                      <a:pt x="6454" y="9653"/>
                      <a:pt x="6025" y="9456"/>
                    </a:cubicBezTo>
                    <a:cubicBezTo>
                      <a:pt x="6013" y="9456"/>
                      <a:pt x="6000" y="9456"/>
                      <a:pt x="5988" y="9458"/>
                    </a:cubicBezTo>
                    <a:lnTo>
                      <a:pt x="5988" y="9458"/>
                    </a:lnTo>
                    <a:cubicBezTo>
                      <a:pt x="6232" y="9155"/>
                      <a:pt x="6395" y="8794"/>
                      <a:pt x="6454" y="8400"/>
                    </a:cubicBezTo>
                    <a:cubicBezTo>
                      <a:pt x="6454" y="8365"/>
                      <a:pt x="6419" y="8329"/>
                      <a:pt x="6383" y="8329"/>
                    </a:cubicBezTo>
                    <a:cubicBezTo>
                      <a:pt x="6334" y="8323"/>
                      <a:pt x="6285" y="8320"/>
                      <a:pt x="6237" y="8320"/>
                    </a:cubicBezTo>
                    <a:cubicBezTo>
                      <a:pt x="5840" y="8320"/>
                      <a:pt x="5461" y="8513"/>
                      <a:pt x="5238" y="8848"/>
                    </a:cubicBezTo>
                    <a:cubicBezTo>
                      <a:pt x="5452" y="8383"/>
                      <a:pt x="5506" y="7864"/>
                      <a:pt x="5416" y="7363"/>
                    </a:cubicBezTo>
                    <a:cubicBezTo>
                      <a:pt x="5416" y="7342"/>
                      <a:pt x="5398" y="7333"/>
                      <a:pt x="5376" y="7333"/>
                    </a:cubicBezTo>
                    <a:cubicBezTo>
                      <a:pt x="5360" y="7333"/>
                      <a:pt x="5342" y="7337"/>
                      <a:pt x="5327" y="7345"/>
                    </a:cubicBezTo>
                    <a:cubicBezTo>
                      <a:pt x="5041" y="7649"/>
                      <a:pt x="4790" y="7989"/>
                      <a:pt x="4593" y="8347"/>
                    </a:cubicBezTo>
                    <a:cubicBezTo>
                      <a:pt x="4540" y="7846"/>
                      <a:pt x="4379" y="7363"/>
                      <a:pt x="4110" y="6933"/>
                    </a:cubicBezTo>
                    <a:cubicBezTo>
                      <a:pt x="4100" y="6912"/>
                      <a:pt x="4077" y="6903"/>
                      <a:pt x="4056" y="6903"/>
                    </a:cubicBezTo>
                    <a:cubicBezTo>
                      <a:pt x="4042" y="6903"/>
                      <a:pt x="4028" y="6908"/>
                      <a:pt x="4021" y="6915"/>
                    </a:cubicBezTo>
                    <a:cubicBezTo>
                      <a:pt x="3645" y="7309"/>
                      <a:pt x="3466" y="7846"/>
                      <a:pt x="3537" y="8365"/>
                    </a:cubicBezTo>
                    <a:cubicBezTo>
                      <a:pt x="3287" y="8007"/>
                      <a:pt x="2983" y="7649"/>
                      <a:pt x="2768" y="7345"/>
                    </a:cubicBezTo>
                    <a:cubicBezTo>
                      <a:pt x="2759" y="7327"/>
                      <a:pt x="2741" y="7318"/>
                      <a:pt x="2721" y="7318"/>
                    </a:cubicBezTo>
                    <a:cubicBezTo>
                      <a:pt x="2701" y="7318"/>
                      <a:pt x="2679" y="7327"/>
                      <a:pt x="2661" y="7345"/>
                    </a:cubicBezTo>
                    <a:cubicBezTo>
                      <a:pt x="2177" y="7917"/>
                      <a:pt x="2285" y="8723"/>
                      <a:pt x="2679" y="9331"/>
                    </a:cubicBezTo>
                    <a:cubicBezTo>
                      <a:pt x="2303" y="9170"/>
                      <a:pt x="1891" y="9045"/>
                      <a:pt x="1480" y="9009"/>
                    </a:cubicBezTo>
                    <a:cubicBezTo>
                      <a:pt x="1426" y="9009"/>
                      <a:pt x="1390" y="9045"/>
                      <a:pt x="1408" y="9098"/>
                    </a:cubicBezTo>
                    <a:cubicBezTo>
                      <a:pt x="1712" y="10226"/>
                      <a:pt x="2786" y="10691"/>
                      <a:pt x="3842" y="10816"/>
                    </a:cubicBezTo>
                    <a:cubicBezTo>
                      <a:pt x="3860" y="10816"/>
                      <a:pt x="3878" y="10816"/>
                      <a:pt x="3878" y="10798"/>
                    </a:cubicBezTo>
                    <a:cubicBezTo>
                      <a:pt x="3895" y="10798"/>
                      <a:pt x="3913" y="10816"/>
                      <a:pt x="3913" y="10816"/>
                    </a:cubicBezTo>
                    <a:cubicBezTo>
                      <a:pt x="3967" y="10816"/>
                      <a:pt x="4003" y="10781"/>
                      <a:pt x="3967" y="10745"/>
                    </a:cubicBezTo>
                    <a:cubicBezTo>
                      <a:pt x="3895" y="10673"/>
                      <a:pt x="3824" y="10602"/>
                      <a:pt x="3770" y="10512"/>
                    </a:cubicBezTo>
                    <a:lnTo>
                      <a:pt x="3770" y="10476"/>
                    </a:lnTo>
                    <a:cubicBezTo>
                      <a:pt x="3842" y="10548"/>
                      <a:pt x="3931" y="10637"/>
                      <a:pt x="3985" y="10727"/>
                    </a:cubicBezTo>
                    <a:cubicBezTo>
                      <a:pt x="3985" y="10781"/>
                      <a:pt x="4039" y="10816"/>
                      <a:pt x="4074" y="10834"/>
                    </a:cubicBezTo>
                    <a:lnTo>
                      <a:pt x="4092" y="10906"/>
                    </a:lnTo>
                    <a:lnTo>
                      <a:pt x="4074" y="10959"/>
                    </a:lnTo>
                    <a:lnTo>
                      <a:pt x="4074" y="10977"/>
                    </a:lnTo>
                    <a:cubicBezTo>
                      <a:pt x="4039" y="11031"/>
                      <a:pt x="4092" y="11103"/>
                      <a:pt x="4146" y="11103"/>
                    </a:cubicBezTo>
                    <a:cubicBezTo>
                      <a:pt x="4325" y="11944"/>
                      <a:pt x="4522" y="12785"/>
                      <a:pt x="4754" y="13608"/>
                    </a:cubicBezTo>
                    <a:lnTo>
                      <a:pt x="4736" y="13608"/>
                    </a:lnTo>
                    <a:cubicBezTo>
                      <a:pt x="4396" y="13590"/>
                      <a:pt x="4110" y="13340"/>
                      <a:pt x="4074" y="13000"/>
                    </a:cubicBezTo>
                    <a:lnTo>
                      <a:pt x="4074" y="13000"/>
                    </a:lnTo>
                    <a:cubicBezTo>
                      <a:pt x="4182" y="13071"/>
                      <a:pt x="4271" y="13143"/>
                      <a:pt x="4343" y="13232"/>
                    </a:cubicBezTo>
                    <a:cubicBezTo>
                      <a:pt x="4432" y="13357"/>
                      <a:pt x="4522" y="13465"/>
                      <a:pt x="4629" y="13554"/>
                    </a:cubicBezTo>
                    <a:cubicBezTo>
                      <a:pt x="4637" y="13563"/>
                      <a:pt x="4646" y="13566"/>
                      <a:pt x="4654" y="13566"/>
                    </a:cubicBezTo>
                    <a:cubicBezTo>
                      <a:pt x="4680" y="13566"/>
                      <a:pt x="4701" y="13528"/>
                      <a:pt x="4701" y="13501"/>
                    </a:cubicBezTo>
                    <a:cubicBezTo>
                      <a:pt x="4647" y="13357"/>
                      <a:pt x="4558" y="13232"/>
                      <a:pt x="4450" y="13143"/>
                    </a:cubicBezTo>
                    <a:cubicBezTo>
                      <a:pt x="4343" y="13017"/>
                      <a:pt x="4200" y="12910"/>
                      <a:pt x="4056" y="12821"/>
                    </a:cubicBezTo>
                    <a:cubicBezTo>
                      <a:pt x="4042" y="12816"/>
                      <a:pt x="4029" y="12814"/>
                      <a:pt x="4017" y="12814"/>
                    </a:cubicBezTo>
                    <a:cubicBezTo>
                      <a:pt x="3985" y="12814"/>
                      <a:pt x="3962" y="12830"/>
                      <a:pt x="3949" y="12856"/>
                    </a:cubicBezTo>
                    <a:cubicBezTo>
                      <a:pt x="3882" y="13294"/>
                      <a:pt x="4226" y="13684"/>
                      <a:pt x="4655" y="13684"/>
                    </a:cubicBezTo>
                    <a:cubicBezTo>
                      <a:pt x="4682" y="13684"/>
                      <a:pt x="4709" y="13683"/>
                      <a:pt x="4736" y="13680"/>
                    </a:cubicBezTo>
                    <a:cubicBezTo>
                      <a:pt x="4754" y="13680"/>
                      <a:pt x="4754" y="13680"/>
                      <a:pt x="4772" y="13662"/>
                    </a:cubicBezTo>
                    <a:cubicBezTo>
                      <a:pt x="5112" y="14932"/>
                      <a:pt x="5578" y="16167"/>
                      <a:pt x="6150" y="17348"/>
                    </a:cubicBezTo>
                    <a:cubicBezTo>
                      <a:pt x="5864" y="16990"/>
                      <a:pt x="5578" y="16614"/>
                      <a:pt x="5273" y="16239"/>
                    </a:cubicBezTo>
                    <a:cubicBezTo>
                      <a:pt x="4164" y="14324"/>
                      <a:pt x="2553" y="12498"/>
                      <a:pt x="173" y="12445"/>
                    </a:cubicBezTo>
                    <a:cubicBezTo>
                      <a:pt x="120" y="12463"/>
                      <a:pt x="120" y="12534"/>
                      <a:pt x="173" y="12534"/>
                    </a:cubicBezTo>
                    <a:cubicBezTo>
                      <a:pt x="1390" y="12803"/>
                      <a:pt x="2410" y="13089"/>
                      <a:pt x="3376" y="13930"/>
                    </a:cubicBezTo>
                    <a:cubicBezTo>
                      <a:pt x="3913" y="14431"/>
                      <a:pt x="4396" y="15022"/>
                      <a:pt x="4790" y="15648"/>
                    </a:cubicBezTo>
                    <a:cubicBezTo>
                      <a:pt x="3573" y="14216"/>
                      <a:pt x="2160" y="12964"/>
                      <a:pt x="227" y="12588"/>
                    </a:cubicBezTo>
                    <a:cubicBezTo>
                      <a:pt x="191" y="12588"/>
                      <a:pt x="173" y="12642"/>
                      <a:pt x="209" y="12660"/>
                    </a:cubicBezTo>
                    <a:cubicBezTo>
                      <a:pt x="1659" y="13214"/>
                      <a:pt x="2840" y="13823"/>
                      <a:pt x="3949" y="14914"/>
                    </a:cubicBezTo>
                    <a:cubicBezTo>
                      <a:pt x="4432" y="15379"/>
                      <a:pt x="4861" y="15862"/>
                      <a:pt x="5272" y="16380"/>
                    </a:cubicBezTo>
                    <a:lnTo>
                      <a:pt x="5272" y="16380"/>
                    </a:lnTo>
                    <a:cubicBezTo>
                      <a:pt x="4665" y="15767"/>
                      <a:pt x="3834" y="15465"/>
                      <a:pt x="3072" y="15093"/>
                    </a:cubicBezTo>
                    <a:cubicBezTo>
                      <a:pt x="1891" y="14503"/>
                      <a:pt x="996" y="13518"/>
                      <a:pt x="84" y="12588"/>
                    </a:cubicBezTo>
                    <a:cubicBezTo>
                      <a:pt x="77" y="12585"/>
                      <a:pt x="70" y="12583"/>
                      <a:pt x="63" y="12583"/>
                    </a:cubicBezTo>
                    <a:cubicBezTo>
                      <a:pt x="31" y="12583"/>
                      <a:pt x="1" y="12612"/>
                      <a:pt x="30" y="12642"/>
                    </a:cubicBezTo>
                    <a:cubicBezTo>
                      <a:pt x="674" y="13411"/>
                      <a:pt x="1426" y="14109"/>
                      <a:pt x="2213" y="14717"/>
                    </a:cubicBezTo>
                    <a:cubicBezTo>
                      <a:pt x="3197" y="15433"/>
                      <a:pt x="4343" y="15791"/>
                      <a:pt x="5309" y="16543"/>
                    </a:cubicBezTo>
                    <a:cubicBezTo>
                      <a:pt x="5318" y="16552"/>
                      <a:pt x="5327" y="16556"/>
                      <a:pt x="5336" y="16556"/>
                    </a:cubicBezTo>
                    <a:cubicBezTo>
                      <a:pt x="5345" y="16556"/>
                      <a:pt x="5354" y="16552"/>
                      <a:pt x="5363" y="16543"/>
                    </a:cubicBezTo>
                    <a:lnTo>
                      <a:pt x="5399" y="16579"/>
                    </a:lnTo>
                    <a:cubicBezTo>
                      <a:pt x="5399" y="16596"/>
                      <a:pt x="5416" y="16596"/>
                      <a:pt x="5434" y="16596"/>
                    </a:cubicBezTo>
                    <a:cubicBezTo>
                      <a:pt x="5721" y="16954"/>
                      <a:pt x="6025" y="17330"/>
                      <a:pt x="6311" y="17688"/>
                    </a:cubicBezTo>
                    <a:cubicBezTo>
                      <a:pt x="7027" y="19120"/>
                      <a:pt x="7797" y="20480"/>
                      <a:pt x="8423" y="21893"/>
                    </a:cubicBezTo>
                    <a:cubicBezTo>
                      <a:pt x="8190" y="21625"/>
                      <a:pt x="7868" y="21428"/>
                      <a:pt x="7492" y="21392"/>
                    </a:cubicBezTo>
                    <a:cubicBezTo>
                      <a:pt x="7439" y="21392"/>
                      <a:pt x="7403" y="21464"/>
                      <a:pt x="7421" y="21500"/>
                    </a:cubicBezTo>
                    <a:cubicBezTo>
                      <a:pt x="7636" y="21911"/>
                      <a:pt x="8029" y="22162"/>
                      <a:pt x="8477" y="22198"/>
                    </a:cubicBezTo>
                    <a:cubicBezTo>
                      <a:pt x="8491" y="22198"/>
                      <a:pt x="8518" y="22173"/>
                      <a:pt x="8517" y="22155"/>
                    </a:cubicBezTo>
                    <a:lnTo>
                      <a:pt x="8517" y="22155"/>
                    </a:lnTo>
                    <a:cubicBezTo>
                      <a:pt x="8855" y="22903"/>
                      <a:pt x="9122" y="23669"/>
                      <a:pt x="9336" y="24452"/>
                    </a:cubicBezTo>
                    <a:cubicBezTo>
                      <a:pt x="9157" y="24882"/>
                      <a:pt x="8978" y="25311"/>
                      <a:pt x="8834" y="25741"/>
                    </a:cubicBezTo>
                    <a:cubicBezTo>
                      <a:pt x="8870" y="25383"/>
                      <a:pt x="8852" y="24953"/>
                      <a:pt x="8548" y="24721"/>
                    </a:cubicBezTo>
                    <a:cubicBezTo>
                      <a:pt x="8535" y="24708"/>
                      <a:pt x="8518" y="24702"/>
                      <a:pt x="8501" y="24702"/>
                    </a:cubicBezTo>
                    <a:cubicBezTo>
                      <a:pt x="8468" y="24702"/>
                      <a:pt x="8434" y="24722"/>
                      <a:pt x="8423" y="24757"/>
                    </a:cubicBezTo>
                    <a:cubicBezTo>
                      <a:pt x="8333" y="25150"/>
                      <a:pt x="8441" y="25580"/>
                      <a:pt x="8709" y="25902"/>
                    </a:cubicBezTo>
                    <a:lnTo>
                      <a:pt x="8709" y="25956"/>
                    </a:lnTo>
                    <a:cubicBezTo>
                      <a:pt x="8709" y="25973"/>
                      <a:pt x="8727" y="25991"/>
                      <a:pt x="8745" y="25991"/>
                    </a:cubicBezTo>
                    <a:cubicBezTo>
                      <a:pt x="8566" y="26528"/>
                      <a:pt x="8423" y="27065"/>
                      <a:pt x="8316" y="27620"/>
                    </a:cubicBezTo>
                    <a:cubicBezTo>
                      <a:pt x="8280" y="27835"/>
                      <a:pt x="8244" y="28031"/>
                      <a:pt x="8208" y="28228"/>
                    </a:cubicBezTo>
                    <a:cubicBezTo>
                      <a:pt x="8244" y="27781"/>
                      <a:pt x="8262" y="27333"/>
                      <a:pt x="8262" y="26868"/>
                    </a:cubicBezTo>
                    <a:cubicBezTo>
                      <a:pt x="8262" y="25795"/>
                      <a:pt x="7868" y="24846"/>
                      <a:pt x="7689" y="23826"/>
                    </a:cubicBezTo>
                    <a:cubicBezTo>
                      <a:pt x="7671" y="23790"/>
                      <a:pt x="7640" y="23772"/>
                      <a:pt x="7609" y="23772"/>
                    </a:cubicBezTo>
                    <a:cubicBezTo>
                      <a:pt x="7577" y="23772"/>
                      <a:pt x="7546" y="23790"/>
                      <a:pt x="7528" y="23826"/>
                    </a:cubicBezTo>
                    <a:cubicBezTo>
                      <a:pt x="7027" y="25902"/>
                      <a:pt x="7331" y="28031"/>
                      <a:pt x="8065" y="30018"/>
                    </a:cubicBezTo>
                    <a:cubicBezTo>
                      <a:pt x="8047" y="31754"/>
                      <a:pt x="8244" y="33472"/>
                      <a:pt x="8673" y="35136"/>
                    </a:cubicBezTo>
                    <a:cubicBezTo>
                      <a:pt x="8047" y="33990"/>
                      <a:pt x="7117" y="32953"/>
                      <a:pt x="6222" y="32004"/>
                    </a:cubicBezTo>
                    <a:cubicBezTo>
                      <a:pt x="6186" y="31789"/>
                      <a:pt x="6168" y="31539"/>
                      <a:pt x="6132" y="31306"/>
                    </a:cubicBezTo>
                    <a:cubicBezTo>
                      <a:pt x="6383" y="30626"/>
                      <a:pt x="6794" y="29857"/>
                      <a:pt x="6490" y="29141"/>
                    </a:cubicBezTo>
                    <a:cubicBezTo>
                      <a:pt x="6481" y="29114"/>
                      <a:pt x="6454" y="29101"/>
                      <a:pt x="6428" y="29101"/>
                    </a:cubicBezTo>
                    <a:cubicBezTo>
                      <a:pt x="6401" y="29101"/>
                      <a:pt x="6374" y="29114"/>
                      <a:pt x="6365" y="29141"/>
                    </a:cubicBezTo>
                    <a:cubicBezTo>
                      <a:pt x="6275" y="29356"/>
                      <a:pt x="6168" y="29552"/>
                      <a:pt x="6061" y="29749"/>
                    </a:cubicBezTo>
                    <a:cubicBezTo>
                      <a:pt x="6061" y="29374"/>
                      <a:pt x="6061" y="28980"/>
                      <a:pt x="6079" y="28622"/>
                    </a:cubicBezTo>
                    <a:cubicBezTo>
                      <a:pt x="6079" y="28568"/>
                      <a:pt x="6043" y="28532"/>
                      <a:pt x="5989" y="28532"/>
                    </a:cubicBezTo>
                    <a:cubicBezTo>
                      <a:pt x="5434" y="28765"/>
                      <a:pt x="5202" y="29356"/>
                      <a:pt x="5220" y="29946"/>
                    </a:cubicBezTo>
                    <a:cubicBezTo>
                      <a:pt x="4898" y="29517"/>
                      <a:pt x="4486" y="29177"/>
                      <a:pt x="4003" y="28944"/>
                    </a:cubicBezTo>
                    <a:cubicBezTo>
                      <a:pt x="3993" y="28934"/>
                      <a:pt x="3981" y="28930"/>
                      <a:pt x="3970" y="28930"/>
                    </a:cubicBezTo>
                    <a:cubicBezTo>
                      <a:pt x="3941" y="28930"/>
                      <a:pt x="3913" y="28959"/>
                      <a:pt x="3913" y="28998"/>
                    </a:cubicBezTo>
                    <a:cubicBezTo>
                      <a:pt x="3931" y="29481"/>
                      <a:pt x="4074" y="29946"/>
                      <a:pt x="4325" y="30358"/>
                    </a:cubicBezTo>
                    <a:lnTo>
                      <a:pt x="4271" y="30322"/>
                    </a:lnTo>
                    <a:cubicBezTo>
                      <a:pt x="4064" y="30180"/>
                      <a:pt x="3689" y="29954"/>
                      <a:pt x="3369" y="29954"/>
                    </a:cubicBezTo>
                    <a:cubicBezTo>
                      <a:pt x="3246" y="29954"/>
                      <a:pt x="3131" y="29987"/>
                      <a:pt x="3036" y="30071"/>
                    </a:cubicBezTo>
                    <a:cubicBezTo>
                      <a:pt x="2553" y="30519"/>
                      <a:pt x="3072" y="30913"/>
                      <a:pt x="3681" y="31163"/>
                    </a:cubicBezTo>
                    <a:lnTo>
                      <a:pt x="3430" y="31163"/>
                    </a:lnTo>
                    <a:cubicBezTo>
                      <a:pt x="2750" y="31235"/>
                      <a:pt x="2696" y="31807"/>
                      <a:pt x="2929" y="32326"/>
                    </a:cubicBezTo>
                    <a:cubicBezTo>
                      <a:pt x="2947" y="32353"/>
                      <a:pt x="2974" y="32366"/>
                      <a:pt x="3001" y="32366"/>
                    </a:cubicBezTo>
                    <a:cubicBezTo>
                      <a:pt x="3027" y="32366"/>
                      <a:pt x="3054" y="32353"/>
                      <a:pt x="3072" y="32326"/>
                    </a:cubicBezTo>
                    <a:cubicBezTo>
                      <a:pt x="3310" y="31978"/>
                      <a:pt x="3754" y="31879"/>
                      <a:pt x="4220" y="31879"/>
                    </a:cubicBezTo>
                    <a:cubicBezTo>
                      <a:pt x="4665" y="31879"/>
                      <a:pt x="5129" y="31970"/>
                      <a:pt x="5452" y="32022"/>
                    </a:cubicBezTo>
                    <a:cubicBezTo>
                      <a:pt x="5456" y="32024"/>
                      <a:pt x="5460" y="32025"/>
                      <a:pt x="5463" y="32025"/>
                    </a:cubicBezTo>
                    <a:cubicBezTo>
                      <a:pt x="5491" y="32025"/>
                      <a:pt x="5502" y="31966"/>
                      <a:pt x="5470" y="31950"/>
                    </a:cubicBezTo>
                    <a:cubicBezTo>
                      <a:pt x="5150" y="31821"/>
                      <a:pt x="4695" y="31724"/>
                      <a:pt x="4251" y="31724"/>
                    </a:cubicBezTo>
                    <a:cubicBezTo>
                      <a:pt x="3777" y="31724"/>
                      <a:pt x="3314" y="31834"/>
                      <a:pt x="3036" y="32129"/>
                    </a:cubicBezTo>
                    <a:cubicBezTo>
                      <a:pt x="2947" y="31915"/>
                      <a:pt x="2893" y="31664"/>
                      <a:pt x="3072" y="31485"/>
                    </a:cubicBezTo>
                    <a:cubicBezTo>
                      <a:pt x="3197" y="31360"/>
                      <a:pt x="3401" y="31331"/>
                      <a:pt x="3591" y="31331"/>
                    </a:cubicBezTo>
                    <a:cubicBezTo>
                      <a:pt x="3674" y="31331"/>
                      <a:pt x="3754" y="31337"/>
                      <a:pt x="3824" y="31342"/>
                    </a:cubicBezTo>
                    <a:cubicBezTo>
                      <a:pt x="4307" y="31378"/>
                      <a:pt x="4701" y="31628"/>
                      <a:pt x="5148" y="31771"/>
                    </a:cubicBezTo>
                    <a:cubicBezTo>
                      <a:pt x="5157" y="31780"/>
                      <a:pt x="5161" y="31785"/>
                      <a:pt x="5166" y="31785"/>
                    </a:cubicBezTo>
                    <a:cubicBezTo>
                      <a:pt x="5170" y="31785"/>
                      <a:pt x="5175" y="31780"/>
                      <a:pt x="5184" y="31771"/>
                    </a:cubicBezTo>
                    <a:cubicBezTo>
                      <a:pt x="5399" y="31915"/>
                      <a:pt x="5631" y="32004"/>
                      <a:pt x="5882" y="32022"/>
                    </a:cubicBezTo>
                    <a:lnTo>
                      <a:pt x="5882" y="32058"/>
                    </a:lnTo>
                    <a:cubicBezTo>
                      <a:pt x="5893" y="32092"/>
                      <a:pt x="5927" y="32112"/>
                      <a:pt x="5964" y="32112"/>
                    </a:cubicBezTo>
                    <a:cubicBezTo>
                      <a:pt x="5985" y="32112"/>
                      <a:pt x="6006" y="32106"/>
                      <a:pt x="6025" y="32094"/>
                    </a:cubicBezTo>
                    <a:cubicBezTo>
                      <a:pt x="6043" y="32111"/>
                      <a:pt x="6061" y="32111"/>
                      <a:pt x="6079" y="32111"/>
                    </a:cubicBezTo>
                    <a:cubicBezTo>
                      <a:pt x="6079" y="32147"/>
                      <a:pt x="6097" y="32183"/>
                      <a:pt x="6114" y="32219"/>
                    </a:cubicBezTo>
                    <a:cubicBezTo>
                      <a:pt x="6122" y="32250"/>
                      <a:pt x="6147" y="32264"/>
                      <a:pt x="6173" y="32264"/>
                    </a:cubicBezTo>
                    <a:cubicBezTo>
                      <a:pt x="6206" y="32264"/>
                      <a:pt x="6240" y="32241"/>
                      <a:pt x="6240" y="32201"/>
                    </a:cubicBezTo>
                    <a:lnTo>
                      <a:pt x="6240" y="32165"/>
                    </a:lnTo>
                    <a:cubicBezTo>
                      <a:pt x="6705" y="32684"/>
                      <a:pt x="7134" y="33221"/>
                      <a:pt x="7564" y="33776"/>
                    </a:cubicBezTo>
                    <a:cubicBezTo>
                      <a:pt x="8065" y="34438"/>
                      <a:pt x="8441" y="35189"/>
                      <a:pt x="8906" y="35905"/>
                    </a:cubicBezTo>
                    <a:lnTo>
                      <a:pt x="8942" y="36066"/>
                    </a:lnTo>
                    <a:cubicBezTo>
                      <a:pt x="9049" y="36406"/>
                      <a:pt x="9157" y="36728"/>
                      <a:pt x="9264" y="37051"/>
                    </a:cubicBezTo>
                    <a:cubicBezTo>
                      <a:pt x="8166" y="35351"/>
                      <a:pt x="6385" y="33686"/>
                      <a:pt x="4596" y="33686"/>
                    </a:cubicBezTo>
                    <a:cubicBezTo>
                      <a:pt x="4577" y="33686"/>
                      <a:pt x="4559" y="33686"/>
                      <a:pt x="4540" y="33686"/>
                    </a:cubicBezTo>
                    <a:cubicBezTo>
                      <a:pt x="4468" y="33686"/>
                      <a:pt x="4432" y="33776"/>
                      <a:pt x="4486" y="33829"/>
                    </a:cubicBezTo>
                    <a:cubicBezTo>
                      <a:pt x="5291" y="34688"/>
                      <a:pt x="5828" y="35887"/>
                      <a:pt x="6777" y="36621"/>
                    </a:cubicBezTo>
                    <a:cubicBezTo>
                      <a:pt x="7564" y="37229"/>
                      <a:pt x="8566" y="37570"/>
                      <a:pt x="9336" y="38196"/>
                    </a:cubicBezTo>
                    <a:cubicBezTo>
                      <a:pt x="9479" y="38375"/>
                      <a:pt x="9622" y="38554"/>
                      <a:pt x="9765" y="38733"/>
                    </a:cubicBezTo>
                    <a:cubicBezTo>
                      <a:pt x="9770" y="38743"/>
                      <a:pt x="9777" y="38748"/>
                      <a:pt x="9784" y="38748"/>
                    </a:cubicBezTo>
                    <a:cubicBezTo>
                      <a:pt x="9799" y="38748"/>
                      <a:pt x="9813" y="38722"/>
                      <a:pt x="9801" y="38697"/>
                    </a:cubicBezTo>
                    <a:cubicBezTo>
                      <a:pt x="9801" y="38661"/>
                      <a:pt x="9765" y="38625"/>
                      <a:pt x="9747" y="38590"/>
                    </a:cubicBezTo>
                    <a:lnTo>
                      <a:pt x="9747" y="38590"/>
                    </a:lnTo>
                    <a:cubicBezTo>
                      <a:pt x="9837" y="38679"/>
                      <a:pt x="9908" y="38768"/>
                      <a:pt x="9980" y="38876"/>
                    </a:cubicBezTo>
                    <a:cubicBezTo>
                      <a:pt x="10266" y="39592"/>
                      <a:pt x="10570" y="40290"/>
                      <a:pt x="10875" y="41005"/>
                    </a:cubicBezTo>
                    <a:lnTo>
                      <a:pt x="10696" y="40898"/>
                    </a:lnTo>
                    <a:cubicBezTo>
                      <a:pt x="10552" y="40683"/>
                      <a:pt x="10391" y="40469"/>
                      <a:pt x="10212" y="40272"/>
                    </a:cubicBezTo>
                    <a:cubicBezTo>
                      <a:pt x="10033" y="40039"/>
                      <a:pt x="9801" y="39860"/>
                      <a:pt x="9514" y="39771"/>
                    </a:cubicBezTo>
                    <a:cubicBezTo>
                      <a:pt x="9507" y="39768"/>
                      <a:pt x="9500" y="39767"/>
                      <a:pt x="9493" y="39767"/>
                    </a:cubicBezTo>
                    <a:cubicBezTo>
                      <a:pt x="9444" y="39767"/>
                      <a:pt x="9392" y="39816"/>
                      <a:pt x="9407" y="39878"/>
                    </a:cubicBezTo>
                    <a:cubicBezTo>
                      <a:pt x="9711" y="40504"/>
                      <a:pt x="10266" y="40987"/>
                      <a:pt x="10928" y="41166"/>
                    </a:cubicBezTo>
                    <a:cubicBezTo>
                      <a:pt x="11393" y="42258"/>
                      <a:pt x="11733" y="43403"/>
                      <a:pt x="11948" y="44584"/>
                    </a:cubicBezTo>
                    <a:cubicBezTo>
                      <a:pt x="11948" y="44781"/>
                      <a:pt x="11930" y="44978"/>
                      <a:pt x="11912" y="45175"/>
                    </a:cubicBezTo>
                    <a:cubicBezTo>
                      <a:pt x="11787" y="44674"/>
                      <a:pt x="11555" y="44173"/>
                      <a:pt x="11143" y="44012"/>
                    </a:cubicBezTo>
                    <a:cubicBezTo>
                      <a:pt x="11131" y="44004"/>
                      <a:pt x="11118" y="44000"/>
                      <a:pt x="11104" y="44000"/>
                    </a:cubicBezTo>
                    <a:cubicBezTo>
                      <a:pt x="11055" y="44000"/>
                      <a:pt x="11004" y="44045"/>
                      <a:pt x="11018" y="44101"/>
                    </a:cubicBezTo>
                    <a:cubicBezTo>
                      <a:pt x="11107" y="44745"/>
                      <a:pt x="11268" y="45604"/>
                      <a:pt x="11859" y="45980"/>
                    </a:cubicBezTo>
                    <a:cubicBezTo>
                      <a:pt x="11680" y="47967"/>
                      <a:pt x="11322" y="49935"/>
                      <a:pt x="10803" y="51850"/>
                    </a:cubicBezTo>
                    <a:cubicBezTo>
                      <a:pt x="10781" y="51894"/>
                      <a:pt x="10813" y="51925"/>
                      <a:pt x="10850" y="51925"/>
                    </a:cubicBezTo>
                    <a:cubicBezTo>
                      <a:pt x="10873" y="51925"/>
                      <a:pt x="10897" y="51913"/>
                      <a:pt x="10910" y="51886"/>
                    </a:cubicBezTo>
                    <a:cubicBezTo>
                      <a:pt x="11465" y="50472"/>
                      <a:pt x="11859" y="49004"/>
                      <a:pt x="12074" y="47501"/>
                    </a:cubicBezTo>
                    <a:cubicBezTo>
                      <a:pt x="12682" y="47000"/>
                      <a:pt x="13272" y="46052"/>
                      <a:pt x="13183" y="45264"/>
                    </a:cubicBezTo>
                    <a:cubicBezTo>
                      <a:pt x="13183" y="45223"/>
                      <a:pt x="13140" y="45181"/>
                      <a:pt x="13096" y="45181"/>
                    </a:cubicBezTo>
                    <a:cubicBezTo>
                      <a:pt x="13083" y="45181"/>
                      <a:pt x="13070" y="45185"/>
                      <a:pt x="13058" y="45193"/>
                    </a:cubicBezTo>
                    <a:cubicBezTo>
                      <a:pt x="12575" y="45533"/>
                      <a:pt x="12414" y="46052"/>
                      <a:pt x="12181" y="46535"/>
                    </a:cubicBezTo>
                    <a:cubicBezTo>
                      <a:pt x="12306" y="45247"/>
                      <a:pt x="12342" y="43940"/>
                      <a:pt x="12288" y="42634"/>
                    </a:cubicBezTo>
                    <a:cubicBezTo>
                      <a:pt x="12736" y="42133"/>
                      <a:pt x="12879" y="41399"/>
                      <a:pt x="13004" y="40755"/>
                    </a:cubicBezTo>
                    <a:cubicBezTo>
                      <a:pt x="13018" y="40701"/>
                      <a:pt x="12980" y="40647"/>
                      <a:pt x="12930" y="40647"/>
                    </a:cubicBezTo>
                    <a:cubicBezTo>
                      <a:pt x="12914" y="40647"/>
                      <a:pt x="12896" y="40652"/>
                      <a:pt x="12879" y="40665"/>
                    </a:cubicBezTo>
                    <a:cubicBezTo>
                      <a:pt x="12610" y="40952"/>
                      <a:pt x="12396" y="41310"/>
                      <a:pt x="12252" y="41667"/>
                    </a:cubicBezTo>
                    <a:cubicBezTo>
                      <a:pt x="12252" y="41578"/>
                      <a:pt x="12252" y="41489"/>
                      <a:pt x="12235" y="41381"/>
                    </a:cubicBezTo>
                    <a:cubicBezTo>
                      <a:pt x="12342" y="40164"/>
                      <a:pt x="12485" y="38947"/>
                      <a:pt x="12646" y="37748"/>
                    </a:cubicBezTo>
                    <a:cubicBezTo>
                      <a:pt x="13505" y="36800"/>
                      <a:pt x="14203" y="35691"/>
                      <a:pt x="14937" y="34653"/>
                    </a:cubicBezTo>
                    <a:cubicBezTo>
                      <a:pt x="16010" y="33114"/>
                      <a:pt x="17048" y="31646"/>
                      <a:pt x="17818" y="29946"/>
                    </a:cubicBezTo>
                    <a:cubicBezTo>
                      <a:pt x="17850" y="29897"/>
                      <a:pt x="17809" y="29819"/>
                      <a:pt x="17747" y="29819"/>
                    </a:cubicBezTo>
                    <a:cubicBezTo>
                      <a:pt x="17741" y="29819"/>
                      <a:pt x="17735" y="29819"/>
                      <a:pt x="17728" y="29821"/>
                    </a:cubicBezTo>
                    <a:cubicBezTo>
                      <a:pt x="15599" y="30429"/>
                      <a:pt x="14114" y="32183"/>
                      <a:pt x="13272" y="34187"/>
                    </a:cubicBezTo>
                    <a:cubicBezTo>
                      <a:pt x="13451" y="33293"/>
                      <a:pt x="13648" y="32434"/>
                      <a:pt x="13863" y="31539"/>
                    </a:cubicBezTo>
                    <a:lnTo>
                      <a:pt x="13863" y="31557"/>
                    </a:lnTo>
                    <a:cubicBezTo>
                      <a:pt x="13863" y="31575"/>
                      <a:pt x="13876" y="31584"/>
                      <a:pt x="13890" y="31584"/>
                    </a:cubicBezTo>
                    <a:cubicBezTo>
                      <a:pt x="13903" y="31584"/>
                      <a:pt x="13917" y="31575"/>
                      <a:pt x="13917" y="31557"/>
                    </a:cubicBezTo>
                    <a:cubicBezTo>
                      <a:pt x="13952" y="31396"/>
                      <a:pt x="13970" y="31217"/>
                      <a:pt x="13970" y="31038"/>
                    </a:cubicBezTo>
                    <a:cubicBezTo>
                      <a:pt x="14096" y="30519"/>
                      <a:pt x="14239" y="30018"/>
                      <a:pt x="14364" y="29499"/>
                    </a:cubicBezTo>
                    <a:cubicBezTo>
                      <a:pt x="14829" y="29266"/>
                      <a:pt x="15205" y="28890"/>
                      <a:pt x="15438" y="28425"/>
                    </a:cubicBezTo>
                    <a:cubicBezTo>
                      <a:pt x="15474" y="28371"/>
                      <a:pt x="15420" y="28300"/>
                      <a:pt x="15348" y="28300"/>
                    </a:cubicBezTo>
                    <a:cubicBezTo>
                      <a:pt x="15044" y="28389"/>
                      <a:pt x="14758" y="28568"/>
                      <a:pt x="14561" y="28801"/>
                    </a:cubicBezTo>
                    <a:cubicBezTo>
                      <a:pt x="14650" y="28443"/>
                      <a:pt x="14758" y="28085"/>
                      <a:pt x="14865" y="27727"/>
                    </a:cubicBezTo>
                    <a:cubicBezTo>
                      <a:pt x="15116" y="27548"/>
                      <a:pt x="15348" y="27369"/>
                      <a:pt x="15581" y="27155"/>
                    </a:cubicBezTo>
                    <a:lnTo>
                      <a:pt x="15581" y="27155"/>
                    </a:lnTo>
                    <a:cubicBezTo>
                      <a:pt x="15545" y="27190"/>
                      <a:pt x="15527" y="27226"/>
                      <a:pt x="15509" y="27262"/>
                    </a:cubicBezTo>
                    <a:cubicBezTo>
                      <a:pt x="15495" y="27291"/>
                      <a:pt x="15516" y="27320"/>
                      <a:pt x="15544" y="27320"/>
                    </a:cubicBezTo>
                    <a:cubicBezTo>
                      <a:pt x="15550" y="27320"/>
                      <a:pt x="15556" y="27319"/>
                      <a:pt x="15563" y="27316"/>
                    </a:cubicBezTo>
                    <a:cubicBezTo>
                      <a:pt x="15635" y="27262"/>
                      <a:pt x="15688" y="27208"/>
                      <a:pt x="15742" y="27137"/>
                    </a:cubicBezTo>
                    <a:cubicBezTo>
                      <a:pt x="15753" y="27137"/>
                      <a:pt x="15764" y="27137"/>
                      <a:pt x="15775" y="27137"/>
                    </a:cubicBezTo>
                    <a:cubicBezTo>
                      <a:pt x="16468" y="27137"/>
                      <a:pt x="17324" y="26594"/>
                      <a:pt x="17764" y="26242"/>
                    </a:cubicBezTo>
                    <a:cubicBezTo>
                      <a:pt x="17800" y="26188"/>
                      <a:pt x="17782" y="26117"/>
                      <a:pt x="17710" y="26117"/>
                    </a:cubicBezTo>
                    <a:cubicBezTo>
                      <a:pt x="17263" y="26135"/>
                      <a:pt x="16816" y="26242"/>
                      <a:pt x="16404" y="26385"/>
                    </a:cubicBezTo>
                    <a:cubicBezTo>
                      <a:pt x="16923" y="25973"/>
                      <a:pt x="17370" y="25455"/>
                      <a:pt x="17728" y="24864"/>
                    </a:cubicBezTo>
                    <a:cubicBezTo>
                      <a:pt x="17746" y="24828"/>
                      <a:pt x="17710" y="24774"/>
                      <a:pt x="17657" y="24757"/>
                    </a:cubicBezTo>
                    <a:cubicBezTo>
                      <a:pt x="17102" y="24757"/>
                      <a:pt x="16565" y="25025"/>
                      <a:pt x="16189" y="25455"/>
                    </a:cubicBezTo>
                    <a:cubicBezTo>
                      <a:pt x="16386" y="24882"/>
                      <a:pt x="16350" y="24273"/>
                      <a:pt x="16082" y="23737"/>
                    </a:cubicBezTo>
                    <a:cubicBezTo>
                      <a:pt x="16060" y="23714"/>
                      <a:pt x="16031" y="23699"/>
                      <a:pt x="16004" y="23699"/>
                    </a:cubicBezTo>
                    <a:cubicBezTo>
                      <a:pt x="15987" y="23699"/>
                      <a:pt x="15970" y="23705"/>
                      <a:pt x="15957" y="23719"/>
                    </a:cubicBezTo>
                    <a:cubicBezTo>
                      <a:pt x="15581" y="24077"/>
                      <a:pt x="15313" y="24524"/>
                      <a:pt x="15169" y="25007"/>
                    </a:cubicBezTo>
                    <a:cubicBezTo>
                      <a:pt x="15098" y="24757"/>
                      <a:pt x="14990" y="24506"/>
                      <a:pt x="14829" y="24291"/>
                    </a:cubicBezTo>
                    <a:cubicBezTo>
                      <a:pt x="14734" y="24156"/>
                      <a:pt x="14330" y="23783"/>
                      <a:pt x="14055" y="23783"/>
                    </a:cubicBezTo>
                    <a:cubicBezTo>
                      <a:pt x="13967" y="23783"/>
                      <a:pt x="13893" y="23821"/>
                      <a:pt x="13845" y="23916"/>
                    </a:cubicBezTo>
                    <a:cubicBezTo>
                      <a:pt x="13612" y="24434"/>
                      <a:pt x="13809" y="25061"/>
                      <a:pt x="13988" y="25580"/>
                    </a:cubicBezTo>
                    <a:cubicBezTo>
                      <a:pt x="13770" y="25376"/>
                      <a:pt x="13480" y="25278"/>
                      <a:pt x="13186" y="25278"/>
                    </a:cubicBezTo>
                    <a:cubicBezTo>
                      <a:pt x="13119" y="25278"/>
                      <a:pt x="13052" y="25284"/>
                      <a:pt x="12986" y="25293"/>
                    </a:cubicBezTo>
                    <a:cubicBezTo>
                      <a:pt x="12950" y="25311"/>
                      <a:pt x="12932" y="25347"/>
                      <a:pt x="12932" y="25383"/>
                    </a:cubicBezTo>
                    <a:cubicBezTo>
                      <a:pt x="12932" y="26206"/>
                      <a:pt x="13738" y="27083"/>
                      <a:pt x="14579" y="27119"/>
                    </a:cubicBezTo>
                    <a:cubicBezTo>
                      <a:pt x="14633" y="27280"/>
                      <a:pt x="14686" y="27441"/>
                      <a:pt x="14740" y="27584"/>
                    </a:cubicBezTo>
                    <a:cubicBezTo>
                      <a:pt x="14758" y="27602"/>
                      <a:pt x="14758" y="27602"/>
                      <a:pt x="14758" y="27602"/>
                    </a:cubicBezTo>
                    <a:cubicBezTo>
                      <a:pt x="14758" y="27620"/>
                      <a:pt x="14758" y="27620"/>
                      <a:pt x="14758" y="27638"/>
                    </a:cubicBezTo>
                    <a:cubicBezTo>
                      <a:pt x="14758" y="27656"/>
                      <a:pt x="14758" y="27656"/>
                      <a:pt x="14758" y="27674"/>
                    </a:cubicBezTo>
                    <a:cubicBezTo>
                      <a:pt x="14615" y="28175"/>
                      <a:pt x="14454" y="28658"/>
                      <a:pt x="14310" y="29159"/>
                    </a:cubicBezTo>
                    <a:cubicBezTo>
                      <a:pt x="14293" y="29159"/>
                      <a:pt x="14293" y="29177"/>
                      <a:pt x="14310" y="29195"/>
                    </a:cubicBezTo>
                    <a:lnTo>
                      <a:pt x="14239" y="29374"/>
                    </a:lnTo>
                    <a:cubicBezTo>
                      <a:pt x="14185" y="29427"/>
                      <a:pt x="14114" y="29481"/>
                      <a:pt x="14042" y="29517"/>
                    </a:cubicBezTo>
                    <a:cubicBezTo>
                      <a:pt x="13995" y="29563"/>
                      <a:pt x="14030" y="29610"/>
                      <a:pt x="14074" y="29610"/>
                    </a:cubicBezTo>
                    <a:cubicBezTo>
                      <a:pt x="14081" y="29610"/>
                      <a:pt x="14088" y="29609"/>
                      <a:pt x="14096" y="29606"/>
                    </a:cubicBezTo>
                    <a:cubicBezTo>
                      <a:pt x="14149" y="29588"/>
                      <a:pt x="14149" y="29588"/>
                      <a:pt x="14185" y="29570"/>
                    </a:cubicBezTo>
                    <a:lnTo>
                      <a:pt x="14185" y="29570"/>
                    </a:lnTo>
                    <a:cubicBezTo>
                      <a:pt x="14096" y="29875"/>
                      <a:pt x="14006" y="30161"/>
                      <a:pt x="13935" y="30447"/>
                    </a:cubicBezTo>
                    <a:cubicBezTo>
                      <a:pt x="13863" y="30161"/>
                      <a:pt x="13738" y="29875"/>
                      <a:pt x="13541" y="29642"/>
                    </a:cubicBezTo>
                    <a:cubicBezTo>
                      <a:pt x="13527" y="29628"/>
                      <a:pt x="13511" y="29622"/>
                      <a:pt x="13495" y="29622"/>
                    </a:cubicBezTo>
                    <a:cubicBezTo>
                      <a:pt x="13469" y="29622"/>
                      <a:pt x="13445" y="29638"/>
                      <a:pt x="13434" y="29660"/>
                    </a:cubicBezTo>
                    <a:cubicBezTo>
                      <a:pt x="13326" y="30107"/>
                      <a:pt x="13523" y="30680"/>
                      <a:pt x="13738" y="31109"/>
                    </a:cubicBezTo>
                    <a:cubicBezTo>
                      <a:pt x="13595" y="31664"/>
                      <a:pt x="13451" y="32219"/>
                      <a:pt x="13308" y="32774"/>
                    </a:cubicBezTo>
                    <a:cubicBezTo>
                      <a:pt x="13290" y="32362"/>
                      <a:pt x="13183" y="31986"/>
                      <a:pt x="12950" y="31646"/>
                    </a:cubicBezTo>
                    <a:cubicBezTo>
                      <a:pt x="12941" y="31627"/>
                      <a:pt x="12915" y="31612"/>
                      <a:pt x="12890" y="31612"/>
                    </a:cubicBezTo>
                    <a:cubicBezTo>
                      <a:pt x="12870" y="31612"/>
                      <a:pt x="12851" y="31622"/>
                      <a:pt x="12843" y="31646"/>
                    </a:cubicBezTo>
                    <a:cubicBezTo>
                      <a:pt x="12610" y="32111"/>
                      <a:pt x="12843" y="32827"/>
                      <a:pt x="13183" y="33239"/>
                    </a:cubicBezTo>
                    <a:lnTo>
                      <a:pt x="13183" y="33257"/>
                    </a:lnTo>
                    <a:cubicBezTo>
                      <a:pt x="12843" y="34688"/>
                      <a:pt x="12557" y="36102"/>
                      <a:pt x="12342" y="37552"/>
                    </a:cubicBezTo>
                    <a:cubicBezTo>
                      <a:pt x="12235" y="37820"/>
                      <a:pt x="12109" y="38071"/>
                      <a:pt x="11966" y="38321"/>
                    </a:cubicBezTo>
                    <a:cubicBezTo>
                      <a:pt x="11954" y="38369"/>
                      <a:pt x="11982" y="38401"/>
                      <a:pt x="12013" y="38401"/>
                    </a:cubicBezTo>
                    <a:cubicBezTo>
                      <a:pt x="12028" y="38401"/>
                      <a:pt x="12044" y="38393"/>
                      <a:pt x="12056" y="38375"/>
                    </a:cubicBezTo>
                    <a:cubicBezTo>
                      <a:pt x="12091" y="38339"/>
                      <a:pt x="12109" y="38267"/>
                      <a:pt x="12145" y="38232"/>
                    </a:cubicBezTo>
                    <a:cubicBezTo>
                      <a:pt x="12154" y="38241"/>
                      <a:pt x="12167" y="38245"/>
                      <a:pt x="12181" y="38245"/>
                    </a:cubicBezTo>
                    <a:cubicBezTo>
                      <a:pt x="12194" y="38245"/>
                      <a:pt x="12208" y="38241"/>
                      <a:pt x="12217" y="38232"/>
                    </a:cubicBezTo>
                    <a:lnTo>
                      <a:pt x="12252" y="38178"/>
                    </a:lnTo>
                    <a:lnTo>
                      <a:pt x="12252" y="38178"/>
                    </a:lnTo>
                    <a:cubicBezTo>
                      <a:pt x="12199" y="38697"/>
                      <a:pt x="12145" y="39198"/>
                      <a:pt x="12091" y="39699"/>
                    </a:cubicBezTo>
                    <a:cubicBezTo>
                      <a:pt x="11895" y="37892"/>
                      <a:pt x="11626" y="36084"/>
                      <a:pt x="11322" y="34295"/>
                    </a:cubicBezTo>
                    <a:cubicBezTo>
                      <a:pt x="11340" y="34295"/>
                      <a:pt x="11340" y="34277"/>
                      <a:pt x="11340" y="34277"/>
                    </a:cubicBezTo>
                    <a:cubicBezTo>
                      <a:pt x="11733" y="33740"/>
                      <a:pt x="11984" y="32935"/>
                      <a:pt x="11751" y="32326"/>
                    </a:cubicBezTo>
                    <a:cubicBezTo>
                      <a:pt x="11740" y="32291"/>
                      <a:pt x="11698" y="32264"/>
                      <a:pt x="11660" y="32264"/>
                    </a:cubicBezTo>
                    <a:cubicBezTo>
                      <a:pt x="11640" y="32264"/>
                      <a:pt x="11621" y="32272"/>
                      <a:pt x="11608" y="32290"/>
                    </a:cubicBezTo>
                    <a:cubicBezTo>
                      <a:pt x="11393" y="32577"/>
                      <a:pt x="11232" y="32899"/>
                      <a:pt x="11161" y="33239"/>
                    </a:cubicBezTo>
                    <a:cubicBezTo>
                      <a:pt x="10946" y="31950"/>
                      <a:pt x="10749" y="30662"/>
                      <a:pt x="10570" y="29427"/>
                    </a:cubicBezTo>
                    <a:lnTo>
                      <a:pt x="10302" y="27351"/>
                    </a:lnTo>
                    <a:cubicBezTo>
                      <a:pt x="10624" y="26940"/>
                      <a:pt x="10803" y="26421"/>
                      <a:pt x="10785" y="25884"/>
                    </a:cubicBezTo>
                    <a:cubicBezTo>
                      <a:pt x="10785" y="25833"/>
                      <a:pt x="10739" y="25791"/>
                      <a:pt x="10693" y="25791"/>
                    </a:cubicBezTo>
                    <a:cubicBezTo>
                      <a:pt x="10675" y="25791"/>
                      <a:pt x="10657" y="25797"/>
                      <a:pt x="10642" y="25812"/>
                    </a:cubicBezTo>
                    <a:cubicBezTo>
                      <a:pt x="10445" y="26045"/>
                      <a:pt x="10302" y="26313"/>
                      <a:pt x="10195" y="26600"/>
                    </a:cubicBezTo>
                    <a:cubicBezTo>
                      <a:pt x="10087" y="25741"/>
                      <a:pt x="9980" y="24864"/>
                      <a:pt x="9855" y="23987"/>
                    </a:cubicBezTo>
                    <a:cubicBezTo>
                      <a:pt x="10177" y="23397"/>
                      <a:pt x="10535" y="22824"/>
                      <a:pt x="10928" y="22287"/>
                    </a:cubicBezTo>
                    <a:lnTo>
                      <a:pt x="10982" y="22287"/>
                    </a:lnTo>
                    <a:cubicBezTo>
                      <a:pt x="11168" y="22173"/>
                      <a:pt x="11377" y="22115"/>
                      <a:pt x="11591" y="22115"/>
                    </a:cubicBezTo>
                    <a:cubicBezTo>
                      <a:pt x="11644" y="22115"/>
                      <a:pt x="11698" y="22119"/>
                      <a:pt x="11751" y="22126"/>
                    </a:cubicBezTo>
                    <a:cubicBezTo>
                      <a:pt x="11662" y="22233"/>
                      <a:pt x="11555" y="22341"/>
                      <a:pt x="11447" y="22412"/>
                    </a:cubicBezTo>
                    <a:cubicBezTo>
                      <a:pt x="11292" y="22475"/>
                      <a:pt x="11123" y="22523"/>
                      <a:pt x="10952" y="22523"/>
                    </a:cubicBezTo>
                    <a:cubicBezTo>
                      <a:pt x="10926" y="22523"/>
                      <a:pt x="10900" y="22522"/>
                      <a:pt x="10875" y="22520"/>
                    </a:cubicBezTo>
                    <a:cubicBezTo>
                      <a:pt x="10821" y="22520"/>
                      <a:pt x="10785" y="22609"/>
                      <a:pt x="10839" y="22627"/>
                    </a:cubicBezTo>
                    <a:cubicBezTo>
                      <a:pt x="10918" y="22668"/>
                      <a:pt x="11000" y="22687"/>
                      <a:pt x="11082" y="22687"/>
                    </a:cubicBezTo>
                    <a:cubicBezTo>
                      <a:pt x="11427" y="22687"/>
                      <a:pt x="11778" y="22368"/>
                      <a:pt x="11966" y="22108"/>
                    </a:cubicBezTo>
                    <a:cubicBezTo>
                      <a:pt x="11984" y="22072"/>
                      <a:pt x="11966" y="22019"/>
                      <a:pt x="11912" y="22001"/>
                    </a:cubicBezTo>
                    <a:cubicBezTo>
                      <a:pt x="11827" y="21985"/>
                      <a:pt x="11741" y="21977"/>
                      <a:pt x="11655" y="21977"/>
                    </a:cubicBezTo>
                    <a:cubicBezTo>
                      <a:pt x="11456" y="21977"/>
                      <a:pt x="11259" y="22020"/>
                      <a:pt x="11071" y="22108"/>
                    </a:cubicBezTo>
                    <a:cubicBezTo>
                      <a:pt x="11393" y="21697"/>
                      <a:pt x="11716" y="21321"/>
                      <a:pt x="12074" y="20945"/>
                    </a:cubicBezTo>
                    <a:cubicBezTo>
                      <a:pt x="12270" y="20730"/>
                      <a:pt x="12485" y="20533"/>
                      <a:pt x="12700" y="20337"/>
                    </a:cubicBezTo>
                    <a:cubicBezTo>
                      <a:pt x="13165" y="20104"/>
                      <a:pt x="13648" y="19889"/>
                      <a:pt x="14149" y="19728"/>
                    </a:cubicBezTo>
                    <a:cubicBezTo>
                      <a:pt x="15259" y="19281"/>
                      <a:pt x="16422" y="18976"/>
                      <a:pt x="17603" y="18851"/>
                    </a:cubicBezTo>
                    <a:cubicBezTo>
                      <a:pt x="17657" y="18851"/>
                      <a:pt x="17657" y="18780"/>
                      <a:pt x="17603" y="18780"/>
                    </a:cubicBezTo>
                    <a:cubicBezTo>
                      <a:pt x="17537" y="18777"/>
                      <a:pt x="17472" y="18776"/>
                      <a:pt x="17407" y="18776"/>
                    </a:cubicBezTo>
                    <a:cubicBezTo>
                      <a:pt x="16161" y="18776"/>
                      <a:pt x="15038" y="19250"/>
                      <a:pt x="13899" y="19692"/>
                    </a:cubicBezTo>
                    <a:cubicBezTo>
                      <a:pt x="13595" y="19818"/>
                      <a:pt x="13290" y="19925"/>
                      <a:pt x="13004" y="20050"/>
                    </a:cubicBezTo>
                    <a:cubicBezTo>
                      <a:pt x="13684" y="19746"/>
                      <a:pt x="14275" y="19316"/>
                      <a:pt x="14919" y="18959"/>
                    </a:cubicBezTo>
                    <a:cubicBezTo>
                      <a:pt x="15688" y="18547"/>
                      <a:pt x="16565" y="18475"/>
                      <a:pt x="17424" y="18475"/>
                    </a:cubicBezTo>
                    <a:cubicBezTo>
                      <a:pt x="17524" y="18475"/>
                      <a:pt x="17705" y="18471"/>
                      <a:pt x="17917" y="18471"/>
                    </a:cubicBezTo>
                    <a:cubicBezTo>
                      <a:pt x="18657" y="18471"/>
                      <a:pt x="19764" y="18525"/>
                      <a:pt x="18999" y="19012"/>
                    </a:cubicBezTo>
                    <a:cubicBezTo>
                      <a:pt x="17710" y="19782"/>
                      <a:pt x="16583" y="20014"/>
                      <a:pt x="15098" y="20050"/>
                    </a:cubicBezTo>
                    <a:cubicBezTo>
                      <a:pt x="14131" y="20068"/>
                      <a:pt x="13255" y="20193"/>
                      <a:pt x="12396" y="20694"/>
                    </a:cubicBezTo>
                    <a:cubicBezTo>
                      <a:pt x="12364" y="20710"/>
                      <a:pt x="12389" y="20769"/>
                      <a:pt x="12420" y="20769"/>
                    </a:cubicBezTo>
                    <a:cubicBezTo>
                      <a:pt x="12424" y="20769"/>
                      <a:pt x="12427" y="20768"/>
                      <a:pt x="12431" y="20766"/>
                    </a:cubicBezTo>
                    <a:cubicBezTo>
                      <a:pt x="13863" y="20211"/>
                      <a:pt x="15241" y="20265"/>
                      <a:pt x="16726" y="20140"/>
                    </a:cubicBezTo>
                    <a:cubicBezTo>
                      <a:pt x="17854" y="20032"/>
                      <a:pt x="18838" y="19245"/>
                      <a:pt x="19786" y="18726"/>
                    </a:cubicBezTo>
                    <a:cubicBezTo>
                      <a:pt x="19840" y="18690"/>
                      <a:pt x="19840" y="18601"/>
                      <a:pt x="19768" y="18583"/>
                    </a:cubicBezTo>
                    <a:cubicBezTo>
                      <a:pt x="18933" y="18440"/>
                      <a:pt x="18114" y="18320"/>
                      <a:pt x="17284" y="18320"/>
                    </a:cubicBezTo>
                    <a:cubicBezTo>
                      <a:pt x="16869" y="18320"/>
                      <a:pt x="16452" y="18350"/>
                      <a:pt x="16028" y="18422"/>
                    </a:cubicBezTo>
                    <a:cubicBezTo>
                      <a:pt x="15062" y="18583"/>
                      <a:pt x="14239" y="19209"/>
                      <a:pt x="13398" y="19728"/>
                    </a:cubicBezTo>
                    <a:cubicBezTo>
                      <a:pt x="13935" y="19245"/>
                      <a:pt x="14471" y="18762"/>
                      <a:pt x="15008" y="18261"/>
                    </a:cubicBezTo>
                    <a:cubicBezTo>
                      <a:pt x="15527" y="17778"/>
                      <a:pt x="16028" y="17330"/>
                      <a:pt x="16583" y="16901"/>
                    </a:cubicBezTo>
                    <a:cubicBezTo>
                      <a:pt x="16770" y="16979"/>
                      <a:pt x="16984" y="17029"/>
                      <a:pt x="17202" y="17029"/>
                    </a:cubicBezTo>
                    <a:cubicBezTo>
                      <a:pt x="17234" y="17029"/>
                      <a:pt x="17267" y="17028"/>
                      <a:pt x="17299" y="17026"/>
                    </a:cubicBezTo>
                    <a:cubicBezTo>
                      <a:pt x="17424" y="17008"/>
                      <a:pt x="17657" y="16883"/>
                      <a:pt x="17639" y="16722"/>
                    </a:cubicBezTo>
                    <a:cubicBezTo>
                      <a:pt x="17603" y="16543"/>
                      <a:pt x="17406" y="16507"/>
                      <a:pt x="17299" y="16471"/>
                    </a:cubicBezTo>
                    <a:lnTo>
                      <a:pt x="17192" y="16453"/>
                    </a:lnTo>
                    <a:cubicBezTo>
                      <a:pt x="17514" y="16221"/>
                      <a:pt x="17836" y="16006"/>
                      <a:pt x="18176" y="15809"/>
                    </a:cubicBezTo>
                    <a:cubicBezTo>
                      <a:pt x="18194" y="15827"/>
                      <a:pt x="18229" y="15845"/>
                      <a:pt x="18265" y="15845"/>
                    </a:cubicBezTo>
                    <a:lnTo>
                      <a:pt x="18337" y="15845"/>
                    </a:lnTo>
                    <a:cubicBezTo>
                      <a:pt x="18426" y="15916"/>
                      <a:pt x="18516" y="15952"/>
                      <a:pt x="18623" y="15988"/>
                    </a:cubicBezTo>
                    <a:cubicBezTo>
                      <a:pt x="18628" y="15993"/>
                      <a:pt x="18635" y="15995"/>
                      <a:pt x="18643" y="15995"/>
                    </a:cubicBezTo>
                    <a:cubicBezTo>
                      <a:pt x="18660" y="15995"/>
                      <a:pt x="18682" y="15983"/>
                      <a:pt x="18695" y="15970"/>
                    </a:cubicBezTo>
                    <a:lnTo>
                      <a:pt x="18766" y="15970"/>
                    </a:lnTo>
                    <a:cubicBezTo>
                      <a:pt x="19303" y="16901"/>
                      <a:pt x="20108" y="17795"/>
                      <a:pt x="21254" y="17795"/>
                    </a:cubicBezTo>
                    <a:cubicBezTo>
                      <a:pt x="21325" y="17795"/>
                      <a:pt x="21361" y="17724"/>
                      <a:pt x="21325" y="17670"/>
                    </a:cubicBezTo>
                    <a:cubicBezTo>
                      <a:pt x="21164" y="17241"/>
                      <a:pt x="20914" y="16865"/>
                      <a:pt x="20574" y="16561"/>
                    </a:cubicBezTo>
                    <a:lnTo>
                      <a:pt x="20574" y="16561"/>
                    </a:lnTo>
                    <a:cubicBezTo>
                      <a:pt x="20628" y="16565"/>
                      <a:pt x="20682" y="16567"/>
                      <a:pt x="20736" y="16567"/>
                    </a:cubicBezTo>
                    <a:cubicBezTo>
                      <a:pt x="21164" y="16567"/>
                      <a:pt x="21586" y="16441"/>
                      <a:pt x="21952" y="16203"/>
                    </a:cubicBezTo>
                    <a:cubicBezTo>
                      <a:pt x="21970" y="16167"/>
                      <a:pt x="21970" y="16131"/>
                      <a:pt x="21952" y="16113"/>
                    </a:cubicBezTo>
                    <a:lnTo>
                      <a:pt x="21898" y="16149"/>
                    </a:lnTo>
                    <a:cubicBezTo>
                      <a:pt x="21644" y="15624"/>
                      <a:pt x="21005" y="15468"/>
                      <a:pt x="20360" y="15468"/>
                    </a:cubicBezTo>
                    <a:cubicBezTo>
                      <a:pt x="20324" y="15468"/>
                      <a:pt x="20288" y="15468"/>
                      <a:pt x="20252" y="15469"/>
                    </a:cubicBezTo>
                    <a:lnTo>
                      <a:pt x="20502" y="15362"/>
                    </a:lnTo>
                    <a:cubicBezTo>
                      <a:pt x="20860" y="15219"/>
                      <a:pt x="21594" y="14950"/>
                      <a:pt x="21630" y="14467"/>
                    </a:cubicBezTo>
                    <a:cubicBezTo>
                      <a:pt x="21649" y="14152"/>
                      <a:pt x="21365" y="14064"/>
                      <a:pt x="21061" y="14064"/>
                    </a:cubicBezTo>
                    <a:cubicBezTo>
                      <a:pt x="20813" y="14064"/>
                      <a:pt x="20551" y="14122"/>
                      <a:pt x="20431" y="14163"/>
                    </a:cubicBezTo>
                    <a:cubicBezTo>
                      <a:pt x="20287" y="14216"/>
                      <a:pt x="20162" y="14270"/>
                      <a:pt x="20019" y="14342"/>
                    </a:cubicBezTo>
                    <a:cubicBezTo>
                      <a:pt x="20377" y="13948"/>
                      <a:pt x="20609" y="13483"/>
                      <a:pt x="20717" y="12982"/>
                    </a:cubicBezTo>
                    <a:cubicBezTo>
                      <a:pt x="20735" y="12946"/>
                      <a:pt x="20699" y="12892"/>
                      <a:pt x="20645" y="12892"/>
                    </a:cubicBezTo>
                    <a:cubicBezTo>
                      <a:pt x="20001" y="12892"/>
                      <a:pt x="19589" y="13304"/>
                      <a:pt x="19285" y="13823"/>
                    </a:cubicBezTo>
                    <a:cubicBezTo>
                      <a:pt x="19393" y="13178"/>
                      <a:pt x="19160" y="12516"/>
                      <a:pt x="18677" y="11872"/>
                    </a:cubicBezTo>
                    <a:cubicBezTo>
                      <a:pt x="18667" y="11852"/>
                      <a:pt x="18641" y="11838"/>
                      <a:pt x="18614" y="11838"/>
                    </a:cubicBezTo>
                    <a:cubicBezTo>
                      <a:pt x="18591" y="11838"/>
                      <a:pt x="18568" y="11848"/>
                      <a:pt x="18552" y="11872"/>
                    </a:cubicBezTo>
                    <a:cubicBezTo>
                      <a:pt x="18337" y="12355"/>
                      <a:pt x="18229" y="12856"/>
                      <a:pt x="18194" y="13375"/>
                    </a:cubicBezTo>
                    <a:cubicBezTo>
                      <a:pt x="18122" y="13250"/>
                      <a:pt x="18050" y="13125"/>
                      <a:pt x="17979" y="13000"/>
                    </a:cubicBezTo>
                    <a:cubicBezTo>
                      <a:pt x="17961" y="12964"/>
                      <a:pt x="17943" y="12946"/>
                      <a:pt x="17907" y="12946"/>
                    </a:cubicBezTo>
                    <a:cubicBezTo>
                      <a:pt x="17889" y="12946"/>
                      <a:pt x="17872" y="12928"/>
                      <a:pt x="17854" y="12928"/>
                    </a:cubicBezTo>
                    <a:lnTo>
                      <a:pt x="17818" y="12928"/>
                    </a:lnTo>
                    <a:cubicBezTo>
                      <a:pt x="17782" y="12928"/>
                      <a:pt x="17746" y="12964"/>
                      <a:pt x="17746" y="12982"/>
                    </a:cubicBezTo>
                    <a:cubicBezTo>
                      <a:pt x="17478" y="13805"/>
                      <a:pt x="17406" y="14968"/>
                      <a:pt x="18104" y="15594"/>
                    </a:cubicBezTo>
                    <a:cubicBezTo>
                      <a:pt x="18086" y="15630"/>
                      <a:pt x="18086" y="15666"/>
                      <a:pt x="18104" y="15684"/>
                    </a:cubicBezTo>
                    <a:cubicBezTo>
                      <a:pt x="17639" y="15899"/>
                      <a:pt x="17209" y="16149"/>
                      <a:pt x="16798" y="16435"/>
                    </a:cubicBezTo>
                    <a:cubicBezTo>
                      <a:pt x="16762" y="16435"/>
                      <a:pt x="16708" y="16453"/>
                      <a:pt x="16673" y="16471"/>
                    </a:cubicBezTo>
                    <a:cubicBezTo>
                      <a:pt x="16655" y="16489"/>
                      <a:pt x="16655" y="16507"/>
                      <a:pt x="16655" y="16525"/>
                    </a:cubicBezTo>
                    <a:cubicBezTo>
                      <a:pt x="16315" y="16775"/>
                      <a:pt x="15993" y="17026"/>
                      <a:pt x="15653" y="17294"/>
                    </a:cubicBezTo>
                    <a:cubicBezTo>
                      <a:pt x="15849" y="16972"/>
                      <a:pt x="15957" y="16561"/>
                      <a:pt x="15796" y="16239"/>
                    </a:cubicBezTo>
                    <a:cubicBezTo>
                      <a:pt x="15776" y="16209"/>
                      <a:pt x="15751" y="16196"/>
                      <a:pt x="15729" y="16196"/>
                    </a:cubicBezTo>
                    <a:cubicBezTo>
                      <a:pt x="15712" y="16196"/>
                      <a:pt x="15696" y="16205"/>
                      <a:pt x="15688" y="16221"/>
                    </a:cubicBezTo>
                    <a:cubicBezTo>
                      <a:pt x="15384" y="16525"/>
                      <a:pt x="15259" y="16972"/>
                      <a:pt x="15366" y="17402"/>
                    </a:cubicBezTo>
                    <a:cubicBezTo>
                      <a:pt x="15330" y="17455"/>
                      <a:pt x="15313" y="17509"/>
                      <a:pt x="15295" y="17563"/>
                    </a:cubicBezTo>
                    <a:cubicBezTo>
                      <a:pt x="15295" y="17563"/>
                      <a:pt x="15295" y="17581"/>
                      <a:pt x="15295" y="17599"/>
                    </a:cubicBezTo>
                    <a:cubicBezTo>
                      <a:pt x="14346" y="18404"/>
                      <a:pt x="13451" y="19316"/>
                      <a:pt x="12592" y="20140"/>
                    </a:cubicBezTo>
                    <a:lnTo>
                      <a:pt x="12539" y="20158"/>
                    </a:lnTo>
                    <a:cubicBezTo>
                      <a:pt x="12521" y="20175"/>
                      <a:pt x="12521" y="20193"/>
                      <a:pt x="12521" y="20211"/>
                    </a:cubicBezTo>
                    <a:lnTo>
                      <a:pt x="12199" y="20515"/>
                    </a:lnTo>
                    <a:cubicBezTo>
                      <a:pt x="12074" y="20605"/>
                      <a:pt x="11948" y="20730"/>
                      <a:pt x="11841" y="20873"/>
                    </a:cubicBezTo>
                    <a:cubicBezTo>
                      <a:pt x="11751" y="20945"/>
                      <a:pt x="11680" y="21034"/>
                      <a:pt x="11590" y="21124"/>
                    </a:cubicBezTo>
                    <a:cubicBezTo>
                      <a:pt x="12002" y="20319"/>
                      <a:pt x="12324" y="19460"/>
                      <a:pt x="12539" y="18583"/>
                    </a:cubicBezTo>
                    <a:cubicBezTo>
                      <a:pt x="12664" y="18118"/>
                      <a:pt x="12807" y="17616"/>
                      <a:pt x="12932" y="17115"/>
                    </a:cubicBezTo>
                    <a:cubicBezTo>
                      <a:pt x="13129" y="17026"/>
                      <a:pt x="13308" y="16901"/>
                      <a:pt x="13434" y="16722"/>
                    </a:cubicBezTo>
                    <a:cubicBezTo>
                      <a:pt x="13577" y="16561"/>
                      <a:pt x="13666" y="16364"/>
                      <a:pt x="13666" y="16149"/>
                    </a:cubicBezTo>
                    <a:cubicBezTo>
                      <a:pt x="13653" y="16097"/>
                      <a:pt x="13621" y="16063"/>
                      <a:pt x="13583" y="16063"/>
                    </a:cubicBezTo>
                    <a:cubicBezTo>
                      <a:pt x="13570" y="16063"/>
                      <a:pt x="13555" y="16068"/>
                      <a:pt x="13541" y="16077"/>
                    </a:cubicBezTo>
                    <a:cubicBezTo>
                      <a:pt x="13362" y="16203"/>
                      <a:pt x="13201" y="16346"/>
                      <a:pt x="13076" y="16543"/>
                    </a:cubicBezTo>
                    <a:cubicBezTo>
                      <a:pt x="13255" y="15863"/>
                      <a:pt x="13362" y="15183"/>
                      <a:pt x="13416" y="14485"/>
                    </a:cubicBezTo>
                    <a:cubicBezTo>
                      <a:pt x="13425" y="14490"/>
                      <a:pt x="13436" y="14492"/>
                      <a:pt x="13448" y="14492"/>
                    </a:cubicBezTo>
                    <a:cubicBezTo>
                      <a:pt x="13479" y="14492"/>
                      <a:pt x="13515" y="14475"/>
                      <a:pt x="13541" y="14449"/>
                    </a:cubicBezTo>
                    <a:lnTo>
                      <a:pt x="13648" y="14288"/>
                    </a:lnTo>
                    <a:cubicBezTo>
                      <a:pt x="13684" y="14234"/>
                      <a:pt x="13720" y="14163"/>
                      <a:pt x="13756" y="14091"/>
                    </a:cubicBezTo>
                    <a:cubicBezTo>
                      <a:pt x="14722" y="13841"/>
                      <a:pt x="15688" y="12749"/>
                      <a:pt x="15330" y="11765"/>
                    </a:cubicBezTo>
                    <a:cubicBezTo>
                      <a:pt x="15323" y="11744"/>
                      <a:pt x="15302" y="11734"/>
                      <a:pt x="15282" y="11734"/>
                    </a:cubicBezTo>
                    <a:cubicBezTo>
                      <a:pt x="15250" y="11734"/>
                      <a:pt x="15219" y="11757"/>
                      <a:pt x="15241" y="11801"/>
                    </a:cubicBezTo>
                    <a:cubicBezTo>
                      <a:pt x="15545" y="12713"/>
                      <a:pt x="14686" y="13447"/>
                      <a:pt x="13899" y="13858"/>
                    </a:cubicBezTo>
                    <a:cubicBezTo>
                      <a:pt x="13935" y="13769"/>
                      <a:pt x="13988" y="13662"/>
                      <a:pt x="14042" y="13572"/>
                    </a:cubicBezTo>
                    <a:cubicBezTo>
                      <a:pt x="14060" y="13536"/>
                      <a:pt x="14078" y="13501"/>
                      <a:pt x="14096" y="13465"/>
                    </a:cubicBezTo>
                    <a:cubicBezTo>
                      <a:pt x="14096" y="13447"/>
                      <a:pt x="14096" y="13429"/>
                      <a:pt x="14096" y="13411"/>
                    </a:cubicBezTo>
                    <a:cubicBezTo>
                      <a:pt x="14794" y="12910"/>
                      <a:pt x="15205" y="12069"/>
                      <a:pt x="15134" y="11192"/>
                    </a:cubicBezTo>
                    <a:cubicBezTo>
                      <a:pt x="15134" y="11163"/>
                      <a:pt x="15110" y="11134"/>
                      <a:pt x="15081" y="11134"/>
                    </a:cubicBezTo>
                    <a:cubicBezTo>
                      <a:pt x="15075" y="11134"/>
                      <a:pt x="15069" y="11135"/>
                      <a:pt x="15062" y="11138"/>
                    </a:cubicBezTo>
                    <a:cubicBezTo>
                      <a:pt x="14794" y="11210"/>
                      <a:pt x="14561" y="11389"/>
                      <a:pt x="14418" y="11622"/>
                    </a:cubicBezTo>
                    <a:cubicBezTo>
                      <a:pt x="14436" y="11335"/>
                      <a:pt x="14436" y="11031"/>
                      <a:pt x="14418" y="10727"/>
                    </a:cubicBezTo>
                    <a:cubicBezTo>
                      <a:pt x="14418" y="10698"/>
                      <a:pt x="14394" y="10668"/>
                      <a:pt x="14366" y="10668"/>
                    </a:cubicBezTo>
                    <a:cubicBezTo>
                      <a:pt x="14359" y="10668"/>
                      <a:pt x="14353" y="10670"/>
                      <a:pt x="14346" y="10673"/>
                    </a:cubicBezTo>
                    <a:cubicBezTo>
                      <a:pt x="13917" y="10834"/>
                      <a:pt x="13612" y="11192"/>
                      <a:pt x="13505" y="11639"/>
                    </a:cubicBezTo>
                    <a:cubicBezTo>
                      <a:pt x="13407" y="11472"/>
                      <a:pt x="13081" y="10988"/>
                      <a:pt x="12857" y="10988"/>
                    </a:cubicBezTo>
                    <a:cubicBezTo>
                      <a:pt x="12794" y="10988"/>
                      <a:pt x="12739" y="11026"/>
                      <a:pt x="12700" y="11121"/>
                    </a:cubicBezTo>
                    <a:cubicBezTo>
                      <a:pt x="12682" y="11049"/>
                      <a:pt x="12664" y="10977"/>
                      <a:pt x="12646" y="10906"/>
                    </a:cubicBezTo>
                    <a:cubicBezTo>
                      <a:pt x="12646" y="10858"/>
                      <a:pt x="12614" y="10826"/>
                      <a:pt x="12583" y="10826"/>
                    </a:cubicBezTo>
                    <a:cubicBezTo>
                      <a:pt x="12567" y="10826"/>
                      <a:pt x="12551" y="10834"/>
                      <a:pt x="12539" y="10852"/>
                    </a:cubicBezTo>
                    <a:cubicBezTo>
                      <a:pt x="11930" y="11371"/>
                      <a:pt x="11966" y="13071"/>
                      <a:pt x="12700" y="13572"/>
                    </a:cubicBezTo>
                    <a:cubicBezTo>
                      <a:pt x="12378" y="13483"/>
                      <a:pt x="12074" y="13322"/>
                      <a:pt x="11841" y="13071"/>
                    </a:cubicBezTo>
                    <a:cubicBezTo>
                      <a:pt x="11680" y="12910"/>
                      <a:pt x="11590" y="12695"/>
                      <a:pt x="11555" y="12481"/>
                    </a:cubicBezTo>
                    <a:cubicBezTo>
                      <a:pt x="11519" y="12194"/>
                      <a:pt x="11698" y="11997"/>
                      <a:pt x="11805" y="11765"/>
                    </a:cubicBezTo>
                    <a:cubicBezTo>
                      <a:pt x="11820" y="11736"/>
                      <a:pt x="11799" y="11706"/>
                      <a:pt x="11781" y="11706"/>
                    </a:cubicBezTo>
                    <a:cubicBezTo>
                      <a:pt x="11776" y="11706"/>
                      <a:pt x="11773" y="11708"/>
                      <a:pt x="11769" y="11711"/>
                    </a:cubicBezTo>
                    <a:cubicBezTo>
                      <a:pt x="11358" y="11997"/>
                      <a:pt x="11340" y="12534"/>
                      <a:pt x="11555" y="12946"/>
                    </a:cubicBezTo>
                    <a:cubicBezTo>
                      <a:pt x="11841" y="13375"/>
                      <a:pt x="12306" y="13662"/>
                      <a:pt x="12843" y="13680"/>
                    </a:cubicBezTo>
                    <a:cubicBezTo>
                      <a:pt x="12843" y="13680"/>
                      <a:pt x="12861" y="13680"/>
                      <a:pt x="12861" y="13662"/>
                    </a:cubicBezTo>
                    <a:cubicBezTo>
                      <a:pt x="12915" y="13680"/>
                      <a:pt x="12950" y="13697"/>
                      <a:pt x="12986" y="13697"/>
                    </a:cubicBezTo>
                    <a:cubicBezTo>
                      <a:pt x="13040" y="13876"/>
                      <a:pt x="13076" y="14055"/>
                      <a:pt x="13094" y="14234"/>
                    </a:cubicBezTo>
                    <a:cubicBezTo>
                      <a:pt x="13094" y="14286"/>
                      <a:pt x="13136" y="14314"/>
                      <a:pt x="13179" y="14314"/>
                    </a:cubicBezTo>
                    <a:cubicBezTo>
                      <a:pt x="13209" y="14314"/>
                      <a:pt x="13240" y="14300"/>
                      <a:pt x="13255" y="14270"/>
                    </a:cubicBezTo>
                    <a:cubicBezTo>
                      <a:pt x="13271" y="14254"/>
                      <a:pt x="13287" y="14252"/>
                      <a:pt x="13290" y="14239"/>
                    </a:cubicBezTo>
                    <a:lnTo>
                      <a:pt x="13290" y="14239"/>
                    </a:lnTo>
                    <a:cubicBezTo>
                      <a:pt x="13165" y="15597"/>
                      <a:pt x="12914" y="16920"/>
                      <a:pt x="12539" y="18225"/>
                    </a:cubicBezTo>
                    <a:cubicBezTo>
                      <a:pt x="12610" y="17724"/>
                      <a:pt x="12592" y="17223"/>
                      <a:pt x="12521" y="16722"/>
                    </a:cubicBezTo>
                    <a:cubicBezTo>
                      <a:pt x="12342" y="15576"/>
                      <a:pt x="11340" y="15093"/>
                      <a:pt x="10839" y="14127"/>
                    </a:cubicBezTo>
                    <a:cubicBezTo>
                      <a:pt x="10832" y="14108"/>
                      <a:pt x="10818" y="14100"/>
                      <a:pt x="10802" y="14100"/>
                    </a:cubicBezTo>
                    <a:cubicBezTo>
                      <a:pt x="10772" y="14100"/>
                      <a:pt x="10738" y="14128"/>
                      <a:pt x="10749" y="14163"/>
                    </a:cubicBezTo>
                    <a:cubicBezTo>
                      <a:pt x="11018" y="15254"/>
                      <a:pt x="10892" y="16382"/>
                      <a:pt x="11036" y="17491"/>
                    </a:cubicBezTo>
                    <a:cubicBezTo>
                      <a:pt x="11179" y="18672"/>
                      <a:pt x="11751" y="19621"/>
                      <a:pt x="11537" y="20855"/>
                    </a:cubicBezTo>
                    <a:cubicBezTo>
                      <a:pt x="11393" y="21142"/>
                      <a:pt x="11250" y="21428"/>
                      <a:pt x="11089" y="21697"/>
                    </a:cubicBezTo>
                    <a:cubicBezTo>
                      <a:pt x="10588" y="22287"/>
                      <a:pt x="10159" y="22931"/>
                      <a:pt x="9765" y="23611"/>
                    </a:cubicBezTo>
                    <a:cubicBezTo>
                      <a:pt x="9676" y="22752"/>
                      <a:pt x="9586" y="21875"/>
                      <a:pt x="9497" y="21017"/>
                    </a:cubicBezTo>
                    <a:cubicBezTo>
                      <a:pt x="9765" y="20641"/>
                      <a:pt x="9872" y="20175"/>
                      <a:pt x="9801" y="19710"/>
                    </a:cubicBezTo>
                    <a:cubicBezTo>
                      <a:pt x="9791" y="19681"/>
                      <a:pt x="9770" y="19667"/>
                      <a:pt x="9748" y="19667"/>
                    </a:cubicBezTo>
                    <a:cubicBezTo>
                      <a:pt x="9729" y="19667"/>
                      <a:pt x="9710" y="19676"/>
                      <a:pt x="9693" y="19692"/>
                    </a:cubicBezTo>
                    <a:cubicBezTo>
                      <a:pt x="9568" y="19782"/>
                      <a:pt x="9479" y="19907"/>
                      <a:pt x="9407" y="20050"/>
                    </a:cubicBezTo>
                    <a:cubicBezTo>
                      <a:pt x="9318" y="18994"/>
                      <a:pt x="9246" y="17939"/>
                      <a:pt x="9210" y="16901"/>
                    </a:cubicBezTo>
                    <a:cubicBezTo>
                      <a:pt x="9192" y="16632"/>
                      <a:pt x="9192" y="16382"/>
                      <a:pt x="9192" y="16113"/>
                    </a:cubicBezTo>
                    <a:cubicBezTo>
                      <a:pt x="9550" y="15737"/>
                      <a:pt x="9747" y="15219"/>
                      <a:pt x="9711" y="14700"/>
                    </a:cubicBezTo>
                    <a:cubicBezTo>
                      <a:pt x="9711" y="14661"/>
                      <a:pt x="9674" y="14631"/>
                      <a:pt x="9640" y="14631"/>
                    </a:cubicBezTo>
                    <a:cubicBezTo>
                      <a:pt x="9627" y="14631"/>
                      <a:pt x="9614" y="14636"/>
                      <a:pt x="9604" y="14646"/>
                    </a:cubicBezTo>
                    <a:cubicBezTo>
                      <a:pt x="9407" y="14843"/>
                      <a:pt x="9264" y="15075"/>
                      <a:pt x="9192" y="15326"/>
                    </a:cubicBezTo>
                    <a:cubicBezTo>
                      <a:pt x="9192" y="14986"/>
                      <a:pt x="9210" y="14646"/>
                      <a:pt x="9228" y="14306"/>
                    </a:cubicBezTo>
                    <a:cubicBezTo>
                      <a:pt x="9228" y="14288"/>
                      <a:pt x="9228" y="14288"/>
                      <a:pt x="9228" y="14288"/>
                    </a:cubicBezTo>
                    <a:cubicBezTo>
                      <a:pt x="9318" y="12284"/>
                      <a:pt x="10320" y="10458"/>
                      <a:pt x="11411" y="8812"/>
                    </a:cubicBezTo>
                    <a:cubicBezTo>
                      <a:pt x="12235" y="7577"/>
                      <a:pt x="13362" y="6575"/>
                      <a:pt x="13917" y="5179"/>
                    </a:cubicBezTo>
                    <a:lnTo>
                      <a:pt x="13917" y="5179"/>
                    </a:lnTo>
                    <a:cubicBezTo>
                      <a:pt x="13935" y="5394"/>
                      <a:pt x="13917" y="5609"/>
                      <a:pt x="13827" y="5824"/>
                    </a:cubicBezTo>
                    <a:cubicBezTo>
                      <a:pt x="13756" y="6092"/>
                      <a:pt x="13684" y="6343"/>
                      <a:pt x="13595" y="6611"/>
                    </a:cubicBezTo>
                    <a:cubicBezTo>
                      <a:pt x="13326" y="7363"/>
                      <a:pt x="12968" y="8078"/>
                      <a:pt x="12539" y="8758"/>
                    </a:cubicBezTo>
                    <a:cubicBezTo>
                      <a:pt x="11823" y="9886"/>
                      <a:pt x="10749" y="10745"/>
                      <a:pt x="9944" y="11801"/>
                    </a:cubicBezTo>
                    <a:cubicBezTo>
                      <a:pt x="9917" y="11828"/>
                      <a:pt x="9952" y="11866"/>
                      <a:pt x="9987" y="11866"/>
                    </a:cubicBezTo>
                    <a:cubicBezTo>
                      <a:pt x="9997" y="11866"/>
                      <a:pt x="10007" y="11863"/>
                      <a:pt x="10016" y="11854"/>
                    </a:cubicBezTo>
                    <a:cubicBezTo>
                      <a:pt x="12038" y="9904"/>
                      <a:pt x="13952" y="7613"/>
                      <a:pt x="14167" y="4678"/>
                    </a:cubicBezTo>
                    <a:cubicBezTo>
                      <a:pt x="14167" y="4631"/>
                      <a:pt x="14127" y="4607"/>
                      <a:pt x="14090" y="4607"/>
                    </a:cubicBezTo>
                    <a:cubicBezTo>
                      <a:pt x="14072" y="4607"/>
                      <a:pt x="14054" y="4613"/>
                      <a:pt x="14042" y="4625"/>
                    </a:cubicBezTo>
                    <a:cubicBezTo>
                      <a:pt x="13111" y="5752"/>
                      <a:pt x="11930" y="6629"/>
                      <a:pt x="11036" y="7774"/>
                    </a:cubicBezTo>
                    <a:cubicBezTo>
                      <a:pt x="10141" y="8937"/>
                      <a:pt x="9711" y="10405"/>
                      <a:pt x="9550" y="11818"/>
                    </a:cubicBezTo>
                    <a:cubicBezTo>
                      <a:pt x="9550" y="11854"/>
                      <a:pt x="9568" y="11872"/>
                      <a:pt x="9586" y="11872"/>
                    </a:cubicBezTo>
                    <a:cubicBezTo>
                      <a:pt x="9479" y="12158"/>
                      <a:pt x="9389" y="12445"/>
                      <a:pt x="9318" y="12749"/>
                    </a:cubicBezTo>
                    <a:cubicBezTo>
                      <a:pt x="9461" y="10959"/>
                      <a:pt x="9693" y="9206"/>
                      <a:pt x="9908" y="7434"/>
                    </a:cubicBezTo>
                    <a:cubicBezTo>
                      <a:pt x="10212" y="7112"/>
                      <a:pt x="10409" y="6718"/>
                      <a:pt x="10481" y="6289"/>
                    </a:cubicBezTo>
                    <a:cubicBezTo>
                      <a:pt x="10481" y="6245"/>
                      <a:pt x="10432" y="6213"/>
                      <a:pt x="10395" y="6213"/>
                    </a:cubicBezTo>
                    <a:cubicBezTo>
                      <a:pt x="10387" y="6213"/>
                      <a:pt x="10380" y="6214"/>
                      <a:pt x="10373" y="6217"/>
                    </a:cubicBezTo>
                    <a:cubicBezTo>
                      <a:pt x="10230" y="6307"/>
                      <a:pt x="10087" y="6432"/>
                      <a:pt x="9998" y="6593"/>
                    </a:cubicBezTo>
                    <a:cubicBezTo>
                      <a:pt x="10051" y="6146"/>
                      <a:pt x="10105" y="5680"/>
                      <a:pt x="10141" y="5233"/>
                    </a:cubicBezTo>
                    <a:cubicBezTo>
                      <a:pt x="10159" y="5215"/>
                      <a:pt x="10177" y="5197"/>
                      <a:pt x="10177" y="5161"/>
                    </a:cubicBezTo>
                    <a:cubicBezTo>
                      <a:pt x="10177" y="5144"/>
                      <a:pt x="10159" y="5126"/>
                      <a:pt x="10159" y="5090"/>
                    </a:cubicBezTo>
                    <a:cubicBezTo>
                      <a:pt x="10141" y="5072"/>
                      <a:pt x="10159" y="5018"/>
                      <a:pt x="10159" y="4965"/>
                    </a:cubicBezTo>
                    <a:cubicBezTo>
                      <a:pt x="10552" y="4839"/>
                      <a:pt x="10839" y="4499"/>
                      <a:pt x="10946" y="4106"/>
                    </a:cubicBezTo>
                    <a:lnTo>
                      <a:pt x="11018" y="4088"/>
                    </a:lnTo>
                    <a:cubicBezTo>
                      <a:pt x="11277" y="4284"/>
                      <a:pt x="11567" y="4351"/>
                      <a:pt x="11871" y="4351"/>
                    </a:cubicBezTo>
                    <a:cubicBezTo>
                      <a:pt x="12538" y="4351"/>
                      <a:pt x="13275" y="4027"/>
                      <a:pt x="13920" y="4027"/>
                    </a:cubicBezTo>
                    <a:cubicBezTo>
                      <a:pt x="13973" y="4027"/>
                      <a:pt x="14026" y="4029"/>
                      <a:pt x="14078" y="4034"/>
                    </a:cubicBezTo>
                    <a:cubicBezTo>
                      <a:pt x="14131" y="4034"/>
                      <a:pt x="14167" y="3980"/>
                      <a:pt x="14149" y="3927"/>
                    </a:cubicBezTo>
                    <a:cubicBezTo>
                      <a:pt x="14052" y="3391"/>
                      <a:pt x="13513" y="3224"/>
                      <a:pt x="13014" y="3224"/>
                    </a:cubicBezTo>
                    <a:cubicBezTo>
                      <a:pt x="12962" y="3224"/>
                      <a:pt x="12911" y="3225"/>
                      <a:pt x="12861" y="3229"/>
                    </a:cubicBezTo>
                    <a:cubicBezTo>
                      <a:pt x="13380" y="2835"/>
                      <a:pt x="13630" y="2298"/>
                      <a:pt x="13935" y="1761"/>
                    </a:cubicBezTo>
                    <a:cubicBezTo>
                      <a:pt x="13970" y="1708"/>
                      <a:pt x="13935" y="1636"/>
                      <a:pt x="13863" y="1636"/>
                    </a:cubicBezTo>
                    <a:cubicBezTo>
                      <a:pt x="13720" y="1626"/>
                      <a:pt x="13572" y="1618"/>
                      <a:pt x="13425" y="1618"/>
                    </a:cubicBezTo>
                    <a:cubicBezTo>
                      <a:pt x="13040" y="1618"/>
                      <a:pt x="12658" y="1676"/>
                      <a:pt x="12360" y="1922"/>
                    </a:cubicBezTo>
                    <a:cubicBezTo>
                      <a:pt x="12485" y="1582"/>
                      <a:pt x="12503" y="1207"/>
                      <a:pt x="12431" y="849"/>
                    </a:cubicBezTo>
                    <a:cubicBezTo>
                      <a:pt x="12431" y="823"/>
                      <a:pt x="12412" y="806"/>
                      <a:pt x="12388" y="806"/>
                    </a:cubicBezTo>
                    <a:cubicBezTo>
                      <a:pt x="12379" y="806"/>
                      <a:pt x="12369" y="808"/>
                      <a:pt x="12360" y="813"/>
                    </a:cubicBezTo>
                    <a:lnTo>
                      <a:pt x="12288" y="885"/>
                    </a:lnTo>
                    <a:cubicBezTo>
                      <a:pt x="12324" y="688"/>
                      <a:pt x="12431" y="652"/>
                      <a:pt x="12414" y="491"/>
                    </a:cubicBezTo>
                    <a:cubicBezTo>
                      <a:pt x="12414" y="455"/>
                      <a:pt x="12396" y="437"/>
                      <a:pt x="12360" y="419"/>
                    </a:cubicBezTo>
                    <a:cubicBezTo>
                      <a:pt x="12274" y="400"/>
                      <a:pt x="12193" y="390"/>
                      <a:pt x="12116" y="390"/>
                    </a:cubicBezTo>
                    <a:cubicBezTo>
                      <a:pt x="11628" y="390"/>
                      <a:pt x="11303" y="759"/>
                      <a:pt x="11071" y="1207"/>
                    </a:cubicBezTo>
                    <a:cubicBezTo>
                      <a:pt x="11018" y="813"/>
                      <a:pt x="10910" y="437"/>
                      <a:pt x="10857" y="61"/>
                    </a:cubicBezTo>
                    <a:cubicBezTo>
                      <a:pt x="10843" y="21"/>
                      <a:pt x="10820" y="1"/>
                      <a:pt x="1079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62"/>
              <p:cNvSpPr/>
              <p:nvPr/>
            </p:nvSpPr>
            <p:spPr>
              <a:xfrm>
                <a:off x="6738800" y="1591175"/>
                <a:ext cx="264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6" extrusionOk="0">
                    <a:moveTo>
                      <a:pt x="992" y="1"/>
                    </a:moveTo>
                    <a:cubicBezTo>
                      <a:pt x="598" y="430"/>
                      <a:pt x="276" y="914"/>
                      <a:pt x="26" y="1415"/>
                    </a:cubicBezTo>
                    <a:cubicBezTo>
                      <a:pt x="0" y="1440"/>
                      <a:pt x="29" y="1465"/>
                      <a:pt x="54" y="1465"/>
                    </a:cubicBezTo>
                    <a:cubicBezTo>
                      <a:pt x="64" y="1465"/>
                      <a:pt x="74" y="1461"/>
                      <a:pt x="79" y="1450"/>
                    </a:cubicBezTo>
                    <a:cubicBezTo>
                      <a:pt x="383" y="967"/>
                      <a:pt x="795" y="556"/>
                      <a:pt x="1046" y="55"/>
                    </a:cubicBezTo>
                    <a:cubicBezTo>
                      <a:pt x="1058" y="29"/>
                      <a:pt x="1044" y="4"/>
                      <a:pt x="1022" y="4"/>
                    </a:cubicBezTo>
                    <a:cubicBezTo>
                      <a:pt x="1013" y="4"/>
                      <a:pt x="1002" y="8"/>
                      <a:pt x="992" y="19"/>
                    </a:cubicBezTo>
                    <a:lnTo>
                      <a:pt x="992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" name="Google Shape;5110;p62"/>
              <p:cNvSpPr/>
              <p:nvPr/>
            </p:nvSpPr>
            <p:spPr>
              <a:xfrm>
                <a:off x="6532500" y="1644125"/>
                <a:ext cx="223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79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4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2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" name="Google Shape;5111;p62"/>
              <p:cNvSpPr/>
              <p:nvPr/>
            </p:nvSpPr>
            <p:spPr>
              <a:xfrm>
                <a:off x="6611925" y="1477100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4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7"/>
                      <a:pt x="842" y="1575"/>
                      <a:pt x="859" y="1575"/>
                    </a:cubicBezTo>
                    <a:cubicBezTo>
                      <a:pt x="865" y="1586"/>
                      <a:pt x="874" y="1591"/>
                      <a:pt x="884" y="1591"/>
                    </a:cubicBezTo>
                    <a:cubicBezTo>
                      <a:pt x="905" y="1591"/>
                      <a:pt x="931" y="1570"/>
                      <a:pt x="931" y="1557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7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4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62"/>
              <p:cNvSpPr/>
              <p:nvPr/>
            </p:nvSpPr>
            <p:spPr>
              <a:xfrm>
                <a:off x="6432750" y="1123475"/>
                <a:ext cx="301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6"/>
                    </a:cubicBezTo>
                    <a:cubicBezTo>
                      <a:pt x="1161" y="710"/>
                      <a:pt x="1167" y="711"/>
                      <a:pt x="1172" y="711"/>
                    </a:cubicBezTo>
                    <a:cubicBezTo>
                      <a:pt x="1196" y="711"/>
                      <a:pt x="1205" y="682"/>
                      <a:pt x="1190" y="653"/>
                    </a:cubicBezTo>
                    <a:lnTo>
                      <a:pt x="1190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81" y="8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62"/>
              <p:cNvSpPr/>
              <p:nvPr/>
            </p:nvSpPr>
            <p:spPr>
              <a:xfrm>
                <a:off x="6632950" y="8937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1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2"/>
                      <a:pt x="824" y="197"/>
                      <a:pt x="859" y="72"/>
                    </a:cubicBezTo>
                    <a:cubicBezTo>
                      <a:pt x="859" y="36"/>
                      <a:pt x="842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62"/>
              <p:cNvSpPr/>
              <p:nvPr/>
            </p:nvSpPr>
            <p:spPr>
              <a:xfrm>
                <a:off x="6456000" y="10493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5" y="1"/>
                      <a:pt x="1" y="51"/>
                      <a:pt x="28" y="91"/>
                    </a:cubicBezTo>
                    <a:cubicBezTo>
                      <a:pt x="143" y="207"/>
                      <a:pt x="331" y="349"/>
                      <a:pt x="508" y="349"/>
                    </a:cubicBezTo>
                    <a:cubicBezTo>
                      <a:pt x="578" y="349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6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62"/>
              <p:cNvSpPr/>
              <p:nvPr/>
            </p:nvSpPr>
            <p:spPr>
              <a:xfrm>
                <a:off x="6832350" y="11762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0"/>
                    </a:moveTo>
                    <a:cubicBezTo>
                      <a:pt x="38" y="0"/>
                      <a:pt x="0" y="28"/>
                      <a:pt x="24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62"/>
              <p:cNvSpPr/>
              <p:nvPr/>
            </p:nvSpPr>
            <p:spPr>
              <a:xfrm>
                <a:off x="6488000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7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1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62"/>
              <p:cNvSpPr/>
              <p:nvPr/>
            </p:nvSpPr>
            <p:spPr>
              <a:xfrm>
                <a:off x="6609250" y="91502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3"/>
                    </a:moveTo>
                    <a:cubicBezTo>
                      <a:pt x="358" y="151"/>
                      <a:pt x="412" y="473"/>
                      <a:pt x="430" y="777"/>
                    </a:cubicBezTo>
                    <a:cubicBezTo>
                      <a:pt x="268" y="598"/>
                      <a:pt x="161" y="365"/>
                      <a:pt x="125" y="133"/>
                    </a:cubicBezTo>
                    <a:close/>
                    <a:moveTo>
                      <a:pt x="143" y="1"/>
                    </a:moveTo>
                    <a:cubicBezTo>
                      <a:pt x="121" y="1"/>
                      <a:pt x="97" y="3"/>
                      <a:pt x="72" y="7"/>
                    </a:cubicBezTo>
                    <a:cubicBezTo>
                      <a:pt x="36" y="7"/>
                      <a:pt x="0" y="25"/>
                      <a:pt x="0" y="61"/>
                    </a:cubicBezTo>
                    <a:cubicBezTo>
                      <a:pt x="36" y="383"/>
                      <a:pt x="197" y="687"/>
                      <a:pt x="430" y="920"/>
                    </a:cubicBezTo>
                    <a:cubicBezTo>
                      <a:pt x="430" y="1045"/>
                      <a:pt x="430" y="1171"/>
                      <a:pt x="447" y="1242"/>
                    </a:cubicBezTo>
                    <a:cubicBezTo>
                      <a:pt x="456" y="1260"/>
                      <a:pt x="474" y="1269"/>
                      <a:pt x="490" y="1269"/>
                    </a:cubicBezTo>
                    <a:cubicBezTo>
                      <a:pt x="506" y="1269"/>
                      <a:pt x="519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73" y="956"/>
                      <a:pt x="573" y="938"/>
                      <a:pt x="555" y="902"/>
                    </a:cubicBezTo>
                    <a:cubicBezTo>
                      <a:pt x="555" y="499"/>
                      <a:pt x="492" y="1"/>
                      <a:pt x="1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62"/>
              <p:cNvSpPr/>
              <p:nvPr/>
            </p:nvSpPr>
            <p:spPr>
              <a:xfrm>
                <a:off x="6807425" y="1632250"/>
                <a:ext cx="548850" cy="12984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36" extrusionOk="0">
                    <a:moveTo>
                      <a:pt x="9879" y="4746"/>
                    </a:moveTo>
                    <a:cubicBezTo>
                      <a:pt x="9879" y="4836"/>
                      <a:pt x="9861" y="4925"/>
                      <a:pt x="9843" y="4997"/>
                    </a:cubicBezTo>
                    <a:cubicBezTo>
                      <a:pt x="9575" y="5498"/>
                      <a:pt x="9449" y="6160"/>
                      <a:pt x="8984" y="6500"/>
                    </a:cubicBezTo>
                    <a:cubicBezTo>
                      <a:pt x="9056" y="5802"/>
                      <a:pt x="9485" y="5283"/>
                      <a:pt x="9879" y="4746"/>
                    </a:cubicBezTo>
                    <a:close/>
                    <a:moveTo>
                      <a:pt x="10201" y="6178"/>
                    </a:moveTo>
                    <a:lnTo>
                      <a:pt x="10201" y="6178"/>
                    </a:lnTo>
                    <a:cubicBezTo>
                      <a:pt x="10523" y="6608"/>
                      <a:pt x="10738" y="7126"/>
                      <a:pt x="10774" y="7663"/>
                    </a:cubicBezTo>
                    <a:cubicBezTo>
                      <a:pt x="10362" y="7359"/>
                      <a:pt x="10344" y="6697"/>
                      <a:pt x="10201" y="6178"/>
                    </a:cubicBezTo>
                    <a:close/>
                    <a:moveTo>
                      <a:pt x="9718" y="9560"/>
                    </a:moveTo>
                    <a:cubicBezTo>
                      <a:pt x="9718" y="9668"/>
                      <a:pt x="9718" y="9775"/>
                      <a:pt x="9736" y="9864"/>
                    </a:cubicBezTo>
                    <a:cubicBezTo>
                      <a:pt x="9592" y="10204"/>
                      <a:pt x="9431" y="10544"/>
                      <a:pt x="9235" y="10849"/>
                    </a:cubicBezTo>
                    <a:cubicBezTo>
                      <a:pt x="9342" y="10401"/>
                      <a:pt x="9503" y="9972"/>
                      <a:pt x="9718" y="9560"/>
                    </a:cubicBezTo>
                    <a:close/>
                    <a:moveTo>
                      <a:pt x="11758" y="11314"/>
                    </a:moveTo>
                    <a:lnTo>
                      <a:pt x="11758" y="11314"/>
                    </a:lnTo>
                    <a:cubicBezTo>
                      <a:pt x="11990" y="11475"/>
                      <a:pt x="12187" y="11672"/>
                      <a:pt x="12312" y="11904"/>
                    </a:cubicBezTo>
                    <a:cubicBezTo>
                      <a:pt x="12098" y="11743"/>
                      <a:pt x="11901" y="11547"/>
                      <a:pt x="11758" y="11314"/>
                    </a:cubicBezTo>
                    <a:close/>
                    <a:moveTo>
                      <a:pt x="10541" y="14446"/>
                    </a:moveTo>
                    <a:cubicBezTo>
                      <a:pt x="10917" y="14607"/>
                      <a:pt x="11203" y="14965"/>
                      <a:pt x="11275" y="15376"/>
                    </a:cubicBezTo>
                    <a:cubicBezTo>
                      <a:pt x="10917" y="15179"/>
                      <a:pt x="10720" y="14803"/>
                      <a:pt x="10541" y="14446"/>
                    </a:cubicBezTo>
                    <a:close/>
                    <a:moveTo>
                      <a:pt x="12187" y="13443"/>
                    </a:moveTo>
                    <a:cubicBezTo>
                      <a:pt x="12277" y="13551"/>
                      <a:pt x="12384" y="13676"/>
                      <a:pt x="12509" y="13766"/>
                    </a:cubicBezTo>
                    <a:cubicBezTo>
                      <a:pt x="12831" y="14231"/>
                      <a:pt x="13171" y="14660"/>
                      <a:pt x="13565" y="15072"/>
                    </a:cubicBezTo>
                    <a:cubicBezTo>
                      <a:pt x="14102" y="15680"/>
                      <a:pt x="14818" y="16074"/>
                      <a:pt x="15355" y="16665"/>
                    </a:cubicBezTo>
                    <a:cubicBezTo>
                      <a:pt x="15363" y="16673"/>
                      <a:pt x="15372" y="16676"/>
                      <a:pt x="15381" y="16676"/>
                    </a:cubicBezTo>
                    <a:cubicBezTo>
                      <a:pt x="15411" y="16676"/>
                      <a:pt x="15436" y="16638"/>
                      <a:pt x="15408" y="16611"/>
                    </a:cubicBezTo>
                    <a:cubicBezTo>
                      <a:pt x="14943" y="16038"/>
                      <a:pt x="14299" y="15680"/>
                      <a:pt x="13816" y="15143"/>
                    </a:cubicBezTo>
                    <a:cubicBezTo>
                      <a:pt x="13511" y="14821"/>
                      <a:pt x="13243" y="14481"/>
                      <a:pt x="12957" y="14123"/>
                    </a:cubicBezTo>
                    <a:lnTo>
                      <a:pt x="12957" y="14123"/>
                    </a:lnTo>
                    <a:cubicBezTo>
                      <a:pt x="13261" y="14320"/>
                      <a:pt x="13565" y="14481"/>
                      <a:pt x="13869" y="14660"/>
                    </a:cubicBezTo>
                    <a:cubicBezTo>
                      <a:pt x="15158" y="15376"/>
                      <a:pt x="15874" y="16271"/>
                      <a:pt x="16733" y="17434"/>
                    </a:cubicBezTo>
                    <a:cubicBezTo>
                      <a:pt x="16958" y="17758"/>
                      <a:pt x="17383" y="18060"/>
                      <a:pt x="17073" y="18060"/>
                    </a:cubicBezTo>
                    <a:cubicBezTo>
                      <a:pt x="16989" y="18060"/>
                      <a:pt x="16852" y="18038"/>
                      <a:pt x="16643" y="17989"/>
                    </a:cubicBezTo>
                    <a:cubicBezTo>
                      <a:pt x="15874" y="17792"/>
                      <a:pt x="15158" y="17166"/>
                      <a:pt x="14585" y="16665"/>
                    </a:cubicBezTo>
                    <a:cubicBezTo>
                      <a:pt x="13673" y="15841"/>
                      <a:pt x="12903" y="14857"/>
                      <a:pt x="12330" y="13783"/>
                    </a:cubicBezTo>
                    <a:lnTo>
                      <a:pt x="12187" y="13443"/>
                    </a:lnTo>
                    <a:close/>
                    <a:moveTo>
                      <a:pt x="10720" y="17953"/>
                    </a:moveTo>
                    <a:lnTo>
                      <a:pt x="10720" y="17953"/>
                    </a:lnTo>
                    <a:cubicBezTo>
                      <a:pt x="10774" y="18472"/>
                      <a:pt x="10648" y="18973"/>
                      <a:pt x="10362" y="19385"/>
                    </a:cubicBezTo>
                    <a:cubicBezTo>
                      <a:pt x="10237" y="18866"/>
                      <a:pt x="10505" y="18418"/>
                      <a:pt x="10720" y="17953"/>
                    </a:cubicBezTo>
                    <a:close/>
                    <a:moveTo>
                      <a:pt x="8841" y="18919"/>
                    </a:moveTo>
                    <a:cubicBezTo>
                      <a:pt x="9038" y="19259"/>
                      <a:pt x="9181" y="19707"/>
                      <a:pt x="9091" y="20065"/>
                    </a:cubicBezTo>
                    <a:cubicBezTo>
                      <a:pt x="8912" y="19707"/>
                      <a:pt x="8841" y="19313"/>
                      <a:pt x="8841" y="18919"/>
                    </a:cubicBezTo>
                    <a:close/>
                    <a:moveTo>
                      <a:pt x="16124" y="20011"/>
                    </a:moveTo>
                    <a:lnTo>
                      <a:pt x="16124" y="20011"/>
                    </a:lnTo>
                    <a:cubicBezTo>
                      <a:pt x="16451" y="20114"/>
                      <a:pt x="16745" y="20267"/>
                      <a:pt x="17006" y="20470"/>
                    </a:cubicBezTo>
                    <a:lnTo>
                      <a:pt x="17006" y="20470"/>
                    </a:lnTo>
                    <a:cubicBezTo>
                      <a:pt x="16861" y="20447"/>
                      <a:pt x="16720" y="20396"/>
                      <a:pt x="16607" y="20315"/>
                    </a:cubicBezTo>
                    <a:cubicBezTo>
                      <a:pt x="16518" y="20244"/>
                      <a:pt x="16410" y="20172"/>
                      <a:pt x="16285" y="20118"/>
                    </a:cubicBezTo>
                    <a:lnTo>
                      <a:pt x="16232" y="20118"/>
                    </a:lnTo>
                    <a:cubicBezTo>
                      <a:pt x="16214" y="20118"/>
                      <a:pt x="16196" y="20118"/>
                      <a:pt x="16160" y="20136"/>
                    </a:cubicBezTo>
                    <a:cubicBezTo>
                      <a:pt x="16160" y="20100"/>
                      <a:pt x="16142" y="20047"/>
                      <a:pt x="16124" y="20011"/>
                    </a:cubicBezTo>
                    <a:close/>
                    <a:moveTo>
                      <a:pt x="15963" y="20172"/>
                    </a:moveTo>
                    <a:lnTo>
                      <a:pt x="15999" y="20208"/>
                    </a:lnTo>
                    <a:lnTo>
                      <a:pt x="15999" y="20190"/>
                    </a:lnTo>
                    <a:cubicBezTo>
                      <a:pt x="16017" y="20261"/>
                      <a:pt x="16035" y="20315"/>
                      <a:pt x="16070" y="20387"/>
                    </a:cubicBezTo>
                    <a:cubicBezTo>
                      <a:pt x="16088" y="20476"/>
                      <a:pt x="16106" y="20584"/>
                      <a:pt x="16142" y="20673"/>
                    </a:cubicBezTo>
                    <a:cubicBezTo>
                      <a:pt x="16142" y="20709"/>
                      <a:pt x="16106" y="20745"/>
                      <a:pt x="16106" y="20780"/>
                    </a:cubicBezTo>
                    <a:cubicBezTo>
                      <a:pt x="16053" y="20655"/>
                      <a:pt x="16017" y="20530"/>
                      <a:pt x="15999" y="20387"/>
                    </a:cubicBezTo>
                    <a:lnTo>
                      <a:pt x="15999" y="20369"/>
                    </a:lnTo>
                    <a:cubicBezTo>
                      <a:pt x="15999" y="20369"/>
                      <a:pt x="15999" y="20351"/>
                      <a:pt x="15981" y="20333"/>
                    </a:cubicBezTo>
                    <a:cubicBezTo>
                      <a:pt x="15981" y="20279"/>
                      <a:pt x="15963" y="20226"/>
                      <a:pt x="15963" y="20172"/>
                    </a:cubicBezTo>
                    <a:close/>
                    <a:moveTo>
                      <a:pt x="16375" y="20530"/>
                    </a:moveTo>
                    <a:cubicBezTo>
                      <a:pt x="16428" y="20584"/>
                      <a:pt x="16464" y="20637"/>
                      <a:pt x="16518" y="20673"/>
                    </a:cubicBezTo>
                    <a:cubicBezTo>
                      <a:pt x="16554" y="20780"/>
                      <a:pt x="16572" y="20888"/>
                      <a:pt x="16572" y="20995"/>
                    </a:cubicBezTo>
                    <a:cubicBezTo>
                      <a:pt x="16518" y="20924"/>
                      <a:pt x="16464" y="20852"/>
                      <a:pt x="16428" y="20780"/>
                    </a:cubicBezTo>
                    <a:cubicBezTo>
                      <a:pt x="16395" y="20697"/>
                      <a:pt x="16377" y="20629"/>
                      <a:pt x="16346" y="20548"/>
                    </a:cubicBezTo>
                    <a:lnTo>
                      <a:pt x="16346" y="20548"/>
                    </a:lnTo>
                    <a:cubicBezTo>
                      <a:pt x="16361" y="20548"/>
                      <a:pt x="16375" y="20545"/>
                      <a:pt x="16375" y="20530"/>
                    </a:cubicBezTo>
                    <a:close/>
                    <a:moveTo>
                      <a:pt x="12169" y="14034"/>
                    </a:moveTo>
                    <a:cubicBezTo>
                      <a:pt x="12187" y="14088"/>
                      <a:pt x="12205" y="14141"/>
                      <a:pt x="12241" y="14195"/>
                    </a:cubicBezTo>
                    <a:lnTo>
                      <a:pt x="12223" y="14195"/>
                    </a:lnTo>
                    <a:cubicBezTo>
                      <a:pt x="12277" y="15376"/>
                      <a:pt x="12491" y="16539"/>
                      <a:pt x="12384" y="17738"/>
                    </a:cubicBezTo>
                    <a:cubicBezTo>
                      <a:pt x="12384" y="17756"/>
                      <a:pt x="12397" y="17765"/>
                      <a:pt x="12411" y="17765"/>
                    </a:cubicBezTo>
                    <a:cubicBezTo>
                      <a:pt x="12424" y="17765"/>
                      <a:pt x="12438" y="17756"/>
                      <a:pt x="12438" y="17738"/>
                    </a:cubicBezTo>
                    <a:cubicBezTo>
                      <a:pt x="12545" y="16718"/>
                      <a:pt x="12527" y="15698"/>
                      <a:pt x="12402" y="14678"/>
                    </a:cubicBezTo>
                    <a:lnTo>
                      <a:pt x="12402" y="14678"/>
                    </a:lnTo>
                    <a:cubicBezTo>
                      <a:pt x="12509" y="14982"/>
                      <a:pt x="12617" y="15287"/>
                      <a:pt x="12706" y="15591"/>
                    </a:cubicBezTo>
                    <a:cubicBezTo>
                      <a:pt x="12706" y="15609"/>
                      <a:pt x="12706" y="15627"/>
                      <a:pt x="12706" y="15627"/>
                    </a:cubicBezTo>
                    <a:cubicBezTo>
                      <a:pt x="12975" y="16826"/>
                      <a:pt x="13064" y="17917"/>
                      <a:pt x="12814" y="19116"/>
                    </a:cubicBezTo>
                    <a:cubicBezTo>
                      <a:pt x="12653" y="19778"/>
                      <a:pt x="12438" y="20405"/>
                      <a:pt x="12241" y="21031"/>
                    </a:cubicBezTo>
                    <a:cubicBezTo>
                      <a:pt x="12205" y="20190"/>
                      <a:pt x="11990" y="19313"/>
                      <a:pt x="11990" y="18490"/>
                    </a:cubicBezTo>
                    <a:cubicBezTo>
                      <a:pt x="12008" y="17005"/>
                      <a:pt x="12098" y="15519"/>
                      <a:pt x="12169" y="14034"/>
                    </a:cubicBezTo>
                    <a:close/>
                    <a:moveTo>
                      <a:pt x="16858" y="20584"/>
                    </a:moveTo>
                    <a:lnTo>
                      <a:pt x="16858" y="20584"/>
                    </a:lnTo>
                    <a:cubicBezTo>
                      <a:pt x="16965" y="20624"/>
                      <a:pt x="17073" y="20644"/>
                      <a:pt x="17172" y="20644"/>
                    </a:cubicBezTo>
                    <a:cubicBezTo>
                      <a:pt x="17206" y="20644"/>
                      <a:pt x="17238" y="20642"/>
                      <a:pt x="17269" y="20637"/>
                    </a:cubicBezTo>
                    <a:cubicBezTo>
                      <a:pt x="17302" y="20637"/>
                      <a:pt x="17320" y="20623"/>
                      <a:pt x="17336" y="20607"/>
                    </a:cubicBezTo>
                    <a:lnTo>
                      <a:pt x="17336" y="20607"/>
                    </a:lnTo>
                    <a:cubicBezTo>
                      <a:pt x="17511" y="20675"/>
                      <a:pt x="17685" y="20709"/>
                      <a:pt x="17860" y="20727"/>
                    </a:cubicBezTo>
                    <a:cubicBezTo>
                      <a:pt x="18021" y="20798"/>
                      <a:pt x="18164" y="20852"/>
                      <a:pt x="18307" y="20924"/>
                    </a:cubicBezTo>
                    <a:cubicBezTo>
                      <a:pt x="18486" y="20995"/>
                      <a:pt x="18665" y="21103"/>
                      <a:pt x="18808" y="21228"/>
                    </a:cubicBezTo>
                    <a:cubicBezTo>
                      <a:pt x="19077" y="21389"/>
                      <a:pt x="18952" y="21818"/>
                      <a:pt x="18647" y="21818"/>
                    </a:cubicBezTo>
                    <a:cubicBezTo>
                      <a:pt x="18622" y="21822"/>
                      <a:pt x="18596" y="21823"/>
                      <a:pt x="18569" y="21823"/>
                    </a:cubicBezTo>
                    <a:cubicBezTo>
                      <a:pt x="18178" y="21823"/>
                      <a:pt x="17753" y="21464"/>
                      <a:pt x="17484" y="21246"/>
                    </a:cubicBezTo>
                    <a:cubicBezTo>
                      <a:pt x="17466" y="21228"/>
                      <a:pt x="17448" y="21192"/>
                      <a:pt x="17413" y="21174"/>
                    </a:cubicBezTo>
                    <a:cubicBezTo>
                      <a:pt x="17323" y="20995"/>
                      <a:pt x="17180" y="20834"/>
                      <a:pt x="16983" y="20745"/>
                    </a:cubicBezTo>
                    <a:lnTo>
                      <a:pt x="16912" y="20655"/>
                    </a:lnTo>
                    <a:cubicBezTo>
                      <a:pt x="16894" y="20637"/>
                      <a:pt x="16876" y="20619"/>
                      <a:pt x="16858" y="20584"/>
                    </a:cubicBezTo>
                    <a:close/>
                    <a:moveTo>
                      <a:pt x="9288" y="14481"/>
                    </a:moveTo>
                    <a:lnTo>
                      <a:pt x="9288" y="14481"/>
                    </a:lnTo>
                    <a:cubicBezTo>
                      <a:pt x="9235" y="14768"/>
                      <a:pt x="9199" y="15036"/>
                      <a:pt x="9145" y="15322"/>
                    </a:cubicBezTo>
                    <a:cubicBezTo>
                      <a:pt x="8930" y="15913"/>
                      <a:pt x="8680" y="16486"/>
                      <a:pt x="8376" y="17022"/>
                    </a:cubicBezTo>
                    <a:cubicBezTo>
                      <a:pt x="7696" y="18168"/>
                      <a:pt x="6783" y="19170"/>
                      <a:pt x="6192" y="20387"/>
                    </a:cubicBezTo>
                    <a:cubicBezTo>
                      <a:pt x="6180" y="20412"/>
                      <a:pt x="6203" y="20437"/>
                      <a:pt x="6230" y="20437"/>
                    </a:cubicBezTo>
                    <a:cubicBezTo>
                      <a:pt x="6241" y="20437"/>
                      <a:pt x="6253" y="20433"/>
                      <a:pt x="6264" y="20423"/>
                    </a:cubicBezTo>
                    <a:cubicBezTo>
                      <a:pt x="6962" y="19295"/>
                      <a:pt x="7749" y="18204"/>
                      <a:pt x="8465" y="17094"/>
                    </a:cubicBezTo>
                    <a:cubicBezTo>
                      <a:pt x="8698" y="16718"/>
                      <a:pt x="8895" y="16307"/>
                      <a:pt x="9056" y="15895"/>
                    </a:cubicBezTo>
                    <a:lnTo>
                      <a:pt x="9056" y="15895"/>
                    </a:lnTo>
                    <a:cubicBezTo>
                      <a:pt x="8984" y="16271"/>
                      <a:pt x="8912" y="16647"/>
                      <a:pt x="8841" y="17022"/>
                    </a:cubicBezTo>
                    <a:cubicBezTo>
                      <a:pt x="8089" y="19134"/>
                      <a:pt x="6658" y="21085"/>
                      <a:pt x="4528" y="21836"/>
                    </a:cubicBezTo>
                    <a:cubicBezTo>
                      <a:pt x="4528" y="21836"/>
                      <a:pt x="5190" y="20315"/>
                      <a:pt x="5298" y="20136"/>
                    </a:cubicBezTo>
                    <a:cubicBezTo>
                      <a:pt x="5727" y="19403"/>
                      <a:pt x="6210" y="18687"/>
                      <a:pt x="6729" y="17989"/>
                    </a:cubicBezTo>
                    <a:cubicBezTo>
                      <a:pt x="7570" y="16808"/>
                      <a:pt x="8393" y="15609"/>
                      <a:pt x="9288" y="14481"/>
                    </a:cubicBezTo>
                    <a:close/>
                    <a:moveTo>
                      <a:pt x="13619" y="20816"/>
                    </a:moveTo>
                    <a:lnTo>
                      <a:pt x="13619" y="20870"/>
                    </a:lnTo>
                    <a:cubicBezTo>
                      <a:pt x="13511" y="21246"/>
                      <a:pt x="13350" y="21604"/>
                      <a:pt x="13171" y="21944"/>
                    </a:cubicBezTo>
                    <a:cubicBezTo>
                      <a:pt x="13171" y="21550"/>
                      <a:pt x="13440" y="21192"/>
                      <a:pt x="13619" y="20816"/>
                    </a:cubicBezTo>
                    <a:close/>
                    <a:moveTo>
                      <a:pt x="8215" y="21156"/>
                    </a:moveTo>
                    <a:lnTo>
                      <a:pt x="8215" y="21156"/>
                    </a:lnTo>
                    <a:cubicBezTo>
                      <a:pt x="8358" y="21425"/>
                      <a:pt x="8429" y="21729"/>
                      <a:pt x="8465" y="22033"/>
                    </a:cubicBezTo>
                    <a:cubicBezTo>
                      <a:pt x="8322" y="21765"/>
                      <a:pt x="8232" y="21460"/>
                      <a:pt x="8215" y="21156"/>
                    </a:cubicBezTo>
                    <a:close/>
                    <a:moveTo>
                      <a:pt x="15856" y="20834"/>
                    </a:moveTo>
                    <a:lnTo>
                      <a:pt x="15892" y="21210"/>
                    </a:lnTo>
                    <a:cubicBezTo>
                      <a:pt x="15892" y="21250"/>
                      <a:pt x="15922" y="21270"/>
                      <a:pt x="15959" y="21270"/>
                    </a:cubicBezTo>
                    <a:cubicBezTo>
                      <a:pt x="15972" y="21270"/>
                      <a:pt x="15985" y="21268"/>
                      <a:pt x="15999" y="21264"/>
                    </a:cubicBezTo>
                    <a:lnTo>
                      <a:pt x="15999" y="21264"/>
                    </a:lnTo>
                    <a:cubicBezTo>
                      <a:pt x="15963" y="21478"/>
                      <a:pt x="15927" y="21711"/>
                      <a:pt x="15927" y="21926"/>
                    </a:cubicBezTo>
                    <a:cubicBezTo>
                      <a:pt x="15748" y="22105"/>
                      <a:pt x="15605" y="22319"/>
                      <a:pt x="15534" y="22552"/>
                    </a:cubicBezTo>
                    <a:cubicBezTo>
                      <a:pt x="15408" y="21997"/>
                      <a:pt x="15659" y="21389"/>
                      <a:pt x="15856" y="20834"/>
                    </a:cubicBezTo>
                    <a:close/>
                    <a:moveTo>
                      <a:pt x="16697" y="20834"/>
                    </a:moveTo>
                    <a:cubicBezTo>
                      <a:pt x="16768" y="20888"/>
                      <a:pt x="16858" y="20942"/>
                      <a:pt x="16929" y="20995"/>
                    </a:cubicBezTo>
                    <a:cubicBezTo>
                      <a:pt x="17073" y="21138"/>
                      <a:pt x="17234" y="21282"/>
                      <a:pt x="17413" y="21407"/>
                    </a:cubicBezTo>
                    <a:cubicBezTo>
                      <a:pt x="17466" y="21532"/>
                      <a:pt x="17520" y="21639"/>
                      <a:pt x="17556" y="21711"/>
                    </a:cubicBezTo>
                    <a:cubicBezTo>
                      <a:pt x="17753" y="22051"/>
                      <a:pt x="17860" y="22427"/>
                      <a:pt x="17914" y="22820"/>
                    </a:cubicBezTo>
                    <a:lnTo>
                      <a:pt x="17914" y="22838"/>
                    </a:lnTo>
                    <a:cubicBezTo>
                      <a:pt x="17520" y="22606"/>
                      <a:pt x="17162" y="22302"/>
                      <a:pt x="16894" y="21944"/>
                    </a:cubicBezTo>
                    <a:cubicBezTo>
                      <a:pt x="16804" y="21818"/>
                      <a:pt x="16733" y="21711"/>
                      <a:pt x="16679" y="21586"/>
                    </a:cubicBezTo>
                    <a:cubicBezTo>
                      <a:pt x="16661" y="21443"/>
                      <a:pt x="16607" y="21299"/>
                      <a:pt x="16536" y="21174"/>
                    </a:cubicBezTo>
                    <a:lnTo>
                      <a:pt x="16536" y="21174"/>
                    </a:lnTo>
                    <a:lnTo>
                      <a:pt x="16572" y="21210"/>
                    </a:lnTo>
                    <a:cubicBezTo>
                      <a:pt x="16589" y="21228"/>
                      <a:pt x="16609" y="21236"/>
                      <a:pt x="16628" y="21236"/>
                    </a:cubicBezTo>
                    <a:cubicBezTo>
                      <a:pt x="16665" y="21236"/>
                      <a:pt x="16697" y="21204"/>
                      <a:pt x="16697" y="21156"/>
                    </a:cubicBezTo>
                    <a:cubicBezTo>
                      <a:pt x="16715" y="21049"/>
                      <a:pt x="16715" y="20942"/>
                      <a:pt x="16697" y="20834"/>
                    </a:cubicBezTo>
                    <a:close/>
                    <a:moveTo>
                      <a:pt x="16339" y="21156"/>
                    </a:moveTo>
                    <a:cubicBezTo>
                      <a:pt x="16393" y="21353"/>
                      <a:pt x="16464" y="21550"/>
                      <a:pt x="16572" y="21729"/>
                    </a:cubicBezTo>
                    <a:cubicBezTo>
                      <a:pt x="16643" y="22140"/>
                      <a:pt x="16572" y="22534"/>
                      <a:pt x="16393" y="22910"/>
                    </a:cubicBezTo>
                    <a:lnTo>
                      <a:pt x="16393" y="22892"/>
                    </a:lnTo>
                    <a:cubicBezTo>
                      <a:pt x="16318" y="23031"/>
                      <a:pt x="16204" y="23164"/>
                      <a:pt x="16129" y="23164"/>
                    </a:cubicBezTo>
                    <a:cubicBezTo>
                      <a:pt x="16079" y="23164"/>
                      <a:pt x="16045" y="23104"/>
                      <a:pt x="16053" y="22946"/>
                    </a:cubicBezTo>
                    <a:cubicBezTo>
                      <a:pt x="16053" y="22677"/>
                      <a:pt x="16088" y="22427"/>
                      <a:pt x="16088" y="22158"/>
                    </a:cubicBezTo>
                    <a:cubicBezTo>
                      <a:pt x="16106" y="21854"/>
                      <a:pt x="16160" y="21532"/>
                      <a:pt x="16196" y="21228"/>
                    </a:cubicBezTo>
                    <a:lnTo>
                      <a:pt x="16214" y="21246"/>
                    </a:lnTo>
                    <a:cubicBezTo>
                      <a:pt x="16224" y="21256"/>
                      <a:pt x="16238" y="21260"/>
                      <a:pt x="16253" y="21260"/>
                    </a:cubicBezTo>
                    <a:cubicBezTo>
                      <a:pt x="16292" y="21260"/>
                      <a:pt x="16339" y="21231"/>
                      <a:pt x="16339" y="21192"/>
                    </a:cubicBezTo>
                    <a:lnTo>
                      <a:pt x="16339" y="21156"/>
                    </a:lnTo>
                    <a:close/>
                    <a:moveTo>
                      <a:pt x="7534" y="22677"/>
                    </a:moveTo>
                    <a:lnTo>
                      <a:pt x="7534" y="22695"/>
                    </a:lnTo>
                    <a:lnTo>
                      <a:pt x="7517" y="22713"/>
                    </a:lnTo>
                    <a:cubicBezTo>
                      <a:pt x="7481" y="22731"/>
                      <a:pt x="7481" y="22767"/>
                      <a:pt x="7499" y="22803"/>
                    </a:cubicBezTo>
                    <a:cubicBezTo>
                      <a:pt x="7302" y="23053"/>
                      <a:pt x="7051" y="23250"/>
                      <a:pt x="6765" y="23393"/>
                    </a:cubicBezTo>
                    <a:cubicBezTo>
                      <a:pt x="6980" y="23107"/>
                      <a:pt x="7230" y="22856"/>
                      <a:pt x="7534" y="22677"/>
                    </a:cubicBezTo>
                    <a:close/>
                    <a:moveTo>
                      <a:pt x="7177" y="24377"/>
                    </a:moveTo>
                    <a:cubicBezTo>
                      <a:pt x="7230" y="24521"/>
                      <a:pt x="7266" y="24646"/>
                      <a:pt x="7302" y="24789"/>
                    </a:cubicBezTo>
                    <a:lnTo>
                      <a:pt x="7230" y="24789"/>
                    </a:lnTo>
                    <a:cubicBezTo>
                      <a:pt x="7212" y="24699"/>
                      <a:pt x="7177" y="24592"/>
                      <a:pt x="7141" y="24503"/>
                    </a:cubicBezTo>
                    <a:lnTo>
                      <a:pt x="7177" y="24377"/>
                    </a:lnTo>
                    <a:close/>
                    <a:moveTo>
                      <a:pt x="6139" y="24950"/>
                    </a:moveTo>
                    <a:lnTo>
                      <a:pt x="6139" y="24950"/>
                    </a:lnTo>
                    <a:cubicBezTo>
                      <a:pt x="6103" y="24986"/>
                      <a:pt x="6085" y="25039"/>
                      <a:pt x="6067" y="25075"/>
                    </a:cubicBezTo>
                    <a:cubicBezTo>
                      <a:pt x="6049" y="25111"/>
                      <a:pt x="6067" y="25147"/>
                      <a:pt x="6085" y="25165"/>
                    </a:cubicBezTo>
                    <a:cubicBezTo>
                      <a:pt x="5602" y="25254"/>
                      <a:pt x="5119" y="25415"/>
                      <a:pt x="4653" y="25558"/>
                    </a:cubicBezTo>
                    <a:cubicBezTo>
                      <a:pt x="5083" y="25236"/>
                      <a:pt x="5602" y="25022"/>
                      <a:pt x="6139" y="24950"/>
                    </a:cubicBezTo>
                    <a:close/>
                    <a:moveTo>
                      <a:pt x="11740" y="24825"/>
                    </a:moveTo>
                    <a:lnTo>
                      <a:pt x="11740" y="24878"/>
                    </a:lnTo>
                    <a:cubicBezTo>
                      <a:pt x="11705" y="25189"/>
                      <a:pt x="11588" y="25499"/>
                      <a:pt x="11403" y="25762"/>
                    </a:cubicBezTo>
                    <a:lnTo>
                      <a:pt x="11403" y="25762"/>
                    </a:lnTo>
                    <a:cubicBezTo>
                      <a:pt x="11422" y="25593"/>
                      <a:pt x="11457" y="25424"/>
                      <a:pt x="11525" y="25272"/>
                    </a:cubicBezTo>
                    <a:cubicBezTo>
                      <a:pt x="11579" y="25111"/>
                      <a:pt x="11668" y="24968"/>
                      <a:pt x="11740" y="24825"/>
                    </a:cubicBezTo>
                    <a:close/>
                    <a:moveTo>
                      <a:pt x="7463" y="24950"/>
                    </a:moveTo>
                    <a:lnTo>
                      <a:pt x="7463" y="24950"/>
                    </a:lnTo>
                    <a:cubicBezTo>
                      <a:pt x="8107" y="25111"/>
                      <a:pt x="8644" y="25576"/>
                      <a:pt x="8877" y="26221"/>
                    </a:cubicBezTo>
                    <a:cubicBezTo>
                      <a:pt x="8946" y="26429"/>
                      <a:pt x="8929" y="26508"/>
                      <a:pt x="8785" y="26508"/>
                    </a:cubicBezTo>
                    <a:cubicBezTo>
                      <a:pt x="8743" y="26508"/>
                      <a:pt x="8690" y="26501"/>
                      <a:pt x="8626" y="26489"/>
                    </a:cubicBezTo>
                    <a:cubicBezTo>
                      <a:pt x="8447" y="26435"/>
                      <a:pt x="8268" y="26346"/>
                      <a:pt x="8125" y="26221"/>
                    </a:cubicBezTo>
                    <a:cubicBezTo>
                      <a:pt x="8018" y="26131"/>
                      <a:pt x="7928" y="26024"/>
                      <a:pt x="7839" y="25916"/>
                    </a:cubicBezTo>
                    <a:cubicBezTo>
                      <a:pt x="7767" y="25737"/>
                      <a:pt x="7660" y="25576"/>
                      <a:pt x="7552" y="25415"/>
                    </a:cubicBezTo>
                    <a:cubicBezTo>
                      <a:pt x="7534" y="25254"/>
                      <a:pt x="7499" y="25111"/>
                      <a:pt x="7463" y="24950"/>
                    </a:cubicBezTo>
                    <a:close/>
                    <a:moveTo>
                      <a:pt x="6622" y="24968"/>
                    </a:moveTo>
                    <a:lnTo>
                      <a:pt x="6729" y="25004"/>
                    </a:lnTo>
                    <a:cubicBezTo>
                      <a:pt x="6693" y="25057"/>
                      <a:pt x="6658" y="25129"/>
                      <a:pt x="6622" y="25201"/>
                    </a:cubicBezTo>
                    <a:cubicBezTo>
                      <a:pt x="6318" y="25469"/>
                      <a:pt x="6085" y="25809"/>
                      <a:pt x="5924" y="26185"/>
                    </a:cubicBezTo>
                    <a:cubicBezTo>
                      <a:pt x="5530" y="26632"/>
                      <a:pt x="5083" y="26990"/>
                      <a:pt x="4474" y="27026"/>
                    </a:cubicBezTo>
                    <a:lnTo>
                      <a:pt x="4457" y="27026"/>
                    </a:lnTo>
                    <a:cubicBezTo>
                      <a:pt x="4725" y="26596"/>
                      <a:pt x="5065" y="26203"/>
                      <a:pt x="5459" y="25863"/>
                    </a:cubicBezTo>
                    <a:cubicBezTo>
                      <a:pt x="5673" y="25666"/>
                      <a:pt x="5924" y="25505"/>
                      <a:pt x="6157" y="25326"/>
                    </a:cubicBezTo>
                    <a:lnTo>
                      <a:pt x="6461" y="25201"/>
                    </a:lnTo>
                    <a:cubicBezTo>
                      <a:pt x="6514" y="25183"/>
                      <a:pt x="6514" y="25093"/>
                      <a:pt x="6461" y="25093"/>
                    </a:cubicBezTo>
                    <a:cubicBezTo>
                      <a:pt x="6514" y="25057"/>
                      <a:pt x="6568" y="25022"/>
                      <a:pt x="6622" y="24968"/>
                    </a:cubicBezTo>
                    <a:close/>
                    <a:moveTo>
                      <a:pt x="13279" y="26346"/>
                    </a:moveTo>
                    <a:cubicBezTo>
                      <a:pt x="13368" y="26561"/>
                      <a:pt x="13422" y="26793"/>
                      <a:pt x="13404" y="27026"/>
                    </a:cubicBezTo>
                    <a:cubicBezTo>
                      <a:pt x="13297" y="26811"/>
                      <a:pt x="13261" y="26578"/>
                      <a:pt x="13279" y="26346"/>
                    </a:cubicBezTo>
                    <a:close/>
                    <a:moveTo>
                      <a:pt x="10004" y="8791"/>
                    </a:moveTo>
                    <a:cubicBezTo>
                      <a:pt x="10451" y="10580"/>
                      <a:pt x="11454" y="12316"/>
                      <a:pt x="12116" y="13962"/>
                    </a:cubicBezTo>
                    <a:cubicBezTo>
                      <a:pt x="12105" y="13957"/>
                      <a:pt x="12096" y="13955"/>
                      <a:pt x="12089" y="13955"/>
                    </a:cubicBezTo>
                    <a:cubicBezTo>
                      <a:pt x="12071" y="13955"/>
                      <a:pt x="12062" y="13968"/>
                      <a:pt x="12062" y="13980"/>
                    </a:cubicBezTo>
                    <a:cubicBezTo>
                      <a:pt x="11811" y="15018"/>
                      <a:pt x="11847" y="16110"/>
                      <a:pt x="11847" y="17166"/>
                    </a:cubicBezTo>
                    <a:cubicBezTo>
                      <a:pt x="11829" y="18347"/>
                      <a:pt x="11758" y="19528"/>
                      <a:pt x="11955" y="20709"/>
                    </a:cubicBezTo>
                    <a:cubicBezTo>
                      <a:pt x="11937" y="20995"/>
                      <a:pt x="11990" y="21264"/>
                      <a:pt x="12116" y="21514"/>
                    </a:cubicBezTo>
                    <a:cubicBezTo>
                      <a:pt x="12062" y="21711"/>
                      <a:pt x="12026" y="21908"/>
                      <a:pt x="11990" y="22087"/>
                    </a:cubicBezTo>
                    <a:cubicBezTo>
                      <a:pt x="11990" y="22153"/>
                      <a:pt x="12045" y="22199"/>
                      <a:pt x="12091" y="22199"/>
                    </a:cubicBezTo>
                    <a:cubicBezTo>
                      <a:pt x="12119" y="22199"/>
                      <a:pt x="12145" y="22181"/>
                      <a:pt x="12151" y="22140"/>
                    </a:cubicBezTo>
                    <a:cubicBezTo>
                      <a:pt x="12187" y="21997"/>
                      <a:pt x="12205" y="21854"/>
                      <a:pt x="12223" y="21711"/>
                    </a:cubicBezTo>
                    <a:cubicBezTo>
                      <a:pt x="12277" y="21425"/>
                      <a:pt x="12366" y="21138"/>
                      <a:pt x="12456" y="20870"/>
                    </a:cubicBezTo>
                    <a:cubicBezTo>
                      <a:pt x="12653" y="20154"/>
                      <a:pt x="12903" y="19474"/>
                      <a:pt x="13046" y="18758"/>
                    </a:cubicBezTo>
                    <a:cubicBezTo>
                      <a:pt x="13171" y="18114"/>
                      <a:pt x="13171" y="17470"/>
                      <a:pt x="13064" y="16826"/>
                    </a:cubicBezTo>
                    <a:lnTo>
                      <a:pt x="13064" y="16826"/>
                    </a:lnTo>
                    <a:cubicBezTo>
                      <a:pt x="13350" y="18025"/>
                      <a:pt x="13547" y="19241"/>
                      <a:pt x="13619" y="20458"/>
                    </a:cubicBezTo>
                    <a:cubicBezTo>
                      <a:pt x="13458" y="20727"/>
                      <a:pt x="13315" y="21013"/>
                      <a:pt x="13207" y="21317"/>
                    </a:cubicBezTo>
                    <a:cubicBezTo>
                      <a:pt x="13046" y="21586"/>
                      <a:pt x="13010" y="21908"/>
                      <a:pt x="13064" y="22230"/>
                    </a:cubicBezTo>
                    <a:cubicBezTo>
                      <a:pt x="13074" y="22268"/>
                      <a:pt x="13104" y="22286"/>
                      <a:pt x="13138" y="22286"/>
                    </a:cubicBezTo>
                    <a:cubicBezTo>
                      <a:pt x="13168" y="22286"/>
                      <a:pt x="13200" y="22273"/>
                      <a:pt x="13225" y="22248"/>
                    </a:cubicBezTo>
                    <a:cubicBezTo>
                      <a:pt x="13404" y="21979"/>
                      <a:pt x="13547" y="21693"/>
                      <a:pt x="13655" y="21389"/>
                    </a:cubicBezTo>
                    <a:lnTo>
                      <a:pt x="13655" y="21389"/>
                    </a:lnTo>
                    <a:cubicBezTo>
                      <a:pt x="13655" y="21800"/>
                      <a:pt x="13655" y="22212"/>
                      <a:pt x="13637" y="22624"/>
                    </a:cubicBezTo>
                    <a:cubicBezTo>
                      <a:pt x="13547" y="24181"/>
                      <a:pt x="13171" y="25720"/>
                      <a:pt x="12545" y="27151"/>
                    </a:cubicBezTo>
                    <a:cubicBezTo>
                      <a:pt x="12527" y="27026"/>
                      <a:pt x="12491" y="26918"/>
                      <a:pt x="12474" y="26793"/>
                    </a:cubicBezTo>
                    <a:cubicBezTo>
                      <a:pt x="12474" y="26777"/>
                      <a:pt x="12455" y="26768"/>
                      <a:pt x="12436" y="26768"/>
                    </a:cubicBezTo>
                    <a:cubicBezTo>
                      <a:pt x="12411" y="26768"/>
                      <a:pt x="12384" y="26782"/>
                      <a:pt x="12384" y="26811"/>
                    </a:cubicBezTo>
                    <a:cubicBezTo>
                      <a:pt x="12402" y="26990"/>
                      <a:pt x="12420" y="27169"/>
                      <a:pt x="12456" y="27348"/>
                    </a:cubicBezTo>
                    <a:cubicBezTo>
                      <a:pt x="12420" y="27420"/>
                      <a:pt x="12384" y="27491"/>
                      <a:pt x="12348" y="27563"/>
                    </a:cubicBezTo>
                    <a:cubicBezTo>
                      <a:pt x="12223" y="26507"/>
                      <a:pt x="12080" y="25451"/>
                      <a:pt x="11937" y="24395"/>
                    </a:cubicBezTo>
                    <a:lnTo>
                      <a:pt x="11919" y="24395"/>
                    </a:lnTo>
                    <a:cubicBezTo>
                      <a:pt x="11615" y="22105"/>
                      <a:pt x="11257" y="19814"/>
                      <a:pt x="10899" y="17524"/>
                    </a:cubicBezTo>
                    <a:cubicBezTo>
                      <a:pt x="10899" y="17506"/>
                      <a:pt x="10899" y="17488"/>
                      <a:pt x="10881" y="17488"/>
                    </a:cubicBezTo>
                    <a:cubicBezTo>
                      <a:pt x="10756" y="16611"/>
                      <a:pt x="10630" y="15734"/>
                      <a:pt x="10505" y="14839"/>
                    </a:cubicBezTo>
                    <a:lnTo>
                      <a:pt x="10505" y="14839"/>
                    </a:lnTo>
                    <a:cubicBezTo>
                      <a:pt x="10684" y="15179"/>
                      <a:pt x="10970" y="15448"/>
                      <a:pt x="11328" y="15609"/>
                    </a:cubicBezTo>
                    <a:cubicBezTo>
                      <a:pt x="11382" y="15609"/>
                      <a:pt x="11436" y="15573"/>
                      <a:pt x="11436" y="15519"/>
                    </a:cubicBezTo>
                    <a:cubicBezTo>
                      <a:pt x="11400" y="14947"/>
                      <a:pt x="11006" y="14446"/>
                      <a:pt x="10451" y="14302"/>
                    </a:cubicBezTo>
                    <a:cubicBezTo>
                      <a:pt x="10344" y="13587"/>
                      <a:pt x="10272" y="12871"/>
                      <a:pt x="10183" y="12137"/>
                    </a:cubicBezTo>
                    <a:cubicBezTo>
                      <a:pt x="10076" y="11028"/>
                      <a:pt x="10004" y="9900"/>
                      <a:pt x="10004" y="8791"/>
                    </a:cubicBezTo>
                    <a:close/>
                    <a:moveTo>
                      <a:pt x="13995" y="22516"/>
                    </a:moveTo>
                    <a:cubicBezTo>
                      <a:pt x="14496" y="24198"/>
                      <a:pt x="14693" y="25934"/>
                      <a:pt x="14370" y="27688"/>
                    </a:cubicBezTo>
                    <a:cubicBezTo>
                      <a:pt x="14370" y="27688"/>
                      <a:pt x="14120" y="26883"/>
                      <a:pt x="14120" y="26865"/>
                    </a:cubicBezTo>
                    <a:cubicBezTo>
                      <a:pt x="13959" y="26292"/>
                      <a:pt x="13869" y="25702"/>
                      <a:pt x="13869" y="25093"/>
                    </a:cubicBezTo>
                    <a:cubicBezTo>
                      <a:pt x="13869" y="24364"/>
                      <a:pt x="13886" y="23634"/>
                      <a:pt x="13969" y="22905"/>
                    </a:cubicBezTo>
                    <a:lnTo>
                      <a:pt x="13969" y="22905"/>
                    </a:lnTo>
                    <a:cubicBezTo>
                      <a:pt x="14088" y="23687"/>
                      <a:pt x="14156" y="24453"/>
                      <a:pt x="14174" y="25236"/>
                    </a:cubicBezTo>
                    <a:cubicBezTo>
                      <a:pt x="14174" y="25272"/>
                      <a:pt x="14200" y="25290"/>
                      <a:pt x="14227" y="25290"/>
                    </a:cubicBezTo>
                    <a:cubicBezTo>
                      <a:pt x="14254" y="25290"/>
                      <a:pt x="14281" y="25272"/>
                      <a:pt x="14281" y="25236"/>
                    </a:cubicBezTo>
                    <a:cubicBezTo>
                      <a:pt x="14281" y="24342"/>
                      <a:pt x="14191" y="23447"/>
                      <a:pt x="13995" y="22570"/>
                    </a:cubicBezTo>
                    <a:cubicBezTo>
                      <a:pt x="13995" y="22570"/>
                      <a:pt x="13995" y="22552"/>
                      <a:pt x="13995" y="22552"/>
                    </a:cubicBezTo>
                    <a:lnTo>
                      <a:pt x="13995" y="22516"/>
                    </a:lnTo>
                    <a:close/>
                    <a:moveTo>
                      <a:pt x="7177" y="25201"/>
                    </a:moveTo>
                    <a:cubicBezTo>
                      <a:pt x="7248" y="25272"/>
                      <a:pt x="7302" y="25344"/>
                      <a:pt x="7373" y="25433"/>
                    </a:cubicBezTo>
                    <a:lnTo>
                      <a:pt x="7373" y="25451"/>
                    </a:lnTo>
                    <a:cubicBezTo>
                      <a:pt x="7445" y="25720"/>
                      <a:pt x="7588" y="25970"/>
                      <a:pt x="7785" y="26149"/>
                    </a:cubicBezTo>
                    <a:lnTo>
                      <a:pt x="7803" y="26185"/>
                    </a:lnTo>
                    <a:cubicBezTo>
                      <a:pt x="7964" y="26561"/>
                      <a:pt x="8071" y="26954"/>
                      <a:pt x="8125" y="27366"/>
                    </a:cubicBezTo>
                    <a:cubicBezTo>
                      <a:pt x="8141" y="27490"/>
                      <a:pt x="8143" y="27976"/>
                      <a:pt x="7899" y="27976"/>
                    </a:cubicBezTo>
                    <a:cubicBezTo>
                      <a:pt x="7861" y="27976"/>
                      <a:pt x="7817" y="27965"/>
                      <a:pt x="7767" y="27939"/>
                    </a:cubicBezTo>
                    <a:cubicBezTo>
                      <a:pt x="7427" y="27760"/>
                      <a:pt x="7159" y="27437"/>
                      <a:pt x="7033" y="27062"/>
                    </a:cubicBezTo>
                    <a:cubicBezTo>
                      <a:pt x="6980" y="26901"/>
                      <a:pt x="6944" y="26722"/>
                      <a:pt x="6926" y="26561"/>
                    </a:cubicBezTo>
                    <a:cubicBezTo>
                      <a:pt x="6980" y="26292"/>
                      <a:pt x="6998" y="26006"/>
                      <a:pt x="6998" y="25737"/>
                    </a:cubicBezTo>
                    <a:cubicBezTo>
                      <a:pt x="7016" y="25684"/>
                      <a:pt x="7033" y="25648"/>
                      <a:pt x="7051" y="25594"/>
                    </a:cubicBezTo>
                    <a:cubicBezTo>
                      <a:pt x="7087" y="25737"/>
                      <a:pt x="7123" y="25863"/>
                      <a:pt x="7177" y="25988"/>
                    </a:cubicBezTo>
                    <a:cubicBezTo>
                      <a:pt x="7191" y="26009"/>
                      <a:pt x="7216" y="26019"/>
                      <a:pt x="7241" y="26019"/>
                    </a:cubicBezTo>
                    <a:cubicBezTo>
                      <a:pt x="7280" y="26019"/>
                      <a:pt x="7320" y="25995"/>
                      <a:pt x="7320" y="25952"/>
                    </a:cubicBezTo>
                    <a:cubicBezTo>
                      <a:pt x="7284" y="25702"/>
                      <a:pt x="7230" y="25451"/>
                      <a:pt x="7177" y="25201"/>
                    </a:cubicBezTo>
                    <a:close/>
                    <a:moveTo>
                      <a:pt x="6550" y="25541"/>
                    </a:moveTo>
                    <a:cubicBezTo>
                      <a:pt x="6550" y="25594"/>
                      <a:pt x="6532" y="25612"/>
                      <a:pt x="6532" y="25648"/>
                    </a:cubicBezTo>
                    <a:cubicBezTo>
                      <a:pt x="6532" y="25709"/>
                      <a:pt x="6582" y="25753"/>
                      <a:pt x="6630" y="25753"/>
                    </a:cubicBezTo>
                    <a:cubicBezTo>
                      <a:pt x="6653" y="25753"/>
                      <a:pt x="6676" y="25743"/>
                      <a:pt x="6693" y="25720"/>
                    </a:cubicBezTo>
                    <a:lnTo>
                      <a:pt x="6747" y="25666"/>
                    </a:lnTo>
                    <a:cubicBezTo>
                      <a:pt x="6747" y="25737"/>
                      <a:pt x="6747" y="25791"/>
                      <a:pt x="6747" y="25863"/>
                    </a:cubicBezTo>
                    <a:cubicBezTo>
                      <a:pt x="6747" y="25881"/>
                      <a:pt x="6765" y="25916"/>
                      <a:pt x="6783" y="25934"/>
                    </a:cubicBezTo>
                    <a:cubicBezTo>
                      <a:pt x="6747" y="26149"/>
                      <a:pt x="6747" y="26382"/>
                      <a:pt x="6783" y="26614"/>
                    </a:cubicBezTo>
                    <a:cubicBezTo>
                      <a:pt x="6658" y="27133"/>
                      <a:pt x="6389" y="27598"/>
                      <a:pt x="6049" y="28010"/>
                    </a:cubicBezTo>
                    <a:lnTo>
                      <a:pt x="6031" y="28010"/>
                    </a:lnTo>
                    <a:cubicBezTo>
                      <a:pt x="6024" y="28018"/>
                      <a:pt x="6017" y="28022"/>
                      <a:pt x="6010" y="28022"/>
                    </a:cubicBezTo>
                    <a:cubicBezTo>
                      <a:pt x="5913" y="28022"/>
                      <a:pt x="5811" y="27306"/>
                      <a:pt x="5815" y="27306"/>
                    </a:cubicBezTo>
                    <a:lnTo>
                      <a:pt x="5815" y="27306"/>
                    </a:lnTo>
                    <a:cubicBezTo>
                      <a:pt x="5815" y="27306"/>
                      <a:pt x="5816" y="27308"/>
                      <a:pt x="5817" y="27312"/>
                    </a:cubicBezTo>
                    <a:cubicBezTo>
                      <a:pt x="5817" y="26954"/>
                      <a:pt x="5888" y="26596"/>
                      <a:pt x="6049" y="26292"/>
                    </a:cubicBezTo>
                    <a:cubicBezTo>
                      <a:pt x="6174" y="26024"/>
                      <a:pt x="6336" y="25773"/>
                      <a:pt x="6550" y="25541"/>
                    </a:cubicBezTo>
                    <a:close/>
                    <a:moveTo>
                      <a:pt x="13619" y="29907"/>
                    </a:moveTo>
                    <a:lnTo>
                      <a:pt x="13619" y="29907"/>
                    </a:lnTo>
                    <a:cubicBezTo>
                      <a:pt x="13887" y="29979"/>
                      <a:pt x="14120" y="30157"/>
                      <a:pt x="14299" y="30372"/>
                    </a:cubicBezTo>
                    <a:cubicBezTo>
                      <a:pt x="14030" y="30301"/>
                      <a:pt x="13851" y="30068"/>
                      <a:pt x="13619" y="29907"/>
                    </a:cubicBezTo>
                    <a:close/>
                    <a:moveTo>
                      <a:pt x="12474" y="31231"/>
                    </a:moveTo>
                    <a:cubicBezTo>
                      <a:pt x="12491" y="31374"/>
                      <a:pt x="12509" y="31500"/>
                      <a:pt x="12527" y="31643"/>
                    </a:cubicBezTo>
                    <a:lnTo>
                      <a:pt x="12509" y="31661"/>
                    </a:lnTo>
                    <a:cubicBezTo>
                      <a:pt x="12456" y="31822"/>
                      <a:pt x="12366" y="31965"/>
                      <a:pt x="12259" y="32108"/>
                    </a:cubicBezTo>
                    <a:cubicBezTo>
                      <a:pt x="12259" y="31804"/>
                      <a:pt x="12330" y="31500"/>
                      <a:pt x="12474" y="31231"/>
                    </a:cubicBezTo>
                    <a:close/>
                    <a:moveTo>
                      <a:pt x="14516" y="32623"/>
                    </a:moveTo>
                    <a:cubicBezTo>
                      <a:pt x="14607" y="32859"/>
                      <a:pt x="14637" y="33109"/>
                      <a:pt x="14603" y="33343"/>
                    </a:cubicBezTo>
                    <a:cubicBezTo>
                      <a:pt x="14505" y="33113"/>
                      <a:pt x="14466" y="32869"/>
                      <a:pt x="14516" y="32623"/>
                    </a:cubicBezTo>
                    <a:close/>
                    <a:moveTo>
                      <a:pt x="12939" y="33647"/>
                    </a:moveTo>
                    <a:lnTo>
                      <a:pt x="12939" y="33647"/>
                    </a:lnTo>
                    <a:cubicBezTo>
                      <a:pt x="13100" y="33969"/>
                      <a:pt x="13207" y="34291"/>
                      <a:pt x="13279" y="34631"/>
                    </a:cubicBezTo>
                    <a:cubicBezTo>
                      <a:pt x="13100" y="34327"/>
                      <a:pt x="12993" y="34005"/>
                      <a:pt x="12939" y="33647"/>
                    </a:cubicBezTo>
                    <a:close/>
                    <a:moveTo>
                      <a:pt x="4922" y="35079"/>
                    </a:moveTo>
                    <a:cubicBezTo>
                      <a:pt x="5065" y="35097"/>
                      <a:pt x="5208" y="35114"/>
                      <a:pt x="5351" y="35150"/>
                    </a:cubicBezTo>
                    <a:cubicBezTo>
                      <a:pt x="5262" y="35222"/>
                      <a:pt x="5154" y="35293"/>
                      <a:pt x="5065" y="35365"/>
                    </a:cubicBezTo>
                    <a:lnTo>
                      <a:pt x="4958" y="35347"/>
                    </a:lnTo>
                    <a:cubicBezTo>
                      <a:pt x="4814" y="35347"/>
                      <a:pt x="4707" y="35293"/>
                      <a:pt x="4600" y="35222"/>
                    </a:cubicBezTo>
                    <a:cubicBezTo>
                      <a:pt x="4564" y="35204"/>
                      <a:pt x="4618" y="35186"/>
                      <a:pt x="4653" y="35150"/>
                    </a:cubicBezTo>
                    <a:cubicBezTo>
                      <a:pt x="4743" y="35114"/>
                      <a:pt x="4832" y="35079"/>
                      <a:pt x="4922" y="35079"/>
                    </a:cubicBezTo>
                    <a:close/>
                    <a:moveTo>
                      <a:pt x="6514" y="34721"/>
                    </a:moveTo>
                    <a:lnTo>
                      <a:pt x="6514" y="34721"/>
                    </a:lnTo>
                    <a:cubicBezTo>
                      <a:pt x="6550" y="35025"/>
                      <a:pt x="6461" y="35347"/>
                      <a:pt x="6264" y="35580"/>
                    </a:cubicBezTo>
                    <a:cubicBezTo>
                      <a:pt x="6157" y="35258"/>
                      <a:pt x="6353" y="34989"/>
                      <a:pt x="6514" y="34721"/>
                    </a:cubicBezTo>
                    <a:close/>
                    <a:moveTo>
                      <a:pt x="8751" y="35168"/>
                    </a:moveTo>
                    <a:cubicBezTo>
                      <a:pt x="8751" y="35204"/>
                      <a:pt x="8769" y="35222"/>
                      <a:pt x="8787" y="35222"/>
                    </a:cubicBezTo>
                    <a:lnTo>
                      <a:pt x="8787" y="35240"/>
                    </a:lnTo>
                    <a:cubicBezTo>
                      <a:pt x="8787" y="35258"/>
                      <a:pt x="8769" y="35276"/>
                      <a:pt x="8751" y="35293"/>
                    </a:cubicBezTo>
                    <a:cubicBezTo>
                      <a:pt x="8716" y="35365"/>
                      <a:pt x="8662" y="35419"/>
                      <a:pt x="8608" y="35472"/>
                    </a:cubicBezTo>
                    <a:cubicBezTo>
                      <a:pt x="8555" y="35544"/>
                      <a:pt x="8483" y="35598"/>
                      <a:pt x="8411" y="35669"/>
                    </a:cubicBezTo>
                    <a:cubicBezTo>
                      <a:pt x="8447" y="35526"/>
                      <a:pt x="8519" y="35401"/>
                      <a:pt x="8608" y="35293"/>
                    </a:cubicBezTo>
                    <a:cubicBezTo>
                      <a:pt x="8662" y="35258"/>
                      <a:pt x="8698" y="35204"/>
                      <a:pt x="8751" y="35168"/>
                    </a:cubicBezTo>
                    <a:close/>
                    <a:moveTo>
                      <a:pt x="913" y="34345"/>
                    </a:moveTo>
                    <a:lnTo>
                      <a:pt x="913" y="34345"/>
                    </a:lnTo>
                    <a:cubicBezTo>
                      <a:pt x="1898" y="34399"/>
                      <a:pt x="2631" y="35186"/>
                      <a:pt x="3150" y="35991"/>
                    </a:cubicBezTo>
                    <a:lnTo>
                      <a:pt x="3061" y="35973"/>
                    </a:lnTo>
                    <a:cubicBezTo>
                      <a:pt x="2667" y="35633"/>
                      <a:pt x="2184" y="35454"/>
                      <a:pt x="1683" y="35419"/>
                    </a:cubicBezTo>
                    <a:cubicBezTo>
                      <a:pt x="1361" y="35097"/>
                      <a:pt x="1110" y="34739"/>
                      <a:pt x="913" y="34345"/>
                    </a:cubicBezTo>
                    <a:close/>
                    <a:moveTo>
                      <a:pt x="1754" y="35633"/>
                    </a:moveTo>
                    <a:cubicBezTo>
                      <a:pt x="2166" y="35705"/>
                      <a:pt x="2542" y="35848"/>
                      <a:pt x="2882" y="36045"/>
                    </a:cubicBezTo>
                    <a:cubicBezTo>
                      <a:pt x="2882" y="36081"/>
                      <a:pt x="2882" y="36099"/>
                      <a:pt x="2882" y="36117"/>
                    </a:cubicBezTo>
                    <a:cubicBezTo>
                      <a:pt x="2595" y="36170"/>
                      <a:pt x="2327" y="36260"/>
                      <a:pt x="2059" y="36385"/>
                    </a:cubicBezTo>
                    <a:cubicBezTo>
                      <a:pt x="1924" y="36399"/>
                      <a:pt x="1786" y="36407"/>
                      <a:pt x="1648" y="36407"/>
                    </a:cubicBezTo>
                    <a:cubicBezTo>
                      <a:pt x="1073" y="36407"/>
                      <a:pt x="508" y="36270"/>
                      <a:pt x="233" y="35866"/>
                    </a:cubicBezTo>
                    <a:cubicBezTo>
                      <a:pt x="135" y="35698"/>
                      <a:pt x="1051" y="35639"/>
                      <a:pt x="1510" y="35639"/>
                    </a:cubicBezTo>
                    <a:cubicBezTo>
                      <a:pt x="1636" y="35639"/>
                      <a:pt x="1727" y="35644"/>
                      <a:pt x="1754" y="35651"/>
                    </a:cubicBezTo>
                    <a:lnTo>
                      <a:pt x="1754" y="35633"/>
                    </a:lnTo>
                    <a:close/>
                    <a:moveTo>
                      <a:pt x="15963" y="35633"/>
                    </a:moveTo>
                    <a:lnTo>
                      <a:pt x="15963" y="35633"/>
                    </a:lnTo>
                    <a:cubicBezTo>
                      <a:pt x="15981" y="35902"/>
                      <a:pt x="15945" y="36188"/>
                      <a:pt x="15820" y="36438"/>
                    </a:cubicBezTo>
                    <a:lnTo>
                      <a:pt x="15820" y="36438"/>
                    </a:lnTo>
                    <a:cubicBezTo>
                      <a:pt x="15821" y="36300"/>
                      <a:pt x="15839" y="36146"/>
                      <a:pt x="15856" y="36009"/>
                    </a:cubicBezTo>
                    <a:cubicBezTo>
                      <a:pt x="15874" y="35884"/>
                      <a:pt x="15927" y="35759"/>
                      <a:pt x="15963" y="35633"/>
                    </a:cubicBezTo>
                    <a:close/>
                    <a:moveTo>
                      <a:pt x="3490" y="36421"/>
                    </a:moveTo>
                    <a:cubicBezTo>
                      <a:pt x="3490" y="36439"/>
                      <a:pt x="3508" y="36457"/>
                      <a:pt x="3526" y="36457"/>
                    </a:cubicBezTo>
                    <a:lnTo>
                      <a:pt x="3526" y="36492"/>
                    </a:lnTo>
                    <a:cubicBezTo>
                      <a:pt x="3383" y="36528"/>
                      <a:pt x="3258" y="36564"/>
                      <a:pt x="3132" y="36600"/>
                    </a:cubicBezTo>
                    <a:cubicBezTo>
                      <a:pt x="3240" y="36528"/>
                      <a:pt x="3365" y="36474"/>
                      <a:pt x="3490" y="36421"/>
                    </a:cubicBezTo>
                    <a:close/>
                    <a:moveTo>
                      <a:pt x="12742" y="36099"/>
                    </a:moveTo>
                    <a:lnTo>
                      <a:pt x="12742" y="36099"/>
                    </a:lnTo>
                    <a:cubicBezTo>
                      <a:pt x="12724" y="36457"/>
                      <a:pt x="12599" y="36797"/>
                      <a:pt x="12366" y="37083"/>
                    </a:cubicBezTo>
                    <a:cubicBezTo>
                      <a:pt x="12384" y="36868"/>
                      <a:pt x="12438" y="36653"/>
                      <a:pt x="12527" y="36457"/>
                    </a:cubicBezTo>
                    <a:cubicBezTo>
                      <a:pt x="12599" y="36331"/>
                      <a:pt x="12653" y="36224"/>
                      <a:pt x="12742" y="36099"/>
                    </a:cubicBezTo>
                    <a:close/>
                    <a:moveTo>
                      <a:pt x="10344" y="31339"/>
                    </a:moveTo>
                    <a:lnTo>
                      <a:pt x="10344" y="31339"/>
                    </a:lnTo>
                    <a:cubicBezTo>
                      <a:pt x="10272" y="31965"/>
                      <a:pt x="10326" y="32609"/>
                      <a:pt x="10505" y="33235"/>
                    </a:cubicBezTo>
                    <a:lnTo>
                      <a:pt x="10523" y="33235"/>
                    </a:lnTo>
                    <a:cubicBezTo>
                      <a:pt x="10845" y="34524"/>
                      <a:pt x="10881" y="35705"/>
                      <a:pt x="10970" y="37029"/>
                    </a:cubicBezTo>
                    <a:cubicBezTo>
                      <a:pt x="10970" y="37208"/>
                      <a:pt x="11006" y="37369"/>
                      <a:pt x="11096" y="37512"/>
                    </a:cubicBezTo>
                    <a:cubicBezTo>
                      <a:pt x="10899" y="37226"/>
                      <a:pt x="10666" y="36958"/>
                      <a:pt x="10416" y="36725"/>
                    </a:cubicBezTo>
                    <a:cubicBezTo>
                      <a:pt x="9324" y="35616"/>
                      <a:pt x="9467" y="34059"/>
                      <a:pt x="9843" y="32681"/>
                    </a:cubicBezTo>
                    <a:cubicBezTo>
                      <a:pt x="9843" y="32663"/>
                      <a:pt x="9843" y="32627"/>
                      <a:pt x="9825" y="32627"/>
                    </a:cubicBezTo>
                    <a:cubicBezTo>
                      <a:pt x="9861" y="32502"/>
                      <a:pt x="9915" y="32359"/>
                      <a:pt x="9950" y="32233"/>
                    </a:cubicBezTo>
                    <a:lnTo>
                      <a:pt x="9950" y="32233"/>
                    </a:lnTo>
                    <a:cubicBezTo>
                      <a:pt x="9718" y="33504"/>
                      <a:pt x="9861" y="34828"/>
                      <a:pt x="10362" y="36009"/>
                    </a:cubicBezTo>
                    <a:cubicBezTo>
                      <a:pt x="10368" y="36026"/>
                      <a:pt x="10377" y="36032"/>
                      <a:pt x="10386" y="36032"/>
                    </a:cubicBezTo>
                    <a:cubicBezTo>
                      <a:pt x="10407" y="36032"/>
                      <a:pt x="10428" y="36004"/>
                      <a:pt x="10416" y="35991"/>
                    </a:cubicBezTo>
                    <a:cubicBezTo>
                      <a:pt x="10219" y="35258"/>
                      <a:pt x="10093" y="34488"/>
                      <a:pt x="10022" y="33719"/>
                    </a:cubicBezTo>
                    <a:cubicBezTo>
                      <a:pt x="9968" y="33092"/>
                      <a:pt x="10093" y="32484"/>
                      <a:pt x="10111" y="31858"/>
                    </a:cubicBezTo>
                    <a:cubicBezTo>
                      <a:pt x="10183" y="31679"/>
                      <a:pt x="10272" y="31500"/>
                      <a:pt x="10344" y="31339"/>
                    </a:cubicBezTo>
                    <a:close/>
                    <a:moveTo>
                      <a:pt x="2685" y="36367"/>
                    </a:moveTo>
                    <a:cubicBezTo>
                      <a:pt x="2698" y="36393"/>
                      <a:pt x="2721" y="36410"/>
                      <a:pt x="2746" y="36410"/>
                    </a:cubicBezTo>
                    <a:cubicBezTo>
                      <a:pt x="2755" y="36410"/>
                      <a:pt x="2765" y="36408"/>
                      <a:pt x="2774" y="36403"/>
                    </a:cubicBezTo>
                    <a:lnTo>
                      <a:pt x="3079" y="36367"/>
                    </a:lnTo>
                    <a:lnTo>
                      <a:pt x="3079" y="36367"/>
                    </a:lnTo>
                    <a:cubicBezTo>
                      <a:pt x="2918" y="36474"/>
                      <a:pt x="2774" y="36600"/>
                      <a:pt x="2685" y="36761"/>
                    </a:cubicBezTo>
                    <a:cubicBezTo>
                      <a:pt x="2649" y="36814"/>
                      <a:pt x="2685" y="36886"/>
                      <a:pt x="2756" y="36904"/>
                    </a:cubicBezTo>
                    <a:cubicBezTo>
                      <a:pt x="2703" y="36958"/>
                      <a:pt x="2631" y="37011"/>
                      <a:pt x="2578" y="37065"/>
                    </a:cubicBezTo>
                    <a:lnTo>
                      <a:pt x="2470" y="37154"/>
                    </a:lnTo>
                    <a:cubicBezTo>
                      <a:pt x="2220" y="37316"/>
                      <a:pt x="1987" y="37459"/>
                      <a:pt x="1719" y="37584"/>
                    </a:cubicBezTo>
                    <a:cubicBezTo>
                      <a:pt x="1504" y="37705"/>
                      <a:pt x="1259" y="37765"/>
                      <a:pt x="1014" y="37765"/>
                    </a:cubicBezTo>
                    <a:cubicBezTo>
                      <a:pt x="932" y="37765"/>
                      <a:pt x="851" y="37758"/>
                      <a:pt x="770" y="37745"/>
                    </a:cubicBezTo>
                    <a:cubicBezTo>
                      <a:pt x="287" y="37638"/>
                      <a:pt x="591" y="37262"/>
                      <a:pt x="806" y="37119"/>
                    </a:cubicBezTo>
                    <a:cubicBezTo>
                      <a:pt x="1379" y="36707"/>
                      <a:pt x="2041" y="36564"/>
                      <a:pt x="2685" y="36367"/>
                    </a:cubicBezTo>
                    <a:close/>
                    <a:moveTo>
                      <a:pt x="3830" y="36457"/>
                    </a:moveTo>
                    <a:cubicBezTo>
                      <a:pt x="4134" y="36814"/>
                      <a:pt x="4313" y="37280"/>
                      <a:pt x="4295" y="37763"/>
                    </a:cubicBezTo>
                    <a:cubicBezTo>
                      <a:pt x="4295" y="38013"/>
                      <a:pt x="4278" y="38264"/>
                      <a:pt x="4224" y="38515"/>
                    </a:cubicBezTo>
                    <a:cubicBezTo>
                      <a:pt x="4206" y="38586"/>
                      <a:pt x="4188" y="38676"/>
                      <a:pt x="4170" y="38729"/>
                    </a:cubicBezTo>
                    <a:cubicBezTo>
                      <a:pt x="4170" y="38779"/>
                      <a:pt x="4170" y="38814"/>
                      <a:pt x="4185" y="38861"/>
                    </a:cubicBezTo>
                    <a:lnTo>
                      <a:pt x="4185" y="38861"/>
                    </a:lnTo>
                    <a:cubicBezTo>
                      <a:pt x="4182" y="38858"/>
                      <a:pt x="4178" y="38855"/>
                      <a:pt x="4170" y="38855"/>
                    </a:cubicBezTo>
                    <a:cubicBezTo>
                      <a:pt x="4134" y="38765"/>
                      <a:pt x="4081" y="38658"/>
                      <a:pt x="4027" y="38586"/>
                    </a:cubicBezTo>
                    <a:cubicBezTo>
                      <a:pt x="3973" y="38497"/>
                      <a:pt x="3902" y="38425"/>
                      <a:pt x="3812" y="38353"/>
                    </a:cubicBezTo>
                    <a:cubicBezTo>
                      <a:pt x="3848" y="37727"/>
                      <a:pt x="3794" y="37083"/>
                      <a:pt x="3759" y="36457"/>
                    </a:cubicBezTo>
                    <a:close/>
                    <a:moveTo>
                      <a:pt x="3132" y="36850"/>
                    </a:moveTo>
                    <a:cubicBezTo>
                      <a:pt x="2989" y="37244"/>
                      <a:pt x="2810" y="37620"/>
                      <a:pt x="2631" y="37996"/>
                    </a:cubicBezTo>
                    <a:cubicBezTo>
                      <a:pt x="2506" y="38228"/>
                      <a:pt x="2345" y="38443"/>
                      <a:pt x="2166" y="38622"/>
                    </a:cubicBezTo>
                    <a:cubicBezTo>
                      <a:pt x="2107" y="38666"/>
                      <a:pt x="1631" y="38937"/>
                      <a:pt x="1478" y="38937"/>
                    </a:cubicBezTo>
                    <a:cubicBezTo>
                      <a:pt x="1444" y="38937"/>
                      <a:pt x="1426" y="38923"/>
                      <a:pt x="1432" y="38890"/>
                    </a:cubicBezTo>
                    <a:cubicBezTo>
                      <a:pt x="1647" y="37888"/>
                      <a:pt x="2399" y="37405"/>
                      <a:pt x="3132" y="36850"/>
                    </a:cubicBezTo>
                    <a:close/>
                    <a:moveTo>
                      <a:pt x="12921" y="38371"/>
                    </a:moveTo>
                    <a:cubicBezTo>
                      <a:pt x="12939" y="38425"/>
                      <a:pt x="12957" y="38461"/>
                      <a:pt x="12975" y="38515"/>
                    </a:cubicBezTo>
                    <a:cubicBezTo>
                      <a:pt x="13046" y="38711"/>
                      <a:pt x="13100" y="38908"/>
                      <a:pt x="13136" y="39105"/>
                    </a:cubicBezTo>
                    <a:cubicBezTo>
                      <a:pt x="12975" y="39051"/>
                      <a:pt x="12921" y="38908"/>
                      <a:pt x="12903" y="38729"/>
                    </a:cubicBezTo>
                    <a:cubicBezTo>
                      <a:pt x="12903" y="38604"/>
                      <a:pt x="12921" y="38497"/>
                      <a:pt x="12921" y="38371"/>
                    </a:cubicBezTo>
                    <a:close/>
                    <a:moveTo>
                      <a:pt x="3669" y="36653"/>
                    </a:moveTo>
                    <a:cubicBezTo>
                      <a:pt x="3669" y="37494"/>
                      <a:pt x="3741" y="38318"/>
                      <a:pt x="3598" y="39141"/>
                    </a:cubicBezTo>
                    <a:cubicBezTo>
                      <a:pt x="3598" y="39157"/>
                      <a:pt x="3419" y="39842"/>
                      <a:pt x="3293" y="39842"/>
                    </a:cubicBezTo>
                    <a:cubicBezTo>
                      <a:pt x="3281" y="39842"/>
                      <a:pt x="3269" y="39835"/>
                      <a:pt x="3258" y="39821"/>
                    </a:cubicBezTo>
                    <a:cubicBezTo>
                      <a:pt x="3079" y="39552"/>
                      <a:pt x="2935" y="39284"/>
                      <a:pt x="2846" y="38980"/>
                    </a:cubicBezTo>
                    <a:cubicBezTo>
                      <a:pt x="2667" y="38443"/>
                      <a:pt x="2882" y="37960"/>
                      <a:pt x="3114" y="37494"/>
                    </a:cubicBezTo>
                    <a:cubicBezTo>
                      <a:pt x="3129" y="37502"/>
                      <a:pt x="3144" y="37506"/>
                      <a:pt x="3158" y="37506"/>
                    </a:cubicBezTo>
                    <a:cubicBezTo>
                      <a:pt x="3177" y="37506"/>
                      <a:pt x="3193" y="37498"/>
                      <a:pt x="3204" y="37477"/>
                    </a:cubicBezTo>
                    <a:cubicBezTo>
                      <a:pt x="3401" y="37262"/>
                      <a:pt x="3544" y="36993"/>
                      <a:pt x="3633" y="36689"/>
                    </a:cubicBezTo>
                    <a:lnTo>
                      <a:pt x="3651" y="36671"/>
                    </a:lnTo>
                    <a:lnTo>
                      <a:pt x="3669" y="36653"/>
                    </a:lnTo>
                    <a:close/>
                    <a:moveTo>
                      <a:pt x="8018" y="38693"/>
                    </a:moveTo>
                    <a:cubicBezTo>
                      <a:pt x="7749" y="39123"/>
                      <a:pt x="7606" y="39588"/>
                      <a:pt x="7570" y="40089"/>
                    </a:cubicBezTo>
                    <a:lnTo>
                      <a:pt x="7517" y="40071"/>
                    </a:lnTo>
                    <a:cubicBezTo>
                      <a:pt x="7463" y="40161"/>
                      <a:pt x="7427" y="40232"/>
                      <a:pt x="7373" y="40322"/>
                    </a:cubicBezTo>
                    <a:cubicBezTo>
                      <a:pt x="7373" y="40322"/>
                      <a:pt x="7046" y="40649"/>
                      <a:pt x="6941" y="40649"/>
                    </a:cubicBezTo>
                    <a:cubicBezTo>
                      <a:pt x="6920" y="40649"/>
                      <a:pt x="6908" y="40637"/>
                      <a:pt x="6908" y="40608"/>
                    </a:cubicBezTo>
                    <a:cubicBezTo>
                      <a:pt x="6944" y="40268"/>
                      <a:pt x="7051" y="39910"/>
                      <a:pt x="7230" y="39606"/>
                    </a:cubicBezTo>
                    <a:cubicBezTo>
                      <a:pt x="7409" y="39230"/>
                      <a:pt x="7678" y="38926"/>
                      <a:pt x="8018" y="38693"/>
                    </a:cubicBezTo>
                    <a:close/>
                    <a:moveTo>
                      <a:pt x="8769" y="38121"/>
                    </a:moveTo>
                    <a:lnTo>
                      <a:pt x="8805" y="38246"/>
                    </a:lnTo>
                    <a:cubicBezTo>
                      <a:pt x="8787" y="38282"/>
                      <a:pt x="8805" y="38300"/>
                      <a:pt x="8841" y="38318"/>
                    </a:cubicBezTo>
                    <a:cubicBezTo>
                      <a:pt x="8322" y="39051"/>
                      <a:pt x="9002" y="39946"/>
                      <a:pt x="9235" y="40734"/>
                    </a:cubicBezTo>
                    <a:cubicBezTo>
                      <a:pt x="9235" y="40734"/>
                      <a:pt x="9217" y="40751"/>
                      <a:pt x="9217" y="40751"/>
                    </a:cubicBezTo>
                    <a:cubicBezTo>
                      <a:pt x="9198" y="40810"/>
                      <a:pt x="9169" y="40835"/>
                      <a:pt x="9132" y="40835"/>
                    </a:cubicBezTo>
                    <a:cubicBezTo>
                      <a:pt x="8919" y="40835"/>
                      <a:pt x="8460" y="40004"/>
                      <a:pt x="8429" y="39928"/>
                    </a:cubicBezTo>
                    <a:cubicBezTo>
                      <a:pt x="8322" y="39606"/>
                      <a:pt x="8322" y="39266"/>
                      <a:pt x="8429" y="38944"/>
                    </a:cubicBezTo>
                    <a:cubicBezTo>
                      <a:pt x="8483" y="38944"/>
                      <a:pt x="8519" y="38926"/>
                      <a:pt x="8537" y="38890"/>
                    </a:cubicBezTo>
                    <a:cubicBezTo>
                      <a:pt x="8608" y="38676"/>
                      <a:pt x="8680" y="38479"/>
                      <a:pt x="8733" y="38264"/>
                    </a:cubicBezTo>
                    <a:lnTo>
                      <a:pt x="8751" y="38264"/>
                    </a:lnTo>
                    <a:cubicBezTo>
                      <a:pt x="8769" y="38246"/>
                      <a:pt x="8769" y="38228"/>
                      <a:pt x="8751" y="38210"/>
                    </a:cubicBezTo>
                    <a:lnTo>
                      <a:pt x="8769" y="38121"/>
                    </a:lnTo>
                    <a:close/>
                    <a:moveTo>
                      <a:pt x="9020" y="38336"/>
                    </a:moveTo>
                    <a:cubicBezTo>
                      <a:pt x="9807" y="38622"/>
                      <a:pt x="9932" y="40286"/>
                      <a:pt x="9449" y="40912"/>
                    </a:cubicBezTo>
                    <a:cubicBezTo>
                      <a:pt x="9378" y="40608"/>
                      <a:pt x="9288" y="40322"/>
                      <a:pt x="9163" y="40053"/>
                    </a:cubicBezTo>
                    <a:cubicBezTo>
                      <a:pt x="8934" y="39507"/>
                      <a:pt x="8791" y="39064"/>
                      <a:pt x="8907" y="38486"/>
                    </a:cubicBezTo>
                    <a:lnTo>
                      <a:pt x="8907" y="38486"/>
                    </a:lnTo>
                    <a:cubicBezTo>
                      <a:pt x="8939" y="38549"/>
                      <a:pt x="8970" y="38612"/>
                      <a:pt x="9002" y="38676"/>
                    </a:cubicBezTo>
                    <a:cubicBezTo>
                      <a:pt x="9015" y="38702"/>
                      <a:pt x="9040" y="38714"/>
                      <a:pt x="9065" y="38714"/>
                    </a:cubicBezTo>
                    <a:cubicBezTo>
                      <a:pt x="9108" y="38714"/>
                      <a:pt x="9150" y="38679"/>
                      <a:pt x="9127" y="38622"/>
                    </a:cubicBezTo>
                    <a:lnTo>
                      <a:pt x="9020" y="38336"/>
                    </a:lnTo>
                    <a:close/>
                    <a:moveTo>
                      <a:pt x="8376" y="38604"/>
                    </a:moveTo>
                    <a:lnTo>
                      <a:pt x="8376" y="38693"/>
                    </a:lnTo>
                    <a:cubicBezTo>
                      <a:pt x="8143" y="39141"/>
                      <a:pt x="8215" y="39713"/>
                      <a:pt x="8411" y="40179"/>
                    </a:cubicBezTo>
                    <a:cubicBezTo>
                      <a:pt x="8411" y="40215"/>
                      <a:pt x="8393" y="40250"/>
                      <a:pt x="8393" y="40286"/>
                    </a:cubicBezTo>
                    <a:cubicBezTo>
                      <a:pt x="8393" y="40304"/>
                      <a:pt x="8393" y="40304"/>
                      <a:pt x="8411" y="40322"/>
                    </a:cubicBezTo>
                    <a:cubicBezTo>
                      <a:pt x="8352" y="40425"/>
                      <a:pt x="8281" y="40577"/>
                      <a:pt x="8278" y="40577"/>
                    </a:cubicBezTo>
                    <a:cubicBezTo>
                      <a:pt x="8277" y="40577"/>
                      <a:pt x="8280" y="40570"/>
                      <a:pt x="8286" y="40555"/>
                    </a:cubicBezTo>
                    <a:lnTo>
                      <a:pt x="8286" y="40555"/>
                    </a:lnTo>
                    <a:lnTo>
                      <a:pt x="8197" y="40698"/>
                    </a:lnTo>
                    <a:cubicBezTo>
                      <a:pt x="8089" y="40895"/>
                      <a:pt x="7910" y="41038"/>
                      <a:pt x="7678" y="41091"/>
                    </a:cubicBezTo>
                    <a:cubicBezTo>
                      <a:pt x="7678" y="40787"/>
                      <a:pt x="7678" y="40501"/>
                      <a:pt x="7713" y="40197"/>
                    </a:cubicBezTo>
                    <a:cubicBezTo>
                      <a:pt x="7731" y="39606"/>
                      <a:pt x="7982" y="39033"/>
                      <a:pt x="8376" y="38604"/>
                    </a:cubicBezTo>
                    <a:close/>
                    <a:moveTo>
                      <a:pt x="17448" y="41431"/>
                    </a:moveTo>
                    <a:lnTo>
                      <a:pt x="17448" y="41431"/>
                    </a:lnTo>
                    <a:cubicBezTo>
                      <a:pt x="17073" y="41592"/>
                      <a:pt x="16715" y="41789"/>
                      <a:pt x="16393" y="42058"/>
                    </a:cubicBezTo>
                    <a:cubicBezTo>
                      <a:pt x="16248" y="42163"/>
                      <a:pt x="16117" y="42288"/>
                      <a:pt x="16002" y="42428"/>
                    </a:cubicBezTo>
                    <a:lnTo>
                      <a:pt x="16002" y="42428"/>
                    </a:lnTo>
                    <a:cubicBezTo>
                      <a:pt x="16002" y="42424"/>
                      <a:pt x="16001" y="42420"/>
                      <a:pt x="15999" y="42416"/>
                    </a:cubicBezTo>
                    <a:cubicBezTo>
                      <a:pt x="15945" y="42219"/>
                      <a:pt x="15856" y="42147"/>
                      <a:pt x="16035" y="41986"/>
                    </a:cubicBezTo>
                    <a:cubicBezTo>
                      <a:pt x="16196" y="41843"/>
                      <a:pt x="16393" y="41736"/>
                      <a:pt x="16589" y="41682"/>
                    </a:cubicBezTo>
                    <a:cubicBezTo>
                      <a:pt x="16876" y="41557"/>
                      <a:pt x="17162" y="41485"/>
                      <a:pt x="17448" y="41431"/>
                    </a:cubicBezTo>
                    <a:close/>
                    <a:moveTo>
                      <a:pt x="18218" y="41288"/>
                    </a:moveTo>
                    <a:cubicBezTo>
                      <a:pt x="19113" y="41467"/>
                      <a:pt x="20043" y="41915"/>
                      <a:pt x="20365" y="42827"/>
                    </a:cubicBezTo>
                    <a:cubicBezTo>
                      <a:pt x="19667" y="42756"/>
                      <a:pt x="19041" y="42434"/>
                      <a:pt x="18576" y="41932"/>
                    </a:cubicBezTo>
                    <a:cubicBezTo>
                      <a:pt x="18612" y="41897"/>
                      <a:pt x="18612" y="41861"/>
                      <a:pt x="18594" y="41825"/>
                    </a:cubicBezTo>
                    <a:cubicBezTo>
                      <a:pt x="18486" y="41628"/>
                      <a:pt x="18361" y="41449"/>
                      <a:pt x="18218" y="41288"/>
                    </a:cubicBezTo>
                    <a:close/>
                    <a:moveTo>
                      <a:pt x="17413" y="41700"/>
                    </a:moveTo>
                    <a:lnTo>
                      <a:pt x="17413" y="41700"/>
                    </a:lnTo>
                    <a:cubicBezTo>
                      <a:pt x="17395" y="41807"/>
                      <a:pt x="17377" y="41897"/>
                      <a:pt x="17377" y="41986"/>
                    </a:cubicBezTo>
                    <a:cubicBezTo>
                      <a:pt x="16840" y="42523"/>
                      <a:pt x="16661" y="43471"/>
                      <a:pt x="15802" y="43525"/>
                    </a:cubicBezTo>
                    <a:cubicBezTo>
                      <a:pt x="15792" y="43526"/>
                      <a:pt x="15783" y="43527"/>
                      <a:pt x="15775" y="43527"/>
                    </a:cubicBezTo>
                    <a:cubicBezTo>
                      <a:pt x="15500" y="43527"/>
                      <a:pt x="15822" y="42984"/>
                      <a:pt x="15892" y="42845"/>
                    </a:cubicBezTo>
                    <a:cubicBezTo>
                      <a:pt x="16070" y="42577"/>
                      <a:pt x="16303" y="42344"/>
                      <a:pt x="16572" y="42147"/>
                    </a:cubicBezTo>
                    <a:cubicBezTo>
                      <a:pt x="16822" y="41968"/>
                      <a:pt x="17108" y="41825"/>
                      <a:pt x="17413" y="41700"/>
                    </a:cubicBezTo>
                    <a:close/>
                    <a:moveTo>
                      <a:pt x="17538" y="42237"/>
                    </a:moveTo>
                    <a:lnTo>
                      <a:pt x="17538" y="42434"/>
                    </a:lnTo>
                    <a:cubicBezTo>
                      <a:pt x="17395" y="42791"/>
                      <a:pt x="17323" y="43167"/>
                      <a:pt x="17359" y="43561"/>
                    </a:cubicBezTo>
                    <a:lnTo>
                      <a:pt x="17341" y="43543"/>
                    </a:lnTo>
                    <a:cubicBezTo>
                      <a:pt x="17323" y="43543"/>
                      <a:pt x="17305" y="43543"/>
                      <a:pt x="17305" y="43561"/>
                    </a:cubicBezTo>
                    <a:cubicBezTo>
                      <a:pt x="17219" y="43704"/>
                      <a:pt x="16835" y="44364"/>
                      <a:pt x="16658" y="44364"/>
                    </a:cubicBezTo>
                    <a:cubicBezTo>
                      <a:pt x="16614" y="44364"/>
                      <a:pt x="16582" y="44323"/>
                      <a:pt x="16572" y="44223"/>
                    </a:cubicBezTo>
                    <a:cubicBezTo>
                      <a:pt x="16554" y="43829"/>
                      <a:pt x="16661" y="43436"/>
                      <a:pt x="16840" y="43078"/>
                    </a:cubicBezTo>
                    <a:cubicBezTo>
                      <a:pt x="17001" y="42791"/>
                      <a:pt x="17198" y="42523"/>
                      <a:pt x="17448" y="42272"/>
                    </a:cubicBezTo>
                    <a:cubicBezTo>
                      <a:pt x="17458" y="42277"/>
                      <a:pt x="17468" y="42280"/>
                      <a:pt x="17477" y="42280"/>
                    </a:cubicBezTo>
                    <a:cubicBezTo>
                      <a:pt x="17502" y="42280"/>
                      <a:pt x="17525" y="42263"/>
                      <a:pt x="17538" y="42237"/>
                    </a:cubicBezTo>
                    <a:close/>
                    <a:moveTo>
                      <a:pt x="18164" y="41771"/>
                    </a:moveTo>
                    <a:cubicBezTo>
                      <a:pt x="18200" y="41789"/>
                      <a:pt x="18236" y="41807"/>
                      <a:pt x="18272" y="41843"/>
                    </a:cubicBezTo>
                    <a:cubicBezTo>
                      <a:pt x="18307" y="41879"/>
                      <a:pt x="18325" y="41932"/>
                      <a:pt x="18361" y="41968"/>
                    </a:cubicBezTo>
                    <a:cubicBezTo>
                      <a:pt x="18343" y="41986"/>
                      <a:pt x="18361" y="42022"/>
                      <a:pt x="18379" y="42022"/>
                    </a:cubicBezTo>
                    <a:lnTo>
                      <a:pt x="18415" y="42058"/>
                    </a:lnTo>
                    <a:cubicBezTo>
                      <a:pt x="18576" y="42255"/>
                      <a:pt x="18773" y="42416"/>
                      <a:pt x="19005" y="42523"/>
                    </a:cubicBezTo>
                    <a:cubicBezTo>
                      <a:pt x="19148" y="42720"/>
                      <a:pt x="19256" y="42935"/>
                      <a:pt x="19345" y="43149"/>
                    </a:cubicBezTo>
                    <a:cubicBezTo>
                      <a:pt x="19417" y="43346"/>
                      <a:pt x="19471" y="43579"/>
                      <a:pt x="19471" y="43794"/>
                    </a:cubicBezTo>
                    <a:cubicBezTo>
                      <a:pt x="19471" y="43927"/>
                      <a:pt x="19397" y="44441"/>
                      <a:pt x="19240" y="44441"/>
                    </a:cubicBezTo>
                    <a:cubicBezTo>
                      <a:pt x="19207" y="44441"/>
                      <a:pt x="19171" y="44419"/>
                      <a:pt x="19131" y="44366"/>
                    </a:cubicBezTo>
                    <a:cubicBezTo>
                      <a:pt x="18844" y="44008"/>
                      <a:pt x="18576" y="43633"/>
                      <a:pt x="18343" y="43239"/>
                    </a:cubicBezTo>
                    <a:cubicBezTo>
                      <a:pt x="18289" y="43042"/>
                      <a:pt x="18200" y="42845"/>
                      <a:pt x="18093" y="42666"/>
                    </a:cubicBezTo>
                    <a:cubicBezTo>
                      <a:pt x="18057" y="42505"/>
                      <a:pt x="18057" y="42362"/>
                      <a:pt x="18057" y="42219"/>
                    </a:cubicBezTo>
                    <a:cubicBezTo>
                      <a:pt x="18093" y="42201"/>
                      <a:pt x="18128" y="42183"/>
                      <a:pt x="18146" y="42147"/>
                    </a:cubicBezTo>
                    <a:cubicBezTo>
                      <a:pt x="18182" y="42040"/>
                      <a:pt x="18182" y="41915"/>
                      <a:pt x="18146" y="41807"/>
                    </a:cubicBezTo>
                    <a:lnTo>
                      <a:pt x="18164" y="41771"/>
                    </a:lnTo>
                    <a:close/>
                    <a:moveTo>
                      <a:pt x="17896" y="42022"/>
                    </a:moveTo>
                    <a:lnTo>
                      <a:pt x="17914" y="42076"/>
                    </a:lnTo>
                    <a:cubicBezTo>
                      <a:pt x="17878" y="42183"/>
                      <a:pt x="17878" y="42308"/>
                      <a:pt x="17878" y="42434"/>
                    </a:cubicBezTo>
                    <a:cubicBezTo>
                      <a:pt x="17878" y="42451"/>
                      <a:pt x="17878" y="42469"/>
                      <a:pt x="17878" y="42469"/>
                    </a:cubicBezTo>
                    <a:cubicBezTo>
                      <a:pt x="17932" y="42809"/>
                      <a:pt x="18057" y="43114"/>
                      <a:pt x="18254" y="43400"/>
                    </a:cubicBezTo>
                    <a:cubicBezTo>
                      <a:pt x="18325" y="43829"/>
                      <a:pt x="18272" y="44277"/>
                      <a:pt x="18075" y="44670"/>
                    </a:cubicBezTo>
                    <a:cubicBezTo>
                      <a:pt x="18016" y="44792"/>
                      <a:pt x="17959" y="44842"/>
                      <a:pt x="17904" y="44842"/>
                    </a:cubicBezTo>
                    <a:cubicBezTo>
                      <a:pt x="17663" y="44842"/>
                      <a:pt x="17481" y="43837"/>
                      <a:pt x="17466" y="43633"/>
                    </a:cubicBezTo>
                    <a:cubicBezTo>
                      <a:pt x="17431" y="43293"/>
                      <a:pt x="17484" y="42953"/>
                      <a:pt x="17609" y="42612"/>
                    </a:cubicBezTo>
                    <a:cubicBezTo>
                      <a:pt x="17619" y="42617"/>
                      <a:pt x="17629" y="42620"/>
                      <a:pt x="17638" y="42620"/>
                    </a:cubicBezTo>
                    <a:cubicBezTo>
                      <a:pt x="17663" y="42620"/>
                      <a:pt x="17686" y="42603"/>
                      <a:pt x="17699" y="42577"/>
                    </a:cubicBezTo>
                    <a:cubicBezTo>
                      <a:pt x="17788" y="42398"/>
                      <a:pt x="17860" y="42219"/>
                      <a:pt x="17878" y="42022"/>
                    </a:cubicBezTo>
                    <a:close/>
                    <a:moveTo>
                      <a:pt x="11990" y="44849"/>
                    </a:moveTo>
                    <a:lnTo>
                      <a:pt x="11955" y="45154"/>
                    </a:lnTo>
                    <a:cubicBezTo>
                      <a:pt x="11865" y="45297"/>
                      <a:pt x="11758" y="45440"/>
                      <a:pt x="11615" y="45565"/>
                    </a:cubicBezTo>
                    <a:cubicBezTo>
                      <a:pt x="11704" y="45315"/>
                      <a:pt x="11829" y="45064"/>
                      <a:pt x="11990" y="44849"/>
                    </a:cubicBezTo>
                    <a:close/>
                    <a:moveTo>
                      <a:pt x="12259" y="40376"/>
                    </a:moveTo>
                    <a:lnTo>
                      <a:pt x="12259" y="40376"/>
                    </a:lnTo>
                    <a:cubicBezTo>
                      <a:pt x="12080" y="41575"/>
                      <a:pt x="11650" y="42738"/>
                      <a:pt x="11024" y="43776"/>
                    </a:cubicBezTo>
                    <a:cubicBezTo>
                      <a:pt x="10272" y="44993"/>
                      <a:pt x="9073" y="45852"/>
                      <a:pt x="8107" y="46907"/>
                    </a:cubicBezTo>
                    <a:cubicBezTo>
                      <a:pt x="9199" y="44617"/>
                      <a:pt x="11275" y="42720"/>
                      <a:pt x="12259" y="40376"/>
                    </a:cubicBezTo>
                    <a:close/>
                    <a:moveTo>
                      <a:pt x="12008" y="47122"/>
                    </a:moveTo>
                    <a:lnTo>
                      <a:pt x="12080" y="47140"/>
                    </a:lnTo>
                    <a:cubicBezTo>
                      <a:pt x="12205" y="47194"/>
                      <a:pt x="12312" y="47265"/>
                      <a:pt x="12384" y="47373"/>
                    </a:cubicBezTo>
                    <a:cubicBezTo>
                      <a:pt x="12474" y="47462"/>
                      <a:pt x="12545" y="47569"/>
                      <a:pt x="12581" y="47677"/>
                    </a:cubicBezTo>
                    <a:cubicBezTo>
                      <a:pt x="12491" y="47623"/>
                      <a:pt x="12384" y="47569"/>
                      <a:pt x="12295" y="47516"/>
                    </a:cubicBezTo>
                    <a:cubicBezTo>
                      <a:pt x="12259" y="47355"/>
                      <a:pt x="12151" y="47212"/>
                      <a:pt x="12008" y="47140"/>
                    </a:cubicBezTo>
                    <a:lnTo>
                      <a:pt x="12008" y="47122"/>
                    </a:lnTo>
                    <a:close/>
                    <a:moveTo>
                      <a:pt x="11579" y="47480"/>
                    </a:moveTo>
                    <a:cubicBezTo>
                      <a:pt x="11525" y="47659"/>
                      <a:pt x="11436" y="47820"/>
                      <a:pt x="11346" y="47981"/>
                    </a:cubicBezTo>
                    <a:lnTo>
                      <a:pt x="11310" y="47999"/>
                    </a:lnTo>
                    <a:cubicBezTo>
                      <a:pt x="11310" y="47963"/>
                      <a:pt x="11310" y="47909"/>
                      <a:pt x="11328" y="47856"/>
                    </a:cubicBezTo>
                    <a:cubicBezTo>
                      <a:pt x="11436" y="47748"/>
                      <a:pt x="11525" y="47623"/>
                      <a:pt x="11579" y="47480"/>
                    </a:cubicBezTo>
                    <a:close/>
                    <a:moveTo>
                      <a:pt x="10099" y="47827"/>
                    </a:moveTo>
                    <a:cubicBezTo>
                      <a:pt x="10305" y="47827"/>
                      <a:pt x="10515" y="47855"/>
                      <a:pt x="10738" y="47927"/>
                    </a:cubicBezTo>
                    <a:cubicBezTo>
                      <a:pt x="10201" y="48088"/>
                      <a:pt x="9682" y="48339"/>
                      <a:pt x="9217" y="48643"/>
                    </a:cubicBezTo>
                    <a:cubicBezTo>
                      <a:pt x="9217" y="48625"/>
                      <a:pt x="9199" y="48625"/>
                      <a:pt x="9181" y="48625"/>
                    </a:cubicBezTo>
                    <a:cubicBezTo>
                      <a:pt x="8930" y="48625"/>
                      <a:pt x="8680" y="48607"/>
                      <a:pt x="8447" y="48536"/>
                    </a:cubicBezTo>
                    <a:cubicBezTo>
                      <a:pt x="8396" y="48519"/>
                      <a:pt x="7770" y="48102"/>
                      <a:pt x="7989" y="48102"/>
                    </a:cubicBezTo>
                    <a:cubicBezTo>
                      <a:pt x="8002" y="48102"/>
                      <a:pt x="8017" y="48103"/>
                      <a:pt x="8036" y="48106"/>
                    </a:cubicBezTo>
                    <a:cubicBezTo>
                      <a:pt x="8079" y="48111"/>
                      <a:pt x="8123" y="48113"/>
                      <a:pt x="8168" y="48113"/>
                    </a:cubicBezTo>
                    <a:cubicBezTo>
                      <a:pt x="8291" y="48113"/>
                      <a:pt x="8419" y="48097"/>
                      <a:pt x="8537" y="48071"/>
                    </a:cubicBezTo>
                    <a:cubicBezTo>
                      <a:pt x="9109" y="47994"/>
                      <a:pt x="9591" y="47827"/>
                      <a:pt x="10099" y="47827"/>
                    </a:cubicBezTo>
                    <a:close/>
                    <a:moveTo>
                      <a:pt x="10988" y="47999"/>
                    </a:moveTo>
                    <a:cubicBezTo>
                      <a:pt x="11006" y="48053"/>
                      <a:pt x="11060" y="48071"/>
                      <a:pt x="11096" y="48071"/>
                    </a:cubicBezTo>
                    <a:lnTo>
                      <a:pt x="11096" y="48106"/>
                    </a:lnTo>
                    <a:cubicBezTo>
                      <a:pt x="10434" y="48500"/>
                      <a:pt x="9915" y="49126"/>
                      <a:pt x="9628" y="49860"/>
                    </a:cubicBezTo>
                    <a:cubicBezTo>
                      <a:pt x="9356" y="50147"/>
                      <a:pt x="8968" y="50205"/>
                      <a:pt x="8585" y="50205"/>
                    </a:cubicBezTo>
                    <a:cubicBezTo>
                      <a:pt x="8515" y="50205"/>
                      <a:pt x="8445" y="50203"/>
                      <a:pt x="8376" y="50200"/>
                    </a:cubicBezTo>
                    <a:lnTo>
                      <a:pt x="8376" y="50182"/>
                    </a:lnTo>
                    <a:cubicBezTo>
                      <a:pt x="8143" y="50182"/>
                      <a:pt x="8232" y="50146"/>
                      <a:pt x="8340" y="49967"/>
                    </a:cubicBezTo>
                    <a:cubicBezTo>
                      <a:pt x="8447" y="49788"/>
                      <a:pt x="8555" y="49556"/>
                      <a:pt x="8698" y="49359"/>
                    </a:cubicBezTo>
                    <a:cubicBezTo>
                      <a:pt x="9199" y="48607"/>
                      <a:pt x="10147" y="48339"/>
                      <a:pt x="10952" y="47999"/>
                    </a:cubicBezTo>
                    <a:close/>
                    <a:moveTo>
                      <a:pt x="12366" y="47659"/>
                    </a:moveTo>
                    <a:lnTo>
                      <a:pt x="12366" y="47659"/>
                    </a:lnTo>
                    <a:cubicBezTo>
                      <a:pt x="12456" y="47731"/>
                      <a:pt x="12563" y="47802"/>
                      <a:pt x="12653" y="47874"/>
                    </a:cubicBezTo>
                    <a:cubicBezTo>
                      <a:pt x="12670" y="47927"/>
                      <a:pt x="12670" y="47999"/>
                      <a:pt x="12670" y="48071"/>
                    </a:cubicBezTo>
                    <a:cubicBezTo>
                      <a:pt x="12679" y="48097"/>
                      <a:pt x="12702" y="48111"/>
                      <a:pt x="12722" y="48111"/>
                    </a:cubicBezTo>
                    <a:cubicBezTo>
                      <a:pt x="12742" y="48111"/>
                      <a:pt x="12760" y="48097"/>
                      <a:pt x="12760" y="48071"/>
                    </a:cubicBezTo>
                    <a:lnTo>
                      <a:pt x="12760" y="47945"/>
                    </a:lnTo>
                    <a:cubicBezTo>
                      <a:pt x="13010" y="48088"/>
                      <a:pt x="13261" y="48249"/>
                      <a:pt x="13476" y="48446"/>
                    </a:cubicBezTo>
                    <a:cubicBezTo>
                      <a:pt x="13834" y="48751"/>
                      <a:pt x="13977" y="49234"/>
                      <a:pt x="14084" y="49663"/>
                    </a:cubicBezTo>
                    <a:cubicBezTo>
                      <a:pt x="14120" y="49788"/>
                      <a:pt x="14227" y="50410"/>
                      <a:pt x="14334" y="50468"/>
                    </a:cubicBezTo>
                    <a:lnTo>
                      <a:pt x="14334" y="50468"/>
                    </a:lnTo>
                    <a:cubicBezTo>
                      <a:pt x="13851" y="50217"/>
                      <a:pt x="13422" y="49860"/>
                      <a:pt x="13064" y="49448"/>
                    </a:cubicBezTo>
                    <a:cubicBezTo>
                      <a:pt x="13028" y="49395"/>
                      <a:pt x="12993" y="49359"/>
                      <a:pt x="12957" y="49305"/>
                    </a:cubicBezTo>
                    <a:cubicBezTo>
                      <a:pt x="12903" y="49252"/>
                      <a:pt x="12885" y="49216"/>
                      <a:pt x="12867" y="49162"/>
                    </a:cubicBezTo>
                    <a:cubicBezTo>
                      <a:pt x="12670" y="48822"/>
                      <a:pt x="12509" y="48464"/>
                      <a:pt x="12420" y="48071"/>
                    </a:cubicBezTo>
                    <a:cubicBezTo>
                      <a:pt x="12438" y="48053"/>
                      <a:pt x="12456" y="48035"/>
                      <a:pt x="12456" y="47999"/>
                    </a:cubicBezTo>
                    <a:cubicBezTo>
                      <a:pt x="12420" y="47909"/>
                      <a:pt x="12402" y="47784"/>
                      <a:pt x="12366" y="47659"/>
                    </a:cubicBezTo>
                    <a:close/>
                    <a:moveTo>
                      <a:pt x="11096" y="48321"/>
                    </a:moveTo>
                    <a:cubicBezTo>
                      <a:pt x="10666" y="48679"/>
                      <a:pt x="10308" y="49091"/>
                      <a:pt x="10004" y="49556"/>
                    </a:cubicBezTo>
                    <a:cubicBezTo>
                      <a:pt x="9861" y="49806"/>
                      <a:pt x="9771" y="50075"/>
                      <a:pt x="9753" y="50361"/>
                    </a:cubicBezTo>
                    <a:cubicBezTo>
                      <a:pt x="9736" y="50558"/>
                      <a:pt x="9718" y="50773"/>
                      <a:pt x="9682" y="50970"/>
                    </a:cubicBezTo>
                    <a:cubicBezTo>
                      <a:pt x="9675" y="50973"/>
                      <a:pt x="9668" y="50974"/>
                      <a:pt x="9662" y="50974"/>
                    </a:cubicBezTo>
                    <a:cubicBezTo>
                      <a:pt x="9533" y="50974"/>
                      <a:pt x="9665" y="50269"/>
                      <a:pt x="9682" y="50218"/>
                    </a:cubicBezTo>
                    <a:cubicBezTo>
                      <a:pt x="9771" y="49896"/>
                      <a:pt x="9915" y="49592"/>
                      <a:pt x="10111" y="49323"/>
                    </a:cubicBezTo>
                    <a:cubicBezTo>
                      <a:pt x="10362" y="48912"/>
                      <a:pt x="10702" y="48572"/>
                      <a:pt x="11096" y="48321"/>
                    </a:cubicBezTo>
                    <a:close/>
                    <a:moveTo>
                      <a:pt x="11525" y="48160"/>
                    </a:moveTo>
                    <a:lnTo>
                      <a:pt x="11525" y="48160"/>
                    </a:lnTo>
                    <a:cubicBezTo>
                      <a:pt x="11203" y="48715"/>
                      <a:pt x="10970" y="49341"/>
                      <a:pt x="10845" y="49967"/>
                    </a:cubicBezTo>
                    <a:lnTo>
                      <a:pt x="10863" y="49967"/>
                    </a:lnTo>
                    <a:cubicBezTo>
                      <a:pt x="10827" y="50164"/>
                      <a:pt x="10827" y="50361"/>
                      <a:pt x="10845" y="50576"/>
                    </a:cubicBezTo>
                    <a:cubicBezTo>
                      <a:pt x="10630" y="50916"/>
                      <a:pt x="10469" y="51274"/>
                      <a:pt x="10058" y="51435"/>
                    </a:cubicBezTo>
                    <a:cubicBezTo>
                      <a:pt x="9998" y="51461"/>
                      <a:pt x="9950" y="51473"/>
                      <a:pt x="9912" y="51473"/>
                    </a:cubicBezTo>
                    <a:cubicBezTo>
                      <a:pt x="9641" y="51473"/>
                      <a:pt x="9863" y="50880"/>
                      <a:pt x="9879" y="50755"/>
                    </a:cubicBezTo>
                    <a:cubicBezTo>
                      <a:pt x="9932" y="50164"/>
                      <a:pt x="10147" y="49592"/>
                      <a:pt x="10523" y="49126"/>
                    </a:cubicBezTo>
                    <a:cubicBezTo>
                      <a:pt x="10756" y="48858"/>
                      <a:pt x="11006" y="48607"/>
                      <a:pt x="11275" y="48375"/>
                    </a:cubicBezTo>
                    <a:cubicBezTo>
                      <a:pt x="11364" y="48303"/>
                      <a:pt x="11436" y="48232"/>
                      <a:pt x="11525" y="48160"/>
                    </a:cubicBezTo>
                    <a:close/>
                    <a:moveTo>
                      <a:pt x="12026" y="48267"/>
                    </a:moveTo>
                    <a:lnTo>
                      <a:pt x="12026" y="48267"/>
                    </a:lnTo>
                    <a:cubicBezTo>
                      <a:pt x="12080" y="48428"/>
                      <a:pt x="12151" y="48554"/>
                      <a:pt x="12241" y="48679"/>
                    </a:cubicBezTo>
                    <a:cubicBezTo>
                      <a:pt x="12256" y="48689"/>
                      <a:pt x="12272" y="48693"/>
                      <a:pt x="12288" y="48693"/>
                    </a:cubicBezTo>
                    <a:cubicBezTo>
                      <a:pt x="12329" y="48693"/>
                      <a:pt x="12366" y="48664"/>
                      <a:pt x="12366" y="48625"/>
                    </a:cubicBezTo>
                    <a:lnTo>
                      <a:pt x="12366" y="48536"/>
                    </a:lnTo>
                    <a:cubicBezTo>
                      <a:pt x="12509" y="48929"/>
                      <a:pt x="12724" y="49287"/>
                      <a:pt x="12993" y="49592"/>
                    </a:cubicBezTo>
                    <a:cubicBezTo>
                      <a:pt x="13118" y="49878"/>
                      <a:pt x="13189" y="50182"/>
                      <a:pt x="13207" y="50486"/>
                    </a:cubicBezTo>
                    <a:lnTo>
                      <a:pt x="13225" y="50504"/>
                    </a:lnTo>
                    <a:cubicBezTo>
                      <a:pt x="13243" y="50755"/>
                      <a:pt x="13225" y="51023"/>
                      <a:pt x="13171" y="51274"/>
                    </a:cubicBezTo>
                    <a:cubicBezTo>
                      <a:pt x="13125" y="51525"/>
                      <a:pt x="13088" y="51650"/>
                      <a:pt x="13016" y="51650"/>
                    </a:cubicBezTo>
                    <a:cubicBezTo>
                      <a:pt x="12949" y="51650"/>
                      <a:pt x="12852" y="51543"/>
                      <a:pt x="12688" y="51327"/>
                    </a:cubicBezTo>
                    <a:cubicBezTo>
                      <a:pt x="11990" y="50415"/>
                      <a:pt x="11901" y="49377"/>
                      <a:pt x="12026" y="48267"/>
                    </a:cubicBezTo>
                    <a:close/>
                    <a:moveTo>
                      <a:pt x="11865" y="47766"/>
                    </a:moveTo>
                    <a:cubicBezTo>
                      <a:pt x="11901" y="47909"/>
                      <a:pt x="11937" y="48053"/>
                      <a:pt x="11972" y="48196"/>
                    </a:cubicBezTo>
                    <a:cubicBezTo>
                      <a:pt x="11968" y="48191"/>
                      <a:pt x="11960" y="48189"/>
                      <a:pt x="11952" y="48189"/>
                    </a:cubicBezTo>
                    <a:cubicBezTo>
                      <a:pt x="11930" y="48189"/>
                      <a:pt x="11901" y="48205"/>
                      <a:pt x="11901" y="48232"/>
                    </a:cubicBezTo>
                    <a:cubicBezTo>
                      <a:pt x="11686" y="48894"/>
                      <a:pt x="11704" y="49592"/>
                      <a:pt x="11937" y="50236"/>
                    </a:cubicBezTo>
                    <a:cubicBezTo>
                      <a:pt x="11937" y="50522"/>
                      <a:pt x="11883" y="50808"/>
                      <a:pt x="11829" y="51095"/>
                    </a:cubicBezTo>
                    <a:cubicBezTo>
                      <a:pt x="11829" y="51125"/>
                      <a:pt x="11420" y="51775"/>
                      <a:pt x="11262" y="51775"/>
                    </a:cubicBezTo>
                    <a:cubicBezTo>
                      <a:pt x="11231" y="51775"/>
                      <a:pt x="11209" y="51748"/>
                      <a:pt x="11203" y="51685"/>
                    </a:cubicBezTo>
                    <a:cubicBezTo>
                      <a:pt x="11167" y="51524"/>
                      <a:pt x="11131" y="51363"/>
                      <a:pt x="11096" y="51202"/>
                    </a:cubicBezTo>
                    <a:cubicBezTo>
                      <a:pt x="10845" y="50146"/>
                      <a:pt x="11185" y="49305"/>
                      <a:pt x="11561" y="48375"/>
                    </a:cubicBezTo>
                    <a:lnTo>
                      <a:pt x="11561" y="48428"/>
                    </a:lnTo>
                    <a:cubicBezTo>
                      <a:pt x="11570" y="48482"/>
                      <a:pt x="11610" y="48509"/>
                      <a:pt x="11650" y="48509"/>
                    </a:cubicBezTo>
                    <a:cubicBezTo>
                      <a:pt x="11691" y="48509"/>
                      <a:pt x="11731" y="48482"/>
                      <a:pt x="11740" y="48428"/>
                    </a:cubicBezTo>
                    <a:cubicBezTo>
                      <a:pt x="11794" y="48214"/>
                      <a:pt x="11829" y="47981"/>
                      <a:pt x="11865" y="47766"/>
                    </a:cubicBezTo>
                    <a:close/>
                    <a:moveTo>
                      <a:pt x="11108" y="1"/>
                    </a:moveTo>
                    <a:cubicBezTo>
                      <a:pt x="11087" y="1"/>
                      <a:pt x="11067" y="13"/>
                      <a:pt x="11060" y="40"/>
                    </a:cubicBezTo>
                    <a:cubicBezTo>
                      <a:pt x="10487" y="1454"/>
                      <a:pt x="10093" y="2921"/>
                      <a:pt x="9897" y="4424"/>
                    </a:cubicBezTo>
                    <a:cubicBezTo>
                      <a:pt x="9288" y="4925"/>
                      <a:pt x="8680" y="5874"/>
                      <a:pt x="8787" y="6661"/>
                    </a:cubicBezTo>
                    <a:cubicBezTo>
                      <a:pt x="8787" y="6703"/>
                      <a:pt x="8830" y="6744"/>
                      <a:pt x="8874" y="6744"/>
                    </a:cubicBezTo>
                    <a:cubicBezTo>
                      <a:pt x="8887" y="6744"/>
                      <a:pt x="8900" y="6741"/>
                      <a:pt x="8912" y="6733"/>
                    </a:cubicBezTo>
                    <a:cubicBezTo>
                      <a:pt x="9396" y="6393"/>
                      <a:pt x="9539" y="5874"/>
                      <a:pt x="9771" y="5391"/>
                    </a:cubicBezTo>
                    <a:lnTo>
                      <a:pt x="9771" y="5391"/>
                    </a:lnTo>
                    <a:cubicBezTo>
                      <a:pt x="9646" y="6679"/>
                      <a:pt x="9610" y="7985"/>
                      <a:pt x="9664" y="9274"/>
                    </a:cubicBezTo>
                    <a:cubicBezTo>
                      <a:pt x="9217" y="9793"/>
                      <a:pt x="9073" y="10527"/>
                      <a:pt x="8966" y="11171"/>
                    </a:cubicBezTo>
                    <a:cubicBezTo>
                      <a:pt x="8953" y="11225"/>
                      <a:pt x="8990" y="11279"/>
                      <a:pt x="9033" y="11279"/>
                    </a:cubicBezTo>
                    <a:cubicBezTo>
                      <a:pt x="9046" y="11279"/>
                      <a:pt x="9060" y="11273"/>
                      <a:pt x="9073" y="11260"/>
                    </a:cubicBezTo>
                    <a:cubicBezTo>
                      <a:pt x="9342" y="10956"/>
                      <a:pt x="9557" y="10616"/>
                      <a:pt x="9718" y="10258"/>
                    </a:cubicBezTo>
                    <a:cubicBezTo>
                      <a:pt x="9718" y="10348"/>
                      <a:pt x="9718" y="10437"/>
                      <a:pt x="9736" y="10527"/>
                    </a:cubicBezTo>
                    <a:cubicBezTo>
                      <a:pt x="9628" y="11761"/>
                      <a:pt x="9485" y="12960"/>
                      <a:pt x="9306" y="14159"/>
                    </a:cubicBezTo>
                    <a:cubicBezTo>
                      <a:pt x="8447" y="15126"/>
                      <a:pt x="7749" y="16235"/>
                      <a:pt x="7016" y="17273"/>
                    </a:cubicBezTo>
                    <a:cubicBezTo>
                      <a:pt x="5960" y="18794"/>
                      <a:pt x="4922" y="20279"/>
                      <a:pt x="4152" y="21979"/>
                    </a:cubicBezTo>
                    <a:cubicBezTo>
                      <a:pt x="4120" y="22028"/>
                      <a:pt x="4161" y="22107"/>
                      <a:pt x="4223" y="22107"/>
                    </a:cubicBezTo>
                    <a:cubicBezTo>
                      <a:pt x="4229" y="22107"/>
                      <a:pt x="4235" y="22106"/>
                      <a:pt x="4242" y="22105"/>
                    </a:cubicBezTo>
                    <a:cubicBezTo>
                      <a:pt x="6353" y="21496"/>
                      <a:pt x="7857" y="19743"/>
                      <a:pt x="8698" y="17720"/>
                    </a:cubicBezTo>
                    <a:lnTo>
                      <a:pt x="8698" y="17720"/>
                    </a:lnTo>
                    <a:cubicBezTo>
                      <a:pt x="8519" y="18615"/>
                      <a:pt x="8322" y="19492"/>
                      <a:pt x="8107" y="20387"/>
                    </a:cubicBezTo>
                    <a:lnTo>
                      <a:pt x="8107" y="20351"/>
                    </a:lnTo>
                    <a:cubicBezTo>
                      <a:pt x="8098" y="20342"/>
                      <a:pt x="8085" y="20338"/>
                      <a:pt x="8071" y="20338"/>
                    </a:cubicBezTo>
                    <a:cubicBezTo>
                      <a:pt x="8058" y="20338"/>
                      <a:pt x="8045" y="20342"/>
                      <a:pt x="8036" y="20351"/>
                    </a:cubicBezTo>
                    <a:cubicBezTo>
                      <a:pt x="8000" y="20530"/>
                      <a:pt x="7982" y="20709"/>
                      <a:pt x="7982" y="20888"/>
                    </a:cubicBezTo>
                    <a:cubicBezTo>
                      <a:pt x="7857" y="21407"/>
                      <a:pt x="7731" y="21908"/>
                      <a:pt x="7588" y="22427"/>
                    </a:cubicBezTo>
                    <a:cubicBezTo>
                      <a:pt x="7123" y="22659"/>
                      <a:pt x="6747" y="23035"/>
                      <a:pt x="6532" y="23501"/>
                    </a:cubicBezTo>
                    <a:cubicBezTo>
                      <a:pt x="6500" y="23548"/>
                      <a:pt x="6540" y="23611"/>
                      <a:pt x="6587" y="23611"/>
                    </a:cubicBezTo>
                    <a:cubicBezTo>
                      <a:pt x="6592" y="23611"/>
                      <a:pt x="6598" y="23610"/>
                      <a:pt x="6604" y="23608"/>
                    </a:cubicBezTo>
                    <a:cubicBezTo>
                      <a:pt x="6926" y="23536"/>
                      <a:pt x="7194" y="23357"/>
                      <a:pt x="7409" y="23125"/>
                    </a:cubicBezTo>
                    <a:lnTo>
                      <a:pt x="7409" y="23125"/>
                    </a:lnTo>
                    <a:cubicBezTo>
                      <a:pt x="7302" y="23483"/>
                      <a:pt x="7212" y="23841"/>
                      <a:pt x="7105" y="24198"/>
                    </a:cubicBezTo>
                    <a:cubicBezTo>
                      <a:pt x="6854" y="24359"/>
                      <a:pt x="6604" y="24556"/>
                      <a:pt x="6389" y="24771"/>
                    </a:cubicBezTo>
                    <a:cubicBezTo>
                      <a:pt x="6407" y="24735"/>
                      <a:pt x="6443" y="24699"/>
                      <a:pt x="6461" y="24664"/>
                    </a:cubicBezTo>
                    <a:cubicBezTo>
                      <a:pt x="6475" y="24634"/>
                      <a:pt x="6454" y="24605"/>
                      <a:pt x="6426" y="24605"/>
                    </a:cubicBezTo>
                    <a:cubicBezTo>
                      <a:pt x="6420" y="24605"/>
                      <a:pt x="6414" y="24607"/>
                      <a:pt x="6407" y="24610"/>
                    </a:cubicBezTo>
                    <a:cubicBezTo>
                      <a:pt x="6336" y="24664"/>
                      <a:pt x="6264" y="24717"/>
                      <a:pt x="6210" y="24789"/>
                    </a:cubicBezTo>
                    <a:cubicBezTo>
                      <a:pt x="6189" y="24788"/>
                      <a:pt x="6168" y="24787"/>
                      <a:pt x="6147" y="24787"/>
                    </a:cubicBezTo>
                    <a:cubicBezTo>
                      <a:pt x="5461" y="24787"/>
                      <a:pt x="4640" y="25337"/>
                      <a:pt x="4206" y="25684"/>
                    </a:cubicBezTo>
                    <a:cubicBezTo>
                      <a:pt x="4152" y="25737"/>
                      <a:pt x="4188" y="25809"/>
                      <a:pt x="4260" y="25809"/>
                    </a:cubicBezTo>
                    <a:cubicBezTo>
                      <a:pt x="4707" y="25773"/>
                      <a:pt x="5137" y="25684"/>
                      <a:pt x="5566" y="25523"/>
                    </a:cubicBezTo>
                    <a:lnTo>
                      <a:pt x="5566" y="25523"/>
                    </a:lnTo>
                    <a:cubicBezTo>
                      <a:pt x="5029" y="25952"/>
                      <a:pt x="4582" y="26471"/>
                      <a:pt x="4242" y="27062"/>
                    </a:cubicBezTo>
                    <a:cubicBezTo>
                      <a:pt x="4206" y="27097"/>
                      <a:pt x="4242" y="27151"/>
                      <a:pt x="4295" y="27151"/>
                    </a:cubicBezTo>
                    <a:cubicBezTo>
                      <a:pt x="4313" y="27152"/>
                      <a:pt x="4331" y="27152"/>
                      <a:pt x="4349" y="27152"/>
                    </a:cubicBezTo>
                    <a:cubicBezTo>
                      <a:pt x="4902" y="27152"/>
                      <a:pt x="5416" y="26887"/>
                      <a:pt x="5763" y="26471"/>
                    </a:cubicBezTo>
                    <a:lnTo>
                      <a:pt x="5763" y="26471"/>
                    </a:lnTo>
                    <a:cubicBezTo>
                      <a:pt x="5566" y="27026"/>
                      <a:pt x="5620" y="27652"/>
                      <a:pt x="5888" y="28189"/>
                    </a:cubicBezTo>
                    <a:cubicBezTo>
                      <a:pt x="5899" y="28211"/>
                      <a:pt x="5924" y="28226"/>
                      <a:pt x="5950" y="28226"/>
                    </a:cubicBezTo>
                    <a:cubicBezTo>
                      <a:pt x="5966" y="28226"/>
                      <a:pt x="5982" y="28221"/>
                      <a:pt x="5996" y="28207"/>
                    </a:cubicBezTo>
                    <a:cubicBezTo>
                      <a:pt x="6371" y="27849"/>
                      <a:pt x="6658" y="27402"/>
                      <a:pt x="6801" y="26901"/>
                    </a:cubicBezTo>
                    <a:cubicBezTo>
                      <a:pt x="6854" y="27169"/>
                      <a:pt x="6980" y="27420"/>
                      <a:pt x="7141" y="27634"/>
                    </a:cubicBezTo>
                    <a:cubicBezTo>
                      <a:pt x="7236" y="27757"/>
                      <a:pt x="7644" y="28140"/>
                      <a:pt x="7912" y="28140"/>
                    </a:cubicBezTo>
                    <a:cubicBezTo>
                      <a:pt x="7995" y="28140"/>
                      <a:pt x="8065" y="28103"/>
                      <a:pt x="8107" y="28010"/>
                    </a:cubicBezTo>
                    <a:cubicBezTo>
                      <a:pt x="8358" y="27473"/>
                      <a:pt x="8161" y="26865"/>
                      <a:pt x="7964" y="26346"/>
                    </a:cubicBezTo>
                    <a:lnTo>
                      <a:pt x="7964" y="26346"/>
                    </a:lnTo>
                    <a:cubicBezTo>
                      <a:pt x="8191" y="26530"/>
                      <a:pt x="8464" y="26636"/>
                      <a:pt x="8745" y="26636"/>
                    </a:cubicBezTo>
                    <a:cubicBezTo>
                      <a:pt x="8818" y="26636"/>
                      <a:pt x="8892" y="26629"/>
                      <a:pt x="8966" y="26614"/>
                    </a:cubicBezTo>
                    <a:cubicBezTo>
                      <a:pt x="9002" y="26614"/>
                      <a:pt x="9038" y="26578"/>
                      <a:pt x="9038" y="26543"/>
                    </a:cubicBezTo>
                    <a:cubicBezTo>
                      <a:pt x="9038" y="25720"/>
                      <a:pt x="8232" y="24825"/>
                      <a:pt x="7373" y="24807"/>
                    </a:cubicBezTo>
                    <a:cubicBezTo>
                      <a:pt x="7320" y="24646"/>
                      <a:pt x="7266" y="24485"/>
                      <a:pt x="7212" y="24324"/>
                    </a:cubicBezTo>
                    <a:cubicBezTo>
                      <a:pt x="7212" y="24324"/>
                      <a:pt x="7194" y="24306"/>
                      <a:pt x="7194" y="24306"/>
                    </a:cubicBezTo>
                    <a:cubicBezTo>
                      <a:pt x="7194" y="24306"/>
                      <a:pt x="7194" y="24288"/>
                      <a:pt x="7194" y="24288"/>
                    </a:cubicBezTo>
                    <a:cubicBezTo>
                      <a:pt x="7194" y="24270"/>
                      <a:pt x="7194" y="24252"/>
                      <a:pt x="7194" y="24234"/>
                    </a:cubicBezTo>
                    <a:cubicBezTo>
                      <a:pt x="7356" y="23751"/>
                      <a:pt x="7499" y="23268"/>
                      <a:pt x="7660" y="22767"/>
                    </a:cubicBezTo>
                    <a:cubicBezTo>
                      <a:pt x="7660" y="22749"/>
                      <a:pt x="7660" y="22749"/>
                      <a:pt x="7660" y="22731"/>
                    </a:cubicBezTo>
                    <a:lnTo>
                      <a:pt x="7713" y="22552"/>
                    </a:lnTo>
                    <a:cubicBezTo>
                      <a:pt x="7785" y="22498"/>
                      <a:pt x="7839" y="22445"/>
                      <a:pt x="7910" y="22391"/>
                    </a:cubicBezTo>
                    <a:cubicBezTo>
                      <a:pt x="7969" y="22347"/>
                      <a:pt x="7931" y="22315"/>
                      <a:pt x="7886" y="22315"/>
                    </a:cubicBezTo>
                    <a:cubicBezTo>
                      <a:pt x="7876" y="22315"/>
                      <a:pt x="7866" y="22316"/>
                      <a:pt x="7857" y="22319"/>
                    </a:cubicBezTo>
                    <a:cubicBezTo>
                      <a:pt x="7821" y="22319"/>
                      <a:pt x="7803" y="22337"/>
                      <a:pt x="7767" y="22355"/>
                    </a:cubicBezTo>
                    <a:cubicBezTo>
                      <a:pt x="7857" y="22051"/>
                      <a:pt x="7946" y="21765"/>
                      <a:pt x="8036" y="21460"/>
                    </a:cubicBezTo>
                    <a:cubicBezTo>
                      <a:pt x="8089" y="21765"/>
                      <a:pt x="8232" y="22051"/>
                      <a:pt x="8429" y="22284"/>
                    </a:cubicBezTo>
                    <a:cubicBezTo>
                      <a:pt x="8442" y="22296"/>
                      <a:pt x="8457" y="22302"/>
                      <a:pt x="8472" y="22302"/>
                    </a:cubicBezTo>
                    <a:cubicBezTo>
                      <a:pt x="8499" y="22302"/>
                      <a:pt x="8525" y="22283"/>
                      <a:pt x="8537" y="22248"/>
                    </a:cubicBezTo>
                    <a:cubicBezTo>
                      <a:pt x="8626" y="21800"/>
                      <a:pt x="8447" y="21228"/>
                      <a:pt x="8215" y="20798"/>
                    </a:cubicBezTo>
                    <a:cubicBezTo>
                      <a:pt x="8376" y="20261"/>
                      <a:pt x="8519" y="19707"/>
                      <a:pt x="8662" y="19152"/>
                    </a:cubicBezTo>
                    <a:cubicBezTo>
                      <a:pt x="8662" y="19546"/>
                      <a:pt x="8787" y="19939"/>
                      <a:pt x="9002" y="20279"/>
                    </a:cubicBezTo>
                    <a:cubicBezTo>
                      <a:pt x="9022" y="20299"/>
                      <a:pt x="9047" y="20313"/>
                      <a:pt x="9068" y="20313"/>
                    </a:cubicBezTo>
                    <a:cubicBezTo>
                      <a:pt x="9086" y="20313"/>
                      <a:pt x="9101" y="20304"/>
                      <a:pt x="9109" y="20279"/>
                    </a:cubicBezTo>
                    <a:cubicBezTo>
                      <a:pt x="9342" y="19814"/>
                      <a:pt x="9109" y="19080"/>
                      <a:pt x="8787" y="18687"/>
                    </a:cubicBezTo>
                    <a:lnTo>
                      <a:pt x="8787" y="18651"/>
                    </a:lnTo>
                    <a:cubicBezTo>
                      <a:pt x="9127" y="17237"/>
                      <a:pt x="9413" y="15806"/>
                      <a:pt x="9610" y="14374"/>
                    </a:cubicBezTo>
                    <a:cubicBezTo>
                      <a:pt x="9718" y="14106"/>
                      <a:pt x="9861" y="13837"/>
                      <a:pt x="10004" y="13587"/>
                    </a:cubicBezTo>
                    <a:cubicBezTo>
                      <a:pt x="10017" y="13548"/>
                      <a:pt x="9983" y="13519"/>
                      <a:pt x="9943" y="13519"/>
                    </a:cubicBezTo>
                    <a:cubicBezTo>
                      <a:pt x="9928" y="13519"/>
                      <a:pt x="9912" y="13523"/>
                      <a:pt x="9897" y="13533"/>
                    </a:cubicBezTo>
                    <a:cubicBezTo>
                      <a:pt x="9879" y="13587"/>
                      <a:pt x="9843" y="13640"/>
                      <a:pt x="9825" y="13694"/>
                    </a:cubicBezTo>
                    <a:cubicBezTo>
                      <a:pt x="9816" y="13685"/>
                      <a:pt x="9803" y="13681"/>
                      <a:pt x="9787" y="13681"/>
                    </a:cubicBezTo>
                    <a:cubicBezTo>
                      <a:pt x="9771" y="13681"/>
                      <a:pt x="9753" y="13685"/>
                      <a:pt x="9736" y="13694"/>
                    </a:cubicBezTo>
                    <a:lnTo>
                      <a:pt x="9700" y="13730"/>
                    </a:lnTo>
                    <a:cubicBezTo>
                      <a:pt x="9771" y="13229"/>
                      <a:pt x="9825" y="12728"/>
                      <a:pt x="9861" y="12209"/>
                    </a:cubicBezTo>
                    <a:cubicBezTo>
                      <a:pt x="10058" y="14034"/>
                      <a:pt x="10344" y="15841"/>
                      <a:pt x="10630" y="17631"/>
                    </a:cubicBezTo>
                    <a:cubicBezTo>
                      <a:pt x="10630" y="17631"/>
                      <a:pt x="10612" y="17631"/>
                      <a:pt x="10612" y="17649"/>
                    </a:cubicBezTo>
                    <a:cubicBezTo>
                      <a:pt x="10237" y="18186"/>
                      <a:pt x="9986" y="18991"/>
                      <a:pt x="10219" y="19599"/>
                    </a:cubicBezTo>
                    <a:cubicBezTo>
                      <a:pt x="10231" y="19624"/>
                      <a:pt x="10270" y="19658"/>
                      <a:pt x="10304" y="19658"/>
                    </a:cubicBezTo>
                    <a:cubicBezTo>
                      <a:pt x="10319" y="19658"/>
                      <a:pt x="10333" y="19651"/>
                      <a:pt x="10344" y="19635"/>
                    </a:cubicBezTo>
                    <a:cubicBezTo>
                      <a:pt x="10577" y="19349"/>
                      <a:pt x="10720" y="19027"/>
                      <a:pt x="10791" y="18687"/>
                    </a:cubicBezTo>
                    <a:cubicBezTo>
                      <a:pt x="11006" y="19975"/>
                      <a:pt x="11221" y="21246"/>
                      <a:pt x="11382" y="22498"/>
                    </a:cubicBezTo>
                    <a:lnTo>
                      <a:pt x="11668" y="24556"/>
                    </a:lnTo>
                    <a:cubicBezTo>
                      <a:pt x="11328" y="24986"/>
                      <a:pt x="11167" y="25505"/>
                      <a:pt x="11185" y="26042"/>
                    </a:cubicBezTo>
                    <a:cubicBezTo>
                      <a:pt x="11185" y="26089"/>
                      <a:pt x="11225" y="26129"/>
                      <a:pt x="11262" y="26129"/>
                    </a:cubicBezTo>
                    <a:cubicBezTo>
                      <a:pt x="11281" y="26129"/>
                      <a:pt x="11298" y="26119"/>
                      <a:pt x="11310" y="26095"/>
                    </a:cubicBezTo>
                    <a:cubicBezTo>
                      <a:pt x="11525" y="25863"/>
                      <a:pt x="11668" y="25594"/>
                      <a:pt x="11758" y="25308"/>
                    </a:cubicBezTo>
                    <a:cubicBezTo>
                      <a:pt x="11883" y="26185"/>
                      <a:pt x="11990" y="27062"/>
                      <a:pt x="12098" y="27921"/>
                    </a:cubicBezTo>
                    <a:cubicBezTo>
                      <a:pt x="11794" y="28529"/>
                      <a:pt x="11436" y="29102"/>
                      <a:pt x="11024" y="29639"/>
                    </a:cubicBezTo>
                    <a:lnTo>
                      <a:pt x="10970" y="29639"/>
                    </a:lnTo>
                    <a:cubicBezTo>
                      <a:pt x="10784" y="29753"/>
                      <a:pt x="10575" y="29810"/>
                      <a:pt x="10371" y="29810"/>
                    </a:cubicBezTo>
                    <a:cubicBezTo>
                      <a:pt x="10320" y="29810"/>
                      <a:pt x="10269" y="29807"/>
                      <a:pt x="10219" y="29800"/>
                    </a:cubicBezTo>
                    <a:cubicBezTo>
                      <a:pt x="10290" y="29674"/>
                      <a:pt x="10398" y="29585"/>
                      <a:pt x="10523" y="29513"/>
                    </a:cubicBezTo>
                    <a:cubicBezTo>
                      <a:pt x="10672" y="29439"/>
                      <a:pt x="10834" y="29401"/>
                      <a:pt x="10997" y="29401"/>
                    </a:cubicBezTo>
                    <a:cubicBezTo>
                      <a:pt x="11030" y="29401"/>
                      <a:pt x="11063" y="29403"/>
                      <a:pt x="11096" y="29406"/>
                    </a:cubicBezTo>
                    <a:cubicBezTo>
                      <a:pt x="11149" y="29406"/>
                      <a:pt x="11185" y="29316"/>
                      <a:pt x="11114" y="29281"/>
                    </a:cubicBezTo>
                    <a:cubicBezTo>
                      <a:pt x="11037" y="29244"/>
                      <a:pt x="10958" y="29228"/>
                      <a:pt x="10879" y="29228"/>
                    </a:cubicBezTo>
                    <a:cubicBezTo>
                      <a:pt x="10532" y="29228"/>
                      <a:pt x="10179" y="29541"/>
                      <a:pt x="10004" y="29817"/>
                    </a:cubicBezTo>
                    <a:cubicBezTo>
                      <a:pt x="9986" y="29853"/>
                      <a:pt x="10004" y="29907"/>
                      <a:pt x="10040" y="29925"/>
                    </a:cubicBezTo>
                    <a:cubicBezTo>
                      <a:pt x="10126" y="29941"/>
                      <a:pt x="10213" y="29949"/>
                      <a:pt x="10300" y="29949"/>
                    </a:cubicBezTo>
                    <a:cubicBezTo>
                      <a:pt x="10504" y="29949"/>
                      <a:pt x="10706" y="29905"/>
                      <a:pt x="10881" y="29817"/>
                    </a:cubicBezTo>
                    <a:lnTo>
                      <a:pt x="10881" y="29817"/>
                    </a:lnTo>
                    <a:cubicBezTo>
                      <a:pt x="10577" y="30229"/>
                      <a:pt x="10255" y="30605"/>
                      <a:pt x="9897" y="30981"/>
                    </a:cubicBezTo>
                    <a:cubicBezTo>
                      <a:pt x="9682" y="31178"/>
                      <a:pt x="9485" y="31392"/>
                      <a:pt x="9270" y="31589"/>
                    </a:cubicBezTo>
                    <a:cubicBezTo>
                      <a:pt x="8787" y="31822"/>
                      <a:pt x="8304" y="32036"/>
                      <a:pt x="7803" y="32198"/>
                    </a:cubicBezTo>
                    <a:cubicBezTo>
                      <a:pt x="6693" y="32645"/>
                      <a:pt x="5548" y="32931"/>
                      <a:pt x="4349" y="33057"/>
                    </a:cubicBezTo>
                    <a:cubicBezTo>
                      <a:pt x="4295" y="33057"/>
                      <a:pt x="4295" y="33146"/>
                      <a:pt x="4349" y="33146"/>
                    </a:cubicBezTo>
                    <a:cubicBezTo>
                      <a:pt x="4415" y="33149"/>
                      <a:pt x="4480" y="33150"/>
                      <a:pt x="4546" y="33150"/>
                    </a:cubicBezTo>
                    <a:cubicBezTo>
                      <a:pt x="5793" y="33150"/>
                      <a:pt x="6932" y="32675"/>
                      <a:pt x="8071" y="32233"/>
                    </a:cubicBezTo>
                    <a:cubicBezTo>
                      <a:pt x="8290" y="32138"/>
                      <a:pt x="8530" y="32052"/>
                      <a:pt x="8759" y="31953"/>
                    </a:cubicBezTo>
                    <a:lnTo>
                      <a:pt x="8759" y="31953"/>
                    </a:lnTo>
                    <a:cubicBezTo>
                      <a:pt x="8172" y="32262"/>
                      <a:pt x="7633" y="32644"/>
                      <a:pt x="7051" y="32967"/>
                    </a:cubicBezTo>
                    <a:cubicBezTo>
                      <a:pt x="6282" y="33379"/>
                      <a:pt x="5387" y="33450"/>
                      <a:pt x="4546" y="33450"/>
                    </a:cubicBezTo>
                    <a:cubicBezTo>
                      <a:pt x="4461" y="33450"/>
                      <a:pt x="4315" y="33453"/>
                      <a:pt x="4141" y="33453"/>
                    </a:cubicBezTo>
                    <a:cubicBezTo>
                      <a:pt x="3401" y="33453"/>
                      <a:pt x="2160" y="33406"/>
                      <a:pt x="2971" y="32913"/>
                    </a:cubicBezTo>
                    <a:cubicBezTo>
                      <a:pt x="4260" y="32126"/>
                      <a:pt x="5369" y="31911"/>
                      <a:pt x="6854" y="31875"/>
                    </a:cubicBezTo>
                    <a:cubicBezTo>
                      <a:pt x="7839" y="31858"/>
                      <a:pt x="8716" y="31714"/>
                      <a:pt x="9557" y="31231"/>
                    </a:cubicBezTo>
                    <a:cubicBezTo>
                      <a:pt x="9588" y="31200"/>
                      <a:pt x="9578" y="31156"/>
                      <a:pt x="9552" y="31156"/>
                    </a:cubicBezTo>
                    <a:cubicBezTo>
                      <a:pt x="9548" y="31156"/>
                      <a:pt x="9544" y="31157"/>
                      <a:pt x="9539" y="31160"/>
                    </a:cubicBezTo>
                    <a:cubicBezTo>
                      <a:pt x="8107" y="31714"/>
                      <a:pt x="6729" y="31661"/>
                      <a:pt x="5226" y="31786"/>
                    </a:cubicBezTo>
                    <a:cubicBezTo>
                      <a:pt x="4117" y="31893"/>
                      <a:pt x="3132" y="32663"/>
                      <a:pt x="2184" y="33182"/>
                    </a:cubicBezTo>
                    <a:cubicBezTo>
                      <a:pt x="2112" y="33235"/>
                      <a:pt x="2130" y="33325"/>
                      <a:pt x="2202" y="33343"/>
                    </a:cubicBezTo>
                    <a:cubicBezTo>
                      <a:pt x="3037" y="33486"/>
                      <a:pt x="3856" y="33597"/>
                      <a:pt x="4681" y="33597"/>
                    </a:cubicBezTo>
                    <a:cubicBezTo>
                      <a:pt x="5093" y="33597"/>
                      <a:pt x="5506" y="33569"/>
                      <a:pt x="5924" y="33504"/>
                    </a:cubicBezTo>
                    <a:cubicBezTo>
                      <a:pt x="6908" y="33343"/>
                      <a:pt x="7713" y="32716"/>
                      <a:pt x="8572" y="32198"/>
                    </a:cubicBezTo>
                    <a:lnTo>
                      <a:pt x="8572" y="32198"/>
                    </a:lnTo>
                    <a:cubicBezTo>
                      <a:pt x="8036" y="32681"/>
                      <a:pt x="7481" y="33164"/>
                      <a:pt x="6962" y="33647"/>
                    </a:cubicBezTo>
                    <a:cubicBezTo>
                      <a:pt x="6443" y="34148"/>
                      <a:pt x="5924" y="34595"/>
                      <a:pt x="5387" y="35025"/>
                    </a:cubicBezTo>
                    <a:cubicBezTo>
                      <a:pt x="5192" y="34935"/>
                      <a:pt x="4997" y="34895"/>
                      <a:pt x="4792" y="34895"/>
                    </a:cubicBezTo>
                    <a:cubicBezTo>
                      <a:pt x="4752" y="34895"/>
                      <a:pt x="4712" y="34897"/>
                      <a:pt x="4671" y="34900"/>
                    </a:cubicBezTo>
                    <a:cubicBezTo>
                      <a:pt x="4528" y="34918"/>
                      <a:pt x="4295" y="35043"/>
                      <a:pt x="4331" y="35204"/>
                    </a:cubicBezTo>
                    <a:cubicBezTo>
                      <a:pt x="4367" y="35383"/>
                      <a:pt x="4546" y="35419"/>
                      <a:pt x="4671" y="35454"/>
                    </a:cubicBezTo>
                    <a:lnTo>
                      <a:pt x="4779" y="35472"/>
                    </a:lnTo>
                    <a:cubicBezTo>
                      <a:pt x="4457" y="35705"/>
                      <a:pt x="4117" y="35920"/>
                      <a:pt x="3777" y="36117"/>
                    </a:cubicBezTo>
                    <a:cubicBezTo>
                      <a:pt x="3759" y="36099"/>
                      <a:pt x="3741" y="36081"/>
                      <a:pt x="3705" y="36081"/>
                    </a:cubicBezTo>
                    <a:lnTo>
                      <a:pt x="3633" y="36081"/>
                    </a:lnTo>
                    <a:cubicBezTo>
                      <a:pt x="3544" y="36009"/>
                      <a:pt x="3454" y="35973"/>
                      <a:pt x="3347" y="35938"/>
                    </a:cubicBezTo>
                    <a:cubicBezTo>
                      <a:pt x="3342" y="35932"/>
                      <a:pt x="3335" y="35930"/>
                      <a:pt x="3328" y="35930"/>
                    </a:cubicBezTo>
                    <a:cubicBezTo>
                      <a:pt x="3310" y="35930"/>
                      <a:pt x="3288" y="35943"/>
                      <a:pt x="3275" y="35956"/>
                    </a:cubicBezTo>
                    <a:lnTo>
                      <a:pt x="3186" y="35956"/>
                    </a:lnTo>
                    <a:cubicBezTo>
                      <a:pt x="2667" y="35025"/>
                      <a:pt x="1844" y="34130"/>
                      <a:pt x="699" y="34130"/>
                    </a:cubicBezTo>
                    <a:cubicBezTo>
                      <a:pt x="645" y="34130"/>
                      <a:pt x="609" y="34202"/>
                      <a:pt x="627" y="34255"/>
                    </a:cubicBezTo>
                    <a:cubicBezTo>
                      <a:pt x="788" y="34667"/>
                      <a:pt x="1056" y="35061"/>
                      <a:pt x="1396" y="35365"/>
                    </a:cubicBezTo>
                    <a:cubicBezTo>
                      <a:pt x="1342" y="35361"/>
                      <a:pt x="1288" y="35359"/>
                      <a:pt x="1234" y="35359"/>
                    </a:cubicBezTo>
                    <a:cubicBezTo>
                      <a:pt x="806" y="35359"/>
                      <a:pt x="384" y="35484"/>
                      <a:pt x="19" y="35723"/>
                    </a:cubicBezTo>
                    <a:cubicBezTo>
                      <a:pt x="1" y="35759"/>
                      <a:pt x="1" y="35777"/>
                      <a:pt x="19" y="35812"/>
                    </a:cubicBezTo>
                    <a:lnTo>
                      <a:pt x="72" y="35812"/>
                    </a:lnTo>
                    <a:cubicBezTo>
                      <a:pt x="299" y="36315"/>
                      <a:pt x="893" y="36480"/>
                      <a:pt x="1508" y="36480"/>
                    </a:cubicBezTo>
                    <a:cubicBezTo>
                      <a:pt x="1572" y="36480"/>
                      <a:pt x="1637" y="36478"/>
                      <a:pt x="1701" y="36474"/>
                    </a:cubicBezTo>
                    <a:lnTo>
                      <a:pt x="1701" y="36474"/>
                    </a:lnTo>
                    <a:lnTo>
                      <a:pt x="1450" y="36582"/>
                    </a:lnTo>
                    <a:cubicBezTo>
                      <a:pt x="1092" y="36725"/>
                      <a:pt x="359" y="36993"/>
                      <a:pt x="341" y="37477"/>
                    </a:cubicBezTo>
                    <a:cubicBezTo>
                      <a:pt x="321" y="37795"/>
                      <a:pt x="605" y="37887"/>
                      <a:pt x="908" y="37887"/>
                    </a:cubicBezTo>
                    <a:cubicBezTo>
                      <a:pt x="1150" y="37887"/>
                      <a:pt x="1403" y="37828"/>
                      <a:pt x="1522" y="37781"/>
                    </a:cubicBezTo>
                    <a:cubicBezTo>
                      <a:pt x="1665" y="37727"/>
                      <a:pt x="1808" y="37673"/>
                      <a:pt x="1933" y="37602"/>
                    </a:cubicBezTo>
                    <a:lnTo>
                      <a:pt x="1933" y="37602"/>
                    </a:lnTo>
                    <a:cubicBezTo>
                      <a:pt x="1593" y="37996"/>
                      <a:pt x="1343" y="38461"/>
                      <a:pt x="1235" y="38962"/>
                    </a:cubicBezTo>
                    <a:cubicBezTo>
                      <a:pt x="1235" y="39016"/>
                      <a:pt x="1271" y="39051"/>
                      <a:pt x="1307" y="39051"/>
                    </a:cubicBezTo>
                    <a:cubicBezTo>
                      <a:pt x="1951" y="39051"/>
                      <a:pt x="2381" y="38640"/>
                      <a:pt x="2667" y="38121"/>
                    </a:cubicBezTo>
                    <a:lnTo>
                      <a:pt x="2667" y="38121"/>
                    </a:lnTo>
                    <a:cubicBezTo>
                      <a:pt x="2560" y="38765"/>
                      <a:pt x="2792" y="39445"/>
                      <a:pt x="3275" y="40071"/>
                    </a:cubicBezTo>
                    <a:cubicBezTo>
                      <a:pt x="3293" y="40098"/>
                      <a:pt x="3320" y="40112"/>
                      <a:pt x="3345" y="40112"/>
                    </a:cubicBezTo>
                    <a:cubicBezTo>
                      <a:pt x="3369" y="40112"/>
                      <a:pt x="3392" y="40098"/>
                      <a:pt x="3401" y="40071"/>
                    </a:cubicBezTo>
                    <a:cubicBezTo>
                      <a:pt x="3615" y="39606"/>
                      <a:pt x="3741" y="39087"/>
                      <a:pt x="3777" y="38568"/>
                    </a:cubicBezTo>
                    <a:cubicBezTo>
                      <a:pt x="3830" y="38693"/>
                      <a:pt x="3902" y="38819"/>
                      <a:pt x="3973" y="38944"/>
                    </a:cubicBezTo>
                    <a:cubicBezTo>
                      <a:pt x="3991" y="38980"/>
                      <a:pt x="4027" y="38998"/>
                      <a:pt x="4063" y="38998"/>
                    </a:cubicBezTo>
                    <a:cubicBezTo>
                      <a:pt x="4063" y="39016"/>
                      <a:pt x="4081" y="39016"/>
                      <a:pt x="4099" y="39016"/>
                    </a:cubicBezTo>
                    <a:lnTo>
                      <a:pt x="4152" y="39016"/>
                    </a:lnTo>
                    <a:cubicBezTo>
                      <a:pt x="4170" y="39016"/>
                      <a:pt x="4206" y="38998"/>
                      <a:pt x="4206" y="38962"/>
                    </a:cubicBezTo>
                    <a:cubicBezTo>
                      <a:pt x="4474" y="38139"/>
                      <a:pt x="4564" y="36976"/>
                      <a:pt x="3866" y="36349"/>
                    </a:cubicBezTo>
                    <a:cubicBezTo>
                      <a:pt x="3866" y="36313"/>
                      <a:pt x="3866" y="36296"/>
                      <a:pt x="3866" y="36260"/>
                    </a:cubicBezTo>
                    <a:cubicBezTo>
                      <a:pt x="4313" y="36045"/>
                      <a:pt x="4743" y="35794"/>
                      <a:pt x="5154" y="35508"/>
                    </a:cubicBezTo>
                    <a:cubicBezTo>
                      <a:pt x="5208" y="35508"/>
                      <a:pt x="5244" y="35490"/>
                      <a:pt x="5280" y="35472"/>
                    </a:cubicBezTo>
                    <a:cubicBezTo>
                      <a:pt x="5298" y="35454"/>
                      <a:pt x="5298" y="35437"/>
                      <a:pt x="5298" y="35419"/>
                    </a:cubicBezTo>
                    <a:cubicBezTo>
                      <a:pt x="5638" y="35186"/>
                      <a:pt x="5978" y="34935"/>
                      <a:pt x="6300" y="34667"/>
                    </a:cubicBezTo>
                    <a:lnTo>
                      <a:pt x="6300" y="34667"/>
                    </a:lnTo>
                    <a:cubicBezTo>
                      <a:pt x="6103" y="34989"/>
                      <a:pt x="5996" y="35401"/>
                      <a:pt x="6174" y="35723"/>
                    </a:cubicBezTo>
                    <a:cubicBezTo>
                      <a:pt x="6185" y="35744"/>
                      <a:pt x="6208" y="35753"/>
                      <a:pt x="6232" y="35753"/>
                    </a:cubicBezTo>
                    <a:cubicBezTo>
                      <a:pt x="6249" y="35753"/>
                      <a:pt x="6267" y="35748"/>
                      <a:pt x="6282" y="35741"/>
                    </a:cubicBezTo>
                    <a:cubicBezTo>
                      <a:pt x="6568" y="35419"/>
                      <a:pt x="6693" y="34971"/>
                      <a:pt x="6586" y="34542"/>
                    </a:cubicBezTo>
                    <a:cubicBezTo>
                      <a:pt x="6622" y="34506"/>
                      <a:pt x="6640" y="34452"/>
                      <a:pt x="6658" y="34399"/>
                    </a:cubicBezTo>
                    <a:cubicBezTo>
                      <a:pt x="6676" y="34381"/>
                      <a:pt x="6676" y="34363"/>
                      <a:pt x="6658" y="34363"/>
                    </a:cubicBezTo>
                    <a:cubicBezTo>
                      <a:pt x="7606" y="33540"/>
                      <a:pt x="8501" y="32645"/>
                      <a:pt x="9360" y="31822"/>
                    </a:cubicBezTo>
                    <a:lnTo>
                      <a:pt x="9413" y="31786"/>
                    </a:lnTo>
                    <a:cubicBezTo>
                      <a:pt x="9431" y="31768"/>
                      <a:pt x="9449" y="31750"/>
                      <a:pt x="9431" y="31750"/>
                    </a:cubicBezTo>
                    <a:lnTo>
                      <a:pt x="9753" y="31446"/>
                    </a:lnTo>
                    <a:cubicBezTo>
                      <a:pt x="9897" y="31339"/>
                      <a:pt x="10004" y="31213"/>
                      <a:pt x="10111" y="31088"/>
                    </a:cubicBezTo>
                    <a:cubicBezTo>
                      <a:pt x="10201" y="30999"/>
                      <a:pt x="10290" y="30909"/>
                      <a:pt x="10362" y="30838"/>
                    </a:cubicBezTo>
                    <a:lnTo>
                      <a:pt x="10362" y="30838"/>
                    </a:lnTo>
                    <a:cubicBezTo>
                      <a:pt x="9950" y="31643"/>
                      <a:pt x="9646" y="32484"/>
                      <a:pt x="9431" y="33379"/>
                    </a:cubicBezTo>
                    <a:cubicBezTo>
                      <a:pt x="9306" y="33844"/>
                      <a:pt x="9163" y="34345"/>
                      <a:pt x="9038" y="34828"/>
                    </a:cubicBezTo>
                    <a:cubicBezTo>
                      <a:pt x="8841" y="34918"/>
                      <a:pt x="8662" y="35061"/>
                      <a:pt x="8519" y="35240"/>
                    </a:cubicBezTo>
                    <a:cubicBezTo>
                      <a:pt x="8376" y="35383"/>
                      <a:pt x="8304" y="35598"/>
                      <a:pt x="8304" y="35812"/>
                    </a:cubicBezTo>
                    <a:cubicBezTo>
                      <a:pt x="8304" y="35857"/>
                      <a:pt x="8340" y="35889"/>
                      <a:pt x="8383" y="35889"/>
                    </a:cubicBezTo>
                    <a:cubicBezTo>
                      <a:pt x="8392" y="35889"/>
                      <a:pt x="8402" y="35887"/>
                      <a:pt x="8411" y="35884"/>
                    </a:cubicBezTo>
                    <a:cubicBezTo>
                      <a:pt x="8608" y="35759"/>
                      <a:pt x="8769" y="35598"/>
                      <a:pt x="8877" y="35419"/>
                    </a:cubicBezTo>
                    <a:lnTo>
                      <a:pt x="8877" y="35419"/>
                    </a:lnTo>
                    <a:cubicBezTo>
                      <a:pt x="8716" y="36081"/>
                      <a:pt x="8608" y="36779"/>
                      <a:pt x="8555" y="37477"/>
                    </a:cubicBezTo>
                    <a:cubicBezTo>
                      <a:pt x="8534" y="37463"/>
                      <a:pt x="8514" y="37457"/>
                      <a:pt x="8495" y="37457"/>
                    </a:cubicBezTo>
                    <a:cubicBezTo>
                      <a:pt x="8465" y="37457"/>
                      <a:pt x="8440" y="37472"/>
                      <a:pt x="8429" y="37494"/>
                    </a:cubicBezTo>
                    <a:lnTo>
                      <a:pt x="8322" y="37656"/>
                    </a:lnTo>
                    <a:cubicBezTo>
                      <a:pt x="8268" y="37727"/>
                      <a:pt x="8232" y="37799"/>
                      <a:pt x="8197" y="37852"/>
                    </a:cubicBezTo>
                    <a:cubicBezTo>
                      <a:pt x="7248" y="38121"/>
                      <a:pt x="6264" y="39195"/>
                      <a:pt x="6640" y="40179"/>
                    </a:cubicBezTo>
                    <a:cubicBezTo>
                      <a:pt x="6647" y="40207"/>
                      <a:pt x="6665" y="40219"/>
                      <a:pt x="6684" y="40219"/>
                    </a:cubicBezTo>
                    <a:cubicBezTo>
                      <a:pt x="6712" y="40219"/>
                      <a:pt x="6740" y="40193"/>
                      <a:pt x="6729" y="40161"/>
                    </a:cubicBezTo>
                    <a:cubicBezTo>
                      <a:pt x="6425" y="39248"/>
                      <a:pt x="7284" y="38497"/>
                      <a:pt x="8071" y="38085"/>
                    </a:cubicBezTo>
                    <a:lnTo>
                      <a:pt x="8071" y="38085"/>
                    </a:lnTo>
                    <a:cubicBezTo>
                      <a:pt x="8018" y="38192"/>
                      <a:pt x="7964" y="38282"/>
                      <a:pt x="7928" y="38389"/>
                    </a:cubicBezTo>
                    <a:cubicBezTo>
                      <a:pt x="7892" y="38425"/>
                      <a:pt x="7892" y="38461"/>
                      <a:pt x="7874" y="38497"/>
                    </a:cubicBezTo>
                    <a:cubicBezTo>
                      <a:pt x="7874" y="38515"/>
                      <a:pt x="7874" y="38532"/>
                      <a:pt x="7874" y="38532"/>
                    </a:cubicBezTo>
                    <a:cubicBezTo>
                      <a:pt x="7159" y="39051"/>
                      <a:pt x="6765" y="39892"/>
                      <a:pt x="6837" y="40769"/>
                    </a:cubicBezTo>
                    <a:cubicBezTo>
                      <a:pt x="6837" y="40805"/>
                      <a:pt x="6872" y="40823"/>
                      <a:pt x="6908" y="40823"/>
                    </a:cubicBezTo>
                    <a:cubicBezTo>
                      <a:pt x="7177" y="40751"/>
                      <a:pt x="7409" y="40572"/>
                      <a:pt x="7534" y="40322"/>
                    </a:cubicBezTo>
                    <a:lnTo>
                      <a:pt x="7534" y="40322"/>
                    </a:lnTo>
                    <a:cubicBezTo>
                      <a:pt x="7517" y="40626"/>
                      <a:pt x="7517" y="40930"/>
                      <a:pt x="7534" y="41217"/>
                    </a:cubicBezTo>
                    <a:cubicBezTo>
                      <a:pt x="7534" y="41270"/>
                      <a:pt x="7588" y="41288"/>
                      <a:pt x="7624" y="41288"/>
                    </a:cubicBezTo>
                    <a:cubicBezTo>
                      <a:pt x="8036" y="41109"/>
                      <a:pt x="8358" y="40751"/>
                      <a:pt x="8465" y="40322"/>
                    </a:cubicBezTo>
                    <a:cubicBezTo>
                      <a:pt x="8548" y="40489"/>
                      <a:pt x="8880" y="40958"/>
                      <a:pt x="9108" y="40958"/>
                    </a:cubicBezTo>
                    <a:cubicBezTo>
                      <a:pt x="9173" y="40958"/>
                      <a:pt x="9230" y="40919"/>
                      <a:pt x="9270" y="40823"/>
                    </a:cubicBezTo>
                    <a:cubicBezTo>
                      <a:pt x="9288" y="40895"/>
                      <a:pt x="9306" y="40984"/>
                      <a:pt x="9306" y="41056"/>
                    </a:cubicBezTo>
                    <a:cubicBezTo>
                      <a:pt x="9306" y="41094"/>
                      <a:pt x="9343" y="41124"/>
                      <a:pt x="9384" y="41124"/>
                    </a:cubicBezTo>
                    <a:cubicBezTo>
                      <a:pt x="9400" y="41124"/>
                      <a:pt x="9416" y="41119"/>
                      <a:pt x="9431" y="41109"/>
                    </a:cubicBezTo>
                    <a:cubicBezTo>
                      <a:pt x="10040" y="40590"/>
                      <a:pt x="9986" y="38890"/>
                      <a:pt x="9270" y="38389"/>
                    </a:cubicBezTo>
                    <a:lnTo>
                      <a:pt x="9270" y="38389"/>
                    </a:lnTo>
                    <a:cubicBezTo>
                      <a:pt x="9592" y="38461"/>
                      <a:pt x="9879" y="38640"/>
                      <a:pt x="10111" y="38872"/>
                    </a:cubicBezTo>
                    <a:cubicBezTo>
                      <a:pt x="10272" y="39033"/>
                      <a:pt x="10380" y="39248"/>
                      <a:pt x="10398" y="39481"/>
                    </a:cubicBezTo>
                    <a:cubicBezTo>
                      <a:pt x="10434" y="39749"/>
                      <a:pt x="10272" y="39964"/>
                      <a:pt x="10147" y="40197"/>
                    </a:cubicBezTo>
                    <a:cubicBezTo>
                      <a:pt x="10134" y="40210"/>
                      <a:pt x="10151" y="40244"/>
                      <a:pt x="10176" y="40244"/>
                    </a:cubicBezTo>
                    <a:cubicBezTo>
                      <a:pt x="10184" y="40244"/>
                      <a:pt x="10192" y="40241"/>
                      <a:pt x="10201" y="40232"/>
                    </a:cubicBezTo>
                    <a:cubicBezTo>
                      <a:pt x="10612" y="39964"/>
                      <a:pt x="10630" y="39427"/>
                      <a:pt x="10398" y="39016"/>
                    </a:cubicBezTo>
                    <a:cubicBezTo>
                      <a:pt x="10129" y="38568"/>
                      <a:pt x="9646" y="38300"/>
                      <a:pt x="9127" y="38264"/>
                    </a:cubicBezTo>
                    <a:cubicBezTo>
                      <a:pt x="9109" y="38264"/>
                      <a:pt x="9091" y="38282"/>
                      <a:pt x="9091" y="38300"/>
                    </a:cubicBezTo>
                    <a:cubicBezTo>
                      <a:pt x="9056" y="38282"/>
                      <a:pt x="9020" y="38264"/>
                      <a:pt x="8966" y="38246"/>
                    </a:cubicBezTo>
                    <a:cubicBezTo>
                      <a:pt x="8912" y="38067"/>
                      <a:pt x="8895" y="37888"/>
                      <a:pt x="8859" y="37709"/>
                    </a:cubicBezTo>
                    <a:cubicBezTo>
                      <a:pt x="8859" y="37660"/>
                      <a:pt x="8821" y="37633"/>
                      <a:pt x="8784" y="37633"/>
                    </a:cubicBezTo>
                    <a:cubicBezTo>
                      <a:pt x="8753" y="37633"/>
                      <a:pt x="8724" y="37651"/>
                      <a:pt x="8716" y="37691"/>
                    </a:cubicBezTo>
                    <a:cubicBezTo>
                      <a:pt x="8698" y="37691"/>
                      <a:pt x="8680" y="37691"/>
                      <a:pt x="8662" y="37709"/>
                    </a:cubicBezTo>
                    <a:cubicBezTo>
                      <a:pt x="8787" y="36349"/>
                      <a:pt x="9038" y="35007"/>
                      <a:pt x="9413" y="33701"/>
                    </a:cubicBezTo>
                    <a:lnTo>
                      <a:pt x="9413" y="33701"/>
                    </a:lnTo>
                    <a:cubicBezTo>
                      <a:pt x="9342" y="34202"/>
                      <a:pt x="9360" y="34721"/>
                      <a:pt x="9431" y="35222"/>
                    </a:cubicBezTo>
                    <a:cubicBezTo>
                      <a:pt x="9610" y="36367"/>
                      <a:pt x="10612" y="36850"/>
                      <a:pt x="11114" y="37817"/>
                    </a:cubicBezTo>
                    <a:cubicBezTo>
                      <a:pt x="11120" y="37835"/>
                      <a:pt x="11135" y="37843"/>
                      <a:pt x="11151" y="37843"/>
                    </a:cubicBezTo>
                    <a:cubicBezTo>
                      <a:pt x="11181" y="37843"/>
                      <a:pt x="11215" y="37816"/>
                      <a:pt x="11203" y="37781"/>
                    </a:cubicBezTo>
                    <a:cubicBezTo>
                      <a:pt x="10935" y="36689"/>
                      <a:pt x="11060" y="35544"/>
                      <a:pt x="10935" y="34434"/>
                    </a:cubicBezTo>
                    <a:cubicBezTo>
                      <a:pt x="10774" y="33253"/>
                      <a:pt x="10201" y="32323"/>
                      <a:pt x="10416" y="31088"/>
                    </a:cubicBezTo>
                    <a:cubicBezTo>
                      <a:pt x="10559" y="30802"/>
                      <a:pt x="10702" y="30515"/>
                      <a:pt x="10863" y="30247"/>
                    </a:cubicBezTo>
                    <a:cubicBezTo>
                      <a:pt x="11364" y="29639"/>
                      <a:pt x="11811" y="29012"/>
                      <a:pt x="12187" y="28332"/>
                    </a:cubicBezTo>
                    <a:cubicBezTo>
                      <a:pt x="12277" y="29191"/>
                      <a:pt x="12384" y="30050"/>
                      <a:pt x="12456" y="30927"/>
                    </a:cubicBezTo>
                    <a:cubicBezTo>
                      <a:pt x="12187" y="31303"/>
                      <a:pt x="12080" y="31768"/>
                      <a:pt x="12151" y="32215"/>
                    </a:cubicBezTo>
                    <a:cubicBezTo>
                      <a:pt x="12163" y="32250"/>
                      <a:pt x="12189" y="32270"/>
                      <a:pt x="12221" y="32270"/>
                    </a:cubicBezTo>
                    <a:cubicBezTo>
                      <a:pt x="12239" y="32270"/>
                      <a:pt x="12258" y="32264"/>
                      <a:pt x="12277" y="32251"/>
                    </a:cubicBezTo>
                    <a:cubicBezTo>
                      <a:pt x="12384" y="32162"/>
                      <a:pt x="12474" y="32036"/>
                      <a:pt x="12545" y="31893"/>
                    </a:cubicBezTo>
                    <a:cubicBezTo>
                      <a:pt x="12635" y="32949"/>
                      <a:pt x="12706" y="33987"/>
                      <a:pt x="12742" y="35043"/>
                    </a:cubicBezTo>
                    <a:cubicBezTo>
                      <a:pt x="12760" y="35311"/>
                      <a:pt x="12760" y="35562"/>
                      <a:pt x="12778" y="35812"/>
                    </a:cubicBezTo>
                    <a:cubicBezTo>
                      <a:pt x="12402" y="36206"/>
                      <a:pt x="12223" y="36707"/>
                      <a:pt x="12241" y="37244"/>
                    </a:cubicBezTo>
                    <a:cubicBezTo>
                      <a:pt x="12241" y="37279"/>
                      <a:pt x="12271" y="37306"/>
                      <a:pt x="12302" y="37306"/>
                    </a:cubicBezTo>
                    <a:cubicBezTo>
                      <a:pt x="12319" y="37306"/>
                      <a:pt x="12336" y="37298"/>
                      <a:pt x="12348" y="37280"/>
                    </a:cubicBezTo>
                    <a:cubicBezTo>
                      <a:pt x="12545" y="37101"/>
                      <a:pt x="12688" y="36868"/>
                      <a:pt x="12760" y="36618"/>
                    </a:cubicBezTo>
                    <a:lnTo>
                      <a:pt x="12760" y="36618"/>
                    </a:lnTo>
                    <a:cubicBezTo>
                      <a:pt x="12760" y="36958"/>
                      <a:pt x="12760" y="37298"/>
                      <a:pt x="12742" y="37638"/>
                    </a:cubicBezTo>
                    <a:cubicBezTo>
                      <a:pt x="12742" y="37638"/>
                      <a:pt x="12742" y="37656"/>
                      <a:pt x="12742" y="37656"/>
                    </a:cubicBezTo>
                    <a:cubicBezTo>
                      <a:pt x="12635" y="39660"/>
                      <a:pt x="11632" y="41485"/>
                      <a:pt x="10541" y="43131"/>
                    </a:cubicBezTo>
                    <a:cubicBezTo>
                      <a:pt x="9718" y="44366"/>
                      <a:pt x="8590" y="45368"/>
                      <a:pt x="8053" y="46764"/>
                    </a:cubicBezTo>
                    <a:cubicBezTo>
                      <a:pt x="8018" y="46549"/>
                      <a:pt x="8036" y="46317"/>
                      <a:pt x="8125" y="46120"/>
                    </a:cubicBezTo>
                    <a:cubicBezTo>
                      <a:pt x="8197" y="45852"/>
                      <a:pt x="8268" y="45583"/>
                      <a:pt x="8376" y="45333"/>
                    </a:cubicBezTo>
                    <a:cubicBezTo>
                      <a:pt x="8644" y="44581"/>
                      <a:pt x="8984" y="43865"/>
                      <a:pt x="9413" y="43185"/>
                    </a:cubicBezTo>
                    <a:cubicBezTo>
                      <a:pt x="10129" y="42040"/>
                      <a:pt x="11203" y="41199"/>
                      <a:pt x="12008" y="40125"/>
                    </a:cubicBezTo>
                    <a:cubicBezTo>
                      <a:pt x="12038" y="40096"/>
                      <a:pt x="11995" y="40067"/>
                      <a:pt x="11959" y="40067"/>
                    </a:cubicBezTo>
                    <a:cubicBezTo>
                      <a:pt x="11951" y="40067"/>
                      <a:pt x="11943" y="40068"/>
                      <a:pt x="11937" y="40071"/>
                    </a:cubicBezTo>
                    <a:cubicBezTo>
                      <a:pt x="9915" y="42040"/>
                      <a:pt x="8018" y="44330"/>
                      <a:pt x="7803" y="47265"/>
                    </a:cubicBezTo>
                    <a:cubicBezTo>
                      <a:pt x="7803" y="47300"/>
                      <a:pt x="7833" y="47328"/>
                      <a:pt x="7864" y="47328"/>
                    </a:cubicBezTo>
                    <a:cubicBezTo>
                      <a:pt x="7881" y="47328"/>
                      <a:pt x="7898" y="47320"/>
                      <a:pt x="7910" y="47301"/>
                    </a:cubicBezTo>
                    <a:cubicBezTo>
                      <a:pt x="8859" y="46192"/>
                      <a:pt x="10022" y="45315"/>
                      <a:pt x="10917" y="44151"/>
                    </a:cubicBezTo>
                    <a:cubicBezTo>
                      <a:pt x="11811" y="42988"/>
                      <a:pt x="12241" y="41521"/>
                      <a:pt x="12402" y="40107"/>
                    </a:cubicBezTo>
                    <a:cubicBezTo>
                      <a:pt x="12402" y="40089"/>
                      <a:pt x="12384" y="40053"/>
                      <a:pt x="12366" y="40053"/>
                    </a:cubicBezTo>
                    <a:cubicBezTo>
                      <a:pt x="12474" y="39767"/>
                      <a:pt x="12563" y="39481"/>
                      <a:pt x="12635" y="39195"/>
                    </a:cubicBezTo>
                    <a:lnTo>
                      <a:pt x="12635" y="39195"/>
                    </a:lnTo>
                    <a:cubicBezTo>
                      <a:pt x="12491" y="40966"/>
                      <a:pt x="12259" y="42720"/>
                      <a:pt x="12044" y="44491"/>
                    </a:cubicBezTo>
                    <a:cubicBezTo>
                      <a:pt x="11758" y="44814"/>
                      <a:pt x="11561" y="45225"/>
                      <a:pt x="11489" y="45655"/>
                    </a:cubicBezTo>
                    <a:cubicBezTo>
                      <a:pt x="11489" y="45695"/>
                      <a:pt x="11520" y="45715"/>
                      <a:pt x="11550" y="45715"/>
                    </a:cubicBezTo>
                    <a:cubicBezTo>
                      <a:pt x="11560" y="45715"/>
                      <a:pt x="11570" y="45713"/>
                      <a:pt x="11579" y="45708"/>
                    </a:cubicBezTo>
                    <a:cubicBezTo>
                      <a:pt x="11740" y="45619"/>
                      <a:pt x="11865" y="45494"/>
                      <a:pt x="11955" y="45350"/>
                    </a:cubicBezTo>
                    <a:lnTo>
                      <a:pt x="11955" y="45350"/>
                    </a:lnTo>
                    <a:cubicBezTo>
                      <a:pt x="11901" y="45798"/>
                      <a:pt x="11865" y="46245"/>
                      <a:pt x="11811" y="46693"/>
                    </a:cubicBezTo>
                    <a:cubicBezTo>
                      <a:pt x="11794" y="46710"/>
                      <a:pt x="11776" y="46728"/>
                      <a:pt x="11794" y="46764"/>
                    </a:cubicBezTo>
                    <a:cubicBezTo>
                      <a:pt x="11794" y="46782"/>
                      <a:pt x="11794" y="46800"/>
                      <a:pt x="11811" y="46836"/>
                    </a:cubicBezTo>
                    <a:lnTo>
                      <a:pt x="11811" y="46961"/>
                    </a:lnTo>
                    <a:cubicBezTo>
                      <a:pt x="11418" y="47086"/>
                      <a:pt x="11114" y="47426"/>
                      <a:pt x="11006" y="47820"/>
                    </a:cubicBezTo>
                    <a:lnTo>
                      <a:pt x="10935" y="47856"/>
                    </a:lnTo>
                    <a:cubicBezTo>
                      <a:pt x="10678" y="47653"/>
                      <a:pt x="10389" y="47584"/>
                      <a:pt x="10083" y="47584"/>
                    </a:cubicBezTo>
                    <a:cubicBezTo>
                      <a:pt x="9428" y="47584"/>
                      <a:pt x="8697" y="47901"/>
                      <a:pt x="8060" y="47901"/>
                    </a:cubicBezTo>
                    <a:cubicBezTo>
                      <a:pt x="7997" y="47901"/>
                      <a:pt x="7935" y="47898"/>
                      <a:pt x="7874" y="47892"/>
                    </a:cubicBezTo>
                    <a:cubicBezTo>
                      <a:pt x="7821" y="47892"/>
                      <a:pt x="7785" y="47945"/>
                      <a:pt x="7803" y="47999"/>
                    </a:cubicBezTo>
                    <a:cubicBezTo>
                      <a:pt x="7905" y="48558"/>
                      <a:pt x="8488" y="48716"/>
                      <a:pt x="9005" y="48716"/>
                    </a:cubicBezTo>
                    <a:cubicBezTo>
                      <a:pt x="9034" y="48716"/>
                      <a:pt x="9063" y="48716"/>
                      <a:pt x="9091" y="48715"/>
                    </a:cubicBezTo>
                    <a:lnTo>
                      <a:pt x="9091" y="48715"/>
                    </a:lnTo>
                    <a:cubicBezTo>
                      <a:pt x="8590" y="49091"/>
                      <a:pt x="8340" y="49627"/>
                      <a:pt x="8018" y="50182"/>
                    </a:cubicBezTo>
                    <a:cubicBezTo>
                      <a:pt x="8000" y="50236"/>
                      <a:pt x="8036" y="50290"/>
                      <a:pt x="8089" y="50290"/>
                    </a:cubicBezTo>
                    <a:cubicBezTo>
                      <a:pt x="8237" y="50299"/>
                      <a:pt x="8387" y="50308"/>
                      <a:pt x="8535" y="50308"/>
                    </a:cubicBezTo>
                    <a:cubicBezTo>
                      <a:pt x="8921" y="50308"/>
                      <a:pt x="9294" y="50249"/>
                      <a:pt x="9592" y="50003"/>
                    </a:cubicBezTo>
                    <a:lnTo>
                      <a:pt x="9592" y="50003"/>
                    </a:lnTo>
                    <a:cubicBezTo>
                      <a:pt x="9485" y="50343"/>
                      <a:pt x="9449" y="50719"/>
                      <a:pt x="9521" y="51077"/>
                    </a:cubicBezTo>
                    <a:cubicBezTo>
                      <a:pt x="9534" y="51103"/>
                      <a:pt x="9557" y="51120"/>
                      <a:pt x="9575" y="51120"/>
                    </a:cubicBezTo>
                    <a:cubicBezTo>
                      <a:pt x="9582" y="51120"/>
                      <a:pt x="9588" y="51117"/>
                      <a:pt x="9592" y="51113"/>
                    </a:cubicBezTo>
                    <a:lnTo>
                      <a:pt x="9682" y="51041"/>
                    </a:lnTo>
                    <a:lnTo>
                      <a:pt x="9682" y="51041"/>
                    </a:lnTo>
                    <a:cubicBezTo>
                      <a:pt x="9646" y="51238"/>
                      <a:pt x="9539" y="51274"/>
                      <a:pt x="9539" y="51435"/>
                    </a:cubicBezTo>
                    <a:cubicBezTo>
                      <a:pt x="9539" y="51471"/>
                      <a:pt x="9557" y="51488"/>
                      <a:pt x="9592" y="51506"/>
                    </a:cubicBezTo>
                    <a:cubicBezTo>
                      <a:pt x="9678" y="51526"/>
                      <a:pt x="9760" y="51535"/>
                      <a:pt x="9838" y="51535"/>
                    </a:cubicBezTo>
                    <a:cubicBezTo>
                      <a:pt x="10328" y="51535"/>
                      <a:pt x="10665" y="51169"/>
                      <a:pt x="10881" y="50737"/>
                    </a:cubicBezTo>
                    <a:cubicBezTo>
                      <a:pt x="10935" y="51113"/>
                      <a:pt x="11060" y="51488"/>
                      <a:pt x="11096" y="51882"/>
                    </a:cubicBezTo>
                    <a:cubicBezTo>
                      <a:pt x="11114" y="51918"/>
                      <a:pt x="11149" y="51936"/>
                      <a:pt x="11203" y="51936"/>
                    </a:cubicBezTo>
                    <a:cubicBezTo>
                      <a:pt x="11883" y="51739"/>
                      <a:pt x="12044" y="51077"/>
                      <a:pt x="12062" y="50433"/>
                    </a:cubicBezTo>
                    <a:cubicBezTo>
                      <a:pt x="12295" y="50970"/>
                      <a:pt x="12617" y="51453"/>
                      <a:pt x="13028" y="51864"/>
                    </a:cubicBezTo>
                    <a:cubicBezTo>
                      <a:pt x="13041" y="51877"/>
                      <a:pt x="13058" y="51883"/>
                      <a:pt x="13076" y="51883"/>
                    </a:cubicBezTo>
                    <a:cubicBezTo>
                      <a:pt x="13108" y="51883"/>
                      <a:pt x="13142" y="51863"/>
                      <a:pt x="13154" y="51828"/>
                    </a:cubicBezTo>
                    <a:cubicBezTo>
                      <a:pt x="13404" y="51166"/>
                      <a:pt x="13422" y="50433"/>
                      <a:pt x="13207" y="49753"/>
                    </a:cubicBezTo>
                    <a:lnTo>
                      <a:pt x="13207" y="49753"/>
                    </a:lnTo>
                    <a:cubicBezTo>
                      <a:pt x="13583" y="50111"/>
                      <a:pt x="13995" y="50379"/>
                      <a:pt x="14442" y="50594"/>
                    </a:cubicBezTo>
                    <a:cubicBezTo>
                      <a:pt x="14449" y="50596"/>
                      <a:pt x="14457" y="50597"/>
                      <a:pt x="14464" y="50597"/>
                    </a:cubicBezTo>
                    <a:cubicBezTo>
                      <a:pt x="14509" y="50597"/>
                      <a:pt x="14547" y="50553"/>
                      <a:pt x="14531" y="50522"/>
                    </a:cubicBezTo>
                    <a:cubicBezTo>
                      <a:pt x="14174" y="49842"/>
                      <a:pt x="14174" y="49073"/>
                      <a:pt x="13726" y="48446"/>
                    </a:cubicBezTo>
                    <a:cubicBezTo>
                      <a:pt x="13458" y="48124"/>
                      <a:pt x="13136" y="47874"/>
                      <a:pt x="12760" y="47695"/>
                    </a:cubicBezTo>
                    <a:cubicBezTo>
                      <a:pt x="12724" y="47516"/>
                      <a:pt x="12653" y="47337"/>
                      <a:pt x="12527" y="47194"/>
                    </a:cubicBezTo>
                    <a:cubicBezTo>
                      <a:pt x="12402" y="47015"/>
                      <a:pt x="12187" y="46889"/>
                      <a:pt x="11955" y="46872"/>
                    </a:cubicBezTo>
                    <a:cubicBezTo>
                      <a:pt x="12134" y="45619"/>
                      <a:pt x="12312" y="44366"/>
                      <a:pt x="12474" y="43114"/>
                    </a:cubicBezTo>
                    <a:cubicBezTo>
                      <a:pt x="12581" y="43418"/>
                      <a:pt x="12670" y="43740"/>
                      <a:pt x="12724" y="44062"/>
                    </a:cubicBezTo>
                    <a:cubicBezTo>
                      <a:pt x="12617" y="43829"/>
                      <a:pt x="12617" y="43561"/>
                      <a:pt x="12527" y="43310"/>
                    </a:cubicBezTo>
                    <a:cubicBezTo>
                      <a:pt x="12527" y="43284"/>
                      <a:pt x="12509" y="43270"/>
                      <a:pt x="12491" y="43270"/>
                    </a:cubicBezTo>
                    <a:cubicBezTo>
                      <a:pt x="12474" y="43270"/>
                      <a:pt x="12456" y="43284"/>
                      <a:pt x="12456" y="43310"/>
                    </a:cubicBezTo>
                    <a:cubicBezTo>
                      <a:pt x="12438" y="43668"/>
                      <a:pt x="12527" y="44044"/>
                      <a:pt x="12742" y="44348"/>
                    </a:cubicBezTo>
                    <a:cubicBezTo>
                      <a:pt x="12757" y="44371"/>
                      <a:pt x="12778" y="44381"/>
                      <a:pt x="12798" y="44381"/>
                    </a:cubicBezTo>
                    <a:cubicBezTo>
                      <a:pt x="12825" y="44381"/>
                      <a:pt x="12849" y="44362"/>
                      <a:pt x="12849" y="44330"/>
                    </a:cubicBezTo>
                    <a:cubicBezTo>
                      <a:pt x="12867" y="43829"/>
                      <a:pt x="12742" y="43328"/>
                      <a:pt x="12491" y="42899"/>
                    </a:cubicBezTo>
                    <a:cubicBezTo>
                      <a:pt x="12670" y="41610"/>
                      <a:pt x="12831" y="40304"/>
                      <a:pt x="12921" y="38998"/>
                    </a:cubicBezTo>
                    <a:cubicBezTo>
                      <a:pt x="12993" y="39105"/>
                      <a:pt x="13118" y="39177"/>
                      <a:pt x="13261" y="39195"/>
                    </a:cubicBezTo>
                    <a:cubicBezTo>
                      <a:pt x="13297" y="39195"/>
                      <a:pt x="13333" y="39159"/>
                      <a:pt x="13333" y="39123"/>
                    </a:cubicBezTo>
                    <a:cubicBezTo>
                      <a:pt x="13297" y="38783"/>
                      <a:pt x="13207" y="38461"/>
                      <a:pt x="13064" y="38157"/>
                    </a:cubicBezTo>
                    <a:cubicBezTo>
                      <a:pt x="13046" y="38085"/>
                      <a:pt x="13010" y="38031"/>
                      <a:pt x="12975" y="37978"/>
                    </a:cubicBezTo>
                    <a:cubicBezTo>
                      <a:pt x="13010" y="37316"/>
                      <a:pt x="13028" y="36671"/>
                      <a:pt x="13028" y="36009"/>
                    </a:cubicBezTo>
                    <a:cubicBezTo>
                      <a:pt x="13028" y="35401"/>
                      <a:pt x="12993" y="34810"/>
                      <a:pt x="12975" y="34220"/>
                    </a:cubicBezTo>
                    <a:lnTo>
                      <a:pt x="12975" y="34220"/>
                    </a:lnTo>
                    <a:cubicBezTo>
                      <a:pt x="13064" y="34452"/>
                      <a:pt x="13189" y="34685"/>
                      <a:pt x="13368" y="34864"/>
                    </a:cubicBezTo>
                    <a:cubicBezTo>
                      <a:pt x="13386" y="34876"/>
                      <a:pt x="13408" y="34882"/>
                      <a:pt x="13429" y="34882"/>
                    </a:cubicBezTo>
                    <a:cubicBezTo>
                      <a:pt x="13470" y="34882"/>
                      <a:pt x="13506" y="34858"/>
                      <a:pt x="13494" y="34810"/>
                    </a:cubicBezTo>
                    <a:cubicBezTo>
                      <a:pt x="13422" y="34238"/>
                      <a:pt x="13243" y="33665"/>
                      <a:pt x="12921" y="33182"/>
                    </a:cubicBezTo>
                    <a:cubicBezTo>
                      <a:pt x="12921" y="33182"/>
                      <a:pt x="12921" y="33164"/>
                      <a:pt x="12903" y="33164"/>
                    </a:cubicBezTo>
                    <a:cubicBezTo>
                      <a:pt x="12796" y="31410"/>
                      <a:pt x="12599" y="29674"/>
                      <a:pt x="12384" y="27956"/>
                    </a:cubicBezTo>
                    <a:lnTo>
                      <a:pt x="12509" y="27724"/>
                    </a:lnTo>
                    <a:cubicBezTo>
                      <a:pt x="12849" y="29281"/>
                      <a:pt x="13619" y="30748"/>
                      <a:pt x="14388" y="32162"/>
                    </a:cubicBezTo>
                    <a:cubicBezTo>
                      <a:pt x="14388" y="32180"/>
                      <a:pt x="14388" y="32198"/>
                      <a:pt x="14388" y="32215"/>
                    </a:cubicBezTo>
                    <a:cubicBezTo>
                      <a:pt x="14335" y="32430"/>
                      <a:pt x="14317" y="32645"/>
                      <a:pt x="14353" y="32878"/>
                    </a:cubicBezTo>
                    <a:cubicBezTo>
                      <a:pt x="14335" y="33128"/>
                      <a:pt x="14442" y="33379"/>
                      <a:pt x="14603" y="33558"/>
                    </a:cubicBezTo>
                    <a:cubicBezTo>
                      <a:pt x="14617" y="33579"/>
                      <a:pt x="14637" y="33589"/>
                      <a:pt x="14657" y="33589"/>
                    </a:cubicBezTo>
                    <a:cubicBezTo>
                      <a:pt x="14687" y="33589"/>
                      <a:pt x="14718" y="33565"/>
                      <a:pt x="14728" y="33522"/>
                    </a:cubicBezTo>
                    <a:cubicBezTo>
                      <a:pt x="14800" y="33307"/>
                      <a:pt x="14800" y="33074"/>
                      <a:pt x="14782" y="32860"/>
                    </a:cubicBezTo>
                    <a:lnTo>
                      <a:pt x="14782" y="32860"/>
                    </a:lnTo>
                    <a:lnTo>
                      <a:pt x="14979" y="33218"/>
                    </a:lnTo>
                    <a:cubicBezTo>
                      <a:pt x="15355" y="33915"/>
                      <a:pt x="15695" y="34613"/>
                      <a:pt x="15999" y="35329"/>
                    </a:cubicBezTo>
                    <a:lnTo>
                      <a:pt x="15981" y="35329"/>
                    </a:lnTo>
                    <a:cubicBezTo>
                      <a:pt x="15659" y="35598"/>
                      <a:pt x="15695" y="36260"/>
                      <a:pt x="15730" y="36636"/>
                    </a:cubicBezTo>
                    <a:cubicBezTo>
                      <a:pt x="15730" y="36671"/>
                      <a:pt x="15761" y="36698"/>
                      <a:pt x="15797" y="36698"/>
                    </a:cubicBezTo>
                    <a:cubicBezTo>
                      <a:pt x="15816" y="36698"/>
                      <a:pt x="15837" y="36690"/>
                      <a:pt x="15856" y="36671"/>
                    </a:cubicBezTo>
                    <a:cubicBezTo>
                      <a:pt x="16070" y="36385"/>
                      <a:pt x="16160" y="36027"/>
                      <a:pt x="16142" y="35651"/>
                    </a:cubicBezTo>
                    <a:lnTo>
                      <a:pt x="16142" y="35651"/>
                    </a:lnTo>
                    <a:cubicBezTo>
                      <a:pt x="16822" y="37333"/>
                      <a:pt x="17377" y="39087"/>
                      <a:pt x="17753" y="40859"/>
                    </a:cubicBezTo>
                    <a:cubicBezTo>
                      <a:pt x="17735" y="40912"/>
                      <a:pt x="17699" y="40948"/>
                      <a:pt x="17663" y="41002"/>
                    </a:cubicBezTo>
                    <a:cubicBezTo>
                      <a:pt x="17574" y="41091"/>
                      <a:pt x="17484" y="41199"/>
                      <a:pt x="17448" y="41324"/>
                    </a:cubicBezTo>
                    <a:cubicBezTo>
                      <a:pt x="17019" y="41378"/>
                      <a:pt x="16625" y="41503"/>
                      <a:pt x="16232" y="41700"/>
                    </a:cubicBezTo>
                    <a:cubicBezTo>
                      <a:pt x="16035" y="41807"/>
                      <a:pt x="15498" y="42255"/>
                      <a:pt x="15945" y="42451"/>
                    </a:cubicBezTo>
                    <a:cubicBezTo>
                      <a:pt x="15950" y="42456"/>
                      <a:pt x="15957" y="42458"/>
                      <a:pt x="15965" y="42458"/>
                    </a:cubicBezTo>
                    <a:cubicBezTo>
                      <a:pt x="15970" y="42458"/>
                      <a:pt x="15975" y="42458"/>
                      <a:pt x="15979" y="42456"/>
                    </a:cubicBezTo>
                    <a:lnTo>
                      <a:pt x="15979" y="42456"/>
                    </a:lnTo>
                    <a:cubicBezTo>
                      <a:pt x="15737" y="42760"/>
                      <a:pt x="15570" y="43131"/>
                      <a:pt x="15498" y="43525"/>
                    </a:cubicBezTo>
                    <a:cubicBezTo>
                      <a:pt x="15498" y="43561"/>
                      <a:pt x="15534" y="43579"/>
                      <a:pt x="15569" y="43597"/>
                    </a:cubicBezTo>
                    <a:cubicBezTo>
                      <a:pt x="15615" y="43602"/>
                      <a:pt x="15661" y="43605"/>
                      <a:pt x="15706" y="43605"/>
                    </a:cubicBezTo>
                    <a:cubicBezTo>
                      <a:pt x="16106" y="43605"/>
                      <a:pt x="16490" y="43397"/>
                      <a:pt x="16715" y="43060"/>
                    </a:cubicBezTo>
                    <a:lnTo>
                      <a:pt x="16715" y="43060"/>
                    </a:lnTo>
                    <a:cubicBezTo>
                      <a:pt x="16500" y="43525"/>
                      <a:pt x="16446" y="44044"/>
                      <a:pt x="16536" y="44545"/>
                    </a:cubicBezTo>
                    <a:cubicBezTo>
                      <a:pt x="16549" y="44571"/>
                      <a:pt x="16572" y="44588"/>
                      <a:pt x="16597" y="44588"/>
                    </a:cubicBezTo>
                    <a:cubicBezTo>
                      <a:pt x="16606" y="44588"/>
                      <a:pt x="16616" y="44586"/>
                      <a:pt x="16625" y="44581"/>
                    </a:cubicBezTo>
                    <a:cubicBezTo>
                      <a:pt x="16912" y="44277"/>
                      <a:pt x="17162" y="43937"/>
                      <a:pt x="17377" y="43579"/>
                    </a:cubicBezTo>
                    <a:cubicBezTo>
                      <a:pt x="17413" y="44080"/>
                      <a:pt x="17574" y="44563"/>
                      <a:pt x="17842" y="44993"/>
                    </a:cubicBezTo>
                    <a:cubicBezTo>
                      <a:pt x="17853" y="45014"/>
                      <a:pt x="17875" y="45022"/>
                      <a:pt x="17900" y="45022"/>
                    </a:cubicBezTo>
                    <a:cubicBezTo>
                      <a:pt x="17917" y="45022"/>
                      <a:pt x="17935" y="45018"/>
                      <a:pt x="17949" y="45010"/>
                    </a:cubicBezTo>
                    <a:cubicBezTo>
                      <a:pt x="18307" y="44617"/>
                      <a:pt x="18486" y="44080"/>
                      <a:pt x="18415" y="43543"/>
                    </a:cubicBezTo>
                    <a:lnTo>
                      <a:pt x="18415" y="43543"/>
                    </a:lnTo>
                    <a:cubicBezTo>
                      <a:pt x="18683" y="43919"/>
                      <a:pt x="18987" y="44259"/>
                      <a:pt x="19184" y="44563"/>
                    </a:cubicBezTo>
                    <a:cubicBezTo>
                      <a:pt x="19206" y="44585"/>
                      <a:pt x="19235" y="44600"/>
                      <a:pt x="19258" y="44600"/>
                    </a:cubicBezTo>
                    <a:cubicBezTo>
                      <a:pt x="19273" y="44600"/>
                      <a:pt x="19285" y="44595"/>
                      <a:pt x="19292" y="44581"/>
                    </a:cubicBezTo>
                    <a:cubicBezTo>
                      <a:pt x="19775" y="44008"/>
                      <a:pt x="19685" y="43185"/>
                      <a:pt x="19274" y="42577"/>
                    </a:cubicBezTo>
                    <a:lnTo>
                      <a:pt x="19274" y="42577"/>
                    </a:lnTo>
                    <a:cubicBezTo>
                      <a:pt x="19650" y="42756"/>
                      <a:pt x="20061" y="42881"/>
                      <a:pt x="20473" y="42917"/>
                    </a:cubicBezTo>
                    <a:cubicBezTo>
                      <a:pt x="20526" y="42917"/>
                      <a:pt x="20562" y="42863"/>
                      <a:pt x="20544" y="42827"/>
                    </a:cubicBezTo>
                    <a:cubicBezTo>
                      <a:pt x="20240" y="41700"/>
                      <a:pt x="19184" y="41217"/>
                      <a:pt x="18111" y="41109"/>
                    </a:cubicBezTo>
                    <a:cubicBezTo>
                      <a:pt x="18093" y="41109"/>
                      <a:pt x="18093" y="41109"/>
                      <a:pt x="18075" y="41127"/>
                    </a:cubicBezTo>
                    <a:cubicBezTo>
                      <a:pt x="18075" y="41109"/>
                      <a:pt x="18057" y="41109"/>
                      <a:pt x="18039" y="41109"/>
                    </a:cubicBezTo>
                    <a:cubicBezTo>
                      <a:pt x="18003" y="41109"/>
                      <a:pt x="17949" y="41145"/>
                      <a:pt x="18003" y="41181"/>
                    </a:cubicBezTo>
                    <a:cubicBezTo>
                      <a:pt x="18075" y="41252"/>
                      <a:pt x="18128" y="41324"/>
                      <a:pt x="18182" y="41396"/>
                    </a:cubicBezTo>
                    <a:lnTo>
                      <a:pt x="18182" y="41449"/>
                    </a:lnTo>
                    <a:cubicBezTo>
                      <a:pt x="18111" y="41378"/>
                      <a:pt x="18039" y="41288"/>
                      <a:pt x="17967" y="41199"/>
                    </a:cubicBezTo>
                    <a:cubicBezTo>
                      <a:pt x="17967" y="41145"/>
                      <a:pt x="17932" y="41091"/>
                      <a:pt x="17878" y="41091"/>
                    </a:cubicBezTo>
                    <a:lnTo>
                      <a:pt x="17860" y="41020"/>
                    </a:lnTo>
                    <a:lnTo>
                      <a:pt x="17878" y="40966"/>
                    </a:lnTo>
                    <a:lnTo>
                      <a:pt x="17878" y="40948"/>
                    </a:lnTo>
                    <a:cubicBezTo>
                      <a:pt x="17914" y="40895"/>
                      <a:pt x="17878" y="40823"/>
                      <a:pt x="17806" y="40823"/>
                    </a:cubicBezTo>
                    <a:cubicBezTo>
                      <a:pt x="17627" y="39982"/>
                      <a:pt x="17431" y="39141"/>
                      <a:pt x="17198" y="38318"/>
                    </a:cubicBezTo>
                    <a:lnTo>
                      <a:pt x="17216" y="38318"/>
                    </a:lnTo>
                    <a:cubicBezTo>
                      <a:pt x="17556" y="38318"/>
                      <a:pt x="17842" y="38586"/>
                      <a:pt x="17878" y="38926"/>
                    </a:cubicBezTo>
                    <a:cubicBezTo>
                      <a:pt x="17788" y="38855"/>
                      <a:pt x="17681" y="38765"/>
                      <a:pt x="17609" y="38676"/>
                    </a:cubicBezTo>
                    <a:cubicBezTo>
                      <a:pt x="17520" y="38568"/>
                      <a:pt x="17431" y="38461"/>
                      <a:pt x="17323" y="38371"/>
                    </a:cubicBezTo>
                    <a:cubicBezTo>
                      <a:pt x="17315" y="38363"/>
                      <a:pt x="17307" y="38360"/>
                      <a:pt x="17299" y="38360"/>
                    </a:cubicBezTo>
                    <a:cubicBezTo>
                      <a:pt x="17273" y="38360"/>
                      <a:pt x="17252" y="38398"/>
                      <a:pt x="17252" y="38425"/>
                    </a:cubicBezTo>
                    <a:cubicBezTo>
                      <a:pt x="17305" y="38550"/>
                      <a:pt x="17395" y="38676"/>
                      <a:pt x="17502" y="38783"/>
                    </a:cubicBezTo>
                    <a:cubicBezTo>
                      <a:pt x="17627" y="38908"/>
                      <a:pt x="17753" y="39016"/>
                      <a:pt x="17914" y="39105"/>
                    </a:cubicBezTo>
                    <a:cubicBezTo>
                      <a:pt x="17923" y="39110"/>
                      <a:pt x="17932" y="39112"/>
                      <a:pt x="17940" y="39112"/>
                    </a:cubicBezTo>
                    <a:cubicBezTo>
                      <a:pt x="17966" y="39112"/>
                      <a:pt x="17990" y="39092"/>
                      <a:pt x="18003" y="39051"/>
                    </a:cubicBezTo>
                    <a:cubicBezTo>
                      <a:pt x="18072" y="38606"/>
                      <a:pt x="17714" y="38226"/>
                      <a:pt x="17275" y="38226"/>
                    </a:cubicBezTo>
                    <a:cubicBezTo>
                      <a:pt x="17255" y="38226"/>
                      <a:pt x="17236" y="38227"/>
                      <a:pt x="17216" y="38228"/>
                    </a:cubicBezTo>
                    <a:cubicBezTo>
                      <a:pt x="17216" y="38228"/>
                      <a:pt x="17198" y="38246"/>
                      <a:pt x="17180" y="38264"/>
                    </a:cubicBezTo>
                    <a:cubicBezTo>
                      <a:pt x="16840" y="36993"/>
                      <a:pt x="16375" y="35759"/>
                      <a:pt x="15820" y="34560"/>
                    </a:cubicBezTo>
                    <a:lnTo>
                      <a:pt x="15820" y="34560"/>
                    </a:lnTo>
                    <a:cubicBezTo>
                      <a:pt x="16106" y="34935"/>
                      <a:pt x="16393" y="35311"/>
                      <a:pt x="16679" y="35687"/>
                    </a:cubicBezTo>
                    <a:cubicBezTo>
                      <a:pt x="17788" y="37602"/>
                      <a:pt x="19399" y="39427"/>
                      <a:pt x="21797" y="39463"/>
                    </a:cubicBezTo>
                    <a:cubicBezTo>
                      <a:pt x="21833" y="39463"/>
                      <a:pt x="21833" y="39391"/>
                      <a:pt x="21797" y="39391"/>
                    </a:cubicBezTo>
                    <a:cubicBezTo>
                      <a:pt x="20580" y="39123"/>
                      <a:pt x="19560" y="38837"/>
                      <a:pt x="18594" y="37996"/>
                    </a:cubicBezTo>
                    <a:cubicBezTo>
                      <a:pt x="18039" y="37477"/>
                      <a:pt x="17556" y="36904"/>
                      <a:pt x="17162" y="36278"/>
                    </a:cubicBezTo>
                    <a:lnTo>
                      <a:pt x="17162" y="36278"/>
                    </a:lnTo>
                    <a:cubicBezTo>
                      <a:pt x="18397" y="37709"/>
                      <a:pt x="19793" y="38962"/>
                      <a:pt x="21725" y="39338"/>
                    </a:cubicBezTo>
                    <a:cubicBezTo>
                      <a:pt x="21761" y="39338"/>
                      <a:pt x="21779" y="39284"/>
                      <a:pt x="21743" y="39266"/>
                    </a:cubicBezTo>
                    <a:cubicBezTo>
                      <a:pt x="20294" y="38711"/>
                      <a:pt x="19131" y="38103"/>
                      <a:pt x="18003" y="37011"/>
                    </a:cubicBezTo>
                    <a:cubicBezTo>
                      <a:pt x="17538" y="36546"/>
                      <a:pt x="17091" y="36063"/>
                      <a:pt x="16679" y="35544"/>
                    </a:cubicBezTo>
                    <a:lnTo>
                      <a:pt x="16679" y="35526"/>
                    </a:lnTo>
                    <a:cubicBezTo>
                      <a:pt x="17269" y="36152"/>
                      <a:pt x="18128" y="36457"/>
                      <a:pt x="18880" y="36832"/>
                    </a:cubicBezTo>
                    <a:cubicBezTo>
                      <a:pt x="20079" y="37423"/>
                      <a:pt x="20956" y="38407"/>
                      <a:pt x="21886" y="39320"/>
                    </a:cubicBezTo>
                    <a:cubicBezTo>
                      <a:pt x="21895" y="39328"/>
                      <a:pt x="21904" y="39332"/>
                      <a:pt x="21911" y="39332"/>
                    </a:cubicBezTo>
                    <a:cubicBezTo>
                      <a:pt x="21936" y="39332"/>
                      <a:pt x="21954" y="39298"/>
                      <a:pt x="21940" y="39284"/>
                    </a:cubicBezTo>
                    <a:cubicBezTo>
                      <a:pt x="21278" y="38515"/>
                      <a:pt x="20544" y="37817"/>
                      <a:pt x="19739" y="37208"/>
                    </a:cubicBezTo>
                    <a:cubicBezTo>
                      <a:pt x="18755" y="36492"/>
                      <a:pt x="17609" y="36134"/>
                      <a:pt x="16643" y="35383"/>
                    </a:cubicBezTo>
                    <a:cubicBezTo>
                      <a:pt x="16634" y="35374"/>
                      <a:pt x="16625" y="35369"/>
                      <a:pt x="16616" y="35369"/>
                    </a:cubicBezTo>
                    <a:cubicBezTo>
                      <a:pt x="16607" y="35369"/>
                      <a:pt x="16598" y="35374"/>
                      <a:pt x="16589" y="35383"/>
                    </a:cubicBezTo>
                    <a:lnTo>
                      <a:pt x="16572" y="35347"/>
                    </a:lnTo>
                    <a:cubicBezTo>
                      <a:pt x="16554" y="35329"/>
                      <a:pt x="16536" y="35329"/>
                      <a:pt x="16518" y="35329"/>
                    </a:cubicBezTo>
                    <a:cubicBezTo>
                      <a:pt x="16232" y="34971"/>
                      <a:pt x="15945" y="34595"/>
                      <a:pt x="15641" y="34238"/>
                    </a:cubicBezTo>
                    <a:cubicBezTo>
                      <a:pt x="14925" y="32806"/>
                      <a:pt x="14174" y="31446"/>
                      <a:pt x="13529" y="30014"/>
                    </a:cubicBezTo>
                    <a:lnTo>
                      <a:pt x="13529" y="30014"/>
                    </a:lnTo>
                    <a:cubicBezTo>
                      <a:pt x="13762" y="30301"/>
                      <a:pt x="14102" y="30498"/>
                      <a:pt x="14460" y="30533"/>
                    </a:cubicBezTo>
                    <a:cubicBezTo>
                      <a:pt x="14514" y="30533"/>
                      <a:pt x="14549" y="30462"/>
                      <a:pt x="14531" y="30408"/>
                    </a:cubicBezTo>
                    <a:cubicBezTo>
                      <a:pt x="14335" y="30014"/>
                      <a:pt x="13941" y="29764"/>
                      <a:pt x="13494" y="29728"/>
                    </a:cubicBezTo>
                    <a:cubicBezTo>
                      <a:pt x="13458" y="29728"/>
                      <a:pt x="13440" y="29746"/>
                      <a:pt x="13440" y="29782"/>
                    </a:cubicBezTo>
                    <a:cubicBezTo>
                      <a:pt x="13118" y="29030"/>
                      <a:pt x="12831" y="28261"/>
                      <a:pt x="12617" y="27473"/>
                    </a:cubicBezTo>
                    <a:cubicBezTo>
                      <a:pt x="12814" y="27044"/>
                      <a:pt x="12975" y="26614"/>
                      <a:pt x="13136" y="26167"/>
                    </a:cubicBezTo>
                    <a:lnTo>
                      <a:pt x="13136" y="26167"/>
                    </a:lnTo>
                    <a:cubicBezTo>
                      <a:pt x="13082" y="26543"/>
                      <a:pt x="13118" y="26972"/>
                      <a:pt x="13404" y="27205"/>
                    </a:cubicBezTo>
                    <a:cubicBezTo>
                      <a:pt x="13417" y="27217"/>
                      <a:pt x="13434" y="27223"/>
                      <a:pt x="13452" y="27223"/>
                    </a:cubicBezTo>
                    <a:cubicBezTo>
                      <a:pt x="13484" y="27223"/>
                      <a:pt x="13518" y="27204"/>
                      <a:pt x="13529" y="27169"/>
                    </a:cubicBezTo>
                    <a:cubicBezTo>
                      <a:pt x="13619" y="26757"/>
                      <a:pt x="13511" y="26346"/>
                      <a:pt x="13243" y="26024"/>
                    </a:cubicBezTo>
                    <a:lnTo>
                      <a:pt x="13243" y="25952"/>
                    </a:lnTo>
                    <a:cubicBezTo>
                      <a:pt x="13243" y="25952"/>
                      <a:pt x="13225" y="25934"/>
                      <a:pt x="13225" y="25934"/>
                    </a:cubicBezTo>
                    <a:cubicBezTo>
                      <a:pt x="13386" y="25397"/>
                      <a:pt x="13529" y="24843"/>
                      <a:pt x="13637" y="24288"/>
                    </a:cubicBezTo>
                    <a:cubicBezTo>
                      <a:pt x="13690" y="24091"/>
                      <a:pt x="13708" y="23894"/>
                      <a:pt x="13744" y="23697"/>
                    </a:cubicBezTo>
                    <a:lnTo>
                      <a:pt x="13744" y="23697"/>
                    </a:lnTo>
                    <a:cubicBezTo>
                      <a:pt x="13708" y="24145"/>
                      <a:pt x="13708" y="24592"/>
                      <a:pt x="13708" y="25057"/>
                    </a:cubicBezTo>
                    <a:cubicBezTo>
                      <a:pt x="13708" y="26131"/>
                      <a:pt x="14084" y="27080"/>
                      <a:pt x="14281" y="28100"/>
                    </a:cubicBezTo>
                    <a:cubicBezTo>
                      <a:pt x="14290" y="28135"/>
                      <a:pt x="14321" y="28153"/>
                      <a:pt x="14353" y="28153"/>
                    </a:cubicBezTo>
                    <a:cubicBezTo>
                      <a:pt x="14384" y="28153"/>
                      <a:pt x="14415" y="28135"/>
                      <a:pt x="14424" y="28100"/>
                    </a:cubicBezTo>
                    <a:cubicBezTo>
                      <a:pt x="14925" y="26024"/>
                      <a:pt x="14639" y="23894"/>
                      <a:pt x="13905" y="21908"/>
                    </a:cubicBezTo>
                    <a:cubicBezTo>
                      <a:pt x="13923" y="20172"/>
                      <a:pt x="13708" y="18454"/>
                      <a:pt x="13279" y="16790"/>
                    </a:cubicBezTo>
                    <a:lnTo>
                      <a:pt x="13279" y="16790"/>
                    </a:lnTo>
                    <a:cubicBezTo>
                      <a:pt x="13905" y="17935"/>
                      <a:pt x="14854" y="18973"/>
                      <a:pt x="15748" y="19921"/>
                    </a:cubicBezTo>
                    <a:cubicBezTo>
                      <a:pt x="15766" y="20136"/>
                      <a:pt x="15784" y="20387"/>
                      <a:pt x="15820" y="20619"/>
                    </a:cubicBezTo>
                    <a:cubicBezTo>
                      <a:pt x="15569" y="21299"/>
                      <a:pt x="15176" y="22069"/>
                      <a:pt x="15462" y="22785"/>
                    </a:cubicBezTo>
                    <a:cubicBezTo>
                      <a:pt x="15480" y="22812"/>
                      <a:pt x="15507" y="22825"/>
                      <a:pt x="15531" y="22825"/>
                    </a:cubicBezTo>
                    <a:cubicBezTo>
                      <a:pt x="15556" y="22825"/>
                      <a:pt x="15578" y="22812"/>
                      <a:pt x="15587" y="22785"/>
                    </a:cubicBezTo>
                    <a:cubicBezTo>
                      <a:pt x="15695" y="22570"/>
                      <a:pt x="15784" y="22373"/>
                      <a:pt x="15909" y="22176"/>
                    </a:cubicBezTo>
                    <a:lnTo>
                      <a:pt x="15909" y="22176"/>
                    </a:lnTo>
                    <a:cubicBezTo>
                      <a:pt x="15892" y="22552"/>
                      <a:pt x="15892" y="22946"/>
                      <a:pt x="15874" y="23304"/>
                    </a:cubicBezTo>
                    <a:cubicBezTo>
                      <a:pt x="15874" y="23357"/>
                      <a:pt x="15927" y="23393"/>
                      <a:pt x="15981" y="23393"/>
                    </a:cubicBezTo>
                    <a:cubicBezTo>
                      <a:pt x="16536" y="23161"/>
                      <a:pt x="16768" y="22570"/>
                      <a:pt x="16750" y="21979"/>
                    </a:cubicBezTo>
                    <a:lnTo>
                      <a:pt x="16750" y="21979"/>
                    </a:lnTo>
                    <a:cubicBezTo>
                      <a:pt x="17073" y="22409"/>
                      <a:pt x="17484" y="22749"/>
                      <a:pt x="17949" y="22982"/>
                    </a:cubicBezTo>
                    <a:cubicBezTo>
                      <a:pt x="17963" y="22986"/>
                      <a:pt x="17975" y="22988"/>
                      <a:pt x="17986" y="22988"/>
                    </a:cubicBezTo>
                    <a:cubicBezTo>
                      <a:pt x="18020" y="22988"/>
                      <a:pt x="18043" y="22968"/>
                      <a:pt x="18057" y="22928"/>
                    </a:cubicBezTo>
                    <a:cubicBezTo>
                      <a:pt x="18021" y="22445"/>
                      <a:pt x="17878" y="21979"/>
                      <a:pt x="17627" y="21568"/>
                    </a:cubicBezTo>
                    <a:lnTo>
                      <a:pt x="17627" y="21568"/>
                    </a:lnTo>
                    <a:lnTo>
                      <a:pt x="17681" y="21604"/>
                    </a:lnTo>
                    <a:cubicBezTo>
                      <a:pt x="17888" y="21746"/>
                      <a:pt x="18263" y="21972"/>
                      <a:pt x="18583" y="21972"/>
                    </a:cubicBezTo>
                    <a:cubicBezTo>
                      <a:pt x="18706" y="21972"/>
                      <a:pt x="18821" y="21939"/>
                      <a:pt x="18916" y="21854"/>
                    </a:cubicBezTo>
                    <a:cubicBezTo>
                      <a:pt x="19399" y="21407"/>
                      <a:pt x="18880" y="21013"/>
                      <a:pt x="18272" y="20745"/>
                    </a:cubicBezTo>
                    <a:lnTo>
                      <a:pt x="18272" y="20745"/>
                    </a:lnTo>
                    <a:cubicBezTo>
                      <a:pt x="18316" y="20754"/>
                      <a:pt x="18361" y="20758"/>
                      <a:pt x="18406" y="20758"/>
                    </a:cubicBezTo>
                    <a:cubicBezTo>
                      <a:pt x="18451" y="20758"/>
                      <a:pt x="18495" y="20754"/>
                      <a:pt x="18540" y="20745"/>
                    </a:cubicBezTo>
                    <a:cubicBezTo>
                      <a:pt x="19202" y="20691"/>
                      <a:pt x="19274" y="20118"/>
                      <a:pt x="19023" y="19599"/>
                    </a:cubicBezTo>
                    <a:cubicBezTo>
                      <a:pt x="19005" y="19573"/>
                      <a:pt x="18978" y="19559"/>
                      <a:pt x="18952" y="19559"/>
                    </a:cubicBezTo>
                    <a:cubicBezTo>
                      <a:pt x="18925" y="19559"/>
                      <a:pt x="18898" y="19573"/>
                      <a:pt x="18880" y="19599"/>
                    </a:cubicBezTo>
                    <a:cubicBezTo>
                      <a:pt x="18648" y="19942"/>
                      <a:pt x="18201" y="20040"/>
                      <a:pt x="17731" y="20040"/>
                    </a:cubicBezTo>
                    <a:cubicBezTo>
                      <a:pt x="17294" y="20040"/>
                      <a:pt x="16837" y="19955"/>
                      <a:pt x="16518" y="19904"/>
                    </a:cubicBezTo>
                    <a:cubicBezTo>
                      <a:pt x="16512" y="19902"/>
                      <a:pt x="16507" y="19901"/>
                      <a:pt x="16502" y="19901"/>
                    </a:cubicBezTo>
                    <a:cubicBezTo>
                      <a:pt x="16461" y="19901"/>
                      <a:pt x="16452" y="19959"/>
                      <a:pt x="16500" y="19975"/>
                    </a:cubicBezTo>
                    <a:cubicBezTo>
                      <a:pt x="16808" y="20103"/>
                      <a:pt x="17251" y="20195"/>
                      <a:pt x="17690" y="20195"/>
                    </a:cubicBezTo>
                    <a:cubicBezTo>
                      <a:pt x="18169" y="20195"/>
                      <a:pt x="18644" y="20086"/>
                      <a:pt x="18934" y="19796"/>
                    </a:cubicBezTo>
                    <a:lnTo>
                      <a:pt x="18934" y="19796"/>
                    </a:lnTo>
                    <a:cubicBezTo>
                      <a:pt x="19023" y="20011"/>
                      <a:pt x="19077" y="20261"/>
                      <a:pt x="18898" y="20440"/>
                    </a:cubicBezTo>
                    <a:cubicBezTo>
                      <a:pt x="18773" y="20565"/>
                      <a:pt x="18561" y="20594"/>
                      <a:pt x="18371" y="20594"/>
                    </a:cubicBezTo>
                    <a:cubicBezTo>
                      <a:pt x="18289" y="20594"/>
                      <a:pt x="18211" y="20589"/>
                      <a:pt x="18146" y="20584"/>
                    </a:cubicBezTo>
                    <a:cubicBezTo>
                      <a:pt x="17645" y="20530"/>
                      <a:pt x="17269" y="20279"/>
                      <a:pt x="16804" y="20136"/>
                    </a:cubicBezTo>
                    <a:lnTo>
                      <a:pt x="16786" y="20136"/>
                    </a:lnTo>
                    <a:cubicBezTo>
                      <a:pt x="16572" y="20011"/>
                      <a:pt x="16339" y="19921"/>
                      <a:pt x="16088" y="19886"/>
                    </a:cubicBezTo>
                    <a:lnTo>
                      <a:pt x="16088" y="19868"/>
                    </a:lnTo>
                    <a:cubicBezTo>
                      <a:pt x="16078" y="19824"/>
                      <a:pt x="16040" y="19801"/>
                      <a:pt x="16005" y="19801"/>
                    </a:cubicBezTo>
                    <a:cubicBezTo>
                      <a:pt x="15982" y="19801"/>
                      <a:pt x="15959" y="19811"/>
                      <a:pt x="15945" y="19832"/>
                    </a:cubicBezTo>
                    <a:cubicBezTo>
                      <a:pt x="15933" y="19819"/>
                      <a:pt x="15911" y="19807"/>
                      <a:pt x="15893" y="19807"/>
                    </a:cubicBezTo>
                    <a:cubicBezTo>
                      <a:pt x="15886" y="19807"/>
                      <a:pt x="15879" y="19809"/>
                      <a:pt x="15874" y="19814"/>
                    </a:cubicBezTo>
                    <a:cubicBezTo>
                      <a:pt x="15874" y="19778"/>
                      <a:pt x="15856" y="19743"/>
                      <a:pt x="15856" y="19707"/>
                    </a:cubicBezTo>
                    <a:cubicBezTo>
                      <a:pt x="15848" y="19675"/>
                      <a:pt x="15819" y="19661"/>
                      <a:pt x="15791" y="19661"/>
                    </a:cubicBezTo>
                    <a:cubicBezTo>
                      <a:pt x="15756" y="19661"/>
                      <a:pt x="15720" y="19684"/>
                      <a:pt x="15730" y="19725"/>
                    </a:cubicBezTo>
                    <a:lnTo>
                      <a:pt x="15730" y="19760"/>
                    </a:lnTo>
                    <a:cubicBezTo>
                      <a:pt x="15265" y="19241"/>
                      <a:pt x="14836" y="18705"/>
                      <a:pt x="14406" y="18150"/>
                    </a:cubicBezTo>
                    <a:cubicBezTo>
                      <a:pt x="13887" y="17488"/>
                      <a:pt x="13529" y="16718"/>
                      <a:pt x="13064" y="16020"/>
                    </a:cubicBezTo>
                    <a:lnTo>
                      <a:pt x="13010" y="15859"/>
                    </a:lnTo>
                    <a:cubicBezTo>
                      <a:pt x="12921" y="15519"/>
                      <a:pt x="12814" y="15197"/>
                      <a:pt x="12706" y="14875"/>
                    </a:cubicBezTo>
                    <a:lnTo>
                      <a:pt x="12706" y="14875"/>
                    </a:lnTo>
                    <a:cubicBezTo>
                      <a:pt x="13786" y="16557"/>
                      <a:pt x="15568" y="18240"/>
                      <a:pt x="17374" y="18240"/>
                    </a:cubicBezTo>
                    <a:cubicBezTo>
                      <a:pt x="17393" y="18240"/>
                      <a:pt x="17412" y="18240"/>
                      <a:pt x="17431" y="18239"/>
                    </a:cubicBezTo>
                    <a:cubicBezTo>
                      <a:pt x="17502" y="18221"/>
                      <a:pt x="17538" y="18150"/>
                      <a:pt x="17484" y="18096"/>
                    </a:cubicBezTo>
                    <a:cubicBezTo>
                      <a:pt x="16679" y="17237"/>
                      <a:pt x="16124" y="16038"/>
                      <a:pt x="15176" y="15305"/>
                    </a:cubicBezTo>
                    <a:cubicBezTo>
                      <a:pt x="14406" y="14696"/>
                      <a:pt x="13386" y="14356"/>
                      <a:pt x="12635" y="13730"/>
                    </a:cubicBezTo>
                    <a:cubicBezTo>
                      <a:pt x="12491" y="13551"/>
                      <a:pt x="12348" y="13372"/>
                      <a:pt x="12205" y="13193"/>
                    </a:cubicBezTo>
                    <a:cubicBezTo>
                      <a:pt x="12200" y="13182"/>
                      <a:pt x="12192" y="13178"/>
                      <a:pt x="12183" y="13178"/>
                    </a:cubicBezTo>
                    <a:cubicBezTo>
                      <a:pt x="12162" y="13178"/>
                      <a:pt x="12139" y="13203"/>
                      <a:pt x="12151" y="13229"/>
                    </a:cubicBezTo>
                    <a:cubicBezTo>
                      <a:pt x="12169" y="13265"/>
                      <a:pt x="12187" y="13300"/>
                      <a:pt x="12205" y="13336"/>
                    </a:cubicBezTo>
                    <a:cubicBezTo>
                      <a:pt x="12134" y="13247"/>
                      <a:pt x="12062" y="13139"/>
                      <a:pt x="11990" y="13050"/>
                    </a:cubicBezTo>
                    <a:cubicBezTo>
                      <a:pt x="11686" y="12334"/>
                      <a:pt x="11382" y="11636"/>
                      <a:pt x="11096" y="10920"/>
                    </a:cubicBezTo>
                    <a:lnTo>
                      <a:pt x="11096" y="10920"/>
                    </a:lnTo>
                    <a:lnTo>
                      <a:pt x="11257" y="11028"/>
                    </a:lnTo>
                    <a:cubicBezTo>
                      <a:pt x="11400" y="11242"/>
                      <a:pt x="11561" y="11457"/>
                      <a:pt x="11758" y="11654"/>
                    </a:cubicBezTo>
                    <a:cubicBezTo>
                      <a:pt x="11937" y="11887"/>
                      <a:pt x="12169" y="12048"/>
                      <a:pt x="12438" y="12155"/>
                    </a:cubicBezTo>
                    <a:cubicBezTo>
                      <a:pt x="12445" y="12157"/>
                      <a:pt x="12452" y="12158"/>
                      <a:pt x="12460" y="12158"/>
                    </a:cubicBezTo>
                    <a:cubicBezTo>
                      <a:pt x="12513" y="12158"/>
                      <a:pt x="12576" y="12110"/>
                      <a:pt x="12545" y="12048"/>
                    </a:cubicBezTo>
                    <a:cubicBezTo>
                      <a:pt x="12259" y="11403"/>
                      <a:pt x="11704" y="10938"/>
                      <a:pt x="11024" y="10759"/>
                    </a:cubicBezTo>
                    <a:cubicBezTo>
                      <a:pt x="10577" y="9650"/>
                      <a:pt x="10237" y="8522"/>
                      <a:pt x="10022" y="7341"/>
                    </a:cubicBezTo>
                    <a:cubicBezTo>
                      <a:pt x="10022" y="7144"/>
                      <a:pt x="10040" y="6948"/>
                      <a:pt x="10058" y="6751"/>
                    </a:cubicBezTo>
                    <a:cubicBezTo>
                      <a:pt x="10165" y="7252"/>
                      <a:pt x="10416" y="7753"/>
                      <a:pt x="10809" y="7914"/>
                    </a:cubicBezTo>
                    <a:cubicBezTo>
                      <a:pt x="10825" y="7922"/>
                      <a:pt x="10842" y="7925"/>
                      <a:pt x="10858" y="7925"/>
                    </a:cubicBezTo>
                    <a:cubicBezTo>
                      <a:pt x="10915" y="7925"/>
                      <a:pt x="10966" y="7880"/>
                      <a:pt x="10952" y="7824"/>
                    </a:cubicBezTo>
                    <a:cubicBezTo>
                      <a:pt x="10845" y="7180"/>
                      <a:pt x="10702" y="6321"/>
                      <a:pt x="10111" y="5945"/>
                    </a:cubicBezTo>
                    <a:cubicBezTo>
                      <a:pt x="10290" y="3959"/>
                      <a:pt x="10648" y="1991"/>
                      <a:pt x="11167" y="76"/>
                    </a:cubicBezTo>
                    <a:cubicBezTo>
                      <a:pt x="11178" y="32"/>
                      <a:pt x="11141" y="1"/>
                      <a:pt x="1110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" name="Google Shape;5119;p62"/>
              <p:cNvSpPr/>
              <p:nvPr/>
            </p:nvSpPr>
            <p:spPr>
              <a:xfrm>
                <a:off x="6969450" y="208037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1015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6" y="493"/>
                      <a:pt x="266" y="923"/>
                      <a:pt x="16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36" y="46"/>
                    </a:cubicBezTo>
                    <a:cubicBezTo>
                      <a:pt x="1058" y="23"/>
                      <a:pt x="1038" y="1"/>
                      <a:pt x="101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" name="Google Shape;5120;p62"/>
              <p:cNvSpPr/>
              <p:nvPr/>
            </p:nvSpPr>
            <p:spPr>
              <a:xfrm>
                <a:off x="7179875" y="20445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46" y="0"/>
                    </a:moveTo>
                    <a:cubicBezTo>
                      <a:pt x="24" y="0"/>
                      <a:pt x="0" y="35"/>
                      <a:pt x="27" y="48"/>
                    </a:cubicBezTo>
                    <a:cubicBezTo>
                      <a:pt x="260" y="317"/>
                      <a:pt x="528" y="567"/>
                      <a:pt x="832" y="782"/>
                    </a:cubicBezTo>
                    <a:cubicBezTo>
                      <a:pt x="836" y="785"/>
                      <a:pt x="840" y="787"/>
                      <a:pt x="845" y="787"/>
                    </a:cubicBezTo>
                    <a:cubicBezTo>
                      <a:pt x="867" y="787"/>
                      <a:pt x="897" y="758"/>
                      <a:pt x="868" y="728"/>
                    </a:cubicBezTo>
                    <a:cubicBezTo>
                      <a:pt x="600" y="496"/>
                      <a:pt x="349" y="227"/>
                      <a:pt x="63" y="13"/>
                    </a:cubicBezTo>
                    <a:cubicBezTo>
                      <a:pt x="59" y="4"/>
                      <a:pt x="52" y="0"/>
                      <a:pt x="4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62"/>
              <p:cNvSpPr/>
              <p:nvPr/>
            </p:nvSpPr>
            <p:spPr>
              <a:xfrm>
                <a:off x="7099125" y="2191400"/>
                <a:ext cx="235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82" extrusionOk="0">
                    <a:moveTo>
                      <a:pt x="287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884"/>
                      <a:pt x="430" y="687"/>
                    </a:cubicBezTo>
                    <a:cubicBezTo>
                      <a:pt x="376" y="562"/>
                      <a:pt x="340" y="437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4"/>
                      <a:pt x="18" y="114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7" y="1576"/>
                      <a:pt x="837" y="1582"/>
                      <a:pt x="858" y="1582"/>
                    </a:cubicBezTo>
                    <a:cubicBezTo>
                      <a:pt x="899" y="1582"/>
                      <a:pt x="943" y="1558"/>
                      <a:pt x="931" y="1510"/>
                    </a:cubicBezTo>
                    <a:cubicBezTo>
                      <a:pt x="877" y="991"/>
                      <a:pt x="644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2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62"/>
              <p:cNvSpPr/>
              <p:nvPr/>
            </p:nvSpPr>
            <p:spPr>
              <a:xfrm>
                <a:off x="7271525" y="25672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6"/>
                      <a:pt x="30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62"/>
              <p:cNvSpPr/>
              <p:nvPr/>
            </p:nvSpPr>
            <p:spPr>
              <a:xfrm>
                <a:off x="7080325" y="28018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8" y="197"/>
                      <a:pt x="36" y="304"/>
                      <a:pt x="1" y="447"/>
                    </a:cubicBezTo>
                    <a:cubicBezTo>
                      <a:pt x="1" y="465"/>
                      <a:pt x="19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62"/>
              <p:cNvSpPr/>
              <p:nvPr/>
            </p:nvSpPr>
            <p:spPr>
              <a:xfrm>
                <a:off x="7260625" y="26501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7" y="1"/>
                      <a:pt x="83" y="26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62"/>
              <p:cNvSpPr/>
              <p:nvPr/>
            </p:nvSpPr>
            <p:spPr>
              <a:xfrm>
                <a:off x="6886175" y="2518675"/>
                <a:ext cx="1600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72" y="176"/>
                      <a:pt x="197" y="194"/>
                      <a:pt x="286" y="248"/>
                    </a:cubicBezTo>
                    <a:cubicBezTo>
                      <a:pt x="394" y="320"/>
                      <a:pt x="483" y="409"/>
                      <a:pt x="537" y="516"/>
                    </a:cubicBezTo>
                    <a:cubicBezTo>
                      <a:pt x="542" y="532"/>
                      <a:pt x="554" y="539"/>
                      <a:pt x="567" y="539"/>
                    </a:cubicBezTo>
                    <a:cubicBezTo>
                      <a:pt x="598" y="539"/>
                      <a:pt x="639" y="501"/>
                      <a:pt x="627" y="463"/>
                    </a:cubicBezTo>
                    <a:cubicBezTo>
                      <a:pt x="591" y="337"/>
                      <a:pt x="501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62"/>
              <p:cNvSpPr/>
              <p:nvPr/>
            </p:nvSpPr>
            <p:spPr>
              <a:xfrm>
                <a:off x="7232875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5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6" y="1265"/>
                    </a:cubicBezTo>
                    <a:cubicBezTo>
                      <a:pt x="466" y="996"/>
                      <a:pt x="538" y="603"/>
                      <a:pt x="413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8"/>
                    </a:cubicBezTo>
                    <a:cubicBezTo>
                      <a:pt x="395" y="567"/>
                      <a:pt x="359" y="835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62"/>
              <p:cNvSpPr/>
              <p:nvPr/>
            </p:nvSpPr>
            <p:spPr>
              <a:xfrm>
                <a:off x="7110750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899"/>
                      <a:pt x="466" y="1150"/>
                    </a:cubicBezTo>
                    <a:cubicBezTo>
                      <a:pt x="233" y="1114"/>
                      <a:pt x="179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6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1" y="345"/>
                      <a:pt x="36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55" y="1257"/>
                      <a:pt x="573" y="1239"/>
                      <a:pt x="573" y="1203"/>
                    </a:cubicBezTo>
                    <a:cubicBezTo>
                      <a:pt x="537" y="881"/>
                      <a:pt x="394" y="577"/>
                      <a:pt x="144" y="362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" name="Google Shape;5128;p62"/>
              <p:cNvSpPr/>
              <p:nvPr/>
            </p:nvSpPr>
            <p:spPr>
              <a:xfrm>
                <a:off x="7006500" y="1028925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68" y="907"/>
                    </a:moveTo>
                    <a:cubicBezTo>
                      <a:pt x="2723" y="907"/>
                      <a:pt x="2953" y="1055"/>
                      <a:pt x="3079" y="1160"/>
                    </a:cubicBezTo>
                    <a:cubicBezTo>
                      <a:pt x="3759" y="1715"/>
                      <a:pt x="3759" y="2556"/>
                      <a:pt x="3759" y="3361"/>
                    </a:cubicBezTo>
                    <a:cubicBezTo>
                      <a:pt x="3741" y="3272"/>
                      <a:pt x="3723" y="3200"/>
                      <a:pt x="3687" y="3110"/>
                    </a:cubicBezTo>
                    <a:lnTo>
                      <a:pt x="3687" y="3003"/>
                    </a:lnTo>
                    <a:lnTo>
                      <a:pt x="3669" y="3003"/>
                    </a:lnTo>
                    <a:lnTo>
                      <a:pt x="3669" y="3057"/>
                    </a:lnTo>
                    <a:cubicBezTo>
                      <a:pt x="3634" y="2967"/>
                      <a:pt x="3616" y="2860"/>
                      <a:pt x="3580" y="2753"/>
                    </a:cubicBezTo>
                    <a:cubicBezTo>
                      <a:pt x="3573" y="2739"/>
                      <a:pt x="3559" y="2733"/>
                      <a:pt x="3544" y="2733"/>
                    </a:cubicBezTo>
                    <a:cubicBezTo>
                      <a:pt x="3520" y="2733"/>
                      <a:pt x="3497" y="2748"/>
                      <a:pt x="3508" y="2770"/>
                    </a:cubicBezTo>
                    <a:cubicBezTo>
                      <a:pt x="3598" y="3093"/>
                      <a:pt x="3687" y="3433"/>
                      <a:pt x="3759" y="3755"/>
                    </a:cubicBezTo>
                    <a:lnTo>
                      <a:pt x="3759" y="3773"/>
                    </a:lnTo>
                    <a:cubicBezTo>
                      <a:pt x="3419" y="3343"/>
                      <a:pt x="3079" y="2896"/>
                      <a:pt x="2775" y="2413"/>
                    </a:cubicBezTo>
                    <a:cubicBezTo>
                      <a:pt x="2560" y="2037"/>
                      <a:pt x="2435" y="1625"/>
                      <a:pt x="2417" y="1196"/>
                    </a:cubicBezTo>
                    <a:cubicBezTo>
                      <a:pt x="2387" y="981"/>
                      <a:pt x="2459" y="907"/>
                      <a:pt x="2568" y="907"/>
                    </a:cubicBezTo>
                    <a:close/>
                    <a:moveTo>
                      <a:pt x="4740" y="437"/>
                    </a:moveTo>
                    <a:cubicBezTo>
                      <a:pt x="4868" y="437"/>
                      <a:pt x="4922" y="813"/>
                      <a:pt x="4922" y="1017"/>
                    </a:cubicBezTo>
                    <a:cubicBezTo>
                      <a:pt x="4922" y="1303"/>
                      <a:pt x="4904" y="1554"/>
                      <a:pt x="4886" y="1840"/>
                    </a:cubicBezTo>
                    <a:cubicBezTo>
                      <a:pt x="4851" y="2305"/>
                      <a:pt x="4779" y="2770"/>
                      <a:pt x="4654" y="3218"/>
                    </a:cubicBezTo>
                    <a:cubicBezTo>
                      <a:pt x="4690" y="2985"/>
                      <a:pt x="4690" y="2753"/>
                      <a:pt x="4618" y="2520"/>
                    </a:cubicBezTo>
                    <a:cubicBezTo>
                      <a:pt x="4618" y="2502"/>
                      <a:pt x="4618" y="2502"/>
                      <a:pt x="4600" y="2502"/>
                    </a:cubicBezTo>
                    <a:lnTo>
                      <a:pt x="4582" y="2502"/>
                    </a:lnTo>
                    <a:cubicBezTo>
                      <a:pt x="4582" y="2502"/>
                      <a:pt x="4582" y="2502"/>
                      <a:pt x="4582" y="2520"/>
                    </a:cubicBezTo>
                    <a:cubicBezTo>
                      <a:pt x="4475" y="2770"/>
                      <a:pt x="4528" y="3200"/>
                      <a:pt x="4511" y="3468"/>
                    </a:cubicBezTo>
                    <a:cubicBezTo>
                      <a:pt x="4511" y="3576"/>
                      <a:pt x="4493" y="3683"/>
                      <a:pt x="4475" y="3790"/>
                    </a:cubicBezTo>
                    <a:cubicBezTo>
                      <a:pt x="4206" y="2770"/>
                      <a:pt x="4081" y="1625"/>
                      <a:pt x="4546" y="659"/>
                    </a:cubicBezTo>
                    <a:cubicBezTo>
                      <a:pt x="4624" y="499"/>
                      <a:pt x="4688" y="437"/>
                      <a:pt x="4740" y="437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6"/>
                    </a:cubicBezTo>
                    <a:cubicBezTo>
                      <a:pt x="2130" y="3093"/>
                      <a:pt x="2488" y="3433"/>
                      <a:pt x="2811" y="3808"/>
                    </a:cubicBezTo>
                    <a:cubicBezTo>
                      <a:pt x="3025" y="4023"/>
                      <a:pt x="3204" y="4274"/>
                      <a:pt x="3347" y="4524"/>
                    </a:cubicBezTo>
                    <a:cubicBezTo>
                      <a:pt x="3473" y="4775"/>
                      <a:pt x="3562" y="5043"/>
                      <a:pt x="3634" y="5312"/>
                    </a:cubicBezTo>
                    <a:cubicBezTo>
                      <a:pt x="3401" y="5025"/>
                      <a:pt x="3186" y="4721"/>
                      <a:pt x="2954" y="4417"/>
                    </a:cubicBezTo>
                    <a:cubicBezTo>
                      <a:pt x="2949" y="4412"/>
                      <a:pt x="2942" y="4410"/>
                      <a:pt x="2934" y="4410"/>
                    </a:cubicBezTo>
                    <a:cubicBezTo>
                      <a:pt x="2912" y="4410"/>
                      <a:pt x="2887" y="4426"/>
                      <a:pt x="2900" y="4453"/>
                    </a:cubicBezTo>
                    <a:cubicBezTo>
                      <a:pt x="3061" y="4828"/>
                      <a:pt x="3276" y="5168"/>
                      <a:pt x="3544" y="5473"/>
                    </a:cubicBezTo>
                    <a:cubicBezTo>
                      <a:pt x="3616" y="5580"/>
                      <a:pt x="3705" y="5705"/>
                      <a:pt x="3777" y="5813"/>
                    </a:cubicBezTo>
                    <a:cubicBezTo>
                      <a:pt x="2739" y="5759"/>
                      <a:pt x="2292" y="4828"/>
                      <a:pt x="1916" y="4005"/>
                    </a:cubicBezTo>
                    <a:lnTo>
                      <a:pt x="1916" y="3987"/>
                    </a:lnTo>
                    <a:cubicBezTo>
                      <a:pt x="1808" y="3737"/>
                      <a:pt x="1647" y="3540"/>
                      <a:pt x="1522" y="3307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99" y="2823"/>
                    </a:moveTo>
                    <a:lnTo>
                      <a:pt x="6499" y="2823"/>
                    </a:lnTo>
                    <a:cubicBezTo>
                      <a:pt x="6549" y="2823"/>
                      <a:pt x="6496" y="4168"/>
                      <a:pt x="6443" y="4327"/>
                    </a:cubicBezTo>
                    <a:cubicBezTo>
                      <a:pt x="6264" y="5007"/>
                      <a:pt x="5871" y="5580"/>
                      <a:pt x="5495" y="6153"/>
                    </a:cubicBezTo>
                    <a:cubicBezTo>
                      <a:pt x="5638" y="5687"/>
                      <a:pt x="5781" y="5222"/>
                      <a:pt x="5942" y="4810"/>
                    </a:cubicBezTo>
                    <a:cubicBezTo>
                      <a:pt x="5953" y="4767"/>
                      <a:pt x="5924" y="4743"/>
                      <a:pt x="5896" y="4743"/>
                    </a:cubicBezTo>
                    <a:cubicBezTo>
                      <a:pt x="5878" y="4743"/>
                      <a:pt x="5860" y="4754"/>
                      <a:pt x="5853" y="4775"/>
                    </a:cubicBezTo>
                    <a:cubicBezTo>
                      <a:pt x="5566" y="5437"/>
                      <a:pt x="5334" y="6153"/>
                      <a:pt x="5047" y="6833"/>
                    </a:cubicBezTo>
                    <a:cubicBezTo>
                      <a:pt x="5030" y="5687"/>
                      <a:pt x="5280" y="4560"/>
                      <a:pt x="5817" y="3576"/>
                    </a:cubicBezTo>
                    <a:cubicBezTo>
                      <a:pt x="5978" y="3272"/>
                      <a:pt x="6211" y="3021"/>
                      <a:pt x="6497" y="2824"/>
                    </a:cubicBezTo>
                    <a:cubicBezTo>
                      <a:pt x="6498" y="2824"/>
                      <a:pt x="6498" y="2823"/>
                      <a:pt x="6499" y="2823"/>
                    </a:cubicBezTo>
                    <a:close/>
                    <a:moveTo>
                      <a:pt x="985" y="6332"/>
                    </a:moveTo>
                    <a:cubicBezTo>
                      <a:pt x="1433" y="6349"/>
                      <a:pt x="1844" y="6636"/>
                      <a:pt x="2166" y="6904"/>
                    </a:cubicBezTo>
                    <a:cubicBezTo>
                      <a:pt x="2667" y="7334"/>
                      <a:pt x="2972" y="7888"/>
                      <a:pt x="3365" y="8390"/>
                    </a:cubicBezTo>
                    <a:cubicBezTo>
                      <a:pt x="3061" y="8139"/>
                      <a:pt x="2721" y="7942"/>
                      <a:pt x="2399" y="7710"/>
                    </a:cubicBezTo>
                    <a:cubicBezTo>
                      <a:pt x="2389" y="7703"/>
                      <a:pt x="2379" y="7700"/>
                      <a:pt x="2370" y="7700"/>
                    </a:cubicBezTo>
                    <a:cubicBezTo>
                      <a:pt x="2334" y="7700"/>
                      <a:pt x="2316" y="7752"/>
                      <a:pt x="2345" y="7781"/>
                    </a:cubicBezTo>
                    <a:cubicBezTo>
                      <a:pt x="2739" y="8085"/>
                      <a:pt x="3151" y="8354"/>
                      <a:pt x="3508" y="8658"/>
                    </a:cubicBezTo>
                    <a:cubicBezTo>
                      <a:pt x="3562" y="8712"/>
                      <a:pt x="3616" y="8747"/>
                      <a:pt x="3652" y="8801"/>
                    </a:cubicBezTo>
                    <a:cubicBezTo>
                      <a:pt x="3562" y="8821"/>
                      <a:pt x="3472" y="8830"/>
                      <a:pt x="3383" y="8830"/>
                    </a:cubicBezTo>
                    <a:cubicBezTo>
                      <a:pt x="2416" y="8830"/>
                      <a:pt x="1469" y="7746"/>
                      <a:pt x="1093" y="6976"/>
                    </a:cubicBezTo>
                    <a:cubicBezTo>
                      <a:pt x="1039" y="6851"/>
                      <a:pt x="824" y="6332"/>
                      <a:pt x="985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1"/>
                      <a:pt x="6801" y="8962"/>
                    </a:cubicBezTo>
                    <a:cubicBezTo>
                      <a:pt x="6407" y="9821"/>
                      <a:pt x="5710" y="10412"/>
                      <a:pt x="5101" y="11092"/>
                    </a:cubicBezTo>
                    <a:cubicBezTo>
                      <a:pt x="5548" y="10430"/>
                      <a:pt x="5942" y="9678"/>
                      <a:pt x="6336" y="8980"/>
                    </a:cubicBezTo>
                    <a:cubicBezTo>
                      <a:pt x="6360" y="8932"/>
                      <a:pt x="6320" y="8893"/>
                      <a:pt x="6280" y="8893"/>
                    </a:cubicBezTo>
                    <a:cubicBezTo>
                      <a:pt x="6260" y="8893"/>
                      <a:pt x="6240" y="8903"/>
                      <a:pt x="6228" y="8926"/>
                    </a:cubicBezTo>
                    <a:cubicBezTo>
                      <a:pt x="5835" y="9571"/>
                      <a:pt x="5405" y="10197"/>
                      <a:pt x="4976" y="10823"/>
                    </a:cubicBezTo>
                    <a:cubicBezTo>
                      <a:pt x="5208" y="9195"/>
                      <a:pt x="5638" y="7853"/>
                      <a:pt x="7070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7" y="9785"/>
                    </a:moveTo>
                    <a:cubicBezTo>
                      <a:pt x="1057" y="9821"/>
                      <a:pt x="1773" y="10340"/>
                      <a:pt x="2345" y="10823"/>
                    </a:cubicBezTo>
                    <a:cubicBezTo>
                      <a:pt x="2828" y="11235"/>
                      <a:pt x="3097" y="11736"/>
                      <a:pt x="3419" y="12237"/>
                    </a:cubicBezTo>
                    <a:cubicBezTo>
                      <a:pt x="3061" y="11951"/>
                      <a:pt x="2649" y="11718"/>
                      <a:pt x="2399" y="11539"/>
                    </a:cubicBezTo>
                    <a:cubicBezTo>
                      <a:pt x="2390" y="11533"/>
                      <a:pt x="2382" y="11531"/>
                      <a:pt x="2373" y="11531"/>
                    </a:cubicBezTo>
                    <a:cubicBezTo>
                      <a:pt x="2331" y="11531"/>
                      <a:pt x="2300" y="11599"/>
                      <a:pt x="2345" y="11629"/>
                    </a:cubicBezTo>
                    <a:cubicBezTo>
                      <a:pt x="2721" y="11879"/>
                      <a:pt x="3061" y="12147"/>
                      <a:pt x="3383" y="12452"/>
                    </a:cubicBezTo>
                    <a:cubicBezTo>
                      <a:pt x="3455" y="12505"/>
                      <a:pt x="3508" y="12577"/>
                      <a:pt x="3562" y="12649"/>
                    </a:cubicBezTo>
                    <a:cubicBezTo>
                      <a:pt x="3491" y="12656"/>
                      <a:pt x="3422" y="12660"/>
                      <a:pt x="3355" y="12660"/>
                    </a:cubicBezTo>
                    <a:cubicBezTo>
                      <a:pt x="2469" y="12660"/>
                      <a:pt x="1871" y="12028"/>
                      <a:pt x="1289" y="11396"/>
                    </a:cubicBezTo>
                    <a:cubicBezTo>
                      <a:pt x="1039" y="11110"/>
                      <a:pt x="806" y="10823"/>
                      <a:pt x="592" y="10519"/>
                    </a:cubicBezTo>
                    <a:cubicBezTo>
                      <a:pt x="538" y="10430"/>
                      <a:pt x="144" y="9785"/>
                      <a:pt x="287" y="9785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32" y="12649"/>
                      <a:pt x="7410" y="13150"/>
                    </a:cubicBezTo>
                    <a:cubicBezTo>
                      <a:pt x="6891" y="13973"/>
                      <a:pt x="6139" y="14563"/>
                      <a:pt x="5352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796" y="12915"/>
                      <a:pt x="6764" y="12877"/>
                      <a:pt x="6731" y="12877"/>
                    </a:cubicBezTo>
                    <a:cubicBezTo>
                      <a:pt x="6718" y="12877"/>
                      <a:pt x="6704" y="12883"/>
                      <a:pt x="6694" y="12899"/>
                    </a:cubicBezTo>
                    <a:cubicBezTo>
                      <a:pt x="6157" y="13740"/>
                      <a:pt x="5531" y="14528"/>
                      <a:pt x="4833" y="15225"/>
                    </a:cubicBezTo>
                    <a:cubicBezTo>
                      <a:pt x="5119" y="14581"/>
                      <a:pt x="5352" y="13919"/>
                      <a:pt x="5656" y="13293"/>
                    </a:cubicBezTo>
                    <a:lnTo>
                      <a:pt x="5674" y="13293"/>
                    </a:lnTo>
                    <a:cubicBezTo>
                      <a:pt x="6032" y="12541"/>
                      <a:pt x="6658" y="11897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63" y="13270"/>
                    </a:moveTo>
                    <a:cubicBezTo>
                      <a:pt x="762" y="13270"/>
                      <a:pt x="896" y="13329"/>
                      <a:pt x="1003" y="13364"/>
                    </a:cubicBezTo>
                    <a:cubicBezTo>
                      <a:pt x="2148" y="13651"/>
                      <a:pt x="2578" y="14832"/>
                      <a:pt x="2972" y="15888"/>
                    </a:cubicBezTo>
                    <a:cubicBezTo>
                      <a:pt x="2775" y="15673"/>
                      <a:pt x="2560" y="15476"/>
                      <a:pt x="2327" y="15279"/>
                    </a:cubicBezTo>
                    <a:cubicBezTo>
                      <a:pt x="2319" y="15271"/>
                      <a:pt x="2309" y="15268"/>
                      <a:pt x="2300" y="15268"/>
                    </a:cubicBezTo>
                    <a:cubicBezTo>
                      <a:pt x="2266" y="15268"/>
                      <a:pt x="2232" y="15309"/>
                      <a:pt x="2274" y="15351"/>
                    </a:cubicBezTo>
                    <a:cubicBezTo>
                      <a:pt x="2578" y="15673"/>
                      <a:pt x="2882" y="16013"/>
                      <a:pt x="3151" y="16371"/>
                    </a:cubicBezTo>
                    <a:cubicBezTo>
                      <a:pt x="3186" y="16496"/>
                      <a:pt x="3240" y="16603"/>
                      <a:pt x="3276" y="16711"/>
                    </a:cubicBezTo>
                    <a:cubicBezTo>
                      <a:pt x="2471" y="16478"/>
                      <a:pt x="1755" y="15959"/>
                      <a:pt x="1272" y="15279"/>
                    </a:cubicBezTo>
                    <a:cubicBezTo>
                      <a:pt x="1003" y="14903"/>
                      <a:pt x="806" y="14492"/>
                      <a:pt x="663" y="14062"/>
                    </a:cubicBezTo>
                    <a:cubicBezTo>
                      <a:pt x="609" y="13883"/>
                      <a:pt x="574" y="13704"/>
                      <a:pt x="538" y="13525"/>
                    </a:cubicBezTo>
                    <a:cubicBezTo>
                      <a:pt x="502" y="13329"/>
                      <a:pt x="565" y="13270"/>
                      <a:pt x="663" y="13270"/>
                    </a:cubicBezTo>
                    <a:close/>
                    <a:moveTo>
                      <a:pt x="7739" y="15774"/>
                    </a:moveTo>
                    <a:cubicBezTo>
                      <a:pt x="7970" y="15774"/>
                      <a:pt x="7534" y="16534"/>
                      <a:pt x="7517" y="16568"/>
                    </a:cubicBezTo>
                    <a:cubicBezTo>
                      <a:pt x="7266" y="17015"/>
                      <a:pt x="6909" y="17391"/>
                      <a:pt x="6497" y="17695"/>
                    </a:cubicBezTo>
                    <a:cubicBezTo>
                      <a:pt x="6085" y="17981"/>
                      <a:pt x="5602" y="18053"/>
                      <a:pt x="5137" y="18107"/>
                    </a:cubicBezTo>
                    <a:cubicBezTo>
                      <a:pt x="5495" y="17892"/>
                      <a:pt x="5817" y="17588"/>
                      <a:pt x="6050" y="17230"/>
                    </a:cubicBezTo>
                    <a:cubicBezTo>
                      <a:pt x="6062" y="17192"/>
                      <a:pt x="6030" y="17154"/>
                      <a:pt x="5991" y="17154"/>
                    </a:cubicBezTo>
                    <a:cubicBezTo>
                      <a:pt x="5975" y="17154"/>
                      <a:pt x="5958" y="17160"/>
                      <a:pt x="5942" y="17176"/>
                    </a:cubicBezTo>
                    <a:cubicBezTo>
                      <a:pt x="5620" y="17606"/>
                      <a:pt x="5208" y="17946"/>
                      <a:pt x="4707" y="18160"/>
                    </a:cubicBezTo>
                    <a:lnTo>
                      <a:pt x="4690" y="18160"/>
                    </a:lnTo>
                    <a:cubicBezTo>
                      <a:pt x="5030" y="17802"/>
                      <a:pt x="5316" y="17409"/>
                      <a:pt x="5674" y="17051"/>
                    </a:cubicBezTo>
                    <a:cubicBezTo>
                      <a:pt x="6246" y="16478"/>
                      <a:pt x="6944" y="16049"/>
                      <a:pt x="7696" y="15780"/>
                    </a:cubicBezTo>
                    <a:cubicBezTo>
                      <a:pt x="7712" y="15776"/>
                      <a:pt x="7726" y="15774"/>
                      <a:pt x="7739" y="15774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2"/>
                    </a:cubicBezTo>
                    <a:cubicBezTo>
                      <a:pt x="3813" y="1017"/>
                      <a:pt x="3866" y="2932"/>
                      <a:pt x="4439" y="4113"/>
                    </a:cubicBezTo>
                    <a:cubicBezTo>
                      <a:pt x="4403" y="4327"/>
                      <a:pt x="4367" y="4542"/>
                      <a:pt x="4314" y="4757"/>
                    </a:cubicBezTo>
                    <a:cubicBezTo>
                      <a:pt x="4278" y="4882"/>
                      <a:pt x="4224" y="5025"/>
                      <a:pt x="4188" y="5151"/>
                    </a:cubicBezTo>
                    <a:cubicBezTo>
                      <a:pt x="4117" y="4775"/>
                      <a:pt x="4045" y="4399"/>
                      <a:pt x="3938" y="4023"/>
                    </a:cubicBezTo>
                    <a:cubicBezTo>
                      <a:pt x="4153" y="3397"/>
                      <a:pt x="3956" y="2538"/>
                      <a:pt x="3777" y="1965"/>
                    </a:cubicBezTo>
                    <a:cubicBezTo>
                      <a:pt x="3544" y="1267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8"/>
                      <a:pt x="3813" y="4184"/>
                      <a:pt x="3848" y="4184"/>
                    </a:cubicBezTo>
                    <a:cubicBezTo>
                      <a:pt x="3938" y="4614"/>
                      <a:pt x="4009" y="5043"/>
                      <a:pt x="4081" y="5473"/>
                    </a:cubicBezTo>
                    <a:cubicBezTo>
                      <a:pt x="4063" y="5544"/>
                      <a:pt x="4045" y="5598"/>
                      <a:pt x="4045" y="5669"/>
                    </a:cubicBezTo>
                    <a:cubicBezTo>
                      <a:pt x="4045" y="5705"/>
                      <a:pt x="4063" y="5741"/>
                      <a:pt x="4117" y="5759"/>
                    </a:cubicBezTo>
                    <a:cubicBezTo>
                      <a:pt x="4117" y="5848"/>
                      <a:pt x="4135" y="5938"/>
                      <a:pt x="4135" y="6027"/>
                    </a:cubicBezTo>
                    <a:cubicBezTo>
                      <a:pt x="4045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42"/>
                      <a:pt x="3222" y="3934"/>
                      <a:pt x="2649" y="3361"/>
                    </a:cubicBezTo>
                    <a:cubicBezTo>
                      <a:pt x="2445" y="3141"/>
                      <a:pt x="1842" y="2440"/>
                      <a:pt x="1407" y="2440"/>
                    </a:cubicBezTo>
                    <a:cubicBezTo>
                      <a:pt x="1346" y="2440"/>
                      <a:pt x="1289" y="2453"/>
                      <a:pt x="1236" y="2484"/>
                    </a:cubicBezTo>
                    <a:cubicBezTo>
                      <a:pt x="735" y="2753"/>
                      <a:pt x="1612" y="3773"/>
                      <a:pt x="1737" y="4041"/>
                    </a:cubicBezTo>
                    <a:cubicBezTo>
                      <a:pt x="2108" y="4817"/>
                      <a:pt x="2623" y="5896"/>
                      <a:pt x="3581" y="5896"/>
                    </a:cubicBezTo>
                    <a:cubicBezTo>
                      <a:pt x="3639" y="5896"/>
                      <a:pt x="3698" y="5892"/>
                      <a:pt x="3759" y="5884"/>
                    </a:cubicBezTo>
                    <a:cubicBezTo>
                      <a:pt x="3777" y="5866"/>
                      <a:pt x="3795" y="5866"/>
                      <a:pt x="3795" y="5848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78" y="9266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4"/>
                      <a:pt x="3634" y="8568"/>
                      <a:pt x="3580" y="8515"/>
                    </a:cubicBezTo>
                    <a:cubicBezTo>
                      <a:pt x="3616" y="8497"/>
                      <a:pt x="3634" y="8443"/>
                      <a:pt x="3616" y="8390"/>
                    </a:cubicBezTo>
                    <a:cubicBezTo>
                      <a:pt x="3186" y="7352"/>
                      <a:pt x="2005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1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1" y="11467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4"/>
                      <a:pt x="2864" y="10895"/>
                      <a:pt x="2345" y="10447"/>
                    </a:cubicBezTo>
                    <a:cubicBezTo>
                      <a:pt x="1732" y="9939"/>
                      <a:pt x="963" y="9516"/>
                      <a:pt x="158" y="9516"/>
                    </a:cubicBezTo>
                    <a:cubicBezTo>
                      <a:pt x="142" y="9516"/>
                      <a:pt x="125" y="9517"/>
                      <a:pt x="108" y="9517"/>
                    </a:cubicBezTo>
                    <a:cubicBezTo>
                      <a:pt x="37" y="9517"/>
                      <a:pt x="1" y="9588"/>
                      <a:pt x="19" y="9642"/>
                    </a:cubicBezTo>
                    <a:cubicBezTo>
                      <a:pt x="144" y="10447"/>
                      <a:pt x="842" y="11110"/>
                      <a:pt x="1361" y="11700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0"/>
                      <a:pt x="3616" y="12720"/>
                    </a:cubicBezTo>
                    <a:cubicBezTo>
                      <a:pt x="3759" y="12935"/>
                      <a:pt x="3884" y="13185"/>
                      <a:pt x="3992" y="13418"/>
                    </a:cubicBezTo>
                    <a:cubicBezTo>
                      <a:pt x="3902" y="14581"/>
                      <a:pt x="3795" y="15744"/>
                      <a:pt x="3652" y="16908"/>
                    </a:cubicBezTo>
                    <a:cubicBezTo>
                      <a:pt x="3580" y="16729"/>
                      <a:pt x="3491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05" y="13006"/>
                      <a:pt x="269" y="13060"/>
                      <a:pt x="269" y="13114"/>
                    </a:cubicBezTo>
                    <a:cubicBezTo>
                      <a:pt x="359" y="14706"/>
                      <a:pt x="1629" y="16764"/>
                      <a:pt x="3401" y="16800"/>
                    </a:cubicBezTo>
                    <a:cubicBezTo>
                      <a:pt x="3473" y="16997"/>
                      <a:pt x="3544" y="17212"/>
                      <a:pt x="3562" y="17444"/>
                    </a:cubicBezTo>
                    <a:cubicBezTo>
                      <a:pt x="3419" y="18572"/>
                      <a:pt x="3204" y="19681"/>
                      <a:pt x="2936" y="20791"/>
                    </a:cubicBezTo>
                    <a:cubicBezTo>
                      <a:pt x="2914" y="20844"/>
                      <a:pt x="2950" y="20878"/>
                      <a:pt x="2990" y="20878"/>
                    </a:cubicBezTo>
                    <a:cubicBezTo>
                      <a:pt x="3018" y="20878"/>
                      <a:pt x="3047" y="20863"/>
                      <a:pt x="3061" y="20827"/>
                    </a:cubicBezTo>
                    <a:cubicBezTo>
                      <a:pt x="3329" y="20129"/>
                      <a:pt x="3526" y="19413"/>
                      <a:pt x="3669" y="18661"/>
                    </a:cubicBezTo>
                    <a:cubicBezTo>
                      <a:pt x="3974" y="18572"/>
                      <a:pt x="4260" y="18464"/>
                      <a:pt x="4546" y="18339"/>
                    </a:cubicBezTo>
                    <a:cubicBezTo>
                      <a:pt x="5334" y="18250"/>
                      <a:pt x="6139" y="18214"/>
                      <a:pt x="6783" y="17659"/>
                    </a:cubicBezTo>
                    <a:cubicBezTo>
                      <a:pt x="7410" y="17104"/>
                      <a:pt x="7839" y="16353"/>
                      <a:pt x="8179" y="15565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25" y="15476"/>
                    </a:lnTo>
                    <a:cubicBezTo>
                      <a:pt x="7374" y="15548"/>
                      <a:pt x="6801" y="15905"/>
                      <a:pt x="6211" y="16335"/>
                    </a:cubicBezTo>
                    <a:cubicBezTo>
                      <a:pt x="5495" y="16872"/>
                      <a:pt x="5065" y="17588"/>
                      <a:pt x="4421" y="18178"/>
                    </a:cubicBezTo>
                    <a:lnTo>
                      <a:pt x="4385" y="18178"/>
                    </a:lnTo>
                    <a:cubicBezTo>
                      <a:pt x="4332" y="18196"/>
                      <a:pt x="4296" y="18232"/>
                      <a:pt x="4314" y="18286"/>
                    </a:cubicBezTo>
                    <a:cubicBezTo>
                      <a:pt x="4135" y="18357"/>
                      <a:pt x="3938" y="18429"/>
                      <a:pt x="3759" y="18500"/>
                    </a:cubicBezTo>
                    <a:cubicBezTo>
                      <a:pt x="3902" y="17802"/>
                      <a:pt x="3992" y="17087"/>
                      <a:pt x="4081" y="16371"/>
                    </a:cubicBezTo>
                    <a:cubicBezTo>
                      <a:pt x="4457" y="16120"/>
                      <a:pt x="4797" y="15834"/>
                      <a:pt x="5101" y="15494"/>
                    </a:cubicBezTo>
                    <a:lnTo>
                      <a:pt x="5119" y="15494"/>
                    </a:lnTo>
                    <a:cubicBezTo>
                      <a:pt x="6998" y="14724"/>
                      <a:pt x="8430" y="12720"/>
                      <a:pt x="8465" y="10662"/>
                    </a:cubicBezTo>
                    <a:cubicBezTo>
                      <a:pt x="8465" y="10609"/>
                      <a:pt x="8430" y="10555"/>
                      <a:pt x="8358" y="10555"/>
                    </a:cubicBezTo>
                    <a:cubicBezTo>
                      <a:pt x="7463" y="10644"/>
                      <a:pt x="6801" y="11503"/>
                      <a:pt x="6282" y="12165"/>
                    </a:cubicBezTo>
                    <a:cubicBezTo>
                      <a:pt x="5459" y="13185"/>
                      <a:pt x="5101" y="14366"/>
                      <a:pt x="4582" y="15565"/>
                    </a:cubicBezTo>
                    <a:lnTo>
                      <a:pt x="4099" y="16084"/>
                    </a:lnTo>
                    <a:cubicBezTo>
                      <a:pt x="4224" y="14760"/>
                      <a:pt x="4278" y="13418"/>
                      <a:pt x="4349" y="12147"/>
                    </a:cubicBezTo>
                    <a:cubicBezTo>
                      <a:pt x="4582" y="11933"/>
                      <a:pt x="4779" y="11682"/>
                      <a:pt x="4976" y="11414"/>
                    </a:cubicBezTo>
                    <a:cubicBezTo>
                      <a:pt x="4976" y="11449"/>
                      <a:pt x="5006" y="11476"/>
                      <a:pt x="5042" y="11476"/>
                    </a:cubicBezTo>
                    <a:cubicBezTo>
                      <a:pt x="5061" y="11476"/>
                      <a:pt x="5082" y="11468"/>
                      <a:pt x="5101" y="11450"/>
                    </a:cubicBezTo>
                    <a:cubicBezTo>
                      <a:pt x="6551" y="10269"/>
                      <a:pt x="7839" y="8407"/>
                      <a:pt x="7678" y="6439"/>
                    </a:cubicBezTo>
                    <a:cubicBezTo>
                      <a:pt x="7678" y="6369"/>
                      <a:pt x="7623" y="6320"/>
                      <a:pt x="7564" y="6320"/>
                    </a:cubicBezTo>
                    <a:cubicBezTo>
                      <a:pt x="7548" y="6320"/>
                      <a:pt x="7532" y="6324"/>
                      <a:pt x="7517" y="6332"/>
                    </a:cubicBezTo>
                    <a:cubicBezTo>
                      <a:pt x="5817" y="7316"/>
                      <a:pt x="4797" y="9159"/>
                      <a:pt x="4868" y="11127"/>
                    </a:cubicBezTo>
                    <a:lnTo>
                      <a:pt x="4367" y="11843"/>
                    </a:lnTo>
                    <a:cubicBezTo>
                      <a:pt x="4439" y="10662"/>
                      <a:pt x="4493" y="9481"/>
                      <a:pt x="4475" y="8300"/>
                    </a:cubicBezTo>
                    <a:cubicBezTo>
                      <a:pt x="4815" y="7871"/>
                      <a:pt x="5083" y="7369"/>
                      <a:pt x="5244" y="6851"/>
                    </a:cubicBezTo>
                    <a:cubicBezTo>
                      <a:pt x="6175" y="5616"/>
                      <a:pt x="7052" y="4202"/>
                      <a:pt x="6676" y="2627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6"/>
                      <a:pt x="6533" y="2556"/>
                    </a:cubicBezTo>
                    <a:cubicBezTo>
                      <a:pt x="5262" y="3236"/>
                      <a:pt x="4600" y="5705"/>
                      <a:pt x="4922" y="7065"/>
                    </a:cubicBezTo>
                    <a:cubicBezTo>
                      <a:pt x="4797" y="7387"/>
                      <a:pt x="4636" y="7710"/>
                      <a:pt x="4457" y="8014"/>
                    </a:cubicBezTo>
                    <a:cubicBezTo>
                      <a:pt x="4439" y="7208"/>
                      <a:pt x="4367" y="6421"/>
                      <a:pt x="4260" y="5634"/>
                    </a:cubicBezTo>
                    <a:cubicBezTo>
                      <a:pt x="4403" y="5168"/>
                      <a:pt x="4511" y="4667"/>
                      <a:pt x="4564" y="4166"/>
                    </a:cubicBezTo>
                    <a:cubicBezTo>
                      <a:pt x="4582" y="4166"/>
                      <a:pt x="4600" y="4148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1"/>
                      <a:pt x="5262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" name="Google Shape;5129;p62"/>
              <p:cNvSpPr/>
              <p:nvPr/>
            </p:nvSpPr>
            <p:spPr>
              <a:xfrm>
                <a:off x="6533175" y="2118700"/>
                <a:ext cx="21210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4" h="20879" extrusionOk="0">
                    <a:moveTo>
                      <a:pt x="3795" y="2736"/>
                    </a:moveTo>
                    <a:cubicBezTo>
                      <a:pt x="3455" y="3094"/>
                      <a:pt x="3168" y="3488"/>
                      <a:pt x="2810" y="3846"/>
                    </a:cubicBezTo>
                    <a:cubicBezTo>
                      <a:pt x="2238" y="4418"/>
                      <a:pt x="1540" y="4848"/>
                      <a:pt x="788" y="5116"/>
                    </a:cubicBezTo>
                    <a:cubicBezTo>
                      <a:pt x="772" y="5121"/>
                      <a:pt x="758" y="5123"/>
                      <a:pt x="745" y="5123"/>
                    </a:cubicBezTo>
                    <a:cubicBezTo>
                      <a:pt x="514" y="5123"/>
                      <a:pt x="950" y="4363"/>
                      <a:pt x="967" y="4329"/>
                    </a:cubicBezTo>
                    <a:cubicBezTo>
                      <a:pt x="1218" y="3899"/>
                      <a:pt x="1576" y="3506"/>
                      <a:pt x="1987" y="3219"/>
                    </a:cubicBezTo>
                    <a:cubicBezTo>
                      <a:pt x="2399" y="2915"/>
                      <a:pt x="2882" y="2861"/>
                      <a:pt x="3347" y="2808"/>
                    </a:cubicBezTo>
                    <a:lnTo>
                      <a:pt x="3347" y="2808"/>
                    </a:lnTo>
                    <a:cubicBezTo>
                      <a:pt x="2989" y="3005"/>
                      <a:pt x="2667" y="3309"/>
                      <a:pt x="2435" y="3667"/>
                    </a:cubicBezTo>
                    <a:cubicBezTo>
                      <a:pt x="2422" y="3705"/>
                      <a:pt x="2454" y="3743"/>
                      <a:pt x="2493" y="3743"/>
                    </a:cubicBezTo>
                    <a:cubicBezTo>
                      <a:pt x="2509" y="3743"/>
                      <a:pt x="2526" y="3736"/>
                      <a:pt x="2542" y="3720"/>
                    </a:cubicBezTo>
                    <a:cubicBezTo>
                      <a:pt x="2846" y="3291"/>
                      <a:pt x="3276" y="2951"/>
                      <a:pt x="3777" y="2736"/>
                    </a:cubicBezTo>
                    <a:close/>
                    <a:moveTo>
                      <a:pt x="5190" y="4168"/>
                    </a:moveTo>
                    <a:lnTo>
                      <a:pt x="5190" y="4168"/>
                    </a:lnTo>
                    <a:cubicBezTo>
                      <a:pt x="5996" y="4400"/>
                      <a:pt x="6712" y="4919"/>
                      <a:pt x="7195" y="5599"/>
                    </a:cubicBezTo>
                    <a:lnTo>
                      <a:pt x="7195" y="5617"/>
                    </a:lnTo>
                    <a:cubicBezTo>
                      <a:pt x="7463" y="5975"/>
                      <a:pt x="7660" y="6387"/>
                      <a:pt x="7803" y="6816"/>
                    </a:cubicBezTo>
                    <a:cubicBezTo>
                      <a:pt x="7857" y="6995"/>
                      <a:pt x="7911" y="7174"/>
                      <a:pt x="7928" y="7353"/>
                    </a:cubicBezTo>
                    <a:cubicBezTo>
                      <a:pt x="7964" y="7550"/>
                      <a:pt x="7906" y="7608"/>
                      <a:pt x="7810" y="7608"/>
                    </a:cubicBezTo>
                    <a:cubicBezTo>
                      <a:pt x="7714" y="7608"/>
                      <a:pt x="7579" y="7550"/>
                      <a:pt x="7463" y="7514"/>
                    </a:cubicBezTo>
                    <a:cubicBezTo>
                      <a:pt x="6318" y="7228"/>
                      <a:pt x="5888" y="6065"/>
                      <a:pt x="5513" y="5009"/>
                    </a:cubicBezTo>
                    <a:lnTo>
                      <a:pt x="5513" y="5009"/>
                    </a:lnTo>
                    <a:cubicBezTo>
                      <a:pt x="5709" y="5206"/>
                      <a:pt x="5924" y="5403"/>
                      <a:pt x="6139" y="5599"/>
                    </a:cubicBezTo>
                    <a:cubicBezTo>
                      <a:pt x="6147" y="5607"/>
                      <a:pt x="6157" y="5611"/>
                      <a:pt x="6167" y="5611"/>
                    </a:cubicBezTo>
                    <a:cubicBezTo>
                      <a:pt x="6202" y="5611"/>
                      <a:pt x="6238" y="5569"/>
                      <a:pt x="6211" y="5528"/>
                    </a:cubicBezTo>
                    <a:cubicBezTo>
                      <a:pt x="5888" y="5206"/>
                      <a:pt x="5602" y="4866"/>
                      <a:pt x="5316" y="4508"/>
                    </a:cubicBezTo>
                    <a:cubicBezTo>
                      <a:pt x="5280" y="4383"/>
                      <a:pt x="5226" y="4275"/>
                      <a:pt x="5190" y="4168"/>
                    </a:cubicBezTo>
                    <a:close/>
                    <a:moveTo>
                      <a:pt x="3580" y="5617"/>
                    </a:moveTo>
                    <a:lnTo>
                      <a:pt x="3580" y="5617"/>
                    </a:lnTo>
                    <a:cubicBezTo>
                      <a:pt x="3294" y="6244"/>
                      <a:pt x="3061" y="6906"/>
                      <a:pt x="2757" y="7550"/>
                    </a:cubicBezTo>
                    <a:lnTo>
                      <a:pt x="2810" y="7586"/>
                    </a:lnTo>
                    <a:cubicBezTo>
                      <a:pt x="2453" y="8337"/>
                      <a:pt x="1826" y="8982"/>
                      <a:pt x="1236" y="9554"/>
                    </a:cubicBezTo>
                    <a:cubicBezTo>
                      <a:pt x="992" y="9789"/>
                      <a:pt x="718" y="9994"/>
                      <a:pt x="536" y="9994"/>
                    </a:cubicBezTo>
                    <a:cubicBezTo>
                      <a:pt x="372" y="9994"/>
                      <a:pt x="282" y="9825"/>
                      <a:pt x="359" y="9357"/>
                    </a:cubicBezTo>
                    <a:cubicBezTo>
                      <a:pt x="484" y="8785"/>
                      <a:pt x="735" y="8230"/>
                      <a:pt x="1075" y="7729"/>
                    </a:cubicBezTo>
                    <a:cubicBezTo>
                      <a:pt x="1594" y="6888"/>
                      <a:pt x="2345" y="6315"/>
                      <a:pt x="3133" y="5778"/>
                    </a:cubicBezTo>
                    <a:lnTo>
                      <a:pt x="3133" y="5778"/>
                    </a:lnTo>
                    <a:cubicBezTo>
                      <a:pt x="2596" y="6458"/>
                      <a:pt x="2113" y="7174"/>
                      <a:pt x="1683" y="7926"/>
                    </a:cubicBezTo>
                    <a:cubicBezTo>
                      <a:pt x="1670" y="7964"/>
                      <a:pt x="1702" y="8002"/>
                      <a:pt x="1741" y="8002"/>
                    </a:cubicBezTo>
                    <a:cubicBezTo>
                      <a:pt x="1757" y="8002"/>
                      <a:pt x="1775" y="7995"/>
                      <a:pt x="1790" y="7979"/>
                    </a:cubicBezTo>
                    <a:cubicBezTo>
                      <a:pt x="2291" y="7120"/>
                      <a:pt x="2900" y="6333"/>
                      <a:pt x="3580" y="5617"/>
                    </a:cubicBezTo>
                    <a:close/>
                    <a:moveTo>
                      <a:pt x="5085" y="8222"/>
                    </a:moveTo>
                    <a:cubicBezTo>
                      <a:pt x="5987" y="8222"/>
                      <a:pt x="6606" y="8845"/>
                      <a:pt x="7177" y="9501"/>
                    </a:cubicBezTo>
                    <a:lnTo>
                      <a:pt x="7177" y="9483"/>
                    </a:lnTo>
                    <a:cubicBezTo>
                      <a:pt x="7427" y="9769"/>
                      <a:pt x="7660" y="10055"/>
                      <a:pt x="7875" y="10359"/>
                    </a:cubicBezTo>
                    <a:cubicBezTo>
                      <a:pt x="7928" y="10448"/>
                      <a:pt x="8312" y="11094"/>
                      <a:pt x="8184" y="11094"/>
                    </a:cubicBezTo>
                    <a:cubicBezTo>
                      <a:pt x="8183" y="11094"/>
                      <a:pt x="8181" y="11093"/>
                      <a:pt x="8179" y="11093"/>
                    </a:cubicBezTo>
                    <a:cubicBezTo>
                      <a:pt x="7427" y="11057"/>
                      <a:pt x="6694" y="10538"/>
                      <a:pt x="6121" y="10055"/>
                    </a:cubicBezTo>
                    <a:cubicBezTo>
                      <a:pt x="5638" y="9644"/>
                      <a:pt x="5369" y="9143"/>
                      <a:pt x="5047" y="8659"/>
                    </a:cubicBezTo>
                    <a:lnTo>
                      <a:pt x="5047" y="8659"/>
                    </a:lnTo>
                    <a:cubicBezTo>
                      <a:pt x="5405" y="8928"/>
                      <a:pt x="5817" y="9161"/>
                      <a:pt x="6067" y="9339"/>
                    </a:cubicBezTo>
                    <a:cubicBezTo>
                      <a:pt x="6076" y="9345"/>
                      <a:pt x="6085" y="9348"/>
                      <a:pt x="6093" y="9348"/>
                    </a:cubicBezTo>
                    <a:cubicBezTo>
                      <a:pt x="6136" y="9348"/>
                      <a:pt x="6166" y="9280"/>
                      <a:pt x="6121" y="9250"/>
                    </a:cubicBezTo>
                    <a:cubicBezTo>
                      <a:pt x="5763" y="8999"/>
                      <a:pt x="5405" y="8731"/>
                      <a:pt x="5083" y="8427"/>
                    </a:cubicBezTo>
                    <a:cubicBezTo>
                      <a:pt x="5029" y="8373"/>
                      <a:pt x="4958" y="8302"/>
                      <a:pt x="4904" y="8230"/>
                    </a:cubicBezTo>
                    <a:cubicBezTo>
                      <a:pt x="4966" y="8224"/>
                      <a:pt x="5026" y="8222"/>
                      <a:pt x="5085" y="8222"/>
                    </a:cubicBezTo>
                    <a:close/>
                    <a:moveTo>
                      <a:pt x="3311" y="9733"/>
                    </a:moveTo>
                    <a:lnTo>
                      <a:pt x="3311" y="9733"/>
                    </a:lnTo>
                    <a:cubicBezTo>
                      <a:pt x="2864" y="10395"/>
                      <a:pt x="2470" y="11165"/>
                      <a:pt x="2077" y="11845"/>
                    </a:cubicBezTo>
                    <a:cubicBezTo>
                      <a:pt x="2064" y="11896"/>
                      <a:pt x="2106" y="11938"/>
                      <a:pt x="2144" y="11938"/>
                    </a:cubicBezTo>
                    <a:cubicBezTo>
                      <a:pt x="2159" y="11938"/>
                      <a:pt x="2174" y="11932"/>
                      <a:pt x="2184" y="11916"/>
                    </a:cubicBezTo>
                    <a:cubicBezTo>
                      <a:pt x="2578" y="11254"/>
                      <a:pt x="3007" y="10628"/>
                      <a:pt x="3437" y="10002"/>
                    </a:cubicBezTo>
                    <a:lnTo>
                      <a:pt x="3437" y="10002"/>
                    </a:lnTo>
                    <a:cubicBezTo>
                      <a:pt x="3204" y="11630"/>
                      <a:pt x="2775" y="12972"/>
                      <a:pt x="1343" y="14028"/>
                    </a:cubicBezTo>
                    <a:cubicBezTo>
                      <a:pt x="1253" y="14094"/>
                      <a:pt x="1185" y="14124"/>
                      <a:pt x="1134" y="14124"/>
                    </a:cubicBezTo>
                    <a:cubicBezTo>
                      <a:pt x="721" y="14124"/>
                      <a:pt x="1502" y="12134"/>
                      <a:pt x="1629" y="11863"/>
                    </a:cubicBezTo>
                    <a:cubicBezTo>
                      <a:pt x="2023" y="11004"/>
                      <a:pt x="2703" y="10413"/>
                      <a:pt x="3311" y="9733"/>
                    </a:cubicBezTo>
                    <a:close/>
                    <a:moveTo>
                      <a:pt x="5087" y="12048"/>
                    </a:moveTo>
                    <a:cubicBezTo>
                      <a:pt x="6066" y="12048"/>
                      <a:pt x="6997" y="13133"/>
                      <a:pt x="7374" y="13903"/>
                    </a:cubicBezTo>
                    <a:cubicBezTo>
                      <a:pt x="7427" y="14028"/>
                      <a:pt x="7642" y="14547"/>
                      <a:pt x="7481" y="14547"/>
                    </a:cubicBezTo>
                    <a:cubicBezTo>
                      <a:pt x="7034" y="14529"/>
                      <a:pt x="6640" y="14243"/>
                      <a:pt x="6300" y="13974"/>
                    </a:cubicBezTo>
                    <a:cubicBezTo>
                      <a:pt x="5799" y="13563"/>
                      <a:pt x="5513" y="12990"/>
                      <a:pt x="5101" y="12507"/>
                    </a:cubicBezTo>
                    <a:lnTo>
                      <a:pt x="5101" y="12507"/>
                    </a:lnTo>
                    <a:cubicBezTo>
                      <a:pt x="5423" y="12740"/>
                      <a:pt x="5763" y="12954"/>
                      <a:pt x="6085" y="13169"/>
                    </a:cubicBezTo>
                    <a:cubicBezTo>
                      <a:pt x="6092" y="13176"/>
                      <a:pt x="6099" y="13179"/>
                      <a:pt x="6105" y="13179"/>
                    </a:cubicBezTo>
                    <a:cubicBezTo>
                      <a:pt x="6132" y="13179"/>
                      <a:pt x="6150" y="13126"/>
                      <a:pt x="6121" y="13097"/>
                    </a:cubicBezTo>
                    <a:cubicBezTo>
                      <a:pt x="5727" y="12793"/>
                      <a:pt x="5334" y="12525"/>
                      <a:pt x="4958" y="12221"/>
                    </a:cubicBezTo>
                    <a:cubicBezTo>
                      <a:pt x="4904" y="12167"/>
                      <a:pt x="4850" y="12131"/>
                      <a:pt x="4815" y="12077"/>
                    </a:cubicBezTo>
                    <a:cubicBezTo>
                      <a:pt x="4906" y="12058"/>
                      <a:pt x="4997" y="12048"/>
                      <a:pt x="5087" y="12048"/>
                    </a:cubicBezTo>
                    <a:close/>
                    <a:moveTo>
                      <a:pt x="3419" y="14064"/>
                    </a:moveTo>
                    <a:lnTo>
                      <a:pt x="3419" y="14064"/>
                    </a:lnTo>
                    <a:cubicBezTo>
                      <a:pt x="3455" y="15191"/>
                      <a:pt x="3186" y="16319"/>
                      <a:pt x="2649" y="17321"/>
                    </a:cubicBezTo>
                    <a:cubicBezTo>
                      <a:pt x="2488" y="17625"/>
                      <a:pt x="2256" y="17875"/>
                      <a:pt x="1987" y="18072"/>
                    </a:cubicBezTo>
                    <a:cubicBezTo>
                      <a:pt x="1987" y="18073"/>
                      <a:pt x="1986" y="18073"/>
                      <a:pt x="1985" y="18073"/>
                    </a:cubicBezTo>
                    <a:cubicBezTo>
                      <a:pt x="1935" y="18073"/>
                      <a:pt x="1988" y="16728"/>
                      <a:pt x="2041" y="16551"/>
                    </a:cubicBezTo>
                    <a:cubicBezTo>
                      <a:pt x="2220" y="15889"/>
                      <a:pt x="2596" y="15316"/>
                      <a:pt x="2989" y="14744"/>
                    </a:cubicBezTo>
                    <a:lnTo>
                      <a:pt x="2989" y="14744"/>
                    </a:lnTo>
                    <a:cubicBezTo>
                      <a:pt x="2828" y="15209"/>
                      <a:pt x="2703" y="15656"/>
                      <a:pt x="2542" y="16086"/>
                    </a:cubicBezTo>
                    <a:cubicBezTo>
                      <a:pt x="2521" y="16118"/>
                      <a:pt x="2551" y="16144"/>
                      <a:pt x="2582" y="16144"/>
                    </a:cubicBezTo>
                    <a:cubicBezTo>
                      <a:pt x="2603" y="16144"/>
                      <a:pt x="2624" y="16132"/>
                      <a:pt x="2631" y="16104"/>
                    </a:cubicBezTo>
                    <a:cubicBezTo>
                      <a:pt x="2918" y="15442"/>
                      <a:pt x="3150" y="14744"/>
                      <a:pt x="3419" y="14064"/>
                    </a:cubicBezTo>
                    <a:close/>
                    <a:moveTo>
                      <a:pt x="4689" y="15066"/>
                    </a:moveTo>
                    <a:cubicBezTo>
                      <a:pt x="5727" y="15120"/>
                      <a:pt x="6175" y="16050"/>
                      <a:pt x="6568" y="16873"/>
                    </a:cubicBezTo>
                    <a:lnTo>
                      <a:pt x="6551" y="16891"/>
                    </a:lnTo>
                    <a:cubicBezTo>
                      <a:pt x="6676" y="17142"/>
                      <a:pt x="6819" y="17339"/>
                      <a:pt x="6944" y="17571"/>
                    </a:cubicBezTo>
                    <a:cubicBezTo>
                      <a:pt x="7084" y="17809"/>
                      <a:pt x="7180" y="18167"/>
                      <a:pt x="6985" y="18167"/>
                    </a:cubicBezTo>
                    <a:cubicBezTo>
                      <a:pt x="6930" y="18167"/>
                      <a:pt x="6853" y="18139"/>
                      <a:pt x="6747" y="18072"/>
                    </a:cubicBezTo>
                    <a:cubicBezTo>
                      <a:pt x="6354" y="17786"/>
                      <a:pt x="5978" y="17446"/>
                      <a:pt x="5656" y="17070"/>
                    </a:cubicBezTo>
                    <a:cubicBezTo>
                      <a:pt x="5459" y="16855"/>
                      <a:pt x="5280" y="16623"/>
                      <a:pt x="5119" y="16354"/>
                    </a:cubicBezTo>
                    <a:cubicBezTo>
                      <a:pt x="5012" y="16104"/>
                      <a:pt x="4904" y="15835"/>
                      <a:pt x="4833" y="15567"/>
                    </a:cubicBezTo>
                    <a:lnTo>
                      <a:pt x="4833" y="15567"/>
                    </a:lnTo>
                    <a:cubicBezTo>
                      <a:pt x="5065" y="15853"/>
                      <a:pt x="5280" y="16158"/>
                      <a:pt x="5513" y="16462"/>
                    </a:cubicBezTo>
                    <a:cubicBezTo>
                      <a:pt x="5517" y="16467"/>
                      <a:pt x="5525" y="16469"/>
                      <a:pt x="5533" y="16469"/>
                    </a:cubicBezTo>
                    <a:cubicBezTo>
                      <a:pt x="5554" y="16469"/>
                      <a:pt x="5579" y="16452"/>
                      <a:pt x="5566" y="16426"/>
                    </a:cubicBezTo>
                    <a:cubicBezTo>
                      <a:pt x="5423" y="16050"/>
                      <a:pt x="5208" y="15710"/>
                      <a:pt x="4940" y="15406"/>
                    </a:cubicBezTo>
                    <a:cubicBezTo>
                      <a:pt x="4850" y="15299"/>
                      <a:pt x="4779" y="15173"/>
                      <a:pt x="4689" y="15066"/>
                    </a:cubicBezTo>
                    <a:close/>
                    <a:moveTo>
                      <a:pt x="4707" y="17106"/>
                    </a:moveTo>
                    <a:cubicBezTo>
                      <a:pt x="5065" y="17535"/>
                      <a:pt x="5387" y="17983"/>
                      <a:pt x="5692" y="18466"/>
                    </a:cubicBezTo>
                    <a:cubicBezTo>
                      <a:pt x="5906" y="18842"/>
                      <a:pt x="6032" y="19253"/>
                      <a:pt x="6067" y="19683"/>
                    </a:cubicBezTo>
                    <a:cubicBezTo>
                      <a:pt x="6089" y="19904"/>
                      <a:pt x="6018" y="19979"/>
                      <a:pt x="5910" y="19979"/>
                    </a:cubicBezTo>
                    <a:cubicBezTo>
                      <a:pt x="5754" y="19979"/>
                      <a:pt x="5524" y="19824"/>
                      <a:pt x="5387" y="19719"/>
                    </a:cubicBezTo>
                    <a:cubicBezTo>
                      <a:pt x="4725" y="19164"/>
                      <a:pt x="4707" y="18323"/>
                      <a:pt x="4707" y="17518"/>
                    </a:cubicBezTo>
                    <a:lnTo>
                      <a:pt x="4707" y="17518"/>
                    </a:lnTo>
                    <a:cubicBezTo>
                      <a:pt x="4725" y="17607"/>
                      <a:pt x="4761" y="17679"/>
                      <a:pt x="4779" y="17768"/>
                    </a:cubicBezTo>
                    <a:lnTo>
                      <a:pt x="4779" y="17875"/>
                    </a:lnTo>
                    <a:lnTo>
                      <a:pt x="4797" y="17875"/>
                    </a:lnTo>
                    <a:lnTo>
                      <a:pt x="4797" y="17822"/>
                    </a:lnTo>
                    <a:cubicBezTo>
                      <a:pt x="4833" y="17911"/>
                      <a:pt x="4868" y="18019"/>
                      <a:pt x="4904" y="18126"/>
                    </a:cubicBezTo>
                    <a:cubicBezTo>
                      <a:pt x="4911" y="18140"/>
                      <a:pt x="4923" y="18145"/>
                      <a:pt x="4935" y="18145"/>
                    </a:cubicBezTo>
                    <a:cubicBezTo>
                      <a:pt x="4955" y="18145"/>
                      <a:pt x="4976" y="18130"/>
                      <a:pt x="4976" y="18108"/>
                    </a:cubicBezTo>
                    <a:cubicBezTo>
                      <a:pt x="4868" y="17786"/>
                      <a:pt x="4779" y="17446"/>
                      <a:pt x="4707" y="17124"/>
                    </a:cubicBezTo>
                    <a:lnTo>
                      <a:pt x="4707" y="17106"/>
                    </a:lnTo>
                    <a:close/>
                    <a:moveTo>
                      <a:pt x="3992" y="17088"/>
                    </a:moveTo>
                    <a:lnTo>
                      <a:pt x="3992" y="17088"/>
                    </a:lnTo>
                    <a:cubicBezTo>
                      <a:pt x="4260" y="18108"/>
                      <a:pt x="4403" y="19253"/>
                      <a:pt x="3920" y="20220"/>
                    </a:cubicBezTo>
                    <a:lnTo>
                      <a:pt x="3938" y="20220"/>
                    </a:lnTo>
                    <a:cubicBezTo>
                      <a:pt x="3859" y="20382"/>
                      <a:pt x="3793" y="20445"/>
                      <a:pt x="3738" y="20445"/>
                    </a:cubicBezTo>
                    <a:cubicBezTo>
                      <a:pt x="3607" y="20445"/>
                      <a:pt x="3544" y="20082"/>
                      <a:pt x="3544" y="19880"/>
                    </a:cubicBezTo>
                    <a:cubicBezTo>
                      <a:pt x="3544" y="19593"/>
                      <a:pt x="3562" y="19325"/>
                      <a:pt x="3580" y="19057"/>
                    </a:cubicBezTo>
                    <a:cubicBezTo>
                      <a:pt x="3616" y="18573"/>
                      <a:pt x="3705" y="18126"/>
                      <a:pt x="3813" y="17661"/>
                    </a:cubicBezTo>
                    <a:lnTo>
                      <a:pt x="3813" y="17661"/>
                    </a:lnTo>
                    <a:cubicBezTo>
                      <a:pt x="3777" y="17893"/>
                      <a:pt x="3795" y="18144"/>
                      <a:pt x="3848" y="18359"/>
                    </a:cubicBezTo>
                    <a:cubicBezTo>
                      <a:pt x="3848" y="18377"/>
                      <a:pt x="3848" y="18377"/>
                      <a:pt x="3866" y="18377"/>
                    </a:cubicBezTo>
                    <a:lnTo>
                      <a:pt x="3884" y="18377"/>
                    </a:lnTo>
                    <a:cubicBezTo>
                      <a:pt x="3884" y="18377"/>
                      <a:pt x="3902" y="18377"/>
                      <a:pt x="3902" y="18359"/>
                    </a:cubicBezTo>
                    <a:cubicBezTo>
                      <a:pt x="4009" y="18108"/>
                      <a:pt x="3956" y="17679"/>
                      <a:pt x="3974" y="17410"/>
                    </a:cubicBezTo>
                    <a:cubicBezTo>
                      <a:pt x="3974" y="17303"/>
                      <a:pt x="3992" y="17195"/>
                      <a:pt x="3992" y="17088"/>
                    </a:cubicBezTo>
                    <a:close/>
                    <a:moveTo>
                      <a:pt x="5481" y="0"/>
                    </a:moveTo>
                    <a:cubicBezTo>
                      <a:pt x="5455" y="0"/>
                      <a:pt x="5430" y="16"/>
                      <a:pt x="5423" y="52"/>
                    </a:cubicBezTo>
                    <a:cubicBezTo>
                      <a:pt x="5155" y="750"/>
                      <a:pt x="4940" y="1466"/>
                      <a:pt x="4797" y="2199"/>
                    </a:cubicBezTo>
                    <a:cubicBezTo>
                      <a:pt x="4510" y="2307"/>
                      <a:pt x="4224" y="2414"/>
                      <a:pt x="3938" y="2539"/>
                    </a:cubicBezTo>
                    <a:cubicBezTo>
                      <a:pt x="3133" y="2629"/>
                      <a:pt x="2345" y="2647"/>
                      <a:pt x="1701" y="3219"/>
                    </a:cubicBezTo>
                    <a:cubicBezTo>
                      <a:pt x="1057" y="3774"/>
                      <a:pt x="645" y="4508"/>
                      <a:pt x="287" y="5313"/>
                    </a:cubicBezTo>
                    <a:cubicBezTo>
                      <a:pt x="269" y="5385"/>
                      <a:pt x="323" y="5456"/>
                      <a:pt x="395" y="5456"/>
                    </a:cubicBezTo>
                    <a:lnTo>
                      <a:pt x="359" y="5403"/>
                    </a:lnTo>
                    <a:cubicBezTo>
                      <a:pt x="1092" y="5331"/>
                      <a:pt x="1665" y="4973"/>
                      <a:pt x="2256" y="4544"/>
                    </a:cubicBezTo>
                    <a:cubicBezTo>
                      <a:pt x="2971" y="3989"/>
                      <a:pt x="3419" y="3291"/>
                      <a:pt x="4045" y="2682"/>
                    </a:cubicBezTo>
                    <a:lnTo>
                      <a:pt x="4081" y="2682"/>
                    </a:lnTo>
                    <a:cubicBezTo>
                      <a:pt x="4135" y="2682"/>
                      <a:pt x="4170" y="2629"/>
                      <a:pt x="4170" y="2593"/>
                    </a:cubicBezTo>
                    <a:cubicBezTo>
                      <a:pt x="4349" y="2521"/>
                      <a:pt x="4528" y="2450"/>
                      <a:pt x="4707" y="2378"/>
                    </a:cubicBezTo>
                    <a:lnTo>
                      <a:pt x="4707" y="2378"/>
                    </a:lnTo>
                    <a:cubicBezTo>
                      <a:pt x="4582" y="3076"/>
                      <a:pt x="4475" y="3792"/>
                      <a:pt x="4403" y="4508"/>
                    </a:cubicBezTo>
                    <a:cubicBezTo>
                      <a:pt x="4027" y="4758"/>
                      <a:pt x="3669" y="5045"/>
                      <a:pt x="3383" y="5385"/>
                    </a:cubicBezTo>
                    <a:lnTo>
                      <a:pt x="3365" y="5385"/>
                    </a:lnTo>
                    <a:cubicBezTo>
                      <a:pt x="1468" y="6154"/>
                      <a:pt x="37" y="8158"/>
                      <a:pt x="1" y="10198"/>
                    </a:cubicBezTo>
                    <a:cubicBezTo>
                      <a:pt x="1" y="10270"/>
                      <a:pt x="55" y="10324"/>
                      <a:pt x="108" y="10324"/>
                    </a:cubicBezTo>
                    <a:cubicBezTo>
                      <a:pt x="1021" y="10216"/>
                      <a:pt x="1683" y="9375"/>
                      <a:pt x="2202" y="8713"/>
                    </a:cubicBezTo>
                    <a:cubicBezTo>
                      <a:pt x="3025" y="7693"/>
                      <a:pt x="3383" y="6494"/>
                      <a:pt x="3884" y="5313"/>
                    </a:cubicBezTo>
                    <a:lnTo>
                      <a:pt x="4385" y="4794"/>
                    </a:lnTo>
                    <a:lnTo>
                      <a:pt x="4385" y="4794"/>
                    </a:lnTo>
                    <a:cubicBezTo>
                      <a:pt x="4260" y="6118"/>
                      <a:pt x="4206" y="7443"/>
                      <a:pt x="4117" y="8713"/>
                    </a:cubicBezTo>
                    <a:cubicBezTo>
                      <a:pt x="3902" y="8946"/>
                      <a:pt x="3687" y="9196"/>
                      <a:pt x="3508" y="9447"/>
                    </a:cubicBezTo>
                    <a:cubicBezTo>
                      <a:pt x="3497" y="9412"/>
                      <a:pt x="3463" y="9392"/>
                      <a:pt x="3431" y="9392"/>
                    </a:cubicBezTo>
                    <a:cubicBezTo>
                      <a:pt x="3413" y="9392"/>
                      <a:pt x="3396" y="9398"/>
                      <a:pt x="3383" y="9411"/>
                    </a:cubicBezTo>
                    <a:cubicBezTo>
                      <a:pt x="1916" y="10610"/>
                      <a:pt x="627" y="12471"/>
                      <a:pt x="788" y="14440"/>
                    </a:cubicBezTo>
                    <a:cubicBezTo>
                      <a:pt x="788" y="14510"/>
                      <a:pt x="844" y="14558"/>
                      <a:pt x="911" y="14558"/>
                    </a:cubicBezTo>
                    <a:cubicBezTo>
                      <a:pt x="929" y="14558"/>
                      <a:pt x="948" y="14555"/>
                      <a:pt x="967" y="14547"/>
                    </a:cubicBezTo>
                    <a:cubicBezTo>
                      <a:pt x="2649" y="13563"/>
                      <a:pt x="3669" y="11720"/>
                      <a:pt x="3616" y="9751"/>
                    </a:cubicBezTo>
                    <a:lnTo>
                      <a:pt x="4099" y="9035"/>
                    </a:lnTo>
                    <a:lnTo>
                      <a:pt x="4099" y="9035"/>
                    </a:lnTo>
                    <a:cubicBezTo>
                      <a:pt x="4027" y="10216"/>
                      <a:pt x="3974" y="11397"/>
                      <a:pt x="4009" y="12561"/>
                    </a:cubicBezTo>
                    <a:cubicBezTo>
                      <a:pt x="3669" y="13008"/>
                      <a:pt x="3401" y="13509"/>
                      <a:pt x="3222" y="14028"/>
                    </a:cubicBezTo>
                    <a:cubicBezTo>
                      <a:pt x="2291" y="15245"/>
                      <a:pt x="1415" y="16676"/>
                      <a:pt x="1808" y="18251"/>
                    </a:cubicBezTo>
                    <a:cubicBezTo>
                      <a:pt x="1808" y="18304"/>
                      <a:pt x="1856" y="18337"/>
                      <a:pt x="1903" y="18337"/>
                    </a:cubicBezTo>
                    <a:cubicBezTo>
                      <a:pt x="1920" y="18337"/>
                      <a:pt x="1937" y="18332"/>
                      <a:pt x="1951" y="18323"/>
                    </a:cubicBezTo>
                    <a:cubicBezTo>
                      <a:pt x="3222" y="17643"/>
                      <a:pt x="3884" y="15173"/>
                      <a:pt x="3544" y="13795"/>
                    </a:cubicBezTo>
                    <a:cubicBezTo>
                      <a:pt x="3687" y="13473"/>
                      <a:pt x="3830" y="13169"/>
                      <a:pt x="4009" y="12865"/>
                    </a:cubicBezTo>
                    <a:cubicBezTo>
                      <a:pt x="4027" y="13652"/>
                      <a:pt x="4099" y="14457"/>
                      <a:pt x="4206" y="15227"/>
                    </a:cubicBezTo>
                    <a:cubicBezTo>
                      <a:pt x="4063" y="15710"/>
                      <a:pt x="3956" y="16211"/>
                      <a:pt x="3920" y="16694"/>
                    </a:cubicBezTo>
                    <a:cubicBezTo>
                      <a:pt x="3884" y="16712"/>
                      <a:pt x="3866" y="16730"/>
                      <a:pt x="3866" y="16766"/>
                    </a:cubicBezTo>
                    <a:cubicBezTo>
                      <a:pt x="3580" y="17500"/>
                      <a:pt x="3401" y="18269"/>
                      <a:pt x="3347" y="19057"/>
                    </a:cubicBezTo>
                    <a:cubicBezTo>
                      <a:pt x="3311" y="19647"/>
                      <a:pt x="3222" y="20291"/>
                      <a:pt x="3508" y="20828"/>
                    </a:cubicBezTo>
                    <a:cubicBezTo>
                      <a:pt x="3529" y="20859"/>
                      <a:pt x="3562" y="20878"/>
                      <a:pt x="3596" y="20878"/>
                    </a:cubicBezTo>
                    <a:cubicBezTo>
                      <a:pt x="3621" y="20878"/>
                      <a:pt x="3647" y="20869"/>
                      <a:pt x="3669" y="20846"/>
                    </a:cubicBezTo>
                    <a:cubicBezTo>
                      <a:pt x="4672" y="19862"/>
                      <a:pt x="4600" y="17947"/>
                      <a:pt x="4045" y="16748"/>
                    </a:cubicBezTo>
                    <a:cubicBezTo>
                      <a:pt x="4063" y="16551"/>
                      <a:pt x="4099" y="16336"/>
                      <a:pt x="4153" y="16122"/>
                    </a:cubicBezTo>
                    <a:cubicBezTo>
                      <a:pt x="4188" y="15979"/>
                      <a:pt x="4242" y="15853"/>
                      <a:pt x="4296" y="15728"/>
                    </a:cubicBezTo>
                    <a:cubicBezTo>
                      <a:pt x="4349" y="16104"/>
                      <a:pt x="4439" y="16480"/>
                      <a:pt x="4528" y="16855"/>
                    </a:cubicBezTo>
                    <a:cubicBezTo>
                      <a:pt x="4332" y="17482"/>
                      <a:pt x="4510" y="18341"/>
                      <a:pt x="4707" y="18913"/>
                    </a:cubicBezTo>
                    <a:cubicBezTo>
                      <a:pt x="4922" y="19611"/>
                      <a:pt x="5405" y="20148"/>
                      <a:pt x="6175" y="20220"/>
                    </a:cubicBezTo>
                    <a:cubicBezTo>
                      <a:pt x="6180" y="20222"/>
                      <a:pt x="6185" y="20223"/>
                      <a:pt x="6189" y="20223"/>
                    </a:cubicBezTo>
                    <a:cubicBezTo>
                      <a:pt x="6220" y="20223"/>
                      <a:pt x="6249" y="20179"/>
                      <a:pt x="6264" y="20148"/>
                    </a:cubicBezTo>
                    <a:cubicBezTo>
                      <a:pt x="6282" y="18860"/>
                      <a:pt x="5638" y="17768"/>
                      <a:pt x="4707" y="16927"/>
                    </a:cubicBezTo>
                    <a:lnTo>
                      <a:pt x="4707" y="16766"/>
                    </a:lnTo>
                    <a:cubicBezTo>
                      <a:pt x="4707" y="16730"/>
                      <a:pt x="4672" y="16694"/>
                      <a:pt x="4618" y="16694"/>
                    </a:cubicBezTo>
                    <a:cubicBezTo>
                      <a:pt x="4528" y="16265"/>
                      <a:pt x="4457" y="15835"/>
                      <a:pt x="4403" y="15406"/>
                    </a:cubicBezTo>
                    <a:cubicBezTo>
                      <a:pt x="4421" y="15334"/>
                      <a:pt x="4421" y="15263"/>
                      <a:pt x="4421" y="15209"/>
                    </a:cubicBezTo>
                    <a:cubicBezTo>
                      <a:pt x="4421" y="15155"/>
                      <a:pt x="4403" y="15120"/>
                      <a:pt x="4367" y="15120"/>
                    </a:cubicBezTo>
                    <a:cubicBezTo>
                      <a:pt x="4349" y="15030"/>
                      <a:pt x="4349" y="14941"/>
                      <a:pt x="4332" y="14851"/>
                    </a:cubicBezTo>
                    <a:lnTo>
                      <a:pt x="4332" y="14851"/>
                    </a:lnTo>
                    <a:cubicBezTo>
                      <a:pt x="4421" y="14994"/>
                      <a:pt x="4510" y="15120"/>
                      <a:pt x="4600" y="15245"/>
                    </a:cubicBezTo>
                    <a:lnTo>
                      <a:pt x="4725" y="15406"/>
                    </a:lnTo>
                    <a:cubicBezTo>
                      <a:pt x="4689" y="15424"/>
                      <a:pt x="4672" y="15460"/>
                      <a:pt x="4672" y="15495"/>
                    </a:cubicBezTo>
                    <a:cubicBezTo>
                      <a:pt x="4779" y="16336"/>
                      <a:pt x="5244" y="16927"/>
                      <a:pt x="5817" y="17518"/>
                    </a:cubicBezTo>
                    <a:cubicBezTo>
                      <a:pt x="6021" y="17737"/>
                      <a:pt x="6638" y="18439"/>
                      <a:pt x="7064" y="18439"/>
                    </a:cubicBezTo>
                    <a:cubicBezTo>
                      <a:pt x="7124" y="18439"/>
                      <a:pt x="7180" y="18425"/>
                      <a:pt x="7231" y="18394"/>
                    </a:cubicBezTo>
                    <a:cubicBezTo>
                      <a:pt x="7732" y="18108"/>
                      <a:pt x="6873" y="17106"/>
                      <a:pt x="6729" y="16838"/>
                    </a:cubicBezTo>
                    <a:cubicBezTo>
                      <a:pt x="6375" y="16061"/>
                      <a:pt x="5861" y="14982"/>
                      <a:pt x="4888" y="14982"/>
                    </a:cubicBezTo>
                    <a:cubicBezTo>
                      <a:pt x="4830" y="14982"/>
                      <a:pt x="4769" y="14986"/>
                      <a:pt x="4707" y="14994"/>
                    </a:cubicBezTo>
                    <a:cubicBezTo>
                      <a:pt x="4689" y="14994"/>
                      <a:pt x="4672" y="15012"/>
                      <a:pt x="4672" y="15030"/>
                    </a:cubicBezTo>
                    <a:cubicBezTo>
                      <a:pt x="4618" y="14959"/>
                      <a:pt x="4564" y="14887"/>
                      <a:pt x="4528" y="14815"/>
                    </a:cubicBezTo>
                    <a:cubicBezTo>
                      <a:pt x="4421" y="14654"/>
                      <a:pt x="4367" y="14493"/>
                      <a:pt x="4278" y="14368"/>
                    </a:cubicBezTo>
                    <a:cubicBezTo>
                      <a:pt x="4206" y="13455"/>
                      <a:pt x="4170" y="12525"/>
                      <a:pt x="4206" y="11612"/>
                    </a:cubicBezTo>
                    <a:lnTo>
                      <a:pt x="4206" y="11612"/>
                    </a:lnTo>
                    <a:cubicBezTo>
                      <a:pt x="4349" y="11827"/>
                      <a:pt x="4528" y="12042"/>
                      <a:pt x="4725" y="12203"/>
                    </a:cubicBezTo>
                    <a:cubicBezTo>
                      <a:pt x="4779" y="12256"/>
                      <a:pt x="4833" y="12310"/>
                      <a:pt x="4904" y="12364"/>
                    </a:cubicBezTo>
                    <a:cubicBezTo>
                      <a:pt x="4850" y="12382"/>
                      <a:pt x="4833" y="12435"/>
                      <a:pt x="4850" y="12471"/>
                    </a:cubicBezTo>
                    <a:cubicBezTo>
                      <a:pt x="5280" y="13527"/>
                      <a:pt x="6461" y="14762"/>
                      <a:pt x="7660" y="14797"/>
                    </a:cubicBezTo>
                    <a:cubicBezTo>
                      <a:pt x="7714" y="14797"/>
                      <a:pt x="7749" y="14762"/>
                      <a:pt x="7767" y="14708"/>
                    </a:cubicBezTo>
                    <a:cubicBezTo>
                      <a:pt x="7877" y="13640"/>
                      <a:pt x="6442" y="11937"/>
                      <a:pt x="5231" y="11937"/>
                    </a:cubicBezTo>
                    <a:cubicBezTo>
                      <a:pt x="5062" y="11937"/>
                      <a:pt x="4898" y="11970"/>
                      <a:pt x="4743" y="12042"/>
                    </a:cubicBezTo>
                    <a:cubicBezTo>
                      <a:pt x="4654" y="11934"/>
                      <a:pt x="4564" y="11845"/>
                      <a:pt x="4493" y="11720"/>
                    </a:cubicBezTo>
                    <a:cubicBezTo>
                      <a:pt x="4367" y="11541"/>
                      <a:pt x="4314" y="11308"/>
                      <a:pt x="4206" y="11129"/>
                    </a:cubicBezTo>
                    <a:cubicBezTo>
                      <a:pt x="4224" y="10556"/>
                      <a:pt x="4260" y="9984"/>
                      <a:pt x="4296" y="9411"/>
                    </a:cubicBezTo>
                    <a:lnTo>
                      <a:pt x="4349" y="8713"/>
                    </a:lnTo>
                    <a:cubicBezTo>
                      <a:pt x="4367" y="8695"/>
                      <a:pt x="4367" y="8659"/>
                      <a:pt x="4349" y="8642"/>
                    </a:cubicBezTo>
                    <a:cubicBezTo>
                      <a:pt x="4367" y="8427"/>
                      <a:pt x="4385" y="8230"/>
                      <a:pt x="4403" y="8015"/>
                    </a:cubicBezTo>
                    <a:cubicBezTo>
                      <a:pt x="4493" y="8176"/>
                      <a:pt x="4600" y="8302"/>
                      <a:pt x="4725" y="8427"/>
                    </a:cubicBezTo>
                    <a:cubicBezTo>
                      <a:pt x="4725" y="8427"/>
                      <a:pt x="4725" y="8445"/>
                      <a:pt x="4725" y="8445"/>
                    </a:cubicBezTo>
                    <a:cubicBezTo>
                      <a:pt x="4725" y="9214"/>
                      <a:pt x="5602" y="9984"/>
                      <a:pt x="6139" y="10413"/>
                    </a:cubicBezTo>
                    <a:cubicBezTo>
                      <a:pt x="6724" y="10913"/>
                      <a:pt x="7492" y="11346"/>
                      <a:pt x="8283" y="11346"/>
                    </a:cubicBezTo>
                    <a:cubicBezTo>
                      <a:pt x="8314" y="11346"/>
                      <a:pt x="8345" y="11345"/>
                      <a:pt x="8376" y="11344"/>
                    </a:cubicBezTo>
                    <a:cubicBezTo>
                      <a:pt x="8430" y="11344"/>
                      <a:pt x="8483" y="11290"/>
                      <a:pt x="8465" y="11236"/>
                    </a:cubicBezTo>
                    <a:cubicBezTo>
                      <a:pt x="8322" y="10431"/>
                      <a:pt x="7642" y="9751"/>
                      <a:pt x="7123" y="9178"/>
                    </a:cubicBezTo>
                    <a:cubicBezTo>
                      <a:pt x="6597" y="8590"/>
                      <a:pt x="5991" y="8123"/>
                      <a:pt x="5223" y="8123"/>
                    </a:cubicBezTo>
                    <a:cubicBezTo>
                      <a:pt x="5103" y="8123"/>
                      <a:pt x="4979" y="8134"/>
                      <a:pt x="4850" y="8158"/>
                    </a:cubicBezTo>
                    <a:cubicBezTo>
                      <a:pt x="4707" y="7926"/>
                      <a:pt x="4582" y="7693"/>
                      <a:pt x="4475" y="7460"/>
                    </a:cubicBezTo>
                    <a:cubicBezTo>
                      <a:pt x="4564" y="6297"/>
                      <a:pt x="4672" y="5134"/>
                      <a:pt x="4833" y="3971"/>
                    </a:cubicBezTo>
                    <a:cubicBezTo>
                      <a:pt x="4904" y="4150"/>
                      <a:pt x="4976" y="4311"/>
                      <a:pt x="5083" y="4472"/>
                    </a:cubicBezTo>
                    <a:cubicBezTo>
                      <a:pt x="5190" y="5224"/>
                      <a:pt x="5638" y="6047"/>
                      <a:pt x="6032" y="6637"/>
                    </a:cubicBezTo>
                    <a:cubicBezTo>
                      <a:pt x="6507" y="7341"/>
                      <a:pt x="7189" y="7855"/>
                      <a:pt x="8063" y="7855"/>
                    </a:cubicBezTo>
                    <a:cubicBezTo>
                      <a:pt x="8077" y="7855"/>
                      <a:pt x="8092" y="7854"/>
                      <a:pt x="8107" y="7854"/>
                    </a:cubicBezTo>
                    <a:cubicBezTo>
                      <a:pt x="8161" y="7854"/>
                      <a:pt x="8215" y="7818"/>
                      <a:pt x="8215" y="7765"/>
                    </a:cubicBezTo>
                    <a:cubicBezTo>
                      <a:pt x="8125" y="6172"/>
                      <a:pt x="6837" y="4114"/>
                      <a:pt x="5083" y="4078"/>
                    </a:cubicBezTo>
                    <a:cubicBezTo>
                      <a:pt x="4994" y="3881"/>
                      <a:pt x="4940" y="3667"/>
                      <a:pt x="4904" y="3434"/>
                    </a:cubicBezTo>
                    <a:cubicBezTo>
                      <a:pt x="5065" y="2307"/>
                      <a:pt x="5280" y="1197"/>
                      <a:pt x="5548" y="88"/>
                    </a:cubicBezTo>
                    <a:cubicBezTo>
                      <a:pt x="5559" y="34"/>
                      <a:pt x="5519" y="0"/>
                      <a:pt x="548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" name="Google Shape;5130;p62"/>
              <p:cNvSpPr/>
              <p:nvPr/>
            </p:nvSpPr>
            <p:spPr>
              <a:xfrm>
                <a:off x="3755500" y="2790425"/>
                <a:ext cx="548425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37" h="51917" extrusionOk="0">
                    <a:moveTo>
                      <a:pt x="12310" y="969"/>
                    </a:moveTo>
                    <a:cubicBezTo>
                      <a:pt x="12439" y="969"/>
                      <a:pt x="12308" y="1674"/>
                      <a:pt x="12291" y="1726"/>
                    </a:cubicBezTo>
                    <a:cubicBezTo>
                      <a:pt x="12201" y="2048"/>
                      <a:pt x="12058" y="2352"/>
                      <a:pt x="11861" y="2620"/>
                    </a:cubicBezTo>
                    <a:cubicBezTo>
                      <a:pt x="11611" y="3032"/>
                      <a:pt x="11271" y="3372"/>
                      <a:pt x="10877" y="3622"/>
                    </a:cubicBezTo>
                    <a:cubicBezTo>
                      <a:pt x="11307" y="3265"/>
                      <a:pt x="11664" y="2853"/>
                      <a:pt x="11951" y="2388"/>
                    </a:cubicBezTo>
                    <a:cubicBezTo>
                      <a:pt x="12112" y="2137"/>
                      <a:pt x="12201" y="1869"/>
                      <a:pt x="12219" y="1582"/>
                    </a:cubicBezTo>
                    <a:cubicBezTo>
                      <a:pt x="12237" y="1386"/>
                      <a:pt x="12255" y="1171"/>
                      <a:pt x="12291" y="974"/>
                    </a:cubicBezTo>
                    <a:cubicBezTo>
                      <a:pt x="12298" y="971"/>
                      <a:pt x="12304" y="969"/>
                      <a:pt x="12310" y="969"/>
                    </a:cubicBezTo>
                    <a:close/>
                    <a:moveTo>
                      <a:pt x="8937" y="336"/>
                    </a:moveTo>
                    <a:cubicBezTo>
                      <a:pt x="9004" y="336"/>
                      <a:pt x="9101" y="443"/>
                      <a:pt x="9266" y="652"/>
                    </a:cubicBezTo>
                    <a:cubicBezTo>
                      <a:pt x="9964" y="1582"/>
                      <a:pt x="10054" y="2602"/>
                      <a:pt x="9929" y="3712"/>
                    </a:cubicBezTo>
                    <a:cubicBezTo>
                      <a:pt x="9893" y="3569"/>
                      <a:pt x="9803" y="3426"/>
                      <a:pt x="9714" y="3318"/>
                    </a:cubicBezTo>
                    <a:cubicBezTo>
                      <a:pt x="9696" y="3300"/>
                      <a:pt x="9676" y="3292"/>
                      <a:pt x="9658" y="3292"/>
                    </a:cubicBezTo>
                    <a:cubicBezTo>
                      <a:pt x="9620" y="3292"/>
                      <a:pt x="9589" y="3324"/>
                      <a:pt x="9589" y="3372"/>
                    </a:cubicBezTo>
                    <a:lnTo>
                      <a:pt x="9589" y="3444"/>
                    </a:lnTo>
                    <a:cubicBezTo>
                      <a:pt x="9445" y="3068"/>
                      <a:pt x="9249" y="2710"/>
                      <a:pt x="8962" y="2388"/>
                    </a:cubicBezTo>
                    <a:cubicBezTo>
                      <a:pt x="8837" y="2119"/>
                      <a:pt x="8765" y="1815"/>
                      <a:pt x="8748" y="1493"/>
                    </a:cubicBezTo>
                    <a:lnTo>
                      <a:pt x="8730" y="1493"/>
                    </a:lnTo>
                    <a:cubicBezTo>
                      <a:pt x="8712" y="1225"/>
                      <a:pt x="8730" y="974"/>
                      <a:pt x="8783" y="706"/>
                    </a:cubicBezTo>
                    <a:cubicBezTo>
                      <a:pt x="8829" y="457"/>
                      <a:pt x="8866" y="336"/>
                      <a:pt x="8937" y="336"/>
                    </a:cubicBezTo>
                    <a:close/>
                    <a:moveTo>
                      <a:pt x="12061" y="470"/>
                    </a:moveTo>
                    <a:cubicBezTo>
                      <a:pt x="12331" y="470"/>
                      <a:pt x="12110" y="1063"/>
                      <a:pt x="12094" y="1189"/>
                    </a:cubicBezTo>
                    <a:cubicBezTo>
                      <a:pt x="12040" y="1797"/>
                      <a:pt x="11826" y="2352"/>
                      <a:pt x="11450" y="2817"/>
                    </a:cubicBezTo>
                    <a:cubicBezTo>
                      <a:pt x="11217" y="3086"/>
                      <a:pt x="10967" y="3336"/>
                      <a:pt x="10698" y="3569"/>
                    </a:cubicBezTo>
                    <a:cubicBezTo>
                      <a:pt x="10609" y="3640"/>
                      <a:pt x="10537" y="3712"/>
                      <a:pt x="10448" y="3784"/>
                    </a:cubicBezTo>
                    <a:cubicBezTo>
                      <a:pt x="10770" y="3229"/>
                      <a:pt x="11002" y="2602"/>
                      <a:pt x="11128" y="1976"/>
                    </a:cubicBezTo>
                    <a:lnTo>
                      <a:pt x="11110" y="1976"/>
                    </a:lnTo>
                    <a:cubicBezTo>
                      <a:pt x="11145" y="1779"/>
                      <a:pt x="11145" y="1582"/>
                      <a:pt x="11128" y="1368"/>
                    </a:cubicBezTo>
                    <a:cubicBezTo>
                      <a:pt x="11324" y="1028"/>
                      <a:pt x="11503" y="670"/>
                      <a:pt x="11915" y="509"/>
                    </a:cubicBezTo>
                    <a:cubicBezTo>
                      <a:pt x="11975" y="482"/>
                      <a:pt x="12023" y="470"/>
                      <a:pt x="12061" y="470"/>
                    </a:cubicBezTo>
                    <a:close/>
                    <a:moveTo>
                      <a:pt x="13388" y="1739"/>
                    </a:moveTo>
                    <a:cubicBezTo>
                      <a:pt x="13458" y="1739"/>
                      <a:pt x="13528" y="1741"/>
                      <a:pt x="13597" y="1744"/>
                    </a:cubicBezTo>
                    <a:lnTo>
                      <a:pt x="13597" y="1761"/>
                    </a:lnTo>
                    <a:cubicBezTo>
                      <a:pt x="13812" y="1761"/>
                      <a:pt x="13740" y="1797"/>
                      <a:pt x="13633" y="1976"/>
                    </a:cubicBezTo>
                    <a:cubicBezTo>
                      <a:pt x="13526" y="2155"/>
                      <a:pt x="13400" y="2388"/>
                      <a:pt x="13275" y="2585"/>
                    </a:cubicBezTo>
                    <a:cubicBezTo>
                      <a:pt x="12774" y="3336"/>
                      <a:pt x="11826" y="3605"/>
                      <a:pt x="11002" y="3945"/>
                    </a:cubicBezTo>
                    <a:lnTo>
                      <a:pt x="10984" y="3945"/>
                    </a:lnTo>
                    <a:cubicBezTo>
                      <a:pt x="10967" y="3891"/>
                      <a:pt x="10913" y="3873"/>
                      <a:pt x="10859" y="3873"/>
                    </a:cubicBezTo>
                    <a:lnTo>
                      <a:pt x="10859" y="3837"/>
                    </a:lnTo>
                    <a:cubicBezTo>
                      <a:pt x="11539" y="3444"/>
                      <a:pt x="12058" y="2817"/>
                      <a:pt x="12327" y="2084"/>
                    </a:cubicBezTo>
                    <a:cubicBezTo>
                      <a:pt x="12614" y="1796"/>
                      <a:pt x="13004" y="1739"/>
                      <a:pt x="13388" y="1739"/>
                    </a:cubicBezTo>
                    <a:close/>
                    <a:moveTo>
                      <a:pt x="12756" y="3300"/>
                    </a:moveTo>
                    <a:cubicBezTo>
                      <a:pt x="12756" y="3318"/>
                      <a:pt x="12774" y="3318"/>
                      <a:pt x="12792" y="3318"/>
                    </a:cubicBezTo>
                    <a:cubicBezTo>
                      <a:pt x="13042" y="3318"/>
                      <a:pt x="13293" y="3336"/>
                      <a:pt x="13526" y="3408"/>
                    </a:cubicBezTo>
                    <a:cubicBezTo>
                      <a:pt x="13576" y="3425"/>
                      <a:pt x="14203" y="3842"/>
                      <a:pt x="13984" y="3842"/>
                    </a:cubicBezTo>
                    <a:cubicBezTo>
                      <a:pt x="13971" y="3842"/>
                      <a:pt x="13956" y="3840"/>
                      <a:pt x="13937" y="3837"/>
                    </a:cubicBezTo>
                    <a:cubicBezTo>
                      <a:pt x="13894" y="3832"/>
                      <a:pt x="13850" y="3830"/>
                      <a:pt x="13805" y="3830"/>
                    </a:cubicBezTo>
                    <a:cubicBezTo>
                      <a:pt x="13681" y="3830"/>
                      <a:pt x="13554" y="3847"/>
                      <a:pt x="13436" y="3873"/>
                    </a:cubicBezTo>
                    <a:cubicBezTo>
                      <a:pt x="12864" y="3949"/>
                      <a:pt x="12381" y="4116"/>
                      <a:pt x="11874" y="4116"/>
                    </a:cubicBezTo>
                    <a:cubicBezTo>
                      <a:pt x="11668" y="4116"/>
                      <a:pt x="11457" y="4089"/>
                      <a:pt x="11235" y="4016"/>
                    </a:cubicBezTo>
                    <a:cubicBezTo>
                      <a:pt x="11772" y="3855"/>
                      <a:pt x="12273" y="3605"/>
                      <a:pt x="12756" y="3300"/>
                    </a:cubicBezTo>
                    <a:close/>
                    <a:moveTo>
                      <a:pt x="10700" y="216"/>
                    </a:moveTo>
                    <a:cubicBezTo>
                      <a:pt x="10735" y="216"/>
                      <a:pt x="10760" y="244"/>
                      <a:pt x="10770" y="312"/>
                    </a:cubicBezTo>
                    <a:cubicBezTo>
                      <a:pt x="10788" y="473"/>
                      <a:pt x="10823" y="634"/>
                      <a:pt x="10859" y="777"/>
                    </a:cubicBezTo>
                    <a:cubicBezTo>
                      <a:pt x="11110" y="1851"/>
                      <a:pt x="10770" y="2674"/>
                      <a:pt x="10412" y="3605"/>
                    </a:cubicBezTo>
                    <a:lnTo>
                      <a:pt x="10412" y="3551"/>
                    </a:lnTo>
                    <a:cubicBezTo>
                      <a:pt x="10394" y="3506"/>
                      <a:pt x="10354" y="3484"/>
                      <a:pt x="10313" y="3484"/>
                    </a:cubicBezTo>
                    <a:cubicBezTo>
                      <a:pt x="10273" y="3484"/>
                      <a:pt x="10233" y="3506"/>
                      <a:pt x="10215" y="3551"/>
                    </a:cubicBezTo>
                    <a:cubicBezTo>
                      <a:pt x="10161" y="3784"/>
                      <a:pt x="10125" y="3998"/>
                      <a:pt x="10090" y="4231"/>
                    </a:cubicBezTo>
                    <a:cubicBezTo>
                      <a:pt x="10055" y="4077"/>
                      <a:pt x="10038" y="3939"/>
                      <a:pt x="9989" y="3801"/>
                    </a:cubicBezTo>
                    <a:lnTo>
                      <a:pt x="9989" y="3801"/>
                    </a:lnTo>
                    <a:cubicBezTo>
                      <a:pt x="10022" y="3801"/>
                      <a:pt x="10055" y="3799"/>
                      <a:pt x="10072" y="3766"/>
                    </a:cubicBezTo>
                    <a:cubicBezTo>
                      <a:pt x="10269" y="3104"/>
                      <a:pt x="10251" y="2388"/>
                      <a:pt x="10018" y="1744"/>
                    </a:cubicBezTo>
                    <a:cubicBezTo>
                      <a:pt x="10036" y="1457"/>
                      <a:pt x="10072" y="1171"/>
                      <a:pt x="10125" y="885"/>
                    </a:cubicBezTo>
                    <a:cubicBezTo>
                      <a:pt x="10125" y="870"/>
                      <a:pt x="10531" y="216"/>
                      <a:pt x="10700" y="216"/>
                    </a:cubicBezTo>
                    <a:close/>
                    <a:moveTo>
                      <a:pt x="7620" y="1511"/>
                    </a:moveTo>
                    <a:lnTo>
                      <a:pt x="7620" y="1511"/>
                    </a:lnTo>
                    <a:cubicBezTo>
                      <a:pt x="8103" y="1779"/>
                      <a:pt x="8533" y="2119"/>
                      <a:pt x="8891" y="2531"/>
                    </a:cubicBezTo>
                    <a:cubicBezTo>
                      <a:pt x="8926" y="2585"/>
                      <a:pt x="8962" y="2638"/>
                      <a:pt x="9016" y="2692"/>
                    </a:cubicBezTo>
                    <a:cubicBezTo>
                      <a:pt x="9052" y="2746"/>
                      <a:pt x="9070" y="2781"/>
                      <a:pt x="9088" y="2817"/>
                    </a:cubicBezTo>
                    <a:cubicBezTo>
                      <a:pt x="9302" y="3157"/>
                      <a:pt x="9445" y="3533"/>
                      <a:pt x="9535" y="3909"/>
                    </a:cubicBezTo>
                    <a:cubicBezTo>
                      <a:pt x="9517" y="3927"/>
                      <a:pt x="9499" y="3963"/>
                      <a:pt x="9517" y="3980"/>
                    </a:cubicBezTo>
                    <a:cubicBezTo>
                      <a:pt x="9535" y="4088"/>
                      <a:pt x="9553" y="4213"/>
                      <a:pt x="9589" y="4320"/>
                    </a:cubicBezTo>
                    <a:cubicBezTo>
                      <a:pt x="9499" y="4249"/>
                      <a:pt x="9410" y="4195"/>
                      <a:pt x="9302" y="4124"/>
                    </a:cubicBezTo>
                    <a:cubicBezTo>
                      <a:pt x="9284" y="4052"/>
                      <a:pt x="9284" y="3998"/>
                      <a:pt x="9284" y="3927"/>
                    </a:cubicBezTo>
                    <a:cubicBezTo>
                      <a:pt x="9284" y="3900"/>
                      <a:pt x="9266" y="3886"/>
                      <a:pt x="9246" y="3886"/>
                    </a:cubicBezTo>
                    <a:cubicBezTo>
                      <a:pt x="9226" y="3886"/>
                      <a:pt x="9204" y="3900"/>
                      <a:pt x="9195" y="3927"/>
                    </a:cubicBezTo>
                    <a:lnTo>
                      <a:pt x="9195" y="4052"/>
                    </a:lnTo>
                    <a:cubicBezTo>
                      <a:pt x="8944" y="3909"/>
                      <a:pt x="8712" y="3730"/>
                      <a:pt x="8479" y="3551"/>
                    </a:cubicBezTo>
                    <a:cubicBezTo>
                      <a:pt x="8121" y="3247"/>
                      <a:pt x="7978" y="2764"/>
                      <a:pt x="7871" y="2316"/>
                    </a:cubicBezTo>
                    <a:cubicBezTo>
                      <a:pt x="7835" y="2191"/>
                      <a:pt x="7728" y="1582"/>
                      <a:pt x="7620" y="1511"/>
                    </a:cubicBezTo>
                    <a:close/>
                    <a:moveTo>
                      <a:pt x="10662" y="3945"/>
                    </a:moveTo>
                    <a:cubicBezTo>
                      <a:pt x="10662" y="3980"/>
                      <a:pt x="10662" y="4034"/>
                      <a:pt x="10644" y="4088"/>
                    </a:cubicBezTo>
                    <a:cubicBezTo>
                      <a:pt x="10537" y="4195"/>
                      <a:pt x="10448" y="4320"/>
                      <a:pt x="10376" y="4464"/>
                    </a:cubicBezTo>
                    <a:cubicBezTo>
                      <a:pt x="10448" y="4285"/>
                      <a:pt x="10537" y="4124"/>
                      <a:pt x="10627" y="3963"/>
                    </a:cubicBezTo>
                    <a:lnTo>
                      <a:pt x="10662" y="3945"/>
                    </a:lnTo>
                    <a:close/>
                    <a:moveTo>
                      <a:pt x="9374" y="4303"/>
                    </a:moveTo>
                    <a:lnTo>
                      <a:pt x="9374" y="4303"/>
                    </a:lnTo>
                    <a:cubicBezTo>
                      <a:pt x="9463" y="4356"/>
                      <a:pt x="9571" y="4410"/>
                      <a:pt x="9660" y="4481"/>
                    </a:cubicBezTo>
                    <a:cubicBezTo>
                      <a:pt x="9696" y="4643"/>
                      <a:pt x="9803" y="4768"/>
                      <a:pt x="9947" y="4857"/>
                    </a:cubicBezTo>
                    <a:lnTo>
                      <a:pt x="9875" y="4839"/>
                    </a:lnTo>
                    <a:cubicBezTo>
                      <a:pt x="9750" y="4804"/>
                      <a:pt x="9642" y="4714"/>
                      <a:pt x="9571" y="4625"/>
                    </a:cubicBezTo>
                    <a:cubicBezTo>
                      <a:pt x="9481" y="4535"/>
                      <a:pt x="9410" y="4428"/>
                      <a:pt x="9374" y="4303"/>
                    </a:cubicBezTo>
                    <a:close/>
                    <a:moveTo>
                      <a:pt x="10340" y="6432"/>
                    </a:moveTo>
                    <a:cubicBezTo>
                      <a:pt x="10251" y="6683"/>
                      <a:pt x="10125" y="6915"/>
                      <a:pt x="9964" y="7148"/>
                    </a:cubicBezTo>
                    <a:cubicBezTo>
                      <a:pt x="9982" y="7040"/>
                      <a:pt x="9982" y="6951"/>
                      <a:pt x="10000" y="6844"/>
                    </a:cubicBezTo>
                    <a:cubicBezTo>
                      <a:pt x="10090" y="6683"/>
                      <a:pt x="10197" y="6539"/>
                      <a:pt x="10340" y="6432"/>
                    </a:cubicBezTo>
                    <a:close/>
                    <a:moveTo>
                      <a:pt x="5263" y="7633"/>
                    </a:moveTo>
                    <a:cubicBezTo>
                      <a:pt x="5306" y="7633"/>
                      <a:pt x="5337" y="7674"/>
                      <a:pt x="5347" y="7774"/>
                    </a:cubicBezTo>
                    <a:cubicBezTo>
                      <a:pt x="5365" y="8168"/>
                      <a:pt x="5276" y="8562"/>
                      <a:pt x="5079" y="8919"/>
                    </a:cubicBezTo>
                    <a:cubicBezTo>
                      <a:pt x="4918" y="9206"/>
                      <a:pt x="4721" y="9474"/>
                      <a:pt x="4488" y="9725"/>
                    </a:cubicBezTo>
                    <a:cubicBezTo>
                      <a:pt x="4479" y="9720"/>
                      <a:pt x="4469" y="9718"/>
                      <a:pt x="4460" y="9718"/>
                    </a:cubicBezTo>
                    <a:cubicBezTo>
                      <a:pt x="4435" y="9718"/>
                      <a:pt x="4412" y="9734"/>
                      <a:pt x="4399" y="9761"/>
                    </a:cubicBezTo>
                    <a:lnTo>
                      <a:pt x="4399" y="9564"/>
                    </a:lnTo>
                    <a:cubicBezTo>
                      <a:pt x="4540" y="9211"/>
                      <a:pt x="4594" y="8841"/>
                      <a:pt x="4579" y="8454"/>
                    </a:cubicBezTo>
                    <a:lnTo>
                      <a:pt x="4579" y="8454"/>
                    </a:lnTo>
                    <a:cubicBezTo>
                      <a:pt x="4596" y="8454"/>
                      <a:pt x="4614" y="8454"/>
                      <a:pt x="4632" y="8436"/>
                    </a:cubicBezTo>
                    <a:cubicBezTo>
                      <a:pt x="4718" y="8293"/>
                      <a:pt x="5090" y="7633"/>
                      <a:pt x="5263" y="7633"/>
                    </a:cubicBezTo>
                    <a:close/>
                    <a:moveTo>
                      <a:pt x="4038" y="7147"/>
                    </a:moveTo>
                    <a:cubicBezTo>
                      <a:pt x="4282" y="7147"/>
                      <a:pt x="4474" y="8143"/>
                      <a:pt x="4488" y="8347"/>
                    </a:cubicBezTo>
                    <a:cubicBezTo>
                      <a:pt x="4506" y="8687"/>
                      <a:pt x="4453" y="9045"/>
                      <a:pt x="4345" y="9367"/>
                    </a:cubicBezTo>
                    <a:cubicBezTo>
                      <a:pt x="4331" y="9362"/>
                      <a:pt x="4318" y="9360"/>
                      <a:pt x="4306" y="9360"/>
                    </a:cubicBezTo>
                    <a:cubicBezTo>
                      <a:pt x="4274" y="9360"/>
                      <a:pt x="4251" y="9376"/>
                      <a:pt x="4238" y="9403"/>
                    </a:cubicBezTo>
                    <a:cubicBezTo>
                      <a:pt x="4148" y="9582"/>
                      <a:pt x="4095" y="9778"/>
                      <a:pt x="4059" y="9975"/>
                    </a:cubicBezTo>
                    <a:lnTo>
                      <a:pt x="4059" y="9957"/>
                    </a:lnTo>
                    <a:lnTo>
                      <a:pt x="4041" y="9922"/>
                    </a:lnTo>
                    <a:cubicBezTo>
                      <a:pt x="4059" y="9796"/>
                      <a:pt x="4077" y="9671"/>
                      <a:pt x="4059" y="9546"/>
                    </a:cubicBezTo>
                    <a:cubicBezTo>
                      <a:pt x="4077" y="9528"/>
                      <a:pt x="4077" y="9528"/>
                      <a:pt x="4059" y="9510"/>
                    </a:cubicBezTo>
                    <a:cubicBezTo>
                      <a:pt x="4005" y="9188"/>
                      <a:pt x="3880" y="8866"/>
                      <a:pt x="3701" y="8579"/>
                    </a:cubicBezTo>
                    <a:cubicBezTo>
                      <a:pt x="3630" y="8150"/>
                      <a:pt x="3683" y="7720"/>
                      <a:pt x="3862" y="7327"/>
                    </a:cubicBezTo>
                    <a:cubicBezTo>
                      <a:pt x="3922" y="7200"/>
                      <a:pt x="3981" y="7147"/>
                      <a:pt x="4038" y="7147"/>
                    </a:cubicBezTo>
                    <a:close/>
                    <a:moveTo>
                      <a:pt x="2701" y="7549"/>
                    </a:moveTo>
                    <a:cubicBezTo>
                      <a:pt x="2732" y="7549"/>
                      <a:pt x="2768" y="7573"/>
                      <a:pt x="2806" y="7631"/>
                    </a:cubicBezTo>
                    <a:cubicBezTo>
                      <a:pt x="3093" y="7971"/>
                      <a:pt x="3361" y="8347"/>
                      <a:pt x="3612" y="8741"/>
                    </a:cubicBezTo>
                    <a:cubicBezTo>
                      <a:pt x="3665" y="8937"/>
                      <a:pt x="3755" y="9134"/>
                      <a:pt x="3844" y="9331"/>
                    </a:cubicBezTo>
                    <a:cubicBezTo>
                      <a:pt x="3880" y="9474"/>
                      <a:pt x="3898" y="9617"/>
                      <a:pt x="3880" y="9778"/>
                    </a:cubicBezTo>
                    <a:cubicBezTo>
                      <a:pt x="3844" y="9778"/>
                      <a:pt x="3808" y="9796"/>
                      <a:pt x="3808" y="9850"/>
                    </a:cubicBezTo>
                    <a:lnTo>
                      <a:pt x="3791" y="9850"/>
                    </a:lnTo>
                    <a:cubicBezTo>
                      <a:pt x="3773" y="9957"/>
                      <a:pt x="3773" y="10065"/>
                      <a:pt x="3791" y="10172"/>
                    </a:cubicBezTo>
                    <a:lnTo>
                      <a:pt x="3791" y="10226"/>
                    </a:lnTo>
                    <a:cubicBezTo>
                      <a:pt x="3755" y="10190"/>
                      <a:pt x="3701" y="10172"/>
                      <a:pt x="3665" y="10136"/>
                    </a:cubicBezTo>
                    <a:cubicBezTo>
                      <a:pt x="3647" y="10101"/>
                      <a:pt x="3630" y="10047"/>
                      <a:pt x="3594" y="10011"/>
                    </a:cubicBezTo>
                    <a:cubicBezTo>
                      <a:pt x="3612" y="9993"/>
                      <a:pt x="3594" y="9957"/>
                      <a:pt x="3576" y="9957"/>
                    </a:cubicBezTo>
                    <a:lnTo>
                      <a:pt x="3540" y="9939"/>
                    </a:lnTo>
                    <a:cubicBezTo>
                      <a:pt x="3361" y="9743"/>
                      <a:pt x="3164" y="9582"/>
                      <a:pt x="2949" y="9456"/>
                    </a:cubicBezTo>
                    <a:cubicBezTo>
                      <a:pt x="2806" y="9259"/>
                      <a:pt x="2681" y="9063"/>
                      <a:pt x="2609" y="8848"/>
                    </a:cubicBezTo>
                    <a:cubicBezTo>
                      <a:pt x="2520" y="8633"/>
                      <a:pt x="2484" y="8418"/>
                      <a:pt x="2484" y="8186"/>
                    </a:cubicBezTo>
                    <a:cubicBezTo>
                      <a:pt x="2484" y="8054"/>
                      <a:pt x="2556" y="7549"/>
                      <a:pt x="2701" y="7549"/>
                    </a:cubicBezTo>
                    <a:close/>
                    <a:moveTo>
                      <a:pt x="6162" y="8470"/>
                    </a:moveTo>
                    <a:cubicBezTo>
                      <a:pt x="6437" y="8470"/>
                      <a:pt x="6114" y="9013"/>
                      <a:pt x="6027" y="9152"/>
                    </a:cubicBezTo>
                    <a:cubicBezTo>
                      <a:pt x="5849" y="9421"/>
                      <a:pt x="5634" y="9653"/>
                      <a:pt x="5365" y="9850"/>
                    </a:cubicBezTo>
                    <a:cubicBezTo>
                      <a:pt x="5097" y="10029"/>
                      <a:pt x="4828" y="10172"/>
                      <a:pt x="4524" y="10297"/>
                    </a:cubicBezTo>
                    <a:cubicBezTo>
                      <a:pt x="4542" y="10208"/>
                      <a:pt x="4542" y="10101"/>
                      <a:pt x="4560" y="10011"/>
                    </a:cubicBezTo>
                    <a:cubicBezTo>
                      <a:pt x="5097" y="9492"/>
                      <a:pt x="5258" y="8526"/>
                      <a:pt x="6135" y="8472"/>
                    </a:cubicBezTo>
                    <a:cubicBezTo>
                      <a:pt x="6145" y="8471"/>
                      <a:pt x="6154" y="8470"/>
                      <a:pt x="6162" y="8470"/>
                    </a:cubicBezTo>
                    <a:close/>
                    <a:moveTo>
                      <a:pt x="5952" y="9491"/>
                    </a:moveTo>
                    <a:cubicBezTo>
                      <a:pt x="5950" y="9501"/>
                      <a:pt x="5951" y="9513"/>
                      <a:pt x="5956" y="9528"/>
                    </a:cubicBezTo>
                    <a:cubicBezTo>
                      <a:pt x="6010" y="9707"/>
                      <a:pt x="6099" y="9778"/>
                      <a:pt x="5920" y="9939"/>
                    </a:cubicBezTo>
                    <a:cubicBezTo>
                      <a:pt x="5759" y="10083"/>
                      <a:pt x="5562" y="10190"/>
                      <a:pt x="5365" y="10244"/>
                    </a:cubicBezTo>
                    <a:cubicBezTo>
                      <a:pt x="5079" y="10369"/>
                      <a:pt x="4793" y="10441"/>
                      <a:pt x="4488" y="10494"/>
                    </a:cubicBezTo>
                    <a:cubicBezTo>
                      <a:pt x="4882" y="10351"/>
                      <a:pt x="5240" y="10136"/>
                      <a:pt x="5544" y="9868"/>
                    </a:cubicBezTo>
                    <a:cubicBezTo>
                      <a:pt x="5697" y="9760"/>
                      <a:pt x="5834" y="9633"/>
                      <a:pt x="5952" y="9491"/>
                    </a:cubicBezTo>
                    <a:close/>
                    <a:moveTo>
                      <a:pt x="1596" y="9171"/>
                    </a:moveTo>
                    <a:cubicBezTo>
                      <a:pt x="2274" y="9244"/>
                      <a:pt x="2897" y="9547"/>
                      <a:pt x="3361" y="10065"/>
                    </a:cubicBezTo>
                    <a:cubicBezTo>
                      <a:pt x="3343" y="10083"/>
                      <a:pt x="3325" y="10136"/>
                      <a:pt x="3343" y="10172"/>
                    </a:cubicBezTo>
                    <a:cubicBezTo>
                      <a:pt x="3451" y="10351"/>
                      <a:pt x="3576" y="10530"/>
                      <a:pt x="3737" y="10691"/>
                    </a:cubicBezTo>
                    <a:cubicBezTo>
                      <a:pt x="2848" y="10513"/>
                      <a:pt x="1924" y="10071"/>
                      <a:pt x="1596" y="9171"/>
                    </a:cubicBezTo>
                    <a:close/>
                    <a:moveTo>
                      <a:pt x="13866" y="5036"/>
                    </a:moveTo>
                    <a:lnTo>
                      <a:pt x="13866" y="5036"/>
                    </a:lnTo>
                    <a:cubicBezTo>
                      <a:pt x="12774" y="7327"/>
                      <a:pt x="10698" y="9224"/>
                      <a:pt x="9714" y="11568"/>
                    </a:cubicBezTo>
                    <a:cubicBezTo>
                      <a:pt x="9893" y="10369"/>
                      <a:pt x="10322" y="9206"/>
                      <a:pt x="10949" y="8168"/>
                    </a:cubicBezTo>
                    <a:cubicBezTo>
                      <a:pt x="11700" y="6951"/>
                      <a:pt x="12899" y="6092"/>
                      <a:pt x="13866" y="5036"/>
                    </a:cubicBezTo>
                    <a:close/>
                    <a:moveTo>
                      <a:pt x="14998" y="11296"/>
                    </a:moveTo>
                    <a:cubicBezTo>
                      <a:pt x="15017" y="11296"/>
                      <a:pt x="15029" y="11307"/>
                      <a:pt x="15029" y="11335"/>
                    </a:cubicBezTo>
                    <a:cubicBezTo>
                      <a:pt x="15011" y="11675"/>
                      <a:pt x="14939" y="12033"/>
                      <a:pt x="14778" y="12355"/>
                    </a:cubicBezTo>
                    <a:cubicBezTo>
                      <a:pt x="14599" y="12713"/>
                      <a:pt x="14313" y="13035"/>
                      <a:pt x="13973" y="13250"/>
                    </a:cubicBezTo>
                    <a:cubicBezTo>
                      <a:pt x="14241" y="12838"/>
                      <a:pt x="14402" y="12355"/>
                      <a:pt x="14420" y="11872"/>
                    </a:cubicBezTo>
                    <a:cubicBezTo>
                      <a:pt x="14474" y="11783"/>
                      <a:pt x="14510" y="11711"/>
                      <a:pt x="14563" y="11640"/>
                    </a:cubicBezTo>
                    <a:cubicBezTo>
                      <a:pt x="14563" y="11640"/>
                      <a:pt x="14895" y="11296"/>
                      <a:pt x="14998" y="11296"/>
                    </a:cubicBezTo>
                    <a:close/>
                    <a:moveTo>
                      <a:pt x="14277" y="10852"/>
                    </a:moveTo>
                    <a:cubicBezTo>
                      <a:pt x="14277" y="11156"/>
                      <a:pt x="14277" y="11443"/>
                      <a:pt x="14259" y="11747"/>
                    </a:cubicBezTo>
                    <a:cubicBezTo>
                      <a:pt x="14223" y="12337"/>
                      <a:pt x="13991" y="12910"/>
                      <a:pt x="13579" y="13340"/>
                    </a:cubicBezTo>
                    <a:lnTo>
                      <a:pt x="13579" y="13250"/>
                    </a:lnTo>
                    <a:cubicBezTo>
                      <a:pt x="13830" y="12803"/>
                      <a:pt x="13758" y="12230"/>
                      <a:pt x="13543" y="11765"/>
                    </a:cubicBezTo>
                    <a:cubicBezTo>
                      <a:pt x="13543" y="11729"/>
                      <a:pt x="13561" y="11693"/>
                      <a:pt x="13561" y="11657"/>
                    </a:cubicBezTo>
                    <a:cubicBezTo>
                      <a:pt x="13561" y="11657"/>
                      <a:pt x="13561" y="11640"/>
                      <a:pt x="13543" y="11622"/>
                    </a:cubicBezTo>
                    <a:lnTo>
                      <a:pt x="13561" y="11622"/>
                    </a:lnTo>
                    <a:cubicBezTo>
                      <a:pt x="13613" y="11531"/>
                      <a:pt x="13674" y="11404"/>
                      <a:pt x="13684" y="11380"/>
                    </a:cubicBezTo>
                    <a:lnTo>
                      <a:pt x="13684" y="11380"/>
                    </a:lnTo>
                    <a:lnTo>
                      <a:pt x="13758" y="11246"/>
                    </a:lnTo>
                    <a:cubicBezTo>
                      <a:pt x="13866" y="11049"/>
                      <a:pt x="14062" y="10906"/>
                      <a:pt x="14277" y="10852"/>
                    </a:cubicBezTo>
                    <a:close/>
                    <a:moveTo>
                      <a:pt x="8801" y="12892"/>
                    </a:moveTo>
                    <a:lnTo>
                      <a:pt x="8801" y="12892"/>
                    </a:lnTo>
                    <a:cubicBezTo>
                      <a:pt x="8944" y="12946"/>
                      <a:pt x="8998" y="13089"/>
                      <a:pt x="9016" y="13268"/>
                    </a:cubicBezTo>
                    <a:cubicBezTo>
                      <a:pt x="9016" y="13379"/>
                      <a:pt x="9002" y="13490"/>
                      <a:pt x="8999" y="13601"/>
                    </a:cubicBezTo>
                    <a:lnTo>
                      <a:pt x="8999" y="13601"/>
                    </a:lnTo>
                    <a:cubicBezTo>
                      <a:pt x="8981" y="13561"/>
                      <a:pt x="8962" y="13522"/>
                      <a:pt x="8962" y="13483"/>
                    </a:cubicBezTo>
                    <a:cubicBezTo>
                      <a:pt x="8891" y="13286"/>
                      <a:pt x="8837" y="13089"/>
                      <a:pt x="8801" y="12892"/>
                    </a:cubicBezTo>
                    <a:close/>
                    <a:moveTo>
                      <a:pt x="12506" y="11031"/>
                    </a:moveTo>
                    <a:lnTo>
                      <a:pt x="12506" y="11031"/>
                    </a:lnTo>
                    <a:cubicBezTo>
                      <a:pt x="12577" y="11335"/>
                      <a:pt x="12667" y="11622"/>
                      <a:pt x="12792" y="11908"/>
                    </a:cubicBezTo>
                    <a:cubicBezTo>
                      <a:pt x="13042" y="12463"/>
                      <a:pt x="13168" y="12892"/>
                      <a:pt x="13060" y="13483"/>
                    </a:cubicBezTo>
                    <a:cubicBezTo>
                      <a:pt x="13024" y="13411"/>
                      <a:pt x="13007" y="13340"/>
                      <a:pt x="12953" y="13268"/>
                    </a:cubicBezTo>
                    <a:cubicBezTo>
                      <a:pt x="12941" y="13244"/>
                      <a:pt x="12919" y="13234"/>
                      <a:pt x="12897" y="13234"/>
                    </a:cubicBezTo>
                    <a:cubicBezTo>
                      <a:pt x="12851" y="13234"/>
                      <a:pt x="12804" y="13274"/>
                      <a:pt x="12828" y="13322"/>
                    </a:cubicBezTo>
                    <a:lnTo>
                      <a:pt x="12935" y="13608"/>
                    </a:lnTo>
                    <a:cubicBezTo>
                      <a:pt x="12166" y="13322"/>
                      <a:pt x="12022" y="11657"/>
                      <a:pt x="12506" y="11031"/>
                    </a:cubicBezTo>
                    <a:close/>
                    <a:moveTo>
                      <a:pt x="12822" y="11110"/>
                    </a:moveTo>
                    <a:cubicBezTo>
                      <a:pt x="13034" y="11110"/>
                      <a:pt x="13495" y="11954"/>
                      <a:pt x="13526" y="12015"/>
                    </a:cubicBezTo>
                    <a:cubicBezTo>
                      <a:pt x="13633" y="12337"/>
                      <a:pt x="13633" y="12677"/>
                      <a:pt x="13526" y="13000"/>
                    </a:cubicBezTo>
                    <a:cubicBezTo>
                      <a:pt x="13490" y="13000"/>
                      <a:pt x="13436" y="13017"/>
                      <a:pt x="13436" y="13071"/>
                    </a:cubicBezTo>
                    <a:cubicBezTo>
                      <a:pt x="13347" y="13268"/>
                      <a:pt x="13293" y="13465"/>
                      <a:pt x="13239" y="13680"/>
                    </a:cubicBezTo>
                    <a:lnTo>
                      <a:pt x="13221" y="13680"/>
                    </a:lnTo>
                    <a:cubicBezTo>
                      <a:pt x="13203" y="13697"/>
                      <a:pt x="13203" y="13715"/>
                      <a:pt x="13221" y="13733"/>
                    </a:cubicBezTo>
                    <a:lnTo>
                      <a:pt x="13186" y="13823"/>
                    </a:lnTo>
                    <a:lnTo>
                      <a:pt x="13150" y="13697"/>
                    </a:lnTo>
                    <a:cubicBezTo>
                      <a:pt x="13168" y="13680"/>
                      <a:pt x="13150" y="13644"/>
                      <a:pt x="13132" y="13644"/>
                    </a:cubicBezTo>
                    <a:cubicBezTo>
                      <a:pt x="13633" y="12892"/>
                      <a:pt x="12953" y="11997"/>
                      <a:pt x="12720" y="11210"/>
                    </a:cubicBezTo>
                    <a:cubicBezTo>
                      <a:pt x="12738" y="11210"/>
                      <a:pt x="12738" y="11210"/>
                      <a:pt x="12738" y="11192"/>
                    </a:cubicBezTo>
                    <a:cubicBezTo>
                      <a:pt x="12756" y="11135"/>
                      <a:pt x="12785" y="11110"/>
                      <a:pt x="12822" y="11110"/>
                    </a:cubicBezTo>
                    <a:close/>
                    <a:moveTo>
                      <a:pt x="20508" y="13041"/>
                    </a:moveTo>
                    <a:cubicBezTo>
                      <a:pt x="20545" y="13041"/>
                      <a:pt x="20565" y="13055"/>
                      <a:pt x="20558" y="13089"/>
                    </a:cubicBezTo>
                    <a:cubicBezTo>
                      <a:pt x="20326" y="14073"/>
                      <a:pt x="19574" y="14556"/>
                      <a:pt x="18858" y="15111"/>
                    </a:cubicBezTo>
                    <a:cubicBezTo>
                      <a:pt x="19001" y="14717"/>
                      <a:pt x="19163" y="14342"/>
                      <a:pt x="19359" y="13966"/>
                    </a:cubicBezTo>
                    <a:cubicBezTo>
                      <a:pt x="19485" y="13733"/>
                      <a:pt x="19628" y="13536"/>
                      <a:pt x="19825" y="13357"/>
                    </a:cubicBezTo>
                    <a:cubicBezTo>
                      <a:pt x="19868" y="13299"/>
                      <a:pt x="20347" y="13041"/>
                      <a:pt x="20508" y="13041"/>
                    </a:cubicBezTo>
                    <a:close/>
                    <a:moveTo>
                      <a:pt x="18684" y="12120"/>
                    </a:moveTo>
                    <a:cubicBezTo>
                      <a:pt x="18695" y="12120"/>
                      <a:pt x="18706" y="12126"/>
                      <a:pt x="18715" y="12141"/>
                    </a:cubicBezTo>
                    <a:cubicBezTo>
                      <a:pt x="18894" y="12409"/>
                      <a:pt x="19037" y="12695"/>
                      <a:pt x="19145" y="13000"/>
                    </a:cubicBezTo>
                    <a:cubicBezTo>
                      <a:pt x="19306" y="13518"/>
                      <a:pt x="19109" y="14002"/>
                      <a:pt x="18858" y="14467"/>
                    </a:cubicBezTo>
                    <a:cubicBezTo>
                      <a:pt x="18843" y="14460"/>
                      <a:pt x="18829" y="14455"/>
                      <a:pt x="18815" y="14455"/>
                    </a:cubicBezTo>
                    <a:cubicBezTo>
                      <a:pt x="18796" y="14455"/>
                      <a:pt x="18779" y="14464"/>
                      <a:pt x="18769" y="14485"/>
                    </a:cubicBezTo>
                    <a:cubicBezTo>
                      <a:pt x="18572" y="14700"/>
                      <a:pt x="18429" y="14986"/>
                      <a:pt x="18357" y="15272"/>
                    </a:cubicBezTo>
                    <a:lnTo>
                      <a:pt x="18321" y="15308"/>
                    </a:lnTo>
                    <a:cubicBezTo>
                      <a:pt x="18304" y="14485"/>
                      <a:pt x="18250" y="13644"/>
                      <a:pt x="18375" y="12821"/>
                    </a:cubicBezTo>
                    <a:cubicBezTo>
                      <a:pt x="18375" y="12804"/>
                      <a:pt x="18568" y="12120"/>
                      <a:pt x="18684" y="12120"/>
                    </a:cubicBezTo>
                    <a:close/>
                    <a:moveTo>
                      <a:pt x="17802" y="13089"/>
                    </a:moveTo>
                    <a:cubicBezTo>
                      <a:pt x="17802" y="13089"/>
                      <a:pt x="17803" y="13107"/>
                      <a:pt x="17820" y="13107"/>
                    </a:cubicBezTo>
                    <a:cubicBezTo>
                      <a:pt x="17856" y="13214"/>
                      <a:pt x="17910" y="13304"/>
                      <a:pt x="17964" y="13393"/>
                    </a:cubicBezTo>
                    <a:cubicBezTo>
                      <a:pt x="18017" y="13465"/>
                      <a:pt x="18089" y="13554"/>
                      <a:pt x="18178" y="13608"/>
                    </a:cubicBezTo>
                    <a:cubicBezTo>
                      <a:pt x="18142" y="14234"/>
                      <a:pt x="18196" y="14879"/>
                      <a:pt x="18232" y="15523"/>
                    </a:cubicBezTo>
                    <a:lnTo>
                      <a:pt x="18214" y="15505"/>
                    </a:lnTo>
                    <a:lnTo>
                      <a:pt x="18160" y="15505"/>
                    </a:lnTo>
                    <a:cubicBezTo>
                      <a:pt x="17838" y="15147"/>
                      <a:pt x="17677" y="14682"/>
                      <a:pt x="17695" y="14216"/>
                    </a:cubicBezTo>
                    <a:cubicBezTo>
                      <a:pt x="17695" y="13948"/>
                      <a:pt x="17713" y="13697"/>
                      <a:pt x="17767" y="13447"/>
                    </a:cubicBezTo>
                    <a:cubicBezTo>
                      <a:pt x="17785" y="13375"/>
                      <a:pt x="17802" y="13304"/>
                      <a:pt x="17820" y="13232"/>
                    </a:cubicBezTo>
                    <a:cubicBezTo>
                      <a:pt x="17820" y="13178"/>
                      <a:pt x="17802" y="13143"/>
                      <a:pt x="17802" y="13089"/>
                    </a:cubicBezTo>
                    <a:close/>
                    <a:moveTo>
                      <a:pt x="18858" y="15362"/>
                    </a:moveTo>
                    <a:cubicBezTo>
                      <a:pt x="18737" y="15431"/>
                      <a:pt x="18632" y="15484"/>
                      <a:pt x="18495" y="15536"/>
                    </a:cubicBezTo>
                    <a:lnTo>
                      <a:pt x="18495" y="15536"/>
                    </a:lnTo>
                    <a:cubicBezTo>
                      <a:pt x="18479" y="15520"/>
                      <a:pt x="18465" y="15505"/>
                      <a:pt x="18465" y="15505"/>
                    </a:cubicBezTo>
                    <a:lnTo>
                      <a:pt x="18465" y="15469"/>
                    </a:lnTo>
                    <a:cubicBezTo>
                      <a:pt x="18590" y="15433"/>
                      <a:pt x="18715" y="15397"/>
                      <a:pt x="18858" y="15362"/>
                    </a:cubicBezTo>
                    <a:close/>
                    <a:moveTo>
                      <a:pt x="20976" y="14196"/>
                    </a:moveTo>
                    <a:cubicBezTo>
                      <a:pt x="21058" y="14196"/>
                      <a:pt x="21140" y="14203"/>
                      <a:pt x="21220" y="14216"/>
                    </a:cubicBezTo>
                    <a:cubicBezTo>
                      <a:pt x="21686" y="14324"/>
                      <a:pt x="21382" y="14700"/>
                      <a:pt x="21167" y="14861"/>
                    </a:cubicBezTo>
                    <a:cubicBezTo>
                      <a:pt x="20612" y="15254"/>
                      <a:pt x="19950" y="15397"/>
                      <a:pt x="19306" y="15612"/>
                    </a:cubicBezTo>
                    <a:cubicBezTo>
                      <a:pt x="19288" y="15576"/>
                      <a:pt x="19252" y="15559"/>
                      <a:pt x="19216" y="15559"/>
                    </a:cubicBezTo>
                    <a:lnTo>
                      <a:pt x="18912" y="15594"/>
                    </a:lnTo>
                    <a:cubicBezTo>
                      <a:pt x="19073" y="15505"/>
                      <a:pt x="19198" y="15362"/>
                      <a:pt x="19288" y="15201"/>
                    </a:cubicBezTo>
                    <a:cubicBezTo>
                      <a:pt x="19324" y="15147"/>
                      <a:pt x="19288" y="15075"/>
                      <a:pt x="19234" y="15057"/>
                    </a:cubicBezTo>
                    <a:cubicBezTo>
                      <a:pt x="19288" y="15004"/>
                      <a:pt x="19341" y="14950"/>
                      <a:pt x="19413" y="14896"/>
                    </a:cubicBezTo>
                    <a:lnTo>
                      <a:pt x="19520" y="14807"/>
                    </a:lnTo>
                    <a:cubicBezTo>
                      <a:pt x="19753" y="14646"/>
                      <a:pt x="20004" y="14503"/>
                      <a:pt x="20254" y="14377"/>
                    </a:cubicBezTo>
                    <a:cubicBezTo>
                      <a:pt x="20482" y="14257"/>
                      <a:pt x="20731" y="14196"/>
                      <a:pt x="20976" y="14196"/>
                    </a:cubicBezTo>
                    <a:close/>
                    <a:moveTo>
                      <a:pt x="9589" y="14861"/>
                    </a:moveTo>
                    <a:lnTo>
                      <a:pt x="9589" y="14879"/>
                    </a:lnTo>
                    <a:cubicBezTo>
                      <a:pt x="9571" y="15075"/>
                      <a:pt x="9517" y="15290"/>
                      <a:pt x="9428" y="15487"/>
                    </a:cubicBezTo>
                    <a:cubicBezTo>
                      <a:pt x="9374" y="15612"/>
                      <a:pt x="9302" y="15737"/>
                      <a:pt x="9213" y="15845"/>
                    </a:cubicBezTo>
                    <a:cubicBezTo>
                      <a:pt x="9231" y="15487"/>
                      <a:pt x="9356" y="15147"/>
                      <a:pt x="9589" y="14861"/>
                    </a:cubicBezTo>
                    <a:close/>
                    <a:moveTo>
                      <a:pt x="6117" y="15541"/>
                    </a:moveTo>
                    <a:cubicBezTo>
                      <a:pt x="6117" y="15694"/>
                      <a:pt x="6116" y="15832"/>
                      <a:pt x="6099" y="15970"/>
                    </a:cubicBezTo>
                    <a:cubicBezTo>
                      <a:pt x="6063" y="16095"/>
                      <a:pt x="6027" y="16239"/>
                      <a:pt x="5992" y="16346"/>
                    </a:cubicBezTo>
                    <a:cubicBezTo>
                      <a:pt x="5956" y="16078"/>
                      <a:pt x="6010" y="15791"/>
                      <a:pt x="6117" y="15541"/>
                    </a:cubicBezTo>
                    <a:close/>
                    <a:moveTo>
                      <a:pt x="20390" y="15600"/>
                    </a:moveTo>
                    <a:cubicBezTo>
                      <a:pt x="20941" y="15600"/>
                      <a:pt x="21488" y="15740"/>
                      <a:pt x="21739" y="16131"/>
                    </a:cubicBezTo>
                    <a:cubicBezTo>
                      <a:pt x="21852" y="16300"/>
                      <a:pt x="20928" y="16358"/>
                      <a:pt x="20465" y="16358"/>
                    </a:cubicBezTo>
                    <a:cubicBezTo>
                      <a:pt x="20338" y="16358"/>
                      <a:pt x="20245" y="16354"/>
                      <a:pt x="20218" y="16346"/>
                    </a:cubicBezTo>
                    <a:lnTo>
                      <a:pt x="20218" y="16364"/>
                    </a:lnTo>
                    <a:cubicBezTo>
                      <a:pt x="19825" y="16292"/>
                      <a:pt x="19431" y="16167"/>
                      <a:pt x="19091" y="15952"/>
                    </a:cubicBezTo>
                    <a:cubicBezTo>
                      <a:pt x="19109" y="15934"/>
                      <a:pt x="19109" y="15899"/>
                      <a:pt x="19091" y="15881"/>
                    </a:cubicBezTo>
                    <a:cubicBezTo>
                      <a:pt x="19377" y="15827"/>
                      <a:pt x="19664" y="15737"/>
                      <a:pt x="19932" y="15630"/>
                    </a:cubicBezTo>
                    <a:cubicBezTo>
                      <a:pt x="20081" y="15611"/>
                      <a:pt x="20236" y="15600"/>
                      <a:pt x="20390" y="15600"/>
                    </a:cubicBezTo>
                    <a:close/>
                    <a:moveTo>
                      <a:pt x="13526" y="16274"/>
                    </a:moveTo>
                    <a:cubicBezTo>
                      <a:pt x="13490" y="16418"/>
                      <a:pt x="13418" y="16543"/>
                      <a:pt x="13329" y="16650"/>
                    </a:cubicBezTo>
                    <a:cubicBezTo>
                      <a:pt x="13275" y="16686"/>
                      <a:pt x="13239" y="16740"/>
                      <a:pt x="13186" y="16775"/>
                    </a:cubicBezTo>
                    <a:cubicBezTo>
                      <a:pt x="13186" y="16740"/>
                      <a:pt x="13168" y="16722"/>
                      <a:pt x="13150" y="16722"/>
                    </a:cubicBezTo>
                    <a:lnTo>
                      <a:pt x="13150" y="16704"/>
                    </a:lnTo>
                    <a:cubicBezTo>
                      <a:pt x="13168" y="16686"/>
                      <a:pt x="13168" y="16668"/>
                      <a:pt x="13186" y="16650"/>
                    </a:cubicBezTo>
                    <a:cubicBezTo>
                      <a:pt x="13239" y="16579"/>
                      <a:pt x="13275" y="16525"/>
                      <a:pt x="13329" y="16471"/>
                    </a:cubicBezTo>
                    <a:cubicBezTo>
                      <a:pt x="13400" y="16400"/>
                      <a:pt x="13454" y="16346"/>
                      <a:pt x="13526" y="16274"/>
                    </a:cubicBezTo>
                    <a:close/>
                    <a:moveTo>
                      <a:pt x="16926" y="16596"/>
                    </a:moveTo>
                    <a:lnTo>
                      <a:pt x="17033" y="16614"/>
                    </a:lnTo>
                    <a:cubicBezTo>
                      <a:pt x="17158" y="16614"/>
                      <a:pt x="17284" y="16668"/>
                      <a:pt x="17391" y="16740"/>
                    </a:cubicBezTo>
                    <a:cubicBezTo>
                      <a:pt x="17409" y="16775"/>
                      <a:pt x="17355" y="16793"/>
                      <a:pt x="17319" y="16811"/>
                    </a:cubicBezTo>
                    <a:cubicBezTo>
                      <a:pt x="17248" y="16865"/>
                      <a:pt x="17158" y="16883"/>
                      <a:pt x="17069" y="16883"/>
                    </a:cubicBezTo>
                    <a:cubicBezTo>
                      <a:pt x="16926" y="16865"/>
                      <a:pt x="16765" y="16847"/>
                      <a:pt x="16639" y="16829"/>
                    </a:cubicBezTo>
                    <a:cubicBezTo>
                      <a:pt x="16729" y="16740"/>
                      <a:pt x="16818" y="16668"/>
                      <a:pt x="16926" y="16596"/>
                    </a:cubicBezTo>
                    <a:close/>
                    <a:moveTo>
                      <a:pt x="15727" y="16382"/>
                    </a:moveTo>
                    <a:lnTo>
                      <a:pt x="15727" y="16382"/>
                    </a:lnTo>
                    <a:cubicBezTo>
                      <a:pt x="15816" y="16704"/>
                      <a:pt x="15637" y="16972"/>
                      <a:pt x="15458" y="17241"/>
                    </a:cubicBezTo>
                    <a:cubicBezTo>
                      <a:pt x="15422" y="16936"/>
                      <a:pt x="15530" y="16632"/>
                      <a:pt x="15727" y="16382"/>
                    </a:cubicBezTo>
                    <a:close/>
                    <a:moveTo>
                      <a:pt x="18823" y="16006"/>
                    </a:moveTo>
                    <a:lnTo>
                      <a:pt x="18912" y="16024"/>
                    </a:lnTo>
                    <a:cubicBezTo>
                      <a:pt x="19306" y="16364"/>
                      <a:pt x="19789" y="16561"/>
                      <a:pt x="20308" y="16579"/>
                    </a:cubicBezTo>
                    <a:cubicBezTo>
                      <a:pt x="20612" y="16901"/>
                      <a:pt x="20880" y="17259"/>
                      <a:pt x="21077" y="17670"/>
                    </a:cubicBezTo>
                    <a:lnTo>
                      <a:pt x="21059" y="17670"/>
                    </a:lnTo>
                    <a:cubicBezTo>
                      <a:pt x="20075" y="17599"/>
                      <a:pt x="19341" y="16811"/>
                      <a:pt x="18823" y="16006"/>
                    </a:cubicBezTo>
                    <a:close/>
                    <a:moveTo>
                      <a:pt x="8694" y="17366"/>
                    </a:moveTo>
                    <a:lnTo>
                      <a:pt x="8694" y="17366"/>
                    </a:lnTo>
                    <a:cubicBezTo>
                      <a:pt x="8855" y="17652"/>
                      <a:pt x="8962" y="17992"/>
                      <a:pt x="9016" y="18332"/>
                    </a:cubicBezTo>
                    <a:cubicBezTo>
                      <a:pt x="8873" y="18028"/>
                      <a:pt x="8748" y="17688"/>
                      <a:pt x="8694" y="17366"/>
                    </a:cubicBezTo>
                    <a:close/>
                    <a:moveTo>
                      <a:pt x="7370" y="18619"/>
                    </a:moveTo>
                    <a:lnTo>
                      <a:pt x="7370" y="18619"/>
                    </a:lnTo>
                    <a:cubicBezTo>
                      <a:pt x="7477" y="18869"/>
                      <a:pt x="7513" y="19138"/>
                      <a:pt x="7441" y="19406"/>
                    </a:cubicBezTo>
                    <a:cubicBezTo>
                      <a:pt x="7352" y="19155"/>
                      <a:pt x="7334" y="18887"/>
                      <a:pt x="7370" y="18619"/>
                    </a:cubicBezTo>
                    <a:close/>
                    <a:moveTo>
                      <a:pt x="10895" y="14449"/>
                    </a:moveTo>
                    <a:lnTo>
                      <a:pt x="10895" y="14449"/>
                    </a:lnTo>
                    <a:cubicBezTo>
                      <a:pt x="11092" y="14735"/>
                      <a:pt x="11324" y="15004"/>
                      <a:pt x="11575" y="15236"/>
                    </a:cubicBezTo>
                    <a:cubicBezTo>
                      <a:pt x="12667" y="16346"/>
                      <a:pt x="12523" y="17903"/>
                      <a:pt x="12148" y="19299"/>
                    </a:cubicBezTo>
                    <a:cubicBezTo>
                      <a:pt x="12148" y="19317"/>
                      <a:pt x="12148" y="19334"/>
                      <a:pt x="12166" y="19334"/>
                    </a:cubicBezTo>
                    <a:cubicBezTo>
                      <a:pt x="12130" y="19478"/>
                      <a:pt x="12076" y="19603"/>
                      <a:pt x="12022" y="19728"/>
                    </a:cubicBezTo>
                    <a:cubicBezTo>
                      <a:pt x="12255" y="18458"/>
                      <a:pt x="12130" y="17151"/>
                      <a:pt x="11629" y="15952"/>
                    </a:cubicBezTo>
                    <a:cubicBezTo>
                      <a:pt x="11623" y="15941"/>
                      <a:pt x="11614" y="15937"/>
                      <a:pt x="11605" y="15937"/>
                    </a:cubicBezTo>
                    <a:cubicBezTo>
                      <a:pt x="11584" y="15937"/>
                      <a:pt x="11563" y="15958"/>
                      <a:pt x="11575" y="15970"/>
                    </a:cubicBezTo>
                    <a:cubicBezTo>
                      <a:pt x="11772" y="16722"/>
                      <a:pt x="11897" y="17473"/>
                      <a:pt x="11969" y="18243"/>
                    </a:cubicBezTo>
                    <a:cubicBezTo>
                      <a:pt x="12004" y="18869"/>
                      <a:pt x="11897" y="19478"/>
                      <a:pt x="11879" y="20104"/>
                    </a:cubicBezTo>
                    <a:cubicBezTo>
                      <a:pt x="11790" y="20283"/>
                      <a:pt x="11718" y="20462"/>
                      <a:pt x="11629" y="20641"/>
                    </a:cubicBezTo>
                    <a:cubicBezTo>
                      <a:pt x="11700" y="19997"/>
                      <a:pt x="11647" y="19352"/>
                      <a:pt x="11468" y="18726"/>
                    </a:cubicBezTo>
                    <a:lnTo>
                      <a:pt x="11468" y="18744"/>
                    </a:lnTo>
                    <a:cubicBezTo>
                      <a:pt x="11145" y="17455"/>
                      <a:pt x="11110" y="16256"/>
                      <a:pt x="11020" y="14932"/>
                    </a:cubicBezTo>
                    <a:cubicBezTo>
                      <a:pt x="11020" y="14771"/>
                      <a:pt x="10984" y="14592"/>
                      <a:pt x="10895" y="14449"/>
                    </a:cubicBezTo>
                    <a:close/>
                    <a:moveTo>
                      <a:pt x="9678" y="19907"/>
                    </a:moveTo>
                    <a:cubicBezTo>
                      <a:pt x="9678" y="20193"/>
                      <a:pt x="9607" y="20498"/>
                      <a:pt x="9445" y="20766"/>
                    </a:cubicBezTo>
                    <a:cubicBezTo>
                      <a:pt x="9428" y="20623"/>
                      <a:pt x="9428" y="20498"/>
                      <a:pt x="9410" y="20354"/>
                    </a:cubicBezTo>
                    <a:lnTo>
                      <a:pt x="9428" y="20354"/>
                    </a:lnTo>
                    <a:cubicBezTo>
                      <a:pt x="9481" y="20175"/>
                      <a:pt x="9553" y="20032"/>
                      <a:pt x="9678" y="19907"/>
                    </a:cubicBezTo>
                    <a:close/>
                    <a:moveTo>
                      <a:pt x="7674" y="21589"/>
                    </a:moveTo>
                    <a:cubicBezTo>
                      <a:pt x="7942" y="21661"/>
                      <a:pt x="8121" y="21893"/>
                      <a:pt x="8372" y="22054"/>
                    </a:cubicBezTo>
                    <a:cubicBezTo>
                      <a:pt x="8085" y="21965"/>
                      <a:pt x="7853" y="21804"/>
                      <a:pt x="7674" y="21589"/>
                    </a:cubicBezTo>
                    <a:close/>
                    <a:moveTo>
                      <a:pt x="8569" y="24936"/>
                    </a:moveTo>
                    <a:lnTo>
                      <a:pt x="8569" y="24936"/>
                    </a:lnTo>
                    <a:cubicBezTo>
                      <a:pt x="8676" y="25150"/>
                      <a:pt x="8730" y="25383"/>
                      <a:pt x="8694" y="25616"/>
                    </a:cubicBezTo>
                    <a:cubicBezTo>
                      <a:pt x="8604" y="25401"/>
                      <a:pt x="8551" y="25168"/>
                      <a:pt x="8569" y="24936"/>
                    </a:cubicBezTo>
                    <a:close/>
                    <a:moveTo>
                      <a:pt x="15963" y="23939"/>
                    </a:moveTo>
                    <a:cubicBezTo>
                      <a:pt x="16060" y="23939"/>
                      <a:pt x="16164" y="24653"/>
                      <a:pt x="16158" y="24653"/>
                    </a:cubicBezTo>
                    <a:cubicBezTo>
                      <a:pt x="16157" y="24653"/>
                      <a:pt x="16157" y="24652"/>
                      <a:pt x="16156" y="24649"/>
                    </a:cubicBezTo>
                    <a:cubicBezTo>
                      <a:pt x="16156" y="24989"/>
                      <a:pt x="16085" y="25347"/>
                      <a:pt x="15923" y="25669"/>
                    </a:cubicBezTo>
                    <a:cubicBezTo>
                      <a:pt x="15798" y="25938"/>
                      <a:pt x="15619" y="26188"/>
                      <a:pt x="15422" y="26403"/>
                    </a:cubicBezTo>
                    <a:cubicBezTo>
                      <a:pt x="15422" y="26367"/>
                      <a:pt x="15440" y="26331"/>
                      <a:pt x="15440" y="26296"/>
                    </a:cubicBezTo>
                    <a:cubicBezTo>
                      <a:pt x="15440" y="26235"/>
                      <a:pt x="15391" y="26199"/>
                      <a:pt x="15342" y="26199"/>
                    </a:cubicBezTo>
                    <a:cubicBezTo>
                      <a:pt x="15319" y="26199"/>
                      <a:pt x="15296" y="26207"/>
                      <a:pt x="15279" y="26224"/>
                    </a:cubicBezTo>
                    <a:lnTo>
                      <a:pt x="15226" y="26296"/>
                    </a:lnTo>
                    <a:cubicBezTo>
                      <a:pt x="15226" y="26224"/>
                      <a:pt x="15226" y="26152"/>
                      <a:pt x="15226" y="26081"/>
                    </a:cubicBezTo>
                    <a:cubicBezTo>
                      <a:pt x="15226" y="26063"/>
                      <a:pt x="15208" y="26045"/>
                      <a:pt x="15190" y="26027"/>
                    </a:cubicBezTo>
                    <a:cubicBezTo>
                      <a:pt x="15226" y="25795"/>
                      <a:pt x="15226" y="25562"/>
                      <a:pt x="15190" y="25347"/>
                    </a:cubicBezTo>
                    <a:cubicBezTo>
                      <a:pt x="15315" y="24828"/>
                      <a:pt x="15566" y="24345"/>
                      <a:pt x="15923" y="23951"/>
                    </a:cubicBezTo>
                    <a:lnTo>
                      <a:pt x="15941" y="23951"/>
                    </a:lnTo>
                    <a:cubicBezTo>
                      <a:pt x="15948" y="23943"/>
                      <a:pt x="15956" y="23939"/>
                      <a:pt x="15963" y="23939"/>
                    </a:cubicBezTo>
                    <a:close/>
                    <a:moveTo>
                      <a:pt x="14072" y="23984"/>
                    </a:moveTo>
                    <a:cubicBezTo>
                      <a:pt x="14110" y="23984"/>
                      <a:pt x="14154" y="23996"/>
                      <a:pt x="14206" y="24023"/>
                    </a:cubicBezTo>
                    <a:cubicBezTo>
                      <a:pt x="14546" y="24202"/>
                      <a:pt x="14814" y="24506"/>
                      <a:pt x="14939" y="24882"/>
                    </a:cubicBezTo>
                    <a:cubicBezTo>
                      <a:pt x="14993" y="25043"/>
                      <a:pt x="15029" y="25222"/>
                      <a:pt x="15047" y="25401"/>
                    </a:cubicBezTo>
                    <a:cubicBezTo>
                      <a:pt x="14993" y="25669"/>
                      <a:pt x="14957" y="25938"/>
                      <a:pt x="14957" y="26206"/>
                    </a:cubicBezTo>
                    <a:cubicBezTo>
                      <a:pt x="14939" y="26242"/>
                      <a:pt x="14921" y="26296"/>
                      <a:pt x="14903" y="26331"/>
                    </a:cubicBezTo>
                    <a:cubicBezTo>
                      <a:pt x="14886" y="26206"/>
                      <a:pt x="14832" y="26081"/>
                      <a:pt x="14778" y="25956"/>
                    </a:cubicBezTo>
                    <a:cubicBezTo>
                      <a:pt x="14765" y="25928"/>
                      <a:pt x="14740" y="25917"/>
                      <a:pt x="14716" y="25917"/>
                    </a:cubicBezTo>
                    <a:cubicBezTo>
                      <a:pt x="14676" y="25917"/>
                      <a:pt x="14635" y="25947"/>
                      <a:pt x="14635" y="25991"/>
                    </a:cubicBezTo>
                    <a:cubicBezTo>
                      <a:pt x="14671" y="26242"/>
                      <a:pt x="14725" y="26492"/>
                      <a:pt x="14796" y="26725"/>
                    </a:cubicBezTo>
                    <a:cubicBezTo>
                      <a:pt x="14725" y="26654"/>
                      <a:pt x="14653" y="26582"/>
                      <a:pt x="14581" y="26510"/>
                    </a:cubicBezTo>
                    <a:lnTo>
                      <a:pt x="14581" y="26492"/>
                    </a:lnTo>
                    <a:cubicBezTo>
                      <a:pt x="14510" y="26224"/>
                      <a:pt x="14367" y="25974"/>
                      <a:pt x="14170" y="25777"/>
                    </a:cubicBezTo>
                    <a:cubicBezTo>
                      <a:pt x="14009" y="25401"/>
                      <a:pt x="13901" y="25007"/>
                      <a:pt x="13848" y="24596"/>
                    </a:cubicBezTo>
                    <a:cubicBezTo>
                      <a:pt x="13832" y="24457"/>
                      <a:pt x="13830" y="23984"/>
                      <a:pt x="14072" y="23984"/>
                    </a:cubicBezTo>
                    <a:close/>
                    <a:moveTo>
                      <a:pt x="17516" y="24918"/>
                    </a:moveTo>
                    <a:lnTo>
                      <a:pt x="17516" y="24918"/>
                    </a:lnTo>
                    <a:cubicBezTo>
                      <a:pt x="17230" y="25365"/>
                      <a:pt x="16908" y="25759"/>
                      <a:pt x="16514" y="26081"/>
                    </a:cubicBezTo>
                    <a:cubicBezTo>
                      <a:pt x="16299" y="26278"/>
                      <a:pt x="16049" y="26457"/>
                      <a:pt x="15816" y="26618"/>
                    </a:cubicBezTo>
                    <a:lnTo>
                      <a:pt x="15512" y="26743"/>
                    </a:lnTo>
                    <a:cubicBezTo>
                      <a:pt x="15458" y="26779"/>
                      <a:pt x="15458" y="26850"/>
                      <a:pt x="15512" y="26850"/>
                    </a:cubicBezTo>
                    <a:cubicBezTo>
                      <a:pt x="15458" y="26886"/>
                      <a:pt x="15405" y="26940"/>
                      <a:pt x="15351" y="26976"/>
                    </a:cubicBezTo>
                    <a:lnTo>
                      <a:pt x="15243" y="26958"/>
                    </a:lnTo>
                    <a:cubicBezTo>
                      <a:pt x="15279" y="26886"/>
                      <a:pt x="15315" y="26815"/>
                      <a:pt x="15351" y="26761"/>
                    </a:cubicBezTo>
                    <a:cubicBezTo>
                      <a:pt x="15655" y="26475"/>
                      <a:pt x="15888" y="26152"/>
                      <a:pt x="16049" y="25777"/>
                    </a:cubicBezTo>
                    <a:cubicBezTo>
                      <a:pt x="16442" y="25329"/>
                      <a:pt x="16890" y="24953"/>
                      <a:pt x="17498" y="24936"/>
                    </a:cubicBezTo>
                    <a:lnTo>
                      <a:pt x="17516" y="24918"/>
                    </a:lnTo>
                    <a:close/>
                    <a:moveTo>
                      <a:pt x="13202" y="25443"/>
                    </a:moveTo>
                    <a:cubicBezTo>
                      <a:pt x="13241" y="25443"/>
                      <a:pt x="13289" y="25447"/>
                      <a:pt x="13347" y="25455"/>
                    </a:cubicBezTo>
                    <a:cubicBezTo>
                      <a:pt x="13526" y="25508"/>
                      <a:pt x="13704" y="25616"/>
                      <a:pt x="13848" y="25741"/>
                    </a:cubicBezTo>
                    <a:cubicBezTo>
                      <a:pt x="13955" y="25830"/>
                      <a:pt x="14045" y="25920"/>
                      <a:pt x="14134" y="26027"/>
                    </a:cubicBezTo>
                    <a:cubicBezTo>
                      <a:pt x="14206" y="26206"/>
                      <a:pt x="14313" y="26367"/>
                      <a:pt x="14420" y="26528"/>
                    </a:cubicBezTo>
                    <a:cubicBezTo>
                      <a:pt x="14438" y="26689"/>
                      <a:pt x="14474" y="26850"/>
                      <a:pt x="14510" y="26994"/>
                    </a:cubicBezTo>
                    <a:cubicBezTo>
                      <a:pt x="13848" y="26850"/>
                      <a:pt x="13329" y="26367"/>
                      <a:pt x="13096" y="25741"/>
                    </a:cubicBezTo>
                    <a:cubicBezTo>
                      <a:pt x="13024" y="25512"/>
                      <a:pt x="13045" y="25443"/>
                      <a:pt x="13202" y="25443"/>
                    </a:cubicBezTo>
                    <a:close/>
                    <a:moveTo>
                      <a:pt x="17319" y="26385"/>
                    </a:moveTo>
                    <a:cubicBezTo>
                      <a:pt x="16890" y="26725"/>
                      <a:pt x="16371" y="26922"/>
                      <a:pt x="15834" y="27011"/>
                    </a:cubicBezTo>
                    <a:cubicBezTo>
                      <a:pt x="15870" y="26958"/>
                      <a:pt x="15888" y="26904"/>
                      <a:pt x="15906" y="26868"/>
                    </a:cubicBezTo>
                    <a:cubicBezTo>
                      <a:pt x="15923" y="26832"/>
                      <a:pt x="15906" y="26815"/>
                      <a:pt x="15888" y="26797"/>
                    </a:cubicBezTo>
                    <a:cubicBezTo>
                      <a:pt x="16371" y="26707"/>
                      <a:pt x="16854" y="26528"/>
                      <a:pt x="17319" y="26385"/>
                    </a:cubicBezTo>
                    <a:close/>
                    <a:moveTo>
                      <a:pt x="10552" y="26200"/>
                    </a:moveTo>
                    <a:cubicBezTo>
                      <a:pt x="10533" y="26369"/>
                      <a:pt x="10497" y="26537"/>
                      <a:pt x="10430" y="26689"/>
                    </a:cubicBezTo>
                    <a:cubicBezTo>
                      <a:pt x="10376" y="26850"/>
                      <a:pt x="10287" y="26994"/>
                      <a:pt x="10215" y="27137"/>
                    </a:cubicBezTo>
                    <a:lnTo>
                      <a:pt x="10215" y="27083"/>
                    </a:lnTo>
                    <a:cubicBezTo>
                      <a:pt x="10249" y="26772"/>
                      <a:pt x="10367" y="26462"/>
                      <a:pt x="10552" y="26200"/>
                    </a:cubicBezTo>
                    <a:close/>
                    <a:moveTo>
                      <a:pt x="14725" y="27137"/>
                    </a:moveTo>
                    <a:cubicBezTo>
                      <a:pt x="14760" y="27244"/>
                      <a:pt x="14778" y="27334"/>
                      <a:pt x="14814" y="27441"/>
                    </a:cubicBezTo>
                    <a:lnTo>
                      <a:pt x="14778" y="27548"/>
                    </a:lnTo>
                    <a:cubicBezTo>
                      <a:pt x="14725" y="27423"/>
                      <a:pt x="14689" y="27280"/>
                      <a:pt x="14653" y="27155"/>
                    </a:cubicBezTo>
                    <a:lnTo>
                      <a:pt x="14653" y="27137"/>
                    </a:lnTo>
                    <a:close/>
                    <a:moveTo>
                      <a:pt x="15190" y="28550"/>
                    </a:moveTo>
                    <a:lnTo>
                      <a:pt x="15190" y="28550"/>
                    </a:lnTo>
                    <a:cubicBezTo>
                      <a:pt x="14993" y="28837"/>
                      <a:pt x="14725" y="29087"/>
                      <a:pt x="14420" y="29266"/>
                    </a:cubicBezTo>
                    <a:lnTo>
                      <a:pt x="14420" y="29248"/>
                    </a:lnTo>
                    <a:lnTo>
                      <a:pt x="14456" y="29230"/>
                    </a:lnTo>
                    <a:cubicBezTo>
                      <a:pt x="14474" y="29213"/>
                      <a:pt x="14492" y="29177"/>
                      <a:pt x="14456" y="29141"/>
                    </a:cubicBezTo>
                    <a:cubicBezTo>
                      <a:pt x="14653" y="28890"/>
                      <a:pt x="14903" y="28694"/>
                      <a:pt x="15190" y="28550"/>
                    </a:cubicBezTo>
                    <a:close/>
                    <a:moveTo>
                      <a:pt x="7602" y="24273"/>
                    </a:moveTo>
                    <a:cubicBezTo>
                      <a:pt x="7602" y="24274"/>
                      <a:pt x="7853" y="25079"/>
                      <a:pt x="7853" y="25097"/>
                    </a:cubicBezTo>
                    <a:cubicBezTo>
                      <a:pt x="8014" y="25669"/>
                      <a:pt x="8103" y="26260"/>
                      <a:pt x="8103" y="26868"/>
                    </a:cubicBezTo>
                    <a:cubicBezTo>
                      <a:pt x="8121" y="27598"/>
                      <a:pt x="8087" y="28327"/>
                      <a:pt x="8004" y="29057"/>
                    </a:cubicBezTo>
                    <a:lnTo>
                      <a:pt x="8004" y="29057"/>
                    </a:lnTo>
                    <a:cubicBezTo>
                      <a:pt x="7885" y="28274"/>
                      <a:pt x="7816" y="27491"/>
                      <a:pt x="7799" y="26725"/>
                    </a:cubicBezTo>
                    <a:cubicBezTo>
                      <a:pt x="7799" y="26689"/>
                      <a:pt x="7777" y="26671"/>
                      <a:pt x="7752" y="26671"/>
                    </a:cubicBezTo>
                    <a:cubicBezTo>
                      <a:pt x="7728" y="26671"/>
                      <a:pt x="7701" y="26689"/>
                      <a:pt x="7692" y="26725"/>
                    </a:cubicBezTo>
                    <a:cubicBezTo>
                      <a:pt x="7692" y="27620"/>
                      <a:pt x="7781" y="28515"/>
                      <a:pt x="7978" y="29391"/>
                    </a:cubicBezTo>
                    <a:cubicBezTo>
                      <a:pt x="7978" y="29391"/>
                      <a:pt x="7978" y="29391"/>
                      <a:pt x="7978" y="29409"/>
                    </a:cubicBezTo>
                    <a:lnTo>
                      <a:pt x="7978" y="29445"/>
                    </a:lnTo>
                    <a:cubicBezTo>
                      <a:pt x="7495" y="27763"/>
                      <a:pt x="7280" y="26027"/>
                      <a:pt x="7602" y="24273"/>
                    </a:cubicBezTo>
                    <a:close/>
                    <a:moveTo>
                      <a:pt x="13490" y="29910"/>
                    </a:moveTo>
                    <a:cubicBezTo>
                      <a:pt x="13633" y="30179"/>
                      <a:pt x="13722" y="30465"/>
                      <a:pt x="13740" y="30769"/>
                    </a:cubicBezTo>
                    <a:cubicBezTo>
                      <a:pt x="13597" y="30501"/>
                      <a:pt x="13526" y="30215"/>
                      <a:pt x="13490" y="29910"/>
                    </a:cubicBezTo>
                    <a:close/>
                    <a:moveTo>
                      <a:pt x="5843" y="28797"/>
                    </a:moveTo>
                    <a:cubicBezTo>
                      <a:pt x="5894" y="28797"/>
                      <a:pt x="5927" y="28857"/>
                      <a:pt x="5920" y="29016"/>
                    </a:cubicBezTo>
                    <a:cubicBezTo>
                      <a:pt x="5920" y="29284"/>
                      <a:pt x="5884" y="29535"/>
                      <a:pt x="5884" y="29803"/>
                    </a:cubicBezTo>
                    <a:cubicBezTo>
                      <a:pt x="5866" y="30107"/>
                      <a:pt x="5813" y="30429"/>
                      <a:pt x="5777" y="30734"/>
                    </a:cubicBezTo>
                    <a:lnTo>
                      <a:pt x="5777" y="30716"/>
                    </a:lnTo>
                    <a:cubicBezTo>
                      <a:pt x="5762" y="30706"/>
                      <a:pt x="5744" y="30701"/>
                      <a:pt x="5726" y="30701"/>
                    </a:cubicBezTo>
                    <a:cubicBezTo>
                      <a:pt x="5680" y="30701"/>
                      <a:pt x="5634" y="30731"/>
                      <a:pt x="5634" y="30769"/>
                    </a:cubicBezTo>
                    <a:lnTo>
                      <a:pt x="5634" y="30805"/>
                    </a:lnTo>
                    <a:cubicBezTo>
                      <a:pt x="5580" y="30590"/>
                      <a:pt x="5509" y="30411"/>
                      <a:pt x="5401" y="30233"/>
                    </a:cubicBezTo>
                    <a:cubicBezTo>
                      <a:pt x="5330" y="29821"/>
                      <a:pt x="5401" y="29409"/>
                      <a:pt x="5580" y="29051"/>
                    </a:cubicBezTo>
                    <a:lnTo>
                      <a:pt x="5580" y="29069"/>
                    </a:lnTo>
                    <a:cubicBezTo>
                      <a:pt x="5655" y="28930"/>
                      <a:pt x="5768" y="28797"/>
                      <a:pt x="5843" y="28797"/>
                    </a:cubicBezTo>
                    <a:close/>
                    <a:moveTo>
                      <a:pt x="6439" y="29409"/>
                    </a:moveTo>
                    <a:lnTo>
                      <a:pt x="6439" y="29409"/>
                    </a:lnTo>
                    <a:cubicBezTo>
                      <a:pt x="6564" y="29964"/>
                      <a:pt x="6314" y="30555"/>
                      <a:pt x="6117" y="31109"/>
                    </a:cubicBezTo>
                    <a:cubicBezTo>
                      <a:pt x="6099" y="30984"/>
                      <a:pt x="6099" y="30859"/>
                      <a:pt x="6081" y="30751"/>
                    </a:cubicBezTo>
                    <a:lnTo>
                      <a:pt x="6081" y="30734"/>
                    </a:lnTo>
                    <a:cubicBezTo>
                      <a:pt x="6081" y="30708"/>
                      <a:pt x="6054" y="30683"/>
                      <a:pt x="6026" y="30683"/>
                    </a:cubicBezTo>
                    <a:cubicBezTo>
                      <a:pt x="6014" y="30683"/>
                      <a:pt x="6002" y="30687"/>
                      <a:pt x="5992" y="30698"/>
                    </a:cubicBezTo>
                    <a:cubicBezTo>
                      <a:pt x="6027" y="30465"/>
                      <a:pt x="6045" y="30250"/>
                      <a:pt x="6063" y="30018"/>
                    </a:cubicBezTo>
                    <a:cubicBezTo>
                      <a:pt x="6242" y="29857"/>
                      <a:pt x="6367" y="29642"/>
                      <a:pt x="6439" y="29409"/>
                    </a:cubicBezTo>
                    <a:close/>
                    <a:moveTo>
                      <a:pt x="4059" y="29123"/>
                    </a:moveTo>
                    <a:lnTo>
                      <a:pt x="4059" y="29123"/>
                    </a:lnTo>
                    <a:cubicBezTo>
                      <a:pt x="4453" y="29338"/>
                      <a:pt x="4811" y="29642"/>
                      <a:pt x="5079" y="30018"/>
                    </a:cubicBezTo>
                    <a:cubicBezTo>
                      <a:pt x="5151" y="30125"/>
                      <a:pt x="5222" y="30250"/>
                      <a:pt x="5276" y="30376"/>
                    </a:cubicBezTo>
                    <a:cubicBezTo>
                      <a:pt x="5312" y="30519"/>
                      <a:pt x="5365" y="30644"/>
                      <a:pt x="5419" y="30769"/>
                    </a:cubicBezTo>
                    <a:lnTo>
                      <a:pt x="5383" y="30734"/>
                    </a:lnTo>
                    <a:cubicBezTo>
                      <a:pt x="5371" y="30722"/>
                      <a:pt x="5353" y="30716"/>
                      <a:pt x="5335" y="30716"/>
                    </a:cubicBezTo>
                    <a:cubicBezTo>
                      <a:pt x="5298" y="30716"/>
                      <a:pt x="5258" y="30740"/>
                      <a:pt x="5258" y="30787"/>
                    </a:cubicBezTo>
                    <a:cubicBezTo>
                      <a:pt x="5240" y="30895"/>
                      <a:pt x="5240" y="31020"/>
                      <a:pt x="5258" y="31127"/>
                    </a:cubicBezTo>
                    <a:cubicBezTo>
                      <a:pt x="5186" y="31074"/>
                      <a:pt x="5115" y="31020"/>
                      <a:pt x="5043" y="30966"/>
                    </a:cubicBezTo>
                    <a:cubicBezTo>
                      <a:pt x="4900" y="30805"/>
                      <a:pt x="4721" y="30662"/>
                      <a:pt x="4560" y="30537"/>
                    </a:cubicBezTo>
                    <a:cubicBezTo>
                      <a:pt x="4488" y="30429"/>
                      <a:pt x="4453" y="30322"/>
                      <a:pt x="4417" y="30250"/>
                    </a:cubicBezTo>
                    <a:cubicBezTo>
                      <a:pt x="4220" y="29910"/>
                      <a:pt x="4095" y="29517"/>
                      <a:pt x="4059" y="29123"/>
                    </a:cubicBezTo>
                    <a:close/>
                    <a:moveTo>
                      <a:pt x="8783" y="30000"/>
                    </a:moveTo>
                    <a:cubicBezTo>
                      <a:pt x="8783" y="30394"/>
                      <a:pt x="8515" y="30751"/>
                      <a:pt x="8336" y="31127"/>
                    </a:cubicBezTo>
                    <a:lnTo>
                      <a:pt x="8336" y="31074"/>
                    </a:lnTo>
                    <a:cubicBezTo>
                      <a:pt x="8443" y="30698"/>
                      <a:pt x="8604" y="30340"/>
                      <a:pt x="8783" y="30000"/>
                    </a:cubicBezTo>
                    <a:close/>
                    <a:moveTo>
                      <a:pt x="3403" y="30138"/>
                    </a:moveTo>
                    <a:cubicBezTo>
                      <a:pt x="3792" y="30138"/>
                      <a:pt x="4202" y="30498"/>
                      <a:pt x="4471" y="30716"/>
                    </a:cubicBezTo>
                    <a:cubicBezTo>
                      <a:pt x="4506" y="30734"/>
                      <a:pt x="4524" y="30751"/>
                      <a:pt x="4542" y="30787"/>
                    </a:cubicBezTo>
                    <a:cubicBezTo>
                      <a:pt x="4650" y="30966"/>
                      <a:pt x="4793" y="31109"/>
                      <a:pt x="4972" y="31217"/>
                    </a:cubicBezTo>
                    <a:lnTo>
                      <a:pt x="5043" y="31288"/>
                    </a:lnTo>
                    <a:cubicBezTo>
                      <a:pt x="5061" y="31306"/>
                      <a:pt x="5079" y="31342"/>
                      <a:pt x="5097" y="31360"/>
                    </a:cubicBezTo>
                    <a:cubicBezTo>
                      <a:pt x="4972" y="31324"/>
                      <a:pt x="4828" y="31306"/>
                      <a:pt x="4703" y="31306"/>
                    </a:cubicBezTo>
                    <a:cubicBezTo>
                      <a:pt x="4685" y="31306"/>
                      <a:pt x="4650" y="31324"/>
                      <a:pt x="4650" y="31342"/>
                    </a:cubicBezTo>
                    <a:lnTo>
                      <a:pt x="4632" y="31342"/>
                    </a:lnTo>
                    <a:cubicBezTo>
                      <a:pt x="4471" y="31288"/>
                      <a:pt x="4274" y="31253"/>
                      <a:pt x="4095" y="31217"/>
                    </a:cubicBezTo>
                    <a:cubicBezTo>
                      <a:pt x="3952" y="31163"/>
                      <a:pt x="3791" y="31092"/>
                      <a:pt x="3647" y="31038"/>
                    </a:cubicBezTo>
                    <a:cubicBezTo>
                      <a:pt x="3468" y="30948"/>
                      <a:pt x="3307" y="30859"/>
                      <a:pt x="3164" y="30734"/>
                    </a:cubicBezTo>
                    <a:cubicBezTo>
                      <a:pt x="2896" y="30555"/>
                      <a:pt x="3003" y="30143"/>
                      <a:pt x="3325" y="30143"/>
                    </a:cubicBezTo>
                    <a:cubicBezTo>
                      <a:pt x="3351" y="30140"/>
                      <a:pt x="3377" y="30138"/>
                      <a:pt x="3403" y="30138"/>
                    </a:cubicBezTo>
                    <a:close/>
                    <a:moveTo>
                      <a:pt x="5401" y="30966"/>
                    </a:moveTo>
                    <a:lnTo>
                      <a:pt x="5401" y="30966"/>
                    </a:lnTo>
                    <a:cubicBezTo>
                      <a:pt x="5455" y="31038"/>
                      <a:pt x="5509" y="31109"/>
                      <a:pt x="5562" y="31181"/>
                    </a:cubicBezTo>
                    <a:cubicBezTo>
                      <a:pt x="5579" y="31264"/>
                      <a:pt x="5596" y="31332"/>
                      <a:pt x="5627" y="31414"/>
                    </a:cubicBezTo>
                    <a:lnTo>
                      <a:pt x="5627" y="31414"/>
                    </a:lnTo>
                    <a:cubicBezTo>
                      <a:pt x="5611" y="31414"/>
                      <a:pt x="5598" y="31416"/>
                      <a:pt x="5598" y="31432"/>
                    </a:cubicBezTo>
                    <a:cubicBezTo>
                      <a:pt x="5562" y="31378"/>
                      <a:pt x="5509" y="31324"/>
                      <a:pt x="5455" y="31288"/>
                    </a:cubicBezTo>
                    <a:cubicBezTo>
                      <a:pt x="5419" y="31181"/>
                      <a:pt x="5401" y="31074"/>
                      <a:pt x="5401" y="30966"/>
                    </a:cubicBezTo>
                    <a:close/>
                    <a:moveTo>
                      <a:pt x="5866" y="31163"/>
                    </a:moveTo>
                    <a:cubicBezTo>
                      <a:pt x="5920" y="31288"/>
                      <a:pt x="5956" y="31432"/>
                      <a:pt x="5974" y="31557"/>
                    </a:cubicBezTo>
                    <a:lnTo>
                      <a:pt x="5974" y="31575"/>
                    </a:lnTo>
                    <a:cubicBezTo>
                      <a:pt x="5974" y="31593"/>
                      <a:pt x="5992" y="31610"/>
                      <a:pt x="5992" y="31610"/>
                    </a:cubicBezTo>
                    <a:cubicBezTo>
                      <a:pt x="5992" y="31664"/>
                      <a:pt x="6010" y="31736"/>
                      <a:pt x="6010" y="31789"/>
                    </a:cubicBezTo>
                    <a:lnTo>
                      <a:pt x="5974" y="31754"/>
                    </a:lnTo>
                    <a:cubicBezTo>
                      <a:pt x="5956" y="31700"/>
                      <a:pt x="5938" y="31628"/>
                      <a:pt x="5920" y="31575"/>
                    </a:cubicBezTo>
                    <a:cubicBezTo>
                      <a:pt x="5884" y="31467"/>
                      <a:pt x="5866" y="31378"/>
                      <a:pt x="5849" y="31270"/>
                    </a:cubicBezTo>
                    <a:cubicBezTo>
                      <a:pt x="5849" y="31235"/>
                      <a:pt x="5866" y="31199"/>
                      <a:pt x="5866" y="31163"/>
                    </a:cubicBezTo>
                    <a:close/>
                    <a:moveTo>
                      <a:pt x="4936" y="31467"/>
                    </a:moveTo>
                    <a:lnTo>
                      <a:pt x="4936" y="31467"/>
                    </a:lnTo>
                    <a:cubicBezTo>
                      <a:pt x="5079" y="31485"/>
                      <a:pt x="5240" y="31539"/>
                      <a:pt x="5383" y="31628"/>
                    </a:cubicBezTo>
                    <a:cubicBezTo>
                      <a:pt x="5473" y="31700"/>
                      <a:pt x="5580" y="31772"/>
                      <a:pt x="5687" y="31825"/>
                    </a:cubicBezTo>
                    <a:lnTo>
                      <a:pt x="5741" y="31825"/>
                    </a:lnTo>
                    <a:cubicBezTo>
                      <a:pt x="5777" y="31825"/>
                      <a:pt x="5795" y="31825"/>
                      <a:pt x="5813" y="31807"/>
                    </a:cubicBezTo>
                    <a:cubicBezTo>
                      <a:pt x="5831" y="31861"/>
                      <a:pt x="5831" y="31897"/>
                      <a:pt x="5849" y="31933"/>
                    </a:cubicBezTo>
                    <a:cubicBezTo>
                      <a:pt x="5526" y="31843"/>
                      <a:pt x="5204" y="31682"/>
                      <a:pt x="4936" y="31467"/>
                    </a:cubicBezTo>
                    <a:close/>
                    <a:moveTo>
                      <a:pt x="12863" y="31861"/>
                    </a:moveTo>
                    <a:lnTo>
                      <a:pt x="12863" y="31861"/>
                    </a:lnTo>
                    <a:cubicBezTo>
                      <a:pt x="13042" y="32237"/>
                      <a:pt x="13114" y="32630"/>
                      <a:pt x="13114" y="33024"/>
                    </a:cubicBezTo>
                    <a:cubicBezTo>
                      <a:pt x="12917" y="32666"/>
                      <a:pt x="12774" y="32237"/>
                      <a:pt x="12863" y="31861"/>
                    </a:cubicBezTo>
                    <a:close/>
                    <a:moveTo>
                      <a:pt x="11575" y="32559"/>
                    </a:moveTo>
                    <a:cubicBezTo>
                      <a:pt x="11700" y="33078"/>
                      <a:pt x="11432" y="33525"/>
                      <a:pt x="11217" y="33991"/>
                    </a:cubicBezTo>
                    <a:cubicBezTo>
                      <a:pt x="11145" y="33489"/>
                      <a:pt x="11289" y="32988"/>
                      <a:pt x="11575" y="32559"/>
                    </a:cubicBezTo>
                    <a:close/>
                    <a:moveTo>
                      <a:pt x="17427" y="30089"/>
                    </a:moveTo>
                    <a:cubicBezTo>
                      <a:pt x="17427" y="30090"/>
                      <a:pt x="16765" y="31610"/>
                      <a:pt x="16657" y="31789"/>
                    </a:cubicBezTo>
                    <a:cubicBezTo>
                      <a:pt x="16228" y="32541"/>
                      <a:pt x="15745" y="33257"/>
                      <a:pt x="15226" y="33955"/>
                    </a:cubicBezTo>
                    <a:cubicBezTo>
                      <a:pt x="14385" y="35136"/>
                      <a:pt x="13561" y="36317"/>
                      <a:pt x="12667" y="37462"/>
                    </a:cubicBezTo>
                    <a:cubicBezTo>
                      <a:pt x="12720" y="37176"/>
                      <a:pt x="12756" y="36890"/>
                      <a:pt x="12810" y="36621"/>
                    </a:cubicBezTo>
                    <a:cubicBezTo>
                      <a:pt x="13024" y="36031"/>
                      <a:pt x="13275" y="35458"/>
                      <a:pt x="13579" y="34921"/>
                    </a:cubicBezTo>
                    <a:cubicBezTo>
                      <a:pt x="14259" y="33758"/>
                      <a:pt x="15172" y="32774"/>
                      <a:pt x="15762" y="31557"/>
                    </a:cubicBezTo>
                    <a:cubicBezTo>
                      <a:pt x="15774" y="31522"/>
                      <a:pt x="15755" y="31494"/>
                      <a:pt x="15731" y="31494"/>
                    </a:cubicBezTo>
                    <a:cubicBezTo>
                      <a:pt x="15718" y="31494"/>
                      <a:pt x="15703" y="31502"/>
                      <a:pt x="15691" y="31521"/>
                    </a:cubicBezTo>
                    <a:cubicBezTo>
                      <a:pt x="14993" y="32648"/>
                      <a:pt x="14206" y="33722"/>
                      <a:pt x="13490" y="34849"/>
                    </a:cubicBezTo>
                    <a:cubicBezTo>
                      <a:pt x="13257" y="35225"/>
                      <a:pt x="13060" y="35619"/>
                      <a:pt x="12899" y="36031"/>
                    </a:cubicBezTo>
                    <a:cubicBezTo>
                      <a:pt x="12971" y="35655"/>
                      <a:pt x="13042" y="35297"/>
                      <a:pt x="13114" y="34921"/>
                    </a:cubicBezTo>
                    <a:cubicBezTo>
                      <a:pt x="13866" y="32809"/>
                      <a:pt x="15297" y="30859"/>
                      <a:pt x="17427" y="30089"/>
                    </a:cubicBezTo>
                    <a:close/>
                    <a:moveTo>
                      <a:pt x="10716" y="36585"/>
                    </a:moveTo>
                    <a:lnTo>
                      <a:pt x="10716" y="36585"/>
                    </a:lnTo>
                    <a:cubicBezTo>
                      <a:pt x="11074" y="36782"/>
                      <a:pt x="11271" y="37176"/>
                      <a:pt x="11450" y="37534"/>
                    </a:cubicBezTo>
                    <a:cubicBezTo>
                      <a:pt x="11074" y="37355"/>
                      <a:pt x="10788" y="37015"/>
                      <a:pt x="10716" y="36585"/>
                    </a:cubicBezTo>
                    <a:close/>
                    <a:moveTo>
                      <a:pt x="9714" y="30895"/>
                    </a:moveTo>
                    <a:cubicBezTo>
                      <a:pt x="9750" y="31754"/>
                      <a:pt x="9964" y="32630"/>
                      <a:pt x="9964" y="33454"/>
                    </a:cubicBezTo>
                    <a:cubicBezTo>
                      <a:pt x="9947" y="34939"/>
                      <a:pt x="9857" y="36424"/>
                      <a:pt x="9785" y="37910"/>
                    </a:cubicBezTo>
                    <a:cubicBezTo>
                      <a:pt x="9768" y="37856"/>
                      <a:pt x="9750" y="37784"/>
                      <a:pt x="9714" y="37731"/>
                    </a:cubicBezTo>
                    <a:lnTo>
                      <a:pt x="9732" y="37731"/>
                    </a:lnTo>
                    <a:cubicBezTo>
                      <a:pt x="9678" y="36550"/>
                      <a:pt x="9463" y="35386"/>
                      <a:pt x="9571" y="34205"/>
                    </a:cubicBezTo>
                    <a:cubicBezTo>
                      <a:pt x="9571" y="34187"/>
                      <a:pt x="9557" y="34178"/>
                      <a:pt x="9544" y="34178"/>
                    </a:cubicBezTo>
                    <a:cubicBezTo>
                      <a:pt x="9530" y="34178"/>
                      <a:pt x="9517" y="34187"/>
                      <a:pt x="9517" y="34205"/>
                    </a:cubicBezTo>
                    <a:cubicBezTo>
                      <a:pt x="9410" y="35225"/>
                      <a:pt x="9428" y="36245"/>
                      <a:pt x="9553" y="37247"/>
                    </a:cubicBezTo>
                    <a:cubicBezTo>
                      <a:pt x="9445" y="36961"/>
                      <a:pt x="9338" y="36657"/>
                      <a:pt x="9249" y="36353"/>
                    </a:cubicBezTo>
                    <a:cubicBezTo>
                      <a:pt x="9249" y="36335"/>
                      <a:pt x="9249" y="36317"/>
                      <a:pt x="9249" y="36299"/>
                    </a:cubicBezTo>
                    <a:cubicBezTo>
                      <a:pt x="8980" y="35118"/>
                      <a:pt x="8873" y="34008"/>
                      <a:pt x="9141" y="32827"/>
                    </a:cubicBezTo>
                    <a:cubicBezTo>
                      <a:pt x="9302" y="32165"/>
                      <a:pt x="9517" y="31539"/>
                      <a:pt x="9714" y="30895"/>
                    </a:cubicBezTo>
                    <a:close/>
                    <a:moveTo>
                      <a:pt x="4882" y="33883"/>
                    </a:moveTo>
                    <a:cubicBezTo>
                      <a:pt x="4965" y="33883"/>
                      <a:pt x="5103" y="33905"/>
                      <a:pt x="5312" y="33955"/>
                    </a:cubicBezTo>
                    <a:cubicBezTo>
                      <a:pt x="6081" y="34152"/>
                      <a:pt x="6797" y="34778"/>
                      <a:pt x="7388" y="35279"/>
                    </a:cubicBezTo>
                    <a:cubicBezTo>
                      <a:pt x="8282" y="36102"/>
                      <a:pt x="9052" y="37068"/>
                      <a:pt x="9642" y="38142"/>
                    </a:cubicBezTo>
                    <a:lnTo>
                      <a:pt x="9768" y="38500"/>
                    </a:lnTo>
                    <a:cubicBezTo>
                      <a:pt x="9678" y="38375"/>
                      <a:pt x="9571" y="38267"/>
                      <a:pt x="9445" y="38160"/>
                    </a:cubicBezTo>
                    <a:cubicBezTo>
                      <a:pt x="9123" y="37713"/>
                      <a:pt x="8783" y="37283"/>
                      <a:pt x="8390" y="36872"/>
                    </a:cubicBezTo>
                    <a:cubicBezTo>
                      <a:pt x="7853" y="36263"/>
                      <a:pt x="7137" y="35870"/>
                      <a:pt x="6600" y="35279"/>
                    </a:cubicBezTo>
                    <a:cubicBezTo>
                      <a:pt x="6591" y="35265"/>
                      <a:pt x="6581" y="35260"/>
                      <a:pt x="6571" y="35260"/>
                    </a:cubicBezTo>
                    <a:cubicBezTo>
                      <a:pt x="6543" y="35260"/>
                      <a:pt x="6520" y="35306"/>
                      <a:pt x="6546" y="35333"/>
                    </a:cubicBezTo>
                    <a:cubicBezTo>
                      <a:pt x="7012" y="35887"/>
                      <a:pt x="7656" y="36263"/>
                      <a:pt x="8139" y="36782"/>
                    </a:cubicBezTo>
                    <a:cubicBezTo>
                      <a:pt x="8443" y="37122"/>
                      <a:pt x="8730" y="37462"/>
                      <a:pt x="8998" y="37820"/>
                    </a:cubicBezTo>
                    <a:cubicBezTo>
                      <a:pt x="8694" y="37623"/>
                      <a:pt x="8390" y="37444"/>
                      <a:pt x="8085" y="37283"/>
                    </a:cubicBezTo>
                    <a:cubicBezTo>
                      <a:pt x="6815" y="36567"/>
                      <a:pt x="6081" y="35673"/>
                      <a:pt x="5222" y="34509"/>
                    </a:cubicBezTo>
                    <a:cubicBezTo>
                      <a:pt x="4997" y="34185"/>
                      <a:pt x="4571" y="33883"/>
                      <a:pt x="4882" y="33883"/>
                    </a:cubicBezTo>
                    <a:close/>
                    <a:moveTo>
                      <a:pt x="9660" y="40057"/>
                    </a:moveTo>
                    <a:lnTo>
                      <a:pt x="9660" y="40057"/>
                    </a:lnTo>
                    <a:cubicBezTo>
                      <a:pt x="9875" y="40200"/>
                      <a:pt x="10072" y="40397"/>
                      <a:pt x="10215" y="40630"/>
                    </a:cubicBezTo>
                    <a:cubicBezTo>
                      <a:pt x="9982" y="40486"/>
                      <a:pt x="9803" y="40290"/>
                      <a:pt x="9660" y="40057"/>
                    </a:cubicBezTo>
                    <a:close/>
                    <a:moveTo>
                      <a:pt x="12738" y="41113"/>
                    </a:moveTo>
                    <a:lnTo>
                      <a:pt x="12738" y="41113"/>
                    </a:lnTo>
                    <a:cubicBezTo>
                      <a:pt x="12613" y="41560"/>
                      <a:pt x="12452" y="41990"/>
                      <a:pt x="12255" y="42401"/>
                    </a:cubicBezTo>
                    <a:cubicBezTo>
                      <a:pt x="12255" y="42294"/>
                      <a:pt x="12255" y="42186"/>
                      <a:pt x="12237" y="42097"/>
                    </a:cubicBezTo>
                    <a:cubicBezTo>
                      <a:pt x="12380" y="41757"/>
                      <a:pt x="12541" y="41417"/>
                      <a:pt x="12738" y="41113"/>
                    </a:cubicBezTo>
                    <a:close/>
                    <a:moveTo>
                      <a:pt x="9642" y="24399"/>
                    </a:moveTo>
                    <a:cubicBezTo>
                      <a:pt x="9768" y="25455"/>
                      <a:pt x="9911" y="26510"/>
                      <a:pt x="10054" y="27566"/>
                    </a:cubicBezTo>
                    <a:lnTo>
                      <a:pt x="10054" y="27584"/>
                    </a:lnTo>
                    <a:cubicBezTo>
                      <a:pt x="10376" y="29875"/>
                      <a:pt x="10734" y="32147"/>
                      <a:pt x="11074" y="34438"/>
                    </a:cubicBezTo>
                    <a:cubicBezTo>
                      <a:pt x="11074" y="34456"/>
                      <a:pt x="11074" y="34474"/>
                      <a:pt x="11092" y="34492"/>
                    </a:cubicBezTo>
                    <a:cubicBezTo>
                      <a:pt x="11217" y="35368"/>
                      <a:pt x="11342" y="36245"/>
                      <a:pt x="11468" y="37122"/>
                    </a:cubicBezTo>
                    <a:cubicBezTo>
                      <a:pt x="11289" y="36782"/>
                      <a:pt x="11002" y="36514"/>
                      <a:pt x="10644" y="36371"/>
                    </a:cubicBezTo>
                    <a:cubicBezTo>
                      <a:pt x="10635" y="36367"/>
                      <a:pt x="10626" y="36366"/>
                      <a:pt x="10618" y="36366"/>
                    </a:cubicBezTo>
                    <a:cubicBezTo>
                      <a:pt x="10579" y="36366"/>
                      <a:pt x="10555" y="36398"/>
                      <a:pt x="10555" y="36442"/>
                    </a:cubicBezTo>
                    <a:cubicBezTo>
                      <a:pt x="10573" y="37033"/>
                      <a:pt x="10967" y="37516"/>
                      <a:pt x="11539" y="37659"/>
                    </a:cubicBezTo>
                    <a:cubicBezTo>
                      <a:pt x="11629" y="38393"/>
                      <a:pt x="11718" y="39109"/>
                      <a:pt x="11790" y="39842"/>
                    </a:cubicBezTo>
                    <a:cubicBezTo>
                      <a:pt x="11897" y="40952"/>
                      <a:pt x="11969" y="42061"/>
                      <a:pt x="11969" y="43189"/>
                    </a:cubicBezTo>
                    <a:cubicBezTo>
                      <a:pt x="11521" y="41399"/>
                      <a:pt x="10537" y="39663"/>
                      <a:pt x="9875" y="38017"/>
                    </a:cubicBezTo>
                    <a:cubicBezTo>
                      <a:pt x="9893" y="38017"/>
                      <a:pt x="9911" y="38017"/>
                      <a:pt x="9911" y="37981"/>
                    </a:cubicBezTo>
                    <a:cubicBezTo>
                      <a:pt x="10161" y="36943"/>
                      <a:pt x="10143" y="35870"/>
                      <a:pt x="10143" y="34814"/>
                    </a:cubicBezTo>
                    <a:cubicBezTo>
                      <a:pt x="10143" y="33633"/>
                      <a:pt x="10215" y="32434"/>
                      <a:pt x="10018" y="31253"/>
                    </a:cubicBezTo>
                    <a:cubicBezTo>
                      <a:pt x="10036" y="30984"/>
                      <a:pt x="9982" y="30698"/>
                      <a:pt x="9857" y="30447"/>
                    </a:cubicBezTo>
                    <a:cubicBezTo>
                      <a:pt x="9911" y="30268"/>
                      <a:pt x="9947" y="30071"/>
                      <a:pt x="9982" y="29875"/>
                    </a:cubicBezTo>
                    <a:cubicBezTo>
                      <a:pt x="9993" y="29812"/>
                      <a:pt x="9943" y="29774"/>
                      <a:pt x="9895" y="29774"/>
                    </a:cubicBezTo>
                    <a:cubicBezTo>
                      <a:pt x="9861" y="29774"/>
                      <a:pt x="9829" y="29794"/>
                      <a:pt x="9821" y="29839"/>
                    </a:cubicBezTo>
                    <a:cubicBezTo>
                      <a:pt x="9785" y="29964"/>
                      <a:pt x="9768" y="30107"/>
                      <a:pt x="9750" y="30268"/>
                    </a:cubicBezTo>
                    <a:cubicBezTo>
                      <a:pt x="9696" y="30537"/>
                      <a:pt x="9624" y="30823"/>
                      <a:pt x="9535" y="31109"/>
                    </a:cubicBezTo>
                    <a:cubicBezTo>
                      <a:pt x="9338" y="31807"/>
                      <a:pt x="9088" y="32505"/>
                      <a:pt x="8926" y="33221"/>
                    </a:cubicBezTo>
                    <a:cubicBezTo>
                      <a:pt x="8801" y="33847"/>
                      <a:pt x="8801" y="34509"/>
                      <a:pt x="8926" y="35136"/>
                    </a:cubicBezTo>
                    <a:cubicBezTo>
                      <a:pt x="8622" y="33955"/>
                      <a:pt x="8443" y="32738"/>
                      <a:pt x="8354" y="31503"/>
                    </a:cubicBezTo>
                    <a:cubicBezTo>
                      <a:pt x="8515" y="31235"/>
                      <a:pt x="8658" y="30948"/>
                      <a:pt x="8765" y="30662"/>
                    </a:cubicBezTo>
                    <a:cubicBezTo>
                      <a:pt x="8926" y="30376"/>
                      <a:pt x="8980" y="30054"/>
                      <a:pt x="8909" y="29749"/>
                    </a:cubicBezTo>
                    <a:cubicBezTo>
                      <a:pt x="8899" y="29709"/>
                      <a:pt x="8866" y="29686"/>
                      <a:pt x="8833" y="29686"/>
                    </a:cubicBezTo>
                    <a:cubicBezTo>
                      <a:pt x="8807" y="29686"/>
                      <a:pt x="8781" y="29700"/>
                      <a:pt x="8765" y="29731"/>
                    </a:cubicBezTo>
                    <a:cubicBezTo>
                      <a:pt x="8569" y="30000"/>
                      <a:pt x="8425" y="30286"/>
                      <a:pt x="8318" y="30590"/>
                    </a:cubicBezTo>
                    <a:cubicBezTo>
                      <a:pt x="8318" y="30179"/>
                      <a:pt x="8318" y="29767"/>
                      <a:pt x="8354" y="29338"/>
                    </a:cubicBezTo>
                    <a:cubicBezTo>
                      <a:pt x="8425" y="27781"/>
                      <a:pt x="8801" y="26242"/>
                      <a:pt x="9445" y="24828"/>
                    </a:cubicBezTo>
                    <a:cubicBezTo>
                      <a:pt x="9463" y="24936"/>
                      <a:pt x="9499" y="25043"/>
                      <a:pt x="9517" y="25168"/>
                    </a:cubicBezTo>
                    <a:cubicBezTo>
                      <a:pt x="9517" y="25191"/>
                      <a:pt x="9533" y="25201"/>
                      <a:pt x="9551" y="25201"/>
                    </a:cubicBezTo>
                    <a:cubicBezTo>
                      <a:pt x="9576" y="25201"/>
                      <a:pt x="9607" y="25182"/>
                      <a:pt x="9607" y="25150"/>
                    </a:cubicBezTo>
                    <a:cubicBezTo>
                      <a:pt x="9589" y="24971"/>
                      <a:pt x="9571" y="24792"/>
                      <a:pt x="9535" y="24613"/>
                    </a:cubicBezTo>
                    <a:cubicBezTo>
                      <a:pt x="9571" y="24542"/>
                      <a:pt x="9607" y="24470"/>
                      <a:pt x="9642" y="24399"/>
                    </a:cubicBezTo>
                    <a:close/>
                    <a:moveTo>
                      <a:pt x="11199" y="44280"/>
                    </a:moveTo>
                    <a:cubicBezTo>
                      <a:pt x="11611" y="44602"/>
                      <a:pt x="11629" y="45264"/>
                      <a:pt x="11772" y="45766"/>
                    </a:cubicBezTo>
                    <a:cubicBezTo>
                      <a:pt x="11432" y="45336"/>
                      <a:pt x="11235" y="44817"/>
                      <a:pt x="11199" y="44280"/>
                    </a:cubicBezTo>
                    <a:close/>
                    <a:moveTo>
                      <a:pt x="12971" y="45443"/>
                    </a:moveTo>
                    <a:lnTo>
                      <a:pt x="12971" y="45443"/>
                    </a:lnTo>
                    <a:cubicBezTo>
                      <a:pt x="12899" y="46123"/>
                      <a:pt x="12488" y="46660"/>
                      <a:pt x="12076" y="47197"/>
                    </a:cubicBezTo>
                    <a:cubicBezTo>
                      <a:pt x="12076" y="47108"/>
                      <a:pt x="12094" y="47018"/>
                      <a:pt x="12112" y="46929"/>
                    </a:cubicBezTo>
                    <a:cubicBezTo>
                      <a:pt x="12398" y="46446"/>
                      <a:pt x="12523" y="45783"/>
                      <a:pt x="12971" y="45443"/>
                    </a:cubicBezTo>
                    <a:close/>
                    <a:moveTo>
                      <a:pt x="10783" y="1"/>
                    </a:moveTo>
                    <a:cubicBezTo>
                      <a:pt x="10772" y="1"/>
                      <a:pt x="10761" y="3"/>
                      <a:pt x="10752" y="8"/>
                    </a:cubicBezTo>
                    <a:cubicBezTo>
                      <a:pt x="10072" y="187"/>
                      <a:pt x="9893" y="849"/>
                      <a:pt x="9875" y="1493"/>
                    </a:cubicBezTo>
                    <a:cubicBezTo>
                      <a:pt x="9660" y="956"/>
                      <a:pt x="9320" y="473"/>
                      <a:pt x="8926" y="61"/>
                    </a:cubicBezTo>
                    <a:cubicBezTo>
                      <a:pt x="8907" y="49"/>
                      <a:pt x="8888" y="43"/>
                      <a:pt x="8871" y="43"/>
                    </a:cubicBezTo>
                    <a:cubicBezTo>
                      <a:pt x="8839" y="43"/>
                      <a:pt x="8813" y="62"/>
                      <a:pt x="8801" y="97"/>
                    </a:cubicBezTo>
                    <a:cubicBezTo>
                      <a:pt x="8551" y="759"/>
                      <a:pt x="8515" y="1493"/>
                      <a:pt x="8730" y="2173"/>
                    </a:cubicBezTo>
                    <a:cubicBezTo>
                      <a:pt x="8372" y="1833"/>
                      <a:pt x="7960" y="1547"/>
                      <a:pt x="7495" y="1332"/>
                    </a:cubicBezTo>
                    <a:cubicBezTo>
                      <a:pt x="7490" y="1329"/>
                      <a:pt x="7485" y="1328"/>
                      <a:pt x="7479" y="1328"/>
                    </a:cubicBezTo>
                    <a:cubicBezTo>
                      <a:pt x="7446" y="1328"/>
                      <a:pt x="7408" y="1373"/>
                      <a:pt x="7423" y="1404"/>
                    </a:cubicBezTo>
                    <a:cubicBezTo>
                      <a:pt x="7781" y="2084"/>
                      <a:pt x="7781" y="2853"/>
                      <a:pt x="8229" y="3479"/>
                    </a:cubicBezTo>
                    <a:cubicBezTo>
                      <a:pt x="8497" y="3801"/>
                      <a:pt x="8819" y="4052"/>
                      <a:pt x="9195" y="4231"/>
                    </a:cubicBezTo>
                    <a:cubicBezTo>
                      <a:pt x="9231" y="4410"/>
                      <a:pt x="9302" y="4589"/>
                      <a:pt x="9428" y="4732"/>
                    </a:cubicBezTo>
                    <a:cubicBezTo>
                      <a:pt x="9553" y="4929"/>
                      <a:pt x="9768" y="5036"/>
                      <a:pt x="10000" y="5054"/>
                    </a:cubicBezTo>
                    <a:cubicBezTo>
                      <a:pt x="9821" y="6307"/>
                      <a:pt x="9642" y="7559"/>
                      <a:pt x="9481" y="8812"/>
                    </a:cubicBezTo>
                    <a:cubicBezTo>
                      <a:pt x="9374" y="8508"/>
                      <a:pt x="9284" y="8186"/>
                      <a:pt x="9231" y="7864"/>
                    </a:cubicBezTo>
                    <a:lnTo>
                      <a:pt x="9231" y="7864"/>
                    </a:lnTo>
                    <a:cubicBezTo>
                      <a:pt x="9320" y="8114"/>
                      <a:pt x="9338" y="8365"/>
                      <a:pt x="9428" y="8615"/>
                    </a:cubicBezTo>
                    <a:cubicBezTo>
                      <a:pt x="9428" y="8642"/>
                      <a:pt x="9445" y="8655"/>
                      <a:pt x="9463" y="8655"/>
                    </a:cubicBezTo>
                    <a:cubicBezTo>
                      <a:pt x="9481" y="8655"/>
                      <a:pt x="9499" y="8642"/>
                      <a:pt x="9499" y="8615"/>
                    </a:cubicBezTo>
                    <a:cubicBezTo>
                      <a:pt x="9517" y="8257"/>
                      <a:pt x="9428" y="7882"/>
                      <a:pt x="9213" y="7577"/>
                    </a:cubicBezTo>
                    <a:cubicBezTo>
                      <a:pt x="9199" y="7556"/>
                      <a:pt x="9179" y="7546"/>
                      <a:pt x="9160" y="7546"/>
                    </a:cubicBezTo>
                    <a:cubicBezTo>
                      <a:pt x="9132" y="7546"/>
                      <a:pt x="9105" y="7570"/>
                      <a:pt x="9105" y="7613"/>
                    </a:cubicBezTo>
                    <a:cubicBezTo>
                      <a:pt x="9088" y="8096"/>
                      <a:pt x="9213" y="8597"/>
                      <a:pt x="9445" y="9027"/>
                    </a:cubicBezTo>
                    <a:cubicBezTo>
                      <a:pt x="9284" y="10333"/>
                      <a:pt x="9123" y="11622"/>
                      <a:pt x="9034" y="12946"/>
                    </a:cubicBezTo>
                    <a:cubicBezTo>
                      <a:pt x="8962" y="12821"/>
                      <a:pt x="8837" y="12749"/>
                      <a:pt x="8694" y="12731"/>
                    </a:cubicBezTo>
                    <a:cubicBezTo>
                      <a:pt x="8658" y="12731"/>
                      <a:pt x="8622" y="12767"/>
                      <a:pt x="8622" y="12803"/>
                    </a:cubicBezTo>
                    <a:cubicBezTo>
                      <a:pt x="8658" y="13143"/>
                      <a:pt x="8748" y="13465"/>
                      <a:pt x="8891" y="13769"/>
                    </a:cubicBezTo>
                    <a:cubicBezTo>
                      <a:pt x="8909" y="13841"/>
                      <a:pt x="8944" y="13894"/>
                      <a:pt x="8980" y="13948"/>
                    </a:cubicBezTo>
                    <a:cubicBezTo>
                      <a:pt x="8944" y="14610"/>
                      <a:pt x="8926" y="15254"/>
                      <a:pt x="8926" y="15916"/>
                    </a:cubicBezTo>
                    <a:cubicBezTo>
                      <a:pt x="8926" y="16525"/>
                      <a:pt x="8962" y="17115"/>
                      <a:pt x="8980" y="17706"/>
                    </a:cubicBezTo>
                    <a:cubicBezTo>
                      <a:pt x="8891" y="17473"/>
                      <a:pt x="8748" y="17259"/>
                      <a:pt x="8569" y="17062"/>
                    </a:cubicBezTo>
                    <a:cubicBezTo>
                      <a:pt x="8557" y="17050"/>
                      <a:pt x="8539" y="17044"/>
                      <a:pt x="8520" y="17044"/>
                    </a:cubicBezTo>
                    <a:cubicBezTo>
                      <a:pt x="8483" y="17044"/>
                      <a:pt x="8443" y="17068"/>
                      <a:pt x="8443" y="17115"/>
                    </a:cubicBezTo>
                    <a:cubicBezTo>
                      <a:pt x="8515" y="17706"/>
                      <a:pt x="8712" y="18261"/>
                      <a:pt x="9016" y="18762"/>
                    </a:cubicBezTo>
                    <a:cubicBezTo>
                      <a:pt x="9016" y="18762"/>
                      <a:pt x="9034" y="18762"/>
                      <a:pt x="9052" y="18780"/>
                    </a:cubicBezTo>
                    <a:cubicBezTo>
                      <a:pt x="9159" y="20515"/>
                      <a:pt x="9338" y="22251"/>
                      <a:pt x="9553" y="23969"/>
                    </a:cubicBezTo>
                    <a:lnTo>
                      <a:pt x="9445" y="24220"/>
                    </a:lnTo>
                    <a:cubicBezTo>
                      <a:pt x="9105" y="22645"/>
                      <a:pt x="8336" y="21178"/>
                      <a:pt x="7549" y="19764"/>
                    </a:cubicBezTo>
                    <a:cubicBezTo>
                      <a:pt x="7566" y="19746"/>
                      <a:pt x="7566" y="19728"/>
                      <a:pt x="7549" y="19728"/>
                    </a:cubicBezTo>
                    <a:cubicBezTo>
                      <a:pt x="7620" y="19495"/>
                      <a:pt x="7638" y="19281"/>
                      <a:pt x="7602" y="19048"/>
                    </a:cubicBezTo>
                    <a:cubicBezTo>
                      <a:pt x="7602" y="18798"/>
                      <a:pt x="7513" y="18547"/>
                      <a:pt x="7352" y="18368"/>
                    </a:cubicBezTo>
                    <a:cubicBezTo>
                      <a:pt x="7331" y="18347"/>
                      <a:pt x="7307" y="18337"/>
                      <a:pt x="7284" y="18337"/>
                    </a:cubicBezTo>
                    <a:cubicBezTo>
                      <a:pt x="7250" y="18337"/>
                      <a:pt x="7219" y="18361"/>
                      <a:pt x="7209" y="18404"/>
                    </a:cubicBezTo>
                    <a:cubicBezTo>
                      <a:pt x="7155" y="18619"/>
                      <a:pt x="7137" y="18851"/>
                      <a:pt x="7173" y="19066"/>
                    </a:cubicBezTo>
                    <a:lnTo>
                      <a:pt x="6976" y="18708"/>
                    </a:lnTo>
                    <a:cubicBezTo>
                      <a:pt x="6600" y="18010"/>
                      <a:pt x="6260" y="17312"/>
                      <a:pt x="5956" y="16596"/>
                    </a:cubicBezTo>
                    <a:lnTo>
                      <a:pt x="5974" y="16596"/>
                    </a:lnTo>
                    <a:cubicBezTo>
                      <a:pt x="6296" y="16328"/>
                      <a:pt x="6260" y="15666"/>
                      <a:pt x="6224" y="15290"/>
                    </a:cubicBezTo>
                    <a:cubicBezTo>
                      <a:pt x="6224" y="15255"/>
                      <a:pt x="6186" y="15228"/>
                      <a:pt x="6150" y="15228"/>
                    </a:cubicBezTo>
                    <a:cubicBezTo>
                      <a:pt x="6131" y="15228"/>
                      <a:pt x="6112" y="15236"/>
                      <a:pt x="6099" y="15254"/>
                    </a:cubicBezTo>
                    <a:cubicBezTo>
                      <a:pt x="5884" y="15541"/>
                      <a:pt x="5777" y="15899"/>
                      <a:pt x="5813" y="16274"/>
                    </a:cubicBezTo>
                    <a:cubicBezTo>
                      <a:pt x="5115" y="14592"/>
                      <a:pt x="4578" y="12856"/>
                      <a:pt x="4202" y="11067"/>
                    </a:cubicBezTo>
                    <a:cubicBezTo>
                      <a:pt x="4220" y="11031"/>
                      <a:pt x="4256" y="10977"/>
                      <a:pt x="4274" y="10924"/>
                    </a:cubicBezTo>
                    <a:cubicBezTo>
                      <a:pt x="4381" y="10834"/>
                      <a:pt x="4471" y="10727"/>
                      <a:pt x="4506" y="10602"/>
                    </a:cubicBezTo>
                    <a:cubicBezTo>
                      <a:pt x="4918" y="10548"/>
                      <a:pt x="5330" y="10423"/>
                      <a:pt x="5705" y="10226"/>
                    </a:cubicBezTo>
                    <a:cubicBezTo>
                      <a:pt x="5920" y="10136"/>
                      <a:pt x="6457" y="9671"/>
                      <a:pt x="6010" y="9474"/>
                    </a:cubicBezTo>
                    <a:cubicBezTo>
                      <a:pt x="6001" y="9470"/>
                      <a:pt x="5992" y="9467"/>
                      <a:pt x="5984" y="9467"/>
                    </a:cubicBezTo>
                    <a:cubicBezTo>
                      <a:pt x="5979" y="9467"/>
                      <a:pt x="5974" y="9468"/>
                      <a:pt x="5970" y="9470"/>
                    </a:cubicBezTo>
                    <a:lnTo>
                      <a:pt x="5970" y="9470"/>
                    </a:lnTo>
                    <a:cubicBezTo>
                      <a:pt x="6216" y="9167"/>
                      <a:pt x="6379" y="8801"/>
                      <a:pt x="6439" y="8418"/>
                    </a:cubicBezTo>
                    <a:cubicBezTo>
                      <a:pt x="6439" y="8365"/>
                      <a:pt x="6403" y="8347"/>
                      <a:pt x="6385" y="8347"/>
                    </a:cubicBezTo>
                    <a:cubicBezTo>
                      <a:pt x="6335" y="8341"/>
                      <a:pt x="6285" y="8338"/>
                      <a:pt x="6235" y="8338"/>
                    </a:cubicBezTo>
                    <a:cubicBezTo>
                      <a:pt x="5829" y="8338"/>
                      <a:pt x="5463" y="8531"/>
                      <a:pt x="5240" y="8866"/>
                    </a:cubicBezTo>
                    <a:cubicBezTo>
                      <a:pt x="5437" y="8400"/>
                      <a:pt x="5509" y="7882"/>
                      <a:pt x="5419" y="7380"/>
                    </a:cubicBezTo>
                    <a:cubicBezTo>
                      <a:pt x="5408" y="7358"/>
                      <a:pt x="5383" y="7343"/>
                      <a:pt x="5362" y="7343"/>
                    </a:cubicBezTo>
                    <a:cubicBezTo>
                      <a:pt x="5348" y="7343"/>
                      <a:pt x="5336" y="7349"/>
                      <a:pt x="5330" y="7363"/>
                    </a:cubicBezTo>
                    <a:cubicBezTo>
                      <a:pt x="5043" y="7667"/>
                      <a:pt x="4793" y="7989"/>
                      <a:pt x="4578" y="8365"/>
                    </a:cubicBezTo>
                    <a:cubicBezTo>
                      <a:pt x="4542" y="7864"/>
                      <a:pt x="4363" y="7363"/>
                      <a:pt x="4113" y="6933"/>
                    </a:cubicBezTo>
                    <a:cubicBezTo>
                      <a:pt x="4095" y="6915"/>
                      <a:pt x="4077" y="6906"/>
                      <a:pt x="4059" y="6906"/>
                    </a:cubicBezTo>
                    <a:cubicBezTo>
                      <a:pt x="4041" y="6906"/>
                      <a:pt x="4023" y="6915"/>
                      <a:pt x="4005" y="6933"/>
                    </a:cubicBezTo>
                    <a:cubicBezTo>
                      <a:pt x="3647" y="7327"/>
                      <a:pt x="3468" y="7846"/>
                      <a:pt x="3540" y="8383"/>
                    </a:cubicBezTo>
                    <a:cubicBezTo>
                      <a:pt x="3272" y="8007"/>
                      <a:pt x="2967" y="7667"/>
                      <a:pt x="2753" y="7363"/>
                    </a:cubicBezTo>
                    <a:cubicBezTo>
                      <a:pt x="2742" y="7340"/>
                      <a:pt x="2717" y="7325"/>
                      <a:pt x="2691" y="7325"/>
                    </a:cubicBezTo>
                    <a:cubicBezTo>
                      <a:pt x="2675" y="7325"/>
                      <a:pt x="2659" y="7331"/>
                      <a:pt x="2645" y="7345"/>
                    </a:cubicBezTo>
                    <a:cubicBezTo>
                      <a:pt x="2180" y="7917"/>
                      <a:pt x="2269" y="8741"/>
                      <a:pt x="2681" y="9349"/>
                    </a:cubicBezTo>
                    <a:cubicBezTo>
                      <a:pt x="2287" y="9170"/>
                      <a:pt x="1894" y="9063"/>
                      <a:pt x="1464" y="9009"/>
                    </a:cubicBezTo>
                    <a:cubicBezTo>
                      <a:pt x="1428" y="9009"/>
                      <a:pt x="1393" y="9063"/>
                      <a:pt x="1393" y="9116"/>
                    </a:cubicBezTo>
                    <a:cubicBezTo>
                      <a:pt x="1697" y="10226"/>
                      <a:pt x="2771" y="10709"/>
                      <a:pt x="3844" y="10816"/>
                    </a:cubicBezTo>
                    <a:cubicBezTo>
                      <a:pt x="3844" y="10822"/>
                      <a:pt x="3846" y="10824"/>
                      <a:pt x="3850" y="10824"/>
                    </a:cubicBezTo>
                    <a:cubicBezTo>
                      <a:pt x="3856" y="10824"/>
                      <a:pt x="3868" y="10816"/>
                      <a:pt x="3880" y="10816"/>
                    </a:cubicBezTo>
                    <a:lnTo>
                      <a:pt x="3916" y="10816"/>
                    </a:lnTo>
                    <a:cubicBezTo>
                      <a:pt x="3952" y="10816"/>
                      <a:pt x="3987" y="10781"/>
                      <a:pt x="3952" y="10745"/>
                    </a:cubicBezTo>
                    <a:cubicBezTo>
                      <a:pt x="3880" y="10691"/>
                      <a:pt x="3808" y="10602"/>
                      <a:pt x="3755" y="10530"/>
                    </a:cubicBezTo>
                    <a:lnTo>
                      <a:pt x="3755" y="10476"/>
                    </a:lnTo>
                    <a:cubicBezTo>
                      <a:pt x="3844" y="10566"/>
                      <a:pt x="3916" y="10637"/>
                      <a:pt x="3987" y="10727"/>
                    </a:cubicBezTo>
                    <a:lnTo>
                      <a:pt x="3987" y="10745"/>
                    </a:lnTo>
                    <a:cubicBezTo>
                      <a:pt x="3987" y="10798"/>
                      <a:pt x="4023" y="10834"/>
                      <a:pt x="4077" y="10834"/>
                    </a:cubicBezTo>
                    <a:lnTo>
                      <a:pt x="4095" y="10924"/>
                    </a:lnTo>
                    <a:lnTo>
                      <a:pt x="4059" y="10977"/>
                    </a:lnTo>
                    <a:cubicBezTo>
                      <a:pt x="4041" y="11031"/>
                      <a:pt x="4077" y="11103"/>
                      <a:pt x="4148" y="11103"/>
                    </a:cubicBezTo>
                    <a:cubicBezTo>
                      <a:pt x="4310" y="11962"/>
                      <a:pt x="4506" y="12785"/>
                      <a:pt x="4739" y="13608"/>
                    </a:cubicBezTo>
                    <a:cubicBezTo>
                      <a:pt x="4399" y="13608"/>
                      <a:pt x="4113" y="13357"/>
                      <a:pt x="4077" y="13017"/>
                    </a:cubicBezTo>
                    <a:lnTo>
                      <a:pt x="4077" y="13017"/>
                    </a:lnTo>
                    <a:cubicBezTo>
                      <a:pt x="4166" y="13089"/>
                      <a:pt x="4256" y="13161"/>
                      <a:pt x="4345" y="13250"/>
                    </a:cubicBezTo>
                    <a:cubicBezTo>
                      <a:pt x="4417" y="13357"/>
                      <a:pt x="4524" y="13465"/>
                      <a:pt x="4614" y="13572"/>
                    </a:cubicBezTo>
                    <a:cubicBezTo>
                      <a:pt x="4620" y="13575"/>
                      <a:pt x="4627" y="13577"/>
                      <a:pt x="4635" y="13577"/>
                    </a:cubicBezTo>
                    <a:cubicBezTo>
                      <a:pt x="4667" y="13577"/>
                      <a:pt x="4700" y="13548"/>
                      <a:pt x="4685" y="13518"/>
                    </a:cubicBezTo>
                    <a:cubicBezTo>
                      <a:pt x="4632" y="13375"/>
                      <a:pt x="4560" y="13250"/>
                      <a:pt x="4453" y="13143"/>
                    </a:cubicBezTo>
                    <a:cubicBezTo>
                      <a:pt x="4327" y="13017"/>
                      <a:pt x="4202" y="12910"/>
                      <a:pt x="4041" y="12838"/>
                    </a:cubicBezTo>
                    <a:cubicBezTo>
                      <a:pt x="4031" y="12828"/>
                      <a:pt x="4019" y="12824"/>
                      <a:pt x="4007" y="12824"/>
                    </a:cubicBezTo>
                    <a:cubicBezTo>
                      <a:pt x="3978" y="12824"/>
                      <a:pt x="3952" y="12849"/>
                      <a:pt x="3952" y="12874"/>
                    </a:cubicBezTo>
                    <a:cubicBezTo>
                      <a:pt x="3883" y="13320"/>
                      <a:pt x="4225" y="13700"/>
                      <a:pt x="4662" y="13700"/>
                    </a:cubicBezTo>
                    <a:cubicBezTo>
                      <a:pt x="4682" y="13700"/>
                      <a:pt x="4701" y="13699"/>
                      <a:pt x="4721" y="13697"/>
                    </a:cubicBezTo>
                    <a:cubicBezTo>
                      <a:pt x="4739" y="13697"/>
                      <a:pt x="4757" y="13680"/>
                      <a:pt x="4757" y="13680"/>
                    </a:cubicBezTo>
                    <a:cubicBezTo>
                      <a:pt x="5115" y="14932"/>
                      <a:pt x="5580" y="16185"/>
                      <a:pt x="6135" y="17366"/>
                    </a:cubicBezTo>
                    <a:cubicBezTo>
                      <a:pt x="5849" y="16990"/>
                      <a:pt x="5562" y="16614"/>
                      <a:pt x="5258" y="16239"/>
                    </a:cubicBezTo>
                    <a:cubicBezTo>
                      <a:pt x="4166" y="14324"/>
                      <a:pt x="2556" y="12498"/>
                      <a:pt x="158" y="12463"/>
                    </a:cubicBezTo>
                    <a:cubicBezTo>
                      <a:pt x="122" y="12481"/>
                      <a:pt x="122" y="12534"/>
                      <a:pt x="158" y="12552"/>
                    </a:cubicBezTo>
                    <a:cubicBezTo>
                      <a:pt x="1375" y="12803"/>
                      <a:pt x="2395" y="13107"/>
                      <a:pt x="3361" y="13948"/>
                    </a:cubicBezTo>
                    <a:cubicBezTo>
                      <a:pt x="3916" y="14449"/>
                      <a:pt x="4381" y="15022"/>
                      <a:pt x="4793" y="15666"/>
                    </a:cubicBezTo>
                    <a:cubicBezTo>
                      <a:pt x="3558" y="14234"/>
                      <a:pt x="2162" y="12982"/>
                      <a:pt x="229" y="12606"/>
                    </a:cubicBezTo>
                    <a:cubicBezTo>
                      <a:pt x="222" y="12603"/>
                      <a:pt x="215" y="12602"/>
                      <a:pt x="209" y="12602"/>
                    </a:cubicBezTo>
                    <a:cubicBezTo>
                      <a:pt x="172" y="12602"/>
                      <a:pt x="165" y="12644"/>
                      <a:pt x="212" y="12660"/>
                    </a:cubicBezTo>
                    <a:cubicBezTo>
                      <a:pt x="1661" y="13214"/>
                      <a:pt x="2824" y="13823"/>
                      <a:pt x="3952" y="14914"/>
                    </a:cubicBezTo>
                    <a:cubicBezTo>
                      <a:pt x="4415" y="15378"/>
                      <a:pt x="4861" y="15877"/>
                      <a:pt x="5254" y="16377"/>
                    </a:cubicBezTo>
                    <a:lnTo>
                      <a:pt x="5254" y="16377"/>
                    </a:lnTo>
                    <a:cubicBezTo>
                      <a:pt x="4664" y="15766"/>
                      <a:pt x="3817" y="15464"/>
                      <a:pt x="3075" y="15093"/>
                    </a:cubicBezTo>
                    <a:cubicBezTo>
                      <a:pt x="1876" y="14503"/>
                      <a:pt x="999" y="13536"/>
                      <a:pt x="68" y="12606"/>
                    </a:cubicBezTo>
                    <a:cubicBezTo>
                      <a:pt x="60" y="12598"/>
                      <a:pt x="52" y="12594"/>
                      <a:pt x="44" y="12594"/>
                    </a:cubicBezTo>
                    <a:cubicBezTo>
                      <a:pt x="19" y="12594"/>
                      <a:pt x="1" y="12632"/>
                      <a:pt x="15" y="12660"/>
                    </a:cubicBezTo>
                    <a:cubicBezTo>
                      <a:pt x="677" y="13429"/>
                      <a:pt x="1411" y="14127"/>
                      <a:pt x="2216" y="14735"/>
                    </a:cubicBezTo>
                    <a:cubicBezTo>
                      <a:pt x="3182" y="15433"/>
                      <a:pt x="4345" y="15791"/>
                      <a:pt x="5294" y="16543"/>
                    </a:cubicBezTo>
                    <a:cubicBezTo>
                      <a:pt x="5303" y="16552"/>
                      <a:pt x="5316" y="16556"/>
                      <a:pt x="5330" y="16556"/>
                    </a:cubicBezTo>
                    <a:cubicBezTo>
                      <a:pt x="5343" y="16556"/>
                      <a:pt x="5356" y="16552"/>
                      <a:pt x="5365" y="16543"/>
                    </a:cubicBezTo>
                    <a:lnTo>
                      <a:pt x="5383" y="16579"/>
                    </a:lnTo>
                    <a:cubicBezTo>
                      <a:pt x="5401" y="16596"/>
                      <a:pt x="5419" y="16596"/>
                      <a:pt x="5419" y="16596"/>
                    </a:cubicBezTo>
                    <a:cubicBezTo>
                      <a:pt x="5723" y="16954"/>
                      <a:pt x="6010" y="17330"/>
                      <a:pt x="6296" y="17706"/>
                    </a:cubicBezTo>
                    <a:cubicBezTo>
                      <a:pt x="7012" y="19120"/>
                      <a:pt x="7781" y="20480"/>
                      <a:pt x="8408" y="21911"/>
                    </a:cubicBezTo>
                    <a:cubicBezTo>
                      <a:pt x="8193" y="21625"/>
                      <a:pt x="7853" y="21446"/>
                      <a:pt x="7495" y="21392"/>
                    </a:cubicBezTo>
                    <a:cubicBezTo>
                      <a:pt x="7423" y="21392"/>
                      <a:pt x="7388" y="21464"/>
                      <a:pt x="7423" y="21518"/>
                    </a:cubicBezTo>
                    <a:cubicBezTo>
                      <a:pt x="7620" y="21911"/>
                      <a:pt x="8014" y="22180"/>
                      <a:pt x="8461" y="22198"/>
                    </a:cubicBezTo>
                    <a:cubicBezTo>
                      <a:pt x="8497" y="22198"/>
                      <a:pt x="8515" y="22162"/>
                      <a:pt x="8515" y="22144"/>
                    </a:cubicBezTo>
                    <a:cubicBezTo>
                      <a:pt x="8837" y="22878"/>
                      <a:pt x="9105" y="23665"/>
                      <a:pt x="9338" y="24452"/>
                    </a:cubicBezTo>
                    <a:cubicBezTo>
                      <a:pt x="9141" y="24864"/>
                      <a:pt x="8962" y="25311"/>
                      <a:pt x="8819" y="25741"/>
                    </a:cubicBezTo>
                    <a:cubicBezTo>
                      <a:pt x="8873" y="25383"/>
                      <a:pt x="8837" y="24953"/>
                      <a:pt x="8551" y="24721"/>
                    </a:cubicBezTo>
                    <a:cubicBezTo>
                      <a:pt x="8528" y="24698"/>
                      <a:pt x="8506" y="24688"/>
                      <a:pt x="8486" y="24688"/>
                    </a:cubicBezTo>
                    <a:cubicBezTo>
                      <a:pt x="8458" y="24688"/>
                      <a:pt x="8436" y="24708"/>
                      <a:pt x="8425" y="24739"/>
                    </a:cubicBezTo>
                    <a:cubicBezTo>
                      <a:pt x="8336" y="25150"/>
                      <a:pt x="8425" y="25580"/>
                      <a:pt x="8712" y="25902"/>
                    </a:cubicBezTo>
                    <a:lnTo>
                      <a:pt x="8712" y="25956"/>
                    </a:lnTo>
                    <a:cubicBezTo>
                      <a:pt x="8712" y="25974"/>
                      <a:pt x="8712" y="25974"/>
                      <a:pt x="8730" y="25991"/>
                    </a:cubicBezTo>
                    <a:cubicBezTo>
                      <a:pt x="8551" y="26528"/>
                      <a:pt x="8408" y="27065"/>
                      <a:pt x="8300" y="27620"/>
                    </a:cubicBezTo>
                    <a:cubicBezTo>
                      <a:pt x="8264" y="27817"/>
                      <a:pt x="8229" y="28014"/>
                      <a:pt x="8211" y="28228"/>
                    </a:cubicBezTo>
                    <a:cubicBezTo>
                      <a:pt x="8229" y="27781"/>
                      <a:pt x="8246" y="27334"/>
                      <a:pt x="8246" y="26850"/>
                    </a:cubicBezTo>
                    <a:cubicBezTo>
                      <a:pt x="8246" y="25777"/>
                      <a:pt x="7871" y="24846"/>
                      <a:pt x="7674" y="23808"/>
                    </a:cubicBezTo>
                    <a:cubicBezTo>
                      <a:pt x="7665" y="23772"/>
                      <a:pt x="7634" y="23755"/>
                      <a:pt x="7602" y="23755"/>
                    </a:cubicBezTo>
                    <a:cubicBezTo>
                      <a:pt x="7571" y="23755"/>
                      <a:pt x="7540" y="23772"/>
                      <a:pt x="7531" y="23808"/>
                    </a:cubicBezTo>
                    <a:cubicBezTo>
                      <a:pt x="7012" y="25902"/>
                      <a:pt x="7316" y="28014"/>
                      <a:pt x="8050" y="30018"/>
                    </a:cubicBezTo>
                    <a:cubicBezTo>
                      <a:pt x="8032" y="31736"/>
                      <a:pt x="8246" y="33454"/>
                      <a:pt x="8676" y="35136"/>
                    </a:cubicBezTo>
                    <a:cubicBezTo>
                      <a:pt x="8032" y="33991"/>
                      <a:pt x="7101" y="32953"/>
                      <a:pt x="6206" y="32004"/>
                    </a:cubicBezTo>
                    <a:cubicBezTo>
                      <a:pt x="6189" y="31772"/>
                      <a:pt x="6153" y="31539"/>
                      <a:pt x="6135" y="31306"/>
                    </a:cubicBezTo>
                    <a:cubicBezTo>
                      <a:pt x="6385" y="30608"/>
                      <a:pt x="6779" y="29857"/>
                      <a:pt x="6475" y="29141"/>
                    </a:cubicBezTo>
                    <a:cubicBezTo>
                      <a:pt x="6466" y="29114"/>
                      <a:pt x="6444" y="29101"/>
                      <a:pt x="6419" y="29101"/>
                    </a:cubicBezTo>
                    <a:cubicBezTo>
                      <a:pt x="6394" y="29101"/>
                      <a:pt x="6367" y="29114"/>
                      <a:pt x="6350" y="29141"/>
                    </a:cubicBezTo>
                    <a:cubicBezTo>
                      <a:pt x="6260" y="29356"/>
                      <a:pt x="6153" y="29553"/>
                      <a:pt x="6045" y="29749"/>
                    </a:cubicBezTo>
                    <a:cubicBezTo>
                      <a:pt x="6063" y="29356"/>
                      <a:pt x="6063" y="28980"/>
                      <a:pt x="6081" y="28604"/>
                    </a:cubicBezTo>
                    <a:cubicBezTo>
                      <a:pt x="6081" y="28560"/>
                      <a:pt x="6045" y="28528"/>
                      <a:pt x="6002" y="28528"/>
                    </a:cubicBezTo>
                    <a:cubicBezTo>
                      <a:pt x="5993" y="28528"/>
                      <a:pt x="5983" y="28529"/>
                      <a:pt x="5974" y="28533"/>
                    </a:cubicBezTo>
                    <a:cubicBezTo>
                      <a:pt x="5419" y="28765"/>
                      <a:pt x="5186" y="29338"/>
                      <a:pt x="5204" y="29928"/>
                    </a:cubicBezTo>
                    <a:cubicBezTo>
                      <a:pt x="4882" y="29517"/>
                      <a:pt x="4471" y="29177"/>
                      <a:pt x="4005" y="28926"/>
                    </a:cubicBezTo>
                    <a:cubicBezTo>
                      <a:pt x="3995" y="28923"/>
                      <a:pt x="3986" y="28921"/>
                      <a:pt x="3976" y="28921"/>
                    </a:cubicBezTo>
                    <a:cubicBezTo>
                      <a:pt x="3934" y="28921"/>
                      <a:pt x="3898" y="28951"/>
                      <a:pt x="3898" y="28980"/>
                    </a:cubicBezTo>
                    <a:cubicBezTo>
                      <a:pt x="3934" y="29481"/>
                      <a:pt x="4077" y="29946"/>
                      <a:pt x="4310" y="30358"/>
                    </a:cubicBezTo>
                    <a:lnTo>
                      <a:pt x="4274" y="30322"/>
                    </a:lnTo>
                    <a:cubicBezTo>
                      <a:pt x="4068" y="30180"/>
                      <a:pt x="3694" y="29946"/>
                      <a:pt x="3375" y="29946"/>
                    </a:cubicBezTo>
                    <a:cubicBezTo>
                      <a:pt x="3250" y="29946"/>
                      <a:pt x="3134" y="29981"/>
                      <a:pt x="3039" y="30071"/>
                    </a:cubicBezTo>
                    <a:cubicBezTo>
                      <a:pt x="2556" y="30519"/>
                      <a:pt x="3075" y="30913"/>
                      <a:pt x="3665" y="31163"/>
                    </a:cubicBezTo>
                    <a:lnTo>
                      <a:pt x="3415" y="31163"/>
                    </a:lnTo>
                    <a:cubicBezTo>
                      <a:pt x="2735" y="31235"/>
                      <a:pt x="2681" y="31789"/>
                      <a:pt x="2932" y="32326"/>
                    </a:cubicBezTo>
                    <a:cubicBezTo>
                      <a:pt x="2941" y="32353"/>
                      <a:pt x="2967" y="32367"/>
                      <a:pt x="2994" y="32367"/>
                    </a:cubicBezTo>
                    <a:cubicBezTo>
                      <a:pt x="3021" y="32367"/>
                      <a:pt x="3048" y="32353"/>
                      <a:pt x="3057" y="32326"/>
                    </a:cubicBezTo>
                    <a:cubicBezTo>
                      <a:pt x="3295" y="31978"/>
                      <a:pt x="3739" y="31879"/>
                      <a:pt x="4205" y="31879"/>
                    </a:cubicBezTo>
                    <a:cubicBezTo>
                      <a:pt x="4649" y="31879"/>
                      <a:pt x="5114" y="31970"/>
                      <a:pt x="5437" y="32022"/>
                    </a:cubicBezTo>
                    <a:cubicBezTo>
                      <a:pt x="5491" y="32022"/>
                      <a:pt x="5509" y="31968"/>
                      <a:pt x="5455" y="31950"/>
                    </a:cubicBezTo>
                    <a:cubicBezTo>
                      <a:pt x="5143" y="31821"/>
                      <a:pt x="4693" y="31724"/>
                      <a:pt x="4249" y="31724"/>
                    </a:cubicBezTo>
                    <a:cubicBezTo>
                      <a:pt x="3775" y="31724"/>
                      <a:pt x="3307" y="31834"/>
                      <a:pt x="3021" y="32129"/>
                    </a:cubicBezTo>
                    <a:cubicBezTo>
                      <a:pt x="2932" y="31897"/>
                      <a:pt x="2878" y="31664"/>
                      <a:pt x="3057" y="31467"/>
                    </a:cubicBezTo>
                    <a:cubicBezTo>
                      <a:pt x="3171" y="31354"/>
                      <a:pt x="3349" y="31327"/>
                      <a:pt x="3524" y="31327"/>
                    </a:cubicBezTo>
                    <a:cubicBezTo>
                      <a:pt x="3624" y="31327"/>
                      <a:pt x="3724" y="31336"/>
                      <a:pt x="3808" y="31342"/>
                    </a:cubicBezTo>
                    <a:cubicBezTo>
                      <a:pt x="4310" y="31378"/>
                      <a:pt x="4685" y="31628"/>
                      <a:pt x="5133" y="31772"/>
                    </a:cubicBezTo>
                    <a:lnTo>
                      <a:pt x="5169" y="31772"/>
                    </a:lnTo>
                    <a:cubicBezTo>
                      <a:pt x="5383" y="31897"/>
                      <a:pt x="5616" y="31986"/>
                      <a:pt x="5866" y="32022"/>
                    </a:cubicBezTo>
                    <a:lnTo>
                      <a:pt x="5866" y="32040"/>
                    </a:lnTo>
                    <a:cubicBezTo>
                      <a:pt x="5877" y="32083"/>
                      <a:pt x="5908" y="32107"/>
                      <a:pt x="5942" y="32107"/>
                    </a:cubicBezTo>
                    <a:cubicBezTo>
                      <a:pt x="5964" y="32107"/>
                      <a:pt x="5988" y="32097"/>
                      <a:pt x="6010" y="32076"/>
                    </a:cubicBezTo>
                    <a:cubicBezTo>
                      <a:pt x="6027" y="32094"/>
                      <a:pt x="6045" y="32112"/>
                      <a:pt x="6081" y="32112"/>
                    </a:cubicBezTo>
                    <a:cubicBezTo>
                      <a:pt x="6081" y="32147"/>
                      <a:pt x="6081" y="32183"/>
                      <a:pt x="6099" y="32219"/>
                    </a:cubicBezTo>
                    <a:cubicBezTo>
                      <a:pt x="6107" y="32244"/>
                      <a:pt x="6139" y="32257"/>
                      <a:pt x="6168" y="32257"/>
                    </a:cubicBezTo>
                    <a:cubicBezTo>
                      <a:pt x="6202" y="32257"/>
                      <a:pt x="6234" y="32239"/>
                      <a:pt x="6224" y="32201"/>
                    </a:cubicBezTo>
                    <a:lnTo>
                      <a:pt x="6224" y="32165"/>
                    </a:lnTo>
                    <a:cubicBezTo>
                      <a:pt x="6690" y="32684"/>
                      <a:pt x="7119" y="33221"/>
                      <a:pt x="7549" y="33758"/>
                    </a:cubicBezTo>
                    <a:cubicBezTo>
                      <a:pt x="8068" y="34438"/>
                      <a:pt x="8425" y="35189"/>
                      <a:pt x="8891" y="35887"/>
                    </a:cubicBezTo>
                    <a:lnTo>
                      <a:pt x="8944" y="36066"/>
                    </a:lnTo>
                    <a:cubicBezTo>
                      <a:pt x="9034" y="36388"/>
                      <a:pt x="9141" y="36711"/>
                      <a:pt x="9249" y="37033"/>
                    </a:cubicBezTo>
                    <a:cubicBezTo>
                      <a:pt x="8174" y="35359"/>
                      <a:pt x="6405" y="33685"/>
                      <a:pt x="4609" y="33685"/>
                    </a:cubicBezTo>
                    <a:cubicBezTo>
                      <a:pt x="4581" y="33685"/>
                      <a:pt x="4552" y="33685"/>
                      <a:pt x="4524" y="33686"/>
                    </a:cubicBezTo>
                    <a:cubicBezTo>
                      <a:pt x="4453" y="33686"/>
                      <a:pt x="4417" y="33776"/>
                      <a:pt x="4471" y="33829"/>
                    </a:cubicBezTo>
                    <a:cubicBezTo>
                      <a:pt x="5276" y="34688"/>
                      <a:pt x="5831" y="35887"/>
                      <a:pt x="6779" y="36621"/>
                    </a:cubicBezTo>
                    <a:cubicBezTo>
                      <a:pt x="7549" y="37212"/>
                      <a:pt x="8569" y="37570"/>
                      <a:pt x="9320" y="38178"/>
                    </a:cubicBezTo>
                    <a:cubicBezTo>
                      <a:pt x="9463" y="38357"/>
                      <a:pt x="9607" y="38554"/>
                      <a:pt x="9750" y="38733"/>
                    </a:cubicBezTo>
                    <a:cubicBezTo>
                      <a:pt x="9754" y="38738"/>
                      <a:pt x="9761" y="38740"/>
                      <a:pt x="9767" y="38740"/>
                    </a:cubicBezTo>
                    <a:cubicBezTo>
                      <a:pt x="9784" y="38740"/>
                      <a:pt x="9803" y="38723"/>
                      <a:pt x="9803" y="38697"/>
                    </a:cubicBezTo>
                    <a:cubicBezTo>
                      <a:pt x="9785" y="38661"/>
                      <a:pt x="9768" y="38625"/>
                      <a:pt x="9732" y="38590"/>
                    </a:cubicBezTo>
                    <a:lnTo>
                      <a:pt x="9732" y="38590"/>
                    </a:lnTo>
                    <a:cubicBezTo>
                      <a:pt x="9821" y="38679"/>
                      <a:pt x="9893" y="38769"/>
                      <a:pt x="9964" y="38858"/>
                    </a:cubicBezTo>
                    <a:cubicBezTo>
                      <a:pt x="10251" y="39574"/>
                      <a:pt x="10573" y="40290"/>
                      <a:pt x="10859" y="40988"/>
                    </a:cubicBezTo>
                    <a:lnTo>
                      <a:pt x="10698" y="40898"/>
                    </a:lnTo>
                    <a:cubicBezTo>
                      <a:pt x="10555" y="40665"/>
                      <a:pt x="10376" y="40451"/>
                      <a:pt x="10197" y="40272"/>
                    </a:cubicBezTo>
                    <a:cubicBezTo>
                      <a:pt x="10018" y="40039"/>
                      <a:pt x="9785" y="39860"/>
                      <a:pt x="9517" y="39771"/>
                    </a:cubicBezTo>
                    <a:cubicBezTo>
                      <a:pt x="9508" y="39768"/>
                      <a:pt x="9498" y="39767"/>
                      <a:pt x="9489" y="39767"/>
                    </a:cubicBezTo>
                    <a:cubicBezTo>
                      <a:pt x="9428" y="39767"/>
                      <a:pt x="9379" y="39816"/>
                      <a:pt x="9410" y="39878"/>
                    </a:cubicBezTo>
                    <a:cubicBezTo>
                      <a:pt x="9696" y="40504"/>
                      <a:pt x="10251" y="40988"/>
                      <a:pt x="10931" y="41166"/>
                    </a:cubicBezTo>
                    <a:cubicBezTo>
                      <a:pt x="11378" y="42258"/>
                      <a:pt x="11718" y="43403"/>
                      <a:pt x="11933" y="44567"/>
                    </a:cubicBezTo>
                    <a:cubicBezTo>
                      <a:pt x="11933" y="44781"/>
                      <a:pt x="11915" y="44978"/>
                      <a:pt x="11897" y="45175"/>
                    </a:cubicBezTo>
                    <a:cubicBezTo>
                      <a:pt x="11790" y="44674"/>
                      <a:pt x="11539" y="44173"/>
                      <a:pt x="11145" y="43994"/>
                    </a:cubicBezTo>
                    <a:cubicBezTo>
                      <a:pt x="11132" y="43987"/>
                      <a:pt x="11119" y="43984"/>
                      <a:pt x="11105" y="43984"/>
                    </a:cubicBezTo>
                    <a:cubicBezTo>
                      <a:pt x="11045" y="43984"/>
                      <a:pt x="10988" y="44043"/>
                      <a:pt x="11002" y="44101"/>
                    </a:cubicBezTo>
                    <a:cubicBezTo>
                      <a:pt x="11092" y="44745"/>
                      <a:pt x="11253" y="45587"/>
                      <a:pt x="11843" y="45980"/>
                    </a:cubicBezTo>
                    <a:cubicBezTo>
                      <a:pt x="11664" y="47967"/>
                      <a:pt x="11307" y="49917"/>
                      <a:pt x="10788" y="51850"/>
                    </a:cubicBezTo>
                    <a:cubicBezTo>
                      <a:pt x="10777" y="51893"/>
                      <a:pt x="10812" y="51917"/>
                      <a:pt x="10845" y="51917"/>
                    </a:cubicBezTo>
                    <a:cubicBezTo>
                      <a:pt x="10867" y="51917"/>
                      <a:pt x="10888" y="51907"/>
                      <a:pt x="10895" y="51886"/>
                    </a:cubicBezTo>
                    <a:cubicBezTo>
                      <a:pt x="11450" y="50472"/>
                      <a:pt x="11843" y="49005"/>
                      <a:pt x="12058" y="47501"/>
                    </a:cubicBezTo>
                    <a:cubicBezTo>
                      <a:pt x="12667" y="47000"/>
                      <a:pt x="13257" y="46034"/>
                      <a:pt x="13168" y="45264"/>
                    </a:cubicBezTo>
                    <a:cubicBezTo>
                      <a:pt x="13168" y="45223"/>
                      <a:pt x="13125" y="45181"/>
                      <a:pt x="13080" y="45181"/>
                    </a:cubicBezTo>
                    <a:cubicBezTo>
                      <a:pt x="13067" y="45181"/>
                      <a:pt x="13054" y="45185"/>
                      <a:pt x="13042" y="45193"/>
                    </a:cubicBezTo>
                    <a:cubicBezTo>
                      <a:pt x="12559" y="45533"/>
                      <a:pt x="12398" y="46052"/>
                      <a:pt x="12166" y="46535"/>
                    </a:cubicBezTo>
                    <a:cubicBezTo>
                      <a:pt x="12291" y="45247"/>
                      <a:pt x="12327" y="43940"/>
                      <a:pt x="12291" y="42634"/>
                    </a:cubicBezTo>
                    <a:cubicBezTo>
                      <a:pt x="12738" y="42133"/>
                      <a:pt x="12881" y="41381"/>
                      <a:pt x="12989" y="40737"/>
                    </a:cubicBezTo>
                    <a:cubicBezTo>
                      <a:pt x="13003" y="40693"/>
                      <a:pt x="12959" y="40638"/>
                      <a:pt x="12913" y="40638"/>
                    </a:cubicBezTo>
                    <a:cubicBezTo>
                      <a:pt x="12902" y="40638"/>
                      <a:pt x="12891" y="40641"/>
                      <a:pt x="12881" y="40647"/>
                    </a:cubicBezTo>
                    <a:cubicBezTo>
                      <a:pt x="12595" y="40952"/>
                      <a:pt x="12380" y="41292"/>
                      <a:pt x="12237" y="41668"/>
                    </a:cubicBezTo>
                    <a:cubicBezTo>
                      <a:pt x="12237" y="41578"/>
                      <a:pt x="12237" y="41471"/>
                      <a:pt x="12219" y="41381"/>
                    </a:cubicBezTo>
                    <a:cubicBezTo>
                      <a:pt x="12327" y="40164"/>
                      <a:pt x="12470" y="38947"/>
                      <a:pt x="12649" y="37748"/>
                    </a:cubicBezTo>
                    <a:cubicBezTo>
                      <a:pt x="13508" y="36800"/>
                      <a:pt x="14188" y="35691"/>
                      <a:pt x="14921" y="34635"/>
                    </a:cubicBezTo>
                    <a:cubicBezTo>
                      <a:pt x="15995" y="33114"/>
                      <a:pt x="17033" y="31628"/>
                      <a:pt x="17802" y="29946"/>
                    </a:cubicBezTo>
                    <a:cubicBezTo>
                      <a:pt x="17834" y="29882"/>
                      <a:pt x="17795" y="29818"/>
                      <a:pt x="17735" y="29818"/>
                    </a:cubicBezTo>
                    <a:cubicBezTo>
                      <a:pt x="17728" y="29818"/>
                      <a:pt x="17721" y="29819"/>
                      <a:pt x="17713" y="29821"/>
                    </a:cubicBezTo>
                    <a:cubicBezTo>
                      <a:pt x="15583" y="30447"/>
                      <a:pt x="14098" y="32201"/>
                      <a:pt x="13257" y="34223"/>
                    </a:cubicBezTo>
                    <a:cubicBezTo>
                      <a:pt x="13436" y="33328"/>
                      <a:pt x="13633" y="32452"/>
                      <a:pt x="13830" y="31557"/>
                    </a:cubicBezTo>
                    <a:lnTo>
                      <a:pt x="13830" y="31575"/>
                    </a:lnTo>
                    <a:cubicBezTo>
                      <a:pt x="13839" y="31593"/>
                      <a:pt x="13857" y="31602"/>
                      <a:pt x="13872" y="31602"/>
                    </a:cubicBezTo>
                    <a:cubicBezTo>
                      <a:pt x="13888" y="31602"/>
                      <a:pt x="13901" y="31593"/>
                      <a:pt x="13901" y="31575"/>
                    </a:cubicBezTo>
                    <a:cubicBezTo>
                      <a:pt x="13937" y="31414"/>
                      <a:pt x="13955" y="31235"/>
                      <a:pt x="13955" y="31056"/>
                    </a:cubicBezTo>
                    <a:cubicBezTo>
                      <a:pt x="14080" y="30537"/>
                      <a:pt x="14206" y="30036"/>
                      <a:pt x="14349" y="29517"/>
                    </a:cubicBezTo>
                    <a:cubicBezTo>
                      <a:pt x="14814" y="29284"/>
                      <a:pt x="15190" y="28908"/>
                      <a:pt x="15422" y="28443"/>
                    </a:cubicBezTo>
                    <a:cubicBezTo>
                      <a:pt x="15458" y="28389"/>
                      <a:pt x="15405" y="28318"/>
                      <a:pt x="15333" y="28318"/>
                    </a:cubicBezTo>
                    <a:cubicBezTo>
                      <a:pt x="15029" y="28407"/>
                      <a:pt x="14742" y="28586"/>
                      <a:pt x="14546" y="28819"/>
                    </a:cubicBezTo>
                    <a:cubicBezTo>
                      <a:pt x="14635" y="28461"/>
                      <a:pt x="14725" y="28103"/>
                      <a:pt x="14832" y="27745"/>
                    </a:cubicBezTo>
                    <a:cubicBezTo>
                      <a:pt x="15082" y="27566"/>
                      <a:pt x="15333" y="27387"/>
                      <a:pt x="15566" y="27172"/>
                    </a:cubicBezTo>
                    <a:lnTo>
                      <a:pt x="15566" y="27172"/>
                    </a:lnTo>
                    <a:cubicBezTo>
                      <a:pt x="15530" y="27208"/>
                      <a:pt x="15512" y="27244"/>
                      <a:pt x="15494" y="27280"/>
                    </a:cubicBezTo>
                    <a:cubicBezTo>
                      <a:pt x="15479" y="27309"/>
                      <a:pt x="15501" y="27338"/>
                      <a:pt x="15519" y="27338"/>
                    </a:cubicBezTo>
                    <a:cubicBezTo>
                      <a:pt x="15523" y="27338"/>
                      <a:pt x="15527" y="27337"/>
                      <a:pt x="15530" y="27334"/>
                    </a:cubicBezTo>
                    <a:cubicBezTo>
                      <a:pt x="15601" y="27280"/>
                      <a:pt x="15673" y="27226"/>
                      <a:pt x="15727" y="27155"/>
                    </a:cubicBezTo>
                    <a:cubicBezTo>
                      <a:pt x="15748" y="27156"/>
                      <a:pt x="15769" y="27156"/>
                      <a:pt x="15790" y="27156"/>
                    </a:cubicBezTo>
                    <a:cubicBezTo>
                      <a:pt x="16477" y="27156"/>
                      <a:pt x="17315" y="26607"/>
                      <a:pt x="17749" y="26260"/>
                    </a:cubicBezTo>
                    <a:cubicBezTo>
                      <a:pt x="17785" y="26206"/>
                      <a:pt x="17749" y="26135"/>
                      <a:pt x="17695" y="26135"/>
                    </a:cubicBezTo>
                    <a:cubicBezTo>
                      <a:pt x="17248" y="26152"/>
                      <a:pt x="16800" y="26260"/>
                      <a:pt x="16389" y="26421"/>
                    </a:cubicBezTo>
                    <a:cubicBezTo>
                      <a:pt x="16908" y="25991"/>
                      <a:pt x="17355" y="25472"/>
                      <a:pt x="17713" y="24882"/>
                    </a:cubicBezTo>
                    <a:cubicBezTo>
                      <a:pt x="17731" y="24846"/>
                      <a:pt x="17695" y="24792"/>
                      <a:pt x="17641" y="24792"/>
                    </a:cubicBezTo>
                    <a:cubicBezTo>
                      <a:pt x="17623" y="24792"/>
                      <a:pt x="17605" y="24792"/>
                      <a:pt x="17587" y="24792"/>
                    </a:cubicBezTo>
                    <a:cubicBezTo>
                      <a:pt x="17035" y="24792"/>
                      <a:pt x="16521" y="25056"/>
                      <a:pt x="16174" y="25472"/>
                    </a:cubicBezTo>
                    <a:cubicBezTo>
                      <a:pt x="16371" y="24900"/>
                      <a:pt x="16335" y="24291"/>
                      <a:pt x="16067" y="23755"/>
                    </a:cubicBezTo>
                    <a:cubicBezTo>
                      <a:pt x="16045" y="23732"/>
                      <a:pt x="16016" y="23717"/>
                      <a:pt x="15988" y="23717"/>
                    </a:cubicBezTo>
                    <a:cubicBezTo>
                      <a:pt x="15971" y="23717"/>
                      <a:pt x="15955" y="23723"/>
                      <a:pt x="15941" y="23737"/>
                    </a:cubicBezTo>
                    <a:cubicBezTo>
                      <a:pt x="15566" y="24095"/>
                      <a:pt x="15297" y="24542"/>
                      <a:pt x="15154" y="25043"/>
                    </a:cubicBezTo>
                    <a:cubicBezTo>
                      <a:pt x="15082" y="24775"/>
                      <a:pt x="14957" y="24524"/>
                      <a:pt x="14796" y="24309"/>
                    </a:cubicBezTo>
                    <a:cubicBezTo>
                      <a:pt x="14701" y="24186"/>
                      <a:pt x="14303" y="23803"/>
                      <a:pt x="14032" y="23803"/>
                    </a:cubicBezTo>
                    <a:cubicBezTo>
                      <a:pt x="13948" y="23803"/>
                      <a:pt x="13876" y="23840"/>
                      <a:pt x="13830" y="23933"/>
                    </a:cubicBezTo>
                    <a:cubicBezTo>
                      <a:pt x="13597" y="24470"/>
                      <a:pt x="13776" y="25079"/>
                      <a:pt x="13973" y="25598"/>
                    </a:cubicBezTo>
                    <a:cubicBezTo>
                      <a:pt x="13750" y="25403"/>
                      <a:pt x="13484" y="25305"/>
                      <a:pt x="13209" y="25305"/>
                    </a:cubicBezTo>
                    <a:cubicBezTo>
                      <a:pt x="13130" y="25305"/>
                      <a:pt x="13050" y="25313"/>
                      <a:pt x="12971" y="25329"/>
                    </a:cubicBezTo>
                    <a:cubicBezTo>
                      <a:pt x="12935" y="25329"/>
                      <a:pt x="12917" y="25365"/>
                      <a:pt x="12917" y="25401"/>
                    </a:cubicBezTo>
                    <a:cubicBezTo>
                      <a:pt x="12917" y="26224"/>
                      <a:pt x="13722" y="27119"/>
                      <a:pt x="14563" y="27137"/>
                    </a:cubicBezTo>
                    <a:cubicBezTo>
                      <a:pt x="14617" y="27298"/>
                      <a:pt x="14671" y="27459"/>
                      <a:pt x="14725" y="27620"/>
                    </a:cubicBezTo>
                    <a:cubicBezTo>
                      <a:pt x="14725" y="27620"/>
                      <a:pt x="14742" y="27620"/>
                      <a:pt x="14742" y="27638"/>
                    </a:cubicBezTo>
                    <a:cubicBezTo>
                      <a:pt x="14742" y="27638"/>
                      <a:pt x="14742" y="27638"/>
                      <a:pt x="14742" y="27656"/>
                    </a:cubicBezTo>
                    <a:cubicBezTo>
                      <a:pt x="14742" y="27674"/>
                      <a:pt x="14742" y="27691"/>
                      <a:pt x="14742" y="27709"/>
                    </a:cubicBezTo>
                    <a:cubicBezTo>
                      <a:pt x="14599" y="28192"/>
                      <a:pt x="14438" y="28676"/>
                      <a:pt x="14295" y="29177"/>
                    </a:cubicBezTo>
                    <a:cubicBezTo>
                      <a:pt x="14277" y="29195"/>
                      <a:pt x="14277" y="29195"/>
                      <a:pt x="14295" y="29213"/>
                    </a:cubicBezTo>
                    <a:lnTo>
                      <a:pt x="14223" y="29409"/>
                    </a:lnTo>
                    <a:cubicBezTo>
                      <a:pt x="14170" y="29445"/>
                      <a:pt x="14098" y="29499"/>
                      <a:pt x="14027" y="29553"/>
                    </a:cubicBezTo>
                    <a:cubicBezTo>
                      <a:pt x="13982" y="29597"/>
                      <a:pt x="14011" y="29629"/>
                      <a:pt x="14052" y="29629"/>
                    </a:cubicBezTo>
                    <a:cubicBezTo>
                      <a:pt x="14061" y="29629"/>
                      <a:pt x="14071" y="29627"/>
                      <a:pt x="14080" y="29624"/>
                    </a:cubicBezTo>
                    <a:cubicBezTo>
                      <a:pt x="14134" y="29624"/>
                      <a:pt x="14134" y="29606"/>
                      <a:pt x="14170" y="29606"/>
                    </a:cubicBezTo>
                    <a:cubicBezTo>
                      <a:pt x="14080" y="29893"/>
                      <a:pt x="13991" y="30179"/>
                      <a:pt x="13919" y="30483"/>
                    </a:cubicBezTo>
                    <a:cubicBezTo>
                      <a:pt x="13848" y="30179"/>
                      <a:pt x="13704" y="29893"/>
                      <a:pt x="13526" y="29660"/>
                    </a:cubicBezTo>
                    <a:cubicBezTo>
                      <a:pt x="13513" y="29647"/>
                      <a:pt x="13496" y="29641"/>
                      <a:pt x="13479" y="29641"/>
                    </a:cubicBezTo>
                    <a:cubicBezTo>
                      <a:pt x="13448" y="29641"/>
                      <a:pt x="13418" y="29661"/>
                      <a:pt x="13418" y="29696"/>
                    </a:cubicBezTo>
                    <a:cubicBezTo>
                      <a:pt x="13311" y="30143"/>
                      <a:pt x="13508" y="30716"/>
                      <a:pt x="13722" y="31145"/>
                    </a:cubicBezTo>
                    <a:cubicBezTo>
                      <a:pt x="13579" y="31682"/>
                      <a:pt x="13436" y="32237"/>
                      <a:pt x="13293" y="32792"/>
                    </a:cubicBezTo>
                    <a:cubicBezTo>
                      <a:pt x="13275" y="32398"/>
                      <a:pt x="13168" y="32004"/>
                      <a:pt x="12935" y="31664"/>
                    </a:cubicBezTo>
                    <a:cubicBezTo>
                      <a:pt x="12925" y="31645"/>
                      <a:pt x="12899" y="31630"/>
                      <a:pt x="12875" y="31630"/>
                    </a:cubicBezTo>
                    <a:cubicBezTo>
                      <a:pt x="12855" y="31630"/>
                      <a:pt x="12836" y="31640"/>
                      <a:pt x="12828" y="31664"/>
                    </a:cubicBezTo>
                    <a:cubicBezTo>
                      <a:pt x="12595" y="32129"/>
                      <a:pt x="12828" y="32863"/>
                      <a:pt x="13168" y="33257"/>
                    </a:cubicBezTo>
                    <a:lnTo>
                      <a:pt x="13168" y="33293"/>
                    </a:lnTo>
                    <a:cubicBezTo>
                      <a:pt x="12828" y="34706"/>
                      <a:pt x="12541" y="36138"/>
                      <a:pt x="12327" y="37570"/>
                    </a:cubicBezTo>
                    <a:cubicBezTo>
                      <a:pt x="12219" y="37838"/>
                      <a:pt x="12094" y="38106"/>
                      <a:pt x="11951" y="38357"/>
                    </a:cubicBezTo>
                    <a:cubicBezTo>
                      <a:pt x="11925" y="38396"/>
                      <a:pt x="11964" y="38425"/>
                      <a:pt x="12002" y="38425"/>
                    </a:cubicBezTo>
                    <a:cubicBezTo>
                      <a:pt x="12016" y="38425"/>
                      <a:pt x="12030" y="38421"/>
                      <a:pt x="12040" y="38411"/>
                    </a:cubicBezTo>
                    <a:cubicBezTo>
                      <a:pt x="12076" y="38357"/>
                      <a:pt x="12094" y="38303"/>
                      <a:pt x="12130" y="38250"/>
                    </a:cubicBezTo>
                    <a:cubicBezTo>
                      <a:pt x="12139" y="38259"/>
                      <a:pt x="12152" y="38263"/>
                      <a:pt x="12166" y="38263"/>
                    </a:cubicBezTo>
                    <a:cubicBezTo>
                      <a:pt x="12179" y="38263"/>
                      <a:pt x="12192" y="38259"/>
                      <a:pt x="12201" y="38250"/>
                    </a:cubicBezTo>
                    <a:lnTo>
                      <a:pt x="12237" y="38214"/>
                    </a:lnTo>
                    <a:lnTo>
                      <a:pt x="12237" y="38214"/>
                    </a:lnTo>
                    <a:cubicBezTo>
                      <a:pt x="12166" y="38715"/>
                      <a:pt x="12112" y="39216"/>
                      <a:pt x="12076" y="39735"/>
                    </a:cubicBezTo>
                    <a:cubicBezTo>
                      <a:pt x="11879" y="37910"/>
                      <a:pt x="11611" y="36102"/>
                      <a:pt x="11307" y="34313"/>
                    </a:cubicBezTo>
                    <a:cubicBezTo>
                      <a:pt x="11324" y="34313"/>
                      <a:pt x="11324" y="34313"/>
                      <a:pt x="11324" y="34295"/>
                    </a:cubicBezTo>
                    <a:cubicBezTo>
                      <a:pt x="11718" y="33758"/>
                      <a:pt x="11969" y="32953"/>
                      <a:pt x="11736" y="32344"/>
                    </a:cubicBezTo>
                    <a:cubicBezTo>
                      <a:pt x="11724" y="32319"/>
                      <a:pt x="11676" y="32286"/>
                      <a:pt x="11637" y="32286"/>
                    </a:cubicBezTo>
                    <a:cubicBezTo>
                      <a:pt x="11620" y="32286"/>
                      <a:pt x="11604" y="32292"/>
                      <a:pt x="11593" y="32308"/>
                    </a:cubicBezTo>
                    <a:cubicBezTo>
                      <a:pt x="11378" y="32595"/>
                      <a:pt x="11217" y="32917"/>
                      <a:pt x="11145" y="33257"/>
                    </a:cubicBezTo>
                    <a:cubicBezTo>
                      <a:pt x="10931" y="31968"/>
                      <a:pt x="10734" y="30698"/>
                      <a:pt x="10555" y="29445"/>
                    </a:cubicBezTo>
                    <a:lnTo>
                      <a:pt x="10287" y="27387"/>
                    </a:lnTo>
                    <a:cubicBezTo>
                      <a:pt x="10609" y="26958"/>
                      <a:pt x="10788" y="26439"/>
                      <a:pt x="10770" y="25902"/>
                    </a:cubicBezTo>
                    <a:cubicBezTo>
                      <a:pt x="10770" y="25854"/>
                      <a:pt x="10730" y="25814"/>
                      <a:pt x="10688" y="25814"/>
                    </a:cubicBezTo>
                    <a:cubicBezTo>
                      <a:pt x="10666" y="25814"/>
                      <a:pt x="10644" y="25824"/>
                      <a:pt x="10627" y="25848"/>
                    </a:cubicBezTo>
                    <a:cubicBezTo>
                      <a:pt x="10430" y="26081"/>
                      <a:pt x="10269" y="26331"/>
                      <a:pt x="10179" y="26636"/>
                    </a:cubicBezTo>
                    <a:cubicBezTo>
                      <a:pt x="10054" y="25759"/>
                      <a:pt x="9947" y="24882"/>
                      <a:pt x="9839" y="24023"/>
                    </a:cubicBezTo>
                    <a:cubicBezTo>
                      <a:pt x="10161" y="23415"/>
                      <a:pt x="10519" y="22842"/>
                      <a:pt x="10913" y="22305"/>
                    </a:cubicBezTo>
                    <a:lnTo>
                      <a:pt x="10967" y="22305"/>
                    </a:lnTo>
                    <a:cubicBezTo>
                      <a:pt x="11153" y="22190"/>
                      <a:pt x="11362" y="22133"/>
                      <a:pt x="11575" y="22133"/>
                    </a:cubicBezTo>
                    <a:cubicBezTo>
                      <a:pt x="11629" y="22133"/>
                      <a:pt x="11682" y="22137"/>
                      <a:pt x="11736" y="22144"/>
                    </a:cubicBezTo>
                    <a:cubicBezTo>
                      <a:pt x="11647" y="22269"/>
                      <a:pt x="11539" y="22359"/>
                      <a:pt x="11432" y="22430"/>
                    </a:cubicBezTo>
                    <a:cubicBezTo>
                      <a:pt x="11253" y="22520"/>
                      <a:pt x="11056" y="22556"/>
                      <a:pt x="10859" y="22556"/>
                    </a:cubicBezTo>
                    <a:cubicBezTo>
                      <a:pt x="10805" y="22556"/>
                      <a:pt x="10770" y="22627"/>
                      <a:pt x="10823" y="22663"/>
                    </a:cubicBezTo>
                    <a:cubicBezTo>
                      <a:pt x="10900" y="22700"/>
                      <a:pt x="10979" y="22716"/>
                      <a:pt x="11058" y="22716"/>
                    </a:cubicBezTo>
                    <a:cubicBezTo>
                      <a:pt x="11406" y="22716"/>
                      <a:pt x="11761" y="22406"/>
                      <a:pt x="11951" y="22144"/>
                    </a:cubicBezTo>
                    <a:cubicBezTo>
                      <a:pt x="11969" y="22090"/>
                      <a:pt x="11951" y="22037"/>
                      <a:pt x="11897" y="22019"/>
                    </a:cubicBezTo>
                    <a:cubicBezTo>
                      <a:pt x="11811" y="22003"/>
                      <a:pt x="11725" y="21995"/>
                      <a:pt x="11640" y="21995"/>
                    </a:cubicBezTo>
                    <a:cubicBezTo>
                      <a:pt x="11441" y="21995"/>
                      <a:pt x="11244" y="22038"/>
                      <a:pt x="11056" y="22126"/>
                    </a:cubicBezTo>
                    <a:cubicBezTo>
                      <a:pt x="11360" y="21714"/>
                      <a:pt x="11700" y="21339"/>
                      <a:pt x="12058" y="20981"/>
                    </a:cubicBezTo>
                    <a:cubicBezTo>
                      <a:pt x="12255" y="20766"/>
                      <a:pt x="12470" y="20551"/>
                      <a:pt x="12684" y="20354"/>
                    </a:cubicBezTo>
                    <a:cubicBezTo>
                      <a:pt x="13150" y="20122"/>
                      <a:pt x="13633" y="19907"/>
                      <a:pt x="14134" y="19746"/>
                    </a:cubicBezTo>
                    <a:cubicBezTo>
                      <a:pt x="15243" y="19299"/>
                      <a:pt x="16407" y="19012"/>
                      <a:pt x="17588" y="18887"/>
                    </a:cubicBezTo>
                    <a:cubicBezTo>
                      <a:pt x="17641" y="18887"/>
                      <a:pt x="17641" y="18798"/>
                      <a:pt x="17588" y="18798"/>
                    </a:cubicBezTo>
                    <a:cubicBezTo>
                      <a:pt x="17522" y="18795"/>
                      <a:pt x="17457" y="18794"/>
                      <a:pt x="17391" y="18794"/>
                    </a:cubicBezTo>
                    <a:cubicBezTo>
                      <a:pt x="16146" y="18794"/>
                      <a:pt x="15022" y="19269"/>
                      <a:pt x="13866" y="19728"/>
                    </a:cubicBezTo>
                    <a:cubicBezTo>
                      <a:pt x="13634" y="19815"/>
                      <a:pt x="13390" y="19902"/>
                      <a:pt x="13144" y="20008"/>
                    </a:cubicBezTo>
                    <a:lnTo>
                      <a:pt x="13144" y="20008"/>
                    </a:lnTo>
                    <a:cubicBezTo>
                      <a:pt x="13747" y="19697"/>
                      <a:pt x="14310" y="19308"/>
                      <a:pt x="14903" y="18994"/>
                    </a:cubicBezTo>
                    <a:cubicBezTo>
                      <a:pt x="15655" y="18565"/>
                      <a:pt x="16550" y="18493"/>
                      <a:pt x="17409" y="18493"/>
                    </a:cubicBezTo>
                    <a:cubicBezTo>
                      <a:pt x="17494" y="18493"/>
                      <a:pt x="17640" y="18491"/>
                      <a:pt x="17813" y="18491"/>
                    </a:cubicBezTo>
                    <a:cubicBezTo>
                      <a:pt x="18548" y="18491"/>
                      <a:pt x="19777" y="18538"/>
                      <a:pt x="18966" y="19030"/>
                    </a:cubicBezTo>
                    <a:cubicBezTo>
                      <a:pt x="17677" y="19818"/>
                      <a:pt x="16568" y="20032"/>
                      <a:pt x="15082" y="20068"/>
                    </a:cubicBezTo>
                    <a:cubicBezTo>
                      <a:pt x="14098" y="20086"/>
                      <a:pt x="13221" y="20229"/>
                      <a:pt x="12380" y="20730"/>
                    </a:cubicBezTo>
                    <a:cubicBezTo>
                      <a:pt x="12349" y="20746"/>
                      <a:pt x="12358" y="20788"/>
                      <a:pt x="12396" y="20788"/>
                    </a:cubicBezTo>
                    <a:cubicBezTo>
                      <a:pt x="12402" y="20788"/>
                      <a:pt x="12409" y="20786"/>
                      <a:pt x="12416" y="20784"/>
                    </a:cubicBezTo>
                    <a:cubicBezTo>
                      <a:pt x="13830" y="20229"/>
                      <a:pt x="15208" y="20283"/>
                      <a:pt x="16711" y="20158"/>
                    </a:cubicBezTo>
                    <a:cubicBezTo>
                      <a:pt x="17838" y="20068"/>
                      <a:pt x="18805" y="19281"/>
                      <a:pt x="19753" y="18762"/>
                    </a:cubicBezTo>
                    <a:cubicBezTo>
                      <a:pt x="19825" y="18708"/>
                      <a:pt x="19807" y="18619"/>
                      <a:pt x="19735" y="18601"/>
                    </a:cubicBezTo>
                    <a:cubicBezTo>
                      <a:pt x="18885" y="18467"/>
                      <a:pt x="18060" y="18350"/>
                      <a:pt x="17220" y="18350"/>
                    </a:cubicBezTo>
                    <a:cubicBezTo>
                      <a:pt x="16823" y="18350"/>
                      <a:pt x="16421" y="18376"/>
                      <a:pt x="16013" y="18440"/>
                    </a:cubicBezTo>
                    <a:cubicBezTo>
                      <a:pt x="15029" y="18619"/>
                      <a:pt x="14223" y="19227"/>
                      <a:pt x="13364" y="19746"/>
                    </a:cubicBezTo>
                    <a:cubicBezTo>
                      <a:pt x="13901" y="19263"/>
                      <a:pt x="14456" y="18780"/>
                      <a:pt x="14975" y="18296"/>
                    </a:cubicBezTo>
                    <a:cubicBezTo>
                      <a:pt x="15512" y="17795"/>
                      <a:pt x="16013" y="17348"/>
                      <a:pt x="16550" y="16919"/>
                    </a:cubicBezTo>
                    <a:cubicBezTo>
                      <a:pt x="16745" y="17009"/>
                      <a:pt x="16952" y="17048"/>
                      <a:pt x="17151" y="17048"/>
                    </a:cubicBezTo>
                    <a:cubicBezTo>
                      <a:pt x="17190" y="17048"/>
                      <a:pt x="17228" y="17047"/>
                      <a:pt x="17266" y="17044"/>
                    </a:cubicBezTo>
                    <a:cubicBezTo>
                      <a:pt x="17409" y="17026"/>
                      <a:pt x="17641" y="16901"/>
                      <a:pt x="17606" y="16740"/>
                    </a:cubicBezTo>
                    <a:cubicBezTo>
                      <a:pt x="17588" y="16579"/>
                      <a:pt x="17391" y="16525"/>
                      <a:pt x="17266" y="16489"/>
                    </a:cubicBezTo>
                    <a:lnTo>
                      <a:pt x="17158" y="16471"/>
                    </a:lnTo>
                    <a:cubicBezTo>
                      <a:pt x="17480" y="16239"/>
                      <a:pt x="17820" y="16024"/>
                      <a:pt x="18160" y="15827"/>
                    </a:cubicBezTo>
                    <a:cubicBezTo>
                      <a:pt x="18178" y="15863"/>
                      <a:pt x="18214" y="15863"/>
                      <a:pt x="18232" y="15863"/>
                    </a:cubicBezTo>
                    <a:lnTo>
                      <a:pt x="18304" y="15863"/>
                    </a:lnTo>
                    <a:cubicBezTo>
                      <a:pt x="18393" y="15934"/>
                      <a:pt x="18500" y="15970"/>
                      <a:pt x="18590" y="16006"/>
                    </a:cubicBezTo>
                    <a:cubicBezTo>
                      <a:pt x="18600" y="16011"/>
                      <a:pt x="18609" y="16013"/>
                      <a:pt x="18617" y="16013"/>
                    </a:cubicBezTo>
                    <a:cubicBezTo>
                      <a:pt x="18636" y="16013"/>
                      <a:pt x="18649" y="16001"/>
                      <a:pt x="18661" y="15988"/>
                    </a:cubicBezTo>
                    <a:lnTo>
                      <a:pt x="18751" y="15988"/>
                    </a:lnTo>
                    <a:cubicBezTo>
                      <a:pt x="19270" y="16919"/>
                      <a:pt x="20093" y="17813"/>
                      <a:pt x="21238" y="17813"/>
                    </a:cubicBezTo>
                    <a:cubicBezTo>
                      <a:pt x="21292" y="17813"/>
                      <a:pt x="21328" y="17760"/>
                      <a:pt x="21310" y="17706"/>
                    </a:cubicBezTo>
                    <a:cubicBezTo>
                      <a:pt x="21149" y="17276"/>
                      <a:pt x="20880" y="16883"/>
                      <a:pt x="20540" y="16579"/>
                    </a:cubicBezTo>
                    <a:lnTo>
                      <a:pt x="20540" y="16579"/>
                    </a:lnTo>
                    <a:cubicBezTo>
                      <a:pt x="20594" y="16583"/>
                      <a:pt x="20648" y="16585"/>
                      <a:pt x="20702" y="16585"/>
                    </a:cubicBezTo>
                    <a:cubicBezTo>
                      <a:pt x="21131" y="16585"/>
                      <a:pt x="21553" y="16459"/>
                      <a:pt x="21918" y="16221"/>
                    </a:cubicBezTo>
                    <a:cubicBezTo>
                      <a:pt x="21936" y="16203"/>
                      <a:pt x="21936" y="16167"/>
                      <a:pt x="21918" y="16131"/>
                    </a:cubicBezTo>
                    <a:lnTo>
                      <a:pt x="21883" y="16149"/>
                    </a:lnTo>
                    <a:cubicBezTo>
                      <a:pt x="21645" y="15624"/>
                      <a:pt x="21007" y="15468"/>
                      <a:pt x="20363" y="15468"/>
                    </a:cubicBezTo>
                    <a:cubicBezTo>
                      <a:pt x="20327" y="15468"/>
                      <a:pt x="20290" y="15468"/>
                      <a:pt x="20254" y="15469"/>
                    </a:cubicBezTo>
                    <a:lnTo>
                      <a:pt x="20505" y="15362"/>
                    </a:lnTo>
                    <a:cubicBezTo>
                      <a:pt x="20863" y="15219"/>
                      <a:pt x="21596" y="14950"/>
                      <a:pt x="21614" y="14467"/>
                    </a:cubicBezTo>
                    <a:cubicBezTo>
                      <a:pt x="21634" y="14152"/>
                      <a:pt x="21355" y="14064"/>
                      <a:pt x="21053" y="14064"/>
                    </a:cubicBezTo>
                    <a:cubicBezTo>
                      <a:pt x="20806" y="14064"/>
                      <a:pt x="20544" y="14123"/>
                      <a:pt x="20415" y="14163"/>
                    </a:cubicBezTo>
                    <a:cubicBezTo>
                      <a:pt x="20290" y="14216"/>
                      <a:pt x="20147" y="14270"/>
                      <a:pt x="20021" y="14342"/>
                    </a:cubicBezTo>
                    <a:cubicBezTo>
                      <a:pt x="20361" y="13948"/>
                      <a:pt x="20594" y="13483"/>
                      <a:pt x="20702" y="12982"/>
                    </a:cubicBezTo>
                    <a:cubicBezTo>
                      <a:pt x="20719" y="12946"/>
                      <a:pt x="20684" y="12892"/>
                      <a:pt x="20648" y="12892"/>
                    </a:cubicBezTo>
                    <a:cubicBezTo>
                      <a:pt x="20004" y="12892"/>
                      <a:pt x="19574" y="13304"/>
                      <a:pt x="19288" y="13823"/>
                    </a:cubicBezTo>
                    <a:cubicBezTo>
                      <a:pt x="19395" y="13178"/>
                      <a:pt x="19163" y="12516"/>
                      <a:pt x="18679" y="11872"/>
                    </a:cubicBezTo>
                    <a:cubicBezTo>
                      <a:pt x="18660" y="11853"/>
                      <a:pt x="18629" y="11838"/>
                      <a:pt x="18603" y="11838"/>
                    </a:cubicBezTo>
                    <a:cubicBezTo>
                      <a:pt x="18581" y="11838"/>
                      <a:pt x="18562" y="11848"/>
                      <a:pt x="18554" y="11872"/>
                    </a:cubicBezTo>
                    <a:cubicBezTo>
                      <a:pt x="18339" y="12355"/>
                      <a:pt x="18214" y="12856"/>
                      <a:pt x="18178" y="13375"/>
                    </a:cubicBezTo>
                    <a:cubicBezTo>
                      <a:pt x="18107" y="13250"/>
                      <a:pt x="18035" y="13125"/>
                      <a:pt x="17981" y="13000"/>
                    </a:cubicBezTo>
                    <a:cubicBezTo>
                      <a:pt x="17964" y="12964"/>
                      <a:pt x="17928" y="12946"/>
                      <a:pt x="17892" y="12946"/>
                    </a:cubicBezTo>
                    <a:cubicBezTo>
                      <a:pt x="17874" y="12946"/>
                      <a:pt x="17856" y="12928"/>
                      <a:pt x="17856" y="12928"/>
                    </a:cubicBezTo>
                    <a:lnTo>
                      <a:pt x="17802" y="12928"/>
                    </a:lnTo>
                    <a:cubicBezTo>
                      <a:pt x="17767" y="12928"/>
                      <a:pt x="17749" y="12964"/>
                      <a:pt x="17731" y="12982"/>
                    </a:cubicBezTo>
                    <a:cubicBezTo>
                      <a:pt x="17462" y="13805"/>
                      <a:pt x="17391" y="14968"/>
                      <a:pt x="18089" y="15594"/>
                    </a:cubicBezTo>
                    <a:cubicBezTo>
                      <a:pt x="18071" y="15630"/>
                      <a:pt x="18071" y="15666"/>
                      <a:pt x="18089" y="15684"/>
                    </a:cubicBezTo>
                    <a:cubicBezTo>
                      <a:pt x="17641" y="15899"/>
                      <a:pt x="17212" y="16149"/>
                      <a:pt x="16800" y="16435"/>
                    </a:cubicBezTo>
                    <a:cubicBezTo>
                      <a:pt x="16747" y="16435"/>
                      <a:pt x="16711" y="16453"/>
                      <a:pt x="16675" y="16471"/>
                    </a:cubicBezTo>
                    <a:cubicBezTo>
                      <a:pt x="16657" y="16489"/>
                      <a:pt x="16639" y="16507"/>
                      <a:pt x="16657" y="16525"/>
                    </a:cubicBezTo>
                    <a:cubicBezTo>
                      <a:pt x="16299" y="16775"/>
                      <a:pt x="15977" y="17026"/>
                      <a:pt x="15655" y="17294"/>
                    </a:cubicBezTo>
                    <a:cubicBezTo>
                      <a:pt x="15852" y="16972"/>
                      <a:pt x="15959" y="16561"/>
                      <a:pt x="15780" y="16239"/>
                    </a:cubicBezTo>
                    <a:cubicBezTo>
                      <a:pt x="15770" y="16209"/>
                      <a:pt x="15750" y="16196"/>
                      <a:pt x="15727" y="16196"/>
                    </a:cubicBezTo>
                    <a:cubicBezTo>
                      <a:pt x="15709" y="16196"/>
                      <a:pt x="15689" y="16205"/>
                      <a:pt x="15673" y="16221"/>
                    </a:cubicBezTo>
                    <a:cubicBezTo>
                      <a:pt x="15369" y="16525"/>
                      <a:pt x="15261" y="16972"/>
                      <a:pt x="15351" y="17402"/>
                    </a:cubicBezTo>
                    <a:cubicBezTo>
                      <a:pt x="15333" y="17455"/>
                      <a:pt x="15297" y="17509"/>
                      <a:pt x="15279" y="17563"/>
                    </a:cubicBezTo>
                    <a:cubicBezTo>
                      <a:pt x="15279" y="17563"/>
                      <a:pt x="15279" y="17581"/>
                      <a:pt x="15279" y="17599"/>
                    </a:cubicBezTo>
                    <a:cubicBezTo>
                      <a:pt x="14331" y="18404"/>
                      <a:pt x="13436" y="19317"/>
                      <a:pt x="12595" y="20140"/>
                    </a:cubicBezTo>
                    <a:lnTo>
                      <a:pt x="12523" y="20158"/>
                    </a:lnTo>
                    <a:cubicBezTo>
                      <a:pt x="12506" y="20175"/>
                      <a:pt x="12506" y="20193"/>
                      <a:pt x="12506" y="20211"/>
                    </a:cubicBezTo>
                    <a:lnTo>
                      <a:pt x="12201" y="20515"/>
                    </a:lnTo>
                    <a:cubicBezTo>
                      <a:pt x="12058" y="20605"/>
                      <a:pt x="11933" y="20730"/>
                      <a:pt x="11826" y="20873"/>
                    </a:cubicBezTo>
                    <a:cubicBezTo>
                      <a:pt x="11754" y="20945"/>
                      <a:pt x="11664" y="21034"/>
                      <a:pt x="11575" y="21124"/>
                    </a:cubicBezTo>
                    <a:cubicBezTo>
                      <a:pt x="12004" y="20319"/>
                      <a:pt x="12327" y="19460"/>
                      <a:pt x="12541" y="18583"/>
                    </a:cubicBezTo>
                    <a:cubicBezTo>
                      <a:pt x="12667" y="18118"/>
                      <a:pt x="12792" y="17616"/>
                      <a:pt x="12935" y="17115"/>
                    </a:cubicBezTo>
                    <a:cubicBezTo>
                      <a:pt x="13132" y="17026"/>
                      <a:pt x="13293" y="16901"/>
                      <a:pt x="13436" y="16722"/>
                    </a:cubicBezTo>
                    <a:cubicBezTo>
                      <a:pt x="13579" y="16561"/>
                      <a:pt x="13651" y="16364"/>
                      <a:pt x="13651" y="16149"/>
                    </a:cubicBezTo>
                    <a:cubicBezTo>
                      <a:pt x="13651" y="16097"/>
                      <a:pt x="13622" y="16063"/>
                      <a:pt x="13586" y="16063"/>
                    </a:cubicBezTo>
                    <a:cubicBezTo>
                      <a:pt x="13572" y="16063"/>
                      <a:pt x="13558" y="16068"/>
                      <a:pt x="13543" y="16077"/>
                    </a:cubicBezTo>
                    <a:cubicBezTo>
                      <a:pt x="13347" y="16203"/>
                      <a:pt x="13186" y="16346"/>
                      <a:pt x="13078" y="16543"/>
                    </a:cubicBezTo>
                    <a:cubicBezTo>
                      <a:pt x="13239" y="15863"/>
                      <a:pt x="13347" y="15183"/>
                      <a:pt x="13400" y="14485"/>
                    </a:cubicBezTo>
                    <a:cubicBezTo>
                      <a:pt x="13415" y="14490"/>
                      <a:pt x="13429" y="14492"/>
                      <a:pt x="13443" y="14492"/>
                    </a:cubicBezTo>
                    <a:cubicBezTo>
                      <a:pt x="13480" y="14492"/>
                      <a:pt x="13512" y="14475"/>
                      <a:pt x="13526" y="14449"/>
                    </a:cubicBezTo>
                    <a:lnTo>
                      <a:pt x="13633" y="14288"/>
                    </a:lnTo>
                    <a:cubicBezTo>
                      <a:pt x="13687" y="14234"/>
                      <a:pt x="13722" y="14163"/>
                      <a:pt x="13758" y="14091"/>
                    </a:cubicBezTo>
                    <a:cubicBezTo>
                      <a:pt x="14707" y="13841"/>
                      <a:pt x="15691" y="12749"/>
                      <a:pt x="15315" y="11765"/>
                    </a:cubicBezTo>
                    <a:cubicBezTo>
                      <a:pt x="15308" y="11744"/>
                      <a:pt x="15290" y="11734"/>
                      <a:pt x="15271" y="11734"/>
                    </a:cubicBezTo>
                    <a:cubicBezTo>
                      <a:pt x="15243" y="11734"/>
                      <a:pt x="15215" y="11757"/>
                      <a:pt x="15226" y="11801"/>
                    </a:cubicBezTo>
                    <a:cubicBezTo>
                      <a:pt x="15530" y="12713"/>
                      <a:pt x="14671" y="13447"/>
                      <a:pt x="13883" y="13859"/>
                    </a:cubicBezTo>
                    <a:cubicBezTo>
                      <a:pt x="13937" y="13769"/>
                      <a:pt x="13991" y="13662"/>
                      <a:pt x="14027" y="13554"/>
                    </a:cubicBezTo>
                    <a:cubicBezTo>
                      <a:pt x="14062" y="13536"/>
                      <a:pt x="14062" y="13501"/>
                      <a:pt x="14080" y="13447"/>
                    </a:cubicBezTo>
                    <a:cubicBezTo>
                      <a:pt x="14080" y="13447"/>
                      <a:pt x="14080" y="13429"/>
                      <a:pt x="14080" y="13411"/>
                    </a:cubicBezTo>
                    <a:cubicBezTo>
                      <a:pt x="14796" y="12910"/>
                      <a:pt x="15190" y="12069"/>
                      <a:pt x="15118" y="11192"/>
                    </a:cubicBezTo>
                    <a:cubicBezTo>
                      <a:pt x="15118" y="11163"/>
                      <a:pt x="15094" y="11134"/>
                      <a:pt x="15066" y="11134"/>
                    </a:cubicBezTo>
                    <a:cubicBezTo>
                      <a:pt x="15060" y="11134"/>
                      <a:pt x="15053" y="11135"/>
                      <a:pt x="15047" y="11138"/>
                    </a:cubicBezTo>
                    <a:cubicBezTo>
                      <a:pt x="14778" y="11210"/>
                      <a:pt x="14546" y="11389"/>
                      <a:pt x="14420" y="11622"/>
                    </a:cubicBezTo>
                    <a:cubicBezTo>
                      <a:pt x="14438" y="11335"/>
                      <a:pt x="14438" y="11031"/>
                      <a:pt x="14420" y="10727"/>
                    </a:cubicBezTo>
                    <a:cubicBezTo>
                      <a:pt x="14420" y="10698"/>
                      <a:pt x="14385" y="10668"/>
                      <a:pt x="14352" y="10668"/>
                    </a:cubicBezTo>
                    <a:cubicBezTo>
                      <a:pt x="14345" y="10668"/>
                      <a:pt x="14337" y="10670"/>
                      <a:pt x="14331" y="10673"/>
                    </a:cubicBezTo>
                    <a:cubicBezTo>
                      <a:pt x="13919" y="10834"/>
                      <a:pt x="13597" y="11192"/>
                      <a:pt x="13490" y="11640"/>
                    </a:cubicBezTo>
                    <a:cubicBezTo>
                      <a:pt x="13406" y="11472"/>
                      <a:pt x="13071" y="10988"/>
                      <a:pt x="12843" y="10988"/>
                    </a:cubicBezTo>
                    <a:cubicBezTo>
                      <a:pt x="12779" y="10988"/>
                      <a:pt x="12724" y="11026"/>
                      <a:pt x="12684" y="11121"/>
                    </a:cubicBezTo>
                    <a:cubicBezTo>
                      <a:pt x="12667" y="11049"/>
                      <a:pt x="12649" y="10977"/>
                      <a:pt x="12649" y="10906"/>
                    </a:cubicBezTo>
                    <a:cubicBezTo>
                      <a:pt x="12649" y="10858"/>
                      <a:pt x="12617" y="10826"/>
                      <a:pt x="12580" y="10826"/>
                    </a:cubicBezTo>
                    <a:cubicBezTo>
                      <a:pt x="12561" y="10826"/>
                      <a:pt x="12541" y="10834"/>
                      <a:pt x="12523" y="10852"/>
                    </a:cubicBezTo>
                    <a:cubicBezTo>
                      <a:pt x="11915" y="11371"/>
                      <a:pt x="11969" y="13071"/>
                      <a:pt x="12684" y="13572"/>
                    </a:cubicBezTo>
                    <a:cubicBezTo>
                      <a:pt x="12362" y="13483"/>
                      <a:pt x="12076" y="13322"/>
                      <a:pt x="11843" y="13071"/>
                    </a:cubicBezTo>
                    <a:cubicBezTo>
                      <a:pt x="11682" y="12910"/>
                      <a:pt x="11575" y="12695"/>
                      <a:pt x="11557" y="12481"/>
                    </a:cubicBezTo>
                    <a:cubicBezTo>
                      <a:pt x="11521" y="12194"/>
                      <a:pt x="11682" y="11997"/>
                      <a:pt x="11808" y="11765"/>
                    </a:cubicBezTo>
                    <a:cubicBezTo>
                      <a:pt x="11822" y="11736"/>
                      <a:pt x="11801" y="11706"/>
                      <a:pt x="11773" y="11706"/>
                    </a:cubicBezTo>
                    <a:cubicBezTo>
                      <a:pt x="11767" y="11706"/>
                      <a:pt x="11760" y="11708"/>
                      <a:pt x="11754" y="11711"/>
                    </a:cubicBezTo>
                    <a:cubicBezTo>
                      <a:pt x="11342" y="11997"/>
                      <a:pt x="11324" y="12534"/>
                      <a:pt x="11557" y="12946"/>
                    </a:cubicBezTo>
                    <a:cubicBezTo>
                      <a:pt x="11826" y="13375"/>
                      <a:pt x="12309" y="13662"/>
                      <a:pt x="12828" y="13680"/>
                    </a:cubicBezTo>
                    <a:cubicBezTo>
                      <a:pt x="12846" y="13680"/>
                      <a:pt x="12863" y="13680"/>
                      <a:pt x="12863" y="13662"/>
                    </a:cubicBezTo>
                    <a:cubicBezTo>
                      <a:pt x="12899" y="13680"/>
                      <a:pt x="12935" y="13697"/>
                      <a:pt x="12989" y="13697"/>
                    </a:cubicBezTo>
                    <a:cubicBezTo>
                      <a:pt x="13042" y="13876"/>
                      <a:pt x="13060" y="14055"/>
                      <a:pt x="13096" y="14234"/>
                    </a:cubicBezTo>
                    <a:cubicBezTo>
                      <a:pt x="13096" y="14283"/>
                      <a:pt x="13134" y="14311"/>
                      <a:pt x="13171" y="14311"/>
                    </a:cubicBezTo>
                    <a:cubicBezTo>
                      <a:pt x="13201" y="14311"/>
                      <a:pt x="13231" y="14293"/>
                      <a:pt x="13239" y="14252"/>
                    </a:cubicBezTo>
                    <a:cubicBezTo>
                      <a:pt x="13257" y="14252"/>
                      <a:pt x="13275" y="14252"/>
                      <a:pt x="13293" y="14234"/>
                    </a:cubicBezTo>
                    <a:lnTo>
                      <a:pt x="13293" y="14234"/>
                    </a:lnTo>
                    <a:cubicBezTo>
                      <a:pt x="13168" y="15594"/>
                      <a:pt x="12917" y="16919"/>
                      <a:pt x="12541" y="18225"/>
                    </a:cubicBezTo>
                    <a:cubicBezTo>
                      <a:pt x="12595" y="17724"/>
                      <a:pt x="12595" y="17223"/>
                      <a:pt x="12523" y="16722"/>
                    </a:cubicBezTo>
                    <a:cubicBezTo>
                      <a:pt x="12344" y="15576"/>
                      <a:pt x="11342" y="15093"/>
                      <a:pt x="10841" y="14127"/>
                    </a:cubicBezTo>
                    <a:cubicBezTo>
                      <a:pt x="10829" y="14108"/>
                      <a:pt x="10812" y="14100"/>
                      <a:pt x="10795" y="14100"/>
                    </a:cubicBezTo>
                    <a:cubicBezTo>
                      <a:pt x="10764" y="14100"/>
                      <a:pt x="10734" y="14128"/>
                      <a:pt x="10734" y="14163"/>
                    </a:cubicBezTo>
                    <a:cubicBezTo>
                      <a:pt x="11020" y="15254"/>
                      <a:pt x="10877" y="16382"/>
                      <a:pt x="11020" y="17491"/>
                    </a:cubicBezTo>
                    <a:cubicBezTo>
                      <a:pt x="11163" y="18672"/>
                      <a:pt x="11736" y="19621"/>
                      <a:pt x="11539" y="20855"/>
                    </a:cubicBezTo>
                    <a:cubicBezTo>
                      <a:pt x="11396" y="21142"/>
                      <a:pt x="11253" y="21428"/>
                      <a:pt x="11092" y="21697"/>
                    </a:cubicBezTo>
                    <a:cubicBezTo>
                      <a:pt x="10591" y="22287"/>
                      <a:pt x="10143" y="22931"/>
                      <a:pt x="9768" y="23611"/>
                    </a:cubicBezTo>
                    <a:cubicBezTo>
                      <a:pt x="9678" y="22752"/>
                      <a:pt x="9589" y="21876"/>
                      <a:pt x="9499" y="21017"/>
                    </a:cubicBezTo>
                    <a:cubicBezTo>
                      <a:pt x="9768" y="20641"/>
                      <a:pt x="9875" y="20175"/>
                      <a:pt x="9803" y="19728"/>
                    </a:cubicBezTo>
                    <a:cubicBezTo>
                      <a:pt x="9792" y="19693"/>
                      <a:pt x="9758" y="19674"/>
                      <a:pt x="9726" y="19674"/>
                    </a:cubicBezTo>
                    <a:cubicBezTo>
                      <a:pt x="9708" y="19674"/>
                      <a:pt x="9691" y="19680"/>
                      <a:pt x="9678" y="19692"/>
                    </a:cubicBezTo>
                    <a:cubicBezTo>
                      <a:pt x="9571" y="19782"/>
                      <a:pt x="9463" y="19907"/>
                      <a:pt x="9410" y="20050"/>
                    </a:cubicBezTo>
                    <a:cubicBezTo>
                      <a:pt x="9320" y="18994"/>
                      <a:pt x="9249" y="17956"/>
                      <a:pt x="9195" y="16901"/>
                    </a:cubicBezTo>
                    <a:cubicBezTo>
                      <a:pt x="9195" y="16632"/>
                      <a:pt x="9177" y="16382"/>
                      <a:pt x="9177" y="16131"/>
                    </a:cubicBezTo>
                    <a:cubicBezTo>
                      <a:pt x="9535" y="15737"/>
                      <a:pt x="9732" y="15236"/>
                      <a:pt x="9714" y="14700"/>
                    </a:cubicBezTo>
                    <a:cubicBezTo>
                      <a:pt x="9714" y="14665"/>
                      <a:pt x="9684" y="14637"/>
                      <a:pt x="9652" y="14637"/>
                    </a:cubicBezTo>
                    <a:cubicBezTo>
                      <a:pt x="9636" y="14637"/>
                      <a:pt x="9619" y="14645"/>
                      <a:pt x="9607" y="14664"/>
                    </a:cubicBezTo>
                    <a:cubicBezTo>
                      <a:pt x="9410" y="14843"/>
                      <a:pt x="9266" y="15075"/>
                      <a:pt x="9177" y="15326"/>
                    </a:cubicBezTo>
                    <a:cubicBezTo>
                      <a:pt x="9177" y="14986"/>
                      <a:pt x="9195" y="14646"/>
                      <a:pt x="9213" y="14306"/>
                    </a:cubicBezTo>
                    <a:cubicBezTo>
                      <a:pt x="9213" y="14306"/>
                      <a:pt x="9213" y="14288"/>
                      <a:pt x="9213" y="14288"/>
                    </a:cubicBezTo>
                    <a:cubicBezTo>
                      <a:pt x="9320" y="12284"/>
                      <a:pt x="10322" y="10458"/>
                      <a:pt x="11414" y="8812"/>
                    </a:cubicBezTo>
                    <a:cubicBezTo>
                      <a:pt x="12219" y="7577"/>
                      <a:pt x="13347" y="6575"/>
                      <a:pt x="13901" y="5179"/>
                    </a:cubicBezTo>
                    <a:lnTo>
                      <a:pt x="13901" y="5179"/>
                    </a:lnTo>
                    <a:cubicBezTo>
                      <a:pt x="13937" y="5394"/>
                      <a:pt x="13901" y="5627"/>
                      <a:pt x="13830" y="5824"/>
                    </a:cubicBezTo>
                    <a:cubicBezTo>
                      <a:pt x="13758" y="6092"/>
                      <a:pt x="13669" y="6360"/>
                      <a:pt x="13579" y="6611"/>
                    </a:cubicBezTo>
                    <a:cubicBezTo>
                      <a:pt x="13311" y="7363"/>
                      <a:pt x="12953" y="8078"/>
                      <a:pt x="12523" y="8758"/>
                    </a:cubicBezTo>
                    <a:cubicBezTo>
                      <a:pt x="11826" y="9904"/>
                      <a:pt x="10734" y="10745"/>
                      <a:pt x="9947" y="11818"/>
                    </a:cubicBezTo>
                    <a:cubicBezTo>
                      <a:pt x="9917" y="11848"/>
                      <a:pt x="9948" y="11877"/>
                      <a:pt x="9979" y="11877"/>
                    </a:cubicBezTo>
                    <a:cubicBezTo>
                      <a:pt x="9986" y="11877"/>
                      <a:pt x="9994" y="11875"/>
                      <a:pt x="10000" y="11872"/>
                    </a:cubicBezTo>
                    <a:cubicBezTo>
                      <a:pt x="12040" y="9904"/>
                      <a:pt x="13937" y="7613"/>
                      <a:pt x="14152" y="4678"/>
                    </a:cubicBezTo>
                    <a:cubicBezTo>
                      <a:pt x="14152" y="4643"/>
                      <a:pt x="14122" y="4616"/>
                      <a:pt x="14085" y="4616"/>
                    </a:cubicBezTo>
                    <a:cubicBezTo>
                      <a:pt x="14066" y="4616"/>
                      <a:pt x="14045" y="4624"/>
                      <a:pt x="14027" y="4643"/>
                    </a:cubicBezTo>
                    <a:cubicBezTo>
                      <a:pt x="13096" y="5752"/>
                      <a:pt x="11915" y="6629"/>
                      <a:pt x="11038" y="7792"/>
                    </a:cubicBezTo>
                    <a:cubicBezTo>
                      <a:pt x="10143" y="8955"/>
                      <a:pt x="9696" y="10423"/>
                      <a:pt x="9535" y="11836"/>
                    </a:cubicBezTo>
                    <a:cubicBezTo>
                      <a:pt x="9535" y="11854"/>
                      <a:pt x="9553" y="11872"/>
                      <a:pt x="9589" y="11890"/>
                    </a:cubicBezTo>
                    <a:cubicBezTo>
                      <a:pt x="9481" y="12158"/>
                      <a:pt x="9392" y="12445"/>
                      <a:pt x="9320" y="12749"/>
                    </a:cubicBezTo>
                    <a:cubicBezTo>
                      <a:pt x="9463" y="10959"/>
                      <a:pt x="9696" y="9206"/>
                      <a:pt x="9893" y="7434"/>
                    </a:cubicBezTo>
                    <a:cubicBezTo>
                      <a:pt x="10197" y="7112"/>
                      <a:pt x="10394" y="6718"/>
                      <a:pt x="10465" y="6289"/>
                    </a:cubicBezTo>
                    <a:cubicBezTo>
                      <a:pt x="10465" y="6245"/>
                      <a:pt x="10429" y="6213"/>
                      <a:pt x="10396" y="6213"/>
                    </a:cubicBezTo>
                    <a:cubicBezTo>
                      <a:pt x="10389" y="6213"/>
                      <a:pt x="10382" y="6214"/>
                      <a:pt x="10376" y="6217"/>
                    </a:cubicBezTo>
                    <a:cubicBezTo>
                      <a:pt x="10215" y="6307"/>
                      <a:pt x="10090" y="6432"/>
                      <a:pt x="10000" y="6593"/>
                    </a:cubicBezTo>
                    <a:cubicBezTo>
                      <a:pt x="10054" y="6146"/>
                      <a:pt x="10090" y="5680"/>
                      <a:pt x="10143" y="5233"/>
                    </a:cubicBezTo>
                    <a:cubicBezTo>
                      <a:pt x="10161" y="5215"/>
                      <a:pt x="10179" y="5197"/>
                      <a:pt x="10161" y="5161"/>
                    </a:cubicBezTo>
                    <a:cubicBezTo>
                      <a:pt x="10161" y="5144"/>
                      <a:pt x="10161" y="5126"/>
                      <a:pt x="10143" y="5090"/>
                    </a:cubicBezTo>
                    <a:cubicBezTo>
                      <a:pt x="10143" y="5072"/>
                      <a:pt x="10143" y="5018"/>
                      <a:pt x="10143" y="4965"/>
                    </a:cubicBezTo>
                    <a:cubicBezTo>
                      <a:pt x="10537" y="4839"/>
                      <a:pt x="10841" y="4499"/>
                      <a:pt x="10931" y="4106"/>
                    </a:cubicBezTo>
                    <a:lnTo>
                      <a:pt x="11020" y="4088"/>
                    </a:lnTo>
                    <a:cubicBezTo>
                      <a:pt x="11275" y="4284"/>
                      <a:pt x="11561" y="4351"/>
                      <a:pt x="11862" y="4351"/>
                    </a:cubicBezTo>
                    <a:cubicBezTo>
                      <a:pt x="12523" y="4351"/>
                      <a:pt x="13260" y="4027"/>
                      <a:pt x="13904" y="4027"/>
                    </a:cubicBezTo>
                    <a:cubicBezTo>
                      <a:pt x="13958" y="4027"/>
                      <a:pt x="14010" y="4029"/>
                      <a:pt x="14062" y="4034"/>
                    </a:cubicBezTo>
                    <a:cubicBezTo>
                      <a:pt x="14134" y="4034"/>
                      <a:pt x="14152" y="3980"/>
                      <a:pt x="14152" y="3927"/>
                    </a:cubicBezTo>
                    <a:cubicBezTo>
                      <a:pt x="14038" y="3391"/>
                      <a:pt x="13498" y="3224"/>
                      <a:pt x="12998" y="3224"/>
                    </a:cubicBezTo>
                    <a:cubicBezTo>
                      <a:pt x="12947" y="3224"/>
                      <a:pt x="12896" y="3225"/>
                      <a:pt x="12846" y="3229"/>
                    </a:cubicBezTo>
                    <a:cubicBezTo>
                      <a:pt x="13364" y="2835"/>
                      <a:pt x="13615" y="2298"/>
                      <a:pt x="13937" y="1761"/>
                    </a:cubicBezTo>
                    <a:cubicBezTo>
                      <a:pt x="13955" y="1708"/>
                      <a:pt x="13919" y="1636"/>
                      <a:pt x="13866" y="1636"/>
                    </a:cubicBezTo>
                    <a:cubicBezTo>
                      <a:pt x="13717" y="1626"/>
                      <a:pt x="13568" y="1618"/>
                      <a:pt x="13420" y="1618"/>
                    </a:cubicBezTo>
                    <a:cubicBezTo>
                      <a:pt x="13033" y="1618"/>
                      <a:pt x="12660" y="1676"/>
                      <a:pt x="12362" y="1922"/>
                    </a:cubicBezTo>
                    <a:cubicBezTo>
                      <a:pt x="12470" y="1582"/>
                      <a:pt x="12488" y="1207"/>
                      <a:pt x="12434" y="849"/>
                    </a:cubicBezTo>
                    <a:cubicBezTo>
                      <a:pt x="12421" y="823"/>
                      <a:pt x="12398" y="806"/>
                      <a:pt x="12373" y="806"/>
                    </a:cubicBezTo>
                    <a:cubicBezTo>
                      <a:pt x="12364" y="806"/>
                      <a:pt x="12354" y="808"/>
                      <a:pt x="12344" y="813"/>
                    </a:cubicBezTo>
                    <a:lnTo>
                      <a:pt x="12273" y="885"/>
                    </a:lnTo>
                    <a:cubicBezTo>
                      <a:pt x="12309" y="688"/>
                      <a:pt x="12416" y="652"/>
                      <a:pt x="12416" y="491"/>
                    </a:cubicBezTo>
                    <a:cubicBezTo>
                      <a:pt x="12416" y="455"/>
                      <a:pt x="12380" y="437"/>
                      <a:pt x="12362" y="419"/>
                    </a:cubicBezTo>
                    <a:cubicBezTo>
                      <a:pt x="12277" y="400"/>
                      <a:pt x="12195" y="390"/>
                      <a:pt x="12117" y="390"/>
                    </a:cubicBezTo>
                    <a:cubicBezTo>
                      <a:pt x="11626" y="390"/>
                      <a:pt x="11290" y="756"/>
                      <a:pt x="11074" y="1189"/>
                    </a:cubicBezTo>
                    <a:cubicBezTo>
                      <a:pt x="11002" y="813"/>
                      <a:pt x="10895" y="437"/>
                      <a:pt x="10841" y="43"/>
                    </a:cubicBezTo>
                    <a:cubicBezTo>
                      <a:pt x="10841" y="17"/>
                      <a:pt x="10812" y="1"/>
                      <a:pt x="107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" name="Google Shape;5131;p62"/>
              <p:cNvSpPr/>
              <p:nvPr/>
            </p:nvSpPr>
            <p:spPr>
              <a:xfrm>
                <a:off x="4116125" y="3604275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4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4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29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" name="Google Shape;5132;p62"/>
              <p:cNvSpPr/>
              <p:nvPr/>
            </p:nvSpPr>
            <p:spPr>
              <a:xfrm>
                <a:off x="3909525" y="3657325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49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7"/>
                      <a:pt x="886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" name="Google Shape;5133;p62"/>
              <p:cNvSpPr/>
              <p:nvPr/>
            </p:nvSpPr>
            <p:spPr>
              <a:xfrm>
                <a:off x="3989375" y="3490300"/>
                <a:ext cx="23300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83" extrusionOk="0">
                    <a:moveTo>
                      <a:pt x="198" y="323"/>
                    </a:moveTo>
                    <a:cubicBezTo>
                      <a:pt x="323" y="502"/>
                      <a:pt x="430" y="699"/>
                      <a:pt x="520" y="913"/>
                    </a:cubicBezTo>
                    <a:cubicBezTo>
                      <a:pt x="556" y="1021"/>
                      <a:pt x="592" y="1146"/>
                      <a:pt x="645" y="1271"/>
                    </a:cubicBezTo>
                    <a:cubicBezTo>
                      <a:pt x="413" y="1003"/>
                      <a:pt x="269" y="663"/>
                      <a:pt x="198" y="323"/>
                    </a:cubicBezTo>
                    <a:close/>
                    <a:moveTo>
                      <a:pt x="83" y="1"/>
                    </a:moveTo>
                    <a:cubicBezTo>
                      <a:pt x="41" y="1"/>
                      <a:pt x="1" y="25"/>
                      <a:pt x="1" y="72"/>
                    </a:cubicBezTo>
                    <a:cubicBezTo>
                      <a:pt x="55" y="591"/>
                      <a:pt x="287" y="1307"/>
                      <a:pt x="806" y="1540"/>
                    </a:cubicBezTo>
                    <a:cubicBezTo>
                      <a:pt x="824" y="1558"/>
                      <a:pt x="842" y="1575"/>
                      <a:pt x="842" y="1575"/>
                    </a:cubicBezTo>
                    <a:cubicBezTo>
                      <a:pt x="853" y="1581"/>
                      <a:pt x="865" y="1583"/>
                      <a:pt x="876" y="1583"/>
                    </a:cubicBezTo>
                    <a:cubicBezTo>
                      <a:pt x="903" y="1583"/>
                      <a:pt x="926" y="1570"/>
                      <a:pt x="914" y="1558"/>
                    </a:cubicBezTo>
                    <a:lnTo>
                      <a:pt x="914" y="1540"/>
                    </a:lnTo>
                    <a:cubicBezTo>
                      <a:pt x="932" y="1522"/>
                      <a:pt x="932" y="1486"/>
                      <a:pt x="914" y="1468"/>
                    </a:cubicBezTo>
                    <a:cubicBezTo>
                      <a:pt x="842" y="1218"/>
                      <a:pt x="753" y="985"/>
                      <a:pt x="645" y="770"/>
                    </a:cubicBezTo>
                    <a:cubicBezTo>
                      <a:pt x="538" y="484"/>
                      <a:pt x="359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" name="Google Shape;5134;p62"/>
              <p:cNvSpPr/>
              <p:nvPr/>
            </p:nvSpPr>
            <p:spPr>
              <a:xfrm>
                <a:off x="3809750" y="3136675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4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6"/>
                    </a:cubicBezTo>
                    <a:cubicBezTo>
                      <a:pt x="1177" y="710"/>
                      <a:pt x="1181" y="711"/>
                      <a:pt x="1185" y="711"/>
                    </a:cubicBezTo>
                    <a:cubicBezTo>
                      <a:pt x="1203" y="711"/>
                      <a:pt x="1223" y="685"/>
                      <a:pt x="1209" y="671"/>
                    </a:cubicBezTo>
                    <a:lnTo>
                      <a:pt x="1191" y="671"/>
                    </a:lnTo>
                    <a:cubicBezTo>
                      <a:pt x="869" y="384"/>
                      <a:pt x="457" y="223"/>
                      <a:pt x="99" y="9"/>
                    </a:cubicBezTo>
                    <a:cubicBezTo>
                      <a:pt x="91" y="3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" name="Google Shape;5135;p62"/>
              <p:cNvSpPr/>
              <p:nvPr/>
            </p:nvSpPr>
            <p:spPr>
              <a:xfrm>
                <a:off x="4010425" y="29069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7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4" y="323"/>
                      <a:pt x="823" y="197"/>
                      <a:pt x="841" y="72"/>
                    </a:cubicBezTo>
                    <a:cubicBezTo>
                      <a:pt x="841" y="36"/>
                      <a:pt x="823" y="0"/>
                      <a:pt x="7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" name="Google Shape;5136;p62"/>
              <p:cNvSpPr/>
              <p:nvPr/>
            </p:nvSpPr>
            <p:spPr>
              <a:xfrm>
                <a:off x="3833150" y="30625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0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6" y="326"/>
                      <a:pt x="702" y="270"/>
                    </a:cubicBezTo>
                    <a:lnTo>
                      <a:pt x="702" y="252"/>
                    </a:lnTo>
                    <a:cubicBezTo>
                      <a:pt x="738" y="217"/>
                      <a:pt x="702" y="163"/>
                      <a:pt x="667" y="163"/>
                    </a:cubicBezTo>
                    <a:cubicBezTo>
                      <a:pt x="607" y="163"/>
                      <a:pt x="547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" name="Google Shape;5137;p62"/>
              <p:cNvSpPr/>
              <p:nvPr/>
            </p:nvSpPr>
            <p:spPr>
              <a:xfrm>
                <a:off x="4209650" y="31894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4"/>
                      <a:pt x="120" y="27"/>
                    </a:cubicBezTo>
                    <a:cubicBezTo>
                      <a:pt x="107" y="8"/>
                      <a:pt x="8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" name="Google Shape;5138;p62"/>
              <p:cNvSpPr/>
              <p:nvPr/>
            </p:nvSpPr>
            <p:spPr>
              <a:xfrm>
                <a:off x="3865475" y="3071975"/>
                <a:ext cx="1342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89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6" y="1044"/>
                      <a:pt x="227" y="1006"/>
                      <a:pt x="215" y="968"/>
                    </a:cubicBezTo>
                    <a:cubicBezTo>
                      <a:pt x="143" y="718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6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7" y="1274"/>
                      <a:pt x="279" y="1268"/>
                      <a:pt x="286" y="1254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" name="Google Shape;5139;p62"/>
              <p:cNvSpPr/>
              <p:nvPr/>
            </p:nvSpPr>
            <p:spPr>
              <a:xfrm>
                <a:off x="3986700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0" y="3"/>
                      <a:pt x="54" y="7"/>
                    </a:cubicBezTo>
                    <a:cubicBezTo>
                      <a:pt x="18" y="7"/>
                      <a:pt x="1" y="25"/>
                      <a:pt x="1" y="61"/>
                    </a:cubicBezTo>
                    <a:cubicBezTo>
                      <a:pt x="36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1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7" y="1081"/>
                      <a:pt x="537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7" y="902"/>
                    </a:lnTo>
                    <a:cubicBezTo>
                      <a:pt x="537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" name="Google Shape;5140;p62"/>
              <p:cNvSpPr/>
              <p:nvPr/>
            </p:nvSpPr>
            <p:spPr>
              <a:xfrm>
                <a:off x="4184900" y="3646100"/>
                <a:ext cx="54830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0" extrusionOk="0">
                    <a:moveTo>
                      <a:pt x="9878" y="4720"/>
                    </a:moveTo>
                    <a:cubicBezTo>
                      <a:pt x="9878" y="4810"/>
                      <a:pt x="9860" y="4899"/>
                      <a:pt x="9842" y="4971"/>
                    </a:cubicBezTo>
                    <a:lnTo>
                      <a:pt x="9842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7"/>
                      <a:pt x="9878" y="4720"/>
                    </a:cubicBezTo>
                    <a:close/>
                    <a:moveTo>
                      <a:pt x="10200" y="6152"/>
                    </a:moveTo>
                    <a:lnTo>
                      <a:pt x="10200" y="6152"/>
                    </a:lnTo>
                    <a:cubicBezTo>
                      <a:pt x="10523" y="6582"/>
                      <a:pt x="10719" y="7101"/>
                      <a:pt x="10773" y="7637"/>
                    </a:cubicBezTo>
                    <a:cubicBezTo>
                      <a:pt x="10361" y="7333"/>
                      <a:pt x="10344" y="6671"/>
                      <a:pt x="10200" y="6152"/>
                    </a:cubicBezTo>
                    <a:close/>
                    <a:moveTo>
                      <a:pt x="9699" y="9534"/>
                    </a:moveTo>
                    <a:cubicBezTo>
                      <a:pt x="9699" y="9642"/>
                      <a:pt x="9699" y="9749"/>
                      <a:pt x="9717" y="9838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2" y="10346"/>
                      <a:pt x="9509" y="9932"/>
                      <a:pt x="9699" y="9534"/>
                    </a:cubicBezTo>
                    <a:close/>
                    <a:moveTo>
                      <a:pt x="11757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79" y="11717"/>
                      <a:pt x="11900" y="11521"/>
                      <a:pt x="11757" y="11288"/>
                    </a:cubicBezTo>
                    <a:close/>
                    <a:moveTo>
                      <a:pt x="10523" y="14420"/>
                    </a:move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8" y="15153"/>
                      <a:pt x="10719" y="14778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76" y="13543"/>
                      <a:pt x="12384" y="13650"/>
                      <a:pt x="12509" y="13757"/>
                    </a:cubicBezTo>
                    <a:lnTo>
                      <a:pt x="12491" y="13757"/>
                    </a:lnTo>
                    <a:cubicBezTo>
                      <a:pt x="12813" y="14205"/>
                      <a:pt x="13171" y="14634"/>
                      <a:pt x="13547" y="15046"/>
                    </a:cubicBezTo>
                    <a:cubicBezTo>
                      <a:pt x="14084" y="15654"/>
                      <a:pt x="14799" y="16048"/>
                      <a:pt x="15336" y="16639"/>
                    </a:cubicBezTo>
                    <a:cubicBezTo>
                      <a:pt x="15345" y="16652"/>
                      <a:pt x="15356" y="16658"/>
                      <a:pt x="15366" y="16658"/>
                    </a:cubicBezTo>
                    <a:cubicBezTo>
                      <a:pt x="15395" y="16658"/>
                      <a:pt x="15421" y="16612"/>
                      <a:pt x="15408" y="16585"/>
                    </a:cubicBezTo>
                    <a:cubicBezTo>
                      <a:pt x="14943" y="16030"/>
                      <a:pt x="14298" y="15654"/>
                      <a:pt x="13815" y="15135"/>
                    </a:cubicBezTo>
                    <a:cubicBezTo>
                      <a:pt x="13511" y="14795"/>
                      <a:pt x="13225" y="14455"/>
                      <a:pt x="12956" y="14098"/>
                    </a:cubicBezTo>
                    <a:lnTo>
                      <a:pt x="12956" y="14098"/>
                    </a:lnTo>
                    <a:cubicBezTo>
                      <a:pt x="13243" y="14294"/>
                      <a:pt x="13565" y="14473"/>
                      <a:pt x="13869" y="14634"/>
                    </a:cubicBezTo>
                    <a:cubicBezTo>
                      <a:pt x="15139" y="15350"/>
                      <a:pt x="15873" y="16245"/>
                      <a:pt x="16714" y="17408"/>
                    </a:cubicBezTo>
                    <a:cubicBezTo>
                      <a:pt x="16954" y="17732"/>
                      <a:pt x="17371" y="18034"/>
                      <a:pt x="17065" y="18034"/>
                    </a:cubicBezTo>
                    <a:cubicBezTo>
                      <a:pt x="16983" y="18034"/>
                      <a:pt x="16848" y="18012"/>
                      <a:pt x="16643" y="17963"/>
                    </a:cubicBezTo>
                    <a:cubicBezTo>
                      <a:pt x="15855" y="17766"/>
                      <a:pt x="15157" y="17140"/>
                      <a:pt x="14567" y="16639"/>
                    </a:cubicBezTo>
                    <a:cubicBezTo>
                      <a:pt x="13654" y="15815"/>
                      <a:pt x="12903" y="14849"/>
                      <a:pt x="12312" y="13775"/>
                    </a:cubicBezTo>
                    <a:lnTo>
                      <a:pt x="12169" y="13417"/>
                    </a:lnTo>
                    <a:close/>
                    <a:moveTo>
                      <a:pt x="10701" y="17927"/>
                    </a:moveTo>
                    <a:lnTo>
                      <a:pt x="10701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2"/>
                      <a:pt x="10701" y="17927"/>
                    </a:cubicBezTo>
                    <a:close/>
                    <a:moveTo>
                      <a:pt x="8840" y="18893"/>
                    </a:moveTo>
                    <a:cubicBezTo>
                      <a:pt x="9019" y="19251"/>
                      <a:pt x="9180" y="19681"/>
                      <a:pt x="9091" y="20039"/>
                    </a:cubicBezTo>
                    <a:cubicBezTo>
                      <a:pt x="8912" y="19681"/>
                      <a:pt x="8822" y="19287"/>
                      <a:pt x="8840" y="18893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46" y="20092"/>
                      <a:pt x="16768" y="20253"/>
                      <a:pt x="17036" y="20468"/>
                    </a:cubicBezTo>
                    <a:cubicBezTo>
                      <a:pt x="16875" y="20432"/>
                      <a:pt x="16732" y="20379"/>
                      <a:pt x="16589" y="20307"/>
                    </a:cubicBezTo>
                    <a:cubicBezTo>
                      <a:pt x="16499" y="20218"/>
                      <a:pt x="16392" y="20146"/>
                      <a:pt x="16285" y="20110"/>
                    </a:cubicBezTo>
                    <a:cubicBezTo>
                      <a:pt x="16276" y="20101"/>
                      <a:pt x="16267" y="20097"/>
                      <a:pt x="16258" y="20097"/>
                    </a:cubicBezTo>
                    <a:cubicBezTo>
                      <a:pt x="16249" y="20097"/>
                      <a:pt x="16240" y="20101"/>
                      <a:pt x="16231" y="20110"/>
                    </a:cubicBezTo>
                    <a:cubicBezTo>
                      <a:pt x="16213" y="20101"/>
                      <a:pt x="16200" y="20097"/>
                      <a:pt x="16189" y="20097"/>
                    </a:cubicBezTo>
                    <a:cubicBezTo>
                      <a:pt x="16177" y="20097"/>
                      <a:pt x="16168" y="20101"/>
                      <a:pt x="16159" y="20110"/>
                    </a:cubicBezTo>
                    <a:cubicBezTo>
                      <a:pt x="16142" y="20074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8" y="20182"/>
                    </a:lnTo>
                    <a:cubicBezTo>
                      <a:pt x="16016" y="20236"/>
                      <a:pt x="16034" y="20289"/>
                      <a:pt x="16052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4"/>
                    </a:cubicBezTo>
                    <a:cubicBezTo>
                      <a:pt x="16052" y="20629"/>
                      <a:pt x="15998" y="20504"/>
                      <a:pt x="15981" y="20361"/>
                    </a:cubicBezTo>
                    <a:cubicBezTo>
                      <a:pt x="15998" y="20343"/>
                      <a:pt x="15981" y="20325"/>
                      <a:pt x="15981" y="20307"/>
                    </a:cubicBezTo>
                    <a:cubicBezTo>
                      <a:pt x="15981" y="20253"/>
                      <a:pt x="15963" y="20200"/>
                      <a:pt x="15963" y="20146"/>
                    </a:cubicBezTo>
                    <a:close/>
                    <a:moveTo>
                      <a:pt x="16356" y="20486"/>
                    </a:moveTo>
                    <a:cubicBezTo>
                      <a:pt x="16410" y="20540"/>
                      <a:pt x="16446" y="20593"/>
                      <a:pt x="16499" y="20647"/>
                    </a:cubicBezTo>
                    <a:cubicBezTo>
                      <a:pt x="16535" y="20737"/>
                      <a:pt x="16553" y="20844"/>
                      <a:pt x="16553" y="20951"/>
                    </a:cubicBezTo>
                    <a:cubicBezTo>
                      <a:pt x="16499" y="20880"/>
                      <a:pt x="16446" y="20808"/>
                      <a:pt x="16410" y="20737"/>
                    </a:cubicBezTo>
                    <a:cubicBezTo>
                      <a:pt x="16374" y="20647"/>
                      <a:pt x="16356" y="20576"/>
                      <a:pt x="16321" y="20504"/>
                    </a:cubicBezTo>
                    <a:cubicBezTo>
                      <a:pt x="16338" y="20504"/>
                      <a:pt x="16356" y="20504"/>
                      <a:pt x="16356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cubicBezTo>
                      <a:pt x="12276" y="15350"/>
                      <a:pt x="12491" y="16531"/>
                      <a:pt x="12384" y="17712"/>
                    </a:cubicBezTo>
                    <a:cubicBezTo>
                      <a:pt x="12384" y="17730"/>
                      <a:pt x="12397" y="17739"/>
                      <a:pt x="12410" y="17739"/>
                    </a:cubicBezTo>
                    <a:cubicBezTo>
                      <a:pt x="12424" y="17739"/>
                      <a:pt x="12437" y="17730"/>
                      <a:pt x="12437" y="17712"/>
                    </a:cubicBezTo>
                    <a:cubicBezTo>
                      <a:pt x="12545" y="16692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6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56" y="16800"/>
                      <a:pt x="13064" y="17909"/>
                      <a:pt x="12795" y="19090"/>
                    </a:cubicBezTo>
                    <a:cubicBezTo>
                      <a:pt x="12652" y="19752"/>
                      <a:pt x="12419" y="20379"/>
                      <a:pt x="12240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3"/>
                      <a:pt x="12169" y="14008"/>
                    </a:cubicBezTo>
                    <a:close/>
                    <a:moveTo>
                      <a:pt x="17323" y="20576"/>
                    </a:moveTo>
                    <a:cubicBezTo>
                      <a:pt x="17484" y="20647"/>
                      <a:pt x="17681" y="20683"/>
                      <a:pt x="17860" y="20719"/>
                    </a:cubicBezTo>
                    <a:cubicBezTo>
                      <a:pt x="18003" y="20772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81"/>
                      <a:pt x="18951" y="21792"/>
                      <a:pt x="18629" y="21792"/>
                    </a:cubicBezTo>
                    <a:cubicBezTo>
                      <a:pt x="18604" y="21796"/>
                      <a:pt x="18579" y="21797"/>
                      <a:pt x="18554" y="21797"/>
                    </a:cubicBezTo>
                    <a:cubicBezTo>
                      <a:pt x="18178" y="21797"/>
                      <a:pt x="17752" y="21438"/>
                      <a:pt x="17484" y="21220"/>
                    </a:cubicBezTo>
                    <a:cubicBezTo>
                      <a:pt x="17466" y="21202"/>
                      <a:pt x="17430" y="21166"/>
                      <a:pt x="17412" y="21148"/>
                    </a:cubicBezTo>
                    <a:cubicBezTo>
                      <a:pt x="17305" y="20969"/>
                      <a:pt x="17162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1"/>
                      <a:pt x="16875" y="20593"/>
                      <a:pt x="16857" y="20576"/>
                    </a:cubicBezTo>
                    <a:lnTo>
                      <a:pt x="16857" y="20576"/>
                    </a:lnTo>
                    <a:cubicBezTo>
                      <a:pt x="16949" y="20602"/>
                      <a:pt x="17050" y="20618"/>
                      <a:pt x="17154" y="20618"/>
                    </a:cubicBezTo>
                    <a:cubicBezTo>
                      <a:pt x="17192" y="20618"/>
                      <a:pt x="17231" y="20616"/>
                      <a:pt x="17269" y="20611"/>
                    </a:cubicBezTo>
                    <a:cubicBezTo>
                      <a:pt x="17287" y="20611"/>
                      <a:pt x="17323" y="20593"/>
                      <a:pt x="17323" y="20576"/>
                    </a:cubicBezTo>
                    <a:close/>
                    <a:moveTo>
                      <a:pt x="9270" y="14455"/>
                    </a:moveTo>
                    <a:cubicBezTo>
                      <a:pt x="9234" y="14742"/>
                      <a:pt x="9180" y="15010"/>
                      <a:pt x="9145" y="15296"/>
                    </a:cubicBezTo>
                    <a:cubicBezTo>
                      <a:pt x="8930" y="15887"/>
                      <a:pt x="8661" y="16460"/>
                      <a:pt x="8357" y="16997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80" y="20396"/>
                      <a:pt x="6199" y="20423"/>
                      <a:pt x="6223" y="20423"/>
                    </a:cubicBezTo>
                    <a:cubicBezTo>
                      <a:pt x="6236" y="20423"/>
                      <a:pt x="6251" y="20415"/>
                      <a:pt x="6263" y="20397"/>
                    </a:cubicBezTo>
                    <a:cubicBezTo>
                      <a:pt x="6961" y="19269"/>
                      <a:pt x="7731" y="18195"/>
                      <a:pt x="8465" y="17068"/>
                    </a:cubicBezTo>
                    <a:cubicBezTo>
                      <a:pt x="8679" y="16692"/>
                      <a:pt x="8876" y="16299"/>
                      <a:pt x="9037" y="15887"/>
                    </a:cubicBezTo>
                    <a:lnTo>
                      <a:pt x="9037" y="15887"/>
                    </a:lnTo>
                    <a:cubicBezTo>
                      <a:pt x="8984" y="16263"/>
                      <a:pt x="8912" y="16621"/>
                      <a:pt x="8840" y="16997"/>
                    </a:cubicBezTo>
                    <a:cubicBezTo>
                      <a:pt x="8089" y="19108"/>
                      <a:pt x="6639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601"/>
                      <a:pt x="9270" y="14455"/>
                    </a:cubicBezTo>
                    <a:close/>
                    <a:moveTo>
                      <a:pt x="13618" y="20790"/>
                    </a:moveTo>
                    <a:lnTo>
                      <a:pt x="13618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8" y="20790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39" y="21417"/>
                      <a:pt x="8429" y="21703"/>
                      <a:pt x="8465" y="22007"/>
                    </a:cubicBezTo>
                    <a:cubicBezTo>
                      <a:pt x="8304" y="21739"/>
                      <a:pt x="8232" y="21452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55" y="20951"/>
                      <a:pt x="15873" y="21059"/>
                      <a:pt x="15891" y="21184"/>
                    </a:cubicBezTo>
                    <a:cubicBezTo>
                      <a:pt x="15891" y="21224"/>
                      <a:pt x="15921" y="21244"/>
                      <a:pt x="15951" y="21244"/>
                    </a:cubicBezTo>
                    <a:cubicBezTo>
                      <a:pt x="15962" y="21244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27" y="21685"/>
                      <a:pt x="15909" y="21900"/>
                    </a:cubicBezTo>
                    <a:cubicBezTo>
                      <a:pt x="15730" y="22079"/>
                      <a:pt x="15605" y="22293"/>
                      <a:pt x="15533" y="22526"/>
                    </a:cubicBezTo>
                    <a:cubicBezTo>
                      <a:pt x="15408" y="21971"/>
                      <a:pt x="15641" y="21381"/>
                      <a:pt x="15855" y="20826"/>
                    </a:cubicBezTo>
                    <a:close/>
                    <a:moveTo>
                      <a:pt x="16696" y="20808"/>
                    </a:move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30"/>
                      <a:pt x="17233" y="21256"/>
                      <a:pt x="17394" y="21381"/>
                    </a:cubicBezTo>
                    <a:cubicBezTo>
                      <a:pt x="17466" y="21506"/>
                      <a:pt x="17502" y="21613"/>
                      <a:pt x="17537" y="21685"/>
                    </a:cubicBezTo>
                    <a:cubicBezTo>
                      <a:pt x="17734" y="22025"/>
                      <a:pt x="17860" y="22401"/>
                      <a:pt x="17913" y="22795"/>
                    </a:cubicBezTo>
                    <a:lnTo>
                      <a:pt x="17913" y="22812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2"/>
                      <a:pt x="16732" y="21685"/>
                      <a:pt x="16678" y="21560"/>
                    </a:cubicBezTo>
                    <a:cubicBezTo>
                      <a:pt x="16643" y="21417"/>
                      <a:pt x="16589" y="21291"/>
                      <a:pt x="16535" y="21166"/>
                    </a:cubicBezTo>
                    <a:lnTo>
                      <a:pt x="16535" y="21166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19" y="21210"/>
                    </a:cubicBezTo>
                    <a:cubicBezTo>
                      <a:pt x="16657" y="21210"/>
                      <a:pt x="16696" y="21178"/>
                      <a:pt x="16696" y="21130"/>
                    </a:cubicBezTo>
                    <a:cubicBezTo>
                      <a:pt x="16714" y="21023"/>
                      <a:pt x="16714" y="20916"/>
                      <a:pt x="16696" y="20808"/>
                    </a:cubicBezTo>
                    <a:close/>
                    <a:moveTo>
                      <a:pt x="16321" y="21130"/>
                    </a:moveTo>
                    <a:cubicBezTo>
                      <a:pt x="16374" y="21327"/>
                      <a:pt x="16464" y="21506"/>
                      <a:pt x="16553" y="21703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299" y="22994"/>
                      <a:pt x="16193" y="23129"/>
                      <a:pt x="16123" y="23129"/>
                    </a:cubicBezTo>
                    <a:cubicBezTo>
                      <a:pt x="16075" y="23129"/>
                      <a:pt x="16045" y="23068"/>
                      <a:pt x="16052" y="22902"/>
                    </a:cubicBezTo>
                    <a:cubicBezTo>
                      <a:pt x="16052" y="22651"/>
                      <a:pt x="16070" y="22383"/>
                      <a:pt x="16088" y="22115"/>
                    </a:cubicBezTo>
                    <a:cubicBezTo>
                      <a:pt x="16106" y="21810"/>
                      <a:pt x="16142" y="21488"/>
                      <a:pt x="16177" y="21184"/>
                    </a:cubicBezTo>
                    <a:lnTo>
                      <a:pt x="16195" y="21202"/>
                    </a:lnTo>
                    <a:cubicBezTo>
                      <a:pt x="16207" y="21214"/>
                      <a:pt x="16225" y="21220"/>
                      <a:pt x="16244" y="21220"/>
                    </a:cubicBezTo>
                    <a:cubicBezTo>
                      <a:pt x="16281" y="21220"/>
                      <a:pt x="16321" y="21196"/>
                      <a:pt x="16321" y="21148"/>
                    </a:cubicBezTo>
                    <a:lnTo>
                      <a:pt x="16321" y="21130"/>
                    </a:lnTo>
                    <a:close/>
                    <a:moveTo>
                      <a:pt x="7534" y="22651"/>
                    </a:moveTo>
                    <a:lnTo>
                      <a:pt x="7534" y="22669"/>
                    </a:lnTo>
                    <a:lnTo>
                      <a:pt x="7498" y="22687"/>
                    </a:lnTo>
                    <a:cubicBezTo>
                      <a:pt x="7462" y="22705"/>
                      <a:pt x="7462" y="22741"/>
                      <a:pt x="7498" y="22777"/>
                    </a:cubicBezTo>
                    <a:cubicBezTo>
                      <a:pt x="7301" y="23027"/>
                      <a:pt x="7051" y="23224"/>
                      <a:pt x="6765" y="23367"/>
                    </a:cubicBezTo>
                    <a:cubicBezTo>
                      <a:pt x="6961" y="23081"/>
                      <a:pt x="7230" y="22830"/>
                      <a:pt x="7534" y="22651"/>
                    </a:cubicBezTo>
                    <a:close/>
                    <a:moveTo>
                      <a:pt x="7176" y="24369"/>
                    </a:moveTo>
                    <a:cubicBezTo>
                      <a:pt x="7212" y="24495"/>
                      <a:pt x="7266" y="24638"/>
                      <a:pt x="7301" y="24763"/>
                    </a:cubicBezTo>
                    <a:lnTo>
                      <a:pt x="7301" y="24781"/>
                    </a:lnTo>
                    <a:lnTo>
                      <a:pt x="7230" y="24781"/>
                    </a:lnTo>
                    <a:cubicBezTo>
                      <a:pt x="7194" y="24674"/>
                      <a:pt x="7176" y="24584"/>
                      <a:pt x="7140" y="24477"/>
                    </a:cubicBezTo>
                    <a:lnTo>
                      <a:pt x="7176" y="24369"/>
                    </a:lnTo>
                    <a:close/>
                    <a:moveTo>
                      <a:pt x="6120" y="24924"/>
                    </a:moveTo>
                    <a:cubicBezTo>
                      <a:pt x="6102" y="24960"/>
                      <a:pt x="6067" y="25014"/>
                      <a:pt x="6049" y="25049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1" y="25228"/>
                      <a:pt x="5118" y="25389"/>
                      <a:pt x="4635" y="25532"/>
                    </a:cubicBezTo>
                    <a:cubicBezTo>
                      <a:pt x="5064" y="25210"/>
                      <a:pt x="5583" y="24996"/>
                      <a:pt x="6120" y="24924"/>
                    </a:cubicBezTo>
                    <a:close/>
                    <a:moveTo>
                      <a:pt x="11721" y="24799"/>
                    </a:moveTo>
                    <a:lnTo>
                      <a:pt x="11721" y="24852"/>
                    </a:lnTo>
                    <a:cubicBezTo>
                      <a:pt x="11686" y="25175"/>
                      <a:pt x="11560" y="25497"/>
                      <a:pt x="11381" y="25765"/>
                    </a:cubicBezTo>
                    <a:cubicBezTo>
                      <a:pt x="11399" y="25586"/>
                      <a:pt x="11453" y="25407"/>
                      <a:pt x="11525" y="25246"/>
                    </a:cubicBezTo>
                    <a:cubicBezTo>
                      <a:pt x="11578" y="25085"/>
                      <a:pt x="11650" y="24942"/>
                      <a:pt x="11721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0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5" y="26482"/>
                      <a:pt x="8686" y="26475"/>
                      <a:pt x="8626" y="26463"/>
                    </a:cubicBezTo>
                    <a:cubicBezTo>
                      <a:pt x="8429" y="26409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0" y="25890"/>
                    </a:cubicBezTo>
                    <a:cubicBezTo>
                      <a:pt x="7749" y="25711"/>
                      <a:pt x="7659" y="25550"/>
                      <a:pt x="7552" y="25389"/>
                    </a:cubicBezTo>
                    <a:cubicBezTo>
                      <a:pt x="7534" y="25228"/>
                      <a:pt x="7498" y="25085"/>
                      <a:pt x="7445" y="24924"/>
                    </a:cubicBezTo>
                    <a:close/>
                    <a:moveTo>
                      <a:pt x="6603" y="24942"/>
                    </a:moveTo>
                    <a:lnTo>
                      <a:pt x="6711" y="24978"/>
                    </a:lnTo>
                    <a:cubicBezTo>
                      <a:pt x="6675" y="25031"/>
                      <a:pt x="6639" y="25103"/>
                      <a:pt x="6621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4" y="26982"/>
                      <a:pt x="4456" y="27000"/>
                    </a:cubicBezTo>
                    <a:cubicBezTo>
                      <a:pt x="4724" y="26570"/>
                      <a:pt x="5064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0" y="25175"/>
                    </a:lnTo>
                    <a:cubicBezTo>
                      <a:pt x="6496" y="25157"/>
                      <a:pt x="6496" y="25067"/>
                      <a:pt x="6460" y="25067"/>
                    </a:cubicBezTo>
                    <a:cubicBezTo>
                      <a:pt x="6514" y="25031"/>
                      <a:pt x="6550" y="24996"/>
                      <a:pt x="6603" y="24942"/>
                    </a:cubicBezTo>
                    <a:close/>
                    <a:moveTo>
                      <a:pt x="13260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3"/>
                      <a:pt x="13260" y="26320"/>
                    </a:cubicBezTo>
                    <a:close/>
                    <a:moveTo>
                      <a:pt x="10004" y="8765"/>
                    </a:moveTo>
                    <a:cubicBezTo>
                      <a:pt x="10451" y="10554"/>
                      <a:pt x="11435" y="12290"/>
                      <a:pt x="12097" y="13919"/>
                    </a:cubicBezTo>
                    <a:cubicBezTo>
                      <a:pt x="12079" y="13919"/>
                      <a:pt x="12061" y="13936"/>
                      <a:pt x="12061" y="13954"/>
                    </a:cubicBezTo>
                    <a:cubicBezTo>
                      <a:pt x="11811" y="14992"/>
                      <a:pt x="11829" y="16066"/>
                      <a:pt x="11829" y="17140"/>
                    </a:cubicBezTo>
                    <a:cubicBezTo>
                      <a:pt x="11811" y="18321"/>
                      <a:pt x="11739" y="19520"/>
                      <a:pt x="11954" y="20683"/>
                    </a:cubicBezTo>
                    <a:cubicBezTo>
                      <a:pt x="11918" y="20969"/>
                      <a:pt x="11972" y="21238"/>
                      <a:pt x="12097" y="21488"/>
                    </a:cubicBezTo>
                    <a:cubicBezTo>
                      <a:pt x="12061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1"/>
                      <a:pt x="12205" y="21828"/>
                      <a:pt x="12223" y="21685"/>
                    </a:cubicBezTo>
                    <a:cubicBezTo>
                      <a:pt x="12276" y="21399"/>
                      <a:pt x="12348" y="21112"/>
                      <a:pt x="12437" y="20844"/>
                    </a:cubicBezTo>
                    <a:cubicBezTo>
                      <a:pt x="12634" y="20128"/>
                      <a:pt x="12885" y="19448"/>
                      <a:pt x="13046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18" y="20432"/>
                    </a:cubicBezTo>
                    <a:cubicBezTo>
                      <a:pt x="13439" y="20701"/>
                      <a:pt x="13314" y="20987"/>
                      <a:pt x="13189" y="21291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2"/>
                      <a:pt x="13103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3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8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5" y="26767"/>
                    </a:cubicBezTo>
                    <a:cubicBezTo>
                      <a:pt x="12455" y="26751"/>
                      <a:pt x="12437" y="26742"/>
                      <a:pt x="12419" y="26742"/>
                    </a:cubicBezTo>
                    <a:cubicBezTo>
                      <a:pt x="12396" y="26742"/>
                      <a:pt x="12374" y="26756"/>
                      <a:pt x="12384" y="26785"/>
                    </a:cubicBezTo>
                    <a:cubicBezTo>
                      <a:pt x="12384" y="26964"/>
                      <a:pt x="12419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1" y="25425"/>
                      <a:pt x="11918" y="24369"/>
                    </a:cubicBezTo>
                    <a:cubicBezTo>
                      <a:pt x="11596" y="22079"/>
                      <a:pt x="11238" y="19788"/>
                      <a:pt x="10880" y="17498"/>
                    </a:cubicBezTo>
                    <a:cubicBezTo>
                      <a:pt x="10898" y="17480"/>
                      <a:pt x="10880" y="17462"/>
                      <a:pt x="10880" y="17462"/>
                    </a:cubicBezTo>
                    <a:cubicBezTo>
                      <a:pt x="10755" y="16585"/>
                      <a:pt x="10612" y="15690"/>
                      <a:pt x="10505" y="14813"/>
                    </a:cubicBezTo>
                    <a:lnTo>
                      <a:pt x="10505" y="14813"/>
                    </a:lnTo>
                    <a:cubicBezTo>
                      <a:pt x="10684" y="15153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3"/>
                    </a:cubicBezTo>
                    <a:cubicBezTo>
                      <a:pt x="11399" y="14921"/>
                      <a:pt x="10988" y="14420"/>
                      <a:pt x="10433" y="14276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4"/>
                      <a:pt x="10004" y="8765"/>
                    </a:cubicBezTo>
                    <a:close/>
                    <a:moveTo>
                      <a:pt x="13994" y="22472"/>
                    </a:moveTo>
                    <a:cubicBezTo>
                      <a:pt x="14477" y="24155"/>
                      <a:pt x="14674" y="25890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0" y="26248"/>
                      <a:pt x="13869" y="25658"/>
                      <a:pt x="13869" y="25049"/>
                    </a:cubicBezTo>
                    <a:cubicBezTo>
                      <a:pt x="13851" y="24298"/>
                      <a:pt x="13887" y="23546"/>
                      <a:pt x="13958" y="22812"/>
                    </a:cubicBezTo>
                    <a:cubicBezTo>
                      <a:pt x="14066" y="23600"/>
                      <a:pt x="14137" y="24405"/>
                      <a:pt x="14155" y="25210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0"/>
                    </a:cubicBezTo>
                    <a:cubicBezTo>
                      <a:pt x="14280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2"/>
                    </a:lnTo>
                    <a:close/>
                    <a:moveTo>
                      <a:pt x="7158" y="25192"/>
                    </a:moveTo>
                    <a:cubicBezTo>
                      <a:pt x="7230" y="25264"/>
                      <a:pt x="7301" y="25336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41"/>
                    </a:cubicBez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38" y="27950"/>
                      <a:pt x="7897" y="27950"/>
                    </a:cubicBezTo>
                    <a:cubicBezTo>
                      <a:pt x="7860" y="27950"/>
                      <a:pt x="7817" y="27939"/>
                      <a:pt x="7767" y="27913"/>
                    </a:cubicBezTo>
                    <a:cubicBezTo>
                      <a:pt x="7409" y="27734"/>
                      <a:pt x="7158" y="27411"/>
                      <a:pt x="7033" y="27036"/>
                    </a:cubicBezTo>
                    <a:cubicBezTo>
                      <a:pt x="6979" y="26875"/>
                      <a:pt x="6943" y="26696"/>
                      <a:pt x="6926" y="26535"/>
                    </a:cubicBezTo>
                    <a:cubicBezTo>
                      <a:pt x="6979" y="26266"/>
                      <a:pt x="6997" y="25980"/>
                      <a:pt x="6997" y="25711"/>
                    </a:cubicBezTo>
                    <a:cubicBezTo>
                      <a:pt x="7015" y="25658"/>
                      <a:pt x="7033" y="25622"/>
                      <a:pt x="7051" y="25568"/>
                    </a:cubicBezTo>
                    <a:cubicBezTo>
                      <a:pt x="7069" y="25711"/>
                      <a:pt x="7122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1" y="25970"/>
                      <a:pt x="7301" y="25926"/>
                    </a:cubicBezTo>
                    <a:cubicBezTo>
                      <a:pt x="7266" y="25676"/>
                      <a:pt x="7230" y="25425"/>
                      <a:pt x="7158" y="25192"/>
                    </a:cubicBezTo>
                    <a:close/>
                    <a:moveTo>
                      <a:pt x="6532" y="25532"/>
                    </a:moveTo>
                    <a:cubicBezTo>
                      <a:pt x="6532" y="25568"/>
                      <a:pt x="6532" y="25604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1"/>
                      <a:pt x="6747" y="25765"/>
                      <a:pt x="6747" y="25837"/>
                    </a:cubicBezTo>
                    <a:cubicBezTo>
                      <a:pt x="6747" y="25855"/>
                      <a:pt x="6747" y="25890"/>
                      <a:pt x="6765" y="25908"/>
                    </a:cubicBezTo>
                    <a:cubicBezTo>
                      <a:pt x="6747" y="26123"/>
                      <a:pt x="6747" y="26356"/>
                      <a:pt x="6765" y="26588"/>
                    </a:cubicBezTo>
                    <a:cubicBezTo>
                      <a:pt x="6639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2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7" y="27282"/>
                      <a:pt x="5798" y="27286"/>
                    </a:cubicBezTo>
                    <a:cubicBezTo>
                      <a:pt x="5798" y="26928"/>
                      <a:pt x="5888" y="26570"/>
                      <a:pt x="6049" y="26266"/>
                    </a:cubicBezTo>
                    <a:cubicBezTo>
                      <a:pt x="6174" y="25998"/>
                      <a:pt x="6335" y="25747"/>
                      <a:pt x="6532" y="25532"/>
                    </a:cubicBezTo>
                    <a:close/>
                    <a:moveTo>
                      <a:pt x="13600" y="29881"/>
                    </a:moveTo>
                    <a:lnTo>
                      <a:pt x="13600" y="29881"/>
                    </a:lnTo>
                    <a:cubicBezTo>
                      <a:pt x="13869" y="29953"/>
                      <a:pt x="14119" y="30132"/>
                      <a:pt x="14298" y="30346"/>
                    </a:cubicBezTo>
                    <a:cubicBezTo>
                      <a:pt x="14012" y="30275"/>
                      <a:pt x="13833" y="30042"/>
                      <a:pt x="13600" y="29881"/>
                    </a:cubicBezTo>
                    <a:close/>
                    <a:moveTo>
                      <a:pt x="12473" y="31205"/>
                    </a:moveTo>
                    <a:cubicBezTo>
                      <a:pt x="12473" y="31348"/>
                      <a:pt x="12491" y="31474"/>
                      <a:pt x="12509" y="31617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0" y="32064"/>
                    </a:cubicBezTo>
                    <a:cubicBezTo>
                      <a:pt x="12240" y="31760"/>
                      <a:pt x="12312" y="31474"/>
                      <a:pt x="12473" y="31205"/>
                    </a:cubicBezTo>
                    <a:close/>
                    <a:moveTo>
                      <a:pt x="14513" y="32529"/>
                    </a:moveTo>
                    <a:lnTo>
                      <a:pt x="14513" y="32529"/>
                    </a:lnTo>
                    <a:cubicBezTo>
                      <a:pt x="14603" y="32780"/>
                      <a:pt x="14638" y="33048"/>
                      <a:pt x="14603" y="33317"/>
                    </a:cubicBezTo>
                    <a:cubicBezTo>
                      <a:pt x="14477" y="33066"/>
                      <a:pt x="14459" y="32798"/>
                      <a:pt x="14513" y="32529"/>
                    </a:cubicBezTo>
                    <a:close/>
                    <a:moveTo>
                      <a:pt x="12938" y="33621"/>
                    </a:moveTo>
                    <a:lnTo>
                      <a:pt x="12938" y="33621"/>
                    </a:lnTo>
                    <a:cubicBezTo>
                      <a:pt x="13082" y="33925"/>
                      <a:pt x="13189" y="34265"/>
                      <a:pt x="13260" y="34605"/>
                    </a:cubicBezTo>
                    <a:cubicBezTo>
                      <a:pt x="13099" y="34301"/>
                      <a:pt x="12974" y="33961"/>
                      <a:pt x="12938" y="33621"/>
                    </a:cubicBezTo>
                    <a:close/>
                    <a:moveTo>
                      <a:pt x="4921" y="35053"/>
                    </a:moveTo>
                    <a:cubicBezTo>
                      <a:pt x="5064" y="35071"/>
                      <a:pt x="5208" y="35088"/>
                      <a:pt x="5351" y="35124"/>
                    </a:cubicBezTo>
                    <a:cubicBezTo>
                      <a:pt x="5243" y="35196"/>
                      <a:pt x="5154" y="35267"/>
                      <a:pt x="5064" y="35339"/>
                    </a:cubicBezTo>
                    <a:lnTo>
                      <a:pt x="4939" y="35339"/>
                    </a:lnTo>
                    <a:cubicBezTo>
                      <a:pt x="4814" y="35321"/>
                      <a:pt x="4689" y="35267"/>
                      <a:pt x="4581" y="35196"/>
                    </a:cubicBezTo>
                    <a:cubicBezTo>
                      <a:pt x="4563" y="35178"/>
                      <a:pt x="4617" y="35160"/>
                      <a:pt x="4653" y="35124"/>
                    </a:cubicBezTo>
                    <a:cubicBezTo>
                      <a:pt x="4724" y="35088"/>
                      <a:pt x="4814" y="35053"/>
                      <a:pt x="4921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0" y="35321"/>
                      <a:pt x="6263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7"/>
                      <a:pt x="8751" y="35285"/>
                    </a:cubicBezTo>
                    <a:cubicBezTo>
                      <a:pt x="8715" y="35357"/>
                      <a:pt x="8661" y="35411"/>
                      <a:pt x="8608" y="35464"/>
                    </a:cubicBezTo>
                    <a:cubicBezTo>
                      <a:pt x="8554" y="35536"/>
                      <a:pt x="8482" y="35590"/>
                      <a:pt x="8429" y="35661"/>
                    </a:cubicBezTo>
                    <a:cubicBezTo>
                      <a:pt x="8447" y="35518"/>
                      <a:pt x="8518" y="35393"/>
                      <a:pt x="8626" y="35285"/>
                    </a:cubicBezTo>
                    <a:cubicBezTo>
                      <a:pt x="8661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5"/>
                    </a:cubicBezTo>
                    <a:lnTo>
                      <a:pt x="3060" y="35947"/>
                    </a:lnTo>
                    <a:cubicBezTo>
                      <a:pt x="2667" y="35607"/>
                      <a:pt x="2183" y="35428"/>
                      <a:pt x="1664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3" y="36055"/>
                      <a:pt x="2863" y="36073"/>
                      <a:pt x="2881" y="36091"/>
                    </a:cubicBezTo>
                    <a:cubicBezTo>
                      <a:pt x="2595" y="36144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6" y="36381"/>
                    </a:cubicBezTo>
                    <a:cubicBezTo>
                      <a:pt x="1067" y="36381"/>
                      <a:pt x="493" y="36244"/>
                      <a:pt x="233" y="35840"/>
                    </a:cubicBezTo>
                    <a:cubicBezTo>
                      <a:pt x="115" y="35664"/>
                      <a:pt x="1133" y="35620"/>
                      <a:pt x="1569" y="35620"/>
                    </a:cubicBezTo>
                    <a:cubicBezTo>
                      <a:pt x="1664" y="35620"/>
                      <a:pt x="1732" y="35622"/>
                      <a:pt x="1754" y="35625"/>
                    </a:cubicBezTo>
                    <a:lnTo>
                      <a:pt x="1754" y="35607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6"/>
                      <a:pt x="15837" y="36395"/>
                    </a:cubicBezTo>
                    <a:cubicBezTo>
                      <a:pt x="15837" y="36252"/>
                      <a:pt x="15837" y="36108"/>
                      <a:pt x="15855" y="35947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3483" y="36415"/>
                    </a:moveTo>
                    <a:lnTo>
                      <a:pt x="3483" y="36415"/>
                    </a:lnTo>
                    <a:cubicBezTo>
                      <a:pt x="3497" y="36419"/>
                      <a:pt x="3511" y="36431"/>
                      <a:pt x="3526" y="36431"/>
                    </a:cubicBezTo>
                    <a:lnTo>
                      <a:pt x="3526" y="36484"/>
                    </a:lnTo>
                    <a:cubicBezTo>
                      <a:pt x="3382" y="36502"/>
                      <a:pt x="3257" y="36538"/>
                      <a:pt x="3114" y="36574"/>
                    </a:cubicBezTo>
                    <a:cubicBezTo>
                      <a:pt x="3237" y="36503"/>
                      <a:pt x="3360" y="36450"/>
                      <a:pt x="3483" y="36415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0" y="36771"/>
                      <a:pt x="12366" y="37039"/>
                    </a:cubicBezTo>
                    <a:cubicBezTo>
                      <a:pt x="12384" y="36842"/>
                      <a:pt x="12437" y="36627"/>
                      <a:pt x="12527" y="36431"/>
                    </a:cubicBezTo>
                    <a:cubicBezTo>
                      <a:pt x="12580" y="36305"/>
                      <a:pt x="12652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7" y="37486"/>
                    </a:cubicBezTo>
                    <a:cubicBezTo>
                      <a:pt x="10898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2" y="32637"/>
                      <a:pt x="9825" y="32601"/>
                      <a:pt x="9807" y="32601"/>
                    </a:cubicBezTo>
                    <a:cubicBezTo>
                      <a:pt x="9860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17" y="33478"/>
                      <a:pt x="9860" y="34802"/>
                      <a:pt x="10344" y="36001"/>
                    </a:cubicBezTo>
                    <a:cubicBezTo>
                      <a:pt x="10349" y="36012"/>
                      <a:pt x="10357" y="36016"/>
                      <a:pt x="10366" y="36016"/>
                    </a:cubicBezTo>
                    <a:cubicBezTo>
                      <a:pt x="10388" y="36016"/>
                      <a:pt x="10415" y="35991"/>
                      <a:pt x="10415" y="35965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4" y="36341"/>
                    </a:moveTo>
                    <a:cubicBezTo>
                      <a:pt x="2698" y="36367"/>
                      <a:pt x="2720" y="36384"/>
                      <a:pt x="2745" y="36384"/>
                    </a:cubicBezTo>
                    <a:cubicBezTo>
                      <a:pt x="2755" y="36384"/>
                      <a:pt x="2764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4" y="36735"/>
                    </a:cubicBezTo>
                    <a:cubicBezTo>
                      <a:pt x="2649" y="36789"/>
                      <a:pt x="2684" y="36860"/>
                      <a:pt x="2756" y="36878"/>
                    </a:cubicBezTo>
                    <a:cubicBezTo>
                      <a:pt x="2702" y="36932"/>
                      <a:pt x="2631" y="36985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7"/>
                      <a:pt x="1223" y="37748"/>
                      <a:pt x="951" y="37748"/>
                    </a:cubicBezTo>
                    <a:cubicBezTo>
                      <a:pt x="885" y="37748"/>
                      <a:pt x="818" y="37744"/>
                      <a:pt x="752" y="37737"/>
                    </a:cubicBezTo>
                    <a:cubicBezTo>
                      <a:pt x="286" y="37612"/>
                      <a:pt x="591" y="37236"/>
                      <a:pt x="805" y="37093"/>
                    </a:cubicBezTo>
                    <a:cubicBezTo>
                      <a:pt x="1360" y="36681"/>
                      <a:pt x="2040" y="36538"/>
                      <a:pt x="2684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95" y="37987"/>
                      <a:pt x="4259" y="38238"/>
                      <a:pt x="4223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54" y="38753"/>
                      <a:pt x="4166" y="38784"/>
                      <a:pt x="4169" y="38827"/>
                    </a:cubicBezTo>
                    <a:lnTo>
                      <a:pt x="4169" y="38827"/>
                    </a:lnTo>
                    <a:cubicBezTo>
                      <a:pt x="4116" y="38738"/>
                      <a:pt x="4080" y="38631"/>
                      <a:pt x="4009" y="38560"/>
                    </a:cubicBezTo>
                    <a:cubicBezTo>
                      <a:pt x="3955" y="38471"/>
                      <a:pt x="3883" y="38399"/>
                      <a:pt x="3812" y="38327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4"/>
                    </a:moveTo>
                    <a:lnTo>
                      <a:pt x="3132" y="36824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5" y="38202"/>
                      <a:pt x="2344" y="38417"/>
                      <a:pt x="2165" y="38596"/>
                    </a:cubicBezTo>
                    <a:cubicBezTo>
                      <a:pt x="2107" y="38640"/>
                      <a:pt x="1618" y="38911"/>
                      <a:pt x="1471" y="38911"/>
                    </a:cubicBezTo>
                    <a:cubicBezTo>
                      <a:pt x="1438" y="38911"/>
                      <a:pt x="1422" y="38897"/>
                      <a:pt x="1432" y="38864"/>
                    </a:cubicBezTo>
                    <a:cubicBezTo>
                      <a:pt x="1647" y="37862"/>
                      <a:pt x="2398" y="37379"/>
                      <a:pt x="3132" y="36824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6"/>
                      <a:pt x="12943" y="38447"/>
                      <a:pt x="12956" y="38489"/>
                    </a:cubicBezTo>
                    <a:cubicBezTo>
                      <a:pt x="13028" y="38668"/>
                      <a:pt x="13082" y="38864"/>
                      <a:pt x="13117" y="39061"/>
                    </a:cubicBezTo>
                    <a:cubicBezTo>
                      <a:pt x="12974" y="39025"/>
                      <a:pt x="12920" y="38864"/>
                      <a:pt x="12885" y="38703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7"/>
                    </a:moveTo>
                    <a:cubicBezTo>
                      <a:pt x="3669" y="37469"/>
                      <a:pt x="3722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6"/>
                      <a:pt x="2935" y="39258"/>
                      <a:pt x="2845" y="38954"/>
                    </a:cubicBezTo>
                    <a:cubicBezTo>
                      <a:pt x="2667" y="38417"/>
                      <a:pt x="2863" y="37934"/>
                      <a:pt x="3114" y="37469"/>
                    </a:cubicBezTo>
                    <a:cubicBezTo>
                      <a:pt x="3132" y="37477"/>
                      <a:pt x="3150" y="37482"/>
                      <a:pt x="3165" y="37482"/>
                    </a:cubicBezTo>
                    <a:cubicBezTo>
                      <a:pt x="3181" y="37482"/>
                      <a:pt x="3194" y="37477"/>
                      <a:pt x="3203" y="37469"/>
                    </a:cubicBezTo>
                    <a:cubicBezTo>
                      <a:pt x="3400" y="37236"/>
                      <a:pt x="3543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7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588" y="39562"/>
                      <a:pt x="7570" y="40063"/>
                    </a:cubicBezTo>
                    <a:lnTo>
                      <a:pt x="7534" y="40063"/>
                    </a:lnTo>
                    <a:cubicBezTo>
                      <a:pt x="7480" y="40153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3" y="40242"/>
                      <a:pt x="7033" y="39902"/>
                      <a:pt x="7212" y="39580"/>
                    </a:cubicBezTo>
                    <a:cubicBezTo>
                      <a:pt x="7391" y="39204"/>
                      <a:pt x="7677" y="38900"/>
                      <a:pt x="8017" y="38668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38"/>
                      <a:pt x="8805" y="38274"/>
                      <a:pt x="8822" y="38274"/>
                    </a:cubicBezTo>
                    <a:cubicBezTo>
                      <a:pt x="8321" y="39025"/>
                      <a:pt x="9001" y="39920"/>
                      <a:pt x="9234" y="40708"/>
                    </a:cubicBezTo>
                    <a:cubicBezTo>
                      <a:pt x="9216" y="40708"/>
                      <a:pt x="9216" y="40708"/>
                      <a:pt x="9216" y="40725"/>
                    </a:cubicBezTo>
                    <a:cubicBezTo>
                      <a:pt x="9198" y="40783"/>
                      <a:pt x="9169" y="40808"/>
                      <a:pt x="9132" y="40808"/>
                    </a:cubicBezTo>
                    <a:cubicBezTo>
                      <a:pt x="8916" y="40808"/>
                      <a:pt x="8444" y="39963"/>
                      <a:pt x="8429" y="39902"/>
                    </a:cubicBezTo>
                    <a:cubicBezTo>
                      <a:pt x="8321" y="39580"/>
                      <a:pt x="8321" y="39240"/>
                      <a:pt x="8429" y="38918"/>
                    </a:cubicBezTo>
                    <a:cubicBezTo>
                      <a:pt x="8465" y="38918"/>
                      <a:pt x="8500" y="38900"/>
                      <a:pt x="8518" y="38846"/>
                    </a:cubicBezTo>
                    <a:cubicBezTo>
                      <a:pt x="8608" y="38650"/>
                      <a:pt x="8661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1" y="38310"/>
                    </a:moveTo>
                    <a:lnTo>
                      <a:pt x="9001" y="38310"/>
                    </a:lnTo>
                    <a:cubicBezTo>
                      <a:pt x="9789" y="38596"/>
                      <a:pt x="9932" y="40260"/>
                      <a:pt x="9431" y="40886"/>
                    </a:cubicBezTo>
                    <a:cubicBezTo>
                      <a:pt x="9377" y="40582"/>
                      <a:pt x="9288" y="40296"/>
                      <a:pt x="9145" y="40010"/>
                    </a:cubicBezTo>
                    <a:cubicBezTo>
                      <a:pt x="8912" y="39455"/>
                      <a:pt x="8787" y="39025"/>
                      <a:pt x="8894" y="38435"/>
                    </a:cubicBezTo>
                    <a:lnTo>
                      <a:pt x="8894" y="38435"/>
                    </a:lnTo>
                    <a:cubicBezTo>
                      <a:pt x="8912" y="38506"/>
                      <a:pt x="8948" y="38578"/>
                      <a:pt x="9001" y="38650"/>
                    </a:cubicBezTo>
                    <a:cubicBezTo>
                      <a:pt x="9013" y="38673"/>
                      <a:pt x="9035" y="38683"/>
                      <a:pt x="9058" y="38683"/>
                    </a:cubicBezTo>
                    <a:cubicBezTo>
                      <a:pt x="9103" y="38683"/>
                      <a:pt x="9151" y="38644"/>
                      <a:pt x="9127" y="38596"/>
                    </a:cubicBezTo>
                    <a:lnTo>
                      <a:pt x="9001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25" y="39115"/>
                      <a:pt x="8196" y="39688"/>
                      <a:pt x="8411" y="40153"/>
                    </a:cubicBezTo>
                    <a:cubicBezTo>
                      <a:pt x="8411" y="40189"/>
                      <a:pt x="8393" y="40206"/>
                      <a:pt x="8393" y="40260"/>
                    </a:cubicBezTo>
                    <a:cubicBezTo>
                      <a:pt x="8375" y="40260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41" y="40386"/>
                      <a:pt x="8280" y="40514"/>
                      <a:pt x="8271" y="40538"/>
                    </a:cubicBezTo>
                    <a:lnTo>
                      <a:pt x="8271" y="40538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5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8"/>
                      <a:pt x="8375" y="38578"/>
                    </a:cubicBezTo>
                    <a:close/>
                    <a:moveTo>
                      <a:pt x="17430" y="41441"/>
                    </a:moveTo>
                    <a:cubicBezTo>
                      <a:pt x="17036" y="41584"/>
                      <a:pt x="16678" y="41799"/>
                      <a:pt x="16374" y="42068"/>
                    </a:cubicBezTo>
                    <a:cubicBezTo>
                      <a:pt x="16221" y="42175"/>
                      <a:pt x="16085" y="42302"/>
                      <a:pt x="15966" y="42444"/>
                    </a:cubicBezTo>
                    <a:lnTo>
                      <a:pt x="15966" y="42444"/>
                    </a:lnTo>
                    <a:cubicBezTo>
                      <a:pt x="15968" y="42435"/>
                      <a:pt x="15968" y="42423"/>
                      <a:pt x="15963" y="42408"/>
                    </a:cubicBezTo>
                    <a:cubicBezTo>
                      <a:pt x="15909" y="42229"/>
                      <a:pt x="15837" y="42157"/>
                      <a:pt x="15998" y="41978"/>
                    </a:cubicBezTo>
                    <a:cubicBezTo>
                      <a:pt x="16159" y="41853"/>
                      <a:pt x="16356" y="41745"/>
                      <a:pt x="16553" y="41692"/>
                    </a:cubicBezTo>
                    <a:cubicBezTo>
                      <a:pt x="16840" y="41567"/>
                      <a:pt x="17126" y="41495"/>
                      <a:pt x="17430" y="41441"/>
                    </a:cubicBezTo>
                    <a:close/>
                    <a:moveTo>
                      <a:pt x="18217" y="41244"/>
                    </a:moveTo>
                    <a:cubicBezTo>
                      <a:pt x="19112" y="41423"/>
                      <a:pt x="20043" y="41871"/>
                      <a:pt x="20365" y="42765"/>
                    </a:cubicBezTo>
                    <a:cubicBezTo>
                      <a:pt x="19685" y="42694"/>
                      <a:pt x="19041" y="42372"/>
                      <a:pt x="18575" y="41871"/>
                    </a:cubicBezTo>
                    <a:cubicBezTo>
                      <a:pt x="18611" y="41835"/>
                      <a:pt x="18629" y="41799"/>
                      <a:pt x="18593" y="41763"/>
                    </a:cubicBezTo>
                    <a:cubicBezTo>
                      <a:pt x="18504" y="41567"/>
                      <a:pt x="18361" y="41388"/>
                      <a:pt x="18217" y="41244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5"/>
                      <a:pt x="17376" y="41835"/>
                      <a:pt x="17376" y="41924"/>
                    </a:cubicBezTo>
                    <a:cubicBezTo>
                      <a:pt x="16840" y="42461"/>
                      <a:pt x="16678" y="43410"/>
                      <a:pt x="15802" y="43481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4"/>
                      <a:pt x="15891" y="42783"/>
                    </a:cubicBezTo>
                    <a:cubicBezTo>
                      <a:pt x="16070" y="42515"/>
                      <a:pt x="16303" y="42282"/>
                      <a:pt x="16571" y="42103"/>
                    </a:cubicBezTo>
                    <a:cubicBezTo>
                      <a:pt x="16822" y="41907"/>
                      <a:pt x="17108" y="41763"/>
                      <a:pt x="17412" y="41656"/>
                    </a:cubicBezTo>
                    <a:close/>
                    <a:moveTo>
                      <a:pt x="17537" y="42175"/>
                    </a:moveTo>
                    <a:lnTo>
                      <a:pt x="17537" y="42372"/>
                    </a:lnTo>
                    <a:cubicBezTo>
                      <a:pt x="17394" y="42730"/>
                      <a:pt x="17323" y="43123"/>
                      <a:pt x="17358" y="43499"/>
                    </a:cubicBezTo>
                    <a:cubicBezTo>
                      <a:pt x="17353" y="43494"/>
                      <a:pt x="17346" y="43492"/>
                      <a:pt x="17339" y="43492"/>
                    </a:cubicBezTo>
                    <a:cubicBezTo>
                      <a:pt x="17323" y="43492"/>
                      <a:pt x="17305" y="43504"/>
                      <a:pt x="17305" y="43517"/>
                    </a:cubicBezTo>
                    <a:cubicBezTo>
                      <a:pt x="17219" y="43646"/>
                      <a:pt x="16835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71" y="43768"/>
                      <a:pt x="16661" y="43374"/>
                      <a:pt x="16857" y="43034"/>
                    </a:cubicBezTo>
                    <a:cubicBezTo>
                      <a:pt x="17001" y="42730"/>
                      <a:pt x="17215" y="42461"/>
                      <a:pt x="17448" y="42229"/>
                    </a:cubicBezTo>
                    <a:cubicBezTo>
                      <a:pt x="17484" y="42229"/>
                      <a:pt x="17520" y="42211"/>
                      <a:pt x="17537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5" y="41763"/>
                      <a:pt x="18271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2"/>
                      <a:pt x="18361" y="41960"/>
                      <a:pt x="18378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302"/>
                      <a:pt x="19470" y="43517"/>
                      <a:pt x="19470" y="43732"/>
                    </a:cubicBezTo>
                    <a:cubicBezTo>
                      <a:pt x="19470" y="43865"/>
                      <a:pt x="19396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4"/>
                    </a:cubicBezTo>
                    <a:cubicBezTo>
                      <a:pt x="18844" y="43947"/>
                      <a:pt x="18575" y="43571"/>
                      <a:pt x="18343" y="43195"/>
                    </a:cubicBezTo>
                    <a:cubicBezTo>
                      <a:pt x="18289" y="42980"/>
                      <a:pt x="18200" y="42783"/>
                      <a:pt x="18092" y="42604"/>
                    </a:cubicBezTo>
                    <a:cubicBezTo>
                      <a:pt x="18074" y="42461"/>
                      <a:pt x="18056" y="42300"/>
                      <a:pt x="18056" y="42157"/>
                    </a:cubicBezTo>
                    <a:cubicBezTo>
                      <a:pt x="18110" y="42157"/>
                      <a:pt x="18128" y="42121"/>
                      <a:pt x="18146" y="42085"/>
                    </a:cubicBezTo>
                    <a:cubicBezTo>
                      <a:pt x="18182" y="41978"/>
                      <a:pt x="18182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95" y="41960"/>
                    </a:moveTo>
                    <a:lnTo>
                      <a:pt x="17895" y="41978"/>
                    </a:lnTo>
                    <a:lnTo>
                      <a:pt x="17913" y="42014"/>
                    </a:lnTo>
                    <a:cubicBezTo>
                      <a:pt x="17895" y="42139"/>
                      <a:pt x="17877" y="42264"/>
                      <a:pt x="17895" y="42390"/>
                    </a:cubicBezTo>
                    <a:cubicBezTo>
                      <a:pt x="17877" y="42390"/>
                      <a:pt x="17877" y="42408"/>
                      <a:pt x="17895" y="42425"/>
                    </a:cubicBezTo>
                    <a:cubicBezTo>
                      <a:pt x="17949" y="42748"/>
                      <a:pt x="18056" y="43070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2" y="44735"/>
                      <a:pt x="17974" y="44787"/>
                      <a:pt x="17918" y="44787"/>
                    </a:cubicBezTo>
                    <a:cubicBezTo>
                      <a:pt x="17673" y="44787"/>
                      <a:pt x="17480" y="43778"/>
                      <a:pt x="17466" y="43589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8" y="42533"/>
                    </a:cubicBezTo>
                    <a:cubicBezTo>
                      <a:pt x="17806" y="42354"/>
                      <a:pt x="17860" y="42157"/>
                      <a:pt x="17895" y="41960"/>
                    </a:cubicBezTo>
                    <a:close/>
                    <a:moveTo>
                      <a:pt x="11972" y="44823"/>
                    </a:moveTo>
                    <a:cubicBezTo>
                      <a:pt x="11972" y="44913"/>
                      <a:pt x="11954" y="45020"/>
                      <a:pt x="11936" y="45110"/>
                    </a:cubicBezTo>
                    <a:cubicBezTo>
                      <a:pt x="11865" y="45271"/>
                      <a:pt x="11739" y="45414"/>
                      <a:pt x="11614" y="45521"/>
                    </a:cubicBezTo>
                    <a:cubicBezTo>
                      <a:pt x="11704" y="45271"/>
                      <a:pt x="11829" y="45038"/>
                      <a:pt x="11972" y="44823"/>
                    </a:cubicBezTo>
                    <a:close/>
                    <a:moveTo>
                      <a:pt x="12240" y="40350"/>
                    </a:moveTo>
                    <a:cubicBezTo>
                      <a:pt x="12061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0" y="44591"/>
                      <a:pt x="11256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1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55" y="47418"/>
                      <a:pt x="12527" y="47526"/>
                      <a:pt x="12580" y="47651"/>
                    </a:cubicBezTo>
                    <a:cubicBezTo>
                      <a:pt x="12473" y="47597"/>
                      <a:pt x="12384" y="47543"/>
                      <a:pt x="12294" y="47490"/>
                    </a:cubicBezTo>
                    <a:cubicBezTo>
                      <a:pt x="12240" y="47311"/>
                      <a:pt x="12133" y="47186"/>
                      <a:pt x="11990" y="47096"/>
                    </a:cubicBezTo>
                    <a:close/>
                    <a:moveTo>
                      <a:pt x="11578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28" y="47830"/>
                    </a:cubicBezTo>
                    <a:cubicBezTo>
                      <a:pt x="11417" y="47705"/>
                      <a:pt x="11507" y="47579"/>
                      <a:pt x="11578" y="47436"/>
                    </a:cubicBezTo>
                    <a:close/>
                    <a:moveTo>
                      <a:pt x="10095" y="47801"/>
                    </a:moveTo>
                    <a:cubicBezTo>
                      <a:pt x="10303" y="47801"/>
                      <a:pt x="10515" y="47829"/>
                      <a:pt x="10737" y="47901"/>
                    </a:cubicBezTo>
                    <a:cubicBezTo>
                      <a:pt x="10200" y="48062"/>
                      <a:pt x="9681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0" y="48594"/>
                      <a:pt x="9180" y="48599"/>
                    </a:cubicBezTo>
                    <a:cubicBezTo>
                      <a:pt x="8930" y="48599"/>
                      <a:pt x="8679" y="48564"/>
                      <a:pt x="8447" y="48492"/>
                    </a:cubicBezTo>
                    <a:cubicBezTo>
                      <a:pt x="8378" y="48475"/>
                      <a:pt x="7730" y="48060"/>
                      <a:pt x="7982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70" y="48068"/>
                      <a:pt x="8120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3" y="47801"/>
                      <a:pt x="10095" y="47801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3"/>
                      <a:pt x="11058" y="48033"/>
                    </a:cubicBezTo>
                    <a:cubicBezTo>
                      <a:pt x="11069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34"/>
                    </a:cubicBezTo>
                    <a:cubicBezTo>
                      <a:pt x="9340" y="50122"/>
                      <a:pt x="8963" y="50179"/>
                      <a:pt x="8583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2" y="50156"/>
                      <a:pt x="8232" y="50102"/>
                      <a:pt x="8339" y="49924"/>
                    </a:cubicBezTo>
                    <a:cubicBezTo>
                      <a:pt x="8429" y="49762"/>
                      <a:pt x="8554" y="49530"/>
                      <a:pt x="8697" y="49333"/>
                    </a:cubicBezTo>
                    <a:cubicBezTo>
                      <a:pt x="9198" y="48581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1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3"/>
                      <a:pt x="12683" y="48067"/>
                      <a:pt x="12706" y="48067"/>
                    </a:cubicBezTo>
                    <a:cubicBezTo>
                      <a:pt x="12728" y="48067"/>
                      <a:pt x="12750" y="48053"/>
                      <a:pt x="12759" y="48027"/>
                    </a:cubicBezTo>
                    <a:lnTo>
                      <a:pt x="12759" y="47901"/>
                    </a:lnTo>
                    <a:cubicBezTo>
                      <a:pt x="13010" y="48045"/>
                      <a:pt x="13243" y="48223"/>
                      <a:pt x="13475" y="48402"/>
                    </a:cubicBezTo>
                    <a:cubicBezTo>
                      <a:pt x="13833" y="48707"/>
                      <a:pt x="13958" y="49190"/>
                      <a:pt x="14084" y="49637"/>
                    </a:cubicBezTo>
                    <a:cubicBezTo>
                      <a:pt x="14119" y="49762"/>
                      <a:pt x="14209" y="50371"/>
                      <a:pt x="14316" y="50442"/>
                    </a:cubicBezTo>
                    <a:cubicBezTo>
                      <a:pt x="13833" y="50174"/>
                      <a:pt x="13404" y="49834"/>
                      <a:pt x="13064" y="49422"/>
                    </a:cubicBezTo>
                    <a:cubicBezTo>
                      <a:pt x="13010" y="49369"/>
                      <a:pt x="12974" y="49315"/>
                      <a:pt x="12938" y="49261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0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19" y="47866"/>
                      <a:pt x="12384" y="47740"/>
                      <a:pt x="12348" y="47633"/>
                    </a:cubicBezTo>
                    <a:close/>
                    <a:moveTo>
                      <a:pt x="11095" y="48277"/>
                    </a:moveTo>
                    <a:lnTo>
                      <a:pt x="11095" y="48277"/>
                    </a:ln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0" y="49762"/>
                      <a:pt x="9771" y="50049"/>
                      <a:pt x="9753" y="50317"/>
                    </a:cubicBezTo>
                    <a:cubicBezTo>
                      <a:pt x="9735" y="50532"/>
                      <a:pt x="9699" y="50729"/>
                      <a:pt x="9681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0"/>
                      <a:pt x="9646" y="50930"/>
                    </a:cubicBezTo>
                    <a:cubicBezTo>
                      <a:pt x="9531" y="50930"/>
                      <a:pt x="9646" y="50225"/>
                      <a:pt x="9664" y="50174"/>
                    </a:cubicBezTo>
                    <a:cubicBezTo>
                      <a:pt x="9771" y="49852"/>
                      <a:pt x="9914" y="49548"/>
                      <a:pt x="10111" y="49279"/>
                    </a:cubicBezTo>
                    <a:cubicBezTo>
                      <a:pt x="10361" y="48886"/>
                      <a:pt x="10701" y="48546"/>
                      <a:pt x="11095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70" y="49297"/>
                      <a:pt x="10845" y="49941"/>
                    </a:cubicBezTo>
                    <a:lnTo>
                      <a:pt x="10845" y="49924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90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3" y="51442"/>
                      <a:pt x="9862" y="50853"/>
                      <a:pt x="9878" y="50711"/>
                    </a:cubicBezTo>
                    <a:cubicBezTo>
                      <a:pt x="9914" y="50120"/>
                      <a:pt x="10147" y="49548"/>
                      <a:pt x="10523" y="49082"/>
                    </a:cubicBezTo>
                    <a:cubicBezTo>
                      <a:pt x="10755" y="48814"/>
                      <a:pt x="11006" y="48581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61" y="48385"/>
                      <a:pt x="12133" y="48528"/>
                      <a:pt x="12240" y="48635"/>
                    </a:cubicBezTo>
                    <a:cubicBezTo>
                      <a:pt x="12253" y="48654"/>
                      <a:pt x="12270" y="48662"/>
                      <a:pt x="12286" y="48662"/>
                    </a:cubicBezTo>
                    <a:cubicBezTo>
                      <a:pt x="12317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4" y="49566"/>
                    </a:cubicBezTo>
                    <a:cubicBezTo>
                      <a:pt x="13099" y="49834"/>
                      <a:pt x="13171" y="50138"/>
                      <a:pt x="13207" y="50460"/>
                    </a:cubicBez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16" y="51496"/>
                      <a:pt x="13084" y="51617"/>
                      <a:pt x="13015" y="51617"/>
                    </a:cubicBezTo>
                    <a:cubicBezTo>
                      <a:pt x="12950" y="51617"/>
                      <a:pt x="12853" y="51510"/>
                      <a:pt x="12688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65" y="47722"/>
                    </a:moveTo>
                    <a:cubicBezTo>
                      <a:pt x="11882" y="47880"/>
                      <a:pt x="11917" y="48021"/>
                      <a:pt x="11952" y="48162"/>
                    </a:cubicBezTo>
                    <a:lnTo>
                      <a:pt x="11952" y="48162"/>
                    </a:lnTo>
                    <a:cubicBezTo>
                      <a:pt x="11944" y="48159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8" y="50496"/>
                      <a:pt x="11883" y="50782"/>
                      <a:pt x="11811" y="51069"/>
                    </a:cubicBezTo>
                    <a:cubicBezTo>
                      <a:pt x="11811" y="51084"/>
                      <a:pt x="11399" y="51747"/>
                      <a:pt x="11243" y="51747"/>
                    </a:cubicBezTo>
                    <a:cubicBezTo>
                      <a:pt x="11212" y="51747"/>
                      <a:pt x="11191" y="51721"/>
                      <a:pt x="11185" y="51659"/>
                    </a:cubicBezTo>
                    <a:cubicBezTo>
                      <a:pt x="11167" y="51480"/>
                      <a:pt x="11131" y="51319"/>
                      <a:pt x="11077" y="51176"/>
                    </a:cubicBezTo>
                    <a:cubicBezTo>
                      <a:pt x="10827" y="50102"/>
                      <a:pt x="11167" y="49279"/>
                      <a:pt x="11543" y="48349"/>
                    </a:cubicBezTo>
                    <a:lnTo>
                      <a:pt x="11543" y="48402"/>
                    </a:lnTo>
                    <a:cubicBezTo>
                      <a:pt x="11551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1" y="48402"/>
                    </a:cubicBezTo>
                    <a:cubicBezTo>
                      <a:pt x="11775" y="48170"/>
                      <a:pt x="11829" y="47955"/>
                      <a:pt x="11865" y="47722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1" y="32"/>
                    </a:cubicBezTo>
                    <a:cubicBezTo>
                      <a:pt x="10487" y="1446"/>
                      <a:pt x="10111" y="2913"/>
                      <a:pt x="9896" y="4398"/>
                    </a:cubicBezTo>
                    <a:cubicBezTo>
                      <a:pt x="9288" y="4917"/>
                      <a:pt x="8697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66" y="11163"/>
                    </a:cubicBezTo>
                    <a:cubicBezTo>
                      <a:pt x="8951" y="11206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1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00"/>
                      <a:pt x="7767" y="16209"/>
                      <a:pt x="7033" y="17265"/>
                    </a:cubicBezTo>
                    <a:cubicBezTo>
                      <a:pt x="5959" y="18786"/>
                      <a:pt x="4921" y="20271"/>
                      <a:pt x="4152" y="21953"/>
                    </a:cubicBezTo>
                    <a:cubicBezTo>
                      <a:pt x="4120" y="22017"/>
                      <a:pt x="4159" y="22082"/>
                      <a:pt x="4219" y="22082"/>
                    </a:cubicBezTo>
                    <a:cubicBezTo>
                      <a:pt x="4226" y="22082"/>
                      <a:pt x="4234" y="22081"/>
                      <a:pt x="4241" y="22079"/>
                    </a:cubicBezTo>
                    <a:cubicBezTo>
                      <a:pt x="6353" y="21488"/>
                      <a:pt x="7856" y="19717"/>
                      <a:pt x="8697" y="17712"/>
                    </a:cubicBezTo>
                    <a:lnTo>
                      <a:pt x="8697" y="17712"/>
                    </a:lnTo>
                    <a:cubicBezTo>
                      <a:pt x="8518" y="18607"/>
                      <a:pt x="8321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1" y="20701"/>
                      <a:pt x="7981" y="20880"/>
                    </a:cubicBezTo>
                    <a:cubicBezTo>
                      <a:pt x="7874" y="21381"/>
                      <a:pt x="7731" y="21900"/>
                      <a:pt x="7588" y="22419"/>
                    </a:cubicBezTo>
                    <a:cubicBezTo>
                      <a:pt x="7140" y="22651"/>
                      <a:pt x="6765" y="23027"/>
                      <a:pt x="6532" y="23492"/>
                    </a:cubicBezTo>
                    <a:cubicBezTo>
                      <a:pt x="6500" y="23540"/>
                      <a:pt x="6539" y="23603"/>
                      <a:pt x="6599" y="23603"/>
                    </a:cubicBezTo>
                    <a:cubicBezTo>
                      <a:pt x="6606" y="23603"/>
                      <a:pt x="6614" y="23602"/>
                      <a:pt x="6621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1" y="23457"/>
                      <a:pt x="7212" y="23815"/>
                      <a:pt x="7105" y="24172"/>
                    </a:cubicBezTo>
                    <a:cubicBezTo>
                      <a:pt x="6854" y="24351"/>
                      <a:pt x="6621" y="24548"/>
                      <a:pt x="6389" y="24745"/>
                    </a:cubicBezTo>
                    <a:cubicBezTo>
                      <a:pt x="6407" y="24709"/>
                      <a:pt x="6442" y="24674"/>
                      <a:pt x="6460" y="24638"/>
                    </a:cubicBezTo>
                    <a:cubicBezTo>
                      <a:pt x="6475" y="24609"/>
                      <a:pt x="6454" y="24579"/>
                      <a:pt x="6426" y="24579"/>
                    </a:cubicBezTo>
                    <a:cubicBezTo>
                      <a:pt x="6420" y="24579"/>
                      <a:pt x="6413" y="24581"/>
                      <a:pt x="6407" y="24584"/>
                    </a:cubicBezTo>
                    <a:cubicBezTo>
                      <a:pt x="6335" y="24638"/>
                      <a:pt x="6263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1" y="24779"/>
                      <a:pt x="4639" y="25328"/>
                      <a:pt x="4206" y="25676"/>
                    </a:cubicBezTo>
                    <a:cubicBezTo>
                      <a:pt x="4152" y="25711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1" y="26463"/>
                      <a:pt x="4241" y="27036"/>
                    </a:cubicBezTo>
                    <a:cubicBezTo>
                      <a:pt x="4206" y="27089"/>
                      <a:pt x="4241" y="27143"/>
                      <a:pt x="4295" y="27143"/>
                    </a:cubicBezTo>
                    <a:cubicBezTo>
                      <a:pt x="4868" y="27143"/>
                      <a:pt x="5404" y="26893"/>
                      <a:pt x="5762" y="26445"/>
                    </a:cubicBezTo>
                    <a:lnTo>
                      <a:pt x="5762" y="26445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0" y="26893"/>
                    </a:cubicBezTo>
                    <a:cubicBezTo>
                      <a:pt x="6854" y="27161"/>
                      <a:pt x="6979" y="27411"/>
                      <a:pt x="7140" y="27626"/>
                    </a:cubicBezTo>
                    <a:cubicBezTo>
                      <a:pt x="7235" y="27748"/>
                      <a:pt x="7636" y="28125"/>
                      <a:pt x="7903" y="28125"/>
                    </a:cubicBezTo>
                    <a:cubicBezTo>
                      <a:pt x="7990" y="28125"/>
                      <a:pt x="8063" y="28085"/>
                      <a:pt x="8107" y="27984"/>
                    </a:cubicBezTo>
                    <a:cubicBezTo>
                      <a:pt x="8357" y="27465"/>
                      <a:pt x="8160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2"/>
                      <a:pt x="8474" y="26628"/>
                      <a:pt x="8752" y="26628"/>
                    </a:cubicBezTo>
                    <a:cubicBezTo>
                      <a:pt x="8824" y="26628"/>
                      <a:pt x="8895" y="26621"/>
                      <a:pt x="8966" y="26606"/>
                    </a:cubicBezTo>
                    <a:cubicBezTo>
                      <a:pt x="9001" y="26588"/>
                      <a:pt x="9037" y="26570"/>
                      <a:pt x="9037" y="26535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59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2"/>
                      <a:pt x="7838" y="22437"/>
                      <a:pt x="7910" y="22383"/>
                    </a:cubicBezTo>
                    <a:cubicBezTo>
                      <a:pt x="7981" y="22329"/>
                      <a:pt x="7910" y="22293"/>
                      <a:pt x="7856" y="22293"/>
                    </a:cubicBezTo>
                    <a:cubicBezTo>
                      <a:pt x="7820" y="22311"/>
                      <a:pt x="7802" y="22311"/>
                      <a:pt x="7767" y="22329"/>
                    </a:cubicBezTo>
                    <a:cubicBezTo>
                      <a:pt x="7856" y="22043"/>
                      <a:pt x="7946" y="21739"/>
                      <a:pt x="8035" y="21452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69"/>
                      <a:pt x="8536" y="22240"/>
                    </a:cubicBezTo>
                    <a:cubicBezTo>
                      <a:pt x="8626" y="21792"/>
                      <a:pt x="8447" y="21220"/>
                      <a:pt x="8214" y="20790"/>
                    </a:cubicBezTo>
                    <a:cubicBezTo>
                      <a:pt x="8375" y="20236"/>
                      <a:pt x="8518" y="19681"/>
                      <a:pt x="8661" y="19126"/>
                    </a:cubicBezTo>
                    <a:cubicBezTo>
                      <a:pt x="8661" y="19538"/>
                      <a:pt x="8787" y="19931"/>
                      <a:pt x="9001" y="20271"/>
                    </a:cubicBezTo>
                    <a:cubicBezTo>
                      <a:pt x="9019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1"/>
                    </a:cubicBezTo>
                    <a:cubicBezTo>
                      <a:pt x="9341" y="19788"/>
                      <a:pt x="9109" y="19072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8"/>
                      <a:pt x="9860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2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44" y="15815"/>
                      <a:pt x="10630" y="17605"/>
                    </a:cubicBezTo>
                    <a:cubicBezTo>
                      <a:pt x="10630" y="17623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3"/>
                    </a:cubicBezTo>
                    <a:cubicBezTo>
                      <a:pt x="10230" y="19608"/>
                      <a:pt x="10264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1" y="22490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34"/>
                    </a:cubicBezTo>
                    <a:cubicBezTo>
                      <a:pt x="11185" y="26072"/>
                      <a:pt x="11229" y="26109"/>
                      <a:pt x="11275" y="26109"/>
                    </a:cubicBezTo>
                    <a:cubicBezTo>
                      <a:pt x="11293" y="26109"/>
                      <a:pt x="11312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0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0"/>
                    </a:cubicBezTo>
                    <a:cubicBezTo>
                      <a:pt x="10810" y="29737"/>
                      <a:pt x="10620" y="29794"/>
                      <a:pt x="10423" y="29794"/>
                    </a:cubicBezTo>
                    <a:cubicBezTo>
                      <a:pt x="10355" y="29794"/>
                      <a:pt x="10287" y="29787"/>
                      <a:pt x="10218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1" y="29416"/>
                      <a:pt x="10898" y="29380"/>
                      <a:pt x="11095" y="29380"/>
                    </a:cubicBezTo>
                    <a:cubicBezTo>
                      <a:pt x="11149" y="29380"/>
                      <a:pt x="11185" y="29308"/>
                      <a:pt x="11113" y="29273"/>
                    </a:cubicBezTo>
                    <a:cubicBezTo>
                      <a:pt x="11036" y="29236"/>
                      <a:pt x="10957" y="29220"/>
                      <a:pt x="10878" y="29220"/>
                    </a:cubicBezTo>
                    <a:cubicBezTo>
                      <a:pt x="10531" y="29220"/>
                      <a:pt x="10178" y="29529"/>
                      <a:pt x="10004" y="29792"/>
                    </a:cubicBezTo>
                    <a:cubicBezTo>
                      <a:pt x="9986" y="29845"/>
                      <a:pt x="10004" y="29899"/>
                      <a:pt x="10039" y="29899"/>
                    </a:cubicBezTo>
                    <a:cubicBezTo>
                      <a:pt x="10138" y="29923"/>
                      <a:pt x="10238" y="29935"/>
                      <a:pt x="10338" y="29935"/>
                    </a:cubicBezTo>
                    <a:cubicBezTo>
                      <a:pt x="10528" y="29935"/>
                      <a:pt x="10716" y="29892"/>
                      <a:pt x="10880" y="29809"/>
                    </a:cubicBezTo>
                    <a:lnTo>
                      <a:pt x="10880" y="29809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699" y="31169"/>
                      <a:pt x="9485" y="31366"/>
                      <a:pt x="9270" y="31581"/>
                    </a:cubicBezTo>
                    <a:cubicBezTo>
                      <a:pt x="8805" y="31814"/>
                      <a:pt x="8304" y="32011"/>
                      <a:pt x="7802" y="32189"/>
                    </a:cubicBezTo>
                    <a:cubicBezTo>
                      <a:pt x="6711" y="32637"/>
                      <a:pt x="5548" y="32923"/>
                      <a:pt x="4367" y="33048"/>
                    </a:cubicBezTo>
                    <a:cubicBezTo>
                      <a:pt x="4295" y="33048"/>
                      <a:pt x="4295" y="33138"/>
                      <a:pt x="4367" y="33138"/>
                    </a:cubicBezTo>
                    <a:cubicBezTo>
                      <a:pt x="4412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7"/>
                    </a:cubicBezTo>
                    <a:cubicBezTo>
                      <a:pt x="8301" y="32121"/>
                      <a:pt x="8555" y="32035"/>
                      <a:pt x="8794" y="31929"/>
                    </a:cubicBezTo>
                    <a:lnTo>
                      <a:pt x="8794" y="31929"/>
                    </a:lnTo>
                    <a:cubicBezTo>
                      <a:pt x="8185" y="32226"/>
                      <a:pt x="7640" y="32614"/>
                      <a:pt x="7051" y="32941"/>
                    </a:cubicBezTo>
                    <a:cubicBezTo>
                      <a:pt x="6281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8" y="33429"/>
                    </a:cubicBezTo>
                    <a:cubicBezTo>
                      <a:pt x="3298" y="33429"/>
                      <a:pt x="2210" y="33375"/>
                      <a:pt x="2971" y="32905"/>
                    </a:cubicBezTo>
                    <a:cubicBezTo>
                      <a:pt x="4259" y="32118"/>
                      <a:pt x="5387" y="31885"/>
                      <a:pt x="6872" y="31867"/>
                    </a:cubicBezTo>
                    <a:cubicBezTo>
                      <a:pt x="7838" y="31832"/>
                      <a:pt x="8715" y="31706"/>
                      <a:pt x="9574" y="31205"/>
                    </a:cubicBezTo>
                    <a:cubicBezTo>
                      <a:pt x="9606" y="31189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116" y="31867"/>
                      <a:pt x="3132" y="32655"/>
                      <a:pt x="2183" y="33174"/>
                    </a:cubicBezTo>
                    <a:cubicBezTo>
                      <a:pt x="2130" y="33209"/>
                      <a:pt x="2130" y="33317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0"/>
                      <a:pt x="5923" y="33478"/>
                    </a:cubicBezTo>
                    <a:cubicBezTo>
                      <a:pt x="6908" y="33317"/>
                      <a:pt x="7713" y="32708"/>
                      <a:pt x="8572" y="32189"/>
                    </a:cubicBezTo>
                    <a:lnTo>
                      <a:pt x="8572" y="32189"/>
                    </a:lnTo>
                    <a:cubicBezTo>
                      <a:pt x="8035" y="32673"/>
                      <a:pt x="7498" y="33138"/>
                      <a:pt x="6961" y="33639"/>
                    </a:cubicBezTo>
                    <a:cubicBezTo>
                      <a:pt x="6442" y="34140"/>
                      <a:pt x="5941" y="34587"/>
                      <a:pt x="5387" y="35017"/>
                    </a:cubicBezTo>
                    <a:cubicBezTo>
                      <a:pt x="5172" y="34910"/>
                      <a:pt x="4921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3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108"/>
                    </a:cubicBezTo>
                    <a:cubicBezTo>
                      <a:pt x="3776" y="36073"/>
                      <a:pt x="3740" y="36073"/>
                      <a:pt x="3704" y="36073"/>
                    </a:cubicBezTo>
                    <a:lnTo>
                      <a:pt x="3633" y="36073"/>
                    </a:lnTo>
                    <a:cubicBezTo>
                      <a:pt x="3543" y="36001"/>
                      <a:pt x="3454" y="35947"/>
                      <a:pt x="3347" y="35930"/>
                    </a:cubicBezTo>
                    <a:cubicBezTo>
                      <a:pt x="3341" y="35924"/>
                      <a:pt x="3335" y="35922"/>
                      <a:pt x="3327" y="35922"/>
                    </a:cubicBezTo>
                    <a:cubicBezTo>
                      <a:pt x="3309" y="35922"/>
                      <a:pt x="3288" y="35935"/>
                      <a:pt x="3275" y="35947"/>
                    </a:cubicBezTo>
                    <a:lnTo>
                      <a:pt x="3203" y="35947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805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804"/>
                    </a:cubicBezTo>
                    <a:lnTo>
                      <a:pt x="54" y="35786"/>
                    </a:lnTo>
                    <a:cubicBezTo>
                      <a:pt x="297" y="36289"/>
                      <a:pt x="892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74" y="36699"/>
                      <a:pt x="358" y="36967"/>
                      <a:pt x="322" y="37451"/>
                    </a:cubicBezTo>
                    <a:cubicBezTo>
                      <a:pt x="303" y="37766"/>
                      <a:pt x="581" y="37853"/>
                      <a:pt x="883" y="37853"/>
                    </a:cubicBezTo>
                    <a:cubicBezTo>
                      <a:pt x="1130" y="37853"/>
                      <a:pt x="1393" y="37795"/>
                      <a:pt x="1521" y="37755"/>
                    </a:cubicBezTo>
                    <a:cubicBezTo>
                      <a:pt x="1664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5"/>
                      <a:pt x="1307" y="39025"/>
                    </a:cubicBezTo>
                    <a:cubicBezTo>
                      <a:pt x="1951" y="39025"/>
                      <a:pt x="2362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5"/>
                    </a:cubicBezTo>
                    <a:cubicBezTo>
                      <a:pt x="3284" y="40072"/>
                      <a:pt x="3306" y="40086"/>
                      <a:pt x="3331" y="40086"/>
                    </a:cubicBezTo>
                    <a:cubicBezTo>
                      <a:pt x="3355" y="40086"/>
                      <a:pt x="3382" y="40072"/>
                      <a:pt x="3400" y="40045"/>
                    </a:cubicBezTo>
                    <a:cubicBezTo>
                      <a:pt x="3597" y="39580"/>
                      <a:pt x="3722" y="39061"/>
                      <a:pt x="3758" y="38542"/>
                    </a:cubicBezTo>
                    <a:cubicBezTo>
                      <a:pt x="3830" y="38668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4" y="38972"/>
                    </a:cubicBezTo>
                    <a:cubicBezTo>
                      <a:pt x="4062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305"/>
                      <a:pt x="3866" y="36270"/>
                      <a:pt x="3848" y="36234"/>
                    </a:cubicBezTo>
                    <a:cubicBezTo>
                      <a:pt x="4295" y="36019"/>
                      <a:pt x="4742" y="35768"/>
                      <a:pt x="5154" y="35500"/>
                    </a:cubicBezTo>
                    <a:cubicBezTo>
                      <a:pt x="5190" y="35482"/>
                      <a:pt x="5243" y="35482"/>
                      <a:pt x="5279" y="35446"/>
                    </a:cubicBezTo>
                    <a:cubicBezTo>
                      <a:pt x="5297" y="35446"/>
                      <a:pt x="5297" y="35411"/>
                      <a:pt x="5297" y="35393"/>
                    </a:cubicBezTo>
                    <a:cubicBezTo>
                      <a:pt x="5637" y="35160"/>
                      <a:pt x="5959" y="34910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3" y="35715"/>
                    </a:cubicBezTo>
                    <a:cubicBezTo>
                      <a:pt x="6568" y="35393"/>
                      <a:pt x="6693" y="34945"/>
                      <a:pt x="6586" y="34534"/>
                    </a:cubicBezTo>
                    <a:cubicBezTo>
                      <a:pt x="6603" y="34480"/>
                      <a:pt x="6639" y="34426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0" y="32619"/>
                      <a:pt x="9359" y="31796"/>
                    </a:cubicBezTo>
                    <a:lnTo>
                      <a:pt x="9413" y="31760"/>
                    </a:lnTo>
                    <a:cubicBezTo>
                      <a:pt x="9431" y="31760"/>
                      <a:pt x="9431" y="31742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7"/>
                      <a:pt x="10111" y="31062"/>
                    </a:cubicBezTo>
                    <a:cubicBezTo>
                      <a:pt x="10183" y="30973"/>
                      <a:pt x="10272" y="30901"/>
                      <a:pt x="10361" y="30812"/>
                    </a:cubicBezTo>
                    <a:lnTo>
                      <a:pt x="10361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2" y="34319"/>
                      <a:pt x="9037" y="34802"/>
                    </a:cubicBezTo>
                    <a:cubicBezTo>
                      <a:pt x="8822" y="34892"/>
                      <a:pt x="8661" y="35035"/>
                      <a:pt x="8518" y="35214"/>
                    </a:cubicBezTo>
                    <a:cubicBezTo>
                      <a:pt x="8375" y="35357"/>
                      <a:pt x="8286" y="35572"/>
                      <a:pt x="8304" y="35786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1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2" y="37437"/>
                      <a:pt x="8506" y="37431"/>
                      <a:pt x="8489" y="37431"/>
                    </a:cubicBezTo>
                    <a:cubicBezTo>
                      <a:pt x="8462" y="37431"/>
                      <a:pt x="8433" y="37446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6"/>
                    </a:cubicBezTo>
                    <a:cubicBezTo>
                      <a:pt x="7230" y="38095"/>
                      <a:pt x="6263" y="39169"/>
                      <a:pt x="6621" y="40153"/>
                    </a:cubicBezTo>
                    <a:cubicBezTo>
                      <a:pt x="6636" y="40181"/>
                      <a:pt x="6659" y="40193"/>
                      <a:pt x="6680" y="40193"/>
                    </a:cubicBezTo>
                    <a:cubicBezTo>
                      <a:pt x="6712" y="40193"/>
                      <a:pt x="6739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6"/>
                      <a:pt x="7874" y="38506"/>
                    </a:cubicBezTo>
                    <a:cubicBezTo>
                      <a:pt x="7158" y="39025"/>
                      <a:pt x="6765" y="39866"/>
                      <a:pt x="6818" y="40743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23" y="41262"/>
                    </a:cubicBezTo>
                    <a:cubicBezTo>
                      <a:pt x="8035" y="41101"/>
                      <a:pt x="8357" y="40725"/>
                      <a:pt x="8447" y="40296"/>
                    </a:cubicBezTo>
                    <a:cubicBezTo>
                      <a:pt x="8545" y="40464"/>
                      <a:pt x="8874" y="40940"/>
                      <a:pt x="9106" y="40940"/>
                    </a:cubicBezTo>
                    <a:cubicBezTo>
                      <a:pt x="9170" y="40940"/>
                      <a:pt x="9227" y="40904"/>
                      <a:pt x="9270" y="40815"/>
                    </a:cubicBezTo>
                    <a:cubicBezTo>
                      <a:pt x="9288" y="40886"/>
                      <a:pt x="9288" y="40958"/>
                      <a:pt x="9306" y="41030"/>
                    </a:cubicBezTo>
                    <a:cubicBezTo>
                      <a:pt x="9306" y="41068"/>
                      <a:pt x="9343" y="41098"/>
                      <a:pt x="9384" y="41098"/>
                    </a:cubicBezTo>
                    <a:cubicBezTo>
                      <a:pt x="9400" y="41098"/>
                      <a:pt x="9416" y="41093"/>
                      <a:pt x="9431" y="41083"/>
                    </a:cubicBezTo>
                    <a:cubicBezTo>
                      <a:pt x="10039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78" y="38614"/>
                      <a:pt x="10111" y="38846"/>
                    </a:cubicBezTo>
                    <a:cubicBezTo>
                      <a:pt x="10272" y="39008"/>
                      <a:pt x="10379" y="39222"/>
                      <a:pt x="10397" y="39455"/>
                    </a:cubicBezTo>
                    <a:cubicBezTo>
                      <a:pt x="10433" y="39723"/>
                      <a:pt x="10254" y="39938"/>
                      <a:pt x="10147" y="40171"/>
                    </a:cubicBezTo>
                    <a:cubicBezTo>
                      <a:pt x="10133" y="40184"/>
                      <a:pt x="10151" y="40219"/>
                      <a:pt x="10175" y="40219"/>
                    </a:cubicBezTo>
                    <a:cubicBezTo>
                      <a:pt x="10183" y="40219"/>
                      <a:pt x="10192" y="40215"/>
                      <a:pt x="10200" y="40206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1" y="38238"/>
                      <a:pt x="8966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58" y="37634"/>
                      <a:pt x="8820" y="37607"/>
                      <a:pt x="8780" y="37607"/>
                    </a:cubicBezTo>
                    <a:cubicBezTo>
                      <a:pt x="8748" y="37607"/>
                      <a:pt x="8713" y="37625"/>
                      <a:pt x="8697" y="37665"/>
                    </a:cubicBezTo>
                    <a:cubicBezTo>
                      <a:pt x="8681" y="37665"/>
                      <a:pt x="8665" y="37665"/>
                      <a:pt x="8662" y="37679"/>
                    </a:cubicBezTo>
                    <a:lnTo>
                      <a:pt x="8662" y="37679"/>
                    </a:lnTo>
                    <a:cubicBezTo>
                      <a:pt x="8787" y="36320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1" y="34176"/>
                      <a:pt x="9341" y="34695"/>
                      <a:pt x="9431" y="35196"/>
                    </a:cubicBezTo>
                    <a:cubicBezTo>
                      <a:pt x="9610" y="36341"/>
                      <a:pt x="10594" y="36824"/>
                      <a:pt x="11113" y="37791"/>
                    </a:cubicBezTo>
                    <a:cubicBezTo>
                      <a:pt x="11119" y="37809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59" y="35518"/>
                      <a:pt x="10916" y="34408"/>
                    </a:cubicBezTo>
                    <a:cubicBezTo>
                      <a:pt x="10773" y="33227"/>
                      <a:pt x="10200" y="32297"/>
                      <a:pt x="10415" y="31062"/>
                    </a:cubicBezTo>
                    <a:cubicBezTo>
                      <a:pt x="10558" y="30776"/>
                      <a:pt x="10701" y="30489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1" y="31742"/>
                      <a:pt x="12151" y="32189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8" y="32225"/>
                    </a:cubicBezTo>
                    <a:cubicBezTo>
                      <a:pt x="12384" y="32136"/>
                      <a:pt x="12473" y="32011"/>
                      <a:pt x="12545" y="31867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59" y="35285"/>
                      <a:pt x="12759" y="35536"/>
                      <a:pt x="12759" y="35786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9" y="37280"/>
                    </a:cubicBezTo>
                    <a:cubicBezTo>
                      <a:pt x="12308" y="37280"/>
                      <a:pt x="12329" y="37273"/>
                      <a:pt x="12348" y="37254"/>
                    </a:cubicBezTo>
                    <a:cubicBezTo>
                      <a:pt x="12545" y="37075"/>
                      <a:pt x="12688" y="36842"/>
                      <a:pt x="12759" y="36592"/>
                    </a:cubicBezTo>
                    <a:lnTo>
                      <a:pt x="12759" y="36592"/>
                    </a:lnTo>
                    <a:cubicBezTo>
                      <a:pt x="12759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0" y="43105"/>
                    </a:cubicBezTo>
                    <a:cubicBezTo>
                      <a:pt x="9717" y="44340"/>
                      <a:pt x="8590" y="45342"/>
                      <a:pt x="8035" y="46738"/>
                    </a:cubicBezTo>
                    <a:cubicBezTo>
                      <a:pt x="8017" y="46523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5"/>
                    </a:cubicBezTo>
                    <a:cubicBezTo>
                      <a:pt x="9914" y="42014"/>
                      <a:pt x="7999" y="44304"/>
                      <a:pt x="7785" y="47239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8" y="47302"/>
                      <a:pt x="7897" y="47294"/>
                      <a:pt x="7910" y="47275"/>
                    </a:cubicBezTo>
                    <a:cubicBezTo>
                      <a:pt x="8840" y="46166"/>
                      <a:pt x="10021" y="45289"/>
                      <a:pt x="10916" y="44126"/>
                    </a:cubicBezTo>
                    <a:cubicBezTo>
                      <a:pt x="11811" y="42980"/>
                      <a:pt x="12240" y="41495"/>
                      <a:pt x="12402" y="40081"/>
                    </a:cubicBezTo>
                    <a:cubicBezTo>
                      <a:pt x="12402" y="40063"/>
                      <a:pt x="12384" y="40045"/>
                      <a:pt x="12366" y="40028"/>
                    </a:cubicBezTo>
                    <a:cubicBezTo>
                      <a:pt x="12473" y="39759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8" y="42712"/>
                      <a:pt x="12044" y="44483"/>
                    </a:cubicBezTo>
                    <a:cubicBezTo>
                      <a:pt x="11739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6" y="45689"/>
                    </a:cubicBezTo>
                    <a:cubicBezTo>
                      <a:pt x="11558" y="45689"/>
                      <a:pt x="11569" y="45687"/>
                      <a:pt x="11578" y="45682"/>
                    </a:cubicBezTo>
                    <a:cubicBezTo>
                      <a:pt x="11721" y="45593"/>
                      <a:pt x="11865" y="45468"/>
                      <a:pt x="11954" y="45324"/>
                    </a:cubicBezTo>
                    <a:lnTo>
                      <a:pt x="11954" y="45324"/>
                    </a:lnTo>
                    <a:cubicBezTo>
                      <a:pt x="11900" y="45772"/>
                      <a:pt x="11847" y="46219"/>
                      <a:pt x="11811" y="46685"/>
                    </a:cubicBezTo>
                    <a:cubicBezTo>
                      <a:pt x="11793" y="46685"/>
                      <a:pt x="11775" y="46720"/>
                      <a:pt x="11775" y="46738"/>
                    </a:cubicBezTo>
                    <a:cubicBezTo>
                      <a:pt x="11775" y="46756"/>
                      <a:pt x="11793" y="46792"/>
                      <a:pt x="11793" y="46810"/>
                    </a:cubicBezTo>
                    <a:cubicBezTo>
                      <a:pt x="11811" y="46828"/>
                      <a:pt x="11793" y="46899"/>
                      <a:pt x="11793" y="46935"/>
                    </a:cubicBezTo>
                    <a:cubicBezTo>
                      <a:pt x="11399" y="47078"/>
                      <a:pt x="11113" y="47400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8" y="47558"/>
                      <a:pt x="8695" y="47875"/>
                      <a:pt x="8059" y="47875"/>
                    </a:cubicBezTo>
                    <a:cubicBezTo>
                      <a:pt x="7997" y="47875"/>
                      <a:pt x="7935" y="47872"/>
                      <a:pt x="7874" y="47866"/>
                    </a:cubicBezTo>
                    <a:cubicBezTo>
                      <a:pt x="7820" y="47866"/>
                      <a:pt x="7785" y="47919"/>
                      <a:pt x="7802" y="47973"/>
                    </a:cubicBezTo>
                    <a:cubicBezTo>
                      <a:pt x="7900" y="48525"/>
                      <a:pt x="8439" y="48694"/>
                      <a:pt x="8939" y="48694"/>
                    </a:cubicBezTo>
                    <a:cubicBezTo>
                      <a:pt x="8990" y="48694"/>
                      <a:pt x="9041" y="48692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1" y="49619"/>
                      <a:pt x="8017" y="50156"/>
                    </a:cubicBezTo>
                    <a:cubicBezTo>
                      <a:pt x="7981" y="50210"/>
                      <a:pt x="8017" y="50264"/>
                      <a:pt x="8089" y="50264"/>
                    </a:cubicBezTo>
                    <a:cubicBezTo>
                      <a:pt x="8232" y="50273"/>
                      <a:pt x="8379" y="50282"/>
                      <a:pt x="8526" y="50282"/>
                    </a:cubicBezTo>
                    <a:cubicBezTo>
                      <a:pt x="8912" y="50282"/>
                      <a:pt x="9294" y="50223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0" y="51051"/>
                    </a:cubicBezTo>
                    <a:cubicBezTo>
                      <a:pt x="9520" y="51077"/>
                      <a:pt x="9540" y="51094"/>
                      <a:pt x="9564" y="51094"/>
                    </a:cubicBezTo>
                    <a:cubicBezTo>
                      <a:pt x="9573" y="51094"/>
                      <a:pt x="9582" y="51092"/>
                      <a:pt x="9592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8" y="51230"/>
                      <a:pt x="9520" y="51248"/>
                      <a:pt x="9538" y="51409"/>
                    </a:cubicBezTo>
                    <a:cubicBezTo>
                      <a:pt x="9538" y="51445"/>
                      <a:pt x="9556" y="51480"/>
                      <a:pt x="9592" y="51480"/>
                    </a:cubicBezTo>
                    <a:cubicBezTo>
                      <a:pt x="9683" y="51504"/>
                      <a:pt x="9770" y="51515"/>
                      <a:pt x="9851" y="51515"/>
                    </a:cubicBezTo>
                    <a:cubicBezTo>
                      <a:pt x="10330" y="51515"/>
                      <a:pt x="10651" y="51139"/>
                      <a:pt x="10880" y="50711"/>
                    </a:cubicBezTo>
                    <a:cubicBezTo>
                      <a:pt x="10934" y="51087"/>
                      <a:pt x="11041" y="51463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1" y="50407"/>
                    </a:cubicBezTo>
                    <a:cubicBezTo>
                      <a:pt x="12294" y="50944"/>
                      <a:pt x="12616" y="51427"/>
                      <a:pt x="13028" y="51838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5" y="51857"/>
                      <a:pt x="13135" y="51837"/>
                      <a:pt x="13135" y="51803"/>
                    </a:cubicBezTo>
                    <a:cubicBezTo>
                      <a:pt x="13404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71"/>
                      <a:pt x="14442" y="50568"/>
                    </a:cubicBezTo>
                    <a:cubicBezTo>
                      <a:pt x="14451" y="50571"/>
                      <a:pt x="14460" y="50572"/>
                      <a:pt x="14468" y="50572"/>
                    </a:cubicBezTo>
                    <a:cubicBezTo>
                      <a:pt x="14506" y="50572"/>
                      <a:pt x="14528" y="50540"/>
                      <a:pt x="14513" y="50496"/>
                    </a:cubicBezTo>
                    <a:cubicBezTo>
                      <a:pt x="14173" y="49816"/>
                      <a:pt x="14173" y="49065"/>
                      <a:pt x="13726" y="48420"/>
                    </a:cubicBezTo>
                    <a:cubicBezTo>
                      <a:pt x="13457" y="48098"/>
                      <a:pt x="13117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3"/>
                      <a:pt x="11954" y="46863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0" y="43392"/>
                      <a:pt x="12652" y="43714"/>
                      <a:pt x="12706" y="44036"/>
                    </a:cubicBezTo>
                    <a:cubicBezTo>
                      <a:pt x="12616" y="43803"/>
                      <a:pt x="12616" y="43535"/>
                      <a:pt x="12527" y="43284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4"/>
                    </a:cubicBezTo>
                    <a:cubicBezTo>
                      <a:pt x="12419" y="43660"/>
                      <a:pt x="12527" y="44018"/>
                      <a:pt x="12724" y="44340"/>
                    </a:cubicBezTo>
                    <a:cubicBezTo>
                      <a:pt x="12736" y="44353"/>
                      <a:pt x="12756" y="44359"/>
                      <a:pt x="12776" y="44359"/>
                    </a:cubicBezTo>
                    <a:cubicBezTo>
                      <a:pt x="12812" y="44359"/>
                      <a:pt x="12849" y="44339"/>
                      <a:pt x="12849" y="44304"/>
                    </a:cubicBezTo>
                    <a:cubicBezTo>
                      <a:pt x="12849" y="43803"/>
                      <a:pt x="12742" y="43320"/>
                      <a:pt x="12491" y="42891"/>
                    </a:cubicBezTo>
                    <a:cubicBezTo>
                      <a:pt x="12670" y="41584"/>
                      <a:pt x="12813" y="40278"/>
                      <a:pt x="12903" y="38972"/>
                    </a:cubicBezTo>
                    <a:cubicBezTo>
                      <a:pt x="12992" y="39079"/>
                      <a:pt x="13117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5"/>
                      <a:pt x="12974" y="37952"/>
                    </a:cubicBezTo>
                    <a:cubicBezTo>
                      <a:pt x="13010" y="37290"/>
                      <a:pt x="13028" y="36645"/>
                      <a:pt x="13010" y="35983"/>
                    </a:cubicBezTo>
                    <a:cubicBezTo>
                      <a:pt x="13010" y="35393"/>
                      <a:pt x="12992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44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3" y="34856"/>
                      <a:pt x="13493" y="34832"/>
                      <a:pt x="13493" y="34784"/>
                    </a:cubicBezTo>
                    <a:cubicBezTo>
                      <a:pt x="13422" y="34212"/>
                      <a:pt x="13225" y="33657"/>
                      <a:pt x="12920" y="33156"/>
                    </a:cubicBezTo>
                    <a:cubicBezTo>
                      <a:pt x="12920" y="33156"/>
                      <a:pt x="12903" y="33138"/>
                      <a:pt x="12903" y="33138"/>
                    </a:cubicBezTo>
                    <a:cubicBezTo>
                      <a:pt x="12795" y="31402"/>
                      <a:pt x="12598" y="29666"/>
                      <a:pt x="12384" y="27930"/>
                    </a:cubicBezTo>
                    <a:lnTo>
                      <a:pt x="12509" y="27698"/>
                    </a:lnTo>
                    <a:cubicBezTo>
                      <a:pt x="12831" y="29255"/>
                      <a:pt x="13618" y="30740"/>
                      <a:pt x="14388" y="32154"/>
                    </a:cubicBezTo>
                    <a:cubicBezTo>
                      <a:pt x="14388" y="32154"/>
                      <a:pt x="14388" y="32172"/>
                      <a:pt x="14388" y="32189"/>
                    </a:cubicBezTo>
                    <a:cubicBezTo>
                      <a:pt x="14334" y="32404"/>
                      <a:pt x="14316" y="32637"/>
                      <a:pt x="14334" y="32852"/>
                    </a:cubicBezTo>
                    <a:cubicBezTo>
                      <a:pt x="14334" y="33102"/>
                      <a:pt x="14424" y="33353"/>
                      <a:pt x="14585" y="33549"/>
                    </a:cubicBezTo>
                    <a:cubicBezTo>
                      <a:pt x="14604" y="33562"/>
                      <a:pt x="14625" y="33568"/>
                      <a:pt x="14645" y="33568"/>
                    </a:cubicBezTo>
                    <a:cubicBezTo>
                      <a:pt x="14682" y="33568"/>
                      <a:pt x="14716" y="33548"/>
                      <a:pt x="14728" y="33514"/>
                    </a:cubicBezTo>
                    <a:cubicBezTo>
                      <a:pt x="14782" y="33281"/>
                      <a:pt x="14799" y="33066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90"/>
                      <a:pt x="15676" y="34605"/>
                      <a:pt x="15998" y="35303"/>
                    </a:cubicBezTo>
                    <a:lnTo>
                      <a:pt x="15981" y="35303"/>
                    </a:lnTo>
                    <a:cubicBezTo>
                      <a:pt x="15658" y="35572"/>
                      <a:pt x="15676" y="36234"/>
                      <a:pt x="15730" y="36610"/>
                    </a:cubicBezTo>
                    <a:cubicBezTo>
                      <a:pt x="15730" y="36648"/>
                      <a:pt x="15766" y="36685"/>
                      <a:pt x="15799" y="36685"/>
                    </a:cubicBezTo>
                    <a:cubicBezTo>
                      <a:pt x="15813" y="36685"/>
                      <a:pt x="15827" y="36679"/>
                      <a:pt x="15837" y="36663"/>
                    </a:cubicBezTo>
                    <a:cubicBezTo>
                      <a:pt x="16052" y="36359"/>
                      <a:pt x="16159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5"/>
                      <a:pt x="17341" y="39079"/>
                      <a:pt x="17734" y="40869"/>
                    </a:cubicBezTo>
                    <a:cubicBezTo>
                      <a:pt x="17698" y="40904"/>
                      <a:pt x="17663" y="40958"/>
                      <a:pt x="17645" y="41012"/>
                    </a:cubicBezTo>
                    <a:cubicBezTo>
                      <a:pt x="17537" y="41083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8" y="41799"/>
                      <a:pt x="15462" y="42264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5"/>
                    </a:cubicBezTo>
                    <a:lnTo>
                      <a:pt x="15949" y="42465"/>
                    </a:lnTo>
                    <a:cubicBezTo>
                      <a:pt x="15703" y="42768"/>
                      <a:pt x="15539" y="43135"/>
                      <a:pt x="15479" y="43517"/>
                    </a:cubicBezTo>
                    <a:cubicBezTo>
                      <a:pt x="15479" y="43571"/>
                      <a:pt x="15515" y="43589"/>
                      <a:pt x="15533" y="43589"/>
                    </a:cubicBezTo>
                    <a:cubicBezTo>
                      <a:pt x="15584" y="43595"/>
                      <a:pt x="15634" y="43597"/>
                      <a:pt x="15684" y="43597"/>
                    </a:cubicBezTo>
                    <a:cubicBezTo>
                      <a:pt x="16090" y="43597"/>
                      <a:pt x="16455" y="43405"/>
                      <a:pt x="16678" y="43070"/>
                    </a:cubicBezTo>
                    <a:lnTo>
                      <a:pt x="16678" y="43070"/>
                    </a:lnTo>
                    <a:cubicBezTo>
                      <a:pt x="16482" y="43535"/>
                      <a:pt x="16410" y="44054"/>
                      <a:pt x="16499" y="44555"/>
                    </a:cubicBezTo>
                    <a:cubicBezTo>
                      <a:pt x="16511" y="44577"/>
                      <a:pt x="16535" y="44592"/>
                      <a:pt x="16557" y="44592"/>
                    </a:cubicBezTo>
                    <a:cubicBezTo>
                      <a:pt x="16570" y="44592"/>
                      <a:pt x="16582" y="44587"/>
                      <a:pt x="16589" y="44573"/>
                    </a:cubicBezTo>
                    <a:cubicBezTo>
                      <a:pt x="16875" y="44269"/>
                      <a:pt x="17126" y="43929"/>
                      <a:pt x="17341" y="43571"/>
                    </a:cubicBezTo>
                    <a:cubicBezTo>
                      <a:pt x="17376" y="44072"/>
                      <a:pt x="17555" y="44555"/>
                      <a:pt x="17824" y="44984"/>
                    </a:cubicBezTo>
                    <a:cubicBezTo>
                      <a:pt x="17835" y="45007"/>
                      <a:pt x="17853" y="45022"/>
                      <a:pt x="17873" y="45022"/>
                    </a:cubicBezTo>
                    <a:cubicBezTo>
                      <a:pt x="17886" y="45022"/>
                      <a:pt x="17900" y="45016"/>
                      <a:pt x="17913" y="45002"/>
                    </a:cubicBezTo>
                    <a:cubicBezTo>
                      <a:pt x="18271" y="44627"/>
                      <a:pt x="18450" y="44090"/>
                      <a:pt x="18378" y="43553"/>
                    </a:cubicBezTo>
                    <a:lnTo>
                      <a:pt x="18378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0"/>
                      <a:pt x="19227" y="44610"/>
                    </a:cubicBezTo>
                    <a:cubicBezTo>
                      <a:pt x="19243" y="44610"/>
                      <a:pt x="19260" y="44604"/>
                      <a:pt x="19273" y="44591"/>
                    </a:cubicBezTo>
                    <a:cubicBezTo>
                      <a:pt x="19739" y="44018"/>
                      <a:pt x="19649" y="43195"/>
                      <a:pt x="19237" y="42587"/>
                    </a:cubicBezTo>
                    <a:lnTo>
                      <a:pt x="19237" y="42587"/>
                    </a:lnTo>
                    <a:cubicBezTo>
                      <a:pt x="19613" y="42765"/>
                      <a:pt x="20025" y="42873"/>
                      <a:pt x="20454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4" y="41101"/>
                    </a:cubicBezTo>
                    <a:cubicBezTo>
                      <a:pt x="18056" y="41101"/>
                      <a:pt x="18056" y="41119"/>
                      <a:pt x="18038" y="41119"/>
                    </a:cubicBezTo>
                    <a:cubicBezTo>
                      <a:pt x="18038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8" y="41244"/>
                      <a:pt x="18092" y="41334"/>
                      <a:pt x="18164" y="41405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5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7" y="40904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7"/>
                    </a:cubicBez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52" y="38846"/>
                      <a:pt x="17663" y="38775"/>
                      <a:pt x="17573" y="38685"/>
                    </a:cubicBezTo>
                    <a:cubicBezTo>
                      <a:pt x="17484" y="38578"/>
                      <a:pt x="17394" y="38471"/>
                      <a:pt x="17305" y="38363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69" y="38560"/>
                      <a:pt x="17358" y="38685"/>
                      <a:pt x="17466" y="38793"/>
                    </a:cubicBezTo>
                    <a:cubicBezTo>
                      <a:pt x="17591" y="38918"/>
                      <a:pt x="17716" y="39025"/>
                      <a:pt x="17877" y="39097"/>
                    </a:cubicBezTo>
                    <a:cubicBezTo>
                      <a:pt x="17887" y="39102"/>
                      <a:pt x="17898" y="39104"/>
                      <a:pt x="17909" y="39104"/>
                    </a:cubicBezTo>
                    <a:cubicBezTo>
                      <a:pt x="17938" y="39104"/>
                      <a:pt x="17967" y="39087"/>
                      <a:pt x="17967" y="39061"/>
                    </a:cubicBezTo>
                    <a:cubicBezTo>
                      <a:pt x="18034" y="38623"/>
                      <a:pt x="17706" y="38233"/>
                      <a:pt x="17279" y="38233"/>
                    </a:cubicBezTo>
                    <a:cubicBezTo>
                      <a:pt x="17252" y="38233"/>
                      <a:pt x="17225" y="38235"/>
                      <a:pt x="17197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6985"/>
                      <a:pt x="16338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5"/>
                      <a:pt x="16356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6" y="39455"/>
                      <a:pt x="21796" y="39401"/>
                      <a:pt x="21761" y="39383"/>
                    </a:cubicBezTo>
                    <a:cubicBezTo>
                      <a:pt x="20544" y="39115"/>
                      <a:pt x="19524" y="38829"/>
                      <a:pt x="18557" y="37987"/>
                    </a:cubicBezTo>
                    <a:cubicBezTo>
                      <a:pt x="18003" y="37486"/>
                      <a:pt x="17537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6" y="38954"/>
                      <a:pt x="21689" y="39330"/>
                    </a:cubicBezTo>
                    <a:cubicBezTo>
                      <a:pt x="21695" y="39332"/>
                      <a:pt x="21701" y="39332"/>
                      <a:pt x="21706" y="39332"/>
                    </a:cubicBezTo>
                    <a:cubicBezTo>
                      <a:pt x="21746" y="39332"/>
                      <a:pt x="21755" y="39276"/>
                      <a:pt x="21707" y="39276"/>
                    </a:cubicBezTo>
                    <a:cubicBezTo>
                      <a:pt x="20257" y="38721"/>
                      <a:pt x="19094" y="38113"/>
                      <a:pt x="17967" y="37021"/>
                    </a:cubicBezTo>
                    <a:cubicBezTo>
                      <a:pt x="17502" y="36556"/>
                      <a:pt x="17054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33" y="36144"/>
                      <a:pt x="18092" y="36466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8" y="39338"/>
                      <a:pt x="21868" y="39341"/>
                      <a:pt x="21877" y="39341"/>
                    </a:cubicBezTo>
                    <a:cubicBezTo>
                      <a:pt x="21906" y="39341"/>
                      <a:pt x="21931" y="39303"/>
                      <a:pt x="21904" y="39276"/>
                    </a:cubicBezTo>
                    <a:cubicBezTo>
                      <a:pt x="21242" y="38506"/>
                      <a:pt x="20508" y="37809"/>
                      <a:pt x="19703" y="37200"/>
                    </a:cubicBezTo>
                    <a:cubicBezTo>
                      <a:pt x="18736" y="36484"/>
                      <a:pt x="17573" y="36126"/>
                      <a:pt x="16625" y="35393"/>
                    </a:cubicBezTo>
                    <a:cubicBezTo>
                      <a:pt x="16616" y="35384"/>
                      <a:pt x="16602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23" y="35344"/>
                      <a:pt x="16510" y="35332"/>
                      <a:pt x="16504" y="35332"/>
                    </a:cubicBezTo>
                    <a:cubicBezTo>
                      <a:pt x="16501" y="35332"/>
                      <a:pt x="16499" y="35334"/>
                      <a:pt x="16499" y="35339"/>
                    </a:cubicBezTo>
                    <a:cubicBezTo>
                      <a:pt x="16195" y="34963"/>
                      <a:pt x="15909" y="34605"/>
                      <a:pt x="15623" y="34230"/>
                    </a:cubicBezTo>
                    <a:cubicBezTo>
                      <a:pt x="14907" y="32798"/>
                      <a:pt x="14137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8" y="30024"/>
                      <a:pt x="13905" y="29756"/>
                      <a:pt x="13457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5" y="28270"/>
                      <a:pt x="12580" y="27465"/>
                    </a:cubicBezTo>
                    <a:cubicBezTo>
                      <a:pt x="12777" y="27054"/>
                      <a:pt x="12956" y="26624"/>
                      <a:pt x="13099" y="26177"/>
                    </a:cubicBezTo>
                    <a:lnTo>
                      <a:pt x="13099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7"/>
                      <a:pt x="13398" y="27233"/>
                      <a:pt x="13415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2"/>
                      <a:pt x="13618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1"/>
                      <a:pt x="14245" y="28109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09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782"/>
                    </a:cubicBezTo>
                    <a:lnTo>
                      <a:pt x="13243" y="16782"/>
                    </a:lnTo>
                    <a:cubicBezTo>
                      <a:pt x="13887" y="17945"/>
                      <a:pt x="14817" y="18965"/>
                      <a:pt x="15712" y="19913"/>
                    </a:cubicBezTo>
                    <a:cubicBezTo>
                      <a:pt x="15730" y="20146"/>
                      <a:pt x="15766" y="20379"/>
                      <a:pt x="15784" y="20611"/>
                    </a:cubicBezTo>
                    <a:cubicBezTo>
                      <a:pt x="15533" y="21309"/>
                      <a:pt x="15139" y="22061"/>
                      <a:pt x="15444" y="22777"/>
                    </a:cubicBezTo>
                    <a:cubicBezTo>
                      <a:pt x="15453" y="22812"/>
                      <a:pt x="15479" y="22830"/>
                      <a:pt x="15506" y="22830"/>
                    </a:cubicBezTo>
                    <a:cubicBezTo>
                      <a:pt x="15533" y="22830"/>
                      <a:pt x="15560" y="22812"/>
                      <a:pt x="15569" y="22777"/>
                    </a:cubicBezTo>
                    <a:cubicBezTo>
                      <a:pt x="15658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38"/>
                      <a:pt x="15837" y="23313"/>
                    </a:cubicBezTo>
                    <a:cubicBezTo>
                      <a:pt x="15837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499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6" y="22419"/>
                      <a:pt x="17466" y="22759"/>
                      <a:pt x="17949" y="22973"/>
                    </a:cubicBezTo>
                    <a:cubicBezTo>
                      <a:pt x="17959" y="22983"/>
                      <a:pt x="17970" y="22988"/>
                      <a:pt x="17982" y="22988"/>
                    </a:cubicBezTo>
                    <a:cubicBezTo>
                      <a:pt x="18012" y="22988"/>
                      <a:pt x="18043" y="22958"/>
                      <a:pt x="18056" y="22920"/>
                    </a:cubicBezTo>
                    <a:cubicBezTo>
                      <a:pt x="18021" y="22437"/>
                      <a:pt x="17877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8"/>
                      <a:pt x="18262" y="21964"/>
                      <a:pt x="18583" y="21964"/>
                    </a:cubicBezTo>
                    <a:cubicBezTo>
                      <a:pt x="18706" y="21964"/>
                      <a:pt x="18821" y="21931"/>
                      <a:pt x="18915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40" y="20754"/>
                    </a:lnTo>
                    <a:cubicBezTo>
                      <a:pt x="19202" y="20683"/>
                      <a:pt x="19273" y="20110"/>
                      <a:pt x="19023" y="19591"/>
                    </a:cubicBezTo>
                    <a:cubicBezTo>
                      <a:pt x="19005" y="19564"/>
                      <a:pt x="18978" y="19551"/>
                      <a:pt x="18951" y="19551"/>
                    </a:cubicBezTo>
                    <a:cubicBezTo>
                      <a:pt x="18924" y="19551"/>
                      <a:pt x="18897" y="19564"/>
                      <a:pt x="18880" y="19591"/>
                    </a:cubicBezTo>
                    <a:cubicBezTo>
                      <a:pt x="18651" y="19939"/>
                      <a:pt x="18211" y="20039"/>
                      <a:pt x="17748" y="20039"/>
                    </a:cubicBezTo>
                    <a:cubicBezTo>
                      <a:pt x="17305" y="20039"/>
                      <a:pt x="16841" y="19948"/>
                      <a:pt x="16517" y="19896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0" y="19893"/>
                      <a:pt x="16450" y="19951"/>
                      <a:pt x="16482" y="19967"/>
                    </a:cubicBezTo>
                    <a:cubicBezTo>
                      <a:pt x="16802" y="20097"/>
                      <a:pt x="17256" y="20193"/>
                      <a:pt x="17703" y="20193"/>
                    </a:cubicBezTo>
                    <a:cubicBezTo>
                      <a:pt x="18179" y="20193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6" y="20253"/>
                      <a:pt x="18897" y="20432"/>
                    </a:cubicBezTo>
                    <a:cubicBezTo>
                      <a:pt x="18769" y="20561"/>
                      <a:pt x="18580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lnTo>
                      <a:pt x="16768" y="20146"/>
                    </a:lnTo>
                    <a:cubicBezTo>
                      <a:pt x="16571" y="20003"/>
                      <a:pt x="16338" y="19931"/>
                      <a:pt x="16088" y="19896"/>
                    </a:cubicBezTo>
                    <a:lnTo>
                      <a:pt x="16088" y="19860"/>
                    </a:lnTo>
                    <a:cubicBezTo>
                      <a:pt x="16076" y="19825"/>
                      <a:pt x="16035" y="19805"/>
                      <a:pt x="15997" y="19805"/>
                    </a:cubicBezTo>
                    <a:cubicBezTo>
                      <a:pt x="15977" y="19805"/>
                      <a:pt x="15957" y="19811"/>
                      <a:pt x="15945" y="19824"/>
                    </a:cubicBezTo>
                    <a:cubicBezTo>
                      <a:pt x="15927" y="19824"/>
                      <a:pt x="15891" y="19806"/>
                      <a:pt x="15873" y="19806"/>
                    </a:cubicBezTo>
                    <a:cubicBezTo>
                      <a:pt x="15873" y="19770"/>
                      <a:pt x="15855" y="19734"/>
                      <a:pt x="15855" y="19699"/>
                    </a:cubicBezTo>
                    <a:cubicBezTo>
                      <a:pt x="15847" y="19667"/>
                      <a:pt x="15819" y="19653"/>
                      <a:pt x="15789" y="19653"/>
                    </a:cubicBezTo>
                    <a:cubicBezTo>
                      <a:pt x="15752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65" y="19233"/>
                      <a:pt x="14817" y="18697"/>
                      <a:pt x="14406" y="18142"/>
                    </a:cubicBezTo>
                    <a:cubicBezTo>
                      <a:pt x="13887" y="17480"/>
                      <a:pt x="13529" y="16728"/>
                      <a:pt x="13064" y="16012"/>
                    </a:cubicBezTo>
                    <a:lnTo>
                      <a:pt x="13010" y="15851"/>
                    </a:lnTo>
                    <a:cubicBezTo>
                      <a:pt x="12920" y="15511"/>
                      <a:pt x="12813" y="15207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49" y="18233"/>
                      <a:pt x="17329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6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4"/>
                      <a:pt x="12151" y="13221"/>
                    </a:cubicBezTo>
                    <a:cubicBezTo>
                      <a:pt x="12169" y="13256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1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399" y="11252"/>
                      <a:pt x="11560" y="11467"/>
                      <a:pt x="11757" y="11646"/>
                    </a:cubicBezTo>
                    <a:cubicBezTo>
                      <a:pt x="11918" y="11879"/>
                      <a:pt x="12169" y="12057"/>
                      <a:pt x="12437" y="12147"/>
                    </a:cubicBezTo>
                    <a:cubicBezTo>
                      <a:pt x="12444" y="12149"/>
                      <a:pt x="12452" y="12150"/>
                      <a:pt x="12459" y="12150"/>
                    </a:cubicBezTo>
                    <a:cubicBezTo>
                      <a:pt x="12508" y="12150"/>
                      <a:pt x="12560" y="12102"/>
                      <a:pt x="12545" y="12040"/>
                    </a:cubicBezTo>
                    <a:cubicBezTo>
                      <a:pt x="12258" y="11413"/>
                      <a:pt x="11686" y="10930"/>
                      <a:pt x="11024" y="10751"/>
                    </a:cubicBezTo>
                    <a:cubicBezTo>
                      <a:pt x="10558" y="9660"/>
                      <a:pt x="10218" y="8514"/>
                      <a:pt x="10004" y="7351"/>
                    </a:cubicBezTo>
                    <a:cubicBezTo>
                      <a:pt x="10004" y="7136"/>
                      <a:pt x="10021" y="6939"/>
                      <a:pt x="10039" y="6743"/>
                    </a:cubicBezTo>
                    <a:cubicBezTo>
                      <a:pt x="10165" y="7244"/>
                      <a:pt x="10397" y="7745"/>
                      <a:pt x="10809" y="7924"/>
                    </a:cubicBezTo>
                    <a:cubicBezTo>
                      <a:pt x="10822" y="7930"/>
                      <a:pt x="10835" y="7933"/>
                      <a:pt x="10848" y="7933"/>
                    </a:cubicBezTo>
                    <a:cubicBezTo>
                      <a:pt x="10904" y="7933"/>
                      <a:pt x="10949" y="7875"/>
                      <a:pt x="10934" y="7816"/>
                    </a:cubicBezTo>
                    <a:cubicBezTo>
                      <a:pt x="10845" y="7172"/>
                      <a:pt x="10684" y="6331"/>
                      <a:pt x="10111" y="5937"/>
                    </a:cubicBezTo>
                    <a:cubicBezTo>
                      <a:pt x="10290" y="3951"/>
                      <a:pt x="10648" y="2000"/>
                      <a:pt x="11167" y="68"/>
                    </a:cubicBezTo>
                    <a:cubicBezTo>
                      <a:pt x="11178" y="24"/>
                      <a:pt x="11142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" name="Google Shape;5141;p62"/>
              <p:cNvSpPr/>
              <p:nvPr/>
            </p:nvSpPr>
            <p:spPr>
              <a:xfrm>
                <a:off x="4346475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8"/>
                      <a:pt x="999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" name="Google Shape;5142;p62"/>
              <p:cNvSpPr/>
              <p:nvPr/>
            </p:nvSpPr>
            <p:spPr>
              <a:xfrm>
                <a:off x="4557225" y="40577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8"/>
                    </a:cubicBezTo>
                    <a:cubicBezTo>
                      <a:pt x="264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4" y="496"/>
                      <a:pt x="336" y="227"/>
                      <a:pt x="68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" name="Google Shape;5143;p62"/>
              <p:cNvSpPr/>
              <p:nvPr/>
            </p:nvSpPr>
            <p:spPr>
              <a:xfrm>
                <a:off x="4476125" y="4204600"/>
                <a:ext cx="23750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0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8" y="598"/>
                      <a:pt x="681" y="920"/>
                      <a:pt x="753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29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2"/>
                    </a:cubicBezTo>
                    <a:cubicBezTo>
                      <a:pt x="108" y="365"/>
                      <a:pt x="198" y="598"/>
                      <a:pt x="305" y="830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0"/>
                    </a:cubicBezTo>
                    <a:cubicBezTo>
                      <a:pt x="896" y="1009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2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" name="Google Shape;5144;p62"/>
              <p:cNvSpPr/>
              <p:nvPr/>
            </p:nvSpPr>
            <p:spPr>
              <a:xfrm>
                <a:off x="4648900" y="4580450"/>
                <a:ext cx="30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6" extrusionOk="0">
                    <a:moveTo>
                      <a:pt x="39" y="0"/>
                    </a:moveTo>
                    <a:cubicBezTo>
                      <a:pt x="22" y="0"/>
                      <a:pt x="1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0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5"/>
                      <a:pt x="1179" y="613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" name="Google Shape;5145;p62"/>
              <p:cNvSpPr/>
              <p:nvPr/>
            </p:nvSpPr>
            <p:spPr>
              <a:xfrm>
                <a:off x="4457350" y="48150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0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" name="Google Shape;5146;p62"/>
              <p:cNvSpPr/>
              <p:nvPr/>
            </p:nvSpPr>
            <p:spPr>
              <a:xfrm>
                <a:off x="4637650" y="46633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7" y="216"/>
                      <a:pt x="555" y="252"/>
                      <a:pt x="626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0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" name="Google Shape;5147;p62"/>
              <p:cNvSpPr/>
              <p:nvPr/>
            </p:nvSpPr>
            <p:spPr>
              <a:xfrm>
                <a:off x="4263175" y="4532050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4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90" y="169"/>
                      <a:pt x="198" y="187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09"/>
                    </a:cubicBezTo>
                    <a:cubicBezTo>
                      <a:pt x="550" y="527"/>
                      <a:pt x="567" y="535"/>
                      <a:pt x="585" y="535"/>
                    </a:cubicBezTo>
                    <a:cubicBezTo>
                      <a:pt x="621" y="535"/>
                      <a:pt x="657" y="503"/>
                      <a:pt x="645" y="456"/>
                    </a:cubicBezTo>
                    <a:cubicBezTo>
                      <a:pt x="591" y="330"/>
                      <a:pt x="520" y="223"/>
                      <a:pt x="412" y="134"/>
                    </a:cubicBezTo>
                    <a:cubicBezTo>
                      <a:pt x="337" y="73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" name="Google Shape;5148;p62"/>
              <p:cNvSpPr/>
              <p:nvPr/>
            </p:nvSpPr>
            <p:spPr>
              <a:xfrm>
                <a:off x="4610350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8" y="5"/>
                      <a:pt x="251" y="12"/>
                    </a:cubicBezTo>
                    <a:cubicBezTo>
                      <a:pt x="54" y="388"/>
                      <a:pt x="0" y="817"/>
                      <a:pt x="90" y="1229"/>
                    </a:cubicBezTo>
                    <a:cubicBezTo>
                      <a:pt x="101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0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" name="Google Shape;5149;p62"/>
              <p:cNvSpPr/>
              <p:nvPr/>
            </p:nvSpPr>
            <p:spPr>
              <a:xfrm>
                <a:off x="4488225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899"/>
                      <a:pt x="447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27"/>
                      <a:pt x="18" y="362"/>
                    </a:cubicBezTo>
                    <a:lnTo>
                      <a:pt x="36" y="362"/>
                    </a:lnTo>
                    <a:cubicBezTo>
                      <a:pt x="36" y="750"/>
                      <a:pt x="83" y="1263"/>
                      <a:pt x="447" y="1263"/>
                    </a:cubicBezTo>
                    <a:cubicBezTo>
                      <a:pt x="469" y="1263"/>
                      <a:pt x="494" y="1261"/>
                      <a:pt x="519" y="1257"/>
                    </a:cubicBezTo>
                    <a:cubicBezTo>
                      <a:pt x="537" y="1257"/>
                      <a:pt x="573" y="1239"/>
                      <a:pt x="573" y="1204"/>
                    </a:cubicBezTo>
                    <a:cubicBezTo>
                      <a:pt x="537" y="881"/>
                      <a:pt x="376" y="577"/>
                      <a:pt x="143" y="345"/>
                    </a:cubicBezTo>
                    <a:cubicBezTo>
                      <a:pt x="143" y="219"/>
                      <a:pt x="143" y="94"/>
                      <a:pt x="125" y="22"/>
                    </a:cubicBezTo>
                    <a:lnTo>
                      <a:pt x="125" y="40"/>
                    </a:lnTo>
                    <a:cubicBezTo>
                      <a:pt x="116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" name="Google Shape;5150;p62"/>
              <p:cNvSpPr/>
              <p:nvPr/>
            </p:nvSpPr>
            <p:spPr>
              <a:xfrm>
                <a:off x="4374125" y="306180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4686" y="384"/>
                    </a:moveTo>
                    <a:cubicBezTo>
                      <a:pt x="4814" y="384"/>
                      <a:pt x="4868" y="760"/>
                      <a:pt x="4868" y="963"/>
                    </a:cubicBezTo>
                    <a:cubicBezTo>
                      <a:pt x="4868" y="1250"/>
                      <a:pt x="4850" y="1500"/>
                      <a:pt x="4833" y="1787"/>
                    </a:cubicBezTo>
                    <a:cubicBezTo>
                      <a:pt x="4797" y="2252"/>
                      <a:pt x="4725" y="2699"/>
                      <a:pt x="4600" y="3165"/>
                    </a:cubicBezTo>
                    <a:cubicBezTo>
                      <a:pt x="4636" y="2932"/>
                      <a:pt x="4636" y="2681"/>
                      <a:pt x="4564" y="2467"/>
                    </a:cubicBezTo>
                    <a:cubicBezTo>
                      <a:pt x="4564" y="2449"/>
                      <a:pt x="4564" y="2449"/>
                      <a:pt x="4546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10" y="2467"/>
                    </a:cubicBezTo>
                    <a:cubicBezTo>
                      <a:pt x="4403" y="2717"/>
                      <a:pt x="4457" y="3147"/>
                      <a:pt x="4439" y="3415"/>
                    </a:cubicBezTo>
                    <a:cubicBezTo>
                      <a:pt x="4439" y="3522"/>
                      <a:pt x="4421" y="3630"/>
                      <a:pt x="4421" y="3737"/>
                    </a:cubicBezTo>
                    <a:cubicBezTo>
                      <a:pt x="4152" y="2717"/>
                      <a:pt x="4009" y="1572"/>
                      <a:pt x="4492" y="606"/>
                    </a:cubicBezTo>
                    <a:cubicBezTo>
                      <a:pt x="4570" y="446"/>
                      <a:pt x="4634" y="384"/>
                      <a:pt x="4686" y="384"/>
                    </a:cubicBezTo>
                    <a:close/>
                    <a:moveTo>
                      <a:pt x="2573" y="900"/>
                    </a:moveTo>
                    <a:cubicBezTo>
                      <a:pt x="2727" y="900"/>
                      <a:pt x="2952" y="1055"/>
                      <a:pt x="3079" y="1160"/>
                    </a:cubicBezTo>
                    <a:cubicBezTo>
                      <a:pt x="3759" y="1715"/>
                      <a:pt x="3777" y="2556"/>
                      <a:pt x="3777" y="3361"/>
                    </a:cubicBezTo>
                    <a:cubicBezTo>
                      <a:pt x="3741" y="3272"/>
                      <a:pt x="3723" y="3200"/>
                      <a:pt x="3687" y="3111"/>
                    </a:cubicBezTo>
                    <a:lnTo>
                      <a:pt x="3687" y="3057"/>
                    </a:lnTo>
                    <a:cubicBezTo>
                      <a:pt x="3651" y="2968"/>
                      <a:pt x="3616" y="2860"/>
                      <a:pt x="3580" y="2753"/>
                    </a:cubicBezTo>
                    <a:cubicBezTo>
                      <a:pt x="3573" y="2739"/>
                      <a:pt x="3558" y="2733"/>
                      <a:pt x="3544" y="2733"/>
                    </a:cubicBezTo>
                    <a:cubicBezTo>
                      <a:pt x="3520" y="2733"/>
                      <a:pt x="3497" y="2749"/>
                      <a:pt x="3508" y="2771"/>
                    </a:cubicBezTo>
                    <a:cubicBezTo>
                      <a:pt x="3598" y="3093"/>
                      <a:pt x="3687" y="3433"/>
                      <a:pt x="3777" y="3755"/>
                    </a:cubicBezTo>
                    <a:lnTo>
                      <a:pt x="3777" y="3773"/>
                    </a:lnTo>
                    <a:cubicBezTo>
                      <a:pt x="3419" y="3344"/>
                      <a:pt x="3079" y="2896"/>
                      <a:pt x="2775" y="2413"/>
                    </a:cubicBezTo>
                    <a:cubicBezTo>
                      <a:pt x="2578" y="2037"/>
                      <a:pt x="2452" y="1626"/>
                      <a:pt x="2417" y="1196"/>
                    </a:cubicBezTo>
                    <a:cubicBezTo>
                      <a:pt x="2395" y="975"/>
                      <a:pt x="2466" y="900"/>
                      <a:pt x="2573" y="900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7"/>
                    </a:cubicBezTo>
                    <a:cubicBezTo>
                      <a:pt x="2130" y="3093"/>
                      <a:pt x="2506" y="3433"/>
                      <a:pt x="2810" y="3809"/>
                    </a:cubicBezTo>
                    <a:cubicBezTo>
                      <a:pt x="3025" y="4024"/>
                      <a:pt x="3204" y="4256"/>
                      <a:pt x="3347" y="4525"/>
                    </a:cubicBezTo>
                    <a:cubicBezTo>
                      <a:pt x="3472" y="4775"/>
                      <a:pt x="3562" y="5044"/>
                      <a:pt x="3634" y="5312"/>
                    </a:cubicBezTo>
                    <a:cubicBezTo>
                      <a:pt x="3401" y="5026"/>
                      <a:pt x="3186" y="4721"/>
                      <a:pt x="2954" y="4417"/>
                    </a:cubicBezTo>
                    <a:cubicBezTo>
                      <a:pt x="2949" y="4412"/>
                      <a:pt x="2941" y="4410"/>
                      <a:pt x="2933" y="4410"/>
                    </a:cubicBezTo>
                    <a:cubicBezTo>
                      <a:pt x="2912" y="4410"/>
                      <a:pt x="2887" y="4427"/>
                      <a:pt x="2900" y="4453"/>
                    </a:cubicBezTo>
                    <a:cubicBezTo>
                      <a:pt x="3061" y="4829"/>
                      <a:pt x="3276" y="5169"/>
                      <a:pt x="3544" y="5473"/>
                    </a:cubicBezTo>
                    <a:cubicBezTo>
                      <a:pt x="3616" y="5580"/>
                      <a:pt x="3705" y="5706"/>
                      <a:pt x="3777" y="5813"/>
                    </a:cubicBezTo>
                    <a:cubicBezTo>
                      <a:pt x="2739" y="5759"/>
                      <a:pt x="2291" y="4829"/>
                      <a:pt x="1916" y="4006"/>
                    </a:cubicBezTo>
                    <a:lnTo>
                      <a:pt x="1916" y="3988"/>
                    </a:lnTo>
                    <a:cubicBezTo>
                      <a:pt x="1808" y="3737"/>
                      <a:pt x="1665" y="3540"/>
                      <a:pt x="1522" y="3308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28" y="2769"/>
                    </a:moveTo>
                    <a:cubicBezTo>
                      <a:pt x="6477" y="2769"/>
                      <a:pt x="6424" y="4116"/>
                      <a:pt x="6371" y="4274"/>
                    </a:cubicBezTo>
                    <a:cubicBezTo>
                      <a:pt x="6210" y="4936"/>
                      <a:pt x="5817" y="5509"/>
                      <a:pt x="5441" y="6081"/>
                    </a:cubicBezTo>
                    <a:cubicBezTo>
                      <a:pt x="5584" y="5616"/>
                      <a:pt x="5709" y="5169"/>
                      <a:pt x="5888" y="4739"/>
                    </a:cubicBezTo>
                    <a:cubicBezTo>
                      <a:pt x="5899" y="4707"/>
                      <a:pt x="5871" y="4681"/>
                      <a:pt x="5839" y="4681"/>
                    </a:cubicBezTo>
                    <a:cubicBezTo>
                      <a:pt x="5818" y="4681"/>
                      <a:pt x="5795" y="4693"/>
                      <a:pt x="5781" y="4721"/>
                    </a:cubicBezTo>
                    <a:cubicBezTo>
                      <a:pt x="5495" y="5384"/>
                      <a:pt x="5262" y="6081"/>
                      <a:pt x="4994" y="6761"/>
                    </a:cubicBezTo>
                    <a:cubicBezTo>
                      <a:pt x="4976" y="5634"/>
                      <a:pt x="5226" y="4507"/>
                      <a:pt x="5763" y="3505"/>
                    </a:cubicBezTo>
                    <a:cubicBezTo>
                      <a:pt x="5924" y="3200"/>
                      <a:pt x="6157" y="2950"/>
                      <a:pt x="6425" y="2771"/>
                    </a:cubicBezTo>
                    <a:cubicBezTo>
                      <a:pt x="6426" y="2770"/>
                      <a:pt x="6427" y="2769"/>
                      <a:pt x="6428" y="2769"/>
                    </a:cubicBezTo>
                    <a:close/>
                    <a:moveTo>
                      <a:pt x="1003" y="6332"/>
                    </a:moveTo>
                    <a:cubicBezTo>
                      <a:pt x="1450" y="6350"/>
                      <a:pt x="1844" y="6636"/>
                      <a:pt x="2166" y="6905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39"/>
                      <a:pt x="2721" y="7925"/>
                      <a:pt x="2399" y="7710"/>
                    </a:cubicBezTo>
                    <a:cubicBezTo>
                      <a:pt x="2389" y="7703"/>
                      <a:pt x="2379" y="7700"/>
                      <a:pt x="2370" y="7700"/>
                    </a:cubicBezTo>
                    <a:cubicBezTo>
                      <a:pt x="2334" y="7700"/>
                      <a:pt x="2316" y="7753"/>
                      <a:pt x="2345" y="7782"/>
                    </a:cubicBezTo>
                    <a:cubicBezTo>
                      <a:pt x="2739" y="8086"/>
                      <a:pt x="3150" y="8354"/>
                      <a:pt x="3526" y="8658"/>
                    </a:cubicBezTo>
                    <a:cubicBezTo>
                      <a:pt x="3580" y="8712"/>
                      <a:pt x="3616" y="8748"/>
                      <a:pt x="3669" y="8802"/>
                    </a:cubicBezTo>
                    <a:cubicBezTo>
                      <a:pt x="3578" y="8821"/>
                      <a:pt x="3487" y="8831"/>
                      <a:pt x="3396" y="8831"/>
                    </a:cubicBezTo>
                    <a:cubicBezTo>
                      <a:pt x="2415" y="8831"/>
                      <a:pt x="1469" y="7746"/>
                      <a:pt x="1092" y="6976"/>
                    </a:cubicBezTo>
                    <a:cubicBezTo>
                      <a:pt x="1039" y="6851"/>
                      <a:pt x="842" y="6332"/>
                      <a:pt x="1003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2"/>
                      <a:pt x="6801" y="8963"/>
                    </a:cubicBezTo>
                    <a:cubicBezTo>
                      <a:pt x="6407" y="9822"/>
                      <a:pt x="5709" y="10412"/>
                      <a:pt x="5101" y="11092"/>
                    </a:cubicBezTo>
                    <a:cubicBezTo>
                      <a:pt x="5548" y="10430"/>
                      <a:pt x="5942" y="9660"/>
                      <a:pt x="6336" y="8980"/>
                    </a:cubicBezTo>
                    <a:cubicBezTo>
                      <a:pt x="6349" y="8929"/>
                      <a:pt x="6315" y="8887"/>
                      <a:pt x="6276" y="8887"/>
                    </a:cubicBezTo>
                    <a:cubicBezTo>
                      <a:pt x="6260" y="8887"/>
                      <a:pt x="6244" y="8894"/>
                      <a:pt x="6228" y="8909"/>
                    </a:cubicBezTo>
                    <a:cubicBezTo>
                      <a:pt x="5835" y="9571"/>
                      <a:pt x="5405" y="10197"/>
                      <a:pt x="4976" y="10824"/>
                    </a:cubicBezTo>
                    <a:cubicBezTo>
                      <a:pt x="5208" y="9195"/>
                      <a:pt x="5638" y="7853"/>
                      <a:pt x="7069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2" y="9785"/>
                    </a:moveTo>
                    <a:cubicBezTo>
                      <a:pt x="284" y="9785"/>
                      <a:pt x="285" y="9786"/>
                      <a:pt x="287" y="9786"/>
                    </a:cubicBezTo>
                    <a:cubicBezTo>
                      <a:pt x="1057" y="9822"/>
                      <a:pt x="1790" y="10341"/>
                      <a:pt x="2345" y="10824"/>
                    </a:cubicBezTo>
                    <a:cubicBezTo>
                      <a:pt x="2828" y="11235"/>
                      <a:pt x="3097" y="11736"/>
                      <a:pt x="3419" y="12219"/>
                    </a:cubicBezTo>
                    <a:cubicBezTo>
                      <a:pt x="3061" y="11951"/>
                      <a:pt x="2667" y="11718"/>
                      <a:pt x="2399" y="11539"/>
                    </a:cubicBezTo>
                    <a:cubicBezTo>
                      <a:pt x="2390" y="11534"/>
                      <a:pt x="2381" y="11531"/>
                      <a:pt x="2373" y="11531"/>
                    </a:cubicBezTo>
                    <a:cubicBezTo>
                      <a:pt x="2331" y="11531"/>
                      <a:pt x="2300" y="11599"/>
                      <a:pt x="2345" y="11629"/>
                    </a:cubicBezTo>
                    <a:cubicBezTo>
                      <a:pt x="2721" y="11879"/>
                      <a:pt x="3061" y="12148"/>
                      <a:pt x="3383" y="12452"/>
                    </a:cubicBezTo>
                    <a:cubicBezTo>
                      <a:pt x="3455" y="12506"/>
                      <a:pt x="3508" y="12577"/>
                      <a:pt x="3562" y="12649"/>
                    </a:cubicBezTo>
                    <a:cubicBezTo>
                      <a:pt x="3501" y="12654"/>
                      <a:pt x="3440" y="12657"/>
                      <a:pt x="3382" y="12657"/>
                    </a:cubicBezTo>
                    <a:cubicBezTo>
                      <a:pt x="2481" y="12657"/>
                      <a:pt x="1877" y="12034"/>
                      <a:pt x="1289" y="11378"/>
                    </a:cubicBezTo>
                    <a:lnTo>
                      <a:pt x="1289" y="11396"/>
                    </a:lnTo>
                    <a:cubicBezTo>
                      <a:pt x="1057" y="11110"/>
                      <a:pt x="824" y="10824"/>
                      <a:pt x="609" y="10519"/>
                    </a:cubicBezTo>
                    <a:cubicBezTo>
                      <a:pt x="556" y="10431"/>
                      <a:pt x="172" y="9785"/>
                      <a:pt x="282" y="9785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4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1"/>
                    </a:cubicBezTo>
                    <a:cubicBezTo>
                      <a:pt x="5870" y="14421"/>
                      <a:pt x="6354" y="13705"/>
                      <a:pt x="6783" y="12953"/>
                    </a:cubicBezTo>
                    <a:cubicBezTo>
                      <a:pt x="6808" y="12915"/>
                      <a:pt x="6771" y="12877"/>
                      <a:pt x="6734" y="12877"/>
                    </a:cubicBezTo>
                    <a:cubicBezTo>
                      <a:pt x="6719" y="12877"/>
                      <a:pt x="6704" y="12884"/>
                      <a:pt x="6694" y="12900"/>
                    </a:cubicBezTo>
                    <a:cubicBezTo>
                      <a:pt x="6157" y="13741"/>
                      <a:pt x="5530" y="14510"/>
                      <a:pt x="4833" y="15226"/>
                    </a:cubicBezTo>
                    <a:cubicBezTo>
                      <a:pt x="5119" y="14582"/>
                      <a:pt x="5351" y="13920"/>
                      <a:pt x="5656" y="13293"/>
                    </a:cubicBezTo>
                    <a:lnTo>
                      <a:pt x="5674" y="13293"/>
                    </a:lnTo>
                    <a:cubicBezTo>
                      <a:pt x="6031" y="12542"/>
                      <a:pt x="6658" y="11879"/>
                      <a:pt x="7230" y="11325"/>
                    </a:cubicBezTo>
                    <a:cubicBezTo>
                      <a:pt x="7476" y="11089"/>
                      <a:pt x="7757" y="10882"/>
                      <a:pt x="7940" y="10882"/>
                    </a:cubicBezTo>
                    <a:close/>
                    <a:moveTo>
                      <a:pt x="663" y="13271"/>
                    </a:moveTo>
                    <a:cubicBezTo>
                      <a:pt x="761" y="13271"/>
                      <a:pt x="896" y="13329"/>
                      <a:pt x="1003" y="13365"/>
                    </a:cubicBezTo>
                    <a:cubicBezTo>
                      <a:pt x="2148" y="13651"/>
                      <a:pt x="2578" y="14832"/>
                      <a:pt x="2971" y="15870"/>
                    </a:cubicBezTo>
                    <a:cubicBezTo>
                      <a:pt x="2775" y="15673"/>
                      <a:pt x="2560" y="15476"/>
                      <a:pt x="2345" y="15280"/>
                    </a:cubicBezTo>
                    <a:cubicBezTo>
                      <a:pt x="2333" y="15271"/>
                      <a:pt x="2320" y="15268"/>
                      <a:pt x="2308" y="15268"/>
                    </a:cubicBezTo>
                    <a:cubicBezTo>
                      <a:pt x="2265" y="15268"/>
                      <a:pt x="2232" y="15310"/>
                      <a:pt x="2273" y="15351"/>
                    </a:cubicBezTo>
                    <a:cubicBezTo>
                      <a:pt x="2596" y="15673"/>
                      <a:pt x="2882" y="16013"/>
                      <a:pt x="3150" y="16371"/>
                    </a:cubicBezTo>
                    <a:cubicBezTo>
                      <a:pt x="3186" y="16479"/>
                      <a:pt x="3240" y="16604"/>
                      <a:pt x="3294" y="16693"/>
                    </a:cubicBezTo>
                    <a:cubicBezTo>
                      <a:pt x="2470" y="16479"/>
                      <a:pt x="1755" y="15960"/>
                      <a:pt x="1271" y="15280"/>
                    </a:cubicBezTo>
                    <a:cubicBezTo>
                      <a:pt x="1003" y="14904"/>
                      <a:pt x="806" y="14492"/>
                      <a:pt x="663" y="14063"/>
                    </a:cubicBezTo>
                    <a:cubicBezTo>
                      <a:pt x="609" y="13884"/>
                      <a:pt x="573" y="13705"/>
                      <a:pt x="538" y="13526"/>
                    </a:cubicBezTo>
                    <a:cubicBezTo>
                      <a:pt x="502" y="13329"/>
                      <a:pt x="565" y="13271"/>
                      <a:pt x="663" y="13271"/>
                    </a:cubicBezTo>
                    <a:close/>
                    <a:moveTo>
                      <a:pt x="7742" y="15753"/>
                    </a:moveTo>
                    <a:cubicBezTo>
                      <a:pt x="7944" y="15753"/>
                      <a:pt x="7516" y="16499"/>
                      <a:pt x="7499" y="16532"/>
                    </a:cubicBezTo>
                    <a:lnTo>
                      <a:pt x="7517" y="16568"/>
                    </a:lnTo>
                    <a:cubicBezTo>
                      <a:pt x="7266" y="16997"/>
                      <a:pt x="6908" y="17391"/>
                      <a:pt x="6497" y="17678"/>
                    </a:cubicBezTo>
                    <a:cubicBezTo>
                      <a:pt x="6085" y="17982"/>
                      <a:pt x="5602" y="18053"/>
                      <a:pt x="5137" y="18107"/>
                    </a:cubicBezTo>
                    <a:cubicBezTo>
                      <a:pt x="5513" y="17892"/>
                      <a:pt x="5817" y="17588"/>
                      <a:pt x="6049" y="17230"/>
                    </a:cubicBezTo>
                    <a:cubicBezTo>
                      <a:pt x="6062" y="17192"/>
                      <a:pt x="6030" y="17154"/>
                      <a:pt x="5997" y="17154"/>
                    </a:cubicBezTo>
                    <a:cubicBezTo>
                      <a:pt x="5984" y="17154"/>
                      <a:pt x="5970" y="17161"/>
                      <a:pt x="5960" y="17176"/>
                    </a:cubicBezTo>
                    <a:cubicBezTo>
                      <a:pt x="5638" y="17606"/>
                      <a:pt x="5208" y="17946"/>
                      <a:pt x="4707" y="18161"/>
                    </a:cubicBezTo>
                    <a:lnTo>
                      <a:pt x="4689" y="18161"/>
                    </a:lnTo>
                    <a:cubicBezTo>
                      <a:pt x="5047" y="17803"/>
                      <a:pt x="5334" y="17409"/>
                      <a:pt x="5674" y="17051"/>
                    </a:cubicBezTo>
                    <a:cubicBezTo>
                      <a:pt x="6246" y="16479"/>
                      <a:pt x="6926" y="16031"/>
                      <a:pt x="7696" y="15763"/>
                    </a:cubicBezTo>
                    <a:cubicBezTo>
                      <a:pt x="7714" y="15756"/>
                      <a:pt x="7729" y="15753"/>
                      <a:pt x="7742" y="15753"/>
                    </a:cubicBezTo>
                    <a:close/>
                    <a:moveTo>
                      <a:pt x="4870" y="1"/>
                    </a:moveTo>
                    <a:cubicBezTo>
                      <a:pt x="4845" y="1"/>
                      <a:pt x="4819" y="10"/>
                      <a:pt x="4797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03" y="4328"/>
                      <a:pt x="4367" y="4542"/>
                      <a:pt x="4314" y="4757"/>
                    </a:cubicBezTo>
                    <a:cubicBezTo>
                      <a:pt x="4278" y="4882"/>
                      <a:pt x="4242" y="5026"/>
                      <a:pt x="4188" y="5151"/>
                    </a:cubicBezTo>
                    <a:cubicBezTo>
                      <a:pt x="4117" y="4775"/>
                      <a:pt x="4045" y="4399"/>
                      <a:pt x="3938" y="4024"/>
                    </a:cubicBezTo>
                    <a:cubicBezTo>
                      <a:pt x="4152" y="3397"/>
                      <a:pt x="3956" y="2538"/>
                      <a:pt x="3777" y="1966"/>
                    </a:cubicBezTo>
                    <a:cubicBezTo>
                      <a:pt x="3544" y="1268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1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9"/>
                      <a:pt x="3812" y="4185"/>
                      <a:pt x="3848" y="4185"/>
                    </a:cubicBezTo>
                    <a:cubicBezTo>
                      <a:pt x="3938" y="4614"/>
                      <a:pt x="4027" y="5044"/>
                      <a:pt x="4081" y="5473"/>
                    </a:cubicBezTo>
                    <a:cubicBezTo>
                      <a:pt x="4063" y="5545"/>
                      <a:pt x="4045" y="5598"/>
                      <a:pt x="4045" y="5670"/>
                    </a:cubicBezTo>
                    <a:cubicBezTo>
                      <a:pt x="4045" y="5706"/>
                      <a:pt x="4081" y="5741"/>
                      <a:pt x="4117" y="5759"/>
                    </a:cubicBezTo>
                    <a:cubicBezTo>
                      <a:pt x="4117" y="5849"/>
                      <a:pt x="4135" y="5938"/>
                      <a:pt x="4135" y="6028"/>
                    </a:cubicBezTo>
                    <a:cubicBezTo>
                      <a:pt x="4063" y="5885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4"/>
                    </a:cubicBezTo>
                    <a:cubicBezTo>
                      <a:pt x="3687" y="4542"/>
                      <a:pt x="3222" y="3934"/>
                      <a:pt x="2649" y="3361"/>
                    </a:cubicBezTo>
                    <a:cubicBezTo>
                      <a:pt x="2445" y="3142"/>
                      <a:pt x="1842" y="2440"/>
                      <a:pt x="1407" y="2440"/>
                    </a:cubicBezTo>
                    <a:cubicBezTo>
                      <a:pt x="1346" y="2440"/>
                      <a:pt x="1288" y="2454"/>
                      <a:pt x="1236" y="2485"/>
                    </a:cubicBezTo>
                    <a:cubicBezTo>
                      <a:pt x="735" y="2753"/>
                      <a:pt x="1611" y="3773"/>
                      <a:pt x="1737" y="4041"/>
                    </a:cubicBezTo>
                    <a:cubicBezTo>
                      <a:pt x="2108" y="4818"/>
                      <a:pt x="2623" y="5897"/>
                      <a:pt x="3581" y="5897"/>
                    </a:cubicBezTo>
                    <a:cubicBezTo>
                      <a:pt x="3638" y="5897"/>
                      <a:pt x="3698" y="5893"/>
                      <a:pt x="3759" y="5885"/>
                    </a:cubicBezTo>
                    <a:cubicBezTo>
                      <a:pt x="3795" y="5867"/>
                      <a:pt x="3795" y="5867"/>
                      <a:pt x="3795" y="5849"/>
                    </a:cubicBezTo>
                    <a:cubicBezTo>
                      <a:pt x="3848" y="5920"/>
                      <a:pt x="3902" y="5992"/>
                      <a:pt x="3956" y="6064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4"/>
                      <a:pt x="4296" y="8336"/>
                      <a:pt x="4278" y="9267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5"/>
                      <a:pt x="3634" y="8569"/>
                      <a:pt x="3580" y="8515"/>
                    </a:cubicBezTo>
                    <a:cubicBezTo>
                      <a:pt x="3616" y="8479"/>
                      <a:pt x="3634" y="8444"/>
                      <a:pt x="3616" y="8390"/>
                    </a:cubicBezTo>
                    <a:cubicBezTo>
                      <a:pt x="3186" y="7334"/>
                      <a:pt x="2005" y="6117"/>
                      <a:pt x="824" y="6064"/>
                    </a:cubicBezTo>
                    <a:cubicBezTo>
                      <a:pt x="770" y="6064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7"/>
                      <a:pt x="3902" y="9034"/>
                      <a:pt x="3974" y="9142"/>
                    </a:cubicBezTo>
                    <a:cubicBezTo>
                      <a:pt x="4099" y="9338"/>
                      <a:pt x="4152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4" y="12703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5"/>
                      <a:pt x="2864" y="10895"/>
                      <a:pt x="2345" y="10448"/>
                    </a:cubicBezTo>
                    <a:cubicBezTo>
                      <a:pt x="1731" y="9939"/>
                      <a:pt x="963" y="9517"/>
                      <a:pt x="158" y="9517"/>
                    </a:cubicBezTo>
                    <a:cubicBezTo>
                      <a:pt x="141" y="9517"/>
                      <a:pt x="125" y="9517"/>
                      <a:pt x="108" y="9517"/>
                    </a:cubicBezTo>
                    <a:cubicBezTo>
                      <a:pt x="37" y="9517"/>
                      <a:pt x="1" y="9571"/>
                      <a:pt x="19" y="9643"/>
                    </a:cubicBezTo>
                    <a:cubicBezTo>
                      <a:pt x="144" y="10448"/>
                      <a:pt x="842" y="11110"/>
                      <a:pt x="1361" y="11701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1"/>
                      <a:pt x="3616" y="12721"/>
                    </a:cubicBezTo>
                    <a:cubicBezTo>
                      <a:pt x="3759" y="12935"/>
                      <a:pt x="3884" y="13168"/>
                      <a:pt x="3991" y="13418"/>
                    </a:cubicBezTo>
                    <a:cubicBezTo>
                      <a:pt x="3902" y="14582"/>
                      <a:pt x="3795" y="15745"/>
                      <a:pt x="3651" y="16908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2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7"/>
                      <a:pt x="377" y="13007"/>
                    </a:cubicBezTo>
                    <a:cubicBezTo>
                      <a:pt x="305" y="13007"/>
                      <a:pt x="269" y="13061"/>
                      <a:pt x="269" y="13114"/>
                    </a:cubicBezTo>
                    <a:cubicBezTo>
                      <a:pt x="359" y="14707"/>
                      <a:pt x="1629" y="16747"/>
                      <a:pt x="3401" y="16801"/>
                    </a:cubicBezTo>
                    <a:cubicBezTo>
                      <a:pt x="3472" y="16997"/>
                      <a:pt x="3544" y="17212"/>
                      <a:pt x="3562" y="17427"/>
                    </a:cubicBezTo>
                    <a:cubicBezTo>
                      <a:pt x="3419" y="18554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7" y="20879"/>
                      <a:pt x="3046" y="20863"/>
                      <a:pt x="3061" y="20827"/>
                    </a:cubicBezTo>
                    <a:cubicBezTo>
                      <a:pt x="3329" y="20129"/>
                      <a:pt x="3526" y="19395"/>
                      <a:pt x="3669" y="18662"/>
                    </a:cubicBezTo>
                    <a:cubicBezTo>
                      <a:pt x="3974" y="18572"/>
                      <a:pt x="4260" y="18465"/>
                      <a:pt x="4546" y="18340"/>
                    </a:cubicBezTo>
                    <a:cubicBezTo>
                      <a:pt x="5334" y="18250"/>
                      <a:pt x="6139" y="18214"/>
                      <a:pt x="6783" y="17660"/>
                    </a:cubicBezTo>
                    <a:cubicBezTo>
                      <a:pt x="7409" y="17105"/>
                      <a:pt x="7839" y="16353"/>
                      <a:pt x="8179" y="15566"/>
                    </a:cubicBezTo>
                    <a:cubicBezTo>
                      <a:pt x="8197" y="15494"/>
                      <a:pt x="8143" y="15423"/>
                      <a:pt x="8072" y="15423"/>
                    </a:cubicBezTo>
                    <a:lnTo>
                      <a:pt x="8125" y="15476"/>
                    </a:lnTo>
                    <a:cubicBezTo>
                      <a:pt x="7392" y="15548"/>
                      <a:pt x="6801" y="15906"/>
                      <a:pt x="6228" y="16335"/>
                    </a:cubicBezTo>
                    <a:cubicBezTo>
                      <a:pt x="5495" y="16872"/>
                      <a:pt x="5065" y="17588"/>
                      <a:pt x="4439" y="18179"/>
                    </a:cubicBezTo>
                    <a:lnTo>
                      <a:pt x="4385" y="18179"/>
                    </a:lnTo>
                    <a:cubicBezTo>
                      <a:pt x="4331" y="18196"/>
                      <a:pt x="4314" y="18232"/>
                      <a:pt x="4314" y="18286"/>
                    </a:cubicBezTo>
                    <a:cubicBezTo>
                      <a:pt x="4135" y="18358"/>
                      <a:pt x="3938" y="18429"/>
                      <a:pt x="3759" y="18501"/>
                    </a:cubicBezTo>
                    <a:cubicBezTo>
                      <a:pt x="3902" y="17803"/>
                      <a:pt x="3991" y="17087"/>
                      <a:pt x="4081" y="16371"/>
                    </a:cubicBezTo>
                    <a:cubicBezTo>
                      <a:pt x="4457" y="16121"/>
                      <a:pt x="4797" y="15834"/>
                      <a:pt x="5101" y="15494"/>
                    </a:cubicBezTo>
                    <a:lnTo>
                      <a:pt x="5119" y="15494"/>
                    </a:lnTo>
                    <a:cubicBezTo>
                      <a:pt x="7016" y="14725"/>
                      <a:pt x="8447" y="12721"/>
                      <a:pt x="8465" y="10663"/>
                    </a:cubicBezTo>
                    <a:cubicBezTo>
                      <a:pt x="8465" y="10609"/>
                      <a:pt x="8429" y="10555"/>
                      <a:pt x="8358" y="10555"/>
                    </a:cubicBezTo>
                    <a:cubicBezTo>
                      <a:pt x="7463" y="10645"/>
                      <a:pt x="6801" y="11504"/>
                      <a:pt x="6282" y="12166"/>
                    </a:cubicBezTo>
                    <a:cubicBezTo>
                      <a:pt x="5459" y="13186"/>
                      <a:pt x="5083" y="14367"/>
                      <a:pt x="4582" y="15566"/>
                    </a:cubicBezTo>
                    <a:lnTo>
                      <a:pt x="4099" y="16085"/>
                    </a:lnTo>
                    <a:cubicBezTo>
                      <a:pt x="4224" y="14761"/>
                      <a:pt x="4278" y="13418"/>
                      <a:pt x="4349" y="12148"/>
                    </a:cubicBezTo>
                    <a:cubicBezTo>
                      <a:pt x="4582" y="11933"/>
                      <a:pt x="4779" y="11683"/>
                      <a:pt x="4976" y="11414"/>
                    </a:cubicBezTo>
                    <a:cubicBezTo>
                      <a:pt x="4976" y="11449"/>
                      <a:pt x="5006" y="11477"/>
                      <a:pt x="5042" y="11477"/>
                    </a:cubicBezTo>
                    <a:cubicBezTo>
                      <a:pt x="5061" y="11477"/>
                      <a:pt x="5082" y="11469"/>
                      <a:pt x="5101" y="11450"/>
                    </a:cubicBezTo>
                    <a:cubicBezTo>
                      <a:pt x="6550" y="10269"/>
                      <a:pt x="7839" y="8408"/>
                      <a:pt x="7678" y="6439"/>
                    </a:cubicBezTo>
                    <a:cubicBezTo>
                      <a:pt x="7678" y="6369"/>
                      <a:pt x="7623" y="6321"/>
                      <a:pt x="7564" y="6321"/>
                    </a:cubicBezTo>
                    <a:cubicBezTo>
                      <a:pt x="7548" y="6321"/>
                      <a:pt x="7532" y="6324"/>
                      <a:pt x="7517" y="6332"/>
                    </a:cubicBezTo>
                    <a:cubicBezTo>
                      <a:pt x="5817" y="7316"/>
                      <a:pt x="4797" y="9159"/>
                      <a:pt x="4868" y="11128"/>
                    </a:cubicBezTo>
                    <a:lnTo>
                      <a:pt x="4367" y="11844"/>
                    </a:lnTo>
                    <a:cubicBezTo>
                      <a:pt x="4439" y="10663"/>
                      <a:pt x="4492" y="9482"/>
                      <a:pt x="4475" y="8300"/>
                    </a:cubicBezTo>
                    <a:cubicBezTo>
                      <a:pt x="4815" y="7871"/>
                      <a:pt x="5083" y="7370"/>
                      <a:pt x="5244" y="6851"/>
                    </a:cubicBezTo>
                    <a:cubicBezTo>
                      <a:pt x="6175" y="5616"/>
                      <a:pt x="7052" y="4202"/>
                      <a:pt x="6676" y="2628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7"/>
                      <a:pt x="6533" y="2556"/>
                    </a:cubicBezTo>
                    <a:cubicBezTo>
                      <a:pt x="5262" y="3236"/>
                      <a:pt x="4600" y="5706"/>
                      <a:pt x="4922" y="7066"/>
                    </a:cubicBezTo>
                    <a:cubicBezTo>
                      <a:pt x="4797" y="7388"/>
                      <a:pt x="4636" y="7710"/>
                      <a:pt x="4457" y="8014"/>
                    </a:cubicBezTo>
                    <a:cubicBezTo>
                      <a:pt x="4439" y="7209"/>
                      <a:pt x="4385" y="6421"/>
                      <a:pt x="4260" y="5634"/>
                    </a:cubicBezTo>
                    <a:cubicBezTo>
                      <a:pt x="4421" y="5169"/>
                      <a:pt x="4510" y="4668"/>
                      <a:pt x="4564" y="4167"/>
                    </a:cubicBezTo>
                    <a:cubicBezTo>
                      <a:pt x="4582" y="4167"/>
                      <a:pt x="4600" y="4149"/>
                      <a:pt x="4618" y="4113"/>
                    </a:cubicBezTo>
                    <a:cubicBezTo>
                      <a:pt x="4904" y="3379"/>
                      <a:pt x="5083" y="2592"/>
                      <a:pt x="5119" y="1805"/>
                    </a:cubicBezTo>
                    <a:cubicBezTo>
                      <a:pt x="5155" y="1232"/>
                      <a:pt x="5262" y="588"/>
                      <a:pt x="4958" y="51"/>
                    </a:cubicBezTo>
                    <a:cubicBezTo>
                      <a:pt x="4937" y="20"/>
                      <a:pt x="4904" y="1"/>
                      <a:pt x="48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" name="Google Shape;5151;p62"/>
              <p:cNvSpPr/>
              <p:nvPr/>
            </p:nvSpPr>
            <p:spPr>
              <a:xfrm>
                <a:off x="3893650" y="421555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3794" y="2772"/>
                    </a:moveTo>
                    <a:cubicBezTo>
                      <a:pt x="3436" y="3112"/>
                      <a:pt x="3150" y="3524"/>
                      <a:pt x="2810" y="3882"/>
                    </a:cubicBezTo>
                    <a:cubicBezTo>
                      <a:pt x="2237" y="4455"/>
                      <a:pt x="1539" y="4884"/>
                      <a:pt x="770" y="5152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3" y="5159"/>
                      <a:pt x="950" y="4399"/>
                      <a:pt x="967" y="4365"/>
                    </a:cubicBezTo>
                    <a:cubicBezTo>
                      <a:pt x="1217" y="3918"/>
                      <a:pt x="1575" y="3542"/>
                      <a:pt x="1987" y="3238"/>
                    </a:cubicBezTo>
                    <a:cubicBezTo>
                      <a:pt x="2398" y="2933"/>
                      <a:pt x="2882" y="2880"/>
                      <a:pt x="3347" y="2826"/>
                    </a:cubicBezTo>
                    <a:lnTo>
                      <a:pt x="3347" y="2826"/>
                    </a:lnTo>
                    <a:cubicBezTo>
                      <a:pt x="2989" y="3041"/>
                      <a:pt x="2667" y="3345"/>
                      <a:pt x="2434" y="3685"/>
                    </a:cubicBezTo>
                    <a:cubicBezTo>
                      <a:pt x="2421" y="3737"/>
                      <a:pt x="2456" y="3771"/>
                      <a:pt x="2490" y="3771"/>
                    </a:cubicBezTo>
                    <a:cubicBezTo>
                      <a:pt x="2502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76" y="2772"/>
                    </a:cubicBezTo>
                    <a:close/>
                    <a:moveTo>
                      <a:pt x="5190" y="4204"/>
                    </a:moveTo>
                    <a:lnTo>
                      <a:pt x="5190" y="4204"/>
                    </a:lnTo>
                    <a:cubicBezTo>
                      <a:pt x="6013" y="4437"/>
                      <a:pt x="6729" y="4956"/>
                      <a:pt x="7212" y="5636"/>
                    </a:cubicBezTo>
                    <a:cubicBezTo>
                      <a:pt x="7481" y="6011"/>
                      <a:pt x="7677" y="6423"/>
                      <a:pt x="7821" y="6852"/>
                    </a:cubicBezTo>
                    <a:cubicBezTo>
                      <a:pt x="7874" y="7031"/>
                      <a:pt x="7910" y="7210"/>
                      <a:pt x="7946" y="7389"/>
                    </a:cubicBezTo>
                    <a:cubicBezTo>
                      <a:pt x="7982" y="7586"/>
                      <a:pt x="7919" y="7644"/>
                      <a:pt x="7821" y="7644"/>
                    </a:cubicBezTo>
                    <a:cubicBezTo>
                      <a:pt x="7722" y="7644"/>
                      <a:pt x="7588" y="7586"/>
                      <a:pt x="7481" y="7550"/>
                    </a:cubicBezTo>
                    <a:cubicBezTo>
                      <a:pt x="6335" y="7264"/>
                      <a:pt x="5906" y="6101"/>
                      <a:pt x="5512" y="5045"/>
                    </a:cubicBezTo>
                    <a:lnTo>
                      <a:pt x="5512" y="5045"/>
                    </a:lnTo>
                    <a:cubicBezTo>
                      <a:pt x="5709" y="5242"/>
                      <a:pt x="5924" y="5457"/>
                      <a:pt x="6138" y="5636"/>
                    </a:cubicBezTo>
                    <a:cubicBezTo>
                      <a:pt x="6151" y="5644"/>
                      <a:pt x="6164" y="5647"/>
                      <a:pt x="6176" y="5647"/>
                    </a:cubicBezTo>
                    <a:cubicBezTo>
                      <a:pt x="6218" y="5647"/>
                      <a:pt x="6252" y="5606"/>
                      <a:pt x="6210" y="5564"/>
                    </a:cubicBezTo>
                    <a:cubicBezTo>
                      <a:pt x="5888" y="5242"/>
                      <a:pt x="5602" y="4902"/>
                      <a:pt x="5333" y="4544"/>
                    </a:cubicBezTo>
                    <a:cubicBezTo>
                      <a:pt x="5297" y="4437"/>
                      <a:pt x="5244" y="4311"/>
                      <a:pt x="5190" y="4204"/>
                    </a:cubicBezTo>
                    <a:close/>
                    <a:moveTo>
                      <a:pt x="3597" y="5636"/>
                    </a:moveTo>
                    <a:lnTo>
                      <a:pt x="3597" y="5636"/>
                    </a:lnTo>
                    <a:cubicBezTo>
                      <a:pt x="3293" y="6262"/>
                      <a:pt x="3078" y="6924"/>
                      <a:pt x="2774" y="7568"/>
                    </a:cubicBezTo>
                    <a:lnTo>
                      <a:pt x="2756" y="7568"/>
                    </a:lnTo>
                    <a:cubicBezTo>
                      <a:pt x="2398" y="8302"/>
                      <a:pt x="1772" y="8964"/>
                      <a:pt x="1199" y="9537"/>
                    </a:cubicBezTo>
                    <a:cubicBezTo>
                      <a:pt x="946" y="9771"/>
                      <a:pt x="668" y="9976"/>
                      <a:pt x="484" y="9976"/>
                    </a:cubicBezTo>
                    <a:cubicBezTo>
                      <a:pt x="317" y="9976"/>
                      <a:pt x="228" y="9808"/>
                      <a:pt x="305" y="9340"/>
                    </a:cubicBezTo>
                    <a:cubicBezTo>
                      <a:pt x="448" y="8749"/>
                      <a:pt x="680" y="8195"/>
                      <a:pt x="1020" y="7694"/>
                    </a:cubicBezTo>
                    <a:cubicBezTo>
                      <a:pt x="1539" y="6870"/>
                      <a:pt x="2291" y="6298"/>
                      <a:pt x="3078" y="5761"/>
                    </a:cubicBezTo>
                    <a:lnTo>
                      <a:pt x="3078" y="5761"/>
                    </a:lnTo>
                    <a:cubicBezTo>
                      <a:pt x="2542" y="6441"/>
                      <a:pt x="2058" y="7157"/>
                      <a:pt x="1647" y="7890"/>
                    </a:cubicBezTo>
                    <a:cubicBezTo>
                      <a:pt x="1621" y="7943"/>
                      <a:pt x="1652" y="7976"/>
                      <a:pt x="1692" y="7976"/>
                    </a:cubicBezTo>
                    <a:cubicBezTo>
                      <a:pt x="1706" y="7976"/>
                      <a:pt x="1722" y="7972"/>
                      <a:pt x="1736" y="7962"/>
                    </a:cubicBezTo>
                    <a:cubicBezTo>
                      <a:pt x="2255" y="7121"/>
                      <a:pt x="2882" y="6334"/>
                      <a:pt x="3597" y="5636"/>
                    </a:cubicBezTo>
                    <a:close/>
                    <a:moveTo>
                      <a:pt x="5102" y="8258"/>
                    </a:moveTo>
                    <a:cubicBezTo>
                      <a:pt x="6003" y="8258"/>
                      <a:pt x="6606" y="8881"/>
                      <a:pt x="7194" y="9519"/>
                    </a:cubicBezTo>
                    <a:cubicBezTo>
                      <a:pt x="7427" y="9805"/>
                      <a:pt x="7660" y="10091"/>
                      <a:pt x="7874" y="10396"/>
                    </a:cubicBezTo>
                    <a:cubicBezTo>
                      <a:pt x="7927" y="10484"/>
                      <a:pt x="8311" y="11130"/>
                      <a:pt x="8201" y="11130"/>
                    </a:cubicBezTo>
                    <a:cubicBezTo>
                      <a:pt x="8200" y="11130"/>
                      <a:pt x="8198" y="11130"/>
                      <a:pt x="8196" y="11129"/>
                    </a:cubicBezTo>
                    <a:cubicBezTo>
                      <a:pt x="7427" y="11094"/>
                      <a:pt x="6693" y="10575"/>
                      <a:pt x="6138" y="10091"/>
                    </a:cubicBezTo>
                    <a:cubicBezTo>
                      <a:pt x="5655" y="9680"/>
                      <a:pt x="5387" y="9179"/>
                      <a:pt x="5065" y="8696"/>
                    </a:cubicBezTo>
                    <a:lnTo>
                      <a:pt x="5065" y="8696"/>
                    </a:lnTo>
                    <a:cubicBezTo>
                      <a:pt x="5423" y="8964"/>
                      <a:pt x="5816" y="9197"/>
                      <a:pt x="6085" y="9376"/>
                    </a:cubicBezTo>
                    <a:cubicBezTo>
                      <a:pt x="6093" y="9381"/>
                      <a:pt x="6102" y="9384"/>
                      <a:pt x="6110" y="9384"/>
                    </a:cubicBezTo>
                    <a:cubicBezTo>
                      <a:pt x="6153" y="9384"/>
                      <a:pt x="6183" y="9316"/>
                      <a:pt x="6138" y="9286"/>
                    </a:cubicBezTo>
                    <a:cubicBezTo>
                      <a:pt x="5763" y="9036"/>
                      <a:pt x="5423" y="8767"/>
                      <a:pt x="5101" y="8463"/>
                    </a:cubicBezTo>
                    <a:cubicBezTo>
                      <a:pt x="5029" y="8409"/>
                      <a:pt x="4975" y="8338"/>
                      <a:pt x="4922" y="8266"/>
                    </a:cubicBezTo>
                    <a:cubicBezTo>
                      <a:pt x="4983" y="8261"/>
                      <a:pt x="5043" y="8258"/>
                      <a:pt x="5102" y="8258"/>
                    </a:cubicBezTo>
                    <a:close/>
                    <a:moveTo>
                      <a:pt x="3311" y="9751"/>
                    </a:moveTo>
                    <a:cubicBezTo>
                      <a:pt x="2864" y="10431"/>
                      <a:pt x="2488" y="11183"/>
                      <a:pt x="2094" y="11863"/>
                    </a:cubicBezTo>
                    <a:cubicBezTo>
                      <a:pt x="2068" y="11914"/>
                      <a:pt x="2107" y="11956"/>
                      <a:pt x="2151" y="11956"/>
                    </a:cubicBezTo>
                    <a:cubicBezTo>
                      <a:pt x="2168" y="11956"/>
                      <a:pt x="2186" y="11950"/>
                      <a:pt x="2202" y="11935"/>
                    </a:cubicBezTo>
                    <a:cubicBezTo>
                      <a:pt x="2595" y="11273"/>
                      <a:pt x="3007" y="10646"/>
                      <a:pt x="3436" y="10020"/>
                    </a:cubicBezTo>
                    <a:lnTo>
                      <a:pt x="3436" y="10020"/>
                    </a:lnTo>
                    <a:cubicBezTo>
                      <a:pt x="3222" y="11648"/>
                      <a:pt x="2792" y="13008"/>
                      <a:pt x="1360" y="14046"/>
                    </a:cubicBezTo>
                    <a:cubicBezTo>
                      <a:pt x="1270" y="14113"/>
                      <a:pt x="1201" y="14143"/>
                      <a:pt x="1150" y="14143"/>
                    </a:cubicBezTo>
                    <a:cubicBezTo>
                      <a:pt x="736" y="14143"/>
                      <a:pt x="1501" y="12170"/>
                      <a:pt x="1629" y="11899"/>
                    </a:cubicBezTo>
                    <a:cubicBezTo>
                      <a:pt x="2023" y="11022"/>
                      <a:pt x="2720" y="10449"/>
                      <a:pt x="3311" y="9751"/>
                    </a:cubicBezTo>
                    <a:close/>
                    <a:moveTo>
                      <a:pt x="5072" y="12088"/>
                    </a:moveTo>
                    <a:cubicBezTo>
                      <a:pt x="6058" y="12088"/>
                      <a:pt x="7012" y="13165"/>
                      <a:pt x="7391" y="13939"/>
                    </a:cubicBezTo>
                    <a:lnTo>
                      <a:pt x="7391" y="13957"/>
                    </a:lnTo>
                    <a:cubicBezTo>
                      <a:pt x="7445" y="14064"/>
                      <a:pt x="7642" y="14583"/>
                      <a:pt x="7498" y="14583"/>
                    </a:cubicBezTo>
                    <a:cubicBezTo>
                      <a:pt x="7051" y="14565"/>
                      <a:pt x="6640" y="14279"/>
                      <a:pt x="6317" y="14011"/>
                    </a:cubicBezTo>
                    <a:cubicBezTo>
                      <a:pt x="5816" y="13599"/>
                      <a:pt x="5512" y="13026"/>
                      <a:pt x="5101" y="12543"/>
                    </a:cubicBezTo>
                    <a:lnTo>
                      <a:pt x="5101" y="12543"/>
                    </a:lnTo>
                    <a:cubicBezTo>
                      <a:pt x="5423" y="12776"/>
                      <a:pt x="5763" y="12990"/>
                      <a:pt x="6085" y="13205"/>
                    </a:cubicBezTo>
                    <a:cubicBezTo>
                      <a:pt x="6095" y="13212"/>
                      <a:pt x="6105" y="13215"/>
                      <a:pt x="6113" y="13215"/>
                    </a:cubicBezTo>
                    <a:cubicBezTo>
                      <a:pt x="6150" y="13215"/>
                      <a:pt x="6167" y="13163"/>
                      <a:pt x="6138" y="13134"/>
                    </a:cubicBezTo>
                    <a:cubicBezTo>
                      <a:pt x="5745" y="12847"/>
                      <a:pt x="5333" y="12561"/>
                      <a:pt x="4957" y="12257"/>
                    </a:cubicBezTo>
                    <a:cubicBezTo>
                      <a:pt x="4922" y="12203"/>
                      <a:pt x="4868" y="12167"/>
                      <a:pt x="4814" y="12114"/>
                    </a:cubicBezTo>
                    <a:cubicBezTo>
                      <a:pt x="4900" y="12096"/>
                      <a:pt x="4986" y="12088"/>
                      <a:pt x="5072" y="12088"/>
                    </a:cubicBezTo>
                    <a:close/>
                    <a:moveTo>
                      <a:pt x="3436" y="14082"/>
                    </a:moveTo>
                    <a:lnTo>
                      <a:pt x="3436" y="14082"/>
                    </a:lnTo>
                    <a:cubicBezTo>
                      <a:pt x="3454" y="15227"/>
                      <a:pt x="3186" y="16337"/>
                      <a:pt x="2649" y="17339"/>
                    </a:cubicBezTo>
                    <a:lnTo>
                      <a:pt x="2667" y="17339"/>
                    </a:lnTo>
                    <a:cubicBezTo>
                      <a:pt x="2506" y="17643"/>
                      <a:pt x="2273" y="17894"/>
                      <a:pt x="1987" y="18091"/>
                    </a:cubicBezTo>
                    <a:cubicBezTo>
                      <a:pt x="1986" y="18091"/>
                      <a:pt x="1985" y="18091"/>
                      <a:pt x="1985" y="18091"/>
                    </a:cubicBezTo>
                    <a:cubicBezTo>
                      <a:pt x="1934" y="18091"/>
                      <a:pt x="1987" y="16746"/>
                      <a:pt x="2040" y="16587"/>
                    </a:cubicBezTo>
                    <a:cubicBezTo>
                      <a:pt x="2219" y="15907"/>
                      <a:pt x="2613" y="15335"/>
                      <a:pt x="2989" y="14762"/>
                    </a:cubicBezTo>
                    <a:lnTo>
                      <a:pt x="2989" y="14762"/>
                    </a:lnTo>
                    <a:cubicBezTo>
                      <a:pt x="2846" y="15227"/>
                      <a:pt x="2703" y="15693"/>
                      <a:pt x="2542" y="16104"/>
                    </a:cubicBezTo>
                    <a:cubicBezTo>
                      <a:pt x="2531" y="16148"/>
                      <a:pt x="2559" y="16171"/>
                      <a:pt x="2587" y="16171"/>
                    </a:cubicBezTo>
                    <a:cubicBezTo>
                      <a:pt x="2606" y="16171"/>
                      <a:pt x="2624" y="16161"/>
                      <a:pt x="2631" y="16140"/>
                    </a:cubicBezTo>
                    <a:cubicBezTo>
                      <a:pt x="2917" y="15460"/>
                      <a:pt x="3150" y="14762"/>
                      <a:pt x="3436" y="14082"/>
                    </a:cubicBezTo>
                    <a:close/>
                    <a:moveTo>
                      <a:pt x="4707" y="15102"/>
                    </a:moveTo>
                    <a:cubicBezTo>
                      <a:pt x="5745" y="15156"/>
                      <a:pt x="6192" y="16086"/>
                      <a:pt x="6568" y="16927"/>
                    </a:cubicBezTo>
                    <a:cubicBezTo>
                      <a:pt x="6675" y="17160"/>
                      <a:pt x="6818" y="17375"/>
                      <a:pt x="6962" y="17607"/>
                    </a:cubicBezTo>
                    <a:cubicBezTo>
                      <a:pt x="7101" y="17845"/>
                      <a:pt x="7198" y="18203"/>
                      <a:pt x="7002" y="18203"/>
                    </a:cubicBezTo>
                    <a:cubicBezTo>
                      <a:pt x="6948" y="18203"/>
                      <a:pt x="6870" y="18175"/>
                      <a:pt x="6765" y="18108"/>
                    </a:cubicBezTo>
                    <a:cubicBezTo>
                      <a:pt x="6353" y="17822"/>
                      <a:pt x="5977" y="17482"/>
                      <a:pt x="5673" y="17106"/>
                    </a:cubicBezTo>
                    <a:cubicBezTo>
                      <a:pt x="5458" y="16892"/>
                      <a:pt x="5279" y="16659"/>
                      <a:pt x="5136" y="16408"/>
                    </a:cubicBezTo>
                    <a:cubicBezTo>
                      <a:pt x="5011" y="16140"/>
                      <a:pt x="4922" y="15872"/>
                      <a:pt x="4850" y="15603"/>
                    </a:cubicBezTo>
                    <a:lnTo>
                      <a:pt x="4850" y="15603"/>
                    </a:lnTo>
                    <a:cubicBezTo>
                      <a:pt x="5083" y="15907"/>
                      <a:pt x="5297" y="16194"/>
                      <a:pt x="5530" y="16498"/>
                    </a:cubicBezTo>
                    <a:cubicBezTo>
                      <a:pt x="5537" y="16504"/>
                      <a:pt x="5548" y="16509"/>
                      <a:pt x="5559" y="16509"/>
                    </a:cubicBezTo>
                    <a:cubicBezTo>
                      <a:pt x="5578" y="16509"/>
                      <a:pt x="5595" y="16496"/>
                      <a:pt x="5584" y="16462"/>
                    </a:cubicBezTo>
                    <a:cubicBezTo>
                      <a:pt x="5423" y="16086"/>
                      <a:pt x="5208" y="15746"/>
                      <a:pt x="4939" y="15442"/>
                    </a:cubicBezTo>
                    <a:cubicBezTo>
                      <a:pt x="4868" y="15335"/>
                      <a:pt x="4778" y="15227"/>
                      <a:pt x="4707" y="15102"/>
                    </a:cubicBezTo>
                    <a:close/>
                    <a:moveTo>
                      <a:pt x="4707" y="17124"/>
                    </a:moveTo>
                    <a:cubicBezTo>
                      <a:pt x="5065" y="17554"/>
                      <a:pt x="5405" y="18019"/>
                      <a:pt x="5709" y="18484"/>
                    </a:cubicBezTo>
                    <a:cubicBezTo>
                      <a:pt x="5906" y="18860"/>
                      <a:pt x="6031" y="19272"/>
                      <a:pt x="6067" y="19701"/>
                    </a:cubicBezTo>
                    <a:cubicBezTo>
                      <a:pt x="6097" y="19925"/>
                      <a:pt x="6024" y="20003"/>
                      <a:pt x="5913" y="20003"/>
                    </a:cubicBezTo>
                    <a:cubicBezTo>
                      <a:pt x="5758" y="20003"/>
                      <a:pt x="5530" y="19852"/>
                      <a:pt x="5405" y="19737"/>
                    </a:cubicBezTo>
                    <a:cubicBezTo>
                      <a:pt x="4725" y="19182"/>
                      <a:pt x="4725" y="18341"/>
                      <a:pt x="4725" y="17554"/>
                    </a:cubicBezTo>
                    <a:lnTo>
                      <a:pt x="4725" y="17554"/>
                    </a:lnTo>
                    <a:cubicBezTo>
                      <a:pt x="4743" y="17625"/>
                      <a:pt x="4761" y="17715"/>
                      <a:pt x="4796" y="17786"/>
                    </a:cubicBezTo>
                    <a:lnTo>
                      <a:pt x="4796" y="17912"/>
                    </a:lnTo>
                    <a:lnTo>
                      <a:pt x="4814" y="17912"/>
                    </a:lnTo>
                    <a:lnTo>
                      <a:pt x="4814" y="17840"/>
                    </a:lnTo>
                    <a:cubicBezTo>
                      <a:pt x="4832" y="17947"/>
                      <a:pt x="4868" y="18055"/>
                      <a:pt x="4904" y="18144"/>
                    </a:cubicBezTo>
                    <a:cubicBezTo>
                      <a:pt x="4911" y="18167"/>
                      <a:pt x="4928" y="18177"/>
                      <a:pt x="4944" y="18177"/>
                    </a:cubicBezTo>
                    <a:cubicBezTo>
                      <a:pt x="4966" y="18177"/>
                      <a:pt x="4986" y="18158"/>
                      <a:pt x="4975" y="18126"/>
                    </a:cubicBezTo>
                    <a:cubicBezTo>
                      <a:pt x="4886" y="17804"/>
                      <a:pt x="4796" y="17482"/>
                      <a:pt x="4707" y="17142"/>
                    </a:cubicBezTo>
                    <a:lnTo>
                      <a:pt x="4707" y="17124"/>
                    </a:lnTo>
                    <a:close/>
                    <a:moveTo>
                      <a:pt x="4009" y="17124"/>
                    </a:moveTo>
                    <a:cubicBezTo>
                      <a:pt x="4277" y="18144"/>
                      <a:pt x="4403" y="19272"/>
                      <a:pt x="3937" y="20256"/>
                    </a:cubicBezTo>
                    <a:cubicBezTo>
                      <a:pt x="3860" y="20416"/>
                      <a:pt x="3796" y="20478"/>
                      <a:pt x="3744" y="20478"/>
                    </a:cubicBezTo>
                    <a:cubicBezTo>
                      <a:pt x="3614" y="20478"/>
                      <a:pt x="3556" y="20102"/>
                      <a:pt x="3544" y="19898"/>
                    </a:cubicBezTo>
                    <a:cubicBezTo>
                      <a:pt x="3544" y="19612"/>
                      <a:pt x="3579" y="19343"/>
                      <a:pt x="3597" y="19075"/>
                    </a:cubicBezTo>
                    <a:cubicBezTo>
                      <a:pt x="3633" y="18610"/>
                      <a:pt x="3705" y="18144"/>
                      <a:pt x="3812" y="17679"/>
                    </a:cubicBezTo>
                    <a:lnTo>
                      <a:pt x="3812" y="17679"/>
                    </a:lnTo>
                    <a:cubicBezTo>
                      <a:pt x="3776" y="17930"/>
                      <a:pt x="3794" y="18162"/>
                      <a:pt x="3848" y="18395"/>
                    </a:cubicBezTo>
                    <a:cubicBezTo>
                      <a:pt x="3848" y="18395"/>
                      <a:pt x="3866" y="18395"/>
                      <a:pt x="3866" y="18413"/>
                    </a:cubicBezTo>
                    <a:lnTo>
                      <a:pt x="3884" y="18413"/>
                    </a:lnTo>
                    <a:cubicBezTo>
                      <a:pt x="3902" y="18395"/>
                      <a:pt x="3902" y="18395"/>
                      <a:pt x="3902" y="18395"/>
                    </a:cubicBezTo>
                    <a:cubicBezTo>
                      <a:pt x="4009" y="18126"/>
                      <a:pt x="3955" y="17697"/>
                      <a:pt x="3973" y="17428"/>
                    </a:cubicBezTo>
                    <a:cubicBezTo>
                      <a:pt x="3973" y="17321"/>
                      <a:pt x="3991" y="17232"/>
                      <a:pt x="4009" y="17124"/>
                    </a:cubicBezTo>
                    <a:close/>
                    <a:moveTo>
                      <a:pt x="5480" y="0"/>
                    </a:moveTo>
                    <a:cubicBezTo>
                      <a:pt x="5455" y="0"/>
                      <a:pt x="5430" y="16"/>
                      <a:pt x="5423" y="52"/>
                    </a:cubicBezTo>
                    <a:cubicBezTo>
                      <a:pt x="5154" y="750"/>
                      <a:pt x="4939" y="1466"/>
                      <a:pt x="4796" y="2200"/>
                    </a:cubicBezTo>
                    <a:cubicBezTo>
                      <a:pt x="4492" y="2307"/>
                      <a:pt x="4206" y="2414"/>
                      <a:pt x="3937" y="2540"/>
                    </a:cubicBezTo>
                    <a:cubicBezTo>
                      <a:pt x="3132" y="2629"/>
                      <a:pt x="2345" y="2647"/>
                      <a:pt x="1700" y="3220"/>
                    </a:cubicBezTo>
                    <a:cubicBezTo>
                      <a:pt x="1056" y="3775"/>
                      <a:pt x="645" y="4508"/>
                      <a:pt x="287" y="5313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58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18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70" y="2665"/>
                      <a:pt x="4170" y="2611"/>
                    </a:cubicBezTo>
                    <a:cubicBezTo>
                      <a:pt x="4349" y="2540"/>
                      <a:pt x="4528" y="2468"/>
                      <a:pt x="4707" y="2414"/>
                    </a:cubicBezTo>
                    <a:lnTo>
                      <a:pt x="4707" y="2414"/>
                    </a:lnTo>
                    <a:cubicBezTo>
                      <a:pt x="4582" y="3112"/>
                      <a:pt x="4474" y="3828"/>
                      <a:pt x="4403" y="4544"/>
                    </a:cubicBezTo>
                    <a:cubicBezTo>
                      <a:pt x="4027" y="4777"/>
                      <a:pt x="3669" y="5081"/>
                      <a:pt x="3383" y="5403"/>
                    </a:cubicBezTo>
                    <a:lnTo>
                      <a:pt x="3365" y="5403"/>
                    </a:lnTo>
                    <a:cubicBezTo>
                      <a:pt x="1468" y="6190"/>
                      <a:pt x="36" y="8195"/>
                      <a:pt x="0" y="10235"/>
                    </a:cubicBezTo>
                    <a:cubicBezTo>
                      <a:pt x="0" y="10288"/>
                      <a:pt x="54" y="10342"/>
                      <a:pt x="108" y="10342"/>
                    </a:cubicBezTo>
                    <a:cubicBezTo>
                      <a:pt x="1020" y="10253"/>
                      <a:pt x="1683" y="9411"/>
                      <a:pt x="2202" y="8749"/>
                    </a:cubicBezTo>
                    <a:cubicBezTo>
                      <a:pt x="3025" y="7729"/>
                      <a:pt x="3383" y="6530"/>
                      <a:pt x="3884" y="5349"/>
                    </a:cubicBezTo>
                    <a:lnTo>
                      <a:pt x="4385" y="4830"/>
                    </a:lnTo>
                    <a:lnTo>
                      <a:pt x="4385" y="4830"/>
                    </a:lnTo>
                    <a:cubicBezTo>
                      <a:pt x="4259" y="6155"/>
                      <a:pt x="4206" y="7479"/>
                      <a:pt x="4116" y="8749"/>
                    </a:cubicBezTo>
                    <a:cubicBezTo>
                      <a:pt x="3902" y="8982"/>
                      <a:pt x="3687" y="9215"/>
                      <a:pt x="3508" y="9483"/>
                    </a:cubicBezTo>
                    <a:cubicBezTo>
                      <a:pt x="3496" y="9448"/>
                      <a:pt x="3462" y="9429"/>
                      <a:pt x="3430" y="9429"/>
                    </a:cubicBezTo>
                    <a:cubicBezTo>
                      <a:pt x="3412" y="9429"/>
                      <a:pt x="3395" y="9435"/>
                      <a:pt x="3383" y="9447"/>
                    </a:cubicBezTo>
                    <a:cubicBezTo>
                      <a:pt x="1915" y="10646"/>
                      <a:pt x="627" y="12507"/>
                      <a:pt x="788" y="14476"/>
                    </a:cubicBezTo>
                    <a:cubicBezTo>
                      <a:pt x="788" y="14546"/>
                      <a:pt x="854" y="14594"/>
                      <a:pt x="917" y="14594"/>
                    </a:cubicBezTo>
                    <a:cubicBezTo>
                      <a:pt x="935" y="14594"/>
                      <a:pt x="951" y="14591"/>
                      <a:pt x="967" y="14583"/>
                    </a:cubicBezTo>
                    <a:cubicBezTo>
                      <a:pt x="2667" y="13581"/>
                      <a:pt x="3687" y="11720"/>
                      <a:pt x="3615" y="9751"/>
                    </a:cubicBezTo>
                    <a:lnTo>
                      <a:pt x="4098" y="9036"/>
                    </a:lnTo>
                    <a:lnTo>
                      <a:pt x="4098" y="9036"/>
                    </a:lnTo>
                    <a:cubicBezTo>
                      <a:pt x="4027" y="10217"/>
                      <a:pt x="3973" y="11398"/>
                      <a:pt x="4009" y="12579"/>
                    </a:cubicBezTo>
                    <a:cubicBezTo>
                      <a:pt x="3669" y="13008"/>
                      <a:pt x="3400" y="13509"/>
                      <a:pt x="3222" y="14028"/>
                    </a:cubicBezTo>
                    <a:cubicBezTo>
                      <a:pt x="2291" y="15263"/>
                      <a:pt x="1414" y="16677"/>
                      <a:pt x="1790" y="18252"/>
                    </a:cubicBezTo>
                    <a:cubicBezTo>
                      <a:pt x="1803" y="18304"/>
                      <a:pt x="1854" y="18337"/>
                      <a:pt x="1902" y="18337"/>
                    </a:cubicBezTo>
                    <a:cubicBezTo>
                      <a:pt x="1920" y="18337"/>
                      <a:pt x="1937" y="18333"/>
                      <a:pt x="1951" y="18323"/>
                    </a:cubicBezTo>
                    <a:cubicBezTo>
                      <a:pt x="3222" y="17643"/>
                      <a:pt x="3884" y="15174"/>
                      <a:pt x="3544" y="13814"/>
                    </a:cubicBezTo>
                    <a:cubicBezTo>
                      <a:pt x="3687" y="13492"/>
                      <a:pt x="3830" y="13169"/>
                      <a:pt x="4009" y="12865"/>
                    </a:cubicBezTo>
                    <a:cubicBezTo>
                      <a:pt x="4027" y="13671"/>
                      <a:pt x="4098" y="14458"/>
                      <a:pt x="4206" y="15245"/>
                    </a:cubicBezTo>
                    <a:cubicBezTo>
                      <a:pt x="4063" y="15711"/>
                      <a:pt x="3955" y="16212"/>
                      <a:pt x="3919" y="16713"/>
                    </a:cubicBezTo>
                    <a:cubicBezTo>
                      <a:pt x="3884" y="16713"/>
                      <a:pt x="3866" y="16731"/>
                      <a:pt x="3848" y="16766"/>
                    </a:cubicBezTo>
                    <a:cubicBezTo>
                      <a:pt x="3562" y="17500"/>
                      <a:pt x="3400" y="18287"/>
                      <a:pt x="3347" y="19075"/>
                    </a:cubicBezTo>
                    <a:cubicBezTo>
                      <a:pt x="3311" y="19647"/>
                      <a:pt x="3222" y="20292"/>
                      <a:pt x="3508" y="20829"/>
                    </a:cubicBezTo>
                    <a:cubicBezTo>
                      <a:pt x="3529" y="20860"/>
                      <a:pt x="3562" y="20879"/>
                      <a:pt x="3596" y="20879"/>
                    </a:cubicBezTo>
                    <a:cubicBezTo>
                      <a:pt x="3621" y="20879"/>
                      <a:pt x="3646" y="20869"/>
                      <a:pt x="3669" y="20846"/>
                    </a:cubicBezTo>
                    <a:cubicBezTo>
                      <a:pt x="4653" y="19862"/>
                      <a:pt x="4599" y="17947"/>
                      <a:pt x="4045" y="16748"/>
                    </a:cubicBezTo>
                    <a:cubicBezTo>
                      <a:pt x="4063" y="16552"/>
                      <a:pt x="4098" y="16337"/>
                      <a:pt x="4152" y="16122"/>
                    </a:cubicBezTo>
                    <a:cubicBezTo>
                      <a:pt x="4188" y="15997"/>
                      <a:pt x="4242" y="15854"/>
                      <a:pt x="4277" y="15728"/>
                    </a:cubicBezTo>
                    <a:cubicBezTo>
                      <a:pt x="4349" y="16104"/>
                      <a:pt x="4438" y="16480"/>
                      <a:pt x="4528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22" y="19612"/>
                      <a:pt x="5405" y="20166"/>
                      <a:pt x="6156" y="20238"/>
                    </a:cubicBezTo>
                    <a:cubicBezTo>
                      <a:pt x="6210" y="20238"/>
                      <a:pt x="6246" y="20184"/>
                      <a:pt x="6246" y="20149"/>
                    </a:cubicBezTo>
                    <a:cubicBezTo>
                      <a:pt x="6282" y="18860"/>
                      <a:pt x="5619" y="17786"/>
                      <a:pt x="4707" y="16927"/>
                    </a:cubicBezTo>
                    <a:lnTo>
                      <a:pt x="4707" y="16766"/>
                    </a:lnTo>
                    <a:cubicBezTo>
                      <a:pt x="4707" y="16731"/>
                      <a:pt x="4671" y="16695"/>
                      <a:pt x="4617" y="16695"/>
                    </a:cubicBezTo>
                    <a:cubicBezTo>
                      <a:pt x="4528" y="16265"/>
                      <a:pt x="4456" y="15836"/>
                      <a:pt x="4403" y="15406"/>
                    </a:cubicBezTo>
                    <a:cubicBezTo>
                      <a:pt x="4403" y="15335"/>
                      <a:pt x="4421" y="15263"/>
                      <a:pt x="4421" y="15209"/>
                    </a:cubicBezTo>
                    <a:cubicBezTo>
                      <a:pt x="4421" y="15156"/>
                      <a:pt x="4403" y="15120"/>
                      <a:pt x="4367" y="15120"/>
                    </a:cubicBezTo>
                    <a:cubicBezTo>
                      <a:pt x="4367" y="15031"/>
                      <a:pt x="4349" y="14941"/>
                      <a:pt x="4331" y="14852"/>
                    </a:cubicBezTo>
                    <a:lnTo>
                      <a:pt x="4331" y="14852"/>
                    </a:lnTo>
                    <a:cubicBezTo>
                      <a:pt x="4421" y="14995"/>
                      <a:pt x="4510" y="15120"/>
                      <a:pt x="4599" y="15245"/>
                    </a:cubicBezTo>
                    <a:lnTo>
                      <a:pt x="4725" y="15406"/>
                    </a:lnTo>
                    <a:cubicBezTo>
                      <a:pt x="4689" y="15424"/>
                      <a:pt x="4671" y="15460"/>
                      <a:pt x="4671" y="15496"/>
                    </a:cubicBezTo>
                    <a:cubicBezTo>
                      <a:pt x="4778" y="16337"/>
                      <a:pt x="5244" y="16945"/>
                      <a:pt x="5816" y="17518"/>
                    </a:cubicBezTo>
                    <a:cubicBezTo>
                      <a:pt x="6020" y="17738"/>
                      <a:pt x="6638" y="18439"/>
                      <a:pt x="7064" y="18439"/>
                    </a:cubicBezTo>
                    <a:cubicBezTo>
                      <a:pt x="7124" y="18439"/>
                      <a:pt x="7179" y="18426"/>
                      <a:pt x="7230" y="18395"/>
                    </a:cubicBezTo>
                    <a:cubicBezTo>
                      <a:pt x="7731" y="18126"/>
                      <a:pt x="6872" y="17106"/>
                      <a:pt x="6729" y="16838"/>
                    </a:cubicBezTo>
                    <a:cubicBezTo>
                      <a:pt x="6375" y="16062"/>
                      <a:pt x="5861" y="14983"/>
                      <a:pt x="4888" y="14983"/>
                    </a:cubicBezTo>
                    <a:cubicBezTo>
                      <a:pt x="4829" y="14983"/>
                      <a:pt x="4769" y="14987"/>
                      <a:pt x="4707" y="14995"/>
                    </a:cubicBezTo>
                    <a:cubicBezTo>
                      <a:pt x="4689" y="14995"/>
                      <a:pt x="4671" y="15013"/>
                      <a:pt x="4671" y="15031"/>
                    </a:cubicBezTo>
                    <a:cubicBezTo>
                      <a:pt x="4617" y="14959"/>
                      <a:pt x="4564" y="14887"/>
                      <a:pt x="4528" y="14816"/>
                    </a:cubicBezTo>
                    <a:cubicBezTo>
                      <a:pt x="4421" y="14673"/>
                      <a:pt x="4367" y="14512"/>
                      <a:pt x="4277" y="14368"/>
                    </a:cubicBezTo>
                    <a:cubicBezTo>
                      <a:pt x="4206" y="13456"/>
                      <a:pt x="4170" y="12525"/>
                      <a:pt x="4206" y="11613"/>
                    </a:cubicBezTo>
                    <a:lnTo>
                      <a:pt x="4206" y="11613"/>
                    </a:lnTo>
                    <a:cubicBezTo>
                      <a:pt x="4349" y="11845"/>
                      <a:pt x="4510" y="12042"/>
                      <a:pt x="4725" y="12221"/>
                    </a:cubicBezTo>
                    <a:cubicBezTo>
                      <a:pt x="4778" y="12275"/>
                      <a:pt x="4832" y="12310"/>
                      <a:pt x="4904" y="12364"/>
                    </a:cubicBezTo>
                    <a:cubicBezTo>
                      <a:pt x="4850" y="12382"/>
                      <a:pt x="4832" y="12436"/>
                      <a:pt x="4850" y="12489"/>
                    </a:cubicBezTo>
                    <a:cubicBezTo>
                      <a:pt x="5279" y="13527"/>
                      <a:pt x="6461" y="14762"/>
                      <a:pt x="7660" y="14816"/>
                    </a:cubicBezTo>
                    <a:cubicBezTo>
                      <a:pt x="7713" y="14816"/>
                      <a:pt x="7749" y="14762"/>
                      <a:pt x="7767" y="14708"/>
                    </a:cubicBezTo>
                    <a:cubicBezTo>
                      <a:pt x="7877" y="13640"/>
                      <a:pt x="6442" y="11937"/>
                      <a:pt x="5230" y="11937"/>
                    </a:cubicBezTo>
                    <a:cubicBezTo>
                      <a:pt x="5062" y="11937"/>
                      <a:pt x="4898" y="11970"/>
                      <a:pt x="4743" y="12042"/>
                    </a:cubicBezTo>
                    <a:cubicBezTo>
                      <a:pt x="4653" y="11935"/>
                      <a:pt x="4564" y="11845"/>
                      <a:pt x="4492" y="11738"/>
                    </a:cubicBezTo>
                    <a:cubicBezTo>
                      <a:pt x="4367" y="11541"/>
                      <a:pt x="4313" y="11326"/>
                      <a:pt x="4206" y="11129"/>
                    </a:cubicBezTo>
                    <a:cubicBezTo>
                      <a:pt x="4224" y="10557"/>
                      <a:pt x="4259" y="9984"/>
                      <a:pt x="4295" y="9411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0"/>
                      <a:pt x="4403" y="8016"/>
                    </a:cubicBezTo>
                    <a:cubicBezTo>
                      <a:pt x="4492" y="8177"/>
                      <a:pt x="4599" y="8302"/>
                      <a:pt x="4725" y="8427"/>
                    </a:cubicBezTo>
                    <a:cubicBezTo>
                      <a:pt x="4725" y="8427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38" y="10414"/>
                    </a:cubicBezTo>
                    <a:cubicBezTo>
                      <a:pt x="6724" y="10913"/>
                      <a:pt x="7492" y="11346"/>
                      <a:pt x="8282" y="11346"/>
                    </a:cubicBezTo>
                    <a:cubicBezTo>
                      <a:pt x="8313" y="11346"/>
                      <a:pt x="8344" y="11345"/>
                      <a:pt x="8375" y="11344"/>
                    </a:cubicBezTo>
                    <a:cubicBezTo>
                      <a:pt x="8429" y="11344"/>
                      <a:pt x="8465" y="11290"/>
                      <a:pt x="8465" y="11237"/>
                    </a:cubicBezTo>
                    <a:cubicBezTo>
                      <a:pt x="8322" y="10431"/>
                      <a:pt x="7642" y="9751"/>
                      <a:pt x="7123" y="9179"/>
                    </a:cubicBezTo>
                    <a:cubicBezTo>
                      <a:pt x="6592" y="8586"/>
                      <a:pt x="5979" y="8128"/>
                      <a:pt x="5202" y="8128"/>
                    </a:cubicBezTo>
                    <a:cubicBezTo>
                      <a:pt x="5088" y="8128"/>
                      <a:pt x="4971" y="8138"/>
                      <a:pt x="4850" y="8159"/>
                    </a:cubicBezTo>
                    <a:cubicBezTo>
                      <a:pt x="4707" y="7926"/>
                      <a:pt x="4582" y="7694"/>
                      <a:pt x="4474" y="7461"/>
                    </a:cubicBezTo>
                    <a:cubicBezTo>
                      <a:pt x="4564" y="6298"/>
                      <a:pt x="4671" y="5135"/>
                      <a:pt x="4832" y="3971"/>
                    </a:cubicBezTo>
                    <a:cubicBezTo>
                      <a:pt x="4886" y="4150"/>
                      <a:pt x="4975" y="4329"/>
                      <a:pt x="5083" y="4472"/>
                    </a:cubicBezTo>
                    <a:cubicBezTo>
                      <a:pt x="5190" y="5224"/>
                      <a:pt x="5637" y="6047"/>
                      <a:pt x="6031" y="6638"/>
                    </a:cubicBezTo>
                    <a:cubicBezTo>
                      <a:pt x="6506" y="7342"/>
                      <a:pt x="7189" y="7855"/>
                      <a:pt x="8062" y="7855"/>
                    </a:cubicBezTo>
                    <a:cubicBezTo>
                      <a:pt x="8077" y="7855"/>
                      <a:pt x="8092" y="7855"/>
                      <a:pt x="8107" y="7855"/>
                    </a:cubicBezTo>
                    <a:cubicBezTo>
                      <a:pt x="8114" y="7857"/>
                      <a:pt x="8121" y="7858"/>
                      <a:pt x="8128" y="7858"/>
                    </a:cubicBezTo>
                    <a:cubicBezTo>
                      <a:pt x="8174" y="7858"/>
                      <a:pt x="8214" y="7812"/>
                      <a:pt x="8214" y="7765"/>
                    </a:cubicBezTo>
                    <a:cubicBezTo>
                      <a:pt x="8125" y="6172"/>
                      <a:pt x="6836" y="4115"/>
                      <a:pt x="5083" y="4079"/>
                    </a:cubicBezTo>
                    <a:cubicBezTo>
                      <a:pt x="4993" y="3882"/>
                      <a:pt x="4939" y="3667"/>
                      <a:pt x="4904" y="3434"/>
                    </a:cubicBezTo>
                    <a:cubicBezTo>
                      <a:pt x="5065" y="2307"/>
                      <a:pt x="5279" y="1198"/>
                      <a:pt x="5548" y="88"/>
                    </a:cubicBezTo>
                    <a:cubicBezTo>
                      <a:pt x="5559" y="35"/>
                      <a:pt x="5518" y="0"/>
                      <a:pt x="548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" name="Google Shape;5152;p62"/>
              <p:cNvSpPr/>
              <p:nvPr/>
            </p:nvSpPr>
            <p:spPr>
              <a:xfrm>
                <a:off x="4622200" y="2790425"/>
                <a:ext cx="548750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7" extrusionOk="0">
                    <a:moveTo>
                      <a:pt x="12321" y="969"/>
                    </a:moveTo>
                    <a:cubicBezTo>
                      <a:pt x="12436" y="969"/>
                      <a:pt x="12321" y="1674"/>
                      <a:pt x="12304" y="1726"/>
                    </a:cubicBezTo>
                    <a:cubicBezTo>
                      <a:pt x="12196" y="2048"/>
                      <a:pt x="12053" y="2352"/>
                      <a:pt x="11856" y="2620"/>
                    </a:cubicBezTo>
                    <a:cubicBezTo>
                      <a:pt x="11606" y="3032"/>
                      <a:pt x="11266" y="3372"/>
                      <a:pt x="10872" y="3622"/>
                    </a:cubicBezTo>
                    <a:cubicBezTo>
                      <a:pt x="11301" y="3265"/>
                      <a:pt x="11677" y="2853"/>
                      <a:pt x="11964" y="2388"/>
                    </a:cubicBezTo>
                    <a:cubicBezTo>
                      <a:pt x="12107" y="2137"/>
                      <a:pt x="12196" y="1869"/>
                      <a:pt x="12214" y="1582"/>
                    </a:cubicBezTo>
                    <a:cubicBezTo>
                      <a:pt x="12232" y="1386"/>
                      <a:pt x="12268" y="1171"/>
                      <a:pt x="12286" y="974"/>
                    </a:cubicBezTo>
                    <a:lnTo>
                      <a:pt x="12304" y="974"/>
                    </a:lnTo>
                    <a:cubicBezTo>
                      <a:pt x="12310" y="971"/>
                      <a:pt x="12316" y="969"/>
                      <a:pt x="12321" y="969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6" y="443"/>
                      <a:pt x="9261" y="652"/>
                    </a:cubicBezTo>
                    <a:cubicBezTo>
                      <a:pt x="9977" y="1582"/>
                      <a:pt x="10067" y="2602"/>
                      <a:pt x="9941" y="3712"/>
                    </a:cubicBezTo>
                    <a:cubicBezTo>
                      <a:pt x="9888" y="3569"/>
                      <a:pt x="9816" y="3426"/>
                      <a:pt x="9709" y="3318"/>
                    </a:cubicBezTo>
                    <a:cubicBezTo>
                      <a:pt x="9697" y="3300"/>
                      <a:pt x="9681" y="3292"/>
                      <a:pt x="9665" y="3292"/>
                    </a:cubicBezTo>
                    <a:cubicBezTo>
                      <a:pt x="9633" y="3292"/>
                      <a:pt x="9601" y="3324"/>
                      <a:pt x="9601" y="3372"/>
                    </a:cubicBezTo>
                    <a:lnTo>
                      <a:pt x="9601" y="3444"/>
                    </a:lnTo>
                    <a:cubicBezTo>
                      <a:pt x="9458" y="3068"/>
                      <a:pt x="9244" y="2710"/>
                      <a:pt x="8975" y="2388"/>
                    </a:cubicBezTo>
                    <a:cubicBezTo>
                      <a:pt x="8850" y="2119"/>
                      <a:pt x="8778" y="1815"/>
                      <a:pt x="8742" y="1493"/>
                    </a:cubicBezTo>
                    <a:cubicBezTo>
                      <a:pt x="8725" y="1225"/>
                      <a:pt x="8742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061" y="470"/>
                    </a:moveTo>
                    <a:cubicBezTo>
                      <a:pt x="12340" y="470"/>
                      <a:pt x="12105" y="1063"/>
                      <a:pt x="12089" y="1189"/>
                    </a:cubicBezTo>
                    <a:cubicBezTo>
                      <a:pt x="12053" y="1797"/>
                      <a:pt x="11820" y="2352"/>
                      <a:pt x="11445" y="2817"/>
                    </a:cubicBezTo>
                    <a:cubicBezTo>
                      <a:pt x="11212" y="3086"/>
                      <a:pt x="10961" y="3336"/>
                      <a:pt x="10693" y="3569"/>
                    </a:cubicBezTo>
                    <a:cubicBezTo>
                      <a:pt x="10621" y="3640"/>
                      <a:pt x="10532" y="3712"/>
                      <a:pt x="10460" y="3784"/>
                    </a:cubicBezTo>
                    <a:cubicBezTo>
                      <a:pt x="10783" y="3229"/>
                      <a:pt x="11015" y="2602"/>
                      <a:pt x="11123" y="1976"/>
                    </a:cubicBezTo>
                    <a:cubicBezTo>
                      <a:pt x="11158" y="1779"/>
                      <a:pt x="11158" y="1582"/>
                      <a:pt x="11140" y="1368"/>
                    </a:cubicBezTo>
                    <a:cubicBezTo>
                      <a:pt x="11337" y="1028"/>
                      <a:pt x="11516" y="670"/>
                      <a:pt x="11910" y="509"/>
                    </a:cubicBezTo>
                    <a:cubicBezTo>
                      <a:pt x="11972" y="482"/>
                      <a:pt x="12021" y="470"/>
                      <a:pt x="12061" y="470"/>
                    </a:cubicBezTo>
                    <a:close/>
                    <a:moveTo>
                      <a:pt x="13384" y="1739"/>
                    </a:moveTo>
                    <a:cubicBezTo>
                      <a:pt x="13453" y="1739"/>
                      <a:pt x="13523" y="1741"/>
                      <a:pt x="13592" y="1744"/>
                    </a:cubicBezTo>
                    <a:lnTo>
                      <a:pt x="13592" y="1761"/>
                    </a:lnTo>
                    <a:cubicBezTo>
                      <a:pt x="13825" y="1761"/>
                      <a:pt x="13735" y="1797"/>
                      <a:pt x="13628" y="1976"/>
                    </a:cubicBezTo>
                    <a:cubicBezTo>
                      <a:pt x="13538" y="2155"/>
                      <a:pt x="13413" y="2388"/>
                      <a:pt x="13270" y="2585"/>
                    </a:cubicBezTo>
                    <a:cubicBezTo>
                      <a:pt x="12769" y="3336"/>
                      <a:pt x="11820" y="3605"/>
                      <a:pt x="11015" y="3945"/>
                    </a:cubicBezTo>
                    <a:lnTo>
                      <a:pt x="10979" y="3945"/>
                    </a:lnTo>
                    <a:cubicBezTo>
                      <a:pt x="10961" y="3891"/>
                      <a:pt x="10926" y="3873"/>
                      <a:pt x="10872" y="3873"/>
                    </a:cubicBezTo>
                    <a:lnTo>
                      <a:pt x="10872" y="3837"/>
                    </a:lnTo>
                    <a:cubicBezTo>
                      <a:pt x="11552" y="3444"/>
                      <a:pt x="12071" y="2817"/>
                      <a:pt x="12339" y="2084"/>
                    </a:cubicBezTo>
                    <a:cubicBezTo>
                      <a:pt x="12627" y="1796"/>
                      <a:pt x="13004" y="1739"/>
                      <a:pt x="13384" y="1739"/>
                    </a:cubicBezTo>
                    <a:close/>
                    <a:moveTo>
                      <a:pt x="12751" y="3300"/>
                    </a:moveTo>
                    <a:cubicBezTo>
                      <a:pt x="12769" y="3318"/>
                      <a:pt x="12787" y="3318"/>
                      <a:pt x="12787" y="3318"/>
                    </a:cubicBezTo>
                    <a:cubicBezTo>
                      <a:pt x="13037" y="3318"/>
                      <a:pt x="13288" y="3336"/>
                      <a:pt x="13520" y="3408"/>
                    </a:cubicBezTo>
                    <a:cubicBezTo>
                      <a:pt x="13588" y="3425"/>
                      <a:pt x="14216" y="3842"/>
                      <a:pt x="13997" y="3842"/>
                    </a:cubicBezTo>
                    <a:cubicBezTo>
                      <a:pt x="13984" y="3842"/>
                      <a:pt x="13968" y="3840"/>
                      <a:pt x="13950" y="3837"/>
                    </a:cubicBezTo>
                    <a:cubicBezTo>
                      <a:pt x="13902" y="3832"/>
                      <a:pt x="13855" y="3830"/>
                      <a:pt x="13809" y="3830"/>
                    </a:cubicBezTo>
                    <a:cubicBezTo>
                      <a:pt x="13683" y="3830"/>
                      <a:pt x="13562" y="3847"/>
                      <a:pt x="13431" y="3873"/>
                    </a:cubicBezTo>
                    <a:cubicBezTo>
                      <a:pt x="12871" y="3949"/>
                      <a:pt x="12384" y="4116"/>
                      <a:pt x="11872" y="4116"/>
                    </a:cubicBezTo>
                    <a:cubicBezTo>
                      <a:pt x="11664" y="4116"/>
                      <a:pt x="11452" y="4089"/>
                      <a:pt x="11230" y="4016"/>
                    </a:cubicBezTo>
                    <a:cubicBezTo>
                      <a:pt x="11767" y="3855"/>
                      <a:pt x="12286" y="3605"/>
                      <a:pt x="12751" y="3300"/>
                    </a:cubicBezTo>
                    <a:close/>
                    <a:moveTo>
                      <a:pt x="10703" y="216"/>
                    </a:moveTo>
                    <a:cubicBezTo>
                      <a:pt x="10736" y="216"/>
                      <a:pt x="10758" y="244"/>
                      <a:pt x="10765" y="312"/>
                    </a:cubicBezTo>
                    <a:cubicBezTo>
                      <a:pt x="10783" y="473"/>
                      <a:pt x="10818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7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0" y="3998"/>
                      <a:pt x="10085" y="4231"/>
                    </a:cubicBezTo>
                    <a:cubicBezTo>
                      <a:pt x="10067" y="4076"/>
                      <a:pt x="10034" y="3938"/>
                      <a:pt x="10000" y="3801"/>
                    </a:cubicBezTo>
                    <a:lnTo>
                      <a:pt x="10000" y="3801"/>
                    </a:lnTo>
                    <a:cubicBezTo>
                      <a:pt x="10027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38" y="885"/>
                    </a:cubicBezTo>
                    <a:cubicBezTo>
                      <a:pt x="10138" y="870"/>
                      <a:pt x="10544" y="216"/>
                      <a:pt x="10703" y="216"/>
                    </a:cubicBezTo>
                    <a:close/>
                    <a:moveTo>
                      <a:pt x="7633" y="1511"/>
                    </a:moveTo>
                    <a:lnTo>
                      <a:pt x="7633" y="1511"/>
                    </a:lnTo>
                    <a:cubicBezTo>
                      <a:pt x="8116" y="1779"/>
                      <a:pt x="8546" y="2119"/>
                      <a:pt x="8886" y="2531"/>
                    </a:cubicBezTo>
                    <a:cubicBezTo>
                      <a:pt x="8939" y="2585"/>
                      <a:pt x="8975" y="2638"/>
                      <a:pt x="9011" y="2692"/>
                    </a:cubicBezTo>
                    <a:cubicBezTo>
                      <a:pt x="9047" y="2746"/>
                      <a:pt x="9065" y="2781"/>
                      <a:pt x="9100" y="2817"/>
                    </a:cubicBezTo>
                    <a:cubicBezTo>
                      <a:pt x="9297" y="3157"/>
                      <a:pt x="9440" y="3533"/>
                      <a:pt x="9548" y="3909"/>
                    </a:cubicBezTo>
                    <a:cubicBezTo>
                      <a:pt x="9512" y="3927"/>
                      <a:pt x="9512" y="3963"/>
                      <a:pt x="9512" y="3980"/>
                    </a:cubicBezTo>
                    <a:cubicBezTo>
                      <a:pt x="9530" y="4088"/>
                      <a:pt x="9566" y="4213"/>
                      <a:pt x="9601" y="4320"/>
                    </a:cubicBezTo>
                    <a:cubicBezTo>
                      <a:pt x="9512" y="4249"/>
                      <a:pt x="9405" y="4195"/>
                      <a:pt x="9315" y="4124"/>
                    </a:cubicBezTo>
                    <a:cubicBezTo>
                      <a:pt x="9297" y="4052"/>
                      <a:pt x="9279" y="3998"/>
                      <a:pt x="9279" y="3927"/>
                    </a:cubicBezTo>
                    <a:lnTo>
                      <a:pt x="9297" y="3927"/>
                    </a:lnTo>
                    <a:cubicBezTo>
                      <a:pt x="9288" y="3900"/>
                      <a:pt x="9266" y="3886"/>
                      <a:pt x="9244" y="3886"/>
                    </a:cubicBezTo>
                    <a:cubicBezTo>
                      <a:pt x="9221" y="3886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39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0" y="1582"/>
                      <a:pt x="7633" y="1511"/>
                    </a:cubicBezTo>
                    <a:close/>
                    <a:moveTo>
                      <a:pt x="10675" y="3945"/>
                    </a:moveTo>
                    <a:cubicBezTo>
                      <a:pt x="10675" y="3980"/>
                      <a:pt x="10657" y="4034"/>
                      <a:pt x="10639" y="4088"/>
                    </a:cubicBezTo>
                    <a:cubicBezTo>
                      <a:pt x="10550" y="4195"/>
                      <a:pt x="10460" y="4320"/>
                      <a:pt x="10389" y="4464"/>
                    </a:cubicBezTo>
                    <a:cubicBezTo>
                      <a:pt x="10460" y="4285"/>
                      <a:pt x="10532" y="4124"/>
                      <a:pt x="10639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76" y="4356"/>
                      <a:pt x="9566" y="4410"/>
                      <a:pt x="9655" y="4481"/>
                    </a:cubicBezTo>
                    <a:cubicBezTo>
                      <a:pt x="9709" y="4643"/>
                      <a:pt x="9816" y="4768"/>
                      <a:pt x="9959" y="4857"/>
                    </a:cubicBezTo>
                    <a:lnTo>
                      <a:pt x="9888" y="4839"/>
                    </a:lnTo>
                    <a:cubicBezTo>
                      <a:pt x="9762" y="4804"/>
                      <a:pt x="9655" y="4714"/>
                      <a:pt x="9566" y="4625"/>
                    </a:cubicBezTo>
                    <a:cubicBezTo>
                      <a:pt x="9494" y="4535"/>
                      <a:pt x="9422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20" y="6915"/>
                      <a:pt x="9977" y="7148"/>
                    </a:cubicBezTo>
                    <a:cubicBezTo>
                      <a:pt x="9977" y="7040"/>
                      <a:pt x="9995" y="6951"/>
                      <a:pt x="10013" y="6844"/>
                    </a:cubicBezTo>
                    <a:cubicBezTo>
                      <a:pt x="10085" y="6683"/>
                      <a:pt x="10210" y="6539"/>
                      <a:pt x="10335" y="6432"/>
                    </a:cubicBezTo>
                    <a:close/>
                    <a:moveTo>
                      <a:pt x="5274" y="7633"/>
                    </a:moveTo>
                    <a:cubicBezTo>
                      <a:pt x="5318" y="7633"/>
                      <a:pt x="5350" y="7674"/>
                      <a:pt x="5360" y="7774"/>
                    </a:cubicBezTo>
                    <a:cubicBezTo>
                      <a:pt x="5378" y="8168"/>
                      <a:pt x="5271" y="8562"/>
                      <a:pt x="5092" y="8919"/>
                    </a:cubicBezTo>
                    <a:cubicBezTo>
                      <a:pt x="4931" y="9206"/>
                      <a:pt x="4734" y="9474"/>
                      <a:pt x="4483" y="9725"/>
                    </a:cubicBezTo>
                    <a:cubicBezTo>
                      <a:pt x="4474" y="9720"/>
                      <a:pt x="4464" y="9718"/>
                      <a:pt x="4455" y="9718"/>
                    </a:cubicBezTo>
                    <a:cubicBezTo>
                      <a:pt x="4430" y="9718"/>
                      <a:pt x="4407" y="9734"/>
                      <a:pt x="4394" y="9761"/>
                    </a:cubicBezTo>
                    <a:lnTo>
                      <a:pt x="4394" y="9564"/>
                    </a:lnTo>
                    <a:cubicBezTo>
                      <a:pt x="4537" y="9206"/>
                      <a:pt x="4609" y="8830"/>
                      <a:pt x="4573" y="8436"/>
                    </a:cubicBezTo>
                    <a:lnTo>
                      <a:pt x="4573" y="8436"/>
                    </a:lnTo>
                    <a:lnTo>
                      <a:pt x="4591" y="8454"/>
                    </a:lnTo>
                    <a:cubicBezTo>
                      <a:pt x="4609" y="8454"/>
                      <a:pt x="4627" y="8454"/>
                      <a:pt x="4644" y="8436"/>
                    </a:cubicBezTo>
                    <a:cubicBezTo>
                      <a:pt x="4716" y="8293"/>
                      <a:pt x="5098" y="7633"/>
                      <a:pt x="5274" y="7633"/>
                    </a:cubicBezTo>
                    <a:close/>
                    <a:moveTo>
                      <a:pt x="4049" y="7147"/>
                    </a:moveTo>
                    <a:cubicBezTo>
                      <a:pt x="4289" y="7147"/>
                      <a:pt x="4472" y="8143"/>
                      <a:pt x="4501" y="8347"/>
                    </a:cubicBezTo>
                    <a:cubicBezTo>
                      <a:pt x="4519" y="8687"/>
                      <a:pt x="4466" y="9045"/>
                      <a:pt x="4340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6"/>
                      <a:pt x="4251" y="9403"/>
                    </a:cubicBezTo>
                    <a:cubicBezTo>
                      <a:pt x="4161" y="9582"/>
                      <a:pt x="4090" y="9778"/>
                      <a:pt x="4072" y="9975"/>
                    </a:cubicBezTo>
                    <a:lnTo>
                      <a:pt x="4072" y="9957"/>
                    </a:lnTo>
                    <a:lnTo>
                      <a:pt x="4036" y="9922"/>
                    </a:lnTo>
                    <a:cubicBezTo>
                      <a:pt x="4072" y="9796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79"/>
                    </a:cubicBezTo>
                    <a:cubicBezTo>
                      <a:pt x="3624" y="8150"/>
                      <a:pt x="3678" y="7720"/>
                      <a:pt x="3875" y="7327"/>
                    </a:cubicBezTo>
                    <a:cubicBezTo>
                      <a:pt x="3935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39" y="7549"/>
                      <a:pt x="2777" y="7573"/>
                      <a:pt x="2819" y="7631"/>
                    </a:cubicBezTo>
                    <a:cubicBezTo>
                      <a:pt x="3105" y="7971"/>
                      <a:pt x="3374" y="8347"/>
                      <a:pt x="3624" y="8741"/>
                    </a:cubicBezTo>
                    <a:cubicBezTo>
                      <a:pt x="3678" y="8937"/>
                      <a:pt x="3750" y="9134"/>
                      <a:pt x="3857" y="9331"/>
                    </a:cubicBezTo>
                    <a:cubicBezTo>
                      <a:pt x="3893" y="9474"/>
                      <a:pt x="3893" y="9617"/>
                      <a:pt x="3893" y="9778"/>
                    </a:cubicBezTo>
                    <a:cubicBezTo>
                      <a:pt x="3857" y="9778"/>
                      <a:pt x="3821" y="9796"/>
                      <a:pt x="3803" y="9850"/>
                    </a:cubicBezTo>
                    <a:cubicBezTo>
                      <a:pt x="3768" y="9957"/>
                      <a:pt x="3768" y="10065"/>
                      <a:pt x="3803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6"/>
                    </a:cubicBezTo>
                    <a:cubicBezTo>
                      <a:pt x="3660" y="10101"/>
                      <a:pt x="3624" y="10047"/>
                      <a:pt x="3607" y="10011"/>
                    </a:cubicBezTo>
                    <a:cubicBezTo>
                      <a:pt x="3607" y="9993"/>
                      <a:pt x="3607" y="9957"/>
                      <a:pt x="3571" y="9957"/>
                    </a:cubicBezTo>
                    <a:lnTo>
                      <a:pt x="3535" y="9939"/>
                    </a:lnTo>
                    <a:cubicBezTo>
                      <a:pt x="3374" y="9743"/>
                      <a:pt x="3177" y="9582"/>
                      <a:pt x="2944" y="9456"/>
                    </a:cubicBezTo>
                    <a:cubicBezTo>
                      <a:pt x="2801" y="9259"/>
                      <a:pt x="2694" y="9063"/>
                      <a:pt x="2604" y="8848"/>
                    </a:cubicBezTo>
                    <a:cubicBezTo>
                      <a:pt x="2533" y="8633"/>
                      <a:pt x="2479" y="8418"/>
                      <a:pt x="2479" y="8186"/>
                    </a:cubicBezTo>
                    <a:cubicBezTo>
                      <a:pt x="2479" y="8054"/>
                      <a:pt x="2551" y="7549"/>
                      <a:pt x="2706" y="7549"/>
                    </a:cubicBezTo>
                    <a:close/>
                    <a:moveTo>
                      <a:pt x="6157" y="8470"/>
                    </a:moveTo>
                    <a:cubicBezTo>
                      <a:pt x="6432" y="8470"/>
                      <a:pt x="6110" y="9013"/>
                      <a:pt x="6040" y="9152"/>
                    </a:cubicBezTo>
                    <a:cubicBezTo>
                      <a:pt x="5861" y="9421"/>
                      <a:pt x="5629" y="9653"/>
                      <a:pt x="5360" y="9850"/>
                    </a:cubicBezTo>
                    <a:cubicBezTo>
                      <a:pt x="5110" y="10029"/>
                      <a:pt x="4823" y="10172"/>
                      <a:pt x="4519" y="10297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39" y="8471"/>
                      <a:pt x="6149" y="8470"/>
                      <a:pt x="6157" y="8470"/>
                    </a:cubicBezTo>
                    <a:close/>
                    <a:moveTo>
                      <a:pt x="5947" y="9512"/>
                    </a:moveTo>
                    <a:lnTo>
                      <a:pt x="5947" y="9512"/>
                    </a:lnTo>
                    <a:cubicBezTo>
                      <a:pt x="5948" y="9517"/>
                      <a:pt x="5949" y="9522"/>
                      <a:pt x="5951" y="9528"/>
                    </a:cubicBezTo>
                    <a:cubicBezTo>
                      <a:pt x="6022" y="9707"/>
                      <a:pt x="6094" y="9778"/>
                      <a:pt x="5933" y="9939"/>
                    </a:cubicBezTo>
                    <a:cubicBezTo>
                      <a:pt x="5754" y="10083"/>
                      <a:pt x="5575" y="10190"/>
                      <a:pt x="5360" y="10244"/>
                    </a:cubicBezTo>
                    <a:cubicBezTo>
                      <a:pt x="5092" y="10369"/>
                      <a:pt x="4788" y="10441"/>
                      <a:pt x="4501" y="10494"/>
                    </a:cubicBezTo>
                    <a:cubicBezTo>
                      <a:pt x="4877" y="10351"/>
                      <a:pt x="5235" y="10136"/>
                      <a:pt x="5557" y="9868"/>
                    </a:cubicBezTo>
                    <a:cubicBezTo>
                      <a:pt x="5702" y="9766"/>
                      <a:pt x="5833" y="9646"/>
                      <a:pt x="5947" y="9512"/>
                    </a:cubicBezTo>
                    <a:close/>
                    <a:moveTo>
                      <a:pt x="1609" y="9171"/>
                    </a:moveTo>
                    <a:cubicBezTo>
                      <a:pt x="2286" y="9243"/>
                      <a:pt x="2910" y="9547"/>
                      <a:pt x="3374" y="10065"/>
                    </a:cubicBezTo>
                    <a:cubicBezTo>
                      <a:pt x="3338" y="10083"/>
                      <a:pt x="3338" y="10136"/>
                      <a:pt x="3356" y="10172"/>
                    </a:cubicBezTo>
                    <a:cubicBezTo>
                      <a:pt x="3463" y="10351"/>
                      <a:pt x="3589" y="10530"/>
                      <a:pt x="3732" y="10691"/>
                    </a:cubicBezTo>
                    <a:cubicBezTo>
                      <a:pt x="2843" y="10513"/>
                      <a:pt x="1919" y="10071"/>
                      <a:pt x="1609" y="9171"/>
                    </a:cubicBezTo>
                    <a:close/>
                    <a:moveTo>
                      <a:pt x="13878" y="5036"/>
                    </a:moveTo>
                    <a:lnTo>
                      <a:pt x="13878" y="5036"/>
                    </a:lnTo>
                    <a:cubicBezTo>
                      <a:pt x="12787" y="7327"/>
                      <a:pt x="10711" y="9224"/>
                      <a:pt x="9709" y="11568"/>
                    </a:cubicBezTo>
                    <a:cubicBezTo>
                      <a:pt x="9906" y="10369"/>
                      <a:pt x="10317" y="9206"/>
                      <a:pt x="10944" y="8168"/>
                    </a:cubicBezTo>
                    <a:cubicBezTo>
                      <a:pt x="11713" y="6951"/>
                      <a:pt x="12912" y="6092"/>
                      <a:pt x="13878" y="5036"/>
                    </a:cubicBezTo>
                    <a:close/>
                    <a:moveTo>
                      <a:pt x="15000" y="11296"/>
                    </a:moveTo>
                    <a:cubicBezTo>
                      <a:pt x="15017" y="11296"/>
                      <a:pt x="15026" y="11307"/>
                      <a:pt x="15024" y="11335"/>
                    </a:cubicBezTo>
                    <a:cubicBezTo>
                      <a:pt x="15024" y="11675"/>
                      <a:pt x="14934" y="12033"/>
                      <a:pt x="14773" y="12355"/>
                    </a:cubicBezTo>
                    <a:cubicBezTo>
                      <a:pt x="14594" y="12713"/>
                      <a:pt x="14326" y="13035"/>
                      <a:pt x="13986" y="13250"/>
                    </a:cubicBezTo>
                    <a:cubicBezTo>
                      <a:pt x="14254" y="12838"/>
                      <a:pt x="14397" y="12355"/>
                      <a:pt x="14433" y="11872"/>
                    </a:cubicBezTo>
                    <a:lnTo>
                      <a:pt x="14415" y="11872"/>
                    </a:lnTo>
                    <a:cubicBezTo>
                      <a:pt x="14469" y="11783"/>
                      <a:pt x="14523" y="11711"/>
                      <a:pt x="14576" y="11640"/>
                    </a:cubicBezTo>
                    <a:cubicBezTo>
                      <a:pt x="14576" y="11640"/>
                      <a:pt x="14908" y="11296"/>
                      <a:pt x="15000" y="11296"/>
                    </a:cubicBezTo>
                    <a:close/>
                    <a:moveTo>
                      <a:pt x="14290" y="10852"/>
                    </a:moveTo>
                    <a:cubicBezTo>
                      <a:pt x="14290" y="11156"/>
                      <a:pt x="14290" y="11443"/>
                      <a:pt x="14254" y="11747"/>
                    </a:cubicBezTo>
                    <a:cubicBezTo>
                      <a:pt x="14236" y="12337"/>
                      <a:pt x="13986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53" y="12230"/>
                      <a:pt x="13556" y="11765"/>
                    </a:cubicBezTo>
                    <a:cubicBezTo>
                      <a:pt x="13556" y="11729"/>
                      <a:pt x="13556" y="11693"/>
                      <a:pt x="13574" y="11657"/>
                    </a:cubicBezTo>
                    <a:cubicBezTo>
                      <a:pt x="13574" y="11657"/>
                      <a:pt x="13574" y="11640"/>
                      <a:pt x="13556" y="11622"/>
                    </a:cubicBezTo>
                    <a:cubicBezTo>
                      <a:pt x="13613" y="11522"/>
                      <a:pt x="13682" y="11376"/>
                      <a:pt x="13689" y="11376"/>
                    </a:cubicBezTo>
                    <a:lnTo>
                      <a:pt x="13689" y="11376"/>
                    </a:lnTo>
                    <a:cubicBezTo>
                      <a:pt x="13691" y="11376"/>
                      <a:pt x="13689" y="11385"/>
                      <a:pt x="13682" y="11407"/>
                    </a:cubicBezTo>
                    <a:lnTo>
                      <a:pt x="13753" y="11246"/>
                    </a:lnTo>
                    <a:cubicBezTo>
                      <a:pt x="13860" y="11049"/>
                      <a:pt x="14057" y="10906"/>
                      <a:pt x="14290" y="10852"/>
                    </a:cubicBezTo>
                    <a:close/>
                    <a:moveTo>
                      <a:pt x="12518" y="11031"/>
                    </a:moveTo>
                    <a:lnTo>
                      <a:pt x="12518" y="11031"/>
                    </a:lnTo>
                    <a:cubicBezTo>
                      <a:pt x="12572" y="11335"/>
                      <a:pt x="12679" y="11622"/>
                      <a:pt x="12805" y="11908"/>
                    </a:cubicBezTo>
                    <a:cubicBezTo>
                      <a:pt x="13037" y="12463"/>
                      <a:pt x="13180" y="12892"/>
                      <a:pt x="13055" y="13483"/>
                    </a:cubicBezTo>
                    <a:cubicBezTo>
                      <a:pt x="13037" y="13411"/>
                      <a:pt x="13002" y="13340"/>
                      <a:pt x="12966" y="13268"/>
                    </a:cubicBezTo>
                    <a:cubicBezTo>
                      <a:pt x="12954" y="13244"/>
                      <a:pt x="12932" y="13234"/>
                      <a:pt x="12909" y="13234"/>
                    </a:cubicBezTo>
                    <a:cubicBezTo>
                      <a:pt x="12864" y="13234"/>
                      <a:pt x="12817" y="13274"/>
                      <a:pt x="12840" y="13322"/>
                    </a:cubicBezTo>
                    <a:lnTo>
                      <a:pt x="12948" y="13608"/>
                    </a:lnTo>
                    <a:cubicBezTo>
                      <a:pt x="12160" y="13322"/>
                      <a:pt x="12017" y="11657"/>
                      <a:pt x="12518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93"/>
                      <a:pt x="9011" y="13518"/>
                      <a:pt x="9011" y="13644"/>
                    </a:cubicBezTo>
                    <a:cubicBezTo>
                      <a:pt x="8993" y="13590"/>
                      <a:pt x="8975" y="13536"/>
                      <a:pt x="8957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34" y="11110"/>
                    </a:moveTo>
                    <a:cubicBezTo>
                      <a:pt x="13046" y="11110"/>
                      <a:pt x="13505" y="11954"/>
                      <a:pt x="13520" y="12015"/>
                    </a:cubicBezTo>
                    <a:cubicBezTo>
                      <a:pt x="13646" y="12337"/>
                      <a:pt x="13646" y="12677"/>
                      <a:pt x="13520" y="13000"/>
                    </a:cubicBezTo>
                    <a:cubicBezTo>
                      <a:pt x="13485" y="13000"/>
                      <a:pt x="13449" y="13017"/>
                      <a:pt x="13431" y="13071"/>
                    </a:cubicBezTo>
                    <a:cubicBezTo>
                      <a:pt x="13359" y="13268"/>
                      <a:pt x="13288" y="13465"/>
                      <a:pt x="13234" y="13680"/>
                    </a:cubicBezTo>
                    <a:lnTo>
                      <a:pt x="13216" y="13680"/>
                    </a:lnTo>
                    <a:cubicBezTo>
                      <a:pt x="13198" y="13697"/>
                      <a:pt x="13198" y="13715"/>
                      <a:pt x="13216" y="13733"/>
                    </a:cubicBezTo>
                    <a:lnTo>
                      <a:pt x="13198" y="13823"/>
                    </a:lnTo>
                    <a:lnTo>
                      <a:pt x="13145" y="13697"/>
                    </a:lnTo>
                    <a:cubicBezTo>
                      <a:pt x="13163" y="13680"/>
                      <a:pt x="13163" y="13644"/>
                      <a:pt x="13127" y="13644"/>
                    </a:cubicBezTo>
                    <a:cubicBezTo>
                      <a:pt x="13646" y="12892"/>
                      <a:pt x="12966" y="11997"/>
                      <a:pt x="12715" y="11210"/>
                    </a:cubicBezTo>
                    <a:cubicBezTo>
                      <a:pt x="12733" y="11210"/>
                      <a:pt x="12751" y="11210"/>
                      <a:pt x="12751" y="11192"/>
                    </a:cubicBezTo>
                    <a:cubicBezTo>
                      <a:pt x="12769" y="11135"/>
                      <a:pt x="12798" y="11110"/>
                      <a:pt x="12834" y="11110"/>
                    </a:cubicBezTo>
                    <a:close/>
                    <a:moveTo>
                      <a:pt x="20504" y="13041"/>
                    </a:moveTo>
                    <a:cubicBezTo>
                      <a:pt x="20541" y="13041"/>
                      <a:pt x="20560" y="13055"/>
                      <a:pt x="20553" y="13089"/>
                    </a:cubicBezTo>
                    <a:cubicBezTo>
                      <a:pt x="20339" y="14073"/>
                      <a:pt x="19587" y="14556"/>
                      <a:pt x="18853" y="15111"/>
                    </a:cubicBezTo>
                    <a:cubicBezTo>
                      <a:pt x="18996" y="14717"/>
                      <a:pt x="19175" y="14342"/>
                      <a:pt x="19354" y="13966"/>
                    </a:cubicBezTo>
                    <a:cubicBezTo>
                      <a:pt x="19480" y="13733"/>
                      <a:pt x="19641" y="13536"/>
                      <a:pt x="19820" y="13357"/>
                    </a:cubicBezTo>
                    <a:cubicBezTo>
                      <a:pt x="19878" y="13299"/>
                      <a:pt x="20348" y="13041"/>
                      <a:pt x="20504" y="13041"/>
                    </a:cubicBezTo>
                    <a:close/>
                    <a:moveTo>
                      <a:pt x="18693" y="12120"/>
                    </a:moveTo>
                    <a:cubicBezTo>
                      <a:pt x="18705" y="12120"/>
                      <a:pt x="18717" y="12126"/>
                      <a:pt x="18728" y="12141"/>
                    </a:cubicBezTo>
                    <a:cubicBezTo>
                      <a:pt x="18907" y="12409"/>
                      <a:pt x="19050" y="12695"/>
                      <a:pt x="19140" y="13000"/>
                    </a:cubicBezTo>
                    <a:cubicBezTo>
                      <a:pt x="19319" y="13518"/>
                      <a:pt x="19104" y="14002"/>
                      <a:pt x="18871" y="14467"/>
                    </a:cubicBezTo>
                    <a:cubicBezTo>
                      <a:pt x="18856" y="14460"/>
                      <a:pt x="18841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67" y="14700"/>
                      <a:pt x="18424" y="14986"/>
                      <a:pt x="18352" y="15272"/>
                    </a:cubicBezTo>
                    <a:lnTo>
                      <a:pt x="18334" y="15308"/>
                    </a:lnTo>
                    <a:lnTo>
                      <a:pt x="18316" y="15308"/>
                    </a:lnTo>
                    <a:cubicBezTo>
                      <a:pt x="18316" y="14485"/>
                      <a:pt x="18245" y="13644"/>
                      <a:pt x="18388" y="12821"/>
                    </a:cubicBezTo>
                    <a:cubicBezTo>
                      <a:pt x="18388" y="12804"/>
                      <a:pt x="18566" y="12120"/>
                      <a:pt x="18693" y="12120"/>
                    </a:cubicBezTo>
                    <a:close/>
                    <a:moveTo>
                      <a:pt x="17801" y="13100"/>
                    </a:moveTo>
                    <a:cubicBezTo>
                      <a:pt x="17803" y="13104"/>
                      <a:pt x="17808" y="13107"/>
                      <a:pt x="17815" y="13107"/>
                    </a:cubicBezTo>
                    <a:cubicBezTo>
                      <a:pt x="17851" y="13214"/>
                      <a:pt x="17905" y="13304"/>
                      <a:pt x="17958" y="13393"/>
                    </a:cubicBezTo>
                    <a:cubicBezTo>
                      <a:pt x="18012" y="13465"/>
                      <a:pt x="18084" y="13554"/>
                      <a:pt x="18173" y="13608"/>
                    </a:cubicBezTo>
                    <a:cubicBezTo>
                      <a:pt x="18155" y="14229"/>
                      <a:pt x="18190" y="14867"/>
                      <a:pt x="18226" y="15505"/>
                    </a:cubicBezTo>
                    <a:lnTo>
                      <a:pt x="18155" y="15505"/>
                    </a:lnTo>
                    <a:cubicBezTo>
                      <a:pt x="17851" y="15147"/>
                      <a:pt x="17672" y="14682"/>
                      <a:pt x="17690" y="14216"/>
                    </a:cubicBezTo>
                    <a:cubicBezTo>
                      <a:pt x="17690" y="13948"/>
                      <a:pt x="17708" y="13697"/>
                      <a:pt x="17762" y="13447"/>
                    </a:cubicBezTo>
                    <a:cubicBezTo>
                      <a:pt x="17780" y="13375"/>
                      <a:pt x="17797" y="13304"/>
                      <a:pt x="17815" y="13232"/>
                    </a:cubicBezTo>
                    <a:cubicBezTo>
                      <a:pt x="17815" y="13182"/>
                      <a:pt x="17815" y="13148"/>
                      <a:pt x="17801" y="13100"/>
                    </a:cubicBezTo>
                    <a:close/>
                    <a:moveTo>
                      <a:pt x="18853" y="15362"/>
                    </a:moveTo>
                    <a:lnTo>
                      <a:pt x="18853" y="15362"/>
                    </a:lnTo>
                    <a:cubicBezTo>
                      <a:pt x="18746" y="15433"/>
                      <a:pt x="18621" y="15487"/>
                      <a:pt x="18495" y="15541"/>
                    </a:cubicBezTo>
                    <a:cubicBezTo>
                      <a:pt x="18495" y="15523"/>
                      <a:pt x="18477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3"/>
                      <a:pt x="18728" y="15397"/>
                      <a:pt x="18853" y="15362"/>
                    </a:cubicBezTo>
                    <a:close/>
                    <a:moveTo>
                      <a:pt x="20979" y="14196"/>
                    </a:moveTo>
                    <a:cubicBezTo>
                      <a:pt x="21063" y="14196"/>
                      <a:pt x="21148" y="14203"/>
                      <a:pt x="21233" y="14216"/>
                    </a:cubicBezTo>
                    <a:cubicBezTo>
                      <a:pt x="21699" y="14324"/>
                      <a:pt x="21394" y="14700"/>
                      <a:pt x="21180" y="14861"/>
                    </a:cubicBezTo>
                    <a:cubicBezTo>
                      <a:pt x="20607" y="15254"/>
                      <a:pt x="19945" y="15397"/>
                      <a:pt x="19301" y="15612"/>
                    </a:cubicBezTo>
                    <a:cubicBezTo>
                      <a:pt x="19283" y="15576"/>
                      <a:pt x="19247" y="15559"/>
                      <a:pt x="19211" y="15559"/>
                    </a:cubicBezTo>
                    <a:lnTo>
                      <a:pt x="18907" y="15594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6" y="15147"/>
                      <a:pt x="19301" y="15075"/>
                      <a:pt x="19229" y="15057"/>
                    </a:cubicBezTo>
                    <a:cubicBezTo>
                      <a:pt x="19283" y="15004"/>
                      <a:pt x="19354" y="14950"/>
                      <a:pt x="19408" y="14896"/>
                    </a:cubicBezTo>
                    <a:lnTo>
                      <a:pt x="19533" y="14807"/>
                    </a:lnTo>
                    <a:cubicBezTo>
                      <a:pt x="19766" y="14646"/>
                      <a:pt x="19999" y="14503"/>
                      <a:pt x="20267" y="14377"/>
                    </a:cubicBezTo>
                    <a:cubicBezTo>
                      <a:pt x="20482" y="14257"/>
                      <a:pt x="20727" y="14196"/>
                      <a:pt x="20979" y="14196"/>
                    </a:cubicBezTo>
                    <a:close/>
                    <a:moveTo>
                      <a:pt x="9584" y="14861"/>
                    </a:moveTo>
                    <a:lnTo>
                      <a:pt x="9584" y="14879"/>
                    </a:lnTo>
                    <a:cubicBezTo>
                      <a:pt x="9584" y="15075"/>
                      <a:pt x="9530" y="15290"/>
                      <a:pt x="9440" y="15487"/>
                    </a:cubicBezTo>
                    <a:cubicBezTo>
                      <a:pt x="9369" y="15612"/>
                      <a:pt x="9297" y="15737"/>
                      <a:pt x="9226" y="15845"/>
                    </a:cubicBezTo>
                    <a:cubicBezTo>
                      <a:pt x="9244" y="15487"/>
                      <a:pt x="9369" y="15147"/>
                      <a:pt x="9584" y="14861"/>
                    </a:cubicBezTo>
                    <a:close/>
                    <a:moveTo>
                      <a:pt x="6130" y="15541"/>
                    </a:moveTo>
                    <a:cubicBezTo>
                      <a:pt x="6128" y="15695"/>
                      <a:pt x="6111" y="15832"/>
                      <a:pt x="6094" y="15970"/>
                    </a:cubicBezTo>
                    <a:cubicBezTo>
                      <a:pt x="6076" y="16095"/>
                      <a:pt x="6040" y="16239"/>
                      <a:pt x="5987" y="16346"/>
                    </a:cubicBezTo>
                    <a:cubicBezTo>
                      <a:pt x="5969" y="16078"/>
                      <a:pt x="6022" y="15791"/>
                      <a:pt x="6130" y="15541"/>
                    </a:cubicBezTo>
                    <a:close/>
                    <a:moveTo>
                      <a:pt x="20392" y="15600"/>
                    </a:moveTo>
                    <a:cubicBezTo>
                      <a:pt x="20947" y="15600"/>
                      <a:pt x="21483" y="15740"/>
                      <a:pt x="21734" y="16131"/>
                    </a:cubicBezTo>
                    <a:cubicBezTo>
                      <a:pt x="21847" y="16300"/>
                      <a:pt x="20923" y="16358"/>
                      <a:pt x="20468" y="16358"/>
                    </a:cubicBezTo>
                    <a:cubicBezTo>
                      <a:pt x="20344" y="16358"/>
                      <a:pt x="20254" y="16354"/>
                      <a:pt x="20231" y="16346"/>
                    </a:cubicBezTo>
                    <a:lnTo>
                      <a:pt x="20213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4"/>
                      <a:pt x="19104" y="15899"/>
                      <a:pt x="19104" y="15881"/>
                    </a:cubicBezTo>
                    <a:cubicBezTo>
                      <a:pt x="19390" y="15827"/>
                      <a:pt x="19659" y="15737"/>
                      <a:pt x="19927" y="15630"/>
                    </a:cubicBezTo>
                    <a:cubicBezTo>
                      <a:pt x="20080" y="15611"/>
                      <a:pt x="20237" y="15600"/>
                      <a:pt x="20392" y="15600"/>
                    </a:cubicBezTo>
                    <a:close/>
                    <a:moveTo>
                      <a:pt x="13520" y="16274"/>
                    </a:moveTo>
                    <a:lnTo>
                      <a:pt x="13520" y="16274"/>
                    </a:lnTo>
                    <a:cubicBezTo>
                      <a:pt x="13503" y="16418"/>
                      <a:pt x="13431" y="16543"/>
                      <a:pt x="13324" y="16650"/>
                    </a:cubicBezTo>
                    <a:cubicBezTo>
                      <a:pt x="13288" y="16686"/>
                      <a:pt x="13234" y="16740"/>
                      <a:pt x="13180" y="16775"/>
                    </a:cubicBezTo>
                    <a:cubicBezTo>
                      <a:pt x="13198" y="16740"/>
                      <a:pt x="13180" y="16722"/>
                      <a:pt x="13145" y="16722"/>
                    </a:cubicBezTo>
                    <a:lnTo>
                      <a:pt x="13145" y="16704"/>
                    </a:lnTo>
                    <a:cubicBezTo>
                      <a:pt x="13163" y="16686"/>
                      <a:pt x="13180" y="16668"/>
                      <a:pt x="13198" y="16650"/>
                    </a:cubicBezTo>
                    <a:cubicBezTo>
                      <a:pt x="13234" y="16579"/>
                      <a:pt x="13288" y="16525"/>
                      <a:pt x="13342" y="16471"/>
                    </a:cubicBezTo>
                    <a:cubicBezTo>
                      <a:pt x="13395" y="16400"/>
                      <a:pt x="13467" y="16346"/>
                      <a:pt x="13520" y="16274"/>
                    </a:cubicBezTo>
                    <a:close/>
                    <a:moveTo>
                      <a:pt x="16921" y="16596"/>
                    </a:moveTo>
                    <a:lnTo>
                      <a:pt x="17046" y="16614"/>
                    </a:lnTo>
                    <a:cubicBezTo>
                      <a:pt x="17171" y="16614"/>
                      <a:pt x="17278" y="16668"/>
                      <a:pt x="17386" y="16740"/>
                    </a:cubicBezTo>
                    <a:cubicBezTo>
                      <a:pt x="17422" y="16775"/>
                      <a:pt x="17368" y="16793"/>
                      <a:pt x="17332" y="16811"/>
                    </a:cubicBezTo>
                    <a:cubicBezTo>
                      <a:pt x="17243" y="16865"/>
                      <a:pt x="17153" y="16883"/>
                      <a:pt x="17064" y="16883"/>
                    </a:cubicBezTo>
                    <a:cubicBezTo>
                      <a:pt x="16921" y="16865"/>
                      <a:pt x="16777" y="16847"/>
                      <a:pt x="16634" y="16829"/>
                    </a:cubicBezTo>
                    <a:cubicBezTo>
                      <a:pt x="16724" y="16740"/>
                      <a:pt x="16831" y="16668"/>
                      <a:pt x="16921" y="16596"/>
                    </a:cubicBezTo>
                    <a:close/>
                    <a:moveTo>
                      <a:pt x="15722" y="16382"/>
                    </a:move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5" y="16936"/>
                      <a:pt x="15525" y="16632"/>
                      <a:pt x="15722" y="16382"/>
                    </a:cubicBezTo>
                    <a:close/>
                    <a:moveTo>
                      <a:pt x="18835" y="16006"/>
                    </a:moveTo>
                    <a:lnTo>
                      <a:pt x="18925" y="16024"/>
                    </a:lnTo>
                    <a:cubicBezTo>
                      <a:pt x="19301" y="16364"/>
                      <a:pt x="19802" y="16561"/>
                      <a:pt x="20303" y="16579"/>
                    </a:cubicBezTo>
                    <a:cubicBezTo>
                      <a:pt x="20625" y="16901"/>
                      <a:pt x="20875" y="17259"/>
                      <a:pt x="21072" y="17670"/>
                    </a:cubicBezTo>
                    <a:cubicBezTo>
                      <a:pt x="20088" y="17599"/>
                      <a:pt x="19354" y="16811"/>
                      <a:pt x="18835" y="16006"/>
                    </a:cubicBezTo>
                    <a:close/>
                    <a:moveTo>
                      <a:pt x="8689" y="17366"/>
                    </a:moveTo>
                    <a:lnTo>
                      <a:pt x="8689" y="17366"/>
                    </a:lnTo>
                    <a:cubicBezTo>
                      <a:pt x="8868" y="17652"/>
                      <a:pt x="8975" y="17992"/>
                      <a:pt x="9011" y="18332"/>
                    </a:cubicBezTo>
                    <a:cubicBezTo>
                      <a:pt x="8868" y="18028"/>
                      <a:pt x="8760" y="17688"/>
                      <a:pt x="8689" y="17366"/>
                    </a:cubicBezTo>
                    <a:close/>
                    <a:moveTo>
                      <a:pt x="7382" y="18619"/>
                    </a:moveTo>
                    <a:lnTo>
                      <a:pt x="7382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5"/>
                      <a:pt x="7329" y="18887"/>
                      <a:pt x="7382" y="18619"/>
                    </a:cubicBezTo>
                    <a:close/>
                    <a:moveTo>
                      <a:pt x="10890" y="14449"/>
                    </a:moveTo>
                    <a:lnTo>
                      <a:pt x="10890" y="14449"/>
                    </a:lnTo>
                    <a:cubicBezTo>
                      <a:pt x="11087" y="14735"/>
                      <a:pt x="11319" y="15004"/>
                      <a:pt x="11588" y="15236"/>
                    </a:cubicBezTo>
                    <a:cubicBezTo>
                      <a:pt x="12662" y="16346"/>
                      <a:pt x="12536" y="17903"/>
                      <a:pt x="12160" y="19299"/>
                    </a:cubicBezTo>
                    <a:cubicBezTo>
                      <a:pt x="12143" y="19317"/>
                      <a:pt x="12160" y="19334"/>
                      <a:pt x="12178" y="19334"/>
                    </a:cubicBezTo>
                    <a:cubicBezTo>
                      <a:pt x="12125" y="19478"/>
                      <a:pt x="12089" y="19603"/>
                      <a:pt x="12035" y="19728"/>
                    </a:cubicBezTo>
                    <a:cubicBezTo>
                      <a:pt x="12268" y="18458"/>
                      <a:pt x="12125" y="17151"/>
                      <a:pt x="11624" y="15952"/>
                    </a:cubicBezTo>
                    <a:cubicBezTo>
                      <a:pt x="11624" y="15941"/>
                      <a:pt x="11618" y="15937"/>
                      <a:pt x="11611" y="15937"/>
                    </a:cubicBezTo>
                    <a:cubicBezTo>
                      <a:pt x="11595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3"/>
                      <a:pt x="11981" y="18243"/>
                    </a:cubicBezTo>
                    <a:cubicBezTo>
                      <a:pt x="12017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1" y="20641"/>
                    </a:cubicBezTo>
                    <a:cubicBezTo>
                      <a:pt x="11713" y="19997"/>
                      <a:pt x="11659" y="19352"/>
                      <a:pt x="11480" y="18726"/>
                    </a:cubicBezTo>
                    <a:lnTo>
                      <a:pt x="11463" y="18744"/>
                    </a:lnTo>
                    <a:cubicBezTo>
                      <a:pt x="11140" y="17455"/>
                      <a:pt x="11123" y="16256"/>
                      <a:pt x="11015" y="14932"/>
                    </a:cubicBezTo>
                    <a:cubicBezTo>
                      <a:pt x="11015" y="14771"/>
                      <a:pt x="10979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3"/>
                      <a:pt x="9601" y="20498"/>
                      <a:pt x="9458" y="20766"/>
                    </a:cubicBezTo>
                    <a:cubicBezTo>
                      <a:pt x="9440" y="20623"/>
                      <a:pt x="9422" y="20498"/>
                      <a:pt x="9405" y="20354"/>
                    </a:cubicBezTo>
                    <a:lnTo>
                      <a:pt x="9422" y="20354"/>
                    </a:lnTo>
                    <a:cubicBezTo>
                      <a:pt x="9476" y="20175"/>
                      <a:pt x="9566" y="20032"/>
                      <a:pt x="9673" y="19907"/>
                    </a:cubicBezTo>
                    <a:close/>
                    <a:moveTo>
                      <a:pt x="7669" y="21589"/>
                    </a:moveTo>
                    <a:lnTo>
                      <a:pt x="7669" y="21589"/>
                    </a:lnTo>
                    <a:cubicBezTo>
                      <a:pt x="7955" y="21661"/>
                      <a:pt x="8134" y="21893"/>
                      <a:pt x="8367" y="22054"/>
                    </a:cubicBezTo>
                    <a:cubicBezTo>
                      <a:pt x="8098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lnTo>
                      <a:pt x="8564" y="24936"/>
                    </a:lnTo>
                    <a:cubicBezTo>
                      <a:pt x="8671" y="25150"/>
                      <a:pt x="8725" y="25383"/>
                      <a:pt x="8707" y="25616"/>
                    </a:cubicBezTo>
                    <a:cubicBezTo>
                      <a:pt x="8599" y="25401"/>
                      <a:pt x="8564" y="25168"/>
                      <a:pt x="8564" y="24936"/>
                    </a:cubicBezTo>
                    <a:close/>
                    <a:moveTo>
                      <a:pt x="15961" y="23939"/>
                    </a:moveTo>
                    <a:cubicBezTo>
                      <a:pt x="16070" y="23939"/>
                      <a:pt x="16161" y="24653"/>
                      <a:pt x="16168" y="24653"/>
                    </a:cubicBezTo>
                    <a:cubicBezTo>
                      <a:pt x="16169" y="24653"/>
                      <a:pt x="16169" y="24652"/>
                      <a:pt x="16169" y="24649"/>
                    </a:cubicBezTo>
                    <a:lnTo>
                      <a:pt x="16169" y="24649"/>
                    </a:lnTo>
                    <a:cubicBezTo>
                      <a:pt x="16169" y="24989"/>
                      <a:pt x="16079" y="25347"/>
                      <a:pt x="15918" y="25669"/>
                    </a:cubicBezTo>
                    <a:cubicBezTo>
                      <a:pt x="15793" y="25938"/>
                      <a:pt x="15632" y="26188"/>
                      <a:pt x="15435" y="26403"/>
                    </a:cubicBezTo>
                    <a:cubicBezTo>
                      <a:pt x="15435" y="26367"/>
                      <a:pt x="15435" y="26331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4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2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8" y="24345"/>
                      <a:pt x="15936" y="23951"/>
                    </a:cubicBezTo>
                    <a:cubicBezTo>
                      <a:pt x="15945" y="23943"/>
                      <a:pt x="15953" y="23939"/>
                      <a:pt x="15961" y="23939"/>
                    </a:cubicBezTo>
                    <a:close/>
                    <a:moveTo>
                      <a:pt x="14067" y="23984"/>
                    </a:moveTo>
                    <a:cubicBezTo>
                      <a:pt x="14105" y="23984"/>
                      <a:pt x="14149" y="23996"/>
                      <a:pt x="14200" y="24023"/>
                    </a:cubicBezTo>
                    <a:cubicBezTo>
                      <a:pt x="14558" y="24202"/>
                      <a:pt x="14809" y="24506"/>
                      <a:pt x="14934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69"/>
                      <a:pt x="14970" y="25938"/>
                      <a:pt x="14970" y="26206"/>
                    </a:cubicBezTo>
                    <a:cubicBezTo>
                      <a:pt x="14952" y="26242"/>
                      <a:pt x="14934" y="26296"/>
                      <a:pt x="14916" y="26331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8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1"/>
                    </a:cubicBezTo>
                    <a:cubicBezTo>
                      <a:pt x="14684" y="26242"/>
                      <a:pt x="14737" y="26492"/>
                      <a:pt x="14791" y="26725"/>
                    </a:cubicBezTo>
                    <a:cubicBezTo>
                      <a:pt x="14719" y="26654"/>
                      <a:pt x="14648" y="26582"/>
                      <a:pt x="14594" y="26510"/>
                    </a:cubicBezTo>
                    <a:lnTo>
                      <a:pt x="14594" y="26492"/>
                    </a:lnTo>
                    <a:cubicBezTo>
                      <a:pt x="14523" y="26224"/>
                      <a:pt x="14379" y="25974"/>
                      <a:pt x="14183" y="25777"/>
                    </a:cubicBezTo>
                    <a:cubicBezTo>
                      <a:pt x="14022" y="25401"/>
                      <a:pt x="13914" y="25007"/>
                      <a:pt x="13860" y="24596"/>
                    </a:cubicBezTo>
                    <a:cubicBezTo>
                      <a:pt x="13845" y="24457"/>
                      <a:pt x="13830" y="23984"/>
                      <a:pt x="14067" y="23984"/>
                    </a:cubicBezTo>
                    <a:close/>
                    <a:moveTo>
                      <a:pt x="17500" y="24936"/>
                    </a:moveTo>
                    <a:lnTo>
                      <a:pt x="17500" y="24936"/>
                    </a:lnTo>
                    <a:cubicBezTo>
                      <a:pt x="17233" y="25376"/>
                      <a:pt x="16898" y="25763"/>
                      <a:pt x="16527" y="26081"/>
                    </a:cubicBezTo>
                    <a:cubicBezTo>
                      <a:pt x="16294" y="26278"/>
                      <a:pt x="16062" y="26457"/>
                      <a:pt x="15829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0"/>
                      <a:pt x="15507" y="26850"/>
                    </a:cubicBezTo>
                    <a:cubicBezTo>
                      <a:pt x="15453" y="26886"/>
                      <a:pt x="15399" y="26940"/>
                      <a:pt x="15364" y="26976"/>
                    </a:cubicBezTo>
                    <a:lnTo>
                      <a:pt x="15256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2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7"/>
                      <a:pt x="13342" y="25455"/>
                    </a:cubicBezTo>
                    <a:cubicBezTo>
                      <a:pt x="13538" y="25508"/>
                      <a:pt x="13699" y="25616"/>
                      <a:pt x="13843" y="25741"/>
                    </a:cubicBezTo>
                    <a:cubicBezTo>
                      <a:pt x="13950" y="25830"/>
                      <a:pt x="14057" y="25920"/>
                      <a:pt x="14147" y="26027"/>
                    </a:cubicBezTo>
                    <a:cubicBezTo>
                      <a:pt x="14218" y="26206"/>
                      <a:pt x="14308" y="26367"/>
                      <a:pt x="14415" y="26528"/>
                    </a:cubicBezTo>
                    <a:cubicBezTo>
                      <a:pt x="14433" y="26689"/>
                      <a:pt x="14469" y="26850"/>
                      <a:pt x="14523" y="26994"/>
                    </a:cubicBezTo>
                    <a:cubicBezTo>
                      <a:pt x="13860" y="26850"/>
                      <a:pt x="13324" y="26367"/>
                      <a:pt x="13109" y="25741"/>
                    </a:cubicBezTo>
                    <a:cubicBezTo>
                      <a:pt x="13037" y="25512"/>
                      <a:pt x="13057" y="25443"/>
                      <a:pt x="13206" y="25443"/>
                    </a:cubicBezTo>
                    <a:close/>
                    <a:moveTo>
                      <a:pt x="17332" y="26385"/>
                    </a:moveTo>
                    <a:cubicBezTo>
                      <a:pt x="16885" y="26725"/>
                      <a:pt x="16384" y="26922"/>
                      <a:pt x="15847" y="27011"/>
                    </a:cubicBezTo>
                    <a:cubicBezTo>
                      <a:pt x="15865" y="26958"/>
                      <a:pt x="15901" y="26904"/>
                      <a:pt x="15918" y="26868"/>
                    </a:cubicBezTo>
                    <a:cubicBezTo>
                      <a:pt x="15918" y="26832"/>
                      <a:pt x="15918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0"/>
                    </a:moveTo>
                    <a:lnTo>
                      <a:pt x="10568" y="26170"/>
                    </a:lnTo>
                    <a:cubicBezTo>
                      <a:pt x="10550" y="26349"/>
                      <a:pt x="10496" y="26528"/>
                      <a:pt x="10425" y="26689"/>
                    </a:cubicBezTo>
                    <a:cubicBezTo>
                      <a:pt x="10371" y="26850"/>
                      <a:pt x="10299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0"/>
                    </a:cubicBezTo>
                    <a:close/>
                    <a:moveTo>
                      <a:pt x="14719" y="27137"/>
                    </a:moveTo>
                    <a:cubicBezTo>
                      <a:pt x="14755" y="27244"/>
                      <a:pt x="14791" y="27334"/>
                      <a:pt x="14809" y="27441"/>
                    </a:cubicBezTo>
                    <a:lnTo>
                      <a:pt x="14773" y="27548"/>
                    </a:lnTo>
                    <a:cubicBezTo>
                      <a:pt x="14737" y="27423"/>
                      <a:pt x="14684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185" y="28550"/>
                    </a:moveTo>
                    <a:lnTo>
                      <a:pt x="15185" y="28550"/>
                    </a:lnTo>
                    <a:cubicBezTo>
                      <a:pt x="14988" y="28837"/>
                      <a:pt x="14719" y="29087"/>
                      <a:pt x="14415" y="29266"/>
                    </a:cubicBezTo>
                    <a:lnTo>
                      <a:pt x="14415" y="29248"/>
                    </a:lnTo>
                    <a:lnTo>
                      <a:pt x="14433" y="29248"/>
                    </a:lnTo>
                    <a:lnTo>
                      <a:pt x="14451" y="29230"/>
                    </a:lnTo>
                    <a:cubicBezTo>
                      <a:pt x="14487" y="29213"/>
                      <a:pt x="14487" y="29177"/>
                      <a:pt x="14469" y="29141"/>
                    </a:cubicBezTo>
                    <a:cubicBezTo>
                      <a:pt x="14648" y="28890"/>
                      <a:pt x="14898" y="28694"/>
                      <a:pt x="15185" y="28550"/>
                    </a:cubicBezTo>
                    <a:close/>
                    <a:moveTo>
                      <a:pt x="7597" y="24273"/>
                    </a:moveTo>
                    <a:cubicBezTo>
                      <a:pt x="7597" y="24274"/>
                      <a:pt x="7866" y="25079"/>
                      <a:pt x="7866" y="25097"/>
                    </a:cubicBezTo>
                    <a:cubicBezTo>
                      <a:pt x="8027" y="25669"/>
                      <a:pt x="8098" y="26260"/>
                      <a:pt x="8098" y="26868"/>
                    </a:cubicBezTo>
                    <a:cubicBezTo>
                      <a:pt x="8116" y="27620"/>
                      <a:pt x="8080" y="28371"/>
                      <a:pt x="8009" y="29123"/>
                    </a:cubicBezTo>
                    <a:cubicBezTo>
                      <a:pt x="7884" y="28318"/>
                      <a:pt x="7830" y="27512"/>
                      <a:pt x="7812" y="26725"/>
                    </a:cubicBezTo>
                    <a:cubicBezTo>
                      <a:pt x="7812" y="26689"/>
                      <a:pt x="7785" y="26671"/>
                      <a:pt x="7758" y="26671"/>
                    </a:cubicBezTo>
                    <a:cubicBezTo>
                      <a:pt x="7731" y="26671"/>
                      <a:pt x="7705" y="26689"/>
                      <a:pt x="7705" y="26725"/>
                    </a:cubicBezTo>
                    <a:cubicBezTo>
                      <a:pt x="7687" y="27620"/>
                      <a:pt x="7776" y="28515"/>
                      <a:pt x="7973" y="29391"/>
                    </a:cubicBezTo>
                    <a:cubicBezTo>
                      <a:pt x="7973" y="29391"/>
                      <a:pt x="7973" y="29391"/>
                      <a:pt x="7973" y="29409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7" y="24273"/>
                    </a:cubicBezTo>
                    <a:close/>
                    <a:moveTo>
                      <a:pt x="13503" y="29910"/>
                    </a:moveTo>
                    <a:lnTo>
                      <a:pt x="13503" y="29910"/>
                    </a:lnTo>
                    <a:cubicBezTo>
                      <a:pt x="13646" y="30179"/>
                      <a:pt x="13717" y="30465"/>
                      <a:pt x="13735" y="30769"/>
                    </a:cubicBezTo>
                    <a:cubicBezTo>
                      <a:pt x="13610" y="30501"/>
                      <a:pt x="13520" y="30215"/>
                      <a:pt x="13503" y="29910"/>
                    </a:cubicBezTo>
                    <a:close/>
                    <a:moveTo>
                      <a:pt x="5845" y="28797"/>
                    </a:moveTo>
                    <a:cubicBezTo>
                      <a:pt x="5892" y="28797"/>
                      <a:pt x="5922" y="28857"/>
                      <a:pt x="5915" y="29016"/>
                    </a:cubicBezTo>
                    <a:cubicBezTo>
                      <a:pt x="5915" y="29284"/>
                      <a:pt x="5897" y="29535"/>
                      <a:pt x="5879" y="29803"/>
                    </a:cubicBezTo>
                    <a:cubicBezTo>
                      <a:pt x="5861" y="30107"/>
                      <a:pt x="5826" y="30429"/>
                      <a:pt x="5790" y="30734"/>
                    </a:cubicBezTo>
                    <a:lnTo>
                      <a:pt x="5772" y="30716"/>
                    </a:lnTo>
                    <a:cubicBezTo>
                      <a:pt x="5757" y="30706"/>
                      <a:pt x="5740" y="30701"/>
                      <a:pt x="5725" y="30701"/>
                    </a:cubicBezTo>
                    <a:cubicBezTo>
                      <a:pt x="5684" y="30701"/>
                      <a:pt x="5647" y="30731"/>
                      <a:pt x="5647" y="30769"/>
                    </a:cubicBezTo>
                    <a:lnTo>
                      <a:pt x="5647" y="30805"/>
                    </a:lnTo>
                    <a:cubicBezTo>
                      <a:pt x="5593" y="30590"/>
                      <a:pt x="5503" y="30411"/>
                      <a:pt x="5414" y="30233"/>
                    </a:cubicBezTo>
                    <a:cubicBezTo>
                      <a:pt x="5342" y="29821"/>
                      <a:pt x="5396" y="29409"/>
                      <a:pt x="5593" y="29051"/>
                    </a:cubicBezTo>
                    <a:lnTo>
                      <a:pt x="5593" y="29069"/>
                    </a:lnTo>
                    <a:cubicBezTo>
                      <a:pt x="5668" y="28930"/>
                      <a:pt x="5775" y="28797"/>
                      <a:pt x="5845" y="28797"/>
                    </a:cubicBezTo>
                    <a:close/>
                    <a:moveTo>
                      <a:pt x="6452" y="29409"/>
                    </a:moveTo>
                    <a:lnTo>
                      <a:pt x="6452" y="29409"/>
                    </a:lnTo>
                    <a:cubicBezTo>
                      <a:pt x="6559" y="29964"/>
                      <a:pt x="6327" y="30555"/>
                      <a:pt x="6130" y="31109"/>
                    </a:cubicBezTo>
                    <a:cubicBezTo>
                      <a:pt x="6112" y="30984"/>
                      <a:pt x="6094" y="30859"/>
                      <a:pt x="6076" y="30751"/>
                    </a:cubicBezTo>
                    <a:lnTo>
                      <a:pt x="6094" y="30734"/>
                    </a:lnTo>
                    <a:cubicBezTo>
                      <a:pt x="6081" y="30708"/>
                      <a:pt x="6060" y="30683"/>
                      <a:pt x="6029" y="30683"/>
                    </a:cubicBezTo>
                    <a:cubicBezTo>
                      <a:pt x="6017" y="30683"/>
                      <a:pt x="6002" y="30687"/>
                      <a:pt x="5987" y="30698"/>
                    </a:cubicBezTo>
                    <a:cubicBezTo>
                      <a:pt x="6022" y="30465"/>
                      <a:pt x="6040" y="30250"/>
                      <a:pt x="6058" y="30018"/>
                    </a:cubicBezTo>
                    <a:cubicBezTo>
                      <a:pt x="6237" y="29857"/>
                      <a:pt x="6380" y="29642"/>
                      <a:pt x="6452" y="29409"/>
                    </a:cubicBezTo>
                    <a:close/>
                    <a:moveTo>
                      <a:pt x="4054" y="29123"/>
                    </a:moveTo>
                    <a:cubicBezTo>
                      <a:pt x="4448" y="29338"/>
                      <a:pt x="4806" y="29642"/>
                      <a:pt x="5074" y="30018"/>
                    </a:cubicBezTo>
                    <a:cubicBezTo>
                      <a:pt x="5163" y="30125"/>
                      <a:pt x="5235" y="30250"/>
                      <a:pt x="5289" y="30376"/>
                    </a:cubicBezTo>
                    <a:cubicBezTo>
                      <a:pt x="5307" y="30519"/>
                      <a:pt x="5360" y="30644"/>
                      <a:pt x="5432" y="30769"/>
                    </a:cubicBezTo>
                    <a:lnTo>
                      <a:pt x="5396" y="30734"/>
                    </a:lnTo>
                    <a:cubicBezTo>
                      <a:pt x="5378" y="30722"/>
                      <a:pt x="5358" y="30716"/>
                      <a:pt x="5340" y="30716"/>
                    </a:cubicBezTo>
                    <a:cubicBezTo>
                      <a:pt x="5303" y="30716"/>
                      <a:pt x="5271" y="30740"/>
                      <a:pt x="5271" y="30787"/>
                    </a:cubicBezTo>
                    <a:cubicBezTo>
                      <a:pt x="5253" y="30895"/>
                      <a:pt x="5253" y="31020"/>
                      <a:pt x="5271" y="31127"/>
                    </a:cubicBezTo>
                    <a:cubicBezTo>
                      <a:pt x="5199" y="31074"/>
                      <a:pt x="5110" y="31020"/>
                      <a:pt x="5038" y="30966"/>
                    </a:cubicBezTo>
                    <a:cubicBezTo>
                      <a:pt x="4895" y="30805"/>
                      <a:pt x="4734" y="30662"/>
                      <a:pt x="4555" y="30537"/>
                    </a:cubicBezTo>
                    <a:cubicBezTo>
                      <a:pt x="4501" y="30429"/>
                      <a:pt x="4448" y="30322"/>
                      <a:pt x="4412" y="30250"/>
                    </a:cubicBezTo>
                    <a:cubicBezTo>
                      <a:pt x="4215" y="29910"/>
                      <a:pt x="4108" y="29517"/>
                      <a:pt x="4054" y="29123"/>
                    </a:cubicBezTo>
                    <a:close/>
                    <a:moveTo>
                      <a:pt x="8778" y="30000"/>
                    </a:moveTo>
                    <a:cubicBezTo>
                      <a:pt x="8778" y="30394"/>
                      <a:pt x="8528" y="30751"/>
                      <a:pt x="8331" y="31127"/>
                    </a:cubicBezTo>
                    <a:lnTo>
                      <a:pt x="8331" y="31074"/>
                    </a:lnTo>
                    <a:cubicBezTo>
                      <a:pt x="8456" y="30698"/>
                      <a:pt x="8599" y="30340"/>
                      <a:pt x="8778" y="30000"/>
                    </a:cubicBezTo>
                    <a:close/>
                    <a:moveTo>
                      <a:pt x="3413" y="30138"/>
                    </a:moveTo>
                    <a:cubicBezTo>
                      <a:pt x="3789" y="30138"/>
                      <a:pt x="4215" y="30498"/>
                      <a:pt x="4483" y="30716"/>
                    </a:cubicBezTo>
                    <a:cubicBezTo>
                      <a:pt x="4501" y="30734"/>
                      <a:pt x="4519" y="30751"/>
                      <a:pt x="4555" y="30787"/>
                    </a:cubicBezTo>
                    <a:cubicBezTo>
                      <a:pt x="4644" y="30966"/>
                      <a:pt x="4788" y="31109"/>
                      <a:pt x="4984" y="31217"/>
                    </a:cubicBezTo>
                    <a:lnTo>
                      <a:pt x="5056" y="31288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67" y="31324"/>
                      <a:pt x="4841" y="31306"/>
                      <a:pt x="4716" y="31306"/>
                    </a:cubicBezTo>
                    <a:cubicBezTo>
                      <a:pt x="4680" y="31306"/>
                      <a:pt x="4662" y="31324"/>
                      <a:pt x="4644" y="31342"/>
                    </a:cubicBezTo>
                    <a:cubicBezTo>
                      <a:pt x="4466" y="31288"/>
                      <a:pt x="4287" y="31253"/>
                      <a:pt x="4108" y="31217"/>
                    </a:cubicBezTo>
                    <a:cubicBezTo>
                      <a:pt x="3947" y="31163"/>
                      <a:pt x="3803" y="31092"/>
                      <a:pt x="3660" y="31038"/>
                    </a:cubicBezTo>
                    <a:cubicBezTo>
                      <a:pt x="3481" y="30948"/>
                      <a:pt x="3302" y="30859"/>
                      <a:pt x="3159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lnTo>
                      <a:pt x="5414" y="30966"/>
                    </a:lnTo>
                    <a:cubicBezTo>
                      <a:pt x="5468" y="31038"/>
                      <a:pt x="5521" y="31109"/>
                      <a:pt x="5557" y="31181"/>
                    </a:cubicBezTo>
                    <a:cubicBezTo>
                      <a:pt x="5591" y="31265"/>
                      <a:pt x="5608" y="31333"/>
                      <a:pt x="5625" y="31414"/>
                    </a:cubicBezTo>
                    <a:lnTo>
                      <a:pt x="5625" y="31414"/>
                    </a:lnTo>
                    <a:cubicBezTo>
                      <a:pt x="5620" y="31415"/>
                      <a:pt x="5611" y="31419"/>
                      <a:pt x="5611" y="31432"/>
                    </a:cubicBezTo>
                    <a:cubicBezTo>
                      <a:pt x="5557" y="31378"/>
                      <a:pt x="5521" y="31324"/>
                      <a:pt x="5468" y="31288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79" y="31163"/>
                    </a:moveTo>
                    <a:cubicBezTo>
                      <a:pt x="5933" y="31288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0"/>
                      <a:pt x="6005" y="31610"/>
                    </a:cubicBezTo>
                    <a:cubicBezTo>
                      <a:pt x="6005" y="31664"/>
                      <a:pt x="6005" y="31736"/>
                      <a:pt x="6022" y="31789"/>
                    </a:cubicBezTo>
                    <a:lnTo>
                      <a:pt x="5987" y="31754"/>
                    </a:lnTo>
                    <a:cubicBezTo>
                      <a:pt x="5969" y="31700"/>
                      <a:pt x="5933" y="31628"/>
                      <a:pt x="5915" y="31575"/>
                    </a:cubicBezTo>
                    <a:cubicBezTo>
                      <a:pt x="5897" y="31467"/>
                      <a:pt x="5861" y="31378"/>
                      <a:pt x="5843" y="31270"/>
                    </a:cubicBezTo>
                    <a:cubicBezTo>
                      <a:pt x="5843" y="31235"/>
                      <a:pt x="5861" y="31199"/>
                      <a:pt x="5879" y="31163"/>
                    </a:cubicBezTo>
                    <a:close/>
                    <a:moveTo>
                      <a:pt x="4931" y="31467"/>
                    </a:moveTo>
                    <a:lnTo>
                      <a:pt x="4931" y="31467"/>
                    </a:lnTo>
                    <a:cubicBezTo>
                      <a:pt x="5092" y="31485"/>
                      <a:pt x="5235" y="31539"/>
                      <a:pt x="5378" y="31628"/>
                    </a:cubicBezTo>
                    <a:cubicBezTo>
                      <a:pt x="5468" y="31700"/>
                      <a:pt x="5575" y="31772"/>
                      <a:pt x="5700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7"/>
                    </a:cubicBezTo>
                    <a:cubicBezTo>
                      <a:pt x="5826" y="31861"/>
                      <a:pt x="5843" y="31897"/>
                      <a:pt x="5861" y="31933"/>
                    </a:cubicBezTo>
                    <a:cubicBezTo>
                      <a:pt x="5521" y="31843"/>
                      <a:pt x="5217" y="31682"/>
                      <a:pt x="4931" y="31467"/>
                    </a:cubicBezTo>
                    <a:close/>
                    <a:moveTo>
                      <a:pt x="12876" y="31861"/>
                    </a:moveTo>
                    <a:lnTo>
                      <a:pt x="12876" y="31861"/>
                    </a:lnTo>
                    <a:cubicBezTo>
                      <a:pt x="13037" y="32237"/>
                      <a:pt x="13127" y="32630"/>
                      <a:pt x="13109" y="33024"/>
                    </a:cubicBezTo>
                    <a:cubicBezTo>
                      <a:pt x="12930" y="32666"/>
                      <a:pt x="12787" y="32237"/>
                      <a:pt x="12876" y="31861"/>
                    </a:cubicBezTo>
                    <a:close/>
                    <a:moveTo>
                      <a:pt x="11570" y="32559"/>
                    </a:moveTo>
                    <a:lnTo>
                      <a:pt x="11570" y="32559"/>
                    </a:lnTo>
                    <a:cubicBezTo>
                      <a:pt x="11695" y="33078"/>
                      <a:pt x="11427" y="33525"/>
                      <a:pt x="11212" y="33991"/>
                    </a:cubicBezTo>
                    <a:cubicBezTo>
                      <a:pt x="11158" y="33489"/>
                      <a:pt x="11284" y="32988"/>
                      <a:pt x="11570" y="32559"/>
                    </a:cubicBezTo>
                    <a:close/>
                    <a:moveTo>
                      <a:pt x="17440" y="30089"/>
                    </a:moveTo>
                    <a:cubicBezTo>
                      <a:pt x="17439" y="30090"/>
                      <a:pt x="16759" y="31610"/>
                      <a:pt x="16670" y="31789"/>
                    </a:cubicBezTo>
                    <a:cubicBezTo>
                      <a:pt x="16223" y="32541"/>
                      <a:pt x="15757" y="33257"/>
                      <a:pt x="15238" y="33955"/>
                    </a:cubicBezTo>
                    <a:cubicBezTo>
                      <a:pt x="14379" y="35136"/>
                      <a:pt x="13574" y="36317"/>
                      <a:pt x="12679" y="37462"/>
                    </a:cubicBezTo>
                    <a:cubicBezTo>
                      <a:pt x="12715" y="37176"/>
                      <a:pt x="12769" y="36890"/>
                      <a:pt x="12805" y="36621"/>
                    </a:cubicBezTo>
                    <a:cubicBezTo>
                      <a:pt x="13019" y="36031"/>
                      <a:pt x="13288" y="35458"/>
                      <a:pt x="13592" y="34921"/>
                    </a:cubicBezTo>
                    <a:cubicBezTo>
                      <a:pt x="14254" y="33758"/>
                      <a:pt x="15185" y="32774"/>
                      <a:pt x="15775" y="31557"/>
                    </a:cubicBezTo>
                    <a:cubicBezTo>
                      <a:pt x="15787" y="31522"/>
                      <a:pt x="15761" y="31494"/>
                      <a:pt x="15731" y="31494"/>
                    </a:cubicBezTo>
                    <a:cubicBezTo>
                      <a:pt x="15715" y="31494"/>
                      <a:pt x="15698" y="31502"/>
                      <a:pt x="15686" y="31521"/>
                    </a:cubicBezTo>
                    <a:cubicBezTo>
                      <a:pt x="14988" y="32648"/>
                      <a:pt x="14218" y="33722"/>
                      <a:pt x="13503" y="34849"/>
                    </a:cubicBezTo>
                    <a:cubicBezTo>
                      <a:pt x="13270" y="35225"/>
                      <a:pt x="13073" y="35619"/>
                      <a:pt x="12912" y="36031"/>
                    </a:cubicBezTo>
                    <a:cubicBezTo>
                      <a:pt x="12966" y="35655"/>
                      <a:pt x="13037" y="35297"/>
                      <a:pt x="13109" y="34921"/>
                    </a:cubicBezTo>
                    <a:cubicBezTo>
                      <a:pt x="13860" y="32809"/>
                      <a:pt x="15310" y="30859"/>
                      <a:pt x="17440" y="30089"/>
                    </a:cubicBezTo>
                    <a:close/>
                    <a:moveTo>
                      <a:pt x="10729" y="36585"/>
                    </a:moveTo>
                    <a:lnTo>
                      <a:pt x="10729" y="36585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0" y="37015"/>
                      <a:pt x="10729" y="36585"/>
                    </a:cubicBezTo>
                    <a:close/>
                    <a:moveTo>
                      <a:pt x="9709" y="30895"/>
                    </a:moveTo>
                    <a:cubicBezTo>
                      <a:pt x="9762" y="31754"/>
                      <a:pt x="9959" y="32630"/>
                      <a:pt x="9959" y="33454"/>
                    </a:cubicBezTo>
                    <a:cubicBezTo>
                      <a:pt x="9941" y="34939"/>
                      <a:pt x="9852" y="36424"/>
                      <a:pt x="9780" y="37910"/>
                    </a:cubicBezTo>
                    <a:cubicBezTo>
                      <a:pt x="9762" y="37856"/>
                      <a:pt x="9745" y="37784"/>
                      <a:pt x="9727" y="37731"/>
                    </a:cubicBezTo>
                    <a:cubicBezTo>
                      <a:pt x="9673" y="36550"/>
                      <a:pt x="9476" y="35386"/>
                      <a:pt x="9566" y="34205"/>
                    </a:cubicBezTo>
                    <a:cubicBezTo>
                      <a:pt x="9566" y="34187"/>
                      <a:pt x="9552" y="34178"/>
                      <a:pt x="9539" y="34178"/>
                    </a:cubicBezTo>
                    <a:cubicBezTo>
                      <a:pt x="9525" y="34178"/>
                      <a:pt x="9512" y="34187"/>
                      <a:pt x="9512" y="34205"/>
                    </a:cubicBezTo>
                    <a:cubicBezTo>
                      <a:pt x="9405" y="35225"/>
                      <a:pt x="9422" y="36245"/>
                      <a:pt x="9548" y="37247"/>
                    </a:cubicBezTo>
                    <a:cubicBezTo>
                      <a:pt x="9440" y="36961"/>
                      <a:pt x="9333" y="36657"/>
                      <a:pt x="9244" y="36353"/>
                    </a:cubicBezTo>
                    <a:cubicBezTo>
                      <a:pt x="9261" y="36335"/>
                      <a:pt x="9261" y="36317"/>
                      <a:pt x="9244" y="36299"/>
                    </a:cubicBezTo>
                    <a:cubicBezTo>
                      <a:pt x="8993" y="35118"/>
                      <a:pt x="8886" y="34008"/>
                      <a:pt x="9154" y="32827"/>
                    </a:cubicBezTo>
                    <a:cubicBezTo>
                      <a:pt x="9297" y="32165"/>
                      <a:pt x="9530" y="31539"/>
                      <a:pt x="9709" y="30895"/>
                    </a:cubicBezTo>
                    <a:close/>
                    <a:moveTo>
                      <a:pt x="4893" y="33883"/>
                    </a:moveTo>
                    <a:cubicBezTo>
                      <a:pt x="4977" y="33883"/>
                      <a:pt x="5115" y="33905"/>
                      <a:pt x="5324" y="33955"/>
                    </a:cubicBezTo>
                    <a:cubicBezTo>
                      <a:pt x="6094" y="34152"/>
                      <a:pt x="6810" y="34778"/>
                      <a:pt x="7382" y="35279"/>
                    </a:cubicBezTo>
                    <a:cubicBezTo>
                      <a:pt x="8295" y="36102"/>
                      <a:pt x="9047" y="37068"/>
                      <a:pt x="9637" y="38142"/>
                    </a:cubicBezTo>
                    <a:lnTo>
                      <a:pt x="9780" y="38500"/>
                    </a:lnTo>
                    <a:cubicBezTo>
                      <a:pt x="9673" y="38375"/>
                      <a:pt x="9566" y="38267"/>
                      <a:pt x="9440" y="38160"/>
                    </a:cubicBezTo>
                    <a:lnTo>
                      <a:pt x="9458" y="38160"/>
                    </a:lnTo>
                    <a:cubicBezTo>
                      <a:pt x="9136" y="37713"/>
                      <a:pt x="8778" y="37283"/>
                      <a:pt x="8402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3" y="35260"/>
                      <a:pt x="6584" y="35260"/>
                    </a:cubicBezTo>
                    <a:cubicBezTo>
                      <a:pt x="6555" y="35260"/>
                      <a:pt x="6533" y="35306"/>
                      <a:pt x="6559" y="35333"/>
                    </a:cubicBezTo>
                    <a:cubicBezTo>
                      <a:pt x="7007" y="35887"/>
                      <a:pt x="7651" y="36263"/>
                      <a:pt x="8134" y="36782"/>
                    </a:cubicBezTo>
                    <a:cubicBezTo>
                      <a:pt x="8438" y="37122"/>
                      <a:pt x="8725" y="37462"/>
                      <a:pt x="8993" y="37820"/>
                    </a:cubicBezTo>
                    <a:cubicBezTo>
                      <a:pt x="8707" y="37623"/>
                      <a:pt x="8385" y="37444"/>
                      <a:pt x="8080" y="37283"/>
                    </a:cubicBezTo>
                    <a:cubicBezTo>
                      <a:pt x="6810" y="36567"/>
                      <a:pt x="6076" y="35673"/>
                      <a:pt x="5235" y="34509"/>
                    </a:cubicBezTo>
                    <a:cubicBezTo>
                      <a:pt x="4995" y="34185"/>
                      <a:pt x="4578" y="33883"/>
                      <a:pt x="4893" y="33883"/>
                    </a:cubicBezTo>
                    <a:close/>
                    <a:moveTo>
                      <a:pt x="9655" y="40057"/>
                    </a:move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6"/>
                      <a:pt x="9798" y="40290"/>
                      <a:pt x="9655" y="40057"/>
                    </a:cubicBezTo>
                    <a:close/>
                    <a:moveTo>
                      <a:pt x="12733" y="41113"/>
                    </a:move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6"/>
                      <a:pt x="12250" y="42097"/>
                    </a:cubicBezTo>
                    <a:cubicBezTo>
                      <a:pt x="12375" y="41757"/>
                      <a:pt x="12536" y="41417"/>
                      <a:pt x="12733" y="41113"/>
                    </a:cubicBezTo>
                    <a:close/>
                    <a:moveTo>
                      <a:pt x="9637" y="24399"/>
                    </a:moveTo>
                    <a:cubicBezTo>
                      <a:pt x="9780" y="25455"/>
                      <a:pt x="9924" y="26510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7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8"/>
                      <a:pt x="11355" y="36245"/>
                      <a:pt x="11463" y="37122"/>
                    </a:cubicBezTo>
                    <a:cubicBezTo>
                      <a:pt x="11301" y="36782"/>
                      <a:pt x="10997" y="36514"/>
                      <a:pt x="10657" y="36371"/>
                    </a:cubicBezTo>
                    <a:cubicBezTo>
                      <a:pt x="10648" y="36367"/>
                      <a:pt x="10638" y="36366"/>
                      <a:pt x="10629" y="36366"/>
                    </a:cubicBezTo>
                    <a:cubicBezTo>
                      <a:pt x="10586" y="36366"/>
                      <a:pt x="10550" y="36398"/>
                      <a:pt x="10550" y="36442"/>
                    </a:cubicBezTo>
                    <a:cubicBezTo>
                      <a:pt x="10568" y="37033"/>
                      <a:pt x="10979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6" y="41399"/>
                      <a:pt x="10532" y="39663"/>
                      <a:pt x="9870" y="38017"/>
                    </a:cubicBezTo>
                    <a:cubicBezTo>
                      <a:pt x="9888" y="38017"/>
                      <a:pt x="9906" y="38017"/>
                      <a:pt x="9924" y="37981"/>
                    </a:cubicBezTo>
                    <a:cubicBezTo>
                      <a:pt x="10174" y="36943"/>
                      <a:pt x="10138" y="35870"/>
                      <a:pt x="10138" y="34814"/>
                    </a:cubicBezTo>
                    <a:cubicBezTo>
                      <a:pt x="10156" y="33633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7"/>
                    </a:cubicBezTo>
                    <a:cubicBezTo>
                      <a:pt x="9906" y="30268"/>
                      <a:pt x="9959" y="30071"/>
                      <a:pt x="9977" y="29875"/>
                    </a:cubicBezTo>
                    <a:cubicBezTo>
                      <a:pt x="9988" y="29812"/>
                      <a:pt x="9944" y="29774"/>
                      <a:pt x="9898" y="29774"/>
                    </a:cubicBezTo>
                    <a:cubicBezTo>
                      <a:pt x="9865" y="29774"/>
                      <a:pt x="9831" y="29794"/>
                      <a:pt x="9816" y="29839"/>
                    </a:cubicBezTo>
                    <a:cubicBezTo>
                      <a:pt x="9798" y="29964"/>
                      <a:pt x="9762" y="30107"/>
                      <a:pt x="9762" y="30268"/>
                    </a:cubicBezTo>
                    <a:cubicBezTo>
                      <a:pt x="9691" y="30537"/>
                      <a:pt x="9619" y="30823"/>
                      <a:pt x="9530" y="31109"/>
                    </a:cubicBezTo>
                    <a:cubicBezTo>
                      <a:pt x="9333" y="31807"/>
                      <a:pt x="9082" y="32505"/>
                      <a:pt x="8939" y="33221"/>
                    </a:cubicBezTo>
                    <a:cubicBezTo>
                      <a:pt x="8814" y="33847"/>
                      <a:pt x="8814" y="34509"/>
                      <a:pt x="8921" y="35136"/>
                    </a:cubicBezTo>
                    <a:cubicBezTo>
                      <a:pt x="8617" y="33955"/>
                      <a:pt x="8438" y="32738"/>
                      <a:pt x="8367" y="31503"/>
                    </a:cubicBezTo>
                    <a:cubicBezTo>
                      <a:pt x="8528" y="31235"/>
                      <a:pt x="8671" y="30948"/>
                      <a:pt x="8778" y="30662"/>
                    </a:cubicBezTo>
                    <a:cubicBezTo>
                      <a:pt x="8921" y="30376"/>
                      <a:pt x="8975" y="30054"/>
                      <a:pt x="8921" y="29749"/>
                    </a:cubicBezTo>
                    <a:cubicBezTo>
                      <a:pt x="8901" y="29709"/>
                      <a:pt x="8864" y="29686"/>
                      <a:pt x="8829" y="29686"/>
                    </a:cubicBezTo>
                    <a:cubicBezTo>
                      <a:pt x="8802" y="29686"/>
                      <a:pt x="8776" y="29700"/>
                      <a:pt x="8760" y="29731"/>
                    </a:cubicBezTo>
                    <a:cubicBezTo>
                      <a:pt x="8581" y="30000"/>
                      <a:pt x="8420" y="30286"/>
                      <a:pt x="8331" y="30590"/>
                    </a:cubicBezTo>
                    <a:cubicBezTo>
                      <a:pt x="8331" y="30179"/>
                      <a:pt x="8331" y="29767"/>
                      <a:pt x="8349" y="29338"/>
                    </a:cubicBezTo>
                    <a:cubicBezTo>
                      <a:pt x="8438" y="27781"/>
                      <a:pt x="8814" y="26242"/>
                      <a:pt x="9440" y="24828"/>
                    </a:cubicBezTo>
                    <a:cubicBezTo>
                      <a:pt x="9476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2" y="25201"/>
                    </a:cubicBezTo>
                    <a:cubicBezTo>
                      <a:pt x="9586" y="25201"/>
                      <a:pt x="9612" y="25182"/>
                      <a:pt x="9601" y="25150"/>
                    </a:cubicBezTo>
                    <a:cubicBezTo>
                      <a:pt x="9584" y="24971"/>
                      <a:pt x="9566" y="24792"/>
                      <a:pt x="9548" y="24613"/>
                    </a:cubicBezTo>
                    <a:cubicBezTo>
                      <a:pt x="9566" y="24542"/>
                      <a:pt x="9601" y="24470"/>
                      <a:pt x="9637" y="24399"/>
                    </a:cubicBezTo>
                    <a:close/>
                    <a:moveTo>
                      <a:pt x="11194" y="44280"/>
                    </a:moveTo>
                    <a:lnTo>
                      <a:pt x="11194" y="44280"/>
                    </a:lnTo>
                    <a:cubicBezTo>
                      <a:pt x="11606" y="44602"/>
                      <a:pt x="11624" y="45264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66" y="45443"/>
                    </a:moveTo>
                    <a:lnTo>
                      <a:pt x="12966" y="45443"/>
                    </a:lnTo>
                    <a:cubicBezTo>
                      <a:pt x="12912" y="46123"/>
                      <a:pt x="12483" y="46660"/>
                      <a:pt x="12071" y="47197"/>
                    </a:cubicBezTo>
                    <a:cubicBezTo>
                      <a:pt x="12071" y="47108"/>
                      <a:pt x="12107" y="47018"/>
                      <a:pt x="12107" y="46929"/>
                    </a:cubicBezTo>
                    <a:cubicBezTo>
                      <a:pt x="12393" y="46446"/>
                      <a:pt x="12518" y="45783"/>
                      <a:pt x="12966" y="45443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4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1" y="61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2"/>
                      <a:pt x="8814" y="97"/>
                    </a:cubicBezTo>
                    <a:cubicBezTo>
                      <a:pt x="8546" y="759"/>
                      <a:pt x="8528" y="1493"/>
                      <a:pt x="8742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0" y="1329"/>
                      <a:pt x="7493" y="1328"/>
                      <a:pt x="7486" y="1328"/>
                    </a:cubicBezTo>
                    <a:cubicBezTo>
                      <a:pt x="7441" y="1328"/>
                      <a:pt x="7405" y="1373"/>
                      <a:pt x="7436" y="1404"/>
                    </a:cubicBezTo>
                    <a:cubicBezTo>
                      <a:pt x="7776" y="2084"/>
                      <a:pt x="7776" y="2853"/>
                      <a:pt x="8224" y="3479"/>
                    </a:cubicBezTo>
                    <a:cubicBezTo>
                      <a:pt x="8492" y="3801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2" y="4732"/>
                    </a:cubicBezTo>
                    <a:cubicBezTo>
                      <a:pt x="9566" y="4929"/>
                      <a:pt x="9762" y="5036"/>
                      <a:pt x="9995" y="5054"/>
                    </a:cubicBezTo>
                    <a:cubicBezTo>
                      <a:pt x="9834" y="6307"/>
                      <a:pt x="9655" y="7559"/>
                      <a:pt x="9476" y="8812"/>
                    </a:cubicBezTo>
                    <a:cubicBezTo>
                      <a:pt x="9369" y="8508"/>
                      <a:pt x="9297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2" y="8615"/>
                    </a:cubicBezTo>
                    <a:cubicBezTo>
                      <a:pt x="9422" y="8642"/>
                      <a:pt x="9440" y="8655"/>
                      <a:pt x="9458" y="8655"/>
                    </a:cubicBezTo>
                    <a:cubicBezTo>
                      <a:pt x="9476" y="8655"/>
                      <a:pt x="9494" y="8642"/>
                      <a:pt x="9494" y="8615"/>
                    </a:cubicBezTo>
                    <a:cubicBezTo>
                      <a:pt x="9530" y="8257"/>
                      <a:pt x="9422" y="7882"/>
                      <a:pt x="9226" y="7577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3" y="7546"/>
                      <a:pt x="9100" y="7570"/>
                      <a:pt x="9100" y="7613"/>
                    </a:cubicBezTo>
                    <a:cubicBezTo>
                      <a:pt x="9082" y="8096"/>
                      <a:pt x="9208" y="8597"/>
                      <a:pt x="9458" y="9027"/>
                    </a:cubicBezTo>
                    <a:cubicBezTo>
                      <a:pt x="9279" y="10333"/>
                      <a:pt x="9136" y="11622"/>
                      <a:pt x="9047" y="12946"/>
                    </a:cubicBezTo>
                    <a:cubicBezTo>
                      <a:pt x="8957" y="12821"/>
                      <a:pt x="8832" y="12749"/>
                      <a:pt x="8707" y="12731"/>
                    </a:cubicBezTo>
                    <a:cubicBezTo>
                      <a:pt x="8653" y="12731"/>
                      <a:pt x="8635" y="12767"/>
                      <a:pt x="8635" y="12803"/>
                    </a:cubicBezTo>
                    <a:cubicBezTo>
                      <a:pt x="8653" y="13143"/>
                      <a:pt x="8742" y="13465"/>
                      <a:pt x="8886" y="13769"/>
                    </a:cubicBezTo>
                    <a:cubicBezTo>
                      <a:pt x="8904" y="13841"/>
                      <a:pt x="8939" y="13894"/>
                      <a:pt x="8975" y="13948"/>
                    </a:cubicBezTo>
                    <a:cubicBezTo>
                      <a:pt x="8939" y="14610"/>
                      <a:pt x="8921" y="15254"/>
                      <a:pt x="8939" y="15916"/>
                    </a:cubicBezTo>
                    <a:cubicBezTo>
                      <a:pt x="8939" y="16525"/>
                      <a:pt x="8957" y="17115"/>
                      <a:pt x="8993" y="17706"/>
                    </a:cubicBezTo>
                    <a:cubicBezTo>
                      <a:pt x="8904" y="17473"/>
                      <a:pt x="8760" y="17259"/>
                      <a:pt x="8581" y="17062"/>
                    </a:cubicBezTo>
                    <a:cubicBezTo>
                      <a:pt x="8569" y="17050"/>
                      <a:pt x="8552" y="17044"/>
                      <a:pt x="8533" y="17044"/>
                    </a:cubicBezTo>
                    <a:cubicBezTo>
                      <a:pt x="8496" y="17044"/>
                      <a:pt x="8456" y="17068"/>
                      <a:pt x="8456" y="17115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5"/>
                      <a:pt x="9351" y="22251"/>
                      <a:pt x="9566" y="23969"/>
                    </a:cubicBezTo>
                    <a:lnTo>
                      <a:pt x="9440" y="24220"/>
                    </a:lnTo>
                    <a:cubicBezTo>
                      <a:pt x="9118" y="22645"/>
                      <a:pt x="8331" y="21178"/>
                      <a:pt x="7561" y="19764"/>
                    </a:cubicBezTo>
                    <a:cubicBezTo>
                      <a:pt x="7561" y="19746"/>
                      <a:pt x="7561" y="19728"/>
                      <a:pt x="7561" y="19728"/>
                    </a:cubicBezTo>
                    <a:cubicBezTo>
                      <a:pt x="7615" y="19495"/>
                      <a:pt x="7633" y="19281"/>
                      <a:pt x="7615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2" y="18361"/>
                      <a:pt x="7221" y="18404"/>
                    </a:cubicBezTo>
                    <a:cubicBezTo>
                      <a:pt x="7168" y="18619"/>
                      <a:pt x="7150" y="18851"/>
                      <a:pt x="7186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2"/>
                      <a:pt x="5951" y="16596"/>
                    </a:cubicBezTo>
                    <a:lnTo>
                      <a:pt x="5969" y="16596"/>
                    </a:lnTo>
                    <a:cubicBezTo>
                      <a:pt x="6291" y="16328"/>
                      <a:pt x="6273" y="15666"/>
                      <a:pt x="6219" y="15290"/>
                    </a:cubicBezTo>
                    <a:cubicBezTo>
                      <a:pt x="6219" y="15255"/>
                      <a:pt x="6189" y="15228"/>
                      <a:pt x="6158" y="15228"/>
                    </a:cubicBezTo>
                    <a:cubicBezTo>
                      <a:pt x="6141" y="15228"/>
                      <a:pt x="6124" y="15236"/>
                      <a:pt x="6112" y="15254"/>
                    </a:cubicBezTo>
                    <a:cubicBezTo>
                      <a:pt x="5897" y="15541"/>
                      <a:pt x="5790" y="15899"/>
                      <a:pt x="5808" y="16274"/>
                    </a:cubicBezTo>
                    <a:cubicBezTo>
                      <a:pt x="5128" y="14592"/>
                      <a:pt x="4591" y="12856"/>
                      <a:pt x="4197" y="11067"/>
                    </a:cubicBezTo>
                    <a:cubicBezTo>
                      <a:pt x="4233" y="11031"/>
                      <a:pt x="4251" y="10977"/>
                      <a:pt x="4287" y="10924"/>
                    </a:cubicBezTo>
                    <a:cubicBezTo>
                      <a:pt x="4394" y="10834"/>
                      <a:pt x="4466" y="10727"/>
                      <a:pt x="4501" y="10602"/>
                    </a:cubicBezTo>
                    <a:cubicBezTo>
                      <a:pt x="4931" y="10548"/>
                      <a:pt x="5342" y="10423"/>
                      <a:pt x="5718" y="10226"/>
                    </a:cubicBezTo>
                    <a:cubicBezTo>
                      <a:pt x="5933" y="10136"/>
                      <a:pt x="6452" y="9671"/>
                      <a:pt x="6022" y="9474"/>
                    </a:cubicBezTo>
                    <a:cubicBezTo>
                      <a:pt x="6013" y="9470"/>
                      <a:pt x="6003" y="9467"/>
                      <a:pt x="5994" y="9467"/>
                    </a:cubicBezTo>
                    <a:cubicBezTo>
                      <a:pt x="5990" y="9467"/>
                      <a:pt x="5987" y="9468"/>
                      <a:pt x="5984" y="9468"/>
                    </a:cubicBezTo>
                    <a:lnTo>
                      <a:pt x="5984" y="9468"/>
                    </a:lnTo>
                    <a:cubicBezTo>
                      <a:pt x="6229" y="9166"/>
                      <a:pt x="6392" y="8800"/>
                      <a:pt x="6452" y="8418"/>
                    </a:cubicBezTo>
                    <a:cubicBezTo>
                      <a:pt x="6452" y="8365"/>
                      <a:pt x="6416" y="8347"/>
                      <a:pt x="6380" y="8347"/>
                    </a:cubicBezTo>
                    <a:cubicBezTo>
                      <a:pt x="6332" y="8341"/>
                      <a:pt x="6283" y="8338"/>
                      <a:pt x="6234" y="8338"/>
                    </a:cubicBezTo>
                    <a:cubicBezTo>
                      <a:pt x="5838" y="8338"/>
                      <a:pt x="5458" y="8531"/>
                      <a:pt x="5235" y="8866"/>
                    </a:cubicBezTo>
                    <a:cubicBezTo>
                      <a:pt x="5450" y="8400"/>
                      <a:pt x="5503" y="7882"/>
                      <a:pt x="5414" y="7380"/>
                    </a:cubicBezTo>
                    <a:cubicBezTo>
                      <a:pt x="5414" y="7358"/>
                      <a:pt x="5393" y="7343"/>
                      <a:pt x="5369" y="7343"/>
                    </a:cubicBezTo>
                    <a:cubicBezTo>
                      <a:pt x="5354" y="7343"/>
                      <a:pt x="5338" y="7349"/>
                      <a:pt x="5324" y="7363"/>
                    </a:cubicBezTo>
                    <a:cubicBezTo>
                      <a:pt x="5038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2" y="7327"/>
                      <a:pt x="3463" y="7846"/>
                      <a:pt x="3535" y="8383"/>
                    </a:cubicBezTo>
                    <a:cubicBezTo>
                      <a:pt x="3284" y="8007"/>
                      <a:pt x="2980" y="7667"/>
                      <a:pt x="2765" y="7363"/>
                    </a:cubicBezTo>
                    <a:cubicBezTo>
                      <a:pt x="2743" y="7340"/>
                      <a:pt x="2721" y="7325"/>
                      <a:pt x="2699" y="7325"/>
                    </a:cubicBezTo>
                    <a:cubicBezTo>
                      <a:pt x="2685" y="7325"/>
                      <a:pt x="2672" y="7331"/>
                      <a:pt x="2658" y="7345"/>
                    </a:cubicBezTo>
                    <a:cubicBezTo>
                      <a:pt x="2175" y="7917"/>
                      <a:pt x="2282" y="8741"/>
                      <a:pt x="2676" y="9349"/>
                    </a:cubicBezTo>
                    <a:cubicBezTo>
                      <a:pt x="2300" y="9170"/>
                      <a:pt x="1889" y="9063"/>
                      <a:pt x="1477" y="9009"/>
                    </a:cubicBezTo>
                    <a:cubicBezTo>
                      <a:pt x="1423" y="9009"/>
                      <a:pt x="1388" y="9063"/>
                      <a:pt x="1405" y="9116"/>
                    </a:cubicBezTo>
                    <a:cubicBezTo>
                      <a:pt x="1710" y="10226"/>
                      <a:pt x="2783" y="10709"/>
                      <a:pt x="3839" y="10816"/>
                    </a:cubicBezTo>
                    <a:cubicBezTo>
                      <a:pt x="3845" y="10822"/>
                      <a:pt x="3851" y="10824"/>
                      <a:pt x="3856" y="10824"/>
                    </a:cubicBezTo>
                    <a:cubicBezTo>
                      <a:pt x="3867" y="10824"/>
                      <a:pt x="3875" y="10816"/>
                      <a:pt x="3875" y="10816"/>
                    </a:cubicBezTo>
                    <a:lnTo>
                      <a:pt x="3911" y="10816"/>
                    </a:lnTo>
                    <a:cubicBezTo>
                      <a:pt x="3964" y="10816"/>
                      <a:pt x="4000" y="10781"/>
                      <a:pt x="3964" y="10745"/>
                    </a:cubicBezTo>
                    <a:cubicBezTo>
                      <a:pt x="3893" y="10691"/>
                      <a:pt x="3821" y="10602"/>
                      <a:pt x="3768" y="10530"/>
                    </a:cubicBezTo>
                    <a:lnTo>
                      <a:pt x="3768" y="10476"/>
                    </a:lnTo>
                    <a:cubicBezTo>
                      <a:pt x="3839" y="10566"/>
                      <a:pt x="3911" y="10637"/>
                      <a:pt x="3982" y="10727"/>
                    </a:cubicBezTo>
                    <a:lnTo>
                      <a:pt x="3982" y="10745"/>
                    </a:lnTo>
                    <a:cubicBezTo>
                      <a:pt x="3982" y="10798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7"/>
                    </a:lnTo>
                    <a:cubicBezTo>
                      <a:pt x="4036" y="11031"/>
                      <a:pt x="4072" y="11103"/>
                      <a:pt x="4143" y="11103"/>
                    </a:cubicBezTo>
                    <a:cubicBezTo>
                      <a:pt x="4322" y="11962"/>
                      <a:pt x="4519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7"/>
                      <a:pt x="4072" y="13017"/>
                    </a:cubicBezTo>
                    <a:lnTo>
                      <a:pt x="4072" y="13017"/>
                    </a:lnTo>
                    <a:cubicBezTo>
                      <a:pt x="4179" y="13089"/>
                      <a:pt x="4269" y="13161"/>
                      <a:pt x="4340" y="13250"/>
                    </a:cubicBezTo>
                    <a:cubicBezTo>
                      <a:pt x="4430" y="13357"/>
                      <a:pt x="4519" y="13465"/>
                      <a:pt x="4627" y="13572"/>
                    </a:cubicBezTo>
                    <a:cubicBezTo>
                      <a:pt x="4633" y="13575"/>
                      <a:pt x="4640" y="13577"/>
                      <a:pt x="4648" y="13577"/>
                    </a:cubicBezTo>
                    <a:cubicBezTo>
                      <a:pt x="4680" y="13577"/>
                      <a:pt x="4713" y="13548"/>
                      <a:pt x="4698" y="13518"/>
                    </a:cubicBezTo>
                    <a:cubicBezTo>
                      <a:pt x="4644" y="13375"/>
                      <a:pt x="4555" y="13250"/>
                      <a:pt x="4448" y="13143"/>
                    </a:cubicBezTo>
                    <a:cubicBezTo>
                      <a:pt x="4340" y="13017"/>
                      <a:pt x="4197" y="12910"/>
                      <a:pt x="4054" y="12838"/>
                    </a:cubicBezTo>
                    <a:cubicBezTo>
                      <a:pt x="4038" y="12828"/>
                      <a:pt x="4024" y="12824"/>
                      <a:pt x="4011" y="12824"/>
                    </a:cubicBezTo>
                    <a:cubicBezTo>
                      <a:pt x="3981" y="12824"/>
                      <a:pt x="3959" y="12849"/>
                      <a:pt x="3947" y="12874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4" y="13699"/>
                      <a:pt x="4734" y="13697"/>
                    </a:cubicBezTo>
                    <a:cubicBezTo>
                      <a:pt x="4752" y="13697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48" y="17366"/>
                    </a:cubicBezTo>
                    <a:cubicBezTo>
                      <a:pt x="5861" y="16990"/>
                      <a:pt x="5575" y="16614"/>
                      <a:pt x="5271" y="16239"/>
                    </a:cubicBezTo>
                    <a:cubicBezTo>
                      <a:pt x="4161" y="14324"/>
                      <a:pt x="2551" y="12498"/>
                      <a:pt x="171" y="12463"/>
                    </a:cubicBezTo>
                    <a:cubicBezTo>
                      <a:pt x="117" y="12481"/>
                      <a:pt x="117" y="12534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71" y="14234"/>
                      <a:pt x="2157" y="12982"/>
                      <a:pt x="224" y="12606"/>
                    </a:cubicBezTo>
                    <a:cubicBezTo>
                      <a:pt x="219" y="12603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6" y="12660"/>
                    </a:cubicBezTo>
                    <a:cubicBezTo>
                      <a:pt x="1656" y="13214"/>
                      <a:pt x="2837" y="13823"/>
                      <a:pt x="3964" y="14914"/>
                    </a:cubicBezTo>
                    <a:cubicBezTo>
                      <a:pt x="4429" y="15379"/>
                      <a:pt x="4858" y="15879"/>
                      <a:pt x="5269" y="16380"/>
                    </a:cubicBezTo>
                    <a:lnTo>
                      <a:pt x="5269" y="16380"/>
                    </a:lnTo>
                    <a:cubicBezTo>
                      <a:pt x="4662" y="15767"/>
                      <a:pt x="3831" y="15465"/>
                      <a:pt x="3070" y="15093"/>
                    </a:cubicBezTo>
                    <a:cubicBezTo>
                      <a:pt x="1889" y="14503"/>
                      <a:pt x="994" y="13536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5" y="12594"/>
                      <a:pt x="0" y="12632"/>
                      <a:pt x="28" y="12660"/>
                    </a:cubicBezTo>
                    <a:cubicBezTo>
                      <a:pt x="672" y="13429"/>
                      <a:pt x="1423" y="14127"/>
                      <a:pt x="2211" y="14735"/>
                    </a:cubicBezTo>
                    <a:cubicBezTo>
                      <a:pt x="3195" y="15433"/>
                      <a:pt x="4358" y="15791"/>
                      <a:pt x="5307" y="16543"/>
                    </a:cubicBezTo>
                    <a:cubicBezTo>
                      <a:pt x="5316" y="16552"/>
                      <a:pt x="5324" y="16556"/>
                      <a:pt x="5333" y="16556"/>
                    </a:cubicBezTo>
                    <a:cubicBezTo>
                      <a:pt x="5342" y="16556"/>
                      <a:pt x="5351" y="16552"/>
                      <a:pt x="5360" y="16543"/>
                    </a:cubicBezTo>
                    <a:lnTo>
                      <a:pt x="5396" y="16579"/>
                    </a:lnTo>
                    <a:cubicBezTo>
                      <a:pt x="5396" y="16596"/>
                      <a:pt x="5414" y="16596"/>
                      <a:pt x="5432" y="16596"/>
                    </a:cubicBezTo>
                    <a:cubicBezTo>
                      <a:pt x="5718" y="16954"/>
                      <a:pt x="6022" y="17330"/>
                      <a:pt x="6309" y="17706"/>
                    </a:cubicBezTo>
                    <a:cubicBezTo>
                      <a:pt x="7025" y="19120"/>
                      <a:pt x="7794" y="20480"/>
                      <a:pt x="8420" y="21911"/>
                    </a:cubicBezTo>
                    <a:cubicBezTo>
                      <a:pt x="8188" y="21625"/>
                      <a:pt x="7848" y="21446"/>
                      <a:pt x="7490" y="21392"/>
                    </a:cubicBezTo>
                    <a:cubicBezTo>
                      <a:pt x="7436" y="21392"/>
                      <a:pt x="7400" y="21464"/>
                      <a:pt x="7418" y="21518"/>
                    </a:cubicBezTo>
                    <a:cubicBezTo>
                      <a:pt x="7633" y="21911"/>
                      <a:pt x="8027" y="22180"/>
                      <a:pt x="8474" y="22198"/>
                    </a:cubicBezTo>
                    <a:cubicBezTo>
                      <a:pt x="8489" y="22198"/>
                      <a:pt x="8515" y="22174"/>
                      <a:pt x="8515" y="22155"/>
                    </a:cubicBezTo>
                    <a:lnTo>
                      <a:pt x="8515" y="22155"/>
                    </a:lnTo>
                    <a:cubicBezTo>
                      <a:pt x="8835" y="22886"/>
                      <a:pt x="9119" y="23669"/>
                      <a:pt x="9333" y="24452"/>
                    </a:cubicBezTo>
                    <a:cubicBezTo>
                      <a:pt x="9136" y="24864"/>
                      <a:pt x="8975" y="25311"/>
                      <a:pt x="8832" y="25741"/>
                    </a:cubicBezTo>
                    <a:cubicBezTo>
                      <a:pt x="8868" y="25383"/>
                      <a:pt x="8850" y="24953"/>
                      <a:pt x="8546" y="24721"/>
                    </a:cubicBezTo>
                    <a:cubicBezTo>
                      <a:pt x="8531" y="24698"/>
                      <a:pt x="8509" y="24688"/>
                      <a:pt x="8488" y="24688"/>
                    </a:cubicBezTo>
                    <a:cubicBezTo>
                      <a:pt x="8459" y="24688"/>
                      <a:pt x="8431" y="24708"/>
                      <a:pt x="8420" y="24739"/>
                    </a:cubicBezTo>
                    <a:cubicBezTo>
                      <a:pt x="8331" y="25150"/>
                      <a:pt x="8438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1"/>
                    </a:cubicBezTo>
                    <a:cubicBezTo>
                      <a:pt x="8564" y="26528"/>
                      <a:pt x="8420" y="27065"/>
                      <a:pt x="8313" y="27620"/>
                    </a:cubicBezTo>
                    <a:cubicBezTo>
                      <a:pt x="8277" y="27817"/>
                      <a:pt x="8241" y="28014"/>
                      <a:pt x="8206" y="28228"/>
                    </a:cubicBezTo>
                    <a:cubicBezTo>
                      <a:pt x="8241" y="27781"/>
                      <a:pt x="8259" y="27334"/>
                      <a:pt x="8241" y="26850"/>
                    </a:cubicBezTo>
                    <a:cubicBezTo>
                      <a:pt x="8241" y="25777"/>
                      <a:pt x="7866" y="24846"/>
                      <a:pt x="7687" y="23808"/>
                    </a:cubicBezTo>
                    <a:cubicBezTo>
                      <a:pt x="7669" y="23772"/>
                      <a:pt x="7633" y="23755"/>
                      <a:pt x="7599" y="23755"/>
                    </a:cubicBezTo>
                    <a:cubicBezTo>
                      <a:pt x="7566" y="23755"/>
                      <a:pt x="7535" y="23772"/>
                      <a:pt x="7526" y="23808"/>
                    </a:cubicBezTo>
                    <a:cubicBezTo>
                      <a:pt x="7025" y="25902"/>
                      <a:pt x="7329" y="28014"/>
                      <a:pt x="8062" y="30018"/>
                    </a:cubicBezTo>
                    <a:cubicBezTo>
                      <a:pt x="8027" y="31736"/>
                      <a:pt x="8241" y="33454"/>
                      <a:pt x="8671" y="35136"/>
                    </a:cubicBezTo>
                    <a:cubicBezTo>
                      <a:pt x="8045" y="33991"/>
                      <a:pt x="7114" y="32953"/>
                      <a:pt x="6219" y="32004"/>
                    </a:cubicBezTo>
                    <a:cubicBezTo>
                      <a:pt x="6183" y="31772"/>
                      <a:pt x="6166" y="31539"/>
                      <a:pt x="6130" y="31306"/>
                    </a:cubicBezTo>
                    <a:cubicBezTo>
                      <a:pt x="6380" y="30608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1" y="29114"/>
                      <a:pt x="6362" y="29141"/>
                    </a:cubicBezTo>
                    <a:cubicBezTo>
                      <a:pt x="6273" y="29356"/>
                      <a:pt x="6166" y="29553"/>
                      <a:pt x="6040" y="29749"/>
                    </a:cubicBezTo>
                    <a:cubicBezTo>
                      <a:pt x="6058" y="29356"/>
                      <a:pt x="6058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29"/>
                      <a:pt x="5987" y="28533"/>
                    </a:cubicBezTo>
                    <a:cubicBezTo>
                      <a:pt x="5432" y="28765"/>
                      <a:pt x="5181" y="29338"/>
                      <a:pt x="5217" y="29928"/>
                    </a:cubicBezTo>
                    <a:cubicBezTo>
                      <a:pt x="4895" y="29517"/>
                      <a:pt x="4483" y="29177"/>
                      <a:pt x="4000" y="28926"/>
                    </a:cubicBezTo>
                    <a:cubicBezTo>
                      <a:pt x="3994" y="28923"/>
                      <a:pt x="3987" y="28921"/>
                      <a:pt x="3979" y="28921"/>
                    </a:cubicBezTo>
                    <a:cubicBezTo>
                      <a:pt x="3947" y="28921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2" y="30358"/>
                    </a:cubicBezTo>
                    <a:lnTo>
                      <a:pt x="4269" y="30322"/>
                    </a:lnTo>
                    <a:cubicBezTo>
                      <a:pt x="4063" y="30180"/>
                      <a:pt x="3689" y="29946"/>
                      <a:pt x="3370" y="29946"/>
                    </a:cubicBezTo>
                    <a:cubicBezTo>
                      <a:pt x="3245" y="29946"/>
                      <a:pt x="3129" y="29981"/>
                      <a:pt x="3034" y="30071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89"/>
                      <a:pt x="2927" y="32326"/>
                    </a:cubicBezTo>
                    <a:cubicBezTo>
                      <a:pt x="2944" y="32353"/>
                      <a:pt x="2971" y="32367"/>
                      <a:pt x="2998" y="32367"/>
                    </a:cubicBezTo>
                    <a:cubicBezTo>
                      <a:pt x="3025" y="32367"/>
                      <a:pt x="3052" y="32353"/>
                      <a:pt x="3070" y="32326"/>
                    </a:cubicBezTo>
                    <a:cubicBezTo>
                      <a:pt x="3308" y="31978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3" y="31968"/>
                      <a:pt x="5468" y="31950"/>
                    </a:cubicBezTo>
                    <a:cubicBezTo>
                      <a:pt x="5147" y="31821"/>
                      <a:pt x="4693" y="31724"/>
                      <a:pt x="4246" y="31724"/>
                    </a:cubicBezTo>
                    <a:cubicBezTo>
                      <a:pt x="3770" y="31724"/>
                      <a:pt x="3302" y="31834"/>
                      <a:pt x="3016" y="32129"/>
                    </a:cubicBezTo>
                    <a:cubicBezTo>
                      <a:pt x="2944" y="31897"/>
                      <a:pt x="2891" y="31664"/>
                      <a:pt x="3070" y="31467"/>
                    </a:cubicBezTo>
                    <a:cubicBezTo>
                      <a:pt x="3183" y="31354"/>
                      <a:pt x="3362" y="31327"/>
                      <a:pt x="3537" y="31327"/>
                    </a:cubicBezTo>
                    <a:cubicBezTo>
                      <a:pt x="3637" y="31327"/>
                      <a:pt x="3736" y="31336"/>
                      <a:pt x="3821" y="31342"/>
                    </a:cubicBezTo>
                    <a:cubicBezTo>
                      <a:pt x="4304" y="31378"/>
                      <a:pt x="4698" y="31628"/>
                      <a:pt x="5146" y="31772"/>
                    </a:cubicBezTo>
                    <a:lnTo>
                      <a:pt x="5181" y="31772"/>
                    </a:lnTo>
                    <a:cubicBezTo>
                      <a:pt x="5378" y="31897"/>
                      <a:pt x="5629" y="31986"/>
                      <a:pt x="5861" y="32022"/>
                    </a:cubicBezTo>
                    <a:lnTo>
                      <a:pt x="5861" y="32040"/>
                    </a:lnTo>
                    <a:cubicBezTo>
                      <a:pt x="5883" y="32083"/>
                      <a:pt x="5918" y="32107"/>
                      <a:pt x="5954" y="32107"/>
                    </a:cubicBezTo>
                    <a:cubicBezTo>
                      <a:pt x="5977" y="32107"/>
                      <a:pt x="6001" y="32097"/>
                      <a:pt x="6022" y="32076"/>
                    </a:cubicBezTo>
                    <a:cubicBezTo>
                      <a:pt x="6022" y="32094"/>
                      <a:pt x="6058" y="32112"/>
                      <a:pt x="6076" y="32112"/>
                    </a:cubicBezTo>
                    <a:cubicBezTo>
                      <a:pt x="6076" y="32147"/>
                      <a:pt x="6094" y="32183"/>
                      <a:pt x="6094" y="32219"/>
                    </a:cubicBezTo>
                    <a:cubicBezTo>
                      <a:pt x="6102" y="32244"/>
                      <a:pt x="6134" y="32257"/>
                      <a:pt x="6165" y="32257"/>
                    </a:cubicBezTo>
                    <a:cubicBezTo>
                      <a:pt x="6201" y="32257"/>
                      <a:pt x="6237" y="32239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1" y="33758"/>
                    </a:cubicBezTo>
                    <a:cubicBezTo>
                      <a:pt x="8062" y="34438"/>
                      <a:pt x="8438" y="35189"/>
                      <a:pt x="8904" y="35887"/>
                    </a:cubicBezTo>
                    <a:lnTo>
                      <a:pt x="8939" y="36066"/>
                    </a:lnTo>
                    <a:cubicBezTo>
                      <a:pt x="9029" y="36388"/>
                      <a:pt x="9136" y="36711"/>
                      <a:pt x="9261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5"/>
                      <a:pt x="4537" y="33686"/>
                    </a:cubicBezTo>
                    <a:cubicBezTo>
                      <a:pt x="4466" y="33686"/>
                      <a:pt x="4430" y="33776"/>
                      <a:pt x="4466" y="33829"/>
                    </a:cubicBezTo>
                    <a:cubicBezTo>
                      <a:pt x="5289" y="34688"/>
                      <a:pt x="5826" y="35887"/>
                      <a:pt x="6774" y="36621"/>
                    </a:cubicBezTo>
                    <a:cubicBezTo>
                      <a:pt x="7561" y="37212"/>
                      <a:pt x="8564" y="37570"/>
                      <a:pt x="9315" y="38178"/>
                    </a:cubicBezTo>
                    <a:cubicBezTo>
                      <a:pt x="9458" y="38357"/>
                      <a:pt x="9601" y="38554"/>
                      <a:pt x="9762" y="38733"/>
                    </a:cubicBezTo>
                    <a:cubicBezTo>
                      <a:pt x="9767" y="38738"/>
                      <a:pt x="9773" y="38740"/>
                      <a:pt x="9779" y="38740"/>
                    </a:cubicBezTo>
                    <a:cubicBezTo>
                      <a:pt x="9796" y="38740"/>
                      <a:pt x="9811" y="38723"/>
                      <a:pt x="9798" y="38697"/>
                    </a:cubicBezTo>
                    <a:cubicBezTo>
                      <a:pt x="9780" y="38661"/>
                      <a:pt x="9762" y="38625"/>
                      <a:pt x="9745" y="38590"/>
                    </a:cubicBezTo>
                    <a:lnTo>
                      <a:pt x="9745" y="38590"/>
                    </a:lnTo>
                    <a:cubicBezTo>
                      <a:pt x="9816" y="38679"/>
                      <a:pt x="9906" y="38769"/>
                      <a:pt x="9959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5"/>
                      <a:pt x="10389" y="40451"/>
                      <a:pt x="10192" y="40272"/>
                    </a:cubicBezTo>
                    <a:cubicBezTo>
                      <a:pt x="10031" y="40039"/>
                      <a:pt x="9780" y="39860"/>
                      <a:pt x="9512" y="39771"/>
                    </a:cubicBezTo>
                    <a:cubicBezTo>
                      <a:pt x="9505" y="39768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4"/>
                      <a:pt x="10264" y="40988"/>
                      <a:pt x="10926" y="41166"/>
                    </a:cubicBezTo>
                    <a:cubicBezTo>
                      <a:pt x="11391" y="42258"/>
                      <a:pt x="11731" y="43403"/>
                      <a:pt x="11946" y="44567"/>
                    </a:cubicBezTo>
                    <a:cubicBezTo>
                      <a:pt x="11946" y="44781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0" y="43994"/>
                    </a:cubicBezTo>
                    <a:cubicBezTo>
                      <a:pt x="11127" y="43987"/>
                      <a:pt x="11114" y="43984"/>
                      <a:pt x="11102" y="43984"/>
                    </a:cubicBezTo>
                    <a:cubicBezTo>
                      <a:pt x="11046" y="43984"/>
                      <a:pt x="11001" y="44043"/>
                      <a:pt x="11015" y="44101"/>
                    </a:cubicBezTo>
                    <a:cubicBezTo>
                      <a:pt x="11105" y="44745"/>
                      <a:pt x="11266" y="45587"/>
                      <a:pt x="11838" y="45980"/>
                    </a:cubicBezTo>
                    <a:cubicBezTo>
                      <a:pt x="11659" y="47967"/>
                      <a:pt x="11301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8" y="51917"/>
                      <a:pt x="10894" y="51907"/>
                      <a:pt x="10908" y="51886"/>
                    </a:cubicBezTo>
                    <a:cubicBezTo>
                      <a:pt x="11463" y="50472"/>
                      <a:pt x="11856" y="49005"/>
                      <a:pt x="12053" y="47501"/>
                    </a:cubicBezTo>
                    <a:cubicBezTo>
                      <a:pt x="12679" y="47000"/>
                      <a:pt x="13270" y="46034"/>
                      <a:pt x="13163" y="45264"/>
                    </a:cubicBezTo>
                    <a:cubicBezTo>
                      <a:pt x="13163" y="45223"/>
                      <a:pt x="13130" y="45181"/>
                      <a:pt x="13091" y="45181"/>
                    </a:cubicBezTo>
                    <a:cubicBezTo>
                      <a:pt x="13079" y="45181"/>
                      <a:pt x="13067" y="45185"/>
                      <a:pt x="13055" y="45193"/>
                    </a:cubicBezTo>
                    <a:cubicBezTo>
                      <a:pt x="12572" y="45533"/>
                      <a:pt x="12411" y="46052"/>
                      <a:pt x="12178" y="46535"/>
                    </a:cubicBezTo>
                    <a:cubicBezTo>
                      <a:pt x="12304" y="45247"/>
                      <a:pt x="12339" y="43940"/>
                      <a:pt x="12286" y="42634"/>
                    </a:cubicBezTo>
                    <a:cubicBezTo>
                      <a:pt x="12733" y="42133"/>
                      <a:pt x="12876" y="41381"/>
                      <a:pt x="13002" y="40737"/>
                    </a:cubicBezTo>
                    <a:cubicBezTo>
                      <a:pt x="13002" y="40693"/>
                      <a:pt x="12966" y="40638"/>
                      <a:pt x="12914" y="40638"/>
                    </a:cubicBezTo>
                    <a:cubicBezTo>
                      <a:pt x="12902" y="40638"/>
                      <a:pt x="12890" y="40641"/>
                      <a:pt x="12876" y="40647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4"/>
                      <a:pt x="12465" y="38947"/>
                      <a:pt x="12644" y="37748"/>
                    </a:cubicBezTo>
                    <a:cubicBezTo>
                      <a:pt x="13503" y="36800"/>
                      <a:pt x="14200" y="35691"/>
                      <a:pt x="14934" y="34635"/>
                    </a:cubicBezTo>
                    <a:cubicBezTo>
                      <a:pt x="16008" y="33114"/>
                      <a:pt x="17028" y="31628"/>
                      <a:pt x="17815" y="29946"/>
                    </a:cubicBezTo>
                    <a:cubicBezTo>
                      <a:pt x="17847" y="29882"/>
                      <a:pt x="17793" y="29818"/>
                      <a:pt x="17730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6" y="30447"/>
                      <a:pt x="14111" y="32201"/>
                      <a:pt x="13252" y="34223"/>
                    </a:cubicBezTo>
                    <a:cubicBezTo>
                      <a:pt x="13431" y="33328"/>
                      <a:pt x="13628" y="32452"/>
                      <a:pt x="13843" y="31557"/>
                    </a:cubicBezTo>
                    <a:lnTo>
                      <a:pt x="13843" y="31575"/>
                    </a:lnTo>
                    <a:cubicBezTo>
                      <a:pt x="13843" y="31593"/>
                      <a:pt x="13856" y="31602"/>
                      <a:pt x="13872" y="31602"/>
                    </a:cubicBezTo>
                    <a:cubicBezTo>
                      <a:pt x="13887" y="31602"/>
                      <a:pt x="13905" y="31593"/>
                      <a:pt x="13914" y="31575"/>
                    </a:cubicBezTo>
                    <a:cubicBezTo>
                      <a:pt x="13950" y="31414"/>
                      <a:pt x="13968" y="31235"/>
                      <a:pt x="13950" y="31056"/>
                    </a:cubicBezTo>
                    <a:cubicBezTo>
                      <a:pt x="14075" y="30537"/>
                      <a:pt x="14218" y="30036"/>
                      <a:pt x="14344" y="29517"/>
                    </a:cubicBezTo>
                    <a:cubicBezTo>
                      <a:pt x="14809" y="29284"/>
                      <a:pt x="15185" y="28908"/>
                      <a:pt x="15417" y="28443"/>
                    </a:cubicBezTo>
                    <a:cubicBezTo>
                      <a:pt x="15453" y="28389"/>
                      <a:pt x="15399" y="28318"/>
                      <a:pt x="15328" y="28318"/>
                    </a:cubicBezTo>
                    <a:cubicBezTo>
                      <a:pt x="15024" y="28407"/>
                      <a:pt x="14737" y="28586"/>
                      <a:pt x="14541" y="28819"/>
                    </a:cubicBezTo>
                    <a:cubicBezTo>
                      <a:pt x="14648" y="28461"/>
                      <a:pt x="14737" y="28103"/>
                      <a:pt x="14845" y="27745"/>
                    </a:cubicBezTo>
                    <a:cubicBezTo>
                      <a:pt x="15095" y="27566"/>
                      <a:pt x="15328" y="27387"/>
                      <a:pt x="15561" y="27172"/>
                    </a:cubicBezTo>
                    <a:lnTo>
                      <a:pt x="15561" y="27172"/>
                    </a:lnTo>
                    <a:cubicBezTo>
                      <a:pt x="15543" y="27208"/>
                      <a:pt x="15507" y="27244"/>
                      <a:pt x="15489" y="27280"/>
                    </a:cubicBezTo>
                    <a:cubicBezTo>
                      <a:pt x="15474" y="27309"/>
                      <a:pt x="15496" y="27338"/>
                      <a:pt x="15523" y="27338"/>
                    </a:cubicBezTo>
                    <a:cubicBezTo>
                      <a:pt x="15529" y="27338"/>
                      <a:pt x="15536" y="27337"/>
                      <a:pt x="15543" y="27334"/>
                    </a:cubicBezTo>
                    <a:cubicBezTo>
                      <a:pt x="15614" y="27280"/>
                      <a:pt x="15686" y="27226"/>
                      <a:pt x="15739" y="27155"/>
                    </a:cubicBezTo>
                    <a:cubicBezTo>
                      <a:pt x="15760" y="27156"/>
                      <a:pt x="15782" y="27156"/>
                      <a:pt x="15803" y="27156"/>
                    </a:cubicBezTo>
                    <a:cubicBezTo>
                      <a:pt x="16489" y="27156"/>
                      <a:pt x="17310" y="26607"/>
                      <a:pt x="17744" y="26260"/>
                    </a:cubicBezTo>
                    <a:cubicBezTo>
                      <a:pt x="17797" y="26206"/>
                      <a:pt x="17762" y="26135"/>
                      <a:pt x="17690" y="26135"/>
                    </a:cubicBezTo>
                    <a:cubicBezTo>
                      <a:pt x="17243" y="26152"/>
                      <a:pt x="16813" y="26260"/>
                      <a:pt x="16384" y="26421"/>
                    </a:cubicBezTo>
                    <a:cubicBezTo>
                      <a:pt x="16921" y="25991"/>
                      <a:pt x="17368" y="25472"/>
                      <a:pt x="17708" y="24882"/>
                    </a:cubicBezTo>
                    <a:cubicBezTo>
                      <a:pt x="17726" y="24846"/>
                      <a:pt x="17708" y="24792"/>
                      <a:pt x="17654" y="24792"/>
                    </a:cubicBezTo>
                    <a:cubicBezTo>
                      <a:pt x="17636" y="24792"/>
                      <a:pt x="17618" y="24792"/>
                      <a:pt x="17600" y="24792"/>
                    </a:cubicBezTo>
                    <a:cubicBezTo>
                      <a:pt x="17048" y="24792"/>
                      <a:pt x="16533" y="25056"/>
                      <a:pt x="16187" y="25472"/>
                    </a:cubicBezTo>
                    <a:cubicBezTo>
                      <a:pt x="16384" y="24900"/>
                      <a:pt x="16330" y="24291"/>
                      <a:pt x="16062" y="23755"/>
                    </a:cubicBezTo>
                    <a:cubicBezTo>
                      <a:pt x="16051" y="23732"/>
                      <a:pt x="16019" y="23717"/>
                      <a:pt x="15992" y="23717"/>
                    </a:cubicBezTo>
                    <a:cubicBezTo>
                      <a:pt x="15976" y="23717"/>
                      <a:pt x="15961" y="23723"/>
                      <a:pt x="15954" y="23737"/>
                    </a:cubicBezTo>
                    <a:cubicBezTo>
                      <a:pt x="15578" y="24095"/>
                      <a:pt x="15292" y="24542"/>
                      <a:pt x="15149" y="25043"/>
                    </a:cubicBezTo>
                    <a:cubicBezTo>
                      <a:pt x="15077" y="24775"/>
                      <a:pt x="14970" y="24524"/>
                      <a:pt x="14809" y="24309"/>
                    </a:cubicBezTo>
                    <a:cubicBezTo>
                      <a:pt x="14713" y="24186"/>
                      <a:pt x="14305" y="23803"/>
                      <a:pt x="14038" y="23803"/>
                    </a:cubicBezTo>
                    <a:cubicBezTo>
                      <a:pt x="13955" y="23803"/>
                      <a:pt x="13885" y="23840"/>
                      <a:pt x="13843" y="23933"/>
                    </a:cubicBezTo>
                    <a:cubicBezTo>
                      <a:pt x="13592" y="24470"/>
                      <a:pt x="13789" y="25079"/>
                      <a:pt x="13968" y="25598"/>
                    </a:cubicBezTo>
                    <a:cubicBezTo>
                      <a:pt x="13759" y="25403"/>
                      <a:pt x="13485" y="25305"/>
                      <a:pt x="13206" y="25305"/>
                    </a:cubicBezTo>
                    <a:cubicBezTo>
                      <a:pt x="13126" y="25305"/>
                      <a:pt x="13045" y="25313"/>
                      <a:pt x="12966" y="25329"/>
                    </a:cubicBezTo>
                    <a:cubicBezTo>
                      <a:pt x="12930" y="25329"/>
                      <a:pt x="12912" y="25365"/>
                      <a:pt x="12912" y="25401"/>
                    </a:cubicBezTo>
                    <a:cubicBezTo>
                      <a:pt x="12912" y="26224"/>
                      <a:pt x="13717" y="27119"/>
                      <a:pt x="14576" y="27137"/>
                    </a:cubicBezTo>
                    <a:cubicBezTo>
                      <a:pt x="14612" y="27298"/>
                      <a:pt x="14666" y="27459"/>
                      <a:pt x="14737" y="27620"/>
                    </a:cubicBezTo>
                    <a:cubicBezTo>
                      <a:pt x="14737" y="27620"/>
                      <a:pt x="14737" y="27620"/>
                      <a:pt x="14755" y="27638"/>
                    </a:cubicBezTo>
                    <a:cubicBezTo>
                      <a:pt x="14755" y="27638"/>
                      <a:pt x="14755" y="27638"/>
                      <a:pt x="14755" y="27656"/>
                    </a:cubicBezTo>
                    <a:cubicBezTo>
                      <a:pt x="14755" y="27674"/>
                      <a:pt x="14755" y="27691"/>
                      <a:pt x="14755" y="27709"/>
                    </a:cubicBezTo>
                    <a:cubicBezTo>
                      <a:pt x="14594" y="28192"/>
                      <a:pt x="14433" y="28676"/>
                      <a:pt x="14290" y="29177"/>
                    </a:cubicBezTo>
                    <a:cubicBezTo>
                      <a:pt x="14290" y="29195"/>
                      <a:pt x="14290" y="29195"/>
                      <a:pt x="14290" y="29213"/>
                    </a:cubicBezTo>
                    <a:lnTo>
                      <a:pt x="14236" y="29409"/>
                    </a:lnTo>
                    <a:cubicBezTo>
                      <a:pt x="14165" y="29445"/>
                      <a:pt x="14111" y="29499"/>
                      <a:pt x="14039" y="29553"/>
                    </a:cubicBezTo>
                    <a:cubicBezTo>
                      <a:pt x="13981" y="29597"/>
                      <a:pt x="14019" y="29629"/>
                      <a:pt x="14064" y="29629"/>
                    </a:cubicBezTo>
                    <a:cubicBezTo>
                      <a:pt x="14074" y="29629"/>
                      <a:pt x="14084" y="29627"/>
                      <a:pt x="14093" y="29624"/>
                    </a:cubicBezTo>
                    <a:cubicBezTo>
                      <a:pt x="14129" y="29624"/>
                      <a:pt x="14147" y="29606"/>
                      <a:pt x="14183" y="29606"/>
                    </a:cubicBezTo>
                    <a:cubicBezTo>
                      <a:pt x="14093" y="29893"/>
                      <a:pt x="14004" y="30179"/>
                      <a:pt x="13914" y="30483"/>
                    </a:cubicBezTo>
                    <a:cubicBezTo>
                      <a:pt x="13843" y="30179"/>
                      <a:pt x="13717" y="29893"/>
                      <a:pt x="13520" y="29660"/>
                    </a:cubicBezTo>
                    <a:cubicBezTo>
                      <a:pt x="13508" y="29647"/>
                      <a:pt x="13493" y="29641"/>
                      <a:pt x="13478" y="29641"/>
                    </a:cubicBezTo>
                    <a:cubicBezTo>
                      <a:pt x="13451" y="29641"/>
                      <a:pt x="13425" y="29661"/>
                      <a:pt x="13413" y="29696"/>
                    </a:cubicBezTo>
                    <a:cubicBezTo>
                      <a:pt x="13324" y="30143"/>
                      <a:pt x="13503" y="30716"/>
                      <a:pt x="13735" y="31145"/>
                    </a:cubicBezTo>
                    <a:cubicBezTo>
                      <a:pt x="13574" y="31682"/>
                      <a:pt x="13431" y="32237"/>
                      <a:pt x="13288" y="32792"/>
                    </a:cubicBezTo>
                    <a:cubicBezTo>
                      <a:pt x="13288" y="32398"/>
                      <a:pt x="13163" y="32004"/>
                      <a:pt x="12948" y="31664"/>
                    </a:cubicBezTo>
                    <a:cubicBezTo>
                      <a:pt x="12928" y="31645"/>
                      <a:pt x="12903" y="31630"/>
                      <a:pt x="12879" y="31630"/>
                    </a:cubicBezTo>
                    <a:cubicBezTo>
                      <a:pt x="12859" y="31630"/>
                      <a:pt x="12839" y="31640"/>
                      <a:pt x="12823" y="31664"/>
                    </a:cubicBezTo>
                    <a:cubicBezTo>
                      <a:pt x="12608" y="32129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6"/>
                      <a:pt x="12536" y="36138"/>
                      <a:pt x="12339" y="37570"/>
                    </a:cubicBezTo>
                    <a:cubicBezTo>
                      <a:pt x="12214" y="37838"/>
                      <a:pt x="12089" y="38106"/>
                      <a:pt x="11946" y="38357"/>
                    </a:cubicBezTo>
                    <a:cubicBezTo>
                      <a:pt x="11933" y="38396"/>
                      <a:pt x="11966" y="38425"/>
                      <a:pt x="12000" y="38425"/>
                    </a:cubicBezTo>
                    <a:cubicBezTo>
                      <a:pt x="12012" y="38425"/>
                      <a:pt x="12025" y="38421"/>
                      <a:pt x="12035" y="38411"/>
                    </a:cubicBezTo>
                    <a:cubicBezTo>
                      <a:pt x="12071" y="38357"/>
                      <a:pt x="12107" y="38303"/>
                      <a:pt x="12125" y="38250"/>
                    </a:cubicBezTo>
                    <a:cubicBezTo>
                      <a:pt x="12134" y="38259"/>
                      <a:pt x="12147" y="38263"/>
                      <a:pt x="12163" y="38263"/>
                    </a:cubicBezTo>
                    <a:cubicBezTo>
                      <a:pt x="12178" y="38263"/>
                      <a:pt x="12196" y="38259"/>
                      <a:pt x="12214" y="38250"/>
                    </a:cubicBezTo>
                    <a:lnTo>
                      <a:pt x="12250" y="38214"/>
                    </a:lnTo>
                    <a:lnTo>
                      <a:pt x="12250" y="38214"/>
                    </a:lnTo>
                    <a:cubicBezTo>
                      <a:pt x="12178" y="38715"/>
                      <a:pt x="12125" y="39216"/>
                      <a:pt x="12089" y="39735"/>
                    </a:cubicBezTo>
                    <a:cubicBezTo>
                      <a:pt x="11892" y="37910"/>
                      <a:pt x="11606" y="36102"/>
                      <a:pt x="11319" y="34313"/>
                    </a:cubicBezTo>
                    <a:cubicBezTo>
                      <a:pt x="11319" y="34313"/>
                      <a:pt x="11337" y="34313"/>
                      <a:pt x="11337" y="34295"/>
                    </a:cubicBezTo>
                    <a:cubicBezTo>
                      <a:pt x="11713" y="33758"/>
                      <a:pt x="11964" y="32953"/>
                      <a:pt x="11731" y="32344"/>
                    </a:cubicBezTo>
                    <a:cubicBezTo>
                      <a:pt x="11719" y="32319"/>
                      <a:pt x="11680" y="32286"/>
                      <a:pt x="11640" y="32286"/>
                    </a:cubicBezTo>
                    <a:cubicBezTo>
                      <a:pt x="11622" y="32286"/>
                      <a:pt x="11604" y="32292"/>
                      <a:pt x="11588" y="32308"/>
                    </a:cubicBezTo>
                    <a:cubicBezTo>
                      <a:pt x="11373" y="32595"/>
                      <a:pt x="11230" y="32917"/>
                      <a:pt x="11140" y="33257"/>
                    </a:cubicBezTo>
                    <a:cubicBezTo>
                      <a:pt x="10944" y="31968"/>
                      <a:pt x="10729" y="30698"/>
                      <a:pt x="10568" y="29445"/>
                    </a:cubicBezTo>
                    <a:lnTo>
                      <a:pt x="10281" y="27387"/>
                    </a:lnTo>
                    <a:cubicBezTo>
                      <a:pt x="10621" y="26958"/>
                      <a:pt x="10783" y="26439"/>
                      <a:pt x="10765" y="25902"/>
                    </a:cubicBezTo>
                    <a:cubicBezTo>
                      <a:pt x="10765" y="25854"/>
                      <a:pt x="10725" y="25814"/>
                      <a:pt x="10682" y="25814"/>
                    </a:cubicBezTo>
                    <a:cubicBezTo>
                      <a:pt x="10661" y="25814"/>
                      <a:pt x="10639" y="25824"/>
                      <a:pt x="10621" y="25848"/>
                    </a:cubicBezTo>
                    <a:cubicBezTo>
                      <a:pt x="10425" y="26081"/>
                      <a:pt x="10281" y="26331"/>
                      <a:pt x="10174" y="26636"/>
                    </a:cubicBezTo>
                    <a:cubicBezTo>
                      <a:pt x="10067" y="25759"/>
                      <a:pt x="9959" y="24882"/>
                      <a:pt x="9852" y="24023"/>
                    </a:cubicBezTo>
                    <a:cubicBezTo>
                      <a:pt x="10156" y="23415"/>
                      <a:pt x="10514" y="22842"/>
                      <a:pt x="10926" y="22305"/>
                    </a:cubicBezTo>
                    <a:lnTo>
                      <a:pt x="10979" y="22305"/>
                    </a:lnTo>
                    <a:cubicBezTo>
                      <a:pt x="11151" y="22190"/>
                      <a:pt x="11357" y="22133"/>
                      <a:pt x="11570" y="22133"/>
                    </a:cubicBezTo>
                    <a:cubicBezTo>
                      <a:pt x="11624" y="22133"/>
                      <a:pt x="11677" y="22137"/>
                      <a:pt x="11731" y="22144"/>
                    </a:cubicBezTo>
                    <a:cubicBezTo>
                      <a:pt x="11641" y="22269"/>
                      <a:pt x="11552" y="22359"/>
                      <a:pt x="11427" y="22430"/>
                    </a:cubicBezTo>
                    <a:cubicBezTo>
                      <a:pt x="11248" y="22520"/>
                      <a:pt x="11051" y="22556"/>
                      <a:pt x="10854" y="22556"/>
                    </a:cubicBezTo>
                    <a:cubicBezTo>
                      <a:pt x="10800" y="22556"/>
                      <a:pt x="10765" y="22627"/>
                      <a:pt x="10836" y="22663"/>
                    </a:cubicBezTo>
                    <a:cubicBezTo>
                      <a:pt x="10913" y="22700"/>
                      <a:pt x="10992" y="22716"/>
                      <a:pt x="11071" y="22716"/>
                    </a:cubicBezTo>
                    <a:cubicBezTo>
                      <a:pt x="11418" y="22716"/>
                      <a:pt x="11771" y="22406"/>
                      <a:pt x="11946" y="22144"/>
                    </a:cubicBezTo>
                    <a:cubicBezTo>
                      <a:pt x="11964" y="22090"/>
                      <a:pt x="11946" y="22037"/>
                      <a:pt x="11910" y="22019"/>
                    </a:cubicBezTo>
                    <a:cubicBezTo>
                      <a:pt x="11824" y="22003"/>
                      <a:pt x="11737" y="21995"/>
                      <a:pt x="11649" y="21995"/>
                    </a:cubicBezTo>
                    <a:cubicBezTo>
                      <a:pt x="11446" y="21995"/>
                      <a:pt x="11244" y="22038"/>
                      <a:pt x="11069" y="22126"/>
                    </a:cubicBezTo>
                    <a:cubicBezTo>
                      <a:pt x="11373" y="21714"/>
                      <a:pt x="11695" y="21339"/>
                      <a:pt x="12053" y="20981"/>
                    </a:cubicBezTo>
                    <a:cubicBezTo>
                      <a:pt x="12250" y="20766"/>
                      <a:pt x="12465" y="20551"/>
                      <a:pt x="12679" y="20354"/>
                    </a:cubicBezTo>
                    <a:cubicBezTo>
                      <a:pt x="13145" y="20122"/>
                      <a:pt x="13646" y="19907"/>
                      <a:pt x="14147" y="19746"/>
                    </a:cubicBezTo>
                    <a:cubicBezTo>
                      <a:pt x="15238" y="19299"/>
                      <a:pt x="16402" y="19012"/>
                      <a:pt x="17583" y="18887"/>
                    </a:cubicBezTo>
                    <a:cubicBezTo>
                      <a:pt x="17654" y="18887"/>
                      <a:pt x="17654" y="18798"/>
                      <a:pt x="17583" y="18798"/>
                    </a:cubicBezTo>
                    <a:cubicBezTo>
                      <a:pt x="17518" y="18795"/>
                      <a:pt x="17453" y="18794"/>
                      <a:pt x="17389" y="18794"/>
                    </a:cubicBezTo>
                    <a:cubicBezTo>
                      <a:pt x="16157" y="18794"/>
                      <a:pt x="15018" y="19269"/>
                      <a:pt x="13878" y="19728"/>
                    </a:cubicBezTo>
                    <a:cubicBezTo>
                      <a:pt x="13620" y="19825"/>
                      <a:pt x="13332" y="19922"/>
                      <a:pt x="13068" y="20045"/>
                    </a:cubicBezTo>
                    <a:lnTo>
                      <a:pt x="13068" y="20045"/>
                    </a:lnTo>
                    <a:cubicBezTo>
                      <a:pt x="13713" y="19728"/>
                      <a:pt x="14281" y="19320"/>
                      <a:pt x="14898" y="18994"/>
                    </a:cubicBezTo>
                    <a:cubicBezTo>
                      <a:pt x="15668" y="18565"/>
                      <a:pt x="16563" y="18493"/>
                      <a:pt x="17404" y="18493"/>
                    </a:cubicBezTo>
                    <a:cubicBezTo>
                      <a:pt x="17489" y="18493"/>
                      <a:pt x="17635" y="18491"/>
                      <a:pt x="17808" y="18491"/>
                    </a:cubicBezTo>
                    <a:cubicBezTo>
                      <a:pt x="18543" y="18491"/>
                      <a:pt x="19775" y="18538"/>
                      <a:pt x="18979" y="19030"/>
                    </a:cubicBezTo>
                    <a:cubicBezTo>
                      <a:pt x="17690" y="19818"/>
                      <a:pt x="16563" y="20032"/>
                      <a:pt x="15077" y="20068"/>
                    </a:cubicBezTo>
                    <a:cubicBezTo>
                      <a:pt x="14111" y="20086"/>
                      <a:pt x="13234" y="20229"/>
                      <a:pt x="12375" y="20730"/>
                    </a:cubicBezTo>
                    <a:cubicBezTo>
                      <a:pt x="12344" y="20746"/>
                      <a:pt x="12367" y="20788"/>
                      <a:pt x="12396" y="20788"/>
                    </a:cubicBezTo>
                    <a:cubicBezTo>
                      <a:pt x="12401" y="20788"/>
                      <a:pt x="12406" y="20786"/>
                      <a:pt x="12411" y="20784"/>
                    </a:cubicBezTo>
                    <a:cubicBezTo>
                      <a:pt x="13843" y="20229"/>
                      <a:pt x="15221" y="20283"/>
                      <a:pt x="16724" y="20158"/>
                    </a:cubicBezTo>
                    <a:cubicBezTo>
                      <a:pt x="17833" y="20068"/>
                      <a:pt x="18817" y="19281"/>
                      <a:pt x="19766" y="18762"/>
                    </a:cubicBezTo>
                    <a:cubicBezTo>
                      <a:pt x="19820" y="18708"/>
                      <a:pt x="19820" y="18619"/>
                      <a:pt x="19748" y="18601"/>
                    </a:cubicBezTo>
                    <a:cubicBezTo>
                      <a:pt x="18898" y="18467"/>
                      <a:pt x="18065" y="18350"/>
                      <a:pt x="17225" y="18350"/>
                    </a:cubicBezTo>
                    <a:cubicBezTo>
                      <a:pt x="16828" y="18350"/>
                      <a:pt x="16429" y="18376"/>
                      <a:pt x="16026" y="18440"/>
                    </a:cubicBezTo>
                    <a:cubicBezTo>
                      <a:pt x="15042" y="18619"/>
                      <a:pt x="14236" y="19227"/>
                      <a:pt x="13377" y="19746"/>
                    </a:cubicBezTo>
                    <a:cubicBezTo>
                      <a:pt x="13914" y="19263"/>
                      <a:pt x="14451" y="18780"/>
                      <a:pt x="14988" y="18296"/>
                    </a:cubicBezTo>
                    <a:cubicBezTo>
                      <a:pt x="15507" y="17795"/>
                      <a:pt x="16008" y="17348"/>
                      <a:pt x="16563" y="16919"/>
                    </a:cubicBezTo>
                    <a:cubicBezTo>
                      <a:pt x="16743" y="17009"/>
                      <a:pt x="16948" y="17048"/>
                      <a:pt x="17157" y="17048"/>
                    </a:cubicBezTo>
                    <a:cubicBezTo>
                      <a:pt x="17197" y="17048"/>
                      <a:pt x="17238" y="17047"/>
                      <a:pt x="17278" y="17044"/>
                    </a:cubicBezTo>
                    <a:cubicBezTo>
                      <a:pt x="17404" y="17026"/>
                      <a:pt x="17636" y="16901"/>
                      <a:pt x="17618" y="16740"/>
                    </a:cubicBezTo>
                    <a:cubicBezTo>
                      <a:pt x="17583" y="16579"/>
                      <a:pt x="17386" y="16525"/>
                      <a:pt x="17278" y="16489"/>
                    </a:cubicBezTo>
                    <a:lnTo>
                      <a:pt x="17171" y="16471"/>
                    </a:lnTo>
                    <a:cubicBezTo>
                      <a:pt x="17493" y="16239"/>
                      <a:pt x="17815" y="16024"/>
                      <a:pt x="18155" y="15827"/>
                    </a:cubicBezTo>
                    <a:cubicBezTo>
                      <a:pt x="18173" y="15863"/>
                      <a:pt x="18209" y="15863"/>
                      <a:pt x="18245" y="15863"/>
                    </a:cubicBezTo>
                    <a:lnTo>
                      <a:pt x="18316" y="15863"/>
                    </a:lnTo>
                    <a:cubicBezTo>
                      <a:pt x="18406" y="15934"/>
                      <a:pt x="18495" y="15970"/>
                      <a:pt x="18603" y="16006"/>
                    </a:cubicBezTo>
                    <a:cubicBezTo>
                      <a:pt x="18608" y="16011"/>
                      <a:pt x="18615" y="16013"/>
                      <a:pt x="18622" y="16013"/>
                    </a:cubicBezTo>
                    <a:cubicBezTo>
                      <a:pt x="18640" y="16013"/>
                      <a:pt x="18662" y="16001"/>
                      <a:pt x="18674" y="15988"/>
                    </a:cubicBezTo>
                    <a:lnTo>
                      <a:pt x="18746" y="15988"/>
                    </a:lnTo>
                    <a:cubicBezTo>
                      <a:pt x="19283" y="16919"/>
                      <a:pt x="20088" y="17813"/>
                      <a:pt x="21233" y="17813"/>
                    </a:cubicBezTo>
                    <a:cubicBezTo>
                      <a:pt x="21305" y="17813"/>
                      <a:pt x="21341" y="17760"/>
                      <a:pt x="21305" y="17706"/>
                    </a:cubicBezTo>
                    <a:cubicBezTo>
                      <a:pt x="21144" y="17276"/>
                      <a:pt x="20893" y="16883"/>
                      <a:pt x="20553" y="16579"/>
                    </a:cubicBezTo>
                    <a:lnTo>
                      <a:pt x="20553" y="16579"/>
                    </a:lnTo>
                    <a:cubicBezTo>
                      <a:pt x="20607" y="16583"/>
                      <a:pt x="20661" y="16585"/>
                      <a:pt x="20715" y="16585"/>
                    </a:cubicBezTo>
                    <a:cubicBezTo>
                      <a:pt x="21144" y="16585"/>
                      <a:pt x="21566" y="16459"/>
                      <a:pt x="21931" y="16221"/>
                    </a:cubicBezTo>
                    <a:cubicBezTo>
                      <a:pt x="21949" y="16203"/>
                      <a:pt x="21949" y="16167"/>
                      <a:pt x="21931" y="16131"/>
                    </a:cubicBezTo>
                    <a:lnTo>
                      <a:pt x="21895" y="16149"/>
                    </a:lnTo>
                    <a:cubicBezTo>
                      <a:pt x="21641" y="15624"/>
                      <a:pt x="21002" y="15468"/>
                      <a:pt x="20358" y="15468"/>
                    </a:cubicBezTo>
                    <a:cubicBezTo>
                      <a:pt x="20322" y="15468"/>
                      <a:pt x="20285" y="15468"/>
                      <a:pt x="20249" y="15469"/>
                    </a:cubicBezTo>
                    <a:lnTo>
                      <a:pt x="20500" y="15362"/>
                    </a:lnTo>
                    <a:cubicBezTo>
                      <a:pt x="20857" y="15219"/>
                      <a:pt x="21591" y="14950"/>
                      <a:pt x="21627" y="14467"/>
                    </a:cubicBezTo>
                    <a:cubicBezTo>
                      <a:pt x="21647" y="14152"/>
                      <a:pt x="21363" y="14064"/>
                      <a:pt x="21059" y="14064"/>
                    </a:cubicBezTo>
                    <a:cubicBezTo>
                      <a:pt x="20810" y="14064"/>
                      <a:pt x="20549" y="14123"/>
                      <a:pt x="20428" y="14163"/>
                    </a:cubicBezTo>
                    <a:cubicBezTo>
                      <a:pt x="20285" y="14216"/>
                      <a:pt x="20160" y="14270"/>
                      <a:pt x="20016" y="14342"/>
                    </a:cubicBezTo>
                    <a:cubicBezTo>
                      <a:pt x="20374" y="13948"/>
                      <a:pt x="20607" y="13483"/>
                      <a:pt x="20714" y="12982"/>
                    </a:cubicBezTo>
                    <a:cubicBezTo>
                      <a:pt x="20732" y="12946"/>
                      <a:pt x="20696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8"/>
                      <a:pt x="19157" y="12516"/>
                      <a:pt x="18674" y="11872"/>
                    </a:cubicBezTo>
                    <a:cubicBezTo>
                      <a:pt x="18664" y="11853"/>
                      <a:pt x="18638" y="11838"/>
                      <a:pt x="18611" y="11838"/>
                    </a:cubicBezTo>
                    <a:cubicBezTo>
                      <a:pt x="18589" y="11838"/>
                      <a:pt x="18565" y="11848"/>
                      <a:pt x="18549" y="11872"/>
                    </a:cubicBezTo>
                    <a:cubicBezTo>
                      <a:pt x="18334" y="12355"/>
                      <a:pt x="18227" y="12856"/>
                      <a:pt x="18191" y="13375"/>
                    </a:cubicBezTo>
                    <a:cubicBezTo>
                      <a:pt x="18120" y="13250"/>
                      <a:pt x="18048" y="13125"/>
                      <a:pt x="17976" y="13000"/>
                    </a:cubicBezTo>
                    <a:cubicBezTo>
                      <a:pt x="17958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5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5" y="13805"/>
                      <a:pt x="17386" y="14968"/>
                      <a:pt x="18102" y="15594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6" y="15899"/>
                      <a:pt x="17207" y="16149"/>
                      <a:pt x="16795" y="16435"/>
                    </a:cubicBezTo>
                    <a:cubicBezTo>
                      <a:pt x="16760" y="16435"/>
                      <a:pt x="16706" y="16453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5"/>
                      <a:pt x="15990" y="17026"/>
                      <a:pt x="15650" y="17294"/>
                    </a:cubicBezTo>
                    <a:cubicBezTo>
                      <a:pt x="15847" y="16972"/>
                      <a:pt x="15954" y="16561"/>
                      <a:pt x="15775" y="16239"/>
                    </a:cubicBezTo>
                    <a:cubicBezTo>
                      <a:pt x="15765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6" y="16972"/>
                      <a:pt x="15364" y="17402"/>
                    </a:cubicBezTo>
                    <a:cubicBezTo>
                      <a:pt x="15328" y="17455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6" y="20158"/>
                    </a:lnTo>
                    <a:cubicBezTo>
                      <a:pt x="12518" y="20175"/>
                      <a:pt x="12518" y="20193"/>
                      <a:pt x="12518" y="20211"/>
                    </a:cubicBezTo>
                    <a:lnTo>
                      <a:pt x="12196" y="20515"/>
                    </a:lnTo>
                    <a:cubicBezTo>
                      <a:pt x="12071" y="20605"/>
                      <a:pt x="11946" y="20730"/>
                      <a:pt x="11838" y="20873"/>
                    </a:cubicBezTo>
                    <a:cubicBezTo>
                      <a:pt x="11749" y="20945"/>
                      <a:pt x="11659" y="21034"/>
                      <a:pt x="11588" y="21124"/>
                    </a:cubicBezTo>
                    <a:cubicBezTo>
                      <a:pt x="11999" y="20319"/>
                      <a:pt x="12322" y="19460"/>
                      <a:pt x="12536" y="18583"/>
                    </a:cubicBezTo>
                    <a:cubicBezTo>
                      <a:pt x="12662" y="18118"/>
                      <a:pt x="12805" y="17616"/>
                      <a:pt x="12930" y="17115"/>
                    </a:cubicBezTo>
                    <a:cubicBezTo>
                      <a:pt x="13127" y="17026"/>
                      <a:pt x="13306" y="16901"/>
                      <a:pt x="13431" y="16722"/>
                    </a:cubicBezTo>
                    <a:cubicBezTo>
                      <a:pt x="13574" y="16561"/>
                      <a:pt x="13664" y="16364"/>
                      <a:pt x="13664" y="16149"/>
                    </a:cubicBezTo>
                    <a:cubicBezTo>
                      <a:pt x="13664" y="16097"/>
                      <a:pt x="13625" y="16063"/>
                      <a:pt x="13584" y="16063"/>
                    </a:cubicBezTo>
                    <a:cubicBezTo>
                      <a:pt x="13568" y="16063"/>
                      <a:pt x="13553" y="16068"/>
                      <a:pt x="13538" y="16077"/>
                    </a:cubicBezTo>
                    <a:cubicBezTo>
                      <a:pt x="13359" y="16203"/>
                      <a:pt x="13198" y="16346"/>
                      <a:pt x="13073" y="16543"/>
                    </a:cubicBezTo>
                    <a:cubicBezTo>
                      <a:pt x="13252" y="15863"/>
                      <a:pt x="13359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6" y="14492"/>
                      <a:pt x="13512" y="14475"/>
                      <a:pt x="13538" y="14449"/>
                    </a:cubicBezTo>
                    <a:lnTo>
                      <a:pt x="13646" y="14288"/>
                    </a:lnTo>
                    <a:cubicBezTo>
                      <a:pt x="13682" y="14234"/>
                      <a:pt x="13717" y="14163"/>
                      <a:pt x="13753" y="14091"/>
                    </a:cubicBezTo>
                    <a:cubicBezTo>
                      <a:pt x="14719" y="13841"/>
                      <a:pt x="15686" y="12749"/>
                      <a:pt x="15328" y="11765"/>
                    </a:cubicBezTo>
                    <a:cubicBezTo>
                      <a:pt x="15321" y="11744"/>
                      <a:pt x="15300" y="11734"/>
                      <a:pt x="15279" y="11734"/>
                    </a:cubicBezTo>
                    <a:cubicBezTo>
                      <a:pt x="15248" y="11734"/>
                      <a:pt x="15217" y="11757"/>
                      <a:pt x="15238" y="11801"/>
                    </a:cubicBezTo>
                    <a:cubicBezTo>
                      <a:pt x="15543" y="12713"/>
                      <a:pt x="14684" y="13447"/>
                      <a:pt x="13896" y="13859"/>
                    </a:cubicBezTo>
                    <a:cubicBezTo>
                      <a:pt x="13932" y="13769"/>
                      <a:pt x="13986" y="13662"/>
                      <a:pt x="14039" y="13554"/>
                    </a:cubicBezTo>
                    <a:cubicBezTo>
                      <a:pt x="14057" y="13536"/>
                      <a:pt x="14075" y="13501"/>
                      <a:pt x="14093" y="13447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791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59" y="11138"/>
                    </a:cubicBezTo>
                    <a:cubicBezTo>
                      <a:pt x="14791" y="11210"/>
                      <a:pt x="14558" y="11389"/>
                      <a:pt x="14415" y="11622"/>
                    </a:cubicBezTo>
                    <a:cubicBezTo>
                      <a:pt x="14433" y="11335"/>
                      <a:pt x="14433" y="11031"/>
                      <a:pt x="14415" y="10727"/>
                    </a:cubicBezTo>
                    <a:cubicBezTo>
                      <a:pt x="14415" y="10698"/>
                      <a:pt x="14391" y="10668"/>
                      <a:pt x="14363" y="10668"/>
                    </a:cubicBezTo>
                    <a:cubicBezTo>
                      <a:pt x="14357" y="10668"/>
                      <a:pt x="14350" y="10670"/>
                      <a:pt x="14344" y="10673"/>
                    </a:cubicBezTo>
                    <a:cubicBezTo>
                      <a:pt x="13914" y="10834"/>
                      <a:pt x="13610" y="11192"/>
                      <a:pt x="13503" y="11640"/>
                    </a:cubicBezTo>
                    <a:cubicBezTo>
                      <a:pt x="13405" y="11472"/>
                      <a:pt x="13078" y="10988"/>
                      <a:pt x="12854" y="10988"/>
                    </a:cubicBezTo>
                    <a:cubicBezTo>
                      <a:pt x="12791" y="10988"/>
                      <a:pt x="12737" y="11026"/>
                      <a:pt x="12697" y="11121"/>
                    </a:cubicBezTo>
                    <a:cubicBezTo>
                      <a:pt x="12679" y="11049"/>
                      <a:pt x="12662" y="10977"/>
                      <a:pt x="12644" y="10906"/>
                    </a:cubicBezTo>
                    <a:cubicBezTo>
                      <a:pt x="12644" y="10858"/>
                      <a:pt x="12612" y="10826"/>
                      <a:pt x="12580" y="10826"/>
                    </a:cubicBezTo>
                    <a:cubicBezTo>
                      <a:pt x="12564" y="10826"/>
                      <a:pt x="12548" y="10834"/>
                      <a:pt x="12536" y="10852"/>
                    </a:cubicBezTo>
                    <a:cubicBezTo>
                      <a:pt x="11910" y="11371"/>
                      <a:pt x="11964" y="13071"/>
                      <a:pt x="12697" y="13572"/>
                    </a:cubicBezTo>
                    <a:cubicBezTo>
                      <a:pt x="12375" y="13483"/>
                      <a:pt x="12071" y="13322"/>
                      <a:pt x="11838" y="13071"/>
                    </a:cubicBezTo>
                    <a:cubicBezTo>
                      <a:pt x="11677" y="12910"/>
                      <a:pt x="11588" y="12695"/>
                      <a:pt x="11552" y="12481"/>
                    </a:cubicBezTo>
                    <a:cubicBezTo>
                      <a:pt x="11516" y="12194"/>
                      <a:pt x="11695" y="11997"/>
                      <a:pt x="11803" y="11765"/>
                    </a:cubicBezTo>
                    <a:cubicBezTo>
                      <a:pt x="11817" y="11736"/>
                      <a:pt x="11796" y="11706"/>
                      <a:pt x="11778" y="11706"/>
                    </a:cubicBezTo>
                    <a:cubicBezTo>
                      <a:pt x="11774" y="11706"/>
                      <a:pt x="11770" y="11708"/>
                      <a:pt x="11767" y="11711"/>
                    </a:cubicBezTo>
                    <a:cubicBezTo>
                      <a:pt x="11355" y="11997"/>
                      <a:pt x="11337" y="12534"/>
                      <a:pt x="11552" y="12946"/>
                    </a:cubicBezTo>
                    <a:cubicBezTo>
                      <a:pt x="11838" y="13375"/>
                      <a:pt x="12304" y="13662"/>
                      <a:pt x="12840" y="13680"/>
                    </a:cubicBezTo>
                    <a:cubicBezTo>
                      <a:pt x="12840" y="13680"/>
                      <a:pt x="12858" y="13680"/>
                      <a:pt x="12858" y="13662"/>
                    </a:cubicBezTo>
                    <a:cubicBezTo>
                      <a:pt x="12912" y="13680"/>
                      <a:pt x="12948" y="13697"/>
                      <a:pt x="12984" y="13697"/>
                    </a:cubicBezTo>
                    <a:cubicBezTo>
                      <a:pt x="13037" y="13876"/>
                      <a:pt x="13073" y="14055"/>
                      <a:pt x="13091" y="14234"/>
                    </a:cubicBezTo>
                    <a:cubicBezTo>
                      <a:pt x="13091" y="14283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8" y="14252"/>
                      <a:pt x="13285" y="14252"/>
                      <a:pt x="13287" y="14239"/>
                    </a:cubicBezTo>
                    <a:lnTo>
                      <a:pt x="13287" y="14239"/>
                    </a:lnTo>
                    <a:cubicBezTo>
                      <a:pt x="13162" y="15597"/>
                      <a:pt x="12912" y="16920"/>
                      <a:pt x="12536" y="18225"/>
                    </a:cubicBezTo>
                    <a:cubicBezTo>
                      <a:pt x="12608" y="17724"/>
                      <a:pt x="12590" y="17223"/>
                      <a:pt x="12518" y="16722"/>
                    </a:cubicBezTo>
                    <a:cubicBezTo>
                      <a:pt x="12339" y="15576"/>
                      <a:pt x="11337" y="15093"/>
                      <a:pt x="10836" y="14127"/>
                    </a:cubicBezTo>
                    <a:cubicBezTo>
                      <a:pt x="10830" y="14108"/>
                      <a:pt x="10815" y="14100"/>
                      <a:pt x="10799" y="14100"/>
                    </a:cubicBezTo>
                    <a:cubicBezTo>
                      <a:pt x="10769" y="14100"/>
                      <a:pt x="10735" y="14128"/>
                      <a:pt x="10747" y="14163"/>
                    </a:cubicBezTo>
                    <a:cubicBezTo>
                      <a:pt x="11015" y="15254"/>
                      <a:pt x="10890" y="16382"/>
                      <a:pt x="11015" y="17491"/>
                    </a:cubicBezTo>
                    <a:cubicBezTo>
                      <a:pt x="11176" y="18672"/>
                      <a:pt x="11749" y="19621"/>
                      <a:pt x="11534" y="20855"/>
                    </a:cubicBezTo>
                    <a:cubicBezTo>
                      <a:pt x="11391" y="21142"/>
                      <a:pt x="11248" y="21428"/>
                      <a:pt x="11087" y="21697"/>
                    </a:cubicBezTo>
                    <a:cubicBezTo>
                      <a:pt x="10586" y="22287"/>
                      <a:pt x="10156" y="22931"/>
                      <a:pt x="9762" y="23611"/>
                    </a:cubicBezTo>
                    <a:cubicBezTo>
                      <a:pt x="9673" y="22752"/>
                      <a:pt x="9584" y="21876"/>
                      <a:pt x="9494" y="21017"/>
                    </a:cubicBezTo>
                    <a:cubicBezTo>
                      <a:pt x="9762" y="20641"/>
                      <a:pt x="9870" y="20175"/>
                      <a:pt x="9798" y="19728"/>
                    </a:cubicBezTo>
                    <a:cubicBezTo>
                      <a:pt x="9787" y="19693"/>
                      <a:pt x="9760" y="19674"/>
                      <a:pt x="9733" y="19674"/>
                    </a:cubicBezTo>
                    <a:cubicBezTo>
                      <a:pt x="9719" y="19674"/>
                      <a:pt x="9704" y="19680"/>
                      <a:pt x="9691" y="19692"/>
                    </a:cubicBezTo>
                    <a:cubicBezTo>
                      <a:pt x="9566" y="19782"/>
                      <a:pt x="9476" y="19907"/>
                      <a:pt x="9405" y="20050"/>
                    </a:cubicBezTo>
                    <a:cubicBezTo>
                      <a:pt x="9315" y="18994"/>
                      <a:pt x="9244" y="17956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7"/>
                      <a:pt x="9745" y="15236"/>
                      <a:pt x="9727" y="14700"/>
                    </a:cubicBezTo>
                    <a:cubicBezTo>
                      <a:pt x="9715" y="14665"/>
                      <a:pt x="9681" y="14637"/>
                      <a:pt x="9648" y="14637"/>
                    </a:cubicBezTo>
                    <a:cubicBezTo>
                      <a:pt x="9631" y="14637"/>
                      <a:pt x="9614" y="14645"/>
                      <a:pt x="9601" y="14664"/>
                    </a:cubicBezTo>
                    <a:cubicBezTo>
                      <a:pt x="9405" y="14843"/>
                      <a:pt x="9261" y="15075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15" y="12284"/>
                      <a:pt x="10317" y="10458"/>
                      <a:pt x="11409" y="8812"/>
                    </a:cubicBezTo>
                    <a:cubicBezTo>
                      <a:pt x="12232" y="7577"/>
                      <a:pt x="13359" y="6575"/>
                      <a:pt x="13914" y="5179"/>
                    </a:cubicBezTo>
                    <a:lnTo>
                      <a:pt x="13914" y="5179"/>
                    </a:lnTo>
                    <a:cubicBezTo>
                      <a:pt x="13932" y="5394"/>
                      <a:pt x="13914" y="5627"/>
                      <a:pt x="13825" y="5824"/>
                    </a:cubicBezTo>
                    <a:cubicBezTo>
                      <a:pt x="13753" y="6092"/>
                      <a:pt x="13682" y="6360"/>
                      <a:pt x="13592" y="6611"/>
                    </a:cubicBezTo>
                    <a:cubicBezTo>
                      <a:pt x="13324" y="7363"/>
                      <a:pt x="12966" y="8078"/>
                      <a:pt x="12536" y="8758"/>
                    </a:cubicBezTo>
                    <a:cubicBezTo>
                      <a:pt x="11820" y="9904"/>
                      <a:pt x="10747" y="10745"/>
                      <a:pt x="9941" y="11818"/>
                    </a:cubicBezTo>
                    <a:cubicBezTo>
                      <a:pt x="9912" y="11848"/>
                      <a:pt x="9955" y="11877"/>
                      <a:pt x="9991" y="11877"/>
                    </a:cubicBezTo>
                    <a:cubicBezTo>
                      <a:pt x="9999" y="11877"/>
                      <a:pt x="10006" y="11875"/>
                      <a:pt x="10013" y="11872"/>
                    </a:cubicBezTo>
                    <a:cubicBezTo>
                      <a:pt x="12035" y="9904"/>
                      <a:pt x="13950" y="7613"/>
                      <a:pt x="14147" y="4678"/>
                    </a:cubicBezTo>
                    <a:cubicBezTo>
                      <a:pt x="14158" y="4643"/>
                      <a:pt x="14125" y="4616"/>
                      <a:pt x="14090" y="4616"/>
                    </a:cubicBezTo>
                    <a:cubicBezTo>
                      <a:pt x="14071" y="4616"/>
                      <a:pt x="14052" y="4624"/>
                      <a:pt x="14039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8" y="8955"/>
                      <a:pt x="9709" y="10423"/>
                      <a:pt x="9548" y="11836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6" y="12158"/>
                      <a:pt x="9387" y="12445"/>
                      <a:pt x="9315" y="12749"/>
                    </a:cubicBezTo>
                    <a:cubicBezTo>
                      <a:pt x="9458" y="10959"/>
                      <a:pt x="9691" y="9206"/>
                      <a:pt x="9906" y="7434"/>
                    </a:cubicBezTo>
                    <a:cubicBezTo>
                      <a:pt x="10210" y="7112"/>
                      <a:pt x="10407" y="6718"/>
                      <a:pt x="10478" y="6289"/>
                    </a:cubicBezTo>
                    <a:cubicBezTo>
                      <a:pt x="10478" y="6245"/>
                      <a:pt x="10430" y="6213"/>
                      <a:pt x="10393" y="6213"/>
                    </a:cubicBezTo>
                    <a:cubicBezTo>
                      <a:pt x="10385" y="6213"/>
                      <a:pt x="10377" y="6214"/>
                      <a:pt x="10371" y="6217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0"/>
                      <a:pt x="10138" y="5233"/>
                    </a:cubicBezTo>
                    <a:cubicBezTo>
                      <a:pt x="10156" y="5215"/>
                      <a:pt x="10174" y="5197"/>
                      <a:pt x="10174" y="5161"/>
                    </a:cubicBezTo>
                    <a:cubicBezTo>
                      <a:pt x="10174" y="5144"/>
                      <a:pt x="10156" y="5126"/>
                      <a:pt x="10156" y="5090"/>
                    </a:cubicBezTo>
                    <a:cubicBezTo>
                      <a:pt x="10138" y="5072"/>
                      <a:pt x="10156" y="5018"/>
                      <a:pt x="10156" y="4965"/>
                    </a:cubicBezTo>
                    <a:cubicBezTo>
                      <a:pt x="10550" y="4839"/>
                      <a:pt x="10836" y="4499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1"/>
                      <a:pt x="11869" y="4351"/>
                    </a:cubicBezTo>
                    <a:cubicBezTo>
                      <a:pt x="12536" y="4351"/>
                      <a:pt x="13273" y="4027"/>
                      <a:pt x="13917" y="4027"/>
                    </a:cubicBezTo>
                    <a:cubicBezTo>
                      <a:pt x="13970" y="4027"/>
                      <a:pt x="14023" y="4029"/>
                      <a:pt x="14075" y="4034"/>
                    </a:cubicBezTo>
                    <a:cubicBezTo>
                      <a:pt x="14129" y="4034"/>
                      <a:pt x="14165" y="3980"/>
                      <a:pt x="14147" y="3927"/>
                    </a:cubicBezTo>
                    <a:cubicBezTo>
                      <a:pt x="14049" y="3391"/>
                      <a:pt x="13511" y="3224"/>
                      <a:pt x="13011" y="3224"/>
                    </a:cubicBezTo>
                    <a:cubicBezTo>
                      <a:pt x="12960" y="3224"/>
                      <a:pt x="12909" y="3225"/>
                      <a:pt x="12858" y="3229"/>
                    </a:cubicBezTo>
                    <a:cubicBezTo>
                      <a:pt x="13359" y="2835"/>
                      <a:pt x="13628" y="2298"/>
                      <a:pt x="13932" y="1761"/>
                    </a:cubicBezTo>
                    <a:cubicBezTo>
                      <a:pt x="13968" y="1708"/>
                      <a:pt x="13914" y="1636"/>
                      <a:pt x="13860" y="1636"/>
                    </a:cubicBezTo>
                    <a:cubicBezTo>
                      <a:pt x="13717" y="1626"/>
                      <a:pt x="13570" y="1618"/>
                      <a:pt x="13423" y="1618"/>
                    </a:cubicBezTo>
                    <a:cubicBezTo>
                      <a:pt x="13038" y="1618"/>
                      <a:pt x="12655" y="1676"/>
                      <a:pt x="12357" y="1922"/>
                    </a:cubicBezTo>
                    <a:cubicBezTo>
                      <a:pt x="12483" y="1582"/>
                      <a:pt x="12500" y="1207"/>
                      <a:pt x="12429" y="849"/>
                    </a:cubicBezTo>
                    <a:cubicBezTo>
                      <a:pt x="12429" y="823"/>
                      <a:pt x="12410" y="806"/>
                      <a:pt x="12385" y="806"/>
                    </a:cubicBezTo>
                    <a:cubicBezTo>
                      <a:pt x="12376" y="806"/>
                      <a:pt x="12367" y="808"/>
                      <a:pt x="12357" y="813"/>
                    </a:cubicBezTo>
                    <a:lnTo>
                      <a:pt x="12268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7" y="419"/>
                    </a:cubicBezTo>
                    <a:cubicBezTo>
                      <a:pt x="12272" y="400"/>
                      <a:pt x="12190" y="390"/>
                      <a:pt x="12112" y="390"/>
                    </a:cubicBezTo>
                    <a:cubicBezTo>
                      <a:pt x="11621" y="390"/>
                      <a:pt x="11285" y="756"/>
                      <a:pt x="11069" y="1189"/>
                    </a:cubicBezTo>
                    <a:cubicBezTo>
                      <a:pt x="11015" y="813"/>
                      <a:pt x="10908" y="437"/>
                      <a:pt x="10854" y="43"/>
                    </a:cubicBezTo>
                    <a:cubicBezTo>
                      <a:pt x="10841" y="17"/>
                      <a:pt x="10818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" name="Google Shape;5153;p62"/>
              <p:cNvSpPr/>
              <p:nvPr/>
            </p:nvSpPr>
            <p:spPr>
              <a:xfrm>
                <a:off x="4982825" y="3604275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6" y="0"/>
                      <a:pt x="999" y="2"/>
                      <a:pt x="992" y="5"/>
                    </a:cubicBezTo>
                    <a:lnTo>
                      <a:pt x="992" y="23"/>
                    </a:lnTo>
                    <a:cubicBezTo>
                      <a:pt x="599" y="434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4" y="1465"/>
                      <a:pt x="80" y="1454"/>
                    </a:cubicBezTo>
                    <a:cubicBezTo>
                      <a:pt x="384" y="971"/>
                      <a:pt x="796" y="560"/>
                      <a:pt x="1046" y="59"/>
                    </a:cubicBezTo>
                    <a:cubicBezTo>
                      <a:pt x="1061" y="29"/>
                      <a:pt x="1039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" name="Google Shape;5154;p62"/>
              <p:cNvSpPr/>
              <p:nvPr/>
            </p:nvSpPr>
            <p:spPr>
              <a:xfrm>
                <a:off x="4776525" y="36573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56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297" y="281"/>
                      <a:pt x="547" y="549"/>
                      <a:pt x="834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9" y="757"/>
                      <a:pt x="869" y="728"/>
                    </a:cubicBezTo>
                    <a:cubicBezTo>
                      <a:pt x="637" y="460"/>
                      <a:pt x="368" y="227"/>
                      <a:pt x="82" y="12"/>
                    </a:cubicBezTo>
                    <a:cubicBezTo>
                      <a:pt x="74" y="4"/>
                      <a:pt x="64" y="1"/>
                      <a:pt x="5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" name="Google Shape;5155;p62"/>
              <p:cNvSpPr/>
              <p:nvPr/>
            </p:nvSpPr>
            <p:spPr>
              <a:xfrm>
                <a:off x="4855950" y="3490300"/>
                <a:ext cx="23750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83" extrusionOk="0">
                    <a:moveTo>
                      <a:pt x="216" y="323"/>
                    </a:moveTo>
                    <a:cubicBezTo>
                      <a:pt x="341" y="502"/>
                      <a:pt x="448" y="699"/>
                      <a:pt x="520" y="913"/>
                    </a:cubicBezTo>
                    <a:cubicBezTo>
                      <a:pt x="574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6" y="323"/>
                    </a:cubicBezTo>
                    <a:close/>
                    <a:moveTo>
                      <a:pt x="92" y="1"/>
                    </a:moveTo>
                    <a:cubicBezTo>
                      <a:pt x="51" y="1"/>
                      <a:pt x="7" y="25"/>
                      <a:pt x="19" y="72"/>
                    </a:cubicBezTo>
                    <a:lnTo>
                      <a:pt x="1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2" y="1575"/>
                      <a:pt x="860" y="1575"/>
                    </a:cubicBezTo>
                    <a:cubicBezTo>
                      <a:pt x="865" y="1581"/>
                      <a:pt x="873" y="1583"/>
                      <a:pt x="883" y="1583"/>
                    </a:cubicBezTo>
                    <a:cubicBezTo>
                      <a:pt x="905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4" y="1468"/>
                    </a:cubicBezTo>
                    <a:cubicBezTo>
                      <a:pt x="860" y="1218"/>
                      <a:pt x="753" y="985"/>
                      <a:pt x="645" y="770"/>
                    </a:cubicBezTo>
                    <a:cubicBezTo>
                      <a:pt x="538" y="484"/>
                      <a:pt x="377" y="233"/>
                      <a:pt x="144" y="19"/>
                    </a:cubicBezTo>
                    <a:cubicBezTo>
                      <a:pt x="132" y="7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" name="Google Shape;5156;p62"/>
              <p:cNvSpPr/>
              <p:nvPr/>
            </p:nvSpPr>
            <p:spPr>
              <a:xfrm>
                <a:off x="4676775" y="31366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7" y="0"/>
                    </a:moveTo>
                    <a:cubicBezTo>
                      <a:pt x="18" y="0"/>
                      <a:pt x="1" y="65"/>
                      <a:pt x="46" y="80"/>
                    </a:cubicBezTo>
                    <a:cubicBezTo>
                      <a:pt x="404" y="313"/>
                      <a:pt x="779" y="492"/>
                      <a:pt x="1155" y="706"/>
                    </a:cubicBezTo>
                    <a:cubicBezTo>
                      <a:pt x="1162" y="710"/>
                      <a:pt x="1169" y="711"/>
                      <a:pt x="1175" y="711"/>
                    </a:cubicBezTo>
                    <a:cubicBezTo>
                      <a:pt x="1202" y="711"/>
                      <a:pt x="1220" y="685"/>
                      <a:pt x="1191" y="671"/>
                    </a:cubicBezTo>
                    <a:cubicBezTo>
                      <a:pt x="869" y="384"/>
                      <a:pt x="457" y="223"/>
                      <a:pt x="81" y="9"/>
                    </a:cubicBezTo>
                    <a:cubicBezTo>
                      <a:pt x="73" y="3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" name="Google Shape;5157;p62"/>
              <p:cNvSpPr/>
              <p:nvPr/>
            </p:nvSpPr>
            <p:spPr>
              <a:xfrm>
                <a:off x="4876975" y="29069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1" y="0"/>
                      <a:pt x="592" y="90"/>
                      <a:pt x="520" y="161"/>
                    </a:cubicBezTo>
                    <a:cubicBezTo>
                      <a:pt x="395" y="269"/>
                      <a:pt x="252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52" y="501"/>
                      <a:pt x="413" y="466"/>
                      <a:pt x="538" y="376"/>
                    </a:cubicBezTo>
                    <a:cubicBezTo>
                      <a:pt x="645" y="323"/>
                      <a:pt x="824" y="197"/>
                      <a:pt x="860" y="72"/>
                    </a:cubicBezTo>
                    <a:cubicBezTo>
                      <a:pt x="860" y="36"/>
                      <a:pt x="842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" name="Google Shape;5158;p62"/>
              <p:cNvSpPr/>
              <p:nvPr/>
            </p:nvSpPr>
            <p:spPr>
              <a:xfrm>
                <a:off x="4700050" y="30625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0" y="51"/>
                      <a:pt x="27" y="91"/>
                    </a:cubicBezTo>
                    <a:cubicBezTo>
                      <a:pt x="142" y="207"/>
                      <a:pt x="331" y="349"/>
                      <a:pt x="507" y="349"/>
                    </a:cubicBezTo>
                    <a:cubicBezTo>
                      <a:pt x="578" y="349"/>
                      <a:pt x="646" y="326"/>
                      <a:pt x="707" y="270"/>
                    </a:cubicBezTo>
                    <a:lnTo>
                      <a:pt x="707" y="252"/>
                    </a:lnTo>
                    <a:cubicBezTo>
                      <a:pt x="725" y="217"/>
                      <a:pt x="707" y="163"/>
                      <a:pt x="654" y="163"/>
                    </a:cubicBezTo>
                    <a:cubicBezTo>
                      <a:pt x="594" y="163"/>
                      <a:pt x="534" y="171"/>
                      <a:pt x="475" y="171"/>
                    </a:cubicBezTo>
                    <a:cubicBezTo>
                      <a:pt x="445" y="171"/>
                      <a:pt x="415" y="169"/>
                      <a:pt x="385" y="163"/>
                    </a:cubicBezTo>
                    <a:cubicBezTo>
                      <a:pt x="278" y="145"/>
                      <a:pt x="188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62"/>
              <p:cNvSpPr/>
              <p:nvPr/>
            </p:nvSpPr>
            <p:spPr>
              <a:xfrm>
                <a:off x="5076375" y="3189450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72" y="0"/>
                    </a:moveTo>
                    <a:cubicBezTo>
                      <a:pt x="38" y="0"/>
                      <a:pt x="1" y="28"/>
                      <a:pt x="24" y="63"/>
                    </a:cubicBezTo>
                    <a:cubicBezTo>
                      <a:pt x="60" y="188"/>
                      <a:pt x="131" y="295"/>
                      <a:pt x="239" y="385"/>
                    </a:cubicBezTo>
                    <a:cubicBezTo>
                      <a:pt x="316" y="447"/>
                      <a:pt x="433" y="535"/>
                      <a:pt x="545" y="535"/>
                    </a:cubicBezTo>
                    <a:cubicBezTo>
                      <a:pt x="562" y="535"/>
                      <a:pt x="580" y="533"/>
                      <a:pt x="597" y="528"/>
                    </a:cubicBezTo>
                    <a:cubicBezTo>
                      <a:pt x="633" y="510"/>
                      <a:pt x="650" y="474"/>
                      <a:pt x="633" y="439"/>
                    </a:cubicBezTo>
                    <a:cubicBezTo>
                      <a:pt x="579" y="349"/>
                      <a:pt x="454" y="331"/>
                      <a:pt x="364" y="278"/>
                    </a:cubicBezTo>
                    <a:lnTo>
                      <a:pt x="346" y="278"/>
                    </a:lnTo>
                    <a:cubicBezTo>
                      <a:pt x="257" y="224"/>
                      <a:pt x="167" y="134"/>
                      <a:pt x="114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" name="Google Shape;5160;p62"/>
              <p:cNvSpPr/>
              <p:nvPr/>
            </p:nvSpPr>
            <p:spPr>
              <a:xfrm>
                <a:off x="4732025" y="30719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7" y="1037"/>
                      <a:pt x="152" y="1044"/>
                      <a:pt x="167" y="1044"/>
                    </a:cubicBezTo>
                    <a:cubicBezTo>
                      <a:pt x="205" y="1044"/>
                      <a:pt x="246" y="1006"/>
                      <a:pt x="234" y="968"/>
                    </a:cubicBezTo>
                    <a:cubicBezTo>
                      <a:pt x="144" y="718"/>
                      <a:pt x="198" y="431"/>
                      <a:pt x="341" y="216"/>
                    </a:cubicBezTo>
                    <a:lnTo>
                      <a:pt x="341" y="216"/>
                    </a:lnTo>
                    <a:cubicBezTo>
                      <a:pt x="341" y="556"/>
                      <a:pt x="287" y="896"/>
                      <a:pt x="234" y="1236"/>
                    </a:cubicBezTo>
                    <a:cubicBezTo>
                      <a:pt x="234" y="1259"/>
                      <a:pt x="247" y="1274"/>
                      <a:pt x="262" y="1274"/>
                    </a:cubicBezTo>
                    <a:cubicBezTo>
                      <a:pt x="271" y="1274"/>
                      <a:pt x="280" y="1268"/>
                      <a:pt x="287" y="1254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5"/>
                      <a:pt x="413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" name="Google Shape;5161;p62"/>
              <p:cNvSpPr/>
              <p:nvPr/>
            </p:nvSpPr>
            <p:spPr>
              <a:xfrm>
                <a:off x="4853275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8" y="151"/>
                      <a:pt x="412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1" y="1"/>
                      <a:pt x="97" y="3"/>
                      <a:pt x="72" y="7"/>
                    </a:cubicBezTo>
                    <a:cubicBezTo>
                      <a:pt x="36" y="7"/>
                      <a:pt x="1" y="25"/>
                      <a:pt x="1" y="61"/>
                    </a:cubicBezTo>
                    <a:cubicBezTo>
                      <a:pt x="36" y="383"/>
                      <a:pt x="197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0" y="1269"/>
                    </a:cubicBezTo>
                    <a:cubicBezTo>
                      <a:pt x="506" y="1269"/>
                      <a:pt x="519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73" y="956"/>
                      <a:pt x="573" y="938"/>
                      <a:pt x="555" y="902"/>
                    </a:cubicBezTo>
                    <a:cubicBezTo>
                      <a:pt x="555" y="499"/>
                      <a:pt x="492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62"/>
              <p:cNvSpPr/>
              <p:nvPr/>
            </p:nvSpPr>
            <p:spPr>
              <a:xfrm>
                <a:off x="5051900" y="3646100"/>
                <a:ext cx="547875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15" h="51910" extrusionOk="0">
                    <a:moveTo>
                      <a:pt x="9861" y="4720"/>
                    </a:moveTo>
                    <a:cubicBezTo>
                      <a:pt x="9861" y="4810"/>
                      <a:pt x="9843" y="4899"/>
                      <a:pt x="9843" y="4971"/>
                    </a:cubicBezTo>
                    <a:lnTo>
                      <a:pt x="9825" y="4989"/>
                    </a:lnTo>
                    <a:cubicBezTo>
                      <a:pt x="9557" y="5472"/>
                      <a:pt x="9432" y="6134"/>
                      <a:pt x="8966" y="6474"/>
                    </a:cubicBezTo>
                    <a:cubicBezTo>
                      <a:pt x="9038" y="5794"/>
                      <a:pt x="9468" y="5257"/>
                      <a:pt x="9861" y="4720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20" y="7101"/>
                      <a:pt x="10756" y="7637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8" y="9838"/>
                    </a:cubicBezTo>
                    <a:cubicBezTo>
                      <a:pt x="9575" y="10178"/>
                      <a:pt x="9414" y="10518"/>
                      <a:pt x="9217" y="10823"/>
                    </a:cubicBezTo>
                    <a:cubicBezTo>
                      <a:pt x="9324" y="10375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3" y="11449"/>
                      <a:pt x="12170" y="11646"/>
                      <a:pt x="12313" y="11879"/>
                    </a:cubicBezTo>
                    <a:cubicBezTo>
                      <a:pt x="12080" y="11717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899" y="14581"/>
                      <a:pt x="11185" y="14939"/>
                      <a:pt x="11257" y="15350"/>
                    </a:cubicBezTo>
                    <a:cubicBezTo>
                      <a:pt x="10899" y="15153"/>
                      <a:pt x="10702" y="14778"/>
                      <a:pt x="10523" y="14420"/>
                    </a:cubicBezTo>
                    <a:close/>
                    <a:moveTo>
                      <a:pt x="12170" y="13417"/>
                    </a:moveTo>
                    <a:lnTo>
                      <a:pt x="12170" y="13417"/>
                    </a:lnTo>
                    <a:cubicBezTo>
                      <a:pt x="12259" y="13543"/>
                      <a:pt x="12384" y="13650"/>
                      <a:pt x="12492" y="13757"/>
                    </a:cubicBezTo>
                    <a:cubicBezTo>
                      <a:pt x="12814" y="14205"/>
                      <a:pt x="13154" y="14634"/>
                      <a:pt x="13548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6" y="16652"/>
                      <a:pt x="15357" y="16658"/>
                      <a:pt x="15366" y="16658"/>
                    </a:cubicBezTo>
                    <a:cubicBezTo>
                      <a:pt x="15395" y="16658"/>
                      <a:pt x="15417" y="16612"/>
                      <a:pt x="15391" y="16585"/>
                    </a:cubicBezTo>
                    <a:cubicBezTo>
                      <a:pt x="14926" y="16030"/>
                      <a:pt x="14299" y="15654"/>
                      <a:pt x="13798" y="15135"/>
                    </a:cubicBezTo>
                    <a:cubicBezTo>
                      <a:pt x="13494" y="14795"/>
                      <a:pt x="13226" y="14455"/>
                      <a:pt x="12939" y="14098"/>
                    </a:cubicBezTo>
                    <a:lnTo>
                      <a:pt x="12939" y="14098"/>
                    </a:lnTo>
                    <a:cubicBezTo>
                      <a:pt x="13243" y="14294"/>
                      <a:pt x="13566" y="14473"/>
                      <a:pt x="13852" y="14634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41" y="17732"/>
                      <a:pt x="17366" y="18034"/>
                      <a:pt x="17056" y="18034"/>
                    </a:cubicBezTo>
                    <a:cubicBezTo>
                      <a:pt x="16972" y="18034"/>
                      <a:pt x="16835" y="18012"/>
                      <a:pt x="16626" y="17963"/>
                    </a:cubicBezTo>
                    <a:cubicBezTo>
                      <a:pt x="15856" y="17766"/>
                      <a:pt x="15140" y="17140"/>
                      <a:pt x="14568" y="16639"/>
                    </a:cubicBezTo>
                    <a:cubicBezTo>
                      <a:pt x="13655" y="15815"/>
                      <a:pt x="12886" y="14849"/>
                      <a:pt x="12313" y="13775"/>
                    </a:cubicBezTo>
                    <a:lnTo>
                      <a:pt x="12170" y="13417"/>
                    </a:lnTo>
                    <a:close/>
                    <a:moveTo>
                      <a:pt x="10702" y="17927"/>
                    </a:moveTo>
                    <a:cubicBezTo>
                      <a:pt x="10756" y="18446"/>
                      <a:pt x="10631" y="18947"/>
                      <a:pt x="10344" y="19359"/>
                    </a:cubicBezTo>
                    <a:cubicBezTo>
                      <a:pt x="10219" y="18840"/>
                      <a:pt x="10488" y="18392"/>
                      <a:pt x="10702" y="17927"/>
                    </a:cubicBezTo>
                    <a:close/>
                    <a:moveTo>
                      <a:pt x="8823" y="18893"/>
                    </a:moveTo>
                    <a:cubicBezTo>
                      <a:pt x="9020" y="19251"/>
                      <a:pt x="9163" y="19681"/>
                      <a:pt x="9074" y="20039"/>
                    </a:cubicBezTo>
                    <a:cubicBezTo>
                      <a:pt x="8913" y="19681"/>
                      <a:pt x="8823" y="19287"/>
                      <a:pt x="8823" y="18893"/>
                    </a:cubicBezTo>
                    <a:close/>
                    <a:moveTo>
                      <a:pt x="16107" y="19985"/>
                    </a:moveTo>
                    <a:lnTo>
                      <a:pt x="16107" y="19985"/>
                    </a:lnTo>
                    <a:cubicBezTo>
                      <a:pt x="16444" y="20091"/>
                      <a:pt x="16745" y="20251"/>
                      <a:pt x="17012" y="20462"/>
                    </a:cubicBezTo>
                    <a:lnTo>
                      <a:pt x="17012" y="20462"/>
                    </a:lnTo>
                    <a:cubicBezTo>
                      <a:pt x="16860" y="20427"/>
                      <a:pt x="16709" y="20375"/>
                      <a:pt x="16590" y="20307"/>
                    </a:cubicBezTo>
                    <a:cubicBezTo>
                      <a:pt x="16500" y="20218"/>
                      <a:pt x="16393" y="20146"/>
                      <a:pt x="16268" y="20110"/>
                    </a:cubicBezTo>
                    <a:cubicBezTo>
                      <a:pt x="16259" y="20101"/>
                      <a:pt x="16250" y="20097"/>
                      <a:pt x="16241" y="20097"/>
                    </a:cubicBezTo>
                    <a:cubicBezTo>
                      <a:pt x="16232" y="20097"/>
                      <a:pt x="16223" y="20101"/>
                      <a:pt x="16214" y="20110"/>
                    </a:cubicBezTo>
                    <a:cubicBezTo>
                      <a:pt x="16205" y="20101"/>
                      <a:pt x="16196" y="20097"/>
                      <a:pt x="16187" y="20097"/>
                    </a:cubicBezTo>
                    <a:cubicBezTo>
                      <a:pt x="16178" y="20097"/>
                      <a:pt x="16169" y="20101"/>
                      <a:pt x="16160" y="20110"/>
                    </a:cubicBezTo>
                    <a:cubicBezTo>
                      <a:pt x="16142" y="20074"/>
                      <a:pt x="16125" y="20039"/>
                      <a:pt x="16107" y="19985"/>
                    </a:cubicBezTo>
                    <a:close/>
                    <a:moveTo>
                      <a:pt x="15946" y="20146"/>
                    </a:moveTo>
                    <a:lnTo>
                      <a:pt x="15981" y="20182"/>
                    </a:lnTo>
                    <a:cubicBezTo>
                      <a:pt x="15999" y="20236"/>
                      <a:pt x="16017" y="20289"/>
                      <a:pt x="16053" y="20361"/>
                    </a:cubicBezTo>
                    <a:cubicBezTo>
                      <a:pt x="16071" y="20450"/>
                      <a:pt x="16107" y="20558"/>
                      <a:pt x="16125" y="20647"/>
                    </a:cubicBezTo>
                    <a:cubicBezTo>
                      <a:pt x="16125" y="20683"/>
                      <a:pt x="16089" y="20719"/>
                      <a:pt x="16089" y="20754"/>
                    </a:cubicBezTo>
                    <a:cubicBezTo>
                      <a:pt x="16035" y="20629"/>
                      <a:pt x="15999" y="20504"/>
                      <a:pt x="15981" y="20361"/>
                    </a:cubicBez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3"/>
                      <a:pt x="15946" y="20200"/>
                      <a:pt x="15946" y="20146"/>
                    </a:cubicBezTo>
                    <a:close/>
                    <a:moveTo>
                      <a:pt x="16357" y="20486"/>
                    </a:moveTo>
                    <a:cubicBezTo>
                      <a:pt x="16393" y="20540"/>
                      <a:pt x="16447" y="20593"/>
                      <a:pt x="16500" y="20647"/>
                    </a:cubicBezTo>
                    <a:cubicBezTo>
                      <a:pt x="16518" y="20737"/>
                      <a:pt x="16536" y="20844"/>
                      <a:pt x="16554" y="20951"/>
                    </a:cubicBezTo>
                    <a:cubicBezTo>
                      <a:pt x="16482" y="20880"/>
                      <a:pt x="16447" y="20808"/>
                      <a:pt x="16393" y="20737"/>
                    </a:cubicBezTo>
                    <a:cubicBezTo>
                      <a:pt x="16375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2" y="14008"/>
                    </a:moveTo>
                    <a:cubicBezTo>
                      <a:pt x="12188" y="14062"/>
                      <a:pt x="12205" y="14115"/>
                      <a:pt x="12223" y="14169"/>
                    </a:cubicBezTo>
                    <a:lnTo>
                      <a:pt x="12205" y="14169"/>
                    </a:lnTo>
                    <a:cubicBezTo>
                      <a:pt x="12277" y="15350"/>
                      <a:pt x="12474" y="16531"/>
                      <a:pt x="12367" y="17712"/>
                    </a:cubicBezTo>
                    <a:cubicBezTo>
                      <a:pt x="12367" y="17730"/>
                      <a:pt x="12380" y="17739"/>
                      <a:pt x="12396" y="17739"/>
                    </a:cubicBezTo>
                    <a:cubicBezTo>
                      <a:pt x="12411" y="17739"/>
                      <a:pt x="12429" y="17730"/>
                      <a:pt x="12438" y="17712"/>
                    </a:cubicBezTo>
                    <a:cubicBezTo>
                      <a:pt x="12528" y="16692"/>
                      <a:pt x="12528" y="15672"/>
                      <a:pt x="12384" y="14652"/>
                    </a:cubicBezTo>
                    <a:lnTo>
                      <a:pt x="12384" y="14652"/>
                    </a:lnTo>
                    <a:cubicBezTo>
                      <a:pt x="12492" y="14956"/>
                      <a:pt x="12599" y="15261"/>
                      <a:pt x="12707" y="15565"/>
                    </a:cubicBezTo>
                    <a:cubicBezTo>
                      <a:pt x="12689" y="15583"/>
                      <a:pt x="12689" y="15601"/>
                      <a:pt x="12707" y="15619"/>
                    </a:cubicBezTo>
                    <a:cubicBezTo>
                      <a:pt x="12957" y="16800"/>
                      <a:pt x="13064" y="17909"/>
                      <a:pt x="12796" y="19090"/>
                    </a:cubicBezTo>
                    <a:cubicBezTo>
                      <a:pt x="12653" y="19752"/>
                      <a:pt x="12420" y="20379"/>
                      <a:pt x="12223" y="21005"/>
                    </a:cubicBezTo>
                    <a:cubicBezTo>
                      <a:pt x="12188" y="20164"/>
                      <a:pt x="11973" y="19287"/>
                      <a:pt x="11991" y="18464"/>
                    </a:cubicBezTo>
                    <a:cubicBezTo>
                      <a:pt x="11991" y="16979"/>
                      <a:pt x="12080" y="15493"/>
                      <a:pt x="12152" y="14008"/>
                    </a:cubicBezTo>
                    <a:close/>
                    <a:moveTo>
                      <a:pt x="16840" y="20576"/>
                    </a:moveTo>
                    <a:lnTo>
                      <a:pt x="16840" y="20576"/>
                    </a:lnTo>
                    <a:cubicBezTo>
                      <a:pt x="16945" y="20602"/>
                      <a:pt x="17050" y="20618"/>
                      <a:pt x="17148" y="20618"/>
                    </a:cubicBezTo>
                    <a:cubicBezTo>
                      <a:pt x="17184" y="20618"/>
                      <a:pt x="17218" y="20616"/>
                      <a:pt x="17252" y="20611"/>
                    </a:cubicBezTo>
                    <a:cubicBezTo>
                      <a:pt x="17284" y="20611"/>
                      <a:pt x="17302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8" y="20684"/>
                      <a:pt x="17842" y="20719"/>
                    </a:cubicBezTo>
                    <a:cubicBezTo>
                      <a:pt x="18004" y="20772"/>
                      <a:pt x="18147" y="20826"/>
                      <a:pt x="18290" y="20898"/>
                    </a:cubicBezTo>
                    <a:cubicBezTo>
                      <a:pt x="18469" y="20969"/>
                      <a:pt x="18648" y="21077"/>
                      <a:pt x="18791" y="21202"/>
                    </a:cubicBezTo>
                    <a:cubicBezTo>
                      <a:pt x="19059" y="21381"/>
                      <a:pt x="18934" y="21792"/>
                      <a:pt x="18630" y="21792"/>
                    </a:cubicBezTo>
                    <a:cubicBezTo>
                      <a:pt x="18604" y="21796"/>
                      <a:pt x="18578" y="21797"/>
                      <a:pt x="18552" y="21797"/>
                    </a:cubicBezTo>
                    <a:cubicBezTo>
                      <a:pt x="18161" y="21797"/>
                      <a:pt x="17735" y="21438"/>
                      <a:pt x="17467" y="21220"/>
                    </a:cubicBezTo>
                    <a:cubicBezTo>
                      <a:pt x="17449" y="21202"/>
                      <a:pt x="17431" y="21166"/>
                      <a:pt x="17413" y="21148"/>
                    </a:cubicBezTo>
                    <a:cubicBezTo>
                      <a:pt x="17306" y="20969"/>
                      <a:pt x="17162" y="20826"/>
                      <a:pt x="16966" y="20719"/>
                    </a:cubicBezTo>
                    <a:lnTo>
                      <a:pt x="16894" y="20647"/>
                    </a:lnTo>
                    <a:cubicBezTo>
                      <a:pt x="16876" y="20611"/>
                      <a:pt x="16858" y="20593"/>
                      <a:pt x="16840" y="20576"/>
                    </a:cubicBezTo>
                    <a:close/>
                    <a:moveTo>
                      <a:pt x="9271" y="14455"/>
                    </a:moveTo>
                    <a:lnTo>
                      <a:pt x="9271" y="14455"/>
                    </a:lnTo>
                    <a:cubicBezTo>
                      <a:pt x="9235" y="14742"/>
                      <a:pt x="9181" y="15010"/>
                      <a:pt x="9128" y="15296"/>
                    </a:cubicBezTo>
                    <a:cubicBezTo>
                      <a:pt x="8913" y="15887"/>
                      <a:pt x="8662" y="16460"/>
                      <a:pt x="8358" y="16997"/>
                    </a:cubicBezTo>
                    <a:cubicBezTo>
                      <a:pt x="7678" y="18142"/>
                      <a:pt x="6765" y="19144"/>
                      <a:pt x="6175" y="20361"/>
                    </a:cubicBezTo>
                    <a:cubicBezTo>
                      <a:pt x="6163" y="20396"/>
                      <a:pt x="6189" y="20423"/>
                      <a:pt x="6214" y="20423"/>
                    </a:cubicBezTo>
                    <a:cubicBezTo>
                      <a:pt x="6227" y="20423"/>
                      <a:pt x="6240" y="20415"/>
                      <a:pt x="6246" y="20397"/>
                    </a:cubicBezTo>
                    <a:cubicBezTo>
                      <a:pt x="6944" y="19269"/>
                      <a:pt x="7732" y="18195"/>
                      <a:pt x="8448" y="17068"/>
                    </a:cubicBezTo>
                    <a:cubicBezTo>
                      <a:pt x="8680" y="16692"/>
                      <a:pt x="8877" y="16299"/>
                      <a:pt x="9038" y="15887"/>
                    </a:cubicBezTo>
                    <a:lnTo>
                      <a:pt x="9038" y="15887"/>
                    </a:lnTo>
                    <a:cubicBezTo>
                      <a:pt x="8966" y="16263"/>
                      <a:pt x="8913" y="16621"/>
                      <a:pt x="8841" y="16997"/>
                    </a:cubicBezTo>
                    <a:cubicBezTo>
                      <a:pt x="8072" y="19108"/>
                      <a:pt x="6640" y="21059"/>
                      <a:pt x="4511" y="21828"/>
                    </a:cubicBezTo>
                    <a:cubicBezTo>
                      <a:pt x="4511" y="21828"/>
                      <a:pt x="5191" y="20307"/>
                      <a:pt x="5280" y="20128"/>
                    </a:cubicBezTo>
                    <a:cubicBezTo>
                      <a:pt x="5727" y="19377"/>
                      <a:pt x="6193" y="18661"/>
                      <a:pt x="6712" y="17963"/>
                    </a:cubicBezTo>
                    <a:cubicBezTo>
                      <a:pt x="7571" y="16782"/>
                      <a:pt x="8376" y="15601"/>
                      <a:pt x="9271" y="14455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4" y="21220"/>
                      <a:pt x="13333" y="21578"/>
                      <a:pt x="13154" y="21918"/>
                    </a:cubicBezTo>
                    <a:cubicBezTo>
                      <a:pt x="13154" y="21524"/>
                      <a:pt x="13422" y="21166"/>
                      <a:pt x="13601" y="20790"/>
                    </a:cubicBezTo>
                    <a:close/>
                    <a:moveTo>
                      <a:pt x="8215" y="21148"/>
                    </a:moveTo>
                    <a:cubicBezTo>
                      <a:pt x="8340" y="21417"/>
                      <a:pt x="8430" y="21703"/>
                      <a:pt x="8448" y="22007"/>
                    </a:cubicBezTo>
                    <a:cubicBezTo>
                      <a:pt x="8304" y="21739"/>
                      <a:pt x="8215" y="21452"/>
                      <a:pt x="8215" y="21148"/>
                    </a:cubicBezTo>
                    <a:close/>
                    <a:moveTo>
                      <a:pt x="15838" y="20826"/>
                    </a:moveTo>
                    <a:cubicBezTo>
                      <a:pt x="15856" y="20951"/>
                      <a:pt x="15874" y="21059"/>
                      <a:pt x="15892" y="21184"/>
                    </a:cubicBezTo>
                    <a:lnTo>
                      <a:pt x="15874" y="21184"/>
                    </a:lnTo>
                    <a:cubicBezTo>
                      <a:pt x="15874" y="21224"/>
                      <a:pt x="15904" y="21244"/>
                      <a:pt x="15942" y="21244"/>
                    </a:cubicBezTo>
                    <a:cubicBezTo>
                      <a:pt x="15955" y="21244"/>
                      <a:pt x="15968" y="21242"/>
                      <a:pt x="15981" y="21238"/>
                    </a:cubicBezTo>
                    <a:lnTo>
                      <a:pt x="15981" y="21238"/>
                    </a:lnTo>
                    <a:cubicBezTo>
                      <a:pt x="15946" y="21452"/>
                      <a:pt x="15910" y="21685"/>
                      <a:pt x="15910" y="21900"/>
                    </a:cubicBezTo>
                    <a:cubicBezTo>
                      <a:pt x="15731" y="22079"/>
                      <a:pt x="15588" y="22293"/>
                      <a:pt x="15516" y="22526"/>
                    </a:cubicBezTo>
                    <a:cubicBezTo>
                      <a:pt x="15391" y="21971"/>
                      <a:pt x="15641" y="21381"/>
                      <a:pt x="15838" y="20826"/>
                    </a:cubicBezTo>
                    <a:close/>
                    <a:moveTo>
                      <a:pt x="16679" y="20808"/>
                    </a:moveTo>
                    <a:cubicBezTo>
                      <a:pt x="16751" y="20862"/>
                      <a:pt x="16840" y="20916"/>
                      <a:pt x="16912" y="20969"/>
                    </a:cubicBezTo>
                    <a:cubicBezTo>
                      <a:pt x="17055" y="21130"/>
                      <a:pt x="17216" y="21256"/>
                      <a:pt x="17395" y="21381"/>
                    </a:cubicBezTo>
                    <a:cubicBezTo>
                      <a:pt x="17449" y="21506"/>
                      <a:pt x="17502" y="21613"/>
                      <a:pt x="17538" y="21685"/>
                    </a:cubicBezTo>
                    <a:cubicBezTo>
                      <a:pt x="17735" y="22025"/>
                      <a:pt x="17842" y="22401"/>
                      <a:pt x="17896" y="22795"/>
                    </a:cubicBezTo>
                    <a:lnTo>
                      <a:pt x="17896" y="22812"/>
                    </a:lnTo>
                    <a:cubicBezTo>
                      <a:pt x="17502" y="22580"/>
                      <a:pt x="17145" y="22276"/>
                      <a:pt x="16876" y="21918"/>
                    </a:cubicBezTo>
                    <a:cubicBezTo>
                      <a:pt x="16787" y="21792"/>
                      <a:pt x="16715" y="21685"/>
                      <a:pt x="16661" y="21560"/>
                    </a:cubicBezTo>
                    <a:cubicBezTo>
                      <a:pt x="16643" y="21417"/>
                      <a:pt x="16590" y="21291"/>
                      <a:pt x="16518" y="21166"/>
                    </a:cubicBezTo>
                    <a:lnTo>
                      <a:pt x="16518" y="21166"/>
                    </a:lnTo>
                    <a:lnTo>
                      <a:pt x="16554" y="21184"/>
                    </a:lnTo>
                    <a:cubicBezTo>
                      <a:pt x="16572" y="21202"/>
                      <a:pt x="16592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30"/>
                    </a:moveTo>
                    <a:cubicBezTo>
                      <a:pt x="16375" y="21327"/>
                      <a:pt x="16447" y="21506"/>
                      <a:pt x="16554" y="21703"/>
                    </a:cubicBezTo>
                    <a:cubicBezTo>
                      <a:pt x="16626" y="22097"/>
                      <a:pt x="16554" y="22508"/>
                      <a:pt x="16357" y="22866"/>
                    </a:cubicBezTo>
                    <a:lnTo>
                      <a:pt x="16375" y="22866"/>
                    </a:lnTo>
                    <a:cubicBezTo>
                      <a:pt x="16300" y="22994"/>
                      <a:pt x="16187" y="23129"/>
                      <a:pt x="16112" y="23129"/>
                    </a:cubicBezTo>
                    <a:cubicBezTo>
                      <a:pt x="16061" y="23129"/>
                      <a:pt x="16028" y="23068"/>
                      <a:pt x="16035" y="22902"/>
                    </a:cubicBezTo>
                    <a:cubicBezTo>
                      <a:pt x="16035" y="22651"/>
                      <a:pt x="16053" y="22383"/>
                      <a:pt x="16071" y="22115"/>
                    </a:cubicBezTo>
                    <a:cubicBezTo>
                      <a:pt x="16089" y="21810"/>
                      <a:pt x="16142" y="21488"/>
                      <a:pt x="16178" y="21184"/>
                    </a:cubicBezTo>
                    <a:lnTo>
                      <a:pt x="16178" y="21202"/>
                    </a:lnTo>
                    <a:cubicBezTo>
                      <a:pt x="16196" y="21214"/>
                      <a:pt x="16216" y="21220"/>
                      <a:pt x="16235" y="21220"/>
                    </a:cubicBezTo>
                    <a:cubicBezTo>
                      <a:pt x="16274" y="21220"/>
                      <a:pt x="16309" y="21196"/>
                      <a:pt x="16321" y="21148"/>
                    </a:cubicBezTo>
                    <a:lnTo>
                      <a:pt x="16321" y="21130"/>
                    </a:lnTo>
                    <a:close/>
                    <a:moveTo>
                      <a:pt x="7517" y="22651"/>
                    </a:moveTo>
                    <a:lnTo>
                      <a:pt x="7517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4" y="23224"/>
                      <a:pt x="6747" y="23367"/>
                    </a:cubicBezTo>
                    <a:cubicBezTo>
                      <a:pt x="6962" y="23081"/>
                      <a:pt x="7213" y="22830"/>
                      <a:pt x="7517" y="22651"/>
                    </a:cubicBezTo>
                    <a:close/>
                    <a:moveTo>
                      <a:pt x="7159" y="24369"/>
                    </a:moveTo>
                    <a:cubicBezTo>
                      <a:pt x="7213" y="24495"/>
                      <a:pt x="7249" y="24638"/>
                      <a:pt x="7302" y="24763"/>
                    </a:cubicBezTo>
                    <a:lnTo>
                      <a:pt x="7302" y="24781"/>
                    </a:lnTo>
                    <a:lnTo>
                      <a:pt x="7213" y="24781"/>
                    </a:lnTo>
                    <a:cubicBezTo>
                      <a:pt x="7195" y="24674"/>
                      <a:pt x="7159" y="24584"/>
                      <a:pt x="7123" y="24477"/>
                    </a:cubicBezTo>
                    <a:lnTo>
                      <a:pt x="7159" y="24369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4"/>
                      <a:pt x="6050" y="25049"/>
                    </a:cubicBezTo>
                    <a:cubicBezTo>
                      <a:pt x="6032" y="25085"/>
                      <a:pt x="6050" y="25121"/>
                      <a:pt x="6067" y="25139"/>
                    </a:cubicBezTo>
                    <a:cubicBezTo>
                      <a:pt x="5584" y="25228"/>
                      <a:pt x="5101" y="25389"/>
                      <a:pt x="4636" y="25532"/>
                    </a:cubicBezTo>
                    <a:cubicBezTo>
                      <a:pt x="5065" y="25210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8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40" y="25398"/>
                      <a:pt x="11508" y="25246"/>
                    </a:cubicBezTo>
                    <a:cubicBezTo>
                      <a:pt x="11561" y="25085"/>
                      <a:pt x="11651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0"/>
                      <a:pt x="8859" y="26195"/>
                    </a:cubicBezTo>
                    <a:cubicBezTo>
                      <a:pt x="8928" y="26403"/>
                      <a:pt x="8912" y="26482"/>
                      <a:pt x="8767" y="26482"/>
                    </a:cubicBezTo>
                    <a:cubicBezTo>
                      <a:pt x="8726" y="26482"/>
                      <a:pt x="8673" y="26475"/>
                      <a:pt x="8609" y="26463"/>
                    </a:cubicBezTo>
                    <a:cubicBezTo>
                      <a:pt x="8430" y="26409"/>
                      <a:pt x="8251" y="26320"/>
                      <a:pt x="8107" y="26195"/>
                    </a:cubicBezTo>
                    <a:cubicBezTo>
                      <a:pt x="8000" y="26105"/>
                      <a:pt x="7911" y="25998"/>
                      <a:pt x="7821" y="25890"/>
                    </a:cubicBezTo>
                    <a:cubicBezTo>
                      <a:pt x="7750" y="25711"/>
                      <a:pt x="7642" y="25550"/>
                      <a:pt x="7535" y="25389"/>
                    </a:cubicBezTo>
                    <a:cubicBezTo>
                      <a:pt x="7517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2" y="24978"/>
                    </a:lnTo>
                    <a:cubicBezTo>
                      <a:pt x="6676" y="25031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3" y="26606"/>
                      <a:pt x="5065" y="26982"/>
                      <a:pt x="4457" y="27000"/>
                    </a:cubicBezTo>
                    <a:lnTo>
                      <a:pt x="4439" y="27000"/>
                    </a:lnTo>
                    <a:cubicBezTo>
                      <a:pt x="4707" y="26570"/>
                      <a:pt x="5047" y="26177"/>
                      <a:pt x="5441" y="25837"/>
                    </a:cubicBezTo>
                    <a:cubicBezTo>
                      <a:pt x="5656" y="25640"/>
                      <a:pt x="5906" y="25479"/>
                      <a:pt x="6139" y="25300"/>
                    </a:cubicBezTo>
                    <a:lnTo>
                      <a:pt x="6443" y="25175"/>
                    </a:lnTo>
                    <a:cubicBezTo>
                      <a:pt x="6497" y="25157"/>
                      <a:pt x="6497" y="25067"/>
                      <a:pt x="6443" y="25067"/>
                    </a:cubicBezTo>
                    <a:cubicBezTo>
                      <a:pt x="6497" y="25031"/>
                      <a:pt x="6551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1" y="26535"/>
                      <a:pt x="13404" y="26767"/>
                      <a:pt x="13387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4" y="10554"/>
                      <a:pt x="11436" y="12290"/>
                      <a:pt x="12098" y="13919"/>
                    </a:cubicBezTo>
                    <a:cubicBezTo>
                      <a:pt x="12062" y="13919"/>
                      <a:pt x="12044" y="13936"/>
                      <a:pt x="12044" y="13954"/>
                    </a:cubicBezTo>
                    <a:cubicBezTo>
                      <a:pt x="11794" y="14992"/>
                      <a:pt x="11830" y="16066"/>
                      <a:pt x="11830" y="17140"/>
                    </a:cubicBezTo>
                    <a:cubicBezTo>
                      <a:pt x="11812" y="18321"/>
                      <a:pt x="11740" y="19520"/>
                      <a:pt x="11937" y="20683"/>
                    </a:cubicBezTo>
                    <a:cubicBezTo>
                      <a:pt x="11919" y="20969"/>
                      <a:pt x="11973" y="21238"/>
                      <a:pt x="12098" y="21488"/>
                    </a:cubicBezTo>
                    <a:cubicBezTo>
                      <a:pt x="12044" y="21685"/>
                      <a:pt x="12009" y="21882"/>
                      <a:pt x="11973" y="22079"/>
                    </a:cubicBezTo>
                    <a:cubicBezTo>
                      <a:pt x="11973" y="22133"/>
                      <a:pt x="12026" y="22174"/>
                      <a:pt x="12071" y="22174"/>
                    </a:cubicBezTo>
                    <a:cubicBezTo>
                      <a:pt x="12100" y="22174"/>
                      <a:pt x="12127" y="22157"/>
                      <a:pt x="12134" y="22115"/>
                    </a:cubicBezTo>
                    <a:cubicBezTo>
                      <a:pt x="12170" y="21971"/>
                      <a:pt x="12188" y="21828"/>
                      <a:pt x="12205" y="21685"/>
                    </a:cubicBezTo>
                    <a:cubicBezTo>
                      <a:pt x="12259" y="21399"/>
                      <a:pt x="12349" y="21112"/>
                      <a:pt x="12438" y="20844"/>
                    </a:cubicBezTo>
                    <a:cubicBezTo>
                      <a:pt x="12635" y="20128"/>
                      <a:pt x="12886" y="19448"/>
                      <a:pt x="13029" y="18732"/>
                    </a:cubicBezTo>
                    <a:cubicBezTo>
                      <a:pt x="13154" y="18088"/>
                      <a:pt x="13154" y="17444"/>
                      <a:pt x="13047" y="16800"/>
                    </a:cubicBezTo>
                    <a:lnTo>
                      <a:pt x="13047" y="16800"/>
                    </a:lnTo>
                    <a:cubicBezTo>
                      <a:pt x="13333" y="17999"/>
                      <a:pt x="13530" y="19216"/>
                      <a:pt x="13601" y="20432"/>
                    </a:cubicBezTo>
                    <a:cubicBezTo>
                      <a:pt x="13440" y="20701"/>
                      <a:pt x="13297" y="20987"/>
                      <a:pt x="13190" y="21291"/>
                    </a:cubicBezTo>
                    <a:cubicBezTo>
                      <a:pt x="13047" y="21560"/>
                      <a:pt x="12993" y="21882"/>
                      <a:pt x="13047" y="22204"/>
                    </a:cubicBezTo>
                    <a:cubicBezTo>
                      <a:pt x="13056" y="22242"/>
                      <a:pt x="13091" y="22260"/>
                      <a:pt x="13128" y="22260"/>
                    </a:cubicBezTo>
                    <a:cubicBezTo>
                      <a:pt x="13159" y="22260"/>
                      <a:pt x="13191" y="22247"/>
                      <a:pt x="13208" y="22222"/>
                    </a:cubicBezTo>
                    <a:cubicBezTo>
                      <a:pt x="13387" y="21953"/>
                      <a:pt x="13530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30" y="24155"/>
                      <a:pt x="13172" y="25694"/>
                      <a:pt x="12528" y="27125"/>
                    </a:cubicBezTo>
                    <a:cubicBezTo>
                      <a:pt x="12510" y="27000"/>
                      <a:pt x="12474" y="26893"/>
                      <a:pt x="12456" y="26767"/>
                    </a:cubicBezTo>
                    <a:cubicBezTo>
                      <a:pt x="12456" y="26751"/>
                      <a:pt x="12438" y="26742"/>
                      <a:pt x="12418" y="26742"/>
                    </a:cubicBezTo>
                    <a:cubicBezTo>
                      <a:pt x="12394" y="26742"/>
                      <a:pt x="12367" y="26756"/>
                      <a:pt x="12367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7" y="27465"/>
                      <a:pt x="12331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lnTo>
                      <a:pt x="11901" y="24369"/>
                    </a:ln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3" y="15690"/>
                      <a:pt x="10488" y="14813"/>
                    </a:cubicBezTo>
                    <a:lnTo>
                      <a:pt x="10488" y="14813"/>
                    </a:lnTo>
                    <a:cubicBezTo>
                      <a:pt x="10667" y="15153"/>
                      <a:pt x="10953" y="15422"/>
                      <a:pt x="11311" y="15583"/>
                    </a:cubicBezTo>
                    <a:cubicBezTo>
                      <a:pt x="11364" y="15583"/>
                      <a:pt x="11418" y="15547"/>
                      <a:pt x="11418" y="15493"/>
                    </a:cubicBezTo>
                    <a:cubicBezTo>
                      <a:pt x="11382" y="14921"/>
                      <a:pt x="10989" y="14420"/>
                      <a:pt x="10434" y="14276"/>
                    </a:cubicBezTo>
                    <a:cubicBezTo>
                      <a:pt x="10326" y="13561"/>
                      <a:pt x="10255" y="12845"/>
                      <a:pt x="10165" y="12111"/>
                    </a:cubicBezTo>
                    <a:cubicBezTo>
                      <a:pt x="10058" y="11002"/>
                      <a:pt x="9986" y="9874"/>
                      <a:pt x="9986" y="8765"/>
                    </a:cubicBezTo>
                    <a:close/>
                    <a:moveTo>
                      <a:pt x="13977" y="22472"/>
                    </a:moveTo>
                    <a:cubicBezTo>
                      <a:pt x="14460" y="24155"/>
                      <a:pt x="14675" y="25890"/>
                      <a:pt x="14353" y="27644"/>
                    </a:cubicBezTo>
                    <a:cubicBezTo>
                      <a:pt x="14353" y="27644"/>
                      <a:pt x="14102" y="26839"/>
                      <a:pt x="14102" y="26821"/>
                    </a:cubicBezTo>
                    <a:cubicBezTo>
                      <a:pt x="13941" y="26248"/>
                      <a:pt x="13852" y="25658"/>
                      <a:pt x="13852" y="25049"/>
                    </a:cubicBezTo>
                    <a:cubicBezTo>
                      <a:pt x="13834" y="24320"/>
                      <a:pt x="13868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9" y="24427"/>
                      <a:pt x="14156" y="25210"/>
                    </a:cubicBezTo>
                    <a:cubicBezTo>
                      <a:pt x="14156" y="25237"/>
                      <a:pt x="14178" y="25251"/>
                      <a:pt x="14203" y="25251"/>
                    </a:cubicBezTo>
                    <a:cubicBezTo>
                      <a:pt x="14228" y="25251"/>
                      <a:pt x="14254" y="25237"/>
                      <a:pt x="14263" y="25210"/>
                    </a:cubicBezTo>
                    <a:cubicBezTo>
                      <a:pt x="14263" y="24298"/>
                      <a:pt x="14174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2"/>
                    </a:lnTo>
                    <a:close/>
                    <a:moveTo>
                      <a:pt x="7159" y="25192"/>
                    </a:moveTo>
                    <a:lnTo>
                      <a:pt x="7159" y="25192"/>
                    </a:lnTo>
                    <a:cubicBezTo>
                      <a:pt x="7231" y="25264"/>
                      <a:pt x="7284" y="25336"/>
                      <a:pt x="7356" y="25407"/>
                    </a:cubicBezTo>
                    <a:lnTo>
                      <a:pt x="7356" y="25425"/>
                    </a:lnTo>
                    <a:cubicBezTo>
                      <a:pt x="7427" y="25694"/>
                      <a:pt x="7571" y="25944"/>
                      <a:pt x="7767" y="26141"/>
                    </a:cubicBezTo>
                    <a:lnTo>
                      <a:pt x="7785" y="26141"/>
                    </a:lnTo>
                    <a:cubicBezTo>
                      <a:pt x="7946" y="26535"/>
                      <a:pt x="8054" y="26928"/>
                      <a:pt x="8107" y="27340"/>
                    </a:cubicBezTo>
                    <a:cubicBezTo>
                      <a:pt x="8123" y="27464"/>
                      <a:pt x="8125" y="27950"/>
                      <a:pt x="7881" y="27950"/>
                    </a:cubicBezTo>
                    <a:cubicBezTo>
                      <a:pt x="7843" y="27950"/>
                      <a:pt x="7800" y="27939"/>
                      <a:pt x="7750" y="27913"/>
                    </a:cubicBezTo>
                    <a:cubicBezTo>
                      <a:pt x="7410" y="27734"/>
                      <a:pt x="7141" y="27411"/>
                      <a:pt x="7016" y="27036"/>
                    </a:cubicBezTo>
                    <a:cubicBezTo>
                      <a:pt x="6962" y="26875"/>
                      <a:pt x="6926" y="26696"/>
                      <a:pt x="6909" y="26535"/>
                    </a:cubicBezTo>
                    <a:cubicBezTo>
                      <a:pt x="6962" y="26266"/>
                      <a:pt x="6980" y="25980"/>
                      <a:pt x="6980" y="25711"/>
                    </a:cubicBezTo>
                    <a:cubicBezTo>
                      <a:pt x="6998" y="25658"/>
                      <a:pt x="7016" y="25622"/>
                      <a:pt x="7034" y="25568"/>
                    </a:cubicBezTo>
                    <a:cubicBezTo>
                      <a:pt x="7070" y="25711"/>
                      <a:pt x="7105" y="25837"/>
                      <a:pt x="7159" y="25962"/>
                    </a:cubicBezTo>
                    <a:cubicBezTo>
                      <a:pt x="7173" y="25983"/>
                      <a:pt x="7198" y="25993"/>
                      <a:pt x="7224" y="25993"/>
                    </a:cubicBezTo>
                    <a:cubicBezTo>
                      <a:pt x="7263" y="25993"/>
                      <a:pt x="7302" y="25970"/>
                      <a:pt x="7302" y="25926"/>
                    </a:cubicBezTo>
                    <a:cubicBezTo>
                      <a:pt x="7266" y="25676"/>
                      <a:pt x="7213" y="25425"/>
                      <a:pt x="7159" y="25192"/>
                    </a:cubicBezTo>
                    <a:close/>
                    <a:moveTo>
                      <a:pt x="6533" y="25532"/>
                    </a:moveTo>
                    <a:cubicBezTo>
                      <a:pt x="6533" y="25568"/>
                      <a:pt x="6515" y="25604"/>
                      <a:pt x="6515" y="25622"/>
                    </a:cubicBezTo>
                    <a:cubicBezTo>
                      <a:pt x="6515" y="25683"/>
                      <a:pt x="6564" y="25727"/>
                      <a:pt x="6612" y="25727"/>
                    </a:cubicBezTo>
                    <a:cubicBezTo>
                      <a:pt x="6636" y="25727"/>
                      <a:pt x="6659" y="25717"/>
                      <a:pt x="6676" y="25694"/>
                    </a:cubicBezTo>
                    <a:lnTo>
                      <a:pt x="6730" y="25640"/>
                    </a:lnTo>
                    <a:cubicBezTo>
                      <a:pt x="6730" y="25711"/>
                      <a:pt x="6730" y="25765"/>
                      <a:pt x="6730" y="25837"/>
                    </a:cubicBezTo>
                    <a:cubicBezTo>
                      <a:pt x="6730" y="25855"/>
                      <a:pt x="6747" y="25890"/>
                      <a:pt x="6765" y="25908"/>
                    </a:cubicBezTo>
                    <a:cubicBezTo>
                      <a:pt x="6730" y="26123"/>
                      <a:pt x="6730" y="26356"/>
                      <a:pt x="6765" y="26588"/>
                    </a:cubicBezTo>
                    <a:cubicBezTo>
                      <a:pt x="6640" y="27107"/>
                      <a:pt x="6390" y="27573"/>
                      <a:pt x="6032" y="27984"/>
                    </a:cubicBezTo>
                    <a:lnTo>
                      <a:pt x="6014" y="27984"/>
                    </a:lnTo>
                    <a:cubicBezTo>
                      <a:pt x="6007" y="27992"/>
                      <a:pt x="6000" y="27996"/>
                      <a:pt x="5993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8" y="27280"/>
                      <a:pt x="5798" y="27282"/>
                      <a:pt x="5799" y="27286"/>
                    </a:cubicBezTo>
                    <a:cubicBezTo>
                      <a:pt x="5799" y="26928"/>
                      <a:pt x="5871" y="26570"/>
                      <a:pt x="6032" y="26266"/>
                    </a:cubicBezTo>
                    <a:cubicBezTo>
                      <a:pt x="6157" y="25998"/>
                      <a:pt x="6318" y="25747"/>
                      <a:pt x="6533" y="25532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70" y="29953"/>
                      <a:pt x="14102" y="30132"/>
                      <a:pt x="14281" y="30346"/>
                    </a:cubicBezTo>
                    <a:cubicBezTo>
                      <a:pt x="14013" y="30275"/>
                      <a:pt x="13834" y="30042"/>
                      <a:pt x="13601" y="29881"/>
                    </a:cubicBezTo>
                    <a:close/>
                    <a:moveTo>
                      <a:pt x="12456" y="31205"/>
                    </a:moveTo>
                    <a:cubicBezTo>
                      <a:pt x="12474" y="31348"/>
                      <a:pt x="12492" y="31474"/>
                      <a:pt x="12492" y="31617"/>
                    </a:cubicBezTo>
                    <a:cubicBezTo>
                      <a:pt x="12438" y="31778"/>
                      <a:pt x="12349" y="31939"/>
                      <a:pt x="12241" y="32064"/>
                    </a:cubicBezTo>
                    <a:cubicBezTo>
                      <a:pt x="12223" y="31760"/>
                      <a:pt x="12313" y="31474"/>
                      <a:pt x="12456" y="31205"/>
                    </a:cubicBezTo>
                    <a:close/>
                    <a:moveTo>
                      <a:pt x="14506" y="32559"/>
                    </a:moveTo>
                    <a:cubicBezTo>
                      <a:pt x="14588" y="32801"/>
                      <a:pt x="14620" y="33059"/>
                      <a:pt x="14586" y="33317"/>
                    </a:cubicBezTo>
                    <a:cubicBezTo>
                      <a:pt x="14482" y="33076"/>
                      <a:pt x="14445" y="32818"/>
                      <a:pt x="14506" y="32559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5"/>
                      <a:pt x="13190" y="34265"/>
                      <a:pt x="13243" y="34605"/>
                    </a:cubicBezTo>
                    <a:cubicBezTo>
                      <a:pt x="13082" y="34301"/>
                      <a:pt x="12975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1" y="35088"/>
                      <a:pt x="5334" y="35124"/>
                    </a:cubicBezTo>
                    <a:cubicBezTo>
                      <a:pt x="5244" y="35196"/>
                      <a:pt x="5137" y="35267"/>
                      <a:pt x="5047" y="35339"/>
                    </a:cubicBezTo>
                    <a:lnTo>
                      <a:pt x="4940" y="35339"/>
                    </a:lnTo>
                    <a:cubicBezTo>
                      <a:pt x="4815" y="35321"/>
                      <a:pt x="4690" y="35267"/>
                      <a:pt x="4582" y="35196"/>
                    </a:cubicBezTo>
                    <a:cubicBezTo>
                      <a:pt x="4546" y="35178"/>
                      <a:pt x="4600" y="35160"/>
                      <a:pt x="4636" y="35124"/>
                    </a:cubicBezTo>
                    <a:cubicBezTo>
                      <a:pt x="4725" y="35088"/>
                      <a:pt x="4815" y="35053"/>
                      <a:pt x="4904" y="35053"/>
                    </a:cubicBezTo>
                    <a:close/>
                    <a:moveTo>
                      <a:pt x="6515" y="34695"/>
                    </a:moveTo>
                    <a:lnTo>
                      <a:pt x="6515" y="34695"/>
                    </a:lnTo>
                    <a:cubicBezTo>
                      <a:pt x="6533" y="34999"/>
                      <a:pt x="6443" y="35321"/>
                      <a:pt x="6246" y="35554"/>
                    </a:cubicBezTo>
                    <a:cubicBezTo>
                      <a:pt x="6139" y="35232"/>
                      <a:pt x="6336" y="34963"/>
                      <a:pt x="6515" y="34695"/>
                    </a:cubicBezTo>
                    <a:close/>
                    <a:moveTo>
                      <a:pt x="8752" y="35160"/>
                    </a:moveTo>
                    <a:cubicBezTo>
                      <a:pt x="8752" y="35178"/>
                      <a:pt x="8770" y="35214"/>
                      <a:pt x="8788" y="35214"/>
                    </a:cubicBezTo>
                    <a:lnTo>
                      <a:pt x="8788" y="35232"/>
                    </a:lnTo>
                    <a:cubicBezTo>
                      <a:pt x="8770" y="35250"/>
                      <a:pt x="8770" y="35267"/>
                      <a:pt x="8752" y="35285"/>
                    </a:cubicBezTo>
                    <a:cubicBezTo>
                      <a:pt x="8698" y="35357"/>
                      <a:pt x="8662" y="35411"/>
                      <a:pt x="8609" y="35464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8" y="35518"/>
                      <a:pt x="8519" y="35393"/>
                      <a:pt x="8609" y="35285"/>
                    </a:cubicBezTo>
                    <a:cubicBezTo>
                      <a:pt x="8662" y="35232"/>
                      <a:pt x="8698" y="35196"/>
                      <a:pt x="8752" y="35160"/>
                    </a:cubicBezTo>
                    <a:close/>
                    <a:moveTo>
                      <a:pt x="896" y="34319"/>
                    </a:moveTo>
                    <a:lnTo>
                      <a:pt x="896" y="34319"/>
                    </a:lnTo>
                    <a:cubicBezTo>
                      <a:pt x="1880" y="34373"/>
                      <a:pt x="2614" y="35160"/>
                      <a:pt x="3133" y="35965"/>
                    </a:cubicBezTo>
                    <a:lnTo>
                      <a:pt x="3043" y="35947"/>
                    </a:lnTo>
                    <a:cubicBezTo>
                      <a:pt x="2667" y="35607"/>
                      <a:pt x="2166" y="35428"/>
                      <a:pt x="1665" y="35393"/>
                    </a:cubicBezTo>
                    <a:cubicBezTo>
                      <a:pt x="1343" y="35071"/>
                      <a:pt x="1093" y="34713"/>
                      <a:pt x="896" y="34319"/>
                    </a:cubicBezTo>
                    <a:close/>
                    <a:moveTo>
                      <a:pt x="1755" y="35607"/>
                    </a:moveTo>
                    <a:cubicBezTo>
                      <a:pt x="2148" y="35679"/>
                      <a:pt x="2524" y="35822"/>
                      <a:pt x="2864" y="36037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8" y="36144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1" y="36381"/>
                    </a:cubicBezTo>
                    <a:cubicBezTo>
                      <a:pt x="1056" y="36381"/>
                      <a:pt x="494" y="36244"/>
                      <a:pt x="234" y="35840"/>
                    </a:cubicBezTo>
                    <a:cubicBezTo>
                      <a:pt x="116" y="35664"/>
                      <a:pt x="1134" y="35620"/>
                      <a:pt x="1560" y="35620"/>
                    </a:cubicBezTo>
                    <a:cubicBezTo>
                      <a:pt x="1653" y="35620"/>
                      <a:pt x="1718" y="35622"/>
                      <a:pt x="1737" y="35625"/>
                    </a:cubicBezTo>
                    <a:lnTo>
                      <a:pt x="1755" y="35607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8" y="36126"/>
                      <a:pt x="15820" y="36395"/>
                    </a:cubicBezTo>
                    <a:cubicBezTo>
                      <a:pt x="15820" y="36252"/>
                      <a:pt x="15838" y="36108"/>
                      <a:pt x="15856" y="35947"/>
                    </a:cubicBezTo>
                    <a:cubicBezTo>
                      <a:pt x="15874" y="35822"/>
                      <a:pt x="15910" y="35697"/>
                      <a:pt x="15963" y="35572"/>
                    </a:cubicBezTo>
                    <a:close/>
                    <a:moveTo>
                      <a:pt x="3473" y="36413"/>
                    </a:moveTo>
                    <a:cubicBezTo>
                      <a:pt x="3473" y="36413"/>
                      <a:pt x="3491" y="36431"/>
                      <a:pt x="3508" y="36431"/>
                    </a:cubicBezTo>
                    <a:lnTo>
                      <a:pt x="3508" y="36484"/>
                    </a:lnTo>
                    <a:cubicBezTo>
                      <a:pt x="3383" y="36502"/>
                      <a:pt x="3240" y="36538"/>
                      <a:pt x="3115" y="36574"/>
                    </a:cubicBezTo>
                    <a:cubicBezTo>
                      <a:pt x="3222" y="36502"/>
                      <a:pt x="3347" y="36449"/>
                      <a:pt x="3473" y="36413"/>
                    </a:cubicBezTo>
                    <a:close/>
                    <a:moveTo>
                      <a:pt x="12724" y="36073"/>
                    </a:moveTo>
                    <a:cubicBezTo>
                      <a:pt x="12707" y="36431"/>
                      <a:pt x="12581" y="36771"/>
                      <a:pt x="12349" y="37039"/>
                    </a:cubicBezTo>
                    <a:cubicBezTo>
                      <a:pt x="12367" y="36842"/>
                      <a:pt x="12420" y="36627"/>
                      <a:pt x="12510" y="36431"/>
                    </a:cubicBezTo>
                    <a:cubicBezTo>
                      <a:pt x="12581" y="36305"/>
                      <a:pt x="12635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3" y="31939"/>
                      <a:pt x="10326" y="32583"/>
                      <a:pt x="10505" y="33209"/>
                    </a:cubicBezTo>
                    <a:cubicBezTo>
                      <a:pt x="10828" y="34498"/>
                      <a:pt x="10863" y="35679"/>
                      <a:pt x="10953" y="37003"/>
                    </a:cubicBezTo>
                    <a:cubicBezTo>
                      <a:pt x="10953" y="37182"/>
                      <a:pt x="10989" y="37343"/>
                      <a:pt x="11078" y="37486"/>
                    </a:cubicBezTo>
                    <a:cubicBezTo>
                      <a:pt x="10881" y="37200"/>
                      <a:pt x="10649" y="36932"/>
                      <a:pt x="10398" y="36699"/>
                    </a:cubicBezTo>
                    <a:cubicBezTo>
                      <a:pt x="9306" y="35590"/>
                      <a:pt x="9450" y="34033"/>
                      <a:pt x="9825" y="32655"/>
                    </a:cubicBezTo>
                    <a:cubicBezTo>
                      <a:pt x="9825" y="32637"/>
                      <a:pt x="9825" y="32601"/>
                      <a:pt x="9808" y="32601"/>
                    </a:cubicBezTo>
                    <a:cubicBezTo>
                      <a:pt x="9843" y="32476"/>
                      <a:pt x="9897" y="32333"/>
                      <a:pt x="9951" y="32207"/>
                    </a:cubicBezTo>
                    <a:lnTo>
                      <a:pt x="9951" y="32207"/>
                    </a:lnTo>
                    <a:cubicBezTo>
                      <a:pt x="9700" y="33478"/>
                      <a:pt x="9843" y="34802"/>
                      <a:pt x="10344" y="36001"/>
                    </a:cubicBezTo>
                    <a:cubicBezTo>
                      <a:pt x="10350" y="36012"/>
                      <a:pt x="10358" y="36016"/>
                      <a:pt x="10367" y="36016"/>
                    </a:cubicBezTo>
                    <a:cubicBezTo>
                      <a:pt x="10388" y="36016"/>
                      <a:pt x="10411" y="35991"/>
                      <a:pt x="10398" y="35965"/>
                    </a:cubicBezTo>
                    <a:cubicBezTo>
                      <a:pt x="10201" y="35232"/>
                      <a:pt x="10076" y="34462"/>
                      <a:pt x="10004" y="33693"/>
                    </a:cubicBezTo>
                    <a:cubicBezTo>
                      <a:pt x="9969" y="33066"/>
                      <a:pt x="10076" y="32458"/>
                      <a:pt x="10094" y="31832"/>
                    </a:cubicBezTo>
                    <a:cubicBezTo>
                      <a:pt x="10165" y="31653"/>
                      <a:pt x="10255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7"/>
                      <a:pt x="2703" y="36384"/>
                      <a:pt x="2728" y="36384"/>
                    </a:cubicBezTo>
                    <a:cubicBezTo>
                      <a:pt x="2738" y="36384"/>
                      <a:pt x="2747" y="36382"/>
                      <a:pt x="2757" y="36377"/>
                    </a:cubicBezTo>
                    <a:lnTo>
                      <a:pt x="3061" y="36359"/>
                    </a:lnTo>
                    <a:lnTo>
                      <a:pt x="3061" y="36359"/>
                    </a:lnTo>
                    <a:cubicBezTo>
                      <a:pt x="2900" y="36449"/>
                      <a:pt x="2775" y="36574"/>
                      <a:pt x="2667" y="36735"/>
                    </a:cubicBezTo>
                    <a:cubicBezTo>
                      <a:pt x="2649" y="36789"/>
                      <a:pt x="2667" y="36860"/>
                      <a:pt x="2739" y="36878"/>
                    </a:cubicBezTo>
                    <a:cubicBezTo>
                      <a:pt x="2685" y="36932"/>
                      <a:pt x="2632" y="36985"/>
                      <a:pt x="2560" y="37039"/>
                    </a:cubicBezTo>
                    <a:lnTo>
                      <a:pt x="2453" y="37129"/>
                    </a:lnTo>
                    <a:cubicBezTo>
                      <a:pt x="2220" y="37290"/>
                      <a:pt x="1969" y="37433"/>
                      <a:pt x="1701" y="37558"/>
                    </a:cubicBezTo>
                    <a:cubicBezTo>
                      <a:pt x="1471" y="37687"/>
                      <a:pt x="1206" y="37748"/>
                      <a:pt x="944" y="37748"/>
                    </a:cubicBezTo>
                    <a:cubicBezTo>
                      <a:pt x="880" y="37748"/>
                      <a:pt x="816" y="37744"/>
                      <a:pt x="753" y="37737"/>
                    </a:cubicBezTo>
                    <a:cubicBezTo>
                      <a:pt x="287" y="37612"/>
                      <a:pt x="592" y="37236"/>
                      <a:pt x="806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813" y="36431"/>
                    </a:moveTo>
                    <a:cubicBezTo>
                      <a:pt x="4135" y="36789"/>
                      <a:pt x="4296" y="37254"/>
                      <a:pt x="4278" y="37737"/>
                    </a:cubicBezTo>
                    <a:cubicBezTo>
                      <a:pt x="4278" y="37987"/>
                      <a:pt x="4260" y="38238"/>
                      <a:pt x="4206" y="38489"/>
                    </a:cubicBezTo>
                    <a:cubicBezTo>
                      <a:pt x="4188" y="38560"/>
                      <a:pt x="4171" y="38650"/>
                      <a:pt x="4153" y="38721"/>
                    </a:cubicBezTo>
                    <a:cubicBezTo>
                      <a:pt x="4153" y="38754"/>
                      <a:pt x="4153" y="38788"/>
                      <a:pt x="4167" y="38835"/>
                    </a:cubicBezTo>
                    <a:lnTo>
                      <a:pt x="4167" y="38835"/>
                    </a:lnTo>
                    <a:cubicBezTo>
                      <a:pt x="4164" y="38832"/>
                      <a:pt x="4160" y="38829"/>
                      <a:pt x="4153" y="38829"/>
                    </a:cubicBezTo>
                    <a:cubicBezTo>
                      <a:pt x="4117" y="38739"/>
                      <a:pt x="4063" y="38632"/>
                      <a:pt x="4010" y="38560"/>
                    </a:cubicBezTo>
                    <a:cubicBezTo>
                      <a:pt x="3956" y="38471"/>
                      <a:pt x="3884" y="38399"/>
                      <a:pt x="3795" y="38327"/>
                    </a:cubicBezTo>
                    <a:cubicBezTo>
                      <a:pt x="3831" y="37701"/>
                      <a:pt x="3777" y="37057"/>
                      <a:pt x="3741" y="36431"/>
                    </a:cubicBezTo>
                    <a:close/>
                    <a:moveTo>
                      <a:pt x="3115" y="36824"/>
                    </a:moveTo>
                    <a:cubicBezTo>
                      <a:pt x="2972" y="37218"/>
                      <a:pt x="2793" y="37594"/>
                      <a:pt x="2614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90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5" y="38864"/>
                    </a:cubicBezTo>
                    <a:cubicBezTo>
                      <a:pt x="1647" y="37862"/>
                      <a:pt x="2381" y="37379"/>
                      <a:pt x="3115" y="36824"/>
                    </a:cubicBezTo>
                    <a:close/>
                    <a:moveTo>
                      <a:pt x="12903" y="38327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9" y="38668"/>
                      <a:pt x="13082" y="38864"/>
                      <a:pt x="13100" y="39061"/>
                    </a:cubicBezTo>
                    <a:cubicBezTo>
                      <a:pt x="12957" y="39025"/>
                      <a:pt x="12903" y="38864"/>
                      <a:pt x="12886" y="38703"/>
                    </a:cubicBezTo>
                    <a:cubicBezTo>
                      <a:pt x="12886" y="38578"/>
                      <a:pt x="12903" y="38453"/>
                      <a:pt x="12903" y="38327"/>
                    </a:cubicBezTo>
                    <a:close/>
                    <a:moveTo>
                      <a:pt x="3652" y="36628"/>
                    </a:moveTo>
                    <a:cubicBezTo>
                      <a:pt x="3652" y="37469"/>
                      <a:pt x="3723" y="38292"/>
                      <a:pt x="3580" y="39133"/>
                    </a:cubicBezTo>
                    <a:cubicBezTo>
                      <a:pt x="3580" y="39133"/>
                      <a:pt x="3402" y="39816"/>
                      <a:pt x="3275" y="39816"/>
                    </a:cubicBezTo>
                    <a:cubicBezTo>
                      <a:pt x="3263" y="39816"/>
                      <a:pt x="3251" y="39809"/>
                      <a:pt x="3240" y="39795"/>
                    </a:cubicBezTo>
                    <a:cubicBezTo>
                      <a:pt x="3061" y="39526"/>
                      <a:pt x="2918" y="39258"/>
                      <a:pt x="2828" y="38954"/>
                    </a:cubicBezTo>
                    <a:cubicBezTo>
                      <a:pt x="2649" y="38417"/>
                      <a:pt x="2864" y="37934"/>
                      <a:pt x="3097" y="37469"/>
                    </a:cubicBezTo>
                    <a:cubicBezTo>
                      <a:pt x="3115" y="37477"/>
                      <a:pt x="3133" y="37482"/>
                      <a:pt x="3148" y="37482"/>
                    </a:cubicBezTo>
                    <a:cubicBezTo>
                      <a:pt x="3164" y="37482"/>
                      <a:pt x="3177" y="37477"/>
                      <a:pt x="3186" y="37469"/>
                    </a:cubicBezTo>
                    <a:cubicBezTo>
                      <a:pt x="3401" y="37236"/>
                      <a:pt x="3544" y="36967"/>
                      <a:pt x="3616" y="36663"/>
                    </a:cubicBezTo>
                    <a:lnTo>
                      <a:pt x="3652" y="36645"/>
                    </a:lnTo>
                    <a:lnTo>
                      <a:pt x="3652" y="36628"/>
                    </a:lnTo>
                    <a:close/>
                    <a:moveTo>
                      <a:pt x="8000" y="38668"/>
                    </a:moveTo>
                    <a:lnTo>
                      <a:pt x="8000" y="38668"/>
                    </a:lnTo>
                    <a:cubicBezTo>
                      <a:pt x="7732" y="39079"/>
                      <a:pt x="7589" y="39562"/>
                      <a:pt x="7553" y="40063"/>
                    </a:cubicBezTo>
                    <a:lnTo>
                      <a:pt x="7517" y="40063"/>
                    </a:lnTo>
                    <a:cubicBezTo>
                      <a:pt x="7463" y="40153"/>
                      <a:pt x="7427" y="40224"/>
                      <a:pt x="7374" y="40296"/>
                    </a:cubicBezTo>
                    <a:cubicBezTo>
                      <a:pt x="7374" y="40296"/>
                      <a:pt x="7043" y="40640"/>
                      <a:pt x="6939" y="40640"/>
                    </a:cubicBezTo>
                    <a:cubicBezTo>
                      <a:pt x="6920" y="40640"/>
                      <a:pt x="6909" y="40628"/>
                      <a:pt x="6909" y="40600"/>
                    </a:cubicBezTo>
                    <a:cubicBezTo>
                      <a:pt x="6926" y="40242"/>
                      <a:pt x="7034" y="39902"/>
                      <a:pt x="7213" y="39580"/>
                    </a:cubicBezTo>
                    <a:cubicBezTo>
                      <a:pt x="7392" y="39204"/>
                      <a:pt x="7660" y="38900"/>
                      <a:pt x="8000" y="38668"/>
                    </a:cubicBezTo>
                    <a:close/>
                    <a:moveTo>
                      <a:pt x="8752" y="38095"/>
                    </a:moveTo>
                    <a:lnTo>
                      <a:pt x="8788" y="38220"/>
                    </a:lnTo>
                    <a:cubicBezTo>
                      <a:pt x="8770" y="38238"/>
                      <a:pt x="8788" y="38274"/>
                      <a:pt x="8823" y="38274"/>
                    </a:cubicBezTo>
                    <a:cubicBezTo>
                      <a:pt x="8304" y="39025"/>
                      <a:pt x="8984" y="39920"/>
                      <a:pt x="9217" y="40708"/>
                    </a:cubicBezTo>
                    <a:cubicBezTo>
                      <a:pt x="9217" y="40708"/>
                      <a:pt x="9199" y="40708"/>
                      <a:pt x="9199" y="40725"/>
                    </a:cubicBezTo>
                    <a:cubicBezTo>
                      <a:pt x="9181" y="40783"/>
                      <a:pt x="9152" y="40808"/>
                      <a:pt x="9116" y="40808"/>
                    </a:cubicBezTo>
                    <a:cubicBezTo>
                      <a:pt x="8904" y="40808"/>
                      <a:pt x="8442" y="39963"/>
                      <a:pt x="8412" y="39902"/>
                    </a:cubicBezTo>
                    <a:cubicBezTo>
                      <a:pt x="8304" y="39580"/>
                      <a:pt x="8304" y="39240"/>
                      <a:pt x="8412" y="38918"/>
                    </a:cubicBezTo>
                    <a:cubicBezTo>
                      <a:pt x="8465" y="38918"/>
                      <a:pt x="8501" y="38900"/>
                      <a:pt x="8519" y="38846"/>
                    </a:cubicBezTo>
                    <a:cubicBezTo>
                      <a:pt x="8591" y="38650"/>
                      <a:pt x="8662" y="38453"/>
                      <a:pt x="8716" y="38238"/>
                    </a:cubicBezTo>
                    <a:lnTo>
                      <a:pt x="8734" y="38238"/>
                    </a:lnTo>
                    <a:cubicBezTo>
                      <a:pt x="8752" y="38220"/>
                      <a:pt x="8752" y="38202"/>
                      <a:pt x="8734" y="38184"/>
                    </a:cubicBezTo>
                    <a:lnTo>
                      <a:pt x="8752" y="38095"/>
                    </a:lnTo>
                    <a:close/>
                    <a:moveTo>
                      <a:pt x="9002" y="38310"/>
                    </a:moveTo>
                    <a:cubicBezTo>
                      <a:pt x="9790" y="38596"/>
                      <a:pt x="9915" y="40260"/>
                      <a:pt x="9432" y="40886"/>
                    </a:cubicBezTo>
                    <a:cubicBezTo>
                      <a:pt x="9360" y="40582"/>
                      <a:pt x="9271" y="40296"/>
                      <a:pt x="9145" y="40010"/>
                    </a:cubicBezTo>
                    <a:cubicBezTo>
                      <a:pt x="8916" y="39463"/>
                      <a:pt x="8774" y="39038"/>
                      <a:pt x="8890" y="38460"/>
                    </a:cubicBezTo>
                    <a:lnTo>
                      <a:pt x="8890" y="38460"/>
                    </a:lnTo>
                    <a:cubicBezTo>
                      <a:pt x="8921" y="38523"/>
                      <a:pt x="8953" y="38586"/>
                      <a:pt x="8984" y="38650"/>
                    </a:cubicBezTo>
                    <a:cubicBezTo>
                      <a:pt x="8996" y="38673"/>
                      <a:pt x="9018" y="38683"/>
                      <a:pt x="9041" y="38683"/>
                    </a:cubicBezTo>
                    <a:cubicBezTo>
                      <a:pt x="9086" y="38683"/>
                      <a:pt x="9133" y="38644"/>
                      <a:pt x="9110" y="38596"/>
                    </a:cubicBezTo>
                    <a:lnTo>
                      <a:pt x="9002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25" y="39115"/>
                      <a:pt x="8197" y="39688"/>
                      <a:pt x="8394" y="40153"/>
                    </a:cubicBezTo>
                    <a:cubicBezTo>
                      <a:pt x="8394" y="40189"/>
                      <a:pt x="8376" y="40206"/>
                      <a:pt x="8376" y="40260"/>
                    </a:cubicBezTo>
                    <a:cubicBezTo>
                      <a:pt x="8376" y="40260"/>
                      <a:pt x="8376" y="40278"/>
                      <a:pt x="8394" y="40296"/>
                    </a:cubicBezTo>
                    <a:cubicBezTo>
                      <a:pt x="8337" y="40396"/>
                      <a:pt x="8268" y="40542"/>
                      <a:pt x="8261" y="40542"/>
                    </a:cubicBezTo>
                    <a:cubicBezTo>
                      <a:pt x="8259" y="40542"/>
                      <a:pt x="8261" y="40532"/>
                      <a:pt x="8269" y="40511"/>
                    </a:cubicBezTo>
                    <a:lnTo>
                      <a:pt x="8269" y="40511"/>
                    </a:lnTo>
                    <a:lnTo>
                      <a:pt x="8179" y="40672"/>
                    </a:lnTo>
                    <a:cubicBezTo>
                      <a:pt x="8072" y="40869"/>
                      <a:pt x="7893" y="41012"/>
                      <a:pt x="7660" y="41065"/>
                    </a:cubicBezTo>
                    <a:cubicBezTo>
                      <a:pt x="7660" y="40761"/>
                      <a:pt x="7660" y="40475"/>
                      <a:pt x="7696" y="40171"/>
                    </a:cubicBezTo>
                    <a:cubicBezTo>
                      <a:pt x="7714" y="39580"/>
                      <a:pt x="7964" y="39008"/>
                      <a:pt x="8358" y="38578"/>
                    </a:cubicBezTo>
                    <a:close/>
                    <a:moveTo>
                      <a:pt x="17413" y="41441"/>
                    </a:moveTo>
                    <a:lnTo>
                      <a:pt x="17413" y="41441"/>
                    </a:lnTo>
                    <a:cubicBezTo>
                      <a:pt x="17037" y="41584"/>
                      <a:pt x="16679" y="41799"/>
                      <a:pt x="16357" y="42068"/>
                    </a:cubicBezTo>
                    <a:cubicBezTo>
                      <a:pt x="16212" y="42170"/>
                      <a:pt x="16081" y="42290"/>
                      <a:pt x="15967" y="42423"/>
                    </a:cubicBezTo>
                    <a:lnTo>
                      <a:pt x="15967" y="42423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2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5"/>
                      <a:pt x="16554" y="41692"/>
                    </a:cubicBezTo>
                    <a:cubicBezTo>
                      <a:pt x="16822" y="41567"/>
                      <a:pt x="17127" y="41495"/>
                      <a:pt x="17413" y="41441"/>
                    </a:cubicBezTo>
                    <a:close/>
                    <a:moveTo>
                      <a:pt x="18218" y="41244"/>
                    </a:moveTo>
                    <a:cubicBezTo>
                      <a:pt x="19113" y="41423"/>
                      <a:pt x="20044" y="41871"/>
                      <a:pt x="20348" y="42765"/>
                    </a:cubicBezTo>
                    <a:cubicBezTo>
                      <a:pt x="19668" y="42694"/>
                      <a:pt x="19041" y="42372"/>
                      <a:pt x="18576" y="41871"/>
                    </a:cubicBezTo>
                    <a:cubicBezTo>
                      <a:pt x="18612" y="41835"/>
                      <a:pt x="18612" y="41799"/>
                      <a:pt x="18594" y="41763"/>
                    </a:cubicBezTo>
                    <a:cubicBezTo>
                      <a:pt x="18487" y="41567"/>
                      <a:pt x="18361" y="41388"/>
                      <a:pt x="18218" y="41244"/>
                    </a:cubicBezTo>
                    <a:close/>
                    <a:moveTo>
                      <a:pt x="17395" y="41656"/>
                    </a:moveTo>
                    <a:cubicBezTo>
                      <a:pt x="17377" y="41745"/>
                      <a:pt x="17377" y="41835"/>
                      <a:pt x="17377" y="41924"/>
                    </a:cubicBezTo>
                    <a:cubicBezTo>
                      <a:pt x="16840" y="42461"/>
                      <a:pt x="16661" y="43410"/>
                      <a:pt x="15785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3" y="43482"/>
                      <a:pt x="15804" y="42924"/>
                      <a:pt x="15892" y="42783"/>
                    </a:cubicBezTo>
                    <a:cubicBezTo>
                      <a:pt x="16071" y="42515"/>
                      <a:pt x="16303" y="42282"/>
                      <a:pt x="16554" y="42103"/>
                    </a:cubicBezTo>
                    <a:cubicBezTo>
                      <a:pt x="16822" y="41907"/>
                      <a:pt x="17109" y="41763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7" y="42730"/>
                      <a:pt x="17324" y="43123"/>
                      <a:pt x="17341" y="43499"/>
                    </a:cubicBezTo>
                    <a:cubicBezTo>
                      <a:pt x="17336" y="43494"/>
                      <a:pt x="17331" y="43492"/>
                      <a:pt x="17326" y="43492"/>
                    </a:cubicBezTo>
                    <a:cubicBezTo>
                      <a:pt x="17313" y="43492"/>
                      <a:pt x="17300" y="43504"/>
                      <a:pt x="17288" y="43517"/>
                    </a:cubicBezTo>
                    <a:cubicBezTo>
                      <a:pt x="17216" y="43646"/>
                      <a:pt x="16835" y="44302"/>
                      <a:pt x="16658" y="44302"/>
                    </a:cubicBezTo>
                    <a:cubicBezTo>
                      <a:pt x="16614" y="44302"/>
                      <a:pt x="16583" y="44261"/>
                      <a:pt x="16572" y="44161"/>
                    </a:cubicBezTo>
                    <a:cubicBezTo>
                      <a:pt x="16554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9" y="42229"/>
                    </a:cubicBezTo>
                    <a:cubicBezTo>
                      <a:pt x="17467" y="42229"/>
                      <a:pt x="17502" y="42211"/>
                      <a:pt x="17538" y="42175"/>
                    </a:cubicBezTo>
                    <a:close/>
                    <a:moveTo>
                      <a:pt x="18165" y="41710"/>
                    </a:moveTo>
                    <a:cubicBezTo>
                      <a:pt x="18200" y="41728"/>
                      <a:pt x="18236" y="41763"/>
                      <a:pt x="18272" y="41781"/>
                    </a:cubicBezTo>
                    <a:cubicBezTo>
                      <a:pt x="18290" y="41835"/>
                      <a:pt x="18326" y="41871"/>
                      <a:pt x="18344" y="41907"/>
                    </a:cubicBezTo>
                    <a:cubicBezTo>
                      <a:pt x="18344" y="41942"/>
                      <a:pt x="18344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3" y="42354"/>
                      <a:pt x="19006" y="42479"/>
                    </a:cubicBezTo>
                    <a:cubicBezTo>
                      <a:pt x="19149" y="42658"/>
                      <a:pt x="19256" y="42873"/>
                      <a:pt x="19346" y="43088"/>
                    </a:cubicBezTo>
                    <a:cubicBezTo>
                      <a:pt x="19417" y="43302"/>
                      <a:pt x="19453" y="43517"/>
                      <a:pt x="19453" y="43732"/>
                    </a:cubicBezTo>
                    <a:cubicBezTo>
                      <a:pt x="19453" y="43865"/>
                      <a:pt x="19392" y="44379"/>
                      <a:pt x="19238" y="44379"/>
                    </a:cubicBezTo>
                    <a:cubicBezTo>
                      <a:pt x="19207" y="44379"/>
                      <a:pt x="19171" y="44357"/>
                      <a:pt x="19131" y="44304"/>
                    </a:cubicBezTo>
                    <a:cubicBezTo>
                      <a:pt x="18845" y="43947"/>
                      <a:pt x="18576" y="43571"/>
                      <a:pt x="18326" y="43195"/>
                    </a:cubicBezTo>
                    <a:cubicBezTo>
                      <a:pt x="18272" y="42980"/>
                      <a:pt x="18200" y="42783"/>
                      <a:pt x="18093" y="42604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3" y="42157"/>
                      <a:pt x="18129" y="42121"/>
                      <a:pt x="18129" y="42085"/>
                    </a:cubicBezTo>
                    <a:lnTo>
                      <a:pt x="18147" y="42085"/>
                    </a:lnTo>
                    <a:cubicBezTo>
                      <a:pt x="18165" y="41978"/>
                      <a:pt x="18165" y="41853"/>
                      <a:pt x="18147" y="41745"/>
                    </a:cubicBezTo>
                    <a:lnTo>
                      <a:pt x="18165" y="41710"/>
                    </a:lnTo>
                    <a:close/>
                    <a:moveTo>
                      <a:pt x="17878" y="41960"/>
                    </a:moveTo>
                    <a:lnTo>
                      <a:pt x="17878" y="41978"/>
                    </a:lnTo>
                    <a:lnTo>
                      <a:pt x="17914" y="42014"/>
                    </a:lnTo>
                    <a:cubicBezTo>
                      <a:pt x="17878" y="42139"/>
                      <a:pt x="17878" y="42264"/>
                      <a:pt x="17878" y="42390"/>
                    </a:cubicBezTo>
                    <a:cubicBezTo>
                      <a:pt x="17878" y="42390"/>
                      <a:pt x="17878" y="42408"/>
                      <a:pt x="17878" y="42425"/>
                    </a:cubicBezTo>
                    <a:cubicBezTo>
                      <a:pt x="17932" y="42748"/>
                      <a:pt x="18057" y="43070"/>
                      <a:pt x="18236" y="43338"/>
                    </a:cubicBezTo>
                    <a:cubicBezTo>
                      <a:pt x="18326" y="43768"/>
                      <a:pt x="18254" y="44215"/>
                      <a:pt x="18075" y="44609"/>
                    </a:cubicBezTo>
                    <a:cubicBezTo>
                      <a:pt x="18015" y="44735"/>
                      <a:pt x="17958" y="44787"/>
                      <a:pt x="17903" y="44787"/>
                    </a:cubicBezTo>
                    <a:cubicBezTo>
                      <a:pt x="17661" y="44787"/>
                      <a:pt x="17478" y="43778"/>
                      <a:pt x="17449" y="43589"/>
                    </a:cubicBezTo>
                    <a:cubicBezTo>
                      <a:pt x="17431" y="43231"/>
                      <a:pt x="17485" y="42891"/>
                      <a:pt x="17610" y="42569"/>
                    </a:cubicBezTo>
                    <a:cubicBezTo>
                      <a:pt x="17646" y="42569"/>
                      <a:pt x="17681" y="42551"/>
                      <a:pt x="17699" y="42533"/>
                    </a:cubicBezTo>
                    <a:cubicBezTo>
                      <a:pt x="17789" y="42354"/>
                      <a:pt x="17842" y="42157"/>
                      <a:pt x="17878" y="41960"/>
                    </a:cubicBezTo>
                    <a:close/>
                    <a:moveTo>
                      <a:pt x="11973" y="44823"/>
                    </a:moveTo>
                    <a:lnTo>
                      <a:pt x="11973" y="44823"/>
                    </a:lnTo>
                    <a:cubicBezTo>
                      <a:pt x="11955" y="44913"/>
                      <a:pt x="11955" y="45020"/>
                      <a:pt x="11937" y="45110"/>
                    </a:cubicBezTo>
                    <a:cubicBezTo>
                      <a:pt x="11848" y="45271"/>
                      <a:pt x="11740" y="45414"/>
                      <a:pt x="11597" y="45521"/>
                    </a:cubicBezTo>
                    <a:cubicBezTo>
                      <a:pt x="11687" y="45271"/>
                      <a:pt x="11812" y="45038"/>
                      <a:pt x="11973" y="44823"/>
                    </a:cubicBezTo>
                    <a:close/>
                    <a:moveTo>
                      <a:pt x="12241" y="40350"/>
                    </a:moveTo>
                    <a:cubicBezTo>
                      <a:pt x="12062" y="41549"/>
                      <a:pt x="11633" y="42712"/>
                      <a:pt x="11007" y="43750"/>
                    </a:cubicBezTo>
                    <a:cubicBezTo>
                      <a:pt x="10255" y="44967"/>
                      <a:pt x="9056" y="45826"/>
                      <a:pt x="8090" y="46881"/>
                    </a:cubicBezTo>
                    <a:cubicBezTo>
                      <a:pt x="9181" y="44591"/>
                      <a:pt x="11257" y="42694"/>
                      <a:pt x="12241" y="40350"/>
                    </a:cubicBezTo>
                    <a:close/>
                    <a:moveTo>
                      <a:pt x="11991" y="47096"/>
                    </a:moveTo>
                    <a:lnTo>
                      <a:pt x="12062" y="47114"/>
                    </a:lnTo>
                    <a:cubicBezTo>
                      <a:pt x="12188" y="47150"/>
                      <a:pt x="12295" y="47239"/>
                      <a:pt x="12367" y="47329"/>
                    </a:cubicBezTo>
                    <a:cubicBezTo>
                      <a:pt x="12456" y="47418"/>
                      <a:pt x="12528" y="47526"/>
                      <a:pt x="12563" y="47651"/>
                    </a:cubicBezTo>
                    <a:cubicBezTo>
                      <a:pt x="12474" y="47597"/>
                      <a:pt x="12367" y="47543"/>
                      <a:pt x="12277" y="47490"/>
                    </a:cubicBezTo>
                    <a:cubicBezTo>
                      <a:pt x="12241" y="47311"/>
                      <a:pt x="12134" y="47186"/>
                      <a:pt x="11991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8" y="47615"/>
                      <a:pt x="11418" y="47794"/>
                      <a:pt x="11329" y="47955"/>
                    </a:cubicBezTo>
                    <a:lnTo>
                      <a:pt x="11293" y="47973"/>
                    </a:lnTo>
                    <a:cubicBezTo>
                      <a:pt x="11293" y="47919"/>
                      <a:pt x="11293" y="47866"/>
                      <a:pt x="11311" y="47830"/>
                    </a:cubicBezTo>
                    <a:cubicBezTo>
                      <a:pt x="11418" y="47705"/>
                      <a:pt x="11508" y="47579"/>
                      <a:pt x="11579" y="47436"/>
                    </a:cubicBezTo>
                    <a:close/>
                    <a:moveTo>
                      <a:pt x="10081" y="47801"/>
                    </a:moveTo>
                    <a:cubicBezTo>
                      <a:pt x="10287" y="47801"/>
                      <a:pt x="10498" y="47829"/>
                      <a:pt x="10720" y="47901"/>
                    </a:cubicBezTo>
                    <a:cubicBezTo>
                      <a:pt x="10183" y="48062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9" y="48592"/>
                    </a:cubicBezTo>
                    <a:cubicBezTo>
                      <a:pt x="9174" y="48592"/>
                      <a:pt x="9169" y="48594"/>
                      <a:pt x="9163" y="48599"/>
                    </a:cubicBezTo>
                    <a:cubicBezTo>
                      <a:pt x="8913" y="48599"/>
                      <a:pt x="8662" y="48564"/>
                      <a:pt x="8430" y="48492"/>
                    </a:cubicBezTo>
                    <a:cubicBezTo>
                      <a:pt x="8378" y="48475"/>
                      <a:pt x="7731" y="48060"/>
                      <a:pt x="7983" y="48060"/>
                    </a:cubicBezTo>
                    <a:cubicBezTo>
                      <a:pt x="7993" y="48060"/>
                      <a:pt x="8005" y="48061"/>
                      <a:pt x="8018" y="48062"/>
                    </a:cubicBezTo>
                    <a:cubicBezTo>
                      <a:pt x="8065" y="48068"/>
                      <a:pt x="8114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2" y="47968"/>
                      <a:pt x="9574" y="47801"/>
                      <a:pt x="10081" y="47801"/>
                    </a:cubicBezTo>
                    <a:close/>
                    <a:moveTo>
                      <a:pt x="10971" y="47973"/>
                    </a:moveTo>
                    <a:cubicBezTo>
                      <a:pt x="10984" y="48013"/>
                      <a:pt x="11018" y="48033"/>
                      <a:pt x="11056" y="48033"/>
                    </a:cubicBezTo>
                    <a:cubicBezTo>
                      <a:pt x="11069" y="48033"/>
                      <a:pt x="11083" y="48031"/>
                      <a:pt x="11096" y="48027"/>
                    </a:cubicBezTo>
                    <a:lnTo>
                      <a:pt x="11096" y="48080"/>
                    </a:lnTo>
                    <a:cubicBezTo>
                      <a:pt x="10416" y="48474"/>
                      <a:pt x="9897" y="49082"/>
                      <a:pt x="9629" y="49834"/>
                    </a:cubicBezTo>
                    <a:cubicBezTo>
                      <a:pt x="9341" y="50122"/>
                      <a:pt x="8951" y="50179"/>
                      <a:pt x="8567" y="50179"/>
                    </a:cubicBezTo>
                    <a:cubicBezTo>
                      <a:pt x="8497" y="50179"/>
                      <a:pt x="8427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5" y="50102"/>
                      <a:pt x="8322" y="49924"/>
                    </a:cubicBezTo>
                    <a:cubicBezTo>
                      <a:pt x="8430" y="49762"/>
                      <a:pt x="8555" y="49530"/>
                      <a:pt x="8680" y="49333"/>
                    </a:cubicBezTo>
                    <a:cubicBezTo>
                      <a:pt x="9181" y="48581"/>
                      <a:pt x="10130" y="48313"/>
                      <a:pt x="10953" y="47973"/>
                    </a:cubicBezTo>
                    <a:close/>
                    <a:moveTo>
                      <a:pt x="12349" y="47633"/>
                    </a:moveTo>
                    <a:lnTo>
                      <a:pt x="12349" y="47633"/>
                    </a:lnTo>
                    <a:cubicBezTo>
                      <a:pt x="12438" y="47705"/>
                      <a:pt x="12545" y="47758"/>
                      <a:pt x="12635" y="47830"/>
                    </a:cubicBezTo>
                    <a:cubicBezTo>
                      <a:pt x="12653" y="47901"/>
                      <a:pt x="12653" y="47955"/>
                      <a:pt x="12653" y="48027"/>
                    </a:cubicBezTo>
                    <a:cubicBezTo>
                      <a:pt x="12653" y="48053"/>
                      <a:pt x="12671" y="48067"/>
                      <a:pt x="12691" y="48067"/>
                    </a:cubicBezTo>
                    <a:cubicBezTo>
                      <a:pt x="12711" y="48067"/>
                      <a:pt x="12733" y="48053"/>
                      <a:pt x="12742" y="48027"/>
                    </a:cubicBezTo>
                    <a:lnTo>
                      <a:pt x="12742" y="47901"/>
                    </a:lnTo>
                    <a:cubicBezTo>
                      <a:pt x="12993" y="48045"/>
                      <a:pt x="13226" y="48223"/>
                      <a:pt x="13458" y="48402"/>
                    </a:cubicBezTo>
                    <a:cubicBezTo>
                      <a:pt x="13816" y="48707"/>
                      <a:pt x="13959" y="49190"/>
                      <a:pt x="14067" y="49637"/>
                    </a:cubicBezTo>
                    <a:cubicBezTo>
                      <a:pt x="14102" y="49762"/>
                      <a:pt x="14210" y="50371"/>
                      <a:pt x="14317" y="50442"/>
                    </a:cubicBezTo>
                    <a:cubicBezTo>
                      <a:pt x="13834" y="50174"/>
                      <a:pt x="13404" y="49834"/>
                      <a:pt x="13047" y="49422"/>
                    </a:cubicBezTo>
                    <a:cubicBezTo>
                      <a:pt x="13011" y="49369"/>
                      <a:pt x="12975" y="49315"/>
                      <a:pt x="12939" y="49261"/>
                    </a:cubicBezTo>
                    <a:cubicBezTo>
                      <a:pt x="12886" y="49208"/>
                      <a:pt x="12868" y="49172"/>
                      <a:pt x="12850" y="49136"/>
                    </a:cubicBezTo>
                    <a:cubicBezTo>
                      <a:pt x="12635" y="48796"/>
                      <a:pt x="12492" y="48420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0"/>
                      <a:pt x="12349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9" y="48635"/>
                      <a:pt x="10291" y="49065"/>
                      <a:pt x="10004" y="49530"/>
                    </a:cubicBezTo>
                    <a:cubicBezTo>
                      <a:pt x="9843" y="49762"/>
                      <a:pt x="9754" y="50049"/>
                      <a:pt x="9736" y="50317"/>
                    </a:cubicBezTo>
                    <a:cubicBezTo>
                      <a:pt x="9718" y="50532"/>
                      <a:pt x="9700" y="50729"/>
                      <a:pt x="9664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0"/>
                      <a:pt x="9645" y="50930"/>
                    </a:cubicBezTo>
                    <a:cubicBezTo>
                      <a:pt x="9516" y="50930"/>
                      <a:pt x="9647" y="50225"/>
                      <a:pt x="9664" y="50174"/>
                    </a:cubicBezTo>
                    <a:cubicBezTo>
                      <a:pt x="9754" y="49852"/>
                      <a:pt x="9897" y="49548"/>
                      <a:pt x="10094" y="49279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8" y="48134"/>
                    </a:moveTo>
                    <a:cubicBezTo>
                      <a:pt x="11185" y="48689"/>
                      <a:pt x="10953" y="49297"/>
                      <a:pt x="10828" y="49941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10" y="50120"/>
                      <a:pt x="10810" y="50335"/>
                      <a:pt x="10828" y="50532"/>
                    </a:cubicBezTo>
                    <a:cubicBezTo>
                      <a:pt x="10631" y="50890"/>
                      <a:pt x="10452" y="51230"/>
                      <a:pt x="10040" y="51409"/>
                    </a:cubicBezTo>
                    <a:cubicBezTo>
                      <a:pt x="9984" y="51432"/>
                      <a:pt x="9938" y="51442"/>
                      <a:pt x="9901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5" y="50120"/>
                      <a:pt x="10130" y="49548"/>
                      <a:pt x="10505" y="49082"/>
                    </a:cubicBezTo>
                    <a:cubicBezTo>
                      <a:pt x="10738" y="48814"/>
                      <a:pt x="10989" y="48581"/>
                      <a:pt x="11257" y="48349"/>
                    </a:cubicBezTo>
                    <a:cubicBezTo>
                      <a:pt x="11347" y="48277"/>
                      <a:pt x="11418" y="48188"/>
                      <a:pt x="11508" y="48134"/>
                    </a:cubicBezTo>
                    <a:close/>
                    <a:moveTo>
                      <a:pt x="12009" y="48241"/>
                    </a:moveTo>
                    <a:cubicBezTo>
                      <a:pt x="12044" y="48385"/>
                      <a:pt x="12134" y="48528"/>
                      <a:pt x="12223" y="48635"/>
                    </a:cubicBezTo>
                    <a:cubicBezTo>
                      <a:pt x="12242" y="48654"/>
                      <a:pt x="12263" y="48662"/>
                      <a:pt x="12282" y="48662"/>
                    </a:cubicBezTo>
                    <a:cubicBezTo>
                      <a:pt x="12318" y="48662"/>
                      <a:pt x="12349" y="48634"/>
                      <a:pt x="12349" y="48599"/>
                    </a:cubicBezTo>
                    <a:lnTo>
                      <a:pt x="12349" y="48510"/>
                    </a:lnTo>
                    <a:cubicBezTo>
                      <a:pt x="12492" y="48886"/>
                      <a:pt x="12689" y="49244"/>
                      <a:pt x="12975" y="49566"/>
                    </a:cubicBezTo>
                    <a:cubicBezTo>
                      <a:pt x="13100" y="49834"/>
                      <a:pt x="13172" y="50138"/>
                      <a:pt x="13190" y="50460"/>
                    </a:cubicBezTo>
                    <a:lnTo>
                      <a:pt x="13208" y="50460"/>
                    </a:lnTo>
                    <a:cubicBezTo>
                      <a:pt x="13226" y="50729"/>
                      <a:pt x="13208" y="50979"/>
                      <a:pt x="13154" y="51248"/>
                    </a:cubicBezTo>
                    <a:cubicBezTo>
                      <a:pt x="13108" y="51496"/>
                      <a:pt x="13071" y="51617"/>
                      <a:pt x="13000" y="51617"/>
                    </a:cubicBezTo>
                    <a:cubicBezTo>
                      <a:pt x="12933" y="51617"/>
                      <a:pt x="12836" y="51510"/>
                      <a:pt x="12671" y="51301"/>
                    </a:cubicBezTo>
                    <a:cubicBezTo>
                      <a:pt x="11973" y="50371"/>
                      <a:pt x="11883" y="49351"/>
                      <a:pt x="12009" y="48241"/>
                    </a:cubicBezTo>
                    <a:close/>
                    <a:moveTo>
                      <a:pt x="11848" y="47722"/>
                    </a:moveTo>
                    <a:cubicBezTo>
                      <a:pt x="11883" y="47883"/>
                      <a:pt x="11901" y="48027"/>
                      <a:pt x="11955" y="48170"/>
                    </a:cubicBezTo>
                    <a:cubicBezTo>
                      <a:pt x="11940" y="48162"/>
                      <a:pt x="11925" y="48158"/>
                      <a:pt x="11912" y="48158"/>
                    </a:cubicBezTo>
                    <a:cubicBezTo>
                      <a:pt x="11893" y="48158"/>
                      <a:pt x="11876" y="48167"/>
                      <a:pt x="11865" y="48188"/>
                    </a:cubicBezTo>
                    <a:cubicBezTo>
                      <a:pt x="11669" y="48850"/>
                      <a:pt x="11687" y="49566"/>
                      <a:pt x="11919" y="50210"/>
                    </a:cubicBezTo>
                    <a:cubicBezTo>
                      <a:pt x="11901" y="50496"/>
                      <a:pt x="11865" y="50782"/>
                      <a:pt x="11812" y="51069"/>
                    </a:cubicBezTo>
                    <a:cubicBezTo>
                      <a:pt x="11812" y="51084"/>
                      <a:pt x="11400" y="51747"/>
                      <a:pt x="11233" y="51747"/>
                    </a:cubicBezTo>
                    <a:cubicBezTo>
                      <a:pt x="11200" y="51747"/>
                      <a:pt x="11176" y="51721"/>
                      <a:pt x="11168" y="51659"/>
                    </a:cubicBezTo>
                    <a:cubicBezTo>
                      <a:pt x="11150" y="51480"/>
                      <a:pt x="11114" y="51319"/>
                      <a:pt x="11078" y="51176"/>
                    </a:cubicBezTo>
                    <a:cubicBezTo>
                      <a:pt x="10828" y="50102"/>
                      <a:pt x="11168" y="49279"/>
                      <a:pt x="11525" y="48349"/>
                    </a:cubicBezTo>
                    <a:lnTo>
                      <a:pt x="11525" y="48402"/>
                    </a:lnTo>
                    <a:cubicBezTo>
                      <a:pt x="11543" y="48447"/>
                      <a:pt x="11584" y="48470"/>
                      <a:pt x="11624" y="48470"/>
                    </a:cubicBezTo>
                    <a:cubicBezTo>
                      <a:pt x="11664" y="48470"/>
                      <a:pt x="11704" y="48447"/>
                      <a:pt x="11722" y="48402"/>
                    </a:cubicBezTo>
                    <a:cubicBezTo>
                      <a:pt x="11776" y="48170"/>
                      <a:pt x="11812" y="47955"/>
                      <a:pt x="11848" y="47722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8" y="1446"/>
                      <a:pt x="10094" y="2913"/>
                      <a:pt x="9897" y="4398"/>
                    </a:cubicBezTo>
                    <a:cubicBezTo>
                      <a:pt x="9271" y="4917"/>
                      <a:pt x="8680" y="5866"/>
                      <a:pt x="8788" y="6635"/>
                    </a:cubicBezTo>
                    <a:cubicBezTo>
                      <a:pt x="8788" y="6676"/>
                      <a:pt x="8818" y="6726"/>
                      <a:pt x="8855" y="6726"/>
                    </a:cubicBezTo>
                    <a:cubicBezTo>
                      <a:pt x="8868" y="6726"/>
                      <a:pt x="8881" y="6720"/>
                      <a:pt x="8895" y="6707"/>
                    </a:cubicBezTo>
                    <a:cubicBezTo>
                      <a:pt x="9378" y="6385"/>
                      <a:pt x="9539" y="5848"/>
                      <a:pt x="9772" y="5365"/>
                    </a:cubicBezTo>
                    <a:lnTo>
                      <a:pt x="9772" y="5365"/>
                    </a:lnTo>
                    <a:cubicBezTo>
                      <a:pt x="9646" y="6671"/>
                      <a:pt x="9611" y="7959"/>
                      <a:pt x="9664" y="9266"/>
                    </a:cubicBezTo>
                    <a:cubicBezTo>
                      <a:pt x="9217" y="9785"/>
                      <a:pt x="9074" y="10518"/>
                      <a:pt x="8949" y="11163"/>
                    </a:cubicBezTo>
                    <a:cubicBezTo>
                      <a:pt x="8949" y="11206"/>
                      <a:pt x="8984" y="11262"/>
                      <a:pt x="9036" y="11262"/>
                    </a:cubicBezTo>
                    <a:cubicBezTo>
                      <a:pt x="9048" y="11262"/>
                      <a:pt x="9060" y="11259"/>
                      <a:pt x="9074" y="11252"/>
                    </a:cubicBezTo>
                    <a:cubicBezTo>
                      <a:pt x="9342" y="10948"/>
                      <a:pt x="9557" y="10608"/>
                      <a:pt x="9718" y="10232"/>
                    </a:cubicBezTo>
                    <a:cubicBezTo>
                      <a:pt x="9718" y="10322"/>
                      <a:pt x="9718" y="10429"/>
                      <a:pt x="9736" y="10518"/>
                    </a:cubicBezTo>
                    <a:cubicBezTo>
                      <a:pt x="9629" y="11735"/>
                      <a:pt x="9485" y="12952"/>
                      <a:pt x="9306" y="14151"/>
                    </a:cubicBezTo>
                    <a:cubicBezTo>
                      <a:pt x="8448" y="15100"/>
                      <a:pt x="7750" y="16209"/>
                      <a:pt x="7016" y="17265"/>
                    </a:cubicBezTo>
                    <a:cubicBezTo>
                      <a:pt x="5942" y="18786"/>
                      <a:pt x="4922" y="20271"/>
                      <a:pt x="4135" y="21953"/>
                    </a:cubicBezTo>
                    <a:cubicBezTo>
                      <a:pt x="4103" y="22017"/>
                      <a:pt x="4157" y="22082"/>
                      <a:pt x="4207" y="22082"/>
                    </a:cubicBezTo>
                    <a:cubicBezTo>
                      <a:pt x="4213" y="22082"/>
                      <a:pt x="4219" y="22081"/>
                      <a:pt x="4224" y="22079"/>
                    </a:cubicBezTo>
                    <a:cubicBezTo>
                      <a:pt x="6354" y="21488"/>
                      <a:pt x="7839" y="19717"/>
                      <a:pt x="8680" y="17712"/>
                    </a:cubicBezTo>
                    <a:lnTo>
                      <a:pt x="8680" y="17712"/>
                    </a:lnTo>
                    <a:cubicBezTo>
                      <a:pt x="8501" y="18607"/>
                      <a:pt x="8304" y="19484"/>
                      <a:pt x="8090" y="20361"/>
                    </a:cubicBezTo>
                    <a:lnTo>
                      <a:pt x="8090" y="20343"/>
                    </a:lnTo>
                    <a:cubicBezTo>
                      <a:pt x="8090" y="20325"/>
                      <a:pt x="8076" y="20316"/>
                      <a:pt x="8063" y="20316"/>
                    </a:cubicBezTo>
                    <a:cubicBezTo>
                      <a:pt x="8049" y="20316"/>
                      <a:pt x="8036" y="20325"/>
                      <a:pt x="8036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7" y="21381"/>
                      <a:pt x="7732" y="21900"/>
                      <a:pt x="7589" y="22419"/>
                    </a:cubicBezTo>
                    <a:cubicBezTo>
                      <a:pt x="7123" y="22651"/>
                      <a:pt x="6747" y="23027"/>
                      <a:pt x="6515" y="23492"/>
                    </a:cubicBezTo>
                    <a:cubicBezTo>
                      <a:pt x="6483" y="23540"/>
                      <a:pt x="6522" y="23603"/>
                      <a:pt x="6582" y="23603"/>
                    </a:cubicBezTo>
                    <a:cubicBezTo>
                      <a:pt x="6589" y="23603"/>
                      <a:pt x="6597" y="23602"/>
                      <a:pt x="6604" y="23600"/>
                    </a:cubicBezTo>
                    <a:cubicBezTo>
                      <a:pt x="6909" y="23528"/>
                      <a:pt x="7195" y="23349"/>
                      <a:pt x="7392" y="23099"/>
                    </a:cubicBezTo>
                    <a:lnTo>
                      <a:pt x="7392" y="23099"/>
                    </a:lnTo>
                    <a:cubicBezTo>
                      <a:pt x="7302" y="23457"/>
                      <a:pt x="7195" y="23815"/>
                      <a:pt x="7105" y="24172"/>
                    </a:cubicBezTo>
                    <a:cubicBezTo>
                      <a:pt x="6837" y="24351"/>
                      <a:pt x="6604" y="24548"/>
                      <a:pt x="6372" y="24745"/>
                    </a:cubicBezTo>
                    <a:cubicBezTo>
                      <a:pt x="6407" y="24709"/>
                      <a:pt x="6425" y="24674"/>
                      <a:pt x="6443" y="24638"/>
                    </a:cubicBezTo>
                    <a:cubicBezTo>
                      <a:pt x="6458" y="24609"/>
                      <a:pt x="6437" y="24579"/>
                      <a:pt x="6409" y="24579"/>
                    </a:cubicBezTo>
                    <a:cubicBezTo>
                      <a:pt x="6403" y="24579"/>
                      <a:pt x="6396" y="24581"/>
                      <a:pt x="6390" y="24584"/>
                    </a:cubicBezTo>
                    <a:cubicBezTo>
                      <a:pt x="6318" y="24638"/>
                      <a:pt x="6264" y="24709"/>
                      <a:pt x="6211" y="24781"/>
                    </a:cubicBezTo>
                    <a:cubicBezTo>
                      <a:pt x="6190" y="24780"/>
                      <a:pt x="6169" y="24779"/>
                      <a:pt x="6147" y="24779"/>
                    </a:cubicBezTo>
                    <a:cubicBezTo>
                      <a:pt x="5460" y="24779"/>
                      <a:pt x="4622" y="25328"/>
                      <a:pt x="4188" y="25676"/>
                    </a:cubicBezTo>
                    <a:cubicBezTo>
                      <a:pt x="4153" y="25711"/>
                      <a:pt x="4171" y="25801"/>
                      <a:pt x="4242" y="25801"/>
                    </a:cubicBezTo>
                    <a:cubicBezTo>
                      <a:pt x="4690" y="25765"/>
                      <a:pt x="5137" y="25676"/>
                      <a:pt x="5548" y="25515"/>
                    </a:cubicBezTo>
                    <a:lnTo>
                      <a:pt x="5548" y="25515"/>
                    </a:lnTo>
                    <a:cubicBezTo>
                      <a:pt x="5030" y="25944"/>
                      <a:pt x="4582" y="26463"/>
                      <a:pt x="4224" y="27036"/>
                    </a:cubicBezTo>
                    <a:cubicBezTo>
                      <a:pt x="4206" y="27089"/>
                      <a:pt x="4242" y="27143"/>
                      <a:pt x="4296" y="27143"/>
                    </a:cubicBezTo>
                    <a:cubicBezTo>
                      <a:pt x="4851" y="27143"/>
                      <a:pt x="5405" y="26893"/>
                      <a:pt x="5763" y="26445"/>
                    </a:cubicBezTo>
                    <a:lnTo>
                      <a:pt x="5763" y="26445"/>
                    </a:lnTo>
                    <a:cubicBezTo>
                      <a:pt x="5566" y="27018"/>
                      <a:pt x="5602" y="27644"/>
                      <a:pt x="5871" y="28163"/>
                    </a:cubicBezTo>
                    <a:cubicBezTo>
                      <a:pt x="5890" y="28193"/>
                      <a:pt x="5915" y="28206"/>
                      <a:pt x="5940" y="28206"/>
                    </a:cubicBezTo>
                    <a:cubicBezTo>
                      <a:pt x="5960" y="28206"/>
                      <a:pt x="5980" y="28197"/>
                      <a:pt x="5996" y="28181"/>
                    </a:cubicBezTo>
                    <a:cubicBezTo>
                      <a:pt x="6372" y="27841"/>
                      <a:pt x="6640" y="27394"/>
                      <a:pt x="6783" y="26893"/>
                    </a:cubicBezTo>
                    <a:cubicBezTo>
                      <a:pt x="6855" y="27161"/>
                      <a:pt x="6962" y="27411"/>
                      <a:pt x="7123" y="27626"/>
                    </a:cubicBezTo>
                    <a:cubicBezTo>
                      <a:pt x="7218" y="27748"/>
                      <a:pt x="7619" y="28125"/>
                      <a:pt x="7894" y="28125"/>
                    </a:cubicBezTo>
                    <a:cubicBezTo>
                      <a:pt x="7983" y="28125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2"/>
                      <a:pt x="8458" y="26628"/>
                      <a:pt x="8744" y="26628"/>
                    </a:cubicBezTo>
                    <a:cubicBezTo>
                      <a:pt x="8818" y="26628"/>
                      <a:pt x="8893" y="26621"/>
                      <a:pt x="8966" y="26606"/>
                    </a:cubicBezTo>
                    <a:cubicBezTo>
                      <a:pt x="9002" y="26588"/>
                      <a:pt x="9020" y="26570"/>
                      <a:pt x="9020" y="26535"/>
                    </a:cubicBezTo>
                    <a:cubicBezTo>
                      <a:pt x="9020" y="25694"/>
                      <a:pt x="8215" y="24817"/>
                      <a:pt x="7374" y="24781"/>
                    </a:cubicBezTo>
                    <a:cubicBezTo>
                      <a:pt x="7320" y="24620"/>
                      <a:pt x="7266" y="24477"/>
                      <a:pt x="7213" y="24316"/>
                    </a:cubicBezTo>
                    <a:cubicBezTo>
                      <a:pt x="7195" y="24316"/>
                      <a:pt x="7195" y="24298"/>
                      <a:pt x="7177" y="24298"/>
                    </a:cubicBezTo>
                    <a:cubicBezTo>
                      <a:pt x="7195" y="24298"/>
                      <a:pt x="7195" y="24280"/>
                      <a:pt x="7177" y="24280"/>
                    </a:cubicBezTo>
                    <a:cubicBezTo>
                      <a:pt x="7195" y="24262"/>
                      <a:pt x="7195" y="24244"/>
                      <a:pt x="7177" y="24226"/>
                    </a:cubicBezTo>
                    <a:cubicBezTo>
                      <a:pt x="7338" y="23743"/>
                      <a:pt x="7499" y="23242"/>
                      <a:pt x="7642" y="22759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6" y="22526"/>
                    </a:lnTo>
                    <a:cubicBezTo>
                      <a:pt x="7767" y="22472"/>
                      <a:pt x="7839" y="22437"/>
                      <a:pt x="7893" y="22383"/>
                    </a:cubicBezTo>
                    <a:cubicBezTo>
                      <a:pt x="7964" y="22329"/>
                      <a:pt x="7893" y="22293"/>
                      <a:pt x="7857" y="22293"/>
                    </a:cubicBezTo>
                    <a:cubicBezTo>
                      <a:pt x="7803" y="22311"/>
                      <a:pt x="7785" y="22311"/>
                      <a:pt x="7767" y="22329"/>
                    </a:cubicBezTo>
                    <a:cubicBezTo>
                      <a:pt x="7857" y="22043"/>
                      <a:pt x="7946" y="21739"/>
                      <a:pt x="8018" y="21452"/>
                    </a:cubicBezTo>
                    <a:cubicBezTo>
                      <a:pt x="8090" y="21757"/>
                      <a:pt x="8215" y="22025"/>
                      <a:pt x="8412" y="22258"/>
                    </a:cubicBezTo>
                    <a:cubicBezTo>
                      <a:pt x="8428" y="22274"/>
                      <a:pt x="8448" y="22283"/>
                      <a:pt x="8466" y="22283"/>
                    </a:cubicBezTo>
                    <a:cubicBezTo>
                      <a:pt x="8489" y="22283"/>
                      <a:pt x="8509" y="22269"/>
                      <a:pt x="8519" y="22240"/>
                    </a:cubicBezTo>
                    <a:cubicBezTo>
                      <a:pt x="8626" y="21792"/>
                      <a:pt x="8430" y="21220"/>
                      <a:pt x="8215" y="20790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70" y="19931"/>
                      <a:pt x="9002" y="20271"/>
                    </a:cubicBezTo>
                    <a:cubicBezTo>
                      <a:pt x="9011" y="20289"/>
                      <a:pt x="9034" y="20298"/>
                      <a:pt x="9056" y="20298"/>
                    </a:cubicBezTo>
                    <a:cubicBezTo>
                      <a:pt x="9078" y="20298"/>
                      <a:pt x="9101" y="20289"/>
                      <a:pt x="9110" y="20271"/>
                    </a:cubicBezTo>
                    <a:cubicBezTo>
                      <a:pt x="9324" y="19788"/>
                      <a:pt x="9110" y="19072"/>
                      <a:pt x="8770" y="18679"/>
                    </a:cubicBezTo>
                    <a:lnTo>
                      <a:pt x="8770" y="18643"/>
                    </a:lnTo>
                    <a:cubicBezTo>
                      <a:pt x="9110" y="17229"/>
                      <a:pt x="9396" y="15798"/>
                      <a:pt x="9611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5" y="13503"/>
                    </a:cubicBezTo>
                    <a:cubicBezTo>
                      <a:pt x="9921" y="13503"/>
                      <a:pt x="9907" y="13509"/>
                      <a:pt x="9897" y="13525"/>
                    </a:cubicBezTo>
                    <a:cubicBezTo>
                      <a:pt x="9861" y="13579"/>
                      <a:pt x="9843" y="13632"/>
                      <a:pt x="9808" y="13686"/>
                    </a:cubicBezTo>
                    <a:cubicBezTo>
                      <a:pt x="9799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54" y="13221"/>
                      <a:pt x="9808" y="12702"/>
                      <a:pt x="9861" y="12201"/>
                    </a:cubicBezTo>
                    <a:cubicBezTo>
                      <a:pt x="10040" y="14008"/>
                      <a:pt x="10326" y="15815"/>
                      <a:pt x="10613" y="17605"/>
                    </a:cubicBezTo>
                    <a:cubicBezTo>
                      <a:pt x="10613" y="17623"/>
                      <a:pt x="10613" y="17623"/>
                      <a:pt x="10595" y="17623"/>
                    </a:cubicBezTo>
                    <a:cubicBezTo>
                      <a:pt x="10219" y="18160"/>
                      <a:pt x="9969" y="18965"/>
                      <a:pt x="10201" y="19573"/>
                    </a:cubicBezTo>
                    <a:cubicBezTo>
                      <a:pt x="10213" y="19608"/>
                      <a:pt x="10247" y="19636"/>
                      <a:pt x="10285" y="19636"/>
                    </a:cubicBezTo>
                    <a:cubicBezTo>
                      <a:pt x="10305" y="19636"/>
                      <a:pt x="10326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1007" y="19967"/>
                      <a:pt x="11203" y="21238"/>
                      <a:pt x="11382" y="22490"/>
                    </a:cubicBezTo>
                    <a:lnTo>
                      <a:pt x="11651" y="24548"/>
                    </a:lnTo>
                    <a:cubicBezTo>
                      <a:pt x="11329" y="24960"/>
                      <a:pt x="11150" y="25497"/>
                      <a:pt x="11168" y="26034"/>
                    </a:cubicBezTo>
                    <a:cubicBezTo>
                      <a:pt x="11168" y="26072"/>
                      <a:pt x="11212" y="26109"/>
                      <a:pt x="11257" y="26109"/>
                    </a:cubicBezTo>
                    <a:cubicBezTo>
                      <a:pt x="11276" y="26109"/>
                      <a:pt x="11295" y="26103"/>
                      <a:pt x="11311" y="26087"/>
                    </a:cubicBezTo>
                    <a:cubicBezTo>
                      <a:pt x="11508" y="25855"/>
                      <a:pt x="11669" y="25586"/>
                      <a:pt x="11758" y="25300"/>
                    </a:cubicBezTo>
                    <a:cubicBezTo>
                      <a:pt x="11883" y="26177"/>
                      <a:pt x="11991" y="27036"/>
                      <a:pt x="12098" y="27913"/>
                    </a:cubicBezTo>
                    <a:cubicBezTo>
                      <a:pt x="11776" y="28503"/>
                      <a:pt x="11418" y="29076"/>
                      <a:pt x="11024" y="29630"/>
                    </a:cubicBezTo>
                    <a:cubicBezTo>
                      <a:pt x="11015" y="29622"/>
                      <a:pt x="11007" y="29617"/>
                      <a:pt x="10998" y="29617"/>
                    </a:cubicBezTo>
                    <a:cubicBezTo>
                      <a:pt x="10989" y="29617"/>
                      <a:pt x="10980" y="29622"/>
                      <a:pt x="10971" y="29630"/>
                    </a:cubicBezTo>
                    <a:cubicBezTo>
                      <a:pt x="10798" y="29737"/>
                      <a:pt x="10604" y="29794"/>
                      <a:pt x="10406" y="29794"/>
                    </a:cubicBezTo>
                    <a:cubicBezTo>
                      <a:pt x="10338" y="29794"/>
                      <a:pt x="10270" y="29787"/>
                      <a:pt x="10201" y="29774"/>
                    </a:cubicBezTo>
                    <a:cubicBezTo>
                      <a:pt x="10291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8" y="29308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29"/>
                      <a:pt x="9986" y="29792"/>
                    </a:cubicBezTo>
                    <a:cubicBezTo>
                      <a:pt x="9969" y="29845"/>
                      <a:pt x="9986" y="29899"/>
                      <a:pt x="10040" y="29899"/>
                    </a:cubicBezTo>
                    <a:cubicBezTo>
                      <a:pt x="10138" y="29923"/>
                      <a:pt x="10237" y="29935"/>
                      <a:pt x="10334" y="29935"/>
                    </a:cubicBezTo>
                    <a:cubicBezTo>
                      <a:pt x="10521" y="29935"/>
                      <a:pt x="10705" y="29892"/>
                      <a:pt x="10881" y="29809"/>
                    </a:cubicBezTo>
                    <a:lnTo>
                      <a:pt x="10881" y="29809"/>
                    </a:lnTo>
                    <a:cubicBezTo>
                      <a:pt x="10577" y="30203"/>
                      <a:pt x="10237" y="30597"/>
                      <a:pt x="9879" y="30955"/>
                    </a:cubicBezTo>
                    <a:cubicBezTo>
                      <a:pt x="9682" y="31169"/>
                      <a:pt x="9468" y="31366"/>
                      <a:pt x="9253" y="31581"/>
                    </a:cubicBezTo>
                    <a:cubicBezTo>
                      <a:pt x="8788" y="31814"/>
                      <a:pt x="8304" y="32011"/>
                      <a:pt x="7803" y="32189"/>
                    </a:cubicBezTo>
                    <a:cubicBezTo>
                      <a:pt x="6694" y="32637"/>
                      <a:pt x="5531" y="32923"/>
                      <a:pt x="4350" y="33048"/>
                    </a:cubicBezTo>
                    <a:cubicBezTo>
                      <a:pt x="4296" y="33048"/>
                      <a:pt x="4296" y="33138"/>
                      <a:pt x="4350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7" y="33140"/>
                      <a:pt x="6898" y="32674"/>
                      <a:pt x="8072" y="32207"/>
                    </a:cubicBezTo>
                    <a:cubicBezTo>
                      <a:pt x="8287" y="32127"/>
                      <a:pt x="8512" y="32046"/>
                      <a:pt x="8740" y="31950"/>
                    </a:cubicBezTo>
                    <a:lnTo>
                      <a:pt x="8740" y="31950"/>
                    </a:lnTo>
                    <a:cubicBezTo>
                      <a:pt x="8157" y="32244"/>
                      <a:pt x="7610" y="32621"/>
                      <a:pt x="7034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2" y="33429"/>
                    </a:cubicBezTo>
                    <a:cubicBezTo>
                      <a:pt x="3282" y="33429"/>
                      <a:pt x="2197" y="33375"/>
                      <a:pt x="2972" y="32905"/>
                    </a:cubicBezTo>
                    <a:cubicBezTo>
                      <a:pt x="4260" y="32118"/>
                      <a:pt x="5370" y="31885"/>
                      <a:pt x="6855" y="31867"/>
                    </a:cubicBezTo>
                    <a:cubicBezTo>
                      <a:pt x="7839" y="31832"/>
                      <a:pt x="8716" y="31706"/>
                      <a:pt x="9557" y="31205"/>
                    </a:cubicBezTo>
                    <a:cubicBezTo>
                      <a:pt x="9589" y="31189"/>
                      <a:pt x="9578" y="31131"/>
                      <a:pt x="9538" y="31131"/>
                    </a:cubicBezTo>
                    <a:cubicBezTo>
                      <a:pt x="9533" y="31131"/>
                      <a:pt x="9527" y="31132"/>
                      <a:pt x="9521" y="31134"/>
                    </a:cubicBezTo>
                    <a:cubicBezTo>
                      <a:pt x="8107" y="31706"/>
                      <a:pt x="6730" y="31653"/>
                      <a:pt x="5226" y="31778"/>
                    </a:cubicBezTo>
                    <a:cubicBezTo>
                      <a:pt x="4099" y="31867"/>
                      <a:pt x="3133" y="32655"/>
                      <a:pt x="2184" y="33174"/>
                    </a:cubicBezTo>
                    <a:cubicBezTo>
                      <a:pt x="2113" y="33209"/>
                      <a:pt x="2131" y="33317"/>
                      <a:pt x="2202" y="33335"/>
                    </a:cubicBezTo>
                    <a:cubicBezTo>
                      <a:pt x="3032" y="33465"/>
                      <a:pt x="3839" y="33580"/>
                      <a:pt x="4659" y="33580"/>
                    </a:cubicBezTo>
                    <a:cubicBezTo>
                      <a:pt x="5076" y="33580"/>
                      <a:pt x="5496" y="33550"/>
                      <a:pt x="5924" y="33478"/>
                    </a:cubicBezTo>
                    <a:cubicBezTo>
                      <a:pt x="6909" y="33317"/>
                      <a:pt x="7714" y="32708"/>
                      <a:pt x="8573" y="32189"/>
                    </a:cubicBezTo>
                    <a:lnTo>
                      <a:pt x="8573" y="32189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25" y="34140"/>
                      <a:pt x="5924" y="34587"/>
                      <a:pt x="5387" y="35017"/>
                    </a:cubicBezTo>
                    <a:cubicBezTo>
                      <a:pt x="5155" y="34910"/>
                      <a:pt x="4904" y="34874"/>
                      <a:pt x="4672" y="34874"/>
                    </a:cubicBezTo>
                    <a:cubicBezTo>
                      <a:pt x="4528" y="34910"/>
                      <a:pt x="4296" y="35017"/>
                      <a:pt x="4332" y="35196"/>
                    </a:cubicBezTo>
                    <a:cubicBezTo>
                      <a:pt x="4350" y="35357"/>
                      <a:pt x="4546" y="35393"/>
                      <a:pt x="4672" y="35428"/>
                    </a:cubicBezTo>
                    <a:lnTo>
                      <a:pt x="4779" y="35464"/>
                    </a:lnTo>
                    <a:cubicBezTo>
                      <a:pt x="4457" y="35679"/>
                      <a:pt x="4117" y="35912"/>
                      <a:pt x="3777" y="36108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34" y="36073"/>
                    </a:lnTo>
                    <a:cubicBezTo>
                      <a:pt x="3544" y="36001"/>
                      <a:pt x="3437" y="35947"/>
                      <a:pt x="3347" y="35930"/>
                    </a:cubicBezTo>
                    <a:cubicBezTo>
                      <a:pt x="3337" y="35924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7"/>
                    </a:cubicBezTo>
                    <a:lnTo>
                      <a:pt x="3186" y="35947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7" y="35053"/>
                      <a:pt x="1397" y="35357"/>
                    </a:cubicBezTo>
                    <a:cubicBezTo>
                      <a:pt x="1343" y="35353"/>
                      <a:pt x="1289" y="35351"/>
                      <a:pt x="1235" y="35351"/>
                    </a:cubicBezTo>
                    <a:cubicBezTo>
                      <a:pt x="806" y="35351"/>
                      <a:pt x="384" y="35476"/>
                      <a:pt x="19" y="35715"/>
                    </a:cubicBezTo>
                    <a:cubicBezTo>
                      <a:pt x="1" y="35733"/>
                      <a:pt x="1" y="35768"/>
                      <a:pt x="19" y="35804"/>
                    </a:cubicBezTo>
                    <a:lnTo>
                      <a:pt x="55" y="35786"/>
                    </a:lnTo>
                    <a:cubicBezTo>
                      <a:pt x="282" y="36289"/>
                      <a:pt x="876" y="36454"/>
                      <a:pt x="1491" y="36454"/>
                    </a:cubicBezTo>
                    <a:cubicBezTo>
                      <a:pt x="1555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3" y="36556"/>
                    </a:lnTo>
                    <a:cubicBezTo>
                      <a:pt x="1075" y="36699"/>
                      <a:pt x="341" y="36967"/>
                      <a:pt x="323" y="37451"/>
                    </a:cubicBezTo>
                    <a:cubicBezTo>
                      <a:pt x="303" y="37766"/>
                      <a:pt x="582" y="37853"/>
                      <a:pt x="881" y="37853"/>
                    </a:cubicBezTo>
                    <a:cubicBezTo>
                      <a:pt x="1126" y="37853"/>
                      <a:pt x="1384" y="37795"/>
                      <a:pt x="1504" y="37755"/>
                    </a:cubicBezTo>
                    <a:cubicBezTo>
                      <a:pt x="1647" y="37701"/>
                      <a:pt x="1791" y="37647"/>
                      <a:pt x="1916" y="37576"/>
                    </a:cubicBezTo>
                    <a:lnTo>
                      <a:pt x="1916" y="37576"/>
                    </a:lnTo>
                    <a:cubicBezTo>
                      <a:pt x="1576" y="37970"/>
                      <a:pt x="1325" y="38435"/>
                      <a:pt x="1218" y="38936"/>
                    </a:cubicBezTo>
                    <a:cubicBezTo>
                      <a:pt x="1218" y="38990"/>
                      <a:pt x="1254" y="39025"/>
                      <a:pt x="1289" y="39025"/>
                    </a:cubicBezTo>
                    <a:cubicBezTo>
                      <a:pt x="1934" y="39025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5" y="39419"/>
                      <a:pt x="3258" y="40045"/>
                    </a:cubicBezTo>
                    <a:cubicBezTo>
                      <a:pt x="3276" y="40072"/>
                      <a:pt x="3303" y="40086"/>
                      <a:pt x="3327" y="40086"/>
                    </a:cubicBezTo>
                    <a:cubicBezTo>
                      <a:pt x="3352" y="40086"/>
                      <a:pt x="3374" y="40072"/>
                      <a:pt x="3383" y="40045"/>
                    </a:cubicBezTo>
                    <a:cubicBezTo>
                      <a:pt x="3598" y="39580"/>
                      <a:pt x="3723" y="39061"/>
                      <a:pt x="3759" y="38542"/>
                    </a:cubicBezTo>
                    <a:cubicBezTo>
                      <a:pt x="3813" y="38668"/>
                      <a:pt x="3884" y="38793"/>
                      <a:pt x="3956" y="38918"/>
                    </a:cubicBezTo>
                    <a:cubicBezTo>
                      <a:pt x="3974" y="38954"/>
                      <a:pt x="4010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5" y="38990"/>
                    </a:lnTo>
                    <a:cubicBezTo>
                      <a:pt x="4153" y="38990"/>
                      <a:pt x="4188" y="38972"/>
                      <a:pt x="4206" y="38936"/>
                    </a:cubicBezTo>
                    <a:cubicBezTo>
                      <a:pt x="4475" y="38113"/>
                      <a:pt x="4546" y="36950"/>
                      <a:pt x="3848" y="36323"/>
                    </a:cubicBezTo>
                    <a:cubicBezTo>
                      <a:pt x="3848" y="36305"/>
                      <a:pt x="3848" y="36270"/>
                      <a:pt x="3848" y="36234"/>
                    </a:cubicBezTo>
                    <a:cubicBezTo>
                      <a:pt x="4296" y="36019"/>
                      <a:pt x="4725" y="35768"/>
                      <a:pt x="5137" y="35500"/>
                    </a:cubicBezTo>
                    <a:cubicBezTo>
                      <a:pt x="5191" y="35482"/>
                      <a:pt x="5226" y="35482"/>
                      <a:pt x="5262" y="35446"/>
                    </a:cubicBezTo>
                    <a:cubicBezTo>
                      <a:pt x="5280" y="35446"/>
                      <a:pt x="5298" y="35411"/>
                      <a:pt x="5280" y="35393"/>
                    </a:cubicBezTo>
                    <a:cubicBezTo>
                      <a:pt x="5620" y="35160"/>
                      <a:pt x="5960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8" y="35375"/>
                      <a:pt x="6157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2" y="35727"/>
                      <a:pt x="6249" y="35722"/>
                      <a:pt x="6264" y="35715"/>
                    </a:cubicBezTo>
                    <a:cubicBezTo>
                      <a:pt x="6569" y="35393"/>
                      <a:pt x="6676" y="34945"/>
                      <a:pt x="6569" y="34534"/>
                    </a:cubicBezTo>
                    <a:cubicBezTo>
                      <a:pt x="6604" y="34480"/>
                      <a:pt x="6622" y="34426"/>
                      <a:pt x="6640" y="34373"/>
                    </a:cubicBezTo>
                    <a:cubicBezTo>
                      <a:pt x="6658" y="34355"/>
                      <a:pt x="6658" y="34337"/>
                      <a:pt x="6640" y="34337"/>
                    </a:cubicBezTo>
                    <a:cubicBezTo>
                      <a:pt x="7589" y="33514"/>
                      <a:pt x="8483" y="32619"/>
                      <a:pt x="9342" y="31796"/>
                    </a:cubicBezTo>
                    <a:lnTo>
                      <a:pt x="9396" y="31760"/>
                    </a:lnTo>
                    <a:cubicBezTo>
                      <a:pt x="9414" y="31760"/>
                      <a:pt x="9432" y="31742"/>
                      <a:pt x="9414" y="31724"/>
                    </a:cubicBezTo>
                    <a:lnTo>
                      <a:pt x="9736" y="31420"/>
                    </a:lnTo>
                    <a:cubicBezTo>
                      <a:pt x="9879" y="31313"/>
                      <a:pt x="10004" y="31187"/>
                      <a:pt x="10094" y="31062"/>
                    </a:cubicBezTo>
                    <a:cubicBezTo>
                      <a:pt x="10183" y="30973"/>
                      <a:pt x="10273" y="30901"/>
                      <a:pt x="10344" y="30812"/>
                    </a:cubicBezTo>
                    <a:lnTo>
                      <a:pt x="10344" y="30812"/>
                    </a:lnTo>
                    <a:cubicBezTo>
                      <a:pt x="9933" y="31617"/>
                      <a:pt x="9629" y="32458"/>
                      <a:pt x="9414" y="33353"/>
                    </a:cubicBezTo>
                    <a:cubicBezTo>
                      <a:pt x="9289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8" y="35357"/>
                      <a:pt x="8286" y="35572"/>
                      <a:pt x="8286" y="35786"/>
                    </a:cubicBezTo>
                    <a:cubicBezTo>
                      <a:pt x="8286" y="35831"/>
                      <a:pt x="8335" y="35863"/>
                      <a:pt x="8372" y="35863"/>
                    </a:cubicBezTo>
                    <a:cubicBezTo>
                      <a:pt x="8380" y="35863"/>
                      <a:pt x="8387" y="35861"/>
                      <a:pt x="8394" y="35858"/>
                    </a:cubicBezTo>
                    <a:cubicBezTo>
                      <a:pt x="8591" y="35733"/>
                      <a:pt x="8752" y="35572"/>
                      <a:pt x="8877" y="35393"/>
                    </a:cubicBezTo>
                    <a:lnTo>
                      <a:pt x="8877" y="35393"/>
                    </a:lnTo>
                    <a:cubicBezTo>
                      <a:pt x="8698" y="36055"/>
                      <a:pt x="8591" y="36753"/>
                      <a:pt x="8537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3" y="37446"/>
                      <a:pt x="8412" y="37469"/>
                    </a:cubicBezTo>
                    <a:lnTo>
                      <a:pt x="8304" y="37630"/>
                    </a:lnTo>
                    <a:cubicBezTo>
                      <a:pt x="8269" y="37701"/>
                      <a:pt x="8233" y="37773"/>
                      <a:pt x="8179" y="37826"/>
                    </a:cubicBezTo>
                    <a:cubicBezTo>
                      <a:pt x="7231" y="38095"/>
                      <a:pt x="6264" y="39169"/>
                      <a:pt x="6622" y="40153"/>
                    </a:cubicBezTo>
                    <a:cubicBezTo>
                      <a:pt x="6629" y="40181"/>
                      <a:pt x="6648" y="40193"/>
                      <a:pt x="6667" y="40193"/>
                    </a:cubicBezTo>
                    <a:cubicBezTo>
                      <a:pt x="6694" y="40193"/>
                      <a:pt x="6722" y="40167"/>
                      <a:pt x="6712" y="40135"/>
                    </a:cubicBezTo>
                    <a:cubicBezTo>
                      <a:pt x="6407" y="39222"/>
                      <a:pt x="7266" y="38471"/>
                      <a:pt x="8054" y="38059"/>
                    </a:cubicBezTo>
                    <a:lnTo>
                      <a:pt x="8054" y="38059"/>
                    </a:lnTo>
                    <a:cubicBezTo>
                      <a:pt x="8000" y="38166"/>
                      <a:pt x="7964" y="38256"/>
                      <a:pt x="7911" y="38363"/>
                    </a:cubicBezTo>
                    <a:cubicBezTo>
                      <a:pt x="7893" y="38399"/>
                      <a:pt x="7875" y="38435"/>
                      <a:pt x="7857" y="38471"/>
                    </a:cubicBezTo>
                    <a:cubicBezTo>
                      <a:pt x="7857" y="38489"/>
                      <a:pt x="7857" y="38506"/>
                      <a:pt x="7857" y="38506"/>
                    </a:cubicBezTo>
                    <a:cubicBezTo>
                      <a:pt x="7141" y="39025"/>
                      <a:pt x="6747" y="39866"/>
                      <a:pt x="6819" y="40743"/>
                    </a:cubicBezTo>
                    <a:cubicBezTo>
                      <a:pt x="6819" y="40779"/>
                      <a:pt x="6855" y="40797"/>
                      <a:pt x="6891" y="40797"/>
                    </a:cubicBezTo>
                    <a:cubicBezTo>
                      <a:pt x="7159" y="40725"/>
                      <a:pt x="7392" y="40546"/>
                      <a:pt x="7535" y="40296"/>
                    </a:cubicBezTo>
                    <a:lnTo>
                      <a:pt x="7535" y="40296"/>
                    </a:lnTo>
                    <a:cubicBezTo>
                      <a:pt x="7517" y="40600"/>
                      <a:pt x="7517" y="40904"/>
                      <a:pt x="7535" y="41191"/>
                    </a:cubicBezTo>
                    <a:cubicBezTo>
                      <a:pt x="7535" y="41244"/>
                      <a:pt x="7571" y="41262"/>
                      <a:pt x="7606" y="41262"/>
                    </a:cubicBezTo>
                    <a:cubicBezTo>
                      <a:pt x="8018" y="41101"/>
                      <a:pt x="8340" y="40725"/>
                      <a:pt x="8448" y="40296"/>
                    </a:cubicBezTo>
                    <a:cubicBezTo>
                      <a:pt x="8532" y="40464"/>
                      <a:pt x="8869" y="40940"/>
                      <a:pt x="9097" y="40940"/>
                    </a:cubicBezTo>
                    <a:cubicBezTo>
                      <a:pt x="9159" y="40940"/>
                      <a:pt x="9214" y="40904"/>
                      <a:pt x="9253" y="40815"/>
                    </a:cubicBezTo>
                    <a:cubicBezTo>
                      <a:pt x="9271" y="40886"/>
                      <a:pt x="9289" y="40958"/>
                      <a:pt x="9289" y="41030"/>
                    </a:cubicBezTo>
                    <a:cubicBezTo>
                      <a:pt x="9301" y="41068"/>
                      <a:pt x="9342" y="41098"/>
                      <a:pt x="9377" y="41098"/>
                    </a:cubicBezTo>
                    <a:cubicBezTo>
                      <a:pt x="9391" y="41098"/>
                      <a:pt x="9404" y="41093"/>
                      <a:pt x="9414" y="41083"/>
                    </a:cubicBezTo>
                    <a:cubicBezTo>
                      <a:pt x="10022" y="40564"/>
                      <a:pt x="9986" y="38864"/>
                      <a:pt x="9253" y="38363"/>
                    </a:cubicBezTo>
                    <a:lnTo>
                      <a:pt x="9253" y="38363"/>
                    </a:lnTo>
                    <a:cubicBezTo>
                      <a:pt x="9575" y="38435"/>
                      <a:pt x="9861" y="38614"/>
                      <a:pt x="10094" y="38846"/>
                    </a:cubicBezTo>
                    <a:cubicBezTo>
                      <a:pt x="10255" y="39008"/>
                      <a:pt x="10362" y="39222"/>
                      <a:pt x="10398" y="39455"/>
                    </a:cubicBezTo>
                    <a:cubicBezTo>
                      <a:pt x="10416" y="39723"/>
                      <a:pt x="10255" y="39938"/>
                      <a:pt x="10130" y="40171"/>
                    </a:cubicBezTo>
                    <a:cubicBezTo>
                      <a:pt x="10130" y="40184"/>
                      <a:pt x="10140" y="40219"/>
                      <a:pt x="10161" y="40219"/>
                    </a:cubicBezTo>
                    <a:cubicBezTo>
                      <a:pt x="10167" y="40219"/>
                      <a:pt x="10175" y="40215"/>
                      <a:pt x="10183" y="40206"/>
                    </a:cubicBezTo>
                    <a:cubicBezTo>
                      <a:pt x="10595" y="39938"/>
                      <a:pt x="10613" y="39401"/>
                      <a:pt x="10380" y="38990"/>
                    </a:cubicBezTo>
                    <a:cubicBezTo>
                      <a:pt x="10112" y="38542"/>
                      <a:pt x="9629" y="38274"/>
                      <a:pt x="9110" y="38238"/>
                    </a:cubicBezTo>
                    <a:cubicBezTo>
                      <a:pt x="9092" y="38238"/>
                      <a:pt x="9092" y="38256"/>
                      <a:pt x="9074" y="38274"/>
                    </a:cubicBezTo>
                    <a:cubicBezTo>
                      <a:pt x="9038" y="38256"/>
                      <a:pt x="9002" y="38238"/>
                      <a:pt x="8949" y="38220"/>
                    </a:cubicBezTo>
                    <a:cubicBezTo>
                      <a:pt x="8913" y="38041"/>
                      <a:pt x="8877" y="37862"/>
                      <a:pt x="8859" y="37683"/>
                    </a:cubicBezTo>
                    <a:cubicBezTo>
                      <a:pt x="8849" y="37634"/>
                      <a:pt x="8807" y="37607"/>
                      <a:pt x="8768" y="37607"/>
                    </a:cubicBezTo>
                    <a:cubicBezTo>
                      <a:pt x="8736" y="37607"/>
                      <a:pt x="8706" y="37625"/>
                      <a:pt x="8698" y="37665"/>
                    </a:cubicBezTo>
                    <a:cubicBezTo>
                      <a:pt x="8680" y="37665"/>
                      <a:pt x="8662" y="37665"/>
                      <a:pt x="8644" y="37683"/>
                    </a:cubicBezTo>
                    <a:cubicBezTo>
                      <a:pt x="8770" y="36323"/>
                      <a:pt x="9020" y="34981"/>
                      <a:pt x="9396" y="33675"/>
                    </a:cubicBezTo>
                    <a:lnTo>
                      <a:pt x="9396" y="33675"/>
                    </a:lnTo>
                    <a:cubicBezTo>
                      <a:pt x="9342" y="34176"/>
                      <a:pt x="9342" y="34695"/>
                      <a:pt x="9414" y="35196"/>
                    </a:cubicBezTo>
                    <a:cubicBezTo>
                      <a:pt x="9593" y="36341"/>
                      <a:pt x="10595" y="36824"/>
                      <a:pt x="11096" y="37791"/>
                    </a:cubicBezTo>
                    <a:cubicBezTo>
                      <a:pt x="11108" y="37809"/>
                      <a:pt x="11125" y="37817"/>
                      <a:pt x="11142" y="37817"/>
                    </a:cubicBezTo>
                    <a:cubicBezTo>
                      <a:pt x="11173" y="37817"/>
                      <a:pt x="11203" y="37790"/>
                      <a:pt x="11203" y="37755"/>
                    </a:cubicBezTo>
                    <a:cubicBezTo>
                      <a:pt x="10917" y="36663"/>
                      <a:pt x="11060" y="35518"/>
                      <a:pt x="10917" y="34408"/>
                    </a:cubicBezTo>
                    <a:cubicBezTo>
                      <a:pt x="10774" y="33227"/>
                      <a:pt x="10201" y="32297"/>
                      <a:pt x="10398" y="31062"/>
                    </a:cubicBezTo>
                    <a:cubicBezTo>
                      <a:pt x="10541" y="30776"/>
                      <a:pt x="10684" y="30489"/>
                      <a:pt x="10845" y="30221"/>
                    </a:cubicBezTo>
                    <a:cubicBezTo>
                      <a:pt x="11347" y="29613"/>
                      <a:pt x="11794" y="28986"/>
                      <a:pt x="12170" y="28306"/>
                    </a:cubicBezTo>
                    <a:cubicBezTo>
                      <a:pt x="12277" y="29165"/>
                      <a:pt x="12367" y="30024"/>
                      <a:pt x="12438" y="30901"/>
                    </a:cubicBezTo>
                    <a:cubicBezTo>
                      <a:pt x="12170" y="31277"/>
                      <a:pt x="12062" y="31742"/>
                      <a:pt x="12134" y="32189"/>
                    </a:cubicBezTo>
                    <a:cubicBezTo>
                      <a:pt x="12145" y="32224"/>
                      <a:pt x="12179" y="32244"/>
                      <a:pt x="12212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7" y="32136"/>
                      <a:pt x="12456" y="32011"/>
                      <a:pt x="12528" y="31867"/>
                    </a:cubicBezTo>
                    <a:cubicBezTo>
                      <a:pt x="12617" y="32923"/>
                      <a:pt x="12689" y="33961"/>
                      <a:pt x="12742" y="35017"/>
                    </a:cubicBezTo>
                    <a:cubicBezTo>
                      <a:pt x="12742" y="35285"/>
                      <a:pt x="12760" y="35536"/>
                      <a:pt x="12760" y="35786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4" y="37280"/>
                      <a:pt x="12285" y="37280"/>
                    </a:cubicBezTo>
                    <a:cubicBezTo>
                      <a:pt x="12301" y="37280"/>
                      <a:pt x="12318" y="37273"/>
                      <a:pt x="12331" y="37254"/>
                    </a:cubicBezTo>
                    <a:cubicBezTo>
                      <a:pt x="12528" y="37075"/>
                      <a:pt x="12671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5" y="41459"/>
                      <a:pt x="10523" y="43105"/>
                    </a:cubicBezTo>
                    <a:cubicBezTo>
                      <a:pt x="9700" y="44340"/>
                      <a:pt x="8591" y="45342"/>
                      <a:pt x="8036" y="46738"/>
                    </a:cubicBezTo>
                    <a:cubicBezTo>
                      <a:pt x="8000" y="46523"/>
                      <a:pt x="8036" y="46291"/>
                      <a:pt x="8107" y="46094"/>
                    </a:cubicBezTo>
                    <a:cubicBezTo>
                      <a:pt x="8179" y="45826"/>
                      <a:pt x="8269" y="45557"/>
                      <a:pt x="8358" y="45307"/>
                    </a:cubicBezTo>
                    <a:cubicBezTo>
                      <a:pt x="8626" y="44555"/>
                      <a:pt x="8966" y="43839"/>
                      <a:pt x="9414" y="43159"/>
                    </a:cubicBezTo>
                    <a:cubicBezTo>
                      <a:pt x="10112" y="42014"/>
                      <a:pt x="11203" y="41173"/>
                      <a:pt x="11991" y="40099"/>
                    </a:cubicBezTo>
                    <a:cubicBezTo>
                      <a:pt x="12020" y="40070"/>
                      <a:pt x="11978" y="40041"/>
                      <a:pt x="11942" y="40041"/>
                    </a:cubicBezTo>
                    <a:cubicBezTo>
                      <a:pt x="11934" y="40041"/>
                      <a:pt x="11926" y="40042"/>
                      <a:pt x="11919" y="40045"/>
                    </a:cubicBezTo>
                    <a:cubicBezTo>
                      <a:pt x="9897" y="42014"/>
                      <a:pt x="8000" y="44304"/>
                      <a:pt x="7785" y="47239"/>
                    </a:cubicBezTo>
                    <a:cubicBezTo>
                      <a:pt x="7785" y="47274"/>
                      <a:pt x="7816" y="47302"/>
                      <a:pt x="7852" y="47302"/>
                    </a:cubicBezTo>
                    <a:cubicBezTo>
                      <a:pt x="7871" y="47302"/>
                      <a:pt x="7892" y="47294"/>
                      <a:pt x="7911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4" y="42980"/>
                      <a:pt x="12223" y="41495"/>
                      <a:pt x="12384" y="40081"/>
                    </a:cubicBezTo>
                    <a:cubicBezTo>
                      <a:pt x="12402" y="40063"/>
                      <a:pt x="12384" y="40045"/>
                      <a:pt x="12349" y="40028"/>
                    </a:cubicBezTo>
                    <a:cubicBezTo>
                      <a:pt x="12456" y="39759"/>
                      <a:pt x="12545" y="39455"/>
                      <a:pt x="12635" y="39169"/>
                    </a:cubicBezTo>
                    <a:lnTo>
                      <a:pt x="12635" y="39169"/>
                    </a:lnTo>
                    <a:cubicBezTo>
                      <a:pt x="12474" y="40940"/>
                      <a:pt x="12241" y="42712"/>
                      <a:pt x="12044" y="44483"/>
                    </a:cubicBezTo>
                    <a:cubicBezTo>
                      <a:pt x="11740" y="44788"/>
                      <a:pt x="11543" y="45199"/>
                      <a:pt x="11472" y="45629"/>
                    </a:cubicBezTo>
                    <a:cubicBezTo>
                      <a:pt x="11472" y="45669"/>
                      <a:pt x="11502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2"/>
                    </a:cubicBezTo>
                    <a:cubicBezTo>
                      <a:pt x="11722" y="45593"/>
                      <a:pt x="11848" y="45468"/>
                      <a:pt x="11937" y="45324"/>
                    </a:cubicBezTo>
                    <a:lnTo>
                      <a:pt x="11937" y="45324"/>
                    </a:lnTo>
                    <a:cubicBezTo>
                      <a:pt x="11883" y="45772"/>
                      <a:pt x="11848" y="46219"/>
                      <a:pt x="11812" y="46685"/>
                    </a:cubicBezTo>
                    <a:cubicBezTo>
                      <a:pt x="11776" y="46685"/>
                      <a:pt x="11758" y="46720"/>
                      <a:pt x="11776" y="46738"/>
                    </a:cubicBezTo>
                    <a:cubicBezTo>
                      <a:pt x="11776" y="46756"/>
                      <a:pt x="11794" y="46792"/>
                      <a:pt x="11794" y="46810"/>
                    </a:cubicBezTo>
                    <a:cubicBezTo>
                      <a:pt x="11794" y="46828"/>
                      <a:pt x="11794" y="46899"/>
                      <a:pt x="11794" y="46935"/>
                    </a:cubicBezTo>
                    <a:cubicBezTo>
                      <a:pt x="11400" y="47078"/>
                      <a:pt x="11096" y="47400"/>
                      <a:pt x="11007" y="47794"/>
                    </a:cubicBezTo>
                    <a:lnTo>
                      <a:pt x="10917" y="47830"/>
                    </a:lnTo>
                    <a:cubicBezTo>
                      <a:pt x="10661" y="47627"/>
                      <a:pt x="10373" y="47558"/>
                      <a:pt x="10069" y="47558"/>
                    </a:cubicBezTo>
                    <a:cubicBezTo>
                      <a:pt x="9417" y="47558"/>
                      <a:pt x="8691" y="47875"/>
                      <a:pt x="8045" y="47875"/>
                    </a:cubicBezTo>
                    <a:cubicBezTo>
                      <a:pt x="7982" y="47875"/>
                      <a:pt x="7919" y="47872"/>
                      <a:pt x="7857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3" y="48525"/>
                      <a:pt x="8436" y="48694"/>
                      <a:pt x="8939" y="48694"/>
                    </a:cubicBezTo>
                    <a:cubicBezTo>
                      <a:pt x="8991" y="48694"/>
                      <a:pt x="9042" y="48692"/>
                      <a:pt x="9092" y="48689"/>
                    </a:cubicBezTo>
                    <a:lnTo>
                      <a:pt x="9092" y="48689"/>
                    </a:lnTo>
                    <a:cubicBezTo>
                      <a:pt x="8573" y="49065"/>
                      <a:pt x="8322" y="49619"/>
                      <a:pt x="8000" y="50156"/>
                    </a:cubicBezTo>
                    <a:cubicBezTo>
                      <a:pt x="7982" y="50210"/>
                      <a:pt x="8018" y="50264"/>
                      <a:pt x="8072" y="50264"/>
                    </a:cubicBezTo>
                    <a:cubicBezTo>
                      <a:pt x="8220" y="50273"/>
                      <a:pt x="8369" y="50282"/>
                      <a:pt x="8517" y="50282"/>
                    </a:cubicBezTo>
                    <a:cubicBezTo>
                      <a:pt x="8904" y="50282"/>
                      <a:pt x="9277" y="50223"/>
                      <a:pt x="9575" y="49977"/>
                    </a:cubicBezTo>
                    <a:lnTo>
                      <a:pt x="9575" y="49977"/>
                    </a:lnTo>
                    <a:cubicBezTo>
                      <a:pt x="9468" y="50317"/>
                      <a:pt x="9450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4" y="51094"/>
                      <a:pt x="9583" y="51092"/>
                      <a:pt x="9593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9" y="51230"/>
                      <a:pt x="9521" y="51248"/>
                      <a:pt x="9521" y="51409"/>
                    </a:cubicBezTo>
                    <a:cubicBezTo>
                      <a:pt x="9521" y="51445"/>
                      <a:pt x="9557" y="51480"/>
                      <a:pt x="9575" y="51480"/>
                    </a:cubicBezTo>
                    <a:cubicBezTo>
                      <a:pt x="9666" y="51504"/>
                      <a:pt x="9753" y="51515"/>
                      <a:pt x="9835" y="51515"/>
                    </a:cubicBezTo>
                    <a:cubicBezTo>
                      <a:pt x="10318" y="51515"/>
                      <a:pt x="10649" y="51139"/>
                      <a:pt x="10863" y="50711"/>
                    </a:cubicBezTo>
                    <a:cubicBezTo>
                      <a:pt x="10935" y="51087"/>
                      <a:pt x="11042" y="51463"/>
                      <a:pt x="11096" y="51856"/>
                    </a:cubicBezTo>
                    <a:cubicBezTo>
                      <a:pt x="11096" y="51892"/>
                      <a:pt x="11150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7" y="50944"/>
                      <a:pt x="12617" y="51427"/>
                      <a:pt x="13011" y="51838"/>
                    </a:cubicBezTo>
                    <a:cubicBezTo>
                      <a:pt x="13023" y="51851"/>
                      <a:pt x="13041" y="51857"/>
                      <a:pt x="13058" y="51857"/>
                    </a:cubicBezTo>
                    <a:cubicBezTo>
                      <a:pt x="13091" y="51857"/>
                      <a:pt x="13124" y="51837"/>
                      <a:pt x="13136" y="51803"/>
                    </a:cubicBezTo>
                    <a:cubicBezTo>
                      <a:pt x="13387" y="51140"/>
                      <a:pt x="13422" y="50407"/>
                      <a:pt x="13208" y="49727"/>
                    </a:cubicBezTo>
                    <a:lnTo>
                      <a:pt x="13208" y="49727"/>
                    </a:lnTo>
                    <a:cubicBezTo>
                      <a:pt x="13566" y="50085"/>
                      <a:pt x="13977" y="50371"/>
                      <a:pt x="14442" y="50568"/>
                    </a:cubicBezTo>
                    <a:cubicBezTo>
                      <a:pt x="14449" y="50571"/>
                      <a:pt x="14456" y="50572"/>
                      <a:pt x="14463" y="50572"/>
                    </a:cubicBezTo>
                    <a:cubicBezTo>
                      <a:pt x="14495" y="50572"/>
                      <a:pt x="14529" y="50540"/>
                      <a:pt x="14514" y="50496"/>
                    </a:cubicBezTo>
                    <a:cubicBezTo>
                      <a:pt x="14156" y="49816"/>
                      <a:pt x="14156" y="49065"/>
                      <a:pt x="13709" y="48420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7" y="47490"/>
                      <a:pt x="12635" y="47311"/>
                      <a:pt x="12510" y="47168"/>
                    </a:cubicBezTo>
                    <a:cubicBezTo>
                      <a:pt x="12384" y="46989"/>
                      <a:pt x="12170" y="46863"/>
                      <a:pt x="11937" y="46863"/>
                    </a:cubicBezTo>
                    <a:cubicBezTo>
                      <a:pt x="12116" y="45593"/>
                      <a:pt x="12295" y="44340"/>
                      <a:pt x="12456" y="43088"/>
                    </a:cubicBezTo>
                    <a:cubicBezTo>
                      <a:pt x="12563" y="43392"/>
                      <a:pt x="12653" y="43714"/>
                      <a:pt x="12707" y="44036"/>
                    </a:cubicBezTo>
                    <a:cubicBezTo>
                      <a:pt x="12617" y="43803"/>
                      <a:pt x="12599" y="43535"/>
                      <a:pt x="12510" y="43284"/>
                    </a:cubicBezTo>
                    <a:cubicBezTo>
                      <a:pt x="12510" y="43258"/>
                      <a:pt x="12492" y="43244"/>
                      <a:pt x="12474" y="43244"/>
                    </a:cubicBezTo>
                    <a:cubicBezTo>
                      <a:pt x="12456" y="43244"/>
                      <a:pt x="12438" y="43258"/>
                      <a:pt x="12438" y="43284"/>
                    </a:cubicBezTo>
                    <a:cubicBezTo>
                      <a:pt x="12420" y="43660"/>
                      <a:pt x="12510" y="44018"/>
                      <a:pt x="12724" y="44340"/>
                    </a:cubicBezTo>
                    <a:cubicBezTo>
                      <a:pt x="12737" y="44353"/>
                      <a:pt x="12754" y="44359"/>
                      <a:pt x="12771" y="44359"/>
                    </a:cubicBezTo>
                    <a:cubicBezTo>
                      <a:pt x="12802" y="44359"/>
                      <a:pt x="12832" y="44339"/>
                      <a:pt x="12832" y="44304"/>
                    </a:cubicBezTo>
                    <a:cubicBezTo>
                      <a:pt x="12850" y="43803"/>
                      <a:pt x="12724" y="43320"/>
                      <a:pt x="12492" y="42891"/>
                    </a:cubicBezTo>
                    <a:cubicBezTo>
                      <a:pt x="12653" y="41584"/>
                      <a:pt x="12814" y="40278"/>
                      <a:pt x="12903" y="38972"/>
                    </a:cubicBezTo>
                    <a:cubicBezTo>
                      <a:pt x="12975" y="39079"/>
                      <a:pt x="13100" y="39151"/>
                      <a:pt x="13243" y="39169"/>
                    </a:cubicBezTo>
                    <a:cubicBezTo>
                      <a:pt x="13279" y="39169"/>
                      <a:pt x="13315" y="39133"/>
                      <a:pt x="13315" y="39097"/>
                    </a:cubicBezTo>
                    <a:cubicBezTo>
                      <a:pt x="13279" y="38757"/>
                      <a:pt x="13190" y="38435"/>
                      <a:pt x="13047" y="38131"/>
                    </a:cubicBezTo>
                    <a:cubicBezTo>
                      <a:pt x="13029" y="38059"/>
                      <a:pt x="12993" y="38005"/>
                      <a:pt x="12957" y="37952"/>
                    </a:cubicBezTo>
                    <a:cubicBezTo>
                      <a:pt x="12993" y="37290"/>
                      <a:pt x="13011" y="36645"/>
                      <a:pt x="13011" y="35983"/>
                    </a:cubicBezTo>
                    <a:cubicBezTo>
                      <a:pt x="13011" y="35393"/>
                      <a:pt x="12975" y="34784"/>
                      <a:pt x="12957" y="34194"/>
                    </a:cubicBezTo>
                    <a:lnTo>
                      <a:pt x="12957" y="34194"/>
                    </a:lnTo>
                    <a:cubicBezTo>
                      <a:pt x="13047" y="34444"/>
                      <a:pt x="13172" y="34659"/>
                      <a:pt x="13369" y="34838"/>
                    </a:cubicBezTo>
                    <a:cubicBezTo>
                      <a:pt x="13381" y="34850"/>
                      <a:pt x="13399" y="34856"/>
                      <a:pt x="13417" y="34856"/>
                    </a:cubicBezTo>
                    <a:cubicBezTo>
                      <a:pt x="13454" y="34856"/>
                      <a:pt x="13494" y="34832"/>
                      <a:pt x="13494" y="34784"/>
                    </a:cubicBezTo>
                    <a:cubicBezTo>
                      <a:pt x="13422" y="34212"/>
                      <a:pt x="13226" y="33657"/>
                      <a:pt x="12921" y="33156"/>
                    </a:cubicBezTo>
                    <a:cubicBezTo>
                      <a:pt x="12921" y="33156"/>
                      <a:pt x="12903" y="33138"/>
                      <a:pt x="12886" y="33138"/>
                    </a:cubicBezTo>
                    <a:cubicBezTo>
                      <a:pt x="12778" y="31402"/>
                      <a:pt x="12599" y="29666"/>
                      <a:pt x="12384" y="27930"/>
                    </a:cubicBezTo>
                    <a:lnTo>
                      <a:pt x="12492" y="27698"/>
                    </a:lnTo>
                    <a:cubicBezTo>
                      <a:pt x="12832" y="29255"/>
                      <a:pt x="13601" y="30740"/>
                      <a:pt x="14389" y="32154"/>
                    </a:cubicBezTo>
                    <a:cubicBezTo>
                      <a:pt x="14371" y="32154"/>
                      <a:pt x="14371" y="32172"/>
                      <a:pt x="14389" y="32189"/>
                    </a:cubicBezTo>
                    <a:cubicBezTo>
                      <a:pt x="14317" y="32404"/>
                      <a:pt x="14299" y="32637"/>
                      <a:pt x="14335" y="32852"/>
                    </a:cubicBezTo>
                    <a:cubicBezTo>
                      <a:pt x="14317" y="33102"/>
                      <a:pt x="14424" y="33353"/>
                      <a:pt x="14586" y="33549"/>
                    </a:cubicBezTo>
                    <a:cubicBezTo>
                      <a:pt x="14598" y="33562"/>
                      <a:pt x="14615" y="33568"/>
                      <a:pt x="14633" y="33568"/>
                    </a:cubicBezTo>
                    <a:cubicBezTo>
                      <a:pt x="14665" y="33568"/>
                      <a:pt x="14699" y="33548"/>
                      <a:pt x="14711" y="33514"/>
                    </a:cubicBezTo>
                    <a:cubicBezTo>
                      <a:pt x="14782" y="33281"/>
                      <a:pt x="14782" y="33066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605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3" y="36610"/>
                    </a:cubicBezTo>
                    <a:cubicBezTo>
                      <a:pt x="15713" y="36648"/>
                      <a:pt x="15749" y="36685"/>
                      <a:pt x="15789" y="36685"/>
                    </a:cubicBezTo>
                    <a:cubicBezTo>
                      <a:pt x="15805" y="36685"/>
                      <a:pt x="15822" y="36679"/>
                      <a:pt x="15838" y="36663"/>
                    </a:cubicBezTo>
                    <a:cubicBezTo>
                      <a:pt x="16053" y="36359"/>
                      <a:pt x="16142" y="36001"/>
                      <a:pt x="16125" y="35643"/>
                    </a:cubicBezTo>
                    <a:lnTo>
                      <a:pt x="16125" y="35643"/>
                    </a:lnTo>
                    <a:cubicBezTo>
                      <a:pt x="16805" y="37325"/>
                      <a:pt x="17341" y="39079"/>
                      <a:pt x="17717" y="40869"/>
                    </a:cubicBezTo>
                    <a:cubicBezTo>
                      <a:pt x="17681" y="40904"/>
                      <a:pt x="17664" y="40958"/>
                      <a:pt x="17628" y="41012"/>
                    </a:cubicBezTo>
                    <a:cubicBezTo>
                      <a:pt x="17520" y="41083"/>
                      <a:pt x="17449" y="41209"/>
                      <a:pt x="17413" y="41334"/>
                    </a:cubicBezTo>
                    <a:cubicBezTo>
                      <a:pt x="16983" y="41388"/>
                      <a:pt x="16572" y="41513"/>
                      <a:pt x="16196" y="41710"/>
                    </a:cubicBezTo>
                    <a:cubicBezTo>
                      <a:pt x="15999" y="41799"/>
                      <a:pt x="15462" y="42264"/>
                      <a:pt x="15892" y="42461"/>
                    </a:cubicBezTo>
                    <a:cubicBezTo>
                      <a:pt x="15901" y="42466"/>
                      <a:pt x="15911" y="42468"/>
                      <a:pt x="15921" y="42468"/>
                    </a:cubicBezTo>
                    <a:cubicBezTo>
                      <a:pt x="15924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69"/>
                      <a:pt x="15522" y="43135"/>
                      <a:pt x="15462" y="43517"/>
                    </a:cubicBezTo>
                    <a:cubicBezTo>
                      <a:pt x="15462" y="43571"/>
                      <a:pt x="15498" y="43589"/>
                      <a:pt x="15534" y="43589"/>
                    </a:cubicBezTo>
                    <a:cubicBezTo>
                      <a:pt x="15583" y="43595"/>
                      <a:pt x="15631" y="43597"/>
                      <a:pt x="15680" y="43597"/>
                    </a:cubicBezTo>
                    <a:cubicBezTo>
                      <a:pt x="16076" y="43597"/>
                      <a:pt x="16456" y="43405"/>
                      <a:pt x="16679" y="43070"/>
                    </a:cubicBezTo>
                    <a:lnTo>
                      <a:pt x="16679" y="43070"/>
                    </a:lnTo>
                    <a:cubicBezTo>
                      <a:pt x="16465" y="43535"/>
                      <a:pt x="16411" y="44054"/>
                      <a:pt x="16500" y="44555"/>
                    </a:cubicBezTo>
                    <a:cubicBezTo>
                      <a:pt x="16500" y="44577"/>
                      <a:pt x="16521" y="44592"/>
                      <a:pt x="16545" y="44592"/>
                    </a:cubicBezTo>
                    <a:cubicBezTo>
                      <a:pt x="16560" y="44592"/>
                      <a:pt x="16576" y="44587"/>
                      <a:pt x="16590" y="44573"/>
                    </a:cubicBezTo>
                    <a:cubicBezTo>
                      <a:pt x="16876" y="44269"/>
                      <a:pt x="17127" y="43929"/>
                      <a:pt x="17324" y="43571"/>
                    </a:cubicBezTo>
                    <a:cubicBezTo>
                      <a:pt x="17377" y="44072"/>
                      <a:pt x="17538" y="44555"/>
                      <a:pt x="17807" y="44984"/>
                    </a:cubicBezTo>
                    <a:cubicBezTo>
                      <a:pt x="17818" y="45007"/>
                      <a:pt x="17842" y="45022"/>
                      <a:pt x="17864" y="45022"/>
                    </a:cubicBezTo>
                    <a:cubicBezTo>
                      <a:pt x="17877" y="45022"/>
                      <a:pt x="17889" y="45016"/>
                      <a:pt x="17896" y="45002"/>
                    </a:cubicBezTo>
                    <a:cubicBezTo>
                      <a:pt x="18272" y="44627"/>
                      <a:pt x="18451" y="44090"/>
                      <a:pt x="18379" y="43553"/>
                    </a:cubicBezTo>
                    <a:lnTo>
                      <a:pt x="18379" y="43553"/>
                    </a:lnTo>
                    <a:cubicBezTo>
                      <a:pt x="18630" y="43929"/>
                      <a:pt x="18934" y="44269"/>
                      <a:pt x="19149" y="44573"/>
                    </a:cubicBezTo>
                    <a:cubicBezTo>
                      <a:pt x="19160" y="44595"/>
                      <a:pt x="19185" y="44610"/>
                      <a:pt x="19210" y="44610"/>
                    </a:cubicBezTo>
                    <a:cubicBezTo>
                      <a:pt x="19226" y="44610"/>
                      <a:pt x="19243" y="44604"/>
                      <a:pt x="19256" y="44591"/>
                    </a:cubicBezTo>
                    <a:cubicBezTo>
                      <a:pt x="19739" y="44018"/>
                      <a:pt x="19632" y="43195"/>
                      <a:pt x="19238" y="42587"/>
                    </a:cubicBezTo>
                    <a:lnTo>
                      <a:pt x="19238" y="42587"/>
                    </a:lnTo>
                    <a:cubicBezTo>
                      <a:pt x="19614" y="42765"/>
                      <a:pt x="20026" y="42873"/>
                      <a:pt x="20437" y="42927"/>
                    </a:cubicBezTo>
                    <a:cubicBezTo>
                      <a:pt x="20491" y="42927"/>
                      <a:pt x="20527" y="42873"/>
                      <a:pt x="20509" y="42819"/>
                    </a:cubicBezTo>
                    <a:cubicBezTo>
                      <a:pt x="20205" y="41710"/>
                      <a:pt x="19131" y="41227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4" y="41119"/>
                      <a:pt x="18004" y="41101"/>
                    </a:cubicBezTo>
                    <a:cubicBezTo>
                      <a:pt x="17950" y="41101"/>
                      <a:pt x="17914" y="41155"/>
                      <a:pt x="17950" y="41191"/>
                    </a:cubicBezTo>
                    <a:cubicBezTo>
                      <a:pt x="18021" y="41244"/>
                      <a:pt x="18093" y="41334"/>
                      <a:pt x="18147" y="41405"/>
                    </a:cubicBezTo>
                    <a:lnTo>
                      <a:pt x="18147" y="41441"/>
                    </a:lnTo>
                    <a:cubicBezTo>
                      <a:pt x="18075" y="41370"/>
                      <a:pt x="17986" y="41298"/>
                      <a:pt x="17932" y="41209"/>
                    </a:cubicBezTo>
                    <a:lnTo>
                      <a:pt x="17932" y="41191"/>
                    </a:lnTo>
                    <a:cubicBezTo>
                      <a:pt x="17932" y="41137"/>
                      <a:pt x="17896" y="41101"/>
                      <a:pt x="17842" y="41101"/>
                    </a:cubicBezTo>
                    <a:lnTo>
                      <a:pt x="17825" y="41012"/>
                    </a:lnTo>
                    <a:lnTo>
                      <a:pt x="17842" y="40958"/>
                    </a:lnTo>
                    <a:cubicBezTo>
                      <a:pt x="17878" y="40904"/>
                      <a:pt x="17825" y="40833"/>
                      <a:pt x="17771" y="40833"/>
                    </a:cubicBezTo>
                    <a:cubicBezTo>
                      <a:pt x="17592" y="39974"/>
                      <a:pt x="17395" y="39151"/>
                      <a:pt x="17162" y="38327"/>
                    </a:cubicBezTo>
                    <a:lnTo>
                      <a:pt x="17180" y="38327"/>
                    </a:lnTo>
                    <a:cubicBezTo>
                      <a:pt x="17520" y="38327"/>
                      <a:pt x="17807" y="38578"/>
                      <a:pt x="17842" y="38918"/>
                    </a:cubicBezTo>
                    <a:cubicBezTo>
                      <a:pt x="17735" y="38846"/>
                      <a:pt x="17646" y="38775"/>
                      <a:pt x="17574" y="38685"/>
                    </a:cubicBezTo>
                    <a:cubicBezTo>
                      <a:pt x="17485" y="38578"/>
                      <a:pt x="17395" y="38471"/>
                      <a:pt x="17288" y="38363"/>
                    </a:cubicBezTo>
                    <a:cubicBezTo>
                      <a:pt x="17281" y="38360"/>
                      <a:pt x="17274" y="38359"/>
                      <a:pt x="17267" y="38359"/>
                    </a:cubicBezTo>
                    <a:cubicBezTo>
                      <a:pt x="17235" y="38359"/>
                      <a:pt x="17202" y="38388"/>
                      <a:pt x="17216" y="38417"/>
                    </a:cubicBezTo>
                    <a:cubicBezTo>
                      <a:pt x="17270" y="38560"/>
                      <a:pt x="17359" y="38685"/>
                      <a:pt x="17467" y="38793"/>
                    </a:cubicBezTo>
                    <a:cubicBezTo>
                      <a:pt x="17574" y="38918"/>
                      <a:pt x="17717" y="39025"/>
                      <a:pt x="17860" y="39097"/>
                    </a:cubicBezTo>
                    <a:cubicBezTo>
                      <a:pt x="17870" y="39102"/>
                      <a:pt x="17881" y="39104"/>
                      <a:pt x="17892" y="39104"/>
                    </a:cubicBezTo>
                    <a:cubicBezTo>
                      <a:pt x="17922" y="39104"/>
                      <a:pt x="17955" y="39087"/>
                      <a:pt x="17968" y="39061"/>
                    </a:cubicBezTo>
                    <a:cubicBezTo>
                      <a:pt x="18035" y="38623"/>
                      <a:pt x="17691" y="38233"/>
                      <a:pt x="17262" y="38233"/>
                    </a:cubicBezTo>
                    <a:cubicBezTo>
                      <a:pt x="17235" y="38233"/>
                      <a:pt x="17208" y="38235"/>
                      <a:pt x="17180" y="38238"/>
                    </a:cubicBezTo>
                    <a:cubicBezTo>
                      <a:pt x="17162" y="38238"/>
                      <a:pt x="17145" y="38256"/>
                      <a:pt x="17145" y="38256"/>
                    </a:cubicBezTo>
                    <a:cubicBezTo>
                      <a:pt x="16805" y="36985"/>
                      <a:pt x="16339" y="35751"/>
                      <a:pt x="15785" y="34570"/>
                    </a:cubicBezTo>
                    <a:lnTo>
                      <a:pt x="15785" y="34570"/>
                    </a:lnTo>
                    <a:cubicBezTo>
                      <a:pt x="16053" y="34945"/>
                      <a:pt x="16357" y="35303"/>
                      <a:pt x="16643" y="35679"/>
                    </a:cubicBezTo>
                    <a:cubicBezTo>
                      <a:pt x="17753" y="37612"/>
                      <a:pt x="19364" y="39437"/>
                      <a:pt x="21744" y="39473"/>
                    </a:cubicBezTo>
                    <a:cubicBezTo>
                      <a:pt x="21797" y="39455"/>
                      <a:pt x="21797" y="39401"/>
                      <a:pt x="21744" y="39383"/>
                    </a:cubicBezTo>
                    <a:cubicBezTo>
                      <a:pt x="20527" y="39115"/>
                      <a:pt x="19507" y="38829"/>
                      <a:pt x="18540" y="37987"/>
                    </a:cubicBezTo>
                    <a:cubicBezTo>
                      <a:pt x="18004" y="37486"/>
                      <a:pt x="17520" y="36914"/>
                      <a:pt x="17127" y="36270"/>
                    </a:cubicBezTo>
                    <a:lnTo>
                      <a:pt x="17127" y="36270"/>
                    </a:lnTo>
                    <a:cubicBezTo>
                      <a:pt x="18344" y="37701"/>
                      <a:pt x="19757" y="38954"/>
                      <a:pt x="21690" y="39330"/>
                    </a:cubicBezTo>
                    <a:cubicBezTo>
                      <a:pt x="21694" y="39332"/>
                      <a:pt x="21698" y="39332"/>
                      <a:pt x="21701" y="39332"/>
                    </a:cubicBezTo>
                    <a:cubicBezTo>
                      <a:pt x="21729" y="39332"/>
                      <a:pt x="21740" y="39276"/>
                      <a:pt x="21708" y="39276"/>
                    </a:cubicBezTo>
                    <a:cubicBezTo>
                      <a:pt x="20258" y="38721"/>
                      <a:pt x="19077" y="38113"/>
                      <a:pt x="17968" y="37021"/>
                    </a:cubicBezTo>
                    <a:cubicBezTo>
                      <a:pt x="17485" y="36556"/>
                      <a:pt x="17055" y="36055"/>
                      <a:pt x="16643" y="35554"/>
                    </a:cubicBezTo>
                    <a:lnTo>
                      <a:pt x="16626" y="35518"/>
                    </a:lnTo>
                    <a:lnTo>
                      <a:pt x="16626" y="35518"/>
                    </a:lnTo>
                    <a:cubicBezTo>
                      <a:pt x="17234" y="36144"/>
                      <a:pt x="18075" y="36466"/>
                      <a:pt x="18845" y="36842"/>
                    </a:cubicBezTo>
                    <a:cubicBezTo>
                      <a:pt x="20026" y="37433"/>
                      <a:pt x="20920" y="38399"/>
                      <a:pt x="21833" y="39330"/>
                    </a:cubicBezTo>
                    <a:cubicBezTo>
                      <a:pt x="21841" y="39338"/>
                      <a:pt x="21851" y="39341"/>
                      <a:pt x="21860" y="39341"/>
                    </a:cubicBezTo>
                    <a:cubicBezTo>
                      <a:pt x="21889" y="39341"/>
                      <a:pt x="21914" y="39303"/>
                      <a:pt x="21887" y="39276"/>
                    </a:cubicBezTo>
                    <a:cubicBezTo>
                      <a:pt x="21243" y="38506"/>
                      <a:pt x="20491" y="37809"/>
                      <a:pt x="19704" y="37200"/>
                    </a:cubicBezTo>
                    <a:cubicBezTo>
                      <a:pt x="18719" y="36484"/>
                      <a:pt x="17574" y="36126"/>
                      <a:pt x="16608" y="35393"/>
                    </a:cubicBezTo>
                    <a:cubicBezTo>
                      <a:pt x="16599" y="35384"/>
                      <a:pt x="16590" y="35379"/>
                      <a:pt x="16581" y="35379"/>
                    </a:cubicBezTo>
                    <a:cubicBezTo>
                      <a:pt x="16572" y="35379"/>
                      <a:pt x="16563" y="35384"/>
                      <a:pt x="16554" y="35393"/>
                    </a:cubicBezTo>
                    <a:lnTo>
                      <a:pt x="16518" y="35357"/>
                    </a:lnTo>
                    <a:cubicBezTo>
                      <a:pt x="16518" y="35344"/>
                      <a:pt x="16509" y="35332"/>
                      <a:pt x="16498" y="35332"/>
                    </a:cubicBezTo>
                    <a:cubicBezTo>
                      <a:pt x="16493" y="35332"/>
                      <a:pt x="16488" y="35334"/>
                      <a:pt x="16482" y="35339"/>
                    </a:cubicBezTo>
                    <a:cubicBezTo>
                      <a:pt x="16196" y="34963"/>
                      <a:pt x="15892" y="34605"/>
                      <a:pt x="15606" y="34230"/>
                    </a:cubicBezTo>
                    <a:cubicBezTo>
                      <a:pt x="14890" y="32798"/>
                      <a:pt x="14120" y="31438"/>
                      <a:pt x="13494" y="30024"/>
                    </a:cubicBezTo>
                    <a:lnTo>
                      <a:pt x="13494" y="30024"/>
                    </a:lnTo>
                    <a:cubicBezTo>
                      <a:pt x="13727" y="30310"/>
                      <a:pt x="14067" y="30489"/>
                      <a:pt x="14424" y="30543"/>
                    </a:cubicBezTo>
                    <a:cubicBezTo>
                      <a:pt x="14478" y="30525"/>
                      <a:pt x="14514" y="30472"/>
                      <a:pt x="14496" y="30418"/>
                    </a:cubicBezTo>
                    <a:cubicBezTo>
                      <a:pt x="14281" y="30024"/>
                      <a:pt x="13888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64" y="29040"/>
                      <a:pt x="12796" y="28270"/>
                      <a:pt x="12581" y="27465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7" y="26553"/>
                      <a:pt x="13064" y="26964"/>
                      <a:pt x="13369" y="27215"/>
                    </a:cubicBezTo>
                    <a:cubicBezTo>
                      <a:pt x="13381" y="27227"/>
                      <a:pt x="13399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8" y="26034"/>
                    </a:cubicBezTo>
                    <a:lnTo>
                      <a:pt x="13208" y="25962"/>
                    </a:lnTo>
                    <a:cubicBezTo>
                      <a:pt x="13208" y="25944"/>
                      <a:pt x="13190" y="25944"/>
                      <a:pt x="13190" y="25944"/>
                    </a:cubicBezTo>
                    <a:cubicBezTo>
                      <a:pt x="13351" y="25407"/>
                      <a:pt x="13494" y="24852"/>
                      <a:pt x="13601" y="24298"/>
                    </a:cubicBezTo>
                    <a:cubicBezTo>
                      <a:pt x="13637" y="24101"/>
                      <a:pt x="13673" y="23904"/>
                      <a:pt x="13709" y="23707"/>
                    </a:cubicBezTo>
                    <a:lnTo>
                      <a:pt x="13709" y="23707"/>
                    </a:lnTo>
                    <a:cubicBezTo>
                      <a:pt x="13673" y="24155"/>
                      <a:pt x="13655" y="24602"/>
                      <a:pt x="13673" y="25067"/>
                    </a:cubicBezTo>
                    <a:cubicBezTo>
                      <a:pt x="13673" y="26141"/>
                      <a:pt x="14049" y="27071"/>
                      <a:pt x="14246" y="28109"/>
                    </a:cubicBezTo>
                    <a:cubicBezTo>
                      <a:pt x="14254" y="28145"/>
                      <a:pt x="14286" y="28163"/>
                      <a:pt x="14317" y="28163"/>
                    </a:cubicBezTo>
                    <a:cubicBezTo>
                      <a:pt x="14348" y="28163"/>
                      <a:pt x="14380" y="28145"/>
                      <a:pt x="14389" y="28109"/>
                    </a:cubicBezTo>
                    <a:cubicBezTo>
                      <a:pt x="14890" y="26016"/>
                      <a:pt x="14586" y="23904"/>
                      <a:pt x="13870" y="21918"/>
                    </a:cubicBezTo>
                    <a:cubicBezTo>
                      <a:pt x="13888" y="20182"/>
                      <a:pt x="13673" y="18464"/>
                      <a:pt x="13243" y="16782"/>
                    </a:cubicBezTo>
                    <a:lnTo>
                      <a:pt x="13243" y="16782"/>
                    </a:lnTo>
                    <a:cubicBezTo>
                      <a:pt x="13870" y="17945"/>
                      <a:pt x="14800" y="18965"/>
                      <a:pt x="15695" y="19913"/>
                    </a:cubicBezTo>
                    <a:cubicBezTo>
                      <a:pt x="15731" y="20146"/>
                      <a:pt x="15749" y="20379"/>
                      <a:pt x="15785" y="20611"/>
                    </a:cubicBezTo>
                    <a:cubicBezTo>
                      <a:pt x="15534" y="21309"/>
                      <a:pt x="15122" y="22061"/>
                      <a:pt x="15427" y="22777"/>
                    </a:cubicBezTo>
                    <a:cubicBezTo>
                      <a:pt x="15436" y="22812"/>
                      <a:pt x="15462" y="22830"/>
                      <a:pt x="15489" y="22830"/>
                    </a:cubicBezTo>
                    <a:cubicBezTo>
                      <a:pt x="15516" y="22830"/>
                      <a:pt x="15543" y="22812"/>
                      <a:pt x="15552" y="22777"/>
                    </a:cubicBezTo>
                    <a:cubicBezTo>
                      <a:pt x="15641" y="22580"/>
                      <a:pt x="15749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38"/>
                      <a:pt x="15838" y="23313"/>
                    </a:cubicBezTo>
                    <a:cubicBezTo>
                      <a:pt x="15838" y="23358"/>
                      <a:pt x="15875" y="23390"/>
                      <a:pt x="15907" y="23390"/>
                    </a:cubicBezTo>
                    <a:cubicBezTo>
                      <a:pt x="15914" y="23390"/>
                      <a:pt x="15921" y="23388"/>
                      <a:pt x="15928" y="23385"/>
                    </a:cubicBezTo>
                    <a:cubicBezTo>
                      <a:pt x="16500" y="23170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49" y="22759"/>
                      <a:pt x="17950" y="22973"/>
                    </a:cubicBezTo>
                    <a:cubicBezTo>
                      <a:pt x="17960" y="22983"/>
                      <a:pt x="17971" y="22988"/>
                      <a:pt x="17982" y="22988"/>
                    </a:cubicBezTo>
                    <a:cubicBezTo>
                      <a:pt x="18011" y="22988"/>
                      <a:pt x="18039" y="22958"/>
                      <a:pt x="18039" y="22920"/>
                    </a:cubicBezTo>
                    <a:cubicBezTo>
                      <a:pt x="18021" y="22437"/>
                      <a:pt x="17878" y="21971"/>
                      <a:pt x="17628" y="21560"/>
                    </a:cubicBezTo>
                    <a:lnTo>
                      <a:pt x="17628" y="21560"/>
                    </a:lnTo>
                    <a:lnTo>
                      <a:pt x="17681" y="21596"/>
                    </a:lnTo>
                    <a:cubicBezTo>
                      <a:pt x="17888" y="21738"/>
                      <a:pt x="18263" y="21964"/>
                      <a:pt x="18584" y="21964"/>
                    </a:cubicBezTo>
                    <a:cubicBezTo>
                      <a:pt x="18707" y="21964"/>
                      <a:pt x="18822" y="21931"/>
                      <a:pt x="18916" y="21846"/>
                    </a:cubicBezTo>
                    <a:cubicBezTo>
                      <a:pt x="19399" y="21399"/>
                      <a:pt x="18880" y="21005"/>
                      <a:pt x="18272" y="20754"/>
                    </a:cubicBezTo>
                    <a:lnTo>
                      <a:pt x="18522" y="20754"/>
                    </a:lnTo>
                    <a:cubicBezTo>
                      <a:pt x="19202" y="20683"/>
                      <a:pt x="19256" y="20110"/>
                      <a:pt x="19024" y="19591"/>
                    </a:cubicBezTo>
                    <a:cubicBezTo>
                      <a:pt x="19006" y="19564"/>
                      <a:pt x="18974" y="19551"/>
                      <a:pt x="18945" y="19551"/>
                    </a:cubicBezTo>
                    <a:cubicBezTo>
                      <a:pt x="18916" y="19551"/>
                      <a:pt x="18889" y="19564"/>
                      <a:pt x="18880" y="19591"/>
                    </a:cubicBezTo>
                    <a:cubicBezTo>
                      <a:pt x="18642" y="19939"/>
                      <a:pt x="18198" y="20039"/>
                      <a:pt x="17733" y="20039"/>
                    </a:cubicBezTo>
                    <a:cubicBezTo>
                      <a:pt x="17288" y="20039"/>
                      <a:pt x="16824" y="19948"/>
                      <a:pt x="16500" y="19896"/>
                    </a:cubicBezTo>
                    <a:cubicBezTo>
                      <a:pt x="16494" y="19894"/>
                      <a:pt x="16489" y="19893"/>
                      <a:pt x="16484" y="19893"/>
                    </a:cubicBezTo>
                    <a:cubicBezTo>
                      <a:pt x="16444" y="19893"/>
                      <a:pt x="16435" y="19951"/>
                      <a:pt x="16482" y="19967"/>
                    </a:cubicBezTo>
                    <a:cubicBezTo>
                      <a:pt x="16794" y="20097"/>
                      <a:pt x="17244" y="20193"/>
                      <a:pt x="17688" y="20193"/>
                    </a:cubicBezTo>
                    <a:cubicBezTo>
                      <a:pt x="18162" y="20193"/>
                      <a:pt x="18630" y="20084"/>
                      <a:pt x="18916" y="19788"/>
                    </a:cubicBezTo>
                    <a:lnTo>
                      <a:pt x="18916" y="19788"/>
                    </a:lnTo>
                    <a:cubicBezTo>
                      <a:pt x="19006" y="20021"/>
                      <a:pt x="19059" y="20253"/>
                      <a:pt x="18880" y="20432"/>
                    </a:cubicBezTo>
                    <a:cubicBezTo>
                      <a:pt x="18764" y="20561"/>
                      <a:pt x="18579" y="20590"/>
                      <a:pt x="18399" y="20590"/>
                    </a:cubicBezTo>
                    <a:cubicBezTo>
                      <a:pt x="18304" y="20590"/>
                      <a:pt x="18210" y="20582"/>
                      <a:pt x="18129" y="20576"/>
                    </a:cubicBezTo>
                    <a:cubicBezTo>
                      <a:pt x="17628" y="20540"/>
                      <a:pt x="17252" y="20289"/>
                      <a:pt x="16805" y="20146"/>
                    </a:cubicBezTo>
                    <a:lnTo>
                      <a:pt x="16769" y="20146"/>
                    </a:lnTo>
                    <a:cubicBezTo>
                      <a:pt x="16554" y="20003"/>
                      <a:pt x="16321" y="19931"/>
                      <a:pt x="16071" y="19896"/>
                    </a:cubicBezTo>
                    <a:lnTo>
                      <a:pt x="16071" y="19860"/>
                    </a:lnTo>
                    <a:cubicBezTo>
                      <a:pt x="16059" y="19825"/>
                      <a:pt x="16025" y="19805"/>
                      <a:pt x="15988" y="19805"/>
                    </a:cubicBezTo>
                    <a:cubicBezTo>
                      <a:pt x="15968" y="19805"/>
                      <a:pt x="15947" y="19811"/>
                      <a:pt x="15928" y="19824"/>
                    </a:cubicBezTo>
                    <a:cubicBezTo>
                      <a:pt x="15910" y="19824"/>
                      <a:pt x="15892" y="19806"/>
                      <a:pt x="15856" y="19806"/>
                    </a:cubicBezTo>
                    <a:cubicBezTo>
                      <a:pt x="15856" y="19770"/>
                      <a:pt x="15856" y="19734"/>
                      <a:pt x="15838" y="19699"/>
                    </a:cubicBezTo>
                    <a:cubicBezTo>
                      <a:pt x="15830" y="19667"/>
                      <a:pt x="15805" y="19653"/>
                      <a:pt x="15780" y="19653"/>
                    </a:cubicBezTo>
                    <a:cubicBezTo>
                      <a:pt x="15747" y="19653"/>
                      <a:pt x="15713" y="19676"/>
                      <a:pt x="15713" y="19717"/>
                    </a:cubicBezTo>
                    <a:lnTo>
                      <a:pt x="15713" y="19752"/>
                    </a:lnTo>
                    <a:cubicBezTo>
                      <a:pt x="15248" y="19233"/>
                      <a:pt x="14818" y="18697"/>
                      <a:pt x="14389" y="18142"/>
                    </a:cubicBezTo>
                    <a:cubicBezTo>
                      <a:pt x="13888" y="17480"/>
                      <a:pt x="13512" y="16728"/>
                      <a:pt x="13047" y="16012"/>
                    </a:cubicBezTo>
                    <a:lnTo>
                      <a:pt x="12993" y="15851"/>
                    </a:lnTo>
                    <a:cubicBezTo>
                      <a:pt x="12903" y="15511"/>
                      <a:pt x="12796" y="15207"/>
                      <a:pt x="12689" y="14867"/>
                    </a:cubicBezTo>
                    <a:lnTo>
                      <a:pt x="12689" y="14867"/>
                    </a:lnTo>
                    <a:cubicBezTo>
                      <a:pt x="13781" y="16558"/>
                      <a:pt x="15533" y="18233"/>
                      <a:pt x="17329" y="18233"/>
                    </a:cubicBezTo>
                    <a:cubicBezTo>
                      <a:pt x="17357" y="18233"/>
                      <a:pt x="17385" y="18232"/>
                      <a:pt x="17413" y="18231"/>
                    </a:cubicBezTo>
                    <a:cubicBezTo>
                      <a:pt x="17485" y="18231"/>
                      <a:pt x="17520" y="18142"/>
                      <a:pt x="17467" y="18088"/>
                    </a:cubicBezTo>
                    <a:cubicBezTo>
                      <a:pt x="16661" y="17229"/>
                      <a:pt x="16107" y="16030"/>
                      <a:pt x="15158" y="15296"/>
                    </a:cubicBezTo>
                    <a:cubicBezTo>
                      <a:pt x="14389" y="14688"/>
                      <a:pt x="13369" y="14348"/>
                      <a:pt x="12617" y="13740"/>
                    </a:cubicBezTo>
                    <a:cubicBezTo>
                      <a:pt x="12474" y="13543"/>
                      <a:pt x="12331" y="13364"/>
                      <a:pt x="12188" y="13185"/>
                    </a:cubicBezTo>
                    <a:cubicBezTo>
                      <a:pt x="12183" y="13180"/>
                      <a:pt x="12177" y="13178"/>
                      <a:pt x="12170" y="13178"/>
                    </a:cubicBezTo>
                    <a:cubicBezTo>
                      <a:pt x="12153" y="13178"/>
                      <a:pt x="12134" y="13194"/>
                      <a:pt x="12134" y="13221"/>
                    </a:cubicBezTo>
                    <a:cubicBezTo>
                      <a:pt x="12152" y="13256"/>
                      <a:pt x="12170" y="13292"/>
                      <a:pt x="12205" y="13328"/>
                    </a:cubicBezTo>
                    <a:cubicBezTo>
                      <a:pt x="12116" y="13239"/>
                      <a:pt x="12044" y="13149"/>
                      <a:pt x="11973" y="13042"/>
                    </a:cubicBezTo>
                    <a:cubicBezTo>
                      <a:pt x="11687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67"/>
                      <a:pt x="11740" y="11646"/>
                    </a:cubicBezTo>
                    <a:cubicBezTo>
                      <a:pt x="11919" y="11879"/>
                      <a:pt x="12152" y="12057"/>
                      <a:pt x="12420" y="12147"/>
                    </a:cubicBezTo>
                    <a:cubicBezTo>
                      <a:pt x="12430" y="12149"/>
                      <a:pt x="12439" y="12150"/>
                      <a:pt x="12448" y="12150"/>
                    </a:cubicBezTo>
                    <a:cubicBezTo>
                      <a:pt x="12509" y="12150"/>
                      <a:pt x="12559" y="12102"/>
                      <a:pt x="12528" y="12040"/>
                    </a:cubicBezTo>
                    <a:cubicBezTo>
                      <a:pt x="12241" y="11413"/>
                      <a:pt x="11687" y="10930"/>
                      <a:pt x="11007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48" y="7244"/>
                      <a:pt x="10398" y="7745"/>
                      <a:pt x="10792" y="7924"/>
                    </a:cubicBezTo>
                    <a:cubicBezTo>
                      <a:pt x="10805" y="7930"/>
                      <a:pt x="10819" y="7933"/>
                      <a:pt x="10832" y="7933"/>
                    </a:cubicBezTo>
                    <a:cubicBezTo>
                      <a:pt x="10893" y="7933"/>
                      <a:pt x="10950" y="7875"/>
                      <a:pt x="10935" y="7816"/>
                    </a:cubicBezTo>
                    <a:cubicBezTo>
                      <a:pt x="10845" y="7172"/>
                      <a:pt x="10684" y="6331"/>
                      <a:pt x="10094" y="5937"/>
                    </a:cubicBezTo>
                    <a:cubicBezTo>
                      <a:pt x="10273" y="3951"/>
                      <a:pt x="10631" y="2000"/>
                      <a:pt x="11150" y="68"/>
                    </a:cubicBezTo>
                    <a:cubicBezTo>
                      <a:pt x="11161" y="24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62"/>
              <p:cNvSpPr/>
              <p:nvPr/>
            </p:nvSpPr>
            <p:spPr>
              <a:xfrm>
                <a:off x="5213500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8"/>
                      <a:pt x="981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0" y="1435"/>
                      <a:pt x="22" y="1464"/>
                      <a:pt x="49" y="1464"/>
                    </a:cubicBezTo>
                    <a:cubicBezTo>
                      <a:pt x="56" y="1464"/>
                      <a:pt x="62" y="1463"/>
                      <a:pt x="69" y="1460"/>
                    </a:cubicBezTo>
                    <a:cubicBezTo>
                      <a:pt x="462" y="1030"/>
                      <a:pt x="785" y="565"/>
                      <a:pt x="1053" y="46"/>
                    </a:cubicBezTo>
                    <a:cubicBezTo>
                      <a:pt x="1064" y="23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" name="Google Shape;5164;p62"/>
              <p:cNvSpPr/>
              <p:nvPr/>
            </p:nvSpPr>
            <p:spPr>
              <a:xfrm>
                <a:off x="5423900" y="40577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46" y="1"/>
                    </a:moveTo>
                    <a:cubicBezTo>
                      <a:pt x="25" y="1"/>
                      <a:pt x="0" y="35"/>
                      <a:pt x="28" y="48"/>
                    </a:cubicBezTo>
                    <a:cubicBezTo>
                      <a:pt x="260" y="317"/>
                      <a:pt x="529" y="567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0" y="496"/>
                      <a:pt x="350" y="227"/>
                      <a:pt x="63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" name="Google Shape;5165;p62"/>
              <p:cNvSpPr/>
              <p:nvPr/>
            </p:nvSpPr>
            <p:spPr>
              <a:xfrm>
                <a:off x="5343150" y="4204600"/>
                <a:ext cx="23600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590" extrusionOk="0">
                    <a:moveTo>
                      <a:pt x="287" y="329"/>
                    </a:moveTo>
                    <a:lnTo>
                      <a:pt x="287" y="329"/>
                    </a:lnTo>
                    <a:cubicBezTo>
                      <a:pt x="520" y="598"/>
                      <a:pt x="681" y="920"/>
                      <a:pt x="734" y="1278"/>
                    </a:cubicBezTo>
                    <a:cubicBezTo>
                      <a:pt x="609" y="1099"/>
                      <a:pt x="502" y="902"/>
                      <a:pt x="430" y="687"/>
                    </a:cubicBezTo>
                    <a:cubicBezTo>
                      <a:pt x="377" y="580"/>
                      <a:pt x="341" y="455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8" y="0"/>
                      <a:pt x="19" y="17"/>
                      <a:pt x="19" y="43"/>
                    </a:cubicBezTo>
                    <a:cubicBezTo>
                      <a:pt x="1" y="79"/>
                      <a:pt x="1" y="115"/>
                      <a:pt x="37" y="132"/>
                    </a:cubicBezTo>
                    <a:cubicBezTo>
                      <a:pt x="90" y="365"/>
                      <a:pt x="180" y="598"/>
                      <a:pt x="305" y="830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8" y="1582"/>
                      <a:pt x="838" y="1590"/>
                      <a:pt x="858" y="1590"/>
                    </a:cubicBezTo>
                    <a:cubicBezTo>
                      <a:pt x="899" y="1590"/>
                      <a:pt x="943" y="1558"/>
                      <a:pt x="931" y="1510"/>
                    </a:cubicBezTo>
                    <a:cubicBezTo>
                      <a:pt x="878" y="1009"/>
                      <a:pt x="645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1" y="2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62"/>
              <p:cNvSpPr/>
              <p:nvPr/>
            </p:nvSpPr>
            <p:spPr>
              <a:xfrm>
                <a:off x="5515575" y="45804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0" y="26"/>
                      <a:pt x="29" y="41"/>
                    </a:cubicBezTo>
                    <a:cubicBezTo>
                      <a:pt x="351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2" y="645"/>
                      <a:pt x="1174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1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" name="Google Shape;5167;p62"/>
              <p:cNvSpPr/>
              <p:nvPr/>
            </p:nvSpPr>
            <p:spPr>
              <a:xfrm>
                <a:off x="5324375" y="48150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2" y="125"/>
                    </a:cubicBezTo>
                    <a:cubicBezTo>
                      <a:pt x="197" y="197"/>
                      <a:pt x="36" y="304"/>
                      <a:pt x="0" y="447"/>
                    </a:cubicBezTo>
                    <a:cubicBezTo>
                      <a:pt x="0" y="465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" name="Google Shape;5168;p62"/>
              <p:cNvSpPr/>
              <p:nvPr/>
            </p:nvSpPr>
            <p:spPr>
              <a:xfrm>
                <a:off x="5504650" y="46633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8" y="1"/>
                      <a:pt x="83" y="27"/>
                      <a:pt x="19" y="91"/>
                    </a:cubicBezTo>
                    <a:lnTo>
                      <a:pt x="37" y="91"/>
                    </a:lnTo>
                    <a:cubicBezTo>
                      <a:pt x="1" y="127"/>
                      <a:pt x="19" y="181"/>
                      <a:pt x="72" y="181"/>
                    </a:cubicBezTo>
                    <a:lnTo>
                      <a:pt x="341" y="181"/>
                    </a:lnTo>
                    <a:cubicBezTo>
                      <a:pt x="448" y="216"/>
                      <a:pt x="538" y="252"/>
                      <a:pt x="627" y="324"/>
                    </a:cubicBezTo>
                    <a:cubicBezTo>
                      <a:pt x="636" y="337"/>
                      <a:pt x="647" y="343"/>
                      <a:pt x="659" y="343"/>
                    </a:cubicBezTo>
                    <a:cubicBezTo>
                      <a:pt x="692" y="343"/>
                      <a:pt x="726" y="292"/>
                      <a:pt x="699" y="252"/>
                    </a:cubicBezTo>
                    <a:cubicBezTo>
                      <a:pt x="599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" name="Google Shape;5169;p62"/>
              <p:cNvSpPr/>
              <p:nvPr/>
            </p:nvSpPr>
            <p:spPr>
              <a:xfrm>
                <a:off x="5130200" y="45320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72" y="169"/>
                      <a:pt x="197" y="187"/>
                      <a:pt x="287" y="241"/>
                    </a:cubicBezTo>
                    <a:cubicBezTo>
                      <a:pt x="394" y="313"/>
                      <a:pt x="484" y="402"/>
                      <a:pt x="537" y="509"/>
                    </a:cubicBezTo>
                    <a:cubicBezTo>
                      <a:pt x="543" y="527"/>
                      <a:pt x="557" y="535"/>
                      <a:pt x="573" y="535"/>
                    </a:cubicBezTo>
                    <a:cubicBezTo>
                      <a:pt x="603" y="535"/>
                      <a:pt x="639" y="503"/>
                      <a:pt x="627" y="456"/>
                    </a:cubicBezTo>
                    <a:cubicBezTo>
                      <a:pt x="591" y="330"/>
                      <a:pt x="502" y="223"/>
                      <a:pt x="412" y="134"/>
                    </a:cubicBezTo>
                    <a:cubicBezTo>
                      <a:pt x="337" y="73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" name="Google Shape;5170;p62"/>
              <p:cNvSpPr/>
              <p:nvPr/>
            </p:nvSpPr>
            <p:spPr>
              <a:xfrm>
                <a:off x="5476925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8" y="5"/>
                      <a:pt x="251" y="12"/>
                    </a:cubicBezTo>
                    <a:cubicBezTo>
                      <a:pt x="54" y="388"/>
                      <a:pt x="0" y="817"/>
                      <a:pt x="108" y="1229"/>
                    </a:cubicBezTo>
                    <a:cubicBezTo>
                      <a:pt x="108" y="1264"/>
                      <a:pt x="138" y="1283"/>
                      <a:pt x="168" y="1283"/>
                    </a:cubicBezTo>
                    <a:cubicBezTo>
                      <a:pt x="185" y="1283"/>
                      <a:pt x="202" y="1278"/>
                      <a:pt x="215" y="1265"/>
                    </a:cubicBezTo>
                    <a:cubicBezTo>
                      <a:pt x="466" y="996"/>
                      <a:pt x="537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8" y="835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" name="Google Shape;5171;p62"/>
              <p:cNvSpPr/>
              <p:nvPr/>
            </p:nvSpPr>
            <p:spPr>
              <a:xfrm>
                <a:off x="5354800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2" y="667"/>
                      <a:pt x="429" y="899"/>
                      <a:pt x="465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8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27"/>
                      <a:pt x="36" y="362"/>
                    </a:cubicBezTo>
                    <a:cubicBezTo>
                      <a:pt x="36" y="750"/>
                      <a:pt x="83" y="1263"/>
                      <a:pt x="446" y="1263"/>
                    </a:cubicBezTo>
                    <a:cubicBezTo>
                      <a:pt x="469" y="1263"/>
                      <a:pt x="494" y="1261"/>
                      <a:pt x="519" y="1257"/>
                    </a:cubicBezTo>
                    <a:cubicBezTo>
                      <a:pt x="555" y="1257"/>
                      <a:pt x="573" y="1239"/>
                      <a:pt x="573" y="1204"/>
                    </a:cubicBezTo>
                    <a:cubicBezTo>
                      <a:pt x="537" y="881"/>
                      <a:pt x="394" y="577"/>
                      <a:pt x="143" y="345"/>
                    </a:cubicBezTo>
                    <a:cubicBezTo>
                      <a:pt x="143" y="219"/>
                      <a:pt x="143" y="94"/>
                      <a:pt x="143" y="22"/>
                    </a:cubicBezTo>
                    <a:lnTo>
                      <a:pt x="125" y="40"/>
                    </a:lnTo>
                    <a:cubicBezTo>
                      <a:pt x="125" y="13"/>
                      <a:pt x="112" y="0"/>
                      <a:pt x="9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" name="Google Shape;5172;p62"/>
              <p:cNvSpPr/>
              <p:nvPr/>
            </p:nvSpPr>
            <p:spPr>
              <a:xfrm>
                <a:off x="5262175" y="3062475"/>
                <a:ext cx="211650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0" extrusionOk="0">
                    <a:moveTo>
                      <a:pt x="2575" y="916"/>
                    </a:moveTo>
                    <a:cubicBezTo>
                      <a:pt x="2729" y="916"/>
                      <a:pt x="2953" y="1064"/>
                      <a:pt x="3079" y="1169"/>
                    </a:cubicBezTo>
                    <a:cubicBezTo>
                      <a:pt x="3759" y="1724"/>
                      <a:pt x="3777" y="2565"/>
                      <a:pt x="3777" y="3370"/>
                    </a:cubicBezTo>
                    <a:cubicBezTo>
                      <a:pt x="3741" y="3281"/>
                      <a:pt x="3723" y="3209"/>
                      <a:pt x="3687" y="3120"/>
                    </a:cubicBezTo>
                    <a:lnTo>
                      <a:pt x="3687" y="3066"/>
                    </a:lnTo>
                    <a:cubicBezTo>
                      <a:pt x="3651" y="2977"/>
                      <a:pt x="3616" y="2869"/>
                      <a:pt x="3580" y="2762"/>
                    </a:cubicBezTo>
                    <a:cubicBezTo>
                      <a:pt x="3573" y="2748"/>
                      <a:pt x="3558" y="2742"/>
                      <a:pt x="3544" y="2742"/>
                    </a:cubicBezTo>
                    <a:cubicBezTo>
                      <a:pt x="3520" y="2742"/>
                      <a:pt x="3497" y="2758"/>
                      <a:pt x="3508" y="2780"/>
                    </a:cubicBezTo>
                    <a:cubicBezTo>
                      <a:pt x="3598" y="3120"/>
                      <a:pt x="3687" y="3442"/>
                      <a:pt x="3777" y="3764"/>
                    </a:cubicBezTo>
                    <a:lnTo>
                      <a:pt x="3777" y="3800"/>
                    </a:lnTo>
                    <a:cubicBezTo>
                      <a:pt x="3419" y="3352"/>
                      <a:pt x="3079" y="2905"/>
                      <a:pt x="2774" y="2422"/>
                    </a:cubicBezTo>
                    <a:cubicBezTo>
                      <a:pt x="2578" y="2046"/>
                      <a:pt x="2452" y="1634"/>
                      <a:pt x="2417" y="1205"/>
                    </a:cubicBezTo>
                    <a:cubicBezTo>
                      <a:pt x="2394" y="990"/>
                      <a:pt x="2467" y="916"/>
                      <a:pt x="2575" y="916"/>
                    </a:cubicBezTo>
                    <a:close/>
                    <a:moveTo>
                      <a:pt x="4740" y="446"/>
                    </a:moveTo>
                    <a:cubicBezTo>
                      <a:pt x="4869" y="446"/>
                      <a:pt x="4927" y="822"/>
                      <a:pt x="4940" y="1026"/>
                    </a:cubicBezTo>
                    <a:cubicBezTo>
                      <a:pt x="4940" y="1312"/>
                      <a:pt x="4904" y="1563"/>
                      <a:pt x="4886" y="1849"/>
                    </a:cubicBezTo>
                    <a:cubicBezTo>
                      <a:pt x="4850" y="2314"/>
                      <a:pt x="4779" y="2762"/>
                      <a:pt x="4671" y="3227"/>
                    </a:cubicBezTo>
                    <a:cubicBezTo>
                      <a:pt x="4707" y="2994"/>
                      <a:pt x="4689" y="2744"/>
                      <a:pt x="4636" y="2529"/>
                    </a:cubicBezTo>
                    <a:cubicBezTo>
                      <a:pt x="4636" y="2511"/>
                      <a:pt x="4618" y="2511"/>
                      <a:pt x="4618" y="2511"/>
                    </a:cubicBezTo>
                    <a:lnTo>
                      <a:pt x="4600" y="2511"/>
                    </a:lnTo>
                    <a:cubicBezTo>
                      <a:pt x="4582" y="2511"/>
                      <a:pt x="4582" y="2511"/>
                      <a:pt x="4582" y="2529"/>
                    </a:cubicBezTo>
                    <a:cubicBezTo>
                      <a:pt x="4475" y="2780"/>
                      <a:pt x="4528" y="3209"/>
                      <a:pt x="4510" y="3478"/>
                    </a:cubicBezTo>
                    <a:cubicBezTo>
                      <a:pt x="4510" y="3585"/>
                      <a:pt x="4492" y="3692"/>
                      <a:pt x="4475" y="3800"/>
                    </a:cubicBezTo>
                    <a:cubicBezTo>
                      <a:pt x="4224" y="2780"/>
                      <a:pt x="4081" y="1634"/>
                      <a:pt x="4546" y="668"/>
                    </a:cubicBezTo>
                    <a:cubicBezTo>
                      <a:pt x="4624" y="508"/>
                      <a:pt x="4688" y="446"/>
                      <a:pt x="4740" y="446"/>
                    </a:cubicBezTo>
                    <a:close/>
                    <a:moveTo>
                      <a:pt x="1481" y="2721"/>
                    </a:moveTo>
                    <a:cubicBezTo>
                      <a:pt x="1536" y="2721"/>
                      <a:pt x="1613" y="2749"/>
                      <a:pt x="1719" y="2815"/>
                    </a:cubicBezTo>
                    <a:cubicBezTo>
                      <a:pt x="2130" y="3102"/>
                      <a:pt x="2506" y="3442"/>
                      <a:pt x="2810" y="3835"/>
                    </a:cubicBezTo>
                    <a:cubicBezTo>
                      <a:pt x="3025" y="4032"/>
                      <a:pt x="3204" y="4283"/>
                      <a:pt x="3347" y="4533"/>
                    </a:cubicBezTo>
                    <a:cubicBezTo>
                      <a:pt x="3472" y="4784"/>
                      <a:pt x="3562" y="5052"/>
                      <a:pt x="3633" y="5321"/>
                    </a:cubicBezTo>
                    <a:cubicBezTo>
                      <a:pt x="3419" y="5034"/>
                      <a:pt x="3186" y="4730"/>
                      <a:pt x="2971" y="4426"/>
                    </a:cubicBezTo>
                    <a:cubicBezTo>
                      <a:pt x="2962" y="4421"/>
                      <a:pt x="2951" y="4419"/>
                      <a:pt x="2940" y="4419"/>
                    </a:cubicBezTo>
                    <a:cubicBezTo>
                      <a:pt x="2912" y="4419"/>
                      <a:pt x="2887" y="4436"/>
                      <a:pt x="2900" y="4462"/>
                    </a:cubicBezTo>
                    <a:cubicBezTo>
                      <a:pt x="3061" y="4838"/>
                      <a:pt x="3276" y="5178"/>
                      <a:pt x="3544" y="5482"/>
                    </a:cubicBezTo>
                    <a:cubicBezTo>
                      <a:pt x="3616" y="5589"/>
                      <a:pt x="3705" y="5714"/>
                      <a:pt x="3777" y="5822"/>
                    </a:cubicBezTo>
                    <a:cubicBezTo>
                      <a:pt x="2739" y="5786"/>
                      <a:pt x="2291" y="4838"/>
                      <a:pt x="1915" y="4014"/>
                    </a:cubicBezTo>
                    <a:lnTo>
                      <a:pt x="1915" y="3997"/>
                    </a:lnTo>
                    <a:cubicBezTo>
                      <a:pt x="1808" y="3764"/>
                      <a:pt x="1665" y="3549"/>
                      <a:pt x="1522" y="3317"/>
                    </a:cubicBezTo>
                    <a:cubicBezTo>
                      <a:pt x="1382" y="3079"/>
                      <a:pt x="1286" y="2721"/>
                      <a:pt x="1481" y="2721"/>
                    </a:cubicBezTo>
                    <a:close/>
                    <a:moveTo>
                      <a:pt x="6500" y="2832"/>
                    </a:moveTo>
                    <a:cubicBezTo>
                      <a:pt x="6548" y="2832"/>
                      <a:pt x="6496" y="4179"/>
                      <a:pt x="6443" y="4337"/>
                    </a:cubicBezTo>
                    <a:cubicBezTo>
                      <a:pt x="6264" y="4999"/>
                      <a:pt x="5870" y="5571"/>
                      <a:pt x="5495" y="6144"/>
                    </a:cubicBezTo>
                    <a:cubicBezTo>
                      <a:pt x="5638" y="5679"/>
                      <a:pt x="5781" y="5231"/>
                      <a:pt x="5942" y="4802"/>
                    </a:cubicBezTo>
                    <a:cubicBezTo>
                      <a:pt x="5953" y="4770"/>
                      <a:pt x="5925" y="4744"/>
                      <a:pt x="5897" y="4744"/>
                    </a:cubicBezTo>
                    <a:cubicBezTo>
                      <a:pt x="5878" y="4744"/>
                      <a:pt x="5860" y="4755"/>
                      <a:pt x="5852" y="4784"/>
                    </a:cubicBezTo>
                    <a:cubicBezTo>
                      <a:pt x="5566" y="5446"/>
                      <a:pt x="5333" y="6144"/>
                      <a:pt x="5047" y="6824"/>
                    </a:cubicBezTo>
                    <a:cubicBezTo>
                      <a:pt x="5029" y="5697"/>
                      <a:pt x="5298" y="4569"/>
                      <a:pt x="5835" y="3567"/>
                    </a:cubicBezTo>
                    <a:lnTo>
                      <a:pt x="5817" y="3567"/>
                    </a:lnTo>
                    <a:cubicBezTo>
                      <a:pt x="5978" y="3263"/>
                      <a:pt x="6210" y="3012"/>
                      <a:pt x="6497" y="2833"/>
                    </a:cubicBezTo>
                    <a:cubicBezTo>
                      <a:pt x="6498" y="2832"/>
                      <a:pt x="6499" y="2832"/>
                      <a:pt x="6500" y="2832"/>
                    </a:cubicBezTo>
                    <a:close/>
                    <a:moveTo>
                      <a:pt x="1003" y="6341"/>
                    </a:moveTo>
                    <a:cubicBezTo>
                      <a:pt x="1450" y="6359"/>
                      <a:pt x="1844" y="6645"/>
                      <a:pt x="2166" y="6913"/>
                    </a:cubicBezTo>
                    <a:cubicBezTo>
                      <a:pt x="2667" y="7343"/>
                      <a:pt x="2971" y="7898"/>
                      <a:pt x="3383" y="8399"/>
                    </a:cubicBezTo>
                    <a:cubicBezTo>
                      <a:pt x="3061" y="8148"/>
                      <a:pt x="2721" y="7951"/>
                      <a:pt x="2399" y="7719"/>
                    </a:cubicBezTo>
                    <a:cubicBezTo>
                      <a:pt x="2388" y="7712"/>
                      <a:pt x="2379" y="7709"/>
                      <a:pt x="2370" y="7709"/>
                    </a:cubicBezTo>
                    <a:cubicBezTo>
                      <a:pt x="2334" y="7709"/>
                      <a:pt x="2316" y="7761"/>
                      <a:pt x="2345" y="7790"/>
                    </a:cubicBezTo>
                    <a:cubicBezTo>
                      <a:pt x="2739" y="8095"/>
                      <a:pt x="3150" y="8363"/>
                      <a:pt x="3526" y="8667"/>
                    </a:cubicBezTo>
                    <a:cubicBezTo>
                      <a:pt x="3580" y="8721"/>
                      <a:pt x="3616" y="8775"/>
                      <a:pt x="3669" y="8810"/>
                    </a:cubicBezTo>
                    <a:cubicBezTo>
                      <a:pt x="3578" y="8830"/>
                      <a:pt x="3487" y="8839"/>
                      <a:pt x="3397" y="8839"/>
                    </a:cubicBezTo>
                    <a:cubicBezTo>
                      <a:pt x="2418" y="8839"/>
                      <a:pt x="1485" y="7755"/>
                      <a:pt x="1092" y="6985"/>
                    </a:cubicBezTo>
                    <a:cubicBezTo>
                      <a:pt x="1039" y="6860"/>
                      <a:pt x="842" y="6341"/>
                      <a:pt x="1003" y="6341"/>
                    </a:cubicBezTo>
                    <a:close/>
                    <a:moveTo>
                      <a:pt x="7337" y="6764"/>
                    </a:moveTo>
                    <a:cubicBezTo>
                      <a:pt x="7763" y="6764"/>
                      <a:pt x="6982" y="8754"/>
                      <a:pt x="6855" y="9025"/>
                    </a:cubicBezTo>
                    <a:cubicBezTo>
                      <a:pt x="6461" y="9884"/>
                      <a:pt x="5781" y="10475"/>
                      <a:pt x="5172" y="11155"/>
                    </a:cubicBezTo>
                    <a:cubicBezTo>
                      <a:pt x="5620" y="10492"/>
                      <a:pt x="5996" y="9723"/>
                      <a:pt x="6389" y="9043"/>
                    </a:cubicBezTo>
                    <a:cubicBezTo>
                      <a:pt x="6415" y="8992"/>
                      <a:pt x="6376" y="8950"/>
                      <a:pt x="6333" y="8950"/>
                    </a:cubicBezTo>
                    <a:cubicBezTo>
                      <a:pt x="6315" y="8950"/>
                      <a:pt x="6297" y="8956"/>
                      <a:pt x="6282" y="8971"/>
                    </a:cubicBezTo>
                    <a:cubicBezTo>
                      <a:pt x="5888" y="9633"/>
                      <a:pt x="5477" y="10260"/>
                      <a:pt x="5047" y="10886"/>
                    </a:cubicBezTo>
                    <a:cubicBezTo>
                      <a:pt x="5262" y="9258"/>
                      <a:pt x="5709" y="7916"/>
                      <a:pt x="7123" y="6860"/>
                    </a:cubicBezTo>
                    <a:cubicBezTo>
                      <a:pt x="7215" y="6793"/>
                      <a:pt x="7285" y="6764"/>
                      <a:pt x="7337" y="6764"/>
                    </a:cubicBezTo>
                    <a:close/>
                    <a:moveTo>
                      <a:pt x="287" y="9795"/>
                    </a:moveTo>
                    <a:cubicBezTo>
                      <a:pt x="1057" y="9830"/>
                      <a:pt x="1790" y="10349"/>
                      <a:pt x="2345" y="10832"/>
                    </a:cubicBezTo>
                    <a:cubicBezTo>
                      <a:pt x="2828" y="11244"/>
                      <a:pt x="3097" y="11745"/>
                      <a:pt x="3419" y="12246"/>
                    </a:cubicBezTo>
                    <a:cubicBezTo>
                      <a:pt x="3061" y="11960"/>
                      <a:pt x="2667" y="11727"/>
                      <a:pt x="2399" y="11548"/>
                    </a:cubicBezTo>
                    <a:cubicBezTo>
                      <a:pt x="2390" y="11542"/>
                      <a:pt x="2381" y="11540"/>
                      <a:pt x="2373" y="11540"/>
                    </a:cubicBezTo>
                    <a:cubicBezTo>
                      <a:pt x="2330" y="11540"/>
                      <a:pt x="2300" y="11608"/>
                      <a:pt x="2345" y="11638"/>
                    </a:cubicBezTo>
                    <a:cubicBezTo>
                      <a:pt x="2721" y="11888"/>
                      <a:pt x="3061" y="12157"/>
                      <a:pt x="3383" y="12461"/>
                    </a:cubicBezTo>
                    <a:cubicBezTo>
                      <a:pt x="3454" y="12515"/>
                      <a:pt x="3508" y="12586"/>
                      <a:pt x="3562" y="12658"/>
                    </a:cubicBezTo>
                    <a:cubicBezTo>
                      <a:pt x="3491" y="12665"/>
                      <a:pt x="3422" y="12669"/>
                      <a:pt x="3355" y="12669"/>
                    </a:cubicBezTo>
                    <a:cubicBezTo>
                      <a:pt x="2469" y="12669"/>
                      <a:pt x="1871" y="12037"/>
                      <a:pt x="1289" y="11405"/>
                    </a:cubicBezTo>
                    <a:lnTo>
                      <a:pt x="1307" y="11405"/>
                    </a:lnTo>
                    <a:cubicBezTo>
                      <a:pt x="1057" y="11119"/>
                      <a:pt x="824" y="10832"/>
                      <a:pt x="609" y="10528"/>
                    </a:cubicBezTo>
                    <a:cubicBezTo>
                      <a:pt x="555" y="10439"/>
                      <a:pt x="162" y="9795"/>
                      <a:pt x="287" y="9795"/>
                    </a:cubicBezTo>
                    <a:close/>
                    <a:moveTo>
                      <a:pt x="7937" y="10876"/>
                    </a:moveTo>
                    <a:cubicBezTo>
                      <a:pt x="8103" y="10876"/>
                      <a:pt x="8192" y="11044"/>
                      <a:pt x="8107" y="11512"/>
                    </a:cubicBezTo>
                    <a:cubicBezTo>
                      <a:pt x="7982" y="12085"/>
                      <a:pt x="7749" y="12640"/>
                      <a:pt x="7409" y="13141"/>
                    </a:cubicBezTo>
                    <a:cubicBezTo>
                      <a:pt x="6890" y="13982"/>
                      <a:pt x="6139" y="14555"/>
                      <a:pt x="5351" y="15092"/>
                    </a:cubicBezTo>
                    <a:cubicBezTo>
                      <a:pt x="5870" y="14411"/>
                      <a:pt x="6353" y="13696"/>
                      <a:pt x="6783" y="12944"/>
                    </a:cubicBezTo>
                    <a:cubicBezTo>
                      <a:pt x="6808" y="12906"/>
                      <a:pt x="6771" y="12868"/>
                      <a:pt x="6734" y="12868"/>
                    </a:cubicBezTo>
                    <a:cubicBezTo>
                      <a:pt x="6719" y="12868"/>
                      <a:pt x="6704" y="12875"/>
                      <a:pt x="6694" y="12890"/>
                    </a:cubicBezTo>
                    <a:cubicBezTo>
                      <a:pt x="6192" y="13749"/>
                      <a:pt x="5584" y="14555"/>
                      <a:pt x="4886" y="15288"/>
                    </a:cubicBezTo>
                    <a:cubicBezTo>
                      <a:pt x="5190" y="14644"/>
                      <a:pt x="5405" y="13982"/>
                      <a:pt x="5709" y="13356"/>
                    </a:cubicBezTo>
                    <a:lnTo>
                      <a:pt x="5673" y="13284"/>
                    </a:lnTo>
                    <a:cubicBezTo>
                      <a:pt x="6031" y="12533"/>
                      <a:pt x="6658" y="11888"/>
                      <a:pt x="7230" y="11316"/>
                    </a:cubicBezTo>
                    <a:cubicBezTo>
                      <a:pt x="7474" y="11081"/>
                      <a:pt x="7753" y="10876"/>
                      <a:pt x="7937" y="10876"/>
                    </a:cubicBezTo>
                    <a:close/>
                    <a:moveTo>
                      <a:pt x="663" y="13280"/>
                    </a:moveTo>
                    <a:cubicBezTo>
                      <a:pt x="761" y="13280"/>
                      <a:pt x="895" y="13338"/>
                      <a:pt x="1003" y="13374"/>
                    </a:cubicBezTo>
                    <a:cubicBezTo>
                      <a:pt x="2148" y="13660"/>
                      <a:pt x="2578" y="14841"/>
                      <a:pt x="2971" y="15897"/>
                    </a:cubicBezTo>
                    <a:cubicBezTo>
                      <a:pt x="2774" y="15682"/>
                      <a:pt x="2560" y="15485"/>
                      <a:pt x="2345" y="15288"/>
                    </a:cubicBezTo>
                    <a:cubicBezTo>
                      <a:pt x="2333" y="15280"/>
                      <a:pt x="2320" y="15277"/>
                      <a:pt x="2308" y="15277"/>
                    </a:cubicBezTo>
                    <a:cubicBezTo>
                      <a:pt x="2265" y="15277"/>
                      <a:pt x="2232" y="15318"/>
                      <a:pt x="2273" y="15360"/>
                    </a:cubicBezTo>
                    <a:cubicBezTo>
                      <a:pt x="2596" y="15682"/>
                      <a:pt x="2882" y="16022"/>
                      <a:pt x="3150" y="16380"/>
                    </a:cubicBezTo>
                    <a:cubicBezTo>
                      <a:pt x="3186" y="16505"/>
                      <a:pt x="3240" y="16613"/>
                      <a:pt x="3293" y="16720"/>
                    </a:cubicBezTo>
                    <a:cubicBezTo>
                      <a:pt x="2470" y="16487"/>
                      <a:pt x="1754" y="15968"/>
                      <a:pt x="1271" y="15288"/>
                    </a:cubicBezTo>
                    <a:cubicBezTo>
                      <a:pt x="1003" y="14913"/>
                      <a:pt x="806" y="14501"/>
                      <a:pt x="663" y="14071"/>
                    </a:cubicBezTo>
                    <a:cubicBezTo>
                      <a:pt x="609" y="13893"/>
                      <a:pt x="573" y="13714"/>
                      <a:pt x="538" y="13535"/>
                    </a:cubicBezTo>
                    <a:cubicBezTo>
                      <a:pt x="502" y="13338"/>
                      <a:pt x="564" y="13280"/>
                      <a:pt x="663" y="13280"/>
                    </a:cubicBezTo>
                    <a:close/>
                    <a:moveTo>
                      <a:pt x="7754" y="15747"/>
                    </a:moveTo>
                    <a:cubicBezTo>
                      <a:pt x="7970" y="15747"/>
                      <a:pt x="7534" y="16507"/>
                      <a:pt x="7517" y="16541"/>
                    </a:cubicBezTo>
                    <a:cubicBezTo>
                      <a:pt x="7266" y="16970"/>
                      <a:pt x="6908" y="17364"/>
                      <a:pt x="6497" y="17651"/>
                    </a:cubicBezTo>
                    <a:cubicBezTo>
                      <a:pt x="6085" y="17955"/>
                      <a:pt x="5602" y="18026"/>
                      <a:pt x="5137" y="18080"/>
                    </a:cubicBezTo>
                    <a:cubicBezTo>
                      <a:pt x="5495" y="17865"/>
                      <a:pt x="5817" y="17561"/>
                      <a:pt x="6049" y="17203"/>
                    </a:cubicBezTo>
                    <a:cubicBezTo>
                      <a:pt x="6062" y="17165"/>
                      <a:pt x="6030" y="17127"/>
                      <a:pt x="5997" y="17127"/>
                    </a:cubicBezTo>
                    <a:cubicBezTo>
                      <a:pt x="5984" y="17127"/>
                      <a:pt x="5970" y="17134"/>
                      <a:pt x="5960" y="17149"/>
                    </a:cubicBezTo>
                    <a:cubicBezTo>
                      <a:pt x="5638" y="17579"/>
                      <a:pt x="5208" y="17919"/>
                      <a:pt x="4707" y="18134"/>
                    </a:cubicBezTo>
                    <a:lnTo>
                      <a:pt x="4689" y="18134"/>
                    </a:lnTo>
                    <a:cubicBezTo>
                      <a:pt x="5047" y="17776"/>
                      <a:pt x="5333" y="17382"/>
                      <a:pt x="5673" y="17024"/>
                    </a:cubicBezTo>
                    <a:cubicBezTo>
                      <a:pt x="6246" y="16452"/>
                      <a:pt x="6944" y="16022"/>
                      <a:pt x="7714" y="15754"/>
                    </a:cubicBezTo>
                    <a:cubicBezTo>
                      <a:pt x="7729" y="15749"/>
                      <a:pt x="7742" y="15747"/>
                      <a:pt x="7754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812" y="1008"/>
                      <a:pt x="3884" y="2923"/>
                      <a:pt x="4439" y="4122"/>
                    </a:cubicBezTo>
                    <a:cubicBezTo>
                      <a:pt x="4403" y="4337"/>
                      <a:pt x="4367" y="4533"/>
                      <a:pt x="4313" y="4748"/>
                    </a:cubicBezTo>
                    <a:cubicBezTo>
                      <a:pt x="4278" y="4891"/>
                      <a:pt x="4242" y="5017"/>
                      <a:pt x="4188" y="5160"/>
                    </a:cubicBezTo>
                    <a:cubicBezTo>
                      <a:pt x="4117" y="4766"/>
                      <a:pt x="4045" y="4390"/>
                      <a:pt x="3938" y="4014"/>
                    </a:cubicBezTo>
                    <a:cubicBezTo>
                      <a:pt x="4152" y="3406"/>
                      <a:pt x="3956" y="2529"/>
                      <a:pt x="3777" y="1956"/>
                    </a:cubicBezTo>
                    <a:cubicBezTo>
                      <a:pt x="3544" y="1259"/>
                      <a:pt x="3061" y="722"/>
                      <a:pt x="2309" y="650"/>
                    </a:cubicBezTo>
                    <a:cubicBezTo>
                      <a:pt x="2256" y="650"/>
                      <a:pt x="2220" y="686"/>
                      <a:pt x="2220" y="740"/>
                    </a:cubicBezTo>
                    <a:cubicBezTo>
                      <a:pt x="2202" y="2010"/>
                      <a:pt x="2846" y="3102"/>
                      <a:pt x="3759" y="3943"/>
                    </a:cubicBezTo>
                    <a:lnTo>
                      <a:pt x="3759" y="4104"/>
                    </a:lnTo>
                    <a:cubicBezTo>
                      <a:pt x="3777" y="4140"/>
                      <a:pt x="3812" y="4175"/>
                      <a:pt x="3848" y="4175"/>
                    </a:cubicBezTo>
                    <a:cubicBezTo>
                      <a:pt x="3938" y="4605"/>
                      <a:pt x="4027" y="5034"/>
                      <a:pt x="4081" y="5482"/>
                    </a:cubicBezTo>
                    <a:cubicBezTo>
                      <a:pt x="4063" y="5536"/>
                      <a:pt x="4045" y="5607"/>
                      <a:pt x="4045" y="5679"/>
                    </a:cubicBezTo>
                    <a:cubicBezTo>
                      <a:pt x="4045" y="5714"/>
                      <a:pt x="4081" y="5750"/>
                      <a:pt x="4117" y="5750"/>
                    </a:cubicBezTo>
                    <a:cubicBezTo>
                      <a:pt x="4117" y="5840"/>
                      <a:pt x="4134" y="5929"/>
                      <a:pt x="4134" y="6019"/>
                    </a:cubicBezTo>
                    <a:cubicBezTo>
                      <a:pt x="4063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4" y="5410"/>
                      <a:pt x="3794" y="5374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5" y="3148"/>
                      <a:pt x="1839" y="2432"/>
                      <a:pt x="1404" y="2432"/>
                    </a:cubicBezTo>
                    <a:cubicBezTo>
                      <a:pt x="1344" y="2432"/>
                      <a:pt x="1287" y="2445"/>
                      <a:pt x="1235" y="2475"/>
                    </a:cubicBezTo>
                    <a:cubicBezTo>
                      <a:pt x="734" y="2762"/>
                      <a:pt x="1611" y="3764"/>
                      <a:pt x="1737" y="4032"/>
                    </a:cubicBezTo>
                    <a:cubicBezTo>
                      <a:pt x="2106" y="4804"/>
                      <a:pt x="2616" y="5890"/>
                      <a:pt x="3563" y="5890"/>
                    </a:cubicBezTo>
                    <a:cubicBezTo>
                      <a:pt x="3627" y="5890"/>
                      <a:pt x="3692" y="5886"/>
                      <a:pt x="3759" y="5876"/>
                    </a:cubicBezTo>
                    <a:cubicBezTo>
                      <a:pt x="3794" y="5876"/>
                      <a:pt x="3794" y="5858"/>
                      <a:pt x="3794" y="5840"/>
                    </a:cubicBezTo>
                    <a:cubicBezTo>
                      <a:pt x="3848" y="5911"/>
                      <a:pt x="3902" y="5983"/>
                      <a:pt x="3956" y="6072"/>
                    </a:cubicBezTo>
                    <a:cubicBezTo>
                      <a:pt x="4045" y="6216"/>
                      <a:pt x="4099" y="6377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34" y="9043"/>
                      <a:pt x="3956" y="8828"/>
                      <a:pt x="3759" y="8667"/>
                    </a:cubicBezTo>
                    <a:cubicBezTo>
                      <a:pt x="3705" y="8613"/>
                      <a:pt x="3633" y="8560"/>
                      <a:pt x="3580" y="8506"/>
                    </a:cubicBezTo>
                    <a:cubicBezTo>
                      <a:pt x="3616" y="8488"/>
                      <a:pt x="3633" y="8435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70" y="6072"/>
                      <a:pt x="717" y="6108"/>
                      <a:pt x="717" y="6162"/>
                    </a:cubicBezTo>
                    <a:cubicBezTo>
                      <a:pt x="607" y="7230"/>
                      <a:pt x="2028" y="8933"/>
                      <a:pt x="3248" y="8933"/>
                    </a:cubicBezTo>
                    <a:cubicBezTo>
                      <a:pt x="3418" y="8933"/>
                      <a:pt x="3584" y="8900"/>
                      <a:pt x="3741" y="8828"/>
                    </a:cubicBezTo>
                    <a:cubicBezTo>
                      <a:pt x="3830" y="8936"/>
                      <a:pt x="3902" y="9025"/>
                      <a:pt x="3973" y="9150"/>
                    </a:cubicBezTo>
                    <a:cubicBezTo>
                      <a:pt x="4099" y="9329"/>
                      <a:pt x="4152" y="9562"/>
                      <a:pt x="4260" y="9741"/>
                    </a:cubicBezTo>
                    <a:cubicBezTo>
                      <a:pt x="4242" y="10314"/>
                      <a:pt x="4206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75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5"/>
                    </a:cubicBezTo>
                    <a:cubicBezTo>
                      <a:pt x="3973" y="12694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6"/>
                      <a:pt x="2864" y="10886"/>
                      <a:pt x="2345" y="10457"/>
                    </a:cubicBezTo>
                    <a:cubicBezTo>
                      <a:pt x="1742" y="9957"/>
                      <a:pt x="990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37" y="9526"/>
                      <a:pt x="1" y="9580"/>
                      <a:pt x="19" y="9633"/>
                    </a:cubicBezTo>
                    <a:cubicBezTo>
                      <a:pt x="144" y="10439"/>
                      <a:pt x="842" y="11119"/>
                      <a:pt x="1361" y="11691"/>
                    </a:cubicBezTo>
                    <a:cubicBezTo>
                      <a:pt x="1871" y="12279"/>
                      <a:pt x="2489" y="12747"/>
                      <a:pt x="3249" y="12747"/>
                    </a:cubicBezTo>
                    <a:cubicBezTo>
                      <a:pt x="3367" y="12747"/>
                      <a:pt x="3490" y="12736"/>
                      <a:pt x="3616" y="12711"/>
                    </a:cubicBezTo>
                    <a:cubicBezTo>
                      <a:pt x="3759" y="12944"/>
                      <a:pt x="3884" y="13177"/>
                      <a:pt x="3991" y="13409"/>
                    </a:cubicBezTo>
                    <a:cubicBezTo>
                      <a:pt x="3902" y="14573"/>
                      <a:pt x="3794" y="15736"/>
                      <a:pt x="3651" y="16899"/>
                    </a:cubicBezTo>
                    <a:cubicBezTo>
                      <a:pt x="3580" y="16720"/>
                      <a:pt x="3490" y="16559"/>
                      <a:pt x="3383" y="16398"/>
                    </a:cubicBezTo>
                    <a:cubicBezTo>
                      <a:pt x="3276" y="15646"/>
                      <a:pt x="2828" y="14823"/>
                      <a:pt x="2434" y="14233"/>
                    </a:cubicBezTo>
                    <a:cubicBezTo>
                      <a:pt x="1959" y="13529"/>
                      <a:pt x="1277" y="13015"/>
                      <a:pt x="420" y="13015"/>
                    </a:cubicBezTo>
                    <a:cubicBezTo>
                      <a:pt x="406" y="13015"/>
                      <a:pt x="391" y="13015"/>
                      <a:pt x="377" y="13016"/>
                    </a:cubicBezTo>
                    <a:cubicBezTo>
                      <a:pt x="305" y="13016"/>
                      <a:pt x="269" y="13051"/>
                      <a:pt x="269" y="13105"/>
                    </a:cubicBezTo>
                    <a:cubicBezTo>
                      <a:pt x="359" y="14698"/>
                      <a:pt x="1629" y="16756"/>
                      <a:pt x="3401" y="16792"/>
                    </a:cubicBezTo>
                    <a:cubicBezTo>
                      <a:pt x="3472" y="16988"/>
                      <a:pt x="3544" y="17203"/>
                      <a:pt x="3562" y="17436"/>
                    </a:cubicBezTo>
                    <a:cubicBezTo>
                      <a:pt x="3419" y="18563"/>
                      <a:pt x="3204" y="19673"/>
                      <a:pt x="2936" y="20782"/>
                    </a:cubicBezTo>
                    <a:cubicBezTo>
                      <a:pt x="2914" y="20836"/>
                      <a:pt x="2950" y="20870"/>
                      <a:pt x="2990" y="20870"/>
                    </a:cubicBezTo>
                    <a:cubicBezTo>
                      <a:pt x="3017" y="20870"/>
                      <a:pt x="3046" y="20854"/>
                      <a:pt x="3061" y="20818"/>
                    </a:cubicBezTo>
                    <a:cubicBezTo>
                      <a:pt x="3329" y="20120"/>
                      <a:pt x="3526" y="19404"/>
                      <a:pt x="3669" y="18671"/>
                    </a:cubicBezTo>
                    <a:cubicBezTo>
                      <a:pt x="3973" y="18563"/>
                      <a:pt x="4260" y="18456"/>
                      <a:pt x="4546" y="18331"/>
                    </a:cubicBezTo>
                    <a:cubicBezTo>
                      <a:pt x="5333" y="18241"/>
                      <a:pt x="6139" y="18223"/>
                      <a:pt x="6783" y="17651"/>
                    </a:cubicBezTo>
                    <a:cubicBezTo>
                      <a:pt x="7409" y="17096"/>
                      <a:pt x="7839" y="16362"/>
                      <a:pt x="8179" y="15557"/>
                    </a:cubicBezTo>
                    <a:cubicBezTo>
                      <a:pt x="8197" y="15485"/>
                      <a:pt x="8143" y="15414"/>
                      <a:pt x="8071" y="15414"/>
                    </a:cubicBezTo>
                    <a:lnTo>
                      <a:pt x="8125" y="15467"/>
                    </a:lnTo>
                    <a:cubicBezTo>
                      <a:pt x="7391" y="15539"/>
                      <a:pt x="6801" y="15897"/>
                      <a:pt x="6228" y="16344"/>
                    </a:cubicBezTo>
                    <a:cubicBezTo>
                      <a:pt x="5495" y="16881"/>
                      <a:pt x="5065" y="17579"/>
                      <a:pt x="4439" y="18187"/>
                    </a:cubicBezTo>
                    <a:lnTo>
                      <a:pt x="4385" y="18187"/>
                    </a:lnTo>
                    <a:cubicBezTo>
                      <a:pt x="4331" y="18187"/>
                      <a:pt x="4313" y="18241"/>
                      <a:pt x="4313" y="18277"/>
                    </a:cubicBezTo>
                    <a:cubicBezTo>
                      <a:pt x="4134" y="18366"/>
                      <a:pt x="3938" y="18438"/>
                      <a:pt x="3759" y="18492"/>
                    </a:cubicBezTo>
                    <a:cubicBezTo>
                      <a:pt x="3902" y="17794"/>
                      <a:pt x="3991" y="17078"/>
                      <a:pt x="4081" y="16362"/>
                    </a:cubicBezTo>
                    <a:cubicBezTo>
                      <a:pt x="4457" y="16112"/>
                      <a:pt x="4797" y="15825"/>
                      <a:pt x="5101" y="15485"/>
                    </a:cubicBezTo>
                    <a:lnTo>
                      <a:pt x="5119" y="15485"/>
                    </a:lnTo>
                    <a:cubicBezTo>
                      <a:pt x="7016" y="14716"/>
                      <a:pt x="8447" y="12711"/>
                      <a:pt x="8465" y="10671"/>
                    </a:cubicBezTo>
                    <a:cubicBezTo>
                      <a:pt x="8465" y="10609"/>
                      <a:pt x="8438" y="10561"/>
                      <a:pt x="8384" y="10561"/>
                    </a:cubicBezTo>
                    <a:cubicBezTo>
                      <a:pt x="8376" y="10561"/>
                      <a:pt x="8367" y="10562"/>
                      <a:pt x="8358" y="10564"/>
                    </a:cubicBezTo>
                    <a:cubicBezTo>
                      <a:pt x="7463" y="10654"/>
                      <a:pt x="6801" y="11495"/>
                      <a:pt x="6282" y="12157"/>
                    </a:cubicBezTo>
                    <a:cubicBezTo>
                      <a:pt x="5459" y="13177"/>
                      <a:pt x="5101" y="14376"/>
                      <a:pt x="4600" y="15557"/>
                    </a:cubicBezTo>
                    <a:lnTo>
                      <a:pt x="4099" y="16076"/>
                    </a:lnTo>
                    <a:cubicBezTo>
                      <a:pt x="4224" y="14751"/>
                      <a:pt x="4278" y="13427"/>
                      <a:pt x="4349" y="12157"/>
                    </a:cubicBezTo>
                    <a:cubicBezTo>
                      <a:pt x="4582" y="11924"/>
                      <a:pt x="4779" y="11674"/>
                      <a:pt x="4976" y="11423"/>
                    </a:cubicBezTo>
                    <a:cubicBezTo>
                      <a:pt x="4976" y="11458"/>
                      <a:pt x="5005" y="11477"/>
                      <a:pt x="5041" y="11477"/>
                    </a:cubicBezTo>
                    <a:cubicBezTo>
                      <a:pt x="5061" y="11477"/>
                      <a:pt x="5082" y="11471"/>
                      <a:pt x="5101" y="11459"/>
                    </a:cubicBezTo>
                    <a:cubicBezTo>
                      <a:pt x="6550" y="10260"/>
                      <a:pt x="7839" y="8399"/>
                      <a:pt x="7678" y="6430"/>
                    </a:cubicBezTo>
                    <a:cubicBezTo>
                      <a:pt x="7678" y="6360"/>
                      <a:pt x="7622" y="6312"/>
                      <a:pt x="7564" y="6312"/>
                    </a:cubicBezTo>
                    <a:cubicBezTo>
                      <a:pt x="7548" y="6312"/>
                      <a:pt x="7532" y="6315"/>
                      <a:pt x="7517" y="6323"/>
                    </a:cubicBezTo>
                    <a:cubicBezTo>
                      <a:pt x="5817" y="7325"/>
                      <a:pt x="4797" y="9150"/>
                      <a:pt x="4868" y="11119"/>
                    </a:cubicBezTo>
                    <a:lnTo>
                      <a:pt x="4367" y="11835"/>
                    </a:lnTo>
                    <a:cubicBezTo>
                      <a:pt x="4439" y="10671"/>
                      <a:pt x="4492" y="9490"/>
                      <a:pt x="4475" y="8309"/>
                    </a:cubicBezTo>
                    <a:cubicBezTo>
                      <a:pt x="4815" y="7862"/>
                      <a:pt x="5083" y="7379"/>
                      <a:pt x="5244" y="6842"/>
                    </a:cubicBezTo>
                    <a:cubicBezTo>
                      <a:pt x="6175" y="5625"/>
                      <a:pt x="7051" y="4193"/>
                      <a:pt x="6676" y="2619"/>
                    </a:cubicBezTo>
                    <a:cubicBezTo>
                      <a:pt x="6662" y="2564"/>
                      <a:pt x="6617" y="2541"/>
                      <a:pt x="6573" y="2541"/>
                    </a:cubicBezTo>
                    <a:cubicBezTo>
                      <a:pt x="6559" y="2541"/>
                      <a:pt x="6545" y="2543"/>
                      <a:pt x="6532" y="2547"/>
                    </a:cubicBezTo>
                    <a:cubicBezTo>
                      <a:pt x="5262" y="3227"/>
                      <a:pt x="4600" y="5697"/>
                      <a:pt x="4922" y="7074"/>
                    </a:cubicBezTo>
                    <a:cubicBezTo>
                      <a:pt x="4797" y="7397"/>
                      <a:pt x="4636" y="7701"/>
                      <a:pt x="4457" y="8005"/>
                    </a:cubicBezTo>
                    <a:cubicBezTo>
                      <a:pt x="4439" y="7218"/>
                      <a:pt x="4385" y="6430"/>
                      <a:pt x="4260" y="5643"/>
                    </a:cubicBezTo>
                    <a:cubicBezTo>
                      <a:pt x="4421" y="5160"/>
                      <a:pt x="4510" y="4659"/>
                      <a:pt x="4564" y="4175"/>
                    </a:cubicBezTo>
                    <a:cubicBezTo>
                      <a:pt x="4582" y="4158"/>
                      <a:pt x="4600" y="4140"/>
                      <a:pt x="4618" y="4122"/>
                    </a:cubicBezTo>
                    <a:cubicBezTo>
                      <a:pt x="4904" y="3370"/>
                      <a:pt x="5083" y="2601"/>
                      <a:pt x="5119" y="1813"/>
                    </a:cubicBezTo>
                    <a:cubicBezTo>
                      <a:pt x="5155" y="1223"/>
                      <a:pt x="5262" y="579"/>
                      <a:pt x="4958" y="60"/>
                    </a:cubicBezTo>
                    <a:cubicBezTo>
                      <a:pt x="4937" y="18"/>
                      <a:pt x="4903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" name="Google Shape;5173;p62"/>
              <p:cNvSpPr/>
              <p:nvPr/>
            </p:nvSpPr>
            <p:spPr>
              <a:xfrm>
                <a:off x="4777225" y="4154125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94" y="2778"/>
                    </a:moveTo>
                    <a:cubicBezTo>
                      <a:pt x="3436" y="3118"/>
                      <a:pt x="3150" y="3511"/>
                      <a:pt x="2810" y="3869"/>
                    </a:cubicBezTo>
                    <a:cubicBezTo>
                      <a:pt x="2237" y="4442"/>
                      <a:pt x="1539" y="4871"/>
                      <a:pt x="770" y="5140"/>
                    </a:cubicBezTo>
                    <a:cubicBezTo>
                      <a:pt x="754" y="5144"/>
                      <a:pt x="741" y="5147"/>
                      <a:pt x="730" y="5147"/>
                    </a:cubicBezTo>
                    <a:cubicBezTo>
                      <a:pt x="513" y="5147"/>
                      <a:pt x="950" y="4387"/>
                      <a:pt x="967" y="4353"/>
                    </a:cubicBezTo>
                    <a:cubicBezTo>
                      <a:pt x="1217" y="3923"/>
                      <a:pt x="1575" y="3529"/>
                      <a:pt x="1987" y="3243"/>
                    </a:cubicBezTo>
                    <a:cubicBezTo>
                      <a:pt x="2398" y="2939"/>
                      <a:pt x="2881" y="2885"/>
                      <a:pt x="3347" y="2831"/>
                    </a:cubicBezTo>
                    <a:lnTo>
                      <a:pt x="3347" y="2831"/>
                    </a:lnTo>
                    <a:cubicBezTo>
                      <a:pt x="2989" y="3046"/>
                      <a:pt x="2667" y="3332"/>
                      <a:pt x="2434" y="3690"/>
                    </a:cubicBezTo>
                    <a:cubicBezTo>
                      <a:pt x="2421" y="3728"/>
                      <a:pt x="2454" y="3766"/>
                      <a:pt x="2486" y="3766"/>
                    </a:cubicBezTo>
                    <a:cubicBezTo>
                      <a:pt x="2500" y="3766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76" y="2778"/>
                    </a:cubicBezTo>
                    <a:close/>
                    <a:moveTo>
                      <a:pt x="5190" y="4191"/>
                    </a:moveTo>
                    <a:cubicBezTo>
                      <a:pt x="6013" y="4424"/>
                      <a:pt x="6729" y="4943"/>
                      <a:pt x="7212" y="5623"/>
                    </a:cubicBezTo>
                    <a:cubicBezTo>
                      <a:pt x="7481" y="5999"/>
                      <a:pt x="7677" y="6410"/>
                      <a:pt x="7821" y="6840"/>
                    </a:cubicBezTo>
                    <a:cubicBezTo>
                      <a:pt x="7874" y="7019"/>
                      <a:pt x="7910" y="7198"/>
                      <a:pt x="7946" y="7377"/>
                    </a:cubicBezTo>
                    <a:cubicBezTo>
                      <a:pt x="7982" y="7574"/>
                      <a:pt x="7919" y="7632"/>
                      <a:pt x="7821" y="7632"/>
                    </a:cubicBezTo>
                    <a:cubicBezTo>
                      <a:pt x="7722" y="7632"/>
                      <a:pt x="7588" y="7574"/>
                      <a:pt x="7481" y="7538"/>
                    </a:cubicBezTo>
                    <a:cubicBezTo>
                      <a:pt x="6335" y="7252"/>
                      <a:pt x="5906" y="6088"/>
                      <a:pt x="5512" y="5033"/>
                    </a:cubicBezTo>
                    <a:lnTo>
                      <a:pt x="5512" y="5033"/>
                    </a:lnTo>
                    <a:cubicBezTo>
                      <a:pt x="5709" y="5229"/>
                      <a:pt x="5924" y="5426"/>
                      <a:pt x="6138" y="5623"/>
                    </a:cubicBezTo>
                    <a:cubicBezTo>
                      <a:pt x="6150" y="5631"/>
                      <a:pt x="6164" y="5635"/>
                      <a:pt x="6176" y="5635"/>
                    </a:cubicBezTo>
                    <a:cubicBezTo>
                      <a:pt x="6218" y="5635"/>
                      <a:pt x="6252" y="5593"/>
                      <a:pt x="6210" y="5551"/>
                    </a:cubicBezTo>
                    <a:cubicBezTo>
                      <a:pt x="5888" y="5229"/>
                      <a:pt x="5602" y="4889"/>
                      <a:pt x="5333" y="4531"/>
                    </a:cubicBezTo>
                    <a:cubicBezTo>
                      <a:pt x="5297" y="4406"/>
                      <a:pt x="5244" y="4299"/>
                      <a:pt x="5190" y="4191"/>
                    </a:cubicBezTo>
                    <a:close/>
                    <a:moveTo>
                      <a:pt x="3597" y="5623"/>
                    </a:moveTo>
                    <a:lnTo>
                      <a:pt x="3597" y="5623"/>
                    </a:lnTo>
                    <a:cubicBezTo>
                      <a:pt x="3293" y="6267"/>
                      <a:pt x="3078" y="6929"/>
                      <a:pt x="2774" y="7556"/>
                    </a:cubicBezTo>
                    <a:lnTo>
                      <a:pt x="2756" y="7556"/>
                    </a:lnTo>
                    <a:cubicBezTo>
                      <a:pt x="2398" y="8307"/>
                      <a:pt x="1772" y="8952"/>
                      <a:pt x="1199" y="9524"/>
                    </a:cubicBezTo>
                    <a:cubicBezTo>
                      <a:pt x="944" y="9760"/>
                      <a:pt x="664" y="9967"/>
                      <a:pt x="481" y="9967"/>
                    </a:cubicBezTo>
                    <a:cubicBezTo>
                      <a:pt x="316" y="9967"/>
                      <a:pt x="229" y="9802"/>
                      <a:pt x="305" y="9345"/>
                    </a:cubicBezTo>
                    <a:cubicBezTo>
                      <a:pt x="448" y="8755"/>
                      <a:pt x="680" y="8200"/>
                      <a:pt x="1020" y="7699"/>
                    </a:cubicBezTo>
                    <a:cubicBezTo>
                      <a:pt x="1539" y="6876"/>
                      <a:pt x="2291" y="6303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4"/>
                      <a:pt x="1647" y="7896"/>
                    </a:cubicBezTo>
                    <a:cubicBezTo>
                      <a:pt x="1621" y="7934"/>
                      <a:pt x="1650" y="7972"/>
                      <a:pt x="1688" y="7972"/>
                    </a:cubicBezTo>
                    <a:cubicBezTo>
                      <a:pt x="1703" y="7972"/>
                      <a:pt x="1720" y="7965"/>
                      <a:pt x="1736" y="7949"/>
                    </a:cubicBezTo>
                    <a:cubicBezTo>
                      <a:pt x="2255" y="7108"/>
                      <a:pt x="2881" y="6339"/>
                      <a:pt x="3597" y="5623"/>
                    </a:cubicBezTo>
                    <a:close/>
                    <a:moveTo>
                      <a:pt x="5102" y="8246"/>
                    </a:moveTo>
                    <a:cubicBezTo>
                      <a:pt x="6003" y="8246"/>
                      <a:pt x="6606" y="8868"/>
                      <a:pt x="7194" y="9506"/>
                    </a:cubicBezTo>
                    <a:cubicBezTo>
                      <a:pt x="7427" y="9793"/>
                      <a:pt x="7659" y="10079"/>
                      <a:pt x="7874" y="10383"/>
                    </a:cubicBezTo>
                    <a:cubicBezTo>
                      <a:pt x="7928" y="10473"/>
                      <a:pt x="8322" y="11117"/>
                      <a:pt x="8196" y="11117"/>
                    </a:cubicBezTo>
                    <a:cubicBezTo>
                      <a:pt x="7427" y="11081"/>
                      <a:pt x="6693" y="10562"/>
                      <a:pt x="6138" y="10079"/>
                    </a:cubicBezTo>
                    <a:cubicBezTo>
                      <a:pt x="5655" y="9667"/>
                      <a:pt x="5387" y="9166"/>
                      <a:pt x="5065" y="8665"/>
                    </a:cubicBezTo>
                    <a:lnTo>
                      <a:pt x="5065" y="8665"/>
                    </a:lnTo>
                    <a:cubicBezTo>
                      <a:pt x="5423" y="8952"/>
                      <a:pt x="5816" y="9184"/>
                      <a:pt x="6085" y="9363"/>
                    </a:cubicBezTo>
                    <a:cubicBezTo>
                      <a:pt x="6093" y="9369"/>
                      <a:pt x="6102" y="9371"/>
                      <a:pt x="6110" y="9371"/>
                    </a:cubicBezTo>
                    <a:cubicBezTo>
                      <a:pt x="6153" y="9371"/>
                      <a:pt x="6183" y="9304"/>
                      <a:pt x="6138" y="9274"/>
                    </a:cubicBezTo>
                    <a:cubicBezTo>
                      <a:pt x="5763" y="9023"/>
                      <a:pt x="5423" y="8755"/>
                      <a:pt x="5100" y="8451"/>
                    </a:cubicBezTo>
                    <a:cubicBezTo>
                      <a:pt x="5029" y="8397"/>
                      <a:pt x="4975" y="8325"/>
                      <a:pt x="4922" y="8254"/>
                    </a:cubicBezTo>
                    <a:cubicBezTo>
                      <a:pt x="4983" y="8248"/>
                      <a:pt x="5043" y="8246"/>
                      <a:pt x="5102" y="8246"/>
                    </a:cubicBezTo>
                    <a:close/>
                    <a:moveTo>
                      <a:pt x="3311" y="9757"/>
                    </a:moveTo>
                    <a:lnTo>
                      <a:pt x="3311" y="9757"/>
                    </a:lnTo>
                    <a:cubicBezTo>
                      <a:pt x="2864" y="10419"/>
                      <a:pt x="2488" y="11171"/>
                      <a:pt x="2094" y="11868"/>
                    </a:cubicBezTo>
                    <a:cubicBezTo>
                      <a:pt x="2070" y="11916"/>
                      <a:pt x="2102" y="11948"/>
                      <a:pt x="2142" y="11948"/>
                    </a:cubicBezTo>
                    <a:cubicBezTo>
                      <a:pt x="2162" y="11948"/>
                      <a:pt x="2184" y="11940"/>
                      <a:pt x="2201" y="11922"/>
                    </a:cubicBezTo>
                    <a:cubicBezTo>
                      <a:pt x="2595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21" y="11654"/>
                      <a:pt x="2792" y="12996"/>
                      <a:pt x="1360" y="14052"/>
                    </a:cubicBezTo>
                    <a:cubicBezTo>
                      <a:pt x="1271" y="14118"/>
                      <a:pt x="1202" y="14148"/>
                      <a:pt x="1151" y="14148"/>
                    </a:cubicBezTo>
                    <a:cubicBezTo>
                      <a:pt x="734" y="14148"/>
                      <a:pt x="1501" y="12157"/>
                      <a:pt x="1629" y="11886"/>
                    </a:cubicBezTo>
                    <a:cubicBezTo>
                      <a:pt x="2023" y="11027"/>
                      <a:pt x="2720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8" y="12072"/>
                      <a:pt x="7014" y="13157"/>
                      <a:pt x="7391" y="13926"/>
                    </a:cubicBezTo>
                    <a:cubicBezTo>
                      <a:pt x="7445" y="14052"/>
                      <a:pt x="7642" y="14571"/>
                      <a:pt x="7498" y="14571"/>
                    </a:cubicBezTo>
                    <a:cubicBezTo>
                      <a:pt x="7051" y="14553"/>
                      <a:pt x="6639" y="14266"/>
                      <a:pt x="6317" y="13998"/>
                    </a:cubicBezTo>
                    <a:cubicBezTo>
                      <a:pt x="5816" y="13586"/>
                      <a:pt x="5512" y="13014"/>
                      <a:pt x="5100" y="12531"/>
                    </a:cubicBezTo>
                    <a:lnTo>
                      <a:pt x="5100" y="12531"/>
                    </a:lnTo>
                    <a:cubicBezTo>
                      <a:pt x="5423" y="12763"/>
                      <a:pt x="5763" y="12978"/>
                      <a:pt x="6085" y="13193"/>
                    </a:cubicBezTo>
                    <a:cubicBezTo>
                      <a:pt x="6095" y="13200"/>
                      <a:pt x="6105" y="13202"/>
                      <a:pt x="6113" y="13202"/>
                    </a:cubicBezTo>
                    <a:cubicBezTo>
                      <a:pt x="6149" y="13202"/>
                      <a:pt x="6167" y="13150"/>
                      <a:pt x="6138" y="13121"/>
                    </a:cubicBezTo>
                    <a:cubicBezTo>
                      <a:pt x="5745" y="12817"/>
                      <a:pt x="5333" y="12548"/>
                      <a:pt x="4957" y="12244"/>
                    </a:cubicBezTo>
                    <a:cubicBezTo>
                      <a:pt x="4922" y="12191"/>
                      <a:pt x="4868" y="12155"/>
                      <a:pt x="4814" y="12101"/>
                    </a:cubicBezTo>
                    <a:cubicBezTo>
                      <a:pt x="4905" y="12081"/>
                      <a:pt x="4996" y="12072"/>
                      <a:pt x="5087" y="12072"/>
                    </a:cubicBezTo>
                    <a:close/>
                    <a:moveTo>
                      <a:pt x="3436" y="14087"/>
                    </a:moveTo>
                    <a:cubicBezTo>
                      <a:pt x="3454" y="15215"/>
                      <a:pt x="3186" y="16342"/>
                      <a:pt x="2649" y="17344"/>
                    </a:cubicBezTo>
                    <a:lnTo>
                      <a:pt x="2667" y="17344"/>
                    </a:lnTo>
                    <a:cubicBezTo>
                      <a:pt x="2506" y="17631"/>
                      <a:pt x="2273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0" y="16575"/>
                    </a:cubicBezTo>
                    <a:cubicBezTo>
                      <a:pt x="2219" y="15913"/>
                      <a:pt x="2613" y="15340"/>
                      <a:pt x="2989" y="14767"/>
                    </a:cubicBezTo>
                    <a:lnTo>
                      <a:pt x="2989" y="14767"/>
                    </a:lnTo>
                    <a:cubicBezTo>
                      <a:pt x="2846" y="15233"/>
                      <a:pt x="2703" y="15680"/>
                      <a:pt x="2541" y="16110"/>
                    </a:cubicBezTo>
                    <a:cubicBezTo>
                      <a:pt x="2531" y="16142"/>
                      <a:pt x="2559" y="16168"/>
                      <a:pt x="2587" y="16168"/>
                    </a:cubicBezTo>
                    <a:cubicBezTo>
                      <a:pt x="2605" y="16168"/>
                      <a:pt x="2624" y="16156"/>
                      <a:pt x="2631" y="16128"/>
                    </a:cubicBezTo>
                    <a:cubicBezTo>
                      <a:pt x="2917" y="15465"/>
                      <a:pt x="3150" y="14767"/>
                      <a:pt x="3436" y="14087"/>
                    </a:cubicBezTo>
                    <a:close/>
                    <a:moveTo>
                      <a:pt x="4707" y="15090"/>
                    </a:moveTo>
                    <a:lnTo>
                      <a:pt x="4707" y="15090"/>
                    </a:lnTo>
                    <a:cubicBezTo>
                      <a:pt x="5745" y="15143"/>
                      <a:pt x="6192" y="16074"/>
                      <a:pt x="6568" y="16897"/>
                    </a:cubicBezTo>
                    <a:lnTo>
                      <a:pt x="6568" y="16915"/>
                    </a:lnTo>
                    <a:cubicBezTo>
                      <a:pt x="6675" y="17165"/>
                      <a:pt x="6818" y="17362"/>
                      <a:pt x="6962" y="17595"/>
                    </a:cubicBezTo>
                    <a:cubicBezTo>
                      <a:pt x="7101" y="17833"/>
                      <a:pt x="7198" y="18191"/>
                      <a:pt x="7002" y="18191"/>
                    </a:cubicBezTo>
                    <a:cubicBezTo>
                      <a:pt x="6948" y="18191"/>
                      <a:pt x="6870" y="18162"/>
                      <a:pt x="6765" y="18096"/>
                    </a:cubicBezTo>
                    <a:cubicBezTo>
                      <a:pt x="6353" y="17810"/>
                      <a:pt x="5977" y="17470"/>
                      <a:pt x="5673" y="17094"/>
                    </a:cubicBezTo>
                    <a:cubicBezTo>
                      <a:pt x="5458" y="16879"/>
                      <a:pt x="5279" y="16629"/>
                      <a:pt x="5136" y="16378"/>
                    </a:cubicBezTo>
                    <a:cubicBezTo>
                      <a:pt x="5011" y="16128"/>
                      <a:pt x="4922" y="15859"/>
                      <a:pt x="4850" y="15591"/>
                    </a:cubicBezTo>
                    <a:lnTo>
                      <a:pt x="4850" y="15591"/>
                    </a:lnTo>
                    <a:cubicBezTo>
                      <a:pt x="5083" y="15877"/>
                      <a:pt x="5297" y="16181"/>
                      <a:pt x="5530" y="16485"/>
                    </a:cubicBezTo>
                    <a:cubicBezTo>
                      <a:pt x="5535" y="16490"/>
                      <a:pt x="5542" y="16492"/>
                      <a:pt x="5550" y="16492"/>
                    </a:cubicBezTo>
                    <a:cubicBezTo>
                      <a:pt x="5571" y="16492"/>
                      <a:pt x="5597" y="16476"/>
                      <a:pt x="5584" y="16450"/>
                    </a:cubicBezTo>
                    <a:cubicBezTo>
                      <a:pt x="5423" y="16074"/>
                      <a:pt x="5208" y="15734"/>
                      <a:pt x="4939" y="15430"/>
                    </a:cubicBezTo>
                    <a:cubicBezTo>
                      <a:pt x="4868" y="15322"/>
                      <a:pt x="4778" y="15197"/>
                      <a:pt x="4707" y="15090"/>
                    </a:cubicBezTo>
                    <a:close/>
                    <a:moveTo>
                      <a:pt x="4707" y="17130"/>
                    </a:moveTo>
                    <a:cubicBezTo>
                      <a:pt x="5065" y="17559"/>
                      <a:pt x="5405" y="18006"/>
                      <a:pt x="5709" y="18490"/>
                    </a:cubicBezTo>
                    <a:cubicBezTo>
                      <a:pt x="5906" y="18865"/>
                      <a:pt x="6031" y="19277"/>
                      <a:pt x="6067" y="19707"/>
                    </a:cubicBezTo>
                    <a:cubicBezTo>
                      <a:pt x="6096" y="19927"/>
                      <a:pt x="6026" y="20003"/>
                      <a:pt x="5918" y="20003"/>
                    </a:cubicBezTo>
                    <a:cubicBezTo>
                      <a:pt x="5763" y="20003"/>
                      <a:pt x="5531" y="19848"/>
                      <a:pt x="5405" y="19742"/>
                    </a:cubicBezTo>
                    <a:cubicBezTo>
                      <a:pt x="4725" y="19188"/>
                      <a:pt x="4725" y="18347"/>
                      <a:pt x="4725" y="17541"/>
                    </a:cubicBezTo>
                    <a:lnTo>
                      <a:pt x="4725" y="17541"/>
                    </a:lnTo>
                    <a:cubicBezTo>
                      <a:pt x="4743" y="17631"/>
                      <a:pt x="4760" y="17702"/>
                      <a:pt x="4796" y="17792"/>
                    </a:cubicBezTo>
                    <a:lnTo>
                      <a:pt x="4796" y="17899"/>
                    </a:lnTo>
                    <a:lnTo>
                      <a:pt x="4814" y="17899"/>
                    </a:lnTo>
                    <a:lnTo>
                      <a:pt x="4814" y="17845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0" y="18163"/>
                      <a:pt x="4925" y="18169"/>
                      <a:pt x="4940" y="18169"/>
                    </a:cubicBezTo>
                    <a:cubicBezTo>
                      <a:pt x="4963" y="18169"/>
                      <a:pt x="4986" y="18154"/>
                      <a:pt x="4975" y="18132"/>
                    </a:cubicBezTo>
                    <a:cubicBezTo>
                      <a:pt x="4886" y="17810"/>
                      <a:pt x="4796" y="17470"/>
                      <a:pt x="4707" y="17148"/>
                    </a:cubicBezTo>
                    <a:lnTo>
                      <a:pt x="4707" y="17130"/>
                    </a:lnTo>
                    <a:close/>
                    <a:moveTo>
                      <a:pt x="4009" y="17112"/>
                    </a:moveTo>
                    <a:lnTo>
                      <a:pt x="4009" y="17112"/>
                    </a:lnTo>
                    <a:cubicBezTo>
                      <a:pt x="4277" y="18132"/>
                      <a:pt x="4403" y="19277"/>
                      <a:pt x="3937" y="20243"/>
                    </a:cubicBezTo>
                    <a:cubicBezTo>
                      <a:pt x="3860" y="20403"/>
                      <a:pt x="3796" y="20465"/>
                      <a:pt x="3744" y="20465"/>
                    </a:cubicBezTo>
                    <a:cubicBezTo>
                      <a:pt x="3614" y="20465"/>
                      <a:pt x="3556" y="20089"/>
                      <a:pt x="3544" y="19885"/>
                    </a:cubicBezTo>
                    <a:cubicBezTo>
                      <a:pt x="3544" y="19599"/>
                      <a:pt x="3579" y="19349"/>
                      <a:pt x="3597" y="19062"/>
                    </a:cubicBezTo>
                    <a:cubicBezTo>
                      <a:pt x="3633" y="18597"/>
                      <a:pt x="3705" y="18132"/>
                      <a:pt x="3812" y="17684"/>
                    </a:cubicBezTo>
                    <a:lnTo>
                      <a:pt x="3812" y="17684"/>
                    </a:lnTo>
                    <a:cubicBezTo>
                      <a:pt x="3776" y="17917"/>
                      <a:pt x="3794" y="18150"/>
                      <a:pt x="3848" y="18382"/>
                    </a:cubicBezTo>
                    <a:cubicBezTo>
                      <a:pt x="3848" y="18400"/>
                      <a:pt x="3866" y="18400"/>
                      <a:pt x="3866" y="18400"/>
                    </a:cubicBezTo>
                    <a:lnTo>
                      <a:pt x="3884" y="18400"/>
                    </a:lnTo>
                    <a:cubicBezTo>
                      <a:pt x="3902" y="18400"/>
                      <a:pt x="3902" y="18400"/>
                      <a:pt x="3902" y="18382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6"/>
                      <a:pt x="3991" y="17219"/>
                      <a:pt x="4009" y="17112"/>
                    </a:cubicBezTo>
                    <a:close/>
                    <a:moveTo>
                      <a:pt x="5476" y="1"/>
                    </a:moveTo>
                    <a:cubicBezTo>
                      <a:pt x="5452" y="1"/>
                      <a:pt x="5429" y="12"/>
                      <a:pt x="5423" y="40"/>
                    </a:cubicBezTo>
                    <a:cubicBezTo>
                      <a:pt x="5154" y="738"/>
                      <a:pt x="4939" y="1471"/>
                      <a:pt x="4796" y="2205"/>
                    </a:cubicBezTo>
                    <a:cubicBezTo>
                      <a:pt x="4492" y="2295"/>
                      <a:pt x="4206" y="2420"/>
                      <a:pt x="3937" y="2545"/>
                    </a:cubicBezTo>
                    <a:cubicBezTo>
                      <a:pt x="3132" y="2617"/>
                      <a:pt x="2345" y="2652"/>
                      <a:pt x="1700" y="3207"/>
                    </a:cubicBezTo>
                    <a:cubicBezTo>
                      <a:pt x="1056" y="3762"/>
                      <a:pt x="645" y="4514"/>
                      <a:pt x="287" y="5301"/>
                    </a:cubicBezTo>
                    <a:cubicBezTo>
                      <a:pt x="269" y="5373"/>
                      <a:pt x="322" y="5444"/>
                      <a:pt x="394" y="5444"/>
                    </a:cubicBezTo>
                    <a:lnTo>
                      <a:pt x="358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0"/>
                      <a:pt x="3418" y="3315"/>
                      <a:pt x="4045" y="2724"/>
                    </a:cubicBezTo>
                    <a:lnTo>
                      <a:pt x="4080" y="2724"/>
                    </a:lnTo>
                    <a:cubicBezTo>
                      <a:pt x="4134" y="2706"/>
                      <a:pt x="4170" y="2670"/>
                      <a:pt x="4170" y="2617"/>
                    </a:cubicBezTo>
                    <a:cubicBezTo>
                      <a:pt x="4349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82" y="3100"/>
                      <a:pt x="4474" y="3816"/>
                      <a:pt x="4403" y="4531"/>
                    </a:cubicBezTo>
                    <a:cubicBezTo>
                      <a:pt x="4027" y="4782"/>
                      <a:pt x="3669" y="5068"/>
                      <a:pt x="3383" y="5408"/>
                    </a:cubicBezTo>
                    <a:lnTo>
                      <a:pt x="3365" y="5408"/>
                    </a:lnTo>
                    <a:cubicBezTo>
                      <a:pt x="1468" y="6178"/>
                      <a:pt x="36" y="8182"/>
                      <a:pt x="0" y="10240"/>
                    </a:cubicBezTo>
                    <a:cubicBezTo>
                      <a:pt x="0" y="10294"/>
                      <a:pt x="54" y="10347"/>
                      <a:pt x="108" y="10347"/>
                    </a:cubicBezTo>
                    <a:cubicBezTo>
                      <a:pt x="1020" y="10258"/>
                      <a:pt x="1683" y="9399"/>
                      <a:pt x="2201" y="8737"/>
                    </a:cubicBezTo>
                    <a:cubicBezTo>
                      <a:pt x="3025" y="7717"/>
                      <a:pt x="3383" y="6518"/>
                      <a:pt x="3884" y="5337"/>
                    </a:cubicBezTo>
                    <a:lnTo>
                      <a:pt x="4385" y="4818"/>
                    </a:lnTo>
                    <a:lnTo>
                      <a:pt x="4385" y="4818"/>
                    </a:lnTo>
                    <a:cubicBezTo>
                      <a:pt x="4259" y="6142"/>
                      <a:pt x="4206" y="7466"/>
                      <a:pt x="4116" y="8755"/>
                    </a:cubicBezTo>
                    <a:cubicBezTo>
                      <a:pt x="3902" y="8969"/>
                      <a:pt x="3687" y="9220"/>
                      <a:pt x="3508" y="9471"/>
                    </a:cubicBezTo>
                    <a:cubicBezTo>
                      <a:pt x="3496" y="9436"/>
                      <a:pt x="3462" y="9416"/>
                      <a:pt x="3430" y="9416"/>
                    </a:cubicBezTo>
                    <a:cubicBezTo>
                      <a:pt x="3412" y="9416"/>
                      <a:pt x="3395" y="9422"/>
                      <a:pt x="3383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54" y="14582"/>
                      <a:pt x="917" y="14582"/>
                    </a:cubicBezTo>
                    <a:cubicBezTo>
                      <a:pt x="934" y="14582"/>
                      <a:pt x="951" y="14578"/>
                      <a:pt x="967" y="14571"/>
                    </a:cubicBezTo>
                    <a:cubicBezTo>
                      <a:pt x="2667" y="13569"/>
                      <a:pt x="3687" y="11725"/>
                      <a:pt x="3615" y="9757"/>
                    </a:cubicBezTo>
                    <a:lnTo>
                      <a:pt x="4098" y="9041"/>
                    </a:lnTo>
                    <a:lnTo>
                      <a:pt x="4098" y="9041"/>
                    </a:lnTo>
                    <a:cubicBezTo>
                      <a:pt x="4027" y="10204"/>
                      <a:pt x="3973" y="11385"/>
                      <a:pt x="4009" y="12566"/>
                    </a:cubicBezTo>
                    <a:cubicBezTo>
                      <a:pt x="3669" y="13014"/>
                      <a:pt x="3400" y="13497"/>
                      <a:pt x="3221" y="14034"/>
                    </a:cubicBezTo>
                    <a:cubicBezTo>
                      <a:pt x="2291" y="15251"/>
                      <a:pt x="1414" y="16682"/>
                      <a:pt x="1790" y="18257"/>
                    </a:cubicBezTo>
                    <a:cubicBezTo>
                      <a:pt x="1802" y="18305"/>
                      <a:pt x="1846" y="18329"/>
                      <a:pt x="1889" y="18329"/>
                    </a:cubicBezTo>
                    <a:cubicBezTo>
                      <a:pt x="1911" y="18329"/>
                      <a:pt x="1933" y="18323"/>
                      <a:pt x="1951" y="18311"/>
                    </a:cubicBezTo>
                    <a:cubicBezTo>
                      <a:pt x="3221" y="17649"/>
                      <a:pt x="3884" y="15179"/>
                      <a:pt x="3544" y="13801"/>
                    </a:cubicBezTo>
                    <a:cubicBezTo>
                      <a:pt x="3687" y="13479"/>
                      <a:pt x="3830" y="13175"/>
                      <a:pt x="4009" y="12871"/>
                    </a:cubicBezTo>
                    <a:cubicBezTo>
                      <a:pt x="4027" y="13658"/>
                      <a:pt x="4098" y="14445"/>
                      <a:pt x="4206" y="15233"/>
                    </a:cubicBezTo>
                    <a:cubicBezTo>
                      <a:pt x="4063" y="15716"/>
                      <a:pt x="3955" y="16199"/>
                      <a:pt x="3919" y="16700"/>
                    </a:cubicBezTo>
                    <a:cubicBezTo>
                      <a:pt x="3884" y="16718"/>
                      <a:pt x="3866" y="16736"/>
                      <a:pt x="3848" y="16754"/>
                    </a:cubicBezTo>
                    <a:cubicBezTo>
                      <a:pt x="3561" y="17505"/>
                      <a:pt x="3400" y="18275"/>
                      <a:pt x="3347" y="19062"/>
                    </a:cubicBezTo>
                    <a:cubicBezTo>
                      <a:pt x="3311" y="19653"/>
                      <a:pt x="3221" y="20297"/>
                      <a:pt x="3508" y="20816"/>
                    </a:cubicBezTo>
                    <a:cubicBezTo>
                      <a:pt x="3529" y="20858"/>
                      <a:pt x="3562" y="20875"/>
                      <a:pt x="3597" y="20875"/>
                    </a:cubicBezTo>
                    <a:cubicBezTo>
                      <a:pt x="3621" y="20875"/>
                      <a:pt x="3647" y="20867"/>
                      <a:pt x="3669" y="20852"/>
                    </a:cubicBezTo>
                    <a:cubicBezTo>
                      <a:pt x="4653" y="19868"/>
                      <a:pt x="4599" y="17953"/>
                      <a:pt x="4045" y="16754"/>
                    </a:cubicBezTo>
                    <a:cubicBezTo>
                      <a:pt x="4063" y="16539"/>
                      <a:pt x="4098" y="16324"/>
                      <a:pt x="4152" y="16128"/>
                    </a:cubicBezTo>
                    <a:cubicBezTo>
                      <a:pt x="4188" y="15984"/>
                      <a:pt x="4242" y="15859"/>
                      <a:pt x="4277" y="15716"/>
                    </a:cubicBezTo>
                    <a:cubicBezTo>
                      <a:pt x="4349" y="16110"/>
                      <a:pt x="4438" y="16485"/>
                      <a:pt x="4528" y="16861"/>
                    </a:cubicBezTo>
                    <a:cubicBezTo>
                      <a:pt x="4313" y="17470"/>
                      <a:pt x="4510" y="18347"/>
                      <a:pt x="4689" y="18919"/>
                    </a:cubicBezTo>
                    <a:cubicBezTo>
                      <a:pt x="4922" y="19617"/>
                      <a:pt x="5405" y="20154"/>
                      <a:pt x="6156" y="20225"/>
                    </a:cubicBezTo>
                    <a:cubicBezTo>
                      <a:pt x="6210" y="20225"/>
                      <a:pt x="6246" y="20190"/>
                      <a:pt x="6246" y="20136"/>
                    </a:cubicBezTo>
                    <a:cubicBezTo>
                      <a:pt x="6282" y="18865"/>
                      <a:pt x="5619" y="17774"/>
                      <a:pt x="4707" y="16915"/>
                    </a:cubicBezTo>
                    <a:lnTo>
                      <a:pt x="4707" y="16772"/>
                    </a:lnTo>
                    <a:cubicBezTo>
                      <a:pt x="4707" y="16718"/>
                      <a:pt x="4671" y="16700"/>
                      <a:pt x="4617" y="16700"/>
                    </a:cubicBezTo>
                    <a:cubicBezTo>
                      <a:pt x="4528" y="16271"/>
                      <a:pt x="4456" y="15841"/>
                      <a:pt x="4403" y="15394"/>
                    </a:cubicBezTo>
                    <a:cubicBezTo>
                      <a:pt x="4403" y="15340"/>
                      <a:pt x="4420" y="15269"/>
                      <a:pt x="4420" y="15197"/>
                    </a:cubicBezTo>
                    <a:cubicBezTo>
                      <a:pt x="4420" y="15161"/>
                      <a:pt x="4403" y="15125"/>
                      <a:pt x="4367" y="15125"/>
                    </a:cubicBezTo>
                    <a:cubicBezTo>
                      <a:pt x="4367" y="15036"/>
                      <a:pt x="4349" y="14946"/>
                      <a:pt x="4331" y="14857"/>
                    </a:cubicBezTo>
                    <a:lnTo>
                      <a:pt x="4331" y="14857"/>
                    </a:lnTo>
                    <a:cubicBezTo>
                      <a:pt x="4420" y="14982"/>
                      <a:pt x="4510" y="15125"/>
                      <a:pt x="4599" y="15233"/>
                    </a:cubicBezTo>
                    <a:lnTo>
                      <a:pt x="4725" y="15412"/>
                    </a:lnTo>
                    <a:cubicBezTo>
                      <a:pt x="4689" y="15412"/>
                      <a:pt x="4671" y="15447"/>
                      <a:pt x="4671" y="15501"/>
                    </a:cubicBezTo>
                    <a:cubicBezTo>
                      <a:pt x="4778" y="16342"/>
                      <a:pt x="5244" y="16933"/>
                      <a:pt x="5816" y="17523"/>
                    </a:cubicBezTo>
                    <a:cubicBezTo>
                      <a:pt x="6022" y="17729"/>
                      <a:pt x="6648" y="18439"/>
                      <a:pt x="7075" y="18439"/>
                    </a:cubicBezTo>
                    <a:cubicBezTo>
                      <a:pt x="7130" y="18439"/>
                      <a:pt x="7183" y="18427"/>
                      <a:pt x="7230" y="18400"/>
                    </a:cubicBezTo>
                    <a:cubicBezTo>
                      <a:pt x="7731" y="18114"/>
                      <a:pt x="6872" y="17112"/>
                      <a:pt x="6729" y="16825"/>
                    </a:cubicBezTo>
                    <a:cubicBezTo>
                      <a:pt x="6377" y="16070"/>
                      <a:pt x="5867" y="14985"/>
                      <a:pt x="4905" y="14985"/>
                    </a:cubicBezTo>
                    <a:cubicBezTo>
                      <a:pt x="4841" y="14985"/>
                      <a:pt x="4775" y="14990"/>
                      <a:pt x="4707" y="15000"/>
                    </a:cubicBezTo>
                    <a:cubicBezTo>
                      <a:pt x="4689" y="15000"/>
                      <a:pt x="4671" y="15018"/>
                      <a:pt x="4671" y="15036"/>
                    </a:cubicBezTo>
                    <a:cubicBezTo>
                      <a:pt x="4617" y="14964"/>
                      <a:pt x="4564" y="14875"/>
                      <a:pt x="4528" y="14803"/>
                    </a:cubicBezTo>
                    <a:cubicBezTo>
                      <a:pt x="4420" y="14660"/>
                      <a:pt x="4367" y="14499"/>
                      <a:pt x="4277" y="14356"/>
                    </a:cubicBezTo>
                    <a:cubicBezTo>
                      <a:pt x="4206" y="13443"/>
                      <a:pt x="4170" y="12531"/>
                      <a:pt x="4206" y="11618"/>
                    </a:cubicBezTo>
                    <a:lnTo>
                      <a:pt x="4206" y="11618"/>
                    </a:lnTo>
                    <a:cubicBezTo>
                      <a:pt x="4349" y="11833"/>
                      <a:pt x="4510" y="12030"/>
                      <a:pt x="4725" y="12208"/>
                    </a:cubicBezTo>
                    <a:cubicBezTo>
                      <a:pt x="4778" y="12262"/>
                      <a:pt x="4832" y="12316"/>
                      <a:pt x="4904" y="12370"/>
                    </a:cubicBezTo>
                    <a:cubicBezTo>
                      <a:pt x="4850" y="12387"/>
                      <a:pt x="4832" y="12441"/>
                      <a:pt x="4850" y="12477"/>
                    </a:cubicBezTo>
                    <a:cubicBezTo>
                      <a:pt x="5279" y="13533"/>
                      <a:pt x="6461" y="14767"/>
                      <a:pt x="7659" y="14803"/>
                    </a:cubicBezTo>
                    <a:cubicBezTo>
                      <a:pt x="7713" y="14803"/>
                      <a:pt x="7749" y="14750"/>
                      <a:pt x="7767" y="14696"/>
                    </a:cubicBezTo>
                    <a:cubicBezTo>
                      <a:pt x="7877" y="13628"/>
                      <a:pt x="6442" y="11925"/>
                      <a:pt x="5230" y="11925"/>
                    </a:cubicBezTo>
                    <a:cubicBezTo>
                      <a:pt x="5062" y="11925"/>
                      <a:pt x="4898" y="11957"/>
                      <a:pt x="4743" y="12030"/>
                    </a:cubicBezTo>
                    <a:cubicBezTo>
                      <a:pt x="4653" y="11940"/>
                      <a:pt x="4564" y="11833"/>
                      <a:pt x="4492" y="11725"/>
                    </a:cubicBezTo>
                    <a:cubicBezTo>
                      <a:pt x="4367" y="11528"/>
                      <a:pt x="4313" y="11314"/>
                      <a:pt x="4206" y="11117"/>
                    </a:cubicBezTo>
                    <a:cubicBezTo>
                      <a:pt x="4224" y="10544"/>
                      <a:pt x="4259" y="9972"/>
                      <a:pt x="4295" y="9399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599" y="8307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38" y="10419"/>
                    </a:cubicBezTo>
                    <a:cubicBezTo>
                      <a:pt x="6724" y="10918"/>
                      <a:pt x="7492" y="11352"/>
                      <a:pt x="8282" y="11352"/>
                    </a:cubicBezTo>
                    <a:cubicBezTo>
                      <a:pt x="8313" y="11352"/>
                      <a:pt x="8344" y="11351"/>
                      <a:pt x="8375" y="11350"/>
                    </a:cubicBezTo>
                    <a:cubicBezTo>
                      <a:pt x="8429" y="11350"/>
                      <a:pt x="8465" y="11296"/>
                      <a:pt x="8465" y="11242"/>
                    </a:cubicBezTo>
                    <a:cubicBezTo>
                      <a:pt x="8322" y="10437"/>
                      <a:pt x="7642" y="9757"/>
                      <a:pt x="7123" y="9166"/>
                    </a:cubicBezTo>
                    <a:cubicBezTo>
                      <a:pt x="6597" y="8594"/>
                      <a:pt x="5990" y="8128"/>
                      <a:pt x="5223" y="8128"/>
                    </a:cubicBezTo>
                    <a:cubicBezTo>
                      <a:pt x="5103" y="8128"/>
                      <a:pt x="4978" y="8140"/>
                      <a:pt x="4850" y="8164"/>
                    </a:cubicBezTo>
                    <a:cubicBezTo>
                      <a:pt x="4707" y="7932"/>
                      <a:pt x="4582" y="7699"/>
                      <a:pt x="4474" y="7448"/>
                    </a:cubicBezTo>
                    <a:cubicBezTo>
                      <a:pt x="4564" y="6285"/>
                      <a:pt x="4671" y="5122"/>
                      <a:pt x="4832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90" y="5229"/>
                      <a:pt x="5637" y="6035"/>
                      <a:pt x="6031" y="6625"/>
                    </a:cubicBezTo>
                    <a:cubicBezTo>
                      <a:pt x="6506" y="7329"/>
                      <a:pt x="7190" y="7860"/>
                      <a:pt x="8063" y="7860"/>
                    </a:cubicBezTo>
                    <a:cubicBezTo>
                      <a:pt x="8078" y="7860"/>
                      <a:pt x="8092" y="7860"/>
                      <a:pt x="8107" y="7860"/>
                    </a:cubicBezTo>
                    <a:cubicBezTo>
                      <a:pt x="8161" y="7860"/>
                      <a:pt x="8214" y="7806"/>
                      <a:pt x="8214" y="7753"/>
                    </a:cubicBezTo>
                    <a:cubicBezTo>
                      <a:pt x="8125" y="6178"/>
                      <a:pt x="6836" y="4120"/>
                      <a:pt x="5083" y="4084"/>
                    </a:cubicBezTo>
                    <a:cubicBezTo>
                      <a:pt x="4993" y="3869"/>
                      <a:pt x="4939" y="3655"/>
                      <a:pt x="4904" y="3440"/>
                    </a:cubicBezTo>
                    <a:cubicBezTo>
                      <a:pt x="5065" y="2312"/>
                      <a:pt x="5279" y="1185"/>
                      <a:pt x="5548" y="76"/>
                    </a:cubicBezTo>
                    <a:cubicBezTo>
                      <a:pt x="5559" y="31"/>
                      <a:pt x="5515" y="1"/>
                      <a:pt x="547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" name="Google Shape;5174;p62"/>
              <p:cNvSpPr/>
              <p:nvPr/>
            </p:nvSpPr>
            <p:spPr>
              <a:xfrm>
                <a:off x="5516950" y="2790425"/>
                <a:ext cx="548750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7" extrusionOk="0">
                    <a:moveTo>
                      <a:pt x="12340" y="956"/>
                    </a:moveTo>
                    <a:lnTo>
                      <a:pt x="12340" y="974"/>
                    </a:lnTo>
                    <a:cubicBezTo>
                      <a:pt x="12347" y="971"/>
                      <a:pt x="12354" y="969"/>
                      <a:pt x="12360" y="969"/>
                    </a:cubicBezTo>
                    <a:cubicBezTo>
                      <a:pt x="12488" y="969"/>
                      <a:pt x="12357" y="1657"/>
                      <a:pt x="12340" y="1726"/>
                    </a:cubicBezTo>
                    <a:cubicBezTo>
                      <a:pt x="12250" y="2030"/>
                      <a:pt x="12107" y="2334"/>
                      <a:pt x="11910" y="2620"/>
                    </a:cubicBezTo>
                    <a:cubicBezTo>
                      <a:pt x="11660" y="3014"/>
                      <a:pt x="11320" y="3354"/>
                      <a:pt x="10926" y="3605"/>
                    </a:cubicBezTo>
                    <a:cubicBezTo>
                      <a:pt x="11355" y="3265"/>
                      <a:pt x="11713" y="2835"/>
                      <a:pt x="12000" y="2370"/>
                    </a:cubicBezTo>
                    <a:cubicBezTo>
                      <a:pt x="12161" y="2119"/>
                      <a:pt x="12250" y="1851"/>
                      <a:pt x="12268" y="1565"/>
                    </a:cubicBezTo>
                    <a:cubicBezTo>
                      <a:pt x="12286" y="1368"/>
                      <a:pt x="12304" y="1171"/>
                      <a:pt x="12340" y="956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7" y="443"/>
                      <a:pt x="9262" y="652"/>
                    </a:cubicBezTo>
                    <a:cubicBezTo>
                      <a:pt x="9978" y="1582"/>
                      <a:pt x="10067" y="2602"/>
                      <a:pt x="9942" y="3712"/>
                    </a:cubicBezTo>
                    <a:cubicBezTo>
                      <a:pt x="9888" y="3569"/>
                      <a:pt x="9817" y="3426"/>
                      <a:pt x="9709" y="3318"/>
                    </a:cubicBezTo>
                    <a:cubicBezTo>
                      <a:pt x="9697" y="3300"/>
                      <a:pt x="9681" y="3292"/>
                      <a:pt x="9665" y="3292"/>
                    </a:cubicBezTo>
                    <a:cubicBezTo>
                      <a:pt x="9634" y="3292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9" y="3068"/>
                      <a:pt x="9244" y="2710"/>
                      <a:pt x="8975" y="2388"/>
                    </a:cubicBezTo>
                    <a:cubicBezTo>
                      <a:pt x="8850" y="2119"/>
                      <a:pt x="8779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110" y="453"/>
                    </a:moveTo>
                    <a:cubicBezTo>
                      <a:pt x="12380" y="453"/>
                      <a:pt x="12159" y="1045"/>
                      <a:pt x="12143" y="1171"/>
                    </a:cubicBezTo>
                    <a:cubicBezTo>
                      <a:pt x="12089" y="1779"/>
                      <a:pt x="11874" y="2352"/>
                      <a:pt x="11499" y="2799"/>
                    </a:cubicBezTo>
                    <a:cubicBezTo>
                      <a:pt x="11266" y="3068"/>
                      <a:pt x="11015" y="3318"/>
                      <a:pt x="10747" y="3551"/>
                    </a:cubicBezTo>
                    <a:cubicBezTo>
                      <a:pt x="10658" y="3622"/>
                      <a:pt x="10586" y="3694"/>
                      <a:pt x="10497" y="3766"/>
                    </a:cubicBezTo>
                    <a:cubicBezTo>
                      <a:pt x="10819" y="3211"/>
                      <a:pt x="11051" y="2602"/>
                      <a:pt x="11177" y="1958"/>
                    </a:cubicBezTo>
                    <a:lnTo>
                      <a:pt x="11177" y="1958"/>
                    </a:lnTo>
                    <a:lnTo>
                      <a:pt x="11159" y="1976"/>
                    </a:lnTo>
                    <a:cubicBezTo>
                      <a:pt x="11194" y="1761"/>
                      <a:pt x="11194" y="1565"/>
                      <a:pt x="11177" y="1350"/>
                    </a:cubicBezTo>
                    <a:cubicBezTo>
                      <a:pt x="11373" y="1010"/>
                      <a:pt x="11552" y="652"/>
                      <a:pt x="11964" y="491"/>
                    </a:cubicBezTo>
                    <a:cubicBezTo>
                      <a:pt x="12024" y="464"/>
                      <a:pt x="12072" y="453"/>
                      <a:pt x="12110" y="453"/>
                    </a:cubicBezTo>
                    <a:close/>
                    <a:moveTo>
                      <a:pt x="13437" y="1721"/>
                    </a:moveTo>
                    <a:cubicBezTo>
                      <a:pt x="13507" y="1721"/>
                      <a:pt x="13577" y="1723"/>
                      <a:pt x="13646" y="1726"/>
                    </a:cubicBezTo>
                    <a:lnTo>
                      <a:pt x="13646" y="1744"/>
                    </a:lnTo>
                    <a:cubicBezTo>
                      <a:pt x="13861" y="1744"/>
                      <a:pt x="13789" y="1779"/>
                      <a:pt x="13682" y="1958"/>
                    </a:cubicBezTo>
                    <a:cubicBezTo>
                      <a:pt x="13574" y="2137"/>
                      <a:pt x="13449" y="2370"/>
                      <a:pt x="13324" y="2567"/>
                    </a:cubicBezTo>
                    <a:cubicBezTo>
                      <a:pt x="12823" y="3318"/>
                      <a:pt x="11874" y="3587"/>
                      <a:pt x="11051" y="3927"/>
                    </a:cubicBezTo>
                    <a:lnTo>
                      <a:pt x="11033" y="3927"/>
                    </a:lnTo>
                    <a:cubicBezTo>
                      <a:pt x="11020" y="3886"/>
                      <a:pt x="10986" y="3866"/>
                      <a:pt x="10948" y="3866"/>
                    </a:cubicBezTo>
                    <a:cubicBezTo>
                      <a:pt x="10935" y="3866"/>
                      <a:pt x="10922" y="3869"/>
                      <a:pt x="10908" y="3873"/>
                    </a:cubicBezTo>
                    <a:lnTo>
                      <a:pt x="10908" y="3819"/>
                    </a:lnTo>
                    <a:cubicBezTo>
                      <a:pt x="11588" y="3426"/>
                      <a:pt x="12107" y="2799"/>
                      <a:pt x="12376" y="2066"/>
                    </a:cubicBezTo>
                    <a:cubicBezTo>
                      <a:pt x="12663" y="1778"/>
                      <a:pt x="13053" y="1721"/>
                      <a:pt x="13437" y="1721"/>
                    </a:cubicBezTo>
                    <a:close/>
                    <a:moveTo>
                      <a:pt x="12805" y="3282"/>
                    </a:moveTo>
                    <a:cubicBezTo>
                      <a:pt x="12805" y="3300"/>
                      <a:pt x="12823" y="3300"/>
                      <a:pt x="12841" y="3300"/>
                    </a:cubicBezTo>
                    <a:cubicBezTo>
                      <a:pt x="13091" y="3300"/>
                      <a:pt x="13342" y="3336"/>
                      <a:pt x="13574" y="3390"/>
                    </a:cubicBezTo>
                    <a:cubicBezTo>
                      <a:pt x="13625" y="3407"/>
                      <a:pt x="14252" y="3824"/>
                      <a:pt x="14033" y="3824"/>
                    </a:cubicBezTo>
                    <a:cubicBezTo>
                      <a:pt x="14020" y="3824"/>
                      <a:pt x="14005" y="3822"/>
                      <a:pt x="13986" y="3819"/>
                    </a:cubicBezTo>
                    <a:cubicBezTo>
                      <a:pt x="13825" y="3819"/>
                      <a:pt x="13646" y="3819"/>
                      <a:pt x="13485" y="3855"/>
                    </a:cubicBezTo>
                    <a:cubicBezTo>
                      <a:pt x="12912" y="3931"/>
                      <a:pt x="12430" y="4098"/>
                      <a:pt x="11923" y="4098"/>
                    </a:cubicBezTo>
                    <a:cubicBezTo>
                      <a:pt x="11717" y="4098"/>
                      <a:pt x="11506" y="4071"/>
                      <a:pt x="11284" y="3998"/>
                    </a:cubicBezTo>
                    <a:cubicBezTo>
                      <a:pt x="11821" y="3837"/>
                      <a:pt x="12322" y="3587"/>
                      <a:pt x="12805" y="3282"/>
                    </a:cubicBezTo>
                    <a:close/>
                    <a:moveTo>
                      <a:pt x="10703" y="216"/>
                    </a:moveTo>
                    <a:cubicBezTo>
                      <a:pt x="10736" y="216"/>
                      <a:pt x="10759" y="244"/>
                      <a:pt x="10765" y="312"/>
                    </a:cubicBezTo>
                    <a:cubicBezTo>
                      <a:pt x="10783" y="473"/>
                      <a:pt x="10819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8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1" y="3998"/>
                      <a:pt x="10085" y="4231"/>
                    </a:cubicBezTo>
                    <a:cubicBezTo>
                      <a:pt x="10068" y="4076"/>
                      <a:pt x="10034" y="3938"/>
                      <a:pt x="10000" y="3801"/>
                    </a:cubicBezTo>
                    <a:lnTo>
                      <a:pt x="10000" y="3801"/>
                    </a:lnTo>
                    <a:cubicBezTo>
                      <a:pt x="10028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39" y="885"/>
                    </a:cubicBezTo>
                    <a:cubicBezTo>
                      <a:pt x="10139" y="870"/>
                      <a:pt x="10544" y="216"/>
                      <a:pt x="10703" y="216"/>
                    </a:cubicBezTo>
                    <a:close/>
                    <a:moveTo>
                      <a:pt x="7633" y="1511"/>
                    </a:moveTo>
                    <a:lnTo>
                      <a:pt x="7633" y="1511"/>
                    </a:lnTo>
                    <a:cubicBezTo>
                      <a:pt x="8116" y="1779"/>
                      <a:pt x="8546" y="2119"/>
                      <a:pt x="8886" y="2531"/>
                    </a:cubicBezTo>
                    <a:cubicBezTo>
                      <a:pt x="8940" y="2585"/>
                      <a:pt x="8975" y="2638"/>
                      <a:pt x="9011" y="2692"/>
                    </a:cubicBezTo>
                    <a:cubicBezTo>
                      <a:pt x="9047" y="2746"/>
                      <a:pt x="9065" y="2781"/>
                      <a:pt x="9101" y="2817"/>
                    </a:cubicBezTo>
                    <a:cubicBezTo>
                      <a:pt x="9298" y="3157"/>
                      <a:pt x="9441" y="3533"/>
                      <a:pt x="9548" y="3909"/>
                    </a:cubicBezTo>
                    <a:cubicBezTo>
                      <a:pt x="9512" y="3927"/>
                      <a:pt x="9512" y="3963"/>
                      <a:pt x="9512" y="3980"/>
                    </a:cubicBezTo>
                    <a:cubicBezTo>
                      <a:pt x="9530" y="4088"/>
                      <a:pt x="9566" y="4213"/>
                      <a:pt x="9602" y="4320"/>
                    </a:cubicBezTo>
                    <a:cubicBezTo>
                      <a:pt x="9512" y="4249"/>
                      <a:pt x="9405" y="4195"/>
                      <a:pt x="9315" y="4124"/>
                    </a:cubicBezTo>
                    <a:cubicBezTo>
                      <a:pt x="9298" y="4052"/>
                      <a:pt x="9280" y="3998"/>
                      <a:pt x="9280" y="3927"/>
                    </a:cubicBezTo>
                    <a:lnTo>
                      <a:pt x="9298" y="3927"/>
                    </a:lnTo>
                    <a:cubicBezTo>
                      <a:pt x="9289" y="3900"/>
                      <a:pt x="9266" y="3886"/>
                      <a:pt x="9244" y="3886"/>
                    </a:cubicBezTo>
                    <a:cubicBezTo>
                      <a:pt x="9221" y="3886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40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1" y="1582"/>
                      <a:pt x="7633" y="1511"/>
                    </a:cubicBezTo>
                    <a:close/>
                    <a:moveTo>
                      <a:pt x="10711" y="3927"/>
                    </a:moveTo>
                    <a:cubicBezTo>
                      <a:pt x="10711" y="3980"/>
                      <a:pt x="10711" y="4016"/>
                      <a:pt x="10693" y="4070"/>
                    </a:cubicBezTo>
                    <a:cubicBezTo>
                      <a:pt x="10586" y="4177"/>
                      <a:pt x="10497" y="4320"/>
                      <a:pt x="10425" y="4446"/>
                    </a:cubicBezTo>
                    <a:cubicBezTo>
                      <a:pt x="10497" y="4267"/>
                      <a:pt x="10586" y="4106"/>
                      <a:pt x="10675" y="3945"/>
                    </a:cubicBezTo>
                    <a:lnTo>
                      <a:pt x="10711" y="3927"/>
                    </a:lnTo>
                    <a:close/>
                    <a:moveTo>
                      <a:pt x="9369" y="4303"/>
                    </a:moveTo>
                    <a:cubicBezTo>
                      <a:pt x="9477" y="4356"/>
                      <a:pt x="9566" y="4410"/>
                      <a:pt x="9655" y="4481"/>
                    </a:cubicBezTo>
                    <a:cubicBezTo>
                      <a:pt x="9709" y="4643"/>
                      <a:pt x="9817" y="4768"/>
                      <a:pt x="9960" y="4857"/>
                    </a:cubicBezTo>
                    <a:lnTo>
                      <a:pt x="9888" y="4839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94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cubicBezTo>
                      <a:pt x="10246" y="6683"/>
                      <a:pt x="10121" y="6915"/>
                      <a:pt x="9978" y="7148"/>
                    </a:cubicBezTo>
                    <a:lnTo>
                      <a:pt x="10013" y="6844"/>
                    </a:lnTo>
                    <a:cubicBezTo>
                      <a:pt x="10085" y="6683"/>
                      <a:pt x="10210" y="6539"/>
                      <a:pt x="10335" y="6432"/>
                    </a:cubicBezTo>
                    <a:close/>
                    <a:moveTo>
                      <a:pt x="11884" y="8156"/>
                    </a:moveTo>
                    <a:cubicBezTo>
                      <a:pt x="11741" y="8341"/>
                      <a:pt x="11602" y="8530"/>
                      <a:pt x="11469" y="8723"/>
                    </a:cubicBezTo>
                    <a:lnTo>
                      <a:pt x="11469" y="8723"/>
                    </a:lnTo>
                    <a:cubicBezTo>
                      <a:pt x="11606" y="8534"/>
                      <a:pt x="11745" y="8345"/>
                      <a:pt x="11884" y="8156"/>
                    </a:cubicBezTo>
                    <a:close/>
                    <a:moveTo>
                      <a:pt x="5275" y="7633"/>
                    </a:moveTo>
                    <a:cubicBezTo>
                      <a:pt x="5319" y="7633"/>
                      <a:pt x="5350" y="7674"/>
                      <a:pt x="5361" y="7774"/>
                    </a:cubicBezTo>
                    <a:cubicBezTo>
                      <a:pt x="5379" y="8168"/>
                      <a:pt x="5289" y="8562"/>
                      <a:pt x="5092" y="8919"/>
                    </a:cubicBezTo>
                    <a:cubicBezTo>
                      <a:pt x="4931" y="9206"/>
                      <a:pt x="4734" y="9474"/>
                      <a:pt x="4484" y="9725"/>
                    </a:cubicBezTo>
                    <a:cubicBezTo>
                      <a:pt x="4474" y="9720"/>
                      <a:pt x="4465" y="9718"/>
                      <a:pt x="4455" y="9718"/>
                    </a:cubicBezTo>
                    <a:cubicBezTo>
                      <a:pt x="4430" y="9718"/>
                      <a:pt x="4407" y="9734"/>
                      <a:pt x="4394" y="9761"/>
                    </a:cubicBezTo>
                    <a:lnTo>
                      <a:pt x="4394" y="9564"/>
                    </a:lnTo>
                    <a:cubicBezTo>
                      <a:pt x="4535" y="9211"/>
                      <a:pt x="4607" y="8841"/>
                      <a:pt x="4592" y="8454"/>
                    </a:cubicBezTo>
                    <a:lnTo>
                      <a:pt x="4592" y="8454"/>
                    </a:lnTo>
                    <a:cubicBezTo>
                      <a:pt x="4610" y="8454"/>
                      <a:pt x="4627" y="8454"/>
                      <a:pt x="4645" y="8436"/>
                    </a:cubicBezTo>
                    <a:cubicBezTo>
                      <a:pt x="4716" y="8293"/>
                      <a:pt x="5098" y="7633"/>
                      <a:pt x="5275" y="7633"/>
                    </a:cubicBezTo>
                    <a:close/>
                    <a:moveTo>
                      <a:pt x="4049" y="7147"/>
                    </a:moveTo>
                    <a:cubicBezTo>
                      <a:pt x="4290" y="7147"/>
                      <a:pt x="4473" y="8143"/>
                      <a:pt x="4502" y="8347"/>
                    </a:cubicBezTo>
                    <a:cubicBezTo>
                      <a:pt x="4520" y="8687"/>
                      <a:pt x="4466" y="9045"/>
                      <a:pt x="4341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6"/>
                      <a:pt x="4251" y="9403"/>
                    </a:cubicBezTo>
                    <a:cubicBezTo>
                      <a:pt x="4162" y="9582"/>
                      <a:pt x="4090" y="9778"/>
                      <a:pt x="4072" y="9975"/>
                    </a:cubicBezTo>
                    <a:lnTo>
                      <a:pt x="4072" y="9957"/>
                    </a:lnTo>
                    <a:lnTo>
                      <a:pt x="4036" y="9922"/>
                    </a:lnTo>
                    <a:cubicBezTo>
                      <a:pt x="4072" y="9796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79"/>
                    </a:cubicBezTo>
                    <a:cubicBezTo>
                      <a:pt x="3625" y="8150"/>
                      <a:pt x="3678" y="7720"/>
                      <a:pt x="3875" y="7327"/>
                    </a:cubicBezTo>
                    <a:cubicBezTo>
                      <a:pt x="3936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40" y="7549"/>
                      <a:pt x="2778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7"/>
                      <a:pt x="3750" y="9134"/>
                      <a:pt x="3857" y="9331"/>
                    </a:cubicBezTo>
                    <a:cubicBezTo>
                      <a:pt x="3893" y="9474"/>
                      <a:pt x="3893" y="9617"/>
                      <a:pt x="3893" y="9778"/>
                    </a:cubicBezTo>
                    <a:cubicBezTo>
                      <a:pt x="3857" y="9778"/>
                      <a:pt x="3822" y="9796"/>
                      <a:pt x="3804" y="9850"/>
                    </a:cubicBezTo>
                    <a:cubicBezTo>
                      <a:pt x="3768" y="9957"/>
                      <a:pt x="3768" y="10065"/>
                      <a:pt x="3804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6"/>
                    </a:cubicBezTo>
                    <a:cubicBezTo>
                      <a:pt x="3661" y="10101"/>
                      <a:pt x="3625" y="10047"/>
                      <a:pt x="3607" y="10011"/>
                    </a:cubicBezTo>
                    <a:cubicBezTo>
                      <a:pt x="3607" y="9993"/>
                      <a:pt x="3607" y="9957"/>
                      <a:pt x="3571" y="9957"/>
                    </a:cubicBezTo>
                    <a:lnTo>
                      <a:pt x="3535" y="9939"/>
                    </a:lnTo>
                    <a:cubicBezTo>
                      <a:pt x="3374" y="9743"/>
                      <a:pt x="3177" y="9582"/>
                      <a:pt x="2945" y="9456"/>
                    </a:cubicBezTo>
                    <a:cubicBezTo>
                      <a:pt x="2802" y="9259"/>
                      <a:pt x="2694" y="9063"/>
                      <a:pt x="2605" y="8848"/>
                    </a:cubicBezTo>
                    <a:cubicBezTo>
                      <a:pt x="2533" y="8633"/>
                      <a:pt x="2479" y="8418"/>
                      <a:pt x="2479" y="8186"/>
                    </a:cubicBezTo>
                    <a:cubicBezTo>
                      <a:pt x="2479" y="8054"/>
                      <a:pt x="2552" y="7549"/>
                      <a:pt x="2706" y="7549"/>
                    </a:cubicBezTo>
                    <a:close/>
                    <a:moveTo>
                      <a:pt x="6157" y="8470"/>
                    </a:moveTo>
                    <a:cubicBezTo>
                      <a:pt x="6432" y="8470"/>
                      <a:pt x="6110" y="9013"/>
                      <a:pt x="6041" y="9152"/>
                    </a:cubicBezTo>
                    <a:cubicBezTo>
                      <a:pt x="5862" y="9421"/>
                      <a:pt x="5629" y="9653"/>
                      <a:pt x="5361" y="9850"/>
                    </a:cubicBezTo>
                    <a:cubicBezTo>
                      <a:pt x="5110" y="10029"/>
                      <a:pt x="4824" y="10172"/>
                      <a:pt x="4520" y="10297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40" y="8471"/>
                      <a:pt x="6149" y="8470"/>
                      <a:pt x="6157" y="8470"/>
                    </a:cubicBezTo>
                    <a:close/>
                    <a:moveTo>
                      <a:pt x="5949" y="9497"/>
                    </a:moveTo>
                    <a:cubicBezTo>
                      <a:pt x="5947" y="9506"/>
                      <a:pt x="5947" y="9516"/>
                      <a:pt x="5951" y="9528"/>
                    </a:cubicBezTo>
                    <a:cubicBezTo>
                      <a:pt x="6023" y="9707"/>
                      <a:pt x="6094" y="9778"/>
                      <a:pt x="5915" y="9939"/>
                    </a:cubicBezTo>
                    <a:cubicBezTo>
                      <a:pt x="5754" y="10083"/>
                      <a:pt x="5575" y="10190"/>
                      <a:pt x="5361" y="10244"/>
                    </a:cubicBezTo>
                    <a:cubicBezTo>
                      <a:pt x="5092" y="10369"/>
                      <a:pt x="4788" y="10441"/>
                      <a:pt x="4502" y="10494"/>
                    </a:cubicBezTo>
                    <a:cubicBezTo>
                      <a:pt x="4877" y="10351"/>
                      <a:pt x="5235" y="10136"/>
                      <a:pt x="5557" y="9868"/>
                    </a:cubicBezTo>
                    <a:cubicBezTo>
                      <a:pt x="5703" y="9762"/>
                      <a:pt x="5834" y="9637"/>
                      <a:pt x="5949" y="9497"/>
                    </a:cubicBezTo>
                    <a:close/>
                    <a:moveTo>
                      <a:pt x="1609" y="9171"/>
                    </a:moveTo>
                    <a:cubicBezTo>
                      <a:pt x="2287" y="9243"/>
                      <a:pt x="2910" y="9547"/>
                      <a:pt x="3374" y="10065"/>
                    </a:cubicBezTo>
                    <a:cubicBezTo>
                      <a:pt x="3338" y="10083"/>
                      <a:pt x="3338" y="10136"/>
                      <a:pt x="3356" y="10172"/>
                    </a:cubicBezTo>
                    <a:cubicBezTo>
                      <a:pt x="3464" y="10351"/>
                      <a:pt x="3589" y="10530"/>
                      <a:pt x="3732" y="10691"/>
                    </a:cubicBezTo>
                    <a:cubicBezTo>
                      <a:pt x="2843" y="10513"/>
                      <a:pt x="1920" y="10071"/>
                      <a:pt x="1609" y="9171"/>
                    </a:cubicBezTo>
                    <a:close/>
                    <a:moveTo>
                      <a:pt x="15011" y="11260"/>
                    </a:moveTo>
                    <a:cubicBezTo>
                      <a:pt x="15031" y="11260"/>
                      <a:pt x="15042" y="11272"/>
                      <a:pt x="15042" y="11300"/>
                    </a:cubicBezTo>
                    <a:cubicBezTo>
                      <a:pt x="15024" y="11657"/>
                      <a:pt x="14952" y="11997"/>
                      <a:pt x="14791" y="12320"/>
                    </a:cubicBezTo>
                    <a:cubicBezTo>
                      <a:pt x="14612" y="12695"/>
                      <a:pt x="14326" y="13000"/>
                      <a:pt x="13986" y="13232"/>
                    </a:cubicBezTo>
                    <a:cubicBezTo>
                      <a:pt x="14255" y="12821"/>
                      <a:pt x="14416" y="12337"/>
                      <a:pt x="14433" y="11836"/>
                    </a:cubicBezTo>
                    <a:cubicBezTo>
                      <a:pt x="14487" y="11765"/>
                      <a:pt x="14523" y="11693"/>
                      <a:pt x="14577" y="11604"/>
                    </a:cubicBezTo>
                    <a:cubicBezTo>
                      <a:pt x="14577" y="11604"/>
                      <a:pt x="14908" y="11260"/>
                      <a:pt x="15011" y="11260"/>
                    </a:cubicBezTo>
                    <a:close/>
                    <a:moveTo>
                      <a:pt x="14326" y="10834"/>
                    </a:moveTo>
                    <a:cubicBezTo>
                      <a:pt x="14326" y="11138"/>
                      <a:pt x="14326" y="11425"/>
                      <a:pt x="14308" y="11729"/>
                    </a:cubicBezTo>
                    <a:cubicBezTo>
                      <a:pt x="14272" y="12320"/>
                      <a:pt x="14040" y="12892"/>
                      <a:pt x="13628" y="13322"/>
                    </a:cubicBezTo>
                    <a:lnTo>
                      <a:pt x="13628" y="13250"/>
                    </a:lnTo>
                    <a:cubicBezTo>
                      <a:pt x="13879" y="12803"/>
                      <a:pt x="13807" y="12212"/>
                      <a:pt x="13592" y="11747"/>
                    </a:cubicBezTo>
                    <a:cubicBezTo>
                      <a:pt x="13592" y="11711"/>
                      <a:pt x="13610" y="11693"/>
                      <a:pt x="13610" y="11657"/>
                    </a:cubicBezTo>
                    <a:cubicBezTo>
                      <a:pt x="13610" y="11640"/>
                      <a:pt x="13610" y="11622"/>
                      <a:pt x="13592" y="11622"/>
                    </a:cubicBezTo>
                    <a:lnTo>
                      <a:pt x="13610" y="11604"/>
                    </a:lnTo>
                    <a:cubicBezTo>
                      <a:pt x="13657" y="11522"/>
                      <a:pt x="13711" y="11411"/>
                      <a:pt x="13728" y="11372"/>
                    </a:cubicBezTo>
                    <a:lnTo>
                      <a:pt x="13728" y="11372"/>
                    </a:lnTo>
                    <a:lnTo>
                      <a:pt x="13807" y="11246"/>
                    </a:lnTo>
                    <a:cubicBezTo>
                      <a:pt x="13915" y="11031"/>
                      <a:pt x="14111" y="10888"/>
                      <a:pt x="14326" y="10834"/>
                    </a:cubicBezTo>
                    <a:close/>
                    <a:moveTo>
                      <a:pt x="12554" y="11031"/>
                    </a:moveTo>
                    <a:cubicBezTo>
                      <a:pt x="12626" y="11317"/>
                      <a:pt x="12716" y="11604"/>
                      <a:pt x="12841" y="11890"/>
                    </a:cubicBezTo>
                    <a:cubicBezTo>
                      <a:pt x="13091" y="12445"/>
                      <a:pt x="13217" y="12892"/>
                      <a:pt x="13109" y="13465"/>
                    </a:cubicBezTo>
                    <a:cubicBezTo>
                      <a:pt x="13073" y="13393"/>
                      <a:pt x="13056" y="13322"/>
                      <a:pt x="13002" y="13250"/>
                    </a:cubicBezTo>
                    <a:cubicBezTo>
                      <a:pt x="12990" y="13226"/>
                      <a:pt x="12968" y="13216"/>
                      <a:pt x="12946" y="13216"/>
                    </a:cubicBezTo>
                    <a:cubicBezTo>
                      <a:pt x="12900" y="13216"/>
                      <a:pt x="12853" y="13256"/>
                      <a:pt x="12877" y="13304"/>
                    </a:cubicBezTo>
                    <a:lnTo>
                      <a:pt x="12984" y="13590"/>
                    </a:lnTo>
                    <a:cubicBezTo>
                      <a:pt x="12214" y="13304"/>
                      <a:pt x="12071" y="11640"/>
                      <a:pt x="12554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8" y="12946"/>
                      <a:pt x="9011" y="13089"/>
                      <a:pt x="9029" y="13268"/>
                    </a:cubicBezTo>
                    <a:cubicBezTo>
                      <a:pt x="9029" y="13393"/>
                      <a:pt x="9011" y="13518"/>
                      <a:pt x="9011" y="13644"/>
                    </a:cubicBezTo>
                    <a:cubicBezTo>
                      <a:pt x="8993" y="13590"/>
                      <a:pt x="8975" y="13536"/>
                      <a:pt x="8958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71" y="11092"/>
                    </a:moveTo>
                    <a:cubicBezTo>
                      <a:pt x="13083" y="11092"/>
                      <a:pt x="13544" y="11936"/>
                      <a:pt x="13574" y="11997"/>
                    </a:cubicBezTo>
                    <a:cubicBezTo>
                      <a:pt x="13682" y="12320"/>
                      <a:pt x="13682" y="12660"/>
                      <a:pt x="13574" y="12982"/>
                    </a:cubicBezTo>
                    <a:cubicBezTo>
                      <a:pt x="13539" y="12982"/>
                      <a:pt x="13485" y="13000"/>
                      <a:pt x="13485" y="13053"/>
                    </a:cubicBezTo>
                    <a:cubicBezTo>
                      <a:pt x="13396" y="13250"/>
                      <a:pt x="13342" y="13447"/>
                      <a:pt x="13288" y="13662"/>
                    </a:cubicBezTo>
                    <a:lnTo>
                      <a:pt x="13270" y="13662"/>
                    </a:lnTo>
                    <a:cubicBezTo>
                      <a:pt x="13252" y="13680"/>
                      <a:pt x="13252" y="13697"/>
                      <a:pt x="13270" y="13715"/>
                    </a:cubicBezTo>
                    <a:lnTo>
                      <a:pt x="13234" y="13805"/>
                    </a:lnTo>
                    <a:lnTo>
                      <a:pt x="13199" y="13680"/>
                    </a:lnTo>
                    <a:cubicBezTo>
                      <a:pt x="13217" y="13662"/>
                      <a:pt x="13199" y="13626"/>
                      <a:pt x="13181" y="13626"/>
                    </a:cubicBezTo>
                    <a:cubicBezTo>
                      <a:pt x="13682" y="12874"/>
                      <a:pt x="13002" y="11980"/>
                      <a:pt x="12769" y="11192"/>
                    </a:cubicBezTo>
                    <a:cubicBezTo>
                      <a:pt x="12787" y="11192"/>
                      <a:pt x="12787" y="11192"/>
                      <a:pt x="12787" y="11174"/>
                    </a:cubicBezTo>
                    <a:cubicBezTo>
                      <a:pt x="12805" y="11117"/>
                      <a:pt x="12834" y="11092"/>
                      <a:pt x="12871" y="11092"/>
                    </a:cubicBezTo>
                    <a:close/>
                    <a:moveTo>
                      <a:pt x="20511" y="13041"/>
                    </a:moveTo>
                    <a:cubicBezTo>
                      <a:pt x="20546" y="13041"/>
                      <a:pt x="20564" y="13055"/>
                      <a:pt x="20554" y="13089"/>
                    </a:cubicBezTo>
                    <a:cubicBezTo>
                      <a:pt x="20339" y="14073"/>
                      <a:pt x="19587" y="14556"/>
                      <a:pt x="18854" y="15111"/>
                    </a:cubicBezTo>
                    <a:cubicBezTo>
                      <a:pt x="18997" y="14717"/>
                      <a:pt x="19176" y="14342"/>
                      <a:pt x="19373" y="13966"/>
                    </a:cubicBezTo>
                    <a:lnTo>
                      <a:pt x="19355" y="13966"/>
                    </a:lnTo>
                    <a:cubicBezTo>
                      <a:pt x="19480" y="13733"/>
                      <a:pt x="19641" y="13536"/>
                      <a:pt x="19820" y="13357"/>
                    </a:cubicBezTo>
                    <a:cubicBezTo>
                      <a:pt x="19878" y="13299"/>
                      <a:pt x="20360" y="13041"/>
                      <a:pt x="20511" y="13041"/>
                    </a:cubicBezTo>
                    <a:close/>
                    <a:moveTo>
                      <a:pt x="18697" y="12120"/>
                    </a:moveTo>
                    <a:cubicBezTo>
                      <a:pt x="18708" y="12120"/>
                      <a:pt x="18719" y="12126"/>
                      <a:pt x="18728" y="12141"/>
                    </a:cubicBezTo>
                    <a:cubicBezTo>
                      <a:pt x="18907" y="12409"/>
                      <a:pt x="19050" y="12695"/>
                      <a:pt x="19140" y="13000"/>
                    </a:cubicBezTo>
                    <a:cubicBezTo>
                      <a:pt x="19319" y="13518"/>
                      <a:pt x="19104" y="14002"/>
                      <a:pt x="18871" y="14467"/>
                    </a:cubicBezTo>
                    <a:cubicBezTo>
                      <a:pt x="18857" y="14460"/>
                      <a:pt x="18842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85" y="14700"/>
                      <a:pt x="18442" y="14986"/>
                      <a:pt x="18370" y="15272"/>
                    </a:cubicBezTo>
                    <a:lnTo>
                      <a:pt x="18335" y="15308"/>
                    </a:lnTo>
                    <a:cubicBezTo>
                      <a:pt x="18317" y="14485"/>
                      <a:pt x="18263" y="13644"/>
                      <a:pt x="18388" y="12821"/>
                    </a:cubicBezTo>
                    <a:cubicBezTo>
                      <a:pt x="18388" y="12804"/>
                      <a:pt x="18581" y="12120"/>
                      <a:pt x="18697" y="12120"/>
                    </a:cubicBezTo>
                    <a:close/>
                    <a:moveTo>
                      <a:pt x="17801" y="13100"/>
                    </a:moveTo>
                    <a:cubicBezTo>
                      <a:pt x="17804" y="13104"/>
                      <a:pt x="17808" y="13107"/>
                      <a:pt x="17816" y="13107"/>
                    </a:cubicBezTo>
                    <a:cubicBezTo>
                      <a:pt x="17869" y="13214"/>
                      <a:pt x="17905" y="13304"/>
                      <a:pt x="17959" y="13393"/>
                    </a:cubicBezTo>
                    <a:cubicBezTo>
                      <a:pt x="18030" y="13465"/>
                      <a:pt x="18102" y="13554"/>
                      <a:pt x="18174" y="13608"/>
                    </a:cubicBezTo>
                    <a:cubicBezTo>
                      <a:pt x="18156" y="14229"/>
                      <a:pt x="18208" y="14867"/>
                      <a:pt x="18227" y="15505"/>
                    </a:cubicBezTo>
                    <a:lnTo>
                      <a:pt x="18174" y="15505"/>
                    </a:lnTo>
                    <a:cubicBezTo>
                      <a:pt x="17851" y="15147"/>
                      <a:pt x="17672" y="14682"/>
                      <a:pt x="17690" y="14216"/>
                    </a:cubicBezTo>
                    <a:cubicBezTo>
                      <a:pt x="17690" y="13948"/>
                      <a:pt x="17708" y="13697"/>
                      <a:pt x="17762" y="13447"/>
                    </a:cubicBezTo>
                    <a:cubicBezTo>
                      <a:pt x="17780" y="13375"/>
                      <a:pt x="17798" y="13304"/>
                      <a:pt x="17816" y="13232"/>
                    </a:cubicBezTo>
                    <a:cubicBezTo>
                      <a:pt x="17816" y="13182"/>
                      <a:pt x="17816" y="13148"/>
                      <a:pt x="17801" y="13100"/>
                    </a:cubicBezTo>
                    <a:close/>
                    <a:moveTo>
                      <a:pt x="18854" y="15362"/>
                    </a:moveTo>
                    <a:cubicBezTo>
                      <a:pt x="18746" y="15433"/>
                      <a:pt x="18621" y="15487"/>
                      <a:pt x="18496" y="15541"/>
                    </a:cubicBezTo>
                    <a:cubicBezTo>
                      <a:pt x="18496" y="15523"/>
                      <a:pt x="18478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3"/>
                      <a:pt x="18728" y="15397"/>
                      <a:pt x="18854" y="15362"/>
                    </a:cubicBezTo>
                    <a:close/>
                    <a:moveTo>
                      <a:pt x="20979" y="14196"/>
                    </a:moveTo>
                    <a:cubicBezTo>
                      <a:pt x="21064" y="14196"/>
                      <a:pt x="21149" y="14203"/>
                      <a:pt x="21234" y="14216"/>
                    </a:cubicBezTo>
                    <a:cubicBezTo>
                      <a:pt x="21699" y="14324"/>
                      <a:pt x="21395" y="14700"/>
                      <a:pt x="21180" y="14861"/>
                    </a:cubicBezTo>
                    <a:cubicBezTo>
                      <a:pt x="20607" y="15254"/>
                      <a:pt x="19945" y="15397"/>
                      <a:pt x="19301" y="15612"/>
                    </a:cubicBezTo>
                    <a:cubicBezTo>
                      <a:pt x="19283" y="15576"/>
                      <a:pt x="19247" y="15559"/>
                      <a:pt x="19211" y="15559"/>
                    </a:cubicBezTo>
                    <a:lnTo>
                      <a:pt x="18907" y="15594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7" y="15147"/>
                      <a:pt x="19301" y="15075"/>
                      <a:pt x="19229" y="15057"/>
                    </a:cubicBezTo>
                    <a:cubicBezTo>
                      <a:pt x="19283" y="15004"/>
                      <a:pt x="19355" y="14950"/>
                      <a:pt x="19408" y="14896"/>
                    </a:cubicBezTo>
                    <a:lnTo>
                      <a:pt x="19534" y="14807"/>
                    </a:lnTo>
                    <a:cubicBezTo>
                      <a:pt x="19766" y="14646"/>
                      <a:pt x="20017" y="14503"/>
                      <a:pt x="20267" y="14377"/>
                    </a:cubicBezTo>
                    <a:cubicBezTo>
                      <a:pt x="20482" y="14257"/>
                      <a:pt x="20727" y="14196"/>
                      <a:pt x="20979" y="14196"/>
                    </a:cubicBezTo>
                    <a:close/>
                    <a:moveTo>
                      <a:pt x="9638" y="14861"/>
                    </a:moveTo>
                    <a:lnTo>
                      <a:pt x="9638" y="14861"/>
                    </a:lnTo>
                    <a:cubicBezTo>
                      <a:pt x="9620" y="15057"/>
                      <a:pt x="9566" y="15272"/>
                      <a:pt x="9477" y="15469"/>
                    </a:cubicBezTo>
                    <a:cubicBezTo>
                      <a:pt x="9423" y="15594"/>
                      <a:pt x="9351" y="15720"/>
                      <a:pt x="9262" y="15827"/>
                    </a:cubicBezTo>
                    <a:cubicBezTo>
                      <a:pt x="9280" y="15469"/>
                      <a:pt x="9405" y="15129"/>
                      <a:pt x="9638" y="14861"/>
                    </a:cubicBezTo>
                    <a:close/>
                    <a:moveTo>
                      <a:pt x="20368" y="15571"/>
                    </a:moveTo>
                    <a:cubicBezTo>
                      <a:pt x="20932" y="15571"/>
                      <a:pt x="21483" y="15698"/>
                      <a:pt x="21753" y="16095"/>
                    </a:cubicBezTo>
                    <a:cubicBezTo>
                      <a:pt x="21856" y="16288"/>
                      <a:pt x="20837" y="16333"/>
                      <a:pt x="20408" y="16333"/>
                    </a:cubicBezTo>
                    <a:cubicBezTo>
                      <a:pt x="20317" y="16333"/>
                      <a:pt x="20253" y="16331"/>
                      <a:pt x="20231" y="16328"/>
                    </a:cubicBezTo>
                    <a:cubicBezTo>
                      <a:pt x="19820" y="16274"/>
                      <a:pt x="19444" y="16131"/>
                      <a:pt x="19104" y="15916"/>
                    </a:cubicBezTo>
                    <a:cubicBezTo>
                      <a:pt x="19104" y="15899"/>
                      <a:pt x="19104" y="15863"/>
                      <a:pt x="19104" y="15845"/>
                    </a:cubicBezTo>
                    <a:cubicBezTo>
                      <a:pt x="19390" y="15791"/>
                      <a:pt x="19659" y="15702"/>
                      <a:pt x="19927" y="15594"/>
                    </a:cubicBezTo>
                    <a:cubicBezTo>
                      <a:pt x="20072" y="15580"/>
                      <a:pt x="20220" y="15571"/>
                      <a:pt x="20368" y="15571"/>
                    </a:cubicBezTo>
                    <a:close/>
                    <a:moveTo>
                      <a:pt x="6130" y="15541"/>
                    </a:moveTo>
                    <a:cubicBezTo>
                      <a:pt x="6129" y="15695"/>
                      <a:pt x="6112" y="15832"/>
                      <a:pt x="6094" y="15970"/>
                    </a:cubicBezTo>
                    <a:cubicBezTo>
                      <a:pt x="6076" y="16095"/>
                      <a:pt x="6041" y="16239"/>
                      <a:pt x="5987" y="16346"/>
                    </a:cubicBezTo>
                    <a:cubicBezTo>
                      <a:pt x="5969" y="16078"/>
                      <a:pt x="6023" y="15791"/>
                      <a:pt x="6130" y="15541"/>
                    </a:cubicBezTo>
                    <a:close/>
                    <a:moveTo>
                      <a:pt x="13539" y="16256"/>
                    </a:moveTo>
                    <a:lnTo>
                      <a:pt x="13539" y="16256"/>
                    </a:lnTo>
                    <a:cubicBezTo>
                      <a:pt x="13503" y="16400"/>
                      <a:pt x="13431" y="16525"/>
                      <a:pt x="13342" y="16632"/>
                    </a:cubicBezTo>
                    <a:cubicBezTo>
                      <a:pt x="13288" y="16668"/>
                      <a:pt x="13252" y="16704"/>
                      <a:pt x="13199" y="16758"/>
                    </a:cubicBezTo>
                    <a:cubicBezTo>
                      <a:pt x="13199" y="16722"/>
                      <a:pt x="13181" y="16704"/>
                      <a:pt x="13163" y="16704"/>
                    </a:cubicBezTo>
                    <a:lnTo>
                      <a:pt x="13163" y="16686"/>
                    </a:lnTo>
                    <a:cubicBezTo>
                      <a:pt x="13181" y="16668"/>
                      <a:pt x="13181" y="16650"/>
                      <a:pt x="13199" y="16614"/>
                    </a:cubicBezTo>
                    <a:cubicBezTo>
                      <a:pt x="13252" y="16561"/>
                      <a:pt x="13288" y="16507"/>
                      <a:pt x="13342" y="16453"/>
                    </a:cubicBezTo>
                    <a:cubicBezTo>
                      <a:pt x="13413" y="16382"/>
                      <a:pt x="13467" y="16310"/>
                      <a:pt x="13539" y="16256"/>
                    </a:cubicBezTo>
                    <a:close/>
                    <a:moveTo>
                      <a:pt x="16921" y="16596"/>
                    </a:moveTo>
                    <a:lnTo>
                      <a:pt x="17046" y="16614"/>
                    </a:lnTo>
                    <a:cubicBezTo>
                      <a:pt x="17171" y="16614"/>
                      <a:pt x="17297" y="16668"/>
                      <a:pt x="17386" y="16740"/>
                    </a:cubicBezTo>
                    <a:cubicBezTo>
                      <a:pt x="17422" y="16775"/>
                      <a:pt x="17368" y="16793"/>
                      <a:pt x="17332" y="16811"/>
                    </a:cubicBezTo>
                    <a:cubicBezTo>
                      <a:pt x="17243" y="16865"/>
                      <a:pt x="17154" y="16883"/>
                      <a:pt x="17064" y="16883"/>
                    </a:cubicBezTo>
                    <a:cubicBezTo>
                      <a:pt x="16921" y="16865"/>
                      <a:pt x="16778" y="16847"/>
                      <a:pt x="16635" y="16829"/>
                    </a:cubicBezTo>
                    <a:cubicBezTo>
                      <a:pt x="16742" y="16740"/>
                      <a:pt x="16831" y="16668"/>
                      <a:pt x="16921" y="16596"/>
                    </a:cubicBezTo>
                    <a:close/>
                    <a:moveTo>
                      <a:pt x="15722" y="16382"/>
                    </a:moveTo>
                    <a:lnTo>
                      <a:pt x="15722" y="16382"/>
                    </a:ln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6" y="16936"/>
                      <a:pt x="15525" y="16632"/>
                      <a:pt x="15722" y="16382"/>
                    </a:cubicBezTo>
                    <a:close/>
                    <a:moveTo>
                      <a:pt x="18925" y="15988"/>
                    </a:moveTo>
                    <a:cubicBezTo>
                      <a:pt x="19319" y="16328"/>
                      <a:pt x="19802" y="16525"/>
                      <a:pt x="20303" y="16543"/>
                    </a:cubicBezTo>
                    <a:cubicBezTo>
                      <a:pt x="20625" y="16865"/>
                      <a:pt x="20876" y="17223"/>
                      <a:pt x="21073" y="17634"/>
                    </a:cubicBezTo>
                    <a:cubicBezTo>
                      <a:pt x="20088" y="17563"/>
                      <a:pt x="19355" y="16775"/>
                      <a:pt x="18836" y="15988"/>
                    </a:cubicBezTo>
                    <a:close/>
                    <a:moveTo>
                      <a:pt x="8689" y="17366"/>
                    </a:moveTo>
                    <a:cubicBezTo>
                      <a:pt x="8850" y="17652"/>
                      <a:pt x="8975" y="17992"/>
                      <a:pt x="9011" y="18332"/>
                    </a:cubicBezTo>
                    <a:cubicBezTo>
                      <a:pt x="8868" y="18028"/>
                      <a:pt x="8761" y="17688"/>
                      <a:pt x="8689" y="17366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5"/>
                      <a:pt x="7329" y="18887"/>
                      <a:pt x="7383" y="18619"/>
                    </a:cubicBezTo>
                    <a:close/>
                    <a:moveTo>
                      <a:pt x="10890" y="14449"/>
                    </a:moveTo>
                    <a:cubicBezTo>
                      <a:pt x="11087" y="14735"/>
                      <a:pt x="11320" y="15004"/>
                      <a:pt x="11588" y="15236"/>
                    </a:cubicBezTo>
                    <a:cubicBezTo>
                      <a:pt x="12662" y="16346"/>
                      <a:pt x="12537" y="17903"/>
                      <a:pt x="12161" y="19299"/>
                    </a:cubicBezTo>
                    <a:cubicBezTo>
                      <a:pt x="12143" y="19317"/>
                      <a:pt x="12161" y="19334"/>
                      <a:pt x="12179" y="19334"/>
                    </a:cubicBezTo>
                    <a:cubicBezTo>
                      <a:pt x="12125" y="19478"/>
                      <a:pt x="12089" y="19603"/>
                      <a:pt x="12036" y="19728"/>
                    </a:cubicBezTo>
                    <a:cubicBezTo>
                      <a:pt x="12268" y="18458"/>
                      <a:pt x="12125" y="17151"/>
                      <a:pt x="11642" y="15952"/>
                    </a:cubicBezTo>
                    <a:cubicBezTo>
                      <a:pt x="11636" y="15941"/>
                      <a:pt x="11627" y="15937"/>
                      <a:pt x="11618" y="15937"/>
                    </a:cubicBezTo>
                    <a:cubicBezTo>
                      <a:pt x="11596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3"/>
                      <a:pt x="11982" y="18243"/>
                    </a:cubicBezTo>
                    <a:cubicBezTo>
                      <a:pt x="12018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2" y="20641"/>
                    </a:cubicBezTo>
                    <a:cubicBezTo>
                      <a:pt x="11713" y="19997"/>
                      <a:pt x="11660" y="19352"/>
                      <a:pt x="11481" y="18726"/>
                    </a:cubicBezTo>
                    <a:lnTo>
                      <a:pt x="11463" y="18744"/>
                    </a:lnTo>
                    <a:cubicBezTo>
                      <a:pt x="11141" y="17455"/>
                      <a:pt x="11123" y="16256"/>
                      <a:pt x="11015" y="14932"/>
                    </a:cubicBezTo>
                    <a:cubicBezTo>
                      <a:pt x="11015" y="14771"/>
                      <a:pt x="10980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3"/>
                      <a:pt x="9602" y="20498"/>
                      <a:pt x="9459" y="20766"/>
                    </a:cubicBezTo>
                    <a:cubicBezTo>
                      <a:pt x="9441" y="20623"/>
                      <a:pt x="9423" y="20498"/>
                      <a:pt x="9405" y="20354"/>
                    </a:cubicBezTo>
                    <a:lnTo>
                      <a:pt x="9423" y="20354"/>
                    </a:lnTo>
                    <a:cubicBezTo>
                      <a:pt x="9477" y="20175"/>
                      <a:pt x="9566" y="20032"/>
                      <a:pt x="9673" y="19907"/>
                    </a:cubicBezTo>
                    <a:close/>
                    <a:moveTo>
                      <a:pt x="7669" y="21589"/>
                    </a:moveTo>
                    <a:lnTo>
                      <a:pt x="7669" y="21589"/>
                    </a:lnTo>
                    <a:cubicBezTo>
                      <a:pt x="7955" y="21661"/>
                      <a:pt x="8134" y="21893"/>
                      <a:pt x="8367" y="22054"/>
                    </a:cubicBezTo>
                    <a:cubicBezTo>
                      <a:pt x="8099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cubicBezTo>
                      <a:pt x="8671" y="25150"/>
                      <a:pt x="8725" y="25383"/>
                      <a:pt x="8707" y="25616"/>
                    </a:cubicBezTo>
                    <a:cubicBezTo>
                      <a:pt x="8600" y="25401"/>
                      <a:pt x="8564" y="25168"/>
                      <a:pt x="8564" y="24936"/>
                    </a:cubicBezTo>
                    <a:close/>
                    <a:moveTo>
                      <a:pt x="15961" y="23939"/>
                    </a:moveTo>
                    <a:cubicBezTo>
                      <a:pt x="16071" y="23939"/>
                      <a:pt x="16162" y="24653"/>
                      <a:pt x="16169" y="24653"/>
                    </a:cubicBezTo>
                    <a:cubicBezTo>
                      <a:pt x="16169" y="24653"/>
                      <a:pt x="16169" y="24652"/>
                      <a:pt x="16169" y="24649"/>
                    </a:cubicBezTo>
                    <a:lnTo>
                      <a:pt x="16169" y="24649"/>
                    </a:lnTo>
                    <a:cubicBezTo>
                      <a:pt x="16169" y="24989"/>
                      <a:pt x="16080" y="25347"/>
                      <a:pt x="15919" y="25669"/>
                    </a:cubicBezTo>
                    <a:cubicBezTo>
                      <a:pt x="15793" y="25938"/>
                      <a:pt x="15632" y="26188"/>
                      <a:pt x="15436" y="26403"/>
                    </a:cubicBezTo>
                    <a:cubicBezTo>
                      <a:pt x="15436" y="26367"/>
                      <a:pt x="15436" y="26331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5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2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9" y="24345"/>
                      <a:pt x="15937" y="23951"/>
                    </a:cubicBezTo>
                    <a:cubicBezTo>
                      <a:pt x="15945" y="23943"/>
                      <a:pt x="15953" y="23939"/>
                      <a:pt x="15961" y="23939"/>
                    </a:cubicBezTo>
                    <a:close/>
                    <a:moveTo>
                      <a:pt x="14068" y="23984"/>
                    </a:moveTo>
                    <a:cubicBezTo>
                      <a:pt x="14105" y="23984"/>
                      <a:pt x="14149" y="23996"/>
                      <a:pt x="14201" y="24023"/>
                    </a:cubicBezTo>
                    <a:cubicBezTo>
                      <a:pt x="14559" y="24202"/>
                      <a:pt x="14809" y="24506"/>
                      <a:pt x="14935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69"/>
                      <a:pt x="14970" y="25938"/>
                      <a:pt x="14970" y="26206"/>
                    </a:cubicBezTo>
                    <a:cubicBezTo>
                      <a:pt x="14952" y="26242"/>
                      <a:pt x="14935" y="26296"/>
                      <a:pt x="14917" y="26331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8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1"/>
                    </a:cubicBezTo>
                    <a:cubicBezTo>
                      <a:pt x="14684" y="26242"/>
                      <a:pt x="14738" y="26492"/>
                      <a:pt x="14791" y="26725"/>
                    </a:cubicBezTo>
                    <a:cubicBezTo>
                      <a:pt x="14720" y="26654"/>
                      <a:pt x="14648" y="26582"/>
                      <a:pt x="14595" y="26510"/>
                    </a:cubicBezTo>
                    <a:lnTo>
                      <a:pt x="14595" y="26492"/>
                    </a:lnTo>
                    <a:cubicBezTo>
                      <a:pt x="14523" y="26224"/>
                      <a:pt x="14380" y="25974"/>
                      <a:pt x="14183" y="25777"/>
                    </a:cubicBezTo>
                    <a:cubicBezTo>
                      <a:pt x="14022" y="25401"/>
                      <a:pt x="13915" y="25007"/>
                      <a:pt x="13861" y="24596"/>
                    </a:cubicBezTo>
                    <a:cubicBezTo>
                      <a:pt x="13845" y="24457"/>
                      <a:pt x="13830" y="23984"/>
                      <a:pt x="14068" y="23984"/>
                    </a:cubicBezTo>
                    <a:close/>
                    <a:moveTo>
                      <a:pt x="17500" y="24936"/>
                    </a:moveTo>
                    <a:cubicBezTo>
                      <a:pt x="17234" y="25376"/>
                      <a:pt x="16898" y="25763"/>
                      <a:pt x="16527" y="26081"/>
                    </a:cubicBezTo>
                    <a:cubicBezTo>
                      <a:pt x="16295" y="26278"/>
                      <a:pt x="16062" y="26457"/>
                      <a:pt x="15829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0"/>
                      <a:pt x="15507" y="26850"/>
                    </a:cubicBezTo>
                    <a:cubicBezTo>
                      <a:pt x="15453" y="26886"/>
                      <a:pt x="15400" y="26940"/>
                      <a:pt x="15364" y="26976"/>
                    </a:cubicBezTo>
                    <a:lnTo>
                      <a:pt x="15257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2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7"/>
                      <a:pt x="13342" y="25455"/>
                    </a:cubicBezTo>
                    <a:cubicBezTo>
                      <a:pt x="13539" y="25508"/>
                      <a:pt x="13700" y="25616"/>
                      <a:pt x="13843" y="25741"/>
                    </a:cubicBezTo>
                    <a:cubicBezTo>
                      <a:pt x="13950" y="25830"/>
                      <a:pt x="14058" y="25920"/>
                      <a:pt x="14147" y="26027"/>
                    </a:cubicBezTo>
                    <a:cubicBezTo>
                      <a:pt x="14219" y="26206"/>
                      <a:pt x="14308" y="26367"/>
                      <a:pt x="14416" y="26528"/>
                    </a:cubicBezTo>
                    <a:cubicBezTo>
                      <a:pt x="14433" y="26689"/>
                      <a:pt x="14469" y="26850"/>
                      <a:pt x="14523" y="26994"/>
                    </a:cubicBezTo>
                    <a:cubicBezTo>
                      <a:pt x="13861" y="26850"/>
                      <a:pt x="13324" y="26367"/>
                      <a:pt x="13109" y="25741"/>
                    </a:cubicBezTo>
                    <a:cubicBezTo>
                      <a:pt x="13038" y="25512"/>
                      <a:pt x="13058" y="25443"/>
                      <a:pt x="13206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885" y="26725"/>
                      <a:pt x="16384" y="26922"/>
                      <a:pt x="15847" y="27011"/>
                    </a:cubicBezTo>
                    <a:cubicBezTo>
                      <a:pt x="15865" y="26958"/>
                      <a:pt x="15901" y="26904"/>
                      <a:pt x="15919" y="26868"/>
                    </a:cubicBezTo>
                    <a:cubicBezTo>
                      <a:pt x="15919" y="26832"/>
                      <a:pt x="15919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0"/>
                    </a:moveTo>
                    <a:lnTo>
                      <a:pt x="10568" y="26170"/>
                    </a:lnTo>
                    <a:cubicBezTo>
                      <a:pt x="10550" y="26349"/>
                      <a:pt x="10497" y="26528"/>
                      <a:pt x="10425" y="26689"/>
                    </a:cubicBezTo>
                    <a:cubicBezTo>
                      <a:pt x="10371" y="26850"/>
                      <a:pt x="10300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0"/>
                    </a:cubicBezTo>
                    <a:close/>
                    <a:moveTo>
                      <a:pt x="14720" y="27137"/>
                    </a:moveTo>
                    <a:cubicBezTo>
                      <a:pt x="14756" y="27244"/>
                      <a:pt x="14791" y="27334"/>
                      <a:pt x="14809" y="27441"/>
                    </a:cubicBezTo>
                    <a:lnTo>
                      <a:pt x="14773" y="27548"/>
                    </a:lnTo>
                    <a:cubicBezTo>
                      <a:pt x="14738" y="27423"/>
                      <a:pt x="14684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185" y="28550"/>
                    </a:moveTo>
                    <a:lnTo>
                      <a:pt x="15185" y="28550"/>
                    </a:lnTo>
                    <a:cubicBezTo>
                      <a:pt x="14988" y="28837"/>
                      <a:pt x="14720" y="29087"/>
                      <a:pt x="14416" y="29266"/>
                    </a:cubicBezTo>
                    <a:lnTo>
                      <a:pt x="14416" y="29248"/>
                    </a:lnTo>
                    <a:lnTo>
                      <a:pt x="14433" y="29248"/>
                    </a:lnTo>
                    <a:lnTo>
                      <a:pt x="14451" y="29230"/>
                    </a:lnTo>
                    <a:cubicBezTo>
                      <a:pt x="14487" y="29213"/>
                      <a:pt x="14487" y="29177"/>
                      <a:pt x="14469" y="29141"/>
                    </a:cubicBezTo>
                    <a:cubicBezTo>
                      <a:pt x="14648" y="28890"/>
                      <a:pt x="14899" y="28694"/>
                      <a:pt x="15185" y="28550"/>
                    </a:cubicBezTo>
                    <a:close/>
                    <a:moveTo>
                      <a:pt x="7598" y="24273"/>
                    </a:moveTo>
                    <a:cubicBezTo>
                      <a:pt x="7598" y="24274"/>
                      <a:pt x="7866" y="25079"/>
                      <a:pt x="7866" y="25097"/>
                    </a:cubicBezTo>
                    <a:cubicBezTo>
                      <a:pt x="8027" y="25669"/>
                      <a:pt x="8099" y="26260"/>
                      <a:pt x="8099" y="26868"/>
                    </a:cubicBezTo>
                    <a:cubicBezTo>
                      <a:pt x="8116" y="27620"/>
                      <a:pt x="8081" y="28371"/>
                      <a:pt x="8009" y="29123"/>
                    </a:cubicBezTo>
                    <a:cubicBezTo>
                      <a:pt x="7884" y="28318"/>
                      <a:pt x="7830" y="27512"/>
                      <a:pt x="7812" y="26725"/>
                    </a:cubicBezTo>
                    <a:cubicBezTo>
                      <a:pt x="7812" y="26689"/>
                      <a:pt x="7785" y="26671"/>
                      <a:pt x="7759" y="26671"/>
                    </a:cubicBezTo>
                    <a:cubicBezTo>
                      <a:pt x="7732" y="26671"/>
                      <a:pt x="7705" y="26689"/>
                      <a:pt x="7705" y="26725"/>
                    </a:cubicBezTo>
                    <a:cubicBezTo>
                      <a:pt x="7687" y="27620"/>
                      <a:pt x="7776" y="28515"/>
                      <a:pt x="7973" y="29391"/>
                    </a:cubicBezTo>
                    <a:cubicBezTo>
                      <a:pt x="7973" y="29391"/>
                      <a:pt x="7973" y="29391"/>
                      <a:pt x="7973" y="29409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8" y="24273"/>
                    </a:cubicBezTo>
                    <a:close/>
                    <a:moveTo>
                      <a:pt x="13503" y="29910"/>
                    </a:moveTo>
                    <a:lnTo>
                      <a:pt x="13503" y="29910"/>
                    </a:lnTo>
                    <a:cubicBezTo>
                      <a:pt x="13646" y="30179"/>
                      <a:pt x="13718" y="30465"/>
                      <a:pt x="13736" y="30769"/>
                    </a:cubicBezTo>
                    <a:cubicBezTo>
                      <a:pt x="13610" y="30501"/>
                      <a:pt x="13521" y="30215"/>
                      <a:pt x="13503" y="29910"/>
                    </a:cubicBezTo>
                    <a:close/>
                    <a:moveTo>
                      <a:pt x="5845" y="28797"/>
                    </a:moveTo>
                    <a:cubicBezTo>
                      <a:pt x="5892" y="28797"/>
                      <a:pt x="5923" y="28857"/>
                      <a:pt x="5915" y="29016"/>
                    </a:cubicBezTo>
                    <a:cubicBezTo>
                      <a:pt x="5915" y="29284"/>
                      <a:pt x="5897" y="29535"/>
                      <a:pt x="5880" y="29803"/>
                    </a:cubicBezTo>
                    <a:cubicBezTo>
                      <a:pt x="5862" y="30107"/>
                      <a:pt x="5826" y="30429"/>
                      <a:pt x="5790" y="30734"/>
                    </a:cubicBezTo>
                    <a:lnTo>
                      <a:pt x="5772" y="30716"/>
                    </a:lnTo>
                    <a:cubicBezTo>
                      <a:pt x="5757" y="30706"/>
                      <a:pt x="5741" y="30701"/>
                      <a:pt x="5725" y="30701"/>
                    </a:cubicBezTo>
                    <a:cubicBezTo>
                      <a:pt x="5684" y="30701"/>
                      <a:pt x="5647" y="30731"/>
                      <a:pt x="5647" y="30769"/>
                    </a:cubicBezTo>
                    <a:lnTo>
                      <a:pt x="5647" y="30805"/>
                    </a:lnTo>
                    <a:cubicBezTo>
                      <a:pt x="5593" y="30590"/>
                      <a:pt x="5504" y="30411"/>
                      <a:pt x="5414" y="30233"/>
                    </a:cubicBezTo>
                    <a:cubicBezTo>
                      <a:pt x="5343" y="29821"/>
                      <a:pt x="5396" y="29409"/>
                      <a:pt x="5593" y="29051"/>
                    </a:cubicBezTo>
                    <a:lnTo>
                      <a:pt x="5593" y="29069"/>
                    </a:lnTo>
                    <a:cubicBezTo>
                      <a:pt x="5668" y="28930"/>
                      <a:pt x="5775" y="28797"/>
                      <a:pt x="5845" y="28797"/>
                    </a:cubicBezTo>
                    <a:close/>
                    <a:moveTo>
                      <a:pt x="6452" y="29409"/>
                    </a:moveTo>
                    <a:cubicBezTo>
                      <a:pt x="6560" y="29964"/>
                      <a:pt x="6327" y="30555"/>
                      <a:pt x="6130" y="31109"/>
                    </a:cubicBezTo>
                    <a:cubicBezTo>
                      <a:pt x="6112" y="30984"/>
                      <a:pt x="6094" y="30859"/>
                      <a:pt x="6076" y="30751"/>
                    </a:cubicBezTo>
                    <a:lnTo>
                      <a:pt x="6094" y="30734"/>
                    </a:lnTo>
                    <a:cubicBezTo>
                      <a:pt x="6082" y="30708"/>
                      <a:pt x="6060" y="30683"/>
                      <a:pt x="6030" y="30683"/>
                    </a:cubicBezTo>
                    <a:cubicBezTo>
                      <a:pt x="6017" y="30683"/>
                      <a:pt x="6003" y="30687"/>
                      <a:pt x="5987" y="30698"/>
                    </a:cubicBezTo>
                    <a:cubicBezTo>
                      <a:pt x="6023" y="30465"/>
                      <a:pt x="6041" y="30250"/>
                      <a:pt x="6059" y="30018"/>
                    </a:cubicBezTo>
                    <a:cubicBezTo>
                      <a:pt x="6237" y="29857"/>
                      <a:pt x="6381" y="29642"/>
                      <a:pt x="6452" y="29409"/>
                    </a:cubicBezTo>
                    <a:close/>
                    <a:moveTo>
                      <a:pt x="4054" y="29123"/>
                    </a:moveTo>
                    <a:lnTo>
                      <a:pt x="4054" y="29123"/>
                    </a:lnTo>
                    <a:cubicBezTo>
                      <a:pt x="4448" y="29338"/>
                      <a:pt x="4806" y="29642"/>
                      <a:pt x="5074" y="30018"/>
                    </a:cubicBezTo>
                    <a:cubicBezTo>
                      <a:pt x="5164" y="30125"/>
                      <a:pt x="5235" y="30250"/>
                      <a:pt x="5289" y="30376"/>
                    </a:cubicBezTo>
                    <a:cubicBezTo>
                      <a:pt x="5307" y="30519"/>
                      <a:pt x="5361" y="30644"/>
                      <a:pt x="5432" y="30769"/>
                    </a:cubicBezTo>
                    <a:lnTo>
                      <a:pt x="5396" y="30734"/>
                    </a:lnTo>
                    <a:cubicBezTo>
                      <a:pt x="5379" y="30722"/>
                      <a:pt x="5359" y="30716"/>
                      <a:pt x="5340" y="30716"/>
                    </a:cubicBezTo>
                    <a:cubicBezTo>
                      <a:pt x="5303" y="30716"/>
                      <a:pt x="5271" y="30740"/>
                      <a:pt x="5271" y="30787"/>
                    </a:cubicBezTo>
                    <a:cubicBezTo>
                      <a:pt x="5253" y="30895"/>
                      <a:pt x="5253" y="31020"/>
                      <a:pt x="5271" y="31127"/>
                    </a:cubicBezTo>
                    <a:cubicBezTo>
                      <a:pt x="5200" y="31074"/>
                      <a:pt x="5110" y="31020"/>
                      <a:pt x="5039" y="30966"/>
                    </a:cubicBezTo>
                    <a:cubicBezTo>
                      <a:pt x="4895" y="30805"/>
                      <a:pt x="4734" y="30662"/>
                      <a:pt x="4555" y="30537"/>
                    </a:cubicBezTo>
                    <a:cubicBezTo>
                      <a:pt x="4502" y="30429"/>
                      <a:pt x="4448" y="30322"/>
                      <a:pt x="4412" y="30250"/>
                    </a:cubicBezTo>
                    <a:cubicBezTo>
                      <a:pt x="4215" y="29910"/>
                      <a:pt x="4108" y="29517"/>
                      <a:pt x="4054" y="29123"/>
                    </a:cubicBezTo>
                    <a:close/>
                    <a:moveTo>
                      <a:pt x="8779" y="30000"/>
                    </a:moveTo>
                    <a:cubicBezTo>
                      <a:pt x="8779" y="30394"/>
                      <a:pt x="8528" y="30751"/>
                      <a:pt x="8331" y="31127"/>
                    </a:cubicBezTo>
                    <a:lnTo>
                      <a:pt x="8331" y="31074"/>
                    </a:lnTo>
                    <a:cubicBezTo>
                      <a:pt x="8456" y="30698"/>
                      <a:pt x="8600" y="30340"/>
                      <a:pt x="8779" y="30000"/>
                    </a:cubicBezTo>
                    <a:close/>
                    <a:moveTo>
                      <a:pt x="3413" y="30138"/>
                    </a:moveTo>
                    <a:cubicBezTo>
                      <a:pt x="3790" y="30138"/>
                      <a:pt x="4215" y="30498"/>
                      <a:pt x="4484" y="30716"/>
                    </a:cubicBezTo>
                    <a:cubicBezTo>
                      <a:pt x="4502" y="30734"/>
                      <a:pt x="4520" y="30751"/>
                      <a:pt x="4555" y="30787"/>
                    </a:cubicBezTo>
                    <a:cubicBezTo>
                      <a:pt x="4645" y="30966"/>
                      <a:pt x="4788" y="31109"/>
                      <a:pt x="4985" y="31217"/>
                    </a:cubicBezTo>
                    <a:lnTo>
                      <a:pt x="5056" y="31288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67" y="31324"/>
                      <a:pt x="4842" y="31306"/>
                      <a:pt x="4716" y="31306"/>
                    </a:cubicBezTo>
                    <a:cubicBezTo>
                      <a:pt x="4681" y="31306"/>
                      <a:pt x="4663" y="31324"/>
                      <a:pt x="4645" y="31342"/>
                    </a:cubicBezTo>
                    <a:cubicBezTo>
                      <a:pt x="4466" y="31288"/>
                      <a:pt x="4287" y="31253"/>
                      <a:pt x="4108" y="31217"/>
                    </a:cubicBezTo>
                    <a:cubicBezTo>
                      <a:pt x="3947" y="31163"/>
                      <a:pt x="3804" y="31092"/>
                      <a:pt x="3661" y="31038"/>
                    </a:cubicBezTo>
                    <a:cubicBezTo>
                      <a:pt x="3482" y="30948"/>
                      <a:pt x="3303" y="30859"/>
                      <a:pt x="3160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cubicBezTo>
                      <a:pt x="5468" y="31038"/>
                      <a:pt x="5522" y="31109"/>
                      <a:pt x="5557" y="31181"/>
                    </a:cubicBezTo>
                    <a:cubicBezTo>
                      <a:pt x="5591" y="31265"/>
                      <a:pt x="5609" y="31333"/>
                      <a:pt x="5625" y="31414"/>
                    </a:cubicBezTo>
                    <a:lnTo>
                      <a:pt x="5625" y="31414"/>
                    </a:lnTo>
                    <a:cubicBezTo>
                      <a:pt x="5620" y="31415"/>
                      <a:pt x="5611" y="31419"/>
                      <a:pt x="5611" y="31432"/>
                    </a:cubicBezTo>
                    <a:cubicBezTo>
                      <a:pt x="5557" y="31378"/>
                      <a:pt x="5522" y="31324"/>
                      <a:pt x="5468" y="31288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80" y="31163"/>
                    </a:moveTo>
                    <a:cubicBezTo>
                      <a:pt x="5933" y="31288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0"/>
                      <a:pt x="6005" y="31610"/>
                    </a:cubicBezTo>
                    <a:cubicBezTo>
                      <a:pt x="6005" y="31664"/>
                      <a:pt x="6005" y="31736"/>
                      <a:pt x="6023" y="31789"/>
                    </a:cubicBezTo>
                    <a:lnTo>
                      <a:pt x="5987" y="31754"/>
                    </a:lnTo>
                    <a:cubicBezTo>
                      <a:pt x="5969" y="31700"/>
                      <a:pt x="5933" y="31628"/>
                      <a:pt x="5915" y="31575"/>
                    </a:cubicBezTo>
                    <a:cubicBezTo>
                      <a:pt x="5897" y="31467"/>
                      <a:pt x="5862" y="31378"/>
                      <a:pt x="5844" y="31270"/>
                    </a:cubicBezTo>
                    <a:cubicBezTo>
                      <a:pt x="5844" y="31235"/>
                      <a:pt x="5862" y="31199"/>
                      <a:pt x="5880" y="31163"/>
                    </a:cubicBezTo>
                    <a:close/>
                    <a:moveTo>
                      <a:pt x="4931" y="31467"/>
                    </a:moveTo>
                    <a:lnTo>
                      <a:pt x="4931" y="31467"/>
                    </a:lnTo>
                    <a:cubicBezTo>
                      <a:pt x="5092" y="31485"/>
                      <a:pt x="5235" y="31539"/>
                      <a:pt x="5379" y="31628"/>
                    </a:cubicBezTo>
                    <a:cubicBezTo>
                      <a:pt x="5468" y="31700"/>
                      <a:pt x="5575" y="31772"/>
                      <a:pt x="5701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7"/>
                    </a:cubicBezTo>
                    <a:cubicBezTo>
                      <a:pt x="5826" y="31861"/>
                      <a:pt x="5844" y="31897"/>
                      <a:pt x="5862" y="31933"/>
                    </a:cubicBezTo>
                    <a:cubicBezTo>
                      <a:pt x="5522" y="31843"/>
                      <a:pt x="5217" y="31682"/>
                      <a:pt x="4931" y="31467"/>
                    </a:cubicBezTo>
                    <a:close/>
                    <a:moveTo>
                      <a:pt x="12877" y="31861"/>
                    </a:moveTo>
                    <a:lnTo>
                      <a:pt x="12877" y="31861"/>
                    </a:lnTo>
                    <a:cubicBezTo>
                      <a:pt x="13038" y="32237"/>
                      <a:pt x="13127" y="32630"/>
                      <a:pt x="13109" y="33024"/>
                    </a:cubicBezTo>
                    <a:cubicBezTo>
                      <a:pt x="12930" y="32666"/>
                      <a:pt x="12787" y="32237"/>
                      <a:pt x="12877" y="31861"/>
                    </a:cubicBezTo>
                    <a:close/>
                    <a:moveTo>
                      <a:pt x="11570" y="32559"/>
                    </a:moveTo>
                    <a:lnTo>
                      <a:pt x="11570" y="32559"/>
                    </a:lnTo>
                    <a:cubicBezTo>
                      <a:pt x="11696" y="33078"/>
                      <a:pt x="11427" y="33525"/>
                      <a:pt x="11212" y="33991"/>
                    </a:cubicBezTo>
                    <a:cubicBezTo>
                      <a:pt x="11159" y="33489"/>
                      <a:pt x="11284" y="32988"/>
                      <a:pt x="11570" y="32559"/>
                    </a:cubicBezTo>
                    <a:close/>
                    <a:moveTo>
                      <a:pt x="17440" y="30089"/>
                    </a:moveTo>
                    <a:cubicBezTo>
                      <a:pt x="17440" y="30090"/>
                      <a:pt x="16760" y="31610"/>
                      <a:pt x="16670" y="31789"/>
                    </a:cubicBezTo>
                    <a:cubicBezTo>
                      <a:pt x="16223" y="32541"/>
                      <a:pt x="15758" y="33257"/>
                      <a:pt x="15239" y="33955"/>
                    </a:cubicBezTo>
                    <a:cubicBezTo>
                      <a:pt x="14380" y="35136"/>
                      <a:pt x="13574" y="36317"/>
                      <a:pt x="12680" y="37462"/>
                    </a:cubicBezTo>
                    <a:cubicBezTo>
                      <a:pt x="12716" y="37176"/>
                      <a:pt x="12769" y="36890"/>
                      <a:pt x="12805" y="36621"/>
                    </a:cubicBezTo>
                    <a:cubicBezTo>
                      <a:pt x="13020" y="36031"/>
                      <a:pt x="13288" y="35458"/>
                      <a:pt x="13592" y="34921"/>
                    </a:cubicBezTo>
                    <a:cubicBezTo>
                      <a:pt x="14255" y="33758"/>
                      <a:pt x="15185" y="32774"/>
                      <a:pt x="15776" y="31557"/>
                    </a:cubicBezTo>
                    <a:cubicBezTo>
                      <a:pt x="15787" y="31522"/>
                      <a:pt x="15761" y="31494"/>
                      <a:pt x="15731" y="31494"/>
                    </a:cubicBezTo>
                    <a:cubicBezTo>
                      <a:pt x="15715" y="31494"/>
                      <a:pt x="15699" y="31502"/>
                      <a:pt x="15686" y="31521"/>
                    </a:cubicBezTo>
                    <a:cubicBezTo>
                      <a:pt x="14988" y="32648"/>
                      <a:pt x="14219" y="33722"/>
                      <a:pt x="13503" y="34849"/>
                    </a:cubicBezTo>
                    <a:cubicBezTo>
                      <a:pt x="13270" y="35225"/>
                      <a:pt x="13073" y="35619"/>
                      <a:pt x="12912" y="36031"/>
                    </a:cubicBezTo>
                    <a:cubicBezTo>
                      <a:pt x="12966" y="35655"/>
                      <a:pt x="13038" y="35297"/>
                      <a:pt x="13109" y="34921"/>
                    </a:cubicBezTo>
                    <a:cubicBezTo>
                      <a:pt x="13861" y="32809"/>
                      <a:pt x="15310" y="30859"/>
                      <a:pt x="17440" y="30089"/>
                    </a:cubicBezTo>
                    <a:close/>
                    <a:moveTo>
                      <a:pt x="10729" y="36585"/>
                    </a:moveTo>
                    <a:lnTo>
                      <a:pt x="10729" y="36585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1" y="37015"/>
                      <a:pt x="10729" y="36585"/>
                    </a:cubicBezTo>
                    <a:close/>
                    <a:moveTo>
                      <a:pt x="9709" y="30895"/>
                    </a:moveTo>
                    <a:cubicBezTo>
                      <a:pt x="9763" y="31754"/>
                      <a:pt x="9960" y="32630"/>
                      <a:pt x="9960" y="33454"/>
                    </a:cubicBezTo>
                    <a:cubicBezTo>
                      <a:pt x="9942" y="34939"/>
                      <a:pt x="9852" y="36424"/>
                      <a:pt x="9781" y="37910"/>
                    </a:cubicBezTo>
                    <a:cubicBezTo>
                      <a:pt x="9763" y="37856"/>
                      <a:pt x="9745" y="37784"/>
                      <a:pt x="9727" y="37731"/>
                    </a:cubicBezTo>
                    <a:cubicBezTo>
                      <a:pt x="9673" y="36550"/>
                      <a:pt x="9477" y="35386"/>
                      <a:pt x="9566" y="34205"/>
                    </a:cubicBezTo>
                    <a:cubicBezTo>
                      <a:pt x="9566" y="34187"/>
                      <a:pt x="9553" y="34178"/>
                      <a:pt x="9539" y="34178"/>
                    </a:cubicBezTo>
                    <a:cubicBezTo>
                      <a:pt x="9526" y="34178"/>
                      <a:pt x="9512" y="34187"/>
                      <a:pt x="9512" y="34205"/>
                    </a:cubicBezTo>
                    <a:cubicBezTo>
                      <a:pt x="9405" y="35225"/>
                      <a:pt x="9423" y="36245"/>
                      <a:pt x="9548" y="37247"/>
                    </a:cubicBezTo>
                    <a:cubicBezTo>
                      <a:pt x="9441" y="36961"/>
                      <a:pt x="9333" y="36657"/>
                      <a:pt x="9244" y="36353"/>
                    </a:cubicBezTo>
                    <a:cubicBezTo>
                      <a:pt x="9262" y="36335"/>
                      <a:pt x="9262" y="36317"/>
                      <a:pt x="9244" y="36299"/>
                    </a:cubicBezTo>
                    <a:cubicBezTo>
                      <a:pt x="8993" y="35118"/>
                      <a:pt x="8886" y="34008"/>
                      <a:pt x="9154" y="32827"/>
                    </a:cubicBezTo>
                    <a:cubicBezTo>
                      <a:pt x="9298" y="32165"/>
                      <a:pt x="9530" y="31539"/>
                      <a:pt x="9709" y="30895"/>
                    </a:cubicBezTo>
                    <a:close/>
                    <a:moveTo>
                      <a:pt x="4893" y="33883"/>
                    </a:moveTo>
                    <a:cubicBezTo>
                      <a:pt x="4978" y="33883"/>
                      <a:pt x="5116" y="33905"/>
                      <a:pt x="5325" y="33955"/>
                    </a:cubicBezTo>
                    <a:cubicBezTo>
                      <a:pt x="6094" y="34152"/>
                      <a:pt x="6810" y="34778"/>
                      <a:pt x="7383" y="35279"/>
                    </a:cubicBezTo>
                    <a:cubicBezTo>
                      <a:pt x="8295" y="36102"/>
                      <a:pt x="9047" y="37068"/>
                      <a:pt x="9638" y="38142"/>
                    </a:cubicBezTo>
                    <a:lnTo>
                      <a:pt x="9781" y="38500"/>
                    </a:lnTo>
                    <a:cubicBezTo>
                      <a:pt x="9673" y="38375"/>
                      <a:pt x="9566" y="38267"/>
                      <a:pt x="9441" y="38160"/>
                    </a:cubicBezTo>
                    <a:lnTo>
                      <a:pt x="9459" y="38160"/>
                    </a:lnTo>
                    <a:cubicBezTo>
                      <a:pt x="9136" y="37713"/>
                      <a:pt x="8779" y="37283"/>
                      <a:pt x="8403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4" y="35260"/>
                      <a:pt x="6584" y="35260"/>
                    </a:cubicBezTo>
                    <a:cubicBezTo>
                      <a:pt x="6556" y="35260"/>
                      <a:pt x="6533" y="35306"/>
                      <a:pt x="6560" y="35333"/>
                    </a:cubicBezTo>
                    <a:cubicBezTo>
                      <a:pt x="7007" y="35887"/>
                      <a:pt x="7651" y="36263"/>
                      <a:pt x="8134" y="36782"/>
                    </a:cubicBezTo>
                    <a:cubicBezTo>
                      <a:pt x="8439" y="37122"/>
                      <a:pt x="8725" y="37462"/>
                      <a:pt x="8993" y="37820"/>
                    </a:cubicBezTo>
                    <a:cubicBezTo>
                      <a:pt x="8707" y="37623"/>
                      <a:pt x="8385" y="37444"/>
                      <a:pt x="8081" y="37283"/>
                    </a:cubicBezTo>
                    <a:cubicBezTo>
                      <a:pt x="6810" y="36567"/>
                      <a:pt x="6076" y="35673"/>
                      <a:pt x="5235" y="34509"/>
                    </a:cubicBezTo>
                    <a:cubicBezTo>
                      <a:pt x="4996" y="34185"/>
                      <a:pt x="4579" y="33883"/>
                      <a:pt x="4893" y="33883"/>
                    </a:cubicBezTo>
                    <a:close/>
                    <a:moveTo>
                      <a:pt x="9655" y="40057"/>
                    </a:moveTo>
                    <a:lnTo>
                      <a:pt x="9655" y="40057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6"/>
                      <a:pt x="9799" y="40290"/>
                      <a:pt x="9655" y="40057"/>
                    </a:cubicBezTo>
                    <a:close/>
                    <a:moveTo>
                      <a:pt x="12733" y="41113"/>
                    </a:moveTo>
                    <a:lnTo>
                      <a:pt x="12733" y="41113"/>
                    </a:ln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6"/>
                      <a:pt x="12250" y="42097"/>
                    </a:cubicBezTo>
                    <a:cubicBezTo>
                      <a:pt x="12376" y="41757"/>
                      <a:pt x="12537" y="41417"/>
                      <a:pt x="12733" y="41113"/>
                    </a:cubicBezTo>
                    <a:close/>
                    <a:moveTo>
                      <a:pt x="9638" y="24399"/>
                    </a:moveTo>
                    <a:cubicBezTo>
                      <a:pt x="9781" y="25455"/>
                      <a:pt x="9924" y="26510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7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8"/>
                      <a:pt x="11355" y="36245"/>
                      <a:pt x="11463" y="37122"/>
                    </a:cubicBezTo>
                    <a:cubicBezTo>
                      <a:pt x="11302" y="36782"/>
                      <a:pt x="10998" y="36514"/>
                      <a:pt x="10658" y="36371"/>
                    </a:cubicBezTo>
                    <a:cubicBezTo>
                      <a:pt x="10648" y="36367"/>
                      <a:pt x="10639" y="36366"/>
                      <a:pt x="10629" y="36366"/>
                    </a:cubicBezTo>
                    <a:cubicBezTo>
                      <a:pt x="10587" y="36366"/>
                      <a:pt x="10550" y="36398"/>
                      <a:pt x="10550" y="36442"/>
                    </a:cubicBezTo>
                    <a:cubicBezTo>
                      <a:pt x="10568" y="37033"/>
                      <a:pt x="10980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7" y="41399"/>
                      <a:pt x="10532" y="39663"/>
                      <a:pt x="9870" y="38017"/>
                    </a:cubicBezTo>
                    <a:cubicBezTo>
                      <a:pt x="9888" y="38017"/>
                      <a:pt x="9906" y="38017"/>
                      <a:pt x="9924" y="37981"/>
                    </a:cubicBezTo>
                    <a:cubicBezTo>
                      <a:pt x="10174" y="36943"/>
                      <a:pt x="10139" y="35870"/>
                      <a:pt x="10139" y="34814"/>
                    </a:cubicBezTo>
                    <a:cubicBezTo>
                      <a:pt x="10157" y="33633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7"/>
                    </a:cubicBezTo>
                    <a:cubicBezTo>
                      <a:pt x="9924" y="30268"/>
                      <a:pt x="9960" y="30071"/>
                      <a:pt x="9978" y="29875"/>
                    </a:cubicBezTo>
                    <a:cubicBezTo>
                      <a:pt x="9988" y="29812"/>
                      <a:pt x="9944" y="29774"/>
                      <a:pt x="9898" y="29774"/>
                    </a:cubicBezTo>
                    <a:cubicBezTo>
                      <a:pt x="9865" y="29774"/>
                      <a:pt x="9832" y="29794"/>
                      <a:pt x="9817" y="29839"/>
                    </a:cubicBezTo>
                    <a:cubicBezTo>
                      <a:pt x="9799" y="29964"/>
                      <a:pt x="9763" y="30107"/>
                      <a:pt x="9763" y="30268"/>
                    </a:cubicBezTo>
                    <a:cubicBezTo>
                      <a:pt x="9691" y="30537"/>
                      <a:pt x="9620" y="30823"/>
                      <a:pt x="9530" y="31109"/>
                    </a:cubicBezTo>
                    <a:cubicBezTo>
                      <a:pt x="9333" y="31807"/>
                      <a:pt x="9083" y="32505"/>
                      <a:pt x="8940" y="33221"/>
                    </a:cubicBezTo>
                    <a:cubicBezTo>
                      <a:pt x="8814" y="33847"/>
                      <a:pt x="8814" y="34509"/>
                      <a:pt x="8922" y="35136"/>
                    </a:cubicBezTo>
                    <a:cubicBezTo>
                      <a:pt x="8618" y="33955"/>
                      <a:pt x="8439" y="32738"/>
                      <a:pt x="8367" y="31503"/>
                    </a:cubicBezTo>
                    <a:cubicBezTo>
                      <a:pt x="8528" y="31235"/>
                      <a:pt x="8671" y="30948"/>
                      <a:pt x="8779" y="30662"/>
                    </a:cubicBezTo>
                    <a:cubicBezTo>
                      <a:pt x="8922" y="30376"/>
                      <a:pt x="8975" y="30054"/>
                      <a:pt x="8922" y="29749"/>
                    </a:cubicBezTo>
                    <a:cubicBezTo>
                      <a:pt x="8902" y="29709"/>
                      <a:pt x="8865" y="29686"/>
                      <a:pt x="8830" y="29686"/>
                    </a:cubicBezTo>
                    <a:cubicBezTo>
                      <a:pt x="8802" y="29686"/>
                      <a:pt x="8776" y="29700"/>
                      <a:pt x="8761" y="29731"/>
                    </a:cubicBezTo>
                    <a:cubicBezTo>
                      <a:pt x="8582" y="30000"/>
                      <a:pt x="8421" y="30286"/>
                      <a:pt x="8331" y="30590"/>
                    </a:cubicBezTo>
                    <a:cubicBezTo>
                      <a:pt x="8331" y="30179"/>
                      <a:pt x="8331" y="29767"/>
                      <a:pt x="8349" y="29338"/>
                    </a:cubicBezTo>
                    <a:cubicBezTo>
                      <a:pt x="8439" y="27781"/>
                      <a:pt x="8814" y="26242"/>
                      <a:pt x="9441" y="24828"/>
                    </a:cubicBezTo>
                    <a:cubicBezTo>
                      <a:pt x="9477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3" y="25201"/>
                    </a:cubicBezTo>
                    <a:cubicBezTo>
                      <a:pt x="9586" y="25201"/>
                      <a:pt x="9612" y="25182"/>
                      <a:pt x="9602" y="25150"/>
                    </a:cubicBezTo>
                    <a:cubicBezTo>
                      <a:pt x="9584" y="24971"/>
                      <a:pt x="9566" y="24792"/>
                      <a:pt x="9548" y="24613"/>
                    </a:cubicBezTo>
                    <a:cubicBezTo>
                      <a:pt x="9566" y="24542"/>
                      <a:pt x="9602" y="24470"/>
                      <a:pt x="9638" y="24399"/>
                    </a:cubicBezTo>
                    <a:close/>
                    <a:moveTo>
                      <a:pt x="11194" y="44280"/>
                    </a:moveTo>
                    <a:cubicBezTo>
                      <a:pt x="11606" y="44602"/>
                      <a:pt x="11624" y="45264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66" y="45443"/>
                    </a:moveTo>
                    <a:lnTo>
                      <a:pt x="12966" y="45443"/>
                    </a:lnTo>
                    <a:cubicBezTo>
                      <a:pt x="12912" y="46123"/>
                      <a:pt x="12483" y="46660"/>
                      <a:pt x="12071" y="47197"/>
                    </a:cubicBezTo>
                    <a:cubicBezTo>
                      <a:pt x="12071" y="47108"/>
                      <a:pt x="12107" y="47018"/>
                      <a:pt x="12107" y="46929"/>
                    </a:cubicBezTo>
                    <a:cubicBezTo>
                      <a:pt x="12393" y="46446"/>
                      <a:pt x="12519" y="45783"/>
                      <a:pt x="12966" y="45443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5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2" y="61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2"/>
                      <a:pt x="8814" y="97"/>
                    </a:cubicBezTo>
                    <a:cubicBezTo>
                      <a:pt x="8546" y="759"/>
                      <a:pt x="8528" y="1493"/>
                      <a:pt x="8743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1" y="1329"/>
                      <a:pt x="7493" y="1328"/>
                      <a:pt x="7486" y="1328"/>
                    </a:cubicBezTo>
                    <a:cubicBezTo>
                      <a:pt x="7441" y="1328"/>
                      <a:pt x="7406" y="1373"/>
                      <a:pt x="7436" y="1404"/>
                    </a:cubicBezTo>
                    <a:cubicBezTo>
                      <a:pt x="7776" y="2084"/>
                      <a:pt x="7776" y="2853"/>
                      <a:pt x="8224" y="3479"/>
                    </a:cubicBezTo>
                    <a:cubicBezTo>
                      <a:pt x="8492" y="3801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3" y="4732"/>
                    </a:cubicBezTo>
                    <a:cubicBezTo>
                      <a:pt x="9566" y="4929"/>
                      <a:pt x="9763" y="5036"/>
                      <a:pt x="9995" y="5054"/>
                    </a:cubicBezTo>
                    <a:cubicBezTo>
                      <a:pt x="9834" y="6307"/>
                      <a:pt x="9655" y="7559"/>
                      <a:pt x="9477" y="8812"/>
                    </a:cubicBezTo>
                    <a:cubicBezTo>
                      <a:pt x="9369" y="8508"/>
                      <a:pt x="9298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3" y="8615"/>
                    </a:cubicBezTo>
                    <a:cubicBezTo>
                      <a:pt x="9423" y="8642"/>
                      <a:pt x="9441" y="8655"/>
                      <a:pt x="9459" y="8655"/>
                    </a:cubicBezTo>
                    <a:cubicBezTo>
                      <a:pt x="9477" y="8655"/>
                      <a:pt x="9494" y="8642"/>
                      <a:pt x="9494" y="8615"/>
                    </a:cubicBezTo>
                    <a:cubicBezTo>
                      <a:pt x="9530" y="8257"/>
                      <a:pt x="9423" y="7882"/>
                      <a:pt x="9226" y="7577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4" y="7546"/>
                      <a:pt x="9101" y="7570"/>
                      <a:pt x="9101" y="7613"/>
                    </a:cubicBezTo>
                    <a:cubicBezTo>
                      <a:pt x="9083" y="8096"/>
                      <a:pt x="9208" y="8597"/>
                      <a:pt x="9459" y="9027"/>
                    </a:cubicBezTo>
                    <a:cubicBezTo>
                      <a:pt x="9280" y="10333"/>
                      <a:pt x="9136" y="11622"/>
                      <a:pt x="9029" y="12946"/>
                    </a:cubicBezTo>
                    <a:cubicBezTo>
                      <a:pt x="8958" y="12821"/>
                      <a:pt x="8832" y="12749"/>
                      <a:pt x="8707" y="12731"/>
                    </a:cubicBezTo>
                    <a:cubicBezTo>
                      <a:pt x="8653" y="12731"/>
                      <a:pt x="8618" y="12767"/>
                      <a:pt x="8618" y="12803"/>
                    </a:cubicBezTo>
                    <a:cubicBezTo>
                      <a:pt x="8653" y="13143"/>
                      <a:pt x="8743" y="13465"/>
                      <a:pt x="8886" y="13769"/>
                    </a:cubicBezTo>
                    <a:cubicBezTo>
                      <a:pt x="8904" y="13841"/>
                      <a:pt x="8940" y="13894"/>
                      <a:pt x="8975" y="13948"/>
                    </a:cubicBezTo>
                    <a:cubicBezTo>
                      <a:pt x="8940" y="14610"/>
                      <a:pt x="8922" y="15254"/>
                      <a:pt x="8940" y="15916"/>
                    </a:cubicBezTo>
                    <a:cubicBezTo>
                      <a:pt x="8940" y="16525"/>
                      <a:pt x="8958" y="17115"/>
                      <a:pt x="8993" y="17706"/>
                    </a:cubicBezTo>
                    <a:cubicBezTo>
                      <a:pt x="8904" y="17473"/>
                      <a:pt x="8761" y="17259"/>
                      <a:pt x="8582" y="17062"/>
                    </a:cubicBezTo>
                    <a:cubicBezTo>
                      <a:pt x="8564" y="17050"/>
                      <a:pt x="8542" y="17044"/>
                      <a:pt x="8521" y="17044"/>
                    </a:cubicBezTo>
                    <a:cubicBezTo>
                      <a:pt x="8480" y="17044"/>
                      <a:pt x="8445" y="17068"/>
                      <a:pt x="8456" y="17115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5"/>
                      <a:pt x="9351" y="22251"/>
                      <a:pt x="9566" y="23969"/>
                    </a:cubicBezTo>
                    <a:lnTo>
                      <a:pt x="9441" y="24220"/>
                    </a:lnTo>
                    <a:cubicBezTo>
                      <a:pt x="9101" y="22645"/>
                      <a:pt x="8331" y="21178"/>
                      <a:pt x="7562" y="19764"/>
                    </a:cubicBezTo>
                    <a:cubicBezTo>
                      <a:pt x="7562" y="19746"/>
                      <a:pt x="7562" y="19728"/>
                      <a:pt x="7562" y="19728"/>
                    </a:cubicBezTo>
                    <a:cubicBezTo>
                      <a:pt x="7615" y="19495"/>
                      <a:pt x="7633" y="19281"/>
                      <a:pt x="7598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3" y="18361"/>
                      <a:pt x="7222" y="18404"/>
                    </a:cubicBezTo>
                    <a:cubicBezTo>
                      <a:pt x="7168" y="18619"/>
                      <a:pt x="7150" y="18851"/>
                      <a:pt x="7168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2"/>
                      <a:pt x="5951" y="16596"/>
                    </a:cubicBezTo>
                    <a:lnTo>
                      <a:pt x="5969" y="16596"/>
                    </a:lnTo>
                    <a:cubicBezTo>
                      <a:pt x="6291" y="16328"/>
                      <a:pt x="6255" y="15666"/>
                      <a:pt x="6220" y="15290"/>
                    </a:cubicBezTo>
                    <a:cubicBezTo>
                      <a:pt x="6220" y="15255"/>
                      <a:pt x="6189" y="15228"/>
                      <a:pt x="6153" y="15228"/>
                    </a:cubicBezTo>
                    <a:cubicBezTo>
                      <a:pt x="6134" y="15228"/>
                      <a:pt x="6113" y="15236"/>
                      <a:pt x="6094" y="15254"/>
                    </a:cubicBezTo>
                    <a:cubicBezTo>
                      <a:pt x="5880" y="15541"/>
                      <a:pt x="5790" y="15899"/>
                      <a:pt x="5808" y="16274"/>
                    </a:cubicBezTo>
                    <a:cubicBezTo>
                      <a:pt x="5128" y="14592"/>
                      <a:pt x="4591" y="12856"/>
                      <a:pt x="4197" y="11067"/>
                    </a:cubicBezTo>
                    <a:cubicBezTo>
                      <a:pt x="4233" y="11031"/>
                      <a:pt x="4251" y="10977"/>
                      <a:pt x="4287" y="10924"/>
                    </a:cubicBezTo>
                    <a:cubicBezTo>
                      <a:pt x="4394" y="10834"/>
                      <a:pt x="4466" y="10727"/>
                      <a:pt x="4502" y="10602"/>
                    </a:cubicBezTo>
                    <a:cubicBezTo>
                      <a:pt x="4931" y="10548"/>
                      <a:pt x="5343" y="10423"/>
                      <a:pt x="5719" y="10226"/>
                    </a:cubicBezTo>
                    <a:cubicBezTo>
                      <a:pt x="5915" y="10136"/>
                      <a:pt x="6452" y="9671"/>
                      <a:pt x="6023" y="9474"/>
                    </a:cubicBezTo>
                    <a:cubicBezTo>
                      <a:pt x="6014" y="9470"/>
                      <a:pt x="6004" y="9467"/>
                      <a:pt x="5994" y="9467"/>
                    </a:cubicBezTo>
                    <a:cubicBezTo>
                      <a:pt x="5985" y="9467"/>
                      <a:pt x="5976" y="9469"/>
                      <a:pt x="5968" y="9473"/>
                    </a:cubicBezTo>
                    <a:lnTo>
                      <a:pt x="5968" y="9473"/>
                    </a:lnTo>
                    <a:cubicBezTo>
                      <a:pt x="6212" y="9170"/>
                      <a:pt x="6380" y="8802"/>
                      <a:pt x="6452" y="8418"/>
                    </a:cubicBezTo>
                    <a:cubicBezTo>
                      <a:pt x="6452" y="8365"/>
                      <a:pt x="6416" y="8347"/>
                      <a:pt x="6381" y="8347"/>
                    </a:cubicBezTo>
                    <a:cubicBezTo>
                      <a:pt x="6332" y="8341"/>
                      <a:pt x="6283" y="8338"/>
                      <a:pt x="6235" y="8338"/>
                    </a:cubicBezTo>
                    <a:cubicBezTo>
                      <a:pt x="5838" y="8338"/>
                      <a:pt x="5459" y="8531"/>
                      <a:pt x="5235" y="8866"/>
                    </a:cubicBezTo>
                    <a:cubicBezTo>
                      <a:pt x="5450" y="8400"/>
                      <a:pt x="5504" y="7882"/>
                      <a:pt x="5414" y="7380"/>
                    </a:cubicBezTo>
                    <a:cubicBezTo>
                      <a:pt x="5414" y="7358"/>
                      <a:pt x="5394" y="7343"/>
                      <a:pt x="5370" y="7343"/>
                    </a:cubicBezTo>
                    <a:cubicBezTo>
                      <a:pt x="5355" y="7343"/>
                      <a:pt x="5338" y="7349"/>
                      <a:pt x="5325" y="7363"/>
                    </a:cubicBezTo>
                    <a:cubicBezTo>
                      <a:pt x="5039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3" y="7309"/>
                      <a:pt x="3464" y="7846"/>
                      <a:pt x="3535" y="8383"/>
                    </a:cubicBezTo>
                    <a:cubicBezTo>
                      <a:pt x="3267" y="8007"/>
                      <a:pt x="2981" y="7667"/>
                      <a:pt x="2766" y="7363"/>
                    </a:cubicBezTo>
                    <a:cubicBezTo>
                      <a:pt x="2744" y="7340"/>
                      <a:pt x="2715" y="7325"/>
                      <a:pt x="2692" y="7325"/>
                    </a:cubicBezTo>
                    <a:cubicBezTo>
                      <a:pt x="2677" y="7325"/>
                      <a:pt x="2665" y="7331"/>
                      <a:pt x="2658" y="7345"/>
                    </a:cubicBezTo>
                    <a:cubicBezTo>
                      <a:pt x="2175" y="7917"/>
                      <a:pt x="2283" y="8741"/>
                      <a:pt x="2676" y="9349"/>
                    </a:cubicBezTo>
                    <a:cubicBezTo>
                      <a:pt x="2301" y="9170"/>
                      <a:pt x="1889" y="9063"/>
                      <a:pt x="1477" y="9009"/>
                    </a:cubicBezTo>
                    <a:cubicBezTo>
                      <a:pt x="1424" y="9009"/>
                      <a:pt x="1388" y="9063"/>
                      <a:pt x="1406" y="9116"/>
                    </a:cubicBezTo>
                    <a:cubicBezTo>
                      <a:pt x="1710" y="10226"/>
                      <a:pt x="2784" y="10709"/>
                      <a:pt x="3840" y="10816"/>
                    </a:cubicBezTo>
                    <a:cubicBezTo>
                      <a:pt x="3845" y="10822"/>
                      <a:pt x="3851" y="10824"/>
                      <a:pt x="3857" y="10824"/>
                    </a:cubicBezTo>
                    <a:cubicBezTo>
                      <a:pt x="3867" y="10824"/>
                      <a:pt x="3875" y="10816"/>
                      <a:pt x="3875" y="10816"/>
                    </a:cubicBezTo>
                    <a:lnTo>
                      <a:pt x="3911" y="10816"/>
                    </a:lnTo>
                    <a:cubicBezTo>
                      <a:pt x="3947" y="10816"/>
                      <a:pt x="4001" y="10781"/>
                      <a:pt x="3965" y="10745"/>
                    </a:cubicBezTo>
                    <a:cubicBezTo>
                      <a:pt x="3875" y="10691"/>
                      <a:pt x="3822" y="10602"/>
                      <a:pt x="3768" y="10530"/>
                    </a:cubicBezTo>
                    <a:lnTo>
                      <a:pt x="3768" y="10476"/>
                    </a:lnTo>
                    <a:cubicBezTo>
                      <a:pt x="3840" y="10566"/>
                      <a:pt x="3911" y="10637"/>
                      <a:pt x="3983" y="10727"/>
                    </a:cubicBezTo>
                    <a:lnTo>
                      <a:pt x="3983" y="10745"/>
                    </a:lnTo>
                    <a:cubicBezTo>
                      <a:pt x="3983" y="10798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7"/>
                    </a:lnTo>
                    <a:cubicBezTo>
                      <a:pt x="4036" y="11031"/>
                      <a:pt x="4072" y="11103"/>
                      <a:pt x="4144" y="11103"/>
                    </a:cubicBezTo>
                    <a:cubicBezTo>
                      <a:pt x="4323" y="11962"/>
                      <a:pt x="4520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7"/>
                      <a:pt x="4072" y="13017"/>
                    </a:cubicBezTo>
                    <a:lnTo>
                      <a:pt x="4072" y="13017"/>
                    </a:lnTo>
                    <a:cubicBezTo>
                      <a:pt x="4162" y="13089"/>
                      <a:pt x="4269" y="13161"/>
                      <a:pt x="4341" y="13250"/>
                    </a:cubicBezTo>
                    <a:cubicBezTo>
                      <a:pt x="4430" y="13357"/>
                      <a:pt x="4520" y="13465"/>
                      <a:pt x="4627" y="13572"/>
                    </a:cubicBezTo>
                    <a:cubicBezTo>
                      <a:pt x="4633" y="13575"/>
                      <a:pt x="4640" y="13577"/>
                      <a:pt x="4646" y="13577"/>
                    </a:cubicBezTo>
                    <a:cubicBezTo>
                      <a:pt x="4675" y="13577"/>
                      <a:pt x="4698" y="13548"/>
                      <a:pt x="4698" y="13518"/>
                    </a:cubicBezTo>
                    <a:cubicBezTo>
                      <a:pt x="4645" y="13375"/>
                      <a:pt x="4555" y="13250"/>
                      <a:pt x="4448" y="13143"/>
                    </a:cubicBezTo>
                    <a:cubicBezTo>
                      <a:pt x="4323" y="13017"/>
                      <a:pt x="4197" y="12910"/>
                      <a:pt x="4036" y="12838"/>
                    </a:cubicBezTo>
                    <a:cubicBezTo>
                      <a:pt x="4026" y="12828"/>
                      <a:pt x="4015" y="12824"/>
                      <a:pt x="4005" y="12824"/>
                    </a:cubicBezTo>
                    <a:cubicBezTo>
                      <a:pt x="3981" y="12824"/>
                      <a:pt x="3960" y="12849"/>
                      <a:pt x="3947" y="12874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5" y="13699"/>
                      <a:pt x="4734" y="13697"/>
                    </a:cubicBezTo>
                    <a:cubicBezTo>
                      <a:pt x="4734" y="13697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30" y="17366"/>
                    </a:cubicBezTo>
                    <a:cubicBezTo>
                      <a:pt x="5844" y="16990"/>
                      <a:pt x="5557" y="16614"/>
                      <a:pt x="5271" y="16239"/>
                    </a:cubicBezTo>
                    <a:cubicBezTo>
                      <a:pt x="4162" y="14324"/>
                      <a:pt x="2551" y="12498"/>
                      <a:pt x="153" y="12463"/>
                    </a:cubicBezTo>
                    <a:cubicBezTo>
                      <a:pt x="117" y="12481"/>
                      <a:pt x="117" y="12534"/>
                      <a:pt x="153" y="12552"/>
                    </a:cubicBezTo>
                    <a:cubicBezTo>
                      <a:pt x="1388" y="12803"/>
                      <a:pt x="2390" y="13107"/>
                      <a:pt x="3356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53" y="14234"/>
                      <a:pt x="2157" y="12982"/>
                      <a:pt x="225" y="12606"/>
                    </a:cubicBezTo>
                    <a:cubicBezTo>
                      <a:pt x="220" y="12603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7" y="12660"/>
                    </a:cubicBezTo>
                    <a:cubicBezTo>
                      <a:pt x="1656" y="13214"/>
                      <a:pt x="2837" y="13823"/>
                      <a:pt x="3947" y="14914"/>
                    </a:cubicBezTo>
                    <a:cubicBezTo>
                      <a:pt x="4412" y="15380"/>
                      <a:pt x="4860" y="15881"/>
                      <a:pt x="5271" y="16382"/>
                    </a:cubicBezTo>
                    <a:lnTo>
                      <a:pt x="5271" y="16400"/>
                    </a:lnTo>
                    <a:cubicBezTo>
                      <a:pt x="4681" y="15773"/>
                      <a:pt x="3840" y="15469"/>
                      <a:pt x="3070" y="15093"/>
                    </a:cubicBezTo>
                    <a:cubicBezTo>
                      <a:pt x="1871" y="14503"/>
                      <a:pt x="994" y="13536"/>
                      <a:pt x="64" y="12606"/>
                    </a:cubicBezTo>
                    <a:cubicBezTo>
                      <a:pt x="59" y="12598"/>
                      <a:pt x="53" y="12594"/>
                      <a:pt x="47" y="12594"/>
                    </a:cubicBezTo>
                    <a:cubicBezTo>
                      <a:pt x="26" y="12594"/>
                      <a:pt x="0" y="12632"/>
                      <a:pt x="28" y="12660"/>
                    </a:cubicBezTo>
                    <a:cubicBezTo>
                      <a:pt x="672" y="13429"/>
                      <a:pt x="1406" y="14127"/>
                      <a:pt x="2211" y="14735"/>
                    </a:cubicBezTo>
                    <a:cubicBezTo>
                      <a:pt x="3195" y="15433"/>
                      <a:pt x="4341" y="15791"/>
                      <a:pt x="5307" y="16543"/>
                    </a:cubicBezTo>
                    <a:cubicBezTo>
                      <a:pt x="5316" y="16552"/>
                      <a:pt x="5325" y="16556"/>
                      <a:pt x="5334" y="16556"/>
                    </a:cubicBezTo>
                    <a:cubicBezTo>
                      <a:pt x="5343" y="16556"/>
                      <a:pt x="5352" y="16552"/>
                      <a:pt x="5361" y="16543"/>
                    </a:cubicBezTo>
                    <a:lnTo>
                      <a:pt x="5396" y="16579"/>
                    </a:lnTo>
                    <a:cubicBezTo>
                      <a:pt x="5396" y="16596"/>
                      <a:pt x="5414" y="16596"/>
                      <a:pt x="5432" y="16596"/>
                    </a:cubicBezTo>
                    <a:cubicBezTo>
                      <a:pt x="5719" y="16954"/>
                      <a:pt x="6005" y="17330"/>
                      <a:pt x="6309" y="17706"/>
                    </a:cubicBezTo>
                    <a:cubicBezTo>
                      <a:pt x="7025" y="19120"/>
                      <a:pt x="7776" y="20480"/>
                      <a:pt x="8421" y="21911"/>
                    </a:cubicBezTo>
                    <a:cubicBezTo>
                      <a:pt x="8188" y="21625"/>
                      <a:pt x="7848" y="21446"/>
                      <a:pt x="7490" y="21392"/>
                    </a:cubicBezTo>
                    <a:cubicBezTo>
                      <a:pt x="7436" y="21392"/>
                      <a:pt x="7401" y="21464"/>
                      <a:pt x="7419" y="21518"/>
                    </a:cubicBezTo>
                    <a:cubicBezTo>
                      <a:pt x="7615" y="21911"/>
                      <a:pt x="8009" y="22180"/>
                      <a:pt x="8456" y="22198"/>
                    </a:cubicBezTo>
                    <a:cubicBezTo>
                      <a:pt x="8461" y="22200"/>
                      <a:pt x="8466" y="22201"/>
                      <a:pt x="8471" y="22201"/>
                    </a:cubicBezTo>
                    <a:cubicBezTo>
                      <a:pt x="8496" y="22201"/>
                      <a:pt x="8517" y="22173"/>
                      <a:pt x="8515" y="22155"/>
                    </a:cubicBezTo>
                    <a:lnTo>
                      <a:pt x="8515" y="22155"/>
                    </a:lnTo>
                    <a:cubicBezTo>
                      <a:pt x="8835" y="22885"/>
                      <a:pt x="9120" y="23669"/>
                      <a:pt x="9333" y="24452"/>
                    </a:cubicBezTo>
                    <a:cubicBezTo>
                      <a:pt x="9136" y="24864"/>
                      <a:pt x="8975" y="25311"/>
                      <a:pt x="8832" y="25741"/>
                    </a:cubicBezTo>
                    <a:cubicBezTo>
                      <a:pt x="8868" y="25383"/>
                      <a:pt x="8850" y="24953"/>
                      <a:pt x="8546" y="24721"/>
                    </a:cubicBezTo>
                    <a:cubicBezTo>
                      <a:pt x="8531" y="24698"/>
                      <a:pt x="8510" y="24688"/>
                      <a:pt x="8489" y="24688"/>
                    </a:cubicBezTo>
                    <a:cubicBezTo>
                      <a:pt x="8460" y="24688"/>
                      <a:pt x="8431" y="24708"/>
                      <a:pt x="8421" y="24739"/>
                    </a:cubicBezTo>
                    <a:cubicBezTo>
                      <a:pt x="8331" y="25150"/>
                      <a:pt x="8439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1"/>
                    </a:cubicBezTo>
                    <a:cubicBezTo>
                      <a:pt x="8564" y="26528"/>
                      <a:pt x="8421" y="27065"/>
                      <a:pt x="8313" y="27620"/>
                    </a:cubicBezTo>
                    <a:cubicBezTo>
                      <a:pt x="8278" y="27817"/>
                      <a:pt x="8242" y="28014"/>
                      <a:pt x="8206" y="28228"/>
                    </a:cubicBezTo>
                    <a:cubicBezTo>
                      <a:pt x="8242" y="27781"/>
                      <a:pt x="8260" y="27334"/>
                      <a:pt x="8242" y="26850"/>
                    </a:cubicBezTo>
                    <a:cubicBezTo>
                      <a:pt x="8242" y="25777"/>
                      <a:pt x="7866" y="24846"/>
                      <a:pt x="7687" y="23808"/>
                    </a:cubicBezTo>
                    <a:cubicBezTo>
                      <a:pt x="7669" y="23772"/>
                      <a:pt x="7633" y="23755"/>
                      <a:pt x="7600" y="23755"/>
                    </a:cubicBezTo>
                    <a:cubicBezTo>
                      <a:pt x="7566" y="23755"/>
                      <a:pt x="7535" y="23772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27" y="31736"/>
                      <a:pt x="8242" y="33454"/>
                      <a:pt x="8671" y="35136"/>
                    </a:cubicBezTo>
                    <a:cubicBezTo>
                      <a:pt x="8045" y="33991"/>
                      <a:pt x="7114" y="32953"/>
                      <a:pt x="6220" y="32004"/>
                    </a:cubicBezTo>
                    <a:cubicBezTo>
                      <a:pt x="6184" y="31772"/>
                      <a:pt x="6166" y="31539"/>
                      <a:pt x="6130" y="31306"/>
                    </a:cubicBezTo>
                    <a:cubicBezTo>
                      <a:pt x="6381" y="30608"/>
                      <a:pt x="6792" y="29857"/>
                      <a:pt x="6488" y="29141"/>
                    </a:cubicBezTo>
                    <a:cubicBezTo>
                      <a:pt x="6479" y="29105"/>
                      <a:pt x="6452" y="29087"/>
                      <a:pt x="6425" y="29087"/>
                    </a:cubicBezTo>
                    <a:cubicBezTo>
                      <a:pt x="6399" y="29087"/>
                      <a:pt x="6372" y="29105"/>
                      <a:pt x="6363" y="29141"/>
                    </a:cubicBezTo>
                    <a:cubicBezTo>
                      <a:pt x="6273" y="29356"/>
                      <a:pt x="6166" y="29553"/>
                      <a:pt x="6041" y="29749"/>
                    </a:cubicBezTo>
                    <a:cubicBezTo>
                      <a:pt x="6059" y="29356"/>
                      <a:pt x="6059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29"/>
                      <a:pt x="5987" y="28533"/>
                    </a:cubicBezTo>
                    <a:cubicBezTo>
                      <a:pt x="5432" y="28765"/>
                      <a:pt x="5182" y="29338"/>
                      <a:pt x="5217" y="29928"/>
                    </a:cubicBezTo>
                    <a:cubicBezTo>
                      <a:pt x="4895" y="29517"/>
                      <a:pt x="4484" y="29177"/>
                      <a:pt x="4001" y="28926"/>
                    </a:cubicBezTo>
                    <a:cubicBezTo>
                      <a:pt x="3994" y="28923"/>
                      <a:pt x="3987" y="28921"/>
                      <a:pt x="3980" y="28921"/>
                    </a:cubicBezTo>
                    <a:cubicBezTo>
                      <a:pt x="3947" y="28921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3" y="30358"/>
                    </a:cubicBezTo>
                    <a:lnTo>
                      <a:pt x="4269" y="30322"/>
                    </a:lnTo>
                    <a:cubicBezTo>
                      <a:pt x="4063" y="30180"/>
                      <a:pt x="3690" y="29946"/>
                      <a:pt x="3370" y="29946"/>
                    </a:cubicBezTo>
                    <a:cubicBezTo>
                      <a:pt x="3246" y="29946"/>
                      <a:pt x="3129" y="29981"/>
                      <a:pt x="3034" y="30071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89"/>
                      <a:pt x="2927" y="32326"/>
                    </a:cubicBezTo>
                    <a:cubicBezTo>
                      <a:pt x="2945" y="32353"/>
                      <a:pt x="2972" y="32367"/>
                      <a:pt x="2998" y="32367"/>
                    </a:cubicBezTo>
                    <a:cubicBezTo>
                      <a:pt x="3025" y="32367"/>
                      <a:pt x="3052" y="32353"/>
                      <a:pt x="3070" y="32326"/>
                    </a:cubicBezTo>
                    <a:cubicBezTo>
                      <a:pt x="3308" y="31978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4" y="31968"/>
                      <a:pt x="5468" y="31950"/>
                    </a:cubicBezTo>
                    <a:cubicBezTo>
                      <a:pt x="5148" y="31821"/>
                      <a:pt x="4693" y="31724"/>
                      <a:pt x="4247" y="31724"/>
                    </a:cubicBezTo>
                    <a:cubicBezTo>
                      <a:pt x="3770" y="31724"/>
                      <a:pt x="3303" y="31834"/>
                      <a:pt x="3016" y="32129"/>
                    </a:cubicBezTo>
                    <a:cubicBezTo>
                      <a:pt x="2945" y="31897"/>
                      <a:pt x="2891" y="31664"/>
                      <a:pt x="3070" y="31467"/>
                    </a:cubicBezTo>
                    <a:cubicBezTo>
                      <a:pt x="3184" y="31354"/>
                      <a:pt x="3362" y="31327"/>
                      <a:pt x="3537" y="31327"/>
                    </a:cubicBezTo>
                    <a:cubicBezTo>
                      <a:pt x="3638" y="31327"/>
                      <a:pt x="3737" y="31336"/>
                      <a:pt x="3822" y="31342"/>
                    </a:cubicBezTo>
                    <a:cubicBezTo>
                      <a:pt x="4305" y="31378"/>
                      <a:pt x="4698" y="31628"/>
                      <a:pt x="5146" y="31772"/>
                    </a:cubicBezTo>
                    <a:lnTo>
                      <a:pt x="5182" y="31772"/>
                    </a:lnTo>
                    <a:cubicBezTo>
                      <a:pt x="5379" y="31897"/>
                      <a:pt x="5629" y="31986"/>
                      <a:pt x="5862" y="32022"/>
                    </a:cubicBezTo>
                    <a:lnTo>
                      <a:pt x="5862" y="32040"/>
                    </a:lnTo>
                    <a:cubicBezTo>
                      <a:pt x="5883" y="32083"/>
                      <a:pt x="5918" y="32107"/>
                      <a:pt x="5954" y="32107"/>
                    </a:cubicBezTo>
                    <a:cubicBezTo>
                      <a:pt x="5978" y="32107"/>
                      <a:pt x="6002" y="32097"/>
                      <a:pt x="6023" y="32076"/>
                    </a:cubicBezTo>
                    <a:cubicBezTo>
                      <a:pt x="6023" y="32094"/>
                      <a:pt x="6059" y="32112"/>
                      <a:pt x="6076" y="32112"/>
                    </a:cubicBezTo>
                    <a:cubicBezTo>
                      <a:pt x="6076" y="32147"/>
                      <a:pt x="6094" y="32183"/>
                      <a:pt x="6094" y="32219"/>
                    </a:cubicBezTo>
                    <a:cubicBezTo>
                      <a:pt x="6103" y="32244"/>
                      <a:pt x="6134" y="32257"/>
                      <a:pt x="6165" y="32257"/>
                    </a:cubicBezTo>
                    <a:cubicBezTo>
                      <a:pt x="6202" y="32257"/>
                      <a:pt x="6237" y="32239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2" y="33758"/>
                    </a:cubicBezTo>
                    <a:cubicBezTo>
                      <a:pt x="8063" y="34438"/>
                      <a:pt x="8439" y="35189"/>
                      <a:pt x="8904" y="35887"/>
                    </a:cubicBezTo>
                    <a:lnTo>
                      <a:pt x="8940" y="36066"/>
                    </a:lnTo>
                    <a:cubicBezTo>
                      <a:pt x="9029" y="36388"/>
                      <a:pt x="9136" y="36711"/>
                      <a:pt x="9262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5"/>
                      <a:pt x="4537" y="33686"/>
                    </a:cubicBezTo>
                    <a:cubicBezTo>
                      <a:pt x="4466" y="33686"/>
                      <a:pt x="4430" y="33776"/>
                      <a:pt x="4466" y="33829"/>
                    </a:cubicBezTo>
                    <a:cubicBezTo>
                      <a:pt x="5289" y="34688"/>
                      <a:pt x="5826" y="35887"/>
                      <a:pt x="6774" y="36621"/>
                    </a:cubicBezTo>
                    <a:cubicBezTo>
                      <a:pt x="7562" y="37212"/>
                      <a:pt x="8564" y="37570"/>
                      <a:pt x="9315" y="38178"/>
                    </a:cubicBezTo>
                    <a:cubicBezTo>
                      <a:pt x="9459" y="38357"/>
                      <a:pt x="9602" y="38554"/>
                      <a:pt x="9763" y="38733"/>
                    </a:cubicBezTo>
                    <a:cubicBezTo>
                      <a:pt x="9768" y="38738"/>
                      <a:pt x="9774" y="38740"/>
                      <a:pt x="9780" y="38740"/>
                    </a:cubicBezTo>
                    <a:cubicBezTo>
                      <a:pt x="9796" y="38740"/>
                      <a:pt x="9812" y="38723"/>
                      <a:pt x="9799" y="38697"/>
                    </a:cubicBezTo>
                    <a:cubicBezTo>
                      <a:pt x="9781" y="38661"/>
                      <a:pt x="9763" y="38625"/>
                      <a:pt x="9745" y="38590"/>
                    </a:cubicBezTo>
                    <a:lnTo>
                      <a:pt x="9745" y="38590"/>
                    </a:lnTo>
                    <a:cubicBezTo>
                      <a:pt x="9817" y="38679"/>
                      <a:pt x="9906" y="38769"/>
                      <a:pt x="9960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5"/>
                      <a:pt x="10389" y="40451"/>
                      <a:pt x="10192" y="40272"/>
                    </a:cubicBezTo>
                    <a:cubicBezTo>
                      <a:pt x="10031" y="40039"/>
                      <a:pt x="9781" y="39860"/>
                      <a:pt x="9512" y="39771"/>
                    </a:cubicBezTo>
                    <a:cubicBezTo>
                      <a:pt x="9505" y="39768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4"/>
                      <a:pt x="10264" y="40988"/>
                      <a:pt x="10926" y="41166"/>
                    </a:cubicBezTo>
                    <a:cubicBezTo>
                      <a:pt x="11391" y="42258"/>
                      <a:pt x="11731" y="43403"/>
                      <a:pt x="11946" y="44567"/>
                    </a:cubicBezTo>
                    <a:cubicBezTo>
                      <a:pt x="11946" y="44781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1" y="43994"/>
                    </a:cubicBezTo>
                    <a:cubicBezTo>
                      <a:pt x="11128" y="43987"/>
                      <a:pt x="11114" y="43984"/>
                      <a:pt x="11102" y="43984"/>
                    </a:cubicBezTo>
                    <a:cubicBezTo>
                      <a:pt x="11046" y="43984"/>
                      <a:pt x="11001" y="44043"/>
                      <a:pt x="11015" y="44101"/>
                    </a:cubicBezTo>
                    <a:cubicBezTo>
                      <a:pt x="11105" y="44745"/>
                      <a:pt x="11266" y="45587"/>
                      <a:pt x="11839" y="45980"/>
                    </a:cubicBezTo>
                    <a:cubicBezTo>
                      <a:pt x="11660" y="47967"/>
                      <a:pt x="11302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9" y="51917"/>
                      <a:pt x="10894" y="51907"/>
                      <a:pt x="10908" y="51886"/>
                    </a:cubicBezTo>
                    <a:cubicBezTo>
                      <a:pt x="11463" y="50472"/>
                      <a:pt x="11857" y="49005"/>
                      <a:pt x="12053" y="47501"/>
                    </a:cubicBezTo>
                    <a:cubicBezTo>
                      <a:pt x="12680" y="47000"/>
                      <a:pt x="13270" y="46034"/>
                      <a:pt x="13163" y="45264"/>
                    </a:cubicBezTo>
                    <a:cubicBezTo>
                      <a:pt x="13163" y="45223"/>
                      <a:pt x="13131" y="45181"/>
                      <a:pt x="13091" y="45181"/>
                    </a:cubicBezTo>
                    <a:cubicBezTo>
                      <a:pt x="13080" y="45181"/>
                      <a:pt x="13068" y="45185"/>
                      <a:pt x="13056" y="45193"/>
                    </a:cubicBezTo>
                    <a:cubicBezTo>
                      <a:pt x="12572" y="45533"/>
                      <a:pt x="12411" y="46052"/>
                      <a:pt x="12179" y="46535"/>
                    </a:cubicBezTo>
                    <a:cubicBezTo>
                      <a:pt x="12304" y="45247"/>
                      <a:pt x="12340" y="43940"/>
                      <a:pt x="12286" y="42634"/>
                    </a:cubicBezTo>
                    <a:cubicBezTo>
                      <a:pt x="12733" y="42133"/>
                      <a:pt x="12877" y="41381"/>
                      <a:pt x="13002" y="40737"/>
                    </a:cubicBezTo>
                    <a:cubicBezTo>
                      <a:pt x="13002" y="40693"/>
                      <a:pt x="12966" y="40638"/>
                      <a:pt x="12915" y="40638"/>
                    </a:cubicBezTo>
                    <a:cubicBezTo>
                      <a:pt x="12903" y="40638"/>
                      <a:pt x="12890" y="40641"/>
                      <a:pt x="12877" y="40647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4"/>
                      <a:pt x="12465" y="38947"/>
                      <a:pt x="12644" y="37748"/>
                    </a:cubicBezTo>
                    <a:cubicBezTo>
                      <a:pt x="13503" y="36800"/>
                      <a:pt x="14201" y="35691"/>
                      <a:pt x="14935" y="34635"/>
                    </a:cubicBezTo>
                    <a:cubicBezTo>
                      <a:pt x="16008" y="33114"/>
                      <a:pt x="17028" y="31628"/>
                      <a:pt x="17816" y="29946"/>
                    </a:cubicBezTo>
                    <a:cubicBezTo>
                      <a:pt x="17848" y="29882"/>
                      <a:pt x="17794" y="29818"/>
                      <a:pt x="17731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7" y="30429"/>
                      <a:pt x="14111" y="32183"/>
                      <a:pt x="13270" y="34187"/>
                    </a:cubicBezTo>
                    <a:cubicBezTo>
                      <a:pt x="13449" y="33293"/>
                      <a:pt x="13646" y="32416"/>
                      <a:pt x="13843" y="31539"/>
                    </a:cubicBezTo>
                    <a:lnTo>
                      <a:pt x="13843" y="31557"/>
                    </a:lnTo>
                    <a:cubicBezTo>
                      <a:pt x="13852" y="31575"/>
                      <a:pt x="13870" y="31584"/>
                      <a:pt x="13885" y="31584"/>
                    </a:cubicBezTo>
                    <a:cubicBezTo>
                      <a:pt x="13901" y="31584"/>
                      <a:pt x="13915" y="31575"/>
                      <a:pt x="13915" y="31557"/>
                    </a:cubicBezTo>
                    <a:cubicBezTo>
                      <a:pt x="13950" y="31378"/>
                      <a:pt x="13968" y="31199"/>
                      <a:pt x="13968" y="31020"/>
                    </a:cubicBezTo>
                    <a:cubicBezTo>
                      <a:pt x="14093" y="30519"/>
                      <a:pt x="14219" y="30000"/>
                      <a:pt x="14362" y="29499"/>
                    </a:cubicBezTo>
                    <a:cubicBezTo>
                      <a:pt x="14827" y="29266"/>
                      <a:pt x="15203" y="28873"/>
                      <a:pt x="15436" y="28425"/>
                    </a:cubicBezTo>
                    <a:cubicBezTo>
                      <a:pt x="15468" y="28361"/>
                      <a:pt x="15428" y="28297"/>
                      <a:pt x="15368" y="28297"/>
                    </a:cubicBezTo>
                    <a:cubicBezTo>
                      <a:pt x="15361" y="28297"/>
                      <a:pt x="15354" y="28298"/>
                      <a:pt x="15346" y="28300"/>
                    </a:cubicBezTo>
                    <a:cubicBezTo>
                      <a:pt x="15042" y="28389"/>
                      <a:pt x="14756" y="28550"/>
                      <a:pt x="14559" y="28801"/>
                    </a:cubicBezTo>
                    <a:cubicBezTo>
                      <a:pt x="14648" y="28443"/>
                      <a:pt x="14738" y="28085"/>
                      <a:pt x="14845" y="27727"/>
                    </a:cubicBezTo>
                    <a:cubicBezTo>
                      <a:pt x="15096" y="27548"/>
                      <a:pt x="15346" y="27351"/>
                      <a:pt x="15579" y="27155"/>
                    </a:cubicBezTo>
                    <a:lnTo>
                      <a:pt x="15579" y="27155"/>
                    </a:lnTo>
                    <a:cubicBezTo>
                      <a:pt x="15543" y="27190"/>
                      <a:pt x="15525" y="27226"/>
                      <a:pt x="15507" y="27262"/>
                    </a:cubicBezTo>
                    <a:cubicBezTo>
                      <a:pt x="15493" y="27291"/>
                      <a:pt x="15514" y="27320"/>
                      <a:pt x="15532" y="27320"/>
                    </a:cubicBezTo>
                    <a:cubicBezTo>
                      <a:pt x="15536" y="27320"/>
                      <a:pt x="15540" y="27319"/>
                      <a:pt x="15543" y="27316"/>
                    </a:cubicBezTo>
                    <a:cubicBezTo>
                      <a:pt x="15615" y="27262"/>
                      <a:pt x="15686" y="27190"/>
                      <a:pt x="15740" y="27137"/>
                    </a:cubicBezTo>
                    <a:cubicBezTo>
                      <a:pt x="15751" y="27137"/>
                      <a:pt x="15762" y="27137"/>
                      <a:pt x="15773" y="27137"/>
                    </a:cubicBezTo>
                    <a:cubicBezTo>
                      <a:pt x="16465" y="27137"/>
                      <a:pt x="17304" y="26594"/>
                      <a:pt x="17744" y="26242"/>
                    </a:cubicBezTo>
                    <a:cubicBezTo>
                      <a:pt x="17798" y="26188"/>
                      <a:pt x="17762" y="26099"/>
                      <a:pt x="17708" y="26099"/>
                    </a:cubicBezTo>
                    <a:cubicBezTo>
                      <a:pt x="17261" y="26135"/>
                      <a:pt x="16814" y="26224"/>
                      <a:pt x="16402" y="26385"/>
                    </a:cubicBezTo>
                    <a:cubicBezTo>
                      <a:pt x="16921" y="25956"/>
                      <a:pt x="17368" y="25455"/>
                      <a:pt x="17708" y="24864"/>
                    </a:cubicBezTo>
                    <a:cubicBezTo>
                      <a:pt x="17744" y="24810"/>
                      <a:pt x="17708" y="24757"/>
                      <a:pt x="17655" y="24757"/>
                    </a:cubicBezTo>
                    <a:cubicBezTo>
                      <a:pt x="17082" y="24757"/>
                      <a:pt x="16545" y="25007"/>
                      <a:pt x="16187" y="25455"/>
                    </a:cubicBezTo>
                    <a:cubicBezTo>
                      <a:pt x="16384" y="24882"/>
                      <a:pt x="16348" y="24256"/>
                      <a:pt x="16062" y="23737"/>
                    </a:cubicBezTo>
                    <a:cubicBezTo>
                      <a:pt x="16052" y="23707"/>
                      <a:pt x="16031" y="23694"/>
                      <a:pt x="16009" y="23694"/>
                    </a:cubicBezTo>
                    <a:cubicBezTo>
                      <a:pt x="15990" y="23694"/>
                      <a:pt x="15971" y="23703"/>
                      <a:pt x="15955" y="23719"/>
                    </a:cubicBezTo>
                    <a:cubicBezTo>
                      <a:pt x="15579" y="24077"/>
                      <a:pt x="15310" y="24524"/>
                      <a:pt x="15149" y="25007"/>
                    </a:cubicBezTo>
                    <a:cubicBezTo>
                      <a:pt x="15096" y="24739"/>
                      <a:pt x="14970" y="24488"/>
                      <a:pt x="14809" y="24273"/>
                    </a:cubicBezTo>
                    <a:cubicBezTo>
                      <a:pt x="14715" y="24152"/>
                      <a:pt x="14324" y="23775"/>
                      <a:pt x="14054" y="23775"/>
                    </a:cubicBezTo>
                    <a:cubicBezTo>
                      <a:pt x="13966" y="23775"/>
                      <a:pt x="13891" y="23815"/>
                      <a:pt x="13843" y="23916"/>
                    </a:cubicBezTo>
                    <a:cubicBezTo>
                      <a:pt x="13592" y="24435"/>
                      <a:pt x="13789" y="25061"/>
                      <a:pt x="13986" y="25562"/>
                    </a:cubicBezTo>
                    <a:cubicBezTo>
                      <a:pt x="13759" y="25377"/>
                      <a:pt x="13487" y="25272"/>
                      <a:pt x="13205" y="25272"/>
                    </a:cubicBezTo>
                    <a:cubicBezTo>
                      <a:pt x="13132" y="25272"/>
                      <a:pt x="13058" y="25279"/>
                      <a:pt x="12984" y="25293"/>
                    </a:cubicBezTo>
                    <a:cubicBezTo>
                      <a:pt x="12948" y="25311"/>
                      <a:pt x="12930" y="25347"/>
                      <a:pt x="12930" y="25383"/>
                    </a:cubicBezTo>
                    <a:cubicBezTo>
                      <a:pt x="12930" y="26206"/>
                      <a:pt x="13736" y="27083"/>
                      <a:pt x="14577" y="27119"/>
                    </a:cubicBezTo>
                    <a:cubicBezTo>
                      <a:pt x="14630" y="27280"/>
                      <a:pt x="14684" y="27423"/>
                      <a:pt x="14738" y="27584"/>
                    </a:cubicBezTo>
                    <a:cubicBezTo>
                      <a:pt x="14738" y="27602"/>
                      <a:pt x="14756" y="27602"/>
                      <a:pt x="14756" y="27602"/>
                    </a:cubicBezTo>
                    <a:cubicBezTo>
                      <a:pt x="14756" y="27620"/>
                      <a:pt x="14756" y="27620"/>
                      <a:pt x="14756" y="27620"/>
                    </a:cubicBezTo>
                    <a:cubicBezTo>
                      <a:pt x="14756" y="27638"/>
                      <a:pt x="14756" y="27656"/>
                      <a:pt x="14756" y="27674"/>
                    </a:cubicBezTo>
                    <a:cubicBezTo>
                      <a:pt x="14595" y="28157"/>
                      <a:pt x="14451" y="28658"/>
                      <a:pt x="14290" y="29159"/>
                    </a:cubicBezTo>
                    <a:cubicBezTo>
                      <a:pt x="14290" y="29159"/>
                      <a:pt x="14290" y="29177"/>
                      <a:pt x="14290" y="29195"/>
                    </a:cubicBezTo>
                    <a:lnTo>
                      <a:pt x="14237" y="29374"/>
                    </a:lnTo>
                    <a:cubicBezTo>
                      <a:pt x="14183" y="29427"/>
                      <a:pt x="14111" y="29481"/>
                      <a:pt x="14040" y="29517"/>
                    </a:cubicBezTo>
                    <a:cubicBezTo>
                      <a:pt x="13993" y="29563"/>
                      <a:pt x="14027" y="29610"/>
                      <a:pt x="14072" y="29610"/>
                    </a:cubicBezTo>
                    <a:cubicBezTo>
                      <a:pt x="14079" y="29610"/>
                      <a:pt x="14086" y="29609"/>
                      <a:pt x="14093" y="29606"/>
                    </a:cubicBezTo>
                    <a:cubicBezTo>
                      <a:pt x="14147" y="29588"/>
                      <a:pt x="14147" y="29588"/>
                      <a:pt x="14183" y="29570"/>
                    </a:cubicBezTo>
                    <a:lnTo>
                      <a:pt x="14183" y="29570"/>
                    </a:lnTo>
                    <a:cubicBezTo>
                      <a:pt x="14093" y="29875"/>
                      <a:pt x="14004" y="30161"/>
                      <a:pt x="13915" y="30447"/>
                    </a:cubicBezTo>
                    <a:cubicBezTo>
                      <a:pt x="13861" y="30161"/>
                      <a:pt x="13718" y="29875"/>
                      <a:pt x="13539" y="29642"/>
                    </a:cubicBezTo>
                    <a:cubicBezTo>
                      <a:pt x="13525" y="29628"/>
                      <a:pt x="13506" y="29622"/>
                      <a:pt x="13488" y="29622"/>
                    </a:cubicBezTo>
                    <a:cubicBezTo>
                      <a:pt x="13459" y="29622"/>
                      <a:pt x="13431" y="29638"/>
                      <a:pt x="13431" y="29660"/>
                    </a:cubicBezTo>
                    <a:cubicBezTo>
                      <a:pt x="13324" y="30107"/>
                      <a:pt x="13503" y="30680"/>
                      <a:pt x="13736" y="31109"/>
                    </a:cubicBezTo>
                    <a:cubicBezTo>
                      <a:pt x="13592" y="31664"/>
                      <a:pt x="13431" y="32219"/>
                      <a:pt x="13306" y="32774"/>
                    </a:cubicBezTo>
                    <a:cubicBezTo>
                      <a:pt x="13288" y="32362"/>
                      <a:pt x="13163" y="31968"/>
                      <a:pt x="12948" y="31646"/>
                    </a:cubicBezTo>
                    <a:cubicBezTo>
                      <a:pt x="12938" y="31627"/>
                      <a:pt x="12912" y="31612"/>
                      <a:pt x="12888" y="31612"/>
                    </a:cubicBezTo>
                    <a:cubicBezTo>
                      <a:pt x="12868" y="31612"/>
                      <a:pt x="12849" y="31622"/>
                      <a:pt x="12841" y="31646"/>
                    </a:cubicBezTo>
                    <a:cubicBezTo>
                      <a:pt x="12608" y="32112"/>
                      <a:pt x="12841" y="32827"/>
                      <a:pt x="13181" y="33239"/>
                    </a:cubicBezTo>
                    <a:lnTo>
                      <a:pt x="13181" y="33257"/>
                    </a:lnTo>
                    <a:cubicBezTo>
                      <a:pt x="12841" y="34688"/>
                      <a:pt x="12554" y="36102"/>
                      <a:pt x="12340" y="37552"/>
                    </a:cubicBezTo>
                    <a:cubicBezTo>
                      <a:pt x="12232" y="37820"/>
                      <a:pt x="12107" y="38071"/>
                      <a:pt x="11964" y="38321"/>
                    </a:cubicBezTo>
                    <a:cubicBezTo>
                      <a:pt x="11940" y="38369"/>
                      <a:pt x="11972" y="38401"/>
                      <a:pt x="12006" y="38401"/>
                    </a:cubicBezTo>
                    <a:cubicBezTo>
                      <a:pt x="12024" y="38401"/>
                      <a:pt x="12041" y="38393"/>
                      <a:pt x="12053" y="38375"/>
                    </a:cubicBezTo>
                    <a:cubicBezTo>
                      <a:pt x="12071" y="38339"/>
                      <a:pt x="12107" y="38267"/>
                      <a:pt x="12143" y="38232"/>
                    </a:cubicBezTo>
                    <a:cubicBezTo>
                      <a:pt x="12152" y="38241"/>
                      <a:pt x="12165" y="38245"/>
                      <a:pt x="12179" y="38245"/>
                    </a:cubicBezTo>
                    <a:cubicBezTo>
                      <a:pt x="12192" y="38245"/>
                      <a:pt x="12206" y="38241"/>
                      <a:pt x="12214" y="38232"/>
                    </a:cubicBezTo>
                    <a:lnTo>
                      <a:pt x="12250" y="38178"/>
                    </a:lnTo>
                    <a:lnTo>
                      <a:pt x="12250" y="38178"/>
                    </a:lnTo>
                    <a:cubicBezTo>
                      <a:pt x="12179" y="38697"/>
                      <a:pt x="12125" y="39198"/>
                      <a:pt x="12089" y="39699"/>
                    </a:cubicBezTo>
                    <a:cubicBezTo>
                      <a:pt x="11892" y="37892"/>
                      <a:pt x="11624" y="36084"/>
                      <a:pt x="11320" y="34295"/>
                    </a:cubicBezTo>
                    <a:cubicBezTo>
                      <a:pt x="11338" y="34295"/>
                      <a:pt x="11338" y="34277"/>
                      <a:pt x="11338" y="34277"/>
                    </a:cubicBezTo>
                    <a:cubicBezTo>
                      <a:pt x="11731" y="33740"/>
                      <a:pt x="11982" y="32935"/>
                      <a:pt x="11749" y="32326"/>
                    </a:cubicBezTo>
                    <a:cubicBezTo>
                      <a:pt x="11738" y="32291"/>
                      <a:pt x="11696" y="32264"/>
                      <a:pt x="11658" y="32264"/>
                    </a:cubicBezTo>
                    <a:cubicBezTo>
                      <a:pt x="11638" y="32264"/>
                      <a:pt x="11619" y="32272"/>
                      <a:pt x="11606" y="32290"/>
                    </a:cubicBezTo>
                    <a:cubicBezTo>
                      <a:pt x="11391" y="32559"/>
                      <a:pt x="11230" y="32899"/>
                      <a:pt x="11159" y="33239"/>
                    </a:cubicBezTo>
                    <a:cubicBezTo>
                      <a:pt x="10944" y="31950"/>
                      <a:pt x="10747" y="30662"/>
                      <a:pt x="10568" y="29427"/>
                    </a:cubicBezTo>
                    <a:lnTo>
                      <a:pt x="10300" y="27351"/>
                    </a:lnTo>
                    <a:cubicBezTo>
                      <a:pt x="10622" y="26940"/>
                      <a:pt x="10801" y="26421"/>
                      <a:pt x="10783" y="25884"/>
                    </a:cubicBezTo>
                    <a:cubicBezTo>
                      <a:pt x="10783" y="25833"/>
                      <a:pt x="10737" y="25791"/>
                      <a:pt x="10691" y="25791"/>
                    </a:cubicBezTo>
                    <a:cubicBezTo>
                      <a:pt x="10673" y="25791"/>
                      <a:pt x="10655" y="25797"/>
                      <a:pt x="10640" y="25812"/>
                    </a:cubicBezTo>
                    <a:cubicBezTo>
                      <a:pt x="10443" y="26045"/>
                      <a:pt x="10282" y="26314"/>
                      <a:pt x="10192" y="26600"/>
                    </a:cubicBezTo>
                    <a:cubicBezTo>
                      <a:pt x="10067" y="25741"/>
                      <a:pt x="9960" y="24864"/>
                      <a:pt x="9852" y="23987"/>
                    </a:cubicBezTo>
                    <a:cubicBezTo>
                      <a:pt x="10174" y="23397"/>
                      <a:pt x="10532" y="22824"/>
                      <a:pt x="10926" y="22287"/>
                    </a:cubicBezTo>
                    <a:lnTo>
                      <a:pt x="10980" y="22287"/>
                    </a:lnTo>
                    <a:cubicBezTo>
                      <a:pt x="11166" y="22173"/>
                      <a:pt x="11375" y="22115"/>
                      <a:pt x="11588" y="22115"/>
                    </a:cubicBezTo>
                    <a:cubicBezTo>
                      <a:pt x="11642" y="22115"/>
                      <a:pt x="11696" y="22119"/>
                      <a:pt x="11749" y="22126"/>
                    </a:cubicBezTo>
                    <a:cubicBezTo>
                      <a:pt x="11660" y="22233"/>
                      <a:pt x="11552" y="22323"/>
                      <a:pt x="11445" y="22412"/>
                    </a:cubicBezTo>
                    <a:cubicBezTo>
                      <a:pt x="11266" y="22484"/>
                      <a:pt x="11069" y="22520"/>
                      <a:pt x="10872" y="22520"/>
                    </a:cubicBezTo>
                    <a:cubicBezTo>
                      <a:pt x="10819" y="22520"/>
                      <a:pt x="10783" y="22609"/>
                      <a:pt x="10837" y="22627"/>
                    </a:cubicBezTo>
                    <a:cubicBezTo>
                      <a:pt x="10916" y="22668"/>
                      <a:pt x="10998" y="22687"/>
                      <a:pt x="11080" y="22687"/>
                    </a:cubicBezTo>
                    <a:cubicBezTo>
                      <a:pt x="11425" y="22687"/>
                      <a:pt x="11776" y="22368"/>
                      <a:pt x="11964" y="22108"/>
                    </a:cubicBezTo>
                    <a:cubicBezTo>
                      <a:pt x="11982" y="22072"/>
                      <a:pt x="11964" y="22019"/>
                      <a:pt x="11910" y="22001"/>
                    </a:cubicBezTo>
                    <a:cubicBezTo>
                      <a:pt x="11815" y="21977"/>
                      <a:pt x="11719" y="21965"/>
                      <a:pt x="11625" y="21965"/>
                    </a:cubicBezTo>
                    <a:cubicBezTo>
                      <a:pt x="11435" y="21965"/>
                      <a:pt x="11248" y="22013"/>
                      <a:pt x="11069" y="22108"/>
                    </a:cubicBezTo>
                    <a:cubicBezTo>
                      <a:pt x="11373" y="21697"/>
                      <a:pt x="11713" y="21321"/>
                      <a:pt x="12071" y="20945"/>
                    </a:cubicBezTo>
                    <a:cubicBezTo>
                      <a:pt x="12268" y="20730"/>
                      <a:pt x="12483" y="20533"/>
                      <a:pt x="12698" y="20337"/>
                    </a:cubicBezTo>
                    <a:cubicBezTo>
                      <a:pt x="13163" y="20086"/>
                      <a:pt x="13646" y="19889"/>
                      <a:pt x="14147" y="19728"/>
                    </a:cubicBezTo>
                    <a:cubicBezTo>
                      <a:pt x="15257" y="19281"/>
                      <a:pt x="16420" y="18977"/>
                      <a:pt x="17601" y="18851"/>
                    </a:cubicBezTo>
                    <a:cubicBezTo>
                      <a:pt x="17655" y="18851"/>
                      <a:pt x="17655" y="18780"/>
                      <a:pt x="17601" y="18780"/>
                    </a:cubicBezTo>
                    <a:cubicBezTo>
                      <a:pt x="17535" y="18777"/>
                      <a:pt x="17470" y="18776"/>
                      <a:pt x="17404" y="18776"/>
                    </a:cubicBezTo>
                    <a:cubicBezTo>
                      <a:pt x="16159" y="18776"/>
                      <a:pt x="15035" y="19250"/>
                      <a:pt x="13879" y="19692"/>
                    </a:cubicBezTo>
                    <a:cubicBezTo>
                      <a:pt x="13637" y="19798"/>
                      <a:pt x="13383" y="19891"/>
                      <a:pt x="13126" y="19993"/>
                    </a:cubicBezTo>
                    <a:lnTo>
                      <a:pt x="13126" y="19993"/>
                    </a:lnTo>
                    <a:cubicBezTo>
                      <a:pt x="13755" y="19694"/>
                      <a:pt x="14312" y="19295"/>
                      <a:pt x="14917" y="18959"/>
                    </a:cubicBezTo>
                    <a:cubicBezTo>
                      <a:pt x="15686" y="18547"/>
                      <a:pt x="16563" y="18475"/>
                      <a:pt x="17422" y="18475"/>
                    </a:cubicBezTo>
                    <a:cubicBezTo>
                      <a:pt x="17521" y="18475"/>
                      <a:pt x="17703" y="18471"/>
                      <a:pt x="17914" y="18471"/>
                    </a:cubicBezTo>
                    <a:cubicBezTo>
                      <a:pt x="18654" y="18471"/>
                      <a:pt x="19758" y="18525"/>
                      <a:pt x="18979" y="19012"/>
                    </a:cubicBezTo>
                    <a:cubicBezTo>
                      <a:pt x="17690" y="19782"/>
                      <a:pt x="16581" y="20014"/>
                      <a:pt x="15096" y="20050"/>
                    </a:cubicBezTo>
                    <a:cubicBezTo>
                      <a:pt x="14129" y="20068"/>
                      <a:pt x="13234" y="20193"/>
                      <a:pt x="12393" y="20694"/>
                    </a:cubicBezTo>
                    <a:cubicBezTo>
                      <a:pt x="12362" y="20710"/>
                      <a:pt x="12372" y="20769"/>
                      <a:pt x="12413" y="20769"/>
                    </a:cubicBezTo>
                    <a:cubicBezTo>
                      <a:pt x="12418" y="20769"/>
                      <a:pt x="12423" y="20768"/>
                      <a:pt x="12429" y="20766"/>
                    </a:cubicBezTo>
                    <a:cubicBezTo>
                      <a:pt x="13843" y="20211"/>
                      <a:pt x="15239" y="20265"/>
                      <a:pt x="16724" y="20140"/>
                    </a:cubicBezTo>
                    <a:cubicBezTo>
                      <a:pt x="17851" y="20032"/>
                      <a:pt x="18818" y="19245"/>
                      <a:pt x="19766" y="18726"/>
                    </a:cubicBezTo>
                    <a:cubicBezTo>
                      <a:pt x="19838" y="18690"/>
                      <a:pt x="19820" y="18601"/>
                      <a:pt x="19748" y="18583"/>
                    </a:cubicBezTo>
                    <a:cubicBezTo>
                      <a:pt x="18925" y="18440"/>
                      <a:pt x="18110" y="18320"/>
                      <a:pt x="17281" y="18320"/>
                    </a:cubicBezTo>
                    <a:cubicBezTo>
                      <a:pt x="16867" y="18320"/>
                      <a:pt x="16450" y="18350"/>
                      <a:pt x="16026" y="18422"/>
                    </a:cubicBezTo>
                    <a:cubicBezTo>
                      <a:pt x="15042" y="18583"/>
                      <a:pt x="14237" y="19209"/>
                      <a:pt x="13378" y="19728"/>
                    </a:cubicBezTo>
                    <a:cubicBezTo>
                      <a:pt x="13915" y="19245"/>
                      <a:pt x="14469" y="18762"/>
                      <a:pt x="14988" y="18261"/>
                    </a:cubicBezTo>
                    <a:cubicBezTo>
                      <a:pt x="15525" y="17778"/>
                      <a:pt x="16026" y="17330"/>
                      <a:pt x="16581" y="16901"/>
                    </a:cubicBezTo>
                    <a:cubicBezTo>
                      <a:pt x="16768" y="16979"/>
                      <a:pt x="16982" y="17029"/>
                      <a:pt x="17188" y="17029"/>
                    </a:cubicBezTo>
                    <a:cubicBezTo>
                      <a:pt x="17218" y="17029"/>
                      <a:pt x="17249" y="17028"/>
                      <a:pt x="17279" y="17026"/>
                    </a:cubicBezTo>
                    <a:cubicBezTo>
                      <a:pt x="17422" y="17008"/>
                      <a:pt x="17655" y="16883"/>
                      <a:pt x="17619" y="16722"/>
                    </a:cubicBezTo>
                    <a:cubicBezTo>
                      <a:pt x="17601" y="16543"/>
                      <a:pt x="17404" y="16507"/>
                      <a:pt x="17279" y="16471"/>
                    </a:cubicBezTo>
                    <a:lnTo>
                      <a:pt x="17171" y="16453"/>
                    </a:lnTo>
                    <a:cubicBezTo>
                      <a:pt x="17494" y="16221"/>
                      <a:pt x="17834" y="16006"/>
                      <a:pt x="18174" y="15809"/>
                    </a:cubicBezTo>
                    <a:cubicBezTo>
                      <a:pt x="18191" y="15827"/>
                      <a:pt x="18227" y="15845"/>
                      <a:pt x="18245" y="15845"/>
                    </a:cubicBezTo>
                    <a:lnTo>
                      <a:pt x="18317" y="15845"/>
                    </a:lnTo>
                    <a:cubicBezTo>
                      <a:pt x="18406" y="15899"/>
                      <a:pt x="18514" y="15952"/>
                      <a:pt x="18603" y="15988"/>
                    </a:cubicBezTo>
                    <a:cubicBezTo>
                      <a:pt x="18639" y="15988"/>
                      <a:pt x="18657" y="15988"/>
                      <a:pt x="18675" y="15970"/>
                    </a:cubicBezTo>
                    <a:lnTo>
                      <a:pt x="18764" y="15970"/>
                    </a:lnTo>
                    <a:cubicBezTo>
                      <a:pt x="19283" y="16901"/>
                      <a:pt x="20106" y="17795"/>
                      <a:pt x="21252" y="17795"/>
                    </a:cubicBezTo>
                    <a:cubicBezTo>
                      <a:pt x="21305" y="17795"/>
                      <a:pt x="21341" y="17724"/>
                      <a:pt x="21323" y="17670"/>
                    </a:cubicBezTo>
                    <a:cubicBezTo>
                      <a:pt x="21162" y="17241"/>
                      <a:pt x="20894" y="16865"/>
                      <a:pt x="20554" y="16561"/>
                    </a:cubicBezTo>
                    <a:lnTo>
                      <a:pt x="20554" y="16561"/>
                    </a:lnTo>
                    <a:cubicBezTo>
                      <a:pt x="20608" y="16565"/>
                      <a:pt x="20662" y="16567"/>
                      <a:pt x="20716" y="16567"/>
                    </a:cubicBezTo>
                    <a:cubicBezTo>
                      <a:pt x="21144" y="16567"/>
                      <a:pt x="21566" y="16441"/>
                      <a:pt x="21932" y="16203"/>
                    </a:cubicBezTo>
                    <a:cubicBezTo>
                      <a:pt x="21949" y="16167"/>
                      <a:pt x="21949" y="16131"/>
                      <a:pt x="21932" y="16113"/>
                    </a:cubicBezTo>
                    <a:lnTo>
                      <a:pt x="21896" y="16149"/>
                    </a:lnTo>
                    <a:cubicBezTo>
                      <a:pt x="21642" y="15624"/>
                      <a:pt x="21003" y="15468"/>
                      <a:pt x="20358" y="15468"/>
                    </a:cubicBezTo>
                    <a:cubicBezTo>
                      <a:pt x="20322" y="15468"/>
                      <a:pt x="20286" y="15468"/>
                      <a:pt x="20249" y="15469"/>
                    </a:cubicBezTo>
                    <a:lnTo>
                      <a:pt x="20500" y="15362"/>
                    </a:lnTo>
                    <a:cubicBezTo>
                      <a:pt x="20858" y="15219"/>
                      <a:pt x="21592" y="14950"/>
                      <a:pt x="21627" y="14467"/>
                    </a:cubicBezTo>
                    <a:cubicBezTo>
                      <a:pt x="21647" y="14152"/>
                      <a:pt x="21363" y="14064"/>
                      <a:pt x="21059" y="14064"/>
                    </a:cubicBezTo>
                    <a:cubicBezTo>
                      <a:pt x="20811" y="14064"/>
                      <a:pt x="20549" y="14123"/>
                      <a:pt x="20428" y="14163"/>
                    </a:cubicBezTo>
                    <a:cubicBezTo>
                      <a:pt x="20285" y="14216"/>
                      <a:pt x="20160" y="14270"/>
                      <a:pt x="20017" y="14342"/>
                    </a:cubicBezTo>
                    <a:cubicBezTo>
                      <a:pt x="20375" y="13948"/>
                      <a:pt x="20607" y="13483"/>
                      <a:pt x="20715" y="12982"/>
                    </a:cubicBezTo>
                    <a:cubicBezTo>
                      <a:pt x="20733" y="12946"/>
                      <a:pt x="20697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8"/>
                      <a:pt x="19158" y="12516"/>
                      <a:pt x="18675" y="11872"/>
                    </a:cubicBezTo>
                    <a:cubicBezTo>
                      <a:pt x="18665" y="11853"/>
                      <a:pt x="18639" y="11838"/>
                      <a:pt x="18611" y="11838"/>
                    </a:cubicBezTo>
                    <a:cubicBezTo>
                      <a:pt x="18589" y="11838"/>
                      <a:pt x="18566" y="11848"/>
                      <a:pt x="18549" y="11872"/>
                    </a:cubicBezTo>
                    <a:cubicBezTo>
                      <a:pt x="18335" y="12355"/>
                      <a:pt x="18227" y="12856"/>
                      <a:pt x="18191" y="13375"/>
                    </a:cubicBezTo>
                    <a:cubicBezTo>
                      <a:pt x="18120" y="13250"/>
                      <a:pt x="18048" y="13125"/>
                      <a:pt x="17977" y="13000"/>
                    </a:cubicBezTo>
                    <a:cubicBezTo>
                      <a:pt x="17959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6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6" y="13805"/>
                      <a:pt x="17386" y="14968"/>
                      <a:pt x="18102" y="15594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7" y="15899"/>
                      <a:pt x="17207" y="16149"/>
                      <a:pt x="16796" y="16435"/>
                    </a:cubicBezTo>
                    <a:cubicBezTo>
                      <a:pt x="16760" y="16435"/>
                      <a:pt x="16706" y="16453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5"/>
                      <a:pt x="15990" y="17026"/>
                      <a:pt x="15650" y="17294"/>
                    </a:cubicBezTo>
                    <a:cubicBezTo>
                      <a:pt x="15847" y="16972"/>
                      <a:pt x="15955" y="16561"/>
                      <a:pt x="15776" y="16239"/>
                    </a:cubicBezTo>
                    <a:cubicBezTo>
                      <a:pt x="15766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7" y="16972"/>
                      <a:pt x="15364" y="17402"/>
                    </a:cubicBezTo>
                    <a:cubicBezTo>
                      <a:pt x="15328" y="17455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7" y="20158"/>
                    </a:lnTo>
                    <a:cubicBezTo>
                      <a:pt x="12519" y="20175"/>
                      <a:pt x="12519" y="20193"/>
                      <a:pt x="12519" y="20211"/>
                    </a:cubicBezTo>
                    <a:lnTo>
                      <a:pt x="12197" y="20515"/>
                    </a:lnTo>
                    <a:cubicBezTo>
                      <a:pt x="12071" y="20605"/>
                      <a:pt x="11946" y="20730"/>
                      <a:pt x="11839" y="20873"/>
                    </a:cubicBezTo>
                    <a:cubicBezTo>
                      <a:pt x="11749" y="20945"/>
                      <a:pt x="11660" y="21034"/>
                      <a:pt x="11588" y="21124"/>
                    </a:cubicBezTo>
                    <a:cubicBezTo>
                      <a:pt x="12000" y="20319"/>
                      <a:pt x="12322" y="19460"/>
                      <a:pt x="12519" y="18583"/>
                    </a:cubicBezTo>
                    <a:cubicBezTo>
                      <a:pt x="12644" y="18100"/>
                      <a:pt x="12787" y="17616"/>
                      <a:pt x="12912" y="17115"/>
                    </a:cubicBezTo>
                    <a:cubicBezTo>
                      <a:pt x="13127" y="17026"/>
                      <a:pt x="13288" y="16901"/>
                      <a:pt x="13431" y="16722"/>
                    </a:cubicBezTo>
                    <a:cubicBezTo>
                      <a:pt x="13574" y="16561"/>
                      <a:pt x="13664" y="16346"/>
                      <a:pt x="13646" y="16131"/>
                    </a:cubicBezTo>
                    <a:cubicBezTo>
                      <a:pt x="13646" y="16092"/>
                      <a:pt x="13618" y="16063"/>
                      <a:pt x="13583" y="16063"/>
                    </a:cubicBezTo>
                    <a:cubicBezTo>
                      <a:pt x="13569" y="16063"/>
                      <a:pt x="13554" y="16068"/>
                      <a:pt x="13539" y="16077"/>
                    </a:cubicBezTo>
                    <a:cubicBezTo>
                      <a:pt x="13360" y="16185"/>
                      <a:pt x="13199" y="16346"/>
                      <a:pt x="13073" y="16543"/>
                    </a:cubicBezTo>
                    <a:cubicBezTo>
                      <a:pt x="13234" y="15863"/>
                      <a:pt x="13360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7" y="14492"/>
                      <a:pt x="13513" y="14475"/>
                      <a:pt x="13539" y="14449"/>
                    </a:cubicBezTo>
                    <a:lnTo>
                      <a:pt x="13646" y="14288"/>
                    </a:lnTo>
                    <a:cubicBezTo>
                      <a:pt x="13682" y="14234"/>
                      <a:pt x="13718" y="14163"/>
                      <a:pt x="13753" y="14091"/>
                    </a:cubicBezTo>
                    <a:cubicBezTo>
                      <a:pt x="14720" y="13841"/>
                      <a:pt x="15686" y="12749"/>
                      <a:pt x="15328" y="11765"/>
                    </a:cubicBezTo>
                    <a:cubicBezTo>
                      <a:pt x="15314" y="11744"/>
                      <a:pt x="15292" y="11734"/>
                      <a:pt x="15271" y="11734"/>
                    </a:cubicBezTo>
                    <a:cubicBezTo>
                      <a:pt x="15239" y="11734"/>
                      <a:pt x="15210" y="11757"/>
                      <a:pt x="15221" y="11801"/>
                    </a:cubicBezTo>
                    <a:cubicBezTo>
                      <a:pt x="15543" y="12713"/>
                      <a:pt x="14684" y="13447"/>
                      <a:pt x="13879" y="13859"/>
                    </a:cubicBezTo>
                    <a:cubicBezTo>
                      <a:pt x="13932" y="13769"/>
                      <a:pt x="13986" y="13662"/>
                      <a:pt x="14040" y="13554"/>
                    </a:cubicBezTo>
                    <a:cubicBezTo>
                      <a:pt x="14058" y="13536"/>
                      <a:pt x="14076" y="13501"/>
                      <a:pt x="14076" y="13447"/>
                    </a:cubicBezTo>
                    <a:cubicBezTo>
                      <a:pt x="14076" y="13447"/>
                      <a:pt x="14076" y="13429"/>
                      <a:pt x="14076" y="13411"/>
                    </a:cubicBezTo>
                    <a:cubicBezTo>
                      <a:pt x="14791" y="12910"/>
                      <a:pt x="15185" y="12069"/>
                      <a:pt x="15131" y="11192"/>
                    </a:cubicBezTo>
                    <a:cubicBezTo>
                      <a:pt x="15131" y="11163"/>
                      <a:pt x="15108" y="11134"/>
                      <a:pt x="15070" y="11134"/>
                    </a:cubicBezTo>
                    <a:cubicBezTo>
                      <a:pt x="15061" y="11134"/>
                      <a:pt x="15052" y="11135"/>
                      <a:pt x="15042" y="11138"/>
                    </a:cubicBezTo>
                    <a:cubicBezTo>
                      <a:pt x="14773" y="11210"/>
                      <a:pt x="14559" y="11389"/>
                      <a:pt x="14416" y="11622"/>
                    </a:cubicBezTo>
                    <a:cubicBezTo>
                      <a:pt x="14433" y="11317"/>
                      <a:pt x="14433" y="11031"/>
                      <a:pt x="14416" y="10727"/>
                    </a:cubicBezTo>
                    <a:cubicBezTo>
                      <a:pt x="14416" y="10698"/>
                      <a:pt x="14392" y="10668"/>
                      <a:pt x="14363" y="10668"/>
                    </a:cubicBezTo>
                    <a:cubicBezTo>
                      <a:pt x="14357" y="10668"/>
                      <a:pt x="14351" y="10670"/>
                      <a:pt x="14344" y="10673"/>
                    </a:cubicBezTo>
                    <a:cubicBezTo>
                      <a:pt x="13915" y="10834"/>
                      <a:pt x="13592" y="11192"/>
                      <a:pt x="13503" y="11640"/>
                    </a:cubicBezTo>
                    <a:cubicBezTo>
                      <a:pt x="13405" y="11472"/>
                      <a:pt x="13078" y="10988"/>
                      <a:pt x="12855" y="10988"/>
                    </a:cubicBezTo>
                    <a:cubicBezTo>
                      <a:pt x="12792" y="10988"/>
                      <a:pt x="12737" y="11026"/>
                      <a:pt x="12698" y="11121"/>
                    </a:cubicBezTo>
                    <a:cubicBezTo>
                      <a:pt x="12662" y="11049"/>
                      <a:pt x="12662" y="10977"/>
                      <a:pt x="12644" y="10888"/>
                    </a:cubicBezTo>
                    <a:cubicBezTo>
                      <a:pt x="12644" y="10853"/>
                      <a:pt x="12614" y="10826"/>
                      <a:pt x="12578" y="10826"/>
                    </a:cubicBezTo>
                    <a:cubicBezTo>
                      <a:pt x="12558" y="10826"/>
                      <a:pt x="12537" y="10833"/>
                      <a:pt x="12519" y="10852"/>
                    </a:cubicBezTo>
                    <a:cubicBezTo>
                      <a:pt x="11910" y="11353"/>
                      <a:pt x="11964" y="13071"/>
                      <a:pt x="12698" y="13572"/>
                    </a:cubicBezTo>
                    <a:cubicBezTo>
                      <a:pt x="12376" y="13483"/>
                      <a:pt x="12071" y="13304"/>
                      <a:pt x="11839" y="13071"/>
                    </a:cubicBezTo>
                    <a:cubicBezTo>
                      <a:pt x="11678" y="12910"/>
                      <a:pt x="11570" y="12695"/>
                      <a:pt x="11552" y="12481"/>
                    </a:cubicBezTo>
                    <a:cubicBezTo>
                      <a:pt x="11517" y="12194"/>
                      <a:pt x="11696" y="11980"/>
                      <a:pt x="11803" y="11765"/>
                    </a:cubicBezTo>
                    <a:cubicBezTo>
                      <a:pt x="11817" y="11736"/>
                      <a:pt x="11796" y="11706"/>
                      <a:pt x="11769" y="11706"/>
                    </a:cubicBezTo>
                    <a:cubicBezTo>
                      <a:pt x="11762" y="11706"/>
                      <a:pt x="11756" y="11708"/>
                      <a:pt x="11749" y="11711"/>
                    </a:cubicBezTo>
                    <a:cubicBezTo>
                      <a:pt x="11338" y="11997"/>
                      <a:pt x="11338" y="12534"/>
                      <a:pt x="11552" y="12928"/>
                    </a:cubicBezTo>
                    <a:cubicBezTo>
                      <a:pt x="11821" y="13375"/>
                      <a:pt x="12304" y="13662"/>
                      <a:pt x="12823" y="13680"/>
                    </a:cubicBezTo>
                    <a:cubicBezTo>
                      <a:pt x="12841" y="13680"/>
                      <a:pt x="12859" y="13680"/>
                      <a:pt x="12859" y="13662"/>
                    </a:cubicBezTo>
                    <a:cubicBezTo>
                      <a:pt x="12894" y="13680"/>
                      <a:pt x="12948" y="13697"/>
                      <a:pt x="12984" y="13697"/>
                    </a:cubicBezTo>
                    <a:cubicBezTo>
                      <a:pt x="13038" y="13876"/>
                      <a:pt x="13073" y="14055"/>
                      <a:pt x="13091" y="14234"/>
                    </a:cubicBezTo>
                    <a:cubicBezTo>
                      <a:pt x="13091" y="14283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9" y="14252"/>
                      <a:pt x="13285" y="14252"/>
                      <a:pt x="13288" y="14239"/>
                    </a:cubicBezTo>
                    <a:lnTo>
                      <a:pt x="13288" y="14239"/>
                    </a:lnTo>
                    <a:cubicBezTo>
                      <a:pt x="13162" y="15597"/>
                      <a:pt x="12912" y="16938"/>
                      <a:pt x="12537" y="18243"/>
                    </a:cubicBezTo>
                    <a:cubicBezTo>
                      <a:pt x="12608" y="17742"/>
                      <a:pt x="12608" y="17241"/>
                      <a:pt x="12519" y="16740"/>
                    </a:cubicBezTo>
                    <a:cubicBezTo>
                      <a:pt x="12340" y="15576"/>
                      <a:pt x="11355" y="15093"/>
                      <a:pt x="10837" y="14127"/>
                    </a:cubicBezTo>
                    <a:cubicBezTo>
                      <a:pt x="10831" y="14111"/>
                      <a:pt x="10820" y="14105"/>
                      <a:pt x="10807" y="14105"/>
                    </a:cubicBezTo>
                    <a:cubicBezTo>
                      <a:pt x="10775" y="14105"/>
                      <a:pt x="10734" y="14143"/>
                      <a:pt x="10747" y="14181"/>
                    </a:cubicBezTo>
                    <a:cubicBezTo>
                      <a:pt x="11015" y="15272"/>
                      <a:pt x="10890" y="16400"/>
                      <a:pt x="11033" y="17509"/>
                    </a:cubicBezTo>
                    <a:cubicBezTo>
                      <a:pt x="11177" y="18690"/>
                      <a:pt x="11749" y="19621"/>
                      <a:pt x="11534" y="20873"/>
                    </a:cubicBezTo>
                    <a:cubicBezTo>
                      <a:pt x="11409" y="21160"/>
                      <a:pt x="11248" y="21428"/>
                      <a:pt x="11087" y="21697"/>
                    </a:cubicBezTo>
                    <a:cubicBezTo>
                      <a:pt x="10586" y="22305"/>
                      <a:pt x="10157" y="22949"/>
                      <a:pt x="9781" y="23629"/>
                    </a:cubicBezTo>
                    <a:cubicBezTo>
                      <a:pt x="9673" y="22752"/>
                      <a:pt x="9584" y="21876"/>
                      <a:pt x="9494" y="21017"/>
                    </a:cubicBezTo>
                    <a:cubicBezTo>
                      <a:pt x="9763" y="20641"/>
                      <a:pt x="9870" y="20175"/>
                      <a:pt x="9799" y="19728"/>
                    </a:cubicBezTo>
                    <a:cubicBezTo>
                      <a:pt x="9787" y="19693"/>
                      <a:pt x="9761" y="19674"/>
                      <a:pt x="9734" y="19674"/>
                    </a:cubicBezTo>
                    <a:cubicBezTo>
                      <a:pt x="9719" y="19674"/>
                      <a:pt x="9704" y="19680"/>
                      <a:pt x="9691" y="19692"/>
                    </a:cubicBezTo>
                    <a:cubicBezTo>
                      <a:pt x="9566" y="19782"/>
                      <a:pt x="9477" y="19907"/>
                      <a:pt x="9405" y="20050"/>
                    </a:cubicBezTo>
                    <a:cubicBezTo>
                      <a:pt x="9315" y="18994"/>
                      <a:pt x="9244" y="17956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7"/>
                      <a:pt x="9745" y="15236"/>
                      <a:pt x="9727" y="14700"/>
                    </a:cubicBezTo>
                    <a:cubicBezTo>
                      <a:pt x="9715" y="14665"/>
                      <a:pt x="9681" y="14637"/>
                      <a:pt x="9648" y="14637"/>
                    </a:cubicBezTo>
                    <a:cubicBezTo>
                      <a:pt x="9631" y="14637"/>
                      <a:pt x="9614" y="14645"/>
                      <a:pt x="9602" y="14664"/>
                    </a:cubicBezTo>
                    <a:cubicBezTo>
                      <a:pt x="9405" y="14843"/>
                      <a:pt x="9262" y="15075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15" y="12284"/>
                      <a:pt x="10318" y="10458"/>
                      <a:pt x="11409" y="8812"/>
                    </a:cubicBezTo>
                    <a:cubicBezTo>
                      <a:pt x="11429" y="8782"/>
                      <a:pt x="11449" y="8753"/>
                      <a:pt x="11469" y="8723"/>
                    </a:cubicBezTo>
                    <a:lnTo>
                      <a:pt x="11469" y="8723"/>
                    </a:lnTo>
                    <a:cubicBezTo>
                      <a:pt x="10809" y="9635"/>
                      <a:pt x="10185" y="10562"/>
                      <a:pt x="9763" y="11568"/>
                    </a:cubicBezTo>
                    <a:cubicBezTo>
                      <a:pt x="9942" y="10351"/>
                      <a:pt x="10371" y="9188"/>
                      <a:pt x="10998" y="8150"/>
                    </a:cubicBezTo>
                    <a:cubicBezTo>
                      <a:pt x="11749" y="6933"/>
                      <a:pt x="12948" y="6074"/>
                      <a:pt x="13915" y="5018"/>
                    </a:cubicBezTo>
                    <a:lnTo>
                      <a:pt x="13915" y="5018"/>
                    </a:lnTo>
                    <a:cubicBezTo>
                      <a:pt x="13389" y="6121"/>
                      <a:pt x="12635" y="7137"/>
                      <a:pt x="11884" y="8156"/>
                    </a:cubicBezTo>
                    <a:lnTo>
                      <a:pt x="11884" y="8156"/>
                    </a:lnTo>
                    <a:cubicBezTo>
                      <a:pt x="12624" y="7199"/>
                      <a:pt x="13461" y="6321"/>
                      <a:pt x="13915" y="5179"/>
                    </a:cubicBezTo>
                    <a:lnTo>
                      <a:pt x="13915" y="5179"/>
                    </a:lnTo>
                    <a:cubicBezTo>
                      <a:pt x="13932" y="5394"/>
                      <a:pt x="13915" y="5627"/>
                      <a:pt x="13825" y="5824"/>
                    </a:cubicBezTo>
                    <a:cubicBezTo>
                      <a:pt x="13753" y="6092"/>
                      <a:pt x="13682" y="6360"/>
                      <a:pt x="13592" y="6611"/>
                    </a:cubicBezTo>
                    <a:cubicBezTo>
                      <a:pt x="13324" y="7363"/>
                      <a:pt x="12966" y="8078"/>
                      <a:pt x="12537" y="8758"/>
                    </a:cubicBezTo>
                    <a:cubicBezTo>
                      <a:pt x="11821" y="9904"/>
                      <a:pt x="10747" y="10745"/>
                      <a:pt x="9942" y="11818"/>
                    </a:cubicBezTo>
                    <a:cubicBezTo>
                      <a:pt x="9913" y="11848"/>
                      <a:pt x="9955" y="11877"/>
                      <a:pt x="9991" y="11877"/>
                    </a:cubicBezTo>
                    <a:cubicBezTo>
                      <a:pt x="9999" y="11877"/>
                      <a:pt x="10007" y="11875"/>
                      <a:pt x="10013" y="11872"/>
                    </a:cubicBezTo>
                    <a:cubicBezTo>
                      <a:pt x="12036" y="9904"/>
                      <a:pt x="13950" y="7613"/>
                      <a:pt x="14147" y="4678"/>
                    </a:cubicBezTo>
                    <a:cubicBezTo>
                      <a:pt x="14159" y="4643"/>
                      <a:pt x="14125" y="4616"/>
                      <a:pt x="14090" y="4616"/>
                    </a:cubicBezTo>
                    <a:cubicBezTo>
                      <a:pt x="14071" y="4616"/>
                      <a:pt x="14052" y="4624"/>
                      <a:pt x="14040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9" y="8955"/>
                      <a:pt x="9709" y="10423"/>
                      <a:pt x="9548" y="11836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7" y="12158"/>
                      <a:pt x="9387" y="12445"/>
                      <a:pt x="9315" y="12749"/>
                    </a:cubicBezTo>
                    <a:cubicBezTo>
                      <a:pt x="9459" y="10959"/>
                      <a:pt x="9691" y="9206"/>
                      <a:pt x="9906" y="7434"/>
                    </a:cubicBezTo>
                    <a:cubicBezTo>
                      <a:pt x="10210" y="7112"/>
                      <a:pt x="10407" y="6718"/>
                      <a:pt x="10479" y="6289"/>
                    </a:cubicBezTo>
                    <a:cubicBezTo>
                      <a:pt x="10479" y="6245"/>
                      <a:pt x="10430" y="6213"/>
                      <a:pt x="10393" y="6213"/>
                    </a:cubicBezTo>
                    <a:cubicBezTo>
                      <a:pt x="10385" y="6213"/>
                      <a:pt x="10378" y="6214"/>
                      <a:pt x="10371" y="6217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0"/>
                      <a:pt x="10139" y="5233"/>
                    </a:cubicBezTo>
                    <a:cubicBezTo>
                      <a:pt x="10157" y="5215"/>
                      <a:pt x="10174" y="5197"/>
                      <a:pt x="10174" y="5161"/>
                    </a:cubicBezTo>
                    <a:cubicBezTo>
                      <a:pt x="10174" y="5144"/>
                      <a:pt x="10157" y="5126"/>
                      <a:pt x="10157" y="5090"/>
                    </a:cubicBezTo>
                    <a:cubicBezTo>
                      <a:pt x="10139" y="5072"/>
                      <a:pt x="10157" y="5018"/>
                      <a:pt x="10157" y="4965"/>
                    </a:cubicBezTo>
                    <a:cubicBezTo>
                      <a:pt x="10550" y="4839"/>
                      <a:pt x="10837" y="4499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1"/>
                      <a:pt x="11869" y="4351"/>
                    </a:cubicBezTo>
                    <a:cubicBezTo>
                      <a:pt x="12536" y="4351"/>
                      <a:pt x="13273" y="4027"/>
                      <a:pt x="13917" y="4027"/>
                    </a:cubicBezTo>
                    <a:cubicBezTo>
                      <a:pt x="13971" y="4027"/>
                      <a:pt x="14024" y="4029"/>
                      <a:pt x="14076" y="4034"/>
                    </a:cubicBezTo>
                    <a:cubicBezTo>
                      <a:pt x="14129" y="4034"/>
                      <a:pt x="14165" y="3980"/>
                      <a:pt x="14147" y="3927"/>
                    </a:cubicBezTo>
                    <a:cubicBezTo>
                      <a:pt x="14050" y="3391"/>
                      <a:pt x="13511" y="3224"/>
                      <a:pt x="13011" y="3224"/>
                    </a:cubicBezTo>
                    <a:cubicBezTo>
                      <a:pt x="12960" y="3224"/>
                      <a:pt x="12909" y="3225"/>
                      <a:pt x="12859" y="3229"/>
                    </a:cubicBezTo>
                    <a:cubicBezTo>
                      <a:pt x="13360" y="2835"/>
                      <a:pt x="13628" y="2298"/>
                      <a:pt x="13932" y="1761"/>
                    </a:cubicBezTo>
                    <a:cubicBezTo>
                      <a:pt x="13968" y="1708"/>
                      <a:pt x="13915" y="1636"/>
                      <a:pt x="13861" y="1636"/>
                    </a:cubicBezTo>
                    <a:cubicBezTo>
                      <a:pt x="13718" y="1626"/>
                      <a:pt x="13570" y="1618"/>
                      <a:pt x="13423" y="1618"/>
                    </a:cubicBezTo>
                    <a:cubicBezTo>
                      <a:pt x="13038" y="1618"/>
                      <a:pt x="12656" y="1676"/>
                      <a:pt x="12358" y="1922"/>
                    </a:cubicBezTo>
                    <a:cubicBezTo>
                      <a:pt x="12483" y="1582"/>
                      <a:pt x="12501" y="1207"/>
                      <a:pt x="12429" y="849"/>
                    </a:cubicBezTo>
                    <a:cubicBezTo>
                      <a:pt x="12429" y="823"/>
                      <a:pt x="12410" y="806"/>
                      <a:pt x="12386" y="806"/>
                    </a:cubicBezTo>
                    <a:cubicBezTo>
                      <a:pt x="12377" y="806"/>
                      <a:pt x="12367" y="808"/>
                      <a:pt x="12358" y="813"/>
                    </a:cubicBezTo>
                    <a:lnTo>
                      <a:pt x="12268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8" y="419"/>
                    </a:cubicBezTo>
                    <a:cubicBezTo>
                      <a:pt x="12272" y="400"/>
                      <a:pt x="12190" y="390"/>
                      <a:pt x="12112" y="390"/>
                    </a:cubicBezTo>
                    <a:cubicBezTo>
                      <a:pt x="11622" y="390"/>
                      <a:pt x="11285" y="756"/>
                      <a:pt x="11069" y="1189"/>
                    </a:cubicBezTo>
                    <a:cubicBezTo>
                      <a:pt x="11015" y="813"/>
                      <a:pt x="10908" y="437"/>
                      <a:pt x="10854" y="43"/>
                    </a:cubicBezTo>
                    <a:cubicBezTo>
                      <a:pt x="10841" y="17"/>
                      <a:pt x="10819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" name="Google Shape;5175;p62"/>
              <p:cNvSpPr/>
              <p:nvPr/>
            </p:nvSpPr>
            <p:spPr>
              <a:xfrm>
                <a:off x="5877600" y="3604275"/>
                <a:ext cx="2650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470" extrusionOk="0">
                    <a:moveTo>
                      <a:pt x="1011" y="0"/>
                    </a:moveTo>
                    <a:cubicBezTo>
                      <a:pt x="1005" y="0"/>
                      <a:pt x="998" y="2"/>
                      <a:pt x="992" y="5"/>
                    </a:cubicBezTo>
                    <a:lnTo>
                      <a:pt x="992" y="23"/>
                    </a:lnTo>
                    <a:cubicBezTo>
                      <a:pt x="598" y="434"/>
                      <a:pt x="276" y="918"/>
                      <a:pt x="25" y="1419"/>
                    </a:cubicBezTo>
                    <a:cubicBezTo>
                      <a:pt x="0" y="1444"/>
                      <a:pt x="28" y="1469"/>
                      <a:pt x="54" y="1469"/>
                    </a:cubicBezTo>
                    <a:cubicBezTo>
                      <a:pt x="64" y="1469"/>
                      <a:pt x="74" y="1465"/>
                      <a:pt x="79" y="1454"/>
                    </a:cubicBezTo>
                    <a:cubicBezTo>
                      <a:pt x="383" y="971"/>
                      <a:pt x="795" y="560"/>
                      <a:pt x="1045" y="59"/>
                    </a:cubicBezTo>
                    <a:cubicBezTo>
                      <a:pt x="1060" y="29"/>
                      <a:pt x="1039" y="0"/>
                      <a:pt x="101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" name="Google Shape;5176;p62"/>
              <p:cNvSpPr/>
              <p:nvPr/>
            </p:nvSpPr>
            <p:spPr>
              <a:xfrm>
                <a:off x="5671300" y="36573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7"/>
                      <a:pt x="869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" name="Google Shape;5177;p62"/>
              <p:cNvSpPr/>
              <p:nvPr/>
            </p:nvSpPr>
            <p:spPr>
              <a:xfrm>
                <a:off x="5750725" y="3490300"/>
                <a:ext cx="2372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3" extrusionOk="0">
                    <a:moveTo>
                      <a:pt x="215" y="323"/>
                    </a:move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5"/>
                      <a:pt x="859" y="1575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4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1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" name="Google Shape;5178;p62"/>
              <p:cNvSpPr/>
              <p:nvPr/>
            </p:nvSpPr>
            <p:spPr>
              <a:xfrm>
                <a:off x="5571550" y="31366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4" y="706"/>
                    </a:cubicBezTo>
                    <a:cubicBezTo>
                      <a:pt x="1161" y="710"/>
                      <a:pt x="1168" y="711"/>
                      <a:pt x="1174" y="711"/>
                    </a:cubicBezTo>
                    <a:cubicBezTo>
                      <a:pt x="1201" y="711"/>
                      <a:pt x="1219" y="685"/>
                      <a:pt x="1190" y="671"/>
                    </a:cubicBezTo>
                    <a:cubicBezTo>
                      <a:pt x="868" y="384"/>
                      <a:pt x="457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" name="Google Shape;5179;p62"/>
              <p:cNvSpPr/>
              <p:nvPr/>
            </p:nvSpPr>
            <p:spPr>
              <a:xfrm>
                <a:off x="5771750" y="29069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0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3"/>
                      <a:pt x="823" y="197"/>
                      <a:pt x="859" y="72"/>
                    </a:cubicBezTo>
                    <a:cubicBezTo>
                      <a:pt x="859" y="36"/>
                      <a:pt x="841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" name="Google Shape;5180;p62"/>
              <p:cNvSpPr/>
              <p:nvPr/>
            </p:nvSpPr>
            <p:spPr>
              <a:xfrm>
                <a:off x="5594800" y="30625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1" y="51"/>
                      <a:pt x="28" y="91"/>
                    </a:cubicBezTo>
                    <a:cubicBezTo>
                      <a:pt x="143" y="207"/>
                      <a:pt x="331" y="349"/>
                      <a:pt x="508" y="349"/>
                    </a:cubicBezTo>
                    <a:cubicBezTo>
                      <a:pt x="578" y="349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5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" name="Google Shape;5181;p62"/>
              <p:cNvSpPr/>
              <p:nvPr/>
            </p:nvSpPr>
            <p:spPr>
              <a:xfrm>
                <a:off x="5971150" y="31894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1" y="0"/>
                    </a:moveTo>
                    <a:cubicBezTo>
                      <a:pt x="38" y="0"/>
                      <a:pt x="0" y="28"/>
                      <a:pt x="23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5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3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" name="Google Shape;5182;p62"/>
              <p:cNvSpPr/>
              <p:nvPr/>
            </p:nvSpPr>
            <p:spPr>
              <a:xfrm>
                <a:off x="5626800" y="30719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4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" name="Google Shape;5183;p62"/>
              <p:cNvSpPr/>
              <p:nvPr/>
            </p:nvSpPr>
            <p:spPr>
              <a:xfrm>
                <a:off x="5748025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9" y="151"/>
                      <a:pt x="412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1" y="1"/>
                      <a:pt x="98" y="3"/>
                      <a:pt x="72" y="7"/>
                    </a:cubicBezTo>
                    <a:cubicBezTo>
                      <a:pt x="37" y="7"/>
                      <a:pt x="1" y="25"/>
                      <a:pt x="1" y="61"/>
                    </a:cubicBezTo>
                    <a:cubicBezTo>
                      <a:pt x="37" y="383"/>
                      <a:pt x="198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1" y="1269"/>
                    </a:cubicBezTo>
                    <a:cubicBezTo>
                      <a:pt x="506" y="1269"/>
                      <a:pt x="520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74" y="956"/>
                      <a:pt x="574" y="938"/>
                      <a:pt x="556" y="902"/>
                    </a:cubicBezTo>
                    <a:cubicBezTo>
                      <a:pt x="556" y="499"/>
                      <a:pt x="493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" name="Google Shape;5184;p62"/>
              <p:cNvSpPr/>
              <p:nvPr/>
            </p:nvSpPr>
            <p:spPr>
              <a:xfrm>
                <a:off x="5946225" y="3645750"/>
                <a:ext cx="548850" cy="12981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24" extrusionOk="0">
                    <a:moveTo>
                      <a:pt x="9879" y="4734"/>
                    </a:moveTo>
                    <a:cubicBezTo>
                      <a:pt x="9879" y="4824"/>
                      <a:pt x="9861" y="4913"/>
                      <a:pt x="9843" y="4985"/>
                    </a:cubicBezTo>
                    <a:lnTo>
                      <a:pt x="9843" y="5003"/>
                    </a:lnTo>
                    <a:cubicBezTo>
                      <a:pt x="9574" y="5486"/>
                      <a:pt x="9449" y="6148"/>
                      <a:pt x="8984" y="6488"/>
                    </a:cubicBezTo>
                    <a:cubicBezTo>
                      <a:pt x="9055" y="5808"/>
                      <a:pt x="9485" y="5271"/>
                      <a:pt x="9879" y="4734"/>
                    </a:cubicBezTo>
                    <a:close/>
                    <a:moveTo>
                      <a:pt x="10201" y="6166"/>
                    </a:moveTo>
                    <a:lnTo>
                      <a:pt x="10201" y="6166"/>
                    </a:lnTo>
                    <a:cubicBezTo>
                      <a:pt x="10523" y="6596"/>
                      <a:pt x="10738" y="7115"/>
                      <a:pt x="10773" y="7651"/>
                    </a:cubicBezTo>
                    <a:cubicBezTo>
                      <a:pt x="10362" y="7347"/>
                      <a:pt x="10344" y="6685"/>
                      <a:pt x="10201" y="6166"/>
                    </a:cubicBezTo>
                    <a:close/>
                    <a:moveTo>
                      <a:pt x="9717" y="9548"/>
                    </a:moveTo>
                    <a:cubicBezTo>
                      <a:pt x="9717" y="9656"/>
                      <a:pt x="9717" y="9763"/>
                      <a:pt x="9735" y="9852"/>
                    </a:cubicBezTo>
                    <a:cubicBezTo>
                      <a:pt x="9592" y="10192"/>
                      <a:pt x="9431" y="10532"/>
                      <a:pt x="9234" y="10837"/>
                    </a:cubicBezTo>
                    <a:cubicBezTo>
                      <a:pt x="9342" y="10389"/>
                      <a:pt x="9503" y="9960"/>
                      <a:pt x="9717" y="9548"/>
                    </a:cubicBezTo>
                    <a:close/>
                    <a:moveTo>
                      <a:pt x="11758" y="11302"/>
                    </a:moveTo>
                    <a:lnTo>
                      <a:pt x="11758" y="11302"/>
                    </a:lnTo>
                    <a:cubicBezTo>
                      <a:pt x="11990" y="11463"/>
                      <a:pt x="12187" y="11660"/>
                      <a:pt x="12312" y="11893"/>
                    </a:cubicBezTo>
                    <a:cubicBezTo>
                      <a:pt x="12098" y="11731"/>
                      <a:pt x="11901" y="11535"/>
                      <a:pt x="11758" y="11302"/>
                    </a:cubicBezTo>
                    <a:close/>
                    <a:moveTo>
                      <a:pt x="10541" y="14434"/>
                    </a:moveTo>
                    <a:lnTo>
                      <a:pt x="10541" y="14434"/>
                    </a:lnTo>
                    <a:cubicBezTo>
                      <a:pt x="10916" y="14595"/>
                      <a:pt x="11203" y="14953"/>
                      <a:pt x="11274" y="15364"/>
                    </a:cubicBezTo>
                    <a:cubicBezTo>
                      <a:pt x="10916" y="15167"/>
                      <a:pt x="10720" y="14792"/>
                      <a:pt x="10541" y="14434"/>
                    </a:cubicBezTo>
                    <a:close/>
                    <a:moveTo>
                      <a:pt x="12187" y="13431"/>
                    </a:moveTo>
                    <a:lnTo>
                      <a:pt x="12187" y="13431"/>
                    </a:lnTo>
                    <a:cubicBezTo>
                      <a:pt x="12277" y="13557"/>
                      <a:pt x="12384" y="13664"/>
                      <a:pt x="12509" y="13771"/>
                    </a:cubicBezTo>
                    <a:cubicBezTo>
                      <a:pt x="12831" y="14219"/>
                      <a:pt x="13171" y="14648"/>
                      <a:pt x="13565" y="15060"/>
                    </a:cubicBezTo>
                    <a:cubicBezTo>
                      <a:pt x="14102" y="15668"/>
                      <a:pt x="14818" y="16062"/>
                      <a:pt x="15354" y="16653"/>
                    </a:cubicBezTo>
                    <a:cubicBezTo>
                      <a:pt x="15364" y="16666"/>
                      <a:pt x="15374" y="16672"/>
                      <a:pt x="15384" y="16672"/>
                    </a:cubicBezTo>
                    <a:cubicBezTo>
                      <a:pt x="15412" y="16672"/>
                      <a:pt x="15435" y="16626"/>
                      <a:pt x="15408" y="16599"/>
                    </a:cubicBezTo>
                    <a:cubicBezTo>
                      <a:pt x="14943" y="16044"/>
                      <a:pt x="14299" y="15668"/>
                      <a:pt x="13815" y="15149"/>
                    </a:cubicBezTo>
                    <a:cubicBezTo>
                      <a:pt x="13511" y="14809"/>
                      <a:pt x="13243" y="14469"/>
                      <a:pt x="12957" y="14112"/>
                    </a:cubicBezTo>
                    <a:lnTo>
                      <a:pt x="12957" y="14112"/>
                    </a:lnTo>
                    <a:cubicBezTo>
                      <a:pt x="13261" y="14308"/>
                      <a:pt x="13565" y="14487"/>
                      <a:pt x="13869" y="14648"/>
                    </a:cubicBezTo>
                    <a:cubicBezTo>
                      <a:pt x="15158" y="15364"/>
                      <a:pt x="15873" y="16259"/>
                      <a:pt x="16732" y="17422"/>
                    </a:cubicBezTo>
                    <a:cubicBezTo>
                      <a:pt x="16958" y="17746"/>
                      <a:pt x="17383" y="18048"/>
                      <a:pt x="17073" y="18048"/>
                    </a:cubicBezTo>
                    <a:cubicBezTo>
                      <a:pt x="16989" y="18048"/>
                      <a:pt x="16852" y="18026"/>
                      <a:pt x="16643" y="17977"/>
                    </a:cubicBezTo>
                    <a:cubicBezTo>
                      <a:pt x="15873" y="17780"/>
                      <a:pt x="15158" y="17154"/>
                      <a:pt x="14585" y="16653"/>
                    </a:cubicBezTo>
                    <a:cubicBezTo>
                      <a:pt x="13672" y="15829"/>
                      <a:pt x="12903" y="14863"/>
                      <a:pt x="12330" y="13789"/>
                    </a:cubicBezTo>
                    <a:lnTo>
                      <a:pt x="12187" y="13431"/>
                    </a:lnTo>
                    <a:close/>
                    <a:moveTo>
                      <a:pt x="10720" y="17941"/>
                    </a:moveTo>
                    <a:lnTo>
                      <a:pt x="10720" y="17941"/>
                    </a:lnTo>
                    <a:cubicBezTo>
                      <a:pt x="10773" y="18460"/>
                      <a:pt x="10648" y="18961"/>
                      <a:pt x="10362" y="19373"/>
                    </a:cubicBezTo>
                    <a:cubicBezTo>
                      <a:pt x="10236" y="18854"/>
                      <a:pt x="10505" y="18406"/>
                      <a:pt x="10720" y="17941"/>
                    </a:cubicBezTo>
                    <a:close/>
                    <a:moveTo>
                      <a:pt x="8841" y="18907"/>
                    </a:moveTo>
                    <a:lnTo>
                      <a:pt x="8841" y="18907"/>
                    </a:lnTo>
                    <a:cubicBezTo>
                      <a:pt x="9037" y="19265"/>
                      <a:pt x="9181" y="19695"/>
                      <a:pt x="9091" y="20053"/>
                    </a:cubicBezTo>
                    <a:cubicBezTo>
                      <a:pt x="8912" y="19695"/>
                      <a:pt x="8841" y="19301"/>
                      <a:pt x="8841" y="18907"/>
                    </a:cubicBezTo>
                    <a:close/>
                    <a:moveTo>
                      <a:pt x="16124" y="19999"/>
                    </a:moveTo>
                    <a:lnTo>
                      <a:pt x="16124" y="19999"/>
                    </a:lnTo>
                    <a:cubicBezTo>
                      <a:pt x="16461" y="20105"/>
                      <a:pt x="16763" y="20265"/>
                      <a:pt x="17029" y="20476"/>
                    </a:cubicBezTo>
                    <a:lnTo>
                      <a:pt x="17029" y="20476"/>
                    </a:lnTo>
                    <a:cubicBezTo>
                      <a:pt x="16877" y="20441"/>
                      <a:pt x="16726" y="20389"/>
                      <a:pt x="16607" y="20321"/>
                    </a:cubicBezTo>
                    <a:cubicBezTo>
                      <a:pt x="16518" y="20232"/>
                      <a:pt x="16410" y="20160"/>
                      <a:pt x="16285" y="20124"/>
                    </a:cubicBezTo>
                    <a:cubicBezTo>
                      <a:pt x="16276" y="20115"/>
                      <a:pt x="16267" y="20111"/>
                      <a:pt x="16258" y="20111"/>
                    </a:cubicBezTo>
                    <a:cubicBezTo>
                      <a:pt x="16249" y="20111"/>
                      <a:pt x="16240" y="20115"/>
                      <a:pt x="16231" y="20124"/>
                    </a:cubicBezTo>
                    <a:cubicBezTo>
                      <a:pt x="16222" y="20115"/>
                      <a:pt x="16213" y="20111"/>
                      <a:pt x="16202" y="20111"/>
                    </a:cubicBezTo>
                    <a:cubicBezTo>
                      <a:pt x="16191" y="20111"/>
                      <a:pt x="16178" y="20115"/>
                      <a:pt x="16160" y="20124"/>
                    </a:cubicBezTo>
                    <a:cubicBezTo>
                      <a:pt x="16160" y="20088"/>
                      <a:pt x="16142" y="20053"/>
                      <a:pt x="16124" y="19999"/>
                    </a:cubicBezTo>
                    <a:close/>
                    <a:moveTo>
                      <a:pt x="15963" y="20160"/>
                    </a:moveTo>
                    <a:lnTo>
                      <a:pt x="15999" y="20196"/>
                    </a:lnTo>
                    <a:cubicBezTo>
                      <a:pt x="16017" y="20250"/>
                      <a:pt x="16034" y="20303"/>
                      <a:pt x="16070" y="20375"/>
                    </a:cubicBezTo>
                    <a:cubicBezTo>
                      <a:pt x="16088" y="20464"/>
                      <a:pt x="16106" y="20572"/>
                      <a:pt x="16142" y="20661"/>
                    </a:cubicBezTo>
                    <a:cubicBezTo>
                      <a:pt x="16142" y="20697"/>
                      <a:pt x="16106" y="20733"/>
                      <a:pt x="16106" y="20768"/>
                    </a:cubicBezTo>
                    <a:cubicBezTo>
                      <a:pt x="16052" y="20643"/>
                      <a:pt x="16017" y="20518"/>
                      <a:pt x="15999" y="20375"/>
                    </a:cubicBezTo>
                    <a:cubicBezTo>
                      <a:pt x="15999" y="20357"/>
                      <a:pt x="15999" y="20339"/>
                      <a:pt x="15981" y="20321"/>
                    </a:cubicBezTo>
                    <a:cubicBezTo>
                      <a:pt x="15981" y="20267"/>
                      <a:pt x="15963" y="20214"/>
                      <a:pt x="15963" y="20160"/>
                    </a:cubicBezTo>
                    <a:close/>
                    <a:moveTo>
                      <a:pt x="16374" y="20518"/>
                    </a:moveTo>
                    <a:cubicBezTo>
                      <a:pt x="16428" y="20572"/>
                      <a:pt x="16464" y="20625"/>
                      <a:pt x="16518" y="20679"/>
                    </a:cubicBezTo>
                    <a:cubicBezTo>
                      <a:pt x="16553" y="20768"/>
                      <a:pt x="16571" y="20876"/>
                      <a:pt x="16571" y="20983"/>
                    </a:cubicBezTo>
                    <a:cubicBezTo>
                      <a:pt x="16518" y="20912"/>
                      <a:pt x="16464" y="20840"/>
                      <a:pt x="16428" y="20768"/>
                    </a:cubicBezTo>
                    <a:cubicBezTo>
                      <a:pt x="16392" y="20679"/>
                      <a:pt x="16374" y="20607"/>
                      <a:pt x="16339" y="20536"/>
                    </a:cubicBezTo>
                    <a:cubicBezTo>
                      <a:pt x="16357" y="20536"/>
                      <a:pt x="16374" y="20536"/>
                      <a:pt x="16374" y="20518"/>
                    </a:cubicBezTo>
                    <a:close/>
                    <a:moveTo>
                      <a:pt x="12169" y="14022"/>
                    </a:moveTo>
                    <a:cubicBezTo>
                      <a:pt x="12187" y="14076"/>
                      <a:pt x="12205" y="14129"/>
                      <a:pt x="12241" y="14183"/>
                    </a:cubicBezTo>
                    <a:lnTo>
                      <a:pt x="12223" y="14183"/>
                    </a:lnTo>
                    <a:cubicBezTo>
                      <a:pt x="12277" y="15364"/>
                      <a:pt x="12491" y="16545"/>
                      <a:pt x="12384" y="17726"/>
                    </a:cubicBezTo>
                    <a:cubicBezTo>
                      <a:pt x="12384" y="17744"/>
                      <a:pt x="12397" y="17753"/>
                      <a:pt x="12411" y="17753"/>
                    </a:cubicBezTo>
                    <a:cubicBezTo>
                      <a:pt x="12424" y="17753"/>
                      <a:pt x="12438" y="17744"/>
                      <a:pt x="12438" y="17726"/>
                    </a:cubicBezTo>
                    <a:cubicBezTo>
                      <a:pt x="12545" y="16706"/>
                      <a:pt x="12527" y="15686"/>
                      <a:pt x="12402" y="14666"/>
                    </a:cubicBezTo>
                    <a:lnTo>
                      <a:pt x="12402" y="14666"/>
                    </a:lnTo>
                    <a:cubicBezTo>
                      <a:pt x="12509" y="14970"/>
                      <a:pt x="12617" y="15275"/>
                      <a:pt x="12706" y="15579"/>
                    </a:cubicBezTo>
                    <a:cubicBezTo>
                      <a:pt x="12706" y="15597"/>
                      <a:pt x="12706" y="15615"/>
                      <a:pt x="12706" y="15633"/>
                    </a:cubicBezTo>
                    <a:cubicBezTo>
                      <a:pt x="12974" y="16814"/>
                      <a:pt x="13064" y="17923"/>
                      <a:pt x="12813" y="19104"/>
                    </a:cubicBezTo>
                    <a:cubicBezTo>
                      <a:pt x="12652" y="19766"/>
                      <a:pt x="12438" y="20393"/>
                      <a:pt x="12241" y="21019"/>
                    </a:cubicBezTo>
                    <a:cubicBezTo>
                      <a:pt x="12205" y="20178"/>
                      <a:pt x="11990" y="19301"/>
                      <a:pt x="11990" y="18478"/>
                    </a:cubicBezTo>
                    <a:cubicBezTo>
                      <a:pt x="12008" y="16993"/>
                      <a:pt x="12098" y="15507"/>
                      <a:pt x="12169" y="14022"/>
                    </a:cubicBezTo>
                    <a:close/>
                    <a:moveTo>
                      <a:pt x="16858" y="20590"/>
                    </a:moveTo>
                    <a:lnTo>
                      <a:pt x="16858" y="20590"/>
                    </a:lnTo>
                    <a:cubicBezTo>
                      <a:pt x="16962" y="20616"/>
                      <a:pt x="17067" y="20632"/>
                      <a:pt x="17165" y="20632"/>
                    </a:cubicBezTo>
                    <a:cubicBezTo>
                      <a:pt x="17201" y="20632"/>
                      <a:pt x="17236" y="20630"/>
                      <a:pt x="17269" y="20625"/>
                    </a:cubicBezTo>
                    <a:cubicBezTo>
                      <a:pt x="17302" y="20625"/>
                      <a:pt x="17319" y="20611"/>
                      <a:pt x="17336" y="20595"/>
                    </a:cubicBezTo>
                    <a:lnTo>
                      <a:pt x="17336" y="20595"/>
                    </a:lnTo>
                    <a:cubicBezTo>
                      <a:pt x="17510" y="20663"/>
                      <a:pt x="17685" y="20698"/>
                      <a:pt x="17860" y="20733"/>
                    </a:cubicBezTo>
                    <a:cubicBezTo>
                      <a:pt x="18021" y="20786"/>
                      <a:pt x="18164" y="20840"/>
                      <a:pt x="18307" y="20912"/>
                    </a:cubicBezTo>
                    <a:cubicBezTo>
                      <a:pt x="18486" y="20983"/>
                      <a:pt x="18665" y="21091"/>
                      <a:pt x="18808" y="21216"/>
                    </a:cubicBezTo>
                    <a:cubicBezTo>
                      <a:pt x="19077" y="21395"/>
                      <a:pt x="18951" y="21806"/>
                      <a:pt x="18647" y="21806"/>
                    </a:cubicBezTo>
                    <a:cubicBezTo>
                      <a:pt x="18621" y="21810"/>
                      <a:pt x="18595" y="21811"/>
                      <a:pt x="18569" y="21811"/>
                    </a:cubicBezTo>
                    <a:cubicBezTo>
                      <a:pt x="18178" y="21811"/>
                      <a:pt x="17752" y="21452"/>
                      <a:pt x="17484" y="21234"/>
                    </a:cubicBezTo>
                    <a:cubicBezTo>
                      <a:pt x="17466" y="21216"/>
                      <a:pt x="17448" y="21180"/>
                      <a:pt x="17412" y="21162"/>
                    </a:cubicBezTo>
                    <a:cubicBezTo>
                      <a:pt x="17323" y="20983"/>
                      <a:pt x="17180" y="20840"/>
                      <a:pt x="16983" y="20733"/>
                    </a:cubicBezTo>
                    <a:lnTo>
                      <a:pt x="16911" y="20661"/>
                    </a:lnTo>
                    <a:cubicBezTo>
                      <a:pt x="16893" y="20625"/>
                      <a:pt x="16876" y="20607"/>
                      <a:pt x="16858" y="20590"/>
                    </a:cubicBezTo>
                    <a:close/>
                    <a:moveTo>
                      <a:pt x="9288" y="14469"/>
                    </a:moveTo>
                    <a:cubicBezTo>
                      <a:pt x="9234" y="14756"/>
                      <a:pt x="9199" y="15024"/>
                      <a:pt x="9145" y="15310"/>
                    </a:cubicBezTo>
                    <a:cubicBezTo>
                      <a:pt x="8930" y="15901"/>
                      <a:pt x="8680" y="16474"/>
                      <a:pt x="8375" y="17011"/>
                    </a:cubicBezTo>
                    <a:cubicBezTo>
                      <a:pt x="7695" y="18156"/>
                      <a:pt x="6783" y="19158"/>
                      <a:pt x="6192" y="20375"/>
                    </a:cubicBezTo>
                    <a:cubicBezTo>
                      <a:pt x="6180" y="20410"/>
                      <a:pt x="6199" y="20437"/>
                      <a:pt x="6224" y="20437"/>
                    </a:cubicBezTo>
                    <a:cubicBezTo>
                      <a:pt x="6237" y="20437"/>
                      <a:pt x="6251" y="20429"/>
                      <a:pt x="6264" y="20411"/>
                    </a:cubicBezTo>
                    <a:cubicBezTo>
                      <a:pt x="6962" y="19283"/>
                      <a:pt x="7749" y="18209"/>
                      <a:pt x="8465" y="17082"/>
                    </a:cubicBezTo>
                    <a:cubicBezTo>
                      <a:pt x="8697" y="16706"/>
                      <a:pt x="8894" y="16313"/>
                      <a:pt x="9055" y="15901"/>
                    </a:cubicBezTo>
                    <a:lnTo>
                      <a:pt x="9055" y="15901"/>
                    </a:lnTo>
                    <a:cubicBezTo>
                      <a:pt x="8984" y="16277"/>
                      <a:pt x="8912" y="16635"/>
                      <a:pt x="8841" y="17011"/>
                    </a:cubicBezTo>
                    <a:cubicBezTo>
                      <a:pt x="8089" y="19122"/>
                      <a:pt x="6657" y="21073"/>
                      <a:pt x="4528" y="21842"/>
                    </a:cubicBezTo>
                    <a:cubicBezTo>
                      <a:pt x="4528" y="21842"/>
                      <a:pt x="5190" y="20321"/>
                      <a:pt x="5297" y="20142"/>
                    </a:cubicBezTo>
                    <a:cubicBezTo>
                      <a:pt x="5727" y="19391"/>
                      <a:pt x="6210" y="18675"/>
                      <a:pt x="6729" y="17977"/>
                    </a:cubicBezTo>
                    <a:cubicBezTo>
                      <a:pt x="7570" y="16796"/>
                      <a:pt x="8393" y="15615"/>
                      <a:pt x="9288" y="14469"/>
                    </a:cubicBezTo>
                    <a:close/>
                    <a:moveTo>
                      <a:pt x="13619" y="20804"/>
                    </a:moveTo>
                    <a:lnTo>
                      <a:pt x="13619" y="20858"/>
                    </a:lnTo>
                    <a:cubicBezTo>
                      <a:pt x="13511" y="21234"/>
                      <a:pt x="13350" y="21592"/>
                      <a:pt x="13171" y="21932"/>
                    </a:cubicBezTo>
                    <a:cubicBezTo>
                      <a:pt x="13171" y="21538"/>
                      <a:pt x="13440" y="21180"/>
                      <a:pt x="13619" y="20804"/>
                    </a:cubicBezTo>
                    <a:close/>
                    <a:moveTo>
                      <a:pt x="8214" y="21162"/>
                    </a:moveTo>
                    <a:cubicBezTo>
                      <a:pt x="8357" y="21431"/>
                      <a:pt x="8429" y="21717"/>
                      <a:pt x="8465" y="22021"/>
                    </a:cubicBezTo>
                    <a:cubicBezTo>
                      <a:pt x="8322" y="21753"/>
                      <a:pt x="8232" y="21466"/>
                      <a:pt x="8214" y="21162"/>
                    </a:cubicBezTo>
                    <a:close/>
                    <a:moveTo>
                      <a:pt x="15856" y="20840"/>
                    </a:moveTo>
                    <a:lnTo>
                      <a:pt x="15891" y="21198"/>
                    </a:lnTo>
                    <a:cubicBezTo>
                      <a:pt x="15891" y="21238"/>
                      <a:pt x="15922" y="21258"/>
                      <a:pt x="15959" y="21258"/>
                    </a:cubicBezTo>
                    <a:cubicBezTo>
                      <a:pt x="15972" y="21258"/>
                      <a:pt x="15985" y="21256"/>
                      <a:pt x="15999" y="21252"/>
                    </a:cubicBezTo>
                    <a:lnTo>
                      <a:pt x="15999" y="21252"/>
                    </a:lnTo>
                    <a:cubicBezTo>
                      <a:pt x="15963" y="21466"/>
                      <a:pt x="15927" y="21699"/>
                      <a:pt x="15927" y="21914"/>
                    </a:cubicBezTo>
                    <a:cubicBezTo>
                      <a:pt x="15748" y="22093"/>
                      <a:pt x="15605" y="22307"/>
                      <a:pt x="15533" y="22540"/>
                    </a:cubicBezTo>
                    <a:cubicBezTo>
                      <a:pt x="15408" y="21985"/>
                      <a:pt x="15659" y="21395"/>
                      <a:pt x="15856" y="20840"/>
                    </a:cubicBezTo>
                    <a:close/>
                    <a:moveTo>
                      <a:pt x="16697" y="20822"/>
                    </a:moveTo>
                    <a:lnTo>
                      <a:pt x="16697" y="20822"/>
                    </a:lnTo>
                    <a:cubicBezTo>
                      <a:pt x="16768" y="20876"/>
                      <a:pt x="16858" y="20930"/>
                      <a:pt x="16929" y="20983"/>
                    </a:cubicBezTo>
                    <a:cubicBezTo>
                      <a:pt x="17072" y="21144"/>
                      <a:pt x="17233" y="21270"/>
                      <a:pt x="17412" y="21395"/>
                    </a:cubicBezTo>
                    <a:cubicBezTo>
                      <a:pt x="17466" y="21520"/>
                      <a:pt x="17520" y="21627"/>
                      <a:pt x="17556" y="21699"/>
                    </a:cubicBezTo>
                    <a:cubicBezTo>
                      <a:pt x="17752" y="22039"/>
                      <a:pt x="17860" y="22415"/>
                      <a:pt x="17913" y="22809"/>
                    </a:cubicBezTo>
                    <a:lnTo>
                      <a:pt x="17913" y="22826"/>
                    </a:lnTo>
                    <a:cubicBezTo>
                      <a:pt x="17520" y="22594"/>
                      <a:pt x="17162" y="22290"/>
                      <a:pt x="16893" y="21932"/>
                    </a:cubicBezTo>
                    <a:cubicBezTo>
                      <a:pt x="16804" y="21806"/>
                      <a:pt x="16732" y="21699"/>
                      <a:pt x="16679" y="21574"/>
                    </a:cubicBezTo>
                    <a:cubicBezTo>
                      <a:pt x="16661" y="21431"/>
                      <a:pt x="16607" y="21305"/>
                      <a:pt x="16536" y="21180"/>
                    </a:cubicBezTo>
                    <a:lnTo>
                      <a:pt x="16536" y="21180"/>
                    </a:lnTo>
                    <a:lnTo>
                      <a:pt x="16571" y="21198"/>
                    </a:lnTo>
                    <a:cubicBezTo>
                      <a:pt x="16589" y="21216"/>
                      <a:pt x="16609" y="21224"/>
                      <a:pt x="16628" y="21224"/>
                    </a:cubicBezTo>
                    <a:cubicBezTo>
                      <a:pt x="16665" y="21224"/>
                      <a:pt x="16697" y="21192"/>
                      <a:pt x="16697" y="21144"/>
                    </a:cubicBezTo>
                    <a:cubicBezTo>
                      <a:pt x="16715" y="21037"/>
                      <a:pt x="16715" y="20930"/>
                      <a:pt x="16697" y="20822"/>
                    </a:cubicBezTo>
                    <a:close/>
                    <a:moveTo>
                      <a:pt x="16339" y="21144"/>
                    </a:moveTo>
                    <a:cubicBezTo>
                      <a:pt x="16392" y="21359"/>
                      <a:pt x="16464" y="21538"/>
                      <a:pt x="16571" y="21717"/>
                    </a:cubicBezTo>
                    <a:cubicBezTo>
                      <a:pt x="16643" y="22129"/>
                      <a:pt x="16571" y="22540"/>
                      <a:pt x="16392" y="22898"/>
                    </a:cubicBezTo>
                    <a:cubicBezTo>
                      <a:pt x="16318" y="23026"/>
                      <a:pt x="16204" y="23161"/>
                      <a:pt x="16129" y="23161"/>
                    </a:cubicBezTo>
                    <a:cubicBezTo>
                      <a:pt x="16079" y="23161"/>
                      <a:pt x="16045" y="23100"/>
                      <a:pt x="16052" y="22934"/>
                    </a:cubicBezTo>
                    <a:cubicBezTo>
                      <a:pt x="16052" y="22665"/>
                      <a:pt x="16088" y="22415"/>
                      <a:pt x="16088" y="22146"/>
                    </a:cubicBezTo>
                    <a:cubicBezTo>
                      <a:pt x="16106" y="21842"/>
                      <a:pt x="16160" y="21520"/>
                      <a:pt x="16196" y="21216"/>
                    </a:cubicBezTo>
                    <a:lnTo>
                      <a:pt x="16213" y="21234"/>
                    </a:lnTo>
                    <a:cubicBezTo>
                      <a:pt x="16223" y="21244"/>
                      <a:pt x="16238" y="21248"/>
                      <a:pt x="16253" y="21248"/>
                    </a:cubicBezTo>
                    <a:cubicBezTo>
                      <a:pt x="16292" y="21248"/>
                      <a:pt x="16339" y="21219"/>
                      <a:pt x="16339" y="21180"/>
                    </a:cubicBezTo>
                    <a:lnTo>
                      <a:pt x="16339" y="21144"/>
                    </a:lnTo>
                    <a:close/>
                    <a:moveTo>
                      <a:pt x="7534" y="22665"/>
                    </a:moveTo>
                    <a:lnTo>
                      <a:pt x="7534" y="22683"/>
                    </a:lnTo>
                    <a:lnTo>
                      <a:pt x="7516" y="22701"/>
                    </a:lnTo>
                    <a:cubicBezTo>
                      <a:pt x="7481" y="22719"/>
                      <a:pt x="7481" y="22755"/>
                      <a:pt x="7498" y="22791"/>
                    </a:cubicBezTo>
                    <a:cubicBezTo>
                      <a:pt x="7302" y="23041"/>
                      <a:pt x="7051" y="23238"/>
                      <a:pt x="6765" y="23381"/>
                    </a:cubicBezTo>
                    <a:cubicBezTo>
                      <a:pt x="6980" y="23095"/>
                      <a:pt x="7230" y="22844"/>
                      <a:pt x="7534" y="22665"/>
                    </a:cubicBezTo>
                    <a:close/>
                    <a:moveTo>
                      <a:pt x="7176" y="24383"/>
                    </a:moveTo>
                    <a:cubicBezTo>
                      <a:pt x="7230" y="24509"/>
                      <a:pt x="7266" y="24652"/>
                      <a:pt x="7302" y="24777"/>
                    </a:cubicBezTo>
                    <a:lnTo>
                      <a:pt x="7302" y="24795"/>
                    </a:lnTo>
                    <a:lnTo>
                      <a:pt x="7230" y="24795"/>
                    </a:lnTo>
                    <a:cubicBezTo>
                      <a:pt x="7212" y="24688"/>
                      <a:pt x="7176" y="24598"/>
                      <a:pt x="7141" y="24491"/>
                    </a:cubicBezTo>
                    <a:lnTo>
                      <a:pt x="7176" y="24383"/>
                    </a:lnTo>
                    <a:close/>
                    <a:moveTo>
                      <a:pt x="6138" y="24938"/>
                    </a:moveTo>
                    <a:lnTo>
                      <a:pt x="6138" y="24938"/>
                    </a:lnTo>
                    <a:cubicBezTo>
                      <a:pt x="6103" y="24974"/>
                      <a:pt x="6085" y="25028"/>
                      <a:pt x="6067" y="25063"/>
                    </a:cubicBezTo>
                    <a:cubicBezTo>
                      <a:pt x="6049" y="25099"/>
                      <a:pt x="6067" y="25135"/>
                      <a:pt x="6085" y="25153"/>
                    </a:cubicBezTo>
                    <a:cubicBezTo>
                      <a:pt x="5602" y="25242"/>
                      <a:pt x="5118" y="25403"/>
                      <a:pt x="4653" y="25546"/>
                    </a:cubicBezTo>
                    <a:cubicBezTo>
                      <a:pt x="5083" y="25224"/>
                      <a:pt x="5602" y="25010"/>
                      <a:pt x="6138" y="24938"/>
                    </a:cubicBezTo>
                    <a:close/>
                    <a:moveTo>
                      <a:pt x="11740" y="24813"/>
                    </a:moveTo>
                    <a:lnTo>
                      <a:pt x="11740" y="24866"/>
                    </a:lnTo>
                    <a:cubicBezTo>
                      <a:pt x="11705" y="25177"/>
                      <a:pt x="11587" y="25488"/>
                      <a:pt x="11403" y="25750"/>
                    </a:cubicBezTo>
                    <a:lnTo>
                      <a:pt x="11403" y="25750"/>
                    </a:lnTo>
                    <a:cubicBezTo>
                      <a:pt x="11422" y="25581"/>
                      <a:pt x="11457" y="25412"/>
                      <a:pt x="11525" y="25260"/>
                    </a:cubicBezTo>
                    <a:cubicBezTo>
                      <a:pt x="11579" y="25099"/>
                      <a:pt x="11668" y="24956"/>
                      <a:pt x="11740" y="24813"/>
                    </a:cubicBezTo>
                    <a:close/>
                    <a:moveTo>
                      <a:pt x="7463" y="24938"/>
                    </a:moveTo>
                    <a:lnTo>
                      <a:pt x="7463" y="24938"/>
                    </a:lnTo>
                    <a:cubicBezTo>
                      <a:pt x="8107" y="25099"/>
                      <a:pt x="8644" y="25564"/>
                      <a:pt x="8876" y="26209"/>
                    </a:cubicBezTo>
                    <a:cubicBezTo>
                      <a:pt x="8946" y="26417"/>
                      <a:pt x="8929" y="26496"/>
                      <a:pt x="8785" y="26496"/>
                    </a:cubicBezTo>
                    <a:cubicBezTo>
                      <a:pt x="8743" y="26496"/>
                      <a:pt x="8690" y="26489"/>
                      <a:pt x="8626" y="26477"/>
                    </a:cubicBezTo>
                    <a:cubicBezTo>
                      <a:pt x="8447" y="26423"/>
                      <a:pt x="8268" y="26334"/>
                      <a:pt x="8125" y="26209"/>
                    </a:cubicBezTo>
                    <a:cubicBezTo>
                      <a:pt x="8017" y="26119"/>
                      <a:pt x="7928" y="26012"/>
                      <a:pt x="7839" y="25904"/>
                    </a:cubicBezTo>
                    <a:cubicBezTo>
                      <a:pt x="7767" y="25725"/>
                      <a:pt x="7660" y="25564"/>
                      <a:pt x="7552" y="25403"/>
                    </a:cubicBezTo>
                    <a:cubicBezTo>
                      <a:pt x="7534" y="25242"/>
                      <a:pt x="7498" y="25099"/>
                      <a:pt x="7463" y="24938"/>
                    </a:cubicBezTo>
                    <a:close/>
                    <a:moveTo>
                      <a:pt x="6622" y="24956"/>
                    </a:moveTo>
                    <a:lnTo>
                      <a:pt x="6729" y="24992"/>
                    </a:lnTo>
                    <a:cubicBezTo>
                      <a:pt x="6693" y="25045"/>
                      <a:pt x="6657" y="25117"/>
                      <a:pt x="6622" y="25189"/>
                    </a:cubicBezTo>
                    <a:cubicBezTo>
                      <a:pt x="6317" y="25457"/>
                      <a:pt x="6085" y="25797"/>
                      <a:pt x="5924" y="26173"/>
                    </a:cubicBezTo>
                    <a:cubicBezTo>
                      <a:pt x="5530" y="26620"/>
                      <a:pt x="5083" y="26996"/>
                      <a:pt x="4474" y="27014"/>
                    </a:cubicBezTo>
                    <a:lnTo>
                      <a:pt x="4456" y="27014"/>
                    </a:lnTo>
                    <a:cubicBezTo>
                      <a:pt x="4725" y="26584"/>
                      <a:pt x="5065" y="26191"/>
                      <a:pt x="5458" y="25851"/>
                    </a:cubicBezTo>
                    <a:cubicBezTo>
                      <a:pt x="5673" y="25654"/>
                      <a:pt x="5924" y="25493"/>
                      <a:pt x="6156" y="25314"/>
                    </a:cubicBezTo>
                    <a:lnTo>
                      <a:pt x="6461" y="25189"/>
                    </a:lnTo>
                    <a:cubicBezTo>
                      <a:pt x="6514" y="25171"/>
                      <a:pt x="6514" y="25081"/>
                      <a:pt x="6461" y="25081"/>
                    </a:cubicBezTo>
                    <a:cubicBezTo>
                      <a:pt x="6514" y="25045"/>
                      <a:pt x="6568" y="25010"/>
                      <a:pt x="6622" y="24956"/>
                    </a:cubicBezTo>
                    <a:close/>
                    <a:moveTo>
                      <a:pt x="13279" y="26334"/>
                    </a:moveTo>
                    <a:cubicBezTo>
                      <a:pt x="13368" y="26549"/>
                      <a:pt x="13422" y="26781"/>
                      <a:pt x="13404" y="27014"/>
                    </a:cubicBezTo>
                    <a:cubicBezTo>
                      <a:pt x="13297" y="26799"/>
                      <a:pt x="13261" y="26567"/>
                      <a:pt x="13279" y="26334"/>
                    </a:cubicBezTo>
                    <a:close/>
                    <a:moveTo>
                      <a:pt x="10004" y="8779"/>
                    </a:moveTo>
                    <a:lnTo>
                      <a:pt x="10004" y="8779"/>
                    </a:lnTo>
                    <a:cubicBezTo>
                      <a:pt x="10451" y="10568"/>
                      <a:pt x="11453" y="12304"/>
                      <a:pt x="12115" y="13933"/>
                    </a:cubicBezTo>
                    <a:cubicBezTo>
                      <a:pt x="12080" y="13933"/>
                      <a:pt x="12062" y="13950"/>
                      <a:pt x="12062" y="13968"/>
                    </a:cubicBezTo>
                    <a:cubicBezTo>
                      <a:pt x="11811" y="15006"/>
                      <a:pt x="11847" y="16080"/>
                      <a:pt x="11847" y="17154"/>
                    </a:cubicBezTo>
                    <a:cubicBezTo>
                      <a:pt x="11829" y="18335"/>
                      <a:pt x="11758" y="19534"/>
                      <a:pt x="11954" y="20697"/>
                    </a:cubicBezTo>
                    <a:cubicBezTo>
                      <a:pt x="11936" y="20983"/>
                      <a:pt x="11990" y="21252"/>
                      <a:pt x="12115" y="21502"/>
                    </a:cubicBezTo>
                    <a:cubicBezTo>
                      <a:pt x="12062" y="21699"/>
                      <a:pt x="12026" y="21896"/>
                      <a:pt x="11990" y="22093"/>
                    </a:cubicBezTo>
                    <a:cubicBezTo>
                      <a:pt x="11990" y="22147"/>
                      <a:pt x="12043" y="22188"/>
                      <a:pt x="12088" y="22188"/>
                    </a:cubicBezTo>
                    <a:cubicBezTo>
                      <a:pt x="12118" y="22188"/>
                      <a:pt x="12144" y="22171"/>
                      <a:pt x="12151" y="22129"/>
                    </a:cubicBezTo>
                    <a:cubicBezTo>
                      <a:pt x="12187" y="21985"/>
                      <a:pt x="12205" y="21842"/>
                      <a:pt x="12223" y="21699"/>
                    </a:cubicBezTo>
                    <a:cubicBezTo>
                      <a:pt x="12277" y="21413"/>
                      <a:pt x="12366" y="21126"/>
                      <a:pt x="12455" y="20858"/>
                    </a:cubicBezTo>
                    <a:cubicBezTo>
                      <a:pt x="12652" y="20142"/>
                      <a:pt x="12903" y="19462"/>
                      <a:pt x="13046" y="18746"/>
                    </a:cubicBezTo>
                    <a:cubicBezTo>
                      <a:pt x="13171" y="18102"/>
                      <a:pt x="13171" y="17458"/>
                      <a:pt x="13064" y="16814"/>
                    </a:cubicBezTo>
                    <a:lnTo>
                      <a:pt x="13064" y="16814"/>
                    </a:lnTo>
                    <a:cubicBezTo>
                      <a:pt x="13350" y="18013"/>
                      <a:pt x="13547" y="19230"/>
                      <a:pt x="13619" y="20446"/>
                    </a:cubicBezTo>
                    <a:cubicBezTo>
                      <a:pt x="13458" y="20715"/>
                      <a:pt x="13314" y="21001"/>
                      <a:pt x="13207" y="21305"/>
                    </a:cubicBezTo>
                    <a:cubicBezTo>
                      <a:pt x="13046" y="21574"/>
                      <a:pt x="13010" y="21896"/>
                      <a:pt x="13064" y="22218"/>
                    </a:cubicBezTo>
                    <a:cubicBezTo>
                      <a:pt x="13073" y="22256"/>
                      <a:pt x="13104" y="22274"/>
                      <a:pt x="13138" y="22274"/>
                    </a:cubicBezTo>
                    <a:cubicBezTo>
                      <a:pt x="13167" y="22274"/>
                      <a:pt x="13200" y="22261"/>
                      <a:pt x="13225" y="22236"/>
                    </a:cubicBezTo>
                    <a:cubicBezTo>
                      <a:pt x="13404" y="21967"/>
                      <a:pt x="13547" y="21681"/>
                      <a:pt x="13654" y="21377"/>
                    </a:cubicBezTo>
                    <a:lnTo>
                      <a:pt x="13654" y="21377"/>
                    </a:lnTo>
                    <a:cubicBezTo>
                      <a:pt x="13654" y="21789"/>
                      <a:pt x="13654" y="22200"/>
                      <a:pt x="13637" y="22612"/>
                    </a:cubicBezTo>
                    <a:cubicBezTo>
                      <a:pt x="13547" y="24169"/>
                      <a:pt x="13171" y="25708"/>
                      <a:pt x="12545" y="27139"/>
                    </a:cubicBezTo>
                    <a:cubicBezTo>
                      <a:pt x="12527" y="27014"/>
                      <a:pt x="12491" y="26907"/>
                      <a:pt x="12473" y="26781"/>
                    </a:cubicBezTo>
                    <a:cubicBezTo>
                      <a:pt x="12473" y="26765"/>
                      <a:pt x="12455" y="26756"/>
                      <a:pt x="12435" y="26756"/>
                    </a:cubicBezTo>
                    <a:cubicBezTo>
                      <a:pt x="12411" y="26756"/>
                      <a:pt x="12384" y="26770"/>
                      <a:pt x="12384" y="26799"/>
                    </a:cubicBezTo>
                    <a:cubicBezTo>
                      <a:pt x="12402" y="26978"/>
                      <a:pt x="12420" y="27157"/>
                      <a:pt x="12455" y="27336"/>
                    </a:cubicBezTo>
                    <a:cubicBezTo>
                      <a:pt x="12420" y="27408"/>
                      <a:pt x="12384" y="27479"/>
                      <a:pt x="12348" y="27551"/>
                    </a:cubicBezTo>
                    <a:cubicBezTo>
                      <a:pt x="12223" y="26495"/>
                      <a:pt x="12080" y="25439"/>
                      <a:pt x="11936" y="24383"/>
                    </a:cubicBezTo>
                    <a:lnTo>
                      <a:pt x="11919" y="24383"/>
                    </a:lnTo>
                    <a:cubicBezTo>
                      <a:pt x="11614" y="22093"/>
                      <a:pt x="11256" y="19802"/>
                      <a:pt x="10899" y="17512"/>
                    </a:cubicBezTo>
                    <a:cubicBezTo>
                      <a:pt x="10899" y="17494"/>
                      <a:pt x="10899" y="17476"/>
                      <a:pt x="10881" y="17476"/>
                    </a:cubicBezTo>
                    <a:cubicBezTo>
                      <a:pt x="10755" y="16599"/>
                      <a:pt x="10630" y="15704"/>
                      <a:pt x="10505" y="14827"/>
                    </a:cubicBezTo>
                    <a:lnTo>
                      <a:pt x="10505" y="14827"/>
                    </a:lnTo>
                    <a:cubicBezTo>
                      <a:pt x="10684" y="15167"/>
                      <a:pt x="10970" y="15436"/>
                      <a:pt x="11328" y="15597"/>
                    </a:cubicBezTo>
                    <a:cubicBezTo>
                      <a:pt x="11382" y="15597"/>
                      <a:pt x="11435" y="15561"/>
                      <a:pt x="11435" y="15507"/>
                    </a:cubicBezTo>
                    <a:cubicBezTo>
                      <a:pt x="11400" y="14935"/>
                      <a:pt x="11006" y="14434"/>
                      <a:pt x="10451" y="14290"/>
                    </a:cubicBezTo>
                    <a:cubicBezTo>
                      <a:pt x="10344" y="13575"/>
                      <a:pt x="10272" y="12859"/>
                      <a:pt x="10183" y="12125"/>
                    </a:cubicBezTo>
                    <a:cubicBezTo>
                      <a:pt x="10075" y="11016"/>
                      <a:pt x="10004" y="9888"/>
                      <a:pt x="10004" y="8779"/>
                    </a:cubicBezTo>
                    <a:close/>
                    <a:moveTo>
                      <a:pt x="13994" y="22504"/>
                    </a:moveTo>
                    <a:cubicBezTo>
                      <a:pt x="14496" y="24186"/>
                      <a:pt x="14692" y="25922"/>
                      <a:pt x="14370" y="27676"/>
                    </a:cubicBezTo>
                    <a:cubicBezTo>
                      <a:pt x="14370" y="27676"/>
                      <a:pt x="14120" y="26871"/>
                      <a:pt x="14120" y="26853"/>
                    </a:cubicBezTo>
                    <a:cubicBezTo>
                      <a:pt x="13959" y="26280"/>
                      <a:pt x="13869" y="25690"/>
                      <a:pt x="13869" y="25081"/>
                    </a:cubicBezTo>
                    <a:cubicBezTo>
                      <a:pt x="13869" y="24349"/>
                      <a:pt x="13886" y="23616"/>
                      <a:pt x="13970" y="22900"/>
                    </a:cubicBezTo>
                    <a:lnTo>
                      <a:pt x="13970" y="22900"/>
                    </a:lnTo>
                    <a:cubicBezTo>
                      <a:pt x="14088" y="23680"/>
                      <a:pt x="14156" y="24444"/>
                      <a:pt x="14173" y="25224"/>
                    </a:cubicBezTo>
                    <a:cubicBezTo>
                      <a:pt x="14173" y="25260"/>
                      <a:pt x="14200" y="25278"/>
                      <a:pt x="14227" y="25278"/>
                    </a:cubicBezTo>
                    <a:cubicBezTo>
                      <a:pt x="14254" y="25278"/>
                      <a:pt x="14281" y="25260"/>
                      <a:pt x="14281" y="25224"/>
                    </a:cubicBezTo>
                    <a:cubicBezTo>
                      <a:pt x="14281" y="24330"/>
                      <a:pt x="14191" y="23435"/>
                      <a:pt x="13994" y="22558"/>
                    </a:cubicBezTo>
                    <a:cubicBezTo>
                      <a:pt x="13994" y="22558"/>
                      <a:pt x="13994" y="22540"/>
                      <a:pt x="13994" y="22540"/>
                    </a:cubicBezTo>
                    <a:lnTo>
                      <a:pt x="13994" y="22504"/>
                    </a:lnTo>
                    <a:close/>
                    <a:moveTo>
                      <a:pt x="7176" y="25206"/>
                    </a:moveTo>
                    <a:lnTo>
                      <a:pt x="7176" y="25206"/>
                    </a:lnTo>
                    <a:cubicBezTo>
                      <a:pt x="7248" y="25278"/>
                      <a:pt x="7302" y="25350"/>
                      <a:pt x="7373" y="25421"/>
                    </a:cubicBezTo>
                    <a:lnTo>
                      <a:pt x="7373" y="25439"/>
                    </a:lnTo>
                    <a:cubicBezTo>
                      <a:pt x="7445" y="25708"/>
                      <a:pt x="7588" y="25958"/>
                      <a:pt x="7785" y="26155"/>
                    </a:cubicBezTo>
                    <a:lnTo>
                      <a:pt x="7803" y="26155"/>
                    </a:lnTo>
                    <a:cubicBezTo>
                      <a:pt x="7964" y="26549"/>
                      <a:pt x="8071" y="26942"/>
                      <a:pt x="8125" y="27354"/>
                    </a:cubicBezTo>
                    <a:cubicBezTo>
                      <a:pt x="8140" y="27478"/>
                      <a:pt x="8142" y="27964"/>
                      <a:pt x="7898" y="27964"/>
                    </a:cubicBezTo>
                    <a:cubicBezTo>
                      <a:pt x="7861" y="27964"/>
                      <a:pt x="7817" y="27953"/>
                      <a:pt x="7767" y="27927"/>
                    </a:cubicBezTo>
                    <a:cubicBezTo>
                      <a:pt x="7427" y="27748"/>
                      <a:pt x="7158" y="27425"/>
                      <a:pt x="7033" y="27050"/>
                    </a:cubicBezTo>
                    <a:cubicBezTo>
                      <a:pt x="6980" y="26889"/>
                      <a:pt x="6944" y="26710"/>
                      <a:pt x="6926" y="26549"/>
                    </a:cubicBezTo>
                    <a:cubicBezTo>
                      <a:pt x="6980" y="26280"/>
                      <a:pt x="6997" y="25994"/>
                      <a:pt x="6997" y="25725"/>
                    </a:cubicBezTo>
                    <a:cubicBezTo>
                      <a:pt x="7015" y="25672"/>
                      <a:pt x="7033" y="25636"/>
                      <a:pt x="7051" y="25582"/>
                    </a:cubicBezTo>
                    <a:cubicBezTo>
                      <a:pt x="7087" y="25725"/>
                      <a:pt x="7123" y="25851"/>
                      <a:pt x="7176" y="25976"/>
                    </a:cubicBezTo>
                    <a:cubicBezTo>
                      <a:pt x="7191" y="25997"/>
                      <a:pt x="7216" y="26007"/>
                      <a:pt x="7241" y="26007"/>
                    </a:cubicBezTo>
                    <a:cubicBezTo>
                      <a:pt x="7280" y="26007"/>
                      <a:pt x="7320" y="25984"/>
                      <a:pt x="7320" y="25940"/>
                    </a:cubicBezTo>
                    <a:cubicBezTo>
                      <a:pt x="7284" y="25690"/>
                      <a:pt x="7230" y="25439"/>
                      <a:pt x="7176" y="25206"/>
                    </a:cubicBezTo>
                    <a:close/>
                    <a:moveTo>
                      <a:pt x="6550" y="25546"/>
                    </a:moveTo>
                    <a:cubicBezTo>
                      <a:pt x="6550" y="25582"/>
                      <a:pt x="6532" y="25618"/>
                      <a:pt x="6532" y="25636"/>
                    </a:cubicBezTo>
                    <a:cubicBezTo>
                      <a:pt x="6532" y="25697"/>
                      <a:pt x="6581" y="25741"/>
                      <a:pt x="6630" y="25741"/>
                    </a:cubicBezTo>
                    <a:cubicBezTo>
                      <a:pt x="6653" y="25741"/>
                      <a:pt x="6676" y="25731"/>
                      <a:pt x="6693" y="25708"/>
                    </a:cubicBezTo>
                    <a:lnTo>
                      <a:pt x="6747" y="25654"/>
                    </a:lnTo>
                    <a:cubicBezTo>
                      <a:pt x="6747" y="25725"/>
                      <a:pt x="6747" y="25779"/>
                      <a:pt x="6747" y="25851"/>
                    </a:cubicBezTo>
                    <a:cubicBezTo>
                      <a:pt x="6747" y="25869"/>
                      <a:pt x="6765" y="25904"/>
                      <a:pt x="6783" y="25922"/>
                    </a:cubicBezTo>
                    <a:cubicBezTo>
                      <a:pt x="6747" y="26137"/>
                      <a:pt x="6747" y="26370"/>
                      <a:pt x="6783" y="26602"/>
                    </a:cubicBezTo>
                    <a:cubicBezTo>
                      <a:pt x="6657" y="27121"/>
                      <a:pt x="6389" y="27587"/>
                      <a:pt x="6049" y="27998"/>
                    </a:cubicBezTo>
                    <a:lnTo>
                      <a:pt x="6031" y="27998"/>
                    </a:lnTo>
                    <a:cubicBezTo>
                      <a:pt x="6024" y="28006"/>
                      <a:pt x="6017" y="28010"/>
                      <a:pt x="6010" y="28010"/>
                    </a:cubicBezTo>
                    <a:cubicBezTo>
                      <a:pt x="5913" y="28010"/>
                      <a:pt x="5810" y="27294"/>
                      <a:pt x="5815" y="27294"/>
                    </a:cubicBezTo>
                    <a:lnTo>
                      <a:pt x="5815" y="27294"/>
                    </a:lnTo>
                    <a:cubicBezTo>
                      <a:pt x="5815" y="27294"/>
                      <a:pt x="5816" y="27296"/>
                      <a:pt x="5816" y="27300"/>
                    </a:cubicBezTo>
                    <a:cubicBezTo>
                      <a:pt x="5816" y="26942"/>
                      <a:pt x="5888" y="26584"/>
                      <a:pt x="6049" y="26280"/>
                    </a:cubicBezTo>
                    <a:cubicBezTo>
                      <a:pt x="6174" y="26012"/>
                      <a:pt x="6335" y="25761"/>
                      <a:pt x="6550" y="25546"/>
                    </a:cubicBezTo>
                    <a:close/>
                    <a:moveTo>
                      <a:pt x="13619" y="29895"/>
                    </a:moveTo>
                    <a:lnTo>
                      <a:pt x="13619" y="29895"/>
                    </a:lnTo>
                    <a:cubicBezTo>
                      <a:pt x="13887" y="29967"/>
                      <a:pt x="14120" y="30146"/>
                      <a:pt x="14299" y="30360"/>
                    </a:cubicBezTo>
                    <a:cubicBezTo>
                      <a:pt x="14030" y="30289"/>
                      <a:pt x="13851" y="30056"/>
                      <a:pt x="13619" y="29895"/>
                    </a:cubicBezTo>
                    <a:close/>
                    <a:moveTo>
                      <a:pt x="12473" y="31219"/>
                    </a:moveTo>
                    <a:cubicBezTo>
                      <a:pt x="12491" y="31362"/>
                      <a:pt x="12509" y="31506"/>
                      <a:pt x="12527" y="31631"/>
                    </a:cubicBezTo>
                    <a:lnTo>
                      <a:pt x="12509" y="31649"/>
                    </a:lnTo>
                    <a:cubicBezTo>
                      <a:pt x="12455" y="31810"/>
                      <a:pt x="12366" y="31953"/>
                      <a:pt x="12259" y="32096"/>
                    </a:cubicBezTo>
                    <a:cubicBezTo>
                      <a:pt x="12259" y="31792"/>
                      <a:pt x="12330" y="31488"/>
                      <a:pt x="12473" y="31219"/>
                    </a:cubicBezTo>
                    <a:close/>
                    <a:moveTo>
                      <a:pt x="14514" y="32621"/>
                    </a:moveTo>
                    <a:cubicBezTo>
                      <a:pt x="14607" y="32843"/>
                      <a:pt x="14637" y="33095"/>
                      <a:pt x="14603" y="33331"/>
                    </a:cubicBezTo>
                    <a:cubicBezTo>
                      <a:pt x="14506" y="33104"/>
                      <a:pt x="14467" y="32863"/>
                      <a:pt x="14514" y="32621"/>
                    </a:cubicBezTo>
                    <a:close/>
                    <a:moveTo>
                      <a:pt x="12939" y="33635"/>
                    </a:moveTo>
                    <a:cubicBezTo>
                      <a:pt x="13100" y="33957"/>
                      <a:pt x="13207" y="34279"/>
                      <a:pt x="13279" y="34619"/>
                    </a:cubicBezTo>
                    <a:cubicBezTo>
                      <a:pt x="13100" y="34315"/>
                      <a:pt x="12992" y="33993"/>
                      <a:pt x="12939" y="33635"/>
                    </a:cubicBezTo>
                    <a:close/>
                    <a:moveTo>
                      <a:pt x="4922" y="35067"/>
                    </a:moveTo>
                    <a:cubicBezTo>
                      <a:pt x="5065" y="35085"/>
                      <a:pt x="5208" y="35102"/>
                      <a:pt x="5351" y="35138"/>
                    </a:cubicBezTo>
                    <a:cubicBezTo>
                      <a:pt x="5262" y="35210"/>
                      <a:pt x="5154" y="35281"/>
                      <a:pt x="5065" y="35353"/>
                    </a:cubicBezTo>
                    <a:lnTo>
                      <a:pt x="4957" y="35353"/>
                    </a:lnTo>
                    <a:cubicBezTo>
                      <a:pt x="4814" y="35335"/>
                      <a:pt x="4707" y="35281"/>
                      <a:pt x="4599" y="35210"/>
                    </a:cubicBezTo>
                    <a:cubicBezTo>
                      <a:pt x="4564" y="35192"/>
                      <a:pt x="4617" y="35174"/>
                      <a:pt x="4653" y="35138"/>
                    </a:cubicBezTo>
                    <a:cubicBezTo>
                      <a:pt x="4743" y="35102"/>
                      <a:pt x="4832" y="35067"/>
                      <a:pt x="4922" y="35067"/>
                    </a:cubicBezTo>
                    <a:close/>
                    <a:moveTo>
                      <a:pt x="6514" y="34709"/>
                    </a:moveTo>
                    <a:cubicBezTo>
                      <a:pt x="6550" y="35013"/>
                      <a:pt x="6461" y="35335"/>
                      <a:pt x="6264" y="35568"/>
                    </a:cubicBezTo>
                    <a:cubicBezTo>
                      <a:pt x="6156" y="35246"/>
                      <a:pt x="6353" y="34977"/>
                      <a:pt x="6514" y="34709"/>
                    </a:cubicBezTo>
                    <a:close/>
                    <a:moveTo>
                      <a:pt x="8751" y="35174"/>
                    </a:moveTo>
                    <a:cubicBezTo>
                      <a:pt x="8751" y="35192"/>
                      <a:pt x="8769" y="35228"/>
                      <a:pt x="8787" y="35228"/>
                    </a:cubicBezTo>
                    <a:cubicBezTo>
                      <a:pt x="8787" y="35264"/>
                      <a:pt x="8769" y="35281"/>
                      <a:pt x="8751" y="35299"/>
                    </a:cubicBezTo>
                    <a:cubicBezTo>
                      <a:pt x="8715" y="35353"/>
                      <a:pt x="8662" y="35425"/>
                      <a:pt x="8608" y="35478"/>
                    </a:cubicBezTo>
                    <a:cubicBezTo>
                      <a:pt x="8554" y="35532"/>
                      <a:pt x="8483" y="35604"/>
                      <a:pt x="8411" y="35657"/>
                    </a:cubicBezTo>
                    <a:cubicBezTo>
                      <a:pt x="8447" y="35532"/>
                      <a:pt x="8519" y="35407"/>
                      <a:pt x="8608" y="35299"/>
                    </a:cubicBezTo>
                    <a:cubicBezTo>
                      <a:pt x="8662" y="35246"/>
                      <a:pt x="8697" y="35210"/>
                      <a:pt x="8751" y="35174"/>
                    </a:cubicBezTo>
                    <a:close/>
                    <a:moveTo>
                      <a:pt x="913" y="34333"/>
                    </a:moveTo>
                    <a:cubicBezTo>
                      <a:pt x="1897" y="34387"/>
                      <a:pt x="2631" y="35174"/>
                      <a:pt x="3150" y="35979"/>
                    </a:cubicBezTo>
                    <a:lnTo>
                      <a:pt x="3060" y="35961"/>
                    </a:lnTo>
                    <a:cubicBezTo>
                      <a:pt x="2667" y="35621"/>
                      <a:pt x="2184" y="35442"/>
                      <a:pt x="1683" y="35407"/>
                    </a:cubicBezTo>
                    <a:cubicBezTo>
                      <a:pt x="1360" y="35085"/>
                      <a:pt x="1110" y="34727"/>
                      <a:pt x="913" y="34333"/>
                    </a:cubicBezTo>
                    <a:close/>
                    <a:moveTo>
                      <a:pt x="1754" y="35621"/>
                    </a:moveTo>
                    <a:cubicBezTo>
                      <a:pt x="2166" y="35693"/>
                      <a:pt x="2542" y="35836"/>
                      <a:pt x="2882" y="36051"/>
                    </a:cubicBezTo>
                    <a:cubicBezTo>
                      <a:pt x="2882" y="36069"/>
                      <a:pt x="2882" y="36087"/>
                      <a:pt x="2882" y="36105"/>
                    </a:cubicBezTo>
                    <a:cubicBezTo>
                      <a:pt x="2595" y="36158"/>
                      <a:pt x="2327" y="36248"/>
                      <a:pt x="2058" y="36373"/>
                    </a:cubicBezTo>
                    <a:cubicBezTo>
                      <a:pt x="1924" y="36387"/>
                      <a:pt x="1785" y="36395"/>
                      <a:pt x="1648" y="36395"/>
                    </a:cubicBezTo>
                    <a:cubicBezTo>
                      <a:pt x="1073" y="36395"/>
                      <a:pt x="507" y="36258"/>
                      <a:pt x="233" y="35854"/>
                    </a:cubicBezTo>
                    <a:cubicBezTo>
                      <a:pt x="130" y="35678"/>
                      <a:pt x="1139" y="35634"/>
                      <a:pt x="1571" y="35634"/>
                    </a:cubicBezTo>
                    <a:cubicBezTo>
                      <a:pt x="1665" y="35634"/>
                      <a:pt x="1732" y="35636"/>
                      <a:pt x="1754" y="35639"/>
                    </a:cubicBezTo>
                    <a:lnTo>
                      <a:pt x="1754" y="35621"/>
                    </a:lnTo>
                    <a:close/>
                    <a:moveTo>
                      <a:pt x="15963" y="35621"/>
                    </a:moveTo>
                    <a:lnTo>
                      <a:pt x="15963" y="35621"/>
                    </a:lnTo>
                    <a:cubicBezTo>
                      <a:pt x="15981" y="35908"/>
                      <a:pt x="15945" y="36176"/>
                      <a:pt x="15820" y="36445"/>
                    </a:cubicBezTo>
                    <a:cubicBezTo>
                      <a:pt x="15820" y="36301"/>
                      <a:pt x="15838" y="36158"/>
                      <a:pt x="15856" y="35997"/>
                    </a:cubicBezTo>
                    <a:cubicBezTo>
                      <a:pt x="15873" y="35872"/>
                      <a:pt x="15927" y="35747"/>
                      <a:pt x="15963" y="35621"/>
                    </a:cubicBezTo>
                    <a:close/>
                    <a:moveTo>
                      <a:pt x="3490" y="36427"/>
                    </a:moveTo>
                    <a:cubicBezTo>
                      <a:pt x="3490" y="36427"/>
                      <a:pt x="3508" y="36445"/>
                      <a:pt x="3526" y="36445"/>
                    </a:cubicBezTo>
                    <a:lnTo>
                      <a:pt x="3526" y="36498"/>
                    </a:lnTo>
                    <a:cubicBezTo>
                      <a:pt x="3383" y="36516"/>
                      <a:pt x="3257" y="36552"/>
                      <a:pt x="3132" y="36588"/>
                    </a:cubicBezTo>
                    <a:cubicBezTo>
                      <a:pt x="3239" y="36516"/>
                      <a:pt x="3365" y="36463"/>
                      <a:pt x="3490" y="36427"/>
                    </a:cubicBezTo>
                    <a:close/>
                    <a:moveTo>
                      <a:pt x="12742" y="36087"/>
                    </a:moveTo>
                    <a:lnTo>
                      <a:pt x="12742" y="36087"/>
                    </a:lnTo>
                    <a:cubicBezTo>
                      <a:pt x="12724" y="36445"/>
                      <a:pt x="12599" y="36785"/>
                      <a:pt x="12366" y="37053"/>
                    </a:cubicBezTo>
                    <a:cubicBezTo>
                      <a:pt x="12384" y="36856"/>
                      <a:pt x="12438" y="36641"/>
                      <a:pt x="12527" y="36445"/>
                    </a:cubicBezTo>
                    <a:cubicBezTo>
                      <a:pt x="12599" y="36319"/>
                      <a:pt x="12652" y="36194"/>
                      <a:pt x="12742" y="36087"/>
                    </a:cubicBezTo>
                    <a:close/>
                    <a:moveTo>
                      <a:pt x="10344" y="31327"/>
                    </a:moveTo>
                    <a:lnTo>
                      <a:pt x="10344" y="31327"/>
                    </a:lnTo>
                    <a:cubicBezTo>
                      <a:pt x="10272" y="31953"/>
                      <a:pt x="10326" y="32597"/>
                      <a:pt x="10505" y="33223"/>
                    </a:cubicBezTo>
                    <a:lnTo>
                      <a:pt x="10523" y="33223"/>
                    </a:lnTo>
                    <a:cubicBezTo>
                      <a:pt x="10845" y="34512"/>
                      <a:pt x="10881" y="35693"/>
                      <a:pt x="10970" y="37017"/>
                    </a:cubicBezTo>
                    <a:cubicBezTo>
                      <a:pt x="10970" y="37196"/>
                      <a:pt x="11006" y="37357"/>
                      <a:pt x="11095" y="37500"/>
                    </a:cubicBezTo>
                    <a:cubicBezTo>
                      <a:pt x="10899" y="37214"/>
                      <a:pt x="10666" y="36946"/>
                      <a:pt x="10415" y="36713"/>
                    </a:cubicBezTo>
                    <a:cubicBezTo>
                      <a:pt x="9324" y="35604"/>
                      <a:pt x="9467" y="34047"/>
                      <a:pt x="9843" y="32669"/>
                    </a:cubicBezTo>
                    <a:cubicBezTo>
                      <a:pt x="9843" y="32651"/>
                      <a:pt x="9843" y="32615"/>
                      <a:pt x="9825" y="32615"/>
                    </a:cubicBezTo>
                    <a:cubicBezTo>
                      <a:pt x="9861" y="32490"/>
                      <a:pt x="9914" y="32347"/>
                      <a:pt x="9950" y="32221"/>
                    </a:cubicBezTo>
                    <a:lnTo>
                      <a:pt x="9950" y="32221"/>
                    </a:lnTo>
                    <a:cubicBezTo>
                      <a:pt x="9717" y="33492"/>
                      <a:pt x="9861" y="34816"/>
                      <a:pt x="10362" y="36015"/>
                    </a:cubicBezTo>
                    <a:cubicBezTo>
                      <a:pt x="10367" y="36026"/>
                      <a:pt x="10375" y="36030"/>
                      <a:pt x="10384" y="36030"/>
                    </a:cubicBezTo>
                    <a:cubicBezTo>
                      <a:pt x="10405" y="36030"/>
                      <a:pt x="10428" y="36005"/>
                      <a:pt x="10415" y="35979"/>
                    </a:cubicBezTo>
                    <a:cubicBezTo>
                      <a:pt x="10219" y="35246"/>
                      <a:pt x="10093" y="34476"/>
                      <a:pt x="10022" y="33707"/>
                    </a:cubicBezTo>
                    <a:cubicBezTo>
                      <a:pt x="9968" y="33080"/>
                      <a:pt x="10093" y="32472"/>
                      <a:pt x="10111" y="31846"/>
                    </a:cubicBezTo>
                    <a:cubicBezTo>
                      <a:pt x="10183" y="31667"/>
                      <a:pt x="10272" y="31488"/>
                      <a:pt x="10344" y="31327"/>
                    </a:cubicBezTo>
                    <a:close/>
                    <a:moveTo>
                      <a:pt x="2685" y="36355"/>
                    </a:moveTo>
                    <a:cubicBezTo>
                      <a:pt x="2698" y="36381"/>
                      <a:pt x="2720" y="36398"/>
                      <a:pt x="2746" y="36398"/>
                    </a:cubicBezTo>
                    <a:cubicBezTo>
                      <a:pt x="2755" y="36398"/>
                      <a:pt x="2765" y="36396"/>
                      <a:pt x="2774" y="36391"/>
                    </a:cubicBezTo>
                    <a:lnTo>
                      <a:pt x="3078" y="36373"/>
                    </a:lnTo>
                    <a:lnTo>
                      <a:pt x="3078" y="36373"/>
                    </a:lnTo>
                    <a:cubicBezTo>
                      <a:pt x="2917" y="36463"/>
                      <a:pt x="2774" y="36588"/>
                      <a:pt x="2685" y="36749"/>
                    </a:cubicBezTo>
                    <a:cubicBezTo>
                      <a:pt x="2649" y="36803"/>
                      <a:pt x="2685" y="36874"/>
                      <a:pt x="2756" y="36892"/>
                    </a:cubicBezTo>
                    <a:cubicBezTo>
                      <a:pt x="2703" y="36946"/>
                      <a:pt x="2631" y="36999"/>
                      <a:pt x="2577" y="37053"/>
                    </a:cubicBezTo>
                    <a:lnTo>
                      <a:pt x="2470" y="37143"/>
                    </a:lnTo>
                    <a:cubicBezTo>
                      <a:pt x="2219" y="37304"/>
                      <a:pt x="1987" y="37447"/>
                      <a:pt x="1718" y="37572"/>
                    </a:cubicBezTo>
                    <a:cubicBezTo>
                      <a:pt x="1488" y="37701"/>
                      <a:pt x="1223" y="37762"/>
                      <a:pt x="961" y="37762"/>
                    </a:cubicBezTo>
                    <a:cubicBezTo>
                      <a:pt x="897" y="37762"/>
                      <a:pt x="833" y="37758"/>
                      <a:pt x="770" y="37751"/>
                    </a:cubicBezTo>
                    <a:cubicBezTo>
                      <a:pt x="287" y="37626"/>
                      <a:pt x="591" y="37250"/>
                      <a:pt x="806" y="37107"/>
                    </a:cubicBezTo>
                    <a:cubicBezTo>
                      <a:pt x="1378" y="36695"/>
                      <a:pt x="2040" y="36552"/>
                      <a:pt x="2685" y="36355"/>
                    </a:cubicBezTo>
                    <a:close/>
                    <a:moveTo>
                      <a:pt x="3830" y="36445"/>
                    </a:moveTo>
                    <a:cubicBezTo>
                      <a:pt x="4134" y="36803"/>
                      <a:pt x="4313" y="37268"/>
                      <a:pt x="4295" y="37751"/>
                    </a:cubicBezTo>
                    <a:cubicBezTo>
                      <a:pt x="4295" y="38001"/>
                      <a:pt x="4277" y="38252"/>
                      <a:pt x="4224" y="38503"/>
                    </a:cubicBezTo>
                    <a:cubicBezTo>
                      <a:pt x="4206" y="38574"/>
                      <a:pt x="4188" y="38664"/>
                      <a:pt x="4170" y="38735"/>
                    </a:cubicBezTo>
                    <a:cubicBezTo>
                      <a:pt x="4170" y="38768"/>
                      <a:pt x="4170" y="38802"/>
                      <a:pt x="4184" y="38849"/>
                    </a:cubicBezTo>
                    <a:lnTo>
                      <a:pt x="4184" y="38849"/>
                    </a:lnTo>
                    <a:cubicBezTo>
                      <a:pt x="4182" y="38846"/>
                      <a:pt x="4177" y="38843"/>
                      <a:pt x="4170" y="38843"/>
                    </a:cubicBezTo>
                    <a:cubicBezTo>
                      <a:pt x="4134" y="38753"/>
                      <a:pt x="4081" y="38646"/>
                      <a:pt x="4027" y="38574"/>
                    </a:cubicBezTo>
                    <a:cubicBezTo>
                      <a:pt x="3973" y="38485"/>
                      <a:pt x="3902" y="38413"/>
                      <a:pt x="3812" y="38341"/>
                    </a:cubicBezTo>
                    <a:cubicBezTo>
                      <a:pt x="3848" y="37715"/>
                      <a:pt x="3794" y="37071"/>
                      <a:pt x="3758" y="36445"/>
                    </a:cubicBezTo>
                    <a:close/>
                    <a:moveTo>
                      <a:pt x="3132" y="36838"/>
                    </a:moveTo>
                    <a:cubicBezTo>
                      <a:pt x="2989" y="37232"/>
                      <a:pt x="2810" y="37608"/>
                      <a:pt x="2631" y="37984"/>
                    </a:cubicBezTo>
                    <a:cubicBezTo>
                      <a:pt x="2506" y="38216"/>
                      <a:pt x="2345" y="38431"/>
                      <a:pt x="2166" y="38610"/>
                    </a:cubicBezTo>
                    <a:cubicBezTo>
                      <a:pt x="2107" y="38654"/>
                      <a:pt x="1631" y="38925"/>
                      <a:pt x="1478" y="38925"/>
                    </a:cubicBezTo>
                    <a:cubicBezTo>
                      <a:pt x="1443" y="38925"/>
                      <a:pt x="1425" y="38911"/>
                      <a:pt x="1432" y="38878"/>
                    </a:cubicBezTo>
                    <a:cubicBezTo>
                      <a:pt x="1647" y="37876"/>
                      <a:pt x="2398" y="37393"/>
                      <a:pt x="3132" y="36838"/>
                    </a:cubicBezTo>
                    <a:close/>
                    <a:moveTo>
                      <a:pt x="12921" y="38359"/>
                    </a:moveTo>
                    <a:cubicBezTo>
                      <a:pt x="12939" y="38413"/>
                      <a:pt x="12957" y="38467"/>
                      <a:pt x="12974" y="38503"/>
                    </a:cubicBezTo>
                    <a:cubicBezTo>
                      <a:pt x="13046" y="38699"/>
                      <a:pt x="13100" y="38896"/>
                      <a:pt x="13135" y="39093"/>
                    </a:cubicBezTo>
                    <a:cubicBezTo>
                      <a:pt x="12974" y="39039"/>
                      <a:pt x="12921" y="38896"/>
                      <a:pt x="12903" y="38717"/>
                    </a:cubicBezTo>
                    <a:cubicBezTo>
                      <a:pt x="12903" y="38610"/>
                      <a:pt x="12921" y="38485"/>
                      <a:pt x="12921" y="38359"/>
                    </a:cubicBezTo>
                    <a:close/>
                    <a:moveTo>
                      <a:pt x="3669" y="36641"/>
                    </a:moveTo>
                    <a:cubicBezTo>
                      <a:pt x="3669" y="37483"/>
                      <a:pt x="3741" y="38306"/>
                      <a:pt x="3597" y="39147"/>
                    </a:cubicBezTo>
                    <a:cubicBezTo>
                      <a:pt x="3597" y="39147"/>
                      <a:pt x="3419" y="39830"/>
                      <a:pt x="3293" y="39830"/>
                    </a:cubicBezTo>
                    <a:cubicBezTo>
                      <a:pt x="3280" y="39830"/>
                      <a:pt x="3269" y="39823"/>
                      <a:pt x="3257" y="39809"/>
                    </a:cubicBezTo>
                    <a:cubicBezTo>
                      <a:pt x="3078" y="39540"/>
                      <a:pt x="2935" y="39272"/>
                      <a:pt x="2846" y="38968"/>
                    </a:cubicBezTo>
                    <a:cubicBezTo>
                      <a:pt x="2667" y="38431"/>
                      <a:pt x="2882" y="37948"/>
                      <a:pt x="3114" y="37483"/>
                    </a:cubicBezTo>
                    <a:cubicBezTo>
                      <a:pt x="3132" y="37491"/>
                      <a:pt x="3150" y="37496"/>
                      <a:pt x="3166" y="37496"/>
                    </a:cubicBezTo>
                    <a:cubicBezTo>
                      <a:pt x="3181" y="37496"/>
                      <a:pt x="3195" y="37491"/>
                      <a:pt x="3204" y="37483"/>
                    </a:cubicBezTo>
                    <a:cubicBezTo>
                      <a:pt x="3401" y="37250"/>
                      <a:pt x="3544" y="36981"/>
                      <a:pt x="3633" y="36677"/>
                    </a:cubicBezTo>
                    <a:lnTo>
                      <a:pt x="3651" y="36659"/>
                    </a:lnTo>
                    <a:lnTo>
                      <a:pt x="3669" y="36641"/>
                    </a:lnTo>
                    <a:close/>
                    <a:moveTo>
                      <a:pt x="8017" y="38682"/>
                    </a:moveTo>
                    <a:lnTo>
                      <a:pt x="8017" y="38682"/>
                    </a:lnTo>
                    <a:cubicBezTo>
                      <a:pt x="7749" y="39093"/>
                      <a:pt x="7606" y="39576"/>
                      <a:pt x="7570" y="40077"/>
                    </a:cubicBezTo>
                    <a:lnTo>
                      <a:pt x="7516" y="40077"/>
                    </a:lnTo>
                    <a:cubicBezTo>
                      <a:pt x="7463" y="40167"/>
                      <a:pt x="7427" y="40238"/>
                      <a:pt x="7373" y="40310"/>
                    </a:cubicBezTo>
                    <a:cubicBezTo>
                      <a:pt x="7373" y="40310"/>
                      <a:pt x="7042" y="40654"/>
                      <a:pt x="6938" y="40654"/>
                    </a:cubicBezTo>
                    <a:cubicBezTo>
                      <a:pt x="6919" y="40654"/>
                      <a:pt x="6908" y="40642"/>
                      <a:pt x="6908" y="40614"/>
                    </a:cubicBezTo>
                    <a:cubicBezTo>
                      <a:pt x="6944" y="40256"/>
                      <a:pt x="7051" y="39898"/>
                      <a:pt x="7230" y="39594"/>
                    </a:cubicBezTo>
                    <a:cubicBezTo>
                      <a:pt x="7409" y="39218"/>
                      <a:pt x="7677" y="38914"/>
                      <a:pt x="8017" y="38682"/>
                    </a:cubicBezTo>
                    <a:close/>
                    <a:moveTo>
                      <a:pt x="8769" y="38109"/>
                    </a:moveTo>
                    <a:lnTo>
                      <a:pt x="8805" y="38234"/>
                    </a:lnTo>
                    <a:cubicBezTo>
                      <a:pt x="8787" y="38252"/>
                      <a:pt x="8805" y="38288"/>
                      <a:pt x="8841" y="38288"/>
                    </a:cubicBezTo>
                    <a:cubicBezTo>
                      <a:pt x="8322" y="39039"/>
                      <a:pt x="9002" y="39934"/>
                      <a:pt x="9234" y="40722"/>
                    </a:cubicBezTo>
                    <a:cubicBezTo>
                      <a:pt x="9234" y="40722"/>
                      <a:pt x="9216" y="40722"/>
                      <a:pt x="9216" y="40739"/>
                    </a:cubicBezTo>
                    <a:cubicBezTo>
                      <a:pt x="9198" y="40797"/>
                      <a:pt x="9169" y="40822"/>
                      <a:pt x="9133" y="40822"/>
                    </a:cubicBezTo>
                    <a:cubicBezTo>
                      <a:pt x="8921" y="40822"/>
                      <a:pt x="8460" y="39977"/>
                      <a:pt x="8429" y="39916"/>
                    </a:cubicBezTo>
                    <a:cubicBezTo>
                      <a:pt x="8322" y="39594"/>
                      <a:pt x="8322" y="39254"/>
                      <a:pt x="8429" y="38932"/>
                    </a:cubicBezTo>
                    <a:cubicBezTo>
                      <a:pt x="8483" y="38932"/>
                      <a:pt x="8519" y="38914"/>
                      <a:pt x="8536" y="38860"/>
                    </a:cubicBezTo>
                    <a:cubicBezTo>
                      <a:pt x="8608" y="38664"/>
                      <a:pt x="8680" y="38467"/>
                      <a:pt x="8733" y="38252"/>
                    </a:cubicBezTo>
                    <a:lnTo>
                      <a:pt x="8751" y="38252"/>
                    </a:lnTo>
                    <a:cubicBezTo>
                      <a:pt x="8769" y="38234"/>
                      <a:pt x="8769" y="38216"/>
                      <a:pt x="8751" y="38198"/>
                    </a:cubicBezTo>
                    <a:lnTo>
                      <a:pt x="8769" y="38109"/>
                    </a:lnTo>
                    <a:close/>
                    <a:moveTo>
                      <a:pt x="9020" y="38324"/>
                    </a:moveTo>
                    <a:lnTo>
                      <a:pt x="9020" y="38324"/>
                    </a:lnTo>
                    <a:cubicBezTo>
                      <a:pt x="9807" y="38610"/>
                      <a:pt x="9932" y="40274"/>
                      <a:pt x="9449" y="40900"/>
                    </a:cubicBezTo>
                    <a:cubicBezTo>
                      <a:pt x="9377" y="40596"/>
                      <a:pt x="9288" y="40310"/>
                      <a:pt x="9163" y="40024"/>
                    </a:cubicBezTo>
                    <a:cubicBezTo>
                      <a:pt x="8933" y="39477"/>
                      <a:pt x="8791" y="39052"/>
                      <a:pt x="8907" y="38474"/>
                    </a:cubicBezTo>
                    <a:lnTo>
                      <a:pt x="8907" y="38474"/>
                    </a:lnTo>
                    <a:cubicBezTo>
                      <a:pt x="8939" y="38537"/>
                      <a:pt x="8970" y="38600"/>
                      <a:pt x="9002" y="38664"/>
                    </a:cubicBezTo>
                    <a:cubicBezTo>
                      <a:pt x="9014" y="38687"/>
                      <a:pt x="9035" y="38697"/>
                      <a:pt x="9058" y="38697"/>
                    </a:cubicBezTo>
                    <a:cubicBezTo>
                      <a:pt x="9103" y="38697"/>
                      <a:pt x="9151" y="38658"/>
                      <a:pt x="9127" y="38610"/>
                    </a:cubicBezTo>
                    <a:lnTo>
                      <a:pt x="9020" y="38324"/>
                    </a:lnTo>
                    <a:close/>
                    <a:moveTo>
                      <a:pt x="8375" y="38592"/>
                    </a:moveTo>
                    <a:lnTo>
                      <a:pt x="8375" y="38682"/>
                    </a:lnTo>
                    <a:cubicBezTo>
                      <a:pt x="8143" y="39129"/>
                      <a:pt x="8214" y="39702"/>
                      <a:pt x="8411" y="40167"/>
                    </a:cubicBezTo>
                    <a:cubicBezTo>
                      <a:pt x="8411" y="40203"/>
                      <a:pt x="8411" y="40238"/>
                      <a:pt x="8393" y="40274"/>
                    </a:cubicBezTo>
                    <a:cubicBezTo>
                      <a:pt x="8393" y="40274"/>
                      <a:pt x="8393" y="40292"/>
                      <a:pt x="8411" y="40310"/>
                    </a:cubicBezTo>
                    <a:cubicBezTo>
                      <a:pt x="8354" y="40410"/>
                      <a:pt x="8285" y="40556"/>
                      <a:pt x="8278" y="40556"/>
                    </a:cubicBezTo>
                    <a:cubicBezTo>
                      <a:pt x="8277" y="40556"/>
                      <a:pt x="8279" y="40546"/>
                      <a:pt x="8286" y="40525"/>
                    </a:cubicBezTo>
                    <a:lnTo>
                      <a:pt x="8286" y="40525"/>
                    </a:lnTo>
                    <a:lnTo>
                      <a:pt x="8196" y="40686"/>
                    </a:lnTo>
                    <a:cubicBezTo>
                      <a:pt x="8089" y="40883"/>
                      <a:pt x="7910" y="41026"/>
                      <a:pt x="7677" y="41079"/>
                    </a:cubicBezTo>
                    <a:cubicBezTo>
                      <a:pt x="7677" y="40775"/>
                      <a:pt x="7677" y="40489"/>
                      <a:pt x="7713" y="40185"/>
                    </a:cubicBezTo>
                    <a:cubicBezTo>
                      <a:pt x="7731" y="39594"/>
                      <a:pt x="7982" y="39022"/>
                      <a:pt x="8375" y="38592"/>
                    </a:cubicBezTo>
                    <a:close/>
                    <a:moveTo>
                      <a:pt x="17448" y="41437"/>
                    </a:moveTo>
                    <a:lnTo>
                      <a:pt x="17448" y="41437"/>
                    </a:lnTo>
                    <a:cubicBezTo>
                      <a:pt x="17072" y="41581"/>
                      <a:pt x="16715" y="41795"/>
                      <a:pt x="16392" y="42046"/>
                    </a:cubicBezTo>
                    <a:cubicBezTo>
                      <a:pt x="16248" y="42157"/>
                      <a:pt x="16117" y="42284"/>
                      <a:pt x="16002" y="42423"/>
                    </a:cubicBezTo>
                    <a:lnTo>
                      <a:pt x="16002" y="42423"/>
                    </a:lnTo>
                    <a:cubicBezTo>
                      <a:pt x="16002" y="42418"/>
                      <a:pt x="16001" y="42411"/>
                      <a:pt x="15999" y="42404"/>
                    </a:cubicBezTo>
                    <a:cubicBezTo>
                      <a:pt x="15945" y="42225"/>
                      <a:pt x="15856" y="42135"/>
                      <a:pt x="16034" y="41974"/>
                    </a:cubicBezTo>
                    <a:cubicBezTo>
                      <a:pt x="16196" y="41831"/>
                      <a:pt x="16392" y="41742"/>
                      <a:pt x="16589" y="41670"/>
                    </a:cubicBezTo>
                    <a:cubicBezTo>
                      <a:pt x="16876" y="41563"/>
                      <a:pt x="17162" y="41473"/>
                      <a:pt x="17448" y="41437"/>
                    </a:cubicBezTo>
                    <a:close/>
                    <a:moveTo>
                      <a:pt x="18218" y="41294"/>
                    </a:moveTo>
                    <a:lnTo>
                      <a:pt x="18218" y="41294"/>
                    </a:lnTo>
                    <a:cubicBezTo>
                      <a:pt x="19112" y="41455"/>
                      <a:pt x="20043" y="41903"/>
                      <a:pt x="20365" y="42815"/>
                    </a:cubicBezTo>
                    <a:cubicBezTo>
                      <a:pt x="19667" y="42744"/>
                      <a:pt x="19041" y="42422"/>
                      <a:pt x="18576" y="41921"/>
                    </a:cubicBezTo>
                    <a:cubicBezTo>
                      <a:pt x="18611" y="41885"/>
                      <a:pt x="18611" y="41849"/>
                      <a:pt x="18593" y="41813"/>
                    </a:cubicBezTo>
                    <a:cubicBezTo>
                      <a:pt x="18486" y="41616"/>
                      <a:pt x="18361" y="41437"/>
                      <a:pt x="18218" y="41294"/>
                    </a:cubicBezTo>
                    <a:close/>
                    <a:moveTo>
                      <a:pt x="17412" y="41706"/>
                    </a:moveTo>
                    <a:lnTo>
                      <a:pt x="17412" y="41706"/>
                    </a:lnTo>
                    <a:cubicBezTo>
                      <a:pt x="17395" y="41795"/>
                      <a:pt x="17377" y="41885"/>
                      <a:pt x="17377" y="41974"/>
                    </a:cubicBezTo>
                    <a:cubicBezTo>
                      <a:pt x="16840" y="42511"/>
                      <a:pt x="16661" y="43459"/>
                      <a:pt x="15802" y="43531"/>
                    </a:cubicBezTo>
                    <a:lnTo>
                      <a:pt x="15802" y="43513"/>
                    </a:lnTo>
                    <a:cubicBezTo>
                      <a:pt x="15792" y="43514"/>
                      <a:pt x="15783" y="43515"/>
                      <a:pt x="15774" y="43515"/>
                    </a:cubicBezTo>
                    <a:cubicBezTo>
                      <a:pt x="15500" y="43515"/>
                      <a:pt x="15822" y="42972"/>
                      <a:pt x="15891" y="42833"/>
                    </a:cubicBezTo>
                    <a:cubicBezTo>
                      <a:pt x="16070" y="42565"/>
                      <a:pt x="16303" y="42332"/>
                      <a:pt x="16571" y="42153"/>
                    </a:cubicBezTo>
                    <a:cubicBezTo>
                      <a:pt x="16822" y="41956"/>
                      <a:pt x="17108" y="41813"/>
                      <a:pt x="17412" y="41706"/>
                    </a:cubicBezTo>
                    <a:close/>
                    <a:moveTo>
                      <a:pt x="17538" y="42225"/>
                    </a:moveTo>
                    <a:lnTo>
                      <a:pt x="17538" y="42422"/>
                    </a:lnTo>
                    <a:cubicBezTo>
                      <a:pt x="17395" y="42779"/>
                      <a:pt x="17323" y="43155"/>
                      <a:pt x="17359" y="43549"/>
                    </a:cubicBezTo>
                    <a:lnTo>
                      <a:pt x="17341" y="43549"/>
                    </a:lnTo>
                    <a:cubicBezTo>
                      <a:pt x="17332" y="43540"/>
                      <a:pt x="17323" y="43536"/>
                      <a:pt x="17316" y="43536"/>
                    </a:cubicBezTo>
                    <a:cubicBezTo>
                      <a:pt x="17310" y="43536"/>
                      <a:pt x="17305" y="43540"/>
                      <a:pt x="17305" y="43549"/>
                    </a:cubicBezTo>
                    <a:cubicBezTo>
                      <a:pt x="17219" y="43692"/>
                      <a:pt x="16835" y="44352"/>
                      <a:pt x="16657" y="44352"/>
                    </a:cubicBezTo>
                    <a:cubicBezTo>
                      <a:pt x="16613" y="44352"/>
                      <a:pt x="16582" y="44311"/>
                      <a:pt x="16571" y="44211"/>
                    </a:cubicBezTo>
                    <a:cubicBezTo>
                      <a:pt x="16553" y="43817"/>
                      <a:pt x="16661" y="43424"/>
                      <a:pt x="16840" y="43084"/>
                    </a:cubicBezTo>
                    <a:cubicBezTo>
                      <a:pt x="17001" y="42779"/>
                      <a:pt x="17198" y="42511"/>
                      <a:pt x="17448" y="42261"/>
                    </a:cubicBezTo>
                    <a:cubicBezTo>
                      <a:pt x="17458" y="42265"/>
                      <a:pt x="17467" y="42268"/>
                      <a:pt x="17477" y="42268"/>
                    </a:cubicBezTo>
                    <a:cubicBezTo>
                      <a:pt x="17502" y="42268"/>
                      <a:pt x="17525" y="42251"/>
                      <a:pt x="17538" y="42225"/>
                    </a:cubicBezTo>
                    <a:close/>
                    <a:moveTo>
                      <a:pt x="18164" y="41759"/>
                    </a:moveTo>
                    <a:cubicBezTo>
                      <a:pt x="18200" y="41777"/>
                      <a:pt x="18236" y="41813"/>
                      <a:pt x="18271" y="41831"/>
                    </a:cubicBezTo>
                    <a:cubicBezTo>
                      <a:pt x="18307" y="41885"/>
                      <a:pt x="18325" y="41921"/>
                      <a:pt x="18361" y="41956"/>
                    </a:cubicBezTo>
                    <a:cubicBezTo>
                      <a:pt x="18343" y="41992"/>
                      <a:pt x="18361" y="42010"/>
                      <a:pt x="18379" y="42028"/>
                    </a:cubicBezTo>
                    <a:lnTo>
                      <a:pt x="18415" y="42046"/>
                    </a:lnTo>
                    <a:cubicBezTo>
                      <a:pt x="18576" y="42243"/>
                      <a:pt x="18772" y="42404"/>
                      <a:pt x="19005" y="42529"/>
                    </a:cubicBezTo>
                    <a:cubicBezTo>
                      <a:pt x="19148" y="42708"/>
                      <a:pt x="19256" y="42923"/>
                      <a:pt x="19345" y="43137"/>
                    </a:cubicBezTo>
                    <a:cubicBezTo>
                      <a:pt x="19417" y="43334"/>
                      <a:pt x="19470" y="43567"/>
                      <a:pt x="19470" y="43782"/>
                    </a:cubicBezTo>
                    <a:cubicBezTo>
                      <a:pt x="19470" y="43915"/>
                      <a:pt x="19397" y="44429"/>
                      <a:pt x="19239" y="44429"/>
                    </a:cubicBezTo>
                    <a:cubicBezTo>
                      <a:pt x="19207" y="44429"/>
                      <a:pt x="19170" y="44407"/>
                      <a:pt x="19130" y="44354"/>
                    </a:cubicBezTo>
                    <a:cubicBezTo>
                      <a:pt x="18844" y="43996"/>
                      <a:pt x="18576" y="43621"/>
                      <a:pt x="18343" y="43245"/>
                    </a:cubicBezTo>
                    <a:cubicBezTo>
                      <a:pt x="18289" y="43030"/>
                      <a:pt x="18200" y="42833"/>
                      <a:pt x="18092" y="42654"/>
                    </a:cubicBezTo>
                    <a:cubicBezTo>
                      <a:pt x="18057" y="42511"/>
                      <a:pt x="18057" y="42350"/>
                      <a:pt x="18057" y="42207"/>
                    </a:cubicBezTo>
                    <a:cubicBezTo>
                      <a:pt x="18092" y="42207"/>
                      <a:pt x="18128" y="42171"/>
                      <a:pt x="18146" y="42135"/>
                    </a:cubicBezTo>
                    <a:cubicBezTo>
                      <a:pt x="18182" y="42028"/>
                      <a:pt x="18182" y="41903"/>
                      <a:pt x="18146" y="41795"/>
                    </a:cubicBezTo>
                    <a:lnTo>
                      <a:pt x="18164" y="41759"/>
                    </a:lnTo>
                    <a:close/>
                    <a:moveTo>
                      <a:pt x="17896" y="42010"/>
                    </a:moveTo>
                    <a:lnTo>
                      <a:pt x="17913" y="42064"/>
                    </a:lnTo>
                    <a:cubicBezTo>
                      <a:pt x="17878" y="42189"/>
                      <a:pt x="17878" y="42314"/>
                      <a:pt x="17878" y="42439"/>
                    </a:cubicBezTo>
                    <a:cubicBezTo>
                      <a:pt x="17878" y="42439"/>
                      <a:pt x="17878" y="42457"/>
                      <a:pt x="17878" y="42457"/>
                    </a:cubicBezTo>
                    <a:cubicBezTo>
                      <a:pt x="17931" y="42797"/>
                      <a:pt x="18057" y="43119"/>
                      <a:pt x="18253" y="43388"/>
                    </a:cubicBezTo>
                    <a:cubicBezTo>
                      <a:pt x="18325" y="43817"/>
                      <a:pt x="18271" y="44265"/>
                      <a:pt x="18075" y="44658"/>
                    </a:cubicBezTo>
                    <a:cubicBezTo>
                      <a:pt x="18016" y="44780"/>
                      <a:pt x="17958" y="44830"/>
                      <a:pt x="17904" y="44830"/>
                    </a:cubicBezTo>
                    <a:cubicBezTo>
                      <a:pt x="17662" y="44830"/>
                      <a:pt x="17481" y="43828"/>
                      <a:pt x="17466" y="43638"/>
                    </a:cubicBezTo>
                    <a:cubicBezTo>
                      <a:pt x="17430" y="43281"/>
                      <a:pt x="17484" y="42941"/>
                      <a:pt x="17609" y="42618"/>
                    </a:cubicBezTo>
                    <a:cubicBezTo>
                      <a:pt x="17645" y="42618"/>
                      <a:pt x="17681" y="42601"/>
                      <a:pt x="17699" y="42565"/>
                    </a:cubicBezTo>
                    <a:cubicBezTo>
                      <a:pt x="17788" y="42386"/>
                      <a:pt x="17860" y="42207"/>
                      <a:pt x="17878" y="42010"/>
                    </a:cubicBezTo>
                    <a:close/>
                    <a:moveTo>
                      <a:pt x="11990" y="44837"/>
                    </a:moveTo>
                    <a:lnTo>
                      <a:pt x="11954" y="45142"/>
                    </a:lnTo>
                    <a:cubicBezTo>
                      <a:pt x="11865" y="45285"/>
                      <a:pt x="11758" y="45428"/>
                      <a:pt x="11614" y="45553"/>
                    </a:cubicBezTo>
                    <a:cubicBezTo>
                      <a:pt x="11704" y="45303"/>
                      <a:pt x="11829" y="45052"/>
                      <a:pt x="11990" y="44837"/>
                    </a:cubicBezTo>
                    <a:close/>
                    <a:moveTo>
                      <a:pt x="12259" y="40364"/>
                    </a:moveTo>
                    <a:lnTo>
                      <a:pt x="12259" y="40364"/>
                    </a:lnTo>
                    <a:cubicBezTo>
                      <a:pt x="12080" y="41563"/>
                      <a:pt x="11650" y="42726"/>
                      <a:pt x="11024" y="43764"/>
                    </a:cubicBezTo>
                    <a:cubicBezTo>
                      <a:pt x="10272" y="44981"/>
                      <a:pt x="9073" y="45840"/>
                      <a:pt x="8107" y="46895"/>
                    </a:cubicBezTo>
                    <a:cubicBezTo>
                      <a:pt x="9199" y="44605"/>
                      <a:pt x="11274" y="42708"/>
                      <a:pt x="12259" y="40364"/>
                    </a:cubicBezTo>
                    <a:close/>
                    <a:moveTo>
                      <a:pt x="12008" y="47110"/>
                    </a:moveTo>
                    <a:lnTo>
                      <a:pt x="12080" y="47128"/>
                    </a:lnTo>
                    <a:cubicBezTo>
                      <a:pt x="12205" y="47182"/>
                      <a:pt x="12312" y="47253"/>
                      <a:pt x="12384" y="47361"/>
                    </a:cubicBezTo>
                    <a:cubicBezTo>
                      <a:pt x="12473" y="47450"/>
                      <a:pt x="12545" y="47557"/>
                      <a:pt x="12581" y="47665"/>
                    </a:cubicBezTo>
                    <a:cubicBezTo>
                      <a:pt x="12491" y="47611"/>
                      <a:pt x="12384" y="47557"/>
                      <a:pt x="12294" y="47504"/>
                    </a:cubicBezTo>
                    <a:cubicBezTo>
                      <a:pt x="12259" y="47343"/>
                      <a:pt x="12151" y="47200"/>
                      <a:pt x="12008" y="47128"/>
                    </a:cubicBezTo>
                    <a:lnTo>
                      <a:pt x="12008" y="47110"/>
                    </a:lnTo>
                    <a:close/>
                    <a:moveTo>
                      <a:pt x="11579" y="47468"/>
                    </a:moveTo>
                    <a:cubicBezTo>
                      <a:pt x="11525" y="47647"/>
                      <a:pt x="11435" y="47808"/>
                      <a:pt x="11346" y="47969"/>
                    </a:cubicBezTo>
                    <a:lnTo>
                      <a:pt x="11310" y="47987"/>
                    </a:lnTo>
                    <a:cubicBezTo>
                      <a:pt x="11310" y="47951"/>
                      <a:pt x="11310" y="47897"/>
                      <a:pt x="11328" y="47844"/>
                    </a:cubicBezTo>
                    <a:cubicBezTo>
                      <a:pt x="11435" y="47736"/>
                      <a:pt x="11525" y="47611"/>
                      <a:pt x="11579" y="47468"/>
                    </a:cubicBezTo>
                    <a:close/>
                    <a:moveTo>
                      <a:pt x="10104" y="47823"/>
                    </a:moveTo>
                    <a:cubicBezTo>
                      <a:pt x="10309" y="47823"/>
                      <a:pt x="10517" y="47849"/>
                      <a:pt x="10738" y="47915"/>
                    </a:cubicBezTo>
                    <a:cubicBezTo>
                      <a:pt x="10201" y="48076"/>
                      <a:pt x="9682" y="48327"/>
                      <a:pt x="9216" y="48631"/>
                    </a:cubicBezTo>
                    <a:cubicBezTo>
                      <a:pt x="9216" y="48613"/>
                      <a:pt x="9199" y="48613"/>
                      <a:pt x="9181" y="48613"/>
                    </a:cubicBezTo>
                    <a:cubicBezTo>
                      <a:pt x="8930" y="48613"/>
                      <a:pt x="8680" y="48595"/>
                      <a:pt x="8447" y="48524"/>
                    </a:cubicBezTo>
                    <a:cubicBezTo>
                      <a:pt x="8395" y="48507"/>
                      <a:pt x="7748" y="48092"/>
                      <a:pt x="8001" y="48092"/>
                    </a:cubicBezTo>
                    <a:cubicBezTo>
                      <a:pt x="8011" y="48092"/>
                      <a:pt x="8022" y="48093"/>
                      <a:pt x="8035" y="48094"/>
                    </a:cubicBezTo>
                    <a:cubicBezTo>
                      <a:pt x="8079" y="48099"/>
                      <a:pt x="8123" y="48101"/>
                      <a:pt x="8168" y="48101"/>
                    </a:cubicBezTo>
                    <a:cubicBezTo>
                      <a:pt x="8291" y="48101"/>
                      <a:pt x="8419" y="48085"/>
                      <a:pt x="8536" y="48059"/>
                    </a:cubicBezTo>
                    <a:cubicBezTo>
                      <a:pt x="9111" y="47982"/>
                      <a:pt x="9595" y="47823"/>
                      <a:pt x="10104" y="47823"/>
                    </a:cubicBezTo>
                    <a:close/>
                    <a:moveTo>
                      <a:pt x="10988" y="48005"/>
                    </a:moveTo>
                    <a:cubicBezTo>
                      <a:pt x="11006" y="48041"/>
                      <a:pt x="11060" y="48059"/>
                      <a:pt x="11095" y="48059"/>
                    </a:cubicBezTo>
                    <a:lnTo>
                      <a:pt x="11095" y="48094"/>
                    </a:lnTo>
                    <a:cubicBezTo>
                      <a:pt x="10433" y="48488"/>
                      <a:pt x="9914" y="49114"/>
                      <a:pt x="9628" y="49848"/>
                    </a:cubicBezTo>
                    <a:cubicBezTo>
                      <a:pt x="9356" y="50136"/>
                      <a:pt x="8968" y="50193"/>
                      <a:pt x="8585" y="50193"/>
                    </a:cubicBezTo>
                    <a:cubicBezTo>
                      <a:pt x="8514" y="50193"/>
                      <a:pt x="8444" y="50191"/>
                      <a:pt x="8375" y="50188"/>
                    </a:cubicBezTo>
                    <a:lnTo>
                      <a:pt x="8375" y="50170"/>
                    </a:lnTo>
                    <a:cubicBezTo>
                      <a:pt x="8143" y="50170"/>
                      <a:pt x="8232" y="50134"/>
                      <a:pt x="8340" y="49955"/>
                    </a:cubicBezTo>
                    <a:cubicBezTo>
                      <a:pt x="8447" y="49776"/>
                      <a:pt x="8554" y="49544"/>
                      <a:pt x="8697" y="49347"/>
                    </a:cubicBezTo>
                    <a:cubicBezTo>
                      <a:pt x="9199" y="48595"/>
                      <a:pt x="10147" y="48327"/>
                      <a:pt x="10952" y="48005"/>
                    </a:cubicBezTo>
                    <a:close/>
                    <a:moveTo>
                      <a:pt x="12366" y="47647"/>
                    </a:moveTo>
                    <a:cubicBezTo>
                      <a:pt x="12455" y="47719"/>
                      <a:pt x="12563" y="47790"/>
                      <a:pt x="12652" y="47862"/>
                    </a:cubicBezTo>
                    <a:cubicBezTo>
                      <a:pt x="12670" y="47915"/>
                      <a:pt x="12670" y="47987"/>
                      <a:pt x="12670" y="48059"/>
                    </a:cubicBezTo>
                    <a:cubicBezTo>
                      <a:pt x="12679" y="48085"/>
                      <a:pt x="12702" y="48099"/>
                      <a:pt x="12722" y="48099"/>
                    </a:cubicBezTo>
                    <a:cubicBezTo>
                      <a:pt x="12742" y="48099"/>
                      <a:pt x="12760" y="48085"/>
                      <a:pt x="12760" y="48059"/>
                    </a:cubicBezTo>
                    <a:lnTo>
                      <a:pt x="12760" y="47933"/>
                    </a:lnTo>
                    <a:cubicBezTo>
                      <a:pt x="13010" y="48076"/>
                      <a:pt x="13261" y="48237"/>
                      <a:pt x="13475" y="48434"/>
                    </a:cubicBezTo>
                    <a:cubicBezTo>
                      <a:pt x="13833" y="48739"/>
                      <a:pt x="13977" y="49222"/>
                      <a:pt x="14084" y="49651"/>
                    </a:cubicBezTo>
                    <a:cubicBezTo>
                      <a:pt x="14120" y="49776"/>
                      <a:pt x="14226" y="50398"/>
                      <a:pt x="14333" y="50456"/>
                    </a:cubicBezTo>
                    <a:lnTo>
                      <a:pt x="14333" y="50456"/>
                    </a:lnTo>
                    <a:cubicBezTo>
                      <a:pt x="13851" y="50205"/>
                      <a:pt x="13422" y="49848"/>
                      <a:pt x="13064" y="49436"/>
                    </a:cubicBezTo>
                    <a:cubicBezTo>
                      <a:pt x="13028" y="49383"/>
                      <a:pt x="12992" y="49347"/>
                      <a:pt x="12957" y="49293"/>
                    </a:cubicBezTo>
                    <a:cubicBezTo>
                      <a:pt x="12903" y="49240"/>
                      <a:pt x="12885" y="49204"/>
                      <a:pt x="12867" y="49150"/>
                    </a:cubicBezTo>
                    <a:cubicBezTo>
                      <a:pt x="12670" y="48810"/>
                      <a:pt x="12509" y="48452"/>
                      <a:pt x="12420" y="48059"/>
                    </a:cubicBezTo>
                    <a:cubicBezTo>
                      <a:pt x="12438" y="48041"/>
                      <a:pt x="12455" y="48023"/>
                      <a:pt x="12455" y="47987"/>
                    </a:cubicBezTo>
                    <a:cubicBezTo>
                      <a:pt x="12420" y="47897"/>
                      <a:pt x="12402" y="47772"/>
                      <a:pt x="12366" y="47647"/>
                    </a:cubicBezTo>
                    <a:close/>
                    <a:moveTo>
                      <a:pt x="11095" y="48309"/>
                    </a:moveTo>
                    <a:lnTo>
                      <a:pt x="11095" y="48309"/>
                    </a:lnTo>
                    <a:cubicBezTo>
                      <a:pt x="10666" y="48667"/>
                      <a:pt x="10308" y="49079"/>
                      <a:pt x="10004" y="49544"/>
                    </a:cubicBezTo>
                    <a:cubicBezTo>
                      <a:pt x="9861" y="49794"/>
                      <a:pt x="9771" y="50063"/>
                      <a:pt x="9753" y="50349"/>
                    </a:cubicBezTo>
                    <a:cubicBezTo>
                      <a:pt x="9735" y="50546"/>
                      <a:pt x="9717" y="50761"/>
                      <a:pt x="9682" y="50958"/>
                    </a:cubicBezTo>
                    <a:cubicBezTo>
                      <a:pt x="9675" y="50961"/>
                      <a:pt x="9668" y="50962"/>
                      <a:pt x="9662" y="50962"/>
                    </a:cubicBezTo>
                    <a:cubicBezTo>
                      <a:pt x="9533" y="50962"/>
                      <a:pt x="9665" y="50257"/>
                      <a:pt x="9682" y="50206"/>
                    </a:cubicBezTo>
                    <a:cubicBezTo>
                      <a:pt x="9771" y="49884"/>
                      <a:pt x="9914" y="49580"/>
                      <a:pt x="10111" y="49311"/>
                    </a:cubicBezTo>
                    <a:cubicBezTo>
                      <a:pt x="10362" y="48900"/>
                      <a:pt x="10702" y="48560"/>
                      <a:pt x="11095" y="48309"/>
                    </a:cubicBezTo>
                    <a:close/>
                    <a:moveTo>
                      <a:pt x="11525" y="48148"/>
                    </a:moveTo>
                    <a:lnTo>
                      <a:pt x="11525" y="48148"/>
                    </a:lnTo>
                    <a:cubicBezTo>
                      <a:pt x="11203" y="48703"/>
                      <a:pt x="10970" y="49329"/>
                      <a:pt x="10845" y="49955"/>
                    </a:cubicBezTo>
                    <a:lnTo>
                      <a:pt x="10863" y="49955"/>
                    </a:lnTo>
                    <a:cubicBezTo>
                      <a:pt x="10827" y="50152"/>
                      <a:pt x="10827" y="50349"/>
                      <a:pt x="10845" y="50564"/>
                    </a:cubicBezTo>
                    <a:cubicBezTo>
                      <a:pt x="10630" y="50904"/>
                      <a:pt x="10469" y="51262"/>
                      <a:pt x="10058" y="51423"/>
                    </a:cubicBezTo>
                    <a:cubicBezTo>
                      <a:pt x="9997" y="51450"/>
                      <a:pt x="9948" y="51462"/>
                      <a:pt x="9910" y="51462"/>
                    </a:cubicBezTo>
                    <a:cubicBezTo>
                      <a:pt x="9642" y="51462"/>
                      <a:pt x="9863" y="50884"/>
                      <a:pt x="9879" y="50743"/>
                    </a:cubicBezTo>
                    <a:cubicBezTo>
                      <a:pt x="9932" y="50152"/>
                      <a:pt x="10147" y="49580"/>
                      <a:pt x="10523" y="49114"/>
                    </a:cubicBezTo>
                    <a:cubicBezTo>
                      <a:pt x="10755" y="48846"/>
                      <a:pt x="11006" y="48595"/>
                      <a:pt x="11274" y="48381"/>
                    </a:cubicBezTo>
                    <a:cubicBezTo>
                      <a:pt x="11364" y="48291"/>
                      <a:pt x="11435" y="48220"/>
                      <a:pt x="11525" y="48148"/>
                    </a:cubicBezTo>
                    <a:close/>
                    <a:moveTo>
                      <a:pt x="12026" y="48255"/>
                    </a:moveTo>
                    <a:lnTo>
                      <a:pt x="12026" y="48255"/>
                    </a:lnTo>
                    <a:cubicBezTo>
                      <a:pt x="12080" y="48416"/>
                      <a:pt x="12151" y="48542"/>
                      <a:pt x="12241" y="48667"/>
                    </a:cubicBezTo>
                    <a:cubicBezTo>
                      <a:pt x="12256" y="48677"/>
                      <a:pt x="12272" y="48681"/>
                      <a:pt x="12288" y="48681"/>
                    </a:cubicBezTo>
                    <a:cubicBezTo>
                      <a:pt x="12329" y="48681"/>
                      <a:pt x="12366" y="48652"/>
                      <a:pt x="12366" y="48613"/>
                    </a:cubicBezTo>
                    <a:lnTo>
                      <a:pt x="12366" y="48524"/>
                    </a:lnTo>
                    <a:cubicBezTo>
                      <a:pt x="12509" y="48918"/>
                      <a:pt x="12724" y="49275"/>
                      <a:pt x="12992" y="49580"/>
                    </a:cubicBezTo>
                    <a:cubicBezTo>
                      <a:pt x="13118" y="49866"/>
                      <a:pt x="13189" y="50170"/>
                      <a:pt x="13207" y="50474"/>
                    </a:cubicBezTo>
                    <a:lnTo>
                      <a:pt x="13225" y="50492"/>
                    </a:lnTo>
                    <a:cubicBezTo>
                      <a:pt x="13243" y="50743"/>
                      <a:pt x="13225" y="51011"/>
                      <a:pt x="13171" y="51262"/>
                    </a:cubicBezTo>
                    <a:cubicBezTo>
                      <a:pt x="13125" y="51513"/>
                      <a:pt x="13088" y="51638"/>
                      <a:pt x="13016" y="51638"/>
                    </a:cubicBezTo>
                    <a:cubicBezTo>
                      <a:pt x="12949" y="51638"/>
                      <a:pt x="12852" y="51531"/>
                      <a:pt x="12688" y="51315"/>
                    </a:cubicBezTo>
                    <a:cubicBezTo>
                      <a:pt x="11990" y="50403"/>
                      <a:pt x="11901" y="49365"/>
                      <a:pt x="12026" y="48255"/>
                    </a:cubicBezTo>
                    <a:close/>
                    <a:moveTo>
                      <a:pt x="11865" y="47754"/>
                    </a:moveTo>
                    <a:cubicBezTo>
                      <a:pt x="11901" y="47897"/>
                      <a:pt x="11936" y="48041"/>
                      <a:pt x="11972" y="48184"/>
                    </a:cubicBezTo>
                    <a:cubicBezTo>
                      <a:pt x="11967" y="48179"/>
                      <a:pt x="11960" y="48177"/>
                      <a:pt x="11952" y="48177"/>
                    </a:cubicBezTo>
                    <a:cubicBezTo>
                      <a:pt x="11929" y="48177"/>
                      <a:pt x="11901" y="48193"/>
                      <a:pt x="11901" y="48220"/>
                    </a:cubicBezTo>
                    <a:cubicBezTo>
                      <a:pt x="11686" y="48882"/>
                      <a:pt x="11704" y="49580"/>
                      <a:pt x="11936" y="50224"/>
                    </a:cubicBezTo>
                    <a:cubicBezTo>
                      <a:pt x="11936" y="50510"/>
                      <a:pt x="11883" y="50796"/>
                      <a:pt x="11829" y="51083"/>
                    </a:cubicBezTo>
                    <a:cubicBezTo>
                      <a:pt x="11829" y="51113"/>
                      <a:pt x="11420" y="51763"/>
                      <a:pt x="11262" y="51763"/>
                    </a:cubicBezTo>
                    <a:cubicBezTo>
                      <a:pt x="11230" y="51763"/>
                      <a:pt x="11209" y="51736"/>
                      <a:pt x="11203" y="51673"/>
                    </a:cubicBezTo>
                    <a:cubicBezTo>
                      <a:pt x="11167" y="51512"/>
                      <a:pt x="11131" y="51351"/>
                      <a:pt x="11095" y="51190"/>
                    </a:cubicBezTo>
                    <a:cubicBezTo>
                      <a:pt x="10845" y="50134"/>
                      <a:pt x="11185" y="49293"/>
                      <a:pt x="11561" y="48381"/>
                    </a:cubicBezTo>
                    <a:lnTo>
                      <a:pt x="11561" y="48416"/>
                    </a:lnTo>
                    <a:cubicBezTo>
                      <a:pt x="11570" y="48470"/>
                      <a:pt x="11610" y="48497"/>
                      <a:pt x="11650" y="48497"/>
                    </a:cubicBezTo>
                    <a:cubicBezTo>
                      <a:pt x="11690" y="48497"/>
                      <a:pt x="11731" y="48470"/>
                      <a:pt x="11740" y="48416"/>
                    </a:cubicBezTo>
                    <a:cubicBezTo>
                      <a:pt x="11793" y="48202"/>
                      <a:pt x="11829" y="47969"/>
                      <a:pt x="11865" y="47754"/>
                    </a:cubicBezTo>
                    <a:close/>
                    <a:moveTo>
                      <a:pt x="11117" y="0"/>
                    </a:moveTo>
                    <a:cubicBezTo>
                      <a:pt x="11093" y="0"/>
                      <a:pt x="11067" y="15"/>
                      <a:pt x="11060" y="46"/>
                    </a:cubicBezTo>
                    <a:cubicBezTo>
                      <a:pt x="10487" y="1442"/>
                      <a:pt x="10093" y="2909"/>
                      <a:pt x="9896" y="4412"/>
                    </a:cubicBezTo>
                    <a:cubicBezTo>
                      <a:pt x="9288" y="4913"/>
                      <a:pt x="8680" y="5880"/>
                      <a:pt x="8787" y="6649"/>
                    </a:cubicBezTo>
                    <a:cubicBezTo>
                      <a:pt x="8787" y="6691"/>
                      <a:pt x="8830" y="6732"/>
                      <a:pt x="8874" y="6732"/>
                    </a:cubicBezTo>
                    <a:cubicBezTo>
                      <a:pt x="8887" y="6732"/>
                      <a:pt x="8900" y="6729"/>
                      <a:pt x="8912" y="6721"/>
                    </a:cubicBezTo>
                    <a:cubicBezTo>
                      <a:pt x="9395" y="6399"/>
                      <a:pt x="9539" y="5862"/>
                      <a:pt x="9771" y="5379"/>
                    </a:cubicBezTo>
                    <a:lnTo>
                      <a:pt x="9771" y="5379"/>
                    </a:lnTo>
                    <a:cubicBezTo>
                      <a:pt x="9646" y="6667"/>
                      <a:pt x="9610" y="7973"/>
                      <a:pt x="9664" y="9280"/>
                    </a:cubicBezTo>
                    <a:cubicBezTo>
                      <a:pt x="9216" y="9799"/>
                      <a:pt x="9073" y="10532"/>
                      <a:pt x="8966" y="11177"/>
                    </a:cubicBezTo>
                    <a:cubicBezTo>
                      <a:pt x="8951" y="11220"/>
                      <a:pt x="8996" y="11276"/>
                      <a:pt x="9042" y="11276"/>
                    </a:cubicBezTo>
                    <a:cubicBezTo>
                      <a:pt x="9053" y="11276"/>
                      <a:pt x="9063" y="11273"/>
                      <a:pt x="9073" y="11266"/>
                    </a:cubicBezTo>
                    <a:cubicBezTo>
                      <a:pt x="9342" y="10962"/>
                      <a:pt x="9556" y="10622"/>
                      <a:pt x="9717" y="10246"/>
                    </a:cubicBezTo>
                    <a:cubicBezTo>
                      <a:pt x="9717" y="10336"/>
                      <a:pt x="9717" y="10443"/>
                      <a:pt x="9735" y="10532"/>
                    </a:cubicBezTo>
                    <a:cubicBezTo>
                      <a:pt x="9628" y="11749"/>
                      <a:pt x="9485" y="12966"/>
                      <a:pt x="9306" y="14165"/>
                    </a:cubicBezTo>
                    <a:cubicBezTo>
                      <a:pt x="8447" y="15114"/>
                      <a:pt x="7749" y="16223"/>
                      <a:pt x="7015" y="17279"/>
                    </a:cubicBezTo>
                    <a:cubicBezTo>
                      <a:pt x="5960" y="18800"/>
                      <a:pt x="4922" y="20285"/>
                      <a:pt x="4152" y="21967"/>
                    </a:cubicBezTo>
                    <a:cubicBezTo>
                      <a:pt x="4120" y="22031"/>
                      <a:pt x="4160" y="22096"/>
                      <a:pt x="4220" y="22096"/>
                    </a:cubicBezTo>
                    <a:cubicBezTo>
                      <a:pt x="4227" y="22096"/>
                      <a:pt x="4234" y="22095"/>
                      <a:pt x="4242" y="22093"/>
                    </a:cubicBezTo>
                    <a:cubicBezTo>
                      <a:pt x="6353" y="21502"/>
                      <a:pt x="7856" y="19731"/>
                      <a:pt x="8697" y="17726"/>
                    </a:cubicBezTo>
                    <a:lnTo>
                      <a:pt x="8697" y="17726"/>
                    </a:lnTo>
                    <a:cubicBezTo>
                      <a:pt x="8519" y="18621"/>
                      <a:pt x="8322" y="19498"/>
                      <a:pt x="8107" y="20375"/>
                    </a:cubicBezTo>
                    <a:lnTo>
                      <a:pt x="8107" y="20357"/>
                    </a:lnTo>
                    <a:cubicBezTo>
                      <a:pt x="8098" y="20339"/>
                      <a:pt x="8085" y="20330"/>
                      <a:pt x="8071" y="20330"/>
                    </a:cubicBezTo>
                    <a:cubicBezTo>
                      <a:pt x="8058" y="20330"/>
                      <a:pt x="8044" y="20339"/>
                      <a:pt x="8035" y="20357"/>
                    </a:cubicBezTo>
                    <a:cubicBezTo>
                      <a:pt x="8000" y="20536"/>
                      <a:pt x="7982" y="20715"/>
                      <a:pt x="7982" y="20894"/>
                    </a:cubicBezTo>
                    <a:cubicBezTo>
                      <a:pt x="7856" y="21395"/>
                      <a:pt x="7731" y="21914"/>
                      <a:pt x="7588" y="22433"/>
                    </a:cubicBezTo>
                    <a:cubicBezTo>
                      <a:pt x="7123" y="22647"/>
                      <a:pt x="6747" y="23041"/>
                      <a:pt x="6532" y="23506"/>
                    </a:cubicBezTo>
                    <a:cubicBezTo>
                      <a:pt x="6500" y="23554"/>
                      <a:pt x="6540" y="23617"/>
                      <a:pt x="6587" y="23617"/>
                    </a:cubicBezTo>
                    <a:cubicBezTo>
                      <a:pt x="6592" y="23617"/>
                      <a:pt x="6598" y="23616"/>
                      <a:pt x="6604" y="23614"/>
                    </a:cubicBezTo>
                    <a:cubicBezTo>
                      <a:pt x="6926" y="23524"/>
                      <a:pt x="7194" y="23363"/>
                      <a:pt x="7409" y="23113"/>
                    </a:cubicBezTo>
                    <a:lnTo>
                      <a:pt x="7409" y="23113"/>
                    </a:lnTo>
                    <a:cubicBezTo>
                      <a:pt x="7302" y="23471"/>
                      <a:pt x="7212" y="23829"/>
                      <a:pt x="7105" y="24186"/>
                    </a:cubicBezTo>
                    <a:cubicBezTo>
                      <a:pt x="6854" y="24365"/>
                      <a:pt x="6604" y="24562"/>
                      <a:pt x="6389" y="24759"/>
                    </a:cubicBezTo>
                    <a:cubicBezTo>
                      <a:pt x="6407" y="24723"/>
                      <a:pt x="6443" y="24688"/>
                      <a:pt x="6461" y="24652"/>
                    </a:cubicBezTo>
                    <a:cubicBezTo>
                      <a:pt x="6475" y="24623"/>
                      <a:pt x="6454" y="24593"/>
                      <a:pt x="6426" y="24593"/>
                    </a:cubicBezTo>
                    <a:cubicBezTo>
                      <a:pt x="6420" y="24593"/>
                      <a:pt x="6413" y="24595"/>
                      <a:pt x="6407" y="24598"/>
                    </a:cubicBezTo>
                    <a:cubicBezTo>
                      <a:pt x="6335" y="24652"/>
                      <a:pt x="6264" y="24723"/>
                      <a:pt x="6210" y="24777"/>
                    </a:cubicBezTo>
                    <a:cubicBezTo>
                      <a:pt x="6199" y="24777"/>
                      <a:pt x="6188" y="24777"/>
                      <a:pt x="6177" y="24777"/>
                    </a:cubicBezTo>
                    <a:cubicBezTo>
                      <a:pt x="5485" y="24777"/>
                      <a:pt x="4646" y="25320"/>
                      <a:pt x="4206" y="25672"/>
                    </a:cubicBezTo>
                    <a:cubicBezTo>
                      <a:pt x="4152" y="25725"/>
                      <a:pt x="4188" y="25815"/>
                      <a:pt x="4259" y="25815"/>
                    </a:cubicBezTo>
                    <a:cubicBezTo>
                      <a:pt x="4707" y="25779"/>
                      <a:pt x="5136" y="25690"/>
                      <a:pt x="5566" y="25529"/>
                    </a:cubicBezTo>
                    <a:lnTo>
                      <a:pt x="5566" y="25529"/>
                    </a:lnTo>
                    <a:cubicBezTo>
                      <a:pt x="5029" y="25958"/>
                      <a:pt x="4582" y="26459"/>
                      <a:pt x="4242" y="27050"/>
                    </a:cubicBezTo>
                    <a:cubicBezTo>
                      <a:pt x="4206" y="27103"/>
                      <a:pt x="4242" y="27157"/>
                      <a:pt x="4295" y="27157"/>
                    </a:cubicBezTo>
                    <a:cubicBezTo>
                      <a:pt x="4868" y="27157"/>
                      <a:pt x="5405" y="26907"/>
                      <a:pt x="5763" y="26459"/>
                    </a:cubicBezTo>
                    <a:lnTo>
                      <a:pt x="5763" y="26459"/>
                    </a:lnTo>
                    <a:cubicBezTo>
                      <a:pt x="5566" y="27032"/>
                      <a:pt x="5620" y="27658"/>
                      <a:pt x="5888" y="28177"/>
                    </a:cubicBezTo>
                    <a:cubicBezTo>
                      <a:pt x="5898" y="28207"/>
                      <a:pt x="5918" y="28220"/>
                      <a:pt x="5941" y="28220"/>
                    </a:cubicBezTo>
                    <a:cubicBezTo>
                      <a:pt x="5960" y="28220"/>
                      <a:pt x="5979" y="28211"/>
                      <a:pt x="5995" y="28195"/>
                    </a:cubicBezTo>
                    <a:cubicBezTo>
                      <a:pt x="6371" y="27837"/>
                      <a:pt x="6657" y="27390"/>
                      <a:pt x="6801" y="26907"/>
                    </a:cubicBezTo>
                    <a:cubicBezTo>
                      <a:pt x="6854" y="27175"/>
                      <a:pt x="6980" y="27425"/>
                      <a:pt x="7141" y="27640"/>
                    </a:cubicBezTo>
                    <a:cubicBezTo>
                      <a:pt x="7235" y="27762"/>
                      <a:pt x="7636" y="28139"/>
                      <a:pt x="7904" y="28139"/>
                    </a:cubicBezTo>
                    <a:cubicBezTo>
                      <a:pt x="7990" y="28139"/>
                      <a:pt x="8063" y="28099"/>
                      <a:pt x="8107" y="27998"/>
                    </a:cubicBezTo>
                    <a:cubicBezTo>
                      <a:pt x="8357" y="27479"/>
                      <a:pt x="8161" y="26871"/>
                      <a:pt x="7964" y="26352"/>
                    </a:cubicBezTo>
                    <a:lnTo>
                      <a:pt x="7964" y="26352"/>
                    </a:lnTo>
                    <a:cubicBezTo>
                      <a:pt x="8191" y="26536"/>
                      <a:pt x="8463" y="26642"/>
                      <a:pt x="8745" y="26642"/>
                    </a:cubicBezTo>
                    <a:cubicBezTo>
                      <a:pt x="8818" y="26642"/>
                      <a:pt x="8892" y="26635"/>
                      <a:pt x="8966" y="26620"/>
                    </a:cubicBezTo>
                    <a:cubicBezTo>
                      <a:pt x="9002" y="26602"/>
                      <a:pt x="9037" y="26584"/>
                      <a:pt x="9037" y="26549"/>
                    </a:cubicBezTo>
                    <a:cubicBezTo>
                      <a:pt x="9037" y="25708"/>
                      <a:pt x="8232" y="24831"/>
                      <a:pt x="7373" y="24795"/>
                    </a:cubicBezTo>
                    <a:cubicBezTo>
                      <a:pt x="7320" y="24634"/>
                      <a:pt x="7266" y="24491"/>
                      <a:pt x="7212" y="24330"/>
                    </a:cubicBezTo>
                    <a:cubicBezTo>
                      <a:pt x="7212" y="24330"/>
                      <a:pt x="7194" y="24312"/>
                      <a:pt x="7194" y="24312"/>
                    </a:cubicBezTo>
                    <a:cubicBezTo>
                      <a:pt x="7194" y="24312"/>
                      <a:pt x="7194" y="24294"/>
                      <a:pt x="7194" y="24294"/>
                    </a:cubicBezTo>
                    <a:cubicBezTo>
                      <a:pt x="7194" y="24276"/>
                      <a:pt x="7194" y="24258"/>
                      <a:pt x="7194" y="24240"/>
                    </a:cubicBezTo>
                    <a:cubicBezTo>
                      <a:pt x="7355" y="23757"/>
                      <a:pt x="7498" y="23256"/>
                      <a:pt x="7660" y="22773"/>
                    </a:cubicBezTo>
                    <a:cubicBezTo>
                      <a:pt x="7660" y="22755"/>
                      <a:pt x="7660" y="22737"/>
                      <a:pt x="7660" y="22737"/>
                    </a:cubicBezTo>
                    <a:lnTo>
                      <a:pt x="7713" y="22540"/>
                    </a:lnTo>
                    <a:cubicBezTo>
                      <a:pt x="7785" y="22486"/>
                      <a:pt x="7839" y="22451"/>
                      <a:pt x="7910" y="22397"/>
                    </a:cubicBezTo>
                    <a:cubicBezTo>
                      <a:pt x="7982" y="22343"/>
                      <a:pt x="7910" y="22307"/>
                      <a:pt x="7856" y="22307"/>
                    </a:cubicBezTo>
                    <a:cubicBezTo>
                      <a:pt x="7821" y="22325"/>
                      <a:pt x="7803" y="22325"/>
                      <a:pt x="7767" y="22343"/>
                    </a:cubicBezTo>
                    <a:cubicBezTo>
                      <a:pt x="7856" y="22057"/>
                      <a:pt x="7946" y="21753"/>
                      <a:pt x="8035" y="21466"/>
                    </a:cubicBezTo>
                    <a:cubicBezTo>
                      <a:pt x="8089" y="21771"/>
                      <a:pt x="8232" y="22039"/>
                      <a:pt x="8429" y="22272"/>
                    </a:cubicBezTo>
                    <a:cubicBezTo>
                      <a:pt x="8443" y="22285"/>
                      <a:pt x="8459" y="22291"/>
                      <a:pt x="8475" y="22291"/>
                    </a:cubicBezTo>
                    <a:cubicBezTo>
                      <a:pt x="8501" y="22291"/>
                      <a:pt x="8525" y="22276"/>
                      <a:pt x="8536" y="22254"/>
                    </a:cubicBezTo>
                    <a:cubicBezTo>
                      <a:pt x="8626" y="21806"/>
                      <a:pt x="8447" y="21234"/>
                      <a:pt x="8214" y="20804"/>
                    </a:cubicBezTo>
                    <a:cubicBezTo>
                      <a:pt x="8375" y="20250"/>
                      <a:pt x="8519" y="19695"/>
                      <a:pt x="8662" y="19140"/>
                    </a:cubicBezTo>
                    <a:cubicBezTo>
                      <a:pt x="8662" y="19552"/>
                      <a:pt x="8787" y="19945"/>
                      <a:pt x="9002" y="20285"/>
                    </a:cubicBezTo>
                    <a:cubicBezTo>
                      <a:pt x="9020" y="20303"/>
                      <a:pt x="9042" y="20312"/>
                      <a:pt x="9062" y="20312"/>
                    </a:cubicBezTo>
                    <a:cubicBezTo>
                      <a:pt x="9082" y="20312"/>
                      <a:pt x="9100" y="20303"/>
                      <a:pt x="9109" y="20285"/>
                    </a:cubicBezTo>
                    <a:cubicBezTo>
                      <a:pt x="9342" y="19802"/>
                      <a:pt x="9109" y="19086"/>
                      <a:pt x="8787" y="18693"/>
                    </a:cubicBezTo>
                    <a:lnTo>
                      <a:pt x="8787" y="18657"/>
                    </a:lnTo>
                    <a:cubicBezTo>
                      <a:pt x="9127" y="17243"/>
                      <a:pt x="9413" y="15812"/>
                      <a:pt x="9610" y="14380"/>
                    </a:cubicBezTo>
                    <a:cubicBezTo>
                      <a:pt x="9717" y="14112"/>
                      <a:pt x="9861" y="13843"/>
                      <a:pt x="10004" y="13593"/>
                    </a:cubicBezTo>
                    <a:cubicBezTo>
                      <a:pt x="10016" y="13555"/>
                      <a:pt x="9984" y="13517"/>
                      <a:pt x="9946" y="13517"/>
                    </a:cubicBezTo>
                    <a:cubicBezTo>
                      <a:pt x="9929" y="13517"/>
                      <a:pt x="9912" y="13523"/>
                      <a:pt x="9896" y="13539"/>
                    </a:cubicBezTo>
                    <a:cubicBezTo>
                      <a:pt x="9879" y="13593"/>
                      <a:pt x="9843" y="13646"/>
                      <a:pt x="9825" y="13700"/>
                    </a:cubicBezTo>
                    <a:cubicBezTo>
                      <a:pt x="9816" y="13682"/>
                      <a:pt x="9802" y="13673"/>
                      <a:pt x="9787" y="13673"/>
                    </a:cubicBezTo>
                    <a:cubicBezTo>
                      <a:pt x="9771" y="13673"/>
                      <a:pt x="9753" y="13682"/>
                      <a:pt x="9735" y="13700"/>
                    </a:cubicBezTo>
                    <a:lnTo>
                      <a:pt x="9700" y="13736"/>
                    </a:lnTo>
                    <a:cubicBezTo>
                      <a:pt x="9771" y="13217"/>
                      <a:pt x="9825" y="12716"/>
                      <a:pt x="9861" y="12215"/>
                    </a:cubicBezTo>
                    <a:cubicBezTo>
                      <a:pt x="10058" y="14022"/>
                      <a:pt x="10344" y="15829"/>
                      <a:pt x="10630" y="17619"/>
                    </a:cubicBezTo>
                    <a:cubicBezTo>
                      <a:pt x="10630" y="17619"/>
                      <a:pt x="10612" y="17637"/>
                      <a:pt x="10612" y="17637"/>
                    </a:cubicBezTo>
                    <a:cubicBezTo>
                      <a:pt x="10236" y="18174"/>
                      <a:pt x="9986" y="18979"/>
                      <a:pt x="10219" y="19587"/>
                    </a:cubicBezTo>
                    <a:cubicBezTo>
                      <a:pt x="10230" y="19622"/>
                      <a:pt x="10265" y="19650"/>
                      <a:pt x="10297" y="19650"/>
                    </a:cubicBezTo>
                    <a:cubicBezTo>
                      <a:pt x="10315" y="19650"/>
                      <a:pt x="10331" y="19642"/>
                      <a:pt x="10344" y="19623"/>
                    </a:cubicBezTo>
                    <a:cubicBezTo>
                      <a:pt x="10576" y="19355"/>
                      <a:pt x="10720" y="19033"/>
                      <a:pt x="10791" y="18675"/>
                    </a:cubicBezTo>
                    <a:cubicBezTo>
                      <a:pt x="11006" y="19981"/>
                      <a:pt x="11221" y="21252"/>
                      <a:pt x="11382" y="22504"/>
                    </a:cubicBezTo>
                    <a:lnTo>
                      <a:pt x="11668" y="24562"/>
                    </a:lnTo>
                    <a:cubicBezTo>
                      <a:pt x="11328" y="24974"/>
                      <a:pt x="11167" y="25511"/>
                      <a:pt x="11185" y="26048"/>
                    </a:cubicBezTo>
                    <a:cubicBezTo>
                      <a:pt x="11185" y="26086"/>
                      <a:pt x="11230" y="26123"/>
                      <a:pt x="11268" y="26123"/>
                    </a:cubicBezTo>
                    <a:cubicBezTo>
                      <a:pt x="11285" y="26123"/>
                      <a:pt x="11300" y="26117"/>
                      <a:pt x="11310" y="26101"/>
                    </a:cubicBezTo>
                    <a:cubicBezTo>
                      <a:pt x="11525" y="25869"/>
                      <a:pt x="11668" y="25600"/>
                      <a:pt x="11758" y="25314"/>
                    </a:cubicBezTo>
                    <a:cubicBezTo>
                      <a:pt x="11883" y="26191"/>
                      <a:pt x="11990" y="27050"/>
                      <a:pt x="12098" y="27927"/>
                    </a:cubicBezTo>
                    <a:cubicBezTo>
                      <a:pt x="11793" y="28517"/>
                      <a:pt x="11435" y="29090"/>
                      <a:pt x="11024" y="29644"/>
                    </a:cubicBezTo>
                    <a:cubicBezTo>
                      <a:pt x="11015" y="29636"/>
                      <a:pt x="11006" y="29631"/>
                      <a:pt x="10997" y="29631"/>
                    </a:cubicBezTo>
                    <a:cubicBezTo>
                      <a:pt x="10988" y="29631"/>
                      <a:pt x="10979" y="29636"/>
                      <a:pt x="10970" y="29644"/>
                    </a:cubicBezTo>
                    <a:cubicBezTo>
                      <a:pt x="10785" y="29744"/>
                      <a:pt x="10577" y="29799"/>
                      <a:pt x="10374" y="29799"/>
                    </a:cubicBezTo>
                    <a:cubicBezTo>
                      <a:pt x="10322" y="29799"/>
                      <a:pt x="10270" y="29795"/>
                      <a:pt x="10219" y="29788"/>
                    </a:cubicBezTo>
                    <a:cubicBezTo>
                      <a:pt x="10290" y="29680"/>
                      <a:pt x="10398" y="29591"/>
                      <a:pt x="10523" y="29519"/>
                    </a:cubicBezTo>
                    <a:cubicBezTo>
                      <a:pt x="10702" y="29430"/>
                      <a:pt x="10899" y="29394"/>
                      <a:pt x="11095" y="29394"/>
                    </a:cubicBezTo>
                    <a:cubicBezTo>
                      <a:pt x="11149" y="29394"/>
                      <a:pt x="11185" y="29322"/>
                      <a:pt x="11113" y="29287"/>
                    </a:cubicBezTo>
                    <a:cubicBezTo>
                      <a:pt x="11037" y="29250"/>
                      <a:pt x="10958" y="29234"/>
                      <a:pt x="10878" y="29234"/>
                    </a:cubicBezTo>
                    <a:cubicBezTo>
                      <a:pt x="10531" y="29234"/>
                      <a:pt x="10179" y="29543"/>
                      <a:pt x="10004" y="29806"/>
                    </a:cubicBezTo>
                    <a:cubicBezTo>
                      <a:pt x="9986" y="29841"/>
                      <a:pt x="10004" y="29895"/>
                      <a:pt x="10040" y="29913"/>
                    </a:cubicBezTo>
                    <a:cubicBezTo>
                      <a:pt x="10138" y="29937"/>
                      <a:pt x="10238" y="29949"/>
                      <a:pt x="10338" y="29949"/>
                    </a:cubicBezTo>
                    <a:cubicBezTo>
                      <a:pt x="10528" y="29949"/>
                      <a:pt x="10716" y="29906"/>
                      <a:pt x="10881" y="29823"/>
                    </a:cubicBezTo>
                    <a:lnTo>
                      <a:pt x="10881" y="29823"/>
                    </a:lnTo>
                    <a:cubicBezTo>
                      <a:pt x="10576" y="30217"/>
                      <a:pt x="10254" y="30611"/>
                      <a:pt x="9896" y="30969"/>
                    </a:cubicBezTo>
                    <a:cubicBezTo>
                      <a:pt x="9682" y="31183"/>
                      <a:pt x="9485" y="31380"/>
                      <a:pt x="9270" y="31595"/>
                    </a:cubicBezTo>
                    <a:cubicBezTo>
                      <a:pt x="8787" y="31828"/>
                      <a:pt x="8304" y="32025"/>
                      <a:pt x="7803" y="32203"/>
                    </a:cubicBezTo>
                    <a:cubicBezTo>
                      <a:pt x="6693" y="32651"/>
                      <a:pt x="5548" y="32937"/>
                      <a:pt x="4349" y="33062"/>
                    </a:cubicBezTo>
                    <a:cubicBezTo>
                      <a:pt x="4295" y="33062"/>
                      <a:pt x="4295" y="33152"/>
                      <a:pt x="4349" y="33152"/>
                    </a:cubicBezTo>
                    <a:cubicBezTo>
                      <a:pt x="4395" y="33153"/>
                      <a:pt x="4442" y="33154"/>
                      <a:pt x="4488" y="33154"/>
                    </a:cubicBezTo>
                    <a:cubicBezTo>
                      <a:pt x="5757" y="33154"/>
                      <a:pt x="6914" y="32688"/>
                      <a:pt x="8071" y="32221"/>
                    </a:cubicBezTo>
                    <a:cubicBezTo>
                      <a:pt x="8274" y="32145"/>
                      <a:pt x="8494" y="32070"/>
                      <a:pt x="8707" y="31981"/>
                    </a:cubicBezTo>
                    <a:lnTo>
                      <a:pt x="8707" y="31981"/>
                    </a:lnTo>
                    <a:cubicBezTo>
                      <a:pt x="8140" y="32272"/>
                      <a:pt x="7616" y="32641"/>
                      <a:pt x="7051" y="32955"/>
                    </a:cubicBezTo>
                    <a:cubicBezTo>
                      <a:pt x="6282" y="33385"/>
                      <a:pt x="5387" y="33438"/>
                      <a:pt x="4546" y="33438"/>
                    </a:cubicBezTo>
                    <a:cubicBezTo>
                      <a:pt x="4444" y="33438"/>
                      <a:pt x="4256" y="33443"/>
                      <a:pt x="4037" y="33443"/>
                    </a:cubicBezTo>
                    <a:cubicBezTo>
                      <a:pt x="3292" y="33443"/>
                      <a:pt x="2197" y="33389"/>
                      <a:pt x="2971" y="32919"/>
                    </a:cubicBezTo>
                    <a:cubicBezTo>
                      <a:pt x="4259" y="32132"/>
                      <a:pt x="5369" y="31899"/>
                      <a:pt x="6854" y="31881"/>
                    </a:cubicBezTo>
                    <a:cubicBezTo>
                      <a:pt x="7839" y="31846"/>
                      <a:pt x="8715" y="31720"/>
                      <a:pt x="9556" y="31219"/>
                    </a:cubicBezTo>
                    <a:cubicBezTo>
                      <a:pt x="9588" y="31203"/>
                      <a:pt x="9578" y="31145"/>
                      <a:pt x="9550" y="31145"/>
                    </a:cubicBezTo>
                    <a:cubicBezTo>
                      <a:pt x="9546" y="31145"/>
                      <a:pt x="9542" y="31146"/>
                      <a:pt x="9539" y="31148"/>
                    </a:cubicBezTo>
                    <a:cubicBezTo>
                      <a:pt x="8107" y="31720"/>
                      <a:pt x="6729" y="31667"/>
                      <a:pt x="5226" y="31792"/>
                    </a:cubicBezTo>
                    <a:cubicBezTo>
                      <a:pt x="4116" y="31881"/>
                      <a:pt x="3132" y="32669"/>
                      <a:pt x="2184" y="33188"/>
                    </a:cubicBezTo>
                    <a:cubicBezTo>
                      <a:pt x="2112" y="33223"/>
                      <a:pt x="2130" y="33313"/>
                      <a:pt x="2202" y="33349"/>
                    </a:cubicBezTo>
                    <a:cubicBezTo>
                      <a:pt x="3032" y="33479"/>
                      <a:pt x="3847" y="33594"/>
                      <a:pt x="4666" y="33594"/>
                    </a:cubicBezTo>
                    <a:cubicBezTo>
                      <a:pt x="5083" y="33594"/>
                      <a:pt x="5501" y="33564"/>
                      <a:pt x="5924" y="33492"/>
                    </a:cubicBezTo>
                    <a:cubicBezTo>
                      <a:pt x="6908" y="33331"/>
                      <a:pt x="7713" y="32705"/>
                      <a:pt x="8572" y="32203"/>
                    </a:cubicBezTo>
                    <a:lnTo>
                      <a:pt x="8572" y="32203"/>
                    </a:lnTo>
                    <a:cubicBezTo>
                      <a:pt x="8035" y="32687"/>
                      <a:pt x="7481" y="33152"/>
                      <a:pt x="6962" y="33653"/>
                    </a:cubicBezTo>
                    <a:cubicBezTo>
                      <a:pt x="6443" y="34154"/>
                      <a:pt x="5924" y="34601"/>
                      <a:pt x="5387" y="35031"/>
                    </a:cubicBezTo>
                    <a:cubicBezTo>
                      <a:pt x="5154" y="34924"/>
                      <a:pt x="4922" y="34888"/>
                      <a:pt x="4671" y="34888"/>
                    </a:cubicBezTo>
                    <a:cubicBezTo>
                      <a:pt x="4528" y="34924"/>
                      <a:pt x="4295" y="35031"/>
                      <a:pt x="4331" y="35210"/>
                    </a:cubicBezTo>
                    <a:cubicBezTo>
                      <a:pt x="4367" y="35371"/>
                      <a:pt x="4546" y="35407"/>
                      <a:pt x="4671" y="35442"/>
                    </a:cubicBezTo>
                    <a:lnTo>
                      <a:pt x="4778" y="35478"/>
                    </a:lnTo>
                    <a:cubicBezTo>
                      <a:pt x="4456" y="35693"/>
                      <a:pt x="4116" y="35926"/>
                      <a:pt x="3776" y="36122"/>
                    </a:cubicBezTo>
                    <a:cubicBezTo>
                      <a:pt x="3763" y="36096"/>
                      <a:pt x="3750" y="36080"/>
                      <a:pt x="3730" y="36080"/>
                    </a:cubicBezTo>
                    <a:cubicBezTo>
                      <a:pt x="3723" y="36080"/>
                      <a:pt x="3714" y="36082"/>
                      <a:pt x="3705" y="36087"/>
                    </a:cubicBezTo>
                    <a:lnTo>
                      <a:pt x="3633" y="36087"/>
                    </a:lnTo>
                    <a:cubicBezTo>
                      <a:pt x="3544" y="36015"/>
                      <a:pt x="3454" y="35961"/>
                      <a:pt x="3347" y="35944"/>
                    </a:cubicBezTo>
                    <a:cubicBezTo>
                      <a:pt x="3339" y="35936"/>
                      <a:pt x="3329" y="35932"/>
                      <a:pt x="3318" y="35932"/>
                    </a:cubicBezTo>
                    <a:cubicBezTo>
                      <a:pt x="3302" y="35932"/>
                      <a:pt x="3286" y="35940"/>
                      <a:pt x="3275" y="35961"/>
                    </a:cubicBezTo>
                    <a:lnTo>
                      <a:pt x="3186" y="35961"/>
                    </a:lnTo>
                    <a:cubicBezTo>
                      <a:pt x="2667" y="35031"/>
                      <a:pt x="1844" y="34136"/>
                      <a:pt x="698" y="34136"/>
                    </a:cubicBezTo>
                    <a:cubicBezTo>
                      <a:pt x="645" y="34136"/>
                      <a:pt x="609" y="34190"/>
                      <a:pt x="627" y="34244"/>
                    </a:cubicBezTo>
                    <a:cubicBezTo>
                      <a:pt x="788" y="34673"/>
                      <a:pt x="1056" y="35067"/>
                      <a:pt x="1396" y="35371"/>
                    </a:cubicBezTo>
                    <a:cubicBezTo>
                      <a:pt x="1342" y="35367"/>
                      <a:pt x="1288" y="35365"/>
                      <a:pt x="1234" y="35365"/>
                    </a:cubicBezTo>
                    <a:cubicBezTo>
                      <a:pt x="806" y="35365"/>
                      <a:pt x="384" y="35490"/>
                      <a:pt x="18" y="35729"/>
                    </a:cubicBezTo>
                    <a:cubicBezTo>
                      <a:pt x="0" y="35747"/>
                      <a:pt x="0" y="35782"/>
                      <a:pt x="18" y="35818"/>
                    </a:cubicBezTo>
                    <a:lnTo>
                      <a:pt x="72" y="35800"/>
                    </a:lnTo>
                    <a:cubicBezTo>
                      <a:pt x="299" y="36303"/>
                      <a:pt x="893" y="36468"/>
                      <a:pt x="1508" y="36468"/>
                    </a:cubicBezTo>
                    <a:cubicBezTo>
                      <a:pt x="1572" y="36468"/>
                      <a:pt x="1636" y="36466"/>
                      <a:pt x="1700" y="36463"/>
                    </a:cubicBezTo>
                    <a:lnTo>
                      <a:pt x="1700" y="36463"/>
                    </a:lnTo>
                    <a:lnTo>
                      <a:pt x="1450" y="36570"/>
                    </a:lnTo>
                    <a:cubicBezTo>
                      <a:pt x="1092" y="36713"/>
                      <a:pt x="358" y="36981"/>
                      <a:pt x="340" y="37465"/>
                    </a:cubicBezTo>
                    <a:cubicBezTo>
                      <a:pt x="321" y="37780"/>
                      <a:pt x="599" y="37867"/>
                      <a:pt x="899" y="37867"/>
                    </a:cubicBezTo>
                    <a:cubicBezTo>
                      <a:pt x="1143" y="37867"/>
                      <a:pt x="1401" y="37809"/>
                      <a:pt x="1522" y="37769"/>
                    </a:cubicBezTo>
                    <a:cubicBezTo>
                      <a:pt x="1665" y="37715"/>
                      <a:pt x="1808" y="37661"/>
                      <a:pt x="1933" y="37590"/>
                    </a:cubicBezTo>
                    <a:lnTo>
                      <a:pt x="1933" y="37590"/>
                    </a:lnTo>
                    <a:cubicBezTo>
                      <a:pt x="1593" y="37984"/>
                      <a:pt x="1343" y="38449"/>
                      <a:pt x="1235" y="38950"/>
                    </a:cubicBezTo>
                    <a:cubicBezTo>
                      <a:pt x="1235" y="39004"/>
                      <a:pt x="1271" y="39039"/>
                      <a:pt x="1307" y="39039"/>
                    </a:cubicBezTo>
                    <a:cubicBezTo>
                      <a:pt x="1951" y="39039"/>
                      <a:pt x="2380" y="38628"/>
                      <a:pt x="2667" y="38109"/>
                    </a:cubicBezTo>
                    <a:lnTo>
                      <a:pt x="2667" y="38109"/>
                    </a:lnTo>
                    <a:cubicBezTo>
                      <a:pt x="2559" y="38753"/>
                      <a:pt x="2792" y="39433"/>
                      <a:pt x="3275" y="40059"/>
                    </a:cubicBezTo>
                    <a:cubicBezTo>
                      <a:pt x="3293" y="40086"/>
                      <a:pt x="3320" y="40100"/>
                      <a:pt x="3345" y="40100"/>
                    </a:cubicBezTo>
                    <a:cubicBezTo>
                      <a:pt x="3369" y="40100"/>
                      <a:pt x="3392" y="40086"/>
                      <a:pt x="3401" y="40059"/>
                    </a:cubicBezTo>
                    <a:cubicBezTo>
                      <a:pt x="3615" y="39594"/>
                      <a:pt x="3741" y="39075"/>
                      <a:pt x="3776" y="38556"/>
                    </a:cubicBezTo>
                    <a:cubicBezTo>
                      <a:pt x="3830" y="38682"/>
                      <a:pt x="3902" y="38807"/>
                      <a:pt x="3973" y="38932"/>
                    </a:cubicBezTo>
                    <a:cubicBezTo>
                      <a:pt x="3991" y="38968"/>
                      <a:pt x="4027" y="38986"/>
                      <a:pt x="4063" y="38986"/>
                    </a:cubicBezTo>
                    <a:cubicBezTo>
                      <a:pt x="4063" y="39004"/>
                      <a:pt x="4081" y="39004"/>
                      <a:pt x="4098" y="39004"/>
                    </a:cubicBezTo>
                    <a:lnTo>
                      <a:pt x="4152" y="39004"/>
                    </a:lnTo>
                    <a:cubicBezTo>
                      <a:pt x="4170" y="39004"/>
                      <a:pt x="4206" y="38986"/>
                      <a:pt x="4206" y="38950"/>
                    </a:cubicBezTo>
                    <a:cubicBezTo>
                      <a:pt x="4474" y="38127"/>
                      <a:pt x="4564" y="36964"/>
                      <a:pt x="3866" y="36337"/>
                    </a:cubicBezTo>
                    <a:cubicBezTo>
                      <a:pt x="3866" y="36319"/>
                      <a:pt x="3866" y="36284"/>
                      <a:pt x="3866" y="36248"/>
                    </a:cubicBezTo>
                    <a:cubicBezTo>
                      <a:pt x="4313" y="36033"/>
                      <a:pt x="4743" y="35782"/>
                      <a:pt x="5154" y="35514"/>
                    </a:cubicBezTo>
                    <a:cubicBezTo>
                      <a:pt x="5208" y="35496"/>
                      <a:pt x="5244" y="35496"/>
                      <a:pt x="5279" y="35460"/>
                    </a:cubicBezTo>
                    <a:cubicBezTo>
                      <a:pt x="5297" y="35460"/>
                      <a:pt x="5297" y="35425"/>
                      <a:pt x="5297" y="35407"/>
                    </a:cubicBezTo>
                    <a:cubicBezTo>
                      <a:pt x="5637" y="35174"/>
                      <a:pt x="5977" y="34924"/>
                      <a:pt x="6300" y="34655"/>
                    </a:cubicBezTo>
                    <a:lnTo>
                      <a:pt x="6300" y="34655"/>
                    </a:lnTo>
                    <a:cubicBezTo>
                      <a:pt x="6103" y="34977"/>
                      <a:pt x="5995" y="35389"/>
                      <a:pt x="6174" y="35711"/>
                    </a:cubicBezTo>
                    <a:cubicBezTo>
                      <a:pt x="6185" y="35732"/>
                      <a:pt x="6208" y="35741"/>
                      <a:pt x="6232" y="35741"/>
                    </a:cubicBezTo>
                    <a:cubicBezTo>
                      <a:pt x="6249" y="35741"/>
                      <a:pt x="6267" y="35736"/>
                      <a:pt x="6282" y="35729"/>
                    </a:cubicBezTo>
                    <a:cubicBezTo>
                      <a:pt x="6568" y="35407"/>
                      <a:pt x="6693" y="34959"/>
                      <a:pt x="6586" y="34548"/>
                    </a:cubicBezTo>
                    <a:cubicBezTo>
                      <a:pt x="6622" y="34494"/>
                      <a:pt x="6640" y="34440"/>
                      <a:pt x="6657" y="34387"/>
                    </a:cubicBezTo>
                    <a:cubicBezTo>
                      <a:pt x="6675" y="34369"/>
                      <a:pt x="6675" y="34351"/>
                      <a:pt x="6657" y="34351"/>
                    </a:cubicBezTo>
                    <a:cubicBezTo>
                      <a:pt x="7606" y="33528"/>
                      <a:pt x="8501" y="32633"/>
                      <a:pt x="9360" y="31810"/>
                    </a:cubicBezTo>
                    <a:lnTo>
                      <a:pt x="9413" y="31774"/>
                    </a:lnTo>
                    <a:cubicBezTo>
                      <a:pt x="9431" y="31774"/>
                      <a:pt x="9449" y="31756"/>
                      <a:pt x="9431" y="31738"/>
                    </a:cubicBezTo>
                    <a:lnTo>
                      <a:pt x="9753" y="31434"/>
                    </a:lnTo>
                    <a:cubicBezTo>
                      <a:pt x="9896" y="31327"/>
                      <a:pt x="10004" y="31201"/>
                      <a:pt x="10111" y="31076"/>
                    </a:cubicBezTo>
                    <a:cubicBezTo>
                      <a:pt x="10201" y="30987"/>
                      <a:pt x="10290" y="30915"/>
                      <a:pt x="10362" y="30826"/>
                    </a:cubicBezTo>
                    <a:lnTo>
                      <a:pt x="10362" y="30826"/>
                    </a:lnTo>
                    <a:cubicBezTo>
                      <a:pt x="9950" y="31631"/>
                      <a:pt x="9646" y="32472"/>
                      <a:pt x="9431" y="33367"/>
                    </a:cubicBezTo>
                    <a:cubicBezTo>
                      <a:pt x="9306" y="33832"/>
                      <a:pt x="9163" y="34333"/>
                      <a:pt x="9037" y="34816"/>
                    </a:cubicBezTo>
                    <a:cubicBezTo>
                      <a:pt x="8841" y="34906"/>
                      <a:pt x="8662" y="35049"/>
                      <a:pt x="8519" y="35228"/>
                    </a:cubicBezTo>
                    <a:cubicBezTo>
                      <a:pt x="8375" y="35371"/>
                      <a:pt x="8304" y="35586"/>
                      <a:pt x="8304" y="35800"/>
                    </a:cubicBezTo>
                    <a:cubicBezTo>
                      <a:pt x="8304" y="35845"/>
                      <a:pt x="8340" y="35877"/>
                      <a:pt x="8383" y="35877"/>
                    </a:cubicBezTo>
                    <a:cubicBezTo>
                      <a:pt x="8392" y="35877"/>
                      <a:pt x="8402" y="35875"/>
                      <a:pt x="8411" y="35872"/>
                    </a:cubicBezTo>
                    <a:cubicBezTo>
                      <a:pt x="8608" y="35747"/>
                      <a:pt x="8769" y="35586"/>
                      <a:pt x="8876" y="35407"/>
                    </a:cubicBezTo>
                    <a:lnTo>
                      <a:pt x="8876" y="35407"/>
                    </a:lnTo>
                    <a:cubicBezTo>
                      <a:pt x="8715" y="36069"/>
                      <a:pt x="8608" y="36767"/>
                      <a:pt x="8554" y="37465"/>
                    </a:cubicBezTo>
                    <a:cubicBezTo>
                      <a:pt x="8534" y="37451"/>
                      <a:pt x="8513" y="37445"/>
                      <a:pt x="8495" y="37445"/>
                    </a:cubicBezTo>
                    <a:cubicBezTo>
                      <a:pt x="8465" y="37445"/>
                      <a:pt x="8440" y="37460"/>
                      <a:pt x="8429" y="37483"/>
                    </a:cubicBezTo>
                    <a:lnTo>
                      <a:pt x="8322" y="37644"/>
                    </a:lnTo>
                    <a:cubicBezTo>
                      <a:pt x="8268" y="37715"/>
                      <a:pt x="8232" y="37787"/>
                      <a:pt x="8196" y="37840"/>
                    </a:cubicBezTo>
                    <a:cubicBezTo>
                      <a:pt x="7248" y="38109"/>
                      <a:pt x="6264" y="39183"/>
                      <a:pt x="6640" y="40167"/>
                    </a:cubicBezTo>
                    <a:cubicBezTo>
                      <a:pt x="6647" y="40195"/>
                      <a:pt x="6665" y="40207"/>
                      <a:pt x="6684" y="40207"/>
                    </a:cubicBezTo>
                    <a:cubicBezTo>
                      <a:pt x="6712" y="40207"/>
                      <a:pt x="6740" y="40181"/>
                      <a:pt x="6729" y="40149"/>
                    </a:cubicBezTo>
                    <a:cubicBezTo>
                      <a:pt x="6425" y="39236"/>
                      <a:pt x="7284" y="38485"/>
                      <a:pt x="8071" y="38073"/>
                    </a:cubicBezTo>
                    <a:lnTo>
                      <a:pt x="8071" y="38073"/>
                    </a:lnTo>
                    <a:cubicBezTo>
                      <a:pt x="8017" y="38180"/>
                      <a:pt x="7964" y="38270"/>
                      <a:pt x="7928" y="38377"/>
                    </a:cubicBezTo>
                    <a:cubicBezTo>
                      <a:pt x="7892" y="38413"/>
                      <a:pt x="7892" y="38449"/>
                      <a:pt x="7874" y="38485"/>
                    </a:cubicBezTo>
                    <a:cubicBezTo>
                      <a:pt x="7874" y="38503"/>
                      <a:pt x="7874" y="38520"/>
                      <a:pt x="7874" y="38520"/>
                    </a:cubicBezTo>
                    <a:cubicBezTo>
                      <a:pt x="7158" y="39039"/>
                      <a:pt x="6765" y="39880"/>
                      <a:pt x="6836" y="40757"/>
                    </a:cubicBezTo>
                    <a:cubicBezTo>
                      <a:pt x="6836" y="40793"/>
                      <a:pt x="6872" y="40811"/>
                      <a:pt x="6908" y="40811"/>
                    </a:cubicBezTo>
                    <a:cubicBezTo>
                      <a:pt x="7176" y="40739"/>
                      <a:pt x="7409" y="40560"/>
                      <a:pt x="7534" y="40310"/>
                    </a:cubicBezTo>
                    <a:lnTo>
                      <a:pt x="7534" y="40310"/>
                    </a:lnTo>
                    <a:cubicBezTo>
                      <a:pt x="7516" y="40614"/>
                      <a:pt x="7516" y="40918"/>
                      <a:pt x="7534" y="41205"/>
                    </a:cubicBezTo>
                    <a:cubicBezTo>
                      <a:pt x="7534" y="41258"/>
                      <a:pt x="7588" y="41276"/>
                      <a:pt x="7624" y="41276"/>
                    </a:cubicBezTo>
                    <a:cubicBezTo>
                      <a:pt x="8035" y="41115"/>
                      <a:pt x="8357" y="40739"/>
                      <a:pt x="8465" y="40310"/>
                    </a:cubicBezTo>
                    <a:cubicBezTo>
                      <a:pt x="8549" y="40478"/>
                      <a:pt x="8886" y="40954"/>
                      <a:pt x="9114" y="40954"/>
                    </a:cubicBezTo>
                    <a:cubicBezTo>
                      <a:pt x="9177" y="40954"/>
                      <a:pt x="9231" y="40918"/>
                      <a:pt x="9270" y="40829"/>
                    </a:cubicBezTo>
                    <a:cubicBezTo>
                      <a:pt x="9288" y="40900"/>
                      <a:pt x="9306" y="40972"/>
                      <a:pt x="9306" y="41044"/>
                    </a:cubicBezTo>
                    <a:cubicBezTo>
                      <a:pt x="9306" y="41082"/>
                      <a:pt x="9343" y="41112"/>
                      <a:pt x="9384" y="41112"/>
                    </a:cubicBezTo>
                    <a:cubicBezTo>
                      <a:pt x="9400" y="41112"/>
                      <a:pt x="9416" y="41107"/>
                      <a:pt x="9431" y="41097"/>
                    </a:cubicBezTo>
                    <a:cubicBezTo>
                      <a:pt x="10040" y="40578"/>
                      <a:pt x="9986" y="38878"/>
                      <a:pt x="9270" y="38377"/>
                    </a:cubicBezTo>
                    <a:lnTo>
                      <a:pt x="9270" y="38377"/>
                    </a:lnTo>
                    <a:cubicBezTo>
                      <a:pt x="9592" y="38449"/>
                      <a:pt x="9879" y="38628"/>
                      <a:pt x="10111" y="38860"/>
                    </a:cubicBezTo>
                    <a:cubicBezTo>
                      <a:pt x="10272" y="39022"/>
                      <a:pt x="10380" y="39236"/>
                      <a:pt x="10398" y="39469"/>
                    </a:cubicBezTo>
                    <a:cubicBezTo>
                      <a:pt x="10433" y="39737"/>
                      <a:pt x="10272" y="39952"/>
                      <a:pt x="10147" y="40185"/>
                    </a:cubicBezTo>
                    <a:cubicBezTo>
                      <a:pt x="10133" y="40198"/>
                      <a:pt x="10151" y="40233"/>
                      <a:pt x="10176" y="40233"/>
                    </a:cubicBezTo>
                    <a:cubicBezTo>
                      <a:pt x="10183" y="40233"/>
                      <a:pt x="10192" y="40229"/>
                      <a:pt x="10201" y="40220"/>
                    </a:cubicBezTo>
                    <a:cubicBezTo>
                      <a:pt x="10612" y="39952"/>
                      <a:pt x="10630" y="39415"/>
                      <a:pt x="10398" y="39004"/>
                    </a:cubicBezTo>
                    <a:cubicBezTo>
                      <a:pt x="10129" y="38556"/>
                      <a:pt x="9646" y="38288"/>
                      <a:pt x="9127" y="38252"/>
                    </a:cubicBezTo>
                    <a:cubicBezTo>
                      <a:pt x="9109" y="38252"/>
                      <a:pt x="9091" y="38270"/>
                      <a:pt x="9091" y="38288"/>
                    </a:cubicBezTo>
                    <a:cubicBezTo>
                      <a:pt x="9055" y="38270"/>
                      <a:pt x="9020" y="38252"/>
                      <a:pt x="8966" y="38234"/>
                    </a:cubicBezTo>
                    <a:cubicBezTo>
                      <a:pt x="8912" y="38055"/>
                      <a:pt x="8894" y="37876"/>
                      <a:pt x="8859" y="37697"/>
                    </a:cubicBezTo>
                    <a:cubicBezTo>
                      <a:pt x="8859" y="37648"/>
                      <a:pt x="8821" y="37621"/>
                      <a:pt x="8784" y="37621"/>
                    </a:cubicBezTo>
                    <a:cubicBezTo>
                      <a:pt x="8753" y="37621"/>
                      <a:pt x="8723" y="37639"/>
                      <a:pt x="8715" y="37679"/>
                    </a:cubicBezTo>
                    <a:cubicBezTo>
                      <a:pt x="8697" y="37679"/>
                      <a:pt x="8680" y="37679"/>
                      <a:pt x="8662" y="37697"/>
                    </a:cubicBezTo>
                    <a:cubicBezTo>
                      <a:pt x="8787" y="36337"/>
                      <a:pt x="9037" y="34995"/>
                      <a:pt x="9413" y="33689"/>
                    </a:cubicBezTo>
                    <a:lnTo>
                      <a:pt x="9413" y="33689"/>
                    </a:lnTo>
                    <a:cubicBezTo>
                      <a:pt x="9342" y="34190"/>
                      <a:pt x="9360" y="34709"/>
                      <a:pt x="9431" y="35210"/>
                    </a:cubicBezTo>
                    <a:cubicBezTo>
                      <a:pt x="9610" y="36355"/>
                      <a:pt x="10612" y="36838"/>
                      <a:pt x="11113" y="37805"/>
                    </a:cubicBezTo>
                    <a:cubicBezTo>
                      <a:pt x="11120" y="37823"/>
                      <a:pt x="11134" y="37831"/>
                      <a:pt x="11151" y="37831"/>
                    </a:cubicBezTo>
                    <a:cubicBezTo>
                      <a:pt x="11181" y="37831"/>
                      <a:pt x="11214" y="37804"/>
                      <a:pt x="11203" y="37769"/>
                    </a:cubicBezTo>
                    <a:cubicBezTo>
                      <a:pt x="10934" y="36677"/>
                      <a:pt x="11060" y="35532"/>
                      <a:pt x="10934" y="34422"/>
                    </a:cubicBezTo>
                    <a:cubicBezTo>
                      <a:pt x="10773" y="33241"/>
                      <a:pt x="10201" y="32311"/>
                      <a:pt x="10415" y="31076"/>
                    </a:cubicBezTo>
                    <a:cubicBezTo>
                      <a:pt x="10559" y="30790"/>
                      <a:pt x="10702" y="30503"/>
                      <a:pt x="10863" y="30235"/>
                    </a:cubicBezTo>
                    <a:cubicBezTo>
                      <a:pt x="11364" y="29627"/>
                      <a:pt x="11811" y="29000"/>
                      <a:pt x="12187" y="28320"/>
                    </a:cubicBezTo>
                    <a:cubicBezTo>
                      <a:pt x="12277" y="29179"/>
                      <a:pt x="12384" y="30038"/>
                      <a:pt x="12455" y="30915"/>
                    </a:cubicBezTo>
                    <a:cubicBezTo>
                      <a:pt x="12187" y="31291"/>
                      <a:pt x="12080" y="31756"/>
                      <a:pt x="12151" y="32203"/>
                    </a:cubicBezTo>
                    <a:cubicBezTo>
                      <a:pt x="12163" y="32238"/>
                      <a:pt x="12189" y="32258"/>
                      <a:pt x="12221" y="32258"/>
                    </a:cubicBezTo>
                    <a:cubicBezTo>
                      <a:pt x="12238" y="32258"/>
                      <a:pt x="12257" y="32252"/>
                      <a:pt x="12277" y="32239"/>
                    </a:cubicBezTo>
                    <a:cubicBezTo>
                      <a:pt x="12384" y="32150"/>
                      <a:pt x="12473" y="32025"/>
                      <a:pt x="12545" y="31881"/>
                    </a:cubicBezTo>
                    <a:cubicBezTo>
                      <a:pt x="12634" y="32937"/>
                      <a:pt x="12706" y="33975"/>
                      <a:pt x="12742" y="35031"/>
                    </a:cubicBezTo>
                    <a:cubicBezTo>
                      <a:pt x="12760" y="35299"/>
                      <a:pt x="12760" y="35550"/>
                      <a:pt x="12778" y="35800"/>
                    </a:cubicBezTo>
                    <a:cubicBezTo>
                      <a:pt x="12402" y="36194"/>
                      <a:pt x="12223" y="36695"/>
                      <a:pt x="12241" y="37232"/>
                    </a:cubicBezTo>
                    <a:cubicBezTo>
                      <a:pt x="12241" y="37267"/>
                      <a:pt x="12271" y="37294"/>
                      <a:pt x="12302" y="37294"/>
                    </a:cubicBezTo>
                    <a:cubicBezTo>
                      <a:pt x="12319" y="37294"/>
                      <a:pt x="12336" y="37287"/>
                      <a:pt x="12348" y="37268"/>
                    </a:cubicBezTo>
                    <a:cubicBezTo>
                      <a:pt x="12545" y="37089"/>
                      <a:pt x="12688" y="36856"/>
                      <a:pt x="12760" y="36606"/>
                    </a:cubicBezTo>
                    <a:lnTo>
                      <a:pt x="12760" y="36606"/>
                    </a:lnTo>
                    <a:cubicBezTo>
                      <a:pt x="12760" y="36946"/>
                      <a:pt x="12760" y="37286"/>
                      <a:pt x="12742" y="37626"/>
                    </a:cubicBezTo>
                    <a:cubicBezTo>
                      <a:pt x="12742" y="37626"/>
                      <a:pt x="12742" y="37644"/>
                      <a:pt x="12742" y="37644"/>
                    </a:cubicBezTo>
                    <a:cubicBezTo>
                      <a:pt x="12634" y="39648"/>
                      <a:pt x="11632" y="41473"/>
                      <a:pt x="10541" y="43119"/>
                    </a:cubicBezTo>
                    <a:cubicBezTo>
                      <a:pt x="9717" y="44354"/>
                      <a:pt x="8590" y="45356"/>
                      <a:pt x="8053" y="46752"/>
                    </a:cubicBezTo>
                    <a:cubicBezTo>
                      <a:pt x="8017" y="46537"/>
                      <a:pt x="8035" y="46305"/>
                      <a:pt x="8125" y="46108"/>
                    </a:cubicBezTo>
                    <a:cubicBezTo>
                      <a:pt x="8196" y="45840"/>
                      <a:pt x="8268" y="45571"/>
                      <a:pt x="8375" y="45321"/>
                    </a:cubicBezTo>
                    <a:cubicBezTo>
                      <a:pt x="8644" y="44569"/>
                      <a:pt x="8984" y="43853"/>
                      <a:pt x="9413" y="43173"/>
                    </a:cubicBezTo>
                    <a:cubicBezTo>
                      <a:pt x="10129" y="42028"/>
                      <a:pt x="11203" y="41187"/>
                      <a:pt x="12008" y="40113"/>
                    </a:cubicBezTo>
                    <a:cubicBezTo>
                      <a:pt x="12037" y="40084"/>
                      <a:pt x="11995" y="40055"/>
                      <a:pt x="11959" y="40055"/>
                    </a:cubicBezTo>
                    <a:cubicBezTo>
                      <a:pt x="11951" y="40055"/>
                      <a:pt x="11943" y="40056"/>
                      <a:pt x="11936" y="40059"/>
                    </a:cubicBezTo>
                    <a:cubicBezTo>
                      <a:pt x="9914" y="42028"/>
                      <a:pt x="8017" y="44318"/>
                      <a:pt x="7803" y="47253"/>
                    </a:cubicBezTo>
                    <a:cubicBezTo>
                      <a:pt x="7803" y="47288"/>
                      <a:pt x="7833" y="47316"/>
                      <a:pt x="7864" y="47316"/>
                    </a:cubicBezTo>
                    <a:cubicBezTo>
                      <a:pt x="7881" y="47316"/>
                      <a:pt x="7898" y="47308"/>
                      <a:pt x="7910" y="47289"/>
                    </a:cubicBezTo>
                    <a:cubicBezTo>
                      <a:pt x="8859" y="46180"/>
                      <a:pt x="10022" y="45303"/>
                      <a:pt x="10916" y="44140"/>
                    </a:cubicBezTo>
                    <a:cubicBezTo>
                      <a:pt x="11811" y="42994"/>
                      <a:pt x="12241" y="41509"/>
                      <a:pt x="12402" y="40095"/>
                    </a:cubicBezTo>
                    <a:cubicBezTo>
                      <a:pt x="12402" y="40077"/>
                      <a:pt x="12384" y="40059"/>
                      <a:pt x="12366" y="40042"/>
                    </a:cubicBezTo>
                    <a:cubicBezTo>
                      <a:pt x="12473" y="39773"/>
                      <a:pt x="12563" y="39469"/>
                      <a:pt x="12634" y="39183"/>
                    </a:cubicBezTo>
                    <a:lnTo>
                      <a:pt x="12634" y="39183"/>
                    </a:lnTo>
                    <a:cubicBezTo>
                      <a:pt x="12491" y="40954"/>
                      <a:pt x="12259" y="42726"/>
                      <a:pt x="12044" y="44497"/>
                    </a:cubicBezTo>
                    <a:cubicBezTo>
                      <a:pt x="11758" y="44802"/>
                      <a:pt x="11561" y="45213"/>
                      <a:pt x="11489" y="45643"/>
                    </a:cubicBezTo>
                    <a:cubicBezTo>
                      <a:pt x="11489" y="45683"/>
                      <a:pt x="11519" y="45703"/>
                      <a:pt x="11550" y="45703"/>
                    </a:cubicBezTo>
                    <a:cubicBezTo>
                      <a:pt x="11560" y="45703"/>
                      <a:pt x="11570" y="45701"/>
                      <a:pt x="11579" y="45696"/>
                    </a:cubicBezTo>
                    <a:cubicBezTo>
                      <a:pt x="11740" y="45607"/>
                      <a:pt x="11865" y="45482"/>
                      <a:pt x="11954" y="45338"/>
                    </a:cubicBezTo>
                    <a:lnTo>
                      <a:pt x="11954" y="45338"/>
                    </a:lnTo>
                    <a:cubicBezTo>
                      <a:pt x="11901" y="45786"/>
                      <a:pt x="11865" y="46233"/>
                      <a:pt x="11811" y="46699"/>
                    </a:cubicBezTo>
                    <a:cubicBezTo>
                      <a:pt x="11793" y="46699"/>
                      <a:pt x="11775" y="46734"/>
                      <a:pt x="11793" y="46752"/>
                    </a:cubicBezTo>
                    <a:cubicBezTo>
                      <a:pt x="11793" y="46770"/>
                      <a:pt x="11793" y="46806"/>
                      <a:pt x="11811" y="46824"/>
                    </a:cubicBezTo>
                    <a:lnTo>
                      <a:pt x="11811" y="46949"/>
                    </a:lnTo>
                    <a:cubicBezTo>
                      <a:pt x="11418" y="47092"/>
                      <a:pt x="11113" y="47414"/>
                      <a:pt x="11006" y="47808"/>
                    </a:cubicBezTo>
                    <a:lnTo>
                      <a:pt x="10934" y="47844"/>
                    </a:lnTo>
                    <a:cubicBezTo>
                      <a:pt x="10678" y="47641"/>
                      <a:pt x="10389" y="47572"/>
                      <a:pt x="10083" y="47572"/>
                    </a:cubicBezTo>
                    <a:cubicBezTo>
                      <a:pt x="9427" y="47572"/>
                      <a:pt x="8697" y="47889"/>
                      <a:pt x="8060" y="47889"/>
                    </a:cubicBezTo>
                    <a:cubicBezTo>
                      <a:pt x="7997" y="47889"/>
                      <a:pt x="7935" y="47886"/>
                      <a:pt x="7874" y="47880"/>
                    </a:cubicBezTo>
                    <a:cubicBezTo>
                      <a:pt x="7821" y="47880"/>
                      <a:pt x="7785" y="47933"/>
                      <a:pt x="7803" y="47987"/>
                    </a:cubicBezTo>
                    <a:cubicBezTo>
                      <a:pt x="7900" y="48539"/>
                      <a:pt x="8439" y="48708"/>
                      <a:pt x="8939" y="48708"/>
                    </a:cubicBezTo>
                    <a:cubicBezTo>
                      <a:pt x="8990" y="48708"/>
                      <a:pt x="9041" y="48706"/>
                      <a:pt x="9091" y="48703"/>
                    </a:cubicBezTo>
                    <a:lnTo>
                      <a:pt x="9091" y="48703"/>
                    </a:lnTo>
                    <a:cubicBezTo>
                      <a:pt x="8590" y="49079"/>
                      <a:pt x="8340" y="49633"/>
                      <a:pt x="8017" y="50170"/>
                    </a:cubicBezTo>
                    <a:cubicBezTo>
                      <a:pt x="8000" y="50224"/>
                      <a:pt x="8035" y="50278"/>
                      <a:pt x="8089" y="50278"/>
                    </a:cubicBezTo>
                    <a:cubicBezTo>
                      <a:pt x="8237" y="50287"/>
                      <a:pt x="8387" y="50296"/>
                      <a:pt x="8534" y="50296"/>
                    </a:cubicBezTo>
                    <a:cubicBezTo>
                      <a:pt x="8921" y="50296"/>
                      <a:pt x="9294" y="50237"/>
                      <a:pt x="9592" y="49991"/>
                    </a:cubicBezTo>
                    <a:lnTo>
                      <a:pt x="9592" y="49991"/>
                    </a:lnTo>
                    <a:cubicBezTo>
                      <a:pt x="9485" y="50331"/>
                      <a:pt x="9449" y="50707"/>
                      <a:pt x="9521" y="51065"/>
                    </a:cubicBezTo>
                    <a:cubicBezTo>
                      <a:pt x="9534" y="51091"/>
                      <a:pt x="9556" y="51108"/>
                      <a:pt x="9575" y="51108"/>
                    </a:cubicBezTo>
                    <a:cubicBezTo>
                      <a:pt x="9581" y="51108"/>
                      <a:pt x="9587" y="51106"/>
                      <a:pt x="9592" y="51101"/>
                    </a:cubicBezTo>
                    <a:lnTo>
                      <a:pt x="9682" y="51047"/>
                    </a:lnTo>
                    <a:lnTo>
                      <a:pt x="9682" y="51047"/>
                    </a:lnTo>
                    <a:cubicBezTo>
                      <a:pt x="9646" y="51244"/>
                      <a:pt x="9539" y="51262"/>
                      <a:pt x="9539" y="51423"/>
                    </a:cubicBezTo>
                    <a:cubicBezTo>
                      <a:pt x="9539" y="51459"/>
                      <a:pt x="9556" y="51494"/>
                      <a:pt x="9592" y="51494"/>
                    </a:cubicBezTo>
                    <a:cubicBezTo>
                      <a:pt x="9683" y="51518"/>
                      <a:pt x="9770" y="51529"/>
                      <a:pt x="9852" y="51529"/>
                    </a:cubicBezTo>
                    <a:cubicBezTo>
                      <a:pt x="10335" y="51529"/>
                      <a:pt x="10667" y="51153"/>
                      <a:pt x="10881" y="50725"/>
                    </a:cubicBezTo>
                    <a:cubicBezTo>
                      <a:pt x="10934" y="51101"/>
                      <a:pt x="11060" y="51477"/>
                      <a:pt x="11095" y="51870"/>
                    </a:cubicBezTo>
                    <a:cubicBezTo>
                      <a:pt x="11113" y="51906"/>
                      <a:pt x="11149" y="51924"/>
                      <a:pt x="11203" y="51924"/>
                    </a:cubicBezTo>
                    <a:cubicBezTo>
                      <a:pt x="11883" y="51727"/>
                      <a:pt x="12044" y="51065"/>
                      <a:pt x="12062" y="50421"/>
                    </a:cubicBezTo>
                    <a:cubicBezTo>
                      <a:pt x="12294" y="50958"/>
                      <a:pt x="12617" y="51441"/>
                      <a:pt x="13028" y="51852"/>
                    </a:cubicBezTo>
                    <a:cubicBezTo>
                      <a:pt x="13041" y="51865"/>
                      <a:pt x="13058" y="51871"/>
                      <a:pt x="13076" y="51871"/>
                    </a:cubicBezTo>
                    <a:cubicBezTo>
                      <a:pt x="13108" y="51871"/>
                      <a:pt x="13142" y="51851"/>
                      <a:pt x="13153" y="51817"/>
                    </a:cubicBezTo>
                    <a:cubicBezTo>
                      <a:pt x="13404" y="51154"/>
                      <a:pt x="13422" y="50421"/>
                      <a:pt x="13207" y="49741"/>
                    </a:cubicBezTo>
                    <a:lnTo>
                      <a:pt x="13207" y="49741"/>
                    </a:lnTo>
                    <a:cubicBezTo>
                      <a:pt x="13583" y="50099"/>
                      <a:pt x="13994" y="50385"/>
                      <a:pt x="14442" y="50582"/>
                    </a:cubicBezTo>
                    <a:cubicBezTo>
                      <a:pt x="14451" y="50585"/>
                      <a:pt x="14461" y="50586"/>
                      <a:pt x="14470" y="50586"/>
                    </a:cubicBezTo>
                    <a:cubicBezTo>
                      <a:pt x="14512" y="50586"/>
                      <a:pt x="14546" y="50554"/>
                      <a:pt x="14531" y="50510"/>
                    </a:cubicBezTo>
                    <a:cubicBezTo>
                      <a:pt x="14173" y="49830"/>
                      <a:pt x="14173" y="49079"/>
                      <a:pt x="13726" y="48434"/>
                    </a:cubicBezTo>
                    <a:cubicBezTo>
                      <a:pt x="13458" y="48112"/>
                      <a:pt x="13135" y="47862"/>
                      <a:pt x="12760" y="47683"/>
                    </a:cubicBezTo>
                    <a:cubicBezTo>
                      <a:pt x="12724" y="47504"/>
                      <a:pt x="12652" y="47325"/>
                      <a:pt x="12527" y="47182"/>
                    </a:cubicBezTo>
                    <a:cubicBezTo>
                      <a:pt x="12402" y="47003"/>
                      <a:pt x="12187" y="46877"/>
                      <a:pt x="11954" y="46877"/>
                    </a:cubicBezTo>
                    <a:cubicBezTo>
                      <a:pt x="12133" y="45607"/>
                      <a:pt x="12312" y="44354"/>
                      <a:pt x="12473" y="43102"/>
                    </a:cubicBezTo>
                    <a:cubicBezTo>
                      <a:pt x="12581" y="43406"/>
                      <a:pt x="12670" y="43728"/>
                      <a:pt x="12724" y="44050"/>
                    </a:cubicBezTo>
                    <a:cubicBezTo>
                      <a:pt x="12617" y="43817"/>
                      <a:pt x="12617" y="43549"/>
                      <a:pt x="12527" y="43298"/>
                    </a:cubicBezTo>
                    <a:cubicBezTo>
                      <a:pt x="12527" y="43272"/>
                      <a:pt x="12509" y="43258"/>
                      <a:pt x="12491" y="43258"/>
                    </a:cubicBezTo>
                    <a:cubicBezTo>
                      <a:pt x="12473" y="43258"/>
                      <a:pt x="12455" y="43272"/>
                      <a:pt x="12455" y="43298"/>
                    </a:cubicBezTo>
                    <a:cubicBezTo>
                      <a:pt x="12438" y="43674"/>
                      <a:pt x="12527" y="44032"/>
                      <a:pt x="12742" y="44354"/>
                    </a:cubicBezTo>
                    <a:cubicBezTo>
                      <a:pt x="12754" y="44367"/>
                      <a:pt x="12772" y="44373"/>
                      <a:pt x="12789" y="44373"/>
                    </a:cubicBezTo>
                    <a:cubicBezTo>
                      <a:pt x="12819" y="44373"/>
                      <a:pt x="12849" y="44353"/>
                      <a:pt x="12849" y="44318"/>
                    </a:cubicBezTo>
                    <a:cubicBezTo>
                      <a:pt x="12867" y="43817"/>
                      <a:pt x="12742" y="43334"/>
                      <a:pt x="12491" y="42905"/>
                    </a:cubicBezTo>
                    <a:cubicBezTo>
                      <a:pt x="12670" y="41598"/>
                      <a:pt x="12831" y="40292"/>
                      <a:pt x="12921" y="38986"/>
                    </a:cubicBezTo>
                    <a:cubicBezTo>
                      <a:pt x="12992" y="39093"/>
                      <a:pt x="13118" y="39165"/>
                      <a:pt x="13261" y="39183"/>
                    </a:cubicBezTo>
                    <a:cubicBezTo>
                      <a:pt x="13297" y="39183"/>
                      <a:pt x="13332" y="39147"/>
                      <a:pt x="13332" y="39111"/>
                    </a:cubicBezTo>
                    <a:cubicBezTo>
                      <a:pt x="13297" y="38771"/>
                      <a:pt x="13207" y="38449"/>
                      <a:pt x="13064" y="38145"/>
                    </a:cubicBezTo>
                    <a:cubicBezTo>
                      <a:pt x="13046" y="38073"/>
                      <a:pt x="13010" y="38019"/>
                      <a:pt x="12974" y="37966"/>
                    </a:cubicBezTo>
                    <a:cubicBezTo>
                      <a:pt x="13010" y="37304"/>
                      <a:pt x="13028" y="36659"/>
                      <a:pt x="13028" y="35997"/>
                    </a:cubicBezTo>
                    <a:cubicBezTo>
                      <a:pt x="13028" y="35407"/>
                      <a:pt x="12992" y="34798"/>
                      <a:pt x="12974" y="34208"/>
                    </a:cubicBezTo>
                    <a:lnTo>
                      <a:pt x="12974" y="34208"/>
                    </a:lnTo>
                    <a:cubicBezTo>
                      <a:pt x="13064" y="34458"/>
                      <a:pt x="13189" y="34673"/>
                      <a:pt x="13368" y="34852"/>
                    </a:cubicBezTo>
                    <a:cubicBezTo>
                      <a:pt x="13386" y="34864"/>
                      <a:pt x="13408" y="34870"/>
                      <a:pt x="13428" y="34870"/>
                    </a:cubicBezTo>
                    <a:cubicBezTo>
                      <a:pt x="13470" y="34870"/>
                      <a:pt x="13505" y="34846"/>
                      <a:pt x="13493" y="34798"/>
                    </a:cubicBezTo>
                    <a:cubicBezTo>
                      <a:pt x="13422" y="34226"/>
                      <a:pt x="13243" y="33671"/>
                      <a:pt x="12921" y="33170"/>
                    </a:cubicBezTo>
                    <a:cubicBezTo>
                      <a:pt x="12921" y="33170"/>
                      <a:pt x="12921" y="33152"/>
                      <a:pt x="12903" y="33152"/>
                    </a:cubicBezTo>
                    <a:cubicBezTo>
                      <a:pt x="12795" y="31416"/>
                      <a:pt x="12599" y="29680"/>
                      <a:pt x="12384" y="27944"/>
                    </a:cubicBezTo>
                    <a:lnTo>
                      <a:pt x="12509" y="27712"/>
                    </a:lnTo>
                    <a:cubicBezTo>
                      <a:pt x="12849" y="29269"/>
                      <a:pt x="13619" y="30754"/>
                      <a:pt x="14388" y="32168"/>
                    </a:cubicBezTo>
                    <a:cubicBezTo>
                      <a:pt x="14388" y="32168"/>
                      <a:pt x="14388" y="32186"/>
                      <a:pt x="14388" y="32203"/>
                    </a:cubicBezTo>
                    <a:cubicBezTo>
                      <a:pt x="14334" y="32418"/>
                      <a:pt x="14317" y="32651"/>
                      <a:pt x="14352" y="32866"/>
                    </a:cubicBezTo>
                    <a:cubicBezTo>
                      <a:pt x="14334" y="33116"/>
                      <a:pt x="14442" y="33367"/>
                      <a:pt x="14603" y="33563"/>
                    </a:cubicBezTo>
                    <a:cubicBezTo>
                      <a:pt x="14616" y="33576"/>
                      <a:pt x="14633" y="33582"/>
                      <a:pt x="14650" y="33582"/>
                    </a:cubicBezTo>
                    <a:cubicBezTo>
                      <a:pt x="14683" y="33582"/>
                      <a:pt x="14717" y="33562"/>
                      <a:pt x="14728" y="33528"/>
                    </a:cubicBezTo>
                    <a:cubicBezTo>
                      <a:pt x="14800" y="33295"/>
                      <a:pt x="14800" y="33080"/>
                      <a:pt x="14782" y="32848"/>
                    </a:cubicBezTo>
                    <a:lnTo>
                      <a:pt x="14782" y="32848"/>
                    </a:lnTo>
                    <a:lnTo>
                      <a:pt x="14979" y="33206"/>
                    </a:lnTo>
                    <a:cubicBezTo>
                      <a:pt x="15354" y="33904"/>
                      <a:pt x="15694" y="34619"/>
                      <a:pt x="15999" y="35317"/>
                    </a:cubicBezTo>
                    <a:lnTo>
                      <a:pt x="15981" y="35317"/>
                    </a:lnTo>
                    <a:cubicBezTo>
                      <a:pt x="15659" y="35586"/>
                      <a:pt x="15694" y="36248"/>
                      <a:pt x="15730" y="36624"/>
                    </a:cubicBezTo>
                    <a:cubicBezTo>
                      <a:pt x="15730" y="36662"/>
                      <a:pt x="15766" y="36699"/>
                      <a:pt x="15806" y="36699"/>
                    </a:cubicBezTo>
                    <a:cubicBezTo>
                      <a:pt x="15823" y="36699"/>
                      <a:pt x="15840" y="36693"/>
                      <a:pt x="15856" y="36677"/>
                    </a:cubicBezTo>
                    <a:cubicBezTo>
                      <a:pt x="16070" y="36373"/>
                      <a:pt x="16160" y="36015"/>
                      <a:pt x="16142" y="35657"/>
                    </a:cubicBezTo>
                    <a:lnTo>
                      <a:pt x="16142" y="35657"/>
                    </a:lnTo>
                    <a:cubicBezTo>
                      <a:pt x="16822" y="37339"/>
                      <a:pt x="17377" y="39075"/>
                      <a:pt x="17752" y="40847"/>
                    </a:cubicBezTo>
                    <a:cubicBezTo>
                      <a:pt x="17735" y="40900"/>
                      <a:pt x="17699" y="40954"/>
                      <a:pt x="17663" y="40990"/>
                    </a:cubicBezTo>
                    <a:cubicBezTo>
                      <a:pt x="17573" y="41079"/>
                      <a:pt x="17484" y="41187"/>
                      <a:pt x="17448" y="41330"/>
                    </a:cubicBezTo>
                    <a:cubicBezTo>
                      <a:pt x="17019" y="41384"/>
                      <a:pt x="16625" y="41509"/>
                      <a:pt x="16231" y="41688"/>
                    </a:cubicBezTo>
                    <a:cubicBezTo>
                      <a:pt x="16034" y="41795"/>
                      <a:pt x="15498" y="42261"/>
                      <a:pt x="15945" y="42457"/>
                    </a:cubicBezTo>
                    <a:cubicBezTo>
                      <a:pt x="15952" y="42457"/>
                      <a:pt x="15966" y="42457"/>
                      <a:pt x="15978" y="42454"/>
                    </a:cubicBezTo>
                    <a:lnTo>
                      <a:pt x="15978" y="42454"/>
                    </a:lnTo>
                    <a:cubicBezTo>
                      <a:pt x="15736" y="42757"/>
                      <a:pt x="15569" y="43119"/>
                      <a:pt x="15498" y="43513"/>
                    </a:cubicBezTo>
                    <a:cubicBezTo>
                      <a:pt x="15498" y="43549"/>
                      <a:pt x="15533" y="43585"/>
                      <a:pt x="15569" y="43585"/>
                    </a:cubicBezTo>
                    <a:cubicBezTo>
                      <a:pt x="15618" y="43591"/>
                      <a:pt x="15667" y="43593"/>
                      <a:pt x="15715" y="43593"/>
                    </a:cubicBezTo>
                    <a:cubicBezTo>
                      <a:pt x="16112" y="43593"/>
                      <a:pt x="16491" y="43401"/>
                      <a:pt x="16715" y="43066"/>
                    </a:cubicBezTo>
                    <a:lnTo>
                      <a:pt x="16715" y="43066"/>
                    </a:lnTo>
                    <a:cubicBezTo>
                      <a:pt x="16500" y="43531"/>
                      <a:pt x="16446" y="44050"/>
                      <a:pt x="16536" y="44551"/>
                    </a:cubicBezTo>
                    <a:cubicBezTo>
                      <a:pt x="16547" y="44573"/>
                      <a:pt x="16565" y="44589"/>
                      <a:pt x="16585" y="44589"/>
                    </a:cubicBezTo>
                    <a:cubicBezTo>
                      <a:pt x="16598" y="44589"/>
                      <a:pt x="16611" y="44583"/>
                      <a:pt x="16625" y="44569"/>
                    </a:cubicBezTo>
                    <a:cubicBezTo>
                      <a:pt x="16911" y="44265"/>
                      <a:pt x="17162" y="43925"/>
                      <a:pt x="17377" y="43567"/>
                    </a:cubicBezTo>
                    <a:cubicBezTo>
                      <a:pt x="17412" y="44068"/>
                      <a:pt x="17573" y="44551"/>
                      <a:pt x="17842" y="44981"/>
                    </a:cubicBezTo>
                    <a:cubicBezTo>
                      <a:pt x="17852" y="45002"/>
                      <a:pt x="17875" y="45010"/>
                      <a:pt x="17899" y="45010"/>
                    </a:cubicBezTo>
                    <a:cubicBezTo>
                      <a:pt x="17917" y="45010"/>
                      <a:pt x="17934" y="45006"/>
                      <a:pt x="17949" y="44998"/>
                    </a:cubicBezTo>
                    <a:cubicBezTo>
                      <a:pt x="18307" y="44605"/>
                      <a:pt x="18486" y="44068"/>
                      <a:pt x="18415" y="43549"/>
                    </a:cubicBezTo>
                    <a:lnTo>
                      <a:pt x="18415" y="43549"/>
                    </a:lnTo>
                    <a:cubicBezTo>
                      <a:pt x="18683" y="43907"/>
                      <a:pt x="18987" y="44265"/>
                      <a:pt x="19184" y="44569"/>
                    </a:cubicBezTo>
                    <a:cubicBezTo>
                      <a:pt x="19205" y="44590"/>
                      <a:pt x="19232" y="44599"/>
                      <a:pt x="19255" y="44599"/>
                    </a:cubicBezTo>
                    <a:cubicBezTo>
                      <a:pt x="19270" y="44599"/>
                      <a:pt x="19284" y="44594"/>
                      <a:pt x="19291" y="44587"/>
                    </a:cubicBezTo>
                    <a:cubicBezTo>
                      <a:pt x="19775" y="44014"/>
                      <a:pt x="19685" y="43191"/>
                      <a:pt x="19274" y="42583"/>
                    </a:cubicBezTo>
                    <a:lnTo>
                      <a:pt x="19274" y="42583"/>
                    </a:lnTo>
                    <a:cubicBezTo>
                      <a:pt x="19649" y="42762"/>
                      <a:pt x="20061" y="42869"/>
                      <a:pt x="20472" y="42905"/>
                    </a:cubicBezTo>
                    <a:cubicBezTo>
                      <a:pt x="20526" y="42905"/>
                      <a:pt x="20562" y="42869"/>
                      <a:pt x="20544" y="42815"/>
                    </a:cubicBezTo>
                    <a:cubicBezTo>
                      <a:pt x="20240" y="41706"/>
                      <a:pt x="19184" y="41223"/>
                      <a:pt x="18110" y="41097"/>
                    </a:cubicBezTo>
                    <a:cubicBezTo>
                      <a:pt x="18092" y="41097"/>
                      <a:pt x="18092" y="41097"/>
                      <a:pt x="18075" y="41115"/>
                    </a:cubicBezTo>
                    <a:cubicBezTo>
                      <a:pt x="18075" y="41115"/>
                      <a:pt x="18057" y="41097"/>
                      <a:pt x="18039" y="41097"/>
                    </a:cubicBezTo>
                    <a:cubicBezTo>
                      <a:pt x="18003" y="41097"/>
                      <a:pt x="17949" y="41151"/>
                      <a:pt x="18003" y="41169"/>
                    </a:cubicBezTo>
                    <a:cubicBezTo>
                      <a:pt x="18075" y="41241"/>
                      <a:pt x="18128" y="41312"/>
                      <a:pt x="18182" y="41402"/>
                    </a:cubicBezTo>
                    <a:lnTo>
                      <a:pt x="18182" y="41437"/>
                    </a:lnTo>
                    <a:cubicBezTo>
                      <a:pt x="18110" y="41366"/>
                      <a:pt x="18039" y="41276"/>
                      <a:pt x="17967" y="41205"/>
                    </a:cubicBezTo>
                    <a:lnTo>
                      <a:pt x="17967" y="41187"/>
                    </a:lnTo>
                    <a:cubicBezTo>
                      <a:pt x="17967" y="41133"/>
                      <a:pt x="17931" y="41097"/>
                      <a:pt x="17878" y="41097"/>
                    </a:cubicBezTo>
                    <a:lnTo>
                      <a:pt x="17860" y="41008"/>
                    </a:lnTo>
                    <a:lnTo>
                      <a:pt x="17878" y="40954"/>
                    </a:lnTo>
                    <a:lnTo>
                      <a:pt x="17878" y="40936"/>
                    </a:lnTo>
                    <a:cubicBezTo>
                      <a:pt x="17913" y="40883"/>
                      <a:pt x="17878" y="40811"/>
                      <a:pt x="17806" y="40811"/>
                    </a:cubicBezTo>
                    <a:cubicBezTo>
                      <a:pt x="17627" y="39970"/>
                      <a:pt x="17430" y="39129"/>
                      <a:pt x="17198" y="38324"/>
                    </a:cubicBezTo>
                    <a:lnTo>
                      <a:pt x="17216" y="38324"/>
                    </a:lnTo>
                    <a:cubicBezTo>
                      <a:pt x="17556" y="38324"/>
                      <a:pt x="17842" y="38574"/>
                      <a:pt x="17878" y="38914"/>
                    </a:cubicBezTo>
                    <a:cubicBezTo>
                      <a:pt x="17788" y="38843"/>
                      <a:pt x="17681" y="38771"/>
                      <a:pt x="17609" y="38682"/>
                    </a:cubicBezTo>
                    <a:cubicBezTo>
                      <a:pt x="17520" y="38556"/>
                      <a:pt x="17430" y="38449"/>
                      <a:pt x="17323" y="38359"/>
                    </a:cubicBezTo>
                    <a:cubicBezTo>
                      <a:pt x="17315" y="38351"/>
                      <a:pt x="17306" y="38348"/>
                      <a:pt x="17298" y="38348"/>
                    </a:cubicBezTo>
                    <a:cubicBezTo>
                      <a:pt x="17272" y="38348"/>
                      <a:pt x="17251" y="38386"/>
                      <a:pt x="17251" y="38413"/>
                    </a:cubicBezTo>
                    <a:cubicBezTo>
                      <a:pt x="17305" y="38556"/>
                      <a:pt x="17395" y="38682"/>
                      <a:pt x="17502" y="38771"/>
                    </a:cubicBezTo>
                    <a:cubicBezTo>
                      <a:pt x="17627" y="38896"/>
                      <a:pt x="17752" y="39004"/>
                      <a:pt x="17913" y="39093"/>
                    </a:cubicBezTo>
                    <a:cubicBezTo>
                      <a:pt x="17923" y="39098"/>
                      <a:pt x="17933" y="39100"/>
                      <a:pt x="17942" y="39100"/>
                    </a:cubicBezTo>
                    <a:cubicBezTo>
                      <a:pt x="17967" y="39100"/>
                      <a:pt x="17990" y="39083"/>
                      <a:pt x="18003" y="39057"/>
                    </a:cubicBezTo>
                    <a:cubicBezTo>
                      <a:pt x="18070" y="38620"/>
                      <a:pt x="17726" y="38229"/>
                      <a:pt x="17297" y="38229"/>
                    </a:cubicBezTo>
                    <a:cubicBezTo>
                      <a:pt x="17270" y="38229"/>
                      <a:pt x="17243" y="38231"/>
                      <a:pt x="17216" y="38234"/>
                    </a:cubicBezTo>
                    <a:cubicBezTo>
                      <a:pt x="17216" y="38234"/>
                      <a:pt x="17198" y="38234"/>
                      <a:pt x="17180" y="38252"/>
                    </a:cubicBezTo>
                    <a:cubicBezTo>
                      <a:pt x="16840" y="36981"/>
                      <a:pt x="16374" y="35747"/>
                      <a:pt x="15820" y="34566"/>
                    </a:cubicBezTo>
                    <a:lnTo>
                      <a:pt x="15820" y="34566"/>
                    </a:lnTo>
                    <a:cubicBezTo>
                      <a:pt x="16106" y="34924"/>
                      <a:pt x="16392" y="35299"/>
                      <a:pt x="16679" y="35675"/>
                    </a:cubicBezTo>
                    <a:cubicBezTo>
                      <a:pt x="17788" y="37590"/>
                      <a:pt x="19399" y="39415"/>
                      <a:pt x="21797" y="39469"/>
                    </a:cubicBezTo>
                    <a:cubicBezTo>
                      <a:pt x="21833" y="39451"/>
                      <a:pt x="21833" y="39379"/>
                      <a:pt x="21797" y="39379"/>
                    </a:cubicBezTo>
                    <a:cubicBezTo>
                      <a:pt x="20580" y="39111"/>
                      <a:pt x="19560" y="38825"/>
                      <a:pt x="18593" y="37984"/>
                    </a:cubicBezTo>
                    <a:cubicBezTo>
                      <a:pt x="18039" y="37483"/>
                      <a:pt x="17556" y="36892"/>
                      <a:pt x="17162" y="36266"/>
                    </a:cubicBezTo>
                    <a:lnTo>
                      <a:pt x="17162" y="36266"/>
                    </a:lnTo>
                    <a:cubicBezTo>
                      <a:pt x="18397" y="37697"/>
                      <a:pt x="19792" y="38950"/>
                      <a:pt x="21725" y="39326"/>
                    </a:cubicBezTo>
                    <a:cubicBezTo>
                      <a:pt x="21761" y="39326"/>
                      <a:pt x="21779" y="39272"/>
                      <a:pt x="21743" y="39254"/>
                    </a:cubicBezTo>
                    <a:cubicBezTo>
                      <a:pt x="20294" y="38699"/>
                      <a:pt x="19130" y="38109"/>
                      <a:pt x="18003" y="36999"/>
                    </a:cubicBezTo>
                    <a:cubicBezTo>
                      <a:pt x="17538" y="36534"/>
                      <a:pt x="17090" y="36051"/>
                      <a:pt x="16679" y="35532"/>
                    </a:cubicBezTo>
                    <a:lnTo>
                      <a:pt x="16679" y="35514"/>
                    </a:lnTo>
                    <a:cubicBezTo>
                      <a:pt x="17269" y="36140"/>
                      <a:pt x="18128" y="36445"/>
                      <a:pt x="18880" y="36820"/>
                    </a:cubicBezTo>
                    <a:cubicBezTo>
                      <a:pt x="20079" y="37411"/>
                      <a:pt x="20956" y="38395"/>
                      <a:pt x="21886" y="39326"/>
                    </a:cubicBezTo>
                    <a:cubicBezTo>
                      <a:pt x="21895" y="39334"/>
                      <a:pt x="21903" y="39338"/>
                      <a:pt x="21910" y="39338"/>
                    </a:cubicBezTo>
                    <a:cubicBezTo>
                      <a:pt x="21936" y="39338"/>
                      <a:pt x="21954" y="39300"/>
                      <a:pt x="21940" y="39272"/>
                    </a:cubicBezTo>
                    <a:cubicBezTo>
                      <a:pt x="21278" y="38503"/>
                      <a:pt x="20544" y="37805"/>
                      <a:pt x="19739" y="37196"/>
                    </a:cubicBezTo>
                    <a:cubicBezTo>
                      <a:pt x="18755" y="36480"/>
                      <a:pt x="17609" y="36122"/>
                      <a:pt x="16643" y="35371"/>
                    </a:cubicBezTo>
                    <a:cubicBezTo>
                      <a:pt x="16634" y="35362"/>
                      <a:pt x="16625" y="35357"/>
                      <a:pt x="16616" y="35357"/>
                    </a:cubicBezTo>
                    <a:cubicBezTo>
                      <a:pt x="16607" y="35357"/>
                      <a:pt x="16598" y="35362"/>
                      <a:pt x="16589" y="35371"/>
                    </a:cubicBezTo>
                    <a:lnTo>
                      <a:pt x="16571" y="35335"/>
                    </a:lnTo>
                    <a:cubicBezTo>
                      <a:pt x="16562" y="35326"/>
                      <a:pt x="16553" y="35322"/>
                      <a:pt x="16545" y="35322"/>
                    </a:cubicBezTo>
                    <a:cubicBezTo>
                      <a:pt x="16536" y="35322"/>
                      <a:pt x="16527" y="35326"/>
                      <a:pt x="16518" y="35335"/>
                    </a:cubicBezTo>
                    <a:cubicBezTo>
                      <a:pt x="16231" y="34959"/>
                      <a:pt x="15945" y="34584"/>
                      <a:pt x="15641" y="34226"/>
                    </a:cubicBezTo>
                    <a:cubicBezTo>
                      <a:pt x="14925" y="32794"/>
                      <a:pt x="14173" y="31434"/>
                      <a:pt x="13529" y="30020"/>
                    </a:cubicBezTo>
                    <a:lnTo>
                      <a:pt x="13529" y="30020"/>
                    </a:lnTo>
                    <a:cubicBezTo>
                      <a:pt x="13762" y="30307"/>
                      <a:pt x="14102" y="30486"/>
                      <a:pt x="14460" y="30521"/>
                    </a:cubicBezTo>
                    <a:cubicBezTo>
                      <a:pt x="14513" y="30521"/>
                      <a:pt x="14549" y="30468"/>
                      <a:pt x="14531" y="30414"/>
                    </a:cubicBezTo>
                    <a:cubicBezTo>
                      <a:pt x="14334" y="30020"/>
                      <a:pt x="13941" y="29752"/>
                      <a:pt x="13493" y="29716"/>
                    </a:cubicBezTo>
                    <a:cubicBezTo>
                      <a:pt x="13458" y="29716"/>
                      <a:pt x="13440" y="29752"/>
                      <a:pt x="13440" y="29770"/>
                    </a:cubicBezTo>
                    <a:cubicBezTo>
                      <a:pt x="13118" y="29018"/>
                      <a:pt x="12831" y="28249"/>
                      <a:pt x="12617" y="27461"/>
                    </a:cubicBezTo>
                    <a:cubicBezTo>
                      <a:pt x="12813" y="27032"/>
                      <a:pt x="12974" y="26602"/>
                      <a:pt x="13135" y="26173"/>
                    </a:cubicBezTo>
                    <a:lnTo>
                      <a:pt x="13135" y="26173"/>
                    </a:lnTo>
                    <a:cubicBezTo>
                      <a:pt x="13082" y="26531"/>
                      <a:pt x="13118" y="26960"/>
                      <a:pt x="13404" y="27193"/>
                    </a:cubicBezTo>
                    <a:cubicBezTo>
                      <a:pt x="13419" y="27215"/>
                      <a:pt x="13440" y="27225"/>
                      <a:pt x="13461" y="27225"/>
                    </a:cubicBezTo>
                    <a:cubicBezTo>
                      <a:pt x="13490" y="27225"/>
                      <a:pt x="13519" y="27206"/>
                      <a:pt x="13529" y="27175"/>
                    </a:cubicBezTo>
                    <a:cubicBezTo>
                      <a:pt x="13619" y="26763"/>
                      <a:pt x="13511" y="26334"/>
                      <a:pt x="13243" y="26012"/>
                    </a:cubicBezTo>
                    <a:lnTo>
                      <a:pt x="13243" y="25958"/>
                    </a:lnTo>
                    <a:cubicBezTo>
                      <a:pt x="13243" y="25940"/>
                      <a:pt x="13225" y="25922"/>
                      <a:pt x="13225" y="25922"/>
                    </a:cubicBezTo>
                    <a:cubicBezTo>
                      <a:pt x="13386" y="25385"/>
                      <a:pt x="13529" y="24849"/>
                      <a:pt x="13637" y="24294"/>
                    </a:cubicBezTo>
                    <a:cubicBezTo>
                      <a:pt x="13690" y="24097"/>
                      <a:pt x="13708" y="23882"/>
                      <a:pt x="13744" y="23685"/>
                    </a:cubicBezTo>
                    <a:lnTo>
                      <a:pt x="13744" y="23685"/>
                    </a:lnTo>
                    <a:cubicBezTo>
                      <a:pt x="13708" y="24133"/>
                      <a:pt x="13708" y="24580"/>
                      <a:pt x="13708" y="25063"/>
                    </a:cubicBezTo>
                    <a:cubicBezTo>
                      <a:pt x="13708" y="26137"/>
                      <a:pt x="14084" y="27068"/>
                      <a:pt x="14281" y="28105"/>
                    </a:cubicBezTo>
                    <a:cubicBezTo>
                      <a:pt x="14290" y="28141"/>
                      <a:pt x="14321" y="28159"/>
                      <a:pt x="14352" y="28159"/>
                    </a:cubicBezTo>
                    <a:cubicBezTo>
                      <a:pt x="14384" y="28159"/>
                      <a:pt x="14415" y="28141"/>
                      <a:pt x="14424" y="28105"/>
                    </a:cubicBezTo>
                    <a:cubicBezTo>
                      <a:pt x="14925" y="26012"/>
                      <a:pt x="14639" y="23900"/>
                      <a:pt x="13905" y="21896"/>
                    </a:cubicBezTo>
                    <a:cubicBezTo>
                      <a:pt x="13923" y="20178"/>
                      <a:pt x="13708" y="18442"/>
                      <a:pt x="13279" y="16778"/>
                    </a:cubicBezTo>
                    <a:lnTo>
                      <a:pt x="13279" y="16778"/>
                    </a:lnTo>
                    <a:cubicBezTo>
                      <a:pt x="13905" y="17923"/>
                      <a:pt x="14853" y="18961"/>
                      <a:pt x="15748" y="19910"/>
                    </a:cubicBezTo>
                    <a:cubicBezTo>
                      <a:pt x="15766" y="20142"/>
                      <a:pt x="15784" y="20375"/>
                      <a:pt x="15820" y="20607"/>
                    </a:cubicBezTo>
                    <a:cubicBezTo>
                      <a:pt x="15569" y="21305"/>
                      <a:pt x="15176" y="22057"/>
                      <a:pt x="15462" y="22773"/>
                    </a:cubicBezTo>
                    <a:cubicBezTo>
                      <a:pt x="15480" y="22800"/>
                      <a:pt x="15507" y="22813"/>
                      <a:pt x="15531" y="22813"/>
                    </a:cubicBezTo>
                    <a:cubicBezTo>
                      <a:pt x="15556" y="22813"/>
                      <a:pt x="15578" y="22800"/>
                      <a:pt x="15587" y="22773"/>
                    </a:cubicBezTo>
                    <a:cubicBezTo>
                      <a:pt x="15694" y="22558"/>
                      <a:pt x="15784" y="22361"/>
                      <a:pt x="15909" y="22164"/>
                    </a:cubicBezTo>
                    <a:lnTo>
                      <a:pt x="15909" y="22164"/>
                    </a:lnTo>
                    <a:cubicBezTo>
                      <a:pt x="15891" y="22540"/>
                      <a:pt x="15891" y="22934"/>
                      <a:pt x="15873" y="23310"/>
                    </a:cubicBezTo>
                    <a:cubicBezTo>
                      <a:pt x="15873" y="23345"/>
                      <a:pt x="15927" y="23381"/>
                      <a:pt x="15981" y="23381"/>
                    </a:cubicBezTo>
                    <a:cubicBezTo>
                      <a:pt x="16536" y="23149"/>
                      <a:pt x="16768" y="22558"/>
                      <a:pt x="16750" y="21985"/>
                    </a:cubicBezTo>
                    <a:lnTo>
                      <a:pt x="16750" y="21985"/>
                    </a:lnTo>
                    <a:cubicBezTo>
                      <a:pt x="17072" y="22397"/>
                      <a:pt x="17484" y="22737"/>
                      <a:pt x="17949" y="22987"/>
                    </a:cubicBezTo>
                    <a:cubicBezTo>
                      <a:pt x="17959" y="22991"/>
                      <a:pt x="17968" y="22992"/>
                      <a:pt x="17976" y="22992"/>
                    </a:cubicBezTo>
                    <a:cubicBezTo>
                      <a:pt x="18015" y="22992"/>
                      <a:pt x="18042" y="22960"/>
                      <a:pt x="18057" y="22916"/>
                    </a:cubicBezTo>
                    <a:cubicBezTo>
                      <a:pt x="18021" y="22433"/>
                      <a:pt x="17878" y="21967"/>
                      <a:pt x="17627" y="21556"/>
                    </a:cubicBezTo>
                    <a:lnTo>
                      <a:pt x="17627" y="21556"/>
                    </a:lnTo>
                    <a:lnTo>
                      <a:pt x="17681" y="21592"/>
                    </a:lnTo>
                    <a:cubicBezTo>
                      <a:pt x="17887" y="21733"/>
                      <a:pt x="18260" y="21968"/>
                      <a:pt x="18580" y="21968"/>
                    </a:cubicBezTo>
                    <a:cubicBezTo>
                      <a:pt x="18704" y="21968"/>
                      <a:pt x="18820" y="21932"/>
                      <a:pt x="18916" y="21842"/>
                    </a:cubicBezTo>
                    <a:cubicBezTo>
                      <a:pt x="19399" y="21395"/>
                      <a:pt x="18880" y="21001"/>
                      <a:pt x="18271" y="20751"/>
                    </a:cubicBezTo>
                    <a:lnTo>
                      <a:pt x="18540" y="20751"/>
                    </a:lnTo>
                    <a:cubicBezTo>
                      <a:pt x="19202" y="20679"/>
                      <a:pt x="19274" y="20124"/>
                      <a:pt x="19023" y="19587"/>
                    </a:cubicBezTo>
                    <a:cubicBezTo>
                      <a:pt x="19005" y="19561"/>
                      <a:pt x="18978" y="19547"/>
                      <a:pt x="18951" y="19547"/>
                    </a:cubicBezTo>
                    <a:cubicBezTo>
                      <a:pt x="18925" y="19547"/>
                      <a:pt x="18898" y="19561"/>
                      <a:pt x="18880" y="19587"/>
                    </a:cubicBezTo>
                    <a:cubicBezTo>
                      <a:pt x="18651" y="19935"/>
                      <a:pt x="18211" y="20035"/>
                      <a:pt x="17748" y="20035"/>
                    </a:cubicBezTo>
                    <a:cubicBezTo>
                      <a:pt x="17305" y="20035"/>
                      <a:pt x="16841" y="19944"/>
                      <a:pt x="16518" y="19892"/>
                    </a:cubicBezTo>
                    <a:cubicBezTo>
                      <a:pt x="16512" y="19890"/>
                      <a:pt x="16506" y="19889"/>
                      <a:pt x="16501" y="19889"/>
                    </a:cubicBezTo>
                    <a:cubicBezTo>
                      <a:pt x="16461" y="19889"/>
                      <a:pt x="16452" y="19947"/>
                      <a:pt x="16500" y="19963"/>
                    </a:cubicBezTo>
                    <a:cubicBezTo>
                      <a:pt x="16811" y="20093"/>
                      <a:pt x="17261" y="20189"/>
                      <a:pt x="17706" y="20189"/>
                    </a:cubicBezTo>
                    <a:cubicBezTo>
                      <a:pt x="18180" y="20189"/>
                      <a:pt x="18647" y="20080"/>
                      <a:pt x="18934" y="19784"/>
                    </a:cubicBezTo>
                    <a:lnTo>
                      <a:pt x="18934" y="19784"/>
                    </a:lnTo>
                    <a:cubicBezTo>
                      <a:pt x="19023" y="20017"/>
                      <a:pt x="19077" y="20250"/>
                      <a:pt x="18898" y="20428"/>
                    </a:cubicBezTo>
                    <a:cubicBezTo>
                      <a:pt x="18781" y="20557"/>
                      <a:pt x="18588" y="20586"/>
                      <a:pt x="18409" y="20586"/>
                    </a:cubicBezTo>
                    <a:cubicBezTo>
                      <a:pt x="18313" y="20586"/>
                      <a:pt x="18221" y="20578"/>
                      <a:pt x="18146" y="20572"/>
                    </a:cubicBezTo>
                    <a:cubicBezTo>
                      <a:pt x="17645" y="20536"/>
                      <a:pt x="17269" y="20285"/>
                      <a:pt x="16804" y="20142"/>
                    </a:cubicBezTo>
                    <a:lnTo>
                      <a:pt x="16786" y="20142"/>
                    </a:lnTo>
                    <a:cubicBezTo>
                      <a:pt x="16571" y="19999"/>
                      <a:pt x="16339" y="19927"/>
                      <a:pt x="16088" y="19892"/>
                    </a:cubicBezTo>
                    <a:lnTo>
                      <a:pt x="16088" y="19856"/>
                    </a:lnTo>
                    <a:cubicBezTo>
                      <a:pt x="16078" y="19825"/>
                      <a:pt x="16043" y="19806"/>
                      <a:pt x="16009" y="19806"/>
                    </a:cubicBezTo>
                    <a:cubicBezTo>
                      <a:pt x="15984" y="19806"/>
                      <a:pt x="15960" y="19815"/>
                      <a:pt x="15945" y="19838"/>
                    </a:cubicBezTo>
                    <a:cubicBezTo>
                      <a:pt x="15927" y="19820"/>
                      <a:pt x="15891" y="19802"/>
                      <a:pt x="15873" y="19802"/>
                    </a:cubicBezTo>
                    <a:cubicBezTo>
                      <a:pt x="15873" y="19766"/>
                      <a:pt x="15856" y="19731"/>
                      <a:pt x="15856" y="19695"/>
                    </a:cubicBezTo>
                    <a:cubicBezTo>
                      <a:pt x="15848" y="19663"/>
                      <a:pt x="15819" y="19649"/>
                      <a:pt x="15791" y="19649"/>
                    </a:cubicBezTo>
                    <a:cubicBezTo>
                      <a:pt x="15755" y="19649"/>
                      <a:pt x="15720" y="19672"/>
                      <a:pt x="15730" y="19713"/>
                    </a:cubicBezTo>
                    <a:lnTo>
                      <a:pt x="15730" y="19748"/>
                    </a:lnTo>
                    <a:cubicBezTo>
                      <a:pt x="15265" y="19230"/>
                      <a:pt x="14836" y="18693"/>
                      <a:pt x="14406" y="18156"/>
                    </a:cubicBezTo>
                    <a:cubicBezTo>
                      <a:pt x="13887" y="17476"/>
                      <a:pt x="13529" y="16724"/>
                      <a:pt x="13064" y="16008"/>
                    </a:cubicBezTo>
                    <a:lnTo>
                      <a:pt x="13010" y="15847"/>
                    </a:lnTo>
                    <a:cubicBezTo>
                      <a:pt x="12921" y="15525"/>
                      <a:pt x="12813" y="15203"/>
                      <a:pt x="12706" y="14881"/>
                    </a:cubicBezTo>
                    <a:lnTo>
                      <a:pt x="12706" y="14881"/>
                    </a:lnTo>
                    <a:cubicBezTo>
                      <a:pt x="13781" y="16555"/>
                      <a:pt x="15549" y="18229"/>
                      <a:pt x="17346" y="18229"/>
                    </a:cubicBezTo>
                    <a:cubicBezTo>
                      <a:pt x="17374" y="18229"/>
                      <a:pt x="17402" y="18228"/>
                      <a:pt x="17430" y="18227"/>
                    </a:cubicBezTo>
                    <a:cubicBezTo>
                      <a:pt x="17502" y="18227"/>
                      <a:pt x="17538" y="18138"/>
                      <a:pt x="17484" y="18084"/>
                    </a:cubicBezTo>
                    <a:cubicBezTo>
                      <a:pt x="16679" y="17225"/>
                      <a:pt x="16124" y="16026"/>
                      <a:pt x="15176" y="15293"/>
                    </a:cubicBezTo>
                    <a:cubicBezTo>
                      <a:pt x="14406" y="14702"/>
                      <a:pt x="13386" y="14344"/>
                      <a:pt x="12634" y="13736"/>
                    </a:cubicBezTo>
                    <a:cubicBezTo>
                      <a:pt x="12491" y="13557"/>
                      <a:pt x="12348" y="13360"/>
                      <a:pt x="12205" y="13181"/>
                    </a:cubicBezTo>
                    <a:cubicBezTo>
                      <a:pt x="12200" y="13176"/>
                      <a:pt x="12193" y="13174"/>
                      <a:pt x="12185" y="13174"/>
                    </a:cubicBezTo>
                    <a:cubicBezTo>
                      <a:pt x="12163" y="13174"/>
                      <a:pt x="12138" y="13191"/>
                      <a:pt x="12151" y="13217"/>
                    </a:cubicBezTo>
                    <a:cubicBezTo>
                      <a:pt x="12169" y="13253"/>
                      <a:pt x="12187" y="13288"/>
                      <a:pt x="12205" y="13324"/>
                    </a:cubicBezTo>
                    <a:cubicBezTo>
                      <a:pt x="12133" y="13235"/>
                      <a:pt x="12062" y="13145"/>
                      <a:pt x="11990" y="13056"/>
                    </a:cubicBezTo>
                    <a:cubicBezTo>
                      <a:pt x="11686" y="12340"/>
                      <a:pt x="11382" y="11642"/>
                      <a:pt x="11095" y="10926"/>
                    </a:cubicBezTo>
                    <a:lnTo>
                      <a:pt x="11095" y="10926"/>
                    </a:lnTo>
                    <a:lnTo>
                      <a:pt x="11256" y="11016"/>
                    </a:lnTo>
                    <a:cubicBezTo>
                      <a:pt x="11400" y="11248"/>
                      <a:pt x="11561" y="11463"/>
                      <a:pt x="11758" y="11642"/>
                    </a:cubicBezTo>
                    <a:cubicBezTo>
                      <a:pt x="11936" y="11875"/>
                      <a:pt x="12169" y="12054"/>
                      <a:pt x="12438" y="12143"/>
                    </a:cubicBezTo>
                    <a:cubicBezTo>
                      <a:pt x="12445" y="12145"/>
                      <a:pt x="12452" y="12147"/>
                      <a:pt x="12460" y="12147"/>
                    </a:cubicBezTo>
                    <a:cubicBezTo>
                      <a:pt x="12513" y="12147"/>
                      <a:pt x="12576" y="12098"/>
                      <a:pt x="12545" y="12036"/>
                    </a:cubicBezTo>
                    <a:cubicBezTo>
                      <a:pt x="12259" y="11409"/>
                      <a:pt x="11704" y="10926"/>
                      <a:pt x="11024" y="10747"/>
                    </a:cubicBezTo>
                    <a:cubicBezTo>
                      <a:pt x="10576" y="9656"/>
                      <a:pt x="10236" y="8510"/>
                      <a:pt x="10022" y="7347"/>
                    </a:cubicBezTo>
                    <a:cubicBezTo>
                      <a:pt x="10022" y="7150"/>
                      <a:pt x="10040" y="6936"/>
                      <a:pt x="10058" y="6739"/>
                    </a:cubicBezTo>
                    <a:cubicBezTo>
                      <a:pt x="10165" y="7240"/>
                      <a:pt x="10415" y="7741"/>
                      <a:pt x="10809" y="7920"/>
                    </a:cubicBezTo>
                    <a:cubicBezTo>
                      <a:pt x="10822" y="7926"/>
                      <a:pt x="10836" y="7929"/>
                      <a:pt x="10850" y="7929"/>
                    </a:cubicBezTo>
                    <a:cubicBezTo>
                      <a:pt x="10910" y="7929"/>
                      <a:pt x="10967" y="7871"/>
                      <a:pt x="10952" y="7812"/>
                    </a:cubicBezTo>
                    <a:cubicBezTo>
                      <a:pt x="10845" y="7168"/>
                      <a:pt x="10702" y="6327"/>
                      <a:pt x="10111" y="5933"/>
                    </a:cubicBezTo>
                    <a:cubicBezTo>
                      <a:pt x="10290" y="3947"/>
                      <a:pt x="10648" y="1997"/>
                      <a:pt x="11167" y="64"/>
                    </a:cubicBezTo>
                    <a:cubicBezTo>
                      <a:pt x="11177" y="24"/>
                      <a:pt x="11148" y="0"/>
                      <a:pt x="1111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" name="Google Shape;5185;p62"/>
              <p:cNvSpPr/>
              <p:nvPr/>
            </p:nvSpPr>
            <p:spPr>
              <a:xfrm>
                <a:off x="6108250" y="409357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1015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2" y="1463"/>
                      <a:pt x="69" y="1460"/>
                    </a:cubicBezTo>
                    <a:cubicBezTo>
                      <a:pt x="463" y="1030"/>
                      <a:pt x="785" y="565"/>
                      <a:pt x="1035" y="46"/>
                    </a:cubicBezTo>
                    <a:cubicBezTo>
                      <a:pt x="1058" y="23"/>
                      <a:pt x="1038" y="1"/>
                      <a:pt x="101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" name="Google Shape;5186;p62"/>
              <p:cNvSpPr/>
              <p:nvPr/>
            </p:nvSpPr>
            <p:spPr>
              <a:xfrm>
                <a:off x="6318650" y="40577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8"/>
                    </a:cubicBezTo>
                    <a:cubicBezTo>
                      <a:pt x="261" y="317"/>
                      <a:pt x="529" y="567"/>
                      <a:pt x="833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1" y="496"/>
                      <a:pt x="350" y="227"/>
                      <a:pt x="64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" name="Google Shape;5187;p62"/>
              <p:cNvSpPr/>
              <p:nvPr/>
            </p:nvSpPr>
            <p:spPr>
              <a:xfrm>
                <a:off x="6237925" y="4204600"/>
                <a:ext cx="2357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0" extrusionOk="0">
                    <a:moveTo>
                      <a:pt x="286" y="329"/>
                    </a:moveTo>
                    <a:lnTo>
                      <a:pt x="286" y="329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81"/>
                      <a:pt x="501" y="884"/>
                      <a:pt x="430" y="687"/>
                    </a:cubicBezTo>
                    <a:cubicBezTo>
                      <a:pt x="376" y="580"/>
                      <a:pt x="340" y="455"/>
                      <a:pt x="286" y="329"/>
                    </a:cubicBezTo>
                    <a:close/>
                    <a:moveTo>
                      <a:pt x="61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18" y="132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0"/>
                    </a:cubicBezTo>
                    <a:cubicBezTo>
                      <a:pt x="877" y="1009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90" y="7"/>
                    </a:cubicBezTo>
                    <a:cubicBezTo>
                      <a:pt x="80" y="2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" name="Google Shape;5188;p62"/>
              <p:cNvSpPr/>
              <p:nvPr/>
            </p:nvSpPr>
            <p:spPr>
              <a:xfrm>
                <a:off x="6410325" y="45804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1" y="26"/>
                      <a:pt x="29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" name="Google Shape;5189;p62"/>
              <p:cNvSpPr/>
              <p:nvPr/>
            </p:nvSpPr>
            <p:spPr>
              <a:xfrm>
                <a:off x="6219125" y="48150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7" y="197"/>
                      <a:pt x="36" y="304"/>
                      <a:pt x="0" y="447"/>
                    </a:cubicBezTo>
                    <a:cubicBezTo>
                      <a:pt x="0" y="465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" name="Google Shape;5190;p62"/>
              <p:cNvSpPr/>
              <p:nvPr/>
            </p:nvSpPr>
            <p:spPr>
              <a:xfrm>
                <a:off x="6399425" y="4663300"/>
                <a:ext cx="181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43" extrusionOk="0">
                    <a:moveTo>
                      <a:pt x="233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1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" name="Google Shape;5191;p62"/>
              <p:cNvSpPr/>
              <p:nvPr/>
            </p:nvSpPr>
            <p:spPr>
              <a:xfrm>
                <a:off x="6024950" y="4532050"/>
                <a:ext cx="160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73" y="169"/>
                      <a:pt x="198" y="187"/>
                      <a:pt x="287" y="241"/>
                    </a:cubicBezTo>
                    <a:cubicBezTo>
                      <a:pt x="395" y="313"/>
                      <a:pt x="484" y="402"/>
                      <a:pt x="538" y="509"/>
                    </a:cubicBezTo>
                    <a:cubicBezTo>
                      <a:pt x="544" y="527"/>
                      <a:pt x="558" y="535"/>
                      <a:pt x="573" y="535"/>
                    </a:cubicBezTo>
                    <a:cubicBezTo>
                      <a:pt x="603" y="535"/>
                      <a:pt x="639" y="503"/>
                      <a:pt x="627" y="456"/>
                    </a:cubicBezTo>
                    <a:cubicBezTo>
                      <a:pt x="592" y="330"/>
                      <a:pt x="502" y="223"/>
                      <a:pt x="413" y="134"/>
                    </a:cubicBezTo>
                    <a:cubicBezTo>
                      <a:pt x="337" y="73"/>
                      <a:pt x="224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" name="Google Shape;5192;p62"/>
              <p:cNvSpPr/>
              <p:nvPr/>
            </p:nvSpPr>
            <p:spPr>
              <a:xfrm>
                <a:off x="6371675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5" y="1265"/>
                    </a:cubicBezTo>
                    <a:cubicBezTo>
                      <a:pt x="466" y="996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5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" name="Google Shape;5193;p62"/>
              <p:cNvSpPr/>
              <p:nvPr/>
            </p:nvSpPr>
            <p:spPr>
              <a:xfrm>
                <a:off x="6249550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cubicBezTo>
                      <a:pt x="322" y="667"/>
                      <a:pt x="430" y="899"/>
                      <a:pt x="466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27"/>
                      <a:pt x="36" y="362"/>
                    </a:cubicBezTo>
                    <a:cubicBezTo>
                      <a:pt x="36" y="750"/>
                      <a:pt x="84" y="1263"/>
                      <a:pt x="447" y="1263"/>
                    </a:cubicBezTo>
                    <a:cubicBezTo>
                      <a:pt x="470" y="1263"/>
                      <a:pt x="494" y="1261"/>
                      <a:pt x="519" y="1257"/>
                    </a:cubicBezTo>
                    <a:cubicBezTo>
                      <a:pt x="555" y="1257"/>
                      <a:pt x="573" y="1239"/>
                      <a:pt x="573" y="1204"/>
                    </a:cubicBezTo>
                    <a:cubicBezTo>
                      <a:pt x="537" y="881"/>
                      <a:pt x="394" y="577"/>
                      <a:pt x="144" y="345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" name="Google Shape;5194;p62"/>
              <p:cNvSpPr/>
              <p:nvPr/>
            </p:nvSpPr>
            <p:spPr>
              <a:xfrm>
                <a:off x="6135900" y="3067400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2508" y="849"/>
                    </a:moveTo>
                    <a:cubicBezTo>
                      <a:pt x="2663" y="849"/>
                      <a:pt x="2890" y="1001"/>
                      <a:pt x="3025" y="1115"/>
                    </a:cubicBezTo>
                    <a:cubicBezTo>
                      <a:pt x="3687" y="1670"/>
                      <a:pt x="3705" y="2511"/>
                      <a:pt x="3705" y="3298"/>
                    </a:cubicBezTo>
                    <a:cubicBezTo>
                      <a:pt x="3669" y="3227"/>
                      <a:pt x="3652" y="3137"/>
                      <a:pt x="3634" y="3066"/>
                    </a:cubicBezTo>
                    <a:lnTo>
                      <a:pt x="3634" y="2941"/>
                    </a:lnTo>
                    <a:lnTo>
                      <a:pt x="3616" y="2941"/>
                    </a:lnTo>
                    <a:lnTo>
                      <a:pt x="3616" y="3012"/>
                    </a:lnTo>
                    <a:cubicBezTo>
                      <a:pt x="3580" y="2905"/>
                      <a:pt x="3544" y="2797"/>
                      <a:pt x="3508" y="2708"/>
                    </a:cubicBezTo>
                    <a:cubicBezTo>
                      <a:pt x="3501" y="2685"/>
                      <a:pt x="3484" y="2676"/>
                      <a:pt x="3468" y="2676"/>
                    </a:cubicBezTo>
                    <a:cubicBezTo>
                      <a:pt x="3446" y="2676"/>
                      <a:pt x="3426" y="2695"/>
                      <a:pt x="3437" y="2726"/>
                    </a:cubicBezTo>
                    <a:cubicBezTo>
                      <a:pt x="3544" y="3048"/>
                      <a:pt x="3616" y="3370"/>
                      <a:pt x="3705" y="3710"/>
                    </a:cubicBezTo>
                    <a:lnTo>
                      <a:pt x="3705" y="3728"/>
                    </a:lnTo>
                    <a:cubicBezTo>
                      <a:pt x="3347" y="3298"/>
                      <a:pt x="3025" y="2833"/>
                      <a:pt x="2721" y="2368"/>
                    </a:cubicBezTo>
                    <a:lnTo>
                      <a:pt x="2703" y="2368"/>
                    </a:lnTo>
                    <a:cubicBezTo>
                      <a:pt x="2506" y="1992"/>
                      <a:pt x="2381" y="1563"/>
                      <a:pt x="2345" y="1151"/>
                    </a:cubicBezTo>
                    <a:cubicBezTo>
                      <a:pt x="2323" y="927"/>
                      <a:pt x="2397" y="849"/>
                      <a:pt x="2508" y="849"/>
                    </a:cubicBezTo>
                    <a:close/>
                    <a:moveTo>
                      <a:pt x="4672" y="375"/>
                    </a:moveTo>
                    <a:cubicBezTo>
                      <a:pt x="4805" y="375"/>
                      <a:pt x="4868" y="750"/>
                      <a:pt x="4868" y="954"/>
                    </a:cubicBezTo>
                    <a:cubicBezTo>
                      <a:pt x="4868" y="1241"/>
                      <a:pt x="4833" y="1509"/>
                      <a:pt x="4815" y="1777"/>
                    </a:cubicBezTo>
                    <a:cubicBezTo>
                      <a:pt x="4779" y="2243"/>
                      <a:pt x="4707" y="2708"/>
                      <a:pt x="4600" y="3155"/>
                    </a:cubicBezTo>
                    <a:cubicBezTo>
                      <a:pt x="4636" y="2923"/>
                      <a:pt x="4618" y="2690"/>
                      <a:pt x="4564" y="2457"/>
                    </a:cubicBezTo>
                    <a:cubicBezTo>
                      <a:pt x="4564" y="2457"/>
                      <a:pt x="4546" y="2439"/>
                      <a:pt x="4546" y="2439"/>
                    </a:cubicBezTo>
                    <a:lnTo>
                      <a:pt x="4528" y="2439"/>
                    </a:lnTo>
                    <a:cubicBezTo>
                      <a:pt x="4511" y="2439"/>
                      <a:pt x="4511" y="2457"/>
                      <a:pt x="4511" y="2457"/>
                    </a:cubicBezTo>
                    <a:cubicBezTo>
                      <a:pt x="4403" y="2726"/>
                      <a:pt x="4457" y="3155"/>
                      <a:pt x="4439" y="3424"/>
                    </a:cubicBezTo>
                    <a:cubicBezTo>
                      <a:pt x="4439" y="3513"/>
                      <a:pt x="4421" y="3621"/>
                      <a:pt x="4421" y="3728"/>
                    </a:cubicBezTo>
                    <a:cubicBezTo>
                      <a:pt x="4153" y="2708"/>
                      <a:pt x="4009" y="1581"/>
                      <a:pt x="4475" y="596"/>
                    </a:cubicBezTo>
                    <a:cubicBezTo>
                      <a:pt x="4552" y="436"/>
                      <a:pt x="4618" y="375"/>
                      <a:pt x="4672" y="375"/>
                    </a:cubicBezTo>
                    <a:close/>
                    <a:moveTo>
                      <a:pt x="1419" y="2658"/>
                    </a:moveTo>
                    <a:cubicBezTo>
                      <a:pt x="1472" y="2658"/>
                      <a:pt x="1546" y="2684"/>
                      <a:pt x="1647" y="2744"/>
                    </a:cubicBezTo>
                    <a:cubicBezTo>
                      <a:pt x="2059" y="3030"/>
                      <a:pt x="2435" y="3370"/>
                      <a:pt x="2757" y="3764"/>
                    </a:cubicBezTo>
                    <a:cubicBezTo>
                      <a:pt x="2954" y="3978"/>
                      <a:pt x="3133" y="4211"/>
                      <a:pt x="3294" y="4462"/>
                    </a:cubicBezTo>
                    <a:cubicBezTo>
                      <a:pt x="3401" y="4712"/>
                      <a:pt x="3491" y="4981"/>
                      <a:pt x="3562" y="5267"/>
                    </a:cubicBezTo>
                    <a:cubicBezTo>
                      <a:pt x="3347" y="4963"/>
                      <a:pt x="3115" y="4676"/>
                      <a:pt x="2900" y="4372"/>
                    </a:cubicBezTo>
                    <a:cubicBezTo>
                      <a:pt x="2893" y="4358"/>
                      <a:pt x="2881" y="4353"/>
                      <a:pt x="2869" y="4353"/>
                    </a:cubicBezTo>
                    <a:cubicBezTo>
                      <a:pt x="2849" y="4353"/>
                      <a:pt x="2828" y="4368"/>
                      <a:pt x="2828" y="4390"/>
                    </a:cubicBezTo>
                    <a:cubicBezTo>
                      <a:pt x="2989" y="4766"/>
                      <a:pt x="3204" y="5124"/>
                      <a:pt x="3473" y="5428"/>
                    </a:cubicBezTo>
                    <a:cubicBezTo>
                      <a:pt x="3562" y="5535"/>
                      <a:pt x="3634" y="5643"/>
                      <a:pt x="3723" y="5750"/>
                    </a:cubicBezTo>
                    <a:cubicBezTo>
                      <a:pt x="2685" y="5714"/>
                      <a:pt x="2238" y="4766"/>
                      <a:pt x="1844" y="3943"/>
                    </a:cubicBezTo>
                    <a:lnTo>
                      <a:pt x="1844" y="3925"/>
                    </a:lnTo>
                    <a:cubicBezTo>
                      <a:pt x="1737" y="3692"/>
                      <a:pt x="1594" y="3477"/>
                      <a:pt x="1468" y="3263"/>
                    </a:cubicBezTo>
                    <a:cubicBezTo>
                      <a:pt x="1327" y="3022"/>
                      <a:pt x="1219" y="2658"/>
                      <a:pt x="1419" y="2658"/>
                    </a:cubicBezTo>
                    <a:close/>
                    <a:moveTo>
                      <a:pt x="6427" y="2761"/>
                    </a:moveTo>
                    <a:lnTo>
                      <a:pt x="6427" y="2761"/>
                    </a:lnTo>
                    <a:cubicBezTo>
                      <a:pt x="6478" y="2761"/>
                      <a:pt x="6425" y="4106"/>
                      <a:pt x="6372" y="4265"/>
                    </a:cubicBezTo>
                    <a:cubicBezTo>
                      <a:pt x="6193" y="4945"/>
                      <a:pt x="5817" y="5517"/>
                      <a:pt x="5423" y="6090"/>
                    </a:cubicBezTo>
                    <a:cubicBezTo>
                      <a:pt x="5566" y="5625"/>
                      <a:pt x="5710" y="5160"/>
                      <a:pt x="5871" y="4748"/>
                    </a:cubicBezTo>
                    <a:cubicBezTo>
                      <a:pt x="5892" y="4705"/>
                      <a:pt x="5861" y="4681"/>
                      <a:pt x="5830" y="4681"/>
                    </a:cubicBezTo>
                    <a:cubicBezTo>
                      <a:pt x="5809" y="4681"/>
                      <a:pt x="5788" y="4691"/>
                      <a:pt x="5781" y="4712"/>
                    </a:cubicBezTo>
                    <a:cubicBezTo>
                      <a:pt x="5495" y="5392"/>
                      <a:pt x="5262" y="6090"/>
                      <a:pt x="4976" y="6770"/>
                    </a:cubicBezTo>
                    <a:cubicBezTo>
                      <a:pt x="4958" y="5625"/>
                      <a:pt x="5226" y="4515"/>
                      <a:pt x="5763" y="3513"/>
                    </a:cubicBezTo>
                    <a:cubicBezTo>
                      <a:pt x="5906" y="3209"/>
                      <a:pt x="6139" y="2958"/>
                      <a:pt x="6425" y="2762"/>
                    </a:cubicBezTo>
                    <a:cubicBezTo>
                      <a:pt x="6426" y="2761"/>
                      <a:pt x="6427" y="2761"/>
                      <a:pt x="6427" y="2761"/>
                    </a:cubicBezTo>
                    <a:close/>
                    <a:moveTo>
                      <a:pt x="932" y="6287"/>
                    </a:moveTo>
                    <a:cubicBezTo>
                      <a:pt x="1379" y="6305"/>
                      <a:pt x="1773" y="6591"/>
                      <a:pt x="2095" y="6860"/>
                    </a:cubicBezTo>
                    <a:cubicBezTo>
                      <a:pt x="2614" y="7271"/>
                      <a:pt x="2900" y="7844"/>
                      <a:pt x="3312" y="8327"/>
                    </a:cubicBezTo>
                    <a:cubicBezTo>
                      <a:pt x="2989" y="8094"/>
                      <a:pt x="2649" y="7880"/>
                      <a:pt x="2327" y="7665"/>
                    </a:cubicBezTo>
                    <a:cubicBezTo>
                      <a:pt x="2321" y="7658"/>
                      <a:pt x="2313" y="7655"/>
                      <a:pt x="2306" y="7655"/>
                    </a:cubicBezTo>
                    <a:cubicBezTo>
                      <a:pt x="2275" y="7655"/>
                      <a:pt x="2248" y="7707"/>
                      <a:pt x="2292" y="7736"/>
                    </a:cubicBezTo>
                    <a:cubicBezTo>
                      <a:pt x="2667" y="8023"/>
                      <a:pt x="3079" y="8291"/>
                      <a:pt x="3455" y="8613"/>
                    </a:cubicBezTo>
                    <a:cubicBezTo>
                      <a:pt x="3508" y="8649"/>
                      <a:pt x="3544" y="8703"/>
                      <a:pt x="3598" y="8756"/>
                    </a:cubicBezTo>
                    <a:cubicBezTo>
                      <a:pt x="3512" y="8774"/>
                      <a:pt x="3426" y="8782"/>
                      <a:pt x="3341" y="8782"/>
                    </a:cubicBezTo>
                    <a:cubicBezTo>
                      <a:pt x="2357" y="8782"/>
                      <a:pt x="1416" y="7705"/>
                      <a:pt x="1021" y="6931"/>
                    </a:cubicBezTo>
                    <a:lnTo>
                      <a:pt x="1021" y="6913"/>
                    </a:lnTo>
                    <a:cubicBezTo>
                      <a:pt x="967" y="6806"/>
                      <a:pt x="770" y="6287"/>
                      <a:pt x="932" y="6287"/>
                    </a:cubicBezTo>
                    <a:close/>
                    <a:moveTo>
                      <a:pt x="7279" y="6709"/>
                    </a:moveTo>
                    <a:cubicBezTo>
                      <a:pt x="7691" y="6709"/>
                      <a:pt x="6911" y="8682"/>
                      <a:pt x="6783" y="8953"/>
                    </a:cubicBezTo>
                    <a:cubicBezTo>
                      <a:pt x="6390" y="9830"/>
                      <a:pt x="5710" y="10403"/>
                      <a:pt x="5101" y="11101"/>
                    </a:cubicBezTo>
                    <a:cubicBezTo>
                      <a:pt x="5548" y="10421"/>
                      <a:pt x="5942" y="9669"/>
                      <a:pt x="6336" y="8989"/>
                    </a:cubicBezTo>
                    <a:cubicBezTo>
                      <a:pt x="6349" y="8938"/>
                      <a:pt x="6306" y="8896"/>
                      <a:pt x="6268" y="8896"/>
                    </a:cubicBezTo>
                    <a:cubicBezTo>
                      <a:pt x="6253" y="8896"/>
                      <a:pt x="6239" y="8902"/>
                      <a:pt x="6228" y="8918"/>
                    </a:cubicBezTo>
                    <a:cubicBezTo>
                      <a:pt x="5835" y="9580"/>
                      <a:pt x="5405" y="10206"/>
                      <a:pt x="4976" y="10832"/>
                    </a:cubicBezTo>
                    <a:cubicBezTo>
                      <a:pt x="5191" y="9186"/>
                      <a:pt x="5638" y="7844"/>
                      <a:pt x="7070" y="6806"/>
                    </a:cubicBezTo>
                    <a:cubicBezTo>
                      <a:pt x="7160" y="6739"/>
                      <a:pt x="7229" y="6709"/>
                      <a:pt x="7279" y="6709"/>
                    </a:cubicBezTo>
                    <a:close/>
                    <a:moveTo>
                      <a:pt x="216" y="9723"/>
                    </a:moveTo>
                    <a:cubicBezTo>
                      <a:pt x="985" y="9776"/>
                      <a:pt x="1719" y="10295"/>
                      <a:pt x="2274" y="10779"/>
                    </a:cubicBezTo>
                    <a:cubicBezTo>
                      <a:pt x="2757" y="11190"/>
                      <a:pt x="3025" y="11673"/>
                      <a:pt x="3347" y="12174"/>
                    </a:cubicBezTo>
                    <a:cubicBezTo>
                      <a:pt x="2989" y="11888"/>
                      <a:pt x="2596" y="11655"/>
                      <a:pt x="2345" y="11494"/>
                    </a:cubicBezTo>
                    <a:cubicBezTo>
                      <a:pt x="2337" y="11489"/>
                      <a:pt x="2328" y="11486"/>
                      <a:pt x="2320" y="11486"/>
                    </a:cubicBezTo>
                    <a:cubicBezTo>
                      <a:pt x="2277" y="11486"/>
                      <a:pt x="2247" y="11554"/>
                      <a:pt x="2292" y="11584"/>
                    </a:cubicBezTo>
                    <a:cubicBezTo>
                      <a:pt x="2649" y="11817"/>
                      <a:pt x="2989" y="12103"/>
                      <a:pt x="3329" y="12389"/>
                    </a:cubicBezTo>
                    <a:cubicBezTo>
                      <a:pt x="3383" y="12461"/>
                      <a:pt x="3455" y="12532"/>
                      <a:pt x="3508" y="12604"/>
                    </a:cubicBezTo>
                    <a:cubicBezTo>
                      <a:pt x="3447" y="12609"/>
                      <a:pt x="3387" y="12612"/>
                      <a:pt x="3328" y="12612"/>
                    </a:cubicBezTo>
                    <a:cubicBezTo>
                      <a:pt x="2425" y="12612"/>
                      <a:pt x="1807" y="11988"/>
                      <a:pt x="1236" y="11333"/>
                    </a:cubicBezTo>
                    <a:cubicBezTo>
                      <a:pt x="985" y="11065"/>
                      <a:pt x="753" y="10761"/>
                      <a:pt x="538" y="10457"/>
                    </a:cubicBezTo>
                    <a:cubicBezTo>
                      <a:pt x="484" y="10385"/>
                      <a:pt x="90" y="9723"/>
                      <a:pt x="216" y="9723"/>
                    </a:cubicBezTo>
                    <a:close/>
                    <a:moveTo>
                      <a:pt x="7937" y="10876"/>
                    </a:moveTo>
                    <a:cubicBezTo>
                      <a:pt x="8104" y="10876"/>
                      <a:pt x="8193" y="11044"/>
                      <a:pt x="8107" y="11512"/>
                    </a:cubicBezTo>
                    <a:cubicBezTo>
                      <a:pt x="7982" y="12103"/>
                      <a:pt x="7732" y="12658"/>
                      <a:pt x="7392" y="13141"/>
                    </a:cubicBezTo>
                    <a:cubicBezTo>
                      <a:pt x="6891" y="13982"/>
                      <a:pt x="6121" y="14554"/>
                      <a:pt x="5352" y="15091"/>
                    </a:cubicBezTo>
                    <a:cubicBezTo>
                      <a:pt x="5871" y="14411"/>
                      <a:pt x="6354" y="13696"/>
                      <a:pt x="6783" y="12962"/>
                    </a:cubicBezTo>
                    <a:cubicBezTo>
                      <a:pt x="6796" y="12909"/>
                      <a:pt x="6761" y="12876"/>
                      <a:pt x="6728" y="12876"/>
                    </a:cubicBezTo>
                    <a:cubicBezTo>
                      <a:pt x="6716" y="12876"/>
                      <a:pt x="6703" y="12881"/>
                      <a:pt x="6694" y="12890"/>
                    </a:cubicBezTo>
                    <a:cubicBezTo>
                      <a:pt x="6157" y="13731"/>
                      <a:pt x="5531" y="14519"/>
                      <a:pt x="4833" y="15217"/>
                    </a:cubicBezTo>
                    <a:cubicBezTo>
                      <a:pt x="5119" y="14590"/>
                      <a:pt x="5352" y="13910"/>
                      <a:pt x="5656" y="13284"/>
                    </a:cubicBezTo>
                    <a:cubicBezTo>
                      <a:pt x="6014" y="12532"/>
                      <a:pt x="6640" y="11888"/>
                      <a:pt x="7231" y="11315"/>
                    </a:cubicBezTo>
                    <a:cubicBezTo>
                      <a:pt x="7475" y="11081"/>
                      <a:pt x="7753" y="10876"/>
                      <a:pt x="7937" y="10876"/>
                    </a:cubicBezTo>
                    <a:close/>
                    <a:moveTo>
                      <a:pt x="595" y="13215"/>
                    </a:moveTo>
                    <a:cubicBezTo>
                      <a:pt x="689" y="13215"/>
                      <a:pt x="822" y="13274"/>
                      <a:pt x="932" y="13302"/>
                    </a:cubicBezTo>
                    <a:cubicBezTo>
                      <a:pt x="2095" y="13606"/>
                      <a:pt x="2524" y="14769"/>
                      <a:pt x="2900" y="15825"/>
                    </a:cubicBezTo>
                    <a:cubicBezTo>
                      <a:pt x="2703" y="15610"/>
                      <a:pt x="2488" y="15413"/>
                      <a:pt x="2274" y="15235"/>
                    </a:cubicBezTo>
                    <a:cubicBezTo>
                      <a:pt x="2261" y="15226"/>
                      <a:pt x="2249" y="15223"/>
                      <a:pt x="2237" y="15223"/>
                    </a:cubicBezTo>
                    <a:cubicBezTo>
                      <a:pt x="2200" y="15223"/>
                      <a:pt x="2175" y="15261"/>
                      <a:pt x="2202" y="15288"/>
                    </a:cubicBezTo>
                    <a:cubicBezTo>
                      <a:pt x="2524" y="15610"/>
                      <a:pt x="2811" y="15950"/>
                      <a:pt x="3079" y="16326"/>
                    </a:cubicBezTo>
                    <a:cubicBezTo>
                      <a:pt x="3133" y="16433"/>
                      <a:pt x="3168" y="16541"/>
                      <a:pt x="3222" y="16648"/>
                    </a:cubicBezTo>
                    <a:cubicBezTo>
                      <a:pt x="2399" y="16416"/>
                      <a:pt x="1701" y="15915"/>
                      <a:pt x="1200" y="15217"/>
                    </a:cubicBezTo>
                    <a:cubicBezTo>
                      <a:pt x="949" y="14859"/>
                      <a:pt x="735" y="14447"/>
                      <a:pt x="609" y="14018"/>
                    </a:cubicBezTo>
                    <a:cubicBezTo>
                      <a:pt x="538" y="13839"/>
                      <a:pt x="502" y="13660"/>
                      <a:pt x="484" y="13463"/>
                    </a:cubicBezTo>
                    <a:cubicBezTo>
                      <a:pt x="449" y="13270"/>
                      <a:pt x="504" y="13215"/>
                      <a:pt x="595" y="13215"/>
                    </a:cubicBezTo>
                    <a:close/>
                    <a:moveTo>
                      <a:pt x="7736" y="15747"/>
                    </a:moveTo>
                    <a:cubicBezTo>
                      <a:pt x="7953" y="15747"/>
                      <a:pt x="7516" y="16507"/>
                      <a:pt x="7499" y="16541"/>
                    </a:cubicBezTo>
                    <a:lnTo>
                      <a:pt x="7445" y="16523"/>
                    </a:lnTo>
                    <a:cubicBezTo>
                      <a:pt x="7195" y="16952"/>
                      <a:pt x="6855" y="17328"/>
                      <a:pt x="6443" y="17632"/>
                    </a:cubicBezTo>
                    <a:cubicBezTo>
                      <a:pt x="6032" y="17937"/>
                      <a:pt x="5548" y="17990"/>
                      <a:pt x="5065" y="18044"/>
                    </a:cubicBezTo>
                    <a:cubicBezTo>
                      <a:pt x="5441" y="17829"/>
                      <a:pt x="5745" y="17543"/>
                      <a:pt x="5978" y="17185"/>
                    </a:cubicBezTo>
                    <a:cubicBezTo>
                      <a:pt x="6002" y="17137"/>
                      <a:pt x="5970" y="17098"/>
                      <a:pt x="5936" y="17098"/>
                    </a:cubicBezTo>
                    <a:cubicBezTo>
                      <a:pt x="5918" y="17098"/>
                      <a:pt x="5900" y="17108"/>
                      <a:pt x="5888" y="17131"/>
                    </a:cubicBezTo>
                    <a:cubicBezTo>
                      <a:pt x="5566" y="17561"/>
                      <a:pt x="5137" y="17901"/>
                      <a:pt x="4636" y="18098"/>
                    </a:cubicBezTo>
                    <a:cubicBezTo>
                      <a:pt x="4976" y="17758"/>
                      <a:pt x="5262" y="17346"/>
                      <a:pt x="5602" y="17006"/>
                    </a:cubicBezTo>
                    <a:cubicBezTo>
                      <a:pt x="6193" y="16433"/>
                      <a:pt x="6909" y="16004"/>
                      <a:pt x="7696" y="15753"/>
                    </a:cubicBezTo>
                    <a:cubicBezTo>
                      <a:pt x="7711" y="15749"/>
                      <a:pt x="7725" y="15747"/>
                      <a:pt x="7736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795" y="1008"/>
                      <a:pt x="3866" y="2923"/>
                      <a:pt x="4421" y="4122"/>
                    </a:cubicBezTo>
                    <a:cubicBezTo>
                      <a:pt x="4403" y="4336"/>
                      <a:pt x="4367" y="4533"/>
                      <a:pt x="4314" y="4748"/>
                    </a:cubicBezTo>
                    <a:cubicBezTo>
                      <a:pt x="4278" y="4891"/>
                      <a:pt x="4224" y="5016"/>
                      <a:pt x="4171" y="5160"/>
                    </a:cubicBezTo>
                    <a:cubicBezTo>
                      <a:pt x="4117" y="4766"/>
                      <a:pt x="4027" y="4390"/>
                      <a:pt x="3938" y="4014"/>
                    </a:cubicBezTo>
                    <a:cubicBezTo>
                      <a:pt x="4135" y="3406"/>
                      <a:pt x="3956" y="2529"/>
                      <a:pt x="3759" y="1956"/>
                    </a:cubicBezTo>
                    <a:cubicBezTo>
                      <a:pt x="3544" y="1258"/>
                      <a:pt x="3061" y="722"/>
                      <a:pt x="2292" y="650"/>
                    </a:cubicBezTo>
                    <a:cubicBezTo>
                      <a:pt x="2256" y="650"/>
                      <a:pt x="2220" y="686"/>
                      <a:pt x="2202" y="739"/>
                    </a:cubicBezTo>
                    <a:cubicBezTo>
                      <a:pt x="2184" y="2010"/>
                      <a:pt x="2828" y="3102"/>
                      <a:pt x="3759" y="3961"/>
                    </a:cubicBezTo>
                    <a:lnTo>
                      <a:pt x="3759" y="4104"/>
                    </a:lnTo>
                    <a:cubicBezTo>
                      <a:pt x="3759" y="4157"/>
                      <a:pt x="3795" y="4175"/>
                      <a:pt x="3848" y="4175"/>
                    </a:cubicBezTo>
                    <a:cubicBezTo>
                      <a:pt x="3938" y="4605"/>
                      <a:pt x="4009" y="5034"/>
                      <a:pt x="4063" y="5482"/>
                    </a:cubicBezTo>
                    <a:cubicBezTo>
                      <a:pt x="4045" y="5535"/>
                      <a:pt x="4045" y="5607"/>
                      <a:pt x="4045" y="5679"/>
                    </a:cubicBezTo>
                    <a:cubicBezTo>
                      <a:pt x="4045" y="5714"/>
                      <a:pt x="4063" y="5750"/>
                      <a:pt x="4099" y="5750"/>
                    </a:cubicBezTo>
                    <a:cubicBezTo>
                      <a:pt x="4117" y="5840"/>
                      <a:pt x="4117" y="5929"/>
                      <a:pt x="4135" y="6019"/>
                    </a:cubicBezTo>
                    <a:cubicBezTo>
                      <a:pt x="4045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5" y="5428"/>
                      <a:pt x="3795" y="5374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4" y="3146"/>
                      <a:pt x="1832" y="2436"/>
                      <a:pt x="1396" y="2436"/>
                    </a:cubicBezTo>
                    <a:cubicBezTo>
                      <a:pt x="1339" y="2436"/>
                      <a:pt x="1285" y="2448"/>
                      <a:pt x="1236" y="2475"/>
                    </a:cubicBezTo>
                    <a:cubicBezTo>
                      <a:pt x="735" y="2762"/>
                      <a:pt x="1612" y="3764"/>
                      <a:pt x="1737" y="4050"/>
                    </a:cubicBezTo>
                    <a:cubicBezTo>
                      <a:pt x="2106" y="4805"/>
                      <a:pt x="2601" y="5890"/>
                      <a:pt x="3561" y="5890"/>
                    </a:cubicBezTo>
                    <a:cubicBezTo>
                      <a:pt x="3625" y="5890"/>
                      <a:pt x="3691" y="5885"/>
                      <a:pt x="3759" y="5875"/>
                    </a:cubicBezTo>
                    <a:cubicBezTo>
                      <a:pt x="3777" y="5875"/>
                      <a:pt x="3795" y="5857"/>
                      <a:pt x="3795" y="5840"/>
                    </a:cubicBezTo>
                    <a:cubicBezTo>
                      <a:pt x="3848" y="5911"/>
                      <a:pt x="3902" y="6001"/>
                      <a:pt x="3956" y="6072"/>
                    </a:cubicBezTo>
                    <a:cubicBezTo>
                      <a:pt x="4045" y="6215"/>
                      <a:pt x="4099" y="6376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17" y="9043"/>
                      <a:pt x="3956" y="8828"/>
                      <a:pt x="3741" y="8667"/>
                    </a:cubicBezTo>
                    <a:cubicBezTo>
                      <a:pt x="3687" y="8613"/>
                      <a:pt x="3634" y="8560"/>
                      <a:pt x="3580" y="8506"/>
                    </a:cubicBezTo>
                    <a:cubicBezTo>
                      <a:pt x="3616" y="8488"/>
                      <a:pt x="3634" y="8434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53" y="6072"/>
                      <a:pt x="717" y="6108"/>
                      <a:pt x="717" y="6180"/>
                    </a:cubicBezTo>
                    <a:cubicBezTo>
                      <a:pt x="591" y="7247"/>
                      <a:pt x="2021" y="8934"/>
                      <a:pt x="3232" y="8934"/>
                    </a:cubicBezTo>
                    <a:cubicBezTo>
                      <a:pt x="3402" y="8934"/>
                      <a:pt x="3567" y="8901"/>
                      <a:pt x="3723" y="8828"/>
                    </a:cubicBezTo>
                    <a:cubicBezTo>
                      <a:pt x="3813" y="8935"/>
                      <a:pt x="3902" y="9043"/>
                      <a:pt x="3974" y="9150"/>
                    </a:cubicBezTo>
                    <a:cubicBezTo>
                      <a:pt x="4099" y="9329"/>
                      <a:pt x="4153" y="9562"/>
                      <a:pt x="4260" y="9759"/>
                    </a:cubicBezTo>
                    <a:cubicBezTo>
                      <a:pt x="4242" y="10313"/>
                      <a:pt x="4206" y="10886"/>
                      <a:pt x="4171" y="11459"/>
                    </a:cubicBezTo>
                    <a:lnTo>
                      <a:pt x="4117" y="12157"/>
                    </a:lnTo>
                    <a:cubicBezTo>
                      <a:pt x="4099" y="12192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4"/>
                    </a:cubicBezTo>
                    <a:cubicBezTo>
                      <a:pt x="3974" y="12711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5"/>
                      <a:pt x="2864" y="10904"/>
                      <a:pt x="2327" y="10457"/>
                    </a:cubicBezTo>
                    <a:cubicBezTo>
                      <a:pt x="1742" y="9957"/>
                      <a:pt x="991" y="9524"/>
                      <a:pt x="185" y="9524"/>
                    </a:cubicBezTo>
                    <a:cubicBezTo>
                      <a:pt x="154" y="9524"/>
                      <a:pt x="122" y="9525"/>
                      <a:pt x="90" y="9526"/>
                    </a:cubicBezTo>
                    <a:cubicBezTo>
                      <a:pt x="37" y="9526"/>
                      <a:pt x="1" y="9580"/>
                      <a:pt x="1" y="9633"/>
                    </a:cubicBezTo>
                    <a:cubicBezTo>
                      <a:pt x="144" y="10439"/>
                      <a:pt x="842" y="11119"/>
                      <a:pt x="1343" y="11691"/>
                    </a:cubicBezTo>
                    <a:cubicBezTo>
                      <a:pt x="1869" y="12279"/>
                      <a:pt x="2489" y="12747"/>
                      <a:pt x="3249" y="12747"/>
                    </a:cubicBezTo>
                    <a:cubicBezTo>
                      <a:pt x="3368" y="12747"/>
                      <a:pt x="3490" y="12736"/>
                      <a:pt x="3616" y="12711"/>
                    </a:cubicBezTo>
                    <a:cubicBezTo>
                      <a:pt x="3759" y="12944"/>
                      <a:pt x="3884" y="13177"/>
                      <a:pt x="3992" y="13409"/>
                    </a:cubicBezTo>
                    <a:cubicBezTo>
                      <a:pt x="3902" y="14590"/>
                      <a:pt x="3795" y="15736"/>
                      <a:pt x="3634" y="16899"/>
                    </a:cubicBezTo>
                    <a:cubicBezTo>
                      <a:pt x="3580" y="16720"/>
                      <a:pt x="3491" y="16559"/>
                      <a:pt x="3383" y="16398"/>
                    </a:cubicBezTo>
                    <a:cubicBezTo>
                      <a:pt x="3276" y="15646"/>
                      <a:pt x="2828" y="14823"/>
                      <a:pt x="2435" y="14232"/>
                    </a:cubicBezTo>
                    <a:cubicBezTo>
                      <a:pt x="1960" y="13529"/>
                      <a:pt x="1277" y="13015"/>
                      <a:pt x="404" y="13015"/>
                    </a:cubicBezTo>
                    <a:cubicBezTo>
                      <a:pt x="389" y="13015"/>
                      <a:pt x="374" y="13015"/>
                      <a:pt x="359" y="13016"/>
                    </a:cubicBezTo>
                    <a:cubicBezTo>
                      <a:pt x="305" y="13016"/>
                      <a:pt x="252" y="13051"/>
                      <a:pt x="252" y="13123"/>
                    </a:cubicBezTo>
                    <a:cubicBezTo>
                      <a:pt x="341" y="14698"/>
                      <a:pt x="1629" y="16756"/>
                      <a:pt x="3383" y="16791"/>
                    </a:cubicBezTo>
                    <a:cubicBezTo>
                      <a:pt x="3473" y="16988"/>
                      <a:pt x="3526" y="17221"/>
                      <a:pt x="3562" y="17436"/>
                    </a:cubicBezTo>
                    <a:cubicBezTo>
                      <a:pt x="3401" y="18563"/>
                      <a:pt x="3186" y="19690"/>
                      <a:pt x="2918" y="20782"/>
                    </a:cubicBezTo>
                    <a:cubicBezTo>
                      <a:pt x="2907" y="20839"/>
                      <a:pt x="2953" y="20874"/>
                      <a:pt x="2997" y="20874"/>
                    </a:cubicBezTo>
                    <a:cubicBezTo>
                      <a:pt x="3023" y="20874"/>
                      <a:pt x="3048" y="20862"/>
                      <a:pt x="3061" y="20836"/>
                    </a:cubicBezTo>
                    <a:cubicBezTo>
                      <a:pt x="3312" y="20120"/>
                      <a:pt x="3526" y="19404"/>
                      <a:pt x="3669" y="18670"/>
                    </a:cubicBezTo>
                    <a:cubicBezTo>
                      <a:pt x="3974" y="18563"/>
                      <a:pt x="4260" y="18456"/>
                      <a:pt x="4528" y="18330"/>
                    </a:cubicBezTo>
                    <a:cubicBezTo>
                      <a:pt x="5334" y="18241"/>
                      <a:pt x="6139" y="18223"/>
                      <a:pt x="6765" y="17668"/>
                    </a:cubicBezTo>
                    <a:cubicBezTo>
                      <a:pt x="7410" y="17096"/>
                      <a:pt x="7821" y="16362"/>
                      <a:pt x="8179" y="15575"/>
                    </a:cubicBezTo>
                    <a:cubicBezTo>
                      <a:pt x="8197" y="15485"/>
                      <a:pt x="8143" y="15413"/>
                      <a:pt x="8072" y="15413"/>
                    </a:cubicBezTo>
                    <a:lnTo>
                      <a:pt x="8107" y="15467"/>
                    </a:lnTo>
                    <a:cubicBezTo>
                      <a:pt x="7374" y="15539"/>
                      <a:pt x="6801" y="15897"/>
                      <a:pt x="6211" y="16344"/>
                    </a:cubicBezTo>
                    <a:cubicBezTo>
                      <a:pt x="5495" y="16881"/>
                      <a:pt x="5047" y="17579"/>
                      <a:pt x="4421" y="18187"/>
                    </a:cubicBezTo>
                    <a:lnTo>
                      <a:pt x="4385" y="18187"/>
                    </a:lnTo>
                    <a:cubicBezTo>
                      <a:pt x="4332" y="18187"/>
                      <a:pt x="4296" y="18241"/>
                      <a:pt x="4314" y="18295"/>
                    </a:cubicBezTo>
                    <a:cubicBezTo>
                      <a:pt x="4117" y="18366"/>
                      <a:pt x="3938" y="18438"/>
                      <a:pt x="3759" y="18491"/>
                    </a:cubicBezTo>
                    <a:cubicBezTo>
                      <a:pt x="3884" y="17794"/>
                      <a:pt x="3992" y="17078"/>
                      <a:pt x="4063" y="16362"/>
                    </a:cubicBezTo>
                    <a:cubicBezTo>
                      <a:pt x="4439" y="16129"/>
                      <a:pt x="4797" y="15825"/>
                      <a:pt x="5101" y="15485"/>
                    </a:cubicBezTo>
                    <a:cubicBezTo>
                      <a:pt x="6998" y="14716"/>
                      <a:pt x="8430" y="12711"/>
                      <a:pt x="8465" y="10671"/>
                    </a:cubicBezTo>
                    <a:cubicBezTo>
                      <a:pt x="8465" y="10600"/>
                      <a:pt x="8412" y="10564"/>
                      <a:pt x="8358" y="10564"/>
                    </a:cubicBezTo>
                    <a:cubicBezTo>
                      <a:pt x="7445" y="10653"/>
                      <a:pt x="6801" y="11494"/>
                      <a:pt x="6264" y="12157"/>
                    </a:cubicBezTo>
                    <a:cubicBezTo>
                      <a:pt x="5459" y="13177"/>
                      <a:pt x="5083" y="14376"/>
                      <a:pt x="4582" y="15557"/>
                    </a:cubicBezTo>
                    <a:lnTo>
                      <a:pt x="4099" y="16076"/>
                    </a:lnTo>
                    <a:cubicBezTo>
                      <a:pt x="4224" y="14751"/>
                      <a:pt x="4278" y="13427"/>
                      <a:pt x="4349" y="12157"/>
                    </a:cubicBezTo>
                    <a:cubicBezTo>
                      <a:pt x="4564" y="11924"/>
                      <a:pt x="4779" y="11673"/>
                      <a:pt x="4958" y="11423"/>
                    </a:cubicBezTo>
                    <a:cubicBezTo>
                      <a:pt x="4969" y="11458"/>
                      <a:pt x="5003" y="11477"/>
                      <a:pt x="5036" y="11477"/>
                    </a:cubicBezTo>
                    <a:cubicBezTo>
                      <a:pt x="5053" y="11477"/>
                      <a:pt x="5071" y="11471"/>
                      <a:pt x="5083" y="11459"/>
                    </a:cubicBezTo>
                    <a:cubicBezTo>
                      <a:pt x="6551" y="10260"/>
                      <a:pt x="7839" y="8399"/>
                      <a:pt x="7678" y="6430"/>
                    </a:cubicBezTo>
                    <a:cubicBezTo>
                      <a:pt x="7678" y="6360"/>
                      <a:pt x="7623" y="6312"/>
                      <a:pt x="7556" y="6312"/>
                    </a:cubicBezTo>
                    <a:cubicBezTo>
                      <a:pt x="7537" y="6312"/>
                      <a:pt x="7518" y="6315"/>
                      <a:pt x="7499" y="6323"/>
                    </a:cubicBezTo>
                    <a:cubicBezTo>
                      <a:pt x="5817" y="7325"/>
                      <a:pt x="4797" y="9168"/>
                      <a:pt x="4868" y="11119"/>
                    </a:cubicBezTo>
                    <a:lnTo>
                      <a:pt x="4367" y="11834"/>
                    </a:lnTo>
                    <a:cubicBezTo>
                      <a:pt x="4439" y="10671"/>
                      <a:pt x="4493" y="9490"/>
                      <a:pt x="4457" y="8309"/>
                    </a:cubicBezTo>
                    <a:cubicBezTo>
                      <a:pt x="4797" y="7862"/>
                      <a:pt x="5065" y="7379"/>
                      <a:pt x="5244" y="6842"/>
                    </a:cubicBezTo>
                    <a:cubicBezTo>
                      <a:pt x="6175" y="5625"/>
                      <a:pt x="7052" y="4193"/>
                      <a:pt x="6676" y="2618"/>
                    </a:cubicBezTo>
                    <a:cubicBezTo>
                      <a:pt x="6664" y="2571"/>
                      <a:pt x="6620" y="2547"/>
                      <a:pt x="6576" y="2547"/>
                    </a:cubicBezTo>
                    <a:cubicBezTo>
                      <a:pt x="6555" y="2547"/>
                      <a:pt x="6533" y="2553"/>
                      <a:pt x="6515" y="2565"/>
                    </a:cubicBezTo>
                    <a:cubicBezTo>
                      <a:pt x="5244" y="3227"/>
                      <a:pt x="4582" y="5696"/>
                      <a:pt x="4922" y="7074"/>
                    </a:cubicBezTo>
                    <a:cubicBezTo>
                      <a:pt x="4779" y="7396"/>
                      <a:pt x="4636" y="7701"/>
                      <a:pt x="4457" y="8005"/>
                    </a:cubicBezTo>
                    <a:cubicBezTo>
                      <a:pt x="4439" y="7217"/>
                      <a:pt x="4367" y="6430"/>
                      <a:pt x="4260" y="5643"/>
                    </a:cubicBezTo>
                    <a:cubicBezTo>
                      <a:pt x="4403" y="5160"/>
                      <a:pt x="4511" y="4676"/>
                      <a:pt x="4546" y="4175"/>
                    </a:cubicBezTo>
                    <a:cubicBezTo>
                      <a:pt x="4582" y="4157"/>
                      <a:pt x="4600" y="4140"/>
                      <a:pt x="4600" y="4122"/>
                    </a:cubicBezTo>
                    <a:cubicBezTo>
                      <a:pt x="4886" y="3370"/>
                      <a:pt x="5065" y="2601"/>
                      <a:pt x="5119" y="1813"/>
                    </a:cubicBezTo>
                    <a:cubicBezTo>
                      <a:pt x="5155" y="1223"/>
                      <a:pt x="5244" y="578"/>
                      <a:pt x="4958" y="59"/>
                    </a:cubicBezTo>
                    <a:cubicBezTo>
                      <a:pt x="4937" y="18"/>
                      <a:pt x="4904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" name="Google Shape;5195;p62"/>
              <p:cNvSpPr/>
              <p:nvPr/>
            </p:nvSpPr>
            <p:spPr>
              <a:xfrm>
                <a:off x="5666600" y="4120125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7" y="2760"/>
                    </a:moveTo>
                    <a:cubicBezTo>
                      <a:pt x="3437" y="3118"/>
                      <a:pt x="3150" y="3511"/>
                      <a:pt x="2810" y="3869"/>
                    </a:cubicBezTo>
                    <a:cubicBezTo>
                      <a:pt x="2238" y="4442"/>
                      <a:pt x="1540" y="4871"/>
                      <a:pt x="770" y="5140"/>
                    </a:cubicBezTo>
                    <a:cubicBezTo>
                      <a:pt x="755" y="5144"/>
                      <a:pt x="742" y="5147"/>
                      <a:pt x="730" y="5147"/>
                    </a:cubicBezTo>
                    <a:cubicBezTo>
                      <a:pt x="512" y="5147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8" y="3923"/>
                      <a:pt x="1558" y="3529"/>
                      <a:pt x="1969" y="3243"/>
                    </a:cubicBezTo>
                    <a:cubicBezTo>
                      <a:pt x="2381" y="2939"/>
                      <a:pt x="2864" y="2867"/>
                      <a:pt x="3347" y="2814"/>
                    </a:cubicBezTo>
                    <a:lnTo>
                      <a:pt x="3347" y="2814"/>
                    </a:lnTo>
                    <a:cubicBezTo>
                      <a:pt x="2972" y="3028"/>
                      <a:pt x="2667" y="3332"/>
                      <a:pt x="2435" y="3690"/>
                    </a:cubicBezTo>
                    <a:cubicBezTo>
                      <a:pt x="2409" y="3728"/>
                      <a:pt x="2447" y="3766"/>
                      <a:pt x="2483" y="3766"/>
                    </a:cubicBezTo>
                    <a:cubicBezTo>
                      <a:pt x="2499" y="3766"/>
                      <a:pt x="2514" y="3760"/>
                      <a:pt x="2524" y="3744"/>
                    </a:cubicBezTo>
                    <a:cubicBezTo>
                      <a:pt x="2846" y="3315"/>
                      <a:pt x="3276" y="2975"/>
                      <a:pt x="3759" y="2760"/>
                    </a:cubicBezTo>
                    <a:close/>
                    <a:moveTo>
                      <a:pt x="5173" y="4209"/>
                    </a:moveTo>
                    <a:lnTo>
                      <a:pt x="5173" y="4209"/>
                    </a:lnTo>
                    <a:cubicBezTo>
                      <a:pt x="5996" y="4442"/>
                      <a:pt x="6712" y="4943"/>
                      <a:pt x="7195" y="5641"/>
                    </a:cubicBezTo>
                    <a:cubicBezTo>
                      <a:pt x="7463" y="6017"/>
                      <a:pt x="7660" y="6410"/>
                      <a:pt x="7803" y="6840"/>
                    </a:cubicBezTo>
                    <a:cubicBezTo>
                      <a:pt x="7857" y="7037"/>
                      <a:pt x="7893" y="7216"/>
                      <a:pt x="7929" y="7395"/>
                    </a:cubicBezTo>
                    <a:cubicBezTo>
                      <a:pt x="7964" y="7592"/>
                      <a:pt x="7902" y="7650"/>
                      <a:pt x="7803" y="7650"/>
                    </a:cubicBezTo>
                    <a:cubicBezTo>
                      <a:pt x="7705" y="7650"/>
                      <a:pt x="7571" y="7592"/>
                      <a:pt x="7463" y="7556"/>
                    </a:cubicBezTo>
                    <a:cubicBezTo>
                      <a:pt x="6318" y="7269"/>
                      <a:pt x="5888" y="6088"/>
                      <a:pt x="5495" y="5033"/>
                    </a:cubicBezTo>
                    <a:lnTo>
                      <a:pt x="5495" y="5033"/>
                    </a:lnTo>
                    <a:cubicBezTo>
                      <a:pt x="5692" y="5247"/>
                      <a:pt x="5906" y="5444"/>
                      <a:pt x="6121" y="5641"/>
                    </a:cubicBezTo>
                    <a:cubicBezTo>
                      <a:pt x="6131" y="5648"/>
                      <a:pt x="6142" y="5651"/>
                      <a:pt x="6151" y="5651"/>
                    </a:cubicBezTo>
                    <a:cubicBezTo>
                      <a:pt x="6192" y="5651"/>
                      <a:pt x="6222" y="5598"/>
                      <a:pt x="6193" y="5569"/>
                    </a:cubicBezTo>
                    <a:cubicBezTo>
                      <a:pt x="5871" y="5247"/>
                      <a:pt x="5584" y="4907"/>
                      <a:pt x="5316" y="4549"/>
                    </a:cubicBezTo>
                    <a:cubicBezTo>
                      <a:pt x="5262" y="4424"/>
                      <a:pt x="5226" y="4317"/>
                      <a:pt x="5173" y="4209"/>
                    </a:cubicBezTo>
                    <a:close/>
                    <a:moveTo>
                      <a:pt x="3580" y="5641"/>
                    </a:moveTo>
                    <a:lnTo>
                      <a:pt x="3580" y="5641"/>
                    </a:lnTo>
                    <a:cubicBezTo>
                      <a:pt x="3276" y="6267"/>
                      <a:pt x="3061" y="6929"/>
                      <a:pt x="2757" y="7574"/>
                    </a:cubicBezTo>
                    <a:lnTo>
                      <a:pt x="2757" y="7556"/>
                    </a:lnTo>
                    <a:cubicBezTo>
                      <a:pt x="2381" y="8307"/>
                      <a:pt x="1773" y="8952"/>
                      <a:pt x="1182" y="9524"/>
                    </a:cubicBezTo>
                    <a:cubicBezTo>
                      <a:pt x="938" y="9759"/>
                      <a:pt x="660" y="9964"/>
                      <a:pt x="476" y="9964"/>
                    </a:cubicBezTo>
                    <a:cubicBezTo>
                      <a:pt x="309" y="9964"/>
                      <a:pt x="220" y="9795"/>
                      <a:pt x="305" y="9327"/>
                    </a:cubicBezTo>
                    <a:cubicBezTo>
                      <a:pt x="430" y="8755"/>
                      <a:pt x="681" y="8200"/>
                      <a:pt x="1003" y="7699"/>
                    </a:cubicBezTo>
                    <a:cubicBezTo>
                      <a:pt x="1522" y="6858"/>
                      <a:pt x="2274" y="6285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9" y="7144"/>
                      <a:pt x="1629" y="7896"/>
                    </a:cubicBezTo>
                    <a:cubicBezTo>
                      <a:pt x="1617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49"/>
                    </a:cubicBezTo>
                    <a:cubicBezTo>
                      <a:pt x="2256" y="7108"/>
                      <a:pt x="2864" y="6339"/>
                      <a:pt x="3580" y="5641"/>
                    </a:cubicBezTo>
                    <a:close/>
                    <a:moveTo>
                      <a:pt x="5116" y="8260"/>
                    </a:moveTo>
                    <a:cubicBezTo>
                      <a:pt x="5999" y="8260"/>
                      <a:pt x="6596" y="8877"/>
                      <a:pt x="7177" y="9524"/>
                    </a:cubicBezTo>
                    <a:cubicBezTo>
                      <a:pt x="7410" y="9811"/>
                      <a:pt x="7642" y="10097"/>
                      <a:pt x="7857" y="10401"/>
                    </a:cubicBezTo>
                    <a:cubicBezTo>
                      <a:pt x="7911" y="10473"/>
                      <a:pt x="8304" y="11135"/>
                      <a:pt x="8179" y="11135"/>
                    </a:cubicBezTo>
                    <a:cubicBezTo>
                      <a:pt x="7410" y="11081"/>
                      <a:pt x="6676" y="10562"/>
                      <a:pt x="6121" y="10097"/>
                    </a:cubicBezTo>
                    <a:cubicBezTo>
                      <a:pt x="5638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69"/>
                      <a:pt x="5799" y="9202"/>
                      <a:pt x="6067" y="9363"/>
                    </a:cubicBezTo>
                    <a:cubicBezTo>
                      <a:pt x="6079" y="9375"/>
                      <a:pt x="6091" y="9380"/>
                      <a:pt x="6101" y="9380"/>
                    </a:cubicBezTo>
                    <a:cubicBezTo>
                      <a:pt x="6139" y="9380"/>
                      <a:pt x="6163" y="9316"/>
                      <a:pt x="6121" y="9274"/>
                    </a:cubicBezTo>
                    <a:cubicBezTo>
                      <a:pt x="5745" y="9041"/>
                      <a:pt x="5405" y="8773"/>
                      <a:pt x="5083" y="8468"/>
                    </a:cubicBezTo>
                    <a:cubicBezTo>
                      <a:pt x="5012" y="8397"/>
                      <a:pt x="4958" y="8343"/>
                      <a:pt x="4904" y="8272"/>
                    </a:cubicBezTo>
                    <a:cubicBezTo>
                      <a:pt x="4977" y="8264"/>
                      <a:pt x="5047" y="8260"/>
                      <a:pt x="5116" y="8260"/>
                    </a:cubicBezTo>
                    <a:close/>
                    <a:moveTo>
                      <a:pt x="3294" y="9757"/>
                    </a:moveTo>
                    <a:lnTo>
                      <a:pt x="3294" y="9757"/>
                    </a:lnTo>
                    <a:cubicBezTo>
                      <a:pt x="2846" y="10419"/>
                      <a:pt x="2470" y="11188"/>
                      <a:pt x="2077" y="11868"/>
                    </a:cubicBezTo>
                    <a:cubicBezTo>
                      <a:pt x="2051" y="11920"/>
                      <a:pt x="2090" y="11962"/>
                      <a:pt x="2134" y="11962"/>
                    </a:cubicBezTo>
                    <a:cubicBezTo>
                      <a:pt x="2151" y="11962"/>
                      <a:pt x="2169" y="11955"/>
                      <a:pt x="2184" y="11940"/>
                    </a:cubicBezTo>
                    <a:cubicBezTo>
                      <a:pt x="2578" y="11278"/>
                      <a:pt x="2989" y="10652"/>
                      <a:pt x="3419" y="10025"/>
                    </a:cubicBezTo>
                    <a:lnTo>
                      <a:pt x="3419" y="10025"/>
                    </a:lnTo>
                    <a:cubicBezTo>
                      <a:pt x="3204" y="11654"/>
                      <a:pt x="2775" y="12996"/>
                      <a:pt x="1343" y="14052"/>
                    </a:cubicBezTo>
                    <a:cubicBezTo>
                      <a:pt x="1251" y="14118"/>
                      <a:pt x="1181" y="14148"/>
                      <a:pt x="1129" y="14148"/>
                    </a:cubicBezTo>
                    <a:cubicBezTo>
                      <a:pt x="703" y="14148"/>
                      <a:pt x="1484" y="12157"/>
                      <a:pt x="1612" y="11886"/>
                    </a:cubicBezTo>
                    <a:cubicBezTo>
                      <a:pt x="2005" y="11027"/>
                      <a:pt x="2703" y="10437"/>
                      <a:pt x="3294" y="9757"/>
                    </a:cubicBezTo>
                    <a:close/>
                    <a:moveTo>
                      <a:pt x="5073" y="12090"/>
                    </a:moveTo>
                    <a:cubicBezTo>
                      <a:pt x="6053" y="12090"/>
                      <a:pt x="6997" y="13159"/>
                      <a:pt x="7374" y="13944"/>
                    </a:cubicBezTo>
                    <a:cubicBezTo>
                      <a:pt x="7427" y="14050"/>
                      <a:pt x="7618" y="14571"/>
                      <a:pt x="7488" y="14571"/>
                    </a:cubicBezTo>
                    <a:cubicBezTo>
                      <a:pt x="7486" y="14571"/>
                      <a:pt x="7483" y="14571"/>
                      <a:pt x="7481" y="14571"/>
                    </a:cubicBezTo>
                    <a:cubicBezTo>
                      <a:pt x="7034" y="14553"/>
                      <a:pt x="6622" y="14284"/>
                      <a:pt x="6300" y="14016"/>
                    </a:cubicBezTo>
                    <a:cubicBezTo>
                      <a:pt x="5799" y="13586"/>
                      <a:pt x="5495" y="13014"/>
                      <a:pt x="5083" y="12531"/>
                    </a:cubicBezTo>
                    <a:lnTo>
                      <a:pt x="5083" y="12531"/>
                    </a:lnTo>
                    <a:cubicBezTo>
                      <a:pt x="5405" y="12781"/>
                      <a:pt x="5745" y="12978"/>
                      <a:pt x="6067" y="13211"/>
                    </a:cubicBezTo>
                    <a:cubicBezTo>
                      <a:pt x="6078" y="13217"/>
                      <a:pt x="6087" y="13220"/>
                      <a:pt x="6096" y="13220"/>
                    </a:cubicBezTo>
                    <a:cubicBezTo>
                      <a:pt x="6132" y="13220"/>
                      <a:pt x="6150" y="13168"/>
                      <a:pt x="6121" y="13139"/>
                    </a:cubicBezTo>
                    <a:cubicBezTo>
                      <a:pt x="5727" y="12835"/>
                      <a:pt x="5316" y="12566"/>
                      <a:pt x="4940" y="12244"/>
                    </a:cubicBezTo>
                    <a:cubicBezTo>
                      <a:pt x="4904" y="12208"/>
                      <a:pt x="4851" y="12155"/>
                      <a:pt x="4797" y="12119"/>
                    </a:cubicBezTo>
                    <a:cubicBezTo>
                      <a:pt x="4889" y="12099"/>
                      <a:pt x="4981" y="12090"/>
                      <a:pt x="5073" y="12090"/>
                    </a:cubicBezTo>
                    <a:close/>
                    <a:moveTo>
                      <a:pt x="3419" y="14087"/>
                    </a:moveTo>
                    <a:lnTo>
                      <a:pt x="3419" y="14087"/>
                    </a:lnTo>
                    <a:cubicBezTo>
                      <a:pt x="3437" y="15215"/>
                      <a:pt x="3168" y="16342"/>
                      <a:pt x="2632" y="17344"/>
                    </a:cubicBezTo>
                    <a:lnTo>
                      <a:pt x="2649" y="17344"/>
                    </a:lnTo>
                    <a:cubicBezTo>
                      <a:pt x="2488" y="17649"/>
                      <a:pt x="2256" y="17899"/>
                      <a:pt x="1969" y="18096"/>
                    </a:cubicBezTo>
                    <a:cubicBezTo>
                      <a:pt x="1969" y="18096"/>
                      <a:pt x="1968" y="18097"/>
                      <a:pt x="1967" y="18097"/>
                    </a:cubicBezTo>
                    <a:cubicBezTo>
                      <a:pt x="1917" y="18097"/>
                      <a:pt x="1970" y="16752"/>
                      <a:pt x="2023" y="16575"/>
                    </a:cubicBezTo>
                    <a:cubicBezTo>
                      <a:pt x="2202" y="15913"/>
                      <a:pt x="2596" y="15340"/>
                      <a:pt x="2972" y="14767"/>
                    </a:cubicBezTo>
                    <a:lnTo>
                      <a:pt x="2972" y="14767"/>
                    </a:lnTo>
                    <a:cubicBezTo>
                      <a:pt x="2828" y="15233"/>
                      <a:pt x="2685" y="15698"/>
                      <a:pt x="2524" y="16110"/>
                    </a:cubicBezTo>
                    <a:cubicBezTo>
                      <a:pt x="2513" y="16145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4" y="16145"/>
                    </a:cubicBezTo>
                    <a:cubicBezTo>
                      <a:pt x="2900" y="15465"/>
                      <a:pt x="3133" y="14767"/>
                      <a:pt x="3419" y="14087"/>
                    </a:cubicBezTo>
                    <a:close/>
                    <a:moveTo>
                      <a:pt x="4689" y="15107"/>
                    </a:moveTo>
                    <a:lnTo>
                      <a:pt x="4689" y="15107"/>
                    </a:lnTo>
                    <a:cubicBezTo>
                      <a:pt x="5727" y="15143"/>
                      <a:pt x="6175" y="16092"/>
                      <a:pt x="6551" y="16915"/>
                    </a:cubicBezTo>
                    <a:cubicBezTo>
                      <a:pt x="6658" y="17165"/>
                      <a:pt x="6801" y="17362"/>
                      <a:pt x="6944" y="17613"/>
                    </a:cubicBezTo>
                    <a:cubicBezTo>
                      <a:pt x="7085" y="17838"/>
                      <a:pt x="7181" y="18206"/>
                      <a:pt x="6982" y="18206"/>
                    </a:cubicBezTo>
                    <a:cubicBezTo>
                      <a:pt x="6927" y="18206"/>
                      <a:pt x="6851" y="18179"/>
                      <a:pt x="6747" y="18114"/>
                    </a:cubicBezTo>
                    <a:cubicBezTo>
                      <a:pt x="6336" y="17828"/>
                      <a:pt x="5960" y="17488"/>
                      <a:pt x="5656" y="17094"/>
                    </a:cubicBezTo>
                    <a:cubicBezTo>
                      <a:pt x="5441" y="16879"/>
                      <a:pt x="5262" y="16646"/>
                      <a:pt x="5119" y="16396"/>
                    </a:cubicBezTo>
                    <a:cubicBezTo>
                      <a:pt x="4994" y="16145"/>
                      <a:pt x="4904" y="15877"/>
                      <a:pt x="4833" y="15591"/>
                    </a:cubicBezTo>
                    <a:lnTo>
                      <a:pt x="4833" y="15591"/>
                    </a:lnTo>
                    <a:cubicBezTo>
                      <a:pt x="5065" y="15895"/>
                      <a:pt x="5280" y="16199"/>
                      <a:pt x="5513" y="16485"/>
                    </a:cubicBezTo>
                    <a:cubicBezTo>
                      <a:pt x="5519" y="16499"/>
                      <a:pt x="5532" y="16505"/>
                      <a:pt x="5543" y="16505"/>
                    </a:cubicBezTo>
                    <a:cubicBezTo>
                      <a:pt x="5561" y="16505"/>
                      <a:pt x="5577" y="16490"/>
                      <a:pt x="5566" y="16467"/>
                    </a:cubicBezTo>
                    <a:cubicBezTo>
                      <a:pt x="5405" y="16092"/>
                      <a:pt x="5191" y="15752"/>
                      <a:pt x="4922" y="15430"/>
                    </a:cubicBezTo>
                    <a:cubicBezTo>
                      <a:pt x="4851" y="15322"/>
                      <a:pt x="4761" y="15215"/>
                      <a:pt x="4689" y="15107"/>
                    </a:cubicBezTo>
                    <a:close/>
                    <a:moveTo>
                      <a:pt x="4689" y="17130"/>
                    </a:moveTo>
                    <a:cubicBezTo>
                      <a:pt x="5047" y="17559"/>
                      <a:pt x="5387" y="18006"/>
                      <a:pt x="5692" y="18490"/>
                    </a:cubicBezTo>
                    <a:cubicBezTo>
                      <a:pt x="5888" y="18865"/>
                      <a:pt x="6014" y="19277"/>
                      <a:pt x="6050" y="19707"/>
                    </a:cubicBezTo>
                    <a:cubicBezTo>
                      <a:pt x="6079" y="19927"/>
                      <a:pt x="6009" y="20003"/>
                      <a:pt x="5901" y="20003"/>
                    </a:cubicBezTo>
                    <a:cubicBezTo>
                      <a:pt x="5746" y="20003"/>
                      <a:pt x="5514" y="19848"/>
                      <a:pt x="5387" y="19742"/>
                    </a:cubicBezTo>
                    <a:cubicBezTo>
                      <a:pt x="4707" y="19188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43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45"/>
                    </a:lnTo>
                    <a:cubicBezTo>
                      <a:pt x="4815" y="17935"/>
                      <a:pt x="4851" y="18042"/>
                      <a:pt x="4886" y="18150"/>
                    </a:cubicBezTo>
                    <a:cubicBezTo>
                      <a:pt x="4893" y="18163"/>
                      <a:pt x="4908" y="18169"/>
                      <a:pt x="4922" y="18169"/>
                    </a:cubicBezTo>
                    <a:cubicBezTo>
                      <a:pt x="4946" y="18169"/>
                      <a:pt x="4969" y="18154"/>
                      <a:pt x="4958" y="18132"/>
                    </a:cubicBezTo>
                    <a:cubicBezTo>
                      <a:pt x="4868" y="17810"/>
                      <a:pt x="4779" y="17470"/>
                      <a:pt x="4689" y="17147"/>
                    </a:cubicBezTo>
                    <a:lnTo>
                      <a:pt x="4689" y="17130"/>
                    </a:lnTo>
                    <a:close/>
                    <a:moveTo>
                      <a:pt x="3992" y="17112"/>
                    </a:moveTo>
                    <a:cubicBezTo>
                      <a:pt x="4242" y="18132"/>
                      <a:pt x="4385" y="19277"/>
                      <a:pt x="3920" y="20243"/>
                    </a:cubicBezTo>
                    <a:cubicBezTo>
                      <a:pt x="3841" y="20406"/>
                      <a:pt x="3776" y="20469"/>
                      <a:pt x="3723" y="20469"/>
                    </a:cubicBezTo>
                    <a:cubicBezTo>
                      <a:pt x="3596" y="20469"/>
                      <a:pt x="3539" y="20106"/>
                      <a:pt x="3526" y="19903"/>
                    </a:cubicBezTo>
                    <a:cubicBezTo>
                      <a:pt x="3526" y="19599"/>
                      <a:pt x="3562" y="19349"/>
                      <a:pt x="3580" y="19080"/>
                    </a:cubicBezTo>
                    <a:cubicBezTo>
                      <a:pt x="3616" y="18597"/>
                      <a:pt x="3687" y="18150"/>
                      <a:pt x="3795" y="17684"/>
                    </a:cubicBezTo>
                    <a:lnTo>
                      <a:pt x="3795" y="17684"/>
                    </a:lnTo>
                    <a:cubicBezTo>
                      <a:pt x="3759" y="17917"/>
                      <a:pt x="3777" y="18168"/>
                      <a:pt x="3831" y="18382"/>
                    </a:cubicBezTo>
                    <a:cubicBezTo>
                      <a:pt x="3831" y="18400"/>
                      <a:pt x="3848" y="18400"/>
                      <a:pt x="3848" y="18400"/>
                    </a:cubicBezTo>
                    <a:lnTo>
                      <a:pt x="3866" y="18400"/>
                    </a:lnTo>
                    <a:cubicBezTo>
                      <a:pt x="3884" y="18400"/>
                      <a:pt x="3884" y="18400"/>
                      <a:pt x="3884" y="18382"/>
                    </a:cubicBezTo>
                    <a:cubicBezTo>
                      <a:pt x="3992" y="18132"/>
                      <a:pt x="3938" y="17702"/>
                      <a:pt x="3956" y="17434"/>
                    </a:cubicBezTo>
                    <a:cubicBezTo>
                      <a:pt x="3956" y="17326"/>
                      <a:pt x="3974" y="17219"/>
                      <a:pt x="3992" y="17112"/>
                    </a:cubicBezTo>
                    <a:close/>
                    <a:moveTo>
                      <a:pt x="5471" y="1"/>
                    </a:moveTo>
                    <a:cubicBezTo>
                      <a:pt x="5446" y="1"/>
                      <a:pt x="5419" y="12"/>
                      <a:pt x="5405" y="40"/>
                    </a:cubicBezTo>
                    <a:cubicBezTo>
                      <a:pt x="5137" y="738"/>
                      <a:pt x="4940" y="1471"/>
                      <a:pt x="4797" y="2205"/>
                    </a:cubicBezTo>
                    <a:cubicBezTo>
                      <a:pt x="4493" y="2295"/>
                      <a:pt x="4206" y="2420"/>
                      <a:pt x="3920" y="2545"/>
                    </a:cubicBezTo>
                    <a:cubicBezTo>
                      <a:pt x="3133" y="2617"/>
                      <a:pt x="2327" y="2652"/>
                      <a:pt x="1683" y="3207"/>
                    </a:cubicBezTo>
                    <a:cubicBezTo>
                      <a:pt x="1057" y="3762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5" y="5444"/>
                    </a:cubicBezTo>
                    <a:lnTo>
                      <a:pt x="341" y="5426"/>
                    </a:lnTo>
                    <a:cubicBezTo>
                      <a:pt x="1093" y="5355"/>
                      <a:pt x="1665" y="4997"/>
                      <a:pt x="2256" y="4567"/>
                    </a:cubicBezTo>
                    <a:cubicBezTo>
                      <a:pt x="2972" y="4012"/>
                      <a:pt x="3401" y="3315"/>
                      <a:pt x="4045" y="2706"/>
                    </a:cubicBezTo>
                    <a:lnTo>
                      <a:pt x="4081" y="2706"/>
                    </a:lnTo>
                    <a:cubicBezTo>
                      <a:pt x="4135" y="2706"/>
                      <a:pt x="4153" y="2652"/>
                      <a:pt x="4153" y="2617"/>
                    </a:cubicBezTo>
                    <a:cubicBezTo>
                      <a:pt x="4332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5" y="3816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8"/>
                      <a:pt x="37" y="8182"/>
                      <a:pt x="1" y="10222"/>
                    </a:cubicBezTo>
                    <a:cubicBezTo>
                      <a:pt x="1" y="10294"/>
                      <a:pt x="37" y="10347"/>
                      <a:pt x="108" y="10347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18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66"/>
                      <a:pt x="4117" y="8737"/>
                    </a:cubicBezTo>
                    <a:cubicBezTo>
                      <a:pt x="3884" y="8969"/>
                      <a:pt x="3687" y="9220"/>
                      <a:pt x="3491" y="9470"/>
                    </a:cubicBezTo>
                    <a:cubicBezTo>
                      <a:pt x="3491" y="9436"/>
                      <a:pt x="3461" y="9416"/>
                      <a:pt x="3425" y="9416"/>
                    </a:cubicBezTo>
                    <a:cubicBezTo>
                      <a:pt x="3406" y="9416"/>
                      <a:pt x="3384" y="9422"/>
                      <a:pt x="3365" y="9435"/>
                    </a:cubicBezTo>
                    <a:cubicBezTo>
                      <a:pt x="1916" y="10634"/>
                      <a:pt x="627" y="12495"/>
                      <a:pt x="788" y="14463"/>
                    </a:cubicBezTo>
                    <a:cubicBezTo>
                      <a:pt x="788" y="14534"/>
                      <a:pt x="844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86"/>
                      <a:pt x="3669" y="11743"/>
                      <a:pt x="3598" y="9775"/>
                    </a:cubicBezTo>
                    <a:lnTo>
                      <a:pt x="4099" y="9059"/>
                    </a:lnTo>
                    <a:lnTo>
                      <a:pt x="4099" y="9059"/>
                    </a:lnTo>
                    <a:cubicBezTo>
                      <a:pt x="4027" y="10240"/>
                      <a:pt x="3974" y="11421"/>
                      <a:pt x="3992" y="12584"/>
                    </a:cubicBezTo>
                    <a:cubicBezTo>
                      <a:pt x="3652" y="13032"/>
                      <a:pt x="3383" y="13533"/>
                      <a:pt x="3222" y="14052"/>
                    </a:cubicBezTo>
                    <a:cubicBezTo>
                      <a:pt x="2309" y="15251"/>
                      <a:pt x="1415" y="16682"/>
                      <a:pt x="1790" y="18257"/>
                    </a:cubicBezTo>
                    <a:cubicBezTo>
                      <a:pt x="1804" y="18312"/>
                      <a:pt x="1849" y="18335"/>
                      <a:pt x="1894" y="18335"/>
                    </a:cubicBezTo>
                    <a:cubicBezTo>
                      <a:pt x="1907" y="18335"/>
                      <a:pt x="1921" y="18333"/>
                      <a:pt x="1934" y="18329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1" y="13175"/>
                      <a:pt x="4009" y="12871"/>
                    </a:cubicBezTo>
                    <a:cubicBezTo>
                      <a:pt x="4027" y="13658"/>
                      <a:pt x="4081" y="14445"/>
                      <a:pt x="4206" y="15233"/>
                    </a:cubicBezTo>
                    <a:cubicBezTo>
                      <a:pt x="4045" y="15716"/>
                      <a:pt x="3956" y="16199"/>
                      <a:pt x="3902" y="16700"/>
                    </a:cubicBezTo>
                    <a:cubicBezTo>
                      <a:pt x="3884" y="16718"/>
                      <a:pt x="3866" y="16736"/>
                      <a:pt x="3848" y="16754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2" y="19653"/>
                      <a:pt x="3204" y="20297"/>
                      <a:pt x="3508" y="20816"/>
                    </a:cubicBezTo>
                    <a:cubicBezTo>
                      <a:pt x="3529" y="20858"/>
                      <a:pt x="3563" y="20875"/>
                      <a:pt x="3597" y="20875"/>
                    </a:cubicBezTo>
                    <a:cubicBezTo>
                      <a:pt x="3622" y="20875"/>
                      <a:pt x="3647" y="20867"/>
                      <a:pt x="3669" y="20852"/>
                    </a:cubicBezTo>
                    <a:cubicBezTo>
                      <a:pt x="4654" y="19868"/>
                      <a:pt x="4582" y="17953"/>
                      <a:pt x="4027" y="16754"/>
                    </a:cubicBezTo>
                    <a:cubicBezTo>
                      <a:pt x="4063" y="16539"/>
                      <a:pt x="4099" y="16324"/>
                      <a:pt x="4153" y="16127"/>
                    </a:cubicBezTo>
                    <a:cubicBezTo>
                      <a:pt x="4188" y="15984"/>
                      <a:pt x="4224" y="15859"/>
                      <a:pt x="4278" y="15716"/>
                    </a:cubicBezTo>
                    <a:cubicBezTo>
                      <a:pt x="4349" y="16110"/>
                      <a:pt x="4421" y="16485"/>
                      <a:pt x="4528" y="16861"/>
                    </a:cubicBezTo>
                    <a:cubicBezTo>
                      <a:pt x="4314" y="17470"/>
                      <a:pt x="4511" y="18346"/>
                      <a:pt x="4689" y="18919"/>
                    </a:cubicBezTo>
                    <a:cubicBezTo>
                      <a:pt x="4922" y="19617"/>
                      <a:pt x="5405" y="20154"/>
                      <a:pt x="6157" y="20225"/>
                    </a:cubicBezTo>
                    <a:cubicBezTo>
                      <a:pt x="6211" y="20225"/>
                      <a:pt x="6246" y="20190"/>
                      <a:pt x="6246" y="20136"/>
                    </a:cubicBezTo>
                    <a:cubicBezTo>
                      <a:pt x="6264" y="18865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4" y="16700"/>
                      <a:pt x="4618" y="16700"/>
                    </a:cubicBezTo>
                    <a:cubicBezTo>
                      <a:pt x="4528" y="16271"/>
                      <a:pt x="4439" y="15841"/>
                      <a:pt x="4385" y="15394"/>
                    </a:cubicBezTo>
                    <a:cubicBezTo>
                      <a:pt x="4403" y="15340"/>
                      <a:pt x="4421" y="15269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6"/>
                      <a:pt x="4332" y="14946"/>
                      <a:pt x="4332" y="14857"/>
                    </a:cubicBezTo>
                    <a:lnTo>
                      <a:pt x="4332" y="14857"/>
                    </a:lnTo>
                    <a:cubicBezTo>
                      <a:pt x="4403" y="14982"/>
                      <a:pt x="4511" y="15125"/>
                      <a:pt x="4600" y="15233"/>
                    </a:cubicBezTo>
                    <a:lnTo>
                      <a:pt x="4725" y="15412"/>
                    </a:lnTo>
                    <a:cubicBezTo>
                      <a:pt x="4689" y="15412"/>
                      <a:pt x="4672" y="15447"/>
                      <a:pt x="4672" y="15501"/>
                    </a:cubicBezTo>
                    <a:cubicBezTo>
                      <a:pt x="4779" y="16342"/>
                      <a:pt x="5244" y="16933"/>
                      <a:pt x="5817" y="17523"/>
                    </a:cubicBezTo>
                    <a:cubicBezTo>
                      <a:pt x="6023" y="17729"/>
                      <a:pt x="6635" y="18439"/>
                      <a:pt x="7070" y="18439"/>
                    </a:cubicBezTo>
                    <a:cubicBezTo>
                      <a:pt x="7127" y="18439"/>
                      <a:pt x="7181" y="18427"/>
                      <a:pt x="7231" y="18400"/>
                    </a:cubicBezTo>
                    <a:cubicBezTo>
                      <a:pt x="7732" y="18114"/>
                      <a:pt x="6855" y="17112"/>
                      <a:pt x="6730" y="16825"/>
                    </a:cubicBezTo>
                    <a:cubicBezTo>
                      <a:pt x="6360" y="16070"/>
                      <a:pt x="5850" y="14985"/>
                      <a:pt x="4903" y="14985"/>
                    </a:cubicBezTo>
                    <a:cubicBezTo>
                      <a:pt x="4840" y="14985"/>
                      <a:pt x="4774" y="14990"/>
                      <a:pt x="4707" y="15000"/>
                    </a:cubicBezTo>
                    <a:cubicBezTo>
                      <a:pt x="4672" y="15000"/>
                      <a:pt x="4672" y="15018"/>
                      <a:pt x="4672" y="15036"/>
                    </a:cubicBezTo>
                    <a:cubicBezTo>
                      <a:pt x="4618" y="14964"/>
                      <a:pt x="4564" y="14875"/>
                      <a:pt x="4511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206" y="13443"/>
                      <a:pt x="4171" y="12531"/>
                      <a:pt x="4188" y="11618"/>
                    </a:cubicBezTo>
                    <a:lnTo>
                      <a:pt x="4188" y="11618"/>
                    </a:lnTo>
                    <a:cubicBezTo>
                      <a:pt x="4332" y="11833"/>
                      <a:pt x="4511" y="12029"/>
                      <a:pt x="4707" y="12208"/>
                    </a:cubicBezTo>
                    <a:cubicBezTo>
                      <a:pt x="4761" y="12262"/>
                      <a:pt x="4833" y="12316"/>
                      <a:pt x="4886" y="12370"/>
                    </a:cubicBezTo>
                    <a:cubicBezTo>
                      <a:pt x="4851" y="12387"/>
                      <a:pt x="4833" y="12441"/>
                      <a:pt x="4851" y="12477"/>
                    </a:cubicBezTo>
                    <a:cubicBezTo>
                      <a:pt x="5280" y="13533"/>
                      <a:pt x="6461" y="14767"/>
                      <a:pt x="7642" y="14803"/>
                    </a:cubicBezTo>
                    <a:cubicBezTo>
                      <a:pt x="7696" y="14803"/>
                      <a:pt x="7750" y="14750"/>
                      <a:pt x="7750" y="14696"/>
                    </a:cubicBezTo>
                    <a:cubicBezTo>
                      <a:pt x="7860" y="13627"/>
                      <a:pt x="6438" y="11925"/>
                      <a:pt x="5218" y="11925"/>
                    </a:cubicBezTo>
                    <a:cubicBezTo>
                      <a:pt x="5048" y="11925"/>
                      <a:pt x="4882" y="11957"/>
                      <a:pt x="4725" y="12029"/>
                    </a:cubicBezTo>
                    <a:cubicBezTo>
                      <a:pt x="4636" y="11940"/>
                      <a:pt x="4564" y="11833"/>
                      <a:pt x="4493" y="11725"/>
                    </a:cubicBezTo>
                    <a:cubicBezTo>
                      <a:pt x="4367" y="11528"/>
                      <a:pt x="4314" y="11314"/>
                      <a:pt x="4206" y="11117"/>
                    </a:cubicBezTo>
                    <a:cubicBezTo>
                      <a:pt x="4224" y="10544"/>
                      <a:pt x="4260" y="9972"/>
                      <a:pt x="4296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3" y="8164"/>
                      <a:pt x="4600" y="8307"/>
                      <a:pt x="4725" y="8415"/>
                    </a:cubicBezTo>
                    <a:cubicBezTo>
                      <a:pt x="4725" y="8433"/>
                      <a:pt x="4725" y="8450"/>
                      <a:pt x="4725" y="8450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8"/>
                      <a:pt x="7476" y="11351"/>
                      <a:pt x="8265" y="11351"/>
                    </a:cubicBezTo>
                    <a:cubicBezTo>
                      <a:pt x="8296" y="11351"/>
                      <a:pt x="8327" y="11351"/>
                      <a:pt x="8358" y="11349"/>
                    </a:cubicBezTo>
                    <a:cubicBezTo>
                      <a:pt x="8430" y="11349"/>
                      <a:pt x="8465" y="11296"/>
                      <a:pt x="8447" y="11242"/>
                    </a:cubicBezTo>
                    <a:cubicBezTo>
                      <a:pt x="8322" y="10437"/>
                      <a:pt x="7624" y="9757"/>
                      <a:pt x="7105" y="9166"/>
                    </a:cubicBezTo>
                    <a:cubicBezTo>
                      <a:pt x="6595" y="8594"/>
                      <a:pt x="5977" y="8128"/>
                      <a:pt x="5218" y="8128"/>
                    </a:cubicBezTo>
                    <a:cubicBezTo>
                      <a:pt x="5099" y="8128"/>
                      <a:pt x="4977" y="8140"/>
                      <a:pt x="4851" y="8164"/>
                    </a:cubicBezTo>
                    <a:cubicBezTo>
                      <a:pt x="4707" y="7932"/>
                      <a:pt x="4582" y="7699"/>
                      <a:pt x="4475" y="7448"/>
                    </a:cubicBezTo>
                    <a:cubicBezTo>
                      <a:pt x="4564" y="6285"/>
                      <a:pt x="4672" y="5122"/>
                      <a:pt x="4815" y="3977"/>
                    </a:cubicBezTo>
                    <a:cubicBezTo>
                      <a:pt x="4886" y="4156"/>
                      <a:pt x="4976" y="4317"/>
                      <a:pt x="5083" y="4478"/>
                    </a:cubicBezTo>
                    <a:cubicBezTo>
                      <a:pt x="5191" y="5229"/>
                      <a:pt x="5638" y="6035"/>
                      <a:pt x="6032" y="6625"/>
                    </a:cubicBezTo>
                    <a:cubicBezTo>
                      <a:pt x="6507" y="7329"/>
                      <a:pt x="7190" y="7860"/>
                      <a:pt x="8047" y="7860"/>
                    </a:cubicBezTo>
                    <a:cubicBezTo>
                      <a:pt x="8061" y="7860"/>
                      <a:pt x="8075" y="7860"/>
                      <a:pt x="8090" y="7860"/>
                    </a:cubicBezTo>
                    <a:cubicBezTo>
                      <a:pt x="8161" y="7860"/>
                      <a:pt x="8197" y="7806"/>
                      <a:pt x="8197" y="7753"/>
                    </a:cubicBezTo>
                    <a:cubicBezTo>
                      <a:pt x="8107" y="6178"/>
                      <a:pt x="6837" y="4120"/>
                      <a:pt x="5065" y="4084"/>
                    </a:cubicBezTo>
                    <a:cubicBezTo>
                      <a:pt x="4994" y="3869"/>
                      <a:pt x="4922" y="3655"/>
                      <a:pt x="4904" y="3440"/>
                    </a:cubicBezTo>
                    <a:cubicBezTo>
                      <a:pt x="5047" y="2312"/>
                      <a:pt x="5262" y="1185"/>
                      <a:pt x="5531" y="76"/>
                    </a:cubicBezTo>
                    <a:cubicBezTo>
                      <a:pt x="5553" y="31"/>
                      <a:pt x="5513" y="1"/>
                      <a:pt x="54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" name="Google Shape;5196;p62"/>
              <p:cNvSpPr/>
              <p:nvPr/>
            </p:nvSpPr>
            <p:spPr>
              <a:xfrm>
                <a:off x="6383875" y="2790875"/>
                <a:ext cx="548850" cy="12983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32" extrusionOk="0">
                    <a:moveTo>
                      <a:pt x="12363" y="969"/>
                    </a:moveTo>
                    <a:cubicBezTo>
                      <a:pt x="12494" y="969"/>
                      <a:pt x="12378" y="1674"/>
                      <a:pt x="12344" y="1726"/>
                    </a:cubicBezTo>
                    <a:cubicBezTo>
                      <a:pt x="12254" y="2048"/>
                      <a:pt x="12111" y="2352"/>
                      <a:pt x="11914" y="2620"/>
                    </a:cubicBezTo>
                    <a:cubicBezTo>
                      <a:pt x="11664" y="3032"/>
                      <a:pt x="11324" y="3372"/>
                      <a:pt x="10930" y="3622"/>
                    </a:cubicBezTo>
                    <a:cubicBezTo>
                      <a:pt x="11359" y="3264"/>
                      <a:pt x="11717" y="2853"/>
                      <a:pt x="12021" y="2388"/>
                    </a:cubicBezTo>
                    <a:cubicBezTo>
                      <a:pt x="12165" y="2137"/>
                      <a:pt x="12254" y="1869"/>
                      <a:pt x="12272" y="1582"/>
                    </a:cubicBezTo>
                    <a:cubicBezTo>
                      <a:pt x="12290" y="1386"/>
                      <a:pt x="12308" y="1171"/>
                      <a:pt x="12344" y="974"/>
                    </a:cubicBezTo>
                    <a:cubicBezTo>
                      <a:pt x="12351" y="971"/>
                      <a:pt x="12357" y="969"/>
                      <a:pt x="12363" y="969"/>
                    </a:cubicBezTo>
                    <a:close/>
                    <a:moveTo>
                      <a:pt x="8936" y="318"/>
                    </a:moveTo>
                    <a:cubicBezTo>
                      <a:pt x="9003" y="318"/>
                      <a:pt x="9101" y="425"/>
                      <a:pt x="9266" y="634"/>
                    </a:cubicBezTo>
                    <a:cubicBezTo>
                      <a:pt x="9964" y="1564"/>
                      <a:pt x="10053" y="2584"/>
                      <a:pt x="9928" y="3694"/>
                    </a:cubicBezTo>
                    <a:cubicBezTo>
                      <a:pt x="9892" y="3551"/>
                      <a:pt x="9802" y="3408"/>
                      <a:pt x="9713" y="3300"/>
                    </a:cubicBezTo>
                    <a:cubicBezTo>
                      <a:pt x="9695" y="3282"/>
                      <a:pt x="9675" y="3274"/>
                      <a:pt x="9657" y="3274"/>
                    </a:cubicBezTo>
                    <a:cubicBezTo>
                      <a:pt x="9620" y="3274"/>
                      <a:pt x="9588" y="3306"/>
                      <a:pt x="9588" y="3354"/>
                    </a:cubicBezTo>
                    <a:lnTo>
                      <a:pt x="9588" y="3426"/>
                    </a:lnTo>
                    <a:cubicBezTo>
                      <a:pt x="9445" y="3050"/>
                      <a:pt x="9248" y="2692"/>
                      <a:pt x="8961" y="2370"/>
                    </a:cubicBezTo>
                    <a:cubicBezTo>
                      <a:pt x="8836" y="2101"/>
                      <a:pt x="8765" y="1797"/>
                      <a:pt x="8747" y="1475"/>
                    </a:cubicBezTo>
                    <a:lnTo>
                      <a:pt x="8729" y="1475"/>
                    </a:lnTo>
                    <a:cubicBezTo>
                      <a:pt x="8711" y="1207"/>
                      <a:pt x="8729" y="956"/>
                      <a:pt x="8782" y="688"/>
                    </a:cubicBezTo>
                    <a:cubicBezTo>
                      <a:pt x="8828" y="439"/>
                      <a:pt x="8865" y="318"/>
                      <a:pt x="8936" y="318"/>
                    </a:cubicBezTo>
                    <a:close/>
                    <a:moveTo>
                      <a:pt x="12114" y="470"/>
                    </a:moveTo>
                    <a:cubicBezTo>
                      <a:pt x="12384" y="470"/>
                      <a:pt x="12162" y="1063"/>
                      <a:pt x="12147" y="1189"/>
                    </a:cubicBezTo>
                    <a:cubicBezTo>
                      <a:pt x="12111" y="1797"/>
                      <a:pt x="11878" y="2352"/>
                      <a:pt x="11502" y="2817"/>
                    </a:cubicBezTo>
                    <a:cubicBezTo>
                      <a:pt x="11270" y="3086"/>
                      <a:pt x="11019" y="3336"/>
                      <a:pt x="10751" y="3569"/>
                    </a:cubicBezTo>
                    <a:cubicBezTo>
                      <a:pt x="10661" y="3640"/>
                      <a:pt x="10590" y="3712"/>
                      <a:pt x="10500" y="3783"/>
                    </a:cubicBezTo>
                    <a:cubicBezTo>
                      <a:pt x="10822" y="3229"/>
                      <a:pt x="11055" y="2602"/>
                      <a:pt x="11180" y="1976"/>
                    </a:cubicBezTo>
                    <a:lnTo>
                      <a:pt x="11162" y="1976"/>
                    </a:lnTo>
                    <a:cubicBezTo>
                      <a:pt x="11198" y="1779"/>
                      <a:pt x="11216" y="1582"/>
                      <a:pt x="11180" y="1368"/>
                    </a:cubicBezTo>
                    <a:cubicBezTo>
                      <a:pt x="11395" y="1028"/>
                      <a:pt x="11574" y="670"/>
                      <a:pt x="11968" y="509"/>
                    </a:cubicBezTo>
                    <a:cubicBezTo>
                      <a:pt x="12027" y="482"/>
                      <a:pt x="12075" y="470"/>
                      <a:pt x="12114" y="470"/>
                    </a:cubicBezTo>
                    <a:close/>
                    <a:moveTo>
                      <a:pt x="13442" y="1739"/>
                    </a:moveTo>
                    <a:cubicBezTo>
                      <a:pt x="13511" y="1739"/>
                      <a:pt x="13581" y="1741"/>
                      <a:pt x="13650" y="1743"/>
                    </a:cubicBezTo>
                    <a:lnTo>
                      <a:pt x="13650" y="1761"/>
                    </a:lnTo>
                    <a:cubicBezTo>
                      <a:pt x="13883" y="1761"/>
                      <a:pt x="13793" y="1797"/>
                      <a:pt x="13686" y="1976"/>
                    </a:cubicBezTo>
                    <a:cubicBezTo>
                      <a:pt x="13578" y="2155"/>
                      <a:pt x="13471" y="2388"/>
                      <a:pt x="13328" y="2584"/>
                    </a:cubicBezTo>
                    <a:cubicBezTo>
                      <a:pt x="12827" y="3336"/>
                      <a:pt x="11878" y="3604"/>
                      <a:pt x="11073" y="3945"/>
                    </a:cubicBezTo>
                    <a:lnTo>
                      <a:pt x="11037" y="3945"/>
                    </a:lnTo>
                    <a:cubicBezTo>
                      <a:pt x="11019" y="3891"/>
                      <a:pt x="10966" y="3873"/>
                      <a:pt x="10930" y="3873"/>
                    </a:cubicBezTo>
                    <a:lnTo>
                      <a:pt x="10930" y="3837"/>
                    </a:lnTo>
                    <a:cubicBezTo>
                      <a:pt x="11592" y="3443"/>
                      <a:pt x="12111" y="2817"/>
                      <a:pt x="12397" y="2083"/>
                    </a:cubicBezTo>
                    <a:cubicBezTo>
                      <a:pt x="12685" y="1796"/>
                      <a:pt x="13062" y="1739"/>
                      <a:pt x="13442" y="1739"/>
                    </a:cubicBezTo>
                    <a:close/>
                    <a:moveTo>
                      <a:pt x="12809" y="3300"/>
                    </a:moveTo>
                    <a:cubicBezTo>
                      <a:pt x="12809" y="3318"/>
                      <a:pt x="12827" y="3318"/>
                      <a:pt x="12845" y="3318"/>
                    </a:cubicBezTo>
                    <a:cubicBezTo>
                      <a:pt x="13095" y="3318"/>
                      <a:pt x="13346" y="3336"/>
                      <a:pt x="13578" y="3408"/>
                    </a:cubicBezTo>
                    <a:cubicBezTo>
                      <a:pt x="13646" y="3425"/>
                      <a:pt x="14274" y="3841"/>
                      <a:pt x="14039" y="3841"/>
                    </a:cubicBezTo>
                    <a:cubicBezTo>
                      <a:pt x="14026" y="3841"/>
                      <a:pt x="14009" y="3840"/>
                      <a:pt x="13990" y="3837"/>
                    </a:cubicBezTo>
                    <a:cubicBezTo>
                      <a:pt x="13947" y="3832"/>
                      <a:pt x="13902" y="3830"/>
                      <a:pt x="13857" y="3830"/>
                    </a:cubicBezTo>
                    <a:cubicBezTo>
                      <a:pt x="13734" y="3830"/>
                      <a:pt x="13607" y="3847"/>
                      <a:pt x="13489" y="3873"/>
                    </a:cubicBezTo>
                    <a:cubicBezTo>
                      <a:pt x="12916" y="3949"/>
                      <a:pt x="12434" y="4116"/>
                      <a:pt x="11927" y="4116"/>
                    </a:cubicBezTo>
                    <a:cubicBezTo>
                      <a:pt x="11721" y="4116"/>
                      <a:pt x="11510" y="4088"/>
                      <a:pt x="11288" y="4016"/>
                    </a:cubicBezTo>
                    <a:cubicBezTo>
                      <a:pt x="11825" y="3855"/>
                      <a:pt x="12344" y="3604"/>
                      <a:pt x="12809" y="3300"/>
                    </a:cubicBezTo>
                    <a:close/>
                    <a:moveTo>
                      <a:pt x="10699" y="198"/>
                    </a:moveTo>
                    <a:cubicBezTo>
                      <a:pt x="10735" y="198"/>
                      <a:pt x="10760" y="226"/>
                      <a:pt x="10769" y="294"/>
                    </a:cubicBezTo>
                    <a:cubicBezTo>
                      <a:pt x="10787" y="455"/>
                      <a:pt x="10822" y="616"/>
                      <a:pt x="10858" y="759"/>
                    </a:cubicBezTo>
                    <a:cubicBezTo>
                      <a:pt x="11109" y="1833"/>
                      <a:pt x="10769" y="2656"/>
                      <a:pt x="10411" y="3587"/>
                    </a:cubicBezTo>
                    <a:lnTo>
                      <a:pt x="10411" y="3533"/>
                    </a:lnTo>
                    <a:cubicBezTo>
                      <a:pt x="10393" y="3488"/>
                      <a:pt x="10353" y="3466"/>
                      <a:pt x="10312" y="3466"/>
                    </a:cubicBezTo>
                    <a:cubicBezTo>
                      <a:pt x="10272" y="3466"/>
                      <a:pt x="10232" y="3488"/>
                      <a:pt x="10214" y="3533"/>
                    </a:cubicBezTo>
                    <a:cubicBezTo>
                      <a:pt x="10160" y="3766"/>
                      <a:pt x="10125" y="3980"/>
                      <a:pt x="10089" y="4213"/>
                    </a:cubicBezTo>
                    <a:cubicBezTo>
                      <a:pt x="10054" y="4059"/>
                      <a:pt x="10037" y="3921"/>
                      <a:pt x="9988" y="3783"/>
                    </a:cubicBezTo>
                    <a:lnTo>
                      <a:pt x="9988" y="3783"/>
                    </a:lnTo>
                    <a:cubicBezTo>
                      <a:pt x="10021" y="3783"/>
                      <a:pt x="10054" y="3781"/>
                      <a:pt x="10071" y="3748"/>
                    </a:cubicBezTo>
                    <a:cubicBezTo>
                      <a:pt x="10268" y="3086"/>
                      <a:pt x="10250" y="2370"/>
                      <a:pt x="10017" y="1726"/>
                    </a:cubicBezTo>
                    <a:cubicBezTo>
                      <a:pt x="10035" y="1439"/>
                      <a:pt x="10071" y="1153"/>
                      <a:pt x="10125" y="867"/>
                    </a:cubicBezTo>
                    <a:cubicBezTo>
                      <a:pt x="10125" y="852"/>
                      <a:pt x="10530" y="198"/>
                      <a:pt x="10699" y="198"/>
                    </a:cubicBezTo>
                    <a:close/>
                    <a:moveTo>
                      <a:pt x="7619" y="1493"/>
                    </a:moveTo>
                    <a:cubicBezTo>
                      <a:pt x="8102" y="1761"/>
                      <a:pt x="8532" y="2101"/>
                      <a:pt x="8890" y="2513"/>
                    </a:cubicBezTo>
                    <a:cubicBezTo>
                      <a:pt x="8926" y="2567"/>
                      <a:pt x="8961" y="2620"/>
                      <a:pt x="9015" y="2674"/>
                    </a:cubicBezTo>
                    <a:cubicBezTo>
                      <a:pt x="9051" y="2728"/>
                      <a:pt x="9069" y="2763"/>
                      <a:pt x="9087" y="2799"/>
                    </a:cubicBezTo>
                    <a:cubicBezTo>
                      <a:pt x="9301" y="3139"/>
                      <a:pt x="9445" y="3515"/>
                      <a:pt x="9534" y="3891"/>
                    </a:cubicBezTo>
                    <a:cubicBezTo>
                      <a:pt x="9516" y="3909"/>
                      <a:pt x="9498" y="3945"/>
                      <a:pt x="9516" y="3962"/>
                    </a:cubicBezTo>
                    <a:cubicBezTo>
                      <a:pt x="9534" y="4070"/>
                      <a:pt x="9552" y="4195"/>
                      <a:pt x="9588" y="4302"/>
                    </a:cubicBezTo>
                    <a:cubicBezTo>
                      <a:pt x="9498" y="4231"/>
                      <a:pt x="9409" y="4177"/>
                      <a:pt x="9301" y="4106"/>
                    </a:cubicBezTo>
                    <a:cubicBezTo>
                      <a:pt x="9283" y="4034"/>
                      <a:pt x="9283" y="3980"/>
                      <a:pt x="9283" y="3909"/>
                    </a:cubicBezTo>
                    <a:cubicBezTo>
                      <a:pt x="9283" y="3882"/>
                      <a:pt x="9266" y="3868"/>
                      <a:pt x="9245" y="3868"/>
                    </a:cubicBezTo>
                    <a:cubicBezTo>
                      <a:pt x="9225" y="3868"/>
                      <a:pt x="9203" y="3882"/>
                      <a:pt x="9194" y="3909"/>
                    </a:cubicBezTo>
                    <a:lnTo>
                      <a:pt x="9194" y="4034"/>
                    </a:lnTo>
                    <a:cubicBezTo>
                      <a:pt x="8943" y="3891"/>
                      <a:pt x="8711" y="3712"/>
                      <a:pt x="8478" y="3533"/>
                    </a:cubicBezTo>
                    <a:cubicBezTo>
                      <a:pt x="8120" y="3229"/>
                      <a:pt x="7977" y="2746"/>
                      <a:pt x="7870" y="2298"/>
                    </a:cubicBezTo>
                    <a:cubicBezTo>
                      <a:pt x="7834" y="2173"/>
                      <a:pt x="7727" y="1564"/>
                      <a:pt x="7619" y="1493"/>
                    </a:cubicBezTo>
                    <a:close/>
                    <a:moveTo>
                      <a:pt x="10733" y="3945"/>
                    </a:moveTo>
                    <a:lnTo>
                      <a:pt x="10733" y="3945"/>
                    </a:lnTo>
                    <a:cubicBezTo>
                      <a:pt x="10715" y="3980"/>
                      <a:pt x="10715" y="4034"/>
                      <a:pt x="10697" y="4088"/>
                    </a:cubicBezTo>
                    <a:cubicBezTo>
                      <a:pt x="10590" y="4195"/>
                      <a:pt x="10500" y="4320"/>
                      <a:pt x="10447" y="4463"/>
                    </a:cubicBezTo>
                    <a:cubicBezTo>
                      <a:pt x="10500" y="4285"/>
                      <a:pt x="10590" y="4123"/>
                      <a:pt x="10679" y="3962"/>
                    </a:cubicBezTo>
                    <a:lnTo>
                      <a:pt x="10733" y="3945"/>
                    </a:lnTo>
                    <a:close/>
                    <a:moveTo>
                      <a:pt x="9373" y="4285"/>
                    </a:moveTo>
                    <a:cubicBezTo>
                      <a:pt x="9462" y="4338"/>
                      <a:pt x="9570" y="4392"/>
                      <a:pt x="9659" y="4463"/>
                    </a:cubicBezTo>
                    <a:cubicBezTo>
                      <a:pt x="9695" y="4625"/>
                      <a:pt x="9802" y="4750"/>
                      <a:pt x="9946" y="4839"/>
                    </a:cubicBezTo>
                    <a:lnTo>
                      <a:pt x="9874" y="4821"/>
                    </a:lnTo>
                    <a:cubicBezTo>
                      <a:pt x="9749" y="4786"/>
                      <a:pt x="9641" y="4696"/>
                      <a:pt x="9570" y="4607"/>
                    </a:cubicBezTo>
                    <a:cubicBezTo>
                      <a:pt x="9480" y="4517"/>
                      <a:pt x="9409" y="4410"/>
                      <a:pt x="9373" y="4285"/>
                    </a:cubicBezTo>
                    <a:close/>
                    <a:moveTo>
                      <a:pt x="10339" y="6414"/>
                    </a:moveTo>
                    <a:cubicBezTo>
                      <a:pt x="10250" y="6665"/>
                      <a:pt x="10125" y="6897"/>
                      <a:pt x="9964" y="7130"/>
                    </a:cubicBezTo>
                    <a:lnTo>
                      <a:pt x="9999" y="6826"/>
                    </a:lnTo>
                    <a:cubicBezTo>
                      <a:pt x="10089" y="6665"/>
                      <a:pt x="10196" y="6521"/>
                      <a:pt x="10339" y="6414"/>
                    </a:cubicBezTo>
                    <a:close/>
                    <a:moveTo>
                      <a:pt x="12241" y="7711"/>
                    </a:moveTo>
                    <a:lnTo>
                      <a:pt x="12241" y="7711"/>
                    </a:lnTo>
                    <a:cubicBezTo>
                      <a:pt x="11953" y="8068"/>
                      <a:pt x="11668" y="8429"/>
                      <a:pt x="11413" y="8812"/>
                    </a:cubicBezTo>
                    <a:cubicBezTo>
                      <a:pt x="11356" y="8897"/>
                      <a:pt x="11299" y="8983"/>
                      <a:pt x="11243" y="9069"/>
                    </a:cubicBezTo>
                    <a:lnTo>
                      <a:pt x="11243" y="9069"/>
                    </a:lnTo>
                    <a:cubicBezTo>
                      <a:pt x="11568" y="8613"/>
                      <a:pt x="11908" y="8163"/>
                      <a:pt x="12241" y="7711"/>
                    </a:cubicBezTo>
                    <a:close/>
                    <a:moveTo>
                      <a:pt x="5296" y="7615"/>
                    </a:moveTo>
                    <a:cubicBezTo>
                      <a:pt x="5340" y="7615"/>
                      <a:pt x="5372" y="7656"/>
                      <a:pt x="5382" y="7756"/>
                    </a:cubicBezTo>
                    <a:cubicBezTo>
                      <a:pt x="5400" y="8150"/>
                      <a:pt x="5311" y="8544"/>
                      <a:pt x="5114" y="8884"/>
                    </a:cubicBezTo>
                    <a:cubicBezTo>
                      <a:pt x="4953" y="9188"/>
                      <a:pt x="4756" y="9456"/>
                      <a:pt x="4505" y="9689"/>
                    </a:cubicBezTo>
                    <a:cubicBezTo>
                      <a:pt x="4470" y="9689"/>
                      <a:pt x="4434" y="9707"/>
                      <a:pt x="4416" y="9725"/>
                    </a:cubicBezTo>
                    <a:lnTo>
                      <a:pt x="4416" y="9528"/>
                    </a:lnTo>
                    <a:cubicBezTo>
                      <a:pt x="4559" y="9170"/>
                      <a:pt x="4631" y="8794"/>
                      <a:pt x="4595" y="8418"/>
                    </a:cubicBezTo>
                    <a:lnTo>
                      <a:pt x="4613" y="8418"/>
                    </a:lnTo>
                    <a:cubicBezTo>
                      <a:pt x="4631" y="8418"/>
                      <a:pt x="4649" y="8418"/>
                      <a:pt x="4667" y="8400"/>
                    </a:cubicBezTo>
                    <a:cubicBezTo>
                      <a:pt x="4738" y="8271"/>
                      <a:pt x="5119" y="7615"/>
                      <a:pt x="5296" y="7615"/>
                    </a:cubicBezTo>
                    <a:close/>
                    <a:moveTo>
                      <a:pt x="4037" y="7129"/>
                    </a:moveTo>
                    <a:cubicBezTo>
                      <a:pt x="4281" y="7129"/>
                      <a:pt x="4473" y="8125"/>
                      <a:pt x="4488" y="8329"/>
                    </a:cubicBezTo>
                    <a:cubicBezTo>
                      <a:pt x="4505" y="8669"/>
                      <a:pt x="4452" y="9027"/>
                      <a:pt x="4327" y="9349"/>
                    </a:cubicBezTo>
                    <a:cubicBezTo>
                      <a:pt x="4317" y="9344"/>
                      <a:pt x="4307" y="9342"/>
                      <a:pt x="4298" y="9342"/>
                    </a:cubicBezTo>
                    <a:cubicBezTo>
                      <a:pt x="4273" y="9342"/>
                      <a:pt x="4250" y="9358"/>
                      <a:pt x="4237" y="9385"/>
                    </a:cubicBezTo>
                    <a:cubicBezTo>
                      <a:pt x="4148" y="9564"/>
                      <a:pt x="4094" y="9760"/>
                      <a:pt x="4058" y="9957"/>
                    </a:cubicBezTo>
                    <a:lnTo>
                      <a:pt x="4058" y="9939"/>
                    </a:lnTo>
                    <a:lnTo>
                      <a:pt x="4040" y="9904"/>
                    </a:lnTo>
                    <a:cubicBezTo>
                      <a:pt x="4058" y="9778"/>
                      <a:pt x="4076" y="9653"/>
                      <a:pt x="4058" y="9528"/>
                    </a:cubicBezTo>
                    <a:cubicBezTo>
                      <a:pt x="4058" y="9510"/>
                      <a:pt x="4058" y="9510"/>
                      <a:pt x="4058" y="9492"/>
                    </a:cubicBezTo>
                    <a:cubicBezTo>
                      <a:pt x="4004" y="9170"/>
                      <a:pt x="3879" y="8848"/>
                      <a:pt x="3700" y="8561"/>
                    </a:cubicBezTo>
                    <a:cubicBezTo>
                      <a:pt x="3629" y="8132"/>
                      <a:pt x="3682" y="7702"/>
                      <a:pt x="3861" y="7309"/>
                    </a:cubicBezTo>
                    <a:cubicBezTo>
                      <a:pt x="3921" y="7182"/>
                      <a:pt x="3980" y="7129"/>
                      <a:pt x="4037" y="7129"/>
                    </a:cubicBezTo>
                    <a:close/>
                    <a:moveTo>
                      <a:pt x="2700" y="7531"/>
                    </a:moveTo>
                    <a:cubicBezTo>
                      <a:pt x="2732" y="7531"/>
                      <a:pt x="2767" y="7555"/>
                      <a:pt x="2805" y="7613"/>
                    </a:cubicBezTo>
                    <a:cubicBezTo>
                      <a:pt x="3092" y="7953"/>
                      <a:pt x="3360" y="8329"/>
                      <a:pt x="3611" y="8723"/>
                    </a:cubicBezTo>
                    <a:cubicBezTo>
                      <a:pt x="3664" y="8919"/>
                      <a:pt x="3736" y="9116"/>
                      <a:pt x="3843" y="9313"/>
                    </a:cubicBezTo>
                    <a:cubicBezTo>
                      <a:pt x="3879" y="9456"/>
                      <a:pt x="3897" y="9599"/>
                      <a:pt x="3879" y="9760"/>
                    </a:cubicBezTo>
                    <a:cubicBezTo>
                      <a:pt x="3843" y="9760"/>
                      <a:pt x="3808" y="9778"/>
                      <a:pt x="3808" y="9832"/>
                    </a:cubicBezTo>
                    <a:lnTo>
                      <a:pt x="3790" y="9832"/>
                    </a:lnTo>
                    <a:cubicBezTo>
                      <a:pt x="3772" y="9939"/>
                      <a:pt x="3772" y="10047"/>
                      <a:pt x="3790" y="10154"/>
                    </a:cubicBezTo>
                    <a:lnTo>
                      <a:pt x="3772" y="10208"/>
                    </a:lnTo>
                    <a:cubicBezTo>
                      <a:pt x="3736" y="10172"/>
                      <a:pt x="3700" y="10154"/>
                      <a:pt x="3664" y="10118"/>
                    </a:cubicBezTo>
                    <a:cubicBezTo>
                      <a:pt x="3647" y="10083"/>
                      <a:pt x="3611" y="10029"/>
                      <a:pt x="3593" y="9993"/>
                    </a:cubicBezTo>
                    <a:cubicBezTo>
                      <a:pt x="3593" y="9975"/>
                      <a:pt x="3593" y="9939"/>
                      <a:pt x="3575" y="9939"/>
                    </a:cubicBezTo>
                    <a:lnTo>
                      <a:pt x="3521" y="9921"/>
                    </a:lnTo>
                    <a:cubicBezTo>
                      <a:pt x="3360" y="9725"/>
                      <a:pt x="3163" y="9564"/>
                      <a:pt x="2949" y="9438"/>
                    </a:cubicBezTo>
                    <a:cubicBezTo>
                      <a:pt x="2805" y="9241"/>
                      <a:pt x="2680" y="9045"/>
                      <a:pt x="2591" y="8830"/>
                    </a:cubicBezTo>
                    <a:cubicBezTo>
                      <a:pt x="2519" y="8615"/>
                      <a:pt x="2483" y="8400"/>
                      <a:pt x="2483" y="8168"/>
                    </a:cubicBezTo>
                    <a:cubicBezTo>
                      <a:pt x="2483" y="8036"/>
                      <a:pt x="2556" y="7531"/>
                      <a:pt x="2700" y="7531"/>
                    </a:cubicBezTo>
                    <a:close/>
                    <a:moveTo>
                      <a:pt x="6167" y="8436"/>
                    </a:moveTo>
                    <a:cubicBezTo>
                      <a:pt x="6481" y="8436"/>
                      <a:pt x="6150" y="8993"/>
                      <a:pt x="6062" y="9116"/>
                    </a:cubicBezTo>
                    <a:cubicBezTo>
                      <a:pt x="5883" y="9385"/>
                      <a:pt x="5651" y="9617"/>
                      <a:pt x="5400" y="9814"/>
                    </a:cubicBezTo>
                    <a:cubicBezTo>
                      <a:pt x="5132" y="9993"/>
                      <a:pt x="4845" y="10154"/>
                      <a:pt x="4559" y="10261"/>
                    </a:cubicBezTo>
                    <a:cubicBezTo>
                      <a:pt x="4559" y="10172"/>
                      <a:pt x="4577" y="10083"/>
                      <a:pt x="4577" y="9993"/>
                    </a:cubicBezTo>
                    <a:cubicBezTo>
                      <a:pt x="5114" y="9456"/>
                      <a:pt x="5293" y="8508"/>
                      <a:pt x="6170" y="8436"/>
                    </a:cubicBezTo>
                    <a:lnTo>
                      <a:pt x="6152" y="8436"/>
                    </a:lnTo>
                    <a:cubicBezTo>
                      <a:pt x="6157" y="8436"/>
                      <a:pt x="6162" y="8436"/>
                      <a:pt x="6167" y="8436"/>
                    </a:cubicBezTo>
                    <a:close/>
                    <a:moveTo>
                      <a:pt x="5952" y="9502"/>
                    </a:moveTo>
                    <a:cubicBezTo>
                      <a:pt x="5951" y="9509"/>
                      <a:pt x="5952" y="9518"/>
                      <a:pt x="5955" y="9528"/>
                    </a:cubicBezTo>
                    <a:cubicBezTo>
                      <a:pt x="6009" y="9707"/>
                      <a:pt x="6098" y="9778"/>
                      <a:pt x="5919" y="9957"/>
                    </a:cubicBezTo>
                    <a:cubicBezTo>
                      <a:pt x="5758" y="10083"/>
                      <a:pt x="5561" y="10190"/>
                      <a:pt x="5364" y="10261"/>
                    </a:cubicBezTo>
                    <a:cubicBezTo>
                      <a:pt x="5078" y="10369"/>
                      <a:pt x="4792" y="10440"/>
                      <a:pt x="4505" y="10494"/>
                    </a:cubicBezTo>
                    <a:cubicBezTo>
                      <a:pt x="4881" y="10351"/>
                      <a:pt x="5239" y="10136"/>
                      <a:pt x="5561" y="9868"/>
                    </a:cubicBezTo>
                    <a:cubicBezTo>
                      <a:pt x="5706" y="9762"/>
                      <a:pt x="5837" y="9639"/>
                      <a:pt x="5952" y="9502"/>
                    </a:cubicBezTo>
                    <a:close/>
                    <a:moveTo>
                      <a:pt x="1595" y="9153"/>
                    </a:moveTo>
                    <a:cubicBezTo>
                      <a:pt x="2273" y="9226"/>
                      <a:pt x="2896" y="9529"/>
                      <a:pt x="3360" y="10047"/>
                    </a:cubicBezTo>
                    <a:cubicBezTo>
                      <a:pt x="3342" y="10065"/>
                      <a:pt x="3324" y="10118"/>
                      <a:pt x="3342" y="10154"/>
                    </a:cubicBezTo>
                    <a:cubicBezTo>
                      <a:pt x="3450" y="10333"/>
                      <a:pt x="3575" y="10512"/>
                      <a:pt x="3736" y="10673"/>
                    </a:cubicBezTo>
                    <a:cubicBezTo>
                      <a:pt x="2847" y="10495"/>
                      <a:pt x="1923" y="10053"/>
                      <a:pt x="1595" y="9153"/>
                    </a:cubicBezTo>
                    <a:close/>
                    <a:moveTo>
                      <a:pt x="15015" y="11278"/>
                    </a:moveTo>
                    <a:cubicBezTo>
                      <a:pt x="15034" y="11278"/>
                      <a:pt x="15046" y="11289"/>
                      <a:pt x="15046" y="11317"/>
                    </a:cubicBezTo>
                    <a:cubicBezTo>
                      <a:pt x="15046" y="11675"/>
                      <a:pt x="14956" y="12015"/>
                      <a:pt x="14795" y="12337"/>
                    </a:cubicBezTo>
                    <a:cubicBezTo>
                      <a:pt x="14616" y="12713"/>
                      <a:pt x="14348" y="13017"/>
                      <a:pt x="13990" y="13250"/>
                    </a:cubicBezTo>
                    <a:cubicBezTo>
                      <a:pt x="14258" y="12838"/>
                      <a:pt x="14419" y="12355"/>
                      <a:pt x="14437" y="11854"/>
                    </a:cubicBezTo>
                    <a:cubicBezTo>
                      <a:pt x="14491" y="11783"/>
                      <a:pt x="14545" y="11693"/>
                      <a:pt x="14580" y="11622"/>
                    </a:cubicBezTo>
                    <a:cubicBezTo>
                      <a:pt x="14580" y="11622"/>
                      <a:pt x="14912" y="11278"/>
                      <a:pt x="15015" y="11278"/>
                    </a:cubicBezTo>
                    <a:close/>
                    <a:moveTo>
                      <a:pt x="14330" y="10852"/>
                    </a:moveTo>
                    <a:cubicBezTo>
                      <a:pt x="14330" y="11156"/>
                      <a:pt x="14330" y="11443"/>
                      <a:pt x="14312" y="11747"/>
                    </a:cubicBezTo>
                    <a:cubicBezTo>
                      <a:pt x="14276" y="12337"/>
                      <a:pt x="14044" y="12910"/>
                      <a:pt x="13632" y="13339"/>
                    </a:cubicBezTo>
                    <a:lnTo>
                      <a:pt x="13632" y="13250"/>
                    </a:lnTo>
                    <a:cubicBezTo>
                      <a:pt x="13883" y="12803"/>
                      <a:pt x="13811" y="12230"/>
                      <a:pt x="13614" y="11765"/>
                    </a:cubicBezTo>
                    <a:cubicBezTo>
                      <a:pt x="13614" y="11729"/>
                      <a:pt x="13614" y="11693"/>
                      <a:pt x="13632" y="11657"/>
                    </a:cubicBezTo>
                    <a:cubicBezTo>
                      <a:pt x="13632" y="11657"/>
                      <a:pt x="13614" y="11639"/>
                      <a:pt x="13614" y="11622"/>
                    </a:cubicBezTo>
                    <a:cubicBezTo>
                      <a:pt x="13671" y="11521"/>
                      <a:pt x="13740" y="11376"/>
                      <a:pt x="13747" y="11376"/>
                    </a:cubicBezTo>
                    <a:lnTo>
                      <a:pt x="13747" y="11376"/>
                    </a:lnTo>
                    <a:cubicBezTo>
                      <a:pt x="13749" y="11376"/>
                      <a:pt x="13747" y="11385"/>
                      <a:pt x="13739" y="11407"/>
                    </a:cubicBezTo>
                    <a:lnTo>
                      <a:pt x="13811" y="11246"/>
                    </a:lnTo>
                    <a:cubicBezTo>
                      <a:pt x="13918" y="11049"/>
                      <a:pt x="14115" y="10906"/>
                      <a:pt x="14330" y="10852"/>
                    </a:cubicBezTo>
                    <a:close/>
                    <a:moveTo>
                      <a:pt x="8836" y="12874"/>
                    </a:moveTo>
                    <a:lnTo>
                      <a:pt x="8836" y="12874"/>
                    </a:lnTo>
                    <a:cubicBezTo>
                      <a:pt x="8979" y="12928"/>
                      <a:pt x="9033" y="13071"/>
                      <a:pt x="9051" y="13232"/>
                    </a:cubicBezTo>
                    <a:cubicBezTo>
                      <a:pt x="9051" y="13357"/>
                      <a:pt x="9033" y="13483"/>
                      <a:pt x="9033" y="13608"/>
                    </a:cubicBezTo>
                    <a:cubicBezTo>
                      <a:pt x="9015" y="13554"/>
                      <a:pt x="8997" y="13500"/>
                      <a:pt x="8979" y="13447"/>
                    </a:cubicBezTo>
                    <a:cubicBezTo>
                      <a:pt x="8908" y="13268"/>
                      <a:pt x="8854" y="13071"/>
                      <a:pt x="8836" y="12874"/>
                    </a:cubicBezTo>
                    <a:close/>
                    <a:moveTo>
                      <a:pt x="12576" y="11031"/>
                    </a:moveTo>
                    <a:cubicBezTo>
                      <a:pt x="12630" y="11335"/>
                      <a:pt x="12737" y="11622"/>
                      <a:pt x="12863" y="11908"/>
                    </a:cubicBezTo>
                    <a:cubicBezTo>
                      <a:pt x="13095" y="12463"/>
                      <a:pt x="13220" y="12892"/>
                      <a:pt x="13113" y="13483"/>
                    </a:cubicBezTo>
                    <a:cubicBezTo>
                      <a:pt x="13095" y="13411"/>
                      <a:pt x="13059" y="13339"/>
                      <a:pt x="13024" y="13268"/>
                    </a:cubicBezTo>
                    <a:cubicBezTo>
                      <a:pt x="13012" y="13244"/>
                      <a:pt x="12990" y="13234"/>
                      <a:pt x="12967" y="13234"/>
                    </a:cubicBezTo>
                    <a:cubicBezTo>
                      <a:pt x="12920" y="13234"/>
                      <a:pt x="12868" y="13274"/>
                      <a:pt x="12880" y="13322"/>
                    </a:cubicBezTo>
                    <a:lnTo>
                      <a:pt x="13006" y="13608"/>
                    </a:lnTo>
                    <a:cubicBezTo>
                      <a:pt x="12218" y="13322"/>
                      <a:pt x="12075" y="11657"/>
                      <a:pt x="12576" y="11031"/>
                    </a:cubicBezTo>
                    <a:close/>
                    <a:moveTo>
                      <a:pt x="12892" y="11110"/>
                    </a:moveTo>
                    <a:cubicBezTo>
                      <a:pt x="13104" y="11110"/>
                      <a:pt x="13563" y="11954"/>
                      <a:pt x="13578" y="12015"/>
                    </a:cubicBezTo>
                    <a:cubicBezTo>
                      <a:pt x="13686" y="12337"/>
                      <a:pt x="13686" y="12677"/>
                      <a:pt x="13578" y="12999"/>
                    </a:cubicBezTo>
                    <a:cubicBezTo>
                      <a:pt x="13543" y="12999"/>
                      <a:pt x="13507" y="13017"/>
                      <a:pt x="13489" y="13071"/>
                    </a:cubicBezTo>
                    <a:cubicBezTo>
                      <a:pt x="13399" y="13268"/>
                      <a:pt x="13346" y="13465"/>
                      <a:pt x="13292" y="13679"/>
                    </a:cubicBezTo>
                    <a:lnTo>
                      <a:pt x="13274" y="13679"/>
                    </a:lnTo>
                    <a:cubicBezTo>
                      <a:pt x="13256" y="13697"/>
                      <a:pt x="13256" y="13715"/>
                      <a:pt x="13274" y="13733"/>
                    </a:cubicBezTo>
                    <a:lnTo>
                      <a:pt x="13256" y="13823"/>
                    </a:lnTo>
                    <a:lnTo>
                      <a:pt x="13203" y="13697"/>
                    </a:lnTo>
                    <a:cubicBezTo>
                      <a:pt x="13220" y="13679"/>
                      <a:pt x="13220" y="13644"/>
                      <a:pt x="13185" y="13644"/>
                    </a:cubicBezTo>
                    <a:cubicBezTo>
                      <a:pt x="13704" y="12892"/>
                      <a:pt x="13024" y="11997"/>
                      <a:pt x="12773" y="11210"/>
                    </a:cubicBezTo>
                    <a:cubicBezTo>
                      <a:pt x="12791" y="11210"/>
                      <a:pt x="12791" y="11210"/>
                      <a:pt x="12809" y="11192"/>
                    </a:cubicBezTo>
                    <a:cubicBezTo>
                      <a:pt x="12827" y="11135"/>
                      <a:pt x="12856" y="11110"/>
                      <a:pt x="12892" y="11110"/>
                    </a:cubicBezTo>
                    <a:close/>
                    <a:moveTo>
                      <a:pt x="20490" y="13023"/>
                    </a:moveTo>
                    <a:cubicBezTo>
                      <a:pt x="20527" y="13023"/>
                      <a:pt x="20546" y="13037"/>
                      <a:pt x="20540" y="13071"/>
                    </a:cubicBezTo>
                    <a:cubicBezTo>
                      <a:pt x="20325" y="14055"/>
                      <a:pt x="19573" y="14538"/>
                      <a:pt x="18840" y="15093"/>
                    </a:cubicBezTo>
                    <a:cubicBezTo>
                      <a:pt x="18983" y="14717"/>
                      <a:pt x="19162" y="14324"/>
                      <a:pt x="19341" y="13948"/>
                    </a:cubicBezTo>
                    <a:lnTo>
                      <a:pt x="19341" y="13966"/>
                    </a:lnTo>
                    <a:cubicBezTo>
                      <a:pt x="19466" y="13733"/>
                      <a:pt x="19627" y="13518"/>
                      <a:pt x="19806" y="13339"/>
                    </a:cubicBezTo>
                    <a:cubicBezTo>
                      <a:pt x="19864" y="13281"/>
                      <a:pt x="20334" y="13023"/>
                      <a:pt x="20490" y="13023"/>
                    </a:cubicBezTo>
                    <a:close/>
                    <a:moveTo>
                      <a:pt x="18679" y="12115"/>
                    </a:moveTo>
                    <a:cubicBezTo>
                      <a:pt x="18692" y="12115"/>
                      <a:pt x="18704" y="12123"/>
                      <a:pt x="18714" y="12140"/>
                    </a:cubicBezTo>
                    <a:cubicBezTo>
                      <a:pt x="18893" y="12391"/>
                      <a:pt x="19036" y="12677"/>
                      <a:pt x="19126" y="12982"/>
                    </a:cubicBezTo>
                    <a:cubicBezTo>
                      <a:pt x="19305" y="13518"/>
                      <a:pt x="19090" y="14002"/>
                      <a:pt x="18857" y="14449"/>
                    </a:cubicBezTo>
                    <a:cubicBezTo>
                      <a:pt x="18847" y="14444"/>
                      <a:pt x="18836" y="14442"/>
                      <a:pt x="18826" y="14442"/>
                    </a:cubicBezTo>
                    <a:cubicBezTo>
                      <a:pt x="18802" y="14442"/>
                      <a:pt x="18781" y="14454"/>
                      <a:pt x="18768" y="14467"/>
                    </a:cubicBezTo>
                    <a:cubicBezTo>
                      <a:pt x="18571" y="14699"/>
                      <a:pt x="18428" y="14968"/>
                      <a:pt x="18356" y="15254"/>
                    </a:cubicBezTo>
                    <a:lnTo>
                      <a:pt x="18321" y="15290"/>
                    </a:lnTo>
                    <a:cubicBezTo>
                      <a:pt x="18303" y="14467"/>
                      <a:pt x="18249" y="13626"/>
                      <a:pt x="18374" y="12803"/>
                    </a:cubicBezTo>
                    <a:cubicBezTo>
                      <a:pt x="18374" y="12786"/>
                      <a:pt x="18564" y="12115"/>
                      <a:pt x="18679" y="12115"/>
                    </a:cubicBezTo>
                    <a:close/>
                    <a:moveTo>
                      <a:pt x="17784" y="13089"/>
                    </a:moveTo>
                    <a:cubicBezTo>
                      <a:pt x="17784" y="13089"/>
                      <a:pt x="17784" y="13089"/>
                      <a:pt x="17802" y="13107"/>
                    </a:cubicBezTo>
                    <a:cubicBezTo>
                      <a:pt x="17855" y="13196"/>
                      <a:pt x="17891" y="13286"/>
                      <a:pt x="17945" y="13375"/>
                    </a:cubicBezTo>
                    <a:cubicBezTo>
                      <a:pt x="18016" y="13465"/>
                      <a:pt x="18088" y="13536"/>
                      <a:pt x="18159" y="13590"/>
                    </a:cubicBezTo>
                    <a:cubicBezTo>
                      <a:pt x="18142" y="14234"/>
                      <a:pt x="18177" y="14861"/>
                      <a:pt x="18213" y="15505"/>
                    </a:cubicBezTo>
                    <a:cubicBezTo>
                      <a:pt x="18204" y="15496"/>
                      <a:pt x="18195" y="15491"/>
                      <a:pt x="18184" y="15491"/>
                    </a:cubicBezTo>
                    <a:cubicBezTo>
                      <a:pt x="18173" y="15491"/>
                      <a:pt x="18159" y="15496"/>
                      <a:pt x="18142" y="15505"/>
                    </a:cubicBezTo>
                    <a:cubicBezTo>
                      <a:pt x="17837" y="15147"/>
                      <a:pt x="17658" y="14682"/>
                      <a:pt x="17676" y="14198"/>
                    </a:cubicBezTo>
                    <a:cubicBezTo>
                      <a:pt x="17676" y="13948"/>
                      <a:pt x="17694" y="13679"/>
                      <a:pt x="17748" y="13447"/>
                    </a:cubicBezTo>
                    <a:cubicBezTo>
                      <a:pt x="17766" y="13357"/>
                      <a:pt x="17784" y="13286"/>
                      <a:pt x="17802" y="13214"/>
                    </a:cubicBezTo>
                    <a:cubicBezTo>
                      <a:pt x="17802" y="13178"/>
                      <a:pt x="17802" y="13125"/>
                      <a:pt x="17784" y="13089"/>
                    </a:cubicBezTo>
                    <a:close/>
                    <a:moveTo>
                      <a:pt x="18840" y="15344"/>
                    </a:moveTo>
                    <a:lnTo>
                      <a:pt x="18840" y="15344"/>
                    </a:lnTo>
                    <a:cubicBezTo>
                      <a:pt x="18732" y="15415"/>
                      <a:pt x="18607" y="15487"/>
                      <a:pt x="18482" y="15523"/>
                    </a:cubicBezTo>
                    <a:cubicBezTo>
                      <a:pt x="18482" y="15505"/>
                      <a:pt x="18464" y="15505"/>
                      <a:pt x="18446" y="15505"/>
                    </a:cubicBezTo>
                    <a:lnTo>
                      <a:pt x="18446" y="15451"/>
                    </a:lnTo>
                    <a:cubicBezTo>
                      <a:pt x="18589" y="15433"/>
                      <a:pt x="18714" y="15397"/>
                      <a:pt x="18840" y="15344"/>
                    </a:cubicBezTo>
                    <a:close/>
                    <a:moveTo>
                      <a:pt x="20970" y="14179"/>
                    </a:moveTo>
                    <a:cubicBezTo>
                      <a:pt x="21053" y="14179"/>
                      <a:pt x="21136" y="14185"/>
                      <a:pt x="21220" y="14198"/>
                    </a:cubicBezTo>
                    <a:cubicBezTo>
                      <a:pt x="21685" y="14306"/>
                      <a:pt x="21381" y="14682"/>
                      <a:pt x="21166" y="14843"/>
                    </a:cubicBezTo>
                    <a:cubicBezTo>
                      <a:pt x="20593" y="15254"/>
                      <a:pt x="19931" y="15397"/>
                      <a:pt x="19287" y="15594"/>
                    </a:cubicBezTo>
                    <a:cubicBezTo>
                      <a:pt x="19269" y="15558"/>
                      <a:pt x="19233" y="15541"/>
                      <a:pt x="19197" y="15541"/>
                    </a:cubicBezTo>
                    <a:lnTo>
                      <a:pt x="18893" y="15576"/>
                    </a:lnTo>
                    <a:cubicBezTo>
                      <a:pt x="19054" y="15487"/>
                      <a:pt x="19197" y="15344"/>
                      <a:pt x="19287" y="15201"/>
                    </a:cubicBezTo>
                    <a:cubicBezTo>
                      <a:pt x="19323" y="15129"/>
                      <a:pt x="19287" y="15057"/>
                      <a:pt x="19215" y="15039"/>
                    </a:cubicBezTo>
                    <a:cubicBezTo>
                      <a:pt x="19269" y="14986"/>
                      <a:pt x="19341" y="14932"/>
                      <a:pt x="19394" y="14896"/>
                    </a:cubicBezTo>
                    <a:lnTo>
                      <a:pt x="19520" y="14807"/>
                    </a:lnTo>
                    <a:cubicBezTo>
                      <a:pt x="19752" y="14628"/>
                      <a:pt x="20003" y="14485"/>
                      <a:pt x="20253" y="14377"/>
                    </a:cubicBezTo>
                    <a:cubicBezTo>
                      <a:pt x="20469" y="14242"/>
                      <a:pt x="20716" y="14179"/>
                      <a:pt x="20970" y="14179"/>
                    </a:cubicBezTo>
                    <a:close/>
                    <a:moveTo>
                      <a:pt x="9641" y="14861"/>
                    </a:moveTo>
                    <a:lnTo>
                      <a:pt x="9641" y="14878"/>
                    </a:lnTo>
                    <a:cubicBezTo>
                      <a:pt x="9624" y="15075"/>
                      <a:pt x="9570" y="15290"/>
                      <a:pt x="9498" y="15487"/>
                    </a:cubicBezTo>
                    <a:cubicBezTo>
                      <a:pt x="9427" y="15612"/>
                      <a:pt x="9355" y="15737"/>
                      <a:pt x="9283" y="15845"/>
                    </a:cubicBezTo>
                    <a:cubicBezTo>
                      <a:pt x="9301" y="15487"/>
                      <a:pt x="9427" y="15147"/>
                      <a:pt x="9641" y="14861"/>
                    </a:cubicBezTo>
                    <a:close/>
                    <a:moveTo>
                      <a:pt x="20327" y="15555"/>
                    </a:moveTo>
                    <a:cubicBezTo>
                      <a:pt x="20901" y="15555"/>
                      <a:pt x="21465" y="15688"/>
                      <a:pt x="21739" y="16077"/>
                    </a:cubicBezTo>
                    <a:cubicBezTo>
                      <a:pt x="21842" y="16270"/>
                      <a:pt x="20823" y="16315"/>
                      <a:pt x="20394" y="16315"/>
                    </a:cubicBezTo>
                    <a:cubicBezTo>
                      <a:pt x="20303" y="16315"/>
                      <a:pt x="20239" y="16313"/>
                      <a:pt x="20217" y="16310"/>
                    </a:cubicBezTo>
                    <a:cubicBezTo>
                      <a:pt x="19806" y="16256"/>
                      <a:pt x="19430" y="16113"/>
                      <a:pt x="19090" y="15898"/>
                    </a:cubicBezTo>
                    <a:cubicBezTo>
                      <a:pt x="19090" y="15881"/>
                      <a:pt x="19090" y="15863"/>
                      <a:pt x="19090" y="15845"/>
                    </a:cubicBezTo>
                    <a:cubicBezTo>
                      <a:pt x="19376" y="15773"/>
                      <a:pt x="19645" y="15684"/>
                      <a:pt x="19913" y="15576"/>
                    </a:cubicBezTo>
                    <a:cubicBezTo>
                      <a:pt x="20049" y="15562"/>
                      <a:pt x="20189" y="15555"/>
                      <a:pt x="20327" y="15555"/>
                    </a:cubicBezTo>
                    <a:close/>
                    <a:moveTo>
                      <a:pt x="6116" y="15523"/>
                    </a:moveTo>
                    <a:cubicBezTo>
                      <a:pt x="6116" y="15676"/>
                      <a:pt x="6115" y="15814"/>
                      <a:pt x="6098" y="15952"/>
                    </a:cubicBezTo>
                    <a:cubicBezTo>
                      <a:pt x="6062" y="16077"/>
                      <a:pt x="6027" y="16221"/>
                      <a:pt x="5973" y="16328"/>
                    </a:cubicBezTo>
                    <a:cubicBezTo>
                      <a:pt x="5955" y="16060"/>
                      <a:pt x="6009" y="15773"/>
                      <a:pt x="6116" y="15523"/>
                    </a:cubicBezTo>
                    <a:close/>
                    <a:moveTo>
                      <a:pt x="13543" y="16274"/>
                    </a:moveTo>
                    <a:lnTo>
                      <a:pt x="13543" y="16274"/>
                    </a:lnTo>
                    <a:cubicBezTo>
                      <a:pt x="13507" y="16417"/>
                      <a:pt x="13435" y="16543"/>
                      <a:pt x="13346" y="16632"/>
                    </a:cubicBezTo>
                    <a:cubicBezTo>
                      <a:pt x="13310" y="16686"/>
                      <a:pt x="13256" y="16722"/>
                      <a:pt x="13203" y="16757"/>
                    </a:cubicBezTo>
                    <a:cubicBezTo>
                      <a:pt x="13220" y="16740"/>
                      <a:pt x="13185" y="16722"/>
                      <a:pt x="13167" y="16722"/>
                    </a:cubicBezTo>
                    <a:lnTo>
                      <a:pt x="13167" y="16704"/>
                    </a:lnTo>
                    <a:cubicBezTo>
                      <a:pt x="13185" y="16686"/>
                      <a:pt x="13203" y="16650"/>
                      <a:pt x="13203" y="16632"/>
                    </a:cubicBezTo>
                    <a:cubicBezTo>
                      <a:pt x="13256" y="16578"/>
                      <a:pt x="13310" y="16525"/>
                      <a:pt x="13346" y="16471"/>
                    </a:cubicBezTo>
                    <a:cubicBezTo>
                      <a:pt x="13417" y="16400"/>
                      <a:pt x="13471" y="16328"/>
                      <a:pt x="13543" y="16274"/>
                    </a:cubicBezTo>
                    <a:close/>
                    <a:moveTo>
                      <a:pt x="16907" y="16578"/>
                    </a:moveTo>
                    <a:lnTo>
                      <a:pt x="17032" y="16596"/>
                    </a:lnTo>
                    <a:cubicBezTo>
                      <a:pt x="17157" y="16614"/>
                      <a:pt x="17283" y="16650"/>
                      <a:pt x="17372" y="16722"/>
                    </a:cubicBezTo>
                    <a:cubicBezTo>
                      <a:pt x="17408" y="16757"/>
                      <a:pt x="17354" y="16775"/>
                      <a:pt x="17318" y="16793"/>
                    </a:cubicBezTo>
                    <a:cubicBezTo>
                      <a:pt x="17229" y="16847"/>
                      <a:pt x="17139" y="16865"/>
                      <a:pt x="17050" y="16865"/>
                    </a:cubicBezTo>
                    <a:cubicBezTo>
                      <a:pt x="16907" y="16865"/>
                      <a:pt x="16764" y="16829"/>
                      <a:pt x="16621" y="16811"/>
                    </a:cubicBezTo>
                    <a:cubicBezTo>
                      <a:pt x="16710" y="16740"/>
                      <a:pt x="16817" y="16668"/>
                      <a:pt x="16907" y="16578"/>
                    </a:cubicBezTo>
                    <a:close/>
                    <a:moveTo>
                      <a:pt x="15708" y="16364"/>
                    </a:moveTo>
                    <a:cubicBezTo>
                      <a:pt x="15815" y="16686"/>
                      <a:pt x="15618" y="16954"/>
                      <a:pt x="15457" y="17241"/>
                    </a:cubicBezTo>
                    <a:cubicBezTo>
                      <a:pt x="15422" y="16918"/>
                      <a:pt x="15511" y="16614"/>
                      <a:pt x="15708" y="16364"/>
                    </a:cubicBezTo>
                    <a:close/>
                    <a:moveTo>
                      <a:pt x="18911" y="15970"/>
                    </a:moveTo>
                    <a:cubicBezTo>
                      <a:pt x="19305" y="16310"/>
                      <a:pt x="19788" y="16507"/>
                      <a:pt x="20289" y="16525"/>
                    </a:cubicBezTo>
                    <a:cubicBezTo>
                      <a:pt x="20611" y="16847"/>
                      <a:pt x="20862" y="17223"/>
                      <a:pt x="21059" y="17616"/>
                    </a:cubicBezTo>
                    <a:cubicBezTo>
                      <a:pt x="20074" y="17545"/>
                      <a:pt x="19341" y="16757"/>
                      <a:pt x="18822" y="15970"/>
                    </a:cubicBezTo>
                    <a:close/>
                    <a:moveTo>
                      <a:pt x="8693" y="17348"/>
                    </a:moveTo>
                    <a:lnTo>
                      <a:pt x="8693" y="17348"/>
                    </a:lnTo>
                    <a:cubicBezTo>
                      <a:pt x="8854" y="17634"/>
                      <a:pt x="8961" y="17974"/>
                      <a:pt x="9015" y="18314"/>
                    </a:cubicBezTo>
                    <a:cubicBezTo>
                      <a:pt x="8854" y="18010"/>
                      <a:pt x="8747" y="17670"/>
                      <a:pt x="8693" y="17348"/>
                    </a:cubicBezTo>
                    <a:close/>
                    <a:moveTo>
                      <a:pt x="7369" y="18601"/>
                    </a:moveTo>
                    <a:lnTo>
                      <a:pt x="7369" y="18601"/>
                    </a:lnTo>
                    <a:cubicBezTo>
                      <a:pt x="7476" y="18851"/>
                      <a:pt x="7512" y="19120"/>
                      <a:pt x="7440" y="19388"/>
                    </a:cubicBezTo>
                    <a:cubicBezTo>
                      <a:pt x="7351" y="19137"/>
                      <a:pt x="7333" y="18869"/>
                      <a:pt x="7369" y="18601"/>
                    </a:cubicBezTo>
                    <a:close/>
                    <a:moveTo>
                      <a:pt x="10876" y="14431"/>
                    </a:moveTo>
                    <a:lnTo>
                      <a:pt x="10876" y="14431"/>
                    </a:lnTo>
                    <a:cubicBezTo>
                      <a:pt x="11073" y="14735"/>
                      <a:pt x="11306" y="14986"/>
                      <a:pt x="11574" y="15218"/>
                    </a:cubicBezTo>
                    <a:cubicBezTo>
                      <a:pt x="12648" y="16346"/>
                      <a:pt x="12505" y="17885"/>
                      <a:pt x="12147" y="19281"/>
                    </a:cubicBezTo>
                    <a:cubicBezTo>
                      <a:pt x="12129" y="19299"/>
                      <a:pt x="12147" y="19316"/>
                      <a:pt x="12165" y="19334"/>
                    </a:cubicBezTo>
                    <a:cubicBezTo>
                      <a:pt x="12111" y="19460"/>
                      <a:pt x="12075" y="19585"/>
                      <a:pt x="12021" y="19710"/>
                    </a:cubicBezTo>
                    <a:cubicBezTo>
                      <a:pt x="12254" y="18440"/>
                      <a:pt x="12111" y="17133"/>
                      <a:pt x="11610" y="15934"/>
                    </a:cubicBezTo>
                    <a:cubicBezTo>
                      <a:pt x="11610" y="15923"/>
                      <a:pt x="11605" y="15919"/>
                      <a:pt x="11598" y="15919"/>
                    </a:cubicBezTo>
                    <a:cubicBezTo>
                      <a:pt x="11582" y="15919"/>
                      <a:pt x="11556" y="15940"/>
                      <a:pt x="11556" y="15952"/>
                    </a:cubicBezTo>
                    <a:cubicBezTo>
                      <a:pt x="11753" y="16704"/>
                      <a:pt x="11896" y="17455"/>
                      <a:pt x="11968" y="18225"/>
                    </a:cubicBezTo>
                    <a:cubicBezTo>
                      <a:pt x="12004" y="18851"/>
                      <a:pt x="11896" y="19477"/>
                      <a:pt x="11860" y="20086"/>
                    </a:cubicBezTo>
                    <a:cubicBezTo>
                      <a:pt x="11789" y="20265"/>
                      <a:pt x="11699" y="20444"/>
                      <a:pt x="11628" y="20623"/>
                    </a:cubicBezTo>
                    <a:cubicBezTo>
                      <a:pt x="11699" y="19979"/>
                      <a:pt x="11646" y="19334"/>
                      <a:pt x="11467" y="18726"/>
                    </a:cubicBezTo>
                    <a:lnTo>
                      <a:pt x="11449" y="18726"/>
                    </a:lnTo>
                    <a:cubicBezTo>
                      <a:pt x="11127" y="17437"/>
                      <a:pt x="11109" y="16238"/>
                      <a:pt x="11001" y="14932"/>
                    </a:cubicBezTo>
                    <a:cubicBezTo>
                      <a:pt x="11001" y="14753"/>
                      <a:pt x="10966" y="14592"/>
                      <a:pt x="10876" y="14431"/>
                    </a:cubicBezTo>
                    <a:close/>
                    <a:moveTo>
                      <a:pt x="9695" y="19871"/>
                    </a:moveTo>
                    <a:lnTo>
                      <a:pt x="9695" y="19871"/>
                    </a:lnTo>
                    <a:cubicBezTo>
                      <a:pt x="9713" y="20175"/>
                      <a:pt x="9624" y="20462"/>
                      <a:pt x="9480" y="20730"/>
                    </a:cubicBezTo>
                    <a:cubicBezTo>
                      <a:pt x="9462" y="20605"/>
                      <a:pt x="9445" y="20462"/>
                      <a:pt x="9445" y="20336"/>
                    </a:cubicBezTo>
                    <a:lnTo>
                      <a:pt x="9445" y="20319"/>
                    </a:lnTo>
                    <a:cubicBezTo>
                      <a:pt x="9498" y="20157"/>
                      <a:pt x="9588" y="19996"/>
                      <a:pt x="9695" y="19871"/>
                    </a:cubicBezTo>
                    <a:close/>
                    <a:moveTo>
                      <a:pt x="7673" y="21571"/>
                    </a:moveTo>
                    <a:lnTo>
                      <a:pt x="7673" y="21571"/>
                    </a:lnTo>
                    <a:cubicBezTo>
                      <a:pt x="7941" y="21643"/>
                      <a:pt x="8120" y="21875"/>
                      <a:pt x="8353" y="22036"/>
                    </a:cubicBezTo>
                    <a:cubicBezTo>
                      <a:pt x="8085" y="21947"/>
                      <a:pt x="7852" y="21786"/>
                      <a:pt x="7673" y="21571"/>
                    </a:cubicBezTo>
                    <a:close/>
                    <a:moveTo>
                      <a:pt x="8568" y="24918"/>
                    </a:moveTo>
                    <a:lnTo>
                      <a:pt x="8568" y="24918"/>
                    </a:lnTo>
                    <a:cubicBezTo>
                      <a:pt x="8675" y="25132"/>
                      <a:pt x="8711" y="25365"/>
                      <a:pt x="8693" y="25598"/>
                    </a:cubicBezTo>
                    <a:cubicBezTo>
                      <a:pt x="8603" y="25383"/>
                      <a:pt x="8550" y="25150"/>
                      <a:pt x="8568" y="24918"/>
                    </a:cubicBezTo>
                    <a:close/>
                    <a:moveTo>
                      <a:pt x="15962" y="23921"/>
                    </a:moveTo>
                    <a:cubicBezTo>
                      <a:pt x="16059" y="23921"/>
                      <a:pt x="16163" y="24635"/>
                      <a:pt x="16157" y="24635"/>
                    </a:cubicBezTo>
                    <a:cubicBezTo>
                      <a:pt x="16156" y="24635"/>
                      <a:pt x="16156" y="24634"/>
                      <a:pt x="16155" y="24631"/>
                    </a:cubicBezTo>
                    <a:cubicBezTo>
                      <a:pt x="16155" y="24971"/>
                      <a:pt x="16084" y="25329"/>
                      <a:pt x="15923" y="25651"/>
                    </a:cubicBezTo>
                    <a:cubicBezTo>
                      <a:pt x="15797" y="25920"/>
                      <a:pt x="15636" y="26170"/>
                      <a:pt x="15422" y="26385"/>
                    </a:cubicBezTo>
                    <a:cubicBezTo>
                      <a:pt x="15422" y="26349"/>
                      <a:pt x="15439" y="26313"/>
                      <a:pt x="15439" y="26278"/>
                    </a:cubicBezTo>
                    <a:cubicBezTo>
                      <a:pt x="15439" y="26217"/>
                      <a:pt x="15390" y="26181"/>
                      <a:pt x="15341" y="26181"/>
                    </a:cubicBezTo>
                    <a:cubicBezTo>
                      <a:pt x="15318" y="26181"/>
                      <a:pt x="15296" y="26189"/>
                      <a:pt x="15278" y="26206"/>
                    </a:cubicBezTo>
                    <a:lnTo>
                      <a:pt x="15225" y="26278"/>
                    </a:lnTo>
                    <a:cubicBezTo>
                      <a:pt x="15225" y="26206"/>
                      <a:pt x="15225" y="26134"/>
                      <a:pt x="15225" y="26063"/>
                    </a:cubicBezTo>
                    <a:cubicBezTo>
                      <a:pt x="15225" y="26045"/>
                      <a:pt x="15207" y="26027"/>
                      <a:pt x="15189" y="26009"/>
                    </a:cubicBezTo>
                    <a:cubicBezTo>
                      <a:pt x="15225" y="25777"/>
                      <a:pt x="15225" y="25544"/>
                      <a:pt x="15189" y="25329"/>
                    </a:cubicBezTo>
                    <a:cubicBezTo>
                      <a:pt x="15314" y="24810"/>
                      <a:pt x="15583" y="24327"/>
                      <a:pt x="15923" y="23933"/>
                    </a:cubicBezTo>
                    <a:lnTo>
                      <a:pt x="15940" y="23933"/>
                    </a:lnTo>
                    <a:cubicBezTo>
                      <a:pt x="15948" y="23925"/>
                      <a:pt x="15955" y="23921"/>
                      <a:pt x="15962" y="23921"/>
                    </a:cubicBezTo>
                    <a:close/>
                    <a:moveTo>
                      <a:pt x="14071" y="23966"/>
                    </a:moveTo>
                    <a:cubicBezTo>
                      <a:pt x="14109" y="23966"/>
                      <a:pt x="14153" y="23978"/>
                      <a:pt x="14205" y="24005"/>
                    </a:cubicBezTo>
                    <a:cubicBezTo>
                      <a:pt x="14545" y="24184"/>
                      <a:pt x="14813" y="24488"/>
                      <a:pt x="14938" y="24864"/>
                    </a:cubicBezTo>
                    <a:cubicBezTo>
                      <a:pt x="14992" y="25025"/>
                      <a:pt x="15028" y="25204"/>
                      <a:pt x="15046" y="25383"/>
                    </a:cubicBezTo>
                    <a:cubicBezTo>
                      <a:pt x="14992" y="25651"/>
                      <a:pt x="14956" y="25920"/>
                      <a:pt x="14956" y="26188"/>
                    </a:cubicBezTo>
                    <a:cubicBezTo>
                      <a:pt x="14938" y="26224"/>
                      <a:pt x="14920" y="26278"/>
                      <a:pt x="14903" y="26313"/>
                    </a:cubicBezTo>
                    <a:cubicBezTo>
                      <a:pt x="14885" y="26188"/>
                      <a:pt x="14831" y="26063"/>
                      <a:pt x="14777" y="25938"/>
                    </a:cubicBezTo>
                    <a:cubicBezTo>
                      <a:pt x="14764" y="25910"/>
                      <a:pt x="14742" y="25899"/>
                      <a:pt x="14720" y="25899"/>
                    </a:cubicBezTo>
                    <a:cubicBezTo>
                      <a:pt x="14684" y="25899"/>
                      <a:pt x="14645" y="25929"/>
                      <a:pt x="14634" y="25973"/>
                    </a:cubicBezTo>
                    <a:cubicBezTo>
                      <a:pt x="14670" y="26224"/>
                      <a:pt x="14724" y="26474"/>
                      <a:pt x="14795" y="26707"/>
                    </a:cubicBezTo>
                    <a:cubicBezTo>
                      <a:pt x="14724" y="26636"/>
                      <a:pt x="14652" y="26564"/>
                      <a:pt x="14580" y="26492"/>
                    </a:cubicBezTo>
                    <a:lnTo>
                      <a:pt x="14580" y="26474"/>
                    </a:lnTo>
                    <a:cubicBezTo>
                      <a:pt x="14527" y="26206"/>
                      <a:pt x="14366" y="25956"/>
                      <a:pt x="14169" y="25759"/>
                    </a:cubicBezTo>
                    <a:cubicBezTo>
                      <a:pt x="14008" y="25383"/>
                      <a:pt x="13900" y="24989"/>
                      <a:pt x="13847" y="24578"/>
                    </a:cubicBezTo>
                    <a:cubicBezTo>
                      <a:pt x="13831" y="24439"/>
                      <a:pt x="13829" y="23966"/>
                      <a:pt x="14071" y="23966"/>
                    </a:cubicBezTo>
                    <a:close/>
                    <a:moveTo>
                      <a:pt x="17515" y="24900"/>
                    </a:moveTo>
                    <a:lnTo>
                      <a:pt x="17515" y="24900"/>
                    </a:lnTo>
                    <a:cubicBezTo>
                      <a:pt x="17229" y="25347"/>
                      <a:pt x="16907" y="25741"/>
                      <a:pt x="16513" y="26063"/>
                    </a:cubicBezTo>
                    <a:cubicBezTo>
                      <a:pt x="16298" y="26260"/>
                      <a:pt x="16048" y="26439"/>
                      <a:pt x="15815" y="26600"/>
                    </a:cubicBezTo>
                    <a:lnTo>
                      <a:pt x="15511" y="26725"/>
                    </a:lnTo>
                    <a:cubicBezTo>
                      <a:pt x="15457" y="26761"/>
                      <a:pt x="15457" y="26832"/>
                      <a:pt x="15511" y="26832"/>
                    </a:cubicBezTo>
                    <a:cubicBezTo>
                      <a:pt x="15457" y="26868"/>
                      <a:pt x="15404" y="26922"/>
                      <a:pt x="15350" y="26958"/>
                    </a:cubicBezTo>
                    <a:lnTo>
                      <a:pt x="15243" y="26940"/>
                    </a:lnTo>
                    <a:cubicBezTo>
                      <a:pt x="15278" y="26868"/>
                      <a:pt x="15314" y="26797"/>
                      <a:pt x="15350" y="26743"/>
                    </a:cubicBezTo>
                    <a:cubicBezTo>
                      <a:pt x="15654" y="26457"/>
                      <a:pt x="15887" y="26134"/>
                      <a:pt x="16048" y="25759"/>
                    </a:cubicBezTo>
                    <a:cubicBezTo>
                      <a:pt x="16442" y="25311"/>
                      <a:pt x="16889" y="24935"/>
                      <a:pt x="17497" y="24918"/>
                    </a:cubicBezTo>
                    <a:lnTo>
                      <a:pt x="17515" y="24900"/>
                    </a:lnTo>
                    <a:close/>
                    <a:moveTo>
                      <a:pt x="13201" y="25425"/>
                    </a:moveTo>
                    <a:cubicBezTo>
                      <a:pt x="13240" y="25425"/>
                      <a:pt x="13288" y="25429"/>
                      <a:pt x="13346" y="25437"/>
                    </a:cubicBezTo>
                    <a:cubicBezTo>
                      <a:pt x="13525" y="25490"/>
                      <a:pt x="13704" y="25598"/>
                      <a:pt x="13847" y="25723"/>
                    </a:cubicBezTo>
                    <a:cubicBezTo>
                      <a:pt x="13954" y="25812"/>
                      <a:pt x="14044" y="25902"/>
                      <a:pt x="14133" y="26009"/>
                    </a:cubicBezTo>
                    <a:cubicBezTo>
                      <a:pt x="14205" y="26188"/>
                      <a:pt x="14312" y="26349"/>
                      <a:pt x="14419" y="26510"/>
                    </a:cubicBezTo>
                    <a:cubicBezTo>
                      <a:pt x="14437" y="26671"/>
                      <a:pt x="14473" y="26832"/>
                      <a:pt x="14509" y="26976"/>
                    </a:cubicBezTo>
                    <a:cubicBezTo>
                      <a:pt x="13865" y="26832"/>
                      <a:pt x="13328" y="26349"/>
                      <a:pt x="13095" y="25723"/>
                    </a:cubicBezTo>
                    <a:cubicBezTo>
                      <a:pt x="13024" y="25494"/>
                      <a:pt x="13044" y="25425"/>
                      <a:pt x="13201" y="25425"/>
                    </a:cubicBezTo>
                    <a:close/>
                    <a:moveTo>
                      <a:pt x="17318" y="26367"/>
                    </a:moveTo>
                    <a:cubicBezTo>
                      <a:pt x="16889" y="26707"/>
                      <a:pt x="16370" y="26904"/>
                      <a:pt x="15833" y="26993"/>
                    </a:cubicBezTo>
                    <a:cubicBezTo>
                      <a:pt x="15851" y="26940"/>
                      <a:pt x="15887" y="26886"/>
                      <a:pt x="15905" y="26850"/>
                    </a:cubicBezTo>
                    <a:cubicBezTo>
                      <a:pt x="15923" y="26814"/>
                      <a:pt x="15905" y="26797"/>
                      <a:pt x="15887" y="26779"/>
                    </a:cubicBezTo>
                    <a:cubicBezTo>
                      <a:pt x="16370" y="26689"/>
                      <a:pt x="16853" y="26510"/>
                      <a:pt x="17318" y="26367"/>
                    </a:cubicBezTo>
                    <a:close/>
                    <a:moveTo>
                      <a:pt x="10551" y="26182"/>
                    </a:moveTo>
                    <a:cubicBezTo>
                      <a:pt x="10532" y="26351"/>
                      <a:pt x="10496" y="26519"/>
                      <a:pt x="10429" y="26671"/>
                    </a:cubicBezTo>
                    <a:cubicBezTo>
                      <a:pt x="10375" y="26832"/>
                      <a:pt x="10286" y="26976"/>
                      <a:pt x="10214" y="27119"/>
                    </a:cubicBezTo>
                    <a:lnTo>
                      <a:pt x="10214" y="27065"/>
                    </a:lnTo>
                    <a:cubicBezTo>
                      <a:pt x="10249" y="26754"/>
                      <a:pt x="10366" y="26444"/>
                      <a:pt x="10551" y="26182"/>
                    </a:cubicBezTo>
                    <a:close/>
                    <a:moveTo>
                      <a:pt x="14724" y="27119"/>
                    </a:moveTo>
                    <a:cubicBezTo>
                      <a:pt x="14759" y="27226"/>
                      <a:pt x="14777" y="27316"/>
                      <a:pt x="14813" y="27423"/>
                    </a:cubicBezTo>
                    <a:lnTo>
                      <a:pt x="14777" y="27530"/>
                    </a:lnTo>
                    <a:cubicBezTo>
                      <a:pt x="14724" y="27405"/>
                      <a:pt x="14688" y="27262"/>
                      <a:pt x="14652" y="27137"/>
                    </a:cubicBezTo>
                    <a:lnTo>
                      <a:pt x="14652" y="27119"/>
                    </a:lnTo>
                    <a:close/>
                    <a:moveTo>
                      <a:pt x="15189" y="28532"/>
                    </a:moveTo>
                    <a:cubicBezTo>
                      <a:pt x="14992" y="28819"/>
                      <a:pt x="14724" y="29069"/>
                      <a:pt x="14419" y="29248"/>
                    </a:cubicBezTo>
                    <a:lnTo>
                      <a:pt x="14419" y="29230"/>
                    </a:lnTo>
                    <a:lnTo>
                      <a:pt x="14455" y="29212"/>
                    </a:lnTo>
                    <a:cubicBezTo>
                      <a:pt x="14473" y="29195"/>
                      <a:pt x="14491" y="29159"/>
                      <a:pt x="14455" y="29123"/>
                    </a:cubicBezTo>
                    <a:cubicBezTo>
                      <a:pt x="14652" y="28872"/>
                      <a:pt x="14903" y="28676"/>
                      <a:pt x="15189" y="28532"/>
                    </a:cubicBezTo>
                    <a:close/>
                    <a:moveTo>
                      <a:pt x="7601" y="24255"/>
                    </a:moveTo>
                    <a:cubicBezTo>
                      <a:pt x="7601" y="24256"/>
                      <a:pt x="7852" y="25061"/>
                      <a:pt x="7852" y="25079"/>
                    </a:cubicBezTo>
                    <a:cubicBezTo>
                      <a:pt x="8013" y="25651"/>
                      <a:pt x="8102" y="26242"/>
                      <a:pt x="8102" y="26850"/>
                    </a:cubicBezTo>
                    <a:cubicBezTo>
                      <a:pt x="8102" y="27580"/>
                      <a:pt x="8086" y="28309"/>
                      <a:pt x="8003" y="29039"/>
                    </a:cubicBezTo>
                    <a:lnTo>
                      <a:pt x="8003" y="29039"/>
                    </a:lnTo>
                    <a:cubicBezTo>
                      <a:pt x="7884" y="28256"/>
                      <a:pt x="7816" y="27473"/>
                      <a:pt x="7798" y="26707"/>
                    </a:cubicBezTo>
                    <a:cubicBezTo>
                      <a:pt x="7798" y="26671"/>
                      <a:pt x="7771" y="26653"/>
                      <a:pt x="7745" y="26653"/>
                    </a:cubicBezTo>
                    <a:cubicBezTo>
                      <a:pt x="7718" y="26653"/>
                      <a:pt x="7691" y="26671"/>
                      <a:pt x="7691" y="26707"/>
                    </a:cubicBezTo>
                    <a:cubicBezTo>
                      <a:pt x="7691" y="27602"/>
                      <a:pt x="7780" y="28497"/>
                      <a:pt x="7977" y="29373"/>
                    </a:cubicBezTo>
                    <a:cubicBezTo>
                      <a:pt x="7977" y="29373"/>
                      <a:pt x="7977" y="29373"/>
                      <a:pt x="7977" y="29391"/>
                    </a:cubicBezTo>
                    <a:lnTo>
                      <a:pt x="7977" y="29427"/>
                    </a:lnTo>
                    <a:cubicBezTo>
                      <a:pt x="7494" y="27745"/>
                      <a:pt x="7279" y="26009"/>
                      <a:pt x="7601" y="24255"/>
                    </a:cubicBezTo>
                    <a:close/>
                    <a:moveTo>
                      <a:pt x="13489" y="29892"/>
                    </a:moveTo>
                    <a:cubicBezTo>
                      <a:pt x="13650" y="30161"/>
                      <a:pt x="13721" y="30447"/>
                      <a:pt x="13739" y="30751"/>
                    </a:cubicBezTo>
                    <a:cubicBezTo>
                      <a:pt x="13614" y="30483"/>
                      <a:pt x="13525" y="30197"/>
                      <a:pt x="13489" y="29892"/>
                    </a:cubicBezTo>
                    <a:close/>
                    <a:moveTo>
                      <a:pt x="5843" y="28779"/>
                    </a:moveTo>
                    <a:cubicBezTo>
                      <a:pt x="5893" y="28779"/>
                      <a:pt x="5926" y="28839"/>
                      <a:pt x="5919" y="28998"/>
                    </a:cubicBezTo>
                    <a:cubicBezTo>
                      <a:pt x="5919" y="29266"/>
                      <a:pt x="5883" y="29517"/>
                      <a:pt x="5883" y="29785"/>
                    </a:cubicBezTo>
                    <a:cubicBezTo>
                      <a:pt x="5866" y="30089"/>
                      <a:pt x="5812" y="30411"/>
                      <a:pt x="5776" y="30716"/>
                    </a:cubicBezTo>
                    <a:lnTo>
                      <a:pt x="5776" y="30698"/>
                    </a:lnTo>
                    <a:cubicBezTo>
                      <a:pt x="5761" y="30688"/>
                      <a:pt x="5743" y="30683"/>
                      <a:pt x="5725" y="30683"/>
                    </a:cubicBezTo>
                    <a:cubicBezTo>
                      <a:pt x="5679" y="30683"/>
                      <a:pt x="5633" y="30713"/>
                      <a:pt x="5633" y="30751"/>
                    </a:cubicBezTo>
                    <a:lnTo>
                      <a:pt x="5633" y="30787"/>
                    </a:lnTo>
                    <a:cubicBezTo>
                      <a:pt x="5579" y="30572"/>
                      <a:pt x="5508" y="30393"/>
                      <a:pt x="5400" y="30215"/>
                    </a:cubicBezTo>
                    <a:cubicBezTo>
                      <a:pt x="5329" y="29803"/>
                      <a:pt x="5400" y="29391"/>
                      <a:pt x="5579" y="29033"/>
                    </a:cubicBezTo>
                    <a:lnTo>
                      <a:pt x="5579" y="29051"/>
                    </a:lnTo>
                    <a:cubicBezTo>
                      <a:pt x="5654" y="28912"/>
                      <a:pt x="5767" y="28779"/>
                      <a:pt x="5843" y="28779"/>
                    </a:cubicBezTo>
                    <a:close/>
                    <a:moveTo>
                      <a:pt x="6438" y="29391"/>
                    </a:moveTo>
                    <a:cubicBezTo>
                      <a:pt x="6563" y="29946"/>
                      <a:pt x="6331" y="30537"/>
                      <a:pt x="6116" y="31091"/>
                    </a:cubicBezTo>
                    <a:cubicBezTo>
                      <a:pt x="6116" y="30966"/>
                      <a:pt x="6098" y="30841"/>
                      <a:pt x="6080" y="30733"/>
                    </a:cubicBezTo>
                    <a:lnTo>
                      <a:pt x="6080" y="30716"/>
                    </a:lnTo>
                    <a:cubicBezTo>
                      <a:pt x="6080" y="30690"/>
                      <a:pt x="6053" y="30665"/>
                      <a:pt x="6025" y="30665"/>
                    </a:cubicBezTo>
                    <a:cubicBezTo>
                      <a:pt x="6013" y="30665"/>
                      <a:pt x="6001" y="30669"/>
                      <a:pt x="5991" y="30680"/>
                    </a:cubicBezTo>
                    <a:cubicBezTo>
                      <a:pt x="6027" y="30447"/>
                      <a:pt x="6044" y="30232"/>
                      <a:pt x="6062" y="30000"/>
                    </a:cubicBezTo>
                    <a:cubicBezTo>
                      <a:pt x="6241" y="29839"/>
                      <a:pt x="6367" y="29624"/>
                      <a:pt x="6438" y="29391"/>
                    </a:cubicBezTo>
                    <a:close/>
                    <a:moveTo>
                      <a:pt x="4040" y="29105"/>
                    </a:moveTo>
                    <a:lnTo>
                      <a:pt x="4040" y="29105"/>
                    </a:lnTo>
                    <a:cubicBezTo>
                      <a:pt x="4452" y="29320"/>
                      <a:pt x="4792" y="29624"/>
                      <a:pt x="5078" y="30000"/>
                    </a:cubicBezTo>
                    <a:cubicBezTo>
                      <a:pt x="5150" y="30107"/>
                      <a:pt x="5221" y="30232"/>
                      <a:pt x="5275" y="30358"/>
                    </a:cubicBezTo>
                    <a:cubicBezTo>
                      <a:pt x="5311" y="30501"/>
                      <a:pt x="5364" y="30626"/>
                      <a:pt x="5418" y="30751"/>
                    </a:cubicBezTo>
                    <a:lnTo>
                      <a:pt x="5382" y="30716"/>
                    </a:lnTo>
                    <a:cubicBezTo>
                      <a:pt x="5364" y="30704"/>
                      <a:pt x="5345" y="30698"/>
                      <a:pt x="5326" y="30698"/>
                    </a:cubicBezTo>
                    <a:cubicBezTo>
                      <a:pt x="5289" y="30698"/>
                      <a:pt x="5257" y="30722"/>
                      <a:pt x="5257" y="30769"/>
                    </a:cubicBezTo>
                    <a:cubicBezTo>
                      <a:pt x="5239" y="30877"/>
                      <a:pt x="5239" y="31002"/>
                      <a:pt x="5257" y="31109"/>
                    </a:cubicBezTo>
                    <a:cubicBezTo>
                      <a:pt x="5185" y="31056"/>
                      <a:pt x="5114" y="31002"/>
                      <a:pt x="5042" y="30948"/>
                    </a:cubicBezTo>
                    <a:cubicBezTo>
                      <a:pt x="4881" y="30787"/>
                      <a:pt x="4720" y="30644"/>
                      <a:pt x="4559" y="30519"/>
                    </a:cubicBezTo>
                    <a:cubicBezTo>
                      <a:pt x="4488" y="30411"/>
                      <a:pt x="4452" y="30304"/>
                      <a:pt x="4416" y="30232"/>
                    </a:cubicBezTo>
                    <a:cubicBezTo>
                      <a:pt x="4219" y="29892"/>
                      <a:pt x="4094" y="29499"/>
                      <a:pt x="4040" y="29105"/>
                    </a:cubicBezTo>
                    <a:close/>
                    <a:moveTo>
                      <a:pt x="8782" y="29982"/>
                    </a:moveTo>
                    <a:cubicBezTo>
                      <a:pt x="8782" y="30376"/>
                      <a:pt x="8532" y="30733"/>
                      <a:pt x="8335" y="31109"/>
                    </a:cubicBezTo>
                    <a:lnTo>
                      <a:pt x="8335" y="31056"/>
                    </a:lnTo>
                    <a:cubicBezTo>
                      <a:pt x="8460" y="30680"/>
                      <a:pt x="8603" y="30322"/>
                      <a:pt x="8782" y="29982"/>
                    </a:cubicBezTo>
                    <a:close/>
                    <a:moveTo>
                      <a:pt x="3402" y="30120"/>
                    </a:moveTo>
                    <a:cubicBezTo>
                      <a:pt x="3791" y="30120"/>
                      <a:pt x="4201" y="30480"/>
                      <a:pt x="4470" y="30698"/>
                    </a:cubicBezTo>
                    <a:cubicBezTo>
                      <a:pt x="4488" y="30716"/>
                      <a:pt x="4523" y="30733"/>
                      <a:pt x="4541" y="30769"/>
                    </a:cubicBezTo>
                    <a:cubicBezTo>
                      <a:pt x="4631" y="30948"/>
                      <a:pt x="4792" y="31091"/>
                      <a:pt x="4971" y="31199"/>
                    </a:cubicBezTo>
                    <a:lnTo>
                      <a:pt x="5042" y="31270"/>
                    </a:lnTo>
                    <a:cubicBezTo>
                      <a:pt x="5060" y="31288"/>
                      <a:pt x="5078" y="31324"/>
                      <a:pt x="5096" y="31342"/>
                    </a:cubicBezTo>
                    <a:cubicBezTo>
                      <a:pt x="4971" y="31306"/>
                      <a:pt x="4828" y="31288"/>
                      <a:pt x="4702" y="31288"/>
                    </a:cubicBezTo>
                    <a:cubicBezTo>
                      <a:pt x="4684" y="31288"/>
                      <a:pt x="4649" y="31306"/>
                      <a:pt x="4649" y="31324"/>
                    </a:cubicBezTo>
                    <a:lnTo>
                      <a:pt x="4631" y="31324"/>
                    </a:lnTo>
                    <a:cubicBezTo>
                      <a:pt x="4452" y="31270"/>
                      <a:pt x="4273" y="31235"/>
                      <a:pt x="4094" y="31199"/>
                    </a:cubicBezTo>
                    <a:cubicBezTo>
                      <a:pt x="3933" y="31145"/>
                      <a:pt x="3790" y="31074"/>
                      <a:pt x="3647" y="31020"/>
                    </a:cubicBezTo>
                    <a:cubicBezTo>
                      <a:pt x="3468" y="30930"/>
                      <a:pt x="3306" y="30841"/>
                      <a:pt x="3163" y="30716"/>
                    </a:cubicBezTo>
                    <a:cubicBezTo>
                      <a:pt x="2895" y="30537"/>
                      <a:pt x="3002" y="30125"/>
                      <a:pt x="3324" y="30125"/>
                    </a:cubicBezTo>
                    <a:cubicBezTo>
                      <a:pt x="3350" y="30122"/>
                      <a:pt x="3376" y="30120"/>
                      <a:pt x="3402" y="30120"/>
                    </a:cubicBezTo>
                    <a:close/>
                    <a:moveTo>
                      <a:pt x="5400" y="30948"/>
                    </a:moveTo>
                    <a:lnTo>
                      <a:pt x="5400" y="30948"/>
                    </a:lnTo>
                    <a:cubicBezTo>
                      <a:pt x="5454" y="31020"/>
                      <a:pt x="5508" y="31091"/>
                      <a:pt x="5561" y="31163"/>
                    </a:cubicBezTo>
                    <a:cubicBezTo>
                      <a:pt x="5578" y="31246"/>
                      <a:pt x="5595" y="31314"/>
                      <a:pt x="5626" y="31396"/>
                    </a:cubicBezTo>
                    <a:lnTo>
                      <a:pt x="5626" y="31396"/>
                    </a:lnTo>
                    <a:cubicBezTo>
                      <a:pt x="5611" y="31396"/>
                      <a:pt x="5597" y="31398"/>
                      <a:pt x="5597" y="31414"/>
                    </a:cubicBezTo>
                    <a:cubicBezTo>
                      <a:pt x="5543" y="31360"/>
                      <a:pt x="5508" y="31306"/>
                      <a:pt x="5454" y="31270"/>
                    </a:cubicBezTo>
                    <a:cubicBezTo>
                      <a:pt x="5418" y="31163"/>
                      <a:pt x="5400" y="31056"/>
                      <a:pt x="5400" y="30948"/>
                    </a:cubicBezTo>
                    <a:close/>
                    <a:moveTo>
                      <a:pt x="5883" y="31145"/>
                    </a:moveTo>
                    <a:cubicBezTo>
                      <a:pt x="5919" y="31270"/>
                      <a:pt x="5955" y="31414"/>
                      <a:pt x="5991" y="31539"/>
                    </a:cubicBezTo>
                    <a:lnTo>
                      <a:pt x="5991" y="31557"/>
                    </a:lnTo>
                    <a:cubicBezTo>
                      <a:pt x="5973" y="31575"/>
                      <a:pt x="5991" y="31592"/>
                      <a:pt x="5991" y="31592"/>
                    </a:cubicBezTo>
                    <a:cubicBezTo>
                      <a:pt x="5991" y="31646"/>
                      <a:pt x="6009" y="31718"/>
                      <a:pt x="6009" y="31771"/>
                    </a:cubicBezTo>
                    <a:lnTo>
                      <a:pt x="5973" y="31736"/>
                    </a:lnTo>
                    <a:cubicBezTo>
                      <a:pt x="5955" y="31682"/>
                      <a:pt x="5937" y="31610"/>
                      <a:pt x="5919" y="31557"/>
                    </a:cubicBezTo>
                    <a:cubicBezTo>
                      <a:pt x="5883" y="31449"/>
                      <a:pt x="5866" y="31360"/>
                      <a:pt x="5848" y="31252"/>
                    </a:cubicBezTo>
                    <a:cubicBezTo>
                      <a:pt x="5848" y="31217"/>
                      <a:pt x="5866" y="31181"/>
                      <a:pt x="5883" y="31145"/>
                    </a:cubicBezTo>
                    <a:close/>
                    <a:moveTo>
                      <a:pt x="4935" y="31449"/>
                    </a:moveTo>
                    <a:cubicBezTo>
                      <a:pt x="5078" y="31467"/>
                      <a:pt x="5239" y="31521"/>
                      <a:pt x="5382" y="31610"/>
                    </a:cubicBezTo>
                    <a:cubicBezTo>
                      <a:pt x="5472" y="31682"/>
                      <a:pt x="5579" y="31754"/>
                      <a:pt x="5687" y="31807"/>
                    </a:cubicBezTo>
                    <a:lnTo>
                      <a:pt x="5740" y="31807"/>
                    </a:lnTo>
                    <a:cubicBezTo>
                      <a:pt x="5776" y="31807"/>
                      <a:pt x="5794" y="31807"/>
                      <a:pt x="5812" y="31789"/>
                    </a:cubicBezTo>
                    <a:cubicBezTo>
                      <a:pt x="5830" y="31843"/>
                      <a:pt x="5830" y="31879"/>
                      <a:pt x="5848" y="31915"/>
                    </a:cubicBezTo>
                    <a:cubicBezTo>
                      <a:pt x="5526" y="31825"/>
                      <a:pt x="5203" y="31664"/>
                      <a:pt x="4935" y="31449"/>
                    </a:cubicBezTo>
                    <a:close/>
                    <a:moveTo>
                      <a:pt x="12863" y="31843"/>
                    </a:moveTo>
                    <a:lnTo>
                      <a:pt x="12863" y="31843"/>
                    </a:lnTo>
                    <a:cubicBezTo>
                      <a:pt x="13041" y="32219"/>
                      <a:pt x="13131" y="32612"/>
                      <a:pt x="13113" y="33006"/>
                    </a:cubicBezTo>
                    <a:cubicBezTo>
                      <a:pt x="12934" y="32648"/>
                      <a:pt x="12773" y="32219"/>
                      <a:pt x="12863" y="31843"/>
                    </a:cubicBezTo>
                    <a:close/>
                    <a:moveTo>
                      <a:pt x="11574" y="32541"/>
                    </a:moveTo>
                    <a:lnTo>
                      <a:pt x="11574" y="32541"/>
                    </a:lnTo>
                    <a:cubicBezTo>
                      <a:pt x="11699" y="33060"/>
                      <a:pt x="11431" y="33507"/>
                      <a:pt x="11216" y="33973"/>
                    </a:cubicBezTo>
                    <a:cubicBezTo>
                      <a:pt x="11162" y="33471"/>
                      <a:pt x="11288" y="32970"/>
                      <a:pt x="11574" y="32541"/>
                    </a:cubicBezTo>
                    <a:close/>
                    <a:moveTo>
                      <a:pt x="17426" y="30071"/>
                    </a:moveTo>
                    <a:cubicBezTo>
                      <a:pt x="17426" y="30072"/>
                      <a:pt x="16764" y="31592"/>
                      <a:pt x="16656" y="31771"/>
                    </a:cubicBezTo>
                    <a:cubicBezTo>
                      <a:pt x="16227" y="32523"/>
                      <a:pt x="15744" y="33239"/>
                      <a:pt x="15243" y="33937"/>
                    </a:cubicBezTo>
                    <a:cubicBezTo>
                      <a:pt x="14384" y="35118"/>
                      <a:pt x="13578" y="36299"/>
                      <a:pt x="12684" y="37444"/>
                    </a:cubicBezTo>
                    <a:cubicBezTo>
                      <a:pt x="12719" y="37158"/>
                      <a:pt x="12773" y="36872"/>
                      <a:pt x="12809" y="36603"/>
                    </a:cubicBezTo>
                    <a:cubicBezTo>
                      <a:pt x="13024" y="36013"/>
                      <a:pt x="13292" y="35440"/>
                      <a:pt x="13596" y="34903"/>
                    </a:cubicBezTo>
                    <a:cubicBezTo>
                      <a:pt x="14258" y="33740"/>
                      <a:pt x="15189" y="32756"/>
                      <a:pt x="15762" y="31539"/>
                    </a:cubicBezTo>
                    <a:cubicBezTo>
                      <a:pt x="15773" y="31504"/>
                      <a:pt x="15754" y="31476"/>
                      <a:pt x="15730" y="31476"/>
                    </a:cubicBezTo>
                    <a:cubicBezTo>
                      <a:pt x="15717" y="31476"/>
                      <a:pt x="15702" y="31484"/>
                      <a:pt x="15690" y="31503"/>
                    </a:cubicBezTo>
                    <a:cubicBezTo>
                      <a:pt x="14992" y="32630"/>
                      <a:pt x="14223" y="33704"/>
                      <a:pt x="13507" y="34831"/>
                    </a:cubicBezTo>
                    <a:cubicBezTo>
                      <a:pt x="13274" y="35207"/>
                      <a:pt x="13077" y="35601"/>
                      <a:pt x="12916" y="36013"/>
                    </a:cubicBezTo>
                    <a:cubicBezTo>
                      <a:pt x="12970" y="35637"/>
                      <a:pt x="13041" y="35279"/>
                      <a:pt x="13113" y="34903"/>
                    </a:cubicBezTo>
                    <a:cubicBezTo>
                      <a:pt x="13865" y="32791"/>
                      <a:pt x="15314" y="30841"/>
                      <a:pt x="17426" y="30071"/>
                    </a:cubicBezTo>
                    <a:close/>
                    <a:moveTo>
                      <a:pt x="10715" y="36585"/>
                    </a:moveTo>
                    <a:cubicBezTo>
                      <a:pt x="11055" y="36782"/>
                      <a:pt x="11252" y="37158"/>
                      <a:pt x="11449" y="37516"/>
                    </a:cubicBezTo>
                    <a:cubicBezTo>
                      <a:pt x="11055" y="37355"/>
                      <a:pt x="10787" y="36997"/>
                      <a:pt x="10715" y="36585"/>
                    </a:cubicBezTo>
                    <a:close/>
                    <a:moveTo>
                      <a:pt x="9713" y="30877"/>
                    </a:moveTo>
                    <a:cubicBezTo>
                      <a:pt x="9749" y="31736"/>
                      <a:pt x="9964" y="32612"/>
                      <a:pt x="9964" y="33436"/>
                    </a:cubicBezTo>
                    <a:cubicBezTo>
                      <a:pt x="9946" y="34921"/>
                      <a:pt x="9856" y="36406"/>
                      <a:pt x="9785" y="37892"/>
                    </a:cubicBezTo>
                    <a:cubicBezTo>
                      <a:pt x="9767" y="37838"/>
                      <a:pt x="9749" y="37766"/>
                      <a:pt x="9731" y="37713"/>
                    </a:cubicBezTo>
                    <a:cubicBezTo>
                      <a:pt x="9677" y="36532"/>
                      <a:pt x="9462" y="35368"/>
                      <a:pt x="9570" y="34187"/>
                    </a:cubicBezTo>
                    <a:cubicBezTo>
                      <a:pt x="9570" y="34169"/>
                      <a:pt x="9556" y="34160"/>
                      <a:pt x="9543" y="34160"/>
                    </a:cubicBezTo>
                    <a:cubicBezTo>
                      <a:pt x="9530" y="34160"/>
                      <a:pt x="9516" y="34169"/>
                      <a:pt x="9516" y="34187"/>
                    </a:cubicBezTo>
                    <a:cubicBezTo>
                      <a:pt x="9409" y="35207"/>
                      <a:pt x="9427" y="36227"/>
                      <a:pt x="9552" y="37229"/>
                    </a:cubicBezTo>
                    <a:cubicBezTo>
                      <a:pt x="9445" y="36943"/>
                      <a:pt x="9337" y="36639"/>
                      <a:pt x="9248" y="36335"/>
                    </a:cubicBezTo>
                    <a:cubicBezTo>
                      <a:pt x="9248" y="36317"/>
                      <a:pt x="9248" y="36299"/>
                      <a:pt x="9248" y="36281"/>
                    </a:cubicBezTo>
                    <a:cubicBezTo>
                      <a:pt x="8997" y="35100"/>
                      <a:pt x="8890" y="33990"/>
                      <a:pt x="9158" y="32809"/>
                    </a:cubicBezTo>
                    <a:cubicBezTo>
                      <a:pt x="9301" y="32147"/>
                      <a:pt x="9534" y="31521"/>
                      <a:pt x="9713" y="30877"/>
                    </a:cubicBezTo>
                    <a:close/>
                    <a:moveTo>
                      <a:pt x="4888" y="33865"/>
                    </a:moveTo>
                    <a:cubicBezTo>
                      <a:pt x="4970" y="33865"/>
                      <a:pt x="5105" y="33887"/>
                      <a:pt x="5311" y="33937"/>
                    </a:cubicBezTo>
                    <a:cubicBezTo>
                      <a:pt x="6098" y="34134"/>
                      <a:pt x="6796" y="34760"/>
                      <a:pt x="7387" y="35261"/>
                    </a:cubicBezTo>
                    <a:cubicBezTo>
                      <a:pt x="8299" y="36084"/>
                      <a:pt x="9051" y="37050"/>
                      <a:pt x="9641" y="38124"/>
                    </a:cubicBezTo>
                    <a:lnTo>
                      <a:pt x="9785" y="38482"/>
                    </a:lnTo>
                    <a:cubicBezTo>
                      <a:pt x="9677" y="38357"/>
                      <a:pt x="9570" y="38249"/>
                      <a:pt x="9445" y="38142"/>
                    </a:cubicBezTo>
                    <a:lnTo>
                      <a:pt x="9462" y="38142"/>
                    </a:lnTo>
                    <a:cubicBezTo>
                      <a:pt x="9140" y="37695"/>
                      <a:pt x="8782" y="37265"/>
                      <a:pt x="8407" y="36854"/>
                    </a:cubicBezTo>
                    <a:cubicBezTo>
                      <a:pt x="7870" y="36245"/>
                      <a:pt x="7154" y="35852"/>
                      <a:pt x="6617" y="35261"/>
                    </a:cubicBezTo>
                    <a:cubicBezTo>
                      <a:pt x="6608" y="35247"/>
                      <a:pt x="6598" y="35242"/>
                      <a:pt x="6588" y="35242"/>
                    </a:cubicBezTo>
                    <a:cubicBezTo>
                      <a:pt x="6558" y="35242"/>
                      <a:pt x="6532" y="35288"/>
                      <a:pt x="6546" y="35315"/>
                    </a:cubicBezTo>
                    <a:cubicBezTo>
                      <a:pt x="7011" y="35869"/>
                      <a:pt x="7655" y="36245"/>
                      <a:pt x="8138" y="36764"/>
                    </a:cubicBezTo>
                    <a:cubicBezTo>
                      <a:pt x="8442" y="37104"/>
                      <a:pt x="8729" y="37444"/>
                      <a:pt x="8997" y="37802"/>
                    </a:cubicBezTo>
                    <a:cubicBezTo>
                      <a:pt x="8711" y="37605"/>
                      <a:pt x="8389" y="37426"/>
                      <a:pt x="8085" y="37265"/>
                    </a:cubicBezTo>
                    <a:cubicBezTo>
                      <a:pt x="6814" y="36549"/>
                      <a:pt x="6080" y="35655"/>
                      <a:pt x="5239" y="34491"/>
                    </a:cubicBezTo>
                    <a:cubicBezTo>
                      <a:pt x="5000" y="34167"/>
                      <a:pt x="4582" y="33865"/>
                      <a:pt x="4888" y="33865"/>
                    </a:cubicBezTo>
                    <a:close/>
                    <a:moveTo>
                      <a:pt x="9659" y="40039"/>
                    </a:moveTo>
                    <a:lnTo>
                      <a:pt x="9659" y="40039"/>
                    </a:lnTo>
                    <a:cubicBezTo>
                      <a:pt x="9874" y="40182"/>
                      <a:pt x="10071" y="40379"/>
                      <a:pt x="10214" y="40612"/>
                    </a:cubicBezTo>
                    <a:cubicBezTo>
                      <a:pt x="9981" y="40468"/>
                      <a:pt x="9802" y="40272"/>
                      <a:pt x="9659" y="40039"/>
                    </a:cubicBezTo>
                    <a:close/>
                    <a:moveTo>
                      <a:pt x="12737" y="41095"/>
                    </a:moveTo>
                    <a:cubicBezTo>
                      <a:pt x="12612" y="41542"/>
                      <a:pt x="12451" y="41972"/>
                      <a:pt x="12254" y="42383"/>
                    </a:cubicBezTo>
                    <a:cubicBezTo>
                      <a:pt x="12254" y="42276"/>
                      <a:pt x="12254" y="42168"/>
                      <a:pt x="12236" y="42079"/>
                    </a:cubicBezTo>
                    <a:cubicBezTo>
                      <a:pt x="12379" y="41739"/>
                      <a:pt x="12540" y="41399"/>
                      <a:pt x="12737" y="41095"/>
                    </a:cubicBezTo>
                    <a:close/>
                    <a:moveTo>
                      <a:pt x="9624" y="24399"/>
                    </a:moveTo>
                    <a:cubicBezTo>
                      <a:pt x="9749" y="25454"/>
                      <a:pt x="9892" y="26510"/>
                      <a:pt x="10035" y="27548"/>
                    </a:cubicBezTo>
                    <a:lnTo>
                      <a:pt x="10053" y="27566"/>
                    </a:lnTo>
                    <a:cubicBezTo>
                      <a:pt x="10375" y="29857"/>
                      <a:pt x="10733" y="32129"/>
                      <a:pt x="11073" y="34420"/>
                    </a:cubicBezTo>
                    <a:cubicBezTo>
                      <a:pt x="11073" y="34438"/>
                      <a:pt x="11073" y="34456"/>
                      <a:pt x="11091" y="34474"/>
                    </a:cubicBezTo>
                    <a:cubicBezTo>
                      <a:pt x="11216" y="35350"/>
                      <a:pt x="11341" y="36227"/>
                      <a:pt x="11467" y="37104"/>
                    </a:cubicBezTo>
                    <a:cubicBezTo>
                      <a:pt x="11288" y="36764"/>
                      <a:pt x="11001" y="36496"/>
                      <a:pt x="10644" y="36353"/>
                    </a:cubicBezTo>
                    <a:cubicBezTo>
                      <a:pt x="10634" y="36349"/>
                      <a:pt x="10625" y="36348"/>
                      <a:pt x="10617" y="36348"/>
                    </a:cubicBezTo>
                    <a:cubicBezTo>
                      <a:pt x="10578" y="36348"/>
                      <a:pt x="10554" y="36380"/>
                      <a:pt x="10554" y="36424"/>
                    </a:cubicBezTo>
                    <a:cubicBezTo>
                      <a:pt x="10572" y="37015"/>
                      <a:pt x="10966" y="37498"/>
                      <a:pt x="11538" y="37641"/>
                    </a:cubicBezTo>
                    <a:cubicBezTo>
                      <a:pt x="11628" y="38375"/>
                      <a:pt x="11717" y="39091"/>
                      <a:pt x="11789" y="39824"/>
                    </a:cubicBezTo>
                    <a:cubicBezTo>
                      <a:pt x="11896" y="40934"/>
                      <a:pt x="11968" y="42043"/>
                      <a:pt x="11968" y="43171"/>
                    </a:cubicBezTo>
                    <a:cubicBezTo>
                      <a:pt x="11520" y="41381"/>
                      <a:pt x="10536" y="39645"/>
                      <a:pt x="9874" y="37999"/>
                    </a:cubicBezTo>
                    <a:cubicBezTo>
                      <a:pt x="9892" y="37999"/>
                      <a:pt x="9910" y="37999"/>
                      <a:pt x="9910" y="37963"/>
                    </a:cubicBezTo>
                    <a:cubicBezTo>
                      <a:pt x="10160" y="36925"/>
                      <a:pt x="10142" y="35852"/>
                      <a:pt x="10142" y="34796"/>
                    </a:cubicBezTo>
                    <a:cubicBezTo>
                      <a:pt x="10142" y="33615"/>
                      <a:pt x="10214" y="32416"/>
                      <a:pt x="10017" y="31235"/>
                    </a:cubicBezTo>
                    <a:cubicBezTo>
                      <a:pt x="10035" y="30966"/>
                      <a:pt x="9981" y="30680"/>
                      <a:pt x="9874" y="30429"/>
                    </a:cubicBezTo>
                    <a:cubicBezTo>
                      <a:pt x="9910" y="30250"/>
                      <a:pt x="9946" y="30053"/>
                      <a:pt x="9981" y="29857"/>
                    </a:cubicBezTo>
                    <a:cubicBezTo>
                      <a:pt x="9992" y="29794"/>
                      <a:pt x="9942" y="29756"/>
                      <a:pt x="9895" y="29756"/>
                    </a:cubicBezTo>
                    <a:cubicBezTo>
                      <a:pt x="9860" y="29756"/>
                      <a:pt x="9828" y="29776"/>
                      <a:pt x="9820" y="29821"/>
                    </a:cubicBezTo>
                    <a:cubicBezTo>
                      <a:pt x="9785" y="29946"/>
                      <a:pt x="9767" y="30089"/>
                      <a:pt x="9749" y="30250"/>
                    </a:cubicBezTo>
                    <a:cubicBezTo>
                      <a:pt x="9695" y="30519"/>
                      <a:pt x="9624" y="30805"/>
                      <a:pt x="9534" y="31091"/>
                    </a:cubicBezTo>
                    <a:cubicBezTo>
                      <a:pt x="9337" y="31789"/>
                      <a:pt x="9087" y="32487"/>
                      <a:pt x="8926" y="33203"/>
                    </a:cubicBezTo>
                    <a:cubicBezTo>
                      <a:pt x="8818" y="33829"/>
                      <a:pt x="8800" y="34491"/>
                      <a:pt x="8926" y="35118"/>
                    </a:cubicBezTo>
                    <a:cubicBezTo>
                      <a:pt x="8621" y="33937"/>
                      <a:pt x="8442" y="32720"/>
                      <a:pt x="8353" y="31485"/>
                    </a:cubicBezTo>
                    <a:cubicBezTo>
                      <a:pt x="8532" y="31217"/>
                      <a:pt x="8657" y="30930"/>
                      <a:pt x="8765" y="30644"/>
                    </a:cubicBezTo>
                    <a:cubicBezTo>
                      <a:pt x="8926" y="30358"/>
                      <a:pt x="8979" y="30036"/>
                      <a:pt x="8908" y="29731"/>
                    </a:cubicBezTo>
                    <a:cubicBezTo>
                      <a:pt x="8898" y="29691"/>
                      <a:pt x="8865" y="29668"/>
                      <a:pt x="8832" y="29668"/>
                    </a:cubicBezTo>
                    <a:cubicBezTo>
                      <a:pt x="8806" y="29668"/>
                      <a:pt x="8780" y="29682"/>
                      <a:pt x="8765" y="29713"/>
                    </a:cubicBezTo>
                    <a:cubicBezTo>
                      <a:pt x="8568" y="29982"/>
                      <a:pt x="8425" y="30268"/>
                      <a:pt x="8317" y="30572"/>
                    </a:cubicBezTo>
                    <a:cubicBezTo>
                      <a:pt x="8317" y="30161"/>
                      <a:pt x="8317" y="29749"/>
                      <a:pt x="8353" y="29320"/>
                    </a:cubicBezTo>
                    <a:cubicBezTo>
                      <a:pt x="8425" y="27763"/>
                      <a:pt x="8800" y="26242"/>
                      <a:pt x="9427" y="24810"/>
                    </a:cubicBezTo>
                    <a:cubicBezTo>
                      <a:pt x="9445" y="24918"/>
                      <a:pt x="9480" y="25025"/>
                      <a:pt x="9516" y="25150"/>
                    </a:cubicBezTo>
                    <a:cubicBezTo>
                      <a:pt x="9516" y="25174"/>
                      <a:pt x="9534" y="25184"/>
                      <a:pt x="9553" y="25184"/>
                    </a:cubicBezTo>
                    <a:cubicBezTo>
                      <a:pt x="9575" y="25184"/>
                      <a:pt x="9598" y="25170"/>
                      <a:pt x="9588" y="25150"/>
                    </a:cubicBezTo>
                    <a:cubicBezTo>
                      <a:pt x="9570" y="24953"/>
                      <a:pt x="9552" y="24774"/>
                      <a:pt x="9516" y="24595"/>
                    </a:cubicBezTo>
                    <a:cubicBezTo>
                      <a:pt x="9552" y="24524"/>
                      <a:pt x="9588" y="24452"/>
                      <a:pt x="9624" y="24399"/>
                    </a:cubicBezTo>
                    <a:close/>
                    <a:moveTo>
                      <a:pt x="11198" y="44262"/>
                    </a:moveTo>
                    <a:lnTo>
                      <a:pt x="11198" y="44262"/>
                    </a:lnTo>
                    <a:cubicBezTo>
                      <a:pt x="11610" y="44584"/>
                      <a:pt x="11628" y="45246"/>
                      <a:pt x="11771" y="45748"/>
                    </a:cubicBezTo>
                    <a:cubicBezTo>
                      <a:pt x="11431" y="45318"/>
                      <a:pt x="11234" y="44799"/>
                      <a:pt x="11198" y="44262"/>
                    </a:cubicBezTo>
                    <a:close/>
                    <a:moveTo>
                      <a:pt x="12970" y="45425"/>
                    </a:moveTo>
                    <a:lnTo>
                      <a:pt x="12970" y="45425"/>
                    </a:lnTo>
                    <a:cubicBezTo>
                      <a:pt x="12898" y="46105"/>
                      <a:pt x="12487" y="46642"/>
                      <a:pt x="12075" y="47179"/>
                    </a:cubicBezTo>
                    <a:cubicBezTo>
                      <a:pt x="12075" y="47090"/>
                      <a:pt x="12093" y="47000"/>
                      <a:pt x="12111" y="46911"/>
                    </a:cubicBezTo>
                    <a:cubicBezTo>
                      <a:pt x="12397" y="46428"/>
                      <a:pt x="12523" y="45765"/>
                      <a:pt x="12970" y="45425"/>
                    </a:cubicBezTo>
                    <a:close/>
                    <a:moveTo>
                      <a:pt x="10788" y="1"/>
                    </a:moveTo>
                    <a:cubicBezTo>
                      <a:pt x="10777" y="1"/>
                      <a:pt x="10764" y="3"/>
                      <a:pt x="10751" y="8"/>
                    </a:cubicBezTo>
                    <a:cubicBezTo>
                      <a:pt x="10071" y="187"/>
                      <a:pt x="9910" y="867"/>
                      <a:pt x="9892" y="1493"/>
                    </a:cubicBezTo>
                    <a:cubicBezTo>
                      <a:pt x="9659" y="974"/>
                      <a:pt x="9337" y="473"/>
                      <a:pt x="8926" y="61"/>
                    </a:cubicBezTo>
                    <a:cubicBezTo>
                      <a:pt x="8913" y="49"/>
                      <a:pt x="8896" y="43"/>
                      <a:pt x="8878" y="43"/>
                    </a:cubicBezTo>
                    <a:cubicBezTo>
                      <a:pt x="8846" y="43"/>
                      <a:pt x="8812" y="62"/>
                      <a:pt x="8800" y="97"/>
                    </a:cubicBezTo>
                    <a:cubicBezTo>
                      <a:pt x="8550" y="759"/>
                      <a:pt x="8532" y="1493"/>
                      <a:pt x="8747" y="2173"/>
                    </a:cubicBezTo>
                    <a:cubicBezTo>
                      <a:pt x="8371" y="1833"/>
                      <a:pt x="7959" y="1547"/>
                      <a:pt x="7512" y="1332"/>
                    </a:cubicBezTo>
                    <a:cubicBezTo>
                      <a:pt x="7505" y="1329"/>
                      <a:pt x="7497" y="1328"/>
                      <a:pt x="7490" y="1328"/>
                    </a:cubicBezTo>
                    <a:cubicBezTo>
                      <a:pt x="7445" y="1328"/>
                      <a:pt x="7407" y="1375"/>
                      <a:pt x="7422" y="1421"/>
                    </a:cubicBezTo>
                    <a:cubicBezTo>
                      <a:pt x="7780" y="2083"/>
                      <a:pt x="7780" y="2853"/>
                      <a:pt x="8228" y="3497"/>
                    </a:cubicBezTo>
                    <a:cubicBezTo>
                      <a:pt x="8496" y="3801"/>
                      <a:pt x="8818" y="4052"/>
                      <a:pt x="9194" y="4231"/>
                    </a:cubicBezTo>
                    <a:cubicBezTo>
                      <a:pt x="9230" y="4428"/>
                      <a:pt x="9301" y="4589"/>
                      <a:pt x="9427" y="4750"/>
                    </a:cubicBezTo>
                    <a:cubicBezTo>
                      <a:pt x="9552" y="4929"/>
                      <a:pt x="9767" y="5036"/>
                      <a:pt x="9999" y="5054"/>
                    </a:cubicBezTo>
                    <a:cubicBezTo>
                      <a:pt x="9820" y="6307"/>
                      <a:pt x="9641" y="7559"/>
                      <a:pt x="9480" y="8830"/>
                    </a:cubicBezTo>
                    <a:cubicBezTo>
                      <a:pt x="9373" y="8508"/>
                      <a:pt x="9283" y="8186"/>
                      <a:pt x="9230" y="7864"/>
                    </a:cubicBezTo>
                    <a:lnTo>
                      <a:pt x="9230" y="7864"/>
                    </a:lnTo>
                    <a:cubicBezTo>
                      <a:pt x="9337" y="8114"/>
                      <a:pt x="9337" y="8365"/>
                      <a:pt x="9427" y="8633"/>
                    </a:cubicBezTo>
                    <a:cubicBezTo>
                      <a:pt x="9427" y="8651"/>
                      <a:pt x="9445" y="8660"/>
                      <a:pt x="9462" y="8660"/>
                    </a:cubicBezTo>
                    <a:cubicBezTo>
                      <a:pt x="9480" y="8660"/>
                      <a:pt x="9498" y="8651"/>
                      <a:pt x="9498" y="8633"/>
                    </a:cubicBezTo>
                    <a:cubicBezTo>
                      <a:pt x="9516" y="8257"/>
                      <a:pt x="9427" y="7881"/>
                      <a:pt x="9212" y="7577"/>
                    </a:cubicBezTo>
                    <a:cubicBezTo>
                      <a:pt x="9198" y="7556"/>
                      <a:pt x="9178" y="7546"/>
                      <a:pt x="9159" y="7546"/>
                    </a:cubicBezTo>
                    <a:cubicBezTo>
                      <a:pt x="9131" y="7546"/>
                      <a:pt x="9105" y="7570"/>
                      <a:pt x="9105" y="7613"/>
                    </a:cubicBezTo>
                    <a:cubicBezTo>
                      <a:pt x="9087" y="8114"/>
                      <a:pt x="9212" y="8597"/>
                      <a:pt x="9462" y="9027"/>
                    </a:cubicBezTo>
                    <a:cubicBezTo>
                      <a:pt x="9283" y="10333"/>
                      <a:pt x="9122" y="11639"/>
                      <a:pt x="9033" y="12946"/>
                    </a:cubicBezTo>
                    <a:cubicBezTo>
                      <a:pt x="8961" y="12820"/>
                      <a:pt x="8836" y="12749"/>
                      <a:pt x="8693" y="12731"/>
                    </a:cubicBezTo>
                    <a:cubicBezTo>
                      <a:pt x="8657" y="12731"/>
                      <a:pt x="8621" y="12767"/>
                      <a:pt x="8621" y="12820"/>
                    </a:cubicBezTo>
                    <a:cubicBezTo>
                      <a:pt x="8657" y="13143"/>
                      <a:pt x="8747" y="13483"/>
                      <a:pt x="8890" y="13787"/>
                    </a:cubicBezTo>
                    <a:cubicBezTo>
                      <a:pt x="8908" y="13841"/>
                      <a:pt x="8943" y="13912"/>
                      <a:pt x="8979" y="13966"/>
                    </a:cubicBezTo>
                    <a:cubicBezTo>
                      <a:pt x="8943" y="14610"/>
                      <a:pt x="8926" y="15272"/>
                      <a:pt x="8926" y="15916"/>
                    </a:cubicBezTo>
                    <a:cubicBezTo>
                      <a:pt x="8926" y="16525"/>
                      <a:pt x="8961" y="17115"/>
                      <a:pt x="8979" y="17706"/>
                    </a:cubicBezTo>
                    <a:cubicBezTo>
                      <a:pt x="8890" y="17473"/>
                      <a:pt x="8765" y="17258"/>
                      <a:pt x="8586" y="17062"/>
                    </a:cubicBezTo>
                    <a:cubicBezTo>
                      <a:pt x="8571" y="17052"/>
                      <a:pt x="8553" y="17047"/>
                      <a:pt x="8535" y="17047"/>
                    </a:cubicBezTo>
                    <a:cubicBezTo>
                      <a:pt x="8490" y="17047"/>
                      <a:pt x="8447" y="17077"/>
                      <a:pt x="8460" y="17115"/>
                    </a:cubicBezTo>
                    <a:cubicBezTo>
                      <a:pt x="8532" y="17706"/>
                      <a:pt x="8711" y="18261"/>
                      <a:pt x="9033" y="18762"/>
                    </a:cubicBezTo>
                    <a:cubicBezTo>
                      <a:pt x="9033" y="18762"/>
                      <a:pt x="9033" y="18762"/>
                      <a:pt x="9051" y="18780"/>
                    </a:cubicBezTo>
                    <a:cubicBezTo>
                      <a:pt x="9158" y="20515"/>
                      <a:pt x="9355" y="22251"/>
                      <a:pt x="9570" y="23987"/>
                    </a:cubicBezTo>
                    <a:lnTo>
                      <a:pt x="9445" y="24220"/>
                    </a:lnTo>
                    <a:cubicBezTo>
                      <a:pt x="9105" y="22645"/>
                      <a:pt x="8335" y="21178"/>
                      <a:pt x="7566" y="19764"/>
                    </a:cubicBezTo>
                    <a:cubicBezTo>
                      <a:pt x="7566" y="19746"/>
                      <a:pt x="7566" y="19746"/>
                      <a:pt x="7566" y="19728"/>
                    </a:cubicBezTo>
                    <a:cubicBezTo>
                      <a:pt x="7619" y="19513"/>
                      <a:pt x="7637" y="19281"/>
                      <a:pt x="7601" y="19048"/>
                    </a:cubicBezTo>
                    <a:cubicBezTo>
                      <a:pt x="7619" y="18797"/>
                      <a:pt x="7512" y="18565"/>
                      <a:pt x="7351" y="18368"/>
                    </a:cubicBezTo>
                    <a:cubicBezTo>
                      <a:pt x="7338" y="18355"/>
                      <a:pt x="7321" y="18349"/>
                      <a:pt x="7303" y="18349"/>
                    </a:cubicBezTo>
                    <a:cubicBezTo>
                      <a:pt x="7271" y="18349"/>
                      <a:pt x="7237" y="18369"/>
                      <a:pt x="7226" y="18404"/>
                    </a:cubicBezTo>
                    <a:cubicBezTo>
                      <a:pt x="7154" y="18619"/>
                      <a:pt x="7154" y="18851"/>
                      <a:pt x="7172" y="19066"/>
                    </a:cubicBezTo>
                    <a:lnTo>
                      <a:pt x="6975" y="18708"/>
                    </a:lnTo>
                    <a:cubicBezTo>
                      <a:pt x="6599" y="18010"/>
                      <a:pt x="6259" y="17312"/>
                      <a:pt x="5955" y="16596"/>
                    </a:cubicBezTo>
                    <a:lnTo>
                      <a:pt x="5973" y="16596"/>
                    </a:lnTo>
                    <a:cubicBezTo>
                      <a:pt x="6295" y="16328"/>
                      <a:pt x="6259" y="15684"/>
                      <a:pt x="6223" y="15308"/>
                    </a:cubicBezTo>
                    <a:cubicBezTo>
                      <a:pt x="6223" y="15270"/>
                      <a:pt x="6188" y="15232"/>
                      <a:pt x="6148" y="15232"/>
                    </a:cubicBezTo>
                    <a:cubicBezTo>
                      <a:pt x="6131" y="15232"/>
                      <a:pt x="6114" y="15238"/>
                      <a:pt x="6098" y="15254"/>
                    </a:cubicBezTo>
                    <a:cubicBezTo>
                      <a:pt x="5883" y="15541"/>
                      <a:pt x="5794" y="15916"/>
                      <a:pt x="5812" y="16274"/>
                    </a:cubicBezTo>
                    <a:cubicBezTo>
                      <a:pt x="5132" y="14592"/>
                      <a:pt x="4577" y="12856"/>
                      <a:pt x="4201" y="11085"/>
                    </a:cubicBezTo>
                    <a:cubicBezTo>
                      <a:pt x="4219" y="11031"/>
                      <a:pt x="4255" y="10977"/>
                      <a:pt x="4291" y="10924"/>
                    </a:cubicBezTo>
                    <a:cubicBezTo>
                      <a:pt x="4380" y="10852"/>
                      <a:pt x="4470" y="10727"/>
                      <a:pt x="4505" y="10601"/>
                    </a:cubicBezTo>
                    <a:cubicBezTo>
                      <a:pt x="4935" y="10548"/>
                      <a:pt x="5329" y="10423"/>
                      <a:pt x="5722" y="10244"/>
                    </a:cubicBezTo>
                    <a:cubicBezTo>
                      <a:pt x="5919" y="10136"/>
                      <a:pt x="6456" y="9671"/>
                      <a:pt x="6009" y="9474"/>
                    </a:cubicBezTo>
                    <a:cubicBezTo>
                      <a:pt x="6004" y="9470"/>
                      <a:pt x="5997" y="9467"/>
                      <a:pt x="5990" y="9467"/>
                    </a:cubicBezTo>
                    <a:cubicBezTo>
                      <a:pt x="5986" y="9467"/>
                      <a:pt x="5982" y="9468"/>
                      <a:pt x="5979" y="9469"/>
                    </a:cubicBezTo>
                    <a:lnTo>
                      <a:pt x="5979" y="9469"/>
                    </a:lnTo>
                    <a:cubicBezTo>
                      <a:pt x="6219" y="9172"/>
                      <a:pt x="6385" y="8811"/>
                      <a:pt x="6456" y="8418"/>
                    </a:cubicBezTo>
                    <a:cubicBezTo>
                      <a:pt x="6456" y="8382"/>
                      <a:pt x="6420" y="8347"/>
                      <a:pt x="6384" y="8347"/>
                    </a:cubicBezTo>
                    <a:cubicBezTo>
                      <a:pt x="6336" y="8341"/>
                      <a:pt x="6287" y="8338"/>
                      <a:pt x="6239" y="8338"/>
                    </a:cubicBezTo>
                    <a:cubicBezTo>
                      <a:pt x="5842" y="8338"/>
                      <a:pt x="5462" y="8531"/>
                      <a:pt x="5239" y="8866"/>
                    </a:cubicBezTo>
                    <a:cubicBezTo>
                      <a:pt x="5454" y="8400"/>
                      <a:pt x="5508" y="7881"/>
                      <a:pt x="5418" y="7380"/>
                    </a:cubicBezTo>
                    <a:cubicBezTo>
                      <a:pt x="5407" y="7358"/>
                      <a:pt x="5389" y="7343"/>
                      <a:pt x="5369" y="7343"/>
                    </a:cubicBezTo>
                    <a:cubicBezTo>
                      <a:pt x="5356" y="7343"/>
                      <a:pt x="5342" y="7349"/>
                      <a:pt x="5329" y="7362"/>
                    </a:cubicBezTo>
                    <a:cubicBezTo>
                      <a:pt x="5042" y="7667"/>
                      <a:pt x="4792" y="8007"/>
                      <a:pt x="4577" y="8365"/>
                    </a:cubicBezTo>
                    <a:cubicBezTo>
                      <a:pt x="4541" y="7864"/>
                      <a:pt x="4380" y="7380"/>
                      <a:pt x="4112" y="6951"/>
                    </a:cubicBezTo>
                    <a:cubicBezTo>
                      <a:pt x="4101" y="6929"/>
                      <a:pt x="4076" y="6913"/>
                      <a:pt x="4050" y="6913"/>
                    </a:cubicBezTo>
                    <a:cubicBezTo>
                      <a:pt x="4034" y="6913"/>
                      <a:pt x="4018" y="6919"/>
                      <a:pt x="4004" y="6933"/>
                    </a:cubicBezTo>
                    <a:cubicBezTo>
                      <a:pt x="3647" y="7327"/>
                      <a:pt x="3468" y="7864"/>
                      <a:pt x="3539" y="8382"/>
                    </a:cubicBezTo>
                    <a:cubicBezTo>
                      <a:pt x="3271" y="8025"/>
                      <a:pt x="2966" y="7667"/>
                      <a:pt x="2770" y="7362"/>
                    </a:cubicBezTo>
                    <a:cubicBezTo>
                      <a:pt x="2749" y="7342"/>
                      <a:pt x="2722" y="7333"/>
                      <a:pt x="2699" y="7333"/>
                    </a:cubicBezTo>
                    <a:cubicBezTo>
                      <a:pt x="2683" y="7333"/>
                      <a:pt x="2670" y="7337"/>
                      <a:pt x="2662" y="7345"/>
                    </a:cubicBezTo>
                    <a:cubicBezTo>
                      <a:pt x="2179" y="7917"/>
                      <a:pt x="2269" y="8740"/>
                      <a:pt x="2680" y="9349"/>
                    </a:cubicBezTo>
                    <a:cubicBezTo>
                      <a:pt x="2304" y="9170"/>
                      <a:pt x="1893" y="9063"/>
                      <a:pt x="1481" y="9009"/>
                    </a:cubicBezTo>
                    <a:cubicBezTo>
                      <a:pt x="1428" y="9009"/>
                      <a:pt x="1392" y="9063"/>
                      <a:pt x="1410" y="9116"/>
                    </a:cubicBezTo>
                    <a:cubicBezTo>
                      <a:pt x="1714" y="10226"/>
                      <a:pt x="2770" y="10709"/>
                      <a:pt x="3843" y="10834"/>
                    </a:cubicBezTo>
                    <a:cubicBezTo>
                      <a:pt x="3861" y="10834"/>
                      <a:pt x="3861" y="10816"/>
                      <a:pt x="3879" y="10816"/>
                    </a:cubicBezTo>
                    <a:cubicBezTo>
                      <a:pt x="3879" y="10816"/>
                      <a:pt x="3897" y="10834"/>
                      <a:pt x="3915" y="10834"/>
                    </a:cubicBezTo>
                    <a:cubicBezTo>
                      <a:pt x="3951" y="10834"/>
                      <a:pt x="3987" y="10780"/>
                      <a:pt x="3951" y="10763"/>
                    </a:cubicBezTo>
                    <a:cubicBezTo>
                      <a:pt x="3879" y="10691"/>
                      <a:pt x="3825" y="10619"/>
                      <a:pt x="3772" y="10530"/>
                    </a:cubicBezTo>
                    <a:lnTo>
                      <a:pt x="3772" y="10494"/>
                    </a:lnTo>
                    <a:cubicBezTo>
                      <a:pt x="3843" y="10566"/>
                      <a:pt x="3915" y="10655"/>
                      <a:pt x="3987" y="10727"/>
                    </a:cubicBezTo>
                    <a:lnTo>
                      <a:pt x="3987" y="10745"/>
                    </a:lnTo>
                    <a:cubicBezTo>
                      <a:pt x="3987" y="10798"/>
                      <a:pt x="4022" y="10834"/>
                      <a:pt x="4076" y="10834"/>
                    </a:cubicBezTo>
                    <a:lnTo>
                      <a:pt x="4094" y="10924"/>
                    </a:lnTo>
                    <a:lnTo>
                      <a:pt x="4076" y="10977"/>
                    </a:lnTo>
                    <a:lnTo>
                      <a:pt x="4076" y="10995"/>
                    </a:lnTo>
                    <a:cubicBezTo>
                      <a:pt x="4040" y="11049"/>
                      <a:pt x="4076" y="11103"/>
                      <a:pt x="4148" y="11120"/>
                    </a:cubicBezTo>
                    <a:cubicBezTo>
                      <a:pt x="4327" y="11962"/>
                      <a:pt x="4523" y="12803"/>
                      <a:pt x="4756" y="13608"/>
                    </a:cubicBezTo>
                    <a:lnTo>
                      <a:pt x="4738" y="13608"/>
                    </a:lnTo>
                    <a:cubicBezTo>
                      <a:pt x="4398" y="13608"/>
                      <a:pt x="4112" y="13357"/>
                      <a:pt x="4076" y="13017"/>
                    </a:cubicBezTo>
                    <a:lnTo>
                      <a:pt x="4076" y="13017"/>
                    </a:lnTo>
                    <a:cubicBezTo>
                      <a:pt x="4165" y="13089"/>
                      <a:pt x="4255" y="13160"/>
                      <a:pt x="4344" y="13250"/>
                    </a:cubicBezTo>
                    <a:cubicBezTo>
                      <a:pt x="4434" y="13375"/>
                      <a:pt x="4523" y="13483"/>
                      <a:pt x="4631" y="13572"/>
                    </a:cubicBezTo>
                    <a:cubicBezTo>
                      <a:pt x="4639" y="13580"/>
                      <a:pt x="4647" y="13584"/>
                      <a:pt x="4655" y="13584"/>
                    </a:cubicBezTo>
                    <a:cubicBezTo>
                      <a:pt x="4681" y="13584"/>
                      <a:pt x="4702" y="13546"/>
                      <a:pt x="4702" y="13518"/>
                    </a:cubicBezTo>
                    <a:cubicBezTo>
                      <a:pt x="4631" y="13375"/>
                      <a:pt x="4559" y="13250"/>
                      <a:pt x="4452" y="13160"/>
                    </a:cubicBezTo>
                    <a:cubicBezTo>
                      <a:pt x="4327" y="13017"/>
                      <a:pt x="4201" y="12910"/>
                      <a:pt x="4040" y="12838"/>
                    </a:cubicBezTo>
                    <a:cubicBezTo>
                      <a:pt x="4031" y="12834"/>
                      <a:pt x="4020" y="12831"/>
                      <a:pt x="4009" y="12831"/>
                    </a:cubicBezTo>
                    <a:cubicBezTo>
                      <a:pt x="3979" y="12831"/>
                      <a:pt x="3951" y="12848"/>
                      <a:pt x="3951" y="12874"/>
                    </a:cubicBezTo>
                    <a:cubicBezTo>
                      <a:pt x="3883" y="13312"/>
                      <a:pt x="4212" y="13702"/>
                      <a:pt x="4653" y="13702"/>
                    </a:cubicBezTo>
                    <a:cubicBezTo>
                      <a:pt x="4681" y="13702"/>
                      <a:pt x="4709" y="13701"/>
                      <a:pt x="4738" y="13697"/>
                    </a:cubicBezTo>
                    <a:cubicBezTo>
                      <a:pt x="4738" y="13697"/>
                      <a:pt x="4756" y="13697"/>
                      <a:pt x="4756" y="13679"/>
                    </a:cubicBezTo>
                    <a:cubicBezTo>
                      <a:pt x="5114" y="14950"/>
                      <a:pt x="5579" y="16185"/>
                      <a:pt x="6134" y="17366"/>
                    </a:cubicBezTo>
                    <a:cubicBezTo>
                      <a:pt x="5848" y="17008"/>
                      <a:pt x="5561" y="16632"/>
                      <a:pt x="5275" y="16256"/>
                    </a:cubicBezTo>
                    <a:cubicBezTo>
                      <a:pt x="4165" y="14324"/>
                      <a:pt x="2555" y="12498"/>
                      <a:pt x="157" y="12463"/>
                    </a:cubicBezTo>
                    <a:cubicBezTo>
                      <a:pt x="121" y="12480"/>
                      <a:pt x="121" y="12534"/>
                      <a:pt x="157" y="12552"/>
                    </a:cubicBezTo>
                    <a:cubicBezTo>
                      <a:pt x="1374" y="12820"/>
                      <a:pt x="2394" y="13107"/>
                      <a:pt x="3360" y="13948"/>
                    </a:cubicBezTo>
                    <a:cubicBezTo>
                      <a:pt x="3915" y="14449"/>
                      <a:pt x="4398" y="15039"/>
                      <a:pt x="4792" y="15666"/>
                    </a:cubicBezTo>
                    <a:cubicBezTo>
                      <a:pt x="3557" y="14234"/>
                      <a:pt x="2161" y="12982"/>
                      <a:pt x="229" y="12606"/>
                    </a:cubicBezTo>
                    <a:cubicBezTo>
                      <a:pt x="225" y="12604"/>
                      <a:pt x="221" y="12603"/>
                      <a:pt x="217" y="12603"/>
                    </a:cubicBezTo>
                    <a:cubicBezTo>
                      <a:pt x="189" y="12603"/>
                      <a:pt x="179" y="12659"/>
                      <a:pt x="211" y="12659"/>
                    </a:cubicBezTo>
                    <a:cubicBezTo>
                      <a:pt x="1660" y="13214"/>
                      <a:pt x="2823" y="13823"/>
                      <a:pt x="3951" y="14914"/>
                    </a:cubicBezTo>
                    <a:cubicBezTo>
                      <a:pt x="4416" y="15379"/>
                      <a:pt x="4863" y="15881"/>
                      <a:pt x="5275" y="16400"/>
                    </a:cubicBezTo>
                    <a:lnTo>
                      <a:pt x="5275" y="16417"/>
                    </a:lnTo>
                    <a:cubicBezTo>
                      <a:pt x="4684" y="15791"/>
                      <a:pt x="3825" y="15487"/>
                      <a:pt x="3074" y="15093"/>
                    </a:cubicBezTo>
                    <a:cubicBezTo>
                      <a:pt x="1875" y="14503"/>
                      <a:pt x="998" y="13536"/>
                      <a:pt x="67" y="12606"/>
                    </a:cubicBezTo>
                    <a:cubicBezTo>
                      <a:pt x="59" y="12597"/>
                      <a:pt x="51" y="12594"/>
                      <a:pt x="43" y="12594"/>
                    </a:cubicBezTo>
                    <a:cubicBezTo>
                      <a:pt x="18" y="12594"/>
                      <a:pt x="0" y="12632"/>
                      <a:pt x="14" y="12659"/>
                    </a:cubicBezTo>
                    <a:cubicBezTo>
                      <a:pt x="676" y="13429"/>
                      <a:pt x="1410" y="14127"/>
                      <a:pt x="2215" y="14735"/>
                    </a:cubicBezTo>
                    <a:cubicBezTo>
                      <a:pt x="3181" y="15451"/>
                      <a:pt x="4344" y="15809"/>
                      <a:pt x="5311" y="16561"/>
                    </a:cubicBezTo>
                    <a:cubicBezTo>
                      <a:pt x="5320" y="16570"/>
                      <a:pt x="5329" y="16574"/>
                      <a:pt x="5338" y="16574"/>
                    </a:cubicBezTo>
                    <a:cubicBezTo>
                      <a:pt x="5347" y="16574"/>
                      <a:pt x="5355" y="16570"/>
                      <a:pt x="5364" y="16561"/>
                    </a:cubicBezTo>
                    <a:lnTo>
                      <a:pt x="5382" y="16596"/>
                    </a:lnTo>
                    <a:cubicBezTo>
                      <a:pt x="5394" y="16596"/>
                      <a:pt x="5406" y="16604"/>
                      <a:pt x="5418" y="16604"/>
                    </a:cubicBezTo>
                    <a:cubicBezTo>
                      <a:pt x="5424" y="16604"/>
                      <a:pt x="5430" y="16602"/>
                      <a:pt x="5436" y="16596"/>
                    </a:cubicBezTo>
                    <a:cubicBezTo>
                      <a:pt x="5722" y="16972"/>
                      <a:pt x="6009" y="17330"/>
                      <a:pt x="6313" y="17706"/>
                    </a:cubicBezTo>
                    <a:cubicBezTo>
                      <a:pt x="7029" y="19137"/>
                      <a:pt x="7780" y="20497"/>
                      <a:pt x="8425" y="21911"/>
                    </a:cubicBezTo>
                    <a:cubicBezTo>
                      <a:pt x="8192" y="21625"/>
                      <a:pt x="7852" y="21446"/>
                      <a:pt x="7494" y="21392"/>
                    </a:cubicBezTo>
                    <a:cubicBezTo>
                      <a:pt x="7440" y="21410"/>
                      <a:pt x="7405" y="21464"/>
                      <a:pt x="7422" y="21518"/>
                    </a:cubicBezTo>
                    <a:cubicBezTo>
                      <a:pt x="7619" y="21911"/>
                      <a:pt x="8013" y="22180"/>
                      <a:pt x="8460" y="22215"/>
                    </a:cubicBezTo>
                    <a:cubicBezTo>
                      <a:pt x="8496" y="22215"/>
                      <a:pt x="8514" y="22180"/>
                      <a:pt x="8514" y="22144"/>
                    </a:cubicBezTo>
                    <a:cubicBezTo>
                      <a:pt x="8836" y="22895"/>
                      <a:pt x="9122" y="23683"/>
                      <a:pt x="9337" y="24470"/>
                    </a:cubicBezTo>
                    <a:cubicBezTo>
                      <a:pt x="9140" y="24882"/>
                      <a:pt x="8979" y="25329"/>
                      <a:pt x="8818" y="25759"/>
                    </a:cubicBezTo>
                    <a:cubicBezTo>
                      <a:pt x="8872" y="25383"/>
                      <a:pt x="8836" y="24971"/>
                      <a:pt x="8550" y="24721"/>
                    </a:cubicBezTo>
                    <a:cubicBezTo>
                      <a:pt x="8537" y="24708"/>
                      <a:pt x="8520" y="24702"/>
                      <a:pt x="8502" y="24702"/>
                    </a:cubicBezTo>
                    <a:cubicBezTo>
                      <a:pt x="8470" y="24702"/>
                      <a:pt x="8436" y="24722"/>
                      <a:pt x="8425" y="24757"/>
                    </a:cubicBezTo>
                    <a:cubicBezTo>
                      <a:pt x="8335" y="25168"/>
                      <a:pt x="8442" y="25598"/>
                      <a:pt x="8711" y="25920"/>
                    </a:cubicBezTo>
                    <a:lnTo>
                      <a:pt x="8711" y="25973"/>
                    </a:lnTo>
                    <a:cubicBezTo>
                      <a:pt x="8711" y="25991"/>
                      <a:pt x="8729" y="25991"/>
                      <a:pt x="8729" y="25991"/>
                    </a:cubicBezTo>
                    <a:cubicBezTo>
                      <a:pt x="8568" y="26528"/>
                      <a:pt x="8425" y="27083"/>
                      <a:pt x="8317" y="27638"/>
                    </a:cubicBezTo>
                    <a:cubicBezTo>
                      <a:pt x="8263" y="27834"/>
                      <a:pt x="8246" y="28031"/>
                      <a:pt x="8210" y="28246"/>
                    </a:cubicBezTo>
                    <a:cubicBezTo>
                      <a:pt x="8246" y="27799"/>
                      <a:pt x="8263" y="27351"/>
                      <a:pt x="8246" y="26868"/>
                    </a:cubicBezTo>
                    <a:cubicBezTo>
                      <a:pt x="8246" y="25794"/>
                      <a:pt x="7870" y="24864"/>
                      <a:pt x="7673" y="23826"/>
                    </a:cubicBezTo>
                    <a:cubicBezTo>
                      <a:pt x="7664" y="23790"/>
                      <a:pt x="7633" y="23772"/>
                      <a:pt x="7601" y="23772"/>
                    </a:cubicBezTo>
                    <a:cubicBezTo>
                      <a:pt x="7570" y="23772"/>
                      <a:pt x="7539" y="23790"/>
                      <a:pt x="7530" y="23826"/>
                    </a:cubicBezTo>
                    <a:cubicBezTo>
                      <a:pt x="7029" y="25920"/>
                      <a:pt x="7333" y="28031"/>
                      <a:pt x="8049" y="30036"/>
                    </a:cubicBezTo>
                    <a:cubicBezTo>
                      <a:pt x="8031" y="31754"/>
                      <a:pt x="8246" y="33471"/>
                      <a:pt x="8675" y="35154"/>
                    </a:cubicBezTo>
                    <a:cubicBezTo>
                      <a:pt x="8049" y="34008"/>
                      <a:pt x="7118" y="32970"/>
                      <a:pt x="6223" y="32022"/>
                    </a:cubicBezTo>
                    <a:cubicBezTo>
                      <a:pt x="6188" y="31789"/>
                      <a:pt x="6170" y="31557"/>
                      <a:pt x="6134" y="31324"/>
                    </a:cubicBezTo>
                    <a:cubicBezTo>
                      <a:pt x="6384" y="30626"/>
                      <a:pt x="6796" y="29875"/>
                      <a:pt x="6492" y="29159"/>
                    </a:cubicBezTo>
                    <a:cubicBezTo>
                      <a:pt x="6483" y="29123"/>
                      <a:pt x="6456" y="29105"/>
                      <a:pt x="6429" y="29105"/>
                    </a:cubicBezTo>
                    <a:cubicBezTo>
                      <a:pt x="6402" y="29105"/>
                      <a:pt x="6376" y="29123"/>
                      <a:pt x="6367" y="29159"/>
                    </a:cubicBezTo>
                    <a:cubicBezTo>
                      <a:pt x="6259" y="29373"/>
                      <a:pt x="6170" y="29570"/>
                      <a:pt x="6044" y="29767"/>
                    </a:cubicBezTo>
                    <a:cubicBezTo>
                      <a:pt x="6062" y="29373"/>
                      <a:pt x="6062" y="28998"/>
                      <a:pt x="6080" y="28622"/>
                    </a:cubicBezTo>
                    <a:cubicBezTo>
                      <a:pt x="6080" y="28578"/>
                      <a:pt x="6044" y="28546"/>
                      <a:pt x="6011" y="28546"/>
                    </a:cubicBezTo>
                    <a:cubicBezTo>
                      <a:pt x="6004" y="28546"/>
                      <a:pt x="5997" y="28547"/>
                      <a:pt x="5991" y="28550"/>
                    </a:cubicBezTo>
                    <a:cubicBezTo>
                      <a:pt x="5418" y="28765"/>
                      <a:pt x="5185" y="29356"/>
                      <a:pt x="5203" y="29946"/>
                    </a:cubicBezTo>
                    <a:cubicBezTo>
                      <a:pt x="4899" y="29535"/>
                      <a:pt x="4470" y="29177"/>
                      <a:pt x="4004" y="28944"/>
                    </a:cubicBezTo>
                    <a:cubicBezTo>
                      <a:pt x="3998" y="28941"/>
                      <a:pt x="3991" y="28939"/>
                      <a:pt x="3983" y="28939"/>
                    </a:cubicBezTo>
                    <a:cubicBezTo>
                      <a:pt x="3951" y="28939"/>
                      <a:pt x="3915" y="28968"/>
                      <a:pt x="3915" y="28998"/>
                    </a:cubicBezTo>
                    <a:cubicBezTo>
                      <a:pt x="3933" y="29481"/>
                      <a:pt x="4076" y="29964"/>
                      <a:pt x="4327" y="30376"/>
                    </a:cubicBezTo>
                    <a:lnTo>
                      <a:pt x="4273" y="30340"/>
                    </a:lnTo>
                    <a:cubicBezTo>
                      <a:pt x="4069" y="30187"/>
                      <a:pt x="3700" y="29961"/>
                      <a:pt x="3383" y="29961"/>
                    </a:cubicBezTo>
                    <a:cubicBezTo>
                      <a:pt x="3255" y="29961"/>
                      <a:pt x="3135" y="29997"/>
                      <a:pt x="3038" y="30089"/>
                    </a:cubicBezTo>
                    <a:cubicBezTo>
                      <a:pt x="2555" y="30537"/>
                      <a:pt x="3074" y="30930"/>
                      <a:pt x="3682" y="31181"/>
                    </a:cubicBezTo>
                    <a:lnTo>
                      <a:pt x="3414" y="31181"/>
                    </a:lnTo>
                    <a:cubicBezTo>
                      <a:pt x="2752" y="31235"/>
                      <a:pt x="2680" y="31807"/>
                      <a:pt x="2931" y="32326"/>
                    </a:cubicBezTo>
                    <a:cubicBezTo>
                      <a:pt x="2949" y="32353"/>
                      <a:pt x="2975" y="32366"/>
                      <a:pt x="3002" y="32366"/>
                    </a:cubicBezTo>
                    <a:cubicBezTo>
                      <a:pt x="3029" y="32366"/>
                      <a:pt x="3056" y="32353"/>
                      <a:pt x="3074" y="32326"/>
                    </a:cubicBezTo>
                    <a:cubicBezTo>
                      <a:pt x="3312" y="31987"/>
                      <a:pt x="3751" y="31888"/>
                      <a:pt x="4215" y="31888"/>
                    </a:cubicBezTo>
                    <a:cubicBezTo>
                      <a:pt x="4657" y="31888"/>
                      <a:pt x="5122" y="31979"/>
                      <a:pt x="5454" y="32040"/>
                    </a:cubicBezTo>
                    <a:cubicBezTo>
                      <a:pt x="5490" y="32040"/>
                      <a:pt x="5508" y="31968"/>
                      <a:pt x="5454" y="31968"/>
                    </a:cubicBezTo>
                    <a:cubicBezTo>
                      <a:pt x="5145" y="31831"/>
                      <a:pt x="4701" y="31735"/>
                      <a:pt x="4262" y="31735"/>
                    </a:cubicBezTo>
                    <a:cubicBezTo>
                      <a:pt x="3783" y="31735"/>
                      <a:pt x="3309" y="31849"/>
                      <a:pt x="3020" y="32147"/>
                    </a:cubicBezTo>
                    <a:cubicBezTo>
                      <a:pt x="2949" y="31915"/>
                      <a:pt x="2877" y="31682"/>
                      <a:pt x="3056" y="31485"/>
                    </a:cubicBezTo>
                    <a:cubicBezTo>
                      <a:pt x="3181" y="31371"/>
                      <a:pt x="3364" y="31344"/>
                      <a:pt x="3536" y="31344"/>
                    </a:cubicBezTo>
                    <a:cubicBezTo>
                      <a:pt x="3634" y="31344"/>
                      <a:pt x="3729" y="31353"/>
                      <a:pt x="3808" y="31360"/>
                    </a:cubicBezTo>
                    <a:cubicBezTo>
                      <a:pt x="4309" y="31396"/>
                      <a:pt x="4684" y="31646"/>
                      <a:pt x="5150" y="31789"/>
                    </a:cubicBezTo>
                    <a:lnTo>
                      <a:pt x="5168" y="31789"/>
                    </a:lnTo>
                    <a:cubicBezTo>
                      <a:pt x="5382" y="31915"/>
                      <a:pt x="5615" y="32004"/>
                      <a:pt x="5866" y="32040"/>
                    </a:cubicBezTo>
                    <a:lnTo>
                      <a:pt x="5866" y="32058"/>
                    </a:lnTo>
                    <a:cubicBezTo>
                      <a:pt x="5876" y="32101"/>
                      <a:pt x="5913" y="32125"/>
                      <a:pt x="5949" y="32125"/>
                    </a:cubicBezTo>
                    <a:cubicBezTo>
                      <a:pt x="5972" y="32125"/>
                      <a:pt x="5995" y="32115"/>
                      <a:pt x="6009" y="32094"/>
                    </a:cubicBezTo>
                    <a:cubicBezTo>
                      <a:pt x="6027" y="32111"/>
                      <a:pt x="6062" y="32129"/>
                      <a:pt x="6080" y="32129"/>
                    </a:cubicBezTo>
                    <a:cubicBezTo>
                      <a:pt x="6080" y="32165"/>
                      <a:pt x="6098" y="32201"/>
                      <a:pt x="6098" y="32219"/>
                    </a:cubicBezTo>
                    <a:cubicBezTo>
                      <a:pt x="6107" y="32253"/>
                      <a:pt x="6139" y="32270"/>
                      <a:pt x="6169" y="32270"/>
                    </a:cubicBezTo>
                    <a:cubicBezTo>
                      <a:pt x="6202" y="32270"/>
                      <a:pt x="6233" y="32248"/>
                      <a:pt x="6223" y="32201"/>
                    </a:cubicBezTo>
                    <a:lnTo>
                      <a:pt x="6223" y="32165"/>
                    </a:lnTo>
                    <a:cubicBezTo>
                      <a:pt x="6689" y="32684"/>
                      <a:pt x="7118" y="33221"/>
                      <a:pt x="7548" y="33776"/>
                    </a:cubicBezTo>
                    <a:cubicBezTo>
                      <a:pt x="8067" y="34456"/>
                      <a:pt x="8425" y="35207"/>
                      <a:pt x="8890" y="35905"/>
                    </a:cubicBezTo>
                    <a:lnTo>
                      <a:pt x="8943" y="36084"/>
                    </a:lnTo>
                    <a:cubicBezTo>
                      <a:pt x="9033" y="36406"/>
                      <a:pt x="9140" y="36728"/>
                      <a:pt x="9248" y="37050"/>
                    </a:cubicBezTo>
                    <a:cubicBezTo>
                      <a:pt x="8173" y="35377"/>
                      <a:pt x="6404" y="33703"/>
                      <a:pt x="4625" y="33703"/>
                    </a:cubicBezTo>
                    <a:cubicBezTo>
                      <a:pt x="4597" y="33703"/>
                      <a:pt x="4569" y="33703"/>
                      <a:pt x="4541" y="33704"/>
                    </a:cubicBezTo>
                    <a:cubicBezTo>
                      <a:pt x="4470" y="33704"/>
                      <a:pt x="4434" y="33794"/>
                      <a:pt x="4470" y="33847"/>
                    </a:cubicBezTo>
                    <a:cubicBezTo>
                      <a:pt x="5293" y="34706"/>
                      <a:pt x="5830" y="35905"/>
                      <a:pt x="6778" y="36639"/>
                    </a:cubicBezTo>
                    <a:cubicBezTo>
                      <a:pt x="7566" y="37229"/>
                      <a:pt x="8568" y="37587"/>
                      <a:pt x="9319" y="38196"/>
                    </a:cubicBezTo>
                    <a:cubicBezTo>
                      <a:pt x="9462" y="38375"/>
                      <a:pt x="9606" y="38554"/>
                      <a:pt x="9767" y="38751"/>
                    </a:cubicBezTo>
                    <a:cubicBezTo>
                      <a:pt x="9771" y="38755"/>
                      <a:pt x="9778" y="38758"/>
                      <a:pt x="9784" y="38758"/>
                    </a:cubicBezTo>
                    <a:cubicBezTo>
                      <a:pt x="9800" y="38758"/>
                      <a:pt x="9816" y="38741"/>
                      <a:pt x="9802" y="38715"/>
                    </a:cubicBezTo>
                    <a:cubicBezTo>
                      <a:pt x="9785" y="38679"/>
                      <a:pt x="9767" y="38643"/>
                      <a:pt x="9749" y="38607"/>
                    </a:cubicBezTo>
                    <a:lnTo>
                      <a:pt x="9749" y="38607"/>
                    </a:lnTo>
                    <a:cubicBezTo>
                      <a:pt x="9820" y="38697"/>
                      <a:pt x="9910" y="38786"/>
                      <a:pt x="9964" y="38876"/>
                    </a:cubicBezTo>
                    <a:cubicBezTo>
                      <a:pt x="10268" y="39592"/>
                      <a:pt x="10572" y="40289"/>
                      <a:pt x="10858" y="41005"/>
                    </a:cubicBezTo>
                    <a:lnTo>
                      <a:pt x="10697" y="40916"/>
                    </a:lnTo>
                    <a:cubicBezTo>
                      <a:pt x="10554" y="40683"/>
                      <a:pt x="10393" y="40468"/>
                      <a:pt x="10196" y="40289"/>
                    </a:cubicBezTo>
                    <a:cubicBezTo>
                      <a:pt x="10035" y="40057"/>
                      <a:pt x="9785" y="39878"/>
                      <a:pt x="9516" y="39771"/>
                    </a:cubicBezTo>
                    <a:cubicBezTo>
                      <a:pt x="9462" y="39771"/>
                      <a:pt x="9391" y="39824"/>
                      <a:pt x="9409" y="39896"/>
                    </a:cubicBezTo>
                    <a:cubicBezTo>
                      <a:pt x="9695" y="40522"/>
                      <a:pt x="10268" y="40987"/>
                      <a:pt x="10930" y="41184"/>
                    </a:cubicBezTo>
                    <a:cubicBezTo>
                      <a:pt x="11395" y="42276"/>
                      <a:pt x="11735" y="43421"/>
                      <a:pt x="11950" y="44584"/>
                    </a:cubicBezTo>
                    <a:cubicBezTo>
                      <a:pt x="11950" y="44781"/>
                      <a:pt x="11932" y="44978"/>
                      <a:pt x="11914" y="45193"/>
                    </a:cubicBezTo>
                    <a:cubicBezTo>
                      <a:pt x="11789" y="44692"/>
                      <a:pt x="11556" y="44191"/>
                      <a:pt x="11145" y="44012"/>
                    </a:cubicBezTo>
                    <a:cubicBezTo>
                      <a:pt x="11131" y="44005"/>
                      <a:pt x="11118" y="44002"/>
                      <a:pt x="11106" y="44002"/>
                    </a:cubicBezTo>
                    <a:cubicBezTo>
                      <a:pt x="11050" y="44002"/>
                      <a:pt x="11005" y="44061"/>
                      <a:pt x="11019" y="44119"/>
                    </a:cubicBezTo>
                    <a:cubicBezTo>
                      <a:pt x="11109" y="44745"/>
                      <a:pt x="11270" y="45604"/>
                      <a:pt x="11843" y="45998"/>
                    </a:cubicBezTo>
                    <a:cubicBezTo>
                      <a:pt x="11664" y="47984"/>
                      <a:pt x="11306" y="49935"/>
                      <a:pt x="10787" y="51868"/>
                    </a:cubicBezTo>
                    <a:cubicBezTo>
                      <a:pt x="10777" y="51908"/>
                      <a:pt x="10806" y="51931"/>
                      <a:pt x="10840" y="51931"/>
                    </a:cubicBezTo>
                    <a:cubicBezTo>
                      <a:pt x="10867" y="51931"/>
                      <a:pt x="10896" y="51917"/>
                      <a:pt x="10912" y="51886"/>
                    </a:cubicBezTo>
                    <a:cubicBezTo>
                      <a:pt x="11467" y="50490"/>
                      <a:pt x="11860" y="49022"/>
                      <a:pt x="12057" y="47519"/>
                    </a:cubicBezTo>
                    <a:cubicBezTo>
                      <a:pt x="12684" y="47000"/>
                      <a:pt x="13274" y="46052"/>
                      <a:pt x="13167" y="45282"/>
                    </a:cubicBezTo>
                    <a:cubicBezTo>
                      <a:pt x="13167" y="45242"/>
                      <a:pt x="13137" y="45192"/>
                      <a:pt x="13099" y="45192"/>
                    </a:cubicBezTo>
                    <a:cubicBezTo>
                      <a:pt x="13086" y="45192"/>
                      <a:pt x="13073" y="45197"/>
                      <a:pt x="13059" y="45211"/>
                    </a:cubicBezTo>
                    <a:cubicBezTo>
                      <a:pt x="12576" y="45533"/>
                      <a:pt x="12415" y="46070"/>
                      <a:pt x="12183" y="46553"/>
                    </a:cubicBezTo>
                    <a:cubicBezTo>
                      <a:pt x="12308" y="45246"/>
                      <a:pt x="12344" y="43958"/>
                      <a:pt x="12290" y="42652"/>
                    </a:cubicBezTo>
                    <a:cubicBezTo>
                      <a:pt x="12737" y="42133"/>
                      <a:pt x="12880" y="41399"/>
                      <a:pt x="13006" y="40755"/>
                    </a:cubicBezTo>
                    <a:cubicBezTo>
                      <a:pt x="13006" y="40711"/>
                      <a:pt x="12970" y="40656"/>
                      <a:pt x="12918" y="40656"/>
                    </a:cubicBezTo>
                    <a:cubicBezTo>
                      <a:pt x="12907" y="40656"/>
                      <a:pt x="12894" y="40659"/>
                      <a:pt x="12880" y="40665"/>
                    </a:cubicBezTo>
                    <a:cubicBezTo>
                      <a:pt x="12612" y="40970"/>
                      <a:pt x="12397" y="41310"/>
                      <a:pt x="12236" y="41685"/>
                    </a:cubicBezTo>
                    <a:cubicBezTo>
                      <a:pt x="12236" y="41596"/>
                      <a:pt x="12236" y="41488"/>
                      <a:pt x="12218" y="41399"/>
                    </a:cubicBezTo>
                    <a:cubicBezTo>
                      <a:pt x="12326" y="40182"/>
                      <a:pt x="12469" y="38965"/>
                      <a:pt x="12648" y="37766"/>
                    </a:cubicBezTo>
                    <a:cubicBezTo>
                      <a:pt x="13507" y="36800"/>
                      <a:pt x="14205" y="35708"/>
                      <a:pt x="14938" y="34653"/>
                    </a:cubicBezTo>
                    <a:cubicBezTo>
                      <a:pt x="16012" y="33131"/>
                      <a:pt x="17032" y="31646"/>
                      <a:pt x="17819" y="29964"/>
                    </a:cubicBezTo>
                    <a:cubicBezTo>
                      <a:pt x="17851" y="29900"/>
                      <a:pt x="17798" y="29836"/>
                      <a:pt x="17735" y="29836"/>
                    </a:cubicBezTo>
                    <a:cubicBezTo>
                      <a:pt x="17727" y="29836"/>
                      <a:pt x="17720" y="29837"/>
                      <a:pt x="17712" y="29839"/>
                    </a:cubicBezTo>
                    <a:cubicBezTo>
                      <a:pt x="15600" y="30429"/>
                      <a:pt x="14115" y="32201"/>
                      <a:pt x="13274" y="34205"/>
                    </a:cubicBezTo>
                    <a:cubicBezTo>
                      <a:pt x="13453" y="33310"/>
                      <a:pt x="13650" y="32434"/>
                      <a:pt x="13847" y="31557"/>
                    </a:cubicBezTo>
                    <a:lnTo>
                      <a:pt x="13847" y="31575"/>
                    </a:lnTo>
                    <a:cubicBezTo>
                      <a:pt x="13856" y="31592"/>
                      <a:pt x="13874" y="31601"/>
                      <a:pt x="13889" y="31601"/>
                    </a:cubicBezTo>
                    <a:cubicBezTo>
                      <a:pt x="13905" y="31601"/>
                      <a:pt x="13918" y="31592"/>
                      <a:pt x="13918" y="31575"/>
                    </a:cubicBezTo>
                    <a:cubicBezTo>
                      <a:pt x="13954" y="31396"/>
                      <a:pt x="13972" y="31217"/>
                      <a:pt x="13972" y="31038"/>
                    </a:cubicBezTo>
                    <a:cubicBezTo>
                      <a:pt x="14097" y="30537"/>
                      <a:pt x="14223" y="30018"/>
                      <a:pt x="14366" y="29499"/>
                    </a:cubicBezTo>
                    <a:cubicBezTo>
                      <a:pt x="14831" y="29266"/>
                      <a:pt x="15207" y="28890"/>
                      <a:pt x="15439" y="28425"/>
                    </a:cubicBezTo>
                    <a:cubicBezTo>
                      <a:pt x="15471" y="28377"/>
                      <a:pt x="15432" y="28315"/>
                      <a:pt x="15372" y="28315"/>
                    </a:cubicBezTo>
                    <a:cubicBezTo>
                      <a:pt x="15365" y="28315"/>
                      <a:pt x="15358" y="28316"/>
                      <a:pt x="15350" y="28318"/>
                    </a:cubicBezTo>
                    <a:cubicBezTo>
                      <a:pt x="15046" y="28389"/>
                      <a:pt x="14759" y="28568"/>
                      <a:pt x="14563" y="28819"/>
                    </a:cubicBezTo>
                    <a:cubicBezTo>
                      <a:pt x="14652" y="28461"/>
                      <a:pt x="14742" y="28103"/>
                      <a:pt x="14849" y="27745"/>
                    </a:cubicBezTo>
                    <a:cubicBezTo>
                      <a:pt x="15099" y="27566"/>
                      <a:pt x="15350" y="27369"/>
                      <a:pt x="15565" y="27172"/>
                    </a:cubicBezTo>
                    <a:lnTo>
                      <a:pt x="15565" y="27172"/>
                    </a:lnTo>
                    <a:cubicBezTo>
                      <a:pt x="15547" y="27208"/>
                      <a:pt x="15529" y="27244"/>
                      <a:pt x="15511" y="27280"/>
                    </a:cubicBezTo>
                    <a:cubicBezTo>
                      <a:pt x="15496" y="27309"/>
                      <a:pt x="15518" y="27338"/>
                      <a:pt x="15536" y="27338"/>
                    </a:cubicBezTo>
                    <a:cubicBezTo>
                      <a:pt x="15540" y="27338"/>
                      <a:pt x="15544" y="27337"/>
                      <a:pt x="15547" y="27333"/>
                    </a:cubicBezTo>
                    <a:cubicBezTo>
                      <a:pt x="15618" y="27280"/>
                      <a:pt x="15690" y="27208"/>
                      <a:pt x="15744" y="27137"/>
                    </a:cubicBezTo>
                    <a:cubicBezTo>
                      <a:pt x="15765" y="27138"/>
                      <a:pt x="15786" y="27138"/>
                      <a:pt x="15807" y="27138"/>
                    </a:cubicBezTo>
                    <a:cubicBezTo>
                      <a:pt x="16493" y="27138"/>
                      <a:pt x="17314" y="26589"/>
                      <a:pt x="17748" y="26242"/>
                    </a:cubicBezTo>
                    <a:cubicBezTo>
                      <a:pt x="17802" y="26206"/>
                      <a:pt x="17766" y="26117"/>
                      <a:pt x="17694" y="26117"/>
                    </a:cubicBezTo>
                    <a:cubicBezTo>
                      <a:pt x="17265" y="26152"/>
                      <a:pt x="16817" y="26242"/>
                      <a:pt x="16406" y="26403"/>
                    </a:cubicBezTo>
                    <a:cubicBezTo>
                      <a:pt x="16925" y="25973"/>
                      <a:pt x="17372" y="25454"/>
                      <a:pt x="17712" y="24882"/>
                    </a:cubicBezTo>
                    <a:cubicBezTo>
                      <a:pt x="17748" y="24828"/>
                      <a:pt x="17712" y="24774"/>
                      <a:pt x="17658" y="24774"/>
                    </a:cubicBezTo>
                    <a:cubicBezTo>
                      <a:pt x="17086" y="24774"/>
                      <a:pt x="16549" y="25025"/>
                      <a:pt x="16191" y="25472"/>
                    </a:cubicBezTo>
                    <a:cubicBezTo>
                      <a:pt x="16388" y="24900"/>
                      <a:pt x="16352" y="24273"/>
                      <a:pt x="16066" y="23754"/>
                    </a:cubicBezTo>
                    <a:cubicBezTo>
                      <a:pt x="16056" y="23725"/>
                      <a:pt x="16035" y="23712"/>
                      <a:pt x="16013" y="23712"/>
                    </a:cubicBezTo>
                    <a:cubicBezTo>
                      <a:pt x="15994" y="23712"/>
                      <a:pt x="15974" y="23720"/>
                      <a:pt x="15958" y="23737"/>
                    </a:cubicBezTo>
                    <a:cubicBezTo>
                      <a:pt x="15583" y="24077"/>
                      <a:pt x="15314" y="24524"/>
                      <a:pt x="15153" y="25025"/>
                    </a:cubicBezTo>
                    <a:cubicBezTo>
                      <a:pt x="15099" y="24757"/>
                      <a:pt x="14974" y="24506"/>
                      <a:pt x="14813" y="24291"/>
                    </a:cubicBezTo>
                    <a:cubicBezTo>
                      <a:pt x="14719" y="24170"/>
                      <a:pt x="14328" y="23793"/>
                      <a:pt x="14058" y="23793"/>
                    </a:cubicBezTo>
                    <a:cubicBezTo>
                      <a:pt x="13970" y="23793"/>
                      <a:pt x="13895" y="23833"/>
                      <a:pt x="13847" y="23933"/>
                    </a:cubicBezTo>
                    <a:cubicBezTo>
                      <a:pt x="13596" y="24452"/>
                      <a:pt x="13793" y="25079"/>
                      <a:pt x="13990" y="25580"/>
                    </a:cubicBezTo>
                    <a:cubicBezTo>
                      <a:pt x="13763" y="25395"/>
                      <a:pt x="13490" y="25289"/>
                      <a:pt x="13209" y="25289"/>
                    </a:cubicBezTo>
                    <a:cubicBezTo>
                      <a:pt x="13136" y="25289"/>
                      <a:pt x="13062" y="25297"/>
                      <a:pt x="12988" y="25311"/>
                    </a:cubicBezTo>
                    <a:cubicBezTo>
                      <a:pt x="12952" y="25329"/>
                      <a:pt x="12916" y="25347"/>
                      <a:pt x="12916" y="25401"/>
                    </a:cubicBezTo>
                    <a:cubicBezTo>
                      <a:pt x="12916" y="26224"/>
                      <a:pt x="13721" y="27101"/>
                      <a:pt x="14580" y="27137"/>
                    </a:cubicBezTo>
                    <a:cubicBezTo>
                      <a:pt x="14634" y="27298"/>
                      <a:pt x="14688" y="27441"/>
                      <a:pt x="14742" y="27602"/>
                    </a:cubicBezTo>
                    <a:cubicBezTo>
                      <a:pt x="14742" y="27602"/>
                      <a:pt x="14759" y="27620"/>
                      <a:pt x="14759" y="27620"/>
                    </a:cubicBezTo>
                    <a:cubicBezTo>
                      <a:pt x="14759" y="27620"/>
                      <a:pt x="14759" y="27638"/>
                      <a:pt x="14759" y="27638"/>
                    </a:cubicBezTo>
                    <a:cubicBezTo>
                      <a:pt x="14759" y="27656"/>
                      <a:pt x="14759" y="27673"/>
                      <a:pt x="14759" y="27691"/>
                    </a:cubicBezTo>
                    <a:cubicBezTo>
                      <a:pt x="14598" y="28174"/>
                      <a:pt x="14455" y="28676"/>
                      <a:pt x="14294" y="29177"/>
                    </a:cubicBezTo>
                    <a:cubicBezTo>
                      <a:pt x="14294" y="29177"/>
                      <a:pt x="14294" y="29195"/>
                      <a:pt x="14294" y="29195"/>
                    </a:cubicBezTo>
                    <a:lnTo>
                      <a:pt x="14240" y="29391"/>
                    </a:lnTo>
                    <a:cubicBezTo>
                      <a:pt x="14169" y="29445"/>
                      <a:pt x="14115" y="29481"/>
                      <a:pt x="14044" y="29535"/>
                    </a:cubicBezTo>
                    <a:cubicBezTo>
                      <a:pt x="13997" y="29581"/>
                      <a:pt x="14031" y="29628"/>
                      <a:pt x="14076" y="29628"/>
                    </a:cubicBezTo>
                    <a:cubicBezTo>
                      <a:pt x="14083" y="29628"/>
                      <a:pt x="14090" y="29626"/>
                      <a:pt x="14097" y="29624"/>
                    </a:cubicBezTo>
                    <a:cubicBezTo>
                      <a:pt x="14133" y="29606"/>
                      <a:pt x="14151" y="29606"/>
                      <a:pt x="14187" y="29588"/>
                    </a:cubicBezTo>
                    <a:lnTo>
                      <a:pt x="14187" y="29588"/>
                    </a:lnTo>
                    <a:cubicBezTo>
                      <a:pt x="14097" y="29875"/>
                      <a:pt x="14008" y="30179"/>
                      <a:pt x="13918" y="30465"/>
                    </a:cubicBezTo>
                    <a:cubicBezTo>
                      <a:pt x="13865" y="30161"/>
                      <a:pt x="13721" y="29892"/>
                      <a:pt x="13543" y="29660"/>
                    </a:cubicBezTo>
                    <a:cubicBezTo>
                      <a:pt x="13522" y="29646"/>
                      <a:pt x="13502" y="29640"/>
                      <a:pt x="13483" y="29640"/>
                    </a:cubicBezTo>
                    <a:cubicBezTo>
                      <a:pt x="13453" y="29640"/>
                      <a:pt x="13428" y="29656"/>
                      <a:pt x="13417" y="29678"/>
                    </a:cubicBezTo>
                    <a:cubicBezTo>
                      <a:pt x="13328" y="30125"/>
                      <a:pt x="13507" y="30698"/>
                      <a:pt x="13739" y="31127"/>
                    </a:cubicBezTo>
                    <a:cubicBezTo>
                      <a:pt x="13578" y="31682"/>
                      <a:pt x="13435" y="32237"/>
                      <a:pt x="13292" y="32791"/>
                    </a:cubicBezTo>
                    <a:cubicBezTo>
                      <a:pt x="13292" y="32380"/>
                      <a:pt x="13167" y="31986"/>
                      <a:pt x="12952" y="31646"/>
                    </a:cubicBezTo>
                    <a:cubicBezTo>
                      <a:pt x="12943" y="31628"/>
                      <a:pt x="12921" y="31619"/>
                      <a:pt x="12898" y="31619"/>
                    </a:cubicBezTo>
                    <a:cubicBezTo>
                      <a:pt x="12876" y="31619"/>
                      <a:pt x="12854" y="31628"/>
                      <a:pt x="12845" y="31646"/>
                    </a:cubicBezTo>
                    <a:cubicBezTo>
                      <a:pt x="12612" y="32129"/>
                      <a:pt x="12845" y="32845"/>
                      <a:pt x="13185" y="33257"/>
                    </a:cubicBezTo>
                    <a:lnTo>
                      <a:pt x="13185" y="33275"/>
                    </a:lnTo>
                    <a:cubicBezTo>
                      <a:pt x="12845" y="34688"/>
                      <a:pt x="12558" y="36120"/>
                      <a:pt x="12344" y="37552"/>
                    </a:cubicBezTo>
                    <a:cubicBezTo>
                      <a:pt x="12236" y="37820"/>
                      <a:pt x="12111" y="38088"/>
                      <a:pt x="11968" y="38339"/>
                    </a:cubicBezTo>
                    <a:cubicBezTo>
                      <a:pt x="11942" y="38377"/>
                      <a:pt x="11971" y="38415"/>
                      <a:pt x="12009" y="38415"/>
                    </a:cubicBezTo>
                    <a:cubicBezTo>
                      <a:pt x="12024" y="38415"/>
                      <a:pt x="12042" y="38408"/>
                      <a:pt x="12057" y="38393"/>
                    </a:cubicBezTo>
                    <a:cubicBezTo>
                      <a:pt x="12075" y="38339"/>
                      <a:pt x="12111" y="38285"/>
                      <a:pt x="12129" y="38232"/>
                    </a:cubicBezTo>
                    <a:cubicBezTo>
                      <a:pt x="12147" y="38249"/>
                      <a:pt x="12165" y="38258"/>
                      <a:pt x="12180" y="38258"/>
                    </a:cubicBezTo>
                    <a:cubicBezTo>
                      <a:pt x="12196" y="38258"/>
                      <a:pt x="12209" y="38249"/>
                      <a:pt x="12218" y="38232"/>
                    </a:cubicBezTo>
                    <a:lnTo>
                      <a:pt x="12254" y="38196"/>
                    </a:lnTo>
                    <a:lnTo>
                      <a:pt x="12254" y="38196"/>
                    </a:lnTo>
                    <a:cubicBezTo>
                      <a:pt x="12183" y="38715"/>
                      <a:pt x="12129" y="39216"/>
                      <a:pt x="12093" y="39717"/>
                    </a:cubicBezTo>
                    <a:cubicBezTo>
                      <a:pt x="11896" y="37909"/>
                      <a:pt x="11610" y="36102"/>
                      <a:pt x="11324" y="34313"/>
                    </a:cubicBezTo>
                    <a:cubicBezTo>
                      <a:pt x="11341" y="34313"/>
                      <a:pt x="11341" y="34295"/>
                      <a:pt x="11341" y="34295"/>
                    </a:cubicBezTo>
                    <a:cubicBezTo>
                      <a:pt x="11717" y="33758"/>
                      <a:pt x="11986" y="32952"/>
                      <a:pt x="11735" y="32344"/>
                    </a:cubicBezTo>
                    <a:cubicBezTo>
                      <a:pt x="11723" y="32309"/>
                      <a:pt x="11689" y="32282"/>
                      <a:pt x="11657" y="32282"/>
                    </a:cubicBezTo>
                    <a:cubicBezTo>
                      <a:pt x="11639" y="32282"/>
                      <a:pt x="11622" y="32290"/>
                      <a:pt x="11610" y="32308"/>
                    </a:cubicBezTo>
                    <a:cubicBezTo>
                      <a:pt x="11377" y="32577"/>
                      <a:pt x="11234" y="32899"/>
                      <a:pt x="11162" y="33257"/>
                    </a:cubicBezTo>
                    <a:cubicBezTo>
                      <a:pt x="10948" y="31968"/>
                      <a:pt x="10733" y="30680"/>
                      <a:pt x="10572" y="29427"/>
                    </a:cubicBezTo>
                    <a:lnTo>
                      <a:pt x="10286" y="27369"/>
                    </a:lnTo>
                    <a:cubicBezTo>
                      <a:pt x="10626" y="26958"/>
                      <a:pt x="10805" y="26421"/>
                      <a:pt x="10787" y="25902"/>
                    </a:cubicBezTo>
                    <a:cubicBezTo>
                      <a:pt x="10787" y="25851"/>
                      <a:pt x="10741" y="25808"/>
                      <a:pt x="10695" y="25808"/>
                    </a:cubicBezTo>
                    <a:cubicBezTo>
                      <a:pt x="10677" y="25808"/>
                      <a:pt x="10659" y="25815"/>
                      <a:pt x="10644" y="25830"/>
                    </a:cubicBezTo>
                    <a:cubicBezTo>
                      <a:pt x="10447" y="26063"/>
                      <a:pt x="10286" y="26331"/>
                      <a:pt x="10196" y="26618"/>
                    </a:cubicBezTo>
                    <a:cubicBezTo>
                      <a:pt x="10071" y="25741"/>
                      <a:pt x="9964" y="24882"/>
                      <a:pt x="9856" y="24005"/>
                    </a:cubicBezTo>
                    <a:cubicBezTo>
                      <a:pt x="10178" y="23414"/>
                      <a:pt x="10536" y="22842"/>
                      <a:pt x="10930" y="22287"/>
                    </a:cubicBezTo>
                    <a:cubicBezTo>
                      <a:pt x="10939" y="22296"/>
                      <a:pt x="10948" y="22300"/>
                      <a:pt x="10957" y="22300"/>
                    </a:cubicBezTo>
                    <a:cubicBezTo>
                      <a:pt x="10966" y="22300"/>
                      <a:pt x="10975" y="22296"/>
                      <a:pt x="10984" y="22287"/>
                    </a:cubicBezTo>
                    <a:cubicBezTo>
                      <a:pt x="11169" y="22187"/>
                      <a:pt x="11376" y="22133"/>
                      <a:pt x="11589" y="22133"/>
                    </a:cubicBezTo>
                    <a:cubicBezTo>
                      <a:pt x="11643" y="22133"/>
                      <a:pt x="11698" y="22137"/>
                      <a:pt x="11753" y="22144"/>
                    </a:cubicBezTo>
                    <a:cubicBezTo>
                      <a:pt x="11664" y="22251"/>
                      <a:pt x="11556" y="22341"/>
                      <a:pt x="11449" y="22430"/>
                    </a:cubicBezTo>
                    <a:cubicBezTo>
                      <a:pt x="11252" y="22502"/>
                      <a:pt x="11073" y="22538"/>
                      <a:pt x="10876" y="22538"/>
                    </a:cubicBezTo>
                    <a:cubicBezTo>
                      <a:pt x="10822" y="22538"/>
                      <a:pt x="10787" y="22627"/>
                      <a:pt x="10840" y="22645"/>
                    </a:cubicBezTo>
                    <a:cubicBezTo>
                      <a:pt x="10917" y="22682"/>
                      <a:pt x="10996" y="22698"/>
                      <a:pt x="11075" y="22698"/>
                    </a:cubicBezTo>
                    <a:cubicBezTo>
                      <a:pt x="11422" y="22698"/>
                      <a:pt x="11775" y="22388"/>
                      <a:pt x="11950" y="22126"/>
                    </a:cubicBezTo>
                    <a:cubicBezTo>
                      <a:pt x="11986" y="22090"/>
                      <a:pt x="11950" y="22036"/>
                      <a:pt x="11914" y="22019"/>
                    </a:cubicBezTo>
                    <a:cubicBezTo>
                      <a:pt x="11819" y="21995"/>
                      <a:pt x="11723" y="21983"/>
                      <a:pt x="11628" y="21983"/>
                    </a:cubicBezTo>
                    <a:cubicBezTo>
                      <a:pt x="11439" y="21983"/>
                      <a:pt x="11252" y="22031"/>
                      <a:pt x="11073" y="22126"/>
                    </a:cubicBezTo>
                    <a:cubicBezTo>
                      <a:pt x="11377" y="21714"/>
                      <a:pt x="11717" y="21321"/>
                      <a:pt x="12057" y="20963"/>
                    </a:cubicBezTo>
                    <a:cubicBezTo>
                      <a:pt x="12272" y="20748"/>
                      <a:pt x="12487" y="20551"/>
                      <a:pt x="12701" y="20354"/>
                    </a:cubicBezTo>
                    <a:cubicBezTo>
                      <a:pt x="13167" y="20104"/>
                      <a:pt x="13650" y="19907"/>
                      <a:pt x="14151" y="19728"/>
                    </a:cubicBezTo>
                    <a:cubicBezTo>
                      <a:pt x="15260" y="19281"/>
                      <a:pt x="16424" y="18994"/>
                      <a:pt x="17605" y="18869"/>
                    </a:cubicBezTo>
                    <a:cubicBezTo>
                      <a:pt x="17654" y="18869"/>
                      <a:pt x="17658" y="18795"/>
                      <a:pt x="17618" y="18795"/>
                    </a:cubicBezTo>
                    <a:cubicBezTo>
                      <a:pt x="17614" y="18795"/>
                      <a:pt x="17610" y="18796"/>
                      <a:pt x="17605" y="18797"/>
                    </a:cubicBezTo>
                    <a:cubicBezTo>
                      <a:pt x="17539" y="18795"/>
                      <a:pt x="17473" y="18793"/>
                      <a:pt x="17408" y="18793"/>
                    </a:cubicBezTo>
                    <a:cubicBezTo>
                      <a:pt x="16163" y="18793"/>
                      <a:pt x="15039" y="19268"/>
                      <a:pt x="13883" y="19710"/>
                    </a:cubicBezTo>
                    <a:cubicBezTo>
                      <a:pt x="13641" y="19816"/>
                      <a:pt x="13386" y="19909"/>
                      <a:pt x="13130" y="20011"/>
                    </a:cubicBezTo>
                    <a:lnTo>
                      <a:pt x="13130" y="20011"/>
                    </a:lnTo>
                    <a:cubicBezTo>
                      <a:pt x="13758" y="19711"/>
                      <a:pt x="14316" y="19312"/>
                      <a:pt x="14920" y="18976"/>
                    </a:cubicBezTo>
                    <a:cubicBezTo>
                      <a:pt x="15690" y="18565"/>
                      <a:pt x="16567" y="18493"/>
                      <a:pt x="17426" y="18493"/>
                    </a:cubicBezTo>
                    <a:cubicBezTo>
                      <a:pt x="17525" y="18493"/>
                      <a:pt x="17707" y="18489"/>
                      <a:pt x="17918" y="18489"/>
                    </a:cubicBezTo>
                    <a:cubicBezTo>
                      <a:pt x="18658" y="18489"/>
                      <a:pt x="19762" y="18543"/>
                      <a:pt x="18983" y="19030"/>
                    </a:cubicBezTo>
                    <a:cubicBezTo>
                      <a:pt x="17694" y="19800"/>
                      <a:pt x="16585" y="20032"/>
                      <a:pt x="15099" y="20068"/>
                    </a:cubicBezTo>
                    <a:cubicBezTo>
                      <a:pt x="14133" y="20086"/>
                      <a:pt x="13238" y="20211"/>
                      <a:pt x="12397" y="20712"/>
                    </a:cubicBezTo>
                    <a:cubicBezTo>
                      <a:pt x="12365" y="20728"/>
                      <a:pt x="12376" y="20787"/>
                      <a:pt x="12417" y="20787"/>
                    </a:cubicBezTo>
                    <a:cubicBezTo>
                      <a:pt x="12422" y="20787"/>
                      <a:pt x="12427" y="20786"/>
                      <a:pt x="12433" y="20784"/>
                    </a:cubicBezTo>
                    <a:cubicBezTo>
                      <a:pt x="13847" y="20229"/>
                      <a:pt x="15243" y="20283"/>
                      <a:pt x="16728" y="20140"/>
                    </a:cubicBezTo>
                    <a:cubicBezTo>
                      <a:pt x="17855" y="20050"/>
                      <a:pt x="18822" y="19263"/>
                      <a:pt x="19770" y="18744"/>
                    </a:cubicBezTo>
                    <a:cubicBezTo>
                      <a:pt x="19842" y="18708"/>
                      <a:pt x="19824" y="18619"/>
                      <a:pt x="19752" y="18601"/>
                    </a:cubicBezTo>
                    <a:cubicBezTo>
                      <a:pt x="18929" y="18457"/>
                      <a:pt x="18114" y="18338"/>
                      <a:pt x="17285" y="18338"/>
                    </a:cubicBezTo>
                    <a:cubicBezTo>
                      <a:pt x="16871" y="18338"/>
                      <a:pt x="16453" y="18368"/>
                      <a:pt x="16030" y="18440"/>
                    </a:cubicBezTo>
                    <a:cubicBezTo>
                      <a:pt x="15046" y="18601"/>
                      <a:pt x="14240" y="19227"/>
                      <a:pt x="13381" y="19746"/>
                    </a:cubicBezTo>
                    <a:cubicBezTo>
                      <a:pt x="13936" y="19263"/>
                      <a:pt x="14473" y="18780"/>
                      <a:pt x="14992" y="18278"/>
                    </a:cubicBezTo>
                    <a:cubicBezTo>
                      <a:pt x="15529" y="17795"/>
                      <a:pt x="16030" y="17330"/>
                      <a:pt x="16585" y="16918"/>
                    </a:cubicBezTo>
                    <a:cubicBezTo>
                      <a:pt x="16772" y="16996"/>
                      <a:pt x="16986" y="17047"/>
                      <a:pt x="17192" y="17047"/>
                    </a:cubicBezTo>
                    <a:cubicBezTo>
                      <a:pt x="17222" y="17047"/>
                      <a:pt x="17253" y="17046"/>
                      <a:pt x="17283" y="17044"/>
                    </a:cubicBezTo>
                    <a:cubicBezTo>
                      <a:pt x="17426" y="17026"/>
                      <a:pt x="17658" y="16901"/>
                      <a:pt x="17623" y="16722"/>
                    </a:cubicBezTo>
                    <a:cubicBezTo>
                      <a:pt x="17605" y="16561"/>
                      <a:pt x="17408" y="16525"/>
                      <a:pt x="17283" y="16489"/>
                    </a:cubicBezTo>
                    <a:lnTo>
                      <a:pt x="17193" y="16453"/>
                    </a:lnTo>
                    <a:cubicBezTo>
                      <a:pt x="17497" y="16238"/>
                      <a:pt x="17837" y="16006"/>
                      <a:pt x="18177" y="15827"/>
                    </a:cubicBezTo>
                    <a:cubicBezTo>
                      <a:pt x="18195" y="15845"/>
                      <a:pt x="18231" y="15863"/>
                      <a:pt x="18249" y="15863"/>
                    </a:cubicBezTo>
                    <a:lnTo>
                      <a:pt x="18338" y="15863"/>
                    </a:lnTo>
                    <a:cubicBezTo>
                      <a:pt x="18410" y="15916"/>
                      <a:pt x="18517" y="15970"/>
                      <a:pt x="18607" y="16006"/>
                    </a:cubicBezTo>
                    <a:cubicBezTo>
                      <a:pt x="18643" y="16006"/>
                      <a:pt x="18661" y="16006"/>
                      <a:pt x="18678" y="15988"/>
                    </a:cubicBezTo>
                    <a:lnTo>
                      <a:pt x="18768" y="15988"/>
                    </a:lnTo>
                    <a:cubicBezTo>
                      <a:pt x="19287" y="16918"/>
                      <a:pt x="20110" y="17795"/>
                      <a:pt x="21255" y="17813"/>
                    </a:cubicBezTo>
                    <a:cubicBezTo>
                      <a:pt x="21327" y="17813"/>
                      <a:pt x="21363" y="17742"/>
                      <a:pt x="21327" y="17688"/>
                    </a:cubicBezTo>
                    <a:cubicBezTo>
                      <a:pt x="21166" y="17258"/>
                      <a:pt x="20897" y="16883"/>
                      <a:pt x="20557" y="16578"/>
                    </a:cubicBezTo>
                    <a:lnTo>
                      <a:pt x="20557" y="16578"/>
                    </a:lnTo>
                    <a:cubicBezTo>
                      <a:pt x="20609" y="16582"/>
                      <a:pt x="20660" y="16584"/>
                      <a:pt x="20710" y="16584"/>
                    </a:cubicBezTo>
                    <a:cubicBezTo>
                      <a:pt x="21156" y="16584"/>
                      <a:pt x="21582" y="16446"/>
                      <a:pt x="21935" y="16221"/>
                    </a:cubicBezTo>
                    <a:cubicBezTo>
                      <a:pt x="21953" y="16185"/>
                      <a:pt x="21953" y="16149"/>
                      <a:pt x="21935" y="16131"/>
                    </a:cubicBezTo>
                    <a:lnTo>
                      <a:pt x="21882" y="16131"/>
                    </a:lnTo>
                    <a:cubicBezTo>
                      <a:pt x="21645" y="15606"/>
                      <a:pt x="21006" y="15450"/>
                      <a:pt x="20362" y="15450"/>
                    </a:cubicBezTo>
                    <a:cubicBezTo>
                      <a:pt x="20326" y="15450"/>
                      <a:pt x="20290" y="15450"/>
                      <a:pt x="20253" y="15451"/>
                    </a:cubicBezTo>
                    <a:lnTo>
                      <a:pt x="20504" y="15344"/>
                    </a:lnTo>
                    <a:cubicBezTo>
                      <a:pt x="20862" y="15201"/>
                      <a:pt x="21595" y="14932"/>
                      <a:pt x="21613" y="14449"/>
                    </a:cubicBezTo>
                    <a:cubicBezTo>
                      <a:pt x="21633" y="14134"/>
                      <a:pt x="21354" y="14046"/>
                      <a:pt x="21052" y="14046"/>
                    </a:cubicBezTo>
                    <a:cubicBezTo>
                      <a:pt x="20805" y="14046"/>
                      <a:pt x="20543" y="14105"/>
                      <a:pt x="20414" y="14145"/>
                    </a:cubicBezTo>
                    <a:cubicBezTo>
                      <a:pt x="20289" y="14198"/>
                      <a:pt x="20146" y="14252"/>
                      <a:pt x="20021" y="14324"/>
                    </a:cubicBezTo>
                    <a:cubicBezTo>
                      <a:pt x="20361" y="13930"/>
                      <a:pt x="20593" y="13465"/>
                      <a:pt x="20701" y="12964"/>
                    </a:cubicBezTo>
                    <a:cubicBezTo>
                      <a:pt x="20719" y="12928"/>
                      <a:pt x="20683" y="12874"/>
                      <a:pt x="20647" y="12874"/>
                    </a:cubicBezTo>
                    <a:cubicBezTo>
                      <a:pt x="20003" y="12874"/>
                      <a:pt x="19573" y="13286"/>
                      <a:pt x="19287" y="13805"/>
                    </a:cubicBezTo>
                    <a:cubicBezTo>
                      <a:pt x="19394" y="13160"/>
                      <a:pt x="19162" y="12498"/>
                      <a:pt x="18678" y="11854"/>
                    </a:cubicBezTo>
                    <a:cubicBezTo>
                      <a:pt x="18659" y="11835"/>
                      <a:pt x="18628" y="11820"/>
                      <a:pt x="18602" y="11820"/>
                    </a:cubicBezTo>
                    <a:cubicBezTo>
                      <a:pt x="18580" y="11820"/>
                      <a:pt x="18561" y="11830"/>
                      <a:pt x="18553" y="11854"/>
                    </a:cubicBezTo>
                    <a:cubicBezTo>
                      <a:pt x="18338" y="12337"/>
                      <a:pt x="18213" y="12838"/>
                      <a:pt x="18177" y="13357"/>
                    </a:cubicBezTo>
                    <a:cubicBezTo>
                      <a:pt x="18106" y="13232"/>
                      <a:pt x="18034" y="13107"/>
                      <a:pt x="17981" y="12982"/>
                    </a:cubicBezTo>
                    <a:cubicBezTo>
                      <a:pt x="17963" y="12946"/>
                      <a:pt x="17927" y="12928"/>
                      <a:pt x="17891" y="12928"/>
                    </a:cubicBezTo>
                    <a:cubicBezTo>
                      <a:pt x="17873" y="12928"/>
                      <a:pt x="17873" y="12910"/>
                      <a:pt x="17855" y="12910"/>
                    </a:cubicBezTo>
                    <a:lnTo>
                      <a:pt x="17802" y="12910"/>
                    </a:lnTo>
                    <a:cubicBezTo>
                      <a:pt x="17766" y="12910"/>
                      <a:pt x="17748" y="12946"/>
                      <a:pt x="17730" y="12964"/>
                    </a:cubicBezTo>
                    <a:cubicBezTo>
                      <a:pt x="17462" y="13787"/>
                      <a:pt x="17390" y="14950"/>
                      <a:pt x="18088" y="15576"/>
                    </a:cubicBezTo>
                    <a:cubicBezTo>
                      <a:pt x="18070" y="15612"/>
                      <a:pt x="18070" y="15648"/>
                      <a:pt x="18088" y="15666"/>
                    </a:cubicBezTo>
                    <a:cubicBezTo>
                      <a:pt x="17641" y="15881"/>
                      <a:pt x="17211" y="16131"/>
                      <a:pt x="16799" y="16417"/>
                    </a:cubicBezTo>
                    <a:cubicBezTo>
                      <a:pt x="16746" y="16417"/>
                      <a:pt x="16710" y="16435"/>
                      <a:pt x="16674" y="16453"/>
                    </a:cubicBezTo>
                    <a:cubicBezTo>
                      <a:pt x="16656" y="16471"/>
                      <a:pt x="16638" y="16489"/>
                      <a:pt x="16656" y="16507"/>
                    </a:cubicBezTo>
                    <a:cubicBezTo>
                      <a:pt x="16316" y="16757"/>
                      <a:pt x="15976" y="17008"/>
                      <a:pt x="15654" y="17276"/>
                    </a:cubicBezTo>
                    <a:cubicBezTo>
                      <a:pt x="15851" y="16954"/>
                      <a:pt x="15958" y="16543"/>
                      <a:pt x="15779" y="16221"/>
                    </a:cubicBezTo>
                    <a:cubicBezTo>
                      <a:pt x="15770" y="16191"/>
                      <a:pt x="15749" y="16178"/>
                      <a:pt x="15726" y="16178"/>
                    </a:cubicBezTo>
                    <a:cubicBezTo>
                      <a:pt x="15708" y="16178"/>
                      <a:pt x="15688" y="16187"/>
                      <a:pt x="15672" y="16203"/>
                    </a:cubicBezTo>
                    <a:cubicBezTo>
                      <a:pt x="15368" y="16507"/>
                      <a:pt x="15260" y="16954"/>
                      <a:pt x="15350" y="17384"/>
                    </a:cubicBezTo>
                    <a:cubicBezTo>
                      <a:pt x="15332" y="17437"/>
                      <a:pt x="15314" y="17491"/>
                      <a:pt x="15278" y="17545"/>
                    </a:cubicBezTo>
                    <a:cubicBezTo>
                      <a:pt x="15278" y="17545"/>
                      <a:pt x="15278" y="17563"/>
                      <a:pt x="15278" y="17581"/>
                    </a:cubicBezTo>
                    <a:cubicBezTo>
                      <a:pt x="14330" y="18386"/>
                      <a:pt x="13453" y="19299"/>
                      <a:pt x="12594" y="20122"/>
                    </a:cubicBezTo>
                    <a:lnTo>
                      <a:pt x="12523" y="20140"/>
                    </a:lnTo>
                    <a:cubicBezTo>
                      <a:pt x="12523" y="20157"/>
                      <a:pt x="12505" y="20175"/>
                      <a:pt x="12523" y="20193"/>
                    </a:cubicBezTo>
                    <a:lnTo>
                      <a:pt x="12200" y="20497"/>
                    </a:lnTo>
                    <a:cubicBezTo>
                      <a:pt x="12057" y="20587"/>
                      <a:pt x="11932" y="20712"/>
                      <a:pt x="11843" y="20855"/>
                    </a:cubicBezTo>
                    <a:cubicBezTo>
                      <a:pt x="11753" y="20927"/>
                      <a:pt x="11664" y="21016"/>
                      <a:pt x="11592" y="21106"/>
                    </a:cubicBezTo>
                    <a:cubicBezTo>
                      <a:pt x="12004" y="20301"/>
                      <a:pt x="12308" y="19442"/>
                      <a:pt x="12523" y="18565"/>
                    </a:cubicBezTo>
                    <a:cubicBezTo>
                      <a:pt x="12648" y="18082"/>
                      <a:pt x="12791" y="17598"/>
                      <a:pt x="12916" y="17097"/>
                    </a:cubicBezTo>
                    <a:cubicBezTo>
                      <a:pt x="13113" y="17008"/>
                      <a:pt x="13292" y="16883"/>
                      <a:pt x="13417" y="16704"/>
                    </a:cubicBezTo>
                    <a:cubicBezTo>
                      <a:pt x="13578" y="16543"/>
                      <a:pt x="13650" y="16328"/>
                      <a:pt x="13650" y="16113"/>
                    </a:cubicBezTo>
                    <a:cubicBezTo>
                      <a:pt x="13650" y="16074"/>
                      <a:pt x="13613" y="16045"/>
                      <a:pt x="13579" y="16045"/>
                    </a:cubicBezTo>
                    <a:cubicBezTo>
                      <a:pt x="13565" y="16045"/>
                      <a:pt x="13553" y="16050"/>
                      <a:pt x="13543" y="16059"/>
                    </a:cubicBezTo>
                    <a:cubicBezTo>
                      <a:pt x="13346" y="16167"/>
                      <a:pt x="13185" y="16328"/>
                      <a:pt x="13077" y="16525"/>
                    </a:cubicBezTo>
                    <a:cubicBezTo>
                      <a:pt x="13238" y="15845"/>
                      <a:pt x="13346" y="15165"/>
                      <a:pt x="13399" y="14467"/>
                    </a:cubicBezTo>
                    <a:cubicBezTo>
                      <a:pt x="13414" y="14472"/>
                      <a:pt x="13428" y="14474"/>
                      <a:pt x="13442" y="14474"/>
                    </a:cubicBezTo>
                    <a:cubicBezTo>
                      <a:pt x="13479" y="14474"/>
                      <a:pt x="13512" y="14457"/>
                      <a:pt x="13525" y="14431"/>
                    </a:cubicBezTo>
                    <a:lnTo>
                      <a:pt x="13632" y="14270"/>
                    </a:lnTo>
                    <a:cubicBezTo>
                      <a:pt x="13686" y="14216"/>
                      <a:pt x="13721" y="14145"/>
                      <a:pt x="13757" y="14073"/>
                    </a:cubicBezTo>
                    <a:cubicBezTo>
                      <a:pt x="14706" y="13823"/>
                      <a:pt x="15690" y="12731"/>
                      <a:pt x="15314" y="11747"/>
                    </a:cubicBezTo>
                    <a:cubicBezTo>
                      <a:pt x="15307" y="11726"/>
                      <a:pt x="15289" y="11716"/>
                      <a:pt x="15271" y="11716"/>
                    </a:cubicBezTo>
                    <a:cubicBezTo>
                      <a:pt x="15242" y="11716"/>
                      <a:pt x="15214" y="11739"/>
                      <a:pt x="15225" y="11783"/>
                    </a:cubicBezTo>
                    <a:cubicBezTo>
                      <a:pt x="15529" y="12695"/>
                      <a:pt x="14670" y="13429"/>
                      <a:pt x="13883" y="13841"/>
                    </a:cubicBezTo>
                    <a:cubicBezTo>
                      <a:pt x="13936" y="13751"/>
                      <a:pt x="13990" y="13644"/>
                      <a:pt x="14026" y="13536"/>
                    </a:cubicBezTo>
                    <a:cubicBezTo>
                      <a:pt x="14044" y="13518"/>
                      <a:pt x="14062" y="13483"/>
                      <a:pt x="14079" y="13429"/>
                    </a:cubicBezTo>
                    <a:cubicBezTo>
                      <a:pt x="14079" y="13429"/>
                      <a:pt x="14079" y="13411"/>
                      <a:pt x="14079" y="13393"/>
                    </a:cubicBezTo>
                    <a:cubicBezTo>
                      <a:pt x="14795" y="12892"/>
                      <a:pt x="15189" y="12051"/>
                      <a:pt x="15117" y="11174"/>
                    </a:cubicBezTo>
                    <a:cubicBezTo>
                      <a:pt x="15117" y="11145"/>
                      <a:pt x="15093" y="11116"/>
                      <a:pt x="15065" y="11116"/>
                    </a:cubicBezTo>
                    <a:cubicBezTo>
                      <a:pt x="15059" y="11116"/>
                      <a:pt x="15052" y="11117"/>
                      <a:pt x="15046" y="11120"/>
                    </a:cubicBezTo>
                    <a:cubicBezTo>
                      <a:pt x="14777" y="11192"/>
                      <a:pt x="14545" y="11371"/>
                      <a:pt x="14419" y="11604"/>
                    </a:cubicBezTo>
                    <a:cubicBezTo>
                      <a:pt x="14419" y="11299"/>
                      <a:pt x="14419" y="11013"/>
                      <a:pt x="14419" y="10709"/>
                    </a:cubicBezTo>
                    <a:cubicBezTo>
                      <a:pt x="14405" y="10680"/>
                      <a:pt x="14378" y="10650"/>
                      <a:pt x="14350" y="10650"/>
                    </a:cubicBezTo>
                    <a:cubicBezTo>
                      <a:pt x="14343" y="10650"/>
                      <a:pt x="14336" y="10652"/>
                      <a:pt x="14330" y="10655"/>
                    </a:cubicBezTo>
                    <a:cubicBezTo>
                      <a:pt x="13918" y="10816"/>
                      <a:pt x="13596" y="11174"/>
                      <a:pt x="13489" y="11622"/>
                    </a:cubicBezTo>
                    <a:cubicBezTo>
                      <a:pt x="13405" y="11454"/>
                      <a:pt x="13070" y="10970"/>
                      <a:pt x="12843" y="10970"/>
                    </a:cubicBezTo>
                    <a:cubicBezTo>
                      <a:pt x="12778" y="10970"/>
                      <a:pt x="12723" y="11008"/>
                      <a:pt x="12684" y="11103"/>
                    </a:cubicBezTo>
                    <a:cubicBezTo>
                      <a:pt x="12666" y="11031"/>
                      <a:pt x="12648" y="10959"/>
                      <a:pt x="12648" y="10870"/>
                    </a:cubicBezTo>
                    <a:cubicBezTo>
                      <a:pt x="12648" y="10835"/>
                      <a:pt x="12617" y="10808"/>
                      <a:pt x="12581" y="10808"/>
                    </a:cubicBezTo>
                    <a:cubicBezTo>
                      <a:pt x="12562" y="10808"/>
                      <a:pt x="12541" y="10815"/>
                      <a:pt x="12523" y="10834"/>
                    </a:cubicBezTo>
                    <a:cubicBezTo>
                      <a:pt x="11914" y="11335"/>
                      <a:pt x="11950" y="13053"/>
                      <a:pt x="12684" y="13554"/>
                    </a:cubicBezTo>
                    <a:cubicBezTo>
                      <a:pt x="12361" y="13465"/>
                      <a:pt x="12075" y="13286"/>
                      <a:pt x="11843" y="13053"/>
                    </a:cubicBezTo>
                    <a:cubicBezTo>
                      <a:pt x="11681" y="12892"/>
                      <a:pt x="11574" y="12677"/>
                      <a:pt x="11556" y="12463"/>
                    </a:cubicBezTo>
                    <a:cubicBezTo>
                      <a:pt x="11520" y="12176"/>
                      <a:pt x="11681" y="11962"/>
                      <a:pt x="11807" y="11747"/>
                    </a:cubicBezTo>
                    <a:cubicBezTo>
                      <a:pt x="11807" y="11718"/>
                      <a:pt x="11795" y="11688"/>
                      <a:pt x="11771" y="11688"/>
                    </a:cubicBezTo>
                    <a:cubicBezTo>
                      <a:pt x="11766" y="11688"/>
                      <a:pt x="11760" y="11690"/>
                      <a:pt x="11753" y="11693"/>
                    </a:cubicBezTo>
                    <a:cubicBezTo>
                      <a:pt x="11341" y="11979"/>
                      <a:pt x="11324" y="12516"/>
                      <a:pt x="11556" y="12910"/>
                    </a:cubicBezTo>
                    <a:cubicBezTo>
                      <a:pt x="11825" y="13357"/>
                      <a:pt x="12308" y="13644"/>
                      <a:pt x="12827" y="13662"/>
                    </a:cubicBezTo>
                    <a:cubicBezTo>
                      <a:pt x="12845" y="13662"/>
                      <a:pt x="12863" y="13662"/>
                      <a:pt x="12863" y="13644"/>
                    </a:cubicBezTo>
                    <a:cubicBezTo>
                      <a:pt x="12898" y="13662"/>
                      <a:pt x="12934" y="13679"/>
                      <a:pt x="12988" y="13679"/>
                    </a:cubicBezTo>
                    <a:cubicBezTo>
                      <a:pt x="13024" y="13858"/>
                      <a:pt x="13059" y="14037"/>
                      <a:pt x="13095" y="14216"/>
                    </a:cubicBezTo>
                    <a:cubicBezTo>
                      <a:pt x="13095" y="14265"/>
                      <a:pt x="13133" y="14293"/>
                      <a:pt x="13170" y="14293"/>
                    </a:cubicBezTo>
                    <a:cubicBezTo>
                      <a:pt x="13200" y="14293"/>
                      <a:pt x="13230" y="14275"/>
                      <a:pt x="13238" y="14234"/>
                    </a:cubicBezTo>
                    <a:cubicBezTo>
                      <a:pt x="13256" y="14234"/>
                      <a:pt x="13274" y="14234"/>
                      <a:pt x="13292" y="14216"/>
                    </a:cubicBezTo>
                    <a:lnTo>
                      <a:pt x="13292" y="14216"/>
                    </a:lnTo>
                    <a:cubicBezTo>
                      <a:pt x="13167" y="15576"/>
                      <a:pt x="12916" y="16918"/>
                      <a:pt x="12540" y="18225"/>
                    </a:cubicBezTo>
                    <a:cubicBezTo>
                      <a:pt x="12612" y="17724"/>
                      <a:pt x="12594" y="17223"/>
                      <a:pt x="12523" y="16722"/>
                    </a:cubicBezTo>
                    <a:cubicBezTo>
                      <a:pt x="12344" y="15558"/>
                      <a:pt x="11341" y="15075"/>
                      <a:pt x="10840" y="14109"/>
                    </a:cubicBezTo>
                    <a:cubicBezTo>
                      <a:pt x="10830" y="14093"/>
                      <a:pt x="10816" y="14087"/>
                      <a:pt x="10803" y="14087"/>
                    </a:cubicBezTo>
                    <a:cubicBezTo>
                      <a:pt x="10770" y="14087"/>
                      <a:pt x="10738" y="14125"/>
                      <a:pt x="10751" y="14163"/>
                    </a:cubicBezTo>
                    <a:cubicBezTo>
                      <a:pt x="11019" y="15254"/>
                      <a:pt x="10894" y="16382"/>
                      <a:pt x="11019" y="17491"/>
                    </a:cubicBezTo>
                    <a:cubicBezTo>
                      <a:pt x="11162" y="18672"/>
                      <a:pt x="11753" y="19603"/>
                      <a:pt x="11538" y="20855"/>
                    </a:cubicBezTo>
                    <a:cubicBezTo>
                      <a:pt x="11395" y="21142"/>
                      <a:pt x="11252" y="21410"/>
                      <a:pt x="11091" y="21679"/>
                    </a:cubicBezTo>
                    <a:cubicBezTo>
                      <a:pt x="10590" y="22287"/>
                      <a:pt x="10142" y="22931"/>
                      <a:pt x="9767" y="23611"/>
                    </a:cubicBezTo>
                    <a:cubicBezTo>
                      <a:pt x="9677" y="22734"/>
                      <a:pt x="9570" y="21875"/>
                      <a:pt x="9498" y="20999"/>
                    </a:cubicBezTo>
                    <a:cubicBezTo>
                      <a:pt x="9767" y="20641"/>
                      <a:pt x="9874" y="20157"/>
                      <a:pt x="9802" y="19710"/>
                    </a:cubicBezTo>
                    <a:cubicBezTo>
                      <a:pt x="9791" y="19675"/>
                      <a:pt x="9764" y="19656"/>
                      <a:pt x="9733" y="19656"/>
                    </a:cubicBezTo>
                    <a:cubicBezTo>
                      <a:pt x="9715" y="19656"/>
                      <a:pt x="9696" y="19662"/>
                      <a:pt x="9677" y="19674"/>
                    </a:cubicBezTo>
                    <a:cubicBezTo>
                      <a:pt x="9570" y="19782"/>
                      <a:pt x="9480" y="19907"/>
                      <a:pt x="9409" y="20032"/>
                    </a:cubicBezTo>
                    <a:cubicBezTo>
                      <a:pt x="9319" y="18994"/>
                      <a:pt x="9248" y="17938"/>
                      <a:pt x="9212" y="16883"/>
                    </a:cubicBezTo>
                    <a:cubicBezTo>
                      <a:pt x="9194" y="16632"/>
                      <a:pt x="9194" y="16364"/>
                      <a:pt x="9176" y="16113"/>
                    </a:cubicBezTo>
                    <a:cubicBezTo>
                      <a:pt x="9552" y="15737"/>
                      <a:pt x="9731" y="15218"/>
                      <a:pt x="9713" y="14699"/>
                    </a:cubicBezTo>
                    <a:cubicBezTo>
                      <a:pt x="9713" y="14661"/>
                      <a:pt x="9676" y="14631"/>
                      <a:pt x="9642" y="14631"/>
                    </a:cubicBezTo>
                    <a:cubicBezTo>
                      <a:pt x="9628" y="14631"/>
                      <a:pt x="9616" y="14636"/>
                      <a:pt x="9606" y="14646"/>
                    </a:cubicBezTo>
                    <a:cubicBezTo>
                      <a:pt x="9409" y="14843"/>
                      <a:pt x="9266" y="15057"/>
                      <a:pt x="9194" y="15326"/>
                    </a:cubicBezTo>
                    <a:cubicBezTo>
                      <a:pt x="9194" y="14986"/>
                      <a:pt x="9194" y="14628"/>
                      <a:pt x="9212" y="14288"/>
                    </a:cubicBezTo>
                    <a:cubicBezTo>
                      <a:pt x="9212" y="14288"/>
                      <a:pt x="9212" y="14288"/>
                      <a:pt x="9212" y="14270"/>
                    </a:cubicBezTo>
                    <a:cubicBezTo>
                      <a:pt x="9314" y="12387"/>
                      <a:pt x="10219" y="10633"/>
                      <a:pt x="11243" y="9069"/>
                    </a:cubicBezTo>
                    <a:lnTo>
                      <a:pt x="11243" y="9069"/>
                    </a:lnTo>
                    <a:cubicBezTo>
                      <a:pt x="10672" y="9868"/>
                      <a:pt x="10143" y="10686"/>
                      <a:pt x="9767" y="11568"/>
                    </a:cubicBezTo>
                    <a:cubicBezTo>
                      <a:pt x="9946" y="10369"/>
                      <a:pt x="10375" y="9206"/>
                      <a:pt x="11001" y="8168"/>
                    </a:cubicBezTo>
                    <a:cubicBezTo>
                      <a:pt x="11753" y="6951"/>
                      <a:pt x="12970" y="6092"/>
                      <a:pt x="13936" y="5036"/>
                    </a:cubicBezTo>
                    <a:lnTo>
                      <a:pt x="13936" y="5036"/>
                    </a:lnTo>
                    <a:cubicBezTo>
                      <a:pt x="13489" y="5975"/>
                      <a:pt x="12877" y="6847"/>
                      <a:pt x="12241" y="7711"/>
                    </a:cubicBezTo>
                    <a:lnTo>
                      <a:pt x="12241" y="7711"/>
                    </a:lnTo>
                    <a:cubicBezTo>
                      <a:pt x="12879" y="6917"/>
                      <a:pt x="13530" y="6142"/>
                      <a:pt x="13900" y="5179"/>
                    </a:cubicBezTo>
                    <a:lnTo>
                      <a:pt x="13900" y="5179"/>
                    </a:lnTo>
                    <a:cubicBezTo>
                      <a:pt x="13936" y="5394"/>
                      <a:pt x="13918" y="5609"/>
                      <a:pt x="13829" y="5823"/>
                    </a:cubicBezTo>
                    <a:cubicBezTo>
                      <a:pt x="13757" y="6092"/>
                      <a:pt x="13686" y="6342"/>
                      <a:pt x="13578" y="6611"/>
                    </a:cubicBezTo>
                    <a:cubicBezTo>
                      <a:pt x="13310" y="7362"/>
                      <a:pt x="12970" y="8078"/>
                      <a:pt x="12540" y="8758"/>
                    </a:cubicBezTo>
                    <a:cubicBezTo>
                      <a:pt x="11825" y="9886"/>
                      <a:pt x="10751" y="10745"/>
                      <a:pt x="9946" y="11800"/>
                    </a:cubicBezTo>
                    <a:cubicBezTo>
                      <a:pt x="9918" y="11828"/>
                      <a:pt x="9954" y="11866"/>
                      <a:pt x="9988" y="11866"/>
                    </a:cubicBezTo>
                    <a:cubicBezTo>
                      <a:pt x="9999" y="11866"/>
                      <a:pt x="10009" y="11862"/>
                      <a:pt x="10017" y="11854"/>
                    </a:cubicBezTo>
                    <a:cubicBezTo>
                      <a:pt x="12039" y="9904"/>
                      <a:pt x="13936" y="7613"/>
                      <a:pt x="14151" y="4678"/>
                    </a:cubicBezTo>
                    <a:cubicBezTo>
                      <a:pt x="14151" y="4630"/>
                      <a:pt x="14119" y="4607"/>
                      <a:pt x="14087" y="4607"/>
                    </a:cubicBezTo>
                    <a:cubicBezTo>
                      <a:pt x="14071" y="4607"/>
                      <a:pt x="14056" y="4613"/>
                      <a:pt x="14044" y="4625"/>
                    </a:cubicBezTo>
                    <a:cubicBezTo>
                      <a:pt x="13095" y="5752"/>
                      <a:pt x="11932" y="6629"/>
                      <a:pt x="11037" y="7774"/>
                    </a:cubicBezTo>
                    <a:cubicBezTo>
                      <a:pt x="10142" y="8937"/>
                      <a:pt x="9713" y="10405"/>
                      <a:pt x="9552" y="11818"/>
                    </a:cubicBezTo>
                    <a:cubicBezTo>
                      <a:pt x="9552" y="11854"/>
                      <a:pt x="9570" y="11872"/>
                      <a:pt x="9588" y="11872"/>
                    </a:cubicBezTo>
                    <a:cubicBezTo>
                      <a:pt x="9480" y="12158"/>
                      <a:pt x="9391" y="12445"/>
                      <a:pt x="9319" y="12749"/>
                    </a:cubicBezTo>
                    <a:cubicBezTo>
                      <a:pt x="9462" y="10977"/>
                      <a:pt x="9695" y="9206"/>
                      <a:pt x="9910" y="7434"/>
                    </a:cubicBezTo>
                    <a:cubicBezTo>
                      <a:pt x="10196" y="7112"/>
                      <a:pt x="10393" y="6718"/>
                      <a:pt x="10465" y="6289"/>
                    </a:cubicBezTo>
                    <a:cubicBezTo>
                      <a:pt x="10465" y="6249"/>
                      <a:pt x="10434" y="6228"/>
                      <a:pt x="10404" y="6228"/>
                    </a:cubicBezTo>
                    <a:cubicBezTo>
                      <a:pt x="10394" y="6228"/>
                      <a:pt x="10384" y="6231"/>
                      <a:pt x="10375" y="6235"/>
                    </a:cubicBezTo>
                    <a:cubicBezTo>
                      <a:pt x="10214" y="6307"/>
                      <a:pt x="10089" y="6432"/>
                      <a:pt x="9999" y="6593"/>
                    </a:cubicBezTo>
                    <a:cubicBezTo>
                      <a:pt x="10053" y="6146"/>
                      <a:pt x="10089" y="5698"/>
                      <a:pt x="10142" y="5233"/>
                    </a:cubicBezTo>
                    <a:cubicBezTo>
                      <a:pt x="10160" y="5215"/>
                      <a:pt x="10178" y="5197"/>
                      <a:pt x="10160" y="5179"/>
                    </a:cubicBezTo>
                    <a:cubicBezTo>
                      <a:pt x="10160" y="5143"/>
                      <a:pt x="10160" y="5126"/>
                      <a:pt x="10142" y="5108"/>
                    </a:cubicBezTo>
                    <a:cubicBezTo>
                      <a:pt x="10142" y="5072"/>
                      <a:pt x="10142" y="5018"/>
                      <a:pt x="10142" y="4982"/>
                    </a:cubicBezTo>
                    <a:cubicBezTo>
                      <a:pt x="10536" y="4839"/>
                      <a:pt x="10840" y="4517"/>
                      <a:pt x="10948" y="4106"/>
                    </a:cubicBezTo>
                    <a:lnTo>
                      <a:pt x="11019" y="4088"/>
                    </a:lnTo>
                    <a:cubicBezTo>
                      <a:pt x="11274" y="4284"/>
                      <a:pt x="11561" y="4351"/>
                      <a:pt x="11865" y="4351"/>
                    </a:cubicBezTo>
                    <a:cubicBezTo>
                      <a:pt x="12531" y="4351"/>
                      <a:pt x="13276" y="4027"/>
                      <a:pt x="13921" y="4027"/>
                    </a:cubicBezTo>
                    <a:cubicBezTo>
                      <a:pt x="13975" y="4027"/>
                      <a:pt x="14027" y="4029"/>
                      <a:pt x="14079" y="4034"/>
                    </a:cubicBezTo>
                    <a:cubicBezTo>
                      <a:pt x="14133" y="4034"/>
                      <a:pt x="14169" y="3980"/>
                      <a:pt x="14151" y="3945"/>
                    </a:cubicBezTo>
                    <a:cubicBezTo>
                      <a:pt x="14054" y="3393"/>
                      <a:pt x="13515" y="3224"/>
                      <a:pt x="13015" y="3224"/>
                    </a:cubicBezTo>
                    <a:cubicBezTo>
                      <a:pt x="12963" y="3224"/>
                      <a:pt x="12912" y="3225"/>
                      <a:pt x="12863" y="3229"/>
                    </a:cubicBezTo>
                    <a:cubicBezTo>
                      <a:pt x="13364" y="2853"/>
                      <a:pt x="13614" y="2298"/>
                      <a:pt x="13936" y="1761"/>
                    </a:cubicBezTo>
                    <a:cubicBezTo>
                      <a:pt x="13954" y="1708"/>
                      <a:pt x="13918" y="1636"/>
                      <a:pt x="13865" y="1636"/>
                    </a:cubicBezTo>
                    <a:cubicBezTo>
                      <a:pt x="13720" y="1626"/>
                      <a:pt x="13573" y="1618"/>
                      <a:pt x="13429" y="1618"/>
                    </a:cubicBezTo>
                    <a:cubicBezTo>
                      <a:pt x="13039" y="1618"/>
                      <a:pt x="12662" y="1679"/>
                      <a:pt x="12361" y="1940"/>
                    </a:cubicBezTo>
                    <a:cubicBezTo>
                      <a:pt x="12469" y="1582"/>
                      <a:pt x="12505" y="1207"/>
                      <a:pt x="12433" y="849"/>
                    </a:cubicBezTo>
                    <a:cubicBezTo>
                      <a:pt x="12420" y="836"/>
                      <a:pt x="12399" y="823"/>
                      <a:pt x="12381" y="823"/>
                    </a:cubicBezTo>
                    <a:cubicBezTo>
                      <a:pt x="12373" y="823"/>
                      <a:pt x="12367" y="826"/>
                      <a:pt x="12361" y="831"/>
                    </a:cubicBezTo>
                    <a:lnTo>
                      <a:pt x="12272" y="884"/>
                    </a:lnTo>
                    <a:cubicBezTo>
                      <a:pt x="12308" y="688"/>
                      <a:pt x="12415" y="652"/>
                      <a:pt x="12415" y="491"/>
                    </a:cubicBezTo>
                    <a:cubicBezTo>
                      <a:pt x="12415" y="473"/>
                      <a:pt x="12397" y="437"/>
                      <a:pt x="12361" y="419"/>
                    </a:cubicBezTo>
                    <a:cubicBezTo>
                      <a:pt x="12276" y="400"/>
                      <a:pt x="12194" y="390"/>
                      <a:pt x="12117" y="390"/>
                    </a:cubicBezTo>
                    <a:cubicBezTo>
                      <a:pt x="11626" y="390"/>
                      <a:pt x="11289" y="758"/>
                      <a:pt x="11073" y="1207"/>
                    </a:cubicBezTo>
                    <a:cubicBezTo>
                      <a:pt x="11019" y="813"/>
                      <a:pt x="10894" y="437"/>
                      <a:pt x="10858" y="61"/>
                    </a:cubicBezTo>
                    <a:cubicBezTo>
                      <a:pt x="10845" y="21"/>
                      <a:pt x="10821" y="1"/>
                      <a:pt x="10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" name="Google Shape;5197;p62"/>
              <p:cNvSpPr/>
              <p:nvPr/>
            </p:nvSpPr>
            <p:spPr>
              <a:xfrm>
                <a:off x="6744475" y="3604275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8" y="5"/>
                    </a:cubicBezTo>
                    <a:lnTo>
                      <a:pt x="998" y="23"/>
                    </a:lnTo>
                    <a:cubicBezTo>
                      <a:pt x="604" y="434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4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29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" name="Google Shape;5198;p62"/>
              <p:cNvSpPr/>
              <p:nvPr/>
            </p:nvSpPr>
            <p:spPr>
              <a:xfrm>
                <a:off x="6537875" y="3657325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49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7"/>
                      <a:pt x="887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" name="Google Shape;5199;p62"/>
              <p:cNvSpPr/>
              <p:nvPr/>
            </p:nvSpPr>
            <p:spPr>
              <a:xfrm>
                <a:off x="6617750" y="3490300"/>
                <a:ext cx="232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3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69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5"/>
                      <a:pt x="859" y="1575"/>
                    </a:cubicBezTo>
                    <a:cubicBezTo>
                      <a:pt x="864" y="1581"/>
                      <a:pt x="873" y="1583"/>
                      <a:pt x="881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3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" name="Google Shape;5200;p62"/>
              <p:cNvSpPr/>
              <p:nvPr/>
            </p:nvSpPr>
            <p:spPr>
              <a:xfrm>
                <a:off x="6438125" y="3136675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6" y="492"/>
                      <a:pt x="1172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5"/>
                      <a:pt x="1208" y="671"/>
                    </a:cubicBezTo>
                    <a:lnTo>
                      <a:pt x="1190" y="671"/>
                    </a:lnTo>
                    <a:cubicBezTo>
                      <a:pt x="868" y="384"/>
                      <a:pt x="456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" name="Google Shape;5201;p62"/>
              <p:cNvSpPr/>
              <p:nvPr/>
            </p:nvSpPr>
            <p:spPr>
              <a:xfrm>
                <a:off x="6638775" y="29069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72" y="376"/>
                    </a:cubicBezTo>
                    <a:cubicBezTo>
                      <a:pt x="0" y="376"/>
                      <a:pt x="0" y="501"/>
                      <a:pt x="72" y="501"/>
                    </a:cubicBezTo>
                    <a:cubicBezTo>
                      <a:pt x="233" y="501"/>
                      <a:pt x="394" y="466"/>
                      <a:pt x="519" y="376"/>
                    </a:cubicBezTo>
                    <a:cubicBezTo>
                      <a:pt x="644" y="323"/>
                      <a:pt x="805" y="197"/>
                      <a:pt x="841" y="72"/>
                    </a:cubicBezTo>
                    <a:cubicBezTo>
                      <a:pt x="841" y="36"/>
                      <a:pt x="823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" name="Google Shape;5202;p62"/>
              <p:cNvSpPr/>
              <p:nvPr/>
            </p:nvSpPr>
            <p:spPr>
              <a:xfrm>
                <a:off x="6461500" y="30625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0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7"/>
                      <a:pt x="703" y="163"/>
                      <a:pt x="667" y="163"/>
                    </a:cubicBezTo>
                    <a:cubicBezTo>
                      <a:pt x="607" y="163"/>
                      <a:pt x="547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" name="Google Shape;5203;p62"/>
              <p:cNvSpPr/>
              <p:nvPr/>
            </p:nvSpPr>
            <p:spPr>
              <a:xfrm>
                <a:off x="6838000" y="31894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4"/>
                      <a:pt x="120" y="27"/>
                    </a:cubicBezTo>
                    <a:cubicBezTo>
                      <a:pt x="107" y="8"/>
                      <a:pt x="8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" name="Google Shape;5204;p62"/>
              <p:cNvSpPr/>
              <p:nvPr/>
            </p:nvSpPr>
            <p:spPr>
              <a:xfrm>
                <a:off x="6493825" y="3071975"/>
                <a:ext cx="1342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6" y="1044"/>
                      <a:pt x="228" y="1006"/>
                      <a:pt x="215" y="968"/>
                    </a:cubicBezTo>
                    <a:cubicBezTo>
                      <a:pt x="143" y="718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6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6" y="1254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" name="Google Shape;5205;p62"/>
              <p:cNvSpPr/>
              <p:nvPr/>
            </p:nvSpPr>
            <p:spPr>
              <a:xfrm>
                <a:off x="6615050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12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1" y="3"/>
                      <a:pt x="54" y="7"/>
                    </a:cubicBezTo>
                    <a:cubicBezTo>
                      <a:pt x="19" y="7"/>
                      <a:pt x="1" y="25"/>
                      <a:pt x="1" y="61"/>
                    </a:cubicBezTo>
                    <a:cubicBezTo>
                      <a:pt x="36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2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8" y="902"/>
                    </a:lnTo>
                    <a:cubicBezTo>
                      <a:pt x="538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" name="Google Shape;5206;p62"/>
              <p:cNvSpPr/>
              <p:nvPr/>
            </p:nvSpPr>
            <p:spPr>
              <a:xfrm>
                <a:off x="6813250" y="3645750"/>
                <a:ext cx="548750" cy="129810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24" extrusionOk="0">
                    <a:moveTo>
                      <a:pt x="9878" y="4734"/>
                    </a:moveTo>
                    <a:cubicBezTo>
                      <a:pt x="9878" y="4824"/>
                      <a:pt x="9843" y="4913"/>
                      <a:pt x="9843" y="4985"/>
                    </a:cubicBezTo>
                    <a:lnTo>
                      <a:pt x="9843" y="5003"/>
                    </a:lnTo>
                    <a:cubicBezTo>
                      <a:pt x="9556" y="5486"/>
                      <a:pt x="9431" y="6148"/>
                      <a:pt x="8984" y="6488"/>
                    </a:cubicBezTo>
                    <a:cubicBezTo>
                      <a:pt x="9037" y="5808"/>
                      <a:pt x="9467" y="5271"/>
                      <a:pt x="9878" y="4734"/>
                    </a:cubicBezTo>
                    <a:close/>
                    <a:moveTo>
                      <a:pt x="10201" y="6166"/>
                    </a:moveTo>
                    <a:lnTo>
                      <a:pt x="10201" y="6166"/>
                    </a:lnTo>
                    <a:cubicBezTo>
                      <a:pt x="10523" y="6596"/>
                      <a:pt x="10719" y="7115"/>
                      <a:pt x="10773" y="7651"/>
                    </a:cubicBezTo>
                    <a:cubicBezTo>
                      <a:pt x="10362" y="7347"/>
                      <a:pt x="10344" y="6685"/>
                      <a:pt x="10201" y="6166"/>
                    </a:cubicBezTo>
                    <a:close/>
                    <a:moveTo>
                      <a:pt x="9699" y="9548"/>
                    </a:moveTo>
                    <a:cubicBezTo>
                      <a:pt x="9699" y="9656"/>
                      <a:pt x="9699" y="9763"/>
                      <a:pt x="9717" y="9852"/>
                    </a:cubicBezTo>
                    <a:cubicBezTo>
                      <a:pt x="9574" y="10192"/>
                      <a:pt x="9413" y="10532"/>
                      <a:pt x="9234" y="10837"/>
                    </a:cubicBezTo>
                    <a:cubicBezTo>
                      <a:pt x="9342" y="10389"/>
                      <a:pt x="9503" y="9960"/>
                      <a:pt x="9699" y="9548"/>
                    </a:cubicBezTo>
                    <a:close/>
                    <a:moveTo>
                      <a:pt x="11757" y="11302"/>
                    </a:moveTo>
                    <a:lnTo>
                      <a:pt x="11757" y="11302"/>
                    </a:lnTo>
                    <a:cubicBezTo>
                      <a:pt x="11972" y="11463"/>
                      <a:pt x="12169" y="11660"/>
                      <a:pt x="12312" y="11893"/>
                    </a:cubicBezTo>
                    <a:cubicBezTo>
                      <a:pt x="12079" y="11731"/>
                      <a:pt x="11901" y="11535"/>
                      <a:pt x="11757" y="11302"/>
                    </a:cubicBezTo>
                    <a:close/>
                    <a:moveTo>
                      <a:pt x="10523" y="14434"/>
                    </a:moveTo>
                    <a:lnTo>
                      <a:pt x="10523" y="14434"/>
                    </a:lnTo>
                    <a:cubicBezTo>
                      <a:pt x="10916" y="14595"/>
                      <a:pt x="11185" y="14953"/>
                      <a:pt x="11256" y="15364"/>
                    </a:cubicBezTo>
                    <a:cubicBezTo>
                      <a:pt x="10898" y="15167"/>
                      <a:pt x="10719" y="14792"/>
                      <a:pt x="10523" y="14434"/>
                    </a:cubicBezTo>
                    <a:close/>
                    <a:moveTo>
                      <a:pt x="12169" y="13431"/>
                    </a:moveTo>
                    <a:lnTo>
                      <a:pt x="12169" y="13431"/>
                    </a:lnTo>
                    <a:cubicBezTo>
                      <a:pt x="12276" y="13557"/>
                      <a:pt x="12384" y="13664"/>
                      <a:pt x="12509" y="13771"/>
                    </a:cubicBezTo>
                    <a:lnTo>
                      <a:pt x="12491" y="13771"/>
                    </a:lnTo>
                    <a:cubicBezTo>
                      <a:pt x="12813" y="14219"/>
                      <a:pt x="13171" y="14648"/>
                      <a:pt x="13547" y="15060"/>
                    </a:cubicBezTo>
                    <a:cubicBezTo>
                      <a:pt x="14084" y="15668"/>
                      <a:pt x="14800" y="16062"/>
                      <a:pt x="15336" y="16653"/>
                    </a:cubicBezTo>
                    <a:cubicBezTo>
                      <a:pt x="15346" y="16666"/>
                      <a:pt x="15356" y="16672"/>
                      <a:pt x="15366" y="16672"/>
                    </a:cubicBezTo>
                    <a:cubicBezTo>
                      <a:pt x="15394" y="16672"/>
                      <a:pt x="15417" y="16626"/>
                      <a:pt x="15390" y="16599"/>
                    </a:cubicBezTo>
                    <a:cubicBezTo>
                      <a:pt x="14943" y="16044"/>
                      <a:pt x="14298" y="15668"/>
                      <a:pt x="13815" y="15149"/>
                    </a:cubicBezTo>
                    <a:cubicBezTo>
                      <a:pt x="13511" y="14809"/>
                      <a:pt x="13225" y="14469"/>
                      <a:pt x="12956" y="14112"/>
                    </a:cubicBezTo>
                    <a:lnTo>
                      <a:pt x="12956" y="14112"/>
                    </a:lnTo>
                    <a:cubicBezTo>
                      <a:pt x="13243" y="14308"/>
                      <a:pt x="13565" y="14487"/>
                      <a:pt x="13869" y="14648"/>
                    </a:cubicBezTo>
                    <a:cubicBezTo>
                      <a:pt x="15140" y="15364"/>
                      <a:pt x="15873" y="16259"/>
                      <a:pt x="16714" y="17422"/>
                    </a:cubicBezTo>
                    <a:cubicBezTo>
                      <a:pt x="16954" y="17746"/>
                      <a:pt x="17371" y="18048"/>
                      <a:pt x="17065" y="18048"/>
                    </a:cubicBezTo>
                    <a:cubicBezTo>
                      <a:pt x="16983" y="18048"/>
                      <a:pt x="16848" y="18026"/>
                      <a:pt x="16643" y="17977"/>
                    </a:cubicBezTo>
                    <a:cubicBezTo>
                      <a:pt x="15855" y="17780"/>
                      <a:pt x="15140" y="17154"/>
                      <a:pt x="14567" y="16653"/>
                    </a:cubicBezTo>
                    <a:cubicBezTo>
                      <a:pt x="13654" y="15829"/>
                      <a:pt x="12903" y="14863"/>
                      <a:pt x="12312" y="13789"/>
                    </a:cubicBezTo>
                    <a:lnTo>
                      <a:pt x="12169" y="13431"/>
                    </a:lnTo>
                    <a:close/>
                    <a:moveTo>
                      <a:pt x="10702" y="17941"/>
                    </a:moveTo>
                    <a:cubicBezTo>
                      <a:pt x="10773" y="18460"/>
                      <a:pt x="10630" y="18961"/>
                      <a:pt x="10344" y="19373"/>
                    </a:cubicBezTo>
                    <a:cubicBezTo>
                      <a:pt x="10218" y="18854"/>
                      <a:pt x="10487" y="18406"/>
                      <a:pt x="10702" y="17941"/>
                    </a:cubicBezTo>
                    <a:close/>
                    <a:moveTo>
                      <a:pt x="8840" y="18907"/>
                    </a:moveTo>
                    <a:lnTo>
                      <a:pt x="8840" y="18907"/>
                    </a:lnTo>
                    <a:cubicBezTo>
                      <a:pt x="9019" y="19265"/>
                      <a:pt x="9180" y="19695"/>
                      <a:pt x="9073" y="20053"/>
                    </a:cubicBezTo>
                    <a:cubicBezTo>
                      <a:pt x="8912" y="19695"/>
                      <a:pt x="8823" y="19301"/>
                      <a:pt x="8840" y="18907"/>
                    </a:cubicBezTo>
                    <a:close/>
                    <a:moveTo>
                      <a:pt x="16124" y="19999"/>
                    </a:moveTo>
                    <a:cubicBezTo>
                      <a:pt x="16446" y="20106"/>
                      <a:pt x="16768" y="20267"/>
                      <a:pt x="17036" y="20482"/>
                    </a:cubicBezTo>
                    <a:cubicBezTo>
                      <a:pt x="16875" y="20446"/>
                      <a:pt x="16732" y="20393"/>
                      <a:pt x="16589" y="20321"/>
                    </a:cubicBezTo>
                    <a:cubicBezTo>
                      <a:pt x="16500" y="20232"/>
                      <a:pt x="16392" y="20160"/>
                      <a:pt x="16285" y="20124"/>
                    </a:cubicBezTo>
                    <a:cubicBezTo>
                      <a:pt x="16276" y="20115"/>
                      <a:pt x="16267" y="20111"/>
                      <a:pt x="16256" y="20111"/>
                    </a:cubicBezTo>
                    <a:cubicBezTo>
                      <a:pt x="16245" y="20111"/>
                      <a:pt x="16231" y="20115"/>
                      <a:pt x="16213" y="20124"/>
                    </a:cubicBezTo>
                    <a:cubicBezTo>
                      <a:pt x="16204" y="20115"/>
                      <a:pt x="16195" y="20111"/>
                      <a:pt x="16186" y="20111"/>
                    </a:cubicBezTo>
                    <a:cubicBezTo>
                      <a:pt x="16177" y="20111"/>
                      <a:pt x="16169" y="20115"/>
                      <a:pt x="16160" y="20124"/>
                    </a:cubicBezTo>
                    <a:cubicBezTo>
                      <a:pt x="16142" y="20088"/>
                      <a:pt x="16124" y="20053"/>
                      <a:pt x="16124" y="19999"/>
                    </a:cubicBezTo>
                    <a:close/>
                    <a:moveTo>
                      <a:pt x="15963" y="20160"/>
                    </a:moveTo>
                    <a:lnTo>
                      <a:pt x="15981" y="20196"/>
                    </a:lnTo>
                    <a:lnTo>
                      <a:pt x="15999" y="20196"/>
                    </a:lnTo>
                    <a:cubicBezTo>
                      <a:pt x="16016" y="20250"/>
                      <a:pt x="16034" y="20303"/>
                      <a:pt x="16052" y="20375"/>
                    </a:cubicBezTo>
                    <a:cubicBezTo>
                      <a:pt x="16088" y="20464"/>
                      <a:pt x="16106" y="20572"/>
                      <a:pt x="16124" y="20661"/>
                    </a:cubicBezTo>
                    <a:cubicBezTo>
                      <a:pt x="16124" y="20697"/>
                      <a:pt x="16106" y="20733"/>
                      <a:pt x="16088" y="20768"/>
                    </a:cubicBezTo>
                    <a:cubicBezTo>
                      <a:pt x="16052" y="20643"/>
                      <a:pt x="15999" y="20518"/>
                      <a:pt x="15981" y="20375"/>
                    </a:cubicBezTo>
                    <a:cubicBezTo>
                      <a:pt x="15999" y="20357"/>
                      <a:pt x="15981" y="20339"/>
                      <a:pt x="15981" y="20321"/>
                    </a:cubicBezTo>
                    <a:cubicBezTo>
                      <a:pt x="15981" y="20267"/>
                      <a:pt x="15963" y="20214"/>
                      <a:pt x="15963" y="20160"/>
                    </a:cubicBezTo>
                    <a:close/>
                    <a:moveTo>
                      <a:pt x="16374" y="20518"/>
                    </a:moveTo>
                    <a:cubicBezTo>
                      <a:pt x="16410" y="20572"/>
                      <a:pt x="16464" y="20625"/>
                      <a:pt x="16500" y="20679"/>
                    </a:cubicBezTo>
                    <a:cubicBezTo>
                      <a:pt x="16535" y="20768"/>
                      <a:pt x="16553" y="20876"/>
                      <a:pt x="16553" y="20983"/>
                    </a:cubicBezTo>
                    <a:cubicBezTo>
                      <a:pt x="16500" y="20912"/>
                      <a:pt x="16446" y="20840"/>
                      <a:pt x="16410" y="20768"/>
                    </a:cubicBezTo>
                    <a:cubicBezTo>
                      <a:pt x="16392" y="20679"/>
                      <a:pt x="16356" y="20607"/>
                      <a:pt x="16339" y="20536"/>
                    </a:cubicBezTo>
                    <a:cubicBezTo>
                      <a:pt x="16356" y="20536"/>
                      <a:pt x="16356" y="20536"/>
                      <a:pt x="16374" y="20518"/>
                    </a:cubicBezTo>
                    <a:close/>
                    <a:moveTo>
                      <a:pt x="12169" y="14022"/>
                    </a:moveTo>
                    <a:cubicBezTo>
                      <a:pt x="12187" y="14076"/>
                      <a:pt x="12205" y="14129"/>
                      <a:pt x="12223" y="14183"/>
                    </a:cubicBezTo>
                    <a:cubicBezTo>
                      <a:pt x="12276" y="15364"/>
                      <a:pt x="12473" y="16545"/>
                      <a:pt x="12384" y="17726"/>
                    </a:cubicBezTo>
                    <a:cubicBezTo>
                      <a:pt x="12384" y="17744"/>
                      <a:pt x="12397" y="17753"/>
                      <a:pt x="12411" y="17753"/>
                    </a:cubicBezTo>
                    <a:cubicBezTo>
                      <a:pt x="12424" y="17753"/>
                      <a:pt x="12437" y="17744"/>
                      <a:pt x="12437" y="17726"/>
                    </a:cubicBezTo>
                    <a:cubicBezTo>
                      <a:pt x="12545" y="16706"/>
                      <a:pt x="12527" y="15686"/>
                      <a:pt x="12402" y="14666"/>
                    </a:cubicBezTo>
                    <a:lnTo>
                      <a:pt x="12402" y="14666"/>
                    </a:lnTo>
                    <a:cubicBezTo>
                      <a:pt x="12509" y="14970"/>
                      <a:pt x="12616" y="15275"/>
                      <a:pt x="12706" y="15579"/>
                    </a:cubicBezTo>
                    <a:cubicBezTo>
                      <a:pt x="12688" y="15597"/>
                      <a:pt x="12688" y="15615"/>
                      <a:pt x="12706" y="15633"/>
                    </a:cubicBezTo>
                    <a:cubicBezTo>
                      <a:pt x="12956" y="16814"/>
                      <a:pt x="13064" y="17923"/>
                      <a:pt x="12795" y="19104"/>
                    </a:cubicBezTo>
                    <a:cubicBezTo>
                      <a:pt x="12652" y="19766"/>
                      <a:pt x="12420" y="20393"/>
                      <a:pt x="12241" y="21019"/>
                    </a:cubicBezTo>
                    <a:cubicBezTo>
                      <a:pt x="12187" y="20178"/>
                      <a:pt x="11990" y="19301"/>
                      <a:pt x="11990" y="18478"/>
                    </a:cubicBezTo>
                    <a:cubicBezTo>
                      <a:pt x="12008" y="16993"/>
                      <a:pt x="12097" y="15507"/>
                      <a:pt x="12169" y="14022"/>
                    </a:cubicBezTo>
                    <a:close/>
                    <a:moveTo>
                      <a:pt x="17323" y="20590"/>
                    </a:moveTo>
                    <a:cubicBezTo>
                      <a:pt x="17484" y="20661"/>
                      <a:pt x="17681" y="20697"/>
                      <a:pt x="17860" y="20733"/>
                    </a:cubicBezTo>
                    <a:cubicBezTo>
                      <a:pt x="18021" y="20786"/>
                      <a:pt x="18164" y="20840"/>
                      <a:pt x="18307" y="20912"/>
                    </a:cubicBezTo>
                    <a:cubicBezTo>
                      <a:pt x="18486" y="20983"/>
                      <a:pt x="18647" y="21091"/>
                      <a:pt x="18790" y="21216"/>
                    </a:cubicBezTo>
                    <a:cubicBezTo>
                      <a:pt x="19059" y="21395"/>
                      <a:pt x="18951" y="21806"/>
                      <a:pt x="18629" y="21806"/>
                    </a:cubicBezTo>
                    <a:cubicBezTo>
                      <a:pt x="18603" y="21810"/>
                      <a:pt x="18577" y="21811"/>
                      <a:pt x="18551" y="21811"/>
                    </a:cubicBezTo>
                    <a:cubicBezTo>
                      <a:pt x="18162" y="21811"/>
                      <a:pt x="17752" y="21452"/>
                      <a:pt x="17484" y="21234"/>
                    </a:cubicBezTo>
                    <a:cubicBezTo>
                      <a:pt x="17466" y="21216"/>
                      <a:pt x="17430" y="21180"/>
                      <a:pt x="17412" y="21162"/>
                    </a:cubicBezTo>
                    <a:cubicBezTo>
                      <a:pt x="17305" y="20983"/>
                      <a:pt x="17162" y="20840"/>
                      <a:pt x="16983" y="20733"/>
                    </a:cubicBezTo>
                    <a:lnTo>
                      <a:pt x="16911" y="20661"/>
                    </a:lnTo>
                    <a:cubicBezTo>
                      <a:pt x="16893" y="20625"/>
                      <a:pt x="16875" y="20607"/>
                      <a:pt x="16858" y="20590"/>
                    </a:cubicBezTo>
                    <a:lnTo>
                      <a:pt x="16858" y="20590"/>
                    </a:lnTo>
                    <a:cubicBezTo>
                      <a:pt x="16949" y="20616"/>
                      <a:pt x="17050" y="20632"/>
                      <a:pt x="17154" y="20632"/>
                    </a:cubicBezTo>
                    <a:cubicBezTo>
                      <a:pt x="17192" y="20632"/>
                      <a:pt x="17231" y="20630"/>
                      <a:pt x="17269" y="20625"/>
                    </a:cubicBezTo>
                    <a:cubicBezTo>
                      <a:pt x="17287" y="20625"/>
                      <a:pt x="17323" y="20607"/>
                      <a:pt x="17323" y="20590"/>
                    </a:cubicBezTo>
                    <a:close/>
                    <a:moveTo>
                      <a:pt x="9270" y="14469"/>
                    </a:moveTo>
                    <a:lnTo>
                      <a:pt x="9270" y="14469"/>
                    </a:lnTo>
                    <a:cubicBezTo>
                      <a:pt x="9234" y="14756"/>
                      <a:pt x="9180" y="15024"/>
                      <a:pt x="9145" y="15310"/>
                    </a:cubicBezTo>
                    <a:cubicBezTo>
                      <a:pt x="8930" y="15901"/>
                      <a:pt x="8662" y="16474"/>
                      <a:pt x="8357" y="17011"/>
                    </a:cubicBezTo>
                    <a:cubicBezTo>
                      <a:pt x="7695" y="18156"/>
                      <a:pt x="6765" y="19158"/>
                      <a:pt x="6174" y="20375"/>
                    </a:cubicBezTo>
                    <a:cubicBezTo>
                      <a:pt x="6162" y="20410"/>
                      <a:pt x="6189" y="20437"/>
                      <a:pt x="6218" y="20437"/>
                    </a:cubicBezTo>
                    <a:cubicBezTo>
                      <a:pt x="6234" y="20437"/>
                      <a:pt x="6251" y="20429"/>
                      <a:pt x="6264" y="20411"/>
                    </a:cubicBezTo>
                    <a:cubicBezTo>
                      <a:pt x="6961" y="19283"/>
                      <a:pt x="7731" y="18209"/>
                      <a:pt x="8447" y="17082"/>
                    </a:cubicBezTo>
                    <a:cubicBezTo>
                      <a:pt x="8679" y="16706"/>
                      <a:pt x="8876" y="16313"/>
                      <a:pt x="9037" y="15901"/>
                    </a:cubicBezTo>
                    <a:lnTo>
                      <a:pt x="9037" y="15901"/>
                    </a:lnTo>
                    <a:cubicBezTo>
                      <a:pt x="8984" y="16277"/>
                      <a:pt x="8912" y="16635"/>
                      <a:pt x="8840" y="17011"/>
                    </a:cubicBezTo>
                    <a:cubicBezTo>
                      <a:pt x="8089" y="19122"/>
                      <a:pt x="6639" y="21073"/>
                      <a:pt x="4510" y="21842"/>
                    </a:cubicBezTo>
                    <a:cubicBezTo>
                      <a:pt x="4510" y="21842"/>
                      <a:pt x="5190" y="20321"/>
                      <a:pt x="5279" y="20142"/>
                    </a:cubicBezTo>
                    <a:cubicBezTo>
                      <a:pt x="5727" y="19391"/>
                      <a:pt x="6210" y="18675"/>
                      <a:pt x="6711" y="17977"/>
                    </a:cubicBezTo>
                    <a:cubicBezTo>
                      <a:pt x="7570" y="16796"/>
                      <a:pt x="8375" y="15615"/>
                      <a:pt x="9270" y="14469"/>
                    </a:cubicBezTo>
                    <a:close/>
                    <a:moveTo>
                      <a:pt x="13618" y="20804"/>
                    </a:moveTo>
                    <a:lnTo>
                      <a:pt x="13618" y="20858"/>
                    </a:lnTo>
                    <a:cubicBezTo>
                      <a:pt x="13493" y="21234"/>
                      <a:pt x="13350" y="21592"/>
                      <a:pt x="13171" y="21932"/>
                    </a:cubicBezTo>
                    <a:cubicBezTo>
                      <a:pt x="13171" y="21538"/>
                      <a:pt x="13422" y="21180"/>
                      <a:pt x="13618" y="20804"/>
                    </a:cubicBezTo>
                    <a:close/>
                    <a:moveTo>
                      <a:pt x="8214" y="21162"/>
                    </a:moveTo>
                    <a:lnTo>
                      <a:pt x="8214" y="21162"/>
                    </a:lnTo>
                    <a:cubicBezTo>
                      <a:pt x="8339" y="21431"/>
                      <a:pt x="8429" y="21717"/>
                      <a:pt x="8465" y="22021"/>
                    </a:cubicBezTo>
                    <a:cubicBezTo>
                      <a:pt x="8304" y="21753"/>
                      <a:pt x="8232" y="21466"/>
                      <a:pt x="8214" y="21162"/>
                    </a:cubicBezTo>
                    <a:close/>
                    <a:moveTo>
                      <a:pt x="15837" y="20840"/>
                    </a:moveTo>
                    <a:lnTo>
                      <a:pt x="15891" y="21198"/>
                    </a:lnTo>
                    <a:cubicBezTo>
                      <a:pt x="15891" y="21238"/>
                      <a:pt x="15921" y="21258"/>
                      <a:pt x="15952" y="21258"/>
                    </a:cubicBezTo>
                    <a:cubicBezTo>
                      <a:pt x="15962" y="21258"/>
                      <a:pt x="15972" y="21256"/>
                      <a:pt x="15981" y="21252"/>
                    </a:cubicBezTo>
                    <a:lnTo>
                      <a:pt x="15981" y="21252"/>
                    </a:lnTo>
                    <a:cubicBezTo>
                      <a:pt x="15945" y="21466"/>
                      <a:pt x="15927" y="21699"/>
                      <a:pt x="15909" y="21914"/>
                    </a:cubicBezTo>
                    <a:cubicBezTo>
                      <a:pt x="15730" y="22093"/>
                      <a:pt x="15605" y="22307"/>
                      <a:pt x="15533" y="22540"/>
                    </a:cubicBezTo>
                    <a:cubicBezTo>
                      <a:pt x="15408" y="21985"/>
                      <a:pt x="15641" y="21395"/>
                      <a:pt x="15837" y="20840"/>
                    </a:cubicBezTo>
                    <a:close/>
                    <a:moveTo>
                      <a:pt x="16696" y="20822"/>
                    </a:moveTo>
                    <a:lnTo>
                      <a:pt x="16696" y="20822"/>
                    </a:lnTo>
                    <a:cubicBezTo>
                      <a:pt x="16768" y="20876"/>
                      <a:pt x="16840" y="20930"/>
                      <a:pt x="16911" y="20983"/>
                    </a:cubicBezTo>
                    <a:cubicBezTo>
                      <a:pt x="17054" y="21144"/>
                      <a:pt x="17233" y="21270"/>
                      <a:pt x="17394" y="21395"/>
                    </a:cubicBezTo>
                    <a:cubicBezTo>
                      <a:pt x="17466" y="21520"/>
                      <a:pt x="17502" y="21627"/>
                      <a:pt x="17538" y="21699"/>
                    </a:cubicBezTo>
                    <a:cubicBezTo>
                      <a:pt x="17734" y="22039"/>
                      <a:pt x="17860" y="22415"/>
                      <a:pt x="17913" y="22809"/>
                    </a:cubicBezTo>
                    <a:lnTo>
                      <a:pt x="17913" y="22826"/>
                    </a:lnTo>
                    <a:cubicBezTo>
                      <a:pt x="17502" y="22594"/>
                      <a:pt x="17144" y="22290"/>
                      <a:pt x="16875" y="21932"/>
                    </a:cubicBezTo>
                    <a:cubicBezTo>
                      <a:pt x="16804" y="21806"/>
                      <a:pt x="16732" y="21699"/>
                      <a:pt x="16679" y="21574"/>
                    </a:cubicBezTo>
                    <a:cubicBezTo>
                      <a:pt x="16643" y="21431"/>
                      <a:pt x="16589" y="21305"/>
                      <a:pt x="16535" y="21180"/>
                    </a:cubicBezTo>
                    <a:lnTo>
                      <a:pt x="16535" y="21180"/>
                    </a:lnTo>
                    <a:lnTo>
                      <a:pt x="16571" y="21198"/>
                    </a:lnTo>
                    <a:cubicBezTo>
                      <a:pt x="16583" y="21216"/>
                      <a:pt x="16601" y="21224"/>
                      <a:pt x="16620" y="21224"/>
                    </a:cubicBezTo>
                    <a:cubicBezTo>
                      <a:pt x="16657" y="21224"/>
                      <a:pt x="16696" y="21192"/>
                      <a:pt x="16696" y="21144"/>
                    </a:cubicBezTo>
                    <a:cubicBezTo>
                      <a:pt x="16714" y="21037"/>
                      <a:pt x="16714" y="20930"/>
                      <a:pt x="16696" y="20822"/>
                    </a:cubicBezTo>
                    <a:close/>
                    <a:moveTo>
                      <a:pt x="16321" y="21144"/>
                    </a:moveTo>
                    <a:cubicBezTo>
                      <a:pt x="16374" y="21359"/>
                      <a:pt x="16464" y="21538"/>
                      <a:pt x="16571" y="21717"/>
                    </a:cubicBezTo>
                    <a:cubicBezTo>
                      <a:pt x="16625" y="22129"/>
                      <a:pt x="16571" y="22540"/>
                      <a:pt x="16374" y="22898"/>
                    </a:cubicBezTo>
                    <a:cubicBezTo>
                      <a:pt x="16310" y="23026"/>
                      <a:pt x="16201" y="23161"/>
                      <a:pt x="16128" y="23161"/>
                    </a:cubicBezTo>
                    <a:cubicBezTo>
                      <a:pt x="16078" y="23161"/>
                      <a:pt x="16045" y="23100"/>
                      <a:pt x="16052" y="22934"/>
                    </a:cubicBezTo>
                    <a:cubicBezTo>
                      <a:pt x="16052" y="22665"/>
                      <a:pt x="16070" y="22415"/>
                      <a:pt x="16088" y="22146"/>
                    </a:cubicBezTo>
                    <a:cubicBezTo>
                      <a:pt x="16106" y="21842"/>
                      <a:pt x="16142" y="21520"/>
                      <a:pt x="16177" y="21216"/>
                    </a:cubicBezTo>
                    <a:lnTo>
                      <a:pt x="16195" y="21234"/>
                    </a:lnTo>
                    <a:cubicBezTo>
                      <a:pt x="16210" y="21244"/>
                      <a:pt x="16227" y="21248"/>
                      <a:pt x="16243" y="21248"/>
                    </a:cubicBezTo>
                    <a:cubicBezTo>
                      <a:pt x="16283" y="21248"/>
                      <a:pt x="16321" y="21219"/>
                      <a:pt x="16321" y="21180"/>
                    </a:cubicBezTo>
                    <a:lnTo>
                      <a:pt x="16321" y="21144"/>
                    </a:lnTo>
                    <a:close/>
                    <a:moveTo>
                      <a:pt x="7534" y="22665"/>
                    </a:moveTo>
                    <a:lnTo>
                      <a:pt x="7534" y="22683"/>
                    </a:lnTo>
                    <a:lnTo>
                      <a:pt x="7516" y="22683"/>
                    </a:lnTo>
                    <a:lnTo>
                      <a:pt x="7498" y="22701"/>
                    </a:lnTo>
                    <a:cubicBezTo>
                      <a:pt x="7463" y="22719"/>
                      <a:pt x="7463" y="22755"/>
                      <a:pt x="7480" y="22791"/>
                    </a:cubicBezTo>
                    <a:cubicBezTo>
                      <a:pt x="7301" y="23041"/>
                      <a:pt x="7051" y="23238"/>
                      <a:pt x="6765" y="23381"/>
                    </a:cubicBezTo>
                    <a:cubicBezTo>
                      <a:pt x="6961" y="23095"/>
                      <a:pt x="7230" y="22844"/>
                      <a:pt x="7534" y="22665"/>
                    </a:cubicBezTo>
                    <a:close/>
                    <a:moveTo>
                      <a:pt x="7176" y="24383"/>
                    </a:moveTo>
                    <a:cubicBezTo>
                      <a:pt x="7212" y="24509"/>
                      <a:pt x="7266" y="24652"/>
                      <a:pt x="7301" y="24777"/>
                    </a:cubicBezTo>
                    <a:lnTo>
                      <a:pt x="7301" y="24795"/>
                    </a:lnTo>
                    <a:lnTo>
                      <a:pt x="7230" y="24795"/>
                    </a:lnTo>
                    <a:cubicBezTo>
                      <a:pt x="7194" y="24688"/>
                      <a:pt x="7158" y="24598"/>
                      <a:pt x="7140" y="24491"/>
                    </a:cubicBezTo>
                    <a:lnTo>
                      <a:pt x="7176" y="24383"/>
                    </a:lnTo>
                    <a:close/>
                    <a:moveTo>
                      <a:pt x="6120" y="24938"/>
                    </a:moveTo>
                    <a:cubicBezTo>
                      <a:pt x="6103" y="24974"/>
                      <a:pt x="6067" y="25028"/>
                      <a:pt x="6049" y="25063"/>
                    </a:cubicBezTo>
                    <a:cubicBezTo>
                      <a:pt x="6031" y="25099"/>
                      <a:pt x="6049" y="25135"/>
                      <a:pt x="6085" y="25153"/>
                    </a:cubicBezTo>
                    <a:cubicBezTo>
                      <a:pt x="5601" y="25242"/>
                      <a:pt x="5118" y="25403"/>
                      <a:pt x="4635" y="25546"/>
                    </a:cubicBezTo>
                    <a:cubicBezTo>
                      <a:pt x="5065" y="25224"/>
                      <a:pt x="5584" y="25010"/>
                      <a:pt x="6120" y="24938"/>
                    </a:cubicBezTo>
                    <a:close/>
                    <a:moveTo>
                      <a:pt x="11722" y="24813"/>
                    </a:moveTo>
                    <a:lnTo>
                      <a:pt x="11722" y="24866"/>
                    </a:lnTo>
                    <a:cubicBezTo>
                      <a:pt x="11686" y="25189"/>
                      <a:pt x="11561" y="25511"/>
                      <a:pt x="11382" y="25779"/>
                    </a:cubicBezTo>
                    <a:cubicBezTo>
                      <a:pt x="11399" y="25600"/>
                      <a:pt x="11453" y="25421"/>
                      <a:pt x="11525" y="25260"/>
                    </a:cubicBezTo>
                    <a:cubicBezTo>
                      <a:pt x="11578" y="25099"/>
                      <a:pt x="11650" y="24956"/>
                      <a:pt x="11722" y="24813"/>
                    </a:cubicBezTo>
                    <a:close/>
                    <a:moveTo>
                      <a:pt x="7445" y="24938"/>
                    </a:moveTo>
                    <a:lnTo>
                      <a:pt x="7445" y="24938"/>
                    </a:lnTo>
                    <a:cubicBezTo>
                      <a:pt x="8107" y="25099"/>
                      <a:pt x="8644" y="25564"/>
                      <a:pt x="8858" y="26209"/>
                    </a:cubicBezTo>
                    <a:cubicBezTo>
                      <a:pt x="8928" y="26417"/>
                      <a:pt x="8911" y="26496"/>
                      <a:pt x="8775" y="26496"/>
                    </a:cubicBezTo>
                    <a:cubicBezTo>
                      <a:pt x="8736" y="26496"/>
                      <a:pt x="8686" y="26489"/>
                      <a:pt x="8626" y="26477"/>
                    </a:cubicBezTo>
                    <a:cubicBezTo>
                      <a:pt x="8429" y="26423"/>
                      <a:pt x="8268" y="26334"/>
                      <a:pt x="8125" y="26209"/>
                    </a:cubicBezTo>
                    <a:cubicBezTo>
                      <a:pt x="8017" y="26119"/>
                      <a:pt x="7910" y="26012"/>
                      <a:pt x="7820" y="25904"/>
                    </a:cubicBezTo>
                    <a:cubicBezTo>
                      <a:pt x="7749" y="25725"/>
                      <a:pt x="7659" y="25564"/>
                      <a:pt x="7552" y="25403"/>
                    </a:cubicBezTo>
                    <a:cubicBezTo>
                      <a:pt x="7516" y="25242"/>
                      <a:pt x="7498" y="25099"/>
                      <a:pt x="7445" y="24938"/>
                    </a:cubicBezTo>
                    <a:close/>
                    <a:moveTo>
                      <a:pt x="6604" y="24956"/>
                    </a:moveTo>
                    <a:lnTo>
                      <a:pt x="6711" y="24992"/>
                    </a:lnTo>
                    <a:cubicBezTo>
                      <a:pt x="6675" y="25045"/>
                      <a:pt x="6639" y="25117"/>
                      <a:pt x="6621" y="25189"/>
                    </a:cubicBezTo>
                    <a:cubicBezTo>
                      <a:pt x="6317" y="25457"/>
                      <a:pt x="6067" y="25797"/>
                      <a:pt x="5906" y="26173"/>
                    </a:cubicBezTo>
                    <a:cubicBezTo>
                      <a:pt x="5530" y="26620"/>
                      <a:pt x="5065" y="26996"/>
                      <a:pt x="4456" y="27014"/>
                    </a:cubicBezTo>
                    <a:cubicBezTo>
                      <a:pt x="4725" y="26584"/>
                      <a:pt x="5065" y="26191"/>
                      <a:pt x="5440" y="25851"/>
                    </a:cubicBezTo>
                    <a:cubicBezTo>
                      <a:pt x="5673" y="25654"/>
                      <a:pt x="5906" y="25493"/>
                      <a:pt x="6138" y="25314"/>
                    </a:cubicBezTo>
                    <a:lnTo>
                      <a:pt x="6460" y="25189"/>
                    </a:lnTo>
                    <a:cubicBezTo>
                      <a:pt x="6496" y="25171"/>
                      <a:pt x="6496" y="25081"/>
                      <a:pt x="6460" y="25081"/>
                    </a:cubicBezTo>
                    <a:cubicBezTo>
                      <a:pt x="6514" y="25045"/>
                      <a:pt x="6568" y="25010"/>
                      <a:pt x="6604" y="24956"/>
                    </a:cubicBezTo>
                    <a:close/>
                    <a:moveTo>
                      <a:pt x="13261" y="26334"/>
                    </a:moveTo>
                    <a:lnTo>
                      <a:pt x="13261" y="26334"/>
                    </a:lnTo>
                    <a:cubicBezTo>
                      <a:pt x="13368" y="26549"/>
                      <a:pt x="13422" y="26781"/>
                      <a:pt x="13404" y="27014"/>
                    </a:cubicBezTo>
                    <a:cubicBezTo>
                      <a:pt x="13296" y="26799"/>
                      <a:pt x="13243" y="26567"/>
                      <a:pt x="13261" y="26334"/>
                    </a:cubicBezTo>
                    <a:close/>
                    <a:moveTo>
                      <a:pt x="10004" y="8779"/>
                    </a:moveTo>
                    <a:lnTo>
                      <a:pt x="10004" y="8779"/>
                    </a:lnTo>
                    <a:cubicBezTo>
                      <a:pt x="10451" y="10568"/>
                      <a:pt x="11435" y="12304"/>
                      <a:pt x="12097" y="13933"/>
                    </a:cubicBezTo>
                    <a:cubicBezTo>
                      <a:pt x="12079" y="13933"/>
                      <a:pt x="12062" y="13950"/>
                      <a:pt x="12062" y="13968"/>
                    </a:cubicBezTo>
                    <a:cubicBezTo>
                      <a:pt x="11811" y="15006"/>
                      <a:pt x="11829" y="16080"/>
                      <a:pt x="11829" y="17154"/>
                    </a:cubicBezTo>
                    <a:cubicBezTo>
                      <a:pt x="11811" y="18335"/>
                      <a:pt x="11739" y="19534"/>
                      <a:pt x="11954" y="20697"/>
                    </a:cubicBezTo>
                    <a:cubicBezTo>
                      <a:pt x="11918" y="20983"/>
                      <a:pt x="11972" y="21252"/>
                      <a:pt x="12097" y="21502"/>
                    </a:cubicBezTo>
                    <a:cubicBezTo>
                      <a:pt x="12062" y="21699"/>
                      <a:pt x="12026" y="21896"/>
                      <a:pt x="11990" y="22093"/>
                    </a:cubicBezTo>
                    <a:cubicBezTo>
                      <a:pt x="11979" y="22147"/>
                      <a:pt x="12034" y="22188"/>
                      <a:pt x="12083" y="22188"/>
                    </a:cubicBezTo>
                    <a:cubicBezTo>
                      <a:pt x="12115" y="22188"/>
                      <a:pt x="12144" y="22171"/>
                      <a:pt x="12151" y="22129"/>
                    </a:cubicBezTo>
                    <a:cubicBezTo>
                      <a:pt x="12187" y="21985"/>
                      <a:pt x="12205" y="21842"/>
                      <a:pt x="12223" y="21699"/>
                    </a:cubicBezTo>
                    <a:cubicBezTo>
                      <a:pt x="12276" y="21413"/>
                      <a:pt x="12348" y="21126"/>
                      <a:pt x="12437" y="20858"/>
                    </a:cubicBezTo>
                    <a:cubicBezTo>
                      <a:pt x="12634" y="20142"/>
                      <a:pt x="12885" y="19462"/>
                      <a:pt x="13046" y="18746"/>
                    </a:cubicBezTo>
                    <a:cubicBezTo>
                      <a:pt x="13153" y="18102"/>
                      <a:pt x="13153" y="17458"/>
                      <a:pt x="13046" y="16814"/>
                    </a:cubicBezTo>
                    <a:lnTo>
                      <a:pt x="13046" y="16814"/>
                    </a:lnTo>
                    <a:cubicBezTo>
                      <a:pt x="13350" y="18013"/>
                      <a:pt x="13529" y="19230"/>
                      <a:pt x="13601" y="20446"/>
                    </a:cubicBezTo>
                    <a:cubicBezTo>
                      <a:pt x="13440" y="20715"/>
                      <a:pt x="13296" y="21001"/>
                      <a:pt x="13189" y="21305"/>
                    </a:cubicBezTo>
                    <a:cubicBezTo>
                      <a:pt x="13046" y="21574"/>
                      <a:pt x="12992" y="21896"/>
                      <a:pt x="13046" y="22218"/>
                    </a:cubicBezTo>
                    <a:cubicBezTo>
                      <a:pt x="13065" y="22256"/>
                      <a:pt x="13100" y="22274"/>
                      <a:pt x="13133" y="22274"/>
                    </a:cubicBezTo>
                    <a:cubicBezTo>
                      <a:pt x="13162" y="22274"/>
                      <a:pt x="13190" y="22261"/>
                      <a:pt x="13207" y="22236"/>
                    </a:cubicBezTo>
                    <a:cubicBezTo>
                      <a:pt x="13404" y="21967"/>
                      <a:pt x="13547" y="21681"/>
                      <a:pt x="13636" y="21377"/>
                    </a:cubicBezTo>
                    <a:lnTo>
                      <a:pt x="13636" y="21377"/>
                    </a:lnTo>
                    <a:cubicBezTo>
                      <a:pt x="13636" y="21789"/>
                      <a:pt x="13636" y="22200"/>
                      <a:pt x="13618" y="22612"/>
                    </a:cubicBezTo>
                    <a:cubicBezTo>
                      <a:pt x="13529" y="24169"/>
                      <a:pt x="13171" y="25708"/>
                      <a:pt x="12545" y="27139"/>
                    </a:cubicBezTo>
                    <a:cubicBezTo>
                      <a:pt x="12509" y="27014"/>
                      <a:pt x="12491" y="26907"/>
                      <a:pt x="12455" y="26781"/>
                    </a:cubicBezTo>
                    <a:cubicBezTo>
                      <a:pt x="12455" y="26765"/>
                      <a:pt x="12437" y="26756"/>
                      <a:pt x="12417" y="26756"/>
                    </a:cubicBezTo>
                    <a:cubicBezTo>
                      <a:pt x="12393" y="26756"/>
                      <a:pt x="12366" y="26770"/>
                      <a:pt x="12366" y="26799"/>
                    </a:cubicBezTo>
                    <a:cubicBezTo>
                      <a:pt x="12384" y="26978"/>
                      <a:pt x="12420" y="27157"/>
                      <a:pt x="12437" y="27336"/>
                    </a:cubicBezTo>
                    <a:cubicBezTo>
                      <a:pt x="12402" y="27408"/>
                      <a:pt x="12384" y="27479"/>
                      <a:pt x="12348" y="27551"/>
                    </a:cubicBezTo>
                    <a:cubicBezTo>
                      <a:pt x="12205" y="26495"/>
                      <a:pt x="12062" y="25439"/>
                      <a:pt x="11918" y="24383"/>
                    </a:cubicBezTo>
                    <a:cubicBezTo>
                      <a:pt x="11596" y="22093"/>
                      <a:pt x="11238" y="19802"/>
                      <a:pt x="10881" y="17512"/>
                    </a:cubicBezTo>
                    <a:cubicBezTo>
                      <a:pt x="10898" y="17494"/>
                      <a:pt x="10881" y="17476"/>
                      <a:pt x="10881" y="17476"/>
                    </a:cubicBezTo>
                    <a:cubicBezTo>
                      <a:pt x="10755" y="16599"/>
                      <a:pt x="10612" y="15704"/>
                      <a:pt x="10505" y="14827"/>
                    </a:cubicBezTo>
                    <a:lnTo>
                      <a:pt x="10505" y="14827"/>
                    </a:lnTo>
                    <a:cubicBezTo>
                      <a:pt x="10684" y="15167"/>
                      <a:pt x="10970" y="15436"/>
                      <a:pt x="11310" y="15597"/>
                    </a:cubicBezTo>
                    <a:cubicBezTo>
                      <a:pt x="11364" y="15597"/>
                      <a:pt x="11417" y="15561"/>
                      <a:pt x="11417" y="15507"/>
                    </a:cubicBezTo>
                    <a:cubicBezTo>
                      <a:pt x="11399" y="14935"/>
                      <a:pt x="10988" y="14434"/>
                      <a:pt x="10433" y="14290"/>
                    </a:cubicBezTo>
                    <a:cubicBezTo>
                      <a:pt x="10344" y="13575"/>
                      <a:pt x="10254" y="12859"/>
                      <a:pt x="10183" y="12125"/>
                    </a:cubicBezTo>
                    <a:cubicBezTo>
                      <a:pt x="10057" y="11016"/>
                      <a:pt x="10004" y="9888"/>
                      <a:pt x="10004" y="8779"/>
                    </a:cubicBezTo>
                    <a:close/>
                    <a:moveTo>
                      <a:pt x="13994" y="22504"/>
                    </a:moveTo>
                    <a:cubicBezTo>
                      <a:pt x="14477" y="24186"/>
                      <a:pt x="14674" y="25922"/>
                      <a:pt x="14370" y="27676"/>
                    </a:cubicBezTo>
                    <a:cubicBezTo>
                      <a:pt x="14370" y="27676"/>
                      <a:pt x="14120" y="26871"/>
                      <a:pt x="14102" y="26853"/>
                    </a:cubicBezTo>
                    <a:cubicBezTo>
                      <a:pt x="13941" y="26280"/>
                      <a:pt x="13869" y="25690"/>
                      <a:pt x="13869" y="25081"/>
                    </a:cubicBezTo>
                    <a:cubicBezTo>
                      <a:pt x="13851" y="24330"/>
                      <a:pt x="13887" y="23578"/>
                      <a:pt x="13958" y="22844"/>
                    </a:cubicBezTo>
                    <a:lnTo>
                      <a:pt x="13958" y="22826"/>
                    </a:lnTo>
                    <a:cubicBezTo>
                      <a:pt x="14084" y="23632"/>
                      <a:pt x="14155" y="24419"/>
                      <a:pt x="14155" y="25224"/>
                    </a:cubicBezTo>
                    <a:cubicBezTo>
                      <a:pt x="14155" y="25260"/>
                      <a:pt x="14182" y="25278"/>
                      <a:pt x="14209" y="25278"/>
                    </a:cubicBezTo>
                    <a:cubicBezTo>
                      <a:pt x="14236" y="25278"/>
                      <a:pt x="14263" y="25260"/>
                      <a:pt x="14263" y="25224"/>
                    </a:cubicBezTo>
                    <a:cubicBezTo>
                      <a:pt x="14281" y="24330"/>
                      <a:pt x="14191" y="23435"/>
                      <a:pt x="13994" y="22558"/>
                    </a:cubicBezTo>
                    <a:cubicBezTo>
                      <a:pt x="13994" y="22558"/>
                      <a:pt x="13994" y="22540"/>
                      <a:pt x="13994" y="22540"/>
                    </a:cubicBezTo>
                    <a:lnTo>
                      <a:pt x="13994" y="22504"/>
                    </a:lnTo>
                    <a:close/>
                    <a:moveTo>
                      <a:pt x="7158" y="25206"/>
                    </a:moveTo>
                    <a:cubicBezTo>
                      <a:pt x="7230" y="25278"/>
                      <a:pt x="7301" y="25350"/>
                      <a:pt x="7355" y="25421"/>
                    </a:cubicBezTo>
                    <a:lnTo>
                      <a:pt x="7355" y="25439"/>
                    </a:lnTo>
                    <a:cubicBezTo>
                      <a:pt x="7427" y="25708"/>
                      <a:pt x="7570" y="25958"/>
                      <a:pt x="7785" y="26155"/>
                    </a:cubicBezTo>
                    <a:cubicBezTo>
                      <a:pt x="7946" y="26549"/>
                      <a:pt x="8053" y="26942"/>
                      <a:pt x="8107" y="27354"/>
                    </a:cubicBezTo>
                    <a:cubicBezTo>
                      <a:pt x="8122" y="27478"/>
                      <a:pt x="8138" y="27964"/>
                      <a:pt x="7897" y="27964"/>
                    </a:cubicBezTo>
                    <a:cubicBezTo>
                      <a:pt x="7860" y="27964"/>
                      <a:pt x="7817" y="27953"/>
                      <a:pt x="7767" y="27927"/>
                    </a:cubicBezTo>
                    <a:cubicBezTo>
                      <a:pt x="7409" y="27748"/>
                      <a:pt x="7158" y="27425"/>
                      <a:pt x="7033" y="27050"/>
                    </a:cubicBezTo>
                    <a:cubicBezTo>
                      <a:pt x="6979" y="26889"/>
                      <a:pt x="6944" y="26710"/>
                      <a:pt x="6926" y="26549"/>
                    </a:cubicBezTo>
                    <a:cubicBezTo>
                      <a:pt x="6979" y="26280"/>
                      <a:pt x="6997" y="25994"/>
                      <a:pt x="6997" y="25725"/>
                    </a:cubicBezTo>
                    <a:cubicBezTo>
                      <a:pt x="7015" y="25672"/>
                      <a:pt x="7033" y="25636"/>
                      <a:pt x="7051" y="25582"/>
                    </a:cubicBezTo>
                    <a:cubicBezTo>
                      <a:pt x="7069" y="25725"/>
                      <a:pt x="7123" y="25851"/>
                      <a:pt x="7176" y="25976"/>
                    </a:cubicBezTo>
                    <a:cubicBezTo>
                      <a:pt x="7190" y="25997"/>
                      <a:pt x="7213" y="26007"/>
                      <a:pt x="7235" y="26007"/>
                    </a:cubicBezTo>
                    <a:cubicBezTo>
                      <a:pt x="7269" y="26007"/>
                      <a:pt x="7301" y="25984"/>
                      <a:pt x="7301" y="25940"/>
                    </a:cubicBezTo>
                    <a:cubicBezTo>
                      <a:pt x="7266" y="25690"/>
                      <a:pt x="7230" y="25439"/>
                      <a:pt x="7158" y="25206"/>
                    </a:cubicBezTo>
                    <a:close/>
                    <a:moveTo>
                      <a:pt x="6532" y="25546"/>
                    </a:moveTo>
                    <a:cubicBezTo>
                      <a:pt x="6532" y="25582"/>
                      <a:pt x="6514" y="25618"/>
                      <a:pt x="6514" y="25636"/>
                    </a:cubicBezTo>
                    <a:cubicBezTo>
                      <a:pt x="6514" y="25697"/>
                      <a:pt x="6563" y="25741"/>
                      <a:pt x="6617" y="25741"/>
                    </a:cubicBezTo>
                    <a:cubicBezTo>
                      <a:pt x="6643" y="25741"/>
                      <a:pt x="6670" y="25731"/>
                      <a:pt x="6693" y="25708"/>
                    </a:cubicBezTo>
                    <a:lnTo>
                      <a:pt x="6747" y="25654"/>
                    </a:lnTo>
                    <a:lnTo>
                      <a:pt x="6747" y="25654"/>
                    </a:lnTo>
                    <a:cubicBezTo>
                      <a:pt x="6729" y="25725"/>
                      <a:pt x="6729" y="25779"/>
                      <a:pt x="6747" y="25851"/>
                    </a:cubicBezTo>
                    <a:cubicBezTo>
                      <a:pt x="6747" y="25869"/>
                      <a:pt x="6747" y="25904"/>
                      <a:pt x="6765" y="25922"/>
                    </a:cubicBezTo>
                    <a:cubicBezTo>
                      <a:pt x="6747" y="26137"/>
                      <a:pt x="6747" y="26370"/>
                      <a:pt x="6765" y="26602"/>
                    </a:cubicBezTo>
                    <a:cubicBezTo>
                      <a:pt x="6639" y="27121"/>
                      <a:pt x="6389" y="27587"/>
                      <a:pt x="6031" y="27998"/>
                    </a:cubicBezTo>
                    <a:cubicBezTo>
                      <a:pt x="6023" y="28006"/>
                      <a:pt x="6015" y="28010"/>
                      <a:pt x="6007" y="28010"/>
                    </a:cubicBezTo>
                    <a:cubicBezTo>
                      <a:pt x="5896" y="28010"/>
                      <a:pt x="5792" y="27294"/>
                      <a:pt x="5797" y="27294"/>
                    </a:cubicBezTo>
                    <a:lnTo>
                      <a:pt x="5797" y="27294"/>
                    </a:lnTo>
                    <a:cubicBezTo>
                      <a:pt x="5797" y="27294"/>
                      <a:pt x="5797" y="27296"/>
                      <a:pt x="5798" y="27300"/>
                    </a:cubicBezTo>
                    <a:cubicBezTo>
                      <a:pt x="5798" y="26942"/>
                      <a:pt x="5888" y="26584"/>
                      <a:pt x="6049" y="26280"/>
                    </a:cubicBezTo>
                    <a:cubicBezTo>
                      <a:pt x="6156" y="26012"/>
                      <a:pt x="6335" y="25761"/>
                      <a:pt x="6532" y="25546"/>
                    </a:cubicBezTo>
                    <a:close/>
                    <a:moveTo>
                      <a:pt x="13601" y="29895"/>
                    </a:moveTo>
                    <a:lnTo>
                      <a:pt x="13601" y="29895"/>
                    </a:lnTo>
                    <a:cubicBezTo>
                      <a:pt x="13869" y="29967"/>
                      <a:pt x="14120" y="30146"/>
                      <a:pt x="14298" y="30360"/>
                    </a:cubicBezTo>
                    <a:cubicBezTo>
                      <a:pt x="14012" y="30289"/>
                      <a:pt x="13833" y="30056"/>
                      <a:pt x="13601" y="29895"/>
                    </a:cubicBezTo>
                    <a:close/>
                    <a:moveTo>
                      <a:pt x="12473" y="31219"/>
                    </a:moveTo>
                    <a:cubicBezTo>
                      <a:pt x="12491" y="31362"/>
                      <a:pt x="12491" y="31506"/>
                      <a:pt x="12509" y="31631"/>
                    </a:cubicBezTo>
                    <a:lnTo>
                      <a:pt x="12491" y="31649"/>
                    </a:lnTo>
                    <a:cubicBezTo>
                      <a:pt x="12437" y="31810"/>
                      <a:pt x="12366" y="31953"/>
                      <a:pt x="12241" y="32096"/>
                    </a:cubicBezTo>
                    <a:cubicBezTo>
                      <a:pt x="12241" y="31792"/>
                      <a:pt x="12312" y="31488"/>
                      <a:pt x="12473" y="31219"/>
                    </a:cubicBezTo>
                    <a:close/>
                    <a:moveTo>
                      <a:pt x="14503" y="32600"/>
                    </a:moveTo>
                    <a:lnTo>
                      <a:pt x="14503" y="32600"/>
                    </a:lnTo>
                    <a:cubicBezTo>
                      <a:pt x="14587" y="32828"/>
                      <a:pt x="14620" y="33088"/>
                      <a:pt x="14603" y="33331"/>
                    </a:cubicBezTo>
                    <a:cubicBezTo>
                      <a:pt x="14486" y="33098"/>
                      <a:pt x="14463" y="32849"/>
                      <a:pt x="14503" y="32600"/>
                    </a:cubicBezTo>
                    <a:close/>
                    <a:moveTo>
                      <a:pt x="12938" y="33635"/>
                    </a:moveTo>
                    <a:cubicBezTo>
                      <a:pt x="13082" y="33957"/>
                      <a:pt x="13189" y="34279"/>
                      <a:pt x="13261" y="34619"/>
                    </a:cubicBezTo>
                    <a:cubicBezTo>
                      <a:pt x="13100" y="34315"/>
                      <a:pt x="12992" y="33993"/>
                      <a:pt x="12938" y="33635"/>
                    </a:cubicBezTo>
                    <a:close/>
                    <a:moveTo>
                      <a:pt x="4904" y="35067"/>
                    </a:moveTo>
                    <a:cubicBezTo>
                      <a:pt x="5047" y="35085"/>
                      <a:pt x="5208" y="35102"/>
                      <a:pt x="5351" y="35138"/>
                    </a:cubicBezTo>
                    <a:cubicBezTo>
                      <a:pt x="5244" y="35210"/>
                      <a:pt x="5154" y="35281"/>
                      <a:pt x="5047" y="35353"/>
                    </a:cubicBezTo>
                    <a:lnTo>
                      <a:pt x="4939" y="35353"/>
                    </a:lnTo>
                    <a:cubicBezTo>
                      <a:pt x="4814" y="35335"/>
                      <a:pt x="4689" y="35281"/>
                      <a:pt x="4581" y="35210"/>
                    </a:cubicBezTo>
                    <a:cubicBezTo>
                      <a:pt x="4564" y="35192"/>
                      <a:pt x="4617" y="35174"/>
                      <a:pt x="4653" y="35138"/>
                    </a:cubicBezTo>
                    <a:cubicBezTo>
                      <a:pt x="4725" y="35102"/>
                      <a:pt x="4814" y="35067"/>
                      <a:pt x="4904" y="35067"/>
                    </a:cubicBezTo>
                    <a:close/>
                    <a:moveTo>
                      <a:pt x="6514" y="34709"/>
                    </a:moveTo>
                    <a:lnTo>
                      <a:pt x="6514" y="34709"/>
                    </a:lnTo>
                    <a:cubicBezTo>
                      <a:pt x="6550" y="35013"/>
                      <a:pt x="6443" y="35335"/>
                      <a:pt x="6246" y="35568"/>
                    </a:cubicBezTo>
                    <a:cubicBezTo>
                      <a:pt x="6156" y="35246"/>
                      <a:pt x="6353" y="34977"/>
                      <a:pt x="6514" y="34709"/>
                    </a:cubicBezTo>
                    <a:close/>
                    <a:moveTo>
                      <a:pt x="8751" y="35174"/>
                    </a:moveTo>
                    <a:cubicBezTo>
                      <a:pt x="8733" y="35192"/>
                      <a:pt x="8751" y="35228"/>
                      <a:pt x="8787" y="35228"/>
                    </a:cubicBezTo>
                    <a:cubicBezTo>
                      <a:pt x="8769" y="35264"/>
                      <a:pt x="8751" y="35281"/>
                      <a:pt x="8733" y="35299"/>
                    </a:cubicBezTo>
                    <a:cubicBezTo>
                      <a:pt x="8697" y="35353"/>
                      <a:pt x="8644" y="35425"/>
                      <a:pt x="8590" y="35478"/>
                    </a:cubicBezTo>
                    <a:cubicBezTo>
                      <a:pt x="8536" y="35532"/>
                      <a:pt x="8465" y="35604"/>
                      <a:pt x="8411" y="35657"/>
                    </a:cubicBezTo>
                    <a:cubicBezTo>
                      <a:pt x="8447" y="35532"/>
                      <a:pt x="8500" y="35407"/>
                      <a:pt x="8608" y="35299"/>
                    </a:cubicBezTo>
                    <a:cubicBezTo>
                      <a:pt x="8644" y="35246"/>
                      <a:pt x="8697" y="35210"/>
                      <a:pt x="8751" y="35174"/>
                    </a:cubicBezTo>
                    <a:close/>
                    <a:moveTo>
                      <a:pt x="913" y="34333"/>
                    </a:moveTo>
                    <a:cubicBezTo>
                      <a:pt x="1897" y="34387"/>
                      <a:pt x="2631" y="35174"/>
                      <a:pt x="3150" y="35979"/>
                    </a:cubicBezTo>
                    <a:lnTo>
                      <a:pt x="3060" y="35961"/>
                    </a:lnTo>
                    <a:cubicBezTo>
                      <a:pt x="2667" y="35621"/>
                      <a:pt x="2183" y="35442"/>
                      <a:pt x="1665" y="35407"/>
                    </a:cubicBezTo>
                    <a:cubicBezTo>
                      <a:pt x="1360" y="35085"/>
                      <a:pt x="1092" y="34727"/>
                      <a:pt x="895" y="34333"/>
                    </a:cubicBezTo>
                    <a:close/>
                    <a:moveTo>
                      <a:pt x="1754" y="35621"/>
                    </a:moveTo>
                    <a:cubicBezTo>
                      <a:pt x="2148" y="35693"/>
                      <a:pt x="2523" y="35836"/>
                      <a:pt x="2863" y="36051"/>
                    </a:cubicBezTo>
                    <a:cubicBezTo>
                      <a:pt x="2863" y="36069"/>
                      <a:pt x="2863" y="36087"/>
                      <a:pt x="2863" y="36105"/>
                    </a:cubicBezTo>
                    <a:cubicBezTo>
                      <a:pt x="2595" y="36158"/>
                      <a:pt x="2309" y="36248"/>
                      <a:pt x="2040" y="36373"/>
                    </a:cubicBezTo>
                    <a:cubicBezTo>
                      <a:pt x="1909" y="36387"/>
                      <a:pt x="1773" y="36395"/>
                      <a:pt x="1637" y="36395"/>
                    </a:cubicBezTo>
                    <a:cubicBezTo>
                      <a:pt x="1067" y="36395"/>
                      <a:pt x="493" y="36258"/>
                      <a:pt x="233" y="35854"/>
                    </a:cubicBezTo>
                    <a:cubicBezTo>
                      <a:pt x="115" y="35678"/>
                      <a:pt x="1133" y="35634"/>
                      <a:pt x="1570" y="35634"/>
                    </a:cubicBezTo>
                    <a:cubicBezTo>
                      <a:pt x="1664" y="35634"/>
                      <a:pt x="1732" y="35636"/>
                      <a:pt x="1754" y="35639"/>
                    </a:cubicBezTo>
                    <a:lnTo>
                      <a:pt x="1754" y="35621"/>
                    </a:lnTo>
                    <a:close/>
                    <a:moveTo>
                      <a:pt x="15963" y="35621"/>
                    </a:moveTo>
                    <a:lnTo>
                      <a:pt x="15963" y="35621"/>
                    </a:lnTo>
                    <a:cubicBezTo>
                      <a:pt x="15981" y="35908"/>
                      <a:pt x="15927" y="36176"/>
                      <a:pt x="15820" y="36445"/>
                    </a:cubicBezTo>
                    <a:cubicBezTo>
                      <a:pt x="15820" y="36301"/>
                      <a:pt x="15820" y="36158"/>
                      <a:pt x="15837" y="35997"/>
                    </a:cubicBezTo>
                    <a:cubicBezTo>
                      <a:pt x="15873" y="35872"/>
                      <a:pt x="15909" y="35747"/>
                      <a:pt x="15963" y="35621"/>
                    </a:cubicBezTo>
                    <a:close/>
                    <a:moveTo>
                      <a:pt x="3481" y="36429"/>
                    </a:moveTo>
                    <a:cubicBezTo>
                      <a:pt x="3491" y="36434"/>
                      <a:pt x="3494" y="36445"/>
                      <a:pt x="3508" y="36445"/>
                    </a:cubicBezTo>
                    <a:lnTo>
                      <a:pt x="3508" y="36498"/>
                    </a:lnTo>
                    <a:cubicBezTo>
                      <a:pt x="3382" y="36516"/>
                      <a:pt x="3239" y="36552"/>
                      <a:pt x="3114" y="36588"/>
                    </a:cubicBezTo>
                    <a:cubicBezTo>
                      <a:pt x="3219" y="36518"/>
                      <a:pt x="3342" y="36465"/>
                      <a:pt x="3481" y="36429"/>
                    </a:cubicBezTo>
                    <a:close/>
                    <a:moveTo>
                      <a:pt x="12724" y="36087"/>
                    </a:moveTo>
                    <a:cubicBezTo>
                      <a:pt x="12724" y="36445"/>
                      <a:pt x="12581" y="36785"/>
                      <a:pt x="12366" y="37053"/>
                    </a:cubicBezTo>
                    <a:cubicBezTo>
                      <a:pt x="12384" y="36856"/>
                      <a:pt x="12437" y="36641"/>
                      <a:pt x="12527" y="36445"/>
                    </a:cubicBezTo>
                    <a:cubicBezTo>
                      <a:pt x="12581" y="36319"/>
                      <a:pt x="12652" y="36194"/>
                      <a:pt x="12724" y="36087"/>
                    </a:cubicBezTo>
                    <a:close/>
                    <a:moveTo>
                      <a:pt x="10344" y="31327"/>
                    </a:moveTo>
                    <a:lnTo>
                      <a:pt x="10344" y="31327"/>
                    </a:lnTo>
                    <a:cubicBezTo>
                      <a:pt x="10272" y="31953"/>
                      <a:pt x="10326" y="32597"/>
                      <a:pt x="10505" y="33223"/>
                    </a:cubicBezTo>
                    <a:cubicBezTo>
                      <a:pt x="10845" y="34512"/>
                      <a:pt x="10863" y="35693"/>
                      <a:pt x="10952" y="37017"/>
                    </a:cubicBezTo>
                    <a:cubicBezTo>
                      <a:pt x="10952" y="37196"/>
                      <a:pt x="11006" y="37357"/>
                      <a:pt x="11077" y="37500"/>
                    </a:cubicBezTo>
                    <a:cubicBezTo>
                      <a:pt x="10898" y="37214"/>
                      <a:pt x="10666" y="36946"/>
                      <a:pt x="10397" y="36713"/>
                    </a:cubicBezTo>
                    <a:cubicBezTo>
                      <a:pt x="9324" y="35604"/>
                      <a:pt x="9449" y="34047"/>
                      <a:pt x="9825" y="32669"/>
                    </a:cubicBezTo>
                    <a:cubicBezTo>
                      <a:pt x="9843" y="32651"/>
                      <a:pt x="9825" y="32615"/>
                      <a:pt x="9807" y="32615"/>
                    </a:cubicBezTo>
                    <a:cubicBezTo>
                      <a:pt x="9860" y="32490"/>
                      <a:pt x="9896" y="32347"/>
                      <a:pt x="9950" y="32221"/>
                    </a:cubicBezTo>
                    <a:lnTo>
                      <a:pt x="9950" y="32221"/>
                    </a:lnTo>
                    <a:cubicBezTo>
                      <a:pt x="9717" y="33492"/>
                      <a:pt x="9843" y="34816"/>
                      <a:pt x="10344" y="36015"/>
                    </a:cubicBezTo>
                    <a:cubicBezTo>
                      <a:pt x="10349" y="36026"/>
                      <a:pt x="10357" y="36030"/>
                      <a:pt x="10366" y="36030"/>
                    </a:cubicBezTo>
                    <a:cubicBezTo>
                      <a:pt x="10388" y="36030"/>
                      <a:pt x="10415" y="36005"/>
                      <a:pt x="10415" y="35979"/>
                    </a:cubicBezTo>
                    <a:cubicBezTo>
                      <a:pt x="10218" y="35246"/>
                      <a:pt x="10075" y="34476"/>
                      <a:pt x="10004" y="33707"/>
                    </a:cubicBezTo>
                    <a:cubicBezTo>
                      <a:pt x="9968" y="33080"/>
                      <a:pt x="10075" y="32472"/>
                      <a:pt x="10111" y="31846"/>
                    </a:cubicBezTo>
                    <a:cubicBezTo>
                      <a:pt x="10183" y="31667"/>
                      <a:pt x="10254" y="31488"/>
                      <a:pt x="10344" y="31327"/>
                    </a:cubicBezTo>
                    <a:close/>
                    <a:moveTo>
                      <a:pt x="2685" y="36355"/>
                    </a:moveTo>
                    <a:cubicBezTo>
                      <a:pt x="2685" y="36381"/>
                      <a:pt x="2704" y="36398"/>
                      <a:pt x="2735" y="36398"/>
                    </a:cubicBezTo>
                    <a:cubicBezTo>
                      <a:pt x="2747" y="36398"/>
                      <a:pt x="2760" y="36396"/>
                      <a:pt x="2774" y="36391"/>
                    </a:cubicBezTo>
                    <a:lnTo>
                      <a:pt x="3078" y="36373"/>
                    </a:lnTo>
                    <a:lnTo>
                      <a:pt x="3078" y="36373"/>
                    </a:lnTo>
                    <a:cubicBezTo>
                      <a:pt x="2899" y="36463"/>
                      <a:pt x="2774" y="36588"/>
                      <a:pt x="2685" y="36749"/>
                    </a:cubicBezTo>
                    <a:cubicBezTo>
                      <a:pt x="2649" y="36803"/>
                      <a:pt x="2685" y="36874"/>
                      <a:pt x="2738" y="36892"/>
                    </a:cubicBezTo>
                    <a:cubicBezTo>
                      <a:pt x="2685" y="36946"/>
                      <a:pt x="2631" y="36999"/>
                      <a:pt x="2577" y="37053"/>
                    </a:cubicBezTo>
                    <a:lnTo>
                      <a:pt x="2452" y="37143"/>
                    </a:lnTo>
                    <a:cubicBezTo>
                      <a:pt x="2219" y="37304"/>
                      <a:pt x="1969" y="37447"/>
                      <a:pt x="1718" y="37572"/>
                    </a:cubicBezTo>
                    <a:cubicBezTo>
                      <a:pt x="1474" y="37701"/>
                      <a:pt x="1206" y="37762"/>
                      <a:pt x="943" y="37762"/>
                    </a:cubicBezTo>
                    <a:cubicBezTo>
                      <a:pt x="879" y="37762"/>
                      <a:pt x="815" y="37758"/>
                      <a:pt x="752" y="37751"/>
                    </a:cubicBezTo>
                    <a:cubicBezTo>
                      <a:pt x="287" y="37626"/>
                      <a:pt x="591" y="37250"/>
                      <a:pt x="806" y="37107"/>
                    </a:cubicBezTo>
                    <a:cubicBezTo>
                      <a:pt x="1360" y="36695"/>
                      <a:pt x="2040" y="36552"/>
                      <a:pt x="2685" y="36355"/>
                    </a:cubicBezTo>
                    <a:close/>
                    <a:moveTo>
                      <a:pt x="3812" y="36445"/>
                    </a:moveTo>
                    <a:cubicBezTo>
                      <a:pt x="4134" y="36803"/>
                      <a:pt x="4295" y="37268"/>
                      <a:pt x="4277" y="37751"/>
                    </a:cubicBezTo>
                    <a:cubicBezTo>
                      <a:pt x="4277" y="38001"/>
                      <a:pt x="4259" y="38252"/>
                      <a:pt x="4206" y="38503"/>
                    </a:cubicBezTo>
                    <a:cubicBezTo>
                      <a:pt x="4206" y="38574"/>
                      <a:pt x="4188" y="38664"/>
                      <a:pt x="4152" y="38735"/>
                    </a:cubicBezTo>
                    <a:cubicBezTo>
                      <a:pt x="4152" y="38771"/>
                      <a:pt x="4170" y="38807"/>
                      <a:pt x="4170" y="38860"/>
                    </a:cubicBezTo>
                    <a:cubicBezTo>
                      <a:pt x="4170" y="38860"/>
                      <a:pt x="4170" y="38843"/>
                      <a:pt x="4152" y="38843"/>
                    </a:cubicBezTo>
                    <a:cubicBezTo>
                      <a:pt x="4116" y="38753"/>
                      <a:pt x="4062" y="38646"/>
                      <a:pt x="4009" y="38574"/>
                    </a:cubicBezTo>
                    <a:cubicBezTo>
                      <a:pt x="3955" y="38485"/>
                      <a:pt x="3884" y="38413"/>
                      <a:pt x="3794" y="38341"/>
                    </a:cubicBezTo>
                    <a:cubicBezTo>
                      <a:pt x="3830" y="37715"/>
                      <a:pt x="3776" y="37071"/>
                      <a:pt x="3758" y="36445"/>
                    </a:cubicBezTo>
                    <a:close/>
                    <a:moveTo>
                      <a:pt x="3114" y="36838"/>
                    </a:moveTo>
                    <a:cubicBezTo>
                      <a:pt x="2971" y="37232"/>
                      <a:pt x="2810" y="37608"/>
                      <a:pt x="2613" y="37984"/>
                    </a:cubicBezTo>
                    <a:cubicBezTo>
                      <a:pt x="2488" y="38216"/>
                      <a:pt x="2345" y="38431"/>
                      <a:pt x="2148" y="38610"/>
                    </a:cubicBezTo>
                    <a:cubicBezTo>
                      <a:pt x="2104" y="38654"/>
                      <a:pt x="1618" y="38925"/>
                      <a:pt x="1461" y="38925"/>
                    </a:cubicBezTo>
                    <a:cubicBezTo>
                      <a:pt x="1426" y="38925"/>
                      <a:pt x="1407" y="38911"/>
                      <a:pt x="1414" y="38878"/>
                    </a:cubicBezTo>
                    <a:cubicBezTo>
                      <a:pt x="1647" y="37876"/>
                      <a:pt x="2398" y="37393"/>
                      <a:pt x="3114" y="36838"/>
                    </a:cubicBezTo>
                    <a:close/>
                    <a:moveTo>
                      <a:pt x="12916" y="38394"/>
                    </a:moveTo>
                    <a:cubicBezTo>
                      <a:pt x="12934" y="38435"/>
                      <a:pt x="12956" y="38474"/>
                      <a:pt x="12956" y="38503"/>
                    </a:cubicBezTo>
                    <a:cubicBezTo>
                      <a:pt x="13028" y="38699"/>
                      <a:pt x="13082" y="38896"/>
                      <a:pt x="13117" y="39093"/>
                    </a:cubicBezTo>
                    <a:cubicBezTo>
                      <a:pt x="12974" y="39039"/>
                      <a:pt x="12921" y="38896"/>
                      <a:pt x="12903" y="38717"/>
                    </a:cubicBezTo>
                    <a:cubicBezTo>
                      <a:pt x="12903" y="38620"/>
                      <a:pt x="12903" y="38507"/>
                      <a:pt x="12916" y="38394"/>
                    </a:cubicBezTo>
                    <a:close/>
                    <a:moveTo>
                      <a:pt x="3651" y="36641"/>
                    </a:moveTo>
                    <a:cubicBezTo>
                      <a:pt x="3669" y="37483"/>
                      <a:pt x="3722" y="38306"/>
                      <a:pt x="3597" y="39147"/>
                    </a:cubicBezTo>
                    <a:cubicBezTo>
                      <a:pt x="3597" y="39147"/>
                      <a:pt x="3404" y="39830"/>
                      <a:pt x="3289" y="39830"/>
                    </a:cubicBezTo>
                    <a:cubicBezTo>
                      <a:pt x="3277" y="39830"/>
                      <a:pt x="3267" y="39823"/>
                      <a:pt x="3257" y="39809"/>
                    </a:cubicBezTo>
                    <a:cubicBezTo>
                      <a:pt x="3060" y="39540"/>
                      <a:pt x="2935" y="39272"/>
                      <a:pt x="2828" y="38968"/>
                    </a:cubicBezTo>
                    <a:cubicBezTo>
                      <a:pt x="2667" y="38431"/>
                      <a:pt x="2863" y="37948"/>
                      <a:pt x="3114" y="37483"/>
                    </a:cubicBezTo>
                    <a:cubicBezTo>
                      <a:pt x="3123" y="37491"/>
                      <a:pt x="3141" y="37496"/>
                      <a:pt x="3159" y="37496"/>
                    </a:cubicBezTo>
                    <a:cubicBezTo>
                      <a:pt x="3177" y="37496"/>
                      <a:pt x="3195" y="37491"/>
                      <a:pt x="3203" y="37483"/>
                    </a:cubicBezTo>
                    <a:cubicBezTo>
                      <a:pt x="3400" y="37250"/>
                      <a:pt x="3544" y="36981"/>
                      <a:pt x="3615" y="36677"/>
                    </a:cubicBezTo>
                    <a:lnTo>
                      <a:pt x="3651" y="36659"/>
                    </a:lnTo>
                    <a:lnTo>
                      <a:pt x="3651" y="36641"/>
                    </a:lnTo>
                    <a:close/>
                    <a:moveTo>
                      <a:pt x="8017" y="38682"/>
                    </a:moveTo>
                    <a:lnTo>
                      <a:pt x="8017" y="38682"/>
                    </a:lnTo>
                    <a:cubicBezTo>
                      <a:pt x="7749" y="39093"/>
                      <a:pt x="7588" y="39576"/>
                      <a:pt x="7570" y="40077"/>
                    </a:cubicBezTo>
                    <a:lnTo>
                      <a:pt x="7516" y="40077"/>
                    </a:lnTo>
                    <a:cubicBezTo>
                      <a:pt x="7463" y="40167"/>
                      <a:pt x="7409" y="40238"/>
                      <a:pt x="7355" y="40310"/>
                    </a:cubicBezTo>
                    <a:cubicBezTo>
                      <a:pt x="7355" y="40310"/>
                      <a:pt x="7024" y="40654"/>
                      <a:pt x="6931" y="40654"/>
                    </a:cubicBezTo>
                    <a:cubicBezTo>
                      <a:pt x="6914" y="40654"/>
                      <a:pt x="6905" y="40642"/>
                      <a:pt x="6908" y="40614"/>
                    </a:cubicBezTo>
                    <a:cubicBezTo>
                      <a:pt x="6926" y="40256"/>
                      <a:pt x="7033" y="39898"/>
                      <a:pt x="7212" y="39594"/>
                    </a:cubicBezTo>
                    <a:cubicBezTo>
                      <a:pt x="7391" y="39218"/>
                      <a:pt x="7677" y="38914"/>
                      <a:pt x="8017" y="38682"/>
                    </a:cubicBezTo>
                    <a:close/>
                    <a:moveTo>
                      <a:pt x="8751" y="38109"/>
                    </a:moveTo>
                    <a:lnTo>
                      <a:pt x="8805" y="38234"/>
                    </a:lnTo>
                    <a:cubicBezTo>
                      <a:pt x="8787" y="38252"/>
                      <a:pt x="8805" y="38288"/>
                      <a:pt x="8823" y="38288"/>
                    </a:cubicBezTo>
                    <a:cubicBezTo>
                      <a:pt x="8322" y="39039"/>
                      <a:pt x="9002" y="39934"/>
                      <a:pt x="9234" y="40722"/>
                    </a:cubicBezTo>
                    <a:cubicBezTo>
                      <a:pt x="9216" y="40722"/>
                      <a:pt x="9216" y="40722"/>
                      <a:pt x="9216" y="40739"/>
                    </a:cubicBezTo>
                    <a:cubicBezTo>
                      <a:pt x="9198" y="40797"/>
                      <a:pt x="9169" y="40822"/>
                      <a:pt x="9132" y="40822"/>
                    </a:cubicBezTo>
                    <a:cubicBezTo>
                      <a:pt x="8916" y="40822"/>
                      <a:pt x="8444" y="39977"/>
                      <a:pt x="8429" y="39916"/>
                    </a:cubicBezTo>
                    <a:cubicBezTo>
                      <a:pt x="8322" y="39594"/>
                      <a:pt x="8322" y="39254"/>
                      <a:pt x="8429" y="38932"/>
                    </a:cubicBezTo>
                    <a:cubicBezTo>
                      <a:pt x="8465" y="38932"/>
                      <a:pt x="8500" y="38914"/>
                      <a:pt x="8518" y="38860"/>
                    </a:cubicBezTo>
                    <a:cubicBezTo>
                      <a:pt x="8608" y="38664"/>
                      <a:pt x="8662" y="38467"/>
                      <a:pt x="8715" y="38252"/>
                    </a:cubicBezTo>
                    <a:lnTo>
                      <a:pt x="8733" y="38252"/>
                    </a:lnTo>
                    <a:cubicBezTo>
                      <a:pt x="8751" y="38234"/>
                      <a:pt x="8751" y="38216"/>
                      <a:pt x="8733" y="38198"/>
                    </a:cubicBezTo>
                    <a:lnTo>
                      <a:pt x="8751" y="38109"/>
                    </a:lnTo>
                    <a:close/>
                    <a:moveTo>
                      <a:pt x="9002" y="38324"/>
                    </a:moveTo>
                    <a:cubicBezTo>
                      <a:pt x="9789" y="38610"/>
                      <a:pt x="9932" y="40274"/>
                      <a:pt x="9431" y="40900"/>
                    </a:cubicBezTo>
                    <a:cubicBezTo>
                      <a:pt x="9377" y="40596"/>
                      <a:pt x="9288" y="40310"/>
                      <a:pt x="9145" y="40024"/>
                    </a:cubicBezTo>
                    <a:cubicBezTo>
                      <a:pt x="8912" y="39469"/>
                      <a:pt x="8787" y="39039"/>
                      <a:pt x="8894" y="38449"/>
                    </a:cubicBezTo>
                    <a:lnTo>
                      <a:pt x="8894" y="38449"/>
                    </a:lnTo>
                    <a:cubicBezTo>
                      <a:pt x="8912" y="38520"/>
                      <a:pt x="8948" y="38592"/>
                      <a:pt x="9002" y="38664"/>
                    </a:cubicBezTo>
                    <a:cubicBezTo>
                      <a:pt x="9013" y="38687"/>
                      <a:pt x="9035" y="38697"/>
                      <a:pt x="9058" y="38697"/>
                    </a:cubicBezTo>
                    <a:cubicBezTo>
                      <a:pt x="9103" y="38697"/>
                      <a:pt x="9151" y="38658"/>
                      <a:pt x="9127" y="38610"/>
                    </a:cubicBezTo>
                    <a:lnTo>
                      <a:pt x="9002" y="38324"/>
                    </a:lnTo>
                    <a:close/>
                    <a:moveTo>
                      <a:pt x="8375" y="38592"/>
                    </a:moveTo>
                    <a:lnTo>
                      <a:pt x="8375" y="38682"/>
                    </a:lnTo>
                    <a:cubicBezTo>
                      <a:pt x="8125" y="39129"/>
                      <a:pt x="8196" y="39702"/>
                      <a:pt x="8411" y="40167"/>
                    </a:cubicBezTo>
                    <a:cubicBezTo>
                      <a:pt x="8411" y="40203"/>
                      <a:pt x="8393" y="40238"/>
                      <a:pt x="8393" y="40274"/>
                    </a:cubicBezTo>
                    <a:cubicBezTo>
                      <a:pt x="8375" y="40274"/>
                      <a:pt x="8393" y="40292"/>
                      <a:pt x="8411" y="40310"/>
                    </a:cubicBezTo>
                    <a:lnTo>
                      <a:pt x="8393" y="40310"/>
                    </a:lnTo>
                    <a:cubicBezTo>
                      <a:pt x="8341" y="40400"/>
                      <a:pt x="8280" y="40528"/>
                      <a:pt x="8271" y="40552"/>
                    </a:cubicBezTo>
                    <a:lnTo>
                      <a:pt x="8271" y="40552"/>
                    </a:lnTo>
                    <a:lnTo>
                      <a:pt x="8196" y="40686"/>
                    </a:lnTo>
                    <a:cubicBezTo>
                      <a:pt x="8089" y="40883"/>
                      <a:pt x="7892" y="41026"/>
                      <a:pt x="7677" y="41079"/>
                    </a:cubicBezTo>
                    <a:cubicBezTo>
                      <a:pt x="7677" y="40775"/>
                      <a:pt x="7677" y="40489"/>
                      <a:pt x="7695" y="40185"/>
                    </a:cubicBezTo>
                    <a:cubicBezTo>
                      <a:pt x="7731" y="39594"/>
                      <a:pt x="7964" y="39022"/>
                      <a:pt x="8375" y="38592"/>
                    </a:cubicBezTo>
                    <a:close/>
                    <a:moveTo>
                      <a:pt x="17448" y="41437"/>
                    </a:moveTo>
                    <a:lnTo>
                      <a:pt x="17448" y="41437"/>
                    </a:lnTo>
                    <a:cubicBezTo>
                      <a:pt x="17054" y="41581"/>
                      <a:pt x="16714" y="41795"/>
                      <a:pt x="16392" y="42046"/>
                    </a:cubicBezTo>
                    <a:cubicBezTo>
                      <a:pt x="16245" y="42155"/>
                      <a:pt x="16113" y="42278"/>
                      <a:pt x="15998" y="42415"/>
                    </a:cubicBezTo>
                    <a:lnTo>
                      <a:pt x="15998" y="42415"/>
                    </a:lnTo>
                    <a:cubicBezTo>
                      <a:pt x="15998" y="42411"/>
                      <a:pt x="15999" y="42408"/>
                      <a:pt x="15999" y="42404"/>
                    </a:cubicBezTo>
                    <a:cubicBezTo>
                      <a:pt x="15927" y="42225"/>
                      <a:pt x="15855" y="42135"/>
                      <a:pt x="16016" y="41974"/>
                    </a:cubicBezTo>
                    <a:cubicBezTo>
                      <a:pt x="16177" y="41831"/>
                      <a:pt x="16374" y="41742"/>
                      <a:pt x="16571" y="41670"/>
                    </a:cubicBezTo>
                    <a:cubicBezTo>
                      <a:pt x="16858" y="41563"/>
                      <a:pt x="17144" y="41473"/>
                      <a:pt x="17448" y="41437"/>
                    </a:cubicBezTo>
                    <a:close/>
                    <a:moveTo>
                      <a:pt x="18200" y="41294"/>
                    </a:moveTo>
                    <a:lnTo>
                      <a:pt x="18200" y="41294"/>
                    </a:lnTo>
                    <a:cubicBezTo>
                      <a:pt x="19094" y="41455"/>
                      <a:pt x="20025" y="41903"/>
                      <a:pt x="20347" y="42815"/>
                    </a:cubicBezTo>
                    <a:cubicBezTo>
                      <a:pt x="19667" y="42744"/>
                      <a:pt x="19041" y="42422"/>
                      <a:pt x="18575" y="41921"/>
                    </a:cubicBezTo>
                    <a:cubicBezTo>
                      <a:pt x="18593" y="41885"/>
                      <a:pt x="18611" y="41849"/>
                      <a:pt x="18593" y="41813"/>
                    </a:cubicBezTo>
                    <a:cubicBezTo>
                      <a:pt x="18486" y="41616"/>
                      <a:pt x="18361" y="41437"/>
                      <a:pt x="18200" y="41294"/>
                    </a:cubicBezTo>
                    <a:close/>
                    <a:moveTo>
                      <a:pt x="17394" y="41706"/>
                    </a:moveTo>
                    <a:lnTo>
                      <a:pt x="17394" y="41706"/>
                    </a:lnTo>
                    <a:cubicBezTo>
                      <a:pt x="17376" y="41795"/>
                      <a:pt x="17376" y="41885"/>
                      <a:pt x="17359" y="41974"/>
                    </a:cubicBezTo>
                    <a:cubicBezTo>
                      <a:pt x="16822" y="42511"/>
                      <a:pt x="16661" y="43459"/>
                      <a:pt x="15784" y="43531"/>
                    </a:cubicBezTo>
                    <a:lnTo>
                      <a:pt x="15784" y="43513"/>
                    </a:lnTo>
                    <a:cubicBezTo>
                      <a:pt x="15774" y="43514"/>
                      <a:pt x="15765" y="43515"/>
                      <a:pt x="15756" y="43515"/>
                    </a:cubicBezTo>
                    <a:cubicBezTo>
                      <a:pt x="15482" y="43515"/>
                      <a:pt x="15804" y="42972"/>
                      <a:pt x="15891" y="42833"/>
                    </a:cubicBezTo>
                    <a:cubicBezTo>
                      <a:pt x="16070" y="42565"/>
                      <a:pt x="16285" y="42332"/>
                      <a:pt x="16553" y="42153"/>
                    </a:cubicBezTo>
                    <a:cubicBezTo>
                      <a:pt x="16822" y="41956"/>
                      <a:pt x="17090" y="41813"/>
                      <a:pt x="17394" y="41706"/>
                    </a:cubicBezTo>
                    <a:close/>
                    <a:moveTo>
                      <a:pt x="17520" y="42225"/>
                    </a:moveTo>
                    <a:lnTo>
                      <a:pt x="17520" y="42422"/>
                    </a:lnTo>
                    <a:cubicBezTo>
                      <a:pt x="17376" y="42779"/>
                      <a:pt x="17323" y="43155"/>
                      <a:pt x="17341" y="43549"/>
                    </a:cubicBezTo>
                    <a:cubicBezTo>
                      <a:pt x="17332" y="43540"/>
                      <a:pt x="17323" y="43536"/>
                      <a:pt x="17314" y="43536"/>
                    </a:cubicBezTo>
                    <a:cubicBezTo>
                      <a:pt x="17305" y="43536"/>
                      <a:pt x="17296" y="43540"/>
                      <a:pt x="17287" y="43549"/>
                    </a:cubicBezTo>
                    <a:cubicBezTo>
                      <a:pt x="17201" y="43692"/>
                      <a:pt x="16828" y="44352"/>
                      <a:pt x="16655" y="44352"/>
                    </a:cubicBezTo>
                    <a:cubicBezTo>
                      <a:pt x="16612" y="44352"/>
                      <a:pt x="16582" y="44311"/>
                      <a:pt x="16571" y="44211"/>
                    </a:cubicBezTo>
                    <a:cubicBezTo>
                      <a:pt x="16553" y="43817"/>
                      <a:pt x="16643" y="43424"/>
                      <a:pt x="16840" y="43084"/>
                    </a:cubicBezTo>
                    <a:cubicBezTo>
                      <a:pt x="17001" y="42779"/>
                      <a:pt x="17198" y="42511"/>
                      <a:pt x="17430" y="42261"/>
                    </a:cubicBezTo>
                    <a:cubicBezTo>
                      <a:pt x="17440" y="42265"/>
                      <a:pt x="17449" y="42268"/>
                      <a:pt x="17459" y="42268"/>
                    </a:cubicBezTo>
                    <a:cubicBezTo>
                      <a:pt x="17484" y="42268"/>
                      <a:pt x="17507" y="42251"/>
                      <a:pt x="17520" y="42225"/>
                    </a:cubicBezTo>
                    <a:close/>
                    <a:moveTo>
                      <a:pt x="18164" y="41759"/>
                    </a:moveTo>
                    <a:cubicBezTo>
                      <a:pt x="18200" y="41777"/>
                      <a:pt x="18235" y="41813"/>
                      <a:pt x="18271" y="41831"/>
                    </a:cubicBezTo>
                    <a:cubicBezTo>
                      <a:pt x="18289" y="41885"/>
                      <a:pt x="18325" y="41921"/>
                      <a:pt x="18343" y="41956"/>
                    </a:cubicBezTo>
                    <a:cubicBezTo>
                      <a:pt x="18343" y="41992"/>
                      <a:pt x="18343" y="42010"/>
                      <a:pt x="18361" y="42028"/>
                    </a:cubicBezTo>
                    <a:lnTo>
                      <a:pt x="18414" y="42046"/>
                    </a:lnTo>
                    <a:cubicBezTo>
                      <a:pt x="18575" y="42243"/>
                      <a:pt x="18772" y="42404"/>
                      <a:pt x="19005" y="42529"/>
                    </a:cubicBezTo>
                    <a:cubicBezTo>
                      <a:pt x="19130" y="42708"/>
                      <a:pt x="19255" y="42923"/>
                      <a:pt x="19345" y="43137"/>
                    </a:cubicBezTo>
                    <a:cubicBezTo>
                      <a:pt x="19417" y="43334"/>
                      <a:pt x="19452" y="43567"/>
                      <a:pt x="19452" y="43782"/>
                    </a:cubicBezTo>
                    <a:cubicBezTo>
                      <a:pt x="19452" y="43915"/>
                      <a:pt x="19379" y="44429"/>
                      <a:pt x="19231" y="44429"/>
                    </a:cubicBezTo>
                    <a:cubicBezTo>
                      <a:pt x="19201" y="44429"/>
                      <a:pt x="19167" y="44407"/>
                      <a:pt x="19130" y="44354"/>
                    </a:cubicBezTo>
                    <a:cubicBezTo>
                      <a:pt x="18844" y="43996"/>
                      <a:pt x="18575" y="43621"/>
                      <a:pt x="18325" y="43245"/>
                    </a:cubicBezTo>
                    <a:cubicBezTo>
                      <a:pt x="18271" y="43030"/>
                      <a:pt x="18200" y="42833"/>
                      <a:pt x="18092" y="42654"/>
                    </a:cubicBezTo>
                    <a:cubicBezTo>
                      <a:pt x="18056" y="42511"/>
                      <a:pt x="18039" y="42350"/>
                      <a:pt x="18056" y="42207"/>
                    </a:cubicBezTo>
                    <a:cubicBezTo>
                      <a:pt x="18092" y="42207"/>
                      <a:pt x="18128" y="42171"/>
                      <a:pt x="18128" y="42135"/>
                    </a:cubicBezTo>
                    <a:lnTo>
                      <a:pt x="18146" y="42135"/>
                    </a:lnTo>
                    <a:cubicBezTo>
                      <a:pt x="18164" y="42028"/>
                      <a:pt x="18164" y="41903"/>
                      <a:pt x="18146" y="41795"/>
                    </a:cubicBezTo>
                    <a:lnTo>
                      <a:pt x="18164" y="41759"/>
                    </a:lnTo>
                    <a:close/>
                    <a:moveTo>
                      <a:pt x="17878" y="42010"/>
                    </a:moveTo>
                    <a:lnTo>
                      <a:pt x="17895" y="42064"/>
                    </a:lnTo>
                    <a:cubicBezTo>
                      <a:pt x="17878" y="42189"/>
                      <a:pt x="17860" y="42314"/>
                      <a:pt x="17878" y="42439"/>
                    </a:cubicBezTo>
                    <a:cubicBezTo>
                      <a:pt x="17878" y="42439"/>
                      <a:pt x="17878" y="42457"/>
                      <a:pt x="17878" y="42457"/>
                    </a:cubicBezTo>
                    <a:cubicBezTo>
                      <a:pt x="17931" y="42797"/>
                      <a:pt x="18056" y="43119"/>
                      <a:pt x="18235" y="43388"/>
                    </a:cubicBezTo>
                    <a:cubicBezTo>
                      <a:pt x="18307" y="43817"/>
                      <a:pt x="18253" y="44265"/>
                      <a:pt x="18074" y="44658"/>
                    </a:cubicBezTo>
                    <a:cubicBezTo>
                      <a:pt x="18015" y="44780"/>
                      <a:pt x="17958" y="44830"/>
                      <a:pt x="17902" y="44830"/>
                    </a:cubicBezTo>
                    <a:cubicBezTo>
                      <a:pt x="17656" y="44830"/>
                      <a:pt x="17463" y="43828"/>
                      <a:pt x="17448" y="43638"/>
                    </a:cubicBezTo>
                    <a:cubicBezTo>
                      <a:pt x="17430" y="43281"/>
                      <a:pt x="17484" y="42941"/>
                      <a:pt x="17609" y="42618"/>
                    </a:cubicBezTo>
                    <a:cubicBezTo>
                      <a:pt x="17645" y="42618"/>
                      <a:pt x="17681" y="42601"/>
                      <a:pt x="17699" y="42565"/>
                    </a:cubicBezTo>
                    <a:cubicBezTo>
                      <a:pt x="17788" y="42386"/>
                      <a:pt x="17842" y="42207"/>
                      <a:pt x="17878" y="42010"/>
                    </a:cubicBezTo>
                    <a:close/>
                    <a:moveTo>
                      <a:pt x="11972" y="44837"/>
                    </a:moveTo>
                    <a:lnTo>
                      <a:pt x="11954" y="45142"/>
                    </a:lnTo>
                    <a:cubicBezTo>
                      <a:pt x="11865" y="45285"/>
                      <a:pt x="11739" y="45428"/>
                      <a:pt x="11614" y="45553"/>
                    </a:cubicBezTo>
                    <a:cubicBezTo>
                      <a:pt x="11704" y="45303"/>
                      <a:pt x="11829" y="45052"/>
                      <a:pt x="11972" y="44837"/>
                    </a:cubicBezTo>
                    <a:close/>
                    <a:moveTo>
                      <a:pt x="12241" y="40364"/>
                    </a:moveTo>
                    <a:lnTo>
                      <a:pt x="12241" y="40364"/>
                    </a:lnTo>
                    <a:cubicBezTo>
                      <a:pt x="12062" y="41563"/>
                      <a:pt x="11650" y="42726"/>
                      <a:pt x="11006" y="43764"/>
                    </a:cubicBezTo>
                    <a:lnTo>
                      <a:pt x="11024" y="43764"/>
                    </a:lnTo>
                    <a:cubicBezTo>
                      <a:pt x="10254" y="44981"/>
                      <a:pt x="9055" y="45840"/>
                      <a:pt x="8089" y="46895"/>
                    </a:cubicBezTo>
                    <a:cubicBezTo>
                      <a:pt x="9180" y="44605"/>
                      <a:pt x="11256" y="42708"/>
                      <a:pt x="12241" y="40364"/>
                    </a:cubicBezTo>
                    <a:close/>
                    <a:moveTo>
                      <a:pt x="11990" y="47110"/>
                    </a:moveTo>
                    <a:lnTo>
                      <a:pt x="12062" y="47128"/>
                    </a:lnTo>
                    <a:cubicBezTo>
                      <a:pt x="12187" y="47182"/>
                      <a:pt x="12294" y="47253"/>
                      <a:pt x="12384" y="47361"/>
                    </a:cubicBezTo>
                    <a:cubicBezTo>
                      <a:pt x="12473" y="47450"/>
                      <a:pt x="12527" y="47557"/>
                      <a:pt x="12581" y="47665"/>
                    </a:cubicBezTo>
                    <a:cubicBezTo>
                      <a:pt x="12473" y="47611"/>
                      <a:pt x="12384" y="47557"/>
                      <a:pt x="12294" y="47504"/>
                    </a:cubicBezTo>
                    <a:cubicBezTo>
                      <a:pt x="12241" y="47343"/>
                      <a:pt x="12133" y="47200"/>
                      <a:pt x="11990" y="47128"/>
                    </a:cubicBezTo>
                    <a:lnTo>
                      <a:pt x="11990" y="47110"/>
                    </a:lnTo>
                    <a:close/>
                    <a:moveTo>
                      <a:pt x="11578" y="47468"/>
                    </a:moveTo>
                    <a:lnTo>
                      <a:pt x="11578" y="47468"/>
                    </a:lnTo>
                    <a:cubicBezTo>
                      <a:pt x="11507" y="47647"/>
                      <a:pt x="11435" y="47808"/>
                      <a:pt x="11328" y="47969"/>
                    </a:cubicBezTo>
                    <a:lnTo>
                      <a:pt x="11292" y="47987"/>
                    </a:lnTo>
                    <a:cubicBezTo>
                      <a:pt x="11292" y="47951"/>
                      <a:pt x="11310" y="47897"/>
                      <a:pt x="11310" y="47844"/>
                    </a:cubicBezTo>
                    <a:cubicBezTo>
                      <a:pt x="11417" y="47736"/>
                      <a:pt x="11507" y="47611"/>
                      <a:pt x="11578" y="47468"/>
                    </a:cubicBezTo>
                    <a:close/>
                    <a:moveTo>
                      <a:pt x="10101" y="47823"/>
                    </a:moveTo>
                    <a:cubicBezTo>
                      <a:pt x="10307" y="47823"/>
                      <a:pt x="10517" y="47849"/>
                      <a:pt x="10737" y="47915"/>
                    </a:cubicBezTo>
                    <a:cubicBezTo>
                      <a:pt x="10201" y="48076"/>
                      <a:pt x="9682" y="48327"/>
                      <a:pt x="9216" y="48631"/>
                    </a:cubicBezTo>
                    <a:cubicBezTo>
                      <a:pt x="9198" y="48613"/>
                      <a:pt x="9180" y="48613"/>
                      <a:pt x="9163" y="48613"/>
                    </a:cubicBezTo>
                    <a:cubicBezTo>
                      <a:pt x="8930" y="48613"/>
                      <a:pt x="8679" y="48595"/>
                      <a:pt x="8429" y="48524"/>
                    </a:cubicBezTo>
                    <a:cubicBezTo>
                      <a:pt x="8377" y="48507"/>
                      <a:pt x="7730" y="48092"/>
                      <a:pt x="7983" y="48092"/>
                    </a:cubicBezTo>
                    <a:cubicBezTo>
                      <a:pt x="7993" y="48092"/>
                      <a:pt x="8004" y="48093"/>
                      <a:pt x="8017" y="48094"/>
                    </a:cubicBezTo>
                    <a:cubicBezTo>
                      <a:pt x="8065" y="48099"/>
                      <a:pt x="8112" y="48101"/>
                      <a:pt x="8158" y="48101"/>
                    </a:cubicBezTo>
                    <a:cubicBezTo>
                      <a:pt x="8284" y="48101"/>
                      <a:pt x="8405" y="48085"/>
                      <a:pt x="8536" y="48059"/>
                    </a:cubicBezTo>
                    <a:cubicBezTo>
                      <a:pt x="9098" y="47982"/>
                      <a:pt x="9587" y="47823"/>
                      <a:pt x="10101" y="47823"/>
                    </a:cubicBezTo>
                    <a:close/>
                    <a:moveTo>
                      <a:pt x="10970" y="48005"/>
                    </a:moveTo>
                    <a:cubicBezTo>
                      <a:pt x="10988" y="48041"/>
                      <a:pt x="11042" y="48059"/>
                      <a:pt x="11095" y="48059"/>
                    </a:cubicBezTo>
                    <a:lnTo>
                      <a:pt x="11095" y="48094"/>
                    </a:lnTo>
                    <a:cubicBezTo>
                      <a:pt x="10415" y="48488"/>
                      <a:pt x="9896" y="49114"/>
                      <a:pt x="9628" y="49848"/>
                    </a:cubicBezTo>
                    <a:cubicBezTo>
                      <a:pt x="9340" y="50136"/>
                      <a:pt x="8963" y="50193"/>
                      <a:pt x="8573" y="50193"/>
                    </a:cubicBezTo>
                    <a:cubicBezTo>
                      <a:pt x="8501" y="50193"/>
                      <a:pt x="8429" y="50191"/>
                      <a:pt x="8357" y="50188"/>
                    </a:cubicBezTo>
                    <a:lnTo>
                      <a:pt x="8357" y="50170"/>
                    </a:lnTo>
                    <a:cubicBezTo>
                      <a:pt x="8143" y="50170"/>
                      <a:pt x="8214" y="50134"/>
                      <a:pt x="8322" y="49955"/>
                    </a:cubicBezTo>
                    <a:cubicBezTo>
                      <a:pt x="8429" y="49776"/>
                      <a:pt x="8554" y="49544"/>
                      <a:pt x="8679" y="49347"/>
                    </a:cubicBezTo>
                    <a:cubicBezTo>
                      <a:pt x="9198" y="48595"/>
                      <a:pt x="10129" y="48327"/>
                      <a:pt x="10952" y="48005"/>
                    </a:cubicBezTo>
                    <a:close/>
                    <a:moveTo>
                      <a:pt x="12348" y="47647"/>
                    </a:moveTo>
                    <a:lnTo>
                      <a:pt x="12348" y="47647"/>
                    </a:lnTo>
                    <a:cubicBezTo>
                      <a:pt x="12455" y="47719"/>
                      <a:pt x="12545" y="47790"/>
                      <a:pt x="12652" y="47862"/>
                    </a:cubicBezTo>
                    <a:cubicBezTo>
                      <a:pt x="12652" y="47915"/>
                      <a:pt x="12670" y="47987"/>
                      <a:pt x="12670" y="48059"/>
                    </a:cubicBezTo>
                    <a:lnTo>
                      <a:pt x="12652" y="48059"/>
                    </a:lnTo>
                    <a:cubicBezTo>
                      <a:pt x="12661" y="48085"/>
                      <a:pt x="12683" y="48099"/>
                      <a:pt x="12706" y="48099"/>
                    </a:cubicBezTo>
                    <a:cubicBezTo>
                      <a:pt x="12728" y="48099"/>
                      <a:pt x="12751" y="48085"/>
                      <a:pt x="12760" y="48059"/>
                    </a:cubicBezTo>
                    <a:lnTo>
                      <a:pt x="12760" y="47933"/>
                    </a:lnTo>
                    <a:cubicBezTo>
                      <a:pt x="13010" y="48076"/>
                      <a:pt x="13243" y="48237"/>
                      <a:pt x="13475" y="48434"/>
                    </a:cubicBezTo>
                    <a:cubicBezTo>
                      <a:pt x="13833" y="48739"/>
                      <a:pt x="13958" y="49222"/>
                      <a:pt x="14084" y="49651"/>
                    </a:cubicBezTo>
                    <a:cubicBezTo>
                      <a:pt x="14119" y="49776"/>
                      <a:pt x="14208" y="50394"/>
                      <a:pt x="14314" y="50455"/>
                    </a:cubicBezTo>
                    <a:lnTo>
                      <a:pt x="14314" y="50455"/>
                    </a:lnTo>
                    <a:cubicBezTo>
                      <a:pt x="13850" y="50205"/>
                      <a:pt x="13421" y="49847"/>
                      <a:pt x="13064" y="49436"/>
                    </a:cubicBezTo>
                    <a:cubicBezTo>
                      <a:pt x="13010" y="49383"/>
                      <a:pt x="12974" y="49347"/>
                      <a:pt x="12938" y="49293"/>
                    </a:cubicBezTo>
                    <a:cubicBezTo>
                      <a:pt x="12903" y="49240"/>
                      <a:pt x="12885" y="49204"/>
                      <a:pt x="12849" y="49150"/>
                    </a:cubicBezTo>
                    <a:cubicBezTo>
                      <a:pt x="12652" y="48810"/>
                      <a:pt x="12509" y="48452"/>
                      <a:pt x="12402" y="48059"/>
                    </a:cubicBezTo>
                    <a:cubicBezTo>
                      <a:pt x="12437" y="48041"/>
                      <a:pt x="12437" y="48023"/>
                      <a:pt x="12437" y="47987"/>
                    </a:cubicBezTo>
                    <a:cubicBezTo>
                      <a:pt x="12420" y="47897"/>
                      <a:pt x="12384" y="47772"/>
                      <a:pt x="12348" y="47647"/>
                    </a:cubicBezTo>
                    <a:close/>
                    <a:moveTo>
                      <a:pt x="11077" y="48309"/>
                    </a:moveTo>
                    <a:cubicBezTo>
                      <a:pt x="10666" y="48667"/>
                      <a:pt x="10290" y="49079"/>
                      <a:pt x="10004" y="49544"/>
                    </a:cubicBezTo>
                    <a:cubicBezTo>
                      <a:pt x="9860" y="49794"/>
                      <a:pt x="9771" y="50063"/>
                      <a:pt x="9753" y="50349"/>
                    </a:cubicBezTo>
                    <a:cubicBezTo>
                      <a:pt x="9717" y="50546"/>
                      <a:pt x="9699" y="50761"/>
                      <a:pt x="9682" y="50958"/>
                    </a:cubicBezTo>
                    <a:lnTo>
                      <a:pt x="9664" y="50958"/>
                    </a:lnTo>
                    <a:cubicBezTo>
                      <a:pt x="9657" y="50961"/>
                      <a:pt x="9650" y="50962"/>
                      <a:pt x="9644" y="50962"/>
                    </a:cubicBezTo>
                    <a:cubicBezTo>
                      <a:pt x="9515" y="50962"/>
                      <a:pt x="9647" y="50257"/>
                      <a:pt x="9664" y="50206"/>
                    </a:cubicBezTo>
                    <a:cubicBezTo>
                      <a:pt x="9771" y="49884"/>
                      <a:pt x="9914" y="49580"/>
                      <a:pt x="10093" y="49311"/>
                    </a:cubicBezTo>
                    <a:cubicBezTo>
                      <a:pt x="10362" y="48900"/>
                      <a:pt x="10684" y="48560"/>
                      <a:pt x="11077" y="48309"/>
                    </a:cubicBezTo>
                    <a:close/>
                    <a:moveTo>
                      <a:pt x="11507" y="48148"/>
                    </a:moveTo>
                    <a:lnTo>
                      <a:pt x="11507" y="48148"/>
                    </a:lnTo>
                    <a:cubicBezTo>
                      <a:pt x="11185" y="48703"/>
                      <a:pt x="10970" y="49329"/>
                      <a:pt x="10845" y="49955"/>
                    </a:cubicBezTo>
                    <a:cubicBezTo>
                      <a:pt x="10809" y="50152"/>
                      <a:pt x="10809" y="50349"/>
                      <a:pt x="10827" y="50564"/>
                    </a:cubicBezTo>
                    <a:cubicBezTo>
                      <a:pt x="10630" y="50904"/>
                      <a:pt x="10451" y="51262"/>
                      <a:pt x="10057" y="51423"/>
                    </a:cubicBezTo>
                    <a:cubicBezTo>
                      <a:pt x="9994" y="51450"/>
                      <a:pt x="9944" y="51462"/>
                      <a:pt x="9904" y="51462"/>
                    </a:cubicBezTo>
                    <a:cubicBezTo>
                      <a:pt x="9628" y="51462"/>
                      <a:pt x="9863" y="50884"/>
                      <a:pt x="9878" y="50743"/>
                    </a:cubicBezTo>
                    <a:cubicBezTo>
                      <a:pt x="9914" y="50152"/>
                      <a:pt x="10147" y="49580"/>
                      <a:pt x="10523" y="49114"/>
                    </a:cubicBezTo>
                    <a:cubicBezTo>
                      <a:pt x="10755" y="48846"/>
                      <a:pt x="11006" y="48595"/>
                      <a:pt x="11274" y="48381"/>
                    </a:cubicBezTo>
                    <a:cubicBezTo>
                      <a:pt x="11346" y="48291"/>
                      <a:pt x="11435" y="48220"/>
                      <a:pt x="11507" y="48148"/>
                    </a:cubicBezTo>
                    <a:close/>
                    <a:moveTo>
                      <a:pt x="12008" y="48255"/>
                    </a:moveTo>
                    <a:lnTo>
                      <a:pt x="12008" y="48255"/>
                    </a:lnTo>
                    <a:cubicBezTo>
                      <a:pt x="12062" y="48416"/>
                      <a:pt x="12133" y="48542"/>
                      <a:pt x="12241" y="48667"/>
                    </a:cubicBezTo>
                    <a:cubicBezTo>
                      <a:pt x="12251" y="48677"/>
                      <a:pt x="12263" y="48681"/>
                      <a:pt x="12277" y="48681"/>
                    </a:cubicBezTo>
                    <a:cubicBezTo>
                      <a:pt x="12311" y="48681"/>
                      <a:pt x="12348" y="48652"/>
                      <a:pt x="12348" y="48613"/>
                    </a:cubicBezTo>
                    <a:lnTo>
                      <a:pt x="12348" y="48524"/>
                    </a:lnTo>
                    <a:cubicBezTo>
                      <a:pt x="12491" y="48918"/>
                      <a:pt x="12706" y="49275"/>
                      <a:pt x="12974" y="49580"/>
                    </a:cubicBezTo>
                    <a:cubicBezTo>
                      <a:pt x="13100" y="49866"/>
                      <a:pt x="13189" y="50170"/>
                      <a:pt x="13207" y="50474"/>
                    </a:cubicBezTo>
                    <a:lnTo>
                      <a:pt x="13207" y="50492"/>
                    </a:lnTo>
                    <a:cubicBezTo>
                      <a:pt x="13225" y="50743"/>
                      <a:pt x="13207" y="51011"/>
                      <a:pt x="13153" y="51262"/>
                    </a:cubicBezTo>
                    <a:cubicBezTo>
                      <a:pt x="13116" y="51513"/>
                      <a:pt x="13084" y="51638"/>
                      <a:pt x="13014" y="51638"/>
                    </a:cubicBezTo>
                    <a:cubicBezTo>
                      <a:pt x="12949" y="51638"/>
                      <a:pt x="12851" y="51531"/>
                      <a:pt x="12688" y="51315"/>
                    </a:cubicBezTo>
                    <a:cubicBezTo>
                      <a:pt x="11972" y="50403"/>
                      <a:pt x="11883" y="49365"/>
                      <a:pt x="12008" y="48255"/>
                    </a:cubicBezTo>
                    <a:close/>
                    <a:moveTo>
                      <a:pt x="11865" y="47754"/>
                    </a:moveTo>
                    <a:cubicBezTo>
                      <a:pt x="11882" y="47895"/>
                      <a:pt x="11917" y="48036"/>
                      <a:pt x="11953" y="48177"/>
                    </a:cubicBezTo>
                    <a:lnTo>
                      <a:pt x="11953" y="48177"/>
                    </a:lnTo>
                    <a:cubicBezTo>
                      <a:pt x="11950" y="48177"/>
                      <a:pt x="11947" y="48177"/>
                      <a:pt x="11944" y="48177"/>
                    </a:cubicBezTo>
                    <a:cubicBezTo>
                      <a:pt x="11918" y="48177"/>
                      <a:pt x="11896" y="48193"/>
                      <a:pt x="11883" y="48220"/>
                    </a:cubicBezTo>
                    <a:cubicBezTo>
                      <a:pt x="11686" y="48882"/>
                      <a:pt x="11704" y="49580"/>
                      <a:pt x="11936" y="50224"/>
                    </a:cubicBezTo>
                    <a:cubicBezTo>
                      <a:pt x="11918" y="50510"/>
                      <a:pt x="11883" y="50796"/>
                      <a:pt x="11829" y="51083"/>
                    </a:cubicBezTo>
                    <a:cubicBezTo>
                      <a:pt x="11829" y="51113"/>
                      <a:pt x="11407" y="51763"/>
                      <a:pt x="11245" y="51763"/>
                    </a:cubicBezTo>
                    <a:cubicBezTo>
                      <a:pt x="11213" y="51763"/>
                      <a:pt x="11191" y="51736"/>
                      <a:pt x="11185" y="51673"/>
                    </a:cubicBezTo>
                    <a:cubicBezTo>
                      <a:pt x="11167" y="51512"/>
                      <a:pt x="11131" y="51351"/>
                      <a:pt x="11077" y="51190"/>
                    </a:cubicBezTo>
                    <a:cubicBezTo>
                      <a:pt x="10845" y="50134"/>
                      <a:pt x="11167" y="49293"/>
                      <a:pt x="11543" y="48381"/>
                    </a:cubicBezTo>
                    <a:lnTo>
                      <a:pt x="11543" y="48416"/>
                    </a:lnTo>
                    <a:cubicBezTo>
                      <a:pt x="11561" y="48470"/>
                      <a:pt x="11601" y="48497"/>
                      <a:pt x="11639" y="48497"/>
                    </a:cubicBezTo>
                    <a:cubicBezTo>
                      <a:pt x="11677" y="48497"/>
                      <a:pt x="11713" y="48470"/>
                      <a:pt x="11722" y="48416"/>
                    </a:cubicBezTo>
                    <a:cubicBezTo>
                      <a:pt x="11775" y="48202"/>
                      <a:pt x="11829" y="47969"/>
                      <a:pt x="11865" y="47754"/>
                    </a:cubicBezTo>
                    <a:close/>
                    <a:moveTo>
                      <a:pt x="11113" y="0"/>
                    </a:moveTo>
                    <a:cubicBezTo>
                      <a:pt x="11087" y="0"/>
                      <a:pt x="11057" y="15"/>
                      <a:pt x="11042" y="46"/>
                    </a:cubicBezTo>
                    <a:cubicBezTo>
                      <a:pt x="10487" y="1442"/>
                      <a:pt x="10093" y="2909"/>
                      <a:pt x="9878" y="4412"/>
                    </a:cubicBezTo>
                    <a:cubicBezTo>
                      <a:pt x="9270" y="4913"/>
                      <a:pt x="8679" y="5880"/>
                      <a:pt x="8787" y="6649"/>
                    </a:cubicBezTo>
                    <a:cubicBezTo>
                      <a:pt x="8787" y="6691"/>
                      <a:pt x="8819" y="6732"/>
                      <a:pt x="8858" y="6732"/>
                    </a:cubicBezTo>
                    <a:cubicBezTo>
                      <a:pt x="8870" y="6732"/>
                      <a:pt x="8882" y="6729"/>
                      <a:pt x="8894" y="6721"/>
                    </a:cubicBezTo>
                    <a:cubicBezTo>
                      <a:pt x="9377" y="6399"/>
                      <a:pt x="9538" y="5862"/>
                      <a:pt x="9771" y="5379"/>
                    </a:cubicBezTo>
                    <a:lnTo>
                      <a:pt x="9771" y="5379"/>
                    </a:lnTo>
                    <a:cubicBezTo>
                      <a:pt x="9646" y="6667"/>
                      <a:pt x="9610" y="7973"/>
                      <a:pt x="9664" y="9280"/>
                    </a:cubicBezTo>
                    <a:cubicBezTo>
                      <a:pt x="9216" y="9799"/>
                      <a:pt x="9073" y="10532"/>
                      <a:pt x="8948" y="11177"/>
                    </a:cubicBezTo>
                    <a:cubicBezTo>
                      <a:pt x="8948" y="11220"/>
                      <a:pt x="8983" y="11276"/>
                      <a:pt x="9035" y="11276"/>
                    </a:cubicBezTo>
                    <a:cubicBezTo>
                      <a:pt x="9047" y="11276"/>
                      <a:pt x="9060" y="11273"/>
                      <a:pt x="9073" y="11266"/>
                    </a:cubicBezTo>
                    <a:cubicBezTo>
                      <a:pt x="9342" y="10962"/>
                      <a:pt x="9556" y="10622"/>
                      <a:pt x="9699" y="10246"/>
                    </a:cubicBezTo>
                    <a:cubicBezTo>
                      <a:pt x="9699" y="10336"/>
                      <a:pt x="9699" y="10443"/>
                      <a:pt x="9717" y="10532"/>
                    </a:cubicBezTo>
                    <a:cubicBezTo>
                      <a:pt x="9610" y="11749"/>
                      <a:pt x="9485" y="12966"/>
                      <a:pt x="9306" y="14165"/>
                    </a:cubicBezTo>
                    <a:cubicBezTo>
                      <a:pt x="8447" y="15114"/>
                      <a:pt x="7749" y="16223"/>
                      <a:pt x="7015" y="17279"/>
                    </a:cubicBezTo>
                    <a:cubicBezTo>
                      <a:pt x="5941" y="18800"/>
                      <a:pt x="4904" y="20285"/>
                      <a:pt x="4134" y="21967"/>
                    </a:cubicBezTo>
                    <a:cubicBezTo>
                      <a:pt x="4102" y="22031"/>
                      <a:pt x="4142" y="22096"/>
                      <a:pt x="4202" y="22096"/>
                    </a:cubicBezTo>
                    <a:cubicBezTo>
                      <a:pt x="4209" y="22096"/>
                      <a:pt x="4216" y="22095"/>
                      <a:pt x="4224" y="22093"/>
                    </a:cubicBezTo>
                    <a:cubicBezTo>
                      <a:pt x="6353" y="21502"/>
                      <a:pt x="7838" y="19731"/>
                      <a:pt x="8679" y="17726"/>
                    </a:cubicBezTo>
                    <a:lnTo>
                      <a:pt x="8679" y="17726"/>
                    </a:lnTo>
                    <a:cubicBezTo>
                      <a:pt x="8500" y="18621"/>
                      <a:pt x="8304" y="19498"/>
                      <a:pt x="8089" y="20375"/>
                    </a:cubicBezTo>
                    <a:lnTo>
                      <a:pt x="8089" y="20357"/>
                    </a:lnTo>
                    <a:cubicBezTo>
                      <a:pt x="8089" y="20339"/>
                      <a:pt x="8075" y="20330"/>
                      <a:pt x="8062" y="20330"/>
                    </a:cubicBezTo>
                    <a:cubicBezTo>
                      <a:pt x="8049" y="20330"/>
                      <a:pt x="8035" y="20339"/>
                      <a:pt x="8035" y="20357"/>
                    </a:cubicBezTo>
                    <a:cubicBezTo>
                      <a:pt x="7999" y="20536"/>
                      <a:pt x="7982" y="20715"/>
                      <a:pt x="7982" y="20894"/>
                    </a:cubicBezTo>
                    <a:cubicBezTo>
                      <a:pt x="7856" y="21395"/>
                      <a:pt x="7731" y="21914"/>
                      <a:pt x="7588" y="22433"/>
                    </a:cubicBezTo>
                    <a:cubicBezTo>
                      <a:pt x="7123" y="22647"/>
                      <a:pt x="6747" y="23041"/>
                      <a:pt x="6514" y="23506"/>
                    </a:cubicBezTo>
                    <a:cubicBezTo>
                      <a:pt x="6482" y="23554"/>
                      <a:pt x="6522" y="23617"/>
                      <a:pt x="6581" y="23617"/>
                    </a:cubicBezTo>
                    <a:cubicBezTo>
                      <a:pt x="6588" y="23617"/>
                      <a:pt x="6596" y="23616"/>
                      <a:pt x="6604" y="23614"/>
                    </a:cubicBezTo>
                    <a:cubicBezTo>
                      <a:pt x="6908" y="23524"/>
                      <a:pt x="7194" y="23363"/>
                      <a:pt x="7391" y="23113"/>
                    </a:cubicBezTo>
                    <a:lnTo>
                      <a:pt x="7391" y="23113"/>
                    </a:lnTo>
                    <a:cubicBezTo>
                      <a:pt x="7301" y="23471"/>
                      <a:pt x="7194" y="23829"/>
                      <a:pt x="7105" y="24186"/>
                    </a:cubicBezTo>
                    <a:cubicBezTo>
                      <a:pt x="6836" y="24365"/>
                      <a:pt x="6604" y="24562"/>
                      <a:pt x="6371" y="24759"/>
                    </a:cubicBezTo>
                    <a:cubicBezTo>
                      <a:pt x="6407" y="24723"/>
                      <a:pt x="6425" y="24688"/>
                      <a:pt x="6443" y="24652"/>
                    </a:cubicBezTo>
                    <a:cubicBezTo>
                      <a:pt x="6457" y="24623"/>
                      <a:pt x="6436" y="24593"/>
                      <a:pt x="6408" y="24593"/>
                    </a:cubicBezTo>
                    <a:cubicBezTo>
                      <a:pt x="6402" y="24593"/>
                      <a:pt x="6395" y="24595"/>
                      <a:pt x="6389" y="24598"/>
                    </a:cubicBezTo>
                    <a:cubicBezTo>
                      <a:pt x="6317" y="24652"/>
                      <a:pt x="6264" y="24723"/>
                      <a:pt x="6210" y="24777"/>
                    </a:cubicBezTo>
                    <a:cubicBezTo>
                      <a:pt x="6199" y="24777"/>
                      <a:pt x="6188" y="24777"/>
                      <a:pt x="6177" y="24777"/>
                    </a:cubicBezTo>
                    <a:cubicBezTo>
                      <a:pt x="5484" y="24777"/>
                      <a:pt x="4628" y="25320"/>
                      <a:pt x="4188" y="25672"/>
                    </a:cubicBezTo>
                    <a:cubicBezTo>
                      <a:pt x="4152" y="25725"/>
                      <a:pt x="4170" y="25815"/>
                      <a:pt x="4241" y="25815"/>
                    </a:cubicBezTo>
                    <a:cubicBezTo>
                      <a:pt x="4689" y="25779"/>
                      <a:pt x="5136" y="25690"/>
                      <a:pt x="5548" y="25529"/>
                    </a:cubicBezTo>
                    <a:lnTo>
                      <a:pt x="5548" y="25529"/>
                    </a:lnTo>
                    <a:cubicBezTo>
                      <a:pt x="5029" y="25958"/>
                      <a:pt x="4581" y="26459"/>
                      <a:pt x="4224" y="27050"/>
                    </a:cubicBezTo>
                    <a:cubicBezTo>
                      <a:pt x="4206" y="27103"/>
                      <a:pt x="4241" y="27157"/>
                      <a:pt x="4295" y="27157"/>
                    </a:cubicBezTo>
                    <a:cubicBezTo>
                      <a:pt x="4850" y="27157"/>
                      <a:pt x="5387" y="26907"/>
                      <a:pt x="5763" y="26459"/>
                    </a:cubicBezTo>
                    <a:lnTo>
                      <a:pt x="5763" y="26459"/>
                    </a:lnTo>
                    <a:cubicBezTo>
                      <a:pt x="5566" y="27032"/>
                      <a:pt x="5601" y="27658"/>
                      <a:pt x="5870" y="28177"/>
                    </a:cubicBezTo>
                    <a:cubicBezTo>
                      <a:pt x="5890" y="28207"/>
                      <a:pt x="5915" y="28220"/>
                      <a:pt x="5939" y="28220"/>
                    </a:cubicBezTo>
                    <a:cubicBezTo>
                      <a:pt x="5959" y="28220"/>
                      <a:pt x="5979" y="28211"/>
                      <a:pt x="5995" y="28195"/>
                    </a:cubicBezTo>
                    <a:cubicBezTo>
                      <a:pt x="6371" y="27837"/>
                      <a:pt x="6639" y="27390"/>
                      <a:pt x="6783" y="26907"/>
                    </a:cubicBezTo>
                    <a:cubicBezTo>
                      <a:pt x="6854" y="27175"/>
                      <a:pt x="6961" y="27425"/>
                      <a:pt x="7123" y="27640"/>
                    </a:cubicBezTo>
                    <a:cubicBezTo>
                      <a:pt x="7217" y="27762"/>
                      <a:pt x="7618" y="28139"/>
                      <a:pt x="7893" y="28139"/>
                    </a:cubicBezTo>
                    <a:cubicBezTo>
                      <a:pt x="7982" y="28139"/>
                      <a:pt x="8059" y="28099"/>
                      <a:pt x="8107" y="27998"/>
                    </a:cubicBezTo>
                    <a:cubicBezTo>
                      <a:pt x="8339" y="27479"/>
                      <a:pt x="8143" y="26871"/>
                      <a:pt x="7964" y="26352"/>
                    </a:cubicBezTo>
                    <a:lnTo>
                      <a:pt x="7964" y="26352"/>
                    </a:lnTo>
                    <a:cubicBezTo>
                      <a:pt x="8177" y="26536"/>
                      <a:pt x="8457" y="26642"/>
                      <a:pt x="8743" y="26642"/>
                    </a:cubicBezTo>
                    <a:cubicBezTo>
                      <a:pt x="8817" y="26642"/>
                      <a:pt x="8892" y="26635"/>
                      <a:pt x="8966" y="26620"/>
                    </a:cubicBezTo>
                    <a:cubicBezTo>
                      <a:pt x="9002" y="26602"/>
                      <a:pt x="9019" y="26584"/>
                      <a:pt x="9019" y="26549"/>
                    </a:cubicBezTo>
                    <a:cubicBezTo>
                      <a:pt x="9019" y="25708"/>
                      <a:pt x="8214" y="24831"/>
                      <a:pt x="7373" y="24795"/>
                    </a:cubicBezTo>
                    <a:cubicBezTo>
                      <a:pt x="7319" y="24634"/>
                      <a:pt x="7266" y="24491"/>
                      <a:pt x="7212" y="24330"/>
                    </a:cubicBezTo>
                    <a:cubicBezTo>
                      <a:pt x="7194" y="24330"/>
                      <a:pt x="7194" y="24312"/>
                      <a:pt x="7176" y="24312"/>
                    </a:cubicBezTo>
                    <a:cubicBezTo>
                      <a:pt x="7194" y="24312"/>
                      <a:pt x="7194" y="24294"/>
                      <a:pt x="7176" y="24294"/>
                    </a:cubicBezTo>
                    <a:cubicBezTo>
                      <a:pt x="7194" y="24276"/>
                      <a:pt x="7194" y="24258"/>
                      <a:pt x="7176" y="24240"/>
                    </a:cubicBezTo>
                    <a:cubicBezTo>
                      <a:pt x="7337" y="23757"/>
                      <a:pt x="7498" y="23256"/>
                      <a:pt x="7641" y="22773"/>
                    </a:cubicBezTo>
                    <a:cubicBezTo>
                      <a:pt x="7659" y="22755"/>
                      <a:pt x="7659" y="22737"/>
                      <a:pt x="7641" y="22737"/>
                    </a:cubicBezTo>
                    <a:lnTo>
                      <a:pt x="7695" y="22540"/>
                    </a:lnTo>
                    <a:cubicBezTo>
                      <a:pt x="7767" y="22486"/>
                      <a:pt x="7838" y="22451"/>
                      <a:pt x="7910" y="22397"/>
                    </a:cubicBezTo>
                    <a:cubicBezTo>
                      <a:pt x="7964" y="22343"/>
                      <a:pt x="7910" y="22307"/>
                      <a:pt x="7856" y="22307"/>
                    </a:cubicBezTo>
                    <a:cubicBezTo>
                      <a:pt x="7803" y="22325"/>
                      <a:pt x="7785" y="22325"/>
                      <a:pt x="7767" y="22343"/>
                    </a:cubicBezTo>
                    <a:cubicBezTo>
                      <a:pt x="7856" y="22057"/>
                      <a:pt x="7946" y="21753"/>
                      <a:pt x="8017" y="21466"/>
                    </a:cubicBezTo>
                    <a:cubicBezTo>
                      <a:pt x="8089" y="21771"/>
                      <a:pt x="8214" y="22039"/>
                      <a:pt x="8411" y="22272"/>
                    </a:cubicBezTo>
                    <a:cubicBezTo>
                      <a:pt x="8425" y="22285"/>
                      <a:pt x="8441" y="22291"/>
                      <a:pt x="8457" y="22291"/>
                    </a:cubicBezTo>
                    <a:cubicBezTo>
                      <a:pt x="8483" y="22291"/>
                      <a:pt x="8507" y="22276"/>
                      <a:pt x="8518" y="22254"/>
                    </a:cubicBezTo>
                    <a:cubicBezTo>
                      <a:pt x="8626" y="21806"/>
                      <a:pt x="8429" y="21234"/>
                      <a:pt x="8214" y="20804"/>
                    </a:cubicBezTo>
                    <a:cubicBezTo>
                      <a:pt x="8357" y="20250"/>
                      <a:pt x="8500" y="19695"/>
                      <a:pt x="8644" y="19140"/>
                    </a:cubicBezTo>
                    <a:cubicBezTo>
                      <a:pt x="8662" y="19552"/>
                      <a:pt x="8769" y="19945"/>
                      <a:pt x="9002" y="20285"/>
                    </a:cubicBezTo>
                    <a:cubicBezTo>
                      <a:pt x="9010" y="20303"/>
                      <a:pt x="9033" y="20312"/>
                      <a:pt x="9055" y="20312"/>
                    </a:cubicBezTo>
                    <a:cubicBezTo>
                      <a:pt x="9078" y="20312"/>
                      <a:pt x="9100" y="20303"/>
                      <a:pt x="9109" y="20285"/>
                    </a:cubicBezTo>
                    <a:cubicBezTo>
                      <a:pt x="9324" y="19802"/>
                      <a:pt x="9109" y="19086"/>
                      <a:pt x="8769" y="18693"/>
                    </a:cubicBezTo>
                    <a:lnTo>
                      <a:pt x="8769" y="18657"/>
                    </a:lnTo>
                    <a:cubicBezTo>
                      <a:pt x="9109" y="17243"/>
                      <a:pt x="9395" y="15812"/>
                      <a:pt x="9610" y="14380"/>
                    </a:cubicBezTo>
                    <a:cubicBezTo>
                      <a:pt x="9717" y="14112"/>
                      <a:pt x="9843" y="13843"/>
                      <a:pt x="9986" y="13593"/>
                    </a:cubicBezTo>
                    <a:cubicBezTo>
                      <a:pt x="9998" y="13555"/>
                      <a:pt x="9966" y="13517"/>
                      <a:pt x="9934" y="13517"/>
                    </a:cubicBezTo>
                    <a:cubicBezTo>
                      <a:pt x="9920" y="13517"/>
                      <a:pt x="9907" y="13523"/>
                      <a:pt x="9896" y="13539"/>
                    </a:cubicBezTo>
                    <a:cubicBezTo>
                      <a:pt x="9860" y="13593"/>
                      <a:pt x="9843" y="13646"/>
                      <a:pt x="9807" y="13700"/>
                    </a:cubicBezTo>
                    <a:cubicBezTo>
                      <a:pt x="9798" y="13682"/>
                      <a:pt x="9784" y="13673"/>
                      <a:pt x="9771" y="13673"/>
                    </a:cubicBezTo>
                    <a:cubicBezTo>
                      <a:pt x="9758" y="13673"/>
                      <a:pt x="9744" y="13682"/>
                      <a:pt x="9735" y="13700"/>
                    </a:cubicBezTo>
                    <a:lnTo>
                      <a:pt x="9699" y="13736"/>
                    </a:lnTo>
                    <a:cubicBezTo>
                      <a:pt x="9753" y="13217"/>
                      <a:pt x="9807" y="12716"/>
                      <a:pt x="9860" y="12215"/>
                    </a:cubicBezTo>
                    <a:cubicBezTo>
                      <a:pt x="10039" y="14022"/>
                      <a:pt x="10326" y="15829"/>
                      <a:pt x="10612" y="17619"/>
                    </a:cubicBezTo>
                    <a:cubicBezTo>
                      <a:pt x="10612" y="17619"/>
                      <a:pt x="10612" y="17637"/>
                      <a:pt x="10594" y="17637"/>
                    </a:cubicBezTo>
                    <a:cubicBezTo>
                      <a:pt x="10218" y="18174"/>
                      <a:pt x="9968" y="18979"/>
                      <a:pt x="10201" y="19587"/>
                    </a:cubicBezTo>
                    <a:cubicBezTo>
                      <a:pt x="10212" y="19622"/>
                      <a:pt x="10254" y="19650"/>
                      <a:pt x="10292" y="19650"/>
                    </a:cubicBezTo>
                    <a:cubicBezTo>
                      <a:pt x="10312" y="19650"/>
                      <a:pt x="10331" y="19642"/>
                      <a:pt x="10344" y="19623"/>
                    </a:cubicBezTo>
                    <a:cubicBezTo>
                      <a:pt x="10558" y="19355"/>
                      <a:pt x="10719" y="19033"/>
                      <a:pt x="10791" y="18675"/>
                    </a:cubicBezTo>
                    <a:cubicBezTo>
                      <a:pt x="11006" y="19981"/>
                      <a:pt x="11203" y="21252"/>
                      <a:pt x="11382" y="22504"/>
                    </a:cubicBezTo>
                    <a:lnTo>
                      <a:pt x="11650" y="24562"/>
                    </a:lnTo>
                    <a:cubicBezTo>
                      <a:pt x="11328" y="24974"/>
                      <a:pt x="11149" y="25511"/>
                      <a:pt x="11167" y="26048"/>
                    </a:cubicBezTo>
                    <a:cubicBezTo>
                      <a:pt x="11167" y="26086"/>
                      <a:pt x="11212" y="26123"/>
                      <a:pt x="11257" y="26123"/>
                    </a:cubicBezTo>
                    <a:cubicBezTo>
                      <a:pt x="11275" y="26123"/>
                      <a:pt x="11294" y="26117"/>
                      <a:pt x="11310" y="26101"/>
                    </a:cubicBezTo>
                    <a:cubicBezTo>
                      <a:pt x="11507" y="25869"/>
                      <a:pt x="11668" y="25600"/>
                      <a:pt x="11757" y="25314"/>
                    </a:cubicBezTo>
                    <a:cubicBezTo>
                      <a:pt x="11865" y="26191"/>
                      <a:pt x="11972" y="27050"/>
                      <a:pt x="12097" y="27927"/>
                    </a:cubicBezTo>
                    <a:cubicBezTo>
                      <a:pt x="11775" y="28517"/>
                      <a:pt x="11417" y="29090"/>
                      <a:pt x="11024" y="29644"/>
                    </a:cubicBezTo>
                    <a:cubicBezTo>
                      <a:pt x="11015" y="29636"/>
                      <a:pt x="11006" y="29631"/>
                      <a:pt x="10997" y="29631"/>
                    </a:cubicBezTo>
                    <a:cubicBezTo>
                      <a:pt x="10988" y="29631"/>
                      <a:pt x="10979" y="29636"/>
                      <a:pt x="10970" y="29644"/>
                    </a:cubicBezTo>
                    <a:cubicBezTo>
                      <a:pt x="10785" y="29744"/>
                      <a:pt x="10577" y="29799"/>
                      <a:pt x="10365" y="29799"/>
                    </a:cubicBezTo>
                    <a:cubicBezTo>
                      <a:pt x="10310" y="29799"/>
                      <a:pt x="10255" y="29795"/>
                      <a:pt x="10201" y="29788"/>
                    </a:cubicBezTo>
                    <a:cubicBezTo>
                      <a:pt x="10290" y="29680"/>
                      <a:pt x="10397" y="29591"/>
                      <a:pt x="10505" y="29519"/>
                    </a:cubicBezTo>
                    <a:cubicBezTo>
                      <a:pt x="10684" y="29430"/>
                      <a:pt x="10881" y="29394"/>
                      <a:pt x="11077" y="29394"/>
                    </a:cubicBezTo>
                    <a:cubicBezTo>
                      <a:pt x="11131" y="29394"/>
                      <a:pt x="11167" y="29322"/>
                      <a:pt x="11113" y="29287"/>
                    </a:cubicBezTo>
                    <a:cubicBezTo>
                      <a:pt x="11037" y="29250"/>
                      <a:pt x="10958" y="29234"/>
                      <a:pt x="10878" y="29234"/>
                    </a:cubicBezTo>
                    <a:cubicBezTo>
                      <a:pt x="10530" y="29234"/>
                      <a:pt x="10175" y="29543"/>
                      <a:pt x="9986" y="29806"/>
                    </a:cubicBezTo>
                    <a:cubicBezTo>
                      <a:pt x="9968" y="29841"/>
                      <a:pt x="9986" y="29895"/>
                      <a:pt x="10039" y="29913"/>
                    </a:cubicBezTo>
                    <a:cubicBezTo>
                      <a:pt x="10138" y="29937"/>
                      <a:pt x="10236" y="29949"/>
                      <a:pt x="10333" y="29949"/>
                    </a:cubicBezTo>
                    <a:cubicBezTo>
                      <a:pt x="10520" y="29949"/>
                      <a:pt x="10704" y="29906"/>
                      <a:pt x="10881" y="29823"/>
                    </a:cubicBezTo>
                    <a:lnTo>
                      <a:pt x="10881" y="29823"/>
                    </a:lnTo>
                    <a:cubicBezTo>
                      <a:pt x="10558" y="30217"/>
                      <a:pt x="10236" y="30611"/>
                      <a:pt x="9878" y="30969"/>
                    </a:cubicBezTo>
                    <a:cubicBezTo>
                      <a:pt x="9682" y="31183"/>
                      <a:pt x="9467" y="31380"/>
                      <a:pt x="9252" y="31595"/>
                    </a:cubicBezTo>
                    <a:cubicBezTo>
                      <a:pt x="8787" y="31828"/>
                      <a:pt x="8304" y="32025"/>
                      <a:pt x="7803" y="32203"/>
                    </a:cubicBezTo>
                    <a:cubicBezTo>
                      <a:pt x="6693" y="32651"/>
                      <a:pt x="5530" y="32937"/>
                      <a:pt x="4349" y="33062"/>
                    </a:cubicBezTo>
                    <a:cubicBezTo>
                      <a:pt x="4295" y="33062"/>
                      <a:pt x="4295" y="33152"/>
                      <a:pt x="4349" y="33152"/>
                    </a:cubicBezTo>
                    <a:cubicBezTo>
                      <a:pt x="4395" y="33153"/>
                      <a:pt x="4442" y="33154"/>
                      <a:pt x="4488" y="33154"/>
                    </a:cubicBezTo>
                    <a:cubicBezTo>
                      <a:pt x="5756" y="33154"/>
                      <a:pt x="6896" y="32688"/>
                      <a:pt x="8053" y="32221"/>
                    </a:cubicBezTo>
                    <a:cubicBezTo>
                      <a:pt x="8292" y="32137"/>
                      <a:pt x="8530" y="32053"/>
                      <a:pt x="8760" y="31951"/>
                    </a:cubicBezTo>
                    <a:lnTo>
                      <a:pt x="8760" y="31951"/>
                    </a:lnTo>
                    <a:cubicBezTo>
                      <a:pt x="8158" y="32247"/>
                      <a:pt x="7617" y="32630"/>
                      <a:pt x="7033" y="32955"/>
                    </a:cubicBezTo>
                    <a:cubicBezTo>
                      <a:pt x="6264" y="33385"/>
                      <a:pt x="5387" y="33438"/>
                      <a:pt x="4528" y="33438"/>
                    </a:cubicBezTo>
                    <a:cubicBezTo>
                      <a:pt x="4426" y="33438"/>
                      <a:pt x="4238" y="33443"/>
                      <a:pt x="4021" y="33443"/>
                    </a:cubicBezTo>
                    <a:cubicBezTo>
                      <a:pt x="3281" y="33443"/>
                      <a:pt x="2196" y="33389"/>
                      <a:pt x="2971" y="32919"/>
                    </a:cubicBezTo>
                    <a:cubicBezTo>
                      <a:pt x="4259" y="32132"/>
                      <a:pt x="5369" y="31899"/>
                      <a:pt x="6854" y="31881"/>
                    </a:cubicBezTo>
                    <a:cubicBezTo>
                      <a:pt x="7820" y="31846"/>
                      <a:pt x="8715" y="31720"/>
                      <a:pt x="9556" y="31219"/>
                    </a:cubicBezTo>
                    <a:cubicBezTo>
                      <a:pt x="9588" y="31203"/>
                      <a:pt x="9563" y="31145"/>
                      <a:pt x="9532" y="31145"/>
                    </a:cubicBezTo>
                    <a:cubicBezTo>
                      <a:pt x="9528" y="31145"/>
                      <a:pt x="9524" y="31146"/>
                      <a:pt x="9520" y="31148"/>
                    </a:cubicBezTo>
                    <a:cubicBezTo>
                      <a:pt x="8089" y="31720"/>
                      <a:pt x="6711" y="31667"/>
                      <a:pt x="5226" y="31792"/>
                    </a:cubicBezTo>
                    <a:cubicBezTo>
                      <a:pt x="4098" y="31881"/>
                      <a:pt x="3132" y="32669"/>
                      <a:pt x="2166" y="33188"/>
                    </a:cubicBezTo>
                    <a:cubicBezTo>
                      <a:pt x="2112" y="33223"/>
                      <a:pt x="2130" y="33313"/>
                      <a:pt x="2201" y="33349"/>
                    </a:cubicBezTo>
                    <a:cubicBezTo>
                      <a:pt x="3020" y="33479"/>
                      <a:pt x="3830" y="33594"/>
                      <a:pt x="4654" y="33594"/>
                    </a:cubicBezTo>
                    <a:cubicBezTo>
                      <a:pt x="5073" y="33594"/>
                      <a:pt x="5495" y="33564"/>
                      <a:pt x="5924" y="33492"/>
                    </a:cubicBezTo>
                    <a:cubicBezTo>
                      <a:pt x="6890" y="33331"/>
                      <a:pt x="7713" y="32705"/>
                      <a:pt x="8554" y="32203"/>
                    </a:cubicBezTo>
                    <a:lnTo>
                      <a:pt x="8554" y="32203"/>
                    </a:lnTo>
                    <a:cubicBezTo>
                      <a:pt x="8017" y="32687"/>
                      <a:pt x="7480" y="33152"/>
                      <a:pt x="6944" y="33653"/>
                    </a:cubicBezTo>
                    <a:cubicBezTo>
                      <a:pt x="6425" y="34154"/>
                      <a:pt x="5924" y="34601"/>
                      <a:pt x="5369" y="35031"/>
                    </a:cubicBezTo>
                    <a:cubicBezTo>
                      <a:pt x="5154" y="34924"/>
                      <a:pt x="4904" y="34888"/>
                      <a:pt x="4653" y="34888"/>
                    </a:cubicBezTo>
                    <a:cubicBezTo>
                      <a:pt x="4528" y="34924"/>
                      <a:pt x="4295" y="35031"/>
                      <a:pt x="4313" y="35210"/>
                    </a:cubicBezTo>
                    <a:cubicBezTo>
                      <a:pt x="4349" y="35371"/>
                      <a:pt x="4546" y="35407"/>
                      <a:pt x="4653" y="35442"/>
                    </a:cubicBezTo>
                    <a:lnTo>
                      <a:pt x="4760" y="35478"/>
                    </a:lnTo>
                    <a:cubicBezTo>
                      <a:pt x="4438" y="35693"/>
                      <a:pt x="4116" y="35926"/>
                      <a:pt x="3776" y="36122"/>
                    </a:cubicBezTo>
                    <a:cubicBezTo>
                      <a:pt x="3763" y="36096"/>
                      <a:pt x="3740" y="36080"/>
                      <a:pt x="3722" y="36080"/>
                    </a:cubicBezTo>
                    <a:cubicBezTo>
                      <a:pt x="3715" y="36080"/>
                      <a:pt x="3709" y="36082"/>
                      <a:pt x="3705" y="36087"/>
                    </a:cubicBezTo>
                    <a:lnTo>
                      <a:pt x="3615" y="36087"/>
                    </a:lnTo>
                    <a:cubicBezTo>
                      <a:pt x="3526" y="36015"/>
                      <a:pt x="3436" y="35961"/>
                      <a:pt x="3329" y="35944"/>
                    </a:cubicBezTo>
                    <a:cubicBezTo>
                      <a:pt x="3321" y="35936"/>
                      <a:pt x="3314" y="35932"/>
                      <a:pt x="3307" y="35932"/>
                    </a:cubicBezTo>
                    <a:cubicBezTo>
                      <a:pt x="3296" y="35932"/>
                      <a:pt x="3286" y="35940"/>
                      <a:pt x="3275" y="35961"/>
                    </a:cubicBezTo>
                    <a:lnTo>
                      <a:pt x="3186" y="35961"/>
                    </a:lnTo>
                    <a:cubicBezTo>
                      <a:pt x="2649" y="35031"/>
                      <a:pt x="1843" y="34136"/>
                      <a:pt x="698" y="34136"/>
                    </a:cubicBezTo>
                    <a:cubicBezTo>
                      <a:pt x="627" y="34136"/>
                      <a:pt x="591" y="34190"/>
                      <a:pt x="627" y="34244"/>
                    </a:cubicBezTo>
                    <a:cubicBezTo>
                      <a:pt x="788" y="34673"/>
                      <a:pt x="1038" y="35067"/>
                      <a:pt x="1378" y="35371"/>
                    </a:cubicBezTo>
                    <a:cubicBezTo>
                      <a:pt x="1324" y="35367"/>
                      <a:pt x="1270" y="35365"/>
                      <a:pt x="1216" y="35365"/>
                    </a:cubicBezTo>
                    <a:cubicBezTo>
                      <a:pt x="788" y="35365"/>
                      <a:pt x="368" y="35490"/>
                      <a:pt x="18" y="35729"/>
                    </a:cubicBezTo>
                    <a:cubicBezTo>
                      <a:pt x="0" y="35747"/>
                      <a:pt x="0" y="35782"/>
                      <a:pt x="18" y="35818"/>
                    </a:cubicBezTo>
                    <a:lnTo>
                      <a:pt x="54" y="35800"/>
                    </a:lnTo>
                    <a:cubicBezTo>
                      <a:pt x="297" y="36303"/>
                      <a:pt x="893" y="36468"/>
                      <a:pt x="1508" y="36468"/>
                    </a:cubicBezTo>
                    <a:cubicBezTo>
                      <a:pt x="1572" y="36468"/>
                      <a:pt x="1636" y="36466"/>
                      <a:pt x="1700" y="36463"/>
                    </a:cubicBezTo>
                    <a:lnTo>
                      <a:pt x="1700" y="36463"/>
                    </a:lnTo>
                    <a:lnTo>
                      <a:pt x="1450" y="36570"/>
                    </a:lnTo>
                    <a:cubicBezTo>
                      <a:pt x="1074" y="36713"/>
                      <a:pt x="358" y="36981"/>
                      <a:pt x="322" y="37465"/>
                    </a:cubicBezTo>
                    <a:cubicBezTo>
                      <a:pt x="303" y="37780"/>
                      <a:pt x="581" y="37867"/>
                      <a:pt x="883" y="37867"/>
                    </a:cubicBezTo>
                    <a:cubicBezTo>
                      <a:pt x="1130" y="37867"/>
                      <a:pt x="1393" y="37809"/>
                      <a:pt x="1521" y="37769"/>
                    </a:cubicBezTo>
                    <a:cubicBezTo>
                      <a:pt x="1665" y="37715"/>
                      <a:pt x="1790" y="37661"/>
                      <a:pt x="1915" y="37590"/>
                    </a:cubicBezTo>
                    <a:lnTo>
                      <a:pt x="1915" y="37590"/>
                    </a:lnTo>
                    <a:cubicBezTo>
                      <a:pt x="1575" y="37984"/>
                      <a:pt x="1342" y="38449"/>
                      <a:pt x="1235" y="38950"/>
                    </a:cubicBezTo>
                    <a:cubicBezTo>
                      <a:pt x="1217" y="39004"/>
                      <a:pt x="1253" y="39039"/>
                      <a:pt x="1307" y="39039"/>
                    </a:cubicBezTo>
                    <a:cubicBezTo>
                      <a:pt x="1951" y="39039"/>
                      <a:pt x="2362" y="38628"/>
                      <a:pt x="2667" y="38109"/>
                    </a:cubicBezTo>
                    <a:lnTo>
                      <a:pt x="2667" y="38109"/>
                    </a:lnTo>
                    <a:cubicBezTo>
                      <a:pt x="2541" y="38753"/>
                      <a:pt x="2792" y="39433"/>
                      <a:pt x="3275" y="40059"/>
                    </a:cubicBezTo>
                    <a:cubicBezTo>
                      <a:pt x="3284" y="40086"/>
                      <a:pt x="3306" y="40100"/>
                      <a:pt x="3329" y="40100"/>
                    </a:cubicBezTo>
                    <a:cubicBezTo>
                      <a:pt x="3351" y="40100"/>
                      <a:pt x="3373" y="40086"/>
                      <a:pt x="3382" y="40059"/>
                    </a:cubicBezTo>
                    <a:cubicBezTo>
                      <a:pt x="3597" y="39594"/>
                      <a:pt x="3722" y="39075"/>
                      <a:pt x="3758" y="38556"/>
                    </a:cubicBezTo>
                    <a:cubicBezTo>
                      <a:pt x="3830" y="38682"/>
                      <a:pt x="3901" y="38807"/>
                      <a:pt x="3955" y="38932"/>
                    </a:cubicBezTo>
                    <a:cubicBezTo>
                      <a:pt x="3973" y="38968"/>
                      <a:pt x="4009" y="38986"/>
                      <a:pt x="4045" y="38986"/>
                    </a:cubicBezTo>
                    <a:cubicBezTo>
                      <a:pt x="4062" y="39004"/>
                      <a:pt x="4080" y="39004"/>
                      <a:pt x="4098" y="39004"/>
                    </a:cubicBezTo>
                    <a:lnTo>
                      <a:pt x="4134" y="39004"/>
                    </a:lnTo>
                    <a:cubicBezTo>
                      <a:pt x="4170" y="39004"/>
                      <a:pt x="4188" y="38986"/>
                      <a:pt x="4206" y="38950"/>
                    </a:cubicBezTo>
                    <a:cubicBezTo>
                      <a:pt x="4474" y="38127"/>
                      <a:pt x="4546" y="36964"/>
                      <a:pt x="3848" y="36337"/>
                    </a:cubicBezTo>
                    <a:cubicBezTo>
                      <a:pt x="3866" y="36319"/>
                      <a:pt x="3866" y="36284"/>
                      <a:pt x="3848" y="36248"/>
                    </a:cubicBezTo>
                    <a:cubicBezTo>
                      <a:pt x="4295" y="36033"/>
                      <a:pt x="4742" y="35782"/>
                      <a:pt x="5154" y="35514"/>
                    </a:cubicBezTo>
                    <a:cubicBezTo>
                      <a:pt x="5190" y="35496"/>
                      <a:pt x="5226" y="35496"/>
                      <a:pt x="5279" y="35460"/>
                    </a:cubicBezTo>
                    <a:cubicBezTo>
                      <a:pt x="5297" y="35460"/>
                      <a:pt x="5297" y="35425"/>
                      <a:pt x="5297" y="35407"/>
                    </a:cubicBezTo>
                    <a:cubicBezTo>
                      <a:pt x="5637" y="35174"/>
                      <a:pt x="5959" y="34924"/>
                      <a:pt x="6299" y="34655"/>
                    </a:cubicBezTo>
                    <a:lnTo>
                      <a:pt x="6299" y="34655"/>
                    </a:lnTo>
                    <a:cubicBezTo>
                      <a:pt x="6085" y="34977"/>
                      <a:pt x="5995" y="35389"/>
                      <a:pt x="6156" y="35711"/>
                    </a:cubicBezTo>
                    <a:cubicBezTo>
                      <a:pt x="6167" y="35732"/>
                      <a:pt x="6189" y="35741"/>
                      <a:pt x="6214" y="35741"/>
                    </a:cubicBezTo>
                    <a:cubicBezTo>
                      <a:pt x="6231" y="35741"/>
                      <a:pt x="6249" y="35736"/>
                      <a:pt x="6264" y="35729"/>
                    </a:cubicBezTo>
                    <a:cubicBezTo>
                      <a:pt x="6568" y="35407"/>
                      <a:pt x="6693" y="34959"/>
                      <a:pt x="6586" y="34548"/>
                    </a:cubicBezTo>
                    <a:cubicBezTo>
                      <a:pt x="6604" y="34494"/>
                      <a:pt x="6639" y="34440"/>
                      <a:pt x="6657" y="34387"/>
                    </a:cubicBezTo>
                    <a:cubicBezTo>
                      <a:pt x="6657" y="34369"/>
                      <a:pt x="6657" y="34351"/>
                      <a:pt x="6657" y="34351"/>
                    </a:cubicBezTo>
                    <a:cubicBezTo>
                      <a:pt x="7606" y="33528"/>
                      <a:pt x="8500" y="32633"/>
                      <a:pt x="9359" y="31810"/>
                    </a:cubicBezTo>
                    <a:lnTo>
                      <a:pt x="9413" y="31774"/>
                    </a:lnTo>
                    <a:cubicBezTo>
                      <a:pt x="9431" y="31774"/>
                      <a:pt x="9431" y="31756"/>
                      <a:pt x="9431" y="31738"/>
                    </a:cubicBezTo>
                    <a:lnTo>
                      <a:pt x="9753" y="31434"/>
                    </a:lnTo>
                    <a:cubicBezTo>
                      <a:pt x="9878" y="31327"/>
                      <a:pt x="10004" y="31201"/>
                      <a:pt x="10111" y="31076"/>
                    </a:cubicBezTo>
                    <a:cubicBezTo>
                      <a:pt x="10183" y="30987"/>
                      <a:pt x="10272" y="30915"/>
                      <a:pt x="10362" y="30826"/>
                    </a:cubicBezTo>
                    <a:lnTo>
                      <a:pt x="10362" y="30826"/>
                    </a:lnTo>
                    <a:cubicBezTo>
                      <a:pt x="9950" y="31631"/>
                      <a:pt x="9628" y="32472"/>
                      <a:pt x="9413" y="33367"/>
                    </a:cubicBezTo>
                    <a:cubicBezTo>
                      <a:pt x="9288" y="33832"/>
                      <a:pt x="9163" y="34333"/>
                      <a:pt x="9019" y="34816"/>
                    </a:cubicBezTo>
                    <a:cubicBezTo>
                      <a:pt x="8823" y="34906"/>
                      <a:pt x="8644" y="35049"/>
                      <a:pt x="8518" y="35228"/>
                    </a:cubicBezTo>
                    <a:cubicBezTo>
                      <a:pt x="8375" y="35371"/>
                      <a:pt x="8286" y="35586"/>
                      <a:pt x="8286" y="35800"/>
                    </a:cubicBezTo>
                    <a:cubicBezTo>
                      <a:pt x="8286" y="35845"/>
                      <a:pt x="8334" y="35877"/>
                      <a:pt x="8381" y="35877"/>
                    </a:cubicBezTo>
                    <a:cubicBezTo>
                      <a:pt x="8391" y="35877"/>
                      <a:pt x="8401" y="35875"/>
                      <a:pt x="8411" y="35872"/>
                    </a:cubicBezTo>
                    <a:cubicBezTo>
                      <a:pt x="8590" y="35747"/>
                      <a:pt x="8751" y="35586"/>
                      <a:pt x="8876" y="35407"/>
                    </a:cubicBezTo>
                    <a:lnTo>
                      <a:pt x="8876" y="35407"/>
                    </a:lnTo>
                    <a:cubicBezTo>
                      <a:pt x="8697" y="36069"/>
                      <a:pt x="8590" y="36767"/>
                      <a:pt x="8536" y="37465"/>
                    </a:cubicBezTo>
                    <a:cubicBezTo>
                      <a:pt x="8523" y="37451"/>
                      <a:pt x="8506" y="37445"/>
                      <a:pt x="8489" y="37445"/>
                    </a:cubicBezTo>
                    <a:cubicBezTo>
                      <a:pt x="8462" y="37445"/>
                      <a:pt x="8433" y="37460"/>
                      <a:pt x="8411" y="37483"/>
                    </a:cubicBezTo>
                    <a:lnTo>
                      <a:pt x="8304" y="37644"/>
                    </a:lnTo>
                    <a:cubicBezTo>
                      <a:pt x="8268" y="37715"/>
                      <a:pt x="8232" y="37787"/>
                      <a:pt x="8196" y="37840"/>
                    </a:cubicBezTo>
                    <a:cubicBezTo>
                      <a:pt x="7230" y="38109"/>
                      <a:pt x="6264" y="39183"/>
                      <a:pt x="6621" y="40167"/>
                    </a:cubicBezTo>
                    <a:cubicBezTo>
                      <a:pt x="6629" y="40195"/>
                      <a:pt x="6650" y="40207"/>
                      <a:pt x="6672" y="40207"/>
                    </a:cubicBezTo>
                    <a:cubicBezTo>
                      <a:pt x="6705" y="40207"/>
                      <a:pt x="6740" y="40181"/>
                      <a:pt x="6729" y="40149"/>
                    </a:cubicBezTo>
                    <a:cubicBezTo>
                      <a:pt x="6407" y="39236"/>
                      <a:pt x="7266" y="38485"/>
                      <a:pt x="8071" y="38073"/>
                    </a:cubicBezTo>
                    <a:lnTo>
                      <a:pt x="8071" y="38073"/>
                    </a:lnTo>
                    <a:cubicBezTo>
                      <a:pt x="8017" y="38180"/>
                      <a:pt x="7964" y="38270"/>
                      <a:pt x="7910" y="38377"/>
                    </a:cubicBezTo>
                    <a:cubicBezTo>
                      <a:pt x="7892" y="38413"/>
                      <a:pt x="7874" y="38449"/>
                      <a:pt x="7856" y="38485"/>
                    </a:cubicBezTo>
                    <a:cubicBezTo>
                      <a:pt x="7856" y="38503"/>
                      <a:pt x="7856" y="38520"/>
                      <a:pt x="7856" y="38520"/>
                    </a:cubicBezTo>
                    <a:cubicBezTo>
                      <a:pt x="7158" y="39039"/>
                      <a:pt x="6747" y="39880"/>
                      <a:pt x="6818" y="40757"/>
                    </a:cubicBezTo>
                    <a:cubicBezTo>
                      <a:pt x="6818" y="40793"/>
                      <a:pt x="6854" y="40811"/>
                      <a:pt x="6890" y="40811"/>
                    </a:cubicBezTo>
                    <a:cubicBezTo>
                      <a:pt x="7158" y="40739"/>
                      <a:pt x="7391" y="40560"/>
                      <a:pt x="7534" y="40310"/>
                    </a:cubicBezTo>
                    <a:lnTo>
                      <a:pt x="7534" y="40310"/>
                    </a:lnTo>
                    <a:cubicBezTo>
                      <a:pt x="7516" y="40614"/>
                      <a:pt x="7516" y="40918"/>
                      <a:pt x="7534" y="41205"/>
                    </a:cubicBezTo>
                    <a:cubicBezTo>
                      <a:pt x="7534" y="41258"/>
                      <a:pt x="7570" y="41276"/>
                      <a:pt x="7606" y="41276"/>
                    </a:cubicBezTo>
                    <a:cubicBezTo>
                      <a:pt x="8035" y="41115"/>
                      <a:pt x="8339" y="40739"/>
                      <a:pt x="8447" y="40310"/>
                    </a:cubicBezTo>
                    <a:cubicBezTo>
                      <a:pt x="8545" y="40478"/>
                      <a:pt x="8874" y="40954"/>
                      <a:pt x="9098" y="40954"/>
                    </a:cubicBezTo>
                    <a:cubicBezTo>
                      <a:pt x="9160" y="40954"/>
                      <a:pt x="9213" y="40918"/>
                      <a:pt x="9252" y="40829"/>
                    </a:cubicBezTo>
                    <a:cubicBezTo>
                      <a:pt x="9270" y="40900"/>
                      <a:pt x="9288" y="40972"/>
                      <a:pt x="9306" y="41044"/>
                    </a:cubicBezTo>
                    <a:cubicBezTo>
                      <a:pt x="9306" y="41082"/>
                      <a:pt x="9343" y="41112"/>
                      <a:pt x="9377" y="41112"/>
                    </a:cubicBezTo>
                    <a:cubicBezTo>
                      <a:pt x="9390" y="41112"/>
                      <a:pt x="9403" y="41107"/>
                      <a:pt x="9413" y="41097"/>
                    </a:cubicBezTo>
                    <a:cubicBezTo>
                      <a:pt x="10022" y="40578"/>
                      <a:pt x="9986" y="38878"/>
                      <a:pt x="9252" y="38377"/>
                    </a:cubicBezTo>
                    <a:lnTo>
                      <a:pt x="9252" y="38377"/>
                    </a:lnTo>
                    <a:cubicBezTo>
                      <a:pt x="9574" y="38449"/>
                      <a:pt x="9878" y="38628"/>
                      <a:pt x="10111" y="38860"/>
                    </a:cubicBezTo>
                    <a:cubicBezTo>
                      <a:pt x="10272" y="39022"/>
                      <a:pt x="10362" y="39236"/>
                      <a:pt x="10397" y="39469"/>
                    </a:cubicBezTo>
                    <a:cubicBezTo>
                      <a:pt x="10433" y="39737"/>
                      <a:pt x="10254" y="39952"/>
                      <a:pt x="10147" y="40185"/>
                    </a:cubicBezTo>
                    <a:cubicBezTo>
                      <a:pt x="10133" y="40198"/>
                      <a:pt x="10151" y="40233"/>
                      <a:pt x="10168" y="40233"/>
                    </a:cubicBezTo>
                    <a:cubicBezTo>
                      <a:pt x="10173" y="40233"/>
                      <a:pt x="10178" y="40229"/>
                      <a:pt x="10183" y="40220"/>
                    </a:cubicBezTo>
                    <a:cubicBezTo>
                      <a:pt x="10594" y="39952"/>
                      <a:pt x="10612" y="39415"/>
                      <a:pt x="10397" y="39004"/>
                    </a:cubicBezTo>
                    <a:cubicBezTo>
                      <a:pt x="10111" y="38556"/>
                      <a:pt x="9646" y="38288"/>
                      <a:pt x="9109" y="38252"/>
                    </a:cubicBezTo>
                    <a:cubicBezTo>
                      <a:pt x="9109" y="38252"/>
                      <a:pt x="9091" y="38270"/>
                      <a:pt x="9091" y="38288"/>
                    </a:cubicBezTo>
                    <a:cubicBezTo>
                      <a:pt x="9037" y="38270"/>
                      <a:pt x="9002" y="38252"/>
                      <a:pt x="8966" y="38234"/>
                    </a:cubicBezTo>
                    <a:cubicBezTo>
                      <a:pt x="8912" y="38055"/>
                      <a:pt x="8876" y="37876"/>
                      <a:pt x="8858" y="37697"/>
                    </a:cubicBezTo>
                    <a:cubicBezTo>
                      <a:pt x="8858" y="37648"/>
                      <a:pt x="8821" y="37621"/>
                      <a:pt x="8781" y="37621"/>
                    </a:cubicBezTo>
                    <a:cubicBezTo>
                      <a:pt x="8748" y="37621"/>
                      <a:pt x="8713" y="37639"/>
                      <a:pt x="8697" y="37679"/>
                    </a:cubicBezTo>
                    <a:cubicBezTo>
                      <a:pt x="8681" y="37679"/>
                      <a:pt x="8664" y="37679"/>
                      <a:pt x="8662" y="37694"/>
                    </a:cubicBezTo>
                    <a:lnTo>
                      <a:pt x="8662" y="37694"/>
                    </a:lnTo>
                    <a:cubicBezTo>
                      <a:pt x="8769" y="36335"/>
                      <a:pt x="9020" y="34994"/>
                      <a:pt x="9413" y="33689"/>
                    </a:cubicBezTo>
                    <a:lnTo>
                      <a:pt x="9413" y="33689"/>
                    </a:lnTo>
                    <a:cubicBezTo>
                      <a:pt x="9342" y="34190"/>
                      <a:pt x="9342" y="34709"/>
                      <a:pt x="9431" y="35210"/>
                    </a:cubicBezTo>
                    <a:cubicBezTo>
                      <a:pt x="9592" y="36355"/>
                      <a:pt x="10594" y="36838"/>
                      <a:pt x="11095" y="37805"/>
                    </a:cubicBezTo>
                    <a:cubicBezTo>
                      <a:pt x="11108" y="37823"/>
                      <a:pt x="11127" y="37831"/>
                      <a:pt x="11145" y="37831"/>
                    </a:cubicBezTo>
                    <a:cubicBezTo>
                      <a:pt x="11180" y="37831"/>
                      <a:pt x="11214" y="37804"/>
                      <a:pt x="11203" y="37769"/>
                    </a:cubicBezTo>
                    <a:cubicBezTo>
                      <a:pt x="10916" y="36677"/>
                      <a:pt x="11059" y="35532"/>
                      <a:pt x="10916" y="34422"/>
                    </a:cubicBezTo>
                    <a:cubicBezTo>
                      <a:pt x="10773" y="33241"/>
                      <a:pt x="10201" y="32311"/>
                      <a:pt x="10397" y="31076"/>
                    </a:cubicBezTo>
                    <a:cubicBezTo>
                      <a:pt x="10541" y="30790"/>
                      <a:pt x="10684" y="30503"/>
                      <a:pt x="10845" y="30235"/>
                    </a:cubicBezTo>
                    <a:cubicBezTo>
                      <a:pt x="11346" y="29627"/>
                      <a:pt x="11793" y="29000"/>
                      <a:pt x="12169" y="28320"/>
                    </a:cubicBezTo>
                    <a:cubicBezTo>
                      <a:pt x="12276" y="29179"/>
                      <a:pt x="12366" y="30038"/>
                      <a:pt x="12455" y="30915"/>
                    </a:cubicBezTo>
                    <a:cubicBezTo>
                      <a:pt x="12169" y="31291"/>
                      <a:pt x="12062" y="31756"/>
                      <a:pt x="12151" y="32203"/>
                    </a:cubicBezTo>
                    <a:cubicBezTo>
                      <a:pt x="12163" y="32238"/>
                      <a:pt x="12189" y="32258"/>
                      <a:pt x="12216" y="32258"/>
                    </a:cubicBezTo>
                    <a:cubicBezTo>
                      <a:pt x="12231" y="32258"/>
                      <a:pt x="12246" y="32252"/>
                      <a:pt x="12258" y="32239"/>
                    </a:cubicBezTo>
                    <a:cubicBezTo>
                      <a:pt x="12384" y="32150"/>
                      <a:pt x="12473" y="32025"/>
                      <a:pt x="12545" y="31881"/>
                    </a:cubicBezTo>
                    <a:cubicBezTo>
                      <a:pt x="12634" y="32937"/>
                      <a:pt x="12706" y="33975"/>
                      <a:pt x="12742" y="35031"/>
                    </a:cubicBezTo>
                    <a:cubicBezTo>
                      <a:pt x="12760" y="35299"/>
                      <a:pt x="12760" y="35550"/>
                      <a:pt x="12760" y="35800"/>
                    </a:cubicBezTo>
                    <a:cubicBezTo>
                      <a:pt x="12402" y="36194"/>
                      <a:pt x="12205" y="36695"/>
                      <a:pt x="12223" y="37232"/>
                    </a:cubicBezTo>
                    <a:cubicBezTo>
                      <a:pt x="12223" y="37267"/>
                      <a:pt x="12253" y="37294"/>
                      <a:pt x="12289" y="37294"/>
                    </a:cubicBezTo>
                    <a:cubicBezTo>
                      <a:pt x="12308" y="37294"/>
                      <a:pt x="12329" y="37287"/>
                      <a:pt x="12348" y="37268"/>
                    </a:cubicBezTo>
                    <a:cubicBezTo>
                      <a:pt x="12527" y="37089"/>
                      <a:pt x="12670" y="36856"/>
                      <a:pt x="12760" y="36606"/>
                    </a:cubicBezTo>
                    <a:lnTo>
                      <a:pt x="12760" y="36606"/>
                    </a:lnTo>
                    <a:cubicBezTo>
                      <a:pt x="12760" y="36946"/>
                      <a:pt x="12742" y="37286"/>
                      <a:pt x="12724" y="37626"/>
                    </a:cubicBezTo>
                    <a:cubicBezTo>
                      <a:pt x="12724" y="37626"/>
                      <a:pt x="12724" y="37644"/>
                      <a:pt x="12724" y="37644"/>
                    </a:cubicBezTo>
                    <a:cubicBezTo>
                      <a:pt x="12634" y="39648"/>
                      <a:pt x="11614" y="41473"/>
                      <a:pt x="10541" y="43119"/>
                    </a:cubicBezTo>
                    <a:cubicBezTo>
                      <a:pt x="9717" y="44354"/>
                      <a:pt x="8590" y="45356"/>
                      <a:pt x="8035" y="46752"/>
                    </a:cubicBezTo>
                    <a:cubicBezTo>
                      <a:pt x="7999" y="46537"/>
                      <a:pt x="8035" y="46305"/>
                      <a:pt x="8125" y="46108"/>
                    </a:cubicBezTo>
                    <a:cubicBezTo>
                      <a:pt x="8178" y="45840"/>
                      <a:pt x="8268" y="45571"/>
                      <a:pt x="8357" y="45321"/>
                    </a:cubicBezTo>
                    <a:cubicBezTo>
                      <a:pt x="8626" y="44569"/>
                      <a:pt x="8984" y="43853"/>
                      <a:pt x="9413" y="43173"/>
                    </a:cubicBezTo>
                    <a:cubicBezTo>
                      <a:pt x="10111" y="42028"/>
                      <a:pt x="11203" y="41187"/>
                      <a:pt x="12008" y="40113"/>
                    </a:cubicBezTo>
                    <a:cubicBezTo>
                      <a:pt x="12023" y="40084"/>
                      <a:pt x="11989" y="40055"/>
                      <a:pt x="11957" y="40055"/>
                    </a:cubicBezTo>
                    <a:cubicBezTo>
                      <a:pt x="11950" y="40055"/>
                      <a:pt x="11943" y="40056"/>
                      <a:pt x="11936" y="40059"/>
                    </a:cubicBezTo>
                    <a:cubicBezTo>
                      <a:pt x="9896" y="42028"/>
                      <a:pt x="7999" y="44318"/>
                      <a:pt x="7785" y="47253"/>
                    </a:cubicBezTo>
                    <a:cubicBezTo>
                      <a:pt x="7785" y="47288"/>
                      <a:pt x="7815" y="47316"/>
                      <a:pt x="7851" y="47316"/>
                    </a:cubicBezTo>
                    <a:cubicBezTo>
                      <a:pt x="7870" y="47316"/>
                      <a:pt x="7891" y="47308"/>
                      <a:pt x="7910" y="47289"/>
                    </a:cubicBezTo>
                    <a:cubicBezTo>
                      <a:pt x="8840" y="46180"/>
                      <a:pt x="10022" y="45303"/>
                      <a:pt x="10916" y="44140"/>
                    </a:cubicBezTo>
                    <a:cubicBezTo>
                      <a:pt x="11793" y="42994"/>
                      <a:pt x="12241" y="41509"/>
                      <a:pt x="12402" y="40095"/>
                    </a:cubicBezTo>
                    <a:cubicBezTo>
                      <a:pt x="12402" y="40077"/>
                      <a:pt x="12384" y="40059"/>
                      <a:pt x="12366" y="40042"/>
                    </a:cubicBezTo>
                    <a:cubicBezTo>
                      <a:pt x="12473" y="39773"/>
                      <a:pt x="12563" y="39469"/>
                      <a:pt x="12634" y="39183"/>
                    </a:cubicBezTo>
                    <a:lnTo>
                      <a:pt x="12634" y="39183"/>
                    </a:lnTo>
                    <a:cubicBezTo>
                      <a:pt x="12491" y="40954"/>
                      <a:pt x="12258" y="42726"/>
                      <a:pt x="12044" y="44497"/>
                    </a:cubicBezTo>
                    <a:cubicBezTo>
                      <a:pt x="11739" y="44802"/>
                      <a:pt x="11543" y="45213"/>
                      <a:pt x="11471" y="45643"/>
                    </a:cubicBezTo>
                    <a:cubicBezTo>
                      <a:pt x="11471" y="45683"/>
                      <a:pt x="11501" y="45703"/>
                      <a:pt x="11539" y="45703"/>
                    </a:cubicBezTo>
                    <a:cubicBezTo>
                      <a:pt x="11552" y="45703"/>
                      <a:pt x="11565" y="45701"/>
                      <a:pt x="11578" y="45696"/>
                    </a:cubicBezTo>
                    <a:cubicBezTo>
                      <a:pt x="11722" y="45607"/>
                      <a:pt x="11847" y="45482"/>
                      <a:pt x="11936" y="45338"/>
                    </a:cubicBezTo>
                    <a:lnTo>
                      <a:pt x="11936" y="45338"/>
                    </a:lnTo>
                    <a:cubicBezTo>
                      <a:pt x="11901" y="45786"/>
                      <a:pt x="11847" y="46233"/>
                      <a:pt x="11811" y="46699"/>
                    </a:cubicBezTo>
                    <a:cubicBezTo>
                      <a:pt x="11793" y="46699"/>
                      <a:pt x="11775" y="46734"/>
                      <a:pt x="11775" y="46752"/>
                    </a:cubicBezTo>
                    <a:cubicBezTo>
                      <a:pt x="11775" y="46770"/>
                      <a:pt x="11793" y="46806"/>
                      <a:pt x="11793" y="46824"/>
                    </a:cubicBezTo>
                    <a:lnTo>
                      <a:pt x="11793" y="46949"/>
                    </a:lnTo>
                    <a:cubicBezTo>
                      <a:pt x="11399" y="47092"/>
                      <a:pt x="11113" y="47414"/>
                      <a:pt x="11006" y="47808"/>
                    </a:cubicBezTo>
                    <a:lnTo>
                      <a:pt x="10934" y="47844"/>
                    </a:lnTo>
                    <a:cubicBezTo>
                      <a:pt x="10673" y="47641"/>
                      <a:pt x="10381" y="47572"/>
                      <a:pt x="10075" y="47572"/>
                    </a:cubicBezTo>
                    <a:cubicBezTo>
                      <a:pt x="9419" y="47572"/>
                      <a:pt x="8695" y="47889"/>
                      <a:pt x="8059" y="47889"/>
                    </a:cubicBezTo>
                    <a:cubicBezTo>
                      <a:pt x="7997" y="47889"/>
                      <a:pt x="7935" y="47886"/>
                      <a:pt x="7874" y="47880"/>
                    </a:cubicBezTo>
                    <a:cubicBezTo>
                      <a:pt x="7820" y="47880"/>
                      <a:pt x="7785" y="47933"/>
                      <a:pt x="7785" y="47987"/>
                    </a:cubicBezTo>
                    <a:cubicBezTo>
                      <a:pt x="7898" y="48539"/>
                      <a:pt x="8439" y="48708"/>
                      <a:pt x="8939" y="48708"/>
                    </a:cubicBezTo>
                    <a:cubicBezTo>
                      <a:pt x="8990" y="48708"/>
                      <a:pt x="9041" y="48706"/>
                      <a:pt x="9091" y="48703"/>
                    </a:cubicBezTo>
                    <a:lnTo>
                      <a:pt x="9091" y="48703"/>
                    </a:lnTo>
                    <a:cubicBezTo>
                      <a:pt x="8572" y="49079"/>
                      <a:pt x="8322" y="49633"/>
                      <a:pt x="8017" y="50170"/>
                    </a:cubicBezTo>
                    <a:cubicBezTo>
                      <a:pt x="7982" y="50224"/>
                      <a:pt x="8017" y="50278"/>
                      <a:pt x="8089" y="50278"/>
                    </a:cubicBezTo>
                    <a:cubicBezTo>
                      <a:pt x="8232" y="50287"/>
                      <a:pt x="8379" y="50296"/>
                      <a:pt x="8526" y="50296"/>
                    </a:cubicBezTo>
                    <a:cubicBezTo>
                      <a:pt x="8910" y="50296"/>
                      <a:pt x="9289" y="50237"/>
                      <a:pt x="9574" y="49991"/>
                    </a:cubicBezTo>
                    <a:lnTo>
                      <a:pt x="9574" y="49991"/>
                    </a:lnTo>
                    <a:cubicBezTo>
                      <a:pt x="9467" y="50331"/>
                      <a:pt x="9449" y="50707"/>
                      <a:pt x="9520" y="51065"/>
                    </a:cubicBezTo>
                    <a:cubicBezTo>
                      <a:pt x="9520" y="51091"/>
                      <a:pt x="9540" y="51108"/>
                      <a:pt x="9564" y="51108"/>
                    </a:cubicBezTo>
                    <a:cubicBezTo>
                      <a:pt x="9573" y="51108"/>
                      <a:pt x="9582" y="51106"/>
                      <a:pt x="9592" y="51101"/>
                    </a:cubicBezTo>
                    <a:lnTo>
                      <a:pt x="9664" y="51047"/>
                    </a:lnTo>
                    <a:lnTo>
                      <a:pt x="9664" y="51047"/>
                    </a:lnTo>
                    <a:cubicBezTo>
                      <a:pt x="9628" y="51244"/>
                      <a:pt x="9520" y="51262"/>
                      <a:pt x="9538" y="51423"/>
                    </a:cubicBezTo>
                    <a:cubicBezTo>
                      <a:pt x="9538" y="51459"/>
                      <a:pt x="9556" y="51494"/>
                      <a:pt x="9592" y="51494"/>
                    </a:cubicBezTo>
                    <a:cubicBezTo>
                      <a:pt x="9683" y="51518"/>
                      <a:pt x="9770" y="51529"/>
                      <a:pt x="9851" y="51529"/>
                    </a:cubicBezTo>
                    <a:cubicBezTo>
                      <a:pt x="10330" y="51529"/>
                      <a:pt x="10649" y="51153"/>
                      <a:pt x="10863" y="50725"/>
                    </a:cubicBezTo>
                    <a:cubicBezTo>
                      <a:pt x="10934" y="51101"/>
                      <a:pt x="11042" y="51477"/>
                      <a:pt x="11095" y="51870"/>
                    </a:cubicBezTo>
                    <a:cubicBezTo>
                      <a:pt x="11113" y="51906"/>
                      <a:pt x="11149" y="51924"/>
                      <a:pt x="11185" y="51924"/>
                    </a:cubicBezTo>
                    <a:cubicBezTo>
                      <a:pt x="11883" y="51727"/>
                      <a:pt x="12044" y="51065"/>
                      <a:pt x="12062" y="50421"/>
                    </a:cubicBezTo>
                    <a:cubicBezTo>
                      <a:pt x="12294" y="50958"/>
                      <a:pt x="12616" y="51441"/>
                      <a:pt x="13028" y="51852"/>
                    </a:cubicBezTo>
                    <a:cubicBezTo>
                      <a:pt x="13041" y="51865"/>
                      <a:pt x="13056" y="51871"/>
                      <a:pt x="13070" y="51871"/>
                    </a:cubicBezTo>
                    <a:cubicBezTo>
                      <a:pt x="13097" y="51871"/>
                      <a:pt x="13124" y="51851"/>
                      <a:pt x="13135" y="51817"/>
                    </a:cubicBezTo>
                    <a:cubicBezTo>
                      <a:pt x="13404" y="51154"/>
                      <a:pt x="13422" y="50421"/>
                      <a:pt x="13207" y="49741"/>
                    </a:cubicBezTo>
                    <a:lnTo>
                      <a:pt x="13207" y="49741"/>
                    </a:lnTo>
                    <a:cubicBezTo>
                      <a:pt x="13565" y="50099"/>
                      <a:pt x="13976" y="50385"/>
                      <a:pt x="14442" y="50582"/>
                    </a:cubicBezTo>
                    <a:cubicBezTo>
                      <a:pt x="14451" y="50585"/>
                      <a:pt x="14460" y="50586"/>
                      <a:pt x="14468" y="50586"/>
                    </a:cubicBezTo>
                    <a:cubicBezTo>
                      <a:pt x="14506" y="50586"/>
                      <a:pt x="14528" y="50554"/>
                      <a:pt x="14513" y="50510"/>
                    </a:cubicBezTo>
                    <a:cubicBezTo>
                      <a:pt x="14173" y="49830"/>
                      <a:pt x="14173" y="49079"/>
                      <a:pt x="13726" y="48434"/>
                    </a:cubicBezTo>
                    <a:cubicBezTo>
                      <a:pt x="13457" y="48112"/>
                      <a:pt x="13117" y="47862"/>
                      <a:pt x="12742" y="47683"/>
                    </a:cubicBezTo>
                    <a:cubicBezTo>
                      <a:pt x="12724" y="47504"/>
                      <a:pt x="12634" y="47325"/>
                      <a:pt x="12527" y="47182"/>
                    </a:cubicBezTo>
                    <a:cubicBezTo>
                      <a:pt x="12384" y="47003"/>
                      <a:pt x="12169" y="46877"/>
                      <a:pt x="11954" y="46877"/>
                    </a:cubicBezTo>
                    <a:cubicBezTo>
                      <a:pt x="12115" y="45607"/>
                      <a:pt x="12294" y="44354"/>
                      <a:pt x="12473" y="43102"/>
                    </a:cubicBezTo>
                    <a:cubicBezTo>
                      <a:pt x="12581" y="43406"/>
                      <a:pt x="12652" y="43728"/>
                      <a:pt x="12706" y="44050"/>
                    </a:cubicBezTo>
                    <a:cubicBezTo>
                      <a:pt x="12616" y="43817"/>
                      <a:pt x="12616" y="43549"/>
                      <a:pt x="12527" y="43298"/>
                    </a:cubicBezTo>
                    <a:cubicBezTo>
                      <a:pt x="12527" y="43272"/>
                      <a:pt x="12509" y="43258"/>
                      <a:pt x="12491" y="43258"/>
                    </a:cubicBezTo>
                    <a:cubicBezTo>
                      <a:pt x="12473" y="43258"/>
                      <a:pt x="12455" y="43272"/>
                      <a:pt x="12455" y="43298"/>
                    </a:cubicBezTo>
                    <a:cubicBezTo>
                      <a:pt x="12420" y="43674"/>
                      <a:pt x="12527" y="44032"/>
                      <a:pt x="12724" y="44354"/>
                    </a:cubicBezTo>
                    <a:cubicBezTo>
                      <a:pt x="12736" y="44367"/>
                      <a:pt x="12756" y="44373"/>
                      <a:pt x="12776" y="44373"/>
                    </a:cubicBezTo>
                    <a:cubicBezTo>
                      <a:pt x="12812" y="44373"/>
                      <a:pt x="12849" y="44353"/>
                      <a:pt x="12849" y="44318"/>
                    </a:cubicBezTo>
                    <a:cubicBezTo>
                      <a:pt x="12849" y="43817"/>
                      <a:pt x="12742" y="43334"/>
                      <a:pt x="12491" y="42905"/>
                    </a:cubicBezTo>
                    <a:cubicBezTo>
                      <a:pt x="12670" y="41598"/>
                      <a:pt x="12813" y="40292"/>
                      <a:pt x="12903" y="38986"/>
                    </a:cubicBezTo>
                    <a:cubicBezTo>
                      <a:pt x="12992" y="39093"/>
                      <a:pt x="13117" y="39165"/>
                      <a:pt x="13243" y="39183"/>
                    </a:cubicBezTo>
                    <a:cubicBezTo>
                      <a:pt x="13296" y="39183"/>
                      <a:pt x="13314" y="39147"/>
                      <a:pt x="13314" y="39111"/>
                    </a:cubicBezTo>
                    <a:cubicBezTo>
                      <a:pt x="13296" y="38771"/>
                      <a:pt x="13207" y="38449"/>
                      <a:pt x="13064" y="38145"/>
                    </a:cubicBezTo>
                    <a:cubicBezTo>
                      <a:pt x="13028" y="38073"/>
                      <a:pt x="13010" y="38019"/>
                      <a:pt x="12974" y="37966"/>
                    </a:cubicBezTo>
                    <a:cubicBezTo>
                      <a:pt x="13010" y="37304"/>
                      <a:pt x="13010" y="36659"/>
                      <a:pt x="13010" y="35997"/>
                    </a:cubicBezTo>
                    <a:cubicBezTo>
                      <a:pt x="13010" y="35407"/>
                      <a:pt x="12992" y="34798"/>
                      <a:pt x="12956" y="34208"/>
                    </a:cubicBezTo>
                    <a:lnTo>
                      <a:pt x="12956" y="34208"/>
                    </a:lnTo>
                    <a:cubicBezTo>
                      <a:pt x="13046" y="34458"/>
                      <a:pt x="13189" y="34673"/>
                      <a:pt x="13368" y="34852"/>
                    </a:cubicBezTo>
                    <a:cubicBezTo>
                      <a:pt x="13380" y="34864"/>
                      <a:pt x="13398" y="34870"/>
                      <a:pt x="13416" y="34870"/>
                    </a:cubicBezTo>
                    <a:cubicBezTo>
                      <a:pt x="13453" y="34870"/>
                      <a:pt x="13493" y="34846"/>
                      <a:pt x="13493" y="34798"/>
                    </a:cubicBezTo>
                    <a:cubicBezTo>
                      <a:pt x="13422" y="34226"/>
                      <a:pt x="13225" y="33671"/>
                      <a:pt x="12921" y="33170"/>
                    </a:cubicBezTo>
                    <a:cubicBezTo>
                      <a:pt x="12921" y="33170"/>
                      <a:pt x="12903" y="33152"/>
                      <a:pt x="12903" y="33152"/>
                    </a:cubicBezTo>
                    <a:cubicBezTo>
                      <a:pt x="12777" y="31416"/>
                      <a:pt x="12598" y="29680"/>
                      <a:pt x="12384" y="27944"/>
                    </a:cubicBezTo>
                    <a:lnTo>
                      <a:pt x="12509" y="27712"/>
                    </a:lnTo>
                    <a:cubicBezTo>
                      <a:pt x="12831" y="29269"/>
                      <a:pt x="13601" y="30754"/>
                      <a:pt x="14388" y="32168"/>
                    </a:cubicBezTo>
                    <a:cubicBezTo>
                      <a:pt x="14388" y="32168"/>
                      <a:pt x="14388" y="32186"/>
                      <a:pt x="14388" y="32203"/>
                    </a:cubicBezTo>
                    <a:cubicBezTo>
                      <a:pt x="14334" y="32418"/>
                      <a:pt x="14316" y="32651"/>
                      <a:pt x="14334" y="32866"/>
                    </a:cubicBezTo>
                    <a:cubicBezTo>
                      <a:pt x="14334" y="33116"/>
                      <a:pt x="14424" y="33367"/>
                      <a:pt x="14585" y="33563"/>
                    </a:cubicBezTo>
                    <a:cubicBezTo>
                      <a:pt x="14604" y="33576"/>
                      <a:pt x="14625" y="33582"/>
                      <a:pt x="14645" y="33582"/>
                    </a:cubicBezTo>
                    <a:cubicBezTo>
                      <a:pt x="14682" y="33582"/>
                      <a:pt x="14716" y="33562"/>
                      <a:pt x="14728" y="33528"/>
                    </a:cubicBezTo>
                    <a:cubicBezTo>
                      <a:pt x="14782" y="33295"/>
                      <a:pt x="14800" y="33080"/>
                      <a:pt x="14764" y="32848"/>
                    </a:cubicBezTo>
                    <a:lnTo>
                      <a:pt x="14764" y="32848"/>
                    </a:lnTo>
                    <a:lnTo>
                      <a:pt x="14961" y="33206"/>
                    </a:lnTo>
                    <a:cubicBezTo>
                      <a:pt x="15354" y="33904"/>
                      <a:pt x="15676" y="34619"/>
                      <a:pt x="15981" y="35317"/>
                    </a:cubicBezTo>
                    <a:lnTo>
                      <a:pt x="15963" y="35317"/>
                    </a:lnTo>
                    <a:cubicBezTo>
                      <a:pt x="15659" y="35586"/>
                      <a:pt x="15676" y="36248"/>
                      <a:pt x="15712" y="36624"/>
                    </a:cubicBezTo>
                    <a:cubicBezTo>
                      <a:pt x="15712" y="36662"/>
                      <a:pt x="15757" y="36699"/>
                      <a:pt x="15796" y="36699"/>
                    </a:cubicBezTo>
                    <a:cubicBezTo>
                      <a:pt x="15812" y="36699"/>
                      <a:pt x="15827" y="36693"/>
                      <a:pt x="15837" y="36677"/>
                    </a:cubicBezTo>
                    <a:cubicBezTo>
                      <a:pt x="16052" y="36373"/>
                      <a:pt x="16160" y="36015"/>
                      <a:pt x="16124" y="35657"/>
                    </a:cubicBezTo>
                    <a:lnTo>
                      <a:pt x="16124" y="35657"/>
                    </a:lnTo>
                    <a:cubicBezTo>
                      <a:pt x="16822" y="37339"/>
                      <a:pt x="17359" y="39075"/>
                      <a:pt x="17752" y="40847"/>
                    </a:cubicBezTo>
                    <a:cubicBezTo>
                      <a:pt x="17716" y="40900"/>
                      <a:pt x="17681" y="40954"/>
                      <a:pt x="17663" y="40990"/>
                    </a:cubicBezTo>
                    <a:cubicBezTo>
                      <a:pt x="17555" y="41079"/>
                      <a:pt x="17484" y="41187"/>
                      <a:pt x="17430" y="41330"/>
                    </a:cubicBezTo>
                    <a:cubicBezTo>
                      <a:pt x="17019" y="41384"/>
                      <a:pt x="16607" y="41509"/>
                      <a:pt x="16231" y="41688"/>
                    </a:cubicBezTo>
                    <a:cubicBezTo>
                      <a:pt x="16016" y="41795"/>
                      <a:pt x="15480" y="42261"/>
                      <a:pt x="15927" y="42457"/>
                    </a:cubicBezTo>
                    <a:cubicBezTo>
                      <a:pt x="15940" y="42457"/>
                      <a:pt x="15953" y="42457"/>
                      <a:pt x="15965" y="42455"/>
                    </a:cubicBezTo>
                    <a:lnTo>
                      <a:pt x="15965" y="42455"/>
                    </a:lnTo>
                    <a:cubicBezTo>
                      <a:pt x="15720" y="42758"/>
                      <a:pt x="15557" y="43120"/>
                      <a:pt x="15497" y="43513"/>
                    </a:cubicBezTo>
                    <a:cubicBezTo>
                      <a:pt x="15497" y="43549"/>
                      <a:pt x="15533" y="43585"/>
                      <a:pt x="15569" y="43585"/>
                    </a:cubicBezTo>
                    <a:cubicBezTo>
                      <a:pt x="15618" y="43591"/>
                      <a:pt x="15666" y="43593"/>
                      <a:pt x="15714" y="43593"/>
                    </a:cubicBezTo>
                    <a:cubicBezTo>
                      <a:pt x="16108" y="43593"/>
                      <a:pt x="16473" y="43401"/>
                      <a:pt x="16696" y="43066"/>
                    </a:cubicBezTo>
                    <a:lnTo>
                      <a:pt x="16696" y="43066"/>
                    </a:lnTo>
                    <a:cubicBezTo>
                      <a:pt x="16500" y="43531"/>
                      <a:pt x="16428" y="44050"/>
                      <a:pt x="16517" y="44551"/>
                    </a:cubicBezTo>
                    <a:cubicBezTo>
                      <a:pt x="16529" y="44573"/>
                      <a:pt x="16553" y="44589"/>
                      <a:pt x="16575" y="44589"/>
                    </a:cubicBezTo>
                    <a:cubicBezTo>
                      <a:pt x="16588" y="44589"/>
                      <a:pt x="16600" y="44583"/>
                      <a:pt x="16607" y="44569"/>
                    </a:cubicBezTo>
                    <a:cubicBezTo>
                      <a:pt x="16911" y="44265"/>
                      <a:pt x="17162" y="43925"/>
                      <a:pt x="17359" y="43567"/>
                    </a:cubicBezTo>
                    <a:cubicBezTo>
                      <a:pt x="17412" y="44068"/>
                      <a:pt x="17573" y="44551"/>
                      <a:pt x="17842" y="44981"/>
                    </a:cubicBezTo>
                    <a:cubicBezTo>
                      <a:pt x="17852" y="45002"/>
                      <a:pt x="17875" y="45010"/>
                      <a:pt x="17896" y="45010"/>
                    </a:cubicBezTo>
                    <a:cubicBezTo>
                      <a:pt x="17910" y="45010"/>
                      <a:pt x="17924" y="45006"/>
                      <a:pt x="17931" y="44998"/>
                    </a:cubicBezTo>
                    <a:cubicBezTo>
                      <a:pt x="18307" y="44605"/>
                      <a:pt x="18468" y="44068"/>
                      <a:pt x="18414" y="43549"/>
                    </a:cubicBezTo>
                    <a:lnTo>
                      <a:pt x="18414" y="43549"/>
                    </a:lnTo>
                    <a:cubicBezTo>
                      <a:pt x="18665" y="43907"/>
                      <a:pt x="18969" y="44265"/>
                      <a:pt x="19184" y="44569"/>
                    </a:cubicBezTo>
                    <a:cubicBezTo>
                      <a:pt x="19194" y="44590"/>
                      <a:pt x="19217" y="44599"/>
                      <a:pt x="19241" y="44599"/>
                    </a:cubicBezTo>
                    <a:cubicBezTo>
                      <a:pt x="19259" y="44599"/>
                      <a:pt x="19276" y="44594"/>
                      <a:pt x="19291" y="44587"/>
                    </a:cubicBezTo>
                    <a:cubicBezTo>
                      <a:pt x="19774" y="44014"/>
                      <a:pt x="19667" y="43191"/>
                      <a:pt x="19273" y="42583"/>
                    </a:cubicBezTo>
                    <a:lnTo>
                      <a:pt x="19273" y="42583"/>
                    </a:lnTo>
                    <a:cubicBezTo>
                      <a:pt x="19649" y="42762"/>
                      <a:pt x="20061" y="42869"/>
                      <a:pt x="20472" y="42905"/>
                    </a:cubicBezTo>
                    <a:cubicBezTo>
                      <a:pt x="20526" y="42905"/>
                      <a:pt x="20562" y="42869"/>
                      <a:pt x="20544" y="42815"/>
                    </a:cubicBezTo>
                    <a:cubicBezTo>
                      <a:pt x="20240" y="41706"/>
                      <a:pt x="19166" y="41223"/>
                      <a:pt x="18092" y="41097"/>
                    </a:cubicBezTo>
                    <a:cubicBezTo>
                      <a:pt x="18092" y="41097"/>
                      <a:pt x="18074" y="41097"/>
                      <a:pt x="18074" y="41115"/>
                    </a:cubicBezTo>
                    <a:cubicBezTo>
                      <a:pt x="18056" y="41115"/>
                      <a:pt x="18039" y="41097"/>
                      <a:pt x="18021" y="41097"/>
                    </a:cubicBezTo>
                    <a:cubicBezTo>
                      <a:pt x="17985" y="41097"/>
                      <a:pt x="17949" y="41151"/>
                      <a:pt x="17985" y="41169"/>
                    </a:cubicBezTo>
                    <a:cubicBezTo>
                      <a:pt x="18056" y="41241"/>
                      <a:pt x="18128" y="41312"/>
                      <a:pt x="18182" y="41402"/>
                    </a:cubicBezTo>
                    <a:lnTo>
                      <a:pt x="18182" y="41437"/>
                    </a:lnTo>
                    <a:cubicBezTo>
                      <a:pt x="18110" y="41366"/>
                      <a:pt x="18021" y="41276"/>
                      <a:pt x="17949" y="41205"/>
                    </a:cubicBezTo>
                    <a:lnTo>
                      <a:pt x="17949" y="41187"/>
                    </a:lnTo>
                    <a:cubicBezTo>
                      <a:pt x="17967" y="41133"/>
                      <a:pt x="17913" y="41097"/>
                      <a:pt x="17860" y="41097"/>
                    </a:cubicBezTo>
                    <a:lnTo>
                      <a:pt x="17860" y="41008"/>
                    </a:lnTo>
                    <a:lnTo>
                      <a:pt x="17878" y="40954"/>
                    </a:lnTo>
                    <a:lnTo>
                      <a:pt x="17878" y="40936"/>
                    </a:lnTo>
                    <a:cubicBezTo>
                      <a:pt x="17913" y="40883"/>
                      <a:pt x="17860" y="40811"/>
                      <a:pt x="17806" y="40811"/>
                    </a:cubicBezTo>
                    <a:cubicBezTo>
                      <a:pt x="17627" y="39970"/>
                      <a:pt x="17430" y="39129"/>
                      <a:pt x="17198" y="38324"/>
                    </a:cubicBezTo>
                    <a:lnTo>
                      <a:pt x="17215" y="38324"/>
                    </a:lnTo>
                    <a:cubicBezTo>
                      <a:pt x="17555" y="38324"/>
                      <a:pt x="17842" y="38574"/>
                      <a:pt x="17878" y="38914"/>
                    </a:cubicBezTo>
                    <a:cubicBezTo>
                      <a:pt x="17770" y="38843"/>
                      <a:pt x="17681" y="38771"/>
                      <a:pt x="17591" y="38682"/>
                    </a:cubicBezTo>
                    <a:cubicBezTo>
                      <a:pt x="17520" y="38556"/>
                      <a:pt x="17430" y="38449"/>
                      <a:pt x="17323" y="38359"/>
                    </a:cubicBezTo>
                    <a:cubicBezTo>
                      <a:pt x="17314" y="38351"/>
                      <a:pt x="17305" y="38348"/>
                      <a:pt x="17296" y="38348"/>
                    </a:cubicBezTo>
                    <a:cubicBezTo>
                      <a:pt x="17266" y="38348"/>
                      <a:pt x="17237" y="38386"/>
                      <a:pt x="17251" y="38413"/>
                    </a:cubicBezTo>
                    <a:cubicBezTo>
                      <a:pt x="17305" y="38556"/>
                      <a:pt x="17394" y="38682"/>
                      <a:pt x="17502" y="38771"/>
                    </a:cubicBezTo>
                    <a:cubicBezTo>
                      <a:pt x="17609" y="38896"/>
                      <a:pt x="17752" y="39004"/>
                      <a:pt x="17895" y="39093"/>
                    </a:cubicBezTo>
                    <a:cubicBezTo>
                      <a:pt x="17905" y="39098"/>
                      <a:pt x="17916" y="39100"/>
                      <a:pt x="17927" y="39100"/>
                    </a:cubicBezTo>
                    <a:cubicBezTo>
                      <a:pt x="17957" y="39100"/>
                      <a:pt x="17990" y="39083"/>
                      <a:pt x="18003" y="39057"/>
                    </a:cubicBezTo>
                    <a:cubicBezTo>
                      <a:pt x="18053" y="38620"/>
                      <a:pt x="17724" y="38229"/>
                      <a:pt x="17297" y="38229"/>
                    </a:cubicBezTo>
                    <a:cubicBezTo>
                      <a:pt x="17270" y="38229"/>
                      <a:pt x="17243" y="38231"/>
                      <a:pt x="17215" y="38234"/>
                    </a:cubicBezTo>
                    <a:cubicBezTo>
                      <a:pt x="17198" y="38234"/>
                      <a:pt x="17180" y="38234"/>
                      <a:pt x="17180" y="38252"/>
                    </a:cubicBezTo>
                    <a:cubicBezTo>
                      <a:pt x="16822" y="36981"/>
                      <a:pt x="16374" y="35747"/>
                      <a:pt x="15802" y="34566"/>
                    </a:cubicBezTo>
                    <a:lnTo>
                      <a:pt x="15802" y="34566"/>
                    </a:lnTo>
                    <a:cubicBezTo>
                      <a:pt x="16088" y="34924"/>
                      <a:pt x="16374" y="35299"/>
                      <a:pt x="16679" y="35675"/>
                    </a:cubicBezTo>
                    <a:cubicBezTo>
                      <a:pt x="17788" y="37590"/>
                      <a:pt x="19399" y="39415"/>
                      <a:pt x="21779" y="39469"/>
                    </a:cubicBezTo>
                    <a:cubicBezTo>
                      <a:pt x="21832" y="39451"/>
                      <a:pt x="21832" y="39379"/>
                      <a:pt x="21779" y="39379"/>
                    </a:cubicBezTo>
                    <a:cubicBezTo>
                      <a:pt x="20562" y="39111"/>
                      <a:pt x="19542" y="38825"/>
                      <a:pt x="18575" y="37984"/>
                    </a:cubicBezTo>
                    <a:cubicBezTo>
                      <a:pt x="18039" y="37483"/>
                      <a:pt x="17555" y="36892"/>
                      <a:pt x="17162" y="36266"/>
                    </a:cubicBezTo>
                    <a:lnTo>
                      <a:pt x="17162" y="36266"/>
                    </a:lnTo>
                    <a:cubicBezTo>
                      <a:pt x="18379" y="37697"/>
                      <a:pt x="19792" y="38950"/>
                      <a:pt x="21725" y="39326"/>
                    </a:cubicBezTo>
                    <a:cubicBezTo>
                      <a:pt x="21761" y="39326"/>
                      <a:pt x="21779" y="39272"/>
                      <a:pt x="21743" y="39254"/>
                    </a:cubicBezTo>
                    <a:cubicBezTo>
                      <a:pt x="20293" y="38699"/>
                      <a:pt x="19112" y="38109"/>
                      <a:pt x="17985" y="36999"/>
                    </a:cubicBezTo>
                    <a:cubicBezTo>
                      <a:pt x="17521" y="36536"/>
                      <a:pt x="17093" y="36054"/>
                      <a:pt x="16683" y="35537"/>
                    </a:cubicBezTo>
                    <a:lnTo>
                      <a:pt x="16683" y="35537"/>
                    </a:lnTo>
                    <a:cubicBezTo>
                      <a:pt x="17272" y="36148"/>
                      <a:pt x="18120" y="36449"/>
                      <a:pt x="18880" y="36820"/>
                    </a:cubicBezTo>
                    <a:cubicBezTo>
                      <a:pt x="20061" y="37411"/>
                      <a:pt x="20938" y="38395"/>
                      <a:pt x="21868" y="39326"/>
                    </a:cubicBezTo>
                    <a:cubicBezTo>
                      <a:pt x="21876" y="39334"/>
                      <a:pt x="21886" y="39338"/>
                      <a:pt x="21895" y="39338"/>
                    </a:cubicBezTo>
                    <a:cubicBezTo>
                      <a:pt x="21924" y="39338"/>
                      <a:pt x="21949" y="39300"/>
                      <a:pt x="21922" y="39272"/>
                    </a:cubicBezTo>
                    <a:cubicBezTo>
                      <a:pt x="21260" y="38503"/>
                      <a:pt x="20526" y="37805"/>
                      <a:pt x="19721" y="37196"/>
                    </a:cubicBezTo>
                    <a:cubicBezTo>
                      <a:pt x="18754" y="36480"/>
                      <a:pt x="17591" y="36122"/>
                      <a:pt x="16643" y="35371"/>
                    </a:cubicBezTo>
                    <a:cubicBezTo>
                      <a:pt x="16634" y="35362"/>
                      <a:pt x="16620" y="35357"/>
                      <a:pt x="16607" y="35357"/>
                    </a:cubicBezTo>
                    <a:cubicBezTo>
                      <a:pt x="16594" y="35357"/>
                      <a:pt x="16580" y="35362"/>
                      <a:pt x="16571" y="35371"/>
                    </a:cubicBezTo>
                    <a:lnTo>
                      <a:pt x="16553" y="35335"/>
                    </a:lnTo>
                    <a:cubicBezTo>
                      <a:pt x="16553" y="35326"/>
                      <a:pt x="16549" y="35322"/>
                      <a:pt x="16542" y="35322"/>
                    </a:cubicBezTo>
                    <a:cubicBezTo>
                      <a:pt x="16535" y="35322"/>
                      <a:pt x="16526" y="35326"/>
                      <a:pt x="16517" y="35335"/>
                    </a:cubicBezTo>
                    <a:cubicBezTo>
                      <a:pt x="16213" y="34959"/>
                      <a:pt x="15927" y="34584"/>
                      <a:pt x="15641" y="34226"/>
                    </a:cubicBezTo>
                    <a:cubicBezTo>
                      <a:pt x="14925" y="32794"/>
                      <a:pt x="14155" y="31434"/>
                      <a:pt x="13529" y="30020"/>
                    </a:cubicBezTo>
                    <a:lnTo>
                      <a:pt x="13529" y="30020"/>
                    </a:lnTo>
                    <a:cubicBezTo>
                      <a:pt x="13762" y="30307"/>
                      <a:pt x="14084" y="30486"/>
                      <a:pt x="14460" y="30521"/>
                    </a:cubicBezTo>
                    <a:cubicBezTo>
                      <a:pt x="14513" y="30521"/>
                      <a:pt x="14549" y="30468"/>
                      <a:pt x="14513" y="30414"/>
                    </a:cubicBezTo>
                    <a:cubicBezTo>
                      <a:pt x="14316" y="30020"/>
                      <a:pt x="13923" y="29752"/>
                      <a:pt x="13475" y="29716"/>
                    </a:cubicBezTo>
                    <a:cubicBezTo>
                      <a:pt x="13461" y="29716"/>
                      <a:pt x="13434" y="29740"/>
                      <a:pt x="13435" y="29759"/>
                    </a:cubicBezTo>
                    <a:lnTo>
                      <a:pt x="13435" y="29759"/>
                    </a:lnTo>
                    <a:cubicBezTo>
                      <a:pt x="13097" y="29011"/>
                      <a:pt x="12830" y="28245"/>
                      <a:pt x="12598" y="27461"/>
                    </a:cubicBezTo>
                    <a:cubicBezTo>
                      <a:pt x="12795" y="27032"/>
                      <a:pt x="12974" y="26602"/>
                      <a:pt x="13117" y="26173"/>
                    </a:cubicBezTo>
                    <a:lnTo>
                      <a:pt x="13117" y="26173"/>
                    </a:lnTo>
                    <a:cubicBezTo>
                      <a:pt x="13064" y="26531"/>
                      <a:pt x="13100" y="26960"/>
                      <a:pt x="13386" y="27193"/>
                    </a:cubicBezTo>
                    <a:cubicBezTo>
                      <a:pt x="13408" y="27215"/>
                      <a:pt x="13434" y="27225"/>
                      <a:pt x="13456" y="27225"/>
                    </a:cubicBezTo>
                    <a:cubicBezTo>
                      <a:pt x="13487" y="27225"/>
                      <a:pt x="13511" y="27206"/>
                      <a:pt x="13511" y="27175"/>
                    </a:cubicBezTo>
                    <a:cubicBezTo>
                      <a:pt x="13601" y="26763"/>
                      <a:pt x="13511" y="26334"/>
                      <a:pt x="13243" y="26012"/>
                    </a:cubicBezTo>
                    <a:lnTo>
                      <a:pt x="13243" y="25958"/>
                    </a:lnTo>
                    <a:cubicBezTo>
                      <a:pt x="13225" y="25940"/>
                      <a:pt x="13225" y="25922"/>
                      <a:pt x="13207" y="25922"/>
                    </a:cubicBezTo>
                    <a:cubicBezTo>
                      <a:pt x="13386" y="25385"/>
                      <a:pt x="13529" y="24849"/>
                      <a:pt x="13636" y="24294"/>
                    </a:cubicBezTo>
                    <a:cubicBezTo>
                      <a:pt x="13672" y="24097"/>
                      <a:pt x="13708" y="23882"/>
                      <a:pt x="13744" y="23685"/>
                    </a:cubicBezTo>
                    <a:lnTo>
                      <a:pt x="13744" y="23685"/>
                    </a:lnTo>
                    <a:cubicBezTo>
                      <a:pt x="13708" y="24133"/>
                      <a:pt x="13690" y="24580"/>
                      <a:pt x="13690" y="25063"/>
                    </a:cubicBezTo>
                    <a:cubicBezTo>
                      <a:pt x="13690" y="26137"/>
                      <a:pt x="14084" y="27068"/>
                      <a:pt x="14263" y="28105"/>
                    </a:cubicBezTo>
                    <a:cubicBezTo>
                      <a:pt x="14281" y="28141"/>
                      <a:pt x="14312" y="28159"/>
                      <a:pt x="14343" y="28159"/>
                    </a:cubicBezTo>
                    <a:cubicBezTo>
                      <a:pt x="14375" y="28159"/>
                      <a:pt x="14406" y="28141"/>
                      <a:pt x="14424" y="28105"/>
                    </a:cubicBezTo>
                    <a:cubicBezTo>
                      <a:pt x="14925" y="26012"/>
                      <a:pt x="14621" y="23900"/>
                      <a:pt x="13887" y="21896"/>
                    </a:cubicBezTo>
                    <a:cubicBezTo>
                      <a:pt x="13905" y="20178"/>
                      <a:pt x="13708" y="18442"/>
                      <a:pt x="13278" y="16778"/>
                    </a:cubicBezTo>
                    <a:lnTo>
                      <a:pt x="13278" y="16778"/>
                    </a:lnTo>
                    <a:cubicBezTo>
                      <a:pt x="13905" y="17923"/>
                      <a:pt x="14835" y="18961"/>
                      <a:pt x="15730" y="19910"/>
                    </a:cubicBezTo>
                    <a:cubicBezTo>
                      <a:pt x="15748" y="20142"/>
                      <a:pt x="15784" y="20375"/>
                      <a:pt x="15820" y="20607"/>
                    </a:cubicBezTo>
                    <a:cubicBezTo>
                      <a:pt x="15569" y="21305"/>
                      <a:pt x="15157" y="22057"/>
                      <a:pt x="15462" y="22773"/>
                    </a:cubicBezTo>
                    <a:cubicBezTo>
                      <a:pt x="15471" y="22800"/>
                      <a:pt x="15497" y="22813"/>
                      <a:pt x="15524" y="22813"/>
                    </a:cubicBezTo>
                    <a:cubicBezTo>
                      <a:pt x="15551" y="22813"/>
                      <a:pt x="15578" y="22800"/>
                      <a:pt x="15587" y="22773"/>
                    </a:cubicBezTo>
                    <a:cubicBezTo>
                      <a:pt x="15676" y="22558"/>
                      <a:pt x="15784" y="22361"/>
                      <a:pt x="15891" y="22164"/>
                    </a:cubicBezTo>
                    <a:lnTo>
                      <a:pt x="15891" y="22164"/>
                    </a:lnTo>
                    <a:cubicBezTo>
                      <a:pt x="15873" y="22540"/>
                      <a:pt x="15873" y="22934"/>
                      <a:pt x="15873" y="23310"/>
                    </a:cubicBezTo>
                    <a:cubicBezTo>
                      <a:pt x="15873" y="23345"/>
                      <a:pt x="15909" y="23381"/>
                      <a:pt x="15963" y="23381"/>
                    </a:cubicBezTo>
                    <a:cubicBezTo>
                      <a:pt x="16517" y="23149"/>
                      <a:pt x="16750" y="22558"/>
                      <a:pt x="16732" y="21985"/>
                    </a:cubicBezTo>
                    <a:lnTo>
                      <a:pt x="16732" y="21985"/>
                    </a:lnTo>
                    <a:cubicBezTo>
                      <a:pt x="17054" y="22397"/>
                      <a:pt x="17466" y="22737"/>
                      <a:pt x="17949" y="22987"/>
                    </a:cubicBezTo>
                    <a:cubicBezTo>
                      <a:pt x="17955" y="22991"/>
                      <a:pt x="17962" y="22992"/>
                      <a:pt x="17969" y="22992"/>
                    </a:cubicBezTo>
                    <a:cubicBezTo>
                      <a:pt x="18002" y="22992"/>
                      <a:pt x="18039" y="22960"/>
                      <a:pt x="18039" y="22916"/>
                    </a:cubicBezTo>
                    <a:cubicBezTo>
                      <a:pt x="18021" y="22433"/>
                      <a:pt x="17878" y="21967"/>
                      <a:pt x="17627" y="21556"/>
                    </a:cubicBezTo>
                    <a:lnTo>
                      <a:pt x="17627" y="21556"/>
                    </a:lnTo>
                    <a:lnTo>
                      <a:pt x="17681" y="21592"/>
                    </a:lnTo>
                    <a:cubicBezTo>
                      <a:pt x="17887" y="21733"/>
                      <a:pt x="18260" y="21968"/>
                      <a:pt x="18580" y="21968"/>
                    </a:cubicBezTo>
                    <a:cubicBezTo>
                      <a:pt x="18704" y="21968"/>
                      <a:pt x="18820" y="21932"/>
                      <a:pt x="18915" y="21842"/>
                    </a:cubicBezTo>
                    <a:cubicBezTo>
                      <a:pt x="19399" y="21395"/>
                      <a:pt x="18880" y="21001"/>
                      <a:pt x="18271" y="20751"/>
                    </a:cubicBezTo>
                    <a:lnTo>
                      <a:pt x="18522" y="20751"/>
                    </a:lnTo>
                    <a:cubicBezTo>
                      <a:pt x="19202" y="20679"/>
                      <a:pt x="19255" y="20124"/>
                      <a:pt x="19023" y="19587"/>
                    </a:cubicBezTo>
                    <a:cubicBezTo>
                      <a:pt x="19005" y="19561"/>
                      <a:pt x="18978" y="19547"/>
                      <a:pt x="18951" y="19547"/>
                    </a:cubicBezTo>
                    <a:cubicBezTo>
                      <a:pt x="18924" y="19547"/>
                      <a:pt x="18898" y="19561"/>
                      <a:pt x="18880" y="19587"/>
                    </a:cubicBezTo>
                    <a:cubicBezTo>
                      <a:pt x="18642" y="19935"/>
                      <a:pt x="18198" y="20035"/>
                      <a:pt x="17732" y="20035"/>
                    </a:cubicBezTo>
                    <a:cubicBezTo>
                      <a:pt x="17287" y="20035"/>
                      <a:pt x="16823" y="19944"/>
                      <a:pt x="16500" y="19892"/>
                    </a:cubicBezTo>
                    <a:cubicBezTo>
                      <a:pt x="16496" y="19890"/>
                      <a:pt x="16492" y="19889"/>
                      <a:pt x="16489" y="19889"/>
                    </a:cubicBezTo>
                    <a:cubicBezTo>
                      <a:pt x="16461" y="19889"/>
                      <a:pt x="16450" y="19947"/>
                      <a:pt x="16482" y="19963"/>
                    </a:cubicBezTo>
                    <a:cubicBezTo>
                      <a:pt x="16802" y="20093"/>
                      <a:pt x="17257" y="20189"/>
                      <a:pt x="17701" y="20189"/>
                    </a:cubicBezTo>
                    <a:cubicBezTo>
                      <a:pt x="18175" y="20189"/>
                      <a:pt x="18638" y="20080"/>
                      <a:pt x="18915" y="19784"/>
                    </a:cubicBezTo>
                    <a:lnTo>
                      <a:pt x="18915" y="19784"/>
                    </a:lnTo>
                    <a:cubicBezTo>
                      <a:pt x="19005" y="20017"/>
                      <a:pt x="19059" y="20250"/>
                      <a:pt x="18880" y="20428"/>
                    </a:cubicBezTo>
                    <a:cubicBezTo>
                      <a:pt x="18763" y="20557"/>
                      <a:pt x="18578" y="20586"/>
                      <a:pt x="18399" y="20586"/>
                    </a:cubicBezTo>
                    <a:cubicBezTo>
                      <a:pt x="18303" y="20586"/>
                      <a:pt x="18209" y="20578"/>
                      <a:pt x="18128" y="20572"/>
                    </a:cubicBezTo>
                    <a:cubicBezTo>
                      <a:pt x="17645" y="20536"/>
                      <a:pt x="17251" y="20285"/>
                      <a:pt x="16804" y="20142"/>
                    </a:cubicBezTo>
                    <a:lnTo>
                      <a:pt x="16768" y="20142"/>
                    </a:lnTo>
                    <a:cubicBezTo>
                      <a:pt x="16553" y="19999"/>
                      <a:pt x="16321" y="19927"/>
                      <a:pt x="16070" y="19892"/>
                    </a:cubicBezTo>
                    <a:lnTo>
                      <a:pt x="16070" y="19856"/>
                    </a:lnTo>
                    <a:cubicBezTo>
                      <a:pt x="16060" y="19825"/>
                      <a:pt x="16031" y="19806"/>
                      <a:pt x="15999" y="19806"/>
                    </a:cubicBezTo>
                    <a:cubicBezTo>
                      <a:pt x="15975" y="19806"/>
                      <a:pt x="15949" y="19815"/>
                      <a:pt x="15927" y="19838"/>
                    </a:cubicBezTo>
                    <a:cubicBezTo>
                      <a:pt x="15909" y="19820"/>
                      <a:pt x="15891" y="19802"/>
                      <a:pt x="15873" y="19802"/>
                    </a:cubicBezTo>
                    <a:cubicBezTo>
                      <a:pt x="15873" y="19766"/>
                      <a:pt x="15855" y="19731"/>
                      <a:pt x="15837" y="19695"/>
                    </a:cubicBezTo>
                    <a:cubicBezTo>
                      <a:pt x="15830" y="19663"/>
                      <a:pt x="15805" y="19649"/>
                      <a:pt x="15779" y="19649"/>
                    </a:cubicBezTo>
                    <a:cubicBezTo>
                      <a:pt x="15746" y="19649"/>
                      <a:pt x="15712" y="19672"/>
                      <a:pt x="15712" y="19713"/>
                    </a:cubicBezTo>
                    <a:lnTo>
                      <a:pt x="15712" y="19748"/>
                    </a:lnTo>
                    <a:cubicBezTo>
                      <a:pt x="15247" y="19230"/>
                      <a:pt x="14817" y="18693"/>
                      <a:pt x="14388" y="18156"/>
                    </a:cubicBezTo>
                    <a:cubicBezTo>
                      <a:pt x="13887" y="17476"/>
                      <a:pt x="13511" y="16724"/>
                      <a:pt x="13046" y="16008"/>
                    </a:cubicBezTo>
                    <a:lnTo>
                      <a:pt x="13010" y="15847"/>
                    </a:lnTo>
                    <a:cubicBezTo>
                      <a:pt x="12903" y="15525"/>
                      <a:pt x="12795" y="15203"/>
                      <a:pt x="12688" y="14881"/>
                    </a:cubicBezTo>
                    <a:lnTo>
                      <a:pt x="12688" y="14881"/>
                    </a:lnTo>
                    <a:cubicBezTo>
                      <a:pt x="13780" y="16555"/>
                      <a:pt x="15549" y="18229"/>
                      <a:pt x="17329" y="18229"/>
                    </a:cubicBezTo>
                    <a:cubicBezTo>
                      <a:pt x="17356" y="18229"/>
                      <a:pt x="17384" y="18228"/>
                      <a:pt x="17412" y="18227"/>
                    </a:cubicBezTo>
                    <a:cubicBezTo>
                      <a:pt x="17484" y="18227"/>
                      <a:pt x="17520" y="18138"/>
                      <a:pt x="17466" y="18084"/>
                    </a:cubicBezTo>
                    <a:cubicBezTo>
                      <a:pt x="16661" y="17225"/>
                      <a:pt x="16124" y="16026"/>
                      <a:pt x="15175" y="15293"/>
                    </a:cubicBezTo>
                    <a:cubicBezTo>
                      <a:pt x="14388" y="14702"/>
                      <a:pt x="13386" y="14344"/>
                      <a:pt x="12634" y="13736"/>
                    </a:cubicBezTo>
                    <a:cubicBezTo>
                      <a:pt x="12491" y="13557"/>
                      <a:pt x="12348" y="13360"/>
                      <a:pt x="12187" y="13181"/>
                    </a:cubicBezTo>
                    <a:cubicBezTo>
                      <a:pt x="12182" y="13176"/>
                      <a:pt x="12176" y="13174"/>
                      <a:pt x="12170" y="13174"/>
                    </a:cubicBezTo>
                    <a:cubicBezTo>
                      <a:pt x="12154" y="13174"/>
                      <a:pt x="12138" y="13191"/>
                      <a:pt x="12151" y="13217"/>
                    </a:cubicBezTo>
                    <a:cubicBezTo>
                      <a:pt x="12151" y="13253"/>
                      <a:pt x="12187" y="13288"/>
                      <a:pt x="12205" y="13324"/>
                    </a:cubicBezTo>
                    <a:cubicBezTo>
                      <a:pt x="12115" y="13235"/>
                      <a:pt x="12044" y="13145"/>
                      <a:pt x="11972" y="13056"/>
                    </a:cubicBezTo>
                    <a:cubicBezTo>
                      <a:pt x="11686" y="12340"/>
                      <a:pt x="11382" y="11642"/>
                      <a:pt x="11077" y="10926"/>
                    </a:cubicBezTo>
                    <a:lnTo>
                      <a:pt x="11077" y="10926"/>
                    </a:lnTo>
                    <a:lnTo>
                      <a:pt x="11256" y="11016"/>
                    </a:lnTo>
                    <a:cubicBezTo>
                      <a:pt x="11399" y="11248"/>
                      <a:pt x="11561" y="11463"/>
                      <a:pt x="11739" y="11642"/>
                    </a:cubicBezTo>
                    <a:cubicBezTo>
                      <a:pt x="11918" y="11875"/>
                      <a:pt x="12151" y="12054"/>
                      <a:pt x="12437" y="12143"/>
                    </a:cubicBezTo>
                    <a:cubicBezTo>
                      <a:pt x="12444" y="12145"/>
                      <a:pt x="12452" y="12147"/>
                      <a:pt x="12459" y="12147"/>
                    </a:cubicBezTo>
                    <a:cubicBezTo>
                      <a:pt x="12508" y="12147"/>
                      <a:pt x="12560" y="12098"/>
                      <a:pt x="12545" y="12036"/>
                    </a:cubicBezTo>
                    <a:cubicBezTo>
                      <a:pt x="12241" y="11409"/>
                      <a:pt x="11686" y="10926"/>
                      <a:pt x="11024" y="10747"/>
                    </a:cubicBezTo>
                    <a:cubicBezTo>
                      <a:pt x="10558" y="9656"/>
                      <a:pt x="10218" y="8510"/>
                      <a:pt x="10004" y="7347"/>
                    </a:cubicBezTo>
                    <a:cubicBezTo>
                      <a:pt x="10004" y="7150"/>
                      <a:pt x="10022" y="6936"/>
                      <a:pt x="10039" y="6739"/>
                    </a:cubicBezTo>
                    <a:cubicBezTo>
                      <a:pt x="10165" y="7240"/>
                      <a:pt x="10397" y="7741"/>
                      <a:pt x="10809" y="7920"/>
                    </a:cubicBezTo>
                    <a:cubicBezTo>
                      <a:pt x="10819" y="7926"/>
                      <a:pt x="10830" y="7929"/>
                      <a:pt x="10841" y="7929"/>
                    </a:cubicBezTo>
                    <a:cubicBezTo>
                      <a:pt x="10892" y="7929"/>
                      <a:pt x="10949" y="7871"/>
                      <a:pt x="10934" y="7812"/>
                    </a:cubicBezTo>
                    <a:cubicBezTo>
                      <a:pt x="10845" y="7168"/>
                      <a:pt x="10684" y="6327"/>
                      <a:pt x="10111" y="5933"/>
                    </a:cubicBezTo>
                    <a:cubicBezTo>
                      <a:pt x="10290" y="3947"/>
                      <a:pt x="10630" y="1997"/>
                      <a:pt x="11167" y="64"/>
                    </a:cubicBezTo>
                    <a:cubicBezTo>
                      <a:pt x="11177" y="24"/>
                      <a:pt x="11147" y="0"/>
                      <a:pt x="1111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" name="Google Shape;5207;p62"/>
              <p:cNvSpPr/>
              <p:nvPr/>
            </p:nvSpPr>
            <p:spPr>
              <a:xfrm>
                <a:off x="6974825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8" y="1"/>
                      <a:pt x="1006" y="8"/>
                      <a:pt x="1000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" name="Google Shape;5208;p62"/>
              <p:cNvSpPr/>
              <p:nvPr/>
            </p:nvSpPr>
            <p:spPr>
              <a:xfrm>
                <a:off x="7185575" y="40577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1"/>
                    </a:moveTo>
                    <a:cubicBezTo>
                      <a:pt x="18" y="1"/>
                      <a:pt x="0" y="35"/>
                      <a:pt x="14" y="48"/>
                    </a:cubicBezTo>
                    <a:cubicBezTo>
                      <a:pt x="264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4" y="496"/>
                      <a:pt x="336" y="227"/>
                      <a:pt x="68" y="13"/>
                    </a:cubicBezTo>
                    <a:cubicBezTo>
                      <a:pt x="59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" name="Google Shape;5209;p62"/>
              <p:cNvSpPr/>
              <p:nvPr/>
            </p:nvSpPr>
            <p:spPr>
              <a:xfrm>
                <a:off x="7104500" y="4204600"/>
                <a:ext cx="237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0" extrusionOk="0">
                    <a:moveTo>
                      <a:pt x="304" y="329"/>
                    </a:moveTo>
                    <a:lnTo>
                      <a:pt x="304" y="329"/>
                    </a:lnTo>
                    <a:cubicBezTo>
                      <a:pt x="537" y="598"/>
                      <a:pt x="680" y="920"/>
                      <a:pt x="752" y="1278"/>
                    </a:cubicBezTo>
                    <a:cubicBezTo>
                      <a:pt x="608" y="1081"/>
                      <a:pt x="501" y="884"/>
                      <a:pt x="429" y="687"/>
                    </a:cubicBezTo>
                    <a:cubicBezTo>
                      <a:pt x="394" y="580"/>
                      <a:pt x="340" y="455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2"/>
                    </a:cubicBezTo>
                    <a:cubicBezTo>
                      <a:pt x="107" y="365"/>
                      <a:pt x="197" y="598"/>
                      <a:pt x="304" y="830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82"/>
                      <a:pt x="845" y="1590"/>
                      <a:pt x="866" y="1590"/>
                    </a:cubicBezTo>
                    <a:cubicBezTo>
                      <a:pt x="909" y="1590"/>
                      <a:pt x="948" y="1558"/>
                      <a:pt x="948" y="1510"/>
                    </a:cubicBezTo>
                    <a:cubicBezTo>
                      <a:pt x="895" y="1009"/>
                      <a:pt x="662" y="276"/>
                      <a:pt x="125" y="61"/>
                    </a:cubicBezTo>
                    <a:cubicBezTo>
                      <a:pt x="125" y="43"/>
                      <a:pt x="107" y="25"/>
                      <a:pt x="89" y="7"/>
                    </a:cubicBezTo>
                    <a:cubicBezTo>
                      <a:pt x="85" y="2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" name="Google Shape;5210;p62"/>
              <p:cNvSpPr/>
              <p:nvPr/>
            </p:nvSpPr>
            <p:spPr>
              <a:xfrm>
                <a:off x="7277250" y="4580450"/>
                <a:ext cx="30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6" extrusionOk="0">
                    <a:moveTo>
                      <a:pt x="40" y="0"/>
                    </a:moveTo>
                    <a:cubicBezTo>
                      <a:pt x="22" y="0"/>
                      <a:pt x="1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0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6" y="706"/>
                      <a:pt x="1211" y="645"/>
                      <a:pt x="1179" y="613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4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" name="Google Shape;5211;p62"/>
              <p:cNvSpPr/>
              <p:nvPr/>
            </p:nvSpPr>
            <p:spPr>
              <a:xfrm>
                <a:off x="7085700" y="48150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0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" name="Google Shape;5212;p62"/>
              <p:cNvSpPr/>
              <p:nvPr/>
            </p:nvSpPr>
            <p:spPr>
              <a:xfrm>
                <a:off x="7266000" y="46633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55" y="252"/>
                      <a:pt x="626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0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" name="Google Shape;5213;p62"/>
              <p:cNvSpPr/>
              <p:nvPr/>
            </p:nvSpPr>
            <p:spPr>
              <a:xfrm>
                <a:off x="6891525" y="4532050"/>
                <a:ext cx="164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90" y="169"/>
                      <a:pt x="198" y="187"/>
                      <a:pt x="287" y="241"/>
                    </a:cubicBezTo>
                    <a:lnTo>
                      <a:pt x="305" y="241"/>
                    </a:lnTo>
                    <a:cubicBezTo>
                      <a:pt x="413" y="313"/>
                      <a:pt x="484" y="402"/>
                      <a:pt x="538" y="509"/>
                    </a:cubicBezTo>
                    <a:cubicBezTo>
                      <a:pt x="550" y="527"/>
                      <a:pt x="568" y="535"/>
                      <a:pt x="585" y="535"/>
                    </a:cubicBezTo>
                    <a:cubicBezTo>
                      <a:pt x="621" y="535"/>
                      <a:pt x="657" y="503"/>
                      <a:pt x="645" y="456"/>
                    </a:cubicBezTo>
                    <a:cubicBezTo>
                      <a:pt x="591" y="330"/>
                      <a:pt x="520" y="223"/>
                      <a:pt x="413" y="134"/>
                    </a:cubicBezTo>
                    <a:cubicBezTo>
                      <a:pt x="337" y="73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" name="Google Shape;5214;p62"/>
              <p:cNvSpPr/>
              <p:nvPr/>
            </p:nvSpPr>
            <p:spPr>
              <a:xfrm>
                <a:off x="7238700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" name="Google Shape;5215;p62"/>
              <p:cNvSpPr/>
              <p:nvPr/>
            </p:nvSpPr>
            <p:spPr>
              <a:xfrm>
                <a:off x="7116575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899"/>
                      <a:pt x="448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27"/>
                      <a:pt x="18" y="362"/>
                    </a:cubicBezTo>
                    <a:lnTo>
                      <a:pt x="36" y="362"/>
                    </a:lnTo>
                    <a:cubicBezTo>
                      <a:pt x="36" y="750"/>
                      <a:pt x="83" y="1263"/>
                      <a:pt x="447" y="1263"/>
                    </a:cubicBezTo>
                    <a:cubicBezTo>
                      <a:pt x="470" y="1263"/>
                      <a:pt x="494" y="1261"/>
                      <a:pt x="519" y="1257"/>
                    </a:cubicBezTo>
                    <a:cubicBezTo>
                      <a:pt x="537" y="1257"/>
                      <a:pt x="573" y="1239"/>
                      <a:pt x="573" y="1204"/>
                    </a:cubicBezTo>
                    <a:cubicBezTo>
                      <a:pt x="537" y="881"/>
                      <a:pt x="376" y="577"/>
                      <a:pt x="143" y="345"/>
                    </a:cubicBezTo>
                    <a:cubicBezTo>
                      <a:pt x="143" y="219"/>
                      <a:pt x="143" y="94"/>
                      <a:pt x="125" y="22"/>
                    </a:cubicBezTo>
                    <a:lnTo>
                      <a:pt x="125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" name="Google Shape;5216;p62"/>
              <p:cNvSpPr/>
              <p:nvPr/>
            </p:nvSpPr>
            <p:spPr>
              <a:xfrm>
                <a:off x="7011875" y="3042125"/>
                <a:ext cx="21207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9" extrusionOk="0">
                    <a:moveTo>
                      <a:pt x="2579" y="912"/>
                    </a:moveTo>
                    <a:cubicBezTo>
                      <a:pt x="2734" y="912"/>
                      <a:pt x="2961" y="1063"/>
                      <a:pt x="3097" y="1178"/>
                    </a:cubicBezTo>
                    <a:cubicBezTo>
                      <a:pt x="3759" y="1733"/>
                      <a:pt x="3777" y="2574"/>
                      <a:pt x="3777" y="3361"/>
                    </a:cubicBezTo>
                    <a:cubicBezTo>
                      <a:pt x="3759" y="3289"/>
                      <a:pt x="3723" y="3200"/>
                      <a:pt x="3705" y="3110"/>
                    </a:cubicBezTo>
                    <a:lnTo>
                      <a:pt x="3705" y="3003"/>
                    </a:lnTo>
                    <a:lnTo>
                      <a:pt x="3687" y="3003"/>
                    </a:lnTo>
                    <a:lnTo>
                      <a:pt x="3687" y="3075"/>
                    </a:lnTo>
                    <a:cubicBezTo>
                      <a:pt x="3651" y="2967"/>
                      <a:pt x="3616" y="2860"/>
                      <a:pt x="3580" y="2770"/>
                    </a:cubicBezTo>
                    <a:cubicBezTo>
                      <a:pt x="3572" y="2748"/>
                      <a:pt x="3558" y="2738"/>
                      <a:pt x="3545" y="2738"/>
                    </a:cubicBezTo>
                    <a:cubicBezTo>
                      <a:pt x="3526" y="2738"/>
                      <a:pt x="3508" y="2757"/>
                      <a:pt x="3508" y="2788"/>
                    </a:cubicBezTo>
                    <a:cubicBezTo>
                      <a:pt x="3616" y="3110"/>
                      <a:pt x="3705" y="3433"/>
                      <a:pt x="3777" y="3773"/>
                    </a:cubicBezTo>
                    <a:lnTo>
                      <a:pt x="3777" y="3791"/>
                    </a:lnTo>
                    <a:cubicBezTo>
                      <a:pt x="3419" y="3361"/>
                      <a:pt x="3097" y="2896"/>
                      <a:pt x="2792" y="2430"/>
                    </a:cubicBezTo>
                    <a:cubicBezTo>
                      <a:pt x="2578" y="2037"/>
                      <a:pt x="2452" y="1625"/>
                      <a:pt x="2417" y="1214"/>
                    </a:cubicBezTo>
                    <a:cubicBezTo>
                      <a:pt x="2394" y="990"/>
                      <a:pt x="2468" y="912"/>
                      <a:pt x="2579" y="912"/>
                    </a:cubicBezTo>
                    <a:close/>
                    <a:moveTo>
                      <a:pt x="4743" y="437"/>
                    </a:moveTo>
                    <a:cubicBezTo>
                      <a:pt x="4876" y="437"/>
                      <a:pt x="4940" y="813"/>
                      <a:pt x="4940" y="1017"/>
                    </a:cubicBezTo>
                    <a:cubicBezTo>
                      <a:pt x="4940" y="1303"/>
                      <a:pt x="4922" y="1572"/>
                      <a:pt x="4904" y="1840"/>
                    </a:cubicBezTo>
                    <a:cubicBezTo>
                      <a:pt x="4868" y="2305"/>
                      <a:pt x="4779" y="2770"/>
                      <a:pt x="4671" y="3218"/>
                    </a:cubicBezTo>
                    <a:cubicBezTo>
                      <a:pt x="4707" y="2985"/>
                      <a:pt x="4689" y="2753"/>
                      <a:pt x="4636" y="2520"/>
                    </a:cubicBezTo>
                    <a:cubicBezTo>
                      <a:pt x="4636" y="2520"/>
                      <a:pt x="4636" y="2502"/>
                      <a:pt x="4618" y="2502"/>
                    </a:cubicBezTo>
                    <a:lnTo>
                      <a:pt x="4600" y="2502"/>
                    </a:lnTo>
                    <a:cubicBezTo>
                      <a:pt x="4600" y="2502"/>
                      <a:pt x="4582" y="2520"/>
                      <a:pt x="4582" y="2520"/>
                    </a:cubicBezTo>
                    <a:cubicBezTo>
                      <a:pt x="4475" y="2770"/>
                      <a:pt x="4528" y="3218"/>
                      <a:pt x="4510" y="3468"/>
                    </a:cubicBezTo>
                    <a:cubicBezTo>
                      <a:pt x="4510" y="3576"/>
                      <a:pt x="4492" y="3683"/>
                      <a:pt x="4492" y="3791"/>
                    </a:cubicBezTo>
                    <a:cubicBezTo>
                      <a:pt x="4224" y="2770"/>
                      <a:pt x="4081" y="1643"/>
                      <a:pt x="4564" y="659"/>
                    </a:cubicBezTo>
                    <a:lnTo>
                      <a:pt x="4546" y="659"/>
                    </a:lnTo>
                    <a:cubicBezTo>
                      <a:pt x="4624" y="499"/>
                      <a:pt x="4689" y="437"/>
                      <a:pt x="4743" y="437"/>
                    </a:cubicBezTo>
                    <a:close/>
                    <a:moveTo>
                      <a:pt x="1503" y="2714"/>
                    </a:moveTo>
                    <a:cubicBezTo>
                      <a:pt x="1557" y="2714"/>
                      <a:pt x="1633" y="2741"/>
                      <a:pt x="1737" y="2806"/>
                    </a:cubicBezTo>
                    <a:cubicBezTo>
                      <a:pt x="2130" y="3093"/>
                      <a:pt x="2506" y="3433"/>
                      <a:pt x="2828" y="3826"/>
                    </a:cubicBezTo>
                    <a:cubicBezTo>
                      <a:pt x="3025" y="4041"/>
                      <a:pt x="3204" y="4274"/>
                      <a:pt x="3365" y="4524"/>
                    </a:cubicBezTo>
                    <a:cubicBezTo>
                      <a:pt x="3472" y="4775"/>
                      <a:pt x="3580" y="5043"/>
                      <a:pt x="3651" y="5329"/>
                    </a:cubicBezTo>
                    <a:cubicBezTo>
                      <a:pt x="3419" y="5025"/>
                      <a:pt x="3204" y="4721"/>
                      <a:pt x="2971" y="4435"/>
                    </a:cubicBezTo>
                    <a:cubicBezTo>
                      <a:pt x="2964" y="4421"/>
                      <a:pt x="2952" y="4415"/>
                      <a:pt x="2941" y="4415"/>
                    </a:cubicBezTo>
                    <a:cubicBezTo>
                      <a:pt x="2923" y="4415"/>
                      <a:pt x="2907" y="4431"/>
                      <a:pt x="2918" y="4453"/>
                    </a:cubicBezTo>
                    <a:cubicBezTo>
                      <a:pt x="3061" y="4828"/>
                      <a:pt x="3276" y="5168"/>
                      <a:pt x="3544" y="5491"/>
                    </a:cubicBezTo>
                    <a:cubicBezTo>
                      <a:pt x="3633" y="5598"/>
                      <a:pt x="3705" y="5705"/>
                      <a:pt x="3794" y="5813"/>
                    </a:cubicBezTo>
                    <a:cubicBezTo>
                      <a:pt x="2757" y="5777"/>
                      <a:pt x="2309" y="4828"/>
                      <a:pt x="1915" y="4005"/>
                    </a:cubicBezTo>
                    <a:lnTo>
                      <a:pt x="1933" y="3987"/>
                    </a:lnTo>
                    <a:cubicBezTo>
                      <a:pt x="1808" y="3755"/>
                      <a:pt x="1665" y="3540"/>
                      <a:pt x="1540" y="3325"/>
                    </a:cubicBezTo>
                    <a:cubicBezTo>
                      <a:pt x="1399" y="3086"/>
                      <a:pt x="1302" y="2714"/>
                      <a:pt x="1503" y="2714"/>
                    </a:cubicBezTo>
                    <a:close/>
                    <a:moveTo>
                      <a:pt x="6499" y="2823"/>
                    </a:moveTo>
                    <a:lnTo>
                      <a:pt x="6499" y="2823"/>
                    </a:lnTo>
                    <a:cubicBezTo>
                      <a:pt x="6549" y="2823"/>
                      <a:pt x="6496" y="4168"/>
                      <a:pt x="6443" y="4327"/>
                    </a:cubicBezTo>
                    <a:cubicBezTo>
                      <a:pt x="6282" y="5007"/>
                      <a:pt x="5888" y="5580"/>
                      <a:pt x="5495" y="6153"/>
                    </a:cubicBezTo>
                    <a:cubicBezTo>
                      <a:pt x="5656" y="5687"/>
                      <a:pt x="5781" y="5222"/>
                      <a:pt x="5942" y="4811"/>
                    </a:cubicBezTo>
                    <a:cubicBezTo>
                      <a:pt x="5964" y="4767"/>
                      <a:pt x="5939" y="4744"/>
                      <a:pt x="5909" y="4744"/>
                    </a:cubicBezTo>
                    <a:cubicBezTo>
                      <a:pt x="5889" y="4744"/>
                      <a:pt x="5867" y="4754"/>
                      <a:pt x="5852" y="4775"/>
                    </a:cubicBezTo>
                    <a:cubicBezTo>
                      <a:pt x="5566" y="5437"/>
                      <a:pt x="5333" y="6153"/>
                      <a:pt x="5065" y="6833"/>
                    </a:cubicBezTo>
                    <a:cubicBezTo>
                      <a:pt x="5029" y="5687"/>
                      <a:pt x="5298" y="4578"/>
                      <a:pt x="5835" y="3576"/>
                    </a:cubicBezTo>
                    <a:cubicBezTo>
                      <a:pt x="5996" y="3272"/>
                      <a:pt x="6228" y="3021"/>
                      <a:pt x="6497" y="2824"/>
                    </a:cubicBezTo>
                    <a:cubicBezTo>
                      <a:pt x="6497" y="2824"/>
                      <a:pt x="6498" y="2823"/>
                      <a:pt x="6499" y="2823"/>
                    </a:cubicBezTo>
                    <a:close/>
                    <a:moveTo>
                      <a:pt x="1003" y="6350"/>
                    </a:moveTo>
                    <a:cubicBezTo>
                      <a:pt x="1450" y="6367"/>
                      <a:pt x="1844" y="6654"/>
                      <a:pt x="2184" y="6922"/>
                    </a:cubicBezTo>
                    <a:cubicBezTo>
                      <a:pt x="2685" y="7334"/>
                      <a:pt x="2971" y="7906"/>
                      <a:pt x="3383" y="8390"/>
                    </a:cubicBezTo>
                    <a:cubicBezTo>
                      <a:pt x="3061" y="8157"/>
                      <a:pt x="2721" y="7942"/>
                      <a:pt x="2399" y="7710"/>
                    </a:cubicBezTo>
                    <a:cubicBezTo>
                      <a:pt x="2395" y="7708"/>
                      <a:pt x="2391" y="7707"/>
                      <a:pt x="2387" y="7707"/>
                    </a:cubicBezTo>
                    <a:cubicBezTo>
                      <a:pt x="2356" y="7707"/>
                      <a:pt x="2331" y="7767"/>
                      <a:pt x="2363" y="7799"/>
                    </a:cubicBezTo>
                    <a:cubicBezTo>
                      <a:pt x="2757" y="8085"/>
                      <a:pt x="3150" y="8354"/>
                      <a:pt x="3526" y="8676"/>
                    </a:cubicBezTo>
                    <a:cubicBezTo>
                      <a:pt x="3580" y="8712"/>
                      <a:pt x="3633" y="8765"/>
                      <a:pt x="3669" y="8819"/>
                    </a:cubicBezTo>
                    <a:cubicBezTo>
                      <a:pt x="3583" y="8836"/>
                      <a:pt x="3498" y="8844"/>
                      <a:pt x="3412" y="8844"/>
                    </a:cubicBezTo>
                    <a:cubicBezTo>
                      <a:pt x="2428" y="8844"/>
                      <a:pt x="1489" y="7766"/>
                      <a:pt x="1110" y="6976"/>
                    </a:cubicBezTo>
                    <a:cubicBezTo>
                      <a:pt x="1057" y="6868"/>
                      <a:pt x="842" y="6350"/>
                      <a:pt x="1003" y="6350"/>
                    </a:cubicBezTo>
                    <a:close/>
                    <a:moveTo>
                      <a:pt x="7283" y="6701"/>
                    </a:moveTo>
                    <a:cubicBezTo>
                      <a:pt x="7710" y="6701"/>
                      <a:pt x="6928" y="8691"/>
                      <a:pt x="6801" y="8962"/>
                    </a:cubicBezTo>
                    <a:cubicBezTo>
                      <a:pt x="6407" y="9821"/>
                      <a:pt x="5727" y="10412"/>
                      <a:pt x="5119" y="11092"/>
                    </a:cubicBezTo>
                    <a:cubicBezTo>
                      <a:pt x="5566" y="10430"/>
                      <a:pt x="5942" y="9660"/>
                      <a:pt x="6336" y="8980"/>
                    </a:cubicBezTo>
                    <a:cubicBezTo>
                      <a:pt x="6361" y="8929"/>
                      <a:pt x="6323" y="8887"/>
                      <a:pt x="6279" y="8887"/>
                    </a:cubicBezTo>
                    <a:cubicBezTo>
                      <a:pt x="6262" y="8887"/>
                      <a:pt x="6243" y="8893"/>
                      <a:pt x="6228" y="8909"/>
                    </a:cubicBezTo>
                    <a:cubicBezTo>
                      <a:pt x="5835" y="9571"/>
                      <a:pt x="5423" y="10197"/>
                      <a:pt x="4993" y="10823"/>
                    </a:cubicBezTo>
                    <a:cubicBezTo>
                      <a:pt x="5208" y="9195"/>
                      <a:pt x="5656" y="7853"/>
                      <a:pt x="7069" y="6797"/>
                    </a:cubicBezTo>
                    <a:cubicBezTo>
                      <a:pt x="7161" y="6731"/>
                      <a:pt x="7231" y="6701"/>
                      <a:pt x="7283" y="6701"/>
                    </a:cubicBezTo>
                    <a:close/>
                    <a:moveTo>
                      <a:pt x="305" y="9785"/>
                    </a:moveTo>
                    <a:cubicBezTo>
                      <a:pt x="1057" y="9839"/>
                      <a:pt x="1790" y="10358"/>
                      <a:pt x="2363" y="10823"/>
                    </a:cubicBezTo>
                    <a:cubicBezTo>
                      <a:pt x="2846" y="11235"/>
                      <a:pt x="3114" y="11736"/>
                      <a:pt x="3437" y="12237"/>
                    </a:cubicBezTo>
                    <a:cubicBezTo>
                      <a:pt x="3079" y="11951"/>
                      <a:pt x="2667" y="11718"/>
                      <a:pt x="2417" y="11557"/>
                    </a:cubicBezTo>
                    <a:cubicBezTo>
                      <a:pt x="2408" y="11551"/>
                      <a:pt x="2399" y="11549"/>
                      <a:pt x="2391" y="11549"/>
                    </a:cubicBezTo>
                    <a:cubicBezTo>
                      <a:pt x="2348" y="11549"/>
                      <a:pt x="2318" y="11616"/>
                      <a:pt x="2363" y="11646"/>
                    </a:cubicBezTo>
                    <a:cubicBezTo>
                      <a:pt x="2721" y="11879"/>
                      <a:pt x="3079" y="12165"/>
                      <a:pt x="3401" y="12452"/>
                    </a:cubicBezTo>
                    <a:cubicBezTo>
                      <a:pt x="3454" y="12523"/>
                      <a:pt x="3526" y="12595"/>
                      <a:pt x="3580" y="12666"/>
                    </a:cubicBezTo>
                    <a:cubicBezTo>
                      <a:pt x="3518" y="12672"/>
                      <a:pt x="3458" y="12675"/>
                      <a:pt x="3399" y="12675"/>
                    </a:cubicBezTo>
                    <a:cubicBezTo>
                      <a:pt x="2497" y="12675"/>
                      <a:pt x="1878" y="12051"/>
                      <a:pt x="1307" y="11396"/>
                    </a:cubicBezTo>
                    <a:cubicBezTo>
                      <a:pt x="1057" y="11128"/>
                      <a:pt x="824" y="10823"/>
                      <a:pt x="609" y="10519"/>
                    </a:cubicBezTo>
                    <a:cubicBezTo>
                      <a:pt x="555" y="10447"/>
                      <a:pt x="162" y="9785"/>
                      <a:pt x="305" y="9785"/>
                    </a:cubicBezTo>
                    <a:close/>
                    <a:moveTo>
                      <a:pt x="7951" y="10882"/>
                    </a:moveTo>
                    <a:cubicBezTo>
                      <a:pt x="8114" y="10882"/>
                      <a:pt x="8201" y="11047"/>
                      <a:pt x="8125" y="11503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5"/>
                      <a:pt x="5351" y="15100"/>
                    </a:cubicBezTo>
                    <a:cubicBezTo>
                      <a:pt x="5888" y="14420"/>
                      <a:pt x="6371" y="13704"/>
                      <a:pt x="6801" y="12953"/>
                    </a:cubicBezTo>
                    <a:cubicBezTo>
                      <a:pt x="6814" y="12915"/>
                      <a:pt x="6781" y="12877"/>
                      <a:pt x="6743" y="12877"/>
                    </a:cubicBezTo>
                    <a:cubicBezTo>
                      <a:pt x="6726" y="12877"/>
                      <a:pt x="6709" y="12883"/>
                      <a:pt x="6694" y="12899"/>
                    </a:cubicBezTo>
                    <a:cubicBezTo>
                      <a:pt x="6175" y="13740"/>
                      <a:pt x="5548" y="14510"/>
                      <a:pt x="4832" y="15225"/>
                    </a:cubicBezTo>
                    <a:cubicBezTo>
                      <a:pt x="5137" y="14581"/>
                      <a:pt x="5351" y="13919"/>
                      <a:pt x="5656" y="13293"/>
                    </a:cubicBezTo>
                    <a:lnTo>
                      <a:pt x="5673" y="13293"/>
                    </a:lnTo>
                    <a:cubicBezTo>
                      <a:pt x="6031" y="12541"/>
                      <a:pt x="6658" y="11879"/>
                      <a:pt x="7248" y="11324"/>
                    </a:cubicBezTo>
                    <a:cubicBezTo>
                      <a:pt x="7494" y="11088"/>
                      <a:pt x="7769" y="10882"/>
                      <a:pt x="7951" y="10882"/>
                    </a:cubicBezTo>
                    <a:close/>
                    <a:moveTo>
                      <a:pt x="668" y="13277"/>
                    </a:moveTo>
                    <a:cubicBezTo>
                      <a:pt x="765" y="13277"/>
                      <a:pt x="902" y="13337"/>
                      <a:pt x="1021" y="13364"/>
                    </a:cubicBezTo>
                    <a:cubicBezTo>
                      <a:pt x="2166" y="13669"/>
                      <a:pt x="2596" y="14832"/>
                      <a:pt x="2971" y="15888"/>
                    </a:cubicBezTo>
                    <a:cubicBezTo>
                      <a:pt x="2774" y="15673"/>
                      <a:pt x="2560" y="15476"/>
                      <a:pt x="2345" y="15297"/>
                    </a:cubicBezTo>
                    <a:cubicBezTo>
                      <a:pt x="2336" y="15283"/>
                      <a:pt x="2324" y="15278"/>
                      <a:pt x="2313" y="15278"/>
                    </a:cubicBezTo>
                    <a:cubicBezTo>
                      <a:pt x="2280" y="15278"/>
                      <a:pt x="2247" y="15324"/>
                      <a:pt x="2273" y="15351"/>
                    </a:cubicBezTo>
                    <a:cubicBezTo>
                      <a:pt x="2596" y="15673"/>
                      <a:pt x="2882" y="16013"/>
                      <a:pt x="3168" y="16389"/>
                    </a:cubicBezTo>
                    <a:cubicBezTo>
                      <a:pt x="3204" y="16496"/>
                      <a:pt x="3258" y="16603"/>
                      <a:pt x="3293" y="16711"/>
                    </a:cubicBezTo>
                    <a:cubicBezTo>
                      <a:pt x="2488" y="16478"/>
                      <a:pt x="1772" y="15977"/>
                      <a:pt x="1289" y="15279"/>
                    </a:cubicBezTo>
                    <a:cubicBezTo>
                      <a:pt x="1021" y="14903"/>
                      <a:pt x="824" y="14510"/>
                      <a:pt x="681" y="14080"/>
                    </a:cubicBezTo>
                    <a:cubicBezTo>
                      <a:pt x="627" y="13901"/>
                      <a:pt x="573" y="13704"/>
                      <a:pt x="555" y="13525"/>
                    </a:cubicBezTo>
                    <a:cubicBezTo>
                      <a:pt x="520" y="13332"/>
                      <a:pt x="576" y="13277"/>
                      <a:pt x="668" y="13277"/>
                    </a:cubicBezTo>
                    <a:close/>
                    <a:moveTo>
                      <a:pt x="7760" y="15789"/>
                    </a:moveTo>
                    <a:cubicBezTo>
                      <a:pt x="7964" y="15789"/>
                      <a:pt x="7551" y="16534"/>
                      <a:pt x="7535" y="16568"/>
                    </a:cubicBezTo>
                    <a:cubicBezTo>
                      <a:pt x="7266" y="17015"/>
                      <a:pt x="6926" y="17391"/>
                      <a:pt x="6515" y="17695"/>
                    </a:cubicBezTo>
                    <a:cubicBezTo>
                      <a:pt x="6103" y="17999"/>
                      <a:pt x="5620" y="18053"/>
                      <a:pt x="5155" y="18107"/>
                    </a:cubicBezTo>
                    <a:cubicBezTo>
                      <a:pt x="5512" y="17892"/>
                      <a:pt x="5817" y="17606"/>
                      <a:pt x="6067" y="17248"/>
                    </a:cubicBezTo>
                    <a:cubicBezTo>
                      <a:pt x="6080" y="17196"/>
                      <a:pt x="6038" y="17154"/>
                      <a:pt x="6000" y="17154"/>
                    </a:cubicBezTo>
                    <a:cubicBezTo>
                      <a:pt x="5984" y="17154"/>
                      <a:pt x="5970" y="17161"/>
                      <a:pt x="5960" y="17176"/>
                    </a:cubicBezTo>
                    <a:cubicBezTo>
                      <a:pt x="5638" y="17623"/>
                      <a:pt x="5208" y="17946"/>
                      <a:pt x="4725" y="18160"/>
                    </a:cubicBezTo>
                    <a:lnTo>
                      <a:pt x="4707" y="18160"/>
                    </a:lnTo>
                    <a:cubicBezTo>
                      <a:pt x="5047" y="17820"/>
                      <a:pt x="5333" y="17409"/>
                      <a:pt x="5673" y="17069"/>
                    </a:cubicBezTo>
                    <a:cubicBezTo>
                      <a:pt x="6246" y="16496"/>
                      <a:pt x="6944" y="16049"/>
                      <a:pt x="7714" y="15798"/>
                    </a:cubicBezTo>
                    <a:cubicBezTo>
                      <a:pt x="7732" y="15792"/>
                      <a:pt x="7747" y="15789"/>
                      <a:pt x="7760" y="15789"/>
                    </a:cubicBezTo>
                    <a:close/>
                    <a:moveTo>
                      <a:pt x="4880" y="0"/>
                    </a:moveTo>
                    <a:cubicBezTo>
                      <a:pt x="4854" y="0"/>
                      <a:pt x="4830" y="10"/>
                      <a:pt x="4815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21" y="4327"/>
                      <a:pt x="4385" y="4542"/>
                      <a:pt x="4331" y="4757"/>
                    </a:cubicBezTo>
                    <a:cubicBezTo>
                      <a:pt x="4296" y="4882"/>
                      <a:pt x="4242" y="5025"/>
                      <a:pt x="4188" y="5151"/>
                    </a:cubicBezTo>
                    <a:cubicBezTo>
                      <a:pt x="4134" y="4775"/>
                      <a:pt x="4045" y="4399"/>
                      <a:pt x="3956" y="4023"/>
                    </a:cubicBezTo>
                    <a:cubicBezTo>
                      <a:pt x="4152" y="3397"/>
                      <a:pt x="3973" y="2538"/>
                      <a:pt x="3777" y="1965"/>
                    </a:cubicBezTo>
                    <a:cubicBezTo>
                      <a:pt x="3562" y="1267"/>
                      <a:pt x="3061" y="713"/>
                      <a:pt x="2309" y="641"/>
                    </a:cubicBezTo>
                    <a:cubicBezTo>
                      <a:pt x="2273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77" y="3952"/>
                    </a:cubicBezTo>
                    <a:lnTo>
                      <a:pt x="3777" y="4113"/>
                    </a:lnTo>
                    <a:cubicBezTo>
                      <a:pt x="3777" y="4148"/>
                      <a:pt x="3812" y="4184"/>
                      <a:pt x="3866" y="4184"/>
                    </a:cubicBezTo>
                    <a:cubicBezTo>
                      <a:pt x="3956" y="4614"/>
                      <a:pt x="4027" y="5043"/>
                      <a:pt x="4081" y="5473"/>
                    </a:cubicBezTo>
                    <a:cubicBezTo>
                      <a:pt x="4063" y="5544"/>
                      <a:pt x="4063" y="5598"/>
                      <a:pt x="4063" y="5669"/>
                    </a:cubicBezTo>
                    <a:cubicBezTo>
                      <a:pt x="4045" y="5705"/>
                      <a:pt x="4081" y="5741"/>
                      <a:pt x="4117" y="5759"/>
                    </a:cubicBezTo>
                    <a:cubicBezTo>
                      <a:pt x="4134" y="5848"/>
                      <a:pt x="4134" y="5938"/>
                      <a:pt x="4152" y="6027"/>
                    </a:cubicBezTo>
                    <a:cubicBezTo>
                      <a:pt x="4063" y="5884"/>
                      <a:pt x="3973" y="5759"/>
                      <a:pt x="3866" y="5634"/>
                    </a:cubicBezTo>
                    <a:lnTo>
                      <a:pt x="3759" y="5473"/>
                    </a:lnTo>
                    <a:cubicBezTo>
                      <a:pt x="3794" y="5455"/>
                      <a:pt x="3812" y="5419"/>
                      <a:pt x="3812" y="5383"/>
                    </a:cubicBezTo>
                    <a:cubicBezTo>
                      <a:pt x="3705" y="4542"/>
                      <a:pt x="3240" y="3934"/>
                      <a:pt x="2667" y="3361"/>
                    </a:cubicBezTo>
                    <a:cubicBezTo>
                      <a:pt x="2463" y="3141"/>
                      <a:pt x="1846" y="2440"/>
                      <a:pt x="1420" y="2440"/>
                    </a:cubicBezTo>
                    <a:cubicBezTo>
                      <a:pt x="1360" y="2440"/>
                      <a:pt x="1304" y="2453"/>
                      <a:pt x="1253" y="2484"/>
                    </a:cubicBezTo>
                    <a:cubicBezTo>
                      <a:pt x="752" y="2753"/>
                      <a:pt x="1611" y="3773"/>
                      <a:pt x="1737" y="4041"/>
                    </a:cubicBezTo>
                    <a:cubicBezTo>
                      <a:pt x="2108" y="4817"/>
                      <a:pt x="2622" y="5896"/>
                      <a:pt x="3596" y="5896"/>
                    </a:cubicBezTo>
                    <a:cubicBezTo>
                      <a:pt x="3654" y="5896"/>
                      <a:pt x="3715" y="5892"/>
                      <a:pt x="3777" y="5884"/>
                    </a:cubicBezTo>
                    <a:cubicBezTo>
                      <a:pt x="3794" y="5866"/>
                      <a:pt x="3812" y="5866"/>
                      <a:pt x="3812" y="5848"/>
                    </a:cubicBezTo>
                    <a:cubicBezTo>
                      <a:pt x="3866" y="5920"/>
                      <a:pt x="3920" y="5992"/>
                      <a:pt x="3956" y="6063"/>
                    </a:cubicBezTo>
                    <a:cubicBezTo>
                      <a:pt x="4045" y="6206"/>
                      <a:pt x="4117" y="6367"/>
                      <a:pt x="4206" y="6511"/>
                    </a:cubicBezTo>
                    <a:cubicBezTo>
                      <a:pt x="4278" y="7423"/>
                      <a:pt x="4296" y="8336"/>
                      <a:pt x="4278" y="9266"/>
                    </a:cubicBezTo>
                    <a:cubicBezTo>
                      <a:pt x="4134" y="9034"/>
                      <a:pt x="3956" y="8837"/>
                      <a:pt x="3759" y="8658"/>
                    </a:cubicBezTo>
                    <a:cubicBezTo>
                      <a:pt x="3705" y="8604"/>
                      <a:pt x="3651" y="8569"/>
                      <a:pt x="3580" y="8515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3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42" y="8942"/>
                      <a:pt x="3253" y="8942"/>
                    </a:cubicBezTo>
                    <a:cubicBezTo>
                      <a:pt x="3422" y="8942"/>
                      <a:pt x="3586" y="8909"/>
                      <a:pt x="3741" y="8837"/>
                    </a:cubicBezTo>
                    <a:cubicBezTo>
                      <a:pt x="3830" y="8926"/>
                      <a:pt x="3920" y="9034"/>
                      <a:pt x="3991" y="9141"/>
                    </a:cubicBezTo>
                    <a:cubicBezTo>
                      <a:pt x="4117" y="9338"/>
                      <a:pt x="4170" y="9553"/>
                      <a:pt x="4278" y="9750"/>
                    </a:cubicBezTo>
                    <a:cubicBezTo>
                      <a:pt x="4260" y="10322"/>
                      <a:pt x="4224" y="10895"/>
                      <a:pt x="4170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117" y="12434"/>
                      <a:pt x="4099" y="12649"/>
                      <a:pt x="4081" y="12845"/>
                    </a:cubicBezTo>
                    <a:cubicBezTo>
                      <a:pt x="3991" y="12702"/>
                      <a:pt x="3884" y="12577"/>
                      <a:pt x="3759" y="12452"/>
                    </a:cubicBezTo>
                    <a:cubicBezTo>
                      <a:pt x="3759" y="12434"/>
                      <a:pt x="3759" y="12434"/>
                      <a:pt x="3759" y="12416"/>
                    </a:cubicBezTo>
                    <a:cubicBezTo>
                      <a:pt x="3759" y="11664"/>
                      <a:pt x="2882" y="10895"/>
                      <a:pt x="2345" y="10447"/>
                    </a:cubicBezTo>
                    <a:cubicBezTo>
                      <a:pt x="1749" y="9939"/>
                      <a:pt x="964" y="9516"/>
                      <a:pt x="158" y="9516"/>
                    </a:cubicBezTo>
                    <a:cubicBezTo>
                      <a:pt x="141" y="9516"/>
                      <a:pt x="125" y="9517"/>
                      <a:pt x="108" y="9517"/>
                    </a:cubicBezTo>
                    <a:cubicBezTo>
                      <a:pt x="54" y="9517"/>
                      <a:pt x="1" y="9571"/>
                      <a:pt x="19" y="9642"/>
                    </a:cubicBezTo>
                    <a:cubicBezTo>
                      <a:pt x="162" y="10447"/>
                      <a:pt x="842" y="11110"/>
                      <a:pt x="1361" y="11700"/>
                    </a:cubicBezTo>
                    <a:cubicBezTo>
                      <a:pt x="1893" y="12280"/>
                      <a:pt x="2508" y="12750"/>
                      <a:pt x="3290" y="12750"/>
                    </a:cubicBezTo>
                    <a:cubicBezTo>
                      <a:pt x="3401" y="12750"/>
                      <a:pt x="3515" y="12740"/>
                      <a:pt x="3633" y="12720"/>
                    </a:cubicBezTo>
                    <a:cubicBezTo>
                      <a:pt x="3759" y="12935"/>
                      <a:pt x="3884" y="13168"/>
                      <a:pt x="4009" y="13418"/>
                    </a:cubicBezTo>
                    <a:cubicBezTo>
                      <a:pt x="3920" y="14581"/>
                      <a:pt x="3812" y="15744"/>
                      <a:pt x="3651" y="16908"/>
                    </a:cubicBezTo>
                    <a:cubicBezTo>
                      <a:pt x="3580" y="16729"/>
                      <a:pt x="3490" y="16550"/>
                      <a:pt x="3401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94" y="13006"/>
                      <a:pt x="420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23" y="13006"/>
                      <a:pt x="269" y="13060"/>
                      <a:pt x="269" y="13114"/>
                    </a:cubicBezTo>
                    <a:cubicBezTo>
                      <a:pt x="359" y="14707"/>
                      <a:pt x="1647" y="16747"/>
                      <a:pt x="3401" y="16800"/>
                    </a:cubicBezTo>
                    <a:cubicBezTo>
                      <a:pt x="3490" y="16997"/>
                      <a:pt x="3544" y="17212"/>
                      <a:pt x="3580" y="17427"/>
                    </a:cubicBezTo>
                    <a:cubicBezTo>
                      <a:pt x="3419" y="18554"/>
                      <a:pt x="3204" y="19681"/>
                      <a:pt x="2936" y="20791"/>
                    </a:cubicBezTo>
                    <a:cubicBezTo>
                      <a:pt x="2925" y="20844"/>
                      <a:pt x="2965" y="20878"/>
                      <a:pt x="3003" y="20878"/>
                    </a:cubicBezTo>
                    <a:cubicBezTo>
                      <a:pt x="3029" y="20878"/>
                      <a:pt x="3054" y="20863"/>
                      <a:pt x="3061" y="20827"/>
                    </a:cubicBezTo>
                    <a:cubicBezTo>
                      <a:pt x="3329" y="20129"/>
                      <a:pt x="3544" y="19395"/>
                      <a:pt x="3687" y="18661"/>
                    </a:cubicBezTo>
                    <a:cubicBezTo>
                      <a:pt x="3973" y="18572"/>
                      <a:pt x="4260" y="18465"/>
                      <a:pt x="4546" y="18339"/>
                    </a:cubicBezTo>
                    <a:cubicBezTo>
                      <a:pt x="5351" y="18250"/>
                      <a:pt x="6139" y="18214"/>
                      <a:pt x="6783" y="17659"/>
                    </a:cubicBezTo>
                    <a:cubicBezTo>
                      <a:pt x="7427" y="17104"/>
                      <a:pt x="7839" y="16353"/>
                      <a:pt x="8197" y="15565"/>
                    </a:cubicBezTo>
                    <a:cubicBezTo>
                      <a:pt x="8215" y="15494"/>
                      <a:pt x="8161" y="15422"/>
                      <a:pt x="8089" y="15422"/>
                    </a:cubicBezTo>
                    <a:lnTo>
                      <a:pt x="8125" y="15476"/>
                    </a:lnTo>
                    <a:cubicBezTo>
                      <a:pt x="7391" y="15548"/>
                      <a:pt x="6819" y="15906"/>
                      <a:pt x="6228" y="16335"/>
                    </a:cubicBezTo>
                    <a:cubicBezTo>
                      <a:pt x="5512" y="16872"/>
                      <a:pt x="5065" y="17588"/>
                      <a:pt x="4439" y="18178"/>
                    </a:cubicBezTo>
                    <a:lnTo>
                      <a:pt x="4385" y="18178"/>
                    </a:lnTo>
                    <a:cubicBezTo>
                      <a:pt x="4349" y="18196"/>
                      <a:pt x="4313" y="18232"/>
                      <a:pt x="4313" y="18286"/>
                    </a:cubicBezTo>
                    <a:cubicBezTo>
                      <a:pt x="4134" y="18357"/>
                      <a:pt x="3956" y="18429"/>
                      <a:pt x="3777" y="18500"/>
                    </a:cubicBezTo>
                    <a:cubicBezTo>
                      <a:pt x="3902" y="17802"/>
                      <a:pt x="4009" y="17087"/>
                      <a:pt x="4081" y="16371"/>
                    </a:cubicBezTo>
                    <a:cubicBezTo>
                      <a:pt x="4457" y="16120"/>
                      <a:pt x="4815" y="15834"/>
                      <a:pt x="5101" y="15494"/>
                    </a:cubicBezTo>
                    <a:lnTo>
                      <a:pt x="5119" y="15494"/>
                    </a:lnTo>
                    <a:cubicBezTo>
                      <a:pt x="7016" y="14724"/>
                      <a:pt x="8447" y="12720"/>
                      <a:pt x="8483" y="10662"/>
                    </a:cubicBezTo>
                    <a:cubicBezTo>
                      <a:pt x="8483" y="10609"/>
                      <a:pt x="8429" y="10555"/>
                      <a:pt x="8376" y="10555"/>
                    </a:cubicBezTo>
                    <a:cubicBezTo>
                      <a:pt x="7463" y="10644"/>
                      <a:pt x="6801" y="11503"/>
                      <a:pt x="6282" y="12165"/>
                    </a:cubicBezTo>
                    <a:cubicBezTo>
                      <a:pt x="5459" y="13185"/>
                      <a:pt x="5101" y="14367"/>
                      <a:pt x="4600" y="15565"/>
                    </a:cubicBezTo>
                    <a:lnTo>
                      <a:pt x="4099" y="16084"/>
                    </a:lnTo>
                    <a:cubicBezTo>
                      <a:pt x="4224" y="14760"/>
                      <a:pt x="4278" y="13418"/>
                      <a:pt x="4367" y="12148"/>
                    </a:cubicBezTo>
                    <a:cubicBezTo>
                      <a:pt x="4582" y="11933"/>
                      <a:pt x="4797" y="11682"/>
                      <a:pt x="4976" y="11414"/>
                    </a:cubicBezTo>
                    <a:cubicBezTo>
                      <a:pt x="4987" y="11449"/>
                      <a:pt x="5022" y="11476"/>
                      <a:pt x="5054" y="11476"/>
                    </a:cubicBezTo>
                    <a:cubicBezTo>
                      <a:pt x="5072" y="11476"/>
                      <a:pt x="5088" y="11468"/>
                      <a:pt x="5101" y="11450"/>
                    </a:cubicBezTo>
                    <a:cubicBezTo>
                      <a:pt x="6568" y="10269"/>
                      <a:pt x="7857" y="8407"/>
                      <a:pt x="7696" y="6439"/>
                    </a:cubicBezTo>
                    <a:cubicBezTo>
                      <a:pt x="7696" y="6369"/>
                      <a:pt x="7629" y="6320"/>
                      <a:pt x="7566" y="6320"/>
                    </a:cubicBezTo>
                    <a:cubicBezTo>
                      <a:pt x="7549" y="6320"/>
                      <a:pt x="7532" y="6324"/>
                      <a:pt x="7517" y="6332"/>
                    </a:cubicBezTo>
                    <a:cubicBezTo>
                      <a:pt x="5817" y="7316"/>
                      <a:pt x="4815" y="9159"/>
                      <a:pt x="4868" y="11128"/>
                    </a:cubicBezTo>
                    <a:lnTo>
                      <a:pt x="4385" y="11843"/>
                    </a:lnTo>
                    <a:cubicBezTo>
                      <a:pt x="4457" y="10662"/>
                      <a:pt x="4510" y="9481"/>
                      <a:pt x="4475" y="8300"/>
                    </a:cubicBezTo>
                    <a:cubicBezTo>
                      <a:pt x="4815" y="7871"/>
                      <a:pt x="5083" y="7370"/>
                      <a:pt x="5262" y="6851"/>
                    </a:cubicBezTo>
                    <a:cubicBezTo>
                      <a:pt x="6192" y="5616"/>
                      <a:pt x="7069" y="4202"/>
                      <a:pt x="6676" y="2627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6"/>
                      <a:pt x="6532" y="2556"/>
                    </a:cubicBezTo>
                    <a:cubicBezTo>
                      <a:pt x="5262" y="3236"/>
                      <a:pt x="4600" y="5705"/>
                      <a:pt x="4940" y="7065"/>
                    </a:cubicBezTo>
                    <a:cubicBezTo>
                      <a:pt x="4797" y="7387"/>
                      <a:pt x="4636" y="7710"/>
                      <a:pt x="4475" y="8014"/>
                    </a:cubicBezTo>
                    <a:cubicBezTo>
                      <a:pt x="4457" y="7208"/>
                      <a:pt x="4385" y="6421"/>
                      <a:pt x="4278" y="5634"/>
                    </a:cubicBezTo>
                    <a:cubicBezTo>
                      <a:pt x="4421" y="5168"/>
                      <a:pt x="4510" y="4667"/>
                      <a:pt x="4564" y="4166"/>
                    </a:cubicBezTo>
                    <a:cubicBezTo>
                      <a:pt x="4600" y="4166"/>
                      <a:pt x="4618" y="4148"/>
                      <a:pt x="4618" y="4113"/>
                    </a:cubicBezTo>
                    <a:cubicBezTo>
                      <a:pt x="4904" y="3379"/>
                      <a:pt x="5083" y="2592"/>
                      <a:pt x="5137" y="1804"/>
                    </a:cubicBezTo>
                    <a:cubicBezTo>
                      <a:pt x="5172" y="1232"/>
                      <a:pt x="5262" y="587"/>
                      <a:pt x="4976" y="50"/>
                    </a:cubicBezTo>
                    <a:cubicBezTo>
                      <a:pt x="4955" y="19"/>
                      <a:pt x="4916" y="0"/>
                      <a:pt x="488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" name="Google Shape;5217;p62"/>
              <p:cNvSpPr/>
              <p:nvPr/>
            </p:nvSpPr>
            <p:spPr>
              <a:xfrm>
                <a:off x="6539000" y="4131775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76" y="2741"/>
                    </a:moveTo>
                    <a:cubicBezTo>
                      <a:pt x="3436" y="3099"/>
                      <a:pt x="3150" y="3493"/>
                      <a:pt x="2810" y="3851"/>
                    </a:cubicBezTo>
                    <a:cubicBezTo>
                      <a:pt x="2237" y="4423"/>
                      <a:pt x="1540" y="4853"/>
                      <a:pt x="770" y="5121"/>
                    </a:cubicBezTo>
                    <a:cubicBezTo>
                      <a:pt x="755" y="5126"/>
                      <a:pt x="741" y="5128"/>
                      <a:pt x="730" y="5128"/>
                    </a:cubicBezTo>
                    <a:cubicBezTo>
                      <a:pt x="513" y="5128"/>
                      <a:pt x="950" y="4368"/>
                      <a:pt x="967" y="4334"/>
                    </a:cubicBezTo>
                    <a:cubicBezTo>
                      <a:pt x="1217" y="3904"/>
                      <a:pt x="1557" y="3511"/>
                      <a:pt x="1969" y="3224"/>
                    </a:cubicBezTo>
                    <a:cubicBezTo>
                      <a:pt x="2381" y="2920"/>
                      <a:pt x="2864" y="2849"/>
                      <a:pt x="3329" y="2795"/>
                    </a:cubicBezTo>
                    <a:lnTo>
                      <a:pt x="3329" y="2795"/>
                    </a:lnTo>
                    <a:cubicBezTo>
                      <a:pt x="2971" y="3010"/>
                      <a:pt x="2667" y="3314"/>
                      <a:pt x="2434" y="3672"/>
                    </a:cubicBezTo>
                    <a:cubicBezTo>
                      <a:pt x="2409" y="3710"/>
                      <a:pt x="2446" y="3748"/>
                      <a:pt x="2483" y="3748"/>
                    </a:cubicBezTo>
                    <a:cubicBezTo>
                      <a:pt x="2498" y="3748"/>
                      <a:pt x="2513" y="3741"/>
                      <a:pt x="2524" y="3725"/>
                    </a:cubicBezTo>
                    <a:cubicBezTo>
                      <a:pt x="2846" y="3296"/>
                      <a:pt x="3275" y="2956"/>
                      <a:pt x="3776" y="2741"/>
                    </a:cubicBezTo>
                    <a:close/>
                    <a:moveTo>
                      <a:pt x="5172" y="4191"/>
                    </a:moveTo>
                    <a:cubicBezTo>
                      <a:pt x="5995" y="4423"/>
                      <a:pt x="6711" y="4924"/>
                      <a:pt x="7194" y="5622"/>
                    </a:cubicBezTo>
                    <a:cubicBezTo>
                      <a:pt x="7463" y="5998"/>
                      <a:pt x="7660" y="6392"/>
                      <a:pt x="7803" y="6821"/>
                    </a:cubicBezTo>
                    <a:cubicBezTo>
                      <a:pt x="7857" y="7018"/>
                      <a:pt x="7892" y="7197"/>
                      <a:pt x="7928" y="7376"/>
                    </a:cubicBezTo>
                    <a:cubicBezTo>
                      <a:pt x="7964" y="7573"/>
                      <a:pt x="7901" y="7631"/>
                      <a:pt x="7803" y="7631"/>
                    </a:cubicBezTo>
                    <a:cubicBezTo>
                      <a:pt x="7704" y="7631"/>
                      <a:pt x="7570" y="7573"/>
                      <a:pt x="7463" y="7537"/>
                    </a:cubicBezTo>
                    <a:cubicBezTo>
                      <a:pt x="6318" y="7251"/>
                      <a:pt x="5870" y="6070"/>
                      <a:pt x="5494" y="5014"/>
                    </a:cubicBezTo>
                    <a:lnTo>
                      <a:pt x="5494" y="5014"/>
                    </a:lnTo>
                    <a:cubicBezTo>
                      <a:pt x="5691" y="5229"/>
                      <a:pt x="5906" y="5425"/>
                      <a:pt x="6121" y="5622"/>
                    </a:cubicBezTo>
                    <a:cubicBezTo>
                      <a:pt x="6131" y="5629"/>
                      <a:pt x="6141" y="5632"/>
                      <a:pt x="6151" y="5632"/>
                    </a:cubicBezTo>
                    <a:cubicBezTo>
                      <a:pt x="6192" y="5632"/>
                      <a:pt x="6221" y="5580"/>
                      <a:pt x="6192" y="5551"/>
                    </a:cubicBezTo>
                    <a:cubicBezTo>
                      <a:pt x="5870" y="5229"/>
                      <a:pt x="5584" y="4889"/>
                      <a:pt x="5315" y="4531"/>
                    </a:cubicBezTo>
                    <a:cubicBezTo>
                      <a:pt x="5262" y="4405"/>
                      <a:pt x="5226" y="4298"/>
                      <a:pt x="5172" y="4191"/>
                    </a:cubicBezTo>
                    <a:close/>
                    <a:moveTo>
                      <a:pt x="3580" y="5622"/>
                    </a:moveTo>
                    <a:lnTo>
                      <a:pt x="3580" y="5622"/>
                    </a:lnTo>
                    <a:cubicBezTo>
                      <a:pt x="3275" y="6249"/>
                      <a:pt x="3061" y="6911"/>
                      <a:pt x="2756" y="7555"/>
                    </a:cubicBezTo>
                    <a:lnTo>
                      <a:pt x="2792" y="7591"/>
                    </a:lnTo>
                    <a:cubicBezTo>
                      <a:pt x="2434" y="8342"/>
                      <a:pt x="1808" y="8987"/>
                      <a:pt x="1235" y="9559"/>
                    </a:cubicBezTo>
                    <a:cubicBezTo>
                      <a:pt x="982" y="9794"/>
                      <a:pt x="704" y="9999"/>
                      <a:pt x="523" y="9999"/>
                    </a:cubicBezTo>
                    <a:cubicBezTo>
                      <a:pt x="358" y="9999"/>
                      <a:pt x="273" y="9830"/>
                      <a:pt x="358" y="9362"/>
                    </a:cubicBezTo>
                    <a:cubicBezTo>
                      <a:pt x="484" y="8790"/>
                      <a:pt x="716" y="8217"/>
                      <a:pt x="1056" y="7734"/>
                    </a:cubicBezTo>
                    <a:cubicBezTo>
                      <a:pt x="1575" y="6893"/>
                      <a:pt x="2327" y="6320"/>
                      <a:pt x="3114" y="5783"/>
                    </a:cubicBezTo>
                    <a:lnTo>
                      <a:pt x="3114" y="5783"/>
                    </a:lnTo>
                    <a:cubicBezTo>
                      <a:pt x="2595" y="6463"/>
                      <a:pt x="2112" y="7179"/>
                      <a:pt x="1683" y="7931"/>
                    </a:cubicBezTo>
                    <a:cubicBezTo>
                      <a:pt x="1657" y="7969"/>
                      <a:pt x="1695" y="8007"/>
                      <a:pt x="1731" y="8007"/>
                    </a:cubicBezTo>
                    <a:cubicBezTo>
                      <a:pt x="1747" y="8007"/>
                      <a:pt x="1762" y="8000"/>
                      <a:pt x="1772" y="7984"/>
                    </a:cubicBezTo>
                    <a:cubicBezTo>
                      <a:pt x="2273" y="7126"/>
                      <a:pt x="2882" y="6338"/>
                      <a:pt x="3580" y="5622"/>
                    </a:cubicBezTo>
                    <a:close/>
                    <a:moveTo>
                      <a:pt x="5112" y="8241"/>
                    </a:moveTo>
                    <a:cubicBezTo>
                      <a:pt x="5984" y="8241"/>
                      <a:pt x="6595" y="8858"/>
                      <a:pt x="7176" y="9506"/>
                    </a:cubicBezTo>
                    <a:lnTo>
                      <a:pt x="7159" y="9506"/>
                    </a:lnTo>
                    <a:cubicBezTo>
                      <a:pt x="7409" y="9792"/>
                      <a:pt x="7642" y="10078"/>
                      <a:pt x="7857" y="10382"/>
                    </a:cubicBezTo>
                    <a:cubicBezTo>
                      <a:pt x="7910" y="10454"/>
                      <a:pt x="8304" y="11116"/>
                      <a:pt x="8179" y="11116"/>
                    </a:cubicBezTo>
                    <a:cubicBezTo>
                      <a:pt x="7409" y="11062"/>
                      <a:pt x="6675" y="10543"/>
                      <a:pt x="6121" y="10078"/>
                    </a:cubicBezTo>
                    <a:cubicBezTo>
                      <a:pt x="5638" y="9667"/>
                      <a:pt x="5369" y="9166"/>
                      <a:pt x="5047" y="8664"/>
                    </a:cubicBezTo>
                    <a:lnTo>
                      <a:pt x="5047" y="8664"/>
                    </a:lnTo>
                    <a:cubicBezTo>
                      <a:pt x="5405" y="8951"/>
                      <a:pt x="5799" y="9183"/>
                      <a:pt x="6067" y="9345"/>
                    </a:cubicBezTo>
                    <a:cubicBezTo>
                      <a:pt x="6079" y="9356"/>
                      <a:pt x="6090" y="9361"/>
                      <a:pt x="6101" y="9361"/>
                    </a:cubicBezTo>
                    <a:cubicBezTo>
                      <a:pt x="6139" y="9361"/>
                      <a:pt x="6163" y="9297"/>
                      <a:pt x="6121" y="9255"/>
                    </a:cubicBezTo>
                    <a:cubicBezTo>
                      <a:pt x="5745" y="9022"/>
                      <a:pt x="5405" y="8754"/>
                      <a:pt x="5083" y="8450"/>
                    </a:cubicBezTo>
                    <a:cubicBezTo>
                      <a:pt x="5011" y="8378"/>
                      <a:pt x="4957" y="8324"/>
                      <a:pt x="4904" y="8253"/>
                    </a:cubicBezTo>
                    <a:cubicBezTo>
                      <a:pt x="4975" y="8245"/>
                      <a:pt x="5044" y="8241"/>
                      <a:pt x="5112" y="8241"/>
                    </a:cubicBezTo>
                    <a:close/>
                    <a:moveTo>
                      <a:pt x="3293" y="9738"/>
                    </a:moveTo>
                    <a:lnTo>
                      <a:pt x="3293" y="9738"/>
                    </a:lnTo>
                    <a:cubicBezTo>
                      <a:pt x="2846" y="10400"/>
                      <a:pt x="2470" y="11170"/>
                      <a:pt x="2076" y="11850"/>
                    </a:cubicBezTo>
                    <a:cubicBezTo>
                      <a:pt x="2051" y="11901"/>
                      <a:pt x="2089" y="11943"/>
                      <a:pt x="2133" y="11943"/>
                    </a:cubicBezTo>
                    <a:cubicBezTo>
                      <a:pt x="2150" y="11943"/>
                      <a:pt x="2169" y="11937"/>
                      <a:pt x="2184" y="11921"/>
                    </a:cubicBezTo>
                    <a:cubicBezTo>
                      <a:pt x="2577" y="11259"/>
                      <a:pt x="2989" y="10633"/>
                      <a:pt x="3419" y="10007"/>
                    </a:cubicBezTo>
                    <a:lnTo>
                      <a:pt x="3419" y="10007"/>
                    </a:lnTo>
                    <a:cubicBezTo>
                      <a:pt x="3204" y="11635"/>
                      <a:pt x="2774" y="12977"/>
                      <a:pt x="1343" y="14033"/>
                    </a:cubicBezTo>
                    <a:cubicBezTo>
                      <a:pt x="1253" y="14099"/>
                      <a:pt x="1184" y="14129"/>
                      <a:pt x="1133" y="14129"/>
                    </a:cubicBezTo>
                    <a:cubicBezTo>
                      <a:pt x="717" y="14129"/>
                      <a:pt x="1484" y="12139"/>
                      <a:pt x="1611" y="11868"/>
                    </a:cubicBezTo>
                    <a:cubicBezTo>
                      <a:pt x="2005" y="11009"/>
                      <a:pt x="2703" y="10418"/>
                      <a:pt x="3293" y="9738"/>
                    </a:cubicBezTo>
                    <a:close/>
                    <a:moveTo>
                      <a:pt x="5072" y="12071"/>
                    </a:moveTo>
                    <a:cubicBezTo>
                      <a:pt x="6050" y="12071"/>
                      <a:pt x="6981" y="13140"/>
                      <a:pt x="7373" y="13926"/>
                    </a:cubicBezTo>
                    <a:cubicBezTo>
                      <a:pt x="7426" y="14031"/>
                      <a:pt x="7617" y="14552"/>
                      <a:pt x="7470" y="14552"/>
                    </a:cubicBezTo>
                    <a:cubicBezTo>
                      <a:pt x="7468" y="14552"/>
                      <a:pt x="7465" y="14552"/>
                      <a:pt x="7463" y="14552"/>
                    </a:cubicBezTo>
                    <a:cubicBezTo>
                      <a:pt x="7015" y="14534"/>
                      <a:pt x="6622" y="14266"/>
                      <a:pt x="6300" y="13997"/>
                    </a:cubicBezTo>
                    <a:cubicBezTo>
                      <a:pt x="5799" y="13568"/>
                      <a:pt x="5494" y="12995"/>
                      <a:pt x="5083" y="12512"/>
                    </a:cubicBezTo>
                    <a:lnTo>
                      <a:pt x="5083" y="12512"/>
                    </a:lnTo>
                    <a:cubicBezTo>
                      <a:pt x="5405" y="12762"/>
                      <a:pt x="5745" y="12959"/>
                      <a:pt x="6067" y="13192"/>
                    </a:cubicBezTo>
                    <a:cubicBezTo>
                      <a:pt x="6077" y="13199"/>
                      <a:pt x="6087" y="13202"/>
                      <a:pt x="6095" y="13202"/>
                    </a:cubicBezTo>
                    <a:cubicBezTo>
                      <a:pt x="6132" y="13202"/>
                      <a:pt x="6150" y="13149"/>
                      <a:pt x="6121" y="13120"/>
                    </a:cubicBezTo>
                    <a:cubicBezTo>
                      <a:pt x="5727" y="12816"/>
                      <a:pt x="5315" y="12548"/>
                      <a:pt x="4940" y="12226"/>
                    </a:cubicBezTo>
                    <a:cubicBezTo>
                      <a:pt x="4886" y="12190"/>
                      <a:pt x="4850" y="12136"/>
                      <a:pt x="4796" y="12100"/>
                    </a:cubicBezTo>
                    <a:cubicBezTo>
                      <a:pt x="4889" y="12080"/>
                      <a:pt x="4981" y="12071"/>
                      <a:pt x="5072" y="12071"/>
                    </a:cubicBezTo>
                    <a:close/>
                    <a:moveTo>
                      <a:pt x="3419" y="14069"/>
                    </a:moveTo>
                    <a:lnTo>
                      <a:pt x="3419" y="14069"/>
                    </a:lnTo>
                    <a:cubicBezTo>
                      <a:pt x="3436" y="15196"/>
                      <a:pt x="3168" y="16324"/>
                      <a:pt x="2649" y="17326"/>
                    </a:cubicBezTo>
                    <a:cubicBezTo>
                      <a:pt x="2488" y="17630"/>
                      <a:pt x="2255" y="17880"/>
                      <a:pt x="1969" y="18077"/>
                    </a:cubicBezTo>
                    <a:cubicBezTo>
                      <a:pt x="1968" y="18078"/>
                      <a:pt x="1968" y="18078"/>
                      <a:pt x="1967" y="18078"/>
                    </a:cubicBezTo>
                    <a:cubicBezTo>
                      <a:pt x="1917" y="18078"/>
                      <a:pt x="1970" y="16733"/>
                      <a:pt x="2023" y="16556"/>
                    </a:cubicBezTo>
                    <a:cubicBezTo>
                      <a:pt x="2202" y="15894"/>
                      <a:pt x="2595" y="15321"/>
                      <a:pt x="2971" y="14749"/>
                    </a:cubicBezTo>
                    <a:lnTo>
                      <a:pt x="2971" y="14749"/>
                    </a:lnTo>
                    <a:cubicBezTo>
                      <a:pt x="2828" y="15214"/>
                      <a:pt x="2685" y="15679"/>
                      <a:pt x="2524" y="16091"/>
                    </a:cubicBezTo>
                    <a:cubicBezTo>
                      <a:pt x="2512" y="16126"/>
                      <a:pt x="2546" y="16153"/>
                      <a:pt x="2576" y="16153"/>
                    </a:cubicBezTo>
                    <a:cubicBezTo>
                      <a:pt x="2592" y="16153"/>
                      <a:pt x="2607" y="16145"/>
                      <a:pt x="2613" y="16127"/>
                    </a:cubicBezTo>
                    <a:cubicBezTo>
                      <a:pt x="2900" y="15447"/>
                      <a:pt x="3132" y="14749"/>
                      <a:pt x="3419" y="14069"/>
                    </a:cubicBezTo>
                    <a:close/>
                    <a:moveTo>
                      <a:pt x="4689" y="15089"/>
                    </a:moveTo>
                    <a:cubicBezTo>
                      <a:pt x="5727" y="15125"/>
                      <a:pt x="6174" y="16073"/>
                      <a:pt x="6550" y="16896"/>
                    </a:cubicBezTo>
                    <a:cubicBezTo>
                      <a:pt x="6658" y="17147"/>
                      <a:pt x="6801" y="17344"/>
                      <a:pt x="6944" y="17594"/>
                    </a:cubicBezTo>
                    <a:cubicBezTo>
                      <a:pt x="7084" y="17819"/>
                      <a:pt x="7181" y="18188"/>
                      <a:pt x="6981" y="18188"/>
                    </a:cubicBezTo>
                    <a:cubicBezTo>
                      <a:pt x="6927" y="18188"/>
                      <a:pt x="6851" y="18160"/>
                      <a:pt x="6747" y="18095"/>
                    </a:cubicBezTo>
                    <a:cubicBezTo>
                      <a:pt x="6335" y="17809"/>
                      <a:pt x="5960" y="17469"/>
                      <a:pt x="5655" y="17075"/>
                    </a:cubicBezTo>
                    <a:cubicBezTo>
                      <a:pt x="5441" y="16860"/>
                      <a:pt x="5262" y="16628"/>
                      <a:pt x="5119" y="16377"/>
                    </a:cubicBezTo>
                    <a:cubicBezTo>
                      <a:pt x="4993" y="16127"/>
                      <a:pt x="4904" y="15858"/>
                      <a:pt x="4832" y="15572"/>
                    </a:cubicBezTo>
                    <a:lnTo>
                      <a:pt x="4832" y="15572"/>
                    </a:lnTo>
                    <a:cubicBezTo>
                      <a:pt x="5047" y="15876"/>
                      <a:pt x="5280" y="16180"/>
                      <a:pt x="5494" y="16467"/>
                    </a:cubicBezTo>
                    <a:cubicBezTo>
                      <a:pt x="5508" y="16480"/>
                      <a:pt x="5524" y="16486"/>
                      <a:pt x="5538" y="16486"/>
                    </a:cubicBezTo>
                    <a:cubicBezTo>
                      <a:pt x="5561" y="16486"/>
                      <a:pt x="5577" y="16471"/>
                      <a:pt x="5566" y="16449"/>
                    </a:cubicBezTo>
                    <a:cubicBezTo>
                      <a:pt x="5405" y="16073"/>
                      <a:pt x="5190" y="15733"/>
                      <a:pt x="4922" y="15411"/>
                    </a:cubicBezTo>
                    <a:cubicBezTo>
                      <a:pt x="4850" y="15304"/>
                      <a:pt x="4761" y="15196"/>
                      <a:pt x="4689" y="15089"/>
                    </a:cubicBezTo>
                    <a:close/>
                    <a:moveTo>
                      <a:pt x="4689" y="17111"/>
                    </a:moveTo>
                    <a:cubicBezTo>
                      <a:pt x="5047" y="17540"/>
                      <a:pt x="5387" y="17988"/>
                      <a:pt x="5691" y="18471"/>
                    </a:cubicBezTo>
                    <a:cubicBezTo>
                      <a:pt x="5888" y="18847"/>
                      <a:pt x="6013" y="19258"/>
                      <a:pt x="6049" y="19688"/>
                    </a:cubicBezTo>
                    <a:cubicBezTo>
                      <a:pt x="6071" y="19909"/>
                      <a:pt x="5999" y="19984"/>
                      <a:pt x="5892" y="19984"/>
                    </a:cubicBezTo>
                    <a:cubicBezTo>
                      <a:pt x="5739" y="19984"/>
                      <a:pt x="5513" y="19829"/>
                      <a:pt x="5387" y="19724"/>
                    </a:cubicBezTo>
                    <a:cubicBezTo>
                      <a:pt x="4707" y="19169"/>
                      <a:pt x="4689" y="18328"/>
                      <a:pt x="4689" y="17523"/>
                    </a:cubicBezTo>
                    <a:lnTo>
                      <a:pt x="4689" y="17523"/>
                    </a:lnTo>
                    <a:cubicBezTo>
                      <a:pt x="4725" y="17612"/>
                      <a:pt x="4743" y="17684"/>
                      <a:pt x="4779" y="17773"/>
                    </a:cubicBezTo>
                    <a:lnTo>
                      <a:pt x="4779" y="17827"/>
                    </a:lnTo>
                    <a:cubicBezTo>
                      <a:pt x="4814" y="17916"/>
                      <a:pt x="4850" y="18024"/>
                      <a:pt x="4886" y="18131"/>
                    </a:cubicBezTo>
                    <a:cubicBezTo>
                      <a:pt x="4893" y="18145"/>
                      <a:pt x="4907" y="18151"/>
                      <a:pt x="4922" y="18151"/>
                    </a:cubicBezTo>
                    <a:cubicBezTo>
                      <a:pt x="4945" y="18151"/>
                      <a:pt x="4969" y="18135"/>
                      <a:pt x="4957" y="18113"/>
                    </a:cubicBezTo>
                    <a:cubicBezTo>
                      <a:pt x="4868" y="17791"/>
                      <a:pt x="4779" y="17451"/>
                      <a:pt x="4689" y="17129"/>
                    </a:cubicBezTo>
                    <a:lnTo>
                      <a:pt x="4689" y="17111"/>
                    </a:lnTo>
                    <a:close/>
                    <a:moveTo>
                      <a:pt x="3991" y="17093"/>
                    </a:moveTo>
                    <a:lnTo>
                      <a:pt x="3991" y="17093"/>
                    </a:lnTo>
                    <a:cubicBezTo>
                      <a:pt x="4242" y="18113"/>
                      <a:pt x="4385" y="19258"/>
                      <a:pt x="3920" y="20225"/>
                    </a:cubicBezTo>
                    <a:cubicBezTo>
                      <a:pt x="3841" y="20388"/>
                      <a:pt x="3776" y="20450"/>
                      <a:pt x="3724" y="20450"/>
                    </a:cubicBezTo>
                    <a:cubicBezTo>
                      <a:pt x="3597" y="20450"/>
                      <a:pt x="3544" y="20087"/>
                      <a:pt x="3544" y="19885"/>
                    </a:cubicBezTo>
                    <a:cubicBezTo>
                      <a:pt x="3526" y="19581"/>
                      <a:pt x="3562" y="19330"/>
                      <a:pt x="3580" y="19062"/>
                    </a:cubicBezTo>
                    <a:cubicBezTo>
                      <a:pt x="3615" y="18578"/>
                      <a:pt x="3687" y="18131"/>
                      <a:pt x="3794" y="17666"/>
                    </a:cubicBezTo>
                    <a:lnTo>
                      <a:pt x="3794" y="17666"/>
                    </a:lnTo>
                    <a:cubicBezTo>
                      <a:pt x="3759" y="17898"/>
                      <a:pt x="3776" y="18149"/>
                      <a:pt x="3848" y="18364"/>
                    </a:cubicBezTo>
                    <a:cubicBezTo>
                      <a:pt x="3848" y="18382"/>
                      <a:pt x="3848" y="18382"/>
                      <a:pt x="3848" y="18382"/>
                    </a:cubicBezTo>
                    <a:lnTo>
                      <a:pt x="3884" y="18382"/>
                    </a:lnTo>
                    <a:cubicBezTo>
                      <a:pt x="3884" y="18382"/>
                      <a:pt x="3884" y="18382"/>
                      <a:pt x="3884" y="18364"/>
                    </a:cubicBezTo>
                    <a:cubicBezTo>
                      <a:pt x="3991" y="18113"/>
                      <a:pt x="3937" y="17684"/>
                      <a:pt x="3955" y="17415"/>
                    </a:cubicBezTo>
                    <a:cubicBezTo>
                      <a:pt x="3955" y="17308"/>
                      <a:pt x="3973" y="17200"/>
                      <a:pt x="3991" y="17093"/>
                    </a:cubicBezTo>
                    <a:close/>
                    <a:moveTo>
                      <a:pt x="5468" y="1"/>
                    </a:moveTo>
                    <a:cubicBezTo>
                      <a:pt x="5443" y="1"/>
                      <a:pt x="5418" y="13"/>
                      <a:pt x="5405" y="39"/>
                    </a:cubicBezTo>
                    <a:cubicBezTo>
                      <a:pt x="5136" y="755"/>
                      <a:pt x="4940" y="1471"/>
                      <a:pt x="4779" y="2204"/>
                    </a:cubicBezTo>
                    <a:cubicBezTo>
                      <a:pt x="4492" y="2312"/>
                      <a:pt x="4206" y="2419"/>
                      <a:pt x="3920" y="2544"/>
                    </a:cubicBezTo>
                    <a:cubicBezTo>
                      <a:pt x="3132" y="2634"/>
                      <a:pt x="2327" y="2652"/>
                      <a:pt x="1683" y="3206"/>
                    </a:cubicBezTo>
                    <a:cubicBezTo>
                      <a:pt x="1056" y="3779"/>
                      <a:pt x="627" y="4513"/>
                      <a:pt x="287" y="5300"/>
                    </a:cubicBezTo>
                    <a:cubicBezTo>
                      <a:pt x="269" y="5390"/>
                      <a:pt x="323" y="5461"/>
                      <a:pt x="394" y="5461"/>
                    </a:cubicBezTo>
                    <a:lnTo>
                      <a:pt x="341" y="5408"/>
                    </a:lnTo>
                    <a:cubicBezTo>
                      <a:pt x="1092" y="5336"/>
                      <a:pt x="1665" y="4978"/>
                      <a:pt x="2255" y="4549"/>
                    </a:cubicBezTo>
                    <a:cubicBezTo>
                      <a:pt x="2971" y="3994"/>
                      <a:pt x="3401" y="3296"/>
                      <a:pt x="4045" y="2688"/>
                    </a:cubicBezTo>
                    <a:lnTo>
                      <a:pt x="4081" y="2688"/>
                    </a:lnTo>
                    <a:cubicBezTo>
                      <a:pt x="4134" y="2688"/>
                      <a:pt x="4152" y="2634"/>
                      <a:pt x="4152" y="2598"/>
                    </a:cubicBezTo>
                    <a:cubicBezTo>
                      <a:pt x="4331" y="2526"/>
                      <a:pt x="4528" y="2455"/>
                      <a:pt x="4707" y="2383"/>
                    </a:cubicBezTo>
                    <a:lnTo>
                      <a:pt x="4707" y="2383"/>
                    </a:lnTo>
                    <a:cubicBezTo>
                      <a:pt x="4564" y="3081"/>
                      <a:pt x="4474" y="3797"/>
                      <a:pt x="4385" y="4513"/>
                    </a:cubicBezTo>
                    <a:cubicBezTo>
                      <a:pt x="4009" y="4763"/>
                      <a:pt x="3669" y="5050"/>
                      <a:pt x="3365" y="5390"/>
                    </a:cubicBezTo>
                    <a:lnTo>
                      <a:pt x="3347" y="5390"/>
                    </a:lnTo>
                    <a:cubicBezTo>
                      <a:pt x="1450" y="6159"/>
                      <a:pt x="36" y="8163"/>
                      <a:pt x="1" y="10203"/>
                    </a:cubicBezTo>
                    <a:cubicBezTo>
                      <a:pt x="1" y="10275"/>
                      <a:pt x="36" y="10329"/>
                      <a:pt x="108" y="10329"/>
                    </a:cubicBezTo>
                    <a:cubicBezTo>
                      <a:pt x="1003" y="10239"/>
                      <a:pt x="1665" y="9380"/>
                      <a:pt x="2184" y="8718"/>
                    </a:cubicBezTo>
                    <a:cubicBezTo>
                      <a:pt x="3007" y="7698"/>
                      <a:pt x="3365" y="6499"/>
                      <a:pt x="3866" y="5318"/>
                    </a:cubicBezTo>
                    <a:lnTo>
                      <a:pt x="4367" y="4799"/>
                    </a:lnTo>
                    <a:lnTo>
                      <a:pt x="4367" y="4799"/>
                    </a:lnTo>
                    <a:cubicBezTo>
                      <a:pt x="4242" y="6123"/>
                      <a:pt x="4188" y="7448"/>
                      <a:pt x="4116" y="8718"/>
                    </a:cubicBezTo>
                    <a:cubicBezTo>
                      <a:pt x="3884" y="8951"/>
                      <a:pt x="3687" y="9201"/>
                      <a:pt x="3490" y="9452"/>
                    </a:cubicBezTo>
                    <a:cubicBezTo>
                      <a:pt x="3479" y="9417"/>
                      <a:pt x="3452" y="9397"/>
                      <a:pt x="3420" y="9397"/>
                    </a:cubicBezTo>
                    <a:cubicBezTo>
                      <a:pt x="3403" y="9397"/>
                      <a:pt x="3384" y="9403"/>
                      <a:pt x="3365" y="9416"/>
                    </a:cubicBezTo>
                    <a:cubicBezTo>
                      <a:pt x="1915" y="10615"/>
                      <a:pt x="627" y="12476"/>
                      <a:pt x="788" y="14445"/>
                    </a:cubicBezTo>
                    <a:cubicBezTo>
                      <a:pt x="788" y="14515"/>
                      <a:pt x="843" y="14563"/>
                      <a:pt x="902" y="14563"/>
                    </a:cubicBezTo>
                    <a:cubicBezTo>
                      <a:pt x="918" y="14563"/>
                      <a:pt x="934" y="14560"/>
                      <a:pt x="949" y="14552"/>
                    </a:cubicBezTo>
                    <a:cubicBezTo>
                      <a:pt x="2649" y="13568"/>
                      <a:pt x="3669" y="11725"/>
                      <a:pt x="3597" y="9756"/>
                    </a:cubicBezTo>
                    <a:lnTo>
                      <a:pt x="4099" y="9040"/>
                    </a:lnTo>
                    <a:lnTo>
                      <a:pt x="4099" y="9040"/>
                    </a:lnTo>
                    <a:cubicBezTo>
                      <a:pt x="4027" y="10221"/>
                      <a:pt x="3973" y="11402"/>
                      <a:pt x="3991" y="12566"/>
                    </a:cubicBezTo>
                    <a:cubicBezTo>
                      <a:pt x="3651" y="13013"/>
                      <a:pt x="3383" y="13514"/>
                      <a:pt x="3222" y="14033"/>
                    </a:cubicBezTo>
                    <a:cubicBezTo>
                      <a:pt x="2291" y="15250"/>
                      <a:pt x="1396" y="16681"/>
                      <a:pt x="1790" y="18256"/>
                    </a:cubicBezTo>
                    <a:cubicBezTo>
                      <a:pt x="1803" y="18309"/>
                      <a:pt x="1845" y="18342"/>
                      <a:pt x="1888" y="18342"/>
                    </a:cubicBezTo>
                    <a:cubicBezTo>
                      <a:pt x="1903" y="18342"/>
                      <a:pt x="1919" y="18337"/>
                      <a:pt x="1933" y="18328"/>
                    </a:cubicBezTo>
                    <a:cubicBezTo>
                      <a:pt x="3204" y="17648"/>
                      <a:pt x="3866" y="15178"/>
                      <a:pt x="3544" y="13800"/>
                    </a:cubicBezTo>
                    <a:cubicBezTo>
                      <a:pt x="3669" y="13478"/>
                      <a:pt x="3830" y="13174"/>
                      <a:pt x="4009" y="12870"/>
                    </a:cubicBezTo>
                    <a:cubicBezTo>
                      <a:pt x="4027" y="13657"/>
                      <a:pt x="4081" y="14463"/>
                      <a:pt x="4206" y="15250"/>
                    </a:cubicBezTo>
                    <a:cubicBezTo>
                      <a:pt x="4045" y="15715"/>
                      <a:pt x="3955" y="16216"/>
                      <a:pt x="3902" y="16699"/>
                    </a:cubicBezTo>
                    <a:cubicBezTo>
                      <a:pt x="3884" y="16717"/>
                      <a:pt x="3866" y="16735"/>
                      <a:pt x="3848" y="16771"/>
                    </a:cubicBezTo>
                    <a:cubicBezTo>
                      <a:pt x="3562" y="17505"/>
                      <a:pt x="3383" y="18274"/>
                      <a:pt x="3347" y="19062"/>
                    </a:cubicBezTo>
                    <a:cubicBezTo>
                      <a:pt x="3311" y="19652"/>
                      <a:pt x="3204" y="20296"/>
                      <a:pt x="3508" y="20833"/>
                    </a:cubicBezTo>
                    <a:cubicBezTo>
                      <a:pt x="3528" y="20863"/>
                      <a:pt x="3558" y="20876"/>
                      <a:pt x="3591" y="20876"/>
                    </a:cubicBezTo>
                    <a:cubicBezTo>
                      <a:pt x="3617" y="20876"/>
                      <a:pt x="3645" y="20867"/>
                      <a:pt x="3669" y="20851"/>
                    </a:cubicBezTo>
                    <a:cubicBezTo>
                      <a:pt x="4653" y="19867"/>
                      <a:pt x="4582" y="17952"/>
                      <a:pt x="4027" y="16753"/>
                    </a:cubicBezTo>
                    <a:cubicBezTo>
                      <a:pt x="4063" y="16538"/>
                      <a:pt x="4099" y="16341"/>
                      <a:pt x="4152" y="16127"/>
                    </a:cubicBezTo>
                    <a:cubicBezTo>
                      <a:pt x="4188" y="15984"/>
                      <a:pt x="4224" y="15858"/>
                      <a:pt x="4277" y="15733"/>
                    </a:cubicBezTo>
                    <a:cubicBezTo>
                      <a:pt x="4349" y="16109"/>
                      <a:pt x="4421" y="16485"/>
                      <a:pt x="4528" y="16860"/>
                    </a:cubicBezTo>
                    <a:cubicBezTo>
                      <a:pt x="4313" y="17487"/>
                      <a:pt x="4510" y="18346"/>
                      <a:pt x="4689" y="18918"/>
                    </a:cubicBezTo>
                    <a:cubicBezTo>
                      <a:pt x="4922" y="19616"/>
                      <a:pt x="5405" y="20153"/>
                      <a:pt x="6156" y="20225"/>
                    </a:cubicBezTo>
                    <a:cubicBezTo>
                      <a:pt x="6210" y="20225"/>
                      <a:pt x="6246" y="20189"/>
                      <a:pt x="6246" y="20153"/>
                    </a:cubicBezTo>
                    <a:cubicBezTo>
                      <a:pt x="6264" y="18865"/>
                      <a:pt x="5620" y="17773"/>
                      <a:pt x="4707" y="16932"/>
                    </a:cubicBezTo>
                    <a:lnTo>
                      <a:pt x="4707" y="16771"/>
                    </a:lnTo>
                    <a:cubicBezTo>
                      <a:pt x="4689" y="16735"/>
                      <a:pt x="4653" y="16699"/>
                      <a:pt x="4617" y="16699"/>
                    </a:cubicBezTo>
                    <a:cubicBezTo>
                      <a:pt x="4528" y="16270"/>
                      <a:pt x="4439" y="15840"/>
                      <a:pt x="4385" y="15411"/>
                    </a:cubicBezTo>
                    <a:cubicBezTo>
                      <a:pt x="4403" y="15339"/>
                      <a:pt x="4421" y="15268"/>
                      <a:pt x="4421" y="15214"/>
                    </a:cubicBezTo>
                    <a:cubicBezTo>
                      <a:pt x="4421" y="15160"/>
                      <a:pt x="4385" y="15125"/>
                      <a:pt x="4349" y="15125"/>
                    </a:cubicBezTo>
                    <a:cubicBezTo>
                      <a:pt x="4349" y="15035"/>
                      <a:pt x="4331" y="14946"/>
                      <a:pt x="4331" y="14856"/>
                    </a:cubicBezTo>
                    <a:lnTo>
                      <a:pt x="4331" y="14856"/>
                    </a:lnTo>
                    <a:cubicBezTo>
                      <a:pt x="4403" y="14999"/>
                      <a:pt x="4510" y="15125"/>
                      <a:pt x="4600" y="15250"/>
                    </a:cubicBezTo>
                    <a:lnTo>
                      <a:pt x="4725" y="15411"/>
                    </a:lnTo>
                    <a:cubicBezTo>
                      <a:pt x="4689" y="15429"/>
                      <a:pt x="4671" y="15465"/>
                      <a:pt x="4671" y="15500"/>
                    </a:cubicBezTo>
                    <a:cubicBezTo>
                      <a:pt x="4779" y="16341"/>
                      <a:pt x="5226" y="16932"/>
                      <a:pt x="5816" y="17523"/>
                    </a:cubicBezTo>
                    <a:cubicBezTo>
                      <a:pt x="6021" y="17742"/>
                      <a:pt x="6624" y="18444"/>
                      <a:pt x="7047" y="18444"/>
                    </a:cubicBezTo>
                    <a:cubicBezTo>
                      <a:pt x="7106" y="18444"/>
                      <a:pt x="7162" y="18430"/>
                      <a:pt x="7212" y="18399"/>
                    </a:cubicBezTo>
                    <a:cubicBezTo>
                      <a:pt x="7731" y="18113"/>
                      <a:pt x="6854" y="17111"/>
                      <a:pt x="6729" y="16843"/>
                    </a:cubicBezTo>
                    <a:cubicBezTo>
                      <a:pt x="6358" y="16066"/>
                      <a:pt x="5843" y="14987"/>
                      <a:pt x="4870" y="14987"/>
                    </a:cubicBezTo>
                    <a:cubicBezTo>
                      <a:pt x="4811" y="14987"/>
                      <a:pt x="4751" y="14991"/>
                      <a:pt x="4689" y="14999"/>
                    </a:cubicBezTo>
                    <a:cubicBezTo>
                      <a:pt x="4671" y="14999"/>
                      <a:pt x="4671" y="15017"/>
                      <a:pt x="4653" y="15035"/>
                    </a:cubicBezTo>
                    <a:cubicBezTo>
                      <a:pt x="4617" y="14964"/>
                      <a:pt x="4564" y="14892"/>
                      <a:pt x="4510" y="14820"/>
                    </a:cubicBezTo>
                    <a:cubicBezTo>
                      <a:pt x="4421" y="14659"/>
                      <a:pt x="4367" y="14498"/>
                      <a:pt x="4277" y="14373"/>
                    </a:cubicBezTo>
                    <a:cubicBezTo>
                      <a:pt x="4206" y="13442"/>
                      <a:pt x="4170" y="12530"/>
                      <a:pt x="4188" y="11617"/>
                    </a:cubicBezTo>
                    <a:lnTo>
                      <a:pt x="4188" y="11617"/>
                    </a:lnTo>
                    <a:cubicBezTo>
                      <a:pt x="4331" y="11832"/>
                      <a:pt x="4510" y="12047"/>
                      <a:pt x="4707" y="12208"/>
                    </a:cubicBezTo>
                    <a:cubicBezTo>
                      <a:pt x="4761" y="12261"/>
                      <a:pt x="4832" y="12315"/>
                      <a:pt x="4886" y="12369"/>
                    </a:cubicBezTo>
                    <a:cubicBezTo>
                      <a:pt x="4850" y="12387"/>
                      <a:pt x="4832" y="12440"/>
                      <a:pt x="4832" y="12476"/>
                    </a:cubicBezTo>
                    <a:cubicBezTo>
                      <a:pt x="5262" y="13532"/>
                      <a:pt x="6461" y="14767"/>
                      <a:pt x="7642" y="14803"/>
                    </a:cubicBezTo>
                    <a:cubicBezTo>
                      <a:pt x="7695" y="14803"/>
                      <a:pt x="7749" y="14767"/>
                      <a:pt x="7749" y="14713"/>
                    </a:cubicBezTo>
                    <a:cubicBezTo>
                      <a:pt x="7859" y="13645"/>
                      <a:pt x="6438" y="11942"/>
                      <a:pt x="5217" y="11942"/>
                    </a:cubicBezTo>
                    <a:cubicBezTo>
                      <a:pt x="5048" y="11942"/>
                      <a:pt x="4882" y="11975"/>
                      <a:pt x="4725" y="12047"/>
                    </a:cubicBezTo>
                    <a:cubicBezTo>
                      <a:pt x="4635" y="11939"/>
                      <a:pt x="4564" y="11832"/>
                      <a:pt x="4474" y="11725"/>
                    </a:cubicBezTo>
                    <a:cubicBezTo>
                      <a:pt x="4367" y="11546"/>
                      <a:pt x="4313" y="11313"/>
                      <a:pt x="4206" y="11134"/>
                    </a:cubicBezTo>
                    <a:cubicBezTo>
                      <a:pt x="4224" y="10561"/>
                      <a:pt x="4260" y="9989"/>
                      <a:pt x="4295" y="9416"/>
                    </a:cubicBezTo>
                    <a:lnTo>
                      <a:pt x="4349" y="8718"/>
                    </a:lnTo>
                    <a:cubicBezTo>
                      <a:pt x="4367" y="8682"/>
                      <a:pt x="4367" y="8664"/>
                      <a:pt x="4349" y="8647"/>
                    </a:cubicBezTo>
                    <a:cubicBezTo>
                      <a:pt x="4367" y="8432"/>
                      <a:pt x="4385" y="8235"/>
                      <a:pt x="4403" y="8020"/>
                    </a:cubicBezTo>
                    <a:cubicBezTo>
                      <a:pt x="4492" y="8163"/>
                      <a:pt x="4600" y="8307"/>
                      <a:pt x="4725" y="8432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2" y="9971"/>
                      <a:pt x="6121" y="10418"/>
                    </a:cubicBezTo>
                    <a:cubicBezTo>
                      <a:pt x="6723" y="10918"/>
                      <a:pt x="7475" y="11351"/>
                      <a:pt x="8265" y="11351"/>
                    </a:cubicBezTo>
                    <a:cubicBezTo>
                      <a:pt x="8296" y="11351"/>
                      <a:pt x="8327" y="11350"/>
                      <a:pt x="8358" y="11349"/>
                    </a:cubicBezTo>
                    <a:cubicBezTo>
                      <a:pt x="8429" y="11349"/>
                      <a:pt x="8465" y="11295"/>
                      <a:pt x="8447" y="11241"/>
                    </a:cubicBezTo>
                    <a:cubicBezTo>
                      <a:pt x="8304" y="10436"/>
                      <a:pt x="7624" y="9756"/>
                      <a:pt x="7105" y="9183"/>
                    </a:cubicBezTo>
                    <a:cubicBezTo>
                      <a:pt x="6579" y="8595"/>
                      <a:pt x="5972" y="8128"/>
                      <a:pt x="5216" y="8128"/>
                    </a:cubicBezTo>
                    <a:cubicBezTo>
                      <a:pt x="5098" y="8128"/>
                      <a:pt x="4976" y="8139"/>
                      <a:pt x="4850" y="8163"/>
                    </a:cubicBezTo>
                    <a:cubicBezTo>
                      <a:pt x="4707" y="7931"/>
                      <a:pt x="4582" y="7698"/>
                      <a:pt x="4456" y="7466"/>
                    </a:cubicBezTo>
                    <a:cubicBezTo>
                      <a:pt x="4564" y="6284"/>
                      <a:pt x="4671" y="5139"/>
                      <a:pt x="4814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72" y="5229"/>
                      <a:pt x="5638" y="6052"/>
                      <a:pt x="6031" y="6642"/>
                    </a:cubicBezTo>
                    <a:cubicBezTo>
                      <a:pt x="6489" y="7346"/>
                      <a:pt x="7188" y="7860"/>
                      <a:pt x="8045" y="7860"/>
                    </a:cubicBezTo>
                    <a:cubicBezTo>
                      <a:pt x="8060" y="7860"/>
                      <a:pt x="8074" y="7860"/>
                      <a:pt x="8089" y="7859"/>
                    </a:cubicBezTo>
                    <a:cubicBezTo>
                      <a:pt x="8161" y="7859"/>
                      <a:pt x="8197" y="7823"/>
                      <a:pt x="8197" y="7752"/>
                    </a:cubicBezTo>
                    <a:cubicBezTo>
                      <a:pt x="8107" y="6177"/>
                      <a:pt x="6819" y="4119"/>
                      <a:pt x="5065" y="4083"/>
                    </a:cubicBezTo>
                    <a:cubicBezTo>
                      <a:pt x="4993" y="3886"/>
                      <a:pt x="4922" y="3654"/>
                      <a:pt x="4904" y="3439"/>
                    </a:cubicBezTo>
                    <a:cubicBezTo>
                      <a:pt x="5047" y="2312"/>
                      <a:pt x="5262" y="1184"/>
                      <a:pt x="5530" y="93"/>
                    </a:cubicBezTo>
                    <a:cubicBezTo>
                      <a:pt x="5553" y="36"/>
                      <a:pt x="5511" y="1"/>
                      <a:pt x="54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18" name="Google Shape;5218;p62"/>
          <p:cNvSpPr txBox="1">
            <a:spLocks noGrp="1"/>
          </p:cNvSpPr>
          <p:nvPr>
            <p:ph type="title"/>
          </p:nvPr>
        </p:nvSpPr>
        <p:spPr>
          <a:xfrm>
            <a:off x="754650" y="1830277"/>
            <a:ext cx="4068000" cy="10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5219" name="Google Shape;5219;p62"/>
          <p:cNvSpPr txBox="1">
            <a:spLocks noGrp="1"/>
          </p:cNvSpPr>
          <p:nvPr>
            <p:ph type="subTitle" idx="1"/>
          </p:nvPr>
        </p:nvSpPr>
        <p:spPr>
          <a:xfrm>
            <a:off x="735799" y="2782561"/>
            <a:ext cx="4068000" cy="11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 smtClean="0">
                <a:solidFill>
                  <a:schemeClr val="dk1"/>
                </a:solidFill>
              </a:rPr>
              <a:t>Sekian</a:t>
            </a:r>
            <a:r>
              <a:rPr lang="en-US" b="1" dirty="0" smtClean="0">
                <a:solidFill>
                  <a:schemeClr val="dk1"/>
                </a:solidFill>
              </a:rPr>
              <a:t> </a:t>
            </a:r>
            <a:r>
              <a:rPr lang="en-US" b="1" dirty="0" err="1" smtClean="0">
                <a:solidFill>
                  <a:schemeClr val="dk1"/>
                </a:solidFill>
              </a:rPr>
              <a:t>Presentasi</a:t>
            </a:r>
            <a:r>
              <a:rPr lang="en-US" b="1" dirty="0" smtClean="0">
                <a:solidFill>
                  <a:schemeClr val="dk1"/>
                </a:solidFill>
              </a:rPr>
              <a:t> Dari Kelompok Kami</a:t>
            </a:r>
            <a:endParaRPr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02" t="22747" r="28349" b="7030"/>
          <a:stretch/>
        </p:blipFill>
        <p:spPr>
          <a:xfrm>
            <a:off x="5923057" y="1237318"/>
            <a:ext cx="2680854" cy="2857500"/>
          </a:xfrm>
        </p:spPr>
      </p:pic>
      <p:sp>
        <p:nvSpPr>
          <p:cNvPr id="6" name="Rectangle 5"/>
          <p:cNvSpPr/>
          <p:nvPr/>
        </p:nvSpPr>
        <p:spPr>
          <a:xfrm>
            <a:off x="788053" y="3761202"/>
            <a:ext cx="3970132" cy="414308"/>
          </a:xfrm>
          <a:prstGeom prst="rect">
            <a:avLst/>
          </a:prstGeom>
          <a:solidFill>
            <a:srgbClr val="E9EEEE"/>
          </a:solidFill>
          <a:ln>
            <a:solidFill>
              <a:srgbClr val="E7EC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Nama Anggota</a:t>
            </a:r>
            <a:endParaRPr dirty="0"/>
          </a:p>
        </p:txBody>
      </p:sp>
      <p:sp>
        <p:nvSpPr>
          <p:cNvPr id="1797" name="Google Shape;1797;p34"/>
          <p:cNvSpPr txBox="1">
            <a:spLocks noGrp="1"/>
          </p:cNvSpPr>
          <p:nvPr>
            <p:ph type="title" idx="5"/>
          </p:nvPr>
        </p:nvSpPr>
        <p:spPr>
          <a:xfrm>
            <a:off x="3712425" y="1494924"/>
            <a:ext cx="693600" cy="9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98" name="Google Shape;1798;p34"/>
          <p:cNvSpPr txBox="1">
            <a:spLocks noGrp="1"/>
          </p:cNvSpPr>
          <p:nvPr>
            <p:ph type="title" idx="7"/>
          </p:nvPr>
        </p:nvSpPr>
        <p:spPr>
          <a:xfrm>
            <a:off x="4744700" y="1494939"/>
            <a:ext cx="693600" cy="9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99" name="Google Shape;1799;p34"/>
          <p:cNvSpPr txBox="1">
            <a:spLocks noGrp="1"/>
          </p:cNvSpPr>
          <p:nvPr>
            <p:ph type="title" idx="8"/>
          </p:nvPr>
        </p:nvSpPr>
        <p:spPr>
          <a:xfrm>
            <a:off x="4741285" y="2685071"/>
            <a:ext cx="693600" cy="9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00" name="Google Shape;1800;p34"/>
          <p:cNvSpPr txBox="1">
            <a:spLocks noGrp="1"/>
          </p:cNvSpPr>
          <p:nvPr>
            <p:ph type="title" idx="6"/>
          </p:nvPr>
        </p:nvSpPr>
        <p:spPr>
          <a:xfrm>
            <a:off x="3712425" y="2685071"/>
            <a:ext cx="693600" cy="9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801" name="Google Shape;1801;p34"/>
          <p:cNvSpPr txBox="1">
            <a:spLocks noGrp="1"/>
          </p:cNvSpPr>
          <p:nvPr>
            <p:ph type="subTitle" idx="9"/>
          </p:nvPr>
        </p:nvSpPr>
        <p:spPr>
          <a:xfrm>
            <a:off x="-90106" y="1624148"/>
            <a:ext cx="3654706" cy="4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Risky Fauzan Gumilang</a:t>
            </a:r>
            <a:endParaRPr dirty="0"/>
          </a:p>
        </p:txBody>
      </p:sp>
      <p:sp>
        <p:nvSpPr>
          <p:cNvPr id="1802" name="Google Shape;1802;p34"/>
          <p:cNvSpPr txBox="1">
            <a:spLocks noGrp="1"/>
          </p:cNvSpPr>
          <p:nvPr>
            <p:ph type="subTitle" idx="13"/>
          </p:nvPr>
        </p:nvSpPr>
        <p:spPr>
          <a:xfrm>
            <a:off x="5582814" y="1603864"/>
            <a:ext cx="2844600" cy="4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Karlus Lwengi</a:t>
            </a:r>
            <a:endParaRPr dirty="0"/>
          </a:p>
        </p:txBody>
      </p:sp>
      <p:sp>
        <p:nvSpPr>
          <p:cNvPr id="1803" name="Google Shape;1803;p34"/>
          <p:cNvSpPr txBox="1">
            <a:spLocks noGrp="1"/>
          </p:cNvSpPr>
          <p:nvPr>
            <p:ph type="subTitle" idx="14"/>
          </p:nvPr>
        </p:nvSpPr>
        <p:spPr>
          <a:xfrm>
            <a:off x="720000" y="2823998"/>
            <a:ext cx="2844600" cy="4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Zacky  Pratama</a:t>
            </a:r>
            <a:endParaRPr dirty="0"/>
          </a:p>
        </p:txBody>
      </p:sp>
      <p:sp>
        <p:nvSpPr>
          <p:cNvPr id="1804" name="Google Shape;1804;p34"/>
          <p:cNvSpPr txBox="1">
            <a:spLocks noGrp="1"/>
          </p:cNvSpPr>
          <p:nvPr>
            <p:ph type="subTitle" idx="15"/>
          </p:nvPr>
        </p:nvSpPr>
        <p:spPr>
          <a:xfrm>
            <a:off x="5582814" y="2840563"/>
            <a:ext cx="2844600" cy="4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Fikri Fadillah</a:t>
            </a:r>
            <a:endParaRPr dirty="0"/>
          </a:p>
        </p:txBody>
      </p:sp>
      <p:sp>
        <p:nvSpPr>
          <p:cNvPr id="22" name="Google Shape;1799;p34"/>
          <p:cNvSpPr txBox="1">
            <a:spLocks/>
          </p:cNvSpPr>
          <p:nvPr/>
        </p:nvSpPr>
        <p:spPr>
          <a:xfrm>
            <a:off x="3712425" y="3756688"/>
            <a:ext cx="693600" cy="940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 i="0" u="none" strike="noStrike" cap="none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" dirty="0" smtClean="0"/>
              <a:t>05</a:t>
            </a:r>
            <a:endParaRPr lang="en" dirty="0"/>
          </a:p>
        </p:txBody>
      </p:sp>
      <p:sp>
        <p:nvSpPr>
          <p:cNvPr id="23" name="Google Shape;1804;p34"/>
          <p:cNvSpPr txBox="1">
            <a:spLocks/>
          </p:cNvSpPr>
          <p:nvPr/>
        </p:nvSpPr>
        <p:spPr>
          <a:xfrm>
            <a:off x="4613045" y="3999538"/>
            <a:ext cx="2844600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DM Sans"/>
              <a:buNone/>
              <a:defRPr sz="2200" b="1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/>
            <a:r>
              <a:rPr lang="en-US" dirty="0" smtClean="0"/>
              <a:t>Linda </a:t>
            </a:r>
            <a:r>
              <a:rPr lang="en-US" dirty="0" err="1" smtClean="0"/>
              <a:t>Miryam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9" name="Google Shape;1809;p35"/>
          <p:cNvGrpSpPr/>
          <p:nvPr/>
        </p:nvGrpSpPr>
        <p:grpSpPr>
          <a:xfrm>
            <a:off x="71" y="-541514"/>
            <a:ext cx="3661516" cy="6226529"/>
            <a:chOff x="5482509" y="-541512"/>
            <a:chExt cx="3661516" cy="6226529"/>
          </a:xfrm>
        </p:grpSpPr>
        <p:sp>
          <p:nvSpPr>
            <p:cNvPr id="1810" name="Google Shape;1810;p35"/>
            <p:cNvSpPr/>
            <p:nvPr/>
          </p:nvSpPr>
          <p:spPr>
            <a:xfrm>
              <a:off x="5482525" y="0"/>
              <a:ext cx="3661500" cy="51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1" name="Google Shape;1811;p35"/>
            <p:cNvGrpSpPr/>
            <p:nvPr/>
          </p:nvGrpSpPr>
          <p:grpSpPr>
            <a:xfrm rot="5400000">
              <a:off x="4200001" y="740996"/>
              <a:ext cx="6226529" cy="3661514"/>
              <a:chOff x="237825" y="754475"/>
              <a:chExt cx="7124175" cy="4189375"/>
            </a:xfrm>
          </p:grpSpPr>
          <p:sp>
            <p:nvSpPr>
              <p:cNvPr id="1812" name="Google Shape;1812;p35"/>
              <p:cNvSpPr/>
              <p:nvPr/>
            </p:nvSpPr>
            <p:spPr>
              <a:xfrm>
                <a:off x="237825" y="754475"/>
                <a:ext cx="547900" cy="1299075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63" extrusionOk="0">
                    <a:moveTo>
                      <a:pt x="12290" y="1020"/>
                    </a:moveTo>
                    <a:cubicBezTo>
                      <a:pt x="12420" y="1020"/>
                      <a:pt x="12304" y="1725"/>
                      <a:pt x="12270" y="1777"/>
                    </a:cubicBezTo>
                    <a:cubicBezTo>
                      <a:pt x="12181" y="2099"/>
                      <a:pt x="12038" y="2403"/>
                      <a:pt x="11841" y="2689"/>
                    </a:cubicBezTo>
                    <a:cubicBezTo>
                      <a:pt x="11590" y="3083"/>
                      <a:pt x="11250" y="3423"/>
                      <a:pt x="10856" y="3674"/>
                    </a:cubicBezTo>
                    <a:cubicBezTo>
                      <a:pt x="11286" y="3333"/>
                      <a:pt x="11662" y="2904"/>
                      <a:pt x="11948" y="2439"/>
                    </a:cubicBezTo>
                    <a:cubicBezTo>
                      <a:pt x="12091" y="2188"/>
                      <a:pt x="12181" y="1920"/>
                      <a:pt x="12199" y="1633"/>
                    </a:cubicBezTo>
                    <a:cubicBezTo>
                      <a:pt x="12217" y="1437"/>
                      <a:pt x="12234" y="1240"/>
                      <a:pt x="12270" y="1025"/>
                    </a:cubicBezTo>
                    <a:cubicBezTo>
                      <a:pt x="12277" y="1022"/>
                      <a:pt x="12284" y="1020"/>
                      <a:pt x="12290" y="1020"/>
                    </a:cubicBezTo>
                    <a:close/>
                    <a:moveTo>
                      <a:pt x="8936" y="351"/>
                    </a:moveTo>
                    <a:cubicBezTo>
                      <a:pt x="9001" y="351"/>
                      <a:pt x="9099" y="459"/>
                      <a:pt x="9264" y="667"/>
                    </a:cubicBezTo>
                    <a:cubicBezTo>
                      <a:pt x="9980" y="1598"/>
                      <a:pt x="10069" y="2618"/>
                      <a:pt x="9944" y="3727"/>
                    </a:cubicBezTo>
                    <a:cubicBezTo>
                      <a:pt x="9890" y="3584"/>
                      <a:pt x="9819" y="3441"/>
                      <a:pt x="9711" y="3333"/>
                    </a:cubicBezTo>
                    <a:cubicBezTo>
                      <a:pt x="9699" y="3316"/>
                      <a:pt x="9683" y="3308"/>
                      <a:pt x="9667" y="3308"/>
                    </a:cubicBezTo>
                    <a:cubicBezTo>
                      <a:pt x="9636" y="3308"/>
                      <a:pt x="9604" y="3339"/>
                      <a:pt x="9604" y="3387"/>
                    </a:cubicBezTo>
                    <a:lnTo>
                      <a:pt x="9604" y="3459"/>
                    </a:lnTo>
                    <a:cubicBezTo>
                      <a:pt x="9461" y="3083"/>
                      <a:pt x="9246" y="2725"/>
                      <a:pt x="8960" y="2403"/>
                    </a:cubicBezTo>
                    <a:cubicBezTo>
                      <a:pt x="8834" y="2135"/>
                      <a:pt x="8763" y="1830"/>
                      <a:pt x="8745" y="1508"/>
                    </a:cubicBezTo>
                    <a:cubicBezTo>
                      <a:pt x="8727" y="1240"/>
                      <a:pt x="8745" y="989"/>
                      <a:pt x="8799" y="721"/>
                    </a:cubicBezTo>
                    <a:cubicBezTo>
                      <a:pt x="8835" y="472"/>
                      <a:pt x="8867" y="351"/>
                      <a:pt x="8936" y="351"/>
                    </a:cubicBezTo>
                    <a:close/>
                    <a:moveTo>
                      <a:pt x="12048" y="521"/>
                    </a:moveTo>
                    <a:cubicBezTo>
                      <a:pt x="12323" y="521"/>
                      <a:pt x="12089" y="1099"/>
                      <a:pt x="12073" y="1240"/>
                    </a:cubicBezTo>
                    <a:cubicBezTo>
                      <a:pt x="12038" y="1830"/>
                      <a:pt x="11805" y="2403"/>
                      <a:pt x="11429" y="2868"/>
                    </a:cubicBezTo>
                    <a:cubicBezTo>
                      <a:pt x="11196" y="3137"/>
                      <a:pt x="10946" y="3387"/>
                      <a:pt x="10678" y="3620"/>
                    </a:cubicBezTo>
                    <a:cubicBezTo>
                      <a:pt x="10606" y="3691"/>
                      <a:pt x="10516" y="3763"/>
                      <a:pt x="10445" y="3835"/>
                    </a:cubicBezTo>
                    <a:cubicBezTo>
                      <a:pt x="10767" y="3280"/>
                      <a:pt x="11000" y="2653"/>
                      <a:pt x="11107" y="2027"/>
                    </a:cubicBezTo>
                    <a:cubicBezTo>
                      <a:pt x="11143" y="1830"/>
                      <a:pt x="11143" y="1616"/>
                      <a:pt x="11125" y="1419"/>
                    </a:cubicBezTo>
                    <a:cubicBezTo>
                      <a:pt x="11322" y="1079"/>
                      <a:pt x="11501" y="721"/>
                      <a:pt x="11894" y="560"/>
                    </a:cubicBezTo>
                    <a:cubicBezTo>
                      <a:pt x="11957" y="533"/>
                      <a:pt x="12008" y="521"/>
                      <a:pt x="12048" y="521"/>
                    </a:cubicBezTo>
                    <a:close/>
                    <a:moveTo>
                      <a:pt x="13330" y="1789"/>
                    </a:moveTo>
                    <a:cubicBezTo>
                      <a:pt x="13412" y="1789"/>
                      <a:pt x="13495" y="1791"/>
                      <a:pt x="13577" y="1795"/>
                    </a:cubicBezTo>
                    <a:cubicBezTo>
                      <a:pt x="13809" y="1795"/>
                      <a:pt x="13720" y="1848"/>
                      <a:pt x="13612" y="2027"/>
                    </a:cubicBezTo>
                    <a:cubicBezTo>
                      <a:pt x="13523" y="2188"/>
                      <a:pt x="13398" y="2421"/>
                      <a:pt x="13254" y="2618"/>
                    </a:cubicBezTo>
                    <a:cubicBezTo>
                      <a:pt x="12771" y="3369"/>
                      <a:pt x="11805" y="3638"/>
                      <a:pt x="11000" y="3978"/>
                    </a:cubicBezTo>
                    <a:lnTo>
                      <a:pt x="10964" y="3978"/>
                    </a:lnTo>
                    <a:cubicBezTo>
                      <a:pt x="10946" y="3924"/>
                      <a:pt x="10892" y="3906"/>
                      <a:pt x="10856" y="3906"/>
                    </a:cubicBezTo>
                    <a:lnTo>
                      <a:pt x="10856" y="3870"/>
                    </a:lnTo>
                    <a:cubicBezTo>
                      <a:pt x="11519" y="3477"/>
                      <a:pt x="12038" y="2868"/>
                      <a:pt x="12324" y="2135"/>
                    </a:cubicBezTo>
                    <a:cubicBezTo>
                      <a:pt x="12602" y="1842"/>
                      <a:pt x="12963" y="1789"/>
                      <a:pt x="13330" y="1789"/>
                    </a:cubicBezTo>
                    <a:close/>
                    <a:moveTo>
                      <a:pt x="12735" y="3333"/>
                    </a:moveTo>
                    <a:cubicBezTo>
                      <a:pt x="12753" y="3351"/>
                      <a:pt x="12771" y="3351"/>
                      <a:pt x="12789" y="3351"/>
                    </a:cubicBezTo>
                    <a:cubicBezTo>
                      <a:pt x="13022" y="3351"/>
                      <a:pt x="13272" y="3369"/>
                      <a:pt x="13523" y="3441"/>
                    </a:cubicBezTo>
                    <a:cubicBezTo>
                      <a:pt x="13574" y="3458"/>
                      <a:pt x="14200" y="3875"/>
                      <a:pt x="13981" y="3875"/>
                    </a:cubicBezTo>
                    <a:cubicBezTo>
                      <a:pt x="13968" y="3875"/>
                      <a:pt x="13953" y="3873"/>
                      <a:pt x="13934" y="3870"/>
                    </a:cubicBezTo>
                    <a:cubicBezTo>
                      <a:pt x="13886" y="3866"/>
                      <a:pt x="13840" y="3863"/>
                      <a:pt x="13794" y="3863"/>
                    </a:cubicBezTo>
                    <a:cubicBezTo>
                      <a:pt x="13668" y="3863"/>
                      <a:pt x="13546" y="3880"/>
                      <a:pt x="13415" y="3906"/>
                    </a:cubicBezTo>
                    <a:cubicBezTo>
                      <a:pt x="12854" y="3983"/>
                      <a:pt x="12364" y="4141"/>
                      <a:pt x="11851" y="4141"/>
                    </a:cubicBezTo>
                    <a:cubicBezTo>
                      <a:pt x="11645" y="4141"/>
                      <a:pt x="11435" y="4116"/>
                      <a:pt x="11214" y="4049"/>
                    </a:cubicBezTo>
                    <a:cubicBezTo>
                      <a:pt x="11751" y="3888"/>
                      <a:pt x="12270" y="3638"/>
                      <a:pt x="12735" y="3333"/>
                    </a:cubicBezTo>
                    <a:close/>
                    <a:moveTo>
                      <a:pt x="10682" y="220"/>
                    </a:moveTo>
                    <a:cubicBezTo>
                      <a:pt x="10716" y="220"/>
                      <a:pt x="10740" y="246"/>
                      <a:pt x="10749" y="309"/>
                    </a:cubicBezTo>
                    <a:cubicBezTo>
                      <a:pt x="10767" y="470"/>
                      <a:pt x="10803" y="631"/>
                      <a:pt x="10839" y="792"/>
                    </a:cubicBezTo>
                    <a:cubicBezTo>
                      <a:pt x="11089" y="1866"/>
                      <a:pt x="10749" y="2689"/>
                      <a:pt x="10391" y="3620"/>
                    </a:cubicBezTo>
                    <a:lnTo>
                      <a:pt x="10391" y="3566"/>
                    </a:lnTo>
                    <a:cubicBezTo>
                      <a:pt x="10373" y="3521"/>
                      <a:pt x="10333" y="3499"/>
                      <a:pt x="10293" y="3499"/>
                    </a:cubicBezTo>
                    <a:cubicBezTo>
                      <a:pt x="10253" y="3499"/>
                      <a:pt x="10212" y="3521"/>
                      <a:pt x="10194" y="3566"/>
                    </a:cubicBezTo>
                    <a:cubicBezTo>
                      <a:pt x="10159" y="3781"/>
                      <a:pt x="10105" y="4014"/>
                      <a:pt x="10069" y="4228"/>
                    </a:cubicBezTo>
                    <a:cubicBezTo>
                      <a:pt x="10033" y="4085"/>
                      <a:pt x="9998" y="3942"/>
                      <a:pt x="9962" y="3817"/>
                    </a:cubicBezTo>
                    <a:cubicBezTo>
                      <a:pt x="9998" y="3817"/>
                      <a:pt x="10033" y="3817"/>
                      <a:pt x="10051" y="3781"/>
                    </a:cubicBezTo>
                    <a:cubicBezTo>
                      <a:pt x="10248" y="3119"/>
                      <a:pt x="10230" y="2403"/>
                      <a:pt x="9998" y="1759"/>
                    </a:cubicBezTo>
                    <a:cubicBezTo>
                      <a:pt x="10015" y="1472"/>
                      <a:pt x="10051" y="1186"/>
                      <a:pt x="10105" y="900"/>
                    </a:cubicBezTo>
                    <a:cubicBezTo>
                      <a:pt x="10105" y="870"/>
                      <a:pt x="10514" y="220"/>
                      <a:pt x="10682" y="220"/>
                    </a:cubicBezTo>
                    <a:close/>
                    <a:moveTo>
                      <a:pt x="7617" y="1526"/>
                    </a:moveTo>
                    <a:lnTo>
                      <a:pt x="7617" y="1526"/>
                    </a:lnTo>
                    <a:cubicBezTo>
                      <a:pt x="8101" y="1795"/>
                      <a:pt x="8530" y="2135"/>
                      <a:pt x="8888" y="2546"/>
                    </a:cubicBezTo>
                    <a:cubicBezTo>
                      <a:pt x="8924" y="2600"/>
                      <a:pt x="8960" y="2653"/>
                      <a:pt x="8995" y="2707"/>
                    </a:cubicBezTo>
                    <a:cubicBezTo>
                      <a:pt x="9031" y="2761"/>
                      <a:pt x="9049" y="2797"/>
                      <a:pt x="9085" y="2832"/>
                    </a:cubicBezTo>
                    <a:cubicBezTo>
                      <a:pt x="9282" y="3172"/>
                      <a:pt x="9443" y="3548"/>
                      <a:pt x="9532" y="3924"/>
                    </a:cubicBezTo>
                    <a:cubicBezTo>
                      <a:pt x="9514" y="3942"/>
                      <a:pt x="9496" y="3978"/>
                      <a:pt x="9496" y="3996"/>
                    </a:cubicBezTo>
                    <a:cubicBezTo>
                      <a:pt x="9532" y="4103"/>
                      <a:pt x="9550" y="4228"/>
                      <a:pt x="9586" y="4336"/>
                    </a:cubicBezTo>
                    <a:cubicBezTo>
                      <a:pt x="9496" y="4264"/>
                      <a:pt x="9389" y="4210"/>
                      <a:pt x="9300" y="4139"/>
                    </a:cubicBezTo>
                    <a:cubicBezTo>
                      <a:pt x="9282" y="4067"/>
                      <a:pt x="9282" y="4014"/>
                      <a:pt x="9264" y="3942"/>
                    </a:cubicBezTo>
                    <a:lnTo>
                      <a:pt x="9282" y="3942"/>
                    </a:lnTo>
                    <a:cubicBezTo>
                      <a:pt x="9273" y="3915"/>
                      <a:pt x="9250" y="3902"/>
                      <a:pt x="9230" y="3902"/>
                    </a:cubicBezTo>
                    <a:cubicBezTo>
                      <a:pt x="9210" y="3902"/>
                      <a:pt x="9192" y="3915"/>
                      <a:pt x="9192" y="3942"/>
                    </a:cubicBezTo>
                    <a:lnTo>
                      <a:pt x="9192" y="4067"/>
                    </a:lnTo>
                    <a:cubicBezTo>
                      <a:pt x="8942" y="3924"/>
                      <a:pt x="8691" y="3745"/>
                      <a:pt x="8476" y="3566"/>
                    </a:cubicBezTo>
                    <a:cubicBezTo>
                      <a:pt x="8119" y="3262"/>
                      <a:pt x="7975" y="2779"/>
                      <a:pt x="7850" y="2331"/>
                    </a:cubicBezTo>
                    <a:cubicBezTo>
                      <a:pt x="7814" y="2206"/>
                      <a:pt x="7725" y="1598"/>
                      <a:pt x="7617" y="1526"/>
                    </a:cubicBezTo>
                    <a:close/>
                    <a:moveTo>
                      <a:pt x="10660" y="3978"/>
                    </a:moveTo>
                    <a:cubicBezTo>
                      <a:pt x="10660" y="4014"/>
                      <a:pt x="10642" y="4067"/>
                      <a:pt x="10624" y="4121"/>
                    </a:cubicBezTo>
                    <a:cubicBezTo>
                      <a:pt x="10534" y="4228"/>
                      <a:pt x="10445" y="4354"/>
                      <a:pt x="10373" y="4497"/>
                    </a:cubicBezTo>
                    <a:cubicBezTo>
                      <a:pt x="10445" y="4318"/>
                      <a:pt x="10516" y="4157"/>
                      <a:pt x="10624" y="3996"/>
                    </a:cubicBezTo>
                    <a:lnTo>
                      <a:pt x="10660" y="3978"/>
                    </a:lnTo>
                    <a:close/>
                    <a:moveTo>
                      <a:pt x="9353" y="4318"/>
                    </a:moveTo>
                    <a:cubicBezTo>
                      <a:pt x="9443" y="4371"/>
                      <a:pt x="9532" y="4425"/>
                      <a:pt x="9622" y="4479"/>
                    </a:cubicBezTo>
                    <a:cubicBezTo>
                      <a:pt x="9674" y="4637"/>
                      <a:pt x="9779" y="4777"/>
                      <a:pt x="9918" y="4867"/>
                    </a:cubicBezTo>
                    <a:lnTo>
                      <a:pt x="9918" y="4867"/>
                    </a:lnTo>
                    <a:lnTo>
                      <a:pt x="9854" y="4855"/>
                    </a:lnTo>
                    <a:cubicBezTo>
                      <a:pt x="9729" y="4801"/>
                      <a:pt x="9622" y="4729"/>
                      <a:pt x="9550" y="4622"/>
                    </a:cubicBezTo>
                    <a:cubicBezTo>
                      <a:pt x="9461" y="4532"/>
                      <a:pt x="9389" y="4425"/>
                      <a:pt x="9353" y="4318"/>
                    </a:cubicBezTo>
                    <a:close/>
                    <a:moveTo>
                      <a:pt x="10320" y="6447"/>
                    </a:moveTo>
                    <a:cubicBezTo>
                      <a:pt x="10230" y="6698"/>
                      <a:pt x="10105" y="6948"/>
                      <a:pt x="9944" y="7163"/>
                    </a:cubicBezTo>
                    <a:cubicBezTo>
                      <a:pt x="9962" y="7074"/>
                      <a:pt x="9962" y="6966"/>
                      <a:pt x="9980" y="6877"/>
                    </a:cubicBezTo>
                    <a:lnTo>
                      <a:pt x="9980" y="6859"/>
                    </a:lnTo>
                    <a:cubicBezTo>
                      <a:pt x="10069" y="6698"/>
                      <a:pt x="10176" y="6555"/>
                      <a:pt x="10320" y="6447"/>
                    </a:cubicBezTo>
                    <a:close/>
                    <a:moveTo>
                      <a:pt x="5294" y="7649"/>
                    </a:moveTo>
                    <a:cubicBezTo>
                      <a:pt x="5338" y="7649"/>
                      <a:pt x="5370" y="7689"/>
                      <a:pt x="5381" y="7789"/>
                    </a:cubicBezTo>
                    <a:cubicBezTo>
                      <a:pt x="5381" y="8183"/>
                      <a:pt x="5291" y="8577"/>
                      <a:pt x="5094" y="8917"/>
                    </a:cubicBezTo>
                    <a:cubicBezTo>
                      <a:pt x="4951" y="9221"/>
                      <a:pt x="4736" y="9489"/>
                      <a:pt x="4504" y="9722"/>
                    </a:cubicBezTo>
                    <a:cubicBezTo>
                      <a:pt x="4468" y="9722"/>
                      <a:pt x="4432" y="9740"/>
                      <a:pt x="4414" y="9758"/>
                    </a:cubicBezTo>
                    <a:lnTo>
                      <a:pt x="4414" y="9561"/>
                    </a:lnTo>
                    <a:cubicBezTo>
                      <a:pt x="4557" y="9221"/>
                      <a:pt x="4629" y="8827"/>
                      <a:pt x="4593" y="8451"/>
                    </a:cubicBezTo>
                    <a:lnTo>
                      <a:pt x="4593" y="8451"/>
                    </a:lnTo>
                    <a:cubicBezTo>
                      <a:pt x="4598" y="8457"/>
                      <a:pt x="4605" y="8459"/>
                      <a:pt x="4612" y="8459"/>
                    </a:cubicBezTo>
                    <a:cubicBezTo>
                      <a:pt x="4629" y="8459"/>
                      <a:pt x="4647" y="8446"/>
                      <a:pt x="4647" y="8434"/>
                    </a:cubicBezTo>
                    <a:cubicBezTo>
                      <a:pt x="4733" y="8305"/>
                      <a:pt x="5117" y="7649"/>
                      <a:pt x="5294" y="7649"/>
                    </a:cubicBezTo>
                    <a:close/>
                    <a:moveTo>
                      <a:pt x="4048" y="7152"/>
                    </a:moveTo>
                    <a:cubicBezTo>
                      <a:pt x="4289" y="7152"/>
                      <a:pt x="4471" y="8157"/>
                      <a:pt x="4486" y="8362"/>
                    </a:cubicBezTo>
                    <a:cubicBezTo>
                      <a:pt x="4522" y="8702"/>
                      <a:pt x="4468" y="9060"/>
                      <a:pt x="4343" y="9382"/>
                    </a:cubicBezTo>
                    <a:cubicBezTo>
                      <a:pt x="4333" y="9377"/>
                      <a:pt x="4323" y="9375"/>
                      <a:pt x="4314" y="9375"/>
                    </a:cubicBezTo>
                    <a:cubicBezTo>
                      <a:pt x="4289" y="9375"/>
                      <a:pt x="4266" y="9392"/>
                      <a:pt x="4253" y="9418"/>
                    </a:cubicBezTo>
                    <a:cubicBezTo>
                      <a:pt x="4164" y="9597"/>
                      <a:pt x="4092" y="9794"/>
                      <a:pt x="4074" y="9973"/>
                    </a:cubicBezTo>
                    <a:lnTo>
                      <a:pt x="4038" y="9919"/>
                    </a:lnTo>
                    <a:cubicBezTo>
                      <a:pt x="4074" y="9812"/>
                      <a:pt x="4074" y="9686"/>
                      <a:pt x="4074" y="9561"/>
                    </a:cubicBezTo>
                    <a:cubicBezTo>
                      <a:pt x="4074" y="9543"/>
                      <a:pt x="4074" y="9543"/>
                      <a:pt x="4074" y="9525"/>
                    </a:cubicBezTo>
                    <a:cubicBezTo>
                      <a:pt x="4021" y="9185"/>
                      <a:pt x="3895" y="8881"/>
                      <a:pt x="3698" y="8595"/>
                    </a:cubicBezTo>
                    <a:cubicBezTo>
                      <a:pt x="3627" y="8165"/>
                      <a:pt x="3681" y="7736"/>
                      <a:pt x="3877" y="7324"/>
                    </a:cubicBezTo>
                    <a:cubicBezTo>
                      <a:pt x="3936" y="7203"/>
                      <a:pt x="3993" y="7152"/>
                      <a:pt x="4048" y="7152"/>
                    </a:cubicBezTo>
                    <a:close/>
                    <a:moveTo>
                      <a:pt x="2713" y="7554"/>
                    </a:moveTo>
                    <a:cubicBezTo>
                      <a:pt x="2745" y="7554"/>
                      <a:pt x="2782" y="7576"/>
                      <a:pt x="2822" y="7628"/>
                    </a:cubicBezTo>
                    <a:cubicBezTo>
                      <a:pt x="3108" y="7986"/>
                      <a:pt x="3376" y="8362"/>
                      <a:pt x="3627" y="8756"/>
                    </a:cubicBezTo>
                    <a:cubicBezTo>
                      <a:pt x="3681" y="8953"/>
                      <a:pt x="3752" y="9149"/>
                      <a:pt x="3859" y="9328"/>
                    </a:cubicBezTo>
                    <a:cubicBezTo>
                      <a:pt x="3895" y="9489"/>
                      <a:pt x="3895" y="9633"/>
                      <a:pt x="3895" y="9776"/>
                    </a:cubicBezTo>
                    <a:cubicBezTo>
                      <a:pt x="3859" y="9794"/>
                      <a:pt x="3824" y="9812"/>
                      <a:pt x="3806" y="9847"/>
                    </a:cubicBezTo>
                    <a:lnTo>
                      <a:pt x="3806" y="9865"/>
                    </a:lnTo>
                    <a:cubicBezTo>
                      <a:pt x="3770" y="9973"/>
                      <a:pt x="3770" y="10080"/>
                      <a:pt x="3806" y="10187"/>
                    </a:cubicBezTo>
                    <a:lnTo>
                      <a:pt x="3788" y="10241"/>
                    </a:lnTo>
                    <a:cubicBezTo>
                      <a:pt x="3752" y="10205"/>
                      <a:pt x="3716" y="10187"/>
                      <a:pt x="3681" y="10152"/>
                    </a:cubicBezTo>
                    <a:cubicBezTo>
                      <a:pt x="3663" y="10116"/>
                      <a:pt x="3627" y="10062"/>
                      <a:pt x="3609" y="10026"/>
                    </a:cubicBezTo>
                    <a:cubicBezTo>
                      <a:pt x="3609" y="10008"/>
                      <a:pt x="3609" y="9973"/>
                      <a:pt x="3573" y="9973"/>
                    </a:cubicBezTo>
                    <a:lnTo>
                      <a:pt x="3537" y="9955"/>
                    </a:lnTo>
                    <a:cubicBezTo>
                      <a:pt x="3376" y="9758"/>
                      <a:pt x="3179" y="9597"/>
                      <a:pt x="2947" y="9472"/>
                    </a:cubicBezTo>
                    <a:cubicBezTo>
                      <a:pt x="2804" y="9275"/>
                      <a:pt x="2696" y="9078"/>
                      <a:pt x="2607" y="8845"/>
                    </a:cubicBezTo>
                    <a:cubicBezTo>
                      <a:pt x="2535" y="8648"/>
                      <a:pt x="2482" y="8434"/>
                      <a:pt x="2482" y="8201"/>
                    </a:cubicBezTo>
                    <a:cubicBezTo>
                      <a:pt x="2482" y="8068"/>
                      <a:pt x="2555" y="7554"/>
                      <a:pt x="2713" y="7554"/>
                    </a:cubicBezTo>
                    <a:close/>
                    <a:moveTo>
                      <a:pt x="6164" y="8469"/>
                    </a:moveTo>
                    <a:cubicBezTo>
                      <a:pt x="6462" y="8469"/>
                      <a:pt x="6131" y="9026"/>
                      <a:pt x="6061" y="9149"/>
                    </a:cubicBezTo>
                    <a:cubicBezTo>
                      <a:pt x="5882" y="9418"/>
                      <a:pt x="5649" y="9650"/>
                      <a:pt x="5381" y="9847"/>
                    </a:cubicBezTo>
                    <a:cubicBezTo>
                      <a:pt x="5130" y="10026"/>
                      <a:pt x="4844" y="10187"/>
                      <a:pt x="4539" y="10295"/>
                    </a:cubicBezTo>
                    <a:cubicBezTo>
                      <a:pt x="4557" y="10205"/>
                      <a:pt x="4575" y="10116"/>
                      <a:pt x="4575" y="10026"/>
                    </a:cubicBezTo>
                    <a:cubicBezTo>
                      <a:pt x="5112" y="9489"/>
                      <a:pt x="5273" y="8541"/>
                      <a:pt x="6150" y="8469"/>
                    </a:cubicBezTo>
                    <a:cubicBezTo>
                      <a:pt x="6155" y="8469"/>
                      <a:pt x="6160" y="8469"/>
                      <a:pt x="6164" y="8469"/>
                    </a:cubicBezTo>
                    <a:close/>
                    <a:moveTo>
                      <a:pt x="5971" y="9501"/>
                    </a:moveTo>
                    <a:cubicBezTo>
                      <a:pt x="5971" y="9503"/>
                      <a:pt x="5971" y="9505"/>
                      <a:pt x="5971" y="9507"/>
                    </a:cubicBezTo>
                    <a:cubicBezTo>
                      <a:pt x="6043" y="9704"/>
                      <a:pt x="6114" y="9776"/>
                      <a:pt x="5953" y="9937"/>
                    </a:cubicBezTo>
                    <a:cubicBezTo>
                      <a:pt x="5792" y="10080"/>
                      <a:pt x="5595" y="10187"/>
                      <a:pt x="5381" y="10259"/>
                    </a:cubicBezTo>
                    <a:cubicBezTo>
                      <a:pt x="5094" y="10366"/>
                      <a:pt x="4808" y="10456"/>
                      <a:pt x="4522" y="10492"/>
                    </a:cubicBezTo>
                    <a:cubicBezTo>
                      <a:pt x="4897" y="10348"/>
                      <a:pt x="5255" y="10134"/>
                      <a:pt x="5577" y="9883"/>
                    </a:cubicBezTo>
                    <a:cubicBezTo>
                      <a:pt x="5724" y="9771"/>
                      <a:pt x="5856" y="9642"/>
                      <a:pt x="5971" y="9501"/>
                    </a:cubicBezTo>
                    <a:close/>
                    <a:moveTo>
                      <a:pt x="1611" y="9186"/>
                    </a:moveTo>
                    <a:cubicBezTo>
                      <a:pt x="2289" y="9259"/>
                      <a:pt x="2912" y="9563"/>
                      <a:pt x="3376" y="10080"/>
                    </a:cubicBezTo>
                    <a:cubicBezTo>
                      <a:pt x="3341" y="10098"/>
                      <a:pt x="3341" y="10152"/>
                      <a:pt x="3358" y="10187"/>
                    </a:cubicBezTo>
                    <a:cubicBezTo>
                      <a:pt x="3466" y="10366"/>
                      <a:pt x="3591" y="10545"/>
                      <a:pt x="3734" y="10706"/>
                    </a:cubicBezTo>
                    <a:cubicBezTo>
                      <a:pt x="2846" y="10529"/>
                      <a:pt x="1922" y="10086"/>
                      <a:pt x="1611" y="9186"/>
                    </a:cubicBezTo>
                    <a:close/>
                    <a:moveTo>
                      <a:pt x="13863" y="5069"/>
                    </a:moveTo>
                    <a:cubicBezTo>
                      <a:pt x="12771" y="7360"/>
                      <a:pt x="10695" y="9257"/>
                      <a:pt x="9693" y="11601"/>
                    </a:cubicBezTo>
                    <a:cubicBezTo>
                      <a:pt x="9872" y="10402"/>
                      <a:pt x="10302" y="9239"/>
                      <a:pt x="10928" y="8201"/>
                    </a:cubicBezTo>
                    <a:cubicBezTo>
                      <a:pt x="11698" y="6984"/>
                      <a:pt x="12897" y="6107"/>
                      <a:pt x="13863" y="5069"/>
                    </a:cubicBezTo>
                    <a:close/>
                    <a:moveTo>
                      <a:pt x="14977" y="11310"/>
                    </a:moveTo>
                    <a:cubicBezTo>
                      <a:pt x="14997" y="11310"/>
                      <a:pt x="15008" y="11322"/>
                      <a:pt x="15008" y="11351"/>
                    </a:cubicBezTo>
                    <a:cubicBezTo>
                      <a:pt x="14990" y="11691"/>
                      <a:pt x="14901" y="12048"/>
                      <a:pt x="14740" y="12353"/>
                    </a:cubicBezTo>
                    <a:cubicBezTo>
                      <a:pt x="14561" y="12728"/>
                      <a:pt x="14292" y="13033"/>
                      <a:pt x="13952" y="13265"/>
                    </a:cubicBezTo>
                    <a:cubicBezTo>
                      <a:pt x="14221" y="12854"/>
                      <a:pt x="14364" y="12371"/>
                      <a:pt x="14400" y="11869"/>
                    </a:cubicBezTo>
                    <a:lnTo>
                      <a:pt x="14400" y="11887"/>
                    </a:lnTo>
                    <a:cubicBezTo>
                      <a:pt x="14436" y="11816"/>
                      <a:pt x="14489" y="11726"/>
                      <a:pt x="14543" y="11655"/>
                    </a:cubicBezTo>
                    <a:cubicBezTo>
                      <a:pt x="14558" y="11640"/>
                      <a:pt x="14875" y="11310"/>
                      <a:pt x="14977" y="11310"/>
                    </a:cubicBezTo>
                    <a:close/>
                    <a:moveTo>
                      <a:pt x="14292" y="10867"/>
                    </a:moveTo>
                    <a:cubicBezTo>
                      <a:pt x="14292" y="11172"/>
                      <a:pt x="14292" y="11458"/>
                      <a:pt x="14257" y="11762"/>
                    </a:cubicBezTo>
                    <a:cubicBezTo>
                      <a:pt x="14239" y="12353"/>
                      <a:pt x="13988" y="12925"/>
                      <a:pt x="13594" y="13355"/>
                    </a:cubicBezTo>
                    <a:lnTo>
                      <a:pt x="13594" y="13265"/>
                    </a:lnTo>
                    <a:cubicBezTo>
                      <a:pt x="13827" y="12818"/>
                      <a:pt x="13755" y="12245"/>
                      <a:pt x="13559" y="11780"/>
                    </a:cubicBezTo>
                    <a:cubicBezTo>
                      <a:pt x="13559" y="11744"/>
                      <a:pt x="13577" y="11708"/>
                      <a:pt x="13577" y="11673"/>
                    </a:cubicBezTo>
                    <a:cubicBezTo>
                      <a:pt x="13577" y="11673"/>
                      <a:pt x="13577" y="11655"/>
                      <a:pt x="13559" y="11637"/>
                    </a:cubicBezTo>
                    <a:cubicBezTo>
                      <a:pt x="13616" y="11537"/>
                      <a:pt x="13684" y="11391"/>
                      <a:pt x="13691" y="11391"/>
                    </a:cubicBezTo>
                    <a:cubicBezTo>
                      <a:pt x="13693" y="11391"/>
                      <a:pt x="13691" y="11400"/>
                      <a:pt x="13684" y="11422"/>
                    </a:cubicBezTo>
                    <a:lnTo>
                      <a:pt x="13773" y="11261"/>
                    </a:lnTo>
                    <a:cubicBezTo>
                      <a:pt x="13863" y="11064"/>
                      <a:pt x="14060" y="10921"/>
                      <a:pt x="14292" y="10867"/>
                    </a:cubicBezTo>
                    <a:close/>
                    <a:moveTo>
                      <a:pt x="12521" y="11046"/>
                    </a:moveTo>
                    <a:cubicBezTo>
                      <a:pt x="12574" y="11351"/>
                      <a:pt x="12682" y="11637"/>
                      <a:pt x="12807" y="11923"/>
                    </a:cubicBezTo>
                    <a:cubicBezTo>
                      <a:pt x="13036" y="12470"/>
                      <a:pt x="13179" y="12895"/>
                      <a:pt x="13063" y="13473"/>
                    </a:cubicBezTo>
                    <a:lnTo>
                      <a:pt x="13063" y="13473"/>
                    </a:lnTo>
                    <a:cubicBezTo>
                      <a:pt x="13031" y="13409"/>
                      <a:pt x="13000" y="13346"/>
                      <a:pt x="12968" y="13283"/>
                    </a:cubicBezTo>
                    <a:cubicBezTo>
                      <a:pt x="12956" y="13259"/>
                      <a:pt x="12934" y="13249"/>
                      <a:pt x="12912" y="13249"/>
                    </a:cubicBezTo>
                    <a:cubicBezTo>
                      <a:pt x="12867" y="13249"/>
                      <a:pt x="12819" y="13289"/>
                      <a:pt x="12843" y="13337"/>
                    </a:cubicBezTo>
                    <a:lnTo>
                      <a:pt x="12950" y="13623"/>
                    </a:lnTo>
                    <a:cubicBezTo>
                      <a:pt x="12163" y="13337"/>
                      <a:pt x="12038" y="11673"/>
                      <a:pt x="12521" y="11046"/>
                    </a:cubicBezTo>
                    <a:close/>
                    <a:moveTo>
                      <a:pt x="8799" y="12907"/>
                    </a:moveTo>
                    <a:lnTo>
                      <a:pt x="8799" y="12907"/>
                    </a:lnTo>
                    <a:cubicBezTo>
                      <a:pt x="8960" y="12961"/>
                      <a:pt x="9013" y="13104"/>
                      <a:pt x="9031" y="13283"/>
                    </a:cubicBezTo>
                    <a:cubicBezTo>
                      <a:pt x="9031" y="13408"/>
                      <a:pt x="9013" y="13534"/>
                      <a:pt x="9013" y="13641"/>
                    </a:cubicBezTo>
                    <a:lnTo>
                      <a:pt x="9013" y="13659"/>
                    </a:lnTo>
                    <a:cubicBezTo>
                      <a:pt x="8995" y="13605"/>
                      <a:pt x="8977" y="13552"/>
                      <a:pt x="8960" y="13498"/>
                    </a:cubicBezTo>
                    <a:cubicBezTo>
                      <a:pt x="8888" y="13301"/>
                      <a:pt x="8834" y="13104"/>
                      <a:pt x="8799" y="12907"/>
                    </a:cubicBezTo>
                    <a:close/>
                    <a:moveTo>
                      <a:pt x="12837" y="11125"/>
                    </a:moveTo>
                    <a:cubicBezTo>
                      <a:pt x="13049" y="11125"/>
                      <a:pt x="13508" y="11969"/>
                      <a:pt x="13523" y="12031"/>
                    </a:cubicBezTo>
                    <a:cubicBezTo>
                      <a:pt x="13648" y="12353"/>
                      <a:pt x="13648" y="12693"/>
                      <a:pt x="13523" y="13015"/>
                    </a:cubicBezTo>
                    <a:cubicBezTo>
                      <a:pt x="13487" y="13015"/>
                      <a:pt x="13451" y="13033"/>
                      <a:pt x="13433" y="13086"/>
                    </a:cubicBezTo>
                    <a:cubicBezTo>
                      <a:pt x="13362" y="13283"/>
                      <a:pt x="13290" y="13480"/>
                      <a:pt x="13237" y="13695"/>
                    </a:cubicBezTo>
                    <a:lnTo>
                      <a:pt x="13219" y="13695"/>
                    </a:lnTo>
                    <a:cubicBezTo>
                      <a:pt x="13201" y="13713"/>
                      <a:pt x="13201" y="13731"/>
                      <a:pt x="13219" y="13748"/>
                    </a:cubicBezTo>
                    <a:lnTo>
                      <a:pt x="13201" y="13838"/>
                    </a:lnTo>
                    <a:lnTo>
                      <a:pt x="13147" y="13713"/>
                    </a:lnTo>
                    <a:cubicBezTo>
                      <a:pt x="13165" y="13695"/>
                      <a:pt x="13165" y="13659"/>
                      <a:pt x="13129" y="13659"/>
                    </a:cubicBezTo>
                    <a:cubicBezTo>
                      <a:pt x="13648" y="12907"/>
                      <a:pt x="12968" y="12013"/>
                      <a:pt x="12718" y="11225"/>
                    </a:cubicBezTo>
                    <a:cubicBezTo>
                      <a:pt x="12735" y="11225"/>
                      <a:pt x="12753" y="11225"/>
                      <a:pt x="12753" y="11207"/>
                    </a:cubicBezTo>
                    <a:cubicBezTo>
                      <a:pt x="12772" y="11150"/>
                      <a:pt x="12801" y="11125"/>
                      <a:pt x="12837" y="11125"/>
                    </a:cubicBezTo>
                    <a:close/>
                    <a:moveTo>
                      <a:pt x="20507" y="13056"/>
                    </a:moveTo>
                    <a:cubicBezTo>
                      <a:pt x="20543" y="13056"/>
                      <a:pt x="20562" y="13070"/>
                      <a:pt x="20556" y="13104"/>
                    </a:cubicBezTo>
                    <a:cubicBezTo>
                      <a:pt x="20341" y="14106"/>
                      <a:pt x="19589" y="14572"/>
                      <a:pt x="18856" y="15144"/>
                    </a:cubicBezTo>
                    <a:cubicBezTo>
                      <a:pt x="18999" y="14751"/>
                      <a:pt x="19178" y="14357"/>
                      <a:pt x="19357" y="13999"/>
                    </a:cubicBezTo>
                    <a:cubicBezTo>
                      <a:pt x="19482" y="13766"/>
                      <a:pt x="19643" y="13552"/>
                      <a:pt x="19822" y="13373"/>
                    </a:cubicBezTo>
                    <a:cubicBezTo>
                      <a:pt x="19880" y="13315"/>
                      <a:pt x="20350" y="13056"/>
                      <a:pt x="20507" y="13056"/>
                    </a:cubicBezTo>
                    <a:close/>
                    <a:moveTo>
                      <a:pt x="18695" y="12153"/>
                    </a:moveTo>
                    <a:cubicBezTo>
                      <a:pt x="18707" y="12153"/>
                      <a:pt x="18719" y="12159"/>
                      <a:pt x="18730" y="12174"/>
                    </a:cubicBezTo>
                    <a:cubicBezTo>
                      <a:pt x="18909" y="12424"/>
                      <a:pt x="19052" y="12711"/>
                      <a:pt x="19142" y="13015"/>
                    </a:cubicBezTo>
                    <a:cubicBezTo>
                      <a:pt x="19321" y="13552"/>
                      <a:pt x="19106" y="14035"/>
                      <a:pt x="18874" y="14482"/>
                    </a:cubicBezTo>
                    <a:cubicBezTo>
                      <a:pt x="18863" y="14477"/>
                      <a:pt x="18853" y="14475"/>
                      <a:pt x="18843" y="14475"/>
                    </a:cubicBezTo>
                    <a:cubicBezTo>
                      <a:pt x="18818" y="14475"/>
                      <a:pt x="18797" y="14487"/>
                      <a:pt x="18784" y="14500"/>
                    </a:cubicBezTo>
                    <a:cubicBezTo>
                      <a:pt x="18569" y="14733"/>
                      <a:pt x="18426" y="15019"/>
                      <a:pt x="18355" y="15323"/>
                    </a:cubicBezTo>
                    <a:lnTo>
                      <a:pt x="18319" y="15341"/>
                    </a:lnTo>
                    <a:cubicBezTo>
                      <a:pt x="18319" y="14500"/>
                      <a:pt x="18247" y="13677"/>
                      <a:pt x="18390" y="12836"/>
                    </a:cubicBezTo>
                    <a:cubicBezTo>
                      <a:pt x="18390" y="12836"/>
                      <a:pt x="18569" y="12153"/>
                      <a:pt x="18695" y="12153"/>
                    </a:cubicBezTo>
                    <a:close/>
                    <a:moveTo>
                      <a:pt x="17801" y="13141"/>
                    </a:moveTo>
                    <a:cubicBezTo>
                      <a:pt x="17854" y="13248"/>
                      <a:pt x="17890" y="13337"/>
                      <a:pt x="17961" y="13426"/>
                    </a:cubicBezTo>
                    <a:cubicBezTo>
                      <a:pt x="18015" y="13516"/>
                      <a:pt x="18086" y="13587"/>
                      <a:pt x="18158" y="13641"/>
                    </a:cubicBezTo>
                    <a:cubicBezTo>
                      <a:pt x="18140" y="14256"/>
                      <a:pt x="18174" y="14888"/>
                      <a:pt x="18209" y="15520"/>
                    </a:cubicBezTo>
                    <a:lnTo>
                      <a:pt x="18176" y="15520"/>
                    </a:lnTo>
                    <a:cubicBezTo>
                      <a:pt x="17853" y="15180"/>
                      <a:pt x="17675" y="14715"/>
                      <a:pt x="17692" y="14250"/>
                    </a:cubicBezTo>
                    <a:cubicBezTo>
                      <a:pt x="17675" y="13999"/>
                      <a:pt x="17710" y="13731"/>
                      <a:pt x="17746" y="13480"/>
                    </a:cubicBezTo>
                    <a:cubicBezTo>
                      <a:pt x="17764" y="13408"/>
                      <a:pt x="17782" y="13337"/>
                      <a:pt x="17800" y="13265"/>
                    </a:cubicBezTo>
                    <a:cubicBezTo>
                      <a:pt x="17815" y="13218"/>
                      <a:pt x="17804" y="13185"/>
                      <a:pt x="17801" y="13141"/>
                    </a:cubicBezTo>
                    <a:close/>
                    <a:moveTo>
                      <a:pt x="18856" y="15413"/>
                    </a:moveTo>
                    <a:lnTo>
                      <a:pt x="18856" y="15413"/>
                    </a:lnTo>
                    <a:cubicBezTo>
                      <a:pt x="18752" y="15482"/>
                      <a:pt x="18631" y="15535"/>
                      <a:pt x="18493" y="15587"/>
                    </a:cubicBezTo>
                    <a:lnTo>
                      <a:pt x="18493" y="15587"/>
                    </a:lnTo>
                    <a:cubicBezTo>
                      <a:pt x="18480" y="15571"/>
                      <a:pt x="18478" y="15556"/>
                      <a:pt x="18462" y="15556"/>
                    </a:cubicBezTo>
                    <a:lnTo>
                      <a:pt x="18462" y="15520"/>
                    </a:lnTo>
                    <a:cubicBezTo>
                      <a:pt x="18587" y="15484"/>
                      <a:pt x="18730" y="15448"/>
                      <a:pt x="18856" y="15413"/>
                    </a:cubicBezTo>
                    <a:close/>
                    <a:moveTo>
                      <a:pt x="20964" y="14229"/>
                    </a:moveTo>
                    <a:cubicBezTo>
                      <a:pt x="21048" y="14229"/>
                      <a:pt x="21133" y="14236"/>
                      <a:pt x="21218" y="14250"/>
                    </a:cubicBezTo>
                    <a:cubicBezTo>
                      <a:pt x="21683" y="14357"/>
                      <a:pt x="21379" y="14733"/>
                      <a:pt x="21164" y="14894"/>
                    </a:cubicBezTo>
                    <a:cubicBezTo>
                      <a:pt x="20609" y="15287"/>
                      <a:pt x="19947" y="15448"/>
                      <a:pt x="19303" y="15627"/>
                    </a:cubicBezTo>
                    <a:cubicBezTo>
                      <a:pt x="19285" y="15592"/>
                      <a:pt x="19249" y="15574"/>
                      <a:pt x="19214" y="15574"/>
                    </a:cubicBezTo>
                    <a:lnTo>
                      <a:pt x="18909" y="15610"/>
                    </a:lnTo>
                    <a:cubicBezTo>
                      <a:pt x="19070" y="15520"/>
                      <a:pt x="19196" y="15395"/>
                      <a:pt x="19303" y="15234"/>
                    </a:cubicBezTo>
                    <a:cubicBezTo>
                      <a:pt x="19321" y="15162"/>
                      <a:pt x="19303" y="15091"/>
                      <a:pt x="19231" y="15091"/>
                    </a:cubicBezTo>
                    <a:cubicBezTo>
                      <a:pt x="19285" y="15019"/>
                      <a:pt x="19339" y="14983"/>
                      <a:pt x="19410" y="14930"/>
                    </a:cubicBezTo>
                    <a:lnTo>
                      <a:pt x="19518" y="14840"/>
                    </a:lnTo>
                    <a:cubicBezTo>
                      <a:pt x="19750" y="14679"/>
                      <a:pt x="20001" y="14536"/>
                      <a:pt x="20269" y="14411"/>
                    </a:cubicBezTo>
                    <a:lnTo>
                      <a:pt x="20251" y="14411"/>
                    </a:lnTo>
                    <a:cubicBezTo>
                      <a:pt x="20466" y="14290"/>
                      <a:pt x="20711" y="14229"/>
                      <a:pt x="20964" y="14229"/>
                    </a:cubicBezTo>
                    <a:close/>
                    <a:moveTo>
                      <a:pt x="9586" y="14894"/>
                    </a:moveTo>
                    <a:lnTo>
                      <a:pt x="9586" y="14894"/>
                    </a:lnTo>
                    <a:cubicBezTo>
                      <a:pt x="9568" y="15108"/>
                      <a:pt x="9514" y="15305"/>
                      <a:pt x="9425" y="15502"/>
                    </a:cubicBezTo>
                    <a:cubicBezTo>
                      <a:pt x="9353" y="15627"/>
                      <a:pt x="9282" y="15753"/>
                      <a:pt x="9210" y="15860"/>
                    </a:cubicBezTo>
                    <a:cubicBezTo>
                      <a:pt x="9228" y="15502"/>
                      <a:pt x="9353" y="15162"/>
                      <a:pt x="9586" y="14894"/>
                    </a:cubicBezTo>
                    <a:close/>
                    <a:moveTo>
                      <a:pt x="6132" y="15556"/>
                    </a:moveTo>
                    <a:cubicBezTo>
                      <a:pt x="6131" y="15695"/>
                      <a:pt x="6114" y="15848"/>
                      <a:pt x="6096" y="15985"/>
                    </a:cubicBezTo>
                    <a:cubicBezTo>
                      <a:pt x="6078" y="16111"/>
                      <a:pt x="6043" y="16236"/>
                      <a:pt x="5989" y="16361"/>
                    </a:cubicBezTo>
                    <a:cubicBezTo>
                      <a:pt x="5971" y="16093"/>
                      <a:pt x="6025" y="15807"/>
                      <a:pt x="6132" y="15556"/>
                    </a:cubicBezTo>
                    <a:close/>
                    <a:moveTo>
                      <a:pt x="20333" y="15606"/>
                    </a:moveTo>
                    <a:cubicBezTo>
                      <a:pt x="20902" y="15606"/>
                      <a:pt x="21477" y="15742"/>
                      <a:pt x="21737" y="16146"/>
                    </a:cubicBezTo>
                    <a:cubicBezTo>
                      <a:pt x="21854" y="16323"/>
                      <a:pt x="20836" y="16366"/>
                      <a:pt x="20400" y="16366"/>
                    </a:cubicBezTo>
                    <a:cubicBezTo>
                      <a:pt x="20305" y="16366"/>
                      <a:pt x="20238" y="16364"/>
                      <a:pt x="20216" y="16361"/>
                    </a:cubicBezTo>
                    <a:lnTo>
                      <a:pt x="20216" y="16379"/>
                    </a:lnTo>
                    <a:cubicBezTo>
                      <a:pt x="19822" y="16307"/>
                      <a:pt x="19428" y="16182"/>
                      <a:pt x="19088" y="15967"/>
                    </a:cubicBezTo>
                    <a:cubicBezTo>
                      <a:pt x="19106" y="15950"/>
                      <a:pt x="19106" y="15914"/>
                      <a:pt x="19088" y="15896"/>
                    </a:cubicBezTo>
                    <a:cubicBezTo>
                      <a:pt x="19375" y="15842"/>
                      <a:pt x="19661" y="15753"/>
                      <a:pt x="19929" y="15627"/>
                    </a:cubicBezTo>
                    <a:cubicBezTo>
                      <a:pt x="20061" y="15614"/>
                      <a:pt x="20197" y="15606"/>
                      <a:pt x="20333" y="15606"/>
                    </a:cubicBezTo>
                    <a:close/>
                    <a:moveTo>
                      <a:pt x="13505" y="16307"/>
                    </a:moveTo>
                    <a:cubicBezTo>
                      <a:pt x="13469" y="16451"/>
                      <a:pt x="13398" y="16576"/>
                      <a:pt x="13290" y="16665"/>
                    </a:cubicBezTo>
                    <a:cubicBezTo>
                      <a:pt x="13254" y="16719"/>
                      <a:pt x="13201" y="16755"/>
                      <a:pt x="13165" y="16791"/>
                    </a:cubicBezTo>
                    <a:cubicBezTo>
                      <a:pt x="13165" y="16773"/>
                      <a:pt x="13147" y="16755"/>
                      <a:pt x="13111" y="16755"/>
                    </a:cubicBezTo>
                    <a:lnTo>
                      <a:pt x="13129" y="16737"/>
                    </a:lnTo>
                    <a:cubicBezTo>
                      <a:pt x="13129" y="16719"/>
                      <a:pt x="13147" y="16683"/>
                      <a:pt x="13165" y="16665"/>
                    </a:cubicBezTo>
                    <a:cubicBezTo>
                      <a:pt x="13201" y="16612"/>
                      <a:pt x="13254" y="16558"/>
                      <a:pt x="13308" y="16504"/>
                    </a:cubicBezTo>
                    <a:cubicBezTo>
                      <a:pt x="13362" y="16433"/>
                      <a:pt x="13433" y="16361"/>
                      <a:pt x="13505" y="16307"/>
                    </a:cubicBezTo>
                    <a:close/>
                    <a:moveTo>
                      <a:pt x="16923" y="16612"/>
                    </a:moveTo>
                    <a:lnTo>
                      <a:pt x="17048" y="16630"/>
                    </a:lnTo>
                    <a:cubicBezTo>
                      <a:pt x="17173" y="16630"/>
                      <a:pt x="17299" y="16683"/>
                      <a:pt x="17406" y="16755"/>
                    </a:cubicBezTo>
                    <a:cubicBezTo>
                      <a:pt x="17424" y="16773"/>
                      <a:pt x="17370" y="16809"/>
                      <a:pt x="17335" y="16826"/>
                    </a:cubicBezTo>
                    <a:cubicBezTo>
                      <a:pt x="17263" y="16880"/>
                      <a:pt x="17173" y="16898"/>
                      <a:pt x="17066" y="16898"/>
                    </a:cubicBezTo>
                    <a:cubicBezTo>
                      <a:pt x="16923" y="16880"/>
                      <a:pt x="16780" y="16862"/>
                      <a:pt x="16637" y="16826"/>
                    </a:cubicBezTo>
                    <a:lnTo>
                      <a:pt x="16923" y="16612"/>
                    </a:lnTo>
                    <a:close/>
                    <a:moveTo>
                      <a:pt x="15724" y="16397"/>
                    </a:moveTo>
                    <a:lnTo>
                      <a:pt x="15724" y="16397"/>
                    </a:lnTo>
                    <a:cubicBezTo>
                      <a:pt x="15831" y="16719"/>
                      <a:pt x="15634" y="16987"/>
                      <a:pt x="15473" y="17256"/>
                    </a:cubicBezTo>
                    <a:cubicBezTo>
                      <a:pt x="15438" y="16952"/>
                      <a:pt x="15527" y="16630"/>
                      <a:pt x="15724" y="16397"/>
                    </a:cubicBezTo>
                    <a:close/>
                    <a:moveTo>
                      <a:pt x="18927" y="16039"/>
                    </a:moveTo>
                    <a:cubicBezTo>
                      <a:pt x="19303" y="16379"/>
                      <a:pt x="19804" y="16576"/>
                      <a:pt x="20305" y="16594"/>
                    </a:cubicBezTo>
                    <a:cubicBezTo>
                      <a:pt x="20627" y="16916"/>
                      <a:pt x="20878" y="17274"/>
                      <a:pt x="21075" y="17685"/>
                    </a:cubicBezTo>
                    <a:cubicBezTo>
                      <a:pt x="20090" y="17614"/>
                      <a:pt x="19357" y="16826"/>
                      <a:pt x="18838" y="16039"/>
                    </a:cubicBezTo>
                    <a:close/>
                    <a:moveTo>
                      <a:pt x="8661" y="17391"/>
                    </a:moveTo>
                    <a:lnTo>
                      <a:pt x="8661" y="17391"/>
                    </a:lnTo>
                    <a:cubicBezTo>
                      <a:pt x="8837" y="17693"/>
                      <a:pt x="8942" y="18011"/>
                      <a:pt x="8977" y="18347"/>
                    </a:cubicBezTo>
                    <a:cubicBezTo>
                      <a:pt x="8838" y="18052"/>
                      <a:pt x="8733" y="17722"/>
                      <a:pt x="8661" y="17391"/>
                    </a:cubicBezTo>
                    <a:close/>
                    <a:moveTo>
                      <a:pt x="7367" y="18616"/>
                    </a:moveTo>
                    <a:lnTo>
                      <a:pt x="7367" y="18616"/>
                    </a:lnTo>
                    <a:cubicBezTo>
                      <a:pt x="7474" y="18866"/>
                      <a:pt x="7492" y="19153"/>
                      <a:pt x="7438" y="19403"/>
                    </a:cubicBezTo>
                    <a:cubicBezTo>
                      <a:pt x="7349" y="19153"/>
                      <a:pt x="7331" y="18884"/>
                      <a:pt x="7367" y="18616"/>
                    </a:cubicBezTo>
                    <a:close/>
                    <a:moveTo>
                      <a:pt x="10892" y="14464"/>
                    </a:moveTo>
                    <a:lnTo>
                      <a:pt x="10892" y="14464"/>
                    </a:lnTo>
                    <a:cubicBezTo>
                      <a:pt x="11089" y="14751"/>
                      <a:pt x="11322" y="15019"/>
                      <a:pt x="11590" y="15252"/>
                    </a:cubicBezTo>
                    <a:cubicBezTo>
                      <a:pt x="12664" y="16361"/>
                      <a:pt x="12521" y="17918"/>
                      <a:pt x="12163" y="19314"/>
                    </a:cubicBezTo>
                    <a:cubicBezTo>
                      <a:pt x="12145" y="19332"/>
                      <a:pt x="12163" y="19350"/>
                      <a:pt x="12181" y="19350"/>
                    </a:cubicBezTo>
                    <a:cubicBezTo>
                      <a:pt x="12127" y="19493"/>
                      <a:pt x="12091" y="19618"/>
                      <a:pt x="12038" y="19743"/>
                    </a:cubicBezTo>
                    <a:cubicBezTo>
                      <a:pt x="12270" y="18473"/>
                      <a:pt x="12127" y="17149"/>
                      <a:pt x="11626" y="15967"/>
                    </a:cubicBezTo>
                    <a:cubicBezTo>
                      <a:pt x="11626" y="15956"/>
                      <a:pt x="11621" y="15952"/>
                      <a:pt x="11614" y="15952"/>
                    </a:cubicBezTo>
                    <a:cubicBezTo>
                      <a:pt x="11598" y="15952"/>
                      <a:pt x="11572" y="15973"/>
                      <a:pt x="11572" y="15985"/>
                    </a:cubicBezTo>
                    <a:cubicBezTo>
                      <a:pt x="11769" y="16737"/>
                      <a:pt x="11912" y="17489"/>
                      <a:pt x="11984" y="18258"/>
                    </a:cubicBezTo>
                    <a:cubicBezTo>
                      <a:pt x="12020" y="18884"/>
                      <a:pt x="11912" y="19493"/>
                      <a:pt x="11876" y="20119"/>
                    </a:cubicBezTo>
                    <a:cubicBezTo>
                      <a:pt x="11805" y="20298"/>
                      <a:pt x="11715" y="20477"/>
                      <a:pt x="11644" y="20638"/>
                    </a:cubicBezTo>
                    <a:cubicBezTo>
                      <a:pt x="11715" y="20012"/>
                      <a:pt x="11662" y="19368"/>
                      <a:pt x="11483" y="18741"/>
                    </a:cubicBezTo>
                    <a:lnTo>
                      <a:pt x="11465" y="18759"/>
                    </a:lnTo>
                    <a:cubicBezTo>
                      <a:pt x="11143" y="17453"/>
                      <a:pt x="11125" y="16272"/>
                      <a:pt x="11018" y="14947"/>
                    </a:cubicBezTo>
                    <a:cubicBezTo>
                      <a:pt x="11018" y="14786"/>
                      <a:pt x="10982" y="14607"/>
                      <a:pt x="10892" y="14464"/>
                    </a:cubicBezTo>
                    <a:close/>
                    <a:moveTo>
                      <a:pt x="9675" y="19922"/>
                    </a:moveTo>
                    <a:cubicBezTo>
                      <a:pt x="9675" y="20209"/>
                      <a:pt x="9604" y="20513"/>
                      <a:pt x="9461" y="20781"/>
                    </a:cubicBezTo>
                    <a:cubicBezTo>
                      <a:pt x="9443" y="20638"/>
                      <a:pt x="9425" y="20513"/>
                      <a:pt x="9407" y="20370"/>
                    </a:cubicBezTo>
                    <a:lnTo>
                      <a:pt x="9425" y="20370"/>
                    </a:lnTo>
                    <a:cubicBezTo>
                      <a:pt x="9479" y="20191"/>
                      <a:pt x="9568" y="20048"/>
                      <a:pt x="9675" y="19922"/>
                    </a:cubicBezTo>
                    <a:close/>
                    <a:moveTo>
                      <a:pt x="7671" y="21587"/>
                    </a:moveTo>
                    <a:cubicBezTo>
                      <a:pt x="7940" y="21658"/>
                      <a:pt x="8119" y="21909"/>
                      <a:pt x="8351" y="22070"/>
                    </a:cubicBezTo>
                    <a:cubicBezTo>
                      <a:pt x="8083" y="21980"/>
                      <a:pt x="7850" y="21819"/>
                      <a:pt x="7671" y="21587"/>
                    </a:cubicBezTo>
                    <a:close/>
                    <a:moveTo>
                      <a:pt x="8566" y="24951"/>
                    </a:moveTo>
                    <a:lnTo>
                      <a:pt x="8566" y="24951"/>
                    </a:lnTo>
                    <a:cubicBezTo>
                      <a:pt x="8673" y="25148"/>
                      <a:pt x="8709" y="25380"/>
                      <a:pt x="8691" y="25613"/>
                    </a:cubicBezTo>
                    <a:cubicBezTo>
                      <a:pt x="8584" y="25398"/>
                      <a:pt x="8548" y="25183"/>
                      <a:pt x="8566" y="24951"/>
                    </a:cubicBezTo>
                    <a:close/>
                    <a:moveTo>
                      <a:pt x="15963" y="23955"/>
                    </a:moveTo>
                    <a:cubicBezTo>
                      <a:pt x="16075" y="23955"/>
                      <a:pt x="16179" y="24669"/>
                      <a:pt x="16173" y="24669"/>
                    </a:cubicBezTo>
                    <a:cubicBezTo>
                      <a:pt x="16173" y="24669"/>
                      <a:pt x="16172" y="24667"/>
                      <a:pt x="16171" y="24664"/>
                    </a:cubicBezTo>
                    <a:cubicBezTo>
                      <a:pt x="16171" y="25004"/>
                      <a:pt x="16082" y="25362"/>
                      <a:pt x="15939" y="25684"/>
                    </a:cubicBezTo>
                    <a:cubicBezTo>
                      <a:pt x="15813" y="25953"/>
                      <a:pt x="15634" y="26203"/>
                      <a:pt x="15438" y="26418"/>
                    </a:cubicBezTo>
                    <a:cubicBezTo>
                      <a:pt x="15438" y="26382"/>
                      <a:pt x="15456" y="26347"/>
                      <a:pt x="15456" y="26311"/>
                    </a:cubicBezTo>
                    <a:cubicBezTo>
                      <a:pt x="15456" y="26250"/>
                      <a:pt x="15406" y="26214"/>
                      <a:pt x="15352" y="26214"/>
                    </a:cubicBezTo>
                    <a:cubicBezTo>
                      <a:pt x="15326" y="26214"/>
                      <a:pt x="15300" y="26222"/>
                      <a:pt x="15277" y="26239"/>
                    </a:cubicBezTo>
                    <a:lnTo>
                      <a:pt x="15223" y="26311"/>
                    </a:lnTo>
                    <a:cubicBezTo>
                      <a:pt x="15241" y="26239"/>
                      <a:pt x="15241" y="26168"/>
                      <a:pt x="15223" y="26096"/>
                    </a:cubicBezTo>
                    <a:cubicBezTo>
                      <a:pt x="15223" y="26078"/>
                      <a:pt x="15223" y="26060"/>
                      <a:pt x="15205" y="26042"/>
                    </a:cubicBezTo>
                    <a:cubicBezTo>
                      <a:pt x="15223" y="25810"/>
                      <a:pt x="15223" y="25577"/>
                      <a:pt x="15205" y="25362"/>
                    </a:cubicBezTo>
                    <a:cubicBezTo>
                      <a:pt x="15330" y="24843"/>
                      <a:pt x="15581" y="24360"/>
                      <a:pt x="15939" y="23967"/>
                    </a:cubicBezTo>
                    <a:cubicBezTo>
                      <a:pt x="15947" y="23958"/>
                      <a:pt x="15955" y="23955"/>
                      <a:pt x="15963" y="23955"/>
                    </a:cubicBezTo>
                    <a:close/>
                    <a:moveTo>
                      <a:pt x="14087" y="23999"/>
                    </a:moveTo>
                    <a:cubicBezTo>
                      <a:pt x="14125" y="23999"/>
                      <a:pt x="14169" y="24011"/>
                      <a:pt x="14221" y="24038"/>
                    </a:cubicBezTo>
                    <a:cubicBezTo>
                      <a:pt x="14561" y="24217"/>
                      <a:pt x="14829" y="24521"/>
                      <a:pt x="14954" y="24897"/>
                    </a:cubicBezTo>
                    <a:cubicBezTo>
                      <a:pt x="15008" y="25076"/>
                      <a:pt x="15044" y="25237"/>
                      <a:pt x="15062" y="25416"/>
                    </a:cubicBezTo>
                    <a:cubicBezTo>
                      <a:pt x="14990" y="25684"/>
                      <a:pt x="14972" y="25953"/>
                      <a:pt x="14972" y="26221"/>
                    </a:cubicBezTo>
                    <a:cubicBezTo>
                      <a:pt x="14954" y="26275"/>
                      <a:pt x="14937" y="26311"/>
                      <a:pt x="14919" y="26365"/>
                    </a:cubicBezTo>
                    <a:cubicBezTo>
                      <a:pt x="14883" y="26221"/>
                      <a:pt x="14847" y="26096"/>
                      <a:pt x="14793" y="25971"/>
                    </a:cubicBezTo>
                    <a:cubicBezTo>
                      <a:pt x="14779" y="25950"/>
                      <a:pt x="14754" y="25940"/>
                      <a:pt x="14729" y="25940"/>
                    </a:cubicBezTo>
                    <a:cubicBezTo>
                      <a:pt x="14690" y="25940"/>
                      <a:pt x="14650" y="25963"/>
                      <a:pt x="14650" y="26007"/>
                    </a:cubicBezTo>
                    <a:cubicBezTo>
                      <a:pt x="14686" y="26257"/>
                      <a:pt x="14740" y="26508"/>
                      <a:pt x="14811" y="26758"/>
                    </a:cubicBezTo>
                    <a:cubicBezTo>
                      <a:pt x="14740" y="26687"/>
                      <a:pt x="14668" y="26615"/>
                      <a:pt x="14597" y="26526"/>
                    </a:cubicBezTo>
                    <a:lnTo>
                      <a:pt x="14597" y="26508"/>
                    </a:lnTo>
                    <a:cubicBezTo>
                      <a:pt x="14525" y="26239"/>
                      <a:pt x="14382" y="25989"/>
                      <a:pt x="14185" y="25810"/>
                    </a:cubicBezTo>
                    <a:lnTo>
                      <a:pt x="14185" y="25792"/>
                    </a:lnTo>
                    <a:cubicBezTo>
                      <a:pt x="14024" y="25416"/>
                      <a:pt x="13917" y="25022"/>
                      <a:pt x="13863" y="24611"/>
                    </a:cubicBezTo>
                    <a:cubicBezTo>
                      <a:pt x="13847" y="24472"/>
                      <a:pt x="13845" y="23999"/>
                      <a:pt x="14087" y="23999"/>
                    </a:cubicBezTo>
                    <a:close/>
                    <a:moveTo>
                      <a:pt x="17502" y="24951"/>
                    </a:moveTo>
                    <a:cubicBezTo>
                      <a:pt x="17236" y="25391"/>
                      <a:pt x="16900" y="25778"/>
                      <a:pt x="16529" y="26096"/>
                    </a:cubicBezTo>
                    <a:cubicBezTo>
                      <a:pt x="16297" y="26293"/>
                      <a:pt x="16064" y="26472"/>
                      <a:pt x="15831" y="26633"/>
                    </a:cubicBezTo>
                    <a:lnTo>
                      <a:pt x="15509" y="26758"/>
                    </a:lnTo>
                    <a:cubicBezTo>
                      <a:pt x="15473" y="26794"/>
                      <a:pt x="15473" y="26866"/>
                      <a:pt x="15509" y="26866"/>
                    </a:cubicBezTo>
                    <a:cubicBezTo>
                      <a:pt x="15456" y="26901"/>
                      <a:pt x="15420" y="26955"/>
                      <a:pt x="15366" y="26991"/>
                    </a:cubicBezTo>
                    <a:lnTo>
                      <a:pt x="15259" y="26973"/>
                    </a:lnTo>
                    <a:cubicBezTo>
                      <a:pt x="15294" y="26901"/>
                      <a:pt x="15330" y="26830"/>
                      <a:pt x="15348" y="26776"/>
                    </a:cubicBezTo>
                    <a:cubicBezTo>
                      <a:pt x="15652" y="26490"/>
                      <a:pt x="15903" y="26168"/>
                      <a:pt x="16064" y="25792"/>
                    </a:cubicBezTo>
                    <a:cubicBezTo>
                      <a:pt x="16437" y="25347"/>
                      <a:pt x="16899" y="24973"/>
                      <a:pt x="17502" y="24951"/>
                    </a:cubicBezTo>
                    <a:close/>
                    <a:moveTo>
                      <a:pt x="13203" y="25469"/>
                    </a:moveTo>
                    <a:cubicBezTo>
                      <a:pt x="13245" y="25469"/>
                      <a:pt x="13297" y="25476"/>
                      <a:pt x="13362" y="25488"/>
                    </a:cubicBezTo>
                    <a:cubicBezTo>
                      <a:pt x="13541" y="25523"/>
                      <a:pt x="13702" y="25631"/>
                      <a:pt x="13863" y="25756"/>
                    </a:cubicBezTo>
                    <a:cubicBezTo>
                      <a:pt x="13952" y="25846"/>
                      <a:pt x="14060" y="25935"/>
                      <a:pt x="14149" y="26042"/>
                    </a:cubicBezTo>
                    <a:cubicBezTo>
                      <a:pt x="14221" y="26221"/>
                      <a:pt x="14310" y="26382"/>
                      <a:pt x="14418" y="26543"/>
                    </a:cubicBezTo>
                    <a:cubicBezTo>
                      <a:pt x="14453" y="26705"/>
                      <a:pt x="14471" y="26866"/>
                      <a:pt x="14525" y="27009"/>
                    </a:cubicBezTo>
                    <a:cubicBezTo>
                      <a:pt x="13863" y="26866"/>
                      <a:pt x="13326" y="26382"/>
                      <a:pt x="13111" y="25756"/>
                    </a:cubicBezTo>
                    <a:cubicBezTo>
                      <a:pt x="13042" y="25548"/>
                      <a:pt x="13059" y="25469"/>
                      <a:pt x="13203" y="25469"/>
                    </a:cubicBezTo>
                    <a:close/>
                    <a:moveTo>
                      <a:pt x="17335" y="26400"/>
                    </a:moveTo>
                    <a:lnTo>
                      <a:pt x="17335" y="26400"/>
                    </a:lnTo>
                    <a:cubicBezTo>
                      <a:pt x="16887" y="26740"/>
                      <a:pt x="16386" y="26937"/>
                      <a:pt x="15849" y="27027"/>
                    </a:cubicBezTo>
                    <a:cubicBezTo>
                      <a:pt x="15867" y="26973"/>
                      <a:pt x="15903" y="26937"/>
                      <a:pt x="15921" y="26883"/>
                    </a:cubicBezTo>
                    <a:cubicBezTo>
                      <a:pt x="15921" y="26848"/>
                      <a:pt x="15921" y="26830"/>
                      <a:pt x="15885" y="26812"/>
                    </a:cubicBezTo>
                    <a:cubicBezTo>
                      <a:pt x="16368" y="26722"/>
                      <a:pt x="16851" y="26543"/>
                      <a:pt x="17335" y="26400"/>
                    </a:cubicBezTo>
                    <a:close/>
                    <a:moveTo>
                      <a:pt x="10570" y="26186"/>
                    </a:moveTo>
                    <a:cubicBezTo>
                      <a:pt x="10552" y="26365"/>
                      <a:pt x="10499" y="26543"/>
                      <a:pt x="10427" y="26705"/>
                    </a:cubicBezTo>
                    <a:cubicBezTo>
                      <a:pt x="10373" y="26866"/>
                      <a:pt x="10302" y="27009"/>
                      <a:pt x="10230" y="27152"/>
                    </a:cubicBezTo>
                    <a:lnTo>
                      <a:pt x="10230" y="27098"/>
                    </a:lnTo>
                    <a:cubicBezTo>
                      <a:pt x="10266" y="26776"/>
                      <a:pt x="10391" y="26454"/>
                      <a:pt x="10570" y="26186"/>
                    </a:cubicBezTo>
                    <a:close/>
                    <a:moveTo>
                      <a:pt x="14740" y="27170"/>
                    </a:moveTo>
                    <a:cubicBezTo>
                      <a:pt x="14758" y="27259"/>
                      <a:pt x="14793" y="27367"/>
                      <a:pt x="14829" y="27456"/>
                    </a:cubicBezTo>
                    <a:lnTo>
                      <a:pt x="14793" y="27581"/>
                    </a:lnTo>
                    <a:cubicBezTo>
                      <a:pt x="14740" y="27438"/>
                      <a:pt x="14704" y="27313"/>
                      <a:pt x="14650" y="27170"/>
                    </a:cubicBezTo>
                    <a:close/>
                    <a:moveTo>
                      <a:pt x="15205" y="28566"/>
                    </a:moveTo>
                    <a:lnTo>
                      <a:pt x="15205" y="28566"/>
                    </a:lnTo>
                    <a:cubicBezTo>
                      <a:pt x="14990" y="28852"/>
                      <a:pt x="14740" y="29102"/>
                      <a:pt x="14436" y="29281"/>
                    </a:cubicBezTo>
                    <a:lnTo>
                      <a:pt x="14436" y="29264"/>
                    </a:lnTo>
                    <a:lnTo>
                      <a:pt x="14453" y="29246"/>
                    </a:lnTo>
                    <a:cubicBezTo>
                      <a:pt x="14489" y="29228"/>
                      <a:pt x="14489" y="29192"/>
                      <a:pt x="14471" y="29156"/>
                    </a:cubicBezTo>
                    <a:cubicBezTo>
                      <a:pt x="14668" y="28906"/>
                      <a:pt x="14919" y="28709"/>
                      <a:pt x="15205" y="28566"/>
                    </a:cubicBezTo>
                    <a:close/>
                    <a:moveTo>
                      <a:pt x="7600" y="24289"/>
                    </a:moveTo>
                    <a:lnTo>
                      <a:pt x="7600" y="24289"/>
                    </a:lnTo>
                    <a:cubicBezTo>
                      <a:pt x="7600" y="24289"/>
                      <a:pt x="7850" y="25094"/>
                      <a:pt x="7850" y="25112"/>
                    </a:cubicBezTo>
                    <a:cubicBezTo>
                      <a:pt x="8011" y="25684"/>
                      <a:pt x="8083" y="26275"/>
                      <a:pt x="8101" y="26883"/>
                    </a:cubicBezTo>
                    <a:cubicBezTo>
                      <a:pt x="8101" y="27610"/>
                      <a:pt x="8084" y="28336"/>
                      <a:pt x="8002" y="29062"/>
                    </a:cubicBezTo>
                    <a:lnTo>
                      <a:pt x="8002" y="29062"/>
                    </a:lnTo>
                    <a:cubicBezTo>
                      <a:pt x="7882" y="28294"/>
                      <a:pt x="7814" y="27508"/>
                      <a:pt x="7796" y="26722"/>
                    </a:cubicBezTo>
                    <a:cubicBezTo>
                      <a:pt x="7796" y="26687"/>
                      <a:pt x="7770" y="26669"/>
                      <a:pt x="7743" y="26669"/>
                    </a:cubicBezTo>
                    <a:cubicBezTo>
                      <a:pt x="7716" y="26669"/>
                      <a:pt x="7689" y="26687"/>
                      <a:pt x="7689" y="26722"/>
                    </a:cubicBezTo>
                    <a:cubicBezTo>
                      <a:pt x="7671" y="27617"/>
                      <a:pt x="7779" y="28530"/>
                      <a:pt x="7975" y="29407"/>
                    </a:cubicBezTo>
                    <a:cubicBezTo>
                      <a:pt x="7975" y="29407"/>
                      <a:pt x="7975" y="29407"/>
                      <a:pt x="7975" y="29425"/>
                    </a:cubicBezTo>
                    <a:lnTo>
                      <a:pt x="7975" y="29460"/>
                    </a:lnTo>
                    <a:cubicBezTo>
                      <a:pt x="7474" y="27778"/>
                      <a:pt x="7277" y="26042"/>
                      <a:pt x="7600" y="24289"/>
                    </a:cubicBezTo>
                    <a:close/>
                    <a:moveTo>
                      <a:pt x="13505" y="29926"/>
                    </a:moveTo>
                    <a:cubicBezTo>
                      <a:pt x="13648" y="30194"/>
                      <a:pt x="13738" y="30498"/>
                      <a:pt x="13755" y="30802"/>
                    </a:cubicBezTo>
                    <a:cubicBezTo>
                      <a:pt x="13612" y="30534"/>
                      <a:pt x="13523" y="30230"/>
                      <a:pt x="13505" y="29926"/>
                    </a:cubicBezTo>
                    <a:close/>
                    <a:moveTo>
                      <a:pt x="5841" y="28813"/>
                    </a:moveTo>
                    <a:cubicBezTo>
                      <a:pt x="5891" y="28813"/>
                      <a:pt x="5925" y="28873"/>
                      <a:pt x="5917" y="29031"/>
                    </a:cubicBezTo>
                    <a:cubicBezTo>
                      <a:pt x="5917" y="29299"/>
                      <a:pt x="5882" y="29550"/>
                      <a:pt x="5882" y="29818"/>
                    </a:cubicBezTo>
                    <a:cubicBezTo>
                      <a:pt x="5864" y="30122"/>
                      <a:pt x="5810" y="30445"/>
                      <a:pt x="5774" y="30749"/>
                    </a:cubicBezTo>
                    <a:lnTo>
                      <a:pt x="5756" y="30731"/>
                    </a:lnTo>
                    <a:cubicBezTo>
                      <a:pt x="5746" y="30721"/>
                      <a:pt x="5732" y="30717"/>
                      <a:pt x="5717" y="30717"/>
                    </a:cubicBezTo>
                    <a:cubicBezTo>
                      <a:pt x="5678" y="30717"/>
                      <a:pt x="5631" y="30746"/>
                      <a:pt x="5631" y="30785"/>
                    </a:cubicBezTo>
                    <a:lnTo>
                      <a:pt x="5631" y="30820"/>
                    </a:lnTo>
                    <a:cubicBezTo>
                      <a:pt x="5577" y="30606"/>
                      <a:pt x="5506" y="30427"/>
                      <a:pt x="5398" y="30248"/>
                    </a:cubicBezTo>
                    <a:cubicBezTo>
                      <a:pt x="5327" y="29836"/>
                      <a:pt x="5398" y="29425"/>
                      <a:pt x="5577" y="29067"/>
                    </a:cubicBezTo>
                    <a:lnTo>
                      <a:pt x="5577" y="29085"/>
                    </a:lnTo>
                    <a:cubicBezTo>
                      <a:pt x="5652" y="28945"/>
                      <a:pt x="5766" y="28813"/>
                      <a:pt x="5841" y="28813"/>
                    </a:cubicBezTo>
                    <a:close/>
                    <a:moveTo>
                      <a:pt x="6436" y="29407"/>
                    </a:moveTo>
                    <a:cubicBezTo>
                      <a:pt x="6562" y="29961"/>
                      <a:pt x="6311" y="30552"/>
                      <a:pt x="6114" y="31107"/>
                    </a:cubicBezTo>
                    <a:cubicBezTo>
                      <a:pt x="6096" y="30999"/>
                      <a:pt x="6096" y="30874"/>
                      <a:pt x="6078" y="30749"/>
                    </a:cubicBezTo>
                    <a:cubicBezTo>
                      <a:pt x="6078" y="30709"/>
                      <a:pt x="6048" y="30688"/>
                      <a:pt x="6018" y="30688"/>
                    </a:cubicBezTo>
                    <a:cubicBezTo>
                      <a:pt x="6008" y="30688"/>
                      <a:pt x="5998" y="30691"/>
                      <a:pt x="5989" y="30695"/>
                    </a:cubicBezTo>
                    <a:cubicBezTo>
                      <a:pt x="6025" y="30480"/>
                      <a:pt x="6043" y="30248"/>
                      <a:pt x="6061" y="30033"/>
                    </a:cubicBezTo>
                    <a:cubicBezTo>
                      <a:pt x="6240" y="29854"/>
                      <a:pt x="6365" y="29639"/>
                      <a:pt x="6436" y="29407"/>
                    </a:cubicBezTo>
                    <a:close/>
                    <a:moveTo>
                      <a:pt x="8799" y="30015"/>
                    </a:moveTo>
                    <a:cubicBezTo>
                      <a:pt x="8799" y="30409"/>
                      <a:pt x="8548" y="30767"/>
                      <a:pt x="8351" y="31125"/>
                    </a:cubicBezTo>
                    <a:lnTo>
                      <a:pt x="8351" y="31071"/>
                    </a:lnTo>
                    <a:cubicBezTo>
                      <a:pt x="8476" y="30713"/>
                      <a:pt x="8620" y="30355"/>
                      <a:pt x="8799" y="30015"/>
                    </a:cubicBezTo>
                    <a:close/>
                    <a:moveTo>
                      <a:pt x="4038" y="29138"/>
                    </a:moveTo>
                    <a:cubicBezTo>
                      <a:pt x="4450" y="29353"/>
                      <a:pt x="4790" y="29657"/>
                      <a:pt x="5076" y="30033"/>
                    </a:cubicBezTo>
                    <a:cubicBezTo>
                      <a:pt x="5148" y="30140"/>
                      <a:pt x="5219" y="30266"/>
                      <a:pt x="5273" y="30391"/>
                    </a:cubicBezTo>
                    <a:cubicBezTo>
                      <a:pt x="5309" y="30534"/>
                      <a:pt x="5363" y="30659"/>
                      <a:pt x="5416" y="30785"/>
                    </a:cubicBezTo>
                    <a:lnTo>
                      <a:pt x="5381" y="30749"/>
                    </a:lnTo>
                    <a:cubicBezTo>
                      <a:pt x="5363" y="30737"/>
                      <a:pt x="5343" y="30731"/>
                      <a:pt x="5324" y="30731"/>
                    </a:cubicBezTo>
                    <a:cubicBezTo>
                      <a:pt x="5287" y="30731"/>
                      <a:pt x="5255" y="30755"/>
                      <a:pt x="5255" y="30802"/>
                    </a:cubicBezTo>
                    <a:cubicBezTo>
                      <a:pt x="5237" y="30910"/>
                      <a:pt x="5237" y="31035"/>
                      <a:pt x="5255" y="31143"/>
                    </a:cubicBezTo>
                    <a:cubicBezTo>
                      <a:pt x="5184" y="31089"/>
                      <a:pt x="5112" y="31035"/>
                      <a:pt x="5041" y="30981"/>
                    </a:cubicBezTo>
                    <a:cubicBezTo>
                      <a:pt x="4879" y="30820"/>
                      <a:pt x="4718" y="30677"/>
                      <a:pt x="4557" y="30552"/>
                    </a:cubicBezTo>
                    <a:cubicBezTo>
                      <a:pt x="4486" y="30445"/>
                      <a:pt x="4450" y="30337"/>
                      <a:pt x="4414" y="30266"/>
                    </a:cubicBezTo>
                    <a:cubicBezTo>
                      <a:pt x="4217" y="29926"/>
                      <a:pt x="4092" y="29532"/>
                      <a:pt x="4038" y="29138"/>
                    </a:cubicBezTo>
                    <a:close/>
                    <a:moveTo>
                      <a:pt x="3400" y="30153"/>
                    </a:moveTo>
                    <a:cubicBezTo>
                      <a:pt x="3790" y="30153"/>
                      <a:pt x="4200" y="30513"/>
                      <a:pt x="4468" y="30731"/>
                    </a:cubicBezTo>
                    <a:cubicBezTo>
                      <a:pt x="4486" y="30749"/>
                      <a:pt x="4522" y="30767"/>
                      <a:pt x="4539" y="30802"/>
                    </a:cubicBezTo>
                    <a:cubicBezTo>
                      <a:pt x="4629" y="30981"/>
                      <a:pt x="4790" y="31125"/>
                      <a:pt x="4969" y="31232"/>
                    </a:cubicBezTo>
                    <a:lnTo>
                      <a:pt x="5041" y="31304"/>
                    </a:lnTo>
                    <a:cubicBezTo>
                      <a:pt x="5058" y="31321"/>
                      <a:pt x="5076" y="31357"/>
                      <a:pt x="5094" y="31375"/>
                    </a:cubicBezTo>
                    <a:cubicBezTo>
                      <a:pt x="4969" y="31339"/>
                      <a:pt x="4844" y="31321"/>
                      <a:pt x="4718" y="31321"/>
                    </a:cubicBezTo>
                    <a:cubicBezTo>
                      <a:pt x="4683" y="31321"/>
                      <a:pt x="4665" y="31339"/>
                      <a:pt x="4647" y="31357"/>
                    </a:cubicBezTo>
                    <a:lnTo>
                      <a:pt x="4629" y="31357"/>
                    </a:lnTo>
                    <a:cubicBezTo>
                      <a:pt x="4450" y="31304"/>
                      <a:pt x="4271" y="31268"/>
                      <a:pt x="4092" y="31232"/>
                    </a:cubicBezTo>
                    <a:cubicBezTo>
                      <a:pt x="3931" y="31178"/>
                      <a:pt x="3788" y="31107"/>
                      <a:pt x="3645" y="31053"/>
                    </a:cubicBezTo>
                    <a:cubicBezTo>
                      <a:pt x="3466" y="30964"/>
                      <a:pt x="3305" y="30874"/>
                      <a:pt x="3162" y="30749"/>
                    </a:cubicBezTo>
                    <a:cubicBezTo>
                      <a:pt x="2893" y="30570"/>
                      <a:pt x="3000" y="30158"/>
                      <a:pt x="3323" y="30158"/>
                    </a:cubicBezTo>
                    <a:cubicBezTo>
                      <a:pt x="3348" y="30155"/>
                      <a:pt x="3374" y="30153"/>
                      <a:pt x="3400" y="30153"/>
                    </a:cubicBezTo>
                    <a:close/>
                    <a:moveTo>
                      <a:pt x="5398" y="30981"/>
                    </a:moveTo>
                    <a:lnTo>
                      <a:pt x="5398" y="30981"/>
                    </a:lnTo>
                    <a:cubicBezTo>
                      <a:pt x="5452" y="31053"/>
                      <a:pt x="5506" y="31125"/>
                      <a:pt x="5542" y="31196"/>
                    </a:cubicBezTo>
                    <a:cubicBezTo>
                      <a:pt x="5575" y="31280"/>
                      <a:pt x="5593" y="31348"/>
                      <a:pt x="5624" y="31429"/>
                    </a:cubicBezTo>
                    <a:lnTo>
                      <a:pt x="5624" y="31429"/>
                    </a:lnTo>
                    <a:cubicBezTo>
                      <a:pt x="5609" y="31429"/>
                      <a:pt x="5595" y="31431"/>
                      <a:pt x="5595" y="31447"/>
                    </a:cubicBezTo>
                    <a:cubicBezTo>
                      <a:pt x="5542" y="31393"/>
                      <a:pt x="5506" y="31339"/>
                      <a:pt x="5452" y="31304"/>
                    </a:cubicBezTo>
                    <a:cubicBezTo>
                      <a:pt x="5416" y="31196"/>
                      <a:pt x="5398" y="31089"/>
                      <a:pt x="5398" y="30981"/>
                    </a:cubicBezTo>
                    <a:close/>
                    <a:moveTo>
                      <a:pt x="5882" y="31178"/>
                    </a:moveTo>
                    <a:cubicBezTo>
                      <a:pt x="5917" y="31304"/>
                      <a:pt x="5953" y="31429"/>
                      <a:pt x="5989" y="31572"/>
                    </a:cubicBezTo>
                    <a:cubicBezTo>
                      <a:pt x="5971" y="31590"/>
                      <a:pt x="5989" y="31608"/>
                      <a:pt x="5989" y="31626"/>
                    </a:cubicBezTo>
                    <a:cubicBezTo>
                      <a:pt x="5989" y="31679"/>
                      <a:pt x="6007" y="31733"/>
                      <a:pt x="6007" y="31787"/>
                    </a:cubicBezTo>
                    <a:lnTo>
                      <a:pt x="5971" y="31751"/>
                    </a:lnTo>
                    <a:cubicBezTo>
                      <a:pt x="5953" y="31697"/>
                      <a:pt x="5935" y="31644"/>
                      <a:pt x="5917" y="31572"/>
                    </a:cubicBezTo>
                    <a:cubicBezTo>
                      <a:pt x="5882" y="31483"/>
                      <a:pt x="5864" y="31375"/>
                      <a:pt x="5846" y="31286"/>
                    </a:cubicBezTo>
                    <a:cubicBezTo>
                      <a:pt x="5846" y="31250"/>
                      <a:pt x="5864" y="31214"/>
                      <a:pt x="5882" y="31178"/>
                    </a:cubicBezTo>
                    <a:close/>
                    <a:moveTo>
                      <a:pt x="4960" y="31486"/>
                    </a:moveTo>
                    <a:cubicBezTo>
                      <a:pt x="5110" y="31507"/>
                      <a:pt x="5245" y="31559"/>
                      <a:pt x="5381" y="31644"/>
                    </a:cubicBezTo>
                    <a:cubicBezTo>
                      <a:pt x="5470" y="31715"/>
                      <a:pt x="5577" y="31787"/>
                      <a:pt x="5703" y="31840"/>
                    </a:cubicBezTo>
                    <a:lnTo>
                      <a:pt x="5756" y="31840"/>
                    </a:lnTo>
                    <a:cubicBezTo>
                      <a:pt x="5774" y="31840"/>
                      <a:pt x="5792" y="31840"/>
                      <a:pt x="5810" y="31823"/>
                    </a:cubicBezTo>
                    <a:lnTo>
                      <a:pt x="5864" y="31948"/>
                    </a:lnTo>
                    <a:cubicBezTo>
                      <a:pt x="5535" y="31844"/>
                      <a:pt x="5223" y="31690"/>
                      <a:pt x="4960" y="31486"/>
                    </a:cubicBezTo>
                    <a:close/>
                    <a:moveTo>
                      <a:pt x="12879" y="31894"/>
                    </a:moveTo>
                    <a:cubicBezTo>
                      <a:pt x="13040" y="32252"/>
                      <a:pt x="13129" y="32646"/>
                      <a:pt x="13129" y="33039"/>
                    </a:cubicBezTo>
                    <a:cubicBezTo>
                      <a:pt x="12932" y="32699"/>
                      <a:pt x="12789" y="32252"/>
                      <a:pt x="12879" y="31894"/>
                    </a:cubicBezTo>
                    <a:close/>
                    <a:moveTo>
                      <a:pt x="11590" y="32574"/>
                    </a:moveTo>
                    <a:lnTo>
                      <a:pt x="11590" y="32574"/>
                    </a:lnTo>
                    <a:cubicBezTo>
                      <a:pt x="11715" y="33093"/>
                      <a:pt x="11447" y="33540"/>
                      <a:pt x="11232" y="34006"/>
                    </a:cubicBezTo>
                    <a:cubicBezTo>
                      <a:pt x="11179" y="33505"/>
                      <a:pt x="11304" y="32986"/>
                      <a:pt x="11590" y="32574"/>
                    </a:cubicBezTo>
                    <a:close/>
                    <a:moveTo>
                      <a:pt x="17442" y="30105"/>
                    </a:moveTo>
                    <a:lnTo>
                      <a:pt x="17442" y="30105"/>
                    </a:lnTo>
                    <a:cubicBezTo>
                      <a:pt x="17442" y="30105"/>
                      <a:pt x="16780" y="31626"/>
                      <a:pt x="16672" y="31805"/>
                    </a:cubicBezTo>
                    <a:cubicBezTo>
                      <a:pt x="16243" y="32556"/>
                      <a:pt x="15760" y="33272"/>
                      <a:pt x="15241" y="33970"/>
                    </a:cubicBezTo>
                    <a:cubicBezTo>
                      <a:pt x="14400" y="35133"/>
                      <a:pt x="13577" y="36332"/>
                      <a:pt x="12682" y="37477"/>
                    </a:cubicBezTo>
                    <a:cubicBezTo>
                      <a:pt x="12735" y="37191"/>
                      <a:pt x="12771" y="36905"/>
                      <a:pt x="12825" y="36618"/>
                    </a:cubicBezTo>
                    <a:lnTo>
                      <a:pt x="12825" y="36636"/>
                    </a:lnTo>
                    <a:cubicBezTo>
                      <a:pt x="13040" y="36046"/>
                      <a:pt x="13290" y="35473"/>
                      <a:pt x="13594" y="34936"/>
                    </a:cubicBezTo>
                    <a:cubicBezTo>
                      <a:pt x="14274" y="33791"/>
                      <a:pt x="15187" y="32789"/>
                      <a:pt x="15778" y="31572"/>
                    </a:cubicBezTo>
                    <a:cubicBezTo>
                      <a:pt x="15790" y="31547"/>
                      <a:pt x="15758" y="31521"/>
                      <a:pt x="15732" y="31521"/>
                    </a:cubicBezTo>
                    <a:cubicBezTo>
                      <a:pt x="15721" y="31521"/>
                      <a:pt x="15711" y="31526"/>
                      <a:pt x="15706" y="31536"/>
                    </a:cubicBezTo>
                    <a:cubicBezTo>
                      <a:pt x="15008" y="32681"/>
                      <a:pt x="14221" y="33755"/>
                      <a:pt x="13505" y="34883"/>
                    </a:cubicBezTo>
                    <a:cubicBezTo>
                      <a:pt x="13272" y="35240"/>
                      <a:pt x="13075" y="35652"/>
                      <a:pt x="12914" y="36064"/>
                    </a:cubicBezTo>
                    <a:cubicBezTo>
                      <a:pt x="12986" y="35688"/>
                      <a:pt x="13040" y="35312"/>
                      <a:pt x="13111" y="34936"/>
                    </a:cubicBezTo>
                    <a:cubicBezTo>
                      <a:pt x="13881" y="32825"/>
                      <a:pt x="15312" y="30874"/>
                      <a:pt x="17442" y="30105"/>
                    </a:cubicBezTo>
                    <a:close/>
                    <a:moveTo>
                      <a:pt x="10731" y="36601"/>
                    </a:moveTo>
                    <a:lnTo>
                      <a:pt x="10731" y="36601"/>
                    </a:lnTo>
                    <a:cubicBezTo>
                      <a:pt x="11089" y="36797"/>
                      <a:pt x="11268" y="37191"/>
                      <a:pt x="11465" y="37549"/>
                    </a:cubicBezTo>
                    <a:cubicBezTo>
                      <a:pt x="11071" y="37370"/>
                      <a:pt x="10803" y="37030"/>
                      <a:pt x="10731" y="36601"/>
                    </a:cubicBezTo>
                    <a:close/>
                    <a:moveTo>
                      <a:pt x="9729" y="30910"/>
                    </a:moveTo>
                    <a:cubicBezTo>
                      <a:pt x="9783" y="31769"/>
                      <a:pt x="9980" y="32646"/>
                      <a:pt x="9980" y="33469"/>
                    </a:cubicBezTo>
                    <a:cubicBezTo>
                      <a:pt x="9962" y="34954"/>
                      <a:pt x="9872" y="36439"/>
                      <a:pt x="9801" y="37925"/>
                    </a:cubicBezTo>
                    <a:cubicBezTo>
                      <a:pt x="9783" y="37871"/>
                      <a:pt x="9765" y="37799"/>
                      <a:pt x="9747" y="37746"/>
                    </a:cubicBezTo>
                    <a:cubicBezTo>
                      <a:pt x="9693" y="36565"/>
                      <a:pt x="9479" y="35402"/>
                      <a:pt x="9586" y="34220"/>
                    </a:cubicBezTo>
                    <a:cubicBezTo>
                      <a:pt x="9586" y="34203"/>
                      <a:pt x="9572" y="34194"/>
                      <a:pt x="9559" y="34194"/>
                    </a:cubicBezTo>
                    <a:cubicBezTo>
                      <a:pt x="9546" y="34194"/>
                      <a:pt x="9532" y="34203"/>
                      <a:pt x="9532" y="34220"/>
                    </a:cubicBezTo>
                    <a:cubicBezTo>
                      <a:pt x="9425" y="35240"/>
                      <a:pt x="9443" y="36261"/>
                      <a:pt x="9568" y="37263"/>
                    </a:cubicBezTo>
                    <a:cubicBezTo>
                      <a:pt x="9461" y="36976"/>
                      <a:pt x="9353" y="36672"/>
                      <a:pt x="9264" y="36368"/>
                    </a:cubicBezTo>
                    <a:cubicBezTo>
                      <a:pt x="9282" y="36350"/>
                      <a:pt x="9282" y="36332"/>
                      <a:pt x="9264" y="36314"/>
                    </a:cubicBezTo>
                    <a:cubicBezTo>
                      <a:pt x="9013" y="35133"/>
                      <a:pt x="8906" y="34024"/>
                      <a:pt x="9174" y="32843"/>
                    </a:cubicBezTo>
                    <a:cubicBezTo>
                      <a:pt x="9317" y="32180"/>
                      <a:pt x="9550" y="31554"/>
                      <a:pt x="9729" y="30910"/>
                    </a:cubicBezTo>
                    <a:close/>
                    <a:moveTo>
                      <a:pt x="4904" y="33899"/>
                    </a:moveTo>
                    <a:cubicBezTo>
                      <a:pt x="4987" y="33899"/>
                      <a:pt x="5122" y="33921"/>
                      <a:pt x="5327" y="33970"/>
                    </a:cubicBezTo>
                    <a:cubicBezTo>
                      <a:pt x="6114" y="34167"/>
                      <a:pt x="6830" y="34775"/>
                      <a:pt x="7403" y="35294"/>
                    </a:cubicBezTo>
                    <a:cubicBezTo>
                      <a:pt x="8315" y="36117"/>
                      <a:pt x="9067" y="37084"/>
                      <a:pt x="9657" y="38157"/>
                    </a:cubicBezTo>
                    <a:lnTo>
                      <a:pt x="9801" y="38515"/>
                    </a:lnTo>
                    <a:cubicBezTo>
                      <a:pt x="9693" y="38390"/>
                      <a:pt x="9586" y="38283"/>
                      <a:pt x="9461" y="38175"/>
                    </a:cubicBezTo>
                    <a:lnTo>
                      <a:pt x="9479" y="38175"/>
                    </a:lnTo>
                    <a:cubicBezTo>
                      <a:pt x="9156" y="37728"/>
                      <a:pt x="8799" y="37281"/>
                      <a:pt x="8423" y="36887"/>
                    </a:cubicBezTo>
                    <a:cubicBezTo>
                      <a:pt x="7886" y="36278"/>
                      <a:pt x="7170" y="35885"/>
                      <a:pt x="6633" y="35294"/>
                    </a:cubicBezTo>
                    <a:cubicBezTo>
                      <a:pt x="6624" y="35280"/>
                      <a:pt x="6614" y="35275"/>
                      <a:pt x="6604" y="35275"/>
                    </a:cubicBezTo>
                    <a:cubicBezTo>
                      <a:pt x="6575" y="35275"/>
                      <a:pt x="6548" y="35321"/>
                      <a:pt x="6562" y="35348"/>
                    </a:cubicBezTo>
                    <a:cubicBezTo>
                      <a:pt x="7027" y="35903"/>
                      <a:pt x="7671" y="36261"/>
                      <a:pt x="8154" y="36797"/>
                    </a:cubicBezTo>
                    <a:cubicBezTo>
                      <a:pt x="8459" y="37137"/>
                      <a:pt x="8745" y="37477"/>
                      <a:pt x="9013" y="37835"/>
                    </a:cubicBezTo>
                    <a:cubicBezTo>
                      <a:pt x="8727" y="37638"/>
                      <a:pt x="8405" y="37459"/>
                      <a:pt x="8101" y="37298"/>
                    </a:cubicBezTo>
                    <a:cubicBezTo>
                      <a:pt x="6830" y="36583"/>
                      <a:pt x="6096" y="35688"/>
                      <a:pt x="5255" y="34525"/>
                    </a:cubicBezTo>
                    <a:cubicBezTo>
                      <a:pt x="5016" y="34201"/>
                      <a:pt x="4598" y="33899"/>
                      <a:pt x="4904" y="33899"/>
                    </a:cubicBezTo>
                    <a:close/>
                    <a:moveTo>
                      <a:pt x="9657" y="40054"/>
                    </a:moveTo>
                    <a:cubicBezTo>
                      <a:pt x="9872" y="40215"/>
                      <a:pt x="10069" y="40412"/>
                      <a:pt x="10212" y="40645"/>
                    </a:cubicBezTo>
                    <a:cubicBezTo>
                      <a:pt x="9980" y="40484"/>
                      <a:pt x="9801" y="40287"/>
                      <a:pt x="9657" y="40054"/>
                    </a:cubicBezTo>
                    <a:close/>
                    <a:moveTo>
                      <a:pt x="12735" y="41128"/>
                    </a:moveTo>
                    <a:cubicBezTo>
                      <a:pt x="12628" y="41575"/>
                      <a:pt x="12467" y="42005"/>
                      <a:pt x="12252" y="42416"/>
                    </a:cubicBezTo>
                    <a:cubicBezTo>
                      <a:pt x="12252" y="42309"/>
                      <a:pt x="12252" y="42202"/>
                      <a:pt x="12252" y="42112"/>
                    </a:cubicBezTo>
                    <a:cubicBezTo>
                      <a:pt x="12378" y="41772"/>
                      <a:pt x="12539" y="41432"/>
                      <a:pt x="12735" y="41128"/>
                    </a:cubicBezTo>
                    <a:close/>
                    <a:moveTo>
                      <a:pt x="9640" y="24414"/>
                    </a:moveTo>
                    <a:cubicBezTo>
                      <a:pt x="9765" y="25470"/>
                      <a:pt x="9908" y="26526"/>
                      <a:pt x="10051" y="27581"/>
                    </a:cubicBezTo>
                    <a:lnTo>
                      <a:pt x="10069" y="27599"/>
                    </a:lnTo>
                    <a:cubicBezTo>
                      <a:pt x="10373" y="29890"/>
                      <a:pt x="10731" y="32180"/>
                      <a:pt x="11089" y="34453"/>
                    </a:cubicBezTo>
                    <a:cubicBezTo>
                      <a:pt x="11089" y="34471"/>
                      <a:pt x="11089" y="34489"/>
                      <a:pt x="11089" y="34507"/>
                    </a:cubicBezTo>
                    <a:cubicBezTo>
                      <a:pt x="11232" y="35384"/>
                      <a:pt x="11358" y="36261"/>
                      <a:pt x="11465" y="37137"/>
                    </a:cubicBezTo>
                    <a:cubicBezTo>
                      <a:pt x="11286" y="36797"/>
                      <a:pt x="11000" y="36529"/>
                      <a:pt x="10660" y="36386"/>
                    </a:cubicBezTo>
                    <a:cubicBezTo>
                      <a:pt x="10650" y="36383"/>
                      <a:pt x="10641" y="36381"/>
                      <a:pt x="10631" y="36381"/>
                    </a:cubicBezTo>
                    <a:cubicBezTo>
                      <a:pt x="10589" y="36381"/>
                      <a:pt x="10552" y="36413"/>
                      <a:pt x="10552" y="36457"/>
                    </a:cubicBezTo>
                    <a:cubicBezTo>
                      <a:pt x="10570" y="37048"/>
                      <a:pt x="10982" y="37531"/>
                      <a:pt x="11536" y="37674"/>
                    </a:cubicBezTo>
                    <a:cubicBezTo>
                      <a:pt x="11626" y="38408"/>
                      <a:pt x="11715" y="39124"/>
                      <a:pt x="11787" y="39857"/>
                    </a:cubicBezTo>
                    <a:cubicBezTo>
                      <a:pt x="11912" y="40967"/>
                      <a:pt x="11966" y="42076"/>
                      <a:pt x="11966" y="43204"/>
                    </a:cubicBezTo>
                    <a:cubicBezTo>
                      <a:pt x="11519" y="41414"/>
                      <a:pt x="10534" y="39678"/>
                      <a:pt x="9872" y="38032"/>
                    </a:cubicBezTo>
                    <a:cubicBezTo>
                      <a:pt x="9890" y="38032"/>
                      <a:pt x="9908" y="38032"/>
                      <a:pt x="9926" y="37996"/>
                    </a:cubicBezTo>
                    <a:cubicBezTo>
                      <a:pt x="10176" y="36958"/>
                      <a:pt x="10141" y="35885"/>
                      <a:pt x="10141" y="34829"/>
                    </a:cubicBezTo>
                    <a:cubicBezTo>
                      <a:pt x="10159" y="33630"/>
                      <a:pt x="10230" y="32449"/>
                      <a:pt x="10033" y="31286"/>
                    </a:cubicBezTo>
                    <a:cubicBezTo>
                      <a:pt x="10051" y="30999"/>
                      <a:pt x="9998" y="30713"/>
                      <a:pt x="9872" y="30462"/>
                    </a:cubicBezTo>
                    <a:cubicBezTo>
                      <a:pt x="9908" y="30284"/>
                      <a:pt x="9962" y="30087"/>
                      <a:pt x="9980" y="29890"/>
                    </a:cubicBezTo>
                    <a:cubicBezTo>
                      <a:pt x="9990" y="29827"/>
                      <a:pt x="9946" y="29789"/>
                      <a:pt x="9900" y="29789"/>
                    </a:cubicBezTo>
                    <a:cubicBezTo>
                      <a:pt x="9867" y="29789"/>
                      <a:pt x="9834" y="29809"/>
                      <a:pt x="9819" y="29854"/>
                    </a:cubicBezTo>
                    <a:cubicBezTo>
                      <a:pt x="9801" y="29979"/>
                      <a:pt x="9765" y="30122"/>
                      <a:pt x="9765" y="30284"/>
                    </a:cubicBezTo>
                    <a:cubicBezTo>
                      <a:pt x="9693" y="30552"/>
                      <a:pt x="9622" y="30838"/>
                      <a:pt x="9532" y="31125"/>
                    </a:cubicBezTo>
                    <a:cubicBezTo>
                      <a:pt x="9335" y="31823"/>
                      <a:pt x="9085" y="32520"/>
                      <a:pt x="8942" y="33236"/>
                    </a:cubicBezTo>
                    <a:cubicBezTo>
                      <a:pt x="8816" y="33863"/>
                      <a:pt x="8816" y="34525"/>
                      <a:pt x="8924" y="35151"/>
                    </a:cubicBezTo>
                    <a:cubicBezTo>
                      <a:pt x="8637" y="33970"/>
                      <a:pt x="8441" y="32753"/>
                      <a:pt x="8369" y="31518"/>
                    </a:cubicBezTo>
                    <a:cubicBezTo>
                      <a:pt x="8530" y="31250"/>
                      <a:pt x="8673" y="30964"/>
                      <a:pt x="8781" y="30677"/>
                    </a:cubicBezTo>
                    <a:cubicBezTo>
                      <a:pt x="8924" y="30391"/>
                      <a:pt x="8977" y="30069"/>
                      <a:pt x="8924" y="29765"/>
                    </a:cubicBezTo>
                    <a:cubicBezTo>
                      <a:pt x="8914" y="29724"/>
                      <a:pt x="8875" y="29701"/>
                      <a:pt x="8838" y="29701"/>
                    </a:cubicBezTo>
                    <a:cubicBezTo>
                      <a:pt x="8808" y="29701"/>
                      <a:pt x="8778" y="29715"/>
                      <a:pt x="8763" y="29747"/>
                    </a:cubicBezTo>
                    <a:cubicBezTo>
                      <a:pt x="8584" y="30015"/>
                      <a:pt x="8441" y="30301"/>
                      <a:pt x="8333" y="30606"/>
                    </a:cubicBezTo>
                    <a:cubicBezTo>
                      <a:pt x="8333" y="30194"/>
                      <a:pt x="8333" y="29782"/>
                      <a:pt x="8351" y="29353"/>
                    </a:cubicBezTo>
                    <a:cubicBezTo>
                      <a:pt x="8441" y="27796"/>
                      <a:pt x="8816" y="26257"/>
                      <a:pt x="9443" y="24843"/>
                    </a:cubicBezTo>
                    <a:cubicBezTo>
                      <a:pt x="9461" y="24951"/>
                      <a:pt x="9496" y="25058"/>
                      <a:pt x="9532" y="25183"/>
                    </a:cubicBezTo>
                    <a:cubicBezTo>
                      <a:pt x="9532" y="25206"/>
                      <a:pt x="9548" y="25216"/>
                      <a:pt x="9565" y="25216"/>
                    </a:cubicBezTo>
                    <a:cubicBezTo>
                      <a:pt x="9588" y="25216"/>
                      <a:pt x="9614" y="25197"/>
                      <a:pt x="9604" y="25166"/>
                    </a:cubicBezTo>
                    <a:cubicBezTo>
                      <a:pt x="9604" y="24987"/>
                      <a:pt x="9568" y="24808"/>
                      <a:pt x="9532" y="24629"/>
                    </a:cubicBezTo>
                    <a:cubicBezTo>
                      <a:pt x="9568" y="24557"/>
                      <a:pt x="9604" y="24486"/>
                      <a:pt x="9640" y="24414"/>
                    </a:cubicBezTo>
                    <a:close/>
                    <a:moveTo>
                      <a:pt x="11196" y="44295"/>
                    </a:moveTo>
                    <a:lnTo>
                      <a:pt x="11196" y="44295"/>
                    </a:lnTo>
                    <a:cubicBezTo>
                      <a:pt x="11608" y="44618"/>
                      <a:pt x="11626" y="45280"/>
                      <a:pt x="11769" y="45781"/>
                    </a:cubicBezTo>
                    <a:cubicBezTo>
                      <a:pt x="11447" y="45351"/>
                      <a:pt x="11250" y="44832"/>
                      <a:pt x="11196" y="44295"/>
                    </a:cubicBezTo>
                    <a:close/>
                    <a:moveTo>
                      <a:pt x="12986" y="45459"/>
                    </a:moveTo>
                    <a:cubicBezTo>
                      <a:pt x="12914" y="46139"/>
                      <a:pt x="12503" y="46675"/>
                      <a:pt x="12091" y="47194"/>
                    </a:cubicBezTo>
                    <a:cubicBezTo>
                      <a:pt x="12091" y="47123"/>
                      <a:pt x="12109" y="47033"/>
                      <a:pt x="12127" y="46944"/>
                    </a:cubicBezTo>
                    <a:cubicBezTo>
                      <a:pt x="12413" y="46461"/>
                      <a:pt x="12539" y="45799"/>
                      <a:pt x="12986" y="45459"/>
                    </a:cubicBezTo>
                    <a:close/>
                    <a:moveTo>
                      <a:pt x="10794" y="0"/>
                    </a:moveTo>
                    <a:cubicBezTo>
                      <a:pt x="10785" y="0"/>
                      <a:pt x="10777" y="2"/>
                      <a:pt x="10767" y="5"/>
                    </a:cubicBezTo>
                    <a:cubicBezTo>
                      <a:pt x="10087" y="202"/>
                      <a:pt x="9926" y="864"/>
                      <a:pt x="9908" y="1508"/>
                    </a:cubicBezTo>
                    <a:cubicBezTo>
                      <a:pt x="9675" y="971"/>
                      <a:pt x="9353" y="488"/>
                      <a:pt x="8942" y="77"/>
                    </a:cubicBezTo>
                    <a:cubicBezTo>
                      <a:pt x="8929" y="64"/>
                      <a:pt x="8912" y="58"/>
                      <a:pt x="8894" y="58"/>
                    </a:cubicBezTo>
                    <a:cubicBezTo>
                      <a:pt x="8862" y="58"/>
                      <a:pt x="8828" y="78"/>
                      <a:pt x="8816" y="112"/>
                    </a:cubicBezTo>
                    <a:cubicBezTo>
                      <a:pt x="8566" y="774"/>
                      <a:pt x="8548" y="1508"/>
                      <a:pt x="8763" y="2188"/>
                    </a:cubicBezTo>
                    <a:cubicBezTo>
                      <a:pt x="8387" y="1830"/>
                      <a:pt x="7975" y="1544"/>
                      <a:pt x="7528" y="1347"/>
                    </a:cubicBezTo>
                    <a:cubicBezTo>
                      <a:pt x="7521" y="1345"/>
                      <a:pt x="7513" y="1344"/>
                      <a:pt x="7506" y="1344"/>
                    </a:cubicBezTo>
                    <a:cubicBezTo>
                      <a:pt x="7461" y="1344"/>
                      <a:pt x="7423" y="1388"/>
                      <a:pt x="7438" y="1419"/>
                    </a:cubicBezTo>
                    <a:cubicBezTo>
                      <a:pt x="7796" y="2099"/>
                      <a:pt x="7796" y="2868"/>
                      <a:pt x="8244" y="3495"/>
                    </a:cubicBezTo>
                    <a:cubicBezTo>
                      <a:pt x="8512" y="3817"/>
                      <a:pt x="8834" y="4067"/>
                      <a:pt x="9210" y="4246"/>
                    </a:cubicBezTo>
                    <a:cubicBezTo>
                      <a:pt x="9246" y="4425"/>
                      <a:pt x="9317" y="4604"/>
                      <a:pt x="9443" y="4747"/>
                    </a:cubicBezTo>
                    <a:cubicBezTo>
                      <a:pt x="9568" y="4926"/>
                      <a:pt x="9783" y="5051"/>
                      <a:pt x="10015" y="5069"/>
                    </a:cubicBezTo>
                    <a:cubicBezTo>
                      <a:pt x="9836" y="6322"/>
                      <a:pt x="9657" y="7575"/>
                      <a:pt x="9496" y="8827"/>
                    </a:cubicBezTo>
                    <a:cubicBezTo>
                      <a:pt x="9389" y="8523"/>
                      <a:pt x="9300" y="8201"/>
                      <a:pt x="9246" y="7879"/>
                    </a:cubicBezTo>
                    <a:lnTo>
                      <a:pt x="9246" y="7879"/>
                    </a:lnTo>
                    <a:cubicBezTo>
                      <a:pt x="9353" y="8129"/>
                      <a:pt x="9353" y="8380"/>
                      <a:pt x="9443" y="8630"/>
                    </a:cubicBezTo>
                    <a:cubicBezTo>
                      <a:pt x="9443" y="8657"/>
                      <a:pt x="9461" y="8671"/>
                      <a:pt x="9479" y="8671"/>
                    </a:cubicBezTo>
                    <a:cubicBezTo>
                      <a:pt x="9496" y="8671"/>
                      <a:pt x="9514" y="8657"/>
                      <a:pt x="9514" y="8630"/>
                    </a:cubicBezTo>
                    <a:cubicBezTo>
                      <a:pt x="9532" y="8273"/>
                      <a:pt x="9443" y="7897"/>
                      <a:pt x="9228" y="7593"/>
                    </a:cubicBezTo>
                    <a:cubicBezTo>
                      <a:pt x="9214" y="7571"/>
                      <a:pt x="9194" y="7561"/>
                      <a:pt x="9176" y="7561"/>
                    </a:cubicBezTo>
                    <a:cubicBezTo>
                      <a:pt x="9147" y="7561"/>
                      <a:pt x="9121" y="7585"/>
                      <a:pt x="9121" y="7628"/>
                    </a:cubicBezTo>
                    <a:cubicBezTo>
                      <a:pt x="9103" y="8111"/>
                      <a:pt x="9228" y="8613"/>
                      <a:pt x="9479" y="9042"/>
                    </a:cubicBezTo>
                    <a:cubicBezTo>
                      <a:pt x="9300" y="10348"/>
                      <a:pt x="9139" y="11637"/>
                      <a:pt x="9049" y="12961"/>
                    </a:cubicBezTo>
                    <a:cubicBezTo>
                      <a:pt x="8977" y="12836"/>
                      <a:pt x="8852" y="12764"/>
                      <a:pt x="8709" y="12746"/>
                    </a:cubicBezTo>
                    <a:cubicBezTo>
                      <a:pt x="8673" y="12746"/>
                      <a:pt x="8637" y="12782"/>
                      <a:pt x="8637" y="12818"/>
                    </a:cubicBezTo>
                    <a:cubicBezTo>
                      <a:pt x="8673" y="13158"/>
                      <a:pt x="8763" y="13480"/>
                      <a:pt x="8906" y="13784"/>
                    </a:cubicBezTo>
                    <a:cubicBezTo>
                      <a:pt x="8924" y="13856"/>
                      <a:pt x="8960" y="13910"/>
                      <a:pt x="8995" y="13963"/>
                    </a:cubicBezTo>
                    <a:cubicBezTo>
                      <a:pt x="8960" y="14607"/>
                      <a:pt x="8960" y="15270"/>
                      <a:pt x="8960" y="15932"/>
                    </a:cubicBezTo>
                    <a:cubicBezTo>
                      <a:pt x="8960" y="16522"/>
                      <a:pt x="8977" y="17131"/>
                      <a:pt x="9013" y="17721"/>
                    </a:cubicBezTo>
                    <a:cubicBezTo>
                      <a:pt x="8924" y="17471"/>
                      <a:pt x="8781" y="17256"/>
                      <a:pt x="8602" y="17059"/>
                    </a:cubicBezTo>
                    <a:cubicBezTo>
                      <a:pt x="8592" y="17049"/>
                      <a:pt x="8578" y="17045"/>
                      <a:pt x="8562" y="17045"/>
                    </a:cubicBezTo>
                    <a:cubicBezTo>
                      <a:pt x="8523" y="17045"/>
                      <a:pt x="8476" y="17074"/>
                      <a:pt x="8476" y="17113"/>
                    </a:cubicBezTo>
                    <a:cubicBezTo>
                      <a:pt x="8548" y="17703"/>
                      <a:pt x="8745" y="18258"/>
                      <a:pt x="9049" y="18759"/>
                    </a:cubicBezTo>
                    <a:cubicBezTo>
                      <a:pt x="9049" y="18759"/>
                      <a:pt x="9067" y="18759"/>
                      <a:pt x="9067" y="18777"/>
                    </a:cubicBezTo>
                    <a:cubicBezTo>
                      <a:pt x="9192" y="20513"/>
                      <a:pt x="9371" y="22249"/>
                      <a:pt x="9586" y="23984"/>
                    </a:cubicBezTo>
                    <a:cubicBezTo>
                      <a:pt x="9550" y="24056"/>
                      <a:pt x="9514" y="24128"/>
                      <a:pt x="9461" y="24199"/>
                    </a:cubicBezTo>
                    <a:cubicBezTo>
                      <a:pt x="9139" y="22642"/>
                      <a:pt x="8369" y="21157"/>
                      <a:pt x="7582" y="19743"/>
                    </a:cubicBezTo>
                    <a:cubicBezTo>
                      <a:pt x="7582" y="19743"/>
                      <a:pt x="7582" y="19725"/>
                      <a:pt x="7582" y="19708"/>
                    </a:cubicBezTo>
                    <a:cubicBezTo>
                      <a:pt x="7653" y="19493"/>
                      <a:pt x="7653" y="19260"/>
                      <a:pt x="7635" y="19045"/>
                    </a:cubicBezTo>
                    <a:cubicBezTo>
                      <a:pt x="7635" y="18795"/>
                      <a:pt x="7546" y="18544"/>
                      <a:pt x="7385" y="18347"/>
                    </a:cubicBezTo>
                    <a:cubicBezTo>
                      <a:pt x="7366" y="18335"/>
                      <a:pt x="7345" y="18329"/>
                      <a:pt x="7324" y="18329"/>
                    </a:cubicBezTo>
                    <a:cubicBezTo>
                      <a:pt x="7287" y="18329"/>
                      <a:pt x="7253" y="18349"/>
                      <a:pt x="7242" y="18383"/>
                    </a:cubicBezTo>
                    <a:cubicBezTo>
                      <a:pt x="7188" y="18616"/>
                      <a:pt x="7170" y="18831"/>
                      <a:pt x="7206" y="19063"/>
                    </a:cubicBezTo>
                    <a:lnTo>
                      <a:pt x="7009" y="18705"/>
                    </a:lnTo>
                    <a:cubicBezTo>
                      <a:pt x="6633" y="18007"/>
                      <a:pt x="6293" y="17292"/>
                      <a:pt x="5989" y="16594"/>
                    </a:cubicBezTo>
                    <a:lnTo>
                      <a:pt x="6007" y="16594"/>
                    </a:lnTo>
                    <a:cubicBezTo>
                      <a:pt x="6311" y="16325"/>
                      <a:pt x="6293" y="15663"/>
                      <a:pt x="6257" y="15287"/>
                    </a:cubicBezTo>
                    <a:cubicBezTo>
                      <a:pt x="6257" y="15249"/>
                      <a:pt x="6213" y="15212"/>
                      <a:pt x="6174" y="15212"/>
                    </a:cubicBezTo>
                    <a:cubicBezTo>
                      <a:pt x="6158" y="15212"/>
                      <a:pt x="6143" y="15218"/>
                      <a:pt x="6132" y="15234"/>
                    </a:cubicBezTo>
                    <a:cubicBezTo>
                      <a:pt x="5917" y="15538"/>
                      <a:pt x="5810" y="15896"/>
                      <a:pt x="5846" y="16254"/>
                    </a:cubicBezTo>
                    <a:cubicBezTo>
                      <a:pt x="5148" y="14572"/>
                      <a:pt x="4611" y="12836"/>
                      <a:pt x="4217" y="11064"/>
                    </a:cubicBezTo>
                    <a:cubicBezTo>
                      <a:pt x="4253" y="11010"/>
                      <a:pt x="4289" y="10957"/>
                      <a:pt x="4307" y="10921"/>
                    </a:cubicBezTo>
                    <a:cubicBezTo>
                      <a:pt x="4414" y="10832"/>
                      <a:pt x="4486" y="10724"/>
                      <a:pt x="4539" y="10581"/>
                    </a:cubicBezTo>
                    <a:cubicBezTo>
                      <a:pt x="4951" y="10545"/>
                      <a:pt x="5363" y="10420"/>
                      <a:pt x="5738" y="10223"/>
                    </a:cubicBezTo>
                    <a:cubicBezTo>
                      <a:pt x="5953" y="10116"/>
                      <a:pt x="6490" y="9650"/>
                      <a:pt x="6043" y="9454"/>
                    </a:cubicBezTo>
                    <a:cubicBezTo>
                      <a:pt x="6030" y="9454"/>
                      <a:pt x="6018" y="9454"/>
                      <a:pt x="6007" y="9456"/>
                    </a:cubicBezTo>
                    <a:lnTo>
                      <a:pt x="6007" y="9456"/>
                    </a:lnTo>
                    <a:cubicBezTo>
                      <a:pt x="6240" y="9156"/>
                      <a:pt x="6402" y="8801"/>
                      <a:pt x="6472" y="8416"/>
                    </a:cubicBezTo>
                    <a:cubicBezTo>
                      <a:pt x="6472" y="8380"/>
                      <a:pt x="6436" y="8344"/>
                      <a:pt x="6401" y="8344"/>
                    </a:cubicBezTo>
                    <a:cubicBezTo>
                      <a:pt x="6352" y="8338"/>
                      <a:pt x="6303" y="8335"/>
                      <a:pt x="6255" y="8335"/>
                    </a:cubicBezTo>
                    <a:cubicBezTo>
                      <a:pt x="5858" y="8335"/>
                      <a:pt x="5479" y="8528"/>
                      <a:pt x="5255" y="8863"/>
                    </a:cubicBezTo>
                    <a:cubicBezTo>
                      <a:pt x="5452" y="8398"/>
                      <a:pt x="5524" y="7879"/>
                      <a:pt x="5434" y="7396"/>
                    </a:cubicBezTo>
                    <a:cubicBezTo>
                      <a:pt x="5423" y="7362"/>
                      <a:pt x="5397" y="7349"/>
                      <a:pt x="5375" y="7349"/>
                    </a:cubicBezTo>
                    <a:cubicBezTo>
                      <a:pt x="5363" y="7349"/>
                      <a:pt x="5351" y="7353"/>
                      <a:pt x="5345" y="7360"/>
                    </a:cubicBezTo>
                    <a:cubicBezTo>
                      <a:pt x="5058" y="7664"/>
                      <a:pt x="4808" y="8004"/>
                      <a:pt x="4593" y="8362"/>
                    </a:cubicBezTo>
                    <a:cubicBezTo>
                      <a:pt x="4557" y="7861"/>
                      <a:pt x="4378" y="7378"/>
                      <a:pt x="4128" y="6948"/>
                    </a:cubicBezTo>
                    <a:cubicBezTo>
                      <a:pt x="4106" y="6926"/>
                      <a:pt x="4084" y="6911"/>
                      <a:pt x="4062" y="6911"/>
                    </a:cubicBezTo>
                    <a:cubicBezTo>
                      <a:pt x="4048" y="6911"/>
                      <a:pt x="4034" y="6917"/>
                      <a:pt x="4021" y="6930"/>
                    </a:cubicBezTo>
                    <a:cubicBezTo>
                      <a:pt x="3663" y="7324"/>
                      <a:pt x="3484" y="7843"/>
                      <a:pt x="3555" y="8380"/>
                    </a:cubicBezTo>
                    <a:cubicBezTo>
                      <a:pt x="3287" y="8022"/>
                      <a:pt x="2983" y="7664"/>
                      <a:pt x="2768" y="7360"/>
                    </a:cubicBezTo>
                    <a:cubicBezTo>
                      <a:pt x="2757" y="7339"/>
                      <a:pt x="2735" y="7330"/>
                      <a:pt x="2710" y="7330"/>
                    </a:cubicBezTo>
                    <a:cubicBezTo>
                      <a:pt x="2693" y="7330"/>
                      <a:pt x="2675" y="7335"/>
                      <a:pt x="2660" y="7342"/>
                    </a:cubicBezTo>
                    <a:cubicBezTo>
                      <a:pt x="2195" y="7915"/>
                      <a:pt x="2285" y="8738"/>
                      <a:pt x="2696" y="9346"/>
                    </a:cubicBezTo>
                    <a:cubicBezTo>
                      <a:pt x="2303" y="9167"/>
                      <a:pt x="1909" y="9060"/>
                      <a:pt x="1479" y="9006"/>
                    </a:cubicBezTo>
                    <a:cubicBezTo>
                      <a:pt x="1444" y="9006"/>
                      <a:pt x="1408" y="9060"/>
                      <a:pt x="1408" y="9114"/>
                    </a:cubicBezTo>
                    <a:cubicBezTo>
                      <a:pt x="1712" y="10223"/>
                      <a:pt x="2786" y="10706"/>
                      <a:pt x="3859" y="10832"/>
                    </a:cubicBezTo>
                    <a:cubicBezTo>
                      <a:pt x="3877" y="10832"/>
                      <a:pt x="3877" y="10814"/>
                      <a:pt x="3895" y="10814"/>
                    </a:cubicBezTo>
                    <a:cubicBezTo>
                      <a:pt x="3895" y="10814"/>
                      <a:pt x="3913" y="10814"/>
                      <a:pt x="3931" y="10832"/>
                    </a:cubicBezTo>
                    <a:cubicBezTo>
                      <a:pt x="3967" y="10832"/>
                      <a:pt x="4003" y="10778"/>
                      <a:pt x="3967" y="10760"/>
                    </a:cubicBezTo>
                    <a:cubicBezTo>
                      <a:pt x="3895" y="10688"/>
                      <a:pt x="3842" y="10617"/>
                      <a:pt x="3770" y="10527"/>
                    </a:cubicBezTo>
                    <a:lnTo>
                      <a:pt x="3770" y="10492"/>
                    </a:lnTo>
                    <a:cubicBezTo>
                      <a:pt x="3859" y="10563"/>
                      <a:pt x="3931" y="10635"/>
                      <a:pt x="4003" y="10724"/>
                    </a:cubicBezTo>
                    <a:lnTo>
                      <a:pt x="4003" y="10742"/>
                    </a:lnTo>
                    <a:cubicBezTo>
                      <a:pt x="4003" y="10796"/>
                      <a:pt x="4038" y="10832"/>
                      <a:pt x="4092" y="10832"/>
                    </a:cubicBezTo>
                    <a:lnTo>
                      <a:pt x="4110" y="10921"/>
                    </a:lnTo>
                    <a:lnTo>
                      <a:pt x="4074" y="10975"/>
                    </a:lnTo>
                    <a:cubicBezTo>
                      <a:pt x="4056" y="11046"/>
                      <a:pt x="4092" y="11100"/>
                      <a:pt x="4164" y="11118"/>
                    </a:cubicBezTo>
                    <a:cubicBezTo>
                      <a:pt x="4325" y="11959"/>
                      <a:pt x="4539" y="12782"/>
                      <a:pt x="4754" y="13605"/>
                    </a:cubicBezTo>
                    <a:cubicBezTo>
                      <a:pt x="4414" y="13605"/>
                      <a:pt x="4128" y="13355"/>
                      <a:pt x="4092" y="13015"/>
                    </a:cubicBezTo>
                    <a:lnTo>
                      <a:pt x="4092" y="13015"/>
                    </a:lnTo>
                    <a:cubicBezTo>
                      <a:pt x="4182" y="13086"/>
                      <a:pt x="4271" y="13158"/>
                      <a:pt x="4361" y="13247"/>
                    </a:cubicBezTo>
                    <a:cubicBezTo>
                      <a:pt x="4432" y="13355"/>
                      <a:pt x="4539" y="13462"/>
                      <a:pt x="4629" y="13570"/>
                    </a:cubicBezTo>
                    <a:cubicBezTo>
                      <a:pt x="4636" y="13573"/>
                      <a:pt x="4643" y="13574"/>
                      <a:pt x="4650" y="13574"/>
                    </a:cubicBezTo>
                    <a:cubicBezTo>
                      <a:pt x="4682" y="13574"/>
                      <a:pt x="4715" y="13545"/>
                      <a:pt x="4701" y="13516"/>
                    </a:cubicBezTo>
                    <a:cubicBezTo>
                      <a:pt x="4647" y="13373"/>
                      <a:pt x="4575" y="13247"/>
                      <a:pt x="4468" y="13140"/>
                    </a:cubicBezTo>
                    <a:cubicBezTo>
                      <a:pt x="4343" y="13015"/>
                      <a:pt x="4217" y="12907"/>
                      <a:pt x="4056" y="12836"/>
                    </a:cubicBezTo>
                    <a:cubicBezTo>
                      <a:pt x="4047" y="12831"/>
                      <a:pt x="4036" y="12829"/>
                      <a:pt x="4025" y="12829"/>
                    </a:cubicBezTo>
                    <a:cubicBezTo>
                      <a:pt x="3996" y="12829"/>
                      <a:pt x="3967" y="12845"/>
                      <a:pt x="3967" y="12872"/>
                    </a:cubicBezTo>
                    <a:cubicBezTo>
                      <a:pt x="3899" y="13309"/>
                      <a:pt x="4228" y="13699"/>
                      <a:pt x="4655" y="13699"/>
                    </a:cubicBezTo>
                    <a:cubicBezTo>
                      <a:pt x="4682" y="13699"/>
                      <a:pt x="4709" y="13698"/>
                      <a:pt x="4736" y="13695"/>
                    </a:cubicBezTo>
                    <a:cubicBezTo>
                      <a:pt x="4754" y="13695"/>
                      <a:pt x="4772" y="13677"/>
                      <a:pt x="4772" y="13677"/>
                    </a:cubicBezTo>
                    <a:cubicBezTo>
                      <a:pt x="5130" y="14947"/>
                      <a:pt x="5595" y="16182"/>
                      <a:pt x="6150" y="17363"/>
                    </a:cubicBezTo>
                    <a:cubicBezTo>
                      <a:pt x="5864" y="16987"/>
                      <a:pt x="5577" y="16630"/>
                      <a:pt x="5273" y="16254"/>
                    </a:cubicBezTo>
                    <a:cubicBezTo>
                      <a:pt x="4182" y="14339"/>
                      <a:pt x="2571" y="12514"/>
                      <a:pt x="173" y="12478"/>
                    </a:cubicBezTo>
                    <a:cubicBezTo>
                      <a:pt x="137" y="12478"/>
                      <a:pt x="137" y="12549"/>
                      <a:pt x="173" y="12549"/>
                    </a:cubicBezTo>
                    <a:cubicBezTo>
                      <a:pt x="1390" y="12818"/>
                      <a:pt x="2410" y="13104"/>
                      <a:pt x="3376" y="13945"/>
                    </a:cubicBezTo>
                    <a:cubicBezTo>
                      <a:pt x="3913" y="14464"/>
                      <a:pt x="4396" y="15037"/>
                      <a:pt x="4790" y="15663"/>
                    </a:cubicBezTo>
                    <a:cubicBezTo>
                      <a:pt x="3555" y="14232"/>
                      <a:pt x="2159" y="12979"/>
                      <a:pt x="227" y="12603"/>
                    </a:cubicBezTo>
                    <a:cubicBezTo>
                      <a:pt x="223" y="12601"/>
                      <a:pt x="219" y="12600"/>
                      <a:pt x="216" y="12600"/>
                    </a:cubicBezTo>
                    <a:cubicBezTo>
                      <a:pt x="188" y="12600"/>
                      <a:pt x="177" y="12659"/>
                      <a:pt x="209" y="12675"/>
                    </a:cubicBezTo>
                    <a:cubicBezTo>
                      <a:pt x="1658" y="13229"/>
                      <a:pt x="2839" y="13820"/>
                      <a:pt x="3949" y="14930"/>
                    </a:cubicBezTo>
                    <a:cubicBezTo>
                      <a:pt x="4414" y="15395"/>
                      <a:pt x="4862" y="15878"/>
                      <a:pt x="5273" y="16397"/>
                    </a:cubicBezTo>
                    <a:lnTo>
                      <a:pt x="5273" y="16415"/>
                    </a:lnTo>
                    <a:cubicBezTo>
                      <a:pt x="4683" y="15788"/>
                      <a:pt x="3842" y="15484"/>
                      <a:pt x="3072" y="15108"/>
                    </a:cubicBezTo>
                    <a:cubicBezTo>
                      <a:pt x="1873" y="14518"/>
                      <a:pt x="996" y="13534"/>
                      <a:pt x="66" y="12603"/>
                    </a:cubicBezTo>
                    <a:cubicBezTo>
                      <a:pt x="62" y="12600"/>
                      <a:pt x="58" y="12598"/>
                      <a:pt x="53" y="12598"/>
                    </a:cubicBezTo>
                    <a:cubicBezTo>
                      <a:pt x="31" y="12598"/>
                      <a:pt x="1" y="12628"/>
                      <a:pt x="30" y="12657"/>
                    </a:cubicBezTo>
                    <a:cubicBezTo>
                      <a:pt x="674" y="13426"/>
                      <a:pt x="1408" y="14124"/>
                      <a:pt x="2213" y="14733"/>
                    </a:cubicBezTo>
                    <a:cubicBezTo>
                      <a:pt x="3197" y="15448"/>
                      <a:pt x="4343" y="15806"/>
                      <a:pt x="5309" y="16558"/>
                    </a:cubicBezTo>
                    <a:cubicBezTo>
                      <a:pt x="5318" y="16567"/>
                      <a:pt x="5327" y="16571"/>
                      <a:pt x="5336" y="16571"/>
                    </a:cubicBezTo>
                    <a:cubicBezTo>
                      <a:pt x="5345" y="16571"/>
                      <a:pt x="5354" y="16567"/>
                      <a:pt x="5363" y="16558"/>
                    </a:cubicBezTo>
                    <a:lnTo>
                      <a:pt x="5398" y="16594"/>
                    </a:lnTo>
                    <a:cubicBezTo>
                      <a:pt x="5398" y="16603"/>
                      <a:pt x="5403" y="16607"/>
                      <a:pt x="5410" y="16607"/>
                    </a:cubicBezTo>
                    <a:cubicBezTo>
                      <a:pt x="5416" y="16607"/>
                      <a:pt x="5425" y="16603"/>
                      <a:pt x="5434" y="16594"/>
                    </a:cubicBezTo>
                    <a:cubicBezTo>
                      <a:pt x="5721" y="16970"/>
                      <a:pt x="6007" y="17345"/>
                      <a:pt x="6311" y="17703"/>
                    </a:cubicBezTo>
                    <a:cubicBezTo>
                      <a:pt x="7027" y="19135"/>
                      <a:pt x="7796" y="20495"/>
                      <a:pt x="8423" y="21927"/>
                    </a:cubicBezTo>
                    <a:cubicBezTo>
                      <a:pt x="8190" y="21640"/>
                      <a:pt x="7850" y="21461"/>
                      <a:pt x="7492" y="21408"/>
                    </a:cubicBezTo>
                    <a:cubicBezTo>
                      <a:pt x="7438" y="21425"/>
                      <a:pt x="7403" y="21479"/>
                      <a:pt x="7421" y="21533"/>
                    </a:cubicBezTo>
                    <a:cubicBezTo>
                      <a:pt x="7635" y="21927"/>
                      <a:pt x="8029" y="22195"/>
                      <a:pt x="8476" y="22231"/>
                    </a:cubicBezTo>
                    <a:cubicBezTo>
                      <a:pt x="8505" y="22231"/>
                      <a:pt x="8522" y="22197"/>
                      <a:pt x="8519" y="22174"/>
                    </a:cubicBezTo>
                    <a:lnTo>
                      <a:pt x="8519" y="22174"/>
                    </a:lnTo>
                    <a:cubicBezTo>
                      <a:pt x="8838" y="22904"/>
                      <a:pt x="9122" y="23686"/>
                      <a:pt x="9335" y="24468"/>
                    </a:cubicBezTo>
                    <a:cubicBezTo>
                      <a:pt x="9139" y="24879"/>
                      <a:pt x="8977" y="25327"/>
                      <a:pt x="8834" y="25756"/>
                    </a:cubicBezTo>
                    <a:cubicBezTo>
                      <a:pt x="8870" y="25398"/>
                      <a:pt x="8852" y="24969"/>
                      <a:pt x="8548" y="24736"/>
                    </a:cubicBezTo>
                    <a:cubicBezTo>
                      <a:pt x="8533" y="24714"/>
                      <a:pt x="8512" y="24704"/>
                      <a:pt x="8491" y="24704"/>
                    </a:cubicBezTo>
                    <a:cubicBezTo>
                      <a:pt x="8462" y="24704"/>
                      <a:pt x="8433" y="24723"/>
                      <a:pt x="8423" y="24754"/>
                    </a:cubicBezTo>
                    <a:cubicBezTo>
                      <a:pt x="8333" y="25166"/>
                      <a:pt x="8441" y="25595"/>
                      <a:pt x="8709" y="25917"/>
                    </a:cubicBezTo>
                    <a:lnTo>
                      <a:pt x="8709" y="25971"/>
                    </a:lnTo>
                    <a:cubicBezTo>
                      <a:pt x="8709" y="25989"/>
                      <a:pt x="8727" y="25989"/>
                      <a:pt x="8727" y="26007"/>
                    </a:cubicBezTo>
                    <a:cubicBezTo>
                      <a:pt x="8566" y="26543"/>
                      <a:pt x="8423" y="27080"/>
                      <a:pt x="8315" y="27635"/>
                    </a:cubicBezTo>
                    <a:cubicBezTo>
                      <a:pt x="8262" y="27832"/>
                      <a:pt x="8244" y="28047"/>
                      <a:pt x="8208" y="28243"/>
                    </a:cubicBezTo>
                    <a:cubicBezTo>
                      <a:pt x="8244" y="27796"/>
                      <a:pt x="8262" y="27349"/>
                      <a:pt x="8244" y="26883"/>
                    </a:cubicBezTo>
                    <a:cubicBezTo>
                      <a:pt x="8244" y="25810"/>
                      <a:pt x="7868" y="24861"/>
                      <a:pt x="7671" y="23823"/>
                    </a:cubicBezTo>
                    <a:cubicBezTo>
                      <a:pt x="7662" y="23788"/>
                      <a:pt x="7631" y="23770"/>
                      <a:pt x="7600" y="23770"/>
                    </a:cubicBezTo>
                    <a:cubicBezTo>
                      <a:pt x="7568" y="23770"/>
                      <a:pt x="7537" y="23788"/>
                      <a:pt x="7528" y="23823"/>
                    </a:cubicBezTo>
                    <a:cubicBezTo>
                      <a:pt x="7027" y="25917"/>
                      <a:pt x="7331" y="28047"/>
                      <a:pt x="8047" y="30033"/>
                    </a:cubicBezTo>
                    <a:cubicBezTo>
                      <a:pt x="8029" y="31751"/>
                      <a:pt x="8244" y="33487"/>
                      <a:pt x="8673" y="35151"/>
                    </a:cubicBezTo>
                    <a:cubicBezTo>
                      <a:pt x="8047" y="34006"/>
                      <a:pt x="7116" y="32968"/>
                      <a:pt x="6222" y="32019"/>
                    </a:cubicBezTo>
                    <a:cubicBezTo>
                      <a:pt x="6186" y="31805"/>
                      <a:pt x="6168" y="31554"/>
                      <a:pt x="6132" y="31321"/>
                    </a:cubicBezTo>
                    <a:cubicBezTo>
                      <a:pt x="6383" y="30624"/>
                      <a:pt x="6794" y="29872"/>
                      <a:pt x="6490" y="29156"/>
                    </a:cubicBezTo>
                    <a:cubicBezTo>
                      <a:pt x="6481" y="29129"/>
                      <a:pt x="6454" y="29116"/>
                      <a:pt x="6427" y="29116"/>
                    </a:cubicBezTo>
                    <a:cubicBezTo>
                      <a:pt x="6401" y="29116"/>
                      <a:pt x="6374" y="29129"/>
                      <a:pt x="6365" y="29156"/>
                    </a:cubicBezTo>
                    <a:cubicBezTo>
                      <a:pt x="6275" y="29371"/>
                      <a:pt x="6168" y="29568"/>
                      <a:pt x="6043" y="29765"/>
                    </a:cubicBezTo>
                    <a:cubicBezTo>
                      <a:pt x="6061" y="29389"/>
                      <a:pt x="6061" y="28995"/>
                      <a:pt x="6078" y="28619"/>
                    </a:cubicBezTo>
                    <a:cubicBezTo>
                      <a:pt x="6078" y="28584"/>
                      <a:pt x="6025" y="28548"/>
                      <a:pt x="5989" y="28548"/>
                    </a:cubicBezTo>
                    <a:cubicBezTo>
                      <a:pt x="5416" y="28780"/>
                      <a:pt x="5184" y="29371"/>
                      <a:pt x="5202" y="29944"/>
                    </a:cubicBezTo>
                    <a:cubicBezTo>
                      <a:pt x="4897" y="29532"/>
                      <a:pt x="4468" y="29192"/>
                      <a:pt x="4003" y="28941"/>
                    </a:cubicBezTo>
                    <a:cubicBezTo>
                      <a:pt x="3996" y="28938"/>
                      <a:pt x="3989" y="28937"/>
                      <a:pt x="3982" y="28937"/>
                    </a:cubicBezTo>
                    <a:cubicBezTo>
                      <a:pt x="3949" y="28937"/>
                      <a:pt x="3913" y="28969"/>
                      <a:pt x="3913" y="29013"/>
                    </a:cubicBezTo>
                    <a:cubicBezTo>
                      <a:pt x="3931" y="29496"/>
                      <a:pt x="4074" y="29961"/>
                      <a:pt x="4325" y="30373"/>
                    </a:cubicBezTo>
                    <a:lnTo>
                      <a:pt x="4271" y="30337"/>
                    </a:lnTo>
                    <a:cubicBezTo>
                      <a:pt x="4065" y="30196"/>
                      <a:pt x="3692" y="29961"/>
                      <a:pt x="3372" y="29961"/>
                    </a:cubicBezTo>
                    <a:cubicBezTo>
                      <a:pt x="3248" y="29961"/>
                      <a:pt x="3131" y="29996"/>
                      <a:pt x="3036" y="30087"/>
                    </a:cubicBezTo>
                    <a:cubicBezTo>
                      <a:pt x="2553" y="30534"/>
                      <a:pt x="3072" y="30928"/>
                      <a:pt x="3681" y="31178"/>
                    </a:cubicBezTo>
                    <a:lnTo>
                      <a:pt x="3412" y="31178"/>
                    </a:lnTo>
                    <a:cubicBezTo>
                      <a:pt x="2750" y="31250"/>
                      <a:pt x="2678" y="31805"/>
                      <a:pt x="2929" y="32341"/>
                    </a:cubicBezTo>
                    <a:cubicBezTo>
                      <a:pt x="2947" y="32368"/>
                      <a:pt x="2974" y="32382"/>
                      <a:pt x="3000" y="32382"/>
                    </a:cubicBezTo>
                    <a:cubicBezTo>
                      <a:pt x="3027" y="32382"/>
                      <a:pt x="3054" y="32368"/>
                      <a:pt x="3072" y="32341"/>
                    </a:cubicBezTo>
                    <a:cubicBezTo>
                      <a:pt x="3310" y="31994"/>
                      <a:pt x="3749" y="31894"/>
                      <a:pt x="4213" y="31894"/>
                    </a:cubicBezTo>
                    <a:cubicBezTo>
                      <a:pt x="4655" y="31894"/>
                      <a:pt x="5120" y="31985"/>
                      <a:pt x="5452" y="32037"/>
                    </a:cubicBezTo>
                    <a:cubicBezTo>
                      <a:pt x="5456" y="32039"/>
                      <a:pt x="5460" y="32040"/>
                      <a:pt x="5463" y="32040"/>
                    </a:cubicBezTo>
                    <a:cubicBezTo>
                      <a:pt x="5491" y="32040"/>
                      <a:pt x="5502" y="31982"/>
                      <a:pt x="5470" y="31966"/>
                    </a:cubicBezTo>
                    <a:cubicBezTo>
                      <a:pt x="5150" y="31836"/>
                      <a:pt x="4695" y="31739"/>
                      <a:pt x="4249" y="31739"/>
                    </a:cubicBezTo>
                    <a:cubicBezTo>
                      <a:pt x="3772" y="31739"/>
                      <a:pt x="3305" y="31849"/>
                      <a:pt x="3018" y="32145"/>
                    </a:cubicBezTo>
                    <a:cubicBezTo>
                      <a:pt x="2947" y="31912"/>
                      <a:pt x="2875" y="31679"/>
                      <a:pt x="3072" y="31500"/>
                    </a:cubicBezTo>
                    <a:cubicBezTo>
                      <a:pt x="3189" y="31372"/>
                      <a:pt x="3374" y="31343"/>
                      <a:pt x="3553" y="31343"/>
                    </a:cubicBezTo>
                    <a:cubicBezTo>
                      <a:pt x="3649" y="31343"/>
                      <a:pt x="3743" y="31351"/>
                      <a:pt x="3824" y="31357"/>
                    </a:cubicBezTo>
                    <a:cubicBezTo>
                      <a:pt x="4307" y="31393"/>
                      <a:pt x="4683" y="31644"/>
                      <a:pt x="5148" y="31787"/>
                    </a:cubicBezTo>
                    <a:lnTo>
                      <a:pt x="5184" y="31787"/>
                    </a:lnTo>
                    <a:cubicBezTo>
                      <a:pt x="5381" y="31930"/>
                      <a:pt x="5613" y="32001"/>
                      <a:pt x="5864" y="32037"/>
                    </a:cubicBezTo>
                    <a:lnTo>
                      <a:pt x="5864" y="32073"/>
                    </a:lnTo>
                    <a:cubicBezTo>
                      <a:pt x="5874" y="32104"/>
                      <a:pt x="5909" y="32123"/>
                      <a:pt x="5943" y="32123"/>
                    </a:cubicBezTo>
                    <a:cubicBezTo>
                      <a:pt x="5967" y="32123"/>
                      <a:pt x="5992" y="32113"/>
                      <a:pt x="6007" y="32091"/>
                    </a:cubicBezTo>
                    <a:cubicBezTo>
                      <a:pt x="6025" y="32109"/>
                      <a:pt x="6061" y="32127"/>
                      <a:pt x="6078" y="32127"/>
                    </a:cubicBezTo>
                    <a:cubicBezTo>
                      <a:pt x="6078" y="32163"/>
                      <a:pt x="6096" y="32198"/>
                      <a:pt x="6096" y="32234"/>
                    </a:cubicBezTo>
                    <a:cubicBezTo>
                      <a:pt x="6104" y="32265"/>
                      <a:pt x="6133" y="32280"/>
                      <a:pt x="6162" y="32280"/>
                    </a:cubicBezTo>
                    <a:cubicBezTo>
                      <a:pt x="6200" y="32280"/>
                      <a:pt x="6240" y="32256"/>
                      <a:pt x="6240" y="32216"/>
                    </a:cubicBezTo>
                    <a:lnTo>
                      <a:pt x="6240" y="32180"/>
                    </a:lnTo>
                    <a:cubicBezTo>
                      <a:pt x="6687" y="32699"/>
                      <a:pt x="7134" y="33236"/>
                      <a:pt x="7546" y="33791"/>
                    </a:cubicBezTo>
                    <a:cubicBezTo>
                      <a:pt x="8065" y="34453"/>
                      <a:pt x="8441" y="35205"/>
                      <a:pt x="8888" y="35921"/>
                    </a:cubicBezTo>
                    <a:lnTo>
                      <a:pt x="8942" y="36082"/>
                    </a:lnTo>
                    <a:cubicBezTo>
                      <a:pt x="9031" y="36404"/>
                      <a:pt x="9139" y="36744"/>
                      <a:pt x="9264" y="37066"/>
                    </a:cubicBezTo>
                    <a:cubicBezTo>
                      <a:pt x="8171" y="35374"/>
                      <a:pt x="6402" y="33700"/>
                      <a:pt x="4623" y="33700"/>
                    </a:cubicBezTo>
                    <a:cubicBezTo>
                      <a:pt x="4595" y="33700"/>
                      <a:pt x="4567" y="33701"/>
                      <a:pt x="4539" y="33702"/>
                    </a:cubicBezTo>
                    <a:cubicBezTo>
                      <a:pt x="4468" y="33702"/>
                      <a:pt x="4432" y="33791"/>
                      <a:pt x="4468" y="33845"/>
                    </a:cubicBezTo>
                    <a:cubicBezTo>
                      <a:pt x="5291" y="34704"/>
                      <a:pt x="5828" y="35903"/>
                      <a:pt x="6776" y="36636"/>
                    </a:cubicBezTo>
                    <a:cubicBezTo>
                      <a:pt x="7564" y="37245"/>
                      <a:pt x="8566" y="37585"/>
                      <a:pt x="9317" y="38193"/>
                    </a:cubicBezTo>
                    <a:cubicBezTo>
                      <a:pt x="9461" y="38390"/>
                      <a:pt x="9604" y="38569"/>
                      <a:pt x="9765" y="38748"/>
                    </a:cubicBezTo>
                    <a:cubicBezTo>
                      <a:pt x="9770" y="38753"/>
                      <a:pt x="9776" y="38755"/>
                      <a:pt x="9782" y="38755"/>
                    </a:cubicBezTo>
                    <a:cubicBezTo>
                      <a:pt x="9798" y="38755"/>
                      <a:pt x="9814" y="38738"/>
                      <a:pt x="9801" y="38712"/>
                    </a:cubicBezTo>
                    <a:cubicBezTo>
                      <a:pt x="9783" y="38676"/>
                      <a:pt x="9765" y="38641"/>
                      <a:pt x="9747" y="38605"/>
                    </a:cubicBezTo>
                    <a:lnTo>
                      <a:pt x="9747" y="38605"/>
                    </a:lnTo>
                    <a:cubicBezTo>
                      <a:pt x="9819" y="38694"/>
                      <a:pt x="9908" y="38784"/>
                      <a:pt x="9962" y="38891"/>
                    </a:cubicBezTo>
                    <a:cubicBezTo>
                      <a:pt x="10266" y="39589"/>
                      <a:pt x="10570" y="40305"/>
                      <a:pt x="10856" y="41003"/>
                    </a:cubicBezTo>
                    <a:lnTo>
                      <a:pt x="10678" y="40949"/>
                    </a:lnTo>
                    <a:cubicBezTo>
                      <a:pt x="10534" y="40716"/>
                      <a:pt x="10373" y="40502"/>
                      <a:pt x="10194" y="40305"/>
                    </a:cubicBezTo>
                    <a:cubicBezTo>
                      <a:pt x="10015" y="40072"/>
                      <a:pt x="9783" y="39911"/>
                      <a:pt x="9496" y="39804"/>
                    </a:cubicBezTo>
                    <a:cubicBezTo>
                      <a:pt x="9491" y="39802"/>
                      <a:pt x="9485" y="39801"/>
                      <a:pt x="9479" y="39801"/>
                    </a:cubicBezTo>
                    <a:cubicBezTo>
                      <a:pt x="9428" y="39801"/>
                      <a:pt x="9373" y="39863"/>
                      <a:pt x="9389" y="39911"/>
                    </a:cubicBezTo>
                    <a:cubicBezTo>
                      <a:pt x="9675" y="40555"/>
                      <a:pt x="10248" y="41021"/>
                      <a:pt x="10910" y="41200"/>
                    </a:cubicBezTo>
                    <a:cubicBezTo>
                      <a:pt x="11375" y="42309"/>
                      <a:pt x="11715" y="43454"/>
                      <a:pt x="11930" y="44618"/>
                    </a:cubicBezTo>
                    <a:cubicBezTo>
                      <a:pt x="11930" y="44814"/>
                      <a:pt x="11912" y="45011"/>
                      <a:pt x="11894" y="45208"/>
                    </a:cubicBezTo>
                    <a:cubicBezTo>
                      <a:pt x="11769" y="44707"/>
                      <a:pt x="11536" y="44224"/>
                      <a:pt x="11125" y="44045"/>
                    </a:cubicBezTo>
                    <a:cubicBezTo>
                      <a:pt x="11110" y="44037"/>
                      <a:pt x="11094" y="44034"/>
                      <a:pt x="11080" y="44034"/>
                    </a:cubicBezTo>
                    <a:cubicBezTo>
                      <a:pt x="11027" y="44034"/>
                      <a:pt x="10986" y="44082"/>
                      <a:pt x="11000" y="44152"/>
                    </a:cubicBezTo>
                    <a:cubicBezTo>
                      <a:pt x="11089" y="44779"/>
                      <a:pt x="11250" y="45638"/>
                      <a:pt x="11823" y="46031"/>
                    </a:cubicBezTo>
                    <a:cubicBezTo>
                      <a:pt x="11644" y="48000"/>
                      <a:pt x="11304" y="49968"/>
                      <a:pt x="10767" y="51883"/>
                    </a:cubicBezTo>
                    <a:cubicBezTo>
                      <a:pt x="10757" y="51935"/>
                      <a:pt x="10789" y="51963"/>
                      <a:pt x="10824" y="51963"/>
                    </a:cubicBezTo>
                    <a:cubicBezTo>
                      <a:pt x="10850" y="51963"/>
                      <a:pt x="10877" y="51949"/>
                      <a:pt x="10892" y="51919"/>
                    </a:cubicBezTo>
                    <a:cubicBezTo>
                      <a:pt x="11447" y="50505"/>
                      <a:pt x="11841" y="49038"/>
                      <a:pt x="12055" y="47534"/>
                    </a:cubicBezTo>
                    <a:cubicBezTo>
                      <a:pt x="12664" y="47033"/>
                      <a:pt x="13254" y="46085"/>
                      <a:pt x="13147" y="45298"/>
                    </a:cubicBezTo>
                    <a:cubicBezTo>
                      <a:pt x="13147" y="45260"/>
                      <a:pt x="13120" y="45222"/>
                      <a:pt x="13086" y="45222"/>
                    </a:cubicBezTo>
                    <a:cubicBezTo>
                      <a:pt x="13071" y="45222"/>
                      <a:pt x="13055" y="45228"/>
                      <a:pt x="13040" y="45244"/>
                    </a:cubicBezTo>
                    <a:cubicBezTo>
                      <a:pt x="12557" y="45566"/>
                      <a:pt x="12395" y="46103"/>
                      <a:pt x="12163" y="46586"/>
                    </a:cubicBezTo>
                    <a:cubicBezTo>
                      <a:pt x="12288" y="45280"/>
                      <a:pt x="12324" y="43973"/>
                      <a:pt x="12270" y="42685"/>
                    </a:cubicBezTo>
                    <a:cubicBezTo>
                      <a:pt x="12718" y="42166"/>
                      <a:pt x="12861" y="41432"/>
                      <a:pt x="12986" y="40788"/>
                    </a:cubicBezTo>
                    <a:cubicBezTo>
                      <a:pt x="12986" y="40732"/>
                      <a:pt x="12953" y="40687"/>
                      <a:pt x="12905" y="40687"/>
                    </a:cubicBezTo>
                    <a:cubicBezTo>
                      <a:pt x="12891" y="40687"/>
                      <a:pt x="12876" y="40691"/>
                      <a:pt x="12861" y="40699"/>
                    </a:cubicBezTo>
                    <a:cubicBezTo>
                      <a:pt x="12592" y="41003"/>
                      <a:pt x="12378" y="41343"/>
                      <a:pt x="12217" y="41719"/>
                    </a:cubicBezTo>
                    <a:cubicBezTo>
                      <a:pt x="12217" y="41611"/>
                      <a:pt x="12217" y="41522"/>
                      <a:pt x="12199" y="41432"/>
                    </a:cubicBezTo>
                    <a:cubicBezTo>
                      <a:pt x="12306" y="40197"/>
                      <a:pt x="12449" y="38998"/>
                      <a:pt x="12628" y="37799"/>
                    </a:cubicBezTo>
                    <a:cubicBezTo>
                      <a:pt x="13487" y="36833"/>
                      <a:pt x="14185" y="35724"/>
                      <a:pt x="14919" y="34686"/>
                    </a:cubicBezTo>
                    <a:cubicBezTo>
                      <a:pt x="15992" y="33165"/>
                      <a:pt x="17030" y="31679"/>
                      <a:pt x="17800" y="29979"/>
                    </a:cubicBezTo>
                    <a:cubicBezTo>
                      <a:pt x="17836" y="29926"/>
                      <a:pt x="17764" y="29854"/>
                      <a:pt x="17710" y="29854"/>
                    </a:cubicBezTo>
                    <a:cubicBezTo>
                      <a:pt x="15599" y="30462"/>
                      <a:pt x="14113" y="32216"/>
                      <a:pt x="13254" y="34238"/>
                    </a:cubicBezTo>
                    <a:cubicBezTo>
                      <a:pt x="13433" y="33344"/>
                      <a:pt x="13630" y="32467"/>
                      <a:pt x="13845" y="31572"/>
                    </a:cubicBezTo>
                    <a:lnTo>
                      <a:pt x="13845" y="31608"/>
                    </a:lnTo>
                    <a:cubicBezTo>
                      <a:pt x="13845" y="31617"/>
                      <a:pt x="13858" y="31621"/>
                      <a:pt x="13874" y="31621"/>
                    </a:cubicBezTo>
                    <a:cubicBezTo>
                      <a:pt x="13890" y="31621"/>
                      <a:pt x="13908" y="31617"/>
                      <a:pt x="13917" y="31608"/>
                    </a:cubicBezTo>
                    <a:cubicBezTo>
                      <a:pt x="13952" y="31429"/>
                      <a:pt x="13970" y="31250"/>
                      <a:pt x="13952" y="31071"/>
                    </a:cubicBezTo>
                    <a:cubicBezTo>
                      <a:pt x="14078" y="30552"/>
                      <a:pt x="14221" y="30051"/>
                      <a:pt x="14346" y="29532"/>
                    </a:cubicBezTo>
                    <a:cubicBezTo>
                      <a:pt x="14811" y="29299"/>
                      <a:pt x="15187" y="28924"/>
                      <a:pt x="15420" y="28458"/>
                    </a:cubicBezTo>
                    <a:cubicBezTo>
                      <a:pt x="15452" y="28410"/>
                      <a:pt x="15412" y="28348"/>
                      <a:pt x="15353" y="28348"/>
                    </a:cubicBezTo>
                    <a:cubicBezTo>
                      <a:pt x="15345" y="28348"/>
                      <a:pt x="15338" y="28349"/>
                      <a:pt x="15330" y="28351"/>
                    </a:cubicBezTo>
                    <a:cubicBezTo>
                      <a:pt x="15026" y="28422"/>
                      <a:pt x="14758" y="28601"/>
                      <a:pt x="14561" y="28852"/>
                    </a:cubicBezTo>
                    <a:cubicBezTo>
                      <a:pt x="14650" y="28494"/>
                      <a:pt x="14740" y="28136"/>
                      <a:pt x="14847" y="27760"/>
                    </a:cubicBezTo>
                    <a:cubicBezTo>
                      <a:pt x="15098" y="27599"/>
                      <a:pt x="15348" y="27402"/>
                      <a:pt x="15581" y="27206"/>
                    </a:cubicBezTo>
                    <a:lnTo>
                      <a:pt x="15581" y="27206"/>
                    </a:lnTo>
                    <a:cubicBezTo>
                      <a:pt x="15545" y="27241"/>
                      <a:pt x="15527" y="27277"/>
                      <a:pt x="15509" y="27313"/>
                    </a:cubicBezTo>
                    <a:cubicBezTo>
                      <a:pt x="15496" y="27339"/>
                      <a:pt x="15512" y="27356"/>
                      <a:pt x="15528" y="27356"/>
                    </a:cubicBezTo>
                    <a:cubicBezTo>
                      <a:pt x="15534" y="27356"/>
                      <a:pt x="15540" y="27354"/>
                      <a:pt x="15545" y="27349"/>
                    </a:cubicBezTo>
                    <a:cubicBezTo>
                      <a:pt x="15617" y="27295"/>
                      <a:pt x="15688" y="27241"/>
                      <a:pt x="15742" y="27170"/>
                    </a:cubicBezTo>
                    <a:cubicBezTo>
                      <a:pt x="15763" y="27171"/>
                      <a:pt x="15784" y="27171"/>
                      <a:pt x="15805" y="27171"/>
                    </a:cubicBezTo>
                    <a:cubicBezTo>
                      <a:pt x="16491" y="27171"/>
                      <a:pt x="17312" y="26622"/>
                      <a:pt x="17746" y="26275"/>
                    </a:cubicBezTo>
                    <a:cubicBezTo>
                      <a:pt x="17800" y="26239"/>
                      <a:pt x="17764" y="26150"/>
                      <a:pt x="17710" y="26150"/>
                    </a:cubicBezTo>
                    <a:cubicBezTo>
                      <a:pt x="17263" y="26186"/>
                      <a:pt x="16816" y="26275"/>
                      <a:pt x="16386" y="26436"/>
                    </a:cubicBezTo>
                    <a:cubicBezTo>
                      <a:pt x="16923" y="26007"/>
                      <a:pt x="17370" y="25488"/>
                      <a:pt x="17710" y="24915"/>
                    </a:cubicBezTo>
                    <a:cubicBezTo>
                      <a:pt x="17746" y="24861"/>
                      <a:pt x="17710" y="24808"/>
                      <a:pt x="17657" y="24808"/>
                    </a:cubicBezTo>
                    <a:cubicBezTo>
                      <a:pt x="17084" y="24808"/>
                      <a:pt x="16547" y="25058"/>
                      <a:pt x="16189" y="25488"/>
                    </a:cubicBezTo>
                    <a:cubicBezTo>
                      <a:pt x="16386" y="24933"/>
                      <a:pt x="16350" y="24307"/>
                      <a:pt x="16064" y="23770"/>
                    </a:cubicBezTo>
                    <a:cubicBezTo>
                      <a:pt x="16055" y="23752"/>
                      <a:pt x="16037" y="23743"/>
                      <a:pt x="16017" y="23743"/>
                    </a:cubicBezTo>
                    <a:cubicBezTo>
                      <a:pt x="15997" y="23743"/>
                      <a:pt x="15974" y="23752"/>
                      <a:pt x="15957" y="23770"/>
                    </a:cubicBezTo>
                    <a:cubicBezTo>
                      <a:pt x="15581" y="24110"/>
                      <a:pt x="15294" y="24557"/>
                      <a:pt x="15151" y="25058"/>
                    </a:cubicBezTo>
                    <a:cubicBezTo>
                      <a:pt x="15080" y="24790"/>
                      <a:pt x="14972" y="24539"/>
                      <a:pt x="14811" y="24324"/>
                    </a:cubicBezTo>
                    <a:cubicBezTo>
                      <a:pt x="14717" y="24203"/>
                      <a:pt x="14316" y="23826"/>
                      <a:pt x="14041" y="23826"/>
                    </a:cubicBezTo>
                    <a:cubicBezTo>
                      <a:pt x="13951" y="23826"/>
                      <a:pt x="13875" y="23866"/>
                      <a:pt x="13827" y="23967"/>
                    </a:cubicBezTo>
                    <a:cubicBezTo>
                      <a:pt x="13594" y="24486"/>
                      <a:pt x="13791" y="25094"/>
                      <a:pt x="13970" y="25613"/>
                    </a:cubicBezTo>
                    <a:cubicBezTo>
                      <a:pt x="13757" y="25428"/>
                      <a:pt x="13477" y="25323"/>
                      <a:pt x="13191" y="25323"/>
                    </a:cubicBezTo>
                    <a:cubicBezTo>
                      <a:pt x="13117" y="25323"/>
                      <a:pt x="13042" y="25330"/>
                      <a:pt x="12968" y="25344"/>
                    </a:cubicBezTo>
                    <a:cubicBezTo>
                      <a:pt x="12932" y="25362"/>
                      <a:pt x="12914" y="25380"/>
                      <a:pt x="12914" y="25416"/>
                    </a:cubicBezTo>
                    <a:cubicBezTo>
                      <a:pt x="12914" y="26257"/>
                      <a:pt x="13720" y="27134"/>
                      <a:pt x="14561" y="27170"/>
                    </a:cubicBezTo>
                    <a:cubicBezTo>
                      <a:pt x="14614" y="27313"/>
                      <a:pt x="14668" y="27474"/>
                      <a:pt x="14722" y="27635"/>
                    </a:cubicBezTo>
                    <a:cubicBezTo>
                      <a:pt x="14740" y="27635"/>
                      <a:pt x="14740" y="27653"/>
                      <a:pt x="14758" y="27653"/>
                    </a:cubicBezTo>
                    <a:cubicBezTo>
                      <a:pt x="14740" y="27653"/>
                      <a:pt x="14740" y="27671"/>
                      <a:pt x="14758" y="27671"/>
                    </a:cubicBezTo>
                    <a:cubicBezTo>
                      <a:pt x="14740" y="27689"/>
                      <a:pt x="14740" y="27707"/>
                      <a:pt x="14758" y="27725"/>
                    </a:cubicBezTo>
                    <a:cubicBezTo>
                      <a:pt x="14597" y="28208"/>
                      <a:pt x="14436" y="28709"/>
                      <a:pt x="14292" y="29192"/>
                    </a:cubicBezTo>
                    <a:cubicBezTo>
                      <a:pt x="14274" y="29210"/>
                      <a:pt x="14274" y="29228"/>
                      <a:pt x="14292" y="29228"/>
                    </a:cubicBezTo>
                    <a:lnTo>
                      <a:pt x="14221" y="29425"/>
                    </a:lnTo>
                    <a:cubicBezTo>
                      <a:pt x="14167" y="29460"/>
                      <a:pt x="14095" y="29514"/>
                      <a:pt x="14024" y="29568"/>
                    </a:cubicBezTo>
                    <a:cubicBezTo>
                      <a:pt x="13970" y="29621"/>
                      <a:pt x="14024" y="29657"/>
                      <a:pt x="14078" y="29657"/>
                    </a:cubicBezTo>
                    <a:cubicBezTo>
                      <a:pt x="14131" y="29639"/>
                      <a:pt x="14149" y="29621"/>
                      <a:pt x="14167" y="29621"/>
                    </a:cubicBezTo>
                    <a:cubicBezTo>
                      <a:pt x="14078" y="29908"/>
                      <a:pt x="13988" y="30194"/>
                      <a:pt x="13917" y="30498"/>
                    </a:cubicBezTo>
                    <a:cubicBezTo>
                      <a:pt x="13845" y="30194"/>
                      <a:pt x="13720" y="29926"/>
                      <a:pt x="13523" y="29675"/>
                    </a:cubicBezTo>
                    <a:cubicBezTo>
                      <a:pt x="13510" y="29669"/>
                      <a:pt x="13494" y="29664"/>
                      <a:pt x="13479" y="29664"/>
                    </a:cubicBezTo>
                    <a:cubicBezTo>
                      <a:pt x="13453" y="29664"/>
                      <a:pt x="13427" y="29677"/>
                      <a:pt x="13415" y="29711"/>
                    </a:cubicBezTo>
                    <a:cubicBezTo>
                      <a:pt x="13308" y="30158"/>
                      <a:pt x="13505" y="30731"/>
                      <a:pt x="13720" y="31160"/>
                    </a:cubicBezTo>
                    <a:cubicBezTo>
                      <a:pt x="13577" y="31715"/>
                      <a:pt x="13415" y="32252"/>
                      <a:pt x="13272" y="32807"/>
                    </a:cubicBezTo>
                    <a:cubicBezTo>
                      <a:pt x="13272" y="32413"/>
                      <a:pt x="13147" y="32019"/>
                      <a:pt x="12932" y="31679"/>
                    </a:cubicBezTo>
                    <a:cubicBezTo>
                      <a:pt x="12913" y="31660"/>
                      <a:pt x="12888" y="31645"/>
                      <a:pt x="12863" y="31645"/>
                    </a:cubicBezTo>
                    <a:cubicBezTo>
                      <a:pt x="12843" y="31645"/>
                      <a:pt x="12823" y="31655"/>
                      <a:pt x="12807" y="31679"/>
                    </a:cubicBezTo>
                    <a:cubicBezTo>
                      <a:pt x="12592" y="32163"/>
                      <a:pt x="12807" y="32878"/>
                      <a:pt x="13147" y="33272"/>
                    </a:cubicBezTo>
                    <a:lnTo>
                      <a:pt x="13147" y="33308"/>
                    </a:lnTo>
                    <a:cubicBezTo>
                      <a:pt x="12807" y="34722"/>
                      <a:pt x="12521" y="36153"/>
                      <a:pt x="12324" y="37585"/>
                    </a:cubicBezTo>
                    <a:cubicBezTo>
                      <a:pt x="12199" y="37853"/>
                      <a:pt x="12073" y="38122"/>
                      <a:pt x="11930" y="38372"/>
                    </a:cubicBezTo>
                    <a:cubicBezTo>
                      <a:pt x="11918" y="38410"/>
                      <a:pt x="11950" y="38448"/>
                      <a:pt x="11982" y="38448"/>
                    </a:cubicBezTo>
                    <a:cubicBezTo>
                      <a:pt x="11996" y="38448"/>
                      <a:pt x="12009" y="38442"/>
                      <a:pt x="12020" y="38426"/>
                    </a:cubicBezTo>
                    <a:cubicBezTo>
                      <a:pt x="12055" y="38372"/>
                      <a:pt x="12073" y="38318"/>
                      <a:pt x="12109" y="38265"/>
                    </a:cubicBezTo>
                    <a:cubicBezTo>
                      <a:pt x="12118" y="38274"/>
                      <a:pt x="12132" y="38278"/>
                      <a:pt x="12145" y="38278"/>
                    </a:cubicBezTo>
                    <a:cubicBezTo>
                      <a:pt x="12158" y="38278"/>
                      <a:pt x="12172" y="38274"/>
                      <a:pt x="12181" y="38265"/>
                    </a:cubicBezTo>
                    <a:lnTo>
                      <a:pt x="12217" y="38229"/>
                    </a:lnTo>
                    <a:lnTo>
                      <a:pt x="12217" y="38229"/>
                    </a:lnTo>
                    <a:cubicBezTo>
                      <a:pt x="12163" y="38730"/>
                      <a:pt x="12109" y="39249"/>
                      <a:pt x="12055" y="39750"/>
                    </a:cubicBezTo>
                    <a:cubicBezTo>
                      <a:pt x="11876" y="37943"/>
                      <a:pt x="11590" y="36117"/>
                      <a:pt x="11304" y="34346"/>
                    </a:cubicBezTo>
                    <a:cubicBezTo>
                      <a:pt x="11304" y="34328"/>
                      <a:pt x="11322" y="34328"/>
                      <a:pt x="11322" y="34310"/>
                    </a:cubicBezTo>
                    <a:cubicBezTo>
                      <a:pt x="11698" y="33773"/>
                      <a:pt x="11948" y="32968"/>
                      <a:pt x="11715" y="32377"/>
                    </a:cubicBezTo>
                    <a:cubicBezTo>
                      <a:pt x="11704" y="32342"/>
                      <a:pt x="11669" y="32315"/>
                      <a:pt x="11632" y="32315"/>
                    </a:cubicBezTo>
                    <a:cubicBezTo>
                      <a:pt x="11612" y="32315"/>
                      <a:pt x="11591" y="32323"/>
                      <a:pt x="11572" y="32341"/>
                    </a:cubicBezTo>
                    <a:cubicBezTo>
                      <a:pt x="11358" y="32610"/>
                      <a:pt x="11214" y="32932"/>
                      <a:pt x="11125" y="33272"/>
                    </a:cubicBezTo>
                    <a:cubicBezTo>
                      <a:pt x="10928" y="31984"/>
                      <a:pt x="10713" y="30713"/>
                      <a:pt x="10552" y="29460"/>
                    </a:cubicBezTo>
                    <a:lnTo>
                      <a:pt x="10266" y="27402"/>
                    </a:lnTo>
                    <a:cubicBezTo>
                      <a:pt x="10606" y="26991"/>
                      <a:pt x="10767" y="26454"/>
                      <a:pt x="10749" y="25935"/>
                    </a:cubicBezTo>
                    <a:cubicBezTo>
                      <a:pt x="10749" y="25884"/>
                      <a:pt x="10703" y="25842"/>
                      <a:pt x="10657" y="25842"/>
                    </a:cubicBezTo>
                    <a:cubicBezTo>
                      <a:pt x="10639" y="25842"/>
                      <a:pt x="10621" y="25848"/>
                      <a:pt x="10606" y="25863"/>
                    </a:cubicBezTo>
                    <a:cubicBezTo>
                      <a:pt x="10409" y="26096"/>
                      <a:pt x="10266" y="26365"/>
                      <a:pt x="10159" y="26651"/>
                    </a:cubicBezTo>
                    <a:cubicBezTo>
                      <a:pt x="10051" y="25774"/>
                      <a:pt x="9944" y="24915"/>
                      <a:pt x="9836" y="24038"/>
                    </a:cubicBezTo>
                    <a:cubicBezTo>
                      <a:pt x="10141" y="23448"/>
                      <a:pt x="10499" y="22875"/>
                      <a:pt x="10910" y="22320"/>
                    </a:cubicBezTo>
                    <a:cubicBezTo>
                      <a:pt x="10919" y="22329"/>
                      <a:pt x="10928" y="22334"/>
                      <a:pt x="10937" y="22334"/>
                    </a:cubicBezTo>
                    <a:cubicBezTo>
                      <a:pt x="10946" y="22334"/>
                      <a:pt x="10955" y="22329"/>
                      <a:pt x="10964" y="22320"/>
                    </a:cubicBezTo>
                    <a:cubicBezTo>
                      <a:pt x="11135" y="22221"/>
                      <a:pt x="11340" y="22166"/>
                      <a:pt x="11551" y="22166"/>
                    </a:cubicBezTo>
                    <a:cubicBezTo>
                      <a:pt x="11606" y="22166"/>
                      <a:pt x="11661" y="22170"/>
                      <a:pt x="11715" y="22177"/>
                    </a:cubicBezTo>
                    <a:cubicBezTo>
                      <a:pt x="11626" y="22284"/>
                      <a:pt x="11536" y="22374"/>
                      <a:pt x="11411" y="22445"/>
                    </a:cubicBezTo>
                    <a:cubicBezTo>
                      <a:pt x="11232" y="22535"/>
                      <a:pt x="11035" y="22571"/>
                      <a:pt x="10839" y="22571"/>
                    </a:cubicBezTo>
                    <a:cubicBezTo>
                      <a:pt x="10785" y="22571"/>
                      <a:pt x="10749" y="22642"/>
                      <a:pt x="10803" y="22678"/>
                    </a:cubicBezTo>
                    <a:cubicBezTo>
                      <a:pt x="10883" y="22715"/>
                      <a:pt x="10964" y="22731"/>
                      <a:pt x="11045" y="22731"/>
                    </a:cubicBezTo>
                    <a:cubicBezTo>
                      <a:pt x="11397" y="22731"/>
                      <a:pt x="11741" y="22421"/>
                      <a:pt x="11930" y="22159"/>
                    </a:cubicBezTo>
                    <a:cubicBezTo>
                      <a:pt x="11948" y="22123"/>
                      <a:pt x="11930" y="22070"/>
                      <a:pt x="11876" y="22052"/>
                    </a:cubicBezTo>
                    <a:cubicBezTo>
                      <a:pt x="11784" y="22027"/>
                      <a:pt x="11688" y="22015"/>
                      <a:pt x="11591" y="22015"/>
                    </a:cubicBezTo>
                    <a:cubicBezTo>
                      <a:pt x="11406" y="22015"/>
                      <a:pt x="11218" y="22059"/>
                      <a:pt x="11053" y="22141"/>
                    </a:cubicBezTo>
                    <a:cubicBezTo>
                      <a:pt x="11358" y="21748"/>
                      <a:pt x="11680" y="21354"/>
                      <a:pt x="12038" y="20996"/>
                    </a:cubicBezTo>
                    <a:cubicBezTo>
                      <a:pt x="12234" y="20781"/>
                      <a:pt x="12449" y="20584"/>
                      <a:pt x="12664" y="20370"/>
                    </a:cubicBezTo>
                    <a:cubicBezTo>
                      <a:pt x="13129" y="20137"/>
                      <a:pt x="13612" y="19940"/>
                      <a:pt x="14113" y="19761"/>
                    </a:cubicBezTo>
                    <a:cubicBezTo>
                      <a:pt x="15205" y="19314"/>
                      <a:pt x="16368" y="19028"/>
                      <a:pt x="17549" y="18902"/>
                    </a:cubicBezTo>
                    <a:cubicBezTo>
                      <a:pt x="17603" y="18902"/>
                      <a:pt x="17603" y="18813"/>
                      <a:pt x="17549" y="18813"/>
                    </a:cubicBezTo>
                    <a:cubicBezTo>
                      <a:pt x="17503" y="18812"/>
                      <a:pt x="17458" y="18811"/>
                      <a:pt x="17412" y="18811"/>
                    </a:cubicBezTo>
                    <a:cubicBezTo>
                      <a:pt x="16159" y="18811"/>
                      <a:pt x="15002" y="19277"/>
                      <a:pt x="13845" y="19743"/>
                    </a:cubicBezTo>
                    <a:cubicBezTo>
                      <a:pt x="13643" y="19819"/>
                      <a:pt x="13422" y="19895"/>
                      <a:pt x="13209" y="19984"/>
                    </a:cubicBezTo>
                    <a:lnTo>
                      <a:pt x="13209" y="19984"/>
                    </a:lnTo>
                    <a:cubicBezTo>
                      <a:pt x="13776" y="19692"/>
                      <a:pt x="14300" y="19324"/>
                      <a:pt x="14865" y="19010"/>
                    </a:cubicBezTo>
                    <a:cubicBezTo>
                      <a:pt x="15634" y="18580"/>
                      <a:pt x="16529" y="18526"/>
                      <a:pt x="17370" y="18526"/>
                    </a:cubicBezTo>
                    <a:cubicBezTo>
                      <a:pt x="17472" y="18526"/>
                      <a:pt x="17661" y="18522"/>
                      <a:pt x="17879" y="18522"/>
                    </a:cubicBezTo>
                    <a:cubicBezTo>
                      <a:pt x="18624" y="18522"/>
                      <a:pt x="19719" y="18575"/>
                      <a:pt x="18945" y="19045"/>
                    </a:cubicBezTo>
                    <a:cubicBezTo>
                      <a:pt x="17657" y="19833"/>
                      <a:pt x="16529" y="20065"/>
                      <a:pt x="15044" y="20101"/>
                    </a:cubicBezTo>
                    <a:cubicBezTo>
                      <a:pt x="14078" y="20119"/>
                      <a:pt x="13201" y="20244"/>
                      <a:pt x="12342" y="20745"/>
                    </a:cubicBezTo>
                    <a:cubicBezTo>
                      <a:pt x="12310" y="20761"/>
                      <a:pt x="12335" y="20820"/>
                      <a:pt x="12366" y="20820"/>
                    </a:cubicBezTo>
                    <a:cubicBezTo>
                      <a:pt x="12370" y="20820"/>
                      <a:pt x="12374" y="20819"/>
                      <a:pt x="12378" y="20817"/>
                    </a:cubicBezTo>
                    <a:cubicBezTo>
                      <a:pt x="13809" y="20262"/>
                      <a:pt x="15187" y="20298"/>
                      <a:pt x="16690" y="20173"/>
                    </a:cubicBezTo>
                    <a:cubicBezTo>
                      <a:pt x="17800" y="20083"/>
                      <a:pt x="18784" y="19296"/>
                      <a:pt x="19732" y="18777"/>
                    </a:cubicBezTo>
                    <a:cubicBezTo>
                      <a:pt x="19786" y="18741"/>
                      <a:pt x="19786" y="18652"/>
                      <a:pt x="19715" y="18616"/>
                    </a:cubicBezTo>
                    <a:cubicBezTo>
                      <a:pt x="18884" y="18485"/>
                      <a:pt x="18070" y="18371"/>
                      <a:pt x="17250" y="18371"/>
                    </a:cubicBezTo>
                    <a:cubicBezTo>
                      <a:pt x="16833" y="18371"/>
                      <a:pt x="16415" y="18400"/>
                      <a:pt x="15992" y="18473"/>
                    </a:cubicBezTo>
                    <a:cubicBezTo>
                      <a:pt x="15008" y="18634"/>
                      <a:pt x="14203" y="19260"/>
                      <a:pt x="13344" y="19779"/>
                    </a:cubicBezTo>
                    <a:cubicBezTo>
                      <a:pt x="13881" y="19296"/>
                      <a:pt x="14418" y="18813"/>
                      <a:pt x="14954" y="18312"/>
                    </a:cubicBezTo>
                    <a:cubicBezTo>
                      <a:pt x="15473" y="17829"/>
                      <a:pt x="15974" y="17363"/>
                      <a:pt x="16529" y="16934"/>
                    </a:cubicBezTo>
                    <a:cubicBezTo>
                      <a:pt x="16744" y="17041"/>
                      <a:pt x="16995" y="17077"/>
                      <a:pt x="17245" y="17077"/>
                    </a:cubicBezTo>
                    <a:cubicBezTo>
                      <a:pt x="17370" y="17059"/>
                      <a:pt x="17603" y="16934"/>
                      <a:pt x="17585" y="16755"/>
                    </a:cubicBezTo>
                    <a:cubicBezTo>
                      <a:pt x="17549" y="16594"/>
                      <a:pt x="17352" y="16558"/>
                      <a:pt x="17245" y="16522"/>
                    </a:cubicBezTo>
                    <a:lnTo>
                      <a:pt x="17138" y="16486"/>
                    </a:lnTo>
                    <a:cubicBezTo>
                      <a:pt x="17460" y="16272"/>
                      <a:pt x="17782" y="16039"/>
                      <a:pt x="18122" y="15860"/>
                    </a:cubicBezTo>
                    <a:cubicBezTo>
                      <a:pt x="18140" y="15878"/>
                      <a:pt x="18176" y="15896"/>
                      <a:pt x="18211" y="15896"/>
                    </a:cubicBezTo>
                    <a:lnTo>
                      <a:pt x="18283" y="15896"/>
                    </a:lnTo>
                    <a:cubicBezTo>
                      <a:pt x="18372" y="15950"/>
                      <a:pt x="18462" y="16003"/>
                      <a:pt x="18569" y="16039"/>
                    </a:cubicBezTo>
                    <a:cubicBezTo>
                      <a:pt x="18587" y="16039"/>
                      <a:pt x="18623" y="16039"/>
                      <a:pt x="18641" y="16021"/>
                    </a:cubicBezTo>
                    <a:lnTo>
                      <a:pt x="18712" y="16021"/>
                    </a:lnTo>
                    <a:cubicBezTo>
                      <a:pt x="19249" y="16952"/>
                      <a:pt x="20055" y="17829"/>
                      <a:pt x="21200" y="17846"/>
                    </a:cubicBezTo>
                    <a:cubicBezTo>
                      <a:pt x="21271" y="17846"/>
                      <a:pt x="21307" y="17775"/>
                      <a:pt x="21271" y="17721"/>
                    </a:cubicBezTo>
                    <a:cubicBezTo>
                      <a:pt x="21110" y="17292"/>
                      <a:pt x="20860" y="16916"/>
                      <a:pt x="20520" y="16612"/>
                    </a:cubicBezTo>
                    <a:lnTo>
                      <a:pt x="20520" y="16612"/>
                    </a:lnTo>
                    <a:cubicBezTo>
                      <a:pt x="20550" y="16613"/>
                      <a:pt x="20580" y="16613"/>
                      <a:pt x="20610" y="16613"/>
                    </a:cubicBezTo>
                    <a:cubicBezTo>
                      <a:pt x="21063" y="16613"/>
                      <a:pt x="21512" y="16488"/>
                      <a:pt x="21898" y="16236"/>
                    </a:cubicBezTo>
                    <a:cubicBezTo>
                      <a:pt x="21916" y="16218"/>
                      <a:pt x="21916" y="16182"/>
                      <a:pt x="21898" y="16164"/>
                    </a:cubicBezTo>
                    <a:cubicBezTo>
                      <a:pt x="21644" y="15639"/>
                      <a:pt x="21005" y="15483"/>
                      <a:pt x="20360" y="15483"/>
                    </a:cubicBezTo>
                    <a:cubicBezTo>
                      <a:pt x="20324" y="15483"/>
                      <a:pt x="20288" y="15483"/>
                      <a:pt x="20251" y="15484"/>
                    </a:cubicBezTo>
                    <a:lnTo>
                      <a:pt x="20502" y="15377"/>
                    </a:lnTo>
                    <a:cubicBezTo>
                      <a:pt x="20860" y="15234"/>
                      <a:pt x="21594" y="14965"/>
                      <a:pt x="21629" y="14482"/>
                    </a:cubicBezTo>
                    <a:cubicBezTo>
                      <a:pt x="21649" y="14167"/>
                      <a:pt x="21365" y="14079"/>
                      <a:pt x="21061" y="14079"/>
                    </a:cubicBezTo>
                    <a:cubicBezTo>
                      <a:pt x="20813" y="14079"/>
                      <a:pt x="20551" y="14138"/>
                      <a:pt x="20430" y="14178"/>
                    </a:cubicBezTo>
                    <a:cubicBezTo>
                      <a:pt x="20287" y="14232"/>
                      <a:pt x="20162" y="14285"/>
                      <a:pt x="20019" y="14357"/>
                    </a:cubicBezTo>
                    <a:cubicBezTo>
                      <a:pt x="20377" y="13963"/>
                      <a:pt x="20609" y="13498"/>
                      <a:pt x="20717" y="12997"/>
                    </a:cubicBezTo>
                    <a:cubicBezTo>
                      <a:pt x="20735" y="12961"/>
                      <a:pt x="20699" y="12907"/>
                      <a:pt x="20645" y="12907"/>
                    </a:cubicBezTo>
                    <a:cubicBezTo>
                      <a:pt x="20001" y="12907"/>
                      <a:pt x="19589" y="13319"/>
                      <a:pt x="19285" y="13838"/>
                    </a:cubicBezTo>
                    <a:cubicBezTo>
                      <a:pt x="19392" y="13194"/>
                      <a:pt x="19160" y="12532"/>
                      <a:pt x="18677" y="11887"/>
                    </a:cubicBezTo>
                    <a:cubicBezTo>
                      <a:pt x="18667" y="11868"/>
                      <a:pt x="18641" y="11853"/>
                      <a:pt x="18614" y="11853"/>
                    </a:cubicBezTo>
                    <a:cubicBezTo>
                      <a:pt x="18591" y="11853"/>
                      <a:pt x="18568" y="11863"/>
                      <a:pt x="18551" y="11887"/>
                    </a:cubicBezTo>
                    <a:cubicBezTo>
                      <a:pt x="18355" y="12371"/>
                      <a:pt x="18229" y="12872"/>
                      <a:pt x="18193" y="13391"/>
                    </a:cubicBezTo>
                    <a:cubicBezTo>
                      <a:pt x="18122" y="13265"/>
                      <a:pt x="18050" y="13140"/>
                      <a:pt x="17979" y="13015"/>
                    </a:cubicBezTo>
                    <a:cubicBezTo>
                      <a:pt x="17961" y="12997"/>
                      <a:pt x="17943" y="12979"/>
                      <a:pt x="17907" y="12979"/>
                    </a:cubicBezTo>
                    <a:cubicBezTo>
                      <a:pt x="17889" y="12961"/>
                      <a:pt x="17871" y="12961"/>
                      <a:pt x="17853" y="12961"/>
                    </a:cubicBezTo>
                    <a:lnTo>
                      <a:pt x="17818" y="12961"/>
                    </a:lnTo>
                    <a:cubicBezTo>
                      <a:pt x="17782" y="12961"/>
                      <a:pt x="17764" y="12979"/>
                      <a:pt x="17746" y="13015"/>
                    </a:cubicBezTo>
                    <a:cubicBezTo>
                      <a:pt x="17478" y="13838"/>
                      <a:pt x="17406" y="15001"/>
                      <a:pt x="18104" y="15627"/>
                    </a:cubicBezTo>
                    <a:cubicBezTo>
                      <a:pt x="18086" y="15645"/>
                      <a:pt x="18086" y="15681"/>
                      <a:pt x="18104" y="15717"/>
                    </a:cubicBezTo>
                    <a:cubicBezTo>
                      <a:pt x="17657" y="15932"/>
                      <a:pt x="17209" y="16182"/>
                      <a:pt x="16798" y="16451"/>
                    </a:cubicBezTo>
                    <a:cubicBezTo>
                      <a:pt x="16762" y="16469"/>
                      <a:pt x="16726" y="16469"/>
                      <a:pt x="16690" y="16504"/>
                    </a:cubicBezTo>
                    <a:cubicBezTo>
                      <a:pt x="16655" y="16504"/>
                      <a:pt x="16655" y="16540"/>
                      <a:pt x="16655" y="16558"/>
                    </a:cubicBezTo>
                    <a:cubicBezTo>
                      <a:pt x="16314" y="16791"/>
                      <a:pt x="15992" y="17041"/>
                      <a:pt x="15652" y="17310"/>
                    </a:cubicBezTo>
                    <a:cubicBezTo>
                      <a:pt x="15867" y="16987"/>
                      <a:pt x="15974" y="16576"/>
                      <a:pt x="15796" y="16254"/>
                    </a:cubicBezTo>
                    <a:cubicBezTo>
                      <a:pt x="15775" y="16233"/>
                      <a:pt x="15754" y="16224"/>
                      <a:pt x="15733" y="16224"/>
                    </a:cubicBezTo>
                    <a:cubicBezTo>
                      <a:pt x="15718" y="16224"/>
                      <a:pt x="15703" y="16228"/>
                      <a:pt x="15688" y="16236"/>
                    </a:cubicBezTo>
                    <a:cubicBezTo>
                      <a:pt x="15384" y="16558"/>
                      <a:pt x="15259" y="17005"/>
                      <a:pt x="15366" y="17435"/>
                    </a:cubicBezTo>
                    <a:cubicBezTo>
                      <a:pt x="15348" y="17471"/>
                      <a:pt x="15312" y="17524"/>
                      <a:pt x="15294" y="17578"/>
                    </a:cubicBezTo>
                    <a:cubicBezTo>
                      <a:pt x="15294" y="17596"/>
                      <a:pt x="15294" y="17614"/>
                      <a:pt x="15294" y="17614"/>
                    </a:cubicBezTo>
                    <a:cubicBezTo>
                      <a:pt x="14346" y="18437"/>
                      <a:pt x="13451" y="19332"/>
                      <a:pt x="12592" y="20155"/>
                    </a:cubicBezTo>
                    <a:lnTo>
                      <a:pt x="12539" y="20191"/>
                    </a:lnTo>
                    <a:cubicBezTo>
                      <a:pt x="12521" y="20191"/>
                      <a:pt x="12521" y="20209"/>
                      <a:pt x="12521" y="20226"/>
                    </a:cubicBezTo>
                    <a:lnTo>
                      <a:pt x="12199" y="20531"/>
                    </a:lnTo>
                    <a:cubicBezTo>
                      <a:pt x="12073" y="20638"/>
                      <a:pt x="11948" y="20745"/>
                      <a:pt x="11841" y="20889"/>
                    </a:cubicBezTo>
                    <a:cubicBezTo>
                      <a:pt x="11769" y="20960"/>
                      <a:pt x="11680" y="21050"/>
                      <a:pt x="11590" y="21139"/>
                    </a:cubicBezTo>
                    <a:cubicBezTo>
                      <a:pt x="12002" y="20334"/>
                      <a:pt x="12324" y="19475"/>
                      <a:pt x="12539" y="18598"/>
                    </a:cubicBezTo>
                    <a:cubicBezTo>
                      <a:pt x="12664" y="18133"/>
                      <a:pt x="12807" y="17632"/>
                      <a:pt x="12932" y="17131"/>
                    </a:cubicBezTo>
                    <a:cubicBezTo>
                      <a:pt x="13129" y="17041"/>
                      <a:pt x="13308" y="16916"/>
                      <a:pt x="13433" y="16737"/>
                    </a:cubicBezTo>
                    <a:cubicBezTo>
                      <a:pt x="13577" y="16576"/>
                      <a:pt x="13666" y="16379"/>
                      <a:pt x="13666" y="16164"/>
                    </a:cubicBezTo>
                    <a:cubicBezTo>
                      <a:pt x="13653" y="16112"/>
                      <a:pt x="13621" y="16079"/>
                      <a:pt x="13583" y="16079"/>
                    </a:cubicBezTo>
                    <a:cubicBezTo>
                      <a:pt x="13570" y="16079"/>
                      <a:pt x="13555" y="16083"/>
                      <a:pt x="13541" y="16093"/>
                    </a:cubicBezTo>
                    <a:cubicBezTo>
                      <a:pt x="13362" y="16218"/>
                      <a:pt x="13201" y="16379"/>
                      <a:pt x="13075" y="16558"/>
                    </a:cubicBezTo>
                    <a:cubicBezTo>
                      <a:pt x="13254" y="15878"/>
                      <a:pt x="13362" y="15198"/>
                      <a:pt x="13415" y="14500"/>
                    </a:cubicBezTo>
                    <a:cubicBezTo>
                      <a:pt x="13429" y="14507"/>
                      <a:pt x="13444" y="14511"/>
                      <a:pt x="13460" y="14511"/>
                    </a:cubicBezTo>
                    <a:cubicBezTo>
                      <a:pt x="13488" y="14511"/>
                      <a:pt x="13518" y="14498"/>
                      <a:pt x="13541" y="14464"/>
                    </a:cubicBezTo>
                    <a:lnTo>
                      <a:pt x="13648" y="14303"/>
                    </a:lnTo>
                    <a:cubicBezTo>
                      <a:pt x="13684" y="14250"/>
                      <a:pt x="13720" y="14178"/>
                      <a:pt x="13755" y="14124"/>
                    </a:cubicBezTo>
                    <a:cubicBezTo>
                      <a:pt x="14722" y="13856"/>
                      <a:pt x="15688" y="12782"/>
                      <a:pt x="15330" y="11780"/>
                    </a:cubicBezTo>
                    <a:cubicBezTo>
                      <a:pt x="15323" y="11759"/>
                      <a:pt x="15302" y="11749"/>
                      <a:pt x="15282" y="11749"/>
                    </a:cubicBezTo>
                    <a:cubicBezTo>
                      <a:pt x="15250" y="11749"/>
                      <a:pt x="15219" y="11772"/>
                      <a:pt x="15241" y="11816"/>
                    </a:cubicBezTo>
                    <a:cubicBezTo>
                      <a:pt x="15545" y="12728"/>
                      <a:pt x="14686" y="13480"/>
                      <a:pt x="13899" y="13892"/>
                    </a:cubicBezTo>
                    <a:cubicBezTo>
                      <a:pt x="13934" y="13784"/>
                      <a:pt x="13988" y="13677"/>
                      <a:pt x="14042" y="13587"/>
                    </a:cubicBezTo>
                    <a:cubicBezTo>
                      <a:pt x="14060" y="13552"/>
                      <a:pt x="14078" y="13516"/>
                      <a:pt x="14095" y="13480"/>
                    </a:cubicBezTo>
                    <a:cubicBezTo>
                      <a:pt x="14095" y="13462"/>
                      <a:pt x="14095" y="13444"/>
                      <a:pt x="14095" y="13426"/>
                    </a:cubicBezTo>
                    <a:cubicBezTo>
                      <a:pt x="14811" y="12925"/>
                      <a:pt x="15205" y="12084"/>
                      <a:pt x="15133" y="11207"/>
                    </a:cubicBezTo>
                    <a:cubicBezTo>
                      <a:pt x="15133" y="11178"/>
                      <a:pt x="15110" y="11149"/>
                      <a:pt x="15081" y="11149"/>
                    </a:cubicBezTo>
                    <a:cubicBezTo>
                      <a:pt x="15075" y="11149"/>
                      <a:pt x="15068" y="11150"/>
                      <a:pt x="15062" y="11154"/>
                    </a:cubicBezTo>
                    <a:cubicBezTo>
                      <a:pt x="14793" y="11225"/>
                      <a:pt x="14561" y="11404"/>
                      <a:pt x="14418" y="11637"/>
                    </a:cubicBezTo>
                    <a:cubicBezTo>
                      <a:pt x="14436" y="11333"/>
                      <a:pt x="14436" y="11046"/>
                      <a:pt x="14418" y="10742"/>
                    </a:cubicBezTo>
                    <a:cubicBezTo>
                      <a:pt x="14418" y="10713"/>
                      <a:pt x="14394" y="10684"/>
                      <a:pt x="14356" y="10684"/>
                    </a:cubicBezTo>
                    <a:cubicBezTo>
                      <a:pt x="14347" y="10684"/>
                      <a:pt x="14338" y="10685"/>
                      <a:pt x="14328" y="10688"/>
                    </a:cubicBezTo>
                    <a:cubicBezTo>
                      <a:pt x="13917" y="10849"/>
                      <a:pt x="13594" y="11207"/>
                      <a:pt x="13487" y="11637"/>
                    </a:cubicBezTo>
                    <a:cubicBezTo>
                      <a:pt x="13403" y="11469"/>
                      <a:pt x="13066" y="10993"/>
                      <a:pt x="12838" y="10993"/>
                    </a:cubicBezTo>
                    <a:cubicBezTo>
                      <a:pt x="12775" y="10993"/>
                      <a:pt x="12720" y="11029"/>
                      <a:pt x="12682" y="11118"/>
                    </a:cubicBezTo>
                    <a:cubicBezTo>
                      <a:pt x="12664" y="11046"/>
                      <a:pt x="12646" y="10975"/>
                      <a:pt x="12646" y="10903"/>
                    </a:cubicBezTo>
                    <a:cubicBezTo>
                      <a:pt x="12646" y="10855"/>
                      <a:pt x="12606" y="10832"/>
                      <a:pt x="12569" y="10832"/>
                    </a:cubicBezTo>
                    <a:cubicBezTo>
                      <a:pt x="12551" y="10832"/>
                      <a:pt x="12533" y="10838"/>
                      <a:pt x="12521" y="10849"/>
                    </a:cubicBezTo>
                    <a:cubicBezTo>
                      <a:pt x="11912" y="11368"/>
                      <a:pt x="11948" y="13068"/>
                      <a:pt x="12682" y="13570"/>
                    </a:cubicBezTo>
                    <a:cubicBezTo>
                      <a:pt x="12360" y="13480"/>
                      <a:pt x="12073" y="13319"/>
                      <a:pt x="11841" y="13086"/>
                    </a:cubicBezTo>
                    <a:cubicBezTo>
                      <a:pt x="11680" y="12925"/>
                      <a:pt x="11572" y="12711"/>
                      <a:pt x="11536" y="12478"/>
                    </a:cubicBezTo>
                    <a:cubicBezTo>
                      <a:pt x="11519" y="12209"/>
                      <a:pt x="11680" y="11995"/>
                      <a:pt x="11805" y="11762"/>
                    </a:cubicBezTo>
                    <a:cubicBezTo>
                      <a:pt x="11805" y="11733"/>
                      <a:pt x="11793" y="11704"/>
                      <a:pt x="11769" y="11704"/>
                    </a:cubicBezTo>
                    <a:cubicBezTo>
                      <a:pt x="11764" y="11704"/>
                      <a:pt x="11758" y="11705"/>
                      <a:pt x="11751" y="11708"/>
                    </a:cubicBezTo>
                    <a:cubicBezTo>
                      <a:pt x="11340" y="11995"/>
                      <a:pt x="11322" y="12532"/>
                      <a:pt x="11554" y="12943"/>
                    </a:cubicBezTo>
                    <a:cubicBezTo>
                      <a:pt x="11823" y="13391"/>
                      <a:pt x="12306" y="13659"/>
                      <a:pt x="12825" y="13677"/>
                    </a:cubicBezTo>
                    <a:cubicBezTo>
                      <a:pt x="12843" y="13677"/>
                      <a:pt x="12843" y="13677"/>
                      <a:pt x="12861" y="13659"/>
                    </a:cubicBezTo>
                    <a:cubicBezTo>
                      <a:pt x="12897" y="13677"/>
                      <a:pt x="12932" y="13695"/>
                      <a:pt x="12986" y="13695"/>
                    </a:cubicBezTo>
                    <a:cubicBezTo>
                      <a:pt x="13022" y="13874"/>
                      <a:pt x="13058" y="14053"/>
                      <a:pt x="13075" y="14232"/>
                    </a:cubicBezTo>
                    <a:cubicBezTo>
                      <a:pt x="13086" y="14284"/>
                      <a:pt x="13133" y="14312"/>
                      <a:pt x="13174" y="14312"/>
                    </a:cubicBezTo>
                    <a:cubicBezTo>
                      <a:pt x="13203" y="14312"/>
                      <a:pt x="13229" y="14297"/>
                      <a:pt x="13237" y="14267"/>
                    </a:cubicBezTo>
                    <a:cubicBezTo>
                      <a:pt x="13254" y="14267"/>
                      <a:pt x="13272" y="14250"/>
                      <a:pt x="13290" y="14232"/>
                    </a:cubicBezTo>
                    <a:lnTo>
                      <a:pt x="13290" y="14232"/>
                    </a:lnTo>
                    <a:cubicBezTo>
                      <a:pt x="13165" y="15592"/>
                      <a:pt x="12914" y="16934"/>
                      <a:pt x="12539" y="18240"/>
                    </a:cubicBezTo>
                    <a:cubicBezTo>
                      <a:pt x="12610" y="17739"/>
                      <a:pt x="12592" y="17238"/>
                      <a:pt x="12521" y="16737"/>
                    </a:cubicBezTo>
                    <a:cubicBezTo>
                      <a:pt x="12342" y="15592"/>
                      <a:pt x="11340" y="15108"/>
                      <a:pt x="10839" y="14142"/>
                    </a:cubicBezTo>
                    <a:cubicBezTo>
                      <a:pt x="10832" y="14123"/>
                      <a:pt x="10817" y="14116"/>
                      <a:pt x="10801" y="14116"/>
                    </a:cubicBezTo>
                    <a:cubicBezTo>
                      <a:pt x="10771" y="14116"/>
                      <a:pt x="10737" y="14143"/>
                      <a:pt x="10749" y="14178"/>
                    </a:cubicBezTo>
                    <a:cubicBezTo>
                      <a:pt x="11018" y="15270"/>
                      <a:pt x="10892" y="16397"/>
                      <a:pt x="11035" y="17506"/>
                    </a:cubicBezTo>
                    <a:cubicBezTo>
                      <a:pt x="11179" y="18688"/>
                      <a:pt x="11751" y="19636"/>
                      <a:pt x="11536" y="20871"/>
                    </a:cubicBezTo>
                    <a:cubicBezTo>
                      <a:pt x="11393" y="21157"/>
                      <a:pt x="11250" y="21443"/>
                      <a:pt x="11089" y="21712"/>
                    </a:cubicBezTo>
                    <a:cubicBezTo>
                      <a:pt x="10588" y="22302"/>
                      <a:pt x="10159" y="22947"/>
                      <a:pt x="9783" y="23627"/>
                    </a:cubicBezTo>
                    <a:cubicBezTo>
                      <a:pt x="9675" y="22768"/>
                      <a:pt x="9586" y="21891"/>
                      <a:pt x="9496" y="21032"/>
                    </a:cubicBezTo>
                    <a:cubicBezTo>
                      <a:pt x="9765" y="20656"/>
                      <a:pt x="9872" y="20191"/>
                      <a:pt x="9801" y="19743"/>
                    </a:cubicBezTo>
                    <a:cubicBezTo>
                      <a:pt x="9789" y="19709"/>
                      <a:pt x="9763" y="19689"/>
                      <a:pt x="9736" y="19689"/>
                    </a:cubicBezTo>
                    <a:cubicBezTo>
                      <a:pt x="9721" y="19689"/>
                      <a:pt x="9706" y="19695"/>
                      <a:pt x="9693" y="19708"/>
                    </a:cubicBezTo>
                    <a:cubicBezTo>
                      <a:pt x="9568" y="19797"/>
                      <a:pt x="9479" y="19922"/>
                      <a:pt x="9407" y="20065"/>
                    </a:cubicBezTo>
                    <a:cubicBezTo>
                      <a:pt x="9317" y="19010"/>
                      <a:pt x="9246" y="17954"/>
                      <a:pt x="9210" y="16916"/>
                    </a:cubicBezTo>
                    <a:cubicBezTo>
                      <a:pt x="9192" y="16647"/>
                      <a:pt x="9192" y="16397"/>
                      <a:pt x="9192" y="16129"/>
                    </a:cubicBezTo>
                    <a:cubicBezTo>
                      <a:pt x="9550" y="15753"/>
                      <a:pt x="9747" y="15252"/>
                      <a:pt x="9711" y="14715"/>
                    </a:cubicBezTo>
                    <a:cubicBezTo>
                      <a:pt x="9711" y="14676"/>
                      <a:pt x="9674" y="14647"/>
                      <a:pt x="9640" y="14647"/>
                    </a:cubicBezTo>
                    <a:cubicBezTo>
                      <a:pt x="9627" y="14647"/>
                      <a:pt x="9614" y="14651"/>
                      <a:pt x="9604" y="14661"/>
                    </a:cubicBezTo>
                    <a:cubicBezTo>
                      <a:pt x="9407" y="14858"/>
                      <a:pt x="9264" y="15091"/>
                      <a:pt x="9192" y="15341"/>
                    </a:cubicBezTo>
                    <a:cubicBezTo>
                      <a:pt x="9192" y="15001"/>
                      <a:pt x="9210" y="14661"/>
                      <a:pt x="9210" y="14321"/>
                    </a:cubicBezTo>
                    <a:cubicBezTo>
                      <a:pt x="9210" y="14303"/>
                      <a:pt x="9210" y="14303"/>
                      <a:pt x="9210" y="14303"/>
                    </a:cubicBezTo>
                    <a:cubicBezTo>
                      <a:pt x="9317" y="12299"/>
                      <a:pt x="10320" y="10474"/>
                      <a:pt x="11411" y="8827"/>
                    </a:cubicBezTo>
                    <a:cubicBezTo>
                      <a:pt x="12234" y="7593"/>
                      <a:pt x="13362" y="6590"/>
                      <a:pt x="13917" y="5195"/>
                    </a:cubicBezTo>
                    <a:lnTo>
                      <a:pt x="13917" y="5195"/>
                    </a:lnTo>
                    <a:cubicBezTo>
                      <a:pt x="13934" y="5409"/>
                      <a:pt x="13917" y="5642"/>
                      <a:pt x="13827" y="5839"/>
                    </a:cubicBezTo>
                    <a:cubicBezTo>
                      <a:pt x="13755" y="6107"/>
                      <a:pt x="13684" y="6358"/>
                      <a:pt x="13594" y="6626"/>
                    </a:cubicBezTo>
                    <a:cubicBezTo>
                      <a:pt x="13326" y="7378"/>
                      <a:pt x="12968" y="8094"/>
                      <a:pt x="12539" y="8756"/>
                    </a:cubicBezTo>
                    <a:cubicBezTo>
                      <a:pt x="11841" y="9901"/>
                      <a:pt x="10749" y="10760"/>
                      <a:pt x="9944" y="11816"/>
                    </a:cubicBezTo>
                    <a:cubicBezTo>
                      <a:pt x="9930" y="11843"/>
                      <a:pt x="9959" y="11881"/>
                      <a:pt x="9989" y="11881"/>
                    </a:cubicBezTo>
                    <a:cubicBezTo>
                      <a:pt x="9998" y="11881"/>
                      <a:pt x="10007" y="11878"/>
                      <a:pt x="10015" y="11869"/>
                    </a:cubicBezTo>
                    <a:cubicBezTo>
                      <a:pt x="12055" y="9919"/>
                      <a:pt x="13952" y="7628"/>
                      <a:pt x="14167" y="4694"/>
                    </a:cubicBezTo>
                    <a:cubicBezTo>
                      <a:pt x="14167" y="4646"/>
                      <a:pt x="14135" y="4622"/>
                      <a:pt x="14098" y="4622"/>
                    </a:cubicBezTo>
                    <a:cubicBezTo>
                      <a:pt x="14080" y="4622"/>
                      <a:pt x="14060" y="4628"/>
                      <a:pt x="14042" y="4640"/>
                    </a:cubicBezTo>
                    <a:cubicBezTo>
                      <a:pt x="13111" y="5767"/>
                      <a:pt x="11930" y="6644"/>
                      <a:pt x="11035" y="7789"/>
                    </a:cubicBezTo>
                    <a:cubicBezTo>
                      <a:pt x="10159" y="8953"/>
                      <a:pt x="9711" y="10420"/>
                      <a:pt x="9550" y="11834"/>
                    </a:cubicBezTo>
                    <a:cubicBezTo>
                      <a:pt x="9550" y="11869"/>
                      <a:pt x="9568" y="11887"/>
                      <a:pt x="9586" y="11887"/>
                    </a:cubicBezTo>
                    <a:cubicBezTo>
                      <a:pt x="9479" y="12174"/>
                      <a:pt x="9389" y="12460"/>
                      <a:pt x="9317" y="12764"/>
                    </a:cubicBezTo>
                    <a:cubicBezTo>
                      <a:pt x="9461" y="10975"/>
                      <a:pt x="9693" y="9221"/>
                      <a:pt x="9908" y="7449"/>
                    </a:cubicBezTo>
                    <a:cubicBezTo>
                      <a:pt x="10212" y="7127"/>
                      <a:pt x="10409" y="6734"/>
                      <a:pt x="10481" y="6304"/>
                    </a:cubicBezTo>
                    <a:cubicBezTo>
                      <a:pt x="10481" y="6260"/>
                      <a:pt x="10432" y="6228"/>
                      <a:pt x="10395" y="6228"/>
                    </a:cubicBezTo>
                    <a:cubicBezTo>
                      <a:pt x="10387" y="6228"/>
                      <a:pt x="10380" y="6229"/>
                      <a:pt x="10373" y="6233"/>
                    </a:cubicBezTo>
                    <a:cubicBezTo>
                      <a:pt x="10230" y="6322"/>
                      <a:pt x="10087" y="6447"/>
                      <a:pt x="9998" y="6608"/>
                    </a:cubicBezTo>
                    <a:cubicBezTo>
                      <a:pt x="10051" y="6161"/>
                      <a:pt x="10105" y="5696"/>
                      <a:pt x="10141" y="5248"/>
                    </a:cubicBezTo>
                    <a:cubicBezTo>
                      <a:pt x="10159" y="5230"/>
                      <a:pt x="10176" y="5212"/>
                      <a:pt x="10176" y="5177"/>
                    </a:cubicBezTo>
                    <a:cubicBezTo>
                      <a:pt x="10176" y="5159"/>
                      <a:pt x="10159" y="5141"/>
                      <a:pt x="10159" y="5105"/>
                    </a:cubicBezTo>
                    <a:lnTo>
                      <a:pt x="10159" y="4980"/>
                    </a:lnTo>
                    <a:cubicBezTo>
                      <a:pt x="10552" y="4855"/>
                      <a:pt x="10839" y="4515"/>
                      <a:pt x="10946" y="4121"/>
                    </a:cubicBezTo>
                    <a:lnTo>
                      <a:pt x="11018" y="4103"/>
                    </a:lnTo>
                    <a:cubicBezTo>
                      <a:pt x="11277" y="4299"/>
                      <a:pt x="11567" y="4367"/>
                      <a:pt x="11871" y="4367"/>
                    </a:cubicBezTo>
                    <a:cubicBezTo>
                      <a:pt x="12538" y="4367"/>
                      <a:pt x="13275" y="4042"/>
                      <a:pt x="13919" y="4042"/>
                    </a:cubicBezTo>
                    <a:cubicBezTo>
                      <a:pt x="13973" y="4042"/>
                      <a:pt x="14026" y="4044"/>
                      <a:pt x="14078" y="4049"/>
                    </a:cubicBezTo>
                    <a:cubicBezTo>
                      <a:pt x="14131" y="4049"/>
                      <a:pt x="14167" y="3996"/>
                      <a:pt x="14149" y="3942"/>
                    </a:cubicBezTo>
                    <a:cubicBezTo>
                      <a:pt x="14052" y="3407"/>
                      <a:pt x="13513" y="3239"/>
                      <a:pt x="13014" y="3239"/>
                    </a:cubicBezTo>
                    <a:cubicBezTo>
                      <a:pt x="12962" y="3239"/>
                      <a:pt x="12911" y="3241"/>
                      <a:pt x="12861" y="3244"/>
                    </a:cubicBezTo>
                    <a:cubicBezTo>
                      <a:pt x="13362" y="2850"/>
                      <a:pt x="13630" y="2313"/>
                      <a:pt x="13934" y="1777"/>
                    </a:cubicBezTo>
                    <a:cubicBezTo>
                      <a:pt x="13952" y="1723"/>
                      <a:pt x="13934" y="1669"/>
                      <a:pt x="13881" y="1651"/>
                    </a:cubicBezTo>
                    <a:cubicBezTo>
                      <a:pt x="13737" y="1641"/>
                      <a:pt x="13590" y="1633"/>
                      <a:pt x="13443" y="1633"/>
                    </a:cubicBezTo>
                    <a:cubicBezTo>
                      <a:pt x="13058" y="1633"/>
                      <a:pt x="12676" y="1692"/>
                      <a:pt x="12378" y="1938"/>
                    </a:cubicBezTo>
                    <a:cubicBezTo>
                      <a:pt x="12503" y="1598"/>
                      <a:pt x="12521" y="1222"/>
                      <a:pt x="12449" y="864"/>
                    </a:cubicBezTo>
                    <a:cubicBezTo>
                      <a:pt x="12449" y="843"/>
                      <a:pt x="12437" y="834"/>
                      <a:pt x="12419" y="834"/>
                    </a:cubicBezTo>
                    <a:cubicBezTo>
                      <a:pt x="12407" y="834"/>
                      <a:pt x="12392" y="839"/>
                      <a:pt x="12378" y="846"/>
                    </a:cubicBezTo>
                    <a:lnTo>
                      <a:pt x="12288" y="900"/>
                    </a:lnTo>
                    <a:cubicBezTo>
                      <a:pt x="12342" y="703"/>
                      <a:pt x="12431" y="685"/>
                      <a:pt x="12431" y="524"/>
                    </a:cubicBezTo>
                    <a:cubicBezTo>
                      <a:pt x="12431" y="488"/>
                      <a:pt x="12413" y="452"/>
                      <a:pt x="12378" y="452"/>
                    </a:cubicBezTo>
                    <a:cubicBezTo>
                      <a:pt x="12284" y="428"/>
                      <a:pt x="12195" y="417"/>
                      <a:pt x="12110" y="417"/>
                    </a:cubicBezTo>
                    <a:cubicBezTo>
                      <a:pt x="11632" y="417"/>
                      <a:pt x="11302" y="781"/>
                      <a:pt x="11089" y="1222"/>
                    </a:cubicBezTo>
                    <a:cubicBezTo>
                      <a:pt x="11035" y="828"/>
                      <a:pt x="10910" y="452"/>
                      <a:pt x="10874" y="77"/>
                    </a:cubicBezTo>
                    <a:cubicBezTo>
                      <a:pt x="10860" y="32"/>
                      <a:pt x="10833" y="0"/>
                      <a:pt x="1079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5"/>
              <p:cNvSpPr/>
              <p:nvPr/>
            </p:nvSpPr>
            <p:spPr>
              <a:xfrm>
                <a:off x="598525" y="156882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992" y="0"/>
                    </a:moveTo>
                    <a:cubicBezTo>
                      <a:pt x="598" y="430"/>
                      <a:pt x="276" y="913"/>
                      <a:pt x="25" y="1414"/>
                    </a:cubicBezTo>
                    <a:cubicBezTo>
                      <a:pt x="0" y="1439"/>
                      <a:pt x="28" y="1464"/>
                      <a:pt x="54" y="1464"/>
                    </a:cubicBezTo>
                    <a:cubicBezTo>
                      <a:pt x="64" y="1464"/>
                      <a:pt x="74" y="1460"/>
                      <a:pt x="79" y="1450"/>
                    </a:cubicBezTo>
                    <a:cubicBezTo>
                      <a:pt x="383" y="966"/>
                      <a:pt x="795" y="555"/>
                      <a:pt x="1045" y="54"/>
                    </a:cubicBezTo>
                    <a:cubicBezTo>
                      <a:pt x="1058" y="28"/>
                      <a:pt x="1044" y="3"/>
                      <a:pt x="1022" y="3"/>
                    </a:cubicBezTo>
                    <a:cubicBezTo>
                      <a:pt x="1013" y="3"/>
                      <a:pt x="1002" y="8"/>
                      <a:pt x="992" y="18"/>
                    </a:cubicBez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5"/>
              <p:cNvSpPr/>
              <p:nvPr/>
            </p:nvSpPr>
            <p:spPr>
              <a:xfrm>
                <a:off x="392225" y="1621750"/>
                <a:ext cx="22375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80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5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5"/>
              <p:cNvSpPr/>
              <p:nvPr/>
            </p:nvSpPr>
            <p:spPr>
              <a:xfrm>
                <a:off x="471650" y="14547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5"/>
              <p:cNvSpPr/>
              <p:nvPr/>
            </p:nvSpPr>
            <p:spPr>
              <a:xfrm>
                <a:off x="292475" y="1101100"/>
                <a:ext cx="301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1" y="710"/>
                      <a:pt x="1168" y="712"/>
                      <a:pt x="1173" y="712"/>
                    </a:cubicBezTo>
                    <a:cubicBezTo>
                      <a:pt x="1196" y="712"/>
                      <a:pt x="1205" y="685"/>
                      <a:pt x="1190" y="671"/>
                    </a:cubicBezTo>
                    <a:cubicBezTo>
                      <a:pt x="868" y="385"/>
                      <a:pt x="457" y="241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5"/>
              <p:cNvSpPr/>
              <p:nvPr/>
            </p:nvSpPr>
            <p:spPr>
              <a:xfrm>
                <a:off x="492675" y="8713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5" y="323"/>
                      <a:pt x="824" y="197"/>
                      <a:pt x="859" y="72"/>
                    </a:cubicBezTo>
                    <a:cubicBezTo>
                      <a:pt x="859" y="36"/>
                      <a:pt x="841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5"/>
              <p:cNvSpPr/>
              <p:nvPr/>
            </p:nvSpPr>
            <p:spPr>
              <a:xfrm>
                <a:off x="315725" y="10270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4" y="348"/>
                    </a:cubicBezTo>
                    <a:cubicBezTo>
                      <a:pt x="577" y="348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6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6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5"/>
              <p:cNvSpPr/>
              <p:nvPr/>
            </p:nvSpPr>
            <p:spPr>
              <a:xfrm>
                <a:off x="691900" y="11538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78" y="1"/>
                    </a:moveTo>
                    <a:cubicBezTo>
                      <a:pt x="42" y="1"/>
                      <a:pt x="1" y="28"/>
                      <a:pt x="13" y="63"/>
                    </a:cubicBezTo>
                    <a:cubicBezTo>
                      <a:pt x="66" y="188"/>
                      <a:pt x="138" y="296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9" y="535"/>
                      <a:pt x="586" y="533"/>
                      <a:pt x="603" y="528"/>
                    </a:cubicBezTo>
                    <a:cubicBezTo>
                      <a:pt x="639" y="510"/>
                      <a:pt x="657" y="475"/>
                      <a:pt x="639" y="439"/>
                    </a:cubicBezTo>
                    <a:cubicBezTo>
                      <a:pt x="585" y="349"/>
                      <a:pt x="460" y="331"/>
                      <a:pt x="370" y="278"/>
                    </a:cubicBezTo>
                    <a:lnTo>
                      <a:pt x="353" y="278"/>
                    </a:lnTo>
                    <a:cubicBezTo>
                      <a:pt x="263" y="224"/>
                      <a:pt x="174" y="135"/>
                      <a:pt x="120" y="27"/>
                    </a:cubicBezTo>
                    <a:cubicBezTo>
                      <a:pt x="114" y="9"/>
                      <a:pt x="97" y="1"/>
                      <a:pt x="7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5"/>
              <p:cNvSpPr/>
              <p:nvPr/>
            </p:nvSpPr>
            <p:spPr>
              <a:xfrm>
                <a:off x="347725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5"/>
              <p:cNvSpPr/>
              <p:nvPr/>
            </p:nvSpPr>
            <p:spPr>
              <a:xfrm>
                <a:off x="468950" y="8926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cubicBezTo>
                      <a:pt x="359" y="150"/>
                      <a:pt x="412" y="472"/>
                      <a:pt x="430" y="776"/>
                    </a:cubicBezTo>
                    <a:cubicBezTo>
                      <a:pt x="269" y="597"/>
                      <a:pt x="162" y="364"/>
                      <a:pt x="126" y="132"/>
                    </a:cubicBezTo>
                    <a:close/>
                    <a:moveTo>
                      <a:pt x="145" y="0"/>
                    </a:moveTo>
                    <a:cubicBezTo>
                      <a:pt x="122" y="0"/>
                      <a:pt x="98" y="2"/>
                      <a:pt x="72" y="7"/>
                    </a:cubicBezTo>
                    <a:cubicBezTo>
                      <a:pt x="37" y="7"/>
                      <a:pt x="1" y="24"/>
                      <a:pt x="1" y="60"/>
                    </a:cubicBezTo>
                    <a:cubicBezTo>
                      <a:pt x="37" y="382"/>
                      <a:pt x="198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1" y="1268"/>
                    </a:cubicBezTo>
                    <a:cubicBezTo>
                      <a:pt x="506" y="1268"/>
                      <a:pt x="520" y="1259"/>
                      <a:pt x="520" y="1241"/>
                    </a:cubicBezTo>
                    <a:cubicBezTo>
                      <a:pt x="520" y="1170"/>
                      <a:pt x="538" y="1080"/>
                      <a:pt x="556" y="973"/>
                    </a:cubicBezTo>
                    <a:cubicBezTo>
                      <a:pt x="574" y="955"/>
                      <a:pt x="574" y="937"/>
                      <a:pt x="556" y="901"/>
                    </a:cubicBezTo>
                    <a:cubicBezTo>
                      <a:pt x="556" y="514"/>
                      <a:pt x="508" y="0"/>
                      <a:pt x="1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5"/>
              <p:cNvSpPr/>
              <p:nvPr/>
            </p:nvSpPr>
            <p:spPr>
              <a:xfrm>
                <a:off x="667600" y="16105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7" y="5776"/>
                      <a:pt x="9467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20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9"/>
                    </a:cubicBezTo>
                    <a:cubicBezTo>
                      <a:pt x="9574" y="10179"/>
                      <a:pt x="9413" y="10519"/>
                      <a:pt x="9216" y="10823"/>
                    </a:cubicBezTo>
                    <a:cubicBezTo>
                      <a:pt x="9324" y="10376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lnTo>
                      <a:pt x="11740" y="11288"/>
                    </a:ln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80" y="11718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cubicBezTo>
                      <a:pt x="10899" y="14581"/>
                      <a:pt x="11185" y="14939"/>
                      <a:pt x="11256" y="15350"/>
                    </a:cubicBezTo>
                    <a:cubicBezTo>
                      <a:pt x="10899" y="15154"/>
                      <a:pt x="10702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59" y="13525"/>
                      <a:pt x="12366" y="13650"/>
                      <a:pt x="12491" y="13740"/>
                    </a:cubicBezTo>
                    <a:cubicBezTo>
                      <a:pt x="12813" y="14205"/>
                      <a:pt x="13153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2" y="16651"/>
                      <a:pt x="15418" y="16613"/>
                      <a:pt x="15390" y="16585"/>
                    </a:cubicBezTo>
                    <a:cubicBezTo>
                      <a:pt x="14925" y="16012"/>
                      <a:pt x="14299" y="15655"/>
                      <a:pt x="13798" y="15118"/>
                    </a:cubicBezTo>
                    <a:cubicBezTo>
                      <a:pt x="13493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47" y="14456"/>
                      <a:pt x="13851" y="14635"/>
                    </a:cubicBezTo>
                    <a:cubicBezTo>
                      <a:pt x="15140" y="15350"/>
                      <a:pt x="15855" y="16245"/>
                      <a:pt x="16714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5" y="17766"/>
                      <a:pt x="15140" y="17140"/>
                      <a:pt x="14567" y="16639"/>
                    </a:cubicBezTo>
                    <a:cubicBezTo>
                      <a:pt x="13654" y="15816"/>
                      <a:pt x="12885" y="14831"/>
                      <a:pt x="12312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23" y="18894"/>
                    </a:moveTo>
                    <a:cubicBezTo>
                      <a:pt x="9020" y="19234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3"/>
                    </a:cubicBezTo>
                    <a:lnTo>
                      <a:pt x="16213" y="20093"/>
                    </a:lnTo>
                    <a:cubicBezTo>
                      <a:pt x="16195" y="20093"/>
                      <a:pt x="16178" y="20093"/>
                      <a:pt x="16160" y="20110"/>
                    </a:cubicBezTo>
                    <a:cubicBezTo>
                      <a:pt x="16142" y="20075"/>
                      <a:pt x="16124" y="20021"/>
                      <a:pt x="16106" y="19985"/>
                    </a:cubicBez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6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5"/>
                    </a:cubicBezTo>
                    <a:cubicBezTo>
                      <a:pt x="16034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4"/>
                      <a:pt x="16500" y="20647"/>
                    </a:cubicBezTo>
                    <a:cubicBezTo>
                      <a:pt x="16518" y="20737"/>
                      <a:pt x="16535" y="20844"/>
                      <a:pt x="16553" y="20952"/>
                    </a:cubicBezTo>
                    <a:cubicBezTo>
                      <a:pt x="16500" y="20880"/>
                      <a:pt x="16446" y="20808"/>
                      <a:pt x="16392" y="20737"/>
                    </a:cubicBezTo>
                    <a:cubicBezTo>
                      <a:pt x="16374" y="20647"/>
                      <a:pt x="16357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lnTo>
                      <a:pt x="12205" y="14169"/>
                    </a:lnTo>
                    <a:cubicBezTo>
                      <a:pt x="12259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3"/>
                    </a:cubicBezTo>
                    <a:cubicBezTo>
                      <a:pt x="12527" y="16693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6" y="16800"/>
                      <a:pt x="13064" y="17891"/>
                      <a:pt x="12795" y="19090"/>
                    </a:cubicBezTo>
                    <a:cubicBezTo>
                      <a:pt x="12652" y="19753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4"/>
                      <a:pt x="12151" y="14008"/>
                    </a:cubicBezTo>
                    <a:close/>
                    <a:moveTo>
                      <a:pt x="16840" y="20558"/>
                    </a:moveTo>
                    <a:lnTo>
                      <a:pt x="16840" y="20558"/>
                    </a:lnTo>
                    <a:cubicBezTo>
                      <a:pt x="16947" y="20598"/>
                      <a:pt x="17054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2"/>
                    </a:cubicBezTo>
                    <a:cubicBezTo>
                      <a:pt x="17284" y="20612"/>
                      <a:pt x="17301" y="20597"/>
                      <a:pt x="17318" y="20581"/>
                    </a:cubicBezTo>
                    <a:lnTo>
                      <a:pt x="17318" y="20581"/>
                    </a:lnTo>
                    <a:cubicBezTo>
                      <a:pt x="17492" y="20649"/>
                      <a:pt x="17668" y="20684"/>
                      <a:pt x="17860" y="20701"/>
                    </a:cubicBezTo>
                    <a:cubicBezTo>
                      <a:pt x="18003" y="20773"/>
                      <a:pt x="18146" y="20826"/>
                      <a:pt x="18307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3" y="21793"/>
                      <a:pt x="18629" y="21793"/>
                    </a:cubicBezTo>
                    <a:cubicBezTo>
                      <a:pt x="18603" y="21796"/>
                      <a:pt x="18577" y="21798"/>
                      <a:pt x="18551" y="21798"/>
                    </a:cubicBezTo>
                    <a:cubicBezTo>
                      <a:pt x="18160" y="21798"/>
                      <a:pt x="17734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2"/>
                      <a:pt x="16858" y="20594"/>
                      <a:pt x="16840" y="20558"/>
                    </a:cubicBezTo>
                    <a:close/>
                    <a:moveTo>
                      <a:pt x="9270" y="14456"/>
                    </a:moveTo>
                    <a:cubicBezTo>
                      <a:pt x="9234" y="14742"/>
                      <a:pt x="9181" y="15010"/>
                      <a:pt x="9127" y="15297"/>
                    </a:cubicBezTo>
                    <a:cubicBezTo>
                      <a:pt x="8912" y="15887"/>
                      <a:pt x="8662" y="16460"/>
                      <a:pt x="8357" y="16997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0" y="20412"/>
                    </a:cubicBezTo>
                    <a:cubicBezTo>
                      <a:pt x="6231" y="20412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3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66" y="16245"/>
                      <a:pt x="8912" y="16621"/>
                      <a:pt x="8841" y="16997"/>
                    </a:cubicBezTo>
                    <a:cubicBezTo>
                      <a:pt x="8071" y="19108"/>
                      <a:pt x="6639" y="21059"/>
                      <a:pt x="4510" y="21811"/>
                    </a:cubicBezTo>
                    <a:cubicBezTo>
                      <a:pt x="4510" y="21811"/>
                      <a:pt x="5190" y="20289"/>
                      <a:pt x="5279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5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5" y="20934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5"/>
                      <a:pt x="15941" y="21245"/>
                    </a:cubicBezTo>
                    <a:cubicBezTo>
                      <a:pt x="15954" y="21245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09" y="21685"/>
                      <a:pt x="15909" y="21900"/>
                    </a:cubicBezTo>
                    <a:cubicBezTo>
                      <a:pt x="15730" y="22079"/>
                      <a:pt x="15587" y="22294"/>
                      <a:pt x="15515" y="22526"/>
                    </a:cubicBezTo>
                    <a:cubicBezTo>
                      <a:pt x="15390" y="21972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4" y="21113"/>
                      <a:pt x="17216" y="21256"/>
                      <a:pt x="17394" y="21381"/>
                    </a:cubicBezTo>
                    <a:cubicBezTo>
                      <a:pt x="17448" y="21506"/>
                      <a:pt x="17502" y="21614"/>
                      <a:pt x="17538" y="21685"/>
                    </a:cubicBezTo>
                    <a:cubicBezTo>
                      <a:pt x="17734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3"/>
                      <a:pt x="16714" y="21685"/>
                      <a:pt x="16661" y="21560"/>
                    </a:cubicBezTo>
                    <a:cubicBezTo>
                      <a:pt x="16643" y="21417"/>
                      <a:pt x="16589" y="21274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3"/>
                    </a:moveTo>
                    <a:cubicBezTo>
                      <a:pt x="16374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4" y="22866"/>
                    </a:lnTo>
                    <a:cubicBezTo>
                      <a:pt x="16300" y="22995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4" y="22902"/>
                    </a:cubicBezTo>
                    <a:cubicBezTo>
                      <a:pt x="16034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1"/>
                      <a:pt x="7516" y="22652"/>
                    </a:cubicBezTo>
                    <a:close/>
                    <a:moveTo>
                      <a:pt x="7158" y="24352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4"/>
                      <a:pt x="7158" y="24566"/>
                      <a:pt x="7123" y="24477"/>
                    </a:cubicBezTo>
                    <a:lnTo>
                      <a:pt x="7158" y="24352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85" y="24960"/>
                      <a:pt x="6049" y="25014"/>
                      <a:pt x="6031" y="25050"/>
                    </a:cubicBezTo>
                    <a:cubicBezTo>
                      <a:pt x="6013" y="25085"/>
                      <a:pt x="6031" y="25121"/>
                      <a:pt x="6067" y="25139"/>
                    </a:cubicBezTo>
                    <a:cubicBezTo>
                      <a:pt x="5584" y="25228"/>
                      <a:pt x="5100" y="25390"/>
                      <a:pt x="4617" y="25533"/>
                    </a:cubicBezTo>
                    <a:cubicBezTo>
                      <a:pt x="5047" y="25211"/>
                      <a:pt x="5566" y="24996"/>
                      <a:pt x="6103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7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9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27" y="24924"/>
                    </a:moveTo>
                    <a:lnTo>
                      <a:pt x="7427" y="24924"/>
                    </a:lnTo>
                    <a:cubicBezTo>
                      <a:pt x="8089" y="25085"/>
                      <a:pt x="8608" y="25551"/>
                      <a:pt x="8841" y="26195"/>
                    </a:cubicBezTo>
                    <a:cubicBezTo>
                      <a:pt x="8910" y="26403"/>
                      <a:pt x="8883" y="26482"/>
                      <a:pt x="8742" y="26482"/>
                    </a:cubicBezTo>
                    <a:cubicBezTo>
                      <a:pt x="8701" y="26482"/>
                      <a:pt x="8650" y="26475"/>
                      <a:pt x="8590" y="26463"/>
                    </a:cubicBezTo>
                    <a:cubicBezTo>
                      <a:pt x="8411" y="26410"/>
                      <a:pt x="8232" y="26320"/>
                      <a:pt x="8089" y="26195"/>
                    </a:cubicBezTo>
                    <a:cubicBezTo>
                      <a:pt x="7982" y="26105"/>
                      <a:pt x="7892" y="25998"/>
                      <a:pt x="7803" y="25891"/>
                    </a:cubicBezTo>
                    <a:cubicBezTo>
                      <a:pt x="7731" y="25712"/>
                      <a:pt x="7624" y="25551"/>
                      <a:pt x="7516" y="25390"/>
                    </a:cubicBezTo>
                    <a:cubicBezTo>
                      <a:pt x="7498" y="25228"/>
                      <a:pt x="7463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3" y="24978"/>
                    </a:lnTo>
                    <a:cubicBezTo>
                      <a:pt x="6657" y="25032"/>
                      <a:pt x="6622" y="25103"/>
                      <a:pt x="6586" y="25175"/>
                    </a:cubicBezTo>
                    <a:cubicBezTo>
                      <a:pt x="6282" y="25443"/>
                      <a:pt x="6049" y="25783"/>
                      <a:pt x="5888" y="26159"/>
                    </a:cubicBezTo>
                    <a:cubicBezTo>
                      <a:pt x="5494" y="26606"/>
                      <a:pt x="5047" y="26964"/>
                      <a:pt x="4438" y="27000"/>
                    </a:cubicBezTo>
                    <a:cubicBezTo>
                      <a:pt x="4707" y="26571"/>
                      <a:pt x="5029" y="26177"/>
                      <a:pt x="5423" y="25837"/>
                    </a:cubicBezTo>
                    <a:cubicBezTo>
                      <a:pt x="5637" y="25640"/>
                      <a:pt x="5888" y="25479"/>
                      <a:pt x="6121" y="25300"/>
                    </a:cubicBezTo>
                    <a:lnTo>
                      <a:pt x="6425" y="25175"/>
                    </a:lnTo>
                    <a:cubicBezTo>
                      <a:pt x="6478" y="25157"/>
                      <a:pt x="6478" y="25067"/>
                      <a:pt x="6425" y="25067"/>
                    </a:cubicBezTo>
                    <a:cubicBezTo>
                      <a:pt x="6478" y="25032"/>
                      <a:pt x="6532" y="24996"/>
                      <a:pt x="6586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cubicBezTo>
                      <a:pt x="10433" y="10554"/>
                      <a:pt x="11435" y="12290"/>
                      <a:pt x="12097" y="13937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6" y="20683"/>
                    </a:cubicBezTo>
                    <a:cubicBezTo>
                      <a:pt x="11919" y="20969"/>
                      <a:pt x="11972" y="21238"/>
                      <a:pt x="12097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61" y="22127"/>
                      <a:pt x="12018" y="22173"/>
                      <a:pt x="12068" y="22173"/>
                    </a:cubicBezTo>
                    <a:cubicBezTo>
                      <a:pt x="12099" y="22173"/>
                      <a:pt x="12126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9" y="21399"/>
                      <a:pt x="12348" y="21113"/>
                      <a:pt x="12438" y="20844"/>
                    </a:cubicBezTo>
                    <a:cubicBezTo>
                      <a:pt x="12634" y="20128"/>
                      <a:pt x="12885" y="19448"/>
                      <a:pt x="13028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6"/>
                      <a:pt x="13601" y="20433"/>
                    </a:cubicBezTo>
                    <a:cubicBezTo>
                      <a:pt x="13440" y="20701"/>
                      <a:pt x="13296" y="20987"/>
                      <a:pt x="13189" y="21292"/>
                    </a:cubicBezTo>
                    <a:cubicBezTo>
                      <a:pt x="13028" y="21560"/>
                      <a:pt x="12992" y="21882"/>
                      <a:pt x="13046" y="22204"/>
                    </a:cubicBezTo>
                    <a:cubicBezTo>
                      <a:pt x="13056" y="22243"/>
                      <a:pt x="13086" y="22260"/>
                      <a:pt x="13120" y="22260"/>
                    </a:cubicBezTo>
                    <a:cubicBezTo>
                      <a:pt x="13149" y="22260"/>
                      <a:pt x="13182" y="22247"/>
                      <a:pt x="13207" y="22222"/>
                    </a:cubicBezTo>
                    <a:cubicBezTo>
                      <a:pt x="13386" y="21954"/>
                      <a:pt x="13529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9" y="22598"/>
                    </a:cubicBezTo>
                    <a:cubicBezTo>
                      <a:pt x="13529" y="24155"/>
                      <a:pt x="13153" y="25694"/>
                      <a:pt x="12527" y="27125"/>
                    </a:cubicBezTo>
                    <a:cubicBezTo>
                      <a:pt x="12509" y="27000"/>
                      <a:pt x="12473" y="26893"/>
                      <a:pt x="12455" y="26767"/>
                    </a:cubicBezTo>
                    <a:cubicBezTo>
                      <a:pt x="12455" y="26751"/>
                      <a:pt x="12437" y="26743"/>
                      <a:pt x="12417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lnTo>
                      <a:pt x="11901" y="24370"/>
                    </a:ln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7" y="16585"/>
                      <a:pt x="10612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4"/>
                    </a:cubicBezTo>
                    <a:cubicBezTo>
                      <a:pt x="11382" y="14921"/>
                      <a:pt x="10988" y="14420"/>
                      <a:pt x="10433" y="14277"/>
                    </a:cubicBezTo>
                    <a:cubicBezTo>
                      <a:pt x="10326" y="13561"/>
                      <a:pt x="10236" y="12845"/>
                      <a:pt x="10165" y="12111"/>
                    </a:cubicBezTo>
                    <a:cubicBezTo>
                      <a:pt x="10057" y="11002"/>
                      <a:pt x="9986" y="9874"/>
                      <a:pt x="9986" y="8765"/>
                    </a:cubicBezTo>
                    <a:close/>
                    <a:moveTo>
                      <a:pt x="13976" y="22473"/>
                    </a:moveTo>
                    <a:cubicBezTo>
                      <a:pt x="14460" y="24155"/>
                      <a:pt x="14674" y="25891"/>
                      <a:pt x="14352" y="27644"/>
                    </a:cubicBezTo>
                    <a:cubicBezTo>
                      <a:pt x="14352" y="27644"/>
                      <a:pt x="14102" y="26839"/>
                      <a:pt x="14084" y="26821"/>
                    </a:cubicBezTo>
                    <a:cubicBezTo>
                      <a:pt x="13941" y="26249"/>
                      <a:pt x="13851" y="25658"/>
                      <a:pt x="13851" y="25050"/>
                    </a:cubicBezTo>
                    <a:cubicBezTo>
                      <a:pt x="13833" y="24298"/>
                      <a:pt x="13869" y="23546"/>
                      <a:pt x="13941" y="22813"/>
                    </a:cubicBezTo>
                    <a:cubicBezTo>
                      <a:pt x="14066" y="23600"/>
                      <a:pt x="14138" y="24405"/>
                      <a:pt x="14155" y="25211"/>
                    </a:cubicBezTo>
                    <a:cubicBezTo>
                      <a:pt x="14155" y="25237"/>
                      <a:pt x="14178" y="25251"/>
                      <a:pt x="14200" y="25251"/>
                    </a:cubicBezTo>
                    <a:cubicBezTo>
                      <a:pt x="14223" y="25251"/>
                      <a:pt x="14245" y="25237"/>
                      <a:pt x="14245" y="25211"/>
                    </a:cubicBezTo>
                    <a:cubicBezTo>
                      <a:pt x="14263" y="24298"/>
                      <a:pt x="14173" y="23403"/>
                      <a:pt x="13976" y="22526"/>
                    </a:cubicBezTo>
                    <a:cubicBezTo>
                      <a:pt x="13976" y="22526"/>
                      <a:pt x="13976" y="22526"/>
                      <a:pt x="13976" y="22508"/>
                    </a:cubicBezTo>
                    <a:lnTo>
                      <a:pt x="13976" y="22473"/>
                    </a:lnTo>
                    <a:close/>
                    <a:moveTo>
                      <a:pt x="7158" y="25175"/>
                    </a:moveTo>
                    <a:lnTo>
                      <a:pt x="7158" y="25175"/>
                    </a:ln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67" y="26159"/>
                    </a:lnTo>
                    <a:cubicBezTo>
                      <a:pt x="7928" y="26535"/>
                      <a:pt x="8035" y="26929"/>
                      <a:pt x="8089" y="27340"/>
                    </a:cubicBezTo>
                    <a:cubicBezTo>
                      <a:pt x="8104" y="27464"/>
                      <a:pt x="8107" y="27951"/>
                      <a:pt x="7863" y="27951"/>
                    </a:cubicBezTo>
                    <a:cubicBezTo>
                      <a:pt x="7825" y="27951"/>
                      <a:pt x="7781" y="27939"/>
                      <a:pt x="7731" y="27913"/>
                    </a:cubicBezTo>
                    <a:cubicBezTo>
                      <a:pt x="7391" y="27734"/>
                      <a:pt x="7123" y="27412"/>
                      <a:pt x="6997" y="27036"/>
                    </a:cubicBezTo>
                    <a:cubicBezTo>
                      <a:pt x="6944" y="26875"/>
                      <a:pt x="6908" y="26696"/>
                      <a:pt x="6890" y="26535"/>
                    </a:cubicBezTo>
                    <a:cubicBezTo>
                      <a:pt x="6962" y="26266"/>
                      <a:pt x="6979" y="25980"/>
                      <a:pt x="6979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2"/>
                      <a:pt x="7105" y="25837"/>
                      <a:pt x="7158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70"/>
                      <a:pt x="7302" y="25926"/>
                    </a:cubicBezTo>
                    <a:cubicBezTo>
                      <a:pt x="7266" y="25676"/>
                      <a:pt x="7212" y="25425"/>
                      <a:pt x="7158" y="25175"/>
                    </a:cubicBezTo>
                    <a:close/>
                    <a:moveTo>
                      <a:pt x="6514" y="25515"/>
                    </a:moveTo>
                    <a:cubicBezTo>
                      <a:pt x="6514" y="25568"/>
                      <a:pt x="6496" y="25586"/>
                      <a:pt x="6496" y="25622"/>
                    </a:cubicBezTo>
                    <a:cubicBezTo>
                      <a:pt x="6496" y="25683"/>
                      <a:pt x="6546" y="25719"/>
                      <a:pt x="6594" y="25719"/>
                    </a:cubicBezTo>
                    <a:cubicBezTo>
                      <a:pt x="6617" y="25719"/>
                      <a:pt x="6640" y="25711"/>
                      <a:pt x="6657" y="25694"/>
                    </a:cubicBezTo>
                    <a:lnTo>
                      <a:pt x="6711" y="25640"/>
                    </a:lnTo>
                    <a:cubicBezTo>
                      <a:pt x="6711" y="25712"/>
                      <a:pt x="6711" y="25765"/>
                      <a:pt x="6711" y="25837"/>
                    </a:cubicBezTo>
                    <a:cubicBezTo>
                      <a:pt x="6711" y="25855"/>
                      <a:pt x="6729" y="25891"/>
                      <a:pt x="6747" y="25908"/>
                    </a:cubicBezTo>
                    <a:cubicBezTo>
                      <a:pt x="6711" y="26123"/>
                      <a:pt x="6711" y="26356"/>
                      <a:pt x="6747" y="26589"/>
                    </a:cubicBezTo>
                    <a:cubicBezTo>
                      <a:pt x="6622" y="27107"/>
                      <a:pt x="6371" y="27573"/>
                      <a:pt x="6013" y="27984"/>
                    </a:cubicBezTo>
                    <a:lnTo>
                      <a:pt x="5995" y="27984"/>
                    </a:lnTo>
                    <a:cubicBezTo>
                      <a:pt x="5988" y="27992"/>
                      <a:pt x="5981" y="27996"/>
                      <a:pt x="5974" y="27996"/>
                    </a:cubicBezTo>
                    <a:cubicBezTo>
                      <a:pt x="5877" y="27996"/>
                      <a:pt x="5775" y="27280"/>
                      <a:pt x="5779" y="27280"/>
                    </a:cubicBezTo>
                    <a:lnTo>
                      <a:pt x="5779" y="27280"/>
                    </a:lnTo>
                    <a:cubicBezTo>
                      <a:pt x="5779" y="27280"/>
                      <a:pt x="5780" y="27282"/>
                      <a:pt x="5780" y="27286"/>
                    </a:cubicBezTo>
                    <a:cubicBezTo>
                      <a:pt x="5780" y="26929"/>
                      <a:pt x="5852" y="26571"/>
                      <a:pt x="6013" y="26266"/>
                    </a:cubicBezTo>
                    <a:cubicBezTo>
                      <a:pt x="6138" y="25998"/>
                      <a:pt x="6299" y="25747"/>
                      <a:pt x="6514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02" y="30132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91" y="31331"/>
                      <a:pt x="12491" y="31474"/>
                      <a:pt x="12509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41" y="31760"/>
                      <a:pt x="12312" y="31474"/>
                      <a:pt x="12473" y="31205"/>
                    </a:cubicBezTo>
                    <a:close/>
                    <a:moveTo>
                      <a:pt x="14508" y="32551"/>
                    </a:moveTo>
                    <a:lnTo>
                      <a:pt x="14508" y="32551"/>
                    </a:lnTo>
                    <a:cubicBezTo>
                      <a:pt x="14588" y="32806"/>
                      <a:pt x="14619" y="33062"/>
                      <a:pt x="14585" y="33317"/>
                    </a:cubicBezTo>
                    <a:cubicBezTo>
                      <a:pt x="14480" y="33073"/>
                      <a:pt x="14444" y="32812"/>
                      <a:pt x="14508" y="32551"/>
                    </a:cubicBezTo>
                    <a:close/>
                    <a:moveTo>
                      <a:pt x="12939" y="33621"/>
                    </a:move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100" y="34301"/>
                      <a:pt x="12974" y="33961"/>
                      <a:pt x="12939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44" y="35196"/>
                      <a:pt x="5136" y="35268"/>
                      <a:pt x="5047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8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39"/>
                      <a:pt x="8662" y="35411"/>
                      <a:pt x="8608" y="35464"/>
                    </a:cubicBezTo>
                    <a:cubicBezTo>
                      <a:pt x="8554" y="35518"/>
                      <a:pt x="8483" y="35590"/>
                      <a:pt x="8411" y="35643"/>
                    </a:cubicBezTo>
                    <a:cubicBezTo>
                      <a:pt x="8447" y="35518"/>
                      <a:pt x="8518" y="35393"/>
                      <a:pt x="8626" y="35286"/>
                    </a:cubicBezTo>
                    <a:cubicBezTo>
                      <a:pt x="8662" y="35232"/>
                      <a:pt x="8715" y="35196"/>
                      <a:pt x="8751" y="35160"/>
                    </a:cubicBezTo>
                    <a:close/>
                    <a:moveTo>
                      <a:pt x="877" y="34266"/>
                    </a:moveTo>
                    <a:lnTo>
                      <a:pt x="877" y="34266"/>
                    </a:lnTo>
                    <a:cubicBezTo>
                      <a:pt x="1861" y="34337"/>
                      <a:pt x="2595" y="35124"/>
                      <a:pt x="3114" y="35930"/>
                    </a:cubicBezTo>
                    <a:lnTo>
                      <a:pt x="3025" y="35912"/>
                    </a:lnTo>
                    <a:cubicBezTo>
                      <a:pt x="2649" y="35572"/>
                      <a:pt x="2148" y="35375"/>
                      <a:pt x="1647" y="35357"/>
                    </a:cubicBezTo>
                    <a:cubicBezTo>
                      <a:pt x="1325" y="35035"/>
                      <a:pt x="1074" y="34677"/>
                      <a:pt x="877" y="34266"/>
                    </a:cubicBezTo>
                    <a:close/>
                    <a:moveTo>
                      <a:pt x="1736" y="35572"/>
                    </a:moveTo>
                    <a:cubicBezTo>
                      <a:pt x="2130" y="35626"/>
                      <a:pt x="2506" y="35769"/>
                      <a:pt x="2846" y="35983"/>
                    </a:cubicBezTo>
                    <a:cubicBezTo>
                      <a:pt x="2846" y="36001"/>
                      <a:pt x="2846" y="36037"/>
                      <a:pt x="2846" y="36055"/>
                    </a:cubicBezTo>
                    <a:cubicBezTo>
                      <a:pt x="2559" y="36109"/>
                      <a:pt x="2291" y="36198"/>
                      <a:pt x="2023" y="36306"/>
                    </a:cubicBezTo>
                    <a:cubicBezTo>
                      <a:pt x="1878" y="36320"/>
                      <a:pt x="1730" y="36329"/>
                      <a:pt x="1582" y="36329"/>
                    </a:cubicBezTo>
                    <a:cubicBezTo>
                      <a:pt x="1018" y="36329"/>
                      <a:pt x="471" y="36202"/>
                      <a:pt x="215" y="35804"/>
                    </a:cubicBezTo>
                    <a:cubicBezTo>
                      <a:pt x="103" y="35636"/>
                      <a:pt x="1026" y="35578"/>
                      <a:pt x="1490" y="35578"/>
                    </a:cubicBezTo>
                    <a:cubicBezTo>
                      <a:pt x="1617" y="35578"/>
                      <a:pt x="1709" y="35582"/>
                      <a:pt x="1736" y="35590"/>
                    </a:cubicBezTo>
                    <a:lnTo>
                      <a:pt x="1736" y="35572"/>
                    </a:lnTo>
                    <a:close/>
                    <a:moveTo>
                      <a:pt x="15963" y="35572"/>
                    </a:moveTo>
                    <a:cubicBezTo>
                      <a:pt x="15981" y="35858"/>
                      <a:pt x="15927" y="36127"/>
                      <a:pt x="15820" y="36377"/>
                    </a:cubicBezTo>
                    <a:lnTo>
                      <a:pt x="15820" y="36377"/>
                    </a:lnTo>
                    <a:cubicBezTo>
                      <a:pt x="15820" y="36239"/>
                      <a:pt x="15821" y="36085"/>
                      <a:pt x="15855" y="35948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3454" y="36359"/>
                    </a:moveTo>
                    <a:cubicBezTo>
                      <a:pt x="3454" y="36377"/>
                      <a:pt x="3472" y="36395"/>
                      <a:pt x="3490" y="36395"/>
                    </a:cubicBezTo>
                    <a:lnTo>
                      <a:pt x="3490" y="36431"/>
                    </a:lnTo>
                    <a:cubicBezTo>
                      <a:pt x="3365" y="36467"/>
                      <a:pt x="3221" y="36502"/>
                      <a:pt x="3096" y="36538"/>
                    </a:cubicBezTo>
                    <a:cubicBezTo>
                      <a:pt x="3204" y="36467"/>
                      <a:pt x="3329" y="36413"/>
                      <a:pt x="3454" y="36359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1" y="36771"/>
                      <a:pt x="12366" y="37057"/>
                    </a:cubicBezTo>
                    <a:cubicBezTo>
                      <a:pt x="12366" y="36842"/>
                      <a:pt x="12420" y="36628"/>
                      <a:pt x="12509" y="36431"/>
                    </a:cubicBezTo>
                    <a:cubicBezTo>
                      <a:pt x="12581" y="36306"/>
                      <a:pt x="12652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54" y="31939"/>
                      <a:pt x="10308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7" y="37487"/>
                    </a:cubicBezTo>
                    <a:cubicBezTo>
                      <a:pt x="10881" y="37200"/>
                      <a:pt x="10648" y="36932"/>
                      <a:pt x="10397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49" y="36000"/>
                      <a:pt x="10359" y="36007"/>
                      <a:pt x="10368" y="36007"/>
                    </a:cubicBezTo>
                    <a:cubicBezTo>
                      <a:pt x="10389" y="36007"/>
                      <a:pt x="10410" y="35978"/>
                      <a:pt x="10397" y="35966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9"/>
                      <a:pt x="2774" y="36574"/>
                      <a:pt x="2667" y="36735"/>
                    </a:cubicBezTo>
                    <a:cubicBezTo>
                      <a:pt x="2649" y="36789"/>
                      <a:pt x="2667" y="36860"/>
                      <a:pt x="2738" y="36878"/>
                    </a:cubicBezTo>
                    <a:cubicBezTo>
                      <a:pt x="2685" y="36932"/>
                      <a:pt x="2631" y="36986"/>
                      <a:pt x="2559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00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2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16" y="36789"/>
                      <a:pt x="4295" y="37254"/>
                      <a:pt x="4277" y="37737"/>
                    </a:cubicBezTo>
                    <a:cubicBezTo>
                      <a:pt x="4277" y="37988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6" y="37057"/>
                      <a:pt x="3740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0" y="37379"/>
                      <a:pt x="3114" y="36825"/>
                    </a:cubicBezTo>
                    <a:close/>
                    <a:moveTo>
                      <a:pt x="12916" y="38362"/>
                    </a:moveTo>
                    <a:cubicBezTo>
                      <a:pt x="12934" y="38404"/>
                      <a:pt x="12956" y="38447"/>
                      <a:pt x="12956" y="38489"/>
                    </a:cubicBezTo>
                    <a:cubicBezTo>
                      <a:pt x="13028" y="38668"/>
                      <a:pt x="13082" y="38865"/>
                      <a:pt x="13118" y="39061"/>
                    </a:cubicBezTo>
                    <a:cubicBezTo>
                      <a:pt x="12974" y="39008"/>
                      <a:pt x="12921" y="38865"/>
                      <a:pt x="12903" y="38704"/>
                    </a:cubicBezTo>
                    <a:cubicBezTo>
                      <a:pt x="12903" y="38590"/>
                      <a:pt x="12903" y="38476"/>
                      <a:pt x="12916" y="38362"/>
                    </a:cubicBezTo>
                    <a:close/>
                    <a:moveTo>
                      <a:pt x="3633" y="36610"/>
                    </a:moveTo>
                    <a:lnTo>
                      <a:pt x="3651" y="36628"/>
                    </a:lnTo>
                    <a:cubicBezTo>
                      <a:pt x="3669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0" y="39527"/>
                      <a:pt x="2917" y="39222"/>
                      <a:pt x="2810" y="38918"/>
                    </a:cubicBezTo>
                    <a:cubicBezTo>
                      <a:pt x="2631" y="38381"/>
                      <a:pt x="2846" y="37898"/>
                      <a:pt x="3096" y="37433"/>
                    </a:cubicBezTo>
                    <a:cubicBezTo>
                      <a:pt x="3104" y="37440"/>
                      <a:pt x="3114" y="37445"/>
                      <a:pt x="3126" y="37445"/>
                    </a:cubicBezTo>
                    <a:cubicBezTo>
                      <a:pt x="3144" y="37445"/>
                      <a:pt x="3165" y="37436"/>
                      <a:pt x="3186" y="37415"/>
                    </a:cubicBezTo>
                    <a:cubicBezTo>
                      <a:pt x="3383" y="37200"/>
                      <a:pt x="3526" y="36914"/>
                      <a:pt x="3597" y="36628"/>
                    </a:cubicBezTo>
                    <a:lnTo>
                      <a:pt x="3633" y="36610"/>
                    </a:lnTo>
                    <a:close/>
                    <a:moveTo>
                      <a:pt x="7999" y="38668"/>
                    </a:moveTo>
                    <a:lnTo>
                      <a:pt x="7999" y="38668"/>
                    </a:lnTo>
                    <a:cubicBezTo>
                      <a:pt x="7731" y="39097"/>
                      <a:pt x="7588" y="39562"/>
                      <a:pt x="7552" y="40064"/>
                    </a:cubicBezTo>
                    <a:lnTo>
                      <a:pt x="7516" y="40064"/>
                    </a:lnTo>
                    <a:cubicBezTo>
                      <a:pt x="7481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44" y="40242"/>
                      <a:pt x="7033" y="39902"/>
                      <a:pt x="7212" y="39580"/>
                    </a:cubicBezTo>
                    <a:cubicBezTo>
                      <a:pt x="7391" y="39205"/>
                      <a:pt x="7659" y="38900"/>
                      <a:pt x="7999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87" y="38256"/>
                      <a:pt x="8787" y="38274"/>
                      <a:pt x="8823" y="38292"/>
                    </a:cubicBezTo>
                    <a:cubicBezTo>
                      <a:pt x="8304" y="39026"/>
                      <a:pt x="8984" y="39920"/>
                      <a:pt x="9234" y="40708"/>
                    </a:cubicBezTo>
                    <a:cubicBezTo>
                      <a:pt x="9216" y="40708"/>
                      <a:pt x="9198" y="40726"/>
                      <a:pt x="9198" y="40726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4" y="39979"/>
                      <a:pt x="8429" y="39902"/>
                    </a:cubicBezTo>
                    <a:cubicBezTo>
                      <a:pt x="8304" y="39580"/>
                      <a:pt x="8304" y="39240"/>
                      <a:pt x="8429" y="38918"/>
                    </a:cubicBezTo>
                    <a:cubicBezTo>
                      <a:pt x="8465" y="38918"/>
                      <a:pt x="8501" y="38900"/>
                      <a:pt x="8518" y="38865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7"/>
                    </a:cubicBezTo>
                    <a:cubicBezTo>
                      <a:pt x="9360" y="40582"/>
                      <a:pt x="9270" y="40296"/>
                      <a:pt x="9145" y="40028"/>
                    </a:cubicBezTo>
                    <a:cubicBezTo>
                      <a:pt x="8915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4"/>
                      <a:pt x="8952" y="38587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7" y="38578"/>
                    </a:moveTo>
                    <a:lnTo>
                      <a:pt x="8357" y="38668"/>
                    </a:lnTo>
                    <a:cubicBezTo>
                      <a:pt x="8125" y="39115"/>
                      <a:pt x="8196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5"/>
                      <a:pt x="8268" y="40529"/>
                    </a:cubicBezTo>
                    <a:lnTo>
                      <a:pt x="8268" y="40529"/>
                    </a:lnTo>
                    <a:lnTo>
                      <a:pt x="8178" y="40672"/>
                    </a:lnTo>
                    <a:cubicBezTo>
                      <a:pt x="8071" y="40869"/>
                      <a:pt x="7892" y="41012"/>
                      <a:pt x="7659" y="41066"/>
                    </a:cubicBezTo>
                    <a:cubicBezTo>
                      <a:pt x="7659" y="40761"/>
                      <a:pt x="7659" y="40475"/>
                      <a:pt x="7695" y="40171"/>
                    </a:cubicBezTo>
                    <a:cubicBezTo>
                      <a:pt x="7713" y="39580"/>
                      <a:pt x="7964" y="39008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5"/>
                      <a:pt x="16679" y="41799"/>
                      <a:pt x="16357" y="42068"/>
                    </a:cubicBezTo>
                    <a:cubicBezTo>
                      <a:pt x="16211" y="42170"/>
                      <a:pt x="16080" y="42290"/>
                      <a:pt x="15966" y="42424"/>
                    </a:cubicBezTo>
                    <a:lnTo>
                      <a:pt x="15966" y="42424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6"/>
                      <a:pt x="16553" y="41674"/>
                    </a:cubicBezTo>
                    <a:cubicBezTo>
                      <a:pt x="16822" y="41567"/>
                      <a:pt x="17126" y="41495"/>
                      <a:pt x="17412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2" y="41406"/>
                      <a:pt x="20043" y="41853"/>
                      <a:pt x="20347" y="42766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3" y="41764"/>
                    </a:cubicBezTo>
                    <a:cubicBezTo>
                      <a:pt x="18486" y="41567"/>
                      <a:pt x="18361" y="41388"/>
                      <a:pt x="18218" y="41245"/>
                    </a:cubicBezTo>
                    <a:close/>
                    <a:moveTo>
                      <a:pt x="17394" y="41656"/>
                    </a:moveTo>
                    <a:lnTo>
                      <a:pt x="17394" y="41656"/>
                    </a:lnTo>
                    <a:cubicBezTo>
                      <a:pt x="17377" y="41746"/>
                      <a:pt x="17377" y="41835"/>
                      <a:pt x="17377" y="41925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5"/>
                      <a:pt x="15891" y="42784"/>
                    </a:cubicBezTo>
                    <a:cubicBezTo>
                      <a:pt x="16070" y="42515"/>
                      <a:pt x="16303" y="42283"/>
                      <a:pt x="16553" y="42104"/>
                    </a:cubicBezTo>
                    <a:cubicBezTo>
                      <a:pt x="16822" y="41907"/>
                      <a:pt x="17108" y="41764"/>
                      <a:pt x="17394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2"/>
                      <a:pt x="17305" y="43482"/>
                      <a:pt x="17287" y="43499"/>
                    </a:cubicBezTo>
                    <a:cubicBezTo>
                      <a:pt x="17201" y="43643"/>
                      <a:pt x="16828" y="44302"/>
                      <a:pt x="16656" y="44302"/>
                    </a:cubicBezTo>
                    <a:cubicBezTo>
                      <a:pt x="16613" y="44302"/>
                      <a:pt x="16582" y="44261"/>
                      <a:pt x="16571" y="44162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30" y="42211"/>
                    </a:cubicBezTo>
                    <a:cubicBezTo>
                      <a:pt x="17440" y="42216"/>
                      <a:pt x="17449" y="42218"/>
                      <a:pt x="17459" y="42218"/>
                    </a:cubicBezTo>
                    <a:cubicBezTo>
                      <a:pt x="17485" y="42218"/>
                      <a:pt x="17511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71" y="41781"/>
                    </a:cubicBezTo>
                    <a:cubicBezTo>
                      <a:pt x="18289" y="41835"/>
                      <a:pt x="18325" y="41871"/>
                      <a:pt x="18343" y="41907"/>
                    </a:cubicBezTo>
                    <a:cubicBezTo>
                      <a:pt x="18343" y="41943"/>
                      <a:pt x="18343" y="41960"/>
                      <a:pt x="18379" y="41978"/>
                    </a:cubicBezTo>
                    <a:lnTo>
                      <a:pt x="18414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5"/>
                      <a:pt x="19452" y="43517"/>
                      <a:pt x="19452" y="43732"/>
                    </a:cubicBezTo>
                    <a:cubicBezTo>
                      <a:pt x="19452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5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4"/>
                      <a:pt x="18092" y="42605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6"/>
                    </a:cubicBezTo>
                    <a:lnTo>
                      <a:pt x="18146" y="42086"/>
                    </a:lnTo>
                    <a:cubicBezTo>
                      <a:pt x="18164" y="41978"/>
                      <a:pt x="18164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3" y="42014"/>
                    </a:lnTo>
                    <a:cubicBezTo>
                      <a:pt x="17878" y="42139"/>
                      <a:pt x="17878" y="42247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3" y="44215"/>
                      <a:pt x="18074" y="44609"/>
                    </a:cubicBezTo>
                    <a:cubicBezTo>
                      <a:pt x="18016" y="44730"/>
                      <a:pt x="17958" y="44781"/>
                      <a:pt x="17904" y="44781"/>
                    </a:cubicBezTo>
                    <a:cubicBezTo>
                      <a:pt x="17662" y="44781"/>
                      <a:pt x="17477" y="43776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4"/>
                    </a:moveTo>
                    <a:lnTo>
                      <a:pt x="11954" y="45110"/>
                    </a:lnTo>
                    <a:cubicBezTo>
                      <a:pt x="11865" y="45271"/>
                      <a:pt x="11740" y="45414"/>
                      <a:pt x="11614" y="45522"/>
                    </a:cubicBezTo>
                    <a:cubicBezTo>
                      <a:pt x="11704" y="45271"/>
                      <a:pt x="11829" y="45038"/>
                      <a:pt x="11972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89" y="46882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2008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73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4"/>
                      <a:pt x="12294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7" y="47615"/>
                      <a:pt x="11417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7" y="47705"/>
                      <a:pt x="11507" y="47579"/>
                      <a:pt x="11579" y="47436"/>
                    </a:cubicBezTo>
                    <a:close/>
                    <a:moveTo>
                      <a:pt x="10080" y="47802"/>
                    </a:moveTo>
                    <a:cubicBezTo>
                      <a:pt x="10287" y="47802"/>
                      <a:pt x="10497" y="47829"/>
                      <a:pt x="10720" y="47902"/>
                    </a:cubicBezTo>
                    <a:cubicBezTo>
                      <a:pt x="10183" y="48063"/>
                      <a:pt x="9664" y="48295"/>
                      <a:pt x="9198" y="48617"/>
                    </a:cubicBezTo>
                    <a:cubicBezTo>
                      <a:pt x="9198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12" y="48600"/>
                      <a:pt x="8662" y="48564"/>
                      <a:pt x="8429" y="48492"/>
                    </a:cubicBezTo>
                    <a:cubicBezTo>
                      <a:pt x="8377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8" y="48045"/>
                    </a:cubicBezTo>
                    <a:cubicBezTo>
                      <a:pt x="9091" y="47968"/>
                      <a:pt x="9573" y="47802"/>
                      <a:pt x="10080" y="47802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4"/>
                      <a:pt x="11056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7" y="50174"/>
                    </a:cubicBezTo>
                    <a:lnTo>
                      <a:pt x="8357" y="50156"/>
                    </a:lnTo>
                    <a:cubicBezTo>
                      <a:pt x="8143" y="50156"/>
                      <a:pt x="8214" y="50103"/>
                      <a:pt x="8322" y="49924"/>
                    </a:cubicBezTo>
                    <a:cubicBezTo>
                      <a:pt x="8429" y="49745"/>
                      <a:pt x="8536" y="49530"/>
                      <a:pt x="8680" y="49333"/>
                    </a:cubicBezTo>
                    <a:cubicBezTo>
                      <a:pt x="9181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cubicBezTo>
                      <a:pt x="12652" y="48054"/>
                      <a:pt x="12670" y="48067"/>
                      <a:pt x="12690" y="48067"/>
                    </a:cubicBezTo>
                    <a:cubicBezTo>
                      <a:pt x="12710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8" y="48403"/>
                    </a:cubicBezTo>
                    <a:cubicBezTo>
                      <a:pt x="13815" y="48707"/>
                      <a:pt x="13959" y="49190"/>
                      <a:pt x="14066" y="49637"/>
                    </a:cubicBezTo>
                    <a:cubicBezTo>
                      <a:pt x="14102" y="49763"/>
                      <a:pt x="14209" y="50371"/>
                      <a:pt x="14316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3010" y="49369"/>
                      <a:pt x="12974" y="49315"/>
                      <a:pt x="12939" y="49262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1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1"/>
                      <a:pt x="12348" y="47633"/>
                    </a:cubicBezTo>
                    <a:close/>
                    <a:moveTo>
                      <a:pt x="11077" y="48277"/>
                    </a:moveTo>
                    <a:lnTo>
                      <a:pt x="11077" y="48277"/>
                    </a:ln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7" y="50532"/>
                      <a:pt x="9700" y="50729"/>
                      <a:pt x="9664" y="50926"/>
                    </a:cubicBez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53" y="49852"/>
                      <a:pt x="9896" y="49548"/>
                      <a:pt x="10093" y="49280"/>
                    </a:cubicBezTo>
                    <a:cubicBezTo>
                      <a:pt x="10344" y="48886"/>
                      <a:pt x="10684" y="48546"/>
                      <a:pt x="11077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52" y="49297"/>
                      <a:pt x="10827" y="49942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1"/>
                      <a:pt x="10129" y="49548"/>
                      <a:pt x="10505" y="49083"/>
                    </a:cubicBezTo>
                    <a:cubicBezTo>
                      <a:pt x="10737" y="48814"/>
                      <a:pt x="10988" y="48582"/>
                      <a:pt x="11256" y="48349"/>
                    </a:cubicBezTo>
                    <a:cubicBezTo>
                      <a:pt x="11346" y="48277"/>
                      <a:pt x="11417" y="48188"/>
                      <a:pt x="11507" y="48134"/>
                    </a:cubicBezTo>
                    <a:close/>
                    <a:moveTo>
                      <a:pt x="12008" y="48242"/>
                    </a:move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1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688" y="49244"/>
                      <a:pt x="12974" y="49566"/>
                    </a:cubicBezTo>
                    <a:cubicBezTo>
                      <a:pt x="13100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07" y="51497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2" y="47881"/>
                      <a:pt x="11917" y="48022"/>
                      <a:pt x="11952" y="48162"/>
                    </a:cubicBezTo>
                    <a:lnTo>
                      <a:pt x="11952" y="48162"/>
                    </a:lnTo>
                    <a:cubicBezTo>
                      <a:pt x="11944" y="48160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704" y="49566"/>
                      <a:pt x="11936" y="50210"/>
                    </a:cubicBezTo>
                    <a:cubicBezTo>
                      <a:pt x="11919" y="50496"/>
                      <a:pt x="11883" y="50783"/>
                      <a:pt x="11829" y="51069"/>
                    </a:cubicBezTo>
                    <a:cubicBezTo>
                      <a:pt x="11829" y="51084"/>
                      <a:pt x="11405" y="51748"/>
                      <a:pt x="11244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67" y="51481"/>
                      <a:pt x="11131" y="51320"/>
                      <a:pt x="11077" y="51176"/>
                    </a:cubicBezTo>
                    <a:cubicBezTo>
                      <a:pt x="10845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3"/>
                    </a:cubicBezTo>
                    <a:cubicBezTo>
                      <a:pt x="11775" y="48170"/>
                      <a:pt x="11829" y="47955"/>
                      <a:pt x="11865" y="47723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093" y="2913"/>
                      <a:pt x="9896" y="4399"/>
                    </a:cubicBezTo>
                    <a:cubicBezTo>
                      <a:pt x="9270" y="4918"/>
                      <a:pt x="8680" y="5866"/>
                      <a:pt x="8787" y="6635"/>
                    </a:cubicBezTo>
                    <a:cubicBezTo>
                      <a:pt x="8787" y="6676"/>
                      <a:pt x="8817" y="6726"/>
                      <a:pt x="8855" y="6726"/>
                    </a:cubicBezTo>
                    <a:cubicBezTo>
                      <a:pt x="8867" y="6726"/>
                      <a:pt x="8881" y="6720"/>
                      <a:pt x="8894" y="6707"/>
                    </a:cubicBezTo>
                    <a:cubicBezTo>
                      <a:pt x="9377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48" y="11163"/>
                    </a:cubicBezTo>
                    <a:cubicBezTo>
                      <a:pt x="8948" y="11207"/>
                      <a:pt x="8983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7" y="10232"/>
                    </a:cubicBezTo>
                    <a:cubicBezTo>
                      <a:pt x="9717" y="10322"/>
                      <a:pt x="9717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5" y="17265"/>
                    </a:cubicBezTo>
                    <a:cubicBezTo>
                      <a:pt x="5942" y="18786"/>
                      <a:pt x="4922" y="20272"/>
                      <a:pt x="4134" y="21954"/>
                    </a:cubicBezTo>
                    <a:cubicBezTo>
                      <a:pt x="4102" y="22018"/>
                      <a:pt x="4156" y="22082"/>
                      <a:pt x="4219" y="22082"/>
                    </a:cubicBezTo>
                    <a:cubicBezTo>
                      <a:pt x="4226" y="22082"/>
                      <a:pt x="4234" y="22081"/>
                      <a:pt x="4242" y="22079"/>
                    </a:cubicBezTo>
                    <a:cubicBezTo>
                      <a:pt x="6353" y="21488"/>
                      <a:pt x="7838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89" y="20316"/>
                      <a:pt x="8071" y="20316"/>
                    </a:cubicBezTo>
                    <a:cubicBezTo>
                      <a:pt x="8053" y="20316"/>
                      <a:pt x="8035" y="20325"/>
                      <a:pt x="8035" y="20343"/>
                    </a:cubicBezTo>
                    <a:cubicBezTo>
                      <a:pt x="7999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2"/>
                      <a:pt x="6747" y="23027"/>
                      <a:pt x="6514" y="23493"/>
                    </a:cubicBezTo>
                    <a:cubicBezTo>
                      <a:pt x="6482" y="23541"/>
                      <a:pt x="6522" y="23603"/>
                      <a:pt x="6581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087" y="24173"/>
                    </a:cubicBezTo>
                    <a:cubicBezTo>
                      <a:pt x="6836" y="24352"/>
                      <a:pt x="6604" y="24548"/>
                      <a:pt x="6371" y="24745"/>
                    </a:cubicBezTo>
                    <a:cubicBezTo>
                      <a:pt x="6407" y="24710"/>
                      <a:pt x="6425" y="24674"/>
                      <a:pt x="6443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399" y="24592"/>
                      <a:pt x="6389" y="24602"/>
                    </a:cubicBezTo>
                    <a:cubicBezTo>
                      <a:pt x="6317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0" y="24780"/>
                      <a:pt x="4622" y="25329"/>
                      <a:pt x="4188" y="25676"/>
                    </a:cubicBezTo>
                    <a:cubicBezTo>
                      <a:pt x="4134" y="25712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50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39" y="27394"/>
                      <a:pt x="6783" y="26893"/>
                    </a:cubicBezTo>
                    <a:cubicBezTo>
                      <a:pt x="6854" y="27161"/>
                      <a:pt x="6962" y="27412"/>
                      <a:pt x="7141" y="27626"/>
                    </a:cubicBezTo>
                    <a:cubicBezTo>
                      <a:pt x="7235" y="27748"/>
                      <a:pt x="7626" y="28125"/>
                      <a:pt x="7896" y="28125"/>
                    </a:cubicBezTo>
                    <a:cubicBezTo>
                      <a:pt x="7984" y="28125"/>
                      <a:pt x="8059" y="28085"/>
                      <a:pt x="8107" y="27984"/>
                    </a:cubicBezTo>
                    <a:cubicBezTo>
                      <a:pt x="8340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9"/>
                      <a:pt x="9020" y="26571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8" y="23242"/>
                      <a:pt x="7642" y="22741"/>
                    </a:cubicBezTo>
                    <a:cubicBezTo>
                      <a:pt x="7659" y="22741"/>
                      <a:pt x="7659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3"/>
                      <a:pt x="7838" y="22437"/>
                      <a:pt x="7892" y="22383"/>
                    </a:cubicBezTo>
                    <a:cubicBezTo>
                      <a:pt x="7964" y="22329"/>
                      <a:pt x="7892" y="22294"/>
                      <a:pt x="7856" y="22294"/>
                    </a:cubicBezTo>
                    <a:cubicBezTo>
                      <a:pt x="7803" y="22312"/>
                      <a:pt x="7785" y="22312"/>
                      <a:pt x="7767" y="22329"/>
                    </a:cubicBezTo>
                    <a:cubicBezTo>
                      <a:pt x="7856" y="22043"/>
                      <a:pt x="7946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70"/>
                      <a:pt x="8518" y="22240"/>
                    </a:cubicBezTo>
                    <a:cubicBezTo>
                      <a:pt x="8626" y="21793"/>
                      <a:pt x="8429" y="21220"/>
                      <a:pt x="8214" y="20790"/>
                    </a:cubicBezTo>
                    <a:cubicBezTo>
                      <a:pt x="8357" y="20236"/>
                      <a:pt x="8518" y="19681"/>
                      <a:pt x="8662" y="19126"/>
                    </a:cubicBezTo>
                    <a:cubicBezTo>
                      <a:pt x="8662" y="19538"/>
                      <a:pt x="8787" y="19932"/>
                      <a:pt x="9002" y="20272"/>
                    </a:cubicBezTo>
                    <a:cubicBezTo>
                      <a:pt x="9020" y="20289"/>
                      <a:pt x="9042" y="20298"/>
                      <a:pt x="9064" y="20298"/>
                    </a:cubicBezTo>
                    <a:cubicBezTo>
                      <a:pt x="9087" y="20298"/>
                      <a:pt x="9109" y="20289"/>
                      <a:pt x="9127" y="20272"/>
                    </a:cubicBezTo>
                    <a:cubicBezTo>
                      <a:pt x="9342" y="19788"/>
                      <a:pt x="9127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35" y="14098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52" y="13503"/>
                    </a:cubicBezTo>
                    <a:cubicBezTo>
                      <a:pt x="9938" y="13503"/>
                      <a:pt x="9925" y="13509"/>
                      <a:pt x="9914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302" y="19636"/>
                    </a:cubicBezTo>
                    <a:cubicBezTo>
                      <a:pt x="10322" y="19636"/>
                      <a:pt x="10343" y="19628"/>
                      <a:pt x="10362" y="19609"/>
                    </a:cubicBezTo>
                    <a:cubicBezTo>
                      <a:pt x="10576" y="19341"/>
                      <a:pt x="10720" y="19019"/>
                      <a:pt x="10809" y="18661"/>
                    </a:cubicBezTo>
                    <a:cubicBezTo>
                      <a:pt x="11006" y="19967"/>
                      <a:pt x="11221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7" y="26109"/>
                    </a:cubicBezTo>
                    <a:cubicBezTo>
                      <a:pt x="11295" y="26109"/>
                      <a:pt x="11313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99" y="29730"/>
                      <a:pt x="10594" y="29785"/>
                      <a:pt x="10382" y="29785"/>
                    </a:cubicBezTo>
                    <a:cubicBezTo>
                      <a:pt x="10328" y="29785"/>
                      <a:pt x="10273" y="29781"/>
                      <a:pt x="10219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9"/>
                      <a:pt x="11131" y="29273"/>
                    </a:cubicBezTo>
                    <a:cubicBezTo>
                      <a:pt x="11051" y="29236"/>
                      <a:pt x="10970" y="29220"/>
                      <a:pt x="10889" y="29220"/>
                    </a:cubicBezTo>
                    <a:cubicBezTo>
                      <a:pt x="10537" y="29220"/>
                      <a:pt x="10193" y="29530"/>
                      <a:pt x="10004" y="29792"/>
                    </a:cubicBezTo>
                    <a:cubicBezTo>
                      <a:pt x="9986" y="29828"/>
                      <a:pt x="10004" y="29881"/>
                      <a:pt x="10057" y="29899"/>
                    </a:cubicBezTo>
                    <a:cubicBezTo>
                      <a:pt x="10150" y="29924"/>
                      <a:pt x="10246" y="29936"/>
                      <a:pt x="10343" y="29936"/>
                    </a:cubicBezTo>
                    <a:cubicBezTo>
                      <a:pt x="10528" y="29936"/>
                      <a:pt x="10716" y="29892"/>
                      <a:pt x="10881" y="29810"/>
                    </a:cubicBezTo>
                    <a:lnTo>
                      <a:pt x="10881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70"/>
                      <a:pt x="9485" y="31367"/>
                      <a:pt x="9270" y="31581"/>
                    </a:cubicBezTo>
                    <a:cubicBezTo>
                      <a:pt x="8805" y="31814"/>
                      <a:pt x="8304" y="32011"/>
                      <a:pt x="7803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313" y="33049"/>
                      <a:pt x="4313" y="33138"/>
                      <a:pt x="4367" y="33138"/>
                    </a:cubicBezTo>
                    <a:cubicBezTo>
                      <a:pt x="4413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274" y="32132"/>
                      <a:pt x="8494" y="32056"/>
                      <a:pt x="8707" y="31967"/>
                    </a:cubicBezTo>
                    <a:lnTo>
                      <a:pt x="8707" y="31967"/>
                    </a:lnTo>
                    <a:cubicBezTo>
                      <a:pt x="8140" y="32258"/>
                      <a:pt x="7616" y="32627"/>
                      <a:pt x="7051" y="32941"/>
                    </a:cubicBezTo>
                    <a:cubicBezTo>
                      <a:pt x="6282" y="33371"/>
                      <a:pt x="5387" y="33424"/>
                      <a:pt x="4546" y="33424"/>
                    </a:cubicBezTo>
                    <a:cubicBezTo>
                      <a:pt x="4444" y="33424"/>
                      <a:pt x="4255" y="33429"/>
                      <a:pt x="4037" y="33429"/>
                    </a:cubicBezTo>
                    <a:cubicBezTo>
                      <a:pt x="3292" y="33429"/>
                      <a:pt x="2197" y="33376"/>
                      <a:pt x="2971" y="32905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4" y="33174"/>
                    </a:cubicBezTo>
                    <a:cubicBezTo>
                      <a:pt x="2130" y="33210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40"/>
                      <a:pt x="5942" y="34588"/>
                      <a:pt x="5387" y="35017"/>
                    </a:cubicBezTo>
                    <a:cubicBezTo>
                      <a:pt x="5172" y="34910"/>
                      <a:pt x="4922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39" y="35922"/>
                      <a:pt x="3329" y="35918"/>
                      <a:pt x="3318" y="35918"/>
                    </a:cubicBezTo>
                    <a:cubicBezTo>
                      <a:pt x="3302" y="35918"/>
                      <a:pt x="3286" y="35927"/>
                      <a:pt x="3275" y="35948"/>
                    </a:cubicBezTo>
                    <a:lnTo>
                      <a:pt x="3204" y="35948"/>
                    </a:lnTo>
                    <a:cubicBezTo>
                      <a:pt x="2667" y="34999"/>
                      <a:pt x="1861" y="34122"/>
                      <a:pt x="716" y="34104"/>
                    </a:cubicBezTo>
                    <a:cubicBezTo>
                      <a:pt x="645" y="34122"/>
                      <a:pt x="609" y="34176"/>
                      <a:pt x="645" y="34230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54" y="35787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3" y="36449"/>
                    </a:cubicBezTo>
                    <a:lnTo>
                      <a:pt x="1683" y="36449"/>
                    </a:lnTo>
                    <a:lnTo>
                      <a:pt x="1432" y="36556"/>
                    </a:lnTo>
                    <a:cubicBezTo>
                      <a:pt x="1074" y="36699"/>
                      <a:pt x="340" y="36968"/>
                      <a:pt x="322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1" y="37861"/>
                      <a:pt x="1384" y="37803"/>
                      <a:pt x="1504" y="37755"/>
                    </a:cubicBezTo>
                    <a:cubicBezTo>
                      <a:pt x="1647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6"/>
                      <a:pt x="1289" y="39026"/>
                    </a:cubicBezTo>
                    <a:cubicBezTo>
                      <a:pt x="1933" y="39026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1" y="38739"/>
                      <a:pt x="2774" y="39419"/>
                      <a:pt x="3257" y="40046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8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0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188" y="38936"/>
                    </a:cubicBezTo>
                    <a:cubicBezTo>
                      <a:pt x="4456" y="38113"/>
                      <a:pt x="4546" y="36950"/>
                      <a:pt x="3848" y="36323"/>
                    </a:cubicBezTo>
                    <a:cubicBezTo>
                      <a:pt x="3848" y="36288"/>
                      <a:pt x="3848" y="36270"/>
                      <a:pt x="3848" y="36234"/>
                    </a:cubicBezTo>
                    <a:cubicBezTo>
                      <a:pt x="4295" y="36019"/>
                      <a:pt x="4725" y="35769"/>
                      <a:pt x="5136" y="35482"/>
                    </a:cubicBezTo>
                    <a:cubicBezTo>
                      <a:pt x="5190" y="35482"/>
                      <a:pt x="5226" y="35464"/>
                      <a:pt x="5262" y="35447"/>
                    </a:cubicBezTo>
                    <a:cubicBezTo>
                      <a:pt x="5279" y="35429"/>
                      <a:pt x="5279" y="35411"/>
                      <a:pt x="5279" y="35393"/>
                    </a:cubicBezTo>
                    <a:cubicBezTo>
                      <a:pt x="5619" y="35160"/>
                      <a:pt x="5959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6"/>
                      <a:pt x="6568" y="34516"/>
                    </a:cubicBezTo>
                    <a:cubicBezTo>
                      <a:pt x="6604" y="34480"/>
                      <a:pt x="6622" y="34427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483" y="32619"/>
                      <a:pt x="9342" y="31796"/>
                    </a:cubicBezTo>
                    <a:lnTo>
                      <a:pt x="9413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8" y="31313"/>
                      <a:pt x="10004" y="31188"/>
                      <a:pt x="10093" y="31062"/>
                    </a:cubicBezTo>
                    <a:cubicBezTo>
                      <a:pt x="10183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8" y="35214"/>
                    </a:cubicBezTo>
                    <a:cubicBezTo>
                      <a:pt x="8357" y="35357"/>
                      <a:pt x="8286" y="35572"/>
                      <a:pt x="8286" y="35787"/>
                    </a:cubicBezTo>
                    <a:cubicBezTo>
                      <a:pt x="8286" y="35831"/>
                      <a:pt x="8334" y="35863"/>
                      <a:pt x="8371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7" y="36055"/>
                      <a:pt x="8590" y="36753"/>
                      <a:pt x="8536" y="37451"/>
                    </a:cubicBezTo>
                    <a:cubicBezTo>
                      <a:pt x="8516" y="37437"/>
                      <a:pt x="8495" y="37431"/>
                      <a:pt x="8477" y="37431"/>
                    </a:cubicBezTo>
                    <a:cubicBezTo>
                      <a:pt x="8447" y="37431"/>
                      <a:pt x="8422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8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2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7999" y="38167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1" y="39026"/>
                      <a:pt x="6747" y="39867"/>
                      <a:pt x="6818" y="40744"/>
                    </a:cubicBezTo>
                    <a:cubicBezTo>
                      <a:pt x="6818" y="40779"/>
                      <a:pt x="6854" y="40797"/>
                      <a:pt x="6890" y="40797"/>
                    </a:cubicBezTo>
                    <a:cubicBezTo>
                      <a:pt x="7158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17" y="41084"/>
                      <a:pt x="8340" y="40726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9"/>
                      <a:pt x="9325" y="41098"/>
                      <a:pt x="9366" y="41098"/>
                    </a:cubicBezTo>
                    <a:cubicBezTo>
                      <a:pt x="9382" y="41098"/>
                      <a:pt x="9398" y="41094"/>
                      <a:pt x="9413" y="41084"/>
                    </a:cubicBezTo>
                    <a:cubicBezTo>
                      <a:pt x="10022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7"/>
                    </a:cubicBezTo>
                    <a:cubicBezTo>
                      <a:pt x="10254" y="39008"/>
                      <a:pt x="10362" y="39222"/>
                      <a:pt x="10397" y="39455"/>
                    </a:cubicBezTo>
                    <a:cubicBezTo>
                      <a:pt x="10415" y="39724"/>
                      <a:pt x="10254" y="39938"/>
                      <a:pt x="10129" y="40171"/>
                    </a:cubicBezTo>
                    <a:cubicBezTo>
                      <a:pt x="10129" y="40184"/>
                      <a:pt x="10139" y="40219"/>
                      <a:pt x="10160" y="40219"/>
                    </a:cubicBezTo>
                    <a:cubicBezTo>
                      <a:pt x="10167" y="40219"/>
                      <a:pt x="10174" y="40215"/>
                      <a:pt x="10183" y="40207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73" y="38256"/>
                      <a:pt x="9073" y="38274"/>
                    </a:cubicBezTo>
                    <a:cubicBezTo>
                      <a:pt x="9037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5" y="37625"/>
                      <a:pt x="8697" y="37666"/>
                    </a:cubicBezTo>
                    <a:cubicBezTo>
                      <a:pt x="8680" y="37666"/>
                      <a:pt x="8662" y="37666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24" y="34176"/>
                      <a:pt x="9342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8" y="37810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6" y="36663"/>
                      <a:pt x="11042" y="35518"/>
                      <a:pt x="10916" y="34409"/>
                    </a:cubicBezTo>
                    <a:cubicBezTo>
                      <a:pt x="10773" y="33228"/>
                      <a:pt x="10201" y="32297"/>
                      <a:pt x="10397" y="31062"/>
                    </a:cubicBezTo>
                    <a:cubicBezTo>
                      <a:pt x="10541" y="30776"/>
                      <a:pt x="10684" y="30490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90"/>
                    </a:cubicBezTo>
                    <a:cubicBezTo>
                      <a:pt x="12145" y="32224"/>
                      <a:pt x="12171" y="32244"/>
                      <a:pt x="12203" y="32244"/>
                    </a:cubicBezTo>
                    <a:cubicBezTo>
                      <a:pt x="12221" y="32244"/>
                      <a:pt x="12240" y="32238"/>
                      <a:pt x="12259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6" y="32923"/>
                      <a:pt x="12688" y="33961"/>
                      <a:pt x="12742" y="35017"/>
                    </a:cubicBezTo>
                    <a:cubicBezTo>
                      <a:pt x="12742" y="35286"/>
                      <a:pt x="12742" y="35536"/>
                      <a:pt x="12760" y="35787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4" y="37281"/>
                    </a:cubicBezTo>
                    <a:cubicBezTo>
                      <a:pt x="12301" y="37281"/>
                      <a:pt x="12318" y="37273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6" y="39634"/>
                      <a:pt x="11614" y="41459"/>
                      <a:pt x="10523" y="43106"/>
                    </a:cubicBezTo>
                    <a:cubicBezTo>
                      <a:pt x="9700" y="44340"/>
                      <a:pt x="8590" y="45343"/>
                      <a:pt x="8035" y="46738"/>
                    </a:cubicBezTo>
                    <a:cubicBezTo>
                      <a:pt x="7999" y="46524"/>
                      <a:pt x="8035" y="46291"/>
                      <a:pt x="8107" y="46094"/>
                    </a:cubicBezTo>
                    <a:cubicBezTo>
                      <a:pt x="8178" y="45826"/>
                      <a:pt x="8268" y="45557"/>
                      <a:pt x="8357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6"/>
                    </a:cubicBezTo>
                    <a:cubicBezTo>
                      <a:pt x="9896" y="42014"/>
                      <a:pt x="7999" y="44305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0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384" y="40064"/>
                      <a:pt x="12384" y="40028"/>
                      <a:pt x="12348" y="40028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3"/>
                    </a:cubicBezTo>
                    <a:cubicBezTo>
                      <a:pt x="11722" y="45593"/>
                      <a:pt x="11847" y="45468"/>
                      <a:pt x="11936" y="45325"/>
                    </a:cubicBezTo>
                    <a:lnTo>
                      <a:pt x="11936" y="45325"/>
                    </a:lnTo>
                    <a:cubicBezTo>
                      <a:pt x="11883" y="45772"/>
                      <a:pt x="11847" y="46219"/>
                      <a:pt x="11793" y="46667"/>
                    </a:cubicBezTo>
                    <a:cubicBezTo>
                      <a:pt x="11775" y="46685"/>
                      <a:pt x="11757" y="46703"/>
                      <a:pt x="11775" y="46738"/>
                    </a:cubicBezTo>
                    <a:cubicBezTo>
                      <a:pt x="11775" y="46756"/>
                      <a:pt x="11775" y="46774"/>
                      <a:pt x="11793" y="46810"/>
                    </a:cubicBezTo>
                    <a:cubicBezTo>
                      <a:pt x="11793" y="46828"/>
                      <a:pt x="11793" y="46882"/>
                      <a:pt x="11793" y="46935"/>
                    </a:cubicBezTo>
                    <a:cubicBezTo>
                      <a:pt x="11400" y="47061"/>
                      <a:pt x="11095" y="47401"/>
                      <a:pt x="10988" y="47794"/>
                    </a:cubicBezTo>
                    <a:lnTo>
                      <a:pt x="10916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6"/>
                      <a:pt x="8045" y="47876"/>
                    </a:cubicBezTo>
                    <a:cubicBezTo>
                      <a:pt x="7981" y="47876"/>
                      <a:pt x="7918" y="47873"/>
                      <a:pt x="7856" y="47866"/>
                    </a:cubicBezTo>
                    <a:cubicBezTo>
                      <a:pt x="7803" y="47866"/>
                      <a:pt x="7767" y="47919"/>
                      <a:pt x="7785" y="47973"/>
                    </a:cubicBezTo>
                    <a:cubicBezTo>
                      <a:pt x="7886" y="48532"/>
                      <a:pt x="8470" y="48690"/>
                      <a:pt x="9002" y="48690"/>
                    </a:cubicBezTo>
                    <a:cubicBezTo>
                      <a:pt x="9032" y="48690"/>
                      <a:pt x="9062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7999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4"/>
                      <a:pt x="8369" y="50282"/>
                      <a:pt x="8516" y="50282"/>
                    </a:cubicBezTo>
                    <a:cubicBezTo>
                      <a:pt x="8903" y="50282"/>
                      <a:pt x="9276" y="50224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31" y="50693"/>
                      <a:pt x="9503" y="51051"/>
                    </a:cubicBezTo>
                    <a:cubicBezTo>
                      <a:pt x="9516" y="51077"/>
                      <a:pt x="9538" y="51094"/>
                      <a:pt x="9557" y="51094"/>
                    </a:cubicBezTo>
                    <a:cubicBezTo>
                      <a:pt x="9563" y="51094"/>
                      <a:pt x="9569" y="51092"/>
                      <a:pt x="9574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38" y="51463"/>
                      <a:pt x="9574" y="51481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6" y="51144"/>
                      <a:pt x="10863" y="50711"/>
                    </a:cubicBezTo>
                    <a:cubicBezTo>
                      <a:pt x="10916" y="51087"/>
                      <a:pt x="11042" y="51463"/>
                      <a:pt x="11095" y="51856"/>
                    </a:cubicBezTo>
                    <a:cubicBezTo>
                      <a:pt x="11095" y="51892"/>
                      <a:pt x="11131" y="51910"/>
                      <a:pt x="11185" y="51910"/>
                    </a:cubicBezTo>
                    <a:cubicBezTo>
                      <a:pt x="11865" y="51713"/>
                      <a:pt x="12026" y="51051"/>
                      <a:pt x="12044" y="50407"/>
                    </a:cubicBezTo>
                    <a:cubicBezTo>
                      <a:pt x="12276" y="50944"/>
                      <a:pt x="12599" y="51427"/>
                      <a:pt x="13010" y="51839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5" y="51803"/>
                    </a:cubicBezTo>
                    <a:cubicBezTo>
                      <a:pt x="13386" y="51141"/>
                      <a:pt x="13404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53"/>
                      <a:pt x="14442" y="50568"/>
                    </a:cubicBezTo>
                    <a:cubicBezTo>
                      <a:pt x="14447" y="50570"/>
                      <a:pt x="14452" y="50572"/>
                      <a:pt x="14457" y="50572"/>
                    </a:cubicBezTo>
                    <a:cubicBezTo>
                      <a:pt x="14491" y="50572"/>
                      <a:pt x="14529" y="50527"/>
                      <a:pt x="14513" y="50496"/>
                    </a:cubicBezTo>
                    <a:cubicBezTo>
                      <a:pt x="14155" y="49816"/>
                      <a:pt x="14155" y="49047"/>
                      <a:pt x="13708" y="48421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4"/>
                      <a:pt x="11936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6" y="43804"/>
                      <a:pt x="12599" y="43535"/>
                      <a:pt x="12509" y="43285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5"/>
                    </a:cubicBezTo>
                    <a:cubicBezTo>
                      <a:pt x="12420" y="43643"/>
                      <a:pt x="12509" y="44018"/>
                      <a:pt x="12724" y="44323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5"/>
                    </a:cubicBezTo>
                    <a:cubicBezTo>
                      <a:pt x="12849" y="43804"/>
                      <a:pt x="12724" y="43303"/>
                      <a:pt x="12491" y="42873"/>
                    </a:cubicBezTo>
                    <a:cubicBezTo>
                      <a:pt x="12652" y="41585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6"/>
                      <a:pt x="12956" y="37952"/>
                    </a:cubicBezTo>
                    <a:cubicBezTo>
                      <a:pt x="12992" y="37290"/>
                      <a:pt x="13010" y="36646"/>
                      <a:pt x="13010" y="35983"/>
                    </a:cubicBezTo>
                    <a:cubicBezTo>
                      <a:pt x="13010" y="35375"/>
                      <a:pt x="12974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27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04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9"/>
                      <a:pt x="12384" y="27931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90"/>
                    </a:cubicBezTo>
                    <a:cubicBezTo>
                      <a:pt x="14316" y="32404"/>
                      <a:pt x="14299" y="32619"/>
                      <a:pt x="14334" y="32852"/>
                    </a:cubicBezTo>
                    <a:cubicBezTo>
                      <a:pt x="14316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8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588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6"/>
                    </a:cubicBezTo>
                    <a:cubicBezTo>
                      <a:pt x="16052" y="36359"/>
                      <a:pt x="16142" y="36001"/>
                      <a:pt x="16124" y="35626"/>
                    </a:cubicBezTo>
                    <a:lnTo>
                      <a:pt x="16124" y="35626"/>
                    </a:lnTo>
                    <a:cubicBezTo>
                      <a:pt x="16804" y="37326"/>
                      <a:pt x="17341" y="39079"/>
                      <a:pt x="17717" y="40869"/>
                    </a:cubicBezTo>
                    <a:cubicBezTo>
                      <a:pt x="17681" y="40905"/>
                      <a:pt x="17663" y="40958"/>
                      <a:pt x="17627" y="41012"/>
                    </a:cubicBezTo>
                    <a:cubicBezTo>
                      <a:pt x="17520" y="41084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5" y="41710"/>
                    </a:cubicBezTo>
                    <a:cubicBezTo>
                      <a:pt x="15999" y="41799"/>
                      <a:pt x="15462" y="42265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4" y="42770"/>
                      <a:pt x="15521" y="43136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5"/>
                      <a:pt x="15631" y="43598"/>
                      <a:pt x="15679" y="43598"/>
                    </a:cubicBezTo>
                    <a:cubicBezTo>
                      <a:pt x="16076" y="43598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3"/>
                      <a:pt x="16544" y="44593"/>
                    </a:cubicBezTo>
                    <a:cubicBezTo>
                      <a:pt x="16559" y="44593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3"/>
                    </a:cubicBezTo>
                    <a:cubicBezTo>
                      <a:pt x="17815" y="45020"/>
                      <a:pt x="17833" y="45029"/>
                      <a:pt x="17851" y="45029"/>
                    </a:cubicBezTo>
                    <a:cubicBezTo>
                      <a:pt x="17869" y="45029"/>
                      <a:pt x="17887" y="45020"/>
                      <a:pt x="17896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33" y="44269"/>
                      <a:pt x="19148" y="44573"/>
                    </a:cubicBezTo>
                    <a:cubicBezTo>
                      <a:pt x="19170" y="44595"/>
                      <a:pt x="19192" y="44611"/>
                      <a:pt x="19215" y="44611"/>
                    </a:cubicBezTo>
                    <a:cubicBezTo>
                      <a:pt x="19228" y="44611"/>
                      <a:pt x="19242" y="44605"/>
                      <a:pt x="19256" y="44591"/>
                    </a:cubicBezTo>
                    <a:cubicBezTo>
                      <a:pt x="19739" y="44018"/>
                      <a:pt x="19631" y="43195"/>
                      <a:pt x="19238" y="42587"/>
                    </a:cubicBezTo>
                    <a:lnTo>
                      <a:pt x="19238" y="42587"/>
                    </a:lnTo>
                    <a:cubicBezTo>
                      <a:pt x="19613" y="42766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7"/>
                      <a:pt x="18074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21" y="41119"/>
                      <a:pt x="18003" y="41101"/>
                    </a:cubicBezTo>
                    <a:cubicBezTo>
                      <a:pt x="17967" y="41101"/>
                      <a:pt x="17913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5"/>
                      <a:pt x="17842" y="40833"/>
                      <a:pt x="17770" y="40833"/>
                    </a:cubicBezTo>
                    <a:cubicBezTo>
                      <a:pt x="17591" y="39974"/>
                      <a:pt x="17394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34" y="38847"/>
                      <a:pt x="17645" y="38775"/>
                      <a:pt x="17573" y="38686"/>
                    </a:cubicBezTo>
                    <a:cubicBezTo>
                      <a:pt x="17484" y="38578"/>
                      <a:pt x="17394" y="38471"/>
                      <a:pt x="17287" y="38363"/>
                    </a:cubicBezTo>
                    <a:cubicBezTo>
                      <a:pt x="17281" y="38360"/>
                      <a:pt x="17274" y="38359"/>
                      <a:pt x="17268" y="38359"/>
                    </a:cubicBezTo>
                    <a:cubicBezTo>
                      <a:pt x="17239" y="38359"/>
                      <a:pt x="17216" y="38388"/>
                      <a:pt x="17216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73" y="38918"/>
                      <a:pt x="17717" y="39026"/>
                      <a:pt x="17878" y="39097"/>
                    </a:cubicBezTo>
                    <a:cubicBezTo>
                      <a:pt x="17888" y="39108"/>
                      <a:pt x="17899" y="39112"/>
                      <a:pt x="17909" y="39112"/>
                    </a:cubicBezTo>
                    <a:cubicBezTo>
                      <a:pt x="17933" y="39112"/>
                      <a:pt x="17954" y="39087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199" y="38237"/>
                      <a:pt x="17180" y="38238"/>
                    </a:cubicBezTo>
                    <a:cubicBezTo>
                      <a:pt x="17162" y="38238"/>
                      <a:pt x="17162" y="38256"/>
                      <a:pt x="17144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61" y="39473"/>
                    </a:cubicBezTo>
                    <a:cubicBezTo>
                      <a:pt x="21797" y="39473"/>
                      <a:pt x="21815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21" y="37487"/>
                      <a:pt x="17538" y="36914"/>
                      <a:pt x="17144" y="36270"/>
                    </a:cubicBezTo>
                    <a:lnTo>
                      <a:pt x="17144" y="36270"/>
                    </a:lnTo>
                    <a:cubicBezTo>
                      <a:pt x="18361" y="37701"/>
                      <a:pt x="19775" y="38954"/>
                      <a:pt x="21707" y="39330"/>
                    </a:cubicBezTo>
                    <a:cubicBezTo>
                      <a:pt x="21712" y="39332"/>
                      <a:pt x="21717" y="39333"/>
                      <a:pt x="21721" y="39333"/>
                    </a:cubicBezTo>
                    <a:cubicBezTo>
                      <a:pt x="21747" y="39333"/>
                      <a:pt x="21756" y="39292"/>
                      <a:pt x="21725" y="39276"/>
                    </a:cubicBezTo>
                    <a:cubicBezTo>
                      <a:pt x="20276" y="38721"/>
                      <a:pt x="19095" y="38113"/>
                      <a:pt x="17967" y="37021"/>
                    </a:cubicBezTo>
                    <a:cubicBezTo>
                      <a:pt x="17504" y="36558"/>
                      <a:pt x="17076" y="36059"/>
                      <a:pt x="16666" y="35560"/>
                    </a:cubicBezTo>
                    <a:lnTo>
                      <a:pt x="16666" y="35560"/>
                    </a:lnTo>
                    <a:cubicBezTo>
                      <a:pt x="17255" y="36170"/>
                      <a:pt x="18102" y="36471"/>
                      <a:pt x="18862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2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7" y="36502"/>
                      <a:pt x="17573" y="36145"/>
                      <a:pt x="16625" y="35393"/>
                    </a:cubicBezTo>
                    <a:cubicBezTo>
                      <a:pt x="16616" y="35384"/>
                      <a:pt x="16603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35" y="35339"/>
                      <a:pt x="16518" y="35339"/>
                      <a:pt x="16500" y="35339"/>
                    </a:cubicBezTo>
                    <a:cubicBezTo>
                      <a:pt x="16195" y="34963"/>
                      <a:pt x="15909" y="34606"/>
                      <a:pt x="15623" y="34230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44" y="30311"/>
                      <a:pt x="14066" y="30490"/>
                      <a:pt x="14442" y="30543"/>
                    </a:cubicBezTo>
                    <a:cubicBezTo>
                      <a:pt x="14495" y="30543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4" y="29738"/>
                      <a:pt x="13406" y="29754"/>
                      <a:pt x="13419" y="29785"/>
                    </a:cubicBezTo>
                    <a:lnTo>
                      <a:pt x="13419" y="29785"/>
                    </a:lnTo>
                    <a:cubicBezTo>
                      <a:pt x="13080" y="29036"/>
                      <a:pt x="12813" y="28268"/>
                      <a:pt x="12581" y="27483"/>
                    </a:cubicBezTo>
                    <a:cubicBezTo>
                      <a:pt x="12778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7" y="27228"/>
                      <a:pt x="13406" y="27233"/>
                      <a:pt x="13424" y="27233"/>
                    </a:cubicBezTo>
                    <a:cubicBezTo>
                      <a:pt x="13455" y="27233"/>
                      <a:pt x="13482" y="27214"/>
                      <a:pt x="13493" y="27179"/>
                    </a:cubicBezTo>
                    <a:cubicBezTo>
                      <a:pt x="13583" y="26767"/>
                      <a:pt x="13493" y="26338"/>
                      <a:pt x="13225" y="26034"/>
                    </a:cubicBezTo>
                    <a:lnTo>
                      <a:pt x="13225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90"/>
                      <a:pt x="14245" y="28110"/>
                    </a:cubicBezTo>
                    <a:cubicBezTo>
                      <a:pt x="14263" y="28145"/>
                      <a:pt x="14294" y="28163"/>
                      <a:pt x="14325" y="28163"/>
                    </a:cubicBezTo>
                    <a:cubicBezTo>
                      <a:pt x="14357" y="28163"/>
                      <a:pt x="14388" y="28145"/>
                      <a:pt x="14406" y="28110"/>
                    </a:cubicBezTo>
                    <a:cubicBezTo>
                      <a:pt x="14907" y="26034"/>
                      <a:pt x="14603" y="23904"/>
                      <a:pt x="13869" y="21918"/>
                    </a:cubicBezTo>
                    <a:cubicBezTo>
                      <a:pt x="13887" y="20182"/>
                      <a:pt x="13690" y="18464"/>
                      <a:pt x="13261" y="16800"/>
                    </a:cubicBezTo>
                    <a:lnTo>
                      <a:pt x="13261" y="16800"/>
                    </a:lnTo>
                    <a:cubicBezTo>
                      <a:pt x="13887" y="17945"/>
                      <a:pt x="14818" y="18965"/>
                      <a:pt x="15712" y="19932"/>
                    </a:cubicBezTo>
                    <a:cubicBezTo>
                      <a:pt x="15730" y="20146"/>
                      <a:pt x="15766" y="20397"/>
                      <a:pt x="15802" y="20612"/>
                    </a:cubicBezTo>
                    <a:cubicBezTo>
                      <a:pt x="15551" y="21309"/>
                      <a:pt x="15140" y="22061"/>
                      <a:pt x="15444" y="22777"/>
                    </a:cubicBezTo>
                    <a:cubicBezTo>
                      <a:pt x="15453" y="22813"/>
                      <a:pt x="15480" y="22831"/>
                      <a:pt x="15507" y="22831"/>
                    </a:cubicBezTo>
                    <a:cubicBezTo>
                      <a:pt x="15533" y="22831"/>
                      <a:pt x="15560" y="22813"/>
                      <a:pt x="15569" y="22777"/>
                    </a:cubicBezTo>
                    <a:cubicBezTo>
                      <a:pt x="15659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73" y="22562"/>
                      <a:pt x="15873" y="22956"/>
                      <a:pt x="15855" y="23314"/>
                    </a:cubicBezTo>
                    <a:cubicBezTo>
                      <a:pt x="15855" y="23358"/>
                      <a:pt x="15880" y="23390"/>
                      <a:pt x="15918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1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01"/>
                      <a:pt x="17466" y="22741"/>
                      <a:pt x="17949" y="22992"/>
                    </a:cubicBezTo>
                    <a:cubicBezTo>
                      <a:pt x="17956" y="22995"/>
                      <a:pt x="17962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63" y="21596"/>
                    </a:lnTo>
                    <a:cubicBezTo>
                      <a:pt x="17869" y="21737"/>
                      <a:pt x="18242" y="21972"/>
                      <a:pt x="18562" y="21972"/>
                    </a:cubicBezTo>
                    <a:cubicBezTo>
                      <a:pt x="18686" y="21972"/>
                      <a:pt x="18802" y="21937"/>
                      <a:pt x="18898" y="21846"/>
                    </a:cubicBezTo>
                    <a:cubicBezTo>
                      <a:pt x="19381" y="21399"/>
                      <a:pt x="18862" y="21005"/>
                      <a:pt x="18271" y="20755"/>
                    </a:cubicBezTo>
                    <a:lnTo>
                      <a:pt x="18522" y="20755"/>
                    </a:lnTo>
                    <a:cubicBezTo>
                      <a:pt x="19202" y="20683"/>
                      <a:pt x="19256" y="20128"/>
                      <a:pt x="19023" y="19592"/>
                    </a:cubicBezTo>
                    <a:cubicBezTo>
                      <a:pt x="19005" y="19565"/>
                      <a:pt x="18974" y="19551"/>
                      <a:pt x="18945" y="19551"/>
                    </a:cubicBezTo>
                    <a:cubicBezTo>
                      <a:pt x="18916" y="19551"/>
                      <a:pt x="18889" y="19565"/>
                      <a:pt x="18880" y="19592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7" y="20039"/>
                      <a:pt x="16823" y="19948"/>
                      <a:pt x="16500" y="19896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4"/>
                      <a:pt x="17688" y="20194"/>
                    </a:cubicBezTo>
                    <a:cubicBezTo>
                      <a:pt x="18162" y="20194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0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2"/>
                      <a:pt x="16070" y="19896"/>
                    </a:cubicBezTo>
                    <a:lnTo>
                      <a:pt x="16070" y="19860"/>
                    </a:lnTo>
                    <a:cubicBezTo>
                      <a:pt x="16059" y="19825"/>
                      <a:pt x="16025" y="19806"/>
                      <a:pt x="15988" y="19806"/>
                    </a:cubicBezTo>
                    <a:cubicBezTo>
                      <a:pt x="15967" y="19806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73" y="19806"/>
                    </a:cubicBezTo>
                    <a:cubicBezTo>
                      <a:pt x="15873" y="19770"/>
                      <a:pt x="15855" y="19735"/>
                      <a:pt x="15838" y="19699"/>
                    </a:cubicBezTo>
                    <a:cubicBezTo>
                      <a:pt x="15830" y="19668"/>
                      <a:pt x="15805" y="19653"/>
                      <a:pt x="15779" y="19653"/>
                    </a:cubicBezTo>
                    <a:cubicBezTo>
                      <a:pt x="15746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47" y="19234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9"/>
                      <a:pt x="15532" y="18233"/>
                      <a:pt x="17328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75" y="15297"/>
                    </a:cubicBezTo>
                    <a:cubicBezTo>
                      <a:pt x="14388" y="14688"/>
                      <a:pt x="13386" y="14348"/>
                      <a:pt x="12616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2" y="13178"/>
                      <a:pt x="12133" y="13195"/>
                      <a:pt x="12133" y="13221"/>
                    </a:cubicBezTo>
                    <a:cubicBezTo>
                      <a:pt x="12151" y="13257"/>
                      <a:pt x="12187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82" y="11628"/>
                      <a:pt x="11077" y="10930"/>
                    </a:cubicBezTo>
                    <a:lnTo>
                      <a:pt x="11077" y="10930"/>
                    </a:lnTo>
                    <a:lnTo>
                      <a:pt x="11256" y="11020"/>
                    </a:lnTo>
                    <a:cubicBezTo>
                      <a:pt x="11400" y="11252"/>
                      <a:pt x="11561" y="11449"/>
                      <a:pt x="11740" y="11646"/>
                    </a:cubicBezTo>
                    <a:cubicBezTo>
                      <a:pt x="11919" y="11879"/>
                      <a:pt x="12151" y="12058"/>
                      <a:pt x="12420" y="12147"/>
                    </a:cubicBezTo>
                    <a:cubicBezTo>
                      <a:pt x="12429" y="12150"/>
                      <a:pt x="12438" y="12151"/>
                      <a:pt x="12448" y="12151"/>
                    </a:cubicBezTo>
                    <a:cubicBezTo>
                      <a:pt x="12508" y="12151"/>
                      <a:pt x="12560" y="12102"/>
                      <a:pt x="12545" y="12040"/>
                    </a:cubicBezTo>
                    <a:cubicBezTo>
                      <a:pt x="12241" y="11413"/>
                      <a:pt x="11686" y="10930"/>
                      <a:pt x="11024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65" y="7244"/>
                      <a:pt x="10397" y="7745"/>
                      <a:pt x="10809" y="7906"/>
                    </a:cubicBezTo>
                    <a:cubicBezTo>
                      <a:pt x="10822" y="7919"/>
                      <a:pt x="10837" y="7925"/>
                      <a:pt x="10853" y="7925"/>
                    </a:cubicBezTo>
                    <a:cubicBezTo>
                      <a:pt x="10900" y="7925"/>
                      <a:pt x="10948" y="7871"/>
                      <a:pt x="10934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30" y="1983"/>
                      <a:pt x="11167" y="68"/>
                    </a:cubicBezTo>
                    <a:cubicBezTo>
                      <a:pt x="11178" y="25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5"/>
              <p:cNvSpPr/>
              <p:nvPr/>
            </p:nvSpPr>
            <p:spPr>
              <a:xfrm>
                <a:off x="829175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5"/>
              <p:cNvSpPr/>
              <p:nvPr/>
            </p:nvSpPr>
            <p:spPr>
              <a:xfrm>
                <a:off x="1039575" y="20221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60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5"/>
              <p:cNvSpPr/>
              <p:nvPr/>
            </p:nvSpPr>
            <p:spPr>
              <a:xfrm>
                <a:off x="958850" y="21690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6" y="329"/>
                    </a:moveTo>
                    <a:lnTo>
                      <a:pt x="286" y="329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6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90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7" y="992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90" y="7"/>
                    </a:cubicBezTo>
                    <a:cubicBezTo>
                      <a:pt x="85" y="3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5"/>
              <p:cNvSpPr/>
              <p:nvPr/>
            </p:nvSpPr>
            <p:spPr>
              <a:xfrm>
                <a:off x="1131250" y="2544875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1" y="27"/>
                      <a:pt x="30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5"/>
              <p:cNvSpPr/>
              <p:nvPr/>
            </p:nvSpPr>
            <p:spPr>
              <a:xfrm>
                <a:off x="940050" y="27794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1" y="448"/>
                    </a:cubicBezTo>
                    <a:cubicBezTo>
                      <a:pt x="1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5"/>
              <p:cNvSpPr/>
              <p:nvPr/>
            </p:nvSpPr>
            <p:spPr>
              <a:xfrm>
                <a:off x="1120350" y="2627725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3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7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1" y="343"/>
                      <a:pt x="725" y="293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5"/>
              <p:cNvSpPr/>
              <p:nvPr/>
            </p:nvSpPr>
            <p:spPr>
              <a:xfrm>
                <a:off x="745900" y="2496325"/>
                <a:ext cx="163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38" extrusionOk="0">
                    <a:moveTo>
                      <a:pt x="126" y="0"/>
                    </a:moveTo>
                    <a:cubicBezTo>
                      <a:pt x="102" y="0"/>
                      <a:pt x="77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72" y="176"/>
                      <a:pt x="197" y="194"/>
                      <a:pt x="286" y="247"/>
                    </a:cubicBezTo>
                    <a:cubicBezTo>
                      <a:pt x="394" y="319"/>
                      <a:pt x="483" y="408"/>
                      <a:pt x="537" y="516"/>
                    </a:cubicBezTo>
                    <a:cubicBezTo>
                      <a:pt x="542" y="531"/>
                      <a:pt x="555" y="538"/>
                      <a:pt x="570" y="538"/>
                    </a:cubicBezTo>
                    <a:cubicBezTo>
                      <a:pt x="605" y="538"/>
                      <a:pt x="652" y="500"/>
                      <a:pt x="626" y="462"/>
                    </a:cubicBezTo>
                    <a:cubicBezTo>
                      <a:pt x="591" y="337"/>
                      <a:pt x="501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5"/>
              <p:cNvSpPr/>
              <p:nvPr/>
            </p:nvSpPr>
            <p:spPr>
              <a:xfrm>
                <a:off x="1092600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6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6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5"/>
              <p:cNvSpPr/>
              <p:nvPr/>
            </p:nvSpPr>
            <p:spPr>
              <a:xfrm>
                <a:off x="970475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3" y="667"/>
                      <a:pt x="430" y="900"/>
                      <a:pt x="466" y="1150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45"/>
                      <a:pt x="36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4" y="363"/>
                    </a:cubicBezTo>
                    <a:cubicBezTo>
                      <a:pt x="144" y="219"/>
                      <a:pt x="144" y="94"/>
                      <a:pt x="144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5"/>
              <p:cNvSpPr/>
              <p:nvPr/>
            </p:nvSpPr>
            <p:spPr>
              <a:xfrm>
                <a:off x="856850" y="1026675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77" y="384"/>
                    </a:moveTo>
                    <a:cubicBezTo>
                      <a:pt x="4804" y="384"/>
                      <a:pt x="4868" y="760"/>
                      <a:pt x="4868" y="964"/>
                    </a:cubicBezTo>
                    <a:cubicBezTo>
                      <a:pt x="4868" y="1250"/>
                      <a:pt x="4850" y="1518"/>
                      <a:pt x="4832" y="1787"/>
                    </a:cubicBezTo>
                    <a:cubicBezTo>
                      <a:pt x="4796" y="2252"/>
                      <a:pt x="4706" y="2717"/>
                      <a:pt x="4599" y="3165"/>
                    </a:cubicBezTo>
                    <a:cubicBezTo>
                      <a:pt x="4635" y="2932"/>
                      <a:pt x="4617" y="2699"/>
                      <a:pt x="4563" y="2467"/>
                    </a:cubicBezTo>
                    <a:cubicBezTo>
                      <a:pt x="4563" y="2467"/>
                      <a:pt x="4563" y="2449"/>
                      <a:pt x="4545" y="2449"/>
                    </a:cubicBezTo>
                    <a:lnTo>
                      <a:pt x="4527" y="2449"/>
                    </a:lnTo>
                    <a:cubicBezTo>
                      <a:pt x="4527" y="2449"/>
                      <a:pt x="4510" y="2467"/>
                      <a:pt x="4510" y="2467"/>
                    </a:cubicBezTo>
                    <a:cubicBezTo>
                      <a:pt x="4402" y="2717"/>
                      <a:pt x="4456" y="3165"/>
                      <a:pt x="4438" y="3415"/>
                    </a:cubicBezTo>
                    <a:cubicBezTo>
                      <a:pt x="4438" y="3523"/>
                      <a:pt x="4420" y="3630"/>
                      <a:pt x="4420" y="3737"/>
                    </a:cubicBezTo>
                    <a:cubicBezTo>
                      <a:pt x="4152" y="2717"/>
                      <a:pt x="4009" y="1590"/>
                      <a:pt x="4474" y="606"/>
                    </a:cubicBezTo>
                    <a:lnTo>
                      <a:pt x="4492" y="606"/>
                    </a:lnTo>
                    <a:cubicBezTo>
                      <a:pt x="4564" y="446"/>
                      <a:pt x="4626" y="384"/>
                      <a:pt x="4677" y="384"/>
                    </a:cubicBezTo>
                    <a:close/>
                    <a:moveTo>
                      <a:pt x="2556" y="882"/>
                    </a:moveTo>
                    <a:cubicBezTo>
                      <a:pt x="2711" y="882"/>
                      <a:pt x="2941" y="1037"/>
                      <a:pt x="3078" y="1143"/>
                    </a:cubicBezTo>
                    <a:cubicBezTo>
                      <a:pt x="3740" y="1697"/>
                      <a:pt x="3758" y="2538"/>
                      <a:pt x="3758" y="3344"/>
                    </a:cubicBezTo>
                    <a:cubicBezTo>
                      <a:pt x="3740" y="3254"/>
                      <a:pt x="3704" y="3165"/>
                      <a:pt x="3686" y="3093"/>
                    </a:cubicBezTo>
                    <a:lnTo>
                      <a:pt x="3686" y="2968"/>
                    </a:lnTo>
                    <a:lnTo>
                      <a:pt x="3669" y="2968"/>
                    </a:lnTo>
                    <a:lnTo>
                      <a:pt x="3669" y="3039"/>
                    </a:lnTo>
                    <a:cubicBezTo>
                      <a:pt x="3633" y="2932"/>
                      <a:pt x="3597" y="2843"/>
                      <a:pt x="3561" y="2735"/>
                    </a:cubicBezTo>
                    <a:cubicBezTo>
                      <a:pt x="3554" y="2722"/>
                      <a:pt x="3542" y="2716"/>
                      <a:pt x="3530" y="2716"/>
                    </a:cubicBezTo>
                    <a:cubicBezTo>
                      <a:pt x="3510" y="2716"/>
                      <a:pt x="3490" y="2731"/>
                      <a:pt x="3490" y="2753"/>
                    </a:cubicBezTo>
                    <a:cubicBezTo>
                      <a:pt x="3597" y="3075"/>
                      <a:pt x="3686" y="3415"/>
                      <a:pt x="3758" y="3737"/>
                    </a:cubicBezTo>
                    <a:lnTo>
                      <a:pt x="3758" y="3755"/>
                    </a:lnTo>
                    <a:cubicBezTo>
                      <a:pt x="3400" y="3326"/>
                      <a:pt x="3078" y="2860"/>
                      <a:pt x="2774" y="2395"/>
                    </a:cubicBezTo>
                    <a:cubicBezTo>
                      <a:pt x="2559" y="2019"/>
                      <a:pt x="2434" y="1608"/>
                      <a:pt x="2398" y="1178"/>
                    </a:cubicBezTo>
                    <a:cubicBezTo>
                      <a:pt x="2376" y="958"/>
                      <a:pt x="2448" y="882"/>
                      <a:pt x="2556" y="882"/>
                    </a:cubicBezTo>
                    <a:close/>
                    <a:moveTo>
                      <a:pt x="1465" y="2694"/>
                    </a:moveTo>
                    <a:cubicBezTo>
                      <a:pt x="1518" y="2694"/>
                      <a:pt x="1594" y="2722"/>
                      <a:pt x="1700" y="2789"/>
                    </a:cubicBezTo>
                    <a:cubicBezTo>
                      <a:pt x="2112" y="3075"/>
                      <a:pt x="2487" y="3415"/>
                      <a:pt x="2810" y="3791"/>
                    </a:cubicBezTo>
                    <a:cubicBezTo>
                      <a:pt x="3006" y="4006"/>
                      <a:pt x="3185" y="4238"/>
                      <a:pt x="3346" y="4489"/>
                    </a:cubicBezTo>
                    <a:cubicBezTo>
                      <a:pt x="3454" y="4757"/>
                      <a:pt x="3561" y="5026"/>
                      <a:pt x="3615" y="5294"/>
                    </a:cubicBezTo>
                    <a:cubicBezTo>
                      <a:pt x="3400" y="4990"/>
                      <a:pt x="3167" y="4704"/>
                      <a:pt x="2953" y="4399"/>
                    </a:cubicBezTo>
                    <a:cubicBezTo>
                      <a:pt x="2946" y="4393"/>
                      <a:pt x="2935" y="4389"/>
                      <a:pt x="2923" y="4389"/>
                    </a:cubicBezTo>
                    <a:cubicBezTo>
                      <a:pt x="2903" y="4389"/>
                      <a:pt x="2881" y="4401"/>
                      <a:pt x="2881" y="4435"/>
                    </a:cubicBezTo>
                    <a:cubicBezTo>
                      <a:pt x="3042" y="4793"/>
                      <a:pt x="3257" y="5133"/>
                      <a:pt x="3525" y="5455"/>
                    </a:cubicBezTo>
                    <a:cubicBezTo>
                      <a:pt x="3615" y="5563"/>
                      <a:pt x="3686" y="5670"/>
                      <a:pt x="3776" y="5777"/>
                    </a:cubicBezTo>
                    <a:cubicBezTo>
                      <a:pt x="2738" y="5742"/>
                      <a:pt x="2291" y="4793"/>
                      <a:pt x="1897" y="3970"/>
                    </a:cubicBezTo>
                    <a:lnTo>
                      <a:pt x="1915" y="3970"/>
                    </a:lnTo>
                    <a:cubicBezTo>
                      <a:pt x="1790" y="3719"/>
                      <a:pt x="1646" y="3523"/>
                      <a:pt x="1521" y="3290"/>
                    </a:cubicBezTo>
                    <a:cubicBezTo>
                      <a:pt x="1381" y="3052"/>
                      <a:pt x="1274" y="2694"/>
                      <a:pt x="1465" y="2694"/>
                    </a:cubicBezTo>
                    <a:close/>
                    <a:moveTo>
                      <a:pt x="6426" y="2770"/>
                    </a:moveTo>
                    <a:cubicBezTo>
                      <a:pt x="6477" y="2770"/>
                      <a:pt x="6424" y="4115"/>
                      <a:pt x="6371" y="4274"/>
                    </a:cubicBezTo>
                    <a:cubicBezTo>
                      <a:pt x="6210" y="4954"/>
                      <a:pt x="5816" y="5527"/>
                      <a:pt x="5440" y="6099"/>
                    </a:cubicBezTo>
                    <a:cubicBezTo>
                      <a:pt x="5583" y="5634"/>
                      <a:pt x="5709" y="5169"/>
                      <a:pt x="5888" y="4757"/>
                    </a:cubicBezTo>
                    <a:cubicBezTo>
                      <a:pt x="5898" y="4714"/>
                      <a:pt x="5870" y="4690"/>
                      <a:pt x="5838" y="4690"/>
                    </a:cubicBezTo>
                    <a:cubicBezTo>
                      <a:pt x="5817" y="4690"/>
                      <a:pt x="5794" y="4700"/>
                      <a:pt x="5780" y="4722"/>
                    </a:cubicBezTo>
                    <a:cubicBezTo>
                      <a:pt x="5494" y="5384"/>
                      <a:pt x="5261" y="6099"/>
                      <a:pt x="4993" y="6779"/>
                    </a:cubicBezTo>
                    <a:cubicBezTo>
                      <a:pt x="4957" y="5634"/>
                      <a:pt x="5225" y="4525"/>
                      <a:pt x="5762" y="3523"/>
                    </a:cubicBezTo>
                    <a:cubicBezTo>
                      <a:pt x="5923" y="3218"/>
                      <a:pt x="6156" y="2968"/>
                      <a:pt x="6424" y="2771"/>
                    </a:cubicBezTo>
                    <a:cubicBezTo>
                      <a:pt x="6425" y="2771"/>
                      <a:pt x="6426" y="2770"/>
                      <a:pt x="6426" y="2770"/>
                    </a:cubicBezTo>
                    <a:close/>
                    <a:moveTo>
                      <a:pt x="977" y="6314"/>
                    </a:moveTo>
                    <a:cubicBezTo>
                      <a:pt x="979" y="6314"/>
                      <a:pt x="982" y="6314"/>
                      <a:pt x="984" y="6314"/>
                    </a:cubicBezTo>
                    <a:cubicBezTo>
                      <a:pt x="1432" y="6332"/>
                      <a:pt x="1825" y="6601"/>
                      <a:pt x="2147" y="6869"/>
                    </a:cubicBezTo>
                    <a:cubicBezTo>
                      <a:pt x="2666" y="7298"/>
                      <a:pt x="2953" y="7871"/>
                      <a:pt x="3364" y="8354"/>
                    </a:cubicBezTo>
                    <a:cubicBezTo>
                      <a:pt x="3042" y="8104"/>
                      <a:pt x="2702" y="7907"/>
                      <a:pt x="2380" y="7674"/>
                    </a:cubicBezTo>
                    <a:cubicBezTo>
                      <a:pt x="2373" y="7667"/>
                      <a:pt x="2366" y="7664"/>
                      <a:pt x="2358" y="7664"/>
                    </a:cubicBezTo>
                    <a:cubicBezTo>
                      <a:pt x="2328" y="7664"/>
                      <a:pt x="2301" y="7717"/>
                      <a:pt x="2344" y="7746"/>
                    </a:cubicBezTo>
                    <a:cubicBezTo>
                      <a:pt x="2720" y="8050"/>
                      <a:pt x="3132" y="8318"/>
                      <a:pt x="3507" y="8641"/>
                    </a:cubicBezTo>
                    <a:cubicBezTo>
                      <a:pt x="3561" y="8676"/>
                      <a:pt x="3597" y="8730"/>
                      <a:pt x="3651" y="8766"/>
                    </a:cubicBezTo>
                    <a:cubicBezTo>
                      <a:pt x="3558" y="8786"/>
                      <a:pt x="3466" y="8795"/>
                      <a:pt x="3375" y="8795"/>
                    </a:cubicBezTo>
                    <a:cubicBezTo>
                      <a:pt x="2397" y="8795"/>
                      <a:pt x="1466" y="7726"/>
                      <a:pt x="1074" y="6941"/>
                    </a:cubicBezTo>
                    <a:cubicBezTo>
                      <a:pt x="1039" y="6835"/>
                      <a:pt x="830" y="6314"/>
                      <a:pt x="977" y="6314"/>
                    </a:cubicBezTo>
                    <a:close/>
                    <a:moveTo>
                      <a:pt x="7277" y="6701"/>
                    </a:moveTo>
                    <a:cubicBezTo>
                      <a:pt x="7691" y="6701"/>
                      <a:pt x="6912" y="8692"/>
                      <a:pt x="6800" y="8963"/>
                    </a:cubicBezTo>
                    <a:cubicBezTo>
                      <a:pt x="6406" y="9840"/>
                      <a:pt x="5709" y="10412"/>
                      <a:pt x="5100" y="11110"/>
                    </a:cubicBezTo>
                    <a:cubicBezTo>
                      <a:pt x="5548" y="10430"/>
                      <a:pt x="5941" y="9678"/>
                      <a:pt x="6335" y="8981"/>
                    </a:cubicBezTo>
                    <a:cubicBezTo>
                      <a:pt x="6360" y="8943"/>
                      <a:pt x="6315" y="8897"/>
                      <a:pt x="6273" y="8897"/>
                    </a:cubicBezTo>
                    <a:cubicBezTo>
                      <a:pt x="6256" y="8897"/>
                      <a:pt x="6238" y="8905"/>
                      <a:pt x="6228" y="8927"/>
                    </a:cubicBezTo>
                    <a:cubicBezTo>
                      <a:pt x="5834" y="9589"/>
                      <a:pt x="5404" y="10215"/>
                      <a:pt x="4975" y="10842"/>
                    </a:cubicBezTo>
                    <a:cubicBezTo>
                      <a:pt x="5208" y="9195"/>
                      <a:pt x="5637" y="7853"/>
                      <a:pt x="7069" y="6815"/>
                    </a:cubicBezTo>
                    <a:lnTo>
                      <a:pt x="7069" y="6797"/>
                    </a:lnTo>
                    <a:cubicBezTo>
                      <a:pt x="7158" y="6731"/>
                      <a:pt x="7227" y="6701"/>
                      <a:pt x="7277" y="6701"/>
                    </a:cubicBezTo>
                    <a:close/>
                    <a:moveTo>
                      <a:pt x="268" y="9750"/>
                    </a:moveTo>
                    <a:cubicBezTo>
                      <a:pt x="1038" y="9786"/>
                      <a:pt x="1772" y="10305"/>
                      <a:pt x="2326" y="10788"/>
                    </a:cubicBezTo>
                    <a:cubicBezTo>
                      <a:pt x="2810" y="11200"/>
                      <a:pt x="3078" y="11701"/>
                      <a:pt x="3418" y="12202"/>
                    </a:cubicBezTo>
                    <a:cubicBezTo>
                      <a:pt x="3042" y="11915"/>
                      <a:pt x="2649" y="11683"/>
                      <a:pt x="2398" y="11504"/>
                    </a:cubicBezTo>
                    <a:cubicBezTo>
                      <a:pt x="2389" y="11498"/>
                      <a:pt x="2381" y="11496"/>
                      <a:pt x="2372" y="11496"/>
                    </a:cubicBezTo>
                    <a:cubicBezTo>
                      <a:pt x="2330" y="11496"/>
                      <a:pt x="2299" y="11563"/>
                      <a:pt x="2344" y="11593"/>
                    </a:cubicBezTo>
                    <a:cubicBezTo>
                      <a:pt x="2702" y="11844"/>
                      <a:pt x="3060" y="12112"/>
                      <a:pt x="3382" y="12416"/>
                    </a:cubicBezTo>
                    <a:cubicBezTo>
                      <a:pt x="3436" y="12488"/>
                      <a:pt x="3507" y="12542"/>
                      <a:pt x="3561" y="12613"/>
                    </a:cubicBezTo>
                    <a:cubicBezTo>
                      <a:pt x="3490" y="12621"/>
                      <a:pt x="3421" y="12625"/>
                      <a:pt x="3354" y="12625"/>
                    </a:cubicBezTo>
                    <a:cubicBezTo>
                      <a:pt x="2466" y="12625"/>
                      <a:pt x="1854" y="11993"/>
                      <a:pt x="1288" y="11361"/>
                    </a:cubicBezTo>
                    <a:cubicBezTo>
                      <a:pt x="1038" y="11074"/>
                      <a:pt x="805" y="10788"/>
                      <a:pt x="591" y="10484"/>
                    </a:cubicBezTo>
                    <a:cubicBezTo>
                      <a:pt x="537" y="10412"/>
                      <a:pt x="143" y="9750"/>
                      <a:pt x="268" y="9750"/>
                    </a:cubicBezTo>
                    <a:close/>
                    <a:moveTo>
                      <a:pt x="7936" y="10885"/>
                    </a:moveTo>
                    <a:cubicBezTo>
                      <a:pt x="8103" y="10885"/>
                      <a:pt x="8192" y="11054"/>
                      <a:pt x="8107" y="11522"/>
                    </a:cubicBezTo>
                    <a:cubicBezTo>
                      <a:pt x="7981" y="12112"/>
                      <a:pt x="7749" y="12667"/>
                      <a:pt x="7409" y="13150"/>
                    </a:cubicBezTo>
                    <a:cubicBezTo>
                      <a:pt x="6890" y="13991"/>
                      <a:pt x="6138" y="14564"/>
                      <a:pt x="5351" y="15101"/>
                    </a:cubicBezTo>
                    <a:cubicBezTo>
                      <a:pt x="5870" y="14421"/>
                      <a:pt x="6353" y="13705"/>
                      <a:pt x="6782" y="12953"/>
                    </a:cubicBezTo>
                    <a:cubicBezTo>
                      <a:pt x="6808" y="12915"/>
                      <a:pt x="6769" y="12885"/>
                      <a:pt x="6731" y="12885"/>
                    </a:cubicBezTo>
                    <a:cubicBezTo>
                      <a:pt x="6717" y="12885"/>
                      <a:pt x="6703" y="12890"/>
                      <a:pt x="6693" y="12900"/>
                    </a:cubicBezTo>
                    <a:cubicBezTo>
                      <a:pt x="6156" y="13741"/>
                      <a:pt x="5530" y="14528"/>
                      <a:pt x="4832" y="15226"/>
                    </a:cubicBezTo>
                    <a:cubicBezTo>
                      <a:pt x="5118" y="14600"/>
                      <a:pt x="5351" y="13920"/>
                      <a:pt x="5655" y="13293"/>
                    </a:cubicBezTo>
                    <a:cubicBezTo>
                      <a:pt x="6031" y="12542"/>
                      <a:pt x="6639" y="11897"/>
                      <a:pt x="7230" y="11325"/>
                    </a:cubicBezTo>
                    <a:cubicBezTo>
                      <a:pt x="7474" y="11090"/>
                      <a:pt x="7752" y="10885"/>
                      <a:pt x="7936" y="10885"/>
                    </a:cubicBezTo>
                    <a:close/>
                    <a:moveTo>
                      <a:pt x="653" y="13235"/>
                    </a:moveTo>
                    <a:cubicBezTo>
                      <a:pt x="747" y="13235"/>
                      <a:pt x="877" y="13293"/>
                      <a:pt x="984" y="13329"/>
                    </a:cubicBezTo>
                    <a:cubicBezTo>
                      <a:pt x="2147" y="13633"/>
                      <a:pt x="2577" y="14796"/>
                      <a:pt x="2953" y="15852"/>
                    </a:cubicBezTo>
                    <a:cubicBezTo>
                      <a:pt x="2756" y="15638"/>
                      <a:pt x="2541" y="15441"/>
                      <a:pt x="2326" y="15244"/>
                    </a:cubicBezTo>
                    <a:cubicBezTo>
                      <a:pt x="2318" y="15236"/>
                      <a:pt x="2308" y="15232"/>
                      <a:pt x="2298" y="15232"/>
                    </a:cubicBezTo>
                    <a:cubicBezTo>
                      <a:pt x="2264" y="15232"/>
                      <a:pt x="2227" y="15274"/>
                      <a:pt x="2255" y="15315"/>
                    </a:cubicBezTo>
                    <a:cubicBezTo>
                      <a:pt x="2577" y="15638"/>
                      <a:pt x="2863" y="15978"/>
                      <a:pt x="3132" y="16335"/>
                    </a:cubicBezTo>
                    <a:cubicBezTo>
                      <a:pt x="3185" y="16461"/>
                      <a:pt x="3221" y="16568"/>
                      <a:pt x="3275" y="16675"/>
                    </a:cubicBezTo>
                    <a:cubicBezTo>
                      <a:pt x="2452" y="16443"/>
                      <a:pt x="1754" y="15942"/>
                      <a:pt x="1271" y="15244"/>
                    </a:cubicBezTo>
                    <a:lnTo>
                      <a:pt x="1253" y="15244"/>
                    </a:lnTo>
                    <a:cubicBezTo>
                      <a:pt x="1002" y="14868"/>
                      <a:pt x="805" y="14456"/>
                      <a:pt x="662" y="14045"/>
                    </a:cubicBezTo>
                    <a:cubicBezTo>
                      <a:pt x="608" y="13848"/>
                      <a:pt x="555" y="13669"/>
                      <a:pt x="537" y="13490"/>
                    </a:cubicBezTo>
                    <a:cubicBezTo>
                      <a:pt x="501" y="13293"/>
                      <a:pt x="559" y="13235"/>
                      <a:pt x="653" y="13235"/>
                    </a:cubicBezTo>
                    <a:close/>
                    <a:moveTo>
                      <a:pt x="7741" y="15736"/>
                    </a:moveTo>
                    <a:cubicBezTo>
                      <a:pt x="7944" y="15736"/>
                      <a:pt x="7515" y="16498"/>
                      <a:pt x="7498" y="16514"/>
                    </a:cubicBezTo>
                    <a:lnTo>
                      <a:pt x="7516" y="16532"/>
                    </a:lnTo>
                    <a:cubicBezTo>
                      <a:pt x="7248" y="16980"/>
                      <a:pt x="6908" y="17355"/>
                      <a:pt x="6496" y="17660"/>
                    </a:cubicBezTo>
                    <a:cubicBezTo>
                      <a:pt x="6084" y="17964"/>
                      <a:pt x="5601" y="18018"/>
                      <a:pt x="5136" y="18071"/>
                    </a:cubicBezTo>
                    <a:cubicBezTo>
                      <a:pt x="5494" y="17857"/>
                      <a:pt x="5798" y="17552"/>
                      <a:pt x="6031" y="17212"/>
                    </a:cubicBezTo>
                    <a:cubicBezTo>
                      <a:pt x="6057" y="17160"/>
                      <a:pt x="6016" y="17127"/>
                      <a:pt x="5978" y="17127"/>
                    </a:cubicBezTo>
                    <a:cubicBezTo>
                      <a:pt x="5964" y="17127"/>
                      <a:pt x="5951" y="17131"/>
                      <a:pt x="5941" y="17141"/>
                    </a:cubicBezTo>
                    <a:cubicBezTo>
                      <a:pt x="5619" y="17570"/>
                      <a:pt x="5190" y="17910"/>
                      <a:pt x="4706" y="18125"/>
                    </a:cubicBezTo>
                    <a:lnTo>
                      <a:pt x="4689" y="18125"/>
                    </a:lnTo>
                    <a:cubicBezTo>
                      <a:pt x="5029" y="17767"/>
                      <a:pt x="5315" y="17373"/>
                      <a:pt x="5655" y="17015"/>
                    </a:cubicBezTo>
                    <a:cubicBezTo>
                      <a:pt x="6228" y="16443"/>
                      <a:pt x="6925" y="16013"/>
                      <a:pt x="7695" y="15745"/>
                    </a:cubicBezTo>
                    <a:cubicBezTo>
                      <a:pt x="7713" y="15739"/>
                      <a:pt x="7728" y="15736"/>
                      <a:pt x="7741" y="15736"/>
                    </a:cubicBezTo>
                    <a:close/>
                    <a:moveTo>
                      <a:pt x="4869" y="1"/>
                    </a:moveTo>
                    <a:cubicBezTo>
                      <a:pt x="4844" y="1"/>
                      <a:pt x="4818" y="11"/>
                      <a:pt x="4796" y="33"/>
                    </a:cubicBezTo>
                    <a:cubicBezTo>
                      <a:pt x="3812" y="1017"/>
                      <a:pt x="3865" y="2932"/>
                      <a:pt x="4420" y="4131"/>
                    </a:cubicBezTo>
                    <a:cubicBezTo>
                      <a:pt x="4402" y="4328"/>
                      <a:pt x="4366" y="4543"/>
                      <a:pt x="4313" y="4757"/>
                    </a:cubicBezTo>
                    <a:cubicBezTo>
                      <a:pt x="4277" y="4900"/>
                      <a:pt x="4223" y="5026"/>
                      <a:pt x="4187" y="5151"/>
                    </a:cubicBezTo>
                    <a:cubicBezTo>
                      <a:pt x="4116" y="4775"/>
                      <a:pt x="4026" y="4399"/>
                      <a:pt x="3937" y="4024"/>
                    </a:cubicBezTo>
                    <a:cubicBezTo>
                      <a:pt x="4152" y="3397"/>
                      <a:pt x="3955" y="2538"/>
                      <a:pt x="3776" y="1966"/>
                    </a:cubicBezTo>
                    <a:cubicBezTo>
                      <a:pt x="3543" y="1268"/>
                      <a:pt x="3060" y="731"/>
                      <a:pt x="2308" y="659"/>
                    </a:cubicBezTo>
                    <a:cubicBezTo>
                      <a:pt x="2301" y="657"/>
                      <a:pt x="2294" y="656"/>
                      <a:pt x="2288" y="656"/>
                    </a:cubicBezTo>
                    <a:cubicBezTo>
                      <a:pt x="2246" y="656"/>
                      <a:pt x="2219" y="700"/>
                      <a:pt x="2219" y="731"/>
                    </a:cubicBezTo>
                    <a:cubicBezTo>
                      <a:pt x="2183" y="2019"/>
                      <a:pt x="2845" y="3111"/>
                      <a:pt x="3758" y="3952"/>
                    </a:cubicBezTo>
                    <a:lnTo>
                      <a:pt x="3758" y="4113"/>
                    </a:lnTo>
                    <a:cubicBezTo>
                      <a:pt x="3758" y="4149"/>
                      <a:pt x="3794" y="4185"/>
                      <a:pt x="3847" y="4185"/>
                    </a:cubicBezTo>
                    <a:cubicBezTo>
                      <a:pt x="3937" y="4614"/>
                      <a:pt x="4009" y="5044"/>
                      <a:pt x="4062" y="5473"/>
                    </a:cubicBezTo>
                    <a:cubicBezTo>
                      <a:pt x="4062" y="5545"/>
                      <a:pt x="4044" y="5616"/>
                      <a:pt x="4044" y="5670"/>
                    </a:cubicBezTo>
                    <a:cubicBezTo>
                      <a:pt x="4044" y="5724"/>
                      <a:pt x="4062" y="5759"/>
                      <a:pt x="4098" y="5759"/>
                    </a:cubicBezTo>
                    <a:cubicBezTo>
                      <a:pt x="4098" y="5849"/>
                      <a:pt x="4116" y="5938"/>
                      <a:pt x="4134" y="6028"/>
                    </a:cubicBezTo>
                    <a:cubicBezTo>
                      <a:pt x="4044" y="5885"/>
                      <a:pt x="3955" y="5759"/>
                      <a:pt x="3865" y="5634"/>
                    </a:cubicBezTo>
                    <a:lnTo>
                      <a:pt x="3740" y="5473"/>
                    </a:lnTo>
                    <a:cubicBezTo>
                      <a:pt x="3776" y="5455"/>
                      <a:pt x="3794" y="5419"/>
                      <a:pt x="3794" y="5384"/>
                    </a:cubicBezTo>
                    <a:cubicBezTo>
                      <a:pt x="3686" y="4543"/>
                      <a:pt x="3221" y="3952"/>
                      <a:pt x="2649" y="3362"/>
                    </a:cubicBezTo>
                    <a:cubicBezTo>
                      <a:pt x="2444" y="3142"/>
                      <a:pt x="1827" y="2440"/>
                      <a:pt x="1401" y="2440"/>
                    </a:cubicBezTo>
                    <a:cubicBezTo>
                      <a:pt x="1341" y="2440"/>
                      <a:pt x="1285" y="2454"/>
                      <a:pt x="1235" y="2485"/>
                    </a:cubicBezTo>
                    <a:cubicBezTo>
                      <a:pt x="734" y="2771"/>
                      <a:pt x="1593" y="3773"/>
                      <a:pt x="1736" y="4042"/>
                    </a:cubicBezTo>
                    <a:cubicBezTo>
                      <a:pt x="2107" y="4818"/>
                      <a:pt x="2606" y="5897"/>
                      <a:pt x="3577" y="5897"/>
                    </a:cubicBezTo>
                    <a:cubicBezTo>
                      <a:pt x="3636" y="5897"/>
                      <a:pt x="3696" y="5893"/>
                      <a:pt x="3758" y="5885"/>
                    </a:cubicBezTo>
                    <a:cubicBezTo>
                      <a:pt x="3776" y="5885"/>
                      <a:pt x="3794" y="5867"/>
                      <a:pt x="3794" y="5849"/>
                    </a:cubicBezTo>
                    <a:cubicBezTo>
                      <a:pt x="3847" y="5921"/>
                      <a:pt x="3901" y="5992"/>
                      <a:pt x="3955" y="6064"/>
                    </a:cubicBezTo>
                    <a:cubicBezTo>
                      <a:pt x="4044" y="6225"/>
                      <a:pt x="4098" y="6386"/>
                      <a:pt x="4187" y="6511"/>
                    </a:cubicBezTo>
                    <a:cubicBezTo>
                      <a:pt x="4259" y="7424"/>
                      <a:pt x="4295" y="8354"/>
                      <a:pt x="4277" y="9267"/>
                    </a:cubicBezTo>
                    <a:cubicBezTo>
                      <a:pt x="4116" y="9052"/>
                      <a:pt x="3955" y="8837"/>
                      <a:pt x="3740" y="8676"/>
                    </a:cubicBezTo>
                    <a:cubicBezTo>
                      <a:pt x="3686" y="8623"/>
                      <a:pt x="3633" y="8569"/>
                      <a:pt x="3579" y="8515"/>
                    </a:cubicBezTo>
                    <a:cubicBezTo>
                      <a:pt x="3615" y="8497"/>
                      <a:pt x="3633" y="8444"/>
                      <a:pt x="3615" y="8408"/>
                    </a:cubicBezTo>
                    <a:cubicBezTo>
                      <a:pt x="3185" y="7352"/>
                      <a:pt x="2004" y="6117"/>
                      <a:pt x="823" y="6082"/>
                    </a:cubicBezTo>
                    <a:cubicBezTo>
                      <a:pt x="752" y="6082"/>
                      <a:pt x="716" y="6117"/>
                      <a:pt x="716" y="6171"/>
                    </a:cubicBezTo>
                    <a:cubicBezTo>
                      <a:pt x="590" y="7239"/>
                      <a:pt x="2023" y="8942"/>
                      <a:pt x="3235" y="8942"/>
                    </a:cubicBezTo>
                    <a:cubicBezTo>
                      <a:pt x="3403" y="8942"/>
                      <a:pt x="3567" y="8909"/>
                      <a:pt x="3722" y="8837"/>
                    </a:cubicBezTo>
                    <a:cubicBezTo>
                      <a:pt x="3830" y="8945"/>
                      <a:pt x="3901" y="9034"/>
                      <a:pt x="3973" y="9160"/>
                    </a:cubicBezTo>
                    <a:cubicBezTo>
                      <a:pt x="4098" y="9338"/>
                      <a:pt x="4152" y="9571"/>
                      <a:pt x="4259" y="9750"/>
                    </a:cubicBezTo>
                    <a:cubicBezTo>
                      <a:pt x="4241" y="10323"/>
                      <a:pt x="4205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4"/>
                      <a:pt x="4098" y="12220"/>
                      <a:pt x="4116" y="12237"/>
                    </a:cubicBezTo>
                    <a:cubicBezTo>
                      <a:pt x="4098" y="12452"/>
                      <a:pt x="4080" y="12649"/>
                      <a:pt x="4062" y="12864"/>
                    </a:cubicBezTo>
                    <a:cubicBezTo>
                      <a:pt x="3973" y="12703"/>
                      <a:pt x="3865" y="12578"/>
                      <a:pt x="3740" y="12452"/>
                    </a:cubicBezTo>
                    <a:cubicBezTo>
                      <a:pt x="3740" y="12452"/>
                      <a:pt x="3740" y="12434"/>
                      <a:pt x="3740" y="12416"/>
                    </a:cubicBezTo>
                    <a:cubicBezTo>
                      <a:pt x="3740" y="11665"/>
                      <a:pt x="2863" y="10895"/>
                      <a:pt x="2326" y="10466"/>
                    </a:cubicBezTo>
                    <a:cubicBezTo>
                      <a:pt x="1741" y="9966"/>
                      <a:pt x="990" y="9533"/>
                      <a:pt x="184" y="9533"/>
                    </a:cubicBezTo>
                    <a:cubicBezTo>
                      <a:pt x="153" y="9533"/>
                      <a:pt x="121" y="9534"/>
                      <a:pt x="89" y="9535"/>
                    </a:cubicBezTo>
                    <a:cubicBezTo>
                      <a:pt x="36" y="9535"/>
                      <a:pt x="0" y="9589"/>
                      <a:pt x="0" y="9643"/>
                    </a:cubicBezTo>
                    <a:cubicBezTo>
                      <a:pt x="143" y="10448"/>
                      <a:pt x="841" y="11128"/>
                      <a:pt x="1342" y="11701"/>
                    </a:cubicBezTo>
                    <a:cubicBezTo>
                      <a:pt x="1873" y="12294"/>
                      <a:pt x="2499" y="12751"/>
                      <a:pt x="3268" y="12751"/>
                    </a:cubicBezTo>
                    <a:cubicBezTo>
                      <a:pt x="3381" y="12751"/>
                      <a:pt x="3496" y="12741"/>
                      <a:pt x="3615" y="12721"/>
                    </a:cubicBezTo>
                    <a:cubicBezTo>
                      <a:pt x="3758" y="12953"/>
                      <a:pt x="3883" y="13186"/>
                      <a:pt x="3991" y="13419"/>
                    </a:cubicBezTo>
                    <a:cubicBezTo>
                      <a:pt x="3901" y="14582"/>
                      <a:pt x="3794" y="15745"/>
                      <a:pt x="3633" y="16908"/>
                    </a:cubicBezTo>
                    <a:cubicBezTo>
                      <a:pt x="3579" y="16729"/>
                      <a:pt x="3490" y="16568"/>
                      <a:pt x="3382" y="16407"/>
                    </a:cubicBezTo>
                    <a:cubicBezTo>
                      <a:pt x="3275" y="15655"/>
                      <a:pt x="2827" y="14832"/>
                      <a:pt x="2434" y="14242"/>
                    </a:cubicBezTo>
                    <a:cubicBezTo>
                      <a:pt x="1959" y="13538"/>
                      <a:pt x="1276" y="13024"/>
                      <a:pt x="403" y="13024"/>
                    </a:cubicBezTo>
                    <a:cubicBezTo>
                      <a:pt x="388" y="13024"/>
                      <a:pt x="373" y="13025"/>
                      <a:pt x="358" y="13025"/>
                    </a:cubicBezTo>
                    <a:cubicBezTo>
                      <a:pt x="304" y="13025"/>
                      <a:pt x="268" y="13061"/>
                      <a:pt x="251" y="13132"/>
                    </a:cubicBezTo>
                    <a:cubicBezTo>
                      <a:pt x="340" y="14707"/>
                      <a:pt x="1628" y="16765"/>
                      <a:pt x="3382" y="16801"/>
                    </a:cubicBezTo>
                    <a:cubicBezTo>
                      <a:pt x="3472" y="16998"/>
                      <a:pt x="3543" y="17230"/>
                      <a:pt x="3561" y="17445"/>
                    </a:cubicBezTo>
                    <a:cubicBezTo>
                      <a:pt x="3418" y="18572"/>
                      <a:pt x="3203" y="19700"/>
                      <a:pt x="2935" y="20791"/>
                    </a:cubicBezTo>
                    <a:cubicBezTo>
                      <a:pt x="2913" y="20845"/>
                      <a:pt x="2949" y="20879"/>
                      <a:pt x="2989" y="20879"/>
                    </a:cubicBezTo>
                    <a:cubicBezTo>
                      <a:pt x="3017" y="20879"/>
                      <a:pt x="3046" y="20863"/>
                      <a:pt x="3060" y="20827"/>
                    </a:cubicBezTo>
                    <a:cubicBezTo>
                      <a:pt x="3329" y="20129"/>
                      <a:pt x="3525" y="19413"/>
                      <a:pt x="3669" y="18680"/>
                    </a:cubicBezTo>
                    <a:cubicBezTo>
                      <a:pt x="3973" y="18590"/>
                      <a:pt x="4259" y="18465"/>
                      <a:pt x="4527" y="18340"/>
                    </a:cubicBezTo>
                    <a:cubicBezTo>
                      <a:pt x="5333" y="18250"/>
                      <a:pt x="6138" y="18232"/>
                      <a:pt x="6764" y="17660"/>
                    </a:cubicBezTo>
                    <a:cubicBezTo>
                      <a:pt x="7409" y="17105"/>
                      <a:pt x="7838" y="16371"/>
                      <a:pt x="8178" y="15566"/>
                    </a:cubicBezTo>
                    <a:cubicBezTo>
                      <a:pt x="8196" y="15494"/>
                      <a:pt x="8142" y="15423"/>
                      <a:pt x="8071" y="15423"/>
                    </a:cubicBezTo>
                    <a:lnTo>
                      <a:pt x="8107" y="15459"/>
                    </a:lnTo>
                    <a:cubicBezTo>
                      <a:pt x="7373" y="15530"/>
                      <a:pt x="6800" y="15888"/>
                      <a:pt x="6210" y="16318"/>
                    </a:cubicBezTo>
                    <a:cubicBezTo>
                      <a:pt x="5494" y="16854"/>
                      <a:pt x="5046" y="17570"/>
                      <a:pt x="4420" y="18161"/>
                    </a:cubicBezTo>
                    <a:lnTo>
                      <a:pt x="4384" y="18161"/>
                    </a:lnTo>
                    <a:cubicBezTo>
                      <a:pt x="4331" y="18179"/>
                      <a:pt x="4295" y="18214"/>
                      <a:pt x="4313" y="18268"/>
                    </a:cubicBezTo>
                    <a:cubicBezTo>
                      <a:pt x="4116" y="18340"/>
                      <a:pt x="3937" y="18411"/>
                      <a:pt x="3758" y="18483"/>
                    </a:cubicBezTo>
                    <a:cubicBezTo>
                      <a:pt x="3883" y="17785"/>
                      <a:pt x="3991" y="17069"/>
                      <a:pt x="4062" y="16353"/>
                    </a:cubicBezTo>
                    <a:cubicBezTo>
                      <a:pt x="4438" y="16103"/>
                      <a:pt x="4796" y="15817"/>
                      <a:pt x="5100" y="15477"/>
                    </a:cubicBezTo>
                    <a:cubicBezTo>
                      <a:pt x="6997" y="14689"/>
                      <a:pt x="8429" y="12703"/>
                      <a:pt x="8464" y="10645"/>
                    </a:cubicBezTo>
                    <a:cubicBezTo>
                      <a:pt x="8464" y="10591"/>
                      <a:pt x="8411" y="10537"/>
                      <a:pt x="8357" y="10537"/>
                    </a:cubicBezTo>
                    <a:cubicBezTo>
                      <a:pt x="7444" y="10627"/>
                      <a:pt x="6782" y="11486"/>
                      <a:pt x="6263" y="12148"/>
                    </a:cubicBezTo>
                    <a:cubicBezTo>
                      <a:pt x="5440" y="13150"/>
                      <a:pt x="5082" y="14349"/>
                      <a:pt x="4581" y="15548"/>
                    </a:cubicBezTo>
                    <a:lnTo>
                      <a:pt x="4080" y="16067"/>
                    </a:lnTo>
                    <a:cubicBezTo>
                      <a:pt x="4205" y="14743"/>
                      <a:pt x="4259" y="13401"/>
                      <a:pt x="4349" y="12130"/>
                    </a:cubicBezTo>
                    <a:cubicBezTo>
                      <a:pt x="4563" y="11915"/>
                      <a:pt x="4778" y="11665"/>
                      <a:pt x="4957" y="11396"/>
                    </a:cubicBezTo>
                    <a:cubicBezTo>
                      <a:pt x="4969" y="11431"/>
                      <a:pt x="5003" y="11459"/>
                      <a:pt x="5036" y="11459"/>
                    </a:cubicBezTo>
                    <a:cubicBezTo>
                      <a:pt x="5053" y="11459"/>
                      <a:pt x="5070" y="11451"/>
                      <a:pt x="5082" y="11432"/>
                    </a:cubicBezTo>
                    <a:cubicBezTo>
                      <a:pt x="6550" y="10251"/>
                      <a:pt x="7820" y="8390"/>
                      <a:pt x="7677" y="6422"/>
                    </a:cubicBezTo>
                    <a:cubicBezTo>
                      <a:pt x="7677" y="6351"/>
                      <a:pt x="7611" y="6303"/>
                      <a:pt x="7547" y="6303"/>
                    </a:cubicBezTo>
                    <a:cubicBezTo>
                      <a:pt x="7530" y="6303"/>
                      <a:pt x="7513" y="6307"/>
                      <a:pt x="7498" y="6314"/>
                    </a:cubicBezTo>
                    <a:cubicBezTo>
                      <a:pt x="5798" y="7298"/>
                      <a:pt x="4796" y="9142"/>
                      <a:pt x="4850" y="11110"/>
                    </a:cubicBezTo>
                    <a:lnTo>
                      <a:pt x="4366" y="11826"/>
                    </a:lnTo>
                    <a:cubicBezTo>
                      <a:pt x="4438" y="10645"/>
                      <a:pt x="4492" y="9464"/>
                      <a:pt x="4456" y="8283"/>
                    </a:cubicBezTo>
                    <a:cubicBezTo>
                      <a:pt x="4796" y="7853"/>
                      <a:pt x="5064" y="7352"/>
                      <a:pt x="5243" y="6833"/>
                    </a:cubicBezTo>
                    <a:cubicBezTo>
                      <a:pt x="6156" y="5598"/>
                      <a:pt x="7051" y="4185"/>
                      <a:pt x="6657" y="2610"/>
                    </a:cubicBezTo>
                    <a:cubicBezTo>
                      <a:pt x="6644" y="2558"/>
                      <a:pt x="6602" y="2524"/>
                      <a:pt x="6559" y="2524"/>
                    </a:cubicBezTo>
                    <a:cubicBezTo>
                      <a:pt x="6544" y="2524"/>
                      <a:pt x="6528" y="2529"/>
                      <a:pt x="6514" y="2538"/>
                    </a:cubicBezTo>
                    <a:cubicBezTo>
                      <a:pt x="5243" y="3218"/>
                      <a:pt x="4581" y="5688"/>
                      <a:pt x="4921" y="7048"/>
                    </a:cubicBezTo>
                    <a:cubicBezTo>
                      <a:pt x="4778" y="7370"/>
                      <a:pt x="4635" y="7692"/>
                      <a:pt x="4456" y="7996"/>
                    </a:cubicBezTo>
                    <a:cubicBezTo>
                      <a:pt x="4438" y="7191"/>
                      <a:pt x="4366" y="6404"/>
                      <a:pt x="4259" y="5616"/>
                    </a:cubicBezTo>
                    <a:cubicBezTo>
                      <a:pt x="4402" y="5151"/>
                      <a:pt x="4510" y="4668"/>
                      <a:pt x="4563" y="4167"/>
                    </a:cubicBezTo>
                    <a:cubicBezTo>
                      <a:pt x="4581" y="4167"/>
                      <a:pt x="4599" y="4149"/>
                      <a:pt x="4617" y="4113"/>
                    </a:cubicBezTo>
                    <a:cubicBezTo>
                      <a:pt x="4903" y="3379"/>
                      <a:pt x="5064" y="2610"/>
                      <a:pt x="5118" y="1823"/>
                    </a:cubicBezTo>
                    <a:cubicBezTo>
                      <a:pt x="5154" y="1232"/>
                      <a:pt x="5243" y="588"/>
                      <a:pt x="4957" y="51"/>
                    </a:cubicBezTo>
                    <a:cubicBezTo>
                      <a:pt x="4936" y="20"/>
                      <a:pt x="4903" y="1"/>
                      <a:pt x="48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5"/>
              <p:cNvSpPr/>
              <p:nvPr/>
            </p:nvSpPr>
            <p:spPr>
              <a:xfrm>
                <a:off x="376350" y="2179975"/>
                <a:ext cx="211650" cy="5220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80" extrusionOk="0">
                    <a:moveTo>
                      <a:pt x="3776" y="2773"/>
                    </a:moveTo>
                    <a:cubicBezTo>
                      <a:pt x="3436" y="3113"/>
                      <a:pt x="3150" y="3524"/>
                      <a:pt x="2810" y="3882"/>
                    </a:cubicBezTo>
                    <a:cubicBezTo>
                      <a:pt x="2238" y="4455"/>
                      <a:pt x="1540" y="4884"/>
                      <a:pt x="770" y="5153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3" y="5159"/>
                      <a:pt x="950" y="4399"/>
                      <a:pt x="967" y="4365"/>
                    </a:cubicBezTo>
                    <a:cubicBezTo>
                      <a:pt x="1217" y="3918"/>
                      <a:pt x="1557" y="3542"/>
                      <a:pt x="1969" y="3238"/>
                    </a:cubicBezTo>
                    <a:cubicBezTo>
                      <a:pt x="2381" y="2934"/>
                      <a:pt x="2864" y="2880"/>
                      <a:pt x="3347" y="2826"/>
                    </a:cubicBezTo>
                    <a:lnTo>
                      <a:pt x="3347" y="2826"/>
                    </a:lnTo>
                    <a:cubicBezTo>
                      <a:pt x="2971" y="3041"/>
                      <a:pt x="2667" y="3345"/>
                      <a:pt x="2434" y="3685"/>
                    </a:cubicBezTo>
                    <a:cubicBezTo>
                      <a:pt x="2408" y="3738"/>
                      <a:pt x="2449" y="3771"/>
                      <a:pt x="2487" y="3771"/>
                    </a:cubicBezTo>
                    <a:cubicBezTo>
                      <a:pt x="2501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59" y="2773"/>
                    </a:cubicBezTo>
                    <a:close/>
                    <a:moveTo>
                      <a:pt x="5190" y="4204"/>
                    </a:moveTo>
                    <a:cubicBezTo>
                      <a:pt x="5995" y="4437"/>
                      <a:pt x="6711" y="4938"/>
                      <a:pt x="7194" y="5636"/>
                    </a:cubicBezTo>
                    <a:cubicBezTo>
                      <a:pt x="7463" y="6012"/>
                      <a:pt x="7660" y="6423"/>
                      <a:pt x="7803" y="6853"/>
                    </a:cubicBezTo>
                    <a:cubicBezTo>
                      <a:pt x="7857" y="7032"/>
                      <a:pt x="7892" y="7211"/>
                      <a:pt x="7928" y="7390"/>
                    </a:cubicBezTo>
                    <a:cubicBezTo>
                      <a:pt x="7964" y="7586"/>
                      <a:pt x="7901" y="7645"/>
                      <a:pt x="7803" y="7645"/>
                    </a:cubicBezTo>
                    <a:cubicBezTo>
                      <a:pt x="7704" y="7645"/>
                      <a:pt x="7570" y="7586"/>
                      <a:pt x="7463" y="7551"/>
                    </a:cubicBezTo>
                    <a:cubicBezTo>
                      <a:pt x="6318" y="7264"/>
                      <a:pt x="5888" y="6083"/>
                      <a:pt x="5494" y="5027"/>
                    </a:cubicBezTo>
                    <a:lnTo>
                      <a:pt x="5494" y="5027"/>
                    </a:lnTo>
                    <a:cubicBezTo>
                      <a:pt x="5691" y="5242"/>
                      <a:pt x="5906" y="5439"/>
                      <a:pt x="6139" y="5636"/>
                    </a:cubicBezTo>
                    <a:cubicBezTo>
                      <a:pt x="6147" y="5644"/>
                      <a:pt x="6157" y="5647"/>
                      <a:pt x="6166" y="5647"/>
                    </a:cubicBezTo>
                    <a:cubicBezTo>
                      <a:pt x="6200" y="5647"/>
                      <a:pt x="6234" y="5606"/>
                      <a:pt x="6192" y="5564"/>
                    </a:cubicBezTo>
                    <a:cubicBezTo>
                      <a:pt x="5888" y="5242"/>
                      <a:pt x="5584" y="4902"/>
                      <a:pt x="5315" y="4544"/>
                    </a:cubicBezTo>
                    <a:cubicBezTo>
                      <a:pt x="5280" y="4419"/>
                      <a:pt x="5226" y="4312"/>
                      <a:pt x="5190" y="4204"/>
                    </a:cubicBezTo>
                    <a:close/>
                    <a:moveTo>
                      <a:pt x="3580" y="5636"/>
                    </a:moveTo>
                    <a:lnTo>
                      <a:pt x="3580" y="5636"/>
                    </a:lnTo>
                    <a:cubicBezTo>
                      <a:pt x="3293" y="6262"/>
                      <a:pt x="3061" y="6942"/>
                      <a:pt x="2756" y="7568"/>
                    </a:cubicBezTo>
                    <a:cubicBezTo>
                      <a:pt x="2381" y="8302"/>
                      <a:pt x="1772" y="8964"/>
                      <a:pt x="1182" y="9537"/>
                    </a:cubicBezTo>
                    <a:cubicBezTo>
                      <a:pt x="938" y="9772"/>
                      <a:pt x="659" y="9977"/>
                      <a:pt x="475" y="9977"/>
                    </a:cubicBezTo>
                    <a:cubicBezTo>
                      <a:pt x="309" y="9977"/>
                      <a:pt x="220" y="9808"/>
                      <a:pt x="305" y="9340"/>
                    </a:cubicBezTo>
                    <a:cubicBezTo>
                      <a:pt x="430" y="8750"/>
                      <a:pt x="663" y="8195"/>
                      <a:pt x="1003" y="7712"/>
                    </a:cubicBezTo>
                    <a:cubicBezTo>
                      <a:pt x="1522" y="6871"/>
                      <a:pt x="2273" y="6298"/>
                      <a:pt x="3061" y="5761"/>
                    </a:cubicBezTo>
                    <a:lnTo>
                      <a:pt x="3061" y="5761"/>
                    </a:lnTo>
                    <a:cubicBezTo>
                      <a:pt x="2542" y="6441"/>
                      <a:pt x="2059" y="7157"/>
                      <a:pt x="1629" y="7891"/>
                    </a:cubicBezTo>
                    <a:cubicBezTo>
                      <a:pt x="1616" y="7943"/>
                      <a:pt x="1651" y="7976"/>
                      <a:pt x="1684" y="7976"/>
                    </a:cubicBezTo>
                    <a:cubicBezTo>
                      <a:pt x="1697" y="7976"/>
                      <a:pt x="1709" y="7972"/>
                      <a:pt x="1719" y="7962"/>
                    </a:cubicBezTo>
                    <a:cubicBezTo>
                      <a:pt x="2255" y="7121"/>
                      <a:pt x="2882" y="6334"/>
                      <a:pt x="3580" y="5636"/>
                    </a:cubicBezTo>
                    <a:close/>
                    <a:moveTo>
                      <a:pt x="5084" y="8258"/>
                    </a:moveTo>
                    <a:cubicBezTo>
                      <a:pt x="5985" y="8258"/>
                      <a:pt x="6589" y="8881"/>
                      <a:pt x="7177" y="9519"/>
                    </a:cubicBezTo>
                    <a:cubicBezTo>
                      <a:pt x="7427" y="9805"/>
                      <a:pt x="7660" y="10092"/>
                      <a:pt x="7874" y="10396"/>
                    </a:cubicBezTo>
                    <a:cubicBezTo>
                      <a:pt x="7927" y="10484"/>
                      <a:pt x="8311" y="11130"/>
                      <a:pt x="8184" y="11130"/>
                    </a:cubicBezTo>
                    <a:cubicBezTo>
                      <a:pt x="8182" y="11130"/>
                      <a:pt x="8181" y="11130"/>
                      <a:pt x="8179" y="11130"/>
                    </a:cubicBezTo>
                    <a:cubicBezTo>
                      <a:pt x="7427" y="11094"/>
                      <a:pt x="6693" y="10575"/>
                      <a:pt x="6121" y="10092"/>
                    </a:cubicBezTo>
                    <a:cubicBezTo>
                      <a:pt x="5638" y="9680"/>
                      <a:pt x="5369" y="9179"/>
                      <a:pt x="5047" y="8696"/>
                    </a:cubicBezTo>
                    <a:lnTo>
                      <a:pt x="5047" y="8696"/>
                    </a:lnTo>
                    <a:cubicBezTo>
                      <a:pt x="5405" y="8964"/>
                      <a:pt x="5817" y="9197"/>
                      <a:pt x="6067" y="9376"/>
                    </a:cubicBezTo>
                    <a:cubicBezTo>
                      <a:pt x="6076" y="9382"/>
                      <a:pt x="6084" y="9384"/>
                      <a:pt x="6093" y="9384"/>
                    </a:cubicBezTo>
                    <a:cubicBezTo>
                      <a:pt x="6135" y="9384"/>
                      <a:pt x="6166" y="9316"/>
                      <a:pt x="6121" y="9286"/>
                    </a:cubicBezTo>
                    <a:cubicBezTo>
                      <a:pt x="5745" y="9036"/>
                      <a:pt x="5405" y="8767"/>
                      <a:pt x="5083" y="8463"/>
                    </a:cubicBezTo>
                    <a:cubicBezTo>
                      <a:pt x="5011" y="8410"/>
                      <a:pt x="4958" y="8338"/>
                      <a:pt x="4904" y="8266"/>
                    </a:cubicBezTo>
                    <a:cubicBezTo>
                      <a:pt x="4965" y="8261"/>
                      <a:pt x="5026" y="8258"/>
                      <a:pt x="5084" y="8258"/>
                    </a:cubicBezTo>
                    <a:close/>
                    <a:moveTo>
                      <a:pt x="3311" y="9752"/>
                    </a:moveTo>
                    <a:lnTo>
                      <a:pt x="3311" y="9752"/>
                    </a:lnTo>
                    <a:cubicBezTo>
                      <a:pt x="2864" y="10432"/>
                      <a:pt x="2470" y="11183"/>
                      <a:pt x="2076" y="11863"/>
                    </a:cubicBezTo>
                    <a:cubicBezTo>
                      <a:pt x="2064" y="11915"/>
                      <a:pt x="2106" y="11957"/>
                      <a:pt x="2144" y="11957"/>
                    </a:cubicBezTo>
                    <a:cubicBezTo>
                      <a:pt x="2159" y="11957"/>
                      <a:pt x="2174" y="11950"/>
                      <a:pt x="2184" y="11935"/>
                    </a:cubicBezTo>
                    <a:cubicBezTo>
                      <a:pt x="2578" y="11273"/>
                      <a:pt x="3007" y="10646"/>
                      <a:pt x="3436" y="10020"/>
                    </a:cubicBezTo>
                    <a:lnTo>
                      <a:pt x="3436" y="10020"/>
                    </a:lnTo>
                    <a:cubicBezTo>
                      <a:pt x="3222" y="11666"/>
                      <a:pt x="2774" y="13009"/>
                      <a:pt x="1343" y="14047"/>
                    </a:cubicBezTo>
                    <a:cubicBezTo>
                      <a:pt x="1252" y="14113"/>
                      <a:pt x="1184" y="14143"/>
                      <a:pt x="1133" y="14143"/>
                    </a:cubicBezTo>
                    <a:cubicBezTo>
                      <a:pt x="722" y="14143"/>
                      <a:pt x="1502" y="12170"/>
                      <a:pt x="1629" y="11899"/>
                    </a:cubicBezTo>
                    <a:cubicBezTo>
                      <a:pt x="2023" y="11022"/>
                      <a:pt x="2703" y="10450"/>
                      <a:pt x="3311" y="9752"/>
                    </a:cubicBezTo>
                    <a:close/>
                    <a:moveTo>
                      <a:pt x="5087" y="12085"/>
                    </a:moveTo>
                    <a:cubicBezTo>
                      <a:pt x="6065" y="12085"/>
                      <a:pt x="6997" y="13169"/>
                      <a:pt x="7373" y="13939"/>
                    </a:cubicBezTo>
                    <a:cubicBezTo>
                      <a:pt x="7427" y="14064"/>
                      <a:pt x="7642" y="14583"/>
                      <a:pt x="7481" y="14583"/>
                    </a:cubicBezTo>
                    <a:cubicBezTo>
                      <a:pt x="7033" y="14565"/>
                      <a:pt x="6622" y="14279"/>
                      <a:pt x="6300" y="14011"/>
                    </a:cubicBezTo>
                    <a:cubicBezTo>
                      <a:pt x="5799" y="13599"/>
                      <a:pt x="5512" y="13026"/>
                      <a:pt x="5101" y="12543"/>
                    </a:cubicBezTo>
                    <a:lnTo>
                      <a:pt x="5101" y="12543"/>
                    </a:lnTo>
                    <a:cubicBezTo>
                      <a:pt x="5405" y="12776"/>
                      <a:pt x="5745" y="12991"/>
                      <a:pt x="6067" y="13205"/>
                    </a:cubicBezTo>
                    <a:cubicBezTo>
                      <a:pt x="6077" y="13212"/>
                      <a:pt x="6087" y="13215"/>
                      <a:pt x="6095" y="13215"/>
                    </a:cubicBezTo>
                    <a:cubicBezTo>
                      <a:pt x="6132" y="13215"/>
                      <a:pt x="6150" y="13163"/>
                      <a:pt x="6121" y="13134"/>
                    </a:cubicBezTo>
                    <a:cubicBezTo>
                      <a:pt x="5727" y="12830"/>
                      <a:pt x="5333" y="12561"/>
                      <a:pt x="4958" y="12257"/>
                    </a:cubicBezTo>
                    <a:cubicBezTo>
                      <a:pt x="4904" y="12203"/>
                      <a:pt x="4850" y="12168"/>
                      <a:pt x="4814" y="12114"/>
                    </a:cubicBezTo>
                    <a:cubicBezTo>
                      <a:pt x="4905" y="12094"/>
                      <a:pt x="4996" y="12085"/>
                      <a:pt x="5087" y="12085"/>
                    </a:cubicBezTo>
                    <a:close/>
                    <a:moveTo>
                      <a:pt x="3436" y="14082"/>
                    </a:moveTo>
                    <a:cubicBezTo>
                      <a:pt x="3454" y="15228"/>
                      <a:pt x="3186" y="16337"/>
                      <a:pt x="2649" y="17339"/>
                    </a:cubicBezTo>
                    <a:cubicBezTo>
                      <a:pt x="2488" y="17643"/>
                      <a:pt x="2273" y="17894"/>
                      <a:pt x="1987" y="18091"/>
                    </a:cubicBezTo>
                    <a:cubicBezTo>
                      <a:pt x="1986" y="18091"/>
                      <a:pt x="1986" y="18091"/>
                      <a:pt x="1985" y="18091"/>
                    </a:cubicBezTo>
                    <a:cubicBezTo>
                      <a:pt x="1935" y="18091"/>
                      <a:pt x="1988" y="16747"/>
                      <a:pt x="2041" y="16588"/>
                    </a:cubicBezTo>
                    <a:cubicBezTo>
                      <a:pt x="2220" y="15908"/>
                      <a:pt x="2595" y="15335"/>
                      <a:pt x="2989" y="14762"/>
                    </a:cubicBezTo>
                    <a:lnTo>
                      <a:pt x="2989" y="14762"/>
                    </a:lnTo>
                    <a:cubicBezTo>
                      <a:pt x="2846" y="15228"/>
                      <a:pt x="2703" y="15693"/>
                      <a:pt x="2542" y="16104"/>
                    </a:cubicBezTo>
                    <a:cubicBezTo>
                      <a:pt x="2520" y="16148"/>
                      <a:pt x="2551" y="16171"/>
                      <a:pt x="2583" y="16171"/>
                    </a:cubicBezTo>
                    <a:cubicBezTo>
                      <a:pt x="2603" y="16171"/>
                      <a:pt x="2624" y="16161"/>
                      <a:pt x="2631" y="16140"/>
                    </a:cubicBezTo>
                    <a:cubicBezTo>
                      <a:pt x="2918" y="15460"/>
                      <a:pt x="3150" y="14762"/>
                      <a:pt x="3436" y="14082"/>
                    </a:cubicBezTo>
                    <a:close/>
                    <a:moveTo>
                      <a:pt x="4689" y="15102"/>
                    </a:moveTo>
                    <a:cubicBezTo>
                      <a:pt x="5727" y="15138"/>
                      <a:pt x="6174" y="16087"/>
                      <a:pt x="6568" y="16910"/>
                    </a:cubicBezTo>
                    <a:lnTo>
                      <a:pt x="6550" y="16928"/>
                    </a:lnTo>
                    <a:cubicBezTo>
                      <a:pt x="6658" y="17160"/>
                      <a:pt x="6819" y="17375"/>
                      <a:pt x="6944" y="17608"/>
                    </a:cubicBezTo>
                    <a:cubicBezTo>
                      <a:pt x="7084" y="17845"/>
                      <a:pt x="7180" y="18203"/>
                      <a:pt x="6985" y="18203"/>
                    </a:cubicBezTo>
                    <a:cubicBezTo>
                      <a:pt x="6930" y="18203"/>
                      <a:pt x="6853" y="18175"/>
                      <a:pt x="6747" y="18109"/>
                    </a:cubicBezTo>
                    <a:cubicBezTo>
                      <a:pt x="6335" y="17822"/>
                      <a:pt x="5978" y="17482"/>
                      <a:pt x="5655" y="17107"/>
                    </a:cubicBezTo>
                    <a:cubicBezTo>
                      <a:pt x="5459" y="16892"/>
                      <a:pt x="5280" y="16641"/>
                      <a:pt x="5119" y="16391"/>
                    </a:cubicBezTo>
                    <a:cubicBezTo>
                      <a:pt x="4993" y="16140"/>
                      <a:pt x="4904" y="15872"/>
                      <a:pt x="4832" y="15603"/>
                    </a:cubicBezTo>
                    <a:lnTo>
                      <a:pt x="4832" y="15603"/>
                    </a:lnTo>
                    <a:cubicBezTo>
                      <a:pt x="5065" y="15890"/>
                      <a:pt x="5280" y="16194"/>
                      <a:pt x="5512" y="16498"/>
                    </a:cubicBezTo>
                    <a:cubicBezTo>
                      <a:pt x="5517" y="16503"/>
                      <a:pt x="5524" y="16505"/>
                      <a:pt x="5532" y="16505"/>
                    </a:cubicBezTo>
                    <a:cubicBezTo>
                      <a:pt x="5554" y="16505"/>
                      <a:pt x="5579" y="16489"/>
                      <a:pt x="5566" y="16462"/>
                    </a:cubicBezTo>
                    <a:cubicBezTo>
                      <a:pt x="5405" y="16087"/>
                      <a:pt x="5190" y="15747"/>
                      <a:pt x="4940" y="15442"/>
                    </a:cubicBezTo>
                    <a:cubicBezTo>
                      <a:pt x="4850" y="15335"/>
                      <a:pt x="4761" y="15210"/>
                      <a:pt x="4689" y="15102"/>
                    </a:cubicBezTo>
                    <a:close/>
                    <a:moveTo>
                      <a:pt x="4707" y="17124"/>
                    </a:moveTo>
                    <a:cubicBezTo>
                      <a:pt x="5047" y="17572"/>
                      <a:pt x="5387" y="18019"/>
                      <a:pt x="5691" y="18502"/>
                    </a:cubicBezTo>
                    <a:lnTo>
                      <a:pt x="5691" y="18485"/>
                    </a:lnTo>
                    <a:cubicBezTo>
                      <a:pt x="5888" y="18860"/>
                      <a:pt x="6013" y="19290"/>
                      <a:pt x="6049" y="19719"/>
                    </a:cubicBezTo>
                    <a:cubicBezTo>
                      <a:pt x="6079" y="19932"/>
                      <a:pt x="6008" y="20007"/>
                      <a:pt x="5901" y="20007"/>
                    </a:cubicBezTo>
                    <a:cubicBezTo>
                      <a:pt x="5746" y="20007"/>
                      <a:pt x="5514" y="19853"/>
                      <a:pt x="5387" y="19737"/>
                    </a:cubicBezTo>
                    <a:cubicBezTo>
                      <a:pt x="4707" y="19182"/>
                      <a:pt x="4707" y="18341"/>
                      <a:pt x="4707" y="17554"/>
                    </a:cubicBezTo>
                    <a:lnTo>
                      <a:pt x="4707" y="17554"/>
                    </a:lnTo>
                    <a:cubicBezTo>
                      <a:pt x="4725" y="17626"/>
                      <a:pt x="4743" y="17715"/>
                      <a:pt x="4779" y="17804"/>
                    </a:cubicBezTo>
                    <a:lnTo>
                      <a:pt x="4779" y="17912"/>
                    </a:lnTo>
                    <a:lnTo>
                      <a:pt x="4797" y="17912"/>
                    </a:lnTo>
                    <a:lnTo>
                      <a:pt x="4797" y="17840"/>
                    </a:lnTo>
                    <a:cubicBezTo>
                      <a:pt x="4832" y="17948"/>
                      <a:pt x="4850" y="18055"/>
                      <a:pt x="4886" y="18162"/>
                    </a:cubicBezTo>
                    <a:cubicBezTo>
                      <a:pt x="4893" y="18176"/>
                      <a:pt x="4907" y="18182"/>
                      <a:pt x="4922" y="18182"/>
                    </a:cubicBezTo>
                    <a:cubicBezTo>
                      <a:pt x="4946" y="18182"/>
                      <a:pt x="4969" y="18167"/>
                      <a:pt x="4958" y="18144"/>
                    </a:cubicBezTo>
                    <a:cubicBezTo>
                      <a:pt x="4868" y="17804"/>
                      <a:pt x="4779" y="17482"/>
                      <a:pt x="4707" y="17160"/>
                    </a:cubicBezTo>
                    <a:lnTo>
                      <a:pt x="4707" y="17124"/>
                    </a:lnTo>
                    <a:close/>
                    <a:moveTo>
                      <a:pt x="3973" y="17124"/>
                    </a:moveTo>
                    <a:lnTo>
                      <a:pt x="3973" y="17124"/>
                    </a:lnTo>
                    <a:cubicBezTo>
                      <a:pt x="4242" y="18144"/>
                      <a:pt x="4385" y="19272"/>
                      <a:pt x="3920" y="20256"/>
                    </a:cubicBezTo>
                    <a:lnTo>
                      <a:pt x="3938" y="20256"/>
                    </a:lnTo>
                    <a:cubicBezTo>
                      <a:pt x="3860" y="20416"/>
                      <a:pt x="3795" y="20478"/>
                      <a:pt x="3741" y="20478"/>
                    </a:cubicBezTo>
                    <a:cubicBezTo>
                      <a:pt x="3607" y="20478"/>
                      <a:pt x="3544" y="20102"/>
                      <a:pt x="3544" y="19898"/>
                    </a:cubicBezTo>
                    <a:cubicBezTo>
                      <a:pt x="3544" y="19612"/>
                      <a:pt x="3580" y="19343"/>
                      <a:pt x="3598" y="19075"/>
                    </a:cubicBezTo>
                    <a:cubicBezTo>
                      <a:pt x="3633" y="18610"/>
                      <a:pt x="3705" y="18144"/>
                      <a:pt x="3812" y="17697"/>
                    </a:cubicBezTo>
                    <a:lnTo>
                      <a:pt x="3812" y="17697"/>
                    </a:lnTo>
                    <a:cubicBezTo>
                      <a:pt x="3776" y="17930"/>
                      <a:pt x="3794" y="18162"/>
                      <a:pt x="3848" y="18395"/>
                    </a:cubicBezTo>
                    <a:cubicBezTo>
                      <a:pt x="3848" y="18395"/>
                      <a:pt x="3866" y="18395"/>
                      <a:pt x="3866" y="18413"/>
                    </a:cubicBezTo>
                    <a:cubicBezTo>
                      <a:pt x="3866" y="18395"/>
                      <a:pt x="3884" y="18395"/>
                      <a:pt x="3884" y="18395"/>
                    </a:cubicBezTo>
                    <a:cubicBezTo>
                      <a:pt x="3991" y="18127"/>
                      <a:pt x="3938" y="17697"/>
                      <a:pt x="3955" y="17429"/>
                    </a:cubicBezTo>
                    <a:cubicBezTo>
                      <a:pt x="3955" y="17321"/>
                      <a:pt x="3973" y="17232"/>
                      <a:pt x="3973" y="17124"/>
                    </a:cubicBezTo>
                    <a:close/>
                    <a:moveTo>
                      <a:pt x="5476" y="1"/>
                    </a:moveTo>
                    <a:cubicBezTo>
                      <a:pt x="5448" y="1"/>
                      <a:pt x="5419" y="16"/>
                      <a:pt x="5405" y="53"/>
                    </a:cubicBezTo>
                    <a:cubicBezTo>
                      <a:pt x="5137" y="750"/>
                      <a:pt x="4940" y="1466"/>
                      <a:pt x="4797" y="2200"/>
                    </a:cubicBezTo>
                    <a:cubicBezTo>
                      <a:pt x="4492" y="2307"/>
                      <a:pt x="4206" y="2415"/>
                      <a:pt x="3920" y="2540"/>
                    </a:cubicBezTo>
                    <a:cubicBezTo>
                      <a:pt x="3132" y="2629"/>
                      <a:pt x="2327" y="2647"/>
                      <a:pt x="1683" y="3220"/>
                    </a:cubicBezTo>
                    <a:cubicBezTo>
                      <a:pt x="1056" y="3775"/>
                      <a:pt x="627" y="4508"/>
                      <a:pt x="287" y="5314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41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01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52" y="2665"/>
                      <a:pt x="4152" y="2612"/>
                    </a:cubicBezTo>
                    <a:cubicBezTo>
                      <a:pt x="4331" y="2540"/>
                      <a:pt x="4528" y="2468"/>
                      <a:pt x="4707" y="2415"/>
                    </a:cubicBezTo>
                    <a:lnTo>
                      <a:pt x="4707" y="2415"/>
                    </a:lnTo>
                    <a:cubicBezTo>
                      <a:pt x="4564" y="3113"/>
                      <a:pt x="4457" y="3828"/>
                      <a:pt x="4385" y="4544"/>
                    </a:cubicBezTo>
                    <a:cubicBezTo>
                      <a:pt x="4009" y="4777"/>
                      <a:pt x="3669" y="5081"/>
                      <a:pt x="3365" y="5421"/>
                    </a:cubicBezTo>
                    <a:lnTo>
                      <a:pt x="3347" y="5421"/>
                    </a:lnTo>
                    <a:cubicBezTo>
                      <a:pt x="1450" y="6191"/>
                      <a:pt x="36" y="8195"/>
                      <a:pt x="1" y="10235"/>
                    </a:cubicBezTo>
                    <a:cubicBezTo>
                      <a:pt x="1" y="10289"/>
                      <a:pt x="36" y="10342"/>
                      <a:pt x="108" y="10342"/>
                    </a:cubicBezTo>
                    <a:cubicBezTo>
                      <a:pt x="1003" y="10253"/>
                      <a:pt x="1665" y="9412"/>
                      <a:pt x="2184" y="8750"/>
                    </a:cubicBezTo>
                    <a:cubicBezTo>
                      <a:pt x="3007" y="7730"/>
                      <a:pt x="3365" y="6531"/>
                      <a:pt x="3866" y="5349"/>
                    </a:cubicBezTo>
                    <a:lnTo>
                      <a:pt x="4367" y="4831"/>
                    </a:lnTo>
                    <a:lnTo>
                      <a:pt x="4367" y="4831"/>
                    </a:lnTo>
                    <a:cubicBezTo>
                      <a:pt x="4242" y="6155"/>
                      <a:pt x="4188" y="7479"/>
                      <a:pt x="4116" y="8750"/>
                    </a:cubicBezTo>
                    <a:cubicBezTo>
                      <a:pt x="3884" y="8982"/>
                      <a:pt x="3687" y="9215"/>
                      <a:pt x="3490" y="9483"/>
                    </a:cubicBezTo>
                    <a:cubicBezTo>
                      <a:pt x="3490" y="9449"/>
                      <a:pt x="3460" y="9429"/>
                      <a:pt x="3425" y="9429"/>
                    </a:cubicBezTo>
                    <a:cubicBezTo>
                      <a:pt x="3405" y="9429"/>
                      <a:pt x="3384" y="9435"/>
                      <a:pt x="3365" y="9447"/>
                    </a:cubicBezTo>
                    <a:cubicBezTo>
                      <a:pt x="1915" y="10646"/>
                      <a:pt x="627" y="12508"/>
                      <a:pt x="788" y="14476"/>
                    </a:cubicBezTo>
                    <a:cubicBezTo>
                      <a:pt x="788" y="14541"/>
                      <a:pt x="835" y="14587"/>
                      <a:pt x="888" y="14587"/>
                    </a:cubicBezTo>
                    <a:cubicBezTo>
                      <a:pt x="908" y="14587"/>
                      <a:pt x="929" y="14580"/>
                      <a:pt x="949" y="14565"/>
                    </a:cubicBezTo>
                    <a:cubicBezTo>
                      <a:pt x="2667" y="13581"/>
                      <a:pt x="3669" y="11720"/>
                      <a:pt x="3598" y="9752"/>
                    </a:cubicBezTo>
                    <a:lnTo>
                      <a:pt x="4099" y="9036"/>
                    </a:lnTo>
                    <a:lnTo>
                      <a:pt x="4099" y="9036"/>
                    </a:lnTo>
                    <a:cubicBezTo>
                      <a:pt x="4009" y="10217"/>
                      <a:pt x="3973" y="11398"/>
                      <a:pt x="3991" y="12579"/>
                    </a:cubicBezTo>
                    <a:cubicBezTo>
                      <a:pt x="3651" y="13009"/>
                      <a:pt x="3383" y="13510"/>
                      <a:pt x="3204" y="14029"/>
                    </a:cubicBezTo>
                    <a:cubicBezTo>
                      <a:pt x="2309" y="15263"/>
                      <a:pt x="1414" y="16677"/>
                      <a:pt x="1790" y="18270"/>
                    </a:cubicBezTo>
                    <a:cubicBezTo>
                      <a:pt x="1803" y="18308"/>
                      <a:pt x="1844" y="18338"/>
                      <a:pt x="1886" y="18338"/>
                    </a:cubicBezTo>
                    <a:cubicBezTo>
                      <a:pt x="1902" y="18338"/>
                      <a:pt x="1918" y="18333"/>
                      <a:pt x="1933" y="18323"/>
                    </a:cubicBezTo>
                    <a:cubicBezTo>
                      <a:pt x="3204" y="17661"/>
                      <a:pt x="3866" y="15174"/>
                      <a:pt x="3544" y="13814"/>
                    </a:cubicBezTo>
                    <a:cubicBezTo>
                      <a:pt x="3669" y="13492"/>
                      <a:pt x="3830" y="13170"/>
                      <a:pt x="3991" y="12865"/>
                    </a:cubicBezTo>
                    <a:cubicBezTo>
                      <a:pt x="4027" y="13671"/>
                      <a:pt x="4081" y="14458"/>
                      <a:pt x="4206" y="15245"/>
                    </a:cubicBezTo>
                    <a:cubicBezTo>
                      <a:pt x="4045" y="15711"/>
                      <a:pt x="3955" y="16212"/>
                      <a:pt x="3902" y="16713"/>
                    </a:cubicBezTo>
                    <a:cubicBezTo>
                      <a:pt x="3884" y="16713"/>
                      <a:pt x="3848" y="16731"/>
                      <a:pt x="3848" y="16767"/>
                    </a:cubicBezTo>
                    <a:cubicBezTo>
                      <a:pt x="3562" y="17500"/>
                      <a:pt x="3383" y="18270"/>
                      <a:pt x="3347" y="19057"/>
                    </a:cubicBezTo>
                    <a:cubicBezTo>
                      <a:pt x="3311" y="19648"/>
                      <a:pt x="3204" y="20292"/>
                      <a:pt x="3508" y="20829"/>
                    </a:cubicBezTo>
                    <a:cubicBezTo>
                      <a:pt x="3529" y="20860"/>
                      <a:pt x="3562" y="20879"/>
                      <a:pt x="3596" y="20879"/>
                    </a:cubicBezTo>
                    <a:cubicBezTo>
                      <a:pt x="3621" y="20879"/>
                      <a:pt x="3647" y="20869"/>
                      <a:pt x="3669" y="20847"/>
                    </a:cubicBezTo>
                    <a:cubicBezTo>
                      <a:pt x="4653" y="19862"/>
                      <a:pt x="4582" y="17948"/>
                      <a:pt x="4027" y="16749"/>
                    </a:cubicBezTo>
                    <a:cubicBezTo>
                      <a:pt x="4063" y="16552"/>
                      <a:pt x="4099" y="16337"/>
                      <a:pt x="4134" y="16122"/>
                    </a:cubicBezTo>
                    <a:cubicBezTo>
                      <a:pt x="4170" y="15997"/>
                      <a:pt x="4224" y="15854"/>
                      <a:pt x="4278" y="15729"/>
                    </a:cubicBezTo>
                    <a:cubicBezTo>
                      <a:pt x="4349" y="16104"/>
                      <a:pt x="4421" y="16480"/>
                      <a:pt x="4510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04" y="19612"/>
                      <a:pt x="5405" y="20167"/>
                      <a:pt x="6157" y="20238"/>
                    </a:cubicBezTo>
                    <a:cubicBezTo>
                      <a:pt x="6210" y="20238"/>
                      <a:pt x="6246" y="20185"/>
                      <a:pt x="6246" y="20149"/>
                    </a:cubicBezTo>
                    <a:cubicBezTo>
                      <a:pt x="6264" y="18860"/>
                      <a:pt x="5620" y="17787"/>
                      <a:pt x="4707" y="16928"/>
                    </a:cubicBezTo>
                    <a:lnTo>
                      <a:pt x="4707" y="16767"/>
                    </a:lnTo>
                    <a:cubicBezTo>
                      <a:pt x="4689" y="16731"/>
                      <a:pt x="4653" y="16695"/>
                      <a:pt x="4618" y="16695"/>
                    </a:cubicBezTo>
                    <a:cubicBezTo>
                      <a:pt x="4528" y="16266"/>
                      <a:pt x="4439" y="15836"/>
                      <a:pt x="4385" y="15407"/>
                    </a:cubicBezTo>
                    <a:cubicBezTo>
                      <a:pt x="4403" y="15335"/>
                      <a:pt x="4421" y="15263"/>
                      <a:pt x="4421" y="15210"/>
                    </a:cubicBezTo>
                    <a:cubicBezTo>
                      <a:pt x="4421" y="15156"/>
                      <a:pt x="4385" y="15120"/>
                      <a:pt x="4349" y="15120"/>
                    </a:cubicBezTo>
                    <a:cubicBezTo>
                      <a:pt x="4349" y="15031"/>
                      <a:pt x="4331" y="14941"/>
                      <a:pt x="4331" y="14852"/>
                    </a:cubicBezTo>
                    <a:lnTo>
                      <a:pt x="4331" y="14852"/>
                    </a:lnTo>
                    <a:cubicBezTo>
                      <a:pt x="4403" y="14995"/>
                      <a:pt x="4510" y="15120"/>
                      <a:pt x="4600" y="15245"/>
                    </a:cubicBezTo>
                    <a:lnTo>
                      <a:pt x="4725" y="15407"/>
                    </a:lnTo>
                    <a:cubicBezTo>
                      <a:pt x="4689" y="15424"/>
                      <a:pt x="4671" y="15460"/>
                      <a:pt x="4671" y="15496"/>
                    </a:cubicBezTo>
                    <a:cubicBezTo>
                      <a:pt x="4761" y="16337"/>
                      <a:pt x="5226" y="16946"/>
                      <a:pt x="5817" y="17518"/>
                    </a:cubicBezTo>
                    <a:cubicBezTo>
                      <a:pt x="6005" y="17738"/>
                      <a:pt x="6620" y="18440"/>
                      <a:pt x="7046" y="18440"/>
                    </a:cubicBezTo>
                    <a:cubicBezTo>
                      <a:pt x="7106" y="18440"/>
                      <a:pt x="7162" y="18426"/>
                      <a:pt x="7212" y="18395"/>
                    </a:cubicBezTo>
                    <a:cubicBezTo>
                      <a:pt x="7731" y="18127"/>
                      <a:pt x="6854" y="17107"/>
                      <a:pt x="6729" y="16838"/>
                    </a:cubicBezTo>
                    <a:cubicBezTo>
                      <a:pt x="6358" y="16062"/>
                      <a:pt x="5843" y="14983"/>
                      <a:pt x="4870" y="14983"/>
                    </a:cubicBezTo>
                    <a:cubicBezTo>
                      <a:pt x="4811" y="14983"/>
                      <a:pt x="4751" y="14987"/>
                      <a:pt x="4689" y="14995"/>
                    </a:cubicBezTo>
                    <a:cubicBezTo>
                      <a:pt x="4671" y="14995"/>
                      <a:pt x="4671" y="15013"/>
                      <a:pt x="4653" y="15031"/>
                    </a:cubicBezTo>
                    <a:cubicBezTo>
                      <a:pt x="4618" y="14959"/>
                      <a:pt x="4564" y="14888"/>
                      <a:pt x="4510" y="14816"/>
                    </a:cubicBezTo>
                    <a:cubicBezTo>
                      <a:pt x="4421" y="14655"/>
                      <a:pt x="4367" y="14494"/>
                      <a:pt x="4278" y="14369"/>
                    </a:cubicBezTo>
                    <a:cubicBezTo>
                      <a:pt x="4206" y="13456"/>
                      <a:pt x="4170" y="12525"/>
                      <a:pt x="4188" y="11613"/>
                    </a:cubicBezTo>
                    <a:lnTo>
                      <a:pt x="4188" y="11613"/>
                    </a:lnTo>
                    <a:cubicBezTo>
                      <a:pt x="4331" y="11828"/>
                      <a:pt x="4510" y="12042"/>
                      <a:pt x="4707" y="12221"/>
                    </a:cubicBezTo>
                    <a:cubicBezTo>
                      <a:pt x="4761" y="12275"/>
                      <a:pt x="4832" y="12311"/>
                      <a:pt x="4886" y="12364"/>
                    </a:cubicBezTo>
                    <a:cubicBezTo>
                      <a:pt x="4850" y="12382"/>
                      <a:pt x="4832" y="12436"/>
                      <a:pt x="4832" y="12490"/>
                    </a:cubicBezTo>
                    <a:cubicBezTo>
                      <a:pt x="5262" y="13528"/>
                      <a:pt x="6461" y="14762"/>
                      <a:pt x="7642" y="14798"/>
                    </a:cubicBezTo>
                    <a:cubicBezTo>
                      <a:pt x="7696" y="14798"/>
                      <a:pt x="7749" y="14762"/>
                      <a:pt x="7749" y="14709"/>
                    </a:cubicBezTo>
                    <a:cubicBezTo>
                      <a:pt x="7859" y="13640"/>
                      <a:pt x="6438" y="11937"/>
                      <a:pt x="5218" y="11937"/>
                    </a:cubicBezTo>
                    <a:cubicBezTo>
                      <a:pt x="5048" y="11937"/>
                      <a:pt x="4882" y="11970"/>
                      <a:pt x="4725" y="12042"/>
                    </a:cubicBezTo>
                    <a:cubicBezTo>
                      <a:pt x="4635" y="11935"/>
                      <a:pt x="4564" y="11845"/>
                      <a:pt x="4474" y="11720"/>
                    </a:cubicBezTo>
                    <a:cubicBezTo>
                      <a:pt x="4367" y="11541"/>
                      <a:pt x="4313" y="11326"/>
                      <a:pt x="4206" y="11130"/>
                    </a:cubicBezTo>
                    <a:cubicBezTo>
                      <a:pt x="4224" y="10557"/>
                      <a:pt x="4260" y="9984"/>
                      <a:pt x="4295" y="9412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1"/>
                      <a:pt x="4403" y="8016"/>
                    </a:cubicBezTo>
                    <a:cubicBezTo>
                      <a:pt x="4492" y="8177"/>
                      <a:pt x="4600" y="8302"/>
                      <a:pt x="4725" y="8427"/>
                    </a:cubicBezTo>
                    <a:cubicBezTo>
                      <a:pt x="4725" y="8427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21" y="10414"/>
                    </a:cubicBezTo>
                    <a:cubicBezTo>
                      <a:pt x="6724" y="10913"/>
                      <a:pt x="7475" y="11346"/>
                      <a:pt x="8265" y="11346"/>
                    </a:cubicBezTo>
                    <a:cubicBezTo>
                      <a:pt x="8296" y="11346"/>
                      <a:pt x="8327" y="11346"/>
                      <a:pt x="8358" y="11344"/>
                    </a:cubicBezTo>
                    <a:cubicBezTo>
                      <a:pt x="8429" y="11344"/>
                      <a:pt x="8465" y="11291"/>
                      <a:pt x="8447" y="11237"/>
                    </a:cubicBezTo>
                    <a:cubicBezTo>
                      <a:pt x="8304" y="10432"/>
                      <a:pt x="7624" y="9752"/>
                      <a:pt x="7105" y="9179"/>
                    </a:cubicBezTo>
                    <a:cubicBezTo>
                      <a:pt x="6574" y="8586"/>
                      <a:pt x="5962" y="8129"/>
                      <a:pt x="5196" y="8129"/>
                    </a:cubicBezTo>
                    <a:cubicBezTo>
                      <a:pt x="5084" y="8129"/>
                      <a:pt x="4969" y="8138"/>
                      <a:pt x="4850" y="8159"/>
                    </a:cubicBezTo>
                    <a:cubicBezTo>
                      <a:pt x="4707" y="7926"/>
                      <a:pt x="4582" y="7694"/>
                      <a:pt x="4457" y="7461"/>
                    </a:cubicBezTo>
                    <a:cubicBezTo>
                      <a:pt x="4564" y="6298"/>
                      <a:pt x="4671" y="5135"/>
                      <a:pt x="4814" y="3972"/>
                    </a:cubicBezTo>
                    <a:cubicBezTo>
                      <a:pt x="4886" y="4151"/>
                      <a:pt x="4975" y="4312"/>
                      <a:pt x="5083" y="4473"/>
                    </a:cubicBezTo>
                    <a:cubicBezTo>
                      <a:pt x="5172" y="5224"/>
                      <a:pt x="5638" y="6047"/>
                      <a:pt x="6031" y="6638"/>
                    </a:cubicBezTo>
                    <a:cubicBezTo>
                      <a:pt x="6489" y="7342"/>
                      <a:pt x="7188" y="7855"/>
                      <a:pt x="8045" y="7855"/>
                    </a:cubicBezTo>
                    <a:cubicBezTo>
                      <a:pt x="8060" y="7855"/>
                      <a:pt x="8075" y="7855"/>
                      <a:pt x="8089" y="7855"/>
                    </a:cubicBezTo>
                    <a:cubicBezTo>
                      <a:pt x="8161" y="7855"/>
                      <a:pt x="8197" y="7819"/>
                      <a:pt x="8197" y="7765"/>
                    </a:cubicBezTo>
                    <a:cubicBezTo>
                      <a:pt x="8107" y="6173"/>
                      <a:pt x="6819" y="4115"/>
                      <a:pt x="5065" y="4079"/>
                    </a:cubicBezTo>
                    <a:cubicBezTo>
                      <a:pt x="4993" y="3882"/>
                      <a:pt x="4922" y="3667"/>
                      <a:pt x="4904" y="3435"/>
                    </a:cubicBezTo>
                    <a:cubicBezTo>
                      <a:pt x="5047" y="2307"/>
                      <a:pt x="5262" y="1198"/>
                      <a:pt x="5530" y="88"/>
                    </a:cubicBezTo>
                    <a:cubicBezTo>
                      <a:pt x="5552" y="35"/>
                      <a:pt x="5516" y="1"/>
                      <a:pt x="547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5"/>
              <p:cNvSpPr/>
              <p:nvPr/>
            </p:nvSpPr>
            <p:spPr>
              <a:xfrm>
                <a:off x="1104400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5"/>
                    </a:moveTo>
                    <a:cubicBezTo>
                      <a:pt x="12437" y="1015"/>
                      <a:pt x="12305" y="1720"/>
                      <a:pt x="12288" y="1772"/>
                    </a:cubicBezTo>
                    <a:cubicBezTo>
                      <a:pt x="12181" y="2094"/>
                      <a:pt x="12037" y="2398"/>
                      <a:pt x="11859" y="2666"/>
                    </a:cubicBezTo>
                    <a:cubicBezTo>
                      <a:pt x="11590" y="3060"/>
                      <a:pt x="11268" y="3400"/>
                      <a:pt x="10874" y="3669"/>
                    </a:cubicBezTo>
                    <a:cubicBezTo>
                      <a:pt x="11304" y="3311"/>
                      <a:pt x="11662" y="2899"/>
                      <a:pt x="11948" y="2416"/>
                    </a:cubicBezTo>
                    <a:cubicBezTo>
                      <a:pt x="12091" y="2183"/>
                      <a:pt x="12181" y="1915"/>
                      <a:pt x="12216" y="1628"/>
                    </a:cubicBezTo>
                    <a:cubicBezTo>
                      <a:pt x="12234" y="1414"/>
                      <a:pt x="12252" y="1217"/>
                      <a:pt x="12288" y="1020"/>
                    </a:cubicBezTo>
                    <a:cubicBezTo>
                      <a:pt x="12295" y="1017"/>
                      <a:pt x="12302" y="1015"/>
                      <a:pt x="12308" y="1015"/>
                    </a:cubicBezTo>
                    <a:close/>
                    <a:moveTo>
                      <a:pt x="8952" y="346"/>
                    </a:moveTo>
                    <a:cubicBezTo>
                      <a:pt x="9019" y="346"/>
                      <a:pt x="9117" y="454"/>
                      <a:pt x="9282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908" y="3579"/>
                      <a:pt x="9818" y="3436"/>
                      <a:pt x="9729" y="3328"/>
                    </a:cubicBezTo>
                    <a:cubicBezTo>
                      <a:pt x="9711" y="3311"/>
                      <a:pt x="9691" y="3303"/>
                      <a:pt x="9673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77" y="2398"/>
                    </a:cubicBezTo>
                    <a:cubicBezTo>
                      <a:pt x="8852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8" y="716"/>
                    </a:cubicBezTo>
                    <a:cubicBezTo>
                      <a:pt x="8845" y="467"/>
                      <a:pt x="8881" y="346"/>
                      <a:pt x="8952" y="346"/>
                    </a:cubicBezTo>
                    <a:close/>
                    <a:moveTo>
                      <a:pt x="12039" y="504"/>
                    </a:moveTo>
                    <a:cubicBezTo>
                      <a:pt x="12328" y="504"/>
                      <a:pt x="12089" y="1093"/>
                      <a:pt x="12073" y="1235"/>
                    </a:cubicBezTo>
                    <a:cubicBezTo>
                      <a:pt x="12037" y="1825"/>
                      <a:pt x="11823" y="2398"/>
                      <a:pt x="11429" y="2863"/>
                    </a:cubicBezTo>
                    <a:cubicBezTo>
                      <a:pt x="11214" y="3132"/>
                      <a:pt x="10964" y="3382"/>
                      <a:pt x="10677" y="3597"/>
                    </a:cubicBezTo>
                    <a:cubicBezTo>
                      <a:pt x="10606" y="3669"/>
                      <a:pt x="10516" y="3758"/>
                      <a:pt x="10445" y="3830"/>
                    </a:cubicBezTo>
                    <a:cubicBezTo>
                      <a:pt x="10767" y="3257"/>
                      <a:pt x="11000" y="2648"/>
                      <a:pt x="11107" y="2004"/>
                    </a:cubicBezTo>
                    <a:lnTo>
                      <a:pt x="11107" y="2022"/>
                    </a:lnTo>
                    <a:cubicBezTo>
                      <a:pt x="11143" y="1825"/>
                      <a:pt x="11143" y="1611"/>
                      <a:pt x="11125" y="1414"/>
                    </a:cubicBezTo>
                    <a:cubicBezTo>
                      <a:pt x="11322" y="1074"/>
                      <a:pt x="11501" y="716"/>
                      <a:pt x="11894" y="537"/>
                    </a:cubicBezTo>
                    <a:cubicBezTo>
                      <a:pt x="11953" y="514"/>
                      <a:pt x="12000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4" y="1784"/>
                      <a:pt x="13509" y="1786"/>
                      <a:pt x="13594" y="1790"/>
                    </a:cubicBezTo>
                    <a:cubicBezTo>
                      <a:pt x="13809" y="1790"/>
                      <a:pt x="13738" y="1843"/>
                      <a:pt x="13630" y="2022"/>
                    </a:cubicBezTo>
                    <a:cubicBezTo>
                      <a:pt x="13523" y="2183"/>
                      <a:pt x="13398" y="2416"/>
                      <a:pt x="13272" y="2613"/>
                    </a:cubicBezTo>
                    <a:cubicBezTo>
                      <a:pt x="12771" y="3364"/>
                      <a:pt x="11823" y="3633"/>
                      <a:pt x="11000" y="3973"/>
                    </a:cubicBezTo>
                    <a:lnTo>
                      <a:pt x="10982" y="3973"/>
                    </a:lnTo>
                    <a:cubicBezTo>
                      <a:pt x="10968" y="3932"/>
                      <a:pt x="10935" y="3912"/>
                      <a:pt x="10896" y="3912"/>
                    </a:cubicBezTo>
                    <a:cubicBezTo>
                      <a:pt x="10883" y="3912"/>
                      <a:pt x="10870" y="3915"/>
                      <a:pt x="10856" y="3919"/>
                    </a:cubicBezTo>
                    <a:lnTo>
                      <a:pt x="10856" y="3865"/>
                    </a:lnTo>
                    <a:cubicBezTo>
                      <a:pt x="11536" y="3472"/>
                      <a:pt x="12055" y="2863"/>
                      <a:pt x="12324" y="2130"/>
                    </a:cubicBezTo>
                    <a:cubicBezTo>
                      <a:pt x="12602" y="1837"/>
                      <a:pt x="12963" y="1784"/>
                      <a:pt x="13340" y="1784"/>
                    </a:cubicBezTo>
                    <a:close/>
                    <a:moveTo>
                      <a:pt x="12771" y="3311"/>
                    </a:moveTo>
                    <a:cubicBezTo>
                      <a:pt x="12771" y="3328"/>
                      <a:pt x="12789" y="3328"/>
                      <a:pt x="12807" y="3328"/>
                    </a:cubicBezTo>
                    <a:cubicBezTo>
                      <a:pt x="13058" y="3328"/>
                      <a:pt x="13308" y="3364"/>
                      <a:pt x="13541" y="3418"/>
                    </a:cubicBezTo>
                    <a:cubicBezTo>
                      <a:pt x="13591" y="3435"/>
                      <a:pt x="14218" y="3852"/>
                      <a:pt x="13999" y="3852"/>
                    </a:cubicBezTo>
                    <a:cubicBezTo>
                      <a:pt x="13986" y="3852"/>
                      <a:pt x="13971" y="3850"/>
                      <a:pt x="13952" y="3847"/>
                    </a:cubicBezTo>
                    <a:cubicBezTo>
                      <a:pt x="13791" y="3847"/>
                      <a:pt x="13612" y="3847"/>
                      <a:pt x="13451" y="3883"/>
                    </a:cubicBezTo>
                    <a:cubicBezTo>
                      <a:pt x="12879" y="3960"/>
                      <a:pt x="12397" y="4126"/>
                      <a:pt x="11889" y="4126"/>
                    </a:cubicBezTo>
                    <a:cubicBezTo>
                      <a:pt x="11683" y="4126"/>
                      <a:pt x="11473" y="4099"/>
                      <a:pt x="11250" y="4026"/>
                    </a:cubicBezTo>
                    <a:cubicBezTo>
                      <a:pt x="11787" y="3865"/>
                      <a:pt x="12288" y="3615"/>
                      <a:pt x="12771" y="3311"/>
                    </a:cubicBezTo>
                    <a:close/>
                    <a:moveTo>
                      <a:pt x="10690" y="215"/>
                    </a:moveTo>
                    <a:cubicBezTo>
                      <a:pt x="10721" y="215"/>
                      <a:pt x="10743" y="241"/>
                      <a:pt x="10749" y="304"/>
                    </a:cubicBezTo>
                    <a:cubicBezTo>
                      <a:pt x="10767" y="465"/>
                      <a:pt x="10803" y="626"/>
                      <a:pt x="10856" y="787"/>
                    </a:cubicBezTo>
                    <a:cubicBezTo>
                      <a:pt x="11107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82" y="3507"/>
                      <a:pt x="10342" y="3481"/>
                      <a:pt x="10302" y="3481"/>
                    </a:cubicBezTo>
                    <a:cubicBezTo>
                      <a:pt x="10261" y="3481"/>
                      <a:pt x="10221" y="3507"/>
                      <a:pt x="10212" y="3561"/>
                    </a:cubicBezTo>
                    <a:cubicBezTo>
                      <a:pt x="10158" y="3776"/>
                      <a:pt x="10123" y="4009"/>
                      <a:pt x="10069" y="4223"/>
                    </a:cubicBezTo>
                    <a:cubicBezTo>
                      <a:pt x="10051" y="4083"/>
                      <a:pt x="10017" y="3942"/>
                      <a:pt x="9982" y="3802"/>
                    </a:cubicBezTo>
                    <a:lnTo>
                      <a:pt x="9982" y="3802"/>
                    </a:lnTo>
                    <a:cubicBezTo>
                      <a:pt x="9990" y="3804"/>
                      <a:pt x="9997" y="3806"/>
                      <a:pt x="10005" y="3806"/>
                    </a:cubicBezTo>
                    <a:cubicBezTo>
                      <a:pt x="10024" y="3806"/>
                      <a:pt x="10041" y="3797"/>
                      <a:pt x="10051" y="3776"/>
                    </a:cubicBezTo>
                    <a:cubicBezTo>
                      <a:pt x="10266" y="3114"/>
                      <a:pt x="10248" y="2398"/>
                      <a:pt x="10015" y="1754"/>
                    </a:cubicBezTo>
                    <a:cubicBezTo>
                      <a:pt x="10015" y="1467"/>
                      <a:pt x="10051" y="1181"/>
                      <a:pt x="10123" y="895"/>
                    </a:cubicBezTo>
                    <a:cubicBezTo>
                      <a:pt x="10123" y="865"/>
                      <a:pt x="10532" y="215"/>
                      <a:pt x="10690" y="215"/>
                    </a:cubicBezTo>
                    <a:close/>
                    <a:moveTo>
                      <a:pt x="7635" y="1521"/>
                    </a:move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42" y="2595"/>
                      <a:pt x="8977" y="2648"/>
                      <a:pt x="9013" y="2702"/>
                    </a:cubicBezTo>
                    <a:cubicBezTo>
                      <a:pt x="9049" y="2756"/>
                      <a:pt x="9067" y="2792"/>
                      <a:pt x="9103" y="2827"/>
                    </a:cubicBezTo>
                    <a:cubicBezTo>
                      <a:pt x="9300" y="3167"/>
                      <a:pt x="9443" y="3543"/>
                      <a:pt x="9550" y="3919"/>
                    </a:cubicBezTo>
                    <a:cubicBezTo>
                      <a:pt x="9514" y="3937"/>
                      <a:pt x="9496" y="3973"/>
                      <a:pt x="9514" y="3991"/>
                    </a:cubicBezTo>
                    <a:cubicBezTo>
                      <a:pt x="9532" y="4098"/>
                      <a:pt x="9568" y="4223"/>
                      <a:pt x="9604" y="4331"/>
                    </a:cubicBezTo>
                    <a:cubicBezTo>
                      <a:pt x="9496" y="4259"/>
                      <a:pt x="9407" y="4205"/>
                      <a:pt x="9300" y="4134"/>
                    </a:cubicBezTo>
                    <a:cubicBezTo>
                      <a:pt x="9282" y="4062"/>
                      <a:pt x="9282" y="4009"/>
                      <a:pt x="9282" y="3937"/>
                    </a:cubicBezTo>
                    <a:lnTo>
                      <a:pt x="9300" y="3937"/>
                    </a:lnTo>
                    <a:cubicBezTo>
                      <a:pt x="9291" y="3910"/>
                      <a:pt x="9268" y="3897"/>
                      <a:pt x="9246" y="3897"/>
                    </a:cubicBezTo>
                    <a:cubicBezTo>
                      <a:pt x="9223" y="3897"/>
                      <a:pt x="9201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709" y="3740"/>
                      <a:pt x="8476" y="3561"/>
                    </a:cubicBezTo>
                    <a:cubicBezTo>
                      <a:pt x="8118" y="3257"/>
                      <a:pt x="7993" y="2774"/>
                      <a:pt x="7868" y="2326"/>
                    </a:cubicBezTo>
                    <a:cubicBezTo>
                      <a:pt x="7832" y="2201"/>
                      <a:pt x="7725" y="1593"/>
                      <a:pt x="7635" y="1521"/>
                    </a:cubicBezTo>
                    <a:close/>
                    <a:moveTo>
                      <a:pt x="10677" y="3955"/>
                    </a:moveTo>
                    <a:cubicBezTo>
                      <a:pt x="10677" y="4009"/>
                      <a:pt x="10677" y="4044"/>
                      <a:pt x="10660" y="4098"/>
                    </a:cubicBezTo>
                    <a:cubicBezTo>
                      <a:pt x="10552" y="4205"/>
                      <a:pt x="10463" y="4349"/>
                      <a:pt x="10391" y="4474"/>
                    </a:cubicBezTo>
                    <a:cubicBezTo>
                      <a:pt x="10463" y="4295"/>
                      <a:pt x="10552" y="4134"/>
                      <a:pt x="10642" y="3973"/>
                    </a:cubicBezTo>
                    <a:lnTo>
                      <a:pt x="10677" y="3955"/>
                    </a:lnTo>
                    <a:close/>
                    <a:moveTo>
                      <a:pt x="9353" y="4313"/>
                    </a:moveTo>
                    <a:lnTo>
                      <a:pt x="9353" y="4313"/>
                    </a:lnTo>
                    <a:cubicBezTo>
                      <a:pt x="9461" y="4366"/>
                      <a:pt x="9550" y="4420"/>
                      <a:pt x="9640" y="4474"/>
                    </a:cubicBezTo>
                    <a:cubicBezTo>
                      <a:pt x="9693" y="4653"/>
                      <a:pt x="9801" y="4778"/>
                      <a:pt x="9944" y="4867"/>
                    </a:cubicBezTo>
                    <a:lnTo>
                      <a:pt x="9872" y="4850"/>
                    </a:lnTo>
                    <a:cubicBezTo>
                      <a:pt x="9747" y="4814"/>
                      <a:pt x="9640" y="4724"/>
                      <a:pt x="9550" y="4635"/>
                    </a:cubicBezTo>
                    <a:cubicBezTo>
                      <a:pt x="9478" y="4545"/>
                      <a:pt x="9407" y="4438"/>
                      <a:pt x="9353" y="4313"/>
                    </a:cubicBezTo>
                    <a:close/>
                    <a:moveTo>
                      <a:pt x="10320" y="6424"/>
                    </a:moveTo>
                    <a:lnTo>
                      <a:pt x="10320" y="6424"/>
                    </a:ln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80" y="6961"/>
                      <a:pt x="9980" y="6872"/>
                    </a:cubicBezTo>
                    <a:lnTo>
                      <a:pt x="9997" y="6854"/>
                    </a:lnTo>
                    <a:cubicBezTo>
                      <a:pt x="10087" y="6693"/>
                      <a:pt x="10194" y="6550"/>
                      <a:pt x="10320" y="6424"/>
                    </a:cubicBezTo>
                    <a:close/>
                    <a:moveTo>
                      <a:pt x="5305" y="7627"/>
                    </a:moveTo>
                    <a:cubicBezTo>
                      <a:pt x="5346" y="7627"/>
                      <a:pt x="5373" y="7668"/>
                      <a:pt x="5380" y="7766"/>
                    </a:cubicBezTo>
                    <a:cubicBezTo>
                      <a:pt x="5398" y="8178"/>
                      <a:pt x="5309" y="8554"/>
                      <a:pt x="5112" y="8912"/>
                    </a:cubicBezTo>
                    <a:cubicBezTo>
                      <a:pt x="4951" y="9216"/>
                      <a:pt x="4754" y="9484"/>
                      <a:pt x="4522" y="9717"/>
                    </a:cubicBezTo>
                    <a:cubicBezTo>
                      <a:pt x="4486" y="9717"/>
                      <a:pt x="4450" y="9735"/>
                      <a:pt x="4432" y="9753"/>
                    </a:cubicBezTo>
                    <a:lnTo>
                      <a:pt x="4432" y="9556"/>
                    </a:lnTo>
                    <a:cubicBezTo>
                      <a:pt x="4575" y="9198"/>
                      <a:pt x="4629" y="8822"/>
                      <a:pt x="4611" y="8446"/>
                    </a:cubicBez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51" y="8299"/>
                      <a:pt x="5137" y="7627"/>
                      <a:pt x="5305" y="7627"/>
                    </a:cubicBezTo>
                    <a:close/>
                    <a:moveTo>
                      <a:pt x="4049" y="7147"/>
                    </a:moveTo>
                    <a:cubicBezTo>
                      <a:pt x="4295" y="7147"/>
                      <a:pt x="4489" y="8152"/>
                      <a:pt x="4504" y="8357"/>
                    </a:cubicBezTo>
                    <a:cubicBezTo>
                      <a:pt x="4522" y="8697"/>
                      <a:pt x="4468" y="9055"/>
                      <a:pt x="4360" y="9377"/>
                    </a:cubicBezTo>
                    <a:cubicBezTo>
                      <a:pt x="4346" y="9372"/>
                      <a:pt x="4333" y="9370"/>
                      <a:pt x="4321" y="9370"/>
                    </a:cubicBezTo>
                    <a:cubicBezTo>
                      <a:pt x="4289" y="9370"/>
                      <a:pt x="4266" y="9387"/>
                      <a:pt x="4253" y="9413"/>
                    </a:cubicBezTo>
                    <a:cubicBezTo>
                      <a:pt x="4164" y="9592"/>
                      <a:pt x="4110" y="9789"/>
                      <a:pt x="4074" y="9968"/>
                    </a:cubicBezTo>
                    <a:lnTo>
                      <a:pt x="4056" y="9914"/>
                    </a:lnTo>
                    <a:cubicBezTo>
                      <a:pt x="4074" y="9807"/>
                      <a:pt x="4092" y="9681"/>
                      <a:pt x="4074" y="9556"/>
                    </a:cubicBezTo>
                    <a:cubicBezTo>
                      <a:pt x="4092" y="9538"/>
                      <a:pt x="4092" y="9538"/>
                      <a:pt x="4074" y="9520"/>
                    </a:cubicBezTo>
                    <a:cubicBezTo>
                      <a:pt x="4020" y="9180"/>
                      <a:pt x="3895" y="8876"/>
                      <a:pt x="3716" y="8590"/>
                    </a:cubicBezTo>
                    <a:cubicBezTo>
                      <a:pt x="3645" y="8160"/>
                      <a:pt x="3698" y="7731"/>
                      <a:pt x="3877" y="7319"/>
                    </a:cubicBezTo>
                    <a:cubicBezTo>
                      <a:pt x="3936" y="7198"/>
                      <a:pt x="3994" y="7147"/>
                      <a:pt x="4049" y="7147"/>
                    </a:cubicBezTo>
                    <a:close/>
                    <a:moveTo>
                      <a:pt x="2720" y="7549"/>
                    </a:moveTo>
                    <a:cubicBezTo>
                      <a:pt x="2751" y="7549"/>
                      <a:pt x="2785" y="7571"/>
                      <a:pt x="2821" y="7623"/>
                    </a:cubicBezTo>
                    <a:cubicBezTo>
                      <a:pt x="3108" y="7981"/>
                      <a:pt x="3376" y="8357"/>
                      <a:pt x="3627" y="8751"/>
                    </a:cubicBezTo>
                    <a:cubicBezTo>
                      <a:pt x="3680" y="8948"/>
                      <a:pt x="3770" y="9144"/>
                      <a:pt x="3859" y="9323"/>
                    </a:cubicBezTo>
                    <a:cubicBezTo>
                      <a:pt x="3895" y="9484"/>
                      <a:pt x="3913" y="9628"/>
                      <a:pt x="3895" y="9771"/>
                    </a:cubicBezTo>
                    <a:cubicBezTo>
                      <a:pt x="3859" y="9789"/>
                      <a:pt x="3824" y="9807"/>
                      <a:pt x="3824" y="9842"/>
                    </a:cubicBezTo>
                    <a:lnTo>
                      <a:pt x="3806" y="9860"/>
                    </a:lnTo>
                    <a:cubicBezTo>
                      <a:pt x="3788" y="9968"/>
                      <a:pt x="3788" y="10075"/>
                      <a:pt x="3806" y="10182"/>
                    </a:cubicBezTo>
                    <a:lnTo>
                      <a:pt x="3806" y="10236"/>
                    </a:lnTo>
                    <a:cubicBezTo>
                      <a:pt x="3770" y="10200"/>
                      <a:pt x="3734" y="10182"/>
                      <a:pt x="3680" y="10147"/>
                    </a:cubicBezTo>
                    <a:cubicBezTo>
                      <a:pt x="3663" y="10111"/>
                      <a:pt x="3645" y="10057"/>
                      <a:pt x="3609" y="10021"/>
                    </a:cubicBezTo>
                    <a:cubicBezTo>
                      <a:pt x="3627" y="10003"/>
                      <a:pt x="3609" y="9968"/>
                      <a:pt x="3591" y="9968"/>
                    </a:cubicBezTo>
                    <a:lnTo>
                      <a:pt x="3555" y="9950"/>
                    </a:lnTo>
                    <a:cubicBezTo>
                      <a:pt x="3376" y="9753"/>
                      <a:pt x="3179" y="9592"/>
                      <a:pt x="2965" y="9467"/>
                    </a:cubicBezTo>
                    <a:cubicBezTo>
                      <a:pt x="2821" y="9270"/>
                      <a:pt x="2696" y="9073"/>
                      <a:pt x="2625" y="8840"/>
                    </a:cubicBezTo>
                    <a:cubicBezTo>
                      <a:pt x="2535" y="8643"/>
                      <a:pt x="2499" y="8429"/>
                      <a:pt x="2499" y="8196"/>
                    </a:cubicBezTo>
                    <a:cubicBezTo>
                      <a:pt x="2499" y="8063"/>
                      <a:pt x="2573" y="7549"/>
                      <a:pt x="2720" y="7549"/>
                    </a:cubicBezTo>
                    <a:close/>
                    <a:moveTo>
                      <a:pt x="6182" y="8464"/>
                    </a:moveTo>
                    <a:cubicBezTo>
                      <a:pt x="6480" y="8464"/>
                      <a:pt x="6149" y="9021"/>
                      <a:pt x="6061" y="9144"/>
                    </a:cubicBezTo>
                    <a:cubicBezTo>
                      <a:pt x="5882" y="9413"/>
                      <a:pt x="5667" y="9645"/>
                      <a:pt x="5398" y="9842"/>
                    </a:cubicBezTo>
                    <a:cubicBezTo>
                      <a:pt x="5130" y="10021"/>
                      <a:pt x="4862" y="10182"/>
                      <a:pt x="4557" y="10290"/>
                    </a:cubicBezTo>
                    <a:cubicBezTo>
                      <a:pt x="4575" y="10200"/>
                      <a:pt x="4575" y="10111"/>
                      <a:pt x="4593" y="10021"/>
                    </a:cubicBezTo>
                    <a:cubicBezTo>
                      <a:pt x="5130" y="9484"/>
                      <a:pt x="5291" y="8518"/>
                      <a:pt x="6168" y="8464"/>
                    </a:cubicBezTo>
                    <a:cubicBezTo>
                      <a:pt x="6173" y="8464"/>
                      <a:pt x="6178" y="8464"/>
                      <a:pt x="6182" y="8464"/>
                    </a:cubicBezTo>
                    <a:close/>
                    <a:moveTo>
                      <a:pt x="5973" y="9502"/>
                    </a:moveTo>
                    <a:cubicBezTo>
                      <a:pt x="5972" y="9508"/>
                      <a:pt x="5971" y="9514"/>
                      <a:pt x="5971" y="9520"/>
                    </a:cubicBezTo>
                    <a:cubicBezTo>
                      <a:pt x="6043" y="9699"/>
                      <a:pt x="6114" y="9771"/>
                      <a:pt x="5953" y="9950"/>
                    </a:cubicBezTo>
                    <a:cubicBezTo>
                      <a:pt x="5774" y="10075"/>
                      <a:pt x="5595" y="10182"/>
                      <a:pt x="5380" y="10254"/>
                    </a:cubicBezTo>
                    <a:cubicBezTo>
                      <a:pt x="5112" y="10361"/>
                      <a:pt x="4826" y="10433"/>
                      <a:pt x="4522" y="10487"/>
                    </a:cubicBezTo>
                    <a:cubicBezTo>
                      <a:pt x="4897" y="10343"/>
                      <a:pt x="5255" y="10129"/>
                      <a:pt x="5577" y="9860"/>
                    </a:cubicBezTo>
                    <a:cubicBezTo>
                      <a:pt x="5725" y="9756"/>
                      <a:pt x="5857" y="9636"/>
                      <a:pt x="5973" y="9502"/>
                    </a:cubicBezTo>
                    <a:close/>
                    <a:moveTo>
                      <a:pt x="1611" y="9181"/>
                    </a:moveTo>
                    <a:lnTo>
                      <a:pt x="1611" y="9181"/>
                    </a:lnTo>
                    <a:cubicBezTo>
                      <a:pt x="2289" y="9254"/>
                      <a:pt x="2912" y="9558"/>
                      <a:pt x="3376" y="10075"/>
                    </a:cubicBezTo>
                    <a:cubicBezTo>
                      <a:pt x="3358" y="10093"/>
                      <a:pt x="3340" y="10147"/>
                      <a:pt x="3358" y="10182"/>
                    </a:cubicBezTo>
                    <a:cubicBezTo>
                      <a:pt x="3466" y="10361"/>
                      <a:pt x="3591" y="10540"/>
                      <a:pt x="3752" y="10701"/>
                    </a:cubicBezTo>
                    <a:cubicBezTo>
                      <a:pt x="2863" y="10524"/>
                      <a:pt x="1939" y="10081"/>
                      <a:pt x="1611" y="9181"/>
                    </a:cubicBezTo>
                    <a:close/>
                    <a:moveTo>
                      <a:pt x="13881" y="5046"/>
                    </a:moveTo>
                    <a:cubicBezTo>
                      <a:pt x="12789" y="7337"/>
                      <a:pt x="10713" y="9252"/>
                      <a:pt x="9729" y="11596"/>
                    </a:cubicBezTo>
                    <a:cubicBezTo>
                      <a:pt x="9908" y="10379"/>
                      <a:pt x="10320" y="9216"/>
                      <a:pt x="10964" y="8178"/>
                    </a:cubicBezTo>
                    <a:cubicBezTo>
                      <a:pt x="11715" y="6961"/>
                      <a:pt x="12914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5008" y="11703"/>
                      <a:pt x="14919" y="12043"/>
                      <a:pt x="14758" y="12366"/>
                    </a:cubicBezTo>
                    <a:cubicBezTo>
                      <a:pt x="14579" y="12723"/>
                      <a:pt x="14292" y="13046"/>
                      <a:pt x="13952" y="13260"/>
                    </a:cubicBezTo>
                    <a:cubicBezTo>
                      <a:pt x="14221" y="12849"/>
                      <a:pt x="14382" y="12383"/>
                      <a:pt x="14400" y="11882"/>
                    </a:cubicBezTo>
                    <a:cubicBezTo>
                      <a:pt x="14453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92" y="10862"/>
                    </a:moveTo>
                    <a:cubicBezTo>
                      <a:pt x="14292" y="11167"/>
                      <a:pt x="14292" y="11453"/>
                      <a:pt x="14274" y="11757"/>
                    </a:cubicBezTo>
                    <a:cubicBezTo>
                      <a:pt x="14239" y="12348"/>
                      <a:pt x="14006" y="12920"/>
                      <a:pt x="13594" y="13350"/>
                    </a:cubicBezTo>
                    <a:lnTo>
                      <a:pt x="13594" y="13260"/>
                    </a:lnTo>
                    <a:cubicBezTo>
                      <a:pt x="13845" y="12813"/>
                      <a:pt x="13773" y="12240"/>
                      <a:pt x="13559" y="11775"/>
                    </a:cubicBezTo>
                    <a:cubicBezTo>
                      <a:pt x="13559" y="11739"/>
                      <a:pt x="13576" y="11703"/>
                      <a:pt x="13576" y="11668"/>
                    </a:cubicBezTo>
                    <a:cubicBezTo>
                      <a:pt x="13576" y="11668"/>
                      <a:pt x="13576" y="11650"/>
                      <a:pt x="13559" y="11632"/>
                    </a:cubicBezTo>
                    <a:lnTo>
                      <a:pt x="13576" y="11632"/>
                    </a:lnTo>
                    <a:cubicBezTo>
                      <a:pt x="13628" y="11541"/>
                      <a:pt x="13689" y="11414"/>
                      <a:pt x="13699" y="11390"/>
                    </a:cubicBezTo>
                    <a:lnTo>
                      <a:pt x="13699" y="11390"/>
                    </a:lnTo>
                    <a:lnTo>
                      <a:pt x="13773" y="11256"/>
                    </a:lnTo>
                    <a:cubicBezTo>
                      <a:pt x="13881" y="11059"/>
                      <a:pt x="14078" y="10916"/>
                      <a:pt x="14292" y="10862"/>
                    </a:cubicBezTo>
                    <a:close/>
                    <a:moveTo>
                      <a:pt x="8816" y="12902"/>
                    </a:moveTo>
                    <a:lnTo>
                      <a:pt x="8816" y="12902"/>
                    </a:lnTo>
                    <a:cubicBezTo>
                      <a:pt x="8960" y="12956"/>
                      <a:pt x="9013" y="13099"/>
                      <a:pt x="9031" y="13278"/>
                    </a:cubicBezTo>
                    <a:cubicBezTo>
                      <a:pt x="9031" y="13396"/>
                      <a:pt x="9031" y="13513"/>
                      <a:pt x="9016" y="13616"/>
                    </a:cubicBezTo>
                    <a:lnTo>
                      <a:pt x="9016" y="13616"/>
                    </a:lnTo>
                    <a:cubicBezTo>
                      <a:pt x="8998" y="13575"/>
                      <a:pt x="8977" y="13534"/>
                      <a:pt x="8977" y="13493"/>
                    </a:cubicBezTo>
                    <a:cubicBezTo>
                      <a:pt x="8906" y="13296"/>
                      <a:pt x="8852" y="13099"/>
                      <a:pt x="8816" y="12902"/>
                    </a:cubicBezTo>
                    <a:close/>
                    <a:moveTo>
                      <a:pt x="12539" y="11041"/>
                    </a:moveTo>
                    <a:lnTo>
                      <a:pt x="12539" y="11041"/>
                    </a:lnTo>
                    <a:cubicBezTo>
                      <a:pt x="12592" y="11346"/>
                      <a:pt x="12682" y="11632"/>
                      <a:pt x="12825" y="11918"/>
                    </a:cubicBezTo>
                    <a:cubicBezTo>
                      <a:pt x="13058" y="12473"/>
                      <a:pt x="13183" y="12902"/>
                      <a:pt x="13075" y="13493"/>
                    </a:cubicBezTo>
                    <a:cubicBezTo>
                      <a:pt x="13040" y="13421"/>
                      <a:pt x="13022" y="13350"/>
                      <a:pt x="12968" y="13278"/>
                    </a:cubicBezTo>
                    <a:cubicBezTo>
                      <a:pt x="12956" y="13254"/>
                      <a:pt x="12934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68" y="13618"/>
                    </a:lnTo>
                    <a:cubicBezTo>
                      <a:pt x="12181" y="13332"/>
                      <a:pt x="12037" y="11668"/>
                      <a:pt x="12539" y="11041"/>
                    </a:cubicBezTo>
                    <a:close/>
                    <a:moveTo>
                      <a:pt x="12838" y="11120"/>
                    </a:moveTo>
                    <a:cubicBezTo>
                      <a:pt x="13053" y="11120"/>
                      <a:pt x="13525" y="11964"/>
                      <a:pt x="13541" y="12026"/>
                    </a:cubicBezTo>
                    <a:cubicBezTo>
                      <a:pt x="13648" y="12348"/>
                      <a:pt x="13648" y="12688"/>
                      <a:pt x="13541" y="13010"/>
                    </a:cubicBezTo>
                    <a:cubicBezTo>
                      <a:pt x="13505" y="13010"/>
                      <a:pt x="13451" y="13028"/>
                      <a:pt x="13451" y="13081"/>
                    </a:cubicBezTo>
                    <a:cubicBezTo>
                      <a:pt x="13362" y="13278"/>
                      <a:pt x="13308" y="13475"/>
                      <a:pt x="13254" y="13690"/>
                    </a:cubicBezTo>
                    <a:lnTo>
                      <a:pt x="13236" y="13690"/>
                    </a:lnTo>
                    <a:cubicBezTo>
                      <a:pt x="13219" y="13708"/>
                      <a:pt x="13219" y="13726"/>
                      <a:pt x="13236" y="13743"/>
                    </a:cubicBezTo>
                    <a:lnTo>
                      <a:pt x="13219" y="13833"/>
                    </a:lnTo>
                    <a:lnTo>
                      <a:pt x="13165" y="13708"/>
                    </a:lnTo>
                    <a:cubicBezTo>
                      <a:pt x="13183" y="13690"/>
                      <a:pt x="13165" y="13654"/>
                      <a:pt x="13147" y="13654"/>
                    </a:cubicBezTo>
                    <a:cubicBezTo>
                      <a:pt x="13648" y="12902"/>
                      <a:pt x="12968" y="12008"/>
                      <a:pt x="12735" y="11220"/>
                    </a:cubicBezTo>
                    <a:cubicBezTo>
                      <a:pt x="12753" y="11220"/>
                      <a:pt x="12753" y="11220"/>
                      <a:pt x="12753" y="11202"/>
                    </a:cubicBezTo>
                    <a:cubicBezTo>
                      <a:pt x="12772" y="11145"/>
                      <a:pt x="12801" y="11120"/>
                      <a:pt x="12838" y="11120"/>
                    </a:cubicBezTo>
                    <a:close/>
                    <a:moveTo>
                      <a:pt x="20506" y="13069"/>
                    </a:moveTo>
                    <a:cubicBezTo>
                      <a:pt x="20543" y="13069"/>
                      <a:pt x="20562" y="13083"/>
                      <a:pt x="20556" y="13117"/>
                    </a:cubicBezTo>
                    <a:cubicBezTo>
                      <a:pt x="20323" y="14101"/>
                      <a:pt x="19589" y="14585"/>
                      <a:pt x="18856" y="15139"/>
                    </a:cubicBezTo>
                    <a:cubicBezTo>
                      <a:pt x="18999" y="14746"/>
                      <a:pt x="19178" y="14370"/>
                      <a:pt x="19357" y="13994"/>
                    </a:cubicBezTo>
                    <a:cubicBezTo>
                      <a:pt x="19482" y="13779"/>
                      <a:pt x="19643" y="13565"/>
                      <a:pt x="19822" y="13386"/>
                    </a:cubicBezTo>
                    <a:cubicBezTo>
                      <a:pt x="19880" y="13327"/>
                      <a:pt x="20350" y="13069"/>
                      <a:pt x="20506" y="13069"/>
                    </a:cubicBezTo>
                    <a:close/>
                    <a:moveTo>
                      <a:pt x="18695" y="12148"/>
                    </a:moveTo>
                    <a:cubicBezTo>
                      <a:pt x="18707" y="12148"/>
                      <a:pt x="18719" y="12154"/>
                      <a:pt x="18730" y="12169"/>
                    </a:cubicBezTo>
                    <a:cubicBezTo>
                      <a:pt x="18909" y="12437"/>
                      <a:pt x="19052" y="12723"/>
                      <a:pt x="19142" y="13028"/>
                    </a:cubicBezTo>
                    <a:cubicBezTo>
                      <a:pt x="19321" y="13547"/>
                      <a:pt x="19106" y="14030"/>
                      <a:pt x="18873" y="14495"/>
                    </a:cubicBezTo>
                    <a:cubicBezTo>
                      <a:pt x="18859" y="14488"/>
                      <a:pt x="18844" y="14483"/>
                      <a:pt x="18830" y="14483"/>
                    </a:cubicBezTo>
                    <a:cubicBezTo>
                      <a:pt x="18811" y="14483"/>
                      <a:pt x="18794" y="14492"/>
                      <a:pt x="18784" y="14513"/>
                    </a:cubicBezTo>
                    <a:cubicBezTo>
                      <a:pt x="18569" y="14746"/>
                      <a:pt x="18426" y="15014"/>
                      <a:pt x="18372" y="15318"/>
                    </a:cubicBezTo>
                    <a:lnTo>
                      <a:pt x="18337" y="15336"/>
                    </a:lnTo>
                    <a:lnTo>
                      <a:pt x="18319" y="15336"/>
                    </a:lnTo>
                    <a:cubicBezTo>
                      <a:pt x="18319" y="14513"/>
                      <a:pt x="18247" y="13672"/>
                      <a:pt x="18390" y="12849"/>
                    </a:cubicBezTo>
                    <a:cubicBezTo>
                      <a:pt x="18390" y="12832"/>
                      <a:pt x="18568" y="12148"/>
                      <a:pt x="18695" y="12148"/>
                    </a:cubicBezTo>
                    <a:close/>
                    <a:moveTo>
                      <a:pt x="17803" y="13128"/>
                    </a:moveTo>
                    <a:lnTo>
                      <a:pt x="17803" y="13128"/>
                    </a:lnTo>
                    <a:cubicBezTo>
                      <a:pt x="17806" y="13132"/>
                      <a:pt x="17810" y="13135"/>
                      <a:pt x="17818" y="13135"/>
                    </a:cubicBezTo>
                    <a:cubicBezTo>
                      <a:pt x="17853" y="13242"/>
                      <a:pt x="17907" y="13332"/>
                      <a:pt x="17961" y="13421"/>
                    </a:cubicBezTo>
                    <a:cubicBezTo>
                      <a:pt x="18014" y="13511"/>
                      <a:pt x="18086" y="13582"/>
                      <a:pt x="18176" y="13636"/>
                    </a:cubicBezTo>
                    <a:cubicBezTo>
                      <a:pt x="18140" y="14251"/>
                      <a:pt x="18191" y="14883"/>
                      <a:pt x="18227" y="15515"/>
                    </a:cubicBezTo>
                    <a:lnTo>
                      <a:pt x="18176" y="15515"/>
                    </a:lnTo>
                    <a:cubicBezTo>
                      <a:pt x="17853" y="15175"/>
                      <a:pt x="17692" y="14710"/>
                      <a:pt x="17692" y="14245"/>
                    </a:cubicBezTo>
                    <a:cubicBezTo>
                      <a:pt x="17692" y="13994"/>
                      <a:pt x="17710" y="13726"/>
                      <a:pt x="17764" y="13475"/>
                    </a:cubicBezTo>
                    <a:cubicBezTo>
                      <a:pt x="17782" y="13403"/>
                      <a:pt x="17800" y="13332"/>
                      <a:pt x="17818" y="13260"/>
                    </a:cubicBezTo>
                    <a:cubicBezTo>
                      <a:pt x="17818" y="13210"/>
                      <a:pt x="17818" y="13176"/>
                      <a:pt x="17803" y="13128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8" y="15479"/>
                      <a:pt x="18623" y="15533"/>
                      <a:pt x="18498" y="15587"/>
                    </a:cubicBezTo>
                    <a:cubicBezTo>
                      <a:pt x="18498" y="15569"/>
                      <a:pt x="18480" y="15551"/>
                      <a:pt x="18462" y="15551"/>
                    </a:cubicBezTo>
                    <a:lnTo>
                      <a:pt x="18462" y="15515"/>
                    </a:lnTo>
                    <a:cubicBezTo>
                      <a:pt x="18605" y="15479"/>
                      <a:pt x="18730" y="15443"/>
                      <a:pt x="18856" y="15408"/>
                    </a:cubicBezTo>
                    <a:close/>
                    <a:moveTo>
                      <a:pt x="20974" y="14224"/>
                    </a:moveTo>
                    <a:cubicBezTo>
                      <a:pt x="21056" y="14224"/>
                      <a:pt x="21137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09" y="15282"/>
                      <a:pt x="19947" y="15426"/>
                      <a:pt x="19303" y="15640"/>
                    </a:cubicBezTo>
                    <a:cubicBezTo>
                      <a:pt x="19285" y="15605"/>
                      <a:pt x="19249" y="15587"/>
                      <a:pt x="19213" y="15587"/>
                    </a:cubicBezTo>
                    <a:lnTo>
                      <a:pt x="18909" y="15622"/>
                    </a:lnTo>
                    <a:cubicBezTo>
                      <a:pt x="19070" y="15533"/>
                      <a:pt x="19196" y="15390"/>
                      <a:pt x="19303" y="15229"/>
                    </a:cubicBezTo>
                    <a:cubicBezTo>
                      <a:pt x="19321" y="15175"/>
                      <a:pt x="19303" y="15103"/>
                      <a:pt x="19231" y="15086"/>
                    </a:cubicBezTo>
                    <a:cubicBezTo>
                      <a:pt x="19285" y="15032"/>
                      <a:pt x="19339" y="14978"/>
                      <a:pt x="19410" y="14925"/>
                    </a:cubicBezTo>
                    <a:lnTo>
                      <a:pt x="19518" y="14835"/>
                    </a:lnTo>
                    <a:cubicBezTo>
                      <a:pt x="19750" y="14674"/>
                      <a:pt x="20001" y="14531"/>
                      <a:pt x="20269" y="14406"/>
                    </a:cubicBezTo>
                    <a:cubicBezTo>
                      <a:pt x="20484" y="14285"/>
                      <a:pt x="20729" y="14224"/>
                      <a:pt x="20974" y="14224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89" y="15622"/>
                      <a:pt x="9317" y="15748"/>
                      <a:pt x="9246" y="15855"/>
                    </a:cubicBezTo>
                    <a:cubicBezTo>
                      <a:pt x="9246" y="15497"/>
                      <a:pt x="9389" y="15157"/>
                      <a:pt x="9604" y="14889"/>
                    </a:cubicBezTo>
                    <a:close/>
                    <a:moveTo>
                      <a:pt x="6132" y="15551"/>
                    </a:moveTo>
                    <a:cubicBezTo>
                      <a:pt x="6132" y="15689"/>
                      <a:pt x="6131" y="15843"/>
                      <a:pt x="6114" y="15980"/>
                    </a:cubicBezTo>
                    <a:cubicBezTo>
                      <a:pt x="6078" y="16106"/>
                      <a:pt x="6043" y="16231"/>
                      <a:pt x="6007" y="16356"/>
                    </a:cubicBezTo>
                    <a:cubicBezTo>
                      <a:pt x="5971" y="16088"/>
                      <a:pt x="6025" y="15801"/>
                      <a:pt x="6132" y="15551"/>
                    </a:cubicBezTo>
                    <a:close/>
                    <a:moveTo>
                      <a:pt x="20395" y="15610"/>
                    </a:moveTo>
                    <a:cubicBezTo>
                      <a:pt x="20950" y="15610"/>
                      <a:pt x="21485" y="15750"/>
                      <a:pt x="21737" y="16141"/>
                    </a:cubicBezTo>
                    <a:cubicBezTo>
                      <a:pt x="21849" y="16310"/>
                      <a:pt x="20925" y="16368"/>
                      <a:pt x="20471" y="16368"/>
                    </a:cubicBezTo>
                    <a:cubicBezTo>
                      <a:pt x="20346" y="16368"/>
                      <a:pt x="20257" y="16364"/>
                      <a:pt x="20233" y="16356"/>
                    </a:cubicBezTo>
                    <a:lnTo>
                      <a:pt x="20216" y="16374"/>
                    </a:lnTo>
                    <a:cubicBezTo>
                      <a:pt x="19822" y="16302"/>
                      <a:pt x="19446" y="16177"/>
                      <a:pt x="19106" y="15962"/>
                    </a:cubicBezTo>
                    <a:cubicBezTo>
                      <a:pt x="19106" y="15945"/>
                      <a:pt x="19106" y="15909"/>
                      <a:pt x="19106" y="15891"/>
                    </a:cubicBezTo>
                    <a:cubicBezTo>
                      <a:pt x="19392" y="15837"/>
                      <a:pt x="19661" y="15748"/>
                      <a:pt x="19929" y="15640"/>
                    </a:cubicBezTo>
                    <a:cubicBezTo>
                      <a:pt x="20082" y="15621"/>
                      <a:pt x="20239" y="15610"/>
                      <a:pt x="20395" y="15610"/>
                    </a:cubicBezTo>
                    <a:close/>
                    <a:moveTo>
                      <a:pt x="13505" y="16302"/>
                    </a:moveTo>
                    <a:lnTo>
                      <a:pt x="13505" y="16302"/>
                    </a:lnTo>
                    <a:cubicBezTo>
                      <a:pt x="13469" y="16446"/>
                      <a:pt x="13398" y="16571"/>
                      <a:pt x="13308" y="16660"/>
                    </a:cubicBezTo>
                    <a:cubicBezTo>
                      <a:pt x="13272" y="16714"/>
                      <a:pt x="13219" y="16750"/>
                      <a:pt x="13165" y="16786"/>
                    </a:cubicBezTo>
                    <a:cubicBezTo>
                      <a:pt x="13165" y="16768"/>
                      <a:pt x="13147" y="16750"/>
                      <a:pt x="13129" y="16750"/>
                    </a:cubicBezTo>
                    <a:lnTo>
                      <a:pt x="13129" y="16732"/>
                    </a:lnTo>
                    <a:cubicBezTo>
                      <a:pt x="13147" y="16714"/>
                      <a:pt x="13147" y="16678"/>
                      <a:pt x="13165" y="16660"/>
                    </a:cubicBezTo>
                    <a:cubicBezTo>
                      <a:pt x="13219" y="16607"/>
                      <a:pt x="13254" y="16553"/>
                      <a:pt x="13308" y="16499"/>
                    </a:cubicBezTo>
                    <a:cubicBezTo>
                      <a:pt x="13380" y="16428"/>
                      <a:pt x="13433" y="16356"/>
                      <a:pt x="13505" y="16302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3" y="16625"/>
                      <a:pt x="17299" y="16678"/>
                      <a:pt x="17406" y="16750"/>
                    </a:cubicBezTo>
                    <a:cubicBezTo>
                      <a:pt x="17424" y="16768"/>
                      <a:pt x="17388" y="16804"/>
                      <a:pt x="17334" y="16821"/>
                    </a:cubicBezTo>
                    <a:cubicBezTo>
                      <a:pt x="17263" y="16875"/>
                      <a:pt x="17173" y="16893"/>
                      <a:pt x="17084" y="16893"/>
                    </a:cubicBezTo>
                    <a:cubicBezTo>
                      <a:pt x="16941" y="16875"/>
                      <a:pt x="16798" y="16857"/>
                      <a:pt x="16654" y="16821"/>
                    </a:cubicBezTo>
                    <a:lnTo>
                      <a:pt x="16941" y="16607"/>
                    </a:lnTo>
                    <a:close/>
                    <a:moveTo>
                      <a:pt x="15742" y="16392"/>
                    </a:moveTo>
                    <a:lnTo>
                      <a:pt x="15742" y="16392"/>
                    </a:lnTo>
                    <a:cubicBezTo>
                      <a:pt x="15849" y="16714"/>
                      <a:pt x="15652" y="16982"/>
                      <a:pt x="15473" y="17251"/>
                    </a:cubicBezTo>
                    <a:cubicBezTo>
                      <a:pt x="15438" y="16947"/>
                      <a:pt x="15545" y="16625"/>
                      <a:pt x="15742" y="16392"/>
                    </a:cubicBezTo>
                    <a:close/>
                    <a:moveTo>
                      <a:pt x="18927" y="16034"/>
                    </a:moveTo>
                    <a:cubicBezTo>
                      <a:pt x="19321" y="16374"/>
                      <a:pt x="19804" y="16571"/>
                      <a:pt x="20323" y="16589"/>
                    </a:cubicBezTo>
                    <a:cubicBezTo>
                      <a:pt x="20627" y="16911"/>
                      <a:pt x="20878" y="17269"/>
                      <a:pt x="21075" y="17680"/>
                    </a:cubicBezTo>
                    <a:cubicBezTo>
                      <a:pt x="20090" y="17609"/>
                      <a:pt x="19357" y="16821"/>
                      <a:pt x="18838" y="16034"/>
                    </a:cubicBezTo>
                    <a:close/>
                    <a:moveTo>
                      <a:pt x="8680" y="17388"/>
                    </a:moveTo>
                    <a:cubicBezTo>
                      <a:pt x="8837" y="17689"/>
                      <a:pt x="8942" y="18007"/>
                      <a:pt x="8995" y="18342"/>
                    </a:cubicBezTo>
                    <a:cubicBezTo>
                      <a:pt x="8856" y="18047"/>
                      <a:pt x="8751" y="17718"/>
                      <a:pt x="8680" y="17388"/>
                    </a:cubicBezTo>
                    <a:close/>
                    <a:moveTo>
                      <a:pt x="7385" y="18629"/>
                    </a:moveTo>
                    <a:cubicBezTo>
                      <a:pt x="7492" y="18879"/>
                      <a:pt x="7528" y="19148"/>
                      <a:pt x="7456" y="19416"/>
                    </a:cubicBezTo>
                    <a:cubicBezTo>
                      <a:pt x="7367" y="19166"/>
                      <a:pt x="7349" y="18897"/>
                      <a:pt x="7385" y="18629"/>
                    </a:cubicBezTo>
                    <a:close/>
                    <a:moveTo>
                      <a:pt x="10910" y="14459"/>
                    </a:moveTo>
                    <a:cubicBezTo>
                      <a:pt x="11107" y="14746"/>
                      <a:pt x="11340" y="15014"/>
                      <a:pt x="11590" y="15247"/>
                    </a:cubicBezTo>
                    <a:cubicBezTo>
                      <a:pt x="12682" y="16356"/>
                      <a:pt x="12539" y="17913"/>
                      <a:pt x="12163" y="19309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8"/>
                      <a:pt x="12091" y="19613"/>
                      <a:pt x="12037" y="19738"/>
                    </a:cubicBezTo>
                    <a:cubicBezTo>
                      <a:pt x="12288" y="18468"/>
                      <a:pt x="12145" y="17144"/>
                      <a:pt x="11644" y="15962"/>
                    </a:cubicBezTo>
                    <a:cubicBezTo>
                      <a:pt x="11638" y="15951"/>
                      <a:pt x="11629" y="15947"/>
                      <a:pt x="11620" y="15947"/>
                    </a:cubicBezTo>
                    <a:cubicBezTo>
                      <a:pt x="11599" y="15947"/>
                      <a:pt x="11578" y="15968"/>
                      <a:pt x="11590" y="15980"/>
                    </a:cubicBezTo>
                    <a:cubicBezTo>
                      <a:pt x="11787" y="16732"/>
                      <a:pt x="11912" y="17484"/>
                      <a:pt x="11984" y="18253"/>
                    </a:cubicBezTo>
                    <a:cubicBezTo>
                      <a:pt x="12020" y="18879"/>
                      <a:pt x="11912" y="19488"/>
                      <a:pt x="11894" y="20114"/>
                    </a:cubicBezTo>
                    <a:cubicBezTo>
                      <a:pt x="11805" y="20293"/>
                      <a:pt x="11733" y="20472"/>
                      <a:pt x="11644" y="20633"/>
                    </a:cubicBezTo>
                    <a:cubicBezTo>
                      <a:pt x="11715" y="20007"/>
                      <a:pt x="11662" y="19363"/>
                      <a:pt x="11483" y="18736"/>
                    </a:cubicBezTo>
                    <a:lnTo>
                      <a:pt x="11483" y="18754"/>
                    </a:lnTo>
                    <a:cubicBezTo>
                      <a:pt x="11161" y="17448"/>
                      <a:pt x="11125" y="16267"/>
                      <a:pt x="11035" y="14942"/>
                    </a:cubicBezTo>
                    <a:cubicBezTo>
                      <a:pt x="11035" y="14781"/>
                      <a:pt x="11000" y="14602"/>
                      <a:pt x="10910" y="14459"/>
                    </a:cubicBezTo>
                    <a:close/>
                    <a:moveTo>
                      <a:pt x="9693" y="19917"/>
                    </a:moveTo>
                    <a:cubicBezTo>
                      <a:pt x="9693" y="20204"/>
                      <a:pt x="9622" y="20508"/>
                      <a:pt x="9461" y="20776"/>
                    </a:cubicBezTo>
                    <a:cubicBezTo>
                      <a:pt x="9443" y="20633"/>
                      <a:pt x="9443" y="20508"/>
                      <a:pt x="9425" y="20365"/>
                    </a:cubicBezTo>
                    <a:lnTo>
                      <a:pt x="9443" y="20365"/>
                    </a:lnTo>
                    <a:cubicBezTo>
                      <a:pt x="9496" y="20186"/>
                      <a:pt x="9568" y="20043"/>
                      <a:pt x="9693" y="19917"/>
                    </a:cubicBezTo>
                    <a:close/>
                    <a:moveTo>
                      <a:pt x="7689" y="21599"/>
                    </a:moveTo>
                    <a:cubicBezTo>
                      <a:pt x="7957" y="21671"/>
                      <a:pt x="8136" y="21904"/>
                      <a:pt x="8387" y="22065"/>
                    </a:cubicBezTo>
                    <a:cubicBezTo>
                      <a:pt x="8101" y="21975"/>
                      <a:pt x="7868" y="21814"/>
                      <a:pt x="7689" y="21599"/>
                    </a:cubicBezTo>
                    <a:close/>
                    <a:moveTo>
                      <a:pt x="8584" y="24946"/>
                    </a:moveTo>
                    <a:lnTo>
                      <a:pt x="8584" y="24946"/>
                    </a:lnTo>
                    <a:cubicBezTo>
                      <a:pt x="8691" y="25161"/>
                      <a:pt x="8745" y="25393"/>
                      <a:pt x="8709" y="25626"/>
                    </a:cubicBezTo>
                    <a:cubicBezTo>
                      <a:pt x="8620" y="25411"/>
                      <a:pt x="8566" y="25178"/>
                      <a:pt x="8584" y="24946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2" y="24664"/>
                      <a:pt x="16172" y="24662"/>
                      <a:pt x="16171" y="24659"/>
                    </a:cubicBezTo>
                    <a:cubicBezTo>
                      <a:pt x="16171" y="24999"/>
                      <a:pt x="16100" y="25357"/>
                      <a:pt x="15939" y="25679"/>
                    </a:cubicBezTo>
                    <a:cubicBezTo>
                      <a:pt x="15813" y="25948"/>
                      <a:pt x="15634" y="26198"/>
                      <a:pt x="15438" y="26413"/>
                    </a:cubicBezTo>
                    <a:cubicBezTo>
                      <a:pt x="15438" y="26377"/>
                      <a:pt x="15455" y="26342"/>
                      <a:pt x="15455" y="26306"/>
                    </a:cubicBezTo>
                    <a:cubicBezTo>
                      <a:pt x="15455" y="26245"/>
                      <a:pt x="15406" y="26209"/>
                      <a:pt x="15357" y="26209"/>
                    </a:cubicBezTo>
                    <a:cubicBezTo>
                      <a:pt x="15334" y="26209"/>
                      <a:pt x="15312" y="26217"/>
                      <a:pt x="15294" y="26234"/>
                    </a:cubicBezTo>
                    <a:lnTo>
                      <a:pt x="15241" y="26306"/>
                    </a:lnTo>
                    <a:cubicBezTo>
                      <a:pt x="15241" y="26234"/>
                      <a:pt x="15241" y="26163"/>
                      <a:pt x="15241" y="26091"/>
                    </a:cubicBezTo>
                    <a:cubicBezTo>
                      <a:pt x="15241" y="26073"/>
                      <a:pt x="15223" y="26055"/>
                      <a:pt x="15205" y="26037"/>
                    </a:cubicBezTo>
                    <a:cubicBezTo>
                      <a:pt x="15241" y="25805"/>
                      <a:pt x="15241" y="25572"/>
                      <a:pt x="15205" y="25357"/>
                    </a:cubicBezTo>
                    <a:cubicBezTo>
                      <a:pt x="15330" y="24838"/>
                      <a:pt x="15581" y="24355"/>
                      <a:pt x="15939" y="23962"/>
                    </a:cubicBezTo>
                    <a:lnTo>
                      <a:pt x="15957" y="23962"/>
                    </a:lnTo>
                    <a:cubicBezTo>
                      <a:pt x="15964" y="23953"/>
                      <a:pt x="15971" y="23950"/>
                      <a:pt x="15978" y="23950"/>
                    </a:cubicBezTo>
                    <a:close/>
                    <a:moveTo>
                      <a:pt x="14087" y="23994"/>
                    </a:moveTo>
                    <a:cubicBezTo>
                      <a:pt x="14125" y="23994"/>
                      <a:pt x="14169" y="24006"/>
                      <a:pt x="14221" y="24033"/>
                    </a:cubicBezTo>
                    <a:cubicBezTo>
                      <a:pt x="14561" y="24212"/>
                      <a:pt x="14829" y="24516"/>
                      <a:pt x="14954" y="24892"/>
                    </a:cubicBezTo>
                    <a:cubicBezTo>
                      <a:pt x="15008" y="25053"/>
                      <a:pt x="15044" y="25232"/>
                      <a:pt x="15062" y="25411"/>
                    </a:cubicBezTo>
                    <a:cubicBezTo>
                      <a:pt x="14990" y="25679"/>
                      <a:pt x="14972" y="25948"/>
                      <a:pt x="14972" y="26216"/>
                    </a:cubicBezTo>
                    <a:cubicBezTo>
                      <a:pt x="14954" y="26252"/>
                      <a:pt x="14937" y="26306"/>
                      <a:pt x="14919" y="26360"/>
                    </a:cubicBezTo>
                    <a:cubicBezTo>
                      <a:pt x="14883" y="26216"/>
                      <a:pt x="14847" y="26091"/>
                      <a:pt x="14793" y="25966"/>
                    </a:cubicBezTo>
                    <a:cubicBezTo>
                      <a:pt x="14780" y="25938"/>
                      <a:pt x="14756" y="25927"/>
                      <a:pt x="14731" y="25927"/>
                    </a:cubicBezTo>
                    <a:cubicBezTo>
                      <a:pt x="14691" y="25927"/>
                      <a:pt x="14650" y="25957"/>
                      <a:pt x="14650" y="26002"/>
                    </a:cubicBezTo>
                    <a:cubicBezTo>
                      <a:pt x="14686" y="26252"/>
                      <a:pt x="14740" y="26503"/>
                      <a:pt x="14811" y="26753"/>
                    </a:cubicBezTo>
                    <a:cubicBezTo>
                      <a:pt x="14740" y="26682"/>
                      <a:pt x="14668" y="26592"/>
                      <a:pt x="14596" y="26521"/>
                    </a:cubicBezTo>
                    <a:lnTo>
                      <a:pt x="14596" y="26503"/>
                    </a:lnTo>
                    <a:cubicBezTo>
                      <a:pt x="14525" y="26234"/>
                      <a:pt x="14382" y="25984"/>
                      <a:pt x="14185" y="25805"/>
                    </a:cubicBezTo>
                    <a:lnTo>
                      <a:pt x="14185" y="25787"/>
                    </a:lnTo>
                    <a:cubicBezTo>
                      <a:pt x="14024" y="25411"/>
                      <a:pt x="13916" y="25017"/>
                      <a:pt x="13863" y="24606"/>
                    </a:cubicBezTo>
                    <a:cubicBezTo>
                      <a:pt x="13847" y="24467"/>
                      <a:pt x="13845" y="23994"/>
                      <a:pt x="14087" y="23994"/>
                    </a:cubicBezTo>
                    <a:close/>
                    <a:moveTo>
                      <a:pt x="17531" y="24928"/>
                    </a:moveTo>
                    <a:cubicBezTo>
                      <a:pt x="17245" y="25375"/>
                      <a:pt x="16923" y="25769"/>
                      <a:pt x="16529" y="26091"/>
                    </a:cubicBezTo>
                    <a:cubicBezTo>
                      <a:pt x="16314" y="26288"/>
                      <a:pt x="16064" y="26467"/>
                      <a:pt x="15831" y="26628"/>
                    </a:cubicBezTo>
                    <a:lnTo>
                      <a:pt x="15527" y="26753"/>
                    </a:lnTo>
                    <a:cubicBezTo>
                      <a:pt x="15473" y="26789"/>
                      <a:pt x="15473" y="26861"/>
                      <a:pt x="15527" y="26861"/>
                    </a:cubicBezTo>
                    <a:cubicBezTo>
                      <a:pt x="15473" y="26896"/>
                      <a:pt x="15420" y="26950"/>
                      <a:pt x="15366" y="26986"/>
                    </a:cubicBezTo>
                    <a:lnTo>
                      <a:pt x="15259" y="26968"/>
                    </a:lnTo>
                    <a:cubicBezTo>
                      <a:pt x="15294" y="26896"/>
                      <a:pt x="15330" y="26825"/>
                      <a:pt x="15366" y="26771"/>
                    </a:cubicBezTo>
                    <a:cubicBezTo>
                      <a:pt x="15670" y="26485"/>
                      <a:pt x="15903" y="26163"/>
                      <a:pt x="16064" y="25787"/>
                    </a:cubicBezTo>
                    <a:cubicBezTo>
                      <a:pt x="16458" y="25339"/>
                      <a:pt x="16905" y="24964"/>
                      <a:pt x="17513" y="24946"/>
                    </a:cubicBezTo>
                    <a:lnTo>
                      <a:pt x="17531" y="24928"/>
                    </a:lnTo>
                    <a:close/>
                    <a:moveTo>
                      <a:pt x="13203" y="25464"/>
                    </a:moveTo>
                    <a:cubicBezTo>
                      <a:pt x="13245" y="25464"/>
                      <a:pt x="13297" y="25471"/>
                      <a:pt x="13362" y="25483"/>
                    </a:cubicBezTo>
                    <a:cubicBezTo>
                      <a:pt x="13541" y="25518"/>
                      <a:pt x="13720" y="25626"/>
                      <a:pt x="13863" y="25751"/>
                    </a:cubicBezTo>
                    <a:cubicBezTo>
                      <a:pt x="13970" y="25841"/>
                      <a:pt x="14060" y="25930"/>
                      <a:pt x="14149" y="26037"/>
                    </a:cubicBezTo>
                    <a:cubicBezTo>
                      <a:pt x="14221" y="26216"/>
                      <a:pt x="14310" y="26377"/>
                      <a:pt x="14435" y="26538"/>
                    </a:cubicBezTo>
                    <a:cubicBezTo>
                      <a:pt x="14453" y="26700"/>
                      <a:pt x="14489" y="26861"/>
                      <a:pt x="14525" y="27004"/>
                    </a:cubicBezTo>
                    <a:cubicBezTo>
                      <a:pt x="13863" y="26861"/>
                      <a:pt x="13326" y="26377"/>
                      <a:pt x="13111" y="25751"/>
                    </a:cubicBezTo>
                    <a:cubicBezTo>
                      <a:pt x="13042" y="25543"/>
                      <a:pt x="13059" y="25464"/>
                      <a:pt x="13203" y="25464"/>
                    </a:cubicBezTo>
                    <a:close/>
                    <a:moveTo>
                      <a:pt x="17334" y="26395"/>
                    </a:moveTo>
                    <a:cubicBezTo>
                      <a:pt x="16905" y="26735"/>
                      <a:pt x="16386" y="26932"/>
                      <a:pt x="15849" y="27022"/>
                    </a:cubicBezTo>
                    <a:cubicBezTo>
                      <a:pt x="15885" y="26968"/>
                      <a:pt x="15903" y="26932"/>
                      <a:pt x="15921" y="26878"/>
                    </a:cubicBezTo>
                    <a:cubicBezTo>
                      <a:pt x="15939" y="26843"/>
                      <a:pt x="15921" y="26825"/>
                      <a:pt x="15903" y="26807"/>
                    </a:cubicBezTo>
                    <a:cubicBezTo>
                      <a:pt x="16386" y="26717"/>
                      <a:pt x="16869" y="26538"/>
                      <a:pt x="17334" y="26395"/>
                    </a:cubicBezTo>
                    <a:close/>
                    <a:moveTo>
                      <a:pt x="10567" y="26210"/>
                    </a:moveTo>
                    <a:cubicBezTo>
                      <a:pt x="10548" y="26379"/>
                      <a:pt x="10513" y="26547"/>
                      <a:pt x="10445" y="26700"/>
                    </a:cubicBezTo>
                    <a:cubicBezTo>
                      <a:pt x="10391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5" y="26783"/>
                      <a:pt x="10382" y="26472"/>
                      <a:pt x="10567" y="26210"/>
                    </a:cubicBezTo>
                    <a:close/>
                    <a:moveTo>
                      <a:pt x="14740" y="27165"/>
                    </a:moveTo>
                    <a:cubicBezTo>
                      <a:pt x="14758" y="27254"/>
                      <a:pt x="14793" y="27362"/>
                      <a:pt x="14829" y="27451"/>
                    </a:cubicBezTo>
                    <a:lnTo>
                      <a:pt x="14793" y="27576"/>
                    </a:lnTo>
                    <a:cubicBezTo>
                      <a:pt x="14740" y="27433"/>
                      <a:pt x="14704" y="27308"/>
                      <a:pt x="14668" y="27165"/>
                    </a:cubicBezTo>
                    <a:close/>
                    <a:moveTo>
                      <a:pt x="15205" y="28561"/>
                    </a:moveTo>
                    <a:cubicBezTo>
                      <a:pt x="14990" y="28847"/>
                      <a:pt x="14740" y="29097"/>
                      <a:pt x="14435" y="29276"/>
                    </a:cubicBezTo>
                    <a:lnTo>
                      <a:pt x="14435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7"/>
                      <a:pt x="14471" y="29151"/>
                    </a:cubicBezTo>
                    <a:cubicBezTo>
                      <a:pt x="14668" y="28901"/>
                      <a:pt x="14919" y="28704"/>
                      <a:pt x="15205" y="28561"/>
                    </a:cubicBezTo>
                    <a:close/>
                    <a:moveTo>
                      <a:pt x="7617" y="24284"/>
                    </a:moveTo>
                    <a:cubicBezTo>
                      <a:pt x="7617" y="24284"/>
                      <a:pt x="7868" y="25107"/>
                      <a:pt x="7868" y="25125"/>
                    </a:cubicBezTo>
                    <a:cubicBezTo>
                      <a:pt x="8029" y="25697"/>
                      <a:pt x="8118" y="26288"/>
                      <a:pt x="8118" y="26878"/>
                    </a:cubicBezTo>
                    <a:cubicBezTo>
                      <a:pt x="8136" y="27605"/>
                      <a:pt x="8103" y="28331"/>
                      <a:pt x="8020" y="29058"/>
                    </a:cubicBezTo>
                    <a:lnTo>
                      <a:pt x="8020" y="29058"/>
                    </a:lnTo>
                    <a:cubicBezTo>
                      <a:pt x="7900" y="28289"/>
                      <a:pt x="7832" y="27503"/>
                      <a:pt x="7814" y="26717"/>
                    </a:cubicBezTo>
                    <a:cubicBezTo>
                      <a:pt x="7814" y="26691"/>
                      <a:pt x="7792" y="26677"/>
                      <a:pt x="7767" y="26677"/>
                    </a:cubicBezTo>
                    <a:cubicBezTo>
                      <a:pt x="7743" y="26677"/>
                      <a:pt x="7716" y="26691"/>
                      <a:pt x="7707" y="26717"/>
                    </a:cubicBezTo>
                    <a:cubicBezTo>
                      <a:pt x="7707" y="27630"/>
                      <a:pt x="7796" y="28525"/>
                      <a:pt x="7993" y="29402"/>
                    </a:cubicBezTo>
                    <a:cubicBezTo>
                      <a:pt x="7993" y="29420"/>
                      <a:pt x="7993" y="29420"/>
                      <a:pt x="7993" y="29420"/>
                    </a:cubicBezTo>
                    <a:lnTo>
                      <a:pt x="7993" y="29473"/>
                    </a:lnTo>
                    <a:cubicBezTo>
                      <a:pt x="7510" y="27791"/>
                      <a:pt x="7295" y="26037"/>
                      <a:pt x="7617" y="24284"/>
                    </a:cubicBezTo>
                    <a:close/>
                    <a:moveTo>
                      <a:pt x="13505" y="29921"/>
                    </a:moveTo>
                    <a:cubicBezTo>
                      <a:pt x="13648" y="30189"/>
                      <a:pt x="13738" y="30493"/>
                      <a:pt x="13755" y="30780"/>
                    </a:cubicBezTo>
                    <a:cubicBezTo>
                      <a:pt x="13612" y="30511"/>
                      <a:pt x="13523" y="30225"/>
                      <a:pt x="13505" y="29921"/>
                    </a:cubicBezTo>
                    <a:close/>
                    <a:moveTo>
                      <a:pt x="5858" y="28817"/>
                    </a:moveTo>
                    <a:cubicBezTo>
                      <a:pt x="5909" y="28817"/>
                      <a:pt x="5942" y="28878"/>
                      <a:pt x="5935" y="29044"/>
                    </a:cubicBezTo>
                    <a:cubicBezTo>
                      <a:pt x="5935" y="29294"/>
                      <a:pt x="5917" y="29563"/>
                      <a:pt x="5899" y="29813"/>
                    </a:cubicBezTo>
                    <a:cubicBezTo>
                      <a:pt x="5882" y="30135"/>
                      <a:pt x="5846" y="30440"/>
                      <a:pt x="5792" y="30762"/>
                    </a:cubicBezTo>
                    <a:lnTo>
                      <a:pt x="5792" y="30744"/>
                    </a:lnTo>
                    <a:cubicBezTo>
                      <a:pt x="5774" y="30726"/>
                      <a:pt x="5754" y="30718"/>
                      <a:pt x="5735" y="30718"/>
                    </a:cubicBezTo>
                    <a:cubicBezTo>
                      <a:pt x="5697" y="30718"/>
                      <a:pt x="5661" y="30750"/>
                      <a:pt x="5649" y="30797"/>
                    </a:cubicBezTo>
                    <a:lnTo>
                      <a:pt x="5649" y="30815"/>
                    </a:lnTo>
                    <a:cubicBezTo>
                      <a:pt x="5595" y="30619"/>
                      <a:pt x="5524" y="30422"/>
                      <a:pt x="5416" y="30243"/>
                    </a:cubicBezTo>
                    <a:cubicBezTo>
                      <a:pt x="5345" y="29849"/>
                      <a:pt x="5416" y="29437"/>
                      <a:pt x="5613" y="29080"/>
                    </a:cubicBezTo>
                    <a:lnTo>
                      <a:pt x="5595" y="29080"/>
                    </a:lnTo>
                    <a:cubicBezTo>
                      <a:pt x="5670" y="28951"/>
                      <a:pt x="5783" y="28817"/>
                      <a:pt x="5858" y="28817"/>
                    </a:cubicBezTo>
                    <a:close/>
                    <a:moveTo>
                      <a:pt x="6454" y="29420"/>
                    </a:moveTo>
                    <a:cubicBezTo>
                      <a:pt x="6579" y="29956"/>
                      <a:pt x="6329" y="30565"/>
                      <a:pt x="6132" y="31120"/>
                    </a:cubicBezTo>
                    <a:cubicBezTo>
                      <a:pt x="6132" y="30994"/>
                      <a:pt x="6114" y="30869"/>
                      <a:pt x="6096" y="30744"/>
                    </a:cubicBezTo>
                    <a:cubicBezTo>
                      <a:pt x="6096" y="30719"/>
                      <a:pt x="6069" y="30693"/>
                      <a:pt x="6041" y="30693"/>
                    </a:cubicBezTo>
                    <a:cubicBezTo>
                      <a:pt x="6029" y="30693"/>
                      <a:pt x="6017" y="30698"/>
                      <a:pt x="6007" y="30708"/>
                    </a:cubicBezTo>
                    <a:cubicBezTo>
                      <a:pt x="6043" y="30475"/>
                      <a:pt x="6061" y="30261"/>
                      <a:pt x="6078" y="30028"/>
                    </a:cubicBezTo>
                    <a:cubicBezTo>
                      <a:pt x="6257" y="29867"/>
                      <a:pt x="6383" y="29652"/>
                      <a:pt x="6454" y="29420"/>
                    </a:cubicBezTo>
                    <a:close/>
                    <a:moveTo>
                      <a:pt x="4074" y="29151"/>
                    </a:moveTo>
                    <a:cubicBezTo>
                      <a:pt x="4468" y="29366"/>
                      <a:pt x="4826" y="29670"/>
                      <a:pt x="5094" y="30046"/>
                    </a:cubicBezTo>
                    <a:cubicBezTo>
                      <a:pt x="5166" y="30153"/>
                      <a:pt x="5237" y="30279"/>
                      <a:pt x="5291" y="30404"/>
                    </a:cubicBezTo>
                    <a:cubicBezTo>
                      <a:pt x="5327" y="30529"/>
                      <a:pt x="5380" y="30672"/>
                      <a:pt x="5434" y="30797"/>
                    </a:cubicBezTo>
                    <a:lnTo>
                      <a:pt x="5398" y="30762"/>
                    </a:lnTo>
                    <a:cubicBezTo>
                      <a:pt x="5386" y="30744"/>
                      <a:pt x="5369" y="30736"/>
                      <a:pt x="5350" y="30736"/>
                    </a:cubicBezTo>
                    <a:cubicBezTo>
                      <a:pt x="5313" y="30736"/>
                      <a:pt x="5273" y="30768"/>
                      <a:pt x="5273" y="30815"/>
                    </a:cubicBezTo>
                    <a:cubicBezTo>
                      <a:pt x="5273" y="30923"/>
                      <a:pt x="5273" y="31030"/>
                      <a:pt x="5273" y="31138"/>
                    </a:cubicBezTo>
                    <a:cubicBezTo>
                      <a:pt x="5202" y="31084"/>
                      <a:pt x="5130" y="31030"/>
                      <a:pt x="5058" y="30976"/>
                    </a:cubicBezTo>
                    <a:cubicBezTo>
                      <a:pt x="4915" y="30833"/>
                      <a:pt x="4754" y="30690"/>
                      <a:pt x="4575" y="30565"/>
                    </a:cubicBezTo>
                    <a:cubicBezTo>
                      <a:pt x="4522" y="30440"/>
                      <a:pt x="4468" y="30332"/>
                      <a:pt x="4432" y="30261"/>
                    </a:cubicBezTo>
                    <a:cubicBezTo>
                      <a:pt x="4235" y="29921"/>
                      <a:pt x="4110" y="29545"/>
                      <a:pt x="4074" y="29151"/>
                    </a:cubicBezTo>
                    <a:close/>
                    <a:moveTo>
                      <a:pt x="8798" y="30010"/>
                    </a:moveTo>
                    <a:cubicBezTo>
                      <a:pt x="8798" y="30404"/>
                      <a:pt x="8530" y="30762"/>
                      <a:pt x="8351" y="31138"/>
                    </a:cubicBezTo>
                    <a:lnTo>
                      <a:pt x="8351" y="31084"/>
                    </a:lnTo>
                    <a:cubicBezTo>
                      <a:pt x="8458" y="30708"/>
                      <a:pt x="8620" y="30350"/>
                      <a:pt x="8798" y="30010"/>
                    </a:cubicBezTo>
                    <a:close/>
                    <a:moveTo>
                      <a:pt x="3418" y="30148"/>
                    </a:moveTo>
                    <a:cubicBezTo>
                      <a:pt x="3807" y="30148"/>
                      <a:pt x="4217" y="30508"/>
                      <a:pt x="4486" y="30726"/>
                    </a:cubicBezTo>
                    <a:cubicBezTo>
                      <a:pt x="4522" y="30744"/>
                      <a:pt x="4539" y="30780"/>
                      <a:pt x="4557" y="30797"/>
                    </a:cubicBezTo>
                    <a:cubicBezTo>
                      <a:pt x="4665" y="30976"/>
                      <a:pt x="4808" y="31138"/>
                      <a:pt x="5005" y="31227"/>
                    </a:cubicBezTo>
                    <a:lnTo>
                      <a:pt x="5076" y="31316"/>
                    </a:lnTo>
                    <a:cubicBezTo>
                      <a:pt x="5094" y="31334"/>
                      <a:pt x="5094" y="31352"/>
                      <a:pt x="5112" y="31388"/>
                    </a:cubicBezTo>
                    <a:cubicBezTo>
                      <a:pt x="4987" y="31334"/>
                      <a:pt x="4862" y="31316"/>
                      <a:pt x="4718" y="31316"/>
                    </a:cubicBezTo>
                    <a:cubicBezTo>
                      <a:pt x="4700" y="31316"/>
                      <a:pt x="4665" y="31334"/>
                      <a:pt x="4665" y="31352"/>
                    </a:cubicBezTo>
                    <a:lnTo>
                      <a:pt x="4665" y="31370"/>
                    </a:lnTo>
                    <a:cubicBezTo>
                      <a:pt x="4486" y="31299"/>
                      <a:pt x="4307" y="31263"/>
                      <a:pt x="4110" y="31245"/>
                    </a:cubicBezTo>
                    <a:cubicBezTo>
                      <a:pt x="3967" y="31191"/>
                      <a:pt x="3806" y="31120"/>
                      <a:pt x="3663" y="31048"/>
                    </a:cubicBezTo>
                    <a:cubicBezTo>
                      <a:pt x="3484" y="30976"/>
                      <a:pt x="3323" y="30869"/>
                      <a:pt x="3179" y="30744"/>
                    </a:cubicBezTo>
                    <a:cubicBezTo>
                      <a:pt x="2911" y="30583"/>
                      <a:pt x="3036" y="30153"/>
                      <a:pt x="3340" y="30153"/>
                    </a:cubicBezTo>
                    <a:cubicBezTo>
                      <a:pt x="3366" y="30150"/>
                      <a:pt x="3392" y="30148"/>
                      <a:pt x="3418" y="30148"/>
                    </a:cubicBezTo>
                    <a:close/>
                    <a:moveTo>
                      <a:pt x="5416" y="30976"/>
                    </a:moveTo>
                    <a:lnTo>
                      <a:pt x="5416" y="30976"/>
                    </a:lnTo>
                    <a:cubicBezTo>
                      <a:pt x="5470" y="31048"/>
                      <a:pt x="5524" y="31120"/>
                      <a:pt x="5577" y="31209"/>
                    </a:cubicBezTo>
                    <a:cubicBezTo>
                      <a:pt x="5595" y="31281"/>
                      <a:pt x="5613" y="31370"/>
                      <a:pt x="5649" y="31442"/>
                    </a:cubicBezTo>
                    <a:cubicBezTo>
                      <a:pt x="5644" y="31436"/>
                      <a:pt x="5640" y="31434"/>
                      <a:pt x="5637" y="31434"/>
                    </a:cubicBezTo>
                    <a:cubicBezTo>
                      <a:pt x="5629" y="31434"/>
                      <a:pt x="5626" y="31447"/>
                      <a:pt x="5613" y="31460"/>
                    </a:cubicBezTo>
                    <a:cubicBezTo>
                      <a:pt x="5577" y="31406"/>
                      <a:pt x="5524" y="31352"/>
                      <a:pt x="5470" y="31299"/>
                    </a:cubicBezTo>
                    <a:cubicBezTo>
                      <a:pt x="5452" y="31191"/>
                      <a:pt x="5434" y="31084"/>
                      <a:pt x="5416" y="30976"/>
                    </a:cubicBezTo>
                    <a:close/>
                    <a:moveTo>
                      <a:pt x="5882" y="31173"/>
                    </a:moveTo>
                    <a:cubicBezTo>
                      <a:pt x="5935" y="31299"/>
                      <a:pt x="5971" y="31442"/>
                      <a:pt x="5989" y="31567"/>
                    </a:cubicBezTo>
                    <a:lnTo>
                      <a:pt x="5989" y="31585"/>
                    </a:lnTo>
                    <a:cubicBezTo>
                      <a:pt x="5989" y="31603"/>
                      <a:pt x="6007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35" y="31585"/>
                    </a:cubicBezTo>
                    <a:cubicBezTo>
                      <a:pt x="5899" y="31478"/>
                      <a:pt x="5882" y="31388"/>
                      <a:pt x="5864" y="31281"/>
                    </a:cubicBezTo>
                    <a:cubicBezTo>
                      <a:pt x="5864" y="31245"/>
                      <a:pt x="5882" y="31209"/>
                      <a:pt x="5882" y="31173"/>
                    </a:cubicBezTo>
                    <a:close/>
                    <a:moveTo>
                      <a:pt x="4951" y="31478"/>
                    </a:moveTo>
                    <a:cubicBezTo>
                      <a:pt x="5094" y="31495"/>
                      <a:pt x="5255" y="31549"/>
                      <a:pt x="5398" y="31639"/>
                    </a:cubicBezTo>
                    <a:cubicBezTo>
                      <a:pt x="5488" y="31710"/>
                      <a:pt x="5595" y="31782"/>
                      <a:pt x="5703" y="31835"/>
                    </a:cubicBezTo>
                    <a:lnTo>
                      <a:pt x="5756" y="31835"/>
                    </a:lnTo>
                    <a:cubicBezTo>
                      <a:pt x="5792" y="31835"/>
                      <a:pt x="5810" y="31835"/>
                      <a:pt x="5828" y="31818"/>
                    </a:cubicBezTo>
                    <a:lnTo>
                      <a:pt x="5864" y="31943"/>
                    </a:lnTo>
                    <a:cubicBezTo>
                      <a:pt x="5542" y="31853"/>
                      <a:pt x="5219" y="31674"/>
                      <a:pt x="4951" y="31478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40" y="32247"/>
                      <a:pt x="13129" y="32641"/>
                      <a:pt x="13129" y="33034"/>
                    </a:cubicBezTo>
                    <a:cubicBezTo>
                      <a:pt x="12932" y="32694"/>
                      <a:pt x="12789" y="32247"/>
                      <a:pt x="12879" y="31889"/>
                    </a:cubicBezTo>
                    <a:close/>
                    <a:moveTo>
                      <a:pt x="11590" y="32569"/>
                    </a:moveTo>
                    <a:cubicBezTo>
                      <a:pt x="11715" y="33088"/>
                      <a:pt x="11447" y="33535"/>
                      <a:pt x="11232" y="34001"/>
                    </a:cubicBezTo>
                    <a:cubicBezTo>
                      <a:pt x="11161" y="33500"/>
                      <a:pt x="11286" y="32999"/>
                      <a:pt x="11590" y="32569"/>
                    </a:cubicBezTo>
                    <a:close/>
                    <a:moveTo>
                      <a:pt x="17442" y="30117"/>
                    </a:moveTo>
                    <a:lnTo>
                      <a:pt x="17442" y="30117"/>
                    </a:lnTo>
                    <a:cubicBezTo>
                      <a:pt x="17442" y="30118"/>
                      <a:pt x="16762" y="31639"/>
                      <a:pt x="16672" y="31800"/>
                    </a:cubicBezTo>
                    <a:cubicBezTo>
                      <a:pt x="16225" y="32551"/>
                      <a:pt x="15760" y="33267"/>
                      <a:pt x="15241" y="33965"/>
                    </a:cubicBezTo>
                    <a:cubicBezTo>
                      <a:pt x="14400" y="35146"/>
                      <a:pt x="13576" y="36327"/>
                      <a:pt x="12682" y="37472"/>
                    </a:cubicBezTo>
                    <a:cubicBezTo>
                      <a:pt x="12735" y="37186"/>
                      <a:pt x="12771" y="36918"/>
                      <a:pt x="12825" y="36631"/>
                    </a:cubicBezTo>
                    <a:cubicBezTo>
                      <a:pt x="13040" y="36041"/>
                      <a:pt x="13290" y="35468"/>
                      <a:pt x="13594" y="34931"/>
                    </a:cubicBezTo>
                    <a:cubicBezTo>
                      <a:pt x="14274" y="33786"/>
                      <a:pt x="15187" y="32784"/>
                      <a:pt x="15778" y="31567"/>
                    </a:cubicBezTo>
                    <a:cubicBezTo>
                      <a:pt x="15790" y="31542"/>
                      <a:pt x="15758" y="31516"/>
                      <a:pt x="15732" y="31516"/>
                    </a:cubicBezTo>
                    <a:cubicBezTo>
                      <a:pt x="15721" y="31516"/>
                      <a:pt x="15711" y="31521"/>
                      <a:pt x="15706" y="31531"/>
                    </a:cubicBezTo>
                    <a:cubicBezTo>
                      <a:pt x="15008" y="32659"/>
                      <a:pt x="14221" y="33750"/>
                      <a:pt x="13505" y="34860"/>
                    </a:cubicBezTo>
                    <a:cubicBezTo>
                      <a:pt x="13272" y="35235"/>
                      <a:pt x="13075" y="35647"/>
                      <a:pt x="12914" y="36059"/>
                    </a:cubicBezTo>
                    <a:cubicBezTo>
                      <a:pt x="12986" y="35683"/>
                      <a:pt x="13040" y="35307"/>
                      <a:pt x="13111" y="34931"/>
                    </a:cubicBezTo>
                    <a:cubicBezTo>
                      <a:pt x="13881" y="32820"/>
                      <a:pt x="15312" y="30869"/>
                      <a:pt x="17442" y="30117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2"/>
                      <a:pt x="11286" y="37186"/>
                      <a:pt x="11465" y="37544"/>
                    </a:cubicBezTo>
                    <a:cubicBezTo>
                      <a:pt x="11089" y="37365"/>
                      <a:pt x="10803" y="37025"/>
                      <a:pt x="10731" y="36596"/>
                    </a:cubicBezTo>
                    <a:close/>
                    <a:moveTo>
                      <a:pt x="9729" y="30923"/>
                    </a:moveTo>
                    <a:cubicBezTo>
                      <a:pt x="9765" y="31764"/>
                      <a:pt x="9980" y="32641"/>
                      <a:pt x="9962" y="33464"/>
                    </a:cubicBezTo>
                    <a:cubicBezTo>
                      <a:pt x="9962" y="34949"/>
                      <a:pt x="9872" y="36434"/>
                      <a:pt x="9801" y="37920"/>
                    </a:cubicBezTo>
                    <a:cubicBezTo>
                      <a:pt x="9783" y="37866"/>
                      <a:pt x="9765" y="37812"/>
                      <a:pt x="9729" y="37759"/>
                    </a:cubicBezTo>
                    <a:lnTo>
                      <a:pt x="9747" y="37759"/>
                    </a:lnTo>
                    <a:cubicBezTo>
                      <a:pt x="9693" y="36578"/>
                      <a:pt x="9478" y="35397"/>
                      <a:pt x="9586" y="34215"/>
                    </a:cubicBezTo>
                    <a:cubicBezTo>
                      <a:pt x="9586" y="34198"/>
                      <a:pt x="9572" y="34189"/>
                      <a:pt x="9557" y="34189"/>
                    </a:cubicBezTo>
                    <a:cubicBezTo>
                      <a:pt x="9541" y="34189"/>
                      <a:pt x="9523" y="34198"/>
                      <a:pt x="9514" y="34215"/>
                    </a:cubicBezTo>
                    <a:cubicBezTo>
                      <a:pt x="9425" y="35235"/>
                      <a:pt x="9425" y="36256"/>
                      <a:pt x="9568" y="37276"/>
                    </a:cubicBezTo>
                    <a:cubicBezTo>
                      <a:pt x="9461" y="36971"/>
                      <a:pt x="9353" y="36667"/>
                      <a:pt x="9264" y="36363"/>
                    </a:cubicBezTo>
                    <a:cubicBezTo>
                      <a:pt x="9264" y="36345"/>
                      <a:pt x="9264" y="36327"/>
                      <a:pt x="9264" y="36309"/>
                    </a:cubicBezTo>
                    <a:cubicBezTo>
                      <a:pt x="8995" y="35128"/>
                      <a:pt x="8888" y="34019"/>
                      <a:pt x="9156" y="32838"/>
                    </a:cubicBezTo>
                    <a:cubicBezTo>
                      <a:pt x="9300" y="32175"/>
                      <a:pt x="9532" y="31549"/>
                      <a:pt x="9729" y="30923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5"/>
                    </a:cubicBezTo>
                    <a:cubicBezTo>
                      <a:pt x="6096" y="34162"/>
                      <a:pt x="6812" y="34788"/>
                      <a:pt x="7403" y="35289"/>
                    </a:cubicBezTo>
                    <a:cubicBezTo>
                      <a:pt x="8297" y="36112"/>
                      <a:pt x="9067" y="37079"/>
                      <a:pt x="9657" y="38170"/>
                    </a:cubicBezTo>
                    <a:lnTo>
                      <a:pt x="9783" y="38510"/>
                    </a:lnTo>
                    <a:cubicBezTo>
                      <a:pt x="9693" y="38385"/>
                      <a:pt x="9586" y="38278"/>
                      <a:pt x="9461" y="38170"/>
                    </a:cubicBezTo>
                    <a:cubicBezTo>
                      <a:pt x="9138" y="37723"/>
                      <a:pt x="8798" y="37293"/>
                      <a:pt x="8405" y="36882"/>
                    </a:cubicBezTo>
                    <a:cubicBezTo>
                      <a:pt x="7868" y="36273"/>
                      <a:pt x="7152" y="35880"/>
                      <a:pt x="6615" y="35289"/>
                    </a:cubicBezTo>
                    <a:cubicBezTo>
                      <a:pt x="6606" y="35275"/>
                      <a:pt x="6596" y="35270"/>
                      <a:pt x="6586" y="35270"/>
                    </a:cubicBezTo>
                    <a:cubicBezTo>
                      <a:pt x="6558" y="35270"/>
                      <a:pt x="6535" y="35316"/>
                      <a:pt x="6562" y="35343"/>
                    </a:cubicBezTo>
                    <a:cubicBezTo>
                      <a:pt x="7027" y="35898"/>
                      <a:pt x="7653" y="36273"/>
                      <a:pt x="8154" y="36792"/>
                    </a:cubicBezTo>
                    <a:cubicBezTo>
                      <a:pt x="8458" y="37132"/>
                      <a:pt x="8727" y="37472"/>
                      <a:pt x="9013" y="37830"/>
                    </a:cubicBezTo>
                    <a:cubicBezTo>
                      <a:pt x="8709" y="37633"/>
                      <a:pt x="8405" y="37454"/>
                      <a:pt x="8101" y="37293"/>
                    </a:cubicBezTo>
                    <a:cubicBezTo>
                      <a:pt x="6830" y="36578"/>
                      <a:pt x="6096" y="35683"/>
                      <a:pt x="5237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5" y="40067"/>
                    </a:move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7" y="40497"/>
                      <a:pt x="9818" y="40300"/>
                      <a:pt x="9675" y="40067"/>
                    </a:cubicBezTo>
                    <a:close/>
                    <a:moveTo>
                      <a:pt x="12753" y="41123"/>
                    </a:moveTo>
                    <a:lnTo>
                      <a:pt x="12753" y="41123"/>
                    </a:lnTo>
                    <a:cubicBezTo>
                      <a:pt x="12628" y="41570"/>
                      <a:pt x="12467" y="42000"/>
                      <a:pt x="12270" y="42411"/>
                    </a:cubicBezTo>
                    <a:cubicBezTo>
                      <a:pt x="12270" y="42304"/>
                      <a:pt x="12270" y="42197"/>
                      <a:pt x="12252" y="42107"/>
                    </a:cubicBezTo>
                    <a:cubicBezTo>
                      <a:pt x="12395" y="41767"/>
                      <a:pt x="12556" y="41427"/>
                      <a:pt x="12753" y="41123"/>
                    </a:cubicBezTo>
                    <a:close/>
                    <a:moveTo>
                      <a:pt x="9657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91" y="29885"/>
                      <a:pt x="10749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2" y="35379"/>
                      <a:pt x="11357" y="36256"/>
                      <a:pt x="11483" y="37132"/>
                    </a:cubicBezTo>
                    <a:cubicBezTo>
                      <a:pt x="11304" y="36792"/>
                      <a:pt x="11017" y="36524"/>
                      <a:pt x="10660" y="36381"/>
                    </a:cubicBezTo>
                    <a:cubicBezTo>
                      <a:pt x="10650" y="36378"/>
                      <a:pt x="10641" y="36376"/>
                      <a:pt x="10633" y="36376"/>
                    </a:cubicBezTo>
                    <a:cubicBezTo>
                      <a:pt x="10594" y="36376"/>
                      <a:pt x="10570" y="36408"/>
                      <a:pt x="10570" y="36452"/>
                    </a:cubicBezTo>
                    <a:cubicBezTo>
                      <a:pt x="10588" y="37043"/>
                      <a:pt x="10982" y="37526"/>
                      <a:pt x="11554" y="37669"/>
                    </a:cubicBezTo>
                    <a:cubicBezTo>
                      <a:pt x="11644" y="38403"/>
                      <a:pt x="11733" y="39119"/>
                      <a:pt x="11805" y="39852"/>
                    </a:cubicBezTo>
                    <a:cubicBezTo>
                      <a:pt x="11912" y="40962"/>
                      <a:pt x="11984" y="42071"/>
                      <a:pt x="11984" y="43199"/>
                    </a:cubicBezTo>
                    <a:cubicBezTo>
                      <a:pt x="11536" y="41409"/>
                      <a:pt x="10552" y="39673"/>
                      <a:pt x="9890" y="38027"/>
                    </a:cubicBezTo>
                    <a:cubicBezTo>
                      <a:pt x="9908" y="38027"/>
                      <a:pt x="9926" y="38027"/>
                      <a:pt x="9926" y="37991"/>
                    </a:cubicBezTo>
                    <a:cubicBezTo>
                      <a:pt x="10176" y="36953"/>
                      <a:pt x="10158" y="35880"/>
                      <a:pt x="10158" y="34824"/>
                    </a:cubicBezTo>
                    <a:cubicBezTo>
                      <a:pt x="10158" y="33625"/>
                      <a:pt x="10230" y="32444"/>
                      <a:pt x="10033" y="31281"/>
                    </a:cubicBezTo>
                    <a:cubicBezTo>
                      <a:pt x="10051" y="30994"/>
                      <a:pt x="9997" y="30708"/>
                      <a:pt x="9872" y="30457"/>
                    </a:cubicBezTo>
                    <a:cubicBezTo>
                      <a:pt x="9926" y="30279"/>
                      <a:pt x="9962" y="30082"/>
                      <a:pt x="9997" y="29885"/>
                    </a:cubicBezTo>
                    <a:cubicBezTo>
                      <a:pt x="10008" y="29822"/>
                      <a:pt x="9958" y="29784"/>
                      <a:pt x="9911" y="29784"/>
                    </a:cubicBezTo>
                    <a:cubicBezTo>
                      <a:pt x="9876" y="29784"/>
                      <a:pt x="9844" y="29804"/>
                      <a:pt x="9836" y="29849"/>
                    </a:cubicBezTo>
                    <a:cubicBezTo>
                      <a:pt x="9801" y="29974"/>
                      <a:pt x="9783" y="30117"/>
                      <a:pt x="9765" y="30279"/>
                    </a:cubicBezTo>
                    <a:cubicBezTo>
                      <a:pt x="9711" y="30547"/>
                      <a:pt x="9640" y="30833"/>
                      <a:pt x="9550" y="31120"/>
                    </a:cubicBezTo>
                    <a:cubicBezTo>
                      <a:pt x="9353" y="31818"/>
                      <a:pt x="9103" y="32515"/>
                      <a:pt x="8942" y="33231"/>
                    </a:cubicBezTo>
                    <a:cubicBezTo>
                      <a:pt x="8834" y="33858"/>
                      <a:pt x="8816" y="34520"/>
                      <a:pt x="8942" y="35146"/>
                    </a:cubicBezTo>
                    <a:cubicBezTo>
                      <a:pt x="8637" y="33965"/>
                      <a:pt x="8458" y="32748"/>
                      <a:pt x="8369" y="31513"/>
                    </a:cubicBezTo>
                    <a:cubicBezTo>
                      <a:pt x="8548" y="31245"/>
                      <a:pt x="8673" y="30959"/>
                      <a:pt x="8798" y="30672"/>
                    </a:cubicBezTo>
                    <a:cubicBezTo>
                      <a:pt x="8942" y="30386"/>
                      <a:pt x="8995" y="30064"/>
                      <a:pt x="8924" y="29760"/>
                    </a:cubicBezTo>
                    <a:cubicBezTo>
                      <a:pt x="8914" y="29719"/>
                      <a:pt x="8881" y="29696"/>
                      <a:pt x="8848" y="29696"/>
                    </a:cubicBezTo>
                    <a:cubicBezTo>
                      <a:pt x="8822" y="29696"/>
                      <a:pt x="8796" y="29710"/>
                      <a:pt x="8781" y="29742"/>
                    </a:cubicBezTo>
                    <a:cubicBezTo>
                      <a:pt x="8584" y="30010"/>
                      <a:pt x="8441" y="30296"/>
                      <a:pt x="8351" y="30601"/>
                    </a:cubicBezTo>
                    <a:cubicBezTo>
                      <a:pt x="8351" y="30189"/>
                      <a:pt x="8351" y="29777"/>
                      <a:pt x="8369" y="29348"/>
                    </a:cubicBezTo>
                    <a:cubicBezTo>
                      <a:pt x="8458" y="27791"/>
                      <a:pt x="8816" y="26252"/>
                      <a:pt x="9461" y="24838"/>
                    </a:cubicBezTo>
                    <a:cubicBezTo>
                      <a:pt x="9478" y="24946"/>
                      <a:pt x="9514" y="25053"/>
                      <a:pt x="9532" y="25178"/>
                    </a:cubicBezTo>
                    <a:cubicBezTo>
                      <a:pt x="9532" y="25201"/>
                      <a:pt x="9548" y="25211"/>
                      <a:pt x="9566" y="25211"/>
                    </a:cubicBezTo>
                    <a:cubicBezTo>
                      <a:pt x="9591" y="25211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2"/>
                      <a:pt x="9622" y="24481"/>
                      <a:pt x="9657" y="24409"/>
                    </a:cubicBezTo>
                    <a:close/>
                    <a:moveTo>
                      <a:pt x="11214" y="44290"/>
                    </a:moveTo>
                    <a:lnTo>
                      <a:pt x="11214" y="44290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6"/>
                      <a:pt x="11250" y="44827"/>
                      <a:pt x="11214" y="44290"/>
                    </a:cubicBezTo>
                    <a:close/>
                    <a:moveTo>
                      <a:pt x="12986" y="45454"/>
                    </a:moveTo>
                    <a:cubicBezTo>
                      <a:pt x="12914" y="46134"/>
                      <a:pt x="12485" y="46670"/>
                      <a:pt x="12091" y="47207"/>
                    </a:cubicBezTo>
                    <a:cubicBezTo>
                      <a:pt x="12091" y="47118"/>
                      <a:pt x="12109" y="47028"/>
                      <a:pt x="12127" y="46939"/>
                    </a:cubicBezTo>
                    <a:cubicBezTo>
                      <a:pt x="12395" y="46456"/>
                      <a:pt x="12521" y="45794"/>
                      <a:pt x="12986" y="45454"/>
                    </a:cubicBezTo>
                    <a:close/>
                    <a:moveTo>
                      <a:pt x="10785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5" y="966"/>
                      <a:pt x="9353" y="483"/>
                      <a:pt x="8942" y="72"/>
                    </a:cubicBezTo>
                    <a:cubicBezTo>
                      <a:pt x="8926" y="55"/>
                      <a:pt x="8902" y="47"/>
                      <a:pt x="8881" y="47"/>
                    </a:cubicBezTo>
                    <a:cubicBezTo>
                      <a:pt x="8856" y="47"/>
                      <a:pt x="8834" y="60"/>
                      <a:pt x="8834" y="89"/>
                    </a:cubicBezTo>
                    <a:cubicBezTo>
                      <a:pt x="8566" y="769"/>
                      <a:pt x="8548" y="1503"/>
                      <a:pt x="8763" y="2183"/>
                    </a:cubicBezTo>
                    <a:cubicBezTo>
                      <a:pt x="8405" y="1825"/>
                      <a:pt x="7975" y="1539"/>
                      <a:pt x="7528" y="1342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5" y="1339"/>
                      <a:pt x="7441" y="1383"/>
                      <a:pt x="7456" y="1414"/>
                    </a:cubicBezTo>
                    <a:cubicBezTo>
                      <a:pt x="7796" y="2094"/>
                      <a:pt x="7796" y="2863"/>
                      <a:pt x="8244" y="3490"/>
                    </a:cubicBezTo>
                    <a:cubicBezTo>
                      <a:pt x="8512" y="3812"/>
                      <a:pt x="8852" y="4062"/>
                      <a:pt x="9228" y="4241"/>
                    </a:cubicBezTo>
                    <a:cubicBezTo>
                      <a:pt x="9246" y="4420"/>
                      <a:pt x="9335" y="4599"/>
                      <a:pt x="9443" y="4742"/>
                    </a:cubicBezTo>
                    <a:cubicBezTo>
                      <a:pt x="9586" y="4921"/>
                      <a:pt x="9801" y="5046"/>
                      <a:pt x="10015" y="5064"/>
                    </a:cubicBezTo>
                    <a:cubicBezTo>
                      <a:pt x="9854" y="6317"/>
                      <a:pt x="9675" y="7570"/>
                      <a:pt x="9496" y="8822"/>
                    </a:cubicBezTo>
                    <a:cubicBezTo>
                      <a:pt x="9389" y="8518"/>
                      <a:pt x="9317" y="8196"/>
                      <a:pt x="9264" y="7874"/>
                    </a:cubicBezTo>
                    <a:lnTo>
                      <a:pt x="9264" y="7874"/>
                    </a:lnTo>
                    <a:cubicBezTo>
                      <a:pt x="9353" y="8124"/>
                      <a:pt x="9353" y="8375"/>
                      <a:pt x="9443" y="8625"/>
                    </a:cubicBezTo>
                    <a:cubicBezTo>
                      <a:pt x="9443" y="8652"/>
                      <a:pt x="9461" y="8666"/>
                      <a:pt x="9478" y="8666"/>
                    </a:cubicBezTo>
                    <a:cubicBezTo>
                      <a:pt x="9496" y="8666"/>
                      <a:pt x="9514" y="8652"/>
                      <a:pt x="9514" y="8625"/>
                    </a:cubicBezTo>
                    <a:cubicBezTo>
                      <a:pt x="9550" y="8268"/>
                      <a:pt x="9443" y="7892"/>
                      <a:pt x="9246" y="7588"/>
                    </a:cubicBezTo>
                    <a:cubicBezTo>
                      <a:pt x="9232" y="7566"/>
                      <a:pt x="9209" y="7556"/>
                      <a:pt x="9187" y="7556"/>
                    </a:cubicBezTo>
                    <a:cubicBezTo>
                      <a:pt x="9153" y="7556"/>
                      <a:pt x="9121" y="7580"/>
                      <a:pt x="9121" y="7623"/>
                    </a:cubicBezTo>
                    <a:cubicBezTo>
                      <a:pt x="9121" y="8106"/>
                      <a:pt x="9228" y="8608"/>
                      <a:pt x="9478" y="9037"/>
                    </a:cubicBezTo>
                    <a:cubicBezTo>
                      <a:pt x="9300" y="10343"/>
                      <a:pt x="9156" y="11632"/>
                      <a:pt x="9067" y="12956"/>
                    </a:cubicBezTo>
                    <a:cubicBezTo>
                      <a:pt x="8977" y="12831"/>
                      <a:pt x="8852" y="12759"/>
                      <a:pt x="8727" y="12741"/>
                    </a:cubicBezTo>
                    <a:cubicBezTo>
                      <a:pt x="8673" y="12741"/>
                      <a:pt x="8655" y="12777"/>
                      <a:pt x="8655" y="12813"/>
                    </a:cubicBezTo>
                    <a:cubicBezTo>
                      <a:pt x="8673" y="13153"/>
                      <a:pt x="8763" y="13475"/>
                      <a:pt x="8906" y="13779"/>
                    </a:cubicBezTo>
                    <a:cubicBezTo>
                      <a:pt x="8942" y="13851"/>
                      <a:pt x="8960" y="13905"/>
                      <a:pt x="8995" y="13958"/>
                    </a:cubicBezTo>
                    <a:cubicBezTo>
                      <a:pt x="8960" y="14620"/>
                      <a:pt x="8942" y="15265"/>
                      <a:pt x="8960" y="15927"/>
                    </a:cubicBezTo>
                    <a:cubicBezTo>
                      <a:pt x="8960" y="16535"/>
                      <a:pt x="8977" y="17126"/>
                      <a:pt x="9013" y="17716"/>
                    </a:cubicBezTo>
                    <a:cubicBezTo>
                      <a:pt x="8924" y="17484"/>
                      <a:pt x="8781" y="17251"/>
                      <a:pt x="8602" y="17072"/>
                    </a:cubicBezTo>
                    <a:cubicBezTo>
                      <a:pt x="8590" y="17060"/>
                      <a:pt x="8572" y="17054"/>
                      <a:pt x="8553" y="17054"/>
                    </a:cubicBezTo>
                    <a:cubicBezTo>
                      <a:pt x="8516" y="17054"/>
                      <a:pt x="8476" y="17078"/>
                      <a:pt x="8476" y="17126"/>
                    </a:cubicBezTo>
                    <a:cubicBezTo>
                      <a:pt x="8548" y="17698"/>
                      <a:pt x="8745" y="18253"/>
                      <a:pt x="9049" y="18754"/>
                    </a:cubicBezTo>
                    <a:cubicBezTo>
                      <a:pt x="9049" y="18754"/>
                      <a:pt x="9067" y="18772"/>
                      <a:pt x="9067" y="18772"/>
                    </a:cubicBezTo>
                    <a:cubicBezTo>
                      <a:pt x="9174" y="20526"/>
                      <a:pt x="9371" y="22262"/>
                      <a:pt x="9586" y="23979"/>
                    </a:cubicBezTo>
                    <a:cubicBezTo>
                      <a:pt x="9550" y="24069"/>
                      <a:pt x="9496" y="24141"/>
                      <a:pt x="9461" y="24212"/>
                    </a:cubicBezTo>
                    <a:cubicBezTo>
                      <a:pt x="9138" y="22637"/>
                      <a:pt x="8351" y="21170"/>
                      <a:pt x="7582" y="19756"/>
                    </a:cubicBezTo>
                    <a:cubicBezTo>
                      <a:pt x="7582" y="19738"/>
                      <a:pt x="7582" y="19720"/>
                      <a:pt x="7582" y="19720"/>
                    </a:cubicBezTo>
                    <a:cubicBezTo>
                      <a:pt x="7635" y="19506"/>
                      <a:pt x="7653" y="19273"/>
                      <a:pt x="7635" y="19040"/>
                    </a:cubicBezTo>
                    <a:cubicBezTo>
                      <a:pt x="7635" y="18790"/>
                      <a:pt x="7546" y="18557"/>
                      <a:pt x="7385" y="18360"/>
                    </a:cubicBezTo>
                    <a:cubicBezTo>
                      <a:pt x="7366" y="18348"/>
                      <a:pt x="7344" y="18342"/>
                      <a:pt x="7324" y="18342"/>
                    </a:cubicBezTo>
                    <a:cubicBezTo>
                      <a:pt x="7287" y="18342"/>
                      <a:pt x="7253" y="18362"/>
                      <a:pt x="7242" y="18396"/>
                    </a:cubicBezTo>
                    <a:cubicBezTo>
                      <a:pt x="7188" y="18611"/>
                      <a:pt x="7170" y="18844"/>
                      <a:pt x="7206" y="19058"/>
                    </a:cubicBezTo>
                    <a:lnTo>
                      <a:pt x="7009" y="18700"/>
                    </a:lnTo>
                    <a:cubicBezTo>
                      <a:pt x="6615" y="18002"/>
                      <a:pt x="6293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93" y="15676"/>
                      <a:pt x="6239" y="15300"/>
                    </a:cubicBezTo>
                    <a:cubicBezTo>
                      <a:pt x="6239" y="15262"/>
                      <a:pt x="6204" y="15224"/>
                      <a:pt x="6170" y="15224"/>
                    </a:cubicBezTo>
                    <a:cubicBezTo>
                      <a:pt x="6156" y="15224"/>
                      <a:pt x="6143" y="15231"/>
                      <a:pt x="6132" y="15247"/>
                    </a:cubicBezTo>
                    <a:cubicBezTo>
                      <a:pt x="5917" y="15533"/>
                      <a:pt x="5810" y="15909"/>
                      <a:pt x="5828" y="16267"/>
                    </a:cubicBezTo>
                    <a:cubicBezTo>
                      <a:pt x="5148" y="14585"/>
                      <a:pt x="4611" y="12849"/>
                      <a:pt x="4217" y="11077"/>
                    </a:cubicBezTo>
                    <a:cubicBezTo>
                      <a:pt x="4253" y="11023"/>
                      <a:pt x="4271" y="10970"/>
                      <a:pt x="4307" y="10916"/>
                    </a:cubicBezTo>
                    <a:cubicBezTo>
                      <a:pt x="4414" y="10844"/>
                      <a:pt x="4486" y="10719"/>
                      <a:pt x="4522" y="10594"/>
                    </a:cubicBezTo>
                    <a:cubicBezTo>
                      <a:pt x="4951" y="10540"/>
                      <a:pt x="5363" y="10415"/>
                      <a:pt x="5738" y="10236"/>
                    </a:cubicBezTo>
                    <a:cubicBezTo>
                      <a:pt x="5953" y="10129"/>
                      <a:pt x="6490" y="9663"/>
                      <a:pt x="6043" y="9467"/>
                    </a:cubicBezTo>
                    <a:cubicBezTo>
                      <a:pt x="6034" y="9462"/>
                      <a:pt x="6025" y="9460"/>
                      <a:pt x="6016" y="9460"/>
                    </a:cubicBezTo>
                    <a:cubicBezTo>
                      <a:pt x="6013" y="9460"/>
                      <a:pt x="6010" y="9460"/>
                      <a:pt x="6007" y="9461"/>
                    </a:cubicBezTo>
                    <a:lnTo>
                      <a:pt x="6007" y="9461"/>
                    </a:lnTo>
                    <a:cubicBezTo>
                      <a:pt x="6251" y="9163"/>
                      <a:pt x="6413" y="8803"/>
                      <a:pt x="6472" y="8411"/>
                    </a:cubicBezTo>
                    <a:cubicBezTo>
                      <a:pt x="6472" y="8357"/>
                      <a:pt x="6436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8" y="8330"/>
                      <a:pt x="5480" y="8523"/>
                      <a:pt x="5273" y="8858"/>
                    </a:cubicBezTo>
                    <a:cubicBezTo>
                      <a:pt x="5470" y="8393"/>
                      <a:pt x="5524" y="7874"/>
                      <a:pt x="5434" y="7373"/>
                    </a:cubicBezTo>
                    <a:cubicBezTo>
                      <a:pt x="5434" y="7351"/>
                      <a:pt x="5414" y="7335"/>
                      <a:pt x="5390" y="7335"/>
                    </a:cubicBezTo>
                    <a:cubicBezTo>
                      <a:pt x="5375" y="7335"/>
                      <a:pt x="5358" y="7341"/>
                      <a:pt x="5345" y="7355"/>
                    </a:cubicBezTo>
                    <a:cubicBezTo>
                      <a:pt x="5058" y="7659"/>
                      <a:pt x="4808" y="7999"/>
                      <a:pt x="4611" y="8357"/>
                    </a:cubicBezTo>
                    <a:cubicBezTo>
                      <a:pt x="4557" y="7856"/>
                      <a:pt x="4396" y="7373"/>
                      <a:pt x="4128" y="6943"/>
                    </a:cubicBezTo>
                    <a:cubicBezTo>
                      <a:pt x="4117" y="6921"/>
                      <a:pt x="4092" y="6906"/>
                      <a:pt x="4071" y="6906"/>
                    </a:cubicBezTo>
                    <a:cubicBezTo>
                      <a:pt x="4057" y="6906"/>
                      <a:pt x="4045" y="6912"/>
                      <a:pt x="4038" y="6925"/>
                    </a:cubicBezTo>
                    <a:cubicBezTo>
                      <a:pt x="3663" y="7319"/>
                      <a:pt x="3484" y="7838"/>
                      <a:pt x="3555" y="8375"/>
                    </a:cubicBezTo>
                    <a:cubicBezTo>
                      <a:pt x="3305" y="8017"/>
                      <a:pt x="3000" y="7659"/>
                      <a:pt x="2786" y="7355"/>
                    </a:cubicBezTo>
                    <a:cubicBezTo>
                      <a:pt x="2765" y="7334"/>
                      <a:pt x="2744" y="7325"/>
                      <a:pt x="2723" y="7325"/>
                    </a:cubicBezTo>
                    <a:cubicBezTo>
                      <a:pt x="2708" y="7325"/>
                      <a:pt x="2693" y="7330"/>
                      <a:pt x="2678" y="7337"/>
                    </a:cubicBezTo>
                    <a:cubicBezTo>
                      <a:pt x="2195" y="7910"/>
                      <a:pt x="2303" y="8733"/>
                      <a:pt x="2696" y="9341"/>
                    </a:cubicBezTo>
                    <a:cubicBezTo>
                      <a:pt x="2320" y="9162"/>
                      <a:pt x="1909" y="9055"/>
                      <a:pt x="1497" y="9001"/>
                    </a:cubicBezTo>
                    <a:cubicBezTo>
                      <a:pt x="1444" y="9001"/>
                      <a:pt x="1408" y="9055"/>
                      <a:pt x="1426" y="9109"/>
                    </a:cubicBezTo>
                    <a:cubicBezTo>
                      <a:pt x="1730" y="10218"/>
                      <a:pt x="2804" y="10701"/>
                      <a:pt x="3859" y="10827"/>
                    </a:cubicBezTo>
                    <a:cubicBezTo>
                      <a:pt x="3877" y="10827"/>
                      <a:pt x="3895" y="10809"/>
                      <a:pt x="3895" y="10809"/>
                    </a:cubicBezTo>
                    <a:cubicBezTo>
                      <a:pt x="3913" y="10809"/>
                      <a:pt x="3931" y="10809"/>
                      <a:pt x="3931" y="10827"/>
                    </a:cubicBezTo>
                    <a:cubicBezTo>
                      <a:pt x="3985" y="10827"/>
                      <a:pt x="4020" y="10773"/>
                      <a:pt x="3985" y="10755"/>
                    </a:cubicBezTo>
                    <a:cubicBezTo>
                      <a:pt x="3913" y="10683"/>
                      <a:pt x="3842" y="10612"/>
                      <a:pt x="3788" y="10522"/>
                    </a:cubicBezTo>
                    <a:lnTo>
                      <a:pt x="3788" y="10487"/>
                    </a:lnTo>
                    <a:cubicBezTo>
                      <a:pt x="3859" y="10558"/>
                      <a:pt x="3949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8" y="10827"/>
                      <a:pt x="4092" y="10827"/>
                    </a:cubicBezTo>
                    <a:lnTo>
                      <a:pt x="4110" y="10916"/>
                    </a:lnTo>
                    <a:lnTo>
                      <a:pt x="4092" y="10970"/>
                    </a:lnTo>
                    <a:cubicBezTo>
                      <a:pt x="4056" y="11041"/>
                      <a:pt x="4092" y="11095"/>
                      <a:pt x="4164" y="11113"/>
                    </a:cubicBezTo>
                    <a:cubicBezTo>
                      <a:pt x="4343" y="11954"/>
                      <a:pt x="4539" y="12777"/>
                      <a:pt x="4772" y="13600"/>
                    </a:cubicBezTo>
                    <a:lnTo>
                      <a:pt x="4754" y="13600"/>
                    </a:ln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199" y="13081"/>
                      <a:pt x="4289" y="13153"/>
                      <a:pt x="4360" y="13242"/>
                    </a:cubicBezTo>
                    <a:cubicBezTo>
                      <a:pt x="4450" y="13350"/>
                      <a:pt x="4539" y="13457"/>
                      <a:pt x="4647" y="13565"/>
                    </a:cubicBezTo>
                    <a:cubicBezTo>
                      <a:pt x="4653" y="13568"/>
                      <a:pt x="4661" y="13569"/>
                      <a:pt x="4668" y="13569"/>
                    </a:cubicBezTo>
                    <a:cubicBezTo>
                      <a:pt x="4700" y="13569"/>
                      <a:pt x="4733" y="13540"/>
                      <a:pt x="4718" y="13511"/>
                    </a:cubicBezTo>
                    <a:cubicBezTo>
                      <a:pt x="4665" y="13368"/>
                      <a:pt x="4575" y="13242"/>
                      <a:pt x="4468" y="13135"/>
                    </a:cubicBezTo>
                    <a:cubicBezTo>
                      <a:pt x="4360" y="13010"/>
                      <a:pt x="4217" y="12902"/>
                      <a:pt x="4074" y="12831"/>
                    </a:cubicBezTo>
                    <a:cubicBezTo>
                      <a:pt x="4060" y="12826"/>
                      <a:pt x="4047" y="12824"/>
                      <a:pt x="4035" y="12824"/>
                    </a:cubicBezTo>
                    <a:cubicBezTo>
                      <a:pt x="4003" y="12824"/>
                      <a:pt x="3980" y="12840"/>
                      <a:pt x="3967" y="12867"/>
                    </a:cubicBezTo>
                    <a:cubicBezTo>
                      <a:pt x="3899" y="13304"/>
                      <a:pt x="4244" y="13694"/>
                      <a:pt x="4672" y="13694"/>
                    </a:cubicBezTo>
                    <a:cubicBezTo>
                      <a:pt x="4699" y="13694"/>
                      <a:pt x="4727" y="13693"/>
                      <a:pt x="4754" y="13690"/>
                    </a:cubicBezTo>
                    <a:cubicBezTo>
                      <a:pt x="4772" y="13690"/>
                      <a:pt x="4772" y="13672"/>
                      <a:pt x="4790" y="13672"/>
                    </a:cubicBezTo>
                    <a:cubicBezTo>
                      <a:pt x="5130" y="14942"/>
                      <a:pt x="5595" y="16177"/>
                      <a:pt x="6168" y="17358"/>
                    </a:cubicBezTo>
                    <a:cubicBezTo>
                      <a:pt x="5882" y="16982"/>
                      <a:pt x="5577" y="16625"/>
                      <a:pt x="5291" y="16249"/>
                    </a:cubicBezTo>
                    <a:cubicBezTo>
                      <a:pt x="4182" y="14316"/>
                      <a:pt x="2571" y="12491"/>
                      <a:pt x="191" y="12455"/>
                    </a:cubicBezTo>
                    <a:cubicBezTo>
                      <a:pt x="137" y="12455"/>
                      <a:pt x="137" y="12527"/>
                      <a:pt x="173" y="12544"/>
                    </a:cubicBezTo>
                    <a:cubicBezTo>
                      <a:pt x="1390" y="12813"/>
                      <a:pt x="2410" y="13099"/>
                      <a:pt x="3376" y="13940"/>
                    </a:cubicBezTo>
                    <a:cubicBezTo>
                      <a:pt x="3931" y="14441"/>
                      <a:pt x="4396" y="15032"/>
                      <a:pt x="4790" y="15658"/>
                    </a:cubicBezTo>
                    <a:cubicBezTo>
                      <a:pt x="3573" y="14227"/>
                      <a:pt x="2159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58" y="13224"/>
                      <a:pt x="2839" y="13815"/>
                      <a:pt x="3967" y="14925"/>
                    </a:cubicBezTo>
                    <a:cubicBezTo>
                      <a:pt x="4431" y="15388"/>
                      <a:pt x="4859" y="15870"/>
                      <a:pt x="5269" y="16387"/>
                    </a:cubicBezTo>
                    <a:lnTo>
                      <a:pt x="5269" y="16387"/>
                    </a:lnTo>
                    <a:cubicBezTo>
                      <a:pt x="4679" y="15776"/>
                      <a:pt x="3832" y="15475"/>
                      <a:pt x="3072" y="15103"/>
                    </a:cubicBezTo>
                    <a:cubicBezTo>
                      <a:pt x="1891" y="14513"/>
                      <a:pt x="1014" y="13529"/>
                      <a:pt x="84" y="12598"/>
                    </a:cubicBezTo>
                    <a:cubicBezTo>
                      <a:pt x="77" y="12595"/>
                      <a:pt x="70" y="12593"/>
                      <a:pt x="6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92" y="13421"/>
                      <a:pt x="1426" y="14119"/>
                      <a:pt x="2231" y="14728"/>
                    </a:cubicBezTo>
                    <a:cubicBezTo>
                      <a:pt x="3197" y="15443"/>
                      <a:pt x="4360" y="15801"/>
                      <a:pt x="5309" y="16553"/>
                    </a:cubicBezTo>
                    <a:cubicBezTo>
                      <a:pt x="5318" y="16562"/>
                      <a:pt x="5331" y="16566"/>
                      <a:pt x="5345" y="16566"/>
                    </a:cubicBezTo>
                    <a:cubicBezTo>
                      <a:pt x="5358" y="16566"/>
                      <a:pt x="5372" y="16562"/>
                      <a:pt x="5380" y="16553"/>
                    </a:cubicBezTo>
                    <a:lnTo>
                      <a:pt x="5398" y="16589"/>
                    </a:lnTo>
                    <a:cubicBezTo>
                      <a:pt x="5398" y="16598"/>
                      <a:pt x="5403" y="16602"/>
                      <a:pt x="5410" y="16602"/>
                    </a:cubicBezTo>
                    <a:cubicBezTo>
                      <a:pt x="5416" y="16602"/>
                      <a:pt x="5425" y="16598"/>
                      <a:pt x="5434" y="16589"/>
                    </a:cubicBezTo>
                    <a:cubicBezTo>
                      <a:pt x="5738" y="16965"/>
                      <a:pt x="6025" y="17340"/>
                      <a:pt x="6311" y="17698"/>
                    </a:cubicBezTo>
                    <a:cubicBezTo>
                      <a:pt x="7027" y="19130"/>
                      <a:pt x="7796" y="20490"/>
                      <a:pt x="8423" y="21904"/>
                    </a:cubicBezTo>
                    <a:cubicBezTo>
                      <a:pt x="8190" y="21617"/>
                      <a:pt x="7868" y="21438"/>
                      <a:pt x="7510" y="21403"/>
                    </a:cubicBezTo>
                    <a:cubicBezTo>
                      <a:pt x="7438" y="21403"/>
                      <a:pt x="7403" y="21456"/>
                      <a:pt x="7438" y="21510"/>
                    </a:cubicBezTo>
                    <a:cubicBezTo>
                      <a:pt x="7635" y="21904"/>
                      <a:pt x="8029" y="22172"/>
                      <a:pt x="8476" y="22208"/>
                    </a:cubicBezTo>
                    <a:cubicBezTo>
                      <a:pt x="8512" y="22208"/>
                      <a:pt x="8530" y="22172"/>
                      <a:pt x="8530" y="22154"/>
                    </a:cubicBezTo>
                    <a:cubicBezTo>
                      <a:pt x="8852" y="22888"/>
                      <a:pt x="9121" y="23675"/>
                      <a:pt x="9353" y="24463"/>
                    </a:cubicBezTo>
                    <a:cubicBezTo>
                      <a:pt x="9156" y="24874"/>
                      <a:pt x="8977" y="25322"/>
                      <a:pt x="8834" y="25751"/>
                    </a:cubicBezTo>
                    <a:cubicBezTo>
                      <a:pt x="8888" y="25393"/>
                      <a:pt x="8852" y="24964"/>
                      <a:pt x="8566" y="24731"/>
                    </a:cubicBezTo>
                    <a:cubicBezTo>
                      <a:pt x="8551" y="24709"/>
                      <a:pt x="8530" y="24699"/>
                      <a:pt x="8509" y="24699"/>
                    </a:cubicBezTo>
                    <a:cubicBezTo>
                      <a:pt x="8479" y="24699"/>
                      <a:pt x="8451" y="24718"/>
                      <a:pt x="8441" y="24749"/>
                    </a:cubicBezTo>
                    <a:cubicBezTo>
                      <a:pt x="8351" y="25161"/>
                      <a:pt x="8458" y="25590"/>
                      <a:pt x="8727" y="25912"/>
                    </a:cubicBezTo>
                    <a:lnTo>
                      <a:pt x="8727" y="25966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8"/>
                      <a:pt x="8423" y="27075"/>
                      <a:pt x="8315" y="27630"/>
                    </a:cubicBezTo>
                    <a:cubicBezTo>
                      <a:pt x="8280" y="27827"/>
                      <a:pt x="8244" y="28042"/>
                      <a:pt x="8226" y="28238"/>
                    </a:cubicBezTo>
                    <a:cubicBezTo>
                      <a:pt x="8244" y="27791"/>
                      <a:pt x="8262" y="27344"/>
                      <a:pt x="8262" y="26878"/>
                    </a:cubicBezTo>
                    <a:cubicBezTo>
                      <a:pt x="8262" y="25805"/>
                      <a:pt x="7886" y="24856"/>
                      <a:pt x="7689" y="23818"/>
                    </a:cubicBezTo>
                    <a:cubicBezTo>
                      <a:pt x="7680" y="23783"/>
                      <a:pt x="7649" y="23765"/>
                      <a:pt x="7617" y="23765"/>
                    </a:cubicBezTo>
                    <a:cubicBezTo>
                      <a:pt x="7586" y="23765"/>
                      <a:pt x="7555" y="23783"/>
                      <a:pt x="7546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47" y="31746"/>
                      <a:pt x="8262" y="33482"/>
                      <a:pt x="8691" y="35146"/>
                    </a:cubicBezTo>
                    <a:cubicBezTo>
                      <a:pt x="8047" y="34001"/>
                      <a:pt x="7116" y="32963"/>
                      <a:pt x="6222" y="32014"/>
                    </a:cubicBezTo>
                    <a:cubicBezTo>
                      <a:pt x="6204" y="31800"/>
                      <a:pt x="6168" y="31549"/>
                      <a:pt x="6150" y="31316"/>
                    </a:cubicBezTo>
                    <a:cubicBezTo>
                      <a:pt x="6401" y="30619"/>
                      <a:pt x="6794" y="29867"/>
                      <a:pt x="6490" y="29151"/>
                    </a:cubicBezTo>
                    <a:cubicBezTo>
                      <a:pt x="6481" y="29124"/>
                      <a:pt x="6459" y="29111"/>
                      <a:pt x="6434" y="29111"/>
                    </a:cubicBezTo>
                    <a:cubicBezTo>
                      <a:pt x="6409" y="29111"/>
                      <a:pt x="6383" y="29124"/>
                      <a:pt x="6365" y="29151"/>
                    </a:cubicBezTo>
                    <a:cubicBezTo>
                      <a:pt x="6275" y="29366"/>
                      <a:pt x="6168" y="29563"/>
                      <a:pt x="6061" y="29760"/>
                    </a:cubicBezTo>
                    <a:cubicBezTo>
                      <a:pt x="6078" y="29384"/>
                      <a:pt x="6078" y="28990"/>
                      <a:pt x="6096" y="28614"/>
                    </a:cubicBezTo>
                    <a:cubicBezTo>
                      <a:pt x="6096" y="28579"/>
                      <a:pt x="6043" y="28543"/>
                      <a:pt x="5989" y="28543"/>
                    </a:cubicBezTo>
                    <a:cubicBezTo>
                      <a:pt x="5434" y="28775"/>
                      <a:pt x="5202" y="29366"/>
                      <a:pt x="5219" y="29939"/>
                    </a:cubicBezTo>
                    <a:cubicBezTo>
                      <a:pt x="4897" y="29527"/>
                      <a:pt x="4486" y="29187"/>
                      <a:pt x="4020" y="28936"/>
                    </a:cubicBezTo>
                    <a:cubicBezTo>
                      <a:pt x="4011" y="28933"/>
                      <a:pt x="4001" y="28932"/>
                      <a:pt x="3992" y="28932"/>
                    </a:cubicBezTo>
                    <a:cubicBezTo>
                      <a:pt x="3949" y="28932"/>
                      <a:pt x="3913" y="28964"/>
                      <a:pt x="3913" y="29008"/>
                    </a:cubicBezTo>
                    <a:cubicBezTo>
                      <a:pt x="3949" y="29491"/>
                      <a:pt x="4092" y="29956"/>
                      <a:pt x="4343" y="30368"/>
                    </a:cubicBezTo>
                    <a:lnTo>
                      <a:pt x="4289" y="30332"/>
                    </a:lnTo>
                    <a:cubicBezTo>
                      <a:pt x="4083" y="30191"/>
                      <a:pt x="3710" y="29956"/>
                      <a:pt x="3390" y="29956"/>
                    </a:cubicBezTo>
                    <a:cubicBezTo>
                      <a:pt x="3266" y="29956"/>
                      <a:pt x="3149" y="29991"/>
                      <a:pt x="3054" y="30082"/>
                    </a:cubicBezTo>
                    <a:cubicBezTo>
                      <a:pt x="2571" y="30529"/>
                      <a:pt x="3090" y="30923"/>
                      <a:pt x="3680" y="31173"/>
                    </a:cubicBezTo>
                    <a:lnTo>
                      <a:pt x="3430" y="31173"/>
                    </a:lnTo>
                    <a:cubicBezTo>
                      <a:pt x="2750" y="31245"/>
                      <a:pt x="2696" y="31800"/>
                      <a:pt x="2947" y="32336"/>
                    </a:cubicBezTo>
                    <a:cubicBezTo>
                      <a:pt x="2956" y="32363"/>
                      <a:pt x="2983" y="32377"/>
                      <a:pt x="3009" y="32377"/>
                    </a:cubicBezTo>
                    <a:cubicBezTo>
                      <a:pt x="3036" y="32377"/>
                      <a:pt x="3063" y="32363"/>
                      <a:pt x="3072" y="32336"/>
                    </a:cubicBezTo>
                    <a:cubicBezTo>
                      <a:pt x="3310" y="31989"/>
                      <a:pt x="3754" y="31889"/>
                      <a:pt x="4220" y="31889"/>
                    </a:cubicBezTo>
                    <a:cubicBezTo>
                      <a:pt x="4664" y="31889"/>
                      <a:pt x="5129" y="31980"/>
                      <a:pt x="5452" y="32032"/>
                    </a:cubicBezTo>
                    <a:cubicBezTo>
                      <a:pt x="5458" y="32034"/>
                      <a:pt x="5463" y="32035"/>
                      <a:pt x="5468" y="32035"/>
                    </a:cubicBezTo>
                    <a:cubicBezTo>
                      <a:pt x="5509" y="32035"/>
                      <a:pt x="5518" y="31977"/>
                      <a:pt x="5470" y="31961"/>
                    </a:cubicBezTo>
                    <a:cubicBezTo>
                      <a:pt x="5158" y="31831"/>
                      <a:pt x="4708" y="31734"/>
                      <a:pt x="4264" y="31734"/>
                    </a:cubicBezTo>
                    <a:cubicBezTo>
                      <a:pt x="3790" y="31734"/>
                      <a:pt x="3323" y="31844"/>
                      <a:pt x="3036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25" y="31388"/>
                      <a:pt x="4700" y="31639"/>
                      <a:pt x="5148" y="31782"/>
                    </a:cubicBezTo>
                    <a:lnTo>
                      <a:pt x="5184" y="31782"/>
                    </a:lnTo>
                    <a:cubicBezTo>
                      <a:pt x="5398" y="31925"/>
                      <a:pt x="5631" y="31996"/>
                      <a:pt x="5882" y="32032"/>
                    </a:cubicBezTo>
                    <a:lnTo>
                      <a:pt x="5882" y="32068"/>
                    </a:lnTo>
                    <a:cubicBezTo>
                      <a:pt x="5892" y="32099"/>
                      <a:pt x="5920" y="32118"/>
                      <a:pt x="5953" y="32118"/>
                    </a:cubicBezTo>
                    <a:cubicBezTo>
                      <a:pt x="5977" y="32118"/>
                      <a:pt x="6002" y="32108"/>
                      <a:pt x="6025" y="32086"/>
                    </a:cubicBezTo>
                    <a:cubicBezTo>
                      <a:pt x="6043" y="32104"/>
                      <a:pt x="6061" y="32122"/>
                      <a:pt x="6096" y="32122"/>
                    </a:cubicBezTo>
                    <a:cubicBezTo>
                      <a:pt x="6096" y="32158"/>
                      <a:pt x="6096" y="32193"/>
                      <a:pt x="6114" y="32229"/>
                    </a:cubicBezTo>
                    <a:cubicBezTo>
                      <a:pt x="6122" y="32260"/>
                      <a:pt x="6151" y="32275"/>
                      <a:pt x="6179" y="32275"/>
                    </a:cubicBezTo>
                    <a:cubicBezTo>
                      <a:pt x="6214" y="32275"/>
                      <a:pt x="6250" y="32251"/>
                      <a:pt x="6239" y="32211"/>
                    </a:cubicBezTo>
                    <a:lnTo>
                      <a:pt x="6239" y="32175"/>
                    </a:lnTo>
                    <a:cubicBezTo>
                      <a:pt x="6705" y="32694"/>
                      <a:pt x="7134" y="33231"/>
                      <a:pt x="7564" y="33786"/>
                    </a:cubicBezTo>
                    <a:cubicBezTo>
                      <a:pt x="8083" y="34448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6" y="36739"/>
                      <a:pt x="9264" y="37061"/>
                    </a:cubicBezTo>
                    <a:cubicBezTo>
                      <a:pt x="8189" y="35369"/>
                      <a:pt x="6420" y="33695"/>
                      <a:pt x="4624" y="33695"/>
                    </a:cubicBezTo>
                    <a:cubicBezTo>
                      <a:pt x="4596" y="33695"/>
                      <a:pt x="4568" y="33696"/>
                      <a:pt x="4539" y="33697"/>
                    </a:cubicBezTo>
                    <a:cubicBezTo>
                      <a:pt x="4468" y="33697"/>
                      <a:pt x="4432" y="33786"/>
                      <a:pt x="4486" y="33840"/>
                    </a:cubicBezTo>
                    <a:cubicBezTo>
                      <a:pt x="5291" y="34699"/>
                      <a:pt x="5846" y="35898"/>
                      <a:pt x="6794" y="36631"/>
                    </a:cubicBezTo>
                    <a:cubicBezTo>
                      <a:pt x="7564" y="37240"/>
                      <a:pt x="8584" y="37580"/>
                      <a:pt x="9335" y="38188"/>
                    </a:cubicBezTo>
                    <a:cubicBezTo>
                      <a:pt x="9478" y="38385"/>
                      <a:pt x="9622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799" y="38750"/>
                      <a:pt x="9818" y="38733"/>
                      <a:pt x="9818" y="38707"/>
                    </a:cubicBezTo>
                    <a:cubicBezTo>
                      <a:pt x="9801" y="38671"/>
                      <a:pt x="9783" y="38636"/>
                      <a:pt x="9747" y="38600"/>
                    </a:cubicBezTo>
                    <a:lnTo>
                      <a:pt x="9747" y="38600"/>
                    </a:lnTo>
                    <a:cubicBezTo>
                      <a:pt x="9836" y="38689"/>
                      <a:pt x="9908" y="38779"/>
                      <a:pt x="9980" y="38886"/>
                    </a:cubicBezTo>
                    <a:cubicBezTo>
                      <a:pt x="10266" y="39584"/>
                      <a:pt x="10588" y="40300"/>
                      <a:pt x="10874" y="40998"/>
                    </a:cubicBezTo>
                    <a:lnTo>
                      <a:pt x="10713" y="40908"/>
                    </a:lnTo>
                    <a:cubicBezTo>
                      <a:pt x="10570" y="40676"/>
                      <a:pt x="10391" y="40479"/>
                      <a:pt x="10212" y="40282"/>
                    </a:cubicBezTo>
                    <a:cubicBezTo>
                      <a:pt x="10033" y="40049"/>
                      <a:pt x="9801" y="39870"/>
                      <a:pt x="9532" y="39781"/>
                    </a:cubicBezTo>
                    <a:cubicBezTo>
                      <a:pt x="9523" y="39778"/>
                      <a:pt x="9513" y="39777"/>
                      <a:pt x="9504" y="39777"/>
                    </a:cubicBezTo>
                    <a:cubicBezTo>
                      <a:pt x="9444" y="39777"/>
                      <a:pt x="9394" y="39826"/>
                      <a:pt x="9425" y="39888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3" y="42268"/>
                      <a:pt x="11733" y="43414"/>
                      <a:pt x="11948" y="44577"/>
                    </a:cubicBezTo>
                    <a:cubicBezTo>
                      <a:pt x="11948" y="44791"/>
                      <a:pt x="11930" y="44988"/>
                      <a:pt x="11912" y="45185"/>
                    </a:cubicBezTo>
                    <a:cubicBezTo>
                      <a:pt x="11805" y="44684"/>
                      <a:pt x="11554" y="44183"/>
                      <a:pt x="11161" y="44022"/>
                    </a:cubicBezTo>
                    <a:cubicBezTo>
                      <a:pt x="11143" y="44009"/>
                      <a:pt x="11125" y="44003"/>
                      <a:pt x="11107" y="44003"/>
                    </a:cubicBezTo>
                    <a:cubicBezTo>
                      <a:pt x="11052" y="44003"/>
                      <a:pt x="11004" y="44057"/>
                      <a:pt x="11017" y="44111"/>
                    </a:cubicBezTo>
                    <a:cubicBezTo>
                      <a:pt x="11107" y="44756"/>
                      <a:pt x="11268" y="45615"/>
                      <a:pt x="11859" y="45990"/>
                    </a:cubicBezTo>
                    <a:cubicBezTo>
                      <a:pt x="11680" y="47977"/>
                      <a:pt x="11322" y="49945"/>
                      <a:pt x="10803" y="51860"/>
                    </a:cubicBezTo>
                    <a:cubicBezTo>
                      <a:pt x="10792" y="51903"/>
                      <a:pt x="10827" y="51927"/>
                      <a:pt x="10860" y="51927"/>
                    </a:cubicBezTo>
                    <a:cubicBezTo>
                      <a:pt x="10882" y="51927"/>
                      <a:pt x="10903" y="51917"/>
                      <a:pt x="10910" y="51896"/>
                    </a:cubicBezTo>
                    <a:cubicBezTo>
                      <a:pt x="11465" y="50482"/>
                      <a:pt x="11859" y="49015"/>
                      <a:pt x="12073" y="47512"/>
                    </a:cubicBezTo>
                    <a:cubicBezTo>
                      <a:pt x="12682" y="47010"/>
                      <a:pt x="13272" y="46044"/>
                      <a:pt x="13183" y="45275"/>
                    </a:cubicBezTo>
                    <a:cubicBezTo>
                      <a:pt x="13183" y="45233"/>
                      <a:pt x="13140" y="45191"/>
                      <a:pt x="13096" y="45191"/>
                    </a:cubicBezTo>
                    <a:cubicBezTo>
                      <a:pt x="13083" y="45191"/>
                      <a:pt x="13070" y="45195"/>
                      <a:pt x="13058" y="45203"/>
                    </a:cubicBezTo>
                    <a:cubicBezTo>
                      <a:pt x="12574" y="45543"/>
                      <a:pt x="12413" y="46062"/>
                      <a:pt x="12181" y="46545"/>
                    </a:cubicBezTo>
                    <a:cubicBezTo>
                      <a:pt x="12306" y="45257"/>
                      <a:pt x="12342" y="43950"/>
                      <a:pt x="12306" y="42644"/>
                    </a:cubicBezTo>
                    <a:cubicBezTo>
                      <a:pt x="12753" y="42143"/>
                      <a:pt x="12896" y="41391"/>
                      <a:pt x="13004" y="40747"/>
                    </a:cubicBezTo>
                    <a:cubicBezTo>
                      <a:pt x="13018" y="40704"/>
                      <a:pt x="12974" y="40648"/>
                      <a:pt x="12928" y="40648"/>
                    </a:cubicBezTo>
                    <a:cubicBezTo>
                      <a:pt x="12917" y="40648"/>
                      <a:pt x="12906" y="40651"/>
                      <a:pt x="12896" y="40658"/>
                    </a:cubicBezTo>
                    <a:cubicBezTo>
                      <a:pt x="12610" y="40962"/>
                      <a:pt x="12395" y="41302"/>
                      <a:pt x="12252" y="41678"/>
                    </a:cubicBezTo>
                    <a:cubicBezTo>
                      <a:pt x="12252" y="41588"/>
                      <a:pt x="12252" y="41481"/>
                      <a:pt x="12234" y="41391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0"/>
                      <a:pt x="14203" y="35701"/>
                      <a:pt x="14937" y="34645"/>
                    </a:cubicBezTo>
                    <a:cubicBezTo>
                      <a:pt x="16010" y="33124"/>
                      <a:pt x="17048" y="31639"/>
                      <a:pt x="17818" y="29956"/>
                    </a:cubicBezTo>
                    <a:cubicBezTo>
                      <a:pt x="17850" y="29892"/>
                      <a:pt x="17810" y="29828"/>
                      <a:pt x="17750" y="29828"/>
                    </a:cubicBezTo>
                    <a:cubicBezTo>
                      <a:pt x="17743" y="29828"/>
                      <a:pt x="17736" y="29829"/>
                      <a:pt x="17728" y="29831"/>
                    </a:cubicBezTo>
                    <a:cubicBezTo>
                      <a:pt x="15599" y="30457"/>
                      <a:pt x="14113" y="32211"/>
                      <a:pt x="13272" y="34233"/>
                    </a:cubicBezTo>
                    <a:cubicBezTo>
                      <a:pt x="13451" y="33339"/>
                      <a:pt x="13648" y="32462"/>
                      <a:pt x="13845" y="31567"/>
                    </a:cubicBezTo>
                    <a:lnTo>
                      <a:pt x="13845" y="31603"/>
                    </a:lnTo>
                    <a:cubicBezTo>
                      <a:pt x="13854" y="31612"/>
                      <a:pt x="13872" y="31616"/>
                      <a:pt x="13887" y="31616"/>
                    </a:cubicBezTo>
                    <a:cubicBezTo>
                      <a:pt x="13903" y="31616"/>
                      <a:pt x="13916" y="31612"/>
                      <a:pt x="13916" y="31603"/>
                    </a:cubicBezTo>
                    <a:cubicBezTo>
                      <a:pt x="13952" y="31424"/>
                      <a:pt x="13970" y="31245"/>
                      <a:pt x="13970" y="31066"/>
                    </a:cubicBezTo>
                    <a:cubicBezTo>
                      <a:pt x="14095" y="30547"/>
                      <a:pt x="14221" y="30046"/>
                      <a:pt x="14364" y="29527"/>
                    </a:cubicBezTo>
                    <a:cubicBezTo>
                      <a:pt x="14829" y="29294"/>
                      <a:pt x="15205" y="28919"/>
                      <a:pt x="15438" y="28453"/>
                    </a:cubicBezTo>
                    <a:cubicBezTo>
                      <a:pt x="15470" y="28405"/>
                      <a:pt x="15430" y="28343"/>
                      <a:pt x="15370" y="28343"/>
                    </a:cubicBezTo>
                    <a:cubicBezTo>
                      <a:pt x="15363" y="28343"/>
                      <a:pt x="15356" y="28344"/>
                      <a:pt x="15348" y="28346"/>
                    </a:cubicBezTo>
                    <a:cubicBezTo>
                      <a:pt x="15044" y="28417"/>
                      <a:pt x="14758" y="28596"/>
                      <a:pt x="14543" y="28829"/>
                    </a:cubicBezTo>
                    <a:cubicBezTo>
                      <a:pt x="14650" y="28471"/>
                      <a:pt x="14740" y="28113"/>
                      <a:pt x="14847" y="27755"/>
                    </a:cubicBezTo>
                    <a:cubicBezTo>
                      <a:pt x="15098" y="27576"/>
                      <a:pt x="15348" y="27397"/>
                      <a:pt x="15581" y="27183"/>
                    </a:cubicBezTo>
                    <a:lnTo>
                      <a:pt x="15581" y="27183"/>
                    </a:lnTo>
                    <a:cubicBezTo>
                      <a:pt x="15545" y="27218"/>
                      <a:pt x="15527" y="27254"/>
                      <a:pt x="15509" y="27290"/>
                    </a:cubicBezTo>
                    <a:cubicBezTo>
                      <a:pt x="15480" y="27319"/>
                      <a:pt x="15510" y="27349"/>
                      <a:pt x="15532" y="27349"/>
                    </a:cubicBezTo>
                    <a:cubicBezTo>
                      <a:pt x="15537" y="27349"/>
                      <a:pt x="15542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1" y="27166"/>
                      <a:pt x="17312" y="26617"/>
                      <a:pt x="17746" y="26270"/>
                    </a:cubicBezTo>
                    <a:cubicBezTo>
                      <a:pt x="17800" y="26216"/>
                      <a:pt x="17764" y="26145"/>
                      <a:pt x="17692" y="26145"/>
                    </a:cubicBezTo>
                    <a:cubicBezTo>
                      <a:pt x="17263" y="26163"/>
                      <a:pt x="16815" y="26270"/>
                      <a:pt x="16386" y="26431"/>
                    </a:cubicBezTo>
                    <a:cubicBezTo>
                      <a:pt x="16923" y="26002"/>
                      <a:pt x="17370" y="25483"/>
                      <a:pt x="17710" y="24892"/>
                    </a:cubicBezTo>
                    <a:cubicBezTo>
                      <a:pt x="17746" y="24856"/>
                      <a:pt x="17710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0" y="24802"/>
                      <a:pt x="16536" y="25067"/>
                      <a:pt x="16189" y="25483"/>
                    </a:cubicBezTo>
                    <a:cubicBezTo>
                      <a:pt x="16386" y="24910"/>
                      <a:pt x="16350" y="24302"/>
                      <a:pt x="16064" y="23765"/>
                    </a:cubicBezTo>
                    <a:cubicBezTo>
                      <a:pt x="16053" y="23743"/>
                      <a:pt x="16028" y="23727"/>
                      <a:pt x="16002" y="23727"/>
                    </a:cubicBezTo>
                    <a:cubicBezTo>
                      <a:pt x="15986" y="23727"/>
                      <a:pt x="15970" y="23733"/>
                      <a:pt x="15957" y="23747"/>
                    </a:cubicBezTo>
                    <a:cubicBezTo>
                      <a:pt x="15581" y="24105"/>
                      <a:pt x="15312" y="24552"/>
                      <a:pt x="15151" y="25053"/>
                    </a:cubicBezTo>
                    <a:cubicBezTo>
                      <a:pt x="15098" y="24785"/>
                      <a:pt x="14972" y="24534"/>
                      <a:pt x="14811" y="24319"/>
                    </a:cubicBezTo>
                    <a:cubicBezTo>
                      <a:pt x="14716" y="24197"/>
                      <a:pt x="14308" y="23813"/>
                      <a:pt x="14040" y="23813"/>
                    </a:cubicBezTo>
                    <a:cubicBezTo>
                      <a:pt x="13957" y="23813"/>
                      <a:pt x="13887" y="23850"/>
                      <a:pt x="13845" y="23944"/>
                    </a:cubicBezTo>
                    <a:cubicBezTo>
                      <a:pt x="13594" y="24463"/>
                      <a:pt x="13791" y="25089"/>
                      <a:pt x="13988" y="25608"/>
                    </a:cubicBezTo>
                    <a:cubicBezTo>
                      <a:pt x="13765" y="25413"/>
                      <a:pt x="13499" y="25316"/>
                      <a:pt x="13224" y="25316"/>
                    </a:cubicBezTo>
                    <a:cubicBezTo>
                      <a:pt x="13145" y="25316"/>
                      <a:pt x="13065" y="25324"/>
                      <a:pt x="12986" y="25339"/>
                    </a:cubicBezTo>
                    <a:cubicBezTo>
                      <a:pt x="12950" y="25339"/>
                      <a:pt x="12932" y="25375"/>
                      <a:pt x="12914" y="25411"/>
                    </a:cubicBezTo>
                    <a:cubicBezTo>
                      <a:pt x="12914" y="26234"/>
                      <a:pt x="13720" y="27129"/>
                      <a:pt x="14579" y="27147"/>
                    </a:cubicBezTo>
                    <a:cubicBezTo>
                      <a:pt x="14632" y="27308"/>
                      <a:pt x="14686" y="27469"/>
                      <a:pt x="14740" y="27612"/>
                    </a:cubicBezTo>
                    <a:cubicBezTo>
                      <a:pt x="14740" y="27630"/>
                      <a:pt x="14758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6" y="28203"/>
                      <a:pt x="14453" y="28686"/>
                      <a:pt x="14292" y="29187"/>
                    </a:cubicBezTo>
                    <a:cubicBezTo>
                      <a:pt x="14292" y="29187"/>
                      <a:pt x="14292" y="29205"/>
                      <a:pt x="14292" y="29223"/>
                    </a:cubicBezTo>
                    <a:lnTo>
                      <a:pt x="14239" y="29402"/>
                    </a:lnTo>
                    <a:cubicBezTo>
                      <a:pt x="14167" y="29455"/>
                      <a:pt x="14113" y="29509"/>
                      <a:pt x="14042" y="29563"/>
                    </a:cubicBezTo>
                    <a:cubicBezTo>
                      <a:pt x="13995" y="29594"/>
                      <a:pt x="14029" y="29638"/>
                      <a:pt x="14074" y="29638"/>
                    </a:cubicBezTo>
                    <a:cubicBezTo>
                      <a:pt x="14081" y="29638"/>
                      <a:pt x="14088" y="29637"/>
                      <a:pt x="14095" y="29634"/>
                    </a:cubicBezTo>
                    <a:cubicBezTo>
                      <a:pt x="14131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5" y="29903"/>
                      <a:pt x="14006" y="30189"/>
                      <a:pt x="13916" y="30475"/>
                    </a:cubicBezTo>
                    <a:cubicBezTo>
                      <a:pt x="13863" y="30189"/>
                      <a:pt x="13720" y="29903"/>
                      <a:pt x="13541" y="29670"/>
                    </a:cubicBezTo>
                    <a:cubicBezTo>
                      <a:pt x="13528" y="29657"/>
                      <a:pt x="13511" y="29651"/>
                      <a:pt x="13493" y="29651"/>
                    </a:cubicBezTo>
                    <a:cubicBezTo>
                      <a:pt x="13461" y="29651"/>
                      <a:pt x="13427" y="29671"/>
                      <a:pt x="13415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94" y="31692"/>
                      <a:pt x="13433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40" y="31655"/>
                      <a:pt x="12914" y="31640"/>
                      <a:pt x="12890" y="31640"/>
                    </a:cubicBezTo>
                    <a:cubicBezTo>
                      <a:pt x="12870" y="31640"/>
                      <a:pt x="12851" y="31650"/>
                      <a:pt x="12843" y="31674"/>
                    </a:cubicBezTo>
                    <a:cubicBezTo>
                      <a:pt x="12610" y="32140"/>
                      <a:pt x="12843" y="32855"/>
                      <a:pt x="13183" y="33267"/>
                    </a:cubicBezTo>
                    <a:lnTo>
                      <a:pt x="13183" y="33303"/>
                    </a:lnTo>
                    <a:cubicBezTo>
                      <a:pt x="12843" y="34717"/>
                      <a:pt x="12556" y="36130"/>
                      <a:pt x="12342" y="37580"/>
                    </a:cubicBezTo>
                    <a:cubicBezTo>
                      <a:pt x="12234" y="37848"/>
                      <a:pt x="12109" y="38099"/>
                      <a:pt x="11966" y="38367"/>
                    </a:cubicBezTo>
                    <a:cubicBezTo>
                      <a:pt x="11940" y="38406"/>
                      <a:pt x="11979" y="38435"/>
                      <a:pt x="12017" y="38435"/>
                    </a:cubicBezTo>
                    <a:cubicBezTo>
                      <a:pt x="12031" y="38435"/>
                      <a:pt x="12045" y="38431"/>
                      <a:pt x="12055" y="38421"/>
                    </a:cubicBezTo>
                    <a:cubicBezTo>
                      <a:pt x="12073" y="38367"/>
                      <a:pt x="12109" y="38313"/>
                      <a:pt x="12127" y="38260"/>
                    </a:cubicBezTo>
                    <a:cubicBezTo>
                      <a:pt x="12145" y="38269"/>
                      <a:pt x="12163" y="38273"/>
                      <a:pt x="12178" y="38273"/>
                    </a:cubicBezTo>
                    <a:cubicBezTo>
                      <a:pt x="12194" y="38273"/>
                      <a:pt x="12207" y="38269"/>
                      <a:pt x="12216" y="38260"/>
                    </a:cubicBezTo>
                    <a:lnTo>
                      <a:pt x="12252" y="38224"/>
                    </a:lnTo>
                    <a:lnTo>
                      <a:pt x="12252" y="38224"/>
                    </a:lnTo>
                    <a:cubicBezTo>
                      <a:pt x="12181" y="38725"/>
                      <a:pt x="12127" y="39226"/>
                      <a:pt x="12091" y="39727"/>
                    </a:cubicBezTo>
                    <a:cubicBezTo>
                      <a:pt x="11894" y="37920"/>
                      <a:pt x="11608" y="36112"/>
                      <a:pt x="11322" y="34323"/>
                    </a:cubicBezTo>
                    <a:cubicBezTo>
                      <a:pt x="11340" y="34323"/>
                      <a:pt x="11340" y="34305"/>
                      <a:pt x="11340" y="34305"/>
                    </a:cubicBezTo>
                    <a:cubicBezTo>
                      <a:pt x="11715" y="33768"/>
                      <a:pt x="11984" y="32963"/>
                      <a:pt x="11733" y="32354"/>
                    </a:cubicBezTo>
                    <a:cubicBezTo>
                      <a:pt x="11722" y="32319"/>
                      <a:pt x="11687" y="32292"/>
                      <a:pt x="11655" y="32292"/>
                    </a:cubicBezTo>
                    <a:cubicBezTo>
                      <a:pt x="11637" y="32292"/>
                      <a:pt x="11620" y="32300"/>
                      <a:pt x="11608" y="32319"/>
                    </a:cubicBezTo>
                    <a:cubicBezTo>
                      <a:pt x="11375" y="32605"/>
                      <a:pt x="11232" y="32927"/>
                      <a:pt x="11161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803" y="26449"/>
                      <a:pt x="10785" y="25912"/>
                    </a:cubicBezTo>
                    <a:cubicBezTo>
                      <a:pt x="10785" y="25864"/>
                      <a:pt x="10745" y="25825"/>
                      <a:pt x="10703" y="25825"/>
                    </a:cubicBezTo>
                    <a:cubicBezTo>
                      <a:pt x="10681" y="25825"/>
                      <a:pt x="10660" y="25835"/>
                      <a:pt x="10642" y="25858"/>
                    </a:cubicBezTo>
                    <a:cubicBezTo>
                      <a:pt x="10445" y="26073"/>
                      <a:pt x="10284" y="26342"/>
                      <a:pt x="10194" y="26628"/>
                    </a:cubicBezTo>
                    <a:cubicBezTo>
                      <a:pt x="10069" y="25769"/>
                      <a:pt x="9962" y="24892"/>
                      <a:pt x="9854" y="24033"/>
                    </a:cubicBezTo>
                    <a:cubicBezTo>
                      <a:pt x="10176" y="23425"/>
                      <a:pt x="10534" y="22852"/>
                      <a:pt x="10928" y="22315"/>
                    </a:cubicBezTo>
                    <a:lnTo>
                      <a:pt x="10982" y="22315"/>
                    </a:lnTo>
                    <a:cubicBezTo>
                      <a:pt x="11168" y="22201"/>
                      <a:pt x="11377" y="22143"/>
                      <a:pt x="11590" y="22143"/>
                    </a:cubicBezTo>
                    <a:cubicBezTo>
                      <a:pt x="11644" y="22143"/>
                      <a:pt x="11697" y="22147"/>
                      <a:pt x="11751" y="22154"/>
                    </a:cubicBezTo>
                    <a:cubicBezTo>
                      <a:pt x="11662" y="22262"/>
                      <a:pt x="11554" y="22369"/>
                      <a:pt x="11447" y="22440"/>
                    </a:cubicBezTo>
                    <a:cubicBezTo>
                      <a:pt x="11292" y="22503"/>
                      <a:pt x="11123" y="22551"/>
                      <a:pt x="10952" y="22551"/>
                    </a:cubicBezTo>
                    <a:cubicBezTo>
                      <a:pt x="10926" y="22551"/>
                      <a:pt x="10900" y="22550"/>
                      <a:pt x="10874" y="22548"/>
                    </a:cubicBezTo>
                    <a:cubicBezTo>
                      <a:pt x="10821" y="22548"/>
                      <a:pt x="10785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6"/>
                      <a:pt x="11948" y="22136"/>
                    </a:cubicBezTo>
                    <a:cubicBezTo>
                      <a:pt x="11984" y="22100"/>
                      <a:pt x="11966" y="22047"/>
                      <a:pt x="11912" y="22029"/>
                    </a:cubicBezTo>
                    <a:cubicBezTo>
                      <a:pt x="11826" y="22013"/>
                      <a:pt x="11740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6"/>
                    </a:cubicBezTo>
                    <a:cubicBezTo>
                      <a:pt x="11375" y="21725"/>
                      <a:pt x="11715" y="21349"/>
                      <a:pt x="12055" y="20973"/>
                    </a:cubicBezTo>
                    <a:cubicBezTo>
                      <a:pt x="12270" y="20776"/>
                      <a:pt x="12485" y="20561"/>
                      <a:pt x="12700" y="20365"/>
                    </a:cubicBezTo>
                    <a:cubicBezTo>
                      <a:pt x="13147" y="20132"/>
                      <a:pt x="13630" y="19935"/>
                      <a:pt x="14113" y="19756"/>
                    </a:cubicBezTo>
                    <a:cubicBezTo>
                      <a:pt x="15223" y="19309"/>
                      <a:pt x="16386" y="19023"/>
                      <a:pt x="17567" y="18897"/>
                    </a:cubicBezTo>
                    <a:cubicBezTo>
                      <a:pt x="17621" y="18897"/>
                      <a:pt x="17621" y="18808"/>
                      <a:pt x="17567" y="18808"/>
                    </a:cubicBezTo>
                    <a:cubicBezTo>
                      <a:pt x="17521" y="18807"/>
                      <a:pt x="17474" y="18806"/>
                      <a:pt x="17428" y="18806"/>
                    </a:cubicBezTo>
                    <a:cubicBezTo>
                      <a:pt x="16160" y="18806"/>
                      <a:pt x="15019" y="19272"/>
                      <a:pt x="13845" y="19738"/>
                    </a:cubicBezTo>
                    <a:cubicBezTo>
                      <a:pt x="13639" y="19816"/>
                      <a:pt x="13423" y="19893"/>
                      <a:pt x="13205" y="19984"/>
                    </a:cubicBezTo>
                    <a:lnTo>
                      <a:pt x="13205" y="19984"/>
                    </a:lnTo>
                    <a:cubicBezTo>
                      <a:pt x="13788" y="19692"/>
                      <a:pt x="14315" y="19320"/>
                      <a:pt x="14883" y="19005"/>
                    </a:cubicBezTo>
                    <a:cubicBezTo>
                      <a:pt x="15634" y="18575"/>
                      <a:pt x="16529" y="18521"/>
                      <a:pt x="17388" y="18521"/>
                    </a:cubicBezTo>
                    <a:cubicBezTo>
                      <a:pt x="17490" y="18521"/>
                      <a:pt x="17677" y="18517"/>
                      <a:pt x="17895" y="18517"/>
                    </a:cubicBezTo>
                    <a:cubicBezTo>
                      <a:pt x="18635" y="18517"/>
                      <a:pt x="19719" y="18570"/>
                      <a:pt x="18945" y="19040"/>
                    </a:cubicBezTo>
                    <a:cubicBezTo>
                      <a:pt x="17657" y="19828"/>
                      <a:pt x="16547" y="20060"/>
                      <a:pt x="15062" y="20096"/>
                    </a:cubicBezTo>
                    <a:cubicBezTo>
                      <a:pt x="14078" y="20114"/>
                      <a:pt x="13201" y="20239"/>
                      <a:pt x="12360" y="20740"/>
                    </a:cubicBezTo>
                    <a:cubicBezTo>
                      <a:pt x="12328" y="20756"/>
                      <a:pt x="12338" y="20815"/>
                      <a:pt x="12366" y="20815"/>
                    </a:cubicBezTo>
                    <a:cubicBezTo>
                      <a:pt x="12370" y="20815"/>
                      <a:pt x="12374" y="20814"/>
                      <a:pt x="12377" y="20812"/>
                    </a:cubicBezTo>
                    <a:cubicBezTo>
                      <a:pt x="13809" y="20257"/>
                      <a:pt x="15187" y="20293"/>
                      <a:pt x="16690" y="20168"/>
                    </a:cubicBezTo>
                    <a:cubicBezTo>
                      <a:pt x="17818" y="20078"/>
                      <a:pt x="18784" y="19291"/>
                      <a:pt x="19732" y="18772"/>
                    </a:cubicBezTo>
                    <a:cubicBezTo>
                      <a:pt x="19804" y="18736"/>
                      <a:pt x="19786" y="18647"/>
                      <a:pt x="19715" y="18611"/>
                    </a:cubicBezTo>
                    <a:cubicBezTo>
                      <a:pt x="18884" y="18480"/>
                      <a:pt x="18077" y="18366"/>
                      <a:pt x="17258" y="18366"/>
                    </a:cubicBezTo>
                    <a:cubicBezTo>
                      <a:pt x="16841" y="18366"/>
                      <a:pt x="16421" y="18395"/>
                      <a:pt x="15992" y="18468"/>
                    </a:cubicBezTo>
                    <a:cubicBezTo>
                      <a:pt x="15008" y="18629"/>
                      <a:pt x="14203" y="19255"/>
                      <a:pt x="13344" y="19774"/>
                    </a:cubicBezTo>
                    <a:cubicBezTo>
                      <a:pt x="13881" y="19291"/>
                      <a:pt x="14435" y="18808"/>
                      <a:pt x="14954" y="18307"/>
                    </a:cubicBezTo>
                    <a:cubicBezTo>
                      <a:pt x="15473" y="17824"/>
                      <a:pt x="15992" y="17358"/>
                      <a:pt x="16529" y="16929"/>
                    </a:cubicBezTo>
                    <a:cubicBezTo>
                      <a:pt x="16762" y="17036"/>
                      <a:pt x="16994" y="17072"/>
                      <a:pt x="17245" y="17072"/>
                    </a:cubicBezTo>
                    <a:cubicBezTo>
                      <a:pt x="17388" y="17054"/>
                      <a:pt x="17621" y="16929"/>
                      <a:pt x="17585" y="16750"/>
                    </a:cubicBezTo>
                    <a:cubicBezTo>
                      <a:pt x="17549" y="16589"/>
                      <a:pt x="17370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800" y="16034"/>
                      <a:pt x="18140" y="15855"/>
                    </a:cubicBezTo>
                    <a:cubicBezTo>
                      <a:pt x="18158" y="15873"/>
                      <a:pt x="18176" y="15891"/>
                      <a:pt x="18211" y="15891"/>
                    </a:cubicBezTo>
                    <a:lnTo>
                      <a:pt x="18283" y="15891"/>
                    </a:lnTo>
                    <a:cubicBezTo>
                      <a:pt x="18372" y="15945"/>
                      <a:pt x="18462" y="15998"/>
                      <a:pt x="18569" y="16034"/>
                    </a:cubicBezTo>
                    <a:cubicBezTo>
                      <a:pt x="18605" y="16034"/>
                      <a:pt x="18623" y="16034"/>
                      <a:pt x="18641" y="16016"/>
                    </a:cubicBezTo>
                    <a:lnTo>
                      <a:pt x="18730" y="16016"/>
                    </a:lnTo>
                    <a:cubicBezTo>
                      <a:pt x="19249" y="16947"/>
                      <a:pt x="20072" y="17824"/>
                      <a:pt x="21218" y="17841"/>
                    </a:cubicBezTo>
                    <a:cubicBezTo>
                      <a:pt x="21271" y="17841"/>
                      <a:pt x="21307" y="17770"/>
                      <a:pt x="21289" y="17716"/>
                    </a:cubicBezTo>
                    <a:cubicBezTo>
                      <a:pt x="21128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0" y="16608"/>
                      <a:pt x="20610" y="16608"/>
                    </a:cubicBezTo>
                    <a:cubicBezTo>
                      <a:pt x="21063" y="16608"/>
                      <a:pt x="21512" y="16483"/>
                      <a:pt x="21898" y="16231"/>
                    </a:cubicBezTo>
                    <a:cubicBezTo>
                      <a:pt x="21916" y="16213"/>
                      <a:pt x="21916" y="16177"/>
                      <a:pt x="21898" y="16159"/>
                    </a:cubicBezTo>
                    <a:cubicBezTo>
                      <a:pt x="21661" y="15634"/>
                      <a:pt x="21022" y="15478"/>
                      <a:pt x="20378" y="15478"/>
                    </a:cubicBezTo>
                    <a:cubicBezTo>
                      <a:pt x="20342" y="15478"/>
                      <a:pt x="20306" y="15478"/>
                      <a:pt x="20269" y="15479"/>
                    </a:cubicBezTo>
                    <a:lnTo>
                      <a:pt x="20520" y="15372"/>
                    </a:lnTo>
                    <a:cubicBezTo>
                      <a:pt x="20878" y="15229"/>
                      <a:pt x="21611" y="14960"/>
                      <a:pt x="21629" y="14477"/>
                    </a:cubicBezTo>
                    <a:cubicBezTo>
                      <a:pt x="21649" y="14162"/>
                      <a:pt x="21370" y="14074"/>
                      <a:pt x="21068" y="14074"/>
                    </a:cubicBezTo>
                    <a:cubicBezTo>
                      <a:pt x="20821" y="14074"/>
                      <a:pt x="20559" y="14133"/>
                      <a:pt x="20430" y="14173"/>
                    </a:cubicBezTo>
                    <a:cubicBezTo>
                      <a:pt x="20305" y="14227"/>
                      <a:pt x="20162" y="14280"/>
                      <a:pt x="20037" y="14352"/>
                    </a:cubicBezTo>
                    <a:cubicBezTo>
                      <a:pt x="20377" y="13958"/>
                      <a:pt x="20609" y="13493"/>
                      <a:pt x="20717" y="12992"/>
                    </a:cubicBezTo>
                    <a:cubicBezTo>
                      <a:pt x="20735" y="12956"/>
                      <a:pt x="20699" y="12902"/>
                      <a:pt x="20663" y="12902"/>
                    </a:cubicBezTo>
                    <a:cubicBezTo>
                      <a:pt x="20019" y="12902"/>
                      <a:pt x="19589" y="13314"/>
                      <a:pt x="19285" y="13833"/>
                    </a:cubicBezTo>
                    <a:cubicBezTo>
                      <a:pt x="19410" y="13189"/>
                      <a:pt x="19178" y="12527"/>
                      <a:pt x="18694" y="11882"/>
                    </a:cubicBezTo>
                    <a:cubicBezTo>
                      <a:pt x="18675" y="11863"/>
                      <a:pt x="18644" y="11848"/>
                      <a:pt x="18618" y="11848"/>
                    </a:cubicBezTo>
                    <a:cubicBezTo>
                      <a:pt x="18596" y="11848"/>
                      <a:pt x="18577" y="11858"/>
                      <a:pt x="18569" y="11882"/>
                    </a:cubicBezTo>
                    <a:cubicBezTo>
                      <a:pt x="18354" y="12366"/>
                      <a:pt x="18229" y="12867"/>
                      <a:pt x="18193" y="13386"/>
                    </a:cubicBezTo>
                    <a:cubicBezTo>
                      <a:pt x="18122" y="13260"/>
                      <a:pt x="18050" y="13135"/>
                      <a:pt x="17997" y="13010"/>
                    </a:cubicBezTo>
                    <a:cubicBezTo>
                      <a:pt x="17979" y="12992"/>
                      <a:pt x="17943" y="12974"/>
                      <a:pt x="17925" y="12974"/>
                    </a:cubicBezTo>
                    <a:cubicBezTo>
                      <a:pt x="17907" y="12956"/>
                      <a:pt x="17889" y="12956"/>
                      <a:pt x="17871" y="12956"/>
                    </a:cubicBezTo>
                    <a:lnTo>
                      <a:pt x="17836" y="12956"/>
                    </a:lnTo>
                    <a:cubicBezTo>
                      <a:pt x="17800" y="12956"/>
                      <a:pt x="17764" y="12974"/>
                      <a:pt x="17764" y="13010"/>
                    </a:cubicBezTo>
                    <a:cubicBezTo>
                      <a:pt x="17496" y="13833"/>
                      <a:pt x="17406" y="14996"/>
                      <a:pt x="18104" y="15622"/>
                    </a:cubicBezTo>
                    <a:cubicBezTo>
                      <a:pt x="18104" y="15640"/>
                      <a:pt x="18104" y="15676"/>
                      <a:pt x="18104" y="15712"/>
                    </a:cubicBezTo>
                    <a:cubicBezTo>
                      <a:pt x="17657" y="15927"/>
                      <a:pt x="17227" y="16177"/>
                      <a:pt x="16815" y="16446"/>
                    </a:cubicBezTo>
                    <a:cubicBezTo>
                      <a:pt x="16762" y="16464"/>
                      <a:pt x="16726" y="16464"/>
                      <a:pt x="16690" y="16499"/>
                    </a:cubicBezTo>
                    <a:cubicBezTo>
                      <a:pt x="16672" y="16499"/>
                      <a:pt x="16672" y="16535"/>
                      <a:pt x="16672" y="16553"/>
                    </a:cubicBezTo>
                    <a:cubicBezTo>
                      <a:pt x="16332" y="16786"/>
                      <a:pt x="15992" y="17036"/>
                      <a:pt x="15670" y="17305"/>
                    </a:cubicBezTo>
                    <a:cubicBezTo>
                      <a:pt x="15867" y="16982"/>
                      <a:pt x="15974" y="16571"/>
                      <a:pt x="15795" y="16249"/>
                    </a:cubicBezTo>
                    <a:cubicBezTo>
                      <a:pt x="15785" y="16228"/>
                      <a:pt x="15762" y="16219"/>
                      <a:pt x="15742" y="16219"/>
                    </a:cubicBezTo>
                    <a:cubicBezTo>
                      <a:pt x="15727" y="16219"/>
                      <a:pt x="15713" y="16223"/>
                      <a:pt x="15706" y="16231"/>
                    </a:cubicBezTo>
                    <a:cubicBezTo>
                      <a:pt x="15402" y="16553"/>
                      <a:pt x="15277" y="17000"/>
                      <a:pt x="15384" y="17430"/>
                    </a:cubicBezTo>
                    <a:cubicBezTo>
                      <a:pt x="15348" y="17466"/>
                      <a:pt x="15330" y="17519"/>
                      <a:pt x="15312" y="17573"/>
                    </a:cubicBezTo>
                    <a:cubicBezTo>
                      <a:pt x="15294" y="17591"/>
                      <a:pt x="15294" y="17609"/>
                      <a:pt x="15312" y="17609"/>
                    </a:cubicBezTo>
                    <a:cubicBezTo>
                      <a:pt x="14364" y="18432"/>
                      <a:pt x="13469" y="19327"/>
                      <a:pt x="12610" y="20150"/>
                    </a:cubicBezTo>
                    <a:lnTo>
                      <a:pt x="12556" y="20186"/>
                    </a:lnTo>
                    <a:cubicBezTo>
                      <a:pt x="12539" y="20186"/>
                      <a:pt x="12521" y="20204"/>
                      <a:pt x="12539" y="20221"/>
                    </a:cubicBezTo>
                    <a:lnTo>
                      <a:pt x="12216" y="20526"/>
                    </a:lnTo>
                    <a:cubicBezTo>
                      <a:pt x="12073" y="20633"/>
                      <a:pt x="11966" y="20758"/>
                      <a:pt x="11859" y="20884"/>
                    </a:cubicBezTo>
                    <a:cubicBezTo>
                      <a:pt x="11769" y="20973"/>
                      <a:pt x="11680" y="21045"/>
                      <a:pt x="11608" y="21134"/>
                    </a:cubicBezTo>
                    <a:cubicBezTo>
                      <a:pt x="12020" y="20329"/>
                      <a:pt x="12342" y="19470"/>
                      <a:pt x="12556" y="18593"/>
                    </a:cubicBezTo>
                    <a:cubicBezTo>
                      <a:pt x="12682" y="18128"/>
                      <a:pt x="12807" y="17627"/>
                      <a:pt x="12950" y="17126"/>
                    </a:cubicBezTo>
                    <a:cubicBezTo>
                      <a:pt x="13147" y="17036"/>
                      <a:pt x="13308" y="16911"/>
                      <a:pt x="13451" y="16732"/>
                    </a:cubicBezTo>
                    <a:cubicBezTo>
                      <a:pt x="13594" y="16571"/>
                      <a:pt x="13666" y="16374"/>
                      <a:pt x="13666" y="16159"/>
                    </a:cubicBezTo>
                    <a:cubicBezTo>
                      <a:pt x="13666" y="16107"/>
                      <a:pt x="13637" y="16074"/>
                      <a:pt x="13601" y="16074"/>
                    </a:cubicBezTo>
                    <a:cubicBezTo>
                      <a:pt x="13587" y="16074"/>
                      <a:pt x="13573" y="16078"/>
                      <a:pt x="13559" y="16088"/>
                    </a:cubicBezTo>
                    <a:cubicBezTo>
                      <a:pt x="13362" y="16213"/>
                      <a:pt x="13201" y="16374"/>
                      <a:pt x="13093" y="16553"/>
                    </a:cubicBezTo>
                    <a:cubicBezTo>
                      <a:pt x="13254" y="15873"/>
                      <a:pt x="13362" y="15193"/>
                      <a:pt x="13415" y="14495"/>
                    </a:cubicBezTo>
                    <a:cubicBezTo>
                      <a:pt x="13435" y="14502"/>
                      <a:pt x="13455" y="14506"/>
                      <a:pt x="13473" y="14506"/>
                    </a:cubicBezTo>
                    <a:cubicBezTo>
                      <a:pt x="13506" y="14506"/>
                      <a:pt x="13536" y="14493"/>
                      <a:pt x="13559" y="14459"/>
                    </a:cubicBezTo>
                    <a:lnTo>
                      <a:pt x="13648" y="14298"/>
                    </a:lnTo>
                    <a:cubicBezTo>
                      <a:pt x="13702" y="14245"/>
                      <a:pt x="13738" y="14173"/>
                      <a:pt x="13773" y="14119"/>
                    </a:cubicBezTo>
                    <a:cubicBezTo>
                      <a:pt x="14722" y="13851"/>
                      <a:pt x="15706" y="12777"/>
                      <a:pt x="15330" y="11775"/>
                    </a:cubicBezTo>
                    <a:cubicBezTo>
                      <a:pt x="15323" y="11754"/>
                      <a:pt x="15305" y="11744"/>
                      <a:pt x="15287" y="11744"/>
                    </a:cubicBezTo>
                    <a:cubicBezTo>
                      <a:pt x="15258" y="11744"/>
                      <a:pt x="15230" y="11767"/>
                      <a:pt x="15241" y="11811"/>
                    </a:cubicBezTo>
                    <a:cubicBezTo>
                      <a:pt x="15545" y="12723"/>
                      <a:pt x="14704" y="13475"/>
                      <a:pt x="13899" y="13887"/>
                    </a:cubicBezTo>
                    <a:cubicBezTo>
                      <a:pt x="13952" y="13779"/>
                      <a:pt x="14006" y="13672"/>
                      <a:pt x="14042" y="13582"/>
                    </a:cubicBezTo>
                    <a:cubicBezTo>
                      <a:pt x="14078" y="13547"/>
                      <a:pt x="14095" y="13511"/>
                      <a:pt x="14095" y="13475"/>
                    </a:cubicBezTo>
                    <a:cubicBezTo>
                      <a:pt x="14095" y="13457"/>
                      <a:pt x="14095" y="13439"/>
                      <a:pt x="14095" y="13421"/>
                    </a:cubicBezTo>
                    <a:cubicBezTo>
                      <a:pt x="14811" y="12920"/>
                      <a:pt x="15205" y="12079"/>
                      <a:pt x="15133" y="11202"/>
                    </a:cubicBezTo>
                    <a:cubicBezTo>
                      <a:pt x="15133" y="11173"/>
                      <a:pt x="15109" y="11144"/>
                      <a:pt x="15081" y="11144"/>
                    </a:cubicBezTo>
                    <a:cubicBezTo>
                      <a:pt x="15075" y="11144"/>
                      <a:pt x="15068" y="11145"/>
                      <a:pt x="15062" y="11149"/>
                    </a:cubicBezTo>
                    <a:cubicBezTo>
                      <a:pt x="14793" y="11220"/>
                      <a:pt x="14561" y="11399"/>
                      <a:pt x="14435" y="11632"/>
                    </a:cubicBezTo>
                    <a:cubicBezTo>
                      <a:pt x="14453" y="11346"/>
                      <a:pt x="14453" y="11041"/>
                      <a:pt x="14435" y="10737"/>
                    </a:cubicBezTo>
                    <a:cubicBezTo>
                      <a:pt x="14435" y="10708"/>
                      <a:pt x="14412" y="10679"/>
                      <a:pt x="14374" y="10679"/>
                    </a:cubicBezTo>
                    <a:cubicBezTo>
                      <a:pt x="14365" y="10679"/>
                      <a:pt x="14356" y="10680"/>
                      <a:pt x="14346" y="10683"/>
                    </a:cubicBezTo>
                    <a:cubicBezTo>
                      <a:pt x="13934" y="10844"/>
                      <a:pt x="13612" y="11202"/>
                      <a:pt x="13505" y="11632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8" y="11024"/>
                      <a:pt x="12700" y="11113"/>
                    </a:cubicBezTo>
                    <a:cubicBezTo>
                      <a:pt x="12664" y="11041"/>
                      <a:pt x="12664" y="10970"/>
                      <a:pt x="12646" y="10898"/>
                    </a:cubicBezTo>
                    <a:cubicBezTo>
                      <a:pt x="12646" y="10850"/>
                      <a:pt x="12614" y="10827"/>
                      <a:pt x="12577" y="10827"/>
                    </a:cubicBezTo>
                    <a:cubicBezTo>
                      <a:pt x="12558" y="10827"/>
                      <a:pt x="12539" y="10833"/>
                      <a:pt x="12521" y="10844"/>
                    </a:cubicBezTo>
                    <a:cubicBezTo>
                      <a:pt x="11912" y="11363"/>
                      <a:pt x="11966" y="13063"/>
                      <a:pt x="12700" y="13565"/>
                    </a:cubicBezTo>
                    <a:cubicBezTo>
                      <a:pt x="12377" y="13475"/>
                      <a:pt x="12073" y="13314"/>
                      <a:pt x="11841" y="13081"/>
                    </a:cubicBezTo>
                    <a:cubicBezTo>
                      <a:pt x="11680" y="12920"/>
                      <a:pt x="11572" y="12706"/>
                      <a:pt x="11554" y="12473"/>
                    </a:cubicBezTo>
                    <a:cubicBezTo>
                      <a:pt x="11519" y="12204"/>
                      <a:pt x="11697" y="11990"/>
                      <a:pt x="11805" y="11757"/>
                    </a:cubicBezTo>
                    <a:cubicBezTo>
                      <a:pt x="11819" y="11728"/>
                      <a:pt x="11798" y="11699"/>
                      <a:pt x="11771" y="11699"/>
                    </a:cubicBezTo>
                    <a:cubicBezTo>
                      <a:pt x="11764" y="11699"/>
                      <a:pt x="11758" y="11700"/>
                      <a:pt x="11751" y="11703"/>
                    </a:cubicBezTo>
                    <a:cubicBezTo>
                      <a:pt x="11340" y="11990"/>
                      <a:pt x="11340" y="12527"/>
                      <a:pt x="11554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61" y="13672"/>
                      <a:pt x="12861" y="13654"/>
                    </a:cubicBezTo>
                    <a:cubicBezTo>
                      <a:pt x="12896" y="13672"/>
                      <a:pt x="12950" y="13690"/>
                      <a:pt x="12986" y="13690"/>
                    </a:cubicBezTo>
                    <a:cubicBezTo>
                      <a:pt x="13040" y="13869"/>
                      <a:pt x="13075" y="14048"/>
                      <a:pt x="13093" y="14227"/>
                    </a:cubicBezTo>
                    <a:cubicBezTo>
                      <a:pt x="13093" y="14279"/>
                      <a:pt x="13136" y="14307"/>
                      <a:pt x="13178" y="14307"/>
                    </a:cubicBezTo>
                    <a:cubicBezTo>
                      <a:pt x="13209" y="14307"/>
                      <a:pt x="13239" y="14292"/>
                      <a:pt x="13254" y="14262"/>
                    </a:cubicBezTo>
                    <a:cubicBezTo>
                      <a:pt x="13271" y="14262"/>
                      <a:pt x="13287" y="14247"/>
                      <a:pt x="13290" y="14231"/>
                    </a:cubicBezTo>
                    <a:lnTo>
                      <a:pt x="13290" y="14231"/>
                    </a:lnTo>
                    <a:cubicBezTo>
                      <a:pt x="13182" y="15590"/>
                      <a:pt x="12932" y="16930"/>
                      <a:pt x="12556" y="18235"/>
                    </a:cubicBezTo>
                    <a:cubicBezTo>
                      <a:pt x="12610" y="17734"/>
                      <a:pt x="12610" y="17233"/>
                      <a:pt x="12539" y="16732"/>
                    </a:cubicBezTo>
                    <a:cubicBezTo>
                      <a:pt x="12360" y="15587"/>
                      <a:pt x="11357" y="15103"/>
                      <a:pt x="10856" y="14137"/>
                    </a:cubicBezTo>
                    <a:cubicBezTo>
                      <a:pt x="10844" y="14118"/>
                      <a:pt x="10827" y="14111"/>
                      <a:pt x="10810" y="14111"/>
                    </a:cubicBezTo>
                    <a:cubicBezTo>
                      <a:pt x="10779" y="14111"/>
                      <a:pt x="10749" y="14138"/>
                      <a:pt x="10749" y="14173"/>
                    </a:cubicBezTo>
                    <a:cubicBezTo>
                      <a:pt x="11035" y="15265"/>
                      <a:pt x="10892" y="16392"/>
                      <a:pt x="11035" y="17501"/>
                    </a:cubicBezTo>
                    <a:cubicBezTo>
                      <a:pt x="11179" y="18683"/>
                      <a:pt x="11751" y="19631"/>
                      <a:pt x="11554" y="20866"/>
                    </a:cubicBezTo>
                    <a:cubicBezTo>
                      <a:pt x="11411" y="21152"/>
                      <a:pt x="11268" y="21438"/>
                      <a:pt x="11107" y="21707"/>
                    </a:cubicBezTo>
                    <a:cubicBezTo>
                      <a:pt x="10606" y="22297"/>
                      <a:pt x="10158" y="22942"/>
                      <a:pt x="9783" y="23622"/>
                    </a:cubicBezTo>
                    <a:cubicBezTo>
                      <a:pt x="9693" y="22763"/>
                      <a:pt x="9604" y="21886"/>
                      <a:pt x="9514" y="21027"/>
                    </a:cubicBezTo>
                    <a:cubicBezTo>
                      <a:pt x="9783" y="20651"/>
                      <a:pt x="9890" y="20186"/>
                      <a:pt x="9818" y="19738"/>
                    </a:cubicBezTo>
                    <a:cubicBezTo>
                      <a:pt x="9807" y="19704"/>
                      <a:pt x="9773" y="19684"/>
                      <a:pt x="9741" y="19684"/>
                    </a:cubicBezTo>
                    <a:cubicBezTo>
                      <a:pt x="9723" y="19684"/>
                      <a:pt x="9706" y="19690"/>
                      <a:pt x="9693" y="19703"/>
                    </a:cubicBezTo>
                    <a:cubicBezTo>
                      <a:pt x="9586" y="19792"/>
                      <a:pt x="9478" y="19917"/>
                      <a:pt x="9425" y="20060"/>
                    </a:cubicBezTo>
                    <a:cubicBezTo>
                      <a:pt x="9335" y="19005"/>
                      <a:pt x="9264" y="17967"/>
                      <a:pt x="9210" y="16911"/>
                    </a:cubicBezTo>
                    <a:cubicBezTo>
                      <a:pt x="9210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29" y="14675"/>
                      <a:pt x="9699" y="14647"/>
                      <a:pt x="9663" y="14647"/>
                    </a:cubicBezTo>
                    <a:cubicBezTo>
                      <a:pt x="9643" y="14647"/>
                      <a:pt x="9622" y="14655"/>
                      <a:pt x="9604" y="14674"/>
                    </a:cubicBezTo>
                    <a:cubicBezTo>
                      <a:pt x="9425" y="14853"/>
                      <a:pt x="9282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35" y="12294"/>
                      <a:pt x="10337" y="10469"/>
                      <a:pt x="11411" y="8822"/>
                    </a:cubicBezTo>
                    <a:cubicBezTo>
                      <a:pt x="12234" y="7588"/>
                      <a:pt x="13362" y="6585"/>
                      <a:pt x="13916" y="5190"/>
                    </a:cubicBezTo>
                    <a:lnTo>
                      <a:pt x="13916" y="5190"/>
                    </a:lnTo>
                    <a:cubicBezTo>
                      <a:pt x="13952" y="5404"/>
                      <a:pt x="13916" y="5637"/>
                      <a:pt x="13827" y="5834"/>
                    </a:cubicBezTo>
                    <a:cubicBezTo>
                      <a:pt x="13773" y="6102"/>
                      <a:pt x="13684" y="6371"/>
                      <a:pt x="13594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41" y="9914"/>
                      <a:pt x="10749" y="10755"/>
                      <a:pt x="9944" y="11811"/>
                    </a:cubicBezTo>
                    <a:cubicBezTo>
                      <a:pt x="9931" y="11849"/>
                      <a:pt x="9955" y="11879"/>
                      <a:pt x="9983" y="11879"/>
                    </a:cubicBezTo>
                    <a:cubicBezTo>
                      <a:pt x="9994" y="11879"/>
                      <a:pt x="10005" y="11874"/>
                      <a:pt x="10015" y="11864"/>
                    </a:cubicBezTo>
                    <a:cubicBezTo>
                      <a:pt x="12055" y="9914"/>
                      <a:pt x="13952" y="7623"/>
                      <a:pt x="14167" y="4689"/>
                    </a:cubicBezTo>
                    <a:cubicBezTo>
                      <a:pt x="14167" y="4650"/>
                      <a:pt x="14130" y="4620"/>
                      <a:pt x="14089" y="4620"/>
                    </a:cubicBezTo>
                    <a:cubicBezTo>
                      <a:pt x="14073" y="4620"/>
                      <a:pt x="14057" y="4625"/>
                      <a:pt x="14042" y="4635"/>
                    </a:cubicBezTo>
                    <a:cubicBezTo>
                      <a:pt x="13111" y="5762"/>
                      <a:pt x="11930" y="6639"/>
                      <a:pt x="11035" y="7802"/>
                    </a:cubicBezTo>
                    <a:cubicBezTo>
                      <a:pt x="10158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586" y="11882"/>
                    </a:cubicBezTo>
                    <a:cubicBezTo>
                      <a:pt x="9478" y="12169"/>
                      <a:pt x="9389" y="12455"/>
                      <a:pt x="9335" y="12759"/>
                    </a:cubicBezTo>
                    <a:cubicBezTo>
                      <a:pt x="9478" y="10970"/>
                      <a:pt x="9711" y="9216"/>
                      <a:pt x="9908" y="7444"/>
                    </a:cubicBezTo>
                    <a:cubicBezTo>
                      <a:pt x="10212" y="7122"/>
                      <a:pt x="10409" y="6729"/>
                      <a:pt x="10481" y="6299"/>
                    </a:cubicBezTo>
                    <a:cubicBezTo>
                      <a:pt x="10481" y="6255"/>
                      <a:pt x="10444" y="6223"/>
                      <a:pt x="10411" y="6223"/>
                    </a:cubicBezTo>
                    <a:cubicBezTo>
                      <a:pt x="10404" y="6223"/>
                      <a:pt x="10397" y="6224"/>
                      <a:pt x="10391" y="6228"/>
                    </a:cubicBezTo>
                    <a:cubicBezTo>
                      <a:pt x="10230" y="6317"/>
                      <a:pt x="10105" y="6442"/>
                      <a:pt x="10015" y="6603"/>
                    </a:cubicBezTo>
                    <a:cubicBezTo>
                      <a:pt x="10069" y="6156"/>
                      <a:pt x="10105" y="5691"/>
                      <a:pt x="10158" y="5243"/>
                    </a:cubicBezTo>
                    <a:cubicBezTo>
                      <a:pt x="10176" y="5225"/>
                      <a:pt x="10194" y="5207"/>
                      <a:pt x="10176" y="5172"/>
                    </a:cubicBezTo>
                    <a:cubicBezTo>
                      <a:pt x="10176" y="5154"/>
                      <a:pt x="10176" y="5136"/>
                      <a:pt x="10158" y="5100"/>
                    </a:cubicBezTo>
                    <a:lnTo>
                      <a:pt x="10158" y="4975"/>
                    </a:lnTo>
                    <a:cubicBezTo>
                      <a:pt x="10552" y="4850"/>
                      <a:pt x="10856" y="4510"/>
                      <a:pt x="10964" y="4116"/>
                    </a:cubicBezTo>
                    <a:lnTo>
                      <a:pt x="11035" y="4098"/>
                    </a:lnTo>
                    <a:cubicBezTo>
                      <a:pt x="11290" y="4294"/>
                      <a:pt x="11577" y="4362"/>
                      <a:pt x="11881" y="4362"/>
                    </a:cubicBezTo>
                    <a:cubicBezTo>
                      <a:pt x="12547" y="4362"/>
                      <a:pt x="13292" y="4037"/>
                      <a:pt x="13937" y="4037"/>
                    </a:cubicBezTo>
                    <a:cubicBezTo>
                      <a:pt x="13991" y="4037"/>
                      <a:pt x="14043" y="4039"/>
                      <a:pt x="14095" y="4044"/>
                    </a:cubicBezTo>
                    <a:cubicBezTo>
                      <a:pt x="14149" y="4044"/>
                      <a:pt x="14185" y="3991"/>
                      <a:pt x="14167" y="3937"/>
                    </a:cubicBezTo>
                    <a:cubicBezTo>
                      <a:pt x="14070" y="3402"/>
                      <a:pt x="13531" y="3234"/>
                      <a:pt x="13018" y="3234"/>
                    </a:cubicBezTo>
                    <a:cubicBezTo>
                      <a:pt x="12965" y="3234"/>
                      <a:pt x="12913" y="3236"/>
                      <a:pt x="12861" y="3239"/>
                    </a:cubicBezTo>
                    <a:cubicBezTo>
                      <a:pt x="13380" y="2845"/>
                      <a:pt x="13630" y="2308"/>
                      <a:pt x="13952" y="1772"/>
                    </a:cubicBezTo>
                    <a:cubicBezTo>
                      <a:pt x="13970" y="1718"/>
                      <a:pt x="13934" y="1646"/>
                      <a:pt x="13881" y="1646"/>
                    </a:cubicBezTo>
                    <a:cubicBezTo>
                      <a:pt x="13732" y="1636"/>
                      <a:pt x="13583" y="1628"/>
                      <a:pt x="13435" y="1628"/>
                    </a:cubicBezTo>
                    <a:cubicBezTo>
                      <a:pt x="13048" y="1628"/>
                      <a:pt x="12675" y="1687"/>
                      <a:pt x="12377" y="1933"/>
                    </a:cubicBezTo>
                    <a:cubicBezTo>
                      <a:pt x="12485" y="1593"/>
                      <a:pt x="12503" y="1217"/>
                      <a:pt x="12449" y="859"/>
                    </a:cubicBezTo>
                    <a:cubicBezTo>
                      <a:pt x="12436" y="833"/>
                      <a:pt x="12413" y="816"/>
                      <a:pt x="12395" y="816"/>
                    </a:cubicBezTo>
                    <a:cubicBezTo>
                      <a:pt x="12388" y="816"/>
                      <a:pt x="12382" y="818"/>
                      <a:pt x="12377" y="823"/>
                    </a:cubicBezTo>
                    <a:lnTo>
                      <a:pt x="12288" y="895"/>
                    </a:lnTo>
                    <a:cubicBezTo>
                      <a:pt x="12324" y="698"/>
                      <a:pt x="12431" y="662"/>
                      <a:pt x="12431" y="501"/>
                    </a:cubicBezTo>
                    <a:cubicBezTo>
                      <a:pt x="12431" y="465"/>
                      <a:pt x="12395" y="447"/>
                      <a:pt x="12377" y="429"/>
                    </a:cubicBezTo>
                    <a:cubicBezTo>
                      <a:pt x="12292" y="410"/>
                      <a:pt x="12210" y="401"/>
                      <a:pt x="12133" y="401"/>
                    </a:cubicBezTo>
                    <a:cubicBezTo>
                      <a:pt x="11642" y="401"/>
                      <a:pt x="11305" y="769"/>
                      <a:pt x="11089" y="1217"/>
                    </a:cubicBezTo>
                    <a:cubicBezTo>
                      <a:pt x="11017" y="823"/>
                      <a:pt x="10910" y="447"/>
                      <a:pt x="10856" y="72"/>
                    </a:cubicBezTo>
                    <a:cubicBezTo>
                      <a:pt x="10856" y="18"/>
                      <a:pt x="10821" y="0"/>
                      <a:pt x="107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5"/>
              <p:cNvSpPr/>
              <p:nvPr/>
            </p:nvSpPr>
            <p:spPr>
              <a:xfrm>
                <a:off x="1465400" y="156882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998" y="0"/>
                    </a:moveTo>
                    <a:cubicBezTo>
                      <a:pt x="604" y="430"/>
                      <a:pt x="282" y="913"/>
                      <a:pt x="13" y="1414"/>
                    </a:cubicBezTo>
                    <a:cubicBezTo>
                      <a:pt x="1" y="1439"/>
                      <a:pt x="24" y="1464"/>
                      <a:pt x="45" y="1464"/>
                    </a:cubicBezTo>
                    <a:cubicBezTo>
                      <a:pt x="53" y="1464"/>
                      <a:pt x="62" y="1460"/>
                      <a:pt x="67" y="1450"/>
                    </a:cubicBezTo>
                    <a:cubicBezTo>
                      <a:pt x="371" y="966"/>
                      <a:pt x="783" y="555"/>
                      <a:pt x="1051" y="54"/>
                    </a:cubicBezTo>
                    <a:cubicBezTo>
                      <a:pt x="1064" y="28"/>
                      <a:pt x="1041" y="3"/>
                      <a:pt x="1020" y="3"/>
                    </a:cubicBezTo>
                    <a:cubicBezTo>
                      <a:pt x="1011" y="3"/>
                      <a:pt x="1003" y="8"/>
                      <a:pt x="998" y="18"/>
                    </a:cubicBezTo>
                    <a:lnTo>
                      <a:pt x="998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5"/>
              <p:cNvSpPr/>
              <p:nvPr/>
            </p:nvSpPr>
            <p:spPr>
              <a:xfrm>
                <a:off x="1258800" y="1621750"/>
                <a:ext cx="2250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80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3" y="775"/>
                      <a:pt x="854" y="779"/>
                      <a:pt x="863" y="779"/>
                    </a:cubicBezTo>
                    <a:cubicBezTo>
                      <a:pt x="885" y="779"/>
                      <a:pt x="899" y="754"/>
                      <a:pt x="887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5"/>
              <p:cNvSpPr/>
              <p:nvPr/>
            </p:nvSpPr>
            <p:spPr>
              <a:xfrm>
                <a:off x="1338675" y="14547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4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1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5"/>
              <p:cNvSpPr/>
              <p:nvPr/>
            </p:nvSpPr>
            <p:spPr>
              <a:xfrm>
                <a:off x="1159050" y="1101100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2" y="707"/>
                    </a:cubicBezTo>
                    <a:cubicBezTo>
                      <a:pt x="1176" y="710"/>
                      <a:pt x="1180" y="712"/>
                      <a:pt x="1184" y="712"/>
                    </a:cubicBezTo>
                    <a:cubicBezTo>
                      <a:pt x="1202" y="712"/>
                      <a:pt x="1223" y="685"/>
                      <a:pt x="1208" y="671"/>
                    </a:cubicBezTo>
                    <a:lnTo>
                      <a:pt x="1190" y="671"/>
                    </a:lnTo>
                    <a:cubicBezTo>
                      <a:pt x="868" y="385"/>
                      <a:pt x="457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5"/>
              <p:cNvSpPr/>
              <p:nvPr/>
            </p:nvSpPr>
            <p:spPr>
              <a:xfrm>
                <a:off x="1359700" y="8713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1"/>
                    </a:moveTo>
                    <a:cubicBezTo>
                      <a:pt x="662" y="1"/>
                      <a:pt x="591" y="90"/>
                      <a:pt x="501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4" y="323"/>
                      <a:pt x="823" y="197"/>
                      <a:pt x="841" y="72"/>
                    </a:cubicBezTo>
                    <a:cubicBezTo>
                      <a:pt x="841" y="36"/>
                      <a:pt x="823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5"/>
              <p:cNvSpPr/>
              <p:nvPr/>
            </p:nvSpPr>
            <p:spPr>
              <a:xfrm>
                <a:off x="1182425" y="10270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0" y="348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6"/>
                      <a:pt x="703" y="162"/>
                      <a:pt x="667" y="162"/>
                    </a:cubicBezTo>
                    <a:cubicBezTo>
                      <a:pt x="607" y="162"/>
                      <a:pt x="548" y="170"/>
                      <a:pt x="488" y="170"/>
                    </a:cubicBezTo>
                    <a:cubicBezTo>
                      <a:pt x="458" y="170"/>
                      <a:pt x="428" y="168"/>
                      <a:pt x="398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35"/>
              <p:cNvSpPr/>
              <p:nvPr/>
            </p:nvSpPr>
            <p:spPr>
              <a:xfrm>
                <a:off x="1558925" y="11538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1"/>
                    </a:moveTo>
                    <a:cubicBezTo>
                      <a:pt x="35" y="1"/>
                      <a:pt x="1" y="28"/>
                      <a:pt x="12" y="63"/>
                    </a:cubicBezTo>
                    <a:cubicBezTo>
                      <a:pt x="48" y="188"/>
                      <a:pt x="138" y="296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5"/>
              <p:cNvSpPr/>
              <p:nvPr/>
            </p:nvSpPr>
            <p:spPr>
              <a:xfrm>
                <a:off x="1214750" y="1036400"/>
                <a:ext cx="134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3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2" y="557"/>
                      <a:pt x="286" y="897"/>
                      <a:pt x="215" y="1237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6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6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5"/>
              <p:cNvSpPr/>
              <p:nvPr/>
            </p:nvSpPr>
            <p:spPr>
              <a:xfrm>
                <a:off x="1335975" y="8926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30" y="776"/>
                    </a:cubicBezTo>
                    <a:cubicBezTo>
                      <a:pt x="269" y="597"/>
                      <a:pt x="162" y="364"/>
                      <a:pt x="126" y="132"/>
                    </a:cubicBezTo>
                    <a:close/>
                    <a:moveTo>
                      <a:pt x="127" y="0"/>
                    </a:moveTo>
                    <a:cubicBezTo>
                      <a:pt x="104" y="0"/>
                      <a:pt x="80" y="2"/>
                      <a:pt x="54" y="7"/>
                    </a:cubicBezTo>
                    <a:cubicBezTo>
                      <a:pt x="19" y="7"/>
                      <a:pt x="1" y="24"/>
                      <a:pt x="1" y="60"/>
                    </a:cubicBezTo>
                    <a:cubicBezTo>
                      <a:pt x="37" y="382"/>
                      <a:pt x="180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2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8" y="1080"/>
                      <a:pt x="538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8" y="901"/>
                    </a:lnTo>
                    <a:cubicBezTo>
                      <a:pt x="538" y="514"/>
                      <a:pt x="490" y="0"/>
                      <a:pt x="12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35"/>
              <p:cNvSpPr/>
              <p:nvPr/>
            </p:nvSpPr>
            <p:spPr>
              <a:xfrm>
                <a:off x="1534625" y="1610525"/>
                <a:ext cx="54785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1" extrusionOk="0">
                    <a:moveTo>
                      <a:pt x="9860" y="4721"/>
                    </a:moveTo>
                    <a:cubicBezTo>
                      <a:pt x="9860" y="4810"/>
                      <a:pt x="9843" y="4900"/>
                      <a:pt x="9825" y="4971"/>
                    </a:cubicBezTo>
                    <a:cubicBezTo>
                      <a:pt x="9538" y="5472"/>
                      <a:pt x="9413" y="6134"/>
                      <a:pt x="8966" y="6474"/>
                    </a:cubicBezTo>
                    <a:cubicBezTo>
                      <a:pt x="9037" y="5776"/>
                      <a:pt x="9449" y="5258"/>
                      <a:pt x="9860" y="4721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02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681" y="9534"/>
                    </a:moveTo>
                    <a:cubicBezTo>
                      <a:pt x="9681" y="9642"/>
                      <a:pt x="9681" y="9749"/>
                      <a:pt x="9699" y="9839"/>
                    </a:cubicBezTo>
                    <a:cubicBezTo>
                      <a:pt x="9556" y="10179"/>
                      <a:pt x="9395" y="10519"/>
                      <a:pt x="9216" y="10823"/>
                    </a:cubicBezTo>
                    <a:cubicBezTo>
                      <a:pt x="9324" y="10376"/>
                      <a:pt x="9485" y="9946"/>
                      <a:pt x="9681" y="9534"/>
                    </a:cubicBezTo>
                    <a:close/>
                    <a:moveTo>
                      <a:pt x="11739" y="11288"/>
                    </a:moveTo>
                    <a:cubicBezTo>
                      <a:pt x="11954" y="11449"/>
                      <a:pt x="12151" y="11646"/>
                      <a:pt x="12294" y="11879"/>
                    </a:cubicBezTo>
                    <a:cubicBezTo>
                      <a:pt x="12062" y="11718"/>
                      <a:pt x="11883" y="11521"/>
                      <a:pt x="11739" y="11288"/>
                    </a:cubicBezTo>
                    <a:close/>
                    <a:moveTo>
                      <a:pt x="10505" y="14420"/>
                    </a:moveTo>
                    <a:lnTo>
                      <a:pt x="10505" y="14420"/>
                    </a:lnTo>
                    <a:cubicBezTo>
                      <a:pt x="10898" y="14581"/>
                      <a:pt x="11167" y="14939"/>
                      <a:pt x="11238" y="15350"/>
                    </a:cubicBezTo>
                    <a:cubicBezTo>
                      <a:pt x="10880" y="15154"/>
                      <a:pt x="10702" y="14778"/>
                      <a:pt x="10505" y="14420"/>
                    </a:cubicBezTo>
                    <a:close/>
                    <a:moveTo>
                      <a:pt x="12151" y="13418"/>
                    </a:moveTo>
                    <a:lnTo>
                      <a:pt x="12151" y="13418"/>
                    </a:lnTo>
                    <a:cubicBezTo>
                      <a:pt x="12258" y="13525"/>
                      <a:pt x="12366" y="13650"/>
                      <a:pt x="12491" y="13740"/>
                    </a:cubicBezTo>
                    <a:lnTo>
                      <a:pt x="12473" y="13740"/>
                    </a:lnTo>
                    <a:cubicBezTo>
                      <a:pt x="12795" y="14205"/>
                      <a:pt x="13153" y="14635"/>
                      <a:pt x="13529" y="15046"/>
                    </a:cubicBezTo>
                    <a:cubicBezTo>
                      <a:pt x="14066" y="15655"/>
                      <a:pt x="14782" y="16048"/>
                      <a:pt x="15318" y="16639"/>
                    </a:cubicBezTo>
                    <a:cubicBezTo>
                      <a:pt x="15327" y="16647"/>
                      <a:pt x="15336" y="16651"/>
                      <a:pt x="15345" y="16651"/>
                    </a:cubicBezTo>
                    <a:cubicBezTo>
                      <a:pt x="15375" y="16651"/>
                      <a:pt x="15404" y="16613"/>
                      <a:pt x="15390" y="16585"/>
                    </a:cubicBezTo>
                    <a:cubicBezTo>
                      <a:pt x="14925" y="16012"/>
                      <a:pt x="14281" y="15655"/>
                      <a:pt x="13797" y="15118"/>
                    </a:cubicBezTo>
                    <a:cubicBezTo>
                      <a:pt x="13493" y="14796"/>
                      <a:pt x="13207" y="14456"/>
                      <a:pt x="12938" y="14098"/>
                    </a:cubicBezTo>
                    <a:lnTo>
                      <a:pt x="12938" y="14098"/>
                    </a:lnTo>
                    <a:cubicBezTo>
                      <a:pt x="13225" y="14295"/>
                      <a:pt x="13547" y="14456"/>
                      <a:pt x="13851" y="14635"/>
                    </a:cubicBezTo>
                    <a:cubicBezTo>
                      <a:pt x="15122" y="15350"/>
                      <a:pt x="15855" y="16245"/>
                      <a:pt x="16696" y="17408"/>
                    </a:cubicBezTo>
                    <a:cubicBezTo>
                      <a:pt x="16936" y="17732"/>
                      <a:pt x="17353" y="18034"/>
                      <a:pt x="17048" y="18034"/>
                    </a:cubicBezTo>
                    <a:cubicBezTo>
                      <a:pt x="16965" y="18034"/>
                      <a:pt x="16830" y="18012"/>
                      <a:pt x="16625" y="17963"/>
                    </a:cubicBezTo>
                    <a:cubicBezTo>
                      <a:pt x="15837" y="17766"/>
                      <a:pt x="15122" y="17140"/>
                      <a:pt x="14549" y="16639"/>
                    </a:cubicBezTo>
                    <a:cubicBezTo>
                      <a:pt x="13636" y="15816"/>
                      <a:pt x="12885" y="14831"/>
                      <a:pt x="12294" y="13758"/>
                    </a:cubicBezTo>
                    <a:lnTo>
                      <a:pt x="12151" y="13418"/>
                    </a:lnTo>
                    <a:close/>
                    <a:moveTo>
                      <a:pt x="10684" y="17927"/>
                    </a:moveTo>
                    <a:lnTo>
                      <a:pt x="10684" y="17927"/>
                    </a:lnTo>
                    <a:cubicBezTo>
                      <a:pt x="10755" y="18446"/>
                      <a:pt x="10612" y="18947"/>
                      <a:pt x="10326" y="19359"/>
                    </a:cubicBezTo>
                    <a:cubicBezTo>
                      <a:pt x="10200" y="18840"/>
                      <a:pt x="10469" y="18393"/>
                      <a:pt x="10684" y="17927"/>
                    </a:cubicBezTo>
                    <a:close/>
                    <a:moveTo>
                      <a:pt x="8823" y="18894"/>
                    </a:moveTo>
                    <a:lnTo>
                      <a:pt x="8823" y="18894"/>
                    </a:lnTo>
                    <a:cubicBezTo>
                      <a:pt x="9001" y="19234"/>
                      <a:pt x="9163" y="19681"/>
                      <a:pt x="9055" y="20039"/>
                    </a:cubicBezTo>
                    <a:cubicBezTo>
                      <a:pt x="8894" y="19681"/>
                      <a:pt x="8805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17" y="20089"/>
                      <a:pt x="16729" y="20243"/>
                      <a:pt x="16992" y="20447"/>
                    </a:cubicBezTo>
                    <a:lnTo>
                      <a:pt x="16992" y="20447"/>
                    </a:lnTo>
                    <a:cubicBezTo>
                      <a:pt x="16841" y="20426"/>
                      <a:pt x="16706" y="20374"/>
                      <a:pt x="16571" y="20289"/>
                    </a:cubicBezTo>
                    <a:cubicBezTo>
                      <a:pt x="16482" y="20218"/>
                      <a:pt x="16374" y="20146"/>
                      <a:pt x="16267" y="20093"/>
                    </a:cubicBezTo>
                    <a:lnTo>
                      <a:pt x="16195" y="20093"/>
                    </a:lnTo>
                    <a:cubicBezTo>
                      <a:pt x="16177" y="20093"/>
                      <a:pt x="16160" y="20093"/>
                      <a:pt x="16142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63" y="20182"/>
                    </a:lnTo>
                    <a:lnTo>
                      <a:pt x="15981" y="20164"/>
                    </a:lnTo>
                    <a:cubicBezTo>
                      <a:pt x="15998" y="20236"/>
                      <a:pt x="16016" y="20289"/>
                      <a:pt x="16034" y="20361"/>
                    </a:cubicBezTo>
                    <a:cubicBezTo>
                      <a:pt x="16070" y="20450"/>
                      <a:pt x="16088" y="20558"/>
                      <a:pt x="16106" y="20647"/>
                    </a:cubicBezTo>
                    <a:cubicBezTo>
                      <a:pt x="16106" y="20683"/>
                      <a:pt x="16088" y="20719"/>
                      <a:pt x="16070" y="20755"/>
                    </a:cubicBezTo>
                    <a:cubicBezTo>
                      <a:pt x="16034" y="20629"/>
                      <a:pt x="15998" y="20504"/>
                      <a:pt x="15963" y="20361"/>
                    </a:cubicBezTo>
                    <a:lnTo>
                      <a:pt x="15963" y="20343"/>
                    </a:lnTo>
                    <a:cubicBezTo>
                      <a:pt x="15981" y="20343"/>
                      <a:pt x="15963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38" y="20486"/>
                    </a:moveTo>
                    <a:cubicBezTo>
                      <a:pt x="16392" y="20540"/>
                      <a:pt x="16428" y="20594"/>
                      <a:pt x="16482" y="20647"/>
                    </a:cubicBezTo>
                    <a:cubicBezTo>
                      <a:pt x="16517" y="20737"/>
                      <a:pt x="16535" y="20844"/>
                      <a:pt x="16535" y="20952"/>
                    </a:cubicBezTo>
                    <a:cubicBezTo>
                      <a:pt x="16482" y="20880"/>
                      <a:pt x="16428" y="20808"/>
                      <a:pt x="16392" y="20737"/>
                    </a:cubicBezTo>
                    <a:cubicBezTo>
                      <a:pt x="16356" y="20647"/>
                      <a:pt x="16338" y="20576"/>
                      <a:pt x="16303" y="20504"/>
                    </a:cubicBezTo>
                    <a:cubicBezTo>
                      <a:pt x="16321" y="20504"/>
                      <a:pt x="16338" y="20504"/>
                      <a:pt x="16338" y="20486"/>
                    </a:cubicBezTo>
                    <a:close/>
                    <a:moveTo>
                      <a:pt x="12151" y="14008"/>
                    </a:moveTo>
                    <a:cubicBezTo>
                      <a:pt x="12169" y="14062"/>
                      <a:pt x="12187" y="14116"/>
                      <a:pt x="12205" y="14169"/>
                    </a:cubicBezTo>
                    <a:cubicBezTo>
                      <a:pt x="12258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3" y="17739"/>
                    </a:cubicBezTo>
                    <a:cubicBezTo>
                      <a:pt x="12406" y="17739"/>
                      <a:pt x="12419" y="17730"/>
                      <a:pt x="12419" y="17713"/>
                    </a:cubicBezTo>
                    <a:cubicBezTo>
                      <a:pt x="12527" y="16693"/>
                      <a:pt x="12509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8" y="15261"/>
                      <a:pt x="12688" y="15565"/>
                    </a:cubicBezTo>
                    <a:cubicBezTo>
                      <a:pt x="12688" y="15583"/>
                      <a:pt x="12688" y="15601"/>
                      <a:pt x="12688" y="15601"/>
                    </a:cubicBezTo>
                    <a:cubicBezTo>
                      <a:pt x="12938" y="16800"/>
                      <a:pt x="13046" y="17891"/>
                      <a:pt x="12777" y="19090"/>
                    </a:cubicBezTo>
                    <a:cubicBezTo>
                      <a:pt x="12634" y="19753"/>
                      <a:pt x="12402" y="20379"/>
                      <a:pt x="12223" y="21005"/>
                    </a:cubicBezTo>
                    <a:cubicBezTo>
                      <a:pt x="12187" y="20164"/>
                      <a:pt x="11972" y="19287"/>
                      <a:pt x="11972" y="18464"/>
                    </a:cubicBezTo>
                    <a:cubicBezTo>
                      <a:pt x="11990" y="16979"/>
                      <a:pt x="12079" y="15494"/>
                      <a:pt x="12151" y="14008"/>
                    </a:cubicBezTo>
                    <a:close/>
                    <a:moveTo>
                      <a:pt x="16840" y="20558"/>
                    </a:moveTo>
                    <a:cubicBezTo>
                      <a:pt x="16933" y="20598"/>
                      <a:pt x="17038" y="20618"/>
                      <a:pt x="17144" y="20618"/>
                    </a:cubicBezTo>
                    <a:cubicBezTo>
                      <a:pt x="17180" y="20618"/>
                      <a:pt x="17215" y="20616"/>
                      <a:pt x="17251" y="20612"/>
                    </a:cubicBezTo>
                    <a:cubicBezTo>
                      <a:pt x="17269" y="20612"/>
                      <a:pt x="17305" y="20594"/>
                      <a:pt x="17305" y="20576"/>
                    </a:cubicBezTo>
                    <a:cubicBezTo>
                      <a:pt x="17466" y="20647"/>
                      <a:pt x="17663" y="20683"/>
                      <a:pt x="17842" y="20701"/>
                    </a:cubicBezTo>
                    <a:cubicBezTo>
                      <a:pt x="17985" y="20773"/>
                      <a:pt x="18146" y="20826"/>
                      <a:pt x="18289" y="20898"/>
                    </a:cubicBezTo>
                    <a:cubicBezTo>
                      <a:pt x="18468" y="20969"/>
                      <a:pt x="18629" y="21077"/>
                      <a:pt x="18772" y="21202"/>
                    </a:cubicBezTo>
                    <a:cubicBezTo>
                      <a:pt x="19041" y="21363"/>
                      <a:pt x="18933" y="21793"/>
                      <a:pt x="18611" y="21793"/>
                    </a:cubicBezTo>
                    <a:cubicBezTo>
                      <a:pt x="18585" y="21796"/>
                      <a:pt x="18559" y="21798"/>
                      <a:pt x="18533" y="21798"/>
                    </a:cubicBezTo>
                    <a:cubicBezTo>
                      <a:pt x="18144" y="21798"/>
                      <a:pt x="17734" y="21438"/>
                      <a:pt x="17466" y="21220"/>
                    </a:cubicBezTo>
                    <a:cubicBezTo>
                      <a:pt x="17430" y="21202"/>
                      <a:pt x="17412" y="21166"/>
                      <a:pt x="17394" y="21148"/>
                    </a:cubicBezTo>
                    <a:cubicBezTo>
                      <a:pt x="17287" y="20969"/>
                      <a:pt x="17144" y="20808"/>
                      <a:pt x="16965" y="20719"/>
                    </a:cubicBezTo>
                    <a:lnTo>
                      <a:pt x="16893" y="20629"/>
                    </a:lnTo>
                    <a:cubicBezTo>
                      <a:pt x="16875" y="20612"/>
                      <a:pt x="16857" y="20594"/>
                      <a:pt x="16840" y="20558"/>
                    </a:cubicBezTo>
                    <a:close/>
                    <a:moveTo>
                      <a:pt x="9252" y="14456"/>
                    </a:moveTo>
                    <a:lnTo>
                      <a:pt x="9252" y="14456"/>
                    </a:lnTo>
                    <a:cubicBezTo>
                      <a:pt x="9216" y="14742"/>
                      <a:pt x="9163" y="15010"/>
                      <a:pt x="9127" y="15297"/>
                    </a:cubicBezTo>
                    <a:cubicBezTo>
                      <a:pt x="8912" y="15887"/>
                      <a:pt x="8661" y="16460"/>
                      <a:pt x="8339" y="16997"/>
                    </a:cubicBezTo>
                    <a:cubicBezTo>
                      <a:pt x="7677" y="18142"/>
                      <a:pt x="6747" y="19144"/>
                      <a:pt x="6174" y="20361"/>
                    </a:cubicBezTo>
                    <a:cubicBezTo>
                      <a:pt x="6161" y="20386"/>
                      <a:pt x="6185" y="20412"/>
                      <a:pt x="6212" y="20412"/>
                    </a:cubicBezTo>
                    <a:cubicBezTo>
                      <a:pt x="6223" y="20412"/>
                      <a:pt x="6235" y="20407"/>
                      <a:pt x="6246" y="20397"/>
                    </a:cubicBezTo>
                    <a:cubicBezTo>
                      <a:pt x="6944" y="19269"/>
                      <a:pt x="7713" y="18178"/>
                      <a:pt x="8447" y="17068"/>
                    </a:cubicBezTo>
                    <a:cubicBezTo>
                      <a:pt x="8679" y="16693"/>
                      <a:pt x="8876" y="16281"/>
                      <a:pt x="9019" y="15869"/>
                    </a:cubicBezTo>
                    <a:lnTo>
                      <a:pt x="9019" y="15869"/>
                    </a:lnTo>
                    <a:cubicBezTo>
                      <a:pt x="8966" y="16245"/>
                      <a:pt x="8894" y="16621"/>
                      <a:pt x="8823" y="16997"/>
                    </a:cubicBezTo>
                    <a:cubicBezTo>
                      <a:pt x="8071" y="19108"/>
                      <a:pt x="6621" y="21059"/>
                      <a:pt x="4510" y="21811"/>
                    </a:cubicBezTo>
                    <a:cubicBezTo>
                      <a:pt x="4510" y="21811"/>
                      <a:pt x="5172" y="20289"/>
                      <a:pt x="5279" y="20110"/>
                    </a:cubicBezTo>
                    <a:cubicBezTo>
                      <a:pt x="5709" y="19377"/>
                      <a:pt x="6192" y="18661"/>
                      <a:pt x="6693" y="17963"/>
                    </a:cubicBezTo>
                    <a:cubicBezTo>
                      <a:pt x="7552" y="16782"/>
                      <a:pt x="8357" y="15583"/>
                      <a:pt x="9252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75" y="21220"/>
                      <a:pt x="13332" y="21578"/>
                      <a:pt x="13153" y="21918"/>
                    </a:cubicBezTo>
                    <a:cubicBezTo>
                      <a:pt x="13153" y="21524"/>
                      <a:pt x="13404" y="21166"/>
                      <a:pt x="13601" y="20790"/>
                    </a:cubicBezTo>
                    <a:close/>
                    <a:moveTo>
                      <a:pt x="8196" y="21130"/>
                    </a:moveTo>
                    <a:lnTo>
                      <a:pt x="8196" y="21130"/>
                    </a:lnTo>
                    <a:cubicBezTo>
                      <a:pt x="8321" y="21399"/>
                      <a:pt x="8411" y="21703"/>
                      <a:pt x="8447" y="22007"/>
                    </a:cubicBezTo>
                    <a:cubicBezTo>
                      <a:pt x="8286" y="21739"/>
                      <a:pt x="8214" y="21435"/>
                      <a:pt x="8196" y="21130"/>
                    </a:cubicBezTo>
                    <a:close/>
                    <a:moveTo>
                      <a:pt x="15820" y="20808"/>
                    </a:moveTo>
                    <a:cubicBezTo>
                      <a:pt x="15837" y="20934"/>
                      <a:pt x="15855" y="21059"/>
                      <a:pt x="15873" y="21184"/>
                    </a:cubicBezTo>
                    <a:cubicBezTo>
                      <a:pt x="15873" y="21224"/>
                      <a:pt x="15903" y="21245"/>
                      <a:pt x="15934" y="21245"/>
                    </a:cubicBezTo>
                    <a:cubicBezTo>
                      <a:pt x="15944" y="21245"/>
                      <a:pt x="15954" y="21242"/>
                      <a:pt x="15963" y="21238"/>
                    </a:cubicBezTo>
                    <a:lnTo>
                      <a:pt x="15963" y="21238"/>
                    </a:lnTo>
                    <a:cubicBezTo>
                      <a:pt x="15927" y="21453"/>
                      <a:pt x="15909" y="21685"/>
                      <a:pt x="15891" y="21900"/>
                    </a:cubicBezTo>
                    <a:cubicBezTo>
                      <a:pt x="15712" y="22079"/>
                      <a:pt x="15587" y="22294"/>
                      <a:pt x="15515" y="22526"/>
                    </a:cubicBezTo>
                    <a:cubicBezTo>
                      <a:pt x="15390" y="21972"/>
                      <a:pt x="15623" y="21363"/>
                      <a:pt x="15820" y="20808"/>
                    </a:cubicBezTo>
                    <a:close/>
                    <a:moveTo>
                      <a:pt x="16678" y="20808"/>
                    </a:moveTo>
                    <a:lnTo>
                      <a:pt x="16678" y="20808"/>
                    </a:lnTo>
                    <a:cubicBezTo>
                      <a:pt x="16750" y="20862"/>
                      <a:pt x="16822" y="20916"/>
                      <a:pt x="16893" y="20969"/>
                    </a:cubicBezTo>
                    <a:cubicBezTo>
                      <a:pt x="17036" y="21113"/>
                      <a:pt x="17215" y="21256"/>
                      <a:pt x="17376" y="21381"/>
                    </a:cubicBezTo>
                    <a:cubicBezTo>
                      <a:pt x="17448" y="21506"/>
                      <a:pt x="17484" y="21614"/>
                      <a:pt x="17520" y="21685"/>
                    </a:cubicBezTo>
                    <a:cubicBezTo>
                      <a:pt x="17716" y="22025"/>
                      <a:pt x="17842" y="22401"/>
                      <a:pt x="17877" y="22795"/>
                    </a:cubicBezTo>
                    <a:lnTo>
                      <a:pt x="17895" y="22813"/>
                    </a:lnTo>
                    <a:cubicBezTo>
                      <a:pt x="17484" y="22580"/>
                      <a:pt x="17126" y="22276"/>
                      <a:pt x="16857" y="21918"/>
                    </a:cubicBezTo>
                    <a:cubicBezTo>
                      <a:pt x="16786" y="21793"/>
                      <a:pt x="16714" y="21685"/>
                      <a:pt x="16661" y="21560"/>
                    </a:cubicBezTo>
                    <a:cubicBezTo>
                      <a:pt x="16625" y="21417"/>
                      <a:pt x="16571" y="21274"/>
                      <a:pt x="16517" y="21148"/>
                    </a:cubicBezTo>
                    <a:lnTo>
                      <a:pt x="16517" y="21148"/>
                    </a:lnTo>
                    <a:lnTo>
                      <a:pt x="16553" y="21184"/>
                    </a:lnTo>
                    <a:cubicBezTo>
                      <a:pt x="16565" y="21202"/>
                      <a:pt x="16583" y="21210"/>
                      <a:pt x="16602" y="21210"/>
                    </a:cubicBezTo>
                    <a:cubicBezTo>
                      <a:pt x="16639" y="21210"/>
                      <a:pt x="16678" y="21178"/>
                      <a:pt x="16678" y="21130"/>
                    </a:cubicBezTo>
                    <a:cubicBezTo>
                      <a:pt x="16696" y="21023"/>
                      <a:pt x="16696" y="20916"/>
                      <a:pt x="16678" y="20808"/>
                    </a:cubicBezTo>
                    <a:close/>
                    <a:moveTo>
                      <a:pt x="16303" y="21113"/>
                    </a:moveTo>
                    <a:cubicBezTo>
                      <a:pt x="16356" y="21327"/>
                      <a:pt x="16428" y="21506"/>
                      <a:pt x="16535" y="21685"/>
                    </a:cubicBezTo>
                    <a:cubicBezTo>
                      <a:pt x="16607" y="22097"/>
                      <a:pt x="16535" y="22508"/>
                      <a:pt x="16356" y="22866"/>
                    </a:cubicBezTo>
                    <a:cubicBezTo>
                      <a:pt x="16282" y="22995"/>
                      <a:pt x="16175" y="23129"/>
                      <a:pt x="16105" y="23129"/>
                    </a:cubicBezTo>
                    <a:cubicBezTo>
                      <a:pt x="16058" y="23129"/>
                      <a:pt x="16027" y="23068"/>
                      <a:pt x="16034" y="22902"/>
                    </a:cubicBezTo>
                    <a:cubicBezTo>
                      <a:pt x="16034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60" y="21184"/>
                    </a:cubicBezTo>
                    <a:lnTo>
                      <a:pt x="16177" y="21202"/>
                    </a:lnTo>
                    <a:cubicBezTo>
                      <a:pt x="16187" y="21212"/>
                      <a:pt x="16202" y="21216"/>
                      <a:pt x="16217" y="21216"/>
                    </a:cubicBezTo>
                    <a:cubicBezTo>
                      <a:pt x="16256" y="21216"/>
                      <a:pt x="16303" y="21187"/>
                      <a:pt x="16303" y="21148"/>
                    </a:cubicBezTo>
                    <a:lnTo>
                      <a:pt x="16303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8" y="22669"/>
                    </a:lnTo>
                    <a:lnTo>
                      <a:pt x="7480" y="22687"/>
                    </a:lnTo>
                    <a:cubicBezTo>
                      <a:pt x="7445" y="22705"/>
                      <a:pt x="7445" y="22741"/>
                      <a:pt x="7462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44" y="23081"/>
                      <a:pt x="7212" y="22831"/>
                      <a:pt x="7516" y="22652"/>
                    </a:cubicBezTo>
                    <a:close/>
                    <a:moveTo>
                      <a:pt x="7158" y="24352"/>
                    </a:moveTo>
                    <a:cubicBezTo>
                      <a:pt x="7194" y="24495"/>
                      <a:pt x="7248" y="24620"/>
                      <a:pt x="7284" y="24763"/>
                    </a:cubicBezTo>
                    <a:lnTo>
                      <a:pt x="7212" y="24763"/>
                    </a:lnTo>
                    <a:cubicBezTo>
                      <a:pt x="7176" y="24674"/>
                      <a:pt x="7158" y="24566"/>
                      <a:pt x="7122" y="24477"/>
                    </a:cubicBezTo>
                    <a:lnTo>
                      <a:pt x="7158" y="24352"/>
                    </a:lnTo>
                    <a:close/>
                    <a:moveTo>
                      <a:pt x="6102" y="24924"/>
                    </a:moveTo>
                    <a:cubicBezTo>
                      <a:pt x="6085" y="24960"/>
                      <a:pt x="6049" y="25014"/>
                      <a:pt x="6031" y="25050"/>
                    </a:cubicBezTo>
                    <a:cubicBezTo>
                      <a:pt x="6013" y="25085"/>
                      <a:pt x="6031" y="25121"/>
                      <a:pt x="6067" y="25139"/>
                    </a:cubicBezTo>
                    <a:cubicBezTo>
                      <a:pt x="5583" y="25228"/>
                      <a:pt x="5100" y="25390"/>
                      <a:pt x="4617" y="25533"/>
                    </a:cubicBezTo>
                    <a:cubicBezTo>
                      <a:pt x="5047" y="25211"/>
                      <a:pt x="5566" y="24996"/>
                      <a:pt x="6102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68" y="25175"/>
                      <a:pt x="11543" y="25497"/>
                      <a:pt x="11364" y="25765"/>
                    </a:cubicBezTo>
                    <a:cubicBezTo>
                      <a:pt x="11382" y="25586"/>
                      <a:pt x="11435" y="25407"/>
                      <a:pt x="11507" y="25246"/>
                    </a:cubicBezTo>
                    <a:cubicBezTo>
                      <a:pt x="11560" y="25085"/>
                      <a:pt x="11632" y="24942"/>
                      <a:pt x="11704" y="24799"/>
                    </a:cubicBezTo>
                    <a:close/>
                    <a:moveTo>
                      <a:pt x="7427" y="24924"/>
                    </a:moveTo>
                    <a:cubicBezTo>
                      <a:pt x="8089" y="25085"/>
                      <a:pt x="8626" y="25551"/>
                      <a:pt x="8840" y="26195"/>
                    </a:cubicBezTo>
                    <a:cubicBezTo>
                      <a:pt x="8910" y="26403"/>
                      <a:pt x="8893" y="26482"/>
                      <a:pt x="8757" y="26482"/>
                    </a:cubicBezTo>
                    <a:cubicBezTo>
                      <a:pt x="8718" y="26482"/>
                      <a:pt x="8668" y="26475"/>
                      <a:pt x="8608" y="26463"/>
                    </a:cubicBezTo>
                    <a:cubicBezTo>
                      <a:pt x="8411" y="26410"/>
                      <a:pt x="8250" y="26320"/>
                      <a:pt x="8107" y="26195"/>
                    </a:cubicBezTo>
                    <a:cubicBezTo>
                      <a:pt x="7999" y="26105"/>
                      <a:pt x="7892" y="25998"/>
                      <a:pt x="7802" y="25891"/>
                    </a:cubicBezTo>
                    <a:cubicBezTo>
                      <a:pt x="7731" y="25712"/>
                      <a:pt x="7641" y="25551"/>
                      <a:pt x="7534" y="25390"/>
                    </a:cubicBezTo>
                    <a:cubicBezTo>
                      <a:pt x="7516" y="25228"/>
                      <a:pt x="7480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3" y="24978"/>
                    </a:lnTo>
                    <a:cubicBezTo>
                      <a:pt x="6657" y="25032"/>
                      <a:pt x="6621" y="25103"/>
                      <a:pt x="6604" y="25175"/>
                    </a:cubicBezTo>
                    <a:cubicBezTo>
                      <a:pt x="6299" y="25443"/>
                      <a:pt x="6049" y="25783"/>
                      <a:pt x="5888" y="26159"/>
                    </a:cubicBezTo>
                    <a:cubicBezTo>
                      <a:pt x="5512" y="26606"/>
                      <a:pt x="5047" y="26964"/>
                      <a:pt x="4438" y="27000"/>
                    </a:cubicBezTo>
                    <a:cubicBezTo>
                      <a:pt x="4707" y="26571"/>
                      <a:pt x="5047" y="26177"/>
                      <a:pt x="5422" y="25837"/>
                    </a:cubicBezTo>
                    <a:cubicBezTo>
                      <a:pt x="5655" y="25640"/>
                      <a:pt x="5888" y="25479"/>
                      <a:pt x="6120" y="25300"/>
                    </a:cubicBezTo>
                    <a:lnTo>
                      <a:pt x="6442" y="25175"/>
                    </a:lnTo>
                    <a:cubicBezTo>
                      <a:pt x="6478" y="25157"/>
                      <a:pt x="6478" y="25067"/>
                      <a:pt x="6442" y="25067"/>
                    </a:cubicBezTo>
                    <a:cubicBezTo>
                      <a:pt x="6496" y="25032"/>
                      <a:pt x="6550" y="24996"/>
                      <a:pt x="6586" y="24942"/>
                    </a:cubicBezTo>
                    <a:close/>
                    <a:moveTo>
                      <a:pt x="13243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8" y="26785"/>
                      <a:pt x="13225" y="26553"/>
                      <a:pt x="13243" y="26320"/>
                    </a:cubicBezTo>
                    <a:close/>
                    <a:moveTo>
                      <a:pt x="9986" y="8765"/>
                    </a:moveTo>
                    <a:cubicBezTo>
                      <a:pt x="10433" y="10554"/>
                      <a:pt x="11417" y="12290"/>
                      <a:pt x="12079" y="13937"/>
                    </a:cubicBezTo>
                    <a:cubicBezTo>
                      <a:pt x="12074" y="13931"/>
                      <a:pt x="12069" y="13929"/>
                      <a:pt x="12064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11" y="16084"/>
                      <a:pt x="11811" y="17140"/>
                    </a:cubicBezTo>
                    <a:cubicBezTo>
                      <a:pt x="11793" y="18321"/>
                      <a:pt x="11722" y="19502"/>
                      <a:pt x="11936" y="20683"/>
                    </a:cubicBezTo>
                    <a:cubicBezTo>
                      <a:pt x="11900" y="20969"/>
                      <a:pt x="11954" y="21238"/>
                      <a:pt x="12079" y="21488"/>
                    </a:cubicBezTo>
                    <a:cubicBezTo>
                      <a:pt x="12044" y="21685"/>
                      <a:pt x="11990" y="21882"/>
                      <a:pt x="11972" y="22061"/>
                    </a:cubicBezTo>
                    <a:cubicBezTo>
                      <a:pt x="11961" y="22127"/>
                      <a:pt x="12011" y="22173"/>
                      <a:pt x="12060" y="22173"/>
                    </a:cubicBezTo>
                    <a:cubicBezTo>
                      <a:pt x="12090" y="22173"/>
                      <a:pt x="12119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8" y="21399"/>
                      <a:pt x="12330" y="21113"/>
                      <a:pt x="12419" y="20844"/>
                    </a:cubicBezTo>
                    <a:cubicBezTo>
                      <a:pt x="12616" y="20128"/>
                      <a:pt x="12867" y="19448"/>
                      <a:pt x="13028" y="18733"/>
                    </a:cubicBezTo>
                    <a:cubicBezTo>
                      <a:pt x="13135" y="18088"/>
                      <a:pt x="13153" y="17444"/>
                      <a:pt x="13028" y="16800"/>
                    </a:cubicBezTo>
                    <a:lnTo>
                      <a:pt x="13028" y="16800"/>
                    </a:lnTo>
                    <a:cubicBezTo>
                      <a:pt x="13332" y="17999"/>
                      <a:pt x="13511" y="19216"/>
                      <a:pt x="13583" y="20433"/>
                    </a:cubicBezTo>
                    <a:cubicBezTo>
                      <a:pt x="13422" y="20701"/>
                      <a:pt x="13296" y="20987"/>
                      <a:pt x="13171" y="21292"/>
                    </a:cubicBezTo>
                    <a:cubicBezTo>
                      <a:pt x="13028" y="21560"/>
                      <a:pt x="12974" y="21882"/>
                      <a:pt x="13028" y="22204"/>
                    </a:cubicBezTo>
                    <a:cubicBezTo>
                      <a:pt x="13047" y="22243"/>
                      <a:pt x="13082" y="22260"/>
                      <a:pt x="13115" y="22260"/>
                    </a:cubicBezTo>
                    <a:cubicBezTo>
                      <a:pt x="13144" y="22260"/>
                      <a:pt x="13172" y="22247"/>
                      <a:pt x="13189" y="22222"/>
                    </a:cubicBezTo>
                    <a:cubicBezTo>
                      <a:pt x="13386" y="21954"/>
                      <a:pt x="13529" y="21667"/>
                      <a:pt x="13618" y="21363"/>
                    </a:cubicBezTo>
                    <a:lnTo>
                      <a:pt x="13618" y="21363"/>
                    </a:lnTo>
                    <a:cubicBezTo>
                      <a:pt x="13618" y="21775"/>
                      <a:pt x="13618" y="22186"/>
                      <a:pt x="13601" y="22598"/>
                    </a:cubicBezTo>
                    <a:cubicBezTo>
                      <a:pt x="13511" y="24155"/>
                      <a:pt x="13153" y="25694"/>
                      <a:pt x="12527" y="27125"/>
                    </a:cubicBezTo>
                    <a:cubicBezTo>
                      <a:pt x="12491" y="27000"/>
                      <a:pt x="12473" y="26893"/>
                      <a:pt x="12437" y="26767"/>
                    </a:cubicBezTo>
                    <a:cubicBezTo>
                      <a:pt x="12437" y="26751"/>
                      <a:pt x="12419" y="26743"/>
                      <a:pt x="12399" y="26743"/>
                    </a:cubicBezTo>
                    <a:cubicBezTo>
                      <a:pt x="12375" y="26743"/>
                      <a:pt x="12348" y="26756"/>
                      <a:pt x="12348" y="26785"/>
                    </a:cubicBezTo>
                    <a:cubicBezTo>
                      <a:pt x="12366" y="26964"/>
                      <a:pt x="12402" y="27143"/>
                      <a:pt x="12419" y="27322"/>
                    </a:cubicBezTo>
                    <a:cubicBezTo>
                      <a:pt x="12384" y="27394"/>
                      <a:pt x="12366" y="27465"/>
                      <a:pt x="12330" y="27537"/>
                    </a:cubicBezTo>
                    <a:cubicBezTo>
                      <a:pt x="12187" y="26481"/>
                      <a:pt x="12044" y="25425"/>
                      <a:pt x="11900" y="24370"/>
                    </a:cubicBezTo>
                    <a:cubicBezTo>
                      <a:pt x="11578" y="22079"/>
                      <a:pt x="11220" y="19788"/>
                      <a:pt x="10863" y="17498"/>
                    </a:cubicBezTo>
                    <a:cubicBezTo>
                      <a:pt x="10880" y="17480"/>
                      <a:pt x="10863" y="17462"/>
                      <a:pt x="10863" y="17462"/>
                    </a:cubicBezTo>
                    <a:cubicBezTo>
                      <a:pt x="10737" y="16585"/>
                      <a:pt x="10594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292" y="15583"/>
                    </a:cubicBezTo>
                    <a:cubicBezTo>
                      <a:pt x="11346" y="15583"/>
                      <a:pt x="11399" y="15547"/>
                      <a:pt x="11399" y="15494"/>
                    </a:cubicBezTo>
                    <a:cubicBezTo>
                      <a:pt x="11382" y="14921"/>
                      <a:pt x="10970" y="14420"/>
                      <a:pt x="10415" y="14277"/>
                    </a:cubicBezTo>
                    <a:cubicBezTo>
                      <a:pt x="10326" y="13561"/>
                      <a:pt x="10236" y="12845"/>
                      <a:pt x="10165" y="12111"/>
                    </a:cubicBezTo>
                    <a:cubicBezTo>
                      <a:pt x="10039" y="11002"/>
                      <a:pt x="9986" y="9874"/>
                      <a:pt x="9986" y="8765"/>
                    </a:cubicBezTo>
                    <a:close/>
                    <a:moveTo>
                      <a:pt x="13976" y="22473"/>
                    </a:moveTo>
                    <a:cubicBezTo>
                      <a:pt x="14459" y="24155"/>
                      <a:pt x="14656" y="25891"/>
                      <a:pt x="14352" y="27644"/>
                    </a:cubicBezTo>
                    <a:cubicBezTo>
                      <a:pt x="14352" y="27644"/>
                      <a:pt x="14084" y="26839"/>
                      <a:pt x="14084" y="26821"/>
                    </a:cubicBezTo>
                    <a:cubicBezTo>
                      <a:pt x="13923" y="26249"/>
                      <a:pt x="13851" y="25658"/>
                      <a:pt x="13851" y="25050"/>
                    </a:cubicBezTo>
                    <a:cubicBezTo>
                      <a:pt x="13833" y="24298"/>
                      <a:pt x="13869" y="23546"/>
                      <a:pt x="13941" y="22813"/>
                    </a:cubicBezTo>
                    <a:cubicBezTo>
                      <a:pt x="14048" y="23600"/>
                      <a:pt x="14119" y="24405"/>
                      <a:pt x="14137" y="25211"/>
                    </a:cubicBezTo>
                    <a:cubicBezTo>
                      <a:pt x="14137" y="25237"/>
                      <a:pt x="14164" y="25251"/>
                      <a:pt x="14191" y="25251"/>
                    </a:cubicBezTo>
                    <a:cubicBezTo>
                      <a:pt x="14218" y="25251"/>
                      <a:pt x="14245" y="25237"/>
                      <a:pt x="14245" y="25211"/>
                    </a:cubicBezTo>
                    <a:cubicBezTo>
                      <a:pt x="14263" y="24298"/>
                      <a:pt x="14155" y="23403"/>
                      <a:pt x="13976" y="22526"/>
                    </a:cubicBezTo>
                    <a:cubicBezTo>
                      <a:pt x="13976" y="22526"/>
                      <a:pt x="13976" y="22526"/>
                      <a:pt x="13976" y="22508"/>
                    </a:cubicBezTo>
                    <a:lnTo>
                      <a:pt x="13976" y="22473"/>
                    </a:lnTo>
                    <a:close/>
                    <a:moveTo>
                      <a:pt x="7140" y="25175"/>
                    </a:moveTo>
                    <a:lnTo>
                      <a:pt x="7140" y="25175"/>
                    </a:lnTo>
                    <a:cubicBezTo>
                      <a:pt x="7212" y="25246"/>
                      <a:pt x="7284" y="25318"/>
                      <a:pt x="7337" y="25407"/>
                    </a:cubicBezTo>
                    <a:lnTo>
                      <a:pt x="7337" y="25425"/>
                    </a:lnTo>
                    <a:cubicBezTo>
                      <a:pt x="7409" y="25694"/>
                      <a:pt x="7552" y="25944"/>
                      <a:pt x="7767" y="26123"/>
                    </a:cubicBezTo>
                    <a:lnTo>
                      <a:pt x="7767" y="26159"/>
                    </a:lnTo>
                    <a:cubicBezTo>
                      <a:pt x="7928" y="26535"/>
                      <a:pt x="8035" y="26929"/>
                      <a:pt x="8089" y="27340"/>
                    </a:cubicBezTo>
                    <a:cubicBezTo>
                      <a:pt x="8104" y="27464"/>
                      <a:pt x="8120" y="27951"/>
                      <a:pt x="7879" y="27951"/>
                    </a:cubicBezTo>
                    <a:cubicBezTo>
                      <a:pt x="7842" y="27951"/>
                      <a:pt x="7799" y="27939"/>
                      <a:pt x="7749" y="27913"/>
                    </a:cubicBezTo>
                    <a:cubicBezTo>
                      <a:pt x="7391" y="27734"/>
                      <a:pt x="7140" y="27412"/>
                      <a:pt x="7015" y="27036"/>
                    </a:cubicBezTo>
                    <a:cubicBezTo>
                      <a:pt x="6961" y="26875"/>
                      <a:pt x="6926" y="26696"/>
                      <a:pt x="6908" y="26535"/>
                    </a:cubicBezTo>
                    <a:cubicBezTo>
                      <a:pt x="6961" y="26266"/>
                      <a:pt x="6979" y="25980"/>
                      <a:pt x="6979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51" y="25712"/>
                      <a:pt x="7105" y="25837"/>
                      <a:pt x="7158" y="25962"/>
                    </a:cubicBezTo>
                    <a:cubicBezTo>
                      <a:pt x="7172" y="25983"/>
                      <a:pt x="7195" y="25993"/>
                      <a:pt x="7217" y="25993"/>
                    </a:cubicBezTo>
                    <a:cubicBezTo>
                      <a:pt x="7251" y="25993"/>
                      <a:pt x="7284" y="25970"/>
                      <a:pt x="7284" y="25926"/>
                    </a:cubicBezTo>
                    <a:cubicBezTo>
                      <a:pt x="7248" y="25676"/>
                      <a:pt x="7212" y="25425"/>
                      <a:pt x="7140" y="25175"/>
                    </a:cubicBezTo>
                    <a:close/>
                    <a:moveTo>
                      <a:pt x="6514" y="25515"/>
                    </a:moveTo>
                    <a:cubicBezTo>
                      <a:pt x="6514" y="25568"/>
                      <a:pt x="6496" y="25586"/>
                      <a:pt x="6496" y="25622"/>
                    </a:cubicBezTo>
                    <a:cubicBezTo>
                      <a:pt x="6496" y="25683"/>
                      <a:pt x="6545" y="25727"/>
                      <a:pt x="6599" y="25727"/>
                    </a:cubicBezTo>
                    <a:cubicBezTo>
                      <a:pt x="6625" y="25727"/>
                      <a:pt x="6652" y="25717"/>
                      <a:pt x="6675" y="25694"/>
                    </a:cubicBezTo>
                    <a:lnTo>
                      <a:pt x="6729" y="25640"/>
                    </a:lnTo>
                    <a:lnTo>
                      <a:pt x="6729" y="25640"/>
                    </a:lnTo>
                    <a:cubicBezTo>
                      <a:pt x="6711" y="25712"/>
                      <a:pt x="6711" y="25765"/>
                      <a:pt x="6729" y="25837"/>
                    </a:cubicBezTo>
                    <a:cubicBezTo>
                      <a:pt x="6729" y="25855"/>
                      <a:pt x="6729" y="25891"/>
                      <a:pt x="6747" y="25908"/>
                    </a:cubicBezTo>
                    <a:cubicBezTo>
                      <a:pt x="6729" y="26123"/>
                      <a:pt x="6729" y="26356"/>
                      <a:pt x="6747" y="26589"/>
                    </a:cubicBezTo>
                    <a:cubicBezTo>
                      <a:pt x="6621" y="27107"/>
                      <a:pt x="6371" y="27573"/>
                      <a:pt x="6013" y="27984"/>
                    </a:cubicBezTo>
                    <a:cubicBezTo>
                      <a:pt x="6005" y="27992"/>
                      <a:pt x="5997" y="27996"/>
                      <a:pt x="5989" y="27996"/>
                    </a:cubicBezTo>
                    <a:cubicBezTo>
                      <a:pt x="5878" y="27996"/>
                      <a:pt x="5774" y="27280"/>
                      <a:pt x="5779" y="27280"/>
                    </a:cubicBezTo>
                    <a:lnTo>
                      <a:pt x="5779" y="27280"/>
                    </a:lnTo>
                    <a:cubicBezTo>
                      <a:pt x="5779" y="27280"/>
                      <a:pt x="5779" y="27282"/>
                      <a:pt x="5780" y="27286"/>
                    </a:cubicBezTo>
                    <a:cubicBezTo>
                      <a:pt x="5780" y="26929"/>
                      <a:pt x="5870" y="26571"/>
                      <a:pt x="6013" y="26266"/>
                    </a:cubicBezTo>
                    <a:cubicBezTo>
                      <a:pt x="6138" y="25998"/>
                      <a:pt x="6317" y="25747"/>
                      <a:pt x="6514" y="25515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1" y="29953"/>
                      <a:pt x="14102" y="30132"/>
                      <a:pt x="14281" y="30346"/>
                    </a:cubicBezTo>
                    <a:cubicBezTo>
                      <a:pt x="13994" y="30275"/>
                      <a:pt x="13815" y="30042"/>
                      <a:pt x="13583" y="29881"/>
                    </a:cubicBezTo>
                    <a:close/>
                    <a:moveTo>
                      <a:pt x="12455" y="31205"/>
                    </a:moveTo>
                    <a:cubicBezTo>
                      <a:pt x="12473" y="31331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19" y="31778"/>
                      <a:pt x="12348" y="31939"/>
                      <a:pt x="12240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495" y="32512"/>
                    </a:moveTo>
                    <a:cubicBezTo>
                      <a:pt x="14585" y="32780"/>
                      <a:pt x="14621" y="33049"/>
                      <a:pt x="14585" y="33317"/>
                    </a:cubicBezTo>
                    <a:cubicBezTo>
                      <a:pt x="14459" y="33067"/>
                      <a:pt x="14442" y="32798"/>
                      <a:pt x="14495" y="32530"/>
                    </a:cubicBezTo>
                    <a:lnTo>
                      <a:pt x="14495" y="32512"/>
                    </a:ln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64" y="33926"/>
                      <a:pt x="13171" y="34266"/>
                      <a:pt x="13243" y="34606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3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26" y="35196"/>
                      <a:pt x="5136" y="35268"/>
                      <a:pt x="5047" y="35339"/>
                    </a:cubicBezTo>
                    <a:lnTo>
                      <a:pt x="4921" y="35321"/>
                    </a:lnTo>
                    <a:cubicBezTo>
                      <a:pt x="4796" y="35321"/>
                      <a:pt x="4671" y="35268"/>
                      <a:pt x="4581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9"/>
                      <a:pt x="4814" y="35053"/>
                      <a:pt x="4903" y="35053"/>
                    </a:cubicBezTo>
                    <a:close/>
                    <a:moveTo>
                      <a:pt x="6496" y="34695"/>
                    </a:moveTo>
                    <a:lnTo>
                      <a:pt x="6496" y="34695"/>
                    </a:lnTo>
                    <a:cubicBezTo>
                      <a:pt x="6532" y="34999"/>
                      <a:pt x="6442" y="35321"/>
                      <a:pt x="6246" y="35554"/>
                    </a:cubicBezTo>
                    <a:cubicBezTo>
                      <a:pt x="6138" y="35232"/>
                      <a:pt x="6335" y="34963"/>
                      <a:pt x="6496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39"/>
                      <a:pt x="8661" y="35411"/>
                      <a:pt x="8608" y="35464"/>
                    </a:cubicBezTo>
                    <a:cubicBezTo>
                      <a:pt x="8554" y="35518"/>
                      <a:pt x="8483" y="35590"/>
                      <a:pt x="8411" y="35643"/>
                    </a:cubicBezTo>
                    <a:cubicBezTo>
                      <a:pt x="8447" y="35518"/>
                      <a:pt x="8518" y="35393"/>
                      <a:pt x="8608" y="35286"/>
                    </a:cubicBezTo>
                    <a:cubicBezTo>
                      <a:pt x="8661" y="35232"/>
                      <a:pt x="8697" y="35196"/>
                      <a:pt x="8751" y="35160"/>
                    </a:cubicBezTo>
                    <a:close/>
                    <a:moveTo>
                      <a:pt x="895" y="34319"/>
                    </a:moveTo>
                    <a:cubicBezTo>
                      <a:pt x="1879" y="34373"/>
                      <a:pt x="2613" y="35160"/>
                      <a:pt x="3132" y="35966"/>
                    </a:cubicBezTo>
                    <a:lnTo>
                      <a:pt x="3042" y="35948"/>
                    </a:lnTo>
                    <a:cubicBezTo>
                      <a:pt x="2649" y="35608"/>
                      <a:pt x="2166" y="35429"/>
                      <a:pt x="1647" y="35393"/>
                    </a:cubicBezTo>
                    <a:cubicBezTo>
                      <a:pt x="1342" y="35071"/>
                      <a:pt x="1074" y="34713"/>
                      <a:pt x="877" y="34319"/>
                    </a:cubicBezTo>
                    <a:close/>
                    <a:moveTo>
                      <a:pt x="1736" y="35608"/>
                    </a:moveTo>
                    <a:cubicBezTo>
                      <a:pt x="2130" y="35679"/>
                      <a:pt x="2523" y="35822"/>
                      <a:pt x="2863" y="36019"/>
                    </a:cubicBezTo>
                    <a:cubicBezTo>
                      <a:pt x="2846" y="36055"/>
                      <a:pt x="2846" y="36073"/>
                      <a:pt x="2863" y="36091"/>
                    </a:cubicBezTo>
                    <a:cubicBezTo>
                      <a:pt x="2577" y="36145"/>
                      <a:pt x="2291" y="36234"/>
                      <a:pt x="2022" y="36359"/>
                    </a:cubicBezTo>
                    <a:cubicBezTo>
                      <a:pt x="1891" y="36373"/>
                      <a:pt x="1755" y="36381"/>
                      <a:pt x="1619" y="36381"/>
                    </a:cubicBezTo>
                    <a:cubicBezTo>
                      <a:pt x="1049" y="36381"/>
                      <a:pt x="475" y="36245"/>
                      <a:pt x="215" y="35840"/>
                    </a:cubicBezTo>
                    <a:cubicBezTo>
                      <a:pt x="103" y="35672"/>
                      <a:pt x="1026" y="35613"/>
                      <a:pt x="1490" y="35613"/>
                    </a:cubicBezTo>
                    <a:cubicBezTo>
                      <a:pt x="1617" y="35613"/>
                      <a:pt x="1709" y="35618"/>
                      <a:pt x="1736" y="35626"/>
                    </a:cubicBezTo>
                    <a:lnTo>
                      <a:pt x="1736" y="35608"/>
                    </a:lnTo>
                    <a:close/>
                    <a:moveTo>
                      <a:pt x="15945" y="35572"/>
                    </a:moveTo>
                    <a:lnTo>
                      <a:pt x="15945" y="35572"/>
                    </a:lnTo>
                    <a:cubicBezTo>
                      <a:pt x="15963" y="35858"/>
                      <a:pt x="15927" y="36127"/>
                      <a:pt x="15820" y="36377"/>
                    </a:cubicBezTo>
                    <a:lnTo>
                      <a:pt x="15820" y="36395"/>
                    </a:lnTo>
                    <a:cubicBezTo>
                      <a:pt x="15802" y="36252"/>
                      <a:pt x="15820" y="36091"/>
                      <a:pt x="15837" y="35948"/>
                    </a:cubicBezTo>
                    <a:cubicBezTo>
                      <a:pt x="15873" y="35822"/>
                      <a:pt x="15909" y="35697"/>
                      <a:pt x="15945" y="35572"/>
                    </a:cubicBez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7"/>
                    </a:lnTo>
                    <a:cubicBezTo>
                      <a:pt x="3364" y="36502"/>
                      <a:pt x="3239" y="36538"/>
                      <a:pt x="3114" y="36574"/>
                    </a:cubicBezTo>
                    <a:cubicBezTo>
                      <a:pt x="3221" y="36502"/>
                      <a:pt x="3347" y="36449"/>
                      <a:pt x="3472" y="36395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0" y="36771"/>
                      <a:pt x="12348" y="37057"/>
                    </a:cubicBezTo>
                    <a:cubicBezTo>
                      <a:pt x="12366" y="36842"/>
                      <a:pt x="12419" y="36628"/>
                      <a:pt x="12509" y="36431"/>
                    </a:cubicBezTo>
                    <a:cubicBezTo>
                      <a:pt x="12563" y="36306"/>
                      <a:pt x="12634" y="36198"/>
                      <a:pt x="12724" y="36073"/>
                    </a:cubicBezTo>
                    <a:close/>
                    <a:moveTo>
                      <a:pt x="10326" y="31313"/>
                    </a:moveTo>
                    <a:lnTo>
                      <a:pt x="10326" y="31313"/>
                    </a:lnTo>
                    <a:cubicBezTo>
                      <a:pt x="10254" y="31939"/>
                      <a:pt x="10308" y="32583"/>
                      <a:pt x="10487" y="33210"/>
                    </a:cubicBezTo>
                    <a:cubicBezTo>
                      <a:pt x="10827" y="34498"/>
                      <a:pt x="10845" y="35679"/>
                      <a:pt x="10934" y="37003"/>
                    </a:cubicBezTo>
                    <a:cubicBezTo>
                      <a:pt x="10934" y="37182"/>
                      <a:pt x="10988" y="37343"/>
                      <a:pt x="11059" y="37487"/>
                    </a:cubicBezTo>
                    <a:cubicBezTo>
                      <a:pt x="10880" y="37200"/>
                      <a:pt x="10648" y="36932"/>
                      <a:pt x="10379" y="36699"/>
                    </a:cubicBezTo>
                    <a:cubicBezTo>
                      <a:pt x="9306" y="35590"/>
                      <a:pt x="9431" y="34033"/>
                      <a:pt x="9807" y="32655"/>
                    </a:cubicBezTo>
                    <a:cubicBezTo>
                      <a:pt x="9825" y="32637"/>
                      <a:pt x="9807" y="32601"/>
                      <a:pt x="9789" y="32601"/>
                    </a:cubicBezTo>
                    <a:cubicBezTo>
                      <a:pt x="9843" y="32476"/>
                      <a:pt x="9878" y="32333"/>
                      <a:pt x="9932" y="32208"/>
                    </a:cubicBezTo>
                    <a:lnTo>
                      <a:pt x="9932" y="32208"/>
                    </a:lnTo>
                    <a:cubicBezTo>
                      <a:pt x="9699" y="33478"/>
                      <a:pt x="9843" y="34802"/>
                      <a:pt x="10326" y="35983"/>
                    </a:cubicBezTo>
                    <a:cubicBezTo>
                      <a:pt x="10331" y="36000"/>
                      <a:pt x="10341" y="36007"/>
                      <a:pt x="10351" y="36007"/>
                    </a:cubicBezTo>
                    <a:cubicBezTo>
                      <a:pt x="10372" y="36007"/>
                      <a:pt x="10397" y="35978"/>
                      <a:pt x="10397" y="35966"/>
                    </a:cubicBezTo>
                    <a:cubicBezTo>
                      <a:pt x="10200" y="35232"/>
                      <a:pt x="10057" y="34462"/>
                      <a:pt x="9986" y="33693"/>
                    </a:cubicBezTo>
                    <a:cubicBezTo>
                      <a:pt x="9950" y="33067"/>
                      <a:pt x="10057" y="32458"/>
                      <a:pt x="10093" y="31832"/>
                    </a:cubicBezTo>
                    <a:cubicBezTo>
                      <a:pt x="10165" y="31653"/>
                      <a:pt x="10254" y="31474"/>
                      <a:pt x="10326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2" y="36384"/>
                      <a:pt x="2728" y="36384"/>
                    </a:cubicBezTo>
                    <a:cubicBezTo>
                      <a:pt x="2737" y="36384"/>
                      <a:pt x="2746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9"/>
                      <a:pt x="2756" y="36574"/>
                      <a:pt x="2667" y="36735"/>
                    </a:cubicBezTo>
                    <a:cubicBezTo>
                      <a:pt x="2631" y="36789"/>
                      <a:pt x="2667" y="36860"/>
                      <a:pt x="2738" y="36878"/>
                    </a:cubicBezTo>
                    <a:cubicBezTo>
                      <a:pt x="2684" y="36932"/>
                      <a:pt x="2613" y="36986"/>
                      <a:pt x="2559" y="37039"/>
                    </a:cubicBezTo>
                    <a:lnTo>
                      <a:pt x="2434" y="37129"/>
                    </a:lnTo>
                    <a:cubicBezTo>
                      <a:pt x="2201" y="37290"/>
                      <a:pt x="1951" y="37433"/>
                      <a:pt x="1700" y="37558"/>
                    </a:cubicBezTo>
                    <a:cubicBezTo>
                      <a:pt x="1485" y="37679"/>
                      <a:pt x="1241" y="37739"/>
                      <a:pt x="996" y="37739"/>
                    </a:cubicBezTo>
                    <a:cubicBezTo>
                      <a:pt x="914" y="37739"/>
                      <a:pt x="832" y="37733"/>
                      <a:pt x="752" y="37719"/>
                    </a:cubicBezTo>
                    <a:cubicBezTo>
                      <a:pt x="269" y="37612"/>
                      <a:pt x="573" y="37236"/>
                      <a:pt x="788" y="37093"/>
                    </a:cubicBezTo>
                    <a:cubicBezTo>
                      <a:pt x="1360" y="36681"/>
                      <a:pt x="2022" y="36538"/>
                      <a:pt x="2667" y="36341"/>
                    </a:cubicBezTo>
                    <a:close/>
                    <a:moveTo>
                      <a:pt x="3794" y="36431"/>
                    </a:moveTo>
                    <a:cubicBezTo>
                      <a:pt x="4116" y="36789"/>
                      <a:pt x="4295" y="37254"/>
                      <a:pt x="4277" y="37737"/>
                    </a:cubicBezTo>
                    <a:cubicBezTo>
                      <a:pt x="4277" y="37988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59" y="38829"/>
                      <a:pt x="4152" y="38829"/>
                    </a:cubicBezTo>
                    <a:cubicBezTo>
                      <a:pt x="4098" y="38739"/>
                      <a:pt x="4062" y="38632"/>
                      <a:pt x="4009" y="38560"/>
                    </a:cubicBezTo>
                    <a:cubicBezTo>
                      <a:pt x="3937" y="38471"/>
                      <a:pt x="3866" y="38399"/>
                      <a:pt x="3794" y="38328"/>
                    </a:cubicBezTo>
                    <a:cubicBezTo>
                      <a:pt x="3812" y="37701"/>
                      <a:pt x="3776" y="37057"/>
                      <a:pt x="3740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2" y="38911"/>
                      <a:pt x="1460" y="38911"/>
                    </a:cubicBezTo>
                    <a:cubicBezTo>
                      <a:pt x="1425" y="38911"/>
                      <a:pt x="1407" y="38897"/>
                      <a:pt x="1414" y="38865"/>
                    </a:cubicBezTo>
                    <a:cubicBezTo>
                      <a:pt x="1629" y="37862"/>
                      <a:pt x="2380" y="37379"/>
                      <a:pt x="3114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8" y="38435"/>
                      <a:pt x="12956" y="38489"/>
                    </a:cubicBezTo>
                    <a:cubicBezTo>
                      <a:pt x="13028" y="38668"/>
                      <a:pt x="13064" y="38865"/>
                      <a:pt x="13099" y="39061"/>
                    </a:cubicBezTo>
                    <a:cubicBezTo>
                      <a:pt x="12956" y="39008"/>
                      <a:pt x="12903" y="38865"/>
                      <a:pt x="12885" y="38704"/>
                    </a:cubicBezTo>
                    <a:cubicBezTo>
                      <a:pt x="12885" y="38578"/>
                      <a:pt x="12903" y="38453"/>
                      <a:pt x="12903" y="38328"/>
                    </a:cubicBezTo>
                    <a:close/>
                    <a:moveTo>
                      <a:pt x="3633" y="36628"/>
                    </a:moveTo>
                    <a:cubicBezTo>
                      <a:pt x="3651" y="37469"/>
                      <a:pt x="3704" y="38292"/>
                      <a:pt x="3579" y="39115"/>
                    </a:cubicBezTo>
                    <a:cubicBezTo>
                      <a:pt x="3579" y="39131"/>
                      <a:pt x="3386" y="39816"/>
                      <a:pt x="3271" y="39816"/>
                    </a:cubicBezTo>
                    <a:cubicBezTo>
                      <a:pt x="3259" y="39816"/>
                      <a:pt x="3249" y="39809"/>
                      <a:pt x="3239" y="39795"/>
                    </a:cubicBezTo>
                    <a:cubicBezTo>
                      <a:pt x="3060" y="39527"/>
                      <a:pt x="2917" y="39258"/>
                      <a:pt x="2828" y="38954"/>
                    </a:cubicBezTo>
                    <a:cubicBezTo>
                      <a:pt x="2649" y="38417"/>
                      <a:pt x="2863" y="37934"/>
                      <a:pt x="3096" y="37469"/>
                    </a:cubicBezTo>
                    <a:cubicBezTo>
                      <a:pt x="3111" y="37476"/>
                      <a:pt x="3126" y="37480"/>
                      <a:pt x="3139" y="37480"/>
                    </a:cubicBezTo>
                    <a:cubicBezTo>
                      <a:pt x="3158" y="37480"/>
                      <a:pt x="3175" y="37472"/>
                      <a:pt x="3186" y="37451"/>
                    </a:cubicBezTo>
                    <a:cubicBezTo>
                      <a:pt x="3382" y="37236"/>
                      <a:pt x="3526" y="36968"/>
                      <a:pt x="3597" y="36663"/>
                    </a:cubicBezTo>
                    <a:lnTo>
                      <a:pt x="3633" y="36646"/>
                    </a:lnTo>
                    <a:lnTo>
                      <a:pt x="3633" y="36628"/>
                    </a:lnTo>
                    <a:close/>
                    <a:moveTo>
                      <a:pt x="7999" y="38668"/>
                    </a:moveTo>
                    <a:lnTo>
                      <a:pt x="7999" y="38668"/>
                    </a:lnTo>
                    <a:cubicBezTo>
                      <a:pt x="7731" y="39097"/>
                      <a:pt x="7570" y="39562"/>
                      <a:pt x="7552" y="40064"/>
                    </a:cubicBezTo>
                    <a:lnTo>
                      <a:pt x="7516" y="40064"/>
                    </a:lnTo>
                    <a:cubicBezTo>
                      <a:pt x="7480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194" y="39580"/>
                    </a:cubicBezTo>
                    <a:cubicBezTo>
                      <a:pt x="7373" y="39205"/>
                      <a:pt x="7659" y="38900"/>
                      <a:pt x="7999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05" y="38292"/>
                    </a:cubicBezTo>
                    <a:cubicBezTo>
                      <a:pt x="8304" y="39026"/>
                      <a:pt x="8984" y="39920"/>
                      <a:pt x="9216" y="40708"/>
                    </a:cubicBezTo>
                    <a:cubicBezTo>
                      <a:pt x="9198" y="40708"/>
                      <a:pt x="9198" y="40726"/>
                      <a:pt x="9198" y="40726"/>
                    </a:cubicBezTo>
                    <a:cubicBezTo>
                      <a:pt x="9180" y="40784"/>
                      <a:pt x="9150" y="40809"/>
                      <a:pt x="9113" y="40809"/>
                    </a:cubicBezTo>
                    <a:cubicBezTo>
                      <a:pt x="8901" y="40809"/>
                      <a:pt x="8441" y="39979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47" y="38918"/>
                      <a:pt x="8500" y="38900"/>
                      <a:pt x="8500" y="38865"/>
                    </a:cubicBezTo>
                    <a:cubicBezTo>
                      <a:pt x="8590" y="38650"/>
                      <a:pt x="8644" y="38453"/>
                      <a:pt x="8697" y="38238"/>
                    </a:cubicBezTo>
                    <a:lnTo>
                      <a:pt x="8715" y="38238"/>
                    </a:lnTo>
                    <a:cubicBezTo>
                      <a:pt x="8733" y="38220"/>
                      <a:pt x="8733" y="38202"/>
                      <a:pt x="8715" y="38185"/>
                    </a:cubicBezTo>
                    <a:lnTo>
                      <a:pt x="8751" y="38095"/>
                    </a:lnTo>
                    <a:close/>
                    <a:moveTo>
                      <a:pt x="8984" y="38310"/>
                    </a:moveTo>
                    <a:lnTo>
                      <a:pt x="8984" y="38310"/>
                    </a:lnTo>
                    <a:cubicBezTo>
                      <a:pt x="9771" y="38596"/>
                      <a:pt x="9914" y="40260"/>
                      <a:pt x="9413" y="40887"/>
                    </a:cubicBezTo>
                    <a:cubicBezTo>
                      <a:pt x="9359" y="40582"/>
                      <a:pt x="9270" y="40296"/>
                      <a:pt x="9127" y="40028"/>
                    </a:cubicBezTo>
                    <a:cubicBezTo>
                      <a:pt x="8894" y="39473"/>
                      <a:pt x="8769" y="39026"/>
                      <a:pt x="8876" y="38435"/>
                    </a:cubicBezTo>
                    <a:lnTo>
                      <a:pt x="8876" y="38435"/>
                    </a:lnTo>
                    <a:cubicBezTo>
                      <a:pt x="8894" y="38507"/>
                      <a:pt x="8930" y="38578"/>
                      <a:pt x="8966" y="38650"/>
                    </a:cubicBezTo>
                    <a:cubicBezTo>
                      <a:pt x="8985" y="38676"/>
                      <a:pt x="9015" y="38688"/>
                      <a:pt x="9042" y="38688"/>
                    </a:cubicBezTo>
                    <a:cubicBezTo>
                      <a:pt x="9090" y="38688"/>
                      <a:pt x="9131" y="38653"/>
                      <a:pt x="9109" y="38596"/>
                    </a:cubicBezTo>
                    <a:lnTo>
                      <a:pt x="8984" y="38310"/>
                    </a:lnTo>
                    <a:close/>
                    <a:moveTo>
                      <a:pt x="8357" y="38578"/>
                    </a:moveTo>
                    <a:lnTo>
                      <a:pt x="8357" y="38668"/>
                    </a:lnTo>
                    <a:cubicBezTo>
                      <a:pt x="8107" y="39115"/>
                      <a:pt x="8178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57" y="40278"/>
                      <a:pt x="8375" y="40278"/>
                      <a:pt x="8393" y="40296"/>
                    </a:cubicBezTo>
                    <a:lnTo>
                      <a:pt x="8375" y="40296"/>
                    </a:lnTo>
                    <a:cubicBezTo>
                      <a:pt x="8316" y="40399"/>
                      <a:pt x="8245" y="40551"/>
                      <a:pt x="8252" y="40551"/>
                    </a:cubicBezTo>
                    <a:cubicBezTo>
                      <a:pt x="8253" y="40551"/>
                      <a:pt x="8255" y="40549"/>
                      <a:pt x="8259" y="40543"/>
                    </a:cubicBezTo>
                    <a:lnTo>
                      <a:pt x="8259" y="40543"/>
                    </a:lnTo>
                    <a:lnTo>
                      <a:pt x="8178" y="40672"/>
                    </a:lnTo>
                    <a:cubicBezTo>
                      <a:pt x="8071" y="40869"/>
                      <a:pt x="7874" y="41012"/>
                      <a:pt x="7659" y="41066"/>
                    </a:cubicBezTo>
                    <a:cubicBezTo>
                      <a:pt x="7659" y="40761"/>
                      <a:pt x="7659" y="40475"/>
                      <a:pt x="7677" y="40171"/>
                    </a:cubicBezTo>
                    <a:cubicBezTo>
                      <a:pt x="7713" y="39580"/>
                      <a:pt x="7946" y="39008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18" y="41585"/>
                      <a:pt x="16661" y="41799"/>
                      <a:pt x="16356" y="42068"/>
                    </a:cubicBezTo>
                    <a:cubicBezTo>
                      <a:pt x="16203" y="42175"/>
                      <a:pt x="16067" y="42303"/>
                      <a:pt x="15948" y="42445"/>
                    </a:cubicBezTo>
                    <a:lnTo>
                      <a:pt x="15948" y="42445"/>
                    </a:lnTo>
                    <a:cubicBezTo>
                      <a:pt x="15951" y="42435"/>
                      <a:pt x="15950" y="42423"/>
                      <a:pt x="15945" y="42408"/>
                    </a:cubicBezTo>
                    <a:cubicBezTo>
                      <a:pt x="15891" y="42229"/>
                      <a:pt x="15820" y="42157"/>
                      <a:pt x="15981" y="41978"/>
                    </a:cubicBezTo>
                    <a:cubicBezTo>
                      <a:pt x="16142" y="41853"/>
                      <a:pt x="16338" y="41746"/>
                      <a:pt x="16535" y="41674"/>
                    </a:cubicBezTo>
                    <a:cubicBezTo>
                      <a:pt x="16822" y="41567"/>
                      <a:pt x="17108" y="41495"/>
                      <a:pt x="17412" y="41441"/>
                    </a:cubicBezTo>
                    <a:close/>
                    <a:moveTo>
                      <a:pt x="18200" y="41245"/>
                    </a:moveTo>
                    <a:lnTo>
                      <a:pt x="18200" y="41245"/>
                    </a:lnTo>
                    <a:cubicBezTo>
                      <a:pt x="19094" y="41406"/>
                      <a:pt x="20025" y="41853"/>
                      <a:pt x="20347" y="42766"/>
                    </a:cubicBezTo>
                    <a:cubicBezTo>
                      <a:pt x="19667" y="42694"/>
                      <a:pt x="19023" y="42372"/>
                      <a:pt x="18557" y="41871"/>
                    </a:cubicBezTo>
                    <a:cubicBezTo>
                      <a:pt x="18593" y="41835"/>
                      <a:pt x="18593" y="41799"/>
                      <a:pt x="18575" y="41764"/>
                    </a:cubicBezTo>
                    <a:cubicBezTo>
                      <a:pt x="18468" y="41567"/>
                      <a:pt x="18343" y="41388"/>
                      <a:pt x="18200" y="41245"/>
                    </a:cubicBezTo>
                    <a:close/>
                    <a:moveTo>
                      <a:pt x="17394" y="41656"/>
                    </a:moveTo>
                    <a:lnTo>
                      <a:pt x="17394" y="41656"/>
                    </a:lnTo>
                    <a:cubicBezTo>
                      <a:pt x="17376" y="41746"/>
                      <a:pt x="17359" y="41835"/>
                      <a:pt x="17359" y="41925"/>
                    </a:cubicBezTo>
                    <a:cubicBezTo>
                      <a:pt x="16822" y="42461"/>
                      <a:pt x="16643" y="43410"/>
                      <a:pt x="15784" y="43481"/>
                    </a:cubicBezTo>
                    <a:cubicBezTo>
                      <a:pt x="15779" y="43482"/>
                      <a:pt x="15774" y="43482"/>
                      <a:pt x="15769" y="43482"/>
                    </a:cubicBezTo>
                    <a:cubicBezTo>
                      <a:pt x="15472" y="43482"/>
                      <a:pt x="15803" y="42925"/>
                      <a:pt x="15873" y="42784"/>
                    </a:cubicBezTo>
                    <a:cubicBezTo>
                      <a:pt x="16052" y="42515"/>
                      <a:pt x="16285" y="42283"/>
                      <a:pt x="16553" y="42104"/>
                    </a:cubicBezTo>
                    <a:cubicBezTo>
                      <a:pt x="16804" y="41907"/>
                      <a:pt x="17090" y="41764"/>
                      <a:pt x="17394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79" y="42724"/>
                      <a:pt x="17307" y="43094"/>
                      <a:pt x="17339" y="43481"/>
                    </a:cubicBezTo>
                    <a:lnTo>
                      <a:pt x="17339" y="43481"/>
                    </a:lnTo>
                    <a:cubicBezTo>
                      <a:pt x="17304" y="43482"/>
                      <a:pt x="17287" y="43482"/>
                      <a:pt x="17287" y="43499"/>
                    </a:cubicBezTo>
                    <a:cubicBezTo>
                      <a:pt x="17201" y="43643"/>
                      <a:pt x="16817" y="44302"/>
                      <a:pt x="16639" y="44302"/>
                    </a:cubicBezTo>
                    <a:cubicBezTo>
                      <a:pt x="16595" y="44302"/>
                      <a:pt x="16564" y="44261"/>
                      <a:pt x="16553" y="44162"/>
                    </a:cubicBezTo>
                    <a:cubicBezTo>
                      <a:pt x="16535" y="43768"/>
                      <a:pt x="16643" y="43374"/>
                      <a:pt x="16840" y="43034"/>
                    </a:cubicBezTo>
                    <a:cubicBezTo>
                      <a:pt x="16983" y="42730"/>
                      <a:pt x="17197" y="42461"/>
                      <a:pt x="17430" y="42211"/>
                    </a:cubicBezTo>
                    <a:cubicBezTo>
                      <a:pt x="17440" y="42216"/>
                      <a:pt x="17449" y="42218"/>
                      <a:pt x="17459" y="42218"/>
                    </a:cubicBezTo>
                    <a:cubicBezTo>
                      <a:pt x="17484" y="42218"/>
                      <a:pt x="17506" y="42201"/>
                      <a:pt x="17520" y="42175"/>
                    </a:cubicBezTo>
                    <a:close/>
                    <a:moveTo>
                      <a:pt x="18146" y="41710"/>
                    </a:moveTo>
                    <a:cubicBezTo>
                      <a:pt x="18182" y="41728"/>
                      <a:pt x="18217" y="41764"/>
                      <a:pt x="18253" y="41781"/>
                    </a:cubicBezTo>
                    <a:cubicBezTo>
                      <a:pt x="18289" y="41835"/>
                      <a:pt x="18307" y="41871"/>
                      <a:pt x="18343" y="41907"/>
                    </a:cubicBezTo>
                    <a:cubicBezTo>
                      <a:pt x="18325" y="41943"/>
                      <a:pt x="18343" y="41960"/>
                      <a:pt x="18361" y="41978"/>
                    </a:cubicBezTo>
                    <a:lnTo>
                      <a:pt x="18396" y="41996"/>
                    </a:lnTo>
                    <a:cubicBezTo>
                      <a:pt x="18557" y="42193"/>
                      <a:pt x="18772" y="42354"/>
                      <a:pt x="18987" y="42479"/>
                    </a:cubicBezTo>
                    <a:cubicBezTo>
                      <a:pt x="19130" y="42658"/>
                      <a:pt x="19237" y="42873"/>
                      <a:pt x="19327" y="43088"/>
                    </a:cubicBezTo>
                    <a:cubicBezTo>
                      <a:pt x="19416" y="43285"/>
                      <a:pt x="19452" y="43517"/>
                      <a:pt x="19452" y="43732"/>
                    </a:cubicBezTo>
                    <a:cubicBezTo>
                      <a:pt x="19452" y="43865"/>
                      <a:pt x="19379" y="44379"/>
                      <a:pt x="19231" y="44379"/>
                    </a:cubicBezTo>
                    <a:cubicBezTo>
                      <a:pt x="19201" y="44379"/>
                      <a:pt x="19167" y="44357"/>
                      <a:pt x="19130" y="44305"/>
                    </a:cubicBezTo>
                    <a:cubicBezTo>
                      <a:pt x="18826" y="43947"/>
                      <a:pt x="18557" y="43571"/>
                      <a:pt x="18325" y="43177"/>
                    </a:cubicBezTo>
                    <a:cubicBezTo>
                      <a:pt x="18271" y="42980"/>
                      <a:pt x="18182" y="42784"/>
                      <a:pt x="18074" y="42605"/>
                    </a:cubicBezTo>
                    <a:cubicBezTo>
                      <a:pt x="18039" y="42461"/>
                      <a:pt x="18039" y="42300"/>
                      <a:pt x="18039" y="42157"/>
                    </a:cubicBezTo>
                    <a:cubicBezTo>
                      <a:pt x="18092" y="42157"/>
                      <a:pt x="18110" y="42121"/>
                      <a:pt x="18128" y="42086"/>
                    </a:cubicBezTo>
                    <a:cubicBezTo>
                      <a:pt x="18164" y="41978"/>
                      <a:pt x="18164" y="41853"/>
                      <a:pt x="18128" y="41746"/>
                    </a:cubicBezTo>
                    <a:lnTo>
                      <a:pt x="18146" y="41710"/>
                    </a:lnTo>
                    <a:close/>
                    <a:moveTo>
                      <a:pt x="17877" y="41960"/>
                    </a:moveTo>
                    <a:lnTo>
                      <a:pt x="17895" y="42014"/>
                    </a:lnTo>
                    <a:cubicBezTo>
                      <a:pt x="17860" y="42139"/>
                      <a:pt x="17860" y="42247"/>
                      <a:pt x="17877" y="42372"/>
                    </a:cubicBezTo>
                    <a:cubicBezTo>
                      <a:pt x="17860" y="42390"/>
                      <a:pt x="17860" y="42408"/>
                      <a:pt x="17877" y="42408"/>
                    </a:cubicBezTo>
                    <a:cubicBezTo>
                      <a:pt x="17913" y="42748"/>
                      <a:pt x="18039" y="43052"/>
                      <a:pt x="18235" y="43338"/>
                    </a:cubicBezTo>
                    <a:cubicBezTo>
                      <a:pt x="18307" y="43768"/>
                      <a:pt x="18253" y="44215"/>
                      <a:pt x="18074" y="44609"/>
                    </a:cubicBezTo>
                    <a:cubicBezTo>
                      <a:pt x="18015" y="44730"/>
                      <a:pt x="17958" y="44781"/>
                      <a:pt x="17902" y="44781"/>
                    </a:cubicBezTo>
                    <a:cubicBezTo>
                      <a:pt x="17656" y="44781"/>
                      <a:pt x="17463" y="43776"/>
                      <a:pt x="17448" y="43571"/>
                    </a:cubicBezTo>
                    <a:cubicBezTo>
                      <a:pt x="17412" y="43231"/>
                      <a:pt x="17466" y="42891"/>
                      <a:pt x="17591" y="42569"/>
                    </a:cubicBezTo>
                    <a:cubicBezTo>
                      <a:pt x="17627" y="42569"/>
                      <a:pt x="17663" y="42551"/>
                      <a:pt x="17681" y="42515"/>
                    </a:cubicBezTo>
                    <a:cubicBezTo>
                      <a:pt x="17770" y="42336"/>
                      <a:pt x="17842" y="42157"/>
                      <a:pt x="17877" y="41960"/>
                    </a:cubicBezTo>
                    <a:close/>
                    <a:moveTo>
                      <a:pt x="11972" y="44824"/>
                    </a:moveTo>
                    <a:lnTo>
                      <a:pt x="11936" y="45110"/>
                    </a:lnTo>
                    <a:cubicBezTo>
                      <a:pt x="11847" y="45271"/>
                      <a:pt x="11722" y="45414"/>
                      <a:pt x="11596" y="45522"/>
                    </a:cubicBezTo>
                    <a:cubicBezTo>
                      <a:pt x="11686" y="45271"/>
                      <a:pt x="11811" y="45038"/>
                      <a:pt x="11972" y="44824"/>
                    </a:cubicBezTo>
                    <a:close/>
                    <a:moveTo>
                      <a:pt x="12240" y="40350"/>
                    </a:moveTo>
                    <a:cubicBezTo>
                      <a:pt x="12044" y="41549"/>
                      <a:pt x="11632" y="42712"/>
                      <a:pt x="11006" y="43750"/>
                    </a:cubicBezTo>
                    <a:cubicBezTo>
                      <a:pt x="10236" y="44967"/>
                      <a:pt x="9037" y="45826"/>
                      <a:pt x="8071" y="46882"/>
                    </a:cubicBezTo>
                    <a:cubicBezTo>
                      <a:pt x="9163" y="44591"/>
                      <a:pt x="11238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69" y="47150"/>
                      <a:pt x="12276" y="47239"/>
                      <a:pt x="12366" y="47329"/>
                    </a:cubicBezTo>
                    <a:cubicBezTo>
                      <a:pt x="12455" y="47418"/>
                      <a:pt x="12509" y="47526"/>
                      <a:pt x="12563" y="47651"/>
                    </a:cubicBezTo>
                    <a:cubicBezTo>
                      <a:pt x="12473" y="47597"/>
                      <a:pt x="12366" y="47544"/>
                      <a:pt x="12276" y="47490"/>
                    </a:cubicBezTo>
                    <a:cubicBezTo>
                      <a:pt x="12223" y="47311"/>
                      <a:pt x="12115" y="47186"/>
                      <a:pt x="11972" y="47096"/>
                    </a:cubicBezTo>
                    <a:close/>
                    <a:moveTo>
                      <a:pt x="11560" y="47436"/>
                    </a:moveTo>
                    <a:lnTo>
                      <a:pt x="11560" y="47436"/>
                    </a:lnTo>
                    <a:cubicBezTo>
                      <a:pt x="11489" y="47615"/>
                      <a:pt x="11417" y="47794"/>
                      <a:pt x="11310" y="47955"/>
                    </a:cubicBezTo>
                    <a:lnTo>
                      <a:pt x="11274" y="47973"/>
                    </a:lnTo>
                    <a:cubicBezTo>
                      <a:pt x="11274" y="47919"/>
                      <a:pt x="11292" y="47866"/>
                      <a:pt x="11310" y="47830"/>
                    </a:cubicBezTo>
                    <a:cubicBezTo>
                      <a:pt x="11399" y="47705"/>
                      <a:pt x="11489" y="47579"/>
                      <a:pt x="11560" y="47436"/>
                    </a:cubicBezTo>
                    <a:close/>
                    <a:moveTo>
                      <a:pt x="10077" y="47802"/>
                    </a:moveTo>
                    <a:cubicBezTo>
                      <a:pt x="10285" y="47802"/>
                      <a:pt x="10497" y="47829"/>
                      <a:pt x="10719" y="47902"/>
                    </a:cubicBezTo>
                    <a:cubicBezTo>
                      <a:pt x="10183" y="48063"/>
                      <a:pt x="9664" y="48295"/>
                      <a:pt x="9198" y="48617"/>
                    </a:cubicBezTo>
                    <a:cubicBezTo>
                      <a:pt x="9186" y="48605"/>
                      <a:pt x="9173" y="48592"/>
                      <a:pt x="9160" y="48592"/>
                    </a:cubicBezTo>
                    <a:cubicBezTo>
                      <a:pt x="9155" y="48592"/>
                      <a:pt x="9150" y="48594"/>
                      <a:pt x="9145" y="48600"/>
                    </a:cubicBezTo>
                    <a:cubicBezTo>
                      <a:pt x="8912" y="48600"/>
                      <a:pt x="8661" y="48564"/>
                      <a:pt x="8411" y="48492"/>
                    </a:cubicBezTo>
                    <a:cubicBezTo>
                      <a:pt x="8359" y="48475"/>
                      <a:pt x="7712" y="48061"/>
                      <a:pt x="7965" y="48061"/>
                    </a:cubicBezTo>
                    <a:cubicBezTo>
                      <a:pt x="7975" y="48061"/>
                      <a:pt x="7986" y="48061"/>
                      <a:pt x="7999" y="48063"/>
                    </a:cubicBezTo>
                    <a:cubicBezTo>
                      <a:pt x="8052" y="48068"/>
                      <a:pt x="8103" y="48070"/>
                      <a:pt x="8153" y="48070"/>
                    </a:cubicBezTo>
                    <a:cubicBezTo>
                      <a:pt x="8274" y="48070"/>
                      <a:pt x="8392" y="48057"/>
                      <a:pt x="8518" y="48045"/>
                    </a:cubicBezTo>
                    <a:cubicBezTo>
                      <a:pt x="9078" y="47968"/>
                      <a:pt x="9566" y="47802"/>
                      <a:pt x="10077" y="47802"/>
                    </a:cubicBezTo>
                    <a:close/>
                    <a:moveTo>
                      <a:pt x="10952" y="47973"/>
                    </a:moveTo>
                    <a:cubicBezTo>
                      <a:pt x="10979" y="48013"/>
                      <a:pt x="11006" y="48034"/>
                      <a:pt x="11040" y="48034"/>
                    </a:cubicBezTo>
                    <a:cubicBezTo>
                      <a:pt x="11052" y="48034"/>
                      <a:pt x="11064" y="48031"/>
                      <a:pt x="11077" y="48027"/>
                    </a:cubicBezTo>
                    <a:lnTo>
                      <a:pt x="11077" y="48081"/>
                    </a:lnTo>
                    <a:cubicBezTo>
                      <a:pt x="10397" y="48474"/>
                      <a:pt x="9878" y="49083"/>
                      <a:pt x="9610" y="49816"/>
                    </a:cubicBezTo>
                    <a:cubicBezTo>
                      <a:pt x="9322" y="50120"/>
                      <a:pt x="8943" y="50179"/>
                      <a:pt x="8551" y="50179"/>
                    </a:cubicBezTo>
                    <a:cubicBezTo>
                      <a:pt x="8481" y="50179"/>
                      <a:pt x="8410" y="50177"/>
                      <a:pt x="8339" y="50174"/>
                    </a:cubicBezTo>
                    <a:lnTo>
                      <a:pt x="8357" y="50156"/>
                    </a:lnTo>
                    <a:cubicBezTo>
                      <a:pt x="8125" y="50156"/>
                      <a:pt x="8214" y="50103"/>
                      <a:pt x="8304" y="49924"/>
                    </a:cubicBezTo>
                    <a:cubicBezTo>
                      <a:pt x="8411" y="49745"/>
                      <a:pt x="8536" y="49530"/>
                      <a:pt x="8661" y="49333"/>
                    </a:cubicBezTo>
                    <a:cubicBezTo>
                      <a:pt x="9180" y="48582"/>
                      <a:pt x="10129" y="48313"/>
                      <a:pt x="10934" y="47973"/>
                    </a:cubicBezTo>
                    <a:close/>
                    <a:moveTo>
                      <a:pt x="12348" y="47633"/>
                    </a:moveTo>
                    <a:cubicBezTo>
                      <a:pt x="12437" y="47705"/>
                      <a:pt x="12527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lnTo>
                      <a:pt x="12634" y="48027"/>
                    </a:lnTo>
                    <a:cubicBezTo>
                      <a:pt x="12643" y="48054"/>
                      <a:pt x="12665" y="48067"/>
                      <a:pt x="12688" y="48067"/>
                    </a:cubicBezTo>
                    <a:cubicBezTo>
                      <a:pt x="12710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7" y="48403"/>
                    </a:cubicBezTo>
                    <a:cubicBezTo>
                      <a:pt x="13815" y="48707"/>
                      <a:pt x="13941" y="49190"/>
                      <a:pt x="14066" y="49637"/>
                    </a:cubicBezTo>
                    <a:cubicBezTo>
                      <a:pt x="14102" y="49763"/>
                      <a:pt x="14209" y="50371"/>
                      <a:pt x="14298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2992" y="49369"/>
                      <a:pt x="12956" y="49315"/>
                      <a:pt x="12921" y="49262"/>
                    </a:cubicBezTo>
                    <a:cubicBezTo>
                      <a:pt x="12885" y="49208"/>
                      <a:pt x="12867" y="49172"/>
                      <a:pt x="12831" y="49136"/>
                    </a:cubicBezTo>
                    <a:cubicBezTo>
                      <a:pt x="12634" y="48796"/>
                      <a:pt x="12491" y="48421"/>
                      <a:pt x="12384" y="48045"/>
                    </a:cubicBezTo>
                    <a:cubicBezTo>
                      <a:pt x="12419" y="48027"/>
                      <a:pt x="12437" y="47991"/>
                      <a:pt x="12419" y="47973"/>
                    </a:cubicBezTo>
                    <a:cubicBezTo>
                      <a:pt x="12402" y="47866"/>
                      <a:pt x="12366" y="47741"/>
                      <a:pt x="12348" y="47633"/>
                    </a:cubicBezTo>
                    <a:close/>
                    <a:moveTo>
                      <a:pt x="11059" y="48277"/>
                    </a:moveTo>
                    <a:lnTo>
                      <a:pt x="11059" y="48277"/>
                    </a:lnTo>
                    <a:cubicBezTo>
                      <a:pt x="10648" y="48635"/>
                      <a:pt x="10272" y="49065"/>
                      <a:pt x="9986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7" y="50532"/>
                      <a:pt x="9681" y="50729"/>
                      <a:pt x="9664" y="50926"/>
                    </a:cubicBezTo>
                    <a:lnTo>
                      <a:pt x="9646" y="50926"/>
                    </a:lnTo>
                    <a:cubicBezTo>
                      <a:pt x="9639" y="50929"/>
                      <a:pt x="9632" y="50931"/>
                      <a:pt x="9626" y="50931"/>
                    </a:cubicBezTo>
                    <a:cubicBezTo>
                      <a:pt x="9497" y="50931"/>
                      <a:pt x="9629" y="50226"/>
                      <a:pt x="9646" y="50174"/>
                    </a:cubicBezTo>
                    <a:cubicBezTo>
                      <a:pt x="9753" y="49852"/>
                      <a:pt x="9896" y="49548"/>
                      <a:pt x="10075" y="49280"/>
                    </a:cubicBezTo>
                    <a:cubicBezTo>
                      <a:pt x="10344" y="48886"/>
                      <a:pt x="10684" y="48546"/>
                      <a:pt x="11059" y="48277"/>
                    </a:cubicBezTo>
                    <a:close/>
                    <a:moveTo>
                      <a:pt x="11489" y="48134"/>
                    </a:moveTo>
                    <a:lnTo>
                      <a:pt x="11489" y="48134"/>
                    </a:lnTo>
                    <a:cubicBezTo>
                      <a:pt x="11167" y="48689"/>
                      <a:pt x="10952" y="49297"/>
                      <a:pt x="10827" y="49942"/>
                    </a:cubicBezTo>
                    <a:lnTo>
                      <a:pt x="10827" y="49924"/>
                    </a:lnTo>
                    <a:cubicBezTo>
                      <a:pt x="10809" y="50121"/>
                      <a:pt x="10791" y="50335"/>
                      <a:pt x="10809" y="50532"/>
                    </a:cubicBezTo>
                    <a:cubicBezTo>
                      <a:pt x="10612" y="50872"/>
                      <a:pt x="10433" y="51230"/>
                      <a:pt x="10039" y="51409"/>
                    </a:cubicBezTo>
                    <a:cubicBezTo>
                      <a:pt x="9981" y="51432"/>
                      <a:pt x="9933" y="51442"/>
                      <a:pt x="9895" y="51442"/>
                    </a:cubicBezTo>
                    <a:cubicBezTo>
                      <a:pt x="9605" y="51442"/>
                      <a:pt x="9845" y="50853"/>
                      <a:pt x="9860" y="50711"/>
                    </a:cubicBezTo>
                    <a:cubicBezTo>
                      <a:pt x="9896" y="50121"/>
                      <a:pt x="10129" y="49548"/>
                      <a:pt x="10505" y="49083"/>
                    </a:cubicBezTo>
                    <a:cubicBezTo>
                      <a:pt x="10737" y="48814"/>
                      <a:pt x="10988" y="48582"/>
                      <a:pt x="11256" y="48349"/>
                    </a:cubicBezTo>
                    <a:cubicBezTo>
                      <a:pt x="11328" y="48277"/>
                      <a:pt x="11417" y="48188"/>
                      <a:pt x="11489" y="48134"/>
                    </a:cubicBezTo>
                    <a:close/>
                    <a:moveTo>
                      <a:pt x="11990" y="48242"/>
                    </a:moveTo>
                    <a:lnTo>
                      <a:pt x="11990" y="48242"/>
                    </a:lnTo>
                    <a:cubicBezTo>
                      <a:pt x="12044" y="48385"/>
                      <a:pt x="12115" y="48528"/>
                      <a:pt x="12223" y="48635"/>
                    </a:cubicBezTo>
                    <a:cubicBezTo>
                      <a:pt x="12235" y="48654"/>
                      <a:pt x="12252" y="48662"/>
                      <a:pt x="12269" y="48662"/>
                    </a:cubicBezTo>
                    <a:cubicBezTo>
                      <a:pt x="12302" y="48662"/>
                      <a:pt x="12336" y="48634"/>
                      <a:pt x="12348" y="48600"/>
                    </a:cubicBezTo>
                    <a:lnTo>
                      <a:pt x="12348" y="48510"/>
                    </a:lnTo>
                    <a:cubicBezTo>
                      <a:pt x="12473" y="48886"/>
                      <a:pt x="12688" y="49244"/>
                      <a:pt x="12956" y="49566"/>
                    </a:cubicBezTo>
                    <a:cubicBezTo>
                      <a:pt x="13082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07" y="50729"/>
                      <a:pt x="13189" y="50980"/>
                      <a:pt x="13135" y="51248"/>
                    </a:cubicBezTo>
                    <a:cubicBezTo>
                      <a:pt x="13098" y="51497"/>
                      <a:pt x="13066" y="51617"/>
                      <a:pt x="12997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54" y="50371"/>
                      <a:pt x="11865" y="49351"/>
                      <a:pt x="11990" y="48242"/>
                    </a:cubicBezTo>
                    <a:close/>
                    <a:moveTo>
                      <a:pt x="11847" y="47723"/>
                    </a:moveTo>
                    <a:cubicBezTo>
                      <a:pt x="11865" y="47884"/>
                      <a:pt x="11900" y="48027"/>
                      <a:pt x="11954" y="48170"/>
                    </a:cubicBezTo>
                    <a:cubicBezTo>
                      <a:pt x="11939" y="48163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8" y="50210"/>
                    </a:cubicBezTo>
                    <a:cubicBezTo>
                      <a:pt x="11900" y="50496"/>
                      <a:pt x="11865" y="50783"/>
                      <a:pt x="11811" y="51069"/>
                    </a:cubicBezTo>
                    <a:cubicBezTo>
                      <a:pt x="11811" y="51084"/>
                      <a:pt x="11399" y="51748"/>
                      <a:pt x="11232" y="51748"/>
                    </a:cubicBezTo>
                    <a:cubicBezTo>
                      <a:pt x="11199" y="51748"/>
                      <a:pt x="11176" y="51722"/>
                      <a:pt x="11167" y="51660"/>
                    </a:cubicBezTo>
                    <a:cubicBezTo>
                      <a:pt x="11149" y="51481"/>
                      <a:pt x="11113" y="51320"/>
                      <a:pt x="11077" y="51176"/>
                    </a:cubicBezTo>
                    <a:cubicBezTo>
                      <a:pt x="10827" y="50103"/>
                      <a:pt x="11149" y="49280"/>
                      <a:pt x="11525" y="48349"/>
                    </a:cubicBezTo>
                    <a:lnTo>
                      <a:pt x="11525" y="48403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3" y="48470"/>
                      <a:pt x="11704" y="48447"/>
                      <a:pt x="11722" y="48403"/>
                    </a:cubicBezTo>
                    <a:cubicBezTo>
                      <a:pt x="11757" y="48170"/>
                      <a:pt x="11811" y="47955"/>
                      <a:pt x="11847" y="47723"/>
                    </a:cubicBezTo>
                    <a:close/>
                    <a:moveTo>
                      <a:pt x="11087" y="1"/>
                    </a:moveTo>
                    <a:cubicBezTo>
                      <a:pt x="11063" y="1"/>
                      <a:pt x="11038" y="11"/>
                      <a:pt x="11024" y="32"/>
                    </a:cubicBezTo>
                    <a:cubicBezTo>
                      <a:pt x="10469" y="1446"/>
                      <a:pt x="10093" y="2913"/>
                      <a:pt x="9878" y="4399"/>
                    </a:cubicBezTo>
                    <a:cubicBezTo>
                      <a:pt x="9270" y="4918"/>
                      <a:pt x="8679" y="5866"/>
                      <a:pt x="8769" y="6635"/>
                    </a:cubicBezTo>
                    <a:cubicBezTo>
                      <a:pt x="8769" y="6676"/>
                      <a:pt x="8809" y="6726"/>
                      <a:pt x="8852" y="6726"/>
                    </a:cubicBezTo>
                    <a:cubicBezTo>
                      <a:pt x="8866" y="6726"/>
                      <a:pt x="8881" y="6720"/>
                      <a:pt x="8894" y="6707"/>
                    </a:cubicBezTo>
                    <a:cubicBezTo>
                      <a:pt x="9377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28" y="6671"/>
                      <a:pt x="9592" y="7960"/>
                      <a:pt x="9646" y="9266"/>
                    </a:cubicBezTo>
                    <a:cubicBezTo>
                      <a:pt x="9198" y="9785"/>
                      <a:pt x="9055" y="10519"/>
                      <a:pt x="8948" y="11163"/>
                    </a:cubicBezTo>
                    <a:cubicBezTo>
                      <a:pt x="8933" y="11207"/>
                      <a:pt x="8978" y="11262"/>
                      <a:pt x="9024" y="11262"/>
                    </a:cubicBezTo>
                    <a:cubicBezTo>
                      <a:pt x="9034" y="11262"/>
                      <a:pt x="9045" y="11259"/>
                      <a:pt x="9055" y="11252"/>
                    </a:cubicBezTo>
                    <a:cubicBezTo>
                      <a:pt x="9324" y="10948"/>
                      <a:pt x="9556" y="10608"/>
                      <a:pt x="9699" y="10232"/>
                    </a:cubicBezTo>
                    <a:cubicBezTo>
                      <a:pt x="9699" y="10322"/>
                      <a:pt x="9699" y="10429"/>
                      <a:pt x="9717" y="10519"/>
                    </a:cubicBezTo>
                    <a:cubicBezTo>
                      <a:pt x="9610" y="11736"/>
                      <a:pt x="9467" y="12952"/>
                      <a:pt x="9288" y="14151"/>
                    </a:cubicBezTo>
                    <a:cubicBezTo>
                      <a:pt x="8429" y="15118"/>
                      <a:pt x="7731" y="16209"/>
                      <a:pt x="6997" y="17265"/>
                    </a:cubicBezTo>
                    <a:cubicBezTo>
                      <a:pt x="5941" y="18786"/>
                      <a:pt x="4903" y="20272"/>
                      <a:pt x="4134" y="21954"/>
                    </a:cubicBezTo>
                    <a:cubicBezTo>
                      <a:pt x="4102" y="22018"/>
                      <a:pt x="4142" y="22082"/>
                      <a:pt x="4201" y="22082"/>
                    </a:cubicBezTo>
                    <a:cubicBezTo>
                      <a:pt x="4209" y="22082"/>
                      <a:pt x="4216" y="22081"/>
                      <a:pt x="4223" y="22079"/>
                    </a:cubicBezTo>
                    <a:cubicBezTo>
                      <a:pt x="6335" y="21488"/>
                      <a:pt x="7838" y="19717"/>
                      <a:pt x="8679" y="17713"/>
                    </a:cubicBezTo>
                    <a:lnTo>
                      <a:pt x="8679" y="17713"/>
                    </a:lnTo>
                    <a:cubicBezTo>
                      <a:pt x="8500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1" y="20316"/>
                      <a:pt x="8053" y="20316"/>
                    </a:cubicBezTo>
                    <a:cubicBezTo>
                      <a:pt x="8035" y="20316"/>
                      <a:pt x="8017" y="20325"/>
                      <a:pt x="8017" y="20343"/>
                    </a:cubicBezTo>
                    <a:cubicBezTo>
                      <a:pt x="7981" y="20522"/>
                      <a:pt x="7964" y="20701"/>
                      <a:pt x="7964" y="20880"/>
                    </a:cubicBezTo>
                    <a:cubicBezTo>
                      <a:pt x="7838" y="21381"/>
                      <a:pt x="7713" y="21900"/>
                      <a:pt x="7570" y="22419"/>
                    </a:cubicBezTo>
                    <a:cubicBezTo>
                      <a:pt x="7105" y="22652"/>
                      <a:pt x="6729" y="23027"/>
                      <a:pt x="6496" y="23493"/>
                    </a:cubicBezTo>
                    <a:cubicBezTo>
                      <a:pt x="6480" y="23541"/>
                      <a:pt x="6521" y="23603"/>
                      <a:pt x="6568" y="23603"/>
                    </a:cubicBezTo>
                    <a:cubicBezTo>
                      <a:pt x="6574" y="23603"/>
                      <a:pt x="6580" y="23602"/>
                      <a:pt x="6586" y="23600"/>
                    </a:cubicBezTo>
                    <a:cubicBezTo>
                      <a:pt x="6908" y="23528"/>
                      <a:pt x="7176" y="23349"/>
                      <a:pt x="7391" y="23099"/>
                    </a:cubicBezTo>
                    <a:lnTo>
                      <a:pt x="7391" y="23099"/>
                    </a:lnTo>
                    <a:cubicBezTo>
                      <a:pt x="7284" y="23457"/>
                      <a:pt x="7194" y="23815"/>
                      <a:pt x="7087" y="24173"/>
                    </a:cubicBezTo>
                    <a:cubicBezTo>
                      <a:pt x="6836" y="24352"/>
                      <a:pt x="6586" y="24548"/>
                      <a:pt x="6371" y="24745"/>
                    </a:cubicBezTo>
                    <a:cubicBezTo>
                      <a:pt x="6389" y="24710"/>
                      <a:pt x="6407" y="24674"/>
                      <a:pt x="6442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399" y="24592"/>
                      <a:pt x="6389" y="24602"/>
                    </a:cubicBezTo>
                    <a:cubicBezTo>
                      <a:pt x="6317" y="24638"/>
                      <a:pt x="6246" y="24710"/>
                      <a:pt x="6192" y="24781"/>
                    </a:cubicBezTo>
                    <a:cubicBezTo>
                      <a:pt x="6171" y="24780"/>
                      <a:pt x="6150" y="24780"/>
                      <a:pt x="6129" y="24780"/>
                    </a:cubicBezTo>
                    <a:cubicBezTo>
                      <a:pt x="5443" y="24780"/>
                      <a:pt x="4622" y="25329"/>
                      <a:pt x="4188" y="25676"/>
                    </a:cubicBezTo>
                    <a:cubicBezTo>
                      <a:pt x="4134" y="25712"/>
                      <a:pt x="4170" y="25801"/>
                      <a:pt x="4241" y="25801"/>
                    </a:cubicBezTo>
                    <a:cubicBezTo>
                      <a:pt x="4689" y="25765"/>
                      <a:pt x="5118" y="25676"/>
                      <a:pt x="5548" y="25515"/>
                    </a:cubicBezTo>
                    <a:lnTo>
                      <a:pt x="5548" y="25515"/>
                    </a:lnTo>
                    <a:cubicBezTo>
                      <a:pt x="5011" y="25944"/>
                      <a:pt x="4563" y="26463"/>
                      <a:pt x="4223" y="27036"/>
                    </a:cubicBezTo>
                    <a:cubicBezTo>
                      <a:pt x="4188" y="27090"/>
                      <a:pt x="4223" y="27143"/>
                      <a:pt x="4277" y="27143"/>
                    </a:cubicBezTo>
                    <a:cubicBezTo>
                      <a:pt x="4850" y="27143"/>
                      <a:pt x="5387" y="26893"/>
                      <a:pt x="5745" y="26463"/>
                    </a:cubicBezTo>
                    <a:lnTo>
                      <a:pt x="5745" y="26463"/>
                    </a:lnTo>
                    <a:cubicBezTo>
                      <a:pt x="5548" y="27018"/>
                      <a:pt x="5601" y="27644"/>
                      <a:pt x="5870" y="28163"/>
                    </a:cubicBezTo>
                    <a:cubicBezTo>
                      <a:pt x="5880" y="28193"/>
                      <a:pt x="5900" y="28206"/>
                      <a:pt x="5923" y="28206"/>
                    </a:cubicBezTo>
                    <a:cubicBezTo>
                      <a:pt x="5941" y="28206"/>
                      <a:pt x="5961" y="28197"/>
                      <a:pt x="5977" y="28181"/>
                    </a:cubicBezTo>
                    <a:cubicBezTo>
                      <a:pt x="6353" y="27841"/>
                      <a:pt x="6639" y="27394"/>
                      <a:pt x="6782" y="26893"/>
                    </a:cubicBezTo>
                    <a:cubicBezTo>
                      <a:pt x="6836" y="27161"/>
                      <a:pt x="6961" y="27412"/>
                      <a:pt x="7122" y="27626"/>
                    </a:cubicBezTo>
                    <a:cubicBezTo>
                      <a:pt x="7217" y="27748"/>
                      <a:pt x="7618" y="28125"/>
                      <a:pt x="7885" y="28125"/>
                    </a:cubicBezTo>
                    <a:cubicBezTo>
                      <a:pt x="7972" y="28125"/>
                      <a:pt x="8045" y="28085"/>
                      <a:pt x="8089" y="27984"/>
                    </a:cubicBezTo>
                    <a:cubicBezTo>
                      <a:pt x="8339" y="27465"/>
                      <a:pt x="8142" y="26857"/>
                      <a:pt x="7946" y="26338"/>
                    </a:cubicBezTo>
                    <a:lnTo>
                      <a:pt x="7946" y="26338"/>
                    </a:lnTo>
                    <a:cubicBezTo>
                      <a:pt x="8173" y="26523"/>
                      <a:pt x="8456" y="26628"/>
                      <a:pt x="8734" y="26628"/>
                    </a:cubicBezTo>
                    <a:cubicBezTo>
                      <a:pt x="8806" y="26628"/>
                      <a:pt x="8878" y="26621"/>
                      <a:pt x="8948" y="26606"/>
                    </a:cubicBezTo>
                    <a:cubicBezTo>
                      <a:pt x="8984" y="26589"/>
                      <a:pt x="9019" y="26571"/>
                      <a:pt x="9019" y="26517"/>
                    </a:cubicBezTo>
                    <a:cubicBezTo>
                      <a:pt x="9019" y="25694"/>
                      <a:pt x="8214" y="24817"/>
                      <a:pt x="7355" y="24781"/>
                    </a:cubicBezTo>
                    <a:cubicBezTo>
                      <a:pt x="7319" y="24620"/>
                      <a:pt x="7266" y="24477"/>
                      <a:pt x="7194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76" y="24298"/>
                      <a:pt x="7176" y="24280"/>
                      <a:pt x="7176" y="24280"/>
                    </a:cubicBezTo>
                    <a:cubicBezTo>
                      <a:pt x="7176" y="24262"/>
                      <a:pt x="7176" y="24244"/>
                      <a:pt x="7176" y="24226"/>
                    </a:cubicBezTo>
                    <a:cubicBezTo>
                      <a:pt x="7337" y="23743"/>
                      <a:pt x="7498" y="23242"/>
                      <a:pt x="7641" y="22741"/>
                    </a:cubicBezTo>
                    <a:cubicBezTo>
                      <a:pt x="7641" y="22741"/>
                      <a:pt x="7641" y="22723"/>
                      <a:pt x="7641" y="22723"/>
                    </a:cubicBezTo>
                    <a:lnTo>
                      <a:pt x="7695" y="22526"/>
                    </a:lnTo>
                    <a:cubicBezTo>
                      <a:pt x="7767" y="22473"/>
                      <a:pt x="7820" y="22437"/>
                      <a:pt x="7892" y="22383"/>
                    </a:cubicBezTo>
                    <a:cubicBezTo>
                      <a:pt x="7964" y="22329"/>
                      <a:pt x="7892" y="22294"/>
                      <a:pt x="7838" y="22294"/>
                    </a:cubicBezTo>
                    <a:cubicBezTo>
                      <a:pt x="7802" y="22312"/>
                      <a:pt x="7785" y="22312"/>
                      <a:pt x="7749" y="22329"/>
                    </a:cubicBezTo>
                    <a:cubicBezTo>
                      <a:pt x="7838" y="22043"/>
                      <a:pt x="7928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8" y="22270"/>
                      <a:pt x="8518" y="22240"/>
                    </a:cubicBezTo>
                    <a:cubicBezTo>
                      <a:pt x="8608" y="21793"/>
                      <a:pt x="8429" y="21220"/>
                      <a:pt x="8196" y="20790"/>
                    </a:cubicBezTo>
                    <a:cubicBezTo>
                      <a:pt x="8357" y="20236"/>
                      <a:pt x="8500" y="19681"/>
                      <a:pt x="8644" y="19126"/>
                    </a:cubicBezTo>
                    <a:cubicBezTo>
                      <a:pt x="8661" y="19538"/>
                      <a:pt x="8787" y="19932"/>
                      <a:pt x="9001" y="20272"/>
                    </a:cubicBezTo>
                    <a:cubicBezTo>
                      <a:pt x="9010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2"/>
                    </a:cubicBezTo>
                    <a:cubicBezTo>
                      <a:pt x="9341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7" y="14098"/>
                      <a:pt x="9843" y="13829"/>
                      <a:pt x="9986" y="13579"/>
                    </a:cubicBezTo>
                    <a:cubicBezTo>
                      <a:pt x="10011" y="13541"/>
                      <a:pt x="9974" y="13503"/>
                      <a:pt x="9937" y="13503"/>
                    </a:cubicBezTo>
                    <a:cubicBezTo>
                      <a:pt x="9922" y="13503"/>
                      <a:pt x="9907" y="13509"/>
                      <a:pt x="9896" y="13525"/>
                    </a:cubicBezTo>
                    <a:cubicBezTo>
                      <a:pt x="9878" y="13579"/>
                      <a:pt x="9843" y="13632"/>
                      <a:pt x="9807" y="13686"/>
                    </a:cubicBezTo>
                    <a:cubicBezTo>
                      <a:pt x="9798" y="13668"/>
                      <a:pt x="9784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26" y="15816"/>
                      <a:pt x="10630" y="17605"/>
                    </a:cubicBezTo>
                    <a:cubicBezTo>
                      <a:pt x="10612" y="17605"/>
                      <a:pt x="10612" y="17623"/>
                      <a:pt x="10612" y="17623"/>
                    </a:cubicBezTo>
                    <a:cubicBezTo>
                      <a:pt x="10236" y="18160"/>
                      <a:pt x="9968" y="18965"/>
                      <a:pt x="10200" y="19574"/>
                    </a:cubicBezTo>
                    <a:cubicBezTo>
                      <a:pt x="10224" y="19609"/>
                      <a:pt x="10262" y="19636"/>
                      <a:pt x="10296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49" y="25497"/>
                      <a:pt x="11185" y="26016"/>
                    </a:cubicBezTo>
                    <a:cubicBezTo>
                      <a:pt x="11185" y="26067"/>
                      <a:pt x="11231" y="26109"/>
                      <a:pt x="11270" y="26109"/>
                    </a:cubicBezTo>
                    <a:cubicBezTo>
                      <a:pt x="11285" y="26109"/>
                      <a:pt x="11300" y="26103"/>
                      <a:pt x="11310" y="26087"/>
                    </a:cubicBezTo>
                    <a:cubicBezTo>
                      <a:pt x="11507" y="25855"/>
                      <a:pt x="11668" y="25586"/>
                      <a:pt x="11757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17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74" y="29785"/>
                    </a:cubicBezTo>
                    <a:cubicBezTo>
                      <a:pt x="10321" y="29785"/>
                      <a:pt x="10269" y="29781"/>
                      <a:pt x="10218" y="29774"/>
                    </a:cubicBezTo>
                    <a:cubicBezTo>
                      <a:pt x="10290" y="29666"/>
                      <a:pt x="10397" y="29577"/>
                      <a:pt x="10523" y="29505"/>
                    </a:cubicBezTo>
                    <a:cubicBezTo>
                      <a:pt x="10702" y="29416"/>
                      <a:pt x="10898" y="29380"/>
                      <a:pt x="11095" y="29380"/>
                    </a:cubicBezTo>
                    <a:cubicBezTo>
                      <a:pt x="11131" y="29380"/>
                      <a:pt x="11185" y="29309"/>
                      <a:pt x="11113" y="29273"/>
                    </a:cubicBezTo>
                    <a:cubicBezTo>
                      <a:pt x="11037" y="29236"/>
                      <a:pt x="10957" y="29220"/>
                      <a:pt x="10878" y="29220"/>
                    </a:cubicBezTo>
                    <a:cubicBezTo>
                      <a:pt x="10531" y="29220"/>
                      <a:pt x="10178" y="29530"/>
                      <a:pt x="10004" y="29792"/>
                    </a:cubicBezTo>
                    <a:cubicBezTo>
                      <a:pt x="9968" y="29828"/>
                      <a:pt x="10004" y="29881"/>
                      <a:pt x="10039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8" y="29936"/>
                      <a:pt x="10716" y="29892"/>
                      <a:pt x="10880" y="29810"/>
                    </a:cubicBezTo>
                    <a:lnTo>
                      <a:pt x="10880" y="29810"/>
                    </a:lnTo>
                    <a:cubicBezTo>
                      <a:pt x="10576" y="30203"/>
                      <a:pt x="10236" y="30597"/>
                      <a:pt x="9896" y="30955"/>
                    </a:cubicBezTo>
                    <a:cubicBezTo>
                      <a:pt x="9681" y="31170"/>
                      <a:pt x="9485" y="31367"/>
                      <a:pt x="9270" y="31581"/>
                    </a:cubicBezTo>
                    <a:cubicBezTo>
                      <a:pt x="8787" y="31814"/>
                      <a:pt x="8304" y="32011"/>
                      <a:pt x="7802" y="32190"/>
                    </a:cubicBezTo>
                    <a:cubicBezTo>
                      <a:pt x="6693" y="32637"/>
                      <a:pt x="5530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287" y="32127"/>
                      <a:pt x="8513" y="32046"/>
                      <a:pt x="8742" y="31949"/>
                    </a:cubicBezTo>
                    <a:lnTo>
                      <a:pt x="8742" y="31949"/>
                    </a:lnTo>
                    <a:cubicBezTo>
                      <a:pt x="8161" y="32243"/>
                      <a:pt x="7626" y="32621"/>
                      <a:pt x="7033" y="32941"/>
                    </a:cubicBezTo>
                    <a:cubicBezTo>
                      <a:pt x="6281" y="33371"/>
                      <a:pt x="5387" y="33424"/>
                      <a:pt x="4528" y="33424"/>
                    </a:cubicBezTo>
                    <a:cubicBezTo>
                      <a:pt x="4426" y="33424"/>
                      <a:pt x="4238" y="33429"/>
                      <a:pt x="4021" y="33429"/>
                    </a:cubicBezTo>
                    <a:cubicBezTo>
                      <a:pt x="3281" y="33429"/>
                      <a:pt x="2196" y="33376"/>
                      <a:pt x="2971" y="32905"/>
                    </a:cubicBezTo>
                    <a:cubicBezTo>
                      <a:pt x="4259" y="32118"/>
                      <a:pt x="5369" y="31885"/>
                      <a:pt x="6854" y="31868"/>
                    </a:cubicBezTo>
                    <a:cubicBezTo>
                      <a:pt x="7838" y="31832"/>
                      <a:pt x="8715" y="31707"/>
                      <a:pt x="9556" y="31205"/>
                    </a:cubicBezTo>
                    <a:cubicBezTo>
                      <a:pt x="9588" y="31190"/>
                      <a:pt x="9577" y="31131"/>
                      <a:pt x="9549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3" y="33174"/>
                    </a:cubicBezTo>
                    <a:cubicBezTo>
                      <a:pt x="2112" y="33210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3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80" y="33138"/>
                      <a:pt x="6961" y="33639"/>
                    </a:cubicBezTo>
                    <a:cubicBezTo>
                      <a:pt x="6442" y="34140"/>
                      <a:pt x="5923" y="34588"/>
                      <a:pt x="5387" y="35017"/>
                    </a:cubicBezTo>
                    <a:cubicBezTo>
                      <a:pt x="5154" y="34910"/>
                      <a:pt x="4921" y="34874"/>
                      <a:pt x="4671" y="34874"/>
                    </a:cubicBezTo>
                    <a:cubicBezTo>
                      <a:pt x="4546" y="34910"/>
                      <a:pt x="4295" y="35017"/>
                      <a:pt x="4331" y="35196"/>
                    </a:cubicBezTo>
                    <a:cubicBezTo>
                      <a:pt x="4367" y="35357"/>
                      <a:pt x="4563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76" y="36109"/>
                    </a:cubicBezTo>
                    <a:cubicBezTo>
                      <a:pt x="3758" y="36073"/>
                      <a:pt x="3740" y="36055"/>
                      <a:pt x="3704" y="36055"/>
                    </a:cubicBezTo>
                    <a:lnTo>
                      <a:pt x="3633" y="36055"/>
                    </a:lnTo>
                    <a:cubicBezTo>
                      <a:pt x="3543" y="36001"/>
                      <a:pt x="3454" y="35948"/>
                      <a:pt x="3347" y="35930"/>
                    </a:cubicBezTo>
                    <a:cubicBezTo>
                      <a:pt x="3339" y="35922"/>
                      <a:pt x="3329" y="35918"/>
                      <a:pt x="3318" y="35918"/>
                    </a:cubicBezTo>
                    <a:cubicBezTo>
                      <a:pt x="3302" y="35918"/>
                      <a:pt x="3285" y="35927"/>
                      <a:pt x="3275" y="35948"/>
                    </a:cubicBezTo>
                    <a:lnTo>
                      <a:pt x="3203" y="35948"/>
                    </a:lnTo>
                    <a:cubicBezTo>
                      <a:pt x="2667" y="34999"/>
                      <a:pt x="1861" y="34122"/>
                      <a:pt x="698" y="34104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36" y="35787"/>
                    </a:lnTo>
                    <a:cubicBezTo>
                      <a:pt x="279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2" y="36449"/>
                    </a:cubicBezTo>
                    <a:lnTo>
                      <a:pt x="1682" y="36449"/>
                    </a:lnTo>
                    <a:lnTo>
                      <a:pt x="1432" y="36556"/>
                    </a:lnTo>
                    <a:cubicBezTo>
                      <a:pt x="1056" y="36699"/>
                      <a:pt x="340" y="36968"/>
                      <a:pt x="304" y="37451"/>
                    </a:cubicBezTo>
                    <a:cubicBezTo>
                      <a:pt x="284" y="37769"/>
                      <a:pt x="569" y="37861"/>
                      <a:pt x="875" y="37861"/>
                    </a:cubicBezTo>
                    <a:cubicBezTo>
                      <a:pt x="1119" y="37861"/>
                      <a:pt x="1376" y="37803"/>
                      <a:pt x="1503" y="37755"/>
                    </a:cubicBezTo>
                    <a:cubicBezTo>
                      <a:pt x="1647" y="37701"/>
                      <a:pt x="1772" y="37648"/>
                      <a:pt x="1897" y="37576"/>
                    </a:cubicBezTo>
                    <a:lnTo>
                      <a:pt x="1897" y="37576"/>
                    </a:lnTo>
                    <a:cubicBezTo>
                      <a:pt x="1557" y="37970"/>
                      <a:pt x="1324" y="38435"/>
                      <a:pt x="1217" y="38936"/>
                    </a:cubicBezTo>
                    <a:cubicBezTo>
                      <a:pt x="1199" y="38990"/>
                      <a:pt x="1235" y="39026"/>
                      <a:pt x="1289" y="39026"/>
                    </a:cubicBezTo>
                    <a:cubicBezTo>
                      <a:pt x="1933" y="39026"/>
                      <a:pt x="2344" y="38614"/>
                      <a:pt x="2649" y="38095"/>
                    </a:cubicBezTo>
                    <a:lnTo>
                      <a:pt x="2649" y="38095"/>
                    </a:lnTo>
                    <a:cubicBezTo>
                      <a:pt x="2523" y="38739"/>
                      <a:pt x="2774" y="39419"/>
                      <a:pt x="3257" y="40046"/>
                    </a:cubicBezTo>
                    <a:cubicBezTo>
                      <a:pt x="3266" y="40072"/>
                      <a:pt x="3288" y="40086"/>
                      <a:pt x="3313" y="40086"/>
                    </a:cubicBezTo>
                    <a:cubicBezTo>
                      <a:pt x="3338" y="40086"/>
                      <a:pt x="3364" y="40072"/>
                      <a:pt x="3382" y="40046"/>
                    </a:cubicBezTo>
                    <a:cubicBezTo>
                      <a:pt x="3579" y="39580"/>
                      <a:pt x="3704" y="39061"/>
                      <a:pt x="3740" y="38542"/>
                    </a:cubicBezTo>
                    <a:cubicBezTo>
                      <a:pt x="3812" y="38668"/>
                      <a:pt x="3883" y="38793"/>
                      <a:pt x="3937" y="38918"/>
                    </a:cubicBezTo>
                    <a:cubicBezTo>
                      <a:pt x="3955" y="38954"/>
                      <a:pt x="3991" y="38972"/>
                      <a:pt x="4027" y="38972"/>
                    </a:cubicBezTo>
                    <a:cubicBezTo>
                      <a:pt x="4044" y="38990"/>
                      <a:pt x="4062" y="38990"/>
                      <a:pt x="4080" y="38990"/>
                    </a:cubicBezTo>
                    <a:lnTo>
                      <a:pt x="4116" y="38990"/>
                    </a:lnTo>
                    <a:cubicBezTo>
                      <a:pt x="4152" y="38990"/>
                      <a:pt x="4170" y="38972"/>
                      <a:pt x="4188" y="38936"/>
                    </a:cubicBezTo>
                    <a:cubicBezTo>
                      <a:pt x="4456" y="38113"/>
                      <a:pt x="4528" y="36950"/>
                      <a:pt x="3830" y="36323"/>
                    </a:cubicBezTo>
                    <a:cubicBezTo>
                      <a:pt x="3848" y="36288"/>
                      <a:pt x="3848" y="36270"/>
                      <a:pt x="3830" y="36234"/>
                    </a:cubicBezTo>
                    <a:cubicBezTo>
                      <a:pt x="4277" y="36019"/>
                      <a:pt x="4725" y="35769"/>
                      <a:pt x="5136" y="35482"/>
                    </a:cubicBezTo>
                    <a:cubicBezTo>
                      <a:pt x="5172" y="35482"/>
                      <a:pt x="5226" y="35464"/>
                      <a:pt x="5261" y="35447"/>
                    </a:cubicBezTo>
                    <a:cubicBezTo>
                      <a:pt x="5279" y="35429"/>
                      <a:pt x="5279" y="35411"/>
                      <a:pt x="5279" y="35393"/>
                    </a:cubicBezTo>
                    <a:cubicBezTo>
                      <a:pt x="5619" y="35160"/>
                      <a:pt x="5941" y="34910"/>
                      <a:pt x="6281" y="34641"/>
                    </a:cubicBezTo>
                    <a:lnTo>
                      <a:pt x="6281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83" y="35727"/>
                      <a:pt x="6202" y="35727"/>
                    </a:cubicBezTo>
                    <a:cubicBezTo>
                      <a:pt x="6216" y="35727"/>
                      <a:pt x="6231" y="35722"/>
                      <a:pt x="6246" y="35715"/>
                    </a:cubicBezTo>
                    <a:cubicBezTo>
                      <a:pt x="6550" y="35393"/>
                      <a:pt x="6675" y="34946"/>
                      <a:pt x="6568" y="34516"/>
                    </a:cubicBezTo>
                    <a:cubicBezTo>
                      <a:pt x="6586" y="34480"/>
                      <a:pt x="6621" y="34427"/>
                      <a:pt x="6639" y="34373"/>
                    </a:cubicBezTo>
                    <a:cubicBezTo>
                      <a:pt x="6639" y="34355"/>
                      <a:pt x="6639" y="34337"/>
                      <a:pt x="6639" y="34337"/>
                    </a:cubicBezTo>
                    <a:cubicBezTo>
                      <a:pt x="7588" y="33514"/>
                      <a:pt x="8483" y="32619"/>
                      <a:pt x="9341" y="31796"/>
                    </a:cubicBezTo>
                    <a:lnTo>
                      <a:pt x="9395" y="31760"/>
                    </a:lnTo>
                    <a:cubicBezTo>
                      <a:pt x="9413" y="31742"/>
                      <a:pt x="9413" y="31724"/>
                      <a:pt x="9413" y="31724"/>
                    </a:cubicBezTo>
                    <a:lnTo>
                      <a:pt x="9735" y="31420"/>
                    </a:lnTo>
                    <a:cubicBezTo>
                      <a:pt x="9860" y="31313"/>
                      <a:pt x="9986" y="31188"/>
                      <a:pt x="10093" y="31062"/>
                    </a:cubicBezTo>
                    <a:cubicBezTo>
                      <a:pt x="10183" y="30973"/>
                      <a:pt x="10254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10" y="32458"/>
                      <a:pt x="9413" y="33353"/>
                    </a:cubicBezTo>
                    <a:cubicBezTo>
                      <a:pt x="9288" y="33818"/>
                      <a:pt x="9145" y="34319"/>
                      <a:pt x="9019" y="34802"/>
                    </a:cubicBezTo>
                    <a:cubicBezTo>
                      <a:pt x="8805" y="34892"/>
                      <a:pt x="8626" y="35035"/>
                      <a:pt x="8500" y="35214"/>
                    </a:cubicBezTo>
                    <a:cubicBezTo>
                      <a:pt x="8357" y="35357"/>
                      <a:pt x="8268" y="35572"/>
                      <a:pt x="8286" y="35787"/>
                    </a:cubicBezTo>
                    <a:cubicBezTo>
                      <a:pt x="8286" y="35831"/>
                      <a:pt x="8322" y="35863"/>
                      <a:pt x="8365" y="35863"/>
                    </a:cubicBezTo>
                    <a:cubicBezTo>
                      <a:pt x="8374" y="35863"/>
                      <a:pt x="8384" y="35861"/>
                      <a:pt x="8393" y="35858"/>
                    </a:cubicBezTo>
                    <a:cubicBezTo>
                      <a:pt x="8572" y="35733"/>
                      <a:pt x="8733" y="35572"/>
                      <a:pt x="8858" y="35393"/>
                    </a:cubicBezTo>
                    <a:lnTo>
                      <a:pt x="8858" y="35393"/>
                    </a:lnTo>
                    <a:cubicBezTo>
                      <a:pt x="8679" y="36055"/>
                      <a:pt x="8572" y="36753"/>
                      <a:pt x="8518" y="37451"/>
                    </a:cubicBezTo>
                    <a:cubicBezTo>
                      <a:pt x="8505" y="37437"/>
                      <a:pt x="8488" y="37431"/>
                      <a:pt x="8471" y="37431"/>
                    </a:cubicBezTo>
                    <a:cubicBezTo>
                      <a:pt x="8444" y="37431"/>
                      <a:pt x="8415" y="37447"/>
                      <a:pt x="8393" y="37469"/>
                    </a:cubicBezTo>
                    <a:lnTo>
                      <a:pt x="8286" y="37630"/>
                    </a:lnTo>
                    <a:cubicBezTo>
                      <a:pt x="8250" y="37701"/>
                      <a:pt x="8214" y="37773"/>
                      <a:pt x="8178" y="37827"/>
                    </a:cubicBezTo>
                    <a:cubicBezTo>
                      <a:pt x="7212" y="38095"/>
                      <a:pt x="6246" y="39169"/>
                      <a:pt x="6604" y="40153"/>
                    </a:cubicBezTo>
                    <a:cubicBezTo>
                      <a:pt x="6618" y="40182"/>
                      <a:pt x="6641" y="40193"/>
                      <a:pt x="6662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389" y="39222"/>
                      <a:pt x="7248" y="38471"/>
                      <a:pt x="8053" y="38059"/>
                    </a:cubicBezTo>
                    <a:lnTo>
                      <a:pt x="8053" y="38059"/>
                    </a:lnTo>
                    <a:cubicBezTo>
                      <a:pt x="7999" y="38167"/>
                      <a:pt x="7946" y="38256"/>
                      <a:pt x="7910" y="38363"/>
                    </a:cubicBezTo>
                    <a:cubicBezTo>
                      <a:pt x="7874" y="38399"/>
                      <a:pt x="7856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0" y="39026"/>
                      <a:pt x="6747" y="39867"/>
                      <a:pt x="6800" y="40744"/>
                    </a:cubicBezTo>
                    <a:cubicBezTo>
                      <a:pt x="6800" y="40779"/>
                      <a:pt x="6836" y="40797"/>
                      <a:pt x="6890" y="40797"/>
                    </a:cubicBezTo>
                    <a:cubicBezTo>
                      <a:pt x="7158" y="40726"/>
                      <a:pt x="7373" y="40547"/>
                      <a:pt x="7516" y="40296"/>
                    </a:cubicBezTo>
                    <a:lnTo>
                      <a:pt x="7516" y="40296"/>
                    </a:lnTo>
                    <a:cubicBezTo>
                      <a:pt x="7498" y="40600"/>
                      <a:pt x="7498" y="40905"/>
                      <a:pt x="7516" y="41191"/>
                    </a:cubicBezTo>
                    <a:cubicBezTo>
                      <a:pt x="7516" y="41245"/>
                      <a:pt x="7552" y="41263"/>
                      <a:pt x="7606" y="41263"/>
                    </a:cubicBezTo>
                    <a:cubicBezTo>
                      <a:pt x="8017" y="41084"/>
                      <a:pt x="8339" y="40726"/>
                      <a:pt x="8429" y="40296"/>
                    </a:cubicBezTo>
                    <a:cubicBezTo>
                      <a:pt x="8526" y="40463"/>
                      <a:pt x="8861" y="40932"/>
                      <a:pt x="9089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70" y="40958"/>
                      <a:pt x="9288" y="41030"/>
                    </a:cubicBezTo>
                    <a:cubicBezTo>
                      <a:pt x="9288" y="41069"/>
                      <a:pt x="9325" y="41098"/>
                      <a:pt x="9366" y="41098"/>
                    </a:cubicBezTo>
                    <a:cubicBezTo>
                      <a:pt x="9382" y="41098"/>
                      <a:pt x="9398" y="41094"/>
                      <a:pt x="9413" y="41084"/>
                    </a:cubicBezTo>
                    <a:cubicBezTo>
                      <a:pt x="10021" y="40565"/>
                      <a:pt x="9968" y="38865"/>
                      <a:pt x="9234" y="38363"/>
                    </a:cubicBezTo>
                    <a:lnTo>
                      <a:pt x="9234" y="38363"/>
                    </a:lnTo>
                    <a:cubicBezTo>
                      <a:pt x="9556" y="38435"/>
                      <a:pt x="9860" y="38614"/>
                      <a:pt x="10093" y="38847"/>
                    </a:cubicBezTo>
                    <a:cubicBezTo>
                      <a:pt x="10254" y="39008"/>
                      <a:pt x="10361" y="39222"/>
                      <a:pt x="10379" y="39455"/>
                    </a:cubicBezTo>
                    <a:cubicBezTo>
                      <a:pt x="10415" y="39724"/>
                      <a:pt x="10236" y="39938"/>
                      <a:pt x="10129" y="40171"/>
                    </a:cubicBezTo>
                    <a:cubicBezTo>
                      <a:pt x="10115" y="40184"/>
                      <a:pt x="10133" y="40219"/>
                      <a:pt x="10157" y="40219"/>
                    </a:cubicBezTo>
                    <a:cubicBezTo>
                      <a:pt x="10165" y="40219"/>
                      <a:pt x="10174" y="40215"/>
                      <a:pt x="10183" y="40207"/>
                    </a:cubicBezTo>
                    <a:cubicBezTo>
                      <a:pt x="10594" y="39938"/>
                      <a:pt x="10594" y="39401"/>
                      <a:pt x="10379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73" y="38256"/>
                      <a:pt x="9073" y="38274"/>
                    </a:cubicBezTo>
                    <a:cubicBezTo>
                      <a:pt x="9037" y="38256"/>
                      <a:pt x="8984" y="38238"/>
                      <a:pt x="8948" y="38220"/>
                    </a:cubicBezTo>
                    <a:cubicBezTo>
                      <a:pt x="8894" y="38041"/>
                      <a:pt x="8858" y="37862"/>
                      <a:pt x="8840" y="37683"/>
                    </a:cubicBezTo>
                    <a:cubicBezTo>
                      <a:pt x="8840" y="37634"/>
                      <a:pt x="8803" y="37607"/>
                      <a:pt x="8763" y="37607"/>
                    </a:cubicBezTo>
                    <a:cubicBezTo>
                      <a:pt x="8730" y="37607"/>
                      <a:pt x="8695" y="37625"/>
                      <a:pt x="8679" y="37666"/>
                    </a:cubicBezTo>
                    <a:cubicBezTo>
                      <a:pt x="8663" y="37666"/>
                      <a:pt x="8647" y="37666"/>
                      <a:pt x="8644" y="37679"/>
                    </a:cubicBezTo>
                    <a:lnTo>
                      <a:pt x="8644" y="37679"/>
                    </a:lnTo>
                    <a:cubicBezTo>
                      <a:pt x="8769" y="36321"/>
                      <a:pt x="9020" y="34980"/>
                      <a:pt x="9395" y="33675"/>
                    </a:cubicBezTo>
                    <a:lnTo>
                      <a:pt x="9395" y="33675"/>
                    </a:lnTo>
                    <a:cubicBezTo>
                      <a:pt x="9324" y="34176"/>
                      <a:pt x="9324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1" y="37810"/>
                      <a:pt x="11116" y="37817"/>
                      <a:pt x="11132" y="37817"/>
                    </a:cubicBezTo>
                    <a:cubicBezTo>
                      <a:pt x="11162" y="37817"/>
                      <a:pt x="11196" y="37790"/>
                      <a:pt x="11185" y="37755"/>
                    </a:cubicBezTo>
                    <a:cubicBezTo>
                      <a:pt x="10916" y="36663"/>
                      <a:pt x="11042" y="35518"/>
                      <a:pt x="10898" y="34409"/>
                    </a:cubicBezTo>
                    <a:cubicBezTo>
                      <a:pt x="10755" y="33228"/>
                      <a:pt x="10183" y="32297"/>
                      <a:pt x="10397" y="31062"/>
                    </a:cubicBezTo>
                    <a:cubicBezTo>
                      <a:pt x="10540" y="30776"/>
                      <a:pt x="10684" y="30490"/>
                      <a:pt x="10845" y="30221"/>
                    </a:cubicBezTo>
                    <a:cubicBezTo>
                      <a:pt x="11346" y="29613"/>
                      <a:pt x="11775" y="28986"/>
                      <a:pt x="12151" y="28306"/>
                    </a:cubicBezTo>
                    <a:cubicBezTo>
                      <a:pt x="12258" y="29165"/>
                      <a:pt x="12348" y="30024"/>
                      <a:pt x="12437" y="30901"/>
                    </a:cubicBezTo>
                    <a:cubicBezTo>
                      <a:pt x="12169" y="31277"/>
                      <a:pt x="12044" y="31742"/>
                      <a:pt x="12133" y="32190"/>
                    </a:cubicBezTo>
                    <a:cubicBezTo>
                      <a:pt x="12145" y="32224"/>
                      <a:pt x="12171" y="32244"/>
                      <a:pt x="12198" y="32244"/>
                    </a:cubicBezTo>
                    <a:cubicBezTo>
                      <a:pt x="12213" y="32244"/>
                      <a:pt x="12228" y="32238"/>
                      <a:pt x="12240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6" y="32923"/>
                      <a:pt x="12688" y="33961"/>
                      <a:pt x="12724" y="35017"/>
                    </a:cubicBezTo>
                    <a:cubicBezTo>
                      <a:pt x="12742" y="35286"/>
                      <a:pt x="12742" y="35536"/>
                      <a:pt x="12742" y="35787"/>
                    </a:cubicBezTo>
                    <a:cubicBezTo>
                      <a:pt x="12384" y="36180"/>
                      <a:pt x="12187" y="36681"/>
                      <a:pt x="12205" y="37218"/>
                    </a:cubicBezTo>
                    <a:cubicBezTo>
                      <a:pt x="12205" y="37253"/>
                      <a:pt x="12235" y="37281"/>
                      <a:pt x="12271" y="37281"/>
                    </a:cubicBezTo>
                    <a:cubicBezTo>
                      <a:pt x="12290" y="37281"/>
                      <a:pt x="12311" y="37273"/>
                      <a:pt x="12330" y="37254"/>
                    </a:cubicBezTo>
                    <a:cubicBezTo>
                      <a:pt x="12527" y="37075"/>
                      <a:pt x="12670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6" y="37612"/>
                    </a:cubicBezTo>
                    <a:cubicBezTo>
                      <a:pt x="12706" y="37612"/>
                      <a:pt x="12706" y="37630"/>
                      <a:pt x="12706" y="37630"/>
                    </a:cubicBezTo>
                    <a:cubicBezTo>
                      <a:pt x="12616" y="39634"/>
                      <a:pt x="11614" y="41459"/>
                      <a:pt x="10523" y="43106"/>
                    </a:cubicBezTo>
                    <a:cubicBezTo>
                      <a:pt x="9699" y="44340"/>
                      <a:pt x="8572" y="45343"/>
                      <a:pt x="8017" y="46738"/>
                    </a:cubicBezTo>
                    <a:cubicBezTo>
                      <a:pt x="7999" y="46524"/>
                      <a:pt x="8017" y="46291"/>
                      <a:pt x="8107" y="46094"/>
                    </a:cubicBezTo>
                    <a:cubicBezTo>
                      <a:pt x="8178" y="45826"/>
                      <a:pt x="8250" y="45557"/>
                      <a:pt x="8339" y="45307"/>
                    </a:cubicBezTo>
                    <a:cubicBezTo>
                      <a:pt x="8608" y="44555"/>
                      <a:pt x="8966" y="43839"/>
                      <a:pt x="9395" y="43159"/>
                    </a:cubicBezTo>
                    <a:cubicBezTo>
                      <a:pt x="10111" y="42014"/>
                      <a:pt x="11185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8" y="40046"/>
                    </a:cubicBezTo>
                    <a:cubicBezTo>
                      <a:pt x="9896" y="42014"/>
                      <a:pt x="7981" y="44305"/>
                      <a:pt x="7767" y="47239"/>
                    </a:cubicBezTo>
                    <a:cubicBezTo>
                      <a:pt x="7767" y="47274"/>
                      <a:pt x="7805" y="47302"/>
                      <a:pt x="7841" y="47302"/>
                    </a:cubicBezTo>
                    <a:cubicBezTo>
                      <a:pt x="7860" y="47302"/>
                      <a:pt x="7879" y="47294"/>
                      <a:pt x="7892" y="47275"/>
                    </a:cubicBezTo>
                    <a:cubicBezTo>
                      <a:pt x="8823" y="46166"/>
                      <a:pt x="10004" y="45289"/>
                      <a:pt x="10898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384" y="40064"/>
                      <a:pt x="12366" y="40028"/>
                      <a:pt x="12348" y="40028"/>
                    </a:cubicBezTo>
                    <a:cubicBezTo>
                      <a:pt x="12455" y="39741"/>
                      <a:pt x="12545" y="39455"/>
                      <a:pt x="12616" y="39169"/>
                    </a:cubicBezTo>
                    <a:lnTo>
                      <a:pt x="12616" y="39169"/>
                    </a:lnTo>
                    <a:cubicBezTo>
                      <a:pt x="12473" y="40940"/>
                      <a:pt x="12240" y="42694"/>
                      <a:pt x="12026" y="44466"/>
                    </a:cubicBezTo>
                    <a:cubicBezTo>
                      <a:pt x="11722" y="44788"/>
                      <a:pt x="11525" y="45199"/>
                      <a:pt x="11453" y="45629"/>
                    </a:cubicBezTo>
                    <a:cubicBezTo>
                      <a:pt x="11453" y="45669"/>
                      <a:pt x="11493" y="45689"/>
                      <a:pt x="11529" y="45689"/>
                    </a:cubicBezTo>
                    <a:cubicBezTo>
                      <a:pt x="11540" y="45689"/>
                      <a:pt x="11552" y="45687"/>
                      <a:pt x="11560" y="45683"/>
                    </a:cubicBezTo>
                    <a:cubicBezTo>
                      <a:pt x="11704" y="45593"/>
                      <a:pt x="11829" y="45468"/>
                      <a:pt x="11936" y="45325"/>
                    </a:cubicBezTo>
                    <a:lnTo>
                      <a:pt x="11936" y="45325"/>
                    </a:lnTo>
                    <a:cubicBezTo>
                      <a:pt x="11883" y="45772"/>
                      <a:pt x="11829" y="46219"/>
                      <a:pt x="11793" y="46667"/>
                    </a:cubicBezTo>
                    <a:cubicBezTo>
                      <a:pt x="11775" y="46685"/>
                      <a:pt x="11757" y="46703"/>
                      <a:pt x="11757" y="46738"/>
                    </a:cubicBezTo>
                    <a:cubicBezTo>
                      <a:pt x="11757" y="46756"/>
                      <a:pt x="11775" y="46774"/>
                      <a:pt x="11775" y="46810"/>
                    </a:cubicBezTo>
                    <a:cubicBezTo>
                      <a:pt x="11775" y="46828"/>
                      <a:pt x="11775" y="46882"/>
                      <a:pt x="11775" y="46935"/>
                    </a:cubicBezTo>
                    <a:cubicBezTo>
                      <a:pt x="11382" y="47061"/>
                      <a:pt x="11077" y="47401"/>
                      <a:pt x="10988" y="47794"/>
                    </a:cubicBezTo>
                    <a:lnTo>
                      <a:pt x="10916" y="47830"/>
                    </a:lnTo>
                    <a:cubicBezTo>
                      <a:pt x="10655" y="47627"/>
                      <a:pt x="10363" y="47558"/>
                      <a:pt x="10057" y="47558"/>
                    </a:cubicBezTo>
                    <a:cubicBezTo>
                      <a:pt x="9401" y="47558"/>
                      <a:pt x="8677" y="47876"/>
                      <a:pt x="8041" y="47876"/>
                    </a:cubicBezTo>
                    <a:cubicBezTo>
                      <a:pt x="7979" y="47876"/>
                      <a:pt x="7917" y="47873"/>
                      <a:pt x="7856" y="47866"/>
                    </a:cubicBezTo>
                    <a:cubicBezTo>
                      <a:pt x="7802" y="47866"/>
                      <a:pt x="7767" y="47919"/>
                      <a:pt x="7767" y="47973"/>
                    </a:cubicBezTo>
                    <a:cubicBezTo>
                      <a:pt x="7885" y="48532"/>
                      <a:pt x="8469" y="48690"/>
                      <a:pt x="8987" y="48690"/>
                    </a:cubicBezTo>
                    <a:cubicBezTo>
                      <a:pt x="9016" y="48690"/>
                      <a:pt x="9045" y="48690"/>
                      <a:pt x="9073" y="48689"/>
                    </a:cubicBezTo>
                    <a:lnTo>
                      <a:pt x="9073" y="48689"/>
                    </a:lnTo>
                    <a:cubicBezTo>
                      <a:pt x="8554" y="49065"/>
                      <a:pt x="8304" y="49602"/>
                      <a:pt x="7999" y="50156"/>
                    </a:cubicBezTo>
                    <a:cubicBezTo>
                      <a:pt x="7964" y="50210"/>
                      <a:pt x="7999" y="50264"/>
                      <a:pt x="8071" y="50264"/>
                    </a:cubicBezTo>
                    <a:cubicBezTo>
                      <a:pt x="8214" y="50274"/>
                      <a:pt x="8362" y="50282"/>
                      <a:pt x="8508" y="50282"/>
                    </a:cubicBezTo>
                    <a:cubicBezTo>
                      <a:pt x="8892" y="50282"/>
                      <a:pt x="9271" y="50224"/>
                      <a:pt x="9556" y="49977"/>
                    </a:cubicBezTo>
                    <a:lnTo>
                      <a:pt x="9556" y="49977"/>
                    </a:lnTo>
                    <a:cubicBezTo>
                      <a:pt x="9449" y="50317"/>
                      <a:pt x="9431" y="50693"/>
                      <a:pt x="9503" y="51051"/>
                    </a:cubicBezTo>
                    <a:cubicBezTo>
                      <a:pt x="9503" y="51077"/>
                      <a:pt x="9522" y="51094"/>
                      <a:pt x="9546" y="51094"/>
                    </a:cubicBezTo>
                    <a:cubicBezTo>
                      <a:pt x="9555" y="51094"/>
                      <a:pt x="9565" y="51092"/>
                      <a:pt x="9574" y="51087"/>
                    </a:cubicBezTo>
                    <a:lnTo>
                      <a:pt x="9646" y="51015"/>
                    </a:lnTo>
                    <a:lnTo>
                      <a:pt x="9646" y="51015"/>
                    </a:lnTo>
                    <a:cubicBezTo>
                      <a:pt x="9610" y="51212"/>
                      <a:pt x="9503" y="51248"/>
                      <a:pt x="9520" y="51409"/>
                    </a:cubicBezTo>
                    <a:cubicBezTo>
                      <a:pt x="9520" y="51445"/>
                      <a:pt x="9538" y="51463"/>
                      <a:pt x="9574" y="51481"/>
                    </a:cubicBezTo>
                    <a:cubicBezTo>
                      <a:pt x="9660" y="51500"/>
                      <a:pt x="9741" y="51509"/>
                      <a:pt x="9818" y="51509"/>
                    </a:cubicBezTo>
                    <a:cubicBezTo>
                      <a:pt x="10306" y="51509"/>
                      <a:pt x="10628" y="51144"/>
                      <a:pt x="10845" y="50711"/>
                    </a:cubicBezTo>
                    <a:cubicBezTo>
                      <a:pt x="10916" y="51087"/>
                      <a:pt x="11024" y="51463"/>
                      <a:pt x="11077" y="51856"/>
                    </a:cubicBezTo>
                    <a:cubicBezTo>
                      <a:pt x="11095" y="51892"/>
                      <a:pt x="11131" y="51910"/>
                      <a:pt x="11167" y="51910"/>
                    </a:cubicBezTo>
                    <a:cubicBezTo>
                      <a:pt x="11865" y="51713"/>
                      <a:pt x="12026" y="51051"/>
                      <a:pt x="12044" y="50407"/>
                    </a:cubicBezTo>
                    <a:cubicBezTo>
                      <a:pt x="12276" y="50944"/>
                      <a:pt x="12598" y="51427"/>
                      <a:pt x="13010" y="51839"/>
                    </a:cubicBezTo>
                    <a:cubicBezTo>
                      <a:pt x="13023" y="51851"/>
                      <a:pt x="13038" y="51857"/>
                      <a:pt x="13052" y="51857"/>
                    </a:cubicBezTo>
                    <a:cubicBezTo>
                      <a:pt x="13079" y="51857"/>
                      <a:pt x="13106" y="51837"/>
                      <a:pt x="13117" y="51803"/>
                    </a:cubicBezTo>
                    <a:cubicBezTo>
                      <a:pt x="13368" y="51141"/>
                      <a:pt x="13404" y="50407"/>
                      <a:pt x="13189" y="49727"/>
                    </a:cubicBezTo>
                    <a:lnTo>
                      <a:pt x="13189" y="49727"/>
                    </a:lnTo>
                    <a:cubicBezTo>
                      <a:pt x="13547" y="50085"/>
                      <a:pt x="13958" y="50353"/>
                      <a:pt x="14424" y="50568"/>
                    </a:cubicBezTo>
                    <a:cubicBezTo>
                      <a:pt x="14431" y="50570"/>
                      <a:pt x="14438" y="50572"/>
                      <a:pt x="14445" y="50572"/>
                    </a:cubicBezTo>
                    <a:cubicBezTo>
                      <a:pt x="14486" y="50572"/>
                      <a:pt x="14511" y="50527"/>
                      <a:pt x="14495" y="50496"/>
                    </a:cubicBezTo>
                    <a:cubicBezTo>
                      <a:pt x="14155" y="49816"/>
                      <a:pt x="14155" y="49047"/>
                      <a:pt x="13708" y="48421"/>
                    </a:cubicBezTo>
                    <a:cubicBezTo>
                      <a:pt x="13439" y="48098"/>
                      <a:pt x="13099" y="47848"/>
                      <a:pt x="12724" y="47669"/>
                    </a:cubicBezTo>
                    <a:cubicBezTo>
                      <a:pt x="12688" y="47490"/>
                      <a:pt x="12616" y="47311"/>
                      <a:pt x="12509" y="47168"/>
                    </a:cubicBezTo>
                    <a:cubicBezTo>
                      <a:pt x="12366" y="46989"/>
                      <a:pt x="12151" y="46864"/>
                      <a:pt x="11936" y="46846"/>
                    </a:cubicBezTo>
                    <a:cubicBezTo>
                      <a:pt x="12097" y="45593"/>
                      <a:pt x="12276" y="44340"/>
                      <a:pt x="12455" y="43088"/>
                    </a:cubicBezTo>
                    <a:cubicBezTo>
                      <a:pt x="12563" y="43392"/>
                      <a:pt x="12634" y="43714"/>
                      <a:pt x="12688" y="44036"/>
                    </a:cubicBezTo>
                    <a:cubicBezTo>
                      <a:pt x="12598" y="43804"/>
                      <a:pt x="12598" y="43535"/>
                      <a:pt x="12509" y="43285"/>
                    </a:cubicBezTo>
                    <a:cubicBezTo>
                      <a:pt x="12509" y="43258"/>
                      <a:pt x="12487" y="43244"/>
                      <a:pt x="12466" y="43244"/>
                    </a:cubicBezTo>
                    <a:cubicBezTo>
                      <a:pt x="12446" y="43244"/>
                      <a:pt x="12428" y="43258"/>
                      <a:pt x="12437" y="43285"/>
                    </a:cubicBezTo>
                    <a:cubicBezTo>
                      <a:pt x="12402" y="43643"/>
                      <a:pt x="12491" y="44018"/>
                      <a:pt x="12706" y="44323"/>
                    </a:cubicBezTo>
                    <a:cubicBezTo>
                      <a:pt x="12721" y="44345"/>
                      <a:pt x="12742" y="44355"/>
                      <a:pt x="12763" y="44355"/>
                    </a:cubicBezTo>
                    <a:cubicBezTo>
                      <a:pt x="12792" y="44355"/>
                      <a:pt x="12821" y="44336"/>
                      <a:pt x="12831" y="44305"/>
                    </a:cubicBezTo>
                    <a:cubicBezTo>
                      <a:pt x="12831" y="43804"/>
                      <a:pt x="12706" y="43303"/>
                      <a:pt x="12473" y="42873"/>
                    </a:cubicBezTo>
                    <a:cubicBezTo>
                      <a:pt x="12652" y="41585"/>
                      <a:pt x="12795" y="40278"/>
                      <a:pt x="12885" y="38972"/>
                    </a:cubicBezTo>
                    <a:cubicBezTo>
                      <a:pt x="12956" y="39079"/>
                      <a:pt x="13082" y="39151"/>
                      <a:pt x="13225" y="39169"/>
                    </a:cubicBezTo>
                    <a:cubicBezTo>
                      <a:pt x="13261" y="39169"/>
                      <a:pt x="13296" y="39133"/>
                      <a:pt x="13296" y="39097"/>
                    </a:cubicBezTo>
                    <a:cubicBezTo>
                      <a:pt x="13261" y="38757"/>
                      <a:pt x="13189" y="38435"/>
                      <a:pt x="13046" y="38131"/>
                    </a:cubicBezTo>
                    <a:cubicBezTo>
                      <a:pt x="13010" y="38059"/>
                      <a:pt x="12992" y="38006"/>
                      <a:pt x="12956" y="37952"/>
                    </a:cubicBezTo>
                    <a:cubicBezTo>
                      <a:pt x="12992" y="37290"/>
                      <a:pt x="12992" y="36646"/>
                      <a:pt x="12992" y="35983"/>
                    </a:cubicBezTo>
                    <a:cubicBezTo>
                      <a:pt x="12992" y="35375"/>
                      <a:pt x="12974" y="34784"/>
                      <a:pt x="12938" y="34194"/>
                    </a:cubicBezTo>
                    <a:lnTo>
                      <a:pt x="12938" y="34194"/>
                    </a:lnTo>
                    <a:cubicBezTo>
                      <a:pt x="13028" y="34427"/>
                      <a:pt x="13171" y="34659"/>
                      <a:pt x="13350" y="34838"/>
                    </a:cubicBezTo>
                    <a:cubicBezTo>
                      <a:pt x="13362" y="34850"/>
                      <a:pt x="13380" y="34856"/>
                      <a:pt x="13398" y="34856"/>
                    </a:cubicBezTo>
                    <a:cubicBezTo>
                      <a:pt x="13435" y="34856"/>
                      <a:pt x="13475" y="34832"/>
                      <a:pt x="13475" y="34784"/>
                    </a:cubicBezTo>
                    <a:cubicBezTo>
                      <a:pt x="13404" y="34212"/>
                      <a:pt x="13207" y="33639"/>
                      <a:pt x="12903" y="33156"/>
                    </a:cubicBezTo>
                    <a:cubicBezTo>
                      <a:pt x="12903" y="33156"/>
                      <a:pt x="12885" y="33138"/>
                      <a:pt x="12885" y="33138"/>
                    </a:cubicBezTo>
                    <a:cubicBezTo>
                      <a:pt x="12759" y="31384"/>
                      <a:pt x="12580" y="29649"/>
                      <a:pt x="12366" y="27931"/>
                    </a:cubicBezTo>
                    <a:lnTo>
                      <a:pt x="12491" y="27698"/>
                    </a:lnTo>
                    <a:cubicBezTo>
                      <a:pt x="12813" y="29255"/>
                      <a:pt x="13583" y="30722"/>
                      <a:pt x="14370" y="32136"/>
                    </a:cubicBezTo>
                    <a:cubicBezTo>
                      <a:pt x="14370" y="32154"/>
                      <a:pt x="14370" y="32172"/>
                      <a:pt x="14370" y="32190"/>
                    </a:cubicBezTo>
                    <a:cubicBezTo>
                      <a:pt x="14316" y="32404"/>
                      <a:pt x="14298" y="32619"/>
                      <a:pt x="14316" y="32852"/>
                    </a:cubicBezTo>
                    <a:cubicBezTo>
                      <a:pt x="14316" y="33102"/>
                      <a:pt x="14406" y="33353"/>
                      <a:pt x="14567" y="33532"/>
                    </a:cubicBezTo>
                    <a:cubicBezTo>
                      <a:pt x="14588" y="33553"/>
                      <a:pt x="14612" y="33563"/>
                      <a:pt x="14634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64" y="33281"/>
                      <a:pt x="14782" y="33049"/>
                      <a:pt x="14746" y="32834"/>
                    </a:cubicBezTo>
                    <a:lnTo>
                      <a:pt x="14746" y="32834"/>
                    </a:lnTo>
                    <a:lnTo>
                      <a:pt x="14943" y="33192"/>
                    </a:lnTo>
                    <a:cubicBezTo>
                      <a:pt x="15318" y="33890"/>
                      <a:pt x="15658" y="34588"/>
                      <a:pt x="15963" y="35303"/>
                    </a:cubicBezTo>
                    <a:lnTo>
                      <a:pt x="15945" y="35303"/>
                    </a:lnTo>
                    <a:cubicBezTo>
                      <a:pt x="15623" y="35572"/>
                      <a:pt x="15658" y="36234"/>
                      <a:pt x="15694" y="36610"/>
                    </a:cubicBezTo>
                    <a:cubicBezTo>
                      <a:pt x="15694" y="36645"/>
                      <a:pt x="15732" y="36672"/>
                      <a:pt x="15769" y="36672"/>
                    </a:cubicBezTo>
                    <a:cubicBezTo>
                      <a:pt x="15788" y="36672"/>
                      <a:pt x="15807" y="36664"/>
                      <a:pt x="15820" y="36646"/>
                    </a:cubicBezTo>
                    <a:cubicBezTo>
                      <a:pt x="16034" y="36359"/>
                      <a:pt x="16142" y="36001"/>
                      <a:pt x="16106" y="35626"/>
                    </a:cubicBezTo>
                    <a:lnTo>
                      <a:pt x="16106" y="35626"/>
                    </a:lnTo>
                    <a:cubicBezTo>
                      <a:pt x="16804" y="37326"/>
                      <a:pt x="17323" y="39079"/>
                      <a:pt x="17716" y="40869"/>
                    </a:cubicBezTo>
                    <a:cubicBezTo>
                      <a:pt x="17681" y="40905"/>
                      <a:pt x="17645" y="40958"/>
                      <a:pt x="17627" y="41012"/>
                    </a:cubicBezTo>
                    <a:cubicBezTo>
                      <a:pt x="17520" y="41084"/>
                      <a:pt x="17430" y="41209"/>
                      <a:pt x="17394" y="41334"/>
                    </a:cubicBezTo>
                    <a:cubicBezTo>
                      <a:pt x="16983" y="41388"/>
                      <a:pt x="16571" y="41513"/>
                      <a:pt x="16195" y="41710"/>
                    </a:cubicBezTo>
                    <a:cubicBezTo>
                      <a:pt x="15981" y="41799"/>
                      <a:pt x="15444" y="42265"/>
                      <a:pt x="15891" y="42461"/>
                    </a:cubicBezTo>
                    <a:cubicBezTo>
                      <a:pt x="15900" y="42466"/>
                      <a:pt x="15909" y="42468"/>
                      <a:pt x="15917" y="42468"/>
                    </a:cubicBezTo>
                    <a:cubicBezTo>
                      <a:pt x="15922" y="42468"/>
                      <a:pt x="15927" y="42467"/>
                      <a:pt x="15931" y="42466"/>
                    </a:cubicBezTo>
                    <a:lnTo>
                      <a:pt x="15931" y="42466"/>
                    </a:lnTo>
                    <a:cubicBezTo>
                      <a:pt x="15685" y="42768"/>
                      <a:pt x="15521" y="43135"/>
                      <a:pt x="15462" y="43517"/>
                    </a:cubicBezTo>
                    <a:cubicBezTo>
                      <a:pt x="15462" y="43571"/>
                      <a:pt x="15497" y="43589"/>
                      <a:pt x="15533" y="43589"/>
                    </a:cubicBezTo>
                    <a:cubicBezTo>
                      <a:pt x="15582" y="43595"/>
                      <a:pt x="15630" y="43598"/>
                      <a:pt x="15678" y="43598"/>
                    </a:cubicBezTo>
                    <a:cubicBezTo>
                      <a:pt x="16072" y="43598"/>
                      <a:pt x="16437" y="43405"/>
                      <a:pt x="16661" y="43070"/>
                    </a:cubicBezTo>
                    <a:lnTo>
                      <a:pt x="16661" y="43070"/>
                    </a:lnTo>
                    <a:cubicBezTo>
                      <a:pt x="16464" y="43535"/>
                      <a:pt x="16392" y="44054"/>
                      <a:pt x="16482" y="44555"/>
                    </a:cubicBezTo>
                    <a:cubicBezTo>
                      <a:pt x="16493" y="44577"/>
                      <a:pt x="16517" y="44593"/>
                      <a:pt x="16539" y="44593"/>
                    </a:cubicBezTo>
                    <a:cubicBezTo>
                      <a:pt x="16552" y="44593"/>
                      <a:pt x="16564" y="44587"/>
                      <a:pt x="16571" y="44573"/>
                    </a:cubicBezTo>
                    <a:cubicBezTo>
                      <a:pt x="16857" y="44269"/>
                      <a:pt x="17108" y="43947"/>
                      <a:pt x="17323" y="43571"/>
                    </a:cubicBezTo>
                    <a:cubicBezTo>
                      <a:pt x="17359" y="44072"/>
                      <a:pt x="17537" y="44573"/>
                      <a:pt x="17788" y="45003"/>
                    </a:cubicBezTo>
                    <a:cubicBezTo>
                      <a:pt x="17806" y="45020"/>
                      <a:pt x="17824" y="45029"/>
                      <a:pt x="17842" y="45029"/>
                    </a:cubicBezTo>
                    <a:cubicBezTo>
                      <a:pt x="17860" y="45029"/>
                      <a:pt x="17877" y="45020"/>
                      <a:pt x="17895" y="45003"/>
                    </a:cubicBezTo>
                    <a:cubicBezTo>
                      <a:pt x="18253" y="44609"/>
                      <a:pt x="18432" y="44090"/>
                      <a:pt x="18361" y="43553"/>
                    </a:cubicBezTo>
                    <a:lnTo>
                      <a:pt x="18361" y="43553"/>
                    </a:lnTo>
                    <a:cubicBezTo>
                      <a:pt x="18629" y="43929"/>
                      <a:pt x="18933" y="44269"/>
                      <a:pt x="19148" y="44573"/>
                    </a:cubicBezTo>
                    <a:cubicBezTo>
                      <a:pt x="19159" y="44595"/>
                      <a:pt x="19184" y="44611"/>
                      <a:pt x="19210" y="44611"/>
                    </a:cubicBezTo>
                    <a:cubicBezTo>
                      <a:pt x="19225" y="44611"/>
                      <a:pt x="19242" y="44605"/>
                      <a:pt x="19255" y="44591"/>
                    </a:cubicBezTo>
                    <a:cubicBezTo>
                      <a:pt x="19721" y="44018"/>
                      <a:pt x="19631" y="43195"/>
                      <a:pt x="19220" y="42587"/>
                    </a:cubicBezTo>
                    <a:lnTo>
                      <a:pt x="19220" y="42587"/>
                    </a:lnTo>
                    <a:cubicBezTo>
                      <a:pt x="19613" y="42766"/>
                      <a:pt x="20007" y="42873"/>
                      <a:pt x="20436" y="42927"/>
                    </a:cubicBezTo>
                    <a:cubicBezTo>
                      <a:pt x="20472" y="42927"/>
                      <a:pt x="20508" y="42873"/>
                      <a:pt x="20508" y="42819"/>
                    </a:cubicBezTo>
                    <a:cubicBezTo>
                      <a:pt x="20186" y="41710"/>
                      <a:pt x="19130" y="41227"/>
                      <a:pt x="18056" y="41101"/>
                    </a:cubicBezTo>
                    <a:cubicBezTo>
                      <a:pt x="18056" y="41101"/>
                      <a:pt x="18039" y="41119"/>
                      <a:pt x="18021" y="41119"/>
                    </a:cubicBezTo>
                    <a:cubicBezTo>
                      <a:pt x="18021" y="41119"/>
                      <a:pt x="18003" y="41119"/>
                      <a:pt x="17985" y="41101"/>
                    </a:cubicBezTo>
                    <a:cubicBezTo>
                      <a:pt x="17949" y="41101"/>
                      <a:pt x="17913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56" y="41370"/>
                      <a:pt x="17985" y="41298"/>
                      <a:pt x="17913" y="41209"/>
                    </a:cubicBezTo>
                    <a:lnTo>
                      <a:pt x="17913" y="41191"/>
                    </a:lnTo>
                    <a:cubicBezTo>
                      <a:pt x="17913" y="41137"/>
                      <a:pt x="17877" y="41101"/>
                      <a:pt x="17824" y="41101"/>
                    </a:cubicBezTo>
                    <a:lnTo>
                      <a:pt x="17806" y="41012"/>
                    </a:lnTo>
                    <a:lnTo>
                      <a:pt x="17842" y="40958"/>
                    </a:lnTo>
                    <a:cubicBezTo>
                      <a:pt x="17860" y="40905"/>
                      <a:pt x="17824" y="40833"/>
                      <a:pt x="17752" y="40833"/>
                    </a:cubicBezTo>
                    <a:cubicBezTo>
                      <a:pt x="17591" y="39974"/>
                      <a:pt x="17394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788" y="38578"/>
                      <a:pt x="17824" y="38918"/>
                    </a:cubicBezTo>
                    <a:cubicBezTo>
                      <a:pt x="17734" y="38847"/>
                      <a:pt x="17645" y="38775"/>
                      <a:pt x="17555" y="38686"/>
                    </a:cubicBezTo>
                    <a:cubicBezTo>
                      <a:pt x="17484" y="38578"/>
                      <a:pt x="17376" y="38471"/>
                      <a:pt x="17287" y="38363"/>
                    </a:cubicBezTo>
                    <a:cubicBezTo>
                      <a:pt x="17280" y="38360"/>
                      <a:pt x="17273" y="38359"/>
                      <a:pt x="17266" y="38359"/>
                    </a:cubicBezTo>
                    <a:cubicBezTo>
                      <a:pt x="17234" y="38359"/>
                      <a:pt x="17201" y="38388"/>
                      <a:pt x="17215" y="38417"/>
                    </a:cubicBezTo>
                    <a:cubicBezTo>
                      <a:pt x="17269" y="38560"/>
                      <a:pt x="17341" y="38686"/>
                      <a:pt x="17466" y="38793"/>
                    </a:cubicBezTo>
                    <a:cubicBezTo>
                      <a:pt x="17573" y="38918"/>
                      <a:pt x="17716" y="39026"/>
                      <a:pt x="17860" y="39097"/>
                    </a:cubicBezTo>
                    <a:cubicBezTo>
                      <a:pt x="17870" y="39108"/>
                      <a:pt x="17882" y="39112"/>
                      <a:pt x="17894" y="39112"/>
                    </a:cubicBezTo>
                    <a:cubicBezTo>
                      <a:pt x="17922" y="39112"/>
                      <a:pt x="17949" y="39087"/>
                      <a:pt x="17949" y="39061"/>
                    </a:cubicBezTo>
                    <a:cubicBezTo>
                      <a:pt x="18018" y="38616"/>
                      <a:pt x="17676" y="38236"/>
                      <a:pt x="17238" y="38236"/>
                    </a:cubicBezTo>
                    <a:cubicBezTo>
                      <a:pt x="17219" y="38236"/>
                      <a:pt x="17199" y="38237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786" y="37003"/>
                      <a:pt x="16338" y="35751"/>
                      <a:pt x="15766" y="34570"/>
                    </a:cubicBezTo>
                    <a:lnTo>
                      <a:pt x="15766" y="34570"/>
                    </a:lnTo>
                    <a:cubicBezTo>
                      <a:pt x="16052" y="34946"/>
                      <a:pt x="16338" y="35303"/>
                      <a:pt x="16643" y="35679"/>
                    </a:cubicBezTo>
                    <a:cubicBezTo>
                      <a:pt x="17752" y="37612"/>
                      <a:pt x="19345" y="39437"/>
                      <a:pt x="21743" y="39473"/>
                    </a:cubicBezTo>
                    <a:cubicBezTo>
                      <a:pt x="21779" y="39455"/>
                      <a:pt x="21779" y="39401"/>
                      <a:pt x="21743" y="39384"/>
                    </a:cubicBezTo>
                    <a:cubicBezTo>
                      <a:pt x="20526" y="39115"/>
                      <a:pt x="19506" y="38829"/>
                      <a:pt x="18540" y="37988"/>
                    </a:cubicBezTo>
                    <a:cubicBezTo>
                      <a:pt x="17985" y="37487"/>
                      <a:pt x="17520" y="36914"/>
                      <a:pt x="17108" y="36270"/>
                    </a:cubicBezTo>
                    <a:lnTo>
                      <a:pt x="17108" y="36270"/>
                    </a:lnTo>
                    <a:cubicBezTo>
                      <a:pt x="18343" y="37701"/>
                      <a:pt x="19739" y="38954"/>
                      <a:pt x="21671" y="39330"/>
                    </a:cubicBezTo>
                    <a:cubicBezTo>
                      <a:pt x="21679" y="39332"/>
                      <a:pt x="21686" y="39333"/>
                      <a:pt x="21692" y="39333"/>
                    </a:cubicBezTo>
                    <a:cubicBezTo>
                      <a:pt x="21729" y="39333"/>
                      <a:pt x="21735" y="39292"/>
                      <a:pt x="21689" y="39276"/>
                    </a:cubicBezTo>
                    <a:cubicBezTo>
                      <a:pt x="20240" y="38721"/>
                      <a:pt x="19076" y="38113"/>
                      <a:pt x="17949" y="37021"/>
                    </a:cubicBezTo>
                    <a:cubicBezTo>
                      <a:pt x="17486" y="36558"/>
                      <a:pt x="17058" y="36059"/>
                      <a:pt x="16648" y="35560"/>
                    </a:cubicBezTo>
                    <a:lnTo>
                      <a:pt x="16648" y="35560"/>
                    </a:lnTo>
                    <a:cubicBezTo>
                      <a:pt x="17237" y="36170"/>
                      <a:pt x="18084" y="36471"/>
                      <a:pt x="18826" y="36842"/>
                    </a:cubicBezTo>
                    <a:cubicBezTo>
                      <a:pt x="20025" y="37433"/>
                      <a:pt x="20902" y="38399"/>
                      <a:pt x="21832" y="39330"/>
                    </a:cubicBezTo>
                    <a:cubicBezTo>
                      <a:pt x="21841" y="39338"/>
                      <a:pt x="21850" y="39342"/>
                      <a:pt x="21859" y="39342"/>
                    </a:cubicBezTo>
                    <a:cubicBezTo>
                      <a:pt x="21888" y="39342"/>
                      <a:pt x="21913" y="39304"/>
                      <a:pt x="21886" y="39276"/>
                    </a:cubicBezTo>
                    <a:cubicBezTo>
                      <a:pt x="21224" y="38507"/>
                      <a:pt x="20490" y="37809"/>
                      <a:pt x="19685" y="37200"/>
                    </a:cubicBezTo>
                    <a:cubicBezTo>
                      <a:pt x="18719" y="36502"/>
                      <a:pt x="17555" y="36145"/>
                      <a:pt x="16607" y="35393"/>
                    </a:cubicBezTo>
                    <a:cubicBezTo>
                      <a:pt x="16598" y="35384"/>
                      <a:pt x="16585" y="35379"/>
                      <a:pt x="16571" y="35379"/>
                    </a:cubicBezTo>
                    <a:cubicBezTo>
                      <a:pt x="16558" y="35379"/>
                      <a:pt x="16544" y="35384"/>
                      <a:pt x="16535" y="35393"/>
                    </a:cubicBezTo>
                    <a:lnTo>
                      <a:pt x="16517" y="35357"/>
                    </a:lnTo>
                    <a:cubicBezTo>
                      <a:pt x="16500" y="35339"/>
                      <a:pt x="16500" y="35339"/>
                      <a:pt x="16482" y="35339"/>
                    </a:cubicBezTo>
                    <a:cubicBezTo>
                      <a:pt x="16177" y="34963"/>
                      <a:pt x="15891" y="34606"/>
                      <a:pt x="15605" y="34230"/>
                    </a:cubicBezTo>
                    <a:cubicBezTo>
                      <a:pt x="14889" y="32798"/>
                      <a:pt x="14119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1"/>
                      <a:pt x="14048" y="30490"/>
                      <a:pt x="14424" y="30543"/>
                    </a:cubicBezTo>
                    <a:cubicBezTo>
                      <a:pt x="14477" y="30543"/>
                      <a:pt x="14513" y="30472"/>
                      <a:pt x="14477" y="30418"/>
                    </a:cubicBezTo>
                    <a:cubicBezTo>
                      <a:pt x="14281" y="30024"/>
                      <a:pt x="13887" y="29756"/>
                      <a:pt x="13439" y="29738"/>
                    </a:cubicBezTo>
                    <a:cubicBezTo>
                      <a:pt x="13422" y="29738"/>
                      <a:pt x="13388" y="29755"/>
                      <a:pt x="13402" y="29788"/>
                    </a:cubicBezTo>
                    <a:lnTo>
                      <a:pt x="13402" y="29788"/>
                    </a:lnTo>
                    <a:cubicBezTo>
                      <a:pt x="13063" y="29037"/>
                      <a:pt x="12795" y="28269"/>
                      <a:pt x="12563" y="27483"/>
                    </a:cubicBezTo>
                    <a:cubicBezTo>
                      <a:pt x="12759" y="27054"/>
                      <a:pt x="12938" y="26624"/>
                      <a:pt x="13082" y="26177"/>
                    </a:cubicBezTo>
                    <a:lnTo>
                      <a:pt x="13082" y="26177"/>
                    </a:lnTo>
                    <a:cubicBezTo>
                      <a:pt x="13028" y="26553"/>
                      <a:pt x="13064" y="26964"/>
                      <a:pt x="13350" y="27215"/>
                    </a:cubicBezTo>
                    <a:cubicBezTo>
                      <a:pt x="13369" y="27228"/>
                      <a:pt x="13388" y="27233"/>
                      <a:pt x="13405" y="27233"/>
                    </a:cubicBezTo>
                    <a:cubicBezTo>
                      <a:pt x="13437" y="27233"/>
                      <a:pt x="13464" y="27214"/>
                      <a:pt x="13475" y="27179"/>
                    </a:cubicBezTo>
                    <a:cubicBezTo>
                      <a:pt x="13565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189" y="25944"/>
                      <a:pt x="13189" y="25944"/>
                      <a:pt x="13171" y="25944"/>
                    </a:cubicBezTo>
                    <a:cubicBezTo>
                      <a:pt x="13350" y="25407"/>
                      <a:pt x="13493" y="24853"/>
                      <a:pt x="13601" y="24298"/>
                    </a:cubicBezTo>
                    <a:cubicBezTo>
                      <a:pt x="13636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54" y="25067"/>
                    </a:cubicBezTo>
                    <a:cubicBezTo>
                      <a:pt x="13654" y="26141"/>
                      <a:pt x="14048" y="27090"/>
                      <a:pt x="14227" y="28110"/>
                    </a:cubicBezTo>
                    <a:cubicBezTo>
                      <a:pt x="14245" y="28145"/>
                      <a:pt x="14276" y="28163"/>
                      <a:pt x="14307" y="28163"/>
                    </a:cubicBezTo>
                    <a:cubicBezTo>
                      <a:pt x="14339" y="28163"/>
                      <a:pt x="14370" y="28145"/>
                      <a:pt x="14388" y="28110"/>
                    </a:cubicBezTo>
                    <a:cubicBezTo>
                      <a:pt x="14889" y="26034"/>
                      <a:pt x="14585" y="23904"/>
                      <a:pt x="13851" y="21918"/>
                    </a:cubicBezTo>
                    <a:cubicBezTo>
                      <a:pt x="13869" y="20182"/>
                      <a:pt x="13672" y="18464"/>
                      <a:pt x="13225" y="16800"/>
                    </a:cubicBezTo>
                    <a:lnTo>
                      <a:pt x="13225" y="16800"/>
                    </a:lnTo>
                    <a:cubicBezTo>
                      <a:pt x="13869" y="17945"/>
                      <a:pt x="14799" y="18965"/>
                      <a:pt x="15694" y="19932"/>
                    </a:cubicBezTo>
                    <a:cubicBezTo>
                      <a:pt x="15712" y="20146"/>
                      <a:pt x="15748" y="20397"/>
                      <a:pt x="15766" y="20612"/>
                    </a:cubicBezTo>
                    <a:cubicBezTo>
                      <a:pt x="15515" y="21309"/>
                      <a:pt x="15122" y="22061"/>
                      <a:pt x="15426" y="22777"/>
                    </a:cubicBezTo>
                    <a:cubicBezTo>
                      <a:pt x="15435" y="22813"/>
                      <a:pt x="15462" y="22831"/>
                      <a:pt x="15488" y="22831"/>
                    </a:cubicBezTo>
                    <a:cubicBezTo>
                      <a:pt x="15515" y="22831"/>
                      <a:pt x="15542" y="22813"/>
                      <a:pt x="15551" y="22777"/>
                    </a:cubicBezTo>
                    <a:cubicBezTo>
                      <a:pt x="15641" y="22580"/>
                      <a:pt x="15748" y="22365"/>
                      <a:pt x="15855" y="22168"/>
                    </a:cubicBezTo>
                    <a:lnTo>
                      <a:pt x="15855" y="22168"/>
                    </a:lnTo>
                    <a:cubicBezTo>
                      <a:pt x="15837" y="22562"/>
                      <a:pt x="15837" y="22956"/>
                      <a:pt x="15820" y="23314"/>
                    </a:cubicBezTo>
                    <a:cubicBezTo>
                      <a:pt x="15834" y="23358"/>
                      <a:pt x="15861" y="23390"/>
                      <a:pt x="15900" y="23390"/>
                    </a:cubicBezTo>
                    <a:cubicBezTo>
                      <a:pt x="15908" y="23390"/>
                      <a:pt x="15917" y="23388"/>
                      <a:pt x="15927" y="23385"/>
                    </a:cubicBezTo>
                    <a:cubicBezTo>
                      <a:pt x="16482" y="23171"/>
                      <a:pt x="16714" y="22580"/>
                      <a:pt x="16696" y="21989"/>
                    </a:cubicBezTo>
                    <a:lnTo>
                      <a:pt x="16696" y="21989"/>
                    </a:lnTo>
                    <a:cubicBezTo>
                      <a:pt x="17018" y="22419"/>
                      <a:pt x="17448" y="22759"/>
                      <a:pt x="17931" y="22992"/>
                    </a:cubicBezTo>
                    <a:cubicBezTo>
                      <a:pt x="17937" y="22995"/>
                      <a:pt x="17944" y="22996"/>
                      <a:pt x="17952" y="22996"/>
                    </a:cubicBezTo>
                    <a:cubicBezTo>
                      <a:pt x="17985" y="22996"/>
                      <a:pt x="18024" y="22964"/>
                      <a:pt x="18039" y="22920"/>
                    </a:cubicBezTo>
                    <a:cubicBezTo>
                      <a:pt x="18003" y="22437"/>
                      <a:pt x="17860" y="21972"/>
                      <a:pt x="17609" y="21560"/>
                    </a:cubicBezTo>
                    <a:lnTo>
                      <a:pt x="17609" y="21560"/>
                    </a:lnTo>
                    <a:lnTo>
                      <a:pt x="17663" y="21596"/>
                    </a:lnTo>
                    <a:cubicBezTo>
                      <a:pt x="17869" y="21737"/>
                      <a:pt x="18242" y="21972"/>
                      <a:pt x="18562" y="21972"/>
                    </a:cubicBezTo>
                    <a:cubicBezTo>
                      <a:pt x="18686" y="21972"/>
                      <a:pt x="18802" y="21937"/>
                      <a:pt x="18897" y="21846"/>
                    </a:cubicBezTo>
                    <a:cubicBezTo>
                      <a:pt x="19381" y="21399"/>
                      <a:pt x="18862" y="21005"/>
                      <a:pt x="18253" y="20755"/>
                    </a:cubicBezTo>
                    <a:lnTo>
                      <a:pt x="18522" y="20755"/>
                    </a:lnTo>
                    <a:cubicBezTo>
                      <a:pt x="19184" y="20683"/>
                      <a:pt x="19255" y="20128"/>
                      <a:pt x="19005" y="19592"/>
                    </a:cubicBezTo>
                    <a:cubicBezTo>
                      <a:pt x="18987" y="19565"/>
                      <a:pt x="18960" y="19551"/>
                      <a:pt x="18933" y="19551"/>
                    </a:cubicBezTo>
                    <a:cubicBezTo>
                      <a:pt x="18906" y="19551"/>
                      <a:pt x="18880" y="19565"/>
                      <a:pt x="18862" y="19592"/>
                    </a:cubicBezTo>
                    <a:cubicBezTo>
                      <a:pt x="18624" y="19939"/>
                      <a:pt x="18184" y="20039"/>
                      <a:pt x="17721" y="20039"/>
                    </a:cubicBezTo>
                    <a:cubicBezTo>
                      <a:pt x="17278" y="20039"/>
                      <a:pt x="16814" y="19948"/>
                      <a:pt x="16482" y="19896"/>
                    </a:cubicBezTo>
                    <a:cubicBezTo>
                      <a:pt x="16478" y="19894"/>
                      <a:pt x="16474" y="19893"/>
                      <a:pt x="16471" y="19893"/>
                    </a:cubicBezTo>
                    <a:cubicBezTo>
                      <a:pt x="16443" y="19893"/>
                      <a:pt x="16432" y="19951"/>
                      <a:pt x="16464" y="19967"/>
                    </a:cubicBezTo>
                    <a:cubicBezTo>
                      <a:pt x="16784" y="20097"/>
                      <a:pt x="17239" y="20194"/>
                      <a:pt x="17685" y="20194"/>
                    </a:cubicBezTo>
                    <a:cubicBezTo>
                      <a:pt x="18162" y="20194"/>
                      <a:pt x="18629" y="20084"/>
                      <a:pt x="18915" y="19788"/>
                    </a:cubicBezTo>
                    <a:lnTo>
                      <a:pt x="18915" y="19788"/>
                    </a:lnTo>
                    <a:cubicBezTo>
                      <a:pt x="18987" y="20021"/>
                      <a:pt x="19041" y="20254"/>
                      <a:pt x="18862" y="20433"/>
                    </a:cubicBezTo>
                    <a:cubicBezTo>
                      <a:pt x="18745" y="20561"/>
                      <a:pt x="18560" y="20590"/>
                      <a:pt x="18381" y="20590"/>
                    </a:cubicBezTo>
                    <a:cubicBezTo>
                      <a:pt x="18285" y="20590"/>
                      <a:pt x="18191" y="20582"/>
                      <a:pt x="18110" y="20576"/>
                    </a:cubicBezTo>
                    <a:cubicBezTo>
                      <a:pt x="17627" y="20540"/>
                      <a:pt x="17233" y="20289"/>
                      <a:pt x="16786" y="20146"/>
                    </a:cubicBezTo>
                    <a:cubicBezTo>
                      <a:pt x="16786" y="20137"/>
                      <a:pt x="16781" y="20133"/>
                      <a:pt x="16775" y="20133"/>
                    </a:cubicBezTo>
                    <a:cubicBezTo>
                      <a:pt x="16768" y="20133"/>
                      <a:pt x="16759" y="20137"/>
                      <a:pt x="16750" y="20146"/>
                    </a:cubicBezTo>
                    <a:cubicBezTo>
                      <a:pt x="16553" y="20003"/>
                      <a:pt x="16303" y="19932"/>
                      <a:pt x="16070" y="19896"/>
                    </a:cubicBezTo>
                    <a:lnTo>
                      <a:pt x="16070" y="19860"/>
                    </a:lnTo>
                    <a:cubicBezTo>
                      <a:pt x="16047" y="19825"/>
                      <a:pt x="16009" y="19806"/>
                      <a:pt x="15970" y="19806"/>
                    </a:cubicBezTo>
                    <a:cubicBezTo>
                      <a:pt x="15949" y="19806"/>
                      <a:pt x="15928" y="19811"/>
                      <a:pt x="15909" y="19824"/>
                    </a:cubicBezTo>
                    <a:cubicBezTo>
                      <a:pt x="15909" y="19806"/>
                      <a:pt x="15873" y="19806"/>
                      <a:pt x="15855" y="19806"/>
                    </a:cubicBezTo>
                    <a:cubicBezTo>
                      <a:pt x="15855" y="19770"/>
                      <a:pt x="15837" y="19735"/>
                      <a:pt x="15837" y="19699"/>
                    </a:cubicBezTo>
                    <a:cubicBezTo>
                      <a:pt x="15830" y="19668"/>
                      <a:pt x="15801" y="19653"/>
                      <a:pt x="15772" y="19653"/>
                    </a:cubicBezTo>
                    <a:cubicBezTo>
                      <a:pt x="15734" y="19653"/>
                      <a:pt x="15694" y="19677"/>
                      <a:pt x="15694" y="19717"/>
                    </a:cubicBezTo>
                    <a:lnTo>
                      <a:pt x="15694" y="19753"/>
                    </a:lnTo>
                    <a:cubicBezTo>
                      <a:pt x="15247" y="19234"/>
                      <a:pt x="14799" y="18697"/>
                      <a:pt x="14370" y="18142"/>
                    </a:cubicBezTo>
                    <a:cubicBezTo>
                      <a:pt x="13869" y="17480"/>
                      <a:pt x="13493" y="16728"/>
                      <a:pt x="13028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70" y="14867"/>
                    </a:cubicBezTo>
                    <a:lnTo>
                      <a:pt x="12670" y="14867"/>
                    </a:lnTo>
                    <a:cubicBezTo>
                      <a:pt x="13762" y="16559"/>
                      <a:pt x="15531" y="18233"/>
                      <a:pt x="17311" y="18233"/>
                    </a:cubicBezTo>
                    <a:cubicBezTo>
                      <a:pt x="17339" y="18233"/>
                      <a:pt x="17366" y="18232"/>
                      <a:pt x="17394" y="18231"/>
                    </a:cubicBezTo>
                    <a:cubicBezTo>
                      <a:pt x="17466" y="18231"/>
                      <a:pt x="17502" y="18142"/>
                      <a:pt x="17448" y="18088"/>
                    </a:cubicBezTo>
                    <a:cubicBezTo>
                      <a:pt x="16643" y="17229"/>
                      <a:pt x="16106" y="16030"/>
                      <a:pt x="15157" y="15297"/>
                    </a:cubicBezTo>
                    <a:cubicBezTo>
                      <a:pt x="14370" y="14688"/>
                      <a:pt x="13368" y="14348"/>
                      <a:pt x="12616" y="13740"/>
                    </a:cubicBezTo>
                    <a:cubicBezTo>
                      <a:pt x="12473" y="13543"/>
                      <a:pt x="12330" y="13364"/>
                      <a:pt x="12169" y="13185"/>
                    </a:cubicBezTo>
                    <a:cubicBezTo>
                      <a:pt x="12164" y="13180"/>
                      <a:pt x="12158" y="13178"/>
                      <a:pt x="12152" y="13178"/>
                    </a:cubicBezTo>
                    <a:cubicBezTo>
                      <a:pt x="12136" y="13178"/>
                      <a:pt x="12120" y="13195"/>
                      <a:pt x="12133" y="13221"/>
                    </a:cubicBezTo>
                    <a:cubicBezTo>
                      <a:pt x="12133" y="13257"/>
                      <a:pt x="12169" y="13292"/>
                      <a:pt x="12187" y="13328"/>
                    </a:cubicBezTo>
                    <a:cubicBezTo>
                      <a:pt x="12115" y="13239"/>
                      <a:pt x="12026" y="13149"/>
                      <a:pt x="11954" y="13042"/>
                    </a:cubicBezTo>
                    <a:cubicBezTo>
                      <a:pt x="11668" y="12344"/>
                      <a:pt x="11364" y="11628"/>
                      <a:pt x="11059" y="10930"/>
                    </a:cubicBezTo>
                    <a:lnTo>
                      <a:pt x="11059" y="10930"/>
                    </a:lnTo>
                    <a:lnTo>
                      <a:pt x="11238" y="11020"/>
                    </a:lnTo>
                    <a:cubicBezTo>
                      <a:pt x="11382" y="11252"/>
                      <a:pt x="11543" y="11449"/>
                      <a:pt x="11722" y="11646"/>
                    </a:cubicBezTo>
                    <a:cubicBezTo>
                      <a:pt x="11900" y="11879"/>
                      <a:pt x="12151" y="12058"/>
                      <a:pt x="12419" y="12147"/>
                    </a:cubicBezTo>
                    <a:cubicBezTo>
                      <a:pt x="12426" y="12150"/>
                      <a:pt x="12434" y="12151"/>
                      <a:pt x="12441" y="12151"/>
                    </a:cubicBezTo>
                    <a:cubicBezTo>
                      <a:pt x="12490" y="12151"/>
                      <a:pt x="12542" y="12102"/>
                      <a:pt x="12527" y="12040"/>
                    </a:cubicBezTo>
                    <a:cubicBezTo>
                      <a:pt x="12240" y="11413"/>
                      <a:pt x="11668" y="10930"/>
                      <a:pt x="11006" y="10751"/>
                    </a:cubicBezTo>
                    <a:cubicBezTo>
                      <a:pt x="10540" y="9660"/>
                      <a:pt x="10200" y="8514"/>
                      <a:pt x="9986" y="7351"/>
                    </a:cubicBezTo>
                    <a:cubicBezTo>
                      <a:pt x="9986" y="7137"/>
                      <a:pt x="10004" y="6940"/>
                      <a:pt x="10021" y="6743"/>
                    </a:cubicBezTo>
                    <a:cubicBezTo>
                      <a:pt x="10147" y="7244"/>
                      <a:pt x="10379" y="7745"/>
                      <a:pt x="10791" y="7906"/>
                    </a:cubicBezTo>
                    <a:cubicBezTo>
                      <a:pt x="10808" y="7919"/>
                      <a:pt x="10826" y="7925"/>
                      <a:pt x="10842" y="7925"/>
                    </a:cubicBezTo>
                    <a:cubicBezTo>
                      <a:pt x="10892" y="7925"/>
                      <a:pt x="10930" y="7871"/>
                      <a:pt x="10916" y="7817"/>
                    </a:cubicBezTo>
                    <a:cubicBezTo>
                      <a:pt x="10827" y="7172"/>
                      <a:pt x="10666" y="6331"/>
                      <a:pt x="10093" y="5938"/>
                    </a:cubicBezTo>
                    <a:cubicBezTo>
                      <a:pt x="10272" y="3951"/>
                      <a:pt x="10612" y="1983"/>
                      <a:pt x="11149" y="68"/>
                    </a:cubicBezTo>
                    <a:cubicBezTo>
                      <a:pt x="11160" y="25"/>
                      <a:pt x="11125" y="1"/>
                      <a:pt x="1108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35"/>
              <p:cNvSpPr/>
              <p:nvPr/>
            </p:nvSpPr>
            <p:spPr>
              <a:xfrm>
                <a:off x="1695750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8" y="1"/>
                      <a:pt x="1006" y="9"/>
                      <a:pt x="1000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35"/>
              <p:cNvSpPr/>
              <p:nvPr/>
            </p:nvSpPr>
            <p:spPr>
              <a:xfrm>
                <a:off x="1906500" y="20221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3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5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5" y="496"/>
                      <a:pt x="336" y="228"/>
                      <a:pt x="68" y="13"/>
                    </a:cubicBezTo>
                    <a:cubicBezTo>
                      <a:pt x="59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35"/>
              <p:cNvSpPr/>
              <p:nvPr/>
            </p:nvSpPr>
            <p:spPr>
              <a:xfrm>
                <a:off x="1825425" y="2169025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304" y="329"/>
                    </a:move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6" y="1099"/>
                      <a:pt x="519" y="902"/>
                      <a:pt x="430" y="687"/>
                    </a:cubicBezTo>
                    <a:cubicBezTo>
                      <a:pt x="394" y="580"/>
                      <a:pt x="358" y="455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3"/>
                    </a:cubicBezTo>
                    <a:cubicBezTo>
                      <a:pt x="107" y="365"/>
                      <a:pt x="197" y="598"/>
                      <a:pt x="304" y="831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82"/>
                      <a:pt x="845" y="1590"/>
                      <a:pt x="866" y="1590"/>
                    </a:cubicBezTo>
                    <a:cubicBezTo>
                      <a:pt x="909" y="1590"/>
                      <a:pt x="948" y="1558"/>
                      <a:pt x="948" y="1511"/>
                    </a:cubicBezTo>
                    <a:cubicBezTo>
                      <a:pt x="895" y="992"/>
                      <a:pt x="662" y="276"/>
                      <a:pt x="143" y="61"/>
                    </a:cubicBezTo>
                    <a:cubicBezTo>
                      <a:pt x="125" y="43"/>
                      <a:pt x="107" y="25"/>
                      <a:pt x="90" y="7"/>
                    </a:cubicBezTo>
                    <a:cubicBezTo>
                      <a:pt x="85" y="3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5"/>
              <p:cNvSpPr/>
              <p:nvPr/>
            </p:nvSpPr>
            <p:spPr>
              <a:xfrm>
                <a:off x="1998200" y="2544875"/>
                <a:ext cx="302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706" extrusionOk="0">
                    <a:moveTo>
                      <a:pt x="32" y="0"/>
                    </a:moveTo>
                    <a:cubicBezTo>
                      <a:pt x="9" y="0"/>
                      <a:pt x="0" y="27"/>
                      <a:pt x="14" y="41"/>
                    </a:cubicBezTo>
                    <a:lnTo>
                      <a:pt x="32" y="41"/>
                    </a:lnTo>
                    <a:cubicBezTo>
                      <a:pt x="354" y="327"/>
                      <a:pt x="766" y="471"/>
                      <a:pt x="1124" y="703"/>
                    </a:cubicBezTo>
                    <a:cubicBezTo>
                      <a:pt x="1130" y="705"/>
                      <a:pt x="1135" y="706"/>
                      <a:pt x="1141" y="706"/>
                    </a:cubicBezTo>
                    <a:cubicBezTo>
                      <a:pt x="1184" y="706"/>
                      <a:pt x="1208" y="646"/>
                      <a:pt x="1160" y="614"/>
                    </a:cubicBezTo>
                    <a:cubicBezTo>
                      <a:pt x="802" y="399"/>
                      <a:pt x="426" y="202"/>
                      <a:pt x="50" y="5"/>
                    </a:cubicBezTo>
                    <a:cubicBezTo>
                      <a:pt x="43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35"/>
              <p:cNvSpPr/>
              <p:nvPr/>
            </p:nvSpPr>
            <p:spPr>
              <a:xfrm>
                <a:off x="1806625" y="27794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5"/>
              <p:cNvSpPr/>
              <p:nvPr/>
            </p:nvSpPr>
            <p:spPr>
              <a:xfrm>
                <a:off x="1986925" y="2627725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58" y="181"/>
                    </a:lnTo>
                    <a:cubicBezTo>
                      <a:pt x="448" y="217"/>
                      <a:pt x="555" y="252"/>
                      <a:pt x="627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3"/>
                      <a:pt x="698" y="252"/>
                    </a:cubicBezTo>
                    <a:cubicBezTo>
                      <a:pt x="598" y="140"/>
                      <a:pt x="411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5"/>
              <p:cNvSpPr/>
              <p:nvPr/>
            </p:nvSpPr>
            <p:spPr>
              <a:xfrm>
                <a:off x="1612450" y="2496325"/>
                <a:ext cx="164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8" extrusionOk="0">
                    <a:moveTo>
                      <a:pt x="127" y="0"/>
                    </a:moveTo>
                    <a:cubicBezTo>
                      <a:pt x="102" y="0"/>
                      <a:pt x="78" y="4"/>
                      <a:pt x="55" y="15"/>
                    </a:cubicBezTo>
                    <a:cubicBezTo>
                      <a:pt x="19" y="15"/>
                      <a:pt x="1" y="50"/>
                      <a:pt x="19" y="86"/>
                    </a:cubicBezTo>
                    <a:cubicBezTo>
                      <a:pt x="90" y="176"/>
                      <a:pt x="198" y="194"/>
                      <a:pt x="287" y="247"/>
                    </a:cubicBezTo>
                    <a:lnTo>
                      <a:pt x="305" y="247"/>
                    </a:lnTo>
                    <a:cubicBezTo>
                      <a:pt x="413" y="319"/>
                      <a:pt x="484" y="408"/>
                      <a:pt x="538" y="516"/>
                    </a:cubicBezTo>
                    <a:cubicBezTo>
                      <a:pt x="548" y="531"/>
                      <a:pt x="563" y="538"/>
                      <a:pt x="579" y="538"/>
                    </a:cubicBezTo>
                    <a:cubicBezTo>
                      <a:pt x="617" y="538"/>
                      <a:pt x="658" y="500"/>
                      <a:pt x="645" y="462"/>
                    </a:cubicBezTo>
                    <a:cubicBezTo>
                      <a:pt x="591" y="337"/>
                      <a:pt x="520" y="229"/>
                      <a:pt x="413" y="140"/>
                    </a:cubicBezTo>
                    <a:cubicBezTo>
                      <a:pt x="340" y="82"/>
                      <a:pt x="232" y="0"/>
                      <a:pt x="12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5"/>
              <p:cNvSpPr/>
              <p:nvPr/>
            </p:nvSpPr>
            <p:spPr>
              <a:xfrm>
                <a:off x="1959625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35"/>
              <p:cNvSpPr/>
              <p:nvPr/>
            </p:nvSpPr>
            <p:spPr>
              <a:xfrm>
                <a:off x="1837500" y="2739050"/>
                <a:ext cx="14325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80" extrusionOk="0">
                    <a:moveTo>
                      <a:pt x="143" y="488"/>
                    </a:moveTo>
                    <a:cubicBezTo>
                      <a:pt x="304" y="667"/>
                      <a:pt x="412" y="900"/>
                      <a:pt x="448" y="1150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45"/>
                      <a:pt x="18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1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37" y="1275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19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7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35"/>
              <p:cNvSpPr/>
              <p:nvPr/>
            </p:nvSpPr>
            <p:spPr>
              <a:xfrm>
                <a:off x="1744875" y="1027575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7" y="864"/>
                    </a:moveTo>
                    <a:cubicBezTo>
                      <a:pt x="2712" y="864"/>
                      <a:pt x="2942" y="1019"/>
                      <a:pt x="3079" y="1124"/>
                    </a:cubicBezTo>
                    <a:cubicBezTo>
                      <a:pt x="3741" y="1679"/>
                      <a:pt x="3759" y="2520"/>
                      <a:pt x="3759" y="3326"/>
                    </a:cubicBezTo>
                    <a:cubicBezTo>
                      <a:pt x="3741" y="3236"/>
                      <a:pt x="3705" y="3147"/>
                      <a:pt x="3687" y="3075"/>
                    </a:cubicBezTo>
                    <a:lnTo>
                      <a:pt x="3687" y="2950"/>
                    </a:lnTo>
                    <a:lnTo>
                      <a:pt x="3669" y="2950"/>
                    </a:lnTo>
                    <a:lnTo>
                      <a:pt x="3669" y="3021"/>
                    </a:lnTo>
                    <a:cubicBezTo>
                      <a:pt x="3634" y="2914"/>
                      <a:pt x="3598" y="2824"/>
                      <a:pt x="3562" y="2717"/>
                    </a:cubicBezTo>
                    <a:cubicBezTo>
                      <a:pt x="3555" y="2703"/>
                      <a:pt x="3541" y="2698"/>
                      <a:pt x="3526" y="2698"/>
                    </a:cubicBezTo>
                    <a:cubicBezTo>
                      <a:pt x="3503" y="2698"/>
                      <a:pt x="3479" y="2713"/>
                      <a:pt x="3490" y="2735"/>
                    </a:cubicBezTo>
                    <a:cubicBezTo>
                      <a:pt x="3598" y="3057"/>
                      <a:pt x="3687" y="3397"/>
                      <a:pt x="3759" y="3719"/>
                    </a:cubicBezTo>
                    <a:lnTo>
                      <a:pt x="3759" y="3737"/>
                    </a:lnTo>
                    <a:cubicBezTo>
                      <a:pt x="3401" y="3308"/>
                      <a:pt x="3079" y="2842"/>
                      <a:pt x="2775" y="2377"/>
                    </a:cubicBezTo>
                    <a:lnTo>
                      <a:pt x="2757" y="2395"/>
                    </a:lnTo>
                    <a:cubicBezTo>
                      <a:pt x="2560" y="2019"/>
                      <a:pt x="2435" y="1590"/>
                      <a:pt x="2399" y="1160"/>
                    </a:cubicBezTo>
                    <a:cubicBezTo>
                      <a:pt x="2377" y="940"/>
                      <a:pt x="2448" y="864"/>
                      <a:pt x="2557" y="864"/>
                    </a:cubicBezTo>
                    <a:close/>
                    <a:moveTo>
                      <a:pt x="4725" y="419"/>
                    </a:moveTo>
                    <a:cubicBezTo>
                      <a:pt x="4859" y="419"/>
                      <a:pt x="4922" y="795"/>
                      <a:pt x="4922" y="999"/>
                    </a:cubicBezTo>
                    <a:cubicBezTo>
                      <a:pt x="4922" y="1285"/>
                      <a:pt x="4904" y="1536"/>
                      <a:pt x="4886" y="1822"/>
                    </a:cubicBezTo>
                    <a:cubicBezTo>
                      <a:pt x="4851" y="2288"/>
                      <a:pt x="4761" y="2735"/>
                      <a:pt x="4654" y="3200"/>
                    </a:cubicBezTo>
                    <a:cubicBezTo>
                      <a:pt x="4689" y="2968"/>
                      <a:pt x="4672" y="2717"/>
                      <a:pt x="4618" y="2502"/>
                    </a:cubicBezTo>
                    <a:cubicBezTo>
                      <a:pt x="4618" y="2484"/>
                      <a:pt x="4618" y="2484"/>
                      <a:pt x="4600" y="2484"/>
                    </a:cubicBezTo>
                    <a:lnTo>
                      <a:pt x="4582" y="2484"/>
                    </a:lnTo>
                    <a:cubicBezTo>
                      <a:pt x="4582" y="2484"/>
                      <a:pt x="4564" y="2484"/>
                      <a:pt x="4564" y="2502"/>
                    </a:cubicBezTo>
                    <a:cubicBezTo>
                      <a:pt x="4457" y="2753"/>
                      <a:pt x="4511" y="3182"/>
                      <a:pt x="4493" y="3451"/>
                    </a:cubicBezTo>
                    <a:cubicBezTo>
                      <a:pt x="4493" y="3558"/>
                      <a:pt x="4475" y="3666"/>
                      <a:pt x="4475" y="3773"/>
                    </a:cubicBezTo>
                    <a:cubicBezTo>
                      <a:pt x="4206" y="2753"/>
                      <a:pt x="4063" y="1608"/>
                      <a:pt x="4528" y="641"/>
                    </a:cubicBezTo>
                    <a:cubicBezTo>
                      <a:pt x="4606" y="481"/>
                      <a:pt x="4671" y="419"/>
                      <a:pt x="4725" y="419"/>
                    </a:cubicBezTo>
                    <a:close/>
                    <a:moveTo>
                      <a:pt x="1466" y="2676"/>
                    </a:moveTo>
                    <a:cubicBezTo>
                      <a:pt x="1519" y="2676"/>
                      <a:pt x="1595" y="2704"/>
                      <a:pt x="1701" y="2771"/>
                    </a:cubicBezTo>
                    <a:cubicBezTo>
                      <a:pt x="2113" y="3039"/>
                      <a:pt x="2488" y="3397"/>
                      <a:pt x="2810" y="3773"/>
                    </a:cubicBezTo>
                    <a:cubicBezTo>
                      <a:pt x="3007" y="3988"/>
                      <a:pt x="3186" y="4220"/>
                      <a:pt x="3347" y="4471"/>
                    </a:cubicBezTo>
                    <a:cubicBezTo>
                      <a:pt x="3473" y="4739"/>
                      <a:pt x="3562" y="5008"/>
                      <a:pt x="3634" y="5276"/>
                    </a:cubicBezTo>
                    <a:cubicBezTo>
                      <a:pt x="3401" y="4972"/>
                      <a:pt x="3186" y="4686"/>
                      <a:pt x="2954" y="4381"/>
                    </a:cubicBezTo>
                    <a:cubicBezTo>
                      <a:pt x="2947" y="4368"/>
                      <a:pt x="2935" y="4362"/>
                      <a:pt x="2923" y="4362"/>
                    </a:cubicBezTo>
                    <a:cubicBezTo>
                      <a:pt x="2905" y="4362"/>
                      <a:pt x="2889" y="4377"/>
                      <a:pt x="2900" y="4399"/>
                    </a:cubicBezTo>
                    <a:cubicBezTo>
                      <a:pt x="3061" y="4775"/>
                      <a:pt x="3276" y="5133"/>
                      <a:pt x="3526" y="5437"/>
                    </a:cubicBezTo>
                    <a:cubicBezTo>
                      <a:pt x="3616" y="5545"/>
                      <a:pt x="3687" y="5652"/>
                      <a:pt x="3777" y="5759"/>
                    </a:cubicBezTo>
                    <a:cubicBezTo>
                      <a:pt x="2739" y="5723"/>
                      <a:pt x="2292" y="4775"/>
                      <a:pt x="1898" y="3952"/>
                    </a:cubicBezTo>
                    <a:cubicBezTo>
                      <a:pt x="1790" y="3701"/>
                      <a:pt x="1647" y="3504"/>
                      <a:pt x="1522" y="3272"/>
                    </a:cubicBezTo>
                    <a:cubicBezTo>
                      <a:pt x="1382" y="3034"/>
                      <a:pt x="1275" y="2676"/>
                      <a:pt x="1466" y="2676"/>
                    </a:cubicBezTo>
                    <a:close/>
                    <a:moveTo>
                      <a:pt x="6482" y="2805"/>
                    </a:moveTo>
                    <a:cubicBezTo>
                      <a:pt x="6531" y="2805"/>
                      <a:pt x="6478" y="4152"/>
                      <a:pt x="6425" y="4310"/>
                    </a:cubicBezTo>
                    <a:cubicBezTo>
                      <a:pt x="6246" y="4972"/>
                      <a:pt x="5871" y="5545"/>
                      <a:pt x="5477" y="6117"/>
                    </a:cubicBezTo>
                    <a:cubicBezTo>
                      <a:pt x="5638" y="5652"/>
                      <a:pt x="5763" y="5205"/>
                      <a:pt x="5924" y="4775"/>
                    </a:cubicBezTo>
                    <a:cubicBezTo>
                      <a:pt x="5946" y="4743"/>
                      <a:pt x="5916" y="4717"/>
                      <a:pt x="5884" y="4717"/>
                    </a:cubicBezTo>
                    <a:cubicBezTo>
                      <a:pt x="5863" y="4717"/>
                      <a:pt x="5842" y="4728"/>
                      <a:pt x="5835" y="4757"/>
                    </a:cubicBezTo>
                    <a:cubicBezTo>
                      <a:pt x="5548" y="5419"/>
                      <a:pt x="5316" y="6117"/>
                      <a:pt x="5047" y="6797"/>
                    </a:cubicBezTo>
                    <a:cubicBezTo>
                      <a:pt x="5012" y="5670"/>
                      <a:pt x="5280" y="4542"/>
                      <a:pt x="5817" y="3540"/>
                    </a:cubicBezTo>
                    <a:cubicBezTo>
                      <a:pt x="5978" y="3236"/>
                      <a:pt x="6211" y="2986"/>
                      <a:pt x="6479" y="2807"/>
                    </a:cubicBezTo>
                    <a:cubicBezTo>
                      <a:pt x="6480" y="2806"/>
                      <a:pt x="6481" y="2805"/>
                      <a:pt x="6482" y="2805"/>
                    </a:cubicBezTo>
                    <a:close/>
                    <a:moveTo>
                      <a:pt x="985" y="6296"/>
                    </a:moveTo>
                    <a:cubicBezTo>
                      <a:pt x="1433" y="6314"/>
                      <a:pt x="1844" y="6600"/>
                      <a:pt x="2166" y="6869"/>
                    </a:cubicBezTo>
                    <a:cubicBezTo>
                      <a:pt x="2667" y="7280"/>
                      <a:pt x="2954" y="7853"/>
                      <a:pt x="3365" y="8336"/>
                    </a:cubicBezTo>
                    <a:cubicBezTo>
                      <a:pt x="3061" y="8104"/>
                      <a:pt x="2721" y="7889"/>
                      <a:pt x="2399" y="7674"/>
                    </a:cubicBezTo>
                    <a:cubicBezTo>
                      <a:pt x="2389" y="7667"/>
                      <a:pt x="2379" y="7664"/>
                      <a:pt x="2370" y="7664"/>
                    </a:cubicBezTo>
                    <a:cubicBezTo>
                      <a:pt x="2334" y="7664"/>
                      <a:pt x="2316" y="7717"/>
                      <a:pt x="2345" y="7746"/>
                    </a:cubicBezTo>
                    <a:cubicBezTo>
                      <a:pt x="2739" y="8032"/>
                      <a:pt x="3133" y="8300"/>
                      <a:pt x="3508" y="8622"/>
                    </a:cubicBezTo>
                    <a:cubicBezTo>
                      <a:pt x="3562" y="8676"/>
                      <a:pt x="3616" y="8712"/>
                      <a:pt x="3652" y="8766"/>
                    </a:cubicBezTo>
                    <a:cubicBezTo>
                      <a:pt x="3566" y="8783"/>
                      <a:pt x="3480" y="8791"/>
                      <a:pt x="3394" y="8791"/>
                    </a:cubicBezTo>
                    <a:cubicBezTo>
                      <a:pt x="2410" y="8791"/>
                      <a:pt x="1471" y="7714"/>
                      <a:pt x="1093" y="6940"/>
                    </a:cubicBezTo>
                    <a:lnTo>
                      <a:pt x="1093" y="6922"/>
                    </a:lnTo>
                    <a:cubicBezTo>
                      <a:pt x="1039" y="6815"/>
                      <a:pt x="824" y="6296"/>
                      <a:pt x="985" y="6296"/>
                    </a:cubicBezTo>
                    <a:close/>
                    <a:moveTo>
                      <a:pt x="7332" y="6737"/>
                    </a:moveTo>
                    <a:cubicBezTo>
                      <a:pt x="7746" y="6737"/>
                      <a:pt x="6964" y="8727"/>
                      <a:pt x="6837" y="8998"/>
                    </a:cubicBezTo>
                    <a:cubicBezTo>
                      <a:pt x="6443" y="9857"/>
                      <a:pt x="5763" y="10448"/>
                      <a:pt x="5155" y="11128"/>
                    </a:cubicBezTo>
                    <a:cubicBezTo>
                      <a:pt x="5602" y="10466"/>
                      <a:pt x="5996" y="9696"/>
                      <a:pt x="6389" y="9016"/>
                    </a:cubicBezTo>
                    <a:cubicBezTo>
                      <a:pt x="6402" y="8965"/>
                      <a:pt x="6360" y="8923"/>
                      <a:pt x="6322" y="8923"/>
                    </a:cubicBezTo>
                    <a:cubicBezTo>
                      <a:pt x="6307" y="8923"/>
                      <a:pt x="6292" y="8929"/>
                      <a:pt x="6282" y="8945"/>
                    </a:cubicBezTo>
                    <a:cubicBezTo>
                      <a:pt x="5888" y="9607"/>
                      <a:pt x="5459" y="10233"/>
                      <a:pt x="5029" y="10859"/>
                    </a:cubicBezTo>
                    <a:cubicBezTo>
                      <a:pt x="5262" y="9231"/>
                      <a:pt x="5692" y="7889"/>
                      <a:pt x="7123" y="6833"/>
                    </a:cubicBezTo>
                    <a:cubicBezTo>
                      <a:pt x="7213" y="6767"/>
                      <a:pt x="7281" y="6737"/>
                      <a:pt x="7332" y="6737"/>
                    </a:cubicBezTo>
                    <a:close/>
                    <a:moveTo>
                      <a:pt x="265" y="9750"/>
                    </a:moveTo>
                    <a:cubicBezTo>
                      <a:pt x="266" y="9750"/>
                      <a:pt x="268" y="9750"/>
                      <a:pt x="269" y="9750"/>
                    </a:cubicBezTo>
                    <a:cubicBezTo>
                      <a:pt x="1039" y="9786"/>
                      <a:pt x="1773" y="10305"/>
                      <a:pt x="2327" y="10788"/>
                    </a:cubicBezTo>
                    <a:cubicBezTo>
                      <a:pt x="2810" y="11199"/>
                      <a:pt x="3079" y="11683"/>
                      <a:pt x="3419" y="12184"/>
                    </a:cubicBezTo>
                    <a:cubicBezTo>
                      <a:pt x="3043" y="11915"/>
                      <a:pt x="2649" y="11683"/>
                      <a:pt x="2399" y="11504"/>
                    </a:cubicBezTo>
                    <a:cubicBezTo>
                      <a:pt x="2390" y="11498"/>
                      <a:pt x="2382" y="11495"/>
                      <a:pt x="2373" y="11495"/>
                    </a:cubicBezTo>
                    <a:cubicBezTo>
                      <a:pt x="2331" y="11495"/>
                      <a:pt x="2300" y="11563"/>
                      <a:pt x="2345" y="11593"/>
                    </a:cubicBezTo>
                    <a:cubicBezTo>
                      <a:pt x="2703" y="11844"/>
                      <a:pt x="3061" y="12112"/>
                      <a:pt x="3383" y="12416"/>
                    </a:cubicBezTo>
                    <a:cubicBezTo>
                      <a:pt x="3437" y="12470"/>
                      <a:pt x="3508" y="12542"/>
                      <a:pt x="3562" y="12613"/>
                    </a:cubicBezTo>
                    <a:cubicBezTo>
                      <a:pt x="3501" y="12619"/>
                      <a:pt x="3440" y="12621"/>
                      <a:pt x="3381" y="12621"/>
                    </a:cubicBezTo>
                    <a:cubicBezTo>
                      <a:pt x="2479" y="12621"/>
                      <a:pt x="1861" y="11998"/>
                      <a:pt x="1289" y="11343"/>
                    </a:cubicBezTo>
                    <a:cubicBezTo>
                      <a:pt x="1039" y="11074"/>
                      <a:pt x="806" y="10770"/>
                      <a:pt x="591" y="10466"/>
                    </a:cubicBezTo>
                    <a:cubicBezTo>
                      <a:pt x="538" y="10395"/>
                      <a:pt x="155" y="9750"/>
                      <a:pt x="265" y="9750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4"/>
                    </a:cubicBezTo>
                    <a:cubicBezTo>
                      <a:pt x="7982" y="12094"/>
                      <a:pt x="7732" y="12649"/>
                      <a:pt x="7410" y="13150"/>
                    </a:cubicBezTo>
                    <a:cubicBezTo>
                      <a:pt x="6891" y="13973"/>
                      <a:pt x="6139" y="14546"/>
                      <a:pt x="5352" y="15101"/>
                    </a:cubicBezTo>
                    <a:cubicBezTo>
                      <a:pt x="5871" y="14420"/>
                      <a:pt x="6354" y="13705"/>
                      <a:pt x="6783" y="12953"/>
                    </a:cubicBezTo>
                    <a:cubicBezTo>
                      <a:pt x="6796" y="12915"/>
                      <a:pt x="6764" y="12877"/>
                      <a:pt x="6731" y="12877"/>
                    </a:cubicBezTo>
                    <a:cubicBezTo>
                      <a:pt x="6718" y="12877"/>
                      <a:pt x="6704" y="12884"/>
                      <a:pt x="6694" y="12899"/>
                    </a:cubicBezTo>
                    <a:cubicBezTo>
                      <a:pt x="6175" y="13740"/>
                      <a:pt x="5566" y="14546"/>
                      <a:pt x="4886" y="15262"/>
                    </a:cubicBezTo>
                    <a:cubicBezTo>
                      <a:pt x="5173" y="14617"/>
                      <a:pt x="5405" y="13955"/>
                      <a:pt x="5709" y="13329"/>
                    </a:cubicBezTo>
                    <a:lnTo>
                      <a:pt x="5656" y="13275"/>
                    </a:lnTo>
                    <a:cubicBezTo>
                      <a:pt x="6032" y="12542"/>
                      <a:pt x="6640" y="11879"/>
                      <a:pt x="7231" y="11325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49" y="13224"/>
                    </a:moveTo>
                    <a:cubicBezTo>
                      <a:pt x="743" y="13224"/>
                      <a:pt x="876" y="13284"/>
                      <a:pt x="985" y="13311"/>
                    </a:cubicBezTo>
                    <a:cubicBezTo>
                      <a:pt x="2148" y="13615"/>
                      <a:pt x="2578" y="14778"/>
                      <a:pt x="2954" y="15834"/>
                    </a:cubicBezTo>
                    <a:cubicBezTo>
                      <a:pt x="2757" y="15619"/>
                      <a:pt x="2542" y="15423"/>
                      <a:pt x="2327" y="15244"/>
                    </a:cubicBezTo>
                    <a:cubicBezTo>
                      <a:pt x="2319" y="15235"/>
                      <a:pt x="2309" y="15232"/>
                      <a:pt x="2298" y="15232"/>
                    </a:cubicBezTo>
                    <a:cubicBezTo>
                      <a:pt x="2264" y="15232"/>
                      <a:pt x="2228" y="15270"/>
                      <a:pt x="2256" y="15297"/>
                    </a:cubicBezTo>
                    <a:cubicBezTo>
                      <a:pt x="2578" y="15619"/>
                      <a:pt x="2864" y="15959"/>
                      <a:pt x="3133" y="16335"/>
                    </a:cubicBezTo>
                    <a:cubicBezTo>
                      <a:pt x="3186" y="16443"/>
                      <a:pt x="3240" y="16550"/>
                      <a:pt x="3276" y="16657"/>
                    </a:cubicBezTo>
                    <a:cubicBezTo>
                      <a:pt x="2470" y="16425"/>
                      <a:pt x="1755" y="15924"/>
                      <a:pt x="1271" y="15226"/>
                    </a:cubicBezTo>
                    <a:lnTo>
                      <a:pt x="1254" y="15226"/>
                    </a:lnTo>
                    <a:cubicBezTo>
                      <a:pt x="1003" y="14868"/>
                      <a:pt x="806" y="14456"/>
                      <a:pt x="663" y="14027"/>
                    </a:cubicBezTo>
                    <a:cubicBezTo>
                      <a:pt x="609" y="13848"/>
                      <a:pt x="556" y="13669"/>
                      <a:pt x="538" y="13472"/>
                    </a:cubicBezTo>
                    <a:cubicBezTo>
                      <a:pt x="503" y="13279"/>
                      <a:pt x="558" y="13224"/>
                      <a:pt x="649" y="13224"/>
                    </a:cubicBezTo>
                    <a:close/>
                    <a:moveTo>
                      <a:pt x="7736" y="15720"/>
                    </a:moveTo>
                    <a:cubicBezTo>
                      <a:pt x="7954" y="15720"/>
                      <a:pt x="7533" y="16479"/>
                      <a:pt x="7499" y="16496"/>
                    </a:cubicBezTo>
                    <a:lnTo>
                      <a:pt x="7517" y="16514"/>
                    </a:lnTo>
                    <a:cubicBezTo>
                      <a:pt x="7248" y="16944"/>
                      <a:pt x="6908" y="17337"/>
                      <a:pt x="6497" y="17624"/>
                    </a:cubicBezTo>
                    <a:cubicBezTo>
                      <a:pt x="6085" y="17928"/>
                      <a:pt x="5602" y="18000"/>
                      <a:pt x="5119" y="18035"/>
                    </a:cubicBezTo>
                    <a:cubicBezTo>
                      <a:pt x="5495" y="17838"/>
                      <a:pt x="5799" y="17534"/>
                      <a:pt x="6032" y="17176"/>
                    </a:cubicBezTo>
                    <a:cubicBezTo>
                      <a:pt x="6057" y="17138"/>
                      <a:pt x="6020" y="17100"/>
                      <a:pt x="5983" y="17100"/>
                    </a:cubicBezTo>
                    <a:cubicBezTo>
                      <a:pt x="5968" y="17100"/>
                      <a:pt x="5953" y="17107"/>
                      <a:pt x="5942" y="17123"/>
                    </a:cubicBezTo>
                    <a:cubicBezTo>
                      <a:pt x="5620" y="17552"/>
                      <a:pt x="5191" y="17892"/>
                      <a:pt x="4707" y="18107"/>
                    </a:cubicBezTo>
                    <a:lnTo>
                      <a:pt x="4689" y="18107"/>
                    </a:lnTo>
                    <a:cubicBezTo>
                      <a:pt x="5029" y="17749"/>
                      <a:pt x="5316" y="17355"/>
                      <a:pt x="5656" y="16997"/>
                    </a:cubicBezTo>
                    <a:cubicBezTo>
                      <a:pt x="6228" y="16425"/>
                      <a:pt x="6926" y="15995"/>
                      <a:pt x="7696" y="15727"/>
                    </a:cubicBezTo>
                    <a:cubicBezTo>
                      <a:pt x="7711" y="15722"/>
                      <a:pt x="7725" y="15720"/>
                      <a:pt x="7736" y="15720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999"/>
                      <a:pt x="3866" y="2914"/>
                      <a:pt x="4421" y="4113"/>
                    </a:cubicBezTo>
                    <a:cubicBezTo>
                      <a:pt x="4403" y="4328"/>
                      <a:pt x="4367" y="4542"/>
                      <a:pt x="4314" y="4739"/>
                    </a:cubicBezTo>
                    <a:cubicBezTo>
                      <a:pt x="4278" y="4882"/>
                      <a:pt x="4224" y="5026"/>
                      <a:pt x="4188" y="5151"/>
                    </a:cubicBezTo>
                    <a:cubicBezTo>
                      <a:pt x="4117" y="4775"/>
                      <a:pt x="4027" y="4381"/>
                      <a:pt x="3938" y="4006"/>
                    </a:cubicBezTo>
                    <a:cubicBezTo>
                      <a:pt x="4153" y="3397"/>
                      <a:pt x="3956" y="2538"/>
                      <a:pt x="3777" y="1948"/>
                    </a:cubicBezTo>
                    <a:cubicBezTo>
                      <a:pt x="3544" y="1250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1"/>
                    </a:cubicBezTo>
                    <a:cubicBezTo>
                      <a:pt x="2184" y="2001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59" y="4142"/>
                      <a:pt x="3783" y="4171"/>
                      <a:pt x="3821" y="4171"/>
                    </a:cubicBezTo>
                    <a:cubicBezTo>
                      <a:pt x="3829" y="4171"/>
                      <a:pt x="3839" y="4170"/>
                      <a:pt x="3848" y="4167"/>
                    </a:cubicBezTo>
                    <a:cubicBezTo>
                      <a:pt x="3938" y="4596"/>
                      <a:pt x="4009" y="5043"/>
                      <a:pt x="4063" y="5473"/>
                    </a:cubicBezTo>
                    <a:cubicBezTo>
                      <a:pt x="4063" y="5527"/>
                      <a:pt x="4045" y="5598"/>
                      <a:pt x="4045" y="5670"/>
                    </a:cubicBezTo>
                    <a:cubicBezTo>
                      <a:pt x="4045" y="5706"/>
                      <a:pt x="4063" y="5741"/>
                      <a:pt x="4099" y="5759"/>
                    </a:cubicBezTo>
                    <a:cubicBezTo>
                      <a:pt x="4099" y="5849"/>
                      <a:pt x="4117" y="5938"/>
                      <a:pt x="4135" y="6028"/>
                    </a:cubicBezTo>
                    <a:cubicBezTo>
                      <a:pt x="4045" y="5885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8"/>
                      <a:pt x="1832" y="2428"/>
                      <a:pt x="1396" y="2428"/>
                    </a:cubicBezTo>
                    <a:cubicBezTo>
                      <a:pt x="1339" y="2428"/>
                      <a:pt x="1285" y="2440"/>
                      <a:pt x="1236" y="2467"/>
                    </a:cubicBezTo>
                    <a:cubicBezTo>
                      <a:pt x="735" y="2753"/>
                      <a:pt x="1611" y="3755"/>
                      <a:pt x="1737" y="4041"/>
                    </a:cubicBezTo>
                    <a:cubicBezTo>
                      <a:pt x="2106" y="4812"/>
                      <a:pt x="2600" y="5882"/>
                      <a:pt x="3558" y="5882"/>
                    </a:cubicBezTo>
                    <a:cubicBezTo>
                      <a:pt x="3623" y="5882"/>
                      <a:pt x="3690" y="5877"/>
                      <a:pt x="3759" y="5867"/>
                    </a:cubicBezTo>
                    <a:cubicBezTo>
                      <a:pt x="3777" y="5867"/>
                      <a:pt x="3795" y="5849"/>
                      <a:pt x="3795" y="5831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3"/>
                      <a:pt x="4296" y="8336"/>
                      <a:pt x="4278" y="9267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687" y="8605"/>
                      <a:pt x="3634" y="8551"/>
                      <a:pt x="3580" y="8515"/>
                    </a:cubicBezTo>
                    <a:cubicBezTo>
                      <a:pt x="3616" y="8479"/>
                      <a:pt x="3634" y="8444"/>
                      <a:pt x="3616" y="8390"/>
                    </a:cubicBezTo>
                    <a:cubicBezTo>
                      <a:pt x="3186" y="7334"/>
                      <a:pt x="2005" y="6117"/>
                      <a:pt x="824" y="6063"/>
                    </a:cubicBezTo>
                    <a:cubicBezTo>
                      <a:pt x="753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7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4" y="12703"/>
                      <a:pt x="3866" y="12559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47"/>
                      <a:pt x="2864" y="10895"/>
                      <a:pt x="2327" y="10448"/>
                    </a:cubicBezTo>
                    <a:cubicBezTo>
                      <a:pt x="1742" y="9948"/>
                      <a:pt x="990" y="9515"/>
                      <a:pt x="185" y="9515"/>
                    </a:cubicBezTo>
                    <a:cubicBezTo>
                      <a:pt x="154" y="9515"/>
                      <a:pt x="122" y="9516"/>
                      <a:pt x="90" y="9517"/>
                    </a:cubicBezTo>
                    <a:cubicBezTo>
                      <a:pt x="37" y="9517"/>
                      <a:pt x="1" y="9571"/>
                      <a:pt x="1" y="9625"/>
                    </a:cubicBezTo>
                    <a:cubicBezTo>
                      <a:pt x="144" y="10430"/>
                      <a:pt x="842" y="11110"/>
                      <a:pt x="1343" y="11700"/>
                    </a:cubicBezTo>
                    <a:cubicBezTo>
                      <a:pt x="1869" y="12273"/>
                      <a:pt x="2489" y="12738"/>
                      <a:pt x="3248" y="12738"/>
                    </a:cubicBezTo>
                    <a:cubicBezTo>
                      <a:pt x="3367" y="12738"/>
                      <a:pt x="3490" y="12727"/>
                      <a:pt x="3616" y="12703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2"/>
                      <a:pt x="3795" y="15745"/>
                      <a:pt x="3634" y="16890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2"/>
                    </a:cubicBezTo>
                    <a:cubicBezTo>
                      <a:pt x="1959" y="13537"/>
                      <a:pt x="1276" y="13006"/>
                      <a:pt x="402" y="13006"/>
                    </a:cubicBezTo>
                    <a:cubicBezTo>
                      <a:pt x="388" y="13006"/>
                      <a:pt x="373" y="13006"/>
                      <a:pt x="359" y="13007"/>
                    </a:cubicBezTo>
                    <a:cubicBezTo>
                      <a:pt x="305" y="13007"/>
                      <a:pt x="251" y="13060"/>
                      <a:pt x="251" y="13114"/>
                    </a:cubicBezTo>
                    <a:cubicBezTo>
                      <a:pt x="341" y="14707"/>
                      <a:pt x="1629" y="16747"/>
                      <a:pt x="3383" y="16801"/>
                    </a:cubicBezTo>
                    <a:cubicBezTo>
                      <a:pt x="3473" y="16997"/>
                      <a:pt x="3526" y="17212"/>
                      <a:pt x="3562" y="17427"/>
                    </a:cubicBezTo>
                    <a:cubicBezTo>
                      <a:pt x="3401" y="18554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8" y="20879"/>
                      <a:pt x="3047" y="20863"/>
                      <a:pt x="3061" y="20827"/>
                    </a:cubicBezTo>
                    <a:cubicBezTo>
                      <a:pt x="3312" y="20129"/>
                      <a:pt x="3526" y="19395"/>
                      <a:pt x="3669" y="18662"/>
                    </a:cubicBezTo>
                    <a:cubicBezTo>
                      <a:pt x="3974" y="18572"/>
                      <a:pt x="4260" y="18465"/>
                      <a:pt x="4528" y="18340"/>
                    </a:cubicBezTo>
                    <a:cubicBezTo>
                      <a:pt x="5334" y="18250"/>
                      <a:pt x="6139" y="18214"/>
                      <a:pt x="6765" y="17660"/>
                    </a:cubicBezTo>
                    <a:cubicBezTo>
                      <a:pt x="7410" y="17105"/>
                      <a:pt x="7839" y="16353"/>
                      <a:pt x="8179" y="15566"/>
                    </a:cubicBezTo>
                    <a:cubicBezTo>
                      <a:pt x="8197" y="15494"/>
                      <a:pt x="8143" y="15423"/>
                      <a:pt x="8072" y="15423"/>
                    </a:cubicBezTo>
                    <a:lnTo>
                      <a:pt x="8107" y="15441"/>
                    </a:lnTo>
                    <a:cubicBezTo>
                      <a:pt x="7374" y="15512"/>
                      <a:pt x="6801" y="15870"/>
                      <a:pt x="6211" y="16317"/>
                    </a:cubicBezTo>
                    <a:cubicBezTo>
                      <a:pt x="5495" y="16854"/>
                      <a:pt x="5047" y="17552"/>
                      <a:pt x="4421" y="18161"/>
                    </a:cubicBezTo>
                    <a:lnTo>
                      <a:pt x="4385" y="18161"/>
                    </a:lnTo>
                    <a:cubicBezTo>
                      <a:pt x="4332" y="18161"/>
                      <a:pt x="4296" y="18214"/>
                      <a:pt x="4314" y="18250"/>
                    </a:cubicBezTo>
                    <a:cubicBezTo>
                      <a:pt x="4117" y="18340"/>
                      <a:pt x="3938" y="18411"/>
                      <a:pt x="3759" y="18465"/>
                    </a:cubicBezTo>
                    <a:cubicBezTo>
                      <a:pt x="3884" y="17767"/>
                      <a:pt x="3992" y="17051"/>
                      <a:pt x="4063" y="16335"/>
                    </a:cubicBezTo>
                    <a:cubicBezTo>
                      <a:pt x="4439" y="16085"/>
                      <a:pt x="4797" y="15798"/>
                      <a:pt x="5101" y="15458"/>
                    </a:cubicBezTo>
                    <a:cubicBezTo>
                      <a:pt x="6998" y="14689"/>
                      <a:pt x="8430" y="12685"/>
                      <a:pt x="8465" y="10645"/>
                    </a:cubicBezTo>
                    <a:cubicBezTo>
                      <a:pt x="8465" y="10582"/>
                      <a:pt x="8425" y="10534"/>
                      <a:pt x="8379" y="10534"/>
                    </a:cubicBezTo>
                    <a:cubicBezTo>
                      <a:pt x="8372" y="10534"/>
                      <a:pt x="8365" y="10535"/>
                      <a:pt x="8358" y="10537"/>
                    </a:cubicBezTo>
                    <a:cubicBezTo>
                      <a:pt x="7445" y="10627"/>
                      <a:pt x="6783" y="11468"/>
                      <a:pt x="6264" y="12130"/>
                    </a:cubicBezTo>
                    <a:cubicBezTo>
                      <a:pt x="5441" y="13150"/>
                      <a:pt x="5083" y="14349"/>
                      <a:pt x="4582" y="15530"/>
                    </a:cubicBezTo>
                    <a:lnTo>
                      <a:pt x="4081" y="16049"/>
                    </a:lnTo>
                    <a:cubicBezTo>
                      <a:pt x="4206" y="14725"/>
                      <a:pt x="4260" y="13400"/>
                      <a:pt x="4349" y="12130"/>
                    </a:cubicBezTo>
                    <a:cubicBezTo>
                      <a:pt x="4564" y="11897"/>
                      <a:pt x="4779" y="11647"/>
                      <a:pt x="4958" y="11396"/>
                    </a:cubicBezTo>
                    <a:cubicBezTo>
                      <a:pt x="4969" y="11431"/>
                      <a:pt x="5003" y="11451"/>
                      <a:pt x="5036" y="11451"/>
                    </a:cubicBezTo>
                    <a:cubicBezTo>
                      <a:pt x="5053" y="11451"/>
                      <a:pt x="5070" y="11445"/>
                      <a:pt x="5083" y="11432"/>
                    </a:cubicBezTo>
                    <a:cubicBezTo>
                      <a:pt x="6551" y="10233"/>
                      <a:pt x="7839" y="8372"/>
                      <a:pt x="7678" y="6403"/>
                    </a:cubicBezTo>
                    <a:cubicBezTo>
                      <a:pt x="7678" y="6333"/>
                      <a:pt x="7612" y="6285"/>
                      <a:pt x="7548" y="6285"/>
                    </a:cubicBezTo>
                    <a:cubicBezTo>
                      <a:pt x="7531" y="6285"/>
                      <a:pt x="7514" y="6288"/>
                      <a:pt x="7499" y="6296"/>
                    </a:cubicBezTo>
                    <a:cubicBezTo>
                      <a:pt x="5799" y="7298"/>
                      <a:pt x="4797" y="9124"/>
                      <a:pt x="4851" y="11092"/>
                    </a:cubicBezTo>
                    <a:lnTo>
                      <a:pt x="4367" y="11808"/>
                    </a:lnTo>
                    <a:cubicBezTo>
                      <a:pt x="4439" y="10645"/>
                      <a:pt x="4493" y="9464"/>
                      <a:pt x="4457" y="8282"/>
                    </a:cubicBezTo>
                    <a:cubicBezTo>
                      <a:pt x="4797" y="7835"/>
                      <a:pt x="5065" y="7352"/>
                      <a:pt x="5244" y="6815"/>
                    </a:cubicBezTo>
                    <a:cubicBezTo>
                      <a:pt x="6175" y="5598"/>
                      <a:pt x="7052" y="4167"/>
                      <a:pt x="6658" y="2592"/>
                    </a:cubicBezTo>
                    <a:cubicBezTo>
                      <a:pt x="6644" y="2537"/>
                      <a:pt x="6599" y="2514"/>
                      <a:pt x="6555" y="2514"/>
                    </a:cubicBezTo>
                    <a:cubicBezTo>
                      <a:pt x="6541" y="2514"/>
                      <a:pt x="6527" y="2516"/>
                      <a:pt x="6515" y="2520"/>
                    </a:cubicBezTo>
                    <a:cubicBezTo>
                      <a:pt x="5244" y="3200"/>
                      <a:pt x="4582" y="5670"/>
                      <a:pt x="4922" y="7048"/>
                    </a:cubicBezTo>
                    <a:cubicBezTo>
                      <a:pt x="4779" y="7370"/>
                      <a:pt x="4636" y="7674"/>
                      <a:pt x="4457" y="7978"/>
                    </a:cubicBezTo>
                    <a:cubicBezTo>
                      <a:pt x="4439" y="7191"/>
                      <a:pt x="4367" y="6403"/>
                      <a:pt x="4260" y="5634"/>
                    </a:cubicBezTo>
                    <a:cubicBezTo>
                      <a:pt x="4403" y="5151"/>
                      <a:pt x="4511" y="4668"/>
                      <a:pt x="4546" y="4167"/>
                    </a:cubicBezTo>
                    <a:cubicBezTo>
                      <a:pt x="4582" y="4167"/>
                      <a:pt x="4600" y="4131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2"/>
                      <a:pt x="5244" y="588"/>
                      <a:pt x="4958" y="51"/>
                    </a:cubicBezTo>
                    <a:cubicBezTo>
                      <a:pt x="4937" y="20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35"/>
              <p:cNvSpPr/>
              <p:nvPr/>
            </p:nvSpPr>
            <p:spPr>
              <a:xfrm>
                <a:off x="1259925" y="2118550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76" y="2760"/>
                    </a:moveTo>
                    <a:cubicBezTo>
                      <a:pt x="3436" y="3118"/>
                      <a:pt x="3150" y="3512"/>
                      <a:pt x="2810" y="3870"/>
                    </a:cubicBezTo>
                    <a:cubicBezTo>
                      <a:pt x="2237" y="4442"/>
                      <a:pt x="1540" y="4872"/>
                      <a:pt x="770" y="5140"/>
                    </a:cubicBezTo>
                    <a:cubicBezTo>
                      <a:pt x="752" y="5146"/>
                      <a:pt x="737" y="5149"/>
                      <a:pt x="724" y="5149"/>
                    </a:cubicBezTo>
                    <a:cubicBezTo>
                      <a:pt x="521" y="5149"/>
                      <a:pt x="950" y="4386"/>
                      <a:pt x="967" y="4353"/>
                    </a:cubicBezTo>
                    <a:cubicBezTo>
                      <a:pt x="1217" y="3923"/>
                      <a:pt x="1557" y="3530"/>
                      <a:pt x="1969" y="3243"/>
                    </a:cubicBezTo>
                    <a:cubicBezTo>
                      <a:pt x="2381" y="2939"/>
                      <a:pt x="2864" y="2885"/>
                      <a:pt x="3347" y="2832"/>
                    </a:cubicBezTo>
                    <a:lnTo>
                      <a:pt x="3347" y="2832"/>
                    </a:lnTo>
                    <a:cubicBezTo>
                      <a:pt x="2971" y="3046"/>
                      <a:pt x="2667" y="3333"/>
                      <a:pt x="2434" y="3691"/>
                    </a:cubicBezTo>
                    <a:cubicBezTo>
                      <a:pt x="2409" y="3729"/>
                      <a:pt x="2446" y="3767"/>
                      <a:pt x="2483" y="3767"/>
                    </a:cubicBezTo>
                    <a:cubicBezTo>
                      <a:pt x="2498" y="3767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59" y="2760"/>
                    </a:cubicBezTo>
                    <a:close/>
                    <a:moveTo>
                      <a:pt x="5190" y="4192"/>
                    </a:moveTo>
                    <a:lnTo>
                      <a:pt x="5190" y="4192"/>
                    </a:lnTo>
                    <a:cubicBezTo>
                      <a:pt x="6013" y="4424"/>
                      <a:pt x="6711" y="4925"/>
                      <a:pt x="7212" y="5623"/>
                    </a:cubicBezTo>
                    <a:cubicBezTo>
                      <a:pt x="7463" y="5999"/>
                      <a:pt x="7660" y="6411"/>
                      <a:pt x="7803" y="6840"/>
                    </a:cubicBezTo>
                    <a:cubicBezTo>
                      <a:pt x="7857" y="7019"/>
                      <a:pt x="7910" y="7198"/>
                      <a:pt x="7928" y="7377"/>
                    </a:cubicBezTo>
                    <a:cubicBezTo>
                      <a:pt x="7964" y="7574"/>
                      <a:pt x="7906" y="7632"/>
                      <a:pt x="7812" y="7632"/>
                    </a:cubicBezTo>
                    <a:cubicBezTo>
                      <a:pt x="7718" y="7632"/>
                      <a:pt x="7588" y="7574"/>
                      <a:pt x="7481" y="7538"/>
                    </a:cubicBezTo>
                    <a:cubicBezTo>
                      <a:pt x="6318" y="7252"/>
                      <a:pt x="5888" y="6071"/>
                      <a:pt x="5512" y="5015"/>
                    </a:cubicBezTo>
                    <a:lnTo>
                      <a:pt x="5512" y="5015"/>
                    </a:lnTo>
                    <a:cubicBezTo>
                      <a:pt x="5709" y="5230"/>
                      <a:pt x="5924" y="5426"/>
                      <a:pt x="6139" y="5623"/>
                    </a:cubicBezTo>
                    <a:cubicBezTo>
                      <a:pt x="6151" y="5631"/>
                      <a:pt x="6163" y="5635"/>
                      <a:pt x="6174" y="5635"/>
                    </a:cubicBezTo>
                    <a:cubicBezTo>
                      <a:pt x="6212" y="5635"/>
                      <a:pt x="6238" y="5593"/>
                      <a:pt x="6210" y="5552"/>
                    </a:cubicBezTo>
                    <a:cubicBezTo>
                      <a:pt x="5888" y="5230"/>
                      <a:pt x="5602" y="4890"/>
                      <a:pt x="5333" y="4532"/>
                    </a:cubicBezTo>
                    <a:cubicBezTo>
                      <a:pt x="5280" y="4406"/>
                      <a:pt x="5244" y="4299"/>
                      <a:pt x="5190" y="4192"/>
                    </a:cubicBezTo>
                    <a:close/>
                    <a:moveTo>
                      <a:pt x="3580" y="5623"/>
                    </a:moveTo>
                    <a:lnTo>
                      <a:pt x="3580" y="5623"/>
                    </a:lnTo>
                    <a:cubicBezTo>
                      <a:pt x="3275" y="6268"/>
                      <a:pt x="3061" y="6930"/>
                      <a:pt x="2756" y="7556"/>
                    </a:cubicBezTo>
                    <a:cubicBezTo>
                      <a:pt x="2381" y="8308"/>
                      <a:pt x="1772" y="8952"/>
                      <a:pt x="1182" y="9524"/>
                    </a:cubicBezTo>
                    <a:cubicBezTo>
                      <a:pt x="936" y="9761"/>
                      <a:pt x="656" y="9967"/>
                      <a:pt x="472" y="9967"/>
                    </a:cubicBezTo>
                    <a:cubicBezTo>
                      <a:pt x="307" y="9967"/>
                      <a:pt x="220" y="9802"/>
                      <a:pt x="305" y="9345"/>
                    </a:cubicBezTo>
                    <a:cubicBezTo>
                      <a:pt x="430" y="8755"/>
                      <a:pt x="663" y="8200"/>
                      <a:pt x="1003" y="7699"/>
                    </a:cubicBezTo>
                    <a:cubicBezTo>
                      <a:pt x="1522" y="6876"/>
                      <a:pt x="2273" y="6303"/>
                      <a:pt x="3061" y="5749"/>
                    </a:cubicBezTo>
                    <a:lnTo>
                      <a:pt x="3061" y="5749"/>
                    </a:lnTo>
                    <a:cubicBezTo>
                      <a:pt x="2542" y="6429"/>
                      <a:pt x="2059" y="7144"/>
                      <a:pt x="1629" y="7896"/>
                    </a:cubicBezTo>
                    <a:cubicBezTo>
                      <a:pt x="1604" y="7934"/>
                      <a:pt x="1641" y="7972"/>
                      <a:pt x="1678" y="7972"/>
                    </a:cubicBezTo>
                    <a:cubicBezTo>
                      <a:pt x="1693" y="7972"/>
                      <a:pt x="1708" y="7965"/>
                      <a:pt x="1718" y="7950"/>
                    </a:cubicBezTo>
                    <a:cubicBezTo>
                      <a:pt x="2255" y="7109"/>
                      <a:pt x="2882" y="6339"/>
                      <a:pt x="3580" y="5623"/>
                    </a:cubicBezTo>
                    <a:close/>
                    <a:moveTo>
                      <a:pt x="5085" y="8246"/>
                    </a:moveTo>
                    <a:cubicBezTo>
                      <a:pt x="5987" y="8246"/>
                      <a:pt x="6605" y="8868"/>
                      <a:pt x="7177" y="9507"/>
                    </a:cubicBezTo>
                    <a:cubicBezTo>
                      <a:pt x="7427" y="9793"/>
                      <a:pt x="7660" y="10079"/>
                      <a:pt x="7874" y="10383"/>
                    </a:cubicBezTo>
                    <a:cubicBezTo>
                      <a:pt x="7927" y="10472"/>
                      <a:pt x="8311" y="11117"/>
                      <a:pt x="8201" y="11117"/>
                    </a:cubicBezTo>
                    <a:cubicBezTo>
                      <a:pt x="8200" y="11117"/>
                      <a:pt x="8198" y="11117"/>
                      <a:pt x="8197" y="11117"/>
                    </a:cubicBezTo>
                    <a:cubicBezTo>
                      <a:pt x="7427" y="11081"/>
                      <a:pt x="6693" y="10562"/>
                      <a:pt x="6139" y="10079"/>
                    </a:cubicBezTo>
                    <a:cubicBezTo>
                      <a:pt x="5655" y="9668"/>
                      <a:pt x="5387" y="9167"/>
                      <a:pt x="5065" y="8683"/>
                    </a:cubicBezTo>
                    <a:lnTo>
                      <a:pt x="5065" y="8683"/>
                    </a:lnTo>
                    <a:cubicBezTo>
                      <a:pt x="5423" y="8952"/>
                      <a:pt x="5816" y="9184"/>
                      <a:pt x="6067" y="9363"/>
                    </a:cubicBezTo>
                    <a:cubicBezTo>
                      <a:pt x="6076" y="9369"/>
                      <a:pt x="6084" y="9372"/>
                      <a:pt x="6093" y="9372"/>
                    </a:cubicBezTo>
                    <a:cubicBezTo>
                      <a:pt x="6135" y="9372"/>
                      <a:pt x="6166" y="9304"/>
                      <a:pt x="6121" y="9274"/>
                    </a:cubicBezTo>
                    <a:cubicBezTo>
                      <a:pt x="5763" y="9023"/>
                      <a:pt x="5405" y="8755"/>
                      <a:pt x="5083" y="8451"/>
                    </a:cubicBezTo>
                    <a:cubicBezTo>
                      <a:pt x="5029" y="8397"/>
                      <a:pt x="4958" y="8325"/>
                      <a:pt x="4904" y="8254"/>
                    </a:cubicBezTo>
                    <a:cubicBezTo>
                      <a:pt x="4965" y="8248"/>
                      <a:pt x="5026" y="8246"/>
                      <a:pt x="5085" y="8246"/>
                    </a:cubicBezTo>
                    <a:close/>
                    <a:moveTo>
                      <a:pt x="3311" y="9757"/>
                    </a:moveTo>
                    <a:cubicBezTo>
                      <a:pt x="2864" y="10419"/>
                      <a:pt x="2470" y="11189"/>
                      <a:pt x="2076" y="11869"/>
                    </a:cubicBezTo>
                    <a:cubicBezTo>
                      <a:pt x="2063" y="11921"/>
                      <a:pt x="2098" y="11954"/>
                      <a:pt x="2139" y="11954"/>
                    </a:cubicBezTo>
                    <a:cubicBezTo>
                      <a:pt x="2154" y="11954"/>
                      <a:pt x="2169" y="11950"/>
                      <a:pt x="2184" y="11940"/>
                    </a:cubicBezTo>
                    <a:cubicBezTo>
                      <a:pt x="2577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04" y="11654"/>
                      <a:pt x="2774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20" y="14148"/>
                      <a:pt x="1500" y="12158"/>
                      <a:pt x="1611" y="11887"/>
                    </a:cubicBezTo>
                    <a:cubicBezTo>
                      <a:pt x="2005" y="11028"/>
                      <a:pt x="2703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5" y="12072"/>
                      <a:pt x="6997" y="13157"/>
                      <a:pt x="7373" y="13927"/>
                    </a:cubicBezTo>
                    <a:cubicBezTo>
                      <a:pt x="7427" y="14052"/>
                      <a:pt x="7642" y="14571"/>
                      <a:pt x="7481" y="14571"/>
                    </a:cubicBezTo>
                    <a:cubicBezTo>
                      <a:pt x="7033" y="14553"/>
                      <a:pt x="6640" y="14267"/>
                      <a:pt x="6300" y="13998"/>
                    </a:cubicBezTo>
                    <a:cubicBezTo>
                      <a:pt x="5799" y="13569"/>
                      <a:pt x="5512" y="13014"/>
                      <a:pt x="5101" y="12513"/>
                    </a:cubicBezTo>
                    <a:lnTo>
                      <a:pt x="5101" y="12513"/>
                    </a:lnTo>
                    <a:cubicBezTo>
                      <a:pt x="5423" y="12763"/>
                      <a:pt x="5763" y="12960"/>
                      <a:pt x="6085" y="13193"/>
                    </a:cubicBezTo>
                    <a:cubicBezTo>
                      <a:pt x="6092" y="13200"/>
                      <a:pt x="6099" y="13203"/>
                      <a:pt x="6105" y="13203"/>
                    </a:cubicBezTo>
                    <a:cubicBezTo>
                      <a:pt x="6132" y="13203"/>
                      <a:pt x="6150" y="13150"/>
                      <a:pt x="6121" y="13121"/>
                    </a:cubicBezTo>
                    <a:cubicBezTo>
                      <a:pt x="5745" y="12817"/>
                      <a:pt x="5333" y="12549"/>
                      <a:pt x="4958" y="12244"/>
                    </a:cubicBezTo>
                    <a:cubicBezTo>
                      <a:pt x="4904" y="12191"/>
                      <a:pt x="4868" y="12137"/>
                      <a:pt x="4814" y="12101"/>
                    </a:cubicBezTo>
                    <a:cubicBezTo>
                      <a:pt x="4905" y="12082"/>
                      <a:pt x="4996" y="12072"/>
                      <a:pt x="5087" y="12072"/>
                    </a:cubicBezTo>
                    <a:close/>
                    <a:moveTo>
                      <a:pt x="3419" y="14088"/>
                    </a:moveTo>
                    <a:cubicBezTo>
                      <a:pt x="3454" y="15215"/>
                      <a:pt x="3186" y="16342"/>
                      <a:pt x="2649" y="17327"/>
                    </a:cubicBezTo>
                    <a:lnTo>
                      <a:pt x="2649" y="17345"/>
                    </a:lnTo>
                    <a:cubicBezTo>
                      <a:pt x="2488" y="17631"/>
                      <a:pt x="2255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1" y="16575"/>
                    </a:cubicBezTo>
                    <a:cubicBezTo>
                      <a:pt x="2202" y="15913"/>
                      <a:pt x="2595" y="15340"/>
                      <a:pt x="2971" y="14768"/>
                    </a:cubicBezTo>
                    <a:lnTo>
                      <a:pt x="2971" y="14768"/>
                    </a:lnTo>
                    <a:cubicBezTo>
                      <a:pt x="2828" y="15233"/>
                      <a:pt x="2703" y="15680"/>
                      <a:pt x="2524" y="16110"/>
                    </a:cubicBezTo>
                    <a:cubicBezTo>
                      <a:pt x="2513" y="16142"/>
                      <a:pt x="2541" y="16168"/>
                      <a:pt x="2573" y="16168"/>
                    </a:cubicBezTo>
                    <a:cubicBezTo>
                      <a:pt x="2594" y="16168"/>
                      <a:pt x="2617" y="16156"/>
                      <a:pt x="2631" y="16128"/>
                    </a:cubicBezTo>
                    <a:cubicBezTo>
                      <a:pt x="2917" y="15466"/>
                      <a:pt x="3150" y="14768"/>
                      <a:pt x="3419" y="14088"/>
                    </a:cubicBezTo>
                    <a:close/>
                    <a:moveTo>
                      <a:pt x="4689" y="15090"/>
                    </a:moveTo>
                    <a:lnTo>
                      <a:pt x="4689" y="15090"/>
                    </a:lnTo>
                    <a:cubicBezTo>
                      <a:pt x="5727" y="15126"/>
                      <a:pt x="6174" y="16074"/>
                      <a:pt x="6568" y="16897"/>
                    </a:cubicBezTo>
                    <a:lnTo>
                      <a:pt x="6568" y="16915"/>
                    </a:lnTo>
                    <a:cubicBezTo>
                      <a:pt x="6675" y="17148"/>
                      <a:pt x="6819" y="17362"/>
                      <a:pt x="6944" y="17595"/>
                    </a:cubicBezTo>
                    <a:cubicBezTo>
                      <a:pt x="7084" y="17833"/>
                      <a:pt x="7191" y="18191"/>
                      <a:pt x="7000" y="18191"/>
                    </a:cubicBezTo>
                    <a:cubicBezTo>
                      <a:pt x="6947" y="18191"/>
                      <a:pt x="6871" y="18163"/>
                      <a:pt x="6765" y="18096"/>
                    </a:cubicBezTo>
                    <a:cubicBezTo>
                      <a:pt x="6353" y="17810"/>
                      <a:pt x="5978" y="17470"/>
                      <a:pt x="5655" y="17076"/>
                    </a:cubicBezTo>
                    <a:cubicBezTo>
                      <a:pt x="5459" y="16879"/>
                      <a:pt x="5280" y="16629"/>
                      <a:pt x="5119" y="16378"/>
                    </a:cubicBezTo>
                    <a:cubicBezTo>
                      <a:pt x="5011" y="16128"/>
                      <a:pt x="4904" y="15859"/>
                      <a:pt x="4850" y="15591"/>
                    </a:cubicBezTo>
                    <a:lnTo>
                      <a:pt x="4850" y="15591"/>
                    </a:lnTo>
                    <a:cubicBezTo>
                      <a:pt x="5065" y="15877"/>
                      <a:pt x="5298" y="16181"/>
                      <a:pt x="5512" y="16486"/>
                    </a:cubicBezTo>
                    <a:cubicBezTo>
                      <a:pt x="5517" y="16490"/>
                      <a:pt x="5524" y="16493"/>
                      <a:pt x="5533" y="16493"/>
                    </a:cubicBezTo>
                    <a:cubicBezTo>
                      <a:pt x="5555" y="16493"/>
                      <a:pt x="5584" y="16476"/>
                      <a:pt x="5584" y="16450"/>
                    </a:cubicBezTo>
                    <a:cubicBezTo>
                      <a:pt x="5423" y="16074"/>
                      <a:pt x="5208" y="15734"/>
                      <a:pt x="4940" y="15430"/>
                    </a:cubicBezTo>
                    <a:cubicBezTo>
                      <a:pt x="4850" y="15322"/>
                      <a:pt x="4779" y="15197"/>
                      <a:pt x="4689" y="15090"/>
                    </a:cubicBezTo>
                    <a:close/>
                    <a:moveTo>
                      <a:pt x="4707" y="17112"/>
                    </a:moveTo>
                    <a:cubicBezTo>
                      <a:pt x="5065" y="17559"/>
                      <a:pt x="5387" y="18007"/>
                      <a:pt x="5691" y="18490"/>
                    </a:cubicBezTo>
                    <a:cubicBezTo>
                      <a:pt x="5906" y="18866"/>
                      <a:pt x="6031" y="19277"/>
                      <a:pt x="6067" y="19707"/>
                    </a:cubicBezTo>
                    <a:cubicBezTo>
                      <a:pt x="6089" y="19922"/>
                      <a:pt x="6016" y="19995"/>
                      <a:pt x="5907" y="19995"/>
                    </a:cubicBezTo>
                    <a:cubicBezTo>
                      <a:pt x="5752" y="19995"/>
                      <a:pt x="5523" y="19847"/>
                      <a:pt x="5387" y="19743"/>
                    </a:cubicBezTo>
                    <a:cubicBezTo>
                      <a:pt x="4725" y="19170"/>
                      <a:pt x="4707" y="18347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61" y="17702"/>
                      <a:pt x="4779" y="17792"/>
                    </a:cubicBezTo>
                    <a:lnTo>
                      <a:pt x="4779" y="17899"/>
                    </a:lnTo>
                    <a:lnTo>
                      <a:pt x="4796" y="17899"/>
                    </a:lnTo>
                    <a:lnTo>
                      <a:pt x="4796" y="17828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1" y="18164"/>
                      <a:pt x="4923" y="18169"/>
                      <a:pt x="4935" y="18169"/>
                    </a:cubicBezTo>
                    <a:cubicBezTo>
                      <a:pt x="4955" y="18169"/>
                      <a:pt x="4975" y="18154"/>
                      <a:pt x="4975" y="18132"/>
                    </a:cubicBezTo>
                    <a:cubicBezTo>
                      <a:pt x="4868" y="17792"/>
                      <a:pt x="4779" y="17470"/>
                      <a:pt x="4707" y="17148"/>
                    </a:cubicBezTo>
                    <a:lnTo>
                      <a:pt x="4707" y="17112"/>
                    </a:lnTo>
                    <a:close/>
                    <a:moveTo>
                      <a:pt x="3991" y="17112"/>
                    </a:moveTo>
                    <a:lnTo>
                      <a:pt x="3991" y="17112"/>
                    </a:lnTo>
                    <a:cubicBezTo>
                      <a:pt x="4260" y="18132"/>
                      <a:pt x="4403" y="19277"/>
                      <a:pt x="3920" y="20244"/>
                    </a:cubicBezTo>
                    <a:cubicBezTo>
                      <a:pt x="3847" y="20404"/>
                      <a:pt x="3786" y="20465"/>
                      <a:pt x="3734" y="20465"/>
                    </a:cubicBezTo>
                    <a:cubicBezTo>
                      <a:pt x="3607" y="20465"/>
                      <a:pt x="3544" y="20089"/>
                      <a:pt x="3544" y="19886"/>
                    </a:cubicBezTo>
                    <a:cubicBezTo>
                      <a:pt x="3544" y="19599"/>
                      <a:pt x="3562" y="19349"/>
                      <a:pt x="3580" y="19063"/>
                    </a:cubicBezTo>
                    <a:cubicBezTo>
                      <a:pt x="3615" y="18597"/>
                      <a:pt x="3705" y="18132"/>
                      <a:pt x="3812" y="17685"/>
                    </a:cubicBezTo>
                    <a:lnTo>
                      <a:pt x="3812" y="17685"/>
                    </a:lnTo>
                    <a:cubicBezTo>
                      <a:pt x="3776" y="17917"/>
                      <a:pt x="3794" y="18150"/>
                      <a:pt x="3848" y="18383"/>
                    </a:cubicBezTo>
                    <a:cubicBezTo>
                      <a:pt x="3848" y="18400"/>
                      <a:pt x="3848" y="18400"/>
                      <a:pt x="3866" y="18400"/>
                    </a:cubicBezTo>
                    <a:lnTo>
                      <a:pt x="3884" y="18400"/>
                    </a:lnTo>
                    <a:cubicBezTo>
                      <a:pt x="3884" y="18400"/>
                      <a:pt x="3902" y="18400"/>
                      <a:pt x="3902" y="18383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7"/>
                      <a:pt x="3991" y="17219"/>
                      <a:pt x="3991" y="17112"/>
                    </a:cubicBezTo>
                    <a:close/>
                    <a:moveTo>
                      <a:pt x="5463" y="1"/>
                    </a:moveTo>
                    <a:cubicBezTo>
                      <a:pt x="5437" y="1"/>
                      <a:pt x="5412" y="13"/>
                      <a:pt x="5405" y="40"/>
                    </a:cubicBezTo>
                    <a:cubicBezTo>
                      <a:pt x="5136" y="756"/>
                      <a:pt x="4940" y="1472"/>
                      <a:pt x="4779" y="2205"/>
                    </a:cubicBezTo>
                    <a:cubicBezTo>
                      <a:pt x="4492" y="2295"/>
                      <a:pt x="4206" y="2420"/>
                      <a:pt x="3920" y="2545"/>
                    </a:cubicBezTo>
                    <a:cubicBezTo>
                      <a:pt x="3132" y="2635"/>
                      <a:pt x="2327" y="2653"/>
                      <a:pt x="1683" y="3207"/>
                    </a:cubicBezTo>
                    <a:cubicBezTo>
                      <a:pt x="1056" y="3780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4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1"/>
                      <a:pt x="3401" y="3315"/>
                      <a:pt x="4045" y="2724"/>
                    </a:cubicBezTo>
                    <a:lnTo>
                      <a:pt x="4081" y="2724"/>
                    </a:lnTo>
                    <a:cubicBezTo>
                      <a:pt x="4134" y="2706"/>
                      <a:pt x="4152" y="2671"/>
                      <a:pt x="4152" y="2617"/>
                    </a:cubicBezTo>
                    <a:cubicBezTo>
                      <a:pt x="4331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4" y="3816"/>
                      <a:pt x="4385" y="4532"/>
                    </a:cubicBezTo>
                    <a:cubicBezTo>
                      <a:pt x="4009" y="4782"/>
                      <a:pt x="3669" y="5069"/>
                      <a:pt x="3365" y="5409"/>
                    </a:cubicBezTo>
                    <a:lnTo>
                      <a:pt x="3347" y="5409"/>
                    </a:lnTo>
                    <a:cubicBezTo>
                      <a:pt x="1450" y="6178"/>
                      <a:pt x="36" y="8182"/>
                      <a:pt x="1" y="10240"/>
                    </a:cubicBezTo>
                    <a:cubicBezTo>
                      <a:pt x="1" y="10294"/>
                      <a:pt x="36" y="10348"/>
                      <a:pt x="108" y="10348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36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84"/>
                      <a:pt x="4116" y="8755"/>
                    </a:cubicBezTo>
                    <a:cubicBezTo>
                      <a:pt x="3884" y="8970"/>
                      <a:pt x="3687" y="9220"/>
                      <a:pt x="3490" y="9471"/>
                    </a:cubicBezTo>
                    <a:cubicBezTo>
                      <a:pt x="3490" y="9436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43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69"/>
                      <a:pt x="3669" y="11726"/>
                      <a:pt x="3597" y="9757"/>
                    </a:cubicBezTo>
                    <a:lnTo>
                      <a:pt x="4099" y="9041"/>
                    </a:lnTo>
                    <a:lnTo>
                      <a:pt x="4099" y="9041"/>
                    </a:lnTo>
                    <a:cubicBezTo>
                      <a:pt x="4027" y="10204"/>
                      <a:pt x="3973" y="11386"/>
                      <a:pt x="3991" y="12567"/>
                    </a:cubicBezTo>
                    <a:cubicBezTo>
                      <a:pt x="3651" y="13014"/>
                      <a:pt x="3383" y="13497"/>
                      <a:pt x="3222" y="14034"/>
                    </a:cubicBezTo>
                    <a:cubicBezTo>
                      <a:pt x="2291" y="15251"/>
                      <a:pt x="1396" y="16682"/>
                      <a:pt x="1790" y="18257"/>
                    </a:cubicBezTo>
                    <a:cubicBezTo>
                      <a:pt x="1802" y="18305"/>
                      <a:pt x="1838" y="18329"/>
                      <a:pt x="1876" y="18329"/>
                    </a:cubicBezTo>
                    <a:cubicBezTo>
                      <a:pt x="1895" y="18329"/>
                      <a:pt x="1915" y="18323"/>
                      <a:pt x="1933" y="18311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0" y="13175"/>
                      <a:pt x="3991" y="12871"/>
                    </a:cubicBezTo>
                    <a:cubicBezTo>
                      <a:pt x="4027" y="13658"/>
                      <a:pt x="4081" y="14446"/>
                      <a:pt x="4206" y="15233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6"/>
                      <a:pt x="3383" y="18275"/>
                      <a:pt x="3347" y="19063"/>
                    </a:cubicBezTo>
                    <a:cubicBezTo>
                      <a:pt x="3311" y="19653"/>
                      <a:pt x="3204" y="20297"/>
                      <a:pt x="3508" y="20816"/>
                    </a:cubicBezTo>
                    <a:cubicBezTo>
                      <a:pt x="3529" y="20858"/>
                      <a:pt x="3562" y="20876"/>
                      <a:pt x="3597" y="20876"/>
                    </a:cubicBezTo>
                    <a:cubicBezTo>
                      <a:pt x="3622" y="20876"/>
                      <a:pt x="3647" y="20867"/>
                      <a:pt x="3669" y="20852"/>
                    </a:cubicBezTo>
                    <a:cubicBezTo>
                      <a:pt x="4653" y="19868"/>
                      <a:pt x="4582" y="17953"/>
                      <a:pt x="4027" y="16754"/>
                    </a:cubicBezTo>
                    <a:cubicBezTo>
                      <a:pt x="4063" y="16539"/>
                      <a:pt x="4099" y="16342"/>
                      <a:pt x="4152" y="16128"/>
                    </a:cubicBezTo>
                    <a:cubicBezTo>
                      <a:pt x="4188" y="15985"/>
                      <a:pt x="4224" y="15859"/>
                      <a:pt x="4278" y="15716"/>
                    </a:cubicBezTo>
                    <a:cubicBezTo>
                      <a:pt x="4349" y="16110"/>
                      <a:pt x="4421" y="16486"/>
                      <a:pt x="4528" y="16861"/>
                    </a:cubicBezTo>
                    <a:cubicBezTo>
                      <a:pt x="4313" y="17470"/>
                      <a:pt x="4510" y="18347"/>
                      <a:pt x="4689" y="18919"/>
                    </a:cubicBezTo>
                    <a:cubicBezTo>
                      <a:pt x="4922" y="19617"/>
                      <a:pt x="5405" y="20154"/>
                      <a:pt x="6156" y="20226"/>
                    </a:cubicBezTo>
                    <a:cubicBezTo>
                      <a:pt x="6210" y="20226"/>
                      <a:pt x="6246" y="20190"/>
                      <a:pt x="6246" y="20136"/>
                    </a:cubicBezTo>
                    <a:cubicBezTo>
                      <a:pt x="6264" y="18866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3" y="16700"/>
                      <a:pt x="4618" y="16700"/>
                    </a:cubicBezTo>
                    <a:cubicBezTo>
                      <a:pt x="4528" y="16271"/>
                      <a:pt x="4439" y="15841"/>
                      <a:pt x="4385" y="15394"/>
                    </a:cubicBezTo>
                    <a:cubicBezTo>
                      <a:pt x="4403" y="15340"/>
                      <a:pt x="4421" y="15269"/>
                      <a:pt x="4421" y="15197"/>
                    </a:cubicBezTo>
                    <a:cubicBezTo>
                      <a:pt x="4421" y="15161"/>
                      <a:pt x="4385" y="15126"/>
                      <a:pt x="4349" y="15126"/>
                    </a:cubicBezTo>
                    <a:cubicBezTo>
                      <a:pt x="4349" y="15036"/>
                      <a:pt x="4331" y="14947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6"/>
                      <a:pt x="4600" y="15233"/>
                    </a:cubicBezTo>
                    <a:lnTo>
                      <a:pt x="4725" y="15412"/>
                    </a:lnTo>
                    <a:cubicBezTo>
                      <a:pt x="4689" y="15430"/>
                      <a:pt x="4671" y="15448"/>
                      <a:pt x="4671" y="15501"/>
                    </a:cubicBezTo>
                    <a:cubicBezTo>
                      <a:pt x="4779" y="16342"/>
                      <a:pt x="5244" y="16933"/>
                      <a:pt x="5816" y="17524"/>
                    </a:cubicBezTo>
                    <a:cubicBezTo>
                      <a:pt x="6022" y="17729"/>
                      <a:pt x="6634" y="18439"/>
                      <a:pt x="7070" y="18439"/>
                    </a:cubicBezTo>
                    <a:cubicBezTo>
                      <a:pt x="7127" y="18439"/>
                      <a:pt x="7181" y="18427"/>
                      <a:pt x="7230" y="18400"/>
                    </a:cubicBezTo>
                    <a:cubicBezTo>
                      <a:pt x="7731" y="18114"/>
                      <a:pt x="6854" y="17112"/>
                      <a:pt x="6729" y="16826"/>
                    </a:cubicBezTo>
                    <a:cubicBezTo>
                      <a:pt x="6360" y="16071"/>
                      <a:pt x="5849" y="14985"/>
                      <a:pt x="4888" y="14985"/>
                    </a:cubicBezTo>
                    <a:cubicBezTo>
                      <a:pt x="4823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6"/>
                    </a:cubicBezTo>
                    <a:cubicBezTo>
                      <a:pt x="4618" y="14965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1" y="11833"/>
                      <a:pt x="4510" y="12030"/>
                      <a:pt x="4707" y="12209"/>
                    </a:cubicBezTo>
                    <a:cubicBezTo>
                      <a:pt x="4761" y="12262"/>
                      <a:pt x="4832" y="12316"/>
                      <a:pt x="4886" y="12370"/>
                    </a:cubicBezTo>
                    <a:cubicBezTo>
                      <a:pt x="4850" y="12388"/>
                      <a:pt x="4814" y="12441"/>
                      <a:pt x="4832" y="12477"/>
                    </a:cubicBezTo>
                    <a:cubicBezTo>
                      <a:pt x="5262" y="13533"/>
                      <a:pt x="6461" y="14768"/>
                      <a:pt x="7642" y="14803"/>
                    </a:cubicBezTo>
                    <a:cubicBezTo>
                      <a:pt x="7695" y="14803"/>
                      <a:pt x="7749" y="14768"/>
                      <a:pt x="7749" y="14696"/>
                    </a:cubicBezTo>
                    <a:cubicBezTo>
                      <a:pt x="7859" y="13628"/>
                      <a:pt x="6438" y="11925"/>
                      <a:pt x="5217" y="11925"/>
                    </a:cubicBezTo>
                    <a:cubicBezTo>
                      <a:pt x="5048" y="11925"/>
                      <a:pt x="4882" y="11958"/>
                      <a:pt x="4725" y="12030"/>
                    </a:cubicBezTo>
                    <a:cubicBezTo>
                      <a:pt x="4635" y="11940"/>
                      <a:pt x="4546" y="11833"/>
                      <a:pt x="4474" y="11726"/>
                    </a:cubicBezTo>
                    <a:cubicBezTo>
                      <a:pt x="4367" y="11529"/>
                      <a:pt x="4313" y="11314"/>
                      <a:pt x="4206" y="11117"/>
                    </a:cubicBezTo>
                    <a:cubicBezTo>
                      <a:pt x="4224" y="10544"/>
                      <a:pt x="4242" y="9990"/>
                      <a:pt x="4295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30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600" y="8308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3" y="10919"/>
                      <a:pt x="7475" y="11352"/>
                      <a:pt x="8265" y="11352"/>
                    </a:cubicBezTo>
                    <a:cubicBezTo>
                      <a:pt x="8296" y="11352"/>
                      <a:pt x="8327" y="11351"/>
                      <a:pt x="8358" y="11350"/>
                    </a:cubicBezTo>
                    <a:cubicBezTo>
                      <a:pt x="8429" y="11350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7"/>
                    </a:cubicBezTo>
                    <a:cubicBezTo>
                      <a:pt x="6594" y="8594"/>
                      <a:pt x="5977" y="8129"/>
                      <a:pt x="5218" y="8129"/>
                    </a:cubicBezTo>
                    <a:cubicBezTo>
                      <a:pt x="5099" y="8129"/>
                      <a:pt x="4976" y="8140"/>
                      <a:pt x="4850" y="8164"/>
                    </a:cubicBezTo>
                    <a:cubicBezTo>
                      <a:pt x="4707" y="7932"/>
                      <a:pt x="4582" y="7699"/>
                      <a:pt x="4456" y="7449"/>
                    </a:cubicBezTo>
                    <a:cubicBezTo>
                      <a:pt x="4564" y="6285"/>
                      <a:pt x="4671" y="5122"/>
                      <a:pt x="4814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72" y="5230"/>
                      <a:pt x="5638" y="6035"/>
                      <a:pt x="6031" y="6625"/>
                    </a:cubicBezTo>
                    <a:cubicBezTo>
                      <a:pt x="6489" y="7330"/>
                      <a:pt x="7189" y="7861"/>
                      <a:pt x="8047" y="7861"/>
                    </a:cubicBezTo>
                    <a:cubicBezTo>
                      <a:pt x="8061" y="7861"/>
                      <a:pt x="8075" y="7860"/>
                      <a:pt x="8089" y="7860"/>
                    </a:cubicBezTo>
                    <a:cubicBezTo>
                      <a:pt x="8143" y="7860"/>
                      <a:pt x="8197" y="7824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5" y="3870"/>
                      <a:pt x="4922" y="3655"/>
                      <a:pt x="4904" y="3440"/>
                    </a:cubicBezTo>
                    <a:cubicBezTo>
                      <a:pt x="5047" y="2313"/>
                      <a:pt x="5262" y="1185"/>
                      <a:pt x="5530" y="76"/>
                    </a:cubicBezTo>
                    <a:cubicBezTo>
                      <a:pt x="5552" y="32"/>
                      <a:pt x="5506" y="1"/>
                      <a:pt x="546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35"/>
              <p:cNvSpPr/>
              <p:nvPr/>
            </p:nvSpPr>
            <p:spPr>
              <a:xfrm>
                <a:off x="1999150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5"/>
                    </a:moveTo>
                    <a:cubicBezTo>
                      <a:pt x="12437" y="1015"/>
                      <a:pt x="12305" y="1720"/>
                      <a:pt x="12288" y="1772"/>
                    </a:cubicBezTo>
                    <a:cubicBezTo>
                      <a:pt x="12181" y="2094"/>
                      <a:pt x="12038" y="2398"/>
                      <a:pt x="11859" y="2666"/>
                    </a:cubicBezTo>
                    <a:cubicBezTo>
                      <a:pt x="11590" y="3060"/>
                      <a:pt x="11268" y="3400"/>
                      <a:pt x="10875" y="3669"/>
                    </a:cubicBezTo>
                    <a:cubicBezTo>
                      <a:pt x="11304" y="3311"/>
                      <a:pt x="11662" y="2899"/>
                      <a:pt x="11948" y="2416"/>
                    </a:cubicBezTo>
                    <a:cubicBezTo>
                      <a:pt x="12092" y="2183"/>
                      <a:pt x="12181" y="1915"/>
                      <a:pt x="12199" y="1628"/>
                    </a:cubicBezTo>
                    <a:cubicBezTo>
                      <a:pt x="12235" y="1414"/>
                      <a:pt x="12253" y="1217"/>
                      <a:pt x="12270" y="1020"/>
                    </a:cubicBezTo>
                    <a:lnTo>
                      <a:pt x="12288" y="1020"/>
                    </a:lnTo>
                    <a:cubicBezTo>
                      <a:pt x="12296" y="1017"/>
                      <a:pt x="12302" y="1015"/>
                      <a:pt x="12308" y="1015"/>
                    </a:cubicBezTo>
                    <a:close/>
                    <a:moveTo>
                      <a:pt x="8952" y="346"/>
                    </a:moveTo>
                    <a:cubicBezTo>
                      <a:pt x="9019" y="346"/>
                      <a:pt x="9117" y="454"/>
                      <a:pt x="9282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908" y="3579"/>
                      <a:pt x="9819" y="3436"/>
                      <a:pt x="9729" y="3328"/>
                    </a:cubicBezTo>
                    <a:cubicBezTo>
                      <a:pt x="9711" y="3311"/>
                      <a:pt x="9692" y="3303"/>
                      <a:pt x="9673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78" y="2398"/>
                    </a:cubicBezTo>
                    <a:cubicBezTo>
                      <a:pt x="8852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9" y="716"/>
                    </a:cubicBezTo>
                    <a:cubicBezTo>
                      <a:pt x="8845" y="467"/>
                      <a:pt x="8881" y="346"/>
                      <a:pt x="8952" y="346"/>
                    </a:cubicBezTo>
                    <a:close/>
                    <a:moveTo>
                      <a:pt x="12039" y="504"/>
                    </a:moveTo>
                    <a:cubicBezTo>
                      <a:pt x="12329" y="504"/>
                      <a:pt x="12089" y="1093"/>
                      <a:pt x="12074" y="1235"/>
                    </a:cubicBezTo>
                    <a:cubicBezTo>
                      <a:pt x="12038" y="1825"/>
                      <a:pt x="11823" y="2398"/>
                      <a:pt x="11429" y="2863"/>
                    </a:cubicBezTo>
                    <a:cubicBezTo>
                      <a:pt x="11215" y="3132"/>
                      <a:pt x="10964" y="3382"/>
                      <a:pt x="10678" y="3597"/>
                    </a:cubicBezTo>
                    <a:cubicBezTo>
                      <a:pt x="10606" y="3669"/>
                      <a:pt x="10517" y="3758"/>
                      <a:pt x="10445" y="3830"/>
                    </a:cubicBezTo>
                    <a:cubicBezTo>
                      <a:pt x="10767" y="3257"/>
                      <a:pt x="11000" y="2648"/>
                      <a:pt x="11107" y="2004"/>
                    </a:cubicBezTo>
                    <a:lnTo>
                      <a:pt x="11107" y="2022"/>
                    </a:lnTo>
                    <a:cubicBezTo>
                      <a:pt x="11143" y="1825"/>
                      <a:pt x="11143" y="1611"/>
                      <a:pt x="11125" y="1414"/>
                    </a:cubicBezTo>
                    <a:cubicBezTo>
                      <a:pt x="11322" y="1074"/>
                      <a:pt x="11501" y="716"/>
                      <a:pt x="11895" y="537"/>
                    </a:cubicBezTo>
                    <a:cubicBezTo>
                      <a:pt x="11953" y="514"/>
                      <a:pt x="12001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5" y="1784"/>
                      <a:pt x="13510" y="1786"/>
                      <a:pt x="13595" y="1790"/>
                    </a:cubicBezTo>
                    <a:cubicBezTo>
                      <a:pt x="13809" y="1790"/>
                      <a:pt x="13738" y="1843"/>
                      <a:pt x="13630" y="2022"/>
                    </a:cubicBezTo>
                    <a:cubicBezTo>
                      <a:pt x="13523" y="2183"/>
                      <a:pt x="13398" y="2416"/>
                      <a:pt x="13273" y="2613"/>
                    </a:cubicBezTo>
                    <a:cubicBezTo>
                      <a:pt x="12772" y="3364"/>
                      <a:pt x="11823" y="3633"/>
                      <a:pt x="11000" y="3973"/>
                    </a:cubicBezTo>
                    <a:lnTo>
                      <a:pt x="10982" y="3973"/>
                    </a:lnTo>
                    <a:cubicBezTo>
                      <a:pt x="10969" y="3932"/>
                      <a:pt x="10935" y="3912"/>
                      <a:pt x="10896" y="3912"/>
                    </a:cubicBezTo>
                    <a:cubicBezTo>
                      <a:pt x="10884" y="3912"/>
                      <a:pt x="10870" y="3915"/>
                      <a:pt x="10857" y="3919"/>
                    </a:cubicBezTo>
                    <a:lnTo>
                      <a:pt x="10857" y="3865"/>
                    </a:lnTo>
                    <a:cubicBezTo>
                      <a:pt x="11537" y="3472"/>
                      <a:pt x="12056" y="2863"/>
                      <a:pt x="12324" y="2130"/>
                    </a:cubicBezTo>
                    <a:cubicBezTo>
                      <a:pt x="12602" y="1837"/>
                      <a:pt x="12964" y="1784"/>
                      <a:pt x="13340" y="1784"/>
                    </a:cubicBezTo>
                    <a:close/>
                    <a:moveTo>
                      <a:pt x="12772" y="3311"/>
                    </a:moveTo>
                    <a:cubicBezTo>
                      <a:pt x="12772" y="3328"/>
                      <a:pt x="12789" y="3328"/>
                      <a:pt x="12807" y="3328"/>
                    </a:cubicBezTo>
                    <a:cubicBezTo>
                      <a:pt x="13058" y="3328"/>
                      <a:pt x="13308" y="3364"/>
                      <a:pt x="13541" y="3418"/>
                    </a:cubicBezTo>
                    <a:cubicBezTo>
                      <a:pt x="13592" y="3435"/>
                      <a:pt x="14218" y="3852"/>
                      <a:pt x="13999" y="3852"/>
                    </a:cubicBezTo>
                    <a:cubicBezTo>
                      <a:pt x="13987" y="3852"/>
                      <a:pt x="13971" y="3850"/>
                      <a:pt x="13953" y="3847"/>
                    </a:cubicBezTo>
                    <a:cubicBezTo>
                      <a:pt x="13774" y="3847"/>
                      <a:pt x="13613" y="3847"/>
                      <a:pt x="13452" y="3883"/>
                    </a:cubicBezTo>
                    <a:cubicBezTo>
                      <a:pt x="12879" y="3960"/>
                      <a:pt x="12397" y="4126"/>
                      <a:pt x="11890" y="4126"/>
                    </a:cubicBezTo>
                    <a:cubicBezTo>
                      <a:pt x="11683" y="4126"/>
                      <a:pt x="11473" y="4099"/>
                      <a:pt x="11250" y="4026"/>
                    </a:cubicBezTo>
                    <a:cubicBezTo>
                      <a:pt x="11787" y="3865"/>
                      <a:pt x="12288" y="3615"/>
                      <a:pt x="12772" y="3311"/>
                    </a:cubicBezTo>
                    <a:close/>
                    <a:moveTo>
                      <a:pt x="10690" y="215"/>
                    </a:moveTo>
                    <a:cubicBezTo>
                      <a:pt x="10722" y="215"/>
                      <a:pt x="10743" y="241"/>
                      <a:pt x="10749" y="304"/>
                    </a:cubicBezTo>
                    <a:cubicBezTo>
                      <a:pt x="10767" y="465"/>
                      <a:pt x="10803" y="626"/>
                      <a:pt x="10857" y="787"/>
                    </a:cubicBezTo>
                    <a:cubicBezTo>
                      <a:pt x="11107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83" y="3507"/>
                      <a:pt x="10342" y="3481"/>
                      <a:pt x="10302" y="3481"/>
                    </a:cubicBezTo>
                    <a:cubicBezTo>
                      <a:pt x="10262" y="3481"/>
                      <a:pt x="10221" y="3507"/>
                      <a:pt x="10213" y="3561"/>
                    </a:cubicBezTo>
                    <a:cubicBezTo>
                      <a:pt x="10159" y="3776"/>
                      <a:pt x="10123" y="4009"/>
                      <a:pt x="10069" y="4223"/>
                    </a:cubicBezTo>
                    <a:cubicBezTo>
                      <a:pt x="10051" y="4080"/>
                      <a:pt x="10016" y="3937"/>
                      <a:pt x="9980" y="3794"/>
                    </a:cubicBezTo>
                    <a:lnTo>
                      <a:pt x="9980" y="3794"/>
                    </a:lnTo>
                    <a:cubicBezTo>
                      <a:pt x="9995" y="3801"/>
                      <a:pt x="10010" y="3806"/>
                      <a:pt x="10023" y="3806"/>
                    </a:cubicBezTo>
                    <a:cubicBezTo>
                      <a:pt x="10042" y="3806"/>
                      <a:pt x="10059" y="3797"/>
                      <a:pt x="10069" y="3776"/>
                    </a:cubicBezTo>
                    <a:cubicBezTo>
                      <a:pt x="10266" y="3114"/>
                      <a:pt x="10248" y="2398"/>
                      <a:pt x="10016" y="1754"/>
                    </a:cubicBezTo>
                    <a:cubicBezTo>
                      <a:pt x="10034" y="1467"/>
                      <a:pt x="10051" y="1181"/>
                      <a:pt x="10123" y="895"/>
                    </a:cubicBezTo>
                    <a:cubicBezTo>
                      <a:pt x="10123" y="865"/>
                      <a:pt x="10532" y="215"/>
                      <a:pt x="10690" y="215"/>
                    </a:cubicBezTo>
                    <a:close/>
                    <a:moveTo>
                      <a:pt x="7636" y="1521"/>
                    </a:moveTo>
                    <a:lnTo>
                      <a:pt x="7636" y="1521"/>
                    </a:ln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42" y="2595"/>
                      <a:pt x="8978" y="2648"/>
                      <a:pt x="9014" y="2702"/>
                    </a:cubicBezTo>
                    <a:cubicBezTo>
                      <a:pt x="9049" y="2756"/>
                      <a:pt x="9067" y="2792"/>
                      <a:pt x="9103" y="2827"/>
                    </a:cubicBezTo>
                    <a:cubicBezTo>
                      <a:pt x="9300" y="3167"/>
                      <a:pt x="9443" y="3543"/>
                      <a:pt x="9550" y="3919"/>
                    </a:cubicBezTo>
                    <a:cubicBezTo>
                      <a:pt x="9515" y="3937"/>
                      <a:pt x="9497" y="3973"/>
                      <a:pt x="9515" y="3991"/>
                    </a:cubicBezTo>
                    <a:cubicBezTo>
                      <a:pt x="9532" y="4098"/>
                      <a:pt x="9568" y="4223"/>
                      <a:pt x="9586" y="4331"/>
                    </a:cubicBezTo>
                    <a:cubicBezTo>
                      <a:pt x="9497" y="4259"/>
                      <a:pt x="9407" y="4205"/>
                      <a:pt x="9300" y="4134"/>
                    </a:cubicBezTo>
                    <a:cubicBezTo>
                      <a:pt x="9282" y="4062"/>
                      <a:pt x="9282" y="4009"/>
                      <a:pt x="9282" y="3937"/>
                    </a:cubicBezTo>
                    <a:lnTo>
                      <a:pt x="9300" y="3937"/>
                    </a:lnTo>
                    <a:cubicBezTo>
                      <a:pt x="9291" y="3910"/>
                      <a:pt x="9269" y="3897"/>
                      <a:pt x="9246" y="3897"/>
                    </a:cubicBezTo>
                    <a:cubicBezTo>
                      <a:pt x="9224" y="3897"/>
                      <a:pt x="9201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709" y="3740"/>
                      <a:pt x="8477" y="3561"/>
                    </a:cubicBezTo>
                    <a:cubicBezTo>
                      <a:pt x="8119" y="3257"/>
                      <a:pt x="7994" y="2774"/>
                      <a:pt x="7868" y="2326"/>
                    </a:cubicBezTo>
                    <a:cubicBezTo>
                      <a:pt x="7832" y="2201"/>
                      <a:pt x="7725" y="1593"/>
                      <a:pt x="7636" y="1521"/>
                    </a:cubicBezTo>
                    <a:close/>
                    <a:moveTo>
                      <a:pt x="10678" y="3955"/>
                    </a:moveTo>
                    <a:cubicBezTo>
                      <a:pt x="10678" y="4009"/>
                      <a:pt x="10660" y="4044"/>
                      <a:pt x="10660" y="4098"/>
                    </a:cubicBezTo>
                    <a:cubicBezTo>
                      <a:pt x="10553" y="4205"/>
                      <a:pt x="10463" y="4349"/>
                      <a:pt x="10391" y="4474"/>
                    </a:cubicBezTo>
                    <a:cubicBezTo>
                      <a:pt x="10463" y="4295"/>
                      <a:pt x="10535" y="4134"/>
                      <a:pt x="10642" y="3973"/>
                    </a:cubicBezTo>
                    <a:lnTo>
                      <a:pt x="10678" y="3955"/>
                    </a:lnTo>
                    <a:close/>
                    <a:moveTo>
                      <a:pt x="9371" y="4313"/>
                    </a:moveTo>
                    <a:cubicBezTo>
                      <a:pt x="9461" y="4366"/>
                      <a:pt x="9568" y="4420"/>
                      <a:pt x="9658" y="4474"/>
                    </a:cubicBezTo>
                    <a:cubicBezTo>
                      <a:pt x="9711" y="4653"/>
                      <a:pt x="9819" y="4778"/>
                      <a:pt x="9962" y="4867"/>
                    </a:cubicBezTo>
                    <a:lnTo>
                      <a:pt x="9944" y="4867"/>
                    </a:lnTo>
                    <a:lnTo>
                      <a:pt x="9873" y="4850"/>
                    </a:lnTo>
                    <a:cubicBezTo>
                      <a:pt x="9765" y="4814"/>
                      <a:pt x="9658" y="4724"/>
                      <a:pt x="9568" y="4635"/>
                    </a:cubicBezTo>
                    <a:cubicBezTo>
                      <a:pt x="9479" y="4545"/>
                      <a:pt x="9425" y="4438"/>
                      <a:pt x="9371" y="4313"/>
                    </a:cubicBezTo>
                    <a:close/>
                    <a:moveTo>
                      <a:pt x="10338" y="6424"/>
                    </a:move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80" y="6961"/>
                      <a:pt x="9980" y="6872"/>
                    </a:cubicBezTo>
                    <a:lnTo>
                      <a:pt x="9998" y="6854"/>
                    </a:lnTo>
                    <a:cubicBezTo>
                      <a:pt x="10087" y="6693"/>
                      <a:pt x="10195" y="6550"/>
                      <a:pt x="10338" y="6424"/>
                    </a:cubicBezTo>
                    <a:close/>
                    <a:moveTo>
                      <a:pt x="5305" y="7627"/>
                    </a:moveTo>
                    <a:cubicBezTo>
                      <a:pt x="5346" y="7627"/>
                      <a:pt x="5374" y="7668"/>
                      <a:pt x="5381" y="7766"/>
                    </a:cubicBezTo>
                    <a:cubicBezTo>
                      <a:pt x="5399" y="8178"/>
                      <a:pt x="5309" y="8554"/>
                      <a:pt x="5112" y="8912"/>
                    </a:cubicBezTo>
                    <a:cubicBezTo>
                      <a:pt x="4951" y="9216"/>
                      <a:pt x="4754" y="9484"/>
                      <a:pt x="4522" y="9717"/>
                    </a:cubicBezTo>
                    <a:cubicBezTo>
                      <a:pt x="4486" y="9717"/>
                      <a:pt x="4450" y="9735"/>
                      <a:pt x="4432" y="9753"/>
                    </a:cubicBezTo>
                    <a:lnTo>
                      <a:pt x="4432" y="9556"/>
                    </a:lnTo>
                    <a:cubicBezTo>
                      <a:pt x="4576" y="9198"/>
                      <a:pt x="4629" y="8822"/>
                      <a:pt x="4611" y="8446"/>
                    </a:cubicBez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51" y="8299"/>
                      <a:pt x="5138" y="7627"/>
                      <a:pt x="5305" y="7627"/>
                    </a:cubicBezTo>
                    <a:close/>
                    <a:moveTo>
                      <a:pt x="4049" y="7147"/>
                    </a:moveTo>
                    <a:cubicBezTo>
                      <a:pt x="4296" y="7147"/>
                      <a:pt x="4489" y="8152"/>
                      <a:pt x="4504" y="8357"/>
                    </a:cubicBezTo>
                    <a:cubicBezTo>
                      <a:pt x="4522" y="8697"/>
                      <a:pt x="4468" y="9055"/>
                      <a:pt x="4361" y="9377"/>
                    </a:cubicBezTo>
                    <a:cubicBezTo>
                      <a:pt x="4346" y="9372"/>
                      <a:pt x="4333" y="9370"/>
                      <a:pt x="4321" y="9370"/>
                    </a:cubicBezTo>
                    <a:cubicBezTo>
                      <a:pt x="4289" y="9370"/>
                      <a:pt x="4267" y="9387"/>
                      <a:pt x="4253" y="9413"/>
                    </a:cubicBezTo>
                    <a:cubicBezTo>
                      <a:pt x="4164" y="9592"/>
                      <a:pt x="4110" y="9789"/>
                      <a:pt x="4074" y="9968"/>
                    </a:cubicBezTo>
                    <a:lnTo>
                      <a:pt x="4057" y="9914"/>
                    </a:lnTo>
                    <a:cubicBezTo>
                      <a:pt x="4074" y="9807"/>
                      <a:pt x="4092" y="9681"/>
                      <a:pt x="4074" y="9556"/>
                    </a:cubicBezTo>
                    <a:cubicBezTo>
                      <a:pt x="4092" y="9538"/>
                      <a:pt x="4092" y="9538"/>
                      <a:pt x="4074" y="9520"/>
                    </a:cubicBezTo>
                    <a:cubicBezTo>
                      <a:pt x="4021" y="9180"/>
                      <a:pt x="3896" y="8876"/>
                      <a:pt x="3717" y="8590"/>
                    </a:cubicBezTo>
                    <a:cubicBezTo>
                      <a:pt x="3645" y="8160"/>
                      <a:pt x="3699" y="7731"/>
                      <a:pt x="3878" y="7319"/>
                    </a:cubicBezTo>
                    <a:cubicBezTo>
                      <a:pt x="3937" y="7198"/>
                      <a:pt x="3994" y="7147"/>
                      <a:pt x="4049" y="7147"/>
                    </a:cubicBezTo>
                    <a:close/>
                    <a:moveTo>
                      <a:pt x="2721" y="7549"/>
                    </a:moveTo>
                    <a:cubicBezTo>
                      <a:pt x="2751" y="7549"/>
                      <a:pt x="2785" y="7571"/>
                      <a:pt x="2822" y="7623"/>
                    </a:cubicBezTo>
                    <a:cubicBezTo>
                      <a:pt x="3108" y="7981"/>
                      <a:pt x="3377" y="8357"/>
                      <a:pt x="3627" y="8751"/>
                    </a:cubicBezTo>
                    <a:cubicBezTo>
                      <a:pt x="3681" y="8948"/>
                      <a:pt x="3770" y="9144"/>
                      <a:pt x="3860" y="9323"/>
                    </a:cubicBezTo>
                    <a:cubicBezTo>
                      <a:pt x="3896" y="9484"/>
                      <a:pt x="3913" y="9628"/>
                      <a:pt x="3896" y="9771"/>
                    </a:cubicBezTo>
                    <a:cubicBezTo>
                      <a:pt x="3860" y="9789"/>
                      <a:pt x="3824" y="9807"/>
                      <a:pt x="3824" y="9842"/>
                    </a:cubicBezTo>
                    <a:lnTo>
                      <a:pt x="3806" y="9860"/>
                    </a:lnTo>
                    <a:cubicBezTo>
                      <a:pt x="3788" y="9968"/>
                      <a:pt x="3788" y="10075"/>
                      <a:pt x="3806" y="10182"/>
                    </a:cubicBezTo>
                    <a:lnTo>
                      <a:pt x="3806" y="10236"/>
                    </a:lnTo>
                    <a:cubicBezTo>
                      <a:pt x="3770" y="10200"/>
                      <a:pt x="3734" y="10182"/>
                      <a:pt x="3681" y="10147"/>
                    </a:cubicBezTo>
                    <a:cubicBezTo>
                      <a:pt x="3663" y="10111"/>
                      <a:pt x="3645" y="10057"/>
                      <a:pt x="3609" y="10021"/>
                    </a:cubicBezTo>
                    <a:cubicBezTo>
                      <a:pt x="3627" y="10003"/>
                      <a:pt x="3609" y="9968"/>
                      <a:pt x="3591" y="9968"/>
                    </a:cubicBezTo>
                    <a:lnTo>
                      <a:pt x="3538" y="9950"/>
                    </a:lnTo>
                    <a:cubicBezTo>
                      <a:pt x="3377" y="9753"/>
                      <a:pt x="3180" y="9592"/>
                      <a:pt x="2965" y="9467"/>
                    </a:cubicBezTo>
                    <a:cubicBezTo>
                      <a:pt x="2822" y="9270"/>
                      <a:pt x="2697" y="9073"/>
                      <a:pt x="2607" y="8840"/>
                    </a:cubicBezTo>
                    <a:cubicBezTo>
                      <a:pt x="2535" y="8643"/>
                      <a:pt x="2500" y="8429"/>
                      <a:pt x="2500" y="8196"/>
                    </a:cubicBezTo>
                    <a:cubicBezTo>
                      <a:pt x="2500" y="8063"/>
                      <a:pt x="2573" y="7549"/>
                      <a:pt x="2721" y="7549"/>
                    </a:cubicBezTo>
                    <a:close/>
                    <a:moveTo>
                      <a:pt x="6183" y="8464"/>
                    </a:moveTo>
                    <a:cubicBezTo>
                      <a:pt x="6480" y="8464"/>
                      <a:pt x="6149" y="9021"/>
                      <a:pt x="6061" y="9144"/>
                    </a:cubicBezTo>
                    <a:cubicBezTo>
                      <a:pt x="5882" y="9413"/>
                      <a:pt x="5667" y="9645"/>
                      <a:pt x="5399" y="9842"/>
                    </a:cubicBezTo>
                    <a:cubicBezTo>
                      <a:pt x="5130" y="10021"/>
                      <a:pt x="4862" y="10182"/>
                      <a:pt x="4558" y="10290"/>
                    </a:cubicBezTo>
                    <a:cubicBezTo>
                      <a:pt x="4576" y="10200"/>
                      <a:pt x="4576" y="10111"/>
                      <a:pt x="4593" y="10021"/>
                    </a:cubicBezTo>
                    <a:cubicBezTo>
                      <a:pt x="5130" y="9484"/>
                      <a:pt x="5291" y="8518"/>
                      <a:pt x="6168" y="8464"/>
                    </a:cubicBezTo>
                    <a:cubicBezTo>
                      <a:pt x="6173" y="8464"/>
                      <a:pt x="6178" y="8464"/>
                      <a:pt x="6183" y="8464"/>
                    </a:cubicBezTo>
                    <a:close/>
                    <a:moveTo>
                      <a:pt x="5973" y="9502"/>
                    </a:moveTo>
                    <a:cubicBezTo>
                      <a:pt x="5972" y="9508"/>
                      <a:pt x="5971" y="9514"/>
                      <a:pt x="5971" y="9520"/>
                    </a:cubicBezTo>
                    <a:cubicBezTo>
                      <a:pt x="6043" y="9699"/>
                      <a:pt x="6115" y="9771"/>
                      <a:pt x="5953" y="9950"/>
                    </a:cubicBezTo>
                    <a:cubicBezTo>
                      <a:pt x="5775" y="10075"/>
                      <a:pt x="5596" y="10182"/>
                      <a:pt x="5381" y="10254"/>
                    </a:cubicBezTo>
                    <a:cubicBezTo>
                      <a:pt x="5112" y="10361"/>
                      <a:pt x="4826" y="10433"/>
                      <a:pt x="4522" y="10487"/>
                    </a:cubicBezTo>
                    <a:cubicBezTo>
                      <a:pt x="4898" y="10343"/>
                      <a:pt x="5256" y="10129"/>
                      <a:pt x="5578" y="9860"/>
                    </a:cubicBezTo>
                    <a:cubicBezTo>
                      <a:pt x="5725" y="9756"/>
                      <a:pt x="5858" y="9636"/>
                      <a:pt x="5973" y="9502"/>
                    </a:cubicBezTo>
                    <a:close/>
                    <a:moveTo>
                      <a:pt x="1612" y="9181"/>
                    </a:moveTo>
                    <a:cubicBezTo>
                      <a:pt x="2289" y="9254"/>
                      <a:pt x="2913" y="9558"/>
                      <a:pt x="3377" y="10075"/>
                    </a:cubicBezTo>
                    <a:cubicBezTo>
                      <a:pt x="3359" y="10093"/>
                      <a:pt x="3341" y="10147"/>
                      <a:pt x="3359" y="10182"/>
                    </a:cubicBezTo>
                    <a:cubicBezTo>
                      <a:pt x="3466" y="10361"/>
                      <a:pt x="3591" y="10540"/>
                      <a:pt x="3752" y="10701"/>
                    </a:cubicBezTo>
                    <a:cubicBezTo>
                      <a:pt x="2846" y="10524"/>
                      <a:pt x="1939" y="10081"/>
                      <a:pt x="1612" y="9181"/>
                    </a:cubicBezTo>
                    <a:close/>
                    <a:moveTo>
                      <a:pt x="13881" y="5046"/>
                    </a:moveTo>
                    <a:lnTo>
                      <a:pt x="13881" y="5046"/>
                    </a:lnTo>
                    <a:cubicBezTo>
                      <a:pt x="12789" y="7337"/>
                      <a:pt x="10714" y="9252"/>
                      <a:pt x="9729" y="11596"/>
                    </a:cubicBezTo>
                    <a:cubicBezTo>
                      <a:pt x="9908" y="10379"/>
                      <a:pt x="10320" y="9216"/>
                      <a:pt x="10964" y="8178"/>
                    </a:cubicBezTo>
                    <a:cubicBezTo>
                      <a:pt x="11716" y="6961"/>
                      <a:pt x="12915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5008" y="11703"/>
                      <a:pt x="14919" y="12043"/>
                      <a:pt x="14758" y="12366"/>
                    </a:cubicBezTo>
                    <a:cubicBezTo>
                      <a:pt x="14579" y="12723"/>
                      <a:pt x="14293" y="13046"/>
                      <a:pt x="13953" y="13260"/>
                    </a:cubicBezTo>
                    <a:cubicBezTo>
                      <a:pt x="14221" y="12849"/>
                      <a:pt x="14382" y="12383"/>
                      <a:pt x="14400" y="11882"/>
                    </a:cubicBezTo>
                    <a:cubicBezTo>
                      <a:pt x="14454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93" y="10862"/>
                    </a:moveTo>
                    <a:cubicBezTo>
                      <a:pt x="14293" y="11167"/>
                      <a:pt x="14293" y="11453"/>
                      <a:pt x="14275" y="11757"/>
                    </a:cubicBezTo>
                    <a:cubicBezTo>
                      <a:pt x="14239" y="12348"/>
                      <a:pt x="14006" y="12920"/>
                      <a:pt x="13595" y="13350"/>
                    </a:cubicBezTo>
                    <a:lnTo>
                      <a:pt x="13595" y="13260"/>
                    </a:lnTo>
                    <a:cubicBezTo>
                      <a:pt x="13845" y="12813"/>
                      <a:pt x="13774" y="12240"/>
                      <a:pt x="13559" y="11775"/>
                    </a:cubicBezTo>
                    <a:cubicBezTo>
                      <a:pt x="13559" y="11739"/>
                      <a:pt x="13577" y="11703"/>
                      <a:pt x="13577" y="11668"/>
                    </a:cubicBezTo>
                    <a:cubicBezTo>
                      <a:pt x="13577" y="11668"/>
                      <a:pt x="13577" y="11650"/>
                      <a:pt x="13559" y="11632"/>
                    </a:cubicBezTo>
                    <a:lnTo>
                      <a:pt x="13577" y="11632"/>
                    </a:lnTo>
                    <a:cubicBezTo>
                      <a:pt x="13628" y="11541"/>
                      <a:pt x="13689" y="11414"/>
                      <a:pt x="13699" y="11390"/>
                    </a:cubicBezTo>
                    <a:lnTo>
                      <a:pt x="13699" y="11390"/>
                    </a:lnTo>
                    <a:lnTo>
                      <a:pt x="13774" y="11256"/>
                    </a:lnTo>
                    <a:cubicBezTo>
                      <a:pt x="13881" y="11059"/>
                      <a:pt x="14078" y="10916"/>
                      <a:pt x="14293" y="10862"/>
                    </a:cubicBezTo>
                    <a:close/>
                    <a:moveTo>
                      <a:pt x="8817" y="12902"/>
                    </a:moveTo>
                    <a:lnTo>
                      <a:pt x="8817" y="12902"/>
                    </a:lnTo>
                    <a:cubicBezTo>
                      <a:pt x="8960" y="12956"/>
                      <a:pt x="9014" y="13099"/>
                      <a:pt x="9031" y="13278"/>
                    </a:cubicBezTo>
                    <a:cubicBezTo>
                      <a:pt x="9031" y="13396"/>
                      <a:pt x="9031" y="13513"/>
                      <a:pt x="9017" y="13616"/>
                    </a:cubicBezTo>
                    <a:lnTo>
                      <a:pt x="9017" y="13616"/>
                    </a:lnTo>
                    <a:cubicBezTo>
                      <a:pt x="8999" y="13575"/>
                      <a:pt x="8978" y="13534"/>
                      <a:pt x="8978" y="13493"/>
                    </a:cubicBezTo>
                    <a:cubicBezTo>
                      <a:pt x="8906" y="13296"/>
                      <a:pt x="8852" y="13099"/>
                      <a:pt x="8817" y="12902"/>
                    </a:cubicBezTo>
                    <a:close/>
                    <a:moveTo>
                      <a:pt x="12539" y="11041"/>
                    </a:moveTo>
                    <a:lnTo>
                      <a:pt x="12539" y="11041"/>
                    </a:lnTo>
                    <a:cubicBezTo>
                      <a:pt x="12593" y="11346"/>
                      <a:pt x="12682" y="11632"/>
                      <a:pt x="12825" y="11918"/>
                    </a:cubicBezTo>
                    <a:cubicBezTo>
                      <a:pt x="13058" y="12473"/>
                      <a:pt x="13183" y="12902"/>
                      <a:pt x="13076" y="13493"/>
                    </a:cubicBezTo>
                    <a:cubicBezTo>
                      <a:pt x="13040" y="13421"/>
                      <a:pt x="13022" y="13350"/>
                      <a:pt x="12968" y="13278"/>
                    </a:cubicBezTo>
                    <a:cubicBezTo>
                      <a:pt x="12956" y="13254"/>
                      <a:pt x="12935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68" y="13618"/>
                    </a:lnTo>
                    <a:cubicBezTo>
                      <a:pt x="12181" y="13332"/>
                      <a:pt x="12038" y="11668"/>
                      <a:pt x="12539" y="11041"/>
                    </a:cubicBezTo>
                    <a:close/>
                    <a:moveTo>
                      <a:pt x="12837" y="11120"/>
                    </a:moveTo>
                    <a:cubicBezTo>
                      <a:pt x="13049" y="11120"/>
                      <a:pt x="13510" y="11964"/>
                      <a:pt x="13541" y="12026"/>
                    </a:cubicBezTo>
                    <a:cubicBezTo>
                      <a:pt x="13648" y="12348"/>
                      <a:pt x="13648" y="12688"/>
                      <a:pt x="13541" y="13010"/>
                    </a:cubicBezTo>
                    <a:cubicBezTo>
                      <a:pt x="13505" y="13010"/>
                      <a:pt x="13452" y="13028"/>
                      <a:pt x="13452" y="13081"/>
                    </a:cubicBezTo>
                    <a:cubicBezTo>
                      <a:pt x="13362" y="13278"/>
                      <a:pt x="13308" y="13475"/>
                      <a:pt x="13255" y="13690"/>
                    </a:cubicBezTo>
                    <a:lnTo>
                      <a:pt x="13237" y="13690"/>
                    </a:lnTo>
                    <a:cubicBezTo>
                      <a:pt x="13219" y="13708"/>
                      <a:pt x="13219" y="13726"/>
                      <a:pt x="13237" y="13743"/>
                    </a:cubicBezTo>
                    <a:lnTo>
                      <a:pt x="13201" y="13833"/>
                    </a:lnTo>
                    <a:lnTo>
                      <a:pt x="13165" y="13708"/>
                    </a:lnTo>
                    <a:cubicBezTo>
                      <a:pt x="13183" y="13690"/>
                      <a:pt x="13165" y="13654"/>
                      <a:pt x="13147" y="13654"/>
                    </a:cubicBezTo>
                    <a:cubicBezTo>
                      <a:pt x="13648" y="12902"/>
                      <a:pt x="12968" y="12008"/>
                      <a:pt x="12736" y="11220"/>
                    </a:cubicBezTo>
                    <a:cubicBezTo>
                      <a:pt x="12736" y="11220"/>
                      <a:pt x="12754" y="11220"/>
                      <a:pt x="12754" y="11202"/>
                    </a:cubicBezTo>
                    <a:cubicBezTo>
                      <a:pt x="12772" y="11145"/>
                      <a:pt x="12801" y="11120"/>
                      <a:pt x="12837" y="11120"/>
                    </a:cubicBezTo>
                    <a:close/>
                    <a:moveTo>
                      <a:pt x="20507" y="13069"/>
                    </a:moveTo>
                    <a:cubicBezTo>
                      <a:pt x="20543" y="13069"/>
                      <a:pt x="20563" y="13083"/>
                      <a:pt x="20556" y="13117"/>
                    </a:cubicBezTo>
                    <a:cubicBezTo>
                      <a:pt x="20323" y="14101"/>
                      <a:pt x="19590" y="14585"/>
                      <a:pt x="18856" y="15139"/>
                    </a:cubicBezTo>
                    <a:cubicBezTo>
                      <a:pt x="18999" y="14746"/>
                      <a:pt x="19178" y="14370"/>
                      <a:pt x="19357" y="13994"/>
                    </a:cubicBezTo>
                    <a:cubicBezTo>
                      <a:pt x="19482" y="13779"/>
                      <a:pt x="19643" y="13565"/>
                      <a:pt x="19822" y="13386"/>
                    </a:cubicBezTo>
                    <a:cubicBezTo>
                      <a:pt x="19880" y="13327"/>
                      <a:pt x="20350" y="13069"/>
                      <a:pt x="20507" y="13069"/>
                    </a:cubicBezTo>
                    <a:close/>
                    <a:moveTo>
                      <a:pt x="18695" y="12148"/>
                    </a:moveTo>
                    <a:cubicBezTo>
                      <a:pt x="18708" y="12148"/>
                      <a:pt x="18719" y="12154"/>
                      <a:pt x="18731" y="12169"/>
                    </a:cubicBezTo>
                    <a:cubicBezTo>
                      <a:pt x="18910" y="12437"/>
                      <a:pt x="19053" y="12723"/>
                      <a:pt x="19142" y="13028"/>
                    </a:cubicBezTo>
                    <a:cubicBezTo>
                      <a:pt x="19321" y="13547"/>
                      <a:pt x="19106" y="14030"/>
                      <a:pt x="18856" y="14495"/>
                    </a:cubicBezTo>
                    <a:cubicBezTo>
                      <a:pt x="18848" y="14488"/>
                      <a:pt x="18838" y="14483"/>
                      <a:pt x="18826" y="14483"/>
                    </a:cubicBezTo>
                    <a:cubicBezTo>
                      <a:pt x="18808" y="14483"/>
                      <a:pt x="18787" y="14492"/>
                      <a:pt x="18766" y="14513"/>
                    </a:cubicBezTo>
                    <a:cubicBezTo>
                      <a:pt x="18570" y="14746"/>
                      <a:pt x="18426" y="15014"/>
                      <a:pt x="18373" y="15318"/>
                    </a:cubicBezTo>
                    <a:lnTo>
                      <a:pt x="18337" y="15336"/>
                    </a:lnTo>
                    <a:lnTo>
                      <a:pt x="18319" y="15336"/>
                    </a:lnTo>
                    <a:cubicBezTo>
                      <a:pt x="18301" y="14513"/>
                      <a:pt x="18247" y="13672"/>
                      <a:pt x="18391" y="12849"/>
                    </a:cubicBezTo>
                    <a:cubicBezTo>
                      <a:pt x="18391" y="12832"/>
                      <a:pt x="18569" y="12148"/>
                      <a:pt x="18695" y="12148"/>
                    </a:cubicBezTo>
                    <a:close/>
                    <a:moveTo>
                      <a:pt x="17804" y="13128"/>
                    </a:moveTo>
                    <a:lnTo>
                      <a:pt x="17804" y="13128"/>
                    </a:lnTo>
                    <a:cubicBezTo>
                      <a:pt x="17806" y="13132"/>
                      <a:pt x="17810" y="13135"/>
                      <a:pt x="17818" y="13135"/>
                    </a:cubicBezTo>
                    <a:cubicBezTo>
                      <a:pt x="17854" y="13242"/>
                      <a:pt x="17907" y="13332"/>
                      <a:pt x="17961" y="13421"/>
                    </a:cubicBezTo>
                    <a:cubicBezTo>
                      <a:pt x="18015" y="13511"/>
                      <a:pt x="18086" y="13582"/>
                      <a:pt x="18176" y="13636"/>
                    </a:cubicBezTo>
                    <a:cubicBezTo>
                      <a:pt x="18141" y="14251"/>
                      <a:pt x="18192" y="14883"/>
                      <a:pt x="18228" y="15515"/>
                    </a:cubicBezTo>
                    <a:lnTo>
                      <a:pt x="18176" y="15515"/>
                    </a:lnTo>
                    <a:cubicBezTo>
                      <a:pt x="17854" y="15175"/>
                      <a:pt x="17693" y="14710"/>
                      <a:pt x="17693" y="14245"/>
                    </a:cubicBezTo>
                    <a:cubicBezTo>
                      <a:pt x="17693" y="13994"/>
                      <a:pt x="17711" y="13726"/>
                      <a:pt x="17764" y="13475"/>
                    </a:cubicBezTo>
                    <a:cubicBezTo>
                      <a:pt x="17782" y="13403"/>
                      <a:pt x="17800" y="13332"/>
                      <a:pt x="17818" y="13260"/>
                    </a:cubicBezTo>
                    <a:cubicBezTo>
                      <a:pt x="17818" y="13210"/>
                      <a:pt x="17818" y="13176"/>
                      <a:pt x="17804" y="13128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9" y="15479"/>
                      <a:pt x="18623" y="15533"/>
                      <a:pt x="18498" y="15587"/>
                    </a:cubicBezTo>
                    <a:cubicBezTo>
                      <a:pt x="18498" y="15569"/>
                      <a:pt x="18480" y="15551"/>
                      <a:pt x="18462" y="15551"/>
                    </a:cubicBezTo>
                    <a:lnTo>
                      <a:pt x="18462" y="15515"/>
                    </a:lnTo>
                    <a:cubicBezTo>
                      <a:pt x="18605" y="15479"/>
                      <a:pt x="18731" y="15443"/>
                      <a:pt x="18856" y="15408"/>
                    </a:cubicBezTo>
                    <a:close/>
                    <a:moveTo>
                      <a:pt x="20974" y="14224"/>
                    </a:moveTo>
                    <a:cubicBezTo>
                      <a:pt x="21056" y="14224"/>
                      <a:pt x="21138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10" y="15282"/>
                      <a:pt x="19947" y="15426"/>
                      <a:pt x="19303" y="15640"/>
                    </a:cubicBezTo>
                    <a:cubicBezTo>
                      <a:pt x="19285" y="15605"/>
                      <a:pt x="19250" y="15587"/>
                      <a:pt x="19214" y="15587"/>
                    </a:cubicBezTo>
                    <a:lnTo>
                      <a:pt x="18910" y="15622"/>
                    </a:lnTo>
                    <a:cubicBezTo>
                      <a:pt x="19071" y="15533"/>
                      <a:pt x="19196" y="15390"/>
                      <a:pt x="19303" y="15229"/>
                    </a:cubicBezTo>
                    <a:cubicBezTo>
                      <a:pt x="19321" y="15175"/>
                      <a:pt x="19303" y="15103"/>
                      <a:pt x="19232" y="15086"/>
                    </a:cubicBezTo>
                    <a:cubicBezTo>
                      <a:pt x="19285" y="15032"/>
                      <a:pt x="19339" y="14978"/>
                      <a:pt x="19411" y="14925"/>
                    </a:cubicBezTo>
                    <a:lnTo>
                      <a:pt x="19518" y="14835"/>
                    </a:lnTo>
                    <a:cubicBezTo>
                      <a:pt x="19751" y="14674"/>
                      <a:pt x="20001" y="14531"/>
                      <a:pt x="20270" y="14406"/>
                    </a:cubicBezTo>
                    <a:cubicBezTo>
                      <a:pt x="20484" y="14285"/>
                      <a:pt x="20729" y="14224"/>
                      <a:pt x="20974" y="14224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89" y="15622"/>
                      <a:pt x="9318" y="15748"/>
                      <a:pt x="9228" y="15855"/>
                    </a:cubicBezTo>
                    <a:cubicBezTo>
                      <a:pt x="9246" y="15497"/>
                      <a:pt x="9371" y="15157"/>
                      <a:pt x="9604" y="14889"/>
                    </a:cubicBezTo>
                    <a:close/>
                    <a:moveTo>
                      <a:pt x="6132" y="15551"/>
                    </a:moveTo>
                    <a:cubicBezTo>
                      <a:pt x="6132" y="15689"/>
                      <a:pt x="6132" y="15843"/>
                      <a:pt x="6115" y="15980"/>
                    </a:cubicBezTo>
                    <a:cubicBezTo>
                      <a:pt x="6079" y="16106"/>
                      <a:pt x="6043" y="16231"/>
                      <a:pt x="6007" y="16356"/>
                    </a:cubicBezTo>
                    <a:cubicBezTo>
                      <a:pt x="5971" y="16088"/>
                      <a:pt x="6025" y="15801"/>
                      <a:pt x="6132" y="15551"/>
                    </a:cubicBezTo>
                    <a:close/>
                    <a:moveTo>
                      <a:pt x="20395" y="15610"/>
                    </a:moveTo>
                    <a:cubicBezTo>
                      <a:pt x="20951" y="15610"/>
                      <a:pt x="21489" y="15750"/>
                      <a:pt x="21755" y="16141"/>
                    </a:cubicBezTo>
                    <a:cubicBezTo>
                      <a:pt x="21853" y="16310"/>
                      <a:pt x="20938" y="16368"/>
                      <a:pt x="20478" y="16368"/>
                    </a:cubicBezTo>
                    <a:cubicBezTo>
                      <a:pt x="20352" y="16368"/>
                      <a:pt x="20261" y="16364"/>
                      <a:pt x="20234" y="16356"/>
                    </a:cubicBezTo>
                    <a:lnTo>
                      <a:pt x="20216" y="16374"/>
                    </a:lnTo>
                    <a:cubicBezTo>
                      <a:pt x="19822" y="16302"/>
                      <a:pt x="19446" y="16177"/>
                      <a:pt x="19106" y="15962"/>
                    </a:cubicBezTo>
                    <a:cubicBezTo>
                      <a:pt x="19106" y="15945"/>
                      <a:pt x="19106" y="15909"/>
                      <a:pt x="19106" y="15891"/>
                    </a:cubicBezTo>
                    <a:cubicBezTo>
                      <a:pt x="19393" y="15837"/>
                      <a:pt x="19661" y="15748"/>
                      <a:pt x="19930" y="15640"/>
                    </a:cubicBezTo>
                    <a:cubicBezTo>
                      <a:pt x="20082" y="15621"/>
                      <a:pt x="20239" y="15610"/>
                      <a:pt x="20395" y="15610"/>
                    </a:cubicBezTo>
                    <a:close/>
                    <a:moveTo>
                      <a:pt x="13505" y="16302"/>
                    </a:moveTo>
                    <a:cubicBezTo>
                      <a:pt x="13469" y="16446"/>
                      <a:pt x="13398" y="16571"/>
                      <a:pt x="13308" y="16660"/>
                    </a:cubicBezTo>
                    <a:cubicBezTo>
                      <a:pt x="13273" y="16714"/>
                      <a:pt x="13219" y="16750"/>
                      <a:pt x="13165" y="16786"/>
                    </a:cubicBezTo>
                    <a:cubicBezTo>
                      <a:pt x="13165" y="16768"/>
                      <a:pt x="13147" y="16750"/>
                      <a:pt x="13129" y="16750"/>
                    </a:cubicBezTo>
                    <a:lnTo>
                      <a:pt x="13129" y="16732"/>
                    </a:lnTo>
                    <a:cubicBezTo>
                      <a:pt x="13147" y="16714"/>
                      <a:pt x="13147" y="16678"/>
                      <a:pt x="13165" y="16660"/>
                    </a:cubicBezTo>
                    <a:cubicBezTo>
                      <a:pt x="13219" y="16607"/>
                      <a:pt x="13255" y="16553"/>
                      <a:pt x="13308" y="16499"/>
                    </a:cubicBezTo>
                    <a:cubicBezTo>
                      <a:pt x="13380" y="16428"/>
                      <a:pt x="13434" y="16356"/>
                      <a:pt x="13505" y="16302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4" y="16625"/>
                      <a:pt x="17299" y="16678"/>
                      <a:pt x="17406" y="16750"/>
                    </a:cubicBezTo>
                    <a:cubicBezTo>
                      <a:pt x="17424" y="16768"/>
                      <a:pt x="17388" y="16804"/>
                      <a:pt x="17335" y="16821"/>
                    </a:cubicBezTo>
                    <a:cubicBezTo>
                      <a:pt x="17263" y="16875"/>
                      <a:pt x="17174" y="16893"/>
                      <a:pt x="17084" y="16893"/>
                    </a:cubicBezTo>
                    <a:cubicBezTo>
                      <a:pt x="16941" y="16875"/>
                      <a:pt x="16798" y="16857"/>
                      <a:pt x="16655" y="16821"/>
                    </a:cubicBezTo>
                    <a:lnTo>
                      <a:pt x="16941" y="16607"/>
                    </a:lnTo>
                    <a:close/>
                    <a:moveTo>
                      <a:pt x="15742" y="16392"/>
                    </a:moveTo>
                    <a:lnTo>
                      <a:pt x="15742" y="16392"/>
                    </a:lnTo>
                    <a:cubicBezTo>
                      <a:pt x="15849" y="16714"/>
                      <a:pt x="15653" y="16982"/>
                      <a:pt x="15474" y="17251"/>
                    </a:cubicBezTo>
                    <a:cubicBezTo>
                      <a:pt x="15438" y="16947"/>
                      <a:pt x="15545" y="16625"/>
                      <a:pt x="15742" y="16392"/>
                    </a:cubicBezTo>
                    <a:close/>
                    <a:moveTo>
                      <a:pt x="18927" y="16034"/>
                    </a:moveTo>
                    <a:cubicBezTo>
                      <a:pt x="19321" y="16374"/>
                      <a:pt x="19804" y="16571"/>
                      <a:pt x="20323" y="16589"/>
                    </a:cubicBezTo>
                    <a:cubicBezTo>
                      <a:pt x="20628" y="16911"/>
                      <a:pt x="20878" y="17269"/>
                      <a:pt x="21075" y="17680"/>
                    </a:cubicBezTo>
                    <a:cubicBezTo>
                      <a:pt x="20091" y="17609"/>
                      <a:pt x="19357" y="16821"/>
                      <a:pt x="18838" y="16034"/>
                    </a:cubicBezTo>
                    <a:close/>
                    <a:moveTo>
                      <a:pt x="8680" y="17388"/>
                    </a:moveTo>
                    <a:cubicBezTo>
                      <a:pt x="8837" y="17689"/>
                      <a:pt x="8943" y="18007"/>
                      <a:pt x="8996" y="18342"/>
                    </a:cubicBezTo>
                    <a:cubicBezTo>
                      <a:pt x="8857" y="18047"/>
                      <a:pt x="8751" y="17718"/>
                      <a:pt x="8680" y="17388"/>
                    </a:cubicBezTo>
                    <a:close/>
                    <a:moveTo>
                      <a:pt x="7385" y="18629"/>
                    </a:moveTo>
                    <a:lnTo>
                      <a:pt x="7385" y="18629"/>
                    </a:lnTo>
                    <a:cubicBezTo>
                      <a:pt x="7492" y="18879"/>
                      <a:pt x="7528" y="19148"/>
                      <a:pt x="7457" y="19416"/>
                    </a:cubicBezTo>
                    <a:cubicBezTo>
                      <a:pt x="7367" y="19166"/>
                      <a:pt x="7349" y="18897"/>
                      <a:pt x="7385" y="18629"/>
                    </a:cubicBezTo>
                    <a:close/>
                    <a:moveTo>
                      <a:pt x="10910" y="14459"/>
                    </a:moveTo>
                    <a:lnTo>
                      <a:pt x="10910" y="14459"/>
                    </a:lnTo>
                    <a:cubicBezTo>
                      <a:pt x="11107" y="14746"/>
                      <a:pt x="11340" y="15014"/>
                      <a:pt x="11590" y="15247"/>
                    </a:cubicBezTo>
                    <a:cubicBezTo>
                      <a:pt x="12682" y="16356"/>
                      <a:pt x="12539" y="17913"/>
                      <a:pt x="12163" y="19309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8"/>
                      <a:pt x="12092" y="19613"/>
                      <a:pt x="12038" y="19738"/>
                    </a:cubicBezTo>
                    <a:cubicBezTo>
                      <a:pt x="12288" y="18468"/>
                      <a:pt x="12145" y="17144"/>
                      <a:pt x="11644" y="15962"/>
                    </a:cubicBezTo>
                    <a:cubicBezTo>
                      <a:pt x="11639" y="15951"/>
                      <a:pt x="11630" y="15947"/>
                      <a:pt x="11620" y="15947"/>
                    </a:cubicBezTo>
                    <a:cubicBezTo>
                      <a:pt x="11600" y="15947"/>
                      <a:pt x="11578" y="15968"/>
                      <a:pt x="11590" y="15980"/>
                    </a:cubicBezTo>
                    <a:cubicBezTo>
                      <a:pt x="11787" y="16732"/>
                      <a:pt x="11913" y="17484"/>
                      <a:pt x="11984" y="18253"/>
                    </a:cubicBezTo>
                    <a:cubicBezTo>
                      <a:pt x="12020" y="18879"/>
                      <a:pt x="11913" y="19488"/>
                      <a:pt x="11895" y="20114"/>
                    </a:cubicBezTo>
                    <a:cubicBezTo>
                      <a:pt x="11805" y="20293"/>
                      <a:pt x="11734" y="20472"/>
                      <a:pt x="11644" y="20633"/>
                    </a:cubicBezTo>
                    <a:cubicBezTo>
                      <a:pt x="11716" y="20007"/>
                      <a:pt x="11662" y="19363"/>
                      <a:pt x="11483" y="18736"/>
                    </a:cubicBezTo>
                    <a:lnTo>
                      <a:pt x="11483" y="18754"/>
                    </a:lnTo>
                    <a:cubicBezTo>
                      <a:pt x="11161" y="17448"/>
                      <a:pt x="11125" y="16267"/>
                      <a:pt x="11036" y="14942"/>
                    </a:cubicBezTo>
                    <a:cubicBezTo>
                      <a:pt x="11036" y="14781"/>
                      <a:pt x="11000" y="14602"/>
                      <a:pt x="10910" y="14459"/>
                    </a:cubicBezTo>
                    <a:close/>
                    <a:moveTo>
                      <a:pt x="9694" y="19917"/>
                    </a:moveTo>
                    <a:cubicBezTo>
                      <a:pt x="9694" y="20204"/>
                      <a:pt x="9622" y="20508"/>
                      <a:pt x="9461" y="20776"/>
                    </a:cubicBezTo>
                    <a:cubicBezTo>
                      <a:pt x="9443" y="20633"/>
                      <a:pt x="9443" y="20508"/>
                      <a:pt x="9425" y="20365"/>
                    </a:cubicBezTo>
                    <a:lnTo>
                      <a:pt x="9443" y="20365"/>
                    </a:lnTo>
                    <a:cubicBezTo>
                      <a:pt x="9497" y="20186"/>
                      <a:pt x="9568" y="20043"/>
                      <a:pt x="9694" y="19917"/>
                    </a:cubicBezTo>
                    <a:close/>
                    <a:moveTo>
                      <a:pt x="7689" y="21599"/>
                    </a:moveTo>
                    <a:cubicBezTo>
                      <a:pt x="7958" y="21671"/>
                      <a:pt x="8137" y="21904"/>
                      <a:pt x="8387" y="22065"/>
                    </a:cubicBezTo>
                    <a:cubicBezTo>
                      <a:pt x="8101" y="21975"/>
                      <a:pt x="7868" y="21814"/>
                      <a:pt x="7689" y="21599"/>
                    </a:cubicBezTo>
                    <a:close/>
                    <a:moveTo>
                      <a:pt x="8584" y="24946"/>
                    </a:moveTo>
                    <a:cubicBezTo>
                      <a:pt x="8691" y="25161"/>
                      <a:pt x="8745" y="25393"/>
                      <a:pt x="8709" y="25626"/>
                    </a:cubicBezTo>
                    <a:cubicBezTo>
                      <a:pt x="8620" y="25411"/>
                      <a:pt x="8566" y="25178"/>
                      <a:pt x="8584" y="24946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3" y="24664"/>
                      <a:pt x="16172" y="24662"/>
                      <a:pt x="16172" y="24659"/>
                    </a:cubicBezTo>
                    <a:cubicBezTo>
                      <a:pt x="16172" y="24999"/>
                      <a:pt x="16100" y="25357"/>
                      <a:pt x="15939" y="25679"/>
                    </a:cubicBezTo>
                    <a:cubicBezTo>
                      <a:pt x="15814" y="25948"/>
                      <a:pt x="15635" y="26198"/>
                      <a:pt x="15438" y="26413"/>
                    </a:cubicBezTo>
                    <a:cubicBezTo>
                      <a:pt x="15438" y="26377"/>
                      <a:pt x="15456" y="26342"/>
                      <a:pt x="15456" y="26306"/>
                    </a:cubicBezTo>
                    <a:cubicBezTo>
                      <a:pt x="15456" y="26245"/>
                      <a:pt x="15406" y="26209"/>
                      <a:pt x="15358" y="26209"/>
                    </a:cubicBezTo>
                    <a:cubicBezTo>
                      <a:pt x="15335" y="26209"/>
                      <a:pt x="15312" y="26217"/>
                      <a:pt x="15295" y="26234"/>
                    </a:cubicBezTo>
                    <a:lnTo>
                      <a:pt x="15241" y="26306"/>
                    </a:lnTo>
                    <a:cubicBezTo>
                      <a:pt x="15241" y="26234"/>
                      <a:pt x="15241" y="26163"/>
                      <a:pt x="15241" y="26091"/>
                    </a:cubicBezTo>
                    <a:cubicBezTo>
                      <a:pt x="15241" y="26073"/>
                      <a:pt x="15223" y="26055"/>
                      <a:pt x="15205" y="26037"/>
                    </a:cubicBezTo>
                    <a:cubicBezTo>
                      <a:pt x="15241" y="25805"/>
                      <a:pt x="15241" y="25572"/>
                      <a:pt x="15205" y="25357"/>
                    </a:cubicBezTo>
                    <a:cubicBezTo>
                      <a:pt x="15331" y="24838"/>
                      <a:pt x="15581" y="24355"/>
                      <a:pt x="15939" y="23962"/>
                    </a:cubicBezTo>
                    <a:lnTo>
                      <a:pt x="15957" y="23962"/>
                    </a:lnTo>
                    <a:cubicBezTo>
                      <a:pt x="15964" y="23953"/>
                      <a:pt x="15971" y="23950"/>
                      <a:pt x="15978" y="23950"/>
                    </a:cubicBezTo>
                    <a:close/>
                    <a:moveTo>
                      <a:pt x="14087" y="23994"/>
                    </a:moveTo>
                    <a:cubicBezTo>
                      <a:pt x="14125" y="23994"/>
                      <a:pt x="14170" y="24006"/>
                      <a:pt x="14221" y="24033"/>
                    </a:cubicBezTo>
                    <a:cubicBezTo>
                      <a:pt x="14561" y="24212"/>
                      <a:pt x="14829" y="24516"/>
                      <a:pt x="14955" y="24892"/>
                    </a:cubicBezTo>
                    <a:cubicBezTo>
                      <a:pt x="15008" y="25053"/>
                      <a:pt x="15044" y="25232"/>
                      <a:pt x="15062" y="25411"/>
                    </a:cubicBezTo>
                    <a:cubicBezTo>
                      <a:pt x="15008" y="25679"/>
                      <a:pt x="14973" y="25948"/>
                      <a:pt x="14973" y="26216"/>
                    </a:cubicBezTo>
                    <a:cubicBezTo>
                      <a:pt x="14955" y="26252"/>
                      <a:pt x="14937" y="26306"/>
                      <a:pt x="14919" y="26360"/>
                    </a:cubicBezTo>
                    <a:cubicBezTo>
                      <a:pt x="14901" y="26216"/>
                      <a:pt x="14847" y="26091"/>
                      <a:pt x="14794" y="25966"/>
                    </a:cubicBezTo>
                    <a:cubicBezTo>
                      <a:pt x="14780" y="25938"/>
                      <a:pt x="14756" y="25927"/>
                      <a:pt x="14731" y="25927"/>
                    </a:cubicBezTo>
                    <a:cubicBezTo>
                      <a:pt x="14692" y="25927"/>
                      <a:pt x="14651" y="25957"/>
                      <a:pt x="14651" y="26002"/>
                    </a:cubicBezTo>
                    <a:cubicBezTo>
                      <a:pt x="14686" y="26252"/>
                      <a:pt x="14740" y="26503"/>
                      <a:pt x="14812" y="26753"/>
                    </a:cubicBezTo>
                    <a:cubicBezTo>
                      <a:pt x="14740" y="26682"/>
                      <a:pt x="14668" y="26592"/>
                      <a:pt x="14615" y="26521"/>
                    </a:cubicBezTo>
                    <a:lnTo>
                      <a:pt x="14615" y="26503"/>
                    </a:lnTo>
                    <a:cubicBezTo>
                      <a:pt x="14543" y="26234"/>
                      <a:pt x="14382" y="25984"/>
                      <a:pt x="14185" y="25805"/>
                    </a:cubicBezTo>
                    <a:lnTo>
                      <a:pt x="14185" y="25787"/>
                    </a:lnTo>
                    <a:cubicBezTo>
                      <a:pt x="14024" y="25411"/>
                      <a:pt x="13917" y="25017"/>
                      <a:pt x="13863" y="24606"/>
                    </a:cubicBezTo>
                    <a:cubicBezTo>
                      <a:pt x="13848" y="24467"/>
                      <a:pt x="13846" y="23994"/>
                      <a:pt x="14087" y="23994"/>
                    </a:cubicBezTo>
                    <a:close/>
                    <a:moveTo>
                      <a:pt x="17503" y="24946"/>
                    </a:moveTo>
                    <a:lnTo>
                      <a:pt x="17503" y="24946"/>
                    </a:lnTo>
                    <a:cubicBezTo>
                      <a:pt x="17237" y="25386"/>
                      <a:pt x="16918" y="25773"/>
                      <a:pt x="16530" y="26091"/>
                    </a:cubicBezTo>
                    <a:cubicBezTo>
                      <a:pt x="16315" y="26288"/>
                      <a:pt x="16064" y="26467"/>
                      <a:pt x="15832" y="26628"/>
                    </a:cubicBezTo>
                    <a:lnTo>
                      <a:pt x="15527" y="26753"/>
                    </a:lnTo>
                    <a:cubicBezTo>
                      <a:pt x="15474" y="26789"/>
                      <a:pt x="15474" y="26861"/>
                      <a:pt x="15527" y="26861"/>
                    </a:cubicBezTo>
                    <a:cubicBezTo>
                      <a:pt x="15474" y="26896"/>
                      <a:pt x="15420" y="26950"/>
                      <a:pt x="15366" y="26986"/>
                    </a:cubicBezTo>
                    <a:lnTo>
                      <a:pt x="15259" y="26968"/>
                    </a:lnTo>
                    <a:cubicBezTo>
                      <a:pt x="15295" y="26896"/>
                      <a:pt x="15331" y="26825"/>
                      <a:pt x="15366" y="26771"/>
                    </a:cubicBezTo>
                    <a:cubicBezTo>
                      <a:pt x="15671" y="26485"/>
                      <a:pt x="15903" y="26163"/>
                      <a:pt x="16064" y="25787"/>
                    </a:cubicBezTo>
                    <a:cubicBezTo>
                      <a:pt x="16456" y="25342"/>
                      <a:pt x="16900" y="24968"/>
                      <a:pt x="17503" y="24946"/>
                    </a:cubicBezTo>
                    <a:close/>
                    <a:moveTo>
                      <a:pt x="13211" y="25464"/>
                    </a:moveTo>
                    <a:cubicBezTo>
                      <a:pt x="13251" y="25464"/>
                      <a:pt x="13302" y="25471"/>
                      <a:pt x="13362" y="25483"/>
                    </a:cubicBezTo>
                    <a:cubicBezTo>
                      <a:pt x="13541" y="25518"/>
                      <a:pt x="13720" y="25626"/>
                      <a:pt x="13863" y="25751"/>
                    </a:cubicBezTo>
                    <a:cubicBezTo>
                      <a:pt x="13970" y="25841"/>
                      <a:pt x="14060" y="25930"/>
                      <a:pt x="14149" y="26037"/>
                    </a:cubicBezTo>
                    <a:cubicBezTo>
                      <a:pt x="14221" y="26216"/>
                      <a:pt x="14328" y="26377"/>
                      <a:pt x="14436" y="26538"/>
                    </a:cubicBezTo>
                    <a:cubicBezTo>
                      <a:pt x="14454" y="26700"/>
                      <a:pt x="14489" y="26861"/>
                      <a:pt x="14525" y="27004"/>
                    </a:cubicBezTo>
                    <a:cubicBezTo>
                      <a:pt x="13863" y="26861"/>
                      <a:pt x="13344" y="26377"/>
                      <a:pt x="13112" y="25751"/>
                    </a:cubicBezTo>
                    <a:cubicBezTo>
                      <a:pt x="13042" y="25543"/>
                      <a:pt x="13070" y="25464"/>
                      <a:pt x="13211" y="25464"/>
                    </a:cubicBezTo>
                    <a:close/>
                    <a:moveTo>
                      <a:pt x="17335" y="26395"/>
                    </a:moveTo>
                    <a:lnTo>
                      <a:pt x="17335" y="26395"/>
                    </a:lnTo>
                    <a:cubicBezTo>
                      <a:pt x="16905" y="26735"/>
                      <a:pt x="16386" y="26932"/>
                      <a:pt x="15849" y="27022"/>
                    </a:cubicBezTo>
                    <a:cubicBezTo>
                      <a:pt x="15885" y="26968"/>
                      <a:pt x="15903" y="26932"/>
                      <a:pt x="15921" y="26878"/>
                    </a:cubicBezTo>
                    <a:cubicBezTo>
                      <a:pt x="15939" y="26843"/>
                      <a:pt x="15921" y="26825"/>
                      <a:pt x="15903" y="26807"/>
                    </a:cubicBezTo>
                    <a:cubicBezTo>
                      <a:pt x="16386" y="26717"/>
                      <a:pt x="16870" y="26538"/>
                      <a:pt x="17335" y="26395"/>
                    </a:cubicBezTo>
                    <a:close/>
                    <a:moveTo>
                      <a:pt x="10567" y="26210"/>
                    </a:moveTo>
                    <a:cubicBezTo>
                      <a:pt x="10549" y="26379"/>
                      <a:pt x="10513" y="26547"/>
                      <a:pt x="10445" y="26700"/>
                    </a:cubicBezTo>
                    <a:cubicBezTo>
                      <a:pt x="10391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5" y="26783"/>
                      <a:pt x="10383" y="26472"/>
                      <a:pt x="10567" y="26210"/>
                    </a:cubicBezTo>
                    <a:close/>
                    <a:moveTo>
                      <a:pt x="14740" y="27165"/>
                    </a:moveTo>
                    <a:cubicBezTo>
                      <a:pt x="14776" y="27254"/>
                      <a:pt x="14794" y="27362"/>
                      <a:pt x="14829" y="27451"/>
                    </a:cubicBezTo>
                    <a:lnTo>
                      <a:pt x="14794" y="27576"/>
                    </a:lnTo>
                    <a:cubicBezTo>
                      <a:pt x="14758" y="27433"/>
                      <a:pt x="14704" y="27308"/>
                      <a:pt x="14668" y="27165"/>
                    </a:cubicBezTo>
                    <a:close/>
                    <a:moveTo>
                      <a:pt x="15205" y="28561"/>
                    </a:moveTo>
                    <a:lnTo>
                      <a:pt x="15205" y="28561"/>
                    </a:lnTo>
                    <a:cubicBezTo>
                      <a:pt x="15008" y="28847"/>
                      <a:pt x="14740" y="29097"/>
                      <a:pt x="14436" y="29276"/>
                    </a:cubicBezTo>
                    <a:lnTo>
                      <a:pt x="14436" y="29259"/>
                    </a:lnTo>
                    <a:lnTo>
                      <a:pt x="14472" y="29241"/>
                    </a:lnTo>
                    <a:cubicBezTo>
                      <a:pt x="14489" y="29223"/>
                      <a:pt x="14507" y="29187"/>
                      <a:pt x="14472" y="29151"/>
                    </a:cubicBezTo>
                    <a:cubicBezTo>
                      <a:pt x="14668" y="28901"/>
                      <a:pt x="14919" y="28704"/>
                      <a:pt x="15205" y="28561"/>
                    </a:cubicBezTo>
                    <a:close/>
                    <a:moveTo>
                      <a:pt x="7618" y="24284"/>
                    </a:moveTo>
                    <a:cubicBezTo>
                      <a:pt x="7618" y="24284"/>
                      <a:pt x="7868" y="25107"/>
                      <a:pt x="7868" y="25125"/>
                    </a:cubicBezTo>
                    <a:cubicBezTo>
                      <a:pt x="8029" y="25697"/>
                      <a:pt x="8119" y="26288"/>
                      <a:pt x="8119" y="26878"/>
                    </a:cubicBezTo>
                    <a:cubicBezTo>
                      <a:pt x="8136" y="27605"/>
                      <a:pt x="8103" y="28331"/>
                      <a:pt x="8020" y="29058"/>
                    </a:cubicBezTo>
                    <a:lnTo>
                      <a:pt x="8020" y="29058"/>
                    </a:lnTo>
                    <a:cubicBezTo>
                      <a:pt x="7901" y="28289"/>
                      <a:pt x="7832" y="27503"/>
                      <a:pt x="7815" y="26717"/>
                    </a:cubicBezTo>
                    <a:cubicBezTo>
                      <a:pt x="7815" y="26691"/>
                      <a:pt x="7792" y="26677"/>
                      <a:pt x="7768" y="26677"/>
                    </a:cubicBezTo>
                    <a:cubicBezTo>
                      <a:pt x="7743" y="26677"/>
                      <a:pt x="7716" y="26691"/>
                      <a:pt x="7707" y="26717"/>
                    </a:cubicBezTo>
                    <a:cubicBezTo>
                      <a:pt x="7707" y="27630"/>
                      <a:pt x="7797" y="28525"/>
                      <a:pt x="7994" y="29402"/>
                    </a:cubicBezTo>
                    <a:cubicBezTo>
                      <a:pt x="7994" y="29420"/>
                      <a:pt x="7994" y="29420"/>
                      <a:pt x="7994" y="29420"/>
                    </a:cubicBezTo>
                    <a:lnTo>
                      <a:pt x="7994" y="29473"/>
                    </a:lnTo>
                    <a:cubicBezTo>
                      <a:pt x="7510" y="27791"/>
                      <a:pt x="7296" y="26037"/>
                      <a:pt x="7618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89"/>
                      <a:pt x="13738" y="30493"/>
                      <a:pt x="13756" y="30780"/>
                    </a:cubicBezTo>
                    <a:cubicBezTo>
                      <a:pt x="13613" y="30511"/>
                      <a:pt x="13541" y="30225"/>
                      <a:pt x="13505" y="29921"/>
                    </a:cubicBezTo>
                    <a:close/>
                    <a:moveTo>
                      <a:pt x="5859" y="28817"/>
                    </a:moveTo>
                    <a:cubicBezTo>
                      <a:pt x="5909" y="28817"/>
                      <a:pt x="5943" y="28878"/>
                      <a:pt x="5936" y="29044"/>
                    </a:cubicBezTo>
                    <a:cubicBezTo>
                      <a:pt x="5936" y="29294"/>
                      <a:pt x="5918" y="29563"/>
                      <a:pt x="5900" y="29813"/>
                    </a:cubicBezTo>
                    <a:cubicBezTo>
                      <a:pt x="5882" y="30135"/>
                      <a:pt x="5828" y="30440"/>
                      <a:pt x="5792" y="30762"/>
                    </a:cubicBezTo>
                    <a:lnTo>
                      <a:pt x="5792" y="30744"/>
                    </a:lnTo>
                    <a:cubicBezTo>
                      <a:pt x="5775" y="30726"/>
                      <a:pt x="5755" y="30718"/>
                      <a:pt x="5735" y="30718"/>
                    </a:cubicBezTo>
                    <a:cubicBezTo>
                      <a:pt x="5697" y="30718"/>
                      <a:pt x="5661" y="30750"/>
                      <a:pt x="5649" y="30797"/>
                    </a:cubicBezTo>
                    <a:lnTo>
                      <a:pt x="5649" y="30815"/>
                    </a:lnTo>
                    <a:cubicBezTo>
                      <a:pt x="5596" y="30619"/>
                      <a:pt x="5524" y="30422"/>
                      <a:pt x="5417" y="30243"/>
                    </a:cubicBezTo>
                    <a:cubicBezTo>
                      <a:pt x="5345" y="29849"/>
                      <a:pt x="5417" y="29437"/>
                      <a:pt x="5596" y="29080"/>
                    </a:cubicBezTo>
                    <a:cubicBezTo>
                      <a:pt x="5670" y="28951"/>
                      <a:pt x="5783" y="28817"/>
                      <a:pt x="5859" y="28817"/>
                    </a:cubicBezTo>
                    <a:close/>
                    <a:moveTo>
                      <a:pt x="6455" y="29420"/>
                    </a:moveTo>
                    <a:lnTo>
                      <a:pt x="6455" y="29420"/>
                    </a:lnTo>
                    <a:cubicBezTo>
                      <a:pt x="6580" y="29956"/>
                      <a:pt x="6347" y="30565"/>
                      <a:pt x="6132" y="31120"/>
                    </a:cubicBezTo>
                    <a:cubicBezTo>
                      <a:pt x="6132" y="30994"/>
                      <a:pt x="6115" y="30869"/>
                      <a:pt x="6097" y="30744"/>
                    </a:cubicBezTo>
                    <a:cubicBezTo>
                      <a:pt x="6097" y="30719"/>
                      <a:pt x="6070" y="30693"/>
                      <a:pt x="6041" y="30693"/>
                    </a:cubicBezTo>
                    <a:cubicBezTo>
                      <a:pt x="6030" y="30693"/>
                      <a:pt x="6018" y="30698"/>
                      <a:pt x="6007" y="30708"/>
                    </a:cubicBezTo>
                    <a:cubicBezTo>
                      <a:pt x="6043" y="30475"/>
                      <a:pt x="6061" y="30261"/>
                      <a:pt x="6079" y="30028"/>
                    </a:cubicBezTo>
                    <a:cubicBezTo>
                      <a:pt x="6258" y="29867"/>
                      <a:pt x="6383" y="29652"/>
                      <a:pt x="6455" y="29420"/>
                    </a:cubicBezTo>
                    <a:close/>
                    <a:moveTo>
                      <a:pt x="4074" y="29151"/>
                    </a:moveTo>
                    <a:cubicBezTo>
                      <a:pt x="4468" y="29366"/>
                      <a:pt x="4826" y="29670"/>
                      <a:pt x="5094" y="30046"/>
                    </a:cubicBezTo>
                    <a:cubicBezTo>
                      <a:pt x="5166" y="30153"/>
                      <a:pt x="5238" y="30279"/>
                      <a:pt x="5291" y="30404"/>
                    </a:cubicBezTo>
                    <a:cubicBezTo>
                      <a:pt x="5327" y="30529"/>
                      <a:pt x="5381" y="30672"/>
                      <a:pt x="5435" y="30797"/>
                    </a:cubicBezTo>
                    <a:lnTo>
                      <a:pt x="5417" y="30762"/>
                    </a:lnTo>
                    <a:cubicBezTo>
                      <a:pt x="5399" y="30744"/>
                      <a:pt x="5377" y="30736"/>
                      <a:pt x="5356" y="30736"/>
                    </a:cubicBezTo>
                    <a:cubicBezTo>
                      <a:pt x="5313" y="30736"/>
                      <a:pt x="5273" y="30768"/>
                      <a:pt x="5273" y="30815"/>
                    </a:cubicBezTo>
                    <a:cubicBezTo>
                      <a:pt x="5273" y="30923"/>
                      <a:pt x="5273" y="31030"/>
                      <a:pt x="5273" y="31138"/>
                    </a:cubicBezTo>
                    <a:cubicBezTo>
                      <a:pt x="5202" y="31084"/>
                      <a:pt x="5130" y="31030"/>
                      <a:pt x="5059" y="30976"/>
                    </a:cubicBezTo>
                    <a:cubicBezTo>
                      <a:pt x="4916" y="30833"/>
                      <a:pt x="4754" y="30690"/>
                      <a:pt x="4576" y="30565"/>
                    </a:cubicBezTo>
                    <a:cubicBezTo>
                      <a:pt x="4522" y="30440"/>
                      <a:pt x="4468" y="30332"/>
                      <a:pt x="4432" y="30261"/>
                    </a:cubicBezTo>
                    <a:cubicBezTo>
                      <a:pt x="4236" y="29921"/>
                      <a:pt x="4110" y="29545"/>
                      <a:pt x="4074" y="29151"/>
                    </a:cubicBezTo>
                    <a:close/>
                    <a:moveTo>
                      <a:pt x="8799" y="30010"/>
                    </a:moveTo>
                    <a:cubicBezTo>
                      <a:pt x="8799" y="30404"/>
                      <a:pt x="8548" y="30762"/>
                      <a:pt x="8351" y="31138"/>
                    </a:cubicBezTo>
                    <a:lnTo>
                      <a:pt x="8351" y="31084"/>
                    </a:lnTo>
                    <a:cubicBezTo>
                      <a:pt x="8477" y="30708"/>
                      <a:pt x="8620" y="30350"/>
                      <a:pt x="8799" y="30010"/>
                    </a:cubicBezTo>
                    <a:close/>
                    <a:moveTo>
                      <a:pt x="3419" y="30148"/>
                    </a:moveTo>
                    <a:cubicBezTo>
                      <a:pt x="3810" y="30148"/>
                      <a:pt x="4234" y="30508"/>
                      <a:pt x="4486" y="30726"/>
                    </a:cubicBezTo>
                    <a:cubicBezTo>
                      <a:pt x="4522" y="30744"/>
                      <a:pt x="4540" y="30780"/>
                      <a:pt x="4558" y="30797"/>
                    </a:cubicBezTo>
                    <a:cubicBezTo>
                      <a:pt x="4665" y="30976"/>
                      <a:pt x="4808" y="31138"/>
                      <a:pt x="5005" y="31227"/>
                    </a:cubicBezTo>
                    <a:lnTo>
                      <a:pt x="5077" y="31316"/>
                    </a:lnTo>
                    <a:cubicBezTo>
                      <a:pt x="5094" y="31334"/>
                      <a:pt x="5112" y="31352"/>
                      <a:pt x="5130" y="31388"/>
                    </a:cubicBezTo>
                    <a:cubicBezTo>
                      <a:pt x="4987" y="31334"/>
                      <a:pt x="4862" y="31316"/>
                      <a:pt x="4719" y="31316"/>
                    </a:cubicBezTo>
                    <a:cubicBezTo>
                      <a:pt x="4701" y="31316"/>
                      <a:pt x="4665" y="31334"/>
                      <a:pt x="4665" y="31352"/>
                    </a:cubicBezTo>
                    <a:lnTo>
                      <a:pt x="4665" y="31370"/>
                    </a:lnTo>
                    <a:cubicBezTo>
                      <a:pt x="4486" y="31299"/>
                      <a:pt x="4307" y="31263"/>
                      <a:pt x="4110" y="31245"/>
                    </a:cubicBezTo>
                    <a:cubicBezTo>
                      <a:pt x="3967" y="31191"/>
                      <a:pt x="3824" y="31120"/>
                      <a:pt x="3663" y="31048"/>
                    </a:cubicBezTo>
                    <a:cubicBezTo>
                      <a:pt x="3484" y="30976"/>
                      <a:pt x="3323" y="30869"/>
                      <a:pt x="3180" y="30744"/>
                    </a:cubicBezTo>
                    <a:cubicBezTo>
                      <a:pt x="2911" y="30583"/>
                      <a:pt x="3037" y="30153"/>
                      <a:pt x="3341" y="30153"/>
                    </a:cubicBezTo>
                    <a:cubicBezTo>
                      <a:pt x="3367" y="30150"/>
                      <a:pt x="3393" y="30148"/>
                      <a:pt x="3419" y="30148"/>
                    </a:cubicBezTo>
                    <a:close/>
                    <a:moveTo>
                      <a:pt x="5417" y="30976"/>
                    </a:moveTo>
                    <a:lnTo>
                      <a:pt x="5417" y="30976"/>
                    </a:lnTo>
                    <a:cubicBezTo>
                      <a:pt x="5470" y="31048"/>
                      <a:pt x="5524" y="31120"/>
                      <a:pt x="5578" y="31209"/>
                    </a:cubicBezTo>
                    <a:cubicBezTo>
                      <a:pt x="5596" y="31281"/>
                      <a:pt x="5631" y="31370"/>
                      <a:pt x="5649" y="31442"/>
                    </a:cubicBezTo>
                    <a:cubicBezTo>
                      <a:pt x="5644" y="31436"/>
                      <a:pt x="5640" y="31434"/>
                      <a:pt x="5637" y="31434"/>
                    </a:cubicBezTo>
                    <a:cubicBezTo>
                      <a:pt x="5630" y="31434"/>
                      <a:pt x="5626" y="31447"/>
                      <a:pt x="5613" y="31460"/>
                    </a:cubicBezTo>
                    <a:cubicBezTo>
                      <a:pt x="5578" y="31406"/>
                      <a:pt x="5524" y="31352"/>
                      <a:pt x="5470" y="31299"/>
                    </a:cubicBezTo>
                    <a:cubicBezTo>
                      <a:pt x="5452" y="31191"/>
                      <a:pt x="5435" y="31084"/>
                      <a:pt x="5417" y="30976"/>
                    </a:cubicBezTo>
                    <a:close/>
                    <a:moveTo>
                      <a:pt x="5900" y="31173"/>
                    </a:moveTo>
                    <a:cubicBezTo>
                      <a:pt x="5936" y="31299"/>
                      <a:pt x="5971" y="31442"/>
                      <a:pt x="6007" y="31567"/>
                    </a:cubicBezTo>
                    <a:lnTo>
                      <a:pt x="6007" y="31585"/>
                    </a:lnTo>
                    <a:cubicBezTo>
                      <a:pt x="5989" y="31603"/>
                      <a:pt x="6007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36" y="31585"/>
                    </a:cubicBezTo>
                    <a:cubicBezTo>
                      <a:pt x="5900" y="31478"/>
                      <a:pt x="5882" y="31388"/>
                      <a:pt x="5864" y="31281"/>
                    </a:cubicBezTo>
                    <a:cubicBezTo>
                      <a:pt x="5864" y="31245"/>
                      <a:pt x="5882" y="31209"/>
                      <a:pt x="5900" y="31173"/>
                    </a:cubicBezTo>
                    <a:close/>
                    <a:moveTo>
                      <a:pt x="4951" y="31478"/>
                    </a:moveTo>
                    <a:lnTo>
                      <a:pt x="4951" y="31478"/>
                    </a:lnTo>
                    <a:cubicBezTo>
                      <a:pt x="5094" y="31495"/>
                      <a:pt x="5256" y="31549"/>
                      <a:pt x="5399" y="31639"/>
                    </a:cubicBezTo>
                    <a:cubicBezTo>
                      <a:pt x="5488" y="31710"/>
                      <a:pt x="5596" y="31782"/>
                      <a:pt x="5703" y="31835"/>
                    </a:cubicBezTo>
                    <a:lnTo>
                      <a:pt x="5757" y="31835"/>
                    </a:lnTo>
                    <a:cubicBezTo>
                      <a:pt x="5792" y="31835"/>
                      <a:pt x="5810" y="31835"/>
                      <a:pt x="5828" y="31818"/>
                    </a:cubicBezTo>
                    <a:lnTo>
                      <a:pt x="5864" y="31943"/>
                    </a:lnTo>
                    <a:cubicBezTo>
                      <a:pt x="5542" y="31853"/>
                      <a:pt x="5220" y="31674"/>
                      <a:pt x="4951" y="31478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58" y="32247"/>
                      <a:pt x="13129" y="32641"/>
                      <a:pt x="13129" y="33034"/>
                    </a:cubicBezTo>
                    <a:cubicBezTo>
                      <a:pt x="12950" y="32694"/>
                      <a:pt x="12789" y="32247"/>
                      <a:pt x="12879" y="31889"/>
                    </a:cubicBezTo>
                    <a:close/>
                    <a:moveTo>
                      <a:pt x="11590" y="32569"/>
                    </a:moveTo>
                    <a:lnTo>
                      <a:pt x="11590" y="32569"/>
                    </a:lnTo>
                    <a:cubicBezTo>
                      <a:pt x="11716" y="33088"/>
                      <a:pt x="11447" y="33535"/>
                      <a:pt x="11233" y="34001"/>
                    </a:cubicBezTo>
                    <a:cubicBezTo>
                      <a:pt x="11161" y="33500"/>
                      <a:pt x="11304" y="32999"/>
                      <a:pt x="11590" y="32569"/>
                    </a:cubicBezTo>
                    <a:close/>
                    <a:moveTo>
                      <a:pt x="17442" y="30117"/>
                    </a:moveTo>
                    <a:lnTo>
                      <a:pt x="17442" y="30117"/>
                    </a:lnTo>
                    <a:cubicBezTo>
                      <a:pt x="17442" y="30118"/>
                      <a:pt x="16780" y="31639"/>
                      <a:pt x="16673" y="31800"/>
                    </a:cubicBezTo>
                    <a:cubicBezTo>
                      <a:pt x="16243" y="32551"/>
                      <a:pt x="15760" y="33267"/>
                      <a:pt x="15259" y="33965"/>
                    </a:cubicBezTo>
                    <a:cubicBezTo>
                      <a:pt x="14400" y="35146"/>
                      <a:pt x="13595" y="36327"/>
                      <a:pt x="12700" y="37472"/>
                    </a:cubicBezTo>
                    <a:cubicBezTo>
                      <a:pt x="12736" y="37186"/>
                      <a:pt x="12789" y="36918"/>
                      <a:pt x="12825" y="36631"/>
                    </a:cubicBezTo>
                    <a:cubicBezTo>
                      <a:pt x="13040" y="36041"/>
                      <a:pt x="13290" y="35468"/>
                      <a:pt x="13613" y="34931"/>
                    </a:cubicBezTo>
                    <a:cubicBezTo>
                      <a:pt x="14275" y="33786"/>
                      <a:pt x="15205" y="32784"/>
                      <a:pt x="15778" y="31567"/>
                    </a:cubicBezTo>
                    <a:cubicBezTo>
                      <a:pt x="15791" y="31542"/>
                      <a:pt x="15767" y="31516"/>
                      <a:pt x="15740" y="31516"/>
                    </a:cubicBezTo>
                    <a:cubicBezTo>
                      <a:pt x="15729" y="31516"/>
                      <a:pt x="15717" y="31521"/>
                      <a:pt x="15706" y="31531"/>
                    </a:cubicBezTo>
                    <a:cubicBezTo>
                      <a:pt x="15008" y="32659"/>
                      <a:pt x="14239" y="33750"/>
                      <a:pt x="13505" y="34860"/>
                    </a:cubicBezTo>
                    <a:cubicBezTo>
                      <a:pt x="13273" y="35235"/>
                      <a:pt x="13076" y="35647"/>
                      <a:pt x="12933" y="36059"/>
                    </a:cubicBezTo>
                    <a:cubicBezTo>
                      <a:pt x="12986" y="35683"/>
                      <a:pt x="13058" y="35307"/>
                      <a:pt x="13129" y="34931"/>
                    </a:cubicBezTo>
                    <a:cubicBezTo>
                      <a:pt x="13881" y="32820"/>
                      <a:pt x="15331" y="30869"/>
                      <a:pt x="17442" y="30117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2"/>
                      <a:pt x="11286" y="37186"/>
                      <a:pt x="11465" y="37544"/>
                    </a:cubicBezTo>
                    <a:cubicBezTo>
                      <a:pt x="11089" y="37365"/>
                      <a:pt x="10803" y="37025"/>
                      <a:pt x="10731" y="36596"/>
                    </a:cubicBezTo>
                    <a:close/>
                    <a:moveTo>
                      <a:pt x="9729" y="30923"/>
                    </a:moveTo>
                    <a:cubicBezTo>
                      <a:pt x="9765" y="31764"/>
                      <a:pt x="9980" y="32641"/>
                      <a:pt x="9980" y="33464"/>
                    </a:cubicBezTo>
                    <a:cubicBezTo>
                      <a:pt x="9962" y="34949"/>
                      <a:pt x="9873" y="36434"/>
                      <a:pt x="9801" y="37920"/>
                    </a:cubicBezTo>
                    <a:cubicBezTo>
                      <a:pt x="9783" y="37866"/>
                      <a:pt x="9765" y="37812"/>
                      <a:pt x="9747" y="37759"/>
                    </a:cubicBezTo>
                    <a:cubicBezTo>
                      <a:pt x="9694" y="36578"/>
                      <a:pt x="9479" y="35397"/>
                      <a:pt x="9586" y="34215"/>
                    </a:cubicBezTo>
                    <a:cubicBezTo>
                      <a:pt x="9586" y="34198"/>
                      <a:pt x="9573" y="34189"/>
                      <a:pt x="9559" y="34189"/>
                    </a:cubicBezTo>
                    <a:cubicBezTo>
                      <a:pt x="9546" y="34189"/>
                      <a:pt x="9532" y="34198"/>
                      <a:pt x="9532" y="34215"/>
                    </a:cubicBezTo>
                    <a:cubicBezTo>
                      <a:pt x="9425" y="35235"/>
                      <a:pt x="9443" y="36256"/>
                      <a:pt x="9568" y="37276"/>
                    </a:cubicBezTo>
                    <a:cubicBezTo>
                      <a:pt x="9461" y="36971"/>
                      <a:pt x="9354" y="36667"/>
                      <a:pt x="9264" y="36363"/>
                    </a:cubicBezTo>
                    <a:cubicBezTo>
                      <a:pt x="9264" y="36345"/>
                      <a:pt x="9264" y="36327"/>
                      <a:pt x="9264" y="36309"/>
                    </a:cubicBezTo>
                    <a:cubicBezTo>
                      <a:pt x="9014" y="35128"/>
                      <a:pt x="8906" y="34019"/>
                      <a:pt x="9175" y="32838"/>
                    </a:cubicBezTo>
                    <a:cubicBezTo>
                      <a:pt x="9318" y="32175"/>
                      <a:pt x="9550" y="31549"/>
                      <a:pt x="9729" y="30923"/>
                    </a:cubicBezTo>
                    <a:close/>
                    <a:moveTo>
                      <a:pt x="4904" y="33894"/>
                    </a:moveTo>
                    <a:cubicBezTo>
                      <a:pt x="4987" y="33894"/>
                      <a:pt x="5122" y="33916"/>
                      <a:pt x="5327" y="33965"/>
                    </a:cubicBezTo>
                    <a:cubicBezTo>
                      <a:pt x="6115" y="34162"/>
                      <a:pt x="6830" y="34788"/>
                      <a:pt x="7403" y="35289"/>
                    </a:cubicBezTo>
                    <a:cubicBezTo>
                      <a:pt x="8316" y="36112"/>
                      <a:pt x="9067" y="37079"/>
                      <a:pt x="9658" y="38170"/>
                    </a:cubicBezTo>
                    <a:lnTo>
                      <a:pt x="9801" y="38510"/>
                    </a:lnTo>
                    <a:cubicBezTo>
                      <a:pt x="9694" y="38385"/>
                      <a:pt x="9586" y="38278"/>
                      <a:pt x="9461" y="38170"/>
                    </a:cubicBezTo>
                    <a:lnTo>
                      <a:pt x="9479" y="38170"/>
                    </a:lnTo>
                    <a:cubicBezTo>
                      <a:pt x="9157" y="37723"/>
                      <a:pt x="8799" y="37293"/>
                      <a:pt x="8423" y="36882"/>
                    </a:cubicBezTo>
                    <a:cubicBezTo>
                      <a:pt x="7886" y="36273"/>
                      <a:pt x="7170" y="35880"/>
                      <a:pt x="6633" y="35289"/>
                    </a:cubicBezTo>
                    <a:cubicBezTo>
                      <a:pt x="6624" y="35275"/>
                      <a:pt x="6614" y="35270"/>
                      <a:pt x="6604" y="35270"/>
                    </a:cubicBezTo>
                    <a:cubicBezTo>
                      <a:pt x="6575" y="35270"/>
                      <a:pt x="6549" y="35316"/>
                      <a:pt x="6562" y="35343"/>
                    </a:cubicBezTo>
                    <a:cubicBezTo>
                      <a:pt x="7027" y="35898"/>
                      <a:pt x="7671" y="36273"/>
                      <a:pt x="8155" y="36792"/>
                    </a:cubicBezTo>
                    <a:cubicBezTo>
                      <a:pt x="8459" y="37132"/>
                      <a:pt x="8745" y="37472"/>
                      <a:pt x="9014" y="37830"/>
                    </a:cubicBezTo>
                    <a:cubicBezTo>
                      <a:pt x="8727" y="37633"/>
                      <a:pt x="8405" y="37454"/>
                      <a:pt x="8101" y="37293"/>
                    </a:cubicBezTo>
                    <a:cubicBezTo>
                      <a:pt x="6830" y="36578"/>
                      <a:pt x="6097" y="35683"/>
                      <a:pt x="5256" y="34520"/>
                    </a:cubicBezTo>
                    <a:cubicBezTo>
                      <a:pt x="5016" y="34196"/>
                      <a:pt x="4599" y="33894"/>
                      <a:pt x="4904" y="33894"/>
                    </a:cubicBezTo>
                    <a:close/>
                    <a:moveTo>
                      <a:pt x="9676" y="40067"/>
                    </a:moveTo>
                    <a:lnTo>
                      <a:pt x="9676" y="40067"/>
                    </a:ln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8" y="40497"/>
                      <a:pt x="9819" y="40300"/>
                      <a:pt x="9676" y="40067"/>
                    </a:cubicBezTo>
                    <a:close/>
                    <a:moveTo>
                      <a:pt x="12754" y="41123"/>
                    </a:moveTo>
                    <a:cubicBezTo>
                      <a:pt x="12628" y="41570"/>
                      <a:pt x="12467" y="42000"/>
                      <a:pt x="12270" y="42411"/>
                    </a:cubicBezTo>
                    <a:cubicBezTo>
                      <a:pt x="12270" y="42304"/>
                      <a:pt x="12270" y="42197"/>
                      <a:pt x="12253" y="42107"/>
                    </a:cubicBezTo>
                    <a:cubicBezTo>
                      <a:pt x="12396" y="41767"/>
                      <a:pt x="12557" y="41427"/>
                      <a:pt x="12754" y="41123"/>
                    </a:cubicBezTo>
                    <a:close/>
                    <a:moveTo>
                      <a:pt x="9658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91" y="29885"/>
                      <a:pt x="10749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3" y="35379"/>
                      <a:pt x="11358" y="36256"/>
                      <a:pt x="11483" y="37132"/>
                    </a:cubicBezTo>
                    <a:cubicBezTo>
                      <a:pt x="11304" y="36792"/>
                      <a:pt x="11018" y="36524"/>
                      <a:pt x="10660" y="36381"/>
                    </a:cubicBezTo>
                    <a:cubicBezTo>
                      <a:pt x="10650" y="36378"/>
                      <a:pt x="10641" y="36376"/>
                      <a:pt x="10633" y="36376"/>
                    </a:cubicBezTo>
                    <a:cubicBezTo>
                      <a:pt x="10595" y="36376"/>
                      <a:pt x="10570" y="36408"/>
                      <a:pt x="10570" y="36452"/>
                    </a:cubicBezTo>
                    <a:cubicBezTo>
                      <a:pt x="10588" y="37043"/>
                      <a:pt x="10982" y="37526"/>
                      <a:pt x="11555" y="37669"/>
                    </a:cubicBezTo>
                    <a:cubicBezTo>
                      <a:pt x="11644" y="38403"/>
                      <a:pt x="11734" y="39119"/>
                      <a:pt x="11805" y="39852"/>
                    </a:cubicBezTo>
                    <a:cubicBezTo>
                      <a:pt x="11913" y="40962"/>
                      <a:pt x="11984" y="42071"/>
                      <a:pt x="11984" y="43199"/>
                    </a:cubicBezTo>
                    <a:cubicBezTo>
                      <a:pt x="11537" y="41409"/>
                      <a:pt x="10553" y="39673"/>
                      <a:pt x="9890" y="38027"/>
                    </a:cubicBezTo>
                    <a:cubicBezTo>
                      <a:pt x="9908" y="38027"/>
                      <a:pt x="9926" y="38009"/>
                      <a:pt x="9926" y="37991"/>
                    </a:cubicBezTo>
                    <a:cubicBezTo>
                      <a:pt x="10177" y="36953"/>
                      <a:pt x="10159" y="35880"/>
                      <a:pt x="10159" y="34824"/>
                    </a:cubicBezTo>
                    <a:cubicBezTo>
                      <a:pt x="10159" y="33625"/>
                      <a:pt x="10230" y="32444"/>
                      <a:pt x="10034" y="31281"/>
                    </a:cubicBezTo>
                    <a:cubicBezTo>
                      <a:pt x="10051" y="30994"/>
                      <a:pt x="9998" y="30708"/>
                      <a:pt x="9890" y="30457"/>
                    </a:cubicBezTo>
                    <a:cubicBezTo>
                      <a:pt x="9926" y="30279"/>
                      <a:pt x="9962" y="30082"/>
                      <a:pt x="9998" y="29885"/>
                    </a:cubicBezTo>
                    <a:cubicBezTo>
                      <a:pt x="10008" y="29822"/>
                      <a:pt x="9958" y="29784"/>
                      <a:pt x="9911" y="29784"/>
                    </a:cubicBezTo>
                    <a:cubicBezTo>
                      <a:pt x="9877" y="29784"/>
                      <a:pt x="9844" y="29804"/>
                      <a:pt x="9837" y="29849"/>
                    </a:cubicBezTo>
                    <a:cubicBezTo>
                      <a:pt x="9801" y="29974"/>
                      <a:pt x="9783" y="30117"/>
                      <a:pt x="9765" y="30279"/>
                    </a:cubicBezTo>
                    <a:cubicBezTo>
                      <a:pt x="9711" y="30547"/>
                      <a:pt x="9640" y="30833"/>
                      <a:pt x="9550" y="31120"/>
                    </a:cubicBezTo>
                    <a:cubicBezTo>
                      <a:pt x="9354" y="31818"/>
                      <a:pt x="9103" y="32515"/>
                      <a:pt x="8942" y="33231"/>
                    </a:cubicBezTo>
                    <a:cubicBezTo>
                      <a:pt x="8835" y="33858"/>
                      <a:pt x="8817" y="34520"/>
                      <a:pt x="8942" y="35146"/>
                    </a:cubicBezTo>
                    <a:cubicBezTo>
                      <a:pt x="8638" y="33965"/>
                      <a:pt x="8459" y="32748"/>
                      <a:pt x="8387" y="31513"/>
                    </a:cubicBezTo>
                    <a:cubicBezTo>
                      <a:pt x="8548" y="31245"/>
                      <a:pt x="8674" y="30959"/>
                      <a:pt x="8799" y="30672"/>
                    </a:cubicBezTo>
                    <a:cubicBezTo>
                      <a:pt x="8942" y="30386"/>
                      <a:pt x="8996" y="30064"/>
                      <a:pt x="8942" y="29760"/>
                    </a:cubicBezTo>
                    <a:cubicBezTo>
                      <a:pt x="8922" y="29719"/>
                      <a:pt x="8885" y="29696"/>
                      <a:pt x="8850" y="29696"/>
                    </a:cubicBezTo>
                    <a:cubicBezTo>
                      <a:pt x="8823" y="29696"/>
                      <a:pt x="8797" y="29710"/>
                      <a:pt x="8781" y="29742"/>
                    </a:cubicBezTo>
                    <a:cubicBezTo>
                      <a:pt x="8584" y="30010"/>
                      <a:pt x="8441" y="30296"/>
                      <a:pt x="8351" y="30601"/>
                    </a:cubicBezTo>
                    <a:cubicBezTo>
                      <a:pt x="8351" y="30189"/>
                      <a:pt x="8351" y="29777"/>
                      <a:pt x="8369" y="29348"/>
                    </a:cubicBezTo>
                    <a:cubicBezTo>
                      <a:pt x="8459" y="27791"/>
                      <a:pt x="8817" y="26252"/>
                      <a:pt x="9461" y="24838"/>
                    </a:cubicBezTo>
                    <a:cubicBezTo>
                      <a:pt x="9479" y="24946"/>
                      <a:pt x="9515" y="25053"/>
                      <a:pt x="9532" y="25178"/>
                    </a:cubicBezTo>
                    <a:cubicBezTo>
                      <a:pt x="9532" y="25201"/>
                      <a:pt x="9548" y="25211"/>
                      <a:pt x="9566" y="25211"/>
                    </a:cubicBezTo>
                    <a:cubicBezTo>
                      <a:pt x="9592" y="25211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2"/>
                      <a:pt x="9622" y="24481"/>
                      <a:pt x="9658" y="24409"/>
                    </a:cubicBezTo>
                    <a:close/>
                    <a:moveTo>
                      <a:pt x="11215" y="44290"/>
                    </a:moveTo>
                    <a:lnTo>
                      <a:pt x="11215" y="44290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6"/>
                      <a:pt x="11250" y="44827"/>
                      <a:pt x="11215" y="44290"/>
                    </a:cubicBezTo>
                    <a:close/>
                    <a:moveTo>
                      <a:pt x="12986" y="45454"/>
                    </a:moveTo>
                    <a:cubicBezTo>
                      <a:pt x="12915" y="46134"/>
                      <a:pt x="12503" y="46670"/>
                      <a:pt x="12092" y="47207"/>
                    </a:cubicBezTo>
                    <a:cubicBezTo>
                      <a:pt x="12092" y="47118"/>
                      <a:pt x="12109" y="47028"/>
                      <a:pt x="12127" y="46939"/>
                    </a:cubicBezTo>
                    <a:cubicBezTo>
                      <a:pt x="12414" y="46456"/>
                      <a:pt x="12539" y="45794"/>
                      <a:pt x="12986" y="45454"/>
                    </a:cubicBezTo>
                    <a:close/>
                    <a:moveTo>
                      <a:pt x="10785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6" y="966"/>
                      <a:pt x="9354" y="483"/>
                      <a:pt x="8942" y="72"/>
                    </a:cubicBezTo>
                    <a:cubicBezTo>
                      <a:pt x="8926" y="55"/>
                      <a:pt x="8903" y="47"/>
                      <a:pt x="8882" y="47"/>
                    </a:cubicBezTo>
                    <a:cubicBezTo>
                      <a:pt x="8856" y="47"/>
                      <a:pt x="8835" y="60"/>
                      <a:pt x="8835" y="89"/>
                    </a:cubicBezTo>
                    <a:cubicBezTo>
                      <a:pt x="8566" y="769"/>
                      <a:pt x="8548" y="1503"/>
                      <a:pt x="8763" y="2183"/>
                    </a:cubicBezTo>
                    <a:cubicBezTo>
                      <a:pt x="8405" y="1825"/>
                      <a:pt x="7976" y="1539"/>
                      <a:pt x="7528" y="1342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6" y="1339"/>
                      <a:pt x="7441" y="1383"/>
                      <a:pt x="7457" y="1414"/>
                    </a:cubicBezTo>
                    <a:cubicBezTo>
                      <a:pt x="7797" y="2094"/>
                      <a:pt x="7797" y="2863"/>
                      <a:pt x="8244" y="3490"/>
                    </a:cubicBezTo>
                    <a:cubicBezTo>
                      <a:pt x="8512" y="3812"/>
                      <a:pt x="8852" y="4062"/>
                      <a:pt x="9228" y="4241"/>
                    </a:cubicBezTo>
                    <a:cubicBezTo>
                      <a:pt x="9246" y="4420"/>
                      <a:pt x="9336" y="4599"/>
                      <a:pt x="9443" y="4742"/>
                    </a:cubicBezTo>
                    <a:cubicBezTo>
                      <a:pt x="9586" y="4921"/>
                      <a:pt x="9801" y="5046"/>
                      <a:pt x="10016" y="5064"/>
                    </a:cubicBezTo>
                    <a:cubicBezTo>
                      <a:pt x="9855" y="6317"/>
                      <a:pt x="9676" y="7570"/>
                      <a:pt x="9497" y="8822"/>
                    </a:cubicBezTo>
                    <a:cubicBezTo>
                      <a:pt x="9389" y="8518"/>
                      <a:pt x="9318" y="8196"/>
                      <a:pt x="9264" y="7874"/>
                    </a:cubicBezTo>
                    <a:lnTo>
                      <a:pt x="9264" y="7874"/>
                    </a:lnTo>
                    <a:cubicBezTo>
                      <a:pt x="9354" y="8124"/>
                      <a:pt x="9354" y="8375"/>
                      <a:pt x="9443" y="8625"/>
                    </a:cubicBezTo>
                    <a:cubicBezTo>
                      <a:pt x="9443" y="8652"/>
                      <a:pt x="9461" y="8666"/>
                      <a:pt x="9479" y="8666"/>
                    </a:cubicBezTo>
                    <a:cubicBezTo>
                      <a:pt x="9497" y="8666"/>
                      <a:pt x="9515" y="8652"/>
                      <a:pt x="9515" y="8625"/>
                    </a:cubicBezTo>
                    <a:cubicBezTo>
                      <a:pt x="9550" y="8268"/>
                      <a:pt x="9443" y="7892"/>
                      <a:pt x="9246" y="7588"/>
                    </a:cubicBezTo>
                    <a:cubicBezTo>
                      <a:pt x="9232" y="7566"/>
                      <a:pt x="9210" y="7556"/>
                      <a:pt x="9188" y="7556"/>
                    </a:cubicBezTo>
                    <a:cubicBezTo>
                      <a:pt x="9154" y="7556"/>
                      <a:pt x="9121" y="7580"/>
                      <a:pt x="9121" y="7623"/>
                    </a:cubicBezTo>
                    <a:cubicBezTo>
                      <a:pt x="9121" y="8106"/>
                      <a:pt x="9228" y="8608"/>
                      <a:pt x="9479" y="9037"/>
                    </a:cubicBezTo>
                    <a:cubicBezTo>
                      <a:pt x="9300" y="10343"/>
                      <a:pt x="9157" y="11632"/>
                      <a:pt x="9067" y="12956"/>
                    </a:cubicBezTo>
                    <a:cubicBezTo>
                      <a:pt x="8978" y="12831"/>
                      <a:pt x="8852" y="12759"/>
                      <a:pt x="8727" y="12741"/>
                    </a:cubicBezTo>
                    <a:cubicBezTo>
                      <a:pt x="8674" y="12741"/>
                      <a:pt x="8656" y="12777"/>
                      <a:pt x="8656" y="12813"/>
                    </a:cubicBezTo>
                    <a:cubicBezTo>
                      <a:pt x="8674" y="13153"/>
                      <a:pt x="8763" y="13475"/>
                      <a:pt x="8906" y="13779"/>
                    </a:cubicBezTo>
                    <a:cubicBezTo>
                      <a:pt x="8942" y="13851"/>
                      <a:pt x="8960" y="13905"/>
                      <a:pt x="8996" y="13958"/>
                    </a:cubicBezTo>
                    <a:cubicBezTo>
                      <a:pt x="8960" y="14620"/>
                      <a:pt x="8960" y="15265"/>
                      <a:pt x="8960" y="15927"/>
                    </a:cubicBezTo>
                    <a:cubicBezTo>
                      <a:pt x="8960" y="16535"/>
                      <a:pt x="8978" y="17126"/>
                      <a:pt x="9014" y="17716"/>
                    </a:cubicBezTo>
                    <a:cubicBezTo>
                      <a:pt x="8924" y="17484"/>
                      <a:pt x="8781" y="17251"/>
                      <a:pt x="8602" y="17072"/>
                    </a:cubicBezTo>
                    <a:cubicBezTo>
                      <a:pt x="8590" y="17060"/>
                      <a:pt x="8572" y="17054"/>
                      <a:pt x="8554" y="17054"/>
                    </a:cubicBezTo>
                    <a:cubicBezTo>
                      <a:pt x="8516" y="17054"/>
                      <a:pt x="8477" y="17078"/>
                      <a:pt x="8477" y="17126"/>
                    </a:cubicBezTo>
                    <a:cubicBezTo>
                      <a:pt x="8548" y="17698"/>
                      <a:pt x="8745" y="18253"/>
                      <a:pt x="9049" y="18754"/>
                    </a:cubicBezTo>
                    <a:cubicBezTo>
                      <a:pt x="9049" y="18754"/>
                      <a:pt x="9067" y="18772"/>
                      <a:pt x="9067" y="18772"/>
                    </a:cubicBezTo>
                    <a:cubicBezTo>
                      <a:pt x="9192" y="20526"/>
                      <a:pt x="9371" y="22262"/>
                      <a:pt x="9586" y="23979"/>
                    </a:cubicBezTo>
                    <a:cubicBezTo>
                      <a:pt x="9550" y="24069"/>
                      <a:pt x="9497" y="24141"/>
                      <a:pt x="9461" y="24212"/>
                    </a:cubicBezTo>
                    <a:cubicBezTo>
                      <a:pt x="9139" y="22637"/>
                      <a:pt x="8369" y="21170"/>
                      <a:pt x="7582" y="19756"/>
                    </a:cubicBezTo>
                    <a:cubicBezTo>
                      <a:pt x="7582" y="19738"/>
                      <a:pt x="7582" y="19720"/>
                      <a:pt x="7582" y="19720"/>
                    </a:cubicBezTo>
                    <a:cubicBezTo>
                      <a:pt x="7636" y="19506"/>
                      <a:pt x="7654" y="19273"/>
                      <a:pt x="7636" y="19040"/>
                    </a:cubicBezTo>
                    <a:cubicBezTo>
                      <a:pt x="7636" y="18790"/>
                      <a:pt x="7546" y="18557"/>
                      <a:pt x="7385" y="18360"/>
                    </a:cubicBezTo>
                    <a:cubicBezTo>
                      <a:pt x="7366" y="18348"/>
                      <a:pt x="7345" y="18342"/>
                      <a:pt x="7324" y="18342"/>
                    </a:cubicBezTo>
                    <a:cubicBezTo>
                      <a:pt x="7287" y="18342"/>
                      <a:pt x="7253" y="18362"/>
                      <a:pt x="7242" y="18396"/>
                    </a:cubicBezTo>
                    <a:cubicBezTo>
                      <a:pt x="7188" y="18611"/>
                      <a:pt x="7170" y="18844"/>
                      <a:pt x="7206" y="19058"/>
                    </a:cubicBezTo>
                    <a:lnTo>
                      <a:pt x="7009" y="18700"/>
                    </a:lnTo>
                    <a:cubicBezTo>
                      <a:pt x="6616" y="18002"/>
                      <a:pt x="6293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93" y="15676"/>
                      <a:pt x="6240" y="15300"/>
                    </a:cubicBezTo>
                    <a:cubicBezTo>
                      <a:pt x="6240" y="15262"/>
                      <a:pt x="6204" y="15224"/>
                      <a:pt x="6170" y="15224"/>
                    </a:cubicBezTo>
                    <a:cubicBezTo>
                      <a:pt x="6156" y="15224"/>
                      <a:pt x="6143" y="15231"/>
                      <a:pt x="6132" y="15247"/>
                    </a:cubicBezTo>
                    <a:cubicBezTo>
                      <a:pt x="5918" y="15533"/>
                      <a:pt x="5810" y="15909"/>
                      <a:pt x="5828" y="16267"/>
                    </a:cubicBezTo>
                    <a:cubicBezTo>
                      <a:pt x="5148" y="14585"/>
                      <a:pt x="4611" y="12849"/>
                      <a:pt x="4218" y="11077"/>
                    </a:cubicBezTo>
                    <a:cubicBezTo>
                      <a:pt x="4253" y="11023"/>
                      <a:pt x="4271" y="10970"/>
                      <a:pt x="4307" y="10916"/>
                    </a:cubicBezTo>
                    <a:cubicBezTo>
                      <a:pt x="4414" y="10844"/>
                      <a:pt x="4486" y="10719"/>
                      <a:pt x="4522" y="10594"/>
                    </a:cubicBezTo>
                    <a:cubicBezTo>
                      <a:pt x="4951" y="10540"/>
                      <a:pt x="5363" y="10415"/>
                      <a:pt x="5739" y="10236"/>
                    </a:cubicBezTo>
                    <a:cubicBezTo>
                      <a:pt x="5953" y="10129"/>
                      <a:pt x="6490" y="9663"/>
                      <a:pt x="6043" y="9467"/>
                    </a:cubicBezTo>
                    <a:cubicBezTo>
                      <a:pt x="6034" y="9462"/>
                      <a:pt x="6025" y="9460"/>
                      <a:pt x="6017" y="9460"/>
                    </a:cubicBezTo>
                    <a:cubicBezTo>
                      <a:pt x="6014" y="9460"/>
                      <a:pt x="6011" y="9460"/>
                      <a:pt x="6008" y="9461"/>
                    </a:cubicBezTo>
                    <a:lnTo>
                      <a:pt x="6008" y="9461"/>
                    </a:lnTo>
                    <a:cubicBezTo>
                      <a:pt x="6251" y="9163"/>
                      <a:pt x="6413" y="8803"/>
                      <a:pt x="6472" y="8411"/>
                    </a:cubicBezTo>
                    <a:cubicBezTo>
                      <a:pt x="6472" y="8357"/>
                      <a:pt x="6437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9" y="8330"/>
                      <a:pt x="5481" y="8523"/>
                      <a:pt x="5273" y="8858"/>
                    </a:cubicBezTo>
                    <a:cubicBezTo>
                      <a:pt x="5470" y="8393"/>
                      <a:pt x="5524" y="7874"/>
                      <a:pt x="5435" y="7373"/>
                    </a:cubicBezTo>
                    <a:cubicBezTo>
                      <a:pt x="5435" y="7351"/>
                      <a:pt x="5414" y="7335"/>
                      <a:pt x="5390" y="7335"/>
                    </a:cubicBezTo>
                    <a:cubicBezTo>
                      <a:pt x="5375" y="7335"/>
                      <a:pt x="5359" y="7341"/>
                      <a:pt x="5345" y="7355"/>
                    </a:cubicBezTo>
                    <a:cubicBezTo>
                      <a:pt x="5059" y="7659"/>
                      <a:pt x="4808" y="7999"/>
                      <a:pt x="4611" y="8357"/>
                    </a:cubicBezTo>
                    <a:cubicBezTo>
                      <a:pt x="4558" y="7856"/>
                      <a:pt x="4397" y="7373"/>
                      <a:pt x="4128" y="6943"/>
                    </a:cubicBezTo>
                    <a:cubicBezTo>
                      <a:pt x="4117" y="6921"/>
                      <a:pt x="4092" y="6906"/>
                      <a:pt x="4071" y="6906"/>
                    </a:cubicBezTo>
                    <a:cubicBezTo>
                      <a:pt x="4058" y="6906"/>
                      <a:pt x="4046" y="6912"/>
                      <a:pt x="4039" y="6925"/>
                    </a:cubicBezTo>
                    <a:cubicBezTo>
                      <a:pt x="3663" y="7319"/>
                      <a:pt x="3484" y="7838"/>
                      <a:pt x="3556" y="8375"/>
                    </a:cubicBezTo>
                    <a:cubicBezTo>
                      <a:pt x="3305" y="8017"/>
                      <a:pt x="3001" y="7659"/>
                      <a:pt x="2786" y="7355"/>
                    </a:cubicBezTo>
                    <a:cubicBezTo>
                      <a:pt x="2765" y="7334"/>
                      <a:pt x="2744" y="7325"/>
                      <a:pt x="2723" y="7325"/>
                    </a:cubicBezTo>
                    <a:cubicBezTo>
                      <a:pt x="2708" y="7325"/>
                      <a:pt x="2693" y="7330"/>
                      <a:pt x="2679" y="7337"/>
                    </a:cubicBezTo>
                    <a:cubicBezTo>
                      <a:pt x="2195" y="7910"/>
                      <a:pt x="2303" y="8733"/>
                      <a:pt x="2697" y="9341"/>
                    </a:cubicBezTo>
                    <a:cubicBezTo>
                      <a:pt x="2321" y="9162"/>
                      <a:pt x="1909" y="9055"/>
                      <a:pt x="1498" y="9001"/>
                    </a:cubicBezTo>
                    <a:cubicBezTo>
                      <a:pt x="1444" y="9001"/>
                      <a:pt x="1408" y="9055"/>
                      <a:pt x="1426" y="9109"/>
                    </a:cubicBezTo>
                    <a:cubicBezTo>
                      <a:pt x="1730" y="10218"/>
                      <a:pt x="2804" y="10701"/>
                      <a:pt x="3860" y="10827"/>
                    </a:cubicBezTo>
                    <a:cubicBezTo>
                      <a:pt x="3878" y="10827"/>
                      <a:pt x="3896" y="10809"/>
                      <a:pt x="3896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85" y="10827"/>
                      <a:pt x="4021" y="10773"/>
                      <a:pt x="3985" y="10755"/>
                    </a:cubicBezTo>
                    <a:cubicBezTo>
                      <a:pt x="3913" y="10683"/>
                      <a:pt x="3842" y="10612"/>
                      <a:pt x="3788" y="10522"/>
                    </a:cubicBezTo>
                    <a:lnTo>
                      <a:pt x="3788" y="10487"/>
                    </a:lnTo>
                    <a:cubicBezTo>
                      <a:pt x="3860" y="10558"/>
                      <a:pt x="3931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9" y="10827"/>
                      <a:pt x="4092" y="10827"/>
                    </a:cubicBezTo>
                    <a:lnTo>
                      <a:pt x="4110" y="10916"/>
                    </a:lnTo>
                    <a:lnTo>
                      <a:pt x="4092" y="10970"/>
                    </a:lnTo>
                    <a:cubicBezTo>
                      <a:pt x="4057" y="11041"/>
                      <a:pt x="4092" y="11095"/>
                      <a:pt x="4164" y="11113"/>
                    </a:cubicBezTo>
                    <a:cubicBezTo>
                      <a:pt x="4343" y="11954"/>
                      <a:pt x="4540" y="12777"/>
                      <a:pt x="4772" y="13600"/>
                    </a:cubicBezTo>
                    <a:lnTo>
                      <a:pt x="4754" y="13600"/>
                    </a:ln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200" y="13081"/>
                      <a:pt x="4289" y="13153"/>
                      <a:pt x="4361" y="13242"/>
                    </a:cubicBezTo>
                    <a:cubicBezTo>
                      <a:pt x="4450" y="13350"/>
                      <a:pt x="4540" y="13457"/>
                      <a:pt x="4647" y="13565"/>
                    </a:cubicBezTo>
                    <a:cubicBezTo>
                      <a:pt x="4654" y="13568"/>
                      <a:pt x="4661" y="13569"/>
                      <a:pt x="4668" y="13569"/>
                    </a:cubicBezTo>
                    <a:cubicBezTo>
                      <a:pt x="4700" y="13569"/>
                      <a:pt x="4733" y="13540"/>
                      <a:pt x="4719" y="13511"/>
                    </a:cubicBezTo>
                    <a:cubicBezTo>
                      <a:pt x="4665" y="13368"/>
                      <a:pt x="4576" y="13242"/>
                      <a:pt x="4468" y="13135"/>
                    </a:cubicBezTo>
                    <a:cubicBezTo>
                      <a:pt x="4361" y="13010"/>
                      <a:pt x="4218" y="12902"/>
                      <a:pt x="4074" y="12831"/>
                    </a:cubicBezTo>
                    <a:cubicBezTo>
                      <a:pt x="4060" y="12826"/>
                      <a:pt x="4047" y="12824"/>
                      <a:pt x="4035" y="12824"/>
                    </a:cubicBezTo>
                    <a:cubicBezTo>
                      <a:pt x="4003" y="12824"/>
                      <a:pt x="3980" y="12840"/>
                      <a:pt x="3967" y="12867"/>
                    </a:cubicBezTo>
                    <a:cubicBezTo>
                      <a:pt x="3900" y="13304"/>
                      <a:pt x="4244" y="13694"/>
                      <a:pt x="4673" y="13694"/>
                    </a:cubicBezTo>
                    <a:cubicBezTo>
                      <a:pt x="4700" y="13694"/>
                      <a:pt x="4727" y="13693"/>
                      <a:pt x="4754" y="13690"/>
                    </a:cubicBezTo>
                    <a:cubicBezTo>
                      <a:pt x="4772" y="13690"/>
                      <a:pt x="4772" y="13672"/>
                      <a:pt x="4790" y="13672"/>
                    </a:cubicBezTo>
                    <a:cubicBezTo>
                      <a:pt x="5130" y="14942"/>
                      <a:pt x="5596" y="16177"/>
                      <a:pt x="6150" y="17358"/>
                    </a:cubicBezTo>
                    <a:cubicBezTo>
                      <a:pt x="5882" y="16982"/>
                      <a:pt x="5578" y="16625"/>
                      <a:pt x="5291" y="16249"/>
                    </a:cubicBezTo>
                    <a:cubicBezTo>
                      <a:pt x="4182" y="14316"/>
                      <a:pt x="2571" y="12491"/>
                      <a:pt x="191" y="12455"/>
                    </a:cubicBezTo>
                    <a:cubicBezTo>
                      <a:pt x="138" y="12473"/>
                      <a:pt x="138" y="12527"/>
                      <a:pt x="191" y="12544"/>
                    </a:cubicBezTo>
                    <a:cubicBezTo>
                      <a:pt x="1408" y="12813"/>
                      <a:pt x="2428" y="13099"/>
                      <a:pt x="3394" y="13940"/>
                    </a:cubicBezTo>
                    <a:cubicBezTo>
                      <a:pt x="3931" y="14441"/>
                      <a:pt x="4397" y="15032"/>
                      <a:pt x="4790" y="15658"/>
                    </a:cubicBezTo>
                    <a:cubicBezTo>
                      <a:pt x="3573" y="14227"/>
                      <a:pt x="2160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77" y="13224"/>
                      <a:pt x="2840" y="13815"/>
                      <a:pt x="3967" y="14925"/>
                    </a:cubicBezTo>
                    <a:cubicBezTo>
                      <a:pt x="4431" y="15388"/>
                      <a:pt x="4859" y="15870"/>
                      <a:pt x="5269" y="16387"/>
                    </a:cubicBezTo>
                    <a:lnTo>
                      <a:pt x="5269" y="16387"/>
                    </a:lnTo>
                    <a:cubicBezTo>
                      <a:pt x="4680" y="15776"/>
                      <a:pt x="3832" y="15475"/>
                      <a:pt x="3072" y="15103"/>
                    </a:cubicBezTo>
                    <a:cubicBezTo>
                      <a:pt x="1891" y="14513"/>
                      <a:pt x="1014" y="13529"/>
                      <a:pt x="84" y="12598"/>
                    </a:cubicBezTo>
                    <a:cubicBezTo>
                      <a:pt x="77" y="12595"/>
                      <a:pt x="70" y="12593"/>
                      <a:pt x="6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92" y="13421"/>
                      <a:pt x="1426" y="14119"/>
                      <a:pt x="2231" y="14728"/>
                    </a:cubicBezTo>
                    <a:cubicBezTo>
                      <a:pt x="3198" y="15443"/>
                      <a:pt x="4361" y="15801"/>
                      <a:pt x="5309" y="16553"/>
                    </a:cubicBezTo>
                    <a:cubicBezTo>
                      <a:pt x="5318" y="16562"/>
                      <a:pt x="5332" y="16566"/>
                      <a:pt x="5345" y="16566"/>
                    </a:cubicBezTo>
                    <a:cubicBezTo>
                      <a:pt x="5358" y="16566"/>
                      <a:pt x="5372" y="16562"/>
                      <a:pt x="5381" y="16553"/>
                    </a:cubicBezTo>
                    <a:lnTo>
                      <a:pt x="5399" y="16589"/>
                    </a:lnTo>
                    <a:cubicBezTo>
                      <a:pt x="5399" y="16598"/>
                      <a:pt x="5403" y="16602"/>
                      <a:pt x="5410" y="16602"/>
                    </a:cubicBezTo>
                    <a:cubicBezTo>
                      <a:pt x="5417" y="16602"/>
                      <a:pt x="5426" y="16598"/>
                      <a:pt x="5435" y="16589"/>
                    </a:cubicBezTo>
                    <a:cubicBezTo>
                      <a:pt x="5739" y="16965"/>
                      <a:pt x="6025" y="17340"/>
                      <a:pt x="6311" y="17698"/>
                    </a:cubicBezTo>
                    <a:cubicBezTo>
                      <a:pt x="7027" y="19130"/>
                      <a:pt x="7797" y="20490"/>
                      <a:pt x="8423" y="21904"/>
                    </a:cubicBezTo>
                    <a:cubicBezTo>
                      <a:pt x="8190" y="21617"/>
                      <a:pt x="7868" y="21438"/>
                      <a:pt x="7510" y="21403"/>
                    </a:cubicBezTo>
                    <a:cubicBezTo>
                      <a:pt x="7439" y="21403"/>
                      <a:pt x="7403" y="21456"/>
                      <a:pt x="7439" y="21510"/>
                    </a:cubicBezTo>
                    <a:cubicBezTo>
                      <a:pt x="7636" y="21904"/>
                      <a:pt x="8029" y="22172"/>
                      <a:pt x="8477" y="22208"/>
                    </a:cubicBezTo>
                    <a:cubicBezTo>
                      <a:pt x="8512" y="22208"/>
                      <a:pt x="8530" y="22172"/>
                      <a:pt x="8530" y="22154"/>
                    </a:cubicBezTo>
                    <a:cubicBezTo>
                      <a:pt x="8852" y="22888"/>
                      <a:pt x="9121" y="23675"/>
                      <a:pt x="9354" y="24463"/>
                    </a:cubicBezTo>
                    <a:cubicBezTo>
                      <a:pt x="9157" y="24874"/>
                      <a:pt x="8978" y="25322"/>
                      <a:pt x="8835" y="25751"/>
                    </a:cubicBezTo>
                    <a:cubicBezTo>
                      <a:pt x="8888" y="25393"/>
                      <a:pt x="8852" y="24964"/>
                      <a:pt x="8566" y="24731"/>
                    </a:cubicBezTo>
                    <a:cubicBezTo>
                      <a:pt x="8544" y="24709"/>
                      <a:pt x="8521" y="24699"/>
                      <a:pt x="8501" y="24699"/>
                    </a:cubicBezTo>
                    <a:cubicBezTo>
                      <a:pt x="8474" y="24699"/>
                      <a:pt x="8451" y="24718"/>
                      <a:pt x="8441" y="24749"/>
                    </a:cubicBezTo>
                    <a:cubicBezTo>
                      <a:pt x="8351" y="25161"/>
                      <a:pt x="8441" y="25590"/>
                      <a:pt x="8709" y="25912"/>
                    </a:cubicBezTo>
                    <a:lnTo>
                      <a:pt x="8709" y="25966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8"/>
                      <a:pt x="8423" y="27075"/>
                      <a:pt x="8316" y="27630"/>
                    </a:cubicBezTo>
                    <a:cubicBezTo>
                      <a:pt x="8280" y="27827"/>
                      <a:pt x="8244" y="28042"/>
                      <a:pt x="8226" y="28238"/>
                    </a:cubicBezTo>
                    <a:cubicBezTo>
                      <a:pt x="8244" y="27791"/>
                      <a:pt x="8262" y="27344"/>
                      <a:pt x="8262" y="26878"/>
                    </a:cubicBezTo>
                    <a:cubicBezTo>
                      <a:pt x="8262" y="25805"/>
                      <a:pt x="7886" y="24856"/>
                      <a:pt x="7689" y="23818"/>
                    </a:cubicBezTo>
                    <a:cubicBezTo>
                      <a:pt x="7680" y="23783"/>
                      <a:pt x="7649" y="23765"/>
                      <a:pt x="7618" y="23765"/>
                    </a:cubicBezTo>
                    <a:cubicBezTo>
                      <a:pt x="7586" y="23765"/>
                      <a:pt x="7555" y="23783"/>
                      <a:pt x="7546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47" y="31746"/>
                      <a:pt x="8262" y="33482"/>
                      <a:pt x="8691" y="35146"/>
                    </a:cubicBezTo>
                    <a:cubicBezTo>
                      <a:pt x="8047" y="34001"/>
                      <a:pt x="7117" y="32963"/>
                      <a:pt x="6222" y="32014"/>
                    </a:cubicBezTo>
                    <a:cubicBezTo>
                      <a:pt x="6204" y="31800"/>
                      <a:pt x="6168" y="31549"/>
                      <a:pt x="6150" y="31316"/>
                    </a:cubicBezTo>
                    <a:cubicBezTo>
                      <a:pt x="6401" y="30619"/>
                      <a:pt x="6795" y="29867"/>
                      <a:pt x="6490" y="29151"/>
                    </a:cubicBezTo>
                    <a:cubicBezTo>
                      <a:pt x="6481" y="29124"/>
                      <a:pt x="6459" y="29111"/>
                      <a:pt x="6434" y="29111"/>
                    </a:cubicBezTo>
                    <a:cubicBezTo>
                      <a:pt x="6410" y="29111"/>
                      <a:pt x="6383" y="29124"/>
                      <a:pt x="6365" y="29151"/>
                    </a:cubicBezTo>
                    <a:cubicBezTo>
                      <a:pt x="6276" y="29366"/>
                      <a:pt x="6168" y="29563"/>
                      <a:pt x="6061" y="29760"/>
                    </a:cubicBezTo>
                    <a:cubicBezTo>
                      <a:pt x="6079" y="29384"/>
                      <a:pt x="6079" y="28990"/>
                      <a:pt x="6097" y="28614"/>
                    </a:cubicBezTo>
                    <a:cubicBezTo>
                      <a:pt x="6097" y="28579"/>
                      <a:pt x="6043" y="28543"/>
                      <a:pt x="5989" y="28543"/>
                    </a:cubicBezTo>
                    <a:cubicBezTo>
                      <a:pt x="5435" y="28775"/>
                      <a:pt x="5202" y="29366"/>
                      <a:pt x="5220" y="29939"/>
                    </a:cubicBezTo>
                    <a:cubicBezTo>
                      <a:pt x="4898" y="29527"/>
                      <a:pt x="4486" y="29187"/>
                      <a:pt x="4021" y="28936"/>
                    </a:cubicBezTo>
                    <a:cubicBezTo>
                      <a:pt x="4011" y="28933"/>
                      <a:pt x="4002" y="28932"/>
                      <a:pt x="3993" y="28932"/>
                    </a:cubicBezTo>
                    <a:cubicBezTo>
                      <a:pt x="3950" y="28932"/>
                      <a:pt x="3913" y="28964"/>
                      <a:pt x="3913" y="29008"/>
                    </a:cubicBezTo>
                    <a:cubicBezTo>
                      <a:pt x="3949" y="29491"/>
                      <a:pt x="4092" y="29956"/>
                      <a:pt x="4325" y="30368"/>
                    </a:cubicBezTo>
                    <a:lnTo>
                      <a:pt x="4289" y="30332"/>
                    </a:lnTo>
                    <a:cubicBezTo>
                      <a:pt x="4083" y="30191"/>
                      <a:pt x="3710" y="29956"/>
                      <a:pt x="3390" y="29956"/>
                    </a:cubicBezTo>
                    <a:cubicBezTo>
                      <a:pt x="3266" y="29956"/>
                      <a:pt x="3150" y="29991"/>
                      <a:pt x="3054" y="30082"/>
                    </a:cubicBezTo>
                    <a:cubicBezTo>
                      <a:pt x="2553" y="30529"/>
                      <a:pt x="3090" y="30923"/>
                      <a:pt x="3681" y="31173"/>
                    </a:cubicBezTo>
                    <a:lnTo>
                      <a:pt x="3430" y="31173"/>
                    </a:lnTo>
                    <a:cubicBezTo>
                      <a:pt x="2750" y="31245"/>
                      <a:pt x="2697" y="31800"/>
                      <a:pt x="2947" y="32336"/>
                    </a:cubicBezTo>
                    <a:cubicBezTo>
                      <a:pt x="2956" y="32363"/>
                      <a:pt x="2983" y="32377"/>
                      <a:pt x="3010" y="32377"/>
                    </a:cubicBezTo>
                    <a:cubicBezTo>
                      <a:pt x="3037" y="32377"/>
                      <a:pt x="3063" y="32363"/>
                      <a:pt x="3072" y="32336"/>
                    </a:cubicBezTo>
                    <a:cubicBezTo>
                      <a:pt x="3310" y="31989"/>
                      <a:pt x="3754" y="31889"/>
                      <a:pt x="4220" y="31889"/>
                    </a:cubicBezTo>
                    <a:cubicBezTo>
                      <a:pt x="4665" y="31889"/>
                      <a:pt x="5129" y="31980"/>
                      <a:pt x="5452" y="32032"/>
                    </a:cubicBezTo>
                    <a:cubicBezTo>
                      <a:pt x="5458" y="32034"/>
                      <a:pt x="5464" y="32035"/>
                      <a:pt x="5469" y="32035"/>
                    </a:cubicBezTo>
                    <a:cubicBezTo>
                      <a:pt x="5509" y="32035"/>
                      <a:pt x="5518" y="31977"/>
                      <a:pt x="5470" y="31961"/>
                    </a:cubicBezTo>
                    <a:cubicBezTo>
                      <a:pt x="5159" y="31831"/>
                      <a:pt x="4709" y="31734"/>
                      <a:pt x="4264" y="31734"/>
                    </a:cubicBezTo>
                    <a:cubicBezTo>
                      <a:pt x="3790" y="31734"/>
                      <a:pt x="3323" y="31844"/>
                      <a:pt x="3037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25" y="31388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9" y="31925"/>
                      <a:pt x="5631" y="31996"/>
                      <a:pt x="5882" y="32032"/>
                    </a:cubicBezTo>
                    <a:lnTo>
                      <a:pt x="5882" y="32068"/>
                    </a:lnTo>
                    <a:cubicBezTo>
                      <a:pt x="5892" y="32099"/>
                      <a:pt x="5921" y="32118"/>
                      <a:pt x="5953" y="32118"/>
                    </a:cubicBezTo>
                    <a:cubicBezTo>
                      <a:pt x="5977" y="32118"/>
                      <a:pt x="6003" y="32108"/>
                      <a:pt x="6025" y="32086"/>
                    </a:cubicBezTo>
                    <a:cubicBezTo>
                      <a:pt x="6043" y="32104"/>
                      <a:pt x="6061" y="32122"/>
                      <a:pt x="6097" y="32122"/>
                    </a:cubicBezTo>
                    <a:cubicBezTo>
                      <a:pt x="6097" y="32158"/>
                      <a:pt x="6097" y="32193"/>
                      <a:pt x="6115" y="32229"/>
                    </a:cubicBezTo>
                    <a:cubicBezTo>
                      <a:pt x="6122" y="32260"/>
                      <a:pt x="6151" y="32275"/>
                      <a:pt x="6179" y="32275"/>
                    </a:cubicBezTo>
                    <a:cubicBezTo>
                      <a:pt x="6215" y="32275"/>
                      <a:pt x="6250" y="32251"/>
                      <a:pt x="6240" y="32211"/>
                    </a:cubicBezTo>
                    <a:lnTo>
                      <a:pt x="6240" y="32175"/>
                    </a:lnTo>
                    <a:cubicBezTo>
                      <a:pt x="6705" y="32694"/>
                      <a:pt x="7135" y="33231"/>
                      <a:pt x="7564" y="33786"/>
                    </a:cubicBezTo>
                    <a:cubicBezTo>
                      <a:pt x="8083" y="34448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7" y="36739"/>
                      <a:pt x="9264" y="37061"/>
                    </a:cubicBezTo>
                    <a:cubicBezTo>
                      <a:pt x="8189" y="35369"/>
                      <a:pt x="6421" y="33695"/>
                      <a:pt x="4624" y="33695"/>
                    </a:cubicBezTo>
                    <a:cubicBezTo>
                      <a:pt x="4596" y="33695"/>
                      <a:pt x="4568" y="33696"/>
                      <a:pt x="4540" y="33697"/>
                    </a:cubicBezTo>
                    <a:cubicBezTo>
                      <a:pt x="4468" y="33697"/>
                      <a:pt x="4432" y="33786"/>
                      <a:pt x="4486" y="33840"/>
                    </a:cubicBezTo>
                    <a:cubicBezTo>
                      <a:pt x="5291" y="34699"/>
                      <a:pt x="5846" y="35898"/>
                      <a:pt x="6795" y="36631"/>
                    </a:cubicBezTo>
                    <a:cubicBezTo>
                      <a:pt x="7564" y="37240"/>
                      <a:pt x="8584" y="37580"/>
                      <a:pt x="9336" y="38188"/>
                    </a:cubicBezTo>
                    <a:cubicBezTo>
                      <a:pt x="9479" y="38385"/>
                      <a:pt x="9622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800" y="38750"/>
                      <a:pt x="9819" y="38733"/>
                      <a:pt x="9819" y="38707"/>
                    </a:cubicBezTo>
                    <a:cubicBezTo>
                      <a:pt x="9801" y="38671"/>
                      <a:pt x="9783" y="38636"/>
                      <a:pt x="9747" y="38600"/>
                    </a:cubicBezTo>
                    <a:lnTo>
                      <a:pt x="9747" y="38600"/>
                    </a:lnTo>
                    <a:cubicBezTo>
                      <a:pt x="9837" y="38689"/>
                      <a:pt x="9908" y="38779"/>
                      <a:pt x="9980" y="38886"/>
                    </a:cubicBezTo>
                    <a:cubicBezTo>
                      <a:pt x="10266" y="39584"/>
                      <a:pt x="10588" y="40300"/>
                      <a:pt x="10875" y="40998"/>
                    </a:cubicBezTo>
                    <a:lnTo>
                      <a:pt x="10714" y="40908"/>
                    </a:lnTo>
                    <a:cubicBezTo>
                      <a:pt x="10570" y="40676"/>
                      <a:pt x="10391" y="40479"/>
                      <a:pt x="10213" y="40282"/>
                    </a:cubicBezTo>
                    <a:cubicBezTo>
                      <a:pt x="10034" y="40049"/>
                      <a:pt x="9801" y="39870"/>
                      <a:pt x="9532" y="39781"/>
                    </a:cubicBezTo>
                    <a:cubicBezTo>
                      <a:pt x="9523" y="39778"/>
                      <a:pt x="9514" y="39777"/>
                      <a:pt x="9505" y="39777"/>
                    </a:cubicBezTo>
                    <a:cubicBezTo>
                      <a:pt x="9444" y="39777"/>
                      <a:pt x="9394" y="39826"/>
                      <a:pt x="9425" y="39888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4" y="42268"/>
                      <a:pt x="11734" y="43414"/>
                      <a:pt x="11948" y="44577"/>
                    </a:cubicBezTo>
                    <a:cubicBezTo>
                      <a:pt x="11948" y="44791"/>
                      <a:pt x="11930" y="44988"/>
                      <a:pt x="11913" y="45185"/>
                    </a:cubicBezTo>
                    <a:cubicBezTo>
                      <a:pt x="11805" y="44684"/>
                      <a:pt x="11555" y="44183"/>
                      <a:pt x="11161" y="44022"/>
                    </a:cubicBezTo>
                    <a:cubicBezTo>
                      <a:pt x="11143" y="44009"/>
                      <a:pt x="11125" y="44003"/>
                      <a:pt x="11107" y="44003"/>
                    </a:cubicBezTo>
                    <a:cubicBezTo>
                      <a:pt x="11052" y="44003"/>
                      <a:pt x="11004" y="44057"/>
                      <a:pt x="11018" y="44111"/>
                    </a:cubicBezTo>
                    <a:cubicBezTo>
                      <a:pt x="11107" y="44756"/>
                      <a:pt x="11268" y="45615"/>
                      <a:pt x="11859" y="45990"/>
                    </a:cubicBezTo>
                    <a:cubicBezTo>
                      <a:pt x="11680" y="47977"/>
                      <a:pt x="11322" y="49945"/>
                      <a:pt x="10803" y="51860"/>
                    </a:cubicBezTo>
                    <a:cubicBezTo>
                      <a:pt x="10792" y="51903"/>
                      <a:pt x="10827" y="51927"/>
                      <a:pt x="10861" y="51927"/>
                    </a:cubicBezTo>
                    <a:cubicBezTo>
                      <a:pt x="10882" y="51927"/>
                      <a:pt x="10903" y="51917"/>
                      <a:pt x="10910" y="51896"/>
                    </a:cubicBezTo>
                    <a:cubicBezTo>
                      <a:pt x="11465" y="50482"/>
                      <a:pt x="11859" y="49015"/>
                      <a:pt x="12074" y="47512"/>
                    </a:cubicBezTo>
                    <a:cubicBezTo>
                      <a:pt x="12682" y="47010"/>
                      <a:pt x="13273" y="46044"/>
                      <a:pt x="13183" y="45275"/>
                    </a:cubicBezTo>
                    <a:cubicBezTo>
                      <a:pt x="13183" y="45233"/>
                      <a:pt x="13140" y="45191"/>
                      <a:pt x="13096" y="45191"/>
                    </a:cubicBezTo>
                    <a:cubicBezTo>
                      <a:pt x="13083" y="45191"/>
                      <a:pt x="13070" y="45195"/>
                      <a:pt x="13058" y="45203"/>
                    </a:cubicBezTo>
                    <a:cubicBezTo>
                      <a:pt x="12575" y="45543"/>
                      <a:pt x="12414" y="46062"/>
                      <a:pt x="12181" y="46545"/>
                    </a:cubicBezTo>
                    <a:cubicBezTo>
                      <a:pt x="12306" y="45257"/>
                      <a:pt x="12342" y="43950"/>
                      <a:pt x="12306" y="42644"/>
                    </a:cubicBezTo>
                    <a:cubicBezTo>
                      <a:pt x="12754" y="42143"/>
                      <a:pt x="12897" y="41391"/>
                      <a:pt x="13004" y="40747"/>
                    </a:cubicBezTo>
                    <a:cubicBezTo>
                      <a:pt x="13019" y="40704"/>
                      <a:pt x="12974" y="40648"/>
                      <a:pt x="12928" y="40648"/>
                    </a:cubicBezTo>
                    <a:cubicBezTo>
                      <a:pt x="12918" y="40648"/>
                      <a:pt x="12907" y="40651"/>
                      <a:pt x="12897" y="40658"/>
                    </a:cubicBezTo>
                    <a:cubicBezTo>
                      <a:pt x="12610" y="40962"/>
                      <a:pt x="12396" y="41302"/>
                      <a:pt x="12253" y="41678"/>
                    </a:cubicBezTo>
                    <a:cubicBezTo>
                      <a:pt x="12253" y="41588"/>
                      <a:pt x="12253" y="41481"/>
                      <a:pt x="12235" y="41391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0"/>
                      <a:pt x="14203" y="35701"/>
                      <a:pt x="14937" y="34645"/>
                    </a:cubicBezTo>
                    <a:cubicBezTo>
                      <a:pt x="16011" y="33124"/>
                      <a:pt x="17048" y="31639"/>
                      <a:pt x="17818" y="29956"/>
                    </a:cubicBezTo>
                    <a:cubicBezTo>
                      <a:pt x="17850" y="29892"/>
                      <a:pt x="17810" y="29828"/>
                      <a:pt x="17750" y="29828"/>
                    </a:cubicBezTo>
                    <a:cubicBezTo>
                      <a:pt x="17743" y="29828"/>
                      <a:pt x="17736" y="29829"/>
                      <a:pt x="17728" y="29831"/>
                    </a:cubicBezTo>
                    <a:cubicBezTo>
                      <a:pt x="15599" y="30457"/>
                      <a:pt x="14114" y="32211"/>
                      <a:pt x="13273" y="34233"/>
                    </a:cubicBezTo>
                    <a:cubicBezTo>
                      <a:pt x="13452" y="33339"/>
                      <a:pt x="13648" y="32462"/>
                      <a:pt x="13845" y="31567"/>
                    </a:cubicBezTo>
                    <a:lnTo>
                      <a:pt x="13845" y="31603"/>
                    </a:lnTo>
                    <a:cubicBezTo>
                      <a:pt x="13854" y="31612"/>
                      <a:pt x="13872" y="31616"/>
                      <a:pt x="13888" y="31616"/>
                    </a:cubicBezTo>
                    <a:cubicBezTo>
                      <a:pt x="13903" y="31616"/>
                      <a:pt x="13917" y="31612"/>
                      <a:pt x="13917" y="31603"/>
                    </a:cubicBezTo>
                    <a:cubicBezTo>
                      <a:pt x="13953" y="31424"/>
                      <a:pt x="13970" y="31245"/>
                      <a:pt x="13970" y="31066"/>
                    </a:cubicBezTo>
                    <a:cubicBezTo>
                      <a:pt x="14096" y="30547"/>
                      <a:pt x="14221" y="30046"/>
                      <a:pt x="14364" y="29527"/>
                    </a:cubicBezTo>
                    <a:cubicBezTo>
                      <a:pt x="14829" y="29294"/>
                      <a:pt x="15205" y="28919"/>
                      <a:pt x="15438" y="28453"/>
                    </a:cubicBezTo>
                    <a:cubicBezTo>
                      <a:pt x="15470" y="28405"/>
                      <a:pt x="15430" y="28343"/>
                      <a:pt x="15371" y="28343"/>
                    </a:cubicBezTo>
                    <a:cubicBezTo>
                      <a:pt x="15364" y="28343"/>
                      <a:pt x="15356" y="28344"/>
                      <a:pt x="15348" y="28346"/>
                    </a:cubicBezTo>
                    <a:cubicBezTo>
                      <a:pt x="15044" y="28417"/>
                      <a:pt x="14758" y="28596"/>
                      <a:pt x="14561" y="28829"/>
                    </a:cubicBezTo>
                    <a:cubicBezTo>
                      <a:pt x="14651" y="28471"/>
                      <a:pt x="14740" y="28113"/>
                      <a:pt x="14847" y="27755"/>
                    </a:cubicBezTo>
                    <a:cubicBezTo>
                      <a:pt x="15098" y="27576"/>
                      <a:pt x="15348" y="27397"/>
                      <a:pt x="15581" y="27183"/>
                    </a:cubicBezTo>
                    <a:lnTo>
                      <a:pt x="15581" y="27183"/>
                    </a:lnTo>
                    <a:cubicBezTo>
                      <a:pt x="15545" y="27218"/>
                      <a:pt x="15527" y="27254"/>
                      <a:pt x="15509" y="27290"/>
                    </a:cubicBezTo>
                    <a:cubicBezTo>
                      <a:pt x="15495" y="27319"/>
                      <a:pt x="15516" y="27349"/>
                      <a:pt x="15534" y="27349"/>
                    </a:cubicBezTo>
                    <a:cubicBezTo>
                      <a:pt x="15538" y="27349"/>
                      <a:pt x="15542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2" y="27166"/>
                      <a:pt x="17330" y="26617"/>
                      <a:pt x="17764" y="26270"/>
                    </a:cubicBezTo>
                    <a:cubicBezTo>
                      <a:pt x="17800" y="26216"/>
                      <a:pt x="17764" y="26145"/>
                      <a:pt x="17711" y="26145"/>
                    </a:cubicBezTo>
                    <a:cubicBezTo>
                      <a:pt x="17263" y="26163"/>
                      <a:pt x="16816" y="26270"/>
                      <a:pt x="16404" y="26431"/>
                    </a:cubicBezTo>
                    <a:cubicBezTo>
                      <a:pt x="16923" y="26002"/>
                      <a:pt x="17371" y="25483"/>
                      <a:pt x="17711" y="24892"/>
                    </a:cubicBezTo>
                    <a:cubicBezTo>
                      <a:pt x="17746" y="24856"/>
                      <a:pt x="17711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1" y="24802"/>
                      <a:pt x="16536" y="25067"/>
                      <a:pt x="16189" y="25483"/>
                    </a:cubicBezTo>
                    <a:cubicBezTo>
                      <a:pt x="16386" y="24910"/>
                      <a:pt x="16351" y="24302"/>
                      <a:pt x="16064" y="23765"/>
                    </a:cubicBezTo>
                    <a:cubicBezTo>
                      <a:pt x="16053" y="23743"/>
                      <a:pt x="16028" y="23727"/>
                      <a:pt x="16003" y="23727"/>
                    </a:cubicBezTo>
                    <a:cubicBezTo>
                      <a:pt x="15987" y="23727"/>
                      <a:pt x="15971" y="23733"/>
                      <a:pt x="15957" y="23747"/>
                    </a:cubicBezTo>
                    <a:cubicBezTo>
                      <a:pt x="15581" y="24105"/>
                      <a:pt x="15313" y="24552"/>
                      <a:pt x="15152" y="25053"/>
                    </a:cubicBezTo>
                    <a:cubicBezTo>
                      <a:pt x="15098" y="24785"/>
                      <a:pt x="14973" y="24534"/>
                      <a:pt x="14812" y="24319"/>
                    </a:cubicBezTo>
                    <a:cubicBezTo>
                      <a:pt x="14716" y="24197"/>
                      <a:pt x="14318" y="23813"/>
                      <a:pt x="14048" y="23813"/>
                    </a:cubicBezTo>
                    <a:cubicBezTo>
                      <a:pt x="13964" y="23813"/>
                      <a:pt x="13892" y="23850"/>
                      <a:pt x="13845" y="23944"/>
                    </a:cubicBezTo>
                    <a:cubicBezTo>
                      <a:pt x="13595" y="24463"/>
                      <a:pt x="13792" y="25089"/>
                      <a:pt x="13988" y="25608"/>
                    </a:cubicBezTo>
                    <a:cubicBezTo>
                      <a:pt x="13766" y="25413"/>
                      <a:pt x="13500" y="25316"/>
                      <a:pt x="13224" y="25316"/>
                    </a:cubicBezTo>
                    <a:cubicBezTo>
                      <a:pt x="13145" y="25316"/>
                      <a:pt x="13066" y="25324"/>
                      <a:pt x="12986" y="25339"/>
                    </a:cubicBezTo>
                    <a:cubicBezTo>
                      <a:pt x="12950" y="25339"/>
                      <a:pt x="12915" y="25375"/>
                      <a:pt x="12915" y="25411"/>
                    </a:cubicBezTo>
                    <a:cubicBezTo>
                      <a:pt x="12915" y="26234"/>
                      <a:pt x="13720" y="27129"/>
                      <a:pt x="14579" y="27147"/>
                    </a:cubicBezTo>
                    <a:cubicBezTo>
                      <a:pt x="14633" y="27308"/>
                      <a:pt x="14686" y="27469"/>
                      <a:pt x="14740" y="27612"/>
                    </a:cubicBezTo>
                    <a:cubicBezTo>
                      <a:pt x="14740" y="27630"/>
                      <a:pt x="14758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7" y="28203"/>
                      <a:pt x="14454" y="28686"/>
                      <a:pt x="14293" y="29187"/>
                    </a:cubicBezTo>
                    <a:cubicBezTo>
                      <a:pt x="14293" y="29187"/>
                      <a:pt x="14293" y="29205"/>
                      <a:pt x="14293" y="29223"/>
                    </a:cubicBezTo>
                    <a:lnTo>
                      <a:pt x="14239" y="29402"/>
                    </a:lnTo>
                    <a:cubicBezTo>
                      <a:pt x="14167" y="29455"/>
                      <a:pt x="14114" y="29509"/>
                      <a:pt x="14042" y="29563"/>
                    </a:cubicBezTo>
                    <a:cubicBezTo>
                      <a:pt x="13996" y="29594"/>
                      <a:pt x="14029" y="29638"/>
                      <a:pt x="14074" y="29638"/>
                    </a:cubicBezTo>
                    <a:cubicBezTo>
                      <a:pt x="14081" y="29638"/>
                      <a:pt x="14088" y="29637"/>
                      <a:pt x="14096" y="29634"/>
                    </a:cubicBezTo>
                    <a:cubicBezTo>
                      <a:pt x="14132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89"/>
                      <a:pt x="13917" y="30475"/>
                    </a:cubicBezTo>
                    <a:cubicBezTo>
                      <a:pt x="13863" y="30189"/>
                      <a:pt x="13720" y="29903"/>
                      <a:pt x="13541" y="29670"/>
                    </a:cubicBezTo>
                    <a:cubicBezTo>
                      <a:pt x="13522" y="29657"/>
                      <a:pt x="13503" y="29651"/>
                      <a:pt x="13486" y="29651"/>
                    </a:cubicBezTo>
                    <a:cubicBezTo>
                      <a:pt x="13454" y="29651"/>
                      <a:pt x="13427" y="29671"/>
                      <a:pt x="13416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77" y="31692"/>
                      <a:pt x="13434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42" y="31648"/>
                      <a:pt x="12919" y="31634"/>
                      <a:pt x="12897" y="31634"/>
                    </a:cubicBezTo>
                    <a:cubicBezTo>
                      <a:pt x="12874" y="31634"/>
                      <a:pt x="12852" y="31648"/>
                      <a:pt x="12843" y="31674"/>
                    </a:cubicBezTo>
                    <a:cubicBezTo>
                      <a:pt x="12610" y="32140"/>
                      <a:pt x="12843" y="32855"/>
                      <a:pt x="13183" y="33267"/>
                    </a:cubicBezTo>
                    <a:lnTo>
                      <a:pt x="13183" y="33303"/>
                    </a:lnTo>
                    <a:cubicBezTo>
                      <a:pt x="12843" y="34717"/>
                      <a:pt x="12557" y="36130"/>
                      <a:pt x="12342" y="37580"/>
                    </a:cubicBezTo>
                    <a:cubicBezTo>
                      <a:pt x="12235" y="37848"/>
                      <a:pt x="12109" y="38099"/>
                      <a:pt x="11966" y="38367"/>
                    </a:cubicBezTo>
                    <a:cubicBezTo>
                      <a:pt x="11940" y="38406"/>
                      <a:pt x="11970" y="38435"/>
                      <a:pt x="12009" y="38435"/>
                    </a:cubicBezTo>
                    <a:cubicBezTo>
                      <a:pt x="12024" y="38435"/>
                      <a:pt x="12041" y="38431"/>
                      <a:pt x="12056" y="38421"/>
                    </a:cubicBezTo>
                    <a:cubicBezTo>
                      <a:pt x="12074" y="38367"/>
                      <a:pt x="12109" y="38313"/>
                      <a:pt x="12127" y="38260"/>
                    </a:cubicBezTo>
                    <a:cubicBezTo>
                      <a:pt x="12145" y="38269"/>
                      <a:pt x="12163" y="38273"/>
                      <a:pt x="12179" y="38273"/>
                    </a:cubicBezTo>
                    <a:cubicBezTo>
                      <a:pt x="12194" y="38273"/>
                      <a:pt x="12208" y="38269"/>
                      <a:pt x="12217" y="38260"/>
                    </a:cubicBezTo>
                    <a:lnTo>
                      <a:pt x="12253" y="38224"/>
                    </a:lnTo>
                    <a:lnTo>
                      <a:pt x="12253" y="38224"/>
                    </a:lnTo>
                    <a:cubicBezTo>
                      <a:pt x="12181" y="38725"/>
                      <a:pt x="12127" y="39226"/>
                      <a:pt x="12092" y="39727"/>
                    </a:cubicBezTo>
                    <a:cubicBezTo>
                      <a:pt x="11895" y="37920"/>
                      <a:pt x="11608" y="36112"/>
                      <a:pt x="11322" y="34323"/>
                    </a:cubicBezTo>
                    <a:cubicBezTo>
                      <a:pt x="11340" y="34323"/>
                      <a:pt x="11340" y="34305"/>
                      <a:pt x="11340" y="34305"/>
                    </a:cubicBezTo>
                    <a:cubicBezTo>
                      <a:pt x="11716" y="33768"/>
                      <a:pt x="11984" y="32963"/>
                      <a:pt x="11734" y="32354"/>
                    </a:cubicBezTo>
                    <a:cubicBezTo>
                      <a:pt x="11722" y="32319"/>
                      <a:pt x="11688" y="32292"/>
                      <a:pt x="11655" y="32292"/>
                    </a:cubicBezTo>
                    <a:cubicBezTo>
                      <a:pt x="11638" y="32292"/>
                      <a:pt x="11621" y="32300"/>
                      <a:pt x="11608" y="32319"/>
                    </a:cubicBezTo>
                    <a:cubicBezTo>
                      <a:pt x="11376" y="32605"/>
                      <a:pt x="11233" y="32927"/>
                      <a:pt x="11161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803" y="26449"/>
                      <a:pt x="10785" y="25912"/>
                    </a:cubicBezTo>
                    <a:cubicBezTo>
                      <a:pt x="10785" y="25864"/>
                      <a:pt x="10745" y="25825"/>
                      <a:pt x="10703" y="25825"/>
                    </a:cubicBezTo>
                    <a:cubicBezTo>
                      <a:pt x="10682" y="25825"/>
                      <a:pt x="10660" y="25835"/>
                      <a:pt x="10642" y="25858"/>
                    </a:cubicBezTo>
                    <a:cubicBezTo>
                      <a:pt x="10445" y="26073"/>
                      <a:pt x="10284" y="26342"/>
                      <a:pt x="10195" y="26628"/>
                    </a:cubicBezTo>
                    <a:cubicBezTo>
                      <a:pt x="10069" y="25769"/>
                      <a:pt x="9962" y="24892"/>
                      <a:pt x="9855" y="24033"/>
                    </a:cubicBezTo>
                    <a:cubicBezTo>
                      <a:pt x="10177" y="23425"/>
                      <a:pt x="10535" y="22852"/>
                      <a:pt x="10928" y="22315"/>
                    </a:cubicBezTo>
                    <a:lnTo>
                      <a:pt x="10982" y="22315"/>
                    </a:lnTo>
                    <a:cubicBezTo>
                      <a:pt x="11168" y="22201"/>
                      <a:pt x="11377" y="22143"/>
                      <a:pt x="11591" y="22143"/>
                    </a:cubicBezTo>
                    <a:cubicBezTo>
                      <a:pt x="11644" y="22143"/>
                      <a:pt x="11698" y="22147"/>
                      <a:pt x="11751" y="22154"/>
                    </a:cubicBezTo>
                    <a:cubicBezTo>
                      <a:pt x="11662" y="22262"/>
                      <a:pt x="11555" y="22369"/>
                      <a:pt x="11447" y="22440"/>
                    </a:cubicBezTo>
                    <a:cubicBezTo>
                      <a:pt x="11276" y="22503"/>
                      <a:pt x="11119" y="22551"/>
                      <a:pt x="10951" y="22551"/>
                    </a:cubicBezTo>
                    <a:cubicBezTo>
                      <a:pt x="10926" y="22551"/>
                      <a:pt x="10901" y="22550"/>
                      <a:pt x="10875" y="22548"/>
                    </a:cubicBezTo>
                    <a:cubicBezTo>
                      <a:pt x="10821" y="22548"/>
                      <a:pt x="10785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7" y="22715"/>
                      <a:pt x="11775" y="22396"/>
                      <a:pt x="11948" y="22136"/>
                    </a:cubicBezTo>
                    <a:cubicBezTo>
                      <a:pt x="11984" y="22100"/>
                      <a:pt x="11948" y="22047"/>
                      <a:pt x="11913" y="22029"/>
                    </a:cubicBezTo>
                    <a:cubicBezTo>
                      <a:pt x="11827" y="22013"/>
                      <a:pt x="11741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6"/>
                    </a:cubicBezTo>
                    <a:cubicBezTo>
                      <a:pt x="11376" y="21725"/>
                      <a:pt x="11716" y="21349"/>
                      <a:pt x="12056" y="20973"/>
                    </a:cubicBezTo>
                    <a:cubicBezTo>
                      <a:pt x="12270" y="20776"/>
                      <a:pt x="12485" y="20561"/>
                      <a:pt x="12700" y="20365"/>
                    </a:cubicBezTo>
                    <a:cubicBezTo>
                      <a:pt x="13147" y="20132"/>
                      <a:pt x="13630" y="19935"/>
                      <a:pt x="14114" y="19756"/>
                    </a:cubicBezTo>
                    <a:cubicBezTo>
                      <a:pt x="15223" y="19309"/>
                      <a:pt x="16386" y="19023"/>
                      <a:pt x="17567" y="18897"/>
                    </a:cubicBezTo>
                    <a:cubicBezTo>
                      <a:pt x="17621" y="18897"/>
                      <a:pt x="17621" y="18808"/>
                      <a:pt x="17567" y="18808"/>
                    </a:cubicBezTo>
                    <a:cubicBezTo>
                      <a:pt x="17521" y="18807"/>
                      <a:pt x="17475" y="18806"/>
                      <a:pt x="17429" y="18806"/>
                    </a:cubicBezTo>
                    <a:cubicBezTo>
                      <a:pt x="16160" y="18806"/>
                      <a:pt x="15019" y="19272"/>
                      <a:pt x="13845" y="19738"/>
                    </a:cubicBezTo>
                    <a:cubicBezTo>
                      <a:pt x="13630" y="19819"/>
                      <a:pt x="13405" y="19900"/>
                      <a:pt x="13177" y="19995"/>
                    </a:cubicBezTo>
                    <a:lnTo>
                      <a:pt x="13177" y="19995"/>
                    </a:lnTo>
                    <a:cubicBezTo>
                      <a:pt x="13760" y="19702"/>
                      <a:pt x="14307" y="19325"/>
                      <a:pt x="14883" y="19005"/>
                    </a:cubicBezTo>
                    <a:cubicBezTo>
                      <a:pt x="15635" y="18575"/>
                      <a:pt x="16530" y="18521"/>
                      <a:pt x="17388" y="18521"/>
                    </a:cubicBezTo>
                    <a:cubicBezTo>
                      <a:pt x="17490" y="18521"/>
                      <a:pt x="17678" y="18517"/>
                      <a:pt x="17895" y="18517"/>
                    </a:cubicBezTo>
                    <a:cubicBezTo>
                      <a:pt x="18635" y="18517"/>
                      <a:pt x="19720" y="18570"/>
                      <a:pt x="18945" y="19040"/>
                    </a:cubicBezTo>
                    <a:cubicBezTo>
                      <a:pt x="17657" y="19828"/>
                      <a:pt x="16547" y="20060"/>
                      <a:pt x="15062" y="20096"/>
                    </a:cubicBezTo>
                    <a:cubicBezTo>
                      <a:pt x="14078" y="20114"/>
                      <a:pt x="13201" y="20239"/>
                      <a:pt x="12360" y="20740"/>
                    </a:cubicBezTo>
                    <a:cubicBezTo>
                      <a:pt x="12328" y="20756"/>
                      <a:pt x="12339" y="20815"/>
                      <a:pt x="12379" y="20815"/>
                    </a:cubicBezTo>
                    <a:cubicBezTo>
                      <a:pt x="12384" y="20815"/>
                      <a:pt x="12390" y="20814"/>
                      <a:pt x="12396" y="20812"/>
                    </a:cubicBezTo>
                    <a:cubicBezTo>
                      <a:pt x="13809" y="20257"/>
                      <a:pt x="15187" y="20293"/>
                      <a:pt x="16691" y="20168"/>
                    </a:cubicBezTo>
                    <a:cubicBezTo>
                      <a:pt x="17818" y="20078"/>
                      <a:pt x="18784" y="19291"/>
                      <a:pt x="19733" y="18772"/>
                    </a:cubicBezTo>
                    <a:cubicBezTo>
                      <a:pt x="19804" y="18736"/>
                      <a:pt x="19786" y="18647"/>
                      <a:pt x="19715" y="18611"/>
                    </a:cubicBezTo>
                    <a:cubicBezTo>
                      <a:pt x="18884" y="18480"/>
                      <a:pt x="18078" y="18366"/>
                      <a:pt x="17258" y="18366"/>
                    </a:cubicBezTo>
                    <a:cubicBezTo>
                      <a:pt x="16841" y="18366"/>
                      <a:pt x="16421" y="18395"/>
                      <a:pt x="15993" y="18468"/>
                    </a:cubicBezTo>
                    <a:cubicBezTo>
                      <a:pt x="15008" y="18629"/>
                      <a:pt x="14203" y="19255"/>
                      <a:pt x="13344" y="19774"/>
                    </a:cubicBezTo>
                    <a:cubicBezTo>
                      <a:pt x="13881" y="19291"/>
                      <a:pt x="14436" y="18808"/>
                      <a:pt x="14955" y="18307"/>
                    </a:cubicBezTo>
                    <a:cubicBezTo>
                      <a:pt x="15492" y="17824"/>
                      <a:pt x="15993" y="17358"/>
                      <a:pt x="16530" y="16929"/>
                    </a:cubicBezTo>
                    <a:cubicBezTo>
                      <a:pt x="16762" y="17036"/>
                      <a:pt x="16995" y="17072"/>
                      <a:pt x="17245" y="17072"/>
                    </a:cubicBezTo>
                    <a:cubicBezTo>
                      <a:pt x="17388" y="17054"/>
                      <a:pt x="17621" y="16929"/>
                      <a:pt x="17585" y="16750"/>
                    </a:cubicBezTo>
                    <a:cubicBezTo>
                      <a:pt x="17567" y="16589"/>
                      <a:pt x="17371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800" y="16034"/>
                      <a:pt x="18140" y="15855"/>
                    </a:cubicBezTo>
                    <a:cubicBezTo>
                      <a:pt x="18158" y="15873"/>
                      <a:pt x="18176" y="15891"/>
                      <a:pt x="18212" y="15891"/>
                    </a:cubicBezTo>
                    <a:lnTo>
                      <a:pt x="18283" y="15891"/>
                    </a:lnTo>
                    <a:cubicBezTo>
                      <a:pt x="18373" y="15945"/>
                      <a:pt x="18462" y="15998"/>
                      <a:pt x="18570" y="16034"/>
                    </a:cubicBezTo>
                    <a:cubicBezTo>
                      <a:pt x="18605" y="16034"/>
                      <a:pt x="18623" y="16034"/>
                      <a:pt x="18641" y="16016"/>
                    </a:cubicBezTo>
                    <a:lnTo>
                      <a:pt x="18731" y="16016"/>
                    </a:lnTo>
                    <a:cubicBezTo>
                      <a:pt x="19250" y="16947"/>
                      <a:pt x="20073" y="17824"/>
                      <a:pt x="21218" y="17841"/>
                    </a:cubicBezTo>
                    <a:cubicBezTo>
                      <a:pt x="21272" y="17841"/>
                      <a:pt x="21308" y="17770"/>
                      <a:pt x="21290" y="17716"/>
                    </a:cubicBezTo>
                    <a:cubicBezTo>
                      <a:pt x="21129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1" y="16608"/>
                      <a:pt x="20611" y="16608"/>
                    </a:cubicBezTo>
                    <a:cubicBezTo>
                      <a:pt x="21063" y="16608"/>
                      <a:pt x="21512" y="16483"/>
                      <a:pt x="21898" y="16231"/>
                    </a:cubicBezTo>
                    <a:cubicBezTo>
                      <a:pt x="21916" y="16213"/>
                      <a:pt x="21916" y="16177"/>
                      <a:pt x="21898" y="16159"/>
                    </a:cubicBezTo>
                    <a:cubicBezTo>
                      <a:pt x="21661" y="15634"/>
                      <a:pt x="21023" y="15478"/>
                      <a:pt x="20379" y="15478"/>
                    </a:cubicBezTo>
                    <a:cubicBezTo>
                      <a:pt x="20342" y="15478"/>
                      <a:pt x="20306" y="15478"/>
                      <a:pt x="20270" y="15479"/>
                    </a:cubicBezTo>
                    <a:lnTo>
                      <a:pt x="20520" y="15372"/>
                    </a:lnTo>
                    <a:cubicBezTo>
                      <a:pt x="20878" y="15229"/>
                      <a:pt x="21612" y="14960"/>
                      <a:pt x="21630" y="14477"/>
                    </a:cubicBezTo>
                    <a:cubicBezTo>
                      <a:pt x="21649" y="14162"/>
                      <a:pt x="21371" y="14074"/>
                      <a:pt x="21069" y="14074"/>
                    </a:cubicBezTo>
                    <a:cubicBezTo>
                      <a:pt x="20822" y="14074"/>
                      <a:pt x="20559" y="14133"/>
                      <a:pt x="20431" y="14173"/>
                    </a:cubicBezTo>
                    <a:cubicBezTo>
                      <a:pt x="20305" y="14227"/>
                      <a:pt x="20162" y="14280"/>
                      <a:pt x="20037" y="14352"/>
                    </a:cubicBezTo>
                    <a:cubicBezTo>
                      <a:pt x="20377" y="13958"/>
                      <a:pt x="20610" y="13493"/>
                      <a:pt x="20717" y="12992"/>
                    </a:cubicBezTo>
                    <a:cubicBezTo>
                      <a:pt x="20735" y="12956"/>
                      <a:pt x="20699" y="12902"/>
                      <a:pt x="20663" y="12902"/>
                    </a:cubicBezTo>
                    <a:cubicBezTo>
                      <a:pt x="20019" y="12902"/>
                      <a:pt x="19590" y="13314"/>
                      <a:pt x="19303" y="13833"/>
                    </a:cubicBezTo>
                    <a:cubicBezTo>
                      <a:pt x="19411" y="13189"/>
                      <a:pt x="19178" y="12527"/>
                      <a:pt x="18695" y="11882"/>
                    </a:cubicBezTo>
                    <a:cubicBezTo>
                      <a:pt x="18675" y="11863"/>
                      <a:pt x="18645" y="11848"/>
                      <a:pt x="18618" y="11848"/>
                    </a:cubicBezTo>
                    <a:cubicBezTo>
                      <a:pt x="18597" y="11848"/>
                      <a:pt x="18578" y="11858"/>
                      <a:pt x="18570" y="11882"/>
                    </a:cubicBezTo>
                    <a:cubicBezTo>
                      <a:pt x="18355" y="12366"/>
                      <a:pt x="18230" y="12867"/>
                      <a:pt x="18194" y="13386"/>
                    </a:cubicBezTo>
                    <a:cubicBezTo>
                      <a:pt x="18122" y="13260"/>
                      <a:pt x="18051" y="13135"/>
                      <a:pt x="17997" y="13010"/>
                    </a:cubicBezTo>
                    <a:cubicBezTo>
                      <a:pt x="17979" y="12992"/>
                      <a:pt x="17943" y="12974"/>
                      <a:pt x="17925" y="12974"/>
                    </a:cubicBezTo>
                    <a:cubicBezTo>
                      <a:pt x="17907" y="12956"/>
                      <a:pt x="17890" y="12956"/>
                      <a:pt x="17872" y="12956"/>
                    </a:cubicBezTo>
                    <a:lnTo>
                      <a:pt x="17836" y="12956"/>
                    </a:lnTo>
                    <a:cubicBezTo>
                      <a:pt x="17800" y="12956"/>
                      <a:pt x="17764" y="12974"/>
                      <a:pt x="17764" y="13010"/>
                    </a:cubicBezTo>
                    <a:cubicBezTo>
                      <a:pt x="17496" y="13833"/>
                      <a:pt x="17406" y="14996"/>
                      <a:pt x="18104" y="15622"/>
                    </a:cubicBezTo>
                    <a:cubicBezTo>
                      <a:pt x="18104" y="15640"/>
                      <a:pt x="18104" y="15676"/>
                      <a:pt x="18104" y="15712"/>
                    </a:cubicBezTo>
                    <a:cubicBezTo>
                      <a:pt x="17657" y="15927"/>
                      <a:pt x="17227" y="16177"/>
                      <a:pt x="16816" y="16446"/>
                    </a:cubicBezTo>
                    <a:cubicBezTo>
                      <a:pt x="16762" y="16464"/>
                      <a:pt x="16726" y="16464"/>
                      <a:pt x="16691" y="16499"/>
                    </a:cubicBezTo>
                    <a:cubicBezTo>
                      <a:pt x="16673" y="16499"/>
                      <a:pt x="16673" y="16535"/>
                      <a:pt x="16673" y="16553"/>
                    </a:cubicBezTo>
                    <a:cubicBezTo>
                      <a:pt x="16333" y="16786"/>
                      <a:pt x="15993" y="17036"/>
                      <a:pt x="15671" y="17305"/>
                    </a:cubicBezTo>
                    <a:cubicBezTo>
                      <a:pt x="15867" y="16982"/>
                      <a:pt x="15975" y="16571"/>
                      <a:pt x="15796" y="16249"/>
                    </a:cubicBezTo>
                    <a:cubicBezTo>
                      <a:pt x="15785" y="16228"/>
                      <a:pt x="15763" y="16219"/>
                      <a:pt x="15742" y="16219"/>
                    </a:cubicBezTo>
                    <a:cubicBezTo>
                      <a:pt x="15727" y="16219"/>
                      <a:pt x="15714" y="16223"/>
                      <a:pt x="15706" y="16231"/>
                    </a:cubicBezTo>
                    <a:cubicBezTo>
                      <a:pt x="15402" y="16553"/>
                      <a:pt x="15277" y="17000"/>
                      <a:pt x="15384" y="17430"/>
                    </a:cubicBezTo>
                    <a:cubicBezTo>
                      <a:pt x="15348" y="17466"/>
                      <a:pt x="15331" y="17519"/>
                      <a:pt x="15313" y="17573"/>
                    </a:cubicBezTo>
                    <a:cubicBezTo>
                      <a:pt x="15295" y="17591"/>
                      <a:pt x="15295" y="17609"/>
                      <a:pt x="15313" y="17609"/>
                    </a:cubicBezTo>
                    <a:cubicBezTo>
                      <a:pt x="14364" y="18432"/>
                      <a:pt x="13469" y="19327"/>
                      <a:pt x="12610" y="20150"/>
                    </a:cubicBezTo>
                    <a:lnTo>
                      <a:pt x="12557" y="20186"/>
                    </a:lnTo>
                    <a:cubicBezTo>
                      <a:pt x="12539" y="20186"/>
                      <a:pt x="12521" y="20204"/>
                      <a:pt x="12539" y="20221"/>
                    </a:cubicBezTo>
                    <a:lnTo>
                      <a:pt x="12217" y="20526"/>
                    </a:lnTo>
                    <a:cubicBezTo>
                      <a:pt x="12074" y="20633"/>
                      <a:pt x="11966" y="20758"/>
                      <a:pt x="11859" y="20884"/>
                    </a:cubicBezTo>
                    <a:cubicBezTo>
                      <a:pt x="11769" y="20973"/>
                      <a:pt x="11680" y="21045"/>
                      <a:pt x="11608" y="21134"/>
                    </a:cubicBezTo>
                    <a:cubicBezTo>
                      <a:pt x="12020" y="20329"/>
                      <a:pt x="12342" y="19470"/>
                      <a:pt x="12557" y="18593"/>
                    </a:cubicBezTo>
                    <a:cubicBezTo>
                      <a:pt x="12682" y="18128"/>
                      <a:pt x="12807" y="17627"/>
                      <a:pt x="12950" y="17126"/>
                    </a:cubicBezTo>
                    <a:cubicBezTo>
                      <a:pt x="13147" y="17036"/>
                      <a:pt x="13308" y="16911"/>
                      <a:pt x="13452" y="16732"/>
                    </a:cubicBezTo>
                    <a:cubicBezTo>
                      <a:pt x="13595" y="16571"/>
                      <a:pt x="13666" y="16374"/>
                      <a:pt x="13666" y="16159"/>
                    </a:cubicBezTo>
                    <a:cubicBezTo>
                      <a:pt x="13666" y="16107"/>
                      <a:pt x="13638" y="16074"/>
                      <a:pt x="13601" y="16074"/>
                    </a:cubicBezTo>
                    <a:cubicBezTo>
                      <a:pt x="13588" y="16074"/>
                      <a:pt x="13573" y="16078"/>
                      <a:pt x="13559" y="16088"/>
                    </a:cubicBezTo>
                    <a:cubicBezTo>
                      <a:pt x="13362" y="16213"/>
                      <a:pt x="13201" y="16374"/>
                      <a:pt x="13094" y="16553"/>
                    </a:cubicBezTo>
                    <a:cubicBezTo>
                      <a:pt x="13255" y="15873"/>
                      <a:pt x="13362" y="15193"/>
                      <a:pt x="13416" y="14495"/>
                    </a:cubicBezTo>
                    <a:cubicBezTo>
                      <a:pt x="13435" y="14502"/>
                      <a:pt x="13455" y="14506"/>
                      <a:pt x="13474" y="14506"/>
                    </a:cubicBezTo>
                    <a:cubicBezTo>
                      <a:pt x="13506" y="14506"/>
                      <a:pt x="13536" y="14493"/>
                      <a:pt x="13559" y="14459"/>
                    </a:cubicBezTo>
                    <a:lnTo>
                      <a:pt x="13666" y="14298"/>
                    </a:lnTo>
                    <a:cubicBezTo>
                      <a:pt x="13702" y="14245"/>
                      <a:pt x="13738" y="14173"/>
                      <a:pt x="13774" y="14119"/>
                    </a:cubicBezTo>
                    <a:cubicBezTo>
                      <a:pt x="14722" y="13851"/>
                      <a:pt x="15706" y="12777"/>
                      <a:pt x="15331" y="11775"/>
                    </a:cubicBezTo>
                    <a:cubicBezTo>
                      <a:pt x="15323" y="11754"/>
                      <a:pt x="15305" y="11744"/>
                      <a:pt x="15287" y="11744"/>
                    </a:cubicBezTo>
                    <a:cubicBezTo>
                      <a:pt x="15259" y="11744"/>
                      <a:pt x="15230" y="11767"/>
                      <a:pt x="15241" y="11811"/>
                    </a:cubicBezTo>
                    <a:cubicBezTo>
                      <a:pt x="15563" y="12723"/>
                      <a:pt x="14704" y="13475"/>
                      <a:pt x="13899" y="13887"/>
                    </a:cubicBezTo>
                    <a:cubicBezTo>
                      <a:pt x="13953" y="13779"/>
                      <a:pt x="14006" y="13672"/>
                      <a:pt x="14042" y="13582"/>
                    </a:cubicBezTo>
                    <a:cubicBezTo>
                      <a:pt x="14078" y="13547"/>
                      <a:pt x="14096" y="13511"/>
                      <a:pt x="14096" y="13475"/>
                    </a:cubicBezTo>
                    <a:cubicBezTo>
                      <a:pt x="14096" y="13457"/>
                      <a:pt x="14096" y="13439"/>
                      <a:pt x="14096" y="13421"/>
                    </a:cubicBezTo>
                    <a:cubicBezTo>
                      <a:pt x="14812" y="12920"/>
                      <a:pt x="15205" y="12079"/>
                      <a:pt x="15152" y="11202"/>
                    </a:cubicBezTo>
                    <a:cubicBezTo>
                      <a:pt x="15137" y="11173"/>
                      <a:pt x="15110" y="11144"/>
                      <a:pt x="15082" y="11144"/>
                    </a:cubicBezTo>
                    <a:cubicBezTo>
                      <a:pt x="15075" y="11144"/>
                      <a:pt x="15069" y="11145"/>
                      <a:pt x="15062" y="11149"/>
                    </a:cubicBezTo>
                    <a:cubicBezTo>
                      <a:pt x="14794" y="11220"/>
                      <a:pt x="14561" y="11399"/>
                      <a:pt x="14436" y="11632"/>
                    </a:cubicBezTo>
                    <a:cubicBezTo>
                      <a:pt x="14454" y="11346"/>
                      <a:pt x="14454" y="11041"/>
                      <a:pt x="14436" y="10737"/>
                    </a:cubicBezTo>
                    <a:cubicBezTo>
                      <a:pt x="14436" y="10708"/>
                      <a:pt x="14412" y="10679"/>
                      <a:pt x="14374" y="10679"/>
                    </a:cubicBezTo>
                    <a:cubicBezTo>
                      <a:pt x="14365" y="10679"/>
                      <a:pt x="14356" y="10680"/>
                      <a:pt x="14346" y="10683"/>
                    </a:cubicBezTo>
                    <a:cubicBezTo>
                      <a:pt x="13935" y="10844"/>
                      <a:pt x="13613" y="11202"/>
                      <a:pt x="13505" y="11632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9" y="11024"/>
                      <a:pt x="12700" y="11113"/>
                    </a:cubicBezTo>
                    <a:cubicBezTo>
                      <a:pt x="12664" y="11041"/>
                      <a:pt x="12664" y="10970"/>
                      <a:pt x="12646" y="10898"/>
                    </a:cubicBezTo>
                    <a:cubicBezTo>
                      <a:pt x="12646" y="10850"/>
                      <a:pt x="12614" y="10827"/>
                      <a:pt x="12577" y="10827"/>
                    </a:cubicBezTo>
                    <a:cubicBezTo>
                      <a:pt x="12559" y="10827"/>
                      <a:pt x="12539" y="10833"/>
                      <a:pt x="12521" y="10844"/>
                    </a:cubicBezTo>
                    <a:cubicBezTo>
                      <a:pt x="11913" y="11363"/>
                      <a:pt x="11966" y="13063"/>
                      <a:pt x="12700" y="13565"/>
                    </a:cubicBezTo>
                    <a:cubicBezTo>
                      <a:pt x="12378" y="13475"/>
                      <a:pt x="12074" y="13314"/>
                      <a:pt x="11841" y="13081"/>
                    </a:cubicBezTo>
                    <a:cubicBezTo>
                      <a:pt x="11680" y="12920"/>
                      <a:pt x="11573" y="12706"/>
                      <a:pt x="11555" y="12473"/>
                    </a:cubicBezTo>
                    <a:cubicBezTo>
                      <a:pt x="11519" y="12204"/>
                      <a:pt x="11698" y="11990"/>
                      <a:pt x="11805" y="11757"/>
                    </a:cubicBezTo>
                    <a:cubicBezTo>
                      <a:pt x="11820" y="11728"/>
                      <a:pt x="11799" y="11699"/>
                      <a:pt x="11771" y="11699"/>
                    </a:cubicBezTo>
                    <a:cubicBezTo>
                      <a:pt x="11765" y="11699"/>
                      <a:pt x="11758" y="11700"/>
                      <a:pt x="11751" y="11703"/>
                    </a:cubicBezTo>
                    <a:cubicBezTo>
                      <a:pt x="11340" y="11990"/>
                      <a:pt x="11340" y="12527"/>
                      <a:pt x="11555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61" y="13672"/>
                      <a:pt x="12861" y="13654"/>
                    </a:cubicBezTo>
                    <a:cubicBezTo>
                      <a:pt x="12897" y="13672"/>
                      <a:pt x="12950" y="13690"/>
                      <a:pt x="12986" y="13690"/>
                    </a:cubicBezTo>
                    <a:cubicBezTo>
                      <a:pt x="13040" y="13869"/>
                      <a:pt x="13076" y="14048"/>
                      <a:pt x="13094" y="14227"/>
                    </a:cubicBezTo>
                    <a:cubicBezTo>
                      <a:pt x="13094" y="14279"/>
                      <a:pt x="13136" y="14307"/>
                      <a:pt x="13179" y="14307"/>
                    </a:cubicBezTo>
                    <a:cubicBezTo>
                      <a:pt x="13209" y="14307"/>
                      <a:pt x="13240" y="14292"/>
                      <a:pt x="13255" y="14262"/>
                    </a:cubicBezTo>
                    <a:cubicBezTo>
                      <a:pt x="13271" y="14262"/>
                      <a:pt x="13288" y="14247"/>
                      <a:pt x="13290" y="14231"/>
                    </a:cubicBezTo>
                    <a:lnTo>
                      <a:pt x="13290" y="14231"/>
                    </a:lnTo>
                    <a:cubicBezTo>
                      <a:pt x="13183" y="15590"/>
                      <a:pt x="12932" y="16930"/>
                      <a:pt x="12557" y="18235"/>
                    </a:cubicBezTo>
                    <a:cubicBezTo>
                      <a:pt x="12610" y="17734"/>
                      <a:pt x="12610" y="17233"/>
                      <a:pt x="12539" y="16732"/>
                    </a:cubicBezTo>
                    <a:cubicBezTo>
                      <a:pt x="12360" y="15587"/>
                      <a:pt x="11358" y="15103"/>
                      <a:pt x="10857" y="14137"/>
                    </a:cubicBezTo>
                    <a:cubicBezTo>
                      <a:pt x="10844" y="14118"/>
                      <a:pt x="10827" y="14111"/>
                      <a:pt x="10811" y="14111"/>
                    </a:cubicBezTo>
                    <a:cubicBezTo>
                      <a:pt x="10780" y="14111"/>
                      <a:pt x="10749" y="14138"/>
                      <a:pt x="10749" y="14173"/>
                    </a:cubicBezTo>
                    <a:cubicBezTo>
                      <a:pt x="11036" y="15265"/>
                      <a:pt x="10893" y="16392"/>
                      <a:pt x="11036" y="17501"/>
                    </a:cubicBezTo>
                    <a:cubicBezTo>
                      <a:pt x="11179" y="18683"/>
                      <a:pt x="11751" y="19631"/>
                      <a:pt x="11555" y="20866"/>
                    </a:cubicBezTo>
                    <a:cubicBezTo>
                      <a:pt x="11411" y="21152"/>
                      <a:pt x="11268" y="21438"/>
                      <a:pt x="11107" y="21707"/>
                    </a:cubicBezTo>
                    <a:cubicBezTo>
                      <a:pt x="10606" y="22297"/>
                      <a:pt x="10159" y="22942"/>
                      <a:pt x="9783" y="23622"/>
                    </a:cubicBezTo>
                    <a:cubicBezTo>
                      <a:pt x="9694" y="22763"/>
                      <a:pt x="9604" y="21886"/>
                      <a:pt x="9515" y="21027"/>
                    </a:cubicBezTo>
                    <a:cubicBezTo>
                      <a:pt x="9783" y="20651"/>
                      <a:pt x="9890" y="20186"/>
                      <a:pt x="9819" y="19738"/>
                    </a:cubicBezTo>
                    <a:cubicBezTo>
                      <a:pt x="9807" y="19704"/>
                      <a:pt x="9773" y="19684"/>
                      <a:pt x="9741" y="19684"/>
                    </a:cubicBezTo>
                    <a:cubicBezTo>
                      <a:pt x="9723" y="19684"/>
                      <a:pt x="9706" y="19690"/>
                      <a:pt x="9694" y="19703"/>
                    </a:cubicBezTo>
                    <a:cubicBezTo>
                      <a:pt x="9586" y="19792"/>
                      <a:pt x="9479" y="19917"/>
                      <a:pt x="9425" y="20060"/>
                    </a:cubicBezTo>
                    <a:cubicBezTo>
                      <a:pt x="9336" y="19005"/>
                      <a:pt x="9264" y="17967"/>
                      <a:pt x="9210" y="16911"/>
                    </a:cubicBezTo>
                    <a:cubicBezTo>
                      <a:pt x="9210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29" y="14675"/>
                      <a:pt x="9699" y="14647"/>
                      <a:pt x="9663" y="14647"/>
                    </a:cubicBezTo>
                    <a:cubicBezTo>
                      <a:pt x="9644" y="14647"/>
                      <a:pt x="9623" y="14655"/>
                      <a:pt x="9604" y="14674"/>
                    </a:cubicBezTo>
                    <a:cubicBezTo>
                      <a:pt x="9425" y="14853"/>
                      <a:pt x="9282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36" y="12294"/>
                      <a:pt x="10338" y="10469"/>
                      <a:pt x="11429" y="8822"/>
                    </a:cubicBezTo>
                    <a:cubicBezTo>
                      <a:pt x="12235" y="7588"/>
                      <a:pt x="13362" y="6585"/>
                      <a:pt x="13917" y="5190"/>
                    </a:cubicBezTo>
                    <a:lnTo>
                      <a:pt x="13917" y="5190"/>
                    </a:lnTo>
                    <a:cubicBezTo>
                      <a:pt x="13953" y="5404"/>
                      <a:pt x="13917" y="5637"/>
                      <a:pt x="13845" y="5834"/>
                    </a:cubicBezTo>
                    <a:cubicBezTo>
                      <a:pt x="13774" y="6102"/>
                      <a:pt x="13684" y="6371"/>
                      <a:pt x="13595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41" y="9914"/>
                      <a:pt x="10749" y="10755"/>
                      <a:pt x="9962" y="11811"/>
                    </a:cubicBezTo>
                    <a:cubicBezTo>
                      <a:pt x="9936" y="11849"/>
                      <a:pt x="9957" y="11879"/>
                      <a:pt x="9984" y="11879"/>
                    </a:cubicBezTo>
                    <a:cubicBezTo>
                      <a:pt x="9994" y="11879"/>
                      <a:pt x="10006" y="11874"/>
                      <a:pt x="10016" y="11864"/>
                    </a:cubicBezTo>
                    <a:cubicBezTo>
                      <a:pt x="12056" y="9914"/>
                      <a:pt x="13953" y="7623"/>
                      <a:pt x="14167" y="4689"/>
                    </a:cubicBezTo>
                    <a:cubicBezTo>
                      <a:pt x="14167" y="4650"/>
                      <a:pt x="14130" y="4620"/>
                      <a:pt x="14089" y="4620"/>
                    </a:cubicBezTo>
                    <a:cubicBezTo>
                      <a:pt x="14073" y="4620"/>
                      <a:pt x="14057" y="4625"/>
                      <a:pt x="14042" y="4635"/>
                    </a:cubicBezTo>
                    <a:cubicBezTo>
                      <a:pt x="13112" y="5762"/>
                      <a:pt x="11930" y="6639"/>
                      <a:pt x="11054" y="7802"/>
                    </a:cubicBezTo>
                    <a:cubicBezTo>
                      <a:pt x="10159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604" y="11882"/>
                    </a:cubicBezTo>
                    <a:cubicBezTo>
                      <a:pt x="9479" y="12169"/>
                      <a:pt x="9389" y="12455"/>
                      <a:pt x="9336" y="12759"/>
                    </a:cubicBezTo>
                    <a:cubicBezTo>
                      <a:pt x="9479" y="10970"/>
                      <a:pt x="9711" y="9216"/>
                      <a:pt x="9908" y="7444"/>
                    </a:cubicBezTo>
                    <a:cubicBezTo>
                      <a:pt x="10213" y="7122"/>
                      <a:pt x="10409" y="6729"/>
                      <a:pt x="10481" y="6299"/>
                    </a:cubicBezTo>
                    <a:cubicBezTo>
                      <a:pt x="10481" y="6255"/>
                      <a:pt x="10445" y="6223"/>
                      <a:pt x="10412" y="6223"/>
                    </a:cubicBezTo>
                    <a:cubicBezTo>
                      <a:pt x="10405" y="6223"/>
                      <a:pt x="10398" y="6224"/>
                      <a:pt x="10391" y="6228"/>
                    </a:cubicBezTo>
                    <a:cubicBezTo>
                      <a:pt x="10230" y="6317"/>
                      <a:pt x="10105" y="6442"/>
                      <a:pt x="10016" y="6603"/>
                    </a:cubicBezTo>
                    <a:cubicBezTo>
                      <a:pt x="10069" y="6156"/>
                      <a:pt x="10105" y="5691"/>
                      <a:pt x="10159" y="5243"/>
                    </a:cubicBezTo>
                    <a:cubicBezTo>
                      <a:pt x="10177" y="5225"/>
                      <a:pt x="10195" y="5207"/>
                      <a:pt x="10177" y="5172"/>
                    </a:cubicBezTo>
                    <a:cubicBezTo>
                      <a:pt x="10177" y="5154"/>
                      <a:pt x="10177" y="5136"/>
                      <a:pt x="10159" y="5100"/>
                    </a:cubicBezTo>
                    <a:lnTo>
                      <a:pt x="10159" y="4975"/>
                    </a:lnTo>
                    <a:cubicBezTo>
                      <a:pt x="10553" y="4850"/>
                      <a:pt x="10857" y="4510"/>
                      <a:pt x="10964" y="4116"/>
                    </a:cubicBezTo>
                    <a:lnTo>
                      <a:pt x="11036" y="4098"/>
                    </a:lnTo>
                    <a:cubicBezTo>
                      <a:pt x="11290" y="4294"/>
                      <a:pt x="11576" y="4362"/>
                      <a:pt x="11878" y="4362"/>
                    </a:cubicBezTo>
                    <a:cubicBezTo>
                      <a:pt x="12540" y="4362"/>
                      <a:pt x="13280" y="4037"/>
                      <a:pt x="13935" y="4037"/>
                    </a:cubicBezTo>
                    <a:cubicBezTo>
                      <a:pt x="13989" y="4037"/>
                      <a:pt x="14043" y="4039"/>
                      <a:pt x="14096" y="4044"/>
                    </a:cubicBezTo>
                    <a:cubicBezTo>
                      <a:pt x="14149" y="4044"/>
                      <a:pt x="14167" y="3991"/>
                      <a:pt x="14167" y="3937"/>
                    </a:cubicBezTo>
                    <a:cubicBezTo>
                      <a:pt x="14070" y="3402"/>
                      <a:pt x="13517" y="3234"/>
                      <a:pt x="13014" y="3234"/>
                    </a:cubicBezTo>
                    <a:cubicBezTo>
                      <a:pt x="12962" y="3234"/>
                      <a:pt x="12911" y="3236"/>
                      <a:pt x="12861" y="3239"/>
                    </a:cubicBezTo>
                    <a:cubicBezTo>
                      <a:pt x="13380" y="2845"/>
                      <a:pt x="13630" y="2308"/>
                      <a:pt x="13953" y="1772"/>
                    </a:cubicBezTo>
                    <a:cubicBezTo>
                      <a:pt x="13970" y="1718"/>
                      <a:pt x="13935" y="1646"/>
                      <a:pt x="13881" y="1646"/>
                    </a:cubicBezTo>
                    <a:cubicBezTo>
                      <a:pt x="13733" y="1636"/>
                      <a:pt x="13583" y="1628"/>
                      <a:pt x="13436" y="1628"/>
                    </a:cubicBezTo>
                    <a:cubicBezTo>
                      <a:pt x="13049" y="1628"/>
                      <a:pt x="12676" y="1687"/>
                      <a:pt x="12378" y="1933"/>
                    </a:cubicBezTo>
                    <a:cubicBezTo>
                      <a:pt x="12485" y="1593"/>
                      <a:pt x="12503" y="1217"/>
                      <a:pt x="12449" y="859"/>
                    </a:cubicBezTo>
                    <a:cubicBezTo>
                      <a:pt x="12436" y="833"/>
                      <a:pt x="12414" y="816"/>
                      <a:pt x="12388" y="816"/>
                    </a:cubicBezTo>
                    <a:cubicBezTo>
                      <a:pt x="12379" y="816"/>
                      <a:pt x="12370" y="818"/>
                      <a:pt x="12360" y="823"/>
                    </a:cubicBezTo>
                    <a:lnTo>
                      <a:pt x="12288" y="895"/>
                    </a:lnTo>
                    <a:cubicBezTo>
                      <a:pt x="12324" y="698"/>
                      <a:pt x="12432" y="662"/>
                      <a:pt x="12432" y="501"/>
                    </a:cubicBezTo>
                    <a:cubicBezTo>
                      <a:pt x="12432" y="465"/>
                      <a:pt x="12396" y="447"/>
                      <a:pt x="12378" y="429"/>
                    </a:cubicBezTo>
                    <a:cubicBezTo>
                      <a:pt x="12292" y="410"/>
                      <a:pt x="12211" y="401"/>
                      <a:pt x="12133" y="401"/>
                    </a:cubicBezTo>
                    <a:cubicBezTo>
                      <a:pt x="11642" y="401"/>
                      <a:pt x="11306" y="769"/>
                      <a:pt x="11089" y="1217"/>
                    </a:cubicBezTo>
                    <a:cubicBezTo>
                      <a:pt x="11018" y="823"/>
                      <a:pt x="10910" y="447"/>
                      <a:pt x="10857" y="72"/>
                    </a:cubicBezTo>
                    <a:cubicBezTo>
                      <a:pt x="10857" y="18"/>
                      <a:pt x="10821" y="0"/>
                      <a:pt x="107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35"/>
              <p:cNvSpPr/>
              <p:nvPr/>
            </p:nvSpPr>
            <p:spPr>
              <a:xfrm>
                <a:off x="2360175" y="156882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997" y="0"/>
                    </a:moveTo>
                    <a:cubicBezTo>
                      <a:pt x="603" y="430"/>
                      <a:pt x="281" y="913"/>
                      <a:pt x="13" y="1414"/>
                    </a:cubicBezTo>
                    <a:cubicBezTo>
                      <a:pt x="0" y="1439"/>
                      <a:pt x="23" y="1464"/>
                      <a:pt x="44" y="1464"/>
                    </a:cubicBezTo>
                    <a:cubicBezTo>
                      <a:pt x="53" y="1464"/>
                      <a:pt x="61" y="1460"/>
                      <a:pt x="66" y="1450"/>
                    </a:cubicBezTo>
                    <a:cubicBezTo>
                      <a:pt x="371" y="966"/>
                      <a:pt x="782" y="555"/>
                      <a:pt x="1051" y="54"/>
                    </a:cubicBezTo>
                    <a:cubicBezTo>
                      <a:pt x="1063" y="28"/>
                      <a:pt x="1040" y="3"/>
                      <a:pt x="1019" y="3"/>
                    </a:cubicBezTo>
                    <a:cubicBezTo>
                      <a:pt x="1010" y="3"/>
                      <a:pt x="1002" y="8"/>
                      <a:pt x="997" y="18"/>
                    </a:cubicBezTo>
                    <a:lnTo>
                      <a:pt x="997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5"/>
              <p:cNvSpPr/>
              <p:nvPr/>
            </p:nvSpPr>
            <p:spPr>
              <a:xfrm>
                <a:off x="2153550" y="1621750"/>
                <a:ext cx="2250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80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4" y="775"/>
                      <a:pt x="854" y="779"/>
                      <a:pt x="863" y="779"/>
                    </a:cubicBezTo>
                    <a:cubicBezTo>
                      <a:pt x="885" y="779"/>
                      <a:pt x="900" y="754"/>
                      <a:pt x="887" y="728"/>
                    </a:cubicBezTo>
                    <a:cubicBezTo>
                      <a:pt x="636" y="460"/>
                      <a:pt x="368" y="227"/>
                      <a:pt x="82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5"/>
              <p:cNvSpPr/>
              <p:nvPr/>
            </p:nvSpPr>
            <p:spPr>
              <a:xfrm>
                <a:off x="2233425" y="14547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3" y="502"/>
                      <a:pt x="430" y="699"/>
                      <a:pt x="519" y="914"/>
                    </a:cubicBezTo>
                    <a:cubicBezTo>
                      <a:pt x="555" y="1021"/>
                      <a:pt x="591" y="1146"/>
                      <a:pt x="645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3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7" y="1307"/>
                      <a:pt x="806" y="1540"/>
                    </a:cubicBezTo>
                    <a:cubicBezTo>
                      <a:pt x="824" y="1558"/>
                      <a:pt x="842" y="1576"/>
                      <a:pt x="859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3" y="1583"/>
                      <a:pt x="926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2" y="1218"/>
                      <a:pt x="752" y="985"/>
                      <a:pt x="645" y="770"/>
                    </a:cubicBezTo>
                    <a:cubicBezTo>
                      <a:pt x="537" y="484"/>
                      <a:pt x="358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5"/>
              <p:cNvSpPr/>
              <p:nvPr/>
            </p:nvSpPr>
            <p:spPr>
              <a:xfrm>
                <a:off x="2053800" y="1101100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1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3" y="707"/>
                    </a:cubicBezTo>
                    <a:cubicBezTo>
                      <a:pt x="1176" y="710"/>
                      <a:pt x="1180" y="712"/>
                      <a:pt x="1184" y="712"/>
                    </a:cubicBezTo>
                    <a:cubicBezTo>
                      <a:pt x="1202" y="712"/>
                      <a:pt x="1223" y="685"/>
                      <a:pt x="1208" y="671"/>
                    </a:cubicBezTo>
                    <a:lnTo>
                      <a:pt x="1191" y="671"/>
                    </a:lnTo>
                    <a:cubicBezTo>
                      <a:pt x="868" y="385"/>
                      <a:pt x="457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5"/>
              <p:cNvSpPr/>
              <p:nvPr/>
            </p:nvSpPr>
            <p:spPr>
              <a:xfrm>
                <a:off x="2254450" y="8713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1"/>
                    </a:moveTo>
                    <a:cubicBezTo>
                      <a:pt x="663" y="1"/>
                      <a:pt x="591" y="90"/>
                      <a:pt x="502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5" y="323"/>
                      <a:pt x="824" y="197"/>
                      <a:pt x="842" y="72"/>
                    </a:cubicBezTo>
                    <a:cubicBezTo>
                      <a:pt x="842" y="36"/>
                      <a:pt x="824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5"/>
              <p:cNvSpPr/>
              <p:nvPr/>
            </p:nvSpPr>
            <p:spPr>
              <a:xfrm>
                <a:off x="2077175" y="10270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1" y="0"/>
                      <a:pt x="1" y="50"/>
                      <a:pt x="41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1" y="348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9" y="216"/>
                      <a:pt x="703" y="162"/>
                      <a:pt x="667" y="162"/>
                    </a:cubicBezTo>
                    <a:cubicBezTo>
                      <a:pt x="607" y="162"/>
                      <a:pt x="548" y="170"/>
                      <a:pt x="488" y="170"/>
                    </a:cubicBezTo>
                    <a:cubicBezTo>
                      <a:pt x="458" y="170"/>
                      <a:pt x="429" y="168"/>
                      <a:pt x="399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5"/>
              <p:cNvSpPr/>
              <p:nvPr/>
            </p:nvSpPr>
            <p:spPr>
              <a:xfrm>
                <a:off x="2453700" y="11538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1"/>
                    </a:moveTo>
                    <a:cubicBezTo>
                      <a:pt x="34" y="1"/>
                      <a:pt x="0" y="28"/>
                      <a:pt x="12" y="63"/>
                    </a:cubicBezTo>
                    <a:cubicBezTo>
                      <a:pt x="48" y="188"/>
                      <a:pt x="137" y="296"/>
                      <a:pt x="244" y="385"/>
                    </a:cubicBezTo>
                    <a:cubicBezTo>
                      <a:pt x="322" y="447"/>
                      <a:pt x="439" y="535"/>
                      <a:pt x="550" y="535"/>
                    </a:cubicBezTo>
                    <a:cubicBezTo>
                      <a:pt x="568" y="535"/>
                      <a:pt x="585" y="533"/>
                      <a:pt x="602" y="528"/>
                    </a:cubicBezTo>
                    <a:cubicBezTo>
                      <a:pt x="638" y="510"/>
                      <a:pt x="638" y="475"/>
                      <a:pt x="638" y="439"/>
                    </a:cubicBezTo>
                    <a:cubicBezTo>
                      <a:pt x="567" y="349"/>
                      <a:pt x="459" y="331"/>
                      <a:pt x="370" y="278"/>
                    </a:cubicBezTo>
                    <a:lnTo>
                      <a:pt x="352" y="278"/>
                    </a:lnTo>
                    <a:cubicBezTo>
                      <a:pt x="244" y="224"/>
                      <a:pt x="173" y="135"/>
                      <a:pt x="119" y="27"/>
                    </a:cubicBezTo>
                    <a:cubicBezTo>
                      <a:pt x="107" y="9"/>
                      <a:pt x="88" y="1"/>
                      <a:pt x="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5"/>
              <p:cNvSpPr/>
              <p:nvPr/>
            </p:nvSpPr>
            <p:spPr>
              <a:xfrm>
                <a:off x="2109500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4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3" y="557"/>
                      <a:pt x="287" y="897"/>
                      <a:pt x="215" y="1237"/>
                    </a:cubicBezTo>
                    <a:cubicBezTo>
                      <a:pt x="215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5"/>
                    </a:cubicBezTo>
                    <a:cubicBezTo>
                      <a:pt x="484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35"/>
              <p:cNvSpPr/>
              <p:nvPr/>
            </p:nvSpPr>
            <p:spPr>
              <a:xfrm>
                <a:off x="2230750" y="89267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2"/>
                    </a:moveTo>
                    <a:lnTo>
                      <a:pt x="125" y="132"/>
                    </a:lnTo>
                    <a:cubicBezTo>
                      <a:pt x="340" y="150"/>
                      <a:pt x="394" y="472"/>
                      <a:pt x="430" y="776"/>
                    </a:cubicBezTo>
                    <a:cubicBezTo>
                      <a:pt x="268" y="597"/>
                      <a:pt x="161" y="364"/>
                      <a:pt x="125" y="132"/>
                    </a:cubicBezTo>
                    <a:close/>
                    <a:moveTo>
                      <a:pt x="126" y="0"/>
                    </a:moveTo>
                    <a:cubicBezTo>
                      <a:pt x="103" y="0"/>
                      <a:pt x="79" y="2"/>
                      <a:pt x="54" y="7"/>
                    </a:cubicBezTo>
                    <a:cubicBezTo>
                      <a:pt x="18" y="7"/>
                      <a:pt x="0" y="24"/>
                      <a:pt x="0" y="60"/>
                    </a:cubicBezTo>
                    <a:cubicBezTo>
                      <a:pt x="36" y="382"/>
                      <a:pt x="179" y="687"/>
                      <a:pt x="430" y="919"/>
                    </a:cubicBezTo>
                    <a:cubicBezTo>
                      <a:pt x="430" y="1045"/>
                      <a:pt x="430" y="1170"/>
                      <a:pt x="447" y="1241"/>
                    </a:cubicBezTo>
                    <a:cubicBezTo>
                      <a:pt x="447" y="1259"/>
                      <a:pt x="461" y="1268"/>
                      <a:pt x="477" y="1268"/>
                    </a:cubicBezTo>
                    <a:cubicBezTo>
                      <a:pt x="492" y="1268"/>
                      <a:pt x="510" y="1259"/>
                      <a:pt x="519" y="1241"/>
                    </a:cubicBezTo>
                    <a:cubicBezTo>
                      <a:pt x="519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514"/>
                      <a:pt x="489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5"/>
              <p:cNvSpPr/>
              <p:nvPr/>
            </p:nvSpPr>
            <p:spPr>
              <a:xfrm>
                <a:off x="2428925" y="1610525"/>
                <a:ext cx="54797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9" h="51911" extrusionOk="0">
                    <a:moveTo>
                      <a:pt x="9879" y="4721"/>
                    </a:moveTo>
                    <a:cubicBezTo>
                      <a:pt x="9879" y="4810"/>
                      <a:pt x="9843" y="4900"/>
                      <a:pt x="9843" y="4971"/>
                    </a:cubicBezTo>
                    <a:cubicBezTo>
                      <a:pt x="9557" y="5472"/>
                      <a:pt x="9431" y="6134"/>
                      <a:pt x="8984" y="6474"/>
                    </a:cubicBezTo>
                    <a:cubicBezTo>
                      <a:pt x="9038" y="5776"/>
                      <a:pt x="9467" y="5258"/>
                      <a:pt x="9879" y="4721"/>
                    </a:cubicBezTo>
                    <a:close/>
                    <a:moveTo>
                      <a:pt x="10201" y="6152"/>
                    </a:moveTo>
                    <a:lnTo>
                      <a:pt x="10201" y="6152"/>
                    </a:lnTo>
                    <a:cubicBezTo>
                      <a:pt x="10523" y="6582"/>
                      <a:pt x="10720" y="7101"/>
                      <a:pt x="10774" y="7638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8" y="9839"/>
                    </a:cubicBezTo>
                    <a:cubicBezTo>
                      <a:pt x="9575" y="10179"/>
                      <a:pt x="9413" y="10519"/>
                      <a:pt x="9235" y="10823"/>
                    </a:cubicBezTo>
                    <a:cubicBezTo>
                      <a:pt x="9342" y="10376"/>
                      <a:pt x="9503" y="9946"/>
                      <a:pt x="9700" y="9534"/>
                    </a:cubicBezTo>
                    <a:close/>
                    <a:moveTo>
                      <a:pt x="11758" y="11288"/>
                    </a:moveTo>
                    <a:lnTo>
                      <a:pt x="11758" y="11288"/>
                    </a:lnTo>
                    <a:cubicBezTo>
                      <a:pt x="11990" y="11449"/>
                      <a:pt x="12169" y="11646"/>
                      <a:pt x="12313" y="11879"/>
                    </a:cubicBezTo>
                    <a:cubicBezTo>
                      <a:pt x="12098" y="11718"/>
                      <a:pt x="11901" y="11521"/>
                      <a:pt x="11758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7" y="14581"/>
                      <a:pt x="11185" y="14939"/>
                      <a:pt x="11257" y="15350"/>
                    </a:cubicBezTo>
                    <a:cubicBezTo>
                      <a:pt x="10899" y="15154"/>
                      <a:pt x="10720" y="14778"/>
                      <a:pt x="10523" y="14420"/>
                    </a:cubicBezTo>
                    <a:close/>
                    <a:moveTo>
                      <a:pt x="12169" y="13418"/>
                    </a:moveTo>
                    <a:lnTo>
                      <a:pt x="12169" y="13418"/>
                    </a:lnTo>
                    <a:cubicBezTo>
                      <a:pt x="12277" y="13525"/>
                      <a:pt x="12384" y="13650"/>
                      <a:pt x="12491" y="13740"/>
                    </a:cubicBezTo>
                    <a:cubicBezTo>
                      <a:pt x="12814" y="14205"/>
                      <a:pt x="13171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3" y="16651"/>
                      <a:pt x="15418" y="16613"/>
                      <a:pt x="15390" y="16585"/>
                    </a:cubicBezTo>
                    <a:cubicBezTo>
                      <a:pt x="14943" y="16012"/>
                      <a:pt x="14299" y="15655"/>
                      <a:pt x="13816" y="15118"/>
                    </a:cubicBezTo>
                    <a:cubicBezTo>
                      <a:pt x="13511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65" y="14456"/>
                      <a:pt x="13869" y="14635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54" y="17732"/>
                      <a:pt x="17372" y="18034"/>
                      <a:pt x="17057" y="18034"/>
                    </a:cubicBezTo>
                    <a:cubicBezTo>
                      <a:pt x="16972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5" y="15816"/>
                      <a:pt x="12903" y="14831"/>
                      <a:pt x="12313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4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41" y="18894"/>
                    </a:moveTo>
                    <a:lnTo>
                      <a:pt x="8841" y="18894"/>
                    </a:lnTo>
                    <a:cubicBezTo>
                      <a:pt x="9020" y="19234"/>
                      <a:pt x="9181" y="19681"/>
                      <a:pt x="9073" y="20039"/>
                    </a:cubicBezTo>
                    <a:cubicBezTo>
                      <a:pt x="8912" y="19681"/>
                      <a:pt x="8823" y="19287"/>
                      <a:pt x="8841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36" y="20089"/>
                      <a:pt x="16747" y="20243"/>
                      <a:pt x="17010" y="20447"/>
                    </a:cubicBezTo>
                    <a:lnTo>
                      <a:pt x="17010" y="20447"/>
                    </a:lnTo>
                    <a:cubicBezTo>
                      <a:pt x="16860" y="20426"/>
                      <a:pt x="16725" y="20374"/>
                      <a:pt x="16589" y="20289"/>
                    </a:cubicBezTo>
                    <a:cubicBezTo>
                      <a:pt x="16500" y="20218"/>
                      <a:pt x="16393" y="20146"/>
                      <a:pt x="16285" y="20093"/>
                    </a:cubicBezTo>
                    <a:lnTo>
                      <a:pt x="16232" y="20093"/>
                    </a:lnTo>
                    <a:cubicBezTo>
                      <a:pt x="16196" y="20093"/>
                      <a:pt x="16178" y="20093"/>
                      <a:pt x="16160" y="20110"/>
                    </a:cubicBezTo>
                    <a:cubicBezTo>
                      <a:pt x="16142" y="20075"/>
                      <a:pt x="16142" y="20021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lnTo>
                      <a:pt x="15999" y="20164"/>
                    </a:lnTo>
                    <a:cubicBezTo>
                      <a:pt x="16017" y="20236"/>
                      <a:pt x="16035" y="20289"/>
                      <a:pt x="16053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5"/>
                    </a:cubicBezTo>
                    <a:cubicBezTo>
                      <a:pt x="16053" y="20629"/>
                      <a:pt x="16017" y="20504"/>
                      <a:pt x="15981" y="20361"/>
                    </a:cubicBezTo>
                    <a:lnTo>
                      <a:pt x="15981" y="20343"/>
                    </a:lnTo>
                    <a:cubicBezTo>
                      <a:pt x="15999" y="20343"/>
                      <a:pt x="15981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57" y="20486"/>
                    </a:moveTo>
                    <a:cubicBezTo>
                      <a:pt x="16410" y="20540"/>
                      <a:pt x="16446" y="20594"/>
                      <a:pt x="16500" y="20647"/>
                    </a:cubicBezTo>
                    <a:cubicBezTo>
                      <a:pt x="16536" y="20737"/>
                      <a:pt x="16554" y="20844"/>
                      <a:pt x="16554" y="20952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5" y="20647"/>
                      <a:pt x="16357" y="20576"/>
                      <a:pt x="16321" y="20504"/>
                    </a:cubicBezTo>
                    <a:lnTo>
                      <a:pt x="16339" y="20504"/>
                    </a:lnTo>
                    <a:cubicBezTo>
                      <a:pt x="16339" y="20504"/>
                      <a:pt x="16357" y="20504"/>
                      <a:pt x="16357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cubicBezTo>
                      <a:pt x="12277" y="15350"/>
                      <a:pt x="12474" y="16514"/>
                      <a:pt x="12384" y="17713"/>
                    </a:cubicBezTo>
                    <a:cubicBezTo>
                      <a:pt x="12384" y="17730"/>
                      <a:pt x="12398" y="17739"/>
                      <a:pt x="12411" y="17739"/>
                    </a:cubicBezTo>
                    <a:cubicBezTo>
                      <a:pt x="12424" y="17739"/>
                      <a:pt x="12438" y="17730"/>
                      <a:pt x="12438" y="17713"/>
                    </a:cubicBezTo>
                    <a:cubicBezTo>
                      <a:pt x="12545" y="16693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7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6" y="19090"/>
                    </a:cubicBezTo>
                    <a:cubicBezTo>
                      <a:pt x="12653" y="19753"/>
                      <a:pt x="12420" y="20379"/>
                      <a:pt x="12241" y="21005"/>
                    </a:cubicBezTo>
                    <a:cubicBezTo>
                      <a:pt x="12187" y="20164"/>
                      <a:pt x="11990" y="19287"/>
                      <a:pt x="11990" y="18464"/>
                    </a:cubicBezTo>
                    <a:cubicBezTo>
                      <a:pt x="12008" y="16979"/>
                      <a:pt x="12098" y="15494"/>
                      <a:pt x="12169" y="14008"/>
                    </a:cubicBezTo>
                    <a:close/>
                    <a:moveTo>
                      <a:pt x="16858" y="20558"/>
                    </a:moveTo>
                    <a:cubicBezTo>
                      <a:pt x="16952" y="20598"/>
                      <a:pt x="17056" y="20618"/>
                      <a:pt x="17162" y="20618"/>
                    </a:cubicBezTo>
                    <a:cubicBezTo>
                      <a:pt x="17198" y="20618"/>
                      <a:pt x="17234" y="20616"/>
                      <a:pt x="17269" y="20612"/>
                    </a:cubicBezTo>
                    <a:cubicBezTo>
                      <a:pt x="17287" y="20612"/>
                      <a:pt x="17323" y="20594"/>
                      <a:pt x="17323" y="20576"/>
                    </a:cubicBezTo>
                    <a:cubicBezTo>
                      <a:pt x="17484" y="20647"/>
                      <a:pt x="17681" y="20683"/>
                      <a:pt x="17860" y="20701"/>
                    </a:cubicBezTo>
                    <a:cubicBezTo>
                      <a:pt x="18021" y="20773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1" y="21202"/>
                    </a:cubicBezTo>
                    <a:cubicBezTo>
                      <a:pt x="19059" y="21363"/>
                      <a:pt x="18952" y="21793"/>
                      <a:pt x="18629" y="21793"/>
                    </a:cubicBezTo>
                    <a:cubicBezTo>
                      <a:pt x="18604" y="21796"/>
                      <a:pt x="18578" y="21798"/>
                      <a:pt x="18552" y="21798"/>
                    </a:cubicBezTo>
                    <a:cubicBezTo>
                      <a:pt x="18162" y="21798"/>
                      <a:pt x="17753" y="21438"/>
                      <a:pt x="17484" y="21220"/>
                    </a:cubicBezTo>
                    <a:cubicBezTo>
                      <a:pt x="17448" y="21202"/>
                      <a:pt x="17431" y="21166"/>
                      <a:pt x="17413" y="21148"/>
                    </a:cubicBezTo>
                    <a:cubicBezTo>
                      <a:pt x="17305" y="20969"/>
                      <a:pt x="17162" y="20808"/>
                      <a:pt x="16983" y="20719"/>
                    </a:cubicBezTo>
                    <a:lnTo>
                      <a:pt x="16912" y="20629"/>
                    </a:lnTo>
                    <a:cubicBezTo>
                      <a:pt x="16894" y="20612"/>
                      <a:pt x="16876" y="20594"/>
                      <a:pt x="16858" y="20558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5" y="14742"/>
                      <a:pt x="9181" y="15010"/>
                      <a:pt x="9145" y="15297"/>
                    </a:cubicBezTo>
                    <a:cubicBezTo>
                      <a:pt x="8930" y="15887"/>
                      <a:pt x="8662" y="16460"/>
                      <a:pt x="8358" y="16997"/>
                    </a:cubicBezTo>
                    <a:cubicBezTo>
                      <a:pt x="7696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6" y="20412"/>
                    </a:cubicBezTo>
                    <a:cubicBezTo>
                      <a:pt x="6240" y="20412"/>
                      <a:pt x="6253" y="20407"/>
                      <a:pt x="6264" y="20397"/>
                    </a:cubicBezTo>
                    <a:cubicBezTo>
                      <a:pt x="6962" y="19269"/>
                      <a:pt x="7731" y="18178"/>
                      <a:pt x="8447" y="17068"/>
                    </a:cubicBezTo>
                    <a:cubicBezTo>
                      <a:pt x="8680" y="16693"/>
                      <a:pt x="8877" y="16281"/>
                      <a:pt x="9038" y="15869"/>
                    </a:cubicBezTo>
                    <a:lnTo>
                      <a:pt x="9038" y="15869"/>
                    </a:lnTo>
                    <a:cubicBezTo>
                      <a:pt x="8984" y="16245"/>
                      <a:pt x="8912" y="16621"/>
                      <a:pt x="8841" y="16997"/>
                    </a:cubicBezTo>
                    <a:cubicBezTo>
                      <a:pt x="8089" y="19108"/>
                      <a:pt x="6640" y="21059"/>
                      <a:pt x="4510" y="21811"/>
                    </a:cubicBezTo>
                    <a:cubicBezTo>
                      <a:pt x="4510" y="21811"/>
                      <a:pt x="5190" y="20289"/>
                      <a:pt x="5280" y="20110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6" y="15583"/>
                      <a:pt x="9270" y="14456"/>
                    </a:cubicBezTo>
                    <a:close/>
                    <a:moveTo>
                      <a:pt x="13619" y="20790"/>
                    </a:moveTo>
                    <a:lnTo>
                      <a:pt x="13619" y="20844"/>
                    </a:lnTo>
                    <a:cubicBezTo>
                      <a:pt x="13494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9" y="20790"/>
                    </a:cubicBezTo>
                    <a:close/>
                    <a:moveTo>
                      <a:pt x="8215" y="21130"/>
                    </a:move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32" y="21435"/>
                      <a:pt x="8215" y="21130"/>
                    </a:cubicBezTo>
                    <a:close/>
                    <a:moveTo>
                      <a:pt x="15856" y="20808"/>
                    </a:moveTo>
                    <a:cubicBezTo>
                      <a:pt x="15856" y="20934"/>
                      <a:pt x="15874" y="21059"/>
                      <a:pt x="15892" y="21184"/>
                    </a:cubicBezTo>
                    <a:cubicBezTo>
                      <a:pt x="15892" y="21224"/>
                      <a:pt x="15922" y="21245"/>
                      <a:pt x="15952" y="21245"/>
                    </a:cubicBezTo>
                    <a:cubicBezTo>
                      <a:pt x="15962" y="21245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27" y="21685"/>
                      <a:pt x="15909" y="21900"/>
                    </a:cubicBezTo>
                    <a:cubicBezTo>
                      <a:pt x="15730" y="22079"/>
                      <a:pt x="15605" y="22294"/>
                      <a:pt x="15534" y="22526"/>
                    </a:cubicBezTo>
                    <a:cubicBezTo>
                      <a:pt x="15408" y="21972"/>
                      <a:pt x="15641" y="21363"/>
                      <a:pt x="15856" y="20808"/>
                    </a:cubicBezTo>
                    <a:close/>
                    <a:moveTo>
                      <a:pt x="16697" y="20808"/>
                    </a:moveTo>
                    <a:cubicBezTo>
                      <a:pt x="16768" y="20862"/>
                      <a:pt x="16840" y="20916"/>
                      <a:pt x="16912" y="20969"/>
                    </a:cubicBezTo>
                    <a:cubicBezTo>
                      <a:pt x="17055" y="21113"/>
                      <a:pt x="17234" y="21256"/>
                      <a:pt x="17395" y="21381"/>
                    </a:cubicBezTo>
                    <a:cubicBezTo>
                      <a:pt x="17466" y="21506"/>
                      <a:pt x="17502" y="21614"/>
                      <a:pt x="17538" y="21685"/>
                    </a:cubicBezTo>
                    <a:cubicBezTo>
                      <a:pt x="17735" y="22025"/>
                      <a:pt x="17860" y="22401"/>
                      <a:pt x="17896" y="22795"/>
                    </a:cubicBezTo>
                    <a:lnTo>
                      <a:pt x="17914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804" y="21793"/>
                      <a:pt x="16733" y="21685"/>
                      <a:pt x="16679" y="21560"/>
                    </a:cubicBezTo>
                    <a:cubicBezTo>
                      <a:pt x="16643" y="21417"/>
                      <a:pt x="16589" y="21274"/>
                      <a:pt x="16536" y="21148"/>
                    </a:cubicBezTo>
                    <a:lnTo>
                      <a:pt x="16536" y="21148"/>
                    </a:lnTo>
                    <a:lnTo>
                      <a:pt x="16572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7" y="21178"/>
                      <a:pt x="16697" y="21130"/>
                    </a:cubicBezTo>
                    <a:cubicBezTo>
                      <a:pt x="16715" y="21023"/>
                      <a:pt x="16715" y="20916"/>
                      <a:pt x="16697" y="20808"/>
                    </a:cubicBezTo>
                    <a:close/>
                    <a:moveTo>
                      <a:pt x="16321" y="21113"/>
                    </a:moveTo>
                    <a:cubicBezTo>
                      <a:pt x="16375" y="21327"/>
                      <a:pt x="16464" y="21506"/>
                      <a:pt x="16554" y="21685"/>
                    </a:cubicBezTo>
                    <a:cubicBezTo>
                      <a:pt x="16625" y="22097"/>
                      <a:pt x="16572" y="22508"/>
                      <a:pt x="16375" y="22866"/>
                    </a:cubicBezTo>
                    <a:cubicBezTo>
                      <a:pt x="16300" y="22995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3" y="22902"/>
                    </a:cubicBezTo>
                    <a:cubicBezTo>
                      <a:pt x="16053" y="22634"/>
                      <a:pt x="16070" y="22383"/>
                      <a:pt x="16088" y="22115"/>
                    </a:cubicBezTo>
                    <a:cubicBezTo>
                      <a:pt x="16106" y="21811"/>
                      <a:pt x="16142" y="21488"/>
                      <a:pt x="16178" y="21184"/>
                    </a:cubicBezTo>
                    <a:lnTo>
                      <a:pt x="16196" y="21202"/>
                    </a:lnTo>
                    <a:cubicBezTo>
                      <a:pt x="16206" y="21212"/>
                      <a:pt x="16220" y="21216"/>
                      <a:pt x="16235" y="21216"/>
                    </a:cubicBezTo>
                    <a:cubicBezTo>
                      <a:pt x="16275" y="21216"/>
                      <a:pt x="16321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34" y="22652"/>
                    </a:moveTo>
                    <a:lnTo>
                      <a:pt x="7534" y="22669"/>
                    </a:lnTo>
                    <a:lnTo>
                      <a:pt x="7517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62" y="23081"/>
                      <a:pt x="7230" y="22831"/>
                      <a:pt x="7534" y="22652"/>
                    </a:cubicBezTo>
                    <a:close/>
                    <a:moveTo>
                      <a:pt x="7177" y="24352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30" y="24763"/>
                    </a:lnTo>
                    <a:cubicBezTo>
                      <a:pt x="7194" y="24674"/>
                      <a:pt x="7159" y="24566"/>
                      <a:pt x="7141" y="24477"/>
                    </a:cubicBezTo>
                    <a:lnTo>
                      <a:pt x="7177" y="24352"/>
                    </a:lnTo>
                    <a:close/>
                    <a:moveTo>
                      <a:pt x="6121" y="24924"/>
                    </a:moveTo>
                    <a:cubicBezTo>
                      <a:pt x="6103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2" y="25228"/>
                      <a:pt x="5119" y="25390"/>
                      <a:pt x="4635" y="25533"/>
                    </a:cubicBezTo>
                    <a:cubicBezTo>
                      <a:pt x="5065" y="25211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6" y="25175"/>
                      <a:pt x="11561" y="25497"/>
                      <a:pt x="11382" y="25765"/>
                    </a:cubicBezTo>
                    <a:cubicBezTo>
                      <a:pt x="11400" y="25586"/>
                      <a:pt x="11454" y="25407"/>
                      <a:pt x="11525" y="25246"/>
                    </a:cubicBezTo>
                    <a:cubicBezTo>
                      <a:pt x="11579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1"/>
                      <a:pt x="8859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6" y="26482"/>
                      <a:pt x="8686" y="26475"/>
                      <a:pt x="8626" y="26463"/>
                    </a:cubicBezTo>
                    <a:cubicBezTo>
                      <a:pt x="8429" y="26410"/>
                      <a:pt x="8268" y="26320"/>
                      <a:pt x="8125" y="26195"/>
                    </a:cubicBezTo>
                    <a:cubicBezTo>
                      <a:pt x="8018" y="26105"/>
                      <a:pt x="7910" y="25998"/>
                      <a:pt x="7821" y="25891"/>
                    </a:cubicBezTo>
                    <a:cubicBezTo>
                      <a:pt x="7749" y="25712"/>
                      <a:pt x="7660" y="25551"/>
                      <a:pt x="7552" y="25390"/>
                    </a:cubicBezTo>
                    <a:cubicBezTo>
                      <a:pt x="7517" y="25228"/>
                      <a:pt x="7499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6" y="25032"/>
                      <a:pt x="6640" y="25103"/>
                      <a:pt x="6622" y="25175"/>
                    </a:cubicBezTo>
                    <a:cubicBezTo>
                      <a:pt x="6318" y="25443"/>
                      <a:pt x="6067" y="25783"/>
                      <a:pt x="5906" y="26159"/>
                    </a:cubicBezTo>
                    <a:cubicBezTo>
                      <a:pt x="5530" y="26606"/>
                      <a:pt x="5065" y="26964"/>
                      <a:pt x="4457" y="27000"/>
                    </a:cubicBezTo>
                    <a:cubicBezTo>
                      <a:pt x="4725" y="26571"/>
                      <a:pt x="5065" y="26177"/>
                      <a:pt x="5441" y="25837"/>
                    </a:cubicBezTo>
                    <a:cubicBezTo>
                      <a:pt x="5673" y="25640"/>
                      <a:pt x="5906" y="25479"/>
                      <a:pt x="6139" y="25300"/>
                    </a:cubicBezTo>
                    <a:lnTo>
                      <a:pt x="6461" y="25175"/>
                    </a:lnTo>
                    <a:cubicBezTo>
                      <a:pt x="6497" y="25157"/>
                      <a:pt x="6497" y="25067"/>
                      <a:pt x="6461" y="25067"/>
                    </a:cubicBezTo>
                    <a:cubicBezTo>
                      <a:pt x="6514" y="25032"/>
                      <a:pt x="6568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7" y="26785"/>
                      <a:pt x="13243" y="26553"/>
                      <a:pt x="13261" y="26320"/>
                    </a:cubicBezTo>
                    <a:close/>
                    <a:moveTo>
                      <a:pt x="10004" y="8765"/>
                    </a:moveTo>
                    <a:cubicBezTo>
                      <a:pt x="10451" y="10554"/>
                      <a:pt x="11436" y="12290"/>
                      <a:pt x="12098" y="13937"/>
                    </a:cubicBezTo>
                    <a:cubicBezTo>
                      <a:pt x="12093" y="13931"/>
                      <a:pt x="12087" y="13929"/>
                      <a:pt x="12082" y="13929"/>
                    </a:cubicBezTo>
                    <a:cubicBezTo>
                      <a:pt x="12071" y="13929"/>
                      <a:pt x="12062" y="13942"/>
                      <a:pt x="12062" y="13955"/>
                    </a:cubicBezTo>
                    <a:cubicBezTo>
                      <a:pt x="11811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55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62" y="21685"/>
                      <a:pt x="12008" y="21882"/>
                      <a:pt x="11990" y="22061"/>
                    </a:cubicBezTo>
                    <a:cubicBezTo>
                      <a:pt x="11979" y="22127"/>
                      <a:pt x="12030" y="22173"/>
                      <a:pt x="12078" y="22173"/>
                    </a:cubicBezTo>
                    <a:cubicBezTo>
                      <a:pt x="12108" y="22173"/>
                      <a:pt x="12138" y="22156"/>
                      <a:pt x="12151" y="22115"/>
                    </a:cubicBezTo>
                    <a:cubicBezTo>
                      <a:pt x="12187" y="21972"/>
                      <a:pt x="12205" y="21828"/>
                      <a:pt x="12205" y="21685"/>
                    </a:cubicBezTo>
                    <a:cubicBezTo>
                      <a:pt x="12277" y="21399"/>
                      <a:pt x="12348" y="21113"/>
                      <a:pt x="12438" y="20844"/>
                    </a:cubicBezTo>
                    <a:cubicBezTo>
                      <a:pt x="12635" y="20128"/>
                      <a:pt x="12885" y="19448"/>
                      <a:pt x="13046" y="18733"/>
                    </a:cubicBezTo>
                    <a:cubicBezTo>
                      <a:pt x="13154" y="18088"/>
                      <a:pt x="13154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01" y="20433"/>
                    </a:cubicBezTo>
                    <a:cubicBezTo>
                      <a:pt x="13440" y="20701"/>
                      <a:pt x="13297" y="20987"/>
                      <a:pt x="13189" y="21292"/>
                    </a:cubicBezTo>
                    <a:cubicBezTo>
                      <a:pt x="13046" y="21560"/>
                      <a:pt x="12993" y="21882"/>
                      <a:pt x="13046" y="22204"/>
                    </a:cubicBezTo>
                    <a:cubicBezTo>
                      <a:pt x="13065" y="22243"/>
                      <a:pt x="13100" y="22260"/>
                      <a:pt x="13133" y="22260"/>
                    </a:cubicBezTo>
                    <a:cubicBezTo>
                      <a:pt x="13162" y="22260"/>
                      <a:pt x="13191" y="22247"/>
                      <a:pt x="13207" y="22222"/>
                    </a:cubicBezTo>
                    <a:cubicBezTo>
                      <a:pt x="13404" y="21954"/>
                      <a:pt x="13547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6" y="26767"/>
                    </a:cubicBezTo>
                    <a:cubicBezTo>
                      <a:pt x="12456" y="26751"/>
                      <a:pt x="12438" y="26743"/>
                      <a:pt x="12418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20" y="27143"/>
                      <a:pt x="12438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99" y="17480"/>
                      <a:pt x="10881" y="17462"/>
                      <a:pt x="10881" y="17462"/>
                    </a:cubicBezTo>
                    <a:cubicBezTo>
                      <a:pt x="10756" y="16585"/>
                      <a:pt x="10612" y="15708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4"/>
                    </a:cubicBezTo>
                    <a:cubicBezTo>
                      <a:pt x="11400" y="14921"/>
                      <a:pt x="10988" y="14420"/>
                      <a:pt x="10434" y="14277"/>
                    </a:cubicBezTo>
                    <a:cubicBezTo>
                      <a:pt x="10344" y="13561"/>
                      <a:pt x="10255" y="12845"/>
                      <a:pt x="10183" y="12111"/>
                    </a:cubicBezTo>
                    <a:cubicBezTo>
                      <a:pt x="10058" y="11002"/>
                      <a:pt x="10004" y="9874"/>
                      <a:pt x="10004" y="8765"/>
                    </a:cubicBezTo>
                    <a:close/>
                    <a:moveTo>
                      <a:pt x="13995" y="22473"/>
                    </a:moveTo>
                    <a:cubicBezTo>
                      <a:pt x="14478" y="24155"/>
                      <a:pt x="14675" y="25891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9"/>
                      <a:pt x="13869" y="25658"/>
                      <a:pt x="13869" y="25050"/>
                    </a:cubicBezTo>
                    <a:cubicBezTo>
                      <a:pt x="13851" y="24298"/>
                      <a:pt x="13887" y="23546"/>
                      <a:pt x="13959" y="22813"/>
                    </a:cubicBezTo>
                    <a:cubicBezTo>
                      <a:pt x="14066" y="23600"/>
                      <a:pt x="14138" y="24405"/>
                      <a:pt x="14156" y="25211"/>
                    </a:cubicBezTo>
                    <a:cubicBezTo>
                      <a:pt x="14156" y="25237"/>
                      <a:pt x="14183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1"/>
                    </a:cubicBezTo>
                    <a:cubicBezTo>
                      <a:pt x="14281" y="24298"/>
                      <a:pt x="14174" y="23403"/>
                      <a:pt x="13995" y="22526"/>
                    </a:cubicBezTo>
                    <a:cubicBezTo>
                      <a:pt x="13995" y="22526"/>
                      <a:pt x="13995" y="22526"/>
                      <a:pt x="13995" y="22508"/>
                    </a:cubicBezTo>
                    <a:lnTo>
                      <a:pt x="13995" y="22473"/>
                    </a:lnTo>
                    <a:close/>
                    <a:moveTo>
                      <a:pt x="7159" y="25175"/>
                    </a:moveTo>
                    <a:lnTo>
                      <a:pt x="7159" y="25175"/>
                    </a:lnTo>
                    <a:cubicBezTo>
                      <a:pt x="7230" y="25246"/>
                      <a:pt x="7302" y="25318"/>
                      <a:pt x="7356" y="25407"/>
                    </a:cubicBezTo>
                    <a:lnTo>
                      <a:pt x="7356" y="25425"/>
                    </a:lnTo>
                    <a:cubicBezTo>
                      <a:pt x="7427" y="25694"/>
                      <a:pt x="7570" y="25944"/>
                      <a:pt x="7785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3" y="27464"/>
                      <a:pt x="8138" y="27951"/>
                      <a:pt x="7886" y="27951"/>
                    </a:cubicBezTo>
                    <a:cubicBezTo>
                      <a:pt x="7847" y="27951"/>
                      <a:pt x="7802" y="27939"/>
                      <a:pt x="7749" y="27913"/>
                    </a:cubicBezTo>
                    <a:cubicBezTo>
                      <a:pt x="7409" y="27734"/>
                      <a:pt x="7159" y="27412"/>
                      <a:pt x="7033" y="27036"/>
                    </a:cubicBezTo>
                    <a:cubicBezTo>
                      <a:pt x="6962" y="26875"/>
                      <a:pt x="6926" y="26696"/>
                      <a:pt x="6926" y="26535"/>
                    </a:cubicBezTo>
                    <a:cubicBezTo>
                      <a:pt x="6980" y="26266"/>
                      <a:pt x="6998" y="25980"/>
                      <a:pt x="6998" y="25712"/>
                    </a:cubicBezTo>
                    <a:cubicBezTo>
                      <a:pt x="7016" y="25658"/>
                      <a:pt x="7033" y="25622"/>
                      <a:pt x="7051" y="25568"/>
                    </a:cubicBezTo>
                    <a:cubicBezTo>
                      <a:pt x="7069" y="25712"/>
                      <a:pt x="7123" y="25837"/>
                      <a:pt x="7177" y="25962"/>
                    </a:cubicBezTo>
                    <a:cubicBezTo>
                      <a:pt x="7191" y="25983"/>
                      <a:pt x="7213" y="25993"/>
                      <a:pt x="7235" y="25993"/>
                    </a:cubicBezTo>
                    <a:cubicBezTo>
                      <a:pt x="7269" y="25993"/>
                      <a:pt x="7302" y="25970"/>
                      <a:pt x="7302" y="25926"/>
                    </a:cubicBezTo>
                    <a:cubicBezTo>
                      <a:pt x="7266" y="25676"/>
                      <a:pt x="7230" y="25425"/>
                      <a:pt x="7159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4" y="25727"/>
                      <a:pt x="6618" y="25727"/>
                    </a:cubicBezTo>
                    <a:cubicBezTo>
                      <a:pt x="6643" y="25727"/>
                      <a:pt x="6670" y="25717"/>
                      <a:pt x="6693" y="25694"/>
                    </a:cubicBezTo>
                    <a:lnTo>
                      <a:pt x="6747" y="25640"/>
                    </a:lnTo>
                    <a:lnTo>
                      <a:pt x="6747" y="25640"/>
                    </a:lnTo>
                    <a:cubicBezTo>
                      <a:pt x="6729" y="25712"/>
                      <a:pt x="6729" y="25765"/>
                      <a:pt x="6747" y="25837"/>
                    </a:cubicBezTo>
                    <a:cubicBezTo>
                      <a:pt x="6747" y="25855"/>
                      <a:pt x="6747" y="25891"/>
                      <a:pt x="6765" y="25908"/>
                    </a:cubicBezTo>
                    <a:cubicBezTo>
                      <a:pt x="6747" y="26123"/>
                      <a:pt x="6747" y="26356"/>
                      <a:pt x="6765" y="26589"/>
                    </a:cubicBezTo>
                    <a:cubicBezTo>
                      <a:pt x="6640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9" y="27286"/>
                    </a:cubicBezTo>
                    <a:cubicBezTo>
                      <a:pt x="5799" y="26929"/>
                      <a:pt x="5888" y="26571"/>
                      <a:pt x="6049" y="26266"/>
                    </a:cubicBezTo>
                    <a:cubicBezTo>
                      <a:pt x="6157" y="25998"/>
                      <a:pt x="6336" y="25747"/>
                      <a:pt x="6532" y="25515"/>
                    </a:cubicBezTo>
                    <a:close/>
                    <a:moveTo>
                      <a:pt x="13601" y="29881"/>
                    </a:moveTo>
                    <a:cubicBezTo>
                      <a:pt x="13869" y="29953"/>
                      <a:pt x="14120" y="30132"/>
                      <a:pt x="14299" y="30346"/>
                    </a:cubicBezTo>
                    <a:cubicBezTo>
                      <a:pt x="14013" y="30275"/>
                      <a:pt x="13834" y="30042"/>
                      <a:pt x="13601" y="29881"/>
                    </a:cubicBezTo>
                    <a:close/>
                    <a:moveTo>
                      <a:pt x="12474" y="31205"/>
                    </a:moveTo>
                    <a:cubicBezTo>
                      <a:pt x="12491" y="31331"/>
                      <a:pt x="12491" y="31474"/>
                      <a:pt x="12509" y="31599"/>
                    </a:cubicBezTo>
                    <a:lnTo>
                      <a:pt x="12509" y="31617"/>
                    </a:lnTo>
                    <a:cubicBezTo>
                      <a:pt x="12438" y="31778"/>
                      <a:pt x="12366" y="31939"/>
                      <a:pt x="12241" y="32064"/>
                    </a:cubicBezTo>
                    <a:cubicBezTo>
                      <a:pt x="12241" y="31760"/>
                      <a:pt x="12313" y="31474"/>
                      <a:pt x="12474" y="31205"/>
                    </a:cubicBezTo>
                    <a:close/>
                    <a:moveTo>
                      <a:pt x="14514" y="32512"/>
                    </a:moveTo>
                    <a:cubicBezTo>
                      <a:pt x="14603" y="32780"/>
                      <a:pt x="14639" y="33049"/>
                      <a:pt x="14603" y="33317"/>
                    </a:cubicBezTo>
                    <a:cubicBezTo>
                      <a:pt x="14478" y="33067"/>
                      <a:pt x="14460" y="32798"/>
                      <a:pt x="14514" y="32530"/>
                    </a:cubicBezTo>
                    <a:lnTo>
                      <a:pt x="14514" y="32512"/>
                    </a:lnTo>
                    <a:close/>
                    <a:moveTo>
                      <a:pt x="12939" y="33621"/>
                    </a:moveTo>
                    <a:lnTo>
                      <a:pt x="12939" y="33621"/>
                    </a:ln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100" y="34301"/>
                      <a:pt x="12993" y="33961"/>
                      <a:pt x="12939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208" y="35089"/>
                      <a:pt x="5351" y="35124"/>
                    </a:cubicBezTo>
                    <a:cubicBezTo>
                      <a:pt x="5244" y="35196"/>
                      <a:pt x="5154" y="35268"/>
                      <a:pt x="5047" y="35339"/>
                    </a:cubicBezTo>
                    <a:lnTo>
                      <a:pt x="4940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64" y="35178"/>
                      <a:pt x="4618" y="35160"/>
                      <a:pt x="4653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lnTo>
                      <a:pt x="6514" y="34695"/>
                    </a:lnTo>
                    <a:cubicBezTo>
                      <a:pt x="6550" y="34999"/>
                      <a:pt x="6443" y="35321"/>
                      <a:pt x="6246" y="35554"/>
                    </a:cubicBezTo>
                    <a:cubicBezTo>
                      <a:pt x="6157" y="35232"/>
                      <a:pt x="6353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6" y="35339"/>
                      <a:pt x="8662" y="35411"/>
                      <a:pt x="8608" y="35464"/>
                    </a:cubicBezTo>
                    <a:cubicBezTo>
                      <a:pt x="8555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62" y="35232"/>
                      <a:pt x="8698" y="35196"/>
                      <a:pt x="8751" y="35160"/>
                    </a:cubicBezTo>
                    <a:close/>
                    <a:moveTo>
                      <a:pt x="913" y="34319"/>
                    </a:moveTo>
                    <a:cubicBezTo>
                      <a:pt x="1898" y="34373"/>
                      <a:pt x="2631" y="35160"/>
                      <a:pt x="3150" y="35966"/>
                    </a:cubicBezTo>
                    <a:lnTo>
                      <a:pt x="3061" y="35948"/>
                    </a:lnTo>
                    <a:cubicBezTo>
                      <a:pt x="2667" y="35608"/>
                      <a:pt x="2166" y="35429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7"/>
                      <a:pt x="15838" y="36377"/>
                    </a:cubicBezTo>
                    <a:lnTo>
                      <a:pt x="15838" y="36377"/>
                    </a:lnTo>
                    <a:cubicBezTo>
                      <a:pt x="15838" y="36239"/>
                      <a:pt x="15839" y="36085"/>
                      <a:pt x="15856" y="35948"/>
                    </a:cubicBezTo>
                    <a:cubicBezTo>
                      <a:pt x="15892" y="35822"/>
                      <a:pt x="15927" y="35697"/>
                      <a:pt x="15963" y="35572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8" y="36145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0" y="36381"/>
                    </a:cubicBezTo>
                    <a:cubicBezTo>
                      <a:pt x="1056" y="36381"/>
                      <a:pt x="493" y="36245"/>
                      <a:pt x="233" y="35840"/>
                    </a:cubicBezTo>
                    <a:cubicBezTo>
                      <a:pt x="121" y="35672"/>
                      <a:pt x="1044" y="35613"/>
                      <a:pt x="1508" y="35613"/>
                    </a:cubicBezTo>
                    <a:cubicBezTo>
                      <a:pt x="1635" y="35613"/>
                      <a:pt x="1727" y="35618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3473" y="36401"/>
                    </a:moveTo>
                    <a:cubicBezTo>
                      <a:pt x="3477" y="36417"/>
                      <a:pt x="3492" y="36431"/>
                      <a:pt x="3508" y="36431"/>
                    </a:cubicBezTo>
                    <a:lnTo>
                      <a:pt x="3508" y="36467"/>
                    </a:lnTo>
                    <a:cubicBezTo>
                      <a:pt x="3383" y="36502"/>
                      <a:pt x="3240" y="36538"/>
                      <a:pt x="3114" y="36574"/>
                    </a:cubicBezTo>
                    <a:cubicBezTo>
                      <a:pt x="3217" y="36505"/>
                      <a:pt x="3337" y="36453"/>
                      <a:pt x="3473" y="36401"/>
                    </a:cubicBezTo>
                    <a:close/>
                    <a:moveTo>
                      <a:pt x="12742" y="36073"/>
                    </a:moveTo>
                    <a:lnTo>
                      <a:pt x="12742" y="36073"/>
                    </a:lnTo>
                    <a:cubicBezTo>
                      <a:pt x="12724" y="36431"/>
                      <a:pt x="12599" y="36771"/>
                      <a:pt x="12366" y="37057"/>
                    </a:cubicBezTo>
                    <a:cubicBezTo>
                      <a:pt x="12384" y="36842"/>
                      <a:pt x="12438" y="36628"/>
                      <a:pt x="12527" y="36431"/>
                    </a:cubicBezTo>
                    <a:cubicBezTo>
                      <a:pt x="12581" y="36306"/>
                      <a:pt x="12653" y="36198"/>
                      <a:pt x="12742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8" y="37487"/>
                    </a:cubicBezTo>
                    <a:cubicBezTo>
                      <a:pt x="10899" y="37200"/>
                      <a:pt x="10666" y="36932"/>
                      <a:pt x="10398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1" y="32476"/>
                      <a:pt x="9897" y="32333"/>
                      <a:pt x="9950" y="32208"/>
                    </a:cubicBezTo>
                    <a:lnTo>
                      <a:pt x="9950" y="32208"/>
                    </a:lnTo>
                    <a:cubicBezTo>
                      <a:pt x="9718" y="33478"/>
                      <a:pt x="9843" y="34802"/>
                      <a:pt x="10344" y="35983"/>
                    </a:cubicBezTo>
                    <a:cubicBezTo>
                      <a:pt x="10350" y="36000"/>
                      <a:pt x="10359" y="36007"/>
                      <a:pt x="10369" y="36007"/>
                    </a:cubicBezTo>
                    <a:cubicBezTo>
                      <a:pt x="10391" y="36007"/>
                      <a:pt x="10416" y="35978"/>
                      <a:pt x="10416" y="35966"/>
                    </a:cubicBezTo>
                    <a:cubicBezTo>
                      <a:pt x="10219" y="35232"/>
                      <a:pt x="10076" y="34462"/>
                      <a:pt x="10004" y="33693"/>
                    </a:cubicBezTo>
                    <a:cubicBezTo>
                      <a:pt x="9968" y="33067"/>
                      <a:pt x="10076" y="32458"/>
                      <a:pt x="10094" y="31832"/>
                    </a:cubicBezTo>
                    <a:cubicBezTo>
                      <a:pt x="10183" y="31653"/>
                      <a:pt x="10255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1" y="36341"/>
                    </a:lnTo>
                    <a:lnTo>
                      <a:pt x="3061" y="36341"/>
                    </a:lnTo>
                    <a:cubicBezTo>
                      <a:pt x="2900" y="36449"/>
                      <a:pt x="2774" y="36574"/>
                      <a:pt x="2667" y="36735"/>
                    </a:cubicBezTo>
                    <a:cubicBezTo>
                      <a:pt x="2649" y="36789"/>
                      <a:pt x="2685" y="36860"/>
                      <a:pt x="2739" y="36878"/>
                    </a:cubicBezTo>
                    <a:cubicBezTo>
                      <a:pt x="2685" y="36932"/>
                      <a:pt x="2631" y="36986"/>
                      <a:pt x="2560" y="37039"/>
                    </a:cubicBezTo>
                    <a:lnTo>
                      <a:pt x="2452" y="37129"/>
                    </a:lnTo>
                    <a:cubicBezTo>
                      <a:pt x="2220" y="37290"/>
                      <a:pt x="1969" y="37433"/>
                      <a:pt x="1701" y="37558"/>
                    </a:cubicBezTo>
                    <a:lnTo>
                      <a:pt x="1719" y="37558"/>
                    </a:lnTo>
                    <a:cubicBezTo>
                      <a:pt x="1490" y="37679"/>
                      <a:pt x="1242" y="37739"/>
                      <a:pt x="996" y="37739"/>
                    </a:cubicBezTo>
                    <a:cubicBezTo>
                      <a:pt x="914" y="37739"/>
                      <a:pt x="833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8" y="37737"/>
                    </a:cubicBezTo>
                    <a:cubicBezTo>
                      <a:pt x="4278" y="37988"/>
                      <a:pt x="4260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7"/>
                      <a:pt x="4170" y="38793"/>
                      <a:pt x="4170" y="38847"/>
                    </a:cubicBezTo>
                    <a:cubicBezTo>
                      <a:pt x="4170" y="38847"/>
                      <a:pt x="4170" y="38829"/>
                      <a:pt x="4152" y="38829"/>
                    </a:cubicBezTo>
                    <a:cubicBezTo>
                      <a:pt x="4117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7" y="37057"/>
                      <a:pt x="3741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488" y="38202"/>
                      <a:pt x="2345" y="38417"/>
                      <a:pt x="2148" y="38596"/>
                    </a:cubicBezTo>
                    <a:cubicBezTo>
                      <a:pt x="2104" y="38640"/>
                      <a:pt x="1618" y="38911"/>
                      <a:pt x="1461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1" y="37379"/>
                      <a:pt x="3114" y="36825"/>
                    </a:cubicBezTo>
                    <a:close/>
                    <a:moveTo>
                      <a:pt x="12921" y="38328"/>
                    </a:moveTo>
                    <a:cubicBezTo>
                      <a:pt x="12939" y="38381"/>
                      <a:pt x="12957" y="38435"/>
                      <a:pt x="12975" y="38489"/>
                    </a:cubicBezTo>
                    <a:cubicBezTo>
                      <a:pt x="13028" y="38668"/>
                      <a:pt x="13082" y="38865"/>
                      <a:pt x="13118" y="39061"/>
                    </a:cubicBezTo>
                    <a:cubicBezTo>
                      <a:pt x="12975" y="39008"/>
                      <a:pt x="12921" y="38865"/>
                      <a:pt x="12903" y="38704"/>
                    </a:cubicBezTo>
                    <a:cubicBezTo>
                      <a:pt x="12903" y="38578"/>
                      <a:pt x="12921" y="38453"/>
                      <a:pt x="12921" y="38328"/>
                    </a:cubicBezTo>
                    <a:close/>
                    <a:moveTo>
                      <a:pt x="3651" y="36628"/>
                    </a:moveTo>
                    <a:cubicBezTo>
                      <a:pt x="3669" y="37469"/>
                      <a:pt x="3723" y="38292"/>
                      <a:pt x="3580" y="39115"/>
                    </a:cubicBezTo>
                    <a:cubicBezTo>
                      <a:pt x="3580" y="39131"/>
                      <a:pt x="3401" y="39816"/>
                      <a:pt x="3275" y="39816"/>
                    </a:cubicBezTo>
                    <a:cubicBezTo>
                      <a:pt x="3263" y="39816"/>
                      <a:pt x="3251" y="39809"/>
                      <a:pt x="3240" y="39795"/>
                    </a:cubicBezTo>
                    <a:cubicBezTo>
                      <a:pt x="3061" y="39527"/>
                      <a:pt x="2935" y="39258"/>
                      <a:pt x="2828" y="38954"/>
                    </a:cubicBezTo>
                    <a:cubicBezTo>
                      <a:pt x="2667" y="38417"/>
                      <a:pt x="2864" y="37934"/>
                      <a:pt x="3114" y="37469"/>
                    </a:cubicBezTo>
                    <a:cubicBezTo>
                      <a:pt x="3122" y="37476"/>
                      <a:pt x="3132" y="37480"/>
                      <a:pt x="3145" y="37480"/>
                    </a:cubicBezTo>
                    <a:cubicBezTo>
                      <a:pt x="3162" y="37480"/>
                      <a:pt x="3183" y="37472"/>
                      <a:pt x="3204" y="37451"/>
                    </a:cubicBezTo>
                    <a:cubicBezTo>
                      <a:pt x="3401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8" y="38668"/>
                    </a:moveTo>
                    <a:lnTo>
                      <a:pt x="8018" y="38668"/>
                    </a:lnTo>
                    <a:cubicBezTo>
                      <a:pt x="7749" y="39097"/>
                      <a:pt x="7588" y="39562"/>
                      <a:pt x="7570" y="40064"/>
                    </a:cubicBezTo>
                    <a:lnTo>
                      <a:pt x="7517" y="40064"/>
                    </a:lnTo>
                    <a:cubicBezTo>
                      <a:pt x="7463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9" y="40640"/>
                    </a:cubicBezTo>
                    <a:cubicBezTo>
                      <a:pt x="6920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5"/>
                      <a:pt x="7678" y="38900"/>
                      <a:pt x="8018" y="38668"/>
                    </a:cubicBezTo>
                    <a:close/>
                    <a:moveTo>
                      <a:pt x="8769" y="38095"/>
                    </a:moveTo>
                    <a:lnTo>
                      <a:pt x="8805" y="38220"/>
                    </a:lnTo>
                    <a:cubicBezTo>
                      <a:pt x="8787" y="38256"/>
                      <a:pt x="8805" y="38274"/>
                      <a:pt x="8823" y="38292"/>
                    </a:cubicBezTo>
                    <a:cubicBezTo>
                      <a:pt x="8322" y="39026"/>
                      <a:pt x="9002" y="39920"/>
                      <a:pt x="9235" y="40708"/>
                    </a:cubicBezTo>
                    <a:cubicBezTo>
                      <a:pt x="9217" y="40708"/>
                      <a:pt x="9217" y="40726"/>
                      <a:pt x="9217" y="40726"/>
                    </a:cubicBezTo>
                    <a:cubicBezTo>
                      <a:pt x="9198" y="40784"/>
                      <a:pt x="9169" y="40809"/>
                      <a:pt x="9132" y="40809"/>
                    </a:cubicBezTo>
                    <a:cubicBezTo>
                      <a:pt x="8919" y="40809"/>
                      <a:pt x="8460" y="39979"/>
                      <a:pt x="8429" y="39902"/>
                    </a:cubicBezTo>
                    <a:cubicBezTo>
                      <a:pt x="8322" y="39580"/>
                      <a:pt x="8322" y="39240"/>
                      <a:pt x="8429" y="38918"/>
                    </a:cubicBezTo>
                    <a:cubicBezTo>
                      <a:pt x="8465" y="38918"/>
                      <a:pt x="8519" y="38900"/>
                      <a:pt x="8519" y="38865"/>
                    </a:cubicBezTo>
                    <a:cubicBezTo>
                      <a:pt x="8608" y="38650"/>
                      <a:pt x="8662" y="38453"/>
                      <a:pt x="8716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69" y="38095"/>
                    </a:lnTo>
                    <a:close/>
                    <a:moveTo>
                      <a:pt x="9002" y="38310"/>
                    </a:moveTo>
                    <a:cubicBezTo>
                      <a:pt x="9789" y="38596"/>
                      <a:pt x="9932" y="40260"/>
                      <a:pt x="9431" y="40887"/>
                    </a:cubicBezTo>
                    <a:cubicBezTo>
                      <a:pt x="9378" y="40582"/>
                      <a:pt x="9288" y="40296"/>
                      <a:pt x="9145" y="40028"/>
                    </a:cubicBezTo>
                    <a:cubicBezTo>
                      <a:pt x="8912" y="39473"/>
                      <a:pt x="8787" y="39026"/>
                      <a:pt x="8895" y="38435"/>
                    </a:cubicBezTo>
                    <a:lnTo>
                      <a:pt x="8895" y="38435"/>
                    </a:lnTo>
                    <a:cubicBezTo>
                      <a:pt x="8912" y="38507"/>
                      <a:pt x="8948" y="38578"/>
                      <a:pt x="9002" y="38650"/>
                    </a:cubicBezTo>
                    <a:cubicBezTo>
                      <a:pt x="9015" y="38676"/>
                      <a:pt x="9040" y="38688"/>
                      <a:pt x="9065" y="38688"/>
                    </a:cubicBezTo>
                    <a:cubicBezTo>
                      <a:pt x="9108" y="38688"/>
                      <a:pt x="9150" y="38653"/>
                      <a:pt x="9127" y="38596"/>
                    </a:cubicBezTo>
                    <a:lnTo>
                      <a:pt x="9002" y="38310"/>
                    </a:lnTo>
                    <a:close/>
                    <a:moveTo>
                      <a:pt x="8376" y="38578"/>
                    </a:moveTo>
                    <a:lnTo>
                      <a:pt x="8376" y="38668"/>
                    </a:lnTo>
                    <a:cubicBezTo>
                      <a:pt x="8125" y="39115"/>
                      <a:pt x="8197" y="39688"/>
                      <a:pt x="8411" y="40153"/>
                    </a:cubicBezTo>
                    <a:cubicBezTo>
                      <a:pt x="8411" y="40189"/>
                      <a:pt x="8393" y="40225"/>
                      <a:pt x="8393" y="40260"/>
                    </a:cubicBezTo>
                    <a:cubicBezTo>
                      <a:pt x="8376" y="40278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34" y="40399"/>
                      <a:pt x="8263" y="40551"/>
                      <a:pt x="8270" y="40551"/>
                    </a:cubicBezTo>
                    <a:cubicBezTo>
                      <a:pt x="8271" y="40551"/>
                      <a:pt x="8273" y="40549"/>
                      <a:pt x="8277" y="40543"/>
                    </a:cubicBezTo>
                    <a:lnTo>
                      <a:pt x="8277" y="40543"/>
                    </a:lnTo>
                    <a:lnTo>
                      <a:pt x="8197" y="40672"/>
                    </a:lnTo>
                    <a:cubicBezTo>
                      <a:pt x="8089" y="40869"/>
                      <a:pt x="7892" y="41012"/>
                      <a:pt x="7678" y="41066"/>
                    </a:cubicBezTo>
                    <a:cubicBezTo>
                      <a:pt x="7678" y="40761"/>
                      <a:pt x="7678" y="40475"/>
                      <a:pt x="7696" y="40171"/>
                    </a:cubicBezTo>
                    <a:cubicBezTo>
                      <a:pt x="7731" y="39580"/>
                      <a:pt x="7964" y="39008"/>
                      <a:pt x="8376" y="38578"/>
                    </a:cubicBezTo>
                    <a:close/>
                    <a:moveTo>
                      <a:pt x="17431" y="41441"/>
                    </a:moveTo>
                    <a:lnTo>
                      <a:pt x="17431" y="41441"/>
                    </a:lnTo>
                    <a:cubicBezTo>
                      <a:pt x="17037" y="41585"/>
                      <a:pt x="16679" y="41799"/>
                      <a:pt x="16375" y="42068"/>
                    </a:cubicBezTo>
                    <a:cubicBezTo>
                      <a:pt x="16222" y="42175"/>
                      <a:pt x="16085" y="42303"/>
                      <a:pt x="15967" y="42445"/>
                    </a:cubicBezTo>
                    <a:lnTo>
                      <a:pt x="15967" y="42445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8" y="42157"/>
                      <a:pt x="15999" y="41978"/>
                    </a:cubicBezTo>
                    <a:cubicBezTo>
                      <a:pt x="16160" y="41853"/>
                      <a:pt x="16357" y="41746"/>
                      <a:pt x="16554" y="41674"/>
                    </a:cubicBezTo>
                    <a:cubicBezTo>
                      <a:pt x="16840" y="41567"/>
                      <a:pt x="17126" y="41495"/>
                      <a:pt x="17431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3" y="41406"/>
                      <a:pt x="20043" y="41853"/>
                      <a:pt x="20365" y="42766"/>
                    </a:cubicBezTo>
                    <a:cubicBezTo>
                      <a:pt x="19685" y="42694"/>
                      <a:pt x="19041" y="42372"/>
                      <a:pt x="18576" y="41871"/>
                    </a:cubicBezTo>
                    <a:cubicBezTo>
                      <a:pt x="18612" y="41835"/>
                      <a:pt x="18629" y="41799"/>
                      <a:pt x="18594" y="41764"/>
                    </a:cubicBezTo>
                    <a:cubicBezTo>
                      <a:pt x="18504" y="41567"/>
                      <a:pt x="18361" y="41388"/>
                      <a:pt x="18218" y="41245"/>
                    </a:cubicBezTo>
                    <a:close/>
                    <a:moveTo>
                      <a:pt x="17413" y="41656"/>
                    </a:moveTo>
                    <a:cubicBezTo>
                      <a:pt x="17395" y="41746"/>
                      <a:pt x="17377" y="41835"/>
                      <a:pt x="17377" y="41925"/>
                    </a:cubicBezTo>
                    <a:cubicBezTo>
                      <a:pt x="16840" y="42461"/>
                      <a:pt x="16679" y="43410"/>
                      <a:pt x="15802" y="43481"/>
                    </a:cubicBezTo>
                    <a:cubicBezTo>
                      <a:pt x="15797" y="43482"/>
                      <a:pt x="15792" y="43482"/>
                      <a:pt x="15788" y="43482"/>
                    </a:cubicBezTo>
                    <a:cubicBezTo>
                      <a:pt x="15490" y="43482"/>
                      <a:pt x="15821" y="42925"/>
                      <a:pt x="15892" y="42784"/>
                    </a:cubicBezTo>
                    <a:cubicBezTo>
                      <a:pt x="16070" y="42515"/>
                      <a:pt x="16303" y="42283"/>
                      <a:pt x="16572" y="42104"/>
                    </a:cubicBezTo>
                    <a:cubicBezTo>
                      <a:pt x="16822" y="41907"/>
                      <a:pt x="17108" y="41764"/>
                      <a:pt x="17413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97" y="42724"/>
                      <a:pt x="17325" y="43094"/>
                      <a:pt x="17357" y="43481"/>
                    </a:cubicBezTo>
                    <a:lnTo>
                      <a:pt x="17357" y="43481"/>
                    </a:lnTo>
                    <a:cubicBezTo>
                      <a:pt x="17339" y="43482"/>
                      <a:pt x="17305" y="43482"/>
                      <a:pt x="17305" y="43499"/>
                    </a:cubicBezTo>
                    <a:cubicBezTo>
                      <a:pt x="17219" y="43643"/>
                      <a:pt x="16835" y="44302"/>
                      <a:pt x="16658" y="44302"/>
                    </a:cubicBezTo>
                    <a:cubicBezTo>
                      <a:pt x="16614" y="44302"/>
                      <a:pt x="16582" y="44261"/>
                      <a:pt x="16572" y="44162"/>
                    </a:cubicBezTo>
                    <a:cubicBezTo>
                      <a:pt x="16572" y="43768"/>
                      <a:pt x="16661" y="43374"/>
                      <a:pt x="16858" y="43034"/>
                    </a:cubicBezTo>
                    <a:cubicBezTo>
                      <a:pt x="17001" y="42730"/>
                      <a:pt x="17216" y="42461"/>
                      <a:pt x="17448" y="42211"/>
                    </a:cubicBezTo>
                    <a:cubicBezTo>
                      <a:pt x="17458" y="42216"/>
                      <a:pt x="17468" y="42218"/>
                      <a:pt x="17477" y="42218"/>
                    </a:cubicBezTo>
                    <a:cubicBezTo>
                      <a:pt x="17502" y="42218"/>
                      <a:pt x="17525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89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3"/>
                      <a:pt x="18361" y="41960"/>
                      <a:pt x="18379" y="41978"/>
                    </a:cubicBezTo>
                    <a:lnTo>
                      <a:pt x="18415" y="41996"/>
                    </a:lnTo>
                    <a:cubicBezTo>
                      <a:pt x="18594" y="42193"/>
                      <a:pt x="18791" y="42354"/>
                      <a:pt x="19005" y="42479"/>
                    </a:cubicBezTo>
                    <a:cubicBezTo>
                      <a:pt x="19148" y="42658"/>
                      <a:pt x="19274" y="42873"/>
                      <a:pt x="19345" y="43088"/>
                    </a:cubicBezTo>
                    <a:cubicBezTo>
                      <a:pt x="19435" y="43285"/>
                      <a:pt x="19471" y="43517"/>
                      <a:pt x="19471" y="43732"/>
                    </a:cubicBezTo>
                    <a:cubicBezTo>
                      <a:pt x="19471" y="43865"/>
                      <a:pt x="19397" y="44379"/>
                      <a:pt x="19250" y="44379"/>
                    </a:cubicBezTo>
                    <a:cubicBezTo>
                      <a:pt x="19219" y="44379"/>
                      <a:pt x="19185" y="44357"/>
                      <a:pt x="19148" y="44305"/>
                    </a:cubicBezTo>
                    <a:cubicBezTo>
                      <a:pt x="18844" y="43947"/>
                      <a:pt x="18576" y="43571"/>
                      <a:pt x="18343" y="43177"/>
                    </a:cubicBezTo>
                    <a:cubicBezTo>
                      <a:pt x="18289" y="42980"/>
                      <a:pt x="18200" y="42784"/>
                      <a:pt x="18111" y="42605"/>
                    </a:cubicBezTo>
                    <a:cubicBezTo>
                      <a:pt x="18075" y="42461"/>
                      <a:pt x="18057" y="42300"/>
                      <a:pt x="18075" y="42157"/>
                    </a:cubicBezTo>
                    <a:cubicBezTo>
                      <a:pt x="18111" y="42157"/>
                      <a:pt x="18128" y="42121"/>
                      <a:pt x="18146" y="42086"/>
                    </a:cubicBezTo>
                    <a:lnTo>
                      <a:pt x="18164" y="42086"/>
                    </a:lnTo>
                    <a:cubicBezTo>
                      <a:pt x="18182" y="41978"/>
                      <a:pt x="18182" y="41853"/>
                      <a:pt x="18164" y="41746"/>
                    </a:cubicBezTo>
                    <a:lnTo>
                      <a:pt x="18164" y="41710"/>
                    </a:lnTo>
                    <a:close/>
                    <a:moveTo>
                      <a:pt x="17896" y="41960"/>
                    </a:moveTo>
                    <a:lnTo>
                      <a:pt x="17914" y="42014"/>
                    </a:lnTo>
                    <a:cubicBezTo>
                      <a:pt x="17896" y="42139"/>
                      <a:pt x="17878" y="42247"/>
                      <a:pt x="17896" y="42372"/>
                    </a:cubicBezTo>
                    <a:cubicBezTo>
                      <a:pt x="17878" y="42390"/>
                      <a:pt x="17878" y="42408"/>
                      <a:pt x="17896" y="42408"/>
                    </a:cubicBezTo>
                    <a:cubicBezTo>
                      <a:pt x="17949" y="42748"/>
                      <a:pt x="18057" y="43052"/>
                      <a:pt x="18254" y="43338"/>
                    </a:cubicBezTo>
                    <a:cubicBezTo>
                      <a:pt x="18325" y="43768"/>
                      <a:pt x="18272" y="44215"/>
                      <a:pt x="18093" y="44609"/>
                    </a:cubicBezTo>
                    <a:cubicBezTo>
                      <a:pt x="18034" y="44730"/>
                      <a:pt x="17976" y="44781"/>
                      <a:pt x="17921" y="44781"/>
                    </a:cubicBezTo>
                    <a:cubicBezTo>
                      <a:pt x="17675" y="44781"/>
                      <a:pt x="17481" y="43776"/>
                      <a:pt x="17466" y="43571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717" y="42515"/>
                    </a:cubicBezTo>
                    <a:cubicBezTo>
                      <a:pt x="17806" y="42336"/>
                      <a:pt x="17860" y="42157"/>
                      <a:pt x="17896" y="41960"/>
                    </a:cubicBezTo>
                    <a:close/>
                    <a:moveTo>
                      <a:pt x="11990" y="44824"/>
                    </a:moveTo>
                    <a:lnTo>
                      <a:pt x="11955" y="45110"/>
                    </a:lnTo>
                    <a:cubicBezTo>
                      <a:pt x="11865" y="45271"/>
                      <a:pt x="11740" y="45414"/>
                      <a:pt x="11615" y="45522"/>
                    </a:cubicBezTo>
                    <a:cubicBezTo>
                      <a:pt x="11704" y="45271"/>
                      <a:pt x="11829" y="45038"/>
                      <a:pt x="11990" y="44824"/>
                    </a:cubicBezTo>
                    <a:close/>
                    <a:moveTo>
                      <a:pt x="12259" y="40350"/>
                    </a:moveTo>
                    <a:lnTo>
                      <a:pt x="12259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5" y="44967"/>
                      <a:pt x="9056" y="45826"/>
                      <a:pt x="8089" y="46882"/>
                    </a:cubicBezTo>
                    <a:cubicBezTo>
                      <a:pt x="9181" y="44591"/>
                      <a:pt x="11257" y="42694"/>
                      <a:pt x="12259" y="40350"/>
                    </a:cubicBezTo>
                    <a:close/>
                    <a:moveTo>
                      <a:pt x="12008" y="47096"/>
                    </a:moveTo>
                    <a:lnTo>
                      <a:pt x="12062" y="47114"/>
                    </a:lnTo>
                    <a:cubicBezTo>
                      <a:pt x="12187" y="47150"/>
                      <a:pt x="12295" y="47239"/>
                      <a:pt x="12384" y="47329"/>
                    </a:cubicBezTo>
                    <a:cubicBezTo>
                      <a:pt x="12474" y="47418"/>
                      <a:pt x="12527" y="47526"/>
                      <a:pt x="12581" y="47651"/>
                    </a:cubicBezTo>
                    <a:cubicBezTo>
                      <a:pt x="12474" y="47597"/>
                      <a:pt x="12384" y="47544"/>
                      <a:pt x="12295" y="47490"/>
                    </a:cubicBezTo>
                    <a:cubicBezTo>
                      <a:pt x="12241" y="47311"/>
                      <a:pt x="12134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36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10" y="47830"/>
                    </a:cubicBezTo>
                    <a:lnTo>
                      <a:pt x="11328" y="47830"/>
                    </a:ln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95" y="47802"/>
                    </a:moveTo>
                    <a:cubicBezTo>
                      <a:pt x="10303" y="47802"/>
                      <a:pt x="10515" y="47829"/>
                      <a:pt x="10738" y="47902"/>
                    </a:cubicBezTo>
                    <a:cubicBezTo>
                      <a:pt x="10201" y="48063"/>
                      <a:pt x="9682" y="48295"/>
                      <a:pt x="9217" y="48617"/>
                    </a:cubicBezTo>
                    <a:cubicBezTo>
                      <a:pt x="9204" y="48605"/>
                      <a:pt x="9191" y="48592"/>
                      <a:pt x="9179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30" y="48600"/>
                      <a:pt x="8680" y="48564"/>
                      <a:pt x="8429" y="48492"/>
                    </a:cubicBezTo>
                    <a:cubicBezTo>
                      <a:pt x="8378" y="48475"/>
                      <a:pt x="7730" y="48061"/>
                      <a:pt x="7983" y="48061"/>
                    </a:cubicBezTo>
                    <a:cubicBezTo>
                      <a:pt x="7993" y="48061"/>
                      <a:pt x="8005" y="48061"/>
                      <a:pt x="8018" y="48063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7" y="48045"/>
                    </a:cubicBezTo>
                    <a:cubicBezTo>
                      <a:pt x="9096" y="47968"/>
                      <a:pt x="9584" y="47802"/>
                      <a:pt x="10095" y="47802"/>
                    </a:cubicBezTo>
                    <a:close/>
                    <a:moveTo>
                      <a:pt x="10970" y="47973"/>
                    </a:moveTo>
                    <a:cubicBezTo>
                      <a:pt x="10997" y="48013"/>
                      <a:pt x="11024" y="48034"/>
                      <a:pt x="11058" y="48034"/>
                    </a:cubicBezTo>
                    <a:cubicBezTo>
                      <a:pt x="11070" y="48034"/>
                      <a:pt x="11082" y="48031"/>
                      <a:pt x="11096" y="48027"/>
                    </a:cubicBezTo>
                    <a:lnTo>
                      <a:pt x="11096" y="48081"/>
                    </a:lnTo>
                    <a:cubicBezTo>
                      <a:pt x="10416" y="48474"/>
                      <a:pt x="9897" y="49083"/>
                      <a:pt x="9628" y="49816"/>
                    </a:cubicBezTo>
                    <a:cubicBezTo>
                      <a:pt x="9340" y="50120"/>
                      <a:pt x="8961" y="50179"/>
                      <a:pt x="8569" y="50179"/>
                    </a:cubicBezTo>
                    <a:cubicBezTo>
                      <a:pt x="8499" y="50179"/>
                      <a:pt x="8428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5" y="50103"/>
                      <a:pt x="8322" y="49924"/>
                    </a:cubicBezTo>
                    <a:cubicBezTo>
                      <a:pt x="8429" y="49745"/>
                      <a:pt x="8555" y="49530"/>
                      <a:pt x="8680" y="49333"/>
                    </a:cubicBezTo>
                    <a:cubicBezTo>
                      <a:pt x="9199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cubicBezTo>
                      <a:pt x="12456" y="47705"/>
                      <a:pt x="12545" y="47758"/>
                      <a:pt x="12653" y="47830"/>
                    </a:cubicBezTo>
                    <a:cubicBezTo>
                      <a:pt x="12653" y="47902"/>
                      <a:pt x="12670" y="47955"/>
                      <a:pt x="12670" y="48027"/>
                    </a:cubicBezTo>
                    <a:lnTo>
                      <a:pt x="12653" y="48027"/>
                    </a:lnTo>
                    <a:cubicBezTo>
                      <a:pt x="12661" y="48054"/>
                      <a:pt x="12684" y="48067"/>
                      <a:pt x="12706" y="48067"/>
                    </a:cubicBezTo>
                    <a:cubicBezTo>
                      <a:pt x="12729" y="48067"/>
                      <a:pt x="12751" y="48054"/>
                      <a:pt x="12760" y="48027"/>
                    </a:cubicBezTo>
                    <a:lnTo>
                      <a:pt x="12760" y="47902"/>
                    </a:lnTo>
                    <a:cubicBezTo>
                      <a:pt x="13010" y="48045"/>
                      <a:pt x="13243" y="48224"/>
                      <a:pt x="13476" y="48403"/>
                    </a:cubicBezTo>
                    <a:cubicBezTo>
                      <a:pt x="13834" y="48707"/>
                      <a:pt x="13959" y="49190"/>
                      <a:pt x="14084" y="49637"/>
                    </a:cubicBezTo>
                    <a:cubicBezTo>
                      <a:pt x="14120" y="49763"/>
                      <a:pt x="14227" y="50371"/>
                      <a:pt x="14317" y="50443"/>
                    </a:cubicBezTo>
                    <a:cubicBezTo>
                      <a:pt x="13851" y="50174"/>
                      <a:pt x="13422" y="49834"/>
                      <a:pt x="13064" y="49423"/>
                    </a:cubicBezTo>
                    <a:cubicBezTo>
                      <a:pt x="13010" y="49369"/>
                      <a:pt x="12975" y="49315"/>
                      <a:pt x="12939" y="49262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3" y="48796"/>
                      <a:pt x="12509" y="48421"/>
                      <a:pt x="12402" y="48045"/>
                    </a:cubicBezTo>
                    <a:cubicBezTo>
                      <a:pt x="12438" y="48027"/>
                      <a:pt x="12438" y="47991"/>
                      <a:pt x="12438" y="47973"/>
                    </a:cubicBezTo>
                    <a:cubicBezTo>
                      <a:pt x="12420" y="47866"/>
                      <a:pt x="12384" y="47741"/>
                      <a:pt x="12348" y="47633"/>
                    </a:cubicBezTo>
                    <a:close/>
                    <a:moveTo>
                      <a:pt x="11078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1" y="49763"/>
                      <a:pt x="9771" y="50049"/>
                      <a:pt x="9753" y="50317"/>
                    </a:cubicBezTo>
                    <a:cubicBezTo>
                      <a:pt x="9718" y="50532"/>
                      <a:pt x="9700" y="50729"/>
                      <a:pt x="9682" y="50926"/>
                    </a:cubicBezTo>
                    <a:lnTo>
                      <a:pt x="9664" y="50926"/>
                    </a:ln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71" y="49852"/>
                      <a:pt x="9915" y="49548"/>
                      <a:pt x="10094" y="49280"/>
                    </a:cubicBezTo>
                    <a:cubicBezTo>
                      <a:pt x="10362" y="48886"/>
                      <a:pt x="10702" y="48546"/>
                      <a:pt x="11078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70" y="49297"/>
                      <a:pt x="10845" y="49942"/>
                    </a:cubicBez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58" y="51409"/>
                    </a:cubicBezTo>
                    <a:cubicBezTo>
                      <a:pt x="9999" y="51432"/>
                      <a:pt x="9952" y="51442"/>
                      <a:pt x="9913" y="51442"/>
                    </a:cubicBezTo>
                    <a:cubicBezTo>
                      <a:pt x="9624" y="51442"/>
                      <a:pt x="9863" y="50853"/>
                      <a:pt x="9879" y="50711"/>
                    </a:cubicBezTo>
                    <a:cubicBezTo>
                      <a:pt x="9915" y="50121"/>
                      <a:pt x="10147" y="49548"/>
                      <a:pt x="10523" y="49083"/>
                    </a:cubicBezTo>
                    <a:cubicBezTo>
                      <a:pt x="10756" y="48814"/>
                      <a:pt x="11006" y="48582"/>
                      <a:pt x="11275" y="48349"/>
                    </a:cubicBezTo>
                    <a:cubicBezTo>
                      <a:pt x="11346" y="48277"/>
                      <a:pt x="11436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62" y="48385"/>
                      <a:pt x="12134" y="48528"/>
                      <a:pt x="12241" y="48635"/>
                    </a:cubicBezTo>
                    <a:cubicBezTo>
                      <a:pt x="12253" y="48654"/>
                      <a:pt x="12270" y="48662"/>
                      <a:pt x="12287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5" y="49566"/>
                    </a:cubicBezTo>
                    <a:cubicBezTo>
                      <a:pt x="13100" y="49834"/>
                      <a:pt x="13189" y="50138"/>
                      <a:pt x="13207" y="50461"/>
                    </a:cubicBezTo>
                    <a:cubicBezTo>
                      <a:pt x="13225" y="50729"/>
                      <a:pt x="13207" y="50980"/>
                      <a:pt x="13154" y="51248"/>
                    </a:cubicBezTo>
                    <a:cubicBezTo>
                      <a:pt x="13117" y="51497"/>
                      <a:pt x="13085" y="51617"/>
                      <a:pt x="13016" y="51617"/>
                    </a:cubicBezTo>
                    <a:cubicBezTo>
                      <a:pt x="12951" y="51617"/>
                      <a:pt x="12853" y="51510"/>
                      <a:pt x="12688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3" y="47884"/>
                      <a:pt x="11919" y="48027"/>
                      <a:pt x="11972" y="48170"/>
                    </a:cubicBezTo>
                    <a:cubicBezTo>
                      <a:pt x="11958" y="48163"/>
                      <a:pt x="11943" y="48158"/>
                      <a:pt x="11929" y="48158"/>
                    </a:cubicBezTo>
                    <a:cubicBezTo>
                      <a:pt x="11910" y="48158"/>
                      <a:pt x="11894" y="48167"/>
                      <a:pt x="11883" y="48188"/>
                    </a:cubicBezTo>
                    <a:cubicBezTo>
                      <a:pt x="11686" y="48850"/>
                      <a:pt x="11704" y="49566"/>
                      <a:pt x="11937" y="50210"/>
                    </a:cubicBezTo>
                    <a:cubicBezTo>
                      <a:pt x="11919" y="50496"/>
                      <a:pt x="11883" y="50783"/>
                      <a:pt x="11829" y="51069"/>
                    </a:cubicBezTo>
                    <a:cubicBezTo>
                      <a:pt x="11829" y="51084"/>
                      <a:pt x="11418" y="51748"/>
                      <a:pt x="11251" y="51748"/>
                    </a:cubicBezTo>
                    <a:cubicBezTo>
                      <a:pt x="11217" y="51748"/>
                      <a:pt x="11194" y="51722"/>
                      <a:pt x="11185" y="51660"/>
                    </a:cubicBezTo>
                    <a:cubicBezTo>
                      <a:pt x="11167" y="51481"/>
                      <a:pt x="11131" y="51320"/>
                      <a:pt x="11096" y="51176"/>
                    </a:cubicBezTo>
                    <a:cubicBezTo>
                      <a:pt x="10845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61" y="48447"/>
                      <a:pt x="11601" y="48470"/>
                      <a:pt x="11641" y="48470"/>
                    </a:cubicBezTo>
                    <a:cubicBezTo>
                      <a:pt x="11682" y="48470"/>
                      <a:pt x="11722" y="48447"/>
                      <a:pt x="11740" y="48403"/>
                    </a:cubicBezTo>
                    <a:cubicBezTo>
                      <a:pt x="11776" y="48170"/>
                      <a:pt x="11829" y="47955"/>
                      <a:pt x="11865" y="47723"/>
                    </a:cubicBezTo>
                    <a:close/>
                    <a:moveTo>
                      <a:pt x="11110" y="1"/>
                    </a:moveTo>
                    <a:cubicBezTo>
                      <a:pt x="11088" y="1"/>
                      <a:pt x="11067" y="11"/>
                      <a:pt x="11060" y="32"/>
                    </a:cubicBezTo>
                    <a:cubicBezTo>
                      <a:pt x="10487" y="1446"/>
                      <a:pt x="10111" y="2913"/>
                      <a:pt x="9897" y="4399"/>
                    </a:cubicBezTo>
                    <a:cubicBezTo>
                      <a:pt x="9288" y="4918"/>
                      <a:pt x="8698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6" y="6385"/>
                      <a:pt x="9557" y="5848"/>
                      <a:pt x="9789" y="5365"/>
                    </a:cubicBezTo>
                    <a:lnTo>
                      <a:pt x="9789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7" y="9785"/>
                      <a:pt x="9073" y="10519"/>
                      <a:pt x="8966" y="11163"/>
                    </a:cubicBezTo>
                    <a:cubicBezTo>
                      <a:pt x="8952" y="11207"/>
                      <a:pt x="8996" y="11262"/>
                      <a:pt x="9042" y="11262"/>
                    </a:cubicBezTo>
                    <a:cubicBezTo>
                      <a:pt x="9053" y="11262"/>
                      <a:pt x="9063" y="11259"/>
                      <a:pt x="9073" y="11252"/>
                    </a:cubicBezTo>
                    <a:cubicBezTo>
                      <a:pt x="9342" y="10948"/>
                      <a:pt x="9575" y="10608"/>
                      <a:pt x="9718" y="10232"/>
                    </a:cubicBezTo>
                    <a:cubicBezTo>
                      <a:pt x="9718" y="10322"/>
                      <a:pt x="9718" y="10429"/>
                      <a:pt x="9736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6" y="17265"/>
                    </a:cubicBezTo>
                    <a:cubicBezTo>
                      <a:pt x="5960" y="18786"/>
                      <a:pt x="4922" y="20272"/>
                      <a:pt x="4152" y="21954"/>
                    </a:cubicBezTo>
                    <a:cubicBezTo>
                      <a:pt x="4120" y="22018"/>
                      <a:pt x="4160" y="22082"/>
                      <a:pt x="4220" y="22082"/>
                    </a:cubicBezTo>
                    <a:cubicBezTo>
                      <a:pt x="4227" y="22082"/>
                      <a:pt x="4234" y="22081"/>
                      <a:pt x="4242" y="22079"/>
                    </a:cubicBezTo>
                    <a:cubicBezTo>
                      <a:pt x="6353" y="21488"/>
                      <a:pt x="7857" y="19717"/>
                      <a:pt x="8698" y="17713"/>
                    </a:cubicBezTo>
                    <a:lnTo>
                      <a:pt x="8698" y="17713"/>
                    </a:lnTo>
                    <a:cubicBezTo>
                      <a:pt x="8519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4" y="20316"/>
                      <a:pt x="8078" y="20316"/>
                    </a:cubicBezTo>
                    <a:cubicBezTo>
                      <a:pt x="8062" y="20316"/>
                      <a:pt x="8045" y="20325"/>
                      <a:pt x="8036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7" y="21381"/>
                      <a:pt x="7731" y="21900"/>
                      <a:pt x="7588" y="22419"/>
                    </a:cubicBezTo>
                    <a:cubicBezTo>
                      <a:pt x="7141" y="22652"/>
                      <a:pt x="6765" y="23027"/>
                      <a:pt x="6532" y="23493"/>
                    </a:cubicBezTo>
                    <a:cubicBezTo>
                      <a:pt x="6500" y="23541"/>
                      <a:pt x="6540" y="23603"/>
                      <a:pt x="6587" y="23603"/>
                    </a:cubicBezTo>
                    <a:cubicBezTo>
                      <a:pt x="6592" y="23603"/>
                      <a:pt x="6598" y="23602"/>
                      <a:pt x="6604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2" y="23457"/>
                      <a:pt x="7212" y="23815"/>
                      <a:pt x="7105" y="24173"/>
                    </a:cubicBezTo>
                    <a:cubicBezTo>
                      <a:pt x="6854" y="24352"/>
                      <a:pt x="6622" y="24548"/>
                      <a:pt x="6389" y="24745"/>
                    </a:cubicBezTo>
                    <a:cubicBezTo>
                      <a:pt x="6407" y="24710"/>
                      <a:pt x="6425" y="24674"/>
                      <a:pt x="6461" y="24638"/>
                    </a:cubicBezTo>
                    <a:cubicBezTo>
                      <a:pt x="6473" y="24613"/>
                      <a:pt x="6459" y="24587"/>
                      <a:pt x="6437" y="24587"/>
                    </a:cubicBezTo>
                    <a:cubicBezTo>
                      <a:pt x="6428" y="24587"/>
                      <a:pt x="6418" y="24592"/>
                      <a:pt x="6407" y="24602"/>
                    </a:cubicBezTo>
                    <a:cubicBezTo>
                      <a:pt x="6336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1" y="24780"/>
                      <a:pt x="4640" y="25329"/>
                      <a:pt x="4206" y="25676"/>
                    </a:cubicBezTo>
                    <a:cubicBezTo>
                      <a:pt x="4152" y="25712"/>
                      <a:pt x="4188" y="25801"/>
                      <a:pt x="4260" y="25801"/>
                    </a:cubicBezTo>
                    <a:cubicBezTo>
                      <a:pt x="4707" y="25765"/>
                      <a:pt x="5137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2" y="26463"/>
                      <a:pt x="4242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68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20" y="27644"/>
                      <a:pt x="5888" y="28163"/>
                    </a:cubicBezTo>
                    <a:cubicBezTo>
                      <a:pt x="5898" y="28193"/>
                      <a:pt x="5919" y="28206"/>
                      <a:pt x="5941" y="28206"/>
                    </a:cubicBezTo>
                    <a:cubicBezTo>
                      <a:pt x="5960" y="28206"/>
                      <a:pt x="5979" y="28197"/>
                      <a:pt x="5996" y="28181"/>
                    </a:cubicBezTo>
                    <a:cubicBezTo>
                      <a:pt x="6371" y="27841"/>
                      <a:pt x="6658" y="27394"/>
                      <a:pt x="6801" y="26893"/>
                    </a:cubicBezTo>
                    <a:cubicBezTo>
                      <a:pt x="6854" y="27161"/>
                      <a:pt x="6980" y="27412"/>
                      <a:pt x="7141" y="27626"/>
                    </a:cubicBezTo>
                    <a:cubicBezTo>
                      <a:pt x="7235" y="27748"/>
                      <a:pt x="7636" y="28125"/>
                      <a:pt x="7904" y="28125"/>
                    </a:cubicBezTo>
                    <a:cubicBezTo>
                      <a:pt x="7991" y="28125"/>
                      <a:pt x="8063" y="28085"/>
                      <a:pt x="8107" y="27984"/>
                    </a:cubicBezTo>
                    <a:cubicBezTo>
                      <a:pt x="8358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3"/>
                      <a:pt x="8475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2" y="26589"/>
                      <a:pt x="9038" y="26571"/>
                      <a:pt x="9038" y="26517"/>
                    </a:cubicBezTo>
                    <a:cubicBezTo>
                      <a:pt x="9038" y="25694"/>
                      <a:pt x="8232" y="24817"/>
                      <a:pt x="7373" y="24781"/>
                    </a:cubicBezTo>
                    <a:cubicBezTo>
                      <a:pt x="7338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6" y="23743"/>
                      <a:pt x="7499" y="23242"/>
                      <a:pt x="7660" y="22741"/>
                    </a:cubicBezTo>
                    <a:cubicBezTo>
                      <a:pt x="7660" y="22741"/>
                      <a:pt x="7660" y="22723"/>
                      <a:pt x="7660" y="22723"/>
                    </a:cubicBezTo>
                    <a:lnTo>
                      <a:pt x="7713" y="22526"/>
                    </a:lnTo>
                    <a:cubicBezTo>
                      <a:pt x="7785" y="22473"/>
                      <a:pt x="7839" y="22437"/>
                      <a:pt x="7910" y="22383"/>
                    </a:cubicBezTo>
                    <a:cubicBezTo>
                      <a:pt x="7982" y="22329"/>
                      <a:pt x="7910" y="22294"/>
                      <a:pt x="7857" y="22294"/>
                    </a:cubicBezTo>
                    <a:cubicBezTo>
                      <a:pt x="7821" y="22312"/>
                      <a:pt x="7803" y="22312"/>
                      <a:pt x="7767" y="22329"/>
                    </a:cubicBezTo>
                    <a:cubicBezTo>
                      <a:pt x="7857" y="22043"/>
                      <a:pt x="7946" y="21739"/>
                      <a:pt x="8036" y="21453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7" y="22270"/>
                      <a:pt x="8537" y="22240"/>
                    </a:cubicBezTo>
                    <a:cubicBezTo>
                      <a:pt x="8626" y="21793"/>
                      <a:pt x="8447" y="21220"/>
                      <a:pt x="8215" y="20790"/>
                    </a:cubicBezTo>
                    <a:cubicBezTo>
                      <a:pt x="8376" y="20236"/>
                      <a:pt x="8519" y="19681"/>
                      <a:pt x="8662" y="19126"/>
                    </a:cubicBezTo>
                    <a:cubicBezTo>
                      <a:pt x="8662" y="19538"/>
                      <a:pt x="8787" y="19932"/>
                      <a:pt x="9002" y="20272"/>
                    </a:cubicBezTo>
                    <a:cubicBezTo>
                      <a:pt x="9020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2"/>
                    </a:cubicBezTo>
                    <a:cubicBezTo>
                      <a:pt x="9342" y="19788"/>
                      <a:pt x="9109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8" y="14098"/>
                      <a:pt x="9861" y="13829"/>
                      <a:pt x="10004" y="13579"/>
                    </a:cubicBezTo>
                    <a:cubicBezTo>
                      <a:pt x="10017" y="13541"/>
                      <a:pt x="9985" y="13503"/>
                      <a:pt x="9946" y="13503"/>
                    </a:cubicBezTo>
                    <a:cubicBezTo>
                      <a:pt x="9930" y="13503"/>
                      <a:pt x="9912" y="13509"/>
                      <a:pt x="9897" y="13525"/>
                    </a:cubicBezTo>
                    <a:cubicBezTo>
                      <a:pt x="9879" y="13579"/>
                      <a:pt x="9843" y="13632"/>
                      <a:pt x="9825" y="13686"/>
                    </a:cubicBezTo>
                    <a:cubicBezTo>
                      <a:pt x="9816" y="13668"/>
                      <a:pt x="9803" y="13659"/>
                      <a:pt x="9787" y="13659"/>
                    </a:cubicBezTo>
                    <a:cubicBezTo>
                      <a:pt x="9771" y="13659"/>
                      <a:pt x="9753" y="13668"/>
                      <a:pt x="9736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8" y="14008"/>
                      <a:pt x="10344" y="15816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7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297" y="19636"/>
                    </a:cubicBezTo>
                    <a:cubicBezTo>
                      <a:pt x="10315" y="19636"/>
                      <a:pt x="10332" y="19628"/>
                      <a:pt x="10344" y="19609"/>
                    </a:cubicBezTo>
                    <a:cubicBezTo>
                      <a:pt x="10577" y="19341"/>
                      <a:pt x="10720" y="19019"/>
                      <a:pt x="10791" y="18661"/>
                    </a:cubicBezTo>
                    <a:cubicBezTo>
                      <a:pt x="11006" y="19967"/>
                      <a:pt x="11221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0" y="26109"/>
                    </a:cubicBezTo>
                    <a:cubicBezTo>
                      <a:pt x="11286" y="26109"/>
                      <a:pt x="11300" y="26103"/>
                      <a:pt x="11310" y="26087"/>
                    </a:cubicBezTo>
                    <a:cubicBezTo>
                      <a:pt x="11525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94" y="28503"/>
                      <a:pt x="11436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74" y="29785"/>
                    </a:cubicBezTo>
                    <a:cubicBezTo>
                      <a:pt x="10322" y="29785"/>
                      <a:pt x="10270" y="29781"/>
                      <a:pt x="10219" y="29774"/>
                    </a:cubicBezTo>
                    <a:cubicBezTo>
                      <a:pt x="10290" y="29666"/>
                      <a:pt x="10398" y="29577"/>
                      <a:pt x="10523" y="29505"/>
                    </a:cubicBezTo>
                    <a:cubicBezTo>
                      <a:pt x="10702" y="29416"/>
                      <a:pt x="10899" y="29380"/>
                      <a:pt x="11096" y="29380"/>
                    </a:cubicBezTo>
                    <a:cubicBezTo>
                      <a:pt x="11149" y="29380"/>
                      <a:pt x="11185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9" y="29530"/>
                      <a:pt x="10004" y="29792"/>
                    </a:cubicBezTo>
                    <a:cubicBezTo>
                      <a:pt x="9986" y="29828"/>
                      <a:pt x="10004" y="29881"/>
                      <a:pt x="10040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9" y="29936"/>
                      <a:pt x="10716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55" y="30597"/>
                      <a:pt x="9897" y="30955"/>
                    </a:cubicBezTo>
                    <a:cubicBezTo>
                      <a:pt x="9682" y="31170"/>
                      <a:pt x="9485" y="31367"/>
                      <a:pt x="9270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3" y="32637"/>
                      <a:pt x="5548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8" y="33140"/>
                      <a:pt x="6914" y="32674"/>
                      <a:pt x="8071" y="32208"/>
                    </a:cubicBezTo>
                    <a:cubicBezTo>
                      <a:pt x="8274" y="32132"/>
                      <a:pt x="8494" y="32056"/>
                      <a:pt x="8707" y="31967"/>
                    </a:cubicBezTo>
                    <a:lnTo>
                      <a:pt x="8707" y="31967"/>
                    </a:lnTo>
                    <a:cubicBezTo>
                      <a:pt x="8140" y="32258"/>
                      <a:pt x="7614" y="32627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6"/>
                      <a:pt x="2971" y="32905"/>
                    </a:cubicBezTo>
                    <a:cubicBezTo>
                      <a:pt x="4260" y="32118"/>
                      <a:pt x="5369" y="31885"/>
                      <a:pt x="6854" y="31868"/>
                    </a:cubicBezTo>
                    <a:cubicBezTo>
                      <a:pt x="7839" y="31832"/>
                      <a:pt x="8716" y="31707"/>
                      <a:pt x="9557" y="31205"/>
                    </a:cubicBezTo>
                    <a:cubicBezTo>
                      <a:pt x="9589" y="31190"/>
                      <a:pt x="9578" y="31131"/>
                      <a:pt x="9550" y="31131"/>
                    </a:cubicBezTo>
                    <a:cubicBezTo>
                      <a:pt x="9546" y="31131"/>
                      <a:pt x="9543" y="31132"/>
                      <a:pt x="9539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7" y="31868"/>
                      <a:pt x="3132" y="32655"/>
                      <a:pt x="2184" y="33174"/>
                    </a:cubicBezTo>
                    <a:cubicBezTo>
                      <a:pt x="2112" y="33210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9" y="33580"/>
                    </a:cubicBezTo>
                    <a:cubicBezTo>
                      <a:pt x="5075" y="33580"/>
                      <a:pt x="5496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43" y="34140"/>
                      <a:pt x="5924" y="34588"/>
                      <a:pt x="5387" y="35017"/>
                    </a:cubicBezTo>
                    <a:cubicBezTo>
                      <a:pt x="5154" y="34910"/>
                      <a:pt x="4922" y="34874"/>
                      <a:pt x="4671" y="34874"/>
                    </a:cubicBezTo>
                    <a:cubicBezTo>
                      <a:pt x="4528" y="34910"/>
                      <a:pt x="4295" y="35017"/>
                      <a:pt x="4331" y="35196"/>
                    </a:cubicBezTo>
                    <a:cubicBezTo>
                      <a:pt x="4367" y="35357"/>
                      <a:pt x="4546" y="35393"/>
                      <a:pt x="4671" y="35429"/>
                    </a:cubicBezTo>
                    <a:lnTo>
                      <a:pt x="4779" y="35464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41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40" y="35922"/>
                      <a:pt x="3329" y="35918"/>
                      <a:pt x="3318" y="35918"/>
                    </a:cubicBezTo>
                    <a:cubicBezTo>
                      <a:pt x="3303" y="35918"/>
                      <a:pt x="3286" y="35927"/>
                      <a:pt x="3275" y="35948"/>
                    </a:cubicBezTo>
                    <a:lnTo>
                      <a:pt x="3186" y="35948"/>
                    </a:lnTo>
                    <a:cubicBezTo>
                      <a:pt x="2667" y="34999"/>
                      <a:pt x="1844" y="34122"/>
                      <a:pt x="699" y="34104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9" y="35715"/>
                    </a:cubicBezTo>
                    <a:cubicBezTo>
                      <a:pt x="1" y="35733"/>
                      <a:pt x="1" y="35769"/>
                      <a:pt x="19" y="35787"/>
                    </a:cubicBezTo>
                    <a:lnTo>
                      <a:pt x="54" y="35787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7" y="36452"/>
                      <a:pt x="1701" y="36449"/>
                    </a:cubicBezTo>
                    <a:lnTo>
                      <a:pt x="1701" y="36449"/>
                    </a:lnTo>
                    <a:lnTo>
                      <a:pt x="1450" y="36556"/>
                    </a:lnTo>
                    <a:cubicBezTo>
                      <a:pt x="1074" y="36699"/>
                      <a:pt x="359" y="36968"/>
                      <a:pt x="323" y="37451"/>
                    </a:cubicBezTo>
                    <a:cubicBezTo>
                      <a:pt x="303" y="37769"/>
                      <a:pt x="588" y="37861"/>
                      <a:pt x="893" y="37861"/>
                    </a:cubicBezTo>
                    <a:cubicBezTo>
                      <a:pt x="1137" y="37861"/>
                      <a:pt x="1395" y="37803"/>
                      <a:pt x="1522" y="37755"/>
                    </a:cubicBezTo>
                    <a:cubicBezTo>
                      <a:pt x="1665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3" y="38435"/>
                      <a:pt x="1235" y="38936"/>
                    </a:cubicBezTo>
                    <a:cubicBezTo>
                      <a:pt x="1217" y="38990"/>
                      <a:pt x="1253" y="39026"/>
                      <a:pt x="1307" y="39026"/>
                    </a:cubicBezTo>
                    <a:cubicBezTo>
                      <a:pt x="1951" y="39026"/>
                      <a:pt x="2363" y="38614"/>
                      <a:pt x="2667" y="38095"/>
                    </a:cubicBezTo>
                    <a:lnTo>
                      <a:pt x="2667" y="38095"/>
                    </a:lnTo>
                    <a:cubicBezTo>
                      <a:pt x="2542" y="38739"/>
                      <a:pt x="2792" y="39419"/>
                      <a:pt x="3275" y="40046"/>
                    </a:cubicBezTo>
                    <a:cubicBezTo>
                      <a:pt x="3284" y="40072"/>
                      <a:pt x="3307" y="40086"/>
                      <a:pt x="3329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8" y="39580"/>
                      <a:pt x="3723" y="39061"/>
                      <a:pt x="3759" y="38542"/>
                    </a:cubicBezTo>
                    <a:cubicBezTo>
                      <a:pt x="3830" y="38668"/>
                      <a:pt x="3902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3" y="38990"/>
                      <a:pt x="4081" y="38990"/>
                      <a:pt x="4099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288"/>
                      <a:pt x="3866" y="36270"/>
                      <a:pt x="3848" y="36234"/>
                    </a:cubicBezTo>
                    <a:cubicBezTo>
                      <a:pt x="4295" y="36019"/>
                      <a:pt x="4743" y="35769"/>
                      <a:pt x="5154" y="35482"/>
                    </a:cubicBezTo>
                    <a:cubicBezTo>
                      <a:pt x="5190" y="35482"/>
                      <a:pt x="5244" y="35464"/>
                      <a:pt x="5280" y="35447"/>
                    </a:cubicBezTo>
                    <a:cubicBezTo>
                      <a:pt x="5298" y="35429"/>
                      <a:pt x="5298" y="35411"/>
                      <a:pt x="5298" y="35393"/>
                    </a:cubicBezTo>
                    <a:cubicBezTo>
                      <a:pt x="5638" y="35160"/>
                      <a:pt x="5960" y="34910"/>
                      <a:pt x="6300" y="34641"/>
                    </a:cubicBezTo>
                    <a:lnTo>
                      <a:pt x="6300" y="34641"/>
                    </a:lnTo>
                    <a:cubicBezTo>
                      <a:pt x="6085" y="34963"/>
                      <a:pt x="5996" y="35375"/>
                      <a:pt x="6157" y="35697"/>
                    </a:cubicBezTo>
                    <a:cubicBezTo>
                      <a:pt x="6178" y="35718"/>
                      <a:pt x="6205" y="35727"/>
                      <a:pt x="6227" y="35727"/>
                    </a:cubicBezTo>
                    <a:cubicBezTo>
                      <a:pt x="6243" y="35727"/>
                      <a:pt x="6257" y="35722"/>
                      <a:pt x="6264" y="35715"/>
                    </a:cubicBezTo>
                    <a:cubicBezTo>
                      <a:pt x="6568" y="35393"/>
                      <a:pt x="6693" y="34946"/>
                      <a:pt x="6586" y="34516"/>
                    </a:cubicBezTo>
                    <a:cubicBezTo>
                      <a:pt x="6622" y="34480"/>
                      <a:pt x="6640" y="34427"/>
                      <a:pt x="6658" y="34373"/>
                    </a:cubicBezTo>
                    <a:cubicBezTo>
                      <a:pt x="6658" y="34355"/>
                      <a:pt x="6658" y="34337"/>
                      <a:pt x="6658" y="34337"/>
                    </a:cubicBezTo>
                    <a:cubicBezTo>
                      <a:pt x="7606" y="33514"/>
                      <a:pt x="8501" y="32619"/>
                      <a:pt x="9360" y="31796"/>
                    </a:cubicBezTo>
                    <a:lnTo>
                      <a:pt x="9413" y="31760"/>
                    </a:lnTo>
                    <a:cubicBezTo>
                      <a:pt x="9431" y="31742"/>
                      <a:pt x="9431" y="31724"/>
                      <a:pt x="9431" y="31724"/>
                    </a:cubicBezTo>
                    <a:lnTo>
                      <a:pt x="9753" y="31420"/>
                    </a:lnTo>
                    <a:cubicBezTo>
                      <a:pt x="9879" y="31313"/>
                      <a:pt x="10004" y="31188"/>
                      <a:pt x="10111" y="31062"/>
                    </a:cubicBezTo>
                    <a:cubicBezTo>
                      <a:pt x="10201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8" y="34802"/>
                    </a:cubicBezTo>
                    <a:cubicBezTo>
                      <a:pt x="8823" y="34892"/>
                      <a:pt x="8662" y="35035"/>
                      <a:pt x="8519" y="35214"/>
                    </a:cubicBezTo>
                    <a:cubicBezTo>
                      <a:pt x="8376" y="35357"/>
                      <a:pt x="8286" y="35572"/>
                      <a:pt x="8304" y="35787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2" y="35861"/>
                      <a:pt x="8411" y="35858"/>
                    </a:cubicBezTo>
                    <a:cubicBezTo>
                      <a:pt x="8590" y="35733"/>
                      <a:pt x="8751" y="35572"/>
                      <a:pt x="8877" y="35393"/>
                    </a:cubicBezTo>
                    <a:lnTo>
                      <a:pt x="8877" y="35393"/>
                    </a:lnTo>
                    <a:cubicBezTo>
                      <a:pt x="8716" y="36055"/>
                      <a:pt x="8590" y="36753"/>
                      <a:pt x="8537" y="37451"/>
                    </a:cubicBezTo>
                    <a:cubicBezTo>
                      <a:pt x="8523" y="37437"/>
                      <a:pt x="8507" y="37431"/>
                      <a:pt x="8490" y="37431"/>
                    </a:cubicBezTo>
                    <a:cubicBezTo>
                      <a:pt x="8462" y="37431"/>
                      <a:pt x="8433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7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36" y="40182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8" y="38167"/>
                      <a:pt x="7964" y="38256"/>
                      <a:pt x="7928" y="38363"/>
                    </a:cubicBezTo>
                    <a:cubicBezTo>
                      <a:pt x="7892" y="38399"/>
                      <a:pt x="7875" y="38435"/>
                      <a:pt x="7875" y="38471"/>
                    </a:cubicBezTo>
                    <a:cubicBezTo>
                      <a:pt x="7875" y="38489"/>
                      <a:pt x="7875" y="38507"/>
                      <a:pt x="7875" y="38507"/>
                    </a:cubicBezTo>
                    <a:cubicBezTo>
                      <a:pt x="7159" y="39026"/>
                      <a:pt x="6765" y="39867"/>
                      <a:pt x="6819" y="40744"/>
                    </a:cubicBezTo>
                    <a:cubicBezTo>
                      <a:pt x="6837" y="40779"/>
                      <a:pt x="6872" y="40797"/>
                      <a:pt x="6908" y="40797"/>
                    </a:cubicBezTo>
                    <a:cubicBezTo>
                      <a:pt x="7177" y="40726"/>
                      <a:pt x="7409" y="40547"/>
                      <a:pt x="7534" y="40296"/>
                    </a:cubicBezTo>
                    <a:lnTo>
                      <a:pt x="7534" y="40296"/>
                    </a:lnTo>
                    <a:cubicBezTo>
                      <a:pt x="7517" y="40600"/>
                      <a:pt x="7517" y="40905"/>
                      <a:pt x="7534" y="41191"/>
                    </a:cubicBezTo>
                    <a:cubicBezTo>
                      <a:pt x="7534" y="41245"/>
                      <a:pt x="7570" y="41263"/>
                      <a:pt x="7624" y="41263"/>
                    </a:cubicBezTo>
                    <a:cubicBezTo>
                      <a:pt x="8036" y="41084"/>
                      <a:pt x="8358" y="40726"/>
                      <a:pt x="8447" y="40296"/>
                    </a:cubicBezTo>
                    <a:cubicBezTo>
                      <a:pt x="8544" y="40463"/>
                      <a:pt x="8879" y="40932"/>
                      <a:pt x="9108" y="40932"/>
                    </a:cubicBezTo>
                    <a:cubicBezTo>
                      <a:pt x="9173" y="40932"/>
                      <a:pt x="9230" y="40893"/>
                      <a:pt x="9270" y="40797"/>
                    </a:cubicBezTo>
                    <a:cubicBezTo>
                      <a:pt x="9288" y="40869"/>
                      <a:pt x="9306" y="40958"/>
                      <a:pt x="9306" y="41030"/>
                    </a:cubicBezTo>
                    <a:cubicBezTo>
                      <a:pt x="9306" y="41069"/>
                      <a:pt x="9343" y="41098"/>
                      <a:pt x="9384" y="41098"/>
                    </a:cubicBezTo>
                    <a:cubicBezTo>
                      <a:pt x="9400" y="41098"/>
                      <a:pt x="9416" y="41094"/>
                      <a:pt x="9431" y="41084"/>
                    </a:cubicBezTo>
                    <a:cubicBezTo>
                      <a:pt x="10040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92" y="38435"/>
                      <a:pt x="9879" y="38614"/>
                      <a:pt x="10111" y="38847"/>
                    </a:cubicBezTo>
                    <a:cubicBezTo>
                      <a:pt x="10272" y="39008"/>
                      <a:pt x="10380" y="39222"/>
                      <a:pt x="10398" y="39455"/>
                    </a:cubicBezTo>
                    <a:cubicBezTo>
                      <a:pt x="10434" y="39724"/>
                      <a:pt x="10255" y="39938"/>
                      <a:pt x="10147" y="40171"/>
                    </a:cubicBezTo>
                    <a:cubicBezTo>
                      <a:pt x="10134" y="40184"/>
                      <a:pt x="10151" y="40219"/>
                      <a:pt x="10176" y="40219"/>
                    </a:cubicBezTo>
                    <a:cubicBezTo>
                      <a:pt x="10184" y="40219"/>
                      <a:pt x="10192" y="40215"/>
                      <a:pt x="10201" y="40207"/>
                    </a:cubicBezTo>
                    <a:cubicBezTo>
                      <a:pt x="10612" y="39938"/>
                      <a:pt x="10612" y="39401"/>
                      <a:pt x="10398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6" y="38256"/>
                      <a:pt x="9002" y="38238"/>
                      <a:pt x="8966" y="38220"/>
                    </a:cubicBezTo>
                    <a:cubicBezTo>
                      <a:pt x="8912" y="38041"/>
                      <a:pt x="8877" y="37862"/>
                      <a:pt x="8859" y="37683"/>
                    </a:cubicBezTo>
                    <a:cubicBezTo>
                      <a:pt x="8859" y="37634"/>
                      <a:pt x="8821" y="37607"/>
                      <a:pt x="8784" y="37607"/>
                    </a:cubicBezTo>
                    <a:cubicBezTo>
                      <a:pt x="8753" y="37607"/>
                      <a:pt x="8724" y="37625"/>
                      <a:pt x="8716" y="37666"/>
                    </a:cubicBezTo>
                    <a:cubicBezTo>
                      <a:pt x="8698" y="37666"/>
                      <a:pt x="8680" y="37666"/>
                      <a:pt x="8662" y="37683"/>
                    </a:cubicBezTo>
                    <a:cubicBezTo>
                      <a:pt x="8787" y="36323"/>
                      <a:pt x="9038" y="34981"/>
                      <a:pt x="9413" y="33675"/>
                    </a:cubicBezTo>
                    <a:lnTo>
                      <a:pt x="9413" y="33675"/>
                    </a:lnTo>
                    <a:cubicBezTo>
                      <a:pt x="9342" y="34176"/>
                      <a:pt x="9360" y="34695"/>
                      <a:pt x="9431" y="35196"/>
                    </a:cubicBezTo>
                    <a:cubicBezTo>
                      <a:pt x="9610" y="36341"/>
                      <a:pt x="10612" y="36825"/>
                      <a:pt x="11114" y="37791"/>
                    </a:cubicBezTo>
                    <a:cubicBezTo>
                      <a:pt x="11120" y="37810"/>
                      <a:pt x="11135" y="37817"/>
                      <a:pt x="11151" y="37817"/>
                    </a:cubicBezTo>
                    <a:cubicBezTo>
                      <a:pt x="11181" y="37817"/>
                      <a:pt x="11215" y="37790"/>
                      <a:pt x="11203" y="37755"/>
                    </a:cubicBezTo>
                    <a:cubicBezTo>
                      <a:pt x="10935" y="36663"/>
                      <a:pt x="11060" y="35518"/>
                      <a:pt x="10935" y="34409"/>
                    </a:cubicBezTo>
                    <a:cubicBezTo>
                      <a:pt x="10774" y="33228"/>
                      <a:pt x="10201" y="32297"/>
                      <a:pt x="10416" y="31062"/>
                    </a:cubicBezTo>
                    <a:cubicBezTo>
                      <a:pt x="10559" y="30776"/>
                      <a:pt x="10702" y="30490"/>
                      <a:pt x="10863" y="30221"/>
                    </a:cubicBezTo>
                    <a:cubicBezTo>
                      <a:pt x="11364" y="29613"/>
                      <a:pt x="11794" y="28986"/>
                      <a:pt x="12187" y="28306"/>
                    </a:cubicBezTo>
                    <a:cubicBezTo>
                      <a:pt x="12277" y="29165"/>
                      <a:pt x="12366" y="30024"/>
                      <a:pt x="12456" y="30901"/>
                    </a:cubicBezTo>
                    <a:cubicBezTo>
                      <a:pt x="12187" y="31277"/>
                      <a:pt x="12080" y="31742"/>
                      <a:pt x="12151" y="32190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9" y="32225"/>
                    </a:cubicBezTo>
                    <a:cubicBezTo>
                      <a:pt x="12384" y="32136"/>
                      <a:pt x="12474" y="32011"/>
                      <a:pt x="12545" y="31868"/>
                    </a:cubicBezTo>
                    <a:cubicBezTo>
                      <a:pt x="12635" y="32923"/>
                      <a:pt x="12706" y="33961"/>
                      <a:pt x="12742" y="35017"/>
                    </a:cubicBezTo>
                    <a:cubicBezTo>
                      <a:pt x="12760" y="35286"/>
                      <a:pt x="12760" y="35536"/>
                      <a:pt x="12760" y="35787"/>
                    </a:cubicBezTo>
                    <a:cubicBezTo>
                      <a:pt x="12402" y="36180"/>
                      <a:pt x="12205" y="36681"/>
                      <a:pt x="12241" y="37218"/>
                    </a:cubicBezTo>
                    <a:cubicBezTo>
                      <a:pt x="12241" y="37253"/>
                      <a:pt x="12271" y="37281"/>
                      <a:pt x="12302" y="37281"/>
                    </a:cubicBezTo>
                    <a:cubicBezTo>
                      <a:pt x="12319" y="37281"/>
                      <a:pt x="12336" y="37273"/>
                      <a:pt x="12348" y="37254"/>
                    </a:cubicBezTo>
                    <a:cubicBezTo>
                      <a:pt x="12545" y="37075"/>
                      <a:pt x="12688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42" y="37612"/>
                    </a:cubicBezTo>
                    <a:cubicBezTo>
                      <a:pt x="12724" y="37612"/>
                      <a:pt x="12724" y="37630"/>
                      <a:pt x="12742" y="37630"/>
                    </a:cubicBezTo>
                    <a:cubicBezTo>
                      <a:pt x="12635" y="39634"/>
                      <a:pt x="11632" y="41459"/>
                      <a:pt x="10541" y="43106"/>
                    </a:cubicBezTo>
                    <a:cubicBezTo>
                      <a:pt x="9718" y="44340"/>
                      <a:pt x="8590" y="45343"/>
                      <a:pt x="8036" y="46738"/>
                    </a:cubicBezTo>
                    <a:cubicBezTo>
                      <a:pt x="8018" y="46524"/>
                      <a:pt x="8036" y="46291"/>
                      <a:pt x="8125" y="46094"/>
                    </a:cubicBezTo>
                    <a:cubicBezTo>
                      <a:pt x="8197" y="45826"/>
                      <a:pt x="8268" y="45557"/>
                      <a:pt x="8358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8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7" y="40046"/>
                    </a:cubicBezTo>
                    <a:cubicBezTo>
                      <a:pt x="9915" y="42014"/>
                      <a:pt x="8000" y="44305"/>
                      <a:pt x="7803" y="47239"/>
                    </a:cubicBezTo>
                    <a:cubicBezTo>
                      <a:pt x="7791" y="47274"/>
                      <a:pt x="7825" y="47302"/>
                      <a:pt x="7860" y="47302"/>
                    </a:cubicBezTo>
                    <a:cubicBezTo>
                      <a:pt x="7879" y="47302"/>
                      <a:pt x="7898" y="47294"/>
                      <a:pt x="7910" y="47275"/>
                    </a:cubicBezTo>
                    <a:cubicBezTo>
                      <a:pt x="8841" y="46166"/>
                      <a:pt x="10022" y="45289"/>
                      <a:pt x="10917" y="44126"/>
                    </a:cubicBezTo>
                    <a:cubicBezTo>
                      <a:pt x="11811" y="42963"/>
                      <a:pt x="12241" y="41495"/>
                      <a:pt x="12402" y="40081"/>
                    </a:cubicBezTo>
                    <a:cubicBezTo>
                      <a:pt x="12402" y="40064"/>
                      <a:pt x="12384" y="40028"/>
                      <a:pt x="12366" y="40028"/>
                    </a:cubicBezTo>
                    <a:cubicBezTo>
                      <a:pt x="12474" y="39741"/>
                      <a:pt x="12563" y="39455"/>
                      <a:pt x="12635" y="39169"/>
                    </a:cubicBezTo>
                    <a:lnTo>
                      <a:pt x="12635" y="39169"/>
                    </a:lnTo>
                    <a:cubicBezTo>
                      <a:pt x="12491" y="40940"/>
                      <a:pt x="12259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12" y="45689"/>
                      <a:pt x="11547" y="45689"/>
                    </a:cubicBezTo>
                    <a:cubicBezTo>
                      <a:pt x="11559" y="45689"/>
                      <a:pt x="11570" y="45687"/>
                      <a:pt x="11579" y="45683"/>
                    </a:cubicBezTo>
                    <a:cubicBezTo>
                      <a:pt x="11740" y="45593"/>
                      <a:pt x="11865" y="45468"/>
                      <a:pt x="11955" y="45325"/>
                    </a:cubicBezTo>
                    <a:lnTo>
                      <a:pt x="11955" y="45325"/>
                    </a:lnTo>
                    <a:cubicBezTo>
                      <a:pt x="11901" y="45772"/>
                      <a:pt x="11847" y="46219"/>
                      <a:pt x="11811" y="46667"/>
                    </a:cubicBezTo>
                    <a:cubicBezTo>
                      <a:pt x="11794" y="46685"/>
                      <a:pt x="11776" y="46703"/>
                      <a:pt x="11776" y="46738"/>
                    </a:cubicBezTo>
                    <a:cubicBezTo>
                      <a:pt x="11776" y="46756"/>
                      <a:pt x="11794" y="46774"/>
                      <a:pt x="11794" y="46810"/>
                    </a:cubicBezTo>
                    <a:cubicBezTo>
                      <a:pt x="11811" y="46828"/>
                      <a:pt x="11794" y="46882"/>
                      <a:pt x="11794" y="46935"/>
                    </a:cubicBezTo>
                    <a:cubicBezTo>
                      <a:pt x="11400" y="47061"/>
                      <a:pt x="11114" y="47401"/>
                      <a:pt x="11006" y="47794"/>
                    </a:cubicBezTo>
                    <a:lnTo>
                      <a:pt x="10935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9" y="47558"/>
                      <a:pt x="8696" y="47876"/>
                      <a:pt x="8060" y="47876"/>
                    </a:cubicBezTo>
                    <a:cubicBezTo>
                      <a:pt x="7997" y="47876"/>
                      <a:pt x="7935" y="47873"/>
                      <a:pt x="7875" y="47866"/>
                    </a:cubicBezTo>
                    <a:cubicBezTo>
                      <a:pt x="7821" y="47866"/>
                      <a:pt x="7785" y="47919"/>
                      <a:pt x="7803" y="47973"/>
                    </a:cubicBezTo>
                    <a:cubicBezTo>
                      <a:pt x="7905" y="48532"/>
                      <a:pt x="8488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8018" y="50156"/>
                    </a:cubicBezTo>
                    <a:cubicBezTo>
                      <a:pt x="7982" y="50210"/>
                      <a:pt x="8036" y="50264"/>
                      <a:pt x="8089" y="50264"/>
                    </a:cubicBezTo>
                    <a:cubicBezTo>
                      <a:pt x="8233" y="50274"/>
                      <a:pt x="8380" y="50282"/>
                      <a:pt x="8527" y="50282"/>
                    </a:cubicBezTo>
                    <a:cubicBezTo>
                      <a:pt x="8912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1" y="51051"/>
                    </a:cubicBezTo>
                    <a:cubicBezTo>
                      <a:pt x="9521" y="51077"/>
                      <a:pt x="9540" y="51094"/>
                      <a:pt x="9564" y="51094"/>
                    </a:cubicBezTo>
                    <a:cubicBezTo>
                      <a:pt x="9573" y="51094"/>
                      <a:pt x="9583" y="51092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39" y="51409"/>
                    </a:cubicBezTo>
                    <a:cubicBezTo>
                      <a:pt x="9539" y="51445"/>
                      <a:pt x="9557" y="51463"/>
                      <a:pt x="9592" y="51481"/>
                    </a:cubicBezTo>
                    <a:cubicBezTo>
                      <a:pt x="9678" y="51500"/>
                      <a:pt x="9760" y="51509"/>
                      <a:pt x="9837" y="51509"/>
                    </a:cubicBezTo>
                    <a:cubicBezTo>
                      <a:pt x="10324" y="51509"/>
                      <a:pt x="10649" y="51144"/>
                      <a:pt x="10881" y="50711"/>
                    </a:cubicBezTo>
                    <a:cubicBezTo>
                      <a:pt x="10935" y="51087"/>
                      <a:pt x="11042" y="51463"/>
                      <a:pt x="11096" y="51856"/>
                    </a:cubicBezTo>
                    <a:cubicBezTo>
                      <a:pt x="11114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5" y="50944"/>
                      <a:pt x="12617" y="51427"/>
                      <a:pt x="13028" y="51839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6" y="51857"/>
                      <a:pt x="13136" y="51837"/>
                      <a:pt x="13136" y="51803"/>
                    </a:cubicBezTo>
                    <a:cubicBezTo>
                      <a:pt x="13404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95" y="50353"/>
                      <a:pt x="14442" y="50568"/>
                    </a:cubicBezTo>
                    <a:cubicBezTo>
                      <a:pt x="14449" y="50570"/>
                      <a:pt x="14457" y="50572"/>
                      <a:pt x="14464" y="50572"/>
                    </a:cubicBezTo>
                    <a:cubicBezTo>
                      <a:pt x="14509" y="50572"/>
                      <a:pt x="14545" y="50527"/>
                      <a:pt x="14514" y="50496"/>
                    </a:cubicBezTo>
                    <a:cubicBezTo>
                      <a:pt x="14174" y="49816"/>
                      <a:pt x="14174" y="49047"/>
                      <a:pt x="13726" y="48421"/>
                    </a:cubicBezTo>
                    <a:cubicBezTo>
                      <a:pt x="13458" y="48098"/>
                      <a:pt x="13118" y="47848"/>
                      <a:pt x="12742" y="47669"/>
                    </a:cubicBezTo>
                    <a:cubicBezTo>
                      <a:pt x="12724" y="47490"/>
                      <a:pt x="12635" y="47311"/>
                      <a:pt x="12527" y="47168"/>
                    </a:cubicBezTo>
                    <a:cubicBezTo>
                      <a:pt x="12384" y="46989"/>
                      <a:pt x="12187" y="46864"/>
                      <a:pt x="11955" y="46846"/>
                    </a:cubicBezTo>
                    <a:cubicBezTo>
                      <a:pt x="12116" y="45593"/>
                      <a:pt x="12295" y="44340"/>
                      <a:pt x="12474" y="43088"/>
                    </a:cubicBezTo>
                    <a:cubicBezTo>
                      <a:pt x="12581" y="43392"/>
                      <a:pt x="12653" y="43714"/>
                      <a:pt x="12706" y="44036"/>
                    </a:cubicBezTo>
                    <a:cubicBezTo>
                      <a:pt x="12617" y="43804"/>
                      <a:pt x="12617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4" y="43244"/>
                      <a:pt x="12456" y="43258"/>
                      <a:pt x="12456" y="43285"/>
                    </a:cubicBezTo>
                    <a:cubicBezTo>
                      <a:pt x="12420" y="43643"/>
                      <a:pt x="12527" y="44018"/>
                      <a:pt x="12724" y="44323"/>
                    </a:cubicBezTo>
                    <a:cubicBezTo>
                      <a:pt x="12739" y="44345"/>
                      <a:pt x="12763" y="44355"/>
                      <a:pt x="12787" y="44355"/>
                    </a:cubicBezTo>
                    <a:cubicBezTo>
                      <a:pt x="12819" y="44355"/>
                      <a:pt x="12849" y="44336"/>
                      <a:pt x="12849" y="44305"/>
                    </a:cubicBezTo>
                    <a:cubicBezTo>
                      <a:pt x="12867" y="43804"/>
                      <a:pt x="12742" y="43303"/>
                      <a:pt x="12491" y="42873"/>
                    </a:cubicBezTo>
                    <a:cubicBezTo>
                      <a:pt x="12670" y="41585"/>
                      <a:pt x="12814" y="40278"/>
                      <a:pt x="12903" y="38972"/>
                    </a:cubicBezTo>
                    <a:cubicBezTo>
                      <a:pt x="12993" y="39079"/>
                      <a:pt x="13118" y="39151"/>
                      <a:pt x="13243" y="39169"/>
                    </a:cubicBezTo>
                    <a:cubicBezTo>
                      <a:pt x="13297" y="39169"/>
                      <a:pt x="13315" y="39133"/>
                      <a:pt x="13315" y="39097"/>
                    </a:cubicBezTo>
                    <a:cubicBezTo>
                      <a:pt x="13297" y="38757"/>
                      <a:pt x="13207" y="38435"/>
                      <a:pt x="13064" y="38131"/>
                    </a:cubicBezTo>
                    <a:cubicBezTo>
                      <a:pt x="13046" y="38059"/>
                      <a:pt x="13010" y="38006"/>
                      <a:pt x="12975" y="37952"/>
                    </a:cubicBezTo>
                    <a:cubicBezTo>
                      <a:pt x="13010" y="37290"/>
                      <a:pt x="13028" y="36646"/>
                      <a:pt x="13010" y="35983"/>
                    </a:cubicBezTo>
                    <a:cubicBezTo>
                      <a:pt x="13010" y="35375"/>
                      <a:pt x="12993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7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7" y="34856"/>
                    </a:cubicBezTo>
                    <a:cubicBezTo>
                      <a:pt x="13454" y="34856"/>
                      <a:pt x="13494" y="34832"/>
                      <a:pt x="13494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6" y="31384"/>
                      <a:pt x="12599" y="29649"/>
                      <a:pt x="12384" y="27931"/>
                    </a:cubicBezTo>
                    <a:lnTo>
                      <a:pt x="12509" y="27698"/>
                    </a:lnTo>
                    <a:cubicBezTo>
                      <a:pt x="12831" y="29255"/>
                      <a:pt x="13619" y="30722"/>
                      <a:pt x="14388" y="32136"/>
                    </a:cubicBezTo>
                    <a:cubicBezTo>
                      <a:pt x="14388" y="32154"/>
                      <a:pt x="14388" y="32172"/>
                      <a:pt x="14388" y="32190"/>
                    </a:cubicBezTo>
                    <a:cubicBezTo>
                      <a:pt x="14335" y="32404"/>
                      <a:pt x="14317" y="32619"/>
                      <a:pt x="14335" y="32852"/>
                    </a:cubicBezTo>
                    <a:cubicBezTo>
                      <a:pt x="14335" y="33102"/>
                      <a:pt x="14424" y="33353"/>
                      <a:pt x="14585" y="33532"/>
                    </a:cubicBezTo>
                    <a:cubicBezTo>
                      <a:pt x="14606" y="33553"/>
                      <a:pt x="14630" y="33563"/>
                      <a:pt x="14653" y="33563"/>
                    </a:cubicBezTo>
                    <a:cubicBezTo>
                      <a:pt x="14687" y="33563"/>
                      <a:pt x="14718" y="33539"/>
                      <a:pt x="14728" y="33496"/>
                    </a:cubicBezTo>
                    <a:cubicBezTo>
                      <a:pt x="14782" y="33281"/>
                      <a:pt x="14800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5" y="33890"/>
                      <a:pt x="15677" y="34588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77" y="36234"/>
                      <a:pt x="15730" y="36610"/>
                    </a:cubicBezTo>
                    <a:cubicBezTo>
                      <a:pt x="15730" y="36645"/>
                      <a:pt x="15761" y="36672"/>
                      <a:pt x="15792" y="36672"/>
                    </a:cubicBezTo>
                    <a:cubicBezTo>
                      <a:pt x="15809" y="36672"/>
                      <a:pt x="15825" y="36664"/>
                      <a:pt x="15838" y="36646"/>
                    </a:cubicBezTo>
                    <a:cubicBezTo>
                      <a:pt x="16053" y="36359"/>
                      <a:pt x="16160" y="36001"/>
                      <a:pt x="16142" y="35626"/>
                    </a:cubicBezTo>
                    <a:lnTo>
                      <a:pt x="16142" y="35626"/>
                    </a:lnTo>
                    <a:cubicBezTo>
                      <a:pt x="16822" y="37326"/>
                      <a:pt x="17341" y="39079"/>
                      <a:pt x="17735" y="40869"/>
                    </a:cubicBezTo>
                    <a:cubicBezTo>
                      <a:pt x="17699" y="40905"/>
                      <a:pt x="17663" y="40958"/>
                      <a:pt x="17645" y="41012"/>
                    </a:cubicBezTo>
                    <a:cubicBezTo>
                      <a:pt x="17538" y="41084"/>
                      <a:pt x="17448" y="41209"/>
                      <a:pt x="17413" y="41334"/>
                    </a:cubicBezTo>
                    <a:cubicBezTo>
                      <a:pt x="17001" y="41388"/>
                      <a:pt x="16589" y="41513"/>
                      <a:pt x="16214" y="41710"/>
                    </a:cubicBezTo>
                    <a:cubicBezTo>
                      <a:pt x="15999" y="41799"/>
                      <a:pt x="15462" y="42265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6"/>
                    </a:cubicBezTo>
                    <a:lnTo>
                      <a:pt x="15949" y="42466"/>
                    </a:lnTo>
                    <a:cubicBezTo>
                      <a:pt x="15703" y="42768"/>
                      <a:pt x="15540" y="43135"/>
                      <a:pt x="15480" y="43517"/>
                    </a:cubicBezTo>
                    <a:cubicBezTo>
                      <a:pt x="15480" y="43571"/>
                      <a:pt x="15516" y="43589"/>
                      <a:pt x="15552" y="43589"/>
                    </a:cubicBezTo>
                    <a:cubicBezTo>
                      <a:pt x="15600" y="43595"/>
                      <a:pt x="15649" y="43598"/>
                      <a:pt x="15697" y="43598"/>
                    </a:cubicBezTo>
                    <a:cubicBezTo>
                      <a:pt x="16090" y="43598"/>
                      <a:pt x="16456" y="43405"/>
                      <a:pt x="16679" y="43070"/>
                    </a:cubicBezTo>
                    <a:lnTo>
                      <a:pt x="16679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6" y="44593"/>
                      <a:pt x="16557" y="44593"/>
                    </a:cubicBezTo>
                    <a:cubicBezTo>
                      <a:pt x="16571" y="44593"/>
                      <a:pt x="16583" y="44587"/>
                      <a:pt x="16589" y="44573"/>
                    </a:cubicBezTo>
                    <a:cubicBezTo>
                      <a:pt x="16876" y="44269"/>
                      <a:pt x="17126" y="43947"/>
                      <a:pt x="17341" y="43571"/>
                    </a:cubicBezTo>
                    <a:cubicBezTo>
                      <a:pt x="17377" y="44072"/>
                      <a:pt x="17556" y="44573"/>
                      <a:pt x="17806" y="45003"/>
                    </a:cubicBezTo>
                    <a:cubicBezTo>
                      <a:pt x="17824" y="45020"/>
                      <a:pt x="17842" y="45029"/>
                      <a:pt x="17860" y="45029"/>
                    </a:cubicBezTo>
                    <a:cubicBezTo>
                      <a:pt x="17878" y="45029"/>
                      <a:pt x="17896" y="45020"/>
                      <a:pt x="17914" y="45003"/>
                    </a:cubicBezTo>
                    <a:cubicBezTo>
                      <a:pt x="18272" y="44609"/>
                      <a:pt x="18451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2" y="44269"/>
                      <a:pt x="19166" y="44573"/>
                    </a:cubicBezTo>
                    <a:cubicBezTo>
                      <a:pt x="19177" y="44595"/>
                      <a:pt x="19202" y="44611"/>
                      <a:pt x="19228" y="44611"/>
                    </a:cubicBezTo>
                    <a:cubicBezTo>
                      <a:pt x="19244" y="44611"/>
                      <a:pt x="19260" y="44605"/>
                      <a:pt x="19274" y="44591"/>
                    </a:cubicBezTo>
                    <a:cubicBezTo>
                      <a:pt x="19739" y="44018"/>
                      <a:pt x="19650" y="43195"/>
                      <a:pt x="19238" y="42587"/>
                    </a:cubicBezTo>
                    <a:lnTo>
                      <a:pt x="19238" y="42587"/>
                    </a:lnTo>
                    <a:cubicBezTo>
                      <a:pt x="19632" y="42766"/>
                      <a:pt x="20025" y="42873"/>
                      <a:pt x="20455" y="42927"/>
                    </a:cubicBezTo>
                    <a:cubicBezTo>
                      <a:pt x="20491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5" y="41101"/>
                    </a:cubicBezTo>
                    <a:cubicBezTo>
                      <a:pt x="18075" y="41101"/>
                      <a:pt x="18057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2" y="41155"/>
                      <a:pt x="17967" y="41191"/>
                    </a:cubicBezTo>
                    <a:cubicBezTo>
                      <a:pt x="18039" y="41245"/>
                      <a:pt x="18111" y="41334"/>
                      <a:pt x="18164" y="41406"/>
                    </a:cubicBezTo>
                    <a:lnTo>
                      <a:pt x="18164" y="41441"/>
                    </a:lnTo>
                    <a:cubicBezTo>
                      <a:pt x="18075" y="41370"/>
                      <a:pt x="18003" y="41298"/>
                      <a:pt x="17932" y="41209"/>
                    </a:cubicBezTo>
                    <a:lnTo>
                      <a:pt x="17932" y="41191"/>
                    </a:lnTo>
                    <a:cubicBezTo>
                      <a:pt x="17932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8" y="40905"/>
                      <a:pt x="17842" y="40833"/>
                      <a:pt x="17771" y="40833"/>
                    </a:cubicBezTo>
                    <a:cubicBezTo>
                      <a:pt x="17609" y="39974"/>
                      <a:pt x="17395" y="39151"/>
                      <a:pt x="17180" y="38328"/>
                    </a:cubicBezTo>
                    <a:lnTo>
                      <a:pt x="17198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53" y="38847"/>
                      <a:pt x="17663" y="38775"/>
                      <a:pt x="17574" y="38686"/>
                    </a:cubicBezTo>
                    <a:cubicBezTo>
                      <a:pt x="17502" y="38578"/>
                      <a:pt x="17395" y="38471"/>
                      <a:pt x="17305" y="38363"/>
                    </a:cubicBezTo>
                    <a:cubicBezTo>
                      <a:pt x="17299" y="38360"/>
                      <a:pt x="17292" y="38359"/>
                      <a:pt x="17284" y="38359"/>
                    </a:cubicBezTo>
                    <a:cubicBezTo>
                      <a:pt x="17252" y="38359"/>
                      <a:pt x="17219" y="38388"/>
                      <a:pt x="17234" y="38417"/>
                    </a:cubicBezTo>
                    <a:cubicBezTo>
                      <a:pt x="17287" y="38560"/>
                      <a:pt x="17359" y="38686"/>
                      <a:pt x="17466" y="38793"/>
                    </a:cubicBezTo>
                    <a:cubicBezTo>
                      <a:pt x="17592" y="38918"/>
                      <a:pt x="17717" y="39026"/>
                      <a:pt x="17878" y="39097"/>
                    </a:cubicBezTo>
                    <a:cubicBezTo>
                      <a:pt x="17888" y="39108"/>
                      <a:pt x="17900" y="39112"/>
                      <a:pt x="17912" y="39112"/>
                    </a:cubicBezTo>
                    <a:cubicBezTo>
                      <a:pt x="17941" y="39112"/>
                      <a:pt x="17967" y="39087"/>
                      <a:pt x="17967" y="39061"/>
                    </a:cubicBezTo>
                    <a:cubicBezTo>
                      <a:pt x="18036" y="38616"/>
                      <a:pt x="17694" y="38236"/>
                      <a:pt x="17257" y="38236"/>
                    </a:cubicBezTo>
                    <a:cubicBezTo>
                      <a:pt x="17237" y="38236"/>
                      <a:pt x="17218" y="38237"/>
                      <a:pt x="17198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7" y="35303"/>
                      <a:pt x="16661" y="35679"/>
                    </a:cubicBezTo>
                    <a:cubicBezTo>
                      <a:pt x="17771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03" y="37487"/>
                      <a:pt x="17538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7" y="38954"/>
                      <a:pt x="21690" y="39330"/>
                    </a:cubicBezTo>
                    <a:cubicBezTo>
                      <a:pt x="21697" y="39332"/>
                      <a:pt x="21704" y="39333"/>
                      <a:pt x="21710" y="39333"/>
                    </a:cubicBezTo>
                    <a:cubicBezTo>
                      <a:pt x="21747" y="39333"/>
                      <a:pt x="21754" y="39292"/>
                      <a:pt x="21707" y="39276"/>
                    </a:cubicBezTo>
                    <a:cubicBezTo>
                      <a:pt x="20258" y="38721"/>
                      <a:pt x="19095" y="38113"/>
                      <a:pt x="17967" y="37021"/>
                    </a:cubicBezTo>
                    <a:cubicBezTo>
                      <a:pt x="17504" y="36558"/>
                      <a:pt x="17058" y="36058"/>
                      <a:pt x="16665" y="35559"/>
                    </a:cubicBezTo>
                    <a:lnTo>
                      <a:pt x="16665" y="35559"/>
                    </a:lnTo>
                    <a:cubicBezTo>
                      <a:pt x="17255" y="36170"/>
                      <a:pt x="18102" y="36471"/>
                      <a:pt x="18844" y="36842"/>
                    </a:cubicBezTo>
                    <a:cubicBezTo>
                      <a:pt x="20043" y="37433"/>
                      <a:pt x="20920" y="38399"/>
                      <a:pt x="21851" y="39330"/>
                    </a:cubicBezTo>
                    <a:cubicBezTo>
                      <a:pt x="21859" y="39338"/>
                      <a:pt x="21867" y="39342"/>
                      <a:pt x="21875" y="39342"/>
                    </a:cubicBezTo>
                    <a:cubicBezTo>
                      <a:pt x="21900" y="39342"/>
                      <a:pt x="21918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7" y="36502"/>
                      <a:pt x="17574" y="36145"/>
                      <a:pt x="16607" y="35393"/>
                    </a:cubicBezTo>
                    <a:cubicBezTo>
                      <a:pt x="16607" y="35384"/>
                      <a:pt x="16598" y="35379"/>
                      <a:pt x="16587" y="35379"/>
                    </a:cubicBezTo>
                    <a:cubicBezTo>
                      <a:pt x="16576" y="35379"/>
                      <a:pt x="16563" y="35384"/>
                      <a:pt x="16554" y="35393"/>
                    </a:cubicBezTo>
                    <a:lnTo>
                      <a:pt x="16536" y="35357"/>
                    </a:lnTo>
                    <a:cubicBezTo>
                      <a:pt x="16518" y="35339"/>
                      <a:pt x="16500" y="35339"/>
                      <a:pt x="16500" y="35339"/>
                    </a:cubicBezTo>
                    <a:cubicBezTo>
                      <a:pt x="16196" y="34963"/>
                      <a:pt x="15909" y="34606"/>
                      <a:pt x="15605" y="34230"/>
                    </a:cubicBezTo>
                    <a:cubicBezTo>
                      <a:pt x="14889" y="32798"/>
                      <a:pt x="14138" y="31438"/>
                      <a:pt x="13494" y="30024"/>
                    </a:cubicBezTo>
                    <a:lnTo>
                      <a:pt x="13494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96" y="30543"/>
                      <a:pt x="14532" y="30472"/>
                      <a:pt x="14496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6" y="28271"/>
                      <a:pt x="12581" y="27483"/>
                    </a:cubicBezTo>
                    <a:cubicBezTo>
                      <a:pt x="12778" y="27054"/>
                      <a:pt x="12939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8"/>
                      <a:pt x="13398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5" y="24101"/>
                      <a:pt x="13690" y="23904"/>
                      <a:pt x="13708" y="23707"/>
                    </a:cubicBezTo>
                    <a:lnTo>
                      <a:pt x="13708" y="23707"/>
                    </a:lnTo>
                    <a:cubicBezTo>
                      <a:pt x="13673" y="24155"/>
                      <a:pt x="13673" y="24602"/>
                      <a:pt x="13673" y="25067"/>
                    </a:cubicBezTo>
                    <a:cubicBezTo>
                      <a:pt x="13673" y="26141"/>
                      <a:pt x="14048" y="27090"/>
                      <a:pt x="14245" y="28110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10"/>
                    </a:cubicBezTo>
                    <a:cubicBezTo>
                      <a:pt x="14889" y="26034"/>
                      <a:pt x="14603" y="23904"/>
                      <a:pt x="13869" y="21918"/>
                    </a:cubicBezTo>
                    <a:cubicBezTo>
                      <a:pt x="13887" y="20182"/>
                      <a:pt x="13673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18" y="18965"/>
                      <a:pt x="15713" y="19932"/>
                    </a:cubicBezTo>
                    <a:cubicBezTo>
                      <a:pt x="15730" y="20146"/>
                      <a:pt x="15766" y="20397"/>
                      <a:pt x="15784" y="20612"/>
                    </a:cubicBezTo>
                    <a:cubicBezTo>
                      <a:pt x="15534" y="21309"/>
                      <a:pt x="15140" y="22061"/>
                      <a:pt x="15444" y="22777"/>
                    </a:cubicBezTo>
                    <a:cubicBezTo>
                      <a:pt x="15453" y="22813"/>
                      <a:pt x="15475" y="22831"/>
                      <a:pt x="15500" y="22831"/>
                    </a:cubicBezTo>
                    <a:cubicBezTo>
                      <a:pt x="15525" y="22831"/>
                      <a:pt x="15552" y="22813"/>
                      <a:pt x="15569" y="22777"/>
                    </a:cubicBezTo>
                    <a:cubicBezTo>
                      <a:pt x="15659" y="22580"/>
                      <a:pt x="15766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56"/>
                      <a:pt x="15838" y="23314"/>
                    </a:cubicBezTo>
                    <a:cubicBezTo>
                      <a:pt x="15838" y="23358"/>
                      <a:pt x="15874" y="23390"/>
                      <a:pt x="15917" y="23390"/>
                    </a:cubicBezTo>
                    <a:cubicBezTo>
                      <a:pt x="15926" y="23390"/>
                      <a:pt x="15936" y="23388"/>
                      <a:pt x="15945" y="23385"/>
                    </a:cubicBezTo>
                    <a:cubicBezTo>
                      <a:pt x="16500" y="23171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66" y="22759"/>
                      <a:pt x="17949" y="22992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3" y="22996"/>
                      <a:pt x="18042" y="22964"/>
                      <a:pt x="18057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1" y="21937"/>
                      <a:pt x="18916" y="21846"/>
                    </a:cubicBezTo>
                    <a:cubicBezTo>
                      <a:pt x="19399" y="21399"/>
                      <a:pt x="18880" y="21005"/>
                      <a:pt x="18272" y="20755"/>
                    </a:cubicBezTo>
                    <a:lnTo>
                      <a:pt x="18540" y="20755"/>
                    </a:lnTo>
                    <a:cubicBezTo>
                      <a:pt x="19202" y="20683"/>
                      <a:pt x="19274" y="20128"/>
                      <a:pt x="19023" y="19592"/>
                    </a:cubicBezTo>
                    <a:cubicBezTo>
                      <a:pt x="19005" y="19565"/>
                      <a:pt x="18978" y="19551"/>
                      <a:pt x="18952" y="19551"/>
                    </a:cubicBezTo>
                    <a:cubicBezTo>
                      <a:pt x="18925" y="19551"/>
                      <a:pt x="18898" y="19565"/>
                      <a:pt x="18880" y="19592"/>
                    </a:cubicBezTo>
                    <a:cubicBezTo>
                      <a:pt x="18642" y="19939"/>
                      <a:pt x="18203" y="20039"/>
                      <a:pt x="17739" y="20039"/>
                    </a:cubicBezTo>
                    <a:cubicBezTo>
                      <a:pt x="17297" y="20039"/>
                      <a:pt x="16832" y="19948"/>
                      <a:pt x="16500" y="19896"/>
                    </a:cubicBezTo>
                    <a:cubicBezTo>
                      <a:pt x="16496" y="19894"/>
                      <a:pt x="16492" y="19893"/>
                      <a:pt x="16489" y="19893"/>
                    </a:cubicBezTo>
                    <a:cubicBezTo>
                      <a:pt x="16461" y="19893"/>
                      <a:pt x="16450" y="19951"/>
                      <a:pt x="16482" y="19967"/>
                    </a:cubicBezTo>
                    <a:cubicBezTo>
                      <a:pt x="16802" y="20097"/>
                      <a:pt x="17257" y="20194"/>
                      <a:pt x="17704" y="20194"/>
                    </a:cubicBezTo>
                    <a:cubicBezTo>
                      <a:pt x="18180" y="20194"/>
                      <a:pt x="18647" y="20084"/>
                      <a:pt x="18934" y="19788"/>
                    </a:cubicBezTo>
                    <a:lnTo>
                      <a:pt x="18934" y="19788"/>
                    </a:lnTo>
                    <a:cubicBezTo>
                      <a:pt x="19005" y="20021"/>
                      <a:pt x="19077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cubicBezTo>
                      <a:pt x="16804" y="20137"/>
                      <a:pt x="16800" y="20133"/>
                      <a:pt x="16793" y="20133"/>
                    </a:cubicBezTo>
                    <a:cubicBezTo>
                      <a:pt x="16786" y="20133"/>
                      <a:pt x="16777" y="20137"/>
                      <a:pt x="16768" y="20146"/>
                    </a:cubicBezTo>
                    <a:cubicBezTo>
                      <a:pt x="16572" y="20003"/>
                      <a:pt x="16339" y="19932"/>
                      <a:pt x="16088" y="19896"/>
                    </a:cubicBezTo>
                    <a:lnTo>
                      <a:pt x="16088" y="19860"/>
                    </a:lnTo>
                    <a:cubicBezTo>
                      <a:pt x="16077" y="19825"/>
                      <a:pt x="16035" y="19806"/>
                      <a:pt x="15998" y="19806"/>
                    </a:cubicBezTo>
                    <a:cubicBezTo>
                      <a:pt x="15977" y="19806"/>
                      <a:pt x="15958" y="19811"/>
                      <a:pt x="15945" y="19824"/>
                    </a:cubicBezTo>
                    <a:cubicBezTo>
                      <a:pt x="15927" y="19806"/>
                      <a:pt x="15892" y="19806"/>
                      <a:pt x="15874" y="19806"/>
                    </a:cubicBezTo>
                    <a:cubicBezTo>
                      <a:pt x="15874" y="19770"/>
                      <a:pt x="15856" y="19735"/>
                      <a:pt x="15856" y="19699"/>
                    </a:cubicBezTo>
                    <a:cubicBezTo>
                      <a:pt x="15848" y="19668"/>
                      <a:pt x="15819" y="19653"/>
                      <a:pt x="15790" y="19653"/>
                    </a:cubicBezTo>
                    <a:cubicBezTo>
                      <a:pt x="15752" y="19653"/>
                      <a:pt x="15713" y="19677"/>
                      <a:pt x="15713" y="19717"/>
                    </a:cubicBezTo>
                    <a:lnTo>
                      <a:pt x="15713" y="19753"/>
                    </a:lnTo>
                    <a:cubicBezTo>
                      <a:pt x="15265" y="19234"/>
                      <a:pt x="14818" y="18697"/>
                      <a:pt x="14406" y="18142"/>
                    </a:cubicBezTo>
                    <a:cubicBezTo>
                      <a:pt x="13887" y="17480"/>
                      <a:pt x="13511" y="16728"/>
                      <a:pt x="13064" y="16012"/>
                    </a:cubicBezTo>
                    <a:lnTo>
                      <a:pt x="13010" y="15851"/>
                    </a:lnTo>
                    <a:cubicBezTo>
                      <a:pt x="12921" y="15511"/>
                      <a:pt x="12814" y="15189"/>
                      <a:pt x="12688" y="14867"/>
                    </a:cubicBezTo>
                    <a:lnTo>
                      <a:pt x="12688" y="14867"/>
                    </a:lnTo>
                    <a:cubicBezTo>
                      <a:pt x="13781" y="16559"/>
                      <a:pt x="15550" y="18233"/>
                      <a:pt x="17329" y="18233"/>
                    </a:cubicBezTo>
                    <a:cubicBezTo>
                      <a:pt x="17357" y="18233"/>
                      <a:pt x="17385" y="18232"/>
                      <a:pt x="17413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6" y="15297"/>
                    </a:cubicBezTo>
                    <a:cubicBezTo>
                      <a:pt x="14388" y="14688"/>
                      <a:pt x="13386" y="14348"/>
                      <a:pt x="12635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5"/>
                      <a:pt x="12151" y="13221"/>
                    </a:cubicBezTo>
                    <a:cubicBezTo>
                      <a:pt x="12169" y="13257"/>
                      <a:pt x="12187" y="13292"/>
                      <a:pt x="12205" y="13328"/>
                    </a:cubicBezTo>
                    <a:cubicBezTo>
                      <a:pt x="12134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6" y="10930"/>
                    </a:cubicBezTo>
                    <a:lnTo>
                      <a:pt x="11096" y="10930"/>
                    </a:lnTo>
                    <a:lnTo>
                      <a:pt x="11257" y="11020"/>
                    </a:lnTo>
                    <a:cubicBezTo>
                      <a:pt x="11400" y="11252"/>
                      <a:pt x="11561" y="11449"/>
                      <a:pt x="11758" y="11646"/>
                    </a:cubicBezTo>
                    <a:cubicBezTo>
                      <a:pt x="11919" y="11879"/>
                      <a:pt x="12169" y="12058"/>
                      <a:pt x="12438" y="12147"/>
                    </a:cubicBezTo>
                    <a:cubicBezTo>
                      <a:pt x="12445" y="12150"/>
                      <a:pt x="12452" y="12151"/>
                      <a:pt x="12460" y="12151"/>
                    </a:cubicBezTo>
                    <a:cubicBezTo>
                      <a:pt x="12509" y="12151"/>
                      <a:pt x="12561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40" y="6940"/>
                      <a:pt x="10040" y="6743"/>
                    </a:cubicBezTo>
                    <a:cubicBezTo>
                      <a:pt x="10165" y="7244"/>
                      <a:pt x="10398" y="7745"/>
                      <a:pt x="10809" y="7906"/>
                    </a:cubicBezTo>
                    <a:cubicBezTo>
                      <a:pt x="10827" y="7919"/>
                      <a:pt x="10844" y="7925"/>
                      <a:pt x="10860" y="7925"/>
                    </a:cubicBezTo>
                    <a:cubicBezTo>
                      <a:pt x="10911" y="7925"/>
                      <a:pt x="10948" y="7871"/>
                      <a:pt x="10935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48" y="1983"/>
                      <a:pt x="11167" y="68"/>
                    </a:cubicBezTo>
                    <a:cubicBezTo>
                      <a:pt x="11178" y="25"/>
                      <a:pt x="11143" y="1"/>
                      <a:pt x="1111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5"/>
              <p:cNvSpPr/>
              <p:nvPr/>
            </p:nvSpPr>
            <p:spPr>
              <a:xfrm>
                <a:off x="2590525" y="2058000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1028" y="1"/>
                    </a:moveTo>
                    <a:cubicBezTo>
                      <a:pt x="1017" y="1"/>
                      <a:pt x="1005" y="9"/>
                      <a:pt x="999" y="28"/>
                    </a:cubicBezTo>
                    <a:cubicBezTo>
                      <a:pt x="695" y="494"/>
                      <a:pt x="283" y="923"/>
                      <a:pt x="15" y="1406"/>
                    </a:cubicBezTo>
                    <a:cubicBezTo>
                      <a:pt x="0" y="1435"/>
                      <a:pt x="33" y="1465"/>
                      <a:pt x="65" y="1465"/>
                    </a:cubicBezTo>
                    <a:cubicBezTo>
                      <a:pt x="73" y="1465"/>
                      <a:pt x="80" y="1463"/>
                      <a:pt x="86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5"/>
              <p:cNvSpPr/>
              <p:nvPr/>
            </p:nvSpPr>
            <p:spPr>
              <a:xfrm>
                <a:off x="2801250" y="20221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3" y="1"/>
                    </a:moveTo>
                    <a:cubicBezTo>
                      <a:pt x="18" y="1"/>
                      <a:pt x="1" y="35"/>
                      <a:pt x="14" y="49"/>
                    </a:cubicBezTo>
                    <a:cubicBezTo>
                      <a:pt x="265" y="317"/>
                      <a:pt x="533" y="568"/>
                      <a:pt x="820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5" y="496"/>
                      <a:pt x="336" y="228"/>
                      <a:pt x="68" y="13"/>
                    </a:cubicBezTo>
                    <a:cubicBezTo>
                      <a:pt x="59" y="4"/>
                      <a:pt x="51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5"/>
              <p:cNvSpPr/>
              <p:nvPr/>
            </p:nvSpPr>
            <p:spPr>
              <a:xfrm>
                <a:off x="2720175" y="2169025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7" y="1099"/>
                      <a:pt x="519" y="902"/>
                      <a:pt x="430" y="687"/>
                    </a:cubicBezTo>
                    <a:cubicBezTo>
                      <a:pt x="394" y="580"/>
                      <a:pt x="358" y="455"/>
                      <a:pt x="305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3"/>
                    </a:cubicBezTo>
                    <a:cubicBezTo>
                      <a:pt x="108" y="365"/>
                      <a:pt x="197" y="598"/>
                      <a:pt x="305" y="831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5" y="1590"/>
                      <a:pt x="867" y="1590"/>
                    </a:cubicBezTo>
                    <a:cubicBezTo>
                      <a:pt x="909" y="1590"/>
                      <a:pt x="949" y="1558"/>
                      <a:pt x="949" y="1511"/>
                    </a:cubicBezTo>
                    <a:cubicBezTo>
                      <a:pt x="895" y="992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5" y="3"/>
                      <a:pt x="7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5"/>
              <p:cNvSpPr/>
              <p:nvPr/>
            </p:nvSpPr>
            <p:spPr>
              <a:xfrm>
                <a:off x="2892950" y="2544875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6" y="471"/>
                      <a:pt x="1124" y="703"/>
                    </a:cubicBezTo>
                    <a:cubicBezTo>
                      <a:pt x="1130" y="705"/>
                      <a:pt x="1136" y="706"/>
                      <a:pt x="1141" y="706"/>
                    </a:cubicBezTo>
                    <a:cubicBezTo>
                      <a:pt x="1185" y="706"/>
                      <a:pt x="1210" y="646"/>
                      <a:pt x="1178" y="614"/>
                    </a:cubicBezTo>
                    <a:cubicBezTo>
                      <a:pt x="802" y="399"/>
                      <a:pt x="426" y="202"/>
                      <a:pt x="51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5"/>
              <p:cNvSpPr/>
              <p:nvPr/>
            </p:nvSpPr>
            <p:spPr>
              <a:xfrm>
                <a:off x="2701375" y="27794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6"/>
                    </a:cubicBezTo>
                    <a:cubicBezTo>
                      <a:pt x="216" y="197"/>
                      <a:pt x="37" y="305"/>
                      <a:pt x="19" y="448"/>
                    </a:cubicBezTo>
                    <a:cubicBezTo>
                      <a:pt x="1" y="466"/>
                      <a:pt x="37" y="501"/>
                      <a:pt x="72" y="501"/>
                    </a:cubicBezTo>
                    <a:cubicBezTo>
                      <a:pt x="180" y="501"/>
                      <a:pt x="269" y="412"/>
                      <a:pt x="359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60" y="143"/>
                      <a:pt x="860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5"/>
              <p:cNvSpPr/>
              <p:nvPr/>
            </p:nvSpPr>
            <p:spPr>
              <a:xfrm>
                <a:off x="2881675" y="2627725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6" y="27"/>
                      <a:pt x="36" y="91"/>
                    </a:cubicBezTo>
                    <a:cubicBezTo>
                      <a:pt x="1" y="127"/>
                      <a:pt x="36" y="181"/>
                      <a:pt x="72" y="181"/>
                    </a:cubicBezTo>
                    <a:lnTo>
                      <a:pt x="358" y="181"/>
                    </a:lnTo>
                    <a:cubicBezTo>
                      <a:pt x="448" y="217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9" y="343"/>
                      <a:pt x="739" y="293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5"/>
              <p:cNvSpPr/>
              <p:nvPr/>
            </p:nvSpPr>
            <p:spPr>
              <a:xfrm>
                <a:off x="2507225" y="2496325"/>
                <a:ext cx="164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8" extrusionOk="0">
                    <a:moveTo>
                      <a:pt x="126" y="0"/>
                    </a:moveTo>
                    <a:cubicBezTo>
                      <a:pt x="102" y="0"/>
                      <a:pt x="78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90" y="176"/>
                      <a:pt x="197" y="194"/>
                      <a:pt x="287" y="247"/>
                    </a:cubicBezTo>
                    <a:lnTo>
                      <a:pt x="305" y="247"/>
                    </a:lnTo>
                    <a:cubicBezTo>
                      <a:pt x="412" y="319"/>
                      <a:pt x="483" y="408"/>
                      <a:pt x="537" y="516"/>
                    </a:cubicBezTo>
                    <a:cubicBezTo>
                      <a:pt x="548" y="531"/>
                      <a:pt x="563" y="538"/>
                      <a:pt x="578" y="538"/>
                    </a:cubicBezTo>
                    <a:cubicBezTo>
                      <a:pt x="616" y="538"/>
                      <a:pt x="657" y="500"/>
                      <a:pt x="645" y="462"/>
                    </a:cubicBezTo>
                    <a:cubicBezTo>
                      <a:pt x="591" y="337"/>
                      <a:pt x="519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5"/>
              <p:cNvSpPr/>
              <p:nvPr/>
            </p:nvSpPr>
            <p:spPr>
              <a:xfrm>
                <a:off x="2854375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5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8" y="1265"/>
                    </a:cubicBezTo>
                    <a:cubicBezTo>
                      <a:pt x="448" y="997"/>
                      <a:pt x="538" y="603"/>
                      <a:pt x="413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300" y="264"/>
                      <a:pt x="323" y="299"/>
                    </a:cubicBezTo>
                    <a:cubicBezTo>
                      <a:pt x="395" y="567"/>
                      <a:pt x="341" y="836"/>
                      <a:pt x="198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5"/>
              <p:cNvSpPr/>
              <p:nvPr/>
            </p:nvSpPr>
            <p:spPr>
              <a:xfrm>
                <a:off x="2732250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44" y="488"/>
                    </a:moveTo>
                    <a:lnTo>
                      <a:pt x="144" y="488"/>
                    </a:lnTo>
                    <a:cubicBezTo>
                      <a:pt x="305" y="667"/>
                      <a:pt x="412" y="900"/>
                      <a:pt x="448" y="1150"/>
                    </a:cubicBezTo>
                    <a:cubicBezTo>
                      <a:pt x="233" y="1114"/>
                      <a:pt x="180" y="792"/>
                      <a:pt x="144" y="488"/>
                    </a:cubicBezTo>
                    <a:close/>
                    <a:moveTo>
                      <a:pt x="90" y="0"/>
                    </a:moveTo>
                    <a:cubicBezTo>
                      <a:pt x="77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1" y="309"/>
                      <a:pt x="1" y="345"/>
                      <a:pt x="18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37" y="1275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4" y="363"/>
                    </a:cubicBezTo>
                    <a:cubicBezTo>
                      <a:pt x="144" y="219"/>
                      <a:pt x="144" y="94"/>
                      <a:pt x="126" y="23"/>
                    </a:cubicBezTo>
                    <a:lnTo>
                      <a:pt x="126" y="41"/>
                    </a:lnTo>
                    <a:cubicBezTo>
                      <a:pt x="117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5"/>
              <p:cNvSpPr/>
              <p:nvPr/>
            </p:nvSpPr>
            <p:spPr>
              <a:xfrm>
                <a:off x="2618175" y="103250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88" y="380"/>
                    </a:moveTo>
                    <a:cubicBezTo>
                      <a:pt x="4814" y="380"/>
                      <a:pt x="4868" y="743"/>
                      <a:pt x="4868" y="945"/>
                    </a:cubicBezTo>
                    <a:cubicBezTo>
                      <a:pt x="4886" y="1232"/>
                      <a:pt x="4850" y="1500"/>
                      <a:pt x="4832" y="1768"/>
                    </a:cubicBezTo>
                    <a:cubicBezTo>
                      <a:pt x="4796" y="2252"/>
                      <a:pt x="4725" y="2699"/>
                      <a:pt x="4617" y="3164"/>
                    </a:cubicBezTo>
                    <a:cubicBezTo>
                      <a:pt x="4653" y="2932"/>
                      <a:pt x="4635" y="2681"/>
                      <a:pt x="4564" y="2466"/>
                    </a:cubicBezTo>
                    <a:cubicBezTo>
                      <a:pt x="4564" y="2449"/>
                      <a:pt x="4564" y="2449"/>
                      <a:pt x="4564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28" y="2466"/>
                    </a:cubicBezTo>
                    <a:cubicBezTo>
                      <a:pt x="4420" y="2717"/>
                      <a:pt x="4474" y="3146"/>
                      <a:pt x="4456" y="3415"/>
                    </a:cubicBezTo>
                    <a:cubicBezTo>
                      <a:pt x="4456" y="3522"/>
                      <a:pt x="4438" y="3630"/>
                      <a:pt x="4420" y="3737"/>
                    </a:cubicBezTo>
                    <a:cubicBezTo>
                      <a:pt x="4152" y="2717"/>
                      <a:pt x="4027" y="1572"/>
                      <a:pt x="4492" y="605"/>
                    </a:cubicBezTo>
                    <a:cubicBezTo>
                      <a:pt x="4571" y="443"/>
                      <a:pt x="4636" y="380"/>
                      <a:pt x="4688" y="380"/>
                    </a:cubicBezTo>
                    <a:close/>
                    <a:moveTo>
                      <a:pt x="2578" y="876"/>
                    </a:moveTo>
                    <a:cubicBezTo>
                      <a:pt x="2731" y="876"/>
                      <a:pt x="2953" y="1027"/>
                      <a:pt x="3078" y="1142"/>
                    </a:cubicBezTo>
                    <a:cubicBezTo>
                      <a:pt x="3758" y="1697"/>
                      <a:pt x="3776" y="2520"/>
                      <a:pt x="3776" y="3325"/>
                    </a:cubicBezTo>
                    <a:cubicBezTo>
                      <a:pt x="3740" y="3254"/>
                      <a:pt x="3722" y="3164"/>
                      <a:pt x="3687" y="3075"/>
                    </a:cubicBezTo>
                    <a:lnTo>
                      <a:pt x="3687" y="3039"/>
                    </a:lnTo>
                    <a:cubicBezTo>
                      <a:pt x="3651" y="2932"/>
                      <a:pt x="3615" y="2824"/>
                      <a:pt x="3579" y="2735"/>
                    </a:cubicBezTo>
                    <a:cubicBezTo>
                      <a:pt x="3572" y="2712"/>
                      <a:pt x="3555" y="2702"/>
                      <a:pt x="3539" y="2702"/>
                    </a:cubicBezTo>
                    <a:cubicBezTo>
                      <a:pt x="3517" y="2702"/>
                      <a:pt x="3497" y="2722"/>
                      <a:pt x="3508" y="2753"/>
                    </a:cubicBezTo>
                    <a:cubicBezTo>
                      <a:pt x="3597" y="3075"/>
                      <a:pt x="3687" y="3397"/>
                      <a:pt x="3776" y="3719"/>
                    </a:cubicBezTo>
                    <a:lnTo>
                      <a:pt x="3776" y="3755"/>
                    </a:lnTo>
                    <a:cubicBezTo>
                      <a:pt x="3418" y="3307"/>
                      <a:pt x="3078" y="2860"/>
                      <a:pt x="2774" y="2395"/>
                    </a:cubicBezTo>
                    <a:cubicBezTo>
                      <a:pt x="2577" y="2001"/>
                      <a:pt x="2452" y="1590"/>
                      <a:pt x="2416" y="1178"/>
                    </a:cubicBezTo>
                    <a:cubicBezTo>
                      <a:pt x="2394" y="954"/>
                      <a:pt x="2468" y="876"/>
                      <a:pt x="2578" y="876"/>
                    </a:cubicBezTo>
                    <a:close/>
                    <a:moveTo>
                      <a:pt x="1484" y="2678"/>
                    </a:moveTo>
                    <a:cubicBezTo>
                      <a:pt x="1539" y="2678"/>
                      <a:pt x="1615" y="2706"/>
                      <a:pt x="1718" y="2771"/>
                    </a:cubicBezTo>
                    <a:cubicBezTo>
                      <a:pt x="2130" y="3057"/>
                      <a:pt x="2506" y="3397"/>
                      <a:pt x="2810" y="3791"/>
                    </a:cubicBezTo>
                    <a:cubicBezTo>
                      <a:pt x="3025" y="4005"/>
                      <a:pt x="3204" y="4238"/>
                      <a:pt x="3347" y="4489"/>
                    </a:cubicBezTo>
                    <a:cubicBezTo>
                      <a:pt x="3472" y="4739"/>
                      <a:pt x="3561" y="5008"/>
                      <a:pt x="3633" y="5294"/>
                    </a:cubicBezTo>
                    <a:cubicBezTo>
                      <a:pt x="3418" y="4990"/>
                      <a:pt x="3186" y="4685"/>
                      <a:pt x="2971" y="4399"/>
                    </a:cubicBezTo>
                    <a:cubicBezTo>
                      <a:pt x="2957" y="4385"/>
                      <a:pt x="2941" y="4380"/>
                      <a:pt x="2927" y="4380"/>
                    </a:cubicBezTo>
                    <a:cubicBezTo>
                      <a:pt x="2905" y="4380"/>
                      <a:pt x="2888" y="4395"/>
                      <a:pt x="2899" y="4417"/>
                    </a:cubicBezTo>
                    <a:cubicBezTo>
                      <a:pt x="3060" y="4793"/>
                      <a:pt x="3275" y="5133"/>
                      <a:pt x="3544" y="5437"/>
                    </a:cubicBezTo>
                    <a:cubicBezTo>
                      <a:pt x="3615" y="5544"/>
                      <a:pt x="3705" y="5652"/>
                      <a:pt x="3776" y="5777"/>
                    </a:cubicBezTo>
                    <a:cubicBezTo>
                      <a:pt x="2738" y="5723"/>
                      <a:pt x="2291" y="4793"/>
                      <a:pt x="1915" y="3952"/>
                    </a:cubicBezTo>
                    <a:cubicBezTo>
                      <a:pt x="1808" y="3719"/>
                      <a:pt x="1665" y="3504"/>
                      <a:pt x="1521" y="3290"/>
                    </a:cubicBezTo>
                    <a:cubicBezTo>
                      <a:pt x="1381" y="3050"/>
                      <a:pt x="1284" y="2678"/>
                      <a:pt x="1484" y="2678"/>
                    </a:cubicBezTo>
                    <a:close/>
                    <a:moveTo>
                      <a:pt x="6445" y="2752"/>
                    </a:moveTo>
                    <a:cubicBezTo>
                      <a:pt x="6495" y="2752"/>
                      <a:pt x="6442" y="4097"/>
                      <a:pt x="6389" y="4274"/>
                    </a:cubicBezTo>
                    <a:cubicBezTo>
                      <a:pt x="6210" y="4936"/>
                      <a:pt x="5816" y="5509"/>
                      <a:pt x="5440" y="6081"/>
                    </a:cubicBezTo>
                    <a:cubicBezTo>
                      <a:pt x="5584" y="5616"/>
                      <a:pt x="5727" y="5151"/>
                      <a:pt x="5888" y="4739"/>
                    </a:cubicBezTo>
                    <a:cubicBezTo>
                      <a:pt x="5899" y="4704"/>
                      <a:pt x="5866" y="4677"/>
                      <a:pt x="5836" y="4677"/>
                    </a:cubicBezTo>
                    <a:cubicBezTo>
                      <a:pt x="5819" y="4677"/>
                      <a:pt x="5805" y="4685"/>
                      <a:pt x="5798" y="4703"/>
                    </a:cubicBezTo>
                    <a:cubicBezTo>
                      <a:pt x="5512" y="5383"/>
                      <a:pt x="5279" y="6081"/>
                      <a:pt x="4993" y="6761"/>
                    </a:cubicBezTo>
                    <a:cubicBezTo>
                      <a:pt x="4975" y="5634"/>
                      <a:pt x="5244" y="4506"/>
                      <a:pt x="5763" y="3504"/>
                    </a:cubicBezTo>
                    <a:cubicBezTo>
                      <a:pt x="5924" y="3200"/>
                      <a:pt x="6156" y="2950"/>
                      <a:pt x="6443" y="2753"/>
                    </a:cubicBezTo>
                    <a:cubicBezTo>
                      <a:pt x="6443" y="2752"/>
                      <a:pt x="6444" y="2752"/>
                      <a:pt x="6445" y="2752"/>
                    </a:cubicBezTo>
                    <a:close/>
                    <a:moveTo>
                      <a:pt x="985" y="6296"/>
                    </a:moveTo>
                    <a:cubicBezTo>
                      <a:pt x="1432" y="6314"/>
                      <a:pt x="1843" y="6600"/>
                      <a:pt x="2166" y="6869"/>
                    </a:cubicBezTo>
                    <a:cubicBezTo>
                      <a:pt x="2667" y="7280"/>
                      <a:pt x="2971" y="7853"/>
                      <a:pt x="3382" y="8336"/>
                    </a:cubicBezTo>
                    <a:cubicBezTo>
                      <a:pt x="3060" y="8103"/>
                      <a:pt x="2720" y="7889"/>
                      <a:pt x="2398" y="7674"/>
                    </a:cubicBezTo>
                    <a:cubicBezTo>
                      <a:pt x="2388" y="7667"/>
                      <a:pt x="2378" y="7664"/>
                      <a:pt x="2370" y="7664"/>
                    </a:cubicBezTo>
                    <a:cubicBezTo>
                      <a:pt x="2333" y="7664"/>
                      <a:pt x="2316" y="7717"/>
                      <a:pt x="2345" y="7745"/>
                    </a:cubicBezTo>
                    <a:cubicBezTo>
                      <a:pt x="2738" y="8032"/>
                      <a:pt x="3150" y="8300"/>
                      <a:pt x="3508" y="8622"/>
                    </a:cubicBezTo>
                    <a:cubicBezTo>
                      <a:pt x="3561" y="8676"/>
                      <a:pt x="3615" y="8712"/>
                      <a:pt x="3651" y="8765"/>
                    </a:cubicBezTo>
                    <a:cubicBezTo>
                      <a:pt x="3566" y="8783"/>
                      <a:pt x="3482" y="8791"/>
                      <a:pt x="3397" y="8791"/>
                    </a:cubicBezTo>
                    <a:cubicBezTo>
                      <a:pt x="2425" y="8791"/>
                      <a:pt x="1471" y="7714"/>
                      <a:pt x="1092" y="6940"/>
                    </a:cubicBezTo>
                    <a:lnTo>
                      <a:pt x="1092" y="6922"/>
                    </a:lnTo>
                    <a:cubicBezTo>
                      <a:pt x="1038" y="6815"/>
                      <a:pt x="841" y="6296"/>
                      <a:pt x="985" y="6296"/>
                    </a:cubicBezTo>
                    <a:close/>
                    <a:moveTo>
                      <a:pt x="7278" y="6701"/>
                    </a:moveTo>
                    <a:cubicBezTo>
                      <a:pt x="7695" y="6701"/>
                      <a:pt x="6928" y="8691"/>
                      <a:pt x="6800" y="8962"/>
                    </a:cubicBezTo>
                    <a:cubicBezTo>
                      <a:pt x="6407" y="9821"/>
                      <a:pt x="5709" y="10412"/>
                      <a:pt x="5118" y="11092"/>
                    </a:cubicBezTo>
                    <a:cubicBezTo>
                      <a:pt x="5566" y="10430"/>
                      <a:pt x="5941" y="9660"/>
                      <a:pt x="6335" y="8980"/>
                    </a:cubicBezTo>
                    <a:cubicBezTo>
                      <a:pt x="6373" y="8930"/>
                      <a:pt x="6331" y="8879"/>
                      <a:pt x="6283" y="8879"/>
                    </a:cubicBezTo>
                    <a:cubicBezTo>
                      <a:pt x="6264" y="8879"/>
                      <a:pt x="6244" y="8888"/>
                      <a:pt x="6228" y="8909"/>
                    </a:cubicBezTo>
                    <a:cubicBezTo>
                      <a:pt x="5834" y="9571"/>
                      <a:pt x="5423" y="10197"/>
                      <a:pt x="4993" y="10823"/>
                    </a:cubicBezTo>
                    <a:cubicBezTo>
                      <a:pt x="5208" y="9195"/>
                      <a:pt x="5637" y="7853"/>
                      <a:pt x="7069" y="6797"/>
                    </a:cubicBezTo>
                    <a:cubicBezTo>
                      <a:pt x="7159" y="6731"/>
                      <a:pt x="7227" y="6701"/>
                      <a:pt x="7278" y="6701"/>
                    </a:cubicBezTo>
                    <a:close/>
                    <a:moveTo>
                      <a:pt x="281" y="9749"/>
                    </a:moveTo>
                    <a:cubicBezTo>
                      <a:pt x="283" y="9749"/>
                      <a:pt x="285" y="9749"/>
                      <a:pt x="287" y="9750"/>
                    </a:cubicBezTo>
                    <a:cubicBezTo>
                      <a:pt x="1056" y="9785"/>
                      <a:pt x="1772" y="10304"/>
                      <a:pt x="2345" y="10788"/>
                    </a:cubicBezTo>
                    <a:cubicBezTo>
                      <a:pt x="2828" y="11199"/>
                      <a:pt x="3096" y="11682"/>
                      <a:pt x="3418" y="12183"/>
                    </a:cubicBezTo>
                    <a:cubicBezTo>
                      <a:pt x="3060" y="11915"/>
                      <a:pt x="2649" y="11682"/>
                      <a:pt x="2398" y="11503"/>
                    </a:cubicBezTo>
                    <a:cubicBezTo>
                      <a:pt x="2390" y="11498"/>
                      <a:pt x="2381" y="11495"/>
                      <a:pt x="2373" y="11495"/>
                    </a:cubicBezTo>
                    <a:cubicBezTo>
                      <a:pt x="2330" y="11495"/>
                      <a:pt x="2300" y="11563"/>
                      <a:pt x="2345" y="11593"/>
                    </a:cubicBezTo>
                    <a:cubicBezTo>
                      <a:pt x="2720" y="11843"/>
                      <a:pt x="3060" y="12112"/>
                      <a:pt x="3382" y="12416"/>
                    </a:cubicBezTo>
                    <a:cubicBezTo>
                      <a:pt x="3454" y="12470"/>
                      <a:pt x="3508" y="12541"/>
                      <a:pt x="3561" y="12613"/>
                    </a:cubicBezTo>
                    <a:cubicBezTo>
                      <a:pt x="3500" y="12618"/>
                      <a:pt x="3440" y="12621"/>
                      <a:pt x="3381" y="12621"/>
                    </a:cubicBezTo>
                    <a:cubicBezTo>
                      <a:pt x="2478" y="12621"/>
                      <a:pt x="1860" y="11997"/>
                      <a:pt x="1289" y="11342"/>
                    </a:cubicBezTo>
                    <a:cubicBezTo>
                      <a:pt x="1038" y="11074"/>
                      <a:pt x="806" y="10770"/>
                      <a:pt x="591" y="10466"/>
                    </a:cubicBezTo>
                    <a:cubicBezTo>
                      <a:pt x="538" y="10395"/>
                      <a:pt x="154" y="9749"/>
                      <a:pt x="281" y="9749"/>
                    </a:cubicBezTo>
                    <a:close/>
                    <a:moveTo>
                      <a:pt x="7949" y="10882"/>
                    </a:moveTo>
                    <a:cubicBezTo>
                      <a:pt x="8113" y="10882"/>
                      <a:pt x="8201" y="11047"/>
                      <a:pt x="8125" y="11503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8" y="14546"/>
                      <a:pt x="5351" y="15100"/>
                    </a:cubicBezTo>
                    <a:cubicBezTo>
                      <a:pt x="5888" y="14420"/>
                      <a:pt x="6371" y="13705"/>
                      <a:pt x="6783" y="12953"/>
                    </a:cubicBezTo>
                    <a:cubicBezTo>
                      <a:pt x="6808" y="12915"/>
                      <a:pt x="6779" y="12877"/>
                      <a:pt x="6742" y="12877"/>
                    </a:cubicBezTo>
                    <a:cubicBezTo>
                      <a:pt x="6726" y="12877"/>
                      <a:pt x="6709" y="12884"/>
                      <a:pt x="6693" y="12899"/>
                    </a:cubicBezTo>
                    <a:cubicBezTo>
                      <a:pt x="6174" y="13740"/>
                      <a:pt x="5548" y="14510"/>
                      <a:pt x="4832" y="15208"/>
                    </a:cubicBezTo>
                    <a:cubicBezTo>
                      <a:pt x="5136" y="14581"/>
                      <a:pt x="5351" y="13919"/>
                      <a:pt x="5655" y="13275"/>
                    </a:cubicBezTo>
                    <a:lnTo>
                      <a:pt x="5673" y="13275"/>
                    </a:lnTo>
                    <a:cubicBezTo>
                      <a:pt x="6031" y="12541"/>
                      <a:pt x="6657" y="11879"/>
                      <a:pt x="7230" y="11324"/>
                    </a:cubicBezTo>
                    <a:cubicBezTo>
                      <a:pt x="7485" y="11088"/>
                      <a:pt x="7765" y="10882"/>
                      <a:pt x="7949" y="10882"/>
                    </a:cubicBezTo>
                    <a:close/>
                    <a:moveTo>
                      <a:pt x="657" y="13224"/>
                    </a:moveTo>
                    <a:cubicBezTo>
                      <a:pt x="756" y="13224"/>
                      <a:pt x="893" y="13283"/>
                      <a:pt x="1002" y="13311"/>
                    </a:cubicBezTo>
                    <a:cubicBezTo>
                      <a:pt x="2148" y="13615"/>
                      <a:pt x="2577" y="14778"/>
                      <a:pt x="2971" y="15834"/>
                    </a:cubicBezTo>
                    <a:cubicBezTo>
                      <a:pt x="2774" y="15619"/>
                      <a:pt x="2559" y="15422"/>
                      <a:pt x="2327" y="15244"/>
                    </a:cubicBezTo>
                    <a:cubicBezTo>
                      <a:pt x="2318" y="15235"/>
                      <a:pt x="2308" y="15232"/>
                      <a:pt x="2298" y="15232"/>
                    </a:cubicBezTo>
                    <a:cubicBezTo>
                      <a:pt x="2264" y="15232"/>
                      <a:pt x="2232" y="15270"/>
                      <a:pt x="2273" y="15297"/>
                    </a:cubicBezTo>
                    <a:cubicBezTo>
                      <a:pt x="2577" y="15619"/>
                      <a:pt x="2881" y="15959"/>
                      <a:pt x="3150" y="16335"/>
                    </a:cubicBezTo>
                    <a:cubicBezTo>
                      <a:pt x="3186" y="16442"/>
                      <a:pt x="3239" y="16550"/>
                      <a:pt x="3275" y="16657"/>
                    </a:cubicBezTo>
                    <a:cubicBezTo>
                      <a:pt x="2470" y="16425"/>
                      <a:pt x="1754" y="15924"/>
                      <a:pt x="1271" y="15226"/>
                    </a:cubicBezTo>
                    <a:cubicBezTo>
                      <a:pt x="1002" y="14868"/>
                      <a:pt x="806" y="14456"/>
                      <a:pt x="662" y="14027"/>
                    </a:cubicBezTo>
                    <a:cubicBezTo>
                      <a:pt x="609" y="13848"/>
                      <a:pt x="573" y="13669"/>
                      <a:pt x="537" y="13472"/>
                    </a:cubicBezTo>
                    <a:cubicBezTo>
                      <a:pt x="502" y="13279"/>
                      <a:pt x="562" y="13224"/>
                      <a:pt x="657" y="13224"/>
                    </a:cubicBezTo>
                    <a:close/>
                    <a:moveTo>
                      <a:pt x="7735" y="15720"/>
                    </a:moveTo>
                    <a:cubicBezTo>
                      <a:pt x="7952" y="15720"/>
                      <a:pt x="7515" y="16480"/>
                      <a:pt x="7498" y="16514"/>
                    </a:cubicBezTo>
                    <a:lnTo>
                      <a:pt x="7516" y="16532"/>
                    </a:lnTo>
                    <a:cubicBezTo>
                      <a:pt x="7266" y="16961"/>
                      <a:pt x="6908" y="17355"/>
                      <a:pt x="6496" y="17641"/>
                    </a:cubicBezTo>
                    <a:cubicBezTo>
                      <a:pt x="6085" y="17946"/>
                      <a:pt x="5601" y="17999"/>
                      <a:pt x="5136" y="18053"/>
                    </a:cubicBezTo>
                    <a:cubicBezTo>
                      <a:pt x="5494" y="17838"/>
                      <a:pt x="5816" y="17552"/>
                      <a:pt x="6049" y="17194"/>
                    </a:cubicBezTo>
                    <a:cubicBezTo>
                      <a:pt x="6062" y="17156"/>
                      <a:pt x="6029" y="17118"/>
                      <a:pt x="5991" y="17118"/>
                    </a:cubicBezTo>
                    <a:cubicBezTo>
                      <a:pt x="5974" y="17118"/>
                      <a:pt x="5957" y="17125"/>
                      <a:pt x="5941" y="17140"/>
                    </a:cubicBezTo>
                    <a:cubicBezTo>
                      <a:pt x="5637" y="17570"/>
                      <a:pt x="5208" y="17910"/>
                      <a:pt x="4707" y="18107"/>
                    </a:cubicBezTo>
                    <a:lnTo>
                      <a:pt x="4689" y="18107"/>
                    </a:lnTo>
                    <a:cubicBezTo>
                      <a:pt x="5029" y="17767"/>
                      <a:pt x="5315" y="17373"/>
                      <a:pt x="5673" y="17015"/>
                    </a:cubicBezTo>
                    <a:cubicBezTo>
                      <a:pt x="6246" y="16442"/>
                      <a:pt x="6926" y="15995"/>
                      <a:pt x="7695" y="15727"/>
                    </a:cubicBezTo>
                    <a:cubicBezTo>
                      <a:pt x="7711" y="15722"/>
                      <a:pt x="7724" y="15720"/>
                      <a:pt x="7735" y="15720"/>
                    </a:cubicBezTo>
                    <a:close/>
                    <a:moveTo>
                      <a:pt x="4878" y="0"/>
                    </a:moveTo>
                    <a:cubicBezTo>
                      <a:pt x="4853" y="0"/>
                      <a:pt x="4829" y="10"/>
                      <a:pt x="4814" y="33"/>
                    </a:cubicBezTo>
                    <a:cubicBezTo>
                      <a:pt x="3812" y="999"/>
                      <a:pt x="3884" y="2914"/>
                      <a:pt x="4438" y="4113"/>
                    </a:cubicBezTo>
                    <a:cubicBezTo>
                      <a:pt x="4420" y="4327"/>
                      <a:pt x="4385" y="4542"/>
                      <a:pt x="4331" y="4739"/>
                    </a:cubicBezTo>
                    <a:cubicBezTo>
                      <a:pt x="4295" y="4882"/>
                      <a:pt x="4241" y="5025"/>
                      <a:pt x="4188" y="5151"/>
                    </a:cubicBezTo>
                    <a:cubicBezTo>
                      <a:pt x="4134" y="4775"/>
                      <a:pt x="4045" y="4381"/>
                      <a:pt x="3955" y="4005"/>
                    </a:cubicBezTo>
                    <a:cubicBezTo>
                      <a:pt x="4152" y="3397"/>
                      <a:pt x="3973" y="2538"/>
                      <a:pt x="3776" y="1947"/>
                    </a:cubicBezTo>
                    <a:cubicBezTo>
                      <a:pt x="3561" y="1250"/>
                      <a:pt x="3060" y="713"/>
                      <a:pt x="2309" y="641"/>
                    </a:cubicBezTo>
                    <a:cubicBezTo>
                      <a:pt x="2273" y="641"/>
                      <a:pt x="2219" y="677"/>
                      <a:pt x="2219" y="731"/>
                    </a:cubicBezTo>
                    <a:cubicBezTo>
                      <a:pt x="2201" y="2001"/>
                      <a:pt x="2846" y="3093"/>
                      <a:pt x="3776" y="3952"/>
                    </a:cubicBezTo>
                    <a:lnTo>
                      <a:pt x="3776" y="4113"/>
                    </a:lnTo>
                    <a:cubicBezTo>
                      <a:pt x="3776" y="4142"/>
                      <a:pt x="3800" y="4171"/>
                      <a:pt x="3838" y="4171"/>
                    </a:cubicBezTo>
                    <a:cubicBezTo>
                      <a:pt x="3847" y="4171"/>
                      <a:pt x="3856" y="4170"/>
                      <a:pt x="3866" y="4166"/>
                    </a:cubicBezTo>
                    <a:cubicBezTo>
                      <a:pt x="3955" y="4596"/>
                      <a:pt x="4027" y="5043"/>
                      <a:pt x="4080" y="5473"/>
                    </a:cubicBezTo>
                    <a:cubicBezTo>
                      <a:pt x="4062" y="5526"/>
                      <a:pt x="4062" y="5598"/>
                      <a:pt x="4062" y="5670"/>
                    </a:cubicBezTo>
                    <a:cubicBezTo>
                      <a:pt x="4045" y="5705"/>
                      <a:pt x="4080" y="5741"/>
                      <a:pt x="4116" y="5759"/>
                    </a:cubicBezTo>
                    <a:cubicBezTo>
                      <a:pt x="4116" y="5849"/>
                      <a:pt x="4134" y="5938"/>
                      <a:pt x="4152" y="6028"/>
                    </a:cubicBezTo>
                    <a:cubicBezTo>
                      <a:pt x="4062" y="5884"/>
                      <a:pt x="3955" y="5759"/>
                      <a:pt x="3866" y="5634"/>
                    </a:cubicBezTo>
                    <a:lnTo>
                      <a:pt x="3740" y="5473"/>
                    </a:lnTo>
                    <a:cubicBezTo>
                      <a:pt x="3776" y="5455"/>
                      <a:pt x="3812" y="5419"/>
                      <a:pt x="3812" y="5383"/>
                    </a:cubicBezTo>
                    <a:cubicBezTo>
                      <a:pt x="3705" y="4524"/>
                      <a:pt x="3239" y="3934"/>
                      <a:pt x="2649" y="3343"/>
                    </a:cubicBezTo>
                    <a:cubicBezTo>
                      <a:pt x="2443" y="3137"/>
                      <a:pt x="1831" y="2427"/>
                      <a:pt x="1408" y="2427"/>
                    </a:cubicBezTo>
                    <a:cubicBezTo>
                      <a:pt x="1352" y="2427"/>
                      <a:pt x="1300" y="2440"/>
                      <a:pt x="1253" y="2466"/>
                    </a:cubicBezTo>
                    <a:cubicBezTo>
                      <a:pt x="752" y="2753"/>
                      <a:pt x="1611" y="3755"/>
                      <a:pt x="1736" y="4041"/>
                    </a:cubicBezTo>
                    <a:cubicBezTo>
                      <a:pt x="2105" y="4796"/>
                      <a:pt x="2616" y="5881"/>
                      <a:pt x="3578" y="5881"/>
                    </a:cubicBezTo>
                    <a:cubicBezTo>
                      <a:pt x="3642" y="5881"/>
                      <a:pt x="3708" y="5877"/>
                      <a:pt x="3776" y="5866"/>
                    </a:cubicBezTo>
                    <a:cubicBezTo>
                      <a:pt x="3794" y="5866"/>
                      <a:pt x="3812" y="5849"/>
                      <a:pt x="3812" y="5831"/>
                    </a:cubicBezTo>
                    <a:cubicBezTo>
                      <a:pt x="3866" y="5902"/>
                      <a:pt x="3901" y="5992"/>
                      <a:pt x="3955" y="6063"/>
                    </a:cubicBezTo>
                    <a:cubicBezTo>
                      <a:pt x="4045" y="6206"/>
                      <a:pt x="4116" y="6368"/>
                      <a:pt x="4188" y="6511"/>
                    </a:cubicBezTo>
                    <a:cubicBezTo>
                      <a:pt x="4277" y="7423"/>
                      <a:pt x="4295" y="8336"/>
                      <a:pt x="4277" y="9249"/>
                    </a:cubicBezTo>
                    <a:cubicBezTo>
                      <a:pt x="4134" y="9034"/>
                      <a:pt x="3955" y="8837"/>
                      <a:pt x="3758" y="8658"/>
                    </a:cubicBezTo>
                    <a:cubicBezTo>
                      <a:pt x="3705" y="8604"/>
                      <a:pt x="3651" y="8551"/>
                      <a:pt x="3579" y="8497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2" y="6099"/>
                      <a:pt x="823" y="6063"/>
                    </a:cubicBezTo>
                    <a:cubicBezTo>
                      <a:pt x="770" y="6063"/>
                      <a:pt x="716" y="6117"/>
                      <a:pt x="716" y="6171"/>
                    </a:cubicBezTo>
                    <a:cubicBezTo>
                      <a:pt x="606" y="7239"/>
                      <a:pt x="2041" y="8942"/>
                      <a:pt x="3253" y="8942"/>
                    </a:cubicBezTo>
                    <a:cubicBezTo>
                      <a:pt x="3421" y="8942"/>
                      <a:pt x="3585" y="8909"/>
                      <a:pt x="3740" y="8837"/>
                    </a:cubicBezTo>
                    <a:cubicBezTo>
                      <a:pt x="3830" y="8927"/>
                      <a:pt x="3919" y="9034"/>
                      <a:pt x="3991" y="9141"/>
                    </a:cubicBezTo>
                    <a:cubicBezTo>
                      <a:pt x="4116" y="9338"/>
                      <a:pt x="4152" y="9553"/>
                      <a:pt x="4259" y="9750"/>
                    </a:cubicBezTo>
                    <a:cubicBezTo>
                      <a:pt x="4241" y="10322"/>
                      <a:pt x="4224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3"/>
                      <a:pt x="4098" y="12219"/>
                      <a:pt x="4116" y="12237"/>
                    </a:cubicBezTo>
                    <a:cubicBezTo>
                      <a:pt x="4098" y="12434"/>
                      <a:pt x="4080" y="12649"/>
                      <a:pt x="4080" y="12846"/>
                    </a:cubicBezTo>
                    <a:cubicBezTo>
                      <a:pt x="3991" y="12702"/>
                      <a:pt x="3866" y="12559"/>
                      <a:pt x="3740" y="12452"/>
                    </a:cubicBezTo>
                    <a:cubicBezTo>
                      <a:pt x="3758" y="12434"/>
                      <a:pt x="3758" y="12434"/>
                      <a:pt x="3740" y="12416"/>
                    </a:cubicBezTo>
                    <a:cubicBezTo>
                      <a:pt x="3740" y="11647"/>
                      <a:pt x="2864" y="10895"/>
                      <a:pt x="2345" y="10448"/>
                    </a:cubicBezTo>
                    <a:cubicBezTo>
                      <a:pt x="1759" y="9948"/>
                      <a:pt x="991" y="9515"/>
                      <a:pt x="201" y="9515"/>
                    </a:cubicBezTo>
                    <a:cubicBezTo>
                      <a:pt x="170" y="9515"/>
                      <a:pt x="139" y="9516"/>
                      <a:pt x="108" y="9517"/>
                    </a:cubicBezTo>
                    <a:cubicBezTo>
                      <a:pt x="54" y="9517"/>
                      <a:pt x="0" y="9571"/>
                      <a:pt x="18" y="9624"/>
                    </a:cubicBezTo>
                    <a:cubicBezTo>
                      <a:pt x="161" y="10430"/>
                      <a:pt x="841" y="11110"/>
                      <a:pt x="1360" y="11700"/>
                    </a:cubicBezTo>
                    <a:cubicBezTo>
                      <a:pt x="1886" y="12273"/>
                      <a:pt x="2493" y="12738"/>
                      <a:pt x="3260" y="12738"/>
                    </a:cubicBezTo>
                    <a:cubicBezTo>
                      <a:pt x="3380" y="12738"/>
                      <a:pt x="3504" y="12727"/>
                      <a:pt x="3633" y="12702"/>
                    </a:cubicBezTo>
                    <a:cubicBezTo>
                      <a:pt x="3758" y="12935"/>
                      <a:pt x="3884" y="13168"/>
                      <a:pt x="4009" y="13418"/>
                    </a:cubicBezTo>
                    <a:cubicBezTo>
                      <a:pt x="3919" y="14581"/>
                      <a:pt x="3794" y="15745"/>
                      <a:pt x="3651" y="16890"/>
                    </a:cubicBezTo>
                    <a:cubicBezTo>
                      <a:pt x="3579" y="16729"/>
                      <a:pt x="3490" y="16550"/>
                      <a:pt x="3400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76" y="13006"/>
                      <a:pt x="419" y="13006"/>
                    </a:cubicBezTo>
                    <a:cubicBezTo>
                      <a:pt x="404" y="13006"/>
                      <a:pt x="390" y="13006"/>
                      <a:pt x="376" y="13007"/>
                    </a:cubicBezTo>
                    <a:cubicBezTo>
                      <a:pt x="322" y="13007"/>
                      <a:pt x="269" y="13060"/>
                      <a:pt x="269" y="13114"/>
                    </a:cubicBezTo>
                    <a:cubicBezTo>
                      <a:pt x="358" y="14707"/>
                      <a:pt x="1647" y="16747"/>
                      <a:pt x="3400" y="16782"/>
                    </a:cubicBezTo>
                    <a:cubicBezTo>
                      <a:pt x="3490" y="16997"/>
                      <a:pt x="3544" y="17212"/>
                      <a:pt x="3579" y="17427"/>
                    </a:cubicBezTo>
                    <a:cubicBezTo>
                      <a:pt x="3418" y="18554"/>
                      <a:pt x="3204" y="19681"/>
                      <a:pt x="2935" y="20791"/>
                    </a:cubicBezTo>
                    <a:cubicBezTo>
                      <a:pt x="2924" y="20844"/>
                      <a:pt x="2965" y="20879"/>
                      <a:pt x="3003" y="20879"/>
                    </a:cubicBezTo>
                    <a:cubicBezTo>
                      <a:pt x="3028" y="20879"/>
                      <a:pt x="3053" y="20863"/>
                      <a:pt x="3060" y="20827"/>
                    </a:cubicBezTo>
                    <a:cubicBezTo>
                      <a:pt x="3329" y="20129"/>
                      <a:pt x="3526" y="19395"/>
                      <a:pt x="3687" y="18661"/>
                    </a:cubicBezTo>
                    <a:cubicBezTo>
                      <a:pt x="3973" y="18572"/>
                      <a:pt x="4259" y="18465"/>
                      <a:pt x="4546" y="18321"/>
                    </a:cubicBezTo>
                    <a:cubicBezTo>
                      <a:pt x="5351" y="18250"/>
                      <a:pt x="6138" y="18214"/>
                      <a:pt x="6783" y="17659"/>
                    </a:cubicBezTo>
                    <a:cubicBezTo>
                      <a:pt x="7427" y="17105"/>
                      <a:pt x="7838" y="16353"/>
                      <a:pt x="8178" y="15566"/>
                    </a:cubicBezTo>
                    <a:cubicBezTo>
                      <a:pt x="8214" y="15494"/>
                      <a:pt x="8160" y="15422"/>
                      <a:pt x="8071" y="15422"/>
                    </a:cubicBezTo>
                    <a:lnTo>
                      <a:pt x="8125" y="15440"/>
                    </a:lnTo>
                    <a:cubicBezTo>
                      <a:pt x="7391" y="15512"/>
                      <a:pt x="6800" y="15870"/>
                      <a:pt x="6228" y="16317"/>
                    </a:cubicBezTo>
                    <a:cubicBezTo>
                      <a:pt x="5494" y="16854"/>
                      <a:pt x="5065" y="17552"/>
                      <a:pt x="4438" y="18160"/>
                    </a:cubicBezTo>
                    <a:lnTo>
                      <a:pt x="4385" y="18160"/>
                    </a:lnTo>
                    <a:cubicBezTo>
                      <a:pt x="4331" y="18160"/>
                      <a:pt x="4313" y="18214"/>
                      <a:pt x="4313" y="18268"/>
                    </a:cubicBezTo>
                    <a:cubicBezTo>
                      <a:pt x="4134" y="18339"/>
                      <a:pt x="3937" y="18411"/>
                      <a:pt x="3758" y="18465"/>
                    </a:cubicBezTo>
                    <a:cubicBezTo>
                      <a:pt x="3901" y="17767"/>
                      <a:pt x="4009" y="17051"/>
                      <a:pt x="4080" y="16335"/>
                    </a:cubicBezTo>
                    <a:cubicBezTo>
                      <a:pt x="4456" y="16102"/>
                      <a:pt x="4796" y="15798"/>
                      <a:pt x="5100" y="15458"/>
                    </a:cubicBezTo>
                    <a:lnTo>
                      <a:pt x="5118" y="15458"/>
                    </a:lnTo>
                    <a:cubicBezTo>
                      <a:pt x="7015" y="14689"/>
                      <a:pt x="8447" y="12685"/>
                      <a:pt x="8465" y="10644"/>
                    </a:cubicBezTo>
                    <a:cubicBezTo>
                      <a:pt x="8465" y="10573"/>
                      <a:pt x="8429" y="10537"/>
                      <a:pt x="8357" y="10537"/>
                    </a:cubicBezTo>
                    <a:cubicBezTo>
                      <a:pt x="7463" y="10627"/>
                      <a:pt x="6800" y="11468"/>
                      <a:pt x="6281" y="12130"/>
                    </a:cubicBezTo>
                    <a:cubicBezTo>
                      <a:pt x="5458" y="13150"/>
                      <a:pt x="5100" y="14349"/>
                      <a:pt x="4599" y="15530"/>
                    </a:cubicBezTo>
                    <a:lnTo>
                      <a:pt x="4098" y="16049"/>
                    </a:lnTo>
                    <a:cubicBezTo>
                      <a:pt x="4224" y="14725"/>
                      <a:pt x="4277" y="13400"/>
                      <a:pt x="4349" y="12130"/>
                    </a:cubicBezTo>
                    <a:cubicBezTo>
                      <a:pt x="4581" y="11897"/>
                      <a:pt x="4778" y="11647"/>
                      <a:pt x="4975" y="11396"/>
                    </a:cubicBezTo>
                    <a:cubicBezTo>
                      <a:pt x="4975" y="11431"/>
                      <a:pt x="5005" y="11450"/>
                      <a:pt x="5041" y="11450"/>
                    </a:cubicBezTo>
                    <a:cubicBezTo>
                      <a:pt x="5060" y="11450"/>
                      <a:pt x="5081" y="11445"/>
                      <a:pt x="5100" y="11432"/>
                    </a:cubicBezTo>
                    <a:cubicBezTo>
                      <a:pt x="6550" y="10233"/>
                      <a:pt x="7838" y="8372"/>
                      <a:pt x="7677" y="6403"/>
                    </a:cubicBezTo>
                    <a:cubicBezTo>
                      <a:pt x="7677" y="6333"/>
                      <a:pt x="7622" y="6285"/>
                      <a:pt x="7564" y="6285"/>
                    </a:cubicBezTo>
                    <a:cubicBezTo>
                      <a:pt x="7548" y="6285"/>
                      <a:pt x="7532" y="6288"/>
                      <a:pt x="7516" y="6296"/>
                    </a:cubicBezTo>
                    <a:cubicBezTo>
                      <a:pt x="5816" y="7298"/>
                      <a:pt x="4796" y="9141"/>
                      <a:pt x="4868" y="11092"/>
                    </a:cubicBezTo>
                    <a:lnTo>
                      <a:pt x="4367" y="11808"/>
                    </a:lnTo>
                    <a:cubicBezTo>
                      <a:pt x="4438" y="10644"/>
                      <a:pt x="4492" y="9463"/>
                      <a:pt x="4474" y="8282"/>
                    </a:cubicBezTo>
                    <a:cubicBezTo>
                      <a:pt x="4814" y="7835"/>
                      <a:pt x="5083" y="7352"/>
                      <a:pt x="5244" y="6815"/>
                    </a:cubicBezTo>
                    <a:cubicBezTo>
                      <a:pt x="6174" y="5598"/>
                      <a:pt x="7069" y="4166"/>
                      <a:pt x="6675" y="2592"/>
                    </a:cubicBezTo>
                    <a:cubicBezTo>
                      <a:pt x="6663" y="2544"/>
                      <a:pt x="6627" y="2520"/>
                      <a:pt x="6589" y="2520"/>
                    </a:cubicBezTo>
                    <a:cubicBezTo>
                      <a:pt x="6570" y="2520"/>
                      <a:pt x="6550" y="2526"/>
                      <a:pt x="6532" y="2538"/>
                    </a:cubicBezTo>
                    <a:cubicBezTo>
                      <a:pt x="5261" y="3200"/>
                      <a:pt x="4599" y="5670"/>
                      <a:pt x="4939" y="7048"/>
                    </a:cubicBezTo>
                    <a:cubicBezTo>
                      <a:pt x="4796" y="7370"/>
                      <a:pt x="4635" y="7674"/>
                      <a:pt x="4474" y="7978"/>
                    </a:cubicBezTo>
                    <a:cubicBezTo>
                      <a:pt x="4438" y="7191"/>
                      <a:pt x="4385" y="6403"/>
                      <a:pt x="4277" y="5616"/>
                    </a:cubicBezTo>
                    <a:cubicBezTo>
                      <a:pt x="4420" y="5133"/>
                      <a:pt x="4510" y="4650"/>
                      <a:pt x="4564" y="4166"/>
                    </a:cubicBezTo>
                    <a:cubicBezTo>
                      <a:pt x="4599" y="4166"/>
                      <a:pt x="4617" y="4131"/>
                      <a:pt x="4617" y="4113"/>
                    </a:cubicBezTo>
                    <a:cubicBezTo>
                      <a:pt x="4904" y="3379"/>
                      <a:pt x="5083" y="2592"/>
                      <a:pt x="5136" y="1804"/>
                    </a:cubicBezTo>
                    <a:cubicBezTo>
                      <a:pt x="5172" y="1232"/>
                      <a:pt x="5261" y="587"/>
                      <a:pt x="4957" y="51"/>
                    </a:cubicBezTo>
                    <a:cubicBezTo>
                      <a:pt x="4947" y="19"/>
                      <a:pt x="4912" y="0"/>
                      <a:pt x="487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35"/>
              <p:cNvSpPr/>
              <p:nvPr/>
            </p:nvSpPr>
            <p:spPr>
              <a:xfrm>
                <a:off x="2148875" y="2084575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94" y="2759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1"/>
                      <a:pt x="1539" y="4871"/>
                      <a:pt x="770" y="5139"/>
                    </a:cubicBezTo>
                    <a:cubicBezTo>
                      <a:pt x="754" y="5144"/>
                      <a:pt x="741" y="5146"/>
                      <a:pt x="730" y="5146"/>
                    </a:cubicBezTo>
                    <a:cubicBezTo>
                      <a:pt x="513" y="5146"/>
                      <a:pt x="950" y="4386"/>
                      <a:pt x="967" y="4352"/>
                    </a:cubicBezTo>
                    <a:cubicBezTo>
                      <a:pt x="1217" y="3922"/>
                      <a:pt x="1575" y="3529"/>
                      <a:pt x="1987" y="3242"/>
                    </a:cubicBezTo>
                    <a:cubicBezTo>
                      <a:pt x="2398" y="2938"/>
                      <a:pt x="2881" y="2884"/>
                      <a:pt x="3347" y="2831"/>
                    </a:cubicBezTo>
                    <a:lnTo>
                      <a:pt x="3347" y="2831"/>
                    </a:lnTo>
                    <a:cubicBezTo>
                      <a:pt x="2989" y="3027"/>
                      <a:pt x="2667" y="3332"/>
                      <a:pt x="2434" y="3690"/>
                    </a:cubicBezTo>
                    <a:cubicBezTo>
                      <a:pt x="2421" y="3728"/>
                      <a:pt x="2453" y="3766"/>
                      <a:pt x="2492" y="3766"/>
                    </a:cubicBezTo>
                    <a:cubicBezTo>
                      <a:pt x="2508" y="3766"/>
                      <a:pt x="2526" y="3759"/>
                      <a:pt x="2541" y="3743"/>
                    </a:cubicBezTo>
                    <a:cubicBezTo>
                      <a:pt x="2846" y="3314"/>
                      <a:pt x="3275" y="2974"/>
                      <a:pt x="3776" y="2759"/>
                    </a:cubicBezTo>
                    <a:close/>
                    <a:moveTo>
                      <a:pt x="5190" y="4209"/>
                    </a:moveTo>
                    <a:lnTo>
                      <a:pt x="5190" y="4209"/>
                    </a:lnTo>
                    <a:cubicBezTo>
                      <a:pt x="5995" y="4441"/>
                      <a:pt x="6711" y="4942"/>
                      <a:pt x="7194" y="5640"/>
                    </a:cubicBezTo>
                    <a:lnTo>
                      <a:pt x="7212" y="5640"/>
                    </a:lnTo>
                    <a:cubicBezTo>
                      <a:pt x="7463" y="5998"/>
                      <a:pt x="7677" y="6410"/>
                      <a:pt x="7820" y="6839"/>
                    </a:cubicBezTo>
                    <a:cubicBezTo>
                      <a:pt x="7874" y="7018"/>
                      <a:pt x="7910" y="7197"/>
                      <a:pt x="7946" y="7376"/>
                    </a:cubicBezTo>
                    <a:cubicBezTo>
                      <a:pt x="7981" y="7573"/>
                      <a:pt x="7919" y="7631"/>
                      <a:pt x="7820" y="7631"/>
                    </a:cubicBezTo>
                    <a:cubicBezTo>
                      <a:pt x="7722" y="7631"/>
                      <a:pt x="7588" y="7573"/>
                      <a:pt x="7480" y="7537"/>
                    </a:cubicBezTo>
                    <a:cubicBezTo>
                      <a:pt x="6335" y="7251"/>
                      <a:pt x="5888" y="6088"/>
                      <a:pt x="5512" y="5032"/>
                    </a:cubicBezTo>
                    <a:lnTo>
                      <a:pt x="5512" y="5032"/>
                    </a:lnTo>
                    <a:cubicBezTo>
                      <a:pt x="5709" y="5229"/>
                      <a:pt x="5924" y="5443"/>
                      <a:pt x="6138" y="5640"/>
                    </a:cubicBezTo>
                    <a:cubicBezTo>
                      <a:pt x="6145" y="5647"/>
                      <a:pt x="6153" y="5650"/>
                      <a:pt x="6162" y="5650"/>
                    </a:cubicBezTo>
                    <a:cubicBezTo>
                      <a:pt x="6198" y="5650"/>
                      <a:pt x="6239" y="5598"/>
                      <a:pt x="6210" y="5569"/>
                    </a:cubicBezTo>
                    <a:cubicBezTo>
                      <a:pt x="5888" y="5246"/>
                      <a:pt x="5584" y="4906"/>
                      <a:pt x="5315" y="4549"/>
                    </a:cubicBezTo>
                    <a:cubicBezTo>
                      <a:pt x="5279" y="4423"/>
                      <a:pt x="5226" y="4316"/>
                      <a:pt x="5190" y="4209"/>
                    </a:cubicBezTo>
                    <a:close/>
                    <a:moveTo>
                      <a:pt x="3579" y="5640"/>
                    </a:moveTo>
                    <a:lnTo>
                      <a:pt x="3579" y="5640"/>
                    </a:lnTo>
                    <a:cubicBezTo>
                      <a:pt x="3293" y="6266"/>
                      <a:pt x="3060" y="6929"/>
                      <a:pt x="2756" y="7573"/>
                    </a:cubicBezTo>
                    <a:lnTo>
                      <a:pt x="2756" y="7555"/>
                    </a:lnTo>
                    <a:cubicBezTo>
                      <a:pt x="2398" y="8307"/>
                      <a:pt x="1772" y="8951"/>
                      <a:pt x="1199" y="9523"/>
                    </a:cubicBezTo>
                    <a:cubicBezTo>
                      <a:pt x="946" y="9758"/>
                      <a:pt x="668" y="9963"/>
                      <a:pt x="484" y="9963"/>
                    </a:cubicBezTo>
                    <a:cubicBezTo>
                      <a:pt x="317" y="9963"/>
                      <a:pt x="228" y="9795"/>
                      <a:pt x="304" y="9327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284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3"/>
                      <a:pt x="1647" y="7895"/>
                    </a:cubicBezTo>
                    <a:cubicBezTo>
                      <a:pt x="1621" y="7933"/>
                      <a:pt x="1650" y="7971"/>
                      <a:pt x="1687" y="7971"/>
                    </a:cubicBezTo>
                    <a:cubicBezTo>
                      <a:pt x="1703" y="7971"/>
                      <a:pt x="1720" y="7964"/>
                      <a:pt x="1736" y="7949"/>
                    </a:cubicBezTo>
                    <a:cubicBezTo>
                      <a:pt x="2255" y="7108"/>
                      <a:pt x="2881" y="6338"/>
                      <a:pt x="3579" y="5640"/>
                    </a:cubicBezTo>
                    <a:close/>
                    <a:moveTo>
                      <a:pt x="5099" y="8245"/>
                    </a:moveTo>
                    <a:cubicBezTo>
                      <a:pt x="5987" y="8245"/>
                      <a:pt x="6606" y="8868"/>
                      <a:pt x="7194" y="9523"/>
                    </a:cubicBezTo>
                    <a:lnTo>
                      <a:pt x="7176" y="9505"/>
                    </a:lnTo>
                    <a:lnTo>
                      <a:pt x="7176" y="9505"/>
                    </a:lnTo>
                    <a:cubicBezTo>
                      <a:pt x="7427" y="9792"/>
                      <a:pt x="7659" y="10078"/>
                      <a:pt x="7874" y="10382"/>
                    </a:cubicBezTo>
                    <a:cubicBezTo>
                      <a:pt x="7927" y="10471"/>
                      <a:pt x="8311" y="11116"/>
                      <a:pt x="8201" y="11116"/>
                    </a:cubicBezTo>
                    <a:cubicBezTo>
                      <a:pt x="8199" y="11116"/>
                      <a:pt x="8198" y="11116"/>
                      <a:pt x="8196" y="11116"/>
                    </a:cubicBezTo>
                    <a:cubicBezTo>
                      <a:pt x="7427" y="11080"/>
                      <a:pt x="6693" y="10561"/>
                      <a:pt x="6138" y="10078"/>
                    </a:cubicBezTo>
                    <a:cubicBezTo>
                      <a:pt x="5655" y="9667"/>
                      <a:pt x="5387" y="9165"/>
                      <a:pt x="5065" y="8682"/>
                    </a:cubicBezTo>
                    <a:lnTo>
                      <a:pt x="5065" y="8682"/>
                    </a:lnTo>
                    <a:cubicBezTo>
                      <a:pt x="5422" y="8951"/>
                      <a:pt x="5816" y="9183"/>
                      <a:pt x="6085" y="9362"/>
                    </a:cubicBezTo>
                    <a:cubicBezTo>
                      <a:pt x="6093" y="9368"/>
                      <a:pt x="6102" y="9371"/>
                      <a:pt x="6110" y="9371"/>
                    </a:cubicBezTo>
                    <a:cubicBezTo>
                      <a:pt x="6153" y="9371"/>
                      <a:pt x="6183" y="9303"/>
                      <a:pt x="6138" y="9273"/>
                    </a:cubicBezTo>
                    <a:cubicBezTo>
                      <a:pt x="5762" y="9022"/>
                      <a:pt x="5422" y="8754"/>
                      <a:pt x="5100" y="8450"/>
                    </a:cubicBezTo>
                    <a:cubicBezTo>
                      <a:pt x="5029" y="8396"/>
                      <a:pt x="4975" y="8324"/>
                      <a:pt x="4921" y="8253"/>
                    </a:cubicBezTo>
                    <a:cubicBezTo>
                      <a:pt x="4982" y="8247"/>
                      <a:pt x="5041" y="8245"/>
                      <a:pt x="5099" y="8245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3" y="10418"/>
                      <a:pt x="2470" y="11188"/>
                      <a:pt x="2076" y="11868"/>
                    </a:cubicBezTo>
                    <a:cubicBezTo>
                      <a:pt x="2063" y="11919"/>
                      <a:pt x="2106" y="11961"/>
                      <a:pt x="2144" y="11961"/>
                    </a:cubicBezTo>
                    <a:cubicBezTo>
                      <a:pt x="2159" y="11961"/>
                      <a:pt x="2173" y="11954"/>
                      <a:pt x="2183" y="11939"/>
                    </a:cubicBezTo>
                    <a:cubicBezTo>
                      <a:pt x="2577" y="11277"/>
                      <a:pt x="3007" y="10651"/>
                      <a:pt x="3436" y="10024"/>
                    </a:cubicBezTo>
                    <a:lnTo>
                      <a:pt x="3436" y="10024"/>
                    </a:lnTo>
                    <a:cubicBezTo>
                      <a:pt x="3203" y="11653"/>
                      <a:pt x="2774" y="12995"/>
                      <a:pt x="1342" y="14051"/>
                    </a:cubicBezTo>
                    <a:cubicBezTo>
                      <a:pt x="1253" y="14117"/>
                      <a:pt x="1184" y="14147"/>
                      <a:pt x="1134" y="14147"/>
                    </a:cubicBezTo>
                    <a:cubicBezTo>
                      <a:pt x="720" y="14147"/>
                      <a:pt x="1501" y="12157"/>
                      <a:pt x="1629" y="11886"/>
                    </a:cubicBezTo>
                    <a:cubicBezTo>
                      <a:pt x="2022" y="11027"/>
                      <a:pt x="2702" y="10436"/>
                      <a:pt x="3311" y="9756"/>
                    </a:cubicBezTo>
                    <a:close/>
                    <a:moveTo>
                      <a:pt x="5087" y="12071"/>
                    </a:moveTo>
                    <a:cubicBezTo>
                      <a:pt x="6065" y="12071"/>
                      <a:pt x="6998" y="13156"/>
                      <a:pt x="7391" y="13926"/>
                    </a:cubicBezTo>
                    <a:cubicBezTo>
                      <a:pt x="7445" y="14051"/>
                      <a:pt x="7641" y="14570"/>
                      <a:pt x="7480" y="14570"/>
                    </a:cubicBezTo>
                    <a:cubicBezTo>
                      <a:pt x="7033" y="14552"/>
                      <a:pt x="6639" y="14266"/>
                      <a:pt x="6317" y="13997"/>
                    </a:cubicBezTo>
                    <a:cubicBezTo>
                      <a:pt x="5816" y="13586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2" y="12762"/>
                      <a:pt x="5762" y="12977"/>
                      <a:pt x="6085" y="13192"/>
                    </a:cubicBezTo>
                    <a:cubicBezTo>
                      <a:pt x="6091" y="13199"/>
                      <a:pt x="6099" y="13202"/>
                      <a:pt x="6106" y="13202"/>
                    </a:cubicBezTo>
                    <a:cubicBezTo>
                      <a:pt x="6137" y="13202"/>
                      <a:pt x="6164" y="13149"/>
                      <a:pt x="6120" y="13120"/>
                    </a:cubicBezTo>
                    <a:cubicBezTo>
                      <a:pt x="5745" y="12816"/>
                      <a:pt x="5333" y="12548"/>
                      <a:pt x="4957" y="12243"/>
                    </a:cubicBezTo>
                    <a:cubicBezTo>
                      <a:pt x="4904" y="12190"/>
                      <a:pt x="4868" y="12154"/>
                      <a:pt x="4814" y="12100"/>
                    </a:cubicBezTo>
                    <a:cubicBezTo>
                      <a:pt x="4905" y="12081"/>
                      <a:pt x="4996" y="12071"/>
                      <a:pt x="5087" y="12071"/>
                    </a:cubicBezTo>
                    <a:close/>
                    <a:moveTo>
                      <a:pt x="3418" y="14087"/>
                    </a:moveTo>
                    <a:cubicBezTo>
                      <a:pt x="3454" y="15214"/>
                      <a:pt x="3186" y="16341"/>
                      <a:pt x="2649" y="17344"/>
                    </a:cubicBezTo>
                    <a:cubicBezTo>
                      <a:pt x="2488" y="17648"/>
                      <a:pt x="2255" y="17898"/>
                      <a:pt x="1987" y="18095"/>
                    </a:cubicBezTo>
                    <a:cubicBezTo>
                      <a:pt x="1986" y="18096"/>
                      <a:pt x="1985" y="18096"/>
                      <a:pt x="1985" y="18096"/>
                    </a:cubicBezTo>
                    <a:cubicBezTo>
                      <a:pt x="1934" y="18096"/>
                      <a:pt x="1987" y="16751"/>
                      <a:pt x="2040" y="16574"/>
                    </a:cubicBezTo>
                    <a:cubicBezTo>
                      <a:pt x="2219" y="15912"/>
                      <a:pt x="2595" y="15339"/>
                      <a:pt x="2989" y="14767"/>
                    </a:cubicBezTo>
                    <a:lnTo>
                      <a:pt x="2989" y="14767"/>
                    </a:lnTo>
                    <a:cubicBezTo>
                      <a:pt x="2828" y="15232"/>
                      <a:pt x="2702" y="15679"/>
                      <a:pt x="2541" y="16109"/>
                    </a:cubicBezTo>
                    <a:cubicBezTo>
                      <a:pt x="2520" y="16141"/>
                      <a:pt x="2550" y="16167"/>
                      <a:pt x="2581" y="16167"/>
                    </a:cubicBezTo>
                    <a:cubicBezTo>
                      <a:pt x="2602" y="16167"/>
                      <a:pt x="2624" y="16155"/>
                      <a:pt x="2631" y="16127"/>
                    </a:cubicBezTo>
                    <a:cubicBezTo>
                      <a:pt x="2917" y="15465"/>
                      <a:pt x="3150" y="14767"/>
                      <a:pt x="3418" y="14087"/>
                    </a:cubicBezTo>
                    <a:close/>
                    <a:moveTo>
                      <a:pt x="4707" y="15089"/>
                    </a:moveTo>
                    <a:lnTo>
                      <a:pt x="4707" y="15089"/>
                    </a:lnTo>
                    <a:cubicBezTo>
                      <a:pt x="5727" y="15142"/>
                      <a:pt x="6174" y="16073"/>
                      <a:pt x="6568" y="16896"/>
                    </a:cubicBezTo>
                    <a:lnTo>
                      <a:pt x="6568" y="16914"/>
                    </a:lnTo>
                    <a:cubicBezTo>
                      <a:pt x="6675" y="17165"/>
                      <a:pt x="6818" y="17361"/>
                      <a:pt x="6944" y="17594"/>
                    </a:cubicBezTo>
                    <a:cubicBezTo>
                      <a:pt x="7083" y="17832"/>
                      <a:pt x="7190" y="18190"/>
                      <a:pt x="7000" y="18190"/>
                    </a:cubicBezTo>
                    <a:cubicBezTo>
                      <a:pt x="6947" y="18190"/>
                      <a:pt x="6870" y="18162"/>
                      <a:pt x="6765" y="18095"/>
                    </a:cubicBezTo>
                    <a:cubicBezTo>
                      <a:pt x="6353" y="17809"/>
                      <a:pt x="5977" y="17469"/>
                      <a:pt x="5655" y="17093"/>
                    </a:cubicBezTo>
                    <a:cubicBezTo>
                      <a:pt x="5458" y="16878"/>
                      <a:pt x="5279" y="16646"/>
                      <a:pt x="5136" y="16377"/>
                    </a:cubicBezTo>
                    <a:cubicBezTo>
                      <a:pt x="5011" y="16127"/>
                      <a:pt x="4921" y="15858"/>
                      <a:pt x="4850" y="15590"/>
                    </a:cubicBezTo>
                    <a:lnTo>
                      <a:pt x="4850" y="15590"/>
                    </a:lnTo>
                    <a:cubicBezTo>
                      <a:pt x="5065" y="15876"/>
                      <a:pt x="5297" y="16180"/>
                      <a:pt x="5512" y="16485"/>
                    </a:cubicBezTo>
                    <a:cubicBezTo>
                      <a:pt x="5517" y="16489"/>
                      <a:pt x="5525" y="16492"/>
                      <a:pt x="5535" y="16492"/>
                    </a:cubicBezTo>
                    <a:cubicBezTo>
                      <a:pt x="5562" y="16492"/>
                      <a:pt x="5597" y="16475"/>
                      <a:pt x="5584" y="16449"/>
                    </a:cubicBezTo>
                    <a:cubicBezTo>
                      <a:pt x="5422" y="16073"/>
                      <a:pt x="5208" y="15733"/>
                      <a:pt x="4939" y="15429"/>
                    </a:cubicBezTo>
                    <a:cubicBezTo>
                      <a:pt x="4850" y="15321"/>
                      <a:pt x="4778" y="15196"/>
                      <a:pt x="4707" y="15089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387" y="18006"/>
                      <a:pt x="5691" y="18489"/>
                    </a:cubicBezTo>
                    <a:lnTo>
                      <a:pt x="5709" y="18489"/>
                    </a:lnTo>
                    <a:cubicBezTo>
                      <a:pt x="5906" y="18865"/>
                      <a:pt x="6031" y="19276"/>
                      <a:pt x="6067" y="19706"/>
                    </a:cubicBezTo>
                    <a:cubicBezTo>
                      <a:pt x="6089" y="19926"/>
                      <a:pt x="6017" y="20002"/>
                      <a:pt x="5909" y="20002"/>
                    </a:cubicBezTo>
                    <a:cubicBezTo>
                      <a:pt x="5754" y="20002"/>
                      <a:pt x="5524" y="19847"/>
                      <a:pt x="5387" y="19742"/>
                    </a:cubicBezTo>
                    <a:cubicBezTo>
                      <a:pt x="4725" y="19187"/>
                      <a:pt x="4707" y="18346"/>
                      <a:pt x="4707" y="17540"/>
                    </a:cubicBezTo>
                    <a:lnTo>
                      <a:pt x="4707" y="17540"/>
                    </a:lnTo>
                    <a:cubicBezTo>
                      <a:pt x="4742" y="17630"/>
                      <a:pt x="4760" y="17701"/>
                      <a:pt x="4778" y="17791"/>
                    </a:cubicBezTo>
                    <a:lnTo>
                      <a:pt x="4778" y="17898"/>
                    </a:lnTo>
                    <a:lnTo>
                      <a:pt x="4796" y="17898"/>
                    </a:lnTo>
                    <a:lnTo>
                      <a:pt x="4796" y="17845"/>
                    </a:lnTo>
                    <a:cubicBezTo>
                      <a:pt x="4832" y="17934"/>
                      <a:pt x="4868" y="18041"/>
                      <a:pt x="4904" y="18149"/>
                    </a:cubicBezTo>
                    <a:cubicBezTo>
                      <a:pt x="4910" y="18163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68" y="17809"/>
                      <a:pt x="4796" y="17469"/>
                      <a:pt x="4707" y="17147"/>
                    </a:cubicBezTo>
                    <a:lnTo>
                      <a:pt x="4707" y="17129"/>
                    </a:lnTo>
                    <a:close/>
                    <a:moveTo>
                      <a:pt x="3991" y="17111"/>
                    </a:moveTo>
                    <a:lnTo>
                      <a:pt x="3991" y="17111"/>
                    </a:lnTo>
                    <a:cubicBezTo>
                      <a:pt x="4259" y="18131"/>
                      <a:pt x="4402" y="19276"/>
                      <a:pt x="3937" y="20243"/>
                    </a:cubicBezTo>
                    <a:cubicBezTo>
                      <a:pt x="3858" y="20405"/>
                      <a:pt x="3792" y="20468"/>
                      <a:pt x="3737" y="20468"/>
                    </a:cubicBezTo>
                    <a:cubicBezTo>
                      <a:pt x="3606" y="20468"/>
                      <a:pt x="3543" y="20105"/>
                      <a:pt x="3543" y="19903"/>
                    </a:cubicBezTo>
                    <a:cubicBezTo>
                      <a:pt x="3543" y="19616"/>
                      <a:pt x="3561" y="19348"/>
                      <a:pt x="3579" y="19079"/>
                    </a:cubicBezTo>
                    <a:cubicBezTo>
                      <a:pt x="3615" y="18596"/>
                      <a:pt x="3705" y="18149"/>
                      <a:pt x="3812" y="17684"/>
                    </a:cubicBezTo>
                    <a:lnTo>
                      <a:pt x="3812" y="17684"/>
                    </a:lnTo>
                    <a:cubicBezTo>
                      <a:pt x="3776" y="17916"/>
                      <a:pt x="3794" y="18167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1" y="18399"/>
                      <a:pt x="3901" y="18381"/>
                    </a:cubicBezTo>
                    <a:cubicBezTo>
                      <a:pt x="4009" y="18131"/>
                      <a:pt x="3955" y="17701"/>
                      <a:pt x="3973" y="17433"/>
                    </a:cubicBezTo>
                    <a:cubicBezTo>
                      <a:pt x="3973" y="17326"/>
                      <a:pt x="3991" y="17218"/>
                      <a:pt x="3991" y="17111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3"/>
                      <a:pt x="5422" y="39"/>
                    </a:cubicBezTo>
                    <a:cubicBezTo>
                      <a:pt x="5154" y="755"/>
                      <a:pt x="4939" y="1471"/>
                      <a:pt x="4796" y="2204"/>
                    </a:cubicBezTo>
                    <a:cubicBezTo>
                      <a:pt x="4492" y="2294"/>
                      <a:pt x="4206" y="2419"/>
                      <a:pt x="3937" y="2544"/>
                    </a:cubicBezTo>
                    <a:cubicBezTo>
                      <a:pt x="3132" y="2634"/>
                      <a:pt x="2345" y="2652"/>
                      <a:pt x="1700" y="3206"/>
                    </a:cubicBezTo>
                    <a:cubicBezTo>
                      <a:pt x="1056" y="3779"/>
                      <a:pt x="644" y="4513"/>
                      <a:pt x="287" y="5300"/>
                    </a:cubicBezTo>
                    <a:cubicBezTo>
                      <a:pt x="269" y="5372"/>
                      <a:pt x="322" y="5443"/>
                      <a:pt x="394" y="5461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6"/>
                    </a:cubicBezTo>
                    <a:cubicBezTo>
                      <a:pt x="2971" y="4012"/>
                      <a:pt x="3418" y="3314"/>
                      <a:pt x="4045" y="2705"/>
                    </a:cubicBezTo>
                    <a:lnTo>
                      <a:pt x="4080" y="2705"/>
                    </a:lnTo>
                    <a:cubicBezTo>
                      <a:pt x="4134" y="2705"/>
                      <a:pt x="4170" y="2652"/>
                      <a:pt x="4170" y="2616"/>
                    </a:cubicBezTo>
                    <a:cubicBezTo>
                      <a:pt x="4349" y="2544"/>
                      <a:pt x="4528" y="2473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2" y="4531"/>
                    </a:cubicBezTo>
                    <a:cubicBezTo>
                      <a:pt x="4027" y="4781"/>
                      <a:pt x="3669" y="5068"/>
                      <a:pt x="3382" y="5408"/>
                    </a:cubicBezTo>
                    <a:lnTo>
                      <a:pt x="3365" y="5408"/>
                    </a:lnTo>
                    <a:cubicBezTo>
                      <a:pt x="1468" y="6177"/>
                      <a:pt x="36" y="8181"/>
                      <a:pt x="0" y="10221"/>
                    </a:cubicBezTo>
                    <a:cubicBezTo>
                      <a:pt x="0" y="10293"/>
                      <a:pt x="54" y="10347"/>
                      <a:pt x="108" y="10347"/>
                    </a:cubicBezTo>
                    <a:cubicBezTo>
                      <a:pt x="1020" y="10239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5"/>
                      <a:pt x="4116" y="8736"/>
                    </a:cubicBezTo>
                    <a:cubicBezTo>
                      <a:pt x="3901" y="8969"/>
                      <a:pt x="3687" y="9219"/>
                      <a:pt x="3508" y="9470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2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7"/>
                      <a:pt x="967" y="14570"/>
                    </a:cubicBezTo>
                    <a:cubicBezTo>
                      <a:pt x="2667" y="13586"/>
                      <a:pt x="3669" y="11742"/>
                      <a:pt x="3615" y="9774"/>
                    </a:cubicBezTo>
                    <a:lnTo>
                      <a:pt x="4098" y="9058"/>
                    </a:lnTo>
                    <a:lnTo>
                      <a:pt x="4098" y="9058"/>
                    </a:lnTo>
                    <a:cubicBezTo>
                      <a:pt x="4027" y="10239"/>
                      <a:pt x="3973" y="11420"/>
                      <a:pt x="4009" y="12583"/>
                    </a:cubicBezTo>
                    <a:cubicBezTo>
                      <a:pt x="3669" y="13031"/>
                      <a:pt x="3400" y="13532"/>
                      <a:pt x="3221" y="14051"/>
                    </a:cubicBezTo>
                    <a:cubicBezTo>
                      <a:pt x="2309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3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5"/>
                      <a:pt x="4206" y="15232"/>
                    </a:cubicBezTo>
                    <a:cubicBezTo>
                      <a:pt x="4062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48" y="16753"/>
                    </a:cubicBezTo>
                    <a:cubicBezTo>
                      <a:pt x="3561" y="17505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5"/>
                      <a:pt x="3597" y="20875"/>
                    </a:cubicBezTo>
                    <a:cubicBezTo>
                      <a:pt x="3621" y="20875"/>
                      <a:pt x="3647" y="20866"/>
                      <a:pt x="3669" y="20851"/>
                    </a:cubicBezTo>
                    <a:cubicBezTo>
                      <a:pt x="4653" y="19867"/>
                      <a:pt x="4599" y="17952"/>
                      <a:pt x="4045" y="16753"/>
                    </a:cubicBezTo>
                    <a:cubicBezTo>
                      <a:pt x="4062" y="16538"/>
                      <a:pt x="4098" y="16341"/>
                      <a:pt x="4152" y="16127"/>
                    </a:cubicBezTo>
                    <a:cubicBezTo>
                      <a:pt x="4188" y="15984"/>
                      <a:pt x="4241" y="15858"/>
                      <a:pt x="4277" y="15715"/>
                    </a:cubicBezTo>
                    <a:cubicBezTo>
                      <a:pt x="4349" y="16109"/>
                      <a:pt x="4438" y="16485"/>
                      <a:pt x="4528" y="16860"/>
                    </a:cubicBezTo>
                    <a:cubicBezTo>
                      <a:pt x="4313" y="17469"/>
                      <a:pt x="4510" y="18346"/>
                      <a:pt x="4689" y="18918"/>
                    </a:cubicBezTo>
                    <a:cubicBezTo>
                      <a:pt x="4921" y="19616"/>
                      <a:pt x="5405" y="20153"/>
                      <a:pt x="6156" y="20225"/>
                    </a:cubicBezTo>
                    <a:cubicBezTo>
                      <a:pt x="6210" y="20225"/>
                      <a:pt x="6246" y="20189"/>
                      <a:pt x="6246" y="20135"/>
                    </a:cubicBezTo>
                    <a:cubicBezTo>
                      <a:pt x="6281" y="18865"/>
                      <a:pt x="5619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2" y="15393"/>
                    </a:cubicBezTo>
                    <a:cubicBezTo>
                      <a:pt x="4402" y="15339"/>
                      <a:pt x="4420" y="15268"/>
                      <a:pt x="4420" y="15196"/>
                    </a:cubicBezTo>
                    <a:cubicBezTo>
                      <a:pt x="4420" y="15160"/>
                      <a:pt x="4402" y="15125"/>
                      <a:pt x="4367" y="15125"/>
                    </a:cubicBezTo>
                    <a:cubicBezTo>
                      <a:pt x="4367" y="15035"/>
                      <a:pt x="4349" y="14946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5"/>
                      <a:pt x="4599" y="15232"/>
                    </a:cubicBezTo>
                    <a:lnTo>
                      <a:pt x="4725" y="15411"/>
                    </a:lnTo>
                    <a:cubicBezTo>
                      <a:pt x="4689" y="15429"/>
                      <a:pt x="4671" y="15447"/>
                      <a:pt x="4671" y="15500"/>
                    </a:cubicBezTo>
                    <a:cubicBezTo>
                      <a:pt x="4778" y="16341"/>
                      <a:pt x="5244" y="16932"/>
                      <a:pt x="5816" y="17523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29" y="16842"/>
                    </a:cubicBezTo>
                    <a:cubicBezTo>
                      <a:pt x="6377" y="16071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4"/>
                      <a:pt x="4564" y="14874"/>
                      <a:pt x="4528" y="14802"/>
                    </a:cubicBezTo>
                    <a:cubicBezTo>
                      <a:pt x="4420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10" y="12029"/>
                      <a:pt x="4725" y="12208"/>
                    </a:cubicBezTo>
                    <a:cubicBezTo>
                      <a:pt x="4778" y="12261"/>
                      <a:pt x="4832" y="12315"/>
                      <a:pt x="4904" y="12369"/>
                    </a:cubicBezTo>
                    <a:cubicBezTo>
                      <a:pt x="4850" y="12387"/>
                      <a:pt x="4832" y="12440"/>
                      <a:pt x="4850" y="12476"/>
                    </a:cubicBezTo>
                    <a:cubicBezTo>
                      <a:pt x="5279" y="13532"/>
                      <a:pt x="6460" y="14767"/>
                      <a:pt x="7659" y="14802"/>
                    </a:cubicBezTo>
                    <a:cubicBezTo>
                      <a:pt x="7713" y="14802"/>
                      <a:pt x="7749" y="14767"/>
                      <a:pt x="7767" y="14695"/>
                    </a:cubicBezTo>
                    <a:cubicBezTo>
                      <a:pt x="7877" y="13627"/>
                      <a:pt x="6442" y="11924"/>
                      <a:pt x="5230" y="11924"/>
                    </a:cubicBezTo>
                    <a:cubicBezTo>
                      <a:pt x="5062" y="11924"/>
                      <a:pt x="4898" y="11957"/>
                      <a:pt x="4742" y="12029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3"/>
                      <a:pt x="4259" y="9989"/>
                      <a:pt x="4295" y="9416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9"/>
                    </a:cubicBezTo>
                    <a:cubicBezTo>
                      <a:pt x="4367" y="8432"/>
                      <a:pt x="4385" y="8217"/>
                      <a:pt x="4402" y="8020"/>
                    </a:cubicBezTo>
                    <a:cubicBezTo>
                      <a:pt x="4492" y="8163"/>
                      <a:pt x="4599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8"/>
                      <a:pt x="7492" y="11351"/>
                      <a:pt x="8282" y="11351"/>
                    </a:cubicBezTo>
                    <a:cubicBezTo>
                      <a:pt x="8313" y="11351"/>
                      <a:pt x="8344" y="11350"/>
                      <a:pt x="8375" y="11349"/>
                    </a:cubicBezTo>
                    <a:cubicBezTo>
                      <a:pt x="8429" y="11349"/>
                      <a:pt x="8465" y="11295"/>
                      <a:pt x="8465" y="11241"/>
                    </a:cubicBezTo>
                    <a:cubicBezTo>
                      <a:pt x="8322" y="10436"/>
                      <a:pt x="7624" y="9756"/>
                      <a:pt x="7123" y="9165"/>
                    </a:cubicBezTo>
                    <a:cubicBezTo>
                      <a:pt x="6597" y="8593"/>
                      <a:pt x="5977" y="8128"/>
                      <a:pt x="5217" y="8128"/>
                    </a:cubicBezTo>
                    <a:cubicBezTo>
                      <a:pt x="5098" y="8128"/>
                      <a:pt x="4976" y="8139"/>
                      <a:pt x="4850" y="8163"/>
                    </a:cubicBezTo>
                    <a:cubicBezTo>
                      <a:pt x="4707" y="7931"/>
                      <a:pt x="4581" y="7698"/>
                      <a:pt x="4474" y="7448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886" y="4155"/>
                      <a:pt x="4975" y="4316"/>
                      <a:pt x="5082" y="4477"/>
                    </a:cubicBezTo>
                    <a:cubicBezTo>
                      <a:pt x="5190" y="5229"/>
                      <a:pt x="5637" y="6034"/>
                      <a:pt x="6031" y="6624"/>
                    </a:cubicBezTo>
                    <a:cubicBezTo>
                      <a:pt x="6506" y="7329"/>
                      <a:pt x="7189" y="7860"/>
                      <a:pt x="8063" y="7860"/>
                    </a:cubicBezTo>
                    <a:cubicBezTo>
                      <a:pt x="8078" y="7860"/>
                      <a:pt x="8092" y="7859"/>
                      <a:pt x="8107" y="7859"/>
                    </a:cubicBezTo>
                    <a:cubicBezTo>
                      <a:pt x="8160" y="7859"/>
                      <a:pt x="8214" y="7823"/>
                      <a:pt x="8214" y="7752"/>
                    </a:cubicBezTo>
                    <a:cubicBezTo>
                      <a:pt x="8125" y="6177"/>
                      <a:pt x="6836" y="4119"/>
                      <a:pt x="5082" y="4083"/>
                    </a:cubicBezTo>
                    <a:cubicBezTo>
                      <a:pt x="4993" y="3869"/>
                      <a:pt x="4939" y="3654"/>
                      <a:pt x="4904" y="3439"/>
                    </a:cubicBezTo>
                    <a:cubicBezTo>
                      <a:pt x="5065" y="2312"/>
                      <a:pt x="5279" y="1184"/>
                      <a:pt x="5548" y="93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35"/>
              <p:cNvSpPr/>
              <p:nvPr/>
            </p:nvSpPr>
            <p:spPr>
              <a:xfrm>
                <a:off x="2866175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290" y="1015"/>
                    </a:moveTo>
                    <a:cubicBezTo>
                      <a:pt x="12419" y="1015"/>
                      <a:pt x="12287" y="1720"/>
                      <a:pt x="12270" y="1772"/>
                    </a:cubicBezTo>
                    <a:cubicBezTo>
                      <a:pt x="12181" y="2094"/>
                      <a:pt x="12038" y="2398"/>
                      <a:pt x="11841" y="2666"/>
                    </a:cubicBezTo>
                    <a:cubicBezTo>
                      <a:pt x="11590" y="3060"/>
                      <a:pt x="11250" y="3400"/>
                      <a:pt x="10857" y="3669"/>
                    </a:cubicBezTo>
                    <a:cubicBezTo>
                      <a:pt x="11286" y="3311"/>
                      <a:pt x="11644" y="2899"/>
                      <a:pt x="11948" y="2416"/>
                    </a:cubicBezTo>
                    <a:cubicBezTo>
                      <a:pt x="12091" y="2183"/>
                      <a:pt x="12181" y="1915"/>
                      <a:pt x="12199" y="1628"/>
                    </a:cubicBezTo>
                    <a:cubicBezTo>
                      <a:pt x="12217" y="1414"/>
                      <a:pt x="12234" y="1217"/>
                      <a:pt x="12270" y="1020"/>
                    </a:cubicBezTo>
                    <a:cubicBezTo>
                      <a:pt x="12277" y="1017"/>
                      <a:pt x="12284" y="1015"/>
                      <a:pt x="12290" y="1015"/>
                    </a:cubicBezTo>
                    <a:close/>
                    <a:moveTo>
                      <a:pt x="8936" y="346"/>
                    </a:moveTo>
                    <a:cubicBezTo>
                      <a:pt x="9001" y="346"/>
                      <a:pt x="9099" y="454"/>
                      <a:pt x="9264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890" y="3579"/>
                      <a:pt x="9819" y="3436"/>
                      <a:pt x="9711" y="3328"/>
                    </a:cubicBezTo>
                    <a:cubicBezTo>
                      <a:pt x="9699" y="3311"/>
                      <a:pt x="9683" y="3303"/>
                      <a:pt x="9668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60" y="2398"/>
                    </a:cubicBezTo>
                    <a:cubicBezTo>
                      <a:pt x="8834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9" y="716"/>
                    </a:cubicBezTo>
                    <a:cubicBezTo>
                      <a:pt x="8835" y="467"/>
                      <a:pt x="8868" y="346"/>
                      <a:pt x="8936" y="346"/>
                    </a:cubicBezTo>
                    <a:close/>
                    <a:moveTo>
                      <a:pt x="12034" y="504"/>
                    </a:moveTo>
                    <a:cubicBezTo>
                      <a:pt x="12314" y="504"/>
                      <a:pt x="12089" y="1093"/>
                      <a:pt x="12073" y="1235"/>
                    </a:cubicBezTo>
                    <a:cubicBezTo>
                      <a:pt x="12038" y="1825"/>
                      <a:pt x="11805" y="2398"/>
                      <a:pt x="11429" y="2863"/>
                    </a:cubicBezTo>
                    <a:cubicBezTo>
                      <a:pt x="11197" y="3132"/>
                      <a:pt x="10946" y="3382"/>
                      <a:pt x="10678" y="3597"/>
                    </a:cubicBezTo>
                    <a:cubicBezTo>
                      <a:pt x="10588" y="3669"/>
                      <a:pt x="10517" y="3758"/>
                      <a:pt x="10427" y="3830"/>
                    </a:cubicBezTo>
                    <a:cubicBezTo>
                      <a:pt x="10749" y="3257"/>
                      <a:pt x="10982" y="2648"/>
                      <a:pt x="11107" y="2004"/>
                    </a:cubicBezTo>
                    <a:lnTo>
                      <a:pt x="11107" y="2004"/>
                    </a:lnTo>
                    <a:lnTo>
                      <a:pt x="11089" y="2022"/>
                    </a:lnTo>
                    <a:cubicBezTo>
                      <a:pt x="11125" y="1825"/>
                      <a:pt x="11143" y="1611"/>
                      <a:pt x="11107" y="1414"/>
                    </a:cubicBezTo>
                    <a:cubicBezTo>
                      <a:pt x="11322" y="1074"/>
                      <a:pt x="11501" y="716"/>
                      <a:pt x="11894" y="537"/>
                    </a:cubicBezTo>
                    <a:cubicBezTo>
                      <a:pt x="11951" y="514"/>
                      <a:pt x="11997" y="504"/>
                      <a:pt x="12034" y="504"/>
                    </a:cubicBezTo>
                    <a:close/>
                    <a:moveTo>
                      <a:pt x="13329" y="1784"/>
                    </a:moveTo>
                    <a:cubicBezTo>
                      <a:pt x="13412" y="1784"/>
                      <a:pt x="13495" y="1786"/>
                      <a:pt x="13577" y="1790"/>
                    </a:cubicBezTo>
                    <a:cubicBezTo>
                      <a:pt x="13809" y="1790"/>
                      <a:pt x="13720" y="1843"/>
                      <a:pt x="13612" y="2022"/>
                    </a:cubicBezTo>
                    <a:cubicBezTo>
                      <a:pt x="13505" y="2183"/>
                      <a:pt x="13398" y="2416"/>
                      <a:pt x="13255" y="2613"/>
                    </a:cubicBezTo>
                    <a:cubicBezTo>
                      <a:pt x="12753" y="3364"/>
                      <a:pt x="11805" y="3633"/>
                      <a:pt x="11000" y="3973"/>
                    </a:cubicBezTo>
                    <a:lnTo>
                      <a:pt x="10964" y="3973"/>
                    </a:lnTo>
                    <a:cubicBezTo>
                      <a:pt x="10951" y="3932"/>
                      <a:pt x="10917" y="3912"/>
                      <a:pt x="10886" y="3912"/>
                    </a:cubicBezTo>
                    <a:cubicBezTo>
                      <a:pt x="10876" y="3912"/>
                      <a:pt x="10866" y="3915"/>
                      <a:pt x="10857" y="3919"/>
                    </a:cubicBezTo>
                    <a:lnTo>
                      <a:pt x="10857" y="3865"/>
                    </a:lnTo>
                    <a:cubicBezTo>
                      <a:pt x="11519" y="3472"/>
                      <a:pt x="12038" y="2863"/>
                      <a:pt x="12324" y="2130"/>
                    </a:cubicBezTo>
                    <a:cubicBezTo>
                      <a:pt x="12587" y="1837"/>
                      <a:pt x="12958" y="1784"/>
                      <a:pt x="13329" y="1784"/>
                    </a:cubicBezTo>
                    <a:close/>
                    <a:moveTo>
                      <a:pt x="12736" y="3328"/>
                    </a:moveTo>
                    <a:cubicBezTo>
                      <a:pt x="12736" y="3328"/>
                      <a:pt x="12753" y="3346"/>
                      <a:pt x="12771" y="3346"/>
                    </a:cubicBezTo>
                    <a:cubicBezTo>
                      <a:pt x="13022" y="3346"/>
                      <a:pt x="13272" y="3364"/>
                      <a:pt x="13505" y="3436"/>
                    </a:cubicBezTo>
                    <a:cubicBezTo>
                      <a:pt x="13574" y="3453"/>
                      <a:pt x="14222" y="3867"/>
                      <a:pt x="13953" y="3867"/>
                    </a:cubicBezTo>
                    <a:cubicBezTo>
                      <a:pt x="13943" y="3867"/>
                      <a:pt x="13930" y="3867"/>
                      <a:pt x="13917" y="3865"/>
                    </a:cubicBezTo>
                    <a:cubicBezTo>
                      <a:pt x="13873" y="3861"/>
                      <a:pt x="13829" y="3858"/>
                      <a:pt x="13784" y="3858"/>
                    </a:cubicBezTo>
                    <a:cubicBezTo>
                      <a:pt x="13661" y="3858"/>
                      <a:pt x="13533" y="3875"/>
                      <a:pt x="13416" y="3901"/>
                    </a:cubicBezTo>
                    <a:cubicBezTo>
                      <a:pt x="12854" y="3978"/>
                      <a:pt x="12365" y="4136"/>
                      <a:pt x="11851" y="4136"/>
                    </a:cubicBezTo>
                    <a:cubicBezTo>
                      <a:pt x="11645" y="4136"/>
                      <a:pt x="11435" y="4111"/>
                      <a:pt x="11214" y="4044"/>
                    </a:cubicBezTo>
                    <a:cubicBezTo>
                      <a:pt x="11751" y="3865"/>
                      <a:pt x="12270" y="3633"/>
                      <a:pt x="12736" y="3328"/>
                    </a:cubicBezTo>
                    <a:close/>
                    <a:moveTo>
                      <a:pt x="10682" y="215"/>
                    </a:moveTo>
                    <a:cubicBezTo>
                      <a:pt x="10716" y="215"/>
                      <a:pt x="10740" y="241"/>
                      <a:pt x="10749" y="304"/>
                    </a:cubicBezTo>
                    <a:cubicBezTo>
                      <a:pt x="10767" y="465"/>
                      <a:pt x="10803" y="626"/>
                      <a:pt x="10839" y="787"/>
                    </a:cubicBezTo>
                    <a:cubicBezTo>
                      <a:pt x="11089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73" y="3507"/>
                      <a:pt x="10333" y="3481"/>
                      <a:pt x="10293" y="3481"/>
                    </a:cubicBezTo>
                    <a:cubicBezTo>
                      <a:pt x="10253" y="3481"/>
                      <a:pt x="10212" y="3507"/>
                      <a:pt x="10194" y="3561"/>
                    </a:cubicBezTo>
                    <a:cubicBezTo>
                      <a:pt x="10159" y="3776"/>
                      <a:pt x="10105" y="4009"/>
                      <a:pt x="10069" y="4223"/>
                    </a:cubicBezTo>
                    <a:cubicBezTo>
                      <a:pt x="10051" y="4080"/>
                      <a:pt x="10015" y="3937"/>
                      <a:pt x="9962" y="3794"/>
                    </a:cubicBezTo>
                    <a:lnTo>
                      <a:pt x="9980" y="3794"/>
                    </a:lnTo>
                    <a:cubicBezTo>
                      <a:pt x="9987" y="3801"/>
                      <a:pt x="10001" y="3806"/>
                      <a:pt x="10014" y="3806"/>
                    </a:cubicBezTo>
                    <a:cubicBezTo>
                      <a:pt x="10033" y="3806"/>
                      <a:pt x="10051" y="3797"/>
                      <a:pt x="10051" y="3776"/>
                    </a:cubicBezTo>
                    <a:cubicBezTo>
                      <a:pt x="10266" y="3114"/>
                      <a:pt x="10248" y="2398"/>
                      <a:pt x="10015" y="1754"/>
                    </a:cubicBezTo>
                    <a:cubicBezTo>
                      <a:pt x="10015" y="1467"/>
                      <a:pt x="10051" y="1181"/>
                      <a:pt x="10105" y="895"/>
                    </a:cubicBezTo>
                    <a:cubicBezTo>
                      <a:pt x="10105" y="865"/>
                      <a:pt x="10514" y="215"/>
                      <a:pt x="10682" y="215"/>
                    </a:cubicBezTo>
                    <a:close/>
                    <a:moveTo>
                      <a:pt x="7618" y="1521"/>
                    </a:moveTo>
                    <a:lnTo>
                      <a:pt x="7618" y="1521"/>
                    </a:ln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24" y="2595"/>
                      <a:pt x="8960" y="2648"/>
                      <a:pt x="8995" y="2702"/>
                    </a:cubicBezTo>
                    <a:cubicBezTo>
                      <a:pt x="9031" y="2756"/>
                      <a:pt x="9049" y="2792"/>
                      <a:pt x="9085" y="2827"/>
                    </a:cubicBezTo>
                    <a:cubicBezTo>
                      <a:pt x="9282" y="3167"/>
                      <a:pt x="9443" y="3543"/>
                      <a:pt x="9532" y="3919"/>
                    </a:cubicBezTo>
                    <a:cubicBezTo>
                      <a:pt x="9514" y="3937"/>
                      <a:pt x="9497" y="3973"/>
                      <a:pt x="9497" y="3991"/>
                    </a:cubicBezTo>
                    <a:cubicBezTo>
                      <a:pt x="9532" y="4098"/>
                      <a:pt x="9550" y="4223"/>
                      <a:pt x="9586" y="4331"/>
                    </a:cubicBezTo>
                    <a:cubicBezTo>
                      <a:pt x="9497" y="4259"/>
                      <a:pt x="9389" y="4205"/>
                      <a:pt x="9300" y="4134"/>
                    </a:cubicBezTo>
                    <a:cubicBezTo>
                      <a:pt x="9282" y="4062"/>
                      <a:pt x="9282" y="4009"/>
                      <a:pt x="9264" y="3937"/>
                    </a:cubicBezTo>
                    <a:lnTo>
                      <a:pt x="9282" y="3937"/>
                    </a:lnTo>
                    <a:cubicBezTo>
                      <a:pt x="9273" y="3910"/>
                      <a:pt x="9250" y="3897"/>
                      <a:pt x="9230" y="3897"/>
                    </a:cubicBezTo>
                    <a:cubicBezTo>
                      <a:pt x="9210" y="3897"/>
                      <a:pt x="9192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691" y="3740"/>
                      <a:pt x="8477" y="3561"/>
                    </a:cubicBezTo>
                    <a:cubicBezTo>
                      <a:pt x="8119" y="3257"/>
                      <a:pt x="7975" y="2774"/>
                      <a:pt x="7850" y="2326"/>
                    </a:cubicBezTo>
                    <a:cubicBezTo>
                      <a:pt x="7814" y="2201"/>
                      <a:pt x="7725" y="1593"/>
                      <a:pt x="7618" y="1521"/>
                    </a:cubicBezTo>
                    <a:close/>
                    <a:moveTo>
                      <a:pt x="10660" y="3973"/>
                    </a:moveTo>
                    <a:cubicBezTo>
                      <a:pt x="10642" y="4009"/>
                      <a:pt x="10642" y="4062"/>
                      <a:pt x="10624" y="4116"/>
                    </a:cubicBezTo>
                    <a:cubicBezTo>
                      <a:pt x="10517" y="4223"/>
                      <a:pt x="10445" y="4349"/>
                      <a:pt x="10373" y="4492"/>
                    </a:cubicBezTo>
                    <a:cubicBezTo>
                      <a:pt x="10427" y="4313"/>
                      <a:pt x="10517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53" y="4313"/>
                    </a:moveTo>
                    <a:lnTo>
                      <a:pt x="9353" y="4313"/>
                    </a:lnTo>
                    <a:cubicBezTo>
                      <a:pt x="9461" y="4366"/>
                      <a:pt x="9550" y="4420"/>
                      <a:pt x="9640" y="4474"/>
                    </a:cubicBezTo>
                    <a:cubicBezTo>
                      <a:pt x="9693" y="4653"/>
                      <a:pt x="9801" y="4778"/>
                      <a:pt x="9944" y="4867"/>
                    </a:cubicBezTo>
                    <a:lnTo>
                      <a:pt x="9872" y="4850"/>
                    </a:lnTo>
                    <a:cubicBezTo>
                      <a:pt x="9747" y="4814"/>
                      <a:pt x="9640" y="4724"/>
                      <a:pt x="9568" y="4635"/>
                    </a:cubicBezTo>
                    <a:cubicBezTo>
                      <a:pt x="9479" y="4545"/>
                      <a:pt x="9407" y="4438"/>
                      <a:pt x="9353" y="4313"/>
                    </a:cubicBezTo>
                    <a:close/>
                    <a:moveTo>
                      <a:pt x="10320" y="6424"/>
                    </a:moveTo>
                    <a:lnTo>
                      <a:pt x="10320" y="6424"/>
                    </a:ln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62" y="6961"/>
                      <a:pt x="9980" y="6872"/>
                    </a:cubicBezTo>
                    <a:lnTo>
                      <a:pt x="9980" y="6854"/>
                    </a:lnTo>
                    <a:cubicBezTo>
                      <a:pt x="10069" y="6693"/>
                      <a:pt x="10177" y="6550"/>
                      <a:pt x="10320" y="6424"/>
                    </a:cubicBezTo>
                    <a:close/>
                    <a:moveTo>
                      <a:pt x="5296" y="7627"/>
                    </a:moveTo>
                    <a:cubicBezTo>
                      <a:pt x="5339" y="7627"/>
                      <a:pt x="5370" y="7668"/>
                      <a:pt x="5381" y="7766"/>
                    </a:cubicBezTo>
                    <a:cubicBezTo>
                      <a:pt x="5399" y="8178"/>
                      <a:pt x="5291" y="8554"/>
                      <a:pt x="5112" y="8912"/>
                    </a:cubicBezTo>
                    <a:cubicBezTo>
                      <a:pt x="4951" y="9216"/>
                      <a:pt x="4754" y="9484"/>
                      <a:pt x="4504" y="9717"/>
                    </a:cubicBezTo>
                    <a:cubicBezTo>
                      <a:pt x="4468" y="9717"/>
                      <a:pt x="4432" y="9735"/>
                      <a:pt x="4414" y="9753"/>
                    </a:cubicBezTo>
                    <a:lnTo>
                      <a:pt x="4414" y="9556"/>
                    </a:lnTo>
                    <a:cubicBezTo>
                      <a:pt x="4557" y="9198"/>
                      <a:pt x="4629" y="8822"/>
                      <a:pt x="4593" y="8446"/>
                    </a:cubicBezTo>
                    <a:lnTo>
                      <a:pt x="4611" y="8446"/>
                    </a:ln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37" y="8299"/>
                      <a:pt x="5120" y="7627"/>
                      <a:pt x="5296" y="7627"/>
                    </a:cubicBezTo>
                    <a:close/>
                    <a:moveTo>
                      <a:pt x="4048" y="7147"/>
                    </a:moveTo>
                    <a:cubicBezTo>
                      <a:pt x="4290" y="7147"/>
                      <a:pt x="4475" y="8152"/>
                      <a:pt x="4504" y="8357"/>
                    </a:cubicBezTo>
                    <a:cubicBezTo>
                      <a:pt x="4522" y="8697"/>
                      <a:pt x="4468" y="9055"/>
                      <a:pt x="4343" y="9377"/>
                    </a:cubicBezTo>
                    <a:cubicBezTo>
                      <a:pt x="4333" y="9372"/>
                      <a:pt x="4324" y="9370"/>
                      <a:pt x="4314" y="9370"/>
                    </a:cubicBezTo>
                    <a:cubicBezTo>
                      <a:pt x="4289" y="9370"/>
                      <a:pt x="4266" y="9387"/>
                      <a:pt x="4253" y="9413"/>
                    </a:cubicBezTo>
                    <a:cubicBezTo>
                      <a:pt x="4164" y="9592"/>
                      <a:pt x="4092" y="9789"/>
                      <a:pt x="4074" y="9968"/>
                    </a:cubicBezTo>
                    <a:lnTo>
                      <a:pt x="4039" y="9914"/>
                    </a:lnTo>
                    <a:cubicBezTo>
                      <a:pt x="4074" y="9807"/>
                      <a:pt x="4074" y="9681"/>
                      <a:pt x="4074" y="9556"/>
                    </a:cubicBezTo>
                    <a:cubicBezTo>
                      <a:pt x="4074" y="9538"/>
                      <a:pt x="4074" y="9538"/>
                      <a:pt x="4074" y="9520"/>
                    </a:cubicBezTo>
                    <a:cubicBezTo>
                      <a:pt x="4021" y="9180"/>
                      <a:pt x="3895" y="8876"/>
                      <a:pt x="3699" y="8590"/>
                    </a:cubicBezTo>
                    <a:cubicBezTo>
                      <a:pt x="3627" y="8160"/>
                      <a:pt x="3681" y="7731"/>
                      <a:pt x="3877" y="7319"/>
                    </a:cubicBezTo>
                    <a:cubicBezTo>
                      <a:pt x="3936" y="7198"/>
                      <a:pt x="3994" y="7147"/>
                      <a:pt x="4048" y="7147"/>
                    </a:cubicBezTo>
                    <a:close/>
                    <a:moveTo>
                      <a:pt x="2713" y="7549"/>
                    </a:moveTo>
                    <a:cubicBezTo>
                      <a:pt x="2745" y="7549"/>
                      <a:pt x="2782" y="7571"/>
                      <a:pt x="2822" y="7623"/>
                    </a:cubicBezTo>
                    <a:cubicBezTo>
                      <a:pt x="3108" y="7981"/>
                      <a:pt x="3376" y="8357"/>
                      <a:pt x="3627" y="8751"/>
                    </a:cubicBezTo>
                    <a:cubicBezTo>
                      <a:pt x="3681" y="8948"/>
                      <a:pt x="3752" y="9144"/>
                      <a:pt x="3860" y="9323"/>
                    </a:cubicBezTo>
                    <a:cubicBezTo>
                      <a:pt x="3895" y="9484"/>
                      <a:pt x="3895" y="9628"/>
                      <a:pt x="3895" y="9771"/>
                    </a:cubicBezTo>
                    <a:cubicBezTo>
                      <a:pt x="3860" y="9789"/>
                      <a:pt x="3824" y="9807"/>
                      <a:pt x="3806" y="9842"/>
                    </a:cubicBezTo>
                    <a:lnTo>
                      <a:pt x="3806" y="9860"/>
                    </a:lnTo>
                    <a:cubicBezTo>
                      <a:pt x="3770" y="9968"/>
                      <a:pt x="3770" y="10075"/>
                      <a:pt x="3806" y="10182"/>
                    </a:cubicBezTo>
                    <a:lnTo>
                      <a:pt x="3788" y="10236"/>
                    </a:lnTo>
                    <a:cubicBezTo>
                      <a:pt x="3752" y="10200"/>
                      <a:pt x="3716" y="10182"/>
                      <a:pt x="3681" y="10147"/>
                    </a:cubicBezTo>
                    <a:cubicBezTo>
                      <a:pt x="3663" y="10111"/>
                      <a:pt x="3627" y="10057"/>
                      <a:pt x="3609" y="10021"/>
                    </a:cubicBezTo>
                    <a:cubicBezTo>
                      <a:pt x="3609" y="10003"/>
                      <a:pt x="3609" y="9968"/>
                      <a:pt x="3573" y="9968"/>
                    </a:cubicBezTo>
                    <a:lnTo>
                      <a:pt x="3537" y="9950"/>
                    </a:lnTo>
                    <a:cubicBezTo>
                      <a:pt x="3376" y="9753"/>
                      <a:pt x="3180" y="9592"/>
                      <a:pt x="2947" y="9467"/>
                    </a:cubicBezTo>
                    <a:cubicBezTo>
                      <a:pt x="2804" y="9270"/>
                      <a:pt x="2696" y="9073"/>
                      <a:pt x="2607" y="8840"/>
                    </a:cubicBezTo>
                    <a:cubicBezTo>
                      <a:pt x="2535" y="8643"/>
                      <a:pt x="2482" y="8429"/>
                      <a:pt x="2482" y="8196"/>
                    </a:cubicBezTo>
                    <a:cubicBezTo>
                      <a:pt x="2482" y="8063"/>
                      <a:pt x="2555" y="7549"/>
                      <a:pt x="2713" y="7549"/>
                    </a:cubicBezTo>
                    <a:close/>
                    <a:moveTo>
                      <a:pt x="6165" y="8464"/>
                    </a:moveTo>
                    <a:cubicBezTo>
                      <a:pt x="6462" y="8464"/>
                      <a:pt x="6131" y="9021"/>
                      <a:pt x="6061" y="9144"/>
                    </a:cubicBezTo>
                    <a:cubicBezTo>
                      <a:pt x="5882" y="9413"/>
                      <a:pt x="5649" y="9645"/>
                      <a:pt x="5381" y="9842"/>
                    </a:cubicBezTo>
                    <a:cubicBezTo>
                      <a:pt x="5130" y="10021"/>
                      <a:pt x="4844" y="10182"/>
                      <a:pt x="4540" y="10290"/>
                    </a:cubicBezTo>
                    <a:cubicBezTo>
                      <a:pt x="4557" y="10200"/>
                      <a:pt x="4575" y="10111"/>
                      <a:pt x="4575" y="10021"/>
                    </a:cubicBezTo>
                    <a:cubicBezTo>
                      <a:pt x="5112" y="9484"/>
                      <a:pt x="5291" y="8518"/>
                      <a:pt x="6150" y="8464"/>
                    </a:cubicBezTo>
                    <a:cubicBezTo>
                      <a:pt x="6155" y="8464"/>
                      <a:pt x="6160" y="8464"/>
                      <a:pt x="6165" y="8464"/>
                    </a:cubicBezTo>
                    <a:close/>
                    <a:moveTo>
                      <a:pt x="5971" y="9484"/>
                    </a:moveTo>
                    <a:cubicBezTo>
                      <a:pt x="5967" y="9493"/>
                      <a:pt x="5966" y="9505"/>
                      <a:pt x="5971" y="9520"/>
                    </a:cubicBezTo>
                    <a:cubicBezTo>
                      <a:pt x="6025" y="9699"/>
                      <a:pt x="6114" y="9771"/>
                      <a:pt x="5935" y="9950"/>
                    </a:cubicBezTo>
                    <a:cubicBezTo>
                      <a:pt x="5774" y="10075"/>
                      <a:pt x="5577" y="10182"/>
                      <a:pt x="5381" y="10254"/>
                    </a:cubicBezTo>
                    <a:cubicBezTo>
                      <a:pt x="5094" y="10361"/>
                      <a:pt x="4808" y="10433"/>
                      <a:pt x="4522" y="10487"/>
                    </a:cubicBezTo>
                    <a:cubicBezTo>
                      <a:pt x="4897" y="10343"/>
                      <a:pt x="5255" y="10129"/>
                      <a:pt x="5560" y="9860"/>
                    </a:cubicBezTo>
                    <a:cubicBezTo>
                      <a:pt x="5714" y="9752"/>
                      <a:pt x="5852" y="9625"/>
                      <a:pt x="5971" y="9484"/>
                    </a:cubicBezTo>
                    <a:close/>
                    <a:moveTo>
                      <a:pt x="1611" y="9181"/>
                    </a:moveTo>
                    <a:lnTo>
                      <a:pt x="1611" y="9181"/>
                    </a:lnTo>
                    <a:cubicBezTo>
                      <a:pt x="2289" y="9254"/>
                      <a:pt x="2913" y="9558"/>
                      <a:pt x="3376" y="10075"/>
                    </a:cubicBezTo>
                    <a:cubicBezTo>
                      <a:pt x="3341" y="10093"/>
                      <a:pt x="3341" y="10147"/>
                      <a:pt x="3358" y="10182"/>
                    </a:cubicBezTo>
                    <a:cubicBezTo>
                      <a:pt x="3466" y="10361"/>
                      <a:pt x="3591" y="10540"/>
                      <a:pt x="3734" y="10701"/>
                    </a:cubicBezTo>
                    <a:cubicBezTo>
                      <a:pt x="2846" y="10524"/>
                      <a:pt x="1922" y="10081"/>
                      <a:pt x="1611" y="9181"/>
                    </a:cubicBezTo>
                    <a:close/>
                    <a:moveTo>
                      <a:pt x="13881" y="5046"/>
                    </a:moveTo>
                    <a:lnTo>
                      <a:pt x="13881" y="5046"/>
                    </a:lnTo>
                    <a:cubicBezTo>
                      <a:pt x="12771" y="7355"/>
                      <a:pt x="10696" y="9252"/>
                      <a:pt x="9693" y="11596"/>
                    </a:cubicBezTo>
                    <a:cubicBezTo>
                      <a:pt x="9872" y="10397"/>
                      <a:pt x="10302" y="9234"/>
                      <a:pt x="10928" y="8196"/>
                    </a:cubicBezTo>
                    <a:lnTo>
                      <a:pt x="10946" y="8178"/>
                    </a:lnTo>
                    <a:cubicBezTo>
                      <a:pt x="11716" y="6961"/>
                      <a:pt x="12915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4990" y="11703"/>
                      <a:pt x="14901" y="12043"/>
                      <a:pt x="14758" y="12366"/>
                    </a:cubicBezTo>
                    <a:cubicBezTo>
                      <a:pt x="14561" y="12723"/>
                      <a:pt x="14292" y="13046"/>
                      <a:pt x="13952" y="13260"/>
                    </a:cubicBezTo>
                    <a:cubicBezTo>
                      <a:pt x="14221" y="12849"/>
                      <a:pt x="14364" y="12383"/>
                      <a:pt x="14400" y="11882"/>
                    </a:cubicBezTo>
                    <a:cubicBezTo>
                      <a:pt x="14436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75" y="10862"/>
                    </a:moveTo>
                    <a:cubicBezTo>
                      <a:pt x="14275" y="11167"/>
                      <a:pt x="14275" y="11453"/>
                      <a:pt x="14257" y="11757"/>
                    </a:cubicBezTo>
                    <a:cubicBezTo>
                      <a:pt x="14239" y="12348"/>
                      <a:pt x="13988" y="12920"/>
                      <a:pt x="13577" y="13350"/>
                    </a:cubicBezTo>
                    <a:lnTo>
                      <a:pt x="13577" y="13260"/>
                    </a:lnTo>
                    <a:cubicBezTo>
                      <a:pt x="13827" y="12813"/>
                      <a:pt x="13756" y="12240"/>
                      <a:pt x="13559" y="11775"/>
                    </a:cubicBezTo>
                    <a:cubicBezTo>
                      <a:pt x="13559" y="11739"/>
                      <a:pt x="13559" y="11703"/>
                      <a:pt x="13577" y="11668"/>
                    </a:cubicBezTo>
                    <a:cubicBezTo>
                      <a:pt x="13577" y="11668"/>
                      <a:pt x="13577" y="11650"/>
                      <a:pt x="13559" y="11632"/>
                    </a:cubicBezTo>
                    <a:cubicBezTo>
                      <a:pt x="13616" y="11532"/>
                      <a:pt x="13684" y="11386"/>
                      <a:pt x="13692" y="11386"/>
                    </a:cubicBezTo>
                    <a:lnTo>
                      <a:pt x="13692" y="11386"/>
                    </a:lnTo>
                    <a:cubicBezTo>
                      <a:pt x="13693" y="11386"/>
                      <a:pt x="13691" y="11395"/>
                      <a:pt x="13684" y="11417"/>
                    </a:cubicBezTo>
                    <a:lnTo>
                      <a:pt x="13756" y="11256"/>
                    </a:lnTo>
                    <a:cubicBezTo>
                      <a:pt x="13863" y="11059"/>
                      <a:pt x="14060" y="10916"/>
                      <a:pt x="14275" y="10862"/>
                    </a:cubicBezTo>
                    <a:close/>
                    <a:moveTo>
                      <a:pt x="12521" y="11041"/>
                    </a:moveTo>
                    <a:cubicBezTo>
                      <a:pt x="12575" y="11346"/>
                      <a:pt x="12682" y="11632"/>
                      <a:pt x="12807" y="11918"/>
                    </a:cubicBezTo>
                    <a:cubicBezTo>
                      <a:pt x="13040" y="12473"/>
                      <a:pt x="13183" y="12902"/>
                      <a:pt x="13058" y="13493"/>
                    </a:cubicBezTo>
                    <a:cubicBezTo>
                      <a:pt x="13040" y="13421"/>
                      <a:pt x="13004" y="13350"/>
                      <a:pt x="12968" y="13278"/>
                    </a:cubicBezTo>
                    <a:cubicBezTo>
                      <a:pt x="12956" y="13254"/>
                      <a:pt x="12934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50" y="13618"/>
                    </a:lnTo>
                    <a:cubicBezTo>
                      <a:pt x="12163" y="13332"/>
                      <a:pt x="12020" y="11668"/>
                      <a:pt x="12521" y="11041"/>
                    </a:cubicBezTo>
                    <a:close/>
                    <a:moveTo>
                      <a:pt x="8799" y="12902"/>
                    </a:moveTo>
                    <a:lnTo>
                      <a:pt x="8799" y="12902"/>
                    </a:lnTo>
                    <a:cubicBezTo>
                      <a:pt x="8960" y="12956"/>
                      <a:pt x="9013" y="13099"/>
                      <a:pt x="9031" y="13278"/>
                    </a:cubicBezTo>
                    <a:cubicBezTo>
                      <a:pt x="9031" y="13403"/>
                      <a:pt x="9013" y="13529"/>
                      <a:pt x="9013" y="13636"/>
                    </a:cubicBezTo>
                    <a:lnTo>
                      <a:pt x="9013" y="13654"/>
                    </a:lnTo>
                    <a:cubicBezTo>
                      <a:pt x="8995" y="13600"/>
                      <a:pt x="8978" y="13547"/>
                      <a:pt x="8960" y="13493"/>
                    </a:cubicBezTo>
                    <a:cubicBezTo>
                      <a:pt x="8888" y="13296"/>
                      <a:pt x="8834" y="13099"/>
                      <a:pt x="8799" y="12902"/>
                    </a:cubicBezTo>
                    <a:close/>
                    <a:moveTo>
                      <a:pt x="12837" y="11120"/>
                    </a:moveTo>
                    <a:cubicBezTo>
                      <a:pt x="13049" y="11120"/>
                      <a:pt x="13508" y="11964"/>
                      <a:pt x="13523" y="12026"/>
                    </a:cubicBezTo>
                    <a:cubicBezTo>
                      <a:pt x="13648" y="12348"/>
                      <a:pt x="13648" y="12688"/>
                      <a:pt x="13523" y="13010"/>
                    </a:cubicBezTo>
                    <a:cubicBezTo>
                      <a:pt x="13487" y="13010"/>
                      <a:pt x="13451" y="13028"/>
                      <a:pt x="13433" y="13081"/>
                    </a:cubicBezTo>
                    <a:cubicBezTo>
                      <a:pt x="13362" y="13278"/>
                      <a:pt x="13290" y="13475"/>
                      <a:pt x="13237" y="13690"/>
                    </a:cubicBezTo>
                    <a:lnTo>
                      <a:pt x="13219" y="13690"/>
                    </a:lnTo>
                    <a:cubicBezTo>
                      <a:pt x="13201" y="13708"/>
                      <a:pt x="13201" y="13726"/>
                      <a:pt x="13219" y="13743"/>
                    </a:cubicBezTo>
                    <a:lnTo>
                      <a:pt x="13201" y="13833"/>
                    </a:lnTo>
                    <a:lnTo>
                      <a:pt x="13147" y="13708"/>
                    </a:lnTo>
                    <a:cubicBezTo>
                      <a:pt x="13165" y="13690"/>
                      <a:pt x="13165" y="13654"/>
                      <a:pt x="13129" y="13654"/>
                    </a:cubicBezTo>
                    <a:cubicBezTo>
                      <a:pt x="13648" y="12902"/>
                      <a:pt x="12968" y="12008"/>
                      <a:pt x="12718" y="11220"/>
                    </a:cubicBezTo>
                    <a:cubicBezTo>
                      <a:pt x="12736" y="11220"/>
                      <a:pt x="12753" y="11220"/>
                      <a:pt x="12753" y="11202"/>
                    </a:cubicBezTo>
                    <a:cubicBezTo>
                      <a:pt x="12772" y="11145"/>
                      <a:pt x="12801" y="11120"/>
                      <a:pt x="12837" y="11120"/>
                    </a:cubicBezTo>
                    <a:close/>
                    <a:moveTo>
                      <a:pt x="20495" y="13069"/>
                    </a:moveTo>
                    <a:cubicBezTo>
                      <a:pt x="20531" y="13069"/>
                      <a:pt x="20548" y="13083"/>
                      <a:pt x="20538" y="13117"/>
                    </a:cubicBezTo>
                    <a:cubicBezTo>
                      <a:pt x="20323" y="14101"/>
                      <a:pt x="19572" y="14585"/>
                      <a:pt x="18838" y="15139"/>
                    </a:cubicBezTo>
                    <a:cubicBezTo>
                      <a:pt x="18981" y="14746"/>
                      <a:pt x="19160" y="14370"/>
                      <a:pt x="19339" y="13994"/>
                    </a:cubicBezTo>
                    <a:cubicBezTo>
                      <a:pt x="19464" y="13779"/>
                      <a:pt x="19625" y="13565"/>
                      <a:pt x="19804" y="13386"/>
                    </a:cubicBezTo>
                    <a:cubicBezTo>
                      <a:pt x="19862" y="13327"/>
                      <a:pt x="20344" y="13069"/>
                      <a:pt x="20495" y="13069"/>
                    </a:cubicBezTo>
                    <a:close/>
                    <a:moveTo>
                      <a:pt x="18681" y="12148"/>
                    </a:moveTo>
                    <a:cubicBezTo>
                      <a:pt x="18692" y="12148"/>
                      <a:pt x="18703" y="12154"/>
                      <a:pt x="18713" y="12169"/>
                    </a:cubicBezTo>
                    <a:cubicBezTo>
                      <a:pt x="18892" y="12437"/>
                      <a:pt x="19035" y="12723"/>
                      <a:pt x="19124" y="13028"/>
                    </a:cubicBezTo>
                    <a:cubicBezTo>
                      <a:pt x="19303" y="13547"/>
                      <a:pt x="19088" y="14030"/>
                      <a:pt x="18856" y="14495"/>
                    </a:cubicBezTo>
                    <a:cubicBezTo>
                      <a:pt x="18841" y="14488"/>
                      <a:pt x="18826" y="14483"/>
                      <a:pt x="18813" y="14483"/>
                    </a:cubicBezTo>
                    <a:cubicBezTo>
                      <a:pt x="18793" y="14483"/>
                      <a:pt x="18777" y="14492"/>
                      <a:pt x="18766" y="14513"/>
                    </a:cubicBezTo>
                    <a:cubicBezTo>
                      <a:pt x="18569" y="14746"/>
                      <a:pt x="18426" y="15014"/>
                      <a:pt x="18355" y="15318"/>
                    </a:cubicBezTo>
                    <a:lnTo>
                      <a:pt x="18319" y="15336"/>
                    </a:lnTo>
                    <a:cubicBezTo>
                      <a:pt x="18301" y="14513"/>
                      <a:pt x="18247" y="13672"/>
                      <a:pt x="18373" y="12849"/>
                    </a:cubicBezTo>
                    <a:cubicBezTo>
                      <a:pt x="18373" y="12832"/>
                      <a:pt x="18566" y="12148"/>
                      <a:pt x="18681" y="12148"/>
                    </a:cubicBezTo>
                    <a:close/>
                    <a:moveTo>
                      <a:pt x="17786" y="13129"/>
                    </a:moveTo>
                    <a:lnTo>
                      <a:pt x="17786" y="13129"/>
                    </a:lnTo>
                    <a:cubicBezTo>
                      <a:pt x="17789" y="13132"/>
                      <a:pt x="17793" y="13135"/>
                      <a:pt x="17800" y="13135"/>
                    </a:cubicBezTo>
                    <a:cubicBezTo>
                      <a:pt x="17854" y="13242"/>
                      <a:pt x="17889" y="13332"/>
                      <a:pt x="17943" y="13421"/>
                    </a:cubicBezTo>
                    <a:cubicBezTo>
                      <a:pt x="18015" y="13511"/>
                      <a:pt x="18086" y="13582"/>
                      <a:pt x="18158" y="13636"/>
                    </a:cubicBezTo>
                    <a:cubicBezTo>
                      <a:pt x="18140" y="14251"/>
                      <a:pt x="18192" y="14883"/>
                      <a:pt x="18210" y="15515"/>
                    </a:cubicBezTo>
                    <a:lnTo>
                      <a:pt x="18158" y="15515"/>
                    </a:lnTo>
                    <a:cubicBezTo>
                      <a:pt x="17854" y="15175"/>
                      <a:pt x="17675" y="14710"/>
                      <a:pt x="17693" y="14245"/>
                    </a:cubicBezTo>
                    <a:cubicBezTo>
                      <a:pt x="17675" y="13994"/>
                      <a:pt x="17710" y="13726"/>
                      <a:pt x="17746" y="13475"/>
                    </a:cubicBezTo>
                    <a:cubicBezTo>
                      <a:pt x="17764" y="13403"/>
                      <a:pt x="17782" y="13332"/>
                      <a:pt x="17800" y="13260"/>
                    </a:cubicBezTo>
                    <a:cubicBezTo>
                      <a:pt x="17816" y="13211"/>
                      <a:pt x="17802" y="13176"/>
                      <a:pt x="17786" y="13129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52" y="15477"/>
                      <a:pt x="18631" y="15530"/>
                      <a:pt x="18493" y="15582"/>
                    </a:cubicBezTo>
                    <a:lnTo>
                      <a:pt x="18493" y="15582"/>
                    </a:lnTo>
                    <a:cubicBezTo>
                      <a:pt x="18480" y="15566"/>
                      <a:pt x="18478" y="15551"/>
                      <a:pt x="18462" y="15551"/>
                    </a:cubicBezTo>
                    <a:lnTo>
                      <a:pt x="18462" y="15515"/>
                    </a:lnTo>
                    <a:cubicBezTo>
                      <a:pt x="18587" y="15479"/>
                      <a:pt x="18730" y="15443"/>
                      <a:pt x="18856" y="15408"/>
                    </a:cubicBezTo>
                    <a:close/>
                    <a:moveTo>
                      <a:pt x="20964" y="14224"/>
                    </a:moveTo>
                    <a:cubicBezTo>
                      <a:pt x="21048" y="14224"/>
                      <a:pt x="21133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09" y="15282"/>
                      <a:pt x="19929" y="15426"/>
                      <a:pt x="19285" y="15640"/>
                    </a:cubicBezTo>
                    <a:cubicBezTo>
                      <a:pt x="19267" y="15605"/>
                      <a:pt x="19232" y="15587"/>
                      <a:pt x="19196" y="15587"/>
                    </a:cubicBezTo>
                    <a:lnTo>
                      <a:pt x="18892" y="15622"/>
                    </a:lnTo>
                    <a:cubicBezTo>
                      <a:pt x="19053" y="15533"/>
                      <a:pt x="19196" y="15390"/>
                      <a:pt x="19285" y="15229"/>
                    </a:cubicBezTo>
                    <a:cubicBezTo>
                      <a:pt x="19321" y="15175"/>
                      <a:pt x="19285" y="15103"/>
                      <a:pt x="19214" y="15086"/>
                    </a:cubicBezTo>
                    <a:cubicBezTo>
                      <a:pt x="19267" y="15032"/>
                      <a:pt x="19339" y="14978"/>
                      <a:pt x="19393" y="14925"/>
                    </a:cubicBezTo>
                    <a:lnTo>
                      <a:pt x="19518" y="14835"/>
                    </a:lnTo>
                    <a:cubicBezTo>
                      <a:pt x="19750" y="14674"/>
                      <a:pt x="20001" y="14531"/>
                      <a:pt x="20252" y="14406"/>
                    </a:cubicBezTo>
                    <a:cubicBezTo>
                      <a:pt x="20466" y="14285"/>
                      <a:pt x="20711" y="14224"/>
                      <a:pt x="20964" y="14224"/>
                    </a:cubicBezTo>
                    <a:close/>
                    <a:moveTo>
                      <a:pt x="9586" y="14889"/>
                    </a:move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71" y="15622"/>
                      <a:pt x="9300" y="15748"/>
                      <a:pt x="9228" y="15855"/>
                    </a:cubicBezTo>
                    <a:cubicBezTo>
                      <a:pt x="9246" y="15497"/>
                      <a:pt x="9371" y="15157"/>
                      <a:pt x="9586" y="14889"/>
                    </a:cubicBezTo>
                    <a:close/>
                    <a:moveTo>
                      <a:pt x="6132" y="15551"/>
                    </a:moveTo>
                    <a:cubicBezTo>
                      <a:pt x="6131" y="15690"/>
                      <a:pt x="6114" y="15843"/>
                      <a:pt x="6096" y="15980"/>
                    </a:cubicBezTo>
                    <a:cubicBezTo>
                      <a:pt x="6079" y="16106"/>
                      <a:pt x="6043" y="16231"/>
                      <a:pt x="5989" y="16356"/>
                    </a:cubicBezTo>
                    <a:cubicBezTo>
                      <a:pt x="5971" y="16088"/>
                      <a:pt x="6025" y="15802"/>
                      <a:pt x="6132" y="15551"/>
                    </a:cubicBezTo>
                    <a:close/>
                    <a:moveTo>
                      <a:pt x="20388" y="15610"/>
                    </a:moveTo>
                    <a:cubicBezTo>
                      <a:pt x="20939" y="15610"/>
                      <a:pt x="21485" y="15750"/>
                      <a:pt x="21737" y="16141"/>
                    </a:cubicBezTo>
                    <a:cubicBezTo>
                      <a:pt x="21849" y="16310"/>
                      <a:pt x="20926" y="16368"/>
                      <a:pt x="20462" y="16368"/>
                    </a:cubicBezTo>
                    <a:cubicBezTo>
                      <a:pt x="20335" y="16368"/>
                      <a:pt x="20243" y="16364"/>
                      <a:pt x="20216" y="16356"/>
                    </a:cubicBezTo>
                    <a:lnTo>
                      <a:pt x="20216" y="16374"/>
                    </a:lnTo>
                    <a:cubicBezTo>
                      <a:pt x="19822" y="16302"/>
                      <a:pt x="19428" y="16177"/>
                      <a:pt x="19088" y="15962"/>
                    </a:cubicBezTo>
                    <a:cubicBezTo>
                      <a:pt x="19106" y="15945"/>
                      <a:pt x="19106" y="15909"/>
                      <a:pt x="19088" y="15891"/>
                    </a:cubicBezTo>
                    <a:cubicBezTo>
                      <a:pt x="19375" y="15837"/>
                      <a:pt x="19661" y="15748"/>
                      <a:pt x="19929" y="15640"/>
                    </a:cubicBezTo>
                    <a:cubicBezTo>
                      <a:pt x="20078" y="15621"/>
                      <a:pt x="20233" y="15610"/>
                      <a:pt x="20388" y="15610"/>
                    </a:cubicBezTo>
                    <a:close/>
                    <a:moveTo>
                      <a:pt x="13505" y="16302"/>
                    </a:moveTo>
                    <a:lnTo>
                      <a:pt x="13505" y="16302"/>
                    </a:lnTo>
                    <a:cubicBezTo>
                      <a:pt x="13469" y="16446"/>
                      <a:pt x="13398" y="16571"/>
                      <a:pt x="13290" y="16660"/>
                    </a:cubicBezTo>
                    <a:cubicBezTo>
                      <a:pt x="13255" y="16714"/>
                      <a:pt x="13201" y="16750"/>
                      <a:pt x="13165" y="16786"/>
                    </a:cubicBezTo>
                    <a:cubicBezTo>
                      <a:pt x="13165" y="16768"/>
                      <a:pt x="13147" y="16750"/>
                      <a:pt x="13111" y="16750"/>
                    </a:cubicBezTo>
                    <a:lnTo>
                      <a:pt x="13129" y="16732"/>
                    </a:lnTo>
                    <a:cubicBezTo>
                      <a:pt x="13129" y="16714"/>
                      <a:pt x="13147" y="16678"/>
                      <a:pt x="13165" y="16660"/>
                    </a:cubicBezTo>
                    <a:cubicBezTo>
                      <a:pt x="13201" y="16607"/>
                      <a:pt x="13255" y="16553"/>
                      <a:pt x="13308" y="16499"/>
                    </a:cubicBezTo>
                    <a:cubicBezTo>
                      <a:pt x="13362" y="16428"/>
                      <a:pt x="13433" y="16356"/>
                      <a:pt x="13505" y="16302"/>
                    </a:cubicBezTo>
                    <a:close/>
                    <a:moveTo>
                      <a:pt x="16923" y="16607"/>
                    </a:moveTo>
                    <a:lnTo>
                      <a:pt x="17048" y="16625"/>
                    </a:lnTo>
                    <a:cubicBezTo>
                      <a:pt x="17174" y="16625"/>
                      <a:pt x="17281" y="16678"/>
                      <a:pt x="17388" y="16750"/>
                    </a:cubicBezTo>
                    <a:cubicBezTo>
                      <a:pt x="17424" y="16768"/>
                      <a:pt x="17370" y="16804"/>
                      <a:pt x="17335" y="16821"/>
                    </a:cubicBezTo>
                    <a:cubicBezTo>
                      <a:pt x="17245" y="16875"/>
                      <a:pt x="17156" y="16893"/>
                      <a:pt x="17066" y="16893"/>
                    </a:cubicBezTo>
                    <a:cubicBezTo>
                      <a:pt x="16923" y="16875"/>
                      <a:pt x="16780" y="16857"/>
                      <a:pt x="16637" y="16821"/>
                    </a:cubicBezTo>
                    <a:lnTo>
                      <a:pt x="16923" y="16607"/>
                    </a:lnTo>
                    <a:close/>
                    <a:moveTo>
                      <a:pt x="15724" y="16392"/>
                    </a:moveTo>
                    <a:lnTo>
                      <a:pt x="15724" y="16392"/>
                    </a:lnTo>
                    <a:cubicBezTo>
                      <a:pt x="15831" y="16714"/>
                      <a:pt x="15635" y="16982"/>
                      <a:pt x="15474" y="17251"/>
                    </a:cubicBezTo>
                    <a:cubicBezTo>
                      <a:pt x="15438" y="16947"/>
                      <a:pt x="15527" y="16625"/>
                      <a:pt x="15724" y="16392"/>
                    </a:cubicBezTo>
                    <a:close/>
                    <a:moveTo>
                      <a:pt x="18927" y="16034"/>
                    </a:moveTo>
                    <a:cubicBezTo>
                      <a:pt x="19303" y="16374"/>
                      <a:pt x="19804" y="16571"/>
                      <a:pt x="20305" y="16589"/>
                    </a:cubicBezTo>
                    <a:cubicBezTo>
                      <a:pt x="20627" y="16911"/>
                      <a:pt x="20878" y="17269"/>
                      <a:pt x="21075" y="17680"/>
                    </a:cubicBezTo>
                    <a:cubicBezTo>
                      <a:pt x="20090" y="17609"/>
                      <a:pt x="19357" y="16821"/>
                      <a:pt x="18838" y="16034"/>
                    </a:cubicBezTo>
                    <a:close/>
                    <a:moveTo>
                      <a:pt x="8661" y="17386"/>
                    </a:moveTo>
                    <a:lnTo>
                      <a:pt x="8661" y="17386"/>
                    </a:lnTo>
                    <a:cubicBezTo>
                      <a:pt x="8837" y="17688"/>
                      <a:pt x="8942" y="18006"/>
                      <a:pt x="8978" y="18342"/>
                    </a:cubicBezTo>
                    <a:cubicBezTo>
                      <a:pt x="8838" y="18047"/>
                      <a:pt x="8733" y="17717"/>
                      <a:pt x="8661" y="17386"/>
                    </a:cubicBezTo>
                    <a:close/>
                    <a:moveTo>
                      <a:pt x="7385" y="18629"/>
                    </a:moveTo>
                    <a:cubicBezTo>
                      <a:pt x="7492" y="18879"/>
                      <a:pt x="7510" y="19148"/>
                      <a:pt x="7456" y="19416"/>
                    </a:cubicBezTo>
                    <a:cubicBezTo>
                      <a:pt x="7367" y="19166"/>
                      <a:pt x="7331" y="18897"/>
                      <a:pt x="7385" y="18629"/>
                    </a:cubicBezTo>
                    <a:close/>
                    <a:moveTo>
                      <a:pt x="10892" y="14459"/>
                    </a:moveTo>
                    <a:cubicBezTo>
                      <a:pt x="11089" y="14746"/>
                      <a:pt x="11322" y="15014"/>
                      <a:pt x="11590" y="15247"/>
                    </a:cubicBezTo>
                    <a:cubicBezTo>
                      <a:pt x="12664" y="16356"/>
                      <a:pt x="12539" y="17913"/>
                      <a:pt x="12163" y="19309"/>
                    </a:cubicBezTo>
                    <a:cubicBezTo>
                      <a:pt x="12145" y="19327"/>
                      <a:pt x="12163" y="19345"/>
                      <a:pt x="12181" y="19345"/>
                    </a:cubicBezTo>
                    <a:cubicBezTo>
                      <a:pt x="12127" y="19488"/>
                      <a:pt x="12091" y="19613"/>
                      <a:pt x="12038" y="19738"/>
                    </a:cubicBezTo>
                    <a:cubicBezTo>
                      <a:pt x="12270" y="18468"/>
                      <a:pt x="12127" y="17144"/>
                      <a:pt x="11626" y="15962"/>
                    </a:cubicBezTo>
                    <a:cubicBezTo>
                      <a:pt x="11626" y="15951"/>
                      <a:pt x="11621" y="15947"/>
                      <a:pt x="11614" y="15947"/>
                    </a:cubicBezTo>
                    <a:cubicBezTo>
                      <a:pt x="11598" y="15947"/>
                      <a:pt x="11572" y="15968"/>
                      <a:pt x="11572" y="15980"/>
                    </a:cubicBezTo>
                    <a:cubicBezTo>
                      <a:pt x="11769" y="16732"/>
                      <a:pt x="11912" y="17484"/>
                      <a:pt x="11984" y="18253"/>
                    </a:cubicBezTo>
                    <a:cubicBezTo>
                      <a:pt x="12020" y="18879"/>
                      <a:pt x="11912" y="19488"/>
                      <a:pt x="11877" y="20114"/>
                    </a:cubicBezTo>
                    <a:cubicBezTo>
                      <a:pt x="11805" y="20293"/>
                      <a:pt x="11716" y="20472"/>
                      <a:pt x="11644" y="20633"/>
                    </a:cubicBezTo>
                    <a:cubicBezTo>
                      <a:pt x="11716" y="20007"/>
                      <a:pt x="11662" y="19363"/>
                      <a:pt x="11483" y="18736"/>
                    </a:cubicBezTo>
                    <a:lnTo>
                      <a:pt x="11465" y="18754"/>
                    </a:lnTo>
                    <a:cubicBezTo>
                      <a:pt x="11143" y="17448"/>
                      <a:pt x="11125" y="16267"/>
                      <a:pt x="11018" y="14942"/>
                    </a:cubicBezTo>
                    <a:cubicBezTo>
                      <a:pt x="11018" y="14781"/>
                      <a:pt x="10982" y="14602"/>
                      <a:pt x="10892" y="14459"/>
                    </a:cubicBezTo>
                    <a:close/>
                    <a:moveTo>
                      <a:pt x="9675" y="19917"/>
                    </a:moveTo>
                    <a:cubicBezTo>
                      <a:pt x="9675" y="20204"/>
                      <a:pt x="9604" y="20508"/>
                      <a:pt x="9461" y="20776"/>
                    </a:cubicBezTo>
                    <a:cubicBezTo>
                      <a:pt x="9443" y="20633"/>
                      <a:pt x="9425" y="20508"/>
                      <a:pt x="9407" y="20365"/>
                    </a:cubicBezTo>
                    <a:lnTo>
                      <a:pt x="9425" y="20365"/>
                    </a:lnTo>
                    <a:cubicBezTo>
                      <a:pt x="9479" y="20186"/>
                      <a:pt x="9568" y="20043"/>
                      <a:pt x="9675" y="19917"/>
                    </a:cubicBezTo>
                    <a:close/>
                    <a:moveTo>
                      <a:pt x="7671" y="21599"/>
                    </a:moveTo>
                    <a:lnTo>
                      <a:pt x="7671" y="21599"/>
                    </a:lnTo>
                    <a:cubicBezTo>
                      <a:pt x="7958" y="21671"/>
                      <a:pt x="8137" y="21904"/>
                      <a:pt x="8369" y="22065"/>
                    </a:cubicBezTo>
                    <a:cubicBezTo>
                      <a:pt x="8101" y="21975"/>
                      <a:pt x="7850" y="21814"/>
                      <a:pt x="7671" y="21599"/>
                    </a:cubicBezTo>
                    <a:close/>
                    <a:moveTo>
                      <a:pt x="8566" y="24946"/>
                    </a:moveTo>
                    <a:lnTo>
                      <a:pt x="8566" y="24946"/>
                    </a:lnTo>
                    <a:cubicBezTo>
                      <a:pt x="8673" y="25161"/>
                      <a:pt x="8727" y="25393"/>
                      <a:pt x="8709" y="25626"/>
                    </a:cubicBezTo>
                    <a:cubicBezTo>
                      <a:pt x="8602" y="25411"/>
                      <a:pt x="8566" y="25178"/>
                      <a:pt x="8566" y="24946"/>
                    </a:cubicBezTo>
                    <a:close/>
                    <a:moveTo>
                      <a:pt x="15963" y="23950"/>
                    </a:moveTo>
                    <a:cubicBezTo>
                      <a:pt x="16073" y="23950"/>
                      <a:pt x="16163" y="24664"/>
                      <a:pt x="16155" y="24664"/>
                    </a:cubicBezTo>
                    <a:cubicBezTo>
                      <a:pt x="16155" y="24664"/>
                      <a:pt x="16154" y="24662"/>
                      <a:pt x="16154" y="24659"/>
                    </a:cubicBezTo>
                    <a:lnTo>
                      <a:pt x="16154" y="24659"/>
                    </a:lnTo>
                    <a:cubicBezTo>
                      <a:pt x="16171" y="24999"/>
                      <a:pt x="16082" y="25357"/>
                      <a:pt x="15921" y="25679"/>
                    </a:cubicBezTo>
                    <a:cubicBezTo>
                      <a:pt x="15796" y="25948"/>
                      <a:pt x="15635" y="26198"/>
                      <a:pt x="15438" y="26413"/>
                    </a:cubicBezTo>
                    <a:cubicBezTo>
                      <a:pt x="15438" y="26377"/>
                      <a:pt x="15438" y="26342"/>
                      <a:pt x="15456" y="26306"/>
                    </a:cubicBezTo>
                    <a:cubicBezTo>
                      <a:pt x="15443" y="26245"/>
                      <a:pt x="15398" y="26209"/>
                      <a:pt x="15348" y="26209"/>
                    </a:cubicBezTo>
                    <a:cubicBezTo>
                      <a:pt x="15324" y="26209"/>
                      <a:pt x="15300" y="26217"/>
                      <a:pt x="15277" y="26234"/>
                    </a:cubicBezTo>
                    <a:lnTo>
                      <a:pt x="15223" y="26306"/>
                    </a:lnTo>
                    <a:cubicBezTo>
                      <a:pt x="15223" y="26234"/>
                      <a:pt x="15223" y="26163"/>
                      <a:pt x="15223" y="26091"/>
                    </a:cubicBezTo>
                    <a:cubicBezTo>
                      <a:pt x="15223" y="26073"/>
                      <a:pt x="15223" y="26055"/>
                      <a:pt x="15205" y="26037"/>
                    </a:cubicBezTo>
                    <a:cubicBezTo>
                      <a:pt x="15223" y="25805"/>
                      <a:pt x="15223" y="25572"/>
                      <a:pt x="15205" y="25357"/>
                    </a:cubicBezTo>
                    <a:cubicBezTo>
                      <a:pt x="15330" y="24838"/>
                      <a:pt x="15581" y="24355"/>
                      <a:pt x="15939" y="23962"/>
                    </a:cubicBezTo>
                    <a:cubicBezTo>
                      <a:pt x="15947" y="23953"/>
                      <a:pt x="15955" y="23950"/>
                      <a:pt x="15963" y="23950"/>
                    </a:cubicBezTo>
                    <a:close/>
                    <a:moveTo>
                      <a:pt x="14070" y="23994"/>
                    </a:moveTo>
                    <a:cubicBezTo>
                      <a:pt x="14108" y="23994"/>
                      <a:pt x="14152" y="24006"/>
                      <a:pt x="14203" y="24033"/>
                    </a:cubicBezTo>
                    <a:cubicBezTo>
                      <a:pt x="14561" y="24212"/>
                      <a:pt x="14811" y="24516"/>
                      <a:pt x="14937" y="24892"/>
                    </a:cubicBezTo>
                    <a:cubicBezTo>
                      <a:pt x="14990" y="25053"/>
                      <a:pt x="15026" y="25232"/>
                      <a:pt x="15044" y="25411"/>
                    </a:cubicBezTo>
                    <a:cubicBezTo>
                      <a:pt x="14990" y="25679"/>
                      <a:pt x="14972" y="25948"/>
                      <a:pt x="14972" y="26216"/>
                    </a:cubicBezTo>
                    <a:cubicBezTo>
                      <a:pt x="14955" y="26252"/>
                      <a:pt x="14937" y="26306"/>
                      <a:pt x="14919" y="26360"/>
                    </a:cubicBezTo>
                    <a:cubicBezTo>
                      <a:pt x="14883" y="26216"/>
                      <a:pt x="14847" y="26091"/>
                      <a:pt x="14794" y="25966"/>
                    </a:cubicBezTo>
                    <a:cubicBezTo>
                      <a:pt x="14773" y="25938"/>
                      <a:pt x="14747" y="25927"/>
                      <a:pt x="14723" y="25927"/>
                    </a:cubicBezTo>
                    <a:cubicBezTo>
                      <a:pt x="14685" y="25927"/>
                      <a:pt x="14650" y="25957"/>
                      <a:pt x="14650" y="26002"/>
                    </a:cubicBezTo>
                    <a:cubicBezTo>
                      <a:pt x="14686" y="26252"/>
                      <a:pt x="14740" y="26503"/>
                      <a:pt x="14794" y="26753"/>
                    </a:cubicBezTo>
                    <a:cubicBezTo>
                      <a:pt x="14722" y="26682"/>
                      <a:pt x="14650" y="26592"/>
                      <a:pt x="14597" y="26521"/>
                    </a:cubicBezTo>
                    <a:lnTo>
                      <a:pt x="14597" y="26503"/>
                    </a:lnTo>
                    <a:cubicBezTo>
                      <a:pt x="14525" y="26234"/>
                      <a:pt x="14382" y="25984"/>
                      <a:pt x="14167" y="25805"/>
                    </a:cubicBezTo>
                    <a:lnTo>
                      <a:pt x="14185" y="25787"/>
                    </a:lnTo>
                    <a:cubicBezTo>
                      <a:pt x="14024" y="25411"/>
                      <a:pt x="13917" y="25017"/>
                      <a:pt x="13863" y="24606"/>
                    </a:cubicBezTo>
                    <a:cubicBezTo>
                      <a:pt x="13848" y="24467"/>
                      <a:pt x="13832" y="23994"/>
                      <a:pt x="14070" y="23994"/>
                    </a:cubicBezTo>
                    <a:close/>
                    <a:moveTo>
                      <a:pt x="17514" y="24928"/>
                    </a:moveTo>
                    <a:cubicBezTo>
                      <a:pt x="17245" y="25375"/>
                      <a:pt x="16905" y="25769"/>
                      <a:pt x="16529" y="26091"/>
                    </a:cubicBezTo>
                    <a:cubicBezTo>
                      <a:pt x="16297" y="26288"/>
                      <a:pt x="16064" y="26467"/>
                      <a:pt x="15831" y="26628"/>
                    </a:cubicBezTo>
                    <a:lnTo>
                      <a:pt x="15509" y="26753"/>
                    </a:lnTo>
                    <a:cubicBezTo>
                      <a:pt x="15474" y="26789"/>
                      <a:pt x="15474" y="26861"/>
                      <a:pt x="15509" y="26861"/>
                    </a:cubicBezTo>
                    <a:cubicBezTo>
                      <a:pt x="15456" y="26896"/>
                      <a:pt x="15402" y="26950"/>
                      <a:pt x="15366" y="26986"/>
                    </a:cubicBezTo>
                    <a:lnTo>
                      <a:pt x="15259" y="26968"/>
                    </a:lnTo>
                    <a:cubicBezTo>
                      <a:pt x="15295" y="26896"/>
                      <a:pt x="15312" y="26825"/>
                      <a:pt x="15348" y="26771"/>
                    </a:cubicBezTo>
                    <a:cubicBezTo>
                      <a:pt x="15652" y="26485"/>
                      <a:pt x="15903" y="26163"/>
                      <a:pt x="16064" y="25787"/>
                    </a:cubicBezTo>
                    <a:cubicBezTo>
                      <a:pt x="16440" y="25339"/>
                      <a:pt x="16905" y="24964"/>
                      <a:pt x="17496" y="24946"/>
                    </a:cubicBezTo>
                    <a:lnTo>
                      <a:pt x="17514" y="24928"/>
                    </a:lnTo>
                    <a:close/>
                    <a:moveTo>
                      <a:pt x="13195" y="25464"/>
                    </a:moveTo>
                    <a:cubicBezTo>
                      <a:pt x="13234" y="25464"/>
                      <a:pt x="13284" y="25471"/>
                      <a:pt x="13344" y="25483"/>
                    </a:cubicBezTo>
                    <a:cubicBezTo>
                      <a:pt x="13541" y="25518"/>
                      <a:pt x="13702" y="25626"/>
                      <a:pt x="13845" y="25751"/>
                    </a:cubicBezTo>
                    <a:cubicBezTo>
                      <a:pt x="13952" y="25841"/>
                      <a:pt x="14060" y="25930"/>
                      <a:pt x="14149" y="26037"/>
                    </a:cubicBezTo>
                    <a:cubicBezTo>
                      <a:pt x="14221" y="26216"/>
                      <a:pt x="14310" y="26377"/>
                      <a:pt x="14418" y="26538"/>
                    </a:cubicBezTo>
                    <a:cubicBezTo>
                      <a:pt x="14436" y="26700"/>
                      <a:pt x="14471" y="26861"/>
                      <a:pt x="14525" y="27004"/>
                    </a:cubicBezTo>
                    <a:cubicBezTo>
                      <a:pt x="13863" y="26861"/>
                      <a:pt x="13326" y="26377"/>
                      <a:pt x="13111" y="25751"/>
                    </a:cubicBezTo>
                    <a:cubicBezTo>
                      <a:pt x="13042" y="25543"/>
                      <a:pt x="13059" y="25464"/>
                      <a:pt x="13195" y="25464"/>
                    </a:cubicBezTo>
                    <a:close/>
                    <a:moveTo>
                      <a:pt x="17335" y="26395"/>
                    </a:moveTo>
                    <a:cubicBezTo>
                      <a:pt x="16887" y="26735"/>
                      <a:pt x="16386" y="26932"/>
                      <a:pt x="15849" y="27022"/>
                    </a:cubicBezTo>
                    <a:lnTo>
                      <a:pt x="15849" y="27022"/>
                    </a:lnTo>
                    <a:cubicBezTo>
                      <a:pt x="15867" y="26968"/>
                      <a:pt x="15903" y="26932"/>
                      <a:pt x="15921" y="26878"/>
                    </a:cubicBezTo>
                    <a:cubicBezTo>
                      <a:pt x="15921" y="26843"/>
                      <a:pt x="15921" y="26825"/>
                      <a:pt x="15885" y="26807"/>
                    </a:cubicBezTo>
                    <a:cubicBezTo>
                      <a:pt x="16368" y="26717"/>
                      <a:pt x="16851" y="26538"/>
                      <a:pt x="17335" y="26395"/>
                    </a:cubicBezTo>
                    <a:close/>
                    <a:moveTo>
                      <a:pt x="10570" y="26181"/>
                    </a:moveTo>
                    <a:cubicBezTo>
                      <a:pt x="10552" y="26360"/>
                      <a:pt x="10499" y="26538"/>
                      <a:pt x="10427" y="26700"/>
                    </a:cubicBezTo>
                    <a:cubicBezTo>
                      <a:pt x="10373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6" y="26771"/>
                      <a:pt x="10391" y="26449"/>
                      <a:pt x="10570" y="26181"/>
                    </a:cubicBezTo>
                    <a:close/>
                    <a:moveTo>
                      <a:pt x="14722" y="27165"/>
                    </a:moveTo>
                    <a:cubicBezTo>
                      <a:pt x="14758" y="27254"/>
                      <a:pt x="14794" y="27362"/>
                      <a:pt x="14811" y="27451"/>
                    </a:cubicBezTo>
                    <a:lnTo>
                      <a:pt x="14776" y="27576"/>
                    </a:lnTo>
                    <a:cubicBezTo>
                      <a:pt x="14740" y="27433"/>
                      <a:pt x="14686" y="27308"/>
                      <a:pt x="14650" y="27165"/>
                    </a:cubicBezTo>
                    <a:close/>
                    <a:moveTo>
                      <a:pt x="15187" y="28561"/>
                    </a:moveTo>
                    <a:lnTo>
                      <a:pt x="15187" y="28561"/>
                    </a:lnTo>
                    <a:cubicBezTo>
                      <a:pt x="14990" y="28847"/>
                      <a:pt x="14722" y="29097"/>
                      <a:pt x="14418" y="29276"/>
                    </a:cubicBezTo>
                    <a:lnTo>
                      <a:pt x="14418" y="29259"/>
                    </a:lnTo>
                    <a:lnTo>
                      <a:pt x="14436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7"/>
                      <a:pt x="14471" y="29151"/>
                    </a:cubicBezTo>
                    <a:cubicBezTo>
                      <a:pt x="14650" y="28901"/>
                      <a:pt x="14901" y="28704"/>
                      <a:pt x="15187" y="28561"/>
                    </a:cubicBezTo>
                    <a:close/>
                    <a:moveTo>
                      <a:pt x="7600" y="24284"/>
                    </a:moveTo>
                    <a:lnTo>
                      <a:pt x="7600" y="24284"/>
                    </a:lnTo>
                    <a:cubicBezTo>
                      <a:pt x="7600" y="24284"/>
                      <a:pt x="7868" y="25107"/>
                      <a:pt x="7868" y="25125"/>
                    </a:cubicBezTo>
                    <a:cubicBezTo>
                      <a:pt x="8029" y="25697"/>
                      <a:pt x="8101" y="26288"/>
                      <a:pt x="8101" y="26878"/>
                    </a:cubicBezTo>
                    <a:cubicBezTo>
                      <a:pt x="8119" y="27630"/>
                      <a:pt x="8083" y="28382"/>
                      <a:pt x="8011" y="29133"/>
                    </a:cubicBezTo>
                    <a:lnTo>
                      <a:pt x="8011" y="29115"/>
                    </a:lnTo>
                    <a:cubicBezTo>
                      <a:pt x="7886" y="28328"/>
                      <a:pt x="7832" y="27523"/>
                      <a:pt x="7814" y="26717"/>
                    </a:cubicBezTo>
                    <a:cubicBezTo>
                      <a:pt x="7814" y="26691"/>
                      <a:pt x="7788" y="26677"/>
                      <a:pt x="7761" y="26677"/>
                    </a:cubicBezTo>
                    <a:cubicBezTo>
                      <a:pt x="7734" y="26677"/>
                      <a:pt x="7707" y="26691"/>
                      <a:pt x="7707" y="26717"/>
                    </a:cubicBezTo>
                    <a:cubicBezTo>
                      <a:pt x="7689" y="27630"/>
                      <a:pt x="7779" y="28525"/>
                      <a:pt x="7975" y="29402"/>
                    </a:cubicBezTo>
                    <a:cubicBezTo>
                      <a:pt x="7975" y="29420"/>
                      <a:pt x="7975" y="29420"/>
                      <a:pt x="7975" y="29420"/>
                    </a:cubicBezTo>
                    <a:lnTo>
                      <a:pt x="7975" y="29473"/>
                    </a:lnTo>
                    <a:cubicBezTo>
                      <a:pt x="7492" y="27791"/>
                      <a:pt x="7295" y="26037"/>
                      <a:pt x="7600" y="24284"/>
                    </a:cubicBezTo>
                    <a:close/>
                    <a:moveTo>
                      <a:pt x="13505" y="29921"/>
                    </a:moveTo>
                    <a:cubicBezTo>
                      <a:pt x="13648" y="30189"/>
                      <a:pt x="13720" y="30493"/>
                      <a:pt x="13738" y="30780"/>
                    </a:cubicBezTo>
                    <a:cubicBezTo>
                      <a:pt x="13612" y="30511"/>
                      <a:pt x="13523" y="30225"/>
                      <a:pt x="13505" y="29921"/>
                    </a:cubicBezTo>
                    <a:close/>
                    <a:moveTo>
                      <a:pt x="5847" y="28817"/>
                    </a:moveTo>
                    <a:cubicBezTo>
                      <a:pt x="5894" y="28817"/>
                      <a:pt x="5925" y="28878"/>
                      <a:pt x="5918" y="29044"/>
                    </a:cubicBezTo>
                    <a:cubicBezTo>
                      <a:pt x="5918" y="29294"/>
                      <a:pt x="5900" y="29563"/>
                      <a:pt x="5882" y="29813"/>
                    </a:cubicBezTo>
                    <a:cubicBezTo>
                      <a:pt x="5864" y="30135"/>
                      <a:pt x="5828" y="30440"/>
                      <a:pt x="5792" y="30762"/>
                    </a:cubicBezTo>
                    <a:lnTo>
                      <a:pt x="5774" y="30744"/>
                    </a:lnTo>
                    <a:cubicBezTo>
                      <a:pt x="5762" y="30726"/>
                      <a:pt x="5745" y="30718"/>
                      <a:pt x="5726" y="30718"/>
                    </a:cubicBezTo>
                    <a:cubicBezTo>
                      <a:pt x="5689" y="30718"/>
                      <a:pt x="5649" y="30750"/>
                      <a:pt x="5649" y="30797"/>
                    </a:cubicBezTo>
                    <a:lnTo>
                      <a:pt x="5649" y="30815"/>
                    </a:lnTo>
                    <a:cubicBezTo>
                      <a:pt x="5595" y="30619"/>
                      <a:pt x="5506" y="30422"/>
                      <a:pt x="5416" y="30243"/>
                    </a:cubicBezTo>
                    <a:cubicBezTo>
                      <a:pt x="5345" y="29849"/>
                      <a:pt x="5399" y="29437"/>
                      <a:pt x="5595" y="29080"/>
                    </a:cubicBezTo>
                    <a:cubicBezTo>
                      <a:pt x="5670" y="28951"/>
                      <a:pt x="5777" y="28817"/>
                      <a:pt x="5847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80" y="29956"/>
                      <a:pt x="6329" y="30565"/>
                      <a:pt x="6132" y="31120"/>
                    </a:cubicBezTo>
                    <a:cubicBezTo>
                      <a:pt x="6114" y="30994"/>
                      <a:pt x="6096" y="30869"/>
                      <a:pt x="6079" y="30744"/>
                    </a:cubicBezTo>
                    <a:lnTo>
                      <a:pt x="6096" y="30744"/>
                    </a:lnTo>
                    <a:cubicBezTo>
                      <a:pt x="6084" y="30719"/>
                      <a:pt x="6062" y="30693"/>
                      <a:pt x="6032" y="30693"/>
                    </a:cubicBezTo>
                    <a:cubicBezTo>
                      <a:pt x="6019" y="30693"/>
                      <a:pt x="6005" y="30698"/>
                      <a:pt x="5989" y="30708"/>
                    </a:cubicBezTo>
                    <a:cubicBezTo>
                      <a:pt x="6025" y="30475"/>
                      <a:pt x="6043" y="30261"/>
                      <a:pt x="6061" y="30028"/>
                    </a:cubicBezTo>
                    <a:cubicBezTo>
                      <a:pt x="6240" y="29867"/>
                      <a:pt x="6383" y="29652"/>
                      <a:pt x="6454" y="29420"/>
                    </a:cubicBezTo>
                    <a:close/>
                    <a:moveTo>
                      <a:pt x="4056" y="29151"/>
                    </a:moveTo>
                    <a:lnTo>
                      <a:pt x="4056" y="29151"/>
                    </a:lnTo>
                    <a:cubicBezTo>
                      <a:pt x="4468" y="29366"/>
                      <a:pt x="4808" y="29670"/>
                      <a:pt x="5076" y="30046"/>
                    </a:cubicBezTo>
                    <a:cubicBezTo>
                      <a:pt x="5166" y="30153"/>
                      <a:pt x="5237" y="30279"/>
                      <a:pt x="5291" y="30404"/>
                    </a:cubicBezTo>
                    <a:cubicBezTo>
                      <a:pt x="5327" y="30529"/>
                      <a:pt x="5363" y="30672"/>
                      <a:pt x="5434" y="30797"/>
                    </a:cubicBezTo>
                    <a:lnTo>
                      <a:pt x="5399" y="30762"/>
                    </a:lnTo>
                    <a:cubicBezTo>
                      <a:pt x="5381" y="30744"/>
                      <a:pt x="5361" y="30736"/>
                      <a:pt x="5342" y="30736"/>
                    </a:cubicBezTo>
                    <a:cubicBezTo>
                      <a:pt x="5305" y="30736"/>
                      <a:pt x="5273" y="30768"/>
                      <a:pt x="5273" y="30815"/>
                    </a:cubicBezTo>
                    <a:cubicBezTo>
                      <a:pt x="5255" y="30923"/>
                      <a:pt x="5255" y="31030"/>
                      <a:pt x="5273" y="31138"/>
                    </a:cubicBezTo>
                    <a:cubicBezTo>
                      <a:pt x="5202" y="31084"/>
                      <a:pt x="5130" y="31030"/>
                      <a:pt x="5041" y="30976"/>
                    </a:cubicBezTo>
                    <a:cubicBezTo>
                      <a:pt x="4897" y="30833"/>
                      <a:pt x="4736" y="30690"/>
                      <a:pt x="4575" y="30565"/>
                    </a:cubicBezTo>
                    <a:cubicBezTo>
                      <a:pt x="4504" y="30440"/>
                      <a:pt x="4450" y="30332"/>
                      <a:pt x="4414" y="30261"/>
                    </a:cubicBezTo>
                    <a:cubicBezTo>
                      <a:pt x="4235" y="29921"/>
                      <a:pt x="4110" y="29545"/>
                      <a:pt x="4056" y="29151"/>
                    </a:cubicBezTo>
                    <a:close/>
                    <a:moveTo>
                      <a:pt x="8781" y="30010"/>
                    </a:moveTo>
                    <a:cubicBezTo>
                      <a:pt x="8781" y="30404"/>
                      <a:pt x="8530" y="30762"/>
                      <a:pt x="8333" y="31138"/>
                    </a:cubicBezTo>
                    <a:lnTo>
                      <a:pt x="8333" y="31084"/>
                    </a:lnTo>
                    <a:cubicBezTo>
                      <a:pt x="8459" y="30708"/>
                      <a:pt x="8602" y="30350"/>
                      <a:pt x="8781" y="30010"/>
                    </a:cubicBezTo>
                    <a:close/>
                    <a:moveTo>
                      <a:pt x="3415" y="30148"/>
                    </a:moveTo>
                    <a:cubicBezTo>
                      <a:pt x="3792" y="30148"/>
                      <a:pt x="4218" y="30508"/>
                      <a:pt x="4486" y="30726"/>
                    </a:cubicBezTo>
                    <a:cubicBezTo>
                      <a:pt x="4504" y="30744"/>
                      <a:pt x="4540" y="30780"/>
                      <a:pt x="4557" y="30797"/>
                    </a:cubicBezTo>
                    <a:cubicBezTo>
                      <a:pt x="4647" y="30976"/>
                      <a:pt x="4808" y="31138"/>
                      <a:pt x="4987" y="31227"/>
                    </a:cubicBezTo>
                    <a:lnTo>
                      <a:pt x="5059" y="31316"/>
                    </a:lnTo>
                    <a:cubicBezTo>
                      <a:pt x="5076" y="31334"/>
                      <a:pt x="5094" y="31352"/>
                      <a:pt x="5112" y="31388"/>
                    </a:cubicBezTo>
                    <a:cubicBezTo>
                      <a:pt x="4987" y="31334"/>
                      <a:pt x="4844" y="31316"/>
                      <a:pt x="4719" y="31316"/>
                    </a:cubicBezTo>
                    <a:cubicBezTo>
                      <a:pt x="4683" y="31316"/>
                      <a:pt x="4665" y="31334"/>
                      <a:pt x="4647" y="31352"/>
                    </a:cubicBezTo>
                    <a:lnTo>
                      <a:pt x="4647" y="31370"/>
                    </a:lnTo>
                    <a:cubicBezTo>
                      <a:pt x="4468" y="31299"/>
                      <a:pt x="4289" y="31263"/>
                      <a:pt x="4110" y="31245"/>
                    </a:cubicBezTo>
                    <a:cubicBezTo>
                      <a:pt x="3949" y="31191"/>
                      <a:pt x="3806" y="31120"/>
                      <a:pt x="3663" y="31048"/>
                    </a:cubicBezTo>
                    <a:cubicBezTo>
                      <a:pt x="3484" y="30976"/>
                      <a:pt x="3323" y="30869"/>
                      <a:pt x="3162" y="30744"/>
                    </a:cubicBezTo>
                    <a:cubicBezTo>
                      <a:pt x="2893" y="30583"/>
                      <a:pt x="3018" y="30153"/>
                      <a:pt x="3341" y="30153"/>
                    </a:cubicBezTo>
                    <a:cubicBezTo>
                      <a:pt x="3365" y="30150"/>
                      <a:pt x="3390" y="30148"/>
                      <a:pt x="3415" y="30148"/>
                    </a:cubicBezTo>
                    <a:close/>
                    <a:moveTo>
                      <a:pt x="5416" y="30976"/>
                    </a:moveTo>
                    <a:cubicBezTo>
                      <a:pt x="5470" y="31048"/>
                      <a:pt x="5524" y="31120"/>
                      <a:pt x="5560" y="31209"/>
                    </a:cubicBezTo>
                    <a:cubicBezTo>
                      <a:pt x="5595" y="31281"/>
                      <a:pt x="5613" y="31370"/>
                      <a:pt x="5649" y="31442"/>
                    </a:cubicBezTo>
                    <a:lnTo>
                      <a:pt x="5631" y="31442"/>
                    </a:lnTo>
                    <a:cubicBezTo>
                      <a:pt x="5631" y="31436"/>
                      <a:pt x="5630" y="31434"/>
                      <a:pt x="5627" y="31434"/>
                    </a:cubicBezTo>
                    <a:cubicBezTo>
                      <a:pt x="5622" y="31434"/>
                      <a:pt x="5613" y="31447"/>
                      <a:pt x="5613" y="31460"/>
                    </a:cubicBezTo>
                    <a:cubicBezTo>
                      <a:pt x="5560" y="31406"/>
                      <a:pt x="5524" y="31352"/>
                      <a:pt x="5470" y="31299"/>
                    </a:cubicBezTo>
                    <a:cubicBezTo>
                      <a:pt x="5434" y="31191"/>
                      <a:pt x="5416" y="31084"/>
                      <a:pt x="5416" y="30976"/>
                    </a:cubicBezTo>
                    <a:close/>
                    <a:moveTo>
                      <a:pt x="5882" y="31173"/>
                    </a:moveTo>
                    <a:cubicBezTo>
                      <a:pt x="5935" y="31299"/>
                      <a:pt x="5971" y="31442"/>
                      <a:pt x="5989" y="31567"/>
                    </a:cubicBezTo>
                    <a:lnTo>
                      <a:pt x="5989" y="31585"/>
                    </a:lnTo>
                    <a:cubicBezTo>
                      <a:pt x="5989" y="31603"/>
                      <a:pt x="5989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18" y="31585"/>
                    </a:cubicBezTo>
                    <a:cubicBezTo>
                      <a:pt x="5900" y="31478"/>
                      <a:pt x="5864" y="31388"/>
                      <a:pt x="5846" y="31281"/>
                    </a:cubicBezTo>
                    <a:cubicBezTo>
                      <a:pt x="5846" y="31245"/>
                      <a:pt x="5882" y="31209"/>
                      <a:pt x="5882" y="31173"/>
                    </a:cubicBezTo>
                    <a:close/>
                    <a:moveTo>
                      <a:pt x="4955" y="31480"/>
                    </a:moveTo>
                    <a:lnTo>
                      <a:pt x="4955" y="31480"/>
                    </a:lnTo>
                    <a:cubicBezTo>
                      <a:pt x="5107" y="31500"/>
                      <a:pt x="5244" y="31553"/>
                      <a:pt x="5381" y="31639"/>
                    </a:cubicBezTo>
                    <a:cubicBezTo>
                      <a:pt x="5470" y="31710"/>
                      <a:pt x="5577" y="31782"/>
                      <a:pt x="5703" y="31835"/>
                    </a:cubicBezTo>
                    <a:lnTo>
                      <a:pt x="5756" y="31835"/>
                    </a:lnTo>
                    <a:cubicBezTo>
                      <a:pt x="5774" y="31835"/>
                      <a:pt x="5792" y="31835"/>
                      <a:pt x="5810" y="31818"/>
                    </a:cubicBezTo>
                    <a:lnTo>
                      <a:pt x="5864" y="31943"/>
                    </a:lnTo>
                    <a:cubicBezTo>
                      <a:pt x="5525" y="31854"/>
                      <a:pt x="5222" y="31676"/>
                      <a:pt x="4955" y="31480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40" y="32247"/>
                      <a:pt x="13129" y="32641"/>
                      <a:pt x="13111" y="33034"/>
                    </a:cubicBezTo>
                    <a:cubicBezTo>
                      <a:pt x="12932" y="32694"/>
                      <a:pt x="12789" y="32247"/>
                      <a:pt x="12879" y="31889"/>
                    </a:cubicBezTo>
                    <a:close/>
                    <a:moveTo>
                      <a:pt x="11572" y="32569"/>
                    </a:moveTo>
                    <a:lnTo>
                      <a:pt x="11572" y="32569"/>
                    </a:lnTo>
                    <a:cubicBezTo>
                      <a:pt x="11698" y="33088"/>
                      <a:pt x="11429" y="33535"/>
                      <a:pt x="11214" y="34001"/>
                    </a:cubicBezTo>
                    <a:cubicBezTo>
                      <a:pt x="11161" y="33500"/>
                      <a:pt x="11286" y="32999"/>
                      <a:pt x="11572" y="32569"/>
                    </a:cubicBezTo>
                    <a:close/>
                    <a:moveTo>
                      <a:pt x="17442" y="30117"/>
                    </a:moveTo>
                    <a:cubicBezTo>
                      <a:pt x="17442" y="30118"/>
                      <a:pt x="16762" y="31639"/>
                      <a:pt x="16673" y="31800"/>
                    </a:cubicBezTo>
                    <a:cubicBezTo>
                      <a:pt x="16225" y="32551"/>
                      <a:pt x="15760" y="33267"/>
                      <a:pt x="15241" y="33965"/>
                    </a:cubicBezTo>
                    <a:cubicBezTo>
                      <a:pt x="14382" y="35146"/>
                      <a:pt x="13577" y="36327"/>
                      <a:pt x="12682" y="37472"/>
                    </a:cubicBezTo>
                    <a:cubicBezTo>
                      <a:pt x="12718" y="37186"/>
                      <a:pt x="12771" y="36918"/>
                      <a:pt x="12807" y="36631"/>
                    </a:cubicBezTo>
                    <a:cubicBezTo>
                      <a:pt x="13022" y="36041"/>
                      <a:pt x="13290" y="35468"/>
                      <a:pt x="13595" y="34931"/>
                    </a:cubicBezTo>
                    <a:cubicBezTo>
                      <a:pt x="14257" y="33786"/>
                      <a:pt x="15187" y="32784"/>
                      <a:pt x="15778" y="31567"/>
                    </a:cubicBezTo>
                    <a:cubicBezTo>
                      <a:pt x="15790" y="31542"/>
                      <a:pt x="15758" y="31516"/>
                      <a:pt x="15726" y="31516"/>
                    </a:cubicBezTo>
                    <a:cubicBezTo>
                      <a:pt x="15712" y="31516"/>
                      <a:pt x="15699" y="31521"/>
                      <a:pt x="15688" y="31531"/>
                    </a:cubicBezTo>
                    <a:cubicBezTo>
                      <a:pt x="14990" y="32659"/>
                      <a:pt x="14221" y="33750"/>
                      <a:pt x="13505" y="34860"/>
                    </a:cubicBezTo>
                    <a:cubicBezTo>
                      <a:pt x="13272" y="35235"/>
                      <a:pt x="13076" y="35647"/>
                      <a:pt x="12915" y="36059"/>
                    </a:cubicBezTo>
                    <a:cubicBezTo>
                      <a:pt x="12968" y="35683"/>
                      <a:pt x="13040" y="35307"/>
                      <a:pt x="13111" y="34931"/>
                    </a:cubicBezTo>
                    <a:cubicBezTo>
                      <a:pt x="13863" y="32820"/>
                      <a:pt x="15312" y="30869"/>
                      <a:pt x="17442" y="30117"/>
                    </a:cubicBezTo>
                    <a:close/>
                    <a:moveTo>
                      <a:pt x="10731" y="36596"/>
                    </a:moveTo>
                    <a:cubicBezTo>
                      <a:pt x="11089" y="36792"/>
                      <a:pt x="11268" y="37186"/>
                      <a:pt x="11465" y="37544"/>
                    </a:cubicBezTo>
                    <a:cubicBezTo>
                      <a:pt x="11071" y="37365"/>
                      <a:pt x="10803" y="37025"/>
                      <a:pt x="10731" y="36596"/>
                    </a:cubicBezTo>
                    <a:close/>
                    <a:moveTo>
                      <a:pt x="9711" y="30923"/>
                    </a:moveTo>
                    <a:cubicBezTo>
                      <a:pt x="9765" y="31764"/>
                      <a:pt x="9980" y="32641"/>
                      <a:pt x="9962" y="33464"/>
                    </a:cubicBezTo>
                    <a:cubicBezTo>
                      <a:pt x="9944" y="34949"/>
                      <a:pt x="9854" y="36434"/>
                      <a:pt x="9801" y="37920"/>
                    </a:cubicBezTo>
                    <a:cubicBezTo>
                      <a:pt x="9765" y="37866"/>
                      <a:pt x="9747" y="37812"/>
                      <a:pt x="9729" y="37759"/>
                    </a:cubicBezTo>
                    <a:cubicBezTo>
                      <a:pt x="9675" y="36578"/>
                      <a:pt x="9479" y="35397"/>
                      <a:pt x="9568" y="34215"/>
                    </a:cubicBezTo>
                    <a:cubicBezTo>
                      <a:pt x="9568" y="34198"/>
                      <a:pt x="9555" y="34189"/>
                      <a:pt x="9541" y="34189"/>
                    </a:cubicBezTo>
                    <a:cubicBezTo>
                      <a:pt x="9528" y="34189"/>
                      <a:pt x="9514" y="34198"/>
                      <a:pt x="9514" y="34215"/>
                    </a:cubicBezTo>
                    <a:cubicBezTo>
                      <a:pt x="9425" y="35235"/>
                      <a:pt x="9425" y="36256"/>
                      <a:pt x="9550" y="37276"/>
                    </a:cubicBezTo>
                    <a:cubicBezTo>
                      <a:pt x="9443" y="36971"/>
                      <a:pt x="9353" y="36667"/>
                      <a:pt x="9246" y="36363"/>
                    </a:cubicBezTo>
                    <a:cubicBezTo>
                      <a:pt x="9264" y="36345"/>
                      <a:pt x="9264" y="36327"/>
                      <a:pt x="9246" y="36309"/>
                    </a:cubicBezTo>
                    <a:cubicBezTo>
                      <a:pt x="8995" y="35128"/>
                      <a:pt x="8888" y="34019"/>
                      <a:pt x="9157" y="32838"/>
                    </a:cubicBezTo>
                    <a:cubicBezTo>
                      <a:pt x="9300" y="32175"/>
                      <a:pt x="9532" y="31549"/>
                      <a:pt x="9711" y="30923"/>
                    </a:cubicBezTo>
                    <a:close/>
                    <a:moveTo>
                      <a:pt x="4895" y="33894"/>
                    </a:moveTo>
                    <a:cubicBezTo>
                      <a:pt x="4980" y="33894"/>
                      <a:pt x="5118" y="33916"/>
                      <a:pt x="5327" y="33965"/>
                    </a:cubicBezTo>
                    <a:cubicBezTo>
                      <a:pt x="6096" y="34162"/>
                      <a:pt x="6812" y="34788"/>
                      <a:pt x="7385" y="35289"/>
                    </a:cubicBezTo>
                    <a:cubicBezTo>
                      <a:pt x="8298" y="36112"/>
                      <a:pt x="9067" y="37079"/>
                      <a:pt x="9640" y="38170"/>
                    </a:cubicBezTo>
                    <a:lnTo>
                      <a:pt x="9783" y="38510"/>
                    </a:lnTo>
                    <a:cubicBezTo>
                      <a:pt x="9675" y="38385"/>
                      <a:pt x="9568" y="38278"/>
                      <a:pt x="9461" y="38170"/>
                    </a:cubicBezTo>
                    <a:cubicBezTo>
                      <a:pt x="9139" y="37723"/>
                      <a:pt x="8781" y="37293"/>
                      <a:pt x="8405" y="36882"/>
                    </a:cubicBezTo>
                    <a:cubicBezTo>
                      <a:pt x="7868" y="36273"/>
                      <a:pt x="7152" y="35880"/>
                      <a:pt x="6615" y="35289"/>
                    </a:cubicBezTo>
                    <a:cubicBezTo>
                      <a:pt x="6606" y="35275"/>
                      <a:pt x="6596" y="35270"/>
                      <a:pt x="6586" y="35270"/>
                    </a:cubicBezTo>
                    <a:cubicBezTo>
                      <a:pt x="6558" y="35270"/>
                      <a:pt x="6535" y="35316"/>
                      <a:pt x="6562" y="35343"/>
                    </a:cubicBezTo>
                    <a:cubicBezTo>
                      <a:pt x="7009" y="35898"/>
                      <a:pt x="7653" y="36273"/>
                      <a:pt x="8137" y="36792"/>
                    </a:cubicBezTo>
                    <a:cubicBezTo>
                      <a:pt x="8441" y="37132"/>
                      <a:pt x="8727" y="37472"/>
                      <a:pt x="9013" y="37830"/>
                    </a:cubicBezTo>
                    <a:cubicBezTo>
                      <a:pt x="8709" y="37633"/>
                      <a:pt x="8387" y="37454"/>
                      <a:pt x="8083" y="37293"/>
                    </a:cubicBezTo>
                    <a:cubicBezTo>
                      <a:pt x="6812" y="36578"/>
                      <a:pt x="6096" y="35683"/>
                      <a:pt x="5237" y="34520"/>
                    </a:cubicBezTo>
                    <a:cubicBezTo>
                      <a:pt x="4998" y="34196"/>
                      <a:pt x="4581" y="33894"/>
                      <a:pt x="4895" y="33894"/>
                    </a:cubicBezTo>
                    <a:close/>
                    <a:moveTo>
                      <a:pt x="9658" y="40067"/>
                    </a:moveTo>
                    <a:lnTo>
                      <a:pt x="9658" y="40067"/>
                    </a:ln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8" y="40497"/>
                      <a:pt x="9801" y="40300"/>
                      <a:pt x="9658" y="40067"/>
                    </a:cubicBezTo>
                    <a:close/>
                    <a:moveTo>
                      <a:pt x="12736" y="41123"/>
                    </a:moveTo>
                    <a:lnTo>
                      <a:pt x="12736" y="41123"/>
                    </a:lnTo>
                    <a:cubicBezTo>
                      <a:pt x="12628" y="41570"/>
                      <a:pt x="12467" y="42000"/>
                      <a:pt x="12252" y="42411"/>
                    </a:cubicBezTo>
                    <a:cubicBezTo>
                      <a:pt x="12252" y="42304"/>
                      <a:pt x="12252" y="42197"/>
                      <a:pt x="12252" y="42107"/>
                    </a:cubicBezTo>
                    <a:cubicBezTo>
                      <a:pt x="12378" y="41767"/>
                      <a:pt x="12539" y="41427"/>
                      <a:pt x="12736" y="41123"/>
                    </a:cubicBezTo>
                    <a:close/>
                    <a:moveTo>
                      <a:pt x="9640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73" y="29885"/>
                      <a:pt x="10731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2" y="35379"/>
                      <a:pt x="11358" y="36256"/>
                      <a:pt x="11465" y="37132"/>
                    </a:cubicBezTo>
                    <a:cubicBezTo>
                      <a:pt x="11304" y="36792"/>
                      <a:pt x="11000" y="36524"/>
                      <a:pt x="10660" y="36381"/>
                    </a:cubicBezTo>
                    <a:cubicBezTo>
                      <a:pt x="10650" y="36378"/>
                      <a:pt x="10641" y="36376"/>
                      <a:pt x="10631" y="36376"/>
                    </a:cubicBezTo>
                    <a:cubicBezTo>
                      <a:pt x="10589" y="36376"/>
                      <a:pt x="10552" y="36408"/>
                      <a:pt x="10552" y="36452"/>
                    </a:cubicBezTo>
                    <a:cubicBezTo>
                      <a:pt x="10570" y="37043"/>
                      <a:pt x="10982" y="37526"/>
                      <a:pt x="11537" y="37669"/>
                    </a:cubicBezTo>
                    <a:cubicBezTo>
                      <a:pt x="11626" y="38403"/>
                      <a:pt x="11716" y="39119"/>
                      <a:pt x="11787" y="39852"/>
                    </a:cubicBezTo>
                    <a:cubicBezTo>
                      <a:pt x="11912" y="40962"/>
                      <a:pt x="11966" y="42071"/>
                      <a:pt x="11966" y="43199"/>
                    </a:cubicBezTo>
                    <a:cubicBezTo>
                      <a:pt x="11519" y="41409"/>
                      <a:pt x="10534" y="39673"/>
                      <a:pt x="9872" y="38027"/>
                    </a:cubicBezTo>
                    <a:cubicBezTo>
                      <a:pt x="9890" y="38027"/>
                      <a:pt x="9908" y="38027"/>
                      <a:pt x="9926" y="37991"/>
                    </a:cubicBezTo>
                    <a:cubicBezTo>
                      <a:pt x="10177" y="36953"/>
                      <a:pt x="10141" y="35880"/>
                      <a:pt x="10141" y="34824"/>
                    </a:cubicBezTo>
                    <a:cubicBezTo>
                      <a:pt x="10159" y="33625"/>
                      <a:pt x="10230" y="32444"/>
                      <a:pt x="10033" y="31281"/>
                    </a:cubicBezTo>
                    <a:cubicBezTo>
                      <a:pt x="10051" y="30994"/>
                      <a:pt x="9998" y="30708"/>
                      <a:pt x="9872" y="30457"/>
                    </a:cubicBezTo>
                    <a:cubicBezTo>
                      <a:pt x="9908" y="30279"/>
                      <a:pt x="9962" y="30082"/>
                      <a:pt x="9980" y="29885"/>
                    </a:cubicBezTo>
                    <a:cubicBezTo>
                      <a:pt x="9990" y="29822"/>
                      <a:pt x="9946" y="29784"/>
                      <a:pt x="9900" y="29784"/>
                    </a:cubicBezTo>
                    <a:cubicBezTo>
                      <a:pt x="9867" y="29784"/>
                      <a:pt x="9834" y="29804"/>
                      <a:pt x="9819" y="29849"/>
                    </a:cubicBezTo>
                    <a:cubicBezTo>
                      <a:pt x="9801" y="29974"/>
                      <a:pt x="9765" y="30117"/>
                      <a:pt x="9765" y="30279"/>
                    </a:cubicBezTo>
                    <a:cubicBezTo>
                      <a:pt x="9693" y="30547"/>
                      <a:pt x="9622" y="30833"/>
                      <a:pt x="9532" y="31120"/>
                    </a:cubicBezTo>
                    <a:cubicBezTo>
                      <a:pt x="9335" y="31818"/>
                      <a:pt x="9085" y="32515"/>
                      <a:pt x="8942" y="33231"/>
                    </a:cubicBezTo>
                    <a:cubicBezTo>
                      <a:pt x="8817" y="33858"/>
                      <a:pt x="8817" y="34520"/>
                      <a:pt x="8924" y="35146"/>
                    </a:cubicBezTo>
                    <a:cubicBezTo>
                      <a:pt x="8638" y="33965"/>
                      <a:pt x="8441" y="32748"/>
                      <a:pt x="8369" y="31513"/>
                    </a:cubicBezTo>
                    <a:cubicBezTo>
                      <a:pt x="8530" y="31245"/>
                      <a:pt x="8673" y="30959"/>
                      <a:pt x="8781" y="30672"/>
                    </a:cubicBezTo>
                    <a:cubicBezTo>
                      <a:pt x="8924" y="30386"/>
                      <a:pt x="8978" y="30064"/>
                      <a:pt x="8924" y="29760"/>
                    </a:cubicBezTo>
                    <a:cubicBezTo>
                      <a:pt x="8914" y="29719"/>
                      <a:pt x="8876" y="29696"/>
                      <a:pt x="8838" y="29696"/>
                    </a:cubicBezTo>
                    <a:cubicBezTo>
                      <a:pt x="8808" y="29696"/>
                      <a:pt x="8779" y="29710"/>
                      <a:pt x="8763" y="29742"/>
                    </a:cubicBezTo>
                    <a:cubicBezTo>
                      <a:pt x="8584" y="30010"/>
                      <a:pt x="8441" y="30296"/>
                      <a:pt x="8333" y="30601"/>
                    </a:cubicBezTo>
                    <a:cubicBezTo>
                      <a:pt x="8333" y="30189"/>
                      <a:pt x="8333" y="29777"/>
                      <a:pt x="8351" y="29348"/>
                    </a:cubicBezTo>
                    <a:cubicBezTo>
                      <a:pt x="8441" y="27791"/>
                      <a:pt x="8817" y="26252"/>
                      <a:pt x="9443" y="24838"/>
                    </a:cubicBezTo>
                    <a:cubicBezTo>
                      <a:pt x="9479" y="24946"/>
                      <a:pt x="9497" y="25053"/>
                      <a:pt x="9532" y="25178"/>
                    </a:cubicBezTo>
                    <a:cubicBezTo>
                      <a:pt x="9532" y="25201"/>
                      <a:pt x="9548" y="25211"/>
                      <a:pt x="9565" y="25211"/>
                    </a:cubicBezTo>
                    <a:cubicBezTo>
                      <a:pt x="9588" y="25211"/>
                      <a:pt x="9614" y="25192"/>
                      <a:pt x="9604" y="25161"/>
                    </a:cubicBezTo>
                    <a:cubicBezTo>
                      <a:pt x="9586" y="24982"/>
                      <a:pt x="9568" y="24803"/>
                      <a:pt x="9550" y="24624"/>
                    </a:cubicBezTo>
                    <a:cubicBezTo>
                      <a:pt x="9568" y="24552"/>
                      <a:pt x="9604" y="24481"/>
                      <a:pt x="9640" y="24409"/>
                    </a:cubicBezTo>
                    <a:close/>
                    <a:moveTo>
                      <a:pt x="11197" y="44290"/>
                    </a:moveTo>
                    <a:lnTo>
                      <a:pt x="11197" y="44290"/>
                    </a:lnTo>
                    <a:cubicBezTo>
                      <a:pt x="11608" y="44613"/>
                      <a:pt x="11626" y="45275"/>
                      <a:pt x="11769" y="45776"/>
                    </a:cubicBezTo>
                    <a:cubicBezTo>
                      <a:pt x="11447" y="45346"/>
                      <a:pt x="11250" y="44827"/>
                      <a:pt x="11197" y="44290"/>
                    </a:cubicBezTo>
                    <a:close/>
                    <a:moveTo>
                      <a:pt x="12968" y="45454"/>
                    </a:moveTo>
                    <a:lnTo>
                      <a:pt x="12968" y="45454"/>
                    </a:lnTo>
                    <a:cubicBezTo>
                      <a:pt x="12915" y="46134"/>
                      <a:pt x="12485" y="46670"/>
                      <a:pt x="12073" y="47207"/>
                    </a:cubicBezTo>
                    <a:cubicBezTo>
                      <a:pt x="12073" y="47118"/>
                      <a:pt x="12109" y="47028"/>
                      <a:pt x="12109" y="46939"/>
                    </a:cubicBezTo>
                    <a:cubicBezTo>
                      <a:pt x="12396" y="46456"/>
                      <a:pt x="12521" y="45794"/>
                      <a:pt x="12968" y="45454"/>
                    </a:cubicBezTo>
                    <a:close/>
                    <a:moveTo>
                      <a:pt x="10767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5" y="966"/>
                      <a:pt x="9335" y="483"/>
                      <a:pt x="8942" y="72"/>
                    </a:cubicBezTo>
                    <a:cubicBezTo>
                      <a:pt x="8926" y="55"/>
                      <a:pt x="8902" y="47"/>
                      <a:pt x="8880" y="47"/>
                    </a:cubicBezTo>
                    <a:cubicBezTo>
                      <a:pt x="8852" y="47"/>
                      <a:pt x="8826" y="60"/>
                      <a:pt x="8817" y="89"/>
                    </a:cubicBezTo>
                    <a:cubicBezTo>
                      <a:pt x="8566" y="769"/>
                      <a:pt x="8530" y="1503"/>
                      <a:pt x="8745" y="2183"/>
                    </a:cubicBezTo>
                    <a:cubicBezTo>
                      <a:pt x="8387" y="1825"/>
                      <a:pt x="7975" y="1539"/>
                      <a:pt x="7528" y="1342"/>
                    </a:cubicBezTo>
                    <a:cubicBezTo>
                      <a:pt x="7521" y="1340"/>
                      <a:pt x="7513" y="1339"/>
                      <a:pt x="7506" y="1339"/>
                    </a:cubicBezTo>
                    <a:cubicBezTo>
                      <a:pt x="7461" y="1339"/>
                      <a:pt x="7423" y="1383"/>
                      <a:pt x="7439" y="1414"/>
                    </a:cubicBezTo>
                    <a:cubicBezTo>
                      <a:pt x="7796" y="2094"/>
                      <a:pt x="7796" y="2863"/>
                      <a:pt x="8244" y="3490"/>
                    </a:cubicBezTo>
                    <a:cubicBezTo>
                      <a:pt x="8512" y="3812"/>
                      <a:pt x="8834" y="4062"/>
                      <a:pt x="9210" y="4241"/>
                    </a:cubicBezTo>
                    <a:cubicBezTo>
                      <a:pt x="9246" y="4420"/>
                      <a:pt x="9318" y="4599"/>
                      <a:pt x="9443" y="4742"/>
                    </a:cubicBezTo>
                    <a:cubicBezTo>
                      <a:pt x="9568" y="4921"/>
                      <a:pt x="9783" y="5046"/>
                      <a:pt x="10015" y="5064"/>
                    </a:cubicBezTo>
                    <a:cubicBezTo>
                      <a:pt x="9837" y="6317"/>
                      <a:pt x="9658" y="7570"/>
                      <a:pt x="9497" y="8822"/>
                    </a:cubicBezTo>
                    <a:cubicBezTo>
                      <a:pt x="9389" y="8518"/>
                      <a:pt x="9300" y="8196"/>
                      <a:pt x="9246" y="7874"/>
                    </a:cubicBezTo>
                    <a:lnTo>
                      <a:pt x="9246" y="7874"/>
                    </a:lnTo>
                    <a:cubicBezTo>
                      <a:pt x="9353" y="8124"/>
                      <a:pt x="9353" y="8375"/>
                      <a:pt x="9443" y="8625"/>
                    </a:cubicBezTo>
                    <a:cubicBezTo>
                      <a:pt x="9443" y="8652"/>
                      <a:pt x="9461" y="8666"/>
                      <a:pt x="9479" y="8666"/>
                    </a:cubicBezTo>
                    <a:cubicBezTo>
                      <a:pt x="9497" y="8666"/>
                      <a:pt x="9514" y="8652"/>
                      <a:pt x="9514" y="8625"/>
                    </a:cubicBezTo>
                    <a:cubicBezTo>
                      <a:pt x="9532" y="8268"/>
                      <a:pt x="9443" y="7892"/>
                      <a:pt x="9228" y="7588"/>
                    </a:cubicBezTo>
                    <a:cubicBezTo>
                      <a:pt x="9214" y="7566"/>
                      <a:pt x="9194" y="7556"/>
                      <a:pt x="9176" y="7556"/>
                    </a:cubicBezTo>
                    <a:cubicBezTo>
                      <a:pt x="9147" y="7556"/>
                      <a:pt x="9121" y="7580"/>
                      <a:pt x="9121" y="7623"/>
                    </a:cubicBezTo>
                    <a:cubicBezTo>
                      <a:pt x="9103" y="8106"/>
                      <a:pt x="9228" y="8608"/>
                      <a:pt x="9479" y="9037"/>
                    </a:cubicBezTo>
                    <a:cubicBezTo>
                      <a:pt x="9300" y="10343"/>
                      <a:pt x="9139" y="11632"/>
                      <a:pt x="9049" y="12956"/>
                    </a:cubicBezTo>
                    <a:cubicBezTo>
                      <a:pt x="8978" y="12831"/>
                      <a:pt x="8852" y="12759"/>
                      <a:pt x="8709" y="12741"/>
                    </a:cubicBezTo>
                    <a:cubicBezTo>
                      <a:pt x="8673" y="12741"/>
                      <a:pt x="8638" y="12777"/>
                      <a:pt x="8638" y="12813"/>
                    </a:cubicBezTo>
                    <a:cubicBezTo>
                      <a:pt x="8673" y="13153"/>
                      <a:pt x="8763" y="13475"/>
                      <a:pt x="8906" y="13779"/>
                    </a:cubicBezTo>
                    <a:cubicBezTo>
                      <a:pt x="8924" y="13851"/>
                      <a:pt x="8960" y="13905"/>
                      <a:pt x="8995" y="13958"/>
                    </a:cubicBezTo>
                    <a:cubicBezTo>
                      <a:pt x="8960" y="14620"/>
                      <a:pt x="8942" y="15265"/>
                      <a:pt x="8942" y="15927"/>
                    </a:cubicBezTo>
                    <a:cubicBezTo>
                      <a:pt x="8942" y="16535"/>
                      <a:pt x="8978" y="17126"/>
                      <a:pt x="8995" y="17716"/>
                    </a:cubicBezTo>
                    <a:cubicBezTo>
                      <a:pt x="8906" y="17484"/>
                      <a:pt x="8781" y="17251"/>
                      <a:pt x="8602" y="17072"/>
                    </a:cubicBezTo>
                    <a:cubicBezTo>
                      <a:pt x="8584" y="17060"/>
                      <a:pt x="8562" y="17054"/>
                      <a:pt x="8541" y="17054"/>
                    </a:cubicBezTo>
                    <a:cubicBezTo>
                      <a:pt x="8500" y="17054"/>
                      <a:pt x="8465" y="17078"/>
                      <a:pt x="8477" y="17126"/>
                    </a:cubicBezTo>
                    <a:cubicBezTo>
                      <a:pt x="8530" y="17698"/>
                      <a:pt x="8727" y="18253"/>
                      <a:pt x="9031" y="18754"/>
                    </a:cubicBezTo>
                    <a:cubicBezTo>
                      <a:pt x="9031" y="18754"/>
                      <a:pt x="9049" y="18772"/>
                      <a:pt x="9067" y="18772"/>
                    </a:cubicBezTo>
                    <a:cubicBezTo>
                      <a:pt x="9174" y="20526"/>
                      <a:pt x="9353" y="22262"/>
                      <a:pt x="9568" y="23979"/>
                    </a:cubicBezTo>
                    <a:cubicBezTo>
                      <a:pt x="9532" y="24069"/>
                      <a:pt x="9497" y="24141"/>
                      <a:pt x="9461" y="24212"/>
                    </a:cubicBezTo>
                    <a:cubicBezTo>
                      <a:pt x="9121" y="22637"/>
                      <a:pt x="8351" y="21170"/>
                      <a:pt x="7564" y="19756"/>
                    </a:cubicBezTo>
                    <a:cubicBezTo>
                      <a:pt x="7582" y="19738"/>
                      <a:pt x="7582" y="19720"/>
                      <a:pt x="7564" y="19720"/>
                    </a:cubicBezTo>
                    <a:cubicBezTo>
                      <a:pt x="7635" y="19506"/>
                      <a:pt x="7653" y="19273"/>
                      <a:pt x="7618" y="19040"/>
                    </a:cubicBezTo>
                    <a:cubicBezTo>
                      <a:pt x="7618" y="18790"/>
                      <a:pt x="7528" y="18557"/>
                      <a:pt x="7367" y="18360"/>
                    </a:cubicBezTo>
                    <a:cubicBezTo>
                      <a:pt x="7354" y="18348"/>
                      <a:pt x="7335" y="18342"/>
                      <a:pt x="7315" y="18342"/>
                    </a:cubicBezTo>
                    <a:cubicBezTo>
                      <a:pt x="7279" y="18342"/>
                      <a:pt x="7242" y="18362"/>
                      <a:pt x="7242" y="18396"/>
                    </a:cubicBezTo>
                    <a:cubicBezTo>
                      <a:pt x="7170" y="18611"/>
                      <a:pt x="7152" y="18844"/>
                      <a:pt x="7188" y="19058"/>
                    </a:cubicBezTo>
                    <a:lnTo>
                      <a:pt x="6991" y="18700"/>
                    </a:lnTo>
                    <a:cubicBezTo>
                      <a:pt x="6615" y="18002"/>
                      <a:pt x="6275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75" y="15676"/>
                      <a:pt x="6240" y="15300"/>
                    </a:cubicBezTo>
                    <a:cubicBezTo>
                      <a:pt x="6240" y="15262"/>
                      <a:pt x="6204" y="15224"/>
                      <a:pt x="6164" y="15224"/>
                    </a:cubicBezTo>
                    <a:cubicBezTo>
                      <a:pt x="6147" y="15224"/>
                      <a:pt x="6130" y="15231"/>
                      <a:pt x="6114" y="15247"/>
                    </a:cubicBezTo>
                    <a:cubicBezTo>
                      <a:pt x="5900" y="15533"/>
                      <a:pt x="5792" y="15909"/>
                      <a:pt x="5828" y="16267"/>
                    </a:cubicBezTo>
                    <a:cubicBezTo>
                      <a:pt x="5130" y="14585"/>
                      <a:pt x="4593" y="12849"/>
                      <a:pt x="4217" y="11077"/>
                    </a:cubicBezTo>
                    <a:cubicBezTo>
                      <a:pt x="4235" y="11023"/>
                      <a:pt x="4271" y="10970"/>
                      <a:pt x="4289" y="10916"/>
                    </a:cubicBezTo>
                    <a:cubicBezTo>
                      <a:pt x="4396" y="10844"/>
                      <a:pt x="4486" y="10719"/>
                      <a:pt x="4522" y="10594"/>
                    </a:cubicBezTo>
                    <a:cubicBezTo>
                      <a:pt x="4933" y="10540"/>
                      <a:pt x="5345" y="10415"/>
                      <a:pt x="5739" y="10236"/>
                    </a:cubicBezTo>
                    <a:cubicBezTo>
                      <a:pt x="5935" y="10129"/>
                      <a:pt x="6472" y="9663"/>
                      <a:pt x="6025" y="9467"/>
                    </a:cubicBezTo>
                    <a:cubicBezTo>
                      <a:pt x="6020" y="9462"/>
                      <a:pt x="6014" y="9460"/>
                      <a:pt x="6006" y="9460"/>
                    </a:cubicBezTo>
                    <a:cubicBezTo>
                      <a:pt x="5999" y="9460"/>
                      <a:pt x="5992" y="9462"/>
                      <a:pt x="5985" y="9466"/>
                    </a:cubicBezTo>
                    <a:lnTo>
                      <a:pt x="5985" y="9466"/>
                    </a:lnTo>
                    <a:cubicBezTo>
                      <a:pt x="6231" y="9168"/>
                      <a:pt x="6395" y="8805"/>
                      <a:pt x="6454" y="8411"/>
                    </a:cubicBezTo>
                    <a:cubicBezTo>
                      <a:pt x="6454" y="8357"/>
                      <a:pt x="6436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8" y="8330"/>
                      <a:pt x="5479" y="8523"/>
                      <a:pt x="5255" y="8858"/>
                    </a:cubicBezTo>
                    <a:cubicBezTo>
                      <a:pt x="5452" y="8393"/>
                      <a:pt x="5524" y="7874"/>
                      <a:pt x="5434" y="7373"/>
                    </a:cubicBezTo>
                    <a:cubicBezTo>
                      <a:pt x="5423" y="7351"/>
                      <a:pt x="5405" y="7335"/>
                      <a:pt x="5385" y="7335"/>
                    </a:cubicBezTo>
                    <a:cubicBezTo>
                      <a:pt x="5372" y="7335"/>
                      <a:pt x="5359" y="7341"/>
                      <a:pt x="5345" y="7355"/>
                    </a:cubicBezTo>
                    <a:cubicBezTo>
                      <a:pt x="5059" y="7659"/>
                      <a:pt x="4808" y="7999"/>
                      <a:pt x="4593" y="8357"/>
                    </a:cubicBezTo>
                    <a:cubicBezTo>
                      <a:pt x="4557" y="7856"/>
                      <a:pt x="4379" y="7373"/>
                      <a:pt x="4128" y="6943"/>
                    </a:cubicBezTo>
                    <a:cubicBezTo>
                      <a:pt x="4106" y="6921"/>
                      <a:pt x="4084" y="6906"/>
                      <a:pt x="4062" y="6906"/>
                    </a:cubicBezTo>
                    <a:cubicBezTo>
                      <a:pt x="4048" y="6906"/>
                      <a:pt x="4034" y="6912"/>
                      <a:pt x="4021" y="6925"/>
                    </a:cubicBezTo>
                    <a:cubicBezTo>
                      <a:pt x="3663" y="7319"/>
                      <a:pt x="3484" y="7838"/>
                      <a:pt x="3555" y="8375"/>
                    </a:cubicBezTo>
                    <a:cubicBezTo>
                      <a:pt x="3287" y="8017"/>
                      <a:pt x="2983" y="7659"/>
                      <a:pt x="2768" y="7355"/>
                    </a:cubicBezTo>
                    <a:cubicBezTo>
                      <a:pt x="2757" y="7334"/>
                      <a:pt x="2735" y="7325"/>
                      <a:pt x="2710" y="7325"/>
                    </a:cubicBezTo>
                    <a:cubicBezTo>
                      <a:pt x="2693" y="7325"/>
                      <a:pt x="2675" y="7330"/>
                      <a:pt x="2661" y="7337"/>
                    </a:cubicBezTo>
                    <a:cubicBezTo>
                      <a:pt x="2195" y="7910"/>
                      <a:pt x="2285" y="8733"/>
                      <a:pt x="2696" y="9341"/>
                    </a:cubicBezTo>
                    <a:cubicBezTo>
                      <a:pt x="2303" y="9162"/>
                      <a:pt x="1909" y="9055"/>
                      <a:pt x="1480" y="9001"/>
                    </a:cubicBezTo>
                    <a:cubicBezTo>
                      <a:pt x="1444" y="9001"/>
                      <a:pt x="1408" y="9055"/>
                      <a:pt x="1408" y="9109"/>
                    </a:cubicBezTo>
                    <a:cubicBezTo>
                      <a:pt x="1712" y="10218"/>
                      <a:pt x="2786" y="10701"/>
                      <a:pt x="3860" y="10827"/>
                    </a:cubicBezTo>
                    <a:cubicBezTo>
                      <a:pt x="3860" y="10827"/>
                      <a:pt x="3877" y="10809"/>
                      <a:pt x="3895" y="10809"/>
                    </a:cubicBezTo>
                    <a:cubicBezTo>
                      <a:pt x="3895" y="10809"/>
                      <a:pt x="3913" y="10809"/>
                      <a:pt x="3931" y="10827"/>
                    </a:cubicBezTo>
                    <a:cubicBezTo>
                      <a:pt x="3967" y="10827"/>
                      <a:pt x="4003" y="10773"/>
                      <a:pt x="3967" y="10755"/>
                    </a:cubicBezTo>
                    <a:cubicBezTo>
                      <a:pt x="3895" y="10683"/>
                      <a:pt x="3824" y="10612"/>
                      <a:pt x="3770" y="10522"/>
                    </a:cubicBezTo>
                    <a:lnTo>
                      <a:pt x="3770" y="10487"/>
                    </a:lnTo>
                    <a:cubicBezTo>
                      <a:pt x="3860" y="10558"/>
                      <a:pt x="3931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9" y="10827"/>
                      <a:pt x="4092" y="10827"/>
                    </a:cubicBezTo>
                    <a:lnTo>
                      <a:pt x="4110" y="10916"/>
                    </a:lnTo>
                    <a:lnTo>
                      <a:pt x="4074" y="10970"/>
                    </a:lnTo>
                    <a:cubicBezTo>
                      <a:pt x="4056" y="11041"/>
                      <a:pt x="4092" y="11095"/>
                      <a:pt x="4164" y="11113"/>
                    </a:cubicBezTo>
                    <a:cubicBezTo>
                      <a:pt x="4325" y="11954"/>
                      <a:pt x="4522" y="12777"/>
                      <a:pt x="4754" y="13600"/>
                    </a:cubicBez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182" y="13081"/>
                      <a:pt x="4271" y="13153"/>
                      <a:pt x="4361" y="13242"/>
                    </a:cubicBezTo>
                    <a:cubicBezTo>
                      <a:pt x="4432" y="13350"/>
                      <a:pt x="4540" y="13457"/>
                      <a:pt x="4629" y="13565"/>
                    </a:cubicBezTo>
                    <a:cubicBezTo>
                      <a:pt x="4636" y="13568"/>
                      <a:pt x="4643" y="13569"/>
                      <a:pt x="4650" y="13569"/>
                    </a:cubicBezTo>
                    <a:cubicBezTo>
                      <a:pt x="4682" y="13569"/>
                      <a:pt x="4715" y="13540"/>
                      <a:pt x="4701" y="13511"/>
                    </a:cubicBezTo>
                    <a:cubicBezTo>
                      <a:pt x="4647" y="13368"/>
                      <a:pt x="4575" y="13242"/>
                      <a:pt x="4468" y="13135"/>
                    </a:cubicBezTo>
                    <a:cubicBezTo>
                      <a:pt x="4343" y="13010"/>
                      <a:pt x="4217" y="12902"/>
                      <a:pt x="4056" y="12831"/>
                    </a:cubicBezTo>
                    <a:cubicBezTo>
                      <a:pt x="4047" y="12826"/>
                      <a:pt x="4036" y="12824"/>
                      <a:pt x="4025" y="12824"/>
                    </a:cubicBezTo>
                    <a:cubicBezTo>
                      <a:pt x="3996" y="12824"/>
                      <a:pt x="3967" y="12840"/>
                      <a:pt x="3967" y="12867"/>
                    </a:cubicBezTo>
                    <a:cubicBezTo>
                      <a:pt x="3900" y="13304"/>
                      <a:pt x="4228" y="13694"/>
                      <a:pt x="4655" y="13694"/>
                    </a:cubicBezTo>
                    <a:cubicBezTo>
                      <a:pt x="4682" y="13694"/>
                      <a:pt x="4709" y="13693"/>
                      <a:pt x="4736" y="13690"/>
                    </a:cubicBezTo>
                    <a:cubicBezTo>
                      <a:pt x="4754" y="13690"/>
                      <a:pt x="4772" y="13672"/>
                      <a:pt x="4772" y="13672"/>
                    </a:cubicBezTo>
                    <a:cubicBezTo>
                      <a:pt x="5130" y="14942"/>
                      <a:pt x="5595" y="16177"/>
                      <a:pt x="6150" y="17358"/>
                    </a:cubicBezTo>
                    <a:cubicBezTo>
                      <a:pt x="5864" y="16982"/>
                      <a:pt x="5577" y="16625"/>
                      <a:pt x="5273" y="16249"/>
                    </a:cubicBezTo>
                    <a:cubicBezTo>
                      <a:pt x="4182" y="14316"/>
                      <a:pt x="2571" y="12491"/>
                      <a:pt x="173" y="12455"/>
                    </a:cubicBezTo>
                    <a:cubicBezTo>
                      <a:pt x="137" y="12473"/>
                      <a:pt x="137" y="12527"/>
                      <a:pt x="173" y="12544"/>
                    </a:cubicBezTo>
                    <a:cubicBezTo>
                      <a:pt x="1390" y="12813"/>
                      <a:pt x="2410" y="13099"/>
                      <a:pt x="3376" y="13940"/>
                    </a:cubicBezTo>
                    <a:cubicBezTo>
                      <a:pt x="3913" y="14441"/>
                      <a:pt x="4396" y="15032"/>
                      <a:pt x="4790" y="15658"/>
                    </a:cubicBezTo>
                    <a:cubicBezTo>
                      <a:pt x="3555" y="14227"/>
                      <a:pt x="2160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58" y="13224"/>
                      <a:pt x="2840" y="13815"/>
                      <a:pt x="3949" y="14925"/>
                    </a:cubicBezTo>
                    <a:cubicBezTo>
                      <a:pt x="4414" y="15390"/>
                      <a:pt x="4862" y="15873"/>
                      <a:pt x="5273" y="16392"/>
                    </a:cubicBezTo>
                    <a:lnTo>
                      <a:pt x="5273" y="16410"/>
                    </a:lnTo>
                    <a:cubicBezTo>
                      <a:pt x="4683" y="15783"/>
                      <a:pt x="3824" y="15479"/>
                      <a:pt x="3072" y="15103"/>
                    </a:cubicBezTo>
                    <a:cubicBezTo>
                      <a:pt x="1873" y="14513"/>
                      <a:pt x="996" y="13529"/>
                      <a:pt x="66" y="12598"/>
                    </a:cubicBezTo>
                    <a:cubicBezTo>
                      <a:pt x="63" y="12595"/>
                      <a:pt x="58" y="12593"/>
                      <a:pt x="5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74" y="13421"/>
                      <a:pt x="1408" y="14119"/>
                      <a:pt x="2213" y="14728"/>
                    </a:cubicBezTo>
                    <a:cubicBezTo>
                      <a:pt x="3197" y="15443"/>
                      <a:pt x="4343" y="15801"/>
                      <a:pt x="5309" y="16553"/>
                    </a:cubicBezTo>
                    <a:cubicBezTo>
                      <a:pt x="5318" y="16562"/>
                      <a:pt x="5327" y="16566"/>
                      <a:pt x="5336" y="16566"/>
                    </a:cubicBezTo>
                    <a:cubicBezTo>
                      <a:pt x="5345" y="16566"/>
                      <a:pt x="5354" y="16562"/>
                      <a:pt x="5363" y="16553"/>
                    </a:cubicBezTo>
                    <a:lnTo>
                      <a:pt x="5399" y="16589"/>
                    </a:lnTo>
                    <a:cubicBezTo>
                      <a:pt x="5399" y="16598"/>
                      <a:pt x="5403" y="16602"/>
                      <a:pt x="5410" y="16602"/>
                    </a:cubicBezTo>
                    <a:cubicBezTo>
                      <a:pt x="5416" y="16602"/>
                      <a:pt x="5425" y="16598"/>
                      <a:pt x="5434" y="16589"/>
                    </a:cubicBezTo>
                    <a:cubicBezTo>
                      <a:pt x="5721" y="16965"/>
                      <a:pt x="6007" y="17340"/>
                      <a:pt x="6311" y="17698"/>
                    </a:cubicBezTo>
                    <a:cubicBezTo>
                      <a:pt x="7027" y="19130"/>
                      <a:pt x="7796" y="20490"/>
                      <a:pt x="8423" y="21904"/>
                    </a:cubicBezTo>
                    <a:cubicBezTo>
                      <a:pt x="8190" y="21617"/>
                      <a:pt x="7850" y="21438"/>
                      <a:pt x="7492" y="21403"/>
                    </a:cubicBezTo>
                    <a:cubicBezTo>
                      <a:pt x="7439" y="21403"/>
                      <a:pt x="7403" y="21456"/>
                      <a:pt x="7421" y="21510"/>
                    </a:cubicBezTo>
                    <a:cubicBezTo>
                      <a:pt x="7635" y="21904"/>
                      <a:pt x="8029" y="22172"/>
                      <a:pt x="8459" y="22208"/>
                    </a:cubicBezTo>
                    <a:cubicBezTo>
                      <a:pt x="8494" y="22208"/>
                      <a:pt x="8512" y="22172"/>
                      <a:pt x="8512" y="22154"/>
                    </a:cubicBezTo>
                    <a:cubicBezTo>
                      <a:pt x="8834" y="22888"/>
                      <a:pt x="9121" y="23675"/>
                      <a:pt x="9335" y="24463"/>
                    </a:cubicBezTo>
                    <a:cubicBezTo>
                      <a:pt x="9139" y="24874"/>
                      <a:pt x="8978" y="25322"/>
                      <a:pt x="8834" y="25751"/>
                    </a:cubicBezTo>
                    <a:cubicBezTo>
                      <a:pt x="8870" y="25393"/>
                      <a:pt x="8834" y="24964"/>
                      <a:pt x="8548" y="24731"/>
                    </a:cubicBezTo>
                    <a:cubicBezTo>
                      <a:pt x="8533" y="24709"/>
                      <a:pt x="8512" y="24699"/>
                      <a:pt x="8491" y="24699"/>
                    </a:cubicBezTo>
                    <a:cubicBezTo>
                      <a:pt x="8462" y="24699"/>
                      <a:pt x="8433" y="24718"/>
                      <a:pt x="8423" y="24749"/>
                    </a:cubicBezTo>
                    <a:cubicBezTo>
                      <a:pt x="8333" y="25161"/>
                      <a:pt x="8441" y="25590"/>
                      <a:pt x="8709" y="25912"/>
                    </a:cubicBezTo>
                    <a:lnTo>
                      <a:pt x="8709" y="25966"/>
                    </a:lnTo>
                    <a:cubicBezTo>
                      <a:pt x="8709" y="25984"/>
                      <a:pt x="8727" y="25984"/>
                      <a:pt x="8727" y="26002"/>
                    </a:cubicBezTo>
                    <a:cubicBezTo>
                      <a:pt x="8566" y="26538"/>
                      <a:pt x="8423" y="27075"/>
                      <a:pt x="8315" y="27630"/>
                    </a:cubicBezTo>
                    <a:cubicBezTo>
                      <a:pt x="8262" y="27827"/>
                      <a:pt x="8244" y="28042"/>
                      <a:pt x="8208" y="28238"/>
                    </a:cubicBezTo>
                    <a:cubicBezTo>
                      <a:pt x="8244" y="27791"/>
                      <a:pt x="8262" y="27344"/>
                      <a:pt x="8244" y="26878"/>
                    </a:cubicBezTo>
                    <a:cubicBezTo>
                      <a:pt x="8244" y="25805"/>
                      <a:pt x="7868" y="24856"/>
                      <a:pt x="7689" y="23818"/>
                    </a:cubicBezTo>
                    <a:cubicBezTo>
                      <a:pt x="7671" y="23783"/>
                      <a:pt x="7635" y="23765"/>
                      <a:pt x="7602" y="23765"/>
                    </a:cubicBezTo>
                    <a:cubicBezTo>
                      <a:pt x="7568" y="23765"/>
                      <a:pt x="7537" y="23783"/>
                      <a:pt x="7528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29" y="31746"/>
                      <a:pt x="8244" y="33482"/>
                      <a:pt x="8673" y="35146"/>
                    </a:cubicBezTo>
                    <a:cubicBezTo>
                      <a:pt x="8047" y="34001"/>
                      <a:pt x="7116" y="32963"/>
                      <a:pt x="6222" y="32014"/>
                    </a:cubicBezTo>
                    <a:cubicBezTo>
                      <a:pt x="6186" y="31800"/>
                      <a:pt x="6168" y="31549"/>
                      <a:pt x="6132" y="31316"/>
                    </a:cubicBezTo>
                    <a:cubicBezTo>
                      <a:pt x="6383" y="30619"/>
                      <a:pt x="6794" y="29867"/>
                      <a:pt x="6490" y="29151"/>
                    </a:cubicBezTo>
                    <a:cubicBezTo>
                      <a:pt x="6481" y="29124"/>
                      <a:pt x="6454" y="29111"/>
                      <a:pt x="6428" y="29111"/>
                    </a:cubicBezTo>
                    <a:cubicBezTo>
                      <a:pt x="6401" y="29111"/>
                      <a:pt x="6374" y="29124"/>
                      <a:pt x="6365" y="29151"/>
                    </a:cubicBezTo>
                    <a:cubicBezTo>
                      <a:pt x="6275" y="29366"/>
                      <a:pt x="6168" y="29563"/>
                      <a:pt x="6043" y="29760"/>
                    </a:cubicBezTo>
                    <a:cubicBezTo>
                      <a:pt x="6061" y="29384"/>
                      <a:pt x="6061" y="28990"/>
                      <a:pt x="6079" y="28614"/>
                    </a:cubicBezTo>
                    <a:cubicBezTo>
                      <a:pt x="6079" y="28579"/>
                      <a:pt x="6025" y="28543"/>
                      <a:pt x="5989" y="28543"/>
                    </a:cubicBezTo>
                    <a:cubicBezTo>
                      <a:pt x="5416" y="28775"/>
                      <a:pt x="5184" y="29366"/>
                      <a:pt x="5202" y="29939"/>
                    </a:cubicBezTo>
                    <a:cubicBezTo>
                      <a:pt x="4897" y="29527"/>
                      <a:pt x="4486" y="29187"/>
                      <a:pt x="4003" y="28936"/>
                    </a:cubicBezTo>
                    <a:cubicBezTo>
                      <a:pt x="3996" y="28933"/>
                      <a:pt x="3989" y="28932"/>
                      <a:pt x="3982" y="28932"/>
                    </a:cubicBezTo>
                    <a:cubicBezTo>
                      <a:pt x="3950" y="28932"/>
                      <a:pt x="3913" y="28964"/>
                      <a:pt x="3913" y="29008"/>
                    </a:cubicBezTo>
                    <a:cubicBezTo>
                      <a:pt x="3931" y="29491"/>
                      <a:pt x="4074" y="29956"/>
                      <a:pt x="4325" y="30368"/>
                    </a:cubicBezTo>
                    <a:lnTo>
                      <a:pt x="4271" y="30332"/>
                    </a:lnTo>
                    <a:cubicBezTo>
                      <a:pt x="4065" y="30191"/>
                      <a:pt x="3692" y="29956"/>
                      <a:pt x="3372" y="29956"/>
                    </a:cubicBezTo>
                    <a:cubicBezTo>
                      <a:pt x="3248" y="29956"/>
                      <a:pt x="3132" y="29991"/>
                      <a:pt x="3036" y="30082"/>
                    </a:cubicBezTo>
                    <a:cubicBezTo>
                      <a:pt x="2553" y="30529"/>
                      <a:pt x="3072" y="30923"/>
                      <a:pt x="3681" y="31173"/>
                    </a:cubicBezTo>
                    <a:lnTo>
                      <a:pt x="3412" y="31173"/>
                    </a:lnTo>
                    <a:cubicBezTo>
                      <a:pt x="2750" y="31245"/>
                      <a:pt x="2678" y="31800"/>
                      <a:pt x="2929" y="32336"/>
                    </a:cubicBezTo>
                    <a:cubicBezTo>
                      <a:pt x="2947" y="32363"/>
                      <a:pt x="2974" y="32377"/>
                      <a:pt x="3001" y="32377"/>
                    </a:cubicBezTo>
                    <a:cubicBezTo>
                      <a:pt x="3027" y="32377"/>
                      <a:pt x="3054" y="32363"/>
                      <a:pt x="3072" y="32336"/>
                    </a:cubicBezTo>
                    <a:cubicBezTo>
                      <a:pt x="3310" y="31989"/>
                      <a:pt x="3750" y="31889"/>
                      <a:pt x="4213" y="31889"/>
                    </a:cubicBezTo>
                    <a:cubicBezTo>
                      <a:pt x="4656" y="31889"/>
                      <a:pt x="5120" y="31980"/>
                      <a:pt x="5452" y="32032"/>
                    </a:cubicBezTo>
                    <a:cubicBezTo>
                      <a:pt x="5456" y="32034"/>
                      <a:pt x="5460" y="32035"/>
                      <a:pt x="5463" y="32035"/>
                    </a:cubicBezTo>
                    <a:cubicBezTo>
                      <a:pt x="5491" y="32035"/>
                      <a:pt x="5502" y="31977"/>
                      <a:pt x="5470" y="31961"/>
                    </a:cubicBezTo>
                    <a:cubicBezTo>
                      <a:pt x="5150" y="31831"/>
                      <a:pt x="4695" y="31734"/>
                      <a:pt x="4249" y="31734"/>
                    </a:cubicBezTo>
                    <a:cubicBezTo>
                      <a:pt x="3772" y="31734"/>
                      <a:pt x="3305" y="31844"/>
                      <a:pt x="3018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07" y="31388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81" y="31925"/>
                      <a:pt x="5631" y="31996"/>
                      <a:pt x="5864" y="32032"/>
                    </a:cubicBezTo>
                    <a:lnTo>
                      <a:pt x="5864" y="32068"/>
                    </a:lnTo>
                    <a:cubicBezTo>
                      <a:pt x="5885" y="32099"/>
                      <a:pt x="5918" y="32118"/>
                      <a:pt x="5952" y="32118"/>
                    </a:cubicBezTo>
                    <a:cubicBezTo>
                      <a:pt x="5977" y="32118"/>
                      <a:pt x="6002" y="32108"/>
                      <a:pt x="6025" y="32086"/>
                    </a:cubicBezTo>
                    <a:cubicBezTo>
                      <a:pt x="6025" y="32104"/>
                      <a:pt x="6061" y="32122"/>
                      <a:pt x="6079" y="32122"/>
                    </a:cubicBezTo>
                    <a:cubicBezTo>
                      <a:pt x="6079" y="32158"/>
                      <a:pt x="6096" y="32193"/>
                      <a:pt x="6096" y="32229"/>
                    </a:cubicBezTo>
                    <a:cubicBezTo>
                      <a:pt x="6104" y="32260"/>
                      <a:pt x="6133" y="32275"/>
                      <a:pt x="6162" y="32275"/>
                    </a:cubicBezTo>
                    <a:cubicBezTo>
                      <a:pt x="6200" y="32275"/>
                      <a:pt x="6240" y="32251"/>
                      <a:pt x="6240" y="32211"/>
                    </a:cubicBezTo>
                    <a:lnTo>
                      <a:pt x="6240" y="32175"/>
                    </a:lnTo>
                    <a:cubicBezTo>
                      <a:pt x="6687" y="32694"/>
                      <a:pt x="7134" y="33231"/>
                      <a:pt x="7564" y="33786"/>
                    </a:cubicBezTo>
                    <a:cubicBezTo>
                      <a:pt x="8065" y="34448"/>
                      <a:pt x="8441" y="35200"/>
                      <a:pt x="8906" y="35916"/>
                    </a:cubicBezTo>
                    <a:lnTo>
                      <a:pt x="8942" y="36077"/>
                    </a:lnTo>
                    <a:cubicBezTo>
                      <a:pt x="9031" y="36399"/>
                      <a:pt x="9139" y="36739"/>
                      <a:pt x="9264" y="37061"/>
                    </a:cubicBezTo>
                    <a:cubicBezTo>
                      <a:pt x="8172" y="35369"/>
                      <a:pt x="6403" y="33695"/>
                      <a:pt x="4623" y="33695"/>
                    </a:cubicBezTo>
                    <a:cubicBezTo>
                      <a:pt x="4595" y="33695"/>
                      <a:pt x="4567" y="33696"/>
                      <a:pt x="4540" y="33697"/>
                    </a:cubicBezTo>
                    <a:cubicBezTo>
                      <a:pt x="4468" y="33697"/>
                      <a:pt x="4432" y="33786"/>
                      <a:pt x="4468" y="33840"/>
                    </a:cubicBezTo>
                    <a:cubicBezTo>
                      <a:pt x="5291" y="34699"/>
                      <a:pt x="5828" y="35898"/>
                      <a:pt x="6776" y="36631"/>
                    </a:cubicBezTo>
                    <a:cubicBezTo>
                      <a:pt x="7564" y="37240"/>
                      <a:pt x="8566" y="37580"/>
                      <a:pt x="9318" y="38188"/>
                    </a:cubicBezTo>
                    <a:cubicBezTo>
                      <a:pt x="9461" y="38385"/>
                      <a:pt x="9604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798" y="38750"/>
                      <a:pt x="9814" y="38733"/>
                      <a:pt x="9801" y="38707"/>
                    </a:cubicBezTo>
                    <a:cubicBezTo>
                      <a:pt x="9783" y="38671"/>
                      <a:pt x="9765" y="38636"/>
                      <a:pt x="9747" y="38600"/>
                    </a:cubicBezTo>
                    <a:lnTo>
                      <a:pt x="9747" y="38600"/>
                    </a:lnTo>
                    <a:cubicBezTo>
                      <a:pt x="9819" y="38689"/>
                      <a:pt x="9908" y="38779"/>
                      <a:pt x="9962" y="38886"/>
                    </a:cubicBezTo>
                    <a:cubicBezTo>
                      <a:pt x="10266" y="39584"/>
                      <a:pt x="10570" y="40300"/>
                      <a:pt x="10857" y="40998"/>
                    </a:cubicBezTo>
                    <a:lnTo>
                      <a:pt x="10696" y="40908"/>
                    </a:lnTo>
                    <a:cubicBezTo>
                      <a:pt x="10552" y="40676"/>
                      <a:pt x="10391" y="40479"/>
                      <a:pt x="10194" y="40282"/>
                    </a:cubicBezTo>
                    <a:cubicBezTo>
                      <a:pt x="10033" y="40049"/>
                      <a:pt x="9783" y="39870"/>
                      <a:pt x="9514" y="39781"/>
                    </a:cubicBezTo>
                    <a:cubicBezTo>
                      <a:pt x="9507" y="39778"/>
                      <a:pt x="9500" y="39777"/>
                      <a:pt x="9493" y="39777"/>
                    </a:cubicBezTo>
                    <a:cubicBezTo>
                      <a:pt x="9443" y="39777"/>
                      <a:pt x="9392" y="39826"/>
                      <a:pt x="9407" y="39888"/>
                    </a:cubicBezTo>
                    <a:cubicBezTo>
                      <a:pt x="9693" y="40515"/>
                      <a:pt x="10248" y="40998"/>
                      <a:pt x="10928" y="41177"/>
                    </a:cubicBezTo>
                    <a:cubicBezTo>
                      <a:pt x="11393" y="42268"/>
                      <a:pt x="11733" y="43414"/>
                      <a:pt x="11948" y="44577"/>
                    </a:cubicBezTo>
                    <a:cubicBezTo>
                      <a:pt x="11948" y="44791"/>
                      <a:pt x="11930" y="44988"/>
                      <a:pt x="11912" y="45185"/>
                    </a:cubicBezTo>
                    <a:cubicBezTo>
                      <a:pt x="11787" y="44684"/>
                      <a:pt x="11554" y="44183"/>
                      <a:pt x="11143" y="44022"/>
                    </a:cubicBezTo>
                    <a:cubicBezTo>
                      <a:pt x="11125" y="44009"/>
                      <a:pt x="11108" y="44003"/>
                      <a:pt x="11092" y="44003"/>
                    </a:cubicBezTo>
                    <a:cubicBezTo>
                      <a:pt x="11042" y="44003"/>
                      <a:pt x="11004" y="44057"/>
                      <a:pt x="11018" y="44111"/>
                    </a:cubicBezTo>
                    <a:cubicBezTo>
                      <a:pt x="11107" y="44756"/>
                      <a:pt x="11268" y="45615"/>
                      <a:pt x="11841" y="45990"/>
                    </a:cubicBezTo>
                    <a:cubicBezTo>
                      <a:pt x="11662" y="47977"/>
                      <a:pt x="11304" y="49945"/>
                      <a:pt x="10785" y="51860"/>
                    </a:cubicBezTo>
                    <a:cubicBezTo>
                      <a:pt x="10774" y="51903"/>
                      <a:pt x="10809" y="51927"/>
                      <a:pt x="10847" y="51927"/>
                    </a:cubicBezTo>
                    <a:cubicBezTo>
                      <a:pt x="10871" y="51927"/>
                      <a:pt x="10896" y="51917"/>
                      <a:pt x="10910" y="51896"/>
                    </a:cubicBezTo>
                    <a:cubicBezTo>
                      <a:pt x="11465" y="50482"/>
                      <a:pt x="11859" y="49015"/>
                      <a:pt x="12056" y="47512"/>
                    </a:cubicBezTo>
                    <a:cubicBezTo>
                      <a:pt x="12682" y="47010"/>
                      <a:pt x="13272" y="46044"/>
                      <a:pt x="13165" y="45275"/>
                    </a:cubicBezTo>
                    <a:cubicBezTo>
                      <a:pt x="13165" y="45233"/>
                      <a:pt x="13133" y="45191"/>
                      <a:pt x="13093" y="45191"/>
                    </a:cubicBezTo>
                    <a:cubicBezTo>
                      <a:pt x="13082" y="45191"/>
                      <a:pt x="13070" y="45195"/>
                      <a:pt x="13058" y="45203"/>
                    </a:cubicBezTo>
                    <a:cubicBezTo>
                      <a:pt x="12575" y="45543"/>
                      <a:pt x="12413" y="46062"/>
                      <a:pt x="12181" y="46545"/>
                    </a:cubicBezTo>
                    <a:cubicBezTo>
                      <a:pt x="12306" y="45257"/>
                      <a:pt x="12342" y="43950"/>
                      <a:pt x="12288" y="42644"/>
                    </a:cubicBezTo>
                    <a:cubicBezTo>
                      <a:pt x="12736" y="42143"/>
                      <a:pt x="12879" y="41391"/>
                      <a:pt x="13004" y="40747"/>
                    </a:cubicBezTo>
                    <a:cubicBezTo>
                      <a:pt x="13004" y="40704"/>
                      <a:pt x="12969" y="40648"/>
                      <a:pt x="12917" y="40648"/>
                    </a:cubicBezTo>
                    <a:cubicBezTo>
                      <a:pt x="12905" y="40648"/>
                      <a:pt x="12892" y="40651"/>
                      <a:pt x="12879" y="40658"/>
                    </a:cubicBezTo>
                    <a:cubicBezTo>
                      <a:pt x="12610" y="40962"/>
                      <a:pt x="12396" y="41302"/>
                      <a:pt x="12234" y="41678"/>
                    </a:cubicBezTo>
                    <a:cubicBezTo>
                      <a:pt x="12234" y="41588"/>
                      <a:pt x="12234" y="41481"/>
                      <a:pt x="12217" y="41391"/>
                    </a:cubicBezTo>
                    <a:cubicBezTo>
                      <a:pt x="12324" y="40175"/>
                      <a:pt x="12467" y="38958"/>
                      <a:pt x="12646" y="37759"/>
                    </a:cubicBezTo>
                    <a:cubicBezTo>
                      <a:pt x="13505" y="36810"/>
                      <a:pt x="14203" y="35701"/>
                      <a:pt x="14937" y="34645"/>
                    </a:cubicBezTo>
                    <a:cubicBezTo>
                      <a:pt x="16010" y="33124"/>
                      <a:pt x="17030" y="31639"/>
                      <a:pt x="17818" y="29956"/>
                    </a:cubicBezTo>
                    <a:cubicBezTo>
                      <a:pt x="17850" y="29892"/>
                      <a:pt x="17796" y="29828"/>
                      <a:pt x="17733" y="29828"/>
                    </a:cubicBezTo>
                    <a:cubicBezTo>
                      <a:pt x="17726" y="29828"/>
                      <a:pt x="17718" y="29829"/>
                      <a:pt x="17710" y="29831"/>
                    </a:cubicBezTo>
                    <a:cubicBezTo>
                      <a:pt x="15599" y="30457"/>
                      <a:pt x="14113" y="32211"/>
                      <a:pt x="13255" y="34233"/>
                    </a:cubicBezTo>
                    <a:cubicBezTo>
                      <a:pt x="13433" y="33339"/>
                      <a:pt x="13630" y="32462"/>
                      <a:pt x="13845" y="31567"/>
                    </a:cubicBezTo>
                    <a:lnTo>
                      <a:pt x="13845" y="31603"/>
                    </a:lnTo>
                    <a:cubicBezTo>
                      <a:pt x="13845" y="31612"/>
                      <a:pt x="13858" y="31616"/>
                      <a:pt x="13874" y="31616"/>
                    </a:cubicBezTo>
                    <a:cubicBezTo>
                      <a:pt x="13890" y="31616"/>
                      <a:pt x="13908" y="31612"/>
                      <a:pt x="13917" y="31603"/>
                    </a:cubicBezTo>
                    <a:cubicBezTo>
                      <a:pt x="13952" y="31424"/>
                      <a:pt x="13970" y="31245"/>
                      <a:pt x="13952" y="31066"/>
                    </a:cubicBezTo>
                    <a:cubicBezTo>
                      <a:pt x="14078" y="30547"/>
                      <a:pt x="14221" y="30046"/>
                      <a:pt x="14346" y="29527"/>
                    </a:cubicBezTo>
                    <a:cubicBezTo>
                      <a:pt x="14811" y="29294"/>
                      <a:pt x="15187" y="28919"/>
                      <a:pt x="15420" y="28453"/>
                    </a:cubicBezTo>
                    <a:cubicBezTo>
                      <a:pt x="15452" y="28405"/>
                      <a:pt x="15412" y="28343"/>
                      <a:pt x="15353" y="28343"/>
                    </a:cubicBezTo>
                    <a:cubicBezTo>
                      <a:pt x="15345" y="28343"/>
                      <a:pt x="15338" y="28344"/>
                      <a:pt x="15330" y="28346"/>
                    </a:cubicBezTo>
                    <a:cubicBezTo>
                      <a:pt x="15026" y="28417"/>
                      <a:pt x="14740" y="28596"/>
                      <a:pt x="14543" y="28829"/>
                    </a:cubicBezTo>
                    <a:cubicBezTo>
                      <a:pt x="14650" y="28471"/>
                      <a:pt x="14740" y="28113"/>
                      <a:pt x="14847" y="27755"/>
                    </a:cubicBezTo>
                    <a:cubicBezTo>
                      <a:pt x="15098" y="27576"/>
                      <a:pt x="15330" y="27397"/>
                      <a:pt x="15563" y="27183"/>
                    </a:cubicBezTo>
                    <a:lnTo>
                      <a:pt x="15563" y="27183"/>
                    </a:lnTo>
                    <a:cubicBezTo>
                      <a:pt x="15545" y="27218"/>
                      <a:pt x="15509" y="27254"/>
                      <a:pt x="15491" y="27290"/>
                    </a:cubicBezTo>
                    <a:cubicBezTo>
                      <a:pt x="15477" y="27319"/>
                      <a:pt x="15498" y="27349"/>
                      <a:pt x="15526" y="27349"/>
                    </a:cubicBezTo>
                    <a:cubicBezTo>
                      <a:pt x="15532" y="27349"/>
                      <a:pt x="15539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1" y="27166"/>
                      <a:pt x="17312" y="26617"/>
                      <a:pt x="17746" y="26270"/>
                    </a:cubicBezTo>
                    <a:cubicBezTo>
                      <a:pt x="17800" y="26216"/>
                      <a:pt x="17764" y="26145"/>
                      <a:pt x="17693" y="26145"/>
                    </a:cubicBezTo>
                    <a:cubicBezTo>
                      <a:pt x="17245" y="26163"/>
                      <a:pt x="16816" y="26270"/>
                      <a:pt x="16386" y="26431"/>
                    </a:cubicBezTo>
                    <a:cubicBezTo>
                      <a:pt x="16923" y="26002"/>
                      <a:pt x="17370" y="25483"/>
                      <a:pt x="17710" y="24892"/>
                    </a:cubicBezTo>
                    <a:cubicBezTo>
                      <a:pt x="17728" y="24856"/>
                      <a:pt x="17710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0" y="24802"/>
                      <a:pt x="16536" y="25067"/>
                      <a:pt x="16189" y="25483"/>
                    </a:cubicBezTo>
                    <a:cubicBezTo>
                      <a:pt x="16386" y="24910"/>
                      <a:pt x="16332" y="24302"/>
                      <a:pt x="16064" y="23765"/>
                    </a:cubicBezTo>
                    <a:cubicBezTo>
                      <a:pt x="16053" y="23743"/>
                      <a:pt x="16021" y="23727"/>
                      <a:pt x="15995" y="23727"/>
                    </a:cubicBezTo>
                    <a:cubicBezTo>
                      <a:pt x="15978" y="23727"/>
                      <a:pt x="15964" y="23733"/>
                      <a:pt x="15957" y="23747"/>
                    </a:cubicBezTo>
                    <a:cubicBezTo>
                      <a:pt x="15581" y="24105"/>
                      <a:pt x="15295" y="24552"/>
                      <a:pt x="15151" y="25053"/>
                    </a:cubicBezTo>
                    <a:cubicBezTo>
                      <a:pt x="15080" y="24785"/>
                      <a:pt x="14972" y="24534"/>
                      <a:pt x="14811" y="24319"/>
                    </a:cubicBezTo>
                    <a:cubicBezTo>
                      <a:pt x="14716" y="24197"/>
                      <a:pt x="14308" y="23813"/>
                      <a:pt x="14040" y="23813"/>
                    </a:cubicBezTo>
                    <a:cubicBezTo>
                      <a:pt x="13957" y="23813"/>
                      <a:pt x="13887" y="23850"/>
                      <a:pt x="13845" y="23944"/>
                    </a:cubicBezTo>
                    <a:cubicBezTo>
                      <a:pt x="13595" y="24463"/>
                      <a:pt x="13791" y="25089"/>
                      <a:pt x="13970" y="25608"/>
                    </a:cubicBezTo>
                    <a:cubicBezTo>
                      <a:pt x="13762" y="25413"/>
                      <a:pt x="13488" y="25316"/>
                      <a:pt x="13208" y="25316"/>
                    </a:cubicBezTo>
                    <a:cubicBezTo>
                      <a:pt x="13128" y="25316"/>
                      <a:pt x="13048" y="25324"/>
                      <a:pt x="12968" y="25339"/>
                    </a:cubicBezTo>
                    <a:cubicBezTo>
                      <a:pt x="12932" y="25339"/>
                      <a:pt x="12915" y="25375"/>
                      <a:pt x="12915" y="25411"/>
                    </a:cubicBezTo>
                    <a:cubicBezTo>
                      <a:pt x="12915" y="26234"/>
                      <a:pt x="13720" y="27129"/>
                      <a:pt x="14579" y="27147"/>
                    </a:cubicBezTo>
                    <a:cubicBezTo>
                      <a:pt x="14615" y="27308"/>
                      <a:pt x="14668" y="27469"/>
                      <a:pt x="14740" y="27612"/>
                    </a:cubicBezTo>
                    <a:cubicBezTo>
                      <a:pt x="14740" y="27630"/>
                      <a:pt x="14740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7" y="28203"/>
                      <a:pt x="14436" y="28686"/>
                      <a:pt x="14292" y="29187"/>
                    </a:cubicBezTo>
                    <a:cubicBezTo>
                      <a:pt x="14292" y="29187"/>
                      <a:pt x="14292" y="29205"/>
                      <a:pt x="14292" y="29223"/>
                    </a:cubicBezTo>
                    <a:lnTo>
                      <a:pt x="14239" y="29402"/>
                    </a:lnTo>
                    <a:cubicBezTo>
                      <a:pt x="14167" y="29455"/>
                      <a:pt x="14113" y="29509"/>
                      <a:pt x="14042" y="29563"/>
                    </a:cubicBezTo>
                    <a:cubicBezTo>
                      <a:pt x="13980" y="29594"/>
                      <a:pt x="14025" y="29638"/>
                      <a:pt x="14073" y="29638"/>
                    </a:cubicBezTo>
                    <a:cubicBezTo>
                      <a:pt x="14081" y="29638"/>
                      <a:pt x="14088" y="29637"/>
                      <a:pt x="14096" y="29634"/>
                    </a:cubicBezTo>
                    <a:cubicBezTo>
                      <a:pt x="14131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89"/>
                      <a:pt x="13917" y="30475"/>
                    </a:cubicBezTo>
                    <a:cubicBezTo>
                      <a:pt x="13845" y="30189"/>
                      <a:pt x="13720" y="29903"/>
                      <a:pt x="13523" y="29670"/>
                    </a:cubicBezTo>
                    <a:cubicBezTo>
                      <a:pt x="13510" y="29657"/>
                      <a:pt x="13495" y="29651"/>
                      <a:pt x="13481" y="29651"/>
                    </a:cubicBezTo>
                    <a:cubicBezTo>
                      <a:pt x="13454" y="29651"/>
                      <a:pt x="13427" y="29671"/>
                      <a:pt x="13416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77" y="31692"/>
                      <a:pt x="13433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31" y="31655"/>
                      <a:pt x="12906" y="31640"/>
                      <a:pt x="12881" y="31640"/>
                    </a:cubicBezTo>
                    <a:cubicBezTo>
                      <a:pt x="12861" y="31640"/>
                      <a:pt x="12841" y="31650"/>
                      <a:pt x="12825" y="31674"/>
                    </a:cubicBezTo>
                    <a:cubicBezTo>
                      <a:pt x="12610" y="32140"/>
                      <a:pt x="12825" y="32855"/>
                      <a:pt x="13165" y="33267"/>
                    </a:cubicBezTo>
                    <a:lnTo>
                      <a:pt x="13165" y="33303"/>
                    </a:lnTo>
                    <a:cubicBezTo>
                      <a:pt x="12825" y="34717"/>
                      <a:pt x="12539" y="36130"/>
                      <a:pt x="12342" y="37580"/>
                    </a:cubicBezTo>
                    <a:cubicBezTo>
                      <a:pt x="12217" y="37848"/>
                      <a:pt x="12091" y="38099"/>
                      <a:pt x="11948" y="38367"/>
                    </a:cubicBezTo>
                    <a:cubicBezTo>
                      <a:pt x="11935" y="38406"/>
                      <a:pt x="11969" y="38435"/>
                      <a:pt x="12002" y="38435"/>
                    </a:cubicBezTo>
                    <a:cubicBezTo>
                      <a:pt x="12015" y="38435"/>
                      <a:pt x="12028" y="38431"/>
                      <a:pt x="12038" y="38421"/>
                    </a:cubicBezTo>
                    <a:cubicBezTo>
                      <a:pt x="12073" y="38367"/>
                      <a:pt x="12109" y="38313"/>
                      <a:pt x="12127" y="38260"/>
                    </a:cubicBezTo>
                    <a:cubicBezTo>
                      <a:pt x="12136" y="38269"/>
                      <a:pt x="12149" y="38273"/>
                      <a:pt x="12165" y="38273"/>
                    </a:cubicBezTo>
                    <a:cubicBezTo>
                      <a:pt x="12181" y="38273"/>
                      <a:pt x="12199" y="38269"/>
                      <a:pt x="12217" y="38260"/>
                    </a:cubicBezTo>
                    <a:lnTo>
                      <a:pt x="12252" y="38224"/>
                    </a:lnTo>
                    <a:lnTo>
                      <a:pt x="12252" y="38224"/>
                    </a:lnTo>
                    <a:cubicBezTo>
                      <a:pt x="12181" y="38725"/>
                      <a:pt x="12127" y="39226"/>
                      <a:pt x="12091" y="39727"/>
                    </a:cubicBezTo>
                    <a:cubicBezTo>
                      <a:pt x="11894" y="37920"/>
                      <a:pt x="11608" y="36112"/>
                      <a:pt x="11322" y="34323"/>
                    </a:cubicBezTo>
                    <a:cubicBezTo>
                      <a:pt x="11322" y="34323"/>
                      <a:pt x="11340" y="34305"/>
                      <a:pt x="11340" y="34305"/>
                    </a:cubicBezTo>
                    <a:cubicBezTo>
                      <a:pt x="11716" y="33768"/>
                      <a:pt x="11966" y="32963"/>
                      <a:pt x="11733" y="32354"/>
                    </a:cubicBezTo>
                    <a:cubicBezTo>
                      <a:pt x="11722" y="32319"/>
                      <a:pt x="11687" y="32292"/>
                      <a:pt x="11650" y="32292"/>
                    </a:cubicBezTo>
                    <a:cubicBezTo>
                      <a:pt x="11630" y="32292"/>
                      <a:pt x="11609" y="32300"/>
                      <a:pt x="11590" y="32319"/>
                    </a:cubicBezTo>
                    <a:cubicBezTo>
                      <a:pt x="11376" y="32605"/>
                      <a:pt x="11232" y="32927"/>
                      <a:pt x="11143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785" y="26449"/>
                      <a:pt x="10767" y="25912"/>
                    </a:cubicBezTo>
                    <a:cubicBezTo>
                      <a:pt x="10767" y="25864"/>
                      <a:pt x="10727" y="25825"/>
                      <a:pt x="10685" y="25825"/>
                    </a:cubicBezTo>
                    <a:cubicBezTo>
                      <a:pt x="10664" y="25825"/>
                      <a:pt x="10642" y="25835"/>
                      <a:pt x="10624" y="25858"/>
                    </a:cubicBezTo>
                    <a:cubicBezTo>
                      <a:pt x="10427" y="26073"/>
                      <a:pt x="10284" y="26342"/>
                      <a:pt x="10177" y="26628"/>
                    </a:cubicBezTo>
                    <a:cubicBezTo>
                      <a:pt x="10069" y="25769"/>
                      <a:pt x="9962" y="24892"/>
                      <a:pt x="9854" y="24033"/>
                    </a:cubicBezTo>
                    <a:cubicBezTo>
                      <a:pt x="10159" y="23425"/>
                      <a:pt x="10517" y="22852"/>
                      <a:pt x="10928" y="22315"/>
                    </a:cubicBezTo>
                    <a:lnTo>
                      <a:pt x="10982" y="22315"/>
                    </a:lnTo>
                    <a:cubicBezTo>
                      <a:pt x="11154" y="22201"/>
                      <a:pt x="11360" y="22143"/>
                      <a:pt x="11573" y="22143"/>
                    </a:cubicBezTo>
                    <a:cubicBezTo>
                      <a:pt x="11626" y="22143"/>
                      <a:pt x="11680" y="22147"/>
                      <a:pt x="11733" y="22154"/>
                    </a:cubicBezTo>
                    <a:cubicBezTo>
                      <a:pt x="11644" y="22262"/>
                      <a:pt x="11554" y="22369"/>
                      <a:pt x="11429" y="22440"/>
                    </a:cubicBezTo>
                    <a:cubicBezTo>
                      <a:pt x="11274" y="22503"/>
                      <a:pt x="11105" y="22551"/>
                      <a:pt x="10934" y="22551"/>
                    </a:cubicBezTo>
                    <a:cubicBezTo>
                      <a:pt x="10908" y="22551"/>
                      <a:pt x="10882" y="22550"/>
                      <a:pt x="10857" y="22548"/>
                    </a:cubicBezTo>
                    <a:cubicBezTo>
                      <a:pt x="10803" y="22548"/>
                      <a:pt x="10767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6"/>
                      <a:pt x="11948" y="22136"/>
                    </a:cubicBezTo>
                    <a:cubicBezTo>
                      <a:pt x="11966" y="22100"/>
                      <a:pt x="11948" y="22047"/>
                      <a:pt x="11912" y="22029"/>
                    </a:cubicBezTo>
                    <a:cubicBezTo>
                      <a:pt x="11826" y="22013"/>
                      <a:pt x="11739" y="22005"/>
                      <a:pt x="11652" y="22005"/>
                    </a:cubicBezTo>
                    <a:cubicBezTo>
                      <a:pt x="11448" y="22005"/>
                      <a:pt x="11247" y="22049"/>
                      <a:pt x="11071" y="22136"/>
                    </a:cubicBezTo>
                    <a:cubicBezTo>
                      <a:pt x="11376" y="21725"/>
                      <a:pt x="11698" y="21349"/>
                      <a:pt x="12056" y="20973"/>
                    </a:cubicBezTo>
                    <a:cubicBezTo>
                      <a:pt x="12252" y="20776"/>
                      <a:pt x="12467" y="20561"/>
                      <a:pt x="12682" y="20365"/>
                    </a:cubicBezTo>
                    <a:cubicBezTo>
                      <a:pt x="13147" y="20132"/>
                      <a:pt x="13612" y="19935"/>
                      <a:pt x="14113" y="19756"/>
                    </a:cubicBezTo>
                    <a:cubicBezTo>
                      <a:pt x="15205" y="19309"/>
                      <a:pt x="16368" y="19023"/>
                      <a:pt x="17549" y="18897"/>
                    </a:cubicBezTo>
                    <a:cubicBezTo>
                      <a:pt x="17603" y="18897"/>
                      <a:pt x="17603" y="18808"/>
                      <a:pt x="17549" y="18808"/>
                    </a:cubicBezTo>
                    <a:cubicBezTo>
                      <a:pt x="17504" y="18807"/>
                      <a:pt x="17458" y="18806"/>
                      <a:pt x="17412" y="18806"/>
                    </a:cubicBezTo>
                    <a:cubicBezTo>
                      <a:pt x="16159" y="18806"/>
                      <a:pt x="15002" y="19272"/>
                      <a:pt x="13845" y="19738"/>
                    </a:cubicBezTo>
                    <a:cubicBezTo>
                      <a:pt x="13615" y="19825"/>
                      <a:pt x="13361" y="19911"/>
                      <a:pt x="13121" y="20016"/>
                    </a:cubicBezTo>
                    <a:lnTo>
                      <a:pt x="13121" y="20016"/>
                    </a:lnTo>
                    <a:cubicBezTo>
                      <a:pt x="13731" y="19720"/>
                      <a:pt x="14276" y="19332"/>
                      <a:pt x="14865" y="19005"/>
                    </a:cubicBezTo>
                    <a:cubicBezTo>
                      <a:pt x="15635" y="18575"/>
                      <a:pt x="16511" y="18521"/>
                      <a:pt x="17370" y="18521"/>
                    </a:cubicBezTo>
                    <a:cubicBezTo>
                      <a:pt x="17472" y="18521"/>
                      <a:pt x="17660" y="18517"/>
                      <a:pt x="17877" y="18517"/>
                    </a:cubicBezTo>
                    <a:cubicBezTo>
                      <a:pt x="18618" y="18517"/>
                      <a:pt x="19706" y="18570"/>
                      <a:pt x="18945" y="19040"/>
                    </a:cubicBezTo>
                    <a:cubicBezTo>
                      <a:pt x="17657" y="19828"/>
                      <a:pt x="16529" y="20060"/>
                      <a:pt x="15044" y="20096"/>
                    </a:cubicBezTo>
                    <a:cubicBezTo>
                      <a:pt x="14078" y="20114"/>
                      <a:pt x="13201" y="20239"/>
                      <a:pt x="12342" y="20740"/>
                    </a:cubicBezTo>
                    <a:cubicBezTo>
                      <a:pt x="12310" y="20756"/>
                      <a:pt x="12335" y="20815"/>
                      <a:pt x="12366" y="20815"/>
                    </a:cubicBezTo>
                    <a:cubicBezTo>
                      <a:pt x="12370" y="20815"/>
                      <a:pt x="12374" y="20814"/>
                      <a:pt x="12378" y="20812"/>
                    </a:cubicBezTo>
                    <a:cubicBezTo>
                      <a:pt x="13809" y="20257"/>
                      <a:pt x="15187" y="20293"/>
                      <a:pt x="16673" y="20168"/>
                    </a:cubicBezTo>
                    <a:cubicBezTo>
                      <a:pt x="17800" y="20078"/>
                      <a:pt x="18784" y="19291"/>
                      <a:pt x="19733" y="18772"/>
                    </a:cubicBezTo>
                    <a:cubicBezTo>
                      <a:pt x="19786" y="18736"/>
                      <a:pt x="19786" y="18647"/>
                      <a:pt x="19715" y="18611"/>
                    </a:cubicBezTo>
                    <a:cubicBezTo>
                      <a:pt x="18884" y="18480"/>
                      <a:pt x="18070" y="18366"/>
                      <a:pt x="17245" y="18366"/>
                    </a:cubicBezTo>
                    <a:cubicBezTo>
                      <a:pt x="16825" y="18366"/>
                      <a:pt x="16403" y="18395"/>
                      <a:pt x="15975" y="18468"/>
                    </a:cubicBezTo>
                    <a:cubicBezTo>
                      <a:pt x="15008" y="18629"/>
                      <a:pt x="14185" y="19255"/>
                      <a:pt x="13344" y="19774"/>
                    </a:cubicBezTo>
                    <a:cubicBezTo>
                      <a:pt x="13881" y="19291"/>
                      <a:pt x="14418" y="18808"/>
                      <a:pt x="14955" y="18307"/>
                    </a:cubicBezTo>
                    <a:cubicBezTo>
                      <a:pt x="15474" y="17824"/>
                      <a:pt x="15975" y="17358"/>
                      <a:pt x="16529" y="16929"/>
                    </a:cubicBezTo>
                    <a:cubicBezTo>
                      <a:pt x="16744" y="17036"/>
                      <a:pt x="16995" y="17072"/>
                      <a:pt x="17245" y="17072"/>
                    </a:cubicBezTo>
                    <a:cubicBezTo>
                      <a:pt x="17370" y="17054"/>
                      <a:pt x="17603" y="16929"/>
                      <a:pt x="17585" y="16750"/>
                    </a:cubicBezTo>
                    <a:cubicBezTo>
                      <a:pt x="17549" y="16589"/>
                      <a:pt x="17353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782" y="16034"/>
                      <a:pt x="18122" y="15855"/>
                    </a:cubicBezTo>
                    <a:cubicBezTo>
                      <a:pt x="18140" y="15873"/>
                      <a:pt x="18176" y="15891"/>
                      <a:pt x="18194" y="15891"/>
                    </a:cubicBezTo>
                    <a:lnTo>
                      <a:pt x="18283" y="15891"/>
                    </a:lnTo>
                    <a:cubicBezTo>
                      <a:pt x="18373" y="15945"/>
                      <a:pt x="18462" y="15998"/>
                      <a:pt x="18569" y="16034"/>
                    </a:cubicBezTo>
                    <a:cubicBezTo>
                      <a:pt x="18587" y="16034"/>
                      <a:pt x="18623" y="16034"/>
                      <a:pt x="18623" y="16016"/>
                    </a:cubicBezTo>
                    <a:lnTo>
                      <a:pt x="18713" y="16016"/>
                    </a:lnTo>
                    <a:cubicBezTo>
                      <a:pt x="19249" y="16947"/>
                      <a:pt x="20055" y="17824"/>
                      <a:pt x="21200" y="17841"/>
                    </a:cubicBezTo>
                    <a:cubicBezTo>
                      <a:pt x="21272" y="17841"/>
                      <a:pt x="21307" y="17770"/>
                      <a:pt x="21272" y="17716"/>
                    </a:cubicBezTo>
                    <a:cubicBezTo>
                      <a:pt x="21111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0" y="16608"/>
                      <a:pt x="20611" y="16608"/>
                    </a:cubicBezTo>
                    <a:cubicBezTo>
                      <a:pt x="21063" y="16608"/>
                      <a:pt x="21511" y="16483"/>
                      <a:pt x="21880" y="16231"/>
                    </a:cubicBezTo>
                    <a:cubicBezTo>
                      <a:pt x="21916" y="16213"/>
                      <a:pt x="21916" y="16177"/>
                      <a:pt x="21880" y="16159"/>
                    </a:cubicBezTo>
                    <a:lnTo>
                      <a:pt x="21898" y="16159"/>
                    </a:lnTo>
                    <a:cubicBezTo>
                      <a:pt x="21644" y="15634"/>
                      <a:pt x="21005" y="15478"/>
                      <a:pt x="20360" y="15478"/>
                    </a:cubicBezTo>
                    <a:cubicBezTo>
                      <a:pt x="20324" y="15478"/>
                      <a:pt x="20288" y="15478"/>
                      <a:pt x="20252" y="15479"/>
                    </a:cubicBezTo>
                    <a:lnTo>
                      <a:pt x="20502" y="15372"/>
                    </a:lnTo>
                    <a:cubicBezTo>
                      <a:pt x="20860" y="15229"/>
                      <a:pt x="21594" y="14960"/>
                      <a:pt x="21629" y="14477"/>
                    </a:cubicBezTo>
                    <a:cubicBezTo>
                      <a:pt x="21649" y="14162"/>
                      <a:pt x="21365" y="14074"/>
                      <a:pt x="21061" y="14074"/>
                    </a:cubicBezTo>
                    <a:cubicBezTo>
                      <a:pt x="20813" y="14074"/>
                      <a:pt x="20551" y="14133"/>
                      <a:pt x="20430" y="14173"/>
                    </a:cubicBezTo>
                    <a:cubicBezTo>
                      <a:pt x="20287" y="14227"/>
                      <a:pt x="20162" y="14280"/>
                      <a:pt x="20019" y="14352"/>
                    </a:cubicBezTo>
                    <a:cubicBezTo>
                      <a:pt x="20377" y="13958"/>
                      <a:pt x="20609" y="13493"/>
                      <a:pt x="20717" y="12992"/>
                    </a:cubicBezTo>
                    <a:cubicBezTo>
                      <a:pt x="20735" y="12956"/>
                      <a:pt x="20699" y="12902"/>
                      <a:pt x="20645" y="12902"/>
                    </a:cubicBezTo>
                    <a:cubicBezTo>
                      <a:pt x="20001" y="12902"/>
                      <a:pt x="19589" y="13314"/>
                      <a:pt x="19285" y="13833"/>
                    </a:cubicBezTo>
                    <a:cubicBezTo>
                      <a:pt x="19393" y="13189"/>
                      <a:pt x="19160" y="12527"/>
                      <a:pt x="18677" y="11882"/>
                    </a:cubicBezTo>
                    <a:cubicBezTo>
                      <a:pt x="18667" y="11863"/>
                      <a:pt x="18641" y="11848"/>
                      <a:pt x="18614" y="11848"/>
                    </a:cubicBezTo>
                    <a:cubicBezTo>
                      <a:pt x="18591" y="11848"/>
                      <a:pt x="18568" y="11858"/>
                      <a:pt x="18551" y="11882"/>
                    </a:cubicBezTo>
                    <a:cubicBezTo>
                      <a:pt x="18337" y="12366"/>
                      <a:pt x="18229" y="12867"/>
                      <a:pt x="18194" y="13386"/>
                    </a:cubicBezTo>
                    <a:cubicBezTo>
                      <a:pt x="18122" y="13260"/>
                      <a:pt x="18050" y="13135"/>
                      <a:pt x="17979" y="13010"/>
                    </a:cubicBezTo>
                    <a:cubicBezTo>
                      <a:pt x="17961" y="12992"/>
                      <a:pt x="17943" y="12974"/>
                      <a:pt x="17907" y="12974"/>
                    </a:cubicBezTo>
                    <a:cubicBezTo>
                      <a:pt x="17889" y="12956"/>
                      <a:pt x="17871" y="12956"/>
                      <a:pt x="17854" y="12956"/>
                    </a:cubicBezTo>
                    <a:lnTo>
                      <a:pt x="17818" y="12956"/>
                    </a:lnTo>
                    <a:cubicBezTo>
                      <a:pt x="17782" y="12956"/>
                      <a:pt x="17764" y="12974"/>
                      <a:pt x="17746" y="13010"/>
                    </a:cubicBezTo>
                    <a:cubicBezTo>
                      <a:pt x="17478" y="13833"/>
                      <a:pt x="17406" y="14996"/>
                      <a:pt x="18104" y="15622"/>
                    </a:cubicBezTo>
                    <a:cubicBezTo>
                      <a:pt x="18086" y="15640"/>
                      <a:pt x="18086" y="15676"/>
                      <a:pt x="18104" y="15712"/>
                    </a:cubicBezTo>
                    <a:cubicBezTo>
                      <a:pt x="17657" y="15927"/>
                      <a:pt x="17209" y="16177"/>
                      <a:pt x="16798" y="16446"/>
                    </a:cubicBezTo>
                    <a:cubicBezTo>
                      <a:pt x="16762" y="16464"/>
                      <a:pt x="16726" y="16464"/>
                      <a:pt x="16690" y="16499"/>
                    </a:cubicBezTo>
                    <a:cubicBezTo>
                      <a:pt x="16655" y="16499"/>
                      <a:pt x="16655" y="16535"/>
                      <a:pt x="16655" y="16553"/>
                    </a:cubicBezTo>
                    <a:cubicBezTo>
                      <a:pt x="16315" y="16786"/>
                      <a:pt x="15992" y="17036"/>
                      <a:pt x="15652" y="17305"/>
                    </a:cubicBezTo>
                    <a:cubicBezTo>
                      <a:pt x="15867" y="16982"/>
                      <a:pt x="15975" y="16571"/>
                      <a:pt x="15796" y="16249"/>
                    </a:cubicBezTo>
                    <a:cubicBezTo>
                      <a:pt x="15785" y="16228"/>
                      <a:pt x="15762" y="16219"/>
                      <a:pt x="15738" y="16219"/>
                    </a:cubicBezTo>
                    <a:cubicBezTo>
                      <a:pt x="15721" y="16219"/>
                      <a:pt x="15703" y="16223"/>
                      <a:pt x="15688" y="16231"/>
                    </a:cubicBezTo>
                    <a:cubicBezTo>
                      <a:pt x="15384" y="16553"/>
                      <a:pt x="15259" y="17000"/>
                      <a:pt x="15366" y="17430"/>
                    </a:cubicBezTo>
                    <a:cubicBezTo>
                      <a:pt x="15348" y="17466"/>
                      <a:pt x="15312" y="17519"/>
                      <a:pt x="15295" y="17573"/>
                    </a:cubicBezTo>
                    <a:cubicBezTo>
                      <a:pt x="15295" y="17591"/>
                      <a:pt x="15295" y="17609"/>
                      <a:pt x="15295" y="17609"/>
                    </a:cubicBezTo>
                    <a:cubicBezTo>
                      <a:pt x="14346" y="18432"/>
                      <a:pt x="13451" y="19327"/>
                      <a:pt x="12592" y="20150"/>
                    </a:cubicBezTo>
                    <a:lnTo>
                      <a:pt x="12539" y="20186"/>
                    </a:lnTo>
                    <a:cubicBezTo>
                      <a:pt x="12521" y="20186"/>
                      <a:pt x="12521" y="20204"/>
                      <a:pt x="12521" y="20221"/>
                    </a:cubicBezTo>
                    <a:lnTo>
                      <a:pt x="12217" y="20526"/>
                    </a:lnTo>
                    <a:cubicBezTo>
                      <a:pt x="12073" y="20633"/>
                      <a:pt x="11948" y="20758"/>
                      <a:pt x="11841" y="20884"/>
                    </a:cubicBezTo>
                    <a:cubicBezTo>
                      <a:pt x="11769" y="20973"/>
                      <a:pt x="11680" y="21045"/>
                      <a:pt x="11590" y="21134"/>
                    </a:cubicBezTo>
                    <a:cubicBezTo>
                      <a:pt x="12020" y="20329"/>
                      <a:pt x="12324" y="19470"/>
                      <a:pt x="12539" y="18593"/>
                    </a:cubicBezTo>
                    <a:cubicBezTo>
                      <a:pt x="12664" y="18128"/>
                      <a:pt x="12807" y="17627"/>
                      <a:pt x="12932" y="17126"/>
                    </a:cubicBezTo>
                    <a:cubicBezTo>
                      <a:pt x="13129" y="17036"/>
                      <a:pt x="13308" y="16911"/>
                      <a:pt x="13433" y="16732"/>
                    </a:cubicBezTo>
                    <a:cubicBezTo>
                      <a:pt x="13577" y="16571"/>
                      <a:pt x="13666" y="16374"/>
                      <a:pt x="13666" y="16159"/>
                    </a:cubicBezTo>
                    <a:cubicBezTo>
                      <a:pt x="13653" y="16107"/>
                      <a:pt x="13621" y="16074"/>
                      <a:pt x="13583" y="16074"/>
                    </a:cubicBezTo>
                    <a:cubicBezTo>
                      <a:pt x="13570" y="16074"/>
                      <a:pt x="13555" y="16078"/>
                      <a:pt x="13541" y="16088"/>
                    </a:cubicBezTo>
                    <a:cubicBezTo>
                      <a:pt x="13362" y="16213"/>
                      <a:pt x="13201" y="16374"/>
                      <a:pt x="13076" y="16553"/>
                    </a:cubicBezTo>
                    <a:cubicBezTo>
                      <a:pt x="13255" y="15873"/>
                      <a:pt x="13362" y="15193"/>
                      <a:pt x="13416" y="14495"/>
                    </a:cubicBezTo>
                    <a:cubicBezTo>
                      <a:pt x="13429" y="14502"/>
                      <a:pt x="13444" y="14506"/>
                      <a:pt x="13460" y="14506"/>
                    </a:cubicBezTo>
                    <a:cubicBezTo>
                      <a:pt x="13488" y="14506"/>
                      <a:pt x="13518" y="14493"/>
                      <a:pt x="13541" y="14459"/>
                    </a:cubicBezTo>
                    <a:lnTo>
                      <a:pt x="13648" y="14298"/>
                    </a:lnTo>
                    <a:cubicBezTo>
                      <a:pt x="13684" y="14245"/>
                      <a:pt x="13720" y="14173"/>
                      <a:pt x="13756" y="14119"/>
                    </a:cubicBezTo>
                    <a:cubicBezTo>
                      <a:pt x="14722" y="13851"/>
                      <a:pt x="15688" y="12777"/>
                      <a:pt x="15330" y="11775"/>
                    </a:cubicBezTo>
                    <a:cubicBezTo>
                      <a:pt x="15323" y="11754"/>
                      <a:pt x="15302" y="11744"/>
                      <a:pt x="15282" y="11744"/>
                    </a:cubicBezTo>
                    <a:cubicBezTo>
                      <a:pt x="15250" y="11744"/>
                      <a:pt x="15219" y="11767"/>
                      <a:pt x="15241" y="11811"/>
                    </a:cubicBezTo>
                    <a:cubicBezTo>
                      <a:pt x="15545" y="12723"/>
                      <a:pt x="14686" y="13475"/>
                      <a:pt x="13899" y="13887"/>
                    </a:cubicBezTo>
                    <a:cubicBezTo>
                      <a:pt x="13952" y="13779"/>
                      <a:pt x="13988" y="13672"/>
                      <a:pt x="14042" y="13582"/>
                    </a:cubicBezTo>
                    <a:cubicBezTo>
                      <a:pt x="14060" y="13547"/>
                      <a:pt x="14078" y="13511"/>
                      <a:pt x="14096" y="13475"/>
                    </a:cubicBezTo>
                    <a:cubicBezTo>
                      <a:pt x="14096" y="13457"/>
                      <a:pt x="14096" y="13439"/>
                      <a:pt x="14096" y="13421"/>
                    </a:cubicBezTo>
                    <a:cubicBezTo>
                      <a:pt x="14811" y="12920"/>
                      <a:pt x="15205" y="12079"/>
                      <a:pt x="15134" y="11202"/>
                    </a:cubicBezTo>
                    <a:cubicBezTo>
                      <a:pt x="15134" y="11173"/>
                      <a:pt x="15110" y="11144"/>
                      <a:pt x="15081" y="11144"/>
                    </a:cubicBezTo>
                    <a:cubicBezTo>
                      <a:pt x="15075" y="11144"/>
                      <a:pt x="15069" y="11145"/>
                      <a:pt x="15062" y="11149"/>
                    </a:cubicBezTo>
                    <a:cubicBezTo>
                      <a:pt x="14794" y="11220"/>
                      <a:pt x="14561" y="11399"/>
                      <a:pt x="14418" y="11632"/>
                    </a:cubicBezTo>
                    <a:cubicBezTo>
                      <a:pt x="14436" y="11346"/>
                      <a:pt x="14436" y="11041"/>
                      <a:pt x="14418" y="10737"/>
                    </a:cubicBezTo>
                    <a:cubicBezTo>
                      <a:pt x="14418" y="10708"/>
                      <a:pt x="14394" y="10679"/>
                      <a:pt x="14366" y="10679"/>
                    </a:cubicBezTo>
                    <a:cubicBezTo>
                      <a:pt x="14359" y="10679"/>
                      <a:pt x="14353" y="10680"/>
                      <a:pt x="14346" y="10683"/>
                    </a:cubicBezTo>
                    <a:cubicBezTo>
                      <a:pt x="13917" y="10844"/>
                      <a:pt x="13595" y="11202"/>
                      <a:pt x="13487" y="11632"/>
                    </a:cubicBezTo>
                    <a:cubicBezTo>
                      <a:pt x="13403" y="11464"/>
                      <a:pt x="13066" y="10988"/>
                      <a:pt x="12838" y="10988"/>
                    </a:cubicBezTo>
                    <a:cubicBezTo>
                      <a:pt x="12775" y="10988"/>
                      <a:pt x="12721" y="11024"/>
                      <a:pt x="12682" y="11113"/>
                    </a:cubicBezTo>
                    <a:cubicBezTo>
                      <a:pt x="12664" y="11041"/>
                      <a:pt x="12646" y="10970"/>
                      <a:pt x="12646" y="10898"/>
                    </a:cubicBezTo>
                    <a:cubicBezTo>
                      <a:pt x="12646" y="10850"/>
                      <a:pt x="12606" y="10827"/>
                      <a:pt x="12569" y="10827"/>
                    </a:cubicBezTo>
                    <a:cubicBezTo>
                      <a:pt x="12551" y="10827"/>
                      <a:pt x="12533" y="10833"/>
                      <a:pt x="12521" y="10844"/>
                    </a:cubicBezTo>
                    <a:cubicBezTo>
                      <a:pt x="11912" y="11363"/>
                      <a:pt x="11948" y="13063"/>
                      <a:pt x="12682" y="13565"/>
                    </a:cubicBezTo>
                    <a:cubicBezTo>
                      <a:pt x="12360" y="13475"/>
                      <a:pt x="12073" y="13314"/>
                      <a:pt x="11841" y="13081"/>
                    </a:cubicBezTo>
                    <a:cubicBezTo>
                      <a:pt x="11680" y="12920"/>
                      <a:pt x="11572" y="12706"/>
                      <a:pt x="11537" y="12473"/>
                    </a:cubicBezTo>
                    <a:cubicBezTo>
                      <a:pt x="11519" y="12204"/>
                      <a:pt x="11680" y="11990"/>
                      <a:pt x="11805" y="11757"/>
                    </a:cubicBezTo>
                    <a:cubicBezTo>
                      <a:pt x="11805" y="11728"/>
                      <a:pt x="11793" y="11699"/>
                      <a:pt x="11769" y="11699"/>
                    </a:cubicBezTo>
                    <a:cubicBezTo>
                      <a:pt x="11764" y="11699"/>
                      <a:pt x="11758" y="11700"/>
                      <a:pt x="11751" y="11703"/>
                    </a:cubicBezTo>
                    <a:cubicBezTo>
                      <a:pt x="11340" y="11990"/>
                      <a:pt x="11322" y="12527"/>
                      <a:pt x="11554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43" y="13672"/>
                      <a:pt x="12861" y="13654"/>
                    </a:cubicBezTo>
                    <a:cubicBezTo>
                      <a:pt x="12897" y="13672"/>
                      <a:pt x="12932" y="13690"/>
                      <a:pt x="12986" y="13690"/>
                    </a:cubicBezTo>
                    <a:cubicBezTo>
                      <a:pt x="13022" y="13869"/>
                      <a:pt x="13058" y="14048"/>
                      <a:pt x="13076" y="14227"/>
                    </a:cubicBezTo>
                    <a:cubicBezTo>
                      <a:pt x="13086" y="14279"/>
                      <a:pt x="13133" y="14307"/>
                      <a:pt x="13174" y="14307"/>
                    </a:cubicBezTo>
                    <a:cubicBezTo>
                      <a:pt x="13203" y="14307"/>
                      <a:pt x="13229" y="14292"/>
                      <a:pt x="13237" y="14262"/>
                    </a:cubicBezTo>
                    <a:cubicBezTo>
                      <a:pt x="13255" y="14262"/>
                      <a:pt x="13272" y="14245"/>
                      <a:pt x="13290" y="14227"/>
                    </a:cubicBezTo>
                    <a:lnTo>
                      <a:pt x="13290" y="14227"/>
                    </a:lnTo>
                    <a:cubicBezTo>
                      <a:pt x="13165" y="15587"/>
                      <a:pt x="12915" y="16929"/>
                      <a:pt x="12539" y="18235"/>
                    </a:cubicBezTo>
                    <a:cubicBezTo>
                      <a:pt x="12610" y="17734"/>
                      <a:pt x="12592" y="17233"/>
                      <a:pt x="12521" y="16732"/>
                    </a:cubicBezTo>
                    <a:cubicBezTo>
                      <a:pt x="12342" y="15587"/>
                      <a:pt x="11340" y="15103"/>
                      <a:pt x="10839" y="14137"/>
                    </a:cubicBezTo>
                    <a:cubicBezTo>
                      <a:pt x="10832" y="14118"/>
                      <a:pt x="10817" y="14111"/>
                      <a:pt x="10801" y="14111"/>
                    </a:cubicBezTo>
                    <a:cubicBezTo>
                      <a:pt x="10771" y="14111"/>
                      <a:pt x="10738" y="14138"/>
                      <a:pt x="10749" y="14173"/>
                    </a:cubicBezTo>
                    <a:cubicBezTo>
                      <a:pt x="11018" y="15265"/>
                      <a:pt x="10892" y="16392"/>
                      <a:pt x="11018" y="17501"/>
                    </a:cubicBezTo>
                    <a:cubicBezTo>
                      <a:pt x="11179" y="18683"/>
                      <a:pt x="11751" y="19631"/>
                      <a:pt x="11537" y="20866"/>
                    </a:cubicBezTo>
                    <a:cubicBezTo>
                      <a:pt x="11393" y="21152"/>
                      <a:pt x="11250" y="21438"/>
                      <a:pt x="11089" y="21707"/>
                    </a:cubicBezTo>
                    <a:cubicBezTo>
                      <a:pt x="10588" y="22297"/>
                      <a:pt x="10159" y="22942"/>
                      <a:pt x="9765" y="23622"/>
                    </a:cubicBezTo>
                    <a:cubicBezTo>
                      <a:pt x="9675" y="22763"/>
                      <a:pt x="9586" y="21886"/>
                      <a:pt x="9497" y="21027"/>
                    </a:cubicBezTo>
                    <a:cubicBezTo>
                      <a:pt x="9765" y="20651"/>
                      <a:pt x="9872" y="20186"/>
                      <a:pt x="9801" y="19738"/>
                    </a:cubicBezTo>
                    <a:cubicBezTo>
                      <a:pt x="9789" y="19704"/>
                      <a:pt x="9763" y="19684"/>
                      <a:pt x="9736" y="19684"/>
                    </a:cubicBezTo>
                    <a:cubicBezTo>
                      <a:pt x="9721" y="19684"/>
                      <a:pt x="9706" y="19690"/>
                      <a:pt x="9693" y="19703"/>
                    </a:cubicBezTo>
                    <a:cubicBezTo>
                      <a:pt x="9568" y="19792"/>
                      <a:pt x="9479" y="19917"/>
                      <a:pt x="9407" y="20060"/>
                    </a:cubicBezTo>
                    <a:cubicBezTo>
                      <a:pt x="9318" y="19005"/>
                      <a:pt x="9246" y="17967"/>
                      <a:pt x="9210" y="16911"/>
                    </a:cubicBezTo>
                    <a:cubicBezTo>
                      <a:pt x="9192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18" y="14675"/>
                      <a:pt x="9683" y="14647"/>
                      <a:pt x="9651" y="14647"/>
                    </a:cubicBezTo>
                    <a:cubicBezTo>
                      <a:pt x="9633" y="14647"/>
                      <a:pt x="9616" y="14655"/>
                      <a:pt x="9604" y="14674"/>
                    </a:cubicBezTo>
                    <a:cubicBezTo>
                      <a:pt x="9407" y="14853"/>
                      <a:pt x="9264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18" y="12294"/>
                      <a:pt x="10320" y="10469"/>
                      <a:pt x="11411" y="8822"/>
                    </a:cubicBezTo>
                    <a:cubicBezTo>
                      <a:pt x="12234" y="7588"/>
                      <a:pt x="13362" y="6585"/>
                      <a:pt x="13917" y="5190"/>
                    </a:cubicBezTo>
                    <a:lnTo>
                      <a:pt x="13917" y="5190"/>
                    </a:lnTo>
                    <a:cubicBezTo>
                      <a:pt x="13935" y="5404"/>
                      <a:pt x="13917" y="5637"/>
                      <a:pt x="13827" y="5834"/>
                    </a:cubicBezTo>
                    <a:cubicBezTo>
                      <a:pt x="13756" y="6102"/>
                      <a:pt x="13684" y="6371"/>
                      <a:pt x="13595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23" y="9914"/>
                      <a:pt x="10749" y="10755"/>
                      <a:pt x="9944" y="11811"/>
                    </a:cubicBezTo>
                    <a:cubicBezTo>
                      <a:pt x="9918" y="11849"/>
                      <a:pt x="9948" y="11879"/>
                      <a:pt x="9980" y="11879"/>
                    </a:cubicBezTo>
                    <a:cubicBezTo>
                      <a:pt x="9993" y="11879"/>
                      <a:pt x="10006" y="11874"/>
                      <a:pt x="10015" y="11864"/>
                    </a:cubicBezTo>
                    <a:cubicBezTo>
                      <a:pt x="12038" y="9914"/>
                      <a:pt x="13952" y="7623"/>
                      <a:pt x="14149" y="4689"/>
                    </a:cubicBezTo>
                    <a:cubicBezTo>
                      <a:pt x="14162" y="4650"/>
                      <a:pt x="14119" y="4620"/>
                      <a:pt x="14081" y="4620"/>
                    </a:cubicBezTo>
                    <a:cubicBezTo>
                      <a:pt x="14066" y="4620"/>
                      <a:pt x="14052" y="4625"/>
                      <a:pt x="14042" y="4635"/>
                    </a:cubicBezTo>
                    <a:cubicBezTo>
                      <a:pt x="13111" y="5762"/>
                      <a:pt x="11930" y="6639"/>
                      <a:pt x="11036" y="7802"/>
                    </a:cubicBezTo>
                    <a:cubicBezTo>
                      <a:pt x="10141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586" y="11882"/>
                    </a:cubicBezTo>
                    <a:cubicBezTo>
                      <a:pt x="9479" y="12169"/>
                      <a:pt x="9389" y="12455"/>
                      <a:pt x="9318" y="12759"/>
                    </a:cubicBezTo>
                    <a:cubicBezTo>
                      <a:pt x="9461" y="10970"/>
                      <a:pt x="9693" y="9216"/>
                      <a:pt x="9908" y="7444"/>
                    </a:cubicBezTo>
                    <a:cubicBezTo>
                      <a:pt x="10212" y="7122"/>
                      <a:pt x="10409" y="6729"/>
                      <a:pt x="10481" y="6299"/>
                    </a:cubicBezTo>
                    <a:cubicBezTo>
                      <a:pt x="10481" y="6255"/>
                      <a:pt x="10432" y="6223"/>
                      <a:pt x="10395" y="6223"/>
                    </a:cubicBezTo>
                    <a:cubicBezTo>
                      <a:pt x="10387" y="6223"/>
                      <a:pt x="10380" y="6224"/>
                      <a:pt x="10373" y="6228"/>
                    </a:cubicBezTo>
                    <a:cubicBezTo>
                      <a:pt x="10230" y="6317"/>
                      <a:pt x="10087" y="6442"/>
                      <a:pt x="9998" y="6603"/>
                    </a:cubicBezTo>
                    <a:cubicBezTo>
                      <a:pt x="10051" y="6156"/>
                      <a:pt x="10105" y="5691"/>
                      <a:pt x="10141" y="5243"/>
                    </a:cubicBezTo>
                    <a:cubicBezTo>
                      <a:pt x="10159" y="5225"/>
                      <a:pt x="10177" y="5207"/>
                      <a:pt x="10177" y="5172"/>
                    </a:cubicBezTo>
                    <a:cubicBezTo>
                      <a:pt x="10177" y="5154"/>
                      <a:pt x="10159" y="5136"/>
                      <a:pt x="10159" y="5100"/>
                    </a:cubicBezTo>
                    <a:cubicBezTo>
                      <a:pt x="10141" y="5082"/>
                      <a:pt x="10159" y="5029"/>
                      <a:pt x="10159" y="4975"/>
                    </a:cubicBezTo>
                    <a:cubicBezTo>
                      <a:pt x="10552" y="4850"/>
                      <a:pt x="10839" y="4510"/>
                      <a:pt x="10946" y="4116"/>
                    </a:cubicBezTo>
                    <a:lnTo>
                      <a:pt x="11018" y="4098"/>
                    </a:lnTo>
                    <a:cubicBezTo>
                      <a:pt x="11277" y="4294"/>
                      <a:pt x="11567" y="4362"/>
                      <a:pt x="11871" y="4362"/>
                    </a:cubicBezTo>
                    <a:cubicBezTo>
                      <a:pt x="12538" y="4362"/>
                      <a:pt x="13275" y="4037"/>
                      <a:pt x="13920" y="4037"/>
                    </a:cubicBezTo>
                    <a:cubicBezTo>
                      <a:pt x="13973" y="4037"/>
                      <a:pt x="14026" y="4039"/>
                      <a:pt x="14078" y="4044"/>
                    </a:cubicBezTo>
                    <a:cubicBezTo>
                      <a:pt x="14131" y="4044"/>
                      <a:pt x="14167" y="3991"/>
                      <a:pt x="14149" y="3937"/>
                    </a:cubicBezTo>
                    <a:cubicBezTo>
                      <a:pt x="14052" y="3402"/>
                      <a:pt x="13513" y="3234"/>
                      <a:pt x="13014" y="3234"/>
                    </a:cubicBezTo>
                    <a:cubicBezTo>
                      <a:pt x="12962" y="3234"/>
                      <a:pt x="12911" y="3236"/>
                      <a:pt x="12861" y="3239"/>
                    </a:cubicBezTo>
                    <a:cubicBezTo>
                      <a:pt x="13362" y="2845"/>
                      <a:pt x="13630" y="2308"/>
                      <a:pt x="13935" y="1772"/>
                    </a:cubicBezTo>
                    <a:cubicBezTo>
                      <a:pt x="13970" y="1718"/>
                      <a:pt x="13917" y="1646"/>
                      <a:pt x="13863" y="1646"/>
                    </a:cubicBezTo>
                    <a:cubicBezTo>
                      <a:pt x="13720" y="1636"/>
                      <a:pt x="13572" y="1628"/>
                      <a:pt x="13425" y="1628"/>
                    </a:cubicBezTo>
                    <a:cubicBezTo>
                      <a:pt x="13040" y="1628"/>
                      <a:pt x="12658" y="1687"/>
                      <a:pt x="12360" y="1933"/>
                    </a:cubicBezTo>
                    <a:cubicBezTo>
                      <a:pt x="12485" y="1593"/>
                      <a:pt x="12503" y="1217"/>
                      <a:pt x="12431" y="859"/>
                    </a:cubicBezTo>
                    <a:cubicBezTo>
                      <a:pt x="12431" y="833"/>
                      <a:pt x="12412" y="816"/>
                      <a:pt x="12388" y="816"/>
                    </a:cubicBezTo>
                    <a:cubicBezTo>
                      <a:pt x="12379" y="816"/>
                      <a:pt x="12369" y="818"/>
                      <a:pt x="12360" y="823"/>
                    </a:cubicBezTo>
                    <a:lnTo>
                      <a:pt x="12270" y="895"/>
                    </a:lnTo>
                    <a:cubicBezTo>
                      <a:pt x="12324" y="698"/>
                      <a:pt x="12431" y="662"/>
                      <a:pt x="12413" y="501"/>
                    </a:cubicBezTo>
                    <a:cubicBezTo>
                      <a:pt x="12413" y="465"/>
                      <a:pt x="12396" y="447"/>
                      <a:pt x="12360" y="429"/>
                    </a:cubicBezTo>
                    <a:cubicBezTo>
                      <a:pt x="12274" y="410"/>
                      <a:pt x="12193" y="401"/>
                      <a:pt x="12115" y="401"/>
                    </a:cubicBezTo>
                    <a:cubicBezTo>
                      <a:pt x="11624" y="401"/>
                      <a:pt x="11288" y="769"/>
                      <a:pt x="11071" y="1217"/>
                    </a:cubicBezTo>
                    <a:cubicBezTo>
                      <a:pt x="11018" y="823"/>
                      <a:pt x="10910" y="447"/>
                      <a:pt x="10857" y="72"/>
                    </a:cubicBezTo>
                    <a:cubicBezTo>
                      <a:pt x="10839" y="18"/>
                      <a:pt x="10803" y="0"/>
                      <a:pt x="1076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5"/>
              <p:cNvSpPr/>
              <p:nvPr/>
            </p:nvSpPr>
            <p:spPr>
              <a:xfrm>
                <a:off x="3226875" y="156882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992" y="0"/>
                    </a:moveTo>
                    <a:cubicBezTo>
                      <a:pt x="598" y="430"/>
                      <a:pt x="276" y="913"/>
                      <a:pt x="25" y="1414"/>
                    </a:cubicBezTo>
                    <a:cubicBezTo>
                      <a:pt x="0" y="1439"/>
                      <a:pt x="29" y="1464"/>
                      <a:pt x="54" y="1464"/>
                    </a:cubicBezTo>
                    <a:cubicBezTo>
                      <a:pt x="64" y="1464"/>
                      <a:pt x="74" y="1460"/>
                      <a:pt x="79" y="1450"/>
                    </a:cubicBezTo>
                    <a:cubicBezTo>
                      <a:pt x="383" y="966"/>
                      <a:pt x="795" y="555"/>
                      <a:pt x="1046" y="54"/>
                    </a:cubicBezTo>
                    <a:cubicBezTo>
                      <a:pt x="1058" y="28"/>
                      <a:pt x="1044" y="3"/>
                      <a:pt x="1022" y="3"/>
                    </a:cubicBezTo>
                    <a:cubicBezTo>
                      <a:pt x="1013" y="3"/>
                      <a:pt x="1002" y="8"/>
                      <a:pt x="992" y="18"/>
                    </a:cubicBez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5"/>
              <p:cNvSpPr/>
              <p:nvPr/>
            </p:nvSpPr>
            <p:spPr>
              <a:xfrm>
                <a:off x="3020575" y="1621750"/>
                <a:ext cx="22375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80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5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2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35"/>
              <p:cNvSpPr/>
              <p:nvPr/>
            </p:nvSpPr>
            <p:spPr>
              <a:xfrm>
                <a:off x="3100000" y="14547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1" y="1576"/>
                      <a:pt x="859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4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35"/>
              <p:cNvSpPr/>
              <p:nvPr/>
            </p:nvSpPr>
            <p:spPr>
              <a:xfrm>
                <a:off x="2920825" y="1101100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1" y="710"/>
                      <a:pt x="1168" y="712"/>
                      <a:pt x="1175" y="712"/>
                    </a:cubicBezTo>
                    <a:cubicBezTo>
                      <a:pt x="1201" y="712"/>
                      <a:pt x="1219" y="685"/>
                      <a:pt x="1190" y="671"/>
                    </a:cubicBezTo>
                    <a:cubicBezTo>
                      <a:pt x="868" y="385"/>
                      <a:pt x="457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35"/>
              <p:cNvSpPr/>
              <p:nvPr/>
            </p:nvSpPr>
            <p:spPr>
              <a:xfrm>
                <a:off x="3121025" y="8713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5" y="323"/>
                      <a:pt x="824" y="197"/>
                      <a:pt x="859" y="72"/>
                    </a:cubicBezTo>
                    <a:cubicBezTo>
                      <a:pt x="859" y="36"/>
                      <a:pt x="842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35"/>
              <p:cNvSpPr/>
              <p:nvPr/>
            </p:nvSpPr>
            <p:spPr>
              <a:xfrm>
                <a:off x="2944075" y="10270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5" y="348"/>
                    </a:cubicBezTo>
                    <a:cubicBezTo>
                      <a:pt x="577" y="348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6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35"/>
              <p:cNvSpPr/>
              <p:nvPr/>
            </p:nvSpPr>
            <p:spPr>
              <a:xfrm>
                <a:off x="3320425" y="1153875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1"/>
                    </a:moveTo>
                    <a:cubicBezTo>
                      <a:pt x="38" y="1"/>
                      <a:pt x="0" y="28"/>
                      <a:pt x="24" y="63"/>
                    </a:cubicBezTo>
                    <a:cubicBezTo>
                      <a:pt x="59" y="188"/>
                      <a:pt x="131" y="296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5"/>
                      <a:pt x="113" y="27"/>
                    </a:cubicBezTo>
                    <a:cubicBezTo>
                      <a:pt x="107" y="9"/>
                      <a:pt x="90" y="1"/>
                      <a:pt x="7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35"/>
              <p:cNvSpPr/>
              <p:nvPr/>
            </p:nvSpPr>
            <p:spPr>
              <a:xfrm>
                <a:off x="2976075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4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5"/>
              <p:cNvSpPr/>
              <p:nvPr/>
            </p:nvSpPr>
            <p:spPr>
              <a:xfrm>
                <a:off x="3097325" y="89267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2"/>
                    </a:moveTo>
                    <a:lnTo>
                      <a:pt x="125" y="132"/>
                    </a:lnTo>
                    <a:cubicBezTo>
                      <a:pt x="358" y="150"/>
                      <a:pt x="412" y="472"/>
                      <a:pt x="429" y="776"/>
                    </a:cubicBezTo>
                    <a:cubicBezTo>
                      <a:pt x="268" y="597"/>
                      <a:pt x="161" y="364"/>
                      <a:pt x="125" y="132"/>
                    </a:cubicBezTo>
                    <a:close/>
                    <a:moveTo>
                      <a:pt x="141" y="0"/>
                    </a:moveTo>
                    <a:cubicBezTo>
                      <a:pt x="119" y="0"/>
                      <a:pt x="96" y="2"/>
                      <a:pt x="72" y="7"/>
                    </a:cubicBezTo>
                    <a:cubicBezTo>
                      <a:pt x="36" y="7"/>
                      <a:pt x="0" y="24"/>
                      <a:pt x="0" y="60"/>
                    </a:cubicBezTo>
                    <a:cubicBezTo>
                      <a:pt x="36" y="382"/>
                      <a:pt x="197" y="687"/>
                      <a:pt x="429" y="919"/>
                    </a:cubicBezTo>
                    <a:cubicBezTo>
                      <a:pt x="429" y="1045"/>
                      <a:pt x="429" y="1170"/>
                      <a:pt x="447" y="1241"/>
                    </a:cubicBezTo>
                    <a:cubicBezTo>
                      <a:pt x="456" y="1259"/>
                      <a:pt x="474" y="1268"/>
                      <a:pt x="490" y="1268"/>
                    </a:cubicBezTo>
                    <a:cubicBezTo>
                      <a:pt x="506" y="1268"/>
                      <a:pt x="519" y="1259"/>
                      <a:pt x="519" y="1241"/>
                    </a:cubicBezTo>
                    <a:cubicBezTo>
                      <a:pt x="519" y="1170"/>
                      <a:pt x="537" y="1080"/>
                      <a:pt x="537" y="973"/>
                    </a:cubicBezTo>
                    <a:cubicBezTo>
                      <a:pt x="573" y="955"/>
                      <a:pt x="573" y="937"/>
                      <a:pt x="555" y="901"/>
                    </a:cubicBezTo>
                    <a:cubicBezTo>
                      <a:pt x="555" y="514"/>
                      <a:pt x="491" y="0"/>
                      <a:pt x="14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35"/>
              <p:cNvSpPr/>
              <p:nvPr/>
            </p:nvSpPr>
            <p:spPr>
              <a:xfrm>
                <a:off x="3295950" y="1610525"/>
                <a:ext cx="54785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8" y="5776"/>
                      <a:pt x="9467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20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00" y="9839"/>
                    </a:cubicBezTo>
                    <a:cubicBezTo>
                      <a:pt x="9574" y="10179"/>
                      <a:pt x="9413" y="10519"/>
                      <a:pt x="9216" y="10823"/>
                    </a:cubicBezTo>
                    <a:cubicBezTo>
                      <a:pt x="9324" y="10376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80" y="11718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899" y="14581"/>
                      <a:pt x="11185" y="14939"/>
                      <a:pt x="11257" y="15350"/>
                    </a:cubicBezTo>
                    <a:cubicBezTo>
                      <a:pt x="10899" y="15154"/>
                      <a:pt x="10702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59" y="13525"/>
                      <a:pt x="12384" y="13650"/>
                      <a:pt x="12491" y="13740"/>
                    </a:cubicBezTo>
                    <a:cubicBezTo>
                      <a:pt x="12813" y="14205"/>
                      <a:pt x="13153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3" y="16651"/>
                      <a:pt x="15418" y="16613"/>
                      <a:pt x="15390" y="16585"/>
                    </a:cubicBezTo>
                    <a:cubicBezTo>
                      <a:pt x="14925" y="16012"/>
                      <a:pt x="14299" y="15655"/>
                      <a:pt x="13798" y="15118"/>
                    </a:cubicBezTo>
                    <a:cubicBezTo>
                      <a:pt x="13493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65" y="14456"/>
                      <a:pt x="13851" y="14635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4" y="15816"/>
                      <a:pt x="12885" y="14831"/>
                      <a:pt x="12312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23" y="18894"/>
                    </a:moveTo>
                    <a:cubicBezTo>
                      <a:pt x="9020" y="19234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3"/>
                    </a:cubicBezTo>
                    <a:lnTo>
                      <a:pt x="16213" y="20093"/>
                    </a:lnTo>
                    <a:cubicBezTo>
                      <a:pt x="16196" y="20093"/>
                      <a:pt x="16178" y="20093"/>
                      <a:pt x="16160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6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5"/>
                    </a:cubicBezTo>
                    <a:cubicBezTo>
                      <a:pt x="16035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4"/>
                      <a:pt x="16500" y="20647"/>
                    </a:cubicBezTo>
                    <a:cubicBezTo>
                      <a:pt x="16518" y="20737"/>
                      <a:pt x="16536" y="20844"/>
                      <a:pt x="16553" y="20952"/>
                    </a:cubicBezTo>
                    <a:cubicBezTo>
                      <a:pt x="16482" y="20880"/>
                      <a:pt x="16446" y="20808"/>
                      <a:pt x="16392" y="20737"/>
                    </a:cubicBezTo>
                    <a:cubicBezTo>
                      <a:pt x="16375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lnTo>
                      <a:pt x="12205" y="14169"/>
                    </a:lnTo>
                    <a:cubicBezTo>
                      <a:pt x="12277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3"/>
                    </a:cubicBezTo>
                    <a:cubicBezTo>
                      <a:pt x="12527" y="16693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6" y="19090"/>
                    </a:cubicBezTo>
                    <a:cubicBezTo>
                      <a:pt x="12652" y="19753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4"/>
                      <a:pt x="12151" y="14008"/>
                    </a:cubicBezTo>
                    <a:close/>
                    <a:moveTo>
                      <a:pt x="16840" y="20558"/>
                    </a:moveTo>
                    <a:lnTo>
                      <a:pt x="16840" y="20558"/>
                    </a:lnTo>
                    <a:cubicBezTo>
                      <a:pt x="16947" y="20598"/>
                      <a:pt x="17055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2"/>
                    </a:cubicBezTo>
                    <a:cubicBezTo>
                      <a:pt x="17284" y="20612"/>
                      <a:pt x="17302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7" y="20684"/>
                      <a:pt x="17842" y="20701"/>
                    </a:cubicBezTo>
                    <a:cubicBezTo>
                      <a:pt x="18003" y="20773"/>
                      <a:pt x="18146" y="20826"/>
                      <a:pt x="18289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4" y="21793"/>
                      <a:pt x="18629" y="21793"/>
                    </a:cubicBezTo>
                    <a:cubicBezTo>
                      <a:pt x="18604" y="21796"/>
                      <a:pt x="18578" y="21798"/>
                      <a:pt x="18551" y="21798"/>
                    </a:cubicBezTo>
                    <a:cubicBezTo>
                      <a:pt x="18160" y="21798"/>
                      <a:pt x="17735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2"/>
                      <a:pt x="16858" y="20594"/>
                      <a:pt x="16840" y="20558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4" y="14742"/>
                      <a:pt x="9181" y="15010"/>
                      <a:pt x="9127" y="15297"/>
                    </a:cubicBezTo>
                    <a:cubicBezTo>
                      <a:pt x="8912" y="15887"/>
                      <a:pt x="8662" y="16460"/>
                      <a:pt x="8358" y="16997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0" y="20412"/>
                    </a:cubicBezTo>
                    <a:cubicBezTo>
                      <a:pt x="6231" y="20412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3"/>
                      <a:pt x="8876" y="16281"/>
                      <a:pt x="9038" y="15869"/>
                    </a:cubicBezTo>
                    <a:lnTo>
                      <a:pt x="9038" y="15869"/>
                    </a:lnTo>
                    <a:cubicBezTo>
                      <a:pt x="8966" y="16245"/>
                      <a:pt x="8912" y="16621"/>
                      <a:pt x="8841" y="16997"/>
                    </a:cubicBezTo>
                    <a:cubicBezTo>
                      <a:pt x="8071" y="19108"/>
                      <a:pt x="6640" y="21059"/>
                      <a:pt x="4510" y="21811"/>
                    </a:cubicBezTo>
                    <a:cubicBezTo>
                      <a:pt x="4510" y="21811"/>
                      <a:pt x="5190" y="20289"/>
                      <a:pt x="5280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5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6" y="20934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5"/>
                      <a:pt x="15941" y="21245"/>
                    </a:cubicBezTo>
                    <a:cubicBezTo>
                      <a:pt x="15954" y="21245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09" y="21685"/>
                      <a:pt x="15909" y="21900"/>
                    </a:cubicBezTo>
                    <a:cubicBezTo>
                      <a:pt x="15730" y="22079"/>
                      <a:pt x="15587" y="22294"/>
                      <a:pt x="15516" y="22526"/>
                    </a:cubicBezTo>
                    <a:cubicBezTo>
                      <a:pt x="15390" y="21972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lnTo>
                      <a:pt x="16679" y="20808"/>
                    </a:ln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5" y="21113"/>
                      <a:pt x="17216" y="21256"/>
                      <a:pt x="17395" y="21381"/>
                    </a:cubicBezTo>
                    <a:cubicBezTo>
                      <a:pt x="17448" y="21506"/>
                      <a:pt x="17502" y="21614"/>
                      <a:pt x="17538" y="21685"/>
                    </a:cubicBezTo>
                    <a:cubicBezTo>
                      <a:pt x="17735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3"/>
                      <a:pt x="16715" y="21685"/>
                      <a:pt x="16661" y="21560"/>
                    </a:cubicBezTo>
                    <a:cubicBezTo>
                      <a:pt x="16643" y="21417"/>
                      <a:pt x="16589" y="21274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3"/>
                    </a:moveTo>
                    <a:cubicBezTo>
                      <a:pt x="16375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5" y="22866"/>
                    </a:lnTo>
                    <a:cubicBezTo>
                      <a:pt x="16300" y="22995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5" y="22902"/>
                    </a:cubicBezTo>
                    <a:cubicBezTo>
                      <a:pt x="16035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1"/>
                      <a:pt x="7516" y="22652"/>
                    </a:cubicBezTo>
                    <a:close/>
                    <a:moveTo>
                      <a:pt x="7159" y="24352"/>
                    </a:moveTo>
                    <a:cubicBezTo>
                      <a:pt x="7212" y="24495"/>
                      <a:pt x="7248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4"/>
                      <a:pt x="7159" y="24566"/>
                      <a:pt x="7123" y="24477"/>
                    </a:cubicBezTo>
                    <a:lnTo>
                      <a:pt x="7159" y="24352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67" y="25139"/>
                    </a:cubicBezTo>
                    <a:cubicBezTo>
                      <a:pt x="5584" y="25228"/>
                      <a:pt x="5101" y="25390"/>
                      <a:pt x="4635" y="25533"/>
                    </a:cubicBezTo>
                    <a:cubicBezTo>
                      <a:pt x="5065" y="25211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7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9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1"/>
                      <a:pt x="8859" y="26195"/>
                    </a:cubicBezTo>
                    <a:cubicBezTo>
                      <a:pt x="8928" y="26403"/>
                      <a:pt x="8911" y="26482"/>
                      <a:pt x="8767" y="26482"/>
                    </a:cubicBezTo>
                    <a:cubicBezTo>
                      <a:pt x="8725" y="26482"/>
                      <a:pt x="8672" y="26475"/>
                      <a:pt x="8608" y="26463"/>
                    </a:cubicBezTo>
                    <a:cubicBezTo>
                      <a:pt x="8429" y="26410"/>
                      <a:pt x="8250" y="26320"/>
                      <a:pt x="8107" y="26195"/>
                    </a:cubicBezTo>
                    <a:cubicBezTo>
                      <a:pt x="8000" y="26105"/>
                      <a:pt x="7910" y="25998"/>
                      <a:pt x="7821" y="25891"/>
                    </a:cubicBezTo>
                    <a:cubicBezTo>
                      <a:pt x="7749" y="25712"/>
                      <a:pt x="7642" y="25551"/>
                      <a:pt x="7534" y="25390"/>
                    </a:cubicBezTo>
                    <a:cubicBezTo>
                      <a:pt x="7516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2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2" y="26606"/>
                      <a:pt x="5065" y="26964"/>
                      <a:pt x="4456" y="27000"/>
                    </a:cubicBezTo>
                    <a:lnTo>
                      <a:pt x="4438" y="27000"/>
                    </a:lnTo>
                    <a:cubicBezTo>
                      <a:pt x="4707" y="26571"/>
                      <a:pt x="5047" y="26177"/>
                      <a:pt x="5441" y="25837"/>
                    </a:cubicBezTo>
                    <a:cubicBezTo>
                      <a:pt x="5655" y="25640"/>
                      <a:pt x="5906" y="25479"/>
                      <a:pt x="6139" y="25300"/>
                    </a:cubicBezTo>
                    <a:lnTo>
                      <a:pt x="6443" y="25175"/>
                    </a:lnTo>
                    <a:cubicBezTo>
                      <a:pt x="6496" y="25157"/>
                      <a:pt x="6496" y="25067"/>
                      <a:pt x="6443" y="25067"/>
                    </a:cubicBezTo>
                    <a:cubicBezTo>
                      <a:pt x="6496" y="25032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3" y="10554"/>
                      <a:pt x="11435" y="12290"/>
                      <a:pt x="12098" y="13937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7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72" y="22127"/>
                      <a:pt x="12027" y="22173"/>
                      <a:pt x="12073" y="22173"/>
                    </a:cubicBezTo>
                    <a:cubicBezTo>
                      <a:pt x="12101" y="22173"/>
                      <a:pt x="12127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9" y="21399"/>
                      <a:pt x="12348" y="21113"/>
                      <a:pt x="12438" y="20844"/>
                    </a:cubicBezTo>
                    <a:cubicBezTo>
                      <a:pt x="12634" y="20128"/>
                      <a:pt x="12885" y="19448"/>
                      <a:pt x="13028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6"/>
                      <a:pt x="13601" y="20433"/>
                    </a:cubicBezTo>
                    <a:cubicBezTo>
                      <a:pt x="13440" y="20701"/>
                      <a:pt x="13297" y="20987"/>
                      <a:pt x="13189" y="21292"/>
                    </a:cubicBezTo>
                    <a:cubicBezTo>
                      <a:pt x="13046" y="21560"/>
                      <a:pt x="12992" y="21882"/>
                      <a:pt x="13046" y="22204"/>
                    </a:cubicBezTo>
                    <a:cubicBezTo>
                      <a:pt x="13056" y="22243"/>
                      <a:pt x="13091" y="22260"/>
                      <a:pt x="13127" y="22260"/>
                    </a:cubicBezTo>
                    <a:cubicBezTo>
                      <a:pt x="13158" y="22260"/>
                      <a:pt x="13190" y="22247"/>
                      <a:pt x="13207" y="22222"/>
                    </a:cubicBezTo>
                    <a:cubicBezTo>
                      <a:pt x="13386" y="21954"/>
                      <a:pt x="13529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27" y="27125"/>
                    </a:cubicBezTo>
                    <a:cubicBezTo>
                      <a:pt x="12509" y="27000"/>
                      <a:pt x="12473" y="26893"/>
                      <a:pt x="12455" y="26767"/>
                    </a:cubicBezTo>
                    <a:cubicBezTo>
                      <a:pt x="12455" y="26751"/>
                      <a:pt x="12437" y="26743"/>
                      <a:pt x="12418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lnTo>
                      <a:pt x="11901" y="24370"/>
                    </a:ln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2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4"/>
                    </a:cubicBezTo>
                    <a:cubicBezTo>
                      <a:pt x="11382" y="14921"/>
                      <a:pt x="10988" y="14420"/>
                      <a:pt x="10433" y="14277"/>
                    </a:cubicBezTo>
                    <a:cubicBezTo>
                      <a:pt x="10326" y="13561"/>
                      <a:pt x="10254" y="12845"/>
                      <a:pt x="10165" y="12111"/>
                    </a:cubicBezTo>
                    <a:cubicBezTo>
                      <a:pt x="10058" y="11002"/>
                      <a:pt x="9986" y="9874"/>
                      <a:pt x="9986" y="8765"/>
                    </a:cubicBezTo>
                    <a:close/>
                    <a:moveTo>
                      <a:pt x="13977" y="22473"/>
                    </a:moveTo>
                    <a:cubicBezTo>
                      <a:pt x="14460" y="24155"/>
                      <a:pt x="14674" y="25891"/>
                      <a:pt x="14352" y="27644"/>
                    </a:cubicBezTo>
                    <a:cubicBezTo>
                      <a:pt x="14352" y="27644"/>
                      <a:pt x="14102" y="26839"/>
                      <a:pt x="14102" y="26821"/>
                    </a:cubicBezTo>
                    <a:cubicBezTo>
                      <a:pt x="13941" y="26249"/>
                      <a:pt x="13851" y="25658"/>
                      <a:pt x="13851" y="25050"/>
                    </a:cubicBezTo>
                    <a:cubicBezTo>
                      <a:pt x="13834" y="24320"/>
                      <a:pt x="13867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8" y="24427"/>
                      <a:pt x="14156" y="25211"/>
                    </a:cubicBezTo>
                    <a:cubicBezTo>
                      <a:pt x="14156" y="25237"/>
                      <a:pt x="14178" y="25251"/>
                      <a:pt x="14203" y="25251"/>
                    </a:cubicBezTo>
                    <a:cubicBezTo>
                      <a:pt x="14227" y="25251"/>
                      <a:pt x="14254" y="25237"/>
                      <a:pt x="14263" y="25211"/>
                    </a:cubicBezTo>
                    <a:cubicBezTo>
                      <a:pt x="14263" y="24298"/>
                      <a:pt x="14173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3"/>
                    </a:lnTo>
                    <a:close/>
                    <a:moveTo>
                      <a:pt x="7159" y="25175"/>
                    </a:moveTo>
                    <a:lnTo>
                      <a:pt x="7159" y="25175"/>
                    </a:ln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2" y="27464"/>
                      <a:pt x="8125" y="27951"/>
                      <a:pt x="7881" y="27951"/>
                    </a:cubicBezTo>
                    <a:cubicBezTo>
                      <a:pt x="7843" y="27951"/>
                      <a:pt x="7799" y="27939"/>
                      <a:pt x="7749" y="27913"/>
                    </a:cubicBezTo>
                    <a:cubicBezTo>
                      <a:pt x="7409" y="27734"/>
                      <a:pt x="7141" y="27412"/>
                      <a:pt x="7015" y="27036"/>
                    </a:cubicBezTo>
                    <a:cubicBezTo>
                      <a:pt x="6962" y="26875"/>
                      <a:pt x="6926" y="26696"/>
                      <a:pt x="6908" y="26535"/>
                    </a:cubicBezTo>
                    <a:cubicBezTo>
                      <a:pt x="6962" y="26266"/>
                      <a:pt x="6980" y="25980"/>
                      <a:pt x="6980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2"/>
                      <a:pt x="7105" y="25837"/>
                      <a:pt x="7159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70"/>
                      <a:pt x="7302" y="25926"/>
                    </a:cubicBezTo>
                    <a:cubicBezTo>
                      <a:pt x="7266" y="25676"/>
                      <a:pt x="7212" y="25425"/>
                      <a:pt x="7159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4" y="25727"/>
                      <a:pt x="6612" y="25727"/>
                    </a:cubicBezTo>
                    <a:cubicBezTo>
                      <a:pt x="6635" y="25727"/>
                      <a:pt x="6658" y="25717"/>
                      <a:pt x="6675" y="25694"/>
                    </a:cubicBezTo>
                    <a:lnTo>
                      <a:pt x="6729" y="25640"/>
                    </a:lnTo>
                    <a:cubicBezTo>
                      <a:pt x="6729" y="25712"/>
                      <a:pt x="6729" y="25765"/>
                      <a:pt x="6729" y="25837"/>
                    </a:cubicBezTo>
                    <a:cubicBezTo>
                      <a:pt x="6729" y="25855"/>
                      <a:pt x="6747" y="25891"/>
                      <a:pt x="6765" y="25908"/>
                    </a:cubicBezTo>
                    <a:cubicBezTo>
                      <a:pt x="6729" y="26123"/>
                      <a:pt x="6729" y="26356"/>
                      <a:pt x="6765" y="26589"/>
                    </a:cubicBezTo>
                    <a:cubicBezTo>
                      <a:pt x="6640" y="27107"/>
                      <a:pt x="6389" y="27573"/>
                      <a:pt x="6031" y="27984"/>
                    </a:cubicBezTo>
                    <a:lnTo>
                      <a:pt x="6013" y="27984"/>
                    </a:lnTo>
                    <a:cubicBezTo>
                      <a:pt x="6006" y="27992"/>
                      <a:pt x="5999" y="27996"/>
                      <a:pt x="5992" y="27996"/>
                    </a:cubicBezTo>
                    <a:cubicBezTo>
                      <a:pt x="5895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9"/>
                      <a:pt x="5870" y="26571"/>
                      <a:pt x="6031" y="26266"/>
                    </a:cubicBezTo>
                    <a:cubicBezTo>
                      <a:pt x="6156" y="25998"/>
                      <a:pt x="6317" y="25747"/>
                      <a:pt x="6532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02" y="30132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55" y="31205"/>
                    </a:moveTo>
                    <a:cubicBezTo>
                      <a:pt x="12473" y="31331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508" y="32551"/>
                    </a:moveTo>
                    <a:cubicBezTo>
                      <a:pt x="14588" y="32806"/>
                      <a:pt x="14619" y="33062"/>
                      <a:pt x="14585" y="33317"/>
                    </a:cubicBezTo>
                    <a:cubicBezTo>
                      <a:pt x="14480" y="33073"/>
                      <a:pt x="14444" y="32812"/>
                      <a:pt x="14508" y="32551"/>
                    </a:cubicBezTo>
                    <a:close/>
                    <a:moveTo>
                      <a:pt x="12921" y="33621"/>
                    </a:moveTo>
                    <a:cubicBezTo>
                      <a:pt x="13082" y="33926"/>
                      <a:pt x="13189" y="34266"/>
                      <a:pt x="13243" y="34606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44" y="35196"/>
                      <a:pt x="5136" y="35268"/>
                      <a:pt x="5047" y="35339"/>
                    </a:cubicBezTo>
                    <a:lnTo>
                      <a:pt x="4940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46" y="35178"/>
                      <a:pt x="4600" y="35160"/>
                      <a:pt x="4635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9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69" y="35250"/>
                      <a:pt x="8769" y="35268"/>
                      <a:pt x="8751" y="35286"/>
                    </a:cubicBezTo>
                    <a:cubicBezTo>
                      <a:pt x="8698" y="35339"/>
                      <a:pt x="8662" y="35411"/>
                      <a:pt x="8608" y="35464"/>
                    </a:cubicBezTo>
                    <a:cubicBezTo>
                      <a:pt x="8536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62" y="35232"/>
                      <a:pt x="8698" y="35196"/>
                      <a:pt x="8751" y="35160"/>
                    </a:cubicBezTo>
                    <a:close/>
                    <a:moveTo>
                      <a:pt x="895" y="34319"/>
                    </a:moveTo>
                    <a:cubicBezTo>
                      <a:pt x="1879" y="34373"/>
                      <a:pt x="2613" y="35160"/>
                      <a:pt x="3132" y="35966"/>
                    </a:cubicBezTo>
                    <a:lnTo>
                      <a:pt x="3043" y="35948"/>
                    </a:lnTo>
                    <a:cubicBezTo>
                      <a:pt x="2667" y="35608"/>
                      <a:pt x="2166" y="35429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7" y="36126"/>
                      <a:pt x="15820" y="36377"/>
                    </a:cubicBezTo>
                    <a:lnTo>
                      <a:pt x="15820" y="36377"/>
                    </a:lnTo>
                    <a:cubicBezTo>
                      <a:pt x="15821" y="36238"/>
                      <a:pt x="15838" y="36085"/>
                      <a:pt x="15856" y="35948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7" y="36145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0" y="36381"/>
                    </a:cubicBezTo>
                    <a:cubicBezTo>
                      <a:pt x="1056" y="36381"/>
                      <a:pt x="493" y="36245"/>
                      <a:pt x="233" y="35840"/>
                    </a:cubicBezTo>
                    <a:cubicBezTo>
                      <a:pt x="121" y="35672"/>
                      <a:pt x="1044" y="35613"/>
                      <a:pt x="1499" y="35613"/>
                    </a:cubicBezTo>
                    <a:cubicBezTo>
                      <a:pt x="1624" y="35613"/>
                      <a:pt x="1713" y="35618"/>
                      <a:pt x="1736" y="35626"/>
                    </a:cubicBezTo>
                    <a:lnTo>
                      <a:pt x="1754" y="35608"/>
                    </a:ln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7"/>
                    </a:lnTo>
                    <a:cubicBezTo>
                      <a:pt x="3383" y="36502"/>
                      <a:pt x="3239" y="36538"/>
                      <a:pt x="3114" y="36574"/>
                    </a:cubicBezTo>
                    <a:cubicBezTo>
                      <a:pt x="3222" y="36502"/>
                      <a:pt x="3347" y="36449"/>
                      <a:pt x="3472" y="36395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1" y="36771"/>
                      <a:pt x="12348" y="37057"/>
                    </a:cubicBezTo>
                    <a:cubicBezTo>
                      <a:pt x="12366" y="36842"/>
                      <a:pt x="12420" y="36628"/>
                      <a:pt x="12509" y="36431"/>
                    </a:cubicBezTo>
                    <a:cubicBezTo>
                      <a:pt x="12581" y="36306"/>
                      <a:pt x="12634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8" y="37487"/>
                    </a:cubicBezTo>
                    <a:cubicBezTo>
                      <a:pt x="10881" y="37200"/>
                      <a:pt x="10648" y="36932"/>
                      <a:pt x="10398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50" y="36000"/>
                      <a:pt x="10359" y="36007"/>
                      <a:pt x="10368" y="36007"/>
                    </a:cubicBezTo>
                    <a:cubicBezTo>
                      <a:pt x="10389" y="36007"/>
                      <a:pt x="10410" y="35978"/>
                      <a:pt x="10398" y="35966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1" y="36341"/>
                    </a:lnTo>
                    <a:lnTo>
                      <a:pt x="3061" y="36341"/>
                    </a:lnTo>
                    <a:cubicBezTo>
                      <a:pt x="2899" y="36449"/>
                      <a:pt x="2774" y="36574"/>
                      <a:pt x="2667" y="36735"/>
                    </a:cubicBezTo>
                    <a:cubicBezTo>
                      <a:pt x="2649" y="36789"/>
                      <a:pt x="2667" y="36860"/>
                      <a:pt x="2738" y="36878"/>
                    </a:cubicBezTo>
                    <a:cubicBezTo>
                      <a:pt x="2685" y="36932"/>
                      <a:pt x="2631" y="36986"/>
                      <a:pt x="2559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01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3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77" y="37988"/>
                      <a:pt x="4260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6" y="37057"/>
                      <a:pt x="3741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1" y="37379"/>
                      <a:pt x="3114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8" y="38668"/>
                      <a:pt x="13082" y="38865"/>
                      <a:pt x="13100" y="39061"/>
                    </a:cubicBezTo>
                    <a:cubicBezTo>
                      <a:pt x="12957" y="39008"/>
                      <a:pt x="12903" y="38865"/>
                      <a:pt x="12885" y="38704"/>
                    </a:cubicBezTo>
                    <a:cubicBezTo>
                      <a:pt x="12885" y="38578"/>
                      <a:pt x="12903" y="38453"/>
                      <a:pt x="12903" y="38328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51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1" y="39527"/>
                      <a:pt x="2917" y="39258"/>
                      <a:pt x="2828" y="38954"/>
                    </a:cubicBezTo>
                    <a:cubicBezTo>
                      <a:pt x="2649" y="38417"/>
                      <a:pt x="2864" y="37934"/>
                      <a:pt x="3096" y="37469"/>
                    </a:cubicBezTo>
                    <a:cubicBezTo>
                      <a:pt x="3111" y="37476"/>
                      <a:pt x="3126" y="37480"/>
                      <a:pt x="3140" y="37480"/>
                    </a:cubicBezTo>
                    <a:cubicBezTo>
                      <a:pt x="3159" y="37480"/>
                      <a:pt x="3175" y="37472"/>
                      <a:pt x="3186" y="37451"/>
                    </a:cubicBezTo>
                    <a:cubicBezTo>
                      <a:pt x="3401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00" y="38668"/>
                    </a:moveTo>
                    <a:lnTo>
                      <a:pt x="8000" y="38668"/>
                    </a:lnTo>
                    <a:cubicBezTo>
                      <a:pt x="7731" y="39097"/>
                      <a:pt x="7588" y="39562"/>
                      <a:pt x="7552" y="40064"/>
                    </a:cubicBezTo>
                    <a:lnTo>
                      <a:pt x="7516" y="40064"/>
                    </a:lnTo>
                    <a:cubicBezTo>
                      <a:pt x="7463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9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5"/>
                      <a:pt x="7660" y="38900"/>
                      <a:pt x="8000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23" y="38292"/>
                    </a:cubicBezTo>
                    <a:cubicBezTo>
                      <a:pt x="8304" y="39026"/>
                      <a:pt x="8984" y="39920"/>
                      <a:pt x="9216" y="40708"/>
                    </a:cubicBezTo>
                    <a:cubicBezTo>
                      <a:pt x="9216" y="40708"/>
                      <a:pt x="9199" y="40726"/>
                      <a:pt x="9199" y="40726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2" y="39979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65" y="38918"/>
                      <a:pt x="8501" y="38900"/>
                      <a:pt x="8519" y="38865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7"/>
                    </a:cubicBezTo>
                    <a:cubicBezTo>
                      <a:pt x="9360" y="40582"/>
                      <a:pt x="9270" y="40296"/>
                      <a:pt x="9145" y="40028"/>
                    </a:cubicBezTo>
                    <a:cubicBezTo>
                      <a:pt x="8916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4"/>
                      <a:pt x="8952" y="38587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25" y="39115"/>
                      <a:pt x="8196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5"/>
                      <a:pt x="8268" y="40529"/>
                    </a:cubicBezTo>
                    <a:lnTo>
                      <a:pt x="8268" y="40529"/>
                    </a:lnTo>
                    <a:lnTo>
                      <a:pt x="8179" y="40672"/>
                    </a:lnTo>
                    <a:cubicBezTo>
                      <a:pt x="8071" y="40869"/>
                      <a:pt x="7892" y="41012"/>
                      <a:pt x="7660" y="41066"/>
                    </a:cubicBezTo>
                    <a:cubicBezTo>
                      <a:pt x="7660" y="40761"/>
                      <a:pt x="7660" y="40475"/>
                      <a:pt x="7695" y="40171"/>
                    </a:cubicBezTo>
                    <a:cubicBezTo>
                      <a:pt x="7713" y="39580"/>
                      <a:pt x="7964" y="39008"/>
                      <a:pt x="8358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5"/>
                      <a:pt x="16679" y="41799"/>
                      <a:pt x="16357" y="42068"/>
                    </a:cubicBezTo>
                    <a:cubicBezTo>
                      <a:pt x="16211" y="42170"/>
                      <a:pt x="16081" y="42290"/>
                      <a:pt x="15966" y="42424"/>
                    </a:cubicBezTo>
                    <a:lnTo>
                      <a:pt x="15966" y="42424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6"/>
                      <a:pt x="16553" y="41674"/>
                    </a:cubicBezTo>
                    <a:cubicBezTo>
                      <a:pt x="16822" y="41567"/>
                      <a:pt x="17126" y="41495"/>
                      <a:pt x="17412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2" y="41406"/>
                      <a:pt x="20043" y="41853"/>
                      <a:pt x="20347" y="42766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4" y="41764"/>
                    </a:cubicBezTo>
                    <a:cubicBezTo>
                      <a:pt x="18486" y="41567"/>
                      <a:pt x="18361" y="41388"/>
                      <a:pt x="18218" y="41245"/>
                    </a:cubicBezTo>
                    <a:close/>
                    <a:moveTo>
                      <a:pt x="17395" y="41656"/>
                    </a:moveTo>
                    <a:lnTo>
                      <a:pt x="17395" y="41656"/>
                    </a:lnTo>
                    <a:cubicBezTo>
                      <a:pt x="17377" y="41746"/>
                      <a:pt x="17377" y="41835"/>
                      <a:pt x="17359" y="41925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5"/>
                      <a:pt x="15891" y="42784"/>
                    </a:cubicBezTo>
                    <a:cubicBezTo>
                      <a:pt x="16070" y="42515"/>
                      <a:pt x="16303" y="42283"/>
                      <a:pt x="16553" y="42104"/>
                    </a:cubicBezTo>
                    <a:cubicBezTo>
                      <a:pt x="16822" y="41907"/>
                      <a:pt x="17108" y="41764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2"/>
                      <a:pt x="17305" y="43482"/>
                      <a:pt x="17287" y="43499"/>
                    </a:cubicBezTo>
                    <a:cubicBezTo>
                      <a:pt x="17216" y="43643"/>
                      <a:pt x="16834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2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8" y="42211"/>
                    </a:cubicBezTo>
                    <a:cubicBezTo>
                      <a:pt x="17453" y="42216"/>
                      <a:pt x="17459" y="42218"/>
                      <a:pt x="17466" y="42218"/>
                    </a:cubicBezTo>
                    <a:cubicBezTo>
                      <a:pt x="17485" y="42218"/>
                      <a:pt x="17512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71" y="41781"/>
                    </a:cubicBezTo>
                    <a:cubicBezTo>
                      <a:pt x="18289" y="41835"/>
                      <a:pt x="18325" y="41871"/>
                      <a:pt x="18343" y="41907"/>
                    </a:cubicBezTo>
                    <a:cubicBezTo>
                      <a:pt x="18343" y="41943"/>
                      <a:pt x="18343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5"/>
                      <a:pt x="19453" y="43517"/>
                      <a:pt x="19453" y="43732"/>
                    </a:cubicBezTo>
                    <a:cubicBezTo>
                      <a:pt x="19453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5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4"/>
                      <a:pt x="18092" y="42605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6"/>
                    </a:cubicBezTo>
                    <a:lnTo>
                      <a:pt x="18146" y="42086"/>
                    </a:lnTo>
                    <a:cubicBezTo>
                      <a:pt x="18164" y="41978"/>
                      <a:pt x="18164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4" y="42014"/>
                    </a:lnTo>
                    <a:cubicBezTo>
                      <a:pt x="17878" y="42139"/>
                      <a:pt x="17878" y="42247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4" y="44215"/>
                      <a:pt x="18075" y="44609"/>
                    </a:cubicBezTo>
                    <a:cubicBezTo>
                      <a:pt x="18016" y="44730"/>
                      <a:pt x="17958" y="44781"/>
                      <a:pt x="17904" y="44781"/>
                    </a:cubicBezTo>
                    <a:cubicBezTo>
                      <a:pt x="17662" y="44781"/>
                      <a:pt x="17477" y="43776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4"/>
                    </a:moveTo>
                    <a:lnTo>
                      <a:pt x="11972" y="44824"/>
                    </a:lnTo>
                    <a:cubicBezTo>
                      <a:pt x="11954" y="44913"/>
                      <a:pt x="11954" y="45020"/>
                      <a:pt x="11937" y="45110"/>
                    </a:cubicBezTo>
                    <a:cubicBezTo>
                      <a:pt x="11847" y="45271"/>
                      <a:pt x="11740" y="45414"/>
                      <a:pt x="11597" y="45522"/>
                    </a:cubicBezTo>
                    <a:cubicBezTo>
                      <a:pt x="11686" y="45271"/>
                      <a:pt x="11811" y="45038"/>
                      <a:pt x="11972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71" y="46882"/>
                    </a:cubicBezTo>
                    <a:cubicBezTo>
                      <a:pt x="9163" y="44591"/>
                      <a:pt x="11239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66" y="47329"/>
                    </a:cubicBezTo>
                    <a:cubicBezTo>
                      <a:pt x="12455" y="47418"/>
                      <a:pt x="12527" y="47526"/>
                      <a:pt x="12563" y="47651"/>
                    </a:cubicBezTo>
                    <a:cubicBezTo>
                      <a:pt x="12473" y="47597"/>
                      <a:pt x="12366" y="47544"/>
                      <a:pt x="12277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7" y="47615"/>
                      <a:pt x="11418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81" y="47802"/>
                    </a:moveTo>
                    <a:cubicBezTo>
                      <a:pt x="10287" y="47802"/>
                      <a:pt x="10497" y="47829"/>
                      <a:pt x="10720" y="47902"/>
                    </a:cubicBezTo>
                    <a:cubicBezTo>
                      <a:pt x="10183" y="48063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12" y="48600"/>
                      <a:pt x="8662" y="48564"/>
                      <a:pt x="8429" y="48492"/>
                    </a:cubicBezTo>
                    <a:cubicBezTo>
                      <a:pt x="8377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1" y="47968"/>
                      <a:pt x="9573" y="47802"/>
                      <a:pt x="10081" y="47802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4"/>
                      <a:pt x="11056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4" y="50103"/>
                      <a:pt x="8322" y="49924"/>
                    </a:cubicBezTo>
                    <a:cubicBezTo>
                      <a:pt x="8429" y="49745"/>
                      <a:pt x="8554" y="49530"/>
                      <a:pt x="8680" y="49333"/>
                    </a:cubicBezTo>
                    <a:cubicBezTo>
                      <a:pt x="9181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cubicBezTo>
                      <a:pt x="12652" y="48054"/>
                      <a:pt x="12670" y="48067"/>
                      <a:pt x="12690" y="48067"/>
                    </a:cubicBezTo>
                    <a:cubicBezTo>
                      <a:pt x="12711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8" y="48403"/>
                    </a:cubicBezTo>
                    <a:cubicBezTo>
                      <a:pt x="13816" y="48707"/>
                      <a:pt x="13959" y="49190"/>
                      <a:pt x="14066" y="49637"/>
                    </a:cubicBezTo>
                    <a:cubicBezTo>
                      <a:pt x="14102" y="49763"/>
                      <a:pt x="14209" y="50371"/>
                      <a:pt x="14317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3010" y="49369"/>
                      <a:pt x="12974" y="49315"/>
                      <a:pt x="12939" y="49262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1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1"/>
                      <a:pt x="12348" y="47633"/>
                    </a:cubicBezTo>
                    <a:close/>
                    <a:moveTo>
                      <a:pt x="11078" y="48277"/>
                    </a:move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8" y="50532"/>
                      <a:pt x="9700" y="50729"/>
                      <a:pt x="9664" y="50926"/>
                    </a:cubicBez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53" y="49852"/>
                      <a:pt x="9896" y="49548"/>
                      <a:pt x="10093" y="49280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52" y="49297"/>
                      <a:pt x="10827" y="49942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1"/>
                      <a:pt x="10129" y="49548"/>
                      <a:pt x="10505" y="49083"/>
                    </a:cubicBezTo>
                    <a:cubicBezTo>
                      <a:pt x="10738" y="48814"/>
                      <a:pt x="10988" y="48582"/>
                      <a:pt x="11257" y="48349"/>
                    </a:cubicBezTo>
                    <a:cubicBezTo>
                      <a:pt x="11346" y="48277"/>
                      <a:pt x="11418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2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688" y="49244"/>
                      <a:pt x="12974" y="49566"/>
                    </a:cubicBezTo>
                    <a:cubicBezTo>
                      <a:pt x="13100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07" y="51497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47" y="47723"/>
                    </a:moveTo>
                    <a:cubicBezTo>
                      <a:pt x="11883" y="47884"/>
                      <a:pt x="11901" y="48027"/>
                      <a:pt x="11954" y="48170"/>
                    </a:cubicBezTo>
                    <a:cubicBezTo>
                      <a:pt x="11940" y="48163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9" y="50210"/>
                    </a:cubicBezTo>
                    <a:cubicBezTo>
                      <a:pt x="11901" y="50496"/>
                      <a:pt x="11865" y="50783"/>
                      <a:pt x="11811" y="51069"/>
                    </a:cubicBezTo>
                    <a:cubicBezTo>
                      <a:pt x="11811" y="51084"/>
                      <a:pt x="11400" y="51748"/>
                      <a:pt x="11232" y="51748"/>
                    </a:cubicBezTo>
                    <a:cubicBezTo>
                      <a:pt x="11199" y="51748"/>
                      <a:pt x="11176" y="51722"/>
                      <a:pt x="11167" y="51660"/>
                    </a:cubicBezTo>
                    <a:cubicBezTo>
                      <a:pt x="11149" y="51481"/>
                      <a:pt x="11113" y="51320"/>
                      <a:pt x="11078" y="51176"/>
                    </a:cubicBezTo>
                    <a:cubicBezTo>
                      <a:pt x="10827" y="50103"/>
                      <a:pt x="11167" y="49280"/>
                      <a:pt x="11525" y="48349"/>
                    </a:cubicBezTo>
                    <a:lnTo>
                      <a:pt x="11525" y="48403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4" y="48470"/>
                      <a:pt x="11704" y="48447"/>
                      <a:pt x="11722" y="48403"/>
                    </a:cubicBezTo>
                    <a:cubicBezTo>
                      <a:pt x="11775" y="48170"/>
                      <a:pt x="11811" y="47955"/>
                      <a:pt x="11847" y="47723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7" y="1446"/>
                      <a:pt x="10093" y="2913"/>
                      <a:pt x="9896" y="4399"/>
                    </a:cubicBezTo>
                    <a:cubicBezTo>
                      <a:pt x="9270" y="4918"/>
                      <a:pt x="8680" y="5866"/>
                      <a:pt x="8787" y="6635"/>
                    </a:cubicBezTo>
                    <a:cubicBezTo>
                      <a:pt x="8787" y="6676"/>
                      <a:pt x="8817" y="6726"/>
                      <a:pt x="8855" y="6726"/>
                    </a:cubicBezTo>
                    <a:cubicBezTo>
                      <a:pt x="8868" y="6726"/>
                      <a:pt x="8881" y="6720"/>
                      <a:pt x="8894" y="6707"/>
                    </a:cubicBezTo>
                    <a:cubicBezTo>
                      <a:pt x="9378" y="6385"/>
                      <a:pt x="9539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48" y="11163"/>
                    </a:cubicBezTo>
                    <a:cubicBezTo>
                      <a:pt x="8948" y="11207"/>
                      <a:pt x="8984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8" y="10232"/>
                    </a:cubicBezTo>
                    <a:cubicBezTo>
                      <a:pt x="9718" y="10322"/>
                      <a:pt x="9718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5" y="17265"/>
                    </a:cubicBezTo>
                    <a:cubicBezTo>
                      <a:pt x="5942" y="18786"/>
                      <a:pt x="4922" y="20272"/>
                      <a:pt x="4134" y="21954"/>
                    </a:cubicBezTo>
                    <a:cubicBezTo>
                      <a:pt x="4102" y="22018"/>
                      <a:pt x="4156" y="22082"/>
                      <a:pt x="4206" y="22082"/>
                    </a:cubicBezTo>
                    <a:cubicBezTo>
                      <a:pt x="4212" y="22082"/>
                      <a:pt x="4218" y="22081"/>
                      <a:pt x="4224" y="22079"/>
                    </a:cubicBezTo>
                    <a:cubicBezTo>
                      <a:pt x="6353" y="21488"/>
                      <a:pt x="7839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6" y="20316"/>
                      <a:pt x="8062" y="20316"/>
                    </a:cubicBezTo>
                    <a:cubicBezTo>
                      <a:pt x="8049" y="20316"/>
                      <a:pt x="8035" y="20325"/>
                      <a:pt x="8035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2"/>
                      <a:pt x="6747" y="23027"/>
                      <a:pt x="6514" y="23493"/>
                    </a:cubicBezTo>
                    <a:cubicBezTo>
                      <a:pt x="6482" y="23541"/>
                      <a:pt x="6522" y="23603"/>
                      <a:pt x="6582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105" y="24173"/>
                    </a:cubicBezTo>
                    <a:cubicBezTo>
                      <a:pt x="6836" y="24352"/>
                      <a:pt x="6604" y="24548"/>
                      <a:pt x="6371" y="24745"/>
                    </a:cubicBezTo>
                    <a:cubicBezTo>
                      <a:pt x="6407" y="24710"/>
                      <a:pt x="6425" y="24674"/>
                      <a:pt x="6443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400" y="24592"/>
                      <a:pt x="6389" y="24602"/>
                    </a:cubicBezTo>
                    <a:cubicBezTo>
                      <a:pt x="6317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0" y="24780"/>
                      <a:pt x="4622" y="25329"/>
                      <a:pt x="4188" y="25676"/>
                    </a:cubicBezTo>
                    <a:cubicBezTo>
                      <a:pt x="4152" y="25712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50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60" y="28206"/>
                      <a:pt x="5979" y="28197"/>
                      <a:pt x="5995" y="28181"/>
                    </a:cubicBezTo>
                    <a:cubicBezTo>
                      <a:pt x="6371" y="27841"/>
                      <a:pt x="6640" y="27394"/>
                      <a:pt x="6783" y="26893"/>
                    </a:cubicBezTo>
                    <a:cubicBezTo>
                      <a:pt x="6854" y="27161"/>
                      <a:pt x="6962" y="27412"/>
                      <a:pt x="7123" y="27626"/>
                    </a:cubicBezTo>
                    <a:cubicBezTo>
                      <a:pt x="7217" y="27748"/>
                      <a:pt x="7618" y="28125"/>
                      <a:pt x="7893" y="28125"/>
                    </a:cubicBezTo>
                    <a:cubicBezTo>
                      <a:pt x="7983" y="28125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9"/>
                      <a:pt x="9020" y="26571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20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9" y="23242"/>
                      <a:pt x="7642" y="22741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3"/>
                      <a:pt x="7839" y="22437"/>
                      <a:pt x="7892" y="22383"/>
                    </a:cubicBezTo>
                    <a:cubicBezTo>
                      <a:pt x="7964" y="22329"/>
                      <a:pt x="7892" y="22294"/>
                      <a:pt x="7856" y="22294"/>
                    </a:cubicBezTo>
                    <a:cubicBezTo>
                      <a:pt x="7803" y="22312"/>
                      <a:pt x="7785" y="22312"/>
                      <a:pt x="7767" y="22329"/>
                    </a:cubicBezTo>
                    <a:cubicBezTo>
                      <a:pt x="7856" y="22043"/>
                      <a:pt x="7946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70"/>
                      <a:pt x="8519" y="22240"/>
                    </a:cubicBezTo>
                    <a:cubicBezTo>
                      <a:pt x="8626" y="21793"/>
                      <a:pt x="8429" y="21220"/>
                      <a:pt x="8214" y="20790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69" y="19932"/>
                      <a:pt x="9002" y="20272"/>
                    </a:cubicBezTo>
                    <a:cubicBezTo>
                      <a:pt x="9011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2"/>
                    </a:cubicBezTo>
                    <a:cubicBezTo>
                      <a:pt x="9324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4" y="13503"/>
                    </a:cubicBezTo>
                    <a:cubicBezTo>
                      <a:pt x="9921" y="13503"/>
                      <a:pt x="9907" y="13509"/>
                      <a:pt x="9896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700" y="13722"/>
                    </a:lnTo>
                    <a:cubicBezTo>
                      <a:pt x="9753" y="13221"/>
                      <a:pt x="9807" y="12702"/>
                      <a:pt x="9861" y="12201"/>
                    </a:cubicBezTo>
                    <a:cubicBezTo>
                      <a:pt x="10040" y="14008"/>
                      <a:pt x="10326" y="15816"/>
                      <a:pt x="10612" y="17605"/>
                    </a:cubicBezTo>
                    <a:cubicBezTo>
                      <a:pt x="10612" y="17605"/>
                      <a:pt x="10612" y="17623"/>
                      <a:pt x="10594" y="17623"/>
                    </a:cubicBezTo>
                    <a:cubicBezTo>
                      <a:pt x="10219" y="18160"/>
                      <a:pt x="9968" y="18965"/>
                      <a:pt x="10201" y="19574"/>
                    </a:cubicBezTo>
                    <a:cubicBezTo>
                      <a:pt x="10212" y="19609"/>
                      <a:pt x="10247" y="19636"/>
                      <a:pt x="10284" y="19636"/>
                    </a:cubicBezTo>
                    <a:cubicBezTo>
                      <a:pt x="10304" y="19636"/>
                      <a:pt x="10325" y="19628"/>
                      <a:pt x="10344" y="19609"/>
                    </a:cubicBezTo>
                    <a:cubicBezTo>
                      <a:pt x="10559" y="19341"/>
                      <a:pt x="10720" y="19019"/>
                      <a:pt x="10791" y="18661"/>
                    </a:cubicBezTo>
                    <a:cubicBezTo>
                      <a:pt x="11006" y="19967"/>
                      <a:pt x="11203" y="21238"/>
                      <a:pt x="11382" y="22491"/>
                    </a:cubicBezTo>
                    <a:lnTo>
                      <a:pt x="11650" y="24548"/>
                    </a:lnTo>
                    <a:cubicBezTo>
                      <a:pt x="11328" y="24960"/>
                      <a:pt x="11149" y="25497"/>
                      <a:pt x="11167" y="26016"/>
                    </a:cubicBezTo>
                    <a:cubicBezTo>
                      <a:pt x="11167" y="26067"/>
                      <a:pt x="11213" y="26109"/>
                      <a:pt x="11259" y="26109"/>
                    </a:cubicBezTo>
                    <a:cubicBezTo>
                      <a:pt x="11277" y="26109"/>
                      <a:pt x="11295" y="26103"/>
                      <a:pt x="11310" y="26087"/>
                    </a:cubicBezTo>
                    <a:cubicBezTo>
                      <a:pt x="11507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75" y="28503"/>
                      <a:pt x="11418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65" y="29785"/>
                    </a:cubicBezTo>
                    <a:cubicBezTo>
                      <a:pt x="10310" y="29785"/>
                      <a:pt x="10256" y="29781"/>
                      <a:pt x="10201" y="29774"/>
                    </a:cubicBezTo>
                    <a:cubicBezTo>
                      <a:pt x="10290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1" y="29380"/>
                      <a:pt x="11167" y="29309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5" y="29530"/>
                      <a:pt x="9986" y="29792"/>
                    </a:cubicBezTo>
                    <a:cubicBezTo>
                      <a:pt x="9968" y="29828"/>
                      <a:pt x="9986" y="29881"/>
                      <a:pt x="10040" y="29899"/>
                    </a:cubicBezTo>
                    <a:cubicBezTo>
                      <a:pt x="10138" y="29924"/>
                      <a:pt x="10236" y="29936"/>
                      <a:pt x="10334" y="29936"/>
                    </a:cubicBezTo>
                    <a:cubicBezTo>
                      <a:pt x="10520" y="29936"/>
                      <a:pt x="10704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36" y="30597"/>
                      <a:pt x="9879" y="30955"/>
                    </a:cubicBezTo>
                    <a:cubicBezTo>
                      <a:pt x="9682" y="31170"/>
                      <a:pt x="9467" y="31367"/>
                      <a:pt x="9252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3" y="32637"/>
                      <a:pt x="5530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6" y="33140"/>
                      <a:pt x="6897" y="32674"/>
                      <a:pt x="8071" y="32208"/>
                    </a:cubicBezTo>
                    <a:cubicBezTo>
                      <a:pt x="8286" y="32127"/>
                      <a:pt x="8511" y="32046"/>
                      <a:pt x="8739" y="31950"/>
                    </a:cubicBezTo>
                    <a:lnTo>
                      <a:pt x="8739" y="31950"/>
                    </a:lnTo>
                    <a:cubicBezTo>
                      <a:pt x="8156" y="32244"/>
                      <a:pt x="7609" y="32621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6"/>
                      <a:pt x="2971" y="32905"/>
                    </a:cubicBezTo>
                    <a:cubicBezTo>
                      <a:pt x="4260" y="32118"/>
                      <a:pt x="5369" y="31885"/>
                      <a:pt x="6854" y="31868"/>
                    </a:cubicBezTo>
                    <a:cubicBezTo>
                      <a:pt x="7839" y="31832"/>
                      <a:pt x="8715" y="31707"/>
                      <a:pt x="9556" y="31205"/>
                    </a:cubicBezTo>
                    <a:cubicBezTo>
                      <a:pt x="9588" y="31190"/>
                      <a:pt x="9578" y="31131"/>
                      <a:pt x="9537" y="31131"/>
                    </a:cubicBezTo>
                    <a:cubicBezTo>
                      <a:pt x="9532" y="31131"/>
                      <a:pt x="9527" y="31132"/>
                      <a:pt x="9521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098" y="31868"/>
                      <a:pt x="3132" y="32655"/>
                      <a:pt x="2184" y="33174"/>
                    </a:cubicBezTo>
                    <a:cubicBezTo>
                      <a:pt x="2112" y="33210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8" y="33580"/>
                    </a:cubicBezTo>
                    <a:cubicBezTo>
                      <a:pt x="5075" y="33580"/>
                      <a:pt x="5495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87" y="35017"/>
                    </a:cubicBezTo>
                    <a:cubicBezTo>
                      <a:pt x="5154" y="34910"/>
                      <a:pt x="4904" y="34874"/>
                      <a:pt x="4671" y="34874"/>
                    </a:cubicBezTo>
                    <a:cubicBezTo>
                      <a:pt x="4528" y="34910"/>
                      <a:pt x="4295" y="35017"/>
                      <a:pt x="4331" y="35196"/>
                    </a:cubicBezTo>
                    <a:cubicBezTo>
                      <a:pt x="4349" y="35357"/>
                      <a:pt x="4546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16" y="35912"/>
                      <a:pt x="3776" y="36109"/>
                    </a:cubicBezTo>
                    <a:cubicBezTo>
                      <a:pt x="3758" y="36073"/>
                      <a:pt x="3723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36" y="35948"/>
                      <a:pt x="3347" y="35930"/>
                    </a:cubicBezTo>
                    <a:cubicBezTo>
                      <a:pt x="3332" y="35922"/>
                      <a:pt x="3320" y="35918"/>
                      <a:pt x="3310" y="35918"/>
                    </a:cubicBezTo>
                    <a:cubicBezTo>
                      <a:pt x="3296" y="35918"/>
                      <a:pt x="3286" y="35927"/>
                      <a:pt x="3275" y="35948"/>
                    </a:cubicBezTo>
                    <a:lnTo>
                      <a:pt x="3186" y="35948"/>
                    </a:lnTo>
                    <a:cubicBezTo>
                      <a:pt x="2667" y="34999"/>
                      <a:pt x="1844" y="34122"/>
                      <a:pt x="698" y="34104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54" y="35787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2" y="36556"/>
                    </a:lnTo>
                    <a:cubicBezTo>
                      <a:pt x="1074" y="36699"/>
                      <a:pt x="340" y="36968"/>
                      <a:pt x="323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2" y="37861"/>
                      <a:pt x="1385" y="37803"/>
                      <a:pt x="1504" y="37755"/>
                    </a:cubicBezTo>
                    <a:cubicBezTo>
                      <a:pt x="1647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6"/>
                      <a:pt x="1289" y="39026"/>
                    </a:cubicBezTo>
                    <a:cubicBezTo>
                      <a:pt x="1933" y="39026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4" y="39419"/>
                      <a:pt x="3257" y="40046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8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188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48" y="36288"/>
                      <a:pt x="3848" y="36270"/>
                      <a:pt x="3848" y="36234"/>
                    </a:cubicBezTo>
                    <a:cubicBezTo>
                      <a:pt x="4295" y="36019"/>
                      <a:pt x="4725" y="35769"/>
                      <a:pt x="5136" y="35482"/>
                    </a:cubicBezTo>
                    <a:cubicBezTo>
                      <a:pt x="5190" y="35482"/>
                      <a:pt x="5226" y="35464"/>
                      <a:pt x="5262" y="35447"/>
                    </a:cubicBezTo>
                    <a:cubicBezTo>
                      <a:pt x="5280" y="35429"/>
                      <a:pt x="5297" y="35411"/>
                      <a:pt x="5280" y="35393"/>
                    </a:cubicBezTo>
                    <a:cubicBezTo>
                      <a:pt x="5620" y="35160"/>
                      <a:pt x="5960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6"/>
                      <a:pt x="6568" y="34516"/>
                    </a:cubicBezTo>
                    <a:cubicBezTo>
                      <a:pt x="6604" y="34480"/>
                      <a:pt x="6622" y="34427"/>
                      <a:pt x="6640" y="34373"/>
                    </a:cubicBezTo>
                    <a:cubicBezTo>
                      <a:pt x="6657" y="34355"/>
                      <a:pt x="6657" y="34337"/>
                      <a:pt x="6640" y="34337"/>
                    </a:cubicBezTo>
                    <a:cubicBezTo>
                      <a:pt x="7588" y="33514"/>
                      <a:pt x="8483" y="32619"/>
                      <a:pt x="9342" y="31796"/>
                    </a:cubicBezTo>
                    <a:lnTo>
                      <a:pt x="9395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9" y="31313"/>
                      <a:pt x="10004" y="31188"/>
                      <a:pt x="10093" y="31062"/>
                    </a:cubicBezTo>
                    <a:cubicBezTo>
                      <a:pt x="10183" y="30973"/>
                      <a:pt x="10272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8" y="35357"/>
                      <a:pt x="8286" y="35572"/>
                      <a:pt x="8286" y="35787"/>
                    </a:cubicBezTo>
                    <a:cubicBezTo>
                      <a:pt x="8286" y="35831"/>
                      <a:pt x="8334" y="35863"/>
                      <a:pt x="8372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8" y="36055"/>
                      <a:pt x="8590" y="36753"/>
                      <a:pt x="8536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2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9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2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8000" y="38167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1" y="39026"/>
                      <a:pt x="6747" y="39867"/>
                      <a:pt x="6819" y="40744"/>
                    </a:cubicBezTo>
                    <a:cubicBezTo>
                      <a:pt x="6819" y="40779"/>
                      <a:pt x="6854" y="40797"/>
                      <a:pt x="6890" y="40797"/>
                    </a:cubicBezTo>
                    <a:cubicBezTo>
                      <a:pt x="7159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17" y="41084"/>
                      <a:pt x="8340" y="40726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9"/>
                      <a:pt x="9335" y="41098"/>
                      <a:pt x="9374" y="41098"/>
                    </a:cubicBezTo>
                    <a:cubicBezTo>
                      <a:pt x="9389" y="41098"/>
                      <a:pt x="9403" y="41094"/>
                      <a:pt x="9413" y="41084"/>
                    </a:cubicBezTo>
                    <a:cubicBezTo>
                      <a:pt x="10022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7"/>
                    </a:cubicBezTo>
                    <a:cubicBezTo>
                      <a:pt x="10254" y="39008"/>
                      <a:pt x="10362" y="39222"/>
                      <a:pt x="10398" y="39455"/>
                    </a:cubicBezTo>
                    <a:cubicBezTo>
                      <a:pt x="10415" y="39724"/>
                      <a:pt x="10254" y="39938"/>
                      <a:pt x="10129" y="40171"/>
                    </a:cubicBezTo>
                    <a:cubicBezTo>
                      <a:pt x="10129" y="40184"/>
                      <a:pt x="10139" y="40219"/>
                      <a:pt x="10160" y="40219"/>
                    </a:cubicBezTo>
                    <a:cubicBezTo>
                      <a:pt x="10167" y="40219"/>
                      <a:pt x="10174" y="40215"/>
                      <a:pt x="10183" y="40207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91" y="38256"/>
                      <a:pt x="9073" y="38274"/>
                    </a:cubicBezTo>
                    <a:cubicBezTo>
                      <a:pt x="9038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9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6" y="37625"/>
                      <a:pt x="8698" y="37666"/>
                    </a:cubicBezTo>
                    <a:cubicBezTo>
                      <a:pt x="8680" y="37666"/>
                      <a:pt x="8662" y="37666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42" y="34176"/>
                      <a:pt x="9342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8" y="37810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7" y="36663"/>
                      <a:pt x="11042" y="35518"/>
                      <a:pt x="10917" y="34409"/>
                    </a:cubicBezTo>
                    <a:cubicBezTo>
                      <a:pt x="10773" y="33228"/>
                      <a:pt x="10201" y="32297"/>
                      <a:pt x="10398" y="31062"/>
                    </a:cubicBezTo>
                    <a:cubicBezTo>
                      <a:pt x="10541" y="30776"/>
                      <a:pt x="10684" y="30490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7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90"/>
                    </a:cubicBezTo>
                    <a:cubicBezTo>
                      <a:pt x="12145" y="32224"/>
                      <a:pt x="12179" y="32244"/>
                      <a:pt x="12211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7" y="32923"/>
                      <a:pt x="12688" y="33961"/>
                      <a:pt x="12742" y="35017"/>
                    </a:cubicBezTo>
                    <a:cubicBezTo>
                      <a:pt x="12742" y="35286"/>
                      <a:pt x="12760" y="35536"/>
                      <a:pt x="12760" y="35787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4" y="37281"/>
                    </a:cubicBezTo>
                    <a:cubicBezTo>
                      <a:pt x="12301" y="37281"/>
                      <a:pt x="12318" y="37273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4" y="41459"/>
                      <a:pt x="10523" y="43106"/>
                    </a:cubicBezTo>
                    <a:cubicBezTo>
                      <a:pt x="9700" y="44340"/>
                      <a:pt x="8590" y="45343"/>
                      <a:pt x="8035" y="46738"/>
                    </a:cubicBezTo>
                    <a:cubicBezTo>
                      <a:pt x="8000" y="46524"/>
                      <a:pt x="8035" y="46291"/>
                      <a:pt x="8107" y="46094"/>
                    </a:cubicBezTo>
                    <a:cubicBezTo>
                      <a:pt x="8179" y="45826"/>
                      <a:pt x="8268" y="45557"/>
                      <a:pt x="8358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6"/>
                    </a:cubicBezTo>
                    <a:cubicBezTo>
                      <a:pt x="9896" y="42014"/>
                      <a:pt x="8000" y="44305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1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402" y="40064"/>
                      <a:pt x="12384" y="40028"/>
                      <a:pt x="12348" y="40028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3"/>
                    </a:cubicBezTo>
                    <a:cubicBezTo>
                      <a:pt x="11722" y="45593"/>
                      <a:pt x="11847" y="45468"/>
                      <a:pt x="11937" y="45325"/>
                    </a:cubicBezTo>
                    <a:lnTo>
                      <a:pt x="11937" y="45325"/>
                    </a:lnTo>
                    <a:cubicBezTo>
                      <a:pt x="11883" y="45772"/>
                      <a:pt x="11847" y="46219"/>
                      <a:pt x="11811" y="46667"/>
                    </a:cubicBezTo>
                    <a:cubicBezTo>
                      <a:pt x="11775" y="46685"/>
                      <a:pt x="11758" y="46703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793" y="46828"/>
                      <a:pt x="11793" y="46882"/>
                      <a:pt x="11793" y="46935"/>
                    </a:cubicBezTo>
                    <a:cubicBezTo>
                      <a:pt x="11400" y="47061"/>
                      <a:pt x="11095" y="47401"/>
                      <a:pt x="11006" y="47794"/>
                    </a:cubicBezTo>
                    <a:lnTo>
                      <a:pt x="10917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6"/>
                      <a:pt x="8045" y="47876"/>
                    </a:cubicBezTo>
                    <a:cubicBezTo>
                      <a:pt x="7981" y="47876"/>
                      <a:pt x="7918" y="47873"/>
                      <a:pt x="7856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7" y="48532"/>
                      <a:pt x="8486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8000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4"/>
                      <a:pt x="8369" y="50282"/>
                      <a:pt x="8516" y="50282"/>
                    </a:cubicBezTo>
                    <a:cubicBezTo>
                      <a:pt x="8903" y="50282"/>
                      <a:pt x="9276" y="50224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49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3" y="51094"/>
                      <a:pt x="9583" y="51092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56" y="51463"/>
                      <a:pt x="9574" y="51481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7" y="51144"/>
                      <a:pt x="10863" y="50711"/>
                    </a:cubicBezTo>
                    <a:cubicBezTo>
                      <a:pt x="10934" y="51087"/>
                      <a:pt x="11042" y="51463"/>
                      <a:pt x="11095" y="51856"/>
                    </a:cubicBezTo>
                    <a:cubicBezTo>
                      <a:pt x="11095" y="51892"/>
                      <a:pt x="11149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7" y="50944"/>
                      <a:pt x="12617" y="51427"/>
                      <a:pt x="13010" y="51839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6" y="51803"/>
                    </a:cubicBezTo>
                    <a:cubicBezTo>
                      <a:pt x="13386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7" y="50353"/>
                      <a:pt x="14442" y="50568"/>
                    </a:cubicBezTo>
                    <a:cubicBezTo>
                      <a:pt x="14447" y="50570"/>
                      <a:pt x="14452" y="50572"/>
                      <a:pt x="14457" y="50572"/>
                    </a:cubicBezTo>
                    <a:cubicBezTo>
                      <a:pt x="14491" y="50572"/>
                      <a:pt x="14529" y="50527"/>
                      <a:pt x="14513" y="50496"/>
                    </a:cubicBezTo>
                    <a:cubicBezTo>
                      <a:pt x="14156" y="49816"/>
                      <a:pt x="14156" y="49047"/>
                      <a:pt x="13708" y="48421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4"/>
                      <a:pt x="11937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7" y="43804"/>
                      <a:pt x="12599" y="43535"/>
                      <a:pt x="12509" y="43285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5"/>
                    </a:cubicBezTo>
                    <a:cubicBezTo>
                      <a:pt x="12420" y="43643"/>
                      <a:pt x="12509" y="44018"/>
                      <a:pt x="12724" y="44323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5"/>
                    </a:cubicBezTo>
                    <a:cubicBezTo>
                      <a:pt x="12849" y="43804"/>
                      <a:pt x="12724" y="43303"/>
                      <a:pt x="12491" y="42873"/>
                    </a:cubicBezTo>
                    <a:cubicBezTo>
                      <a:pt x="12652" y="41585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6"/>
                      <a:pt x="12957" y="37952"/>
                    </a:cubicBezTo>
                    <a:cubicBezTo>
                      <a:pt x="12992" y="37290"/>
                      <a:pt x="13010" y="36646"/>
                      <a:pt x="13010" y="35983"/>
                    </a:cubicBezTo>
                    <a:cubicBezTo>
                      <a:pt x="13010" y="35375"/>
                      <a:pt x="12974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7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7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9"/>
                      <a:pt x="12384" y="27931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90"/>
                    </a:cubicBezTo>
                    <a:cubicBezTo>
                      <a:pt x="14317" y="32404"/>
                      <a:pt x="14299" y="32619"/>
                      <a:pt x="14334" y="32852"/>
                    </a:cubicBezTo>
                    <a:cubicBezTo>
                      <a:pt x="14317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9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588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6"/>
                    </a:cubicBezTo>
                    <a:cubicBezTo>
                      <a:pt x="16052" y="36359"/>
                      <a:pt x="16142" y="36001"/>
                      <a:pt x="16124" y="35626"/>
                    </a:cubicBezTo>
                    <a:lnTo>
                      <a:pt x="16124" y="35626"/>
                    </a:lnTo>
                    <a:cubicBezTo>
                      <a:pt x="16804" y="37326"/>
                      <a:pt x="17341" y="39079"/>
                      <a:pt x="17717" y="40869"/>
                    </a:cubicBezTo>
                    <a:cubicBezTo>
                      <a:pt x="17681" y="40905"/>
                      <a:pt x="17663" y="40958"/>
                      <a:pt x="17627" y="41012"/>
                    </a:cubicBezTo>
                    <a:cubicBezTo>
                      <a:pt x="17520" y="41084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6" y="41710"/>
                    </a:cubicBezTo>
                    <a:cubicBezTo>
                      <a:pt x="15999" y="41799"/>
                      <a:pt x="15462" y="42265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70"/>
                      <a:pt x="15522" y="43136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5"/>
                      <a:pt x="15631" y="43598"/>
                      <a:pt x="15679" y="43598"/>
                    </a:cubicBezTo>
                    <a:cubicBezTo>
                      <a:pt x="16076" y="43598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3"/>
                      <a:pt x="16544" y="44593"/>
                    </a:cubicBezTo>
                    <a:cubicBezTo>
                      <a:pt x="16559" y="44593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3"/>
                    </a:cubicBezTo>
                    <a:cubicBezTo>
                      <a:pt x="17816" y="45013"/>
                      <a:pt x="17839" y="45023"/>
                      <a:pt x="17859" y="45023"/>
                    </a:cubicBezTo>
                    <a:cubicBezTo>
                      <a:pt x="17874" y="45023"/>
                      <a:pt x="17888" y="45018"/>
                      <a:pt x="17896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29" y="43929"/>
                      <a:pt x="18934" y="44269"/>
                      <a:pt x="19148" y="44573"/>
                    </a:cubicBezTo>
                    <a:cubicBezTo>
                      <a:pt x="19159" y="44595"/>
                      <a:pt x="19184" y="44611"/>
                      <a:pt x="19210" y="44611"/>
                    </a:cubicBezTo>
                    <a:cubicBezTo>
                      <a:pt x="19226" y="44611"/>
                      <a:pt x="19242" y="44605"/>
                      <a:pt x="19256" y="44591"/>
                    </a:cubicBezTo>
                    <a:cubicBezTo>
                      <a:pt x="19739" y="44018"/>
                      <a:pt x="19631" y="43195"/>
                      <a:pt x="19238" y="42587"/>
                    </a:cubicBezTo>
                    <a:lnTo>
                      <a:pt x="19238" y="42587"/>
                    </a:lnTo>
                    <a:cubicBezTo>
                      <a:pt x="19614" y="42766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7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3" y="41119"/>
                      <a:pt x="18003" y="41101"/>
                    </a:cubicBezTo>
                    <a:cubicBezTo>
                      <a:pt x="17949" y="41101"/>
                      <a:pt x="17914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75" y="41370"/>
                      <a:pt x="17985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5"/>
                      <a:pt x="17824" y="40833"/>
                      <a:pt x="17770" y="40833"/>
                    </a:cubicBezTo>
                    <a:cubicBezTo>
                      <a:pt x="17591" y="39974"/>
                      <a:pt x="17395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35" y="38847"/>
                      <a:pt x="17645" y="38775"/>
                      <a:pt x="17574" y="38686"/>
                    </a:cubicBezTo>
                    <a:cubicBezTo>
                      <a:pt x="17484" y="38578"/>
                      <a:pt x="17395" y="38471"/>
                      <a:pt x="17287" y="38363"/>
                    </a:cubicBezTo>
                    <a:cubicBezTo>
                      <a:pt x="17281" y="38360"/>
                      <a:pt x="17273" y="38359"/>
                      <a:pt x="17266" y="38359"/>
                    </a:cubicBezTo>
                    <a:cubicBezTo>
                      <a:pt x="17234" y="38359"/>
                      <a:pt x="17201" y="38388"/>
                      <a:pt x="17216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74" y="38918"/>
                      <a:pt x="17717" y="39026"/>
                      <a:pt x="17860" y="39097"/>
                    </a:cubicBezTo>
                    <a:cubicBezTo>
                      <a:pt x="17870" y="39108"/>
                      <a:pt x="17882" y="39112"/>
                      <a:pt x="17895" y="39112"/>
                    </a:cubicBezTo>
                    <a:cubicBezTo>
                      <a:pt x="17924" y="39112"/>
                      <a:pt x="17955" y="39087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200" y="38237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52" y="34946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43" y="39473"/>
                    </a:cubicBezTo>
                    <a:cubicBezTo>
                      <a:pt x="21797" y="39455"/>
                      <a:pt x="21797" y="39401"/>
                      <a:pt x="21743" y="39384"/>
                    </a:cubicBezTo>
                    <a:cubicBezTo>
                      <a:pt x="20526" y="39115"/>
                      <a:pt x="19506" y="38829"/>
                      <a:pt x="18540" y="37988"/>
                    </a:cubicBezTo>
                    <a:cubicBezTo>
                      <a:pt x="18003" y="37487"/>
                      <a:pt x="17520" y="36914"/>
                      <a:pt x="17126" y="36270"/>
                    </a:cubicBezTo>
                    <a:lnTo>
                      <a:pt x="17126" y="36270"/>
                    </a:lnTo>
                    <a:cubicBezTo>
                      <a:pt x="18343" y="37701"/>
                      <a:pt x="19757" y="38954"/>
                      <a:pt x="21689" y="39330"/>
                    </a:cubicBezTo>
                    <a:cubicBezTo>
                      <a:pt x="21694" y="39332"/>
                      <a:pt x="21699" y="39333"/>
                      <a:pt x="21703" y="39333"/>
                    </a:cubicBezTo>
                    <a:cubicBezTo>
                      <a:pt x="21729" y="39333"/>
                      <a:pt x="21738" y="39292"/>
                      <a:pt x="21707" y="39276"/>
                    </a:cubicBezTo>
                    <a:cubicBezTo>
                      <a:pt x="20258" y="38721"/>
                      <a:pt x="19077" y="38113"/>
                      <a:pt x="17967" y="37021"/>
                    </a:cubicBezTo>
                    <a:cubicBezTo>
                      <a:pt x="17485" y="36557"/>
                      <a:pt x="17056" y="36056"/>
                      <a:pt x="16645" y="35556"/>
                    </a:cubicBezTo>
                    <a:lnTo>
                      <a:pt x="16645" y="35556"/>
                    </a:lnTo>
                    <a:cubicBezTo>
                      <a:pt x="17252" y="36169"/>
                      <a:pt x="18083" y="36471"/>
                      <a:pt x="18844" y="36842"/>
                    </a:cubicBezTo>
                    <a:cubicBezTo>
                      <a:pt x="20025" y="37433"/>
                      <a:pt x="20920" y="38399"/>
                      <a:pt x="21833" y="39330"/>
                    </a:cubicBezTo>
                    <a:cubicBezTo>
                      <a:pt x="21841" y="39338"/>
                      <a:pt x="21850" y="39342"/>
                      <a:pt x="21859" y="39342"/>
                    </a:cubicBezTo>
                    <a:cubicBezTo>
                      <a:pt x="21888" y="39342"/>
                      <a:pt x="21914" y="39304"/>
                      <a:pt x="21886" y="39276"/>
                    </a:cubicBezTo>
                    <a:cubicBezTo>
                      <a:pt x="21242" y="38507"/>
                      <a:pt x="20490" y="37809"/>
                      <a:pt x="19703" y="37200"/>
                    </a:cubicBezTo>
                    <a:cubicBezTo>
                      <a:pt x="18719" y="36502"/>
                      <a:pt x="17574" y="36145"/>
                      <a:pt x="16607" y="35393"/>
                    </a:cubicBezTo>
                    <a:cubicBezTo>
                      <a:pt x="16598" y="35384"/>
                      <a:pt x="16589" y="35379"/>
                      <a:pt x="16580" y="35379"/>
                    </a:cubicBezTo>
                    <a:cubicBezTo>
                      <a:pt x="16571" y="35379"/>
                      <a:pt x="16562" y="35384"/>
                      <a:pt x="16553" y="35393"/>
                    </a:cubicBezTo>
                    <a:lnTo>
                      <a:pt x="16518" y="35357"/>
                    </a:lnTo>
                    <a:cubicBezTo>
                      <a:pt x="16518" y="35339"/>
                      <a:pt x="16500" y="35339"/>
                      <a:pt x="16482" y="35339"/>
                    </a:cubicBezTo>
                    <a:cubicBezTo>
                      <a:pt x="16196" y="34963"/>
                      <a:pt x="15891" y="34606"/>
                      <a:pt x="15605" y="34230"/>
                    </a:cubicBezTo>
                    <a:cubicBezTo>
                      <a:pt x="14889" y="32798"/>
                      <a:pt x="14120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78" y="30543"/>
                      <a:pt x="14513" y="30472"/>
                      <a:pt x="14496" y="30418"/>
                    </a:cubicBezTo>
                    <a:cubicBezTo>
                      <a:pt x="14281" y="30024"/>
                      <a:pt x="13887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64" y="29040"/>
                      <a:pt x="12796" y="28271"/>
                      <a:pt x="12581" y="27483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6" y="26553"/>
                      <a:pt x="13064" y="26964"/>
                      <a:pt x="13368" y="27215"/>
                    </a:cubicBezTo>
                    <a:cubicBezTo>
                      <a:pt x="13381" y="27228"/>
                      <a:pt x="13398" y="27233"/>
                      <a:pt x="13416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6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189" y="25944"/>
                      <a:pt x="13189" y="25944"/>
                    </a:cubicBezTo>
                    <a:cubicBezTo>
                      <a:pt x="13350" y="25407"/>
                      <a:pt x="13493" y="24853"/>
                      <a:pt x="13601" y="24298"/>
                    </a:cubicBezTo>
                    <a:cubicBezTo>
                      <a:pt x="13637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72" y="25067"/>
                    </a:cubicBezTo>
                    <a:cubicBezTo>
                      <a:pt x="13672" y="26141"/>
                      <a:pt x="14048" y="27090"/>
                      <a:pt x="14245" y="28110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10"/>
                    </a:cubicBezTo>
                    <a:cubicBezTo>
                      <a:pt x="14889" y="26034"/>
                      <a:pt x="14585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00" y="18965"/>
                      <a:pt x="15695" y="19932"/>
                    </a:cubicBezTo>
                    <a:cubicBezTo>
                      <a:pt x="15730" y="20146"/>
                      <a:pt x="15748" y="20397"/>
                      <a:pt x="15784" y="20612"/>
                    </a:cubicBezTo>
                    <a:cubicBezTo>
                      <a:pt x="15533" y="21309"/>
                      <a:pt x="15122" y="22061"/>
                      <a:pt x="15426" y="22777"/>
                    </a:cubicBezTo>
                    <a:cubicBezTo>
                      <a:pt x="15435" y="22813"/>
                      <a:pt x="15462" y="22831"/>
                      <a:pt x="15489" y="22831"/>
                    </a:cubicBezTo>
                    <a:cubicBezTo>
                      <a:pt x="15516" y="22831"/>
                      <a:pt x="15542" y="22813"/>
                      <a:pt x="15551" y="22777"/>
                    </a:cubicBezTo>
                    <a:cubicBezTo>
                      <a:pt x="15641" y="22580"/>
                      <a:pt x="15748" y="22365"/>
                      <a:pt x="15873" y="22168"/>
                    </a:cubicBezTo>
                    <a:lnTo>
                      <a:pt x="15873" y="22168"/>
                    </a:lnTo>
                    <a:cubicBezTo>
                      <a:pt x="15856" y="22562"/>
                      <a:pt x="15856" y="22956"/>
                      <a:pt x="15838" y="23314"/>
                    </a:cubicBezTo>
                    <a:cubicBezTo>
                      <a:pt x="15838" y="23358"/>
                      <a:pt x="15874" y="23390"/>
                      <a:pt x="15907" y="23390"/>
                    </a:cubicBezTo>
                    <a:cubicBezTo>
                      <a:pt x="15914" y="23390"/>
                      <a:pt x="15921" y="23388"/>
                      <a:pt x="15927" y="23385"/>
                    </a:cubicBezTo>
                    <a:cubicBezTo>
                      <a:pt x="16500" y="23171"/>
                      <a:pt x="16732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48" y="22759"/>
                      <a:pt x="17949" y="22992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7"/>
                      <a:pt x="18916" y="21846"/>
                    </a:cubicBezTo>
                    <a:cubicBezTo>
                      <a:pt x="19399" y="21399"/>
                      <a:pt x="18880" y="21005"/>
                      <a:pt x="18271" y="20755"/>
                    </a:cubicBezTo>
                    <a:lnTo>
                      <a:pt x="18522" y="20755"/>
                    </a:lnTo>
                    <a:cubicBezTo>
                      <a:pt x="19202" y="20683"/>
                      <a:pt x="19256" y="20128"/>
                      <a:pt x="19005" y="19592"/>
                    </a:cubicBezTo>
                    <a:cubicBezTo>
                      <a:pt x="18996" y="19565"/>
                      <a:pt x="18969" y="19551"/>
                      <a:pt x="18942" y="19551"/>
                    </a:cubicBezTo>
                    <a:cubicBezTo>
                      <a:pt x="18916" y="19551"/>
                      <a:pt x="18889" y="19565"/>
                      <a:pt x="18880" y="19592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8" y="20039"/>
                      <a:pt x="16823" y="19948"/>
                      <a:pt x="16500" y="19896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4"/>
                      <a:pt x="17688" y="20194"/>
                    </a:cubicBezTo>
                    <a:cubicBezTo>
                      <a:pt x="18162" y="20194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1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2"/>
                      <a:pt x="16070" y="19896"/>
                    </a:cubicBezTo>
                    <a:lnTo>
                      <a:pt x="16070" y="19860"/>
                    </a:lnTo>
                    <a:cubicBezTo>
                      <a:pt x="16059" y="19825"/>
                      <a:pt x="16025" y="19806"/>
                      <a:pt x="15988" y="19806"/>
                    </a:cubicBezTo>
                    <a:cubicBezTo>
                      <a:pt x="15967" y="19806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56" y="19806"/>
                    </a:cubicBezTo>
                    <a:cubicBezTo>
                      <a:pt x="15856" y="19770"/>
                      <a:pt x="15856" y="19735"/>
                      <a:pt x="15838" y="19699"/>
                    </a:cubicBezTo>
                    <a:cubicBezTo>
                      <a:pt x="15830" y="19668"/>
                      <a:pt x="15805" y="19653"/>
                      <a:pt x="15779" y="19653"/>
                    </a:cubicBezTo>
                    <a:cubicBezTo>
                      <a:pt x="15746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47" y="19234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6" y="15189"/>
                      <a:pt x="12688" y="14867"/>
                    </a:cubicBezTo>
                    <a:lnTo>
                      <a:pt x="12688" y="14867"/>
                    </a:lnTo>
                    <a:cubicBezTo>
                      <a:pt x="13781" y="16559"/>
                      <a:pt x="15532" y="18233"/>
                      <a:pt x="17328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58" y="15297"/>
                    </a:cubicBezTo>
                    <a:cubicBezTo>
                      <a:pt x="14388" y="14688"/>
                      <a:pt x="13368" y="14348"/>
                      <a:pt x="12617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3" y="13178"/>
                      <a:pt x="12133" y="13195"/>
                      <a:pt x="12133" y="13221"/>
                    </a:cubicBezTo>
                    <a:cubicBezTo>
                      <a:pt x="12151" y="13257"/>
                      <a:pt x="12169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49"/>
                      <a:pt x="11740" y="11646"/>
                    </a:cubicBezTo>
                    <a:cubicBezTo>
                      <a:pt x="11919" y="11879"/>
                      <a:pt x="12151" y="12058"/>
                      <a:pt x="12420" y="12147"/>
                    </a:cubicBezTo>
                    <a:cubicBezTo>
                      <a:pt x="12429" y="12150"/>
                      <a:pt x="12439" y="12151"/>
                      <a:pt x="12448" y="12151"/>
                    </a:cubicBezTo>
                    <a:cubicBezTo>
                      <a:pt x="12508" y="12151"/>
                      <a:pt x="12558" y="12102"/>
                      <a:pt x="12527" y="12040"/>
                    </a:cubicBezTo>
                    <a:cubicBezTo>
                      <a:pt x="12241" y="11413"/>
                      <a:pt x="11686" y="10930"/>
                      <a:pt x="11006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47" y="7244"/>
                      <a:pt x="10398" y="7745"/>
                      <a:pt x="10791" y="7906"/>
                    </a:cubicBezTo>
                    <a:cubicBezTo>
                      <a:pt x="10809" y="7919"/>
                      <a:pt x="10827" y="7925"/>
                      <a:pt x="10845" y="7925"/>
                    </a:cubicBezTo>
                    <a:cubicBezTo>
                      <a:pt x="10900" y="7925"/>
                      <a:pt x="10948" y="7871"/>
                      <a:pt x="10934" y="7817"/>
                    </a:cubicBezTo>
                    <a:cubicBezTo>
                      <a:pt x="10845" y="7172"/>
                      <a:pt x="10684" y="6331"/>
                      <a:pt x="10093" y="5938"/>
                    </a:cubicBezTo>
                    <a:cubicBezTo>
                      <a:pt x="10272" y="3951"/>
                      <a:pt x="10630" y="1983"/>
                      <a:pt x="11149" y="68"/>
                    </a:cubicBezTo>
                    <a:cubicBezTo>
                      <a:pt x="11160" y="25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35"/>
              <p:cNvSpPr/>
              <p:nvPr/>
            </p:nvSpPr>
            <p:spPr>
              <a:xfrm>
                <a:off x="3457525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6" y="494"/>
                      <a:pt x="266" y="923"/>
                      <a:pt x="16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5"/>
              <p:cNvSpPr/>
              <p:nvPr/>
            </p:nvSpPr>
            <p:spPr>
              <a:xfrm>
                <a:off x="3667925" y="20221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7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60" y="4"/>
                      <a:pt x="53" y="1"/>
                      <a:pt x="4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35"/>
              <p:cNvSpPr/>
              <p:nvPr/>
            </p:nvSpPr>
            <p:spPr>
              <a:xfrm>
                <a:off x="3587200" y="21690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7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90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7" y="992"/>
                      <a:pt x="644" y="276"/>
                      <a:pt x="125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3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35"/>
              <p:cNvSpPr/>
              <p:nvPr/>
            </p:nvSpPr>
            <p:spPr>
              <a:xfrm>
                <a:off x="3759600" y="2544875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7"/>
                      <a:pt x="30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5"/>
              <p:cNvSpPr/>
              <p:nvPr/>
            </p:nvSpPr>
            <p:spPr>
              <a:xfrm>
                <a:off x="3568400" y="27794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1" y="448"/>
                    </a:cubicBezTo>
                    <a:cubicBezTo>
                      <a:pt x="1" y="466"/>
                      <a:pt x="19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35"/>
              <p:cNvSpPr/>
              <p:nvPr/>
            </p:nvSpPr>
            <p:spPr>
              <a:xfrm>
                <a:off x="3748700" y="2627725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7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3"/>
                      <a:pt x="698" y="252"/>
                    </a:cubicBezTo>
                    <a:cubicBezTo>
                      <a:pt x="598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35"/>
              <p:cNvSpPr/>
              <p:nvPr/>
            </p:nvSpPr>
            <p:spPr>
              <a:xfrm>
                <a:off x="3374250" y="2496325"/>
                <a:ext cx="160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8" extrusionOk="0">
                    <a:moveTo>
                      <a:pt x="126" y="0"/>
                    </a:moveTo>
                    <a:cubicBezTo>
                      <a:pt x="102" y="0"/>
                      <a:pt x="77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72" y="176"/>
                      <a:pt x="197" y="194"/>
                      <a:pt x="286" y="247"/>
                    </a:cubicBezTo>
                    <a:cubicBezTo>
                      <a:pt x="394" y="319"/>
                      <a:pt x="483" y="408"/>
                      <a:pt x="537" y="516"/>
                    </a:cubicBezTo>
                    <a:cubicBezTo>
                      <a:pt x="542" y="531"/>
                      <a:pt x="554" y="538"/>
                      <a:pt x="567" y="538"/>
                    </a:cubicBezTo>
                    <a:cubicBezTo>
                      <a:pt x="598" y="538"/>
                      <a:pt x="639" y="500"/>
                      <a:pt x="626" y="462"/>
                    </a:cubicBezTo>
                    <a:cubicBezTo>
                      <a:pt x="591" y="337"/>
                      <a:pt x="501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35"/>
              <p:cNvSpPr/>
              <p:nvPr/>
            </p:nvSpPr>
            <p:spPr>
              <a:xfrm>
                <a:off x="3720950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5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6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5" y="567"/>
                      <a:pt x="359" y="836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35"/>
              <p:cNvSpPr/>
              <p:nvPr/>
            </p:nvSpPr>
            <p:spPr>
              <a:xfrm>
                <a:off x="3598825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900"/>
                      <a:pt x="466" y="1150"/>
                    </a:cubicBezTo>
                    <a:cubicBezTo>
                      <a:pt x="233" y="1114"/>
                      <a:pt x="179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45"/>
                      <a:pt x="36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4" y="363"/>
                    </a:cubicBezTo>
                    <a:cubicBezTo>
                      <a:pt x="144" y="219"/>
                      <a:pt x="144" y="94"/>
                      <a:pt x="126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35"/>
              <p:cNvSpPr/>
              <p:nvPr/>
            </p:nvSpPr>
            <p:spPr>
              <a:xfrm>
                <a:off x="3494575" y="10074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9" y="871"/>
                    </a:moveTo>
                    <a:cubicBezTo>
                      <a:pt x="2714" y="871"/>
                      <a:pt x="2943" y="1019"/>
                      <a:pt x="3079" y="1124"/>
                    </a:cubicBezTo>
                    <a:cubicBezTo>
                      <a:pt x="3741" y="1679"/>
                      <a:pt x="3759" y="2520"/>
                      <a:pt x="3759" y="3325"/>
                    </a:cubicBezTo>
                    <a:cubicBezTo>
                      <a:pt x="3741" y="3236"/>
                      <a:pt x="3705" y="3164"/>
                      <a:pt x="3687" y="3075"/>
                    </a:cubicBezTo>
                    <a:lnTo>
                      <a:pt x="3687" y="2967"/>
                    </a:lnTo>
                    <a:lnTo>
                      <a:pt x="3669" y="2967"/>
                    </a:lnTo>
                    <a:lnTo>
                      <a:pt x="3669" y="3021"/>
                    </a:lnTo>
                    <a:cubicBezTo>
                      <a:pt x="3634" y="2932"/>
                      <a:pt x="3598" y="2824"/>
                      <a:pt x="3562" y="2717"/>
                    </a:cubicBezTo>
                    <a:cubicBezTo>
                      <a:pt x="3555" y="2703"/>
                      <a:pt x="3543" y="2697"/>
                      <a:pt x="3531" y="2697"/>
                    </a:cubicBezTo>
                    <a:cubicBezTo>
                      <a:pt x="3511" y="2697"/>
                      <a:pt x="3490" y="2713"/>
                      <a:pt x="3490" y="2735"/>
                    </a:cubicBezTo>
                    <a:cubicBezTo>
                      <a:pt x="3598" y="3075"/>
                      <a:pt x="3687" y="3397"/>
                      <a:pt x="3759" y="3719"/>
                    </a:cubicBezTo>
                    <a:lnTo>
                      <a:pt x="3759" y="3755"/>
                    </a:lnTo>
                    <a:cubicBezTo>
                      <a:pt x="3401" y="3307"/>
                      <a:pt x="3079" y="2860"/>
                      <a:pt x="2775" y="2377"/>
                    </a:cubicBezTo>
                    <a:cubicBezTo>
                      <a:pt x="2560" y="2001"/>
                      <a:pt x="2435" y="1589"/>
                      <a:pt x="2399" y="1160"/>
                    </a:cubicBezTo>
                    <a:cubicBezTo>
                      <a:pt x="2377" y="945"/>
                      <a:pt x="2449" y="871"/>
                      <a:pt x="2559" y="871"/>
                    </a:cubicBezTo>
                    <a:close/>
                    <a:moveTo>
                      <a:pt x="4740" y="401"/>
                    </a:moveTo>
                    <a:cubicBezTo>
                      <a:pt x="4868" y="401"/>
                      <a:pt x="4922" y="777"/>
                      <a:pt x="4922" y="981"/>
                    </a:cubicBezTo>
                    <a:cubicBezTo>
                      <a:pt x="4940" y="1267"/>
                      <a:pt x="4904" y="1518"/>
                      <a:pt x="4886" y="1804"/>
                    </a:cubicBezTo>
                    <a:cubicBezTo>
                      <a:pt x="4851" y="2269"/>
                      <a:pt x="4779" y="2735"/>
                      <a:pt x="4654" y="3182"/>
                    </a:cubicBezTo>
                    <a:cubicBezTo>
                      <a:pt x="4689" y="2949"/>
                      <a:pt x="4689" y="2717"/>
                      <a:pt x="4618" y="2484"/>
                    </a:cubicBezTo>
                    <a:cubicBezTo>
                      <a:pt x="4618" y="2466"/>
                      <a:pt x="4618" y="2466"/>
                      <a:pt x="4618" y="2466"/>
                    </a:cubicBezTo>
                    <a:lnTo>
                      <a:pt x="4582" y="2466"/>
                    </a:lnTo>
                    <a:cubicBezTo>
                      <a:pt x="4582" y="2466"/>
                      <a:pt x="4582" y="2466"/>
                      <a:pt x="4564" y="2484"/>
                    </a:cubicBezTo>
                    <a:cubicBezTo>
                      <a:pt x="4475" y="2735"/>
                      <a:pt x="4528" y="3164"/>
                      <a:pt x="4493" y="3433"/>
                    </a:cubicBezTo>
                    <a:cubicBezTo>
                      <a:pt x="4493" y="3540"/>
                      <a:pt x="4475" y="3647"/>
                      <a:pt x="4475" y="3755"/>
                    </a:cubicBezTo>
                    <a:cubicBezTo>
                      <a:pt x="4206" y="2735"/>
                      <a:pt x="4081" y="1589"/>
                      <a:pt x="4546" y="623"/>
                    </a:cubicBezTo>
                    <a:cubicBezTo>
                      <a:pt x="4624" y="463"/>
                      <a:pt x="4688" y="401"/>
                      <a:pt x="4740" y="401"/>
                    </a:cubicBezTo>
                    <a:close/>
                    <a:moveTo>
                      <a:pt x="1481" y="2676"/>
                    </a:moveTo>
                    <a:cubicBezTo>
                      <a:pt x="1536" y="2676"/>
                      <a:pt x="1613" y="2704"/>
                      <a:pt x="1719" y="2770"/>
                    </a:cubicBezTo>
                    <a:cubicBezTo>
                      <a:pt x="2130" y="3057"/>
                      <a:pt x="2488" y="3397"/>
                      <a:pt x="2810" y="3791"/>
                    </a:cubicBezTo>
                    <a:cubicBezTo>
                      <a:pt x="3007" y="3987"/>
                      <a:pt x="3186" y="4238"/>
                      <a:pt x="3347" y="4488"/>
                    </a:cubicBezTo>
                    <a:cubicBezTo>
                      <a:pt x="3473" y="4739"/>
                      <a:pt x="3562" y="5007"/>
                      <a:pt x="3634" y="5276"/>
                    </a:cubicBezTo>
                    <a:cubicBezTo>
                      <a:pt x="3401" y="4989"/>
                      <a:pt x="3186" y="4685"/>
                      <a:pt x="2954" y="4381"/>
                    </a:cubicBezTo>
                    <a:cubicBezTo>
                      <a:pt x="2949" y="4376"/>
                      <a:pt x="2941" y="4374"/>
                      <a:pt x="2934" y="4374"/>
                    </a:cubicBezTo>
                    <a:cubicBezTo>
                      <a:pt x="2912" y="4374"/>
                      <a:pt x="2887" y="4391"/>
                      <a:pt x="2900" y="4417"/>
                    </a:cubicBezTo>
                    <a:cubicBezTo>
                      <a:pt x="3061" y="4793"/>
                      <a:pt x="3276" y="5133"/>
                      <a:pt x="3526" y="5437"/>
                    </a:cubicBezTo>
                    <a:cubicBezTo>
                      <a:pt x="3616" y="5544"/>
                      <a:pt x="3687" y="5669"/>
                      <a:pt x="3777" y="5777"/>
                    </a:cubicBezTo>
                    <a:cubicBezTo>
                      <a:pt x="2739" y="5741"/>
                      <a:pt x="2291" y="4793"/>
                      <a:pt x="1898" y="3969"/>
                    </a:cubicBezTo>
                    <a:lnTo>
                      <a:pt x="1916" y="3952"/>
                    </a:lnTo>
                    <a:cubicBezTo>
                      <a:pt x="1790" y="3719"/>
                      <a:pt x="1647" y="3504"/>
                      <a:pt x="1522" y="3272"/>
                    </a:cubicBezTo>
                    <a:cubicBezTo>
                      <a:pt x="1382" y="3034"/>
                      <a:pt x="1286" y="2676"/>
                      <a:pt x="1481" y="2676"/>
                    </a:cubicBezTo>
                    <a:close/>
                    <a:moveTo>
                      <a:pt x="6499" y="2788"/>
                    </a:moveTo>
                    <a:cubicBezTo>
                      <a:pt x="6549" y="2788"/>
                      <a:pt x="6496" y="4133"/>
                      <a:pt x="6443" y="4292"/>
                    </a:cubicBezTo>
                    <a:cubicBezTo>
                      <a:pt x="6264" y="4972"/>
                      <a:pt x="5871" y="5544"/>
                      <a:pt x="5495" y="6117"/>
                    </a:cubicBezTo>
                    <a:cubicBezTo>
                      <a:pt x="5638" y="5652"/>
                      <a:pt x="5781" y="5186"/>
                      <a:pt x="5942" y="4775"/>
                    </a:cubicBezTo>
                    <a:cubicBezTo>
                      <a:pt x="5953" y="4731"/>
                      <a:pt x="5924" y="4708"/>
                      <a:pt x="5896" y="4708"/>
                    </a:cubicBezTo>
                    <a:cubicBezTo>
                      <a:pt x="5878" y="4708"/>
                      <a:pt x="5860" y="4718"/>
                      <a:pt x="5853" y="4739"/>
                    </a:cubicBezTo>
                    <a:cubicBezTo>
                      <a:pt x="5566" y="5401"/>
                      <a:pt x="5334" y="6117"/>
                      <a:pt x="5047" y="6797"/>
                    </a:cubicBezTo>
                    <a:cubicBezTo>
                      <a:pt x="5029" y="5652"/>
                      <a:pt x="5298" y="4524"/>
                      <a:pt x="5817" y="3540"/>
                    </a:cubicBezTo>
                    <a:cubicBezTo>
                      <a:pt x="5978" y="3236"/>
                      <a:pt x="6211" y="2985"/>
                      <a:pt x="6497" y="2788"/>
                    </a:cubicBezTo>
                    <a:cubicBezTo>
                      <a:pt x="6498" y="2788"/>
                      <a:pt x="6498" y="2788"/>
                      <a:pt x="6499" y="2788"/>
                    </a:cubicBezTo>
                    <a:close/>
                    <a:moveTo>
                      <a:pt x="985" y="6278"/>
                    </a:moveTo>
                    <a:cubicBezTo>
                      <a:pt x="1433" y="6296"/>
                      <a:pt x="1844" y="6582"/>
                      <a:pt x="2166" y="6851"/>
                    </a:cubicBezTo>
                    <a:cubicBezTo>
                      <a:pt x="2667" y="7280"/>
                      <a:pt x="2972" y="7835"/>
                      <a:pt x="3383" y="8336"/>
                    </a:cubicBezTo>
                    <a:cubicBezTo>
                      <a:pt x="3061" y="8085"/>
                      <a:pt x="2721" y="7888"/>
                      <a:pt x="2399" y="7656"/>
                    </a:cubicBezTo>
                    <a:cubicBezTo>
                      <a:pt x="2389" y="7649"/>
                      <a:pt x="2379" y="7646"/>
                      <a:pt x="2370" y="7646"/>
                    </a:cubicBezTo>
                    <a:cubicBezTo>
                      <a:pt x="2334" y="7646"/>
                      <a:pt x="2316" y="7698"/>
                      <a:pt x="2345" y="7727"/>
                    </a:cubicBezTo>
                    <a:cubicBezTo>
                      <a:pt x="2739" y="8032"/>
                      <a:pt x="3150" y="8300"/>
                      <a:pt x="3526" y="8604"/>
                    </a:cubicBezTo>
                    <a:cubicBezTo>
                      <a:pt x="3562" y="8658"/>
                      <a:pt x="3616" y="8694"/>
                      <a:pt x="3652" y="8747"/>
                    </a:cubicBezTo>
                    <a:cubicBezTo>
                      <a:pt x="3562" y="8767"/>
                      <a:pt x="3472" y="8776"/>
                      <a:pt x="3383" y="8776"/>
                    </a:cubicBezTo>
                    <a:cubicBezTo>
                      <a:pt x="2416" y="8776"/>
                      <a:pt x="1469" y="7692"/>
                      <a:pt x="1093" y="6922"/>
                    </a:cubicBezTo>
                    <a:cubicBezTo>
                      <a:pt x="1039" y="6797"/>
                      <a:pt x="842" y="6278"/>
                      <a:pt x="985" y="6278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1"/>
                      <a:pt x="6801" y="8962"/>
                    </a:cubicBezTo>
                    <a:cubicBezTo>
                      <a:pt x="6407" y="9821"/>
                      <a:pt x="5709" y="10412"/>
                      <a:pt x="5101" y="11092"/>
                    </a:cubicBezTo>
                    <a:cubicBezTo>
                      <a:pt x="5548" y="10430"/>
                      <a:pt x="5942" y="9660"/>
                      <a:pt x="6336" y="8980"/>
                    </a:cubicBezTo>
                    <a:cubicBezTo>
                      <a:pt x="6361" y="8929"/>
                      <a:pt x="6314" y="8887"/>
                      <a:pt x="6271" y="8887"/>
                    </a:cubicBezTo>
                    <a:cubicBezTo>
                      <a:pt x="6254" y="8887"/>
                      <a:pt x="6239" y="8893"/>
                      <a:pt x="6228" y="8909"/>
                    </a:cubicBezTo>
                    <a:cubicBezTo>
                      <a:pt x="5835" y="9571"/>
                      <a:pt x="5405" y="10197"/>
                      <a:pt x="4976" y="10823"/>
                    </a:cubicBezTo>
                    <a:cubicBezTo>
                      <a:pt x="5208" y="9195"/>
                      <a:pt x="5638" y="7853"/>
                      <a:pt x="7070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3" y="9731"/>
                    </a:moveTo>
                    <a:cubicBezTo>
                      <a:pt x="284" y="9731"/>
                      <a:pt x="286" y="9731"/>
                      <a:pt x="287" y="9732"/>
                    </a:cubicBezTo>
                    <a:cubicBezTo>
                      <a:pt x="1057" y="9767"/>
                      <a:pt x="1790" y="10286"/>
                      <a:pt x="2345" y="10770"/>
                    </a:cubicBezTo>
                    <a:cubicBezTo>
                      <a:pt x="2828" y="11181"/>
                      <a:pt x="3097" y="11664"/>
                      <a:pt x="3419" y="12165"/>
                    </a:cubicBezTo>
                    <a:cubicBezTo>
                      <a:pt x="3061" y="11897"/>
                      <a:pt x="2667" y="11664"/>
                      <a:pt x="2399" y="11485"/>
                    </a:cubicBezTo>
                    <a:cubicBezTo>
                      <a:pt x="2390" y="11480"/>
                      <a:pt x="2382" y="11477"/>
                      <a:pt x="2373" y="11477"/>
                    </a:cubicBezTo>
                    <a:cubicBezTo>
                      <a:pt x="2331" y="11477"/>
                      <a:pt x="2300" y="11545"/>
                      <a:pt x="2345" y="11575"/>
                    </a:cubicBezTo>
                    <a:cubicBezTo>
                      <a:pt x="2721" y="11825"/>
                      <a:pt x="3061" y="12094"/>
                      <a:pt x="3383" y="12398"/>
                    </a:cubicBezTo>
                    <a:cubicBezTo>
                      <a:pt x="3455" y="12452"/>
                      <a:pt x="3508" y="12523"/>
                      <a:pt x="3562" y="12595"/>
                    </a:cubicBezTo>
                    <a:cubicBezTo>
                      <a:pt x="3501" y="12600"/>
                      <a:pt x="3441" y="12603"/>
                      <a:pt x="3382" y="12603"/>
                    </a:cubicBezTo>
                    <a:cubicBezTo>
                      <a:pt x="2481" y="12603"/>
                      <a:pt x="1877" y="11979"/>
                      <a:pt x="1289" y="11324"/>
                    </a:cubicBezTo>
                    <a:lnTo>
                      <a:pt x="1289" y="11342"/>
                    </a:lnTo>
                    <a:cubicBezTo>
                      <a:pt x="1039" y="11056"/>
                      <a:pt x="806" y="10770"/>
                      <a:pt x="609" y="10447"/>
                    </a:cubicBezTo>
                    <a:cubicBezTo>
                      <a:pt x="556" y="10377"/>
                      <a:pt x="172" y="9731"/>
                      <a:pt x="283" y="9731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50" y="12649"/>
                      <a:pt x="7410" y="13150"/>
                    </a:cubicBezTo>
                    <a:cubicBezTo>
                      <a:pt x="6891" y="13973"/>
                      <a:pt x="6139" y="14545"/>
                      <a:pt x="5352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808" y="12915"/>
                      <a:pt x="6771" y="12877"/>
                      <a:pt x="6734" y="12877"/>
                    </a:cubicBezTo>
                    <a:cubicBezTo>
                      <a:pt x="6719" y="12877"/>
                      <a:pt x="6704" y="12883"/>
                      <a:pt x="6694" y="12899"/>
                    </a:cubicBezTo>
                    <a:cubicBezTo>
                      <a:pt x="6157" y="13740"/>
                      <a:pt x="5531" y="14510"/>
                      <a:pt x="4833" y="15225"/>
                    </a:cubicBezTo>
                    <a:cubicBezTo>
                      <a:pt x="5119" y="14581"/>
                      <a:pt x="5352" y="13919"/>
                      <a:pt x="5656" y="13293"/>
                    </a:cubicBezTo>
                    <a:lnTo>
                      <a:pt x="5674" y="13293"/>
                    </a:lnTo>
                    <a:cubicBezTo>
                      <a:pt x="6032" y="12541"/>
                      <a:pt x="6658" y="11879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57" y="13206"/>
                    </a:moveTo>
                    <a:cubicBezTo>
                      <a:pt x="756" y="13206"/>
                      <a:pt x="894" y="13265"/>
                      <a:pt x="1003" y="13293"/>
                    </a:cubicBezTo>
                    <a:cubicBezTo>
                      <a:pt x="2148" y="13597"/>
                      <a:pt x="2578" y="14760"/>
                      <a:pt x="2972" y="15816"/>
                    </a:cubicBezTo>
                    <a:cubicBezTo>
                      <a:pt x="2775" y="15601"/>
                      <a:pt x="2560" y="15404"/>
                      <a:pt x="2345" y="15225"/>
                    </a:cubicBezTo>
                    <a:cubicBezTo>
                      <a:pt x="2333" y="15217"/>
                      <a:pt x="2319" y="15214"/>
                      <a:pt x="2307" y="15214"/>
                    </a:cubicBezTo>
                    <a:cubicBezTo>
                      <a:pt x="2265" y="15214"/>
                      <a:pt x="2232" y="15252"/>
                      <a:pt x="2274" y="15279"/>
                    </a:cubicBezTo>
                    <a:cubicBezTo>
                      <a:pt x="2596" y="15601"/>
                      <a:pt x="2882" y="15941"/>
                      <a:pt x="3150" y="16317"/>
                    </a:cubicBezTo>
                    <a:cubicBezTo>
                      <a:pt x="3186" y="16424"/>
                      <a:pt x="3240" y="16532"/>
                      <a:pt x="3294" y="16639"/>
                    </a:cubicBezTo>
                    <a:cubicBezTo>
                      <a:pt x="2470" y="16407"/>
                      <a:pt x="1755" y="15906"/>
                      <a:pt x="1271" y="15208"/>
                    </a:cubicBezTo>
                    <a:cubicBezTo>
                      <a:pt x="1003" y="14850"/>
                      <a:pt x="806" y="14438"/>
                      <a:pt x="663" y="14009"/>
                    </a:cubicBezTo>
                    <a:cubicBezTo>
                      <a:pt x="609" y="13830"/>
                      <a:pt x="574" y="13651"/>
                      <a:pt x="538" y="13454"/>
                    </a:cubicBezTo>
                    <a:cubicBezTo>
                      <a:pt x="503" y="13261"/>
                      <a:pt x="562" y="13206"/>
                      <a:pt x="657" y="13206"/>
                    </a:cubicBezTo>
                    <a:close/>
                    <a:moveTo>
                      <a:pt x="7759" y="15717"/>
                    </a:moveTo>
                    <a:cubicBezTo>
                      <a:pt x="7963" y="15717"/>
                      <a:pt x="7534" y="16479"/>
                      <a:pt x="7517" y="16496"/>
                    </a:cubicBezTo>
                    <a:lnTo>
                      <a:pt x="7517" y="16514"/>
                    </a:lnTo>
                    <a:cubicBezTo>
                      <a:pt x="7266" y="16943"/>
                      <a:pt x="6908" y="17319"/>
                      <a:pt x="6497" y="17623"/>
                    </a:cubicBezTo>
                    <a:cubicBezTo>
                      <a:pt x="6085" y="17928"/>
                      <a:pt x="5602" y="17981"/>
                      <a:pt x="5137" y="18035"/>
                    </a:cubicBezTo>
                    <a:cubicBezTo>
                      <a:pt x="5495" y="17820"/>
                      <a:pt x="5817" y="17534"/>
                      <a:pt x="6049" y="17176"/>
                    </a:cubicBezTo>
                    <a:cubicBezTo>
                      <a:pt x="6062" y="17138"/>
                      <a:pt x="6030" y="17100"/>
                      <a:pt x="5991" y="17100"/>
                    </a:cubicBezTo>
                    <a:cubicBezTo>
                      <a:pt x="5975" y="17100"/>
                      <a:pt x="5958" y="17107"/>
                      <a:pt x="5942" y="17122"/>
                    </a:cubicBezTo>
                    <a:cubicBezTo>
                      <a:pt x="5638" y="17552"/>
                      <a:pt x="5208" y="17892"/>
                      <a:pt x="4707" y="18089"/>
                    </a:cubicBezTo>
                    <a:lnTo>
                      <a:pt x="4689" y="18089"/>
                    </a:lnTo>
                    <a:cubicBezTo>
                      <a:pt x="5047" y="17749"/>
                      <a:pt x="5334" y="17337"/>
                      <a:pt x="5674" y="16997"/>
                    </a:cubicBezTo>
                    <a:cubicBezTo>
                      <a:pt x="6246" y="16424"/>
                      <a:pt x="6944" y="15977"/>
                      <a:pt x="7714" y="15727"/>
                    </a:cubicBezTo>
                    <a:cubicBezTo>
                      <a:pt x="7732" y="15720"/>
                      <a:pt x="7747" y="15717"/>
                      <a:pt x="7759" y="15717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1017"/>
                      <a:pt x="3884" y="2932"/>
                      <a:pt x="4439" y="4113"/>
                    </a:cubicBezTo>
                    <a:cubicBezTo>
                      <a:pt x="4403" y="4327"/>
                      <a:pt x="4367" y="4542"/>
                      <a:pt x="4314" y="4739"/>
                    </a:cubicBezTo>
                    <a:cubicBezTo>
                      <a:pt x="4278" y="4882"/>
                      <a:pt x="4242" y="5025"/>
                      <a:pt x="4188" y="5151"/>
                    </a:cubicBezTo>
                    <a:cubicBezTo>
                      <a:pt x="4117" y="4775"/>
                      <a:pt x="4045" y="4381"/>
                      <a:pt x="3938" y="4005"/>
                    </a:cubicBezTo>
                    <a:cubicBezTo>
                      <a:pt x="4153" y="3397"/>
                      <a:pt x="3956" y="2538"/>
                      <a:pt x="3777" y="1947"/>
                    </a:cubicBezTo>
                    <a:cubicBezTo>
                      <a:pt x="3544" y="1249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4" y="4142"/>
                      <a:pt x="3800" y="4171"/>
                      <a:pt x="3829" y="4171"/>
                    </a:cubicBezTo>
                    <a:cubicBezTo>
                      <a:pt x="3835" y="4171"/>
                      <a:pt x="3842" y="4170"/>
                      <a:pt x="3848" y="4166"/>
                    </a:cubicBezTo>
                    <a:cubicBezTo>
                      <a:pt x="3938" y="4596"/>
                      <a:pt x="4027" y="5043"/>
                      <a:pt x="4081" y="5473"/>
                    </a:cubicBezTo>
                    <a:cubicBezTo>
                      <a:pt x="4063" y="5544"/>
                      <a:pt x="4045" y="5598"/>
                      <a:pt x="4045" y="5669"/>
                    </a:cubicBezTo>
                    <a:cubicBezTo>
                      <a:pt x="4045" y="5705"/>
                      <a:pt x="4081" y="5741"/>
                      <a:pt x="4117" y="5759"/>
                    </a:cubicBezTo>
                    <a:cubicBezTo>
                      <a:pt x="4117" y="5848"/>
                      <a:pt x="4135" y="5938"/>
                      <a:pt x="4135" y="6027"/>
                    </a:cubicBezTo>
                    <a:cubicBezTo>
                      <a:pt x="4063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7"/>
                      <a:pt x="1832" y="2427"/>
                      <a:pt x="1396" y="2427"/>
                    </a:cubicBezTo>
                    <a:cubicBezTo>
                      <a:pt x="1339" y="2427"/>
                      <a:pt x="1285" y="2439"/>
                      <a:pt x="1236" y="2466"/>
                    </a:cubicBezTo>
                    <a:cubicBezTo>
                      <a:pt x="735" y="2753"/>
                      <a:pt x="1611" y="3755"/>
                      <a:pt x="1737" y="4041"/>
                    </a:cubicBezTo>
                    <a:cubicBezTo>
                      <a:pt x="2106" y="4812"/>
                      <a:pt x="2616" y="5881"/>
                      <a:pt x="3576" y="5881"/>
                    </a:cubicBezTo>
                    <a:cubicBezTo>
                      <a:pt x="3641" y="5881"/>
                      <a:pt x="3708" y="5877"/>
                      <a:pt x="3777" y="5866"/>
                    </a:cubicBezTo>
                    <a:cubicBezTo>
                      <a:pt x="3795" y="5866"/>
                      <a:pt x="3795" y="5866"/>
                      <a:pt x="3795" y="5831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78" y="9266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4"/>
                      <a:pt x="3634" y="8551"/>
                      <a:pt x="3580" y="8515"/>
                    </a:cubicBezTo>
                    <a:cubicBezTo>
                      <a:pt x="3616" y="8479"/>
                      <a:pt x="3634" y="8443"/>
                      <a:pt x="3616" y="8390"/>
                    </a:cubicBezTo>
                    <a:cubicBezTo>
                      <a:pt x="3186" y="7334"/>
                      <a:pt x="2005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0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4"/>
                      <a:pt x="2864" y="10895"/>
                      <a:pt x="2345" y="10447"/>
                    </a:cubicBezTo>
                    <a:cubicBezTo>
                      <a:pt x="1742" y="9948"/>
                      <a:pt x="991" y="9515"/>
                      <a:pt x="201" y="9515"/>
                    </a:cubicBezTo>
                    <a:cubicBezTo>
                      <a:pt x="170" y="9515"/>
                      <a:pt x="139" y="9516"/>
                      <a:pt x="108" y="9517"/>
                    </a:cubicBezTo>
                    <a:cubicBezTo>
                      <a:pt x="37" y="9517"/>
                      <a:pt x="1" y="9571"/>
                      <a:pt x="19" y="9642"/>
                    </a:cubicBezTo>
                    <a:cubicBezTo>
                      <a:pt x="144" y="10430"/>
                      <a:pt x="842" y="11110"/>
                      <a:pt x="1361" y="11700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0"/>
                      <a:pt x="3616" y="12720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1"/>
                      <a:pt x="3795" y="15744"/>
                      <a:pt x="3652" y="16890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05" y="13006"/>
                      <a:pt x="269" y="13060"/>
                      <a:pt x="269" y="13114"/>
                    </a:cubicBezTo>
                    <a:cubicBezTo>
                      <a:pt x="359" y="14707"/>
                      <a:pt x="1629" y="16747"/>
                      <a:pt x="3401" y="16800"/>
                    </a:cubicBezTo>
                    <a:cubicBezTo>
                      <a:pt x="3473" y="16997"/>
                      <a:pt x="3544" y="17212"/>
                      <a:pt x="3562" y="17427"/>
                    </a:cubicBezTo>
                    <a:cubicBezTo>
                      <a:pt x="3419" y="18572"/>
                      <a:pt x="3204" y="19681"/>
                      <a:pt x="2936" y="20791"/>
                    </a:cubicBezTo>
                    <a:cubicBezTo>
                      <a:pt x="2914" y="20844"/>
                      <a:pt x="2950" y="20878"/>
                      <a:pt x="2990" y="20878"/>
                    </a:cubicBezTo>
                    <a:cubicBezTo>
                      <a:pt x="3018" y="20878"/>
                      <a:pt x="3047" y="20863"/>
                      <a:pt x="3061" y="20827"/>
                    </a:cubicBezTo>
                    <a:cubicBezTo>
                      <a:pt x="3329" y="20129"/>
                      <a:pt x="3526" y="19395"/>
                      <a:pt x="3669" y="18661"/>
                    </a:cubicBezTo>
                    <a:cubicBezTo>
                      <a:pt x="3974" y="18572"/>
                      <a:pt x="4260" y="18465"/>
                      <a:pt x="4546" y="18339"/>
                    </a:cubicBezTo>
                    <a:cubicBezTo>
                      <a:pt x="5334" y="18250"/>
                      <a:pt x="6139" y="18214"/>
                      <a:pt x="6783" y="17659"/>
                    </a:cubicBezTo>
                    <a:cubicBezTo>
                      <a:pt x="7410" y="17104"/>
                      <a:pt x="7839" y="16353"/>
                      <a:pt x="8179" y="15565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25" y="15440"/>
                    </a:lnTo>
                    <a:cubicBezTo>
                      <a:pt x="7374" y="15512"/>
                      <a:pt x="6801" y="15870"/>
                      <a:pt x="6211" y="16299"/>
                    </a:cubicBezTo>
                    <a:cubicBezTo>
                      <a:pt x="5495" y="16836"/>
                      <a:pt x="5065" y="17552"/>
                      <a:pt x="4421" y="18142"/>
                    </a:cubicBezTo>
                    <a:lnTo>
                      <a:pt x="4385" y="18142"/>
                    </a:lnTo>
                    <a:cubicBezTo>
                      <a:pt x="4332" y="18160"/>
                      <a:pt x="4296" y="18196"/>
                      <a:pt x="4314" y="18250"/>
                    </a:cubicBezTo>
                    <a:cubicBezTo>
                      <a:pt x="4117" y="18321"/>
                      <a:pt x="3938" y="18393"/>
                      <a:pt x="3759" y="18465"/>
                    </a:cubicBezTo>
                    <a:cubicBezTo>
                      <a:pt x="3902" y="17767"/>
                      <a:pt x="3992" y="17051"/>
                      <a:pt x="4063" y="16335"/>
                    </a:cubicBezTo>
                    <a:cubicBezTo>
                      <a:pt x="4457" y="16084"/>
                      <a:pt x="4797" y="15798"/>
                      <a:pt x="5101" y="15458"/>
                    </a:cubicBezTo>
                    <a:lnTo>
                      <a:pt x="5119" y="15458"/>
                    </a:lnTo>
                    <a:cubicBezTo>
                      <a:pt x="7016" y="14689"/>
                      <a:pt x="8430" y="12684"/>
                      <a:pt x="8465" y="10626"/>
                    </a:cubicBezTo>
                    <a:cubicBezTo>
                      <a:pt x="8465" y="10573"/>
                      <a:pt x="8430" y="10519"/>
                      <a:pt x="8358" y="10519"/>
                    </a:cubicBezTo>
                    <a:cubicBezTo>
                      <a:pt x="7463" y="10609"/>
                      <a:pt x="6801" y="11468"/>
                      <a:pt x="6264" y="12130"/>
                    </a:cubicBezTo>
                    <a:cubicBezTo>
                      <a:pt x="5459" y="13150"/>
                      <a:pt x="5083" y="14331"/>
                      <a:pt x="4582" y="15530"/>
                    </a:cubicBezTo>
                    <a:lnTo>
                      <a:pt x="4099" y="16067"/>
                    </a:lnTo>
                    <a:cubicBezTo>
                      <a:pt x="4224" y="14742"/>
                      <a:pt x="4278" y="13400"/>
                      <a:pt x="4349" y="12130"/>
                    </a:cubicBezTo>
                    <a:cubicBezTo>
                      <a:pt x="4582" y="11915"/>
                      <a:pt x="4779" y="11664"/>
                      <a:pt x="4976" y="11396"/>
                    </a:cubicBezTo>
                    <a:cubicBezTo>
                      <a:pt x="4976" y="11431"/>
                      <a:pt x="5006" y="11458"/>
                      <a:pt x="5042" y="11458"/>
                    </a:cubicBezTo>
                    <a:cubicBezTo>
                      <a:pt x="5061" y="11458"/>
                      <a:pt x="5082" y="11450"/>
                      <a:pt x="5101" y="11432"/>
                    </a:cubicBezTo>
                    <a:cubicBezTo>
                      <a:pt x="6551" y="10251"/>
                      <a:pt x="7839" y="8390"/>
                      <a:pt x="7678" y="6421"/>
                    </a:cubicBezTo>
                    <a:cubicBezTo>
                      <a:pt x="7678" y="6351"/>
                      <a:pt x="7623" y="6303"/>
                      <a:pt x="7564" y="6303"/>
                    </a:cubicBezTo>
                    <a:cubicBezTo>
                      <a:pt x="7548" y="6303"/>
                      <a:pt x="7532" y="6306"/>
                      <a:pt x="7517" y="6314"/>
                    </a:cubicBezTo>
                    <a:cubicBezTo>
                      <a:pt x="5817" y="7298"/>
                      <a:pt x="4797" y="9141"/>
                      <a:pt x="4868" y="11110"/>
                    </a:cubicBezTo>
                    <a:lnTo>
                      <a:pt x="4367" y="11825"/>
                    </a:lnTo>
                    <a:cubicBezTo>
                      <a:pt x="4439" y="10644"/>
                      <a:pt x="4493" y="9463"/>
                      <a:pt x="4475" y="8282"/>
                    </a:cubicBezTo>
                    <a:cubicBezTo>
                      <a:pt x="4815" y="7853"/>
                      <a:pt x="5083" y="7352"/>
                      <a:pt x="5244" y="6833"/>
                    </a:cubicBezTo>
                    <a:cubicBezTo>
                      <a:pt x="6175" y="5598"/>
                      <a:pt x="7052" y="4184"/>
                      <a:pt x="6676" y="2609"/>
                    </a:cubicBezTo>
                    <a:cubicBezTo>
                      <a:pt x="6663" y="2557"/>
                      <a:pt x="6621" y="2524"/>
                      <a:pt x="6578" y="2524"/>
                    </a:cubicBezTo>
                    <a:cubicBezTo>
                      <a:pt x="6563" y="2524"/>
                      <a:pt x="6547" y="2528"/>
                      <a:pt x="6533" y="2538"/>
                    </a:cubicBezTo>
                    <a:cubicBezTo>
                      <a:pt x="5262" y="3218"/>
                      <a:pt x="4600" y="5687"/>
                      <a:pt x="4922" y="7047"/>
                    </a:cubicBezTo>
                    <a:cubicBezTo>
                      <a:pt x="4797" y="7387"/>
                      <a:pt x="4636" y="7692"/>
                      <a:pt x="4475" y="8014"/>
                    </a:cubicBezTo>
                    <a:cubicBezTo>
                      <a:pt x="4439" y="7208"/>
                      <a:pt x="4385" y="6421"/>
                      <a:pt x="4260" y="5634"/>
                    </a:cubicBezTo>
                    <a:cubicBezTo>
                      <a:pt x="4421" y="5151"/>
                      <a:pt x="4510" y="4667"/>
                      <a:pt x="4564" y="4166"/>
                    </a:cubicBezTo>
                    <a:cubicBezTo>
                      <a:pt x="4582" y="4166"/>
                      <a:pt x="4600" y="4148"/>
                      <a:pt x="4618" y="4113"/>
                    </a:cubicBezTo>
                    <a:cubicBezTo>
                      <a:pt x="4904" y="3379"/>
                      <a:pt x="5083" y="2592"/>
                      <a:pt x="5119" y="1804"/>
                    </a:cubicBezTo>
                    <a:cubicBezTo>
                      <a:pt x="5155" y="1232"/>
                      <a:pt x="5262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35"/>
              <p:cNvSpPr/>
              <p:nvPr/>
            </p:nvSpPr>
            <p:spPr>
              <a:xfrm>
                <a:off x="3021250" y="2095775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3795" y="2758"/>
                    </a:moveTo>
                    <a:cubicBezTo>
                      <a:pt x="3437" y="3116"/>
                      <a:pt x="3150" y="3510"/>
                      <a:pt x="2810" y="3868"/>
                    </a:cubicBezTo>
                    <a:cubicBezTo>
                      <a:pt x="2238" y="4441"/>
                      <a:pt x="1540" y="4870"/>
                      <a:pt x="770" y="5138"/>
                    </a:cubicBezTo>
                    <a:cubicBezTo>
                      <a:pt x="755" y="5143"/>
                      <a:pt x="742" y="5145"/>
                      <a:pt x="730" y="5145"/>
                    </a:cubicBezTo>
                    <a:cubicBezTo>
                      <a:pt x="514" y="5145"/>
                      <a:pt x="950" y="4385"/>
                      <a:pt x="967" y="4351"/>
                    </a:cubicBezTo>
                    <a:cubicBezTo>
                      <a:pt x="1218" y="3922"/>
                      <a:pt x="1576" y="3528"/>
                      <a:pt x="1987" y="3242"/>
                    </a:cubicBezTo>
                    <a:cubicBezTo>
                      <a:pt x="2399" y="2937"/>
                      <a:pt x="2882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27"/>
                      <a:pt x="2667" y="3331"/>
                      <a:pt x="2435" y="3689"/>
                    </a:cubicBezTo>
                    <a:cubicBezTo>
                      <a:pt x="2422" y="3727"/>
                      <a:pt x="2454" y="3765"/>
                      <a:pt x="2493" y="3765"/>
                    </a:cubicBezTo>
                    <a:cubicBezTo>
                      <a:pt x="2509" y="3765"/>
                      <a:pt x="2526" y="3758"/>
                      <a:pt x="2542" y="3743"/>
                    </a:cubicBezTo>
                    <a:cubicBezTo>
                      <a:pt x="2846" y="3313"/>
                      <a:pt x="3276" y="2973"/>
                      <a:pt x="3777" y="2758"/>
                    </a:cubicBezTo>
                    <a:close/>
                    <a:moveTo>
                      <a:pt x="5190" y="4208"/>
                    </a:moveTo>
                    <a:cubicBezTo>
                      <a:pt x="5996" y="4441"/>
                      <a:pt x="6712" y="4942"/>
                      <a:pt x="7195" y="5640"/>
                    </a:cubicBezTo>
                    <a:lnTo>
                      <a:pt x="7213" y="5640"/>
                    </a:lnTo>
                    <a:cubicBezTo>
                      <a:pt x="7463" y="5997"/>
                      <a:pt x="7660" y="6409"/>
                      <a:pt x="7803" y="6839"/>
                    </a:cubicBezTo>
                    <a:cubicBezTo>
                      <a:pt x="7857" y="7017"/>
                      <a:pt x="7910" y="7196"/>
                      <a:pt x="7928" y="7375"/>
                    </a:cubicBezTo>
                    <a:cubicBezTo>
                      <a:pt x="7964" y="7572"/>
                      <a:pt x="7906" y="7630"/>
                      <a:pt x="7812" y="7630"/>
                    </a:cubicBezTo>
                    <a:cubicBezTo>
                      <a:pt x="7718" y="7630"/>
                      <a:pt x="7588" y="7572"/>
                      <a:pt x="7481" y="7536"/>
                    </a:cubicBezTo>
                    <a:cubicBezTo>
                      <a:pt x="6318" y="7250"/>
                      <a:pt x="5888" y="6087"/>
                      <a:pt x="5513" y="5031"/>
                    </a:cubicBezTo>
                    <a:lnTo>
                      <a:pt x="5513" y="5031"/>
                    </a:lnTo>
                    <a:cubicBezTo>
                      <a:pt x="5709" y="5228"/>
                      <a:pt x="5906" y="5443"/>
                      <a:pt x="6139" y="5640"/>
                    </a:cubicBezTo>
                    <a:cubicBezTo>
                      <a:pt x="6146" y="5646"/>
                      <a:pt x="6154" y="5649"/>
                      <a:pt x="6162" y="5649"/>
                    </a:cubicBezTo>
                    <a:cubicBezTo>
                      <a:pt x="6198" y="5649"/>
                      <a:pt x="6239" y="5597"/>
                      <a:pt x="6210" y="5568"/>
                    </a:cubicBezTo>
                    <a:cubicBezTo>
                      <a:pt x="5888" y="5246"/>
                      <a:pt x="5584" y="4906"/>
                      <a:pt x="5316" y="4548"/>
                    </a:cubicBezTo>
                    <a:cubicBezTo>
                      <a:pt x="5280" y="4423"/>
                      <a:pt x="5226" y="4315"/>
                      <a:pt x="5190" y="4208"/>
                    </a:cubicBezTo>
                    <a:close/>
                    <a:moveTo>
                      <a:pt x="3580" y="5640"/>
                    </a:moveTo>
                    <a:lnTo>
                      <a:pt x="3580" y="5640"/>
                    </a:lnTo>
                    <a:cubicBezTo>
                      <a:pt x="3294" y="6266"/>
                      <a:pt x="3061" y="6928"/>
                      <a:pt x="2757" y="7572"/>
                    </a:cubicBezTo>
                    <a:lnTo>
                      <a:pt x="2757" y="7554"/>
                    </a:lnTo>
                    <a:cubicBezTo>
                      <a:pt x="2399" y="8306"/>
                      <a:pt x="1772" y="8950"/>
                      <a:pt x="1200" y="9523"/>
                    </a:cubicBezTo>
                    <a:cubicBezTo>
                      <a:pt x="946" y="9757"/>
                      <a:pt x="668" y="9963"/>
                      <a:pt x="484" y="9963"/>
                    </a:cubicBezTo>
                    <a:cubicBezTo>
                      <a:pt x="318" y="9963"/>
                      <a:pt x="228" y="9794"/>
                      <a:pt x="305" y="9326"/>
                    </a:cubicBezTo>
                    <a:cubicBezTo>
                      <a:pt x="430" y="8753"/>
                      <a:pt x="681" y="8199"/>
                      <a:pt x="1021" y="7697"/>
                    </a:cubicBezTo>
                    <a:cubicBezTo>
                      <a:pt x="1540" y="6874"/>
                      <a:pt x="2291" y="6284"/>
                      <a:pt x="3079" y="5747"/>
                    </a:cubicBezTo>
                    <a:lnTo>
                      <a:pt x="3079" y="5747"/>
                    </a:lnTo>
                    <a:cubicBezTo>
                      <a:pt x="2542" y="6427"/>
                      <a:pt x="2059" y="7143"/>
                      <a:pt x="1647" y="7894"/>
                    </a:cubicBezTo>
                    <a:cubicBezTo>
                      <a:pt x="1622" y="7932"/>
                      <a:pt x="1650" y="7970"/>
                      <a:pt x="1688" y="7970"/>
                    </a:cubicBezTo>
                    <a:cubicBezTo>
                      <a:pt x="1704" y="7970"/>
                      <a:pt x="1721" y="7964"/>
                      <a:pt x="1737" y="7948"/>
                    </a:cubicBezTo>
                    <a:cubicBezTo>
                      <a:pt x="2256" y="7107"/>
                      <a:pt x="2882" y="6337"/>
                      <a:pt x="3580" y="5640"/>
                    </a:cubicBezTo>
                    <a:close/>
                    <a:moveTo>
                      <a:pt x="5085" y="8244"/>
                    </a:moveTo>
                    <a:cubicBezTo>
                      <a:pt x="5987" y="8244"/>
                      <a:pt x="6606" y="8868"/>
                      <a:pt x="7177" y="9523"/>
                    </a:cubicBezTo>
                    <a:lnTo>
                      <a:pt x="7177" y="9505"/>
                    </a:lnTo>
                    <a:cubicBezTo>
                      <a:pt x="7427" y="9791"/>
                      <a:pt x="7660" y="10078"/>
                      <a:pt x="7875" y="10382"/>
                    </a:cubicBezTo>
                    <a:cubicBezTo>
                      <a:pt x="7928" y="10470"/>
                      <a:pt x="8312" y="11116"/>
                      <a:pt x="8202" y="11116"/>
                    </a:cubicBezTo>
                    <a:cubicBezTo>
                      <a:pt x="8200" y="11116"/>
                      <a:pt x="8198" y="11116"/>
                      <a:pt x="8197" y="11115"/>
                    </a:cubicBezTo>
                    <a:cubicBezTo>
                      <a:pt x="7427" y="11080"/>
                      <a:pt x="6694" y="10561"/>
                      <a:pt x="6139" y="10078"/>
                    </a:cubicBezTo>
                    <a:cubicBezTo>
                      <a:pt x="5656" y="9666"/>
                      <a:pt x="5387" y="9165"/>
                      <a:pt x="5047" y="8682"/>
                    </a:cubicBezTo>
                    <a:lnTo>
                      <a:pt x="5047" y="8682"/>
                    </a:lnTo>
                    <a:cubicBezTo>
                      <a:pt x="5423" y="8950"/>
                      <a:pt x="5817" y="9183"/>
                      <a:pt x="6067" y="9362"/>
                    </a:cubicBezTo>
                    <a:cubicBezTo>
                      <a:pt x="6076" y="9367"/>
                      <a:pt x="6085" y="9370"/>
                      <a:pt x="6093" y="9370"/>
                    </a:cubicBezTo>
                    <a:cubicBezTo>
                      <a:pt x="6136" y="9370"/>
                      <a:pt x="6166" y="9302"/>
                      <a:pt x="6121" y="9272"/>
                    </a:cubicBezTo>
                    <a:cubicBezTo>
                      <a:pt x="5763" y="9022"/>
                      <a:pt x="5405" y="8753"/>
                      <a:pt x="5083" y="8449"/>
                    </a:cubicBezTo>
                    <a:cubicBezTo>
                      <a:pt x="5029" y="8395"/>
                      <a:pt x="4958" y="8324"/>
                      <a:pt x="4904" y="8252"/>
                    </a:cubicBezTo>
                    <a:cubicBezTo>
                      <a:pt x="4966" y="8247"/>
                      <a:pt x="5026" y="8244"/>
                      <a:pt x="5085" y="8244"/>
                    </a:cubicBezTo>
                    <a:close/>
                    <a:moveTo>
                      <a:pt x="3311" y="9755"/>
                    </a:moveTo>
                    <a:lnTo>
                      <a:pt x="3311" y="9755"/>
                    </a:lnTo>
                    <a:cubicBezTo>
                      <a:pt x="2864" y="10418"/>
                      <a:pt x="2470" y="11187"/>
                      <a:pt x="2077" y="11867"/>
                    </a:cubicBezTo>
                    <a:cubicBezTo>
                      <a:pt x="2064" y="11918"/>
                      <a:pt x="2106" y="11960"/>
                      <a:pt x="2144" y="11960"/>
                    </a:cubicBezTo>
                    <a:cubicBezTo>
                      <a:pt x="2159" y="11960"/>
                      <a:pt x="2174" y="11954"/>
                      <a:pt x="2184" y="11939"/>
                    </a:cubicBezTo>
                    <a:cubicBezTo>
                      <a:pt x="2578" y="11276"/>
                      <a:pt x="3007" y="10650"/>
                      <a:pt x="3437" y="10024"/>
                    </a:cubicBezTo>
                    <a:lnTo>
                      <a:pt x="3437" y="10024"/>
                    </a:lnTo>
                    <a:cubicBezTo>
                      <a:pt x="3204" y="11652"/>
                      <a:pt x="2775" y="12994"/>
                      <a:pt x="1343" y="14050"/>
                    </a:cubicBezTo>
                    <a:cubicBezTo>
                      <a:pt x="1253" y="14117"/>
                      <a:pt x="1185" y="14146"/>
                      <a:pt x="1134" y="14146"/>
                    </a:cubicBezTo>
                    <a:cubicBezTo>
                      <a:pt x="721" y="14146"/>
                      <a:pt x="1502" y="12156"/>
                      <a:pt x="1629" y="11885"/>
                    </a:cubicBezTo>
                    <a:cubicBezTo>
                      <a:pt x="2023" y="11026"/>
                      <a:pt x="2703" y="10435"/>
                      <a:pt x="3311" y="9755"/>
                    </a:cubicBezTo>
                    <a:close/>
                    <a:moveTo>
                      <a:pt x="5087" y="12071"/>
                    </a:moveTo>
                    <a:cubicBezTo>
                      <a:pt x="6066" y="12071"/>
                      <a:pt x="6997" y="13155"/>
                      <a:pt x="7374" y="13925"/>
                    </a:cubicBezTo>
                    <a:cubicBezTo>
                      <a:pt x="7427" y="14050"/>
                      <a:pt x="7642" y="14569"/>
                      <a:pt x="7481" y="14569"/>
                    </a:cubicBezTo>
                    <a:cubicBezTo>
                      <a:pt x="7034" y="14551"/>
                      <a:pt x="6640" y="14265"/>
                      <a:pt x="6300" y="13997"/>
                    </a:cubicBezTo>
                    <a:cubicBezTo>
                      <a:pt x="5799" y="13585"/>
                      <a:pt x="5513" y="13012"/>
                      <a:pt x="5101" y="12529"/>
                    </a:cubicBezTo>
                    <a:lnTo>
                      <a:pt x="5101" y="12529"/>
                    </a:lnTo>
                    <a:cubicBezTo>
                      <a:pt x="5423" y="12762"/>
                      <a:pt x="5763" y="12977"/>
                      <a:pt x="6085" y="13191"/>
                    </a:cubicBezTo>
                    <a:cubicBezTo>
                      <a:pt x="6092" y="13198"/>
                      <a:pt x="6100" y="13201"/>
                      <a:pt x="6107" y="13201"/>
                    </a:cubicBezTo>
                    <a:cubicBezTo>
                      <a:pt x="6138" y="13201"/>
                      <a:pt x="6164" y="13149"/>
                      <a:pt x="6121" y="13120"/>
                    </a:cubicBezTo>
                    <a:cubicBezTo>
                      <a:pt x="5745" y="12815"/>
                      <a:pt x="5334" y="12547"/>
                      <a:pt x="4958" y="12243"/>
                    </a:cubicBezTo>
                    <a:cubicBezTo>
                      <a:pt x="4904" y="12189"/>
                      <a:pt x="4868" y="12153"/>
                      <a:pt x="4815" y="12100"/>
                    </a:cubicBezTo>
                    <a:cubicBezTo>
                      <a:pt x="4906" y="12080"/>
                      <a:pt x="4997" y="12071"/>
                      <a:pt x="5087" y="12071"/>
                    </a:cubicBezTo>
                    <a:close/>
                    <a:moveTo>
                      <a:pt x="3419" y="14086"/>
                    </a:moveTo>
                    <a:cubicBezTo>
                      <a:pt x="3455" y="15213"/>
                      <a:pt x="3186" y="16341"/>
                      <a:pt x="2649" y="17343"/>
                    </a:cubicBezTo>
                    <a:cubicBezTo>
                      <a:pt x="2488" y="17647"/>
                      <a:pt x="2256" y="17898"/>
                      <a:pt x="1987" y="18095"/>
                    </a:cubicBezTo>
                    <a:cubicBezTo>
                      <a:pt x="1987" y="18095"/>
                      <a:pt x="1986" y="18095"/>
                      <a:pt x="1985" y="18095"/>
                    </a:cubicBezTo>
                    <a:cubicBezTo>
                      <a:pt x="1935" y="18095"/>
                      <a:pt x="1988" y="16750"/>
                      <a:pt x="2041" y="16573"/>
                    </a:cubicBezTo>
                    <a:cubicBezTo>
                      <a:pt x="2220" y="15911"/>
                      <a:pt x="2596" y="15339"/>
                      <a:pt x="2989" y="14766"/>
                    </a:cubicBezTo>
                    <a:lnTo>
                      <a:pt x="2989" y="14766"/>
                    </a:lnTo>
                    <a:cubicBezTo>
                      <a:pt x="2828" y="15231"/>
                      <a:pt x="2703" y="15679"/>
                      <a:pt x="2542" y="16108"/>
                    </a:cubicBezTo>
                    <a:cubicBezTo>
                      <a:pt x="2520" y="16140"/>
                      <a:pt x="2551" y="16166"/>
                      <a:pt x="2582" y="16166"/>
                    </a:cubicBezTo>
                    <a:cubicBezTo>
                      <a:pt x="2603" y="16166"/>
                      <a:pt x="2624" y="16155"/>
                      <a:pt x="2631" y="16126"/>
                    </a:cubicBezTo>
                    <a:cubicBezTo>
                      <a:pt x="2918" y="15464"/>
                      <a:pt x="3150" y="14766"/>
                      <a:pt x="3419" y="14086"/>
                    </a:cubicBezTo>
                    <a:close/>
                    <a:moveTo>
                      <a:pt x="4689" y="15088"/>
                    </a:moveTo>
                    <a:cubicBezTo>
                      <a:pt x="5727" y="15142"/>
                      <a:pt x="6175" y="16072"/>
                      <a:pt x="6568" y="16896"/>
                    </a:cubicBezTo>
                    <a:lnTo>
                      <a:pt x="6568" y="16913"/>
                    </a:lnTo>
                    <a:cubicBezTo>
                      <a:pt x="6676" y="17164"/>
                      <a:pt x="6819" y="17361"/>
                      <a:pt x="6944" y="17593"/>
                    </a:cubicBezTo>
                    <a:cubicBezTo>
                      <a:pt x="7084" y="17831"/>
                      <a:pt x="7191" y="18189"/>
                      <a:pt x="7001" y="18189"/>
                    </a:cubicBezTo>
                    <a:cubicBezTo>
                      <a:pt x="6947" y="18189"/>
                      <a:pt x="6871" y="18161"/>
                      <a:pt x="6765" y="18095"/>
                    </a:cubicBezTo>
                    <a:cubicBezTo>
                      <a:pt x="6354" y="17808"/>
                      <a:pt x="5978" y="17468"/>
                      <a:pt x="5656" y="17092"/>
                    </a:cubicBezTo>
                    <a:cubicBezTo>
                      <a:pt x="5459" y="16878"/>
                      <a:pt x="5280" y="16645"/>
                      <a:pt x="5119" y="16377"/>
                    </a:cubicBezTo>
                    <a:cubicBezTo>
                      <a:pt x="5011" y="16126"/>
                      <a:pt x="4904" y="15858"/>
                      <a:pt x="4850" y="15589"/>
                    </a:cubicBezTo>
                    <a:lnTo>
                      <a:pt x="4850" y="15589"/>
                    </a:lnTo>
                    <a:cubicBezTo>
                      <a:pt x="5065" y="15876"/>
                      <a:pt x="5298" y="16180"/>
                      <a:pt x="5513" y="16484"/>
                    </a:cubicBezTo>
                    <a:cubicBezTo>
                      <a:pt x="5517" y="16489"/>
                      <a:pt x="5525" y="16491"/>
                      <a:pt x="5533" y="16491"/>
                    </a:cubicBezTo>
                    <a:cubicBezTo>
                      <a:pt x="5555" y="16491"/>
                      <a:pt x="5584" y="16474"/>
                      <a:pt x="5584" y="16448"/>
                    </a:cubicBezTo>
                    <a:cubicBezTo>
                      <a:pt x="5423" y="16072"/>
                      <a:pt x="5208" y="15732"/>
                      <a:pt x="4940" y="15428"/>
                    </a:cubicBezTo>
                    <a:cubicBezTo>
                      <a:pt x="4850" y="15321"/>
                      <a:pt x="4779" y="15196"/>
                      <a:pt x="4689" y="15088"/>
                    </a:cubicBezTo>
                    <a:close/>
                    <a:moveTo>
                      <a:pt x="4707" y="17128"/>
                    </a:moveTo>
                    <a:cubicBezTo>
                      <a:pt x="5065" y="17558"/>
                      <a:pt x="5387" y="18005"/>
                      <a:pt x="5691" y="18488"/>
                    </a:cubicBezTo>
                    <a:lnTo>
                      <a:pt x="5709" y="18488"/>
                    </a:lnTo>
                    <a:cubicBezTo>
                      <a:pt x="5906" y="18864"/>
                      <a:pt x="6031" y="19276"/>
                      <a:pt x="6067" y="19705"/>
                    </a:cubicBezTo>
                    <a:cubicBezTo>
                      <a:pt x="6089" y="19926"/>
                      <a:pt x="6018" y="20001"/>
                      <a:pt x="5909" y="20001"/>
                    </a:cubicBezTo>
                    <a:cubicBezTo>
                      <a:pt x="5754" y="20001"/>
                      <a:pt x="5524" y="19846"/>
                      <a:pt x="5387" y="19741"/>
                    </a:cubicBezTo>
                    <a:cubicBezTo>
                      <a:pt x="4725" y="19186"/>
                      <a:pt x="4707" y="18345"/>
                      <a:pt x="4707" y="17540"/>
                    </a:cubicBezTo>
                    <a:lnTo>
                      <a:pt x="4707" y="17540"/>
                    </a:lnTo>
                    <a:cubicBezTo>
                      <a:pt x="4725" y="17629"/>
                      <a:pt x="4761" y="17701"/>
                      <a:pt x="4779" y="17790"/>
                    </a:cubicBezTo>
                    <a:lnTo>
                      <a:pt x="4779" y="17898"/>
                    </a:lnTo>
                    <a:lnTo>
                      <a:pt x="4797" y="17898"/>
                    </a:lnTo>
                    <a:lnTo>
                      <a:pt x="4797" y="17844"/>
                    </a:lnTo>
                    <a:cubicBezTo>
                      <a:pt x="4833" y="17933"/>
                      <a:pt x="4868" y="18041"/>
                      <a:pt x="4904" y="18148"/>
                    </a:cubicBezTo>
                    <a:cubicBezTo>
                      <a:pt x="4911" y="18162"/>
                      <a:pt x="4926" y="18168"/>
                      <a:pt x="4940" y="18168"/>
                    </a:cubicBezTo>
                    <a:cubicBezTo>
                      <a:pt x="4964" y="18168"/>
                      <a:pt x="4987" y="18152"/>
                      <a:pt x="4976" y="18130"/>
                    </a:cubicBezTo>
                    <a:cubicBezTo>
                      <a:pt x="4868" y="17808"/>
                      <a:pt x="4779" y="17468"/>
                      <a:pt x="4707" y="17146"/>
                    </a:cubicBezTo>
                    <a:lnTo>
                      <a:pt x="4707" y="17128"/>
                    </a:lnTo>
                    <a:close/>
                    <a:moveTo>
                      <a:pt x="3991" y="17110"/>
                    </a:moveTo>
                    <a:lnTo>
                      <a:pt x="3991" y="17110"/>
                    </a:lnTo>
                    <a:cubicBezTo>
                      <a:pt x="4260" y="18130"/>
                      <a:pt x="4403" y="19276"/>
                      <a:pt x="3938" y="20242"/>
                    </a:cubicBezTo>
                    <a:lnTo>
                      <a:pt x="3920" y="20242"/>
                    </a:lnTo>
                    <a:cubicBezTo>
                      <a:pt x="3846" y="20405"/>
                      <a:pt x="3784" y="20467"/>
                      <a:pt x="3732" y="20467"/>
                    </a:cubicBezTo>
                    <a:cubicBezTo>
                      <a:pt x="3607" y="20467"/>
                      <a:pt x="3544" y="20104"/>
                      <a:pt x="3544" y="19902"/>
                    </a:cubicBezTo>
                    <a:cubicBezTo>
                      <a:pt x="3544" y="19616"/>
                      <a:pt x="3562" y="19347"/>
                      <a:pt x="3580" y="19079"/>
                    </a:cubicBezTo>
                    <a:cubicBezTo>
                      <a:pt x="3616" y="18596"/>
                      <a:pt x="3705" y="18148"/>
                      <a:pt x="3812" y="17683"/>
                    </a:cubicBezTo>
                    <a:lnTo>
                      <a:pt x="3812" y="17683"/>
                    </a:lnTo>
                    <a:cubicBezTo>
                      <a:pt x="3777" y="17916"/>
                      <a:pt x="3795" y="18166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2" y="18399"/>
                      <a:pt x="3902" y="18381"/>
                    </a:cubicBezTo>
                    <a:cubicBezTo>
                      <a:pt x="4009" y="18130"/>
                      <a:pt x="3956" y="17701"/>
                      <a:pt x="3974" y="17432"/>
                    </a:cubicBezTo>
                    <a:cubicBezTo>
                      <a:pt x="3974" y="17325"/>
                      <a:pt x="3991" y="17218"/>
                      <a:pt x="3991" y="17110"/>
                    </a:cubicBezTo>
                    <a:close/>
                    <a:moveTo>
                      <a:pt x="5474" y="0"/>
                    </a:moveTo>
                    <a:cubicBezTo>
                      <a:pt x="5451" y="0"/>
                      <a:pt x="5430" y="12"/>
                      <a:pt x="5423" y="38"/>
                    </a:cubicBezTo>
                    <a:cubicBezTo>
                      <a:pt x="5155" y="754"/>
                      <a:pt x="4940" y="1470"/>
                      <a:pt x="4797" y="2204"/>
                    </a:cubicBezTo>
                    <a:cubicBezTo>
                      <a:pt x="4493" y="2293"/>
                      <a:pt x="4206" y="2418"/>
                      <a:pt x="3938" y="2544"/>
                    </a:cubicBezTo>
                    <a:cubicBezTo>
                      <a:pt x="3132" y="2633"/>
                      <a:pt x="2345" y="2651"/>
                      <a:pt x="1701" y="3206"/>
                    </a:cubicBezTo>
                    <a:cubicBezTo>
                      <a:pt x="1057" y="3778"/>
                      <a:pt x="645" y="4512"/>
                      <a:pt x="287" y="5300"/>
                    </a:cubicBezTo>
                    <a:cubicBezTo>
                      <a:pt x="269" y="5371"/>
                      <a:pt x="323" y="5443"/>
                      <a:pt x="395" y="5461"/>
                    </a:cubicBezTo>
                    <a:lnTo>
                      <a:pt x="359" y="5425"/>
                    </a:lnTo>
                    <a:cubicBezTo>
                      <a:pt x="1092" y="5353"/>
                      <a:pt x="1665" y="4995"/>
                      <a:pt x="2256" y="4566"/>
                    </a:cubicBezTo>
                    <a:cubicBezTo>
                      <a:pt x="2971" y="4011"/>
                      <a:pt x="3419" y="3313"/>
                      <a:pt x="4045" y="2705"/>
                    </a:cubicBezTo>
                    <a:lnTo>
                      <a:pt x="4081" y="2705"/>
                    </a:lnTo>
                    <a:cubicBezTo>
                      <a:pt x="4135" y="2705"/>
                      <a:pt x="4170" y="2651"/>
                      <a:pt x="4170" y="2615"/>
                    </a:cubicBezTo>
                    <a:cubicBezTo>
                      <a:pt x="4349" y="2544"/>
                      <a:pt x="4528" y="2472"/>
                      <a:pt x="4707" y="2401"/>
                    </a:cubicBezTo>
                    <a:lnTo>
                      <a:pt x="4707" y="2401"/>
                    </a:lnTo>
                    <a:cubicBezTo>
                      <a:pt x="4582" y="3098"/>
                      <a:pt x="4475" y="3814"/>
                      <a:pt x="4403" y="4530"/>
                    </a:cubicBezTo>
                    <a:cubicBezTo>
                      <a:pt x="4027" y="4781"/>
                      <a:pt x="3669" y="5067"/>
                      <a:pt x="3383" y="5407"/>
                    </a:cubicBezTo>
                    <a:lnTo>
                      <a:pt x="3365" y="5407"/>
                    </a:lnTo>
                    <a:cubicBezTo>
                      <a:pt x="1468" y="6176"/>
                      <a:pt x="37" y="8181"/>
                      <a:pt x="1" y="10221"/>
                    </a:cubicBezTo>
                    <a:cubicBezTo>
                      <a:pt x="1" y="10292"/>
                      <a:pt x="55" y="10346"/>
                      <a:pt x="108" y="10346"/>
                    </a:cubicBezTo>
                    <a:cubicBezTo>
                      <a:pt x="1021" y="10239"/>
                      <a:pt x="1683" y="9398"/>
                      <a:pt x="2202" y="8735"/>
                    </a:cubicBezTo>
                    <a:cubicBezTo>
                      <a:pt x="3025" y="7715"/>
                      <a:pt x="3383" y="6516"/>
                      <a:pt x="3884" y="5335"/>
                    </a:cubicBezTo>
                    <a:lnTo>
                      <a:pt x="4385" y="4816"/>
                    </a:lnTo>
                    <a:lnTo>
                      <a:pt x="4385" y="4816"/>
                    </a:lnTo>
                    <a:cubicBezTo>
                      <a:pt x="4260" y="6141"/>
                      <a:pt x="4206" y="7465"/>
                      <a:pt x="4117" y="8735"/>
                    </a:cubicBezTo>
                    <a:cubicBezTo>
                      <a:pt x="3902" y="8968"/>
                      <a:pt x="3687" y="9219"/>
                      <a:pt x="3508" y="9469"/>
                    </a:cubicBezTo>
                    <a:cubicBezTo>
                      <a:pt x="3497" y="9434"/>
                      <a:pt x="3463" y="9415"/>
                      <a:pt x="3431" y="9415"/>
                    </a:cubicBezTo>
                    <a:cubicBezTo>
                      <a:pt x="3413" y="9415"/>
                      <a:pt x="3396" y="9421"/>
                      <a:pt x="3383" y="9433"/>
                    </a:cubicBezTo>
                    <a:cubicBezTo>
                      <a:pt x="1916" y="10632"/>
                      <a:pt x="645" y="12493"/>
                      <a:pt x="788" y="14462"/>
                    </a:cubicBezTo>
                    <a:cubicBezTo>
                      <a:pt x="788" y="14532"/>
                      <a:pt x="855" y="14580"/>
                      <a:pt x="918" y="14580"/>
                    </a:cubicBezTo>
                    <a:cubicBezTo>
                      <a:pt x="935" y="14580"/>
                      <a:pt x="952" y="14577"/>
                      <a:pt x="967" y="14569"/>
                    </a:cubicBezTo>
                    <a:cubicBezTo>
                      <a:pt x="2667" y="13585"/>
                      <a:pt x="3669" y="11742"/>
                      <a:pt x="3616" y="9773"/>
                    </a:cubicBezTo>
                    <a:lnTo>
                      <a:pt x="4099" y="9057"/>
                    </a:lnTo>
                    <a:lnTo>
                      <a:pt x="4099" y="9057"/>
                    </a:lnTo>
                    <a:cubicBezTo>
                      <a:pt x="4027" y="10239"/>
                      <a:pt x="3974" y="11420"/>
                      <a:pt x="4009" y="12583"/>
                    </a:cubicBezTo>
                    <a:cubicBezTo>
                      <a:pt x="3669" y="13030"/>
                      <a:pt x="3401" y="13531"/>
                      <a:pt x="3222" y="14050"/>
                    </a:cubicBezTo>
                    <a:cubicBezTo>
                      <a:pt x="2309" y="15249"/>
                      <a:pt x="1415" y="16681"/>
                      <a:pt x="1808" y="18256"/>
                    </a:cubicBezTo>
                    <a:cubicBezTo>
                      <a:pt x="1820" y="18303"/>
                      <a:pt x="1856" y="18327"/>
                      <a:pt x="1894" y="18327"/>
                    </a:cubicBezTo>
                    <a:cubicBezTo>
                      <a:pt x="1914" y="18327"/>
                      <a:pt x="1934" y="18321"/>
                      <a:pt x="1951" y="18309"/>
                    </a:cubicBezTo>
                    <a:cubicBezTo>
                      <a:pt x="3222" y="17647"/>
                      <a:pt x="3884" y="15178"/>
                      <a:pt x="3544" y="13800"/>
                    </a:cubicBezTo>
                    <a:cubicBezTo>
                      <a:pt x="3687" y="13478"/>
                      <a:pt x="3830" y="13173"/>
                      <a:pt x="4009" y="12869"/>
                    </a:cubicBezTo>
                    <a:cubicBezTo>
                      <a:pt x="4027" y="13657"/>
                      <a:pt x="4099" y="14444"/>
                      <a:pt x="4206" y="15231"/>
                    </a:cubicBezTo>
                    <a:cubicBezTo>
                      <a:pt x="4063" y="15714"/>
                      <a:pt x="3956" y="16198"/>
                      <a:pt x="3920" y="16699"/>
                    </a:cubicBezTo>
                    <a:cubicBezTo>
                      <a:pt x="3884" y="16717"/>
                      <a:pt x="3866" y="16735"/>
                      <a:pt x="3848" y="16752"/>
                    </a:cubicBezTo>
                    <a:cubicBezTo>
                      <a:pt x="3562" y="17504"/>
                      <a:pt x="3401" y="18273"/>
                      <a:pt x="3347" y="19061"/>
                    </a:cubicBezTo>
                    <a:cubicBezTo>
                      <a:pt x="3311" y="19651"/>
                      <a:pt x="3222" y="20296"/>
                      <a:pt x="3508" y="20815"/>
                    </a:cubicBezTo>
                    <a:cubicBezTo>
                      <a:pt x="3529" y="20857"/>
                      <a:pt x="3562" y="20874"/>
                      <a:pt x="3597" y="20874"/>
                    </a:cubicBezTo>
                    <a:cubicBezTo>
                      <a:pt x="3622" y="20874"/>
                      <a:pt x="3647" y="20865"/>
                      <a:pt x="3669" y="20850"/>
                    </a:cubicBezTo>
                    <a:cubicBezTo>
                      <a:pt x="4654" y="19866"/>
                      <a:pt x="4600" y="17951"/>
                      <a:pt x="4045" y="16752"/>
                    </a:cubicBezTo>
                    <a:cubicBezTo>
                      <a:pt x="4063" y="16538"/>
                      <a:pt x="4099" y="16341"/>
                      <a:pt x="4153" y="16126"/>
                    </a:cubicBezTo>
                    <a:cubicBezTo>
                      <a:pt x="4188" y="15983"/>
                      <a:pt x="4242" y="15858"/>
                      <a:pt x="4278" y="15714"/>
                    </a:cubicBezTo>
                    <a:cubicBezTo>
                      <a:pt x="4349" y="16108"/>
                      <a:pt x="4439" y="16484"/>
                      <a:pt x="4528" y="16860"/>
                    </a:cubicBezTo>
                    <a:cubicBezTo>
                      <a:pt x="4314" y="17468"/>
                      <a:pt x="4510" y="18345"/>
                      <a:pt x="4689" y="18918"/>
                    </a:cubicBezTo>
                    <a:cubicBezTo>
                      <a:pt x="4922" y="19616"/>
                      <a:pt x="5405" y="20152"/>
                      <a:pt x="6157" y="20224"/>
                    </a:cubicBezTo>
                    <a:cubicBezTo>
                      <a:pt x="6210" y="20224"/>
                      <a:pt x="6246" y="20188"/>
                      <a:pt x="6246" y="20135"/>
                    </a:cubicBezTo>
                    <a:cubicBezTo>
                      <a:pt x="6282" y="18864"/>
                      <a:pt x="5620" y="17772"/>
                      <a:pt x="4707" y="16913"/>
                    </a:cubicBezTo>
                    <a:lnTo>
                      <a:pt x="4707" y="16770"/>
                    </a:lnTo>
                    <a:cubicBezTo>
                      <a:pt x="4707" y="16717"/>
                      <a:pt x="4671" y="16699"/>
                      <a:pt x="4618" y="16699"/>
                    </a:cubicBezTo>
                    <a:cubicBezTo>
                      <a:pt x="4528" y="16269"/>
                      <a:pt x="4457" y="15840"/>
                      <a:pt x="4403" y="15392"/>
                    </a:cubicBezTo>
                    <a:cubicBezTo>
                      <a:pt x="4403" y="15339"/>
                      <a:pt x="4421" y="15267"/>
                      <a:pt x="4421" y="15196"/>
                    </a:cubicBezTo>
                    <a:cubicBezTo>
                      <a:pt x="4421" y="15160"/>
                      <a:pt x="4403" y="15124"/>
                      <a:pt x="4367" y="15124"/>
                    </a:cubicBezTo>
                    <a:cubicBezTo>
                      <a:pt x="4367" y="15034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1" y="14981"/>
                      <a:pt x="4510" y="15124"/>
                      <a:pt x="4600" y="15231"/>
                    </a:cubicBezTo>
                    <a:lnTo>
                      <a:pt x="4725" y="15410"/>
                    </a:lnTo>
                    <a:cubicBezTo>
                      <a:pt x="4689" y="15428"/>
                      <a:pt x="4671" y="15446"/>
                      <a:pt x="4671" y="15500"/>
                    </a:cubicBezTo>
                    <a:cubicBezTo>
                      <a:pt x="4779" y="16341"/>
                      <a:pt x="5244" y="16931"/>
                      <a:pt x="5817" y="17522"/>
                    </a:cubicBezTo>
                    <a:cubicBezTo>
                      <a:pt x="6023" y="17728"/>
                      <a:pt x="6648" y="18438"/>
                      <a:pt x="7075" y="18438"/>
                    </a:cubicBezTo>
                    <a:cubicBezTo>
                      <a:pt x="7131" y="18438"/>
                      <a:pt x="7183" y="18426"/>
                      <a:pt x="7230" y="18399"/>
                    </a:cubicBezTo>
                    <a:cubicBezTo>
                      <a:pt x="7732" y="18112"/>
                      <a:pt x="6873" y="17110"/>
                      <a:pt x="6729" y="16842"/>
                    </a:cubicBezTo>
                    <a:cubicBezTo>
                      <a:pt x="6377" y="16070"/>
                      <a:pt x="5867" y="14984"/>
                      <a:pt x="4906" y="14984"/>
                    </a:cubicBezTo>
                    <a:cubicBezTo>
                      <a:pt x="4842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4"/>
                    </a:cubicBezTo>
                    <a:cubicBezTo>
                      <a:pt x="4618" y="14963"/>
                      <a:pt x="4564" y="14873"/>
                      <a:pt x="4528" y="14802"/>
                    </a:cubicBezTo>
                    <a:cubicBezTo>
                      <a:pt x="4421" y="14659"/>
                      <a:pt x="4367" y="14498"/>
                      <a:pt x="4278" y="14354"/>
                    </a:cubicBezTo>
                    <a:cubicBezTo>
                      <a:pt x="4206" y="13442"/>
                      <a:pt x="4170" y="12529"/>
                      <a:pt x="4206" y="11616"/>
                    </a:cubicBezTo>
                    <a:lnTo>
                      <a:pt x="4206" y="11616"/>
                    </a:lnTo>
                    <a:cubicBezTo>
                      <a:pt x="4349" y="11831"/>
                      <a:pt x="4510" y="12028"/>
                      <a:pt x="4725" y="12207"/>
                    </a:cubicBezTo>
                    <a:cubicBezTo>
                      <a:pt x="4779" y="12261"/>
                      <a:pt x="4833" y="12314"/>
                      <a:pt x="4904" y="12368"/>
                    </a:cubicBezTo>
                    <a:cubicBezTo>
                      <a:pt x="4850" y="12386"/>
                      <a:pt x="4833" y="12440"/>
                      <a:pt x="4850" y="12475"/>
                    </a:cubicBezTo>
                    <a:cubicBezTo>
                      <a:pt x="5280" y="13531"/>
                      <a:pt x="6461" y="14766"/>
                      <a:pt x="7660" y="14802"/>
                    </a:cubicBezTo>
                    <a:cubicBezTo>
                      <a:pt x="7714" y="14802"/>
                      <a:pt x="7749" y="14766"/>
                      <a:pt x="7767" y="14694"/>
                    </a:cubicBezTo>
                    <a:cubicBezTo>
                      <a:pt x="7877" y="13626"/>
                      <a:pt x="6442" y="11923"/>
                      <a:pt x="5231" y="11923"/>
                    </a:cubicBezTo>
                    <a:cubicBezTo>
                      <a:pt x="5062" y="11923"/>
                      <a:pt x="4898" y="11956"/>
                      <a:pt x="4743" y="12028"/>
                    </a:cubicBezTo>
                    <a:cubicBezTo>
                      <a:pt x="4654" y="11939"/>
                      <a:pt x="4564" y="11831"/>
                      <a:pt x="4493" y="11724"/>
                    </a:cubicBezTo>
                    <a:cubicBezTo>
                      <a:pt x="4367" y="11527"/>
                      <a:pt x="4314" y="11312"/>
                      <a:pt x="4206" y="11115"/>
                    </a:cubicBezTo>
                    <a:cubicBezTo>
                      <a:pt x="4224" y="10543"/>
                      <a:pt x="4260" y="9988"/>
                      <a:pt x="4296" y="9415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8"/>
                    </a:cubicBezTo>
                    <a:cubicBezTo>
                      <a:pt x="4367" y="8431"/>
                      <a:pt x="4385" y="8216"/>
                      <a:pt x="4403" y="8020"/>
                    </a:cubicBezTo>
                    <a:cubicBezTo>
                      <a:pt x="4493" y="8163"/>
                      <a:pt x="4600" y="8306"/>
                      <a:pt x="4725" y="8413"/>
                    </a:cubicBezTo>
                    <a:cubicBezTo>
                      <a:pt x="4725" y="8431"/>
                      <a:pt x="4725" y="8449"/>
                      <a:pt x="4725" y="8449"/>
                    </a:cubicBezTo>
                    <a:cubicBezTo>
                      <a:pt x="4725" y="9219"/>
                      <a:pt x="5602" y="9970"/>
                      <a:pt x="6139" y="10418"/>
                    </a:cubicBezTo>
                    <a:cubicBezTo>
                      <a:pt x="6724" y="10917"/>
                      <a:pt x="7492" y="11350"/>
                      <a:pt x="8283" y="11350"/>
                    </a:cubicBezTo>
                    <a:cubicBezTo>
                      <a:pt x="8314" y="11350"/>
                      <a:pt x="8345" y="11349"/>
                      <a:pt x="8376" y="11348"/>
                    </a:cubicBezTo>
                    <a:cubicBezTo>
                      <a:pt x="8429" y="11348"/>
                      <a:pt x="8465" y="11294"/>
                      <a:pt x="8465" y="11241"/>
                    </a:cubicBezTo>
                    <a:cubicBezTo>
                      <a:pt x="8322" y="10435"/>
                      <a:pt x="7642" y="9755"/>
                      <a:pt x="7123" y="9165"/>
                    </a:cubicBezTo>
                    <a:cubicBezTo>
                      <a:pt x="6597" y="8592"/>
                      <a:pt x="5991" y="8127"/>
                      <a:pt x="5223" y="8127"/>
                    </a:cubicBezTo>
                    <a:cubicBezTo>
                      <a:pt x="5103" y="8127"/>
                      <a:pt x="4979" y="8138"/>
                      <a:pt x="4850" y="8163"/>
                    </a:cubicBezTo>
                    <a:cubicBezTo>
                      <a:pt x="4707" y="7930"/>
                      <a:pt x="4582" y="7697"/>
                      <a:pt x="4475" y="7447"/>
                    </a:cubicBezTo>
                    <a:cubicBezTo>
                      <a:pt x="4564" y="6284"/>
                      <a:pt x="4671" y="5138"/>
                      <a:pt x="4833" y="3975"/>
                    </a:cubicBezTo>
                    <a:cubicBezTo>
                      <a:pt x="4886" y="4154"/>
                      <a:pt x="4976" y="4315"/>
                      <a:pt x="5083" y="4476"/>
                    </a:cubicBezTo>
                    <a:cubicBezTo>
                      <a:pt x="5190" y="5228"/>
                      <a:pt x="5638" y="6033"/>
                      <a:pt x="6031" y="6624"/>
                    </a:cubicBezTo>
                    <a:cubicBezTo>
                      <a:pt x="6507" y="7328"/>
                      <a:pt x="7190" y="7859"/>
                      <a:pt x="8064" y="7859"/>
                    </a:cubicBezTo>
                    <a:cubicBezTo>
                      <a:pt x="8078" y="7859"/>
                      <a:pt x="8093" y="7859"/>
                      <a:pt x="8107" y="7859"/>
                    </a:cubicBezTo>
                    <a:cubicBezTo>
                      <a:pt x="8161" y="7859"/>
                      <a:pt x="8215" y="7823"/>
                      <a:pt x="8215" y="7751"/>
                    </a:cubicBezTo>
                    <a:cubicBezTo>
                      <a:pt x="8125" y="6176"/>
                      <a:pt x="6837" y="4118"/>
                      <a:pt x="5083" y="4083"/>
                    </a:cubicBezTo>
                    <a:cubicBezTo>
                      <a:pt x="4994" y="3868"/>
                      <a:pt x="4940" y="3653"/>
                      <a:pt x="4904" y="3438"/>
                    </a:cubicBezTo>
                    <a:cubicBezTo>
                      <a:pt x="5065" y="2311"/>
                      <a:pt x="5280" y="1184"/>
                      <a:pt x="5548" y="92"/>
                    </a:cubicBezTo>
                    <a:cubicBezTo>
                      <a:pt x="5560" y="35"/>
                      <a:pt x="5514" y="0"/>
                      <a:pt x="54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35"/>
              <p:cNvSpPr/>
              <p:nvPr/>
            </p:nvSpPr>
            <p:spPr>
              <a:xfrm>
                <a:off x="243250" y="2768050"/>
                <a:ext cx="547850" cy="1298700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48" extrusionOk="0">
                    <a:moveTo>
                      <a:pt x="12306" y="1005"/>
                    </a:moveTo>
                    <a:cubicBezTo>
                      <a:pt x="12434" y="1005"/>
                      <a:pt x="12303" y="1710"/>
                      <a:pt x="12286" y="1762"/>
                    </a:cubicBezTo>
                    <a:cubicBezTo>
                      <a:pt x="12178" y="2084"/>
                      <a:pt x="12035" y="2388"/>
                      <a:pt x="11856" y="2656"/>
                    </a:cubicBezTo>
                    <a:cubicBezTo>
                      <a:pt x="11588" y="3050"/>
                      <a:pt x="11266" y="3390"/>
                      <a:pt x="10872" y="3659"/>
                    </a:cubicBezTo>
                    <a:cubicBezTo>
                      <a:pt x="11302" y="3301"/>
                      <a:pt x="11659" y="2889"/>
                      <a:pt x="11946" y="2406"/>
                    </a:cubicBezTo>
                    <a:cubicBezTo>
                      <a:pt x="12089" y="2173"/>
                      <a:pt x="12178" y="1905"/>
                      <a:pt x="12214" y="1618"/>
                    </a:cubicBezTo>
                    <a:cubicBezTo>
                      <a:pt x="12232" y="1404"/>
                      <a:pt x="12250" y="1207"/>
                      <a:pt x="12286" y="1010"/>
                    </a:cubicBezTo>
                    <a:cubicBezTo>
                      <a:pt x="12293" y="1007"/>
                      <a:pt x="12300" y="1005"/>
                      <a:pt x="12306" y="1005"/>
                    </a:cubicBezTo>
                    <a:close/>
                    <a:moveTo>
                      <a:pt x="8950" y="336"/>
                    </a:moveTo>
                    <a:cubicBezTo>
                      <a:pt x="9017" y="336"/>
                      <a:pt x="9114" y="444"/>
                      <a:pt x="9279" y="652"/>
                    </a:cubicBezTo>
                    <a:cubicBezTo>
                      <a:pt x="9977" y="1583"/>
                      <a:pt x="10067" y="2603"/>
                      <a:pt x="9942" y="3712"/>
                    </a:cubicBezTo>
                    <a:cubicBezTo>
                      <a:pt x="9906" y="3569"/>
                      <a:pt x="9816" y="3426"/>
                      <a:pt x="9727" y="3319"/>
                    </a:cubicBezTo>
                    <a:cubicBezTo>
                      <a:pt x="9709" y="3301"/>
                      <a:pt x="9689" y="3293"/>
                      <a:pt x="9670" y="3293"/>
                    </a:cubicBezTo>
                    <a:cubicBezTo>
                      <a:pt x="9633" y="3293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8" y="3068"/>
                      <a:pt x="9244" y="2710"/>
                      <a:pt x="8975" y="2388"/>
                    </a:cubicBezTo>
                    <a:cubicBezTo>
                      <a:pt x="8850" y="2120"/>
                      <a:pt x="8760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42" y="457"/>
                      <a:pt x="8879" y="336"/>
                      <a:pt x="8950" y="336"/>
                    </a:cubicBezTo>
                    <a:close/>
                    <a:moveTo>
                      <a:pt x="12036" y="494"/>
                    </a:moveTo>
                    <a:cubicBezTo>
                      <a:pt x="12326" y="494"/>
                      <a:pt x="12087" y="1083"/>
                      <a:pt x="12071" y="1225"/>
                    </a:cubicBezTo>
                    <a:cubicBezTo>
                      <a:pt x="12035" y="1815"/>
                      <a:pt x="11821" y="2388"/>
                      <a:pt x="11427" y="2853"/>
                    </a:cubicBezTo>
                    <a:cubicBezTo>
                      <a:pt x="11212" y="3122"/>
                      <a:pt x="10962" y="3372"/>
                      <a:pt x="10675" y="3587"/>
                    </a:cubicBezTo>
                    <a:cubicBezTo>
                      <a:pt x="10604" y="3659"/>
                      <a:pt x="10514" y="3748"/>
                      <a:pt x="10443" y="3820"/>
                    </a:cubicBezTo>
                    <a:cubicBezTo>
                      <a:pt x="10765" y="3247"/>
                      <a:pt x="10997" y="2639"/>
                      <a:pt x="11105" y="1994"/>
                    </a:cubicBezTo>
                    <a:lnTo>
                      <a:pt x="11105" y="2012"/>
                    </a:lnTo>
                    <a:cubicBezTo>
                      <a:pt x="11141" y="1815"/>
                      <a:pt x="11141" y="1601"/>
                      <a:pt x="11123" y="1404"/>
                    </a:cubicBezTo>
                    <a:cubicBezTo>
                      <a:pt x="11319" y="1064"/>
                      <a:pt x="11498" y="706"/>
                      <a:pt x="11892" y="527"/>
                    </a:cubicBezTo>
                    <a:cubicBezTo>
                      <a:pt x="11951" y="504"/>
                      <a:pt x="11998" y="494"/>
                      <a:pt x="12036" y="494"/>
                    </a:cubicBezTo>
                    <a:close/>
                    <a:moveTo>
                      <a:pt x="13610" y="1762"/>
                    </a:moveTo>
                    <a:cubicBezTo>
                      <a:pt x="13825" y="1762"/>
                      <a:pt x="13753" y="1797"/>
                      <a:pt x="13646" y="1976"/>
                    </a:cubicBezTo>
                    <a:cubicBezTo>
                      <a:pt x="13538" y="2155"/>
                      <a:pt x="13413" y="2388"/>
                      <a:pt x="13288" y="2585"/>
                    </a:cubicBezTo>
                    <a:cubicBezTo>
                      <a:pt x="12787" y="3336"/>
                      <a:pt x="11838" y="3605"/>
                      <a:pt x="11015" y="3945"/>
                    </a:cubicBezTo>
                    <a:lnTo>
                      <a:pt x="10997" y="3945"/>
                    </a:lnTo>
                    <a:cubicBezTo>
                      <a:pt x="10979" y="3891"/>
                      <a:pt x="10926" y="3873"/>
                      <a:pt x="10872" y="3873"/>
                    </a:cubicBezTo>
                    <a:lnTo>
                      <a:pt x="10872" y="3837"/>
                    </a:lnTo>
                    <a:cubicBezTo>
                      <a:pt x="11534" y="3444"/>
                      <a:pt x="12053" y="2835"/>
                      <a:pt x="12322" y="2120"/>
                    </a:cubicBezTo>
                    <a:cubicBezTo>
                      <a:pt x="12599" y="1827"/>
                      <a:pt x="12961" y="1774"/>
                      <a:pt x="13338" y="1774"/>
                    </a:cubicBezTo>
                    <a:cubicBezTo>
                      <a:pt x="13422" y="1774"/>
                      <a:pt x="13507" y="1776"/>
                      <a:pt x="13592" y="1780"/>
                    </a:cubicBezTo>
                    <a:lnTo>
                      <a:pt x="13610" y="1762"/>
                    </a:lnTo>
                    <a:close/>
                    <a:moveTo>
                      <a:pt x="12751" y="3301"/>
                    </a:moveTo>
                    <a:cubicBezTo>
                      <a:pt x="12769" y="3319"/>
                      <a:pt x="12787" y="3319"/>
                      <a:pt x="12805" y="3319"/>
                    </a:cubicBezTo>
                    <a:cubicBezTo>
                      <a:pt x="13055" y="3319"/>
                      <a:pt x="13306" y="3336"/>
                      <a:pt x="13538" y="3408"/>
                    </a:cubicBezTo>
                    <a:cubicBezTo>
                      <a:pt x="13589" y="3425"/>
                      <a:pt x="14216" y="3842"/>
                      <a:pt x="13997" y="3842"/>
                    </a:cubicBezTo>
                    <a:cubicBezTo>
                      <a:pt x="13984" y="3842"/>
                      <a:pt x="13969" y="3840"/>
                      <a:pt x="13950" y="3837"/>
                    </a:cubicBezTo>
                    <a:cubicBezTo>
                      <a:pt x="13902" y="3833"/>
                      <a:pt x="13855" y="3830"/>
                      <a:pt x="13809" y="3830"/>
                    </a:cubicBezTo>
                    <a:cubicBezTo>
                      <a:pt x="13684" y="3830"/>
                      <a:pt x="13562" y="3847"/>
                      <a:pt x="13431" y="3873"/>
                    </a:cubicBezTo>
                    <a:cubicBezTo>
                      <a:pt x="12871" y="3950"/>
                      <a:pt x="12393" y="4116"/>
                      <a:pt x="11887" y="4116"/>
                    </a:cubicBezTo>
                    <a:cubicBezTo>
                      <a:pt x="11681" y="4116"/>
                      <a:pt x="11470" y="4089"/>
                      <a:pt x="11248" y="4016"/>
                    </a:cubicBezTo>
                    <a:cubicBezTo>
                      <a:pt x="11785" y="3855"/>
                      <a:pt x="12286" y="3605"/>
                      <a:pt x="12751" y="3301"/>
                    </a:cubicBezTo>
                    <a:close/>
                    <a:moveTo>
                      <a:pt x="10695" y="217"/>
                    </a:moveTo>
                    <a:cubicBezTo>
                      <a:pt x="10731" y="217"/>
                      <a:pt x="10756" y="245"/>
                      <a:pt x="10765" y="312"/>
                    </a:cubicBezTo>
                    <a:cubicBezTo>
                      <a:pt x="10783" y="473"/>
                      <a:pt x="10818" y="634"/>
                      <a:pt x="10854" y="777"/>
                    </a:cubicBezTo>
                    <a:cubicBezTo>
                      <a:pt x="11105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89" y="3506"/>
                      <a:pt x="10349" y="3484"/>
                      <a:pt x="10308" y="3484"/>
                    </a:cubicBezTo>
                    <a:cubicBezTo>
                      <a:pt x="10268" y="3484"/>
                      <a:pt x="10228" y="3506"/>
                      <a:pt x="10210" y="3551"/>
                    </a:cubicBezTo>
                    <a:cubicBezTo>
                      <a:pt x="10174" y="3784"/>
                      <a:pt x="10121" y="3999"/>
                      <a:pt x="10085" y="4231"/>
                    </a:cubicBezTo>
                    <a:cubicBezTo>
                      <a:pt x="10068" y="4077"/>
                      <a:pt x="10034" y="3939"/>
                      <a:pt x="9984" y="3802"/>
                    </a:cubicBezTo>
                    <a:lnTo>
                      <a:pt x="9984" y="3802"/>
                    </a:lnTo>
                    <a:cubicBezTo>
                      <a:pt x="10017" y="3802"/>
                      <a:pt x="10050" y="3799"/>
                      <a:pt x="10067" y="3766"/>
                    </a:cubicBezTo>
                    <a:cubicBezTo>
                      <a:pt x="10264" y="3104"/>
                      <a:pt x="10246" y="2388"/>
                      <a:pt x="10013" y="1744"/>
                    </a:cubicBezTo>
                    <a:cubicBezTo>
                      <a:pt x="10031" y="1457"/>
                      <a:pt x="10067" y="1171"/>
                      <a:pt x="10121" y="885"/>
                    </a:cubicBezTo>
                    <a:cubicBezTo>
                      <a:pt x="10121" y="870"/>
                      <a:pt x="10526" y="217"/>
                      <a:pt x="10695" y="217"/>
                    </a:cubicBezTo>
                    <a:close/>
                    <a:moveTo>
                      <a:pt x="7615" y="1511"/>
                    </a:moveTo>
                    <a:lnTo>
                      <a:pt x="7615" y="1511"/>
                    </a:lnTo>
                    <a:cubicBezTo>
                      <a:pt x="8098" y="1780"/>
                      <a:pt x="8528" y="2120"/>
                      <a:pt x="8886" y="2531"/>
                    </a:cubicBezTo>
                    <a:cubicBezTo>
                      <a:pt x="8922" y="2585"/>
                      <a:pt x="8975" y="2639"/>
                      <a:pt x="9011" y="2692"/>
                    </a:cubicBezTo>
                    <a:cubicBezTo>
                      <a:pt x="9047" y="2746"/>
                      <a:pt x="9065" y="2782"/>
                      <a:pt x="9100" y="2817"/>
                    </a:cubicBezTo>
                    <a:cubicBezTo>
                      <a:pt x="9297" y="3157"/>
                      <a:pt x="9440" y="3533"/>
                      <a:pt x="9548" y="3909"/>
                    </a:cubicBezTo>
                    <a:cubicBezTo>
                      <a:pt x="9512" y="3927"/>
                      <a:pt x="9494" y="3963"/>
                      <a:pt x="9512" y="3981"/>
                    </a:cubicBezTo>
                    <a:cubicBezTo>
                      <a:pt x="9530" y="4088"/>
                      <a:pt x="9566" y="4213"/>
                      <a:pt x="9602" y="4321"/>
                    </a:cubicBezTo>
                    <a:cubicBezTo>
                      <a:pt x="9494" y="4249"/>
                      <a:pt x="9405" y="4195"/>
                      <a:pt x="9297" y="4124"/>
                    </a:cubicBezTo>
                    <a:cubicBezTo>
                      <a:pt x="9279" y="4052"/>
                      <a:pt x="9279" y="3999"/>
                      <a:pt x="9279" y="3927"/>
                    </a:cubicBezTo>
                    <a:lnTo>
                      <a:pt x="9297" y="3927"/>
                    </a:lnTo>
                    <a:cubicBezTo>
                      <a:pt x="9288" y="3900"/>
                      <a:pt x="9266" y="3887"/>
                      <a:pt x="9244" y="3887"/>
                    </a:cubicBezTo>
                    <a:cubicBezTo>
                      <a:pt x="9221" y="3887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39" y="3909"/>
                      <a:pt x="8707" y="3730"/>
                      <a:pt x="8474" y="3551"/>
                    </a:cubicBezTo>
                    <a:cubicBezTo>
                      <a:pt x="8116" y="3247"/>
                      <a:pt x="7973" y="2764"/>
                      <a:pt x="7866" y="2334"/>
                    </a:cubicBezTo>
                    <a:cubicBezTo>
                      <a:pt x="7830" y="2191"/>
                      <a:pt x="7723" y="1583"/>
                      <a:pt x="7615" y="1511"/>
                    </a:cubicBezTo>
                    <a:close/>
                    <a:moveTo>
                      <a:pt x="10675" y="3945"/>
                    </a:moveTo>
                    <a:cubicBezTo>
                      <a:pt x="10675" y="3981"/>
                      <a:pt x="10657" y="4034"/>
                      <a:pt x="10657" y="4088"/>
                    </a:cubicBezTo>
                    <a:cubicBezTo>
                      <a:pt x="10550" y="4195"/>
                      <a:pt x="10461" y="4321"/>
                      <a:pt x="10389" y="4464"/>
                    </a:cubicBezTo>
                    <a:cubicBezTo>
                      <a:pt x="10461" y="4285"/>
                      <a:pt x="10550" y="4124"/>
                      <a:pt x="10639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58" y="4356"/>
                      <a:pt x="9566" y="4410"/>
                      <a:pt x="9655" y="4482"/>
                    </a:cubicBezTo>
                    <a:cubicBezTo>
                      <a:pt x="9709" y="4643"/>
                      <a:pt x="9816" y="4768"/>
                      <a:pt x="9959" y="4858"/>
                    </a:cubicBezTo>
                    <a:lnTo>
                      <a:pt x="9942" y="4875"/>
                    </a:lnTo>
                    <a:lnTo>
                      <a:pt x="9888" y="4840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76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03" y="6933"/>
                      <a:pt x="9942" y="7148"/>
                    </a:cubicBezTo>
                    <a:cubicBezTo>
                      <a:pt x="9959" y="7041"/>
                      <a:pt x="9977" y="6951"/>
                      <a:pt x="9977" y="6862"/>
                    </a:cubicBezTo>
                    <a:lnTo>
                      <a:pt x="9995" y="6844"/>
                    </a:lnTo>
                    <a:cubicBezTo>
                      <a:pt x="10085" y="6683"/>
                      <a:pt x="10210" y="6540"/>
                      <a:pt x="10335" y="6432"/>
                    </a:cubicBezTo>
                    <a:close/>
                    <a:moveTo>
                      <a:pt x="5310" y="7616"/>
                    </a:moveTo>
                    <a:cubicBezTo>
                      <a:pt x="5354" y="7616"/>
                      <a:pt x="5385" y="7657"/>
                      <a:pt x="5396" y="7757"/>
                    </a:cubicBezTo>
                    <a:cubicBezTo>
                      <a:pt x="5396" y="8150"/>
                      <a:pt x="5307" y="8544"/>
                      <a:pt x="5110" y="8902"/>
                    </a:cubicBezTo>
                    <a:cubicBezTo>
                      <a:pt x="4949" y="9188"/>
                      <a:pt x="4752" y="9474"/>
                      <a:pt x="4519" y="9707"/>
                    </a:cubicBezTo>
                    <a:cubicBezTo>
                      <a:pt x="4484" y="9707"/>
                      <a:pt x="4448" y="9707"/>
                      <a:pt x="4430" y="9743"/>
                    </a:cubicBezTo>
                    <a:lnTo>
                      <a:pt x="4430" y="9546"/>
                    </a:lnTo>
                    <a:cubicBezTo>
                      <a:pt x="4573" y="9188"/>
                      <a:pt x="4627" y="8812"/>
                      <a:pt x="4609" y="8437"/>
                    </a:cubicBezTo>
                    <a:cubicBezTo>
                      <a:pt x="4627" y="8437"/>
                      <a:pt x="4662" y="8437"/>
                      <a:pt x="4662" y="8419"/>
                    </a:cubicBezTo>
                    <a:cubicBezTo>
                      <a:pt x="4748" y="8275"/>
                      <a:pt x="5133" y="7616"/>
                      <a:pt x="5310" y="7616"/>
                    </a:cubicBezTo>
                    <a:close/>
                    <a:moveTo>
                      <a:pt x="4051" y="7147"/>
                    </a:moveTo>
                    <a:cubicBezTo>
                      <a:pt x="4295" y="7147"/>
                      <a:pt x="4487" y="8143"/>
                      <a:pt x="4501" y="8347"/>
                    </a:cubicBezTo>
                    <a:cubicBezTo>
                      <a:pt x="4519" y="8687"/>
                      <a:pt x="4466" y="9045"/>
                      <a:pt x="4340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7"/>
                      <a:pt x="4251" y="9403"/>
                    </a:cubicBezTo>
                    <a:cubicBezTo>
                      <a:pt x="4161" y="9582"/>
                      <a:pt x="4108" y="9779"/>
                      <a:pt x="4072" y="9976"/>
                    </a:cubicBezTo>
                    <a:lnTo>
                      <a:pt x="4072" y="9958"/>
                    </a:lnTo>
                    <a:lnTo>
                      <a:pt x="4054" y="9922"/>
                    </a:lnTo>
                    <a:cubicBezTo>
                      <a:pt x="4072" y="9797"/>
                      <a:pt x="4090" y="9671"/>
                      <a:pt x="4072" y="9546"/>
                    </a:cubicBezTo>
                    <a:cubicBezTo>
                      <a:pt x="4090" y="9528"/>
                      <a:pt x="4090" y="9528"/>
                      <a:pt x="4072" y="9510"/>
                    </a:cubicBezTo>
                    <a:cubicBezTo>
                      <a:pt x="4018" y="9188"/>
                      <a:pt x="3893" y="8866"/>
                      <a:pt x="3714" y="8580"/>
                    </a:cubicBezTo>
                    <a:cubicBezTo>
                      <a:pt x="3642" y="8150"/>
                      <a:pt x="3696" y="7721"/>
                      <a:pt x="3875" y="7327"/>
                    </a:cubicBezTo>
                    <a:cubicBezTo>
                      <a:pt x="3935" y="7200"/>
                      <a:pt x="3994" y="7147"/>
                      <a:pt x="4051" y="7147"/>
                    </a:cubicBezTo>
                    <a:close/>
                    <a:moveTo>
                      <a:pt x="2714" y="7549"/>
                    </a:moveTo>
                    <a:cubicBezTo>
                      <a:pt x="2745" y="7549"/>
                      <a:pt x="2781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8"/>
                      <a:pt x="3768" y="9134"/>
                      <a:pt x="3857" y="9331"/>
                    </a:cubicBezTo>
                    <a:cubicBezTo>
                      <a:pt x="3893" y="9474"/>
                      <a:pt x="3911" y="9618"/>
                      <a:pt x="3893" y="9779"/>
                    </a:cubicBezTo>
                    <a:cubicBezTo>
                      <a:pt x="3857" y="9779"/>
                      <a:pt x="3821" y="9797"/>
                      <a:pt x="3821" y="9850"/>
                    </a:cubicBezTo>
                    <a:lnTo>
                      <a:pt x="3804" y="9850"/>
                    </a:lnTo>
                    <a:cubicBezTo>
                      <a:pt x="3786" y="9958"/>
                      <a:pt x="3786" y="10065"/>
                      <a:pt x="3804" y="10172"/>
                    </a:cubicBezTo>
                    <a:lnTo>
                      <a:pt x="3804" y="10226"/>
                    </a:lnTo>
                    <a:cubicBezTo>
                      <a:pt x="3768" y="10190"/>
                      <a:pt x="3714" y="10172"/>
                      <a:pt x="3678" y="10137"/>
                    </a:cubicBezTo>
                    <a:cubicBezTo>
                      <a:pt x="3660" y="10101"/>
                      <a:pt x="3642" y="10047"/>
                      <a:pt x="3607" y="10011"/>
                    </a:cubicBezTo>
                    <a:cubicBezTo>
                      <a:pt x="3625" y="9993"/>
                      <a:pt x="3607" y="9958"/>
                      <a:pt x="3589" y="9958"/>
                    </a:cubicBezTo>
                    <a:lnTo>
                      <a:pt x="3535" y="9940"/>
                    </a:lnTo>
                    <a:cubicBezTo>
                      <a:pt x="3374" y="9743"/>
                      <a:pt x="3177" y="9582"/>
                      <a:pt x="2962" y="9457"/>
                    </a:cubicBezTo>
                    <a:cubicBezTo>
                      <a:pt x="2819" y="9260"/>
                      <a:pt x="2694" y="9063"/>
                      <a:pt x="2622" y="8848"/>
                    </a:cubicBezTo>
                    <a:cubicBezTo>
                      <a:pt x="2533" y="8633"/>
                      <a:pt x="2497" y="8419"/>
                      <a:pt x="2497" y="8186"/>
                    </a:cubicBezTo>
                    <a:cubicBezTo>
                      <a:pt x="2497" y="8054"/>
                      <a:pt x="2569" y="7549"/>
                      <a:pt x="2714" y="7549"/>
                    </a:cubicBezTo>
                    <a:close/>
                    <a:moveTo>
                      <a:pt x="6180" y="8454"/>
                    </a:moveTo>
                    <a:cubicBezTo>
                      <a:pt x="6477" y="8454"/>
                      <a:pt x="6146" y="9011"/>
                      <a:pt x="6058" y="9134"/>
                    </a:cubicBezTo>
                    <a:cubicBezTo>
                      <a:pt x="5879" y="9403"/>
                      <a:pt x="5665" y="9636"/>
                      <a:pt x="5396" y="9832"/>
                    </a:cubicBezTo>
                    <a:cubicBezTo>
                      <a:pt x="5128" y="10011"/>
                      <a:pt x="4859" y="10172"/>
                      <a:pt x="4555" y="10280"/>
                    </a:cubicBezTo>
                    <a:cubicBezTo>
                      <a:pt x="4573" y="10190"/>
                      <a:pt x="4573" y="10101"/>
                      <a:pt x="4591" y="10011"/>
                    </a:cubicBezTo>
                    <a:cubicBezTo>
                      <a:pt x="5128" y="9474"/>
                      <a:pt x="5289" y="8526"/>
                      <a:pt x="6166" y="8454"/>
                    </a:cubicBezTo>
                    <a:cubicBezTo>
                      <a:pt x="6171" y="8454"/>
                      <a:pt x="6175" y="8454"/>
                      <a:pt x="6180" y="8454"/>
                    </a:cubicBezTo>
                    <a:close/>
                    <a:moveTo>
                      <a:pt x="5969" y="9508"/>
                    </a:moveTo>
                    <a:cubicBezTo>
                      <a:pt x="5969" y="9509"/>
                      <a:pt x="5969" y="9509"/>
                      <a:pt x="5969" y="9510"/>
                    </a:cubicBezTo>
                    <a:cubicBezTo>
                      <a:pt x="6040" y="9707"/>
                      <a:pt x="6112" y="9779"/>
                      <a:pt x="5951" y="9940"/>
                    </a:cubicBezTo>
                    <a:cubicBezTo>
                      <a:pt x="5790" y="10083"/>
                      <a:pt x="5593" y="10190"/>
                      <a:pt x="5396" y="10244"/>
                    </a:cubicBezTo>
                    <a:cubicBezTo>
                      <a:pt x="5110" y="10369"/>
                      <a:pt x="4824" y="10441"/>
                      <a:pt x="4519" y="10494"/>
                    </a:cubicBezTo>
                    <a:cubicBezTo>
                      <a:pt x="4913" y="10333"/>
                      <a:pt x="5253" y="10137"/>
                      <a:pt x="5575" y="9868"/>
                    </a:cubicBezTo>
                    <a:cubicBezTo>
                      <a:pt x="5722" y="9765"/>
                      <a:pt x="5854" y="9643"/>
                      <a:pt x="5969" y="9508"/>
                    </a:cubicBezTo>
                    <a:close/>
                    <a:moveTo>
                      <a:pt x="1609" y="9171"/>
                    </a:moveTo>
                    <a:cubicBezTo>
                      <a:pt x="2287" y="9244"/>
                      <a:pt x="2910" y="9548"/>
                      <a:pt x="3374" y="10065"/>
                    </a:cubicBezTo>
                    <a:cubicBezTo>
                      <a:pt x="3356" y="10083"/>
                      <a:pt x="3338" y="10137"/>
                      <a:pt x="3356" y="10172"/>
                    </a:cubicBezTo>
                    <a:cubicBezTo>
                      <a:pt x="3464" y="10351"/>
                      <a:pt x="3589" y="10530"/>
                      <a:pt x="3750" y="10691"/>
                    </a:cubicBezTo>
                    <a:cubicBezTo>
                      <a:pt x="2861" y="10514"/>
                      <a:pt x="1937" y="10071"/>
                      <a:pt x="1609" y="9171"/>
                    </a:cubicBezTo>
                    <a:close/>
                    <a:moveTo>
                      <a:pt x="13878" y="5036"/>
                    </a:moveTo>
                    <a:lnTo>
                      <a:pt x="13878" y="5036"/>
                    </a:lnTo>
                    <a:cubicBezTo>
                      <a:pt x="12787" y="7327"/>
                      <a:pt x="10711" y="9224"/>
                      <a:pt x="9727" y="11568"/>
                    </a:cubicBezTo>
                    <a:cubicBezTo>
                      <a:pt x="9906" y="10369"/>
                      <a:pt x="10317" y="9206"/>
                      <a:pt x="10962" y="8168"/>
                    </a:cubicBezTo>
                    <a:cubicBezTo>
                      <a:pt x="11713" y="6951"/>
                      <a:pt x="12912" y="6092"/>
                      <a:pt x="13878" y="5036"/>
                    </a:cubicBezTo>
                    <a:close/>
                    <a:moveTo>
                      <a:pt x="14975" y="11296"/>
                    </a:moveTo>
                    <a:cubicBezTo>
                      <a:pt x="14995" y="11296"/>
                      <a:pt x="15006" y="11308"/>
                      <a:pt x="15006" y="11336"/>
                    </a:cubicBezTo>
                    <a:cubicBezTo>
                      <a:pt x="15006" y="11693"/>
                      <a:pt x="14916" y="12033"/>
                      <a:pt x="14755" y="12356"/>
                    </a:cubicBezTo>
                    <a:cubicBezTo>
                      <a:pt x="14576" y="12731"/>
                      <a:pt x="14290" y="13036"/>
                      <a:pt x="13950" y="13268"/>
                    </a:cubicBezTo>
                    <a:cubicBezTo>
                      <a:pt x="14219" y="12857"/>
                      <a:pt x="14380" y="12373"/>
                      <a:pt x="14397" y="11872"/>
                    </a:cubicBezTo>
                    <a:cubicBezTo>
                      <a:pt x="14451" y="11801"/>
                      <a:pt x="14487" y="11711"/>
                      <a:pt x="14541" y="11640"/>
                    </a:cubicBezTo>
                    <a:cubicBezTo>
                      <a:pt x="14541" y="11640"/>
                      <a:pt x="14872" y="11296"/>
                      <a:pt x="14975" y="11296"/>
                    </a:cubicBezTo>
                    <a:close/>
                    <a:moveTo>
                      <a:pt x="14290" y="10852"/>
                    </a:moveTo>
                    <a:cubicBezTo>
                      <a:pt x="14290" y="11157"/>
                      <a:pt x="14290" y="11443"/>
                      <a:pt x="14254" y="11747"/>
                    </a:cubicBezTo>
                    <a:cubicBezTo>
                      <a:pt x="14236" y="12338"/>
                      <a:pt x="14004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71" y="12230"/>
                      <a:pt x="13556" y="11765"/>
                    </a:cubicBezTo>
                    <a:cubicBezTo>
                      <a:pt x="13556" y="11729"/>
                      <a:pt x="13574" y="11693"/>
                      <a:pt x="13574" y="11658"/>
                    </a:cubicBezTo>
                    <a:cubicBezTo>
                      <a:pt x="13574" y="11658"/>
                      <a:pt x="13574" y="11640"/>
                      <a:pt x="13556" y="11622"/>
                    </a:cubicBezTo>
                    <a:lnTo>
                      <a:pt x="13574" y="11622"/>
                    </a:lnTo>
                    <a:cubicBezTo>
                      <a:pt x="13626" y="11531"/>
                      <a:pt x="13687" y="11404"/>
                      <a:pt x="13697" y="11380"/>
                    </a:cubicBezTo>
                    <a:lnTo>
                      <a:pt x="13697" y="11380"/>
                    </a:lnTo>
                    <a:lnTo>
                      <a:pt x="13771" y="11246"/>
                    </a:lnTo>
                    <a:cubicBezTo>
                      <a:pt x="13878" y="11049"/>
                      <a:pt x="14075" y="10906"/>
                      <a:pt x="14290" y="10852"/>
                    </a:cubicBezTo>
                    <a:close/>
                    <a:moveTo>
                      <a:pt x="12518" y="11031"/>
                    </a:moveTo>
                    <a:cubicBezTo>
                      <a:pt x="12590" y="11336"/>
                      <a:pt x="12680" y="11622"/>
                      <a:pt x="12805" y="11908"/>
                    </a:cubicBezTo>
                    <a:cubicBezTo>
                      <a:pt x="13055" y="12463"/>
                      <a:pt x="13181" y="12892"/>
                      <a:pt x="13073" y="13483"/>
                    </a:cubicBezTo>
                    <a:cubicBezTo>
                      <a:pt x="13037" y="13411"/>
                      <a:pt x="13020" y="13340"/>
                      <a:pt x="12966" y="13268"/>
                    </a:cubicBezTo>
                    <a:cubicBezTo>
                      <a:pt x="12954" y="13244"/>
                      <a:pt x="12932" y="13234"/>
                      <a:pt x="12910" y="13234"/>
                    </a:cubicBezTo>
                    <a:cubicBezTo>
                      <a:pt x="12864" y="13234"/>
                      <a:pt x="12817" y="13274"/>
                      <a:pt x="12841" y="13322"/>
                    </a:cubicBezTo>
                    <a:lnTo>
                      <a:pt x="12948" y="13608"/>
                    </a:lnTo>
                    <a:cubicBezTo>
                      <a:pt x="12178" y="13322"/>
                      <a:pt x="12035" y="11658"/>
                      <a:pt x="12518" y="11031"/>
                    </a:cubicBezTo>
                    <a:close/>
                    <a:moveTo>
                      <a:pt x="8814" y="12892"/>
                    </a:moveTo>
                    <a:lnTo>
                      <a:pt x="8814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82"/>
                      <a:pt x="9029" y="13496"/>
                      <a:pt x="9015" y="13610"/>
                    </a:cubicBezTo>
                    <a:lnTo>
                      <a:pt x="9015" y="13610"/>
                    </a:lnTo>
                    <a:cubicBezTo>
                      <a:pt x="8997" y="13567"/>
                      <a:pt x="8975" y="13525"/>
                      <a:pt x="8975" y="13483"/>
                    </a:cubicBezTo>
                    <a:cubicBezTo>
                      <a:pt x="8904" y="13286"/>
                      <a:pt x="8850" y="13089"/>
                      <a:pt x="8814" y="12892"/>
                    </a:cubicBezTo>
                    <a:close/>
                    <a:moveTo>
                      <a:pt x="12835" y="11110"/>
                    </a:moveTo>
                    <a:cubicBezTo>
                      <a:pt x="13047" y="11110"/>
                      <a:pt x="13508" y="11954"/>
                      <a:pt x="13538" y="12016"/>
                    </a:cubicBezTo>
                    <a:cubicBezTo>
                      <a:pt x="13646" y="12338"/>
                      <a:pt x="13646" y="12678"/>
                      <a:pt x="13538" y="13000"/>
                    </a:cubicBezTo>
                    <a:cubicBezTo>
                      <a:pt x="13503" y="13000"/>
                      <a:pt x="13449" y="13018"/>
                      <a:pt x="13449" y="13071"/>
                    </a:cubicBezTo>
                    <a:cubicBezTo>
                      <a:pt x="13360" y="13268"/>
                      <a:pt x="13306" y="13465"/>
                      <a:pt x="13252" y="13680"/>
                    </a:cubicBezTo>
                    <a:lnTo>
                      <a:pt x="13234" y="13680"/>
                    </a:lnTo>
                    <a:cubicBezTo>
                      <a:pt x="13216" y="13698"/>
                      <a:pt x="13216" y="13716"/>
                      <a:pt x="13234" y="13733"/>
                    </a:cubicBezTo>
                    <a:lnTo>
                      <a:pt x="13198" y="13823"/>
                    </a:lnTo>
                    <a:lnTo>
                      <a:pt x="13163" y="13698"/>
                    </a:lnTo>
                    <a:cubicBezTo>
                      <a:pt x="13181" y="13680"/>
                      <a:pt x="13163" y="13644"/>
                      <a:pt x="13145" y="13644"/>
                    </a:cubicBezTo>
                    <a:cubicBezTo>
                      <a:pt x="13646" y="12892"/>
                      <a:pt x="12966" y="11998"/>
                      <a:pt x="12733" y="11210"/>
                    </a:cubicBezTo>
                    <a:cubicBezTo>
                      <a:pt x="12751" y="11210"/>
                      <a:pt x="12751" y="11210"/>
                      <a:pt x="12751" y="11192"/>
                    </a:cubicBezTo>
                    <a:cubicBezTo>
                      <a:pt x="12769" y="11135"/>
                      <a:pt x="12798" y="11110"/>
                      <a:pt x="12835" y="11110"/>
                    </a:cubicBezTo>
                    <a:close/>
                    <a:moveTo>
                      <a:pt x="20504" y="13059"/>
                    </a:moveTo>
                    <a:cubicBezTo>
                      <a:pt x="20541" y="13059"/>
                      <a:pt x="20560" y="13073"/>
                      <a:pt x="20553" y="13107"/>
                    </a:cubicBezTo>
                    <a:cubicBezTo>
                      <a:pt x="20321" y="14091"/>
                      <a:pt x="19587" y="14575"/>
                      <a:pt x="18853" y="15129"/>
                    </a:cubicBezTo>
                    <a:cubicBezTo>
                      <a:pt x="18997" y="14736"/>
                      <a:pt x="19158" y="14360"/>
                      <a:pt x="19354" y="13984"/>
                    </a:cubicBezTo>
                    <a:cubicBezTo>
                      <a:pt x="19480" y="13769"/>
                      <a:pt x="19641" y="13555"/>
                      <a:pt x="19820" y="13376"/>
                    </a:cubicBezTo>
                    <a:cubicBezTo>
                      <a:pt x="19878" y="13318"/>
                      <a:pt x="20348" y="13059"/>
                      <a:pt x="20504" y="13059"/>
                    </a:cubicBezTo>
                    <a:close/>
                    <a:moveTo>
                      <a:pt x="18693" y="12138"/>
                    </a:moveTo>
                    <a:cubicBezTo>
                      <a:pt x="18705" y="12138"/>
                      <a:pt x="18717" y="12144"/>
                      <a:pt x="18728" y="12159"/>
                    </a:cubicBezTo>
                    <a:cubicBezTo>
                      <a:pt x="18907" y="12427"/>
                      <a:pt x="19032" y="12713"/>
                      <a:pt x="19140" y="13018"/>
                    </a:cubicBezTo>
                    <a:cubicBezTo>
                      <a:pt x="19319" y="13537"/>
                      <a:pt x="19104" y="14020"/>
                      <a:pt x="18853" y="14485"/>
                    </a:cubicBezTo>
                    <a:cubicBezTo>
                      <a:pt x="18846" y="14478"/>
                      <a:pt x="18835" y="14473"/>
                      <a:pt x="18823" y="14473"/>
                    </a:cubicBezTo>
                    <a:cubicBezTo>
                      <a:pt x="18806" y="14473"/>
                      <a:pt x="18785" y="14482"/>
                      <a:pt x="18764" y="14503"/>
                    </a:cubicBezTo>
                    <a:cubicBezTo>
                      <a:pt x="18567" y="14736"/>
                      <a:pt x="18424" y="15004"/>
                      <a:pt x="18370" y="15308"/>
                    </a:cubicBezTo>
                    <a:lnTo>
                      <a:pt x="18334" y="15326"/>
                    </a:lnTo>
                    <a:lnTo>
                      <a:pt x="18316" y="15326"/>
                    </a:lnTo>
                    <a:cubicBezTo>
                      <a:pt x="18299" y="14503"/>
                      <a:pt x="18245" y="13662"/>
                      <a:pt x="18388" y="12839"/>
                    </a:cubicBezTo>
                    <a:cubicBezTo>
                      <a:pt x="18388" y="12822"/>
                      <a:pt x="18566" y="12138"/>
                      <a:pt x="18693" y="12138"/>
                    </a:cubicBezTo>
                    <a:close/>
                    <a:moveTo>
                      <a:pt x="17798" y="13125"/>
                    </a:moveTo>
                    <a:cubicBezTo>
                      <a:pt x="17798" y="13125"/>
                      <a:pt x="17798" y="13125"/>
                      <a:pt x="17815" y="13143"/>
                    </a:cubicBezTo>
                    <a:cubicBezTo>
                      <a:pt x="17851" y="13232"/>
                      <a:pt x="17905" y="13322"/>
                      <a:pt x="17959" y="13411"/>
                    </a:cubicBezTo>
                    <a:cubicBezTo>
                      <a:pt x="18012" y="13501"/>
                      <a:pt x="18084" y="13572"/>
                      <a:pt x="18173" y="13626"/>
                    </a:cubicBezTo>
                    <a:cubicBezTo>
                      <a:pt x="18138" y="14258"/>
                      <a:pt x="18189" y="14873"/>
                      <a:pt x="18225" y="15505"/>
                    </a:cubicBezTo>
                    <a:lnTo>
                      <a:pt x="18173" y="15505"/>
                    </a:lnTo>
                    <a:cubicBezTo>
                      <a:pt x="17851" y="15165"/>
                      <a:pt x="17690" y="14700"/>
                      <a:pt x="17690" y="14235"/>
                    </a:cubicBezTo>
                    <a:cubicBezTo>
                      <a:pt x="17690" y="13984"/>
                      <a:pt x="17708" y="13716"/>
                      <a:pt x="17762" y="13465"/>
                    </a:cubicBezTo>
                    <a:cubicBezTo>
                      <a:pt x="17780" y="13393"/>
                      <a:pt x="17798" y="13322"/>
                      <a:pt x="17815" y="13250"/>
                    </a:cubicBezTo>
                    <a:cubicBezTo>
                      <a:pt x="17815" y="13197"/>
                      <a:pt x="17815" y="13161"/>
                      <a:pt x="17798" y="13125"/>
                    </a:cubicBezTo>
                    <a:close/>
                    <a:moveTo>
                      <a:pt x="18853" y="15398"/>
                    </a:moveTo>
                    <a:lnTo>
                      <a:pt x="18853" y="15398"/>
                    </a:lnTo>
                    <a:cubicBezTo>
                      <a:pt x="18746" y="15469"/>
                      <a:pt x="18621" y="15523"/>
                      <a:pt x="18495" y="15577"/>
                    </a:cubicBezTo>
                    <a:cubicBezTo>
                      <a:pt x="18495" y="15559"/>
                      <a:pt x="18478" y="15541"/>
                      <a:pt x="18460" y="15541"/>
                    </a:cubicBezTo>
                    <a:lnTo>
                      <a:pt x="18460" y="15505"/>
                    </a:lnTo>
                    <a:cubicBezTo>
                      <a:pt x="18603" y="15469"/>
                      <a:pt x="18728" y="15434"/>
                      <a:pt x="18853" y="15398"/>
                    </a:cubicBezTo>
                    <a:close/>
                    <a:moveTo>
                      <a:pt x="20977" y="14215"/>
                    </a:moveTo>
                    <a:cubicBezTo>
                      <a:pt x="21057" y="14215"/>
                      <a:pt x="21137" y="14221"/>
                      <a:pt x="21216" y="14235"/>
                    </a:cubicBezTo>
                    <a:cubicBezTo>
                      <a:pt x="21681" y="14342"/>
                      <a:pt x="21377" y="14718"/>
                      <a:pt x="21162" y="14879"/>
                    </a:cubicBezTo>
                    <a:cubicBezTo>
                      <a:pt x="20607" y="15272"/>
                      <a:pt x="19945" y="15434"/>
                      <a:pt x="19301" y="15630"/>
                    </a:cubicBezTo>
                    <a:cubicBezTo>
                      <a:pt x="19283" y="15595"/>
                      <a:pt x="19247" y="15577"/>
                      <a:pt x="19211" y="15577"/>
                    </a:cubicBezTo>
                    <a:lnTo>
                      <a:pt x="18907" y="15612"/>
                    </a:lnTo>
                    <a:cubicBezTo>
                      <a:pt x="19068" y="15523"/>
                      <a:pt x="19193" y="15380"/>
                      <a:pt x="19301" y="15219"/>
                    </a:cubicBezTo>
                    <a:cubicBezTo>
                      <a:pt x="19319" y="15165"/>
                      <a:pt x="19301" y="15094"/>
                      <a:pt x="19229" y="15076"/>
                    </a:cubicBezTo>
                    <a:cubicBezTo>
                      <a:pt x="19283" y="15022"/>
                      <a:pt x="19337" y="14968"/>
                      <a:pt x="19408" y="14915"/>
                    </a:cubicBezTo>
                    <a:lnTo>
                      <a:pt x="19515" y="14825"/>
                    </a:lnTo>
                    <a:cubicBezTo>
                      <a:pt x="19748" y="14664"/>
                      <a:pt x="19999" y="14521"/>
                      <a:pt x="20267" y="14396"/>
                    </a:cubicBezTo>
                    <a:lnTo>
                      <a:pt x="20267" y="14413"/>
                    </a:lnTo>
                    <a:cubicBezTo>
                      <a:pt x="20483" y="14278"/>
                      <a:pt x="20730" y="14215"/>
                      <a:pt x="20977" y="14215"/>
                    </a:cubicBezTo>
                    <a:close/>
                    <a:moveTo>
                      <a:pt x="9602" y="14861"/>
                    </a:moveTo>
                    <a:lnTo>
                      <a:pt x="9602" y="14879"/>
                    </a:lnTo>
                    <a:cubicBezTo>
                      <a:pt x="9584" y="15076"/>
                      <a:pt x="9530" y="15290"/>
                      <a:pt x="9440" y="15487"/>
                    </a:cubicBezTo>
                    <a:cubicBezTo>
                      <a:pt x="9387" y="15612"/>
                      <a:pt x="9315" y="15738"/>
                      <a:pt x="9226" y="15845"/>
                    </a:cubicBezTo>
                    <a:cubicBezTo>
                      <a:pt x="9244" y="15487"/>
                      <a:pt x="9387" y="15147"/>
                      <a:pt x="9602" y="14861"/>
                    </a:cubicBezTo>
                    <a:close/>
                    <a:moveTo>
                      <a:pt x="6130" y="15541"/>
                    </a:moveTo>
                    <a:cubicBezTo>
                      <a:pt x="6130" y="15695"/>
                      <a:pt x="6129" y="15833"/>
                      <a:pt x="6112" y="15970"/>
                    </a:cubicBezTo>
                    <a:cubicBezTo>
                      <a:pt x="6076" y="16096"/>
                      <a:pt x="6040" y="16239"/>
                      <a:pt x="6005" y="16346"/>
                    </a:cubicBezTo>
                    <a:cubicBezTo>
                      <a:pt x="5969" y="16078"/>
                      <a:pt x="6023" y="15791"/>
                      <a:pt x="6130" y="15541"/>
                    </a:cubicBezTo>
                    <a:close/>
                    <a:moveTo>
                      <a:pt x="20392" y="15600"/>
                    </a:moveTo>
                    <a:cubicBezTo>
                      <a:pt x="20947" y="15600"/>
                      <a:pt x="21483" y="15740"/>
                      <a:pt x="21734" y="16131"/>
                    </a:cubicBezTo>
                    <a:cubicBezTo>
                      <a:pt x="21847" y="16300"/>
                      <a:pt x="20923" y="16358"/>
                      <a:pt x="20469" y="16358"/>
                    </a:cubicBezTo>
                    <a:cubicBezTo>
                      <a:pt x="20344" y="16358"/>
                      <a:pt x="20254" y="16354"/>
                      <a:pt x="20231" y="16346"/>
                    </a:cubicBezTo>
                    <a:lnTo>
                      <a:pt x="20213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5"/>
                      <a:pt x="19104" y="15899"/>
                      <a:pt x="19104" y="15881"/>
                    </a:cubicBezTo>
                    <a:cubicBezTo>
                      <a:pt x="19390" y="15827"/>
                      <a:pt x="19659" y="15738"/>
                      <a:pt x="19927" y="15630"/>
                    </a:cubicBezTo>
                    <a:cubicBezTo>
                      <a:pt x="20080" y="15611"/>
                      <a:pt x="20237" y="15600"/>
                      <a:pt x="20392" y="15600"/>
                    </a:cubicBezTo>
                    <a:close/>
                    <a:moveTo>
                      <a:pt x="13503" y="16292"/>
                    </a:moveTo>
                    <a:cubicBezTo>
                      <a:pt x="13467" y="16436"/>
                      <a:pt x="13395" y="16561"/>
                      <a:pt x="13306" y="16650"/>
                    </a:cubicBezTo>
                    <a:cubicBezTo>
                      <a:pt x="13270" y="16704"/>
                      <a:pt x="13216" y="16740"/>
                      <a:pt x="13163" y="16776"/>
                    </a:cubicBezTo>
                    <a:cubicBezTo>
                      <a:pt x="13163" y="16758"/>
                      <a:pt x="13145" y="16740"/>
                      <a:pt x="13127" y="16740"/>
                    </a:cubicBezTo>
                    <a:lnTo>
                      <a:pt x="13127" y="16722"/>
                    </a:lnTo>
                    <a:cubicBezTo>
                      <a:pt x="13145" y="16704"/>
                      <a:pt x="13145" y="16668"/>
                      <a:pt x="13163" y="16650"/>
                    </a:cubicBezTo>
                    <a:cubicBezTo>
                      <a:pt x="13216" y="16597"/>
                      <a:pt x="13252" y="16543"/>
                      <a:pt x="13306" y="16489"/>
                    </a:cubicBezTo>
                    <a:cubicBezTo>
                      <a:pt x="13377" y="16418"/>
                      <a:pt x="13431" y="16346"/>
                      <a:pt x="13503" y="16292"/>
                    </a:cubicBezTo>
                    <a:close/>
                    <a:moveTo>
                      <a:pt x="16939" y="16597"/>
                    </a:moveTo>
                    <a:lnTo>
                      <a:pt x="17046" y="16615"/>
                    </a:lnTo>
                    <a:cubicBezTo>
                      <a:pt x="17171" y="16615"/>
                      <a:pt x="17296" y="16668"/>
                      <a:pt x="17404" y="16740"/>
                    </a:cubicBezTo>
                    <a:cubicBezTo>
                      <a:pt x="17440" y="16776"/>
                      <a:pt x="17386" y="16794"/>
                      <a:pt x="17350" y="16811"/>
                    </a:cubicBezTo>
                    <a:cubicBezTo>
                      <a:pt x="17261" y="16865"/>
                      <a:pt x="17171" y="16883"/>
                      <a:pt x="17082" y="16883"/>
                    </a:cubicBezTo>
                    <a:cubicBezTo>
                      <a:pt x="16939" y="16865"/>
                      <a:pt x="16795" y="16847"/>
                      <a:pt x="16652" y="16829"/>
                    </a:cubicBezTo>
                    <a:cubicBezTo>
                      <a:pt x="16742" y="16740"/>
                      <a:pt x="16831" y="16668"/>
                      <a:pt x="16939" y="16597"/>
                    </a:cubicBezTo>
                    <a:close/>
                    <a:moveTo>
                      <a:pt x="15740" y="16382"/>
                    </a:moveTo>
                    <a:lnTo>
                      <a:pt x="15740" y="16382"/>
                    </a:lnTo>
                    <a:cubicBezTo>
                      <a:pt x="15847" y="16704"/>
                      <a:pt x="15650" y="16972"/>
                      <a:pt x="15471" y="17241"/>
                    </a:cubicBezTo>
                    <a:cubicBezTo>
                      <a:pt x="15453" y="16937"/>
                      <a:pt x="15543" y="16632"/>
                      <a:pt x="15740" y="16382"/>
                    </a:cubicBezTo>
                    <a:close/>
                    <a:moveTo>
                      <a:pt x="18835" y="16006"/>
                    </a:moveTo>
                    <a:lnTo>
                      <a:pt x="18925" y="16024"/>
                    </a:lnTo>
                    <a:cubicBezTo>
                      <a:pt x="19319" y="16364"/>
                      <a:pt x="19802" y="16561"/>
                      <a:pt x="20321" y="16579"/>
                    </a:cubicBezTo>
                    <a:cubicBezTo>
                      <a:pt x="20625" y="16901"/>
                      <a:pt x="20876" y="17259"/>
                      <a:pt x="21072" y="17670"/>
                    </a:cubicBezTo>
                    <a:cubicBezTo>
                      <a:pt x="20088" y="17599"/>
                      <a:pt x="19354" y="16811"/>
                      <a:pt x="18835" y="16006"/>
                    </a:cubicBezTo>
                    <a:close/>
                    <a:moveTo>
                      <a:pt x="8677" y="17378"/>
                    </a:moveTo>
                    <a:lnTo>
                      <a:pt x="8677" y="17378"/>
                    </a:lnTo>
                    <a:cubicBezTo>
                      <a:pt x="8835" y="17679"/>
                      <a:pt x="8940" y="17997"/>
                      <a:pt x="8993" y="18333"/>
                    </a:cubicBezTo>
                    <a:cubicBezTo>
                      <a:pt x="8854" y="18037"/>
                      <a:pt x="8749" y="17708"/>
                      <a:pt x="8677" y="17378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26" y="19138"/>
                      <a:pt x="7454" y="19406"/>
                    </a:cubicBezTo>
                    <a:cubicBezTo>
                      <a:pt x="7365" y="19156"/>
                      <a:pt x="7347" y="18887"/>
                      <a:pt x="7383" y="18619"/>
                    </a:cubicBezTo>
                    <a:close/>
                    <a:moveTo>
                      <a:pt x="10908" y="14449"/>
                    </a:moveTo>
                    <a:lnTo>
                      <a:pt x="10908" y="14449"/>
                    </a:lnTo>
                    <a:cubicBezTo>
                      <a:pt x="11105" y="14736"/>
                      <a:pt x="11337" y="15004"/>
                      <a:pt x="11588" y="15237"/>
                    </a:cubicBezTo>
                    <a:cubicBezTo>
                      <a:pt x="12680" y="16346"/>
                      <a:pt x="12536" y="17903"/>
                      <a:pt x="12161" y="19299"/>
                    </a:cubicBezTo>
                    <a:cubicBezTo>
                      <a:pt x="12161" y="19317"/>
                      <a:pt x="12161" y="19335"/>
                      <a:pt x="12178" y="19335"/>
                    </a:cubicBezTo>
                    <a:cubicBezTo>
                      <a:pt x="12143" y="19478"/>
                      <a:pt x="12089" y="19603"/>
                      <a:pt x="12035" y="19728"/>
                    </a:cubicBezTo>
                    <a:cubicBezTo>
                      <a:pt x="12286" y="18458"/>
                      <a:pt x="12143" y="17151"/>
                      <a:pt x="11642" y="15952"/>
                    </a:cubicBezTo>
                    <a:cubicBezTo>
                      <a:pt x="11636" y="15941"/>
                      <a:pt x="11627" y="15937"/>
                      <a:pt x="11618" y="15937"/>
                    </a:cubicBezTo>
                    <a:cubicBezTo>
                      <a:pt x="11597" y="15937"/>
                      <a:pt x="11576" y="15958"/>
                      <a:pt x="11588" y="15970"/>
                    </a:cubicBezTo>
                    <a:cubicBezTo>
                      <a:pt x="11785" y="16722"/>
                      <a:pt x="11910" y="17474"/>
                      <a:pt x="11982" y="18243"/>
                    </a:cubicBezTo>
                    <a:cubicBezTo>
                      <a:pt x="12017" y="18869"/>
                      <a:pt x="11910" y="19478"/>
                      <a:pt x="11892" y="20104"/>
                    </a:cubicBezTo>
                    <a:cubicBezTo>
                      <a:pt x="11803" y="20283"/>
                      <a:pt x="11731" y="20462"/>
                      <a:pt x="11642" y="20641"/>
                    </a:cubicBezTo>
                    <a:cubicBezTo>
                      <a:pt x="11713" y="19997"/>
                      <a:pt x="11659" y="19353"/>
                      <a:pt x="11481" y="18726"/>
                    </a:cubicBezTo>
                    <a:lnTo>
                      <a:pt x="11481" y="18744"/>
                    </a:lnTo>
                    <a:cubicBezTo>
                      <a:pt x="11158" y="17456"/>
                      <a:pt x="11123" y="16257"/>
                      <a:pt x="11033" y="14932"/>
                    </a:cubicBezTo>
                    <a:cubicBezTo>
                      <a:pt x="11033" y="14771"/>
                      <a:pt x="10997" y="14592"/>
                      <a:pt x="10908" y="14449"/>
                    </a:cubicBezTo>
                    <a:close/>
                    <a:moveTo>
                      <a:pt x="9691" y="19907"/>
                    </a:moveTo>
                    <a:cubicBezTo>
                      <a:pt x="9691" y="20194"/>
                      <a:pt x="9619" y="20498"/>
                      <a:pt x="9458" y="20766"/>
                    </a:cubicBezTo>
                    <a:cubicBezTo>
                      <a:pt x="9440" y="20623"/>
                      <a:pt x="9440" y="20498"/>
                      <a:pt x="9423" y="20355"/>
                    </a:cubicBezTo>
                    <a:lnTo>
                      <a:pt x="9440" y="20355"/>
                    </a:lnTo>
                    <a:cubicBezTo>
                      <a:pt x="9494" y="20176"/>
                      <a:pt x="9566" y="20033"/>
                      <a:pt x="9691" y="19907"/>
                    </a:cubicBezTo>
                    <a:close/>
                    <a:moveTo>
                      <a:pt x="7687" y="21589"/>
                    </a:moveTo>
                    <a:lnTo>
                      <a:pt x="7687" y="21589"/>
                    </a:lnTo>
                    <a:cubicBezTo>
                      <a:pt x="7955" y="21661"/>
                      <a:pt x="8134" y="21894"/>
                      <a:pt x="8385" y="22055"/>
                    </a:cubicBezTo>
                    <a:cubicBezTo>
                      <a:pt x="8098" y="21965"/>
                      <a:pt x="7866" y="21804"/>
                      <a:pt x="7687" y="21589"/>
                    </a:cubicBezTo>
                    <a:close/>
                    <a:moveTo>
                      <a:pt x="8582" y="24936"/>
                    </a:moveTo>
                    <a:lnTo>
                      <a:pt x="8582" y="24936"/>
                    </a:lnTo>
                    <a:cubicBezTo>
                      <a:pt x="8689" y="25151"/>
                      <a:pt x="8743" y="25383"/>
                      <a:pt x="8707" y="25616"/>
                    </a:cubicBezTo>
                    <a:cubicBezTo>
                      <a:pt x="8617" y="25401"/>
                      <a:pt x="8564" y="25168"/>
                      <a:pt x="8582" y="24936"/>
                    </a:cubicBezTo>
                    <a:close/>
                    <a:moveTo>
                      <a:pt x="15976" y="23940"/>
                    </a:moveTo>
                    <a:cubicBezTo>
                      <a:pt x="16073" y="23940"/>
                      <a:pt x="16177" y="24654"/>
                      <a:pt x="16171" y="24654"/>
                    </a:cubicBezTo>
                    <a:cubicBezTo>
                      <a:pt x="16170" y="24654"/>
                      <a:pt x="16170" y="24652"/>
                      <a:pt x="16169" y="24650"/>
                    </a:cubicBezTo>
                    <a:cubicBezTo>
                      <a:pt x="16169" y="24990"/>
                      <a:pt x="16097" y="25347"/>
                      <a:pt x="15936" y="25670"/>
                    </a:cubicBezTo>
                    <a:cubicBezTo>
                      <a:pt x="15811" y="25938"/>
                      <a:pt x="15650" y="26188"/>
                      <a:pt x="15435" y="26403"/>
                    </a:cubicBezTo>
                    <a:cubicBezTo>
                      <a:pt x="15435" y="26367"/>
                      <a:pt x="15453" y="26332"/>
                      <a:pt x="15453" y="26296"/>
                    </a:cubicBezTo>
                    <a:cubicBezTo>
                      <a:pt x="15453" y="26235"/>
                      <a:pt x="15404" y="26199"/>
                      <a:pt x="15355" y="26199"/>
                    </a:cubicBezTo>
                    <a:cubicBezTo>
                      <a:pt x="15332" y="26199"/>
                      <a:pt x="15309" y="26207"/>
                      <a:pt x="15292" y="26224"/>
                    </a:cubicBezTo>
                    <a:lnTo>
                      <a:pt x="15239" y="26296"/>
                    </a:lnTo>
                    <a:cubicBezTo>
                      <a:pt x="15239" y="26224"/>
                      <a:pt x="15239" y="26153"/>
                      <a:pt x="15239" y="26081"/>
                    </a:cubicBezTo>
                    <a:cubicBezTo>
                      <a:pt x="15239" y="26063"/>
                      <a:pt x="15221" y="26045"/>
                      <a:pt x="15203" y="26027"/>
                    </a:cubicBezTo>
                    <a:cubicBezTo>
                      <a:pt x="15239" y="25795"/>
                      <a:pt x="15239" y="25562"/>
                      <a:pt x="15203" y="25347"/>
                    </a:cubicBezTo>
                    <a:cubicBezTo>
                      <a:pt x="15328" y="24828"/>
                      <a:pt x="15596" y="24345"/>
                      <a:pt x="15954" y="23952"/>
                    </a:cubicBezTo>
                    <a:cubicBezTo>
                      <a:pt x="15961" y="23943"/>
                      <a:pt x="15968" y="23940"/>
                      <a:pt x="15976" y="23940"/>
                    </a:cubicBezTo>
                    <a:close/>
                    <a:moveTo>
                      <a:pt x="14085" y="23984"/>
                    </a:moveTo>
                    <a:cubicBezTo>
                      <a:pt x="14123" y="23984"/>
                      <a:pt x="14167" y="23996"/>
                      <a:pt x="14219" y="24023"/>
                    </a:cubicBezTo>
                    <a:cubicBezTo>
                      <a:pt x="14559" y="24202"/>
                      <a:pt x="14827" y="24506"/>
                      <a:pt x="14952" y="24882"/>
                    </a:cubicBezTo>
                    <a:cubicBezTo>
                      <a:pt x="15006" y="25061"/>
                      <a:pt x="15042" y="25222"/>
                      <a:pt x="15060" y="25401"/>
                    </a:cubicBezTo>
                    <a:cubicBezTo>
                      <a:pt x="15006" y="25670"/>
                      <a:pt x="14970" y="25938"/>
                      <a:pt x="14988" y="26206"/>
                    </a:cubicBezTo>
                    <a:cubicBezTo>
                      <a:pt x="14952" y="26260"/>
                      <a:pt x="14934" y="26296"/>
                      <a:pt x="14916" y="26350"/>
                    </a:cubicBezTo>
                    <a:cubicBezTo>
                      <a:pt x="14899" y="26206"/>
                      <a:pt x="14845" y="26081"/>
                      <a:pt x="14791" y="25956"/>
                    </a:cubicBezTo>
                    <a:cubicBezTo>
                      <a:pt x="14777" y="25935"/>
                      <a:pt x="14755" y="25925"/>
                      <a:pt x="14733" y="25925"/>
                    </a:cubicBezTo>
                    <a:cubicBezTo>
                      <a:pt x="14699" y="25925"/>
                      <a:pt x="14666" y="25948"/>
                      <a:pt x="14666" y="25992"/>
                    </a:cubicBezTo>
                    <a:cubicBezTo>
                      <a:pt x="14702" y="26242"/>
                      <a:pt x="14737" y="26493"/>
                      <a:pt x="14809" y="26743"/>
                    </a:cubicBezTo>
                    <a:cubicBezTo>
                      <a:pt x="14737" y="26672"/>
                      <a:pt x="14666" y="26600"/>
                      <a:pt x="14612" y="26511"/>
                    </a:cubicBezTo>
                    <a:lnTo>
                      <a:pt x="14612" y="26493"/>
                    </a:lnTo>
                    <a:cubicBezTo>
                      <a:pt x="14541" y="26224"/>
                      <a:pt x="14397" y="25974"/>
                      <a:pt x="14183" y="25795"/>
                    </a:cubicBezTo>
                    <a:lnTo>
                      <a:pt x="14183" y="25777"/>
                    </a:lnTo>
                    <a:cubicBezTo>
                      <a:pt x="14022" y="25401"/>
                      <a:pt x="13914" y="25007"/>
                      <a:pt x="13878" y="24596"/>
                    </a:cubicBezTo>
                    <a:cubicBezTo>
                      <a:pt x="13863" y="24457"/>
                      <a:pt x="13848" y="23984"/>
                      <a:pt x="14085" y="23984"/>
                    </a:cubicBezTo>
                    <a:close/>
                    <a:moveTo>
                      <a:pt x="17529" y="24918"/>
                    </a:moveTo>
                    <a:lnTo>
                      <a:pt x="17529" y="24918"/>
                    </a:lnTo>
                    <a:cubicBezTo>
                      <a:pt x="17261" y="25365"/>
                      <a:pt x="16921" y="25759"/>
                      <a:pt x="16527" y="26081"/>
                    </a:cubicBezTo>
                    <a:cubicBezTo>
                      <a:pt x="16312" y="26278"/>
                      <a:pt x="16062" y="26457"/>
                      <a:pt x="15829" y="26618"/>
                    </a:cubicBezTo>
                    <a:lnTo>
                      <a:pt x="15525" y="26743"/>
                    </a:lnTo>
                    <a:cubicBezTo>
                      <a:pt x="15471" y="26779"/>
                      <a:pt x="15471" y="26851"/>
                      <a:pt x="15525" y="26851"/>
                    </a:cubicBezTo>
                    <a:cubicBezTo>
                      <a:pt x="15471" y="26886"/>
                      <a:pt x="15417" y="26940"/>
                      <a:pt x="15364" y="26976"/>
                    </a:cubicBezTo>
                    <a:lnTo>
                      <a:pt x="15274" y="26958"/>
                    </a:lnTo>
                    <a:cubicBezTo>
                      <a:pt x="15292" y="26886"/>
                      <a:pt x="15328" y="26815"/>
                      <a:pt x="15364" y="26761"/>
                    </a:cubicBezTo>
                    <a:cubicBezTo>
                      <a:pt x="15668" y="26475"/>
                      <a:pt x="15901" y="26153"/>
                      <a:pt x="16062" y="25777"/>
                    </a:cubicBezTo>
                    <a:cubicBezTo>
                      <a:pt x="16455" y="25330"/>
                      <a:pt x="16903" y="24954"/>
                      <a:pt x="17511" y="24936"/>
                    </a:cubicBezTo>
                    <a:lnTo>
                      <a:pt x="17529" y="24918"/>
                    </a:lnTo>
                    <a:close/>
                    <a:moveTo>
                      <a:pt x="13224" y="25443"/>
                    </a:moveTo>
                    <a:cubicBezTo>
                      <a:pt x="13261" y="25443"/>
                      <a:pt x="13306" y="25448"/>
                      <a:pt x="13360" y="25455"/>
                    </a:cubicBezTo>
                    <a:cubicBezTo>
                      <a:pt x="13538" y="25508"/>
                      <a:pt x="13717" y="25616"/>
                      <a:pt x="13861" y="25741"/>
                    </a:cubicBezTo>
                    <a:cubicBezTo>
                      <a:pt x="13968" y="25831"/>
                      <a:pt x="14057" y="25920"/>
                      <a:pt x="14147" y="26027"/>
                    </a:cubicBezTo>
                    <a:cubicBezTo>
                      <a:pt x="14219" y="26206"/>
                      <a:pt x="14326" y="26367"/>
                      <a:pt x="14433" y="26528"/>
                    </a:cubicBezTo>
                    <a:cubicBezTo>
                      <a:pt x="14451" y="26690"/>
                      <a:pt x="14487" y="26851"/>
                      <a:pt x="14523" y="26994"/>
                    </a:cubicBezTo>
                    <a:cubicBezTo>
                      <a:pt x="13878" y="26851"/>
                      <a:pt x="13342" y="26367"/>
                      <a:pt x="13109" y="25741"/>
                    </a:cubicBezTo>
                    <a:cubicBezTo>
                      <a:pt x="13052" y="25512"/>
                      <a:pt x="13075" y="25443"/>
                      <a:pt x="13224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903" y="26725"/>
                      <a:pt x="16384" y="26922"/>
                      <a:pt x="15847" y="27012"/>
                    </a:cubicBezTo>
                    <a:cubicBezTo>
                      <a:pt x="15883" y="26958"/>
                      <a:pt x="15901" y="26904"/>
                      <a:pt x="15919" y="26869"/>
                    </a:cubicBezTo>
                    <a:cubicBezTo>
                      <a:pt x="15936" y="26833"/>
                      <a:pt x="15919" y="26815"/>
                      <a:pt x="15901" y="26797"/>
                    </a:cubicBezTo>
                    <a:cubicBezTo>
                      <a:pt x="16384" y="26707"/>
                      <a:pt x="16867" y="26528"/>
                      <a:pt x="17332" y="26385"/>
                    </a:cubicBezTo>
                    <a:close/>
                    <a:moveTo>
                      <a:pt x="10565" y="26200"/>
                    </a:moveTo>
                    <a:lnTo>
                      <a:pt x="10565" y="26200"/>
                    </a:lnTo>
                    <a:cubicBezTo>
                      <a:pt x="10546" y="26369"/>
                      <a:pt x="10510" y="26537"/>
                      <a:pt x="10443" y="26690"/>
                    </a:cubicBezTo>
                    <a:cubicBezTo>
                      <a:pt x="10389" y="26851"/>
                      <a:pt x="10299" y="26994"/>
                      <a:pt x="10228" y="27137"/>
                    </a:cubicBezTo>
                    <a:lnTo>
                      <a:pt x="10228" y="27083"/>
                    </a:lnTo>
                    <a:cubicBezTo>
                      <a:pt x="10262" y="26773"/>
                      <a:pt x="10380" y="26462"/>
                      <a:pt x="10565" y="26200"/>
                    </a:cubicBezTo>
                    <a:close/>
                    <a:moveTo>
                      <a:pt x="14737" y="27155"/>
                    </a:moveTo>
                    <a:cubicBezTo>
                      <a:pt x="14773" y="27244"/>
                      <a:pt x="14791" y="27352"/>
                      <a:pt x="14827" y="27441"/>
                    </a:cubicBezTo>
                    <a:lnTo>
                      <a:pt x="14791" y="27566"/>
                    </a:lnTo>
                    <a:cubicBezTo>
                      <a:pt x="14737" y="27423"/>
                      <a:pt x="14702" y="27298"/>
                      <a:pt x="14666" y="27155"/>
                    </a:cubicBezTo>
                    <a:close/>
                    <a:moveTo>
                      <a:pt x="15203" y="28551"/>
                    </a:moveTo>
                    <a:cubicBezTo>
                      <a:pt x="15006" y="28837"/>
                      <a:pt x="14737" y="29087"/>
                      <a:pt x="14433" y="29266"/>
                    </a:cubicBezTo>
                    <a:lnTo>
                      <a:pt x="14433" y="29249"/>
                    </a:lnTo>
                    <a:lnTo>
                      <a:pt x="14469" y="29231"/>
                    </a:lnTo>
                    <a:cubicBezTo>
                      <a:pt x="14487" y="29213"/>
                      <a:pt x="14505" y="29177"/>
                      <a:pt x="14469" y="29141"/>
                    </a:cubicBezTo>
                    <a:cubicBezTo>
                      <a:pt x="14666" y="28891"/>
                      <a:pt x="14916" y="28694"/>
                      <a:pt x="15203" y="28551"/>
                    </a:cubicBezTo>
                    <a:close/>
                    <a:moveTo>
                      <a:pt x="7615" y="24274"/>
                    </a:moveTo>
                    <a:lnTo>
                      <a:pt x="7615" y="24274"/>
                    </a:lnTo>
                    <a:cubicBezTo>
                      <a:pt x="7615" y="24274"/>
                      <a:pt x="7866" y="25079"/>
                      <a:pt x="7866" y="25097"/>
                    </a:cubicBezTo>
                    <a:cubicBezTo>
                      <a:pt x="8027" y="25670"/>
                      <a:pt x="8116" y="26260"/>
                      <a:pt x="8116" y="26869"/>
                    </a:cubicBezTo>
                    <a:cubicBezTo>
                      <a:pt x="8134" y="27598"/>
                      <a:pt x="8100" y="28328"/>
                      <a:pt x="8017" y="29057"/>
                    </a:cubicBezTo>
                    <a:lnTo>
                      <a:pt x="8017" y="29057"/>
                    </a:lnTo>
                    <a:cubicBezTo>
                      <a:pt x="7898" y="28274"/>
                      <a:pt x="7829" y="27491"/>
                      <a:pt x="7812" y="26725"/>
                    </a:cubicBezTo>
                    <a:cubicBezTo>
                      <a:pt x="7812" y="26690"/>
                      <a:pt x="7785" y="26672"/>
                      <a:pt x="7758" y="26672"/>
                    </a:cubicBezTo>
                    <a:cubicBezTo>
                      <a:pt x="7732" y="26672"/>
                      <a:pt x="7705" y="26690"/>
                      <a:pt x="7705" y="26725"/>
                    </a:cubicBezTo>
                    <a:cubicBezTo>
                      <a:pt x="7705" y="27620"/>
                      <a:pt x="7794" y="28515"/>
                      <a:pt x="7991" y="29392"/>
                    </a:cubicBezTo>
                    <a:cubicBezTo>
                      <a:pt x="7991" y="29392"/>
                      <a:pt x="7991" y="29392"/>
                      <a:pt x="7991" y="29410"/>
                    </a:cubicBezTo>
                    <a:lnTo>
                      <a:pt x="7991" y="29445"/>
                    </a:lnTo>
                    <a:cubicBezTo>
                      <a:pt x="7508" y="27763"/>
                      <a:pt x="7293" y="26027"/>
                      <a:pt x="7615" y="24274"/>
                    </a:cubicBezTo>
                    <a:close/>
                    <a:moveTo>
                      <a:pt x="13503" y="29911"/>
                    </a:moveTo>
                    <a:cubicBezTo>
                      <a:pt x="13646" y="30179"/>
                      <a:pt x="13735" y="30483"/>
                      <a:pt x="13753" y="30788"/>
                    </a:cubicBezTo>
                    <a:cubicBezTo>
                      <a:pt x="13610" y="30501"/>
                      <a:pt x="13538" y="30215"/>
                      <a:pt x="13503" y="29911"/>
                    </a:cubicBezTo>
                    <a:close/>
                    <a:moveTo>
                      <a:pt x="5856" y="28798"/>
                    </a:moveTo>
                    <a:cubicBezTo>
                      <a:pt x="5907" y="28798"/>
                      <a:pt x="5940" y="28858"/>
                      <a:pt x="5933" y="29016"/>
                    </a:cubicBezTo>
                    <a:cubicBezTo>
                      <a:pt x="5933" y="29284"/>
                      <a:pt x="5915" y="29535"/>
                      <a:pt x="5897" y="29803"/>
                    </a:cubicBezTo>
                    <a:cubicBezTo>
                      <a:pt x="5879" y="30108"/>
                      <a:pt x="5826" y="30430"/>
                      <a:pt x="5790" y="30734"/>
                    </a:cubicBezTo>
                    <a:lnTo>
                      <a:pt x="5790" y="30716"/>
                    </a:lnTo>
                    <a:cubicBezTo>
                      <a:pt x="5775" y="30706"/>
                      <a:pt x="5757" y="30702"/>
                      <a:pt x="5739" y="30702"/>
                    </a:cubicBezTo>
                    <a:cubicBezTo>
                      <a:pt x="5693" y="30702"/>
                      <a:pt x="5647" y="30731"/>
                      <a:pt x="5647" y="30770"/>
                    </a:cubicBezTo>
                    <a:lnTo>
                      <a:pt x="5647" y="30805"/>
                    </a:lnTo>
                    <a:cubicBezTo>
                      <a:pt x="5593" y="30591"/>
                      <a:pt x="5521" y="30412"/>
                      <a:pt x="5414" y="30233"/>
                    </a:cubicBezTo>
                    <a:cubicBezTo>
                      <a:pt x="5343" y="29821"/>
                      <a:pt x="5414" y="29410"/>
                      <a:pt x="5593" y="29052"/>
                    </a:cubicBezTo>
                    <a:lnTo>
                      <a:pt x="5593" y="29070"/>
                    </a:lnTo>
                    <a:cubicBezTo>
                      <a:pt x="5668" y="28930"/>
                      <a:pt x="5781" y="28798"/>
                      <a:pt x="5856" y="28798"/>
                    </a:cubicBezTo>
                    <a:close/>
                    <a:moveTo>
                      <a:pt x="6452" y="29392"/>
                    </a:moveTo>
                    <a:lnTo>
                      <a:pt x="6452" y="29392"/>
                    </a:lnTo>
                    <a:cubicBezTo>
                      <a:pt x="6559" y="29946"/>
                      <a:pt x="6327" y="30537"/>
                      <a:pt x="6130" y="31092"/>
                    </a:cubicBezTo>
                    <a:cubicBezTo>
                      <a:pt x="6112" y="30966"/>
                      <a:pt x="6094" y="30859"/>
                      <a:pt x="6076" y="30734"/>
                    </a:cubicBezTo>
                    <a:lnTo>
                      <a:pt x="6094" y="30734"/>
                    </a:lnTo>
                    <a:cubicBezTo>
                      <a:pt x="6081" y="30694"/>
                      <a:pt x="6057" y="30673"/>
                      <a:pt x="6024" y="30673"/>
                    </a:cubicBezTo>
                    <a:cubicBezTo>
                      <a:pt x="6012" y="30673"/>
                      <a:pt x="6000" y="30676"/>
                      <a:pt x="5987" y="30680"/>
                    </a:cubicBezTo>
                    <a:cubicBezTo>
                      <a:pt x="6023" y="30465"/>
                      <a:pt x="6040" y="30233"/>
                      <a:pt x="6058" y="30018"/>
                    </a:cubicBezTo>
                    <a:cubicBezTo>
                      <a:pt x="6237" y="29839"/>
                      <a:pt x="6380" y="29624"/>
                      <a:pt x="6452" y="29392"/>
                    </a:cubicBezTo>
                    <a:close/>
                    <a:moveTo>
                      <a:pt x="8814" y="30000"/>
                    </a:moveTo>
                    <a:cubicBezTo>
                      <a:pt x="8814" y="30394"/>
                      <a:pt x="8546" y="30752"/>
                      <a:pt x="8367" y="31110"/>
                    </a:cubicBezTo>
                    <a:lnTo>
                      <a:pt x="8367" y="31074"/>
                    </a:lnTo>
                    <a:cubicBezTo>
                      <a:pt x="8474" y="30698"/>
                      <a:pt x="8635" y="30340"/>
                      <a:pt x="8814" y="30000"/>
                    </a:cubicBezTo>
                    <a:close/>
                    <a:moveTo>
                      <a:pt x="4072" y="29123"/>
                    </a:moveTo>
                    <a:lnTo>
                      <a:pt x="4072" y="29123"/>
                    </a:lnTo>
                    <a:cubicBezTo>
                      <a:pt x="4466" y="29338"/>
                      <a:pt x="4824" y="29642"/>
                      <a:pt x="5092" y="30018"/>
                    </a:cubicBezTo>
                    <a:cubicBezTo>
                      <a:pt x="5164" y="30125"/>
                      <a:pt x="5235" y="30251"/>
                      <a:pt x="5289" y="30376"/>
                    </a:cubicBezTo>
                    <a:cubicBezTo>
                      <a:pt x="5325" y="30519"/>
                      <a:pt x="5378" y="30644"/>
                      <a:pt x="5432" y="30770"/>
                    </a:cubicBezTo>
                    <a:lnTo>
                      <a:pt x="5396" y="30734"/>
                    </a:lnTo>
                    <a:cubicBezTo>
                      <a:pt x="5384" y="30722"/>
                      <a:pt x="5366" y="30716"/>
                      <a:pt x="5348" y="30716"/>
                    </a:cubicBezTo>
                    <a:cubicBezTo>
                      <a:pt x="5311" y="30716"/>
                      <a:pt x="5271" y="30740"/>
                      <a:pt x="5271" y="30788"/>
                    </a:cubicBezTo>
                    <a:cubicBezTo>
                      <a:pt x="5271" y="30895"/>
                      <a:pt x="5271" y="31020"/>
                      <a:pt x="5271" y="31128"/>
                    </a:cubicBezTo>
                    <a:cubicBezTo>
                      <a:pt x="5199" y="31074"/>
                      <a:pt x="5128" y="31020"/>
                      <a:pt x="5056" y="30966"/>
                    </a:cubicBezTo>
                    <a:cubicBezTo>
                      <a:pt x="4913" y="30805"/>
                      <a:pt x="4752" y="30662"/>
                      <a:pt x="4573" y="30537"/>
                    </a:cubicBezTo>
                    <a:cubicBezTo>
                      <a:pt x="4519" y="30430"/>
                      <a:pt x="4466" y="30322"/>
                      <a:pt x="4430" y="30251"/>
                    </a:cubicBezTo>
                    <a:cubicBezTo>
                      <a:pt x="4233" y="29911"/>
                      <a:pt x="4108" y="29517"/>
                      <a:pt x="4072" y="29123"/>
                    </a:cubicBezTo>
                    <a:close/>
                    <a:moveTo>
                      <a:pt x="3416" y="30138"/>
                    </a:moveTo>
                    <a:cubicBezTo>
                      <a:pt x="3805" y="30138"/>
                      <a:pt x="4215" y="30498"/>
                      <a:pt x="4484" y="30716"/>
                    </a:cubicBezTo>
                    <a:cubicBezTo>
                      <a:pt x="4519" y="30734"/>
                      <a:pt x="4537" y="30752"/>
                      <a:pt x="4555" y="30788"/>
                    </a:cubicBezTo>
                    <a:cubicBezTo>
                      <a:pt x="4662" y="30966"/>
                      <a:pt x="4806" y="31110"/>
                      <a:pt x="4985" y="31217"/>
                    </a:cubicBezTo>
                    <a:lnTo>
                      <a:pt x="5074" y="31289"/>
                    </a:lnTo>
                    <a:cubicBezTo>
                      <a:pt x="5092" y="31306"/>
                      <a:pt x="5092" y="31342"/>
                      <a:pt x="5110" y="31360"/>
                    </a:cubicBezTo>
                    <a:cubicBezTo>
                      <a:pt x="4985" y="31324"/>
                      <a:pt x="4859" y="31306"/>
                      <a:pt x="4716" y="31306"/>
                    </a:cubicBezTo>
                    <a:cubicBezTo>
                      <a:pt x="4698" y="31306"/>
                      <a:pt x="4662" y="31324"/>
                      <a:pt x="4662" y="31342"/>
                    </a:cubicBezTo>
                    <a:cubicBezTo>
                      <a:pt x="4484" y="31289"/>
                      <a:pt x="4287" y="31253"/>
                      <a:pt x="4108" y="31217"/>
                    </a:cubicBezTo>
                    <a:cubicBezTo>
                      <a:pt x="3965" y="31163"/>
                      <a:pt x="3804" y="31092"/>
                      <a:pt x="3660" y="31038"/>
                    </a:cubicBezTo>
                    <a:cubicBezTo>
                      <a:pt x="3481" y="30949"/>
                      <a:pt x="3320" y="30859"/>
                      <a:pt x="3177" y="30734"/>
                    </a:cubicBezTo>
                    <a:cubicBezTo>
                      <a:pt x="2909" y="30555"/>
                      <a:pt x="3016" y="30143"/>
                      <a:pt x="3338" y="30143"/>
                    </a:cubicBezTo>
                    <a:cubicBezTo>
                      <a:pt x="3364" y="30140"/>
                      <a:pt x="3390" y="30138"/>
                      <a:pt x="3416" y="30138"/>
                    </a:cubicBezTo>
                    <a:close/>
                    <a:moveTo>
                      <a:pt x="5414" y="30966"/>
                    </a:moveTo>
                    <a:lnTo>
                      <a:pt x="5414" y="30966"/>
                    </a:lnTo>
                    <a:cubicBezTo>
                      <a:pt x="5468" y="31038"/>
                      <a:pt x="5521" y="31110"/>
                      <a:pt x="5575" y="31181"/>
                    </a:cubicBezTo>
                    <a:cubicBezTo>
                      <a:pt x="5592" y="31265"/>
                      <a:pt x="5609" y="31333"/>
                      <a:pt x="5640" y="31414"/>
                    </a:cubicBezTo>
                    <a:lnTo>
                      <a:pt x="5640" y="31414"/>
                    </a:lnTo>
                    <a:cubicBezTo>
                      <a:pt x="5624" y="31414"/>
                      <a:pt x="5611" y="31416"/>
                      <a:pt x="5611" y="31432"/>
                    </a:cubicBezTo>
                    <a:cubicBezTo>
                      <a:pt x="5575" y="31378"/>
                      <a:pt x="5521" y="31324"/>
                      <a:pt x="5468" y="31289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79" y="31163"/>
                    </a:moveTo>
                    <a:cubicBezTo>
                      <a:pt x="5933" y="31289"/>
                      <a:pt x="5969" y="31414"/>
                      <a:pt x="5987" y="31557"/>
                    </a:cubicBezTo>
                    <a:cubicBezTo>
                      <a:pt x="5987" y="31575"/>
                      <a:pt x="5987" y="31593"/>
                      <a:pt x="6005" y="31611"/>
                    </a:cubicBezTo>
                    <a:cubicBezTo>
                      <a:pt x="6005" y="31664"/>
                      <a:pt x="6005" y="31718"/>
                      <a:pt x="6023" y="31772"/>
                    </a:cubicBezTo>
                    <a:lnTo>
                      <a:pt x="5987" y="31736"/>
                    </a:lnTo>
                    <a:cubicBezTo>
                      <a:pt x="5969" y="31682"/>
                      <a:pt x="5951" y="31629"/>
                      <a:pt x="5915" y="31557"/>
                    </a:cubicBezTo>
                    <a:cubicBezTo>
                      <a:pt x="5897" y="31468"/>
                      <a:pt x="5861" y="31360"/>
                      <a:pt x="5844" y="31271"/>
                    </a:cubicBezTo>
                    <a:cubicBezTo>
                      <a:pt x="5844" y="31235"/>
                      <a:pt x="5879" y="31199"/>
                      <a:pt x="5879" y="31163"/>
                    </a:cubicBezTo>
                    <a:close/>
                    <a:moveTo>
                      <a:pt x="4976" y="31471"/>
                    </a:moveTo>
                    <a:lnTo>
                      <a:pt x="4976" y="31471"/>
                    </a:lnTo>
                    <a:cubicBezTo>
                      <a:pt x="5112" y="31492"/>
                      <a:pt x="5262" y="31545"/>
                      <a:pt x="5396" y="31629"/>
                    </a:cubicBezTo>
                    <a:cubicBezTo>
                      <a:pt x="5486" y="31700"/>
                      <a:pt x="5593" y="31772"/>
                      <a:pt x="5700" y="31825"/>
                    </a:cubicBezTo>
                    <a:lnTo>
                      <a:pt x="5754" y="31825"/>
                    </a:lnTo>
                    <a:cubicBezTo>
                      <a:pt x="5790" y="31825"/>
                      <a:pt x="5808" y="31825"/>
                      <a:pt x="5826" y="31808"/>
                    </a:cubicBezTo>
                    <a:cubicBezTo>
                      <a:pt x="5844" y="31861"/>
                      <a:pt x="5844" y="31897"/>
                      <a:pt x="5861" y="31933"/>
                    </a:cubicBezTo>
                    <a:cubicBezTo>
                      <a:pt x="5533" y="31829"/>
                      <a:pt x="5238" y="31675"/>
                      <a:pt x="4976" y="31471"/>
                    </a:cubicBezTo>
                    <a:close/>
                    <a:moveTo>
                      <a:pt x="12876" y="31879"/>
                    </a:moveTo>
                    <a:lnTo>
                      <a:pt x="12876" y="31879"/>
                    </a:lnTo>
                    <a:cubicBezTo>
                      <a:pt x="13055" y="32237"/>
                      <a:pt x="13127" y="32631"/>
                      <a:pt x="13127" y="33024"/>
                    </a:cubicBezTo>
                    <a:cubicBezTo>
                      <a:pt x="12948" y="32684"/>
                      <a:pt x="12787" y="32237"/>
                      <a:pt x="12876" y="31879"/>
                    </a:cubicBezTo>
                    <a:close/>
                    <a:moveTo>
                      <a:pt x="11606" y="32559"/>
                    </a:moveTo>
                    <a:lnTo>
                      <a:pt x="11606" y="32559"/>
                    </a:lnTo>
                    <a:cubicBezTo>
                      <a:pt x="11731" y="33078"/>
                      <a:pt x="11463" y="33525"/>
                      <a:pt x="11248" y="33991"/>
                    </a:cubicBezTo>
                    <a:cubicBezTo>
                      <a:pt x="11176" y="33490"/>
                      <a:pt x="11302" y="32971"/>
                      <a:pt x="11606" y="32559"/>
                    </a:cubicBezTo>
                    <a:close/>
                    <a:moveTo>
                      <a:pt x="17458" y="30090"/>
                    </a:moveTo>
                    <a:lnTo>
                      <a:pt x="17458" y="30090"/>
                    </a:lnTo>
                    <a:cubicBezTo>
                      <a:pt x="17458" y="30090"/>
                      <a:pt x="16778" y="31611"/>
                      <a:pt x="16688" y="31790"/>
                    </a:cubicBezTo>
                    <a:cubicBezTo>
                      <a:pt x="16241" y="32541"/>
                      <a:pt x="15757" y="33257"/>
                      <a:pt x="15256" y="33955"/>
                    </a:cubicBezTo>
                    <a:cubicBezTo>
                      <a:pt x="14397" y="35136"/>
                      <a:pt x="13592" y="36317"/>
                      <a:pt x="12697" y="37462"/>
                    </a:cubicBezTo>
                    <a:cubicBezTo>
                      <a:pt x="12733" y="37176"/>
                      <a:pt x="12787" y="36890"/>
                      <a:pt x="12823" y="36621"/>
                    </a:cubicBezTo>
                    <a:cubicBezTo>
                      <a:pt x="13037" y="36031"/>
                      <a:pt x="13288" y="35458"/>
                      <a:pt x="13610" y="34921"/>
                    </a:cubicBezTo>
                    <a:cubicBezTo>
                      <a:pt x="14272" y="33776"/>
                      <a:pt x="15203" y="32774"/>
                      <a:pt x="15775" y="31557"/>
                    </a:cubicBezTo>
                    <a:cubicBezTo>
                      <a:pt x="15788" y="31532"/>
                      <a:pt x="15765" y="31506"/>
                      <a:pt x="15738" y="31506"/>
                    </a:cubicBezTo>
                    <a:cubicBezTo>
                      <a:pt x="15726" y="31506"/>
                      <a:pt x="15714" y="31511"/>
                      <a:pt x="15704" y="31521"/>
                    </a:cubicBezTo>
                    <a:cubicBezTo>
                      <a:pt x="15006" y="32649"/>
                      <a:pt x="14236" y="33740"/>
                      <a:pt x="13503" y="34850"/>
                    </a:cubicBezTo>
                    <a:cubicBezTo>
                      <a:pt x="13270" y="35226"/>
                      <a:pt x="13073" y="35637"/>
                      <a:pt x="12912" y="36049"/>
                    </a:cubicBezTo>
                    <a:cubicBezTo>
                      <a:pt x="12984" y="35673"/>
                      <a:pt x="13055" y="35297"/>
                      <a:pt x="13127" y="34921"/>
                    </a:cubicBezTo>
                    <a:cubicBezTo>
                      <a:pt x="13896" y="32810"/>
                      <a:pt x="15328" y="30859"/>
                      <a:pt x="17458" y="30090"/>
                    </a:cubicBezTo>
                    <a:close/>
                    <a:moveTo>
                      <a:pt x="10729" y="36586"/>
                    </a:moveTo>
                    <a:lnTo>
                      <a:pt x="10729" y="36586"/>
                    </a:lnTo>
                    <a:cubicBezTo>
                      <a:pt x="11087" y="36782"/>
                      <a:pt x="11284" y="37176"/>
                      <a:pt x="11463" y="37534"/>
                    </a:cubicBezTo>
                    <a:cubicBezTo>
                      <a:pt x="11087" y="37355"/>
                      <a:pt x="10801" y="37015"/>
                      <a:pt x="10729" y="36586"/>
                    </a:cubicBezTo>
                    <a:close/>
                    <a:moveTo>
                      <a:pt x="9745" y="30895"/>
                    </a:moveTo>
                    <a:cubicBezTo>
                      <a:pt x="9781" y="31754"/>
                      <a:pt x="9995" y="32631"/>
                      <a:pt x="9995" y="33454"/>
                    </a:cubicBezTo>
                    <a:cubicBezTo>
                      <a:pt x="9977" y="34939"/>
                      <a:pt x="9888" y="36424"/>
                      <a:pt x="9816" y="37910"/>
                    </a:cubicBezTo>
                    <a:cubicBezTo>
                      <a:pt x="9798" y="37838"/>
                      <a:pt x="9781" y="37785"/>
                      <a:pt x="9745" y="37731"/>
                    </a:cubicBezTo>
                    <a:lnTo>
                      <a:pt x="9763" y="37731"/>
                    </a:lnTo>
                    <a:cubicBezTo>
                      <a:pt x="9709" y="36550"/>
                      <a:pt x="9494" y="35387"/>
                      <a:pt x="9602" y="34206"/>
                    </a:cubicBezTo>
                    <a:cubicBezTo>
                      <a:pt x="9602" y="34188"/>
                      <a:pt x="9588" y="34179"/>
                      <a:pt x="9572" y="34179"/>
                    </a:cubicBezTo>
                    <a:cubicBezTo>
                      <a:pt x="9557" y="34179"/>
                      <a:pt x="9539" y="34188"/>
                      <a:pt x="9530" y="34206"/>
                    </a:cubicBezTo>
                    <a:cubicBezTo>
                      <a:pt x="9440" y="35208"/>
                      <a:pt x="9458" y="36246"/>
                      <a:pt x="9584" y="37248"/>
                    </a:cubicBezTo>
                    <a:cubicBezTo>
                      <a:pt x="9476" y="36943"/>
                      <a:pt x="9369" y="36657"/>
                      <a:pt x="9279" y="36353"/>
                    </a:cubicBezTo>
                    <a:cubicBezTo>
                      <a:pt x="9279" y="36335"/>
                      <a:pt x="9279" y="36317"/>
                      <a:pt x="9279" y="36299"/>
                    </a:cubicBezTo>
                    <a:cubicBezTo>
                      <a:pt x="9011" y="35118"/>
                      <a:pt x="8904" y="34009"/>
                      <a:pt x="9172" y="32828"/>
                    </a:cubicBezTo>
                    <a:cubicBezTo>
                      <a:pt x="9315" y="32165"/>
                      <a:pt x="9548" y="31539"/>
                      <a:pt x="9745" y="30895"/>
                    </a:cubicBezTo>
                    <a:close/>
                    <a:moveTo>
                      <a:pt x="4907" y="33876"/>
                    </a:moveTo>
                    <a:cubicBezTo>
                      <a:pt x="4990" y="33876"/>
                      <a:pt x="5129" y="33900"/>
                      <a:pt x="5343" y="33955"/>
                    </a:cubicBezTo>
                    <a:cubicBezTo>
                      <a:pt x="6112" y="34152"/>
                      <a:pt x="6828" y="34760"/>
                      <a:pt x="7400" y="35279"/>
                    </a:cubicBezTo>
                    <a:cubicBezTo>
                      <a:pt x="8313" y="36102"/>
                      <a:pt x="9083" y="37069"/>
                      <a:pt x="9655" y="38142"/>
                    </a:cubicBezTo>
                    <a:lnTo>
                      <a:pt x="9798" y="38500"/>
                    </a:lnTo>
                    <a:cubicBezTo>
                      <a:pt x="9709" y="38375"/>
                      <a:pt x="9602" y="38268"/>
                      <a:pt x="9476" y="38160"/>
                    </a:cubicBezTo>
                    <a:cubicBezTo>
                      <a:pt x="9154" y="37713"/>
                      <a:pt x="8814" y="37266"/>
                      <a:pt x="8420" y="36854"/>
                    </a:cubicBezTo>
                    <a:cubicBezTo>
                      <a:pt x="7884" y="36263"/>
                      <a:pt x="7168" y="35870"/>
                      <a:pt x="6631" y="35261"/>
                    </a:cubicBezTo>
                    <a:cubicBezTo>
                      <a:pt x="6623" y="35253"/>
                      <a:pt x="6614" y="35250"/>
                      <a:pt x="6605" y="35250"/>
                    </a:cubicBezTo>
                    <a:cubicBezTo>
                      <a:pt x="6576" y="35250"/>
                      <a:pt x="6550" y="35291"/>
                      <a:pt x="6577" y="35333"/>
                    </a:cubicBezTo>
                    <a:cubicBezTo>
                      <a:pt x="7043" y="35888"/>
                      <a:pt x="7669" y="36246"/>
                      <a:pt x="8170" y="36782"/>
                    </a:cubicBezTo>
                    <a:cubicBezTo>
                      <a:pt x="8474" y="37122"/>
                      <a:pt x="8743" y="37462"/>
                      <a:pt x="9029" y="37820"/>
                    </a:cubicBezTo>
                    <a:cubicBezTo>
                      <a:pt x="8725" y="37623"/>
                      <a:pt x="8420" y="37445"/>
                      <a:pt x="8116" y="37283"/>
                    </a:cubicBezTo>
                    <a:cubicBezTo>
                      <a:pt x="6828" y="36568"/>
                      <a:pt x="6112" y="35673"/>
                      <a:pt x="5253" y="34510"/>
                    </a:cubicBezTo>
                    <a:cubicBezTo>
                      <a:pt x="5029" y="34188"/>
                      <a:pt x="4608" y="33876"/>
                      <a:pt x="4907" y="33876"/>
                    </a:cubicBezTo>
                    <a:close/>
                    <a:moveTo>
                      <a:pt x="9655" y="40039"/>
                    </a:moveTo>
                    <a:lnTo>
                      <a:pt x="9655" y="40039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69"/>
                      <a:pt x="9798" y="40272"/>
                      <a:pt x="9655" y="40039"/>
                    </a:cubicBezTo>
                    <a:close/>
                    <a:moveTo>
                      <a:pt x="12751" y="41113"/>
                    </a:moveTo>
                    <a:lnTo>
                      <a:pt x="12751" y="41113"/>
                    </a:lnTo>
                    <a:cubicBezTo>
                      <a:pt x="12626" y="41560"/>
                      <a:pt x="12465" y="41990"/>
                      <a:pt x="12268" y="42401"/>
                    </a:cubicBezTo>
                    <a:cubicBezTo>
                      <a:pt x="12268" y="42294"/>
                      <a:pt x="12268" y="42187"/>
                      <a:pt x="12250" y="42097"/>
                    </a:cubicBezTo>
                    <a:cubicBezTo>
                      <a:pt x="12393" y="41757"/>
                      <a:pt x="12554" y="41417"/>
                      <a:pt x="12751" y="41113"/>
                    </a:cubicBezTo>
                    <a:close/>
                    <a:moveTo>
                      <a:pt x="9637" y="24399"/>
                    </a:moveTo>
                    <a:cubicBezTo>
                      <a:pt x="9781" y="25455"/>
                      <a:pt x="9924" y="26511"/>
                      <a:pt x="10067" y="27566"/>
                    </a:cubicBezTo>
                    <a:lnTo>
                      <a:pt x="10067" y="27584"/>
                    </a:lnTo>
                    <a:cubicBezTo>
                      <a:pt x="10389" y="29875"/>
                      <a:pt x="10747" y="32148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9"/>
                      <a:pt x="11355" y="36246"/>
                      <a:pt x="11481" y="37122"/>
                    </a:cubicBezTo>
                    <a:cubicBezTo>
                      <a:pt x="11302" y="36782"/>
                      <a:pt x="11015" y="36514"/>
                      <a:pt x="10657" y="36371"/>
                    </a:cubicBezTo>
                    <a:cubicBezTo>
                      <a:pt x="10648" y="36368"/>
                      <a:pt x="10639" y="36366"/>
                      <a:pt x="10631" y="36366"/>
                    </a:cubicBezTo>
                    <a:cubicBezTo>
                      <a:pt x="10592" y="36366"/>
                      <a:pt x="10568" y="36398"/>
                      <a:pt x="10568" y="36442"/>
                    </a:cubicBezTo>
                    <a:cubicBezTo>
                      <a:pt x="10586" y="37033"/>
                      <a:pt x="10979" y="37516"/>
                      <a:pt x="11552" y="37659"/>
                    </a:cubicBezTo>
                    <a:cubicBezTo>
                      <a:pt x="11642" y="38393"/>
                      <a:pt x="11731" y="39109"/>
                      <a:pt x="11803" y="39842"/>
                    </a:cubicBezTo>
                    <a:cubicBezTo>
                      <a:pt x="11910" y="40952"/>
                      <a:pt x="11982" y="42061"/>
                      <a:pt x="11982" y="43189"/>
                    </a:cubicBezTo>
                    <a:cubicBezTo>
                      <a:pt x="11534" y="41399"/>
                      <a:pt x="10550" y="39664"/>
                      <a:pt x="9888" y="38017"/>
                    </a:cubicBezTo>
                    <a:cubicBezTo>
                      <a:pt x="9906" y="38017"/>
                      <a:pt x="9924" y="38017"/>
                      <a:pt x="9924" y="37981"/>
                    </a:cubicBezTo>
                    <a:cubicBezTo>
                      <a:pt x="10174" y="36943"/>
                      <a:pt x="10156" y="35870"/>
                      <a:pt x="10156" y="34814"/>
                    </a:cubicBezTo>
                    <a:cubicBezTo>
                      <a:pt x="10156" y="33615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8"/>
                    </a:cubicBezTo>
                    <a:cubicBezTo>
                      <a:pt x="9924" y="30269"/>
                      <a:pt x="9959" y="30072"/>
                      <a:pt x="9995" y="29875"/>
                    </a:cubicBezTo>
                    <a:cubicBezTo>
                      <a:pt x="10006" y="29812"/>
                      <a:pt x="9956" y="29774"/>
                      <a:pt x="9908" y="29774"/>
                    </a:cubicBezTo>
                    <a:cubicBezTo>
                      <a:pt x="9874" y="29774"/>
                      <a:pt x="9842" y="29794"/>
                      <a:pt x="9834" y="29839"/>
                    </a:cubicBezTo>
                    <a:cubicBezTo>
                      <a:pt x="9798" y="29964"/>
                      <a:pt x="9781" y="30108"/>
                      <a:pt x="9763" y="30269"/>
                    </a:cubicBezTo>
                    <a:cubicBezTo>
                      <a:pt x="9709" y="30537"/>
                      <a:pt x="9637" y="30823"/>
                      <a:pt x="9548" y="31110"/>
                    </a:cubicBezTo>
                    <a:cubicBezTo>
                      <a:pt x="9351" y="31808"/>
                      <a:pt x="9100" y="32505"/>
                      <a:pt x="8939" y="33221"/>
                    </a:cubicBezTo>
                    <a:cubicBezTo>
                      <a:pt x="8814" y="33848"/>
                      <a:pt x="8814" y="34510"/>
                      <a:pt x="8939" y="35136"/>
                    </a:cubicBezTo>
                    <a:cubicBezTo>
                      <a:pt x="8635" y="33955"/>
                      <a:pt x="8456" y="32738"/>
                      <a:pt x="8367" y="31503"/>
                    </a:cubicBezTo>
                    <a:cubicBezTo>
                      <a:pt x="8546" y="31235"/>
                      <a:pt x="8671" y="30949"/>
                      <a:pt x="8796" y="30662"/>
                    </a:cubicBezTo>
                    <a:cubicBezTo>
                      <a:pt x="8939" y="30376"/>
                      <a:pt x="8993" y="30054"/>
                      <a:pt x="8922" y="29750"/>
                    </a:cubicBezTo>
                    <a:cubicBezTo>
                      <a:pt x="8911" y="29709"/>
                      <a:pt x="8879" y="29686"/>
                      <a:pt x="8846" y="29686"/>
                    </a:cubicBezTo>
                    <a:cubicBezTo>
                      <a:pt x="8820" y="29686"/>
                      <a:pt x="8794" y="29700"/>
                      <a:pt x="8778" y="29732"/>
                    </a:cubicBezTo>
                    <a:cubicBezTo>
                      <a:pt x="8582" y="30000"/>
                      <a:pt x="8438" y="30286"/>
                      <a:pt x="8349" y="30591"/>
                    </a:cubicBezTo>
                    <a:cubicBezTo>
                      <a:pt x="8349" y="30179"/>
                      <a:pt x="8349" y="29768"/>
                      <a:pt x="8367" y="29338"/>
                    </a:cubicBezTo>
                    <a:cubicBezTo>
                      <a:pt x="8456" y="27781"/>
                      <a:pt x="8814" y="26242"/>
                      <a:pt x="9458" y="24828"/>
                    </a:cubicBezTo>
                    <a:cubicBezTo>
                      <a:pt x="9476" y="24936"/>
                      <a:pt x="9512" y="25043"/>
                      <a:pt x="9530" y="25168"/>
                    </a:cubicBezTo>
                    <a:cubicBezTo>
                      <a:pt x="9530" y="25191"/>
                      <a:pt x="9546" y="25201"/>
                      <a:pt x="9564" y="25201"/>
                    </a:cubicBezTo>
                    <a:cubicBezTo>
                      <a:pt x="9589" y="25201"/>
                      <a:pt x="9619" y="25182"/>
                      <a:pt x="9619" y="25151"/>
                    </a:cubicBezTo>
                    <a:cubicBezTo>
                      <a:pt x="9602" y="24972"/>
                      <a:pt x="9584" y="24793"/>
                      <a:pt x="9548" y="24614"/>
                    </a:cubicBezTo>
                    <a:cubicBezTo>
                      <a:pt x="9584" y="24542"/>
                      <a:pt x="9619" y="24471"/>
                      <a:pt x="9637" y="24399"/>
                    </a:cubicBezTo>
                    <a:close/>
                    <a:moveTo>
                      <a:pt x="11212" y="44280"/>
                    </a:moveTo>
                    <a:lnTo>
                      <a:pt x="11212" y="44280"/>
                    </a:lnTo>
                    <a:cubicBezTo>
                      <a:pt x="11624" y="44603"/>
                      <a:pt x="11642" y="45265"/>
                      <a:pt x="11785" y="45766"/>
                    </a:cubicBezTo>
                    <a:cubicBezTo>
                      <a:pt x="11445" y="45336"/>
                      <a:pt x="11248" y="44817"/>
                      <a:pt x="11212" y="44280"/>
                    </a:cubicBezTo>
                    <a:close/>
                    <a:moveTo>
                      <a:pt x="12984" y="45444"/>
                    </a:moveTo>
                    <a:cubicBezTo>
                      <a:pt x="12930" y="46124"/>
                      <a:pt x="12501" y="46661"/>
                      <a:pt x="12089" y="47197"/>
                    </a:cubicBezTo>
                    <a:cubicBezTo>
                      <a:pt x="12089" y="47108"/>
                      <a:pt x="12125" y="47018"/>
                      <a:pt x="12125" y="46929"/>
                    </a:cubicBezTo>
                    <a:cubicBezTo>
                      <a:pt x="12411" y="46446"/>
                      <a:pt x="12536" y="45784"/>
                      <a:pt x="12984" y="45444"/>
                    </a:cubicBezTo>
                    <a:close/>
                    <a:moveTo>
                      <a:pt x="10796" y="1"/>
                    </a:moveTo>
                    <a:cubicBezTo>
                      <a:pt x="10785" y="1"/>
                      <a:pt x="10774" y="3"/>
                      <a:pt x="10765" y="8"/>
                    </a:cubicBezTo>
                    <a:cubicBezTo>
                      <a:pt x="10085" y="187"/>
                      <a:pt x="9906" y="849"/>
                      <a:pt x="9888" y="1493"/>
                    </a:cubicBezTo>
                    <a:cubicBezTo>
                      <a:pt x="9673" y="956"/>
                      <a:pt x="9333" y="473"/>
                      <a:pt x="8939" y="62"/>
                    </a:cubicBezTo>
                    <a:cubicBezTo>
                      <a:pt x="8927" y="49"/>
                      <a:pt x="8910" y="43"/>
                      <a:pt x="8892" y="43"/>
                    </a:cubicBezTo>
                    <a:cubicBezTo>
                      <a:pt x="8860" y="43"/>
                      <a:pt x="8826" y="63"/>
                      <a:pt x="8814" y="97"/>
                    </a:cubicBezTo>
                    <a:cubicBezTo>
                      <a:pt x="8564" y="760"/>
                      <a:pt x="8528" y="1493"/>
                      <a:pt x="8743" y="2173"/>
                    </a:cubicBezTo>
                    <a:cubicBezTo>
                      <a:pt x="8385" y="1833"/>
                      <a:pt x="7973" y="1547"/>
                      <a:pt x="7526" y="1332"/>
                    </a:cubicBezTo>
                    <a:cubicBezTo>
                      <a:pt x="7518" y="1330"/>
                      <a:pt x="7511" y="1329"/>
                      <a:pt x="7505" y="1329"/>
                    </a:cubicBezTo>
                    <a:cubicBezTo>
                      <a:pt x="7463" y="1329"/>
                      <a:pt x="7439" y="1373"/>
                      <a:pt x="7454" y="1404"/>
                    </a:cubicBezTo>
                    <a:cubicBezTo>
                      <a:pt x="7794" y="2084"/>
                      <a:pt x="7794" y="2853"/>
                      <a:pt x="8242" y="3480"/>
                    </a:cubicBezTo>
                    <a:cubicBezTo>
                      <a:pt x="8510" y="3802"/>
                      <a:pt x="8850" y="4052"/>
                      <a:pt x="9226" y="4231"/>
                    </a:cubicBezTo>
                    <a:cubicBezTo>
                      <a:pt x="9244" y="4410"/>
                      <a:pt x="9333" y="4589"/>
                      <a:pt x="9440" y="4732"/>
                    </a:cubicBezTo>
                    <a:cubicBezTo>
                      <a:pt x="9584" y="4911"/>
                      <a:pt x="9798" y="5036"/>
                      <a:pt x="10013" y="5054"/>
                    </a:cubicBezTo>
                    <a:cubicBezTo>
                      <a:pt x="9852" y="6307"/>
                      <a:pt x="9673" y="7560"/>
                      <a:pt x="9494" y="8812"/>
                    </a:cubicBezTo>
                    <a:cubicBezTo>
                      <a:pt x="9387" y="8508"/>
                      <a:pt x="9315" y="8186"/>
                      <a:pt x="9262" y="7864"/>
                    </a:cubicBezTo>
                    <a:lnTo>
                      <a:pt x="9262" y="7864"/>
                    </a:lnTo>
                    <a:cubicBezTo>
                      <a:pt x="9351" y="8097"/>
                      <a:pt x="9351" y="8365"/>
                      <a:pt x="9440" y="8615"/>
                    </a:cubicBezTo>
                    <a:cubicBezTo>
                      <a:pt x="9440" y="8642"/>
                      <a:pt x="9458" y="8656"/>
                      <a:pt x="9476" y="8656"/>
                    </a:cubicBezTo>
                    <a:cubicBezTo>
                      <a:pt x="9494" y="8656"/>
                      <a:pt x="9512" y="8642"/>
                      <a:pt x="9512" y="8615"/>
                    </a:cubicBezTo>
                    <a:cubicBezTo>
                      <a:pt x="9548" y="8258"/>
                      <a:pt x="9440" y="7882"/>
                      <a:pt x="9244" y="7578"/>
                    </a:cubicBezTo>
                    <a:cubicBezTo>
                      <a:pt x="9229" y="7555"/>
                      <a:pt x="9204" y="7545"/>
                      <a:pt x="9181" y="7545"/>
                    </a:cubicBezTo>
                    <a:cubicBezTo>
                      <a:pt x="9149" y="7545"/>
                      <a:pt x="9118" y="7564"/>
                      <a:pt x="9118" y="7595"/>
                    </a:cubicBezTo>
                    <a:cubicBezTo>
                      <a:pt x="9118" y="8097"/>
                      <a:pt x="9226" y="8598"/>
                      <a:pt x="9476" y="9027"/>
                    </a:cubicBezTo>
                    <a:cubicBezTo>
                      <a:pt x="9297" y="10316"/>
                      <a:pt x="9154" y="11622"/>
                      <a:pt x="9065" y="12928"/>
                    </a:cubicBezTo>
                    <a:cubicBezTo>
                      <a:pt x="8975" y="12821"/>
                      <a:pt x="8850" y="12749"/>
                      <a:pt x="8725" y="12731"/>
                    </a:cubicBezTo>
                    <a:cubicBezTo>
                      <a:pt x="8671" y="12731"/>
                      <a:pt x="8653" y="12767"/>
                      <a:pt x="8653" y="12803"/>
                    </a:cubicBezTo>
                    <a:cubicBezTo>
                      <a:pt x="8671" y="13143"/>
                      <a:pt x="8760" y="13465"/>
                      <a:pt x="8904" y="13769"/>
                    </a:cubicBezTo>
                    <a:cubicBezTo>
                      <a:pt x="8939" y="13841"/>
                      <a:pt x="8957" y="13895"/>
                      <a:pt x="8993" y="13948"/>
                    </a:cubicBezTo>
                    <a:cubicBezTo>
                      <a:pt x="8957" y="14610"/>
                      <a:pt x="8957" y="15255"/>
                      <a:pt x="8957" y="15917"/>
                    </a:cubicBezTo>
                    <a:cubicBezTo>
                      <a:pt x="8957" y="16525"/>
                      <a:pt x="8975" y="17116"/>
                      <a:pt x="9011" y="17706"/>
                    </a:cubicBezTo>
                    <a:cubicBezTo>
                      <a:pt x="8922" y="17474"/>
                      <a:pt x="8778" y="17241"/>
                      <a:pt x="8599" y="17062"/>
                    </a:cubicBezTo>
                    <a:cubicBezTo>
                      <a:pt x="8587" y="17050"/>
                      <a:pt x="8570" y="17044"/>
                      <a:pt x="8551" y="17044"/>
                    </a:cubicBezTo>
                    <a:cubicBezTo>
                      <a:pt x="8514" y="17044"/>
                      <a:pt x="8474" y="17068"/>
                      <a:pt x="8474" y="17116"/>
                    </a:cubicBezTo>
                    <a:cubicBezTo>
                      <a:pt x="8546" y="17688"/>
                      <a:pt x="8743" y="18261"/>
                      <a:pt x="9047" y="18744"/>
                    </a:cubicBezTo>
                    <a:cubicBezTo>
                      <a:pt x="9047" y="18744"/>
                      <a:pt x="9065" y="18762"/>
                      <a:pt x="9065" y="18762"/>
                    </a:cubicBezTo>
                    <a:cubicBezTo>
                      <a:pt x="9190" y="20516"/>
                      <a:pt x="9369" y="22252"/>
                      <a:pt x="9584" y="23969"/>
                    </a:cubicBezTo>
                    <a:lnTo>
                      <a:pt x="9458" y="24202"/>
                    </a:lnTo>
                    <a:cubicBezTo>
                      <a:pt x="9136" y="22645"/>
                      <a:pt x="8367" y="21178"/>
                      <a:pt x="7579" y="19764"/>
                    </a:cubicBezTo>
                    <a:cubicBezTo>
                      <a:pt x="7579" y="19746"/>
                      <a:pt x="7579" y="19728"/>
                      <a:pt x="7579" y="19710"/>
                    </a:cubicBezTo>
                    <a:cubicBezTo>
                      <a:pt x="7633" y="19496"/>
                      <a:pt x="7651" y="19281"/>
                      <a:pt x="7633" y="19048"/>
                    </a:cubicBezTo>
                    <a:cubicBezTo>
                      <a:pt x="7633" y="18798"/>
                      <a:pt x="7544" y="18547"/>
                      <a:pt x="7383" y="18368"/>
                    </a:cubicBezTo>
                    <a:cubicBezTo>
                      <a:pt x="7361" y="18347"/>
                      <a:pt x="7337" y="18337"/>
                      <a:pt x="7315" y="18337"/>
                    </a:cubicBezTo>
                    <a:cubicBezTo>
                      <a:pt x="7281" y="18337"/>
                      <a:pt x="7250" y="18361"/>
                      <a:pt x="7239" y="18404"/>
                    </a:cubicBezTo>
                    <a:cubicBezTo>
                      <a:pt x="7186" y="18619"/>
                      <a:pt x="7168" y="18851"/>
                      <a:pt x="7204" y="19066"/>
                    </a:cubicBezTo>
                    <a:lnTo>
                      <a:pt x="7007" y="18708"/>
                    </a:lnTo>
                    <a:cubicBezTo>
                      <a:pt x="6613" y="18010"/>
                      <a:pt x="6291" y="17313"/>
                      <a:pt x="5987" y="16597"/>
                    </a:cubicBezTo>
                    <a:lnTo>
                      <a:pt x="6005" y="16597"/>
                    </a:lnTo>
                    <a:cubicBezTo>
                      <a:pt x="6309" y="16328"/>
                      <a:pt x="6291" y="15666"/>
                      <a:pt x="6255" y="15290"/>
                    </a:cubicBezTo>
                    <a:cubicBezTo>
                      <a:pt x="6255" y="15255"/>
                      <a:pt x="6217" y="15228"/>
                      <a:pt x="6181" y="15228"/>
                    </a:cubicBezTo>
                    <a:cubicBezTo>
                      <a:pt x="6161" y="15228"/>
                      <a:pt x="6142" y="15236"/>
                      <a:pt x="6130" y="15255"/>
                    </a:cubicBezTo>
                    <a:cubicBezTo>
                      <a:pt x="5915" y="15541"/>
                      <a:pt x="5808" y="15899"/>
                      <a:pt x="5844" y="16275"/>
                    </a:cubicBezTo>
                    <a:cubicBezTo>
                      <a:pt x="5146" y="14592"/>
                      <a:pt x="4609" y="12839"/>
                      <a:pt x="4215" y="11067"/>
                    </a:cubicBezTo>
                    <a:cubicBezTo>
                      <a:pt x="4251" y="11013"/>
                      <a:pt x="4287" y="10978"/>
                      <a:pt x="4305" y="10924"/>
                    </a:cubicBezTo>
                    <a:cubicBezTo>
                      <a:pt x="4412" y="10834"/>
                      <a:pt x="4484" y="10727"/>
                      <a:pt x="4537" y="10602"/>
                    </a:cubicBezTo>
                    <a:cubicBezTo>
                      <a:pt x="4949" y="10548"/>
                      <a:pt x="5360" y="10423"/>
                      <a:pt x="5736" y="10226"/>
                    </a:cubicBezTo>
                    <a:cubicBezTo>
                      <a:pt x="5951" y="10119"/>
                      <a:pt x="6488" y="9671"/>
                      <a:pt x="6040" y="9474"/>
                    </a:cubicBezTo>
                    <a:cubicBezTo>
                      <a:pt x="6031" y="9470"/>
                      <a:pt x="6021" y="9467"/>
                      <a:pt x="6012" y="9467"/>
                    </a:cubicBezTo>
                    <a:cubicBezTo>
                      <a:pt x="6009" y="9467"/>
                      <a:pt x="6005" y="9468"/>
                      <a:pt x="6001" y="9469"/>
                    </a:cubicBezTo>
                    <a:lnTo>
                      <a:pt x="6001" y="9469"/>
                    </a:lnTo>
                    <a:cubicBezTo>
                      <a:pt x="6247" y="9165"/>
                      <a:pt x="6410" y="8795"/>
                      <a:pt x="6470" y="8401"/>
                    </a:cubicBezTo>
                    <a:cubicBezTo>
                      <a:pt x="6470" y="8365"/>
                      <a:pt x="6434" y="8347"/>
                      <a:pt x="6398" y="8347"/>
                    </a:cubicBezTo>
                    <a:cubicBezTo>
                      <a:pt x="6350" y="8341"/>
                      <a:pt x="6301" y="8338"/>
                      <a:pt x="6253" y="8338"/>
                    </a:cubicBezTo>
                    <a:cubicBezTo>
                      <a:pt x="5860" y="8338"/>
                      <a:pt x="5494" y="8531"/>
                      <a:pt x="5271" y="8866"/>
                    </a:cubicBezTo>
                    <a:cubicBezTo>
                      <a:pt x="5468" y="8401"/>
                      <a:pt x="5539" y="7882"/>
                      <a:pt x="5450" y="7381"/>
                    </a:cubicBezTo>
                    <a:cubicBezTo>
                      <a:pt x="5437" y="7355"/>
                      <a:pt x="5404" y="7338"/>
                      <a:pt x="5381" y="7338"/>
                    </a:cubicBezTo>
                    <a:cubicBezTo>
                      <a:pt x="5373" y="7338"/>
                      <a:pt x="5365" y="7340"/>
                      <a:pt x="5360" y="7345"/>
                    </a:cubicBezTo>
                    <a:cubicBezTo>
                      <a:pt x="5056" y="7649"/>
                      <a:pt x="4806" y="7989"/>
                      <a:pt x="4609" y="8365"/>
                    </a:cubicBezTo>
                    <a:cubicBezTo>
                      <a:pt x="4555" y="7846"/>
                      <a:pt x="4394" y="7363"/>
                      <a:pt x="4126" y="6933"/>
                    </a:cubicBezTo>
                    <a:cubicBezTo>
                      <a:pt x="4115" y="6911"/>
                      <a:pt x="4090" y="6896"/>
                      <a:pt x="4068" y="6896"/>
                    </a:cubicBezTo>
                    <a:cubicBezTo>
                      <a:pt x="4055" y="6896"/>
                      <a:pt x="4043" y="6902"/>
                      <a:pt x="4036" y="6915"/>
                    </a:cubicBezTo>
                    <a:cubicBezTo>
                      <a:pt x="3660" y="7309"/>
                      <a:pt x="3481" y="7828"/>
                      <a:pt x="3553" y="8365"/>
                    </a:cubicBezTo>
                    <a:cubicBezTo>
                      <a:pt x="3302" y="8007"/>
                      <a:pt x="2998" y="7649"/>
                      <a:pt x="2783" y="7345"/>
                    </a:cubicBezTo>
                    <a:cubicBezTo>
                      <a:pt x="2763" y="7324"/>
                      <a:pt x="2742" y="7315"/>
                      <a:pt x="2721" y="7315"/>
                    </a:cubicBezTo>
                    <a:cubicBezTo>
                      <a:pt x="2706" y="7315"/>
                      <a:pt x="2691" y="7320"/>
                      <a:pt x="2676" y="7327"/>
                    </a:cubicBezTo>
                    <a:cubicBezTo>
                      <a:pt x="2193" y="7900"/>
                      <a:pt x="2300" y="8723"/>
                      <a:pt x="2694" y="9331"/>
                    </a:cubicBezTo>
                    <a:cubicBezTo>
                      <a:pt x="2318" y="9152"/>
                      <a:pt x="1907" y="9045"/>
                      <a:pt x="1495" y="8991"/>
                    </a:cubicBezTo>
                    <a:cubicBezTo>
                      <a:pt x="1441" y="8991"/>
                      <a:pt x="1406" y="9045"/>
                      <a:pt x="1423" y="9099"/>
                    </a:cubicBezTo>
                    <a:cubicBezTo>
                      <a:pt x="1728" y="10208"/>
                      <a:pt x="2801" y="10691"/>
                      <a:pt x="3857" y="10817"/>
                    </a:cubicBezTo>
                    <a:cubicBezTo>
                      <a:pt x="3875" y="10817"/>
                      <a:pt x="3893" y="10799"/>
                      <a:pt x="3893" y="10799"/>
                    </a:cubicBezTo>
                    <a:cubicBezTo>
                      <a:pt x="3911" y="10799"/>
                      <a:pt x="3929" y="10799"/>
                      <a:pt x="3929" y="10817"/>
                    </a:cubicBezTo>
                    <a:cubicBezTo>
                      <a:pt x="3982" y="10817"/>
                      <a:pt x="4018" y="10763"/>
                      <a:pt x="3982" y="10745"/>
                    </a:cubicBezTo>
                    <a:cubicBezTo>
                      <a:pt x="3911" y="10673"/>
                      <a:pt x="3839" y="10602"/>
                      <a:pt x="3786" y="10512"/>
                    </a:cubicBezTo>
                    <a:lnTo>
                      <a:pt x="3786" y="10477"/>
                    </a:lnTo>
                    <a:cubicBezTo>
                      <a:pt x="3857" y="10548"/>
                      <a:pt x="3947" y="10620"/>
                      <a:pt x="4000" y="10709"/>
                    </a:cubicBezTo>
                    <a:lnTo>
                      <a:pt x="4000" y="10727"/>
                    </a:lnTo>
                    <a:cubicBezTo>
                      <a:pt x="4000" y="10781"/>
                      <a:pt x="4036" y="10817"/>
                      <a:pt x="4090" y="10817"/>
                    </a:cubicBezTo>
                    <a:lnTo>
                      <a:pt x="4108" y="10906"/>
                    </a:lnTo>
                    <a:lnTo>
                      <a:pt x="4090" y="10960"/>
                    </a:lnTo>
                    <a:cubicBezTo>
                      <a:pt x="4054" y="11031"/>
                      <a:pt x="4090" y="11085"/>
                      <a:pt x="4161" y="11103"/>
                    </a:cubicBezTo>
                    <a:cubicBezTo>
                      <a:pt x="4340" y="11944"/>
                      <a:pt x="4537" y="12767"/>
                      <a:pt x="4770" y="13590"/>
                    </a:cubicBezTo>
                    <a:lnTo>
                      <a:pt x="4752" y="13590"/>
                    </a:lnTo>
                    <a:cubicBezTo>
                      <a:pt x="4412" y="13590"/>
                      <a:pt x="4126" y="13340"/>
                      <a:pt x="4090" y="13000"/>
                    </a:cubicBezTo>
                    <a:lnTo>
                      <a:pt x="4090" y="13000"/>
                    </a:lnTo>
                    <a:cubicBezTo>
                      <a:pt x="4197" y="13071"/>
                      <a:pt x="4287" y="13143"/>
                      <a:pt x="4358" y="13232"/>
                    </a:cubicBezTo>
                    <a:cubicBezTo>
                      <a:pt x="4448" y="13340"/>
                      <a:pt x="4537" y="13447"/>
                      <a:pt x="4645" y="13555"/>
                    </a:cubicBezTo>
                    <a:cubicBezTo>
                      <a:pt x="4651" y="13558"/>
                      <a:pt x="4658" y="13559"/>
                      <a:pt x="4666" y="13559"/>
                    </a:cubicBezTo>
                    <a:cubicBezTo>
                      <a:pt x="4698" y="13559"/>
                      <a:pt x="4731" y="13530"/>
                      <a:pt x="4716" y="13501"/>
                    </a:cubicBezTo>
                    <a:cubicBezTo>
                      <a:pt x="4662" y="13358"/>
                      <a:pt x="4573" y="13232"/>
                      <a:pt x="4466" y="13125"/>
                    </a:cubicBezTo>
                    <a:cubicBezTo>
                      <a:pt x="4358" y="13000"/>
                      <a:pt x="4215" y="12892"/>
                      <a:pt x="4072" y="12821"/>
                    </a:cubicBezTo>
                    <a:cubicBezTo>
                      <a:pt x="4058" y="12816"/>
                      <a:pt x="4044" y="12814"/>
                      <a:pt x="4033" y="12814"/>
                    </a:cubicBezTo>
                    <a:cubicBezTo>
                      <a:pt x="4000" y="12814"/>
                      <a:pt x="3978" y="12830"/>
                      <a:pt x="3965" y="12857"/>
                    </a:cubicBezTo>
                    <a:cubicBezTo>
                      <a:pt x="3897" y="13294"/>
                      <a:pt x="4242" y="13685"/>
                      <a:pt x="4670" y="13685"/>
                    </a:cubicBezTo>
                    <a:cubicBezTo>
                      <a:pt x="4697" y="13685"/>
                      <a:pt x="4724" y="13683"/>
                      <a:pt x="4752" y="13680"/>
                    </a:cubicBezTo>
                    <a:cubicBezTo>
                      <a:pt x="4770" y="13680"/>
                      <a:pt x="4770" y="13662"/>
                      <a:pt x="4788" y="13662"/>
                    </a:cubicBezTo>
                    <a:cubicBezTo>
                      <a:pt x="5128" y="14932"/>
                      <a:pt x="5593" y="16167"/>
                      <a:pt x="6166" y="17348"/>
                    </a:cubicBezTo>
                    <a:cubicBezTo>
                      <a:pt x="5861" y="16990"/>
                      <a:pt x="5575" y="16615"/>
                      <a:pt x="5289" y="16239"/>
                    </a:cubicBezTo>
                    <a:cubicBezTo>
                      <a:pt x="4179" y="14306"/>
                      <a:pt x="2569" y="12481"/>
                      <a:pt x="189" y="12445"/>
                    </a:cubicBezTo>
                    <a:cubicBezTo>
                      <a:pt x="135" y="12463"/>
                      <a:pt x="135" y="12517"/>
                      <a:pt x="189" y="12535"/>
                    </a:cubicBezTo>
                    <a:cubicBezTo>
                      <a:pt x="1406" y="12803"/>
                      <a:pt x="2426" y="13089"/>
                      <a:pt x="3392" y="13930"/>
                    </a:cubicBezTo>
                    <a:cubicBezTo>
                      <a:pt x="3929" y="14431"/>
                      <a:pt x="4394" y="15022"/>
                      <a:pt x="4788" y="15648"/>
                    </a:cubicBezTo>
                    <a:cubicBezTo>
                      <a:pt x="3571" y="14217"/>
                      <a:pt x="2157" y="12964"/>
                      <a:pt x="224" y="12588"/>
                    </a:cubicBezTo>
                    <a:cubicBezTo>
                      <a:pt x="221" y="12586"/>
                      <a:pt x="217" y="12585"/>
                      <a:pt x="213" y="12585"/>
                    </a:cubicBezTo>
                    <a:cubicBezTo>
                      <a:pt x="185" y="12585"/>
                      <a:pt x="175" y="12644"/>
                      <a:pt x="207" y="12660"/>
                    </a:cubicBezTo>
                    <a:cubicBezTo>
                      <a:pt x="1674" y="13215"/>
                      <a:pt x="2837" y="13805"/>
                      <a:pt x="3965" y="14897"/>
                    </a:cubicBezTo>
                    <a:cubicBezTo>
                      <a:pt x="4428" y="15360"/>
                      <a:pt x="4857" y="15860"/>
                      <a:pt x="5267" y="16377"/>
                    </a:cubicBezTo>
                    <a:lnTo>
                      <a:pt x="5267" y="16377"/>
                    </a:lnTo>
                    <a:cubicBezTo>
                      <a:pt x="4677" y="15766"/>
                      <a:pt x="3830" y="15465"/>
                      <a:pt x="3070" y="15094"/>
                    </a:cubicBezTo>
                    <a:cubicBezTo>
                      <a:pt x="1889" y="14503"/>
                      <a:pt x="1012" y="13519"/>
                      <a:pt x="81" y="12588"/>
                    </a:cubicBezTo>
                    <a:cubicBezTo>
                      <a:pt x="73" y="12580"/>
                      <a:pt x="64" y="12576"/>
                      <a:pt x="55" y="12576"/>
                    </a:cubicBezTo>
                    <a:cubicBezTo>
                      <a:pt x="25" y="12576"/>
                      <a:pt x="0" y="12614"/>
                      <a:pt x="28" y="12642"/>
                    </a:cubicBezTo>
                    <a:cubicBezTo>
                      <a:pt x="690" y="13411"/>
                      <a:pt x="1423" y="14109"/>
                      <a:pt x="2229" y="14718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9" y="16556"/>
                      <a:pt x="5343" y="16556"/>
                    </a:cubicBezTo>
                    <a:cubicBezTo>
                      <a:pt x="5356" y="16556"/>
                      <a:pt x="5369" y="16552"/>
                      <a:pt x="5378" y="16543"/>
                    </a:cubicBezTo>
                    <a:lnTo>
                      <a:pt x="5396" y="16579"/>
                    </a:lnTo>
                    <a:cubicBezTo>
                      <a:pt x="5396" y="16579"/>
                      <a:pt x="5404" y="16587"/>
                      <a:pt x="5415" y="16587"/>
                    </a:cubicBezTo>
                    <a:cubicBezTo>
                      <a:pt x="5420" y="16587"/>
                      <a:pt x="5426" y="16585"/>
                      <a:pt x="5432" y="16579"/>
                    </a:cubicBezTo>
                    <a:cubicBezTo>
                      <a:pt x="5736" y="16955"/>
                      <a:pt x="6023" y="17330"/>
                      <a:pt x="6309" y="17688"/>
                    </a:cubicBezTo>
                    <a:cubicBezTo>
                      <a:pt x="7025" y="19120"/>
                      <a:pt x="7794" y="20480"/>
                      <a:pt x="8420" y="21894"/>
                    </a:cubicBezTo>
                    <a:cubicBezTo>
                      <a:pt x="8188" y="21607"/>
                      <a:pt x="7866" y="21428"/>
                      <a:pt x="7490" y="21393"/>
                    </a:cubicBezTo>
                    <a:cubicBezTo>
                      <a:pt x="7436" y="21393"/>
                      <a:pt x="7400" y="21446"/>
                      <a:pt x="7436" y="21500"/>
                    </a:cubicBezTo>
                    <a:cubicBezTo>
                      <a:pt x="7633" y="21894"/>
                      <a:pt x="8027" y="22162"/>
                      <a:pt x="8474" y="22198"/>
                    </a:cubicBezTo>
                    <a:cubicBezTo>
                      <a:pt x="8492" y="22198"/>
                      <a:pt x="8528" y="22162"/>
                      <a:pt x="8528" y="22144"/>
                    </a:cubicBezTo>
                    <a:cubicBezTo>
                      <a:pt x="8850" y="22878"/>
                      <a:pt x="9118" y="23665"/>
                      <a:pt x="9351" y="24453"/>
                    </a:cubicBezTo>
                    <a:cubicBezTo>
                      <a:pt x="9154" y="24864"/>
                      <a:pt x="8975" y="25312"/>
                      <a:pt x="8832" y="25741"/>
                    </a:cubicBezTo>
                    <a:cubicBezTo>
                      <a:pt x="8886" y="25383"/>
                      <a:pt x="8850" y="24954"/>
                      <a:pt x="8564" y="24721"/>
                    </a:cubicBezTo>
                    <a:cubicBezTo>
                      <a:pt x="8541" y="24699"/>
                      <a:pt x="8519" y="24689"/>
                      <a:pt x="8499" y="24689"/>
                    </a:cubicBezTo>
                    <a:cubicBezTo>
                      <a:pt x="8471" y="24689"/>
                      <a:pt x="8449" y="24708"/>
                      <a:pt x="8438" y="24739"/>
                    </a:cubicBezTo>
                    <a:cubicBezTo>
                      <a:pt x="8349" y="25151"/>
                      <a:pt x="8438" y="25580"/>
                      <a:pt x="8707" y="25902"/>
                    </a:cubicBezTo>
                    <a:lnTo>
                      <a:pt x="8707" y="25956"/>
                    </a:lnTo>
                    <a:cubicBezTo>
                      <a:pt x="8725" y="25974"/>
                      <a:pt x="8725" y="25974"/>
                      <a:pt x="8743" y="25992"/>
                    </a:cubicBezTo>
                    <a:cubicBezTo>
                      <a:pt x="8564" y="26528"/>
                      <a:pt x="8420" y="27065"/>
                      <a:pt x="8313" y="27620"/>
                    </a:cubicBezTo>
                    <a:cubicBezTo>
                      <a:pt x="8277" y="27817"/>
                      <a:pt x="8242" y="28014"/>
                      <a:pt x="8206" y="28229"/>
                    </a:cubicBezTo>
                    <a:cubicBezTo>
                      <a:pt x="8242" y="27781"/>
                      <a:pt x="8259" y="27334"/>
                      <a:pt x="8259" y="26851"/>
                    </a:cubicBezTo>
                    <a:cubicBezTo>
                      <a:pt x="8259" y="25777"/>
                      <a:pt x="7866" y="24846"/>
                      <a:pt x="7687" y="23808"/>
                    </a:cubicBezTo>
                    <a:cubicBezTo>
                      <a:pt x="7669" y="23773"/>
                      <a:pt x="7638" y="23755"/>
                      <a:pt x="7606" y="23755"/>
                    </a:cubicBezTo>
                    <a:cubicBezTo>
                      <a:pt x="7575" y="23755"/>
                      <a:pt x="7544" y="23773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45" y="31736"/>
                      <a:pt x="8242" y="33454"/>
                      <a:pt x="8689" y="35136"/>
                    </a:cubicBezTo>
                    <a:cubicBezTo>
                      <a:pt x="8045" y="33991"/>
                      <a:pt x="7114" y="32953"/>
                      <a:pt x="6219" y="32004"/>
                    </a:cubicBezTo>
                    <a:cubicBezTo>
                      <a:pt x="6201" y="31772"/>
                      <a:pt x="6166" y="31539"/>
                      <a:pt x="6148" y="31306"/>
                    </a:cubicBezTo>
                    <a:cubicBezTo>
                      <a:pt x="6398" y="30609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1" y="29114"/>
                      <a:pt x="6363" y="29141"/>
                    </a:cubicBezTo>
                    <a:cubicBezTo>
                      <a:pt x="6273" y="29356"/>
                      <a:pt x="6166" y="29553"/>
                      <a:pt x="6058" y="29750"/>
                    </a:cubicBezTo>
                    <a:cubicBezTo>
                      <a:pt x="6076" y="29356"/>
                      <a:pt x="6076" y="28980"/>
                      <a:pt x="6094" y="28604"/>
                    </a:cubicBezTo>
                    <a:cubicBezTo>
                      <a:pt x="6079" y="28560"/>
                      <a:pt x="6053" y="28528"/>
                      <a:pt x="6014" y="28528"/>
                    </a:cubicBezTo>
                    <a:cubicBezTo>
                      <a:pt x="6005" y="28528"/>
                      <a:pt x="5996" y="28530"/>
                      <a:pt x="5987" y="28533"/>
                    </a:cubicBezTo>
                    <a:cubicBezTo>
                      <a:pt x="5432" y="28765"/>
                      <a:pt x="5199" y="29338"/>
                      <a:pt x="5217" y="29929"/>
                    </a:cubicBezTo>
                    <a:cubicBezTo>
                      <a:pt x="4895" y="29517"/>
                      <a:pt x="4484" y="29177"/>
                      <a:pt x="4018" y="28926"/>
                    </a:cubicBezTo>
                    <a:cubicBezTo>
                      <a:pt x="4008" y="28923"/>
                      <a:pt x="3999" y="28922"/>
                      <a:pt x="3989" y="28922"/>
                    </a:cubicBezTo>
                    <a:cubicBezTo>
                      <a:pt x="3947" y="28922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2" y="30358"/>
                    </a:cubicBezTo>
                    <a:lnTo>
                      <a:pt x="4287" y="30322"/>
                    </a:lnTo>
                    <a:cubicBezTo>
                      <a:pt x="4081" y="30181"/>
                      <a:pt x="3707" y="29946"/>
                      <a:pt x="3388" y="29946"/>
                    </a:cubicBezTo>
                    <a:cubicBezTo>
                      <a:pt x="3263" y="29946"/>
                      <a:pt x="3147" y="29982"/>
                      <a:pt x="3052" y="30072"/>
                    </a:cubicBezTo>
                    <a:cubicBezTo>
                      <a:pt x="2569" y="30519"/>
                      <a:pt x="3088" y="30913"/>
                      <a:pt x="3678" y="31163"/>
                    </a:cubicBezTo>
                    <a:lnTo>
                      <a:pt x="3428" y="31163"/>
                    </a:lnTo>
                    <a:cubicBezTo>
                      <a:pt x="2748" y="31235"/>
                      <a:pt x="2694" y="31790"/>
                      <a:pt x="2945" y="32327"/>
                    </a:cubicBezTo>
                    <a:cubicBezTo>
                      <a:pt x="2953" y="32353"/>
                      <a:pt x="2980" y="32367"/>
                      <a:pt x="3007" y="32367"/>
                    </a:cubicBezTo>
                    <a:cubicBezTo>
                      <a:pt x="3034" y="32367"/>
                      <a:pt x="3061" y="32353"/>
                      <a:pt x="3070" y="32327"/>
                    </a:cubicBezTo>
                    <a:cubicBezTo>
                      <a:pt x="3308" y="31979"/>
                      <a:pt x="3752" y="31879"/>
                      <a:pt x="4218" y="31879"/>
                    </a:cubicBezTo>
                    <a:cubicBezTo>
                      <a:pt x="4662" y="31879"/>
                      <a:pt x="5126" y="31970"/>
                      <a:pt x="5450" y="32022"/>
                    </a:cubicBezTo>
                    <a:cubicBezTo>
                      <a:pt x="5504" y="32022"/>
                      <a:pt x="5521" y="31969"/>
                      <a:pt x="5468" y="31951"/>
                    </a:cubicBezTo>
                    <a:cubicBezTo>
                      <a:pt x="5156" y="31821"/>
                      <a:pt x="4706" y="31724"/>
                      <a:pt x="4262" y="31724"/>
                    </a:cubicBezTo>
                    <a:cubicBezTo>
                      <a:pt x="3788" y="31724"/>
                      <a:pt x="3320" y="31834"/>
                      <a:pt x="3034" y="32130"/>
                    </a:cubicBezTo>
                    <a:cubicBezTo>
                      <a:pt x="2945" y="31897"/>
                      <a:pt x="2891" y="31664"/>
                      <a:pt x="3070" y="31468"/>
                    </a:cubicBezTo>
                    <a:cubicBezTo>
                      <a:pt x="3183" y="31354"/>
                      <a:pt x="3362" y="31327"/>
                      <a:pt x="3537" y="31327"/>
                    </a:cubicBezTo>
                    <a:cubicBezTo>
                      <a:pt x="3637" y="31327"/>
                      <a:pt x="3737" y="31336"/>
                      <a:pt x="3821" y="31342"/>
                    </a:cubicBezTo>
                    <a:cubicBezTo>
                      <a:pt x="4322" y="31378"/>
                      <a:pt x="4698" y="31629"/>
                      <a:pt x="5146" y="31772"/>
                    </a:cubicBezTo>
                    <a:lnTo>
                      <a:pt x="5181" y="31772"/>
                    </a:lnTo>
                    <a:cubicBezTo>
                      <a:pt x="5396" y="31897"/>
                      <a:pt x="5629" y="31987"/>
                      <a:pt x="5879" y="32022"/>
                    </a:cubicBezTo>
                    <a:lnTo>
                      <a:pt x="5879" y="32040"/>
                    </a:lnTo>
                    <a:cubicBezTo>
                      <a:pt x="5890" y="32084"/>
                      <a:pt x="5921" y="32107"/>
                      <a:pt x="5955" y="32107"/>
                    </a:cubicBezTo>
                    <a:cubicBezTo>
                      <a:pt x="5977" y="32107"/>
                      <a:pt x="6001" y="32097"/>
                      <a:pt x="6023" y="32076"/>
                    </a:cubicBezTo>
                    <a:cubicBezTo>
                      <a:pt x="6040" y="32094"/>
                      <a:pt x="6058" y="32112"/>
                      <a:pt x="6094" y="32112"/>
                    </a:cubicBezTo>
                    <a:cubicBezTo>
                      <a:pt x="6094" y="32148"/>
                      <a:pt x="6094" y="32183"/>
                      <a:pt x="6112" y="32219"/>
                    </a:cubicBezTo>
                    <a:cubicBezTo>
                      <a:pt x="6120" y="32244"/>
                      <a:pt x="6148" y="32257"/>
                      <a:pt x="6175" y="32257"/>
                    </a:cubicBezTo>
                    <a:cubicBezTo>
                      <a:pt x="6206" y="32257"/>
                      <a:pt x="6237" y="32240"/>
                      <a:pt x="6237" y="32201"/>
                    </a:cubicBezTo>
                    <a:lnTo>
                      <a:pt x="6237" y="32165"/>
                    </a:lnTo>
                    <a:cubicBezTo>
                      <a:pt x="6703" y="32684"/>
                      <a:pt x="7132" y="33221"/>
                      <a:pt x="7562" y="33758"/>
                    </a:cubicBezTo>
                    <a:cubicBezTo>
                      <a:pt x="8063" y="34438"/>
                      <a:pt x="8438" y="35190"/>
                      <a:pt x="8904" y="35888"/>
                    </a:cubicBezTo>
                    <a:lnTo>
                      <a:pt x="8957" y="36067"/>
                    </a:lnTo>
                    <a:cubicBezTo>
                      <a:pt x="9047" y="36389"/>
                      <a:pt x="9154" y="36711"/>
                      <a:pt x="9262" y="37033"/>
                    </a:cubicBezTo>
                    <a:cubicBezTo>
                      <a:pt x="8169" y="35359"/>
                      <a:pt x="6418" y="33685"/>
                      <a:pt x="4622" y="33685"/>
                    </a:cubicBezTo>
                    <a:cubicBezTo>
                      <a:pt x="4594" y="33685"/>
                      <a:pt x="4565" y="33686"/>
                      <a:pt x="4537" y="33687"/>
                    </a:cubicBezTo>
                    <a:cubicBezTo>
                      <a:pt x="4466" y="33687"/>
                      <a:pt x="4430" y="33776"/>
                      <a:pt x="4484" y="33830"/>
                    </a:cubicBezTo>
                    <a:cubicBezTo>
                      <a:pt x="5289" y="34689"/>
                      <a:pt x="5844" y="35888"/>
                      <a:pt x="6792" y="36621"/>
                    </a:cubicBezTo>
                    <a:cubicBezTo>
                      <a:pt x="7562" y="37212"/>
                      <a:pt x="8582" y="37570"/>
                      <a:pt x="9333" y="38178"/>
                    </a:cubicBezTo>
                    <a:cubicBezTo>
                      <a:pt x="9476" y="38357"/>
                      <a:pt x="9619" y="38554"/>
                      <a:pt x="9763" y="38733"/>
                    </a:cubicBezTo>
                    <a:cubicBezTo>
                      <a:pt x="9767" y="38738"/>
                      <a:pt x="9773" y="38740"/>
                      <a:pt x="9780" y="38740"/>
                    </a:cubicBezTo>
                    <a:cubicBezTo>
                      <a:pt x="9797" y="38740"/>
                      <a:pt x="9816" y="38723"/>
                      <a:pt x="9816" y="38697"/>
                    </a:cubicBezTo>
                    <a:cubicBezTo>
                      <a:pt x="9798" y="38661"/>
                      <a:pt x="9781" y="38626"/>
                      <a:pt x="9745" y="38590"/>
                    </a:cubicBezTo>
                    <a:lnTo>
                      <a:pt x="9745" y="38590"/>
                    </a:lnTo>
                    <a:cubicBezTo>
                      <a:pt x="9834" y="38679"/>
                      <a:pt x="9906" y="38769"/>
                      <a:pt x="9977" y="38858"/>
                    </a:cubicBezTo>
                    <a:cubicBezTo>
                      <a:pt x="10264" y="39574"/>
                      <a:pt x="10586" y="40290"/>
                      <a:pt x="10872" y="40988"/>
                    </a:cubicBezTo>
                    <a:lnTo>
                      <a:pt x="10693" y="40934"/>
                    </a:lnTo>
                    <a:cubicBezTo>
                      <a:pt x="10550" y="40701"/>
                      <a:pt x="10389" y="40487"/>
                      <a:pt x="10192" y="40290"/>
                    </a:cubicBezTo>
                    <a:cubicBezTo>
                      <a:pt x="10013" y="40057"/>
                      <a:pt x="9781" y="39896"/>
                      <a:pt x="9512" y="39789"/>
                    </a:cubicBezTo>
                    <a:cubicBezTo>
                      <a:pt x="9506" y="39787"/>
                      <a:pt x="9500" y="39786"/>
                      <a:pt x="9494" y="39786"/>
                    </a:cubicBezTo>
                    <a:cubicBezTo>
                      <a:pt x="9441" y="39786"/>
                      <a:pt x="9373" y="39848"/>
                      <a:pt x="9405" y="39896"/>
                    </a:cubicBezTo>
                    <a:cubicBezTo>
                      <a:pt x="9691" y="40540"/>
                      <a:pt x="10246" y="41006"/>
                      <a:pt x="10926" y="41185"/>
                    </a:cubicBezTo>
                    <a:cubicBezTo>
                      <a:pt x="11373" y="42294"/>
                      <a:pt x="11713" y="43439"/>
                      <a:pt x="11928" y="44603"/>
                    </a:cubicBezTo>
                    <a:cubicBezTo>
                      <a:pt x="11928" y="44799"/>
                      <a:pt x="11910" y="44996"/>
                      <a:pt x="11892" y="45193"/>
                    </a:cubicBezTo>
                    <a:cubicBezTo>
                      <a:pt x="11785" y="44692"/>
                      <a:pt x="11534" y="44209"/>
                      <a:pt x="11141" y="44030"/>
                    </a:cubicBezTo>
                    <a:cubicBezTo>
                      <a:pt x="11125" y="44022"/>
                      <a:pt x="11109" y="44019"/>
                      <a:pt x="11093" y="44019"/>
                    </a:cubicBezTo>
                    <a:cubicBezTo>
                      <a:pt x="11036" y="44019"/>
                      <a:pt x="10983" y="44067"/>
                      <a:pt x="10997" y="44137"/>
                    </a:cubicBezTo>
                    <a:cubicBezTo>
                      <a:pt x="11105" y="44764"/>
                      <a:pt x="11248" y="45623"/>
                      <a:pt x="11838" y="46016"/>
                    </a:cubicBezTo>
                    <a:cubicBezTo>
                      <a:pt x="11659" y="47985"/>
                      <a:pt x="11302" y="49953"/>
                      <a:pt x="10783" y="51868"/>
                    </a:cubicBezTo>
                    <a:cubicBezTo>
                      <a:pt x="10772" y="51920"/>
                      <a:pt x="10804" y="51948"/>
                      <a:pt x="10836" y="51948"/>
                    </a:cubicBezTo>
                    <a:cubicBezTo>
                      <a:pt x="10859" y="51948"/>
                      <a:pt x="10883" y="51934"/>
                      <a:pt x="10890" y="51904"/>
                    </a:cubicBezTo>
                    <a:cubicBezTo>
                      <a:pt x="11463" y="50490"/>
                      <a:pt x="11838" y="49023"/>
                      <a:pt x="12053" y="47519"/>
                    </a:cubicBezTo>
                    <a:cubicBezTo>
                      <a:pt x="12662" y="47018"/>
                      <a:pt x="13270" y="46070"/>
                      <a:pt x="13163" y="45283"/>
                    </a:cubicBezTo>
                    <a:cubicBezTo>
                      <a:pt x="13163" y="45245"/>
                      <a:pt x="13127" y="45207"/>
                      <a:pt x="13087" y="45207"/>
                    </a:cubicBezTo>
                    <a:cubicBezTo>
                      <a:pt x="13070" y="45207"/>
                      <a:pt x="13053" y="45213"/>
                      <a:pt x="13037" y="45229"/>
                    </a:cubicBezTo>
                    <a:cubicBezTo>
                      <a:pt x="12554" y="45551"/>
                      <a:pt x="12411" y="46088"/>
                      <a:pt x="12178" y="46571"/>
                    </a:cubicBezTo>
                    <a:cubicBezTo>
                      <a:pt x="12304" y="45265"/>
                      <a:pt x="12340" y="43958"/>
                      <a:pt x="12286" y="42670"/>
                    </a:cubicBezTo>
                    <a:cubicBezTo>
                      <a:pt x="12733" y="42151"/>
                      <a:pt x="12876" y="41417"/>
                      <a:pt x="12984" y="40773"/>
                    </a:cubicBezTo>
                    <a:cubicBezTo>
                      <a:pt x="12998" y="40729"/>
                      <a:pt x="12954" y="40674"/>
                      <a:pt x="12908" y="40674"/>
                    </a:cubicBezTo>
                    <a:cubicBezTo>
                      <a:pt x="12897" y="40674"/>
                      <a:pt x="12886" y="40677"/>
                      <a:pt x="12876" y="40684"/>
                    </a:cubicBezTo>
                    <a:cubicBezTo>
                      <a:pt x="12608" y="40988"/>
                      <a:pt x="12375" y="41328"/>
                      <a:pt x="12232" y="41704"/>
                    </a:cubicBezTo>
                    <a:cubicBezTo>
                      <a:pt x="12232" y="41596"/>
                      <a:pt x="12232" y="41507"/>
                      <a:pt x="12214" y="41417"/>
                    </a:cubicBezTo>
                    <a:cubicBezTo>
                      <a:pt x="12322" y="40182"/>
                      <a:pt x="12465" y="38983"/>
                      <a:pt x="12644" y="37785"/>
                    </a:cubicBezTo>
                    <a:cubicBezTo>
                      <a:pt x="13503" y="36818"/>
                      <a:pt x="14201" y="35727"/>
                      <a:pt x="14934" y="34671"/>
                    </a:cubicBezTo>
                    <a:cubicBezTo>
                      <a:pt x="15990" y="33150"/>
                      <a:pt x="17028" y="31664"/>
                      <a:pt x="17798" y="29964"/>
                    </a:cubicBezTo>
                    <a:cubicBezTo>
                      <a:pt x="17830" y="29916"/>
                      <a:pt x="17790" y="29854"/>
                      <a:pt x="17730" y="29854"/>
                    </a:cubicBezTo>
                    <a:cubicBezTo>
                      <a:pt x="17723" y="29854"/>
                      <a:pt x="17716" y="29855"/>
                      <a:pt x="17708" y="29857"/>
                    </a:cubicBezTo>
                    <a:cubicBezTo>
                      <a:pt x="15596" y="30448"/>
                      <a:pt x="14111" y="32201"/>
                      <a:pt x="13270" y="34223"/>
                    </a:cubicBezTo>
                    <a:cubicBezTo>
                      <a:pt x="13449" y="33329"/>
                      <a:pt x="13646" y="32452"/>
                      <a:pt x="13843" y="31557"/>
                    </a:cubicBezTo>
                    <a:lnTo>
                      <a:pt x="13843" y="31575"/>
                    </a:lnTo>
                    <a:cubicBezTo>
                      <a:pt x="13852" y="31593"/>
                      <a:pt x="13870" y="31602"/>
                      <a:pt x="13885" y="31602"/>
                    </a:cubicBezTo>
                    <a:cubicBezTo>
                      <a:pt x="13901" y="31602"/>
                      <a:pt x="13914" y="31593"/>
                      <a:pt x="13914" y="31575"/>
                    </a:cubicBezTo>
                    <a:cubicBezTo>
                      <a:pt x="13950" y="31414"/>
                      <a:pt x="13968" y="31235"/>
                      <a:pt x="13968" y="31056"/>
                    </a:cubicBezTo>
                    <a:cubicBezTo>
                      <a:pt x="14093" y="30537"/>
                      <a:pt x="14219" y="30036"/>
                      <a:pt x="14362" y="29517"/>
                    </a:cubicBezTo>
                    <a:cubicBezTo>
                      <a:pt x="14827" y="29284"/>
                      <a:pt x="15203" y="28909"/>
                      <a:pt x="15435" y="28443"/>
                    </a:cubicBezTo>
                    <a:cubicBezTo>
                      <a:pt x="15471" y="28390"/>
                      <a:pt x="15417" y="28318"/>
                      <a:pt x="15346" y="28318"/>
                    </a:cubicBezTo>
                    <a:cubicBezTo>
                      <a:pt x="15042" y="28407"/>
                      <a:pt x="14755" y="28586"/>
                      <a:pt x="14559" y="28837"/>
                    </a:cubicBezTo>
                    <a:cubicBezTo>
                      <a:pt x="14666" y="28479"/>
                      <a:pt x="14755" y="28121"/>
                      <a:pt x="14863" y="27745"/>
                    </a:cubicBezTo>
                    <a:cubicBezTo>
                      <a:pt x="15113" y="27584"/>
                      <a:pt x="15346" y="27387"/>
                      <a:pt x="15579" y="27191"/>
                    </a:cubicBezTo>
                    <a:lnTo>
                      <a:pt x="15579" y="27191"/>
                    </a:lnTo>
                    <a:cubicBezTo>
                      <a:pt x="15561" y="27226"/>
                      <a:pt x="15525" y="27244"/>
                      <a:pt x="15507" y="27298"/>
                    </a:cubicBezTo>
                    <a:cubicBezTo>
                      <a:pt x="15494" y="27324"/>
                      <a:pt x="15510" y="27341"/>
                      <a:pt x="15533" y="27341"/>
                    </a:cubicBezTo>
                    <a:cubicBezTo>
                      <a:pt x="15541" y="27341"/>
                      <a:pt x="15551" y="27339"/>
                      <a:pt x="15561" y="27334"/>
                    </a:cubicBezTo>
                    <a:cubicBezTo>
                      <a:pt x="15632" y="27280"/>
                      <a:pt x="15704" y="27226"/>
                      <a:pt x="15740" y="27155"/>
                    </a:cubicBezTo>
                    <a:cubicBezTo>
                      <a:pt x="15761" y="27156"/>
                      <a:pt x="15783" y="27156"/>
                      <a:pt x="15804" y="27156"/>
                    </a:cubicBezTo>
                    <a:cubicBezTo>
                      <a:pt x="16507" y="27156"/>
                      <a:pt x="17328" y="26607"/>
                      <a:pt x="17762" y="26260"/>
                    </a:cubicBezTo>
                    <a:cubicBezTo>
                      <a:pt x="17815" y="26224"/>
                      <a:pt x="17780" y="26135"/>
                      <a:pt x="17708" y="26135"/>
                    </a:cubicBezTo>
                    <a:cubicBezTo>
                      <a:pt x="17261" y="26171"/>
                      <a:pt x="16813" y="26260"/>
                      <a:pt x="16402" y="26421"/>
                    </a:cubicBezTo>
                    <a:cubicBezTo>
                      <a:pt x="16939" y="25992"/>
                      <a:pt x="17386" y="25473"/>
                      <a:pt x="17726" y="24900"/>
                    </a:cubicBezTo>
                    <a:cubicBezTo>
                      <a:pt x="17744" y="24846"/>
                      <a:pt x="17708" y="24793"/>
                      <a:pt x="17672" y="24793"/>
                    </a:cubicBezTo>
                    <a:cubicBezTo>
                      <a:pt x="17100" y="24793"/>
                      <a:pt x="16563" y="25043"/>
                      <a:pt x="16187" y="25473"/>
                    </a:cubicBezTo>
                    <a:cubicBezTo>
                      <a:pt x="16384" y="24918"/>
                      <a:pt x="16348" y="24292"/>
                      <a:pt x="16080" y="23755"/>
                    </a:cubicBezTo>
                    <a:cubicBezTo>
                      <a:pt x="16071" y="23737"/>
                      <a:pt x="16048" y="23728"/>
                      <a:pt x="16024" y="23728"/>
                    </a:cubicBezTo>
                    <a:cubicBezTo>
                      <a:pt x="15999" y="23728"/>
                      <a:pt x="15972" y="23737"/>
                      <a:pt x="15954" y="23755"/>
                    </a:cubicBezTo>
                    <a:cubicBezTo>
                      <a:pt x="15579" y="24095"/>
                      <a:pt x="15310" y="24542"/>
                      <a:pt x="15149" y="25043"/>
                    </a:cubicBezTo>
                    <a:cubicBezTo>
                      <a:pt x="15095" y="24775"/>
                      <a:pt x="14970" y="24524"/>
                      <a:pt x="14809" y="24310"/>
                    </a:cubicBezTo>
                    <a:cubicBezTo>
                      <a:pt x="14714" y="24188"/>
                      <a:pt x="14314" y="23811"/>
                      <a:pt x="14046" y="23811"/>
                    </a:cubicBezTo>
                    <a:cubicBezTo>
                      <a:pt x="13959" y="23811"/>
                      <a:pt x="13887" y="23851"/>
                      <a:pt x="13843" y="23952"/>
                    </a:cubicBezTo>
                    <a:cubicBezTo>
                      <a:pt x="13592" y="24471"/>
                      <a:pt x="13789" y="25097"/>
                      <a:pt x="13986" y="25598"/>
                    </a:cubicBezTo>
                    <a:cubicBezTo>
                      <a:pt x="13759" y="25413"/>
                      <a:pt x="13486" y="25308"/>
                      <a:pt x="13205" y="25308"/>
                    </a:cubicBezTo>
                    <a:cubicBezTo>
                      <a:pt x="13131" y="25308"/>
                      <a:pt x="13058" y="25315"/>
                      <a:pt x="12984" y="25330"/>
                    </a:cubicBezTo>
                    <a:cubicBezTo>
                      <a:pt x="12948" y="25347"/>
                      <a:pt x="12912" y="25365"/>
                      <a:pt x="12912" y="25419"/>
                    </a:cubicBezTo>
                    <a:cubicBezTo>
                      <a:pt x="12912" y="26242"/>
                      <a:pt x="13717" y="27119"/>
                      <a:pt x="14576" y="27155"/>
                    </a:cubicBezTo>
                    <a:cubicBezTo>
                      <a:pt x="14612" y="27316"/>
                      <a:pt x="14666" y="27459"/>
                      <a:pt x="14737" y="27620"/>
                    </a:cubicBezTo>
                    <a:cubicBezTo>
                      <a:pt x="14737" y="27620"/>
                      <a:pt x="14755" y="27638"/>
                      <a:pt x="14755" y="27638"/>
                    </a:cubicBezTo>
                    <a:cubicBezTo>
                      <a:pt x="14755" y="27638"/>
                      <a:pt x="14755" y="27656"/>
                      <a:pt x="14755" y="27656"/>
                    </a:cubicBezTo>
                    <a:cubicBezTo>
                      <a:pt x="14755" y="27674"/>
                      <a:pt x="14755" y="27692"/>
                      <a:pt x="14755" y="27710"/>
                    </a:cubicBezTo>
                    <a:cubicBezTo>
                      <a:pt x="14594" y="28193"/>
                      <a:pt x="14451" y="28694"/>
                      <a:pt x="14290" y="29195"/>
                    </a:cubicBezTo>
                    <a:cubicBezTo>
                      <a:pt x="14290" y="29195"/>
                      <a:pt x="14290" y="29213"/>
                      <a:pt x="14290" y="29213"/>
                    </a:cubicBezTo>
                    <a:lnTo>
                      <a:pt x="14236" y="29410"/>
                    </a:lnTo>
                    <a:cubicBezTo>
                      <a:pt x="14165" y="29463"/>
                      <a:pt x="14111" y="29499"/>
                      <a:pt x="14040" y="29553"/>
                    </a:cubicBezTo>
                    <a:cubicBezTo>
                      <a:pt x="13968" y="29606"/>
                      <a:pt x="14040" y="29642"/>
                      <a:pt x="14093" y="29642"/>
                    </a:cubicBezTo>
                    <a:cubicBezTo>
                      <a:pt x="14129" y="29624"/>
                      <a:pt x="14147" y="29624"/>
                      <a:pt x="14183" y="29606"/>
                    </a:cubicBezTo>
                    <a:lnTo>
                      <a:pt x="14183" y="29606"/>
                    </a:lnTo>
                    <a:cubicBezTo>
                      <a:pt x="14093" y="29893"/>
                      <a:pt x="14004" y="30197"/>
                      <a:pt x="13914" y="30483"/>
                    </a:cubicBezTo>
                    <a:cubicBezTo>
                      <a:pt x="13861" y="30179"/>
                      <a:pt x="13717" y="29911"/>
                      <a:pt x="13521" y="29678"/>
                    </a:cubicBezTo>
                    <a:cubicBezTo>
                      <a:pt x="13505" y="29662"/>
                      <a:pt x="13485" y="29653"/>
                      <a:pt x="13466" y="29653"/>
                    </a:cubicBezTo>
                    <a:cubicBezTo>
                      <a:pt x="13444" y="29653"/>
                      <a:pt x="13423" y="29666"/>
                      <a:pt x="13413" y="29696"/>
                    </a:cubicBezTo>
                    <a:cubicBezTo>
                      <a:pt x="13324" y="30143"/>
                      <a:pt x="13503" y="30716"/>
                      <a:pt x="13735" y="31145"/>
                    </a:cubicBezTo>
                    <a:cubicBezTo>
                      <a:pt x="13574" y="31700"/>
                      <a:pt x="13431" y="32255"/>
                      <a:pt x="13288" y="32810"/>
                    </a:cubicBezTo>
                    <a:cubicBezTo>
                      <a:pt x="13270" y="32398"/>
                      <a:pt x="13163" y="32004"/>
                      <a:pt x="12930" y="31664"/>
                    </a:cubicBezTo>
                    <a:cubicBezTo>
                      <a:pt x="12921" y="31646"/>
                      <a:pt x="12899" y="31638"/>
                      <a:pt x="12876" y="31638"/>
                    </a:cubicBezTo>
                    <a:cubicBezTo>
                      <a:pt x="12854" y="31638"/>
                      <a:pt x="12832" y="31646"/>
                      <a:pt x="12823" y="31664"/>
                    </a:cubicBezTo>
                    <a:cubicBezTo>
                      <a:pt x="12590" y="32148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7"/>
                      <a:pt x="12536" y="36138"/>
                      <a:pt x="12322" y="37570"/>
                    </a:cubicBezTo>
                    <a:cubicBezTo>
                      <a:pt x="12214" y="37838"/>
                      <a:pt x="12089" y="38107"/>
                      <a:pt x="11946" y="38357"/>
                    </a:cubicBezTo>
                    <a:cubicBezTo>
                      <a:pt x="11921" y="38395"/>
                      <a:pt x="11958" y="38433"/>
                      <a:pt x="11995" y="38433"/>
                    </a:cubicBezTo>
                    <a:cubicBezTo>
                      <a:pt x="12010" y="38433"/>
                      <a:pt x="12025" y="38427"/>
                      <a:pt x="12035" y="38411"/>
                    </a:cubicBezTo>
                    <a:cubicBezTo>
                      <a:pt x="12071" y="38357"/>
                      <a:pt x="12089" y="38303"/>
                      <a:pt x="12125" y="38250"/>
                    </a:cubicBezTo>
                    <a:cubicBezTo>
                      <a:pt x="12134" y="38268"/>
                      <a:pt x="12147" y="38277"/>
                      <a:pt x="12161" y="38277"/>
                    </a:cubicBezTo>
                    <a:cubicBezTo>
                      <a:pt x="12174" y="38277"/>
                      <a:pt x="12187" y="38268"/>
                      <a:pt x="12196" y="38250"/>
                    </a:cubicBezTo>
                    <a:lnTo>
                      <a:pt x="12232" y="38214"/>
                    </a:lnTo>
                    <a:lnTo>
                      <a:pt x="12232" y="38214"/>
                    </a:lnTo>
                    <a:cubicBezTo>
                      <a:pt x="12161" y="38715"/>
                      <a:pt x="12107" y="39234"/>
                      <a:pt x="12071" y="39735"/>
                    </a:cubicBezTo>
                    <a:cubicBezTo>
                      <a:pt x="11874" y="37928"/>
                      <a:pt x="11606" y="36120"/>
                      <a:pt x="11302" y="34331"/>
                    </a:cubicBezTo>
                    <a:cubicBezTo>
                      <a:pt x="11319" y="34313"/>
                      <a:pt x="11319" y="34313"/>
                      <a:pt x="11319" y="34313"/>
                    </a:cubicBezTo>
                    <a:cubicBezTo>
                      <a:pt x="11695" y="33776"/>
                      <a:pt x="11964" y="32971"/>
                      <a:pt x="11731" y="32362"/>
                    </a:cubicBezTo>
                    <a:cubicBezTo>
                      <a:pt x="11708" y="32327"/>
                      <a:pt x="11669" y="32300"/>
                      <a:pt x="11635" y="32300"/>
                    </a:cubicBezTo>
                    <a:cubicBezTo>
                      <a:pt x="11617" y="32300"/>
                      <a:pt x="11600" y="32308"/>
                      <a:pt x="11588" y="32327"/>
                    </a:cubicBezTo>
                    <a:cubicBezTo>
                      <a:pt x="11373" y="32595"/>
                      <a:pt x="11212" y="32917"/>
                      <a:pt x="11141" y="33275"/>
                    </a:cubicBezTo>
                    <a:cubicBezTo>
                      <a:pt x="10926" y="31969"/>
                      <a:pt x="10729" y="30698"/>
                      <a:pt x="10550" y="29445"/>
                    </a:cubicBezTo>
                    <a:lnTo>
                      <a:pt x="10282" y="27387"/>
                    </a:lnTo>
                    <a:cubicBezTo>
                      <a:pt x="10604" y="26976"/>
                      <a:pt x="10783" y="26439"/>
                      <a:pt x="10765" y="25920"/>
                    </a:cubicBezTo>
                    <a:cubicBezTo>
                      <a:pt x="10765" y="25869"/>
                      <a:pt x="10719" y="25827"/>
                      <a:pt x="10673" y="25827"/>
                    </a:cubicBezTo>
                    <a:cubicBezTo>
                      <a:pt x="10655" y="25827"/>
                      <a:pt x="10637" y="25833"/>
                      <a:pt x="10622" y="25848"/>
                    </a:cubicBezTo>
                    <a:cubicBezTo>
                      <a:pt x="10425" y="26081"/>
                      <a:pt x="10264" y="26350"/>
                      <a:pt x="10174" y="26636"/>
                    </a:cubicBezTo>
                    <a:cubicBezTo>
                      <a:pt x="10049" y="25759"/>
                      <a:pt x="9942" y="24900"/>
                      <a:pt x="9834" y="24023"/>
                    </a:cubicBezTo>
                    <a:cubicBezTo>
                      <a:pt x="10156" y="23433"/>
                      <a:pt x="10514" y="22860"/>
                      <a:pt x="10908" y="22305"/>
                    </a:cubicBezTo>
                    <a:cubicBezTo>
                      <a:pt x="10917" y="22314"/>
                      <a:pt x="10926" y="22319"/>
                      <a:pt x="10935" y="22319"/>
                    </a:cubicBezTo>
                    <a:cubicBezTo>
                      <a:pt x="10944" y="22319"/>
                      <a:pt x="10953" y="22314"/>
                      <a:pt x="10962" y="22305"/>
                    </a:cubicBezTo>
                    <a:cubicBezTo>
                      <a:pt x="11147" y="22206"/>
                      <a:pt x="11355" y="22151"/>
                      <a:pt x="11567" y="22151"/>
                    </a:cubicBezTo>
                    <a:cubicBezTo>
                      <a:pt x="11621" y="22151"/>
                      <a:pt x="11676" y="22155"/>
                      <a:pt x="11731" y="22162"/>
                    </a:cubicBezTo>
                    <a:cubicBezTo>
                      <a:pt x="11642" y="22269"/>
                      <a:pt x="11534" y="22359"/>
                      <a:pt x="11427" y="22431"/>
                    </a:cubicBezTo>
                    <a:cubicBezTo>
                      <a:pt x="11230" y="22520"/>
                      <a:pt x="11051" y="22556"/>
                      <a:pt x="10854" y="22556"/>
                    </a:cubicBezTo>
                    <a:cubicBezTo>
                      <a:pt x="10801" y="22556"/>
                      <a:pt x="10765" y="22627"/>
                      <a:pt x="10818" y="22663"/>
                    </a:cubicBezTo>
                    <a:cubicBezTo>
                      <a:pt x="10895" y="22700"/>
                      <a:pt x="10974" y="22716"/>
                      <a:pt x="11053" y="22716"/>
                    </a:cubicBezTo>
                    <a:cubicBezTo>
                      <a:pt x="11401" y="22716"/>
                      <a:pt x="11753" y="22406"/>
                      <a:pt x="11928" y="22144"/>
                    </a:cubicBezTo>
                    <a:cubicBezTo>
                      <a:pt x="11964" y="22108"/>
                      <a:pt x="11928" y="22055"/>
                      <a:pt x="11892" y="22037"/>
                    </a:cubicBezTo>
                    <a:cubicBezTo>
                      <a:pt x="11794" y="22012"/>
                      <a:pt x="11696" y="22000"/>
                      <a:pt x="11598" y="22000"/>
                    </a:cubicBezTo>
                    <a:cubicBezTo>
                      <a:pt x="11411" y="22000"/>
                      <a:pt x="11227" y="22044"/>
                      <a:pt x="11051" y="22126"/>
                    </a:cubicBezTo>
                    <a:cubicBezTo>
                      <a:pt x="11355" y="21733"/>
                      <a:pt x="11695" y="21339"/>
                      <a:pt x="12035" y="20981"/>
                    </a:cubicBezTo>
                    <a:cubicBezTo>
                      <a:pt x="12250" y="20766"/>
                      <a:pt x="12465" y="20569"/>
                      <a:pt x="12680" y="20355"/>
                    </a:cubicBezTo>
                    <a:cubicBezTo>
                      <a:pt x="13145" y="20122"/>
                      <a:pt x="13610" y="19925"/>
                      <a:pt x="14111" y="19746"/>
                    </a:cubicBezTo>
                    <a:cubicBezTo>
                      <a:pt x="15221" y="19299"/>
                      <a:pt x="16384" y="19013"/>
                      <a:pt x="17565" y="18887"/>
                    </a:cubicBezTo>
                    <a:cubicBezTo>
                      <a:pt x="17619" y="18887"/>
                      <a:pt x="17619" y="18798"/>
                      <a:pt x="17565" y="18798"/>
                    </a:cubicBezTo>
                    <a:cubicBezTo>
                      <a:pt x="17518" y="18797"/>
                      <a:pt x="17472" y="18796"/>
                      <a:pt x="17426" y="18796"/>
                    </a:cubicBezTo>
                    <a:cubicBezTo>
                      <a:pt x="16158" y="18796"/>
                      <a:pt x="15017" y="19262"/>
                      <a:pt x="13843" y="19728"/>
                    </a:cubicBezTo>
                    <a:cubicBezTo>
                      <a:pt x="13637" y="19806"/>
                      <a:pt x="13421" y="19883"/>
                      <a:pt x="13203" y="19974"/>
                    </a:cubicBezTo>
                    <a:lnTo>
                      <a:pt x="13203" y="19974"/>
                    </a:lnTo>
                    <a:cubicBezTo>
                      <a:pt x="13786" y="19682"/>
                      <a:pt x="14312" y="19310"/>
                      <a:pt x="14881" y="18995"/>
                    </a:cubicBezTo>
                    <a:cubicBezTo>
                      <a:pt x="15650" y="18565"/>
                      <a:pt x="16527" y="18511"/>
                      <a:pt x="17386" y="18511"/>
                    </a:cubicBezTo>
                    <a:cubicBezTo>
                      <a:pt x="17488" y="18511"/>
                      <a:pt x="17675" y="18507"/>
                      <a:pt x="17893" y="18507"/>
                    </a:cubicBezTo>
                    <a:cubicBezTo>
                      <a:pt x="18632" y="18507"/>
                      <a:pt x="19717" y="18560"/>
                      <a:pt x="18943" y="19030"/>
                    </a:cubicBezTo>
                    <a:cubicBezTo>
                      <a:pt x="17654" y="19818"/>
                      <a:pt x="16545" y="20050"/>
                      <a:pt x="15060" y="20068"/>
                    </a:cubicBezTo>
                    <a:cubicBezTo>
                      <a:pt x="14093" y="20104"/>
                      <a:pt x="13198" y="20229"/>
                      <a:pt x="12357" y="20730"/>
                    </a:cubicBezTo>
                    <a:cubicBezTo>
                      <a:pt x="12326" y="20746"/>
                      <a:pt x="12336" y="20805"/>
                      <a:pt x="12377" y="20805"/>
                    </a:cubicBezTo>
                    <a:cubicBezTo>
                      <a:pt x="12382" y="20805"/>
                      <a:pt x="12387" y="20804"/>
                      <a:pt x="12393" y="20802"/>
                    </a:cubicBezTo>
                    <a:cubicBezTo>
                      <a:pt x="13807" y="20247"/>
                      <a:pt x="15185" y="20283"/>
                      <a:pt x="16688" y="20158"/>
                    </a:cubicBezTo>
                    <a:cubicBezTo>
                      <a:pt x="17815" y="20068"/>
                      <a:pt x="18782" y="19281"/>
                      <a:pt x="19730" y="18762"/>
                    </a:cubicBezTo>
                    <a:cubicBezTo>
                      <a:pt x="19802" y="18726"/>
                      <a:pt x="19784" y="18637"/>
                      <a:pt x="19712" y="18601"/>
                    </a:cubicBezTo>
                    <a:cubicBezTo>
                      <a:pt x="18882" y="18470"/>
                      <a:pt x="18075" y="18356"/>
                      <a:pt x="17256" y="18356"/>
                    </a:cubicBezTo>
                    <a:cubicBezTo>
                      <a:pt x="16839" y="18356"/>
                      <a:pt x="16418" y="18385"/>
                      <a:pt x="15990" y="18458"/>
                    </a:cubicBezTo>
                    <a:cubicBezTo>
                      <a:pt x="15006" y="18619"/>
                      <a:pt x="14201" y="19245"/>
                      <a:pt x="13342" y="19764"/>
                    </a:cubicBezTo>
                    <a:cubicBezTo>
                      <a:pt x="13878" y="19281"/>
                      <a:pt x="14433" y="18798"/>
                      <a:pt x="14952" y="18297"/>
                    </a:cubicBezTo>
                    <a:cubicBezTo>
                      <a:pt x="15489" y="17814"/>
                      <a:pt x="15990" y="17348"/>
                      <a:pt x="16527" y="16919"/>
                    </a:cubicBezTo>
                    <a:cubicBezTo>
                      <a:pt x="16760" y="17026"/>
                      <a:pt x="16992" y="17062"/>
                      <a:pt x="17243" y="17062"/>
                    </a:cubicBezTo>
                    <a:cubicBezTo>
                      <a:pt x="17386" y="17044"/>
                      <a:pt x="17619" y="16919"/>
                      <a:pt x="17583" y="16740"/>
                    </a:cubicBezTo>
                    <a:cubicBezTo>
                      <a:pt x="17565" y="16579"/>
                      <a:pt x="17368" y="16543"/>
                      <a:pt x="17243" y="16507"/>
                    </a:cubicBezTo>
                    <a:lnTo>
                      <a:pt x="17135" y="16471"/>
                    </a:lnTo>
                    <a:cubicBezTo>
                      <a:pt x="17458" y="16257"/>
                      <a:pt x="17798" y="16024"/>
                      <a:pt x="18138" y="15845"/>
                    </a:cubicBezTo>
                    <a:cubicBezTo>
                      <a:pt x="18155" y="15863"/>
                      <a:pt x="18173" y="15881"/>
                      <a:pt x="18209" y="15881"/>
                    </a:cubicBezTo>
                    <a:lnTo>
                      <a:pt x="18281" y="15881"/>
                    </a:lnTo>
                    <a:cubicBezTo>
                      <a:pt x="18370" y="15935"/>
                      <a:pt x="18460" y="15988"/>
                      <a:pt x="18567" y="16024"/>
                    </a:cubicBezTo>
                    <a:cubicBezTo>
                      <a:pt x="18603" y="16024"/>
                      <a:pt x="18621" y="16024"/>
                      <a:pt x="18639" y="16006"/>
                    </a:cubicBezTo>
                    <a:lnTo>
                      <a:pt x="18728" y="16006"/>
                    </a:lnTo>
                    <a:cubicBezTo>
                      <a:pt x="19247" y="16937"/>
                      <a:pt x="20070" y="17814"/>
                      <a:pt x="21216" y="17831"/>
                    </a:cubicBezTo>
                    <a:cubicBezTo>
                      <a:pt x="21269" y="17831"/>
                      <a:pt x="21305" y="17760"/>
                      <a:pt x="21287" y="17706"/>
                    </a:cubicBezTo>
                    <a:cubicBezTo>
                      <a:pt x="21126" y="17277"/>
                      <a:pt x="20858" y="16901"/>
                      <a:pt x="20518" y="16597"/>
                    </a:cubicBezTo>
                    <a:lnTo>
                      <a:pt x="20518" y="16597"/>
                    </a:lnTo>
                    <a:cubicBezTo>
                      <a:pt x="20548" y="16598"/>
                      <a:pt x="20578" y="16598"/>
                      <a:pt x="20608" y="16598"/>
                    </a:cubicBezTo>
                    <a:cubicBezTo>
                      <a:pt x="21061" y="16598"/>
                      <a:pt x="21510" y="16473"/>
                      <a:pt x="21896" y="16221"/>
                    </a:cubicBezTo>
                    <a:cubicBezTo>
                      <a:pt x="21913" y="16203"/>
                      <a:pt x="21913" y="16167"/>
                      <a:pt x="21896" y="16149"/>
                    </a:cubicBezTo>
                    <a:cubicBezTo>
                      <a:pt x="21658" y="15624"/>
                      <a:pt x="21020" y="15468"/>
                      <a:pt x="20361" y="15468"/>
                    </a:cubicBezTo>
                    <a:cubicBezTo>
                      <a:pt x="20324" y="15468"/>
                      <a:pt x="20286" y="15468"/>
                      <a:pt x="20249" y="15469"/>
                    </a:cubicBezTo>
                    <a:lnTo>
                      <a:pt x="20518" y="15362"/>
                    </a:lnTo>
                    <a:cubicBezTo>
                      <a:pt x="20876" y="15219"/>
                      <a:pt x="21609" y="14950"/>
                      <a:pt x="21627" y="14467"/>
                    </a:cubicBezTo>
                    <a:cubicBezTo>
                      <a:pt x="21647" y="14152"/>
                      <a:pt x="21368" y="14064"/>
                      <a:pt x="21066" y="14064"/>
                    </a:cubicBezTo>
                    <a:cubicBezTo>
                      <a:pt x="20819" y="14064"/>
                      <a:pt x="20557" y="14123"/>
                      <a:pt x="20428" y="14163"/>
                    </a:cubicBezTo>
                    <a:cubicBezTo>
                      <a:pt x="20303" y="14217"/>
                      <a:pt x="20160" y="14270"/>
                      <a:pt x="20034" y="14342"/>
                    </a:cubicBezTo>
                    <a:cubicBezTo>
                      <a:pt x="20374" y="13948"/>
                      <a:pt x="20607" y="13483"/>
                      <a:pt x="20714" y="12982"/>
                    </a:cubicBezTo>
                    <a:cubicBezTo>
                      <a:pt x="20732" y="12946"/>
                      <a:pt x="20697" y="12892"/>
                      <a:pt x="20661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408" y="13179"/>
                      <a:pt x="19175" y="12517"/>
                      <a:pt x="18692" y="11872"/>
                    </a:cubicBezTo>
                    <a:cubicBezTo>
                      <a:pt x="18673" y="11853"/>
                      <a:pt x="18642" y="11839"/>
                      <a:pt x="18616" y="11839"/>
                    </a:cubicBezTo>
                    <a:cubicBezTo>
                      <a:pt x="18594" y="11839"/>
                      <a:pt x="18575" y="11848"/>
                      <a:pt x="18567" y="11872"/>
                    </a:cubicBezTo>
                    <a:cubicBezTo>
                      <a:pt x="18352" y="12356"/>
                      <a:pt x="18227" y="12857"/>
                      <a:pt x="18191" y="13376"/>
                    </a:cubicBezTo>
                    <a:cubicBezTo>
                      <a:pt x="18138" y="13250"/>
                      <a:pt x="18048" y="13125"/>
                      <a:pt x="17994" y="13000"/>
                    </a:cubicBezTo>
                    <a:cubicBezTo>
                      <a:pt x="17976" y="12982"/>
                      <a:pt x="17941" y="12964"/>
                      <a:pt x="17923" y="12964"/>
                    </a:cubicBezTo>
                    <a:cubicBezTo>
                      <a:pt x="17905" y="12946"/>
                      <a:pt x="17887" y="12946"/>
                      <a:pt x="17869" y="12946"/>
                    </a:cubicBezTo>
                    <a:lnTo>
                      <a:pt x="17833" y="12946"/>
                    </a:lnTo>
                    <a:cubicBezTo>
                      <a:pt x="17798" y="12946"/>
                      <a:pt x="17762" y="12964"/>
                      <a:pt x="17762" y="13000"/>
                    </a:cubicBezTo>
                    <a:cubicBezTo>
                      <a:pt x="17493" y="13823"/>
                      <a:pt x="17404" y="14986"/>
                      <a:pt x="18102" y="15612"/>
                    </a:cubicBezTo>
                    <a:cubicBezTo>
                      <a:pt x="18102" y="15630"/>
                      <a:pt x="18102" y="15666"/>
                      <a:pt x="18102" y="15702"/>
                    </a:cubicBezTo>
                    <a:cubicBezTo>
                      <a:pt x="17654" y="15917"/>
                      <a:pt x="17225" y="16167"/>
                      <a:pt x="16813" y="16436"/>
                    </a:cubicBezTo>
                    <a:cubicBezTo>
                      <a:pt x="16760" y="16454"/>
                      <a:pt x="16724" y="16454"/>
                      <a:pt x="16688" y="16489"/>
                    </a:cubicBezTo>
                    <a:cubicBezTo>
                      <a:pt x="16670" y="16489"/>
                      <a:pt x="16670" y="16525"/>
                      <a:pt x="16670" y="16543"/>
                    </a:cubicBezTo>
                    <a:cubicBezTo>
                      <a:pt x="16330" y="16776"/>
                      <a:pt x="15990" y="17026"/>
                      <a:pt x="15668" y="17295"/>
                    </a:cubicBezTo>
                    <a:cubicBezTo>
                      <a:pt x="15865" y="16972"/>
                      <a:pt x="15972" y="16561"/>
                      <a:pt x="15793" y="16239"/>
                    </a:cubicBezTo>
                    <a:cubicBezTo>
                      <a:pt x="15783" y="16218"/>
                      <a:pt x="15760" y="16209"/>
                      <a:pt x="15739" y="16209"/>
                    </a:cubicBezTo>
                    <a:cubicBezTo>
                      <a:pt x="15725" y="16209"/>
                      <a:pt x="15711" y="16213"/>
                      <a:pt x="15704" y="16221"/>
                    </a:cubicBezTo>
                    <a:cubicBezTo>
                      <a:pt x="15400" y="16543"/>
                      <a:pt x="15274" y="16990"/>
                      <a:pt x="15382" y="17420"/>
                    </a:cubicBezTo>
                    <a:cubicBezTo>
                      <a:pt x="15346" y="17456"/>
                      <a:pt x="15328" y="17509"/>
                      <a:pt x="15310" y="17563"/>
                    </a:cubicBezTo>
                    <a:cubicBezTo>
                      <a:pt x="15292" y="17581"/>
                      <a:pt x="15292" y="17599"/>
                      <a:pt x="15310" y="17599"/>
                    </a:cubicBezTo>
                    <a:cubicBezTo>
                      <a:pt x="14362" y="18422"/>
                      <a:pt x="13467" y="19317"/>
                      <a:pt x="12608" y="20140"/>
                    </a:cubicBezTo>
                    <a:lnTo>
                      <a:pt x="12554" y="20176"/>
                    </a:lnTo>
                    <a:cubicBezTo>
                      <a:pt x="12536" y="20176"/>
                      <a:pt x="12518" y="20194"/>
                      <a:pt x="12536" y="20212"/>
                    </a:cubicBezTo>
                    <a:lnTo>
                      <a:pt x="12214" y="20516"/>
                    </a:lnTo>
                    <a:cubicBezTo>
                      <a:pt x="12071" y="20623"/>
                      <a:pt x="11964" y="20748"/>
                      <a:pt x="11856" y="20874"/>
                    </a:cubicBezTo>
                    <a:cubicBezTo>
                      <a:pt x="11767" y="20963"/>
                      <a:pt x="11677" y="21053"/>
                      <a:pt x="11606" y="21124"/>
                    </a:cubicBezTo>
                    <a:cubicBezTo>
                      <a:pt x="12017" y="20319"/>
                      <a:pt x="12340" y="19460"/>
                      <a:pt x="12554" y="18583"/>
                    </a:cubicBezTo>
                    <a:cubicBezTo>
                      <a:pt x="12680" y="18118"/>
                      <a:pt x="12805" y="17617"/>
                      <a:pt x="12948" y="17116"/>
                    </a:cubicBezTo>
                    <a:cubicBezTo>
                      <a:pt x="13145" y="17026"/>
                      <a:pt x="13306" y="16901"/>
                      <a:pt x="13449" y="16722"/>
                    </a:cubicBezTo>
                    <a:cubicBezTo>
                      <a:pt x="13592" y="16561"/>
                      <a:pt x="13664" y="16364"/>
                      <a:pt x="13664" y="16149"/>
                    </a:cubicBezTo>
                    <a:cubicBezTo>
                      <a:pt x="13664" y="16097"/>
                      <a:pt x="13635" y="16064"/>
                      <a:pt x="13599" y="16064"/>
                    </a:cubicBezTo>
                    <a:cubicBezTo>
                      <a:pt x="13585" y="16064"/>
                      <a:pt x="13571" y="16068"/>
                      <a:pt x="13556" y="16078"/>
                    </a:cubicBezTo>
                    <a:cubicBezTo>
                      <a:pt x="13360" y="16203"/>
                      <a:pt x="13198" y="16364"/>
                      <a:pt x="13091" y="16543"/>
                    </a:cubicBezTo>
                    <a:cubicBezTo>
                      <a:pt x="13252" y="15863"/>
                      <a:pt x="13360" y="15183"/>
                      <a:pt x="13413" y="14485"/>
                    </a:cubicBezTo>
                    <a:cubicBezTo>
                      <a:pt x="13433" y="14492"/>
                      <a:pt x="13453" y="14496"/>
                      <a:pt x="13471" y="14496"/>
                    </a:cubicBezTo>
                    <a:cubicBezTo>
                      <a:pt x="13504" y="14496"/>
                      <a:pt x="13534" y="14483"/>
                      <a:pt x="13556" y="14449"/>
                    </a:cubicBezTo>
                    <a:lnTo>
                      <a:pt x="13664" y="14288"/>
                    </a:lnTo>
                    <a:cubicBezTo>
                      <a:pt x="13700" y="14235"/>
                      <a:pt x="13735" y="14163"/>
                      <a:pt x="13771" y="14109"/>
                    </a:cubicBezTo>
                    <a:cubicBezTo>
                      <a:pt x="14720" y="13841"/>
                      <a:pt x="15704" y="12767"/>
                      <a:pt x="15328" y="11765"/>
                    </a:cubicBezTo>
                    <a:cubicBezTo>
                      <a:pt x="15322" y="11746"/>
                      <a:pt x="15307" y="11738"/>
                      <a:pt x="15291" y="11738"/>
                    </a:cubicBezTo>
                    <a:cubicBezTo>
                      <a:pt x="15261" y="11738"/>
                      <a:pt x="15227" y="11766"/>
                      <a:pt x="15239" y="11801"/>
                    </a:cubicBezTo>
                    <a:cubicBezTo>
                      <a:pt x="15561" y="12713"/>
                      <a:pt x="14684" y="13465"/>
                      <a:pt x="13896" y="13877"/>
                    </a:cubicBezTo>
                    <a:cubicBezTo>
                      <a:pt x="13950" y="13769"/>
                      <a:pt x="14004" y="13662"/>
                      <a:pt x="14040" y="13572"/>
                    </a:cubicBezTo>
                    <a:cubicBezTo>
                      <a:pt x="14075" y="13537"/>
                      <a:pt x="14093" y="13501"/>
                      <a:pt x="14093" y="13465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809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60" y="11139"/>
                    </a:cubicBezTo>
                    <a:cubicBezTo>
                      <a:pt x="14791" y="11210"/>
                      <a:pt x="14559" y="11389"/>
                      <a:pt x="14433" y="11622"/>
                    </a:cubicBezTo>
                    <a:cubicBezTo>
                      <a:pt x="14451" y="11336"/>
                      <a:pt x="14451" y="11031"/>
                      <a:pt x="14433" y="10727"/>
                    </a:cubicBezTo>
                    <a:cubicBezTo>
                      <a:pt x="14433" y="10698"/>
                      <a:pt x="14409" y="10669"/>
                      <a:pt x="14371" y="10669"/>
                    </a:cubicBezTo>
                    <a:cubicBezTo>
                      <a:pt x="14363" y="10669"/>
                      <a:pt x="14354" y="10670"/>
                      <a:pt x="14344" y="10673"/>
                    </a:cubicBezTo>
                    <a:cubicBezTo>
                      <a:pt x="13932" y="10834"/>
                      <a:pt x="13610" y="11192"/>
                      <a:pt x="13503" y="11622"/>
                    </a:cubicBezTo>
                    <a:cubicBezTo>
                      <a:pt x="13405" y="11454"/>
                      <a:pt x="13076" y="10978"/>
                      <a:pt x="12852" y="10978"/>
                    </a:cubicBezTo>
                    <a:cubicBezTo>
                      <a:pt x="12790" y="10978"/>
                      <a:pt x="12736" y="11014"/>
                      <a:pt x="12697" y="11103"/>
                    </a:cubicBezTo>
                    <a:cubicBezTo>
                      <a:pt x="12662" y="11031"/>
                      <a:pt x="12662" y="10960"/>
                      <a:pt x="12644" y="10888"/>
                    </a:cubicBezTo>
                    <a:cubicBezTo>
                      <a:pt x="12644" y="10840"/>
                      <a:pt x="12612" y="10817"/>
                      <a:pt x="12575" y="10817"/>
                    </a:cubicBezTo>
                    <a:cubicBezTo>
                      <a:pt x="12556" y="10817"/>
                      <a:pt x="12536" y="10823"/>
                      <a:pt x="12518" y="10834"/>
                    </a:cubicBezTo>
                    <a:cubicBezTo>
                      <a:pt x="11910" y="11353"/>
                      <a:pt x="11964" y="13053"/>
                      <a:pt x="12697" y="13555"/>
                    </a:cubicBezTo>
                    <a:cubicBezTo>
                      <a:pt x="12375" y="13465"/>
                      <a:pt x="12071" y="13304"/>
                      <a:pt x="11838" y="13071"/>
                    </a:cubicBezTo>
                    <a:cubicBezTo>
                      <a:pt x="11677" y="12910"/>
                      <a:pt x="11570" y="12696"/>
                      <a:pt x="11552" y="12463"/>
                    </a:cubicBezTo>
                    <a:cubicBezTo>
                      <a:pt x="11516" y="12195"/>
                      <a:pt x="11695" y="11980"/>
                      <a:pt x="11803" y="11747"/>
                    </a:cubicBezTo>
                    <a:cubicBezTo>
                      <a:pt x="11817" y="11718"/>
                      <a:pt x="11796" y="11689"/>
                      <a:pt x="11768" y="11689"/>
                    </a:cubicBezTo>
                    <a:cubicBezTo>
                      <a:pt x="11762" y="11689"/>
                      <a:pt x="11756" y="11690"/>
                      <a:pt x="11749" y="11693"/>
                    </a:cubicBezTo>
                    <a:cubicBezTo>
                      <a:pt x="11337" y="11980"/>
                      <a:pt x="11337" y="12517"/>
                      <a:pt x="11552" y="12928"/>
                    </a:cubicBezTo>
                    <a:cubicBezTo>
                      <a:pt x="11821" y="13376"/>
                      <a:pt x="12304" y="13644"/>
                      <a:pt x="12823" y="13662"/>
                    </a:cubicBezTo>
                    <a:cubicBezTo>
                      <a:pt x="12841" y="13662"/>
                      <a:pt x="12858" y="13662"/>
                      <a:pt x="12858" y="13644"/>
                    </a:cubicBezTo>
                    <a:cubicBezTo>
                      <a:pt x="12894" y="13662"/>
                      <a:pt x="12948" y="13680"/>
                      <a:pt x="12984" y="13698"/>
                    </a:cubicBezTo>
                    <a:cubicBezTo>
                      <a:pt x="13037" y="13859"/>
                      <a:pt x="13073" y="14038"/>
                      <a:pt x="13091" y="14235"/>
                    </a:cubicBezTo>
                    <a:cubicBezTo>
                      <a:pt x="13091" y="14275"/>
                      <a:pt x="13131" y="14298"/>
                      <a:pt x="13172" y="14298"/>
                    </a:cubicBezTo>
                    <a:cubicBezTo>
                      <a:pt x="13204" y="14298"/>
                      <a:pt x="13236" y="14284"/>
                      <a:pt x="13252" y="14252"/>
                    </a:cubicBezTo>
                    <a:cubicBezTo>
                      <a:pt x="13270" y="14252"/>
                      <a:pt x="13288" y="14235"/>
                      <a:pt x="13288" y="14235"/>
                    </a:cubicBezTo>
                    <a:lnTo>
                      <a:pt x="13288" y="14235"/>
                    </a:lnTo>
                    <a:cubicBezTo>
                      <a:pt x="13181" y="15577"/>
                      <a:pt x="12930" y="16919"/>
                      <a:pt x="12554" y="18225"/>
                    </a:cubicBezTo>
                    <a:cubicBezTo>
                      <a:pt x="12608" y="17724"/>
                      <a:pt x="12608" y="17223"/>
                      <a:pt x="12536" y="16722"/>
                    </a:cubicBezTo>
                    <a:cubicBezTo>
                      <a:pt x="12357" y="15577"/>
                      <a:pt x="11355" y="15094"/>
                      <a:pt x="10854" y="14127"/>
                    </a:cubicBezTo>
                    <a:cubicBezTo>
                      <a:pt x="10842" y="14108"/>
                      <a:pt x="10825" y="14101"/>
                      <a:pt x="10808" y="14101"/>
                    </a:cubicBezTo>
                    <a:cubicBezTo>
                      <a:pt x="10777" y="14101"/>
                      <a:pt x="10747" y="14128"/>
                      <a:pt x="10747" y="14163"/>
                    </a:cubicBezTo>
                    <a:cubicBezTo>
                      <a:pt x="11033" y="15255"/>
                      <a:pt x="10890" y="16382"/>
                      <a:pt x="11033" y="17491"/>
                    </a:cubicBezTo>
                    <a:cubicBezTo>
                      <a:pt x="11176" y="18673"/>
                      <a:pt x="11749" y="19621"/>
                      <a:pt x="11552" y="20856"/>
                    </a:cubicBezTo>
                    <a:cubicBezTo>
                      <a:pt x="11409" y="21142"/>
                      <a:pt x="11266" y="21428"/>
                      <a:pt x="11105" y="21697"/>
                    </a:cubicBezTo>
                    <a:cubicBezTo>
                      <a:pt x="10604" y="22287"/>
                      <a:pt x="10156" y="22932"/>
                      <a:pt x="9781" y="23612"/>
                    </a:cubicBezTo>
                    <a:cubicBezTo>
                      <a:pt x="9691" y="22753"/>
                      <a:pt x="9602" y="21876"/>
                      <a:pt x="9512" y="21017"/>
                    </a:cubicBezTo>
                    <a:cubicBezTo>
                      <a:pt x="9781" y="20641"/>
                      <a:pt x="9888" y="20176"/>
                      <a:pt x="9816" y="19728"/>
                    </a:cubicBezTo>
                    <a:cubicBezTo>
                      <a:pt x="9805" y="19694"/>
                      <a:pt x="9771" y="19674"/>
                      <a:pt x="9739" y="19674"/>
                    </a:cubicBezTo>
                    <a:cubicBezTo>
                      <a:pt x="9721" y="19674"/>
                      <a:pt x="9704" y="19680"/>
                      <a:pt x="9691" y="19693"/>
                    </a:cubicBezTo>
                    <a:cubicBezTo>
                      <a:pt x="9584" y="19782"/>
                      <a:pt x="9476" y="19907"/>
                      <a:pt x="9423" y="20050"/>
                    </a:cubicBezTo>
                    <a:cubicBezTo>
                      <a:pt x="9333" y="18995"/>
                      <a:pt x="9262" y="17957"/>
                      <a:pt x="9208" y="16901"/>
                    </a:cubicBezTo>
                    <a:cubicBezTo>
                      <a:pt x="9208" y="16632"/>
                      <a:pt x="9190" y="16382"/>
                      <a:pt x="9190" y="16131"/>
                    </a:cubicBezTo>
                    <a:cubicBezTo>
                      <a:pt x="9548" y="15738"/>
                      <a:pt x="9745" y="15237"/>
                      <a:pt x="9727" y="14700"/>
                    </a:cubicBezTo>
                    <a:cubicBezTo>
                      <a:pt x="9727" y="14665"/>
                      <a:pt x="9696" y="14637"/>
                      <a:pt x="9660" y="14637"/>
                    </a:cubicBezTo>
                    <a:cubicBezTo>
                      <a:pt x="9641" y="14637"/>
                      <a:pt x="9620" y="14645"/>
                      <a:pt x="9602" y="14664"/>
                    </a:cubicBezTo>
                    <a:cubicBezTo>
                      <a:pt x="9423" y="14843"/>
                      <a:pt x="9279" y="15076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33" y="12284"/>
                      <a:pt x="10335" y="10459"/>
                      <a:pt x="11427" y="8812"/>
                    </a:cubicBezTo>
                    <a:cubicBezTo>
                      <a:pt x="12232" y="7578"/>
                      <a:pt x="13360" y="6575"/>
                      <a:pt x="13914" y="5180"/>
                    </a:cubicBezTo>
                    <a:lnTo>
                      <a:pt x="13914" y="5180"/>
                    </a:lnTo>
                    <a:cubicBezTo>
                      <a:pt x="13950" y="5394"/>
                      <a:pt x="13914" y="5627"/>
                      <a:pt x="13843" y="5824"/>
                    </a:cubicBezTo>
                    <a:cubicBezTo>
                      <a:pt x="13771" y="6092"/>
                      <a:pt x="13682" y="6361"/>
                      <a:pt x="13592" y="6611"/>
                    </a:cubicBezTo>
                    <a:cubicBezTo>
                      <a:pt x="13324" y="7363"/>
                      <a:pt x="12966" y="8079"/>
                      <a:pt x="12536" y="8759"/>
                    </a:cubicBezTo>
                    <a:cubicBezTo>
                      <a:pt x="11838" y="9904"/>
                      <a:pt x="10747" y="10745"/>
                      <a:pt x="9959" y="11819"/>
                    </a:cubicBezTo>
                    <a:cubicBezTo>
                      <a:pt x="9930" y="11848"/>
                      <a:pt x="9961" y="11877"/>
                      <a:pt x="10002" y="11877"/>
                    </a:cubicBezTo>
                    <a:cubicBezTo>
                      <a:pt x="10011" y="11877"/>
                      <a:pt x="10021" y="11876"/>
                      <a:pt x="10031" y="11872"/>
                    </a:cubicBezTo>
                    <a:cubicBezTo>
                      <a:pt x="12053" y="9904"/>
                      <a:pt x="13950" y="7613"/>
                      <a:pt x="14165" y="4679"/>
                    </a:cubicBezTo>
                    <a:cubicBezTo>
                      <a:pt x="14165" y="4644"/>
                      <a:pt x="14134" y="4616"/>
                      <a:pt x="14098" y="4616"/>
                    </a:cubicBezTo>
                    <a:cubicBezTo>
                      <a:pt x="14079" y="4616"/>
                      <a:pt x="14058" y="4624"/>
                      <a:pt x="14040" y="4643"/>
                    </a:cubicBezTo>
                    <a:cubicBezTo>
                      <a:pt x="13109" y="5752"/>
                      <a:pt x="11928" y="6629"/>
                      <a:pt x="11051" y="7792"/>
                    </a:cubicBezTo>
                    <a:cubicBezTo>
                      <a:pt x="10156" y="8955"/>
                      <a:pt x="9709" y="10423"/>
                      <a:pt x="9548" y="11837"/>
                    </a:cubicBezTo>
                    <a:cubicBezTo>
                      <a:pt x="9548" y="11854"/>
                      <a:pt x="9566" y="11872"/>
                      <a:pt x="9602" y="11890"/>
                    </a:cubicBezTo>
                    <a:cubicBezTo>
                      <a:pt x="9494" y="12159"/>
                      <a:pt x="9405" y="12445"/>
                      <a:pt x="9333" y="12749"/>
                    </a:cubicBezTo>
                    <a:cubicBezTo>
                      <a:pt x="9476" y="10960"/>
                      <a:pt x="9709" y="9206"/>
                      <a:pt x="9906" y="7434"/>
                    </a:cubicBezTo>
                    <a:cubicBezTo>
                      <a:pt x="10210" y="7112"/>
                      <a:pt x="10407" y="6719"/>
                      <a:pt x="10478" y="6289"/>
                    </a:cubicBezTo>
                    <a:cubicBezTo>
                      <a:pt x="10478" y="6245"/>
                      <a:pt x="10442" y="6213"/>
                      <a:pt x="10409" y="6213"/>
                    </a:cubicBezTo>
                    <a:cubicBezTo>
                      <a:pt x="10402" y="6213"/>
                      <a:pt x="10395" y="6214"/>
                      <a:pt x="10389" y="6218"/>
                    </a:cubicBezTo>
                    <a:cubicBezTo>
                      <a:pt x="10228" y="6307"/>
                      <a:pt x="10103" y="6432"/>
                      <a:pt x="10013" y="6593"/>
                    </a:cubicBezTo>
                    <a:cubicBezTo>
                      <a:pt x="10067" y="6146"/>
                      <a:pt x="10103" y="5681"/>
                      <a:pt x="10156" y="5233"/>
                    </a:cubicBezTo>
                    <a:cubicBezTo>
                      <a:pt x="10174" y="5215"/>
                      <a:pt x="10192" y="5198"/>
                      <a:pt x="10174" y="5162"/>
                    </a:cubicBezTo>
                    <a:cubicBezTo>
                      <a:pt x="10174" y="5144"/>
                      <a:pt x="10174" y="5126"/>
                      <a:pt x="10156" y="5090"/>
                    </a:cubicBezTo>
                    <a:lnTo>
                      <a:pt x="10156" y="4965"/>
                    </a:lnTo>
                    <a:cubicBezTo>
                      <a:pt x="10550" y="4840"/>
                      <a:pt x="10854" y="4500"/>
                      <a:pt x="10962" y="4106"/>
                    </a:cubicBezTo>
                    <a:lnTo>
                      <a:pt x="11033" y="4088"/>
                    </a:lnTo>
                    <a:cubicBezTo>
                      <a:pt x="11288" y="4284"/>
                      <a:pt x="11574" y="4352"/>
                      <a:pt x="11875" y="4352"/>
                    </a:cubicBezTo>
                    <a:cubicBezTo>
                      <a:pt x="12538" y="4352"/>
                      <a:pt x="13278" y="4027"/>
                      <a:pt x="13932" y="4027"/>
                    </a:cubicBezTo>
                    <a:cubicBezTo>
                      <a:pt x="13987" y="4027"/>
                      <a:pt x="14040" y="4030"/>
                      <a:pt x="14093" y="4034"/>
                    </a:cubicBezTo>
                    <a:cubicBezTo>
                      <a:pt x="14147" y="4034"/>
                      <a:pt x="14165" y="3981"/>
                      <a:pt x="14165" y="3927"/>
                    </a:cubicBezTo>
                    <a:cubicBezTo>
                      <a:pt x="14051" y="3392"/>
                      <a:pt x="13511" y="3224"/>
                      <a:pt x="13011" y="3224"/>
                    </a:cubicBezTo>
                    <a:cubicBezTo>
                      <a:pt x="12960" y="3224"/>
                      <a:pt x="12909" y="3226"/>
                      <a:pt x="12858" y="3229"/>
                    </a:cubicBezTo>
                    <a:cubicBezTo>
                      <a:pt x="13377" y="2835"/>
                      <a:pt x="13628" y="2299"/>
                      <a:pt x="13932" y="1762"/>
                    </a:cubicBezTo>
                    <a:cubicBezTo>
                      <a:pt x="13968" y="1708"/>
                      <a:pt x="13932" y="1636"/>
                      <a:pt x="13878" y="1636"/>
                    </a:cubicBezTo>
                    <a:cubicBezTo>
                      <a:pt x="13730" y="1627"/>
                      <a:pt x="13581" y="1618"/>
                      <a:pt x="13433" y="1618"/>
                    </a:cubicBezTo>
                    <a:cubicBezTo>
                      <a:pt x="13046" y="1618"/>
                      <a:pt x="12673" y="1677"/>
                      <a:pt x="12375" y="1923"/>
                    </a:cubicBezTo>
                    <a:cubicBezTo>
                      <a:pt x="12483" y="1583"/>
                      <a:pt x="12501" y="1207"/>
                      <a:pt x="12447" y="849"/>
                    </a:cubicBezTo>
                    <a:cubicBezTo>
                      <a:pt x="12434" y="823"/>
                      <a:pt x="12411" y="806"/>
                      <a:pt x="12386" y="806"/>
                    </a:cubicBezTo>
                    <a:cubicBezTo>
                      <a:pt x="12377" y="806"/>
                      <a:pt x="12367" y="808"/>
                      <a:pt x="12357" y="813"/>
                    </a:cubicBezTo>
                    <a:lnTo>
                      <a:pt x="12286" y="885"/>
                    </a:lnTo>
                    <a:cubicBezTo>
                      <a:pt x="12322" y="688"/>
                      <a:pt x="12429" y="652"/>
                      <a:pt x="12429" y="491"/>
                    </a:cubicBezTo>
                    <a:cubicBezTo>
                      <a:pt x="12429" y="455"/>
                      <a:pt x="12393" y="437"/>
                      <a:pt x="12375" y="420"/>
                    </a:cubicBezTo>
                    <a:cubicBezTo>
                      <a:pt x="12290" y="400"/>
                      <a:pt x="12208" y="391"/>
                      <a:pt x="12130" y="391"/>
                    </a:cubicBezTo>
                    <a:cubicBezTo>
                      <a:pt x="11639" y="391"/>
                      <a:pt x="11303" y="757"/>
                      <a:pt x="11087" y="1189"/>
                    </a:cubicBezTo>
                    <a:cubicBezTo>
                      <a:pt x="11015" y="813"/>
                      <a:pt x="10908" y="437"/>
                      <a:pt x="10854" y="44"/>
                    </a:cubicBezTo>
                    <a:cubicBezTo>
                      <a:pt x="10854" y="18"/>
                      <a:pt x="10825" y="1"/>
                      <a:pt x="1079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35"/>
              <p:cNvSpPr/>
              <p:nvPr/>
            </p:nvSpPr>
            <p:spPr>
              <a:xfrm>
                <a:off x="604200" y="3581900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5"/>
                      <a:pt x="282" y="918"/>
                      <a:pt x="13" y="1419"/>
                    </a:cubicBezTo>
                    <a:cubicBezTo>
                      <a:pt x="0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5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30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35"/>
              <p:cNvSpPr/>
              <p:nvPr/>
            </p:nvSpPr>
            <p:spPr>
              <a:xfrm>
                <a:off x="397575" y="3634950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56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5" y="281"/>
                      <a:pt x="565" y="550"/>
                      <a:pt x="834" y="782"/>
                    </a:cubicBezTo>
                    <a:cubicBezTo>
                      <a:pt x="840" y="785"/>
                      <a:pt x="847" y="787"/>
                      <a:pt x="853" y="787"/>
                    </a:cubicBezTo>
                    <a:cubicBezTo>
                      <a:pt x="881" y="787"/>
                      <a:pt x="902" y="758"/>
                      <a:pt x="887" y="728"/>
                    </a:cubicBezTo>
                    <a:cubicBezTo>
                      <a:pt x="637" y="460"/>
                      <a:pt x="368" y="227"/>
                      <a:pt x="82" y="13"/>
                    </a:cubicBezTo>
                    <a:cubicBezTo>
                      <a:pt x="74" y="4"/>
                      <a:pt x="65" y="1"/>
                      <a:pt x="5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35"/>
              <p:cNvSpPr/>
              <p:nvPr/>
            </p:nvSpPr>
            <p:spPr>
              <a:xfrm>
                <a:off x="477450" y="3467925"/>
                <a:ext cx="23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84" extrusionOk="0">
                    <a:moveTo>
                      <a:pt x="198" y="323"/>
                    </a:moveTo>
                    <a:lnTo>
                      <a:pt x="198" y="323"/>
                    </a:lnTo>
                    <a:cubicBezTo>
                      <a:pt x="323" y="502"/>
                      <a:pt x="430" y="699"/>
                      <a:pt x="520" y="914"/>
                    </a:cubicBezTo>
                    <a:cubicBezTo>
                      <a:pt x="556" y="1021"/>
                      <a:pt x="591" y="1146"/>
                      <a:pt x="645" y="1271"/>
                    </a:cubicBezTo>
                    <a:cubicBezTo>
                      <a:pt x="413" y="1003"/>
                      <a:pt x="251" y="663"/>
                      <a:pt x="198" y="323"/>
                    </a:cubicBezTo>
                    <a:close/>
                    <a:moveTo>
                      <a:pt x="83" y="1"/>
                    </a:moveTo>
                    <a:cubicBezTo>
                      <a:pt x="41" y="1"/>
                      <a:pt x="1" y="25"/>
                      <a:pt x="1" y="72"/>
                    </a:cubicBezTo>
                    <a:cubicBezTo>
                      <a:pt x="55" y="591"/>
                      <a:pt x="287" y="1307"/>
                      <a:pt x="806" y="1540"/>
                    </a:cubicBezTo>
                    <a:cubicBezTo>
                      <a:pt x="824" y="1558"/>
                      <a:pt x="842" y="1576"/>
                      <a:pt x="860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3" y="1583"/>
                      <a:pt x="926" y="1570"/>
                      <a:pt x="914" y="1558"/>
                    </a:cubicBezTo>
                    <a:lnTo>
                      <a:pt x="914" y="1540"/>
                    </a:lnTo>
                    <a:cubicBezTo>
                      <a:pt x="931" y="1522"/>
                      <a:pt x="931" y="1486"/>
                      <a:pt x="914" y="1468"/>
                    </a:cubicBezTo>
                    <a:cubicBezTo>
                      <a:pt x="842" y="1218"/>
                      <a:pt x="753" y="985"/>
                      <a:pt x="645" y="770"/>
                    </a:cubicBezTo>
                    <a:cubicBezTo>
                      <a:pt x="538" y="484"/>
                      <a:pt x="359" y="234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35"/>
              <p:cNvSpPr/>
              <p:nvPr/>
            </p:nvSpPr>
            <p:spPr>
              <a:xfrm>
                <a:off x="297825" y="3114300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3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7"/>
                    </a:cubicBezTo>
                    <a:cubicBezTo>
                      <a:pt x="1177" y="710"/>
                      <a:pt x="1181" y="712"/>
                      <a:pt x="1185" y="712"/>
                    </a:cubicBezTo>
                    <a:cubicBezTo>
                      <a:pt x="1203" y="712"/>
                      <a:pt x="1223" y="685"/>
                      <a:pt x="1209" y="671"/>
                    </a:cubicBezTo>
                    <a:lnTo>
                      <a:pt x="1191" y="671"/>
                    </a:lnTo>
                    <a:cubicBezTo>
                      <a:pt x="869" y="385"/>
                      <a:pt x="457" y="223"/>
                      <a:pt x="99" y="9"/>
                    </a:cubicBezTo>
                    <a:cubicBezTo>
                      <a:pt x="91" y="3"/>
                      <a:pt x="82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35"/>
              <p:cNvSpPr/>
              <p:nvPr/>
            </p:nvSpPr>
            <p:spPr>
              <a:xfrm>
                <a:off x="498475" y="2884550"/>
                <a:ext cx="210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502" extrusionOk="0">
                    <a:moveTo>
                      <a:pt x="788" y="1"/>
                    </a:moveTo>
                    <a:cubicBezTo>
                      <a:pt x="663" y="1"/>
                      <a:pt x="592" y="90"/>
                      <a:pt x="502" y="162"/>
                    </a:cubicBezTo>
                    <a:lnTo>
                      <a:pt x="520" y="162"/>
                    </a:lnTo>
                    <a:cubicBezTo>
                      <a:pt x="395" y="269"/>
                      <a:pt x="234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34" y="502"/>
                      <a:pt x="395" y="466"/>
                      <a:pt x="538" y="376"/>
                    </a:cubicBezTo>
                    <a:cubicBezTo>
                      <a:pt x="645" y="323"/>
                      <a:pt x="824" y="198"/>
                      <a:pt x="842" y="72"/>
                    </a:cubicBezTo>
                    <a:cubicBezTo>
                      <a:pt x="842" y="36"/>
                      <a:pt x="824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35"/>
              <p:cNvSpPr/>
              <p:nvPr/>
            </p:nvSpPr>
            <p:spPr>
              <a:xfrm>
                <a:off x="321225" y="30402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0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6" y="348"/>
                      <a:pt x="511" y="348"/>
                    </a:cubicBezTo>
                    <a:cubicBezTo>
                      <a:pt x="580" y="348"/>
                      <a:pt x="646" y="326"/>
                      <a:pt x="702" y="270"/>
                    </a:cubicBezTo>
                    <a:lnTo>
                      <a:pt x="702" y="252"/>
                    </a:lnTo>
                    <a:cubicBezTo>
                      <a:pt x="738" y="216"/>
                      <a:pt x="702" y="162"/>
                      <a:pt x="667" y="162"/>
                    </a:cubicBezTo>
                    <a:cubicBezTo>
                      <a:pt x="607" y="162"/>
                      <a:pt x="547" y="170"/>
                      <a:pt x="482" y="170"/>
                    </a:cubicBezTo>
                    <a:cubicBezTo>
                      <a:pt x="450" y="170"/>
                      <a:pt x="416" y="168"/>
                      <a:pt x="380" y="162"/>
                    </a:cubicBezTo>
                    <a:cubicBezTo>
                      <a:pt x="291" y="144"/>
                      <a:pt x="183" y="91"/>
                      <a:pt x="112" y="19"/>
                    </a:cubicBezTo>
                    <a:cubicBezTo>
                      <a:pt x="98" y="6"/>
                      <a:pt x="84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35"/>
              <p:cNvSpPr/>
              <p:nvPr/>
            </p:nvSpPr>
            <p:spPr>
              <a:xfrm>
                <a:off x="697725" y="31670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1"/>
                    </a:moveTo>
                    <a:cubicBezTo>
                      <a:pt x="34" y="1"/>
                      <a:pt x="1" y="28"/>
                      <a:pt x="12" y="63"/>
                    </a:cubicBezTo>
                    <a:cubicBezTo>
                      <a:pt x="48" y="188"/>
                      <a:pt x="137" y="296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35"/>
              <p:cNvSpPr/>
              <p:nvPr/>
            </p:nvSpPr>
            <p:spPr>
              <a:xfrm>
                <a:off x="353525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1" y="1038"/>
                      <a:pt x="143" y="1044"/>
                      <a:pt x="156" y="1044"/>
                    </a:cubicBezTo>
                    <a:cubicBezTo>
                      <a:pt x="187" y="1044"/>
                      <a:pt x="228" y="1006"/>
                      <a:pt x="216" y="968"/>
                    </a:cubicBezTo>
                    <a:cubicBezTo>
                      <a:pt x="144" y="718"/>
                      <a:pt x="180" y="431"/>
                      <a:pt x="341" y="217"/>
                    </a:cubicBezTo>
                    <a:lnTo>
                      <a:pt x="341" y="217"/>
                    </a:lnTo>
                    <a:cubicBezTo>
                      <a:pt x="323" y="557"/>
                      <a:pt x="287" y="897"/>
                      <a:pt x="216" y="1237"/>
                    </a:cubicBezTo>
                    <a:cubicBezTo>
                      <a:pt x="216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5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6"/>
                      <a:pt x="413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35"/>
              <p:cNvSpPr/>
              <p:nvPr/>
            </p:nvSpPr>
            <p:spPr>
              <a:xfrm>
                <a:off x="474775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29" y="0"/>
                    </a:moveTo>
                    <a:cubicBezTo>
                      <a:pt x="105" y="0"/>
                      <a:pt x="80" y="2"/>
                      <a:pt x="54" y="7"/>
                    </a:cubicBezTo>
                    <a:cubicBezTo>
                      <a:pt x="18" y="7"/>
                      <a:pt x="1" y="25"/>
                      <a:pt x="1" y="60"/>
                    </a:cubicBezTo>
                    <a:cubicBezTo>
                      <a:pt x="36" y="382"/>
                      <a:pt x="179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1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498"/>
                      <a:pt x="490" y="0"/>
                      <a:pt x="12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5"/>
              <p:cNvSpPr/>
              <p:nvPr/>
            </p:nvSpPr>
            <p:spPr>
              <a:xfrm>
                <a:off x="673400" y="3623725"/>
                <a:ext cx="54797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9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25" y="4971"/>
                    </a:cubicBezTo>
                    <a:lnTo>
                      <a:pt x="9825" y="4989"/>
                    </a:lnTo>
                    <a:cubicBezTo>
                      <a:pt x="9539" y="5472"/>
                      <a:pt x="9414" y="6134"/>
                      <a:pt x="8966" y="6474"/>
                    </a:cubicBezTo>
                    <a:cubicBezTo>
                      <a:pt x="9038" y="5794"/>
                      <a:pt x="9450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02" y="7101"/>
                      <a:pt x="10756" y="7638"/>
                    </a:cubicBezTo>
                    <a:cubicBezTo>
                      <a:pt x="10344" y="7333"/>
                      <a:pt x="10327" y="6671"/>
                      <a:pt x="10183" y="6152"/>
                    </a:cubicBezTo>
                    <a:close/>
                    <a:moveTo>
                      <a:pt x="9682" y="9534"/>
                    </a:moveTo>
                    <a:cubicBezTo>
                      <a:pt x="9682" y="9642"/>
                      <a:pt x="9682" y="9749"/>
                      <a:pt x="9700" y="9839"/>
                    </a:cubicBezTo>
                    <a:cubicBezTo>
                      <a:pt x="9557" y="10179"/>
                      <a:pt x="9396" y="10519"/>
                      <a:pt x="9217" y="10823"/>
                    </a:cubicBezTo>
                    <a:cubicBezTo>
                      <a:pt x="9324" y="10376"/>
                      <a:pt x="9485" y="9946"/>
                      <a:pt x="9682" y="9534"/>
                    </a:cubicBezTo>
                    <a:close/>
                    <a:moveTo>
                      <a:pt x="11740" y="11288"/>
                    </a:moveTo>
                    <a:cubicBezTo>
                      <a:pt x="11955" y="11449"/>
                      <a:pt x="12152" y="11646"/>
                      <a:pt x="12295" y="11879"/>
                    </a:cubicBezTo>
                    <a:cubicBezTo>
                      <a:pt x="12062" y="11718"/>
                      <a:pt x="11883" y="11521"/>
                      <a:pt x="11740" y="11288"/>
                    </a:cubicBezTo>
                    <a:close/>
                    <a:moveTo>
                      <a:pt x="10505" y="14420"/>
                    </a:moveTo>
                    <a:cubicBezTo>
                      <a:pt x="10899" y="14581"/>
                      <a:pt x="11168" y="14939"/>
                      <a:pt x="11239" y="15350"/>
                    </a:cubicBezTo>
                    <a:cubicBezTo>
                      <a:pt x="10881" y="15154"/>
                      <a:pt x="10702" y="14778"/>
                      <a:pt x="10505" y="14420"/>
                    </a:cubicBezTo>
                    <a:close/>
                    <a:moveTo>
                      <a:pt x="12152" y="13418"/>
                    </a:moveTo>
                    <a:cubicBezTo>
                      <a:pt x="12259" y="13543"/>
                      <a:pt x="12367" y="13650"/>
                      <a:pt x="12492" y="13758"/>
                    </a:cubicBezTo>
                    <a:lnTo>
                      <a:pt x="12474" y="13758"/>
                    </a:lnTo>
                    <a:cubicBezTo>
                      <a:pt x="12796" y="14205"/>
                      <a:pt x="13154" y="14635"/>
                      <a:pt x="13530" y="15046"/>
                    </a:cubicBezTo>
                    <a:cubicBezTo>
                      <a:pt x="14067" y="15655"/>
                      <a:pt x="14782" y="16048"/>
                      <a:pt x="15319" y="16639"/>
                    </a:cubicBezTo>
                    <a:cubicBezTo>
                      <a:pt x="15328" y="16653"/>
                      <a:pt x="15339" y="16658"/>
                      <a:pt x="15349" y="16658"/>
                    </a:cubicBezTo>
                    <a:cubicBezTo>
                      <a:pt x="15378" y="16658"/>
                      <a:pt x="15404" y="16612"/>
                      <a:pt x="15391" y="16585"/>
                    </a:cubicBezTo>
                    <a:cubicBezTo>
                      <a:pt x="14926" y="16030"/>
                      <a:pt x="14281" y="15655"/>
                      <a:pt x="13798" y="15136"/>
                    </a:cubicBezTo>
                    <a:cubicBezTo>
                      <a:pt x="13494" y="14796"/>
                      <a:pt x="13208" y="14456"/>
                      <a:pt x="12939" y="14098"/>
                    </a:cubicBezTo>
                    <a:lnTo>
                      <a:pt x="12939" y="14098"/>
                    </a:lnTo>
                    <a:cubicBezTo>
                      <a:pt x="13226" y="14295"/>
                      <a:pt x="13548" y="14474"/>
                      <a:pt x="13852" y="14635"/>
                    </a:cubicBezTo>
                    <a:cubicBezTo>
                      <a:pt x="15122" y="15350"/>
                      <a:pt x="15856" y="16245"/>
                      <a:pt x="16697" y="17408"/>
                    </a:cubicBezTo>
                    <a:cubicBezTo>
                      <a:pt x="16937" y="17733"/>
                      <a:pt x="17354" y="18034"/>
                      <a:pt x="17048" y="18034"/>
                    </a:cubicBezTo>
                    <a:cubicBezTo>
                      <a:pt x="16966" y="18034"/>
                      <a:pt x="16831" y="18013"/>
                      <a:pt x="16626" y="17963"/>
                    </a:cubicBezTo>
                    <a:cubicBezTo>
                      <a:pt x="15838" y="17766"/>
                      <a:pt x="15122" y="17140"/>
                      <a:pt x="14550" y="16639"/>
                    </a:cubicBezTo>
                    <a:cubicBezTo>
                      <a:pt x="13637" y="15816"/>
                      <a:pt x="12886" y="14849"/>
                      <a:pt x="12295" y="13776"/>
                    </a:cubicBezTo>
                    <a:lnTo>
                      <a:pt x="12152" y="13418"/>
                    </a:lnTo>
                    <a:close/>
                    <a:moveTo>
                      <a:pt x="10684" y="17927"/>
                    </a:moveTo>
                    <a:lnTo>
                      <a:pt x="10684" y="17927"/>
                    </a:lnTo>
                    <a:cubicBezTo>
                      <a:pt x="10756" y="18446"/>
                      <a:pt x="10613" y="18947"/>
                      <a:pt x="10327" y="19359"/>
                    </a:cubicBezTo>
                    <a:cubicBezTo>
                      <a:pt x="10201" y="18840"/>
                      <a:pt x="10470" y="18393"/>
                      <a:pt x="10684" y="17927"/>
                    </a:cubicBezTo>
                    <a:close/>
                    <a:moveTo>
                      <a:pt x="8823" y="18894"/>
                    </a:moveTo>
                    <a:lnTo>
                      <a:pt x="8823" y="18894"/>
                    </a:lnTo>
                    <a:cubicBezTo>
                      <a:pt x="9002" y="19252"/>
                      <a:pt x="9163" y="19681"/>
                      <a:pt x="9074" y="20039"/>
                    </a:cubicBezTo>
                    <a:cubicBezTo>
                      <a:pt x="8895" y="19681"/>
                      <a:pt x="8805" y="19287"/>
                      <a:pt x="8823" y="18894"/>
                    </a:cubicBezTo>
                    <a:close/>
                    <a:moveTo>
                      <a:pt x="16107" y="19985"/>
                    </a:moveTo>
                    <a:lnTo>
                      <a:pt x="16107" y="19985"/>
                    </a:lnTo>
                    <a:cubicBezTo>
                      <a:pt x="16429" y="20093"/>
                      <a:pt x="16751" y="20254"/>
                      <a:pt x="17019" y="20468"/>
                    </a:cubicBezTo>
                    <a:cubicBezTo>
                      <a:pt x="16858" y="20433"/>
                      <a:pt x="16715" y="20379"/>
                      <a:pt x="16572" y="20307"/>
                    </a:cubicBezTo>
                    <a:cubicBezTo>
                      <a:pt x="16482" y="20218"/>
                      <a:pt x="16375" y="20146"/>
                      <a:pt x="16268" y="20111"/>
                    </a:cubicBezTo>
                    <a:cubicBezTo>
                      <a:pt x="16259" y="20102"/>
                      <a:pt x="16250" y="20097"/>
                      <a:pt x="16241" y="20097"/>
                    </a:cubicBezTo>
                    <a:cubicBezTo>
                      <a:pt x="16232" y="20097"/>
                      <a:pt x="16223" y="20102"/>
                      <a:pt x="16214" y="20111"/>
                    </a:cubicBezTo>
                    <a:cubicBezTo>
                      <a:pt x="16196" y="20102"/>
                      <a:pt x="16183" y="20097"/>
                      <a:pt x="16172" y="20097"/>
                    </a:cubicBezTo>
                    <a:cubicBezTo>
                      <a:pt x="16160" y="20097"/>
                      <a:pt x="16151" y="20102"/>
                      <a:pt x="16142" y="20111"/>
                    </a:cubicBezTo>
                    <a:cubicBezTo>
                      <a:pt x="16125" y="20075"/>
                      <a:pt x="16125" y="20039"/>
                      <a:pt x="16107" y="19985"/>
                    </a:cubicBezTo>
                    <a:close/>
                    <a:moveTo>
                      <a:pt x="15946" y="20146"/>
                    </a:moveTo>
                    <a:lnTo>
                      <a:pt x="15981" y="20182"/>
                    </a:lnTo>
                    <a:cubicBezTo>
                      <a:pt x="15999" y="20236"/>
                      <a:pt x="16017" y="20289"/>
                      <a:pt x="16035" y="20361"/>
                    </a:cubicBezTo>
                    <a:cubicBezTo>
                      <a:pt x="16071" y="20451"/>
                      <a:pt x="16089" y="20558"/>
                      <a:pt x="16107" y="20647"/>
                    </a:cubicBezTo>
                    <a:cubicBezTo>
                      <a:pt x="16107" y="20683"/>
                      <a:pt x="16089" y="20719"/>
                      <a:pt x="16071" y="20755"/>
                    </a:cubicBezTo>
                    <a:cubicBezTo>
                      <a:pt x="16035" y="20629"/>
                      <a:pt x="15981" y="20504"/>
                      <a:pt x="15963" y="20361"/>
                    </a:cubicBezTo>
                    <a:cubicBezTo>
                      <a:pt x="15981" y="20343"/>
                      <a:pt x="15963" y="20325"/>
                      <a:pt x="15963" y="20307"/>
                    </a:cubicBezTo>
                    <a:cubicBezTo>
                      <a:pt x="15963" y="20254"/>
                      <a:pt x="15946" y="20200"/>
                      <a:pt x="15946" y="20146"/>
                    </a:cubicBezTo>
                    <a:close/>
                    <a:moveTo>
                      <a:pt x="16339" y="20486"/>
                    </a:moveTo>
                    <a:cubicBezTo>
                      <a:pt x="16393" y="20540"/>
                      <a:pt x="16429" y="20594"/>
                      <a:pt x="16482" y="20647"/>
                    </a:cubicBezTo>
                    <a:cubicBezTo>
                      <a:pt x="16518" y="20737"/>
                      <a:pt x="16536" y="20844"/>
                      <a:pt x="16536" y="20952"/>
                    </a:cubicBezTo>
                    <a:cubicBezTo>
                      <a:pt x="16482" y="20880"/>
                      <a:pt x="16429" y="20808"/>
                      <a:pt x="16393" y="20737"/>
                    </a:cubicBezTo>
                    <a:cubicBezTo>
                      <a:pt x="16357" y="20647"/>
                      <a:pt x="16339" y="20576"/>
                      <a:pt x="16303" y="20504"/>
                    </a:cubicBezTo>
                    <a:lnTo>
                      <a:pt x="16321" y="20504"/>
                    </a:lnTo>
                    <a:cubicBezTo>
                      <a:pt x="16321" y="20504"/>
                      <a:pt x="16339" y="20504"/>
                      <a:pt x="16339" y="20486"/>
                    </a:cubicBezTo>
                    <a:close/>
                    <a:moveTo>
                      <a:pt x="12152" y="14008"/>
                    </a:moveTo>
                    <a:cubicBezTo>
                      <a:pt x="12170" y="14062"/>
                      <a:pt x="12188" y="14116"/>
                      <a:pt x="12206" y="14169"/>
                    </a:cubicBezTo>
                    <a:cubicBezTo>
                      <a:pt x="12259" y="15350"/>
                      <a:pt x="12474" y="16531"/>
                      <a:pt x="12367" y="17713"/>
                    </a:cubicBezTo>
                    <a:cubicBezTo>
                      <a:pt x="12367" y="17730"/>
                      <a:pt x="12380" y="17739"/>
                      <a:pt x="12393" y="17739"/>
                    </a:cubicBezTo>
                    <a:cubicBezTo>
                      <a:pt x="12407" y="17739"/>
                      <a:pt x="12420" y="17730"/>
                      <a:pt x="12420" y="17713"/>
                    </a:cubicBezTo>
                    <a:cubicBezTo>
                      <a:pt x="12528" y="16693"/>
                      <a:pt x="12510" y="15673"/>
                      <a:pt x="12384" y="14652"/>
                    </a:cubicBezTo>
                    <a:lnTo>
                      <a:pt x="12384" y="14652"/>
                    </a:lnTo>
                    <a:cubicBezTo>
                      <a:pt x="12492" y="14957"/>
                      <a:pt x="12599" y="15261"/>
                      <a:pt x="12689" y="15565"/>
                    </a:cubicBezTo>
                    <a:cubicBezTo>
                      <a:pt x="12689" y="15583"/>
                      <a:pt x="12689" y="15601"/>
                      <a:pt x="12689" y="15619"/>
                    </a:cubicBezTo>
                    <a:cubicBezTo>
                      <a:pt x="12939" y="16800"/>
                      <a:pt x="13047" y="17909"/>
                      <a:pt x="12778" y="19090"/>
                    </a:cubicBezTo>
                    <a:cubicBezTo>
                      <a:pt x="12635" y="19753"/>
                      <a:pt x="12402" y="20379"/>
                      <a:pt x="12223" y="21005"/>
                    </a:cubicBezTo>
                    <a:cubicBezTo>
                      <a:pt x="12188" y="20164"/>
                      <a:pt x="11973" y="19287"/>
                      <a:pt x="11973" y="18464"/>
                    </a:cubicBezTo>
                    <a:cubicBezTo>
                      <a:pt x="11991" y="16979"/>
                      <a:pt x="12080" y="15494"/>
                      <a:pt x="12152" y="14008"/>
                    </a:cubicBezTo>
                    <a:close/>
                    <a:moveTo>
                      <a:pt x="17306" y="20576"/>
                    </a:moveTo>
                    <a:cubicBezTo>
                      <a:pt x="17467" y="20647"/>
                      <a:pt x="17664" y="20683"/>
                      <a:pt x="17842" y="20719"/>
                    </a:cubicBezTo>
                    <a:cubicBezTo>
                      <a:pt x="18004" y="20773"/>
                      <a:pt x="18147" y="20826"/>
                      <a:pt x="18290" y="20898"/>
                    </a:cubicBezTo>
                    <a:cubicBezTo>
                      <a:pt x="18469" y="20969"/>
                      <a:pt x="18630" y="21077"/>
                      <a:pt x="18773" y="21202"/>
                    </a:cubicBezTo>
                    <a:cubicBezTo>
                      <a:pt x="19041" y="21381"/>
                      <a:pt x="18934" y="21793"/>
                      <a:pt x="18612" y="21793"/>
                    </a:cubicBezTo>
                    <a:cubicBezTo>
                      <a:pt x="18587" y="21796"/>
                      <a:pt x="18562" y="21798"/>
                      <a:pt x="18537" y="21798"/>
                    </a:cubicBezTo>
                    <a:cubicBezTo>
                      <a:pt x="18161" y="21798"/>
                      <a:pt x="17735" y="21438"/>
                      <a:pt x="17467" y="21220"/>
                    </a:cubicBezTo>
                    <a:cubicBezTo>
                      <a:pt x="17449" y="21202"/>
                      <a:pt x="17413" y="21166"/>
                      <a:pt x="17395" y="21148"/>
                    </a:cubicBezTo>
                    <a:cubicBezTo>
                      <a:pt x="17288" y="20969"/>
                      <a:pt x="17145" y="20826"/>
                      <a:pt x="16966" y="20719"/>
                    </a:cubicBezTo>
                    <a:lnTo>
                      <a:pt x="16894" y="20647"/>
                    </a:lnTo>
                    <a:cubicBezTo>
                      <a:pt x="16876" y="20612"/>
                      <a:pt x="16858" y="20594"/>
                      <a:pt x="16840" y="20576"/>
                    </a:cubicBezTo>
                    <a:lnTo>
                      <a:pt x="16840" y="20576"/>
                    </a:lnTo>
                    <a:cubicBezTo>
                      <a:pt x="16932" y="20602"/>
                      <a:pt x="17033" y="20619"/>
                      <a:pt x="17137" y="20619"/>
                    </a:cubicBezTo>
                    <a:cubicBezTo>
                      <a:pt x="17175" y="20619"/>
                      <a:pt x="17214" y="20616"/>
                      <a:pt x="17252" y="20612"/>
                    </a:cubicBezTo>
                    <a:cubicBezTo>
                      <a:pt x="17270" y="20612"/>
                      <a:pt x="17306" y="20594"/>
                      <a:pt x="17306" y="20576"/>
                    </a:cubicBezTo>
                    <a:close/>
                    <a:moveTo>
                      <a:pt x="9253" y="14456"/>
                    </a:moveTo>
                    <a:lnTo>
                      <a:pt x="9253" y="14456"/>
                    </a:lnTo>
                    <a:cubicBezTo>
                      <a:pt x="9217" y="14742"/>
                      <a:pt x="9163" y="15010"/>
                      <a:pt x="9128" y="15297"/>
                    </a:cubicBezTo>
                    <a:cubicBezTo>
                      <a:pt x="8913" y="15887"/>
                      <a:pt x="8644" y="16460"/>
                      <a:pt x="8340" y="16997"/>
                    </a:cubicBezTo>
                    <a:cubicBezTo>
                      <a:pt x="7678" y="18142"/>
                      <a:pt x="6747" y="19144"/>
                      <a:pt x="6175" y="20361"/>
                    </a:cubicBezTo>
                    <a:cubicBezTo>
                      <a:pt x="6163" y="20396"/>
                      <a:pt x="6182" y="20423"/>
                      <a:pt x="6206" y="20423"/>
                    </a:cubicBezTo>
                    <a:cubicBezTo>
                      <a:pt x="6219" y="20423"/>
                      <a:pt x="6234" y="20416"/>
                      <a:pt x="6246" y="20397"/>
                    </a:cubicBezTo>
                    <a:cubicBezTo>
                      <a:pt x="6944" y="19269"/>
                      <a:pt x="7714" y="18196"/>
                      <a:pt x="8448" y="17068"/>
                    </a:cubicBezTo>
                    <a:cubicBezTo>
                      <a:pt x="8662" y="16693"/>
                      <a:pt x="8859" y="16299"/>
                      <a:pt x="9020" y="15887"/>
                    </a:cubicBezTo>
                    <a:lnTo>
                      <a:pt x="9020" y="15887"/>
                    </a:lnTo>
                    <a:cubicBezTo>
                      <a:pt x="8966" y="16263"/>
                      <a:pt x="8895" y="16621"/>
                      <a:pt x="8823" y="16997"/>
                    </a:cubicBezTo>
                    <a:cubicBezTo>
                      <a:pt x="8072" y="19108"/>
                      <a:pt x="6622" y="21059"/>
                      <a:pt x="4511" y="21828"/>
                    </a:cubicBezTo>
                    <a:cubicBezTo>
                      <a:pt x="4511" y="21828"/>
                      <a:pt x="5173" y="20307"/>
                      <a:pt x="5280" y="20128"/>
                    </a:cubicBezTo>
                    <a:cubicBezTo>
                      <a:pt x="5710" y="19377"/>
                      <a:pt x="6193" y="18661"/>
                      <a:pt x="6694" y="17963"/>
                    </a:cubicBezTo>
                    <a:cubicBezTo>
                      <a:pt x="7553" y="16782"/>
                      <a:pt x="8358" y="15601"/>
                      <a:pt x="9253" y="14456"/>
                    </a:cubicBezTo>
                    <a:close/>
                    <a:moveTo>
                      <a:pt x="13601" y="20791"/>
                    </a:moveTo>
                    <a:lnTo>
                      <a:pt x="13601" y="20844"/>
                    </a:lnTo>
                    <a:cubicBezTo>
                      <a:pt x="13476" y="21220"/>
                      <a:pt x="13333" y="21578"/>
                      <a:pt x="13154" y="21918"/>
                    </a:cubicBezTo>
                    <a:cubicBezTo>
                      <a:pt x="13154" y="21524"/>
                      <a:pt x="13404" y="21166"/>
                      <a:pt x="13601" y="20791"/>
                    </a:cubicBezTo>
                    <a:close/>
                    <a:moveTo>
                      <a:pt x="8197" y="21148"/>
                    </a:moveTo>
                    <a:lnTo>
                      <a:pt x="8197" y="21148"/>
                    </a:lnTo>
                    <a:cubicBezTo>
                      <a:pt x="8322" y="21417"/>
                      <a:pt x="8412" y="21703"/>
                      <a:pt x="8448" y="22007"/>
                    </a:cubicBezTo>
                    <a:cubicBezTo>
                      <a:pt x="8286" y="21739"/>
                      <a:pt x="8215" y="21453"/>
                      <a:pt x="8197" y="21148"/>
                    </a:cubicBezTo>
                    <a:close/>
                    <a:moveTo>
                      <a:pt x="15838" y="20826"/>
                    </a:moveTo>
                    <a:cubicBezTo>
                      <a:pt x="15838" y="20952"/>
                      <a:pt x="15856" y="21059"/>
                      <a:pt x="15874" y="21184"/>
                    </a:cubicBezTo>
                    <a:cubicBezTo>
                      <a:pt x="15874" y="21224"/>
                      <a:pt x="15904" y="21245"/>
                      <a:pt x="15934" y="21245"/>
                    </a:cubicBezTo>
                    <a:cubicBezTo>
                      <a:pt x="15944" y="21245"/>
                      <a:pt x="15955" y="21242"/>
                      <a:pt x="15963" y="21238"/>
                    </a:cubicBezTo>
                    <a:lnTo>
                      <a:pt x="15963" y="21238"/>
                    </a:lnTo>
                    <a:cubicBezTo>
                      <a:pt x="15928" y="21453"/>
                      <a:pt x="15910" y="21685"/>
                      <a:pt x="15892" y="21900"/>
                    </a:cubicBezTo>
                    <a:cubicBezTo>
                      <a:pt x="15713" y="22079"/>
                      <a:pt x="15588" y="22294"/>
                      <a:pt x="15516" y="22526"/>
                    </a:cubicBezTo>
                    <a:cubicBezTo>
                      <a:pt x="15391" y="21972"/>
                      <a:pt x="15623" y="21381"/>
                      <a:pt x="15838" y="20826"/>
                    </a:cubicBezTo>
                    <a:close/>
                    <a:moveTo>
                      <a:pt x="16679" y="20808"/>
                    </a:moveTo>
                    <a:cubicBezTo>
                      <a:pt x="16751" y="20862"/>
                      <a:pt x="16822" y="20916"/>
                      <a:pt x="16894" y="20969"/>
                    </a:cubicBezTo>
                    <a:cubicBezTo>
                      <a:pt x="17037" y="21131"/>
                      <a:pt x="17216" y="21256"/>
                      <a:pt x="17377" y="21381"/>
                    </a:cubicBezTo>
                    <a:cubicBezTo>
                      <a:pt x="17449" y="21506"/>
                      <a:pt x="17485" y="21614"/>
                      <a:pt x="17520" y="21685"/>
                    </a:cubicBezTo>
                    <a:cubicBezTo>
                      <a:pt x="17717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485" y="22580"/>
                      <a:pt x="17127" y="22276"/>
                      <a:pt x="16858" y="21918"/>
                    </a:cubicBezTo>
                    <a:cubicBezTo>
                      <a:pt x="16787" y="21793"/>
                      <a:pt x="16715" y="21685"/>
                      <a:pt x="16661" y="21560"/>
                    </a:cubicBezTo>
                    <a:cubicBezTo>
                      <a:pt x="16626" y="21417"/>
                      <a:pt x="16572" y="21292"/>
                      <a:pt x="16518" y="21166"/>
                    </a:cubicBezTo>
                    <a:lnTo>
                      <a:pt x="16518" y="21166"/>
                    </a:lnTo>
                    <a:lnTo>
                      <a:pt x="16554" y="21184"/>
                    </a:lnTo>
                    <a:cubicBezTo>
                      <a:pt x="16566" y="21202"/>
                      <a:pt x="16584" y="21210"/>
                      <a:pt x="16602" y="21210"/>
                    </a:cubicBezTo>
                    <a:cubicBezTo>
                      <a:pt x="16640" y="21210"/>
                      <a:pt x="16679" y="21178"/>
                      <a:pt x="16679" y="21131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03" y="21131"/>
                    </a:moveTo>
                    <a:cubicBezTo>
                      <a:pt x="16357" y="21327"/>
                      <a:pt x="16447" y="21506"/>
                      <a:pt x="16536" y="21703"/>
                    </a:cubicBezTo>
                    <a:cubicBezTo>
                      <a:pt x="16608" y="22097"/>
                      <a:pt x="16554" y="22508"/>
                      <a:pt x="16357" y="22866"/>
                    </a:cubicBezTo>
                    <a:cubicBezTo>
                      <a:pt x="16282" y="22995"/>
                      <a:pt x="16176" y="23129"/>
                      <a:pt x="16106" y="23129"/>
                    </a:cubicBezTo>
                    <a:cubicBezTo>
                      <a:pt x="16058" y="23129"/>
                      <a:pt x="16028" y="23068"/>
                      <a:pt x="16035" y="22902"/>
                    </a:cubicBezTo>
                    <a:cubicBezTo>
                      <a:pt x="16035" y="22652"/>
                      <a:pt x="16053" y="22383"/>
                      <a:pt x="16071" y="22115"/>
                    </a:cubicBezTo>
                    <a:cubicBezTo>
                      <a:pt x="16089" y="21811"/>
                      <a:pt x="16125" y="21488"/>
                      <a:pt x="16160" y="21184"/>
                    </a:cubicBezTo>
                    <a:lnTo>
                      <a:pt x="16178" y="21202"/>
                    </a:lnTo>
                    <a:cubicBezTo>
                      <a:pt x="16190" y="21214"/>
                      <a:pt x="16208" y="21220"/>
                      <a:pt x="16227" y="21220"/>
                    </a:cubicBezTo>
                    <a:cubicBezTo>
                      <a:pt x="16264" y="21220"/>
                      <a:pt x="16303" y="21196"/>
                      <a:pt x="16303" y="21148"/>
                    </a:cubicBezTo>
                    <a:lnTo>
                      <a:pt x="16303" y="21131"/>
                    </a:lnTo>
                    <a:close/>
                    <a:moveTo>
                      <a:pt x="7517" y="22652"/>
                    </a:moveTo>
                    <a:lnTo>
                      <a:pt x="7517" y="22670"/>
                    </a:lnTo>
                    <a:lnTo>
                      <a:pt x="7481" y="22687"/>
                    </a:lnTo>
                    <a:cubicBezTo>
                      <a:pt x="7463" y="22705"/>
                      <a:pt x="7445" y="22741"/>
                      <a:pt x="7481" y="22777"/>
                    </a:cubicBezTo>
                    <a:cubicBezTo>
                      <a:pt x="7284" y="23027"/>
                      <a:pt x="7034" y="23224"/>
                      <a:pt x="6747" y="23367"/>
                    </a:cubicBezTo>
                    <a:cubicBezTo>
                      <a:pt x="6944" y="23081"/>
                      <a:pt x="7213" y="22831"/>
                      <a:pt x="7517" y="22652"/>
                    </a:cubicBezTo>
                    <a:close/>
                    <a:moveTo>
                      <a:pt x="7159" y="24370"/>
                    </a:moveTo>
                    <a:cubicBezTo>
                      <a:pt x="7213" y="24495"/>
                      <a:pt x="7249" y="24638"/>
                      <a:pt x="7284" y="24763"/>
                    </a:cubicBezTo>
                    <a:lnTo>
                      <a:pt x="7284" y="24781"/>
                    </a:lnTo>
                    <a:lnTo>
                      <a:pt x="7213" y="24781"/>
                    </a:lnTo>
                    <a:cubicBezTo>
                      <a:pt x="7177" y="24674"/>
                      <a:pt x="7159" y="24584"/>
                      <a:pt x="7123" y="24477"/>
                    </a:cubicBezTo>
                    <a:lnTo>
                      <a:pt x="7159" y="24370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67" y="24960"/>
                      <a:pt x="6050" y="25014"/>
                      <a:pt x="6032" y="25050"/>
                    </a:cubicBezTo>
                    <a:cubicBezTo>
                      <a:pt x="6014" y="25085"/>
                      <a:pt x="6014" y="25121"/>
                      <a:pt x="6050" y="25139"/>
                    </a:cubicBezTo>
                    <a:cubicBezTo>
                      <a:pt x="5566" y="25229"/>
                      <a:pt x="5083" y="25390"/>
                      <a:pt x="4618" y="25533"/>
                    </a:cubicBezTo>
                    <a:cubicBezTo>
                      <a:pt x="5047" y="25211"/>
                      <a:pt x="5548" y="24996"/>
                      <a:pt x="6103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69" y="25175"/>
                      <a:pt x="11543" y="25497"/>
                      <a:pt x="11364" y="25765"/>
                    </a:cubicBezTo>
                    <a:cubicBezTo>
                      <a:pt x="11382" y="25586"/>
                      <a:pt x="11436" y="25407"/>
                      <a:pt x="11508" y="25246"/>
                    </a:cubicBezTo>
                    <a:cubicBezTo>
                      <a:pt x="11561" y="25085"/>
                      <a:pt x="11633" y="24942"/>
                      <a:pt x="11704" y="24799"/>
                    </a:cubicBezTo>
                    <a:close/>
                    <a:moveTo>
                      <a:pt x="7410" y="24924"/>
                    </a:moveTo>
                    <a:lnTo>
                      <a:pt x="7410" y="24924"/>
                    </a:lnTo>
                    <a:cubicBezTo>
                      <a:pt x="8072" y="25085"/>
                      <a:pt x="8609" y="25551"/>
                      <a:pt x="8823" y="26195"/>
                    </a:cubicBezTo>
                    <a:cubicBezTo>
                      <a:pt x="8893" y="26403"/>
                      <a:pt x="8876" y="26482"/>
                      <a:pt x="8740" y="26482"/>
                    </a:cubicBezTo>
                    <a:cubicBezTo>
                      <a:pt x="8700" y="26482"/>
                      <a:pt x="8651" y="26475"/>
                      <a:pt x="8591" y="26463"/>
                    </a:cubicBezTo>
                    <a:cubicBezTo>
                      <a:pt x="8394" y="26410"/>
                      <a:pt x="8233" y="26320"/>
                      <a:pt x="8090" y="26195"/>
                    </a:cubicBezTo>
                    <a:cubicBezTo>
                      <a:pt x="7982" y="26105"/>
                      <a:pt x="7875" y="25998"/>
                      <a:pt x="7785" y="25891"/>
                    </a:cubicBezTo>
                    <a:cubicBezTo>
                      <a:pt x="7714" y="25712"/>
                      <a:pt x="7624" y="25551"/>
                      <a:pt x="7517" y="25390"/>
                    </a:cubicBezTo>
                    <a:cubicBezTo>
                      <a:pt x="7499" y="25229"/>
                      <a:pt x="7463" y="25085"/>
                      <a:pt x="7410" y="24924"/>
                    </a:cubicBezTo>
                    <a:close/>
                    <a:moveTo>
                      <a:pt x="6586" y="24942"/>
                    </a:moveTo>
                    <a:lnTo>
                      <a:pt x="6676" y="24978"/>
                    </a:lnTo>
                    <a:cubicBezTo>
                      <a:pt x="6640" y="25032"/>
                      <a:pt x="6604" y="25103"/>
                      <a:pt x="6586" y="25175"/>
                    </a:cubicBezTo>
                    <a:cubicBezTo>
                      <a:pt x="6282" y="25443"/>
                      <a:pt x="6032" y="25783"/>
                      <a:pt x="5871" y="26159"/>
                    </a:cubicBezTo>
                    <a:cubicBezTo>
                      <a:pt x="5495" y="26606"/>
                      <a:pt x="5030" y="26982"/>
                      <a:pt x="4421" y="27000"/>
                    </a:cubicBezTo>
                    <a:cubicBezTo>
                      <a:pt x="4690" y="26571"/>
                      <a:pt x="5030" y="26177"/>
                      <a:pt x="5405" y="25837"/>
                    </a:cubicBezTo>
                    <a:cubicBezTo>
                      <a:pt x="5638" y="25640"/>
                      <a:pt x="5871" y="25479"/>
                      <a:pt x="6121" y="25300"/>
                    </a:cubicBezTo>
                    <a:lnTo>
                      <a:pt x="6425" y="25175"/>
                    </a:lnTo>
                    <a:cubicBezTo>
                      <a:pt x="6479" y="25157"/>
                      <a:pt x="6479" y="25067"/>
                      <a:pt x="6425" y="25067"/>
                    </a:cubicBezTo>
                    <a:cubicBezTo>
                      <a:pt x="6479" y="25032"/>
                      <a:pt x="6533" y="24996"/>
                      <a:pt x="6586" y="24942"/>
                    </a:cubicBezTo>
                    <a:close/>
                    <a:moveTo>
                      <a:pt x="13243" y="26320"/>
                    </a:moveTo>
                    <a:lnTo>
                      <a:pt x="13243" y="26320"/>
                    </a:lnTo>
                    <a:cubicBezTo>
                      <a:pt x="13351" y="26535"/>
                      <a:pt x="13404" y="26767"/>
                      <a:pt x="13387" y="27000"/>
                    </a:cubicBezTo>
                    <a:cubicBezTo>
                      <a:pt x="13279" y="26785"/>
                      <a:pt x="13226" y="26553"/>
                      <a:pt x="13243" y="26320"/>
                    </a:cubicBezTo>
                    <a:close/>
                    <a:moveTo>
                      <a:pt x="9987" y="8765"/>
                    </a:moveTo>
                    <a:lnTo>
                      <a:pt x="9987" y="8765"/>
                    </a:lnTo>
                    <a:cubicBezTo>
                      <a:pt x="10434" y="10555"/>
                      <a:pt x="11418" y="12290"/>
                      <a:pt x="12080" y="13919"/>
                    </a:cubicBezTo>
                    <a:cubicBezTo>
                      <a:pt x="12062" y="13919"/>
                      <a:pt x="12044" y="13937"/>
                      <a:pt x="12044" y="13955"/>
                    </a:cubicBezTo>
                    <a:cubicBezTo>
                      <a:pt x="11794" y="14993"/>
                      <a:pt x="11812" y="16066"/>
                      <a:pt x="11812" y="17140"/>
                    </a:cubicBezTo>
                    <a:cubicBezTo>
                      <a:pt x="11794" y="18321"/>
                      <a:pt x="11722" y="19520"/>
                      <a:pt x="11937" y="20683"/>
                    </a:cubicBezTo>
                    <a:cubicBezTo>
                      <a:pt x="11901" y="20969"/>
                      <a:pt x="11955" y="21238"/>
                      <a:pt x="12080" y="21488"/>
                    </a:cubicBezTo>
                    <a:cubicBezTo>
                      <a:pt x="12044" y="21685"/>
                      <a:pt x="11991" y="21882"/>
                      <a:pt x="11973" y="22079"/>
                    </a:cubicBezTo>
                    <a:cubicBezTo>
                      <a:pt x="11962" y="22133"/>
                      <a:pt x="12010" y="22174"/>
                      <a:pt x="12058" y="22174"/>
                    </a:cubicBezTo>
                    <a:cubicBezTo>
                      <a:pt x="12089" y="22174"/>
                      <a:pt x="12120" y="22157"/>
                      <a:pt x="12134" y="22115"/>
                    </a:cubicBezTo>
                    <a:cubicBezTo>
                      <a:pt x="12170" y="21972"/>
                      <a:pt x="12188" y="21828"/>
                      <a:pt x="12206" y="21685"/>
                    </a:cubicBezTo>
                    <a:cubicBezTo>
                      <a:pt x="12259" y="21399"/>
                      <a:pt x="12331" y="21113"/>
                      <a:pt x="12420" y="20844"/>
                    </a:cubicBezTo>
                    <a:cubicBezTo>
                      <a:pt x="12617" y="20128"/>
                      <a:pt x="12868" y="19448"/>
                      <a:pt x="13029" y="18733"/>
                    </a:cubicBezTo>
                    <a:cubicBezTo>
                      <a:pt x="13136" y="18088"/>
                      <a:pt x="13136" y="17444"/>
                      <a:pt x="13029" y="16800"/>
                    </a:cubicBezTo>
                    <a:lnTo>
                      <a:pt x="13029" y="16800"/>
                    </a:lnTo>
                    <a:cubicBezTo>
                      <a:pt x="13333" y="17999"/>
                      <a:pt x="13512" y="19216"/>
                      <a:pt x="13583" y="20433"/>
                    </a:cubicBezTo>
                    <a:cubicBezTo>
                      <a:pt x="13422" y="20701"/>
                      <a:pt x="13279" y="20987"/>
                      <a:pt x="13172" y="21292"/>
                    </a:cubicBezTo>
                    <a:cubicBezTo>
                      <a:pt x="13029" y="21560"/>
                      <a:pt x="12975" y="21882"/>
                      <a:pt x="13029" y="22204"/>
                    </a:cubicBezTo>
                    <a:cubicBezTo>
                      <a:pt x="13048" y="22243"/>
                      <a:pt x="13082" y="22260"/>
                      <a:pt x="13116" y="22260"/>
                    </a:cubicBezTo>
                    <a:cubicBezTo>
                      <a:pt x="13145" y="22260"/>
                      <a:pt x="13173" y="22247"/>
                      <a:pt x="13190" y="22222"/>
                    </a:cubicBezTo>
                    <a:cubicBezTo>
                      <a:pt x="13387" y="21954"/>
                      <a:pt x="13530" y="21667"/>
                      <a:pt x="13619" y="21363"/>
                    </a:cubicBezTo>
                    <a:lnTo>
                      <a:pt x="13619" y="21363"/>
                    </a:lnTo>
                    <a:cubicBezTo>
                      <a:pt x="13619" y="21775"/>
                      <a:pt x="13619" y="22186"/>
                      <a:pt x="13601" y="22598"/>
                    </a:cubicBezTo>
                    <a:cubicBezTo>
                      <a:pt x="13512" y="24155"/>
                      <a:pt x="13154" y="25694"/>
                      <a:pt x="12528" y="27125"/>
                    </a:cubicBezTo>
                    <a:cubicBezTo>
                      <a:pt x="12492" y="27000"/>
                      <a:pt x="12474" y="26893"/>
                      <a:pt x="12438" y="26767"/>
                    </a:cubicBezTo>
                    <a:cubicBezTo>
                      <a:pt x="12438" y="26751"/>
                      <a:pt x="12420" y="26743"/>
                      <a:pt x="12400" y="26743"/>
                    </a:cubicBezTo>
                    <a:cubicBezTo>
                      <a:pt x="12376" y="26743"/>
                      <a:pt x="12349" y="26756"/>
                      <a:pt x="12349" y="26785"/>
                    </a:cubicBezTo>
                    <a:cubicBezTo>
                      <a:pt x="12367" y="26964"/>
                      <a:pt x="12402" y="27143"/>
                      <a:pt x="12420" y="27322"/>
                    </a:cubicBezTo>
                    <a:cubicBezTo>
                      <a:pt x="12384" y="27394"/>
                      <a:pt x="12367" y="27465"/>
                      <a:pt x="12331" y="27537"/>
                    </a:cubicBezTo>
                    <a:cubicBezTo>
                      <a:pt x="12188" y="26481"/>
                      <a:pt x="12044" y="25425"/>
                      <a:pt x="11901" y="24370"/>
                    </a:cubicBezTo>
                    <a:cubicBezTo>
                      <a:pt x="11579" y="22079"/>
                      <a:pt x="11221" y="19788"/>
                      <a:pt x="10863" y="17498"/>
                    </a:cubicBezTo>
                    <a:cubicBezTo>
                      <a:pt x="10881" y="17480"/>
                      <a:pt x="10863" y="17462"/>
                      <a:pt x="10863" y="17462"/>
                    </a:cubicBezTo>
                    <a:cubicBezTo>
                      <a:pt x="10738" y="16585"/>
                      <a:pt x="10595" y="15690"/>
                      <a:pt x="10488" y="14814"/>
                    </a:cubicBezTo>
                    <a:lnTo>
                      <a:pt x="10488" y="14814"/>
                    </a:lnTo>
                    <a:cubicBezTo>
                      <a:pt x="10667" y="15154"/>
                      <a:pt x="10953" y="15422"/>
                      <a:pt x="11293" y="15583"/>
                    </a:cubicBezTo>
                    <a:cubicBezTo>
                      <a:pt x="11347" y="15583"/>
                      <a:pt x="11400" y="15547"/>
                      <a:pt x="11400" y="15494"/>
                    </a:cubicBezTo>
                    <a:cubicBezTo>
                      <a:pt x="11382" y="14921"/>
                      <a:pt x="10971" y="14420"/>
                      <a:pt x="10416" y="14277"/>
                    </a:cubicBezTo>
                    <a:cubicBezTo>
                      <a:pt x="10327" y="13561"/>
                      <a:pt x="10237" y="12845"/>
                      <a:pt x="10165" y="12111"/>
                    </a:cubicBezTo>
                    <a:cubicBezTo>
                      <a:pt x="10040" y="11002"/>
                      <a:pt x="9987" y="9875"/>
                      <a:pt x="9987" y="8765"/>
                    </a:cubicBezTo>
                    <a:close/>
                    <a:moveTo>
                      <a:pt x="13959" y="22473"/>
                    </a:moveTo>
                    <a:cubicBezTo>
                      <a:pt x="14460" y="24155"/>
                      <a:pt x="14657" y="25891"/>
                      <a:pt x="14353" y="27644"/>
                    </a:cubicBezTo>
                    <a:cubicBezTo>
                      <a:pt x="14353" y="27644"/>
                      <a:pt x="14084" y="26839"/>
                      <a:pt x="14084" y="26821"/>
                    </a:cubicBezTo>
                    <a:cubicBezTo>
                      <a:pt x="13923" y="26249"/>
                      <a:pt x="13852" y="25658"/>
                      <a:pt x="13834" y="25050"/>
                    </a:cubicBezTo>
                    <a:cubicBezTo>
                      <a:pt x="13834" y="24298"/>
                      <a:pt x="13870" y="23546"/>
                      <a:pt x="13941" y="22813"/>
                    </a:cubicBezTo>
                    <a:cubicBezTo>
                      <a:pt x="14049" y="23600"/>
                      <a:pt x="14120" y="24405"/>
                      <a:pt x="14138" y="25211"/>
                    </a:cubicBezTo>
                    <a:cubicBezTo>
                      <a:pt x="14138" y="25237"/>
                      <a:pt x="14165" y="25251"/>
                      <a:pt x="14192" y="25251"/>
                    </a:cubicBezTo>
                    <a:cubicBezTo>
                      <a:pt x="14219" y="25251"/>
                      <a:pt x="14246" y="25237"/>
                      <a:pt x="14246" y="25211"/>
                    </a:cubicBezTo>
                    <a:cubicBezTo>
                      <a:pt x="14263" y="24298"/>
                      <a:pt x="14156" y="23403"/>
                      <a:pt x="13959" y="22526"/>
                    </a:cubicBezTo>
                    <a:cubicBezTo>
                      <a:pt x="13977" y="22526"/>
                      <a:pt x="13977" y="22526"/>
                      <a:pt x="13959" y="22508"/>
                    </a:cubicBezTo>
                    <a:lnTo>
                      <a:pt x="13959" y="22473"/>
                    </a:lnTo>
                    <a:close/>
                    <a:moveTo>
                      <a:pt x="7141" y="25193"/>
                    </a:moveTo>
                    <a:cubicBezTo>
                      <a:pt x="7213" y="25264"/>
                      <a:pt x="7284" y="25336"/>
                      <a:pt x="7338" y="25407"/>
                    </a:cubicBezTo>
                    <a:lnTo>
                      <a:pt x="7338" y="25425"/>
                    </a:lnTo>
                    <a:cubicBezTo>
                      <a:pt x="7410" y="25694"/>
                      <a:pt x="7553" y="25944"/>
                      <a:pt x="7767" y="26141"/>
                    </a:cubicBezTo>
                    <a:lnTo>
                      <a:pt x="7750" y="26141"/>
                    </a:lnTo>
                    <a:cubicBezTo>
                      <a:pt x="7911" y="26535"/>
                      <a:pt x="8018" y="26929"/>
                      <a:pt x="8072" y="27340"/>
                    </a:cubicBezTo>
                    <a:cubicBezTo>
                      <a:pt x="8087" y="27464"/>
                      <a:pt x="8103" y="27951"/>
                      <a:pt x="7862" y="27951"/>
                    </a:cubicBezTo>
                    <a:cubicBezTo>
                      <a:pt x="7825" y="27951"/>
                      <a:pt x="7782" y="27939"/>
                      <a:pt x="7732" y="27913"/>
                    </a:cubicBezTo>
                    <a:cubicBezTo>
                      <a:pt x="7374" y="27734"/>
                      <a:pt x="7123" y="27412"/>
                      <a:pt x="6998" y="27036"/>
                    </a:cubicBezTo>
                    <a:cubicBezTo>
                      <a:pt x="6944" y="26875"/>
                      <a:pt x="6909" y="26696"/>
                      <a:pt x="6891" y="26535"/>
                    </a:cubicBezTo>
                    <a:cubicBezTo>
                      <a:pt x="6944" y="26266"/>
                      <a:pt x="6980" y="25980"/>
                      <a:pt x="6980" y="25712"/>
                    </a:cubicBezTo>
                    <a:cubicBezTo>
                      <a:pt x="6998" y="25658"/>
                      <a:pt x="7016" y="25622"/>
                      <a:pt x="7034" y="25569"/>
                    </a:cubicBezTo>
                    <a:cubicBezTo>
                      <a:pt x="7052" y="25712"/>
                      <a:pt x="7105" y="25837"/>
                      <a:pt x="7159" y="25962"/>
                    </a:cubicBezTo>
                    <a:cubicBezTo>
                      <a:pt x="7173" y="25983"/>
                      <a:pt x="7196" y="25993"/>
                      <a:pt x="7218" y="25993"/>
                    </a:cubicBezTo>
                    <a:cubicBezTo>
                      <a:pt x="7252" y="25993"/>
                      <a:pt x="7284" y="25970"/>
                      <a:pt x="7284" y="25926"/>
                    </a:cubicBezTo>
                    <a:cubicBezTo>
                      <a:pt x="7249" y="25676"/>
                      <a:pt x="7213" y="25425"/>
                      <a:pt x="7141" y="25193"/>
                    </a:cubicBezTo>
                    <a:close/>
                    <a:moveTo>
                      <a:pt x="6497" y="25533"/>
                    </a:moveTo>
                    <a:cubicBezTo>
                      <a:pt x="6497" y="25569"/>
                      <a:pt x="6479" y="25604"/>
                      <a:pt x="6479" y="25622"/>
                    </a:cubicBezTo>
                    <a:cubicBezTo>
                      <a:pt x="6491" y="25683"/>
                      <a:pt x="6536" y="25719"/>
                      <a:pt x="6587" y="25719"/>
                    </a:cubicBezTo>
                    <a:cubicBezTo>
                      <a:pt x="6610" y="25719"/>
                      <a:pt x="6635" y="25711"/>
                      <a:pt x="6658" y="25694"/>
                    </a:cubicBezTo>
                    <a:lnTo>
                      <a:pt x="6712" y="25640"/>
                    </a:lnTo>
                    <a:lnTo>
                      <a:pt x="6712" y="25640"/>
                    </a:lnTo>
                    <a:cubicBezTo>
                      <a:pt x="6694" y="25712"/>
                      <a:pt x="6694" y="25765"/>
                      <a:pt x="6712" y="25837"/>
                    </a:cubicBezTo>
                    <a:cubicBezTo>
                      <a:pt x="6712" y="25855"/>
                      <a:pt x="6712" y="25891"/>
                      <a:pt x="6730" y="25909"/>
                    </a:cubicBezTo>
                    <a:cubicBezTo>
                      <a:pt x="6712" y="26123"/>
                      <a:pt x="6712" y="26356"/>
                      <a:pt x="6730" y="26589"/>
                    </a:cubicBezTo>
                    <a:cubicBezTo>
                      <a:pt x="6604" y="27107"/>
                      <a:pt x="6354" y="27573"/>
                      <a:pt x="5996" y="27984"/>
                    </a:cubicBezTo>
                    <a:cubicBezTo>
                      <a:pt x="5988" y="27992"/>
                      <a:pt x="5980" y="27996"/>
                      <a:pt x="5972" y="27996"/>
                    </a:cubicBezTo>
                    <a:cubicBezTo>
                      <a:pt x="5863" y="27996"/>
                      <a:pt x="5773" y="27280"/>
                      <a:pt x="5764" y="27280"/>
                    </a:cubicBezTo>
                    <a:cubicBezTo>
                      <a:pt x="5763" y="27280"/>
                      <a:pt x="5763" y="27282"/>
                      <a:pt x="5763" y="27286"/>
                    </a:cubicBezTo>
                    <a:cubicBezTo>
                      <a:pt x="5763" y="26929"/>
                      <a:pt x="5853" y="26571"/>
                      <a:pt x="6014" y="26266"/>
                    </a:cubicBezTo>
                    <a:cubicBezTo>
                      <a:pt x="6139" y="25998"/>
                      <a:pt x="6300" y="25747"/>
                      <a:pt x="6497" y="25533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2" y="29953"/>
                      <a:pt x="14102" y="30132"/>
                      <a:pt x="14281" y="30347"/>
                    </a:cubicBezTo>
                    <a:cubicBezTo>
                      <a:pt x="13995" y="30275"/>
                      <a:pt x="13816" y="30042"/>
                      <a:pt x="13583" y="29881"/>
                    </a:cubicBezTo>
                    <a:close/>
                    <a:moveTo>
                      <a:pt x="12456" y="31205"/>
                    </a:moveTo>
                    <a:cubicBezTo>
                      <a:pt x="12474" y="31349"/>
                      <a:pt x="12492" y="31474"/>
                      <a:pt x="12510" y="31617"/>
                    </a:cubicBezTo>
                    <a:lnTo>
                      <a:pt x="12492" y="31617"/>
                    </a:lnTo>
                    <a:cubicBezTo>
                      <a:pt x="12438" y="31778"/>
                      <a:pt x="12349" y="31939"/>
                      <a:pt x="12241" y="32064"/>
                    </a:cubicBezTo>
                    <a:cubicBezTo>
                      <a:pt x="12223" y="31760"/>
                      <a:pt x="12313" y="31474"/>
                      <a:pt x="12456" y="31205"/>
                    </a:cubicBezTo>
                    <a:close/>
                    <a:moveTo>
                      <a:pt x="14496" y="32530"/>
                    </a:moveTo>
                    <a:lnTo>
                      <a:pt x="14496" y="32530"/>
                    </a:lnTo>
                    <a:cubicBezTo>
                      <a:pt x="14586" y="32780"/>
                      <a:pt x="14621" y="33049"/>
                      <a:pt x="14586" y="33317"/>
                    </a:cubicBezTo>
                    <a:cubicBezTo>
                      <a:pt x="14460" y="33067"/>
                      <a:pt x="14442" y="32798"/>
                      <a:pt x="14496" y="32530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6"/>
                      <a:pt x="13190" y="34266"/>
                      <a:pt x="13261" y="34606"/>
                    </a:cubicBezTo>
                    <a:cubicBezTo>
                      <a:pt x="13082" y="34301"/>
                      <a:pt x="12975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1" y="35089"/>
                      <a:pt x="5334" y="35125"/>
                    </a:cubicBezTo>
                    <a:cubicBezTo>
                      <a:pt x="5226" y="35196"/>
                      <a:pt x="5137" y="35268"/>
                      <a:pt x="5047" y="35339"/>
                    </a:cubicBezTo>
                    <a:lnTo>
                      <a:pt x="4922" y="35339"/>
                    </a:lnTo>
                    <a:cubicBezTo>
                      <a:pt x="4797" y="35321"/>
                      <a:pt x="4672" y="35268"/>
                      <a:pt x="4564" y="35196"/>
                    </a:cubicBezTo>
                    <a:cubicBezTo>
                      <a:pt x="4546" y="35178"/>
                      <a:pt x="4600" y="35160"/>
                      <a:pt x="4636" y="35125"/>
                    </a:cubicBezTo>
                    <a:cubicBezTo>
                      <a:pt x="4707" y="35089"/>
                      <a:pt x="4797" y="35053"/>
                      <a:pt x="4904" y="35053"/>
                    </a:cubicBezTo>
                    <a:close/>
                    <a:moveTo>
                      <a:pt x="6497" y="34695"/>
                    </a:moveTo>
                    <a:cubicBezTo>
                      <a:pt x="6533" y="34999"/>
                      <a:pt x="6443" y="35321"/>
                      <a:pt x="6246" y="35554"/>
                    </a:cubicBezTo>
                    <a:cubicBezTo>
                      <a:pt x="6139" y="35232"/>
                      <a:pt x="6336" y="34963"/>
                      <a:pt x="6497" y="34695"/>
                    </a:cubicBezTo>
                    <a:close/>
                    <a:moveTo>
                      <a:pt x="8752" y="35160"/>
                    </a:moveTo>
                    <a:lnTo>
                      <a:pt x="8752" y="35160"/>
                    </a:lnTo>
                    <a:cubicBezTo>
                      <a:pt x="8734" y="35178"/>
                      <a:pt x="8770" y="35214"/>
                      <a:pt x="8788" y="35214"/>
                    </a:cubicBezTo>
                    <a:lnTo>
                      <a:pt x="8788" y="35232"/>
                    </a:lnTo>
                    <a:cubicBezTo>
                      <a:pt x="8770" y="35250"/>
                      <a:pt x="8752" y="35268"/>
                      <a:pt x="8752" y="35286"/>
                    </a:cubicBezTo>
                    <a:cubicBezTo>
                      <a:pt x="8698" y="35357"/>
                      <a:pt x="8644" y="35411"/>
                      <a:pt x="8609" y="35465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8" y="35518"/>
                      <a:pt x="8519" y="35393"/>
                      <a:pt x="8609" y="35286"/>
                    </a:cubicBezTo>
                    <a:cubicBezTo>
                      <a:pt x="8644" y="35232"/>
                      <a:pt x="8698" y="35196"/>
                      <a:pt x="8752" y="35160"/>
                    </a:cubicBezTo>
                    <a:close/>
                    <a:moveTo>
                      <a:pt x="878" y="34266"/>
                    </a:moveTo>
                    <a:cubicBezTo>
                      <a:pt x="1862" y="34337"/>
                      <a:pt x="2596" y="35125"/>
                      <a:pt x="3115" y="35930"/>
                    </a:cubicBezTo>
                    <a:lnTo>
                      <a:pt x="3025" y="35912"/>
                    </a:lnTo>
                    <a:cubicBezTo>
                      <a:pt x="2632" y="35572"/>
                      <a:pt x="2148" y="35375"/>
                      <a:pt x="1629" y="35357"/>
                    </a:cubicBezTo>
                    <a:cubicBezTo>
                      <a:pt x="1325" y="35035"/>
                      <a:pt x="1057" y="34677"/>
                      <a:pt x="860" y="34266"/>
                    </a:cubicBezTo>
                    <a:close/>
                    <a:moveTo>
                      <a:pt x="1719" y="35572"/>
                    </a:moveTo>
                    <a:cubicBezTo>
                      <a:pt x="2113" y="35626"/>
                      <a:pt x="2506" y="35769"/>
                      <a:pt x="2846" y="35983"/>
                    </a:cubicBezTo>
                    <a:cubicBezTo>
                      <a:pt x="2828" y="36001"/>
                      <a:pt x="2828" y="36037"/>
                      <a:pt x="2846" y="36055"/>
                    </a:cubicBezTo>
                    <a:cubicBezTo>
                      <a:pt x="2560" y="36109"/>
                      <a:pt x="2274" y="36198"/>
                      <a:pt x="2005" y="36306"/>
                    </a:cubicBezTo>
                    <a:cubicBezTo>
                      <a:pt x="1856" y="36325"/>
                      <a:pt x="1702" y="36336"/>
                      <a:pt x="1547" y="36336"/>
                    </a:cubicBezTo>
                    <a:cubicBezTo>
                      <a:pt x="996" y="36336"/>
                      <a:pt x="449" y="36196"/>
                      <a:pt x="198" y="35805"/>
                    </a:cubicBezTo>
                    <a:cubicBezTo>
                      <a:pt x="85" y="35636"/>
                      <a:pt x="1009" y="35578"/>
                      <a:pt x="1472" y="35578"/>
                    </a:cubicBezTo>
                    <a:cubicBezTo>
                      <a:pt x="1600" y="35578"/>
                      <a:pt x="1692" y="35582"/>
                      <a:pt x="1719" y="35590"/>
                    </a:cubicBezTo>
                    <a:lnTo>
                      <a:pt x="1719" y="35572"/>
                    </a:lnTo>
                    <a:close/>
                    <a:moveTo>
                      <a:pt x="15946" y="35572"/>
                    </a:moveTo>
                    <a:lnTo>
                      <a:pt x="15946" y="35572"/>
                    </a:lnTo>
                    <a:cubicBezTo>
                      <a:pt x="15963" y="35858"/>
                      <a:pt x="15928" y="36127"/>
                      <a:pt x="15820" y="36395"/>
                    </a:cubicBezTo>
                    <a:cubicBezTo>
                      <a:pt x="15802" y="36252"/>
                      <a:pt x="15820" y="36109"/>
                      <a:pt x="15838" y="35948"/>
                    </a:cubicBezTo>
                    <a:cubicBezTo>
                      <a:pt x="15874" y="35822"/>
                      <a:pt x="15910" y="35697"/>
                      <a:pt x="15946" y="35572"/>
                    </a:cubicBezTo>
                    <a:close/>
                    <a:moveTo>
                      <a:pt x="3455" y="36359"/>
                    </a:moveTo>
                    <a:cubicBezTo>
                      <a:pt x="3455" y="36377"/>
                      <a:pt x="3473" y="36395"/>
                      <a:pt x="3491" y="36395"/>
                    </a:cubicBezTo>
                    <a:lnTo>
                      <a:pt x="3491" y="36431"/>
                    </a:lnTo>
                    <a:cubicBezTo>
                      <a:pt x="3347" y="36467"/>
                      <a:pt x="3222" y="36502"/>
                      <a:pt x="3079" y="36538"/>
                    </a:cubicBezTo>
                    <a:cubicBezTo>
                      <a:pt x="3204" y="36467"/>
                      <a:pt x="3329" y="36413"/>
                      <a:pt x="3455" y="36359"/>
                    </a:cubicBezTo>
                    <a:close/>
                    <a:moveTo>
                      <a:pt x="12707" y="36073"/>
                    </a:moveTo>
                    <a:cubicBezTo>
                      <a:pt x="12707" y="36431"/>
                      <a:pt x="12563" y="36771"/>
                      <a:pt x="12349" y="37057"/>
                    </a:cubicBezTo>
                    <a:cubicBezTo>
                      <a:pt x="12367" y="36842"/>
                      <a:pt x="12420" y="36628"/>
                      <a:pt x="12510" y="36431"/>
                    </a:cubicBezTo>
                    <a:cubicBezTo>
                      <a:pt x="12563" y="36306"/>
                      <a:pt x="12635" y="36180"/>
                      <a:pt x="12707" y="36073"/>
                    </a:cubicBezTo>
                    <a:close/>
                    <a:moveTo>
                      <a:pt x="10327" y="31313"/>
                    </a:moveTo>
                    <a:cubicBezTo>
                      <a:pt x="10255" y="31939"/>
                      <a:pt x="10309" y="32583"/>
                      <a:pt x="10488" y="33210"/>
                    </a:cubicBezTo>
                    <a:cubicBezTo>
                      <a:pt x="10828" y="34498"/>
                      <a:pt x="10845" y="35679"/>
                      <a:pt x="10935" y="37003"/>
                    </a:cubicBezTo>
                    <a:cubicBezTo>
                      <a:pt x="10935" y="37182"/>
                      <a:pt x="10989" y="37344"/>
                      <a:pt x="11060" y="37487"/>
                    </a:cubicBezTo>
                    <a:cubicBezTo>
                      <a:pt x="10881" y="37200"/>
                      <a:pt x="10649" y="36932"/>
                      <a:pt x="10380" y="36699"/>
                    </a:cubicBezTo>
                    <a:cubicBezTo>
                      <a:pt x="9306" y="35590"/>
                      <a:pt x="9432" y="34033"/>
                      <a:pt x="9808" y="32655"/>
                    </a:cubicBezTo>
                    <a:cubicBezTo>
                      <a:pt x="9825" y="32637"/>
                      <a:pt x="9808" y="32601"/>
                      <a:pt x="9790" y="32601"/>
                    </a:cubicBezTo>
                    <a:cubicBezTo>
                      <a:pt x="9843" y="32476"/>
                      <a:pt x="9879" y="32333"/>
                      <a:pt x="9933" y="32208"/>
                    </a:cubicBezTo>
                    <a:lnTo>
                      <a:pt x="9933" y="32208"/>
                    </a:lnTo>
                    <a:cubicBezTo>
                      <a:pt x="9700" y="33478"/>
                      <a:pt x="9843" y="34802"/>
                      <a:pt x="10327" y="36001"/>
                    </a:cubicBezTo>
                    <a:cubicBezTo>
                      <a:pt x="10332" y="36012"/>
                      <a:pt x="10340" y="36016"/>
                      <a:pt x="10349" y="36016"/>
                    </a:cubicBezTo>
                    <a:cubicBezTo>
                      <a:pt x="10371" y="36016"/>
                      <a:pt x="10398" y="35991"/>
                      <a:pt x="10398" y="35966"/>
                    </a:cubicBezTo>
                    <a:cubicBezTo>
                      <a:pt x="10201" y="35232"/>
                      <a:pt x="10058" y="34462"/>
                      <a:pt x="9987" y="33693"/>
                    </a:cubicBezTo>
                    <a:cubicBezTo>
                      <a:pt x="9951" y="33067"/>
                      <a:pt x="10058" y="32458"/>
                      <a:pt x="10094" y="31832"/>
                    </a:cubicBezTo>
                    <a:cubicBezTo>
                      <a:pt x="10165" y="31653"/>
                      <a:pt x="10255" y="31474"/>
                      <a:pt x="10327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8" y="36384"/>
                      <a:pt x="2747" y="36382"/>
                      <a:pt x="2757" y="36377"/>
                    </a:cubicBezTo>
                    <a:lnTo>
                      <a:pt x="3061" y="36359"/>
                    </a:lnTo>
                    <a:lnTo>
                      <a:pt x="3061" y="36359"/>
                    </a:lnTo>
                    <a:cubicBezTo>
                      <a:pt x="2900" y="36449"/>
                      <a:pt x="2757" y="36574"/>
                      <a:pt x="2667" y="36735"/>
                    </a:cubicBezTo>
                    <a:cubicBezTo>
                      <a:pt x="2632" y="36789"/>
                      <a:pt x="2667" y="36860"/>
                      <a:pt x="2739" y="36878"/>
                    </a:cubicBezTo>
                    <a:cubicBezTo>
                      <a:pt x="2667" y="36932"/>
                      <a:pt x="2614" y="36986"/>
                      <a:pt x="2560" y="37039"/>
                    </a:cubicBezTo>
                    <a:lnTo>
                      <a:pt x="2435" y="37129"/>
                    </a:lnTo>
                    <a:cubicBezTo>
                      <a:pt x="2202" y="37290"/>
                      <a:pt x="1952" y="37433"/>
                      <a:pt x="1701" y="37558"/>
                    </a:cubicBezTo>
                    <a:cubicBezTo>
                      <a:pt x="1471" y="37688"/>
                      <a:pt x="1206" y="37748"/>
                      <a:pt x="934" y="37748"/>
                    </a:cubicBezTo>
                    <a:cubicBezTo>
                      <a:pt x="868" y="37748"/>
                      <a:pt x="801" y="37744"/>
                      <a:pt x="735" y="37737"/>
                    </a:cubicBezTo>
                    <a:cubicBezTo>
                      <a:pt x="269" y="37612"/>
                      <a:pt x="574" y="37236"/>
                      <a:pt x="788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795" y="36431"/>
                    </a:moveTo>
                    <a:cubicBezTo>
                      <a:pt x="4117" y="36789"/>
                      <a:pt x="4278" y="37254"/>
                      <a:pt x="4260" y="37737"/>
                    </a:cubicBezTo>
                    <a:cubicBezTo>
                      <a:pt x="4278" y="37988"/>
                      <a:pt x="4242" y="38238"/>
                      <a:pt x="4206" y="38489"/>
                    </a:cubicBezTo>
                    <a:cubicBezTo>
                      <a:pt x="4188" y="38560"/>
                      <a:pt x="4171" y="38650"/>
                      <a:pt x="4153" y="38721"/>
                    </a:cubicBezTo>
                    <a:cubicBezTo>
                      <a:pt x="4137" y="38753"/>
                      <a:pt x="4149" y="38784"/>
                      <a:pt x="4152" y="38828"/>
                    </a:cubicBezTo>
                    <a:lnTo>
                      <a:pt x="4152" y="38828"/>
                    </a:lnTo>
                    <a:cubicBezTo>
                      <a:pt x="4099" y="38738"/>
                      <a:pt x="4063" y="38632"/>
                      <a:pt x="3992" y="38560"/>
                    </a:cubicBezTo>
                    <a:cubicBezTo>
                      <a:pt x="3938" y="38471"/>
                      <a:pt x="3866" y="38399"/>
                      <a:pt x="3795" y="38328"/>
                    </a:cubicBezTo>
                    <a:cubicBezTo>
                      <a:pt x="3813" y="37701"/>
                      <a:pt x="3759" y="37057"/>
                      <a:pt x="3741" y="36431"/>
                    </a:cubicBezTo>
                    <a:close/>
                    <a:moveTo>
                      <a:pt x="3115" y="36825"/>
                    </a:moveTo>
                    <a:cubicBezTo>
                      <a:pt x="2954" y="37218"/>
                      <a:pt x="2793" y="37594"/>
                      <a:pt x="2596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90" y="38640"/>
                      <a:pt x="1601" y="38911"/>
                      <a:pt x="1454" y="38911"/>
                    </a:cubicBezTo>
                    <a:cubicBezTo>
                      <a:pt x="1421" y="38911"/>
                      <a:pt x="1405" y="38897"/>
                      <a:pt x="1415" y="38865"/>
                    </a:cubicBezTo>
                    <a:cubicBezTo>
                      <a:pt x="1629" y="37862"/>
                      <a:pt x="2381" y="37379"/>
                      <a:pt x="3115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9" y="38668"/>
                      <a:pt x="13082" y="38865"/>
                      <a:pt x="13118" y="39061"/>
                    </a:cubicBezTo>
                    <a:cubicBezTo>
                      <a:pt x="12957" y="39026"/>
                      <a:pt x="12903" y="38865"/>
                      <a:pt x="12886" y="38704"/>
                    </a:cubicBezTo>
                    <a:cubicBezTo>
                      <a:pt x="12886" y="38578"/>
                      <a:pt x="12903" y="38453"/>
                      <a:pt x="12903" y="38328"/>
                    </a:cubicBezTo>
                    <a:close/>
                    <a:moveTo>
                      <a:pt x="3616" y="36610"/>
                    </a:moveTo>
                    <a:lnTo>
                      <a:pt x="3634" y="36628"/>
                    </a:lnTo>
                    <a:cubicBezTo>
                      <a:pt x="3652" y="37469"/>
                      <a:pt x="3705" y="38292"/>
                      <a:pt x="3580" y="39133"/>
                    </a:cubicBezTo>
                    <a:cubicBezTo>
                      <a:pt x="3580" y="39133"/>
                      <a:pt x="3387" y="39816"/>
                      <a:pt x="3271" y="39816"/>
                    </a:cubicBezTo>
                    <a:cubicBezTo>
                      <a:pt x="3260" y="39816"/>
                      <a:pt x="3250" y="39809"/>
                      <a:pt x="3240" y="39795"/>
                    </a:cubicBezTo>
                    <a:cubicBezTo>
                      <a:pt x="3043" y="39527"/>
                      <a:pt x="2900" y="39222"/>
                      <a:pt x="2811" y="38918"/>
                    </a:cubicBezTo>
                    <a:cubicBezTo>
                      <a:pt x="2632" y="38381"/>
                      <a:pt x="2828" y="37898"/>
                      <a:pt x="3079" y="37433"/>
                    </a:cubicBezTo>
                    <a:cubicBezTo>
                      <a:pt x="3094" y="37440"/>
                      <a:pt x="3109" y="37445"/>
                      <a:pt x="3122" y="37445"/>
                    </a:cubicBezTo>
                    <a:cubicBezTo>
                      <a:pt x="3141" y="37445"/>
                      <a:pt x="3158" y="37436"/>
                      <a:pt x="3168" y="37415"/>
                    </a:cubicBezTo>
                    <a:cubicBezTo>
                      <a:pt x="3365" y="37200"/>
                      <a:pt x="3508" y="36914"/>
                      <a:pt x="3580" y="36628"/>
                    </a:cubicBezTo>
                    <a:lnTo>
                      <a:pt x="3616" y="36610"/>
                    </a:lnTo>
                    <a:close/>
                    <a:moveTo>
                      <a:pt x="8000" y="38668"/>
                    </a:moveTo>
                    <a:cubicBezTo>
                      <a:pt x="7732" y="39079"/>
                      <a:pt x="7571" y="39563"/>
                      <a:pt x="7553" y="40064"/>
                    </a:cubicBezTo>
                    <a:lnTo>
                      <a:pt x="7517" y="40064"/>
                    </a:lnTo>
                    <a:cubicBezTo>
                      <a:pt x="7463" y="40153"/>
                      <a:pt x="7410" y="40225"/>
                      <a:pt x="7374" y="40296"/>
                    </a:cubicBezTo>
                    <a:cubicBezTo>
                      <a:pt x="7374" y="40296"/>
                      <a:pt x="7043" y="40640"/>
                      <a:pt x="6939" y="40640"/>
                    </a:cubicBezTo>
                    <a:cubicBezTo>
                      <a:pt x="6920" y="40640"/>
                      <a:pt x="6909" y="40628"/>
                      <a:pt x="6909" y="40600"/>
                    </a:cubicBezTo>
                    <a:cubicBezTo>
                      <a:pt x="6926" y="40243"/>
                      <a:pt x="7016" y="39903"/>
                      <a:pt x="7195" y="39580"/>
                    </a:cubicBezTo>
                    <a:cubicBezTo>
                      <a:pt x="7374" y="39205"/>
                      <a:pt x="7660" y="38900"/>
                      <a:pt x="8000" y="38668"/>
                    </a:cubicBezTo>
                    <a:close/>
                    <a:moveTo>
                      <a:pt x="8734" y="38095"/>
                    </a:moveTo>
                    <a:lnTo>
                      <a:pt x="8788" y="38220"/>
                    </a:lnTo>
                    <a:cubicBezTo>
                      <a:pt x="8770" y="38238"/>
                      <a:pt x="8788" y="38274"/>
                      <a:pt x="8805" y="38292"/>
                    </a:cubicBezTo>
                    <a:cubicBezTo>
                      <a:pt x="8304" y="39026"/>
                      <a:pt x="8984" y="39920"/>
                      <a:pt x="9217" y="40708"/>
                    </a:cubicBezTo>
                    <a:cubicBezTo>
                      <a:pt x="9199" y="40708"/>
                      <a:pt x="9199" y="40708"/>
                      <a:pt x="9199" y="40726"/>
                    </a:cubicBezTo>
                    <a:cubicBezTo>
                      <a:pt x="9181" y="40784"/>
                      <a:pt x="9151" y="40809"/>
                      <a:pt x="9114" y="40809"/>
                    </a:cubicBezTo>
                    <a:cubicBezTo>
                      <a:pt x="8902" y="40809"/>
                      <a:pt x="8442" y="39979"/>
                      <a:pt x="8412" y="39903"/>
                    </a:cubicBezTo>
                    <a:cubicBezTo>
                      <a:pt x="8304" y="39580"/>
                      <a:pt x="8304" y="39240"/>
                      <a:pt x="8412" y="38918"/>
                    </a:cubicBezTo>
                    <a:cubicBezTo>
                      <a:pt x="8448" y="38918"/>
                      <a:pt x="8501" y="38900"/>
                      <a:pt x="8501" y="38865"/>
                    </a:cubicBezTo>
                    <a:cubicBezTo>
                      <a:pt x="8591" y="38650"/>
                      <a:pt x="8644" y="38453"/>
                      <a:pt x="8698" y="38238"/>
                    </a:cubicBezTo>
                    <a:lnTo>
                      <a:pt x="8716" y="38238"/>
                    </a:lnTo>
                    <a:cubicBezTo>
                      <a:pt x="8734" y="38220"/>
                      <a:pt x="8734" y="38202"/>
                      <a:pt x="8716" y="38185"/>
                    </a:cubicBezTo>
                    <a:lnTo>
                      <a:pt x="8734" y="38095"/>
                    </a:lnTo>
                    <a:close/>
                    <a:moveTo>
                      <a:pt x="8984" y="38310"/>
                    </a:moveTo>
                    <a:cubicBezTo>
                      <a:pt x="9772" y="38596"/>
                      <a:pt x="9915" y="40260"/>
                      <a:pt x="9414" y="40887"/>
                    </a:cubicBezTo>
                    <a:cubicBezTo>
                      <a:pt x="9360" y="40583"/>
                      <a:pt x="9271" y="40296"/>
                      <a:pt x="9128" y="40028"/>
                    </a:cubicBezTo>
                    <a:cubicBezTo>
                      <a:pt x="8895" y="39473"/>
                      <a:pt x="8770" y="39026"/>
                      <a:pt x="8877" y="38435"/>
                    </a:cubicBezTo>
                    <a:lnTo>
                      <a:pt x="8877" y="38435"/>
                    </a:lnTo>
                    <a:cubicBezTo>
                      <a:pt x="8895" y="38507"/>
                      <a:pt x="8931" y="38578"/>
                      <a:pt x="8984" y="38650"/>
                    </a:cubicBezTo>
                    <a:cubicBezTo>
                      <a:pt x="8996" y="38674"/>
                      <a:pt x="9018" y="38684"/>
                      <a:pt x="9041" y="38684"/>
                    </a:cubicBezTo>
                    <a:cubicBezTo>
                      <a:pt x="9086" y="38684"/>
                      <a:pt x="9133" y="38644"/>
                      <a:pt x="9110" y="38596"/>
                    </a:cubicBezTo>
                    <a:lnTo>
                      <a:pt x="8984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08" y="39115"/>
                      <a:pt x="8179" y="39688"/>
                      <a:pt x="8394" y="40153"/>
                    </a:cubicBezTo>
                    <a:cubicBezTo>
                      <a:pt x="8394" y="40189"/>
                      <a:pt x="8376" y="40207"/>
                      <a:pt x="8376" y="40260"/>
                    </a:cubicBezTo>
                    <a:cubicBezTo>
                      <a:pt x="8358" y="40260"/>
                      <a:pt x="8376" y="40278"/>
                      <a:pt x="8394" y="40296"/>
                    </a:cubicBezTo>
                    <a:lnTo>
                      <a:pt x="8376" y="40296"/>
                    </a:lnTo>
                    <a:cubicBezTo>
                      <a:pt x="8324" y="40387"/>
                      <a:pt x="8263" y="40514"/>
                      <a:pt x="8254" y="40538"/>
                    </a:cubicBezTo>
                    <a:lnTo>
                      <a:pt x="8254" y="40538"/>
                    </a:lnTo>
                    <a:lnTo>
                      <a:pt x="8179" y="40672"/>
                    </a:lnTo>
                    <a:cubicBezTo>
                      <a:pt x="8072" y="40869"/>
                      <a:pt x="7875" y="41012"/>
                      <a:pt x="7660" y="41066"/>
                    </a:cubicBezTo>
                    <a:cubicBezTo>
                      <a:pt x="7660" y="40761"/>
                      <a:pt x="7660" y="40475"/>
                      <a:pt x="7678" y="40171"/>
                    </a:cubicBezTo>
                    <a:cubicBezTo>
                      <a:pt x="7714" y="39580"/>
                      <a:pt x="7946" y="39008"/>
                      <a:pt x="8358" y="38578"/>
                    </a:cubicBezTo>
                    <a:close/>
                    <a:moveTo>
                      <a:pt x="17413" y="41441"/>
                    </a:moveTo>
                    <a:lnTo>
                      <a:pt x="17413" y="41441"/>
                    </a:lnTo>
                    <a:cubicBezTo>
                      <a:pt x="17019" y="41585"/>
                      <a:pt x="16661" y="41799"/>
                      <a:pt x="16357" y="42068"/>
                    </a:cubicBezTo>
                    <a:cubicBezTo>
                      <a:pt x="16204" y="42175"/>
                      <a:pt x="16068" y="42303"/>
                      <a:pt x="15949" y="42445"/>
                    </a:cubicBezTo>
                    <a:lnTo>
                      <a:pt x="15949" y="42445"/>
                    </a:lnTo>
                    <a:cubicBezTo>
                      <a:pt x="15951" y="42435"/>
                      <a:pt x="15951" y="42423"/>
                      <a:pt x="15946" y="42408"/>
                    </a:cubicBezTo>
                    <a:cubicBezTo>
                      <a:pt x="15892" y="42229"/>
                      <a:pt x="15820" y="42157"/>
                      <a:pt x="15981" y="41978"/>
                    </a:cubicBezTo>
                    <a:cubicBezTo>
                      <a:pt x="16142" y="41853"/>
                      <a:pt x="16339" y="41746"/>
                      <a:pt x="16536" y="41692"/>
                    </a:cubicBezTo>
                    <a:cubicBezTo>
                      <a:pt x="16822" y="41567"/>
                      <a:pt x="17109" y="41495"/>
                      <a:pt x="17413" y="41441"/>
                    </a:cubicBezTo>
                    <a:close/>
                    <a:moveTo>
                      <a:pt x="18200" y="41245"/>
                    </a:moveTo>
                    <a:cubicBezTo>
                      <a:pt x="19095" y="41424"/>
                      <a:pt x="20026" y="41871"/>
                      <a:pt x="20348" y="42766"/>
                    </a:cubicBezTo>
                    <a:cubicBezTo>
                      <a:pt x="19668" y="42694"/>
                      <a:pt x="19024" y="42372"/>
                      <a:pt x="18558" y="41871"/>
                    </a:cubicBezTo>
                    <a:cubicBezTo>
                      <a:pt x="18594" y="41835"/>
                      <a:pt x="18612" y="41799"/>
                      <a:pt x="18576" y="41764"/>
                    </a:cubicBezTo>
                    <a:cubicBezTo>
                      <a:pt x="18469" y="41567"/>
                      <a:pt x="18344" y="41388"/>
                      <a:pt x="18200" y="41245"/>
                    </a:cubicBezTo>
                    <a:close/>
                    <a:moveTo>
                      <a:pt x="17395" y="41656"/>
                    </a:moveTo>
                    <a:cubicBezTo>
                      <a:pt x="17377" y="41746"/>
                      <a:pt x="17359" y="41835"/>
                      <a:pt x="17359" y="41925"/>
                    </a:cubicBezTo>
                    <a:cubicBezTo>
                      <a:pt x="16822" y="42462"/>
                      <a:pt x="16661" y="43410"/>
                      <a:pt x="15785" y="43482"/>
                    </a:cubicBezTo>
                    <a:cubicBezTo>
                      <a:pt x="15780" y="43482"/>
                      <a:pt x="15775" y="43482"/>
                      <a:pt x="15770" y="43482"/>
                    </a:cubicBezTo>
                    <a:cubicBezTo>
                      <a:pt x="15473" y="43482"/>
                      <a:pt x="15804" y="42925"/>
                      <a:pt x="15874" y="42784"/>
                    </a:cubicBezTo>
                    <a:cubicBezTo>
                      <a:pt x="16053" y="42515"/>
                      <a:pt x="16286" y="42283"/>
                      <a:pt x="16554" y="42104"/>
                    </a:cubicBezTo>
                    <a:cubicBezTo>
                      <a:pt x="16805" y="41907"/>
                      <a:pt x="17091" y="41764"/>
                      <a:pt x="17395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77" y="42730"/>
                      <a:pt x="17306" y="43124"/>
                      <a:pt x="17341" y="43499"/>
                    </a:cubicBezTo>
                    <a:cubicBezTo>
                      <a:pt x="17331" y="43494"/>
                      <a:pt x="17322" y="43492"/>
                      <a:pt x="17315" y="43492"/>
                    </a:cubicBezTo>
                    <a:cubicBezTo>
                      <a:pt x="17297" y="43492"/>
                      <a:pt x="17288" y="43505"/>
                      <a:pt x="17288" y="43517"/>
                    </a:cubicBezTo>
                    <a:cubicBezTo>
                      <a:pt x="17202" y="43646"/>
                      <a:pt x="16818" y="44302"/>
                      <a:pt x="16640" y="44302"/>
                    </a:cubicBezTo>
                    <a:cubicBezTo>
                      <a:pt x="16596" y="44302"/>
                      <a:pt x="16565" y="44262"/>
                      <a:pt x="16554" y="44162"/>
                    </a:cubicBezTo>
                    <a:cubicBezTo>
                      <a:pt x="16536" y="43768"/>
                      <a:pt x="16644" y="43374"/>
                      <a:pt x="16840" y="43034"/>
                    </a:cubicBezTo>
                    <a:cubicBezTo>
                      <a:pt x="16984" y="42730"/>
                      <a:pt x="17198" y="42462"/>
                      <a:pt x="17431" y="42229"/>
                    </a:cubicBezTo>
                    <a:cubicBezTo>
                      <a:pt x="17467" y="42229"/>
                      <a:pt x="17502" y="42211"/>
                      <a:pt x="17520" y="42175"/>
                    </a:cubicBezTo>
                    <a:close/>
                    <a:moveTo>
                      <a:pt x="18147" y="41710"/>
                    </a:moveTo>
                    <a:cubicBezTo>
                      <a:pt x="18182" y="41728"/>
                      <a:pt x="18218" y="41764"/>
                      <a:pt x="18254" y="41781"/>
                    </a:cubicBezTo>
                    <a:cubicBezTo>
                      <a:pt x="18290" y="41835"/>
                      <a:pt x="18308" y="41871"/>
                      <a:pt x="18344" y="41907"/>
                    </a:cubicBezTo>
                    <a:cubicBezTo>
                      <a:pt x="18326" y="41943"/>
                      <a:pt x="18344" y="41960"/>
                      <a:pt x="18361" y="41978"/>
                    </a:cubicBezTo>
                    <a:lnTo>
                      <a:pt x="18397" y="41996"/>
                    </a:lnTo>
                    <a:cubicBezTo>
                      <a:pt x="18558" y="42193"/>
                      <a:pt x="18773" y="42354"/>
                      <a:pt x="18988" y="42479"/>
                    </a:cubicBezTo>
                    <a:cubicBezTo>
                      <a:pt x="19131" y="42658"/>
                      <a:pt x="19238" y="42873"/>
                      <a:pt x="19328" y="43088"/>
                    </a:cubicBezTo>
                    <a:cubicBezTo>
                      <a:pt x="19417" y="43303"/>
                      <a:pt x="19453" y="43517"/>
                      <a:pt x="19453" y="43732"/>
                    </a:cubicBezTo>
                    <a:cubicBezTo>
                      <a:pt x="19453" y="43865"/>
                      <a:pt x="19379" y="44379"/>
                      <a:pt x="19232" y="44379"/>
                    </a:cubicBezTo>
                    <a:cubicBezTo>
                      <a:pt x="19202" y="44379"/>
                      <a:pt x="19168" y="44357"/>
                      <a:pt x="19131" y="44305"/>
                    </a:cubicBezTo>
                    <a:cubicBezTo>
                      <a:pt x="18827" y="43947"/>
                      <a:pt x="18558" y="43571"/>
                      <a:pt x="18326" y="43195"/>
                    </a:cubicBezTo>
                    <a:cubicBezTo>
                      <a:pt x="18272" y="42980"/>
                      <a:pt x="18182" y="42784"/>
                      <a:pt x="18075" y="42605"/>
                    </a:cubicBezTo>
                    <a:cubicBezTo>
                      <a:pt x="18039" y="42462"/>
                      <a:pt x="18039" y="42300"/>
                      <a:pt x="18039" y="42157"/>
                    </a:cubicBezTo>
                    <a:cubicBezTo>
                      <a:pt x="18093" y="42157"/>
                      <a:pt x="18111" y="42122"/>
                      <a:pt x="18129" y="42086"/>
                    </a:cubicBezTo>
                    <a:cubicBezTo>
                      <a:pt x="18165" y="41978"/>
                      <a:pt x="18165" y="41853"/>
                      <a:pt x="18129" y="41746"/>
                    </a:cubicBezTo>
                    <a:lnTo>
                      <a:pt x="18147" y="41710"/>
                    </a:lnTo>
                    <a:close/>
                    <a:moveTo>
                      <a:pt x="17878" y="41960"/>
                    </a:moveTo>
                    <a:lnTo>
                      <a:pt x="17878" y="41978"/>
                    </a:lnTo>
                    <a:lnTo>
                      <a:pt x="17896" y="42014"/>
                    </a:lnTo>
                    <a:cubicBezTo>
                      <a:pt x="17860" y="42139"/>
                      <a:pt x="17860" y="42265"/>
                      <a:pt x="17878" y="42390"/>
                    </a:cubicBezTo>
                    <a:cubicBezTo>
                      <a:pt x="17860" y="42390"/>
                      <a:pt x="17860" y="42408"/>
                      <a:pt x="17878" y="42426"/>
                    </a:cubicBezTo>
                    <a:cubicBezTo>
                      <a:pt x="17914" y="42748"/>
                      <a:pt x="18039" y="43070"/>
                      <a:pt x="18236" y="43338"/>
                    </a:cubicBezTo>
                    <a:cubicBezTo>
                      <a:pt x="18308" y="43768"/>
                      <a:pt x="18254" y="44215"/>
                      <a:pt x="18075" y="44609"/>
                    </a:cubicBezTo>
                    <a:cubicBezTo>
                      <a:pt x="18015" y="44735"/>
                      <a:pt x="17957" y="44787"/>
                      <a:pt x="17901" y="44787"/>
                    </a:cubicBezTo>
                    <a:cubicBezTo>
                      <a:pt x="17656" y="44787"/>
                      <a:pt x="17463" y="43778"/>
                      <a:pt x="17449" y="43589"/>
                    </a:cubicBezTo>
                    <a:cubicBezTo>
                      <a:pt x="17413" y="43231"/>
                      <a:pt x="17467" y="42891"/>
                      <a:pt x="17592" y="42569"/>
                    </a:cubicBezTo>
                    <a:cubicBezTo>
                      <a:pt x="17628" y="42569"/>
                      <a:pt x="17664" y="42551"/>
                      <a:pt x="17681" y="42533"/>
                    </a:cubicBezTo>
                    <a:cubicBezTo>
                      <a:pt x="17771" y="42354"/>
                      <a:pt x="17842" y="42157"/>
                      <a:pt x="17878" y="41960"/>
                    </a:cubicBezTo>
                    <a:close/>
                    <a:moveTo>
                      <a:pt x="11973" y="44824"/>
                    </a:moveTo>
                    <a:lnTo>
                      <a:pt x="11937" y="45110"/>
                    </a:lnTo>
                    <a:cubicBezTo>
                      <a:pt x="11848" y="45271"/>
                      <a:pt x="11740" y="45414"/>
                      <a:pt x="11597" y="45522"/>
                    </a:cubicBezTo>
                    <a:cubicBezTo>
                      <a:pt x="11687" y="45271"/>
                      <a:pt x="11812" y="45038"/>
                      <a:pt x="11973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44" y="41549"/>
                      <a:pt x="11633" y="42712"/>
                      <a:pt x="11007" y="43750"/>
                    </a:cubicBezTo>
                    <a:cubicBezTo>
                      <a:pt x="10237" y="44967"/>
                      <a:pt x="9038" y="45826"/>
                      <a:pt x="8072" y="46882"/>
                    </a:cubicBezTo>
                    <a:cubicBezTo>
                      <a:pt x="9163" y="44591"/>
                      <a:pt x="11239" y="42694"/>
                      <a:pt x="12241" y="40350"/>
                    </a:cubicBezTo>
                    <a:close/>
                    <a:moveTo>
                      <a:pt x="11991" y="47096"/>
                    </a:moveTo>
                    <a:lnTo>
                      <a:pt x="12062" y="47114"/>
                    </a:lnTo>
                    <a:cubicBezTo>
                      <a:pt x="12188" y="47150"/>
                      <a:pt x="12295" y="47240"/>
                      <a:pt x="12367" y="47329"/>
                    </a:cubicBezTo>
                    <a:cubicBezTo>
                      <a:pt x="12456" y="47418"/>
                      <a:pt x="12528" y="47526"/>
                      <a:pt x="12563" y="47651"/>
                    </a:cubicBezTo>
                    <a:cubicBezTo>
                      <a:pt x="12474" y="47597"/>
                      <a:pt x="12384" y="47544"/>
                      <a:pt x="12295" y="47490"/>
                    </a:cubicBezTo>
                    <a:cubicBezTo>
                      <a:pt x="12241" y="47311"/>
                      <a:pt x="12134" y="47186"/>
                      <a:pt x="11991" y="47096"/>
                    </a:cubicBezTo>
                    <a:close/>
                    <a:moveTo>
                      <a:pt x="11561" y="47436"/>
                    </a:moveTo>
                    <a:lnTo>
                      <a:pt x="11561" y="47436"/>
                    </a:lnTo>
                    <a:cubicBezTo>
                      <a:pt x="11490" y="47615"/>
                      <a:pt x="11418" y="47794"/>
                      <a:pt x="11311" y="47955"/>
                    </a:cubicBezTo>
                    <a:lnTo>
                      <a:pt x="11275" y="47973"/>
                    </a:lnTo>
                    <a:cubicBezTo>
                      <a:pt x="11275" y="47920"/>
                      <a:pt x="11293" y="47866"/>
                      <a:pt x="11311" y="47830"/>
                    </a:cubicBezTo>
                    <a:cubicBezTo>
                      <a:pt x="11400" y="47705"/>
                      <a:pt x="11490" y="47580"/>
                      <a:pt x="11561" y="47436"/>
                    </a:cubicBezTo>
                    <a:close/>
                    <a:moveTo>
                      <a:pt x="10078" y="47802"/>
                    </a:moveTo>
                    <a:cubicBezTo>
                      <a:pt x="10286" y="47802"/>
                      <a:pt x="10498" y="47829"/>
                      <a:pt x="10720" y="47902"/>
                    </a:cubicBezTo>
                    <a:cubicBezTo>
                      <a:pt x="10183" y="48063"/>
                      <a:pt x="9664" y="48295"/>
                      <a:pt x="9199" y="48617"/>
                    </a:cubicBezTo>
                    <a:cubicBezTo>
                      <a:pt x="9186" y="48605"/>
                      <a:pt x="9174" y="48592"/>
                      <a:pt x="9161" y="48592"/>
                    </a:cubicBezTo>
                    <a:cubicBezTo>
                      <a:pt x="9156" y="48592"/>
                      <a:pt x="9151" y="48594"/>
                      <a:pt x="9145" y="48600"/>
                    </a:cubicBezTo>
                    <a:cubicBezTo>
                      <a:pt x="8913" y="48600"/>
                      <a:pt x="8662" y="48564"/>
                      <a:pt x="8412" y="48492"/>
                    </a:cubicBezTo>
                    <a:cubicBezTo>
                      <a:pt x="8360" y="48475"/>
                      <a:pt x="7713" y="48061"/>
                      <a:pt x="7965" y="48061"/>
                    </a:cubicBezTo>
                    <a:cubicBezTo>
                      <a:pt x="7976" y="48061"/>
                      <a:pt x="7987" y="48061"/>
                      <a:pt x="8000" y="48063"/>
                    </a:cubicBezTo>
                    <a:cubicBezTo>
                      <a:pt x="8053" y="48068"/>
                      <a:pt x="8103" y="48070"/>
                      <a:pt x="8154" y="48070"/>
                    </a:cubicBezTo>
                    <a:cubicBezTo>
                      <a:pt x="8275" y="48070"/>
                      <a:pt x="8393" y="48057"/>
                      <a:pt x="8519" y="48045"/>
                    </a:cubicBezTo>
                    <a:cubicBezTo>
                      <a:pt x="9079" y="47968"/>
                      <a:pt x="9566" y="47802"/>
                      <a:pt x="10078" y="47802"/>
                    </a:cubicBezTo>
                    <a:close/>
                    <a:moveTo>
                      <a:pt x="10971" y="47973"/>
                    </a:moveTo>
                    <a:cubicBezTo>
                      <a:pt x="10984" y="48013"/>
                      <a:pt x="11008" y="48034"/>
                      <a:pt x="11041" y="48034"/>
                    </a:cubicBezTo>
                    <a:cubicBezTo>
                      <a:pt x="11052" y="48034"/>
                      <a:pt x="11065" y="48031"/>
                      <a:pt x="11078" y="48027"/>
                    </a:cubicBezTo>
                    <a:lnTo>
                      <a:pt x="11078" y="48081"/>
                    </a:lnTo>
                    <a:cubicBezTo>
                      <a:pt x="10398" y="48474"/>
                      <a:pt x="9879" y="49083"/>
                      <a:pt x="9611" y="49834"/>
                    </a:cubicBezTo>
                    <a:cubicBezTo>
                      <a:pt x="9323" y="50122"/>
                      <a:pt x="8946" y="50179"/>
                      <a:pt x="8566" y="50179"/>
                    </a:cubicBezTo>
                    <a:cubicBezTo>
                      <a:pt x="8497" y="50179"/>
                      <a:pt x="8427" y="50177"/>
                      <a:pt x="8358" y="50174"/>
                    </a:cubicBezTo>
                    <a:lnTo>
                      <a:pt x="8358" y="50156"/>
                    </a:lnTo>
                    <a:cubicBezTo>
                      <a:pt x="8125" y="50156"/>
                      <a:pt x="8215" y="50103"/>
                      <a:pt x="8304" y="49924"/>
                    </a:cubicBezTo>
                    <a:cubicBezTo>
                      <a:pt x="8412" y="49763"/>
                      <a:pt x="8537" y="49530"/>
                      <a:pt x="8662" y="49333"/>
                    </a:cubicBezTo>
                    <a:cubicBezTo>
                      <a:pt x="9181" y="48582"/>
                      <a:pt x="10130" y="48313"/>
                      <a:pt x="10935" y="47973"/>
                    </a:cubicBezTo>
                    <a:close/>
                    <a:moveTo>
                      <a:pt x="12331" y="47633"/>
                    </a:moveTo>
                    <a:lnTo>
                      <a:pt x="12331" y="47633"/>
                    </a:lnTo>
                    <a:cubicBezTo>
                      <a:pt x="12438" y="47705"/>
                      <a:pt x="12528" y="47758"/>
                      <a:pt x="12635" y="47830"/>
                    </a:cubicBezTo>
                    <a:cubicBezTo>
                      <a:pt x="12635" y="47902"/>
                      <a:pt x="12653" y="47955"/>
                      <a:pt x="12653" y="48027"/>
                    </a:cubicBezTo>
                    <a:lnTo>
                      <a:pt x="12635" y="48027"/>
                    </a:lnTo>
                    <a:cubicBezTo>
                      <a:pt x="12644" y="48054"/>
                      <a:pt x="12666" y="48067"/>
                      <a:pt x="12689" y="48067"/>
                    </a:cubicBezTo>
                    <a:cubicBezTo>
                      <a:pt x="12711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3" y="48045"/>
                      <a:pt x="13226" y="48224"/>
                      <a:pt x="13458" y="48403"/>
                    </a:cubicBezTo>
                    <a:cubicBezTo>
                      <a:pt x="13816" y="48707"/>
                      <a:pt x="13941" y="49190"/>
                      <a:pt x="14067" y="49637"/>
                    </a:cubicBezTo>
                    <a:cubicBezTo>
                      <a:pt x="14102" y="49763"/>
                      <a:pt x="14192" y="50371"/>
                      <a:pt x="14299" y="50443"/>
                    </a:cubicBezTo>
                    <a:cubicBezTo>
                      <a:pt x="13816" y="50174"/>
                      <a:pt x="13387" y="49834"/>
                      <a:pt x="13047" y="49423"/>
                    </a:cubicBezTo>
                    <a:cubicBezTo>
                      <a:pt x="12993" y="49369"/>
                      <a:pt x="12957" y="49315"/>
                      <a:pt x="12921" y="49262"/>
                    </a:cubicBezTo>
                    <a:cubicBezTo>
                      <a:pt x="12886" y="49208"/>
                      <a:pt x="12868" y="49172"/>
                      <a:pt x="12832" y="49136"/>
                    </a:cubicBezTo>
                    <a:cubicBezTo>
                      <a:pt x="12635" y="48796"/>
                      <a:pt x="12492" y="48421"/>
                      <a:pt x="12384" y="48045"/>
                    </a:cubicBezTo>
                    <a:cubicBezTo>
                      <a:pt x="12420" y="48027"/>
                      <a:pt x="12420" y="47991"/>
                      <a:pt x="12420" y="47973"/>
                    </a:cubicBezTo>
                    <a:cubicBezTo>
                      <a:pt x="12402" y="47866"/>
                      <a:pt x="12367" y="47741"/>
                      <a:pt x="12331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9" y="48635"/>
                      <a:pt x="10273" y="49065"/>
                      <a:pt x="9987" y="49530"/>
                    </a:cubicBezTo>
                    <a:cubicBezTo>
                      <a:pt x="9843" y="49763"/>
                      <a:pt x="9754" y="50049"/>
                      <a:pt x="9736" y="50317"/>
                    </a:cubicBezTo>
                    <a:cubicBezTo>
                      <a:pt x="9718" y="50532"/>
                      <a:pt x="9682" y="50729"/>
                      <a:pt x="9664" y="50944"/>
                    </a:cubicBezTo>
                    <a:lnTo>
                      <a:pt x="9646" y="50926"/>
                    </a:lnTo>
                    <a:cubicBezTo>
                      <a:pt x="9640" y="50929"/>
                      <a:pt x="9634" y="50931"/>
                      <a:pt x="9629" y="50931"/>
                    </a:cubicBezTo>
                    <a:cubicBezTo>
                      <a:pt x="9514" y="50931"/>
                      <a:pt x="9629" y="50226"/>
                      <a:pt x="9646" y="50174"/>
                    </a:cubicBezTo>
                    <a:cubicBezTo>
                      <a:pt x="9754" y="49852"/>
                      <a:pt x="9897" y="49548"/>
                      <a:pt x="10094" y="49280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490" y="48134"/>
                    </a:moveTo>
                    <a:lnTo>
                      <a:pt x="11490" y="48134"/>
                    </a:lnTo>
                    <a:cubicBezTo>
                      <a:pt x="11168" y="48689"/>
                      <a:pt x="10953" y="49297"/>
                      <a:pt x="10828" y="49942"/>
                    </a:cubicBezTo>
                    <a:lnTo>
                      <a:pt x="10828" y="49924"/>
                    </a:lnTo>
                    <a:cubicBezTo>
                      <a:pt x="10792" y="50121"/>
                      <a:pt x="10792" y="50335"/>
                      <a:pt x="10810" y="50532"/>
                    </a:cubicBezTo>
                    <a:cubicBezTo>
                      <a:pt x="10613" y="50890"/>
                      <a:pt x="10434" y="51230"/>
                      <a:pt x="10040" y="51409"/>
                    </a:cubicBezTo>
                    <a:cubicBezTo>
                      <a:pt x="9982" y="51432"/>
                      <a:pt x="9934" y="51442"/>
                      <a:pt x="9896" y="51442"/>
                    </a:cubicBezTo>
                    <a:cubicBezTo>
                      <a:pt x="9606" y="51442"/>
                      <a:pt x="9845" y="50853"/>
                      <a:pt x="9861" y="50711"/>
                    </a:cubicBezTo>
                    <a:cubicBezTo>
                      <a:pt x="9897" y="50121"/>
                      <a:pt x="10130" y="49548"/>
                      <a:pt x="10505" y="49083"/>
                    </a:cubicBezTo>
                    <a:cubicBezTo>
                      <a:pt x="10738" y="48814"/>
                      <a:pt x="10989" y="48582"/>
                      <a:pt x="11257" y="48349"/>
                    </a:cubicBezTo>
                    <a:cubicBezTo>
                      <a:pt x="11329" y="48277"/>
                      <a:pt x="11418" y="48188"/>
                      <a:pt x="11490" y="48134"/>
                    </a:cubicBezTo>
                    <a:close/>
                    <a:moveTo>
                      <a:pt x="11991" y="48242"/>
                    </a:moveTo>
                    <a:lnTo>
                      <a:pt x="11991" y="48242"/>
                    </a:lnTo>
                    <a:cubicBezTo>
                      <a:pt x="12044" y="48385"/>
                      <a:pt x="12116" y="48528"/>
                      <a:pt x="12223" y="48635"/>
                    </a:cubicBezTo>
                    <a:cubicBezTo>
                      <a:pt x="12236" y="48654"/>
                      <a:pt x="12253" y="48662"/>
                      <a:pt x="12269" y="48662"/>
                    </a:cubicBezTo>
                    <a:cubicBezTo>
                      <a:pt x="12300" y="48662"/>
                      <a:pt x="12331" y="48635"/>
                      <a:pt x="12331" y="48600"/>
                    </a:cubicBezTo>
                    <a:lnTo>
                      <a:pt x="12331" y="48510"/>
                    </a:lnTo>
                    <a:cubicBezTo>
                      <a:pt x="12474" y="48886"/>
                      <a:pt x="12689" y="49244"/>
                      <a:pt x="12957" y="49566"/>
                    </a:cubicBezTo>
                    <a:cubicBezTo>
                      <a:pt x="13082" y="49834"/>
                      <a:pt x="13154" y="50139"/>
                      <a:pt x="13190" y="50461"/>
                    </a:cubicBezTo>
                    <a:cubicBezTo>
                      <a:pt x="13208" y="50729"/>
                      <a:pt x="13190" y="50980"/>
                      <a:pt x="13136" y="51248"/>
                    </a:cubicBezTo>
                    <a:cubicBezTo>
                      <a:pt x="13099" y="51497"/>
                      <a:pt x="13067" y="51617"/>
                      <a:pt x="12998" y="51617"/>
                    </a:cubicBezTo>
                    <a:cubicBezTo>
                      <a:pt x="12933" y="51617"/>
                      <a:pt x="12836" y="51510"/>
                      <a:pt x="12671" y="51302"/>
                    </a:cubicBezTo>
                    <a:cubicBezTo>
                      <a:pt x="11955" y="50371"/>
                      <a:pt x="11865" y="49351"/>
                      <a:pt x="11991" y="48242"/>
                    </a:cubicBezTo>
                    <a:close/>
                    <a:moveTo>
                      <a:pt x="11848" y="47723"/>
                    </a:moveTo>
                    <a:cubicBezTo>
                      <a:pt x="11883" y="47884"/>
                      <a:pt x="11901" y="48027"/>
                      <a:pt x="11955" y="48170"/>
                    </a:cubicBezTo>
                    <a:cubicBezTo>
                      <a:pt x="11948" y="48163"/>
                      <a:pt x="11934" y="48158"/>
                      <a:pt x="11921" y="48158"/>
                    </a:cubicBezTo>
                    <a:cubicBezTo>
                      <a:pt x="11902" y="48158"/>
                      <a:pt x="11883" y="48167"/>
                      <a:pt x="11883" y="48188"/>
                    </a:cubicBezTo>
                    <a:cubicBezTo>
                      <a:pt x="11669" y="48850"/>
                      <a:pt x="11687" y="49566"/>
                      <a:pt x="11919" y="50210"/>
                    </a:cubicBezTo>
                    <a:cubicBezTo>
                      <a:pt x="11901" y="50496"/>
                      <a:pt x="11865" y="50783"/>
                      <a:pt x="11812" y="51069"/>
                    </a:cubicBezTo>
                    <a:cubicBezTo>
                      <a:pt x="11812" y="51084"/>
                      <a:pt x="11400" y="51748"/>
                      <a:pt x="11243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50" y="51481"/>
                      <a:pt x="11114" y="51320"/>
                      <a:pt x="11078" y="51176"/>
                    </a:cubicBezTo>
                    <a:cubicBezTo>
                      <a:pt x="10828" y="50103"/>
                      <a:pt x="11168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88" y="48470"/>
                      <a:pt x="11626" y="48470"/>
                    </a:cubicBezTo>
                    <a:cubicBezTo>
                      <a:pt x="11664" y="48470"/>
                      <a:pt x="11704" y="48447"/>
                      <a:pt x="11722" y="48403"/>
                    </a:cubicBezTo>
                    <a:cubicBezTo>
                      <a:pt x="11776" y="48170"/>
                      <a:pt x="11812" y="47955"/>
                      <a:pt x="11848" y="47723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70" y="1446"/>
                      <a:pt x="10094" y="2913"/>
                      <a:pt x="9879" y="4399"/>
                    </a:cubicBezTo>
                    <a:cubicBezTo>
                      <a:pt x="9271" y="4918"/>
                      <a:pt x="8680" y="5866"/>
                      <a:pt x="8770" y="6635"/>
                    </a:cubicBezTo>
                    <a:cubicBezTo>
                      <a:pt x="8770" y="6676"/>
                      <a:pt x="8810" y="6726"/>
                      <a:pt x="8853" y="6726"/>
                    </a:cubicBezTo>
                    <a:cubicBezTo>
                      <a:pt x="8867" y="6726"/>
                      <a:pt x="8881" y="6720"/>
                      <a:pt x="8895" y="6707"/>
                    </a:cubicBezTo>
                    <a:cubicBezTo>
                      <a:pt x="9378" y="6385"/>
                      <a:pt x="9539" y="5848"/>
                      <a:pt x="9772" y="5365"/>
                    </a:cubicBezTo>
                    <a:lnTo>
                      <a:pt x="9772" y="5365"/>
                    </a:lnTo>
                    <a:cubicBezTo>
                      <a:pt x="9629" y="6671"/>
                      <a:pt x="9593" y="7960"/>
                      <a:pt x="9646" y="9266"/>
                    </a:cubicBezTo>
                    <a:cubicBezTo>
                      <a:pt x="9199" y="9785"/>
                      <a:pt x="9056" y="10519"/>
                      <a:pt x="8949" y="11163"/>
                    </a:cubicBezTo>
                    <a:cubicBezTo>
                      <a:pt x="8934" y="11207"/>
                      <a:pt x="8979" y="11262"/>
                      <a:pt x="9025" y="11262"/>
                    </a:cubicBezTo>
                    <a:cubicBezTo>
                      <a:pt x="9035" y="11262"/>
                      <a:pt x="9046" y="11259"/>
                      <a:pt x="9056" y="11252"/>
                    </a:cubicBezTo>
                    <a:cubicBezTo>
                      <a:pt x="9324" y="10948"/>
                      <a:pt x="9557" y="10608"/>
                      <a:pt x="9700" y="10232"/>
                    </a:cubicBezTo>
                    <a:cubicBezTo>
                      <a:pt x="9700" y="10322"/>
                      <a:pt x="9700" y="10429"/>
                      <a:pt x="9718" y="10519"/>
                    </a:cubicBezTo>
                    <a:cubicBezTo>
                      <a:pt x="9611" y="11736"/>
                      <a:pt x="9468" y="12952"/>
                      <a:pt x="9289" y="14151"/>
                    </a:cubicBezTo>
                    <a:cubicBezTo>
                      <a:pt x="8430" y="15100"/>
                      <a:pt x="7750" y="16209"/>
                      <a:pt x="7016" y="17265"/>
                    </a:cubicBezTo>
                    <a:cubicBezTo>
                      <a:pt x="5942" y="18786"/>
                      <a:pt x="4904" y="20272"/>
                      <a:pt x="4135" y="21954"/>
                    </a:cubicBezTo>
                    <a:cubicBezTo>
                      <a:pt x="4103" y="22018"/>
                      <a:pt x="4142" y="22082"/>
                      <a:pt x="4202" y="22082"/>
                    </a:cubicBezTo>
                    <a:cubicBezTo>
                      <a:pt x="4209" y="22082"/>
                      <a:pt x="4217" y="22081"/>
                      <a:pt x="4224" y="22079"/>
                    </a:cubicBezTo>
                    <a:cubicBezTo>
                      <a:pt x="6336" y="21488"/>
                      <a:pt x="7839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090" y="20361"/>
                    </a:cubicBezTo>
                    <a:lnTo>
                      <a:pt x="8090" y="20343"/>
                    </a:lnTo>
                    <a:cubicBezTo>
                      <a:pt x="8090" y="20325"/>
                      <a:pt x="8072" y="20316"/>
                      <a:pt x="8054" y="20316"/>
                    </a:cubicBezTo>
                    <a:cubicBezTo>
                      <a:pt x="8036" y="20316"/>
                      <a:pt x="8018" y="20325"/>
                      <a:pt x="8018" y="20343"/>
                    </a:cubicBezTo>
                    <a:cubicBezTo>
                      <a:pt x="7982" y="20522"/>
                      <a:pt x="7964" y="20701"/>
                      <a:pt x="7964" y="20880"/>
                    </a:cubicBezTo>
                    <a:cubicBezTo>
                      <a:pt x="7839" y="21381"/>
                      <a:pt x="7714" y="21900"/>
                      <a:pt x="7571" y="22419"/>
                    </a:cubicBezTo>
                    <a:cubicBezTo>
                      <a:pt x="7105" y="22652"/>
                      <a:pt x="6730" y="23027"/>
                      <a:pt x="6497" y="23493"/>
                    </a:cubicBezTo>
                    <a:cubicBezTo>
                      <a:pt x="6481" y="23541"/>
                      <a:pt x="6522" y="23603"/>
                      <a:pt x="6569" y="23603"/>
                    </a:cubicBezTo>
                    <a:cubicBezTo>
                      <a:pt x="6575" y="23603"/>
                      <a:pt x="6581" y="23602"/>
                      <a:pt x="6586" y="23600"/>
                    </a:cubicBezTo>
                    <a:cubicBezTo>
                      <a:pt x="6909" y="23528"/>
                      <a:pt x="7177" y="23350"/>
                      <a:pt x="7392" y="23099"/>
                    </a:cubicBezTo>
                    <a:lnTo>
                      <a:pt x="7392" y="23099"/>
                    </a:lnTo>
                    <a:cubicBezTo>
                      <a:pt x="7284" y="23457"/>
                      <a:pt x="7195" y="23815"/>
                      <a:pt x="7087" y="24173"/>
                    </a:cubicBezTo>
                    <a:cubicBezTo>
                      <a:pt x="6837" y="24352"/>
                      <a:pt x="6586" y="24548"/>
                      <a:pt x="6372" y="24745"/>
                    </a:cubicBezTo>
                    <a:cubicBezTo>
                      <a:pt x="6390" y="24710"/>
                      <a:pt x="6407" y="24674"/>
                      <a:pt x="6443" y="24638"/>
                    </a:cubicBezTo>
                    <a:cubicBezTo>
                      <a:pt x="6458" y="24609"/>
                      <a:pt x="6437" y="24580"/>
                      <a:pt x="6409" y="24580"/>
                    </a:cubicBezTo>
                    <a:cubicBezTo>
                      <a:pt x="6403" y="24580"/>
                      <a:pt x="6396" y="24581"/>
                      <a:pt x="6390" y="24584"/>
                    </a:cubicBezTo>
                    <a:cubicBezTo>
                      <a:pt x="6318" y="24638"/>
                      <a:pt x="6246" y="24710"/>
                      <a:pt x="6193" y="24781"/>
                    </a:cubicBezTo>
                    <a:cubicBezTo>
                      <a:pt x="6172" y="24780"/>
                      <a:pt x="6151" y="24780"/>
                      <a:pt x="6129" y="24780"/>
                    </a:cubicBezTo>
                    <a:cubicBezTo>
                      <a:pt x="5444" y="24780"/>
                      <a:pt x="4622" y="25329"/>
                      <a:pt x="4188" y="25676"/>
                    </a:cubicBezTo>
                    <a:cubicBezTo>
                      <a:pt x="4135" y="25712"/>
                      <a:pt x="4171" y="25801"/>
                      <a:pt x="4242" y="25801"/>
                    </a:cubicBezTo>
                    <a:cubicBezTo>
                      <a:pt x="4690" y="25765"/>
                      <a:pt x="5119" y="25676"/>
                      <a:pt x="5548" y="25515"/>
                    </a:cubicBezTo>
                    <a:lnTo>
                      <a:pt x="5548" y="25515"/>
                    </a:lnTo>
                    <a:cubicBezTo>
                      <a:pt x="5012" y="25944"/>
                      <a:pt x="4564" y="26463"/>
                      <a:pt x="4224" y="27036"/>
                    </a:cubicBezTo>
                    <a:cubicBezTo>
                      <a:pt x="4188" y="27090"/>
                      <a:pt x="4224" y="27143"/>
                      <a:pt x="4278" y="27143"/>
                    </a:cubicBezTo>
                    <a:cubicBezTo>
                      <a:pt x="4851" y="27143"/>
                      <a:pt x="5387" y="26893"/>
                      <a:pt x="5745" y="26445"/>
                    </a:cubicBezTo>
                    <a:lnTo>
                      <a:pt x="5745" y="26445"/>
                    </a:lnTo>
                    <a:cubicBezTo>
                      <a:pt x="5548" y="27018"/>
                      <a:pt x="5602" y="27644"/>
                      <a:pt x="5871" y="28163"/>
                    </a:cubicBezTo>
                    <a:cubicBezTo>
                      <a:pt x="5880" y="28193"/>
                      <a:pt x="5901" y="28206"/>
                      <a:pt x="5924" y="28206"/>
                    </a:cubicBezTo>
                    <a:cubicBezTo>
                      <a:pt x="5942" y="28206"/>
                      <a:pt x="5962" y="28197"/>
                      <a:pt x="5978" y="28181"/>
                    </a:cubicBezTo>
                    <a:cubicBezTo>
                      <a:pt x="6354" y="27841"/>
                      <a:pt x="6640" y="27394"/>
                      <a:pt x="6783" y="26893"/>
                    </a:cubicBezTo>
                    <a:cubicBezTo>
                      <a:pt x="6837" y="27161"/>
                      <a:pt x="6962" y="27412"/>
                      <a:pt x="7123" y="27626"/>
                    </a:cubicBezTo>
                    <a:cubicBezTo>
                      <a:pt x="7218" y="27748"/>
                      <a:pt x="7619" y="28125"/>
                      <a:pt x="7886" y="28125"/>
                    </a:cubicBezTo>
                    <a:cubicBezTo>
                      <a:pt x="7973" y="28125"/>
                      <a:pt x="8046" y="28085"/>
                      <a:pt x="8090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8" y="26628"/>
                      <a:pt x="8744" y="26628"/>
                    </a:cubicBezTo>
                    <a:cubicBezTo>
                      <a:pt x="8818" y="26628"/>
                      <a:pt x="8893" y="26621"/>
                      <a:pt x="8966" y="26606"/>
                    </a:cubicBezTo>
                    <a:cubicBezTo>
                      <a:pt x="8984" y="26589"/>
                      <a:pt x="9020" y="26571"/>
                      <a:pt x="9020" y="26535"/>
                    </a:cubicBezTo>
                    <a:cubicBezTo>
                      <a:pt x="9020" y="25694"/>
                      <a:pt x="8215" y="24817"/>
                      <a:pt x="7356" y="24781"/>
                    </a:cubicBezTo>
                    <a:cubicBezTo>
                      <a:pt x="7320" y="24620"/>
                      <a:pt x="7266" y="24477"/>
                      <a:pt x="7195" y="24316"/>
                    </a:cubicBezTo>
                    <a:cubicBezTo>
                      <a:pt x="7195" y="24316"/>
                      <a:pt x="7177" y="24298"/>
                      <a:pt x="7177" y="24298"/>
                    </a:cubicBezTo>
                    <a:cubicBezTo>
                      <a:pt x="7177" y="24298"/>
                      <a:pt x="7177" y="24280"/>
                      <a:pt x="7177" y="24280"/>
                    </a:cubicBezTo>
                    <a:cubicBezTo>
                      <a:pt x="7177" y="24262"/>
                      <a:pt x="7177" y="24244"/>
                      <a:pt x="7177" y="24226"/>
                    </a:cubicBezTo>
                    <a:cubicBezTo>
                      <a:pt x="7338" y="23743"/>
                      <a:pt x="7481" y="23242"/>
                      <a:pt x="7642" y="22759"/>
                    </a:cubicBezTo>
                    <a:cubicBezTo>
                      <a:pt x="7642" y="22741"/>
                      <a:pt x="7642" y="22723"/>
                      <a:pt x="7642" y="22723"/>
                    </a:cubicBezTo>
                    <a:lnTo>
                      <a:pt x="7696" y="22526"/>
                    </a:lnTo>
                    <a:cubicBezTo>
                      <a:pt x="7767" y="22473"/>
                      <a:pt x="7821" y="22437"/>
                      <a:pt x="7893" y="22383"/>
                    </a:cubicBezTo>
                    <a:cubicBezTo>
                      <a:pt x="7964" y="22330"/>
                      <a:pt x="7893" y="22294"/>
                      <a:pt x="7839" y="22294"/>
                    </a:cubicBezTo>
                    <a:cubicBezTo>
                      <a:pt x="7803" y="22312"/>
                      <a:pt x="7785" y="22312"/>
                      <a:pt x="7750" y="22330"/>
                    </a:cubicBezTo>
                    <a:cubicBezTo>
                      <a:pt x="7839" y="22043"/>
                      <a:pt x="7929" y="21739"/>
                      <a:pt x="8018" y="21453"/>
                    </a:cubicBezTo>
                    <a:cubicBezTo>
                      <a:pt x="8072" y="21757"/>
                      <a:pt x="8215" y="22025"/>
                      <a:pt x="8412" y="22258"/>
                    </a:cubicBezTo>
                    <a:cubicBezTo>
                      <a:pt x="8428" y="22274"/>
                      <a:pt x="8448" y="22283"/>
                      <a:pt x="8466" y="22283"/>
                    </a:cubicBezTo>
                    <a:cubicBezTo>
                      <a:pt x="8489" y="22283"/>
                      <a:pt x="8509" y="22270"/>
                      <a:pt x="8519" y="22240"/>
                    </a:cubicBezTo>
                    <a:cubicBezTo>
                      <a:pt x="8609" y="21793"/>
                      <a:pt x="8430" y="21220"/>
                      <a:pt x="8197" y="20791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70" y="19932"/>
                      <a:pt x="9002" y="20272"/>
                    </a:cubicBezTo>
                    <a:cubicBezTo>
                      <a:pt x="9011" y="20289"/>
                      <a:pt x="9034" y="20298"/>
                      <a:pt x="9056" y="20298"/>
                    </a:cubicBezTo>
                    <a:cubicBezTo>
                      <a:pt x="9078" y="20298"/>
                      <a:pt x="9101" y="20289"/>
                      <a:pt x="9110" y="20272"/>
                    </a:cubicBezTo>
                    <a:cubicBezTo>
                      <a:pt x="9342" y="19788"/>
                      <a:pt x="9110" y="19073"/>
                      <a:pt x="8770" y="18679"/>
                    </a:cubicBezTo>
                    <a:lnTo>
                      <a:pt x="8770" y="18643"/>
                    </a:lnTo>
                    <a:cubicBezTo>
                      <a:pt x="9110" y="17229"/>
                      <a:pt x="9396" y="15798"/>
                      <a:pt x="9611" y="14366"/>
                    </a:cubicBezTo>
                    <a:cubicBezTo>
                      <a:pt x="9718" y="14098"/>
                      <a:pt x="9843" y="13829"/>
                      <a:pt x="9987" y="13579"/>
                    </a:cubicBezTo>
                    <a:cubicBezTo>
                      <a:pt x="10012" y="13541"/>
                      <a:pt x="9974" y="13503"/>
                      <a:pt x="9938" y="13503"/>
                    </a:cubicBezTo>
                    <a:cubicBezTo>
                      <a:pt x="9923" y="13503"/>
                      <a:pt x="9908" y="13509"/>
                      <a:pt x="9897" y="13525"/>
                    </a:cubicBezTo>
                    <a:cubicBezTo>
                      <a:pt x="9861" y="13579"/>
                      <a:pt x="9843" y="13632"/>
                      <a:pt x="9808" y="13686"/>
                    </a:cubicBezTo>
                    <a:cubicBezTo>
                      <a:pt x="9799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72" y="13221"/>
                      <a:pt x="9825" y="12702"/>
                      <a:pt x="9861" y="12201"/>
                    </a:cubicBezTo>
                    <a:cubicBezTo>
                      <a:pt x="10058" y="14008"/>
                      <a:pt x="10327" y="15816"/>
                      <a:pt x="10631" y="17605"/>
                    </a:cubicBezTo>
                    <a:cubicBezTo>
                      <a:pt x="10613" y="17623"/>
                      <a:pt x="10613" y="17623"/>
                      <a:pt x="10613" y="17623"/>
                    </a:cubicBezTo>
                    <a:cubicBezTo>
                      <a:pt x="10219" y="18160"/>
                      <a:pt x="9969" y="18965"/>
                      <a:pt x="10201" y="19574"/>
                    </a:cubicBezTo>
                    <a:cubicBezTo>
                      <a:pt x="10213" y="19609"/>
                      <a:pt x="10255" y="19636"/>
                      <a:pt x="10293" y="19636"/>
                    </a:cubicBezTo>
                    <a:cubicBezTo>
                      <a:pt x="10313" y="19636"/>
                      <a:pt x="10332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1007" y="19967"/>
                      <a:pt x="11221" y="21238"/>
                      <a:pt x="11382" y="22491"/>
                    </a:cubicBezTo>
                    <a:lnTo>
                      <a:pt x="11651" y="24548"/>
                    </a:lnTo>
                    <a:cubicBezTo>
                      <a:pt x="11329" y="24960"/>
                      <a:pt x="11150" y="25497"/>
                      <a:pt x="11168" y="26034"/>
                    </a:cubicBezTo>
                    <a:cubicBezTo>
                      <a:pt x="11168" y="26072"/>
                      <a:pt x="11212" y="26110"/>
                      <a:pt x="11258" y="26110"/>
                    </a:cubicBezTo>
                    <a:cubicBezTo>
                      <a:pt x="11276" y="26110"/>
                      <a:pt x="11295" y="26103"/>
                      <a:pt x="11311" y="26087"/>
                    </a:cubicBezTo>
                    <a:cubicBezTo>
                      <a:pt x="11508" y="25855"/>
                      <a:pt x="11669" y="25586"/>
                      <a:pt x="11758" y="25300"/>
                    </a:cubicBezTo>
                    <a:cubicBezTo>
                      <a:pt x="11883" y="26177"/>
                      <a:pt x="11991" y="27036"/>
                      <a:pt x="12098" y="27913"/>
                    </a:cubicBezTo>
                    <a:cubicBezTo>
                      <a:pt x="11776" y="28503"/>
                      <a:pt x="11418" y="29076"/>
                      <a:pt x="11024" y="29631"/>
                    </a:cubicBezTo>
                    <a:cubicBezTo>
                      <a:pt x="11015" y="29622"/>
                      <a:pt x="11007" y="29617"/>
                      <a:pt x="10998" y="29617"/>
                    </a:cubicBezTo>
                    <a:cubicBezTo>
                      <a:pt x="10989" y="29617"/>
                      <a:pt x="10980" y="29622"/>
                      <a:pt x="10971" y="29631"/>
                    </a:cubicBezTo>
                    <a:cubicBezTo>
                      <a:pt x="10798" y="29737"/>
                      <a:pt x="10604" y="29794"/>
                      <a:pt x="10406" y="29794"/>
                    </a:cubicBezTo>
                    <a:cubicBezTo>
                      <a:pt x="10338" y="29794"/>
                      <a:pt x="10270" y="29788"/>
                      <a:pt x="10201" y="29774"/>
                    </a:cubicBezTo>
                    <a:cubicBezTo>
                      <a:pt x="10291" y="29667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8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30"/>
                      <a:pt x="9987" y="29792"/>
                    </a:cubicBezTo>
                    <a:cubicBezTo>
                      <a:pt x="9969" y="29845"/>
                      <a:pt x="9987" y="29899"/>
                      <a:pt x="10040" y="29899"/>
                    </a:cubicBezTo>
                    <a:cubicBezTo>
                      <a:pt x="10138" y="29924"/>
                      <a:pt x="10237" y="29936"/>
                      <a:pt x="10334" y="29936"/>
                    </a:cubicBezTo>
                    <a:cubicBezTo>
                      <a:pt x="10521" y="29936"/>
                      <a:pt x="10705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37" y="30597"/>
                      <a:pt x="9879" y="30955"/>
                    </a:cubicBezTo>
                    <a:cubicBezTo>
                      <a:pt x="9682" y="31170"/>
                      <a:pt x="9468" y="31367"/>
                      <a:pt x="9253" y="31581"/>
                    </a:cubicBezTo>
                    <a:cubicBezTo>
                      <a:pt x="8788" y="31814"/>
                      <a:pt x="8304" y="32011"/>
                      <a:pt x="7803" y="32190"/>
                    </a:cubicBezTo>
                    <a:cubicBezTo>
                      <a:pt x="6694" y="32637"/>
                      <a:pt x="5531" y="32923"/>
                      <a:pt x="4350" y="33049"/>
                    </a:cubicBezTo>
                    <a:cubicBezTo>
                      <a:pt x="4296" y="33049"/>
                      <a:pt x="4296" y="33138"/>
                      <a:pt x="4350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7" y="33140"/>
                      <a:pt x="6898" y="32674"/>
                      <a:pt x="8072" y="32208"/>
                    </a:cubicBezTo>
                    <a:cubicBezTo>
                      <a:pt x="8278" y="32130"/>
                      <a:pt x="8493" y="32053"/>
                      <a:pt x="8711" y="31962"/>
                    </a:cubicBezTo>
                    <a:lnTo>
                      <a:pt x="8711" y="31962"/>
                    </a:lnTo>
                    <a:cubicBezTo>
                      <a:pt x="8128" y="32254"/>
                      <a:pt x="7602" y="32626"/>
                      <a:pt x="7034" y="32941"/>
                    </a:cubicBezTo>
                    <a:cubicBezTo>
                      <a:pt x="6264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2" y="33429"/>
                    </a:cubicBezTo>
                    <a:cubicBezTo>
                      <a:pt x="3282" y="33429"/>
                      <a:pt x="2197" y="33376"/>
                      <a:pt x="2972" y="32906"/>
                    </a:cubicBezTo>
                    <a:cubicBezTo>
                      <a:pt x="4260" y="32118"/>
                      <a:pt x="5370" y="31885"/>
                      <a:pt x="6855" y="31868"/>
                    </a:cubicBezTo>
                    <a:cubicBezTo>
                      <a:pt x="7821" y="31832"/>
                      <a:pt x="8716" y="31707"/>
                      <a:pt x="9557" y="31205"/>
                    </a:cubicBezTo>
                    <a:cubicBezTo>
                      <a:pt x="9589" y="31190"/>
                      <a:pt x="9578" y="31131"/>
                      <a:pt x="9538" y="31131"/>
                    </a:cubicBezTo>
                    <a:cubicBezTo>
                      <a:pt x="9533" y="31131"/>
                      <a:pt x="9527" y="31132"/>
                      <a:pt x="9521" y="31134"/>
                    </a:cubicBezTo>
                    <a:cubicBezTo>
                      <a:pt x="8108" y="31707"/>
                      <a:pt x="6712" y="31653"/>
                      <a:pt x="5226" y="31778"/>
                    </a:cubicBezTo>
                    <a:cubicBezTo>
                      <a:pt x="4099" y="31868"/>
                      <a:pt x="3133" y="32655"/>
                      <a:pt x="2184" y="33174"/>
                    </a:cubicBezTo>
                    <a:cubicBezTo>
                      <a:pt x="2113" y="33210"/>
                      <a:pt x="2131" y="33317"/>
                      <a:pt x="2202" y="33335"/>
                    </a:cubicBezTo>
                    <a:cubicBezTo>
                      <a:pt x="3021" y="33465"/>
                      <a:pt x="3831" y="33580"/>
                      <a:pt x="4655" y="33580"/>
                    </a:cubicBezTo>
                    <a:cubicBezTo>
                      <a:pt x="5074" y="33580"/>
                      <a:pt x="5496" y="33551"/>
                      <a:pt x="5924" y="33478"/>
                    </a:cubicBezTo>
                    <a:cubicBezTo>
                      <a:pt x="6909" y="33317"/>
                      <a:pt x="7714" y="32709"/>
                      <a:pt x="8573" y="32190"/>
                    </a:cubicBezTo>
                    <a:lnTo>
                      <a:pt x="8573" y="32190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70" y="35017"/>
                    </a:cubicBezTo>
                    <a:cubicBezTo>
                      <a:pt x="5155" y="34910"/>
                      <a:pt x="4904" y="34874"/>
                      <a:pt x="4672" y="34874"/>
                    </a:cubicBezTo>
                    <a:cubicBezTo>
                      <a:pt x="4528" y="34910"/>
                      <a:pt x="4296" y="35017"/>
                      <a:pt x="4332" y="35196"/>
                    </a:cubicBezTo>
                    <a:cubicBezTo>
                      <a:pt x="4350" y="35357"/>
                      <a:pt x="4546" y="35393"/>
                      <a:pt x="4672" y="35429"/>
                    </a:cubicBezTo>
                    <a:lnTo>
                      <a:pt x="4779" y="35465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16" y="36073"/>
                    </a:lnTo>
                    <a:cubicBezTo>
                      <a:pt x="3544" y="36001"/>
                      <a:pt x="3437" y="35948"/>
                      <a:pt x="3347" y="35930"/>
                    </a:cubicBezTo>
                    <a:cubicBezTo>
                      <a:pt x="3337" y="35925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8"/>
                    </a:cubicBezTo>
                    <a:lnTo>
                      <a:pt x="3186" y="35948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7" y="35053"/>
                      <a:pt x="1397" y="35357"/>
                    </a:cubicBezTo>
                    <a:cubicBezTo>
                      <a:pt x="1341" y="35353"/>
                      <a:pt x="1285" y="35351"/>
                      <a:pt x="1230" y="35351"/>
                    </a:cubicBezTo>
                    <a:cubicBezTo>
                      <a:pt x="789" y="35351"/>
                      <a:pt x="369" y="35477"/>
                      <a:pt x="19" y="35715"/>
                    </a:cubicBezTo>
                    <a:cubicBezTo>
                      <a:pt x="1" y="35733"/>
                      <a:pt x="1" y="35769"/>
                      <a:pt x="19" y="35805"/>
                    </a:cubicBezTo>
                    <a:lnTo>
                      <a:pt x="37" y="35787"/>
                    </a:lnTo>
                    <a:cubicBezTo>
                      <a:pt x="280" y="36289"/>
                      <a:pt x="875" y="36454"/>
                      <a:pt x="1491" y="36454"/>
                    </a:cubicBezTo>
                    <a:cubicBezTo>
                      <a:pt x="1555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3" y="36556"/>
                    </a:lnTo>
                    <a:cubicBezTo>
                      <a:pt x="1057" y="36699"/>
                      <a:pt x="341" y="36968"/>
                      <a:pt x="305" y="37451"/>
                    </a:cubicBezTo>
                    <a:cubicBezTo>
                      <a:pt x="286" y="37766"/>
                      <a:pt x="564" y="37854"/>
                      <a:pt x="866" y="37854"/>
                    </a:cubicBezTo>
                    <a:cubicBezTo>
                      <a:pt x="1113" y="37854"/>
                      <a:pt x="1376" y="37795"/>
                      <a:pt x="1504" y="37755"/>
                    </a:cubicBezTo>
                    <a:cubicBezTo>
                      <a:pt x="1647" y="37701"/>
                      <a:pt x="1773" y="37648"/>
                      <a:pt x="1898" y="37576"/>
                    </a:cubicBezTo>
                    <a:lnTo>
                      <a:pt x="1898" y="37576"/>
                    </a:lnTo>
                    <a:cubicBezTo>
                      <a:pt x="1558" y="37970"/>
                      <a:pt x="1325" y="38435"/>
                      <a:pt x="1218" y="38936"/>
                    </a:cubicBezTo>
                    <a:cubicBezTo>
                      <a:pt x="1200" y="38990"/>
                      <a:pt x="1236" y="39026"/>
                      <a:pt x="1289" y="39026"/>
                    </a:cubicBezTo>
                    <a:cubicBezTo>
                      <a:pt x="1934" y="39026"/>
                      <a:pt x="2345" y="38614"/>
                      <a:pt x="2649" y="38095"/>
                    </a:cubicBezTo>
                    <a:lnTo>
                      <a:pt x="2649" y="38095"/>
                    </a:lnTo>
                    <a:cubicBezTo>
                      <a:pt x="2524" y="38739"/>
                      <a:pt x="2775" y="39419"/>
                      <a:pt x="3258" y="40046"/>
                    </a:cubicBezTo>
                    <a:cubicBezTo>
                      <a:pt x="3267" y="40073"/>
                      <a:pt x="3289" y="40086"/>
                      <a:pt x="3314" y="40086"/>
                    </a:cubicBezTo>
                    <a:cubicBezTo>
                      <a:pt x="3338" y="40086"/>
                      <a:pt x="3365" y="40073"/>
                      <a:pt x="3383" y="40046"/>
                    </a:cubicBezTo>
                    <a:cubicBezTo>
                      <a:pt x="3580" y="39580"/>
                      <a:pt x="3705" y="39061"/>
                      <a:pt x="3741" y="38542"/>
                    </a:cubicBezTo>
                    <a:cubicBezTo>
                      <a:pt x="3813" y="38668"/>
                      <a:pt x="3884" y="38793"/>
                      <a:pt x="3938" y="38918"/>
                    </a:cubicBezTo>
                    <a:cubicBezTo>
                      <a:pt x="3956" y="38954"/>
                      <a:pt x="3992" y="38972"/>
                      <a:pt x="4027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17" y="38990"/>
                    </a:lnTo>
                    <a:cubicBezTo>
                      <a:pt x="4153" y="38990"/>
                      <a:pt x="4171" y="38972"/>
                      <a:pt x="4188" y="38936"/>
                    </a:cubicBezTo>
                    <a:cubicBezTo>
                      <a:pt x="4457" y="38113"/>
                      <a:pt x="4528" y="36950"/>
                      <a:pt x="3831" y="36323"/>
                    </a:cubicBezTo>
                    <a:cubicBezTo>
                      <a:pt x="3848" y="36306"/>
                      <a:pt x="3848" y="36270"/>
                      <a:pt x="3831" y="36234"/>
                    </a:cubicBezTo>
                    <a:cubicBezTo>
                      <a:pt x="4278" y="36019"/>
                      <a:pt x="4725" y="35769"/>
                      <a:pt x="5137" y="35500"/>
                    </a:cubicBezTo>
                    <a:cubicBezTo>
                      <a:pt x="5173" y="35482"/>
                      <a:pt x="5208" y="35482"/>
                      <a:pt x="5262" y="35447"/>
                    </a:cubicBezTo>
                    <a:cubicBezTo>
                      <a:pt x="5280" y="35447"/>
                      <a:pt x="5280" y="35411"/>
                      <a:pt x="5280" y="35393"/>
                    </a:cubicBezTo>
                    <a:cubicBezTo>
                      <a:pt x="5620" y="35160"/>
                      <a:pt x="5942" y="34910"/>
                      <a:pt x="6282" y="34641"/>
                    </a:cubicBezTo>
                    <a:lnTo>
                      <a:pt x="6282" y="34641"/>
                    </a:lnTo>
                    <a:cubicBezTo>
                      <a:pt x="6067" y="34963"/>
                      <a:pt x="5978" y="35375"/>
                      <a:pt x="6139" y="35697"/>
                    </a:cubicBezTo>
                    <a:cubicBezTo>
                      <a:pt x="6160" y="35718"/>
                      <a:pt x="6181" y="35727"/>
                      <a:pt x="6202" y="35727"/>
                    </a:cubicBezTo>
                    <a:cubicBezTo>
                      <a:pt x="6217" y="35727"/>
                      <a:pt x="6232" y="35722"/>
                      <a:pt x="6246" y="35715"/>
                    </a:cubicBezTo>
                    <a:cubicBezTo>
                      <a:pt x="6551" y="35393"/>
                      <a:pt x="6676" y="34946"/>
                      <a:pt x="6569" y="34534"/>
                    </a:cubicBezTo>
                    <a:cubicBezTo>
                      <a:pt x="6586" y="34480"/>
                      <a:pt x="6622" y="34427"/>
                      <a:pt x="6640" y="34373"/>
                    </a:cubicBezTo>
                    <a:cubicBezTo>
                      <a:pt x="6640" y="34355"/>
                      <a:pt x="6640" y="34337"/>
                      <a:pt x="6640" y="34337"/>
                    </a:cubicBezTo>
                    <a:cubicBezTo>
                      <a:pt x="7589" y="33514"/>
                      <a:pt x="8483" y="32619"/>
                      <a:pt x="9342" y="31796"/>
                    </a:cubicBezTo>
                    <a:lnTo>
                      <a:pt x="9396" y="31760"/>
                    </a:lnTo>
                    <a:cubicBezTo>
                      <a:pt x="9414" y="31760"/>
                      <a:pt x="9414" y="31742"/>
                      <a:pt x="9414" y="31724"/>
                    </a:cubicBezTo>
                    <a:lnTo>
                      <a:pt x="9736" y="31420"/>
                    </a:lnTo>
                    <a:cubicBezTo>
                      <a:pt x="9861" y="31313"/>
                      <a:pt x="9987" y="31188"/>
                      <a:pt x="10094" y="31062"/>
                    </a:cubicBezTo>
                    <a:cubicBezTo>
                      <a:pt x="10183" y="30973"/>
                      <a:pt x="10255" y="30901"/>
                      <a:pt x="10344" y="30812"/>
                    </a:cubicBezTo>
                    <a:lnTo>
                      <a:pt x="10344" y="30812"/>
                    </a:lnTo>
                    <a:cubicBezTo>
                      <a:pt x="9933" y="31617"/>
                      <a:pt x="9611" y="32458"/>
                      <a:pt x="9414" y="33353"/>
                    </a:cubicBezTo>
                    <a:cubicBezTo>
                      <a:pt x="9289" y="33818"/>
                      <a:pt x="9145" y="34319"/>
                      <a:pt x="9020" y="34802"/>
                    </a:cubicBezTo>
                    <a:cubicBezTo>
                      <a:pt x="8805" y="34892"/>
                      <a:pt x="8626" y="35035"/>
                      <a:pt x="8501" y="35214"/>
                    </a:cubicBezTo>
                    <a:cubicBezTo>
                      <a:pt x="8358" y="35357"/>
                      <a:pt x="8269" y="35572"/>
                      <a:pt x="8286" y="35787"/>
                    </a:cubicBezTo>
                    <a:cubicBezTo>
                      <a:pt x="8286" y="35831"/>
                      <a:pt x="8323" y="35863"/>
                      <a:pt x="8366" y="35863"/>
                    </a:cubicBezTo>
                    <a:cubicBezTo>
                      <a:pt x="8375" y="35863"/>
                      <a:pt x="8384" y="35861"/>
                      <a:pt x="8394" y="35858"/>
                    </a:cubicBezTo>
                    <a:cubicBezTo>
                      <a:pt x="8573" y="35733"/>
                      <a:pt x="8734" y="35572"/>
                      <a:pt x="8859" y="35393"/>
                    </a:cubicBezTo>
                    <a:lnTo>
                      <a:pt x="8859" y="35393"/>
                    </a:lnTo>
                    <a:cubicBezTo>
                      <a:pt x="8680" y="36055"/>
                      <a:pt x="8573" y="36753"/>
                      <a:pt x="8519" y="37451"/>
                    </a:cubicBezTo>
                    <a:cubicBezTo>
                      <a:pt x="8505" y="37437"/>
                      <a:pt x="8489" y="37431"/>
                      <a:pt x="8472" y="37431"/>
                    </a:cubicBezTo>
                    <a:cubicBezTo>
                      <a:pt x="8445" y="37431"/>
                      <a:pt x="8416" y="37447"/>
                      <a:pt x="8394" y="37469"/>
                    </a:cubicBezTo>
                    <a:lnTo>
                      <a:pt x="8286" y="37630"/>
                    </a:lnTo>
                    <a:cubicBezTo>
                      <a:pt x="8251" y="37701"/>
                      <a:pt x="8215" y="37773"/>
                      <a:pt x="8179" y="37827"/>
                    </a:cubicBezTo>
                    <a:cubicBezTo>
                      <a:pt x="7213" y="38095"/>
                      <a:pt x="6246" y="39169"/>
                      <a:pt x="6604" y="40153"/>
                    </a:cubicBezTo>
                    <a:cubicBezTo>
                      <a:pt x="6619" y="40182"/>
                      <a:pt x="6642" y="40193"/>
                      <a:pt x="6663" y="40193"/>
                    </a:cubicBezTo>
                    <a:cubicBezTo>
                      <a:pt x="6695" y="40193"/>
                      <a:pt x="6722" y="40167"/>
                      <a:pt x="6712" y="40135"/>
                    </a:cubicBezTo>
                    <a:cubicBezTo>
                      <a:pt x="6390" y="39222"/>
                      <a:pt x="7249" y="38471"/>
                      <a:pt x="8054" y="38059"/>
                    </a:cubicBezTo>
                    <a:lnTo>
                      <a:pt x="8054" y="38059"/>
                    </a:lnTo>
                    <a:cubicBezTo>
                      <a:pt x="8000" y="38167"/>
                      <a:pt x="7946" y="38256"/>
                      <a:pt x="7893" y="38364"/>
                    </a:cubicBezTo>
                    <a:cubicBezTo>
                      <a:pt x="7875" y="38399"/>
                      <a:pt x="7857" y="38435"/>
                      <a:pt x="7857" y="38471"/>
                    </a:cubicBezTo>
                    <a:cubicBezTo>
                      <a:pt x="7839" y="38489"/>
                      <a:pt x="7839" y="38507"/>
                      <a:pt x="7857" y="38507"/>
                    </a:cubicBezTo>
                    <a:cubicBezTo>
                      <a:pt x="7141" y="39026"/>
                      <a:pt x="6747" y="39867"/>
                      <a:pt x="6801" y="40744"/>
                    </a:cubicBezTo>
                    <a:cubicBezTo>
                      <a:pt x="6801" y="40779"/>
                      <a:pt x="6837" y="40797"/>
                      <a:pt x="6891" y="40797"/>
                    </a:cubicBezTo>
                    <a:cubicBezTo>
                      <a:pt x="7141" y="40726"/>
                      <a:pt x="7374" y="40547"/>
                      <a:pt x="7517" y="40296"/>
                    </a:cubicBezTo>
                    <a:lnTo>
                      <a:pt x="7517" y="40296"/>
                    </a:lnTo>
                    <a:cubicBezTo>
                      <a:pt x="7499" y="40600"/>
                      <a:pt x="7499" y="40905"/>
                      <a:pt x="7517" y="41191"/>
                    </a:cubicBezTo>
                    <a:cubicBezTo>
                      <a:pt x="7517" y="41245"/>
                      <a:pt x="7553" y="41263"/>
                      <a:pt x="7589" y="41263"/>
                    </a:cubicBezTo>
                    <a:cubicBezTo>
                      <a:pt x="8018" y="41101"/>
                      <a:pt x="8322" y="40726"/>
                      <a:pt x="8430" y="40296"/>
                    </a:cubicBezTo>
                    <a:cubicBezTo>
                      <a:pt x="8528" y="40464"/>
                      <a:pt x="8857" y="40940"/>
                      <a:pt x="9081" y="40940"/>
                    </a:cubicBezTo>
                    <a:cubicBezTo>
                      <a:pt x="9142" y="40940"/>
                      <a:pt x="9196" y="40904"/>
                      <a:pt x="9235" y="40815"/>
                    </a:cubicBezTo>
                    <a:cubicBezTo>
                      <a:pt x="9253" y="40887"/>
                      <a:pt x="9271" y="40958"/>
                      <a:pt x="9289" y="41030"/>
                    </a:cubicBezTo>
                    <a:cubicBezTo>
                      <a:pt x="9289" y="41069"/>
                      <a:pt x="9326" y="41098"/>
                      <a:pt x="9367" y="41098"/>
                    </a:cubicBezTo>
                    <a:cubicBezTo>
                      <a:pt x="9382" y="41098"/>
                      <a:pt x="9399" y="41094"/>
                      <a:pt x="9414" y="41084"/>
                    </a:cubicBezTo>
                    <a:cubicBezTo>
                      <a:pt x="10022" y="40565"/>
                      <a:pt x="9969" y="38865"/>
                      <a:pt x="9235" y="38364"/>
                    </a:cubicBezTo>
                    <a:lnTo>
                      <a:pt x="9235" y="38364"/>
                    </a:lnTo>
                    <a:cubicBezTo>
                      <a:pt x="9557" y="38435"/>
                      <a:pt x="9861" y="38614"/>
                      <a:pt x="10094" y="38847"/>
                    </a:cubicBezTo>
                    <a:cubicBezTo>
                      <a:pt x="10255" y="39008"/>
                      <a:pt x="10362" y="39222"/>
                      <a:pt x="10380" y="39455"/>
                    </a:cubicBezTo>
                    <a:cubicBezTo>
                      <a:pt x="10416" y="39724"/>
                      <a:pt x="10237" y="39938"/>
                      <a:pt x="10130" y="40171"/>
                    </a:cubicBezTo>
                    <a:cubicBezTo>
                      <a:pt x="10116" y="40185"/>
                      <a:pt x="10133" y="40219"/>
                      <a:pt x="10158" y="40219"/>
                    </a:cubicBezTo>
                    <a:cubicBezTo>
                      <a:pt x="10166" y="40219"/>
                      <a:pt x="10175" y="40215"/>
                      <a:pt x="10183" y="40207"/>
                    </a:cubicBezTo>
                    <a:cubicBezTo>
                      <a:pt x="10595" y="39938"/>
                      <a:pt x="10595" y="39401"/>
                      <a:pt x="10380" y="38990"/>
                    </a:cubicBezTo>
                    <a:cubicBezTo>
                      <a:pt x="10094" y="38542"/>
                      <a:pt x="9629" y="38274"/>
                      <a:pt x="9110" y="38238"/>
                    </a:cubicBezTo>
                    <a:cubicBezTo>
                      <a:pt x="9092" y="38238"/>
                      <a:pt x="9074" y="38256"/>
                      <a:pt x="9074" y="38274"/>
                    </a:cubicBezTo>
                    <a:cubicBezTo>
                      <a:pt x="9020" y="38256"/>
                      <a:pt x="8984" y="38238"/>
                      <a:pt x="8949" y="38220"/>
                    </a:cubicBezTo>
                    <a:cubicBezTo>
                      <a:pt x="8895" y="38041"/>
                      <a:pt x="8859" y="37862"/>
                      <a:pt x="8841" y="37684"/>
                    </a:cubicBezTo>
                    <a:cubicBezTo>
                      <a:pt x="8841" y="37634"/>
                      <a:pt x="8803" y="37607"/>
                      <a:pt x="8763" y="37607"/>
                    </a:cubicBezTo>
                    <a:cubicBezTo>
                      <a:pt x="8731" y="37607"/>
                      <a:pt x="8696" y="37625"/>
                      <a:pt x="8680" y="37666"/>
                    </a:cubicBezTo>
                    <a:cubicBezTo>
                      <a:pt x="8664" y="37666"/>
                      <a:pt x="8647" y="37666"/>
                      <a:pt x="8645" y="37680"/>
                    </a:cubicBezTo>
                    <a:lnTo>
                      <a:pt x="8645" y="37680"/>
                    </a:lnTo>
                    <a:cubicBezTo>
                      <a:pt x="8752" y="36321"/>
                      <a:pt x="9021" y="34980"/>
                      <a:pt x="9396" y="33675"/>
                    </a:cubicBezTo>
                    <a:lnTo>
                      <a:pt x="9396" y="33675"/>
                    </a:lnTo>
                    <a:cubicBezTo>
                      <a:pt x="9324" y="34176"/>
                      <a:pt x="9324" y="34695"/>
                      <a:pt x="9414" y="35196"/>
                    </a:cubicBezTo>
                    <a:cubicBezTo>
                      <a:pt x="9593" y="36341"/>
                      <a:pt x="10577" y="36825"/>
                      <a:pt x="11096" y="37791"/>
                    </a:cubicBezTo>
                    <a:cubicBezTo>
                      <a:pt x="11102" y="37810"/>
                      <a:pt x="11117" y="37817"/>
                      <a:pt x="11133" y="37817"/>
                    </a:cubicBezTo>
                    <a:cubicBezTo>
                      <a:pt x="11163" y="37817"/>
                      <a:pt x="11197" y="37790"/>
                      <a:pt x="11185" y="37755"/>
                    </a:cubicBezTo>
                    <a:cubicBezTo>
                      <a:pt x="10917" y="36663"/>
                      <a:pt x="11042" y="35518"/>
                      <a:pt x="10899" y="34409"/>
                    </a:cubicBezTo>
                    <a:cubicBezTo>
                      <a:pt x="10756" y="33228"/>
                      <a:pt x="10183" y="32297"/>
                      <a:pt x="10398" y="31062"/>
                    </a:cubicBezTo>
                    <a:cubicBezTo>
                      <a:pt x="10523" y="30776"/>
                      <a:pt x="10684" y="30490"/>
                      <a:pt x="10845" y="30221"/>
                    </a:cubicBezTo>
                    <a:cubicBezTo>
                      <a:pt x="11329" y="29613"/>
                      <a:pt x="11776" y="28986"/>
                      <a:pt x="12152" y="28306"/>
                    </a:cubicBezTo>
                    <a:cubicBezTo>
                      <a:pt x="12259" y="29165"/>
                      <a:pt x="12349" y="30024"/>
                      <a:pt x="12438" y="30901"/>
                    </a:cubicBezTo>
                    <a:cubicBezTo>
                      <a:pt x="12170" y="31277"/>
                      <a:pt x="12044" y="31742"/>
                      <a:pt x="12134" y="32190"/>
                    </a:cubicBezTo>
                    <a:cubicBezTo>
                      <a:pt x="12145" y="32224"/>
                      <a:pt x="12172" y="32244"/>
                      <a:pt x="12199" y="32244"/>
                    </a:cubicBezTo>
                    <a:cubicBezTo>
                      <a:pt x="12214" y="32244"/>
                      <a:pt x="12229" y="32238"/>
                      <a:pt x="12241" y="32226"/>
                    </a:cubicBezTo>
                    <a:cubicBezTo>
                      <a:pt x="12367" y="32136"/>
                      <a:pt x="12456" y="32011"/>
                      <a:pt x="12528" y="31868"/>
                    </a:cubicBezTo>
                    <a:cubicBezTo>
                      <a:pt x="12617" y="32923"/>
                      <a:pt x="12689" y="33961"/>
                      <a:pt x="12724" y="35017"/>
                    </a:cubicBezTo>
                    <a:cubicBezTo>
                      <a:pt x="12742" y="35286"/>
                      <a:pt x="12742" y="35536"/>
                      <a:pt x="12742" y="35787"/>
                    </a:cubicBezTo>
                    <a:cubicBezTo>
                      <a:pt x="12384" y="36180"/>
                      <a:pt x="12188" y="36681"/>
                      <a:pt x="12206" y="37218"/>
                    </a:cubicBezTo>
                    <a:cubicBezTo>
                      <a:pt x="12206" y="37253"/>
                      <a:pt x="12236" y="37281"/>
                      <a:pt x="12272" y="37281"/>
                    </a:cubicBezTo>
                    <a:cubicBezTo>
                      <a:pt x="12291" y="37281"/>
                      <a:pt x="12312" y="37273"/>
                      <a:pt x="12331" y="37254"/>
                    </a:cubicBezTo>
                    <a:cubicBezTo>
                      <a:pt x="12528" y="37075"/>
                      <a:pt x="12671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7" y="37612"/>
                    </a:cubicBezTo>
                    <a:cubicBezTo>
                      <a:pt x="12707" y="37612"/>
                      <a:pt x="12707" y="37630"/>
                      <a:pt x="12707" y="37630"/>
                    </a:cubicBezTo>
                    <a:cubicBezTo>
                      <a:pt x="12617" y="39634"/>
                      <a:pt x="11615" y="41459"/>
                      <a:pt x="10523" y="43106"/>
                    </a:cubicBezTo>
                    <a:cubicBezTo>
                      <a:pt x="9700" y="44340"/>
                      <a:pt x="8573" y="45343"/>
                      <a:pt x="8018" y="46738"/>
                    </a:cubicBezTo>
                    <a:cubicBezTo>
                      <a:pt x="8000" y="46524"/>
                      <a:pt x="8018" y="46291"/>
                      <a:pt x="8108" y="46094"/>
                    </a:cubicBezTo>
                    <a:cubicBezTo>
                      <a:pt x="8179" y="45826"/>
                      <a:pt x="8251" y="45557"/>
                      <a:pt x="8340" y="45307"/>
                    </a:cubicBezTo>
                    <a:cubicBezTo>
                      <a:pt x="8609" y="44555"/>
                      <a:pt x="8966" y="43839"/>
                      <a:pt x="9396" y="43159"/>
                    </a:cubicBezTo>
                    <a:cubicBezTo>
                      <a:pt x="10112" y="42014"/>
                      <a:pt x="11185" y="41173"/>
                      <a:pt x="11991" y="40099"/>
                    </a:cubicBezTo>
                    <a:cubicBezTo>
                      <a:pt x="12020" y="40070"/>
                      <a:pt x="11978" y="40041"/>
                      <a:pt x="11942" y="40041"/>
                    </a:cubicBezTo>
                    <a:cubicBezTo>
                      <a:pt x="11934" y="40041"/>
                      <a:pt x="11926" y="40042"/>
                      <a:pt x="11919" y="40046"/>
                    </a:cubicBezTo>
                    <a:cubicBezTo>
                      <a:pt x="9897" y="42014"/>
                      <a:pt x="7982" y="44305"/>
                      <a:pt x="7767" y="47240"/>
                    </a:cubicBezTo>
                    <a:cubicBezTo>
                      <a:pt x="7767" y="47274"/>
                      <a:pt x="7805" y="47302"/>
                      <a:pt x="7842" y="47302"/>
                    </a:cubicBezTo>
                    <a:cubicBezTo>
                      <a:pt x="7861" y="47302"/>
                      <a:pt x="7880" y="47294"/>
                      <a:pt x="7893" y="47275"/>
                    </a:cubicBezTo>
                    <a:cubicBezTo>
                      <a:pt x="8823" y="46166"/>
                      <a:pt x="10004" y="45289"/>
                      <a:pt x="10899" y="44126"/>
                    </a:cubicBezTo>
                    <a:cubicBezTo>
                      <a:pt x="11794" y="42980"/>
                      <a:pt x="12223" y="41495"/>
                      <a:pt x="12384" y="40081"/>
                    </a:cubicBezTo>
                    <a:cubicBezTo>
                      <a:pt x="12384" y="40064"/>
                      <a:pt x="12367" y="40046"/>
                      <a:pt x="12349" y="40028"/>
                    </a:cubicBezTo>
                    <a:cubicBezTo>
                      <a:pt x="12456" y="39759"/>
                      <a:pt x="12546" y="39455"/>
                      <a:pt x="12617" y="39169"/>
                    </a:cubicBezTo>
                    <a:lnTo>
                      <a:pt x="12617" y="39169"/>
                    </a:lnTo>
                    <a:cubicBezTo>
                      <a:pt x="12474" y="40940"/>
                      <a:pt x="12241" y="42712"/>
                      <a:pt x="12027" y="44484"/>
                    </a:cubicBezTo>
                    <a:cubicBezTo>
                      <a:pt x="11722" y="44788"/>
                      <a:pt x="11525" y="45199"/>
                      <a:pt x="11454" y="45629"/>
                    </a:cubicBezTo>
                    <a:cubicBezTo>
                      <a:pt x="11454" y="45669"/>
                      <a:pt x="11494" y="45689"/>
                      <a:pt x="11529" y="45689"/>
                    </a:cubicBezTo>
                    <a:cubicBezTo>
                      <a:pt x="11541" y="45689"/>
                      <a:pt x="11552" y="45687"/>
                      <a:pt x="11561" y="45683"/>
                    </a:cubicBezTo>
                    <a:cubicBezTo>
                      <a:pt x="11704" y="45593"/>
                      <a:pt x="11830" y="45468"/>
                      <a:pt x="11937" y="45325"/>
                    </a:cubicBezTo>
                    <a:lnTo>
                      <a:pt x="11937" y="45325"/>
                    </a:lnTo>
                    <a:cubicBezTo>
                      <a:pt x="11883" y="45772"/>
                      <a:pt x="11830" y="46219"/>
                      <a:pt x="11794" y="46685"/>
                    </a:cubicBezTo>
                    <a:cubicBezTo>
                      <a:pt x="11776" y="46685"/>
                      <a:pt x="11758" y="46721"/>
                      <a:pt x="11758" y="46738"/>
                    </a:cubicBezTo>
                    <a:cubicBezTo>
                      <a:pt x="11758" y="46756"/>
                      <a:pt x="11776" y="46792"/>
                      <a:pt x="11776" y="46810"/>
                    </a:cubicBezTo>
                    <a:cubicBezTo>
                      <a:pt x="11794" y="46828"/>
                      <a:pt x="11776" y="46899"/>
                      <a:pt x="11776" y="46935"/>
                    </a:cubicBezTo>
                    <a:cubicBezTo>
                      <a:pt x="11382" y="47078"/>
                      <a:pt x="11096" y="47401"/>
                      <a:pt x="10989" y="47794"/>
                    </a:cubicBezTo>
                    <a:lnTo>
                      <a:pt x="10917" y="47830"/>
                    </a:lnTo>
                    <a:cubicBezTo>
                      <a:pt x="10656" y="47627"/>
                      <a:pt x="10364" y="47558"/>
                      <a:pt x="10058" y="47558"/>
                    </a:cubicBezTo>
                    <a:cubicBezTo>
                      <a:pt x="9401" y="47558"/>
                      <a:pt x="8678" y="47876"/>
                      <a:pt x="8042" y="47876"/>
                    </a:cubicBezTo>
                    <a:cubicBezTo>
                      <a:pt x="7979" y="47876"/>
                      <a:pt x="7918" y="47873"/>
                      <a:pt x="7857" y="47866"/>
                    </a:cubicBezTo>
                    <a:cubicBezTo>
                      <a:pt x="7803" y="47866"/>
                      <a:pt x="7767" y="47920"/>
                      <a:pt x="7767" y="47973"/>
                    </a:cubicBezTo>
                    <a:cubicBezTo>
                      <a:pt x="7881" y="48525"/>
                      <a:pt x="8422" y="48694"/>
                      <a:pt x="8922" y="48694"/>
                    </a:cubicBezTo>
                    <a:cubicBezTo>
                      <a:pt x="8973" y="48694"/>
                      <a:pt x="9024" y="48692"/>
                      <a:pt x="9074" y="48689"/>
                    </a:cubicBezTo>
                    <a:lnTo>
                      <a:pt x="9074" y="48689"/>
                    </a:lnTo>
                    <a:cubicBezTo>
                      <a:pt x="8555" y="49065"/>
                      <a:pt x="8304" y="49620"/>
                      <a:pt x="8000" y="50156"/>
                    </a:cubicBezTo>
                    <a:cubicBezTo>
                      <a:pt x="7964" y="50210"/>
                      <a:pt x="8000" y="50264"/>
                      <a:pt x="8072" y="50264"/>
                    </a:cubicBezTo>
                    <a:cubicBezTo>
                      <a:pt x="8215" y="50274"/>
                      <a:pt x="8362" y="50282"/>
                      <a:pt x="8509" y="50282"/>
                    </a:cubicBezTo>
                    <a:cubicBezTo>
                      <a:pt x="8895" y="50282"/>
                      <a:pt x="9277" y="50224"/>
                      <a:pt x="9575" y="49977"/>
                    </a:cubicBezTo>
                    <a:lnTo>
                      <a:pt x="9575" y="49977"/>
                    </a:lnTo>
                    <a:cubicBezTo>
                      <a:pt x="9450" y="50317"/>
                      <a:pt x="9432" y="50693"/>
                      <a:pt x="9503" y="51051"/>
                    </a:cubicBezTo>
                    <a:cubicBezTo>
                      <a:pt x="9503" y="51077"/>
                      <a:pt x="9523" y="51094"/>
                      <a:pt x="9547" y="51094"/>
                    </a:cubicBezTo>
                    <a:cubicBezTo>
                      <a:pt x="9556" y="51094"/>
                      <a:pt x="9565" y="51092"/>
                      <a:pt x="9575" y="51087"/>
                    </a:cubicBezTo>
                    <a:lnTo>
                      <a:pt x="9646" y="51033"/>
                    </a:lnTo>
                    <a:lnTo>
                      <a:pt x="9646" y="51033"/>
                    </a:lnTo>
                    <a:cubicBezTo>
                      <a:pt x="9611" y="51230"/>
                      <a:pt x="9503" y="51248"/>
                      <a:pt x="9521" y="51409"/>
                    </a:cubicBezTo>
                    <a:cubicBezTo>
                      <a:pt x="9521" y="51445"/>
                      <a:pt x="9539" y="51481"/>
                      <a:pt x="9575" y="51481"/>
                    </a:cubicBezTo>
                    <a:cubicBezTo>
                      <a:pt x="9666" y="51504"/>
                      <a:pt x="9752" y="51515"/>
                      <a:pt x="9834" y="51515"/>
                    </a:cubicBezTo>
                    <a:cubicBezTo>
                      <a:pt x="10313" y="51515"/>
                      <a:pt x="10634" y="51139"/>
                      <a:pt x="10863" y="50711"/>
                    </a:cubicBezTo>
                    <a:cubicBezTo>
                      <a:pt x="10917" y="51087"/>
                      <a:pt x="11024" y="51463"/>
                      <a:pt x="11078" y="51856"/>
                    </a:cubicBezTo>
                    <a:cubicBezTo>
                      <a:pt x="11096" y="51892"/>
                      <a:pt x="11132" y="51910"/>
                      <a:pt x="11168" y="51910"/>
                    </a:cubicBezTo>
                    <a:cubicBezTo>
                      <a:pt x="11865" y="51713"/>
                      <a:pt x="12027" y="51051"/>
                      <a:pt x="12044" y="50407"/>
                    </a:cubicBezTo>
                    <a:cubicBezTo>
                      <a:pt x="12277" y="50944"/>
                      <a:pt x="12599" y="51427"/>
                      <a:pt x="13011" y="51839"/>
                    </a:cubicBezTo>
                    <a:cubicBezTo>
                      <a:pt x="13023" y="51851"/>
                      <a:pt x="13038" y="51857"/>
                      <a:pt x="13053" y="51857"/>
                    </a:cubicBezTo>
                    <a:cubicBezTo>
                      <a:pt x="13080" y="51857"/>
                      <a:pt x="13107" y="51837"/>
                      <a:pt x="13118" y="51803"/>
                    </a:cubicBezTo>
                    <a:cubicBezTo>
                      <a:pt x="13387" y="51141"/>
                      <a:pt x="13404" y="50407"/>
                      <a:pt x="13190" y="49727"/>
                    </a:cubicBezTo>
                    <a:lnTo>
                      <a:pt x="13190" y="49727"/>
                    </a:lnTo>
                    <a:cubicBezTo>
                      <a:pt x="13548" y="50085"/>
                      <a:pt x="13959" y="50371"/>
                      <a:pt x="14425" y="50568"/>
                    </a:cubicBezTo>
                    <a:cubicBezTo>
                      <a:pt x="14434" y="50571"/>
                      <a:pt x="14443" y="50573"/>
                      <a:pt x="14451" y="50573"/>
                    </a:cubicBezTo>
                    <a:cubicBezTo>
                      <a:pt x="14489" y="50573"/>
                      <a:pt x="14511" y="50541"/>
                      <a:pt x="14496" y="50496"/>
                    </a:cubicBezTo>
                    <a:cubicBezTo>
                      <a:pt x="14156" y="49816"/>
                      <a:pt x="14156" y="49065"/>
                      <a:pt x="13709" y="48421"/>
                    </a:cubicBezTo>
                    <a:cubicBezTo>
                      <a:pt x="13440" y="48098"/>
                      <a:pt x="13100" y="47848"/>
                      <a:pt x="12724" y="47669"/>
                    </a:cubicBezTo>
                    <a:cubicBezTo>
                      <a:pt x="12707" y="47490"/>
                      <a:pt x="12617" y="47311"/>
                      <a:pt x="12510" y="47168"/>
                    </a:cubicBezTo>
                    <a:cubicBezTo>
                      <a:pt x="12367" y="46989"/>
                      <a:pt x="12152" y="46864"/>
                      <a:pt x="11937" y="46864"/>
                    </a:cubicBezTo>
                    <a:cubicBezTo>
                      <a:pt x="12098" y="45593"/>
                      <a:pt x="12277" y="44340"/>
                      <a:pt x="12456" y="43088"/>
                    </a:cubicBezTo>
                    <a:cubicBezTo>
                      <a:pt x="12563" y="43392"/>
                      <a:pt x="12635" y="43714"/>
                      <a:pt x="12689" y="44036"/>
                    </a:cubicBezTo>
                    <a:cubicBezTo>
                      <a:pt x="12599" y="43804"/>
                      <a:pt x="12599" y="43535"/>
                      <a:pt x="12510" y="43285"/>
                    </a:cubicBezTo>
                    <a:cubicBezTo>
                      <a:pt x="12510" y="43258"/>
                      <a:pt x="12492" y="43244"/>
                      <a:pt x="12474" y="43244"/>
                    </a:cubicBezTo>
                    <a:cubicBezTo>
                      <a:pt x="12456" y="43244"/>
                      <a:pt x="12438" y="43258"/>
                      <a:pt x="12438" y="43285"/>
                    </a:cubicBezTo>
                    <a:cubicBezTo>
                      <a:pt x="12402" y="43660"/>
                      <a:pt x="12510" y="44018"/>
                      <a:pt x="12707" y="44340"/>
                    </a:cubicBezTo>
                    <a:cubicBezTo>
                      <a:pt x="12719" y="44353"/>
                      <a:pt x="12739" y="44359"/>
                      <a:pt x="12758" y="44359"/>
                    </a:cubicBezTo>
                    <a:cubicBezTo>
                      <a:pt x="12795" y="44359"/>
                      <a:pt x="12832" y="44339"/>
                      <a:pt x="12832" y="44305"/>
                    </a:cubicBezTo>
                    <a:cubicBezTo>
                      <a:pt x="12832" y="43804"/>
                      <a:pt x="12724" y="43320"/>
                      <a:pt x="12474" y="42891"/>
                    </a:cubicBezTo>
                    <a:cubicBezTo>
                      <a:pt x="12653" y="41585"/>
                      <a:pt x="12796" y="40278"/>
                      <a:pt x="12886" y="38972"/>
                    </a:cubicBezTo>
                    <a:cubicBezTo>
                      <a:pt x="12975" y="39079"/>
                      <a:pt x="13100" y="39151"/>
                      <a:pt x="13226" y="39169"/>
                    </a:cubicBezTo>
                    <a:cubicBezTo>
                      <a:pt x="13279" y="39169"/>
                      <a:pt x="13297" y="39133"/>
                      <a:pt x="13297" y="39097"/>
                    </a:cubicBezTo>
                    <a:cubicBezTo>
                      <a:pt x="13279" y="38757"/>
                      <a:pt x="13190" y="38435"/>
                      <a:pt x="13047" y="38131"/>
                    </a:cubicBezTo>
                    <a:cubicBezTo>
                      <a:pt x="13011" y="38059"/>
                      <a:pt x="12993" y="38006"/>
                      <a:pt x="12957" y="37952"/>
                    </a:cubicBezTo>
                    <a:cubicBezTo>
                      <a:pt x="12993" y="37290"/>
                      <a:pt x="13011" y="36646"/>
                      <a:pt x="12993" y="35983"/>
                    </a:cubicBezTo>
                    <a:cubicBezTo>
                      <a:pt x="12993" y="35393"/>
                      <a:pt x="12975" y="34785"/>
                      <a:pt x="12939" y="34194"/>
                    </a:cubicBezTo>
                    <a:lnTo>
                      <a:pt x="12939" y="34194"/>
                    </a:lnTo>
                    <a:cubicBezTo>
                      <a:pt x="13029" y="34444"/>
                      <a:pt x="13172" y="34659"/>
                      <a:pt x="13351" y="34838"/>
                    </a:cubicBezTo>
                    <a:cubicBezTo>
                      <a:pt x="13363" y="34850"/>
                      <a:pt x="13381" y="34856"/>
                      <a:pt x="13399" y="34856"/>
                    </a:cubicBezTo>
                    <a:cubicBezTo>
                      <a:pt x="13436" y="34856"/>
                      <a:pt x="13476" y="34832"/>
                      <a:pt x="13476" y="34785"/>
                    </a:cubicBezTo>
                    <a:cubicBezTo>
                      <a:pt x="13404" y="34212"/>
                      <a:pt x="13208" y="33657"/>
                      <a:pt x="12903" y="33156"/>
                    </a:cubicBezTo>
                    <a:cubicBezTo>
                      <a:pt x="12903" y="33156"/>
                      <a:pt x="12886" y="33138"/>
                      <a:pt x="12886" y="33138"/>
                    </a:cubicBezTo>
                    <a:cubicBezTo>
                      <a:pt x="12760" y="31402"/>
                      <a:pt x="12581" y="29667"/>
                      <a:pt x="12367" y="27931"/>
                    </a:cubicBezTo>
                    <a:lnTo>
                      <a:pt x="12492" y="27698"/>
                    </a:lnTo>
                    <a:cubicBezTo>
                      <a:pt x="12814" y="29255"/>
                      <a:pt x="13583" y="30740"/>
                      <a:pt x="14371" y="32154"/>
                    </a:cubicBezTo>
                    <a:cubicBezTo>
                      <a:pt x="14371" y="32154"/>
                      <a:pt x="14371" y="32172"/>
                      <a:pt x="14371" y="32190"/>
                    </a:cubicBezTo>
                    <a:cubicBezTo>
                      <a:pt x="14317" y="32404"/>
                      <a:pt x="14299" y="32637"/>
                      <a:pt x="14317" y="32852"/>
                    </a:cubicBezTo>
                    <a:cubicBezTo>
                      <a:pt x="14317" y="33102"/>
                      <a:pt x="14407" y="33353"/>
                      <a:pt x="14568" y="33550"/>
                    </a:cubicBezTo>
                    <a:cubicBezTo>
                      <a:pt x="14587" y="33562"/>
                      <a:pt x="14608" y="33568"/>
                      <a:pt x="14628" y="33568"/>
                    </a:cubicBezTo>
                    <a:cubicBezTo>
                      <a:pt x="14665" y="33568"/>
                      <a:pt x="14699" y="33549"/>
                      <a:pt x="14711" y="33514"/>
                    </a:cubicBezTo>
                    <a:cubicBezTo>
                      <a:pt x="14765" y="33281"/>
                      <a:pt x="14782" y="33067"/>
                      <a:pt x="14747" y="32834"/>
                    </a:cubicBezTo>
                    <a:lnTo>
                      <a:pt x="14747" y="32834"/>
                    </a:lnTo>
                    <a:lnTo>
                      <a:pt x="14943" y="33192"/>
                    </a:lnTo>
                    <a:cubicBezTo>
                      <a:pt x="15337" y="33890"/>
                      <a:pt x="15659" y="34606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59" y="36234"/>
                      <a:pt x="15713" y="36610"/>
                    </a:cubicBezTo>
                    <a:cubicBezTo>
                      <a:pt x="15713" y="36648"/>
                      <a:pt x="15749" y="36686"/>
                      <a:pt x="15782" y="36686"/>
                    </a:cubicBezTo>
                    <a:cubicBezTo>
                      <a:pt x="15796" y="36686"/>
                      <a:pt x="15810" y="36679"/>
                      <a:pt x="15820" y="36663"/>
                    </a:cubicBezTo>
                    <a:cubicBezTo>
                      <a:pt x="16035" y="36359"/>
                      <a:pt x="16142" y="36001"/>
                      <a:pt x="16125" y="35643"/>
                    </a:cubicBezTo>
                    <a:lnTo>
                      <a:pt x="16125" y="35643"/>
                    </a:lnTo>
                    <a:cubicBezTo>
                      <a:pt x="16805" y="37326"/>
                      <a:pt x="17324" y="39079"/>
                      <a:pt x="17717" y="40869"/>
                    </a:cubicBezTo>
                    <a:cubicBezTo>
                      <a:pt x="17681" y="40905"/>
                      <a:pt x="17646" y="40958"/>
                      <a:pt x="17628" y="41012"/>
                    </a:cubicBezTo>
                    <a:cubicBezTo>
                      <a:pt x="17520" y="41084"/>
                      <a:pt x="17431" y="41209"/>
                      <a:pt x="17395" y="41334"/>
                    </a:cubicBezTo>
                    <a:cubicBezTo>
                      <a:pt x="16984" y="41388"/>
                      <a:pt x="16572" y="41513"/>
                      <a:pt x="16196" y="41710"/>
                    </a:cubicBezTo>
                    <a:cubicBezTo>
                      <a:pt x="15981" y="41799"/>
                      <a:pt x="15445" y="42265"/>
                      <a:pt x="15892" y="42462"/>
                    </a:cubicBezTo>
                    <a:cubicBezTo>
                      <a:pt x="15901" y="42466"/>
                      <a:pt x="15910" y="42468"/>
                      <a:pt x="15918" y="42468"/>
                    </a:cubicBezTo>
                    <a:cubicBezTo>
                      <a:pt x="15923" y="42468"/>
                      <a:pt x="15928" y="42467"/>
                      <a:pt x="15932" y="42466"/>
                    </a:cubicBezTo>
                    <a:lnTo>
                      <a:pt x="15932" y="42466"/>
                    </a:lnTo>
                    <a:cubicBezTo>
                      <a:pt x="15686" y="42768"/>
                      <a:pt x="15522" y="43135"/>
                      <a:pt x="15462" y="43517"/>
                    </a:cubicBezTo>
                    <a:cubicBezTo>
                      <a:pt x="15462" y="43571"/>
                      <a:pt x="15498" y="43589"/>
                      <a:pt x="15534" y="43589"/>
                    </a:cubicBezTo>
                    <a:cubicBezTo>
                      <a:pt x="15583" y="43595"/>
                      <a:pt x="15631" y="43598"/>
                      <a:pt x="15679" y="43598"/>
                    </a:cubicBezTo>
                    <a:cubicBezTo>
                      <a:pt x="16073" y="43598"/>
                      <a:pt x="16438" y="43405"/>
                      <a:pt x="16661" y="43070"/>
                    </a:cubicBezTo>
                    <a:lnTo>
                      <a:pt x="16661" y="43070"/>
                    </a:lnTo>
                    <a:cubicBezTo>
                      <a:pt x="16465" y="43535"/>
                      <a:pt x="16393" y="44054"/>
                      <a:pt x="16482" y="44555"/>
                    </a:cubicBezTo>
                    <a:cubicBezTo>
                      <a:pt x="16494" y="44577"/>
                      <a:pt x="16518" y="44593"/>
                      <a:pt x="16540" y="44593"/>
                    </a:cubicBezTo>
                    <a:cubicBezTo>
                      <a:pt x="16553" y="44593"/>
                      <a:pt x="16565" y="44587"/>
                      <a:pt x="16572" y="44573"/>
                    </a:cubicBezTo>
                    <a:cubicBezTo>
                      <a:pt x="16858" y="44269"/>
                      <a:pt x="17109" y="43929"/>
                      <a:pt x="17324" y="43571"/>
                    </a:cubicBezTo>
                    <a:cubicBezTo>
                      <a:pt x="17359" y="44072"/>
                      <a:pt x="17538" y="44555"/>
                      <a:pt x="17807" y="44985"/>
                    </a:cubicBezTo>
                    <a:cubicBezTo>
                      <a:pt x="17818" y="45007"/>
                      <a:pt x="17836" y="45022"/>
                      <a:pt x="17856" y="45022"/>
                    </a:cubicBezTo>
                    <a:cubicBezTo>
                      <a:pt x="17869" y="45022"/>
                      <a:pt x="17882" y="45016"/>
                      <a:pt x="17896" y="45003"/>
                    </a:cubicBezTo>
                    <a:cubicBezTo>
                      <a:pt x="18254" y="44627"/>
                      <a:pt x="18433" y="44090"/>
                      <a:pt x="18379" y="43553"/>
                    </a:cubicBezTo>
                    <a:lnTo>
                      <a:pt x="18379" y="43553"/>
                    </a:lnTo>
                    <a:cubicBezTo>
                      <a:pt x="18630" y="43929"/>
                      <a:pt x="18934" y="44269"/>
                      <a:pt x="19149" y="44573"/>
                    </a:cubicBezTo>
                    <a:cubicBezTo>
                      <a:pt x="19160" y="44595"/>
                      <a:pt x="19185" y="44611"/>
                      <a:pt x="19210" y="44611"/>
                    </a:cubicBezTo>
                    <a:cubicBezTo>
                      <a:pt x="19226" y="44611"/>
                      <a:pt x="19243" y="44605"/>
                      <a:pt x="19256" y="44591"/>
                    </a:cubicBezTo>
                    <a:cubicBezTo>
                      <a:pt x="19721" y="44018"/>
                      <a:pt x="19632" y="43195"/>
                      <a:pt x="19220" y="42587"/>
                    </a:cubicBezTo>
                    <a:lnTo>
                      <a:pt x="19220" y="42587"/>
                    </a:lnTo>
                    <a:cubicBezTo>
                      <a:pt x="19614" y="42766"/>
                      <a:pt x="20008" y="42873"/>
                      <a:pt x="20437" y="42927"/>
                    </a:cubicBezTo>
                    <a:cubicBezTo>
                      <a:pt x="20473" y="42927"/>
                      <a:pt x="20509" y="42873"/>
                      <a:pt x="20509" y="42819"/>
                    </a:cubicBezTo>
                    <a:cubicBezTo>
                      <a:pt x="20205" y="41710"/>
                      <a:pt x="19131" y="41227"/>
                      <a:pt x="18057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4" y="41119"/>
                      <a:pt x="17986" y="41101"/>
                    </a:cubicBezTo>
                    <a:cubicBezTo>
                      <a:pt x="17950" y="41101"/>
                      <a:pt x="17914" y="41155"/>
                      <a:pt x="17950" y="41191"/>
                    </a:cubicBezTo>
                    <a:cubicBezTo>
                      <a:pt x="18021" y="41245"/>
                      <a:pt x="18093" y="41334"/>
                      <a:pt x="18147" y="41406"/>
                    </a:cubicBezTo>
                    <a:lnTo>
                      <a:pt x="18147" y="41441"/>
                    </a:lnTo>
                    <a:cubicBezTo>
                      <a:pt x="18057" y="41370"/>
                      <a:pt x="17986" y="41298"/>
                      <a:pt x="17914" y="41209"/>
                    </a:cubicBezTo>
                    <a:lnTo>
                      <a:pt x="17914" y="41191"/>
                    </a:lnTo>
                    <a:cubicBezTo>
                      <a:pt x="17914" y="41137"/>
                      <a:pt x="17878" y="41101"/>
                      <a:pt x="17825" y="41101"/>
                    </a:cubicBezTo>
                    <a:lnTo>
                      <a:pt x="17825" y="41012"/>
                    </a:lnTo>
                    <a:lnTo>
                      <a:pt x="17842" y="40958"/>
                    </a:lnTo>
                    <a:cubicBezTo>
                      <a:pt x="17860" y="40905"/>
                      <a:pt x="17825" y="40833"/>
                      <a:pt x="17771" y="40833"/>
                    </a:cubicBezTo>
                    <a:cubicBezTo>
                      <a:pt x="17592" y="39974"/>
                      <a:pt x="17395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789" y="38578"/>
                      <a:pt x="17842" y="38918"/>
                    </a:cubicBezTo>
                    <a:cubicBezTo>
                      <a:pt x="17735" y="38847"/>
                      <a:pt x="17646" y="38775"/>
                      <a:pt x="17556" y="38686"/>
                    </a:cubicBezTo>
                    <a:cubicBezTo>
                      <a:pt x="17485" y="38578"/>
                      <a:pt x="17377" y="38471"/>
                      <a:pt x="17288" y="38364"/>
                    </a:cubicBezTo>
                    <a:cubicBezTo>
                      <a:pt x="17281" y="38360"/>
                      <a:pt x="17274" y="38359"/>
                      <a:pt x="17267" y="38359"/>
                    </a:cubicBezTo>
                    <a:cubicBezTo>
                      <a:pt x="17235" y="38359"/>
                      <a:pt x="17202" y="38388"/>
                      <a:pt x="17216" y="38417"/>
                    </a:cubicBezTo>
                    <a:cubicBezTo>
                      <a:pt x="17270" y="38560"/>
                      <a:pt x="17341" y="38686"/>
                      <a:pt x="17467" y="38793"/>
                    </a:cubicBezTo>
                    <a:cubicBezTo>
                      <a:pt x="17574" y="38918"/>
                      <a:pt x="17717" y="39026"/>
                      <a:pt x="17860" y="39097"/>
                    </a:cubicBezTo>
                    <a:cubicBezTo>
                      <a:pt x="17870" y="39102"/>
                      <a:pt x="17881" y="39104"/>
                      <a:pt x="17892" y="39104"/>
                    </a:cubicBezTo>
                    <a:cubicBezTo>
                      <a:pt x="17922" y="39104"/>
                      <a:pt x="17955" y="39088"/>
                      <a:pt x="17968" y="39061"/>
                    </a:cubicBezTo>
                    <a:cubicBezTo>
                      <a:pt x="18018" y="38624"/>
                      <a:pt x="17689" y="38234"/>
                      <a:pt x="17262" y="38234"/>
                    </a:cubicBezTo>
                    <a:cubicBezTo>
                      <a:pt x="17235" y="38234"/>
                      <a:pt x="17208" y="38235"/>
                      <a:pt x="17180" y="38238"/>
                    </a:cubicBezTo>
                    <a:cubicBezTo>
                      <a:pt x="17162" y="38238"/>
                      <a:pt x="17145" y="38256"/>
                      <a:pt x="17145" y="38256"/>
                    </a:cubicBezTo>
                    <a:cubicBezTo>
                      <a:pt x="16787" y="36986"/>
                      <a:pt x="16339" y="35751"/>
                      <a:pt x="15767" y="34570"/>
                    </a:cubicBezTo>
                    <a:lnTo>
                      <a:pt x="15767" y="34570"/>
                    </a:lnTo>
                    <a:cubicBezTo>
                      <a:pt x="16053" y="34946"/>
                      <a:pt x="16339" y="35303"/>
                      <a:pt x="16644" y="35679"/>
                    </a:cubicBezTo>
                    <a:cubicBezTo>
                      <a:pt x="17753" y="37612"/>
                      <a:pt x="19346" y="39437"/>
                      <a:pt x="21744" y="39473"/>
                    </a:cubicBezTo>
                    <a:cubicBezTo>
                      <a:pt x="21797" y="39473"/>
                      <a:pt x="21797" y="39401"/>
                      <a:pt x="21762" y="39384"/>
                    </a:cubicBezTo>
                    <a:cubicBezTo>
                      <a:pt x="20545" y="39115"/>
                      <a:pt x="19525" y="38829"/>
                      <a:pt x="18558" y="37988"/>
                    </a:cubicBezTo>
                    <a:cubicBezTo>
                      <a:pt x="18004" y="37487"/>
                      <a:pt x="17520" y="36914"/>
                      <a:pt x="17127" y="36270"/>
                    </a:cubicBezTo>
                    <a:lnTo>
                      <a:pt x="17127" y="36270"/>
                    </a:lnTo>
                    <a:cubicBezTo>
                      <a:pt x="18361" y="37701"/>
                      <a:pt x="19757" y="38954"/>
                      <a:pt x="21690" y="39330"/>
                    </a:cubicBezTo>
                    <a:cubicBezTo>
                      <a:pt x="21694" y="39332"/>
                      <a:pt x="21698" y="39333"/>
                      <a:pt x="21701" y="39333"/>
                    </a:cubicBezTo>
                    <a:cubicBezTo>
                      <a:pt x="21729" y="39333"/>
                      <a:pt x="21740" y="39276"/>
                      <a:pt x="21708" y="39276"/>
                    </a:cubicBezTo>
                    <a:cubicBezTo>
                      <a:pt x="20258" y="38721"/>
                      <a:pt x="19095" y="38113"/>
                      <a:pt x="17968" y="37021"/>
                    </a:cubicBezTo>
                    <a:cubicBezTo>
                      <a:pt x="17502" y="36556"/>
                      <a:pt x="17055" y="36055"/>
                      <a:pt x="16644" y="35554"/>
                    </a:cubicBezTo>
                    <a:lnTo>
                      <a:pt x="16644" y="35518"/>
                    </a:lnTo>
                    <a:cubicBezTo>
                      <a:pt x="17234" y="36145"/>
                      <a:pt x="18093" y="36467"/>
                      <a:pt x="18845" y="36842"/>
                    </a:cubicBezTo>
                    <a:cubicBezTo>
                      <a:pt x="20044" y="37433"/>
                      <a:pt x="20920" y="38399"/>
                      <a:pt x="21851" y="39330"/>
                    </a:cubicBezTo>
                    <a:cubicBezTo>
                      <a:pt x="21859" y="39338"/>
                      <a:pt x="21868" y="39342"/>
                      <a:pt x="21875" y="39342"/>
                    </a:cubicBezTo>
                    <a:cubicBezTo>
                      <a:pt x="21901" y="39342"/>
                      <a:pt x="21918" y="39304"/>
                      <a:pt x="21905" y="39276"/>
                    </a:cubicBezTo>
                    <a:cubicBezTo>
                      <a:pt x="21243" y="38507"/>
                      <a:pt x="20509" y="37809"/>
                      <a:pt x="19704" y="37200"/>
                    </a:cubicBezTo>
                    <a:cubicBezTo>
                      <a:pt x="18737" y="36485"/>
                      <a:pt x="17574" y="36127"/>
                      <a:pt x="16608" y="35393"/>
                    </a:cubicBezTo>
                    <a:cubicBezTo>
                      <a:pt x="16599" y="35384"/>
                      <a:pt x="16590" y="35380"/>
                      <a:pt x="16581" y="35380"/>
                    </a:cubicBezTo>
                    <a:cubicBezTo>
                      <a:pt x="16572" y="35380"/>
                      <a:pt x="16563" y="35384"/>
                      <a:pt x="16554" y="35393"/>
                    </a:cubicBezTo>
                    <a:lnTo>
                      <a:pt x="16536" y="35357"/>
                    </a:lnTo>
                    <a:cubicBezTo>
                      <a:pt x="16523" y="35344"/>
                      <a:pt x="16511" y="35332"/>
                      <a:pt x="16498" y="35332"/>
                    </a:cubicBezTo>
                    <a:cubicBezTo>
                      <a:pt x="16493" y="35332"/>
                      <a:pt x="16488" y="35334"/>
                      <a:pt x="16482" y="35339"/>
                    </a:cubicBezTo>
                    <a:cubicBezTo>
                      <a:pt x="16196" y="34963"/>
                      <a:pt x="15910" y="34606"/>
                      <a:pt x="15606" y="34230"/>
                    </a:cubicBezTo>
                    <a:cubicBezTo>
                      <a:pt x="14890" y="32798"/>
                      <a:pt x="14138" y="31438"/>
                      <a:pt x="13494" y="30024"/>
                    </a:cubicBezTo>
                    <a:lnTo>
                      <a:pt x="13494" y="30024"/>
                    </a:lnTo>
                    <a:cubicBezTo>
                      <a:pt x="13727" y="30311"/>
                      <a:pt x="14067" y="30490"/>
                      <a:pt x="14425" y="30543"/>
                    </a:cubicBezTo>
                    <a:cubicBezTo>
                      <a:pt x="14478" y="30525"/>
                      <a:pt x="14514" y="30472"/>
                      <a:pt x="14496" y="30418"/>
                    </a:cubicBezTo>
                    <a:cubicBezTo>
                      <a:pt x="14281" y="30024"/>
                      <a:pt x="13888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6" y="28271"/>
                      <a:pt x="12581" y="27465"/>
                    </a:cubicBezTo>
                    <a:cubicBezTo>
                      <a:pt x="12778" y="27054"/>
                      <a:pt x="12939" y="26624"/>
                      <a:pt x="13100" y="26177"/>
                    </a:cubicBezTo>
                    <a:lnTo>
                      <a:pt x="13100" y="26177"/>
                    </a:lnTo>
                    <a:cubicBezTo>
                      <a:pt x="13047" y="26553"/>
                      <a:pt x="13082" y="26964"/>
                      <a:pt x="13369" y="27215"/>
                    </a:cubicBezTo>
                    <a:cubicBezTo>
                      <a:pt x="13381" y="27228"/>
                      <a:pt x="13399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8" y="26034"/>
                    </a:cubicBezTo>
                    <a:lnTo>
                      <a:pt x="13208" y="25962"/>
                    </a:lnTo>
                    <a:cubicBezTo>
                      <a:pt x="13208" y="25944"/>
                      <a:pt x="13190" y="25944"/>
                      <a:pt x="13190" y="25944"/>
                    </a:cubicBezTo>
                    <a:cubicBezTo>
                      <a:pt x="13351" y="25407"/>
                      <a:pt x="13494" y="24853"/>
                      <a:pt x="13619" y="24298"/>
                    </a:cubicBezTo>
                    <a:cubicBezTo>
                      <a:pt x="13655" y="24101"/>
                      <a:pt x="13691" y="23904"/>
                      <a:pt x="13709" y="23707"/>
                    </a:cubicBezTo>
                    <a:lnTo>
                      <a:pt x="13709" y="23707"/>
                    </a:lnTo>
                    <a:cubicBezTo>
                      <a:pt x="13673" y="24155"/>
                      <a:pt x="13673" y="24602"/>
                      <a:pt x="13673" y="25067"/>
                    </a:cubicBezTo>
                    <a:cubicBezTo>
                      <a:pt x="13673" y="26141"/>
                      <a:pt x="14049" y="27072"/>
                      <a:pt x="14246" y="28110"/>
                    </a:cubicBezTo>
                    <a:cubicBezTo>
                      <a:pt x="14254" y="28145"/>
                      <a:pt x="14286" y="28163"/>
                      <a:pt x="14317" y="28163"/>
                    </a:cubicBezTo>
                    <a:cubicBezTo>
                      <a:pt x="14348" y="28163"/>
                      <a:pt x="14380" y="28145"/>
                      <a:pt x="14389" y="28110"/>
                    </a:cubicBezTo>
                    <a:cubicBezTo>
                      <a:pt x="14890" y="26016"/>
                      <a:pt x="14603" y="23904"/>
                      <a:pt x="13870" y="21918"/>
                    </a:cubicBezTo>
                    <a:cubicBezTo>
                      <a:pt x="13888" y="20182"/>
                      <a:pt x="13673" y="18464"/>
                      <a:pt x="13243" y="16782"/>
                    </a:cubicBezTo>
                    <a:lnTo>
                      <a:pt x="13243" y="16782"/>
                    </a:lnTo>
                    <a:cubicBezTo>
                      <a:pt x="13870" y="17945"/>
                      <a:pt x="14818" y="18965"/>
                      <a:pt x="15713" y="19914"/>
                    </a:cubicBezTo>
                    <a:cubicBezTo>
                      <a:pt x="15731" y="20146"/>
                      <a:pt x="15767" y="20379"/>
                      <a:pt x="15785" y="20612"/>
                    </a:cubicBezTo>
                    <a:cubicBezTo>
                      <a:pt x="15534" y="21309"/>
                      <a:pt x="15140" y="22061"/>
                      <a:pt x="15427" y="22777"/>
                    </a:cubicBezTo>
                    <a:cubicBezTo>
                      <a:pt x="15436" y="22813"/>
                      <a:pt x="15462" y="22831"/>
                      <a:pt x="15489" y="22831"/>
                    </a:cubicBezTo>
                    <a:cubicBezTo>
                      <a:pt x="15516" y="22831"/>
                      <a:pt x="15543" y="22813"/>
                      <a:pt x="15552" y="22777"/>
                    </a:cubicBezTo>
                    <a:cubicBezTo>
                      <a:pt x="15659" y="22580"/>
                      <a:pt x="15749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38"/>
                      <a:pt x="15838" y="23314"/>
                    </a:cubicBezTo>
                    <a:cubicBezTo>
                      <a:pt x="15838" y="23358"/>
                      <a:pt x="15875" y="23390"/>
                      <a:pt x="15917" y="23390"/>
                    </a:cubicBezTo>
                    <a:cubicBezTo>
                      <a:pt x="15927" y="23390"/>
                      <a:pt x="15936" y="23388"/>
                      <a:pt x="15946" y="23385"/>
                    </a:cubicBezTo>
                    <a:cubicBezTo>
                      <a:pt x="16500" y="23171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01"/>
                      <a:pt x="17449" y="22741"/>
                      <a:pt x="17932" y="22974"/>
                    </a:cubicBezTo>
                    <a:cubicBezTo>
                      <a:pt x="17942" y="22984"/>
                      <a:pt x="17953" y="22988"/>
                      <a:pt x="17965" y="22988"/>
                    </a:cubicBezTo>
                    <a:cubicBezTo>
                      <a:pt x="17995" y="22988"/>
                      <a:pt x="18026" y="22959"/>
                      <a:pt x="18039" y="22920"/>
                    </a:cubicBezTo>
                    <a:cubicBezTo>
                      <a:pt x="18004" y="22437"/>
                      <a:pt x="17860" y="21972"/>
                      <a:pt x="17610" y="21560"/>
                    </a:cubicBezTo>
                    <a:lnTo>
                      <a:pt x="17610" y="21560"/>
                    </a:lnTo>
                    <a:lnTo>
                      <a:pt x="17664" y="21596"/>
                    </a:lnTo>
                    <a:cubicBezTo>
                      <a:pt x="17870" y="21738"/>
                      <a:pt x="18245" y="21964"/>
                      <a:pt x="18566" y="21964"/>
                    </a:cubicBezTo>
                    <a:cubicBezTo>
                      <a:pt x="18689" y="21964"/>
                      <a:pt x="18804" y="21931"/>
                      <a:pt x="18898" y="21846"/>
                    </a:cubicBezTo>
                    <a:cubicBezTo>
                      <a:pt x="19381" y="21399"/>
                      <a:pt x="18863" y="21005"/>
                      <a:pt x="18254" y="20755"/>
                    </a:cubicBezTo>
                    <a:lnTo>
                      <a:pt x="18522" y="20755"/>
                    </a:lnTo>
                    <a:cubicBezTo>
                      <a:pt x="19185" y="20683"/>
                      <a:pt x="19256" y="20111"/>
                      <a:pt x="19006" y="19592"/>
                    </a:cubicBezTo>
                    <a:cubicBezTo>
                      <a:pt x="18988" y="19565"/>
                      <a:pt x="18961" y="19551"/>
                      <a:pt x="18934" y="19551"/>
                    </a:cubicBezTo>
                    <a:cubicBezTo>
                      <a:pt x="18907" y="19551"/>
                      <a:pt x="18880" y="19565"/>
                      <a:pt x="18863" y="19592"/>
                    </a:cubicBezTo>
                    <a:cubicBezTo>
                      <a:pt x="18634" y="19939"/>
                      <a:pt x="18194" y="20039"/>
                      <a:pt x="17731" y="20039"/>
                    </a:cubicBezTo>
                    <a:cubicBezTo>
                      <a:pt x="17288" y="20039"/>
                      <a:pt x="16824" y="19948"/>
                      <a:pt x="16500" y="19896"/>
                    </a:cubicBezTo>
                    <a:cubicBezTo>
                      <a:pt x="16494" y="19894"/>
                      <a:pt x="16489" y="19893"/>
                      <a:pt x="16484" y="19893"/>
                    </a:cubicBezTo>
                    <a:cubicBezTo>
                      <a:pt x="16443" y="19893"/>
                      <a:pt x="16433" y="19951"/>
                      <a:pt x="16465" y="19967"/>
                    </a:cubicBezTo>
                    <a:cubicBezTo>
                      <a:pt x="16785" y="20097"/>
                      <a:pt x="17239" y="20194"/>
                      <a:pt x="17686" y="20194"/>
                    </a:cubicBezTo>
                    <a:cubicBezTo>
                      <a:pt x="18162" y="20194"/>
                      <a:pt x="18630" y="20084"/>
                      <a:pt x="18916" y="19788"/>
                    </a:cubicBezTo>
                    <a:lnTo>
                      <a:pt x="18916" y="19788"/>
                    </a:lnTo>
                    <a:cubicBezTo>
                      <a:pt x="18988" y="20021"/>
                      <a:pt x="19059" y="20254"/>
                      <a:pt x="18863" y="20433"/>
                    </a:cubicBezTo>
                    <a:cubicBezTo>
                      <a:pt x="18746" y="20561"/>
                      <a:pt x="18561" y="20590"/>
                      <a:pt x="18382" y="20590"/>
                    </a:cubicBezTo>
                    <a:cubicBezTo>
                      <a:pt x="18286" y="20590"/>
                      <a:pt x="18192" y="20582"/>
                      <a:pt x="18111" y="20576"/>
                    </a:cubicBezTo>
                    <a:cubicBezTo>
                      <a:pt x="17628" y="20540"/>
                      <a:pt x="17252" y="20289"/>
                      <a:pt x="16787" y="20146"/>
                    </a:cubicBezTo>
                    <a:lnTo>
                      <a:pt x="16769" y="20146"/>
                    </a:lnTo>
                    <a:cubicBezTo>
                      <a:pt x="16554" y="20003"/>
                      <a:pt x="16321" y="19932"/>
                      <a:pt x="16071" y="19896"/>
                    </a:cubicBezTo>
                    <a:lnTo>
                      <a:pt x="16071" y="19860"/>
                    </a:lnTo>
                    <a:cubicBezTo>
                      <a:pt x="16059" y="19825"/>
                      <a:pt x="16018" y="19806"/>
                      <a:pt x="15980" y="19806"/>
                    </a:cubicBezTo>
                    <a:cubicBezTo>
                      <a:pt x="15960" y="19806"/>
                      <a:pt x="15940" y="19812"/>
                      <a:pt x="15928" y="19824"/>
                    </a:cubicBezTo>
                    <a:cubicBezTo>
                      <a:pt x="15910" y="19824"/>
                      <a:pt x="15874" y="19806"/>
                      <a:pt x="15856" y="19806"/>
                    </a:cubicBezTo>
                    <a:cubicBezTo>
                      <a:pt x="15856" y="19771"/>
                      <a:pt x="15838" y="19735"/>
                      <a:pt x="15838" y="19699"/>
                    </a:cubicBezTo>
                    <a:cubicBezTo>
                      <a:pt x="15830" y="19668"/>
                      <a:pt x="15802" y="19653"/>
                      <a:pt x="15774" y="19653"/>
                    </a:cubicBezTo>
                    <a:cubicBezTo>
                      <a:pt x="15738" y="19653"/>
                      <a:pt x="15703" y="19677"/>
                      <a:pt x="15713" y="19717"/>
                    </a:cubicBezTo>
                    <a:lnTo>
                      <a:pt x="15713" y="19753"/>
                    </a:lnTo>
                    <a:cubicBezTo>
                      <a:pt x="15248" y="19234"/>
                      <a:pt x="14818" y="18697"/>
                      <a:pt x="14389" y="18142"/>
                    </a:cubicBezTo>
                    <a:cubicBezTo>
                      <a:pt x="13870" y="17480"/>
                      <a:pt x="13494" y="16728"/>
                      <a:pt x="13047" y="16013"/>
                    </a:cubicBezTo>
                    <a:lnTo>
                      <a:pt x="12993" y="15851"/>
                    </a:lnTo>
                    <a:cubicBezTo>
                      <a:pt x="12903" y="15511"/>
                      <a:pt x="12796" y="15207"/>
                      <a:pt x="12671" y="14867"/>
                    </a:cubicBezTo>
                    <a:lnTo>
                      <a:pt x="12671" y="14867"/>
                    </a:lnTo>
                    <a:cubicBezTo>
                      <a:pt x="13763" y="16559"/>
                      <a:pt x="15532" y="18233"/>
                      <a:pt x="17311" y="18233"/>
                    </a:cubicBezTo>
                    <a:cubicBezTo>
                      <a:pt x="17339" y="18233"/>
                      <a:pt x="17367" y="18232"/>
                      <a:pt x="17395" y="18232"/>
                    </a:cubicBezTo>
                    <a:cubicBezTo>
                      <a:pt x="17467" y="18232"/>
                      <a:pt x="17502" y="18142"/>
                      <a:pt x="17467" y="18088"/>
                    </a:cubicBezTo>
                    <a:cubicBezTo>
                      <a:pt x="16644" y="17229"/>
                      <a:pt x="16107" y="16030"/>
                      <a:pt x="15158" y="15297"/>
                    </a:cubicBezTo>
                    <a:cubicBezTo>
                      <a:pt x="14371" y="14688"/>
                      <a:pt x="13369" y="14348"/>
                      <a:pt x="12617" y="13740"/>
                    </a:cubicBezTo>
                    <a:cubicBezTo>
                      <a:pt x="12474" y="13543"/>
                      <a:pt x="12331" y="13364"/>
                      <a:pt x="12188" y="13185"/>
                    </a:cubicBezTo>
                    <a:cubicBezTo>
                      <a:pt x="12178" y="13180"/>
                      <a:pt x="12168" y="13178"/>
                      <a:pt x="12160" y="13178"/>
                    </a:cubicBezTo>
                    <a:cubicBezTo>
                      <a:pt x="12136" y="13178"/>
                      <a:pt x="12121" y="13195"/>
                      <a:pt x="12134" y="13221"/>
                    </a:cubicBezTo>
                    <a:cubicBezTo>
                      <a:pt x="12152" y="13257"/>
                      <a:pt x="12170" y="13292"/>
                      <a:pt x="12188" y="13328"/>
                    </a:cubicBezTo>
                    <a:cubicBezTo>
                      <a:pt x="12116" y="13239"/>
                      <a:pt x="12044" y="13149"/>
                      <a:pt x="11973" y="13042"/>
                    </a:cubicBezTo>
                    <a:cubicBezTo>
                      <a:pt x="11669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43" y="11467"/>
                      <a:pt x="11740" y="11646"/>
                    </a:cubicBezTo>
                    <a:cubicBezTo>
                      <a:pt x="11901" y="11879"/>
                      <a:pt x="12152" y="12058"/>
                      <a:pt x="12420" y="12147"/>
                    </a:cubicBezTo>
                    <a:cubicBezTo>
                      <a:pt x="12427" y="12150"/>
                      <a:pt x="12435" y="12151"/>
                      <a:pt x="12442" y="12151"/>
                    </a:cubicBezTo>
                    <a:cubicBezTo>
                      <a:pt x="12491" y="12151"/>
                      <a:pt x="12543" y="12102"/>
                      <a:pt x="12528" y="12040"/>
                    </a:cubicBezTo>
                    <a:cubicBezTo>
                      <a:pt x="12241" y="11413"/>
                      <a:pt x="11687" y="10930"/>
                      <a:pt x="11007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48" y="7244"/>
                      <a:pt x="10380" y="7745"/>
                      <a:pt x="10792" y="7924"/>
                    </a:cubicBezTo>
                    <a:cubicBezTo>
                      <a:pt x="10805" y="7931"/>
                      <a:pt x="10819" y="7933"/>
                      <a:pt x="10832" y="7933"/>
                    </a:cubicBezTo>
                    <a:cubicBezTo>
                      <a:pt x="10893" y="7933"/>
                      <a:pt x="10950" y="7875"/>
                      <a:pt x="10935" y="7817"/>
                    </a:cubicBezTo>
                    <a:cubicBezTo>
                      <a:pt x="10828" y="7172"/>
                      <a:pt x="10667" y="6331"/>
                      <a:pt x="10094" y="5938"/>
                    </a:cubicBezTo>
                    <a:cubicBezTo>
                      <a:pt x="10273" y="3951"/>
                      <a:pt x="10631" y="2001"/>
                      <a:pt x="11150" y="68"/>
                    </a:cubicBezTo>
                    <a:cubicBezTo>
                      <a:pt x="11161" y="25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35"/>
              <p:cNvSpPr/>
              <p:nvPr/>
            </p:nvSpPr>
            <p:spPr>
              <a:xfrm>
                <a:off x="834550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9"/>
                      <a:pt x="999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35"/>
              <p:cNvSpPr/>
              <p:nvPr/>
            </p:nvSpPr>
            <p:spPr>
              <a:xfrm>
                <a:off x="1045300" y="4035350"/>
                <a:ext cx="225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8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4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4" y="496"/>
                      <a:pt x="336" y="228"/>
                      <a:pt x="67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5"/>
              <p:cNvSpPr/>
              <p:nvPr/>
            </p:nvSpPr>
            <p:spPr>
              <a:xfrm>
                <a:off x="964200" y="4182225"/>
                <a:ext cx="2375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1" extrusionOk="0">
                    <a:moveTo>
                      <a:pt x="305" y="330"/>
                    </a:moveTo>
                    <a:lnTo>
                      <a:pt x="305" y="330"/>
                    </a:lnTo>
                    <a:cubicBezTo>
                      <a:pt x="538" y="598"/>
                      <a:pt x="699" y="920"/>
                      <a:pt x="752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30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3"/>
                    </a:cubicBezTo>
                    <a:cubicBezTo>
                      <a:pt x="108" y="365"/>
                      <a:pt x="198" y="598"/>
                      <a:pt x="305" y="831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1"/>
                    </a:cubicBezTo>
                    <a:cubicBezTo>
                      <a:pt x="878" y="1010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3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5"/>
              <p:cNvSpPr/>
              <p:nvPr/>
            </p:nvSpPr>
            <p:spPr>
              <a:xfrm>
                <a:off x="1136975" y="4558075"/>
                <a:ext cx="302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7" extrusionOk="0">
                    <a:moveTo>
                      <a:pt x="39" y="0"/>
                    </a:moveTo>
                    <a:cubicBezTo>
                      <a:pt x="21" y="0"/>
                      <a:pt x="1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1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6"/>
                      <a:pt x="1178" y="614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5"/>
              <p:cNvSpPr/>
              <p:nvPr/>
            </p:nvSpPr>
            <p:spPr>
              <a:xfrm>
                <a:off x="945425" y="47926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5"/>
              <p:cNvSpPr/>
              <p:nvPr/>
            </p:nvSpPr>
            <p:spPr>
              <a:xfrm>
                <a:off x="1125725" y="464095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0"/>
                    </a:moveTo>
                    <a:cubicBezTo>
                      <a:pt x="166" y="0"/>
                      <a:pt x="95" y="26"/>
                      <a:pt x="36" y="90"/>
                    </a:cubicBezTo>
                    <a:cubicBezTo>
                      <a:pt x="0" y="126"/>
                      <a:pt x="36" y="180"/>
                      <a:pt x="72" y="180"/>
                    </a:cubicBezTo>
                    <a:lnTo>
                      <a:pt x="340" y="180"/>
                    </a:lnTo>
                    <a:cubicBezTo>
                      <a:pt x="447" y="216"/>
                      <a:pt x="555" y="251"/>
                      <a:pt x="626" y="323"/>
                    </a:cubicBezTo>
                    <a:cubicBezTo>
                      <a:pt x="640" y="336"/>
                      <a:pt x="654" y="342"/>
                      <a:pt x="668" y="342"/>
                    </a:cubicBezTo>
                    <a:cubicBezTo>
                      <a:pt x="708" y="342"/>
                      <a:pt x="738" y="292"/>
                      <a:pt x="698" y="251"/>
                    </a:cubicBezTo>
                    <a:cubicBezTo>
                      <a:pt x="598" y="139"/>
                      <a:pt x="410" y="0"/>
                      <a:pt x="2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35"/>
              <p:cNvSpPr/>
              <p:nvPr/>
            </p:nvSpPr>
            <p:spPr>
              <a:xfrm>
                <a:off x="751250" y="45096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90" y="170"/>
                      <a:pt x="198" y="188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10"/>
                    </a:cubicBezTo>
                    <a:cubicBezTo>
                      <a:pt x="550" y="528"/>
                      <a:pt x="567" y="536"/>
                      <a:pt x="585" y="536"/>
                    </a:cubicBezTo>
                    <a:cubicBezTo>
                      <a:pt x="621" y="536"/>
                      <a:pt x="657" y="504"/>
                      <a:pt x="645" y="456"/>
                    </a:cubicBezTo>
                    <a:cubicBezTo>
                      <a:pt x="591" y="331"/>
                      <a:pt x="520" y="223"/>
                      <a:pt x="412" y="134"/>
                    </a:cubicBezTo>
                    <a:cubicBezTo>
                      <a:pt x="337" y="74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35"/>
              <p:cNvSpPr/>
              <p:nvPr/>
            </p:nvSpPr>
            <p:spPr>
              <a:xfrm>
                <a:off x="1098425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0" y="818"/>
                      <a:pt x="90" y="1229"/>
                    </a:cubicBezTo>
                    <a:cubicBezTo>
                      <a:pt x="101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0" y="244"/>
                      <a:pt x="381" y="236"/>
                      <a:pt x="362" y="236"/>
                    </a:cubicBezTo>
                    <a:cubicBezTo>
                      <a:pt x="327" y="236"/>
                      <a:pt x="293" y="264"/>
                      <a:pt x="305" y="299"/>
                    </a:cubicBezTo>
                    <a:cubicBezTo>
                      <a:pt x="394" y="567"/>
                      <a:pt x="340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5"/>
              <p:cNvSpPr/>
              <p:nvPr/>
            </p:nvSpPr>
            <p:spPr>
              <a:xfrm>
                <a:off x="976300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cubicBezTo>
                      <a:pt x="304" y="667"/>
                      <a:pt x="412" y="900"/>
                      <a:pt x="447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27"/>
                      <a:pt x="18" y="363"/>
                    </a:cubicBezTo>
                    <a:lnTo>
                      <a:pt x="36" y="363"/>
                    </a:lnTo>
                    <a:cubicBezTo>
                      <a:pt x="36" y="750"/>
                      <a:pt x="83" y="1264"/>
                      <a:pt x="446" y="1264"/>
                    </a:cubicBezTo>
                    <a:cubicBezTo>
                      <a:pt x="469" y="1264"/>
                      <a:pt x="494" y="1262"/>
                      <a:pt x="519" y="1257"/>
                    </a:cubicBezTo>
                    <a:cubicBezTo>
                      <a:pt x="537" y="1257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20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6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35"/>
              <p:cNvSpPr/>
              <p:nvPr/>
            </p:nvSpPr>
            <p:spPr>
              <a:xfrm>
                <a:off x="862200" y="3039425"/>
                <a:ext cx="211650" cy="5220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80" extrusionOk="0">
                    <a:moveTo>
                      <a:pt x="4686" y="384"/>
                    </a:moveTo>
                    <a:cubicBezTo>
                      <a:pt x="4814" y="384"/>
                      <a:pt x="4868" y="760"/>
                      <a:pt x="4868" y="964"/>
                    </a:cubicBezTo>
                    <a:cubicBezTo>
                      <a:pt x="4868" y="1250"/>
                      <a:pt x="4850" y="1501"/>
                      <a:pt x="4832" y="1787"/>
                    </a:cubicBezTo>
                    <a:cubicBezTo>
                      <a:pt x="4797" y="2252"/>
                      <a:pt x="4725" y="2700"/>
                      <a:pt x="4600" y="3165"/>
                    </a:cubicBezTo>
                    <a:cubicBezTo>
                      <a:pt x="4636" y="2932"/>
                      <a:pt x="4636" y="2682"/>
                      <a:pt x="4564" y="2467"/>
                    </a:cubicBezTo>
                    <a:cubicBezTo>
                      <a:pt x="4564" y="2449"/>
                      <a:pt x="4564" y="2449"/>
                      <a:pt x="4546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10" y="2467"/>
                    </a:cubicBezTo>
                    <a:cubicBezTo>
                      <a:pt x="4403" y="2717"/>
                      <a:pt x="4457" y="3147"/>
                      <a:pt x="4439" y="3415"/>
                    </a:cubicBezTo>
                    <a:cubicBezTo>
                      <a:pt x="4439" y="3523"/>
                      <a:pt x="4421" y="3630"/>
                      <a:pt x="4421" y="3737"/>
                    </a:cubicBezTo>
                    <a:cubicBezTo>
                      <a:pt x="4152" y="2717"/>
                      <a:pt x="4009" y="1572"/>
                      <a:pt x="4492" y="606"/>
                    </a:cubicBezTo>
                    <a:cubicBezTo>
                      <a:pt x="4570" y="446"/>
                      <a:pt x="4634" y="384"/>
                      <a:pt x="4686" y="384"/>
                    </a:cubicBezTo>
                    <a:close/>
                    <a:moveTo>
                      <a:pt x="2573" y="900"/>
                    </a:moveTo>
                    <a:cubicBezTo>
                      <a:pt x="2726" y="900"/>
                      <a:pt x="2952" y="1055"/>
                      <a:pt x="3079" y="1161"/>
                    </a:cubicBezTo>
                    <a:cubicBezTo>
                      <a:pt x="3759" y="1715"/>
                      <a:pt x="3777" y="2556"/>
                      <a:pt x="3777" y="3362"/>
                    </a:cubicBezTo>
                    <a:cubicBezTo>
                      <a:pt x="3741" y="3272"/>
                      <a:pt x="3723" y="3201"/>
                      <a:pt x="3687" y="3111"/>
                    </a:cubicBezTo>
                    <a:lnTo>
                      <a:pt x="3687" y="3057"/>
                    </a:lnTo>
                    <a:cubicBezTo>
                      <a:pt x="3651" y="2968"/>
                      <a:pt x="3616" y="2861"/>
                      <a:pt x="3580" y="2753"/>
                    </a:cubicBezTo>
                    <a:cubicBezTo>
                      <a:pt x="3573" y="2740"/>
                      <a:pt x="3558" y="2734"/>
                      <a:pt x="3544" y="2734"/>
                    </a:cubicBezTo>
                    <a:cubicBezTo>
                      <a:pt x="3520" y="2734"/>
                      <a:pt x="3497" y="2749"/>
                      <a:pt x="3508" y="2771"/>
                    </a:cubicBezTo>
                    <a:cubicBezTo>
                      <a:pt x="3598" y="3093"/>
                      <a:pt x="3687" y="3433"/>
                      <a:pt x="3777" y="3755"/>
                    </a:cubicBezTo>
                    <a:lnTo>
                      <a:pt x="3777" y="3773"/>
                    </a:lnTo>
                    <a:cubicBezTo>
                      <a:pt x="3419" y="3344"/>
                      <a:pt x="3079" y="2896"/>
                      <a:pt x="2775" y="2413"/>
                    </a:cubicBezTo>
                    <a:cubicBezTo>
                      <a:pt x="2578" y="2037"/>
                      <a:pt x="2452" y="1626"/>
                      <a:pt x="2417" y="1196"/>
                    </a:cubicBezTo>
                    <a:cubicBezTo>
                      <a:pt x="2395" y="976"/>
                      <a:pt x="2466" y="900"/>
                      <a:pt x="2573" y="900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7"/>
                    </a:cubicBezTo>
                    <a:cubicBezTo>
                      <a:pt x="2130" y="3093"/>
                      <a:pt x="2488" y="3433"/>
                      <a:pt x="2810" y="3809"/>
                    </a:cubicBezTo>
                    <a:cubicBezTo>
                      <a:pt x="3025" y="4024"/>
                      <a:pt x="3204" y="4256"/>
                      <a:pt x="3347" y="4525"/>
                    </a:cubicBezTo>
                    <a:cubicBezTo>
                      <a:pt x="3472" y="4775"/>
                      <a:pt x="3562" y="5044"/>
                      <a:pt x="3633" y="5312"/>
                    </a:cubicBezTo>
                    <a:cubicBezTo>
                      <a:pt x="3401" y="5026"/>
                      <a:pt x="3186" y="4722"/>
                      <a:pt x="2953" y="4417"/>
                    </a:cubicBezTo>
                    <a:cubicBezTo>
                      <a:pt x="2949" y="4413"/>
                      <a:pt x="2941" y="4410"/>
                      <a:pt x="2933" y="4410"/>
                    </a:cubicBezTo>
                    <a:cubicBezTo>
                      <a:pt x="2912" y="4410"/>
                      <a:pt x="2887" y="4427"/>
                      <a:pt x="2900" y="4453"/>
                    </a:cubicBezTo>
                    <a:cubicBezTo>
                      <a:pt x="3061" y="4829"/>
                      <a:pt x="3276" y="5169"/>
                      <a:pt x="3544" y="5473"/>
                    </a:cubicBezTo>
                    <a:cubicBezTo>
                      <a:pt x="3616" y="5581"/>
                      <a:pt x="3705" y="5706"/>
                      <a:pt x="3777" y="5813"/>
                    </a:cubicBezTo>
                    <a:cubicBezTo>
                      <a:pt x="2739" y="5760"/>
                      <a:pt x="2291" y="4829"/>
                      <a:pt x="1916" y="4006"/>
                    </a:cubicBezTo>
                    <a:lnTo>
                      <a:pt x="1916" y="3988"/>
                    </a:lnTo>
                    <a:cubicBezTo>
                      <a:pt x="1808" y="3737"/>
                      <a:pt x="1665" y="3541"/>
                      <a:pt x="1522" y="3308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29" y="2770"/>
                    </a:moveTo>
                    <a:cubicBezTo>
                      <a:pt x="6494" y="2770"/>
                      <a:pt x="6424" y="4116"/>
                      <a:pt x="6371" y="4274"/>
                    </a:cubicBezTo>
                    <a:cubicBezTo>
                      <a:pt x="6210" y="4936"/>
                      <a:pt x="5817" y="5509"/>
                      <a:pt x="5441" y="6082"/>
                    </a:cubicBezTo>
                    <a:cubicBezTo>
                      <a:pt x="5584" y="5616"/>
                      <a:pt x="5709" y="5169"/>
                      <a:pt x="5888" y="4740"/>
                    </a:cubicBezTo>
                    <a:cubicBezTo>
                      <a:pt x="5899" y="4707"/>
                      <a:pt x="5871" y="4682"/>
                      <a:pt x="5839" y="4682"/>
                    </a:cubicBezTo>
                    <a:cubicBezTo>
                      <a:pt x="5818" y="4682"/>
                      <a:pt x="5795" y="4693"/>
                      <a:pt x="5781" y="4722"/>
                    </a:cubicBezTo>
                    <a:cubicBezTo>
                      <a:pt x="5512" y="5384"/>
                      <a:pt x="5262" y="6082"/>
                      <a:pt x="4994" y="6762"/>
                    </a:cubicBezTo>
                    <a:cubicBezTo>
                      <a:pt x="4976" y="5634"/>
                      <a:pt x="5226" y="4507"/>
                      <a:pt x="5763" y="3505"/>
                    </a:cubicBezTo>
                    <a:cubicBezTo>
                      <a:pt x="5924" y="3201"/>
                      <a:pt x="6157" y="2950"/>
                      <a:pt x="6425" y="2771"/>
                    </a:cubicBezTo>
                    <a:cubicBezTo>
                      <a:pt x="6426" y="2770"/>
                      <a:pt x="6428" y="2770"/>
                      <a:pt x="6429" y="2770"/>
                    </a:cubicBezTo>
                    <a:close/>
                    <a:moveTo>
                      <a:pt x="985" y="6332"/>
                    </a:moveTo>
                    <a:cubicBezTo>
                      <a:pt x="1432" y="6350"/>
                      <a:pt x="1844" y="6636"/>
                      <a:pt x="2166" y="6905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40"/>
                      <a:pt x="2721" y="7925"/>
                      <a:pt x="2399" y="7710"/>
                    </a:cubicBezTo>
                    <a:cubicBezTo>
                      <a:pt x="2388" y="7703"/>
                      <a:pt x="2379" y="7700"/>
                      <a:pt x="2370" y="7700"/>
                    </a:cubicBezTo>
                    <a:cubicBezTo>
                      <a:pt x="2334" y="7700"/>
                      <a:pt x="2316" y="7753"/>
                      <a:pt x="2345" y="7782"/>
                    </a:cubicBezTo>
                    <a:cubicBezTo>
                      <a:pt x="2739" y="8086"/>
                      <a:pt x="3150" y="8354"/>
                      <a:pt x="3526" y="8659"/>
                    </a:cubicBezTo>
                    <a:cubicBezTo>
                      <a:pt x="3562" y="8712"/>
                      <a:pt x="3616" y="8748"/>
                      <a:pt x="3669" y="8802"/>
                    </a:cubicBezTo>
                    <a:cubicBezTo>
                      <a:pt x="3578" y="8821"/>
                      <a:pt x="3487" y="8831"/>
                      <a:pt x="3396" y="8831"/>
                    </a:cubicBezTo>
                    <a:cubicBezTo>
                      <a:pt x="2415" y="8831"/>
                      <a:pt x="1469" y="7746"/>
                      <a:pt x="1092" y="6976"/>
                    </a:cubicBezTo>
                    <a:cubicBezTo>
                      <a:pt x="1039" y="6851"/>
                      <a:pt x="842" y="6332"/>
                      <a:pt x="985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2"/>
                      <a:pt x="6801" y="8963"/>
                    </a:cubicBezTo>
                    <a:cubicBezTo>
                      <a:pt x="6407" y="9822"/>
                      <a:pt x="5709" y="10412"/>
                      <a:pt x="5101" y="11092"/>
                    </a:cubicBezTo>
                    <a:cubicBezTo>
                      <a:pt x="5548" y="10430"/>
                      <a:pt x="5942" y="9661"/>
                      <a:pt x="6336" y="8981"/>
                    </a:cubicBezTo>
                    <a:cubicBezTo>
                      <a:pt x="6348" y="8929"/>
                      <a:pt x="6315" y="8887"/>
                      <a:pt x="6276" y="8887"/>
                    </a:cubicBezTo>
                    <a:cubicBezTo>
                      <a:pt x="6260" y="8887"/>
                      <a:pt x="6243" y="8894"/>
                      <a:pt x="6228" y="8909"/>
                    </a:cubicBezTo>
                    <a:cubicBezTo>
                      <a:pt x="5835" y="9571"/>
                      <a:pt x="5405" y="10198"/>
                      <a:pt x="4976" y="10824"/>
                    </a:cubicBezTo>
                    <a:cubicBezTo>
                      <a:pt x="5208" y="9195"/>
                      <a:pt x="5638" y="7853"/>
                      <a:pt x="7069" y="6798"/>
                    </a:cubicBezTo>
                    <a:cubicBezTo>
                      <a:pt x="7159" y="6731"/>
                      <a:pt x="7227" y="6701"/>
                      <a:pt x="7278" y="6701"/>
                    </a:cubicBezTo>
                    <a:close/>
                    <a:moveTo>
                      <a:pt x="282" y="9786"/>
                    </a:moveTo>
                    <a:cubicBezTo>
                      <a:pt x="284" y="9786"/>
                      <a:pt x="285" y="9786"/>
                      <a:pt x="287" y="9786"/>
                    </a:cubicBezTo>
                    <a:cubicBezTo>
                      <a:pt x="1057" y="9822"/>
                      <a:pt x="1790" y="10341"/>
                      <a:pt x="2345" y="10824"/>
                    </a:cubicBezTo>
                    <a:cubicBezTo>
                      <a:pt x="2828" y="11236"/>
                      <a:pt x="3097" y="11737"/>
                      <a:pt x="3419" y="12220"/>
                    </a:cubicBezTo>
                    <a:cubicBezTo>
                      <a:pt x="3061" y="11951"/>
                      <a:pt x="2667" y="11719"/>
                      <a:pt x="2399" y="11540"/>
                    </a:cubicBezTo>
                    <a:cubicBezTo>
                      <a:pt x="2390" y="11534"/>
                      <a:pt x="2381" y="11531"/>
                      <a:pt x="2373" y="11531"/>
                    </a:cubicBezTo>
                    <a:cubicBezTo>
                      <a:pt x="2330" y="11531"/>
                      <a:pt x="2300" y="11599"/>
                      <a:pt x="2345" y="11629"/>
                    </a:cubicBezTo>
                    <a:cubicBezTo>
                      <a:pt x="2721" y="11880"/>
                      <a:pt x="3061" y="12148"/>
                      <a:pt x="3383" y="12452"/>
                    </a:cubicBezTo>
                    <a:cubicBezTo>
                      <a:pt x="3455" y="12506"/>
                      <a:pt x="3508" y="12578"/>
                      <a:pt x="3562" y="12649"/>
                    </a:cubicBezTo>
                    <a:cubicBezTo>
                      <a:pt x="3500" y="12655"/>
                      <a:pt x="3440" y="12657"/>
                      <a:pt x="3382" y="12657"/>
                    </a:cubicBezTo>
                    <a:cubicBezTo>
                      <a:pt x="2481" y="12657"/>
                      <a:pt x="1877" y="12034"/>
                      <a:pt x="1289" y="11379"/>
                    </a:cubicBezTo>
                    <a:lnTo>
                      <a:pt x="1289" y="11397"/>
                    </a:lnTo>
                    <a:cubicBezTo>
                      <a:pt x="1039" y="11110"/>
                      <a:pt x="824" y="10824"/>
                      <a:pt x="609" y="10520"/>
                    </a:cubicBezTo>
                    <a:cubicBezTo>
                      <a:pt x="556" y="10431"/>
                      <a:pt x="172" y="9786"/>
                      <a:pt x="282" y="9786"/>
                    </a:cubicBezTo>
                    <a:close/>
                    <a:moveTo>
                      <a:pt x="7940" y="10883"/>
                    </a:moveTo>
                    <a:cubicBezTo>
                      <a:pt x="8105" y="10883"/>
                      <a:pt x="8192" y="11048"/>
                      <a:pt x="8107" y="11504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1"/>
                    </a:cubicBezTo>
                    <a:cubicBezTo>
                      <a:pt x="5870" y="14421"/>
                      <a:pt x="6354" y="13705"/>
                      <a:pt x="6783" y="12953"/>
                    </a:cubicBezTo>
                    <a:cubicBezTo>
                      <a:pt x="6808" y="12915"/>
                      <a:pt x="6771" y="12878"/>
                      <a:pt x="6734" y="12878"/>
                    </a:cubicBezTo>
                    <a:cubicBezTo>
                      <a:pt x="6719" y="12878"/>
                      <a:pt x="6704" y="12884"/>
                      <a:pt x="6694" y="12900"/>
                    </a:cubicBezTo>
                    <a:cubicBezTo>
                      <a:pt x="6157" y="13741"/>
                      <a:pt x="5548" y="14510"/>
                      <a:pt x="4832" y="15226"/>
                    </a:cubicBezTo>
                    <a:cubicBezTo>
                      <a:pt x="5137" y="14582"/>
                      <a:pt x="5351" y="13920"/>
                      <a:pt x="5656" y="13293"/>
                    </a:cubicBezTo>
                    <a:lnTo>
                      <a:pt x="5674" y="13293"/>
                    </a:lnTo>
                    <a:cubicBezTo>
                      <a:pt x="6031" y="12542"/>
                      <a:pt x="6658" y="11880"/>
                      <a:pt x="7230" y="11325"/>
                    </a:cubicBezTo>
                    <a:cubicBezTo>
                      <a:pt x="7476" y="11089"/>
                      <a:pt x="7756" y="10883"/>
                      <a:pt x="7940" y="10883"/>
                    </a:cubicBezTo>
                    <a:close/>
                    <a:moveTo>
                      <a:pt x="663" y="13271"/>
                    </a:moveTo>
                    <a:cubicBezTo>
                      <a:pt x="761" y="13271"/>
                      <a:pt x="896" y="13329"/>
                      <a:pt x="1003" y="13365"/>
                    </a:cubicBezTo>
                    <a:cubicBezTo>
                      <a:pt x="2148" y="13651"/>
                      <a:pt x="2578" y="14832"/>
                      <a:pt x="2971" y="15870"/>
                    </a:cubicBezTo>
                    <a:cubicBezTo>
                      <a:pt x="2775" y="15673"/>
                      <a:pt x="2560" y="15477"/>
                      <a:pt x="2345" y="15280"/>
                    </a:cubicBezTo>
                    <a:cubicBezTo>
                      <a:pt x="2333" y="15272"/>
                      <a:pt x="2320" y="15268"/>
                      <a:pt x="2308" y="15268"/>
                    </a:cubicBezTo>
                    <a:cubicBezTo>
                      <a:pt x="2265" y="15268"/>
                      <a:pt x="2232" y="15310"/>
                      <a:pt x="2273" y="15351"/>
                    </a:cubicBezTo>
                    <a:cubicBezTo>
                      <a:pt x="2578" y="15673"/>
                      <a:pt x="2882" y="16014"/>
                      <a:pt x="3150" y="16371"/>
                    </a:cubicBezTo>
                    <a:cubicBezTo>
                      <a:pt x="3186" y="16479"/>
                      <a:pt x="3240" y="16604"/>
                      <a:pt x="3293" y="16694"/>
                    </a:cubicBezTo>
                    <a:cubicBezTo>
                      <a:pt x="2470" y="16479"/>
                      <a:pt x="1754" y="15960"/>
                      <a:pt x="1271" y="15280"/>
                    </a:cubicBezTo>
                    <a:cubicBezTo>
                      <a:pt x="1003" y="14904"/>
                      <a:pt x="806" y="14492"/>
                      <a:pt x="663" y="14063"/>
                    </a:cubicBezTo>
                    <a:cubicBezTo>
                      <a:pt x="609" y="13884"/>
                      <a:pt x="573" y="13705"/>
                      <a:pt x="538" y="13526"/>
                    </a:cubicBezTo>
                    <a:cubicBezTo>
                      <a:pt x="502" y="13329"/>
                      <a:pt x="564" y="13271"/>
                      <a:pt x="663" y="13271"/>
                    </a:cubicBezTo>
                    <a:close/>
                    <a:moveTo>
                      <a:pt x="7742" y="15754"/>
                    </a:moveTo>
                    <a:cubicBezTo>
                      <a:pt x="7944" y="15754"/>
                      <a:pt x="7516" y="16499"/>
                      <a:pt x="7499" y="16532"/>
                    </a:cubicBezTo>
                    <a:lnTo>
                      <a:pt x="7517" y="16568"/>
                    </a:lnTo>
                    <a:cubicBezTo>
                      <a:pt x="7266" y="16998"/>
                      <a:pt x="6908" y="17391"/>
                      <a:pt x="6497" y="17678"/>
                    </a:cubicBezTo>
                    <a:cubicBezTo>
                      <a:pt x="6085" y="17982"/>
                      <a:pt x="5602" y="18054"/>
                      <a:pt x="5137" y="18107"/>
                    </a:cubicBezTo>
                    <a:cubicBezTo>
                      <a:pt x="5495" y="17892"/>
                      <a:pt x="5817" y="17588"/>
                      <a:pt x="6049" y="17230"/>
                    </a:cubicBezTo>
                    <a:cubicBezTo>
                      <a:pt x="6062" y="17192"/>
                      <a:pt x="6030" y="17154"/>
                      <a:pt x="5997" y="17154"/>
                    </a:cubicBezTo>
                    <a:cubicBezTo>
                      <a:pt x="5984" y="17154"/>
                      <a:pt x="5970" y="17161"/>
                      <a:pt x="5960" y="17177"/>
                    </a:cubicBezTo>
                    <a:cubicBezTo>
                      <a:pt x="5638" y="17606"/>
                      <a:pt x="5208" y="17946"/>
                      <a:pt x="4707" y="18161"/>
                    </a:cubicBezTo>
                    <a:lnTo>
                      <a:pt x="4689" y="18161"/>
                    </a:lnTo>
                    <a:cubicBezTo>
                      <a:pt x="5047" y="17803"/>
                      <a:pt x="5334" y="17409"/>
                      <a:pt x="5674" y="17051"/>
                    </a:cubicBezTo>
                    <a:cubicBezTo>
                      <a:pt x="6246" y="16479"/>
                      <a:pt x="6926" y="16031"/>
                      <a:pt x="7696" y="15763"/>
                    </a:cubicBezTo>
                    <a:cubicBezTo>
                      <a:pt x="7714" y="15757"/>
                      <a:pt x="7729" y="15754"/>
                      <a:pt x="7742" y="15754"/>
                    </a:cubicBezTo>
                    <a:close/>
                    <a:moveTo>
                      <a:pt x="4870" y="1"/>
                    </a:moveTo>
                    <a:cubicBezTo>
                      <a:pt x="4845" y="1"/>
                      <a:pt x="4819" y="11"/>
                      <a:pt x="4797" y="33"/>
                    </a:cubicBezTo>
                    <a:cubicBezTo>
                      <a:pt x="3812" y="1017"/>
                      <a:pt x="3866" y="2932"/>
                      <a:pt x="4439" y="4113"/>
                    </a:cubicBezTo>
                    <a:cubicBezTo>
                      <a:pt x="4403" y="4328"/>
                      <a:pt x="4367" y="4543"/>
                      <a:pt x="4313" y="4757"/>
                    </a:cubicBezTo>
                    <a:cubicBezTo>
                      <a:pt x="4278" y="4883"/>
                      <a:pt x="4224" y="5026"/>
                      <a:pt x="4188" y="5151"/>
                    </a:cubicBezTo>
                    <a:cubicBezTo>
                      <a:pt x="4117" y="4775"/>
                      <a:pt x="4045" y="4400"/>
                      <a:pt x="3938" y="4024"/>
                    </a:cubicBezTo>
                    <a:cubicBezTo>
                      <a:pt x="4152" y="3397"/>
                      <a:pt x="3956" y="2538"/>
                      <a:pt x="3777" y="1966"/>
                    </a:cubicBezTo>
                    <a:cubicBezTo>
                      <a:pt x="3544" y="1268"/>
                      <a:pt x="3061" y="713"/>
                      <a:pt x="2309" y="642"/>
                    </a:cubicBezTo>
                    <a:cubicBezTo>
                      <a:pt x="2256" y="642"/>
                      <a:pt x="2220" y="677"/>
                      <a:pt x="2220" y="731"/>
                    </a:cubicBezTo>
                    <a:cubicBezTo>
                      <a:pt x="2202" y="2020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9"/>
                      <a:pt x="3812" y="4185"/>
                      <a:pt x="3848" y="4185"/>
                    </a:cubicBezTo>
                    <a:cubicBezTo>
                      <a:pt x="3938" y="4614"/>
                      <a:pt x="4009" y="5044"/>
                      <a:pt x="4081" y="5473"/>
                    </a:cubicBezTo>
                    <a:cubicBezTo>
                      <a:pt x="4063" y="5545"/>
                      <a:pt x="4045" y="5599"/>
                      <a:pt x="4045" y="5670"/>
                    </a:cubicBezTo>
                    <a:cubicBezTo>
                      <a:pt x="4045" y="5706"/>
                      <a:pt x="4063" y="5742"/>
                      <a:pt x="4117" y="5760"/>
                    </a:cubicBezTo>
                    <a:cubicBezTo>
                      <a:pt x="4117" y="5849"/>
                      <a:pt x="4135" y="5939"/>
                      <a:pt x="4135" y="6028"/>
                    </a:cubicBezTo>
                    <a:cubicBezTo>
                      <a:pt x="4045" y="5885"/>
                      <a:pt x="3956" y="5760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20"/>
                      <a:pt x="3795" y="5384"/>
                    </a:cubicBezTo>
                    <a:cubicBezTo>
                      <a:pt x="3687" y="4543"/>
                      <a:pt x="3222" y="3934"/>
                      <a:pt x="2649" y="3362"/>
                    </a:cubicBezTo>
                    <a:cubicBezTo>
                      <a:pt x="2445" y="3142"/>
                      <a:pt x="1842" y="2440"/>
                      <a:pt x="1407" y="2440"/>
                    </a:cubicBezTo>
                    <a:cubicBezTo>
                      <a:pt x="1346" y="2440"/>
                      <a:pt x="1288" y="2454"/>
                      <a:pt x="1236" y="2485"/>
                    </a:cubicBezTo>
                    <a:cubicBezTo>
                      <a:pt x="734" y="2753"/>
                      <a:pt x="1611" y="3773"/>
                      <a:pt x="1737" y="4042"/>
                    </a:cubicBezTo>
                    <a:cubicBezTo>
                      <a:pt x="2108" y="4818"/>
                      <a:pt x="2623" y="5897"/>
                      <a:pt x="3581" y="5897"/>
                    </a:cubicBezTo>
                    <a:cubicBezTo>
                      <a:pt x="3638" y="5897"/>
                      <a:pt x="3698" y="5893"/>
                      <a:pt x="3759" y="5885"/>
                    </a:cubicBezTo>
                    <a:cubicBezTo>
                      <a:pt x="3795" y="5867"/>
                      <a:pt x="3795" y="5867"/>
                      <a:pt x="3795" y="5849"/>
                    </a:cubicBezTo>
                    <a:cubicBezTo>
                      <a:pt x="3848" y="5921"/>
                      <a:pt x="3902" y="5992"/>
                      <a:pt x="3956" y="6064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4"/>
                      <a:pt x="4296" y="8336"/>
                      <a:pt x="4278" y="9267"/>
                    </a:cubicBezTo>
                    <a:cubicBezTo>
                      <a:pt x="4135" y="9034"/>
                      <a:pt x="3956" y="8838"/>
                      <a:pt x="3759" y="8659"/>
                    </a:cubicBezTo>
                    <a:cubicBezTo>
                      <a:pt x="3705" y="8605"/>
                      <a:pt x="3633" y="8569"/>
                      <a:pt x="3580" y="8515"/>
                    </a:cubicBezTo>
                    <a:cubicBezTo>
                      <a:pt x="3616" y="8480"/>
                      <a:pt x="3633" y="8444"/>
                      <a:pt x="3616" y="8390"/>
                    </a:cubicBezTo>
                    <a:cubicBezTo>
                      <a:pt x="3186" y="7334"/>
                      <a:pt x="2005" y="6117"/>
                      <a:pt x="824" y="6064"/>
                    </a:cubicBezTo>
                    <a:cubicBezTo>
                      <a:pt x="770" y="6064"/>
                      <a:pt x="717" y="6117"/>
                      <a:pt x="717" y="6171"/>
                    </a:cubicBezTo>
                    <a:cubicBezTo>
                      <a:pt x="607" y="7240"/>
                      <a:pt x="2028" y="8943"/>
                      <a:pt x="3248" y="8943"/>
                    </a:cubicBezTo>
                    <a:cubicBezTo>
                      <a:pt x="3418" y="8943"/>
                      <a:pt x="3584" y="8910"/>
                      <a:pt x="3741" y="8838"/>
                    </a:cubicBezTo>
                    <a:cubicBezTo>
                      <a:pt x="3830" y="8927"/>
                      <a:pt x="3902" y="9034"/>
                      <a:pt x="3973" y="9142"/>
                    </a:cubicBezTo>
                    <a:cubicBezTo>
                      <a:pt x="4099" y="9339"/>
                      <a:pt x="4152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20"/>
                      <a:pt x="4117" y="12238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3" y="12703"/>
                      <a:pt x="3866" y="12578"/>
                      <a:pt x="3741" y="12452"/>
                    </a:cubicBezTo>
                    <a:cubicBezTo>
                      <a:pt x="3741" y="12434"/>
                      <a:pt x="3741" y="12434"/>
                      <a:pt x="3741" y="12417"/>
                    </a:cubicBezTo>
                    <a:cubicBezTo>
                      <a:pt x="3741" y="11665"/>
                      <a:pt x="2864" y="10895"/>
                      <a:pt x="2345" y="10448"/>
                    </a:cubicBezTo>
                    <a:cubicBezTo>
                      <a:pt x="1731" y="9940"/>
                      <a:pt x="963" y="9517"/>
                      <a:pt x="158" y="9517"/>
                    </a:cubicBezTo>
                    <a:cubicBezTo>
                      <a:pt x="141" y="9517"/>
                      <a:pt x="125" y="9517"/>
                      <a:pt x="108" y="9518"/>
                    </a:cubicBezTo>
                    <a:cubicBezTo>
                      <a:pt x="37" y="9518"/>
                      <a:pt x="1" y="9571"/>
                      <a:pt x="19" y="9643"/>
                    </a:cubicBezTo>
                    <a:cubicBezTo>
                      <a:pt x="144" y="10448"/>
                      <a:pt x="842" y="11110"/>
                      <a:pt x="1361" y="11701"/>
                    </a:cubicBezTo>
                    <a:cubicBezTo>
                      <a:pt x="1878" y="12280"/>
                      <a:pt x="2504" y="12750"/>
                      <a:pt x="3277" y="12750"/>
                    </a:cubicBezTo>
                    <a:cubicBezTo>
                      <a:pt x="3387" y="12750"/>
                      <a:pt x="3500" y="12741"/>
                      <a:pt x="3616" y="12721"/>
                    </a:cubicBezTo>
                    <a:cubicBezTo>
                      <a:pt x="3759" y="12936"/>
                      <a:pt x="3884" y="13168"/>
                      <a:pt x="3991" y="13419"/>
                    </a:cubicBezTo>
                    <a:cubicBezTo>
                      <a:pt x="3902" y="14582"/>
                      <a:pt x="3795" y="15745"/>
                      <a:pt x="3651" y="16908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8"/>
                      <a:pt x="2828" y="14832"/>
                      <a:pt x="2435" y="14242"/>
                    </a:cubicBezTo>
                    <a:cubicBezTo>
                      <a:pt x="1959" y="13538"/>
                      <a:pt x="1276" y="13007"/>
                      <a:pt x="419" y="13007"/>
                    </a:cubicBezTo>
                    <a:cubicBezTo>
                      <a:pt x="405" y="13007"/>
                      <a:pt x="391" y="13007"/>
                      <a:pt x="377" y="13007"/>
                    </a:cubicBezTo>
                    <a:cubicBezTo>
                      <a:pt x="305" y="13007"/>
                      <a:pt x="269" y="13061"/>
                      <a:pt x="269" y="13114"/>
                    </a:cubicBezTo>
                    <a:cubicBezTo>
                      <a:pt x="359" y="14707"/>
                      <a:pt x="1629" y="16747"/>
                      <a:pt x="3401" y="16801"/>
                    </a:cubicBezTo>
                    <a:cubicBezTo>
                      <a:pt x="3472" y="16998"/>
                      <a:pt x="3544" y="17212"/>
                      <a:pt x="3562" y="17427"/>
                    </a:cubicBezTo>
                    <a:cubicBezTo>
                      <a:pt x="3419" y="18555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7" y="20879"/>
                      <a:pt x="3046" y="20863"/>
                      <a:pt x="3061" y="20827"/>
                    </a:cubicBezTo>
                    <a:cubicBezTo>
                      <a:pt x="3329" y="20129"/>
                      <a:pt x="3526" y="19396"/>
                      <a:pt x="3669" y="18662"/>
                    </a:cubicBezTo>
                    <a:cubicBezTo>
                      <a:pt x="3973" y="18573"/>
                      <a:pt x="4260" y="18465"/>
                      <a:pt x="4546" y="18340"/>
                    </a:cubicBezTo>
                    <a:cubicBezTo>
                      <a:pt x="5334" y="18250"/>
                      <a:pt x="6139" y="18215"/>
                      <a:pt x="6783" y="17660"/>
                    </a:cubicBezTo>
                    <a:cubicBezTo>
                      <a:pt x="7409" y="17105"/>
                      <a:pt x="7839" y="16354"/>
                      <a:pt x="8179" y="15566"/>
                    </a:cubicBezTo>
                    <a:cubicBezTo>
                      <a:pt x="8197" y="15495"/>
                      <a:pt x="8143" y="15423"/>
                      <a:pt x="8071" y="15423"/>
                    </a:cubicBezTo>
                    <a:lnTo>
                      <a:pt x="8125" y="15477"/>
                    </a:lnTo>
                    <a:cubicBezTo>
                      <a:pt x="7391" y="15548"/>
                      <a:pt x="6801" y="15906"/>
                      <a:pt x="6228" y="16336"/>
                    </a:cubicBezTo>
                    <a:cubicBezTo>
                      <a:pt x="5495" y="16872"/>
                      <a:pt x="5065" y="17588"/>
                      <a:pt x="4439" y="18179"/>
                    </a:cubicBezTo>
                    <a:lnTo>
                      <a:pt x="4385" y="18179"/>
                    </a:lnTo>
                    <a:cubicBezTo>
                      <a:pt x="4331" y="18197"/>
                      <a:pt x="4313" y="18232"/>
                      <a:pt x="4313" y="18286"/>
                    </a:cubicBezTo>
                    <a:cubicBezTo>
                      <a:pt x="4135" y="18358"/>
                      <a:pt x="3938" y="18429"/>
                      <a:pt x="3759" y="18501"/>
                    </a:cubicBezTo>
                    <a:cubicBezTo>
                      <a:pt x="3902" y="17803"/>
                      <a:pt x="3991" y="17087"/>
                      <a:pt x="4081" y="16371"/>
                    </a:cubicBezTo>
                    <a:cubicBezTo>
                      <a:pt x="4457" y="16121"/>
                      <a:pt x="4797" y="15835"/>
                      <a:pt x="5101" y="15495"/>
                    </a:cubicBezTo>
                    <a:lnTo>
                      <a:pt x="5119" y="15495"/>
                    </a:lnTo>
                    <a:cubicBezTo>
                      <a:pt x="7016" y="14725"/>
                      <a:pt x="8429" y="12721"/>
                      <a:pt x="8465" y="10663"/>
                    </a:cubicBezTo>
                    <a:cubicBezTo>
                      <a:pt x="8465" y="10609"/>
                      <a:pt x="8429" y="10555"/>
                      <a:pt x="8358" y="10555"/>
                    </a:cubicBezTo>
                    <a:cubicBezTo>
                      <a:pt x="7463" y="10645"/>
                      <a:pt x="6801" y="11504"/>
                      <a:pt x="6282" y="12166"/>
                    </a:cubicBezTo>
                    <a:cubicBezTo>
                      <a:pt x="5459" y="13186"/>
                      <a:pt x="5083" y="14367"/>
                      <a:pt x="4582" y="15566"/>
                    </a:cubicBezTo>
                    <a:lnTo>
                      <a:pt x="4099" y="16085"/>
                    </a:lnTo>
                    <a:cubicBezTo>
                      <a:pt x="4224" y="14761"/>
                      <a:pt x="4278" y="13419"/>
                      <a:pt x="4349" y="12148"/>
                    </a:cubicBezTo>
                    <a:cubicBezTo>
                      <a:pt x="4582" y="11933"/>
                      <a:pt x="4779" y="11683"/>
                      <a:pt x="4976" y="11414"/>
                    </a:cubicBezTo>
                    <a:cubicBezTo>
                      <a:pt x="4976" y="11449"/>
                      <a:pt x="5006" y="11477"/>
                      <a:pt x="5042" y="11477"/>
                    </a:cubicBezTo>
                    <a:cubicBezTo>
                      <a:pt x="5061" y="11477"/>
                      <a:pt x="5082" y="11469"/>
                      <a:pt x="5101" y="11450"/>
                    </a:cubicBezTo>
                    <a:cubicBezTo>
                      <a:pt x="6550" y="10269"/>
                      <a:pt x="7839" y="8408"/>
                      <a:pt x="7678" y="6440"/>
                    </a:cubicBezTo>
                    <a:cubicBezTo>
                      <a:pt x="7678" y="6369"/>
                      <a:pt x="7622" y="6321"/>
                      <a:pt x="7564" y="6321"/>
                    </a:cubicBezTo>
                    <a:cubicBezTo>
                      <a:pt x="7548" y="6321"/>
                      <a:pt x="7532" y="6325"/>
                      <a:pt x="7517" y="6332"/>
                    </a:cubicBezTo>
                    <a:cubicBezTo>
                      <a:pt x="5817" y="7316"/>
                      <a:pt x="4797" y="9160"/>
                      <a:pt x="4868" y="11128"/>
                    </a:cubicBezTo>
                    <a:lnTo>
                      <a:pt x="4367" y="11844"/>
                    </a:lnTo>
                    <a:cubicBezTo>
                      <a:pt x="4439" y="10663"/>
                      <a:pt x="4492" y="9482"/>
                      <a:pt x="4475" y="8301"/>
                    </a:cubicBezTo>
                    <a:cubicBezTo>
                      <a:pt x="4815" y="7871"/>
                      <a:pt x="5083" y="7370"/>
                      <a:pt x="5244" y="6851"/>
                    </a:cubicBezTo>
                    <a:cubicBezTo>
                      <a:pt x="6175" y="5616"/>
                      <a:pt x="7051" y="4203"/>
                      <a:pt x="6676" y="2628"/>
                    </a:cubicBezTo>
                    <a:cubicBezTo>
                      <a:pt x="6663" y="2576"/>
                      <a:pt x="6621" y="2542"/>
                      <a:pt x="6578" y="2542"/>
                    </a:cubicBezTo>
                    <a:cubicBezTo>
                      <a:pt x="6563" y="2542"/>
                      <a:pt x="6547" y="2547"/>
                      <a:pt x="6532" y="2556"/>
                    </a:cubicBezTo>
                    <a:cubicBezTo>
                      <a:pt x="5262" y="3236"/>
                      <a:pt x="4600" y="5706"/>
                      <a:pt x="4922" y="7066"/>
                    </a:cubicBezTo>
                    <a:cubicBezTo>
                      <a:pt x="4797" y="7388"/>
                      <a:pt x="4636" y="7710"/>
                      <a:pt x="4457" y="8014"/>
                    </a:cubicBezTo>
                    <a:cubicBezTo>
                      <a:pt x="4439" y="7209"/>
                      <a:pt x="4385" y="6422"/>
                      <a:pt x="4260" y="5634"/>
                    </a:cubicBezTo>
                    <a:cubicBezTo>
                      <a:pt x="4421" y="5169"/>
                      <a:pt x="4510" y="4668"/>
                      <a:pt x="4564" y="4167"/>
                    </a:cubicBezTo>
                    <a:cubicBezTo>
                      <a:pt x="4582" y="4167"/>
                      <a:pt x="4600" y="4149"/>
                      <a:pt x="4618" y="4113"/>
                    </a:cubicBezTo>
                    <a:cubicBezTo>
                      <a:pt x="4904" y="3380"/>
                      <a:pt x="5065" y="2592"/>
                      <a:pt x="5119" y="1805"/>
                    </a:cubicBezTo>
                    <a:cubicBezTo>
                      <a:pt x="5155" y="1232"/>
                      <a:pt x="5262" y="588"/>
                      <a:pt x="4958" y="51"/>
                    </a:cubicBezTo>
                    <a:cubicBezTo>
                      <a:pt x="4937" y="20"/>
                      <a:pt x="4904" y="1"/>
                      <a:pt x="48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35"/>
              <p:cNvSpPr/>
              <p:nvPr/>
            </p:nvSpPr>
            <p:spPr>
              <a:xfrm>
                <a:off x="381725" y="4193075"/>
                <a:ext cx="21207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6" extrusionOk="0">
                    <a:moveTo>
                      <a:pt x="3794" y="2777"/>
                    </a:moveTo>
                    <a:cubicBezTo>
                      <a:pt x="3436" y="3117"/>
                      <a:pt x="3150" y="3528"/>
                      <a:pt x="2810" y="3886"/>
                    </a:cubicBezTo>
                    <a:cubicBezTo>
                      <a:pt x="2237" y="4459"/>
                      <a:pt x="1539" y="4888"/>
                      <a:pt x="770" y="5157"/>
                    </a:cubicBezTo>
                    <a:cubicBezTo>
                      <a:pt x="754" y="5161"/>
                      <a:pt x="741" y="5163"/>
                      <a:pt x="730" y="5163"/>
                    </a:cubicBezTo>
                    <a:cubicBezTo>
                      <a:pt x="513" y="5163"/>
                      <a:pt x="950" y="4403"/>
                      <a:pt x="967" y="4369"/>
                    </a:cubicBezTo>
                    <a:cubicBezTo>
                      <a:pt x="1217" y="3922"/>
                      <a:pt x="1575" y="3546"/>
                      <a:pt x="1987" y="3242"/>
                    </a:cubicBezTo>
                    <a:cubicBezTo>
                      <a:pt x="2398" y="2938"/>
                      <a:pt x="2881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45"/>
                      <a:pt x="2667" y="3349"/>
                      <a:pt x="2434" y="3689"/>
                    </a:cubicBezTo>
                    <a:cubicBezTo>
                      <a:pt x="2421" y="3742"/>
                      <a:pt x="2456" y="3775"/>
                      <a:pt x="2497" y="3775"/>
                    </a:cubicBezTo>
                    <a:cubicBezTo>
                      <a:pt x="2511" y="3775"/>
                      <a:pt x="2527" y="3770"/>
                      <a:pt x="2541" y="3761"/>
                    </a:cubicBezTo>
                    <a:cubicBezTo>
                      <a:pt x="2846" y="3331"/>
                      <a:pt x="3275" y="2991"/>
                      <a:pt x="3776" y="2777"/>
                    </a:cubicBezTo>
                    <a:close/>
                    <a:moveTo>
                      <a:pt x="5190" y="4208"/>
                    </a:moveTo>
                    <a:lnTo>
                      <a:pt x="5190" y="4208"/>
                    </a:lnTo>
                    <a:cubicBezTo>
                      <a:pt x="6013" y="4441"/>
                      <a:pt x="6711" y="4960"/>
                      <a:pt x="7212" y="5640"/>
                    </a:cubicBezTo>
                    <a:cubicBezTo>
                      <a:pt x="7463" y="6016"/>
                      <a:pt x="7677" y="6427"/>
                      <a:pt x="7803" y="6857"/>
                    </a:cubicBezTo>
                    <a:cubicBezTo>
                      <a:pt x="7856" y="7036"/>
                      <a:pt x="7910" y="7215"/>
                      <a:pt x="7928" y="7394"/>
                    </a:cubicBezTo>
                    <a:cubicBezTo>
                      <a:pt x="7964" y="7590"/>
                      <a:pt x="7906" y="7649"/>
                      <a:pt x="7812" y="7649"/>
                    </a:cubicBezTo>
                    <a:cubicBezTo>
                      <a:pt x="7718" y="7649"/>
                      <a:pt x="7588" y="7590"/>
                      <a:pt x="7481" y="7555"/>
                    </a:cubicBezTo>
                    <a:cubicBezTo>
                      <a:pt x="6317" y="7268"/>
                      <a:pt x="5888" y="6105"/>
                      <a:pt x="5512" y="5049"/>
                    </a:cubicBezTo>
                    <a:lnTo>
                      <a:pt x="5512" y="5049"/>
                    </a:lnTo>
                    <a:cubicBezTo>
                      <a:pt x="5709" y="5246"/>
                      <a:pt x="5924" y="5443"/>
                      <a:pt x="6138" y="5640"/>
                    </a:cubicBezTo>
                    <a:cubicBezTo>
                      <a:pt x="6150" y="5648"/>
                      <a:pt x="6163" y="5651"/>
                      <a:pt x="6174" y="5651"/>
                    </a:cubicBezTo>
                    <a:cubicBezTo>
                      <a:pt x="6212" y="5651"/>
                      <a:pt x="6238" y="5610"/>
                      <a:pt x="6210" y="5568"/>
                    </a:cubicBezTo>
                    <a:cubicBezTo>
                      <a:pt x="5888" y="5246"/>
                      <a:pt x="5602" y="4906"/>
                      <a:pt x="5333" y="4548"/>
                    </a:cubicBezTo>
                    <a:cubicBezTo>
                      <a:pt x="5279" y="4423"/>
                      <a:pt x="5244" y="4316"/>
                      <a:pt x="5190" y="4208"/>
                    </a:cubicBezTo>
                    <a:close/>
                    <a:moveTo>
                      <a:pt x="3597" y="5640"/>
                    </a:moveTo>
                    <a:lnTo>
                      <a:pt x="3597" y="5640"/>
                    </a:lnTo>
                    <a:cubicBezTo>
                      <a:pt x="3293" y="6266"/>
                      <a:pt x="3078" y="6946"/>
                      <a:pt x="2774" y="7573"/>
                    </a:cubicBezTo>
                    <a:lnTo>
                      <a:pt x="2756" y="7573"/>
                    </a:lnTo>
                    <a:cubicBezTo>
                      <a:pt x="2398" y="8306"/>
                      <a:pt x="1772" y="8968"/>
                      <a:pt x="1199" y="9541"/>
                    </a:cubicBezTo>
                    <a:cubicBezTo>
                      <a:pt x="946" y="9776"/>
                      <a:pt x="668" y="9981"/>
                      <a:pt x="484" y="9981"/>
                    </a:cubicBezTo>
                    <a:cubicBezTo>
                      <a:pt x="317" y="9981"/>
                      <a:pt x="228" y="9812"/>
                      <a:pt x="305" y="9344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302"/>
                      <a:pt x="3078" y="5765"/>
                    </a:cubicBezTo>
                    <a:lnTo>
                      <a:pt x="3078" y="5765"/>
                    </a:lnTo>
                    <a:cubicBezTo>
                      <a:pt x="2541" y="6445"/>
                      <a:pt x="2058" y="7161"/>
                      <a:pt x="1647" y="7895"/>
                    </a:cubicBezTo>
                    <a:cubicBezTo>
                      <a:pt x="1621" y="7947"/>
                      <a:pt x="1652" y="7980"/>
                      <a:pt x="1692" y="7980"/>
                    </a:cubicBezTo>
                    <a:cubicBezTo>
                      <a:pt x="1706" y="7980"/>
                      <a:pt x="1722" y="7976"/>
                      <a:pt x="1736" y="7966"/>
                    </a:cubicBezTo>
                    <a:cubicBezTo>
                      <a:pt x="2255" y="7125"/>
                      <a:pt x="2881" y="6338"/>
                      <a:pt x="3597" y="5640"/>
                    </a:cubicBezTo>
                    <a:close/>
                    <a:moveTo>
                      <a:pt x="5084" y="8262"/>
                    </a:moveTo>
                    <a:cubicBezTo>
                      <a:pt x="5987" y="8262"/>
                      <a:pt x="6605" y="8885"/>
                      <a:pt x="7176" y="9523"/>
                    </a:cubicBezTo>
                    <a:cubicBezTo>
                      <a:pt x="7427" y="9809"/>
                      <a:pt x="7659" y="10096"/>
                      <a:pt x="7874" y="10400"/>
                    </a:cubicBezTo>
                    <a:cubicBezTo>
                      <a:pt x="7928" y="10489"/>
                      <a:pt x="8322" y="11134"/>
                      <a:pt x="8196" y="11134"/>
                    </a:cubicBezTo>
                    <a:cubicBezTo>
                      <a:pt x="7427" y="11098"/>
                      <a:pt x="6693" y="10579"/>
                      <a:pt x="6138" y="10096"/>
                    </a:cubicBezTo>
                    <a:cubicBezTo>
                      <a:pt x="5655" y="9684"/>
                      <a:pt x="5387" y="9183"/>
                      <a:pt x="5065" y="8682"/>
                    </a:cubicBezTo>
                    <a:lnTo>
                      <a:pt x="5065" y="8682"/>
                    </a:lnTo>
                    <a:cubicBezTo>
                      <a:pt x="5423" y="8968"/>
                      <a:pt x="5816" y="9201"/>
                      <a:pt x="6067" y="9380"/>
                    </a:cubicBezTo>
                    <a:cubicBezTo>
                      <a:pt x="6075" y="9386"/>
                      <a:pt x="6084" y="9388"/>
                      <a:pt x="6092" y="9388"/>
                    </a:cubicBezTo>
                    <a:cubicBezTo>
                      <a:pt x="6135" y="9388"/>
                      <a:pt x="6166" y="9320"/>
                      <a:pt x="6120" y="9290"/>
                    </a:cubicBezTo>
                    <a:cubicBezTo>
                      <a:pt x="5763" y="9040"/>
                      <a:pt x="5405" y="8771"/>
                      <a:pt x="5083" y="8467"/>
                    </a:cubicBezTo>
                    <a:cubicBezTo>
                      <a:pt x="5029" y="8414"/>
                      <a:pt x="4957" y="8342"/>
                      <a:pt x="4904" y="8270"/>
                    </a:cubicBezTo>
                    <a:cubicBezTo>
                      <a:pt x="4965" y="8265"/>
                      <a:pt x="5025" y="8262"/>
                      <a:pt x="5084" y="8262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36"/>
                      <a:pt x="2488" y="11187"/>
                      <a:pt x="2094" y="11867"/>
                    </a:cubicBezTo>
                    <a:cubicBezTo>
                      <a:pt x="2068" y="11919"/>
                      <a:pt x="2107" y="11961"/>
                      <a:pt x="2151" y="11961"/>
                    </a:cubicBezTo>
                    <a:cubicBezTo>
                      <a:pt x="2168" y="11961"/>
                      <a:pt x="2186" y="11954"/>
                      <a:pt x="2201" y="11939"/>
                    </a:cubicBezTo>
                    <a:cubicBezTo>
                      <a:pt x="2595" y="11277"/>
                      <a:pt x="3007" y="10650"/>
                      <a:pt x="3436" y="10024"/>
                    </a:cubicBezTo>
                    <a:lnTo>
                      <a:pt x="3436" y="10024"/>
                    </a:lnTo>
                    <a:cubicBezTo>
                      <a:pt x="3221" y="11670"/>
                      <a:pt x="2792" y="13013"/>
                      <a:pt x="1360" y="14051"/>
                    </a:cubicBezTo>
                    <a:cubicBezTo>
                      <a:pt x="1270" y="14117"/>
                      <a:pt x="1201" y="14147"/>
                      <a:pt x="1150" y="14147"/>
                    </a:cubicBezTo>
                    <a:cubicBezTo>
                      <a:pt x="736" y="14147"/>
                      <a:pt x="1501" y="12174"/>
                      <a:pt x="1629" y="11903"/>
                    </a:cubicBezTo>
                    <a:cubicBezTo>
                      <a:pt x="2023" y="11026"/>
                      <a:pt x="2720" y="10454"/>
                      <a:pt x="3311" y="9756"/>
                    </a:cubicBezTo>
                    <a:close/>
                    <a:moveTo>
                      <a:pt x="5087" y="12089"/>
                    </a:moveTo>
                    <a:cubicBezTo>
                      <a:pt x="6065" y="12089"/>
                      <a:pt x="6998" y="13173"/>
                      <a:pt x="7391" y="13943"/>
                    </a:cubicBezTo>
                    <a:cubicBezTo>
                      <a:pt x="7445" y="14068"/>
                      <a:pt x="7642" y="14587"/>
                      <a:pt x="7481" y="14587"/>
                    </a:cubicBezTo>
                    <a:cubicBezTo>
                      <a:pt x="7033" y="14570"/>
                      <a:pt x="6639" y="14283"/>
                      <a:pt x="6317" y="14015"/>
                    </a:cubicBezTo>
                    <a:cubicBezTo>
                      <a:pt x="5816" y="13603"/>
                      <a:pt x="5512" y="13031"/>
                      <a:pt x="5100" y="12547"/>
                    </a:cubicBezTo>
                    <a:lnTo>
                      <a:pt x="5100" y="12547"/>
                    </a:lnTo>
                    <a:cubicBezTo>
                      <a:pt x="5423" y="12780"/>
                      <a:pt x="5763" y="12995"/>
                      <a:pt x="6085" y="13209"/>
                    </a:cubicBezTo>
                    <a:cubicBezTo>
                      <a:pt x="6092" y="13216"/>
                      <a:pt x="6099" y="13219"/>
                      <a:pt x="6106" y="13219"/>
                    </a:cubicBezTo>
                    <a:cubicBezTo>
                      <a:pt x="6137" y="13219"/>
                      <a:pt x="6164" y="13167"/>
                      <a:pt x="6120" y="13138"/>
                    </a:cubicBezTo>
                    <a:cubicBezTo>
                      <a:pt x="5745" y="12834"/>
                      <a:pt x="5333" y="12565"/>
                      <a:pt x="4957" y="12261"/>
                    </a:cubicBezTo>
                    <a:cubicBezTo>
                      <a:pt x="4904" y="12207"/>
                      <a:pt x="4868" y="12172"/>
                      <a:pt x="4814" y="12118"/>
                    </a:cubicBezTo>
                    <a:cubicBezTo>
                      <a:pt x="4905" y="12098"/>
                      <a:pt x="4996" y="12089"/>
                      <a:pt x="5087" y="12089"/>
                    </a:cubicBezTo>
                    <a:close/>
                    <a:moveTo>
                      <a:pt x="3436" y="14086"/>
                    </a:moveTo>
                    <a:lnTo>
                      <a:pt x="3436" y="14086"/>
                    </a:lnTo>
                    <a:cubicBezTo>
                      <a:pt x="3454" y="15232"/>
                      <a:pt x="3186" y="16341"/>
                      <a:pt x="2667" y="17343"/>
                    </a:cubicBezTo>
                    <a:cubicBezTo>
                      <a:pt x="2506" y="17647"/>
                      <a:pt x="2273" y="17898"/>
                      <a:pt x="1987" y="18095"/>
                    </a:cubicBezTo>
                    <a:cubicBezTo>
                      <a:pt x="1986" y="18095"/>
                      <a:pt x="1985" y="18096"/>
                      <a:pt x="1985" y="18096"/>
                    </a:cubicBezTo>
                    <a:cubicBezTo>
                      <a:pt x="1934" y="18096"/>
                      <a:pt x="1987" y="16751"/>
                      <a:pt x="2040" y="16592"/>
                    </a:cubicBezTo>
                    <a:cubicBezTo>
                      <a:pt x="2219" y="15912"/>
                      <a:pt x="2613" y="15339"/>
                      <a:pt x="2989" y="14766"/>
                    </a:cubicBezTo>
                    <a:lnTo>
                      <a:pt x="2989" y="14766"/>
                    </a:lnTo>
                    <a:cubicBezTo>
                      <a:pt x="2846" y="15232"/>
                      <a:pt x="2703" y="15697"/>
                      <a:pt x="2541" y="16108"/>
                    </a:cubicBezTo>
                    <a:cubicBezTo>
                      <a:pt x="2531" y="16152"/>
                      <a:pt x="2559" y="16175"/>
                      <a:pt x="2587" y="16175"/>
                    </a:cubicBezTo>
                    <a:cubicBezTo>
                      <a:pt x="2606" y="16175"/>
                      <a:pt x="2624" y="16165"/>
                      <a:pt x="2631" y="16144"/>
                    </a:cubicBezTo>
                    <a:cubicBezTo>
                      <a:pt x="2917" y="15464"/>
                      <a:pt x="3150" y="14766"/>
                      <a:pt x="3436" y="14086"/>
                    </a:cubicBezTo>
                    <a:close/>
                    <a:moveTo>
                      <a:pt x="4707" y="15106"/>
                    </a:moveTo>
                    <a:lnTo>
                      <a:pt x="4707" y="15106"/>
                    </a:lnTo>
                    <a:cubicBezTo>
                      <a:pt x="5727" y="15160"/>
                      <a:pt x="6174" y="16091"/>
                      <a:pt x="6568" y="16914"/>
                    </a:cubicBezTo>
                    <a:lnTo>
                      <a:pt x="6568" y="16932"/>
                    </a:lnTo>
                    <a:cubicBezTo>
                      <a:pt x="6675" y="17164"/>
                      <a:pt x="6818" y="17379"/>
                      <a:pt x="6944" y="17612"/>
                    </a:cubicBezTo>
                    <a:cubicBezTo>
                      <a:pt x="7085" y="17852"/>
                      <a:pt x="7193" y="18216"/>
                      <a:pt x="6993" y="18216"/>
                    </a:cubicBezTo>
                    <a:cubicBezTo>
                      <a:pt x="6940" y="18216"/>
                      <a:pt x="6866" y="18191"/>
                      <a:pt x="6765" y="18131"/>
                    </a:cubicBezTo>
                    <a:cubicBezTo>
                      <a:pt x="6353" y="17826"/>
                      <a:pt x="5977" y="17486"/>
                      <a:pt x="5673" y="17111"/>
                    </a:cubicBezTo>
                    <a:cubicBezTo>
                      <a:pt x="5458" y="16896"/>
                      <a:pt x="5279" y="16645"/>
                      <a:pt x="5136" y="16395"/>
                    </a:cubicBezTo>
                    <a:cubicBezTo>
                      <a:pt x="5011" y="16144"/>
                      <a:pt x="4922" y="15876"/>
                      <a:pt x="4850" y="15607"/>
                    </a:cubicBezTo>
                    <a:lnTo>
                      <a:pt x="4850" y="15607"/>
                    </a:lnTo>
                    <a:cubicBezTo>
                      <a:pt x="5065" y="15894"/>
                      <a:pt x="5297" y="16198"/>
                      <a:pt x="5512" y="16502"/>
                    </a:cubicBezTo>
                    <a:cubicBezTo>
                      <a:pt x="5522" y="16507"/>
                      <a:pt x="5533" y="16509"/>
                      <a:pt x="5543" y="16509"/>
                    </a:cubicBezTo>
                    <a:cubicBezTo>
                      <a:pt x="5571" y="16509"/>
                      <a:pt x="5597" y="16493"/>
                      <a:pt x="5584" y="16466"/>
                    </a:cubicBezTo>
                    <a:cubicBezTo>
                      <a:pt x="5423" y="16091"/>
                      <a:pt x="5208" y="15751"/>
                      <a:pt x="4939" y="15446"/>
                    </a:cubicBezTo>
                    <a:cubicBezTo>
                      <a:pt x="4850" y="15339"/>
                      <a:pt x="4778" y="15214"/>
                      <a:pt x="4707" y="15106"/>
                    </a:cubicBezTo>
                    <a:close/>
                    <a:moveTo>
                      <a:pt x="4707" y="17129"/>
                    </a:moveTo>
                    <a:cubicBezTo>
                      <a:pt x="5065" y="17576"/>
                      <a:pt x="5387" y="18023"/>
                      <a:pt x="5691" y="18506"/>
                    </a:cubicBezTo>
                    <a:lnTo>
                      <a:pt x="5691" y="18489"/>
                    </a:lnTo>
                    <a:cubicBezTo>
                      <a:pt x="5906" y="18864"/>
                      <a:pt x="6031" y="19294"/>
                      <a:pt x="6067" y="19723"/>
                    </a:cubicBezTo>
                    <a:cubicBezTo>
                      <a:pt x="6089" y="19936"/>
                      <a:pt x="6017" y="20011"/>
                      <a:pt x="5909" y="20011"/>
                    </a:cubicBezTo>
                    <a:cubicBezTo>
                      <a:pt x="5754" y="20011"/>
                      <a:pt x="5524" y="19857"/>
                      <a:pt x="5387" y="19741"/>
                    </a:cubicBezTo>
                    <a:cubicBezTo>
                      <a:pt x="4725" y="19186"/>
                      <a:pt x="4707" y="18363"/>
                      <a:pt x="4707" y="17558"/>
                    </a:cubicBezTo>
                    <a:lnTo>
                      <a:pt x="4707" y="17558"/>
                    </a:lnTo>
                    <a:cubicBezTo>
                      <a:pt x="4743" y="17630"/>
                      <a:pt x="4760" y="17719"/>
                      <a:pt x="4778" y="17809"/>
                    </a:cubicBezTo>
                    <a:lnTo>
                      <a:pt x="4778" y="17916"/>
                    </a:lnTo>
                    <a:lnTo>
                      <a:pt x="4796" y="17916"/>
                    </a:lnTo>
                    <a:lnTo>
                      <a:pt x="4796" y="17844"/>
                    </a:lnTo>
                    <a:cubicBezTo>
                      <a:pt x="4832" y="17952"/>
                      <a:pt x="4868" y="18059"/>
                      <a:pt x="4904" y="18166"/>
                    </a:cubicBezTo>
                    <a:cubicBezTo>
                      <a:pt x="4910" y="18180"/>
                      <a:pt x="4925" y="18186"/>
                      <a:pt x="4940" y="18186"/>
                    </a:cubicBezTo>
                    <a:cubicBezTo>
                      <a:pt x="4963" y="18186"/>
                      <a:pt x="4986" y="18171"/>
                      <a:pt x="4975" y="18149"/>
                    </a:cubicBezTo>
                    <a:cubicBezTo>
                      <a:pt x="4868" y="17809"/>
                      <a:pt x="4778" y="17486"/>
                      <a:pt x="4707" y="17164"/>
                    </a:cubicBezTo>
                    <a:lnTo>
                      <a:pt x="4707" y="17129"/>
                    </a:lnTo>
                    <a:close/>
                    <a:moveTo>
                      <a:pt x="3991" y="17129"/>
                    </a:moveTo>
                    <a:lnTo>
                      <a:pt x="3991" y="17129"/>
                    </a:lnTo>
                    <a:cubicBezTo>
                      <a:pt x="4259" y="18149"/>
                      <a:pt x="4385" y="19276"/>
                      <a:pt x="3919" y="20260"/>
                    </a:cubicBezTo>
                    <a:lnTo>
                      <a:pt x="3937" y="20260"/>
                    </a:lnTo>
                    <a:cubicBezTo>
                      <a:pt x="3860" y="20420"/>
                      <a:pt x="3796" y="20482"/>
                      <a:pt x="3744" y="20482"/>
                    </a:cubicBezTo>
                    <a:cubicBezTo>
                      <a:pt x="3616" y="20482"/>
                      <a:pt x="3561" y="20106"/>
                      <a:pt x="3561" y="19902"/>
                    </a:cubicBezTo>
                    <a:cubicBezTo>
                      <a:pt x="3544" y="19616"/>
                      <a:pt x="3579" y="19348"/>
                      <a:pt x="3597" y="19079"/>
                    </a:cubicBezTo>
                    <a:cubicBezTo>
                      <a:pt x="3633" y="18614"/>
                      <a:pt x="3705" y="18149"/>
                      <a:pt x="3812" y="17701"/>
                    </a:cubicBezTo>
                    <a:lnTo>
                      <a:pt x="3812" y="17701"/>
                    </a:lnTo>
                    <a:cubicBezTo>
                      <a:pt x="3794" y="17934"/>
                      <a:pt x="3794" y="18166"/>
                      <a:pt x="3866" y="18399"/>
                    </a:cubicBezTo>
                    <a:cubicBezTo>
                      <a:pt x="3866" y="18399"/>
                      <a:pt x="3866" y="18399"/>
                      <a:pt x="3866" y="18417"/>
                    </a:cubicBezTo>
                    <a:lnTo>
                      <a:pt x="3884" y="18417"/>
                    </a:lnTo>
                    <a:cubicBezTo>
                      <a:pt x="3884" y="18399"/>
                      <a:pt x="3884" y="18399"/>
                      <a:pt x="3884" y="18399"/>
                    </a:cubicBezTo>
                    <a:cubicBezTo>
                      <a:pt x="3991" y="18131"/>
                      <a:pt x="3937" y="17701"/>
                      <a:pt x="3955" y="17433"/>
                    </a:cubicBezTo>
                    <a:cubicBezTo>
                      <a:pt x="3955" y="17343"/>
                      <a:pt x="3973" y="17236"/>
                      <a:pt x="3991" y="17129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2"/>
                      <a:pt x="5423" y="39"/>
                    </a:cubicBezTo>
                    <a:cubicBezTo>
                      <a:pt x="5154" y="754"/>
                      <a:pt x="4939" y="1470"/>
                      <a:pt x="4796" y="2204"/>
                    </a:cubicBezTo>
                    <a:cubicBezTo>
                      <a:pt x="4510" y="2311"/>
                      <a:pt x="4224" y="2419"/>
                      <a:pt x="3937" y="2544"/>
                    </a:cubicBezTo>
                    <a:cubicBezTo>
                      <a:pt x="3132" y="2633"/>
                      <a:pt x="2345" y="2651"/>
                      <a:pt x="1700" y="3206"/>
                    </a:cubicBezTo>
                    <a:cubicBezTo>
                      <a:pt x="1056" y="3779"/>
                      <a:pt x="645" y="4512"/>
                      <a:pt x="287" y="5300"/>
                    </a:cubicBezTo>
                    <a:cubicBezTo>
                      <a:pt x="269" y="5389"/>
                      <a:pt x="322" y="5461"/>
                      <a:pt x="394" y="5461"/>
                    </a:cubicBezTo>
                    <a:lnTo>
                      <a:pt x="358" y="5443"/>
                    </a:lnTo>
                    <a:cubicBezTo>
                      <a:pt x="1092" y="5371"/>
                      <a:pt x="1665" y="5014"/>
                      <a:pt x="2255" y="4566"/>
                    </a:cubicBezTo>
                    <a:cubicBezTo>
                      <a:pt x="2971" y="4029"/>
                      <a:pt x="3418" y="3331"/>
                      <a:pt x="4045" y="2723"/>
                    </a:cubicBezTo>
                    <a:lnTo>
                      <a:pt x="4080" y="2723"/>
                    </a:lnTo>
                    <a:cubicBezTo>
                      <a:pt x="4134" y="2723"/>
                      <a:pt x="4170" y="2669"/>
                      <a:pt x="4152" y="2616"/>
                    </a:cubicBezTo>
                    <a:cubicBezTo>
                      <a:pt x="4349" y="2544"/>
                      <a:pt x="4528" y="2472"/>
                      <a:pt x="4707" y="2419"/>
                    </a:cubicBezTo>
                    <a:lnTo>
                      <a:pt x="4707" y="2419"/>
                    </a:lnTo>
                    <a:cubicBezTo>
                      <a:pt x="4582" y="3117"/>
                      <a:pt x="4474" y="3832"/>
                      <a:pt x="4403" y="4548"/>
                    </a:cubicBezTo>
                    <a:cubicBezTo>
                      <a:pt x="4027" y="4781"/>
                      <a:pt x="3669" y="5085"/>
                      <a:pt x="3365" y="5407"/>
                    </a:cubicBezTo>
                    <a:cubicBezTo>
                      <a:pt x="1468" y="6195"/>
                      <a:pt x="36" y="8199"/>
                      <a:pt x="0" y="10239"/>
                    </a:cubicBezTo>
                    <a:cubicBezTo>
                      <a:pt x="0" y="10293"/>
                      <a:pt x="54" y="10346"/>
                      <a:pt x="108" y="10346"/>
                    </a:cubicBezTo>
                    <a:cubicBezTo>
                      <a:pt x="1020" y="10257"/>
                      <a:pt x="1682" y="9416"/>
                      <a:pt x="2201" y="8754"/>
                    </a:cubicBezTo>
                    <a:cubicBezTo>
                      <a:pt x="3025" y="7734"/>
                      <a:pt x="3383" y="6535"/>
                      <a:pt x="3884" y="5354"/>
                    </a:cubicBezTo>
                    <a:lnTo>
                      <a:pt x="4385" y="4835"/>
                    </a:lnTo>
                    <a:lnTo>
                      <a:pt x="4385" y="4835"/>
                    </a:lnTo>
                    <a:cubicBezTo>
                      <a:pt x="4259" y="6159"/>
                      <a:pt x="4206" y="7483"/>
                      <a:pt x="4116" y="8754"/>
                    </a:cubicBezTo>
                    <a:cubicBezTo>
                      <a:pt x="3901" y="8986"/>
                      <a:pt x="3687" y="9219"/>
                      <a:pt x="3508" y="9487"/>
                    </a:cubicBezTo>
                    <a:cubicBezTo>
                      <a:pt x="3496" y="9453"/>
                      <a:pt x="3462" y="9433"/>
                      <a:pt x="3430" y="9433"/>
                    </a:cubicBezTo>
                    <a:cubicBezTo>
                      <a:pt x="3412" y="9433"/>
                      <a:pt x="3395" y="9439"/>
                      <a:pt x="3383" y="9452"/>
                    </a:cubicBezTo>
                    <a:cubicBezTo>
                      <a:pt x="1915" y="10650"/>
                      <a:pt x="645" y="12512"/>
                      <a:pt x="788" y="14480"/>
                    </a:cubicBezTo>
                    <a:cubicBezTo>
                      <a:pt x="788" y="14550"/>
                      <a:pt x="854" y="14599"/>
                      <a:pt x="917" y="14599"/>
                    </a:cubicBezTo>
                    <a:cubicBezTo>
                      <a:pt x="934" y="14599"/>
                      <a:pt x="951" y="14595"/>
                      <a:pt x="967" y="14587"/>
                    </a:cubicBezTo>
                    <a:cubicBezTo>
                      <a:pt x="2667" y="13585"/>
                      <a:pt x="3687" y="11724"/>
                      <a:pt x="3615" y="9756"/>
                    </a:cubicBezTo>
                    <a:lnTo>
                      <a:pt x="4098" y="9040"/>
                    </a:lnTo>
                    <a:lnTo>
                      <a:pt x="4098" y="9040"/>
                    </a:lnTo>
                    <a:cubicBezTo>
                      <a:pt x="4027" y="10221"/>
                      <a:pt x="3973" y="11402"/>
                      <a:pt x="4009" y="12583"/>
                    </a:cubicBezTo>
                    <a:cubicBezTo>
                      <a:pt x="3651" y="13013"/>
                      <a:pt x="3400" y="13514"/>
                      <a:pt x="3221" y="14033"/>
                    </a:cubicBezTo>
                    <a:cubicBezTo>
                      <a:pt x="2309" y="15267"/>
                      <a:pt x="1414" y="16681"/>
                      <a:pt x="1808" y="18274"/>
                    </a:cubicBezTo>
                    <a:cubicBezTo>
                      <a:pt x="1821" y="18312"/>
                      <a:pt x="1861" y="18342"/>
                      <a:pt x="1903" y="18342"/>
                    </a:cubicBezTo>
                    <a:cubicBezTo>
                      <a:pt x="1920" y="18342"/>
                      <a:pt x="1936" y="18337"/>
                      <a:pt x="1951" y="18327"/>
                    </a:cubicBezTo>
                    <a:cubicBezTo>
                      <a:pt x="3221" y="17665"/>
                      <a:pt x="3884" y="15178"/>
                      <a:pt x="3544" y="13818"/>
                    </a:cubicBezTo>
                    <a:cubicBezTo>
                      <a:pt x="3687" y="13496"/>
                      <a:pt x="3830" y="13174"/>
                      <a:pt x="4009" y="12887"/>
                    </a:cubicBezTo>
                    <a:cubicBezTo>
                      <a:pt x="4027" y="13675"/>
                      <a:pt x="4098" y="14462"/>
                      <a:pt x="4206" y="15250"/>
                    </a:cubicBezTo>
                    <a:cubicBezTo>
                      <a:pt x="4063" y="15715"/>
                      <a:pt x="3955" y="16216"/>
                      <a:pt x="3919" y="16717"/>
                    </a:cubicBezTo>
                    <a:cubicBezTo>
                      <a:pt x="3884" y="16717"/>
                      <a:pt x="3866" y="16735"/>
                      <a:pt x="3848" y="16771"/>
                    </a:cubicBezTo>
                    <a:cubicBezTo>
                      <a:pt x="3561" y="17504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33"/>
                    </a:cubicBezTo>
                    <a:cubicBezTo>
                      <a:pt x="3528" y="20862"/>
                      <a:pt x="3558" y="20876"/>
                      <a:pt x="3590" y="20876"/>
                    </a:cubicBezTo>
                    <a:cubicBezTo>
                      <a:pt x="3617" y="20876"/>
                      <a:pt x="3645" y="20867"/>
                      <a:pt x="3669" y="20851"/>
                    </a:cubicBezTo>
                    <a:cubicBezTo>
                      <a:pt x="4671" y="19866"/>
                      <a:pt x="4599" y="17952"/>
                      <a:pt x="4045" y="16753"/>
                    </a:cubicBezTo>
                    <a:cubicBezTo>
                      <a:pt x="4063" y="16538"/>
                      <a:pt x="4098" y="16341"/>
                      <a:pt x="4152" y="16126"/>
                    </a:cubicBezTo>
                    <a:cubicBezTo>
                      <a:pt x="4188" y="15983"/>
                      <a:pt x="4242" y="15858"/>
                      <a:pt x="4295" y="15733"/>
                    </a:cubicBezTo>
                    <a:cubicBezTo>
                      <a:pt x="4349" y="16108"/>
                      <a:pt x="4438" y="16484"/>
                      <a:pt x="4528" y="16860"/>
                    </a:cubicBezTo>
                    <a:cubicBezTo>
                      <a:pt x="4313" y="17486"/>
                      <a:pt x="4510" y="18345"/>
                      <a:pt x="4689" y="18918"/>
                    </a:cubicBezTo>
                    <a:cubicBezTo>
                      <a:pt x="4922" y="19616"/>
                      <a:pt x="5405" y="20153"/>
                      <a:pt x="6156" y="20224"/>
                    </a:cubicBezTo>
                    <a:cubicBezTo>
                      <a:pt x="6210" y="20224"/>
                      <a:pt x="6246" y="20189"/>
                      <a:pt x="6246" y="20153"/>
                    </a:cubicBezTo>
                    <a:cubicBezTo>
                      <a:pt x="6282" y="18864"/>
                      <a:pt x="5637" y="17773"/>
                      <a:pt x="4707" y="16932"/>
                    </a:cubicBezTo>
                    <a:lnTo>
                      <a:pt x="4707" y="16771"/>
                    </a:lnTo>
                    <a:cubicBezTo>
                      <a:pt x="4707" y="16735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411"/>
                    </a:cubicBezTo>
                    <a:cubicBezTo>
                      <a:pt x="4420" y="15339"/>
                      <a:pt x="4420" y="15267"/>
                      <a:pt x="4420" y="15214"/>
                    </a:cubicBezTo>
                    <a:cubicBezTo>
                      <a:pt x="4420" y="15160"/>
                      <a:pt x="4403" y="15124"/>
                      <a:pt x="4367" y="15124"/>
                    </a:cubicBezTo>
                    <a:cubicBezTo>
                      <a:pt x="4349" y="15035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0" y="14999"/>
                      <a:pt x="4510" y="15124"/>
                      <a:pt x="4599" y="15250"/>
                    </a:cubicBezTo>
                    <a:lnTo>
                      <a:pt x="4725" y="15411"/>
                    </a:lnTo>
                    <a:cubicBezTo>
                      <a:pt x="4689" y="15428"/>
                      <a:pt x="4671" y="15464"/>
                      <a:pt x="4671" y="15500"/>
                    </a:cubicBezTo>
                    <a:cubicBezTo>
                      <a:pt x="4778" y="16341"/>
                      <a:pt x="5244" y="16932"/>
                      <a:pt x="5816" y="17522"/>
                    </a:cubicBezTo>
                    <a:cubicBezTo>
                      <a:pt x="6020" y="17742"/>
                      <a:pt x="6637" y="18444"/>
                      <a:pt x="7064" y="18444"/>
                    </a:cubicBezTo>
                    <a:cubicBezTo>
                      <a:pt x="7123" y="18444"/>
                      <a:pt x="7179" y="18430"/>
                      <a:pt x="7230" y="18399"/>
                    </a:cubicBezTo>
                    <a:cubicBezTo>
                      <a:pt x="7731" y="18113"/>
                      <a:pt x="6872" y="17111"/>
                      <a:pt x="6729" y="16842"/>
                    </a:cubicBezTo>
                    <a:cubicBezTo>
                      <a:pt x="6374" y="16066"/>
                      <a:pt x="5861" y="14987"/>
                      <a:pt x="4888" y="14987"/>
                    </a:cubicBezTo>
                    <a:cubicBezTo>
                      <a:pt x="4829" y="14987"/>
                      <a:pt x="4769" y="14991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3"/>
                      <a:pt x="4564" y="14892"/>
                      <a:pt x="4528" y="14820"/>
                    </a:cubicBezTo>
                    <a:cubicBezTo>
                      <a:pt x="4420" y="14659"/>
                      <a:pt x="4367" y="14498"/>
                      <a:pt x="4277" y="14373"/>
                    </a:cubicBezTo>
                    <a:cubicBezTo>
                      <a:pt x="4206" y="13442"/>
                      <a:pt x="4170" y="12529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28" y="12046"/>
                      <a:pt x="4725" y="12207"/>
                    </a:cubicBezTo>
                    <a:cubicBezTo>
                      <a:pt x="4778" y="12261"/>
                      <a:pt x="4832" y="12315"/>
                      <a:pt x="4904" y="12368"/>
                    </a:cubicBezTo>
                    <a:cubicBezTo>
                      <a:pt x="4850" y="12386"/>
                      <a:pt x="4832" y="12440"/>
                      <a:pt x="4850" y="12476"/>
                    </a:cubicBezTo>
                    <a:cubicBezTo>
                      <a:pt x="5279" y="13532"/>
                      <a:pt x="6461" y="14766"/>
                      <a:pt x="7659" y="14802"/>
                    </a:cubicBezTo>
                    <a:cubicBezTo>
                      <a:pt x="7713" y="14802"/>
                      <a:pt x="7749" y="14766"/>
                      <a:pt x="7767" y="14713"/>
                    </a:cubicBezTo>
                    <a:cubicBezTo>
                      <a:pt x="7877" y="13644"/>
                      <a:pt x="6442" y="11941"/>
                      <a:pt x="5230" y="11941"/>
                    </a:cubicBezTo>
                    <a:cubicBezTo>
                      <a:pt x="5062" y="11941"/>
                      <a:pt x="4898" y="11974"/>
                      <a:pt x="4743" y="12046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45"/>
                      <a:pt x="4313" y="11313"/>
                      <a:pt x="4206" y="11134"/>
                    </a:cubicBezTo>
                    <a:cubicBezTo>
                      <a:pt x="4224" y="10561"/>
                      <a:pt x="4259" y="9988"/>
                      <a:pt x="4295" y="9416"/>
                    </a:cubicBezTo>
                    <a:lnTo>
                      <a:pt x="4349" y="8718"/>
                    </a:lnTo>
                    <a:cubicBezTo>
                      <a:pt x="4367" y="8682"/>
                      <a:pt x="4367" y="8664"/>
                      <a:pt x="4349" y="8646"/>
                    </a:cubicBezTo>
                    <a:cubicBezTo>
                      <a:pt x="4367" y="8431"/>
                      <a:pt x="4385" y="8235"/>
                      <a:pt x="4403" y="8020"/>
                    </a:cubicBezTo>
                    <a:cubicBezTo>
                      <a:pt x="4492" y="8163"/>
                      <a:pt x="4599" y="8306"/>
                      <a:pt x="4725" y="8431"/>
                    </a:cubicBezTo>
                    <a:cubicBezTo>
                      <a:pt x="4725" y="8431"/>
                      <a:pt x="4725" y="8449"/>
                      <a:pt x="4725" y="8449"/>
                    </a:cubicBezTo>
                    <a:cubicBezTo>
                      <a:pt x="4725" y="9219"/>
                      <a:pt x="5602" y="9970"/>
                      <a:pt x="6138" y="10418"/>
                    </a:cubicBezTo>
                    <a:cubicBezTo>
                      <a:pt x="6724" y="10917"/>
                      <a:pt x="7492" y="11350"/>
                      <a:pt x="8282" y="11350"/>
                    </a:cubicBezTo>
                    <a:cubicBezTo>
                      <a:pt x="8313" y="11350"/>
                      <a:pt x="8344" y="11350"/>
                      <a:pt x="8375" y="11348"/>
                    </a:cubicBezTo>
                    <a:cubicBezTo>
                      <a:pt x="8429" y="11348"/>
                      <a:pt x="8483" y="11295"/>
                      <a:pt x="8465" y="11241"/>
                    </a:cubicBezTo>
                    <a:cubicBezTo>
                      <a:pt x="8322" y="10436"/>
                      <a:pt x="7642" y="9756"/>
                      <a:pt x="7123" y="9183"/>
                    </a:cubicBezTo>
                    <a:cubicBezTo>
                      <a:pt x="6596" y="8595"/>
                      <a:pt x="5990" y="8127"/>
                      <a:pt x="5222" y="8127"/>
                    </a:cubicBezTo>
                    <a:cubicBezTo>
                      <a:pt x="5102" y="8127"/>
                      <a:pt x="4978" y="8139"/>
                      <a:pt x="4850" y="8163"/>
                    </a:cubicBezTo>
                    <a:cubicBezTo>
                      <a:pt x="4707" y="7930"/>
                      <a:pt x="4582" y="7698"/>
                      <a:pt x="4474" y="7465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904" y="4155"/>
                      <a:pt x="4975" y="4316"/>
                      <a:pt x="5083" y="4477"/>
                    </a:cubicBezTo>
                    <a:cubicBezTo>
                      <a:pt x="5190" y="5228"/>
                      <a:pt x="5637" y="6051"/>
                      <a:pt x="6031" y="6642"/>
                    </a:cubicBezTo>
                    <a:cubicBezTo>
                      <a:pt x="6506" y="7346"/>
                      <a:pt x="7189" y="7859"/>
                      <a:pt x="8062" y="7859"/>
                    </a:cubicBezTo>
                    <a:cubicBezTo>
                      <a:pt x="8077" y="7859"/>
                      <a:pt x="8092" y="7859"/>
                      <a:pt x="8107" y="7859"/>
                    </a:cubicBezTo>
                    <a:cubicBezTo>
                      <a:pt x="8161" y="7859"/>
                      <a:pt x="8214" y="7823"/>
                      <a:pt x="8214" y="7751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86"/>
                      <a:pt x="4939" y="3653"/>
                      <a:pt x="4904" y="3439"/>
                    </a:cubicBezTo>
                    <a:cubicBezTo>
                      <a:pt x="5065" y="2311"/>
                      <a:pt x="5279" y="1184"/>
                      <a:pt x="5548" y="92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35"/>
              <p:cNvSpPr/>
              <p:nvPr/>
            </p:nvSpPr>
            <p:spPr>
              <a:xfrm>
                <a:off x="1109825" y="2768050"/>
                <a:ext cx="54920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68" h="51918" extrusionOk="0">
                    <a:moveTo>
                      <a:pt x="12339" y="970"/>
                    </a:moveTo>
                    <a:cubicBezTo>
                      <a:pt x="12454" y="970"/>
                      <a:pt x="12339" y="1675"/>
                      <a:pt x="12322" y="1726"/>
                    </a:cubicBezTo>
                    <a:cubicBezTo>
                      <a:pt x="12214" y="2048"/>
                      <a:pt x="12071" y="2352"/>
                      <a:pt x="11874" y="2621"/>
                    </a:cubicBezTo>
                    <a:cubicBezTo>
                      <a:pt x="11624" y="3032"/>
                      <a:pt x="11284" y="3372"/>
                      <a:pt x="10890" y="3623"/>
                    </a:cubicBezTo>
                    <a:cubicBezTo>
                      <a:pt x="11319" y="3265"/>
                      <a:pt x="11695" y="2853"/>
                      <a:pt x="11982" y="2388"/>
                    </a:cubicBezTo>
                    <a:cubicBezTo>
                      <a:pt x="12125" y="2137"/>
                      <a:pt x="12214" y="1869"/>
                      <a:pt x="12232" y="1583"/>
                    </a:cubicBezTo>
                    <a:cubicBezTo>
                      <a:pt x="12250" y="1386"/>
                      <a:pt x="12286" y="1171"/>
                      <a:pt x="12304" y="974"/>
                    </a:cubicBezTo>
                    <a:lnTo>
                      <a:pt x="12322" y="974"/>
                    </a:lnTo>
                    <a:cubicBezTo>
                      <a:pt x="12328" y="971"/>
                      <a:pt x="12334" y="970"/>
                      <a:pt x="12339" y="970"/>
                    </a:cubicBezTo>
                    <a:close/>
                    <a:moveTo>
                      <a:pt x="8952" y="336"/>
                    </a:moveTo>
                    <a:cubicBezTo>
                      <a:pt x="9017" y="336"/>
                      <a:pt x="9114" y="444"/>
                      <a:pt x="9279" y="652"/>
                    </a:cubicBezTo>
                    <a:cubicBezTo>
                      <a:pt x="9995" y="1583"/>
                      <a:pt x="10085" y="2603"/>
                      <a:pt x="9959" y="3712"/>
                    </a:cubicBezTo>
                    <a:cubicBezTo>
                      <a:pt x="9906" y="3569"/>
                      <a:pt x="9834" y="3426"/>
                      <a:pt x="9727" y="3319"/>
                    </a:cubicBezTo>
                    <a:cubicBezTo>
                      <a:pt x="9715" y="3301"/>
                      <a:pt x="9699" y="3293"/>
                      <a:pt x="9683" y="3293"/>
                    </a:cubicBezTo>
                    <a:cubicBezTo>
                      <a:pt x="9651" y="3293"/>
                      <a:pt x="9619" y="3324"/>
                      <a:pt x="9619" y="3372"/>
                    </a:cubicBezTo>
                    <a:lnTo>
                      <a:pt x="9619" y="3444"/>
                    </a:lnTo>
                    <a:cubicBezTo>
                      <a:pt x="9476" y="3068"/>
                      <a:pt x="9261" y="2710"/>
                      <a:pt x="8993" y="2388"/>
                    </a:cubicBezTo>
                    <a:cubicBezTo>
                      <a:pt x="8868" y="2120"/>
                      <a:pt x="8796" y="1815"/>
                      <a:pt x="8760" y="1493"/>
                    </a:cubicBezTo>
                    <a:cubicBezTo>
                      <a:pt x="8743" y="1225"/>
                      <a:pt x="8760" y="974"/>
                      <a:pt x="8814" y="706"/>
                    </a:cubicBezTo>
                    <a:cubicBezTo>
                      <a:pt x="8851" y="457"/>
                      <a:pt x="8883" y="336"/>
                      <a:pt x="8952" y="336"/>
                    </a:cubicBezTo>
                    <a:close/>
                    <a:moveTo>
                      <a:pt x="12074" y="471"/>
                    </a:moveTo>
                    <a:cubicBezTo>
                      <a:pt x="12344" y="471"/>
                      <a:pt x="12122" y="1064"/>
                      <a:pt x="12107" y="1189"/>
                    </a:cubicBezTo>
                    <a:cubicBezTo>
                      <a:pt x="12071" y="1797"/>
                      <a:pt x="11838" y="2352"/>
                      <a:pt x="11463" y="2817"/>
                    </a:cubicBezTo>
                    <a:cubicBezTo>
                      <a:pt x="11230" y="3086"/>
                      <a:pt x="10979" y="3336"/>
                      <a:pt x="10711" y="3569"/>
                    </a:cubicBezTo>
                    <a:cubicBezTo>
                      <a:pt x="10639" y="3641"/>
                      <a:pt x="10550" y="3712"/>
                      <a:pt x="10478" y="3784"/>
                    </a:cubicBezTo>
                    <a:cubicBezTo>
                      <a:pt x="10800" y="3229"/>
                      <a:pt x="11015" y="2603"/>
                      <a:pt x="11140" y="1976"/>
                    </a:cubicBezTo>
                    <a:cubicBezTo>
                      <a:pt x="11158" y="1780"/>
                      <a:pt x="11176" y="1583"/>
                      <a:pt x="11140" y="1368"/>
                    </a:cubicBezTo>
                    <a:cubicBezTo>
                      <a:pt x="11355" y="1028"/>
                      <a:pt x="11534" y="670"/>
                      <a:pt x="11928" y="509"/>
                    </a:cubicBezTo>
                    <a:cubicBezTo>
                      <a:pt x="11988" y="482"/>
                      <a:pt x="12036" y="471"/>
                      <a:pt x="12074" y="471"/>
                    </a:cubicBezTo>
                    <a:close/>
                    <a:moveTo>
                      <a:pt x="13402" y="1739"/>
                    </a:moveTo>
                    <a:cubicBezTo>
                      <a:pt x="13471" y="1739"/>
                      <a:pt x="13541" y="1741"/>
                      <a:pt x="13610" y="1744"/>
                    </a:cubicBezTo>
                    <a:lnTo>
                      <a:pt x="13610" y="1762"/>
                    </a:lnTo>
                    <a:cubicBezTo>
                      <a:pt x="13843" y="1762"/>
                      <a:pt x="13753" y="1797"/>
                      <a:pt x="13664" y="1976"/>
                    </a:cubicBezTo>
                    <a:cubicBezTo>
                      <a:pt x="13556" y="2155"/>
                      <a:pt x="13431" y="2388"/>
                      <a:pt x="13306" y="2585"/>
                    </a:cubicBezTo>
                    <a:cubicBezTo>
                      <a:pt x="12787" y="3336"/>
                      <a:pt x="11838" y="3605"/>
                      <a:pt x="11033" y="3945"/>
                    </a:cubicBezTo>
                    <a:lnTo>
                      <a:pt x="10997" y="3945"/>
                    </a:lnTo>
                    <a:cubicBezTo>
                      <a:pt x="10979" y="3891"/>
                      <a:pt x="10926" y="3873"/>
                      <a:pt x="10890" y="3873"/>
                    </a:cubicBezTo>
                    <a:lnTo>
                      <a:pt x="10890" y="3837"/>
                    </a:lnTo>
                    <a:cubicBezTo>
                      <a:pt x="11570" y="3444"/>
                      <a:pt x="12089" y="2817"/>
                      <a:pt x="12357" y="2084"/>
                    </a:cubicBezTo>
                    <a:cubicBezTo>
                      <a:pt x="12645" y="1796"/>
                      <a:pt x="13022" y="1739"/>
                      <a:pt x="13402" y="1739"/>
                    </a:cubicBezTo>
                    <a:close/>
                    <a:moveTo>
                      <a:pt x="12769" y="3301"/>
                    </a:moveTo>
                    <a:cubicBezTo>
                      <a:pt x="12787" y="3319"/>
                      <a:pt x="12805" y="3319"/>
                      <a:pt x="12823" y="3319"/>
                    </a:cubicBezTo>
                    <a:cubicBezTo>
                      <a:pt x="13055" y="3319"/>
                      <a:pt x="13306" y="3336"/>
                      <a:pt x="13556" y="3408"/>
                    </a:cubicBezTo>
                    <a:cubicBezTo>
                      <a:pt x="13607" y="3425"/>
                      <a:pt x="14234" y="3842"/>
                      <a:pt x="14015" y="3842"/>
                    </a:cubicBezTo>
                    <a:cubicBezTo>
                      <a:pt x="14002" y="3842"/>
                      <a:pt x="13986" y="3840"/>
                      <a:pt x="13968" y="3837"/>
                    </a:cubicBezTo>
                    <a:cubicBezTo>
                      <a:pt x="13920" y="3833"/>
                      <a:pt x="13873" y="3830"/>
                      <a:pt x="13827" y="3830"/>
                    </a:cubicBezTo>
                    <a:cubicBezTo>
                      <a:pt x="13701" y="3830"/>
                      <a:pt x="13580" y="3847"/>
                      <a:pt x="13449" y="3873"/>
                    </a:cubicBezTo>
                    <a:cubicBezTo>
                      <a:pt x="12889" y="3950"/>
                      <a:pt x="12402" y="4116"/>
                      <a:pt x="11890" y="4116"/>
                    </a:cubicBezTo>
                    <a:cubicBezTo>
                      <a:pt x="11682" y="4116"/>
                      <a:pt x="11470" y="4089"/>
                      <a:pt x="11248" y="4016"/>
                    </a:cubicBezTo>
                    <a:cubicBezTo>
                      <a:pt x="11785" y="3855"/>
                      <a:pt x="12304" y="3605"/>
                      <a:pt x="12769" y="3301"/>
                    </a:cubicBezTo>
                    <a:close/>
                    <a:moveTo>
                      <a:pt x="10703" y="217"/>
                    </a:moveTo>
                    <a:cubicBezTo>
                      <a:pt x="10736" y="217"/>
                      <a:pt x="10759" y="245"/>
                      <a:pt x="10765" y="312"/>
                    </a:cubicBezTo>
                    <a:cubicBezTo>
                      <a:pt x="10800" y="473"/>
                      <a:pt x="10836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7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38" y="3999"/>
                      <a:pt x="10103" y="4231"/>
                    </a:cubicBezTo>
                    <a:cubicBezTo>
                      <a:pt x="10068" y="4077"/>
                      <a:pt x="10034" y="3939"/>
                      <a:pt x="10000" y="3802"/>
                    </a:cubicBezTo>
                    <a:lnTo>
                      <a:pt x="10000" y="3802"/>
                    </a:lnTo>
                    <a:cubicBezTo>
                      <a:pt x="10021" y="3802"/>
                      <a:pt x="10067" y="3799"/>
                      <a:pt x="10067" y="3766"/>
                    </a:cubicBezTo>
                    <a:cubicBezTo>
                      <a:pt x="10282" y="3104"/>
                      <a:pt x="10264" y="2388"/>
                      <a:pt x="10031" y="1744"/>
                    </a:cubicBezTo>
                    <a:cubicBezTo>
                      <a:pt x="10031" y="1457"/>
                      <a:pt x="10085" y="1171"/>
                      <a:pt x="10138" y="885"/>
                    </a:cubicBezTo>
                    <a:cubicBezTo>
                      <a:pt x="10138" y="870"/>
                      <a:pt x="10544" y="217"/>
                      <a:pt x="10703" y="217"/>
                    </a:cubicBezTo>
                    <a:close/>
                    <a:moveTo>
                      <a:pt x="7651" y="1511"/>
                    </a:moveTo>
                    <a:lnTo>
                      <a:pt x="7651" y="1511"/>
                    </a:lnTo>
                    <a:cubicBezTo>
                      <a:pt x="8134" y="1780"/>
                      <a:pt x="8564" y="2120"/>
                      <a:pt x="8904" y="2531"/>
                    </a:cubicBezTo>
                    <a:cubicBezTo>
                      <a:pt x="8957" y="2585"/>
                      <a:pt x="8993" y="2639"/>
                      <a:pt x="9029" y="2692"/>
                    </a:cubicBezTo>
                    <a:cubicBezTo>
                      <a:pt x="9065" y="2746"/>
                      <a:pt x="9083" y="2782"/>
                      <a:pt x="9118" y="2817"/>
                    </a:cubicBezTo>
                    <a:cubicBezTo>
                      <a:pt x="9315" y="3157"/>
                      <a:pt x="9458" y="3533"/>
                      <a:pt x="9566" y="3909"/>
                    </a:cubicBezTo>
                    <a:cubicBezTo>
                      <a:pt x="9530" y="3927"/>
                      <a:pt x="9530" y="3963"/>
                      <a:pt x="9530" y="3981"/>
                    </a:cubicBezTo>
                    <a:cubicBezTo>
                      <a:pt x="9548" y="4088"/>
                      <a:pt x="9584" y="4213"/>
                      <a:pt x="9619" y="4321"/>
                    </a:cubicBezTo>
                    <a:cubicBezTo>
                      <a:pt x="9530" y="4249"/>
                      <a:pt x="9423" y="4195"/>
                      <a:pt x="9315" y="4124"/>
                    </a:cubicBezTo>
                    <a:cubicBezTo>
                      <a:pt x="9315" y="4052"/>
                      <a:pt x="9297" y="3999"/>
                      <a:pt x="9297" y="3927"/>
                    </a:cubicBezTo>
                    <a:lnTo>
                      <a:pt x="9315" y="3927"/>
                    </a:lnTo>
                    <a:cubicBezTo>
                      <a:pt x="9306" y="3900"/>
                      <a:pt x="9284" y="3887"/>
                      <a:pt x="9261" y="3887"/>
                    </a:cubicBezTo>
                    <a:cubicBezTo>
                      <a:pt x="9239" y="3887"/>
                      <a:pt x="9217" y="3900"/>
                      <a:pt x="9208" y="3927"/>
                    </a:cubicBezTo>
                    <a:lnTo>
                      <a:pt x="9208" y="4052"/>
                    </a:lnTo>
                    <a:cubicBezTo>
                      <a:pt x="8957" y="3909"/>
                      <a:pt x="8725" y="3730"/>
                      <a:pt x="8492" y="3551"/>
                    </a:cubicBezTo>
                    <a:cubicBezTo>
                      <a:pt x="8152" y="3247"/>
                      <a:pt x="8009" y="2764"/>
                      <a:pt x="7884" y="2316"/>
                    </a:cubicBezTo>
                    <a:cubicBezTo>
                      <a:pt x="7848" y="2191"/>
                      <a:pt x="7758" y="1583"/>
                      <a:pt x="7651" y="1511"/>
                    </a:cubicBezTo>
                    <a:close/>
                    <a:moveTo>
                      <a:pt x="10693" y="3945"/>
                    </a:moveTo>
                    <a:cubicBezTo>
                      <a:pt x="10693" y="3981"/>
                      <a:pt x="10675" y="4034"/>
                      <a:pt x="10657" y="4088"/>
                    </a:cubicBezTo>
                    <a:cubicBezTo>
                      <a:pt x="10550" y="4195"/>
                      <a:pt x="10478" y="4321"/>
                      <a:pt x="10407" y="4464"/>
                    </a:cubicBezTo>
                    <a:cubicBezTo>
                      <a:pt x="10460" y="4285"/>
                      <a:pt x="10550" y="4124"/>
                      <a:pt x="10657" y="3963"/>
                    </a:cubicBezTo>
                    <a:lnTo>
                      <a:pt x="10693" y="3945"/>
                    </a:lnTo>
                    <a:close/>
                    <a:moveTo>
                      <a:pt x="9387" y="4303"/>
                    </a:moveTo>
                    <a:lnTo>
                      <a:pt x="9387" y="4303"/>
                    </a:lnTo>
                    <a:cubicBezTo>
                      <a:pt x="9476" y="4356"/>
                      <a:pt x="9566" y="4410"/>
                      <a:pt x="9673" y="4482"/>
                    </a:cubicBezTo>
                    <a:cubicBezTo>
                      <a:pt x="9709" y="4643"/>
                      <a:pt x="9816" y="4768"/>
                      <a:pt x="9959" y="4858"/>
                    </a:cubicBezTo>
                    <a:lnTo>
                      <a:pt x="9888" y="4840"/>
                    </a:lnTo>
                    <a:cubicBezTo>
                      <a:pt x="9763" y="4804"/>
                      <a:pt x="9655" y="4714"/>
                      <a:pt x="9584" y="4625"/>
                    </a:cubicBezTo>
                    <a:cubicBezTo>
                      <a:pt x="9494" y="4535"/>
                      <a:pt x="9423" y="4428"/>
                      <a:pt x="9387" y="4303"/>
                    </a:cubicBezTo>
                    <a:close/>
                    <a:moveTo>
                      <a:pt x="10353" y="6432"/>
                    </a:moveTo>
                    <a:cubicBezTo>
                      <a:pt x="10264" y="6683"/>
                      <a:pt x="10138" y="6915"/>
                      <a:pt x="9977" y="7148"/>
                    </a:cubicBezTo>
                    <a:cubicBezTo>
                      <a:pt x="9995" y="7041"/>
                      <a:pt x="9995" y="6951"/>
                      <a:pt x="10013" y="6844"/>
                    </a:cubicBezTo>
                    <a:cubicBezTo>
                      <a:pt x="10103" y="6683"/>
                      <a:pt x="10210" y="6540"/>
                      <a:pt x="10353" y="6432"/>
                    </a:cubicBezTo>
                    <a:close/>
                    <a:moveTo>
                      <a:pt x="5292" y="7634"/>
                    </a:moveTo>
                    <a:cubicBezTo>
                      <a:pt x="5336" y="7634"/>
                      <a:pt x="5368" y="7675"/>
                      <a:pt x="5378" y="7774"/>
                    </a:cubicBezTo>
                    <a:cubicBezTo>
                      <a:pt x="5396" y="8168"/>
                      <a:pt x="5289" y="8562"/>
                      <a:pt x="5110" y="8920"/>
                    </a:cubicBezTo>
                    <a:cubicBezTo>
                      <a:pt x="4949" y="9206"/>
                      <a:pt x="4752" y="9474"/>
                      <a:pt x="4501" y="9725"/>
                    </a:cubicBezTo>
                    <a:cubicBezTo>
                      <a:pt x="4492" y="9720"/>
                      <a:pt x="4482" y="9718"/>
                      <a:pt x="4473" y="9718"/>
                    </a:cubicBezTo>
                    <a:cubicBezTo>
                      <a:pt x="4448" y="9718"/>
                      <a:pt x="4425" y="9735"/>
                      <a:pt x="4412" y="9761"/>
                    </a:cubicBezTo>
                    <a:lnTo>
                      <a:pt x="4412" y="9564"/>
                    </a:lnTo>
                    <a:cubicBezTo>
                      <a:pt x="4555" y="9206"/>
                      <a:pt x="4627" y="8830"/>
                      <a:pt x="4591" y="8437"/>
                    </a:cubicBezTo>
                    <a:lnTo>
                      <a:pt x="4591" y="8437"/>
                    </a:lnTo>
                    <a:lnTo>
                      <a:pt x="4609" y="8454"/>
                    </a:lnTo>
                    <a:cubicBezTo>
                      <a:pt x="4627" y="8454"/>
                      <a:pt x="4645" y="8454"/>
                      <a:pt x="4662" y="8437"/>
                    </a:cubicBezTo>
                    <a:cubicBezTo>
                      <a:pt x="4734" y="8293"/>
                      <a:pt x="5115" y="7634"/>
                      <a:pt x="5292" y="7634"/>
                    </a:cubicBezTo>
                    <a:close/>
                    <a:moveTo>
                      <a:pt x="4067" y="7147"/>
                    </a:moveTo>
                    <a:cubicBezTo>
                      <a:pt x="4307" y="7147"/>
                      <a:pt x="4490" y="8143"/>
                      <a:pt x="4519" y="8347"/>
                    </a:cubicBezTo>
                    <a:cubicBezTo>
                      <a:pt x="4537" y="8687"/>
                      <a:pt x="4483" y="9045"/>
                      <a:pt x="4358" y="9367"/>
                    </a:cubicBezTo>
                    <a:cubicBezTo>
                      <a:pt x="4349" y="9362"/>
                      <a:pt x="4339" y="9360"/>
                      <a:pt x="4330" y="9360"/>
                    </a:cubicBezTo>
                    <a:cubicBezTo>
                      <a:pt x="4305" y="9360"/>
                      <a:pt x="4282" y="9377"/>
                      <a:pt x="4269" y="9403"/>
                    </a:cubicBezTo>
                    <a:cubicBezTo>
                      <a:pt x="4179" y="9582"/>
                      <a:pt x="4108" y="9779"/>
                      <a:pt x="4090" y="9976"/>
                    </a:cubicBezTo>
                    <a:lnTo>
                      <a:pt x="4072" y="9958"/>
                    </a:lnTo>
                    <a:lnTo>
                      <a:pt x="4054" y="9922"/>
                    </a:lnTo>
                    <a:cubicBezTo>
                      <a:pt x="4090" y="9797"/>
                      <a:pt x="4090" y="9671"/>
                      <a:pt x="4090" y="9546"/>
                    </a:cubicBezTo>
                    <a:cubicBezTo>
                      <a:pt x="4090" y="9528"/>
                      <a:pt x="4090" y="9528"/>
                      <a:pt x="4090" y="9510"/>
                    </a:cubicBezTo>
                    <a:cubicBezTo>
                      <a:pt x="4036" y="9188"/>
                      <a:pt x="3911" y="8866"/>
                      <a:pt x="3714" y="8580"/>
                    </a:cubicBezTo>
                    <a:cubicBezTo>
                      <a:pt x="3642" y="8150"/>
                      <a:pt x="3696" y="7721"/>
                      <a:pt x="3893" y="7327"/>
                    </a:cubicBezTo>
                    <a:cubicBezTo>
                      <a:pt x="3953" y="7200"/>
                      <a:pt x="4012" y="7147"/>
                      <a:pt x="4067" y="7147"/>
                    </a:cubicBezTo>
                    <a:close/>
                    <a:moveTo>
                      <a:pt x="2724" y="7549"/>
                    </a:moveTo>
                    <a:cubicBezTo>
                      <a:pt x="2757" y="7549"/>
                      <a:pt x="2795" y="7573"/>
                      <a:pt x="2837" y="7631"/>
                    </a:cubicBezTo>
                    <a:cubicBezTo>
                      <a:pt x="3123" y="7971"/>
                      <a:pt x="3392" y="8347"/>
                      <a:pt x="3642" y="8741"/>
                    </a:cubicBezTo>
                    <a:cubicBezTo>
                      <a:pt x="3696" y="8938"/>
                      <a:pt x="3768" y="9134"/>
                      <a:pt x="3875" y="9331"/>
                    </a:cubicBezTo>
                    <a:cubicBezTo>
                      <a:pt x="3911" y="9474"/>
                      <a:pt x="3911" y="9618"/>
                      <a:pt x="3911" y="9779"/>
                    </a:cubicBezTo>
                    <a:cubicBezTo>
                      <a:pt x="3875" y="9779"/>
                      <a:pt x="3839" y="9797"/>
                      <a:pt x="3821" y="9850"/>
                    </a:cubicBezTo>
                    <a:cubicBezTo>
                      <a:pt x="3786" y="9958"/>
                      <a:pt x="3786" y="10065"/>
                      <a:pt x="3821" y="10172"/>
                    </a:cubicBezTo>
                    <a:lnTo>
                      <a:pt x="3803" y="10226"/>
                    </a:lnTo>
                    <a:cubicBezTo>
                      <a:pt x="3768" y="10190"/>
                      <a:pt x="3732" y="10172"/>
                      <a:pt x="3696" y="10137"/>
                    </a:cubicBezTo>
                    <a:cubicBezTo>
                      <a:pt x="3678" y="10101"/>
                      <a:pt x="3642" y="10047"/>
                      <a:pt x="3625" y="10011"/>
                    </a:cubicBezTo>
                    <a:cubicBezTo>
                      <a:pt x="3625" y="9993"/>
                      <a:pt x="3625" y="9958"/>
                      <a:pt x="3589" y="9958"/>
                    </a:cubicBezTo>
                    <a:lnTo>
                      <a:pt x="3553" y="9940"/>
                    </a:lnTo>
                    <a:cubicBezTo>
                      <a:pt x="3392" y="9743"/>
                      <a:pt x="3195" y="9582"/>
                      <a:pt x="2962" y="9457"/>
                    </a:cubicBezTo>
                    <a:cubicBezTo>
                      <a:pt x="2819" y="9260"/>
                      <a:pt x="2712" y="9063"/>
                      <a:pt x="2622" y="8848"/>
                    </a:cubicBezTo>
                    <a:cubicBezTo>
                      <a:pt x="2551" y="8633"/>
                      <a:pt x="2497" y="8419"/>
                      <a:pt x="2497" y="8186"/>
                    </a:cubicBezTo>
                    <a:cubicBezTo>
                      <a:pt x="2497" y="8054"/>
                      <a:pt x="2569" y="7549"/>
                      <a:pt x="2724" y="7549"/>
                    </a:cubicBezTo>
                    <a:close/>
                    <a:moveTo>
                      <a:pt x="6175" y="8471"/>
                    </a:moveTo>
                    <a:cubicBezTo>
                      <a:pt x="6450" y="8471"/>
                      <a:pt x="6128" y="9013"/>
                      <a:pt x="6058" y="9152"/>
                    </a:cubicBezTo>
                    <a:cubicBezTo>
                      <a:pt x="5879" y="9421"/>
                      <a:pt x="5647" y="9653"/>
                      <a:pt x="5378" y="9850"/>
                    </a:cubicBezTo>
                    <a:cubicBezTo>
                      <a:pt x="5128" y="10029"/>
                      <a:pt x="4841" y="10172"/>
                      <a:pt x="4537" y="10298"/>
                    </a:cubicBezTo>
                    <a:cubicBezTo>
                      <a:pt x="4555" y="10208"/>
                      <a:pt x="4573" y="10101"/>
                      <a:pt x="4573" y="10011"/>
                    </a:cubicBezTo>
                    <a:cubicBezTo>
                      <a:pt x="5110" y="9492"/>
                      <a:pt x="5289" y="8526"/>
                      <a:pt x="6166" y="8472"/>
                    </a:cubicBezTo>
                    <a:lnTo>
                      <a:pt x="6148" y="8472"/>
                    </a:lnTo>
                    <a:cubicBezTo>
                      <a:pt x="6157" y="8471"/>
                      <a:pt x="6167" y="8471"/>
                      <a:pt x="6175" y="8471"/>
                    </a:cubicBezTo>
                    <a:close/>
                    <a:moveTo>
                      <a:pt x="5971" y="9505"/>
                    </a:moveTo>
                    <a:cubicBezTo>
                      <a:pt x="5970" y="9512"/>
                      <a:pt x="5969" y="9520"/>
                      <a:pt x="5969" y="9528"/>
                    </a:cubicBezTo>
                    <a:cubicBezTo>
                      <a:pt x="6040" y="9707"/>
                      <a:pt x="6112" y="9779"/>
                      <a:pt x="5951" y="9940"/>
                    </a:cubicBezTo>
                    <a:cubicBezTo>
                      <a:pt x="5772" y="10083"/>
                      <a:pt x="5593" y="10190"/>
                      <a:pt x="5378" y="10244"/>
                    </a:cubicBezTo>
                    <a:cubicBezTo>
                      <a:pt x="5110" y="10369"/>
                      <a:pt x="4823" y="10441"/>
                      <a:pt x="4519" y="10494"/>
                    </a:cubicBezTo>
                    <a:cubicBezTo>
                      <a:pt x="4895" y="10351"/>
                      <a:pt x="5253" y="10137"/>
                      <a:pt x="5575" y="9868"/>
                    </a:cubicBezTo>
                    <a:cubicBezTo>
                      <a:pt x="5723" y="9764"/>
                      <a:pt x="5856" y="9642"/>
                      <a:pt x="5971" y="9505"/>
                    </a:cubicBezTo>
                    <a:close/>
                    <a:moveTo>
                      <a:pt x="1627" y="9171"/>
                    </a:moveTo>
                    <a:lnTo>
                      <a:pt x="1627" y="9171"/>
                    </a:lnTo>
                    <a:cubicBezTo>
                      <a:pt x="2304" y="9244"/>
                      <a:pt x="2928" y="9548"/>
                      <a:pt x="3392" y="10065"/>
                    </a:cubicBezTo>
                    <a:cubicBezTo>
                      <a:pt x="3356" y="10083"/>
                      <a:pt x="3356" y="10137"/>
                      <a:pt x="3374" y="10172"/>
                    </a:cubicBezTo>
                    <a:cubicBezTo>
                      <a:pt x="3481" y="10351"/>
                      <a:pt x="3607" y="10530"/>
                      <a:pt x="3750" y="10691"/>
                    </a:cubicBezTo>
                    <a:cubicBezTo>
                      <a:pt x="2861" y="10514"/>
                      <a:pt x="1937" y="10071"/>
                      <a:pt x="1627" y="9171"/>
                    </a:cubicBezTo>
                    <a:close/>
                    <a:moveTo>
                      <a:pt x="13896" y="5036"/>
                    </a:moveTo>
                    <a:lnTo>
                      <a:pt x="13896" y="5036"/>
                    </a:lnTo>
                    <a:cubicBezTo>
                      <a:pt x="12805" y="7327"/>
                      <a:pt x="10729" y="9224"/>
                      <a:pt x="9727" y="11568"/>
                    </a:cubicBezTo>
                    <a:cubicBezTo>
                      <a:pt x="9906" y="10369"/>
                      <a:pt x="10335" y="9206"/>
                      <a:pt x="10962" y="8168"/>
                    </a:cubicBezTo>
                    <a:cubicBezTo>
                      <a:pt x="11731" y="6951"/>
                      <a:pt x="12930" y="6092"/>
                      <a:pt x="13896" y="5036"/>
                    </a:cubicBezTo>
                    <a:close/>
                    <a:moveTo>
                      <a:pt x="15027" y="11295"/>
                    </a:moveTo>
                    <a:cubicBezTo>
                      <a:pt x="15047" y="11295"/>
                      <a:pt x="15060" y="11307"/>
                      <a:pt x="15060" y="11336"/>
                    </a:cubicBezTo>
                    <a:cubicBezTo>
                      <a:pt x="15042" y="11676"/>
                      <a:pt x="14952" y="12033"/>
                      <a:pt x="14791" y="12338"/>
                    </a:cubicBezTo>
                    <a:cubicBezTo>
                      <a:pt x="14612" y="12713"/>
                      <a:pt x="14344" y="13018"/>
                      <a:pt x="14004" y="13250"/>
                    </a:cubicBezTo>
                    <a:cubicBezTo>
                      <a:pt x="14272" y="12839"/>
                      <a:pt x="14415" y="12356"/>
                      <a:pt x="14451" y="11872"/>
                    </a:cubicBezTo>
                    <a:cubicBezTo>
                      <a:pt x="14487" y="11783"/>
                      <a:pt x="14541" y="11711"/>
                      <a:pt x="14594" y="11622"/>
                    </a:cubicBezTo>
                    <a:cubicBezTo>
                      <a:pt x="14594" y="11622"/>
                      <a:pt x="14922" y="11295"/>
                      <a:pt x="15027" y="11295"/>
                    </a:cubicBezTo>
                    <a:close/>
                    <a:moveTo>
                      <a:pt x="14308" y="10852"/>
                    </a:moveTo>
                    <a:cubicBezTo>
                      <a:pt x="14308" y="11157"/>
                      <a:pt x="14308" y="11443"/>
                      <a:pt x="14272" y="11747"/>
                    </a:cubicBezTo>
                    <a:cubicBezTo>
                      <a:pt x="14254" y="12338"/>
                      <a:pt x="14004" y="12910"/>
                      <a:pt x="13610" y="13340"/>
                    </a:cubicBezTo>
                    <a:lnTo>
                      <a:pt x="13610" y="13250"/>
                    </a:lnTo>
                    <a:cubicBezTo>
                      <a:pt x="13843" y="12803"/>
                      <a:pt x="13771" y="12230"/>
                      <a:pt x="13574" y="11765"/>
                    </a:cubicBezTo>
                    <a:cubicBezTo>
                      <a:pt x="13574" y="11729"/>
                      <a:pt x="13592" y="11693"/>
                      <a:pt x="13592" y="11658"/>
                    </a:cubicBezTo>
                    <a:cubicBezTo>
                      <a:pt x="13592" y="11658"/>
                      <a:pt x="13592" y="11640"/>
                      <a:pt x="13574" y="11622"/>
                    </a:cubicBezTo>
                    <a:cubicBezTo>
                      <a:pt x="13631" y="11522"/>
                      <a:pt x="13700" y="11376"/>
                      <a:pt x="13707" y="11376"/>
                    </a:cubicBezTo>
                    <a:cubicBezTo>
                      <a:pt x="13709" y="11376"/>
                      <a:pt x="13707" y="11385"/>
                      <a:pt x="13699" y="11407"/>
                    </a:cubicBezTo>
                    <a:lnTo>
                      <a:pt x="13789" y="11246"/>
                    </a:lnTo>
                    <a:cubicBezTo>
                      <a:pt x="13878" y="11049"/>
                      <a:pt x="14075" y="10906"/>
                      <a:pt x="14308" y="10852"/>
                    </a:cubicBezTo>
                    <a:close/>
                    <a:moveTo>
                      <a:pt x="12536" y="11031"/>
                    </a:moveTo>
                    <a:cubicBezTo>
                      <a:pt x="12590" y="11336"/>
                      <a:pt x="12697" y="11622"/>
                      <a:pt x="12823" y="11908"/>
                    </a:cubicBezTo>
                    <a:cubicBezTo>
                      <a:pt x="13052" y="12455"/>
                      <a:pt x="13194" y="12880"/>
                      <a:pt x="13078" y="13458"/>
                    </a:cubicBezTo>
                    <a:lnTo>
                      <a:pt x="13078" y="13458"/>
                    </a:lnTo>
                    <a:cubicBezTo>
                      <a:pt x="13047" y="13394"/>
                      <a:pt x="13015" y="13331"/>
                      <a:pt x="12984" y="13268"/>
                    </a:cubicBezTo>
                    <a:cubicBezTo>
                      <a:pt x="12972" y="13244"/>
                      <a:pt x="12950" y="13234"/>
                      <a:pt x="12927" y="13234"/>
                    </a:cubicBezTo>
                    <a:cubicBezTo>
                      <a:pt x="12882" y="13234"/>
                      <a:pt x="12835" y="13274"/>
                      <a:pt x="12858" y="13322"/>
                    </a:cubicBezTo>
                    <a:lnTo>
                      <a:pt x="12966" y="13608"/>
                    </a:lnTo>
                    <a:cubicBezTo>
                      <a:pt x="12178" y="13322"/>
                      <a:pt x="12053" y="11658"/>
                      <a:pt x="12536" y="11031"/>
                    </a:cubicBezTo>
                    <a:close/>
                    <a:moveTo>
                      <a:pt x="8814" y="12892"/>
                    </a:moveTo>
                    <a:lnTo>
                      <a:pt x="8814" y="12892"/>
                    </a:lnTo>
                    <a:cubicBezTo>
                      <a:pt x="8975" y="12946"/>
                      <a:pt x="9029" y="13089"/>
                      <a:pt x="9047" y="13268"/>
                    </a:cubicBezTo>
                    <a:cubicBezTo>
                      <a:pt x="9047" y="13393"/>
                      <a:pt x="9029" y="13519"/>
                      <a:pt x="9029" y="13644"/>
                    </a:cubicBezTo>
                    <a:cubicBezTo>
                      <a:pt x="9011" y="13590"/>
                      <a:pt x="8993" y="13537"/>
                      <a:pt x="8975" y="13483"/>
                    </a:cubicBezTo>
                    <a:cubicBezTo>
                      <a:pt x="8904" y="13286"/>
                      <a:pt x="8850" y="13089"/>
                      <a:pt x="8814" y="12892"/>
                    </a:cubicBezTo>
                    <a:close/>
                    <a:moveTo>
                      <a:pt x="12852" y="11110"/>
                    </a:moveTo>
                    <a:cubicBezTo>
                      <a:pt x="13064" y="11110"/>
                      <a:pt x="13526" y="11954"/>
                      <a:pt x="13556" y="12016"/>
                    </a:cubicBezTo>
                    <a:cubicBezTo>
                      <a:pt x="13664" y="12338"/>
                      <a:pt x="13664" y="12678"/>
                      <a:pt x="13556" y="13000"/>
                    </a:cubicBezTo>
                    <a:cubicBezTo>
                      <a:pt x="13503" y="13000"/>
                      <a:pt x="13467" y="13018"/>
                      <a:pt x="13449" y="13071"/>
                    </a:cubicBezTo>
                    <a:cubicBezTo>
                      <a:pt x="13377" y="13268"/>
                      <a:pt x="13306" y="13465"/>
                      <a:pt x="13252" y="13680"/>
                    </a:cubicBezTo>
                    <a:lnTo>
                      <a:pt x="13234" y="13680"/>
                    </a:lnTo>
                    <a:cubicBezTo>
                      <a:pt x="13216" y="13698"/>
                      <a:pt x="13216" y="13716"/>
                      <a:pt x="13234" y="13733"/>
                    </a:cubicBezTo>
                    <a:lnTo>
                      <a:pt x="13216" y="13823"/>
                    </a:lnTo>
                    <a:lnTo>
                      <a:pt x="13181" y="13698"/>
                    </a:lnTo>
                    <a:cubicBezTo>
                      <a:pt x="13181" y="13680"/>
                      <a:pt x="13181" y="13644"/>
                      <a:pt x="13145" y="13644"/>
                    </a:cubicBezTo>
                    <a:cubicBezTo>
                      <a:pt x="13664" y="12892"/>
                      <a:pt x="12984" y="11998"/>
                      <a:pt x="12751" y="11210"/>
                    </a:cubicBezTo>
                    <a:cubicBezTo>
                      <a:pt x="12751" y="11210"/>
                      <a:pt x="12769" y="11210"/>
                      <a:pt x="12769" y="11192"/>
                    </a:cubicBezTo>
                    <a:cubicBezTo>
                      <a:pt x="12787" y="11135"/>
                      <a:pt x="12816" y="11110"/>
                      <a:pt x="12852" y="11110"/>
                    </a:cubicBezTo>
                    <a:close/>
                    <a:moveTo>
                      <a:pt x="20529" y="13041"/>
                    </a:moveTo>
                    <a:cubicBezTo>
                      <a:pt x="20564" y="13041"/>
                      <a:pt x="20581" y="13055"/>
                      <a:pt x="20571" y="13089"/>
                    </a:cubicBezTo>
                    <a:cubicBezTo>
                      <a:pt x="20356" y="14073"/>
                      <a:pt x="19605" y="14557"/>
                      <a:pt x="18871" y="15111"/>
                    </a:cubicBezTo>
                    <a:cubicBezTo>
                      <a:pt x="19014" y="14718"/>
                      <a:pt x="19193" y="14342"/>
                      <a:pt x="19390" y="13966"/>
                    </a:cubicBezTo>
                    <a:lnTo>
                      <a:pt x="19372" y="13966"/>
                    </a:lnTo>
                    <a:cubicBezTo>
                      <a:pt x="19498" y="13733"/>
                      <a:pt x="19659" y="13537"/>
                      <a:pt x="19838" y="13358"/>
                    </a:cubicBezTo>
                    <a:cubicBezTo>
                      <a:pt x="19896" y="13300"/>
                      <a:pt x="20377" y="13041"/>
                      <a:pt x="20529" y="13041"/>
                    </a:cubicBezTo>
                    <a:close/>
                    <a:moveTo>
                      <a:pt x="18715" y="12120"/>
                    </a:moveTo>
                    <a:cubicBezTo>
                      <a:pt x="18726" y="12120"/>
                      <a:pt x="18736" y="12126"/>
                      <a:pt x="18746" y="12141"/>
                    </a:cubicBezTo>
                    <a:cubicBezTo>
                      <a:pt x="18925" y="12409"/>
                      <a:pt x="19068" y="12696"/>
                      <a:pt x="19158" y="13000"/>
                    </a:cubicBezTo>
                    <a:cubicBezTo>
                      <a:pt x="19336" y="13519"/>
                      <a:pt x="19140" y="14002"/>
                      <a:pt x="18889" y="14467"/>
                    </a:cubicBezTo>
                    <a:cubicBezTo>
                      <a:pt x="18874" y="14460"/>
                      <a:pt x="18859" y="14455"/>
                      <a:pt x="18846" y="14455"/>
                    </a:cubicBezTo>
                    <a:cubicBezTo>
                      <a:pt x="18827" y="14455"/>
                      <a:pt x="18810" y="14464"/>
                      <a:pt x="18800" y="14485"/>
                    </a:cubicBezTo>
                    <a:cubicBezTo>
                      <a:pt x="18603" y="14700"/>
                      <a:pt x="18460" y="14986"/>
                      <a:pt x="18388" y="15272"/>
                    </a:cubicBezTo>
                    <a:lnTo>
                      <a:pt x="18352" y="15308"/>
                    </a:lnTo>
                    <a:cubicBezTo>
                      <a:pt x="18334" y="14485"/>
                      <a:pt x="18281" y="13644"/>
                      <a:pt x="18406" y="12821"/>
                    </a:cubicBezTo>
                    <a:cubicBezTo>
                      <a:pt x="18406" y="12805"/>
                      <a:pt x="18599" y="12120"/>
                      <a:pt x="18715" y="12120"/>
                    </a:cubicBezTo>
                    <a:close/>
                    <a:moveTo>
                      <a:pt x="17819" y="13100"/>
                    </a:moveTo>
                    <a:cubicBezTo>
                      <a:pt x="17821" y="13104"/>
                      <a:pt x="17826" y="13107"/>
                      <a:pt x="17833" y="13107"/>
                    </a:cubicBezTo>
                    <a:cubicBezTo>
                      <a:pt x="17887" y="13215"/>
                      <a:pt x="17923" y="13304"/>
                      <a:pt x="17976" y="13393"/>
                    </a:cubicBezTo>
                    <a:cubicBezTo>
                      <a:pt x="18048" y="13465"/>
                      <a:pt x="18120" y="13555"/>
                      <a:pt x="18191" y="13608"/>
                    </a:cubicBezTo>
                    <a:cubicBezTo>
                      <a:pt x="18173" y="14229"/>
                      <a:pt x="18208" y="14867"/>
                      <a:pt x="18244" y="15505"/>
                    </a:cubicBezTo>
                    <a:lnTo>
                      <a:pt x="18191" y="15505"/>
                    </a:lnTo>
                    <a:cubicBezTo>
                      <a:pt x="17869" y="15147"/>
                      <a:pt x="17690" y="14682"/>
                      <a:pt x="17708" y="14217"/>
                    </a:cubicBezTo>
                    <a:cubicBezTo>
                      <a:pt x="17708" y="13948"/>
                      <a:pt x="17726" y="13698"/>
                      <a:pt x="17780" y="13447"/>
                    </a:cubicBezTo>
                    <a:cubicBezTo>
                      <a:pt x="17797" y="13376"/>
                      <a:pt x="17815" y="13304"/>
                      <a:pt x="17833" y="13232"/>
                    </a:cubicBezTo>
                    <a:cubicBezTo>
                      <a:pt x="17833" y="13183"/>
                      <a:pt x="17833" y="13148"/>
                      <a:pt x="17819" y="13100"/>
                    </a:cubicBezTo>
                    <a:close/>
                    <a:moveTo>
                      <a:pt x="18889" y="15362"/>
                    </a:moveTo>
                    <a:cubicBezTo>
                      <a:pt x="18764" y="15434"/>
                      <a:pt x="18639" y="15487"/>
                      <a:pt x="18513" y="15541"/>
                    </a:cubicBezTo>
                    <a:cubicBezTo>
                      <a:pt x="18513" y="15523"/>
                      <a:pt x="18495" y="15505"/>
                      <a:pt x="18477" y="15505"/>
                    </a:cubicBezTo>
                    <a:lnTo>
                      <a:pt x="18477" y="15469"/>
                    </a:lnTo>
                    <a:cubicBezTo>
                      <a:pt x="18621" y="15434"/>
                      <a:pt x="18746" y="15398"/>
                      <a:pt x="18889" y="15362"/>
                    </a:cubicBezTo>
                    <a:close/>
                    <a:moveTo>
                      <a:pt x="20997" y="14197"/>
                    </a:moveTo>
                    <a:cubicBezTo>
                      <a:pt x="21081" y="14197"/>
                      <a:pt x="21166" y="14203"/>
                      <a:pt x="21251" y="14217"/>
                    </a:cubicBezTo>
                    <a:cubicBezTo>
                      <a:pt x="21717" y="14324"/>
                      <a:pt x="21412" y="14700"/>
                      <a:pt x="21198" y="14861"/>
                    </a:cubicBezTo>
                    <a:cubicBezTo>
                      <a:pt x="20625" y="15255"/>
                      <a:pt x="19963" y="15398"/>
                      <a:pt x="19319" y="15612"/>
                    </a:cubicBezTo>
                    <a:cubicBezTo>
                      <a:pt x="19301" y="15577"/>
                      <a:pt x="19265" y="15559"/>
                      <a:pt x="19229" y="15559"/>
                    </a:cubicBezTo>
                    <a:lnTo>
                      <a:pt x="18925" y="15595"/>
                    </a:lnTo>
                    <a:cubicBezTo>
                      <a:pt x="19086" y="15505"/>
                      <a:pt x="19229" y="15362"/>
                      <a:pt x="19319" y="15201"/>
                    </a:cubicBezTo>
                    <a:cubicBezTo>
                      <a:pt x="19354" y="15147"/>
                      <a:pt x="19319" y="15076"/>
                      <a:pt x="19247" y="15058"/>
                    </a:cubicBezTo>
                    <a:cubicBezTo>
                      <a:pt x="19301" y="15004"/>
                      <a:pt x="19372" y="14950"/>
                      <a:pt x="19426" y="14897"/>
                    </a:cubicBezTo>
                    <a:lnTo>
                      <a:pt x="19551" y="14807"/>
                    </a:lnTo>
                    <a:cubicBezTo>
                      <a:pt x="19784" y="14646"/>
                      <a:pt x="20034" y="14503"/>
                      <a:pt x="20285" y="14378"/>
                    </a:cubicBezTo>
                    <a:cubicBezTo>
                      <a:pt x="20500" y="14257"/>
                      <a:pt x="20745" y="14197"/>
                      <a:pt x="20997" y="14197"/>
                    </a:cubicBezTo>
                    <a:close/>
                    <a:moveTo>
                      <a:pt x="9619" y="14861"/>
                    </a:moveTo>
                    <a:lnTo>
                      <a:pt x="9619" y="14879"/>
                    </a:lnTo>
                    <a:cubicBezTo>
                      <a:pt x="9601" y="15076"/>
                      <a:pt x="9548" y="15290"/>
                      <a:pt x="9458" y="15487"/>
                    </a:cubicBezTo>
                    <a:cubicBezTo>
                      <a:pt x="9387" y="15612"/>
                      <a:pt x="9315" y="15738"/>
                      <a:pt x="9244" y="15845"/>
                    </a:cubicBezTo>
                    <a:cubicBezTo>
                      <a:pt x="9261" y="15487"/>
                      <a:pt x="9387" y="15147"/>
                      <a:pt x="9619" y="14861"/>
                    </a:cubicBezTo>
                    <a:close/>
                    <a:moveTo>
                      <a:pt x="6148" y="15541"/>
                    </a:moveTo>
                    <a:lnTo>
                      <a:pt x="6148" y="15541"/>
                    </a:lnTo>
                    <a:cubicBezTo>
                      <a:pt x="6146" y="15695"/>
                      <a:pt x="6129" y="15833"/>
                      <a:pt x="6112" y="15970"/>
                    </a:cubicBezTo>
                    <a:cubicBezTo>
                      <a:pt x="6094" y="16096"/>
                      <a:pt x="6058" y="16239"/>
                      <a:pt x="6005" y="16346"/>
                    </a:cubicBezTo>
                    <a:cubicBezTo>
                      <a:pt x="5987" y="16078"/>
                      <a:pt x="6040" y="15792"/>
                      <a:pt x="6148" y="15541"/>
                    </a:cubicBezTo>
                    <a:close/>
                    <a:moveTo>
                      <a:pt x="20410" y="15600"/>
                    </a:moveTo>
                    <a:cubicBezTo>
                      <a:pt x="20965" y="15600"/>
                      <a:pt x="21501" y="15740"/>
                      <a:pt x="21752" y="16131"/>
                    </a:cubicBezTo>
                    <a:cubicBezTo>
                      <a:pt x="21865" y="16300"/>
                      <a:pt x="20941" y="16358"/>
                      <a:pt x="20486" y="16358"/>
                    </a:cubicBezTo>
                    <a:cubicBezTo>
                      <a:pt x="20362" y="16358"/>
                      <a:pt x="20272" y="16354"/>
                      <a:pt x="20249" y="16346"/>
                    </a:cubicBezTo>
                    <a:lnTo>
                      <a:pt x="20231" y="16364"/>
                    </a:lnTo>
                    <a:cubicBezTo>
                      <a:pt x="19838" y="16292"/>
                      <a:pt x="19462" y="16167"/>
                      <a:pt x="19122" y="15952"/>
                    </a:cubicBezTo>
                    <a:cubicBezTo>
                      <a:pt x="19122" y="15935"/>
                      <a:pt x="19122" y="15899"/>
                      <a:pt x="19122" y="15881"/>
                    </a:cubicBezTo>
                    <a:cubicBezTo>
                      <a:pt x="19408" y="15827"/>
                      <a:pt x="19676" y="15738"/>
                      <a:pt x="19945" y="15630"/>
                    </a:cubicBezTo>
                    <a:cubicBezTo>
                      <a:pt x="20098" y="15611"/>
                      <a:pt x="20255" y="15600"/>
                      <a:pt x="20410" y="15600"/>
                    </a:cubicBezTo>
                    <a:close/>
                    <a:moveTo>
                      <a:pt x="13556" y="16275"/>
                    </a:moveTo>
                    <a:lnTo>
                      <a:pt x="13556" y="16275"/>
                    </a:lnTo>
                    <a:cubicBezTo>
                      <a:pt x="13521" y="16418"/>
                      <a:pt x="13449" y="16543"/>
                      <a:pt x="13342" y="16650"/>
                    </a:cubicBezTo>
                    <a:cubicBezTo>
                      <a:pt x="13306" y="16686"/>
                      <a:pt x="13252" y="16740"/>
                      <a:pt x="13216" y="16776"/>
                    </a:cubicBezTo>
                    <a:cubicBezTo>
                      <a:pt x="13216" y="16740"/>
                      <a:pt x="13198" y="16722"/>
                      <a:pt x="13163" y="16722"/>
                    </a:cubicBezTo>
                    <a:lnTo>
                      <a:pt x="13163" y="16704"/>
                    </a:lnTo>
                    <a:cubicBezTo>
                      <a:pt x="13181" y="16686"/>
                      <a:pt x="13198" y="16668"/>
                      <a:pt x="13216" y="16650"/>
                    </a:cubicBezTo>
                    <a:cubicBezTo>
                      <a:pt x="13252" y="16579"/>
                      <a:pt x="13306" y="16525"/>
                      <a:pt x="13359" y="16471"/>
                    </a:cubicBezTo>
                    <a:cubicBezTo>
                      <a:pt x="13413" y="16400"/>
                      <a:pt x="13485" y="16346"/>
                      <a:pt x="13556" y="16275"/>
                    </a:cubicBezTo>
                    <a:close/>
                    <a:moveTo>
                      <a:pt x="16939" y="16597"/>
                    </a:moveTo>
                    <a:lnTo>
                      <a:pt x="17064" y="16615"/>
                    </a:lnTo>
                    <a:cubicBezTo>
                      <a:pt x="17189" y="16615"/>
                      <a:pt x="17314" y="16668"/>
                      <a:pt x="17404" y="16740"/>
                    </a:cubicBezTo>
                    <a:cubicBezTo>
                      <a:pt x="17440" y="16776"/>
                      <a:pt x="17386" y="16794"/>
                      <a:pt x="17350" y="16811"/>
                    </a:cubicBezTo>
                    <a:cubicBezTo>
                      <a:pt x="17261" y="16865"/>
                      <a:pt x="17171" y="16883"/>
                      <a:pt x="17082" y="16883"/>
                    </a:cubicBezTo>
                    <a:cubicBezTo>
                      <a:pt x="16939" y="16865"/>
                      <a:pt x="16795" y="16847"/>
                      <a:pt x="16652" y="16829"/>
                    </a:cubicBezTo>
                    <a:cubicBezTo>
                      <a:pt x="16760" y="16740"/>
                      <a:pt x="16849" y="16668"/>
                      <a:pt x="16939" y="16597"/>
                    </a:cubicBezTo>
                    <a:close/>
                    <a:moveTo>
                      <a:pt x="15740" y="16382"/>
                    </a:moveTo>
                    <a:lnTo>
                      <a:pt x="15740" y="16382"/>
                    </a:lnTo>
                    <a:cubicBezTo>
                      <a:pt x="15847" y="16704"/>
                      <a:pt x="15650" y="16972"/>
                      <a:pt x="15489" y="17241"/>
                    </a:cubicBezTo>
                    <a:cubicBezTo>
                      <a:pt x="15453" y="16937"/>
                      <a:pt x="15543" y="16632"/>
                      <a:pt x="15740" y="16382"/>
                    </a:cubicBezTo>
                    <a:close/>
                    <a:moveTo>
                      <a:pt x="18853" y="16006"/>
                    </a:moveTo>
                    <a:lnTo>
                      <a:pt x="18943" y="16024"/>
                    </a:lnTo>
                    <a:cubicBezTo>
                      <a:pt x="19319" y="16364"/>
                      <a:pt x="19820" y="16561"/>
                      <a:pt x="20321" y="16579"/>
                    </a:cubicBezTo>
                    <a:cubicBezTo>
                      <a:pt x="20643" y="16901"/>
                      <a:pt x="20893" y="17259"/>
                      <a:pt x="21090" y="17670"/>
                    </a:cubicBezTo>
                    <a:cubicBezTo>
                      <a:pt x="20106" y="17599"/>
                      <a:pt x="19372" y="16811"/>
                      <a:pt x="18853" y="16006"/>
                    </a:cubicBezTo>
                    <a:close/>
                    <a:moveTo>
                      <a:pt x="8689" y="17366"/>
                    </a:moveTo>
                    <a:cubicBezTo>
                      <a:pt x="8868" y="17653"/>
                      <a:pt x="8975" y="17993"/>
                      <a:pt x="9029" y="18333"/>
                    </a:cubicBezTo>
                    <a:cubicBezTo>
                      <a:pt x="8868" y="18028"/>
                      <a:pt x="8760" y="17688"/>
                      <a:pt x="8689" y="17366"/>
                    </a:cubicBezTo>
                    <a:close/>
                    <a:moveTo>
                      <a:pt x="7400" y="18619"/>
                    </a:moveTo>
                    <a:lnTo>
                      <a:pt x="7400" y="18619"/>
                    </a:lnTo>
                    <a:cubicBezTo>
                      <a:pt x="7508" y="18869"/>
                      <a:pt x="7526" y="19138"/>
                      <a:pt x="7472" y="19406"/>
                    </a:cubicBezTo>
                    <a:cubicBezTo>
                      <a:pt x="7382" y="19156"/>
                      <a:pt x="7347" y="18887"/>
                      <a:pt x="7400" y="18619"/>
                    </a:cubicBezTo>
                    <a:close/>
                    <a:moveTo>
                      <a:pt x="10908" y="14449"/>
                    </a:moveTo>
                    <a:cubicBezTo>
                      <a:pt x="11105" y="14736"/>
                      <a:pt x="11337" y="15004"/>
                      <a:pt x="11606" y="15237"/>
                    </a:cubicBezTo>
                    <a:cubicBezTo>
                      <a:pt x="12679" y="16346"/>
                      <a:pt x="12536" y="17903"/>
                      <a:pt x="12178" y="19299"/>
                    </a:cubicBezTo>
                    <a:cubicBezTo>
                      <a:pt x="12160" y="19317"/>
                      <a:pt x="12178" y="19335"/>
                      <a:pt x="12196" y="19335"/>
                    </a:cubicBezTo>
                    <a:cubicBezTo>
                      <a:pt x="12143" y="19478"/>
                      <a:pt x="12107" y="19603"/>
                      <a:pt x="12053" y="19728"/>
                    </a:cubicBezTo>
                    <a:cubicBezTo>
                      <a:pt x="12286" y="18458"/>
                      <a:pt x="12143" y="17151"/>
                      <a:pt x="11659" y="15952"/>
                    </a:cubicBezTo>
                    <a:cubicBezTo>
                      <a:pt x="11654" y="15941"/>
                      <a:pt x="11645" y="15937"/>
                      <a:pt x="11635" y="15937"/>
                    </a:cubicBezTo>
                    <a:cubicBezTo>
                      <a:pt x="11613" y="15937"/>
                      <a:pt x="11588" y="15958"/>
                      <a:pt x="11588" y="15970"/>
                    </a:cubicBezTo>
                    <a:cubicBezTo>
                      <a:pt x="11785" y="16722"/>
                      <a:pt x="11928" y="17474"/>
                      <a:pt x="11999" y="18243"/>
                    </a:cubicBezTo>
                    <a:cubicBezTo>
                      <a:pt x="12035" y="18869"/>
                      <a:pt x="11928" y="19478"/>
                      <a:pt x="11892" y="20104"/>
                    </a:cubicBezTo>
                    <a:cubicBezTo>
                      <a:pt x="11820" y="20283"/>
                      <a:pt x="11731" y="20462"/>
                      <a:pt x="11659" y="20641"/>
                    </a:cubicBezTo>
                    <a:cubicBezTo>
                      <a:pt x="11731" y="19997"/>
                      <a:pt x="11677" y="19353"/>
                      <a:pt x="11498" y="18726"/>
                    </a:cubicBezTo>
                    <a:lnTo>
                      <a:pt x="11480" y="18744"/>
                    </a:lnTo>
                    <a:cubicBezTo>
                      <a:pt x="11158" y="17456"/>
                      <a:pt x="11140" y="16257"/>
                      <a:pt x="11033" y="14932"/>
                    </a:cubicBezTo>
                    <a:cubicBezTo>
                      <a:pt x="11033" y="14771"/>
                      <a:pt x="10997" y="14592"/>
                      <a:pt x="10908" y="14449"/>
                    </a:cubicBezTo>
                    <a:close/>
                    <a:moveTo>
                      <a:pt x="9691" y="19907"/>
                    </a:moveTo>
                    <a:cubicBezTo>
                      <a:pt x="9691" y="20194"/>
                      <a:pt x="9619" y="20498"/>
                      <a:pt x="9476" y="20766"/>
                    </a:cubicBezTo>
                    <a:cubicBezTo>
                      <a:pt x="9458" y="20623"/>
                      <a:pt x="9440" y="20498"/>
                      <a:pt x="9423" y="20355"/>
                    </a:cubicBezTo>
                    <a:lnTo>
                      <a:pt x="9440" y="20355"/>
                    </a:lnTo>
                    <a:cubicBezTo>
                      <a:pt x="9494" y="20176"/>
                      <a:pt x="9584" y="20033"/>
                      <a:pt x="9691" y="19907"/>
                    </a:cubicBezTo>
                    <a:close/>
                    <a:moveTo>
                      <a:pt x="7687" y="21589"/>
                    </a:moveTo>
                    <a:lnTo>
                      <a:pt x="7687" y="21589"/>
                    </a:lnTo>
                    <a:cubicBezTo>
                      <a:pt x="7973" y="21661"/>
                      <a:pt x="8152" y="21894"/>
                      <a:pt x="8385" y="22055"/>
                    </a:cubicBezTo>
                    <a:cubicBezTo>
                      <a:pt x="8116" y="21965"/>
                      <a:pt x="7866" y="21804"/>
                      <a:pt x="7687" y="21589"/>
                    </a:cubicBezTo>
                    <a:close/>
                    <a:moveTo>
                      <a:pt x="8581" y="24936"/>
                    </a:moveTo>
                    <a:lnTo>
                      <a:pt x="8581" y="24936"/>
                    </a:lnTo>
                    <a:cubicBezTo>
                      <a:pt x="8689" y="25151"/>
                      <a:pt x="8743" y="25383"/>
                      <a:pt x="8725" y="25616"/>
                    </a:cubicBezTo>
                    <a:cubicBezTo>
                      <a:pt x="8617" y="25401"/>
                      <a:pt x="8581" y="25168"/>
                      <a:pt x="8581" y="24936"/>
                    </a:cubicBezTo>
                    <a:close/>
                    <a:moveTo>
                      <a:pt x="15979" y="23940"/>
                    </a:moveTo>
                    <a:cubicBezTo>
                      <a:pt x="16088" y="23940"/>
                      <a:pt x="16179" y="24654"/>
                      <a:pt x="16186" y="24654"/>
                    </a:cubicBezTo>
                    <a:cubicBezTo>
                      <a:pt x="16187" y="24654"/>
                      <a:pt x="16187" y="24652"/>
                      <a:pt x="16187" y="24650"/>
                    </a:cubicBezTo>
                    <a:lnTo>
                      <a:pt x="16187" y="24650"/>
                    </a:lnTo>
                    <a:cubicBezTo>
                      <a:pt x="16187" y="24990"/>
                      <a:pt x="16097" y="25347"/>
                      <a:pt x="15936" y="25670"/>
                    </a:cubicBezTo>
                    <a:cubicBezTo>
                      <a:pt x="15811" y="25938"/>
                      <a:pt x="15650" y="26188"/>
                      <a:pt x="15453" y="26403"/>
                    </a:cubicBezTo>
                    <a:cubicBezTo>
                      <a:pt x="15453" y="26367"/>
                      <a:pt x="15453" y="26332"/>
                      <a:pt x="15471" y="26296"/>
                    </a:cubicBezTo>
                    <a:cubicBezTo>
                      <a:pt x="15459" y="26235"/>
                      <a:pt x="15414" y="26199"/>
                      <a:pt x="15364" y="26199"/>
                    </a:cubicBezTo>
                    <a:cubicBezTo>
                      <a:pt x="15340" y="26199"/>
                      <a:pt x="15315" y="26207"/>
                      <a:pt x="15292" y="26224"/>
                    </a:cubicBezTo>
                    <a:lnTo>
                      <a:pt x="15238" y="26296"/>
                    </a:lnTo>
                    <a:cubicBezTo>
                      <a:pt x="15238" y="26224"/>
                      <a:pt x="15238" y="26153"/>
                      <a:pt x="15238" y="26081"/>
                    </a:cubicBezTo>
                    <a:cubicBezTo>
                      <a:pt x="15238" y="26063"/>
                      <a:pt x="15238" y="26045"/>
                      <a:pt x="15221" y="26027"/>
                    </a:cubicBezTo>
                    <a:cubicBezTo>
                      <a:pt x="15238" y="25795"/>
                      <a:pt x="15238" y="25562"/>
                      <a:pt x="15221" y="25347"/>
                    </a:cubicBezTo>
                    <a:cubicBezTo>
                      <a:pt x="15346" y="24828"/>
                      <a:pt x="15596" y="24345"/>
                      <a:pt x="15954" y="23952"/>
                    </a:cubicBezTo>
                    <a:cubicBezTo>
                      <a:pt x="15962" y="23943"/>
                      <a:pt x="15971" y="23940"/>
                      <a:pt x="15979" y="23940"/>
                    </a:cubicBezTo>
                    <a:close/>
                    <a:moveTo>
                      <a:pt x="14085" y="23984"/>
                    </a:moveTo>
                    <a:cubicBezTo>
                      <a:pt x="14123" y="23984"/>
                      <a:pt x="14167" y="23996"/>
                      <a:pt x="14218" y="24023"/>
                    </a:cubicBezTo>
                    <a:cubicBezTo>
                      <a:pt x="14576" y="24202"/>
                      <a:pt x="14827" y="24506"/>
                      <a:pt x="14952" y="24882"/>
                    </a:cubicBezTo>
                    <a:cubicBezTo>
                      <a:pt x="15006" y="25043"/>
                      <a:pt x="15042" y="25222"/>
                      <a:pt x="15060" y="25401"/>
                    </a:cubicBezTo>
                    <a:cubicBezTo>
                      <a:pt x="15006" y="25670"/>
                      <a:pt x="14970" y="25938"/>
                      <a:pt x="14988" y="26206"/>
                    </a:cubicBezTo>
                    <a:cubicBezTo>
                      <a:pt x="14952" y="26242"/>
                      <a:pt x="14934" y="26296"/>
                      <a:pt x="14934" y="26332"/>
                    </a:cubicBezTo>
                    <a:cubicBezTo>
                      <a:pt x="14898" y="26206"/>
                      <a:pt x="14863" y="26081"/>
                      <a:pt x="14791" y="25956"/>
                    </a:cubicBezTo>
                    <a:cubicBezTo>
                      <a:pt x="14777" y="25929"/>
                      <a:pt x="14756" y="25917"/>
                      <a:pt x="14735" y="25917"/>
                    </a:cubicBezTo>
                    <a:cubicBezTo>
                      <a:pt x="14700" y="25917"/>
                      <a:pt x="14666" y="25947"/>
                      <a:pt x="14666" y="25992"/>
                    </a:cubicBezTo>
                    <a:cubicBezTo>
                      <a:pt x="14702" y="26242"/>
                      <a:pt x="14737" y="26493"/>
                      <a:pt x="14809" y="26725"/>
                    </a:cubicBezTo>
                    <a:cubicBezTo>
                      <a:pt x="14737" y="26654"/>
                      <a:pt x="14666" y="26582"/>
                      <a:pt x="14612" y="26511"/>
                    </a:cubicBezTo>
                    <a:lnTo>
                      <a:pt x="14612" y="26493"/>
                    </a:lnTo>
                    <a:cubicBezTo>
                      <a:pt x="14541" y="26224"/>
                      <a:pt x="14397" y="25974"/>
                      <a:pt x="14183" y="25777"/>
                    </a:cubicBezTo>
                    <a:lnTo>
                      <a:pt x="14201" y="25777"/>
                    </a:lnTo>
                    <a:cubicBezTo>
                      <a:pt x="14039" y="25401"/>
                      <a:pt x="13914" y="25007"/>
                      <a:pt x="13878" y="24596"/>
                    </a:cubicBezTo>
                    <a:cubicBezTo>
                      <a:pt x="13863" y="24457"/>
                      <a:pt x="13848" y="23984"/>
                      <a:pt x="14085" y="23984"/>
                    </a:cubicBezTo>
                    <a:close/>
                    <a:moveTo>
                      <a:pt x="17518" y="24936"/>
                    </a:moveTo>
                    <a:cubicBezTo>
                      <a:pt x="17251" y="25376"/>
                      <a:pt x="16915" y="25763"/>
                      <a:pt x="16545" y="26081"/>
                    </a:cubicBezTo>
                    <a:cubicBezTo>
                      <a:pt x="16312" y="26278"/>
                      <a:pt x="16080" y="26457"/>
                      <a:pt x="15847" y="26618"/>
                    </a:cubicBezTo>
                    <a:lnTo>
                      <a:pt x="15525" y="26743"/>
                    </a:lnTo>
                    <a:cubicBezTo>
                      <a:pt x="15489" y="26779"/>
                      <a:pt x="15489" y="26851"/>
                      <a:pt x="15525" y="26851"/>
                    </a:cubicBezTo>
                    <a:cubicBezTo>
                      <a:pt x="15471" y="26886"/>
                      <a:pt x="15417" y="26940"/>
                      <a:pt x="15382" y="26976"/>
                    </a:cubicBezTo>
                    <a:lnTo>
                      <a:pt x="15274" y="26958"/>
                    </a:lnTo>
                    <a:cubicBezTo>
                      <a:pt x="15310" y="26886"/>
                      <a:pt x="15328" y="26815"/>
                      <a:pt x="15364" y="26761"/>
                    </a:cubicBezTo>
                    <a:cubicBezTo>
                      <a:pt x="15668" y="26475"/>
                      <a:pt x="15918" y="26153"/>
                      <a:pt x="16080" y="25777"/>
                    </a:cubicBezTo>
                    <a:cubicBezTo>
                      <a:pt x="16453" y="25332"/>
                      <a:pt x="16915" y="24958"/>
                      <a:pt x="17518" y="24936"/>
                    </a:cubicBezTo>
                    <a:close/>
                    <a:moveTo>
                      <a:pt x="13224" y="25443"/>
                    </a:moveTo>
                    <a:cubicBezTo>
                      <a:pt x="13261" y="25443"/>
                      <a:pt x="13306" y="25448"/>
                      <a:pt x="13359" y="25455"/>
                    </a:cubicBezTo>
                    <a:cubicBezTo>
                      <a:pt x="13556" y="25508"/>
                      <a:pt x="13717" y="25616"/>
                      <a:pt x="13861" y="25741"/>
                    </a:cubicBezTo>
                    <a:cubicBezTo>
                      <a:pt x="13968" y="25831"/>
                      <a:pt x="14075" y="25920"/>
                      <a:pt x="14165" y="26027"/>
                    </a:cubicBezTo>
                    <a:cubicBezTo>
                      <a:pt x="14236" y="26206"/>
                      <a:pt x="14326" y="26367"/>
                      <a:pt x="14433" y="26528"/>
                    </a:cubicBezTo>
                    <a:cubicBezTo>
                      <a:pt x="14451" y="26690"/>
                      <a:pt x="14487" y="26851"/>
                      <a:pt x="14541" y="26994"/>
                    </a:cubicBezTo>
                    <a:cubicBezTo>
                      <a:pt x="13878" y="26851"/>
                      <a:pt x="13342" y="26367"/>
                      <a:pt x="13127" y="25741"/>
                    </a:cubicBezTo>
                    <a:cubicBezTo>
                      <a:pt x="13055" y="25512"/>
                      <a:pt x="13075" y="25443"/>
                      <a:pt x="13224" y="25443"/>
                    </a:cubicBezTo>
                    <a:close/>
                    <a:moveTo>
                      <a:pt x="17350" y="26385"/>
                    </a:moveTo>
                    <a:lnTo>
                      <a:pt x="17350" y="26385"/>
                    </a:lnTo>
                    <a:cubicBezTo>
                      <a:pt x="16903" y="26725"/>
                      <a:pt x="16402" y="26922"/>
                      <a:pt x="15865" y="27012"/>
                    </a:cubicBezTo>
                    <a:cubicBezTo>
                      <a:pt x="15883" y="26958"/>
                      <a:pt x="15918" y="26904"/>
                      <a:pt x="15936" y="26869"/>
                    </a:cubicBezTo>
                    <a:cubicBezTo>
                      <a:pt x="15936" y="26833"/>
                      <a:pt x="15936" y="26815"/>
                      <a:pt x="15901" y="26797"/>
                    </a:cubicBezTo>
                    <a:cubicBezTo>
                      <a:pt x="16384" y="26707"/>
                      <a:pt x="16867" y="26528"/>
                      <a:pt x="17350" y="26385"/>
                    </a:cubicBezTo>
                    <a:close/>
                    <a:moveTo>
                      <a:pt x="10586" y="26171"/>
                    </a:moveTo>
                    <a:lnTo>
                      <a:pt x="10586" y="26171"/>
                    </a:lnTo>
                    <a:cubicBezTo>
                      <a:pt x="10568" y="26350"/>
                      <a:pt x="10514" y="26528"/>
                      <a:pt x="10443" y="26690"/>
                    </a:cubicBezTo>
                    <a:cubicBezTo>
                      <a:pt x="10389" y="26851"/>
                      <a:pt x="10317" y="26994"/>
                      <a:pt x="10246" y="27137"/>
                    </a:cubicBezTo>
                    <a:lnTo>
                      <a:pt x="10246" y="27083"/>
                    </a:lnTo>
                    <a:cubicBezTo>
                      <a:pt x="10282" y="26761"/>
                      <a:pt x="10407" y="26439"/>
                      <a:pt x="10586" y="26171"/>
                    </a:cubicBezTo>
                    <a:close/>
                    <a:moveTo>
                      <a:pt x="14737" y="27137"/>
                    </a:moveTo>
                    <a:cubicBezTo>
                      <a:pt x="14773" y="27244"/>
                      <a:pt x="14809" y="27334"/>
                      <a:pt x="14827" y="27441"/>
                    </a:cubicBezTo>
                    <a:lnTo>
                      <a:pt x="14791" y="27549"/>
                    </a:lnTo>
                    <a:cubicBezTo>
                      <a:pt x="14755" y="27423"/>
                      <a:pt x="14702" y="27280"/>
                      <a:pt x="14666" y="27155"/>
                    </a:cubicBezTo>
                    <a:lnTo>
                      <a:pt x="14666" y="27137"/>
                    </a:lnTo>
                    <a:close/>
                    <a:moveTo>
                      <a:pt x="15203" y="28551"/>
                    </a:moveTo>
                    <a:lnTo>
                      <a:pt x="15203" y="28551"/>
                    </a:lnTo>
                    <a:cubicBezTo>
                      <a:pt x="15006" y="28837"/>
                      <a:pt x="14737" y="29087"/>
                      <a:pt x="14433" y="29266"/>
                    </a:cubicBezTo>
                    <a:lnTo>
                      <a:pt x="14433" y="29249"/>
                    </a:lnTo>
                    <a:lnTo>
                      <a:pt x="14451" y="29249"/>
                    </a:lnTo>
                    <a:lnTo>
                      <a:pt x="14469" y="29231"/>
                    </a:lnTo>
                    <a:cubicBezTo>
                      <a:pt x="14505" y="29213"/>
                      <a:pt x="14505" y="29159"/>
                      <a:pt x="14487" y="29141"/>
                    </a:cubicBezTo>
                    <a:cubicBezTo>
                      <a:pt x="14666" y="28891"/>
                      <a:pt x="14916" y="28676"/>
                      <a:pt x="15203" y="28551"/>
                    </a:cubicBezTo>
                    <a:close/>
                    <a:moveTo>
                      <a:pt x="7615" y="24274"/>
                    </a:moveTo>
                    <a:cubicBezTo>
                      <a:pt x="7615" y="24274"/>
                      <a:pt x="7884" y="25079"/>
                      <a:pt x="7884" y="25097"/>
                    </a:cubicBezTo>
                    <a:cubicBezTo>
                      <a:pt x="8045" y="25670"/>
                      <a:pt x="8116" y="26260"/>
                      <a:pt x="8116" y="26869"/>
                    </a:cubicBezTo>
                    <a:cubicBezTo>
                      <a:pt x="8134" y="27620"/>
                      <a:pt x="8098" y="28372"/>
                      <a:pt x="8027" y="29123"/>
                    </a:cubicBezTo>
                    <a:cubicBezTo>
                      <a:pt x="7901" y="28318"/>
                      <a:pt x="7848" y="27513"/>
                      <a:pt x="7830" y="26725"/>
                    </a:cubicBezTo>
                    <a:cubicBezTo>
                      <a:pt x="7830" y="26690"/>
                      <a:pt x="7803" y="26672"/>
                      <a:pt x="7776" y="26672"/>
                    </a:cubicBezTo>
                    <a:cubicBezTo>
                      <a:pt x="7749" y="26672"/>
                      <a:pt x="7722" y="26690"/>
                      <a:pt x="7722" y="26725"/>
                    </a:cubicBezTo>
                    <a:cubicBezTo>
                      <a:pt x="7705" y="27620"/>
                      <a:pt x="7794" y="28515"/>
                      <a:pt x="7991" y="29392"/>
                    </a:cubicBezTo>
                    <a:cubicBezTo>
                      <a:pt x="7991" y="29392"/>
                      <a:pt x="7991" y="29392"/>
                      <a:pt x="7991" y="29410"/>
                    </a:cubicBezTo>
                    <a:lnTo>
                      <a:pt x="7991" y="29445"/>
                    </a:lnTo>
                    <a:cubicBezTo>
                      <a:pt x="7508" y="27763"/>
                      <a:pt x="7311" y="26027"/>
                      <a:pt x="7615" y="24274"/>
                    </a:cubicBezTo>
                    <a:close/>
                    <a:moveTo>
                      <a:pt x="13503" y="29911"/>
                    </a:moveTo>
                    <a:cubicBezTo>
                      <a:pt x="13664" y="30179"/>
                      <a:pt x="13735" y="30465"/>
                      <a:pt x="13753" y="30770"/>
                    </a:cubicBezTo>
                    <a:cubicBezTo>
                      <a:pt x="13628" y="30501"/>
                      <a:pt x="13538" y="30215"/>
                      <a:pt x="13503" y="29911"/>
                    </a:cubicBezTo>
                    <a:close/>
                    <a:moveTo>
                      <a:pt x="5863" y="28798"/>
                    </a:moveTo>
                    <a:cubicBezTo>
                      <a:pt x="5910" y="28798"/>
                      <a:pt x="5940" y="28858"/>
                      <a:pt x="5933" y="29016"/>
                    </a:cubicBezTo>
                    <a:cubicBezTo>
                      <a:pt x="5933" y="29284"/>
                      <a:pt x="5915" y="29535"/>
                      <a:pt x="5897" y="29803"/>
                    </a:cubicBezTo>
                    <a:cubicBezTo>
                      <a:pt x="5879" y="30108"/>
                      <a:pt x="5844" y="30430"/>
                      <a:pt x="5808" y="30734"/>
                    </a:cubicBezTo>
                    <a:lnTo>
                      <a:pt x="5790" y="30716"/>
                    </a:lnTo>
                    <a:cubicBezTo>
                      <a:pt x="5780" y="30706"/>
                      <a:pt x="5766" y="30702"/>
                      <a:pt x="5750" y="30702"/>
                    </a:cubicBezTo>
                    <a:cubicBezTo>
                      <a:pt x="5711" y="30702"/>
                      <a:pt x="5665" y="30731"/>
                      <a:pt x="5665" y="30770"/>
                    </a:cubicBezTo>
                    <a:lnTo>
                      <a:pt x="5665" y="30805"/>
                    </a:lnTo>
                    <a:cubicBezTo>
                      <a:pt x="5611" y="30591"/>
                      <a:pt x="5521" y="30412"/>
                      <a:pt x="5432" y="30233"/>
                    </a:cubicBezTo>
                    <a:cubicBezTo>
                      <a:pt x="5360" y="29821"/>
                      <a:pt x="5414" y="29410"/>
                      <a:pt x="5611" y="29052"/>
                    </a:cubicBezTo>
                    <a:lnTo>
                      <a:pt x="5611" y="29070"/>
                    </a:lnTo>
                    <a:cubicBezTo>
                      <a:pt x="5686" y="28930"/>
                      <a:pt x="5793" y="28798"/>
                      <a:pt x="5863" y="28798"/>
                    </a:cubicBezTo>
                    <a:close/>
                    <a:moveTo>
                      <a:pt x="6470" y="29410"/>
                    </a:moveTo>
                    <a:cubicBezTo>
                      <a:pt x="6595" y="29964"/>
                      <a:pt x="6345" y="30555"/>
                      <a:pt x="6148" y="31110"/>
                    </a:cubicBezTo>
                    <a:cubicBezTo>
                      <a:pt x="6130" y="30984"/>
                      <a:pt x="6112" y="30859"/>
                      <a:pt x="6094" y="30734"/>
                    </a:cubicBezTo>
                    <a:lnTo>
                      <a:pt x="6112" y="30734"/>
                    </a:lnTo>
                    <a:cubicBezTo>
                      <a:pt x="6099" y="30709"/>
                      <a:pt x="6078" y="30683"/>
                      <a:pt x="6047" y="30683"/>
                    </a:cubicBezTo>
                    <a:cubicBezTo>
                      <a:pt x="6034" y="30683"/>
                      <a:pt x="6020" y="30688"/>
                      <a:pt x="6005" y="30698"/>
                    </a:cubicBezTo>
                    <a:cubicBezTo>
                      <a:pt x="6040" y="30465"/>
                      <a:pt x="6058" y="30251"/>
                      <a:pt x="6076" y="30018"/>
                    </a:cubicBezTo>
                    <a:cubicBezTo>
                      <a:pt x="6255" y="29857"/>
                      <a:pt x="6398" y="29642"/>
                      <a:pt x="6470" y="29410"/>
                    </a:cubicBezTo>
                    <a:close/>
                    <a:moveTo>
                      <a:pt x="8796" y="30000"/>
                    </a:moveTo>
                    <a:cubicBezTo>
                      <a:pt x="8796" y="30394"/>
                      <a:pt x="8546" y="30752"/>
                      <a:pt x="8349" y="31110"/>
                    </a:cubicBezTo>
                    <a:lnTo>
                      <a:pt x="8349" y="31074"/>
                    </a:lnTo>
                    <a:cubicBezTo>
                      <a:pt x="8474" y="30698"/>
                      <a:pt x="8617" y="30340"/>
                      <a:pt x="8796" y="30000"/>
                    </a:cubicBezTo>
                    <a:close/>
                    <a:moveTo>
                      <a:pt x="4072" y="29123"/>
                    </a:moveTo>
                    <a:cubicBezTo>
                      <a:pt x="4483" y="29338"/>
                      <a:pt x="4823" y="29642"/>
                      <a:pt x="5092" y="30018"/>
                    </a:cubicBezTo>
                    <a:cubicBezTo>
                      <a:pt x="5181" y="30125"/>
                      <a:pt x="5253" y="30251"/>
                      <a:pt x="5307" y="30376"/>
                    </a:cubicBezTo>
                    <a:cubicBezTo>
                      <a:pt x="5342" y="30519"/>
                      <a:pt x="5378" y="30644"/>
                      <a:pt x="5450" y="30770"/>
                    </a:cubicBezTo>
                    <a:lnTo>
                      <a:pt x="5414" y="30734"/>
                    </a:lnTo>
                    <a:cubicBezTo>
                      <a:pt x="5396" y="30722"/>
                      <a:pt x="5376" y="30716"/>
                      <a:pt x="5358" y="30716"/>
                    </a:cubicBezTo>
                    <a:cubicBezTo>
                      <a:pt x="5321" y="30716"/>
                      <a:pt x="5289" y="30740"/>
                      <a:pt x="5289" y="30788"/>
                    </a:cubicBezTo>
                    <a:cubicBezTo>
                      <a:pt x="5271" y="30895"/>
                      <a:pt x="5271" y="31020"/>
                      <a:pt x="5289" y="31128"/>
                    </a:cubicBezTo>
                    <a:cubicBezTo>
                      <a:pt x="5217" y="31074"/>
                      <a:pt x="5146" y="31020"/>
                      <a:pt x="5056" y="30966"/>
                    </a:cubicBezTo>
                    <a:cubicBezTo>
                      <a:pt x="4913" y="30805"/>
                      <a:pt x="4752" y="30662"/>
                      <a:pt x="4573" y="30537"/>
                    </a:cubicBezTo>
                    <a:cubicBezTo>
                      <a:pt x="4519" y="30430"/>
                      <a:pt x="4466" y="30322"/>
                      <a:pt x="4430" y="30251"/>
                    </a:cubicBezTo>
                    <a:cubicBezTo>
                      <a:pt x="4251" y="29911"/>
                      <a:pt x="4126" y="29517"/>
                      <a:pt x="4072" y="29123"/>
                    </a:cubicBezTo>
                    <a:close/>
                    <a:moveTo>
                      <a:pt x="3431" y="30138"/>
                    </a:moveTo>
                    <a:cubicBezTo>
                      <a:pt x="3807" y="30138"/>
                      <a:pt x="4233" y="30498"/>
                      <a:pt x="4501" y="30716"/>
                    </a:cubicBezTo>
                    <a:cubicBezTo>
                      <a:pt x="4519" y="30734"/>
                      <a:pt x="4537" y="30752"/>
                      <a:pt x="4573" y="30788"/>
                    </a:cubicBezTo>
                    <a:cubicBezTo>
                      <a:pt x="4662" y="30966"/>
                      <a:pt x="4823" y="31110"/>
                      <a:pt x="5002" y="31217"/>
                    </a:cubicBezTo>
                    <a:lnTo>
                      <a:pt x="5074" y="31289"/>
                    </a:lnTo>
                    <a:cubicBezTo>
                      <a:pt x="5092" y="31306"/>
                      <a:pt x="5110" y="31342"/>
                      <a:pt x="5128" y="31360"/>
                    </a:cubicBezTo>
                    <a:cubicBezTo>
                      <a:pt x="5002" y="31324"/>
                      <a:pt x="4859" y="31306"/>
                      <a:pt x="4734" y="31306"/>
                    </a:cubicBezTo>
                    <a:cubicBezTo>
                      <a:pt x="4698" y="31306"/>
                      <a:pt x="4680" y="31324"/>
                      <a:pt x="4662" y="31342"/>
                    </a:cubicBezTo>
                    <a:cubicBezTo>
                      <a:pt x="4483" y="31289"/>
                      <a:pt x="4305" y="31253"/>
                      <a:pt x="4126" y="31217"/>
                    </a:cubicBezTo>
                    <a:cubicBezTo>
                      <a:pt x="3965" y="31163"/>
                      <a:pt x="3821" y="31092"/>
                      <a:pt x="3678" y="31038"/>
                    </a:cubicBezTo>
                    <a:cubicBezTo>
                      <a:pt x="3499" y="30949"/>
                      <a:pt x="3338" y="30859"/>
                      <a:pt x="3177" y="30734"/>
                    </a:cubicBezTo>
                    <a:cubicBezTo>
                      <a:pt x="2909" y="30555"/>
                      <a:pt x="3034" y="30143"/>
                      <a:pt x="3356" y="30143"/>
                    </a:cubicBezTo>
                    <a:cubicBezTo>
                      <a:pt x="3381" y="30140"/>
                      <a:pt x="3406" y="30138"/>
                      <a:pt x="3431" y="30138"/>
                    </a:cubicBezTo>
                    <a:close/>
                    <a:moveTo>
                      <a:pt x="5432" y="30966"/>
                    </a:moveTo>
                    <a:lnTo>
                      <a:pt x="5432" y="30966"/>
                    </a:lnTo>
                    <a:cubicBezTo>
                      <a:pt x="5486" y="31038"/>
                      <a:pt x="5539" y="31110"/>
                      <a:pt x="5575" y="31181"/>
                    </a:cubicBezTo>
                    <a:cubicBezTo>
                      <a:pt x="5608" y="31265"/>
                      <a:pt x="5626" y="31333"/>
                      <a:pt x="5658" y="31414"/>
                    </a:cubicBezTo>
                    <a:lnTo>
                      <a:pt x="5658" y="31414"/>
                    </a:lnTo>
                    <a:cubicBezTo>
                      <a:pt x="5642" y="31414"/>
                      <a:pt x="5629" y="31416"/>
                      <a:pt x="5629" y="31432"/>
                    </a:cubicBezTo>
                    <a:cubicBezTo>
                      <a:pt x="5575" y="31378"/>
                      <a:pt x="5539" y="31324"/>
                      <a:pt x="5486" y="31289"/>
                    </a:cubicBezTo>
                    <a:cubicBezTo>
                      <a:pt x="5450" y="31181"/>
                      <a:pt x="5432" y="31074"/>
                      <a:pt x="5432" y="30966"/>
                    </a:cubicBezTo>
                    <a:close/>
                    <a:moveTo>
                      <a:pt x="5897" y="31163"/>
                    </a:moveTo>
                    <a:cubicBezTo>
                      <a:pt x="5951" y="31289"/>
                      <a:pt x="5987" y="31432"/>
                      <a:pt x="6005" y="31557"/>
                    </a:cubicBezTo>
                    <a:lnTo>
                      <a:pt x="6005" y="31575"/>
                    </a:lnTo>
                    <a:cubicBezTo>
                      <a:pt x="6005" y="31593"/>
                      <a:pt x="6005" y="31611"/>
                      <a:pt x="6022" y="31611"/>
                    </a:cubicBezTo>
                    <a:cubicBezTo>
                      <a:pt x="6022" y="31664"/>
                      <a:pt x="6022" y="31736"/>
                      <a:pt x="6040" y="31790"/>
                    </a:cubicBezTo>
                    <a:lnTo>
                      <a:pt x="6005" y="31754"/>
                    </a:lnTo>
                    <a:cubicBezTo>
                      <a:pt x="5987" y="31700"/>
                      <a:pt x="5969" y="31629"/>
                      <a:pt x="5933" y="31575"/>
                    </a:cubicBezTo>
                    <a:cubicBezTo>
                      <a:pt x="5915" y="31468"/>
                      <a:pt x="5879" y="31378"/>
                      <a:pt x="5861" y="31271"/>
                    </a:cubicBezTo>
                    <a:cubicBezTo>
                      <a:pt x="5861" y="31235"/>
                      <a:pt x="5897" y="31199"/>
                      <a:pt x="5897" y="31163"/>
                    </a:cubicBezTo>
                    <a:close/>
                    <a:moveTo>
                      <a:pt x="4970" y="31470"/>
                    </a:moveTo>
                    <a:cubicBezTo>
                      <a:pt x="5122" y="31490"/>
                      <a:pt x="5259" y="31543"/>
                      <a:pt x="5396" y="31629"/>
                    </a:cubicBezTo>
                    <a:cubicBezTo>
                      <a:pt x="5486" y="31700"/>
                      <a:pt x="5593" y="31772"/>
                      <a:pt x="5700" y="31825"/>
                    </a:cubicBezTo>
                    <a:lnTo>
                      <a:pt x="5772" y="31825"/>
                    </a:lnTo>
                    <a:cubicBezTo>
                      <a:pt x="5790" y="31825"/>
                      <a:pt x="5808" y="31825"/>
                      <a:pt x="5826" y="31808"/>
                    </a:cubicBezTo>
                    <a:cubicBezTo>
                      <a:pt x="5844" y="31861"/>
                      <a:pt x="5861" y="31897"/>
                      <a:pt x="5879" y="31933"/>
                    </a:cubicBezTo>
                    <a:cubicBezTo>
                      <a:pt x="5541" y="31844"/>
                      <a:pt x="5237" y="31684"/>
                      <a:pt x="4970" y="31470"/>
                    </a:cubicBezTo>
                    <a:close/>
                    <a:moveTo>
                      <a:pt x="12894" y="31861"/>
                    </a:moveTo>
                    <a:cubicBezTo>
                      <a:pt x="13055" y="32237"/>
                      <a:pt x="13145" y="32631"/>
                      <a:pt x="13127" y="33024"/>
                    </a:cubicBezTo>
                    <a:cubicBezTo>
                      <a:pt x="12948" y="32667"/>
                      <a:pt x="12787" y="32219"/>
                      <a:pt x="12894" y="31861"/>
                    </a:cubicBezTo>
                    <a:close/>
                    <a:moveTo>
                      <a:pt x="11588" y="32559"/>
                    </a:moveTo>
                    <a:cubicBezTo>
                      <a:pt x="11713" y="33078"/>
                      <a:pt x="11445" y="33525"/>
                      <a:pt x="11230" y="33991"/>
                    </a:cubicBezTo>
                    <a:cubicBezTo>
                      <a:pt x="11176" y="33490"/>
                      <a:pt x="11302" y="32971"/>
                      <a:pt x="11588" y="32559"/>
                    </a:cubicBezTo>
                    <a:close/>
                    <a:moveTo>
                      <a:pt x="17440" y="30090"/>
                    </a:moveTo>
                    <a:cubicBezTo>
                      <a:pt x="17440" y="30090"/>
                      <a:pt x="16777" y="31611"/>
                      <a:pt x="16670" y="31790"/>
                    </a:cubicBezTo>
                    <a:cubicBezTo>
                      <a:pt x="16241" y="32541"/>
                      <a:pt x="15757" y="33257"/>
                      <a:pt x="15256" y="33955"/>
                    </a:cubicBezTo>
                    <a:cubicBezTo>
                      <a:pt x="14397" y="35118"/>
                      <a:pt x="13592" y="36317"/>
                      <a:pt x="12697" y="37462"/>
                    </a:cubicBezTo>
                    <a:cubicBezTo>
                      <a:pt x="12733" y="37176"/>
                      <a:pt x="12787" y="36890"/>
                      <a:pt x="12823" y="36603"/>
                    </a:cubicBezTo>
                    <a:lnTo>
                      <a:pt x="12823" y="36621"/>
                    </a:lnTo>
                    <a:cubicBezTo>
                      <a:pt x="13037" y="36031"/>
                      <a:pt x="13306" y="35458"/>
                      <a:pt x="13610" y="34903"/>
                    </a:cubicBezTo>
                    <a:cubicBezTo>
                      <a:pt x="14272" y="33758"/>
                      <a:pt x="15203" y="32774"/>
                      <a:pt x="15775" y="31557"/>
                    </a:cubicBezTo>
                    <a:cubicBezTo>
                      <a:pt x="15788" y="31518"/>
                      <a:pt x="15764" y="31489"/>
                      <a:pt x="15736" y="31489"/>
                    </a:cubicBezTo>
                    <a:cubicBezTo>
                      <a:pt x="15725" y="31489"/>
                      <a:pt x="15714" y="31493"/>
                      <a:pt x="15704" y="31503"/>
                    </a:cubicBezTo>
                    <a:cubicBezTo>
                      <a:pt x="15006" y="32649"/>
                      <a:pt x="14236" y="33722"/>
                      <a:pt x="13521" y="34850"/>
                    </a:cubicBezTo>
                    <a:cubicBezTo>
                      <a:pt x="13288" y="35226"/>
                      <a:pt x="13091" y="35619"/>
                      <a:pt x="12930" y="36031"/>
                    </a:cubicBezTo>
                    <a:cubicBezTo>
                      <a:pt x="12984" y="35655"/>
                      <a:pt x="13055" y="35279"/>
                      <a:pt x="13127" y="34921"/>
                    </a:cubicBezTo>
                    <a:cubicBezTo>
                      <a:pt x="13878" y="32810"/>
                      <a:pt x="15328" y="30859"/>
                      <a:pt x="17440" y="30090"/>
                    </a:cubicBezTo>
                    <a:close/>
                    <a:moveTo>
                      <a:pt x="10747" y="36586"/>
                    </a:moveTo>
                    <a:lnTo>
                      <a:pt x="10747" y="36586"/>
                    </a:lnTo>
                    <a:cubicBezTo>
                      <a:pt x="11105" y="36782"/>
                      <a:pt x="11284" y="37176"/>
                      <a:pt x="11480" y="37534"/>
                    </a:cubicBezTo>
                    <a:cubicBezTo>
                      <a:pt x="11087" y="37355"/>
                      <a:pt x="10818" y="37015"/>
                      <a:pt x="10747" y="36586"/>
                    </a:cubicBezTo>
                    <a:close/>
                    <a:moveTo>
                      <a:pt x="9727" y="30895"/>
                    </a:moveTo>
                    <a:cubicBezTo>
                      <a:pt x="9763" y="31754"/>
                      <a:pt x="9977" y="32631"/>
                      <a:pt x="9977" y="33454"/>
                    </a:cubicBezTo>
                    <a:cubicBezTo>
                      <a:pt x="9959" y="34939"/>
                      <a:pt x="9870" y="36424"/>
                      <a:pt x="9798" y="37910"/>
                    </a:cubicBezTo>
                    <a:cubicBezTo>
                      <a:pt x="9780" y="37856"/>
                      <a:pt x="9763" y="37785"/>
                      <a:pt x="9745" y="37731"/>
                    </a:cubicBezTo>
                    <a:cubicBezTo>
                      <a:pt x="9691" y="36550"/>
                      <a:pt x="9476" y="35387"/>
                      <a:pt x="9584" y="34206"/>
                    </a:cubicBezTo>
                    <a:cubicBezTo>
                      <a:pt x="9584" y="34188"/>
                      <a:pt x="9570" y="34179"/>
                      <a:pt x="9557" y="34179"/>
                    </a:cubicBezTo>
                    <a:cubicBezTo>
                      <a:pt x="9543" y="34179"/>
                      <a:pt x="9530" y="34188"/>
                      <a:pt x="9530" y="34206"/>
                    </a:cubicBezTo>
                    <a:cubicBezTo>
                      <a:pt x="9423" y="35226"/>
                      <a:pt x="9440" y="36246"/>
                      <a:pt x="9566" y="37248"/>
                    </a:cubicBezTo>
                    <a:cubicBezTo>
                      <a:pt x="9458" y="36961"/>
                      <a:pt x="9351" y="36657"/>
                      <a:pt x="9261" y="36353"/>
                    </a:cubicBezTo>
                    <a:cubicBezTo>
                      <a:pt x="9261" y="36335"/>
                      <a:pt x="9261" y="36317"/>
                      <a:pt x="9261" y="36299"/>
                    </a:cubicBezTo>
                    <a:cubicBezTo>
                      <a:pt x="9011" y="35118"/>
                      <a:pt x="8904" y="34009"/>
                      <a:pt x="9172" y="32828"/>
                    </a:cubicBezTo>
                    <a:cubicBezTo>
                      <a:pt x="9315" y="32165"/>
                      <a:pt x="9548" y="31539"/>
                      <a:pt x="9727" y="30895"/>
                    </a:cubicBezTo>
                    <a:close/>
                    <a:moveTo>
                      <a:pt x="4905" y="33876"/>
                    </a:moveTo>
                    <a:cubicBezTo>
                      <a:pt x="4989" y="33876"/>
                      <a:pt x="5128" y="33900"/>
                      <a:pt x="5342" y="33955"/>
                    </a:cubicBezTo>
                    <a:cubicBezTo>
                      <a:pt x="6112" y="34152"/>
                      <a:pt x="6828" y="34760"/>
                      <a:pt x="7400" y="35279"/>
                    </a:cubicBezTo>
                    <a:cubicBezTo>
                      <a:pt x="8313" y="36102"/>
                      <a:pt x="9065" y="37069"/>
                      <a:pt x="9655" y="38142"/>
                    </a:cubicBezTo>
                    <a:lnTo>
                      <a:pt x="9798" y="38500"/>
                    </a:lnTo>
                    <a:cubicBezTo>
                      <a:pt x="9691" y="38375"/>
                      <a:pt x="9584" y="38268"/>
                      <a:pt x="9458" y="38160"/>
                    </a:cubicBezTo>
                    <a:lnTo>
                      <a:pt x="9476" y="38160"/>
                    </a:lnTo>
                    <a:cubicBezTo>
                      <a:pt x="9154" y="37713"/>
                      <a:pt x="8796" y="37283"/>
                      <a:pt x="8420" y="36872"/>
                    </a:cubicBezTo>
                    <a:cubicBezTo>
                      <a:pt x="7884" y="36263"/>
                      <a:pt x="7168" y="35870"/>
                      <a:pt x="6631" y="35279"/>
                    </a:cubicBezTo>
                    <a:cubicBezTo>
                      <a:pt x="6622" y="35265"/>
                      <a:pt x="6611" y="35260"/>
                      <a:pt x="6602" y="35260"/>
                    </a:cubicBezTo>
                    <a:cubicBezTo>
                      <a:pt x="6573" y="35260"/>
                      <a:pt x="6551" y="35306"/>
                      <a:pt x="6577" y="35333"/>
                    </a:cubicBezTo>
                    <a:cubicBezTo>
                      <a:pt x="7025" y="35888"/>
                      <a:pt x="7669" y="36246"/>
                      <a:pt x="8152" y="36782"/>
                    </a:cubicBezTo>
                    <a:cubicBezTo>
                      <a:pt x="8456" y="37122"/>
                      <a:pt x="8743" y="37462"/>
                      <a:pt x="9011" y="37820"/>
                    </a:cubicBezTo>
                    <a:cubicBezTo>
                      <a:pt x="8725" y="37623"/>
                      <a:pt x="8403" y="37445"/>
                      <a:pt x="8098" y="37283"/>
                    </a:cubicBezTo>
                    <a:cubicBezTo>
                      <a:pt x="6828" y="36568"/>
                      <a:pt x="6094" y="35673"/>
                      <a:pt x="5253" y="34510"/>
                    </a:cubicBezTo>
                    <a:cubicBezTo>
                      <a:pt x="5015" y="34188"/>
                      <a:pt x="4601" y="33876"/>
                      <a:pt x="4905" y="33876"/>
                    </a:cubicBezTo>
                    <a:close/>
                    <a:moveTo>
                      <a:pt x="9673" y="40057"/>
                    </a:moveTo>
                    <a:lnTo>
                      <a:pt x="9673" y="40057"/>
                    </a:lnTo>
                    <a:cubicBezTo>
                      <a:pt x="9906" y="40200"/>
                      <a:pt x="10103" y="40397"/>
                      <a:pt x="10246" y="40630"/>
                    </a:cubicBezTo>
                    <a:cubicBezTo>
                      <a:pt x="10013" y="40487"/>
                      <a:pt x="9816" y="40290"/>
                      <a:pt x="9673" y="40057"/>
                    </a:cubicBezTo>
                    <a:close/>
                    <a:moveTo>
                      <a:pt x="12751" y="41113"/>
                    </a:moveTo>
                    <a:lnTo>
                      <a:pt x="12751" y="41113"/>
                    </a:lnTo>
                    <a:cubicBezTo>
                      <a:pt x="12644" y="41560"/>
                      <a:pt x="12483" y="41990"/>
                      <a:pt x="12268" y="42401"/>
                    </a:cubicBezTo>
                    <a:cubicBezTo>
                      <a:pt x="12268" y="42294"/>
                      <a:pt x="12268" y="42187"/>
                      <a:pt x="12268" y="42097"/>
                    </a:cubicBezTo>
                    <a:cubicBezTo>
                      <a:pt x="12393" y="41757"/>
                      <a:pt x="12554" y="41417"/>
                      <a:pt x="12751" y="41113"/>
                    </a:cubicBezTo>
                    <a:close/>
                    <a:moveTo>
                      <a:pt x="9655" y="24399"/>
                    </a:moveTo>
                    <a:cubicBezTo>
                      <a:pt x="9798" y="25455"/>
                      <a:pt x="9941" y="26511"/>
                      <a:pt x="10085" y="27566"/>
                    </a:cubicBezTo>
                    <a:lnTo>
                      <a:pt x="10085" y="27584"/>
                    </a:lnTo>
                    <a:cubicBezTo>
                      <a:pt x="10389" y="29875"/>
                      <a:pt x="10747" y="32148"/>
                      <a:pt x="11105" y="34438"/>
                    </a:cubicBezTo>
                    <a:cubicBezTo>
                      <a:pt x="11105" y="34456"/>
                      <a:pt x="11105" y="34474"/>
                      <a:pt x="11123" y="34492"/>
                    </a:cubicBezTo>
                    <a:cubicBezTo>
                      <a:pt x="11248" y="35369"/>
                      <a:pt x="11373" y="36246"/>
                      <a:pt x="11480" y="37122"/>
                    </a:cubicBezTo>
                    <a:cubicBezTo>
                      <a:pt x="11319" y="36782"/>
                      <a:pt x="11015" y="36514"/>
                      <a:pt x="10675" y="36371"/>
                    </a:cubicBezTo>
                    <a:cubicBezTo>
                      <a:pt x="10666" y="36368"/>
                      <a:pt x="10656" y="36366"/>
                      <a:pt x="10647" y="36366"/>
                    </a:cubicBezTo>
                    <a:cubicBezTo>
                      <a:pt x="10604" y="36366"/>
                      <a:pt x="10568" y="36398"/>
                      <a:pt x="10568" y="36442"/>
                    </a:cubicBezTo>
                    <a:cubicBezTo>
                      <a:pt x="10586" y="37033"/>
                      <a:pt x="10997" y="37516"/>
                      <a:pt x="11552" y="37659"/>
                    </a:cubicBezTo>
                    <a:cubicBezTo>
                      <a:pt x="11642" y="38393"/>
                      <a:pt x="11731" y="39109"/>
                      <a:pt x="11803" y="39842"/>
                    </a:cubicBezTo>
                    <a:cubicBezTo>
                      <a:pt x="11928" y="40952"/>
                      <a:pt x="11982" y="42061"/>
                      <a:pt x="11982" y="43189"/>
                    </a:cubicBezTo>
                    <a:cubicBezTo>
                      <a:pt x="11534" y="41399"/>
                      <a:pt x="10550" y="39664"/>
                      <a:pt x="9888" y="38017"/>
                    </a:cubicBezTo>
                    <a:cubicBezTo>
                      <a:pt x="9906" y="38017"/>
                      <a:pt x="9924" y="38017"/>
                      <a:pt x="9941" y="37981"/>
                    </a:cubicBezTo>
                    <a:cubicBezTo>
                      <a:pt x="10192" y="36943"/>
                      <a:pt x="10156" y="35870"/>
                      <a:pt x="10156" y="34814"/>
                    </a:cubicBezTo>
                    <a:cubicBezTo>
                      <a:pt x="10174" y="33615"/>
                      <a:pt x="10246" y="32434"/>
                      <a:pt x="10049" y="31253"/>
                    </a:cubicBezTo>
                    <a:cubicBezTo>
                      <a:pt x="10067" y="30984"/>
                      <a:pt x="10013" y="30698"/>
                      <a:pt x="9888" y="30448"/>
                    </a:cubicBezTo>
                    <a:cubicBezTo>
                      <a:pt x="9941" y="30269"/>
                      <a:pt x="9977" y="30072"/>
                      <a:pt x="9995" y="29875"/>
                    </a:cubicBezTo>
                    <a:cubicBezTo>
                      <a:pt x="10006" y="29812"/>
                      <a:pt x="9962" y="29774"/>
                      <a:pt x="9916" y="29774"/>
                    </a:cubicBezTo>
                    <a:cubicBezTo>
                      <a:pt x="9883" y="29774"/>
                      <a:pt x="9849" y="29794"/>
                      <a:pt x="9834" y="29839"/>
                    </a:cubicBezTo>
                    <a:cubicBezTo>
                      <a:pt x="9816" y="29964"/>
                      <a:pt x="9780" y="30108"/>
                      <a:pt x="9780" y="30269"/>
                    </a:cubicBezTo>
                    <a:cubicBezTo>
                      <a:pt x="9709" y="30537"/>
                      <a:pt x="9637" y="30823"/>
                      <a:pt x="9548" y="31110"/>
                    </a:cubicBezTo>
                    <a:cubicBezTo>
                      <a:pt x="9351" y="31808"/>
                      <a:pt x="9100" y="32505"/>
                      <a:pt x="8957" y="33221"/>
                    </a:cubicBezTo>
                    <a:cubicBezTo>
                      <a:pt x="8832" y="33848"/>
                      <a:pt x="8832" y="34510"/>
                      <a:pt x="8939" y="35136"/>
                    </a:cubicBezTo>
                    <a:cubicBezTo>
                      <a:pt x="8653" y="33955"/>
                      <a:pt x="8456" y="32738"/>
                      <a:pt x="8385" y="31503"/>
                    </a:cubicBezTo>
                    <a:cubicBezTo>
                      <a:pt x="8546" y="31235"/>
                      <a:pt x="8689" y="30949"/>
                      <a:pt x="8796" y="30662"/>
                    </a:cubicBezTo>
                    <a:cubicBezTo>
                      <a:pt x="8939" y="30376"/>
                      <a:pt x="8993" y="30054"/>
                      <a:pt x="8939" y="29750"/>
                    </a:cubicBezTo>
                    <a:cubicBezTo>
                      <a:pt x="8929" y="29709"/>
                      <a:pt x="8891" y="29686"/>
                      <a:pt x="8853" y="29686"/>
                    </a:cubicBezTo>
                    <a:cubicBezTo>
                      <a:pt x="8823" y="29686"/>
                      <a:pt x="8794" y="29700"/>
                      <a:pt x="8778" y="29732"/>
                    </a:cubicBezTo>
                    <a:cubicBezTo>
                      <a:pt x="8599" y="30000"/>
                      <a:pt x="8456" y="30286"/>
                      <a:pt x="8349" y="30591"/>
                    </a:cubicBezTo>
                    <a:cubicBezTo>
                      <a:pt x="8349" y="30179"/>
                      <a:pt x="8349" y="29768"/>
                      <a:pt x="8367" y="29338"/>
                    </a:cubicBezTo>
                    <a:cubicBezTo>
                      <a:pt x="8456" y="27781"/>
                      <a:pt x="8832" y="26242"/>
                      <a:pt x="9458" y="24828"/>
                    </a:cubicBezTo>
                    <a:cubicBezTo>
                      <a:pt x="9494" y="24936"/>
                      <a:pt x="9512" y="25043"/>
                      <a:pt x="9548" y="25168"/>
                    </a:cubicBezTo>
                    <a:cubicBezTo>
                      <a:pt x="9548" y="25191"/>
                      <a:pt x="9564" y="25201"/>
                      <a:pt x="9580" y="25201"/>
                    </a:cubicBezTo>
                    <a:cubicBezTo>
                      <a:pt x="9604" y="25201"/>
                      <a:pt x="9630" y="25182"/>
                      <a:pt x="9619" y="25151"/>
                    </a:cubicBezTo>
                    <a:cubicBezTo>
                      <a:pt x="9619" y="24972"/>
                      <a:pt x="9584" y="24793"/>
                      <a:pt x="9566" y="24614"/>
                    </a:cubicBezTo>
                    <a:cubicBezTo>
                      <a:pt x="9584" y="24542"/>
                      <a:pt x="9619" y="24471"/>
                      <a:pt x="9655" y="24399"/>
                    </a:cubicBezTo>
                    <a:close/>
                    <a:moveTo>
                      <a:pt x="11212" y="44280"/>
                    </a:moveTo>
                    <a:cubicBezTo>
                      <a:pt x="11624" y="44603"/>
                      <a:pt x="11642" y="45265"/>
                      <a:pt x="11785" y="45766"/>
                    </a:cubicBezTo>
                    <a:cubicBezTo>
                      <a:pt x="11463" y="45336"/>
                      <a:pt x="11266" y="44817"/>
                      <a:pt x="11212" y="44280"/>
                    </a:cubicBezTo>
                    <a:close/>
                    <a:moveTo>
                      <a:pt x="12984" y="45444"/>
                    </a:moveTo>
                    <a:lnTo>
                      <a:pt x="12984" y="45444"/>
                    </a:lnTo>
                    <a:cubicBezTo>
                      <a:pt x="12930" y="46124"/>
                      <a:pt x="12501" y="46661"/>
                      <a:pt x="12089" y="47179"/>
                    </a:cubicBezTo>
                    <a:cubicBezTo>
                      <a:pt x="12089" y="47108"/>
                      <a:pt x="12125" y="47018"/>
                      <a:pt x="12125" y="46929"/>
                    </a:cubicBezTo>
                    <a:cubicBezTo>
                      <a:pt x="12411" y="46446"/>
                      <a:pt x="12536" y="45784"/>
                      <a:pt x="12984" y="45444"/>
                    </a:cubicBezTo>
                    <a:close/>
                    <a:moveTo>
                      <a:pt x="10811" y="1"/>
                    </a:moveTo>
                    <a:cubicBezTo>
                      <a:pt x="10802" y="1"/>
                      <a:pt x="10792" y="3"/>
                      <a:pt x="10783" y="8"/>
                    </a:cubicBezTo>
                    <a:cubicBezTo>
                      <a:pt x="10085" y="187"/>
                      <a:pt x="9924" y="849"/>
                      <a:pt x="9906" y="1493"/>
                    </a:cubicBezTo>
                    <a:cubicBezTo>
                      <a:pt x="9673" y="956"/>
                      <a:pt x="9351" y="473"/>
                      <a:pt x="8939" y="62"/>
                    </a:cubicBezTo>
                    <a:cubicBezTo>
                      <a:pt x="8927" y="49"/>
                      <a:pt x="8910" y="43"/>
                      <a:pt x="8893" y="43"/>
                    </a:cubicBezTo>
                    <a:cubicBezTo>
                      <a:pt x="8862" y="43"/>
                      <a:pt x="8832" y="63"/>
                      <a:pt x="8832" y="97"/>
                    </a:cubicBezTo>
                    <a:cubicBezTo>
                      <a:pt x="8564" y="760"/>
                      <a:pt x="8546" y="1493"/>
                      <a:pt x="8760" y="2173"/>
                    </a:cubicBezTo>
                    <a:cubicBezTo>
                      <a:pt x="8403" y="1833"/>
                      <a:pt x="7991" y="1547"/>
                      <a:pt x="7526" y="1332"/>
                    </a:cubicBezTo>
                    <a:cubicBezTo>
                      <a:pt x="7518" y="1330"/>
                      <a:pt x="7511" y="1329"/>
                      <a:pt x="7505" y="1329"/>
                    </a:cubicBezTo>
                    <a:cubicBezTo>
                      <a:pt x="7463" y="1329"/>
                      <a:pt x="7439" y="1373"/>
                      <a:pt x="7454" y="1404"/>
                    </a:cubicBezTo>
                    <a:cubicBezTo>
                      <a:pt x="7794" y="2084"/>
                      <a:pt x="7794" y="2853"/>
                      <a:pt x="8241" y="3480"/>
                    </a:cubicBezTo>
                    <a:cubicBezTo>
                      <a:pt x="8510" y="3802"/>
                      <a:pt x="8850" y="4052"/>
                      <a:pt x="9226" y="4231"/>
                    </a:cubicBezTo>
                    <a:cubicBezTo>
                      <a:pt x="9244" y="4410"/>
                      <a:pt x="9333" y="4589"/>
                      <a:pt x="9440" y="4732"/>
                    </a:cubicBezTo>
                    <a:cubicBezTo>
                      <a:pt x="9584" y="4929"/>
                      <a:pt x="9798" y="5036"/>
                      <a:pt x="10013" y="5054"/>
                    </a:cubicBezTo>
                    <a:cubicBezTo>
                      <a:pt x="9852" y="6307"/>
                      <a:pt x="9673" y="7560"/>
                      <a:pt x="9494" y="8812"/>
                    </a:cubicBezTo>
                    <a:cubicBezTo>
                      <a:pt x="9387" y="8508"/>
                      <a:pt x="9315" y="8186"/>
                      <a:pt x="9261" y="7864"/>
                    </a:cubicBezTo>
                    <a:lnTo>
                      <a:pt x="9261" y="7864"/>
                    </a:lnTo>
                    <a:cubicBezTo>
                      <a:pt x="9351" y="8114"/>
                      <a:pt x="9351" y="8365"/>
                      <a:pt x="9440" y="8615"/>
                    </a:cubicBezTo>
                    <a:cubicBezTo>
                      <a:pt x="9440" y="8642"/>
                      <a:pt x="9458" y="8656"/>
                      <a:pt x="9476" y="8656"/>
                    </a:cubicBezTo>
                    <a:cubicBezTo>
                      <a:pt x="9494" y="8656"/>
                      <a:pt x="9512" y="8642"/>
                      <a:pt x="9512" y="8615"/>
                    </a:cubicBezTo>
                    <a:cubicBezTo>
                      <a:pt x="9548" y="8258"/>
                      <a:pt x="9440" y="7882"/>
                      <a:pt x="9244" y="7578"/>
                    </a:cubicBezTo>
                    <a:cubicBezTo>
                      <a:pt x="9229" y="7556"/>
                      <a:pt x="9207" y="7546"/>
                      <a:pt x="9185" y="7546"/>
                    </a:cubicBezTo>
                    <a:cubicBezTo>
                      <a:pt x="9151" y="7546"/>
                      <a:pt x="9118" y="7570"/>
                      <a:pt x="9118" y="7613"/>
                    </a:cubicBezTo>
                    <a:cubicBezTo>
                      <a:pt x="9118" y="8097"/>
                      <a:pt x="9226" y="8598"/>
                      <a:pt x="9476" y="9027"/>
                    </a:cubicBezTo>
                    <a:cubicBezTo>
                      <a:pt x="9297" y="10333"/>
                      <a:pt x="9154" y="11622"/>
                      <a:pt x="9065" y="12946"/>
                    </a:cubicBezTo>
                    <a:cubicBezTo>
                      <a:pt x="8975" y="12821"/>
                      <a:pt x="8850" y="12749"/>
                      <a:pt x="8725" y="12731"/>
                    </a:cubicBezTo>
                    <a:cubicBezTo>
                      <a:pt x="8671" y="12731"/>
                      <a:pt x="8653" y="12767"/>
                      <a:pt x="8653" y="12803"/>
                    </a:cubicBezTo>
                    <a:cubicBezTo>
                      <a:pt x="8671" y="13143"/>
                      <a:pt x="8760" y="13465"/>
                      <a:pt x="8904" y="13769"/>
                    </a:cubicBezTo>
                    <a:cubicBezTo>
                      <a:pt x="8939" y="13841"/>
                      <a:pt x="8957" y="13895"/>
                      <a:pt x="8993" y="13948"/>
                    </a:cubicBezTo>
                    <a:cubicBezTo>
                      <a:pt x="8957" y="14610"/>
                      <a:pt x="8939" y="15255"/>
                      <a:pt x="8957" y="15917"/>
                    </a:cubicBezTo>
                    <a:cubicBezTo>
                      <a:pt x="8957" y="16525"/>
                      <a:pt x="8975" y="17116"/>
                      <a:pt x="9011" y="17706"/>
                    </a:cubicBezTo>
                    <a:cubicBezTo>
                      <a:pt x="8921" y="17474"/>
                      <a:pt x="8778" y="17259"/>
                      <a:pt x="8599" y="17062"/>
                    </a:cubicBezTo>
                    <a:cubicBezTo>
                      <a:pt x="8587" y="17050"/>
                      <a:pt x="8570" y="17044"/>
                      <a:pt x="8551" y="17044"/>
                    </a:cubicBezTo>
                    <a:cubicBezTo>
                      <a:pt x="8514" y="17044"/>
                      <a:pt x="8474" y="17068"/>
                      <a:pt x="8474" y="17116"/>
                    </a:cubicBezTo>
                    <a:cubicBezTo>
                      <a:pt x="8546" y="17706"/>
                      <a:pt x="8743" y="18261"/>
                      <a:pt x="9047" y="18762"/>
                    </a:cubicBezTo>
                    <a:cubicBezTo>
                      <a:pt x="9047" y="18762"/>
                      <a:pt x="9065" y="18762"/>
                      <a:pt x="9065" y="18780"/>
                    </a:cubicBezTo>
                    <a:cubicBezTo>
                      <a:pt x="9172" y="20516"/>
                      <a:pt x="9369" y="22252"/>
                      <a:pt x="9584" y="23969"/>
                    </a:cubicBezTo>
                    <a:lnTo>
                      <a:pt x="9458" y="24220"/>
                    </a:lnTo>
                    <a:cubicBezTo>
                      <a:pt x="9136" y="22645"/>
                      <a:pt x="8349" y="21178"/>
                      <a:pt x="7579" y="19764"/>
                    </a:cubicBezTo>
                    <a:cubicBezTo>
                      <a:pt x="7579" y="19746"/>
                      <a:pt x="7579" y="19728"/>
                      <a:pt x="7579" y="19728"/>
                    </a:cubicBezTo>
                    <a:cubicBezTo>
                      <a:pt x="7633" y="19496"/>
                      <a:pt x="7651" y="19281"/>
                      <a:pt x="7633" y="19048"/>
                    </a:cubicBezTo>
                    <a:cubicBezTo>
                      <a:pt x="7633" y="18798"/>
                      <a:pt x="7544" y="18547"/>
                      <a:pt x="7365" y="18368"/>
                    </a:cubicBezTo>
                    <a:cubicBezTo>
                      <a:pt x="7350" y="18347"/>
                      <a:pt x="7331" y="18337"/>
                      <a:pt x="7311" y="18337"/>
                    </a:cubicBezTo>
                    <a:cubicBezTo>
                      <a:pt x="7281" y="18337"/>
                      <a:pt x="7250" y="18361"/>
                      <a:pt x="7239" y="18404"/>
                    </a:cubicBezTo>
                    <a:cubicBezTo>
                      <a:pt x="7186" y="18619"/>
                      <a:pt x="7168" y="18851"/>
                      <a:pt x="7204" y="19066"/>
                    </a:cubicBezTo>
                    <a:lnTo>
                      <a:pt x="6989" y="18708"/>
                    </a:lnTo>
                    <a:cubicBezTo>
                      <a:pt x="6613" y="18010"/>
                      <a:pt x="6273" y="17313"/>
                      <a:pt x="5969" y="16597"/>
                    </a:cubicBezTo>
                    <a:lnTo>
                      <a:pt x="5987" y="16597"/>
                    </a:lnTo>
                    <a:cubicBezTo>
                      <a:pt x="6309" y="16328"/>
                      <a:pt x="6291" y="15666"/>
                      <a:pt x="6237" y="15290"/>
                    </a:cubicBezTo>
                    <a:cubicBezTo>
                      <a:pt x="6237" y="15255"/>
                      <a:pt x="6207" y="15228"/>
                      <a:pt x="6176" y="15228"/>
                    </a:cubicBezTo>
                    <a:cubicBezTo>
                      <a:pt x="6159" y="15228"/>
                      <a:pt x="6142" y="15236"/>
                      <a:pt x="6130" y="15255"/>
                    </a:cubicBezTo>
                    <a:cubicBezTo>
                      <a:pt x="5915" y="15541"/>
                      <a:pt x="5808" y="15899"/>
                      <a:pt x="5826" y="16275"/>
                    </a:cubicBezTo>
                    <a:cubicBezTo>
                      <a:pt x="5146" y="14592"/>
                      <a:pt x="4609" y="12857"/>
                      <a:pt x="4215" y="11067"/>
                    </a:cubicBezTo>
                    <a:cubicBezTo>
                      <a:pt x="4251" y="11031"/>
                      <a:pt x="4269" y="10978"/>
                      <a:pt x="4305" y="10924"/>
                    </a:cubicBezTo>
                    <a:cubicBezTo>
                      <a:pt x="4412" y="10834"/>
                      <a:pt x="4483" y="10727"/>
                      <a:pt x="4519" y="10602"/>
                    </a:cubicBezTo>
                    <a:cubicBezTo>
                      <a:pt x="4949" y="10548"/>
                      <a:pt x="5360" y="10423"/>
                      <a:pt x="5736" y="10226"/>
                    </a:cubicBezTo>
                    <a:cubicBezTo>
                      <a:pt x="5951" y="10137"/>
                      <a:pt x="6470" y="9671"/>
                      <a:pt x="6040" y="9474"/>
                    </a:cubicBezTo>
                    <a:cubicBezTo>
                      <a:pt x="6031" y="9470"/>
                      <a:pt x="6022" y="9468"/>
                      <a:pt x="6014" y="9468"/>
                    </a:cubicBezTo>
                    <a:cubicBezTo>
                      <a:pt x="6009" y="9468"/>
                      <a:pt x="6005" y="9468"/>
                      <a:pt x="6001" y="9470"/>
                    </a:cubicBezTo>
                    <a:lnTo>
                      <a:pt x="6001" y="9470"/>
                    </a:lnTo>
                    <a:cubicBezTo>
                      <a:pt x="6247" y="9167"/>
                      <a:pt x="6410" y="8801"/>
                      <a:pt x="6470" y="8419"/>
                    </a:cubicBezTo>
                    <a:cubicBezTo>
                      <a:pt x="6470" y="8365"/>
                      <a:pt x="6434" y="8347"/>
                      <a:pt x="6398" y="8347"/>
                    </a:cubicBezTo>
                    <a:cubicBezTo>
                      <a:pt x="6350" y="8341"/>
                      <a:pt x="6301" y="8338"/>
                      <a:pt x="6252" y="8338"/>
                    </a:cubicBezTo>
                    <a:cubicBezTo>
                      <a:pt x="5856" y="8338"/>
                      <a:pt x="5476" y="8531"/>
                      <a:pt x="5253" y="8866"/>
                    </a:cubicBezTo>
                    <a:cubicBezTo>
                      <a:pt x="5468" y="8401"/>
                      <a:pt x="5521" y="7882"/>
                      <a:pt x="5432" y="7381"/>
                    </a:cubicBezTo>
                    <a:cubicBezTo>
                      <a:pt x="5432" y="7359"/>
                      <a:pt x="5411" y="7343"/>
                      <a:pt x="5387" y="7343"/>
                    </a:cubicBezTo>
                    <a:cubicBezTo>
                      <a:pt x="5372" y="7343"/>
                      <a:pt x="5356" y="7349"/>
                      <a:pt x="5342" y="7363"/>
                    </a:cubicBezTo>
                    <a:cubicBezTo>
                      <a:pt x="5056" y="7667"/>
                      <a:pt x="4806" y="7989"/>
                      <a:pt x="4609" y="8365"/>
                    </a:cubicBezTo>
                    <a:cubicBezTo>
                      <a:pt x="4555" y="7864"/>
                      <a:pt x="4394" y="7363"/>
                      <a:pt x="4126" y="6933"/>
                    </a:cubicBezTo>
                    <a:cubicBezTo>
                      <a:pt x="4117" y="6915"/>
                      <a:pt x="4099" y="6906"/>
                      <a:pt x="4081" y="6906"/>
                    </a:cubicBezTo>
                    <a:cubicBezTo>
                      <a:pt x="4063" y="6906"/>
                      <a:pt x="4045" y="6915"/>
                      <a:pt x="4036" y="6933"/>
                    </a:cubicBezTo>
                    <a:cubicBezTo>
                      <a:pt x="3660" y="7327"/>
                      <a:pt x="3481" y="7846"/>
                      <a:pt x="3553" y="8383"/>
                    </a:cubicBezTo>
                    <a:cubicBezTo>
                      <a:pt x="3302" y="8007"/>
                      <a:pt x="2998" y="7667"/>
                      <a:pt x="2783" y="7363"/>
                    </a:cubicBezTo>
                    <a:cubicBezTo>
                      <a:pt x="2772" y="7341"/>
                      <a:pt x="2748" y="7325"/>
                      <a:pt x="2722" y="7325"/>
                    </a:cubicBezTo>
                    <a:cubicBezTo>
                      <a:pt x="2706" y="7325"/>
                      <a:pt x="2690" y="7331"/>
                      <a:pt x="2676" y="7345"/>
                    </a:cubicBezTo>
                    <a:cubicBezTo>
                      <a:pt x="2193" y="7918"/>
                      <a:pt x="2300" y="8741"/>
                      <a:pt x="2694" y="9349"/>
                    </a:cubicBezTo>
                    <a:cubicBezTo>
                      <a:pt x="2318" y="9170"/>
                      <a:pt x="1907" y="9063"/>
                      <a:pt x="1495" y="9009"/>
                    </a:cubicBezTo>
                    <a:cubicBezTo>
                      <a:pt x="1441" y="9009"/>
                      <a:pt x="1406" y="9063"/>
                      <a:pt x="1423" y="9117"/>
                    </a:cubicBezTo>
                    <a:cubicBezTo>
                      <a:pt x="1728" y="10226"/>
                      <a:pt x="2801" y="10709"/>
                      <a:pt x="3857" y="10817"/>
                    </a:cubicBezTo>
                    <a:cubicBezTo>
                      <a:pt x="3863" y="10823"/>
                      <a:pt x="3869" y="10825"/>
                      <a:pt x="3874" y="10825"/>
                    </a:cubicBezTo>
                    <a:cubicBezTo>
                      <a:pt x="3885" y="10825"/>
                      <a:pt x="3893" y="10817"/>
                      <a:pt x="3893" y="10817"/>
                    </a:cubicBezTo>
                    <a:lnTo>
                      <a:pt x="3929" y="10817"/>
                    </a:lnTo>
                    <a:cubicBezTo>
                      <a:pt x="3982" y="10817"/>
                      <a:pt x="4018" y="10781"/>
                      <a:pt x="3982" y="10745"/>
                    </a:cubicBezTo>
                    <a:cubicBezTo>
                      <a:pt x="3911" y="10691"/>
                      <a:pt x="3839" y="10602"/>
                      <a:pt x="3786" y="10530"/>
                    </a:cubicBezTo>
                    <a:lnTo>
                      <a:pt x="3786" y="10477"/>
                    </a:lnTo>
                    <a:cubicBezTo>
                      <a:pt x="3857" y="10566"/>
                      <a:pt x="3947" y="10638"/>
                      <a:pt x="4000" y="10727"/>
                    </a:cubicBezTo>
                    <a:lnTo>
                      <a:pt x="4000" y="10745"/>
                    </a:lnTo>
                    <a:cubicBezTo>
                      <a:pt x="4000" y="10799"/>
                      <a:pt x="4054" y="10834"/>
                      <a:pt x="4090" y="10834"/>
                    </a:cubicBezTo>
                    <a:lnTo>
                      <a:pt x="4108" y="10924"/>
                    </a:lnTo>
                    <a:lnTo>
                      <a:pt x="4090" y="10978"/>
                    </a:lnTo>
                    <a:cubicBezTo>
                      <a:pt x="4054" y="11031"/>
                      <a:pt x="4108" y="11103"/>
                      <a:pt x="4161" y="11103"/>
                    </a:cubicBezTo>
                    <a:cubicBezTo>
                      <a:pt x="4340" y="11962"/>
                      <a:pt x="4537" y="12785"/>
                      <a:pt x="4770" y="13608"/>
                    </a:cubicBezTo>
                    <a:lnTo>
                      <a:pt x="4752" y="13608"/>
                    </a:lnTo>
                    <a:cubicBezTo>
                      <a:pt x="4412" y="13608"/>
                      <a:pt x="4126" y="13358"/>
                      <a:pt x="4090" y="13018"/>
                    </a:cubicBezTo>
                    <a:lnTo>
                      <a:pt x="4090" y="13018"/>
                    </a:lnTo>
                    <a:cubicBezTo>
                      <a:pt x="4197" y="13089"/>
                      <a:pt x="4287" y="13161"/>
                      <a:pt x="4358" y="13250"/>
                    </a:cubicBezTo>
                    <a:cubicBezTo>
                      <a:pt x="4448" y="13358"/>
                      <a:pt x="4537" y="13465"/>
                      <a:pt x="4645" y="13572"/>
                    </a:cubicBezTo>
                    <a:cubicBezTo>
                      <a:pt x="4651" y="13576"/>
                      <a:pt x="4658" y="13577"/>
                      <a:pt x="4665" y="13577"/>
                    </a:cubicBezTo>
                    <a:cubicBezTo>
                      <a:pt x="4698" y="13577"/>
                      <a:pt x="4731" y="13548"/>
                      <a:pt x="4716" y="13519"/>
                    </a:cubicBezTo>
                    <a:cubicBezTo>
                      <a:pt x="4662" y="13376"/>
                      <a:pt x="4573" y="13250"/>
                      <a:pt x="4466" y="13143"/>
                    </a:cubicBezTo>
                    <a:cubicBezTo>
                      <a:pt x="4358" y="13018"/>
                      <a:pt x="4215" y="12910"/>
                      <a:pt x="4072" y="12839"/>
                    </a:cubicBezTo>
                    <a:cubicBezTo>
                      <a:pt x="4061" y="12828"/>
                      <a:pt x="4049" y="12824"/>
                      <a:pt x="4037" y="12824"/>
                    </a:cubicBezTo>
                    <a:cubicBezTo>
                      <a:pt x="4008" y="12824"/>
                      <a:pt x="3977" y="12849"/>
                      <a:pt x="3965" y="12875"/>
                    </a:cubicBezTo>
                    <a:cubicBezTo>
                      <a:pt x="3896" y="13320"/>
                      <a:pt x="4254" y="13700"/>
                      <a:pt x="4693" y="13700"/>
                    </a:cubicBezTo>
                    <a:cubicBezTo>
                      <a:pt x="4713" y="13700"/>
                      <a:pt x="4732" y="13699"/>
                      <a:pt x="4752" y="13698"/>
                    </a:cubicBezTo>
                    <a:cubicBezTo>
                      <a:pt x="4770" y="13698"/>
                      <a:pt x="4788" y="13680"/>
                      <a:pt x="4788" y="13680"/>
                    </a:cubicBezTo>
                    <a:cubicBezTo>
                      <a:pt x="5146" y="14932"/>
                      <a:pt x="5593" y="16185"/>
                      <a:pt x="6166" y="17366"/>
                    </a:cubicBezTo>
                    <a:cubicBezTo>
                      <a:pt x="5879" y="16990"/>
                      <a:pt x="5575" y="16615"/>
                      <a:pt x="5289" y="16239"/>
                    </a:cubicBezTo>
                    <a:cubicBezTo>
                      <a:pt x="4179" y="14324"/>
                      <a:pt x="2569" y="12499"/>
                      <a:pt x="189" y="12463"/>
                    </a:cubicBezTo>
                    <a:cubicBezTo>
                      <a:pt x="135" y="12463"/>
                      <a:pt x="135" y="12535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29" y="14449"/>
                      <a:pt x="4394" y="15022"/>
                      <a:pt x="4806" y="15666"/>
                    </a:cubicBezTo>
                    <a:cubicBezTo>
                      <a:pt x="3571" y="14235"/>
                      <a:pt x="2175" y="12982"/>
                      <a:pt x="242" y="12606"/>
                    </a:cubicBezTo>
                    <a:cubicBezTo>
                      <a:pt x="235" y="12604"/>
                      <a:pt x="228" y="12602"/>
                      <a:pt x="222" y="12602"/>
                    </a:cubicBezTo>
                    <a:cubicBezTo>
                      <a:pt x="185" y="12602"/>
                      <a:pt x="178" y="12644"/>
                      <a:pt x="224" y="12660"/>
                    </a:cubicBezTo>
                    <a:cubicBezTo>
                      <a:pt x="1674" y="13215"/>
                      <a:pt x="2837" y="13823"/>
                      <a:pt x="3965" y="14915"/>
                    </a:cubicBezTo>
                    <a:cubicBezTo>
                      <a:pt x="4428" y="15378"/>
                      <a:pt x="4874" y="15878"/>
                      <a:pt x="5267" y="16377"/>
                    </a:cubicBezTo>
                    <a:lnTo>
                      <a:pt x="5267" y="16377"/>
                    </a:lnTo>
                    <a:cubicBezTo>
                      <a:pt x="4677" y="15766"/>
                      <a:pt x="3830" y="15465"/>
                      <a:pt x="3088" y="15094"/>
                    </a:cubicBezTo>
                    <a:cubicBezTo>
                      <a:pt x="1889" y="14503"/>
                      <a:pt x="1012" y="13537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5" y="12594"/>
                      <a:pt x="0" y="12632"/>
                      <a:pt x="28" y="12660"/>
                    </a:cubicBezTo>
                    <a:cubicBezTo>
                      <a:pt x="690" y="13429"/>
                      <a:pt x="1423" y="14127"/>
                      <a:pt x="2229" y="14736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9" y="16556"/>
                      <a:pt x="5342" y="16556"/>
                    </a:cubicBezTo>
                    <a:cubicBezTo>
                      <a:pt x="5356" y="16556"/>
                      <a:pt x="5369" y="16552"/>
                      <a:pt x="5378" y="16543"/>
                    </a:cubicBezTo>
                    <a:lnTo>
                      <a:pt x="5396" y="16579"/>
                    </a:lnTo>
                    <a:cubicBezTo>
                      <a:pt x="5414" y="16597"/>
                      <a:pt x="5432" y="16597"/>
                      <a:pt x="5432" y="16597"/>
                    </a:cubicBezTo>
                    <a:cubicBezTo>
                      <a:pt x="5736" y="16955"/>
                      <a:pt x="6022" y="17330"/>
                      <a:pt x="6309" y="17706"/>
                    </a:cubicBezTo>
                    <a:cubicBezTo>
                      <a:pt x="7042" y="19120"/>
                      <a:pt x="7794" y="20480"/>
                      <a:pt x="8420" y="21912"/>
                    </a:cubicBezTo>
                    <a:cubicBezTo>
                      <a:pt x="8206" y="21625"/>
                      <a:pt x="7866" y="21446"/>
                      <a:pt x="7508" y="21393"/>
                    </a:cubicBezTo>
                    <a:cubicBezTo>
                      <a:pt x="7436" y="21393"/>
                      <a:pt x="7400" y="21464"/>
                      <a:pt x="7436" y="21518"/>
                    </a:cubicBezTo>
                    <a:cubicBezTo>
                      <a:pt x="7633" y="21912"/>
                      <a:pt x="8027" y="22180"/>
                      <a:pt x="8474" y="22198"/>
                    </a:cubicBezTo>
                    <a:cubicBezTo>
                      <a:pt x="8479" y="22200"/>
                      <a:pt x="8484" y="22201"/>
                      <a:pt x="8489" y="22201"/>
                    </a:cubicBezTo>
                    <a:cubicBezTo>
                      <a:pt x="8514" y="22201"/>
                      <a:pt x="8535" y="22173"/>
                      <a:pt x="8532" y="22154"/>
                    </a:cubicBezTo>
                    <a:lnTo>
                      <a:pt x="8532" y="22154"/>
                    </a:lnTo>
                    <a:cubicBezTo>
                      <a:pt x="8870" y="22885"/>
                      <a:pt x="9137" y="23669"/>
                      <a:pt x="9351" y="24453"/>
                    </a:cubicBezTo>
                    <a:cubicBezTo>
                      <a:pt x="9172" y="24864"/>
                      <a:pt x="8993" y="25312"/>
                      <a:pt x="8850" y="25741"/>
                    </a:cubicBezTo>
                    <a:cubicBezTo>
                      <a:pt x="8904" y="25383"/>
                      <a:pt x="8868" y="24954"/>
                      <a:pt x="8564" y="24721"/>
                    </a:cubicBezTo>
                    <a:cubicBezTo>
                      <a:pt x="8549" y="24699"/>
                      <a:pt x="8527" y="24689"/>
                      <a:pt x="8506" y="24689"/>
                    </a:cubicBezTo>
                    <a:cubicBezTo>
                      <a:pt x="8477" y="24689"/>
                      <a:pt x="8449" y="24708"/>
                      <a:pt x="8438" y="24739"/>
                    </a:cubicBezTo>
                    <a:cubicBezTo>
                      <a:pt x="8349" y="25151"/>
                      <a:pt x="8456" y="25580"/>
                      <a:pt x="8725" y="25902"/>
                    </a:cubicBezTo>
                    <a:lnTo>
                      <a:pt x="8725" y="25956"/>
                    </a:lnTo>
                    <a:cubicBezTo>
                      <a:pt x="8725" y="25974"/>
                      <a:pt x="8743" y="25974"/>
                      <a:pt x="8743" y="25992"/>
                    </a:cubicBezTo>
                    <a:cubicBezTo>
                      <a:pt x="8581" y="26528"/>
                      <a:pt x="8438" y="27065"/>
                      <a:pt x="8331" y="27620"/>
                    </a:cubicBezTo>
                    <a:cubicBezTo>
                      <a:pt x="8295" y="27817"/>
                      <a:pt x="8259" y="28014"/>
                      <a:pt x="8224" y="28229"/>
                    </a:cubicBezTo>
                    <a:cubicBezTo>
                      <a:pt x="8259" y="27781"/>
                      <a:pt x="8277" y="27334"/>
                      <a:pt x="8259" y="26851"/>
                    </a:cubicBezTo>
                    <a:cubicBezTo>
                      <a:pt x="8259" y="25777"/>
                      <a:pt x="7884" y="24846"/>
                      <a:pt x="7705" y="23808"/>
                    </a:cubicBezTo>
                    <a:cubicBezTo>
                      <a:pt x="7687" y="23773"/>
                      <a:pt x="7651" y="23755"/>
                      <a:pt x="7617" y="23755"/>
                    </a:cubicBezTo>
                    <a:cubicBezTo>
                      <a:pt x="7584" y="23755"/>
                      <a:pt x="7552" y="23773"/>
                      <a:pt x="7544" y="23808"/>
                    </a:cubicBezTo>
                    <a:cubicBezTo>
                      <a:pt x="7042" y="25902"/>
                      <a:pt x="7347" y="28014"/>
                      <a:pt x="8080" y="30018"/>
                    </a:cubicBezTo>
                    <a:cubicBezTo>
                      <a:pt x="8045" y="31736"/>
                      <a:pt x="8259" y="33454"/>
                      <a:pt x="8689" y="35136"/>
                    </a:cubicBezTo>
                    <a:cubicBezTo>
                      <a:pt x="8063" y="33991"/>
                      <a:pt x="7132" y="32953"/>
                      <a:pt x="6237" y="32004"/>
                    </a:cubicBezTo>
                    <a:cubicBezTo>
                      <a:pt x="6201" y="31772"/>
                      <a:pt x="6184" y="31539"/>
                      <a:pt x="6148" y="31306"/>
                    </a:cubicBezTo>
                    <a:cubicBezTo>
                      <a:pt x="6398" y="30609"/>
                      <a:pt x="6810" y="29857"/>
                      <a:pt x="6506" y="29141"/>
                    </a:cubicBezTo>
                    <a:cubicBezTo>
                      <a:pt x="6497" y="29114"/>
                      <a:pt x="6470" y="29101"/>
                      <a:pt x="6443" y="29101"/>
                    </a:cubicBezTo>
                    <a:cubicBezTo>
                      <a:pt x="6416" y="29101"/>
                      <a:pt x="6389" y="29114"/>
                      <a:pt x="6380" y="29141"/>
                    </a:cubicBezTo>
                    <a:cubicBezTo>
                      <a:pt x="6291" y="29356"/>
                      <a:pt x="6184" y="29553"/>
                      <a:pt x="6058" y="29750"/>
                    </a:cubicBezTo>
                    <a:cubicBezTo>
                      <a:pt x="6076" y="29356"/>
                      <a:pt x="6076" y="28980"/>
                      <a:pt x="6094" y="28604"/>
                    </a:cubicBezTo>
                    <a:cubicBezTo>
                      <a:pt x="6094" y="28560"/>
                      <a:pt x="6058" y="28528"/>
                      <a:pt x="6025" y="28528"/>
                    </a:cubicBezTo>
                    <a:cubicBezTo>
                      <a:pt x="6018" y="28528"/>
                      <a:pt x="6011" y="28530"/>
                      <a:pt x="6005" y="28533"/>
                    </a:cubicBezTo>
                    <a:cubicBezTo>
                      <a:pt x="5450" y="28765"/>
                      <a:pt x="5199" y="29338"/>
                      <a:pt x="5235" y="29929"/>
                    </a:cubicBezTo>
                    <a:cubicBezTo>
                      <a:pt x="4913" y="29517"/>
                      <a:pt x="4501" y="29177"/>
                      <a:pt x="4018" y="28926"/>
                    </a:cubicBezTo>
                    <a:cubicBezTo>
                      <a:pt x="4012" y="28923"/>
                      <a:pt x="4004" y="28922"/>
                      <a:pt x="3997" y="28922"/>
                    </a:cubicBezTo>
                    <a:cubicBezTo>
                      <a:pt x="3965" y="28922"/>
                      <a:pt x="3929" y="28951"/>
                      <a:pt x="3929" y="28980"/>
                    </a:cubicBezTo>
                    <a:cubicBezTo>
                      <a:pt x="3947" y="29481"/>
                      <a:pt x="4090" y="29946"/>
                      <a:pt x="4340" y="30358"/>
                    </a:cubicBezTo>
                    <a:lnTo>
                      <a:pt x="4287" y="30322"/>
                    </a:lnTo>
                    <a:cubicBezTo>
                      <a:pt x="4080" y="30181"/>
                      <a:pt x="3707" y="29946"/>
                      <a:pt x="3388" y="29946"/>
                    </a:cubicBezTo>
                    <a:cubicBezTo>
                      <a:pt x="3263" y="29946"/>
                      <a:pt x="3147" y="29982"/>
                      <a:pt x="3052" y="30072"/>
                    </a:cubicBezTo>
                    <a:cubicBezTo>
                      <a:pt x="2569" y="30519"/>
                      <a:pt x="3088" y="30913"/>
                      <a:pt x="3696" y="31163"/>
                    </a:cubicBezTo>
                    <a:lnTo>
                      <a:pt x="3428" y="31163"/>
                    </a:lnTo>
                    <a:cubicBezTo>
                      <a:pt x="2766" y="31235"/>
                      <a:pt x="2694" y="31790"/>
                      <a:pt x="2944" y="32327"/>
                    </a:cubicBezTo>
                    <a:cubicBezTo>
                      <a:pt x="2962" y="32353"/>
                      <a:pt x="2989" y="32367"/>
                      <a:pt x="3016" y="32367"/>
                    </a:cubicBezTo>
                    <a:cubicBezTo>
                      <a:pt x="3043" y="32367"/>
                      <a:pt x="3070" y="32353"/>
                      <a:pt x="3088" y="32327"/>
                    </a:cubicBezTo>
                    <a:cubicBezTo>
                      <a:pt x="3326" y="31979"/>
                      <a:pt x="3765" y="31879"/>
                      <a:pt x="4229" y="31879"/>
                    </a:cubicBezTo>
                    <a:cubicBezTo>
                      <a:pt x="4671" y="31879"/>
                      <a:pt x="5136" y="31970"/>
                      <a:pt x="5468" y="32022"/>
                    </a:cubicBezTo>
                    <a:cubicBezTo>
                      <a:pt x="5503" y="32022"/>
                      <a:pt x="5521" y="31969"/>
                      <a:pt x="5486" y="31951"/>
                    </a:cubicBezTo>
                    <a:cubicBezTo>
                      <a:pt x="5165" y="31821"/>
                      <a:pt x="4711" y="31724"/>
                      <a:pt x="4264" y="31724"/>
                    </a:cubicBezTo>
                    <a:cubicBezTo>
                      <a:pt x="3788" y="31724"/>
                      <a:pt x="3320" y="31834"/>
                      <a:pt x="3034" y="32130"/>
                    </a:cubicBezTo>
                    <a:cubicBezTo>
                      <a:pt x="2962" y="31897"/>
                      <a:pt x="2909" y="31664"/>
                      <a:pt x="3088" y="31468"/>
                    </a:cubicBezTo>
                    <a:cubicBezTo>
                      <a:pt x="3201" y="31354"/>
                      <a:pt x="3380" y="31327"/>
                      <a:pt x="3555" y="31327"/>
                    </a:cubicBezTo>
                    <a:cubicBezTo>
                      <a:pt x="3655" y="31327"/>
                      <a:pt x="3754" y="31336"/>
                      <a:pt x="3839" y="31342"/>
                    </a:cubicBezTo>
                    <a:cubicBezTo>
                      <a:pt x="4322" y="31378"/>
                      <a:pt x="4716" y="31629"/>
                      <a:pt x="5163" y="31772"/>
                    </a:cubicBezTo>
                    <a:lnTo>
                      <a:pt x="5199" y="31772"/>
                    </a:lnTo>
                    <a:cubicBezTo>
                      <a:pt x="5396" y="31897"/>
                      <a:pt x="5647" y="31987"/>
                      <a:pt x="5879" y="32022"/>
                    </a:cubicBezTo>
                    <a:lnTo>
                      <a:pt x="5879" y="32040"/>
                    </a:lnTo>
                    <a:cubicBezTo>
                      <a:pt x="5901" y="32084"/>
                      <a:pt x="5936" y="32107"/>
                      <a:pt x="5972" y="32107"/>
                    </a:cubicBezTo>
                    <a:cubicBezTo>
                      <a:pt x="5995" y="32107"/>
                      <a:pt x="6019" y="32097"/>
                      <a:pt x="6040" y="32076"/>
                    </a:cubicBezTo>
                    <a:cubicBezTo>
                      <a:pt x="6040" y="32094"/>
                      <a:pt x="6076" y="32112"/>
                      <a:pt x="6094" y="32112"/>
                    </a:cubicBezTo>
                    <a:cubicBezTo>
                      <a:pt x="6094" y="32148"/>
                      <a:pt x="6112" y="32183"/>
                      <a:pt x="6112" y="32219"/>
                    </a:cubicBezTo>
                    <a:cubicBezTo>
                      <a:pt x="6120" y="32244"/>
                      <a:pt x="6152" y="32257"/>
                      <a:pt x="6183" y="32257"/>
                    </a:cubicBezTo>
                    <a:cubicBezTo>
                      <a:pt x="6219" y="32257"/>
                      <a:pt x="6255" y="32240"/>
                      <a:pt x="6255" y="32201"/>
                    </a:cubicBezTo>
                    <a:lnTo>
                      <a:pt x="6255" y="32165"/>
                    </a:lnTo>
                    <a:cubicBezTo>
                      <a:pt x="6702" y="32684"/>
                      <a:pt x="7150" y="33221"/>
                      <a:pt x="7579" y="33758"/>
                    </a:cubicBezTo>
                    <a:cubicBezTo>
                      <a:pt x="8080" y="34438"/>
                      <a:pt x="8456" y="35190"/>
                      <a:pt x="8921" y="35888"/>
                    </a:cubicBezTo>
                    <a:lnTo>
                      <a:pt x="8957" y="36067"/>
                    </a:lnTo>
                    <a:cubicBezTo>
                      <a:pt x="9047" y="36389"/>
                      <a:pt x="9154" y="36711"/>
                      <a:pt x="9279" y="37033"/>
                    </a:cubicBezTo>
                    <a:cubicBezTo>
                      <a:pt x="8187" y="35359"/>
                      <a:pt x="6418" y="33685"/>
                      <a:pt x="4639" y="33685"/>
                    </a:cubicBezTo>
                    <a:cubicBezTo>
                      <a:pt x="4611" y="33685"/>
                      <a:pt x="4583" y="33686"/>
                      <a:pt x="4555" y="33687"/>
                    </a:cubicBezTo>
                    <a:cubicBezTo>
                      <a:pt x="4483" y="33687"/>
                      <a:pt x="4448" y="33776"/>
                      <a:pt x="4483" y="33830"/>
                    </a:cubicBezTo>
                    <a:cubicBezTo>
                      <a:pt x="5307" y="34689"/>
                      <a:pt x="5844" y="35888"/>
                      <a:pt x="6792" y="36621"/>
                    </a:cubicBezTo>
                    <a:cubicBezTo>
                      <a:pt x="7579" y="37212"/>
                      <a:pt x="8581" y="37570"/>
                      <a:pt x="9333" y="38178"/>
                    </a:cubicBezTo>
                    <a:cubicBezTo>
                      <a:pt x="9476" y="38357"/>
                      <a:pt x="9619" y="38554"/>
                      <a:pt x="9780" y="38733"/>
                    </a:cubicBezTo>
                    <a:cubicBezTo>
                      <a:pt x="9785" y="38738"/>
                      <a:pt x="9791" y="38740"/>
                      <a:pt x="9797" y="38740"/>
                    </a:cubicBezTo>
                    <a:cubicBezTo>
                      <a:pt x="9814" y="38740"/>
                      <a:pt x="9829" y="38723"/>
                      <a:pt x="9816" y="38697"/>
                    </a:cubicBezTo>
                    <a:cubicBezTo>
                      <a:pt x="9798" y="38661"/>
                      <a:pt x="9780" y="38626"/>
                      <a:pt x="9763" y="38590"/>
                    </a:cubicBezTo>
                    <a:lnTo>
                      <a:pt x="9763" y="38590"/>
                    </a:lnTo>
                    <a:cubicBezTo>
                      <a:pt x="9834" y="38679"/>
                      <a:pt x="9924" y="38769"/>
                      <a:pt x="9977" y="38858"/>
                    </a:cubicBezTo>
                    <a:cubicBezTo>
                      <a:pt x="10282" y="39574"/>
                      <a:pt x="10586" y="40290"/>
                      <a:pt x="10872" y="40988"/>
                    </a:cubicBezTo>
                    <a:lnTo>
                      <a:pt x="10711" y="40898"/>
                    </a:lnTo>
                    <a:cubicBezTo>
                      <a:pt x="10568" y="40666"/>
                      <a:pt x="10407" y="40451"/>
                      <a:pt x="10210" y="40272"/>
                    </a:cubicBezTo>
                    <a:cubicBezTo>
                      <a:pt x="10049" y="40039"/>
                      <a:pt x="9798" y="39860"/>
                      <a:pt x="9530" y="39771"/>
                    </a:cubicBezTo>
                    <a:cubicBezTo>
                      <a:pt x="9523" y="39769"/>
                      <a:pt x="9515" y="39767"/>
                      <a:pt x="9508" y="39767"/>
                    </a:cubicBezTo>
                    <a:cubicBezTo>
                      <a:pt x="9459" y="39767"/>
                      <a:pt x="9407" y="39816"/>
                      <a:pt x="9423" y="39878"/>
                    </a:cubicBezTo>
                    <a:cubicBezTo>
                      <a:pt x="9709" y="40505"/>
                      <a:pt x="10282" y="40988"/>
                      <a:pt x="10944" y="41167"/>
                    </a:cubicBezTo>
                    <a:cubicBezTo>
                      <a:pt x="11409" y="42258"/>
                      <a:pt x="11749" y="43404"/>
                      <a:pt x="11964" y="44567"/>
                    </a:cubicBezTo>
                    <a:cubicBezTo>
                      <a:pt x="11964" y="44782"/>
                      <a:pt x="11946" y="44978"/>
                      <a:pt x="11928" y="45175"/>
                    </a:cubicBezTo>
                    <a:cubicBezTo>
                      <a:pt x="11803" y="44674"/>
                      <a:pt x="11570" y="44173"/>
                      <a:pt x="11158" y="43994"/>
                    </a:cubicBezTo>
                    <a:cubicBezTo>
                      <a:pt x="11145" y="43988"/>
                      <a:pt x="11132" y="43985"/>
                      <a:pt x="11120" y="43985"/>
                    </a:cubicBezTo>
                    <a:cubicBezTo>
                      <a:pt x="11064" y="43985"/>
                      <a:pt x="11018" y="44043"/>
                      <a:pt x="11033" y="44102"/>
                    </a:cubicBezTo>
                    <a:cubicBezTo>
                      <a:pt x="11123" y="44746"/>
                      <a:pt x="11284" y="45587"/>
                      <a:pt x="11856" y="45980"/>
                    </a:cubicBezTo>
                    <a:cubicBezTo>
                      <a:pt x="11677" y="47967"/>
                      <a:pt x="11319" y="49917"/>
                      <a:pt x="10800" y="51850"/>
                    </a:cubicBezTo>
                    <a:cubicBezTo>
                      <a:pt x="10790" y="51893"/>
                      <a:pt x="10825" y="51917"/>
                      <a:pt x="10862" y="51917"/>
                    </a:cubicBezTo>
                    <a:cubicBezTo>
                      <a:pt x="10886" y="51917"/>
                      <a:pt x="10912" y="51907"/>
                      <a:pt x="10926" y="51886"/>
                    </a:cubicBezTo>
                    <a:cubicBezTo>
                      <a:pt x="11480" y="50472"/>
                      <a:pt x="11874" y="49005"/>
                      <a:pt x="12071" y="47502"/>
                    </a:cubicBezTo>
                    <a:cubicBezTo>
                      <a:pt x="12697" y="47001"/>
                      <a:pt x="13288" y="46034"/>
                      <a:pt x="13181" y="45265"/>
                    </a:cubicBezTo>
                    <a:cubicBezTo>
                      <a:pt x="13181" y="45223"/>
                      <a:pt x="13148" y="45182"/>
                      <a:pt x="13109" y="45182"/>
                    </a:cubicBezTo>
                    <a:cubicBezTo>
                      <a:pt x="13097" y="45182"/>
                      <a:pt x="13085" y="45185"/>
                      <a:pt x="13073" y="45193"/>
                    </a:cubicBezTo>
                    <a:cubicBezTo>
                      <a:pt x="12590" y="45533"/>
                      <a:pt x="12429" y="46052"/>
                      <a:pt x="12196" y="46535"/>
                    </a:cubicBezTo>
                    <a:cubicBezTo>
                      <a:pt x="12322" y="45247"/>
                      <a:pt x="12357" y="43940"/>
                      <a:pt x="12304" y="42634"/>
                    </a:cubicBezTo>
                    <a:cubicBezTo>
                      <a:pt x="12751" y="42133"/>
                      <a:pt x="12894" y="41381"/>
                      <a:pt x="13019" y="40737"/>
                    </a:cubicBezTo>
                    <a:cubicBezTo>
                      <a:pt x="13019" y="40694"/>
                      <a:pt x="12984" y="40638"/>
                      <a:pt x="12932" y="40638"/>
                    </a:cubicBezTo>
                    <a:cubicBezTo>
                      <a:pt x="12920" y="40638"/>
                      <a:pt x="12908" y="40641"/>
                      <a:pt x="12894" y="40648"/>
                    </a:cubicBezTo>
                    <a:cubicBezTo>
                      <a:pt x="12626" y="40952"/>
                      <a:pt x="12411" y="41292"/>
                      <a:pt x="12250" y="41668"/>
                    </a:cubicBezTo>
                    <a:cubicBezTo>
                      <a:pt x="12250" y="41578"/>
                      <a:pt x="12250" y="41471"/>
                      <a:pt x="12232" y="41381"/>
                    </a:cubicBezTo>
                    <a:cubicBezTo>
                      <a:pt x="12339" y="40165"/>
                      <a:pt x="12483" y="38948"/>
                      <a:pt x="12662" y="37749"/>
                    </a:cubicBezTo>
                    <a:cubicBezTo>
                      <a:pt x="13521" y="36800"/>
                      <a:pt x="14218" y="35691"/>
                      <a:pt x="14952" y="34635"/>
                    </a:cubicBezTo>
                    <a:cubicBezTo>
                      <a:pt x="16026" y="33114"/>
                      <a:pt x="17046" y="31629"/>
                      <a:pt x="17833" y="29946"/>
                    </a:cubicBezTo>
                    <a:cubicBezTo>
                      <a:pt x="17865" y="29882"/>
                      <a:pt x="17811" y="29818"/>
                      <a:pt x="17748" y="29818"/>
                    </a:cubicBezTo>
                    <a:cubicBezTo>
                      <a:pt x="17741" y="29818"/>
                      <a:pt x="17733" y="29819"/>
                      <a:pt x="17726" y="29821"/>
                    </a:cubicBezTo>
                    <a:cubicBezTo>
                      <a:pt x="15614" y="30448"/>
                      <a:pt x="14129" y="32201"/>
                      <a:pt x="13270" y="34223"/>
                    </a:cubicBezTo>
                    <a:cubicBezTo>
                      <a:pt x="13449" y="33329"/>
                      <a:pt x="13646" y="32452"/>
                      <a:pt x="13861" y="31557"/>
                    </a:cubicBezTo>
                    <a:lnTo>
                      <a:pt x="13861" y="31575"/>
                    </a:lnTo>
                    <a:cubicBezTo>
                      <a:pt x="13861" y="31593"/>
                      <a:pt x="13874" y="31602"/>
                      <a:pt x="13890" y="31602"/>
                    </a:cubicBezTo>
                    <a:cubicBezTo>
                      <a:pt x="13905" y="31602"/>
                      <a:pt x="13923" y="31593"/>
                      <a:pt x="13932" y="31575"/>
                    </a:cubicBezTo>
                    <a:cubicBezTo>
                      <a:pt x="13968" y="31414"/>
                      <a:pt x="13986" y="31235"/>
                      <a:pt x="13968" y="31056"/>
                    </a:cubicBezTo>
                    <a:cubicBezTo>
                      <a:pt x="14093" y="30537"/>
                      <a:pt x="14236" y="30036"/>
                      <a:pt x="14362" y="29517"/>
                    </a:cubicBezTo>
                    <a:cubicBezTo>
                      <a:pt x="14827" y="29284"/>
                      <a:pt x="15203" y="28909"/>
                      <a:pt x="15435" y="28443"/>
                    </a:cubicBezTo>
                    <a:cubicBezTo>
                      <a:pt x="15471" y="28390"/>
                      <a:pt x="15417" y="28318"/>
                      <a:pt x="15346" y="28318"/>
                    </a:cubicBezTo>
                    <a:cubicBezTo>
                      <a:pt x="15042" y="28407"/>
                      <a:pt x="14755" y="28586"/>
                      <a:pt x="14558" y="28819"/>
                    </a:cubicBezTo>
                    <a:cubicBezTo>
                      <a:pt x="14648" y="28461"/>
                      <a:pt x="14755" y="28103"/>
                      <a:pt x="14863" y="27745"/>
                    </a:cubicBezTo>
                    <a:cubicBezTo>
                      <a:pt x="15113" y="27566"/>
                      <a:pt x="15346" y="27387"/>
                      <a:pt x="15578" y="27173"/>
                    </a:cubicBezTo>
                    <a:lnTo>
                      <a:pt x="15578" y="27173"/>
                    </a:lnTo>
                    <a:cubicBezTo>
                      <a:pt x="15561" y="27209"/>
                      <a:pt x="15525" y="27244"/>
                      <a:pt x="15507" y="27280"/>
                    </a:cubicBezTo>
                    <a:cubicBezTo>
                      <a:pt x="15492" y="27309"/>
                      <a:pt x="15513" y="27339"/>
                      <a:pt x="15541" y="27339"/>
                    </a:cubicBezTo>
                    <a:cubicBezTo>
                      <a:pt x="15547" y="27339"/>
                      <a:pt x="15554" y="27337"/>
                      <a:pt x="15561" y="27334"/>
                    </a:cubicBezTo>
                    <a:cubicBezTo>
                      <a:pt x="15632" y="27280"/>
                      <a:pt x="15704" y="27226"/>
                      <a:pt x="15740" y="27155"/>
                    </a:cubicBezTo>
                    <a:cubicBezTo>
                      <a:pt x="15761" y="27156"/>
                      <a:pt x="15783" y="27156"/>
                      <a:pt x="15804" y="27156"/>
                    </a:cubicBezTo>
                    <a:cubicBezTo>
                      <a:pt x="16507" y="27156"/>
                      <a:pt x="17328" y="26607"/>
                      <a:pt x="17762" y="26260"/>
                    </a:cubicBezTo>
                    <a:cubicBezTo>
                      <a:pt x="17815" y="26206"/>
                      <a:pt x="17780" y="26135"/>
                      <a:pt x="17708" y="26135"/>
                    </a:cubicBezTo>
                    <a:cubicBezTo>
                      <a:pt x="17261" y="26153"/>
                      <a:pt x="16813" y="26260"/>
                      <a:pt x="16402" y="26421"/>
                    </a:cubicBezTo>
                    <a:cubicBezTo>
                      <a:pt x="16939" y="25992"/>
                      <a:pt x="17386" y="25473"/>
                      <a:pt x="17726" y="24882"/>
                    </a:cubicBezTo>
                    <a:cubicBezTo>
                      <a:pt x="17744" y="24846"/>
                      <a:pt x="17708" y="24793"/>
                      <a:pt x="17654" y="24793"/>
                    </a:cubicBezTo>
                    <a:cubicBezTo>
                      <a:pt x="17637" y="24792"/>
                      <a:pt x="17619" y="24792"/>
                      <a:pt x="17602" y="24792"/>
                    </a:cubicBezTo>
                    <a:cubicBezTo>
                      <a:pt x="17066" y="24792"/>
                      <a:pt x="16551" y="25057"/>
                      <a:pt x="16187" y="25473"/>
                    </a:cubicBezTo>
                    <a:cubicBezTo>
                      <a:pt x="16384" y="24900"/>
                      <a:pt x="16348" y="24292"/>
                      <a:pt x="16080" y="23755"/>
                    </a:cubicBezTo>
                    <a:cubicBezTo>
                      <a:pt x="16068" y="23733"/>
                      <a:pt x="16037" y="23717"/>
                      <a:pt x="16006" y="23717"/>
                    </a:cubicBezTo>
                    <a:cubicBezTo>
                      <a:pt x="15987" y="23717"/>
                      <a:pt x="15968" y="23723"/>
                      <a:pt x="15954" y="23737"/>
                    </a:cubicBezTo>
                    <a:cubicBezTo>
                      <a:pt x="15578" y="24095"/>
                      <a:pt x="15310" y="24542"/>
                      <a:pt x="15167" y="25043"/>
                    </a:cubicBezTo>
                    <a:cubicBezTo>
                      <a:pt x="15095" y="24775"/>
                      <a:pt x="14988" y="24524"/>
                      <a:pt x="14827" y="24310"/>
                    </a:cubicBezTo>
                    <a:cubicBezTo>
                      <a:pt x="14731" y="24187"/>
                      <a:pt x="14323" y="23803"/>
                      <a:pt x="14048" y="23803"/>
                    </a:cubicBezTo>
                    <a:cubicBezTo>
                      <a:pt x="13962" y="23803"/>
                      <a:pt x="13889" y="23840"/>
                      <a:pt x="13843" y="23934"/>
                    </a:cubicBezTo>
                    <a:cubicBezTo>
                      <a:pt x="13610" y="24471"/>
                      <a:pt x="13807" y="25079"/>
                      <a:pt x="13986" y="25598"/>
                    </a:cubicBezTo>
                    <a:cubicBezTo>
                      <a:pt x="13777" y="25403"/>
                      <a:pt x="13503" y="25306"/>
                      <a:pt x="13224" y="25306"/>
                    </a:cubicBezTo>
                    <a:cubicBezTo>
                      <a:pt x="13144" y="25306"/>
                      <a:pt x="13063" y="25314"/>
                      <a:pt x="12984" y="25330"/>
                    </a:cubicBezTo>
                    <a:cubicBezTo>
                      <a:pt x="12948" y="25330"/>
                      <a:pt x="12930" y="25365"/>
                      <a:pt x="12930" y="25401"/>
                    </a:cubicBezTo>
                    <a:cubicBezTo>
                      <a:pt x="12930" y="26224"/>
                      <a:pt x="13735" y="27119"/>
                      <a:pt x="14576" y="27137"/>
                    </a:cubicBezTo>
                    <a:cubicBezTo>
                      <a:pt x="14630" y="27298"/>
                      <a:pt x="14684" y="27459"/>
                      <a:pt x="14755" y="27620"/>
                    </a:cubicBezTo>
                    <a:cubicBezTo>
                      <a:pt x="14755" y="27620"/>
                      <a:pt x="14755" y="27620"/>
                      <a:pt x="14773" y="27638"/>
                    </a:cubicBezTo>
                    <a:cubicBezTo>
                      <a:pt x="14773" y="27638"/>
                      <a:pt x="14773" y="27638"/>
                      <a:pt x="14773" y="27656"/>
                    </a:cubicBezTo>
                    <a:cubicBezTo>
                      <a:pt x="14755" y="27674"/>
                      <a:pt x="14755" y="27692"/>
                      <a:pt x="14773" y="27710"/>
                    </a:cubicBezTo>
                    <a:cubicBezTo>
                      <a:pt x="14612" y="28193"/>
                      <a:pt x="14451" y="28676"/>
                      <a:pt x="14308" y="29177"/>
                    </a:cubicBezTo>
                    <a:cubicBezTo>
                      <a:pt x="14308" y="29195"/>
                      <a:pt x="14308" y="29195"/>
                      <a:pt x="14308" y="29213"/>
                    </a:cubicBezTo>
                    <a:lnTo>
                      <a:pt x="14254" y="29392"/>
                    </a:lnTo>
                    <a:cubicBezTo>
                      <a:pt x="14183" y="29445"/>
                      <a:pt x="14111" y="29499"/>
                      <a:pt x="14057" y="29553"/>
                    </a:cubicBezTo>
                    <a:cubicBezTo>
                      <a:pt x="13998" y="29597"/>
                      <a:pt x="14037" y="29629"/>
                      <a:pt x="14072" y="29629"/>
                    </a:cubicBezTo>
                    <a:cubicBezTo>
                      <a:pt x="14079" y="29629"/>
                      <a:pt x="14087" y="29628"/>
                      <a:pt x="14093" y="29624"/>
                    </a:cubicBezTo>
                    <a:cubicBezTo>
                      <a:pt x="14147" y="29624"/>
                      <a:pt x="14165" y="29606"/>
                      <a:pt x="14183" y="29589"/>
                    </a:cubicBezTo>
                    <a:lnTo>
                      <a:pt x="14183" y="29589"/>
                    </a:lnTo>
                    <a:cubicBezTo>
                      <a:pt x="14111" y="29893"/>
                      <a:pt x="14022" y="30179"/>
                      <a:pt x="13932" y="30483"/>
                    </a:cubicBezTo>
                    <a:cubicBezTo>
                      <a:pt x="13861" y="30179"/>
                      <a:pt x="13735" y="29893"/>
                      <a:pt x="13538" y="29660"/>
                    </a:cubicBezTo>
                    <a:cubicBezTo>
                      <a:pt x="13526" y="29647"/>
                      <a:pt x="13511" y="29642"/>
                      <a:pt x="13496" y="29642"/>
                    </a:cubicBezTo>
                    <a:cubicBezTo>
                      <a:pt x="13469" y="29642"/>
                      <a:pt x="13443" y="29661"/>
                      <a:pt x="13431" y="29696"/>
                    </a:cubicBezTo>
                    <a:cubicBezTo>
                      <a:pt x="13324" y="30143"/>
                      <a:pt x="13521" y="30716"/>
                      <a:pt x="13735" y="31145"/>
                    </a:cubicBezTo>
                    <a:cubicBezTo>
                      <a:pt x="13592" y="31682"/>
                      <a:pt x="13449" y="32237"/>
                      <a:pt x="13306" y="32792"/>
                    </a:cubicBezTo>
                    <a:cubicBezTo>
                      <a:pt x="13306" y="32398"/>
                      <a:pt x="13181" y="32004"/>
                      <a:pt x="12966" y="31664"/>
                    </a:cubicBezTo>
                    <a:cubicBezTo>
                      <a:pt x="12946" y="31645"/>
                      <a:pt x="12916" y="31631"/>
                      <a:pt x="12889" y="31631"/>
                    </a:cubicBezTo>
                    <a:cubicBezTo>
                      <a:pt x="12868" y="31631"/>
                      <a:pt x="12849" y="31640"/>
                      <a:pt x="12841" y="31664"/>
                    </a:cubicBezTo>
                    <a:cubicBezTo>
                      <a:pt x="12626" y="32130"/>
                      <a:pt x="12841" y="32863"/>
                      <a:pt x="13181" y="33257"/>
                    </a:cubicBezTo>
                    <a:lnTo>
                      <a:pt x="13181" y="33293"/>
                    </a:lnTo>
                    <a:cubicBezTo>
                      <a:pt x="12841" y="34707"/>
                      <a:pt x="12554" y="36138"/>
                      <a:pt x="12357" y="37570"/>
                    </a:cubicBezTo>
                    <a:cubicBezTo>
                      <a:pt x="12232" y="37838"/>
                      <a:pt x="12107" y="38089"/>
                      <a:pt x="11964" y="38357"/>
                    </a:cubicBezTo>
                    <a:cubicBezTo>
                      <a:pt x="11951" y="38396"/>
                      <a:pt x="11984" y="38425"/>
                      <a:pt x="12017" y="38425"/>
                    </a:cubicBezTo>
                    <a:cubicBezTo>
                      <a:pt x="12030" y="38425"/>
                      <a:pt x="12043" y="38421"/>
                      <a:pt x="12053" y="38411"/>
                    </a:cubicBezTo>
                    <a:cubicBezTo>
                      <a:pt x="12089" y="38357"/>
                      <a:pt x="12107" y="38303"/>
                      <a:pt x="12143" y="38250"/>
                    </a:cubicBezTo>
                    <a:cubicBezTo>
                      <a:pt x="12152" y="38259"/>
                      <a:pt x="12165" y="38263"/>
                      <a:pt x="12178" y="38263"/>
                    </a:cubicBezTo>
                    <a:cubicBezTo>
                      <a:pt x="12192" y="38263"/>
                      <a:pt x="12205" y="38259"/>
                      <a:pt x="12214" y="38250"/>
                    </a:cubicBezTo>
                    <a:lnTo>
                      <a:pt x="12250" y="38214"/>
                    </a:lnTo>
                    <a:lnTo>
                      <a:pt x="12250" y="38214"/>
                    </a:lnTo>
                    <a:cubicBezTo>
                      <a:pt x="12196" y="38715"/>
                      <a:pt x="12143" y="39216"/>
                      <a:pt x="12089" y="39735"/>
                    </a:cubicBezTo>
                    <a:cubicBezTo>
                      <a:pt x="11910" y="37910"/>
                      <a:pt x="11624" y="36102"/>
                      <a:pt x="11337" y="34313"/>
                    </a:cubicBezTo>
                    <a:cubicBezTo>
                      <a:pt x="11337" y="34313"/>
                      <a:pt x="11355" y="34295"/>
                      <a:pt x="11355" y="34295"/>
                    </a:cubicBezTo>
                    <a:cubicBezTo>
                      <a:pt x="11731" y="33758"/>
                      <a:pt x="11982" y="32953"/>
                      <a:pt x="11749" y="32344"/>
                    </a:cubicBezTo>
                    <a:cubicBezTo>
                      <a:pt x="11737" y="32309"/>
                      <a:pt x="11703" y="32282"/>
                      <a:pt x="11665" y="32282"/>
                    </a:cubicBezTo>
                    <a:cubicBezTo>
                      <a:pt x="11645" y="32282"/>
                      <a:pt x="11624" y="32290"/>
                      <a:pt x="11606" y="32309"/>
                    </a:cubicBezTo>
                    <a:cubicBezTo>
                      <a:pt x="11391" y="32595"/>
                      <a:pt x="11230" y="32917"/>
                      <a:pt x="11158" y="33257"/>
                    </a:cubicBezTo>
                    <a:cubicBezTo>
                      <a:pt x="10944" y="31969"/>
                      <a:pt x="10747" y="30698"/>
                      <a:pt x="10568" y="29445"/>
                    </a:cubicBezTo>
                    <a:lnTo>
                      <a:pt x="10299" y="27387"/>
                    </a:lnTo>
                    <a:cubicBezTo>
                      <a:pt x="10639" y="26958"/>
                      <a:pt x="10800" y="26439"/>
                      <a:pt x="10783" y="25902"/>
                    </a:cubicBezTo>
                    <a:cubicBezTo>
                      <a:pt x="10783" y="25854"/>
                      <a:pt x="10743" y="25815"/>
                      <a:pt x="10700" y="25815"/>
                    </a:cubicBezTo>
                    <a:cubicBezTo>
                      <a:pt x="10679" y="25815"/>
                      <a:pt x="10657" y="25825"/>
                      <a:pt x="10639" y="25848"/>
                    </a:cubicBezTo>
                    <a:cubicBezTo>
                      <a:pt x="10443" y="26063"/>
                      <a:pt x="10299" y="26332"/>
                      <a:pt x="10192" y="26618"/>
                    </a:cubicBezTo>
                    <a:cubicBezTo>
                      <a:pt x="10085" y="25759"/>
                      <a:pt x="9977" y="24882"/>
                      <a:pt x="9870" y="24023"/>
                    </a:cubicBezTo>
                    <a:cubicBezTo>
                      <a:pt x="10174" y="23415"/>
                      <a:pt x="10532" y="22842"/>
                      <a:pt x="10944" y="22305"/>
                    </a:cubicBezTo>
                    <a:lnTo>
                      <a:pt x="10997" y="22305"/>
                    </a:lnTo>
                    <a:cubicBezTo>
                      <a:pt x="11169" y="22191"/>
                      <a:pt x="11375" y="22133"/>
                      <a:pt x="11588" y="22133"/>
                    </a:cubicBezTo>
                    <a:cubicBezTo>
                      <a:pt x="11642" y="22133"/>
                      <a:pt x="11695" y="22137"/>
                      <a:pt x="11749" y="22144"/>
                    </a:cubicBezTo>
                    <a:cubicBezTo>
                      <a:pt x="11659" y="22252"/>
                      <a:pt x="11570" y="22359"/>
                      <a:pt x="11445" y="22431"/>
                    </a:cubicBezTo>
                    <a:cubicBezTo>
                      <a:pt x="11289" y="22493"/>
                      <a:pt x="11120" y="22541"/>
                      <a:pt x="10950" y="22541"/>
                    </a:cubicBezTo>
                    <a:cubicBezTo>
                      <a:pt x="10924" y="22541"/>
                      <a:pt x="10898" y="22540"/>
                      <a:pt x="10872" y="22538"/>
                    </a:cubicBezTo>
                    <a:cubicBezTo>
                      <a:pt x="10818" y="22538"/>
                      <a:pt x="10783" y="22627"/>
                      <a:pt x="10836" y="22663"/>
                    </a:cubicBezTo>
                    <a:cubicBezTo>
                      <a:pt x="10916" y="22700"/>
                      <a:pt x="10997" y="22716"/>
                      <a:pt x="11077" y="22716"/>
                    </a:cubicBezTo>
                    <a:cubicBezTo>
                      <a:pt x="11430" y="22716"/>
                      <a:pt x="11774" y="22403"/>
                      <a:pt x="11964" y="22126"/>
                    </a:cubicBezTo>
                    <a:cubicBezTo>
                      <a:pt x="11982" y="22091"/>
                      <a:pt x="11964" y="22037"/>
                      <a:pt x="11910" y="22019"/>
                    </a:cubicBezTo>
                    <a:cubicBezTo>
                      <a:pt x="11829" y="22003"/>
                      <a:pt x="11746" y="21995"/>
                      <a:pt x="11661" y="21995"/>
                    </a:cubicBezTo>
                    <a:cubicBezTo>
                      <a:pt x="11464" y="21995"/>
                      <a:pt x="11262" y="22039"/>
                      <a:pt x="11087" y="22126"/>
                    </a:cubicBezTo>
                    <a:cubicBezTo>
                      <a:pt x="11391" y="21715"/>
                      <a:pt x="11713" y="21339"/>
                      <a:pt x="12071" y="20963"/>
                    </a:cubicBezTo>
                    <a:cubicBezTo>
                      <a:pt x="12268" y="20766"/>
                      <a:pt x="12483" y="20552"/>
                      <a:pt x="12697" y="20355"/>
                    </a:cubicBezTo>
                    <a:cubicBezTo>
                      <a:pt x="13163" y="20122"/>
                      <a:pt x="13664" y="19907"/>
                      <a:pt x="14165" y="19746"/>
                    </a:cubicBezTo>
                    <a:cubicBezTo>
                      <a:pt x="15256" y="19299"/>
                      <a:pt x="16420" y="19013"/>
                      <a:pt x="17601" y="18887"/>
                    </a:cubicBezTo>
                    <a:cubicBezTo>
                      <a:pt x="17672" y="18869"/>
                      <a:pt x="17672" y="18798"/>
                      <a:pt x="17601" y="18798"/>
                    </a:cubicBezTo>
                    <a:cubicBezTo>
                      <a:pt x="17536" y="18795"/>
                      <a:pt x="17471" y="18794"/>
                      <a:pt x="17407" y="18794"/>
                    </a:cubicBezTo>
                    <a:cubicBezTo>
                      <a:pt x="16175" y="18794"/>
                      <a:pt x="15036" y="19268"/>
                      <a:pt x="13896" y="19710"/>
                    </a:cubicBezTo>
                    <a:cubicBezTo>
                      <a:pt x="13677" y="19806"/>
                      <a:pt x="13438" y="19892"/>
                      <a:pt x="13209" y="19990"/>
                    </a:cubicBezTo>
                    <a:lnTo>
                      <a:pt x="13209" y="19990"/>
                    </a:lnTo>
                    <a:cubicBezTo>
                      <a:pt x="13796" y="19682"/>
                      <a:pt x="14334" y="19300"/>
                      <a:pt x="14916" y="18977"/>
                    </a:cubicBezTo>
                    <a:cubicBezTo>
                      <a:pt x="15686" y="18565"/>
                      <a:pt x="16581" y="18494"/>
                      <a:pt x="17422" y="18494"/>
                    </a:cubicBezTo>
                    <a:cubicBezTo>
                      <a:pt x="17507" y="18494"/>
                      <a:pt x="17653" y="18491"/>
                      <a:pt x="17827" y="18491"/>
                    </a:cubicBezTo>
                    <a:cubicBezTo>
                      <a:pt x="18567" y="18491"/>
                      <a:pt x="19808" y="18538"/>
                      <a:pt x="18996" y="19030"/>
                    </a:cubicBezTo>
                    <a:cubicBezTo>
                      <a:pt x="17708" y="19818"/>
                      <a:pt x="16581" y="20033"/>
                      <a:pt x="15095" y="20068"/>
                    </a:cubicBezTo>
                    <a:cubicBezTo>
                      <a:pt x="14129" y="20086"/>
                      <a:pt x="13252" y="20229"/>
                      <a:pt x="12393" y="20713"/>
                    </a:cubicBezTo>
                    <a:cubicBezTo>
                      <a:pt x="12362" y="20743"/>
                      <a:pt x="12385" y="20788"/>
                      <a:pt x="12414" y="20788"/>
                    </a:cubicBezTo>
                    <a:cubicBezTo>
                      <a:pt x="12419" y="20788"/>
                      <a:pt x="12424" y="20787"/>
                      <a:pt x="12429" y="20784"/>
                    </a:cubicBezTo>
                    <a:cubicBezTo>
                      <a:pt x="13861" y="20229"/>
                      <a:pt x="15238" y="20283"/>
                      <a:pt x="16742" y="20158"/>
                    </a:cubicBezTo>
                    <a:cubicBezTo>
                      <a:pt x="17851" y="20050"/>
                      <a:pt x="18835" y="19281"/>
                      <a:pt x="19784" y="18762"/>
                    </a:cubicBezTo>
                    <a:cubicBezTo>
                      <a:pt x="19838" y="18708"/>
                      <a:pt x="19838" y="18619"/>
                      <a:pt x="19766" y="18601"/>
                    </a:cubicBezTo>
                    <a:cubicBezTo>
                      <a:pt x="18931" y="18458"/>
                      <a:pt x="18112" y="18346"/>
                      <a:pt x="17287" y="18346"/>
                    </a:cubicBezTo>
                    <a:cubicBezTo>
                      <a:pt x="16875" y="18346"/>
                      <a:pt x="16461" y="18374"/>
                      <a:pt x="16044" y="18440"/>
                    </a:cubicBezTo>
                    <a:cubicBezTo>
                      <a:pt x="15060" y="18601"/>
                      <a:pt x="14254" y="19227"/>
                      <a:pt x="13395" y="19746"/>
                    </a:cubicBezTo>
                    <a:cubicBezTo>
                      <a:pt x="13932" y="19263"/>
                      <a:pt x="14469" y="18780"/>
                      <a:pt x="15006" y="18297"/>
                    </a:cubicBezTo>
                    <a:cubicBezTo>
                      <a:pt x="15525" y="17796"/>
                      <a:pt x="16026" y="17348"/>
                      <a:pt x="16581" y="16919"/>
                    </a:cubicBezTo>
                    <a:cubicBezTo>
                      <a:pt x="16768" y="16997"/>
                      <a:pt x="16982" y="17048"/>
                      <a:pt x="17199" y="17048"/>
                    </a:cubicBezTo>
                    <a:cubicBezTo>
                      <a:pt x="17232" y="17048"/>
                      <a:pt x="17264" y="17046"/>
                      <a:pt x="17296" y="17044"/>
                    </a:cubicBezTo>
                    <a:cubicBezTo>
                      <a:pt x="17422" y="17026"/>
                      <a:pt x="17654" y="16901"/>
                      <a:pt x="17636" y="16740"/>
                    </a:cubicBezTo>
                    <a:cubicBezTo>
                      <a:pt x="17601" y="16561"/>
                      <a:pt x="17404" y="16525"/>
                      <a:pt x="17296" y="16489"/>
                    </a:cubicBezTo>
                    <a:lnTo>
                      <a:pt x="17189" y="16471"/>
                    </a:lnTo>
                    <a:cubicBezTo>
                      <a:pt x="17511" y="16239"/>
                      <a:pt x="17833" y="16024"/>
                      <a:pt x="18173" y="15827"/>
                    </a:cubicBezTo>
                    <a:cubicBezTo>
                      <a:pt x="18191" y="15845"/>
                      <a:pt x="18227" y="15863"/>
                      <a:pt x="18263" y="15863"/>
                    </a:cubicBezTo>
                    <a:lnTo>
                      <a:pt x="18334" y="15863"/>
                    </a:lnTo>
                    <a:cubicBezTo>
                      <a:pt x="18424" y="15935"/>
                      <a:pt x="18513" y="15970"/>
                      <a:pt x="18621" y="16006"/>
                    </a:cubicBezTo>
                    <a:cubicBezTo>
                      <a:pt x="18626" y="16011"/>
                      <a:pt x="18633" y="16014"/>
                      <a:pt x="18640" y="16014"/>
                    </a:cubicBezTo>
                    <a:cubicBezTo>
                      <a:pt x="18658" y="16014"/>
                      <a:pt x="18680" y="16001"/>
                      <a:pt x="18692" y="15988"/>
                    </a:cubicBezTo>
                    <a:lnTo>
                      <a:pt x="18764" y="15988"/>
                    </a:lnTo>
                    <a:cubicBezTo>
                      <a:pt x="19301" y="16919"/>
                      <a:pt x="20106" y="17814"/>
                      <a:pt x="21251" y="17814"/>
                    </a:cubicBezTo>
                    <a:cubicBezTo>
                      <a:pt x="21323" y="17814"/>
                      <a:pt x="21359" y="17742"/>
                      <a:pt x="21323" y="17706"/>
                    </a:cubicBezTo>
                    <a:cubicBezTo>
                      <a:pt x="21162" y="17277"/>
                      <a:pt x="20911" y="16883"/>
                      <a:pt x="20571" y="16579"/>
                    </a:cubicBezTo>
                    <a:lnTo>
                      <a:pt x="20571" y="16579"/>
                    </a:lnTo>
                    <a:cubicBezTo>
                      <a:pt x="20625" y="16583"/>
                      <a:pt x="20679" y="16585"/>
                      <a:pt x="20733" y="16585"/>
                    </a:cubicBezTo>
                    <a:cubicBezTo>
                      <a:pt x="21162" y="16585"/>
                      <a:pt x="21584" y="16459"/>
                      <a:pt x="21949" y="16221"/>
                    </a:cubicBezTo>
                    <a:cubicBezTo>
                      <a:pt x="21967" y="16185"/>
                      <a:pt x="21967" y="16167"/>
                      <a:pt x="21949" y="16131"/>
                    </a:cubicBezTo>
                    <a:lnTo>
                      <a:pt x="21913" y="16149"/>
                    </a:lnTo>
                    <a:cubicBezTo>
                      <a:pt x="21659" y="15624"/>
                      <a:pt x="21020" y="15468"/>
                      <a:pt x="20376" y="15468"/>
                    </a:cubicBezTo>
                    <a:cubicBezTo>
                      <a:pt x="20340" y="15468"/>
                      <a:pt x="20303" y="15468"/>
                      <a:pt x="20267" y="15469"/>
                    </a:cubicBezTo>
                    <a:lnTo>
                      <a:pt x="20518" y="15362"/>
                    </a:lnTo>
                    <a:cubicBezTo>
                      <a:pt x="20875" y="15219"/>
                      <a:pt x="21609" y="14950"/>
                      <a:pt x="21645" y="14467"/>
                    </a:cubicBezTo>
                    <a:cubicBezTo>
                      <a:pt x="21665" y="14152"/>
                      <a:pt x="21381" y="14064"/>
                      <a:pt x="21077" y="14064"/>
                    </a:cubicBezTo>
                    <a:cubicBezTo>
                      <a:pt x="20828" y="14064"/>
                      <a:pt x="20567" y="14123"/>
                      <a:pt x="20446" y="14163"/>
                    </a:cubicBezTo>
                    <a:cubicBezTo>
                      <a:pt x="20303" y="14217"/>
                      <a:pt x="20178" y="14270"/>
                      <a:pt x="20034" y="14342"/>
                    </a:cubicBezTo>
                    <a:cubicBezTo>
                      <a:pt x="20392" y="13948"/>
                      <a:pt x="20625" y="13483"/>
                      <a:pt x="20732" y="12982"/>
                    </a:cubicBezTo>
                    <a:cubicBezTo>
                      <a:pt x="20750" y="12946"/>
                      <a:pt x="20714" y="12892"/>
                      <a:pt x="20661" y="12892"/>
                    </a:cubicBezTo>
                    <a:cubicBezTo>
                      <a:pt x="20016" y="12892"/>
                      <a:pt x="19605" y="13304"/>
                      <a:pt x="19301" y="13823"/>
                    </a:cubicBezTo>
                    <a:cubicBezTo>
                      <a:pt x="19408" y="13179"/>
                      <a:pt x="19175" y="12517"/>
                      <a:pt x="18692" y="11872"/>
                    </a:cubicBezTo>
                    <a:cubicBezTo>
                      <a:pt x="18673" y="11853"/>
                      <a:pt x="18648" y="11839"/>
                      <a:pt x="18623" y="11839"/>
                    </a:cubicBezTo>
                    <a:cubicBezTo>
                      <a:pt x="18603" y="11839"/>
                      <a:pt x="18583" y="11848"/>
                      <a:pt x="18567" y="11872"/>
                    </a:cubicBezTo>
                    <a:cubicBezTo>
                      <a:pt x="18352" y="12356"/>
                      <a:pt x="18245" y="12857"/>
                      <a:pt x="18209" y="13376"/>
                    </a:cubicBezTo>
                    <a:cubicBezTo>
                      <a:pt x="18137" y="13250"/>
                      <a:pt x="18066" y="13125"/>
                      <a:pt x="17994" y="13000"/>
                    </a:cubicBezTo>
                    <a:cubicBezTo>
                      <a:pt x="17976" y="12964"/>
                      <a:pt x="17959" y="12946"/>
                      <a:pt x="17923" y="12946"/>
                    </a:cubicBezTo>
                    <a:cubicBezTo>
                      <a:pt x="17905" y="12946"/>
                      <a:pt x="17887" y="12928"/>
                      <a:pt x="17869" y="12928"/>
                    </a:cubicBezTo>
                    <a:lnTo>
                      <a:pt x="17833" y="12928"/>
                    </a:lnTo>
                    <a:cubicBezTo>
                      <a:pt x="17797" y="12928"/>
                      <a:pt x="17762" y="12964"/>
                      <a:pt x="17762" y="12982"/>
                    </a:cubicBezTo>
                    <a:cubicBezTo>
                      <a:pt x="17493" y="13805"/>
                      <a:pt x="17404" y="14968"/>
                      <a:pt x="18102" y="15595"/>
                    </a:cubicBezTo>
                    <a:cubicBezTo>
                      <a:pt x="18102" y="15630"/>
                      <a:pt x="18102" y="15666"/>
                      <a:pt x="18102" y="15684"/>
                    </a:cubicBezTo>
                    <a:cubicBezTo>
                      <a:pt x="17654" y="15899"/>
                      <a:pt x="17225" y="16149"/>
                      <a:pt x="16813" y="16436"/>
                    </a:cubicBezTo>
                    <a:cubicBezTo>
                      <a:pt x="16777" y="16436"/>
                      <a:pt x="16724" y="16454"/>
                      <a:pt x="16688" y="16471"/>
                    </a:cubicBezTo>
                    <a:cubicBezTo>
                      <a:pt x="16670" y="16489"/>
                      <a:pt x="16670" y="16507"/>
                      <a:pt x="16670" y="16525"/>
                    </a:cubicBezTo>
                    <a:cubicBezTo>
                      <a:pt x="16330" y="16776"/>
                      <a:pt x="15990" y="17026"/>
                      <a:pt x="15668" y="17295"/>
                    </a:cubicBezTo>
                    <a:cubicBezTo>
                      <a:pt x="15865" y="16972"/>
                      <a:pt x="15972" y="16561"/>
                      <a:pt x="15793" y="16239"/>
                    </a:cubicBezTo>
                    <a:cubicBezTo>
                      <a:pt x="15783" y="16209"/>
                      <a:pt x="15763" y="16196"/>
                      <a:pt x="15743" y="16196"/>
                    </a:cubicBezTo>
                    <a:cubicBezTo>
                      <a:pt x="15727" y="16196"/>
                      <a:pt x="15712" y="16205"/>
                      <a:pt x="15704" y="16221"/>
                    </a:cubicBezTo>
                    <a:cubicBezTo>
                      <a:pt x="15400" y="16525"/>
                      <a:pt x="15274" y="16972"/>
                      <a:pt x="15382" y="17402"/>
                    </a:cubicBezTo>
                    <a:cubicBezTo>
                      <a:pt x="15346" y="17456"/>
                      <a:pt x="15328" y="17509"/>
                      <a:pt x="15310" y="17563"/>
                    </a:cubicBezTo>
                    <a:cubicBezTo>
                      <a:pt x="15310" y="17563"/>
                      <a:pt x="15310" y="17581"/>
                      <a:pt x="15310" y="17599"/>
                    </a:cubicBezTo>
                    <a:cubicBezTo>
                      <a:pt x="14362" y="18404"/>
                      <a:pt x="13467" y="19317"/>
                      <a:pt x="12608" y="20140"/>
                    </a:cubicBezTo>
                    <a:lnTo>
                      <a:pt x="12554" y="20158"/>
                    </a:lnTo>
                    <a:cubicBezTo>
                      <a:pt x="12536" y="20176"/>
                      <a:pt x="12536" y="20194"/>
                      <a:pt x="12536" y="20212"/>
                    </a:cubicBezTo>
                    <a:lnTo>
                      <a:pt x="12214" y="20516"/>
                    </a:lnTo>
                    <a:cubicBezTo>
                      <a:pt x="12089" y="20605"/>
                      <a:pt x="11964" y="20730"/>
                      <a:pt x="11856" y="20874"/>
                    </a:cubicBezTo>
                    <a:cubicBezTo>
                      <a:pt x="11767" y="20945"/>
                      <a:pt x="11677" y="21035"/>
                      <a:pt x="11606" y="21124"/>
                    </a:cubicBezTo>
                    <a:cubicBezTo>
                      <a:pt x="12017" y="20319"/>
                      <a:pt x="12339" y="19460"/>
                      <a:pt x="12554" y="18583"/>
                    </a:cubicBezTo>
                    <a:cubicBezTo>
                      <a:pt x="12679" y="18118"/>
                      <a:pt x="12823" y="17617"/>
                      <a:pt x="12948" y="17116"/>
                    </a:cubicBezTo>
                    <a:cubicBezTo>
                      <a:pt x="13145" y="17026"/>
                      <a:pt x="13324" y="16901"/>
                      <a:pt x="13449" y="16722"/>
                    </a:cubicBezTo>
                    <a:cubicBezTo>
                      <a:pt x="13592" y="16561"/>
                      <a:pt x="13682" y="16364"/>
                      <a:pt x="13682" y="16149"/>
                    </a:cubicBezTo>
                    <a:cubicBezTo>
                      <a:pt x="13682" y="16097"/>
                      <a:pt x="13643" y="16064"/>
                      <a:pt x="13602" y="16064"/>
                    </a:cubicBezTo>
                    <a:cubicBezTo>
                      <a:pt x="13586" y="16064"/>
                      <a:pt x="13571" y="16068"/>
                      <a:pt x="13556" y="16078"/>
                    </a:cubicBezTo>
                    <a:cubicBezTo>
                      <a:pt x="13377" y="16203"/>
                      <a:pt x="13216" y="16346"/>
                      <a:pt x="13091" y="16543"/>
                    </a:cubicBezTo>
                    <a:cubicBezTo>
                      <a:pt x="13270" y="15863"/>
                      <a:pt x="13377" y="15183"/>
                      <a:pt x="13431" y="14485"/>
                    </a:cubicBezTo>
                    <a:cubicBezTo>
                      <a:pt x="13441" y="14490"/>
                      <a:pt x="13452" y="14492"/>
                      <a:pt x="13463" y="14492"/>
                    </a:cubicBezTo>
                    <a:cubicBezTo>
                      <a:pt x="13494" y="14492"/>
                      <a:pt x="13530" y="14475"/>
                      <a:pt x="13556" y="14449"/>
                    </a:cubicBezTo>
                    <a:lnTo>
                      <a:pt x="13664" y="14288"/>
                    </a:lnTo>
                    <a:cubicBezTo>
                      <a:pt x="13699" y="14235"/>
                      <a:pt x="13735" y="14163"/>
                      <a:pt x="13771" y="14091"/>
                    </a:cubicBezTo>
                    <a:cubicBezTo>
                      <a:pt x="14737" y="13841"/>
                      <a:pt x="15704" y="12749"/>
                      <a:pt x="15346" y="11765"/>
                    </a:cubicBezTo>
                    <a:cubicBezTo>
                      <a:pt x="15339" y="11744"/>
                      <a:pt x="15318" y="11734"/>
                      <a:pt x="15297" y="11734"/>
                    </a:cubicBezTo>
                    <a:cubicBezTo>
                      <a:pt x="15266" y="11734"/>
                      <a:pt x="15235" y="11757"/>
                      <a:pt x="15256" y="11801"/>
                    </a:cubicBezTo>
                    <a:cubicBezTo>
                      <a:pt x="15561" y="12713"/>
                      <a:pt x="14702" y="13447"/>
                      <a:pt x="13914" y="13859"/>
                    </a:cubicBezTo>
                    <a:cubicBezTo>
                      <a:pt x="13950" y="13769"/>
                      <a:pt x="14004" y="13662"/>
                      <a:pt x="14057" y="13555"/>
                    </a:cubicBezTo>
                    <a:cubicBezTo>
                      <a:pt x="14075" y="13537"/>
                      <a:pt x="14093" y="13501"/>
                      <a:pt x="14111" y="13447"/>
                    </a:cubicBezTo>
                    <a:cubicBezTo>
                      <a:pt x="14111" y="13447"/>
                      <a:pt x="14111" y="13429"/>
                      <a:pt x="14111" y="13411"/>
                    </a:cubicBezTo>
                    <a:cubicBezTo>
                      <a:pt x="14809" y="12910"/>
                      <a:pt x="15221" y="12069"/>
                      <a:pt x="15149" y="11192"/>
                    </a:cubicBezTo>
                    <a:cubicBezTo>
                      <a:pt x="15149" y="11163"/>
                      <a:pt x="15125" y="11134"/>
                      <a:pt x="15097" y="11134"/>
                    </a:cubicBezTo>
                    <a:cubicBezTo>
                      <a:pt x="15091" y="11134"/>
                      <a:pt x="15084" y="11135"/>
                      <a:pt x="15077" y="11139"/>
                    </a:cubicBezTo>
                    <a:cubicBezTo>
                      <a:pt x="14809" y="11210"/>
                      <a:pt x="14576" y="11389"/>
                      <a:pt x="14433" y="11622"/>
                    </a:cubicBezTo>
                    <a:cubicBezTo>
                      <a:pt x="14451" y="11336"/>
                      <a:pt x="14451" y="11031"/>
                      <a:pt x="14433" y="10727"/>
                    </a:cubicBezTo>
                    <a:cubicBezTo>
                      <a:pt x="14433" y="10698"/>
                      <a:pt x="14409" y="10669"/>
                      <a:pt x="14381" y="10669"/>
                    </a:cubicBezTo>
                    <a:cubicBezTo>
                      <a:pt x="14375" y="10669"/>
                      <a:pt x="14368" y="10670"/>
                      <a:pt x="14362" y="10673"/>
                    </a:cubicBezTo>
                    <a:cubicBezTo>
                      <a:pt x="13932" y="10834"/>
                      <a:pt x="13628" y="11192"/>
                      <a:pt x="13521" y="11640"/>
                    </a:cubicBezTo>
                    <a:cubicBezTo>
                      <a:pt x="13423" y="11472"/>
                      <a:pt x="13096" y="10988"/>
                      <a:pt x="12872" y="10988"/>
                    </a:cubicBezTo>
                    <a:cubicBezTo>
                      <a:pt x="12809" y="10988"/>
                      <a:pt x="12755" y="11027"/>
                      <a:pt x="12715" y="11121"/>
                    </a:cubicBezTo>
                    <a:cubicBezTo>
                      <a:pt x="12697" y="11049"/>
                      <a:pt x="12679" y="10978"/>
                      <a:pt x="12662" y="10906"/>
                    </a:cubicBezTo>
                    <a:cubicBezTo>
                      <a:pt x="12662" y="10858"/>
                      <a:pt x="12630" y="10827"/>
                      <a:pt x="12598" y="10827"/>
                    </a:cubicBezTo>
                    <a:cubicBezTo>
                      <a:pt x="12582" y="10827"/>
                      <a:pt x="12566" y="10834"/>
                      <a:pt x="12554" y="10852"/>
                    </a:cubicBezTo>
                    <a:cubicBezTo>
                      <a:pt x="11928" y="11371"/>
                      <a:pt x="11982" y="13071"/>
                      <a:pt x="12715" y="13572"/>
                    </a:cubicBezTo>
                    <a:cubicBezTo>
                      <a:pt x="12393" y="13483"/>
                      <a:pt x="12089" y="13322"/>
                      <a:pt x="11856" y="13071"/>
                    </a:cubicBezTo>
                    <a:cubicBezTo>
                      <a:pt x="11695" y="12910"/>
                      <a:pt x="11606" y="12696"/>
                      <a:pt x="11570" y="12481"/>
                    </a:cubicBezTo>
                    <a:cubicBezTo>
                      <a:pt x="11534" y="12195"/>
                      <a:pt x="11713" y="11998"/>
                      <a:pt x="11820" y="11765"/>
                    </a:cubicBezTo>
                    <a:cubicBezTo>
                      <a:pt x="11835" y="11736"/>
                      <a:pt x="11814" y="11707"/>
                      <a:pt x="11796" y="11707"/>
                    </a:cubicBezTo>
                    <a:cubicBezTo>
                      <a:pt x="11792" y="11707"/>
                      <a:pt x="11788" y="11708"/>
                      <a:pt x="11785" y="11711"/>
                    </a:cubicBezTo>
                    <a:cubicBezTo>
                      <a:pt x="11355" y="11998"/>
                      <a:pt x="11355" y="12535"/>
                      <a:pt x="11570" y="12946"/>
                    </a:cubicBezTo>
                    <a:cubicBezTo>
                      <a:pt x="11856" y="13376"/>
                      <a:pt x="12322" y="13662"/>
                      <a:pt x="12858" y="13680"/>
                    </a:cubicBezTo>
                    <a:cubicBezTo>
                      <a:pt x="12858" y="13680"/>
                      <a:pt x="12876" y="13680"/>
                      <a:pt x="12876" y="13662"/>
                    </a:cubicBezTo>
                    <a:cubicBezTo>
                      <a:pt x="12930" y="13680"/>
                      <a:pt x="12966" y="13698"/>
                      <a:pt x="13002" y="13698"/>
                    </a:cubicBezTo>
                    <a:cubicBezTo>
                      <a:pt x="13055" y="13877"/>
                      <a:pt x="13091" y="14056"/>
                      <a:pt x="13109" y="14235"/>
                    </a:cubicBezTo>
                    <a:cubicBezTo>
                      <a:pt x="13109" y="14284"/>
                      <a:pt x="13147" y="14311"/>
                      <a:pt x="13187" y="14311"/>
                    </a:cubicBezTo>
                    <a:cubicBezTo>
                      <a:pt x="13220" y="14311"/>
                      <a:pt x="13254" y="14293"/>
                      <a:pt x="13270" y="14252"/>
                    </a:cubicBezTo>
                    <a:cubicBezTo>
                      <a:pt x="13286" y="14252"/>
                      <a:pt x="13303" y="14252"/>
                      <a:pt x="13305" y="14239"/>
                    </a:cubicBezTo>
                    <a:lnTo>
                      <a:pt x="13305" y="14239"/>
                    </a:lnTo>
                    <a:cubicBezTo>
                      <a:pt x="13180" y="15597"/>
                      <a:pt x="12930" y="16920"/>
                      <a:pt x="12554" y="18225"/>
                    </a:cubicBezTo>
                    <a:cubicBezTo>
                      <a:pt x="12626" y="17724"/>
                      <a:pt x="12608" y="17223"/>
                      <a:pt x="12536" y="16722"/>
                    </a:cubicBezTo>
                    <a:cubicBezTo>
                      <a:pt x="12357" y="15577"/>
                      <a:pt x="11355" y="15094"/>
                      <a:pt x="10854" y="14127"/>
                    </a:cubicBezTo>
                    <a:cubicBezTo>
                      <a:pt x="10848" y="14108"/>
                      <a:pt x="10833" y="14101"/>
                      <a:pt x="10817" y="14101"/>
                    </a:cubicBezTo>
                    <a:cubicBezTo>
                      <a:pt x="10787" y="14101"/>
                      <a:pt x="10753" y="14128"/>
                      <a:pt x="10765" y="14163"/>
                    </a:cubicBezTo>
                    <a:cubicBezTo>
                      <a:pt x="11033" y="15255"/>
                      <a:pt x="10908" y="16382"/>
                      <a:pt x="11033" y="17491"/>
                    </a:cubicBezTo>
                    <a:cubicBezTo>
                      <a:pt x="11194" y="18673"/>
                      <a:pt x="11767" y="19621"/>
                      <a:pt x="11552" y="20856"/>
                    </a:cubicBezTo>
                    <a:cubicBezTo>
                      <a:pt x="11409" y="21142"/>
                      <a:pt x="11266" y="21428"/>
                      <a:pt x="11105" y="21697"/>
                    </a:cubicBezTo>
                    <a:cubicBezTo>
                      <a:pt x="10604" y="22287"/>
                      <a:pt x="10174" y="22932"/>
                      <a:pt x="9798" y="23612"/>
                    </a:cubicBezTo>
                    <a:cubicBezTo>
                      <a:pt x="9691" y="22753"/>
                      <a:pt x="9601" y="21876"/>
                      <a:pt x="9512" y="21017"/>
                    </a:cubicBezTo>
                    <a:cubicBezTo>
                      <a:pt x="9780" y="20641"/>
                      <a:pt x="9888" y="20176"/>
                      <a:pt x="9816" y="19728"/>
                    </a:cubicBezTo>
                    <a:cubicBezTo>
                      <a:pt x="9805" y="19694"/>
                      <a:pt x="9778" y="19674"/>
                      <a:pt x="9751" y="19674"/>
                    </a:cubicBezTo>
                    <a:cubicBezTo>
                      <a:pt x="9736" y="19674"/>
                      <a:pt x="9722" y="19680"/>
                      <a:pt x="9709" y="19693"/>
                    </a:cubicBezTo>
                    <a:cubicBezTo>
                      <a:pt x="9584" y="19782"/>
                      <a:pt x="9494" y="19907"/>
                      <a:pt x="9423" y="20050"/>
                    </a:cubicBezTo>
                    <a:cubicBezTo>
                      <a:pt x="9333" y="18995"/>
                      <a:pt x="9261" y="17957"/>
                      <a:pt x="9226" y="16901"/>
                    </a:cubicBezTo>
                    <a:cubicBezTo>
                      <a:pt x="9208" y="16632"/>
                      <a:pt x="9208" y="16382"/>
                      <a:pt x="9208" y="16131"/>
                    </a:cubicBezTo>
                    <a:cubicBezTo>
                      <a:pt x="9566" y="15738"/>
                      <a:pt x="9763" y="15237"/>
                      <a:pt x="9727" y="14700"/>
                    </a:cubicBezTo>
                    <a:cubicBezTo>
                      <a:pt x="9727" y="14665"/>
                      <a:pt x="9696" y="14637"/>
                      <a:pt x="9665" y="14637"/>
                    </a:cubicBezTo>
                    <a:cubicBezTo>
                      <a:pt x="9649" y="14637"/>
                      <a:pt x="9632" y="14645"/>
                      <a:pt x="9619" y="14664"/>
                    </a:cubicBezTo>
                    <a:cubicBezTo>
                      <a:pt x="9423" y="14843"/>
                      <a:pt x="9279" y="15076"/>
                      <a:pt x="9208" y="15326"/>
                    </a:cubicBezTo>
                    <a:cubicBezTo>
                      <a:pt x="9208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33" y="12284"/>
                      <a:pt x="10335" y="10459"/>
                      <a:pt x="11427" y="8812"/>
                    </a:cubicBezTo>
                    <a:cubicBezTo>
                      <a:pt x="12250" y="7578"/>
                      <a:pt x="13377" y="6575"/>
                      <a:pt x="13914" y="5180"/>
                    </a:cubicBezTo>
                    <a:lnTo>
                      <a:pt x="13914" y="5180"/>
                    </a:lnTo>
                    <a:cubicBezTo>
                      <a:pt x="13950" y="5394"/>
                      <a:pt x="13932" y="5627"/>
                      <a:pt x="13843" y="5824"/>
                    </a:cubicBezTo>
                    <a:cubicBezTo>
                      <a:pt x="13771" y="6092"/>
                      <a:pt x="13699" y="6361"/>
                      <a:pt x="13592" y="6611"/>
                    </a:cubicBezTo>
                    <a:cubicBezTo>
                      <a:pt x="13342" y="7363"/>
                      <a:pt x="12984" y="8079"/>
                      <a:pt x="12554" y="8759"/>
                    </a:cubicBezTo>
                    <a:cubicBezTo>
                      <a:pt x="11838" y="9904"/>
                      <a:pt x="10765" y="10745"/>
                      <a:pt x="9959" y="11819"/>
                    </a:cubicBezTo>
                    <a:cubicBezTo>
                      <a:pt x="9930" y="11848"/>
                      <a:pt x="9973" y="11877"/>
                      <a:pt x="10009" y="11877"/>
                    </a:cubicBezTo>
                    <a:cubicBezTo>
                      <a:pt x="10017" y="11877"/>
                      <a:pt x="10024" y="11876"/>
                      <a:pt x="10031" y="11872"/>
                    </a:cubicBezTo>
                    <a:cubicBezTo>
                      <a:pt x="12053" y="9904"/>
                      <a:pt x="13950" y="7613"/>
                      <a:pt x="14165" y="4679"/>
                    </a:cubicBezTo>
                    <a:cubicBezTo>
                      <a:pt x="14165" y="4644"/>
                      <a:pt x="14134" y="4616"/>
                      <a:pt x="14103" y="4616"/>
                    </a:cubicBezTo>
                    <a:cubicBezTo>
                      <a:pt x="14087" y="4616"/>
                      <a:pt x="14070" y="4624"/>
                      <a:pt x="14057" y="4643"/>
                    </a:cubicBezTo>
                    <a:cubicBezTo>
                      <a:pt x="13109" y="5752"/>
                      <a:pt x="11946" y="6629"/>
                      <a:pt x="11051" y="7792"/>
                    </a:cubicBezTo>
                    <a:cubicBezTo>
                      <a:pt x="10156" y="8955"/>
                      <a:pt x="9727" y="10423"/>
                      <a:pt x="9566" y="11837"/>
                    </a:cubicBezTo>
                    <a:cubicBezTo>
                      <a:pt x="9566" y="11854"/>
                      <a:pt x="9584" y="11872"/>
                      <a:pt x="9601" y="11890"/>
                    </a:cubicBezTo>
                    <a:cubicBezTo>
                      <a:pt x="9494" y="12159"/>
                      <a:pt x="9405" y="12445"/>
                      <a:pt x="9333" y="12749"/>
                    </a:cubicBezTo>
                    <a:cubicBezTo>
                      <a:pt x="9476" y="10960"/>
                      <a:pt x="9709" y="9206"/>
                      <a:pt x="9924" y="7434"/>
                    </a:cubicBezTo>
                    <a:cubicBezTo>
                      <a:pt x="10228" y="7112"/>
                      <a:pt x="10425" y="6719"/>
                      <a:pt x="10496" y="6289"/>
                    </a:cubicBezTo>
                    <a:cubicBezTo>
                      <a:pt x="10496" y="6245"/>
                      <a:pt x="10448" y="6213"/>
                      <a:pt x="10411" y="6213"/>
                    </a:cubicBezTo>
                    <a:cubicBezTo>
                      <a:pt x="10403" y="6213"/>
                      <a:pt x="10395" y="6214"/>
                      <a:pt x="10389" y="6218"/>
                    </a:cubicBezTo>
                    <a:cubicBezTo>
                      <a:pt x="10246" y="6307"/>
                      <a:pt x="10103" y="6432"/>
                      <a:pt x="10013" y="6593"/>
                    </a:cubicBezTo>
                    <a:cubicBezTo>
                      <a:pt x="10067" y="6146"/>
                      <a:pt x="10120" y="5681"/>
                      <a:pt x="10156" y="5233"/>
                    </a:cubicBezTo>
                    <a:cubicBezTo>
                      <a:pt x="10174" y="5215"/>
                      <a:pt x="10192" y="5198"/>
                      <a:pt x="10192" y="5162"/>
                    </a:cubicBezTo>
                    <a:cubicBezTo>
                      <a:pt x="10192" y="5144"/>
                      <a:pt x="10174" y="5126"/>
                      <a:pt x="10174" y="5090"/>
                    </a:cubicBezTo>
                    <a:lnTo>
                      <a:pt x="10174" y="4965"/>
                    </a:lnTo>
                    <a:cubicBezTo>
                      <a:pt x="10568" y="4840"/>
                      <a:pt x="10854" y="4500"/>
                      <a:pt x="10962" y="4106"/>
                    </a:cubicBezTo>
                    <a:lnTo>
                      <a:pt x="11033" y="4088"/>
                    </a:lnTo>
                    <a:cubicBezTo>
                      <a:pt x="11293" y="4284"/>
                      <a:pt x="11582" y="4352"/>
                      <a:pt x="11887" y="4352"/>
                    </a:cubicBezTo>
                    <a:cubicBezTo>
                      <a:pt x="12554" y="4352"/>
                      <a:pt x="13291" y="4027"/>
                      <a:pt x="13935" y="4027"/>
                    </a:cubicBezTo>
                    <a:cubicBezTo>
                      <a:pt x="13988" y="4027"/>
                      <a:pt x="14041" y="4030"/>
                      <a:pt x="14093" y="4034"/>
                    </a:cubicBezTo>
                    <a:cubicBezTo>
                      <a:pt x="14147" y="4034"/>
                      <a:pt x="14183" y="3981"/>
                      <a:pt x="14183" y="3927"/>
                    </a:cubicBezTo>
                    <a:cubicBezTo>
                      <a:pt x="14069" y="3392"/>
                      <a:pt x="13529" y="3224"/>
                      <a:pt x="13029" y="3224"/>
                    </a:cubicBezTo>
                    <a:cubicBezTo>
                      <a:pt x="12978" y="3224"/>
                      <a:pt x="12926" y="3226"/>
                      <a:pt x="12876" y="3229"/>
                    </a:cubicBezTo>
                    <a:cubicBezTo>
                      <a:pt x="13395" y="2835"/>
                      <a:pt x="13646" y="2299"/>
                      <a:pt x="13950" y="1762"/>
                    </a:cubicBezTo>
                    <a:cubicBezTo>
                      <a:pt x="13986" y="1708"/>
                      <a:pt x="13950" y="1636"/>
                      <a:pt x="13878" y="1636"/>
                    </a:cubicBezTo>
                    <a:cubicBezTo>
                      <a:pt x="13735" y="1627"/>
                      <a:pt x="13588" y="1618"/>
                      <a:pt x="13441" y="1618"/>
                    </a:cubicBezTo>
                    <a:cubicBezTo>
                      <a:pt x="13056" y="1618"/>
                      <a:pt x="12673" y="1677"/>
                      <a:pt x="12375" y="1923"/>
                    </a:cubicBezTo>
                    <a:cubicBezTo>
                      <a:pt x="12501" y="1583"/>
                      <a:pt x="12518" y="1207"/>
                      <a:pt x="12447" y="849"/>
                    </a:cubicBezTo>
                    <a:cubicBezTo>
                      <a:pt x="12447" y="823"/>
                      <a:pt x="12428" y="806"/>
                      <a:pt x="12403" y="806"/>
                    </a:cubicBezTo>
                    <a:cubicBezTo>
                      <a:pt x="12394" y="806"/>
                      <a:pt x="12385" y="808"/>
                      <a:pt x="12375" y="813"/>
                    </a:cubicBezTo>
                    <a:lnTo>
                      <a:pt x="12304" y="885"/>
                    </a:lnTo>
                    <a:cubicBezTo>
                      <a:pt x="12339" y="688"/>
                      <a:pt x="12447" y="652"/>
                      <a:pt x="12429" y="491"/>
                    </a:cubicBezTo>
                    <a:cubicBezTo>
                      <a:pt x="12429" y="455"/>
                      <a:pt x="12411" y="437"/>
                      <a:pt x="12375" y="420"/>
                    </a:cubicBezTo>
                    <a:cubicBezTo>
                      <a:pt x="12289" y="400"/>
                      <a:pt x="12208" y="391"/>
                      <a:pt x="12131" y="391"/>
                    </a:cubicBezTo>
                    <a:cubicBezTo>
                      <a:pt x="11643" y="391"/>
                      <a:pt x="11318" y="757"/>
                      <a:pt x="11087" y="1189"/>
                    </a:cubicBezTo>
                    <a:cubicBezTo>
                      <a:pt x="11033" y="813"/>
                      <a:pt x="10926" y="437"/>
                      <a:pt x="10872" y="44"/>
                    </a:cubicBezTo>
                    <a:cubicBezTo>
                      <a:pt x="10859" y="18"/>
                      <a:pt x="10836" y="1"/>
                      <a:pt x="1081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35"/>
              <p:cNvSpPr/>
              <p:nvPr/>
            </p:nvSpPr>
            <p:spPr>
              <a:xfrm>
                <a:off x="1470900" y="3581900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5" y="0"/>
                      <a:pt x="999" y="2"/>
                      <a:pt x="992" y="5"/>
                    </a:cubicBezTo>
                    <a:lnTo>
                      <a:pt x="992" y="23"/>
                    </a:lnTo>
                    <a:cubicBezTo>
                      <a:pt x="599" y="435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4" y="1465"/>
                      <a:pt x="80" y="1455"/>
                    </a:cubicBezTo>
                    <a:cubicBezTo>
                      <a:pt x="366" y="971"/>
                      <a:pt x="795" y="560"/>
                      <a:pt x="1046" y="59"/>
                    </a:cubicBezTo>
                    <a:cubicBezTo>
                      <a:pt x="1061" y="30"/>
                      <a:pt x="1039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35"/>
              <p:cNvSpPr/>
              <p:nvPr/>
            </p:nvSpPr>
            <p:spPr>
              <a:xfrm>
                <a:off x="1264600" y="3634950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297" y="281"/>
                      <a:pt x="547" y="550"/>
                      <a:pt x="834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9" y="758"/>
                      <a:pt x="869" y="728"/>
                    </a:cubicBezTo>
                    <a:cubicBezTo>
                      <a:pt x="637" y="460"/>
                      <a:pt x="368" y="227"/>
                      <a:pt x="64" y="13"/>
                    </a:cubicBezTo>
                    <a:lnTo>
                      <a:pt x="82" y="13"/>
                    </a:lnTo>
                    <a:cubicBezTo>
                      <a:pt x="74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35"/>
              <p:cNvSpPr/>
              <p:nvPr/>
            </p:nvSpPr>
            <p:spPr>
              <a:xfrm>
                <a:off x="1344025" y="3467925"/>
                <a:ext cx="2375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84" extrusionOk="0">
                    <a:moveTo>
                      <a:pt x="216" y="323"/>
                    </a:moveTo>
                    <a:lnTo>
                      <a:pt x="216" y="323"/>
                    </a:lnTo>
                    <a:cubicBezTo>
                      <a:pt x="341" y="502"/>
                      <a:pt x="448" y="699"/>
                      <a:pt x="520" y="914"/>
                    </a:cubicBezTo>
                    <a:cubicBezTo>
                      <a:pt x="573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6" y="323"/>
                    </a:cubicBezTo>
                    <a:close/>
                    <a:moveTo>
                      <a:pt x="92" y="1"/>
                    </a:moveTo>
                    <a:cubicBezTo>
                      <a:pt x="51" y="1"/>
                      <a:pt x="7" y="25"/>
                      <a:pt x="19" y="72"/>
                    </a:cubicBezTo>
                    <a:lnTo>
                      <a:pt x="1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2" y="1576"/>
                      <a:pt x="860" y="1576"/>
                    </a:cubicBezTo>
                    <a:cubicBezTo>
                      <a:pt x="865" y="1581"/>
                      <a:pt x="873" y="1583"/>
                      <a:pt x="883" y="1583"/>
                    </a:cubicBezTo>
                    <a:cubicBezTo>
                      <a:pt x="905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4" y="1468"/>
                    </a:cubicBezTo>
                    <a:cubicBezTo>
                      <a:pt x="860" y="1218"/>
                      <a:pt x="752" y="985"/>
                      <a:pt x="645" y="770"/>
                    </a:cubicBezTo>
                    <a:cubicBezTo>
                      <a:pt x="538" y="484"/>
                      <a:pt x="377" y="234"/>
                      <a:pt x="144" y="19"/>
                    </a:cubicBezTo>
                    <a:cubicBezTo>
                      <a:pt x="132" y="7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5"/>
              <p:cNvSpPr/>
              <p:nvPr/>
            </p:nvSpPr>
            <p:spPr>
              <a:xfrm>
                <a:off x="1164850" y="3114300"/>
                <a:ext cx="301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712" extrusionOk="0">
                    <a:moveTo>
                      <a:pt x="57" y="0"/>
                    </a:moveTo>
                    <a:cubicBezTo>
                      <a:pt x="18" y="0"/>
                      <a:pt x="1" y="65"/>
                      <a:pt x="46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2" y="710"/>
                      <a:pt x="1168" y="712"/>
                      <a:pt x="1173" y="712"/>
                    </a:cubicBezTo>
                    <a:cubicBezTo>
                      <a:pt x="1196" y="712"/>
                      <a:pt x="1205" y="685"/>
                      <a:pt x="1191" y="671"/>
                    </a:cubicBezTo>
                    <a:cubicBezTo>
                      <a:pt x="869" y="385"/>
                      <a:pt x="457" y="223"/>
                      <a:pt x="81" y="9"/>
                    </a:cubicBezTo>
                    <a:cubicBezTo>
                      <a:pt x="73" y="3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5"/>
              <p:cNvSpPr/>
              <p:nvPr/>
            </p:nvSpPr>
            <p:spPr>
              <a:xfrm>
                <a:off x="1365050" y="28845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1" y="1"/>
                      <a:pt x="591" y="90"/>
                      <a:pt x="520" y="162"/>
                    </a:cubicBezTo>
                    <a:cubicBezTo>
                      <a:pt x="395" y="269"/>
                      <a:pt x="251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51" y="502"/>
                      <a:pt x="413" y="466"/>
                      <a:pt x="538" y="376"/>
                    </a:cubicBezTo>
                    <a:cubicBezTo>
                      <a:pt x="645" y="323"/>
                      <a:pt x="824" y="198"/>
                      <a:pt x="860" y="72"/>
                    </a:cubicBezTo>
                    <a:cubicBezTo>
                      <a:pt x="860" y="36"/>
                      <a:pt x="842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5"/>
              <p:cNvSpPr/>
              <p:nvPr/>
            </p:nvSpPr>
            <p:spPr>
              <a:xfrm>
                <a:off x="1188125" y="30402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7" y="0"/>
                    </a:moveTo>
                    <a:cubicBezTo>
                      <a:pt x="34" y="0"/>
                      <a:pt x="0" y="50"/>
                      <a:pt x="27" y="91"/>
                    </a:cubicBezTo>
                    <a:cubicBezTo>
                      <a:pt x="130" y="206"/>
                      <a:pt x="323" y="348"/>
                      <a:pt x="504" y="348"/>
                    </a:cubicBezTo>
                    <a:cubicBezTo>
                      <a:pt x="576" y="348"/>
                      <a:pt x="646" y="326"/>
                      <a:pt x="707" y="270"/>
                    </a:cubicBezTo>
                    <a:lnTo>
                      <a:pt x="707" y="252"/>
                    </a:lnTo>
                    <a:cubicBezTo>
                      <a:pt x="725" y="216"/>
                      <a:pt x="707" y="162"/>
                      <a:pt x="654" y="162"/>
                    </a:cubicBezTo>
                    <a:cubicBezTo>
                      <a:pt x="594" y="162"/>
                      <a:pt x="534" y="170"/>
                      <a:pt x="475" y="170"/>
                    </a:cubicBezTo>
                    <a:cubicBezTo>
                      <a:pt x="445" y="170"/>
                      <a:pt x="415" y="168"/>
                      <a:pt x="385" y="162"/>
                    </a:cubicBezTo>
                    <a:cubicBezTo>
                      <a:pt x="278" y="144"/>
                      <a:pt x="188" y="91"/>
                      <a:pt x="99" y="19"/>
                    </a:cubicBezTo>
                    <a:cubicBezTo>
                      <a:pt x="90" y="6"/>
                      <a:pt x="79" y="0"/>
                      <a:pt x="6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5"/>
              <p:cNvSpPr/>
              <p:nvPr/>
            </p:nvSpPr>
            <p:spPr>
              <a:xfrm>
                <a:off x="1564450" y="3167075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72" y="1"/>
                    </a:moveTo>
                    <a:cubicBezTo>
                      <a:pt x="38" y="1"/>
                      <a:pt x="1" y="28"/>
                      <a:pt x="24" y="63"/>
                    </a:cubicBezTo>
                    <a:cubicBezTo>
                      <a:pt x="60" y="188"/>
                      <a:pt x="131" y="296"/>
                      <a:pt x="239" y="385"/>
                    </a:cubicBezTo>
                    <a:cubicBezTo>
                      <a:pt x="316" y="447"/>
                      <a:pt x="433" y="535"/>
                      <a:pt x="545" y="535"/>
                    </a:cubicBezTo>
                    <a:cubicBezTo>
                      <a:pt x="562" y="535"/>
                      <a:pt x="580" y="533"/>
                      <a:pt x="597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9" y="349"/>
                      <a:pt x="454" y="331"/>
                      <a:pt x="364" y="278"/>
                    </a:cubicBezTo>
                    <a:lnTo>
                      <a:pt x="346" y="278"/>
                    </a:lnTo>
                    <a:cubicBezTo>
                      <a:pt x="257" y="224"/>
                      <a:pt x="167" y="135"/>
                      <a:pt x="114" y="27"/>
                    </a:cubicBezTo>
                    <a:cubicBezTo>
                      <a:pt x="107" y="9"/>
                      <a:pt x="90" y="1"/>
                      <a:pt x="7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35"/>
              <p:cNvSpPr/>
              <p:nvPr/>
            </p:nvSpPr>
            <p:spPr>
              <a:xfrm>
                <a:off x="1220100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7" y="1038"/>
                      <a:pt x="152" y="1044"/>
                      <a:pt x="167" y="1044"/>
                    </a:cubicBezTo>
                    <a:cubicBezTo>
                      <a:pt x="205" y="1044"/>
                      <a:pt x="246" y="1006"/>
                      <a:pt x="234" y="968"/>
                    </a:cubicBezTo>
                    <a:cubicBezTo>
                      <a:pt x="144" y="718"/>
                      <a:pt x="198" y="431"/>
                      <a:pt x="341" y="217"/>
                    </a:cubicBezTo>
                    <a:lnTo>
                      <a:pt x="341" y="217"/>
                    </a:lnTo>
                    <a:cubicBezTo>
                      <a:pt x="341" y="557"/>
                      <a:pt x="287" y="897"/>
                      <a:pt x="234" y="1237"/>
                    </a:cubicBezTo>
                    <a:cubicBezTo>
                      <a:pt x="234" y="1259"/>
                      <a:pt x="247" y="1274"/>
                      <a:pt x="262" y="1274"/>
                    </a:cubicBezTo>
                    <a:cubicBezTo>
                      <a:pt x="271" y="1274"/>
                      <a:pt x="280" y="1268"/>
                      <a:pt x="287" y="1255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6"/>
                      <a:pt x="412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35"/>
              <p:cNvSpPr/>
              <p:nvPr/>
            </p:nvSpPr>
            <p:spPr>
              <a:xfrm>
                <a:off x="1341350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58" y="150"/>
                      <a:pt x="412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47" y="0"/>
                    </a:moveTo>
                    <a:cubicBezTo>
                      <a:pt x="123" y="0"/>
                      <a:pt x="98" y="2"/>
                      <a:pt x="72" y="7"/>
                    </a:cubicBezTo>
                    <a:cubicBezTo>
                      <a:pt x="36" y="7"/>
                      <a:pt x="0" y="25"/>
                      <a:pt x="0" y="60"/>
                    </a:cubicBezTo>
                    <a:cubicBezTo>
                      <a:pt x="36" y="382"/>
                      <a:pt x="197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0" y="1268"/>
                    </a:cubicBezTo>
                    <a:cubicBezTo>
                      <a:pt x="506" y="1268"/>
                      <a:pt x="519" y="1259"/>
                      <a:pt x="519" y="1241"/>
                    </a:cubicBezTo>
                    <a:cubicBezTo>
                      <a:pt x="519" y="1170"/>
                      <a:pt x="537" y="1080"/>
                      <a:pt x="555" y="973"/>
                    </a:cubicBezTo>
                    <a:cubicBezTo>
                      <a:pt x="573" y="955"/>
                      <a:pt x="573" y="937"/>
                      <a:pt x="555" y="901"/>
                    </a:cubicBezTo>
                    <a:cubicBezTo>
                      <a:pt x="555" y="498"/>
                      <a:pt x="508" y="0"/>
                      <a:pt x="14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35"/>
              <p:cNvSpPr/>
              <p:nvPr/>
            </p:nvSpPr>
            <p:spPr>
              <a:xfrm>
                <a:off x="1540425" y="3623725"/>
                <a:ext cx="54742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897" h="51911" extrusionOk="0">
                    <a:moveTo>
                      <a:pt x="9843" y="4721"/>
                    </a:moveTo>
                    <a:cubicBezTo>
                      <a:pt x="9843" y="4810"/>
                      <a:pt x="9825" y="4900"/>
                      <a:pt x="9825" y="4971"/>
                    </a:cubicBezTo>
                    <a:lnTo>
                      <a:pt x="9807" y="4989"/>
                    </a:lnTo>
                    <a:cubicBezTo>
                      <a:pt x="9539" y="5472"/>
                      <a:pt x="9414" y="6134"/>
                      <a:pt x="8948" y="6474"/>
                    </a:cubicBezTo>
                    <a:cubicBezTo>
                      <a:pt x="9020" y="5794"/>
                      <a:pt x="9449" y="5258"/>
                      <a:pt x="9843" y="4721"/>
                    </a:cubicBezTo>
                    <a:close/>
                    <a:moveTo>
                      <a:pt x="10165" y="6152"/>
                    </a:moveTo>
                    <a:lnTo>
                      <a:pt x="10165" y="6152"/>
                    </a:lnTo>
                    <a:cubicBezTo>
                      <a:pt x="10487" y="6582"/>
                      <a:pt x="10702" y="7101"/>
                      <a:pt x="10738" y="7638"/>
                    </a:cubicBezTo>
                    <a:cubicBezTo>
                      <a:pt x="10326" y="7333"/>
                      <a:pt x="10308" y="6671"/>
                      <a:pt x="10165" y="6152"/>
                    </a:cubicBezTo>
                    <a:close/>
                    <a:moveTo>
                      <a:pt x="9682" y="9534"/>
                    </a:moveTo>
                    <a:cubicBezTo>
                      <a:pt x="9682" y="9642"/>
                      <a:pt x="9682" y="9749"/>
                      <a:pt x="9700" y="9839"/>
                    </a:cubicBezTo>
                    <a:cubicBezTo>
                      <a:pt x="9557" y="10179"/>
                      <a:pt x="9396" y="10519"/>
                      <a:pt x="9199" y="10823"/>
                    </a:cubicBezTo>
                    <a:cubicBezTo>
                      <a:pt x="9306" y="10376"/>
                      <a:pt x="9467" y="9946"/>
                      <a:pt x="9682" y="9534"/>
                    </a:cubicBezTo>
                    <a:close/>
                    <a:moveTo>
                      <a:pt x="11722" y="11288"/>
                    </a:moveTo>
                    <a:cubicBezTo>
                      <a:pt x="11955" y="11449"/>
                      <a:pt x="12152" y="11646"/>
                      <a:pt x="12277" y="11879"/>
                    </a:cubicBezTo>
                    <a:cubicBezTo>
                      <a:pt x="12062" y="11718"/>
                      <a:pt x="11865" y="11521"/>
                      <a:pt x="11722" y="11288"/>
                    </a:cubicBezTo>
                    <a:close/>
                    <a:moveTo>
                      <a:pt x="10505" y="14420"/>
                    </a:moveTo>
                    <a:cubicBezTo>
                      <a:pt x="10881" y="14581"/>
                      <a:pt x="11167" y="14939"/>
                      <a:pt x="11239" y="15350"/>
                    </a:cubicBezTo>
                    <a:cubicBezTo>
                      <a:pt x="10881" y="15154"/>
                      <a:pt x="10684" y="14778"/>
                      <a:pt x="10505" y="14420"/>
                    </a:cubicBezTo>
                    <a:close/>
                    <a:moveTo>
                      <a:pt x="12152" y="13418"/>
                    </a:moveTo>
                    <a:cubicBezTo>
                      <a:pt x="12241" y="13543"/>
                      <a:pt x="12366" y="13650"/>
                      <a:pt x="12474" y="13758"/>
                    </a:cubicBezTo>
                    <a:cubicBezTo>
                      <a:pt x="12796" y="14205"/>
                      <a:pt x="13154" y="14635"/>
                      <a:pt x="13530" y="15046"/>
                    </a:cubicBezTo>
                    <a:cubicBezTo>
                      <a:pt x="14066" y="15655"/>
                      <a:pt x="14782" y="16048"/>
                      <a:pt x="15319" y="16639"/>
                    </a:cubicBezTo>
                    <a:cubicBezTo>
                      <a:pt x="15328" y="16653"/>
                      <a:pt x="15339" y="16658"/>
                      <a:pt x="15348" y="16658"/>
                    </a:cubicBezTo>
                    <a:cubicBezTo>
                      <a:pt x="15377" y="16658"/>
                      <a:pt x="15399" y="16612"/>
                      <a:pt x="15373" y="16585"/>
                    </a:cubicBezTo>
                    <a:cubicBezTo>
                      <a:pt x="14908" y="16030"/>
                      <a:pt x="14281" y="15655"/>
                      <a:pt x="13780" y="15136"/>
                    </a:cubicBezTo>
                    <a:cubicBezTo>
                      <a:pt x="13476" y="14796"/>
                      <a:pt x="13207" y="14456"/>
                      <a:pt x="12921" y="14098"/>
                    </a:cubicBezTo>
                    <a:lnTo>
                      <a:pt x="12921" y="14098"/>
                    </a:lnTo>
                    <a:cubicBezTo>
                      <a:pt x="13225" y="14295"/>
                      <a:pt x="13530" y="14474"/>
                      <a:pt x="13834" y="14635"/>
                    </a:cubicBezTo>
                    <a:cubicBezTo>
                      <a:pt x="15122" y="15350"/>
                      <a:pt x="15838" y="16245"/>
                      <a:pt x="16697" y="17408"/>
                    </a:cubicBezTo>
                    <a:cubicBezTo>
                      <a:pt x="16923" y="17733"/>
                      <a:pt x="17348" y="18034"/>
                      <a:pt x="17038" y="18034"/>
                    </a:cubicBezTo>
                    <a:cubicBezTo>
                      <a:pt x="16954" y="18034"/>
                      <a:pt x="16817" y="18013"/>
                      <a:pt x="16608" y="17963"/>
                    </a:cubicBezTo>
                    <a:cubicBezTo>
                      <a:pt x="15838" y="17766"/>
                      <a:pt x="15122" y="17140"/>
                      <a:pt x="14550" y="16639"/>
                    </a:cubicBezTo>
                    <a:cubicBezTo>
                      <a:pt x="13637" y="15816"/>
                      <a:pt x="12867" y="14849"/>
                      <a:pt x="12295" y="13776"/>
                    </a:cubicBezTo>
                    <a:lnTo>
                      <a:pt x="12152" y="13418"/>
                    </a:lnTo>
                    <a:close/>
                    <a:moveTo>
                      <a:pt x="10684" y="17927"/>
                    </a:moveTo>
                    <a:cubicBezTo>
                      <a:pt x="10738" y="18446"/>
                      <a:pt x="10613" y="18947"/>
                      <a:pt x="10326" y="19359"/>
                    </a:cubicBezTo>
                    <a:cubicBezTo>
                      <a:pt x="10201" y="18840"/>
                      <a:pt x="10470" y="18393"/>
                      <a:pt x="10684" y="17927"/>
                    </a:cubicBezTo>
                    <a:close/>
                    <a:moveTo>
                      <a:pt x="8805" y="18894"/>
                    </a:moveTo>
                    <a:lnTo>
                      <a:pt x="8805" y="18894"/>
                    </a:lnTo>
                    <a:cubicBezTo>
                      <a:pt x="9002" y="19252"/>
                      <a:pt x="9145" y="19681"/>
                      <a:pt x="9056" y="20039"/>
                    </a:cubicBezTo>
                    <a:cubicBezTo>
                      <a:pt x="8895" y="19681"/>
                      <a:pt x="8805" y="19287"/>
                      <a:pt x="8805" y="18894"/>
                    </a:cubicBezTo>
                    <a:close/>
                    <a:moveTo>
                      <a:pt x="16089" y="19985"/>
                    </a:moveTo>
                    <a:lnTo>
                      <a:pt x="16089" y="19985"/>
                    </a:lnTo>
                    <a:cubicBezTo>
                      <a:pt x="16426" y="20092"/>
                      <a:pt x="16727" y="20251"/>
                      <a:pt x="16994" y="20463"/>
                    </a:cubicBezTo>
                    <a:lnTo>
                      <a:pt x="16994" y="20463"/>
                    </a:lnTo>
                    <a:cubicBezTo>
                      <a:pt x="16841" y="20427"/>
                      <a:pt x="16691" y="20375"/>
                      <a:pt x="16572" y="20307"/>
                    </a:cubicBezTo>
                    <a:cubicBezTo>
                      <a:pt x="16482" y="20218"/>
                      <a:pt x="16375" y="20146"/>
                      <a:pt x="16250" y="20111"/>
                    </a:cubicBezTo>
                    <a:cubicBezTo>
                      <a:pt x="16241" y="20102"/>
                      <a:pt x="16232" y="20097"/>
                      <a:pt x="16223" y="20097"/>
                    </a:cubicBezTo>
                    <a:cubicBezTo>
                      <a:pt x="16214" y="20097"/>
                      <a:pt x="16205" y="20102"/>
                      <a:pt x="16196" y="20111"/>
                    </a:cubicBezTo>
                    <a:cubicBezTo>
                      <a:pt x="16190" y="20105"/>
                      <a:pt x="16184" y="20103"/>
                      <a:pt x="16178" y="20103"/>
                    </a:cubicBezTo>
                    <a:cubicBezTo>
                      <a:pt x="16166" y="20103"/>
                      <a:pt x="16154" y="20111"/>
                      <a:pt x="16142" y="20111"/>
                    </a:cubicBezTo>
                    <a:cubicBezTo>
                      <a:pt x="16124" y="20075"/>
                      <a:pt x="16106" y="20039"/>
                      <a:pt x="16089" y="19985"/>
                    </a:cubicBezTo>
                    <a:close/>
                    <a:moveTo>
                      <a:pt x="15928" y="20146"/>
                    </a:moveTo>
                    <a:lnTo>
                      <a:pt x="15963" y="20182"/>
                    </a:lnTo>
                    <a:cubicBezTo>
                      <a:pt x="15981" y="20236"/>
                      <a:pt x="15999" y="20289"/>
                      <a:pt x="16035" y="20361"/>
                    </a:cubicBezTo>
                    <a:cubicBezTo>
                      <a:pt x="16053" y="20451"/>
                      <a:pt x="16089" y="20558"/>
                      <a:pt x="16106" y="20647"/>
                    </a:cubicBezTo>
                    <a:cubicBezTo>
                      <a:pt x="16106" y="20683"/>
                      <a:pt x="16071" y="20719"/>
                      <a:pt x="16071" y="20755"/>
                    </a:cubicBezTo>
                    <a:cubicBezTo>
                      <a:pt x="16017" y="20629"/>
                      <a:pt x="15981" y="20504"/>
                      <a:pt x="15963" y="20361"/>
                    </a:cubicBezTo>
                    <a:cubicBezTo>
                      <a:pt x="15963" y="20343"/>
                      <a:pt x="15963" y="20325"/>
                      <a:pt x="15945" y="20307"/>
                    </a:cubicBezTo>
                    <a:cubicBezTo>
                      <a:pt x="15945" y="20254"/>
                      <a:pt x="15928" y="20200"/>
                      <a:pt x="15928" y="20146"/>
                    </a:cubicBezTo>
                    <a:close/>
                    <a:moveTo>
                      <a:pt x="16339" y="20486"/>
                    </a:moveTo>
                    <a:cubicBezTo>
                      <a:pt x="16375" y="20540"/>
                      <a:pt x="16429" y="20594"/>
                      <a:pt x="16482" y="20647"/>
                    </a:cubicBezTo>
                    <a:cubicBezTo>
                      <a:pt x="16500" y="20737"/>
                      <a:pt x="16518" y="20844"/>
                      <a:pt x="16536" y="20952"/>
                    </a:cubicBezTo>
                    <a:cubicBezTo>
                      <a:pt x="16464" y="20880"/>
                      <a:pt x="16429" y="20808"/>
                      <a:pt x="16375" y="20737"/>
                    </a:cubicBezTo>
                    <a:cubicBezTo>
                      <a:pt x="16357" y="20647"/>
                      <a:pt x="16321" y="20576"/>
                      <a:pt x="16303" y="20504"/>
                    </a:cubicBezTo>
                    <a:cubicBezTo>
                      <a:pt x="16321" y="20504"/>
                      <a:pt x="16321" y="20504"/>
                      <a:pt x="16339" y="20486"/>
                    </a:cubicBezTo>
                    <a:close/>
                    <a:moveTo>
                      <a:pt x="12134" y="14008"/>
                    </a:moveTo>
                    <a:cubicBezTo>
                      <a:pt x="12170" y="14062"/>
                      <a:pt x="12187" y="14116"/>
                      <a:pt x="12205" y="14169"/>
                    </a:cubicBezTo>
                    <a:lnTo>
                      <a:pt x="12187" y="14169"/>
                    </a:lnTo>
                    <a:cubicBezTo>
                      <a:pt x="12259" y="15350"/>
                      <a:pt x="12456" y="16531"/>
                      <a:pt x="12348" y="17713"/>
                    </a:cubicBezTo>
                    <a:cubicBezTo>
                      <a:pt x="12348" y="17730"/>
                      <a:pt x="12362" y="17739"/>
                      <a:pt x="12378" y="17739"/>
                    </a:cubicBezTo>
                    <a:cubicBezTo>
                      <a:pt x="12393" y="17739"/>
                      <a:pt x="12411" y="17730"/>
                      <a:pt x="12420" y="17713"/>
                    </a:cubicBezTo>
                    <a:cubicBezTo>
                      <a:pt x="12510" y="16693"/>
                      <a:pt x="12510" y="15673"/>
                      <a:pt x="12366" y="14652"/>
                    </a:cubicBezTo>
                    <a:lnTo>
                      <a:pt x="12366" y="14652"/>
                    </a:lnTo>
                    <a:cubicBezTo>
                      <a:pt x="12474" y="14957"/>
                      <a:pt x="12581" y="15261"/>
                      <a:pt x="12689" y="15565"/>
                    </a:cubicBezTo>
                    <a:cubicBezTo>
                      <a:pt x="12671" y="15583"/>
                      <a:pt x="12671" y="15601"/>
                      <a:pt x="12689" y="15619"/>
                    </a:cubicBezTo>
                    <a:cubicBezTo>
                      <a:pt x="12939" y="16800"/>
                      <a:pt x="13046" y="17909"/>
                      <a:pt x="12778" y="19090"/>
                    </a:cubicBezTo>
                    <a:cubicBezTo>
                      <a:pt x="12635" y="19753"/>
                      <a:pt x="12402" y="20379"/>
                      <a:pt x="12205" y="21005"/>
                    </a:cubicBezTo>
                    <a:cubicBezTo>
                      <a:pt x="12170" y="20164"/>
                      <a:pt x="11955" y="19287"/>
                      <a:pt x="11973" y="18464"/>
                    </a:cubicBezTo>
                    <a:cubicBezTo>
                      <a:pt x="11973" y="16979"/>
                      <a:pt x="12062" y="15494"/>
                      <a:pt x="12134" y="14008"/>
                    </a:cubicBezTo>
                    <a:close/>
                    <a:moveTo>
                      <a:pt x="16822" y="20576"/>
                    </a:moveTo>
                    <a:lnTo>
                      <a:pt x="16822" y="20576"/>
                    </a:lnTo>
                    <a:cubicBezTo>
                      <a:pt x="16927" y="20602"/>
                      <a:pt x="17032" y="20619"/>
                      <a:pt x="17130" y="20619"/>
                    </a:cubicBezTo>
                    <a:cubicBezTo>
                      <a:pt x="17165" y="20619"/>
                      <a:pt x="17200" y="20616"/>
                      <a:pt x="17234" y="20612"/>
                    </a:cubicBezTo>
                    <a:cubicBezTo>
                      <a:pt x="17266" y="20612"/>
                      <a:pt x="17284" y="20597"/>
                      <a:pt x="17300" y="20581"/>
                    </a:cubicBezTo>
                    <a:lnTo>
                      <a:pt x="17300" y="20581"/>
                    </a:lnTo>
                    <a:cubicBezTo>
                      <a:pt x="17475" y="20649"/>
                      <a:pt x="17650" y="20684"/>
                      <a:pt x="17824" y="20719"/>
                    </a:cubicBezTo>
                    <a:cubicBezTo>
                      <a:pt x="17985" y="20773"/>
                      <a:pt x="18129" y="20826"/>
                      <a:pt x="18272" y="20898"/>
                    </a:cubicBezTo>
                    <a:cubicBezTo>
                      <a:pt x="18451" y="20969"/>
                      <a:pt x="18630" y="21077"/>
                      <a:pt x="18773" y="21202"/>
                    </a:cubicBezTo>
                    <a:cubicBezTo>
                      <a:pt x="19041" y="21381"/>
                      <a:pt x="18916" y="21793"/>
                      <a:pt x="18594" y="21793"/>
                    </a:cubicBezTo>
                    <a:cubicBezTo>
                      <a:pt x="18569" y="21796"/>
                      <a:pt x="18544" y="21798"/>
                      <a:pt x="18519" y="21798"/>
                    </a:cubicBezTo>
                    <a:cubicBezTo>
                      <a:pt x="18143" y="21798"/>
                      <a:pt x="17717" y="21438"/>
                      <a:pt x="17449" y="21220"/>
                    </a:cubicBezTo>
                    <a:cubicBezTo>
                      <a:pt x="17431" y="21202"/>
                      <a:pt x="17413" y="21166"/>
                      <a:pt x="17377" y="21148"/>
                    </a:cubicBezTo>
                    <a:cubicBezTo>
                      <a:pt x="17288" y="20969"/>
                      <a:pt x="17144" y="20826"/>
                      <a:pt x="16948" y="20719"/>
                    </a:cubicBezTo>
                    <a:lnTo>
                      <a:pt x="16876" y="20647"/>
                    </a:lnTo>
                    <a:cubicBezTo>
                      <a:pt x="16858" y="20612"/>
                      <a:pt x="16840" y="20594"/>
                      <a:pt x="16822" y="20576"/>
                    </a:cubicBezTo>
                    <a:close/>
                    <a:moveTo>
                      <a:pt x="9253" y="14456"/>
                    </a:moveTo>
                    <a:lnTo>
                      <a:pt x="9253" y="14456"/>
                    </a:lnTo>
                    <a:cubicBezTo>
                      <a:pt x="9217" y="14742"/>
                      <a:pt x="9163" y="15010"/>
                      <a:pt x="9109" y="15297"/>
                    </a:cubicBezTo>
                    <a:cubicBezTo>
                      <a:pt x="8913" y="15887"/>
                      <a:pt x="8644" y="16460"/>
                      <a:pt x="8340" y="16997"/>
                    </a:cubicBezTo>
                    <a:cubicBezTo>
                      <a:pt x="7660" y="18142"/>
                      <a:pt x="6747" y="19144"/>
                      <a:pt x="6157" y="20361"/>
                    </a:cubicBezTo>
                    <a:cubicBezTo>
                      <a:pt x="6145" y="20396"/>
                      <a:pt x="6171" y="20423"/>
                      <a:pt x="6196" y="20423"/>
                    </a:cubicBezTo>
                    <a:cubicBezTo>
                      <a:pt x="6209" y="20423"/>
                      <a:pt x="6222" y="20416"/>
                      <a:pt x="6228" y="20397"/>
                    </a:cubicBezTo>
                    <a:cubicBezTo>
                      <a:pt x="6926" y="19269"/>
                      <a:pt x="7714" y="18196"/>
                      <a:pt x="8429" y="17068"/>
                    </a:cubicBezTo>
                    <a:cubicBezTo>
                      <a:pt x="8662" y="16693"/>
                      <a:pt x="8859" y="16299"/>
                      <a:pt x="9020" y="15887"/>
                    </a:cubicBezTo>
                    <a:lnTo>
                      <a:pt x="9020" y="15887"/>
                    </a:lnTo>
                    <a:cubicBezTo>
                      <a:pt x="8948" y="16263"/>
                      <a:pt x="8895" y="16621"/>
                      <a:pt x="8823" y="16997"/>
                    </a:cubicBezTo>
                    <a:cubicBezTo>
                      <a:pt x="8054" y="19108"/>
                      <a:pt x="6622" y="21059"/>
                      <a:pt x="4493" y="21828"/>
                    </a:cubicBezTo>
                    <a:cubicBezTo>
                      <a:pt x="4493" y="21828"/>
                      <a:pt x="5173" y="20307"/>
                      <a:pt x="5262" y="20128"/>
                    </a:cubicBezTo>
                    <a:cubicBezTo>
                      <a:pt x="5709" y="19377"/>
                      <a:pt x="6175" y="18661"/>
                      <a:pt x="6694" y="17963"/>
                    </a:cubicBezTo>
                    <a:cubicBezTo>
                      <a:pt x="7553" y="16782"/>
                      <a:pt x="8358" y="15601"/>
                      <a:pt x="9253" y="14456"/>
                    </a:cubicBezTo>
                    <a:close/>
                    <a:moveTo>
                      <a:pt x="13583" y="20791"/>
                    </a:moveTo>
                    <a:lnTo>
                      <a:pt x="13583" y="20844"/>
                    </a:lnTo>
                    <a:cubicBezTo>
                      <a:pt x="13476" y="21220"/>
                      <a:pt x="13333" y="21578"/>
                      <a:pt x="13136" y="21918"/>
                    </a:cubicBezTo>
                    <a:cubicBezTo>
                      <a:pt x="13136" y="21524"/>
                      <a:pt x="13404" y="21166"/>
                      <a:pt x="13583" y="20791"/>
                    </a:cubicBezTo>
                    <a:close/>
                    <a:moveTo>
                      <a:pt x="8179" y="21148"/>
                    </a:moveTo>
                    <a:cubicBezTo>
                      <a:pt x="8322" y="21417"/>
                      <a:pt x="8412" y="21703"/>
                      <a:pt x="8429" y="22007"/>
                    </a:cubicBezTo>
                    <a:cubicBezTo>
                      <a:pt x="8286" y="21739"/>
                      <a:pt x="8197" y="21453"/>
                      <a:pt x="8179" y="21148"/>
                    </a:cubicBezTo>
                    <a:close/>
                    <a:moveTo>
                      <a:pt x="15820" y="20826"/>
                    </a:moveTo>
                    <a:cubicBezTo>
                      <a:pt x="15838" y="20952"/>
                      <a:pt x="15856" y="21059"/>
                      <a:pt x="15856" y="21184"/>
                    </a:cubicBezTo>
                    <a:cubicBezTo>
                      <a:pt x="15856" y="21224"/>
                      <a:pt x="15886" y="21245"/>
                      <a:pt x="15924" y="21245"/>
                    </a:cubicBezTo>
                    <a:cubicBezTo>
                      <a:pt x="15936" y="21245"/>
                      <a:pt x="15950" y="21242"/>
                      <a:pt x="15963" y="21238"/>
                    </a:cubicBezTo>
                    <a:lnTo>
                      <a:pt x="15963" y="21238"/>
                    </a:lnTo>
                    <a:cubicBezTo>
                      <a:pt x="15928" y="21453"/>
                      <a:pt x="15892" y="21685"/>
                      <a:pt x="15892" y="21900"/>
                    </a:cubicBezTo>
                    <a:cubicBezTo>
                      <a:pt x="15713" y="22079"/>
                      <a:pt x="15570" y="22294"/>
                      <a:pt x="15498" y="22526"/>
                    </a:cubicBezTo>
                    <a:cubicBezTo>
                      <a:pt x="15373" y="21972"/>
                      <a:pt x="15623" y="21381"/>
                      <a:pt x="15820" y="20826"/>
                    </a:cubicBezTo>
                    <a:close/>
                    <a:moveTo>
                      <a:pt x="16661" y="20808"/>
                    </a:moveTo>
                    <a:lnTo>
                      <a:pt x="16661" y="20808"/>
                    </a:lnTo>
                    <a:cubicBezTo>
                      <a:pt x="16733" y="20862"/>
                      <a:pt x="16822" y="20916"/>
                      <a:pt x="16894" y="20969"/>
                    </a:cubicBezTo>
                    <a:cubicBezTo>
                      <a:pt x="17037" y="21131"/>
                      <a:pt x="17198" y="21256"/>
                      <a:pt x="17377" y="21381"/>
                    </a:cubicBezTo>
                    <a:cubicBezTo>
                      <a:pt x="17431" y="21506"/>
                      <a:pt x="17484" y="21614"/>
                      <a:pt x="17520" y="21685"/>
                    </a:cubicBezTo>
                    <a:cubicBezTo>
                      <a:pt x="17717" y="22025"/>
                      <a:pt x="17824" y="22401"/>
                      <a:pt x="17878" y="22795"/>
                    </a:cubicBezTo>
                    <a:lnTo>
                      <a:pt x="17878" y="22813"/>
                    </a:lnTo>
                    <a:cubicBezTo>
                      <a:pt x="17484" y="22580"/>
                      <a:pt x="17127" y="22276"/>
                      <a:pt x="16858" y="21918"/>
                    </a:cubicBezTo>
                    <a:cubicBezTo>
                      <a:pt x="16769" y="21793"/>
                      <a:pt x="16697" y="21685"/>
                      <a:pt x="16643" y="21560"/>
                    </a:cubicBezTo>
                    <a:cubicBezTo>
                      <a:pt x="16625" y="21417"/>
                      <a:pt x="16572" y="21292"/>
                      <a:pt x="16500" y="21166"/>
                    </a:cubicBezTo>
                    <a:lnTo>
                      <a:pt x="16500" y="21166"/>
                    </a:lnTo>
                    <a:lnTo>
                      <a:pt x="16536" y="21184"/>
                    </a:lnTo>
                    <a:cubicBezTo>
                      <a:pt x="16554" y="21202"/>
                      <a:pt x="16574" y="21210"/>
                      <a:pt x="16592" y="21210"/>
                    </a:cubicBezTo>
                    <a:cubicBezTo>
                      <a:pt x="16629" y="21210"/>
                      <a:pt x="16661" y="21178"/>
                      <a:pt x="16661" y="21131"/>
                    </a:cubicBezTo>
                    <a:cubicBezTo>
                      <a:pt x="16679" y="21023"/>
                      <a:pt x="16679" y="20916"/>
                      <a:pt x="16661" y="20808"/>
                    </a:cubicBezTo>
                    <a:close/>
                    <a:moveTo>
                      <a:pt x="16303" y="21131"/>
                    </a:moveTo>
                    <a:cubicBezTo>
                      <a:pt x="16357" y="21327"/>
                      <a:pt x="16429" y="21506"/>
                      <a:pt x="16536" y="21703"/>
                    </a:cubicBezTo>
                    <a:cubicBezTo>
                      <a:pt x="16608" y="22097"/>
                      <a:pt x="16536" y="22508"/>
                      <a:pt x="16339" y="22866"/>
                    </a:cubicBezTo>
                    <a:lnTo>
                      <a:pt x="16357" y="22866"/>
                    </a:lnTo>
                    <a:cubicBezTo>
                      <a:pt x="16282" y="22995"/>
                      <a:pt x="16169" y="23129"/>
                      <a:pt x="16094" y="23129"/>
                    </a:cubicBezTo>
                    <a:cubicBezTo>
                      <a:pt x="16043" y="23129"/>
                      <a:pt x="16010" y="23068"/>
                      <a:pt x="16017" y="22902"/>
                    </a:cubicBezTo>
                    <a:cubicBezTo>
                      <a:pt x="16017" y="22652"/>
                      <a:pt x="16035" y="22383"/>
                      <a:pt x="16053" y="22115"/>
                    </a:cubicBezTo>
                    <a:cubicBezTo>
                      <a:pt x="16071" y="21811"/>
                      <a:pt x="16106" y="21488"/>
                      <a:pt x="16160" y="21184"/>
                    </a:cubicBezTo>
                    <a:lnTo>
                      <a:pt x="16160" y="21202"/>
                    </a:lnTo>
                    <a:cubicBezTo>
                      <a:pt x="16178" y="21214"/>
                      <a:pt x="16198" y="21220"/>
                      <a:pt x="16217" y="21220"/>
                    </a:cubicBezTo>
                    <a:cubicBezTo>
                      <a:pt x="16256" y="21220"/>
                      <a:pt x="16291" y="21196"/>
                      <a:pt x="16303" y="21148"/>
                    </a:cubicBezTo>
                    <a:lnTo>
                      <a:pt x="16303" y="21131"/>
                    </a:lnTo>
                    <a:close/>
                    <a:moveTo>
                      <a:pt x="7499" y="22652"/>
                    </a:moveTo>
                    <a:lnTo>
                      <a:pt x="7499" y="22670"/>
                    </a:lnTo>
                    <a:lnTo>
                      <a:pt x="7481" y="22687"/>
                    </a:lnTo>
                    <a:cubicBezTo>
                      <a:pt x="7445" y="22705"/>
                      <a:pt x="7445" y="22741"/>
                      <a:pt x="7463" y="22777"/>
                    </a:cubicBezTo>
                    <a:cubicBezTo>
                      <a:pt x="7266" y="23027"/>
                      <a:pt x="7016" y="23224"/>
                      <a:pt x="6729" y="23367"/>
                    </a:cubicBezTo>
                    <a:cubicBezTo>
                      <a:pt x="6944" y="23081"/>
                      <a:pt x="7195" y="22831"/>
                      <a:pt x="7499" y="22652"/>
                    </a:cubicBezTo>
                    <a:close/>
                    <a:moveTo>
                      <a:pt x="7141" y="24370"/>
                    </a:moveTo>
                    <a:cubicBezTo>
                      <a:pt x="7195" y="24495"/>
                      <a:pt x="7230" y="24638"/>
                      <a:pt x="7266" y="24763"/>
                    </a:cubicBezTo>
                    <a:lnTo>
                      <a:pt x="7266" y="24781"/>
                    </a:lnTo>
                    <a:lnTo>
                      <a:pt x="7195" y="24781"/>
                    </a:lnTo>
                    <a:cubicBezTo>
                      <a:pt x="7177" y="24674"/>
                      <a:pt x="7141" y="24584"/>
                      <a:pt x="7105" y="24477"/>
                    </a:cubicBezTo>
                    <a:lnTo>
                      <a:pt x="7141" y="24370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67" y="24960"/>
                      <a:pt x="6049" y="25014"/>
                      <a:pt x="6032" y="25050"/>
                    </a:cubicBezTo>
                    <a:cubicBezTo>
                      <a:pt x="6014" y="25085"/>
                      <a:pt x="6032" y="25121"/>
                      <a:pt x="6049" y="25139"/>
                    </a:cubicBezTo>
                    <a:cubicBezTo>
                      <a:pt x="5566" y="25229"/>
                      <a:pt x="5083" y="25390"/>
                      <a:pt x="4618" y="25533"/>
                    </a:cubicBezTo>
                    <a:cubicBezTo>
                      <a:pt x="5047" y="25211"/>
                      <a:pt x="5566" y="24996"/>
                      <a:pt x="6103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70" y="25163"/>
                      <a:pt x="11552" y="25474"/>
                      <a:pt x="11367" y="25736"/>
                    </a:cubicBezTo>
                    <a:lnTo>
                      <a:pt x="11367" y="25736"/>
                    </a:lnTo>
                    <a:cubicBezTo>
                      <a:pt x="11386" y="25567"/>
                      <a:pt x="11422" y="25399"/>
                      <a:pt x="11490" y="25246"/>
                    </a:cubicBezTo>
                    <a:cubicBezTo>
                      <a:pt x="11543" y="25085"/>
                      <a:pt x="11633" y="24942"/>
                      <a:pt x="11704" y="24799"/>
                    </a:cubicBezTo>
                    <a:close/>
                    <a:moveTo>
                      <a:pt x="7427" y="24924"/>
                    </a:moveTo>
                    <a:lnTo>
                      <a:pt x="7427" y="24924"/>
                    </a:lnTo>
                    <a:cubicBezTo>
                      <a:pt x="8089" y="25085"/>
                      <a:pt x="8608" y="25551"/>
                      <a:pt x="8841" y="26195"/>
                    </a:cubicBezTo>
                    <a:cubicBezTo>
                      <a:pt x="8910" y="26403"/>
                      <a:pt x="8894" y="26482"/>
                      <a:pt x="8749" y="26482"/>
                    </a:cubicBezTo>
                    <a:cubicBezTo>
                      <a:pt x="8707" y="26482"/>
                      <a:pt x="8655" y="26475"/>
                      <a:pt x="8591" y="26463"/>
                    </a:cubicBezTo>
                    <a:cubicBezTo>
                      <a:pt x="8412" y="26410"/>
                      <a:pt x="8233" y="26320"/>
                      <a:pt x="8089" y="26195"/>
                    </a:cubicBezTo>
                    <a:cubicBezTo>
                      <a:pt x="7982" y="26105"/>
                      <a:pt x="7893" y="25998"/>
                      <a:pt x="7803" y="25891"/>
                    </a:cubicBezTo>
                    <a:cubicBezTo>
                      <a:pt x="7732" y="25712"/>
                      <a:pt x="7624" y="25551"/>
                      <a:pt x="7517" y="25390"/>
                    </a:cubicBezTo>
                    <a:cubicBezTo>
                      <a:pt x="7499" y="25229"/>
                      <a:pt x="7463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4" y="24978"/>
                    </a:lnTo>
                    <a:cubicBezTo>
                      <a:pt x="6658" y="25032"/>
                      <a:pt x="6622" y="25103"/>
                      <a:pt x="6586" y="25175"/>
                    </a:cubicBezTo>
                    <a:cubicBezTo>
                      <a:pt x="6282" y="25443"/>
                      <a:pt x="6049" y="25783"/>
                      <a:pt x="5888" y="26159"/>
                    </a:cubicBezTo>
                    <a:cubicBezTo>
                      <a:pt x="5495" y="26606"/>
                      <a:pt x="5047" y="26982"/>
                      <a:pt x="4439" y="27000"/>
                    </a:cubicBezTo>
                    <a:lnTo>
                      <a:pt x="4421" y="27000"/>
                    </a:lnTo>
                    <a:cubicBezTo>
                      <a:pt x="4689" y="26571"/>
                      <a:pt x="5029" y="26177"/>
                      <a:pt x="5423" y="25837"/>
                    </a:cubicBezTo>
                    <a:cubicBezTo>
                      <a:pt x="5638" y="25640"/>
                      <a:pt x="5888" y="25479"/>
                      <a:pt x="6121" y="25300"/>
                    </a:cubicBezTo>
                    <a:lnTo>
                      <a:pt x="6425" y="25175"/>
                    </a:lnTo>
                    <a:cubicBezTo>
                      <a:pt x="6479" y="25157"/>
                      <a:pt x="6479" y="25067"/>
                      <a:pt x="6425" y="25067"/>
                    </a:cubicBezTo>
                    <a:cubicBezTo>
                      <a:pt x="6479" y="25032"/>
                      <a:pt x="6533" y="24996"/>
                      <a:pt x="6586" y="24942"/>
                    </a:cubicBezTo>
                    <a:close/>
                    <a:moveTo>
                      <a:pt x="13243" y="26320"/>
                    </a:moveTo>
                    <a:lnTo>
                      <a:pt x="13243" y="26320"/>
                    </a:lnTo>
                    <a:cubicBezTo>
                      <a:pt x="13333" y="26535"/>
                      <a:pt x="13386" y="26767"/>
                      <a:pt x="13369" y="27000"/>
                    </a:cubicBezTo>
                    <a:cubicBezTo>
                      <a:pt x="13261" y="26785"/>
                      <a:pt x="13225" y="26553"/>
                      <a:pt x="13243" y="26320"/>
                    </a:cubicBezTo>
                    <a:close/>
                    <a:moveTo>
                      <a:pt x="9968" y="8765"/>
                    </a:moveTo>
                    <a:cubicBezTo>
                      <a:pt x="10416" y="10555"/>
                      <a:pt x="11418" y="12290"/>
                      <a:pt x="12080" y="13919"/>
                    </a:cubicBezTo>
                    <a:cubicBezTo>
                      <a:pt x="12044" y="13919"/>
                      <a:pt x="12026" y="13937"/>
                      <a:pt x="12026" y="13955"/>
                    </a:cubicBezTo>
                    <a:cubicBezTo>
                      <a:pt x="11776" y="14993"/>
                      <a:pt x="11812" y="16066"/>
                      <a:pt x="11812" y="17140"/>
                    </a:cubicBezTo>
                    <a:cubicBezTo>
                      <a:pt x="11794" y="18321"/>
                      <a:pt x="11722" y="19520"/>
                      <a:pt x="11919" y="20683"/>
                    </a:cubicBezTo>
                    <a:cubicBezTo>
                      <a:pt x="11901" y="20969"/>
                      <a:pt x="11955" y="21238"/>
                      <a:pt x="12080" y="21488"/>
                    </a:cubicBezTo>
                    <a:cubicBezTo>
                      <a:pt x="12026" y="21685"/>
                      <a:pt x="11991" y="21882"/>
                      <a:pt x="11955" y="22079"/>
                    </a:cubicBezTo>
                    <a:cubicBezTo>
                      <a:pt x="11944" y="22133"/>
                      <a:pt x="11999" y="22174"/>
                      <a:pt x="12048" y="22174"/>
                    </a:cubicBezTo>
                    <a:cubicBezTo>
                      <a:pt x="12080" y="22174"/>
                      <a:pt x="12109" y="22157"/>
                      <a:pt x="12116" y="22115"/>
                    </a:cubicBezTo>
                    <a:cubicBezTo>
                      <a:pt x="12152" y="21972"/>
                      <a:pt x="12170" y="21828"/>
                      <a:pt x="12187" y="21685"/>
                    </a:cubicBezTo>
                    <a:cubicBezTo>
                      <a:pt x="12241" y="21399"/>
                      <a:pt x="12331" y="21113"/>
                      <a:pt x="12420" y="20844"/>
                    </a:cubicBezTo>
                    <a:cubicBezTo>
                      <a:pt x="12617" y="20128"/>
                      <a:pt x="12867" y="19448"/>
                      <a:pt x="13011" y="18733"/>
                    </a:cubicBezTo>
                    <a:cubicBezTo>
                      <a:pt x="13136" y="18088"/>
                      <a:pt x="13136" y="17444"/>
                      <a:pt x="13029" y="16800"/>
                    </a:cubicBezTo>
                    <a:lnTo>
                      <a:pt x="13029" y="16800"/>
                    </a:lnTo>
                    <a:cubicBezTo>
                      <a:pt x="13315" y="17999"/>
                      <a:pt x="13512" y="19216"/>
                      <a:pt x="13583" y="20433"/>
                    </a:cubicBezTo>
                    <a:cubicBezTo>
                      <a:pt x="13422" y="20701"/>
                      <a:pt x="13279" y="20987"/>
                      <a:pt x="13172" y="21292"/>
                    </a:cubicBezTo>
                    <a:cubicBezTo>
                      <a:pt x="13029" y="21560"/>
                      <a:pt x="12975" y="21882"/>
                      <a:pt x="13029" y="22204"/>
                    </a:cubicBezTo>
                    <a:cubicBezTo>
                      <a:pt x="13038" y="22243"/>
                      <a:pt x="13073" y="22260"/>
                      <a:pt x="13110" y="22260"/>
                    </a:cubicBezTo>
                    <a:cubicBezTo>
                      <a:pt x="13141" y="22260"/>
                      <a:pt x="13173" y="22247"/>
                      <a:pt x="13190" y="22222"/>
                    </a:cubicBezTo>
                    <a:cubicBezTo>
                      <a:pt x="13369" y="21954"/>
                      <a:pt x="13512" y="21667"/>
                      <a:pt x="13619" y="21363"/>
                    </a:cubicBezTo>
                    <a:lnTo>
                      <a:pt x="13619" y="21363"/>
                    </a:lnTo>
                    <a:cubicBezTo>
                      <a:pt x="13619" y="21775"/>
                      <a:pt x="13619" y="22186"/>
                      <a:pt x="13601" y="22598"/>
                    </a:cubicBezTo>
                    <a:cubicBezTo>
                      <a:pt x="13512" y="24155"/>
                      <a:pt x="13154" y="25694"/>
                      <a:pt x="12510" y="27125"/>
                    </a:cubicBezTo>
                    <a:cubicBezTo>
                      <a:pt x="12492" y="27000"/>
                      <a:pt x="12456" y="26893"/>
                      <a:pt x="12438" y="26767"/>
                    </a:cubicBezTo>
                    <a:cubicBezTo>
                      <a:pt x="12438" y="26751"/>
                      <a:pt x="12420" y="26743"/>
                      <a:pt x="12400" y="26743"/>
                    </a:cubicBezTo>
                    <a:cubicBezTo>
                      <a:pt x="12376" y="26743"/>
                      <a:pt x="12348" y="26756"/>
                      <a:pt x="12348" y="26785"/>
                    </a:cubicBezTo>
                    <a:cubicBezTo>
                      <a:pt x="12366" y="26964"/>
                      <a:pt x="12384" y="27143"/>
                      <a:pt x="12420" y="27322"/>
                    </a:cubicBezTo>
                    <a:cubicBezTo>
                      <a:pt x="12384" y="27394"/>
                      <a:pt x="12348" y="27465"/>
                      <a:pt x="12313" y="27537"/>
                    </a:cubicBezTo>
                    <a:cubicBezTo>
                      <a:pt x="12187" y="26481"/>
                      <a:pt x="12044" y="25425"/>
                      <a:pt x="11901" y="24370"/>
                    </a:cubicBezTo>
                    <a:lnTo>
                      <a:pt x="11883" y="24370"/>
                    </a:lnTo>
                    <a:cubicBezTo>
                      <a:pt x="11579" y="22079"/>
                      <a:pt x="11221" y="19788"/>
                      <a:pt x="10863" y="17498"/>
                    </a:cubicBezTo>
                    <a:cubicBezTo>
                      <a:pt x="10863" y="17480"/>
                      <a:pt x="10863" y="17462"/>
                      <a:pt x="10845" y="17462"/>
                    </a:cubicBezTo>
                    <a:cubicBezTo>
                      <a:pt x="10720" y="16585"/>
                      <a:pt x="10595" y="15690"/>
                      <a:pt x="10470" y="14814"/>
                    </a:cubicBezTo>
                    <a:lnTo>
                      <a:pt x="10470" y="14814"/>
                    </a:lnTo>
                    <a:cubicBezTo>
                      <a:pt x="10648" y="15154"/>
                      <a:pt x="10935" y="15422"/>
                      <a:pt x="11293" y="15583"/>
                    </a:cubicBezTo>
                    <a:cubicBezTo>
                      <a:pt x="11346" y="15583"/>
                      <a:pt x="11400" y="15547"/>
                      <a:pt x="11400" y="15494"/>
                    </a:cubicBezTo>
                    <a:cubicBezTo>
                      <a:pt x="11364" y="14921"/>
                      <a:pt x="10971" y="14420"/>
                      <a:pt x="10398" y="14277"/>
                    </a:cubicBezTo>
                    <a:cubicBezTo>
                      <a:pt x="10308" y="13561"/>
                      <a:pt x="10219" y="12845"/>
                      <a:pt x="10147" y="12111"/>
                    </a:cubicBezTo>
                    <a:cubicBezTo>
                      <a:pt x="10040" y="11002"/>
                      <a:pt x="9968" y="9875"/>
                      <a:pt x="9968" y="8765"/>
                    </a:cubicBezTo>
                    <a:close/>
                    <a:moveTo>
                      <a:pt x="13959" y="22473"/>
                    </a:moveTo>
                    <a:cubicBezTo>
                      <a:pt x="14442" y="24155"/>
                      <a:pt x="14657" y="25891"/>
                      <a:pt x="14335" y="27644"/>
                    </a:cubicBezTo>
                    <a:cubicBezTo>
                      <a:pt x="14335" y="27644"/>
                      <a:pt x="14084" y="26839"/>
                      <a:pt x="14084" y="26821"/>
                    </a:cubicBezTo>
                    <a:cubicBezTo>
                      <a:pt x="13923" y="26249"/>
                      <a:pt x="13834" y="25658"/>
                      <a:pt x="13834" y="25050"/>
                    </a:cubicBezTo>
                    <a:cubicBezTo>
                      <a:pt x="13816" y="24320"/>
                      <a:pt x="13850" y="23590"/>
                      <a:pt x="13933" y="22877"/>
                    </a:cubicBezTo>
                    <a:lnTo>
                      <a:pt x="13933" y="22877"/>
                    </a:lnTo>
                    <a:cubicBezTo>
                      <a:pt x="14052" y="23644"/>
                      <a:pt x="14121" y="24427"/>
                      <a:pt x="14138" y="25211"/>
                    </a:cubicBezTo>
                    <a:cubicBezTo>
                      <a:pt x="14138" y="25237"/>
                      <a:pt x="14160" y="25251"/>
                      <a:pt x="14185" y="25251"/>
                    </a:cubicBezTo>
                    <a:cubicBezTo>
                      <a:pt x="14210" y="25251"/>
                      <a:pt x="14236" y="25237"/>
                      <a:pt x="14245" y="25211"/>
                    </a:cubicBezTo>
                    <a:cubicBezTo>
                      <a:pt x="14245" y="24298"/>
                      <a:pt x="14156" y="23403"/>
                      <a:pt x="13959" y="22526"/>
                    </a:cubicBezTo>
                    <a:cubicBezTo>
                      <a:pt x="13959" y="22526"/>
                      <a:pt x="13959" y="22526"/>
                      <a:pt x="13959" y="22508"/>
                    </a:cubicBezTo>
                    <a:lnTo>
                      <a:pt x="13959" y="22473"/>
                    </a:lnTo>
                    <a:close/>
                    <a:moveTo>
                      <a:pt x="7141" y="25193"/>
                    </a:moveTo>
                    <a:cubicBezTo>
                      <a:pt x="7213" y="25264"/>
                      <a:pt x="7266" y="25336"/>
                      <a:pt x="7338" y="25407"/>
                    </a:cubicBezTo>
                    <a:lnTo>
                      <a:pt x="7338" y="25425"/>
                    </a:lnTo>
                    <a:cubicBezTo>
                      <a:pt x="7409" y="25694"/>
                      <a:pt x="7553" y="25944"/>
                      <a:pt x="7749" y="26141"/>
                    </a:cubicBezTo>
                    <a:lnTo>
                      <a:pt x="7767" y="26141"/>
                    </a:lnTo>
                    <a:cubicBezTo>
                      <a:pt x="7928" y="26535"/>
                      <a:pt x="8036" y="26929"/>
                      <a:pt x="8089" y="27340"/>
                    </a:cubicBezTo>
                    <a:cubicBezTo>
                      <a:pt x="8105" y="27464"/>
                      <a:pt x="8107" y="27951"/>
                      <a:pt x="7863" y="27951"/>
                    </a:cubicBezTo>
                    <a:cubicBezTo>
                      <a:pt x="7825" y="27951"/>
                      <a:pt x="7782" y="27939"/>
                      <a:pt x="7732" y="27913"/>
                    </a:cubicBezTo>
                    <a:cubicBezTo>
                      <a:pt x="7392" y="27734"/>
                      <a:pt x="7123" y="27412"/>
                      <a:pt x="6998" y="27036"/>
                    </a:cubicBezTo>
                    <a:cubicBezTo>
                      <a:pt x="6944" y="26875"/>
                      <a:pt x="6908" y="26696"/>
                      <a:pt x="6890" y="26535"/>
                    </a:cubicBezTo>
                    <a:cubicBezTo>
                      <a:pt x="6944" y="26266"/>
                      <a:pt x="6962" y="25980"/>
                      <a:pt x="6962" y="25712"/>
                    </a:cubicBezTo>
                    <a:cubicBezTo>
                      <a:pt x="6980" y="25658"/>
                      <a:pt x="6998" y="25622"/>
                      <a:pt x="7016" y="25569"/>
                    </a:cubicBezTo>
                    <a:cubicBezTo>
                      <a:pt x="7052" y="25712"/>
                      <a:pt x="7087" y="25837"/>
                      <a:pt x="7141" y="25962"/>
                    </a:cubicBezTo>
                    <a:cubicBezTo>
                      <a:pt x="7155" y="25983"/>
                      <a:pt x="7180" y="25993"/>
                      <a:pt x="7206" y="25993"/>
                    </a:cubicBezTo>
                    <a:cubicBezTo>
                      <a:pt x="7245" y="25993"/>
                      <a:pt x="7284" y="25970"/>
                      <a:pt x="7284" y="25926"/>
                    </a:cubicBezTo>
                    <a:cubicBezTo>
                      <a:pt x="7248" y="25676"/>
                      <a:pt x="7195" y="25425"/>
                      <a:pt x="7141" y="25193"/>
                    </a:cubicBezTo>
                    <a:close/>
                    <a:moveTo>
                      <a:pt x="6515" y="25533"/>
                    </a:moveTo>
                    <a:cubicBezTo>
                      <a:pt x="6515" y="25569"/>
                      <a:pt x="6497" y="25604"/>
                      <a:pt x="6497" y="25622"/>
                    </a:cubicBezTo>
                    <a:cubicBezTo>
                      <a:pt x="6497" y="25683"/>
                      <a:pt x="6546" y="25727"/>
                      <a:pt x="6594" y="25727"/>
                    </a:cubicBezTo>
                    <a:cubicBezTo>
                      <a:pt x="6618" y="25727"/>
                      <a:pt x="6640" y="25717"/>
                      <a:pt x="6658" y="25694"/>
                    </a:cubicBezTo>
                    <a:lnTo>
                      <a:pt x="6712" y="25640"/>
                    </a:lnTo>
                    <a:cubicBezTo>
                      <a:pt x="6712" y="25712"/>
                      <a:pt x="6712" y="25765"/>
                      <a:pt x="6712" y="25837"/>
                    </a:cubicBezTo>
                    <a:cubicBezTo>
                      <a:pt x="6712" y="25855"/>
                      <a:pt x="6729" y="25891"/>
                      <a:pt x="6747" y="25909"/>
                    </a:cubicBezTo>
                    <a:cubicBezTo>
                      <a:pt x="6712" y="26123"/>
                      <a:pt x="6712" y="26356"/>
                      <a:pt x="6747" y="26589"/>
                    </a:cubicBezTo>
                    <a:cubicBezTo>
                      <a:pt x="6622" y="27107"/>
                      <a:pt x="6372" y="27573"/>
                      <a:pt x="6014" y="27984"/>
                    </a:cubicBezTo>
                    <a:lnTo>
                      <a:pt x="5996" y="27984"/>
                    </a:lnTo>
                    <a:cubicBezTo>
                      <a:pt x="5989" y="27992"/>
                      <a:pt x="5982" y="27996"/>
                      <a:pt x="5975" y="27996"/>
                    </a:cubicBezTo>
                    <a:cubicBezTo>
                      <a:pt x="5878" y="27996"/>
                      <a:pt x="5775" y="27280"/>
                      <a:pt x="5779" y="27280"/>
                    </a:cubicBezTo>
                    <a:lnTo>
                      <a:pt x="5779" y="27280"/>
                    </a:lnTo>
                    <a:cubicBezTo>
                      <a:pt x="5780" y="27280"/>
                      <a:pt x="5780" y="27282"/>
                      <a:pt x="5781" y="27286"/>
                    </a:cubicBezTo>
                    <a:cubicBezTo>
                      <a:pt x="5781" y="26929"/>
                      <a:pt x="5853" y="26571"/>
                      <a:pt x="6014" y="26266"/>
                    </a:cubicBezTo>
                    <a:cubicBezTo>
                      <a:pt x="6139" y="25998"/>
                      <a:pt x="6300" y="25747"/>
                      <a:pt x="6515" y="25533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2" y="29953"/>
                      <a:pt x="14084" y="30132"/>
                      <a:pt x="14263" y="30347"/>
                    </a:cubicBezTo>
                    <a:cubicBezTo>
                      <a:pt x="13995" y="30275"/>
                      <a:pt x="13816" y="30042"/>
                      <a:pt x="13583" y="29881"/>
                    </a:cubicBezTo>
                    <a:close/>
                    <a:moveTo>
                      <a:pt x="12456" y="31205"/>
                    </a:moveTo>
                    <a:cubicBezTo>
                      <a:pt x="12456" y="31349"/>
                      <a:pt x="12474" y="31474"/>
                      <a:pt x="12492" y="31617"/>
                    </a:cubicBezTo>
                    <a:lnTo>
                      <a:pt x="12474" y="31617"/>
                    </a:lnTo>
                    <a:cubicBezTo>
                      <a:pt x="12420" y="31778"/>
                      <a:pt x="12331" y="31939"/>
                      <a:pt x="12223" y="32064"/>
                    </a:cubicBezTo>
                    <a:cubicBezTo>
                      <a:pt x="12223" y="31760"/>
                      <a:pt x="12295" y="31474"/>
                      <a:pt x="12456" y="31205"/>
                    </a:cubicBezTo>
                    <a:close/>
                    <a:moveTo>
                      <a:pt x="14488" y="32560"/>
                    </a:moveTo>
                    <a:lnTo>
                      <a:pt x="14488" y="32560"/>
                    </a:lnTo>
                    <a:cubicBezTo>
                      <a:pt x="14570" y="32802"/>
                      <a:pt x="14602" y="33059"/>
                      <a:pt x="14567" y="33317"/>
                    </a:cubicBezTo>
                    <a:cubicBezTo>
                      <a:pt x="14464" y="33076"/>
                      <a:pt x="14427" y="32818"/>
                      <a:pt x="14488" y="32560"/>
                    </a:cubicBezTo>
                    <a:close/>
                    <a:moveTo>
                      <a:pt x="12921" y="33621"/>
                    </a:moveTo>
                    <a:cubicBezTo>
                      <a:pt x="13064" y="33926"/>
                      <a:pt x="13172" y="34266"/>
                      <a:pt x="13243" y="34606"/>
                    </a:cubicBezTo>
                    <a:cubicBezTo>
                      <a:pt x="13064" y="34301"/>
                      <a:pt x="12957" y="33961"/>
                      <a:pt x="12921" y="33621"/>
                    </a:cubicBezTo>
                    <a:close/>
                    <a:moveTo>
                      <a:pt x="4886" y="35053"/>
                    </a:moveTo>
                    <a:cubicBezTo>
                      <a:pt x="5029" y="35071"/>
                      <a:pt x="5173" y="35089"/>
                      <a:pt x="5316" y="35125"/>
                    </a:cubicBezTo>
                    <a:cubicBezTo>
                      <a:pt x="5226" y="35196"/>
                      <a:pt x="5137" y="35268"/>
                      <a:pt x="5029" y="35339"/>
                    </a:cubicBezTo>
                    <a:lnTo>
                      <a:pt x="4922" y="35339"/>
                    </a:lnTo>
                    <a:cubicBezTo>
                      <a:pt x="4797" y="35321"/>
                      <a:pt x="4671" y="35268"/>
                      <a:pt x="4564" y="35196"/>
                    </a:cubicBezTo>
                    <a:cubicBezTo>
                      <a:pt x="4546" y="35178"/>
                      <a:pt x="4582" y="35160"/>
                      <a:pt x="4636" y="35125"/>
                    </a:cubicBezTo>
                    <a:cubicBezTo>
                      <a:pt x="4707" y="35089"/>
                      <a:pt x="4797" y="35053"/>
                      <a:pt x="4886" y="35053"/>
                    </a:cubicBezTo>
                    <a:close/>
                    <a:moveTo>
                      <a:pt x="6497" y="34695"/>
                    </a:moveTo>
                    <a:lnTo>
                      <a:pt x="6497" y="34695"/>
                    </a:lnTo>
                    <a:cubicBezTo>
                      <a:pt x="6533" y="34999"/>
                      <a:pt x="6425" y="35321"/>
                      <a:pt x="6228" y="35554"/>
                    </a:cubicBezTo>
                    <a:cubicBezTo>
                      <a:pt x="6121" y="35232"/>
                      <a:pt x="6318" y="34963"/>
                      <a:pt x="6497" y="34695"/>
                    </a:cubicBezTo>
                    <a:close/>
                    <a:moveTo>
                      <a:pt x="8752" y="35160"/>
                    </a:moveTo>
                    <a:cubicBezTo>
                      <a:pt x="8734" y="35178"/>
                      <a:pt x="8769" y="35214"/>
                      <a:pt x="8787" y="35214"/>
                    </a:cubicBezTo>
                    <a:lnTo>
                      <a:pt x="8787" y="35232"/>
                    </a:lnTo>
                    <a:cubicBezTo>
                      <a:pt x="8769" y="35250"/>
                      <a:pt x="8752" y="35268"/>
                      <a:pt x="8752" y="35286"/>
                    </a:cubicBezTo>
                    <a:cubicBezTo>
                      <a:pt x="8698" y="35357"/>
                      <a:pt x="8644" y="35411"/>
                      <a:pt x="8608" y="35465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44" y="35232"/>
                      <a:pt x="8698" y="35196"/>
                      <a:pt x="8752" y="35160"/>
                    </a:cubicBezTo>
                    <a:close/>
                    <a:moveTo>
                      <a:pt x="878" y="34319"/>
                    </a:moveTo>
                    <a:lnTo>
                      <a:pt x="878" y="34319"/>
                    </a:lnTo>
                    <a:cubicBezTo>
                      <a:pt x="1862" y="34373"/>
                      <a:pt x="2614" y="35160"/>
                      <a:pt x="3115" y="35966"/>
                    </a:cubicBezTo>
                    <a:lnTo>
                      <a:pt x="3025" y="35948"/>
                    </a:lnTo>
                    <a:cubicBezTo>
                      <a:pt x="2649" y="35608"/>
                      <a:pt x="2148" y="35429"/>
                      <a:pt x="1647" y="35393"/>
                    </a:cubicBezTo>
                    <a:cubicBezTo>
                      <a:pt x="1325" y="35071"/>
                      <a:pt x="1075" y="34713"/>
                      <a:pt x="878" y="34319"/>
                    </a:cubicBezTo>
                    <a:close/>
                    <a:moveTo>
                      <a:pt x="1737" y="35608"/>
                    </a:moveTo>
                    <a:cubicBezTo>
                      <a:pt x="2130" y="35679"/>
                      <a:pt x="2506" y="35822"/>
                      <a:pt x="2846" y="36037"/>
                    </a:cubicBezTo>
                    <a:cubicBezTo>
                      <a:pt x="2846" y="36055"/>
                      <a:pt x="2846" y="36073"/>
                      <a:pt x="2846" y="36091"/>
                    </a:cubicBezTo>
                    <a:cubicBezTo>
                      <a:pt x="2560" y="36145"/>
                      <a:pt x="2291" y="36234"/>
                      <a:pt x="2023" y="36359"/>
                    </a:cubicBezTo>
                    <a:cubicBezTo>
                      <a:pt x="1888" y="36373"/>
                      <a:pt x="1750" y="36381"/>
                      <a:pt x="1612" y="36381"/>
                    </a:cubicBezTo>
                    <a:cubicBezTo>
                      <a:pt x="1038" y="36381"/>
                      <a:pt x="475" y="36245"/>
                      <a:pt x="216" y="35840"/>
                    </a:cubicBezTo>
                    <a:cubicBezTo>
                      <a:pt x="98" y="35664"/>
                      <a:pt x="1116" y="35620"/>
                      <a:pt x="1552" y="35620"/>
                    </a:cubicBezTo>
                    <a:cubicBezTo>
                      <a:pt x="1647" y="35620"/>
                      <a:pt x="1714" y="35622"/>
                      <a:pt x="1737" y="35626"/>
                    </a:cubicBezTo>
                    <a:lnTo>
                      <a:pt x="1737" y="35608"/>
                    </a:lnTo>
                    <a:close/>
                    <a:moveTo>
                      <a:pt x="15945" y="35572"/>
                    </a:moveTo>
                    <a:lnTo>
                      <a:pt x="15945" y="35572"/>
                    </a:lnTo>
                    <a:cubicBezTo>
                      <a:pt x="15963" y="35858"/>
                      <a:pt x="15910" y="36127"/>
                      <a:pt x="15802" y="36395"/>
                    </a:cubicBezTo>
                    <a:cubicBezTo>
                      <a:pt x="15802" y="36252"/>
                      <a:pt x="15802" y="36109"/>
                      <a:pt x="15838" y="35948"/>
                    </a:cubicBezTo>
                    <a:cubicBezTo>
                      <a:pt x="15856" y="35822"/>
                      <a:pt x="15892" y="35697"/>
                      <a:pt x="15945" y="35572"/>
                    </a:cubicBezTo>
                    <a:close/>
                    <a:moveTo>
                      <a:pt x="3459" y="36417"/>
                    </a:moveTo>
                    <a:cubicBezTo>
                      <a:pt x="3465" y="36422"/>
                      <a:pt x="3478" y="36431"/>
                      <a:pt x="3490" y="36431"/>
                    </a:cubicBezTo>
                    <a:lnTo>
                      <a:pt x="3490" y="36485"/>
                    </a:lnTo>
                    <a:cubicBezTo>
                      <a:pt x="3365" y="36502"/>
                      <a:pt x="3222" y="36538"/>
                      <a:pt x="3097" y="36574"/>
                    </a:cubicBezTo>
                    <a:cubicBezTo>
                      <a:pt x="3201" y="36505"/>
                      <a:pt x="3321" y="36452"/>
                      <a:pt x="3459" y="36417"/>
                    </a:cubicBezTo>
                    <a:close/>
                    <a:moveTo>
                      <a:pt x="12706" y="36073"/>
                    </a:moveTo>
                    <a:cubicBezTo>
                      <a:pt x="12689" y="36431"/>
                      <a:pt x="12563" y="36771"/>
                      <a:pt x="12348" y="37057"/>
                    </a:cubicBezTo>
                    <a:cubicBezTo>
                      <a:pt x="12348" y="36842"/>
                      <a:pt x="12402" y="36628"/>
                      <a:pt x="12492" y="36431"/>
                    </a:cubicBezTo>
                    <a:cubicBezTo>
                      <a:pt x="12563" y="36306"/>
                      <a:pt x="12635" y="36180"/>
                      <a:pt x="12706" y="36073"/>
                    </a:cubicBezTo>
                    <a:close/>
                    <a:moveTo>
                      <a:pt x="10326" y="31313"/>
                    </a:moveTo>
                    <a:lnTo>
                      <a:pt x="10326" y="31313"/>
                    </a:lnTo>
                    <a:cubicBezTo>
                      <a:pt x="10255" y="31939"/>
                      <a:pt x="10308" y="32583"/>
                      <a:pt x="10487" y="33210"/>
                    </a:cubicBezTo>
                    <a:cubicBezTo>
                      <a:pt x="10810" y="34498"/>
                      <a:pt x="10845" y="35679"/>
                      <a:pt x="10935" y="37003"/>
                    </a:cubicBezTo>
                    <a:cubicBezTo>
                      <a:pt x="10935" y="37182"/>
                      <a:pt x="10971" y="37344"/>
                      <a:pt x="11060" y="37487"/>
                    </a:cubicBezTo>
                    <a:cubicBezTo>
                      <a:pt x="10863" y="37200"/>
                      <a:pt x="10631" y="36932"/>
                      <a:pt x="10380" y="36699"/>
                    </a:cubicBezTo>
                    <a:cubicBezTo>
                      <a:pt x="9288" y="35590"/>
                      <a:pt x="9432" y="34033"/>
                      <a:pt x="9807" y="32655"/>
                    </a:cubicBezTo>
                    <a:cubicBezTo>
                      <a:pt x="9807" y="32637"/>
                      <a:pt x="9807" y="32601"/>
                      <a:pt x="9789" y="32601"/>
                    </a:cubicBezTo>
                    <a:cubicBezTo>
                      <a:pt x="9825" y="32476"/>
                      <a:pt x="9879" y="32333"/>
                      <a:pt x="9933" y="32208"/>
                    </a:cubicBezTo>
                    <a:lnTo>
                      <a:pt x="9933" y="32208"/>
                    </a:lnTo>
                    <a:cubicBezTo>
                      <a:pt x="9682" y="33478"/>
                      <a:pt x="9825" y="34802"/>
                      <a:pt x="10326" y="36001"/>
                    </a:cubicBezTo>
                    <a:cubicBezTo>
                      <a:pt x="10332" y="36012"/>
                      <a:pt x="10340" y="36016"/>
                      <a:pt x="10349" y="36016"/>
                    </a:cubicBezTo>
                    <a:cubicBezTo>
                      <a:pt x="10370" y="36016"/>
                      <a:pt x="10393" y="35991"/>
                      <a:pt x="10380" y="35966"/>
                    </a:cubicBezTo>
                    <a:cubicBezTo>
                      <a:pt x="10183" y="35232"/>
                      <a:pt x="10058" y="34462"/>
                      <a:pt x="9986" y="33693"/>
                    </a:cubicBezTo>
                    <a:cubicBezTo>
                      <a:pt x="9951" y="33067"/>
                      <a:pt x="10058" y="32458"/>
                      <a:pt x="10076" y="31832"/>
                    </a:cubicBezTo>
                    <a:cubicBezTo>
                      <a:pt x="10165" y="31653"/>
                      <a:pt x="10237" y="31474"/>
                      <a:pt x="10326" y="31313"/>
                    </a:cubicBezTo>
                    <a:close/>
                    <a:moveTo>
                      <a:pt x="2667" y="36341"/>
                    </a:moveTo>
                    <a:cubicBezTo>
                      <a:pt x="2667" y="36368"/>
                      <a:pt x="2686" y="36384"/>
                      <a:pt x="2711" y="36384"/>
                    </a:cubicBezTo>
                    <a:cubicBezTo>
                      <a:pt x="2720" y="36384"/>
                      <a:pt x="2729" y="36382"/>
                      <a:pt x="2739" y="36377"/>
                    </a:cubicBezTo>
                    <a:lnTo>
                      <a:pt x="3043" y="36359"/>
                    </a:lnTo>
                    <a:lnTo>
                      <a:pt x="3043" y="36359"/>
                    </a:lnTo>
                    <a:cubicBezTo>
                      <a:pt x="2882" y="36449"/>
                      <a:pt x="2757" y="36574"/>
                      <a:pt x="2667" y="36735"/>
                    </a:cubicBezTo>
                    <a:cubicBezTo>
                      <a:pt x="2631" y="36789"/>
                      <a:pt x="2667" y="36860"/>
                      <a:pt x="2721" y="36878"/>
                    </a:cubicBezTo>
                    <a:cubicBezTo>
                      <a:pt x="2667" y="36932"/>
                      <a:pt x="2614" y="36986"/>
                      <a:pt x="2542" y="37039"/>
                    </a:cubicBezTo>
                    <a:lnTo>
                      <a:pt x="2435" y="37129"/>
                    </a:lnTo>
                    <a:cubicBezTo>
                      <a:pt x="2202" y="37290"/>
                      <a:pt x="1951" y="37433"/>
                      <a:pt x="1701" y="37558"/>
                    </a:cubicBezTo>
                    <a:cubicBezTo>
                      <a:pt x="1456" y="37688"/>
                      <a:pt x="1189" y="37748"/>
                      <a:pt x="926" y="37748"/>
                    </a:cubicBezTo>
                    <a:cubicBezTo>
                      <a:pt x="862" y="37748"/>
                      <a:pt x="798" y="37744"/>
                      <a:pt x="735" y="37737"/>
                    </a:cubicBezTo>
                    <a:cubicBezTo>
                      <a:pt x="269" y="37612"/>
                      <a:pt x="573" y="37236"/>
                      <a:pt x="788" y="37093"/>
                    </a:cubicBezTo>
                    <a:cubicBezTo>
                      <a:pt x="1343" y="36681"/>
                      <a:pt x="2023" y="36538"/>
                      <a:pt x="2667" y="36341"/>
                    </a:cubicBezTo>
                    <a:close/>
                    <a:moveTo>
                      <a:pt x="3795" y="36431"/>
                    </a:moveTo>
                    <a:cubicBezTo>
                      <a:pt x="4117" y="36789"/>
                      <a:pt x="4278" y="37254"/>
                      <a:pt x="4260" y="37737"/>
                    </a:cubicBezTo>
                    <a:cubicBezTo>
                      <a:pt x="4260" y="37988"/>
                      <a:pt x="4242" y="38238"/>
                      <a:pt x="4188" y="38489"/>
                    </a:cubicBezTo>
                    <a:cubicBezTo>
                      <a:pt x="4170" y="38560"/>
                      <a:pt x="4153" y="38650"/>
                      <a:pt x="4135" y="38721"/>
                    </a:cubicBezTo>
                    <a:cubicBezTo>
                      <a:pt x="4135" y="38755"/>
                      <a:pt x="4135" y="38788"/>
                      <a:pt x="4149" y="38836"/>
                    </a:cubicBezTo>
                    <a:lnTo>
                      <a:pt x="4149" y="38836"/>
                    </a:lnTo>
                    <a:cubicBezTo>
                      <a:pt x="4146" y="38832"/>
                      <a:pt x="4142" y="38829"/>
                      <a:pt x="4135" y="38829"/>
                    </a:cubicBezTo>
                    <a:cubicBezTo>
                      <a:pt x="4099" y="38739"/>
                      <a:pt x="4045" y="38632"/>
                      <a:pt x="3991" y="38560"/>
                    </a:cubicBezTo>
                    <a:cubicBezTo>
                      <a:pt x="3938" y="38471"/>
                      <a:pt x="3866" y="38399"/>
                      <a:pt x="3777" y="38328"/>
                    </a:cubicBezTo>
                    <a:cubicBezTo>
                      <a:pt x="3812" y="37701"/>
                      <a:pt x="3759" y="37057"/>
                      <a:pt x="3723" y="36431"/>
                    </a:cubicBezTo>
                    <a:close/>
                    <a:moveTo>
                      <a:pt x="3097" y="36825"/>
                    </a:moveTo>
                    <a:lnTo>
                      <a:pt x="3097" y="36825"/>
                    </a:lnTo>
                    <a:cubicBezTo>
                      <a:pt x="2954" y="37218"/>
                      <a:pt x="2792" y="37594"/>
                      <a:pt x="2596" y="37970"/>
                    </a:cubicBezTo>
                    <a:cubicBezTo>
                      <a:pt x="2470" y="38202"/>
                      <a:pt x="2327" y="38417"/>
                      <a:pt x="2130" y="38596"/>
                    </a:cubicBezTo>
                    <a:cubicBezTo>
                      <a:pt x="2086" y="38640"/>
                      <a:pt x="1601" y="38911"/>
                      <a:pt x="1444" y="38911"/>
                    </a:cubicBezTo>
                    <a:cubicBezTo>
                      <a:pt x="1409" y="38911"/>
                      <a:pt x="1390" y="38897"/>
                      <a:pt x="1397" y="38865"/>
                    </a:cubicBezTo>
                    <a:cubicBezTo>
                      <a:pt x="1629" y="37862"/>
                      <a:pt x="2381" y="37379"/>
                      <a:pt x="3097" y="36825"/>
                    </a:cubicBezTo>
                    <a:close/>
                    <a:moveTo>
                      <a:pt x="12898" y="38365"/>
                    </a:moveTo>
                    <a:lnTo>
                      <a:pt x="12898" y="38365"/>
                    </a:lnTo>
                    <a:cubicBezTo>
                      <a:pt x="12912" y="38407"/>
                      <a:pt x="12925" y="38448"/>
                      <a:pt x="12939" y="38489"/>
                    </a:cubicBezTo>
                    <a:cubicBezTo>
                      <a:pt x="13011" y="38668"/>
                      <a:pt x="13064" y="38865"/>
                      <a:pt x="13100" y="39061"/>
                    </a:cubicBezTo>
                    <a:cubicBezTo>
                      <a:pt x="12939" y="39026"/>
                      <a:pt x="12885" y="38865"/>
                      <a:pt x="12867" y="38704"/>
                    </a:cubicBezTo>
                    <a:cubicBezTo>
                      <a:pt x="12867" y="38591"/>
                      <a:pt x="12882" y="38478"/>
                      <a:pt x="12898" y="38365"/>
                    </a:cubicBezTo>
                    <a:close/>
                    <a:moveTo>
                      <a:pt x="3634" y="36628"/>
                    </a:moveTo>
                    <a:cubicBezTo>
                      <a:pt x="3651" y="37469"/>
                      <a:pt x="3705" y="38292"/>
                      <a:pt x="3562" y="39133"/>
                    </a:cubicBezTo>
                    <a:cubicBezTo>
                      <a:pt x="3562" y="39133"/>
                      <a:pt x="3384" y="39816"/>
                      <a:pt x="3257" y="39816"/>
                    </a:cubicBezTo>
                    <a:cubicBezTo>
                      <a:pt x="3245" y="39816"/>
                      <a:pt x="3233" y="39809"/>
                      <a:pt x="3222" y="39795"/>
                    </a:cubicBezTo>
                    <a:cubicBezTo>
                      <a:pt x="3043" y="39527"/>
                      <a:pt x="2918" y="39258"/>
                      <a:pt x="2810" y="38954"/>
                    </a:cubicBezTo>
                    <a:cubicBezTo>
                      <a:pt x="2649" y="38417"/>
                      <a:pt x="2846" y="37934"/>
                      <a:pt x="3097" y="37469"/>
                    </a:cubicBezTo>
                    <a:cubicBezTo>
                      <a:pt x="3106" y="37478"/>
                      <a:pt x="3119" y="37482"/>
                      <a:pt x="3135" y="37482"/>
                    </a:cubicBezTo>
                    <a:cubicBezTo>
                      <a:pt x="3150" y="37482"/>
                      <a:pt x="3168" y="37478"/>
                      <a:pt x="3186" y="37469"/>
                    </a:cubicBezTo>
                    <a:cubicBezTo>
                      <a:pt x="3383" y="37236"/>
                      <a:pt x="3526" y="36968"/>
                      <a:pt x="3598" y="36663"/>
                    </a:cubicBezTo>
                    <a:lnTo>
                      <a:pt x="3634" y="36646"/>
                    </a:lnTo>
                    <a:lnTo>
                      <a:pt x="3634" y="36628"/>
                    </a:lnTo>
                    <a:close/>
                    <a:moveTo>
                      <a:pt x="7982" y="38668"/>
                    </a:moveTo>
                    <a:lnTo>
                      <a:pt x="7982" y="38668"/>
                    </a:lnTo>
                    <a:cubicBezTo>
                      <a:pt x="7714" y="39079"/>
                      <a:pt x="7570" y="39563"/>
                      <a:pt x="7535" y="40064"/>
                    </a:cubicBezTo>
                    <a:lnTo>
                      <a:pt x="7517" y="40064"/>
                    </a:lnTo>
                    <a:cubicBezTo>
                      <a:pt x="7463" y="40153"/>
                      <a:pt x="7409" y="40225"/>
                      <a:pt x="7374" y="40296"/>
                    </a:cubicBezTo>
                    <a:cubicBezTo>
                      <a:pt x="7374" y="40296"/>
                      <a:pt x="7042" y="40640"/>
                      <a:pt x="6939" y="40640"/>
                    </a:cubicBezTo>
                    <a:cubicBezTo>
                      <a:pt x="6920" y="40640"/>
                      <a:pt x="6908" y="40628"/>
                      <a:pt x="6908" y="40600"/>
                    </a:cubicBezTo>
                    <a:cubicBezTo>
                      <a:pt x="6926" y="40243"/>
                      <a:pt x="7016" y="39903"/>
                      <a:pt x="7195" y="39580"/>
                    </a:cubicBezTo>
                    <a:cubicBezTo>
                      <a:pt x="7374" y="39205"/>
                      <a:pt x="7642" y="38900"/>
                      <a:pt x="7982" y="38668"/>
                    </a:cubicBezTo>
                    <a:close/>
                    <a:moveTo>
                      <a:pt x="8734" y="38095"/>
                    </a:moveTo>
                    <a:lnTo>
                      <a:pt x="8787" y="38220"/>
                    </a:lnTo>
                    <a:cubicBezTo>
                      <a:pt x="8769" y="38238"/>
                      <a:pt x="8769" y="38274"/>
                      <a:pt x="8805" y="38292"/>
                    </a:cubicBezTo>
                    <a:cubicBezTo>
                      <a:pt x="8286" y="39026"/>
                      <a:pt x="8966" y="39920"/>
                      <a:pt x="9217" y="40708"/>
                    </a:cubicBezTo>
                    <a:cubicBezTo>
                      <a:pt x="9199" y="40708"/>
                      <a:pt x="9181" y="40708"/>
                      <a:pt x="9181" y="40726"/>
                    </a:cubicBezTo>
                    <a:cubicBezTo>
                      <a:pt x="9163" y="40784"/>
                      <a:pt x="9133" y="40809"/>
                      <a:pt x="9096" y="40809"/>
                    </a:cubicBezTo>
                    <a:cubicBezTo>
                      <a:pt x="8884" y="40809"/>
                      <a:pt x="8427" y="39979"/>
                      <a:pt x="8412" y="39903"/>
                    </a:cubicBezTo>
                    <a:cubicBezTo>
                      <a:pt x="8286" y="39580"/>
                      <a:pt x="8286" y="39240"/>
                      <a:pt x="8412" y="38918"/>
                    </a:cubicBezTo>
                    <a:cubicBezTo>
                      <a:pt x="8447" y="38918"/>
                      <a:pt x="8483" y="38900"/>
                      <a:pt x="8501" y="38865"/>
                    </a:cubicBezTo>
                    <a:cubicBezTo>
                      <a:pt x="8573" y="38650"/>
                      <a:pt x="8644" y="38453"/>
                      <a:pt x="8698" y="38238"/>
                    </a:cubicBezTo>
                    <a:lnTo>
                      <a:pt x="8716" y="38238"/>
                    </a:lnTo>
                    <a:cubicBezTo>
                      <a:pt x="8734" y="38220"/>
                      <a:pt x="8734" y="38202"/>
                      <a:pt x="8716" y="38185"/>
                    </a:cubicBezTo>
                    <a:lnTo>
                      <a:pt x="8734" y="38095"/>
                    </a:lnTo>
                    <a:close/>
                    <a:moveTo>
                      <a:pt x="8984" y="38310"/>
                    </a:moveTo>
                    <a:cubicBezTo>
                      <a:pt x="9772" y="38596"/>
                      <a:pt x="9897" y="40260"/>
                      <a:pt x="9414" y="40887"/>
                    </a:cubicBezTo>
                    <a:cubicBezTo>
                      <a:pt x="9342" y="40583"/>
                      <a:pt x="9253" y="40296"/>
                      <a:pt x="9127" y="40028"/>
                    </a:cubicBezTo>
                    <a:cubicBezTo>
                      <a:pt x="8898" y="39481"/>
                      <a:pt x="8756" y="39039"/>
                      <a:pt x="8872" y="38460"/>
                    </a:cubicBezTo>
                    <a:lnTo>
                      <a:pt x="8872" y="38460"/>
                    </a:lnTo>
                    <a:cubicBezTo>
                      <a:pt x="8903" y="38524"/>
                      <a:pt x="8935" y="38587"/>
                      <a:pt x="8966" y="38650"/>
                    </a:cubicBezTo>
                    <a:cubicBezTo>
                      <a:pt x="8978" y="38674"/>
                      <a:pt x="9000" y="38684"/>
                      <a:pt x="9023" y="38684"/>
                    </a:cubicBezTo>
                    <a:cubicBezTo>
                      <a:pt x="9068" y="38684"/>
                      <a:pt x="9115" y="38644"/>
                      <a:pt x="9092" y="38596"/>
                    </a:cubicBezTo>
                    <a:lnTo>
                      <a:pt x="8984" y="38310"/>
                    </a:lnTo>
                    <a:close/>
                    <a:moveTo>
                      <a:pt x="8340" y="38578"/>
                    </a:moveTo>
                    <a:lnTo>
                      <a:pt x="8340" y="38668"/>
                    </a:lnTo>
                    <a:cubicBezTo>
                      <a:pt x="8107" y="39115"/>
                      <a:pt x="8179" y="39688"/>
                      <a:pt x="8376" y="40153"/>
                    </a:cubicBezTo>
                    <a:cubicBezTo>
                      <a:pt x="8376" y="40189"/>
                      <a:pt x="8358" y="40207"/>
                      <a:pt x="8358" y="40260"/>
                    </a:cubicBezTo>
                    <a:cubicBezTo>
                      <a:pt x="8358" y="40260"/>
                      <a:pt x="8358" y="40278"/>
                      <a:pt x="8376" y="40296"/>
                    </a:cubicBezTo>
                    <a:cubicBezTo>
                      <a:pt x="8319" y="40396"/>
                      <a:pt x="8250" y="40542"/>
                      <a:pt x="8243" y="40542"/>
                    </a:cubicBezTo>
                    <a:cubicBezTo>
                      <a:pt x="8241" y="40542"/>
                      <a:pt x="8243" y="40533"/>
                      <a:pt x="8251" y="40511"/>
                    </a:cubicBezTo>
                    <a:lnTo>
                      <a:pt x="8251" y="40511"/>
                    </a:lnTo>
                    <a:lnTo>
                      <a:pt x="8161" y="40672"/>
                    </a:lnTo>
                    <a:cubicBezTo>
                      <a:pt x="8054" y="40869"/>
                      <a:pt x="7875" y="41012"/>
                      <a:pt x="7642" y="41066"/>
                    </a:cubicBezTo>
                    <a:cubicBezTo>
                      <a:pt x="7642" y="40761"/>
                      <a:pt x="7642" y="40475"/>
                      <a:pt x="7678" y="40171"/>
                    </a:cubicBezTo>
                    <a:cubicBezTo>
                      <a:pt x="7696" y="39580"/>
                      <a:pt x="7946" y="39008"/>
                      <a:pt x="8340" y="38578"/>
                    </a:cubicBezTo>
                    <a:close/>
                    <a:moveTo>
                      <a:pt x="17395" y="41441"/>
                    </a:moveTo>
                    <a:lnTo>
                      <a:pt x="17395" y="41441"/>
                    </a:lnTo>
                    <a:cubicBezTo>
                      <a:pt x="17019" y="41585"/>
                      <a:pt x="16661" y="41799"/>
                      <a:pt x="16339" y="42068"/>
                    </a:cubicBezTo>
                    <a:cubicBezTo>
                      <a:pt x="16194" y="42170"/>
                      <a:pt x="16063" y="42290"/>
                      <a:pt x="15949" y="42424"/>
                    </a:cubicBezTo>
                    <a:lnTo>
                      <a:pt x="15949" y="42424"/>
                    </a:lnTo>
                    <a:cubicBezTo>
                      <a:pt x="15948" y="42419"/>
                      <a:pt x="15947" y="42413"/>
                      <a:pt x="15945" y="42408"/>
                    </a:cubicBezTo>
                    <a:cubicBezTo>
                      <a:pt x="15874" y="42229"/>
                      <a:pt x="15802" y="42157"/>
                      <a:pt x="15963" y="41978"/>
                    </a:cubicBezTo>
                    <a:cubicBezTo>
                      <a:pt x="16142" y="41853"/>
                      <a:pt x="16321" y="41746"/>
                      <a:pt x="16536" y="41692"/>
                    </a:cubicBezTo>
                    <a:cubicBezTo>
                      <a:pt x="16804" y="41567"/>
                      <a:pt x="17109" y="41495"/>
                      <a:pt x="17395" y="41441"/>
                    </a:cubicBezTo>
                    <a:close/>
                    <a:moveTo>
                      <a:pt x="18200" y="41245"/>
                    </a:moveTo>
                    <a:lnTo>
                      <a:pt x="18200" y="41245"/>
                    </a:lnTo>
                    <a:cubicBezTo>
                      <a:pt x="19095" y="41424"/>
                      <a:pt x="20026" y="41871"/>
                      <a:pt x="20330" y="42766"/>
                    </a:cubicBezTo>
                    <a:cubicBezTo>
                      <a:pt x="19650" y="42694"/>
                      <a:pt x="19023" y="42372"/>
                      <a:pt x="18558" y="41871"/>
                    </a:cubicBezTo>
                    <a:cubicBezTo>
                      <a:pt x="18594" y="41835"/>
                      <a:pt x="18594" y="41799"/>
                      <a:pt x="18576" y="41764"/>
                    </a:cubicBezTo>
                    <a:cubicBezTo>
                      <a:pt x="18469" y="41567"/>
                      <a:pt x="18343" y="41388"/>
                      <a:pt x="18200" y="41245"/>
                    </a:cubicBezTo>
                    <a:close/>
                    <a:moveTo>
                      <a:pt x="17377" y="41656"/>
                    </a:moveTo>
                    <a:lnTo>
                      <a:pt x="17377" y="41656"/>
                    </a:lnTo>
                    <a:cubicBezTo>
                      <a:pt x="17359" y="41746"/>
                      <a:pt x="17359" y="41835"/>
                      <a:pt x="17359" y="41925"/>
                    </a:cubicBezTo>
                    <a:cubicBezTo>
                      <a:pt x="16822" y="42462"/>
                      <a:pt x="16643" y="43410"/>
                      <a:pt x="15766" y="43482"/>
                    </a:cubicBezTo>
                    <a:cubicBezTo>
                      <a:pt x="15762" y="43482"/>
                      <a:pt x="15757" y="43482"/>
                      <a:pt x="15752" y="43482"/>
                    </a:cubicBezTo>
                    <a:cubicBezTo>
                      <a:pt x="15455" y="43482"/>
                      <a:pt x="15786" y="42925"/>
                      <a:pt x="15874" y="42784"/>
                    </a:cubicBezTo>
                    <a:cubicBezTo>
                      <a:pt x="16053" y="42515"/>
                      <a:pt x="16285" y="42283"/>
                      <a:pt x="16536" y="42104"/>
                    </a:cubicBezTo>
                    <a:cubicBezTo>
                      <a:pt x="16804" y="41907"/>
                      <a:pt x="17091" y="41764"/>
                      <a:pt x="17377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59" y="42730"/>
                      <a:pt x="17305" y="43124"/>
                      <a:pt x="17323" y="43499"/>
                    </a:cubicBezTo>
                    <a:cubicBezTo>
                      <a:pt x="17318" y="43494"/>
                      <a:pt x="17313" y="43492"/>
                      <a:pt x="17308" y="43492"/>
                    </a:cubicBezTo>
                    <a:cubicBezTo>
                      <a:pt x="17295" y="43492"/>
                      <a:pt x="17282" y="43505"/>
                      <a:pt x="17270" y="43517"/>
                    </a:cubicBezTo>
                    <a:cubicBezTo>
                      <a:pt x="17184" y="43646"/>
                      <a:pt x="16811" y="44302"/>
                      <a:pt x="16638" y="44302"/>
                    </a:cubicBezTo>
                    <a:cubicBezTo>
                      <a:pt x="16595" y="44302"/>
                      <a:pt x="16565" y="44262"/>
                      <a:pt x="16554" y="44162"/>
                    </a:cubicBezTo>
                    <a:cubicBezTo>
                      <a:pt x="16536" y="43768"/>
                      <a:pt x="16625" y="43374"/>
                      <a:pt x="16822" y="43034"/>
                    </a:cubicBezTo>
                    <a:cubicBezTo>
                      <a:pt x="16983" y="42730"/>
                      <a:pt x="17180" y="42462"/>
                      <a:pt x="17413" y="42229"/>
                    </a:cubicBezTo>
                    <a:cubicBezTo>
                      <a:pt x="17449" y="42229"/>
                      <a:pt x="17484" y="42211"/>
                      <a:pt x="17520" y="42175"/>
                    </a:cubicBezTo>
                    <a:close/>
                    <a:moveTo>
                      <a:pt x="18147" y="41710"/>
                    </a:moveTo>
                    <a:cubicBezTo>
                      <a:pt x="18182" y="41728"/>
                      <a:pt x="18218" y="41764"/>
                      <a:pt x="18254" y="41781"/>
                    </a:cubicBezTo>
                    <a:cubicBezTo>
                      <a:pt x="18272" y="41835"/>
                      <a:pt x="18308" y="41871"/>
                      <a:pt x="18325" y="41907"/>
                    </a:cubicBezTo>
                    <a:cubicBezTo>
                      <a:pt x="18325" y="41943"/>
                      <a:pt x="18325" y="41960"/>
                      <a:pt x="18361" y="41978"/>
                    </a:cubicBezTo>
                    <a:lnTo>
                      <a:pt x="18397" y="41996"/>
                    </a:lnTo>
                    <a:cubicBezTo>
                      <a:pt x="18558" y="42193"/>
                      <a:pt x="18755" y="42354"/>
                      <a:pt x="18988" y="42479"/>
                    </a:cubicBezTo>
                    <a:cubicBezTo>
                      <a:pt x="19131" y="42658"/>
                      <a:pt x="19238" y="42873"/>
                      <a:pt x="19328" y="43088"/>
                    </a:cubicBezTo>
                    <a:cubicBezTo>
                      <a:pt x="19399" y="43303"/>
                      <a:pt x="19435" y="43517"/>
                      <a:pt x="19435" y="43732"/>
                    </a:cubicBezTo>
                    <a:cubicBezTo>
                      <a:pt x="19435" y="43865"/>
                      <a:pt x="19374" y="44379"/>
                      <a:pt x="19220" y="44379"/>
                    </a:cubicBezTo>
                    <a:cubicBezTo>
                      <a:pt x="19189" y="44379"/>
                      <a:pt x="19153" y="44357"/>
                      <a:pt x="19113" y="44305"/>
                    </a:cubicBezTo>
                    <a:cubicBezTo>
                      <a:pt x="18827" y="43947"/>
                      <a:pt x="18558" y="43571"/>
                      <a:pt x="18308" y="43195"/>
                    </a:cubicBezTo>
                    <a:cubicBezTo>
                      <a:pt x="18254" y="42980"/>
                      <a:pt x="18182" y="42784"/>
                      <a:pt x="18075" y="42605"/>
                    </a:cubicBezTo>
                    <a:cubicBezTo>
                      <a:pt x="18039" y="42462"/>
                      <a:pt x="18021" y="42300"/>
                      <a:pt x="18039" y="42157"/>
                    </a:cubicBezTo>
                    <a:cubicBezTo>
                      <a:pt x="18075" y="42157"/>
                      <a:pt x="18111" y="42122"/>
                      <a:pt x="18111" y="42086"/>
                    </a:cubicBezTo>
                    <a:lnTo>
                      <a:pt x="18129" y="42086"/>
                    </a:lnTo>
                    <a:cubicBezTo>
                      <a:pt x="18147" y="41978"/>
                      <a:pt x="18147" y="41853"/>
                      <a:pt x="18129" y="41746"/>
                    </a:cubicBezTo>
                    <a:lnTo>
                      <a:pt x="18147" y="41710"/>
                    </a:lnTo>
                    <a:close/>
                    <a:moveTo>
                      <a:pt x="17860" y="41960"/>
                    </a:moveTo>
                    <a:lnTo>
                      <a:pt x="17860" y="41978"/>
                    </a:lnTo>
                    <a:lnTo>
                      <a:pt x="17896" y="42014"/>
                    </a:lnTo>
                    <a:cubicBezTo>
                      <a:pt x="17860" y="42139"/>
                      <a:pt x="17860" y="42265"/>
                      <a:pt x="17860" y="42390"/>
                    </a:cubicBezTo>
                    <a:cubicBezTo>
                      <a:pt x="17860" y="42390"/>
                      <a:pt x="17860" y="42408"/>
                      <a:pt x="17860" y="42426"/>
                    </a:cubicBezTo>
                    <a:cubicBezTo>
                      <a:pt x="17914" y="42748"/>
                      <a:pt x="18039" y="43070"/>
                      <a:pt x="18218" y="43338"/>
                    </a:cubicBezTo>
                    <a:cubicBezTo>
                      <a:pt x="18308" y="43768"/>
                      <a:pt x="18236" y="44215"/>
                      <a:pt x="18057" y="44609"/>
                    </a:cubicBezTo>
                    <a:cubicBezTo>
                      <a:pt x="17997" y="44735"/>
                      <a:pt x="17939" y="44787"/>
                      <a:pt x="17885" y="44787"/>
                    </a:cubicBezTo>
                    <a:cubicBezTo>
                      <a:pt x="17643" y="44787"/>
                      <a:pt x="17460" y="43778"/>
                      <a:pt x="17431" y="43589"/>
                    </a:cubicBezTo>
                    <a:cubicBezTo>
                      <a:pt x="17413" y="43231"/>
                      <a:pt x="17467" y="42891"/>
                      <a:pt x="17592" y="42569"/>
                    </a:cubicBezTo>
                    <a:cubicBezTo>
                      <a:pt x="17628" y="42569"/>
                      <a:pt x="17663" y="42551"/>
                      <a:pt x="17681" y="42533"/>
                    </a:cubicBezTo>
                    <a:cubicBezTo>
                      <a:pt x="17771" y="42354"/>
                      <a:pt x="17824" y="42157"/>
                      <a:pt x="17860" y="41960"/>
                    </a:cubicBezTo>
                    <a:close/>
                    <a:moveTo>
                      <a:pt x="11955" y="44824"/>
                    </a:moveTo>
                    <a:lnTo>
                      <a:pt x="11919" y="45110"/>
                    </a:lnTo>
                    <a:cubicBezTo>
                      <a:pt x="11830" y="45271"/>
                      <a:pt x="11722" y="45414"/>
                      <a:pt x="11579" y="45522"/>
                    </a:cubicBezTo>
                    <a:cubicBezTo>
                      <a:pt x="11686" y="45271"/>
                      <a:pt x="11794" y="45038"/>
                      <a:pt x="11955" y="44824"/>
                    </a:cubicBezTo>
                    <a:close/>
                    <a:moveTo>
                      <a:pt x="12223" y="40350"/>
                    </a:moveTo>
                    <a:lnTo>
                      <a:pt x="12223" y="40350"/>
                    </a:lnTo>
                    <a:cubicBezTo>
                      <a:pt x="12044" y="41549"/>
                      <a:pt x="11615" y="42712"/>
                      <a:pt x="10988" y="43750"/>
                    </a:cubicBezTo>
                    <a:cubicBezTo>
                      <a:pt x="10237" y="44967"/>
                      <a:pt x="9038" y="45826"/>
                      <a:pt x="8072" y="46882"/>
                    </a:cubicBezTo>
                    <a:cubicBezTo>
                      <a:pt x="9163" y="44591"/>
                      <a:pt x="11239" y="42694"/>
                      <a:pt x="12223" y="40350"/>
                    </a:cubicBezTo>
                    <a:close/>
                    <a:moveTo>
                      <a:pt x="11973" y="47096"/>
                    </a:moveTo>
                    <a:lnTo>
                      <a:pt x="12044" y="47114"/>
                    </a:lnTo>
                    <a:cubicBezTo>
                      <a:pt x="12170" y="47150"/>
                      <a:pt x="12277" y="47240"/>
                      <a:pt x="12348" y="47329"/>
                    </a:cubicBezTo>
                    <a:cubicBezTo>
                      <a:pt x="12438" y="47418"/>
                      <a:pt x="12510" y="47526"/>
                      <a:pt x="12563" y="47651"/>
                    </a:cubicBezTo>
                    <a:cubicBezTo>
                      <a:pt x="12456" y="47597"/>
                      <a:pt x="12366" y="47544"/>
                      <a:pt x="12277" y="47490"/>
                    </a:cubicBezTo>
                    <a:cubicBezTo>
                      <a:pt x="12223" y="47311"/>
                      <a:pt x="12116" y="47186"/>
                      <a:pt x="11973" y="47096"/>
                    </a:cubicBezTo>
                    <a:close/>
                    <a:moveTo>
                      <a:pt x="11561" y="47436"/>
                    </a:moveTo>
                    <a:lnTo>
                      <a:pt x="11561" y="47436"/>
                    </a:lnTo>
                    <a:cubicBezTo>
                      <a:pt x="11490" y="47615"/>
                      <a:pt x="11400" y="47794"/>
                      <a:pt x="11311" y="47955"/>
                    </a:cubicBezTo>
                    <a:lnTo>
                      <a:pt x="11275" y="47973"/>
                    </a:lnTo>
                    <a:cubicBezTo>
                      <a:pt x="11275" y="47920"/>
                      <a:pt x="11275" y="47866"/>
                      <a:pt x="11293" y="47830"/>
                    </a:cubicBezTo>
                    <a:cubicBezTo>
                      <a:pt x="11400" y="47705"/>
                      <a:pt x="11490" y="47580"/>
                      <a:pt x="11561" y="47436"/>
                    </a:cubicBezTo>
                    <a:close/>
                    <a:moveTo>
                      <a:pt x="10063" y="47802"/>
                    </a:moveTo>
                    <a:cubicBezTo>
                      <a:pt x="10269" y="47802"/>
                      <a:pt x="10480" y="47829"/>
                      <a:pt x="10702" y="47902"/>
                    </a:cubicBezTo>
                    <a:cubicBezTo>
                      <a:pt x="10165" y="48063"/>
                      <a:pt x="9664" y="48295"/>
                      <a:pt x="9181" y="48617"/>
                    </a:cubicBezTo>
                    <a:cubicBezTo>
                      <a:pt x="9181" y="48605"/>
                      <a:pt x="9172" y="48592"/>
                      <a:pt x="9161" y="48592"/>
                    </a:cubicBezTo>
                    <a:cubicBezTo>
                      <a:pt x="9156" y="48592"/>
                      <a:pt x="9151" y="48594"/>
                      <a:pt x="9145" y="48600"/>
                    </a:cubicBezTo>
                    <a:cubicBezTo>
                      <a:pt x="8895" y="48600"/>
                      <a:pt x="8644" y="48564"/>
                      <a:pt x="8412" y="48492"/>
                    </a:cubicBezTo>
                    <a:cubicBezTo>
                      <a:pt x="8360" y="48475"/>
                      <a:pt x="7713" y="48061"/>
                      <a:pt x="7965" y="48061"/>
                    </a:cubicBezTo>
                    <a:cubicBezTo>
                      <a:pt x="7975" y="48061"/>
                      <a:pt x="7987" y="48061"/>
                      <a:pt x="8000" y="48063"/>
                    </a:cubicBezTo>
                    <a:cubicBezTo>
                      <a:pt x="8047" y="48068"/>
                      <a:pt x="8096" y="48070"/>
                      <a:pt x="8145" y="48070"/>
                    </a:cubicBezTo>
                    <a:cubicBezTo>
                      <a:pt x="8264" y="48070"/>
                      <a:pt x="8387" y="48057"/>
                      <a:pt x="8501" y="48045"/>
                    </a:cubicBezTo>
                    <a:cubicBezTo>
                      <a:pt x="9074" y="47968"/>
                      <a:pt x="9556" y="47802"/>
                      <a:pt x="10063" y="47802"/>
                    </a:cubicBezTo>
                    <a:close/>
                    <a:moveTo>
                      <a:pt x="10953" y="47973"/>
                    </a:moveTo>
                    <a:cubicBezTo>
                      <a:pt x="10966" y="48013"/>
                      <a:pt x="11000" y="48034"/>
                      <a:pt x="11038" y="48034"/>
                    </a:cubicBezTo>
                    <a:cubicBezTo>
                      <a:pt x="11051" y="48034"/>
                      <a:pt x="11065" y="48031"/>
                      <a:pt x="11078" y="48027"/>
                    </a:cubicBezTo>
                    <a:lnTo>
                      <a:pt x="11078" y="48081"/>
                    </a:lnTo>
                    <a:cubicBezTo>
                      <a:pt x="10398" y="48474"/>
                      <a:pt x="9879" y="49083"/>
                      <a:pt x="9611" y="49834"/>
                    </a:cubicBezTo>
                    <a:cubicBezTo>
                      <a:pt x="9323" y="50122"/>
                      <a:pt x="8933" y="50179"/>
                      <a:pt x="8549" y="50179"/>
                    </a:cubicBezTo>
                    <a:cubicBezTo>
                      <a:pt x="8479" y="50179"/>
                      <a:pt x="8409" y="50177"/>
                      <a:pt x="8340" y="50174"/>
                    </a:cubicBezTo>
                    <a:lnTo>
                      <a:pt x="8340" y="50156"/>
                    </a:lnTo>
                    <a:cubicBezTo>
                      <a:pt x="8125" y="50156"/>
                      <a:pt x="8197" y="50103"/>
                      <a:pt x="8304" y="49924"/>
                    </a:cubicBezTo>
                    <a:cubicBezTo>
                      <a:pt x="8412" y="49763"/>
                      <a:pt x="8519" y="49530"/>
                      <a:pt x="8662" y="49333"/>
                    </a:cubicBezTo>
                    <a:cubicBezTo>
                      <a:pt x="9163" y="48582"/>
                      <a:pt x="10112" y="48313"/>
                      <a:pt x="10935" y="47973"/>
                    </a:cubicBezTo>
                    <a:close/>
                    <a:moveTo>
                      <a:pt x="12331" y="47633"/>
                    </a:moveTo>
                    <a:cubicBezTo>
                      <a:pt x="12420" y="47705"/>
                      <a:pt x="12527" y="47758"/>
                      <a:pt x="12617" y="47830"/>
                    </a:cubicBezTo>
                    <a:cubicBezTo>
                      <a:pt x="12635" y="47902"/>
                      <a:pt x="12635" y="47955"/>
                      <a:pt x="12653" y="48027"/>
                    </a:cubicBezTo>
                    <a:lnTo>
                      <a:pt x="12635" y="48027"/>
                    </a:lnTo>
                    <a:cubicBezTo>
                      <a:pt x="12644" y="48054"/>
                      <a:pt x="12666" y="48067"/>
                      <a:pt x="12686" y="48067"/>
                    </a:cubicBezTo>
                    <a:cubicBezTo>
                      <a:pt x="12706" y="48067"/>
                      <a:pt x="12724" y="48054"/>
                      <a:pt x="12724" y="48027"/>
                    </a:cubicBezTo>
                    <a:lnTo>
                      <a:pt x="12724" y="47902"/>
                    </a:lnTo>
                    <a:cubicBezTo>
                      <a:pt x="12975" y="48045"/>
                      <a:pt x="13225" y="48224"/>
                      <a:pt x="13440" y="48403"/>
                    </a:cubicBezTo>
                    <a:cubicBezTo>
                      <a:pt x="13798" y="48707"/>
                      <a:pt x="13941" y="49190"/>
                      <a:pt x="14066" y="49637"/>
                    </a:cubicBezTo>
                    <a:cubicBezTo>
                      <a:pt x="14102" y="49763"/>
                      <a:pt x="14192" y="50371"/>
                      <a:pt x="14299" y="50443"/>
                    </a:cubicBezTo>
                    <a:cubicBezTo>
                      <a:pt x="13816" y="50174"/>
                      <a:pt x="13386" y="49834"/>
                      <a:pt x="13029" y="49423"/>
                    </a:cubicBezTo>
                    <a:cubicBezTo>
                      <a:pt x="12993" y="49369"/>
                      <a:pt x="12957" y="49315"/>
                      <a:pt x="12921" y="49262"/>
                    </a:cubicBezTo>
                    <a:cubicBezTo>
                      <a:pt x="12885" y="49208"/>
                      <a:pt x="12867" y="49172"/>
                      <a:pt x="12832" y="49136"/>
                    </a:cubicBezTo>
                    <a:cubicBezTo>
                      <a:pt x="12635" y="48796"/>
                      <a:pt x="12474" y="48421"/>
                      <a:pt x="12384" y="48045"/>
                    </a:cubicBezTo>
                    <a:cubicBezTo>
                      <a:pt x="12402" y="48027"/>
                      <a:pt x="12420" y="47991"/>
                      <a:pt x="12420" y="47973"/>
                    </a:cubicBezTo>
                    <a:cubicBezTo>
                      <a:pt x="12384" y="47866"/>
                      <a:pt x="12366" y="47741"/>
                      <a:pt x="12331" y="47633"/>
                    </a:cubicBezTo>
                    <a:close/>
                    <a:moveTo>
                      <a:pt x="11060" y="48277"/>
                    </a:moveTo>
                    <a:lnTo>
                      <a:pt x="11060" y="48277"/>
                    </a:lnTo>
                    <a:cubicBezTo>
                      <a:pt x="10631" y="48635"/>
                      <a:pt x="10273" y="49065"/>
                      <a:pt x="9986" y="49530"/>
                    </a:cubicBezTo>
                    <a:cubicBezTo>
                      <a:pt x="9843" y="49763"/>
                      <a:pt x="9754" y="50049"/>
                      <a:pt x="9718" y="50317"/>
                    </a:cubicBezTo>
                    <a:cubicBezTo>
                      <a:pt x="9700" y="50532"/>
                      <a:pt x="9682" y="50729"/>
                      <a:pt x="9646" y="50944"/>
                    </a:cubicBezTo>
                    <a:lnTo>
                      <a:pt x="9646" y="50926"/>
                    </a:lnTo>
                    <a:cubicBezTo>
                      <a:pt x="9639" y="50929"/>
                      <a:pt x="9633" y="50931"/>
                      <a:pt x="9627" y="50931"/>
                    </a:cubicBezTo>
                    <a:cubicBezTo>
                      <a:pt x="9498" y="50931"/>
                      <a:pt x="9629" y="50226"/>
                      <a:pt x="9646" y="50174"/>
                    </a:cubicBezTo>
                    <a:cubicBezTo>
                      <a:pt x="9736" y="49852"/>
                      <a:pt x="9879" y="49548"/>
                      <a:pt x="10076" y="49280"/>
                    </a:cubicBezTo>
                    <a:cubicBezTo>
                      <a:pt x="10326" y="48886"/>
                      <a:pt x="10666" y="48546"/>
                      <a:pt x="11060" y="48277"/>
                    </a:cubicBezTo>
                    <a:close/>
                    <a:moveTo>
                      <a:pt x="11490" y="48134"/>
                    </a:moveTo>
                    <a:lnTo>
                      <a:pt x="11490" y="48134"/>
                    </a:lnTo>
                    <a:cubicBezTo>
                      <a:pt x="11167" y="48689"/>
                      <a:pt x="10935" y="49297"/>
                      <a:pt x="10810" y="49942"/>
                    </a:cubicBezTo>
                    <a:lnTo>
                      <a:pt x="10827" y="49924"/>
                    </a:lnTo>
                    <a:lnTo>
                      <a:pt x="10827" y="49924"/>
                    </a:lnTo>
                    <a:cubicBezTo>
                      <a:pt x="10792" y="50121"/>
                      <a:pt x="10792" y="50335"/>
                      <a:pt x="10810" y="50532"/>
                    </a:cubicBezTo>
                    <a:cubicBezTo>
                      <a:pt x="10613" y="50890"/>
                      <a:pt x="10434" y="51230"/>
                      <a:pt x="10022" y="51409"/>
                    </a:cubicBezTo>
                    <a:cubicBezTo>
                      <a:pt x="9966" y="51432"/>
                      <a:pt x="9920" y="51442"/>
                      <a:pt x="9883" y="51442"/>
                    </a:cubicBezTo>
                    <a:cubicBezTo>
                      <a:pt x="9602" y="51442"/>
                      <a:pt x="9827" y="50853"/>
                      <a:pt x="9843" y="50711"/>
                    </a:cubicBezTo>
                    <a:cubicBezTo>
                      <a:pt x="9897" y="50121"/>
                      <a:pt x="10112" y="49548"/>
                      <a:pt x="10487" y="49083"/>
                    </a:cubicBezTo>
                    <a:cubicBezTo>
                      <a:pt x="10720" y="48814"/>
                      <a:pt x="10971" y="48582"/>
                      <a:pt x="11239" y="48349"/>
                    </a:cubicBezTo>
                    <a:cubicBezTo>
                      <a:pt x="11328" y="48277"/>
                      <a:pt x="11400" y="48188"/>
                      <a:pt x="11490" y="48134"/>
                    </a:cubicBezTo>
                    <a:close/>
                    <a:moveTo>
                      <a:pt x="11991" y="48242"/>
                    </a:moveTo>
                    <a:cubicBezTo>
                      <a:pt x="12044" y="48385"/>
                      <a:pt x="12116" y="48528"/>
                      <a:pt x="12205" y="48635"/>
                    </a:cubicBezTo>
                    <a:cubicBezTo>
                      <a:pt x="12224" y="48654"/>
                      <a:pt x="12245" y="48662"/>
                      <a:pt x="12264" y="48662"/>
                    </a:cubicBezTo>
                    <a:cubicBezTo>
                      <a:pt x="12300" y="48662"/>
                      <a:pt x="12331" y="48635"/>
                      <a:pt x="12331" y="48600"/>
                    </a:cubicBezTo>
                    <a:lnTo>
                      <a:pt x="12331" y="48510"/>
                    </a:lnTo>
                    <a:cubicBezTo>
                      <a:pt x="12474" y="48886"/>
                      <a:pt x="12689" y="49244"/>
                      <a:pt x="12957" y="49566"/>
                    </a:cubicBezTo>
                    <a:cubicBezTo>
                      <a:pt x="13082" y="49834"/>
                      <a:pt x="13154" y="50139"/>
                      <a:pt x="13172" y="50461"/>
                    </a:cubicBezTo>
                    <a:lnTo>
                      <a:pt x="13190" y="50461"/>
                    </a:lnTo>
                    <a:cubicBezTo>
                      <a:pt x="13207" y="50729"/>
                      <a:pt x="13190" y="50980"/>
                      <a:pt x="13136" y="51248"/>
                    </a:cubicBezTo>
                    <a:cubicBezTo>
                      <a:pt x="13090" y="51497"/>
                      <a:pt x="13053" y="51617"/>
                      <a:pt x="12982" y="51617"/>
                    </a:cubicBezTo>
                    <a:cubicBezTo>
                      <a:pt x="12915" y="51617"/>
                      <a:pt x="12818" y="51510"/>
                      <a:pt x="12653" y="51302"/>
                    </a:cubicBezTo>
                    <a:cubicBezTo>
                      <a:pt x="11955" y="50371"/>
                      <a:pt x="11865" y="49351"/>
                      <a:pt x="11991" y="48242"/>
                    </a:cubicBezTo>
                    <a:close/>
                    <a:moveTo>
                      <a:pt x="11847" y="47723"/>
                    </a:moveTo>
                    <a:cubicBezTo>
                      <a:pt x="11865" y="47881"/>
                      <a:pt x="11900" y="48022"/>
                      <a:pt x="11935" y="48162"/>
                    </a:cubicBezTo>
                    <a:lnTo>
                      <a:pt x="11935" y="48162"/>
                    </a:lnTo>
                    <a:cubicBezTo>
                      <a:pt x="11925" y="48160"/>
                      <a:pt x="11915" y="48158"/>
                      <a:pt x="11906" y="48158"/>
                    </a:cubicBezTo>
                    <a:cubicBezTo>
                      <a:pt x="11884" y="48158"/>
                      <a:pt x="11865" y="48167"/>
                      <a:pt x="11865" y="48188"/>
                    </a:cubicBezTo>
                    <a:cubicBezTo>
                      <a:pt x="11651" y="48850"/>
                      <a:pt x="11668" y="49566"/>
                      <a:pt x="11901" y="50210"/>
                    </a:cubicBezTo>
                    <a:cubicBezTo>
                      <a:pt x="11901" y="50496"/>
                      <a:pt x="11865" y="50783"/>
                      <a:pt x="11794" y="51069"/>
                    </a:cubicBezTo>
                    <a:cubicBezTo>
                      <a:pt x="11794" y="51084"/>
                      <a:pt x="11382" y="51748"/>
                      <a:pt x="11225" y="51748"/>
                    </a:cubicBezTo>
                    <a:cubicBezTo>
                      <a:pt x="11194" y="51748"/>
                      <a:pt x="11173" y="51722"/>
                      <a:pt x="11167" y="51660"/>
                    </a:cubicBezTo>
                    <a:cubicBezTo>
                      <a:pt x="11132" y="51481"/>
                      <a:pt x="11114" y="51320"/>
                      <a:pt x="11060" y="51176"/>
                    </a:cubicBezTo>
                    <a:cubicBezTo>
                      <a:pt x="10810" y="50103"/>
                      <a:pt x="11150" y="49280"/>
                      <a:pt x="11525" y="48349"/>
                    </a:cubicBezTo>
                    <a:lnTo>
                      <a:pt x="11525" y="48403"/>
                    </a:lnTo>
                    <a:cubicBezTo>
                      <a:pt x="11534" y="48447"/>
                      <a:pt x="11575" y="48470"/>
                      <a:pt x="11615" y="48470"/>
                    </a:cubicBezTo>
                    <a:cubicBezTo>
                      <a:pt x="11655" y="48470"/>
                      <a:pt x="11695" y="48447"/>
                      <a:pt x="11704" y="48403"/>
                    </a:cubicBezTo>
                    <a:cubicBezTo>
                      <a:pt x="11758" y="48170"/>
                      <a:pt x="11794" y="47955"/>
                      <a:pt x="11847" y="47723"/>
                    </a:cubicBezTo>
                    <a:close/>
                    <a:moveTo>
                      <a:pt x="11074" y="1"/>
                    </a:moveTo>
                    <a:cubicBezTo>
                      <a:pt x="11052" y="1"/>
                      <a:pt x="11031" y="11"/>
                      <a:pt x="11024" y="32"/>
                    </a:cubicBezTo>
                    <a:cubicBezTo>
                      <a:pt x="10470" y="1446"/>
                      <a:pt x="10076" y="2913"/>
                      <a:pt x="9879" y="4399"/>
                    </a:cubicBezTo>
                    <a:cubicBezTo>
                      <a:pt x="9253" y="4918"/>
                      <a:pt x="8662" y="5866"/>
                      <a:pt x="8769" y="6635"/>
                    </a:cubicBezTo>
                    <a:cubicBezTo>
                      <a:pt x="8769" y="6676"/>
                      <a:pt x="8800" y="6726"/>
                      <a:pt x="8837" y="6726"/>
                    </a:cubicBezTo>
                    <a:cubicBezTo>
                      <a:pt x="8850" y="6726"/>
                      <a:pt x="8863" y="6720"/>
                      <a:pt x="8877" y="6707"/>
                    </a:cubicBezTo>
                    <a:cubicBezTo>
                      <a:pt x="9360" y="6385"/>
                      <a:pt x="9521" y="5848"/>
                      <a:pt x="9754" y="5365"/>
                    </a:cubicBezTo>
                    <a:lnTo>
                      <a:pt x="9754" y="5365"/>
                    </a:lnTo>
                    <a:cubicBezTo>
                      <a:pt x="9628" y="6671"/>
                      <a:pt x="9593" y="7960"/>
                      <a:pt x="9646" y="9266"/>
                    </a:cubicBezTo>
                    <a:cubicBezTo>
                      <a:pt x="9199" y="9785"/>
                      <a:pt x="9056" y="10519"/>
                      <a:pt x="8931" y="11163"/>
                    </a:cubicBezTo>
                    <a:cubicBezTo>
                      <a:pt x="8931" y="11207"/>
                      <a:pt x="8966" y="11262"/>
                      <a:pt x="9018" y="11262"/>
                    </a:cubicBezTo>
                    <a:cubicBezTo>
                      <a:pt x="9030" y="11262"/>
                      <a:pt x="9042" y="11259"/>
                      <a:pt x="9056" y="11252"/>
                    </a:cubicBezTo>
                    <a:cubicBezTo>
                      <a:pt x="9324" y="10948"/>
                      <a:pt x="9539" y="10608"/>
                      <a:pt x="9700" y="10232"/>
                    </a:cubicBezTo>
                    <a:cubicBezTo>
                      <a:pt x="9700" y="10322"/>
                      <a:pt x="9700" y="10429"/>
                      <a:pt x="9718" y="10519"/>
                    </a:cubicBezTo>
                    <a:cubicBezTo>
                      <a:pt x="9611" y="11736"/>
                      <a:pt x="9467" y="12952"/>
                      <a:pt x="9288" y="14151"/>
                    </a:cubicBezTo>
                    <a:cubicBezTo>
                      <a:pt x="8429" y="15100"/>
                      <a:pt x="7732" y="16209"/>
                      <a:pt x="6998" y="17265"/>
                    </a:cubicBezTo>
                    <a:cubicBezTo>
                      <a:pt x="5924" y="18786"/>
                      <a:pt x="4886" y="20272"/>
                      <a:pt x="4117" y="21954"/>
                    </a:cubicBezTo>
                    <a:cubicBezTo>
                      <a:pt x="4085" y="22018"/>
                      <a:pt x="4139" y="22082"/>
                      <a:pt x="4189" y="22082"/>
                    </a:cubicBezTo>
                    <a:cubicBezTo>
                      <a:pt x="4195" y="22082"/>
                      <a:pt x="4201" y="22081"/>
                      <a:pt x="4206" y="22079"/>
                    </a:cubicBezTo>
                    <a:cubicBezTo>
                      <a:pt x="6336" y="21488"/>
                      <a:pt x="7821" y="19717"/>
                      <a:pt x="8662" y="17713"/>
                    </a:cubicBezTo>
                    <a:lnTo>
                      <a:pt x="8662" y="17713"/>
                    </a:lnTo>
                    <a:cubicBezTo>
                      <a:pt x="8483" y="18607"/>
                      <a:pt x="8286" y="19484"/>
                      <a:pt x="8072" y="20361"/>
                    </a:cubicBezTo>
                    <a:lnTo>
                      <a:pt x="8072" y="20343"/>
                    </a:lnTo>
                    <a:cubicBezTo>
                      <a:pt x="8072" y="20325"/>
                      <a:pt x="8058" y="20316"/>
                      <a:pt x="8045" y="20316"/>
                    </a:cubicBezTo>
                    <a:cubicBezTo>
                      <a:pt x="8031" y="20316"/>
                      <a:pt x="8018" y="20325"/>
                      <a:pt x="8018" y="20343"/>
                    </a:cubicBezTo>
                    <a:cubicBezTo>
                      <a:pt x="7982" y="20522"/>
                      <a:pt x="7964" y="20701"/>
                      <a:pt x="7964" y="20880"/>
                    </a:cubicBezTo>
                    <a:cubicBezTo>
                      <a:pt x="7839" y="21381"/>
                      <a:pt x="7714" y="21900"/>
                      <a:pt x="7570" y="22419"/>
                    </a:cubicBezTo>
                    <a:cubicBezTo>
                      <a:pt x="7105" y="22652"/>
                      <a:pt x="6729" y="23027"/>
                      <a:pt x="6497" y="23493"/>
                    </a:cubicBezTo>
                    <a:cubicBezTo>
                      <a:pt x="6465" y="23541"/>
                      <a:pt x="6504" y="23603"/>
                      <a:pt x="6564" y="23603"/>
                    </a:cubicBezTo>
                    <a:cubicBezTo>
                      <a:pt x="6571" y="23603"/>
                      <a:pt x="6579" y="23602"/>
                      <a:pt x="6586" y="23600"/>
                    </a:cubicBezTo>
                    <a:cubicBezTo>
                      <a:pt x="6890" y="23528"/>
                      <a:pt x="7177" y="23350"/>
                      <a:pt x="7374" y="23099"/>
                    </a:cubicBezTo>
                    <a:lnTo>
                      <a:pt x="7374" y="23099"/>
                    </a:lnTo>
                    <a:cubicBezTo>
                      <a:pt x="7284" y="23457"/>
                      <a:pt x="7177" y="23815"/>
                      <a:pt x="7069" y="24173"/>
                    </a:cubicBezTo>
                    <a:cubicBezTo>
                      <a:pt x="6819" y="24352"/>
                      <a:pt x="6586" y="24548"/>
                      <a:pt x="6354" y="24745"/>
                    </a:cubicBezTo>
                    <a:cubicBezTo>
                      <a:pt x="6389" y="24710"/>
                      <a:pt x="6407" y="24674"/>
                      <a:pt x="6425" y="24638"/>
                    </a:cubicBezTo>
                    <a:cubicBezTo>
                      <a:pt x="6440" y="24609"/>
                      <a:pt x="6419" y="24580"/>
                      <a:pt x="6391" y="24580"/>
                    </a:cubicBezTo>
                    <a:cubicBezTo>
                      <a:pt x="6385" y="24580"/>
                      <a:pt x="6378" y="24581"/>
                      <a:pt x="6372" y="24584"/>
                    </a:cubicBezTo>
                    <a:cubicBezTo>
                      <a:pt x="6300" y="24638"/>
                      <a:pt x="6246" y="24710"/>
                      <a:pt x="6193" y="24781"/>
                    </a:cubicBezTo>
                    <a:cubicBezTo>
                      <a:pt x="6172" y="24780"/>
                      <a:pt x="6150" y="24780"/>
                      <a:pt x="6129" y="24780"/>
                    </a:cubicBezTo>
                    <a:cubicBezTo>
                      <a:pt x="5442" y="24780"/>
                      <a:pt x="4604" y="25329"/>
                      <a:pt x="4170" y="25676"/>
                    </a:cubicBezTo>
                    <a:cubicBezTo>
                      <a:pt x="4117" y="25712"/>
                      <a:pt x="4153" y="25801"/>
                      <a:pt x="4224" y="25801"/>
                    </a:cubicBezTo>
                    <a:cubicBezTo>
                      <a:pt x="4671" y="25765"/>
                      <a:pt x="5119" y="25676"/>
                      <a:pt x="5530" y="25515"/>
                    </a:cubicBezTo>
                    <a:lnTo>
                      <a:pt x="5530" y="25515"/>
                    </a:lnTo>
                    <a:cubicBezTo>
                      <a:pt x="5011" y="25944"/>
                      <a:pt x="4564" y="26463"/>
                      <a:pt x="4206" y="27036"/>
                    </a:cubicBezTo>
                    <a:cubicBezTo>
                      <a:pt x="4188" y="27090"/>
                      <a:pt x="4224" y="27143"/>
                      <a:pt x="4278" y="27143"/>
                    </a:cubicBezTo>
                    <a:cubicBezTo>
                      <a:pt x="4833" y="27143"/>
                      <a:pt x="5387" y="26893"/>
                      <a:pt x="5745" y="26445"/>
                    </a:cubicBezTo>
                    <a:lnTo>
                      <a:pt x="5745" y="26445"/>
                    </a:lnTo>
                    <a:cubicBezTo>
                      <a:pt x="5548" y="27018"/>
                      <a:pt x="5584" y="27644"/>
                      <a:pt x="5853" y="28163"/>
                    </a:cubicBezTo>
                    <a:cubicBezTo>
                      <a:pt x="5872" y="28193"/>
                      <a:pt x="5897" y="28206"/>
                      <a:pt x="5922" y="28206"/>
                    </a:cubicBezTo>
                    <a:cubicBezTo>
                      <a:pt x="5942" y="28206"/>
                      <a:pt x="5962" y="28197"/>
                      <a:pt x="5978" y="28181"/>
                    </a:cubicBezTo>
                    <a:cubicBezTo>
                      <a:pt x="6354" y="27841"/>
                      <a:pt x="6622" y="27394"/>
                      <a:pt x="6765" y="26893"/>
                    </a:cubicBezTo>
                    <a:cubicBezTo>
                      <a:pt x="6837" y="27161"/>
                      <a:pt x="6944" y="27412"/>
                      <a:pt x="7105" y="27626"/>
                    </a:cubicBezTo>
                    <a:cubicBezTo>
                      <a:pt x="7200" y="27748"/>
                      <a:pt x="7600" y="28125"/>
                      <a:pt x="7876" y="28125"/>
                    </a:cubicBezTo>
                    <a:cubicBezTo>
                      <a:pt x="7965" y="28125"/>
                      <a:pt x="8041" y="28085"/>
                      <a:pt x="8089" y="27984"/>
                    </a:cubicBezTo>
                    <a:cubicBezTo>
                      <a:pt x="8322" y="27465"/>
                      <a:pt x="8125" y="26857"/>
                      <a:pt x="7946" y="26338"/>
                    </a:cubicBezTo>
                    <a:lnTo>
                      <a:pt x="7946" y="26338"/>
                    </a:lnTo>
                    <a:cubicBezTo>
                      <a:pt x="8159" y="26523"/>
                      <a:pt x="8440" y="26628"/>
                      <a:pt x="8726" y="26628"/>
                    </a:cubicBezTo>
                    <a:cubicBezTo>
                      <a:pt x="8800" y="26628"/>
                      <a:pt x="8875" y="26621"/>
                      <a:pt x="8948" y="26606"/>
                    </a:cubicBezTo>
                    <a:cubicBezTo>
                      <a:pt x="8984" y="26589"/>
                      <a:pt x="9002" y="26571"/>
                      <a:pt x="9002" y="26535"/>
                    </a:cubicBezTo>
                    <a:cubicBezTo>
                      <a:pt x="9002" y="25694"/>
                      <a:pt x="8197" y="24817"/>
                      <a:pt x="7356" y="24781"/>
                    </a:cubicBezTo>
                    <a:cubicBezTo>
                      <a:pt x="7302" y="24620"/>
                      <a:pt x="7248" y="24477"/>
                      <a:pt x="7195" y="24316"/>
                    </a:cubicBezTo>
                    <a:cubicBezTo>
                      <a:pt x="7195" y="24316"/>
                      <a:pt x="7177" y="24298"/>
                      <a:pt x="7177" y="24298"/>
                    </a:cubicBezTo>
                    <a:cubicBezTo>
                      <a:pt x="7177" y="24298"/>
                      <a:pt x="7177" y="24280"/>
                      <a:pt x="7177" y="24280"/>
                    </a:cubicBezTo>
                    <a:cubicBezTo>
                      <a:pt x="7177" y="24262"/>
                      <a:pt x="7177" y="24244"/>
                      <a:pt x="7177" y="24226"/>
                    </a:cubicBezTo>
                    <a:cubicBezTo>
                      <a:pt x="7320" y="23743"/>
                      <a:pt x="7481" y="23242"/>
                      <a:pt x="7624" y="22759"/>
                    </a:cubicBezTo>
                    <a:cubicBezTo>
                      <a:pt x="7642" y="22741"/>
                      <a:pt x="7642" y="22723"/>
                      <a:pt x="7624" y="22723"/>
                    </a:cubicBezTo>
                    <a:lnTo>
                      <a:pt x="7696" y="22526"/>
                    </a:lnTo>
                    <a:cubicBezTo>
                      <a:pt x="7749" y="22473"/>
                      <a:pt x="7821" y="22437"/>
                      <a:pt x="7893" y="22383"/>
                    </a:cubicBezTo>
                    <a:cubicBezTo>
                      <a:pt x="7946" y="22330"/>
                      <a:pt x="7893" y="22294"/>
                      <a:pt x="7839" y="22294"/>
                    </a:cubicBezTo>
                    <a:cubicBezTo>
                      <a:pt x="7785" y="22312"/>
                      <a:pt x="7785" y="22312"/>
                      <a:pt x="7749" y="22330"/>
                    </a:cubicBezTo>
                    <a:cubicBezTo>
                      <a:pt x="7839" y="22043"/>
                      <a:pt x="7928" y="21739"/>
                      <a:pt x="8000" y="21453"/>
                    </a:cubicBezTo>
                    <a:cubicBezTo>
                      <a:pt x="8072" y="21757"/>
                      <a:pt x="8215" y="22025"/>
                      <a:pt x="8394" y="22258"/>
                    </a:cubicBezTo>
                    <a:cubicBezTo>
                      <a:pt x="8410" y="22274"/>
                      <a:pt x="8433" y="22283"/>
                      <a:pt x="8454" y="22283"/>
                    </a:cubicBezTo>
                    <a:cubicBezTo>
                      <a:pt x="8479" y="22283"/>
                      <a:pt x="8501" y="22270"/>
                      <a:pt x="8501" y="22240"/>
                    </a:cubicBezTo>
                    <a:cubicBezTo>
                      <a:pt x="8608" y="21793"/>
                      <a:pt x="8412" y="21220"/>
                      <a:pt x="8197" y="20791"/>
                    </a:cubicBezTo>
                    <a:cubicBezTo>
                      <a:pt x="8340" y="20236"/>
                      <a:pt x="8501" y="19681"/>
                      <a:pt x="8644" y="19126"/>
                    </a:cubicBezTo>
                    <a:cubicBezTo>
                      <a:pt x="8644" y="19538"/>
                      <a:pt x="8769" y="19932"/>
                      <a:pt x="8984" y="20272"/>
                    </a:cubicBezTo>
                    <a:cubicBezTo>
                      <a:pt x="9002" y="20289"/>
                      <a:pt x="9024" y="20298"/>
                      <a:pt x="9047" y="20298"/>
                    </a:cubicBezTo>
                    <a:cubicBezTo>
                      <a:pt x="9069" y="20298"/>
                      <a:pt x="9092" y="20289"/>
                      <a:pt x="9109" y="20272"/>
                    </a:cubicBezTo>
                    <a:cubicBezTo>
                      <a:pt x="9324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6" y="15798"/>
                      <a:pt x="9593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4" y="13503"/>
                    </a:cubicBezTo>
                    <a:cubicBezTo>
                      <a:pt x="9921" y="13503"/>
                      <a:pt x="9907" y="13509"/>
                      <a:pt x="9897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54" y="13221"/>
                      <a:pt x="9807" y="12702"/>
                      <a:pt x="9861" y="12201"/>
                    </a:cubicBezTo>
                    <a:cubicBezTo>
                      <a:pt x="10040" y="14008"/>
                      <a:pt x="10326" y="15816"/>
                      <a:pt x="10613" y="17605"/>
                    </a:cubicBezTo>
                    <a:cubicBezTo>
                      <a:pt x="10613" y="17623"/>
                      <a:pt x="10595" y="17623"/>
                      <a:pt x="10595" y="17623"/>
                    </a:cubicBezTo>
                    <a:cubicBezTo>
                      <a:pt x="10219" y="18160"/>
                      <a:pt x="9968" y="18965"/>
                      <a:pt x="10201" y="19574"/>
                    </a:cubicBezTo>
                    <a:cubicBezTo>
                      <a:pt x="10213" y="19609"/>
                      <a:pt x="10247" y="19636"/>
                      <a:pt x="10285" y="19636"/>
                    </a:cubicBezTo>
                    <a:cubicBezTo>
                      <a:pt x="10305" y="19636"/>
                      <a:pt x="10326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0988" y="19967"/>
                      <a:pt x="11203" y="21238"/>
                      <a:pt x="11382" y="22491"/>
                    </a:cubicBezTo>
                    <a:lnTo>
                      <a:pt x="11651" y="24548"/>
                    </a:lnTo>
                    <a:cubicBezTo>
                      <a:pt x="11328" y="24960"/>
                      <a:pt x="11150" y="25497"/>
                      <a:pt x="11167" y="26034"/>
                    </a:cubicBezTo>
                    <a:cubicBezTo>
                      <a:pt x="11167" y="26072"/>
                      <a:pt x="11212" y="26110"/>
                      <a:pt x="11257" y="26110"/>
                    </a:cubicBezTo>
                    <a:cubicBezTo>
                      <a:pt x="11276" y="26110"/>
                      <a:pt x="11295" y="26103"/>
                      <a:pt x="11311" y="26087"/>
                    </a:cubicBezTo>
                    <a:cubicBezTo>
                      <a:pt x="11507" y="25855"/>
                      <a:pt x="11651" y="25586"/>
                      <a:pt x="11758" y="25300"/>
                    </a:cubicBezTo>
                    <a:cubicBezTo>
                      <a:pt x="11865" y="26177"/>
                      <a:pt x="11973" y="27036"/>
                      <a:pt x="12098" y="27913"/>
                    </a:cubicBezTo>
                    <a:cubicBezTo>
                      <a:pt x="11776" y="28503"/>
                      <a:pt x="11418" y="29076"/>
                      <a:pt x="11006" y="29631"/>
                    </a:cubicBezTo>
                    <a:cubicBezTo>
                      <a:pt x="11006" y="29622"/>
                      <a:pt x="10997" y="29617"/>
                      <a:pt x="10986" y="29617"/>
                    </a:cubicBezTo>
                    <a:cubicBezTo>
                      <a:pt x="10975" y="29617"/>
                      <a:pt x="10962" y="29622"/>
                      <a:pt x="10953" y="29631"/>
                    </a:cubicBezTo>
                    <a:cubicBezTo>
                      <a:pt x="10793" y="29737"/>
                      <a:pt x="10603" y="29794"/>
                      <a:pt x="10406" y="29794"/>
                    </a:cubicBezTo>
                    <a:cubicBezTo>
                      <a:pt x="10338" y="29794"/>
                      <a:pt x="10270" y="29788"/>
                      <a:pt x="10201" y="29774"/>
                    </a:cubicBezTo>
                    <a:cubicBezTo>
                      <a:pt x="10291" y="29667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7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30"/>
                      <a:pt x="9986" y="29792"/>
                    </a:cubicBezTo>
                    <a:cubicBezTo>
                      <a:pt x="9968" y="29845"/>
                      <a:pt x="9986" y="29899"/>
                      <a:pt x="10040" y="29899"/>
                    </a:cubicBezTo>
                    <a:cubicBezTo>
                      <a:pt x="10138" y="29924"/>
                      <a:pt x="10237" y="29936"/>
                      <a:pt x="10333" y="29936"/>
                    </a:cubicBezTo>
                    <a:cubicBezTo>
                      <a:pt x="10519" y="29936"/>
                      <a:pt x="10699" y="29892"/>
                      <a:pt x="10863" y="29810"/>
                    </a:cubicBezTo>
                    <a:lnTo>
                      <a:pt x="10863" y="29810"/>
                    </a:lnTo>
                    <a:cubicBezTo>
                      <a:pt x="10559" y="30203"/>
                      <a:pt x="10237" y="30597"/>
                      <a:pt x="9879" y="30955"/>
                    </a:cubicBezTo>
                    <a:cubicBezTo>
                      <a:pt x="9682" y="31170"/>
                      <a:pt x="9467" y="31367"/>
                      <a:pt x="9253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4" y="32637"/>
                      <a:pt x="5530" y="32923"/>
                      <a:pt x="4349" y="33049"/>
                    </a:cubicBezTo>
                    <a:cubicBezTo>
                      <a:pt x="4296" y="33049"/>
                      <a:pt x="4296" y="33138"/>
                      <a:pt x="4349" y="33138"/>
                    </a:cubicBezTo>
                    <a:cubicBezTo>
                      <a:pt x="4395" y="33139"/>
                      <a:pt x="4441" y="33140"/>
                      <a:pt x="4487" y="33140"/>
                    </a:cubicBezTo>
                    <a:cubicBezTo>
                      <a:pt x="5740" y="33140"/>
                      <a:pt x="6897" y="32674"/>
                      <a:pt x="8054" y="32208"/>
                    </a:cubicBezTo>
                    <a:cubicBezTo>
                      <a:pt x="8284" y="32121"/>
                      <a:pt x="8538" y="32035"/>
                      <a:pt x="8777" y="31930"/>
                    </a:cubicBezTo>
                    <a:lnTo>
                      <a:pt x="8777" y="31930"/>
                    </a:lnTo>
                    <a:cubicBezTo>
                      <a:pt x="8168" y="32226"/>
                      <a:pt x="7623" y="32614"/>
                      <a:pt x="7034" y="32941"/>
                    </a:cubicBezTo>
                    <a:cubicBezTo>
                      <a:pt x="6264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1" y="33429"/>
                    </a:cubicBezTo>
                    <a:cubicBezTo>
                      <a:pt x="3281" y="33429"/>
                      <a:pt x="2193" y="33376"/>
                      <a:pt x="2954" y="32906"/>
                    </a:cubicBezTo>
                    <a:cubicBezTo>
                      <a:pt x="4242" y="32118"/>
                      <a:pt x="5369" y="31885"/>
                      <a:pt x="6855" y="31868"/>
                    </a:cubicBezTo>
                    <a:cubicBezTo>
                      <a:pt x="7821" y="31832"/>
                      <a:pt x="8716" y="31707"/>
                      <a:pt x="9557" y="31205"/>
                    </a:cubicBezTo>
                    <a:cubicBezTo>
                      <a:pt x="9589" y="31190"/>
                      <a:pt x="9564" y="31131"/>
                      <a:pt x="9533" y="31131"/>
                    </a:cubicBezTo>
                    <a:cubicBezTo>
                      <a:pt x="9529" y="31131"/>
                      <a:pt x="9525" y="31132"/>
                      <a:pt x="9521" y="31134"/>
                    </a:cubicBezTo>
                    <a:cubicBezTo>
                      <a:pt x="8089" y="31707"/>
                      <a:pt x="6712" y="31653"/>
                      <a:pt x="5226" y="31778"/>
                    </a:cubicBezTo>
                    <a:cubicBezTo>
                      <a:pt x="4099" y="31868"/>
                      <a:pt x="3132" y="32655"/>
                      <a:pt x="2166" y="33174"/>
                    </a:cubicBezTo>
                    <a:cubicBezTo>
                      <a:pt x="2112" y="33210"/>
                      <a:pt x="2130" y="33317"/>
                      <a:pt x="2202" y="33335"/>
                    </a:cubicBezTo>
                    <a:cubicBezTo>
                      <a:pt x="3020" y="33465"/>
                      <a:pt x="3831" y="33580"/>
                      <a:pt x="4655" y="33580"/>
                    </a:cubicBezTo>
                    <a:cubicBezTo>
                      <a:pt x="5074" y="33580"/>
                      <a:pt x="5496" y="33551"/>
                      <a:pt x="5924" y="33478"/>
                    </a:cubicBezTo>
                    <a:cubicBezTo>
                      <a:pt x="6890" y="33317"/>
                      <a:pt x="7714" y="32709"/>
                      <a:pt x="8573" y="32190"/>
                    </a:cubicBezTo>
                    <a:lnTo>
                      <a:pt x="8573" y="32190"/>
                    </a:lnTo>
                    <a:cubicBezTo>
                      <a:pt x="8018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69" y="35017"/>
                    </a:cubicBezTo>
                    <a:cubicBezTo>
                      <a:pt x="5155" y="34910"/>
                      <a:pt x="4904" y="34874"/>
                      <a:pt x="4671" y="34874"/>
                    </a:cubicBezTo>
                    <a:cubicBezTo>
                      <a:pt x="4528" y="34910"/>
                      <a:pt x="4296" y="35017"/>
                      <a:pt x="4331" y="35196"/>
                    </a:cubicBezTo>
                    <a:cubicBezTo>
                      <a:pt x="4349" y="35357"/>
                      <a:pt x="4546" y="35393"/>
                      <a:pt x="4671" y="35429"/>
                    </a:cubicBezTo>
                    <a:lnTo>
                      <a:pt x="4761" y="35465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16" y="36073"/>
                    </a:lnTo>
                    <a:cubicBezTo>
                      <a:pt x="3544" y="36001"/>
                      <a:pt x="3437" y="35948"/>
                      <a:pt x="3347" y="35930"/>
                    </a:cubicBezTo>
                    <a:cubicBezTo>
                      <a:pt x="3337" y="35925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8"/>
                    </a:cubicBezTo>
                    <a:lnTo>
                      <a:pt x="3186" y="35948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27" y="34122"/>
                      <a:pt x="591" y="34176"/>
                      <a:pt x="627" y="34230"/>
                    </a:cubicBezTo>
                    <a:cubicBezTo>
                      <a:pt x="788" y="34659"/>
                      <a:pt x="1057" y="35053"/>
                      <a:pt x="1379" y="35357"/>
                    </a:cubicBezTo>
                    <a:cubicBezTo>
                      <a:pt x="1325" y="35353"/>
                      <a:pt x="1271" y="35351"/>
                      <a:pt x="1217" y="35351"/>
                    </a:cubicBezTo>
                    <a:cubicBezTo>
                      <a:pt x="789" y="35351"/>
                      <a:pt x="368" y="35477"/>
                      <a:pt x="19" y="35715"/>
                    </a:cubicBezTo>
                    <a:cubicBezTo>
                      <a:pt x="1" y="35733"/>
                      <a:pt x="1" y="35769"/>
                      <a:pt x="19" y="35805"/>
                    </a:cubicBezTo>
                    <a:lnTo>
                      <a:pt x="37" y="35787"/>
                    </a:lnTo>
                    <a:cubicBezTo>
                      <a:pt x="264" y="36289"/>
                      <a:pt x="858" y="36454"/>
                      <a:pt x="1473" y="36454"/>
                    </a:cubicBezTo>
                    <a:cubicBezTo>
                      <a:pt x="1537" y="36454"/>
                      <a:pt x="1601" y="36452"/>
                      <a:pt x="1665" y="36449"/>
                    </a:cubicBezTo>
                    <a:lnTo>
                      <a:pt x="1665" y="36449"/>
                    </a:lnTo>
                    <a:lnTo>
                      <a:pt x="1415" y="36556"/>
                    </a:lnTo>
                    <a:cubicBezTo>
                      <a:pt x="1057" y="36699"/>
                      <a:pt x="323" y="36968"/>
                      <a:pt x="305" y="37451"/>
                    </a:cubicBezTo>
                    <a:cubicBezTo>
                      <a:pt x="285" y="37766"/>
                      <a:pt x="564" y="37854"/>
                      <a:pt x="863" y="37854"/>
                    </a:cubicBezTo>
                    <a:cubicBezTo>
                      <a:pt x="1107" y="37854"/>
                      <a:pt x="1365" y="37795"/>
                      <a:pt x="1486" y="37755"/>
                    </a:cubicBezTo>
                    <a:cubicBezTo>
                      <a:pt x="1629" y="37701"/>
                      <a:pt x="1772" y="37648"/>
                      <a:pt x="1898" y="37576"/>
                    </a:cubicBezTo>
                    <a:lnTo>
                      <a:pt x="1898" y="37576"/>
                    </a:lnTo>
                    <a:cubicBezTo>
                      <a:pt x="1558" y="37970"/>
                      <a:pt x="1307" y="38435"/>
                      <a:pt x="1200" y="38936"/>
                    </a:cubicBezTo>
                    <a:cubicBezTo>
                      <a:pt x="1200" y="38990"/>
                      <a:pt x="1236" y="39026"/>
                      <a:pt x="1271" y="39026"/>
                    </a:cubicBezTo>
                    <a:cubicBezTo>
                      <a:pt x="1916" y="39026"/>
                      <a:pt x="2345" y="38614"/>
                      <a:pt x="2631" y="38095"/>
                    </a:cubicBezTo>
                    <a:lnTo>
                      <a:pt x="2631" y="38095"/>
                    </a:lnTo>
                    <a:cubicBezTo>
                      <a:pt x="2524" y="38739"/>
                      <a:pt x="2757" y="39419"/>
                      <a:pt x="3240" y="40046"/>
                    </a:cubicBezTo>
                    <a:cubicBezTo>
                      <a:pt x="3258" y="40073"/>
                      <a:pt x="3285" y="40086"/>
                      <a:pt x="3309" y="40086"/>
                    </a:cubicBezTo>
                    <a:cubicBezTo>
                      <a:pt x="3334" y="40086"/>
                      <a:pt x="3356" y="40073"/>
                      <a:pt x="3365" y="40046"/>
                    </a:cubicBezTo>
                    <a:cubicBezTo>
                      <a:pt x="3580" y="39580"/>
                      <a:pt x="3705" y="39061"/>
                      <a:pt x="3741" y="38542"/>
                    </a:cubicBezTo>
                    <a:cubicBezTo>
                      <a:pt x="3795" y="38668"/>
                      <a:pt x="3866" y="38793"/>
                      <a:pt x="3938" y="38918"/>
                    </a:cubicBezTo>
                    <a:cubicBezTo>
                      <a:pt x="3956" y="38954"/>
                      <a:pt x="3991" y="38972"/>
                      <a:pt x="4027" y="38972"/>
                    </a:cubicBezTo>
                    <a:cubicBezTo>
                      <a:pt x="4027" y="38990"/>
                      <a:pt x="4045" y="38990"/>
                      <a:pt x="4063" y="38990"/>
                    </a:cubicBezTo>
                    <a:lnTo>
                      <a:pt x="4117" y="38990"/>
                    </a:lnTo>
                    <a:cubicBezTo>
                      <a:pt x="4135" y="38990"/>
                      <a:pt x="4170" y="38972"/>
                      <a:pt x="4188" y="38936"/>
                    </a:cubicBezTo>
                    <a:cubicBezTo>
                      <a:pt x="4457" y="38113"/>
                      <a:pt x="4528" y="36950"/>
                      <a:pt x="3830" y="36323"/>
                    </a:cubicBezTo>
                    <a:cubicBezTo>
                      <a:pt x="3830" y="36306"/>
                      <a:pt x="3830" y="36270"/>
                      <a:pt x="3830" y="36234"/>
                    </a:cubicBezTo>
                    <a:cubicBezTo>
                      <a:pt x="4278" y="36019"/>
                      <a:pt x="4707" y="35769"/>
                      <a:pt x="5119" y="35500"/>
                    </a:cubicBezTo>
                    <a:cubicBezTo>
                      <a:pt x="5173" y="35482"/>
                      <a:pt x="5208" y="35482"/>
                      <a:pt x="5244" y="35447"/>
                    </a:cubicBezTo>
                    <a:cubicBezTo>
                      <a:pt x="5262" y="35447"/>
                      <a:pt x="5280" y="35411"/>
                      <a:pt x="5262" y="35393"/>
                    </a:cubicBezTo>
                    <a:cubicBezTo>
                      <a:pt x="5602" y="35160"/>
                      <a:pt x="5942" y="34910"/>
                      <a:pt x="6264" y="34641"/>
                    </a:cubicBezTo>
                    <a:lnTo>
                      <a:pt x="6264" y="34641"/>
                    </a:lnTo>
                    <a:cubicBezTo>
                      <a:pt x="6067" y="34963"/>
                      <a:pt x="5960" y="35375"/>
                      <a:pt x="6139" y="35697"/>
                    </a:cubicBezTo>
                    <a:cubicBezTo>
                      <a:pt x="6149" y="35718"/>
                      <a:pt x="6172" y="35727"/>
                      <a:pt x="6196" y="35727"/>
                    </a:cubicBezTo>
                    <a:cubicBezTo>
                      <a:pt x="6214" y="35727"/>
                      <a:pt x="6231" y="35722"/>
                      <a:pt x="6246" y="35715"/>
                    </a:cubicBezTo>
                    <a:cubicBezTo>
                      <a:pt x="6550" y="35393"/>
                      <a:pt x="6658" y="34946"/>
                      <a:pt x="6550" y="34534"/>
                    </a:cubicBezTo>
                    <a:cubicBezTo>
                      <a:pt x="6586" y="34480"/>
                      <a:pt x="6604" y="34427"/>
                      <a:pt x="6640" y="34373"/>
                    </a:cubicBezTo>
                    <a:cubicBezTo>
                      <a:pt x="6640" y="34355"/>
                      <a:pt x="6640" y="34337"/>
                      <a:pt x="6640" y="34337"/>
                    </a:cubicBezTo>
                    <a:cubicBezTo>
                      <a:pt x="7588" y="33514"/>
                      <a:pt x="8465" y="32619"/>
                      <a:pt x="9324" y="31796"/>
                    </a:cubicBezTo>
                    <a:lnTo>
                      <a:pt x="9396" y="31760"/>
                    </a:lnTo>
                    <a:cubicBezTo>
                      <a:pt x="9396" y="31760"/>
                      <a:pt x="9414" y="31742"/>
                      <a:pt x="9396" y="31724"/>
                    </a:cubicBezTo>
                    <a:lnTo>
                      <a:pt x="9718" y="31420"/>
                    </a:lnTo>
                    <a:cubicBezTo>
                      <a:pt x="9861" y="31313"/>
                      <a:pt x="9986" y="31188"/>
                      <a:pt x="10076" y="31062"/>
                    </a:cubicBezTo>
                    <a:cubicBezTo>
                      <a:pt x="10165" y="30973"/>
                      <a:pt x="10255" y="30901"/>
                      <a:pt x="10344" y="30812"/>
                    </a:cubicBezTo>
                    <a:lnTo>
                      <a:pt x="10344" y="30812"/>
                    </a:lnTo>
                    <a:cubicBezTo>
                      <a:pt x="9915" y="31617"/>
                      <a:pt x="9611" y="32458"/>
                      <a:pt x="9396" y="33353"/>
                    </a:cubicBezTo>
                    <a:cubicBezTo>
                      <a:pt x="9271" y="33818"/>
                      <a:pt x="9127" y="34319"/>
                      <a:pt x="9002" y="34802"/>
                    </a:cubicBezTo>
                    <a:cubicBezTo>
                      <a:pt x="8805" y="34892"/>
                      <a:pt x="8626" y="35035"/>
                      <a:pt x="8501" y="35214"/>
                    </a:cubicBezTo>
                    <a:cubicBezTo>
                      <a:pt x="8340" y="35357"/>
                      <a:pt x="8268" y="35572"/>
                      <a:pt x="8268" y="35787"/>
                    </a:cubicBezTo>
                    <a:cubicBezTo>
                      <a:pt x="8268" y="35831"/>
                      <a:pt x="8317" y="35863"/>
                      <a:pt x="8354" y="35863"/>
                    </a:cubicBezTo>
                    <a:cubicBezTo>
                      <a:pt x="8362" y="35863"/>
                      <a:pt x="8369" y="35861"/>
                      <a:pt x="8376" y="35858"/>
                    </a:cubicBezTo>
                    <a:cubicBezTo>
                      <a:pt x="8573" y="35733"/>
                      <a:pt x="8734" y="35572"/>
                      <a:pt x="8859" y="35393"/>
                    </a:cubicBezTo>
                    <a:lnTo>
                      <a:pt x="8859" y="35393"/>
                    </a:lnTo>
                    <a:cubicBezTo>
                      <a:pt x="8680" y="36055"/>
                      <a:pt x="8573" y="36753"/>
                      <a:pt x="8519" y="37451"/>
                    </a:cubicBezTo>
                    <a:cubicBezTo>
                      <a:pt x="8498" y="37437"/>
                      <a:pt x="8478" y="37431"/>
                      <a:pt x="8459" y="37431"/>
                    </a:cubicBezTo>
                    <a:cubicBezTo>
                      <a:pt x="8429" y="37431"/>
                      <a:pt x="8405" y="37447"/>
                      <a:pt x="8394" y="37469"/>
                    </a:cubicBezTo>
                    <a:lnTo>
                      <a:pt x="8286" y="37630"/>
                    </a:lnTo>
                    <a:cubicBezTo>
                      <a:pt x="8251" y="37701"/>
                      <a:pt x="8215" y="37773"/>
                      <a:pt x="8161" y="37827"/>
                    </a:cubicBezTo>
                    <a:cubicBezTo>
                      <a:pt x="7213" y="38095"/>
                      <a:pt x="6246" y="39169"/>
                      <a:pt x="6604" y="40153"/>
                    </a:cubicBezTo>
                    <a:cubicBezTo>
                      <a:pt x="6611" y="40182"/>
                      <a:pt x="6630" y="40193"/>
                      <a:pt x="6649" y="40193"/>
                    </a:cubicBezTo>
                    <a:cubicBezTo>
                      <a:pt x="6676" y="40193"/>
                      <a:pt x="6704" y="40167"/>
                      <a:pt x="6694" y="40135"/>
                    </a:cubicBezTo>
                    <a:cubicBezTo>
                      <a:pt x="6389" y="39222"/>
                      <a:pt x="7248" y="38471"/>
                      <a:pt x="8036" y="38059"/>
                    </a:cubicBezTo>
                    <a:lnTo>
                      <a:pt x="8036" y="38059"/>
                    </a:lnTo>
                    <a:cubicBezTo>
                      <a:pt x="7982" y="38167"/>
                      <a:pt x="7946" y="38256"/>
                      <a:pt x="7893" y="38364"/>
                    </a:cubicBezTo>
                    <a:cubicBezTo>
                      <a:pt x="7875" y="38399"/>
                      <a:pt x="7857" y="38435"/>
                      <a:pt x="7839" y="38471"/>
                    </a:cubicBezTo>
                    <a:cubicBezTo>
                      <a:pt x="7839" y="38489"/>
                      <a:pt x="7839" y="38507"/>
                      <a:pt x="7839" y="38507"/>
                    </a:cubicBezTo>
                    <a:cubicBezTo>
                      <a:pt x="7123" y="39026"/>
                      <a:pt x="6729" y="39867"/>
                      <a:pt x="6801" y="40744"/>
                    </a:cubicBezTo>
                    <a:cubicBezTo>
                      <a:pt x="6801" y="40779"/>
                      <a:pt x="6837" y="40797"/>
                      <a:pt x="6873" y="40797"/>
                    </a:cubicBezTo>
                    <a:cubicBezTo>
                      <a:pt x="7141" y="40726"/>
                      <a:pt x="7374" y="40547"/>
                      <a:pt x="7517" y="40296"/>
                    </a:cubicBezTo>
                    <a:lnTo>
                      <a:pt x="7517" y="40296"/>
                    </a:lnTo>
                    <a:cubicBezTo>
                      <a:pt x="7499" y="40600"/>
                      <a:pt x="7499" y="40905"/>
                      <a:pt x="7517" y="41191"/>
                    </a:cubicBezTo>
                    <a:cubicBezTo>
                      <a:pt x="7517" y="41245"/>
                      <a:pt x="7553" y="41263"/>
                      <a:pt x="7588" y="41263"/>
                    </a:cubicBezTo>
                    <a:cubicBezTo>
                      <a:pt x="8000" y="41101"/>
                      <a:pt x="8322" y="40726"/>
                      <a:pt x="8429" y="40296"/>
                    </a:cubicBezTo>
                    <a:cubicBezTo>
                      <a:pt x="8514" y="40464"/>
                      <a:pt x="8851" y="40940"/>
                      <a:pt x="9078" y="40940"/>
                    </a:cubicBezTo>
                    <a:cubicBezTo>
                      <a:pt x="9141" y="40940"/>
                      <a:pt x="9196" y="40904"/>
                      <a:pt x="9235" y="40815"/>
                    </a:cubicBezTo>
                    <a:cubicBezTo>
                      <a:pt x="9253" y="40887"/>
                      <a:pt x="9271" y="40958"/>
                      <a:pt x="9271" y="41030"/>
                    </a:cubicBezTo>
                    <a:cubicBezTo>
                      <a:pt x="9283" y="41069"/>
                      <a:pt x="9324" y="41098"/>
                      <a:pt x="9359" y="41098"/>
                    </a:cubicBezTo>
                    <a:cubicBezTo>
                      <a:pt x="9373" y="41098"/>
                      <a:pt x="9386" y="41094"/>
                      <a:pt x="9396" y="41084"/>
                    </a:cubicBezTo>
                    <a:cubicBezTo>
                      <a:pt x="10004" y="40565"/>
                      <a:pt x="9968" y="38865"/>
                      <a:pt x="9235" y="38364"/>
                    </a:cubicBezTo>
                    <a:lnTo>
                      <a:pt x="9235" y="38364"/>
                    </a:lnTo>
                    <a:cubicBezTo>
                      <a:pt x="9557" y="38435"/>
                      <a:pt x="9843" y="38614"/>
                      <a:pt x="10094" y="38847"/>
                    </a:cubicBezTo>
                    <a:cubicBezTo>
                      <a:pt x="10237" y="39008"/>
                      <a:pt x="10344" y="39222"/>
                      <a:pt x="10380" y="39455"/>
                    </a:cubicBezTo>
                    <a:cubicBezTo>
                      <a:pt x="10416" y="39724"/>
                      <a:pt x="10237" y="39938"/>
                      <a:pt x="10129" y="40171"/>
                    </a:cubicBezTo>
                    <a:cubicBezTo>
                      <a:pt x="10116" y="40185"/>
                      <a:pt x="10123" y="40219"/>
                      <a:pt x="10143" y="40219"/>
                    </a:cubicBezTo>
                    <a:cubicBezTo>
                      <a:pt x="10149" y="40219"/>
                      <a:pt x="10157" y="40215"/>
                      <a:pt x="10165" y="40207"/>
                    </a:cubicBezTo>
                    <a:cubicBezTo>
                      <a:pt x="10577" y="39938"/>
                      <a:pt x="10595" y="39401"/>
                      <a:pt x="10380" y="38990"/>
                    </a:cubicBezTo>
                    <a:cubicBezTo>
                      <a:pt x="10094" y="38542"/>
                      <a:pt x="9611" y="38274"/>
                      <a:pt x="9092" y="38238"/>
                    </a:cubicBezTo>
                    <a:cubicBezTo>
                      <a:pt x="9074" y="38238"/>
                      <a:pt x="9074" y="38256"/>
                      <a:pt x="9056" y="38274"/>
                    </a:cubicBezTo>
                    <a:cubicBezTo>
                      <a:pt x="9020" y="38256"/>
                      <a:pt x="8984" y="38238"/>
                      <a:pt x="8931" y="38220"/>
                    </a:cubicBezTo>
                    <a:cubicBezTo>
                      <a:pt x="8895" y="38041"/>
                      <a:pt x="8859" y="37862"/>
                      <a:pt x="8841" y="37684"/>
                    </a:cubicBezTo>
                    <a:cubicBezTo>
                      <a:pt x="8831" y="37634"/>
                      <a:pt x="8789" y="37607"/>
                      <a:pt x="8750" y="37607"/>
                    </a:cubicBezTo>
                    <a:cubicBezTo>
                      <a:pt x="8718" y="37607"/>
                      <a:pt x="8688" y="37625"/>
                      <a:pt x="8680" y="37666"/>
                    </a:cubicBezTo>
                    <a:cubicBezTo>
                      <a:pt x="8662" y="37666"/>
                      <a:pt x="8644" y="37666"/>
                      <a:pt x="8626" y="37684"/>
                    </a:cubicBezTo>
                    <a:cubicBezTo>
                      <a:pt x="8752" y="36323"/>
                      <a:pt x="9002" y="34981"/>
                      <a:pt x="9378" y="33675"/>
                    </a:cubicBezTo>
                    <a:lnTo>
                      <a:pt x="9378" y="33675"/>
                    </a:lnTo>
                    <a:cubicBezTo>
                      <a:pt x="9324" y="34176"/>
                      <a:pt x="9324" y="34695"/>
                      <a:pt x="9396" y="35196"/>
                    </a:cubicBezTo>
                    <a:cubicBezTo>
                      <a:pt x="9575" y="36341"/>
                      <a:pt x="10577" y="36825"/>
                      <a:pt x="11078" y="37791"/>
                    </a:cubicBezTo>
                    <a:cubicBezTo>
                      <a:pt x="11090" y="37810"/>
                      <a:pt x="11107" y="37817"/>
                      <a:pt x="11124" y="37817"/>
                    </a:cubicBezTo>
                    <a:cubicBezTo>
                      <a:pt x="11155" y="37817"/>
                      <a:pt x="11185" y="37790"/>
                      <a:pt x="11185" y="37755"/>
                    </a:cubicBezTo>
                    <a:cubicBezTo>
                      <a:pt x="10899" y="36663"/>
                      <a:pt x="11042" y="35518"/>
                      <a:pt x="10899" y="34409"/>
                    </a:cubicBezTo>
                    <a:cubicBezTo>
                      <a:pt x="10756" y="33228"/>
                      <a:pt x="10183" y="32297"/>
                      <a:pt x="10380" y="31062"/>
                    </a:cubicBezTo>
                    <a:cubicBezTo>
                      <a:pt x="10523" y="30776"/>
                      <a:pt x="10666" y="30490"/>
                      <a:pt x="10827" y="30221"/>
                    </a:cubicBezTo>
                    <a:cubicBezTo>
                      <a:pt x="11328" y="29613"/>
                      <a:pt x="11776" y="28986"/>
                      <a:pt x="12152" y="28306"/>
                    </a:cubicBezTo>
                    <a:cubicBezTo>
                      <a:pt x="12259" y="29165"/>
                      <a:pt x="12348" y="30024"/>
                      <a:pt x="12420" y="30901"/>
                    </a:cubicBezTo>
                    <a:cubicBezTo>
                      <a:pt x="12152" y="31277"/>
                      <a:pt x="12044" y="31742"/>
                      <a:pt x="12116" y="32190"/>
                    </a:cubicBezTo>
                    <a:cubicBezTo>
                      <a:pt x="12127" y="32224"/>
                      <a:pt x="12161" y="32244"/>
                      <a:pt x="12194" y="32244"/>
                    </a:cubicBezTo>
                    <a:cubicBezTo>
                      <a:pt x="12211" y="32244"/>
                      <a:pt x="12228" y="32238"/>
                      <a:pt x="12241" y="32226"/>
                    </a:cubicBezTo>
                    <a:cubicBezTo>
                      <a:pt x="12348" y="32136"/>
                      <a:pt x="12438" y="32011"/>
                      <a:pt x="12510" y="31868"/>
                    </a:cubicBezTo>
                    <a:cubicBezTo>
                      <a:pt x="12599" y="32923"/>
                      <a:pt x="12671" y="33961"/>
                      <a:pt x="12724" y="35017"/>
                    </a:cubicBezTo>
                    <a:cubicBezTo>
                      <a:pt x="12724" y="35286"/>
                      <a:pt x="12742" y="35536"/>
                      <a:pt x="12742" y="35787"/>
                    </a:cubicBezTo>
                    <a:cubicBezTo>
                      <a:pt x="12366" y="36180"/>
                      <a:pt x="12187" y="36681"/>
                      <a:pt x="12205" y="37218"/>
                    </a:cubicBezTo>
                    <a:cubicBezTo>
                      <a:pt x="12205" y="37253"/>
                      <a:pt x="12236" y="37281"/>
                      <a:pt x="12267" y="37281"/>
                    </a:cubicBezTo>
                    <a:cubicBezTo>
                      <a:pt x="12283" y="37281"/>
                      <a:pt x="12300" y="37273"/>
                      <a:pt x="12313" y="37254"/>
                    </a:cubicBezTo>
                    <a:cubicBezTo>
                      <a:pt x="12510" y="37075"/>
                      <a:pt x="12653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6" y="37612"/>
                    </a:cubicBezTo>
                    <a:cubicBezTo>
                      <a:pt x="12706" y="37612"/>
                      <a:pt x="12706" y="37630"/>
                      <a:pt x="12706" y="37630"/>
                    </a:cubicBezTo>
                    <a:cubicBezTo>
                      <a:pt x="12599" y="39634"/>
                      <a:pt x="11597" y="41459"/>
                      <a:pt x="10505" y="43106"/>
                    </a:cubicBezTo>
                    <a:cubicBezTo>
                      <a:pt x="9682" y="44340"/>
                      <a:pt x="8573" y="45343"/>
                      <a:pt x="8018" y="46738"/>
                    </a:cubicBezTo>
                    <a:cubicBezTo>
                      <a:pt x="7982" y="46524"/>
                      <a:pt x="8018" y="46291"/>
                      <a:pt x="8089" y="46094"/>
                    </a:cubicBezTo>
                    <a:cubicBezTo>
                      <a:pt x="8161" y="45826"/>
                      <a:pt x="8251" y="45557"/>
                      <a:pt x="8340" y="45307"/>
                    </a:cubicBezTo>
                    <a:cubicBezTo>
                      <a:pt x="8608" y="44555"/>
                      <a:pt x="8948" y="43839"/>
                      <a:pt x="9396" y="43159"/>
                    </a:cubicBezTo>
                    <a:cubicBezTo>
                      <a:pt x="10094" y="42014"/>
                      <a:pt x="11185" y="41173"/>
                      <a:pt x="11973" y="40099"/>
                    </a:cubicBezTo>
                    <a:cubicBezTo>
                      <a:pt x="12002" y="40070"/>
                      <a:pt x="11960" y="40041"/>
                      <a:pt x="11924" y="40041"/>
                    </a:cubicBezTo>
                    <a:cubicBezTo>
                      <a:pt x="11915" y="40041"/>
                      <a:pt x="11908" y="40042"/>
                      <a:pt x="11901" y="40046"/>
                    </a:cubicBezTo>
                    <a:cubicBezTo>
                      <a:pt x="9879" y="42014"/>
                      <a:pt x="7982" y="44305"/>
                      <a:pt x="7767" y="47240"/>
                    </a:cubicBezTo>
                    <a:cubicBezTo>
                      <a:pt x="7767" y="47274"/>
                      <a:pt x="7798" y="47302"/>
                      <a:pt x="7834" y="47302"/>
                    </a:cubicBezTo>
                    <a:cubicBezTo>
                      <a:pt x="7853" y="47302"/>
                      <a:pt x="7874" y="47294"/>
                      <a:pt x="7893" y="47275"/>
                    </a:cubicBezTo>
                    <a:cubicBezTo>
                      <a:pt x="8823" y="46166"/>
                      <a:pt x="9986" y="45289"/>
                      <a:pt x="10881" y="44126"/>
                    </a:cubicBezTo>
                    <a:cubicBezTo>
                      <a:pt x="11776" y="42980"/>
                      <a:pt x="12205" y="41495"/>
                      <a:pt x="12366" y="40081"/>
                    </a:cubicBezTo>
                    <a:cubicBezTo>
                      <a:pt x="12366" y="40064"/>
                      <a:pt x="12366" y="40046"/>
                      <a:pt x="12331" y="40028"/>
                    </a:cubicBezTo>
                    <a:cubicBezTo>
                      <a:pt x="12438" y="39759"/>
                      <a:pt x="12527" y="39455"/>
                      <a:pt x="12617" y="39169"/>
                    </a:cubicBezTo>
                    <a:lnTo>
                      <a:pt x="12617" y="39169"/>
                    </a:lnTo>
                    <a:cubicBezTo>
                      <a:pt x="12456" y="40940"/>
                      <a:pt x="12223" y="42712"/>
                      <a:pt x="12026" y="44484"/>
                    </a:cubicBezTo>
                    <a:cubicBezTo>
                      <a:pt x="11722" y="44788"/>
                      <a:pt x="11525" y="45199"/>
                      <a:pt x="11454" y="45629"/>
                    </a:cubicBezTo>
                    <a:cubicBezTo>
                      <a:pt x="11454" y="45669"/>
                      <a:pt x="11484" y="45689"/>
                      <a:pt x="11514" y="45689"/>
                    </a:cubicBezTo>
                    <a:cubicBezTo>
                      <a:pt x="11524" y="45689"/>
                      <a:pt x="11534" y="45687"/>
                      <a:pt x="11543" y="45683"/>
                    </a:cubicBezTo>
                    <a:cubicBezTo>
                      <a:pt x="11704" y="45593"/>
                      <a:pt x="11830" y="45468"/>
                      <a:pt x="11919" y="45325"/>
                    </a:cubicBezTo>
                    <a:lnTo>
                      <a:pt x="11919" y="45325"/>
                    </a:lnTo>
                    <a:cubicBezTo>
                      <a:pt x="11865" y="45772"/>
                      <a:pt x="11830" y="46219"/>
                      <a:pt x="11776" y="46685"/>
                    </a:cubicBezTo>
                    <a:cubicBezTo>
                      <a:pt x="11758" y="46685"/>
                      <a:pt x="11740" y="46721"/>
                      <a:pt x="11758" y="46738"/>
                    </a:cubicBezTo>
                    <a:cubicBezTo>
                      <a:pt x="11758" y="46756"/>
                      <a:pt x="11758" y="46792"/>
                      <a:pt x="11776" y="46810"/>
                    </a:cubicBezTo>
                    <a:cubicBezTo>
                      <a:pt x="11776" y="46828"/>
                      <a:pt x="11776" y="46899"/>
                      <a:pt x="11776" y="46935"/>
                    </a:cubicBezTo>
                    <a:cubicBezTo>
                      <a:pt x="11382" y="47078"/>
                      <a:pt x="11078" y="47401"/>
                      <a:pt x="10971" y="47794"/>
                    </a:cubicBezTo>
                    <a:lnTo>
                      <a:pt x="10899" y="47830"/>
                    </a:lnTo>
                    <a:cubicBezTo>
                      <a:pt x="10643" y="47627"/>
                      <a:pt x="10353" y="47558"/>
                      <a:pt x="10048" y="47558"/>
                    </a:cubicBezTo>
                    <a:cubicBezTo>
                      <a:pt x="9392" y="47558"/>
                      <a:pt x="8662" y="47876"/>
                      <a:pt x="8024" y="47876"/>
                    </a:cubicBezTo>
                    <a:cubicBezTo>
                      <a:pt x="7961" y="47876"/>
                      <a:pt x="7900" y="47873"/>
                      <a:pt x="7839" y="47866"/>
                    </a:cubicBezTo>
                    <a:cubicBezTo>
                      <a:pt x="7785" y="47866"/>
                      <a:pt x="7749" y="47920"/>
                      <a:pt x="7767" y="47973"/>
                    </a:cubicBezTo>
                    <a:cubicBezTo>
                      <a:pt x="7865" y="48525"/>
                      <a:pt x="8404" y="48694"/>
                      <a:pt x="8917" y="48694"/>
                    </a:cubicBezTo>
                    <a:cubicBezTo>
                      <a:pt x="8970" y="48694"/>
                      <a:pt x="9022" y="48692"/>
                      <a:pt x="9074" y="48689"/>
                    </a:cubicBezTo>
                    <a:lnTo>
                      <a:pt x="9074" y="48689"/>
                    </a:lnTo>
                    <a:cubicBezTo>
                      <a:pt x="8555" y="49065"/>
                      <a:pt x="8304" y="49620"/>
                      <a:pt x="7982" y="50156"/>
                    </a:cubicBezTo>
                    <a:cubicBezTo>
                      <a:pt x="7964" y="50210"/>
                      <a:pt x="8000" y="50264"/>
                      <a:pt x="8054" y="50264"/>
                    </a:cubicBezTo>
                    <a:cubicBezTo>
                      <a:pt x="8202" y="50274"/>
                      <a:pt x="8351" y="50282"/>
                      <a:pt x="8499" y="50282"/>
                    </a:cubicBezTo>
                    <a:cubicBezTo>
                      <a:pt x="8886" y="50282"/>
                      <a:pt x="9259" y="50224"/>
                      <a:pt x="9557" y="49977"/>
                    </a:cubicBezTo>
                    <a:lnTo>
                      <a:pt x="9557" y="49977"/>
                    </a:lnTo>
                    <a:cubicBezTo>
                      <a:pt x="9449" y="50317"/>
                      <a:pt x="9414" y="50693"/>
                      <a:pt x="9485" y="51051"/>
                    </a:cubicBezTo>
                    <a:cubicBezTo>
                      <a:pt x="9485" y="51077"/>
                      <a:pt x="9514" y="51094"/>
                      <a:pt x="9536" y="51094"/>
                    </a:cubicBezTo>
                    <a:cubicBezTo>
                      <a:pt x="9545" y="51094"/>
                      <a:pt x="9552" y="51092"/>
                      <a:pt x="9557" y="51087"/>
                    </a:cubicBezTo>
                    <a:lnTo>
                      <a:pt x="9646" y="51033"/>
                    </a:lnTo>
                    <a:lnTo>
                      <a:pt x="9646" y="51033"/>
                    </a:lnTo>
                    <a:cubicBezTo>
                      <a:pt x="9611" y="51230"/>
                      <a:pt x="9503" y="51248"/>
                      <a:pt x="9503" y="51409"/>
                    </a:cubicBezTo>
                    <a:cubicBezTo>
                      <a:pt x="9503" y="51445"/>
                      <a:pt x="9521" y="51481"/>
                      <a:pt x="9557" y="51481"/>
                    </a:cubicBezTo>
                    <a:cubicBezTo>
                      <a:pt x="9648" y="51504"/>
                      <a:pt x="9735" y="51515"/>
                      <a:pt x="9817" y="51515"/>
                    </a:cubicBezTo>
                    <a:cubicBezTo>
                      <a:pt x="10300" y="51515"/>
                      <a:pt x="10631" y="51139"/>
                      <a:pt x="10845" y="50711"/>
                    </a:cubicBezTo>
                    <a:cubicBezTo>
                      <a:pt x="10899" y="51087"/>
                      <a:pt x="11024" y="51463"/>
                      <a:pt x="11060" y="51856"/>
                    </a:cubicBezTo>
                    <a:cubicBezTo>
                      <a:pt x="11078" y="51892"/>
                      <a:pt x="11114" y="51910"/>
                      <a:pt x="11167" y="51910"/>
                    </a:cubicBezTo>
                    <a:cubicBezTo>
                      <a:pt x="11847" y="51713"/>
                      <a:pt x="12008" y="51051"/>
                      <a:pt x="12026" y="50407"/>
                    </a:cubicBezTo>
                    <a:cubicBezTo>
                      <a:pt x="12259" y="50944"/>
                      <a:pt x="12581" y="51427"/>
                      <a:pt x="12993" y="51839"/>
                    </a:cubicBezTo>
                    <a:cubicBezTo>
                      <a:pt x="13005" y="51851"/>
                      <a:pt x="13023" y="51857"/>
                      <a:pt x="13040" y="51857"/>
                    </a:cubicBezTo>
                    <a:cubicBezTo>
                      <a:pt x="13072" y="51857"/>
                      <a:pt x="13106" y="51837"/>
                      <a:pt x="13118" y="51803"/>
                    </a:cubicBezTo>
                    <a:cubicBezTo>
                      <a:pt x="13369" y="51141"/>
                      <a:pt x="13386" y="50407"/>
                      <a:pt x="13172" y="49727"/>
                    </a:cubicBezTo>
                    <a:lnTo>
                      <a:pt x="13172" y="49727"/>
                    </a:lnTo>
                    <a:cubicBezTo>
                      <a:pt x="13530" y="50085"/>
                      <a:pt x="13959" y="50371"/>
                      <a:pt x="14406" y="50568"/>
                    </a:cubicBezTo>
                    <a:cubicBezTo>
                      <a:pt x="14416" y="50571"/>
                      <a:pt x="14425" y="50573"/>
                      <a:pt x="14435" y="50573"/>
                    </a:cubicBezTo>
                    <a:cubicBezTo>
                      <a:pt x="14477" y="50573"/>
                      <a:pt x="14511" y="50541"/>
                      <a:pt x="14496" y="50496"/>
                    </a:cubicBezTo>
                    <a:cubicBezTo>
                      <a:pt x="14138" y="49816"/>
                      <a:pt x="14138" y="49065"/>
                      <a:pt x="13691" y="48421"/>
                    </a:cubicBezTo>
                    <a:cubicBezTo>
                      <a:pt x="13422" y="48098"/>
                      <a:pt x="13100" y="47848"/>
                      <a:pt x="12724" y="47669"/>
                    </a:cubicBezTo>
                    <a:cubicBezTo>
                      <a:pt x="12689" y="47490"/>
                      <a:pt x="12617" y="47311"/>
                      <a:pt x="12492" y="47168"/>
                    </a:cubicBezTo>
                    <a:cubicBezTo>
                      <a:pt x="12366" y="46989"/>
                      <a:pt x="12152" y="46864"/>
                      <a:pt x="11919" y="46864"/>
                    </a:cubicBezTo>
                    <a:cubicBezTo>
                      <a:pt x="12080" y="45593"/>
                      <a:pt x="12277" y="44340"/>
                      <a:pt x="12438" y="43088"/>
                    </a:cubicBezTo>
                    <a:cubicBezTo>
                      <a:pt x="12545" y="43392"/>
                      <a:pt x="12635" y="43714"/>
                      <a:pt x="12671" y="44036"/>
                    </a:cubicBezTo>
                    <a:cubicBezTo>
                      <a:pt x="12581" y="43804"/>
                      <a:pt x="12581" y="43535"/>
                      <a:pt x="12492" y="43285"/>
                    </a:cubicBezTo>
                    <a:cubicBezTo>
                      <a:pt x="12492" y="43258"/>
                      <a:pt x="12474" y="43244"/>
                      <a:pt x="12456" y="43244"/>
                    </a:cubicBezTo>
                    <a:cubicBezTo>
                      <a:pt x="12438" y="43244"/>
                      <a:pt x="12420" y="43258"/>
                      <a:pt x="12420" y="43285"/>
                    </a:cubicBezTo>
                    <a:cubicBezTo>
                      <a:pt x="12384" y="43660"/>
                      <a:pt x="12492" y="44018"/>
                      <a:pt x="12706" y="44340"/>
                    </a:cubicBezTo>
                    <a:cubicBezTo>
                      <a:pt x="12719" y="44353"/>
                      <a:pt x="12736" y="44359"/>
                      <a:pt x="12753" y="44359"/>
                    </a:cubicBezTo>
                    <a:cubicBezTo>
                      <a:pt x="12784" y="44359"/>
                      <a:pt x="12814" y="44339"/>
                      <a:pt x="12814" y="44305"/>
                    </a:cubicBezTo>
                    <a:cubicBezTo>
                      <a:pt x="12832" y="43804"/>
                      <a:pt x="12706" y="43320"/>
                      <a:pt x="12456" y="42891"/>
                    </a:cubicBezTo>
                    <a:cubicBezTo>
                      <a:pt x="12635" y="41585"/>
                      <a:pt x="12778" y="40278"/>
                      <a:pt x="12885" y="38972"/>
                    </a:cubicBezTo>
                    <a:cubicBezTo>
                      <a:pt x="12957" y="39079"/>
                      <a:pt x="13082" y="39151"/>
                      <a:pt x="13225" y="39169"/>
                    </a:cubicBezTo>
                    <a:cubicBezTo>
                      <a:pt x="13261" y="39169"/>
                      <a:pt x="13297" y="39133"/>
                      <a:pt x="13297" y="39097"/>
                    </a:cubicBezTo>
                    <a:cubicBezTo>
                      <a:pt x="13261" y="38757"/>
                      <a:pt x="13172" y="38435"/>
                      <a:pt x="13029" y="38131"/>
                    </a:cubicBezTo>
                    <a:cubicBezTo>
                      <a:pt x="13011" y="38059"/>
                      <a:pt x="12975" y="38006"/>
                      <a:pt x="12939" y="37952"/>
                    </a:cubicBezTo>
                    <a:cubicBezTo>
                      <a:pt x="12975" y="37290"/>
                      <a:pt x="12993" y="36646"/>
                      <a:pt x="12975" y="35983"/>
                    </a:cubicBezTo>
                    <a:cubicBezTo>
                      <a:pt x="12975" y="35393"/>
                      <a:pt x="12957" y="34785"/>
                      <a:pt x="12921" y="34194"/>
                    </a:cubicBezTo>
                    <a:lnTo>
                      <a:pt x="12921" y="34194"/>
                    </a:lnTo>
                    <a:cubicBezTo>
                      <a:pt x="13029" y="34444"/>
                      <a:pt x="13154" y="34659"/>
                      <a:pt x="13333" y="34838"/>
                    </a:cubicBezTo>
                    <a:cubicBezTo>
                      <a:pt x="13351" y="34850"/>
                      <a:pt x="13372" y="34856"/>
                      <a:pt x="13393" y="34856"/>
                    </a:cubicBezTo>
                    <a:cubicBezTo>
                      <a:pt x="13434" y="34856"/>
                      <a:pt x="13470" y="34832"/>
                      <a:pt x="13458" y="34785"/>
                    </a:cubicBezTo>
                    <a:cubicBezTo>
                      <a:pt x="13386" y="34212"/>
                      <a:pt x="13207" y="33657"/>
                      <a:pt x="12885" y="33156"/>
                    </a:cubicBezTo>
                    <a:cubicBezTo>
                      <a:pt x="12885" y="33156"/>
                      <a:pt x="12885" y="33138"/>
                      <a:pt x="12867" y="33138"/>
                    </a:cubicBezTo>
                    <a:cubicBezTo>
                      <a:pt x="12760" y="31402"/>
                      <a:pt x="12563" y="29667"/>
                      <a:pt x="12348" y="27931"/>
                    </a:cubicBezTo>
                    <a:lnTo>
                      <a:pt x="12474" y="27698"/>
                    </a:lnTo>
                    <a:cubicBezTo>
                      <a:pt x="12814" y="29255"/>
                      <a:pt x="13583" y="30740"/>
                      <a:pt x="14353" y="32154"/>
                    </a:cubicBezTo>
                    <a:cubicBezTo>
                      <a:pt x="14353" y="32154"/>
                      <a:pt x="14353" y="32172"/>
                      <a:pt x="14353" y="32190"/>
                    </a:cubicBezTo>
                    <a:cubicBezTo>
                      <a:pt x="14299" y="32404"/>
                      <a:pt x="14281" y="32637"/>
                      <a:pt x="14317" y="32852"/>
                    </a:cubicBezTo>
                    <a:cubicBezTo>
                      <a:pt x="14299" y="33102"/>
                      <a:pt x="14389" y="33353"/>
                      <a:pt x="14567" y="33550"/>
                    </a:cubicBezTo>
                    <a:cubicBezTo>
                      <a:pt x="14580" y="33562"/>
                      <a:pt x="14597" y="33568"/>
                      <a:pt x="14615" y="33568"/>
                    </a:cubicBezTo>
                    <a:cubicBezTo>
                      <a:pt x="14647" y="33568"/>
                      <a:pt x="14681" y="33549"/>
                      <a:pt x="14693" y="33514"/>
                    </a:cubicBezTo>
                    <a:cubicBezTo>
                      <a:pt x="14746" y="33281"/>
                      <a:pt x="14764" y="33067"/>
                      <a:pt x="14746" y="32834"/>
                    </a:cubicBezTo>
                    <a:lnTo>
                      <a:pt x="14746" y="32834"/>
                    </a:lnTo>
                    <a:lnTo>
                      <a:pt x="14943" y="33192"/>
                    </a:lnTo>
                    <a:cubicBezTo>
                      <a:pt x="15319" y="33890"/>
                      <a:pt x="15659" y="34606"/>
                      <a:pt x="15963" y="35303"/>
                    </a:cubicBezTo>
                    <a:lnTo>
                      <a:pt x="15945" y="35303"/>
                    </a:lnTo>
                    <a:cubicBezTo>
                      <a:pt x="15623" y="35572"/>
                      <a:pt x="15659" y="36234"/>
                      <a:pt x="15695" y="36610"/>
                    </a:cubicBezTo>
                    <a:cubicBezTo>
                      <a:pt x="15695" y="36648"/>
                      <a:pt x="15731" y="36686"/>
                      <a:pt x="15771" y="36686"/>
                    </a:cubicBezTo>
                    <a:cubicBezTo>
                      <a:pt x="15787" y="36686"/>
                      <a:pt x="15804" y="36679"/>
                      <a:pt x="15820" y="36663"/>
                    </a:cubicBezTo>
                    <a:cubicBezTo>
                      <a:pt x="16035" y="36359"/>
                      <a:pt x="16124" y="36001"/>
                      <a:pt x="16106" y="35643"/>
                    </a:cubicBezTo>
                    <a:lnTo>
                      <a:pt x="16106" y="35643"/>
                    </a:lnTo>
                    <a:cubicBezTo>
                      <a:pt x="16786" y="37326"/>
                      <a:pt x="17323" y="39079"/>
                      <a:pt x="17699" y="40869"/>
                    </a:cubicBezTo>
                    <a:cubicBezTo>
                      <a:pt x="17663" y="40905"/>
                      <a:pt x="17645" y="40958"/>
                      <a:pt x="17610" y="41012"/>
                    </a:cubicBezTo>
                    <a:cubicBezTo>
                      <a:pt x="17502" y="41084"/>
                      <a:pt x="17431" y="41209"/>
                      <a:pt x="17395" y="41334"/>
                    </a:cubicBezTo>
                    <a:cubicBezTo>
                      <a:pt x="16965" y="41388"/>
                      <a:pt x="16554" y="41513"/>
                      <a:pt x="16178" y="41710"/>
                    </a:cubicBezTo>
                    <a:cubicBezTo>
                      <a:pt x="15963" y="41799"/>
                      <a:pt x="15444" y="42265"/>
                      <a:pt x="15874" y="42462"/>
                    </a:cubicBezTo>
                    <a:cubicBezTo>
                      <a:pt x="15883" y="42466"/>
                      <a:pt x="15893" y="42468"/>
                      <a:pt x="15903" y="42468"/>
                    </a:cubicBezTo>
                    <a:cubicBezTo>
                      <a:pt x="15906" y="42468"/>
                      <a:pt x="15909" y="42468"/>
                      <a:pt x="15912" y="42467"/>
                    </a:cubicBezTo>
                    <a:lnTo>
                      <a:pt x="15912" y="42467"/>
                    </a:lnTo>
                    <a:cubicBezTo>
                      <a:pt x="15667" y="42770"/>
                      <a:pt x="15504" y="43136"/>
                      <a:pt x="15444" y="43517"/>
                    </a:cubicBezTo>
                    <a:cubicBezTo>
                      <a:pt x="15444" y="43571"/>
                      <a:pt x="15480" y="43589"/>
                      <a:pt x="15516" y="43589"/>
                    </a:cubicBezTo>
                    <a:cubicBezTo>
                      <a:pt x="15565" y="43595"/>
                      <a:pt x="15613" y="43598"/>
                      <a:pt x="15662" y="43598"/>
                    </a:cubicBezTo>
                    <a:cubicBezTo>
                      <a:pt x="16058" y="43598"/>
                      <a:pt x="16438" y="43405"/>
                      <a:pt x="16661" y="43070"/>
                    </a:cubicBezTo>
                    <a:lnTo>
                      <a:pt x="16661" y="43070"/>
                    </a:lnTo>
                    <a:cubicBezTo>
                      <a:pt x="16446" y="43535"/>
                      <a:pt x="16393" y="44054"/>
                      <a:pt x="16482" y="44555"/>
                    </a:cubicBezTo>
                    <a:cubicBezTo>
                      <a:pt x="16482" y="44577"/>
                      <a:pt x="16503" y="44593"/>
                      <a:pt x="16527" y="44593"/>
                    </a:cubicBezTo>
                    <a:cubicBezTo>
                      <a:pt x="16542" y="44593"/>
                      <a:pt x="16558" y="44587"/>
                      <a:pt x="16572" y="44573"/>
                    </a:cubicBezTo>
                    <a:cubicBezTo>
                      <a:pt x="16858" y="44269"/>
                      <a:pt x="17109" y="43929"/>
                      <a:pt x="17305" y="43571"/>
                    </a:cubicBezTo>
                    <a:cubicBezTo>
                      <a:pt x="17359" y="44072"/>
                      <a:pt x="17520" y="44555"/>
                      <a:pt x="17789" y="44985"/>
                    </a:cubicBezTo>
                    <a:cubicBezTo>
                      <a:pt x="17800" y="45007"/>
                      <a:pt x="17824" y="45022"/>
                      <a:pt x="17846" y="45022"/>
                    </a:cubicBezTo>
                    <a:cubicBezTo>
                      <a:pt x="17859" y="45022"/>
                      <a:pt x="17871" y="45016"/>
                      <a:pt x="17878" y="45003"/>
                    </a:cubicBezTo>
                    <a:cubicBezTo>
                      <a:pt x="18254" y="44609"/>
                      <a:pt x="18433" y="44090"/>
                      <a:pt x="18361" y="43553"/>
                    </a:cubicBezTo>
                    <a:lnTo>
                      <a:pt x="18361" y="43553"/>
                    </a:lnTo>
                    <a:cubicBezTo>
                      <a:pt x="18612" y="43929"/>
                      <a:pt x="18916" y="44269"/>
                      <a:pt x="19131" y="44573"/>
                    </a:cubicBezTo>
                    <a:cubicBezTo>
                      <a:pt x="19153" y="44595"/>
                      <a:pt x="19175" y="44611"/>
                      <a:pt x="19197" y="44611"/>
                    </a:cubicBezTo>
                    <a:cubicBezTo>
                      <a:pt x="19211" y="44611"/>
                      <a:pt x="19224" y="44605"/>
                      <a:pt x="19238" y="44591"/>
                    </a:cubicBezTo>
                    <a:cubicBezTo>
                      <a:pt x="19721" y="44018"/>
                      <a:pt x="19614" y="43195"/>
                      <a:pt x="19220" y="42587"/>
                    </a:cubicBezTo>
                    <a:lnTo>
                      <a:pt x="19220" y="42587"/>
                    </a:lnTo>
                    <a:cubicBezTo>
                      <a:pt x="19596" y="42766"/>
                      <a:pt x="20008" y="42873"/>
                      <a:pt x="20419" y="42927"/>
                    </a:cubicBezTo>
                    <a:cubicBezTo>
                      <a:pt x="20473" y="42927"/>
                      <a:pt x="20509" y="42873"/>
                      <a:pt x="20491" y="42819"/>
                    </a:cubicBezTo>
                    <a:cubicBezTo>
                      <a:pt x="20187" y="41710"/>
                      <a:pt x="19113" y="41227"/>
                      <a:pt x="18057" y="41101"/>
                    </a:cubicBezTo>
                    <a:cubicBezTo>
                      <a:pt x="18039" y="41101"/>
                      <a:pt x="18021" y="41119"/>
                      <a:pt x="18021" y="41119"/>
                    </a:cubicBezTo>
                    <a:cubicBezTo>
                      <a:pt x="18003" y="41119"/>
                      <a:pt x="18003" y="41119"/>
                      <a:pt x="17985" y="41101"/>
                    </a:cubicBezTo>
                    <a:cubicBezTo>
                      <a:pt x="17932" y="41101"/>
                      <a:pt x="17896" y="41155"/>
                      <a:pt x="17932" y="41191"/>
                    </a:cubicBezTo>
                    <a:cubicBezTo>
                      <a:pt x="18003" y="41245"/>
                      <a:pt x="18075" y="41334"/>
                      <a:pt x="18129" y="41406"/>
                    </a:cubicBezTo>
                    <a:lnTo>
                      <a:pt x="18129" y="41441"/>
                    </a:lnTo>
                    <a:cubicBezTo>
                      <a:pt x="18057" y="41370"/>
                      <a:pt x="17985" y="41298"/>
                      <a:pt x="17914" y="41209"/>
                    </a:cubicBezTo>
                    <a:lnTo>
                      <a:pt x="17914" y="41191"/>
                    </a:lnTo>
                    <a:cubicBezTo>
                      <a:pt x="17914" y="41137"/>
                      <a:pt x="17878" y="41101"/>
                      <a:pt x="17824" y="41101"/>
                    </a:cubicBezTo>
                    <a:lnTo>
                      <a:pt x="17807" y="41012"/>
                    </a:lnTo>
                    <a:lnTo>
                      <a:pt x="17824" y="40958"/>
                    </a:lnTo>
                    <a:cubicBezTo>
                      <a:pt x="17860" y="40905"/>
                      <a:pt x="17824" y="40833"/>
                      <a:pt x="17753" y="40833"/>
                    </a:cubicBezTo>
                    <a:cubicBezTo>
                      <a:pt x="17574" y="39974"/>
                      <a:pt x="17377" y="39151"/>
                      <a:pt x="17144" y="38328"/>
                    </a:cubicBezTo>
                    <a:lnTo>
                      <a:pt x="17162" y="38328"/>
                    </a:lnTo>
                    <a:cubicBezTo>
                      <a:pt x="17502" y="38328"/>
                      <a:pt x="17789" y="38578"/>
                      <a:pt x="17824" y="38918"/>
                    </a:cubicBezTo>
                    <a:cubicBezTo>
                      <a:pt x="17717" y="38847"/>
                      <a:pt x="17628" y="38775"/>
                      <a:pt x="17556" y="38686"/>
                    </a:cubicBezTo>
                    <a:cubicBezTo>
                      <a:pt x="17467" y="38578"/>
                      <a:pt x="17377" y="38471"/>
                      <a:pt x="17270" y="38364"/>
                    </a:cubicBezTo>
                    <a:cubicBezTo>
                      <a:pt x="17263" y="38360"/>
                      <a:pt x="17257" y="38359"/>
                      <a:pt x="17250" y="38359"/>
                    </a:cubicBezTo>
                    <a:cubicBezTo>
                      <a:pt x="17222" y="38359"/>
                      <a:pt x="17198" y="38388"/>
                      <a:pt x="17198" y="38417"/>
                    </a:cubicBezTo>
                    <a:cubicBezTo>
                      <a:pt x="17252" y="38560"/>
                      <a:pt x="17341" y="38686"/>
                      <a:pt x="17449" y="38793"/>
                    </a:cubicBezTo>
                    <a:cubicBezTo>
                      <a:pt x="17556" y="38918"/>
                      <a:pt x="17699" y="39026"/>
                      <a:pt x="17842" y="39097"/>
                    </a:cubicBezTo>
                    <a:cubicBezTo>
                      <a:pt x="17857" y="39102"/>
                      <a:pt x="17870" y="39104"/>
                      <a:pt x="17882" y="39104"/>
                    </a:cubicBezTo>
                    <a:cubicBezTo>
                      <a:pt x="17914" y="39104"/>
                      <a:pt x="17937" y="39088"/>
                      <a:pt x="17950" y="39061"/>
                    </a:cubicBezTo>
                    <a:cubicBezTo>
                      <a:pt x="18017" y="38624"/>
                      <a:pt x="17673" y="38234"/>
                      <a:pt x="17244" y="38234"/>
                    </a:cubicBezTo>
                    <a:cubicBezTo>
                      <a:pt x="17217" y="38234"/>
                      <a:pt x="17190" y="38235"/>
                      <a:pt x="17162" y="38238"/>
                    </a:cubicBezTo>
                    <a:cubicBezTo>
                      <a:pt x="17144" y="38238"/>
                      <a:pt x="17144" y="38256"/>
                      <a:pt x="17127" y="38256"/>
                    </a:cubicBezTo>
                    <a:cubicBezTo>
                      <a:pt x="16786" y="36986"/>
                      <a:pt x="16321" y="35751"/>
                      <a:pt x="15766" y="34570"/>
                    </a:cubicBezTo>
                    <a:lnTo>
                      <a:pt x="15766" y="34570"/>
                    </a:lnTo>
                    <a:cubicBezTo>
                      <a:pt x="16053" y="34946"/>
                      <a:pt x="16339" y="35303"/>
                      <a:pt x="16625" y="35679"/>
                    </a:cubicBezTo>
                    <a:cubicBezTo>
                      <a:pt x="17735" y="37612"/>
                      <a:pt x="19346" y="39437"/>
                      <a:pt x="21743" y="39473"/>
                    </a:cubicBezTo>
                    <a:cubicBezTo>
                      <a:pt x="21779" y="39455"/>
                      <a:pt x="21779" y="39401"/>
                      <a:pt x="21743" y="39384"/>
                    </a:cubicBezTo>
                    <a:cubicBezTo>
                      <a:pt x="20509" y="39115"/>
                      <a:pt x="19489" y="38829"/>
                      <a:pt x="18522" y="37988"/>
                    </a:cubicBezTo>
                    <a:cubicBezTo>
                      <a:pt x="17985" y="37487"/>
                      <a:pt x="17502" y="36914"/>
                      <a:pt x="17109" y="36270"/>
                    </a:cubicBezTo>
                    <a:lnTo>
                      <a:pt x="17109" y="36270"/>
                    </a:lnTo>
                    <a:cubicBezTo>
                      <a:pt x="18325" y="37701"/>
                      <a:pt x="19739" y="38954"/>
                      <a:pt x="21672" y="39330"/>
                    </a:cubicBezTo>
                    <a:cubicBezTo>
                      <a:pt x="21676" y="39332"/>
                      <a:pt x="21680" y="39333"/>
                      <a:pt x="21683" y="39333"/>
                    </a:cubicBezTo>
                    <a:cubicBezTo>
                      <a:pt x="21711" y="39333"/>
                      <a:pt x="21722" y="39276"/>
                      <a:pt x="21690" y="39276"/>
                    </a:cubicBezTo>
                    <a:cubicBezTo>
                      <a:pt x="20240" y="38721"/>
                      <a:pt x="19059" y="38113"/>
                      <a:pt x="17950" y="37021"/>
                    </a:cubicBezTo>
                    <a:cubicBezTo>
                      <a:pt x="17484" y="36556"/>
                      <a:pt x="17037" y="36055"/>
                      <a:pt x="16625" y="35554"/>
                    </a:cubicBezTo>
                    <a:lnTo>
                      <a:pt x="16608" y="35518"/>
                    </a:lnTo>
                    <a:lnTo>
                      <a:pt x="16608" y="35518"/>
                    </a:lnTo>
                    <a:cubicBezTo>
                      <a:pt x="17216" y="36145"/>
                      <a:pt x="18057" y="36467"/>
                      <a:pt x="18827" y="36842"/>
                    </a:cubicBezTo>
                    <a:cubicBezTo>
                      <a:pt x="20008" y="37433"/>
                      <a:pt x="20902" y="38399"/>
                      <a:pt x="21815" y="39330"/>
                    </a:cubicBezTo>
                    <a:cubicBezTo>
                      <a:pt x="21823" y="39338"/>
                      <a:pt x="21833" y="39342"/>
                      <a:pt x="21842" y="39342"/>
                    </a:cubicBezTo>
                    <a:cubicBezTo>
                      <a:pt x="21871" y="39342"/>
                      <a:pt x="21896" y="39304"/>
                      <a:pt x="21869" y="39276"/>
                    </a:cubicBezTo>
                    <a:cubicBezTo>
                      <a:pt x="21224" y="38507"/>
                      <a:pt x="20491" y="37809"/>
                      <a:pt x="19686" y="37200"/>
                    </a:cubicBezTo>
                    <a:cubicBezTo>
                      <a:pt x="18701" y="36485"/>
                      <a:pt x="17556" y="36127"/>
                      <a:pt x="16590" y="35393"/>
                    </a:cubicBezTo>
                    <a:cubicBezTo>
                      <a:pt x="16581" y="35384"/>
                      <a:pt x="16572" y="35380"/>
                      <a:pt x="16563" y="35380"/>
                    </a:cubicBezTo>
                    <a:cubicBezTo>
                      <a:pt x="16554" y="35380"/>
                      <a:pt x="16545" y="35384"/>
                      <a:pt x="16536" y="35393"/>
                    </a:cubicBezTo>
                    <a:lnTo>
                      <a:pt x="16500" y="35357"/>
                    </a:lnTo>
                    <a:cubicBezTo>
                      <a:pt x="16500" y="35344"/>
                      <a:pt x="16491" y="35332"/>
                      <a:pt x="16480" y="35332"/>
                    </a:cubicBezTo>
                    <a:cubicBezTo>
                      <a:pt x="16475" y="35332"/>
                      <a:pt x="16470" y="35334"/>
                      <a:pt x="16464" y="35339"/>
                    </a:cubicBezTo>
                    <a:cubicBezTo>
                      <a:pt x="16178" y="34963"/>
                      <a:pt x="15874" y="34606"/>
                      <a:pt x="15588" y="34230"/>
                    </a:cubicBezTo>
                    <a:cubicBezTo>
                      <a:pt x="14872" y="32798"/>
                      <a:pt x="14102" y="31438"/>
                      <a:pt x="13476" y="30024"/>
                    </a:cubicBezTo>
                    <a:lnTo>
                      <a:pt x="13476" y="30024"/>
                    </a:lnTo>
                    <a:cubicBezTo>
                      <a:pt x="13709" y="30311"/>
                      <a:pt x="14049" y="30490"/>
                      <a:pt x="14406" y="30543"/>
                    </a:cubicBezTo>
                    <a:cubicBezTo>
                      <a:pt x="14460" y="30525"/>
                      <a:pt x="14496" y="30472"/>
                      <a:pt x="14478" y="30418"/>
                    </a:cubicBezTo>
                    <a:cubicBezTo>
                      <a:pt x="14281" y="30024"/>
                      <a:pt x="13887" y="29756"/>
                      <a:pt x="13440" y="29738"/>
                    </a:cubicBezTo>
                    <a:cubicBezTo>
                      <a:pt x="13404" y="29738"/>
                      <a:pt x="13386" y="29756"/>
                      <a:pt x="13386" y="29792"/>
                    </a:cubicBezTo>
                    <a:cubicBezTo>
                      <a:pt x="13064" y="29040"/>
                      <a:pt x="12778" y="28271"/>
                      <a:pt x="12563" y="27465"/>
                    </a:cubicBezTo>
                    <a:cubicBezTo>
                      <a:pt x="12760" y="27054"/>
                      <a:pt x="12921" y="26624"/>
                      <a:pt x="13064" y="26177"/>
                    </a:cubicBezTo>
                    <a:lnTo>
                      <a:pt x="13064" y="26177"/>
                    </a:lnTo>
                    <a:cubicBezTo>
                      <a:pt x="13029" y="26553"/>
                      <a:pt x="13046" y="26964"/>
                      <a:pt x="13351" y="27215"/>
                    </a:cubicBezTo>
                    <a:cubicBezTo>
                      <a:pt x="13363" y="27228"/>
                      <a:pt x="13380" y="27233"/>
                      <a:pt x="13398" y="27233"/>
                    </a:cubicBezTo>
                    <a:cubicBezTo>
                      <a:pt x="13430" y="27233"/>
                      <a:pt x="13464" y="27214"/>
                      <a:pt x="13476" y="27179"/>
                    </a:cubicBezTo>
                    <a:cubicBezTo>
                      <a:pt x="13565" y="26767"/>
                      <a:pt x="13458" y="26338"/>
                      <a:pt x="13190" y="26034"/>
                    </a:cubicBezTo>
                    <a:lnTo>
                      <a:pt x="13190" y="25962"/>
                    </a:lnTo>
                    <a:cubicBezTo>
                      <a:pt x="13190" y="25944"/>
                      <a:pt x="13172" y="25944"/>
                      <a:pt x="13172" y="25944"/>
                    </a:cubicBezTo>
                    <a:cubicBezTo>
                      <a:pt x="13333" y="25407"/>
                      <a:pt x="13476" y="24853"/>
                      <a:pt x="13583" y="24298"/>
                    </a:cubicBezTo>
                    <a:cubicBezTo>
                      <a:pt x="13637" y="24101"/>
                      <a:pt x="13655" y="23904"/>
                      <a:pt x="13691" y="23707"/>
                    </a:cubicBezTo>
                    <a:lnTo>
                      <a:pt x="13691" y="23707"/>
                    </a:lnTo>
                    <a:cubicBezTo>
                      <a:pt x="13655" y="24155"/>
                      <a:pt x="13637" y="24602"/>
                      <a:pt x="13655" y="25067"/>
                    </a:cubicBezTo>
                    <a:cubicBezTo>
                      <a:pt x="13655" y="26141"/>
                      <a:pt x="14031" y="27072"/>
                      <a:pt x="14227" y="28110"/>
                    </a:cubicBezTo>
                    <a:cubicBezTo>
                      <a:pt x="14236" y="28145"/>
                      <a:pt x="14268" y="28163"/>
                      <a:pt x="14299" y="28163"/>
                    </a:cubicBezTo>
                    <a:cubicBezTo>
                      <a:pt x="14330" y="28163"/>
                      <a:pt x="14362" y="28145"/>
                      <a:pt x="14371" y="28110"/>
                    </a:cubicBezTo>
                    <a:cubicBezTo>
                      <a:pt x="14872" y="26016"/>
                      <a:pt x="14567" y="23904"/>
                      <a:pt x="13852" y="21918"/>
                    </a:cubicBezTo>
                    <a:cubicBezTo>
                      <a:pt x="13870" y="20182"/>
                      <a:pt x="13655" y="18464"/>
                      <a:pt x="13225" y="16782"/>
                    </a:cubicBezTo>
                    <a:lnTo>
                      <a:pt x="13225" y="16782"/>
                    </a:lnTo>
                    <a:cubicBezTo>
                      <a:pt x="13852" y="17945"/>
                      <a:pt x="14782" y="18965"/>
                      <a:pt x="15677" y="19914"/>
                    </a:cubicBezTo>
                    <a:cubicBezTo>
                      <a:pt x="15713" y="20146"/>
                      <a:pt x="15731" y="20379"/>
                      <a:pt x="15766" y="20612"/>
                    </a:cubicBezTo>
                    <a:cubicBezTo>
                      <a:pt x="15516" y="21309"/>
                      <a:pt x="15104" y="22061"/>
                      <a:pt x="15409" y="22777"/>
                    </a:cubicBezTo>
                    <a:cubicBezTo>
                      <a:pt x="15418" y="22804"/>
                      <a:pt x="15444" y="22817"/>
                      <a:pt x="15471" y="22817"/>
                    </a:cubicBezTo>
                    <a:cubicBezTo>
                      <a:pt x="15498" y="22817"/>
                      <a:pt x="15525" y="22804"/>
                      <a:pt x="15534" y="22777"/>
                    </a:cubicBezTo>
                    <a:cubicBezTo>
                      <a:pt x="15623" y="22580"/>
                      <a:pt x="15731" y="22365"/>
                      <a:pt x="15856" y="22168"/>
                    </a:cubicBezTo>
                    <a:lnTo>
                      <a:pt x="15856" y="22168"/>
                    </a:lnTo>
                    <a:cubicBezTo>
                      <a:pt x="15838" y="22562"/>
                      <a:pt x="15838" y="22938"/>
                      <a:pt x="15820" y="23314"/>
                    </a:cubicBezTo>
                    <a:cubicBezTo>
                      <a:pt x="15820" y="23358"/>
                      <a:pt x="15857" y="23390"/>
                      <a:pt x="15889" y="23390"/>
                    </a:cubicBezTo>
                    <a:cubicBezTo>
                      <a:pt x="15896" y="23390"/>
                      <a:pt x="15903" y="23388"/>
                      <a:pt x="15910" y="23385"/>
                    </a:cubicBezTo>
                    <a:cubicBezTo>
                      <a:pt x="16482" y="23171"/>
                      <a:pt x="16715" y="22580"/>
                      <a:pt x="16697" y="21989"/>
                    </a:cubicBezTo>
                    <a:lnTo>
                      <a:pt x="16697" y="21989"/>
                    </a:lnTo>
                    <a:cubicBezTo>
                      <a:pt x="17019" y="22419"/>
                      <a:pt x="17449" y="22759"/>
                      <a:pt x="17932" y="22974"/>
                    </a:cubicBezTo>
                    <a:cubicBezTo>
                      <a:pt x="17942" y="22984"/>
                      <a:pt x="17953" y="22988"/>
                      <a:pt x="17964" y="22988"/>
                    </a:cubicBezTo>
                    <a:cubicBezTo>
                      <a:pt x="17993" y="22988"/>
                      <a:pt x="18021" y="22959"/>
                      <a:pt x="18021" y="22920"/>
                    </a:cubicBezTo>
                    <a:cubicBezTo>
                      <a:pt x="18003" y="22437"/>
                      <a:pt x="17860" y="21972"/>
                      <a:pt x="17610" y="21560"/>
                    </a:cubicBezTo>
                    <a:lnTo>
                      <a:pt x="17610" y="21560"/>
                    </a:lnTo>
                    <a:lnTo>
                      <a:pt x="17645" y="21596"/>
                    </a:lnTo>
                    <a:cubicBezTo>
                      <a:pt x="17852" y="21738"/>
                      <a:pt x="18227" y="21964"/>
                      <a:pt x="18548" y="21964"/>
                    </a:cubicBezTo>
                    <a:cubicBezTo>
                      <a:pt x="18671" y="21964"/>
                      <a:pt x="18786" y="21931"/>
                      <a:pt x="18880" y="21846"/>
                    </a:cubicBezTo>
                    <a:cubicBezTo>
                      <a:pt x="19381" y="21399"/>
                      <a:pt x="18844" y="21005"/>
                      <a:pt x="18254" y="20755"/>
                    </a:cubicBezTo>
                    <a:lnTo>
                      <a:pt x="18504" y="20755"/>
                    </a:lnTo>
                    <a:cubicBezTo>
                      <a:pt x="19184" y="20683"/>
                      <a:pt x="19238" y="20111"/>
                      <a:pt x="18988" y="19592"/>
                    </a:cubicBezTo>
                    <a:cubicBezTo>
                      <a:pt x="18979" y="19565"/>
                      <a:pt x="18952" y="19551"/>
                      <a:pt x="18925" y="19551"/>
                    </a:cubicBezTo>
                    <a:cubicBezTo>
                      <a:pt x="18898" y="19551"/>
                      <a:pt x="18871" y="19565"/>
                      <a:pt x="18862" y="19592"/>
                    </a:cubicBezTo>
                    <a:cubicBezTo>
                      <a:pt x="18624" y="19939"/>
                      <a:pt x="18180" y="20039"/>
                      <a:pt x="17715" y="20039"/>
                    </a:cubicBezTo>
                    <a:cubicBezTo>
                      <a:pt x="17270" y="20039"/>
                      <a:pt x="16806" y="19948"/>
                      <a:pt x="16482" y="19896"/>
                    </a:cubicBezTo>
                    <a:cubicBezTo>
                      <a:pt x="16476" y="19894"/>
                      <a:pt x="16471" y="19893"/>
                      <a:pt x="16466" y="19893"/>
                    </a:cubicBezTo>
                    <a:cubicBezTo>
                      <a:pt x="16426" y="19893"/>
                      <a:pt x="16417" y="19951"/>
                      <a:pt x="16464" y="19967"/>
                    </a:cubicBezTo>
                    <a:cubicBezTo>
                      <a:pt x="16776" y="20097"/>
                      <a:pt x="17226" y="20194"/>
                      <a:pt x="17670" y="20194"/>
                    </a:cubicBezTo>
                    <a:cubicBezTo>
                      <a:pt x="18144" y="20194"/>
                      <a:pt x="18612" y="20084"/>
                      <a:pt x="18898" y="19788"/>
                    </a:cubicBezTo>
                    <a:lnTo>
                      <a:pt x="18898" y="19788"/>
                    </a:lnTo>
                    <a:cubicBezTo>
                      <a:pt x="18988" y="20021"/>
                      <a:pt x="19041" y="20254"/>
                      <a:pt x="18862" y="20433"/>
                    </a:cubicBezTo>
                    <a:cubicBezTo>
                      <a:pt x="18746" y="20561"/>
                      <a:pt x="18561" y="20590"/>
                      <a:pt x="18381" y="20590"/>
                    </a:cubicBezTo>
                    <a:cubicBezTo>
                      <a:pt x="18286" y="20590"/>
                      <a:pt x="18192" y="20582"/>
                      <a:pt x="18111" y="20576"/>
                    </a:cubicBezTo>
                    <a:cubicBezTo>
                      <a:pt x="17610" y="20540"/>
                      <a:pt x="17234" y="20289"/>
                      <a:pt x="16786" y="20146"/>
                    </a:cubicBezTo>
                    <a:lnTo>
                      <a:pt x="16751" y="20146"/>
                    </a:lnTo>
                    <a:cubicBezTo>
                      <a:pt x="16536" y="20003"/>
                      <a:pt x="16303" y="19932"/>
                      <a:pt x="16053" y="19896"/>
                    </a:cubicBezTo>
                    <a:lnTo>
                      <a:pt x="16053" y="19860"/>
                    </a:lnTo>
                    <a:cubicBezTo>
                      <a:pt x="16041" y="19825"/>
                      <a:pt x="16007" y="19806"/>
                      <a:pt x="15970" y="19806"/>
                    </a:cubicBezTo>
                    <a:cubicBezTo>
                      <a:pt x="15950" y="19806"/>
                      <a:pt x="15929" y="19812"/>
                      <a:pt x="15910" y="19824"/>
                    </a:cubicBezTo>
                    <a:cubicBezTo>
                      <a:pt x="15892" y="19824"/>
                      <a:pt x="15874" y="19806"/>
                      <a:pt x="15838" y="19806"/>
                    </a:cubicBezTo>
                    <a:cubicBezTo>
                      <a:pt x="15838" y="19771"/>
                      <a:pt x="15838" y="19735"/>
                      <a:pt x="15820" y="19699"/>
                    </a:cubicBezTo>
                    <a:cubicBezTo>
                      <a:pt x="15812" y="19668"/>
                      <a:pt x="15784" y="19653"/>
                      <a:pt x="15756" y="19653"/>
                    </a:cubicBezTo>
                    <a:cubicBezTo>
                      <a:pt x="15720" y="19653"/>
                      <a:pt x="15685" y="19677"/>
                      <a:pt x="15695" y="19717"/>
                    </a:cubicBezTo>
                    <a:lnTo>
                      <a:pt x="15695" y="19753"/>
                    </a:lnTo>
                    <a:cubicBezTo>
                      <a:pt x="15230" y="19234"/>
                      <a:pt x="14800" y="18697"/>
                      <a:pt x="14371" y="18142"/>
                    </a:cubicBezTo>
                    <a:cubicBezTo>
                      <a:pt x="13852" y="17480"/>
                      <a:pt x="13494" y="16728"/>
                      <a:pt x="13029" y="16013"/>
                    </a:cubicBezTo>
                    <a:lnTo>
                      <a:pt x="12975" y="15851"/>
                    </a:lnTo>
                    <a:cubicBezTo>
                      <a:pt x="12885" y="15511"/>
                      <a:pt x="12778" y="15207"/>
                      <a:pt x="12671" y="14867"/>
                    </a:cubicBezTo>
                    <a:lnTo>
                      <a:pt x="12671" y="14867"/>
                    </a:lnTo>
                    <a:cubicBezTo>
                      <a:pt x="13745" y="16559"/>
                      <a:pt x="15514" y="18233"/>
                      <a:pt x="17310" y="18233"/>
                    </a:cubicBezTo>
                    <a:cubicBezTo>
                      <a:pt x="17339" y="18233"/>
                      <a:pt x="17367" y="18232"/>
                      <a:pt x="17395" y="18232"/>
                    </a:cubicBezTo>
                    <a:cubicBezTo>
                      <a:pt x="17467" y="18232"/>
                      <a:pt x="17502" y="18142"/>
                      <a:pt x="17449" y="18088"/>
                    </a:cubicBezTo>
                    <a:cubicBezTo>
                      <a:pt x="16643" y="17229"/>
                      <a:pt x="16089" y="16030"/>
                      <a:pt x="15140" y="15297"/>
                    </a:cubicBezTo>
                    <a:cubicBezTo>
                      <a:pt x="14371" y="14688"/>
                      <a:pt x="13351" y="14348"/>
                      <a:pt x="12599" y="13740"/>
                    </a:cubicBezTo>
                    <a:cubicBezTo>
                      <a:pt x="12456" y="13543"/>
                      <a:pt x="12313" y="13364"/>
                      <a:pt x="12170" y="13185"/>
                    </a:cubicBezTo>
                    <a:cubicBezTo>
                      <a:pt x="12165" y="13180"/>
                      <a:pt x="12157" y="13178"/>
                      <a:pt x="12150" y="13178"/>
                    </a:cubicBezTo>
                    <a:cubicBezTo>
                      <a:pt x="12128" y="13178"/>
                      <a:pt x="12103" y="13195"/>
                      <a:pt x="12116" y="13221"/>
                    </a:cubicBezTo>
                    <a:cubicBezTo>
                      <a:pt x="12134" y="13257"/>
                      <a:pt x="12152" y="13292"/>
                      <a:pt x="12170" y="13328"/>
                    </a:cubicBezTo>
                    <a:cubicBezTo>
                      <a:pt x="12098" y="13239"/>
                      <a:pt x="12026" y="13149"/>
                      <a:pt x="11955" y="13042"/>
                    </a:cubicBezTo>
                    <a:cubicBezTo>
                      <a:pt x="11651" y="12344"/>
                      <a:pt x="11346" y="11628"/>
                      <a:pt x="11060" y="10930"/>
                    </a:cubicBezTo>
                    <a:lnTo>
                      <a:pt x="11060" y="10930"/>
                    </a:lnTo>
                    <a:lnTo>
                      <a:pt x="11221" y="11020"/>
                    </a:lnTo>
                    <a:cubicBezTo>
                      <a:pt x="11364" y="11252"/>
                      <a:pt x="11543" y="11467"/>
                      <a:pt x="11722" y="11646"/>
                    </a:cubicBezTo>
                    <a:cubicBezTo>
                      <a:pt x="11901" y="11879"/>
                      <a:pt x="12134" y="12058"/>
                      <a:pt x="12402" y="12147"/>
                    </a:cubicBezTo>
                    <a:cubicBezTo>
                      <a:pt x="12412" y="12150"/>
                      <a:pt x="12421" y="12151"/>
                      <a:pt x="12430" y="12151"/>
                    </a:cubicBezTo>
                    <a:cubicBezTo>
                      <a:pt x="12491" y="12151"/>
                      <a:pt x="12541" y="12102"/>
                      <a:pt x="12510" y="12040"/>
                    </a:cubicBezTo>
                    <a:cubicBezTo>
                      <a:pt x="12223" y="11413"/>
                      <a:pt x="11668" y="10930"/>
                      <a:pt x="10988" y="10751"/>
                    </a:cubicBezTo>
                    <a:cubicBezTo>
                      <a:pt x="10541" y="9660"/>
                      <a:pt x="10201" y="8514"/>
                      <a:pt x="9986" y="7351"/>
                    </a:cubicBezTo>
                    <a:cubicBezTo>
                      <a:pt x="9986" y="7137"/>
                      <a:pt x="10004" y="6940"/>
                      <a:pt x="10022" y="6743"/>
                    </a:cubicBezTo>
                    <a:cubicBezTo>
                      <a:pt x="10129" y="7244"/>
                      <a:pt x="10380" y="7745"/>
                      <a:pt x="10774" y="7924"/>
                    </a:cubicBezTo>
                    <a:cubicBezTo>
                      <a:pt x="10787" y="7931"/>
                      <a:pt x="10801" y="7933"/>
                      <a:pt x="10814" y="7933"/>
                    </a:cubicBezTo>
                    <a:cubicBezTo>
                      <a:pt x="10875" y="7933"/>
                      <a:pt x="10931" y="7875"/>
                      <a:pt x="10917" y="7817"/>
                    </a:cubicBezTo>
                    <a:cubicBezTo>
                      <a:pt x="10810" y="7172"/>
                      <a:pt x="10666" y="6331"/>
                      <a:pt x="10076" y="5938"/>
                    </a:cubicBezTo>
                    <a:cubicBezTo>
                      <a:pt x="10255" y="3951"/>
                      <a:pt x="10613" y="2001"/>
                      <a:pt x="11132" y="68"/>
                    </a:cubicBezTo>
                    <a:cubicBezTo>
                      <a:pt x="11142" y="25"/>
                      <a:pt x="11107" y="1"/>
                      <a:pt x="1107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35"/>
              <p:cNvSpPr/>
              <p:nvPr/>
            </p:nvSpPr>
            <p:spPr>
              <a:xfrm>
                <a:off x="1701575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1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0" y="1435"/>
                      <a:pt x="22" y="1465"/>
                      <a:pt x="49" y="1465"/>
                    </a:cubicBezTo>
                    <a:cubicBezTo>
                      <a:pt x="56" y="1465"/>
                      <a:pt x="62" y="1463"/>
                      <a:pt x="69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35"/>
              <p:cNvSpPr/>
              <p:nvPr/>
            </p:nvSpPr>
            <p:spPr>
              <a:xfrm>
                <a:off x="1911975" y="4035350"/>
                <a:ext cx="224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8" extrusionOk="0">
                    <a:moveTo>
                      <a:pt x="46" y="1"/>
                    </a:moveTo>
                    <a:cubicBezTo>
                      <a:pt x="25" y="1"/>
                      <a:pt x="0" y="35"/>
                      <a:pt x="28" y="49"/>
                    </a:cubicBezTo>
                    <a:cubicBezTo>
                      <a:pt x="260" y="317"/>
                      <a:pt x="529" y="568"/>
                      <a:pt x="833" y="782"/>
                    </a:cubicBezTo>
                    <a:cubicBezTo>
                      <a:pt x="836" y="786"/>
                      <a:pt x="841" y="787"/>
                      <a:pt x="846" y="787"/>
                    </a:cubicBezTo>
                    <a:cubicBezTo>
                      <a:pt x="867" y="787"/>
                      <a:pt x="898" y="758"/>
                      <a:pt x="869" y="729"/>
                    </a:cubicBezTo>
                    <a:cubicBezTo>
                      <a:pt x="600" y="496"/>
                      <a:pt x="350" y="228"/>
                      <a:pt x="63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35"/>
              <p:cNvSpPr/>
              <p:nvPr/>
            </p:nvSpPr>
            <p:spPr>
              <a:xfrm>
                <a:off x="1831225" y="4182225"/>
                <a:ext cx="2360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591" extrusionOk="0">
                    <a:moveTo>
                      <a:pt x="287" y="330"/>
                    </a:moveTo>
                    <a:lnTo>
                      <a:pt x="287" y="330"/>
                    </a:lnTo>
                    <a:cubicBezTo>
                      <a:pt x="520" y="598"/>
                      <a:pt x="681" y="920"/>
                      <a:pt x="734" y="1278"/>
                    </a:cubicBezTo>
                    <a:cubicBezTo>
                      <a:pt x="609" y="1099"/>
                      <a:pt x="502" y="902"/>
                      <a:pt x="430" y="687"/>
                    </a:cubicBezTo>
                    <a:cubicBezTo>
                      <a:pt x="376" y="580"/>
                      <a:pt x="341" y="455"/>
                      <a:pt x="287" y="330"/>
                    </a:cubicBezTo>
                    <a:close/>
                    <a:moveTo>
                      <a:pt x="62" y="0"/>
                    </a:moveTo>
                    <a:cubicBezTo>
                      <a:pt x="38" y="0"/>
                      <a:pt x="19" y="17"/>
                      <a:pt x="19" y="43"/>
                    </a:cubicBezTo>
                    <a:cubicBezTo>
                      <a:pt x="1" y="79"/>
                      <a:pt x="1" y="115"/>
                      <a:pt x="36" y="133"/>
                    </a:cubicBezTo>
                    <a:cubicBezTo>
                      <a:pt x="90" y="365"/>
                      <a:pt x="180" y="598"/>
                      <a:pt x="305" y="831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8" y="1582"/>
                      <a:pt x="838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8" y="1010"/>
                      <a:pt x="645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1" y="3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35"/>
              <p:cNvSpPr/>
              <p:nvPr/>
            </p:nvSpPr>
            <p:spPr>
              <a:xfrm>
                <a:off x="2003650" y="4558075"/>
                <a:ext cx="305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7" extrusionOk="0">
                    <a:moveTo>
                      <a:pt x="35" y="0"/>
                    </a:moveTo>
                    <a:cubicBezTo>
                      <a:pt x="18" y="0"/>
                      <a:pt x="0" y="27"/>
                      <a:pt x="29" y="41"/>
                    </a:cubicBezTo>
                    <a:cubicBezTo>
                      <a:pt x="351" y="327"/>
                      <a:pt x="763" y="471"/>
                      <a:pt x="1139" y="703"/>
                    </a:cubicBezTo>
                    <a:cubicBezTo>
                      <a:pt x="1142" y="705"/>
                      <a:pt x="1147" y="706"/>
                      <a:pt x="1151" y="706"/>
                    </a:cubicBezTo>
                    <a:cubicBezTo>
                      <a:pt x="1185" y="706"/>
                      <a:pt x="1222" y="646"/>
                      <a:pt x="1174" y="614"/>
                    </a:cubicBezTo>
                    <a:cubicBezTo>
                      <a:pt x="817" y="399"/>
                      <a:pt x="441" y="202"/>
                      <a:pt x="47" y="5"/>
                    </a:cubicBezTo>
                    <a:cubicBezTo>
                      <a:pt x="44" y="2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35"/>
              <p:cNvSpPr/>
              <p:nvPr/>
            </p:nvSpPr>
            <p:spPr>
              <a:xfrm>
                <a:off x="1812450" y="47926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7" y="36"/>
                      <a:pt x="322" y="126"/>
                    </a:cubicBezTo>
                    <a:cubicBezTo>
                      <a:pt x="197" y="197"/>
                      <a:pt x="36" y="305"/>
                      <a:pt x="0" y="448"/>
                    </a:cubicBezTo>
                    <a:cubicBezTo>
                      <a:pt x="0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7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35"/>
              <p:cNvSpPr/>
              <p:nvPr/>
            </p:nvSpPr>
            <p:spPr>
              <a:xfrm>
                <a:off x="1992725" y="464095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0"/>
                    </a:moveTo>
                    <a:cubicBezTo>
                      <a:pt x="158" y="0"/>
                      <a:pt x="83" y="26"/>
                      <a:pt x="19" y="90"/>
                    </a:cubicBezTo>
                    <a:lnTo>
                      <a:pt x="37" y="90"/>
                    </a:lnTo>
                    <a:cubicBezTo>
                      <a:pt x="1" y="126"/>
                      <a:pt x="19" y="180"/>
                      <a:pt x="72" y="180"/>
                    </a:cubicBezTo>
                    <a:lnTo>
                      <a:pt x="341" y="180"/>
                    </a:lnTo>
                    <a:cubicBezTo>
                      <a:pt x="448" y="216"/>
                      <a:pt x="538" y="251"/>
                      <a:pt x="627" y="323"/>
                    </a:cubicBezTo>
                    <a:cubicBezTo>
                      <a:pt x="636" y="336"/>
                      <a:pt x="647" y="342"/>
                      <a:pt x="658" y="342"/>
                    </a:cubicBezTo>
                    <a:cubicBezTo>
                      <a:pt x="692" y="342"/>
                      <a:pt x="726" y="292"/>
                      <a:pt x="699" y="251"/>
                    </a:cubicBezTo>
                    <a:cubicBezTo>
                      <a:pt x="599" y="139"/>
                      <a:pt x="411" y="0"/>
                      <a:pt x="23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35"/>
              <p:cNvSpPr/>
              <p:nvPr/>
            </p:nvSpPr>
            <p:spPr>
              <a:xfrm>
                <a:off x="1618275" y="4509675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9"/>
                    </a:cubicBezTo>
                    <a:cubicBezTo>
                      <a:pt x="18" y="9"/>
                      <a:pt x="1" y="44"/>
                      <a:pt x="18" y="80"/>
                    </a:cubicBezTo>
                    <a:cubicBezTo>
                      <a:pt x="72" y="170"/>
                      <a:pt x="197" y="188"/>
                      <a:pt x="287" y="241"/>
                    </a:cubicBezTo>
                    <a:cubicBezTo>
                      <a:pt x="394" y="313"/>
                      <a:pt x="484" y="402"/>
                      <a:pt x="537" y="510"/>
                    </a:cubicBezTo>
                    <a:cubicBezTo>
                      <a:pt x="543" y="528"/>
                      <a:pt x="559" y="536"/>
                      <a:pt x="577" y="536"/>
                    </a:cubicBezTo>
                    <a:cubicBezTo>
                      <a:pt x="611" y="536"/>
                      <a:pt x="651" y="504"/>
                      <a:pt x="627" y="456"/>
                    </a:cubicBezTo>
                    <a:cubicBezTo>
                      <a:pt x="591" y="331"/>
                      <a:pt x="502" y="223"/>
                      <a:pt x="412" y="134"/>
                    </a:cubicBezTo>
                    <a:cubicBezTo>
                      <a:pt x="337" y="74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35"/>
              <p:cNvSpPr/>
              <p:nvPr/>
            </p:nvSpPr>
            <p:spPr>
              <a:xfrm>
                <a:off x="1965000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0" y="818"/>
                      <a:pt x="108" y="1229"/>
                    </a:cubicBezTo>
                    <a:cubicBezTo>
                      <a:pt x="108" y="1264"/>
                      <a:pt x="138" y="1284"/>
                      <a:pt x="168" y="1284"/>
                    </a:cubicBezTo>
                    <a:cubicBezTo>
                      <a:pt x="185" y="1284"/>
                      <a:pt x="202" y="1278"/>
                      <a:pt x="215" y="1265"/>
                    </a:cubicBezTo>
                    <a:cubicBezTo>
                      <a:pt x="466" y="997"/>
                      <a:pt x="537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2" y="299"/>
                    </a:cubicBezTo>
                    <a:cubicBezTo>
                      <a:pt x="394" y="567"/>
                      <a:pt x="358" y="836"/>
                      <a:pt x="215" y="1068"/>
                    </a:cubicBezTo>
                    <a:cubicBezTo>
                      <a:pt x="215" y="710"/>
                      <a:pt x="251" y="370"/>
                      <a:pt x="322" y="30"/>
                    </a:cubicBezTo>
                    <a:cubicBezTo>
                      <a:pt x="322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35"/>
              <p:cNvSpPr/>
              <p:nvPr/>
            </p:nvSpPr>
            <p:spPr>
              <a:xfrm>
                <a:off x="1842850" y="4752250"/>
                <a:ext cx="14350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4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900"/>
                      <a:pt x="466" y="1132"/>
                    </a:cubicBezTo>
                    <a:cubicBezTo>
                      <a:pt x="234" y="1114"/>
                      <a:pt x="180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6" y="0"/>
                      <a:pt x="73" y="14"/>
                      <a:pt x="73" y="41"/>
                    </a:cubicBezTo>
                    <a:cubicBezTo>
                      <a:pt x="73" y="94"/>
                      <a:pt x="55" y="184"/>
                      <a:pt x="37" y="291"/>
                    </a:cubicBezTo>
                    <a:cubicBezTo>
                      <a:pt x="19" y="309"/>
                      <a:pt x="1" y="327"/>
                      <a:pt x="37" y="363"/>
                    </a:cubicBezTo>
                    <a:cubicBezTo>
                      <a:pt x="37" y="750"/>
                      <a:pt x="84" y="1264"/>
                      <a:pt x="447" y="1264"/>
                    </a:cubicBezTo>
                    <a:cubicBezTo>
                      <a:pt x="470" y="1264"/>
                      <a:pt x="494" y="1262"/>
                      <a:pt x="520" y="1257"/>
                    </a:cubicBezTo>
                    <a:cubicBezTo>
                      <a:pt x="556" y="1257"/>
                      <a:pt x="574" y="1240"/>
                      <a:pt x="574" y="1204"/>
                    </a:cubicBezTo>
                    <a:cubicBezTo>
                      <a:pt x="538" y="882"/>
                      <a:pt x="395" y="577"/>
                      <a:pt x="144" y="363"/>
                    </a:cubicBezTo>
                    <a:cubicBezTo>
                      <a:pt x="144" y="220"/>
                      <a:pt x="144" y="94"/>
                      <a:pt x="144" y="23"/>
                    </a:cubicBezTo>
                    <a:lnTo>
                      <a:pt x="126" y="41"/>
                    </a:lnTo>
                    <a:cubicBezTo>
                      <a:pt x="126" y="14"/>
                      <a:pt x="113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35"/>
              <p:cNvSpPr/>
              <p:nvPr/>
            </p:nvSpPr>
            <p:spPr>
              <a:xfrm>
                <a:off x="1750250" y="3040100"/>
                <a:ext cx="211650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0" extrusionOk="0">
                    <a:moveTo>
                      <a:pt x="2568" y="917"/>
                    </a:moveTo>
                    <a:cubicBezTo>
                      <a:pt x="2722" y="917"/>
                      <a:pt x="2953" y="1064"/>
                      <a:pt x="3079" y="1169"/>
                    </a:cubicBezTo>
                    <a:cubicBezTo>
                      <a:pt x="3759" y="1724"/>
                      <a:pt x="3759" y="2565"/>
                      <a:pt x="3759" y="3370"/>
                    </a:cubicBezTo>
                    <a:cubicBezTo>
                      <a:pt x="3741" y="3281"/>
                      <a:pt x="3723" y="3209"/>
                      <a:pt x="3687" y="3120"/>
                    </a:cubicBezTo>
                    <a:lnTo>
                      <a:pt x="3687" y="3013"/>
                    </a:lnTo>
                    <a:lnTo>
                      <a:pt x="3669" y="3013"/>
                    </a:lnTo>
                    <a:lnTo>
                      <a:pt x="3669" y="3066"/>
                    </a:lnTo>
                    <a:cubicBezTo>
                      <a:pt x="3633" y="2977"/>
                      <a:pt x="3615" y="2869"/>
                      <a:pt x="3580" y="2762"/>
                    </a:cubicBezTo>
                    <a:cubicBezTo>
                      <a:pt x="3573" y="2748"/>
                      <a:pt x="3558" y="2742"/>
                      <a:pt x="3544" y="2742"/>
                    </a:cubicBezTo>
                    <a:cubicBezTo>
                      <a:pt x="3520" y="2742"/>
                      <a:pt x="3497" y="2758"/>
                      <a:pt x="3508" y="2780"/>
                    </a:cubicBezTo>
                    <a:cubicBezTo>
                      <a:pt x="3598" y="3120"/>
                      <a:pt x="3687" y="3442"/>
                      <a:pt x="3759" y="3764"/>
                    </a:cubicBezTo>
                    <a:lnTo>
                      <a:pt x="3759" y="3800"/>
                    </a:lnTo>
                    <a:cubicBezTo>
                      <a:pt x="3419" y="3353"/>
                      <a:pt x="3079" y="2905"/>
                      <a:pt x="2774" y="2422"/>
                    </a:cubicBezTo>
                    <a:cubicBezTo>
                      <a:pt x="2578" y="2046"/>
                      <a:pt x="2452" y="1635"/>
                      <a:pt x="2417" y="1205"/>
                    </a:cubicBezTo>
                    <a:cubicBezTo>
                      <a:pt x="2387" y="990"/>
                      <a:pt x="2458" y="917"/>
                      <a:pt x="2568" y="917"/>
                    </a:cubicBezTo>
                    <a:close/>
                    <a:moveTo>
                      <a:pt x="4739" y="447"/>
                    </a:moveTo>
                    <a:cubicBezTo>
                      <a:pt x="4867" y="447"/>
                      <a:pt x="4922" y="822"/>
                      <a:pt x="4922" y="1026"/>
                    </a:cubicBezTo>
                    <a:cubicBezTo>
                      <a:pt x="4940" y="1313"/>
                      <a:pt x="4904" y="1563"/>
                      <a:pt x="4886" y="1849"/>
                    </a:cubicBezTo>
                    <a:cubicBezTo>
                      <a:pt x="4850" y="2315"/>
                      <a:pt x="4779" y="2762"/>
                      <a:pt x="4671" y="3227"/>
                    </a:cubicBezTo>
                    <a:cubicBezTo>
                      <a:pt x="4707" y="2995"/>
                      <a:pt x="4689" y="2744"/>
                      <a:pt x="4618" y="2529"/>
                    </a:cubicBezTo>
                    <a:cubicBezTo>
                      <a:pt x="4618" y="2511"/>
                      <a:pt x="4618" y="2511"/>
                      <a:pt x="4618" y="2511"/>
                    </a:cubicBezTo>
                    <a:lnTo>
                      <a:pt x="4582" y="2511"/>
                    </a:lnTo>
                    <a:cubicBezTo>
                      <a:pt x="4582" y="2511"/>
                      <a:pt x="4582" y="2511"/>
                      <a:pt x="4582" y="2529"/>
                    </a:cubicBezTo>
                    <a:cubicBezTo>
                      <a:pt x="4474" y="2780"/>
                      <a:pt x="4528" y="3209"/>
                      <a:pt x="4510" y="3478"/>
                    </a:cubicBezTo>
                    <a:cubicBezTo>
                      <a:pt x="4510" y="3585"/>
                      <a:pt x="4492" y="3693"/>
                      <a:pt x="4474" y="3800"/>
                    </a:cubicBezTo>
                    <a:cubicBezTo>
                      <a:pt x="4206" y="2780"/>
                      <a:pt x="4081" y="1635"/>
                      <a:pt x="4546" y="668"/>
                    </a:cubicBezTo>
                    <a:cubicBezTo>
                      <a:pt x="4623" y="508"/>
                      <a:pt x="4687" y="447"/>
                      <a:pt x="4739" y="447"/>
                    </a:cubicBezTo>
                    <a:close/>
                    <a:moveTo>
                      <a:pt x="1481" y="2721"/>
                    </a:moveTo>
                    <a:cubicBezTo>
                      <a:pt x="1536" y="2721"/>
                      <a:pt x="1613" y="2749"/>
                      <a:pt x="1719" y="2816"/>
                    </a:cubicBezTo>
                    <a:cubicBezTo>
                      <a:pt x="2130" y="3102"/>
                      <a:pt x="2488" y="3442"/>
                      <a:pt x="2810" y="3836"/>
                    </a:cubicBezTo>
                    <a:cubicBezTo>
                      <a:pt x="3025" y="4033"/>
                      <a:pt x="3204" y="4283"/>
                      <a:pt x="3347" y="4534"/>
                    </a:cubicBezTo>
                    <a:cubicBezTo>
                      <a:pt x="3472" y="4784"/>
                      <a:pt x="3562" y="5053"/>
                      <a:pt x="3633" y="5321"/>
                    </a:cubicBezTo>
                    <a:cubicBezTo>
                      <a:pt x="3401" y="5035"/>
                      <a:pt x="3186" y="4730"/>
                      <a:pt x="2953" y="4426"/>
                    </a:cubicBezTo>
                    <a:cubicBezTo>
                      <a:pt x="2949" y="4421"/>
                      <a:pt x="2941" y="4419"/>
                      <a:pt x="2933" y="4419"/>
                    </a:cubicBezTo>
                    <a:cubicBezTo>
                      <a:pt x="2912" y="4419"/>
                      <a:pt x="2887" y="4436"/>
                      <a:pt x="2900" y="4462"/>
                    </a:cubicBezTo>
                    <a:cubicBezTo>
                      <a:pt x="3061" y="4838"/>
                      <a:pt x="3275" y="5178"/>
                      <a:pt x="3544" y="5482"/>
                    </a:cubicBezTo>
                    <a:cubicBezTo>
                      <a:pt x="3615" y="5589"/>
                      <a:pt x="3705" y="5715"/>
                      <a:pt x="3777" y="5822"/>
                    </a:cubicBezTo>
                    <a:cubicBezTo>
                      <a:pt x="2739" y="5786"/>
                      <a:pt x="2291" y="4838"/>
                      <a:pt x="1915" y="4015"/>
                    </a:cubicBezTo>
                    <a:lnTo>
                      <a:pt x="1915" y="3997"/>
                    </a:lnTo>
                    <a:cubicBezTo>
                      <a:pt x="1808" y="3764"/>
                      <a:pt x="1647" y="3549"/>
                      <a:pt x="1522" y="3317"/>
                    </a:cubicBezTo>
                    <a:cubicBezTo>
                      <a:pt x="1382" y="3079"/>
                      <a:pt x="1286" y="2721"/>
                      <a:pt x="1481" y="2721"/>
                    </a:cubicBezTo>
                    <a:close/>
                    <a:moveTo>
                      <a:pt x="6500" y="2832"/>
                    </a:moveTo>
                    <a:cubicBezTo>
                      <a:pt x="6548" y="2832"/>
                      <a:pt x="6496" y="4179"/>
                      <a:pt x="6443" y="4337"/>
                    </a:cubicBezTo>
                    <a:cubicBezTo>
                      <a:pt x="6264" y="4999"/>
                      <a:pt x="5870" y="5572"/>
                      <a:pt x="5494" y="6144"/>
                    </a:cubicBezTo>
                    <a:cubicBezTo>
                      <a:pt x="5638" y="5679"/>
                      <a:pt x="5781" y="5232"/>
                      <a:pt x="5942" y="4802"/>
                    </a:cubicBezTo>
                    <a:cubicBezTo>
                      <a:pt x="5953" y="4770"/>
                      <a:pt x="5925" y="4744"/>
                      <a:pt x="5897" y="4744"/>
                    </a:cubicBezTo>
                    <a:cubicBezTo>
                      <a:pt x="5878" y="4744"/>
                      <a:pt x="5860" y="4756"/>
                      <a:pt x="5852" y="4784"/>
                    </a:cubicBezTo>
                    <a:cubicBezTo>
                      <a:pt x="5566" y="5446"/>
                      <a:pt x="5333" y="6144"/>
                      <a:pt x="5047" y="6824"/>
                    </a:cubicBezTo>
                    <a:cubicBezTo>
                      <a:pt x="5029" y="5697"/>
                      <a:pt x="5298" y="4569"/>
                      <a:pt x="5817" y="3567"/>
                    </a:cubicBezTo>
                    <a:cubicBezTo>
                      <a:pt x="5978" y="3263"/>
                      <a:pt x="6210" y="3013"/>
                      <a:pt x="6497" y="2834"/>
                    </a:cubicBezTo>
                    <a:cubicBezTo>
                      <a:pt x="6498" y="2833"/>
                      <a:pt x="6499" y="2832"/>
                      <a:pt x="6500" y="2832"/>
                    </a:cubicBezTo>
                    <a:close/>
                    <a:moveTo>
                      <a:pt x="985" y="6341"/>
                    </a:moveTo>
                    <a:cubicBezTo>
                      <a:pt x="1432" y="6359"/>
                      <a:pt x="1844" y="6645"/>
                      <a:pt x="2166" y="6914"/>
                    </a:cubicBezTo>
                    <a:cubicBezTo>
                      <a:pt x="2667" y="7343"/>
                      <a:pt x="2971" y="7898"/>
                      <a:pt x="3365" y="8399"/>
                    </a:cubicBezTo>
                    <a:cubicBezTo>
                      <a:pt x="3061" y="8148"/>
                      <a:pt x="2721" y="7952"/>
                      <a:pt x="2399" y="7719"/>
                    </a:cubicBezTo>
                    <a:cubicBezTo>
                      <a:pt x="2388" y="7712"/>
                      <a:pt x="2379" y="7709"/>
                      <a:pt x="2370" y="7709"/>
                    </a:cubicBezTo>
                    <a:cubicBezTo>
                      <a:pt x="2334" y="7709"/>
                      <a:pt x="2316" y="7762"/>
                      <a:pt x="2345" y="7791"/>
                    </a:cubicBezTo>
                    <a:cubicBezTo>
                      <a:pt x="2739" y="8095"/>
                      <a:pt x="3150" y="8363"/>
                      <a:pt x="3508" y="8667"/>
                    </a:cubicBezTo>
                    <a:cubicBezTo>
                      <a:pt x="3562" y="8721"/>
                      <a:pt x="3615" y="8775"/>
                      <a:pt x="3651" y="8811"/>
                    </a:cubicBezTo>
                    <a:cubicBezTo>
                      <a:pt x="3560" y="8830"/>
                      <a:pt x="3469" y="8840"/>
                      <a:pt x="3379" y="8840"/>
                    </a:cubicBezTo>
                    <a:cubicBezTo>
                      <a:pt x="2400" y="8840"/>
                      <a:pt x="1469" y="7755"/>
                      <a:pt x="1092" y="6985"/>
                    </a:cubicBezTo>
                    <a:cubicBezTo>
                      <a:pt x="1039" y="6860"/>
                      <a:pt x="824" y="6341"/>
                      <a:pt x="985" y="6341"/>
                    </a:cubicBezTo>
                    <a:close/>
                    <a:moveTo>
                      <a:pt x="7332" y="6764"/>
                    </a:moveTo>
                    <a:cubicBezTo>
                      <a:pt x="7749" y="6764"/>
                      <a:pt x="6982" y="8754"/>
                      <a:pt x="6855" y="9025"/>
                    </a:cubicBezTo>
                    <a:cubicBezTo>
                      <a:pt x="6461" y="9884"/>
                      <a:pt x="5781" y="10475"/>
                      <a:pt x="5172" y="11155"/>
                    </a:cubicBezTo>
                    <a:cubicBezTo>
                      <a:pt x="5620" y="10493"/>
                      <a:pt x="5996" y="9723"/>
                      <a:pt x="6389" y="9043"/>
                    </a:cubicBezTo>
                    <a:cubicBezTo>
                      <a:pt x="6415" y="8992"/>
                      <a:pt x="6376" y="8950"/>
                      <a:pt x="6332" y="8950"/>
                    </a:cubicBezTo>
                    <a:cubicBezTo>
                      <a:pt x="6315" y="8950"/>
                      <a:pt x="6297" y="8956"/>
                      <a:pt x="6282" y="8972"/>
                    </a:cubicBezTo>
                    <a:cubicBezTo>
                      <a:pt x="5888" y="9634"/>
                      <a:pt x="5477" y="10260"/>
                      <a:pt x="5047" y="10886"/>
                    </a:cubicBezTo>
                    <a:cubicBezTo>
                      <a:pt x="5262" y="9258"/>
                      <a:pt x="5691" y="7916"/>
                      <a:pt x="7123" y="6860"/>
                    </a:cubicBezTo>
                    <a:cubicBezTo>
                      <a:pt x="7213" y="6794"/>
                      <a:pt x="7281" y="6764"/>
                      <a:pt x="7332" y="6764"/>
                    </a:cubicBezTo>
                    <a:close/>
                    <a:moveTo>
                      <a:pt x="287" y="9795"/>
                    </a:moveTo>
                    <a:cubicBezTo>
                      <a:pt x="1039" y="9831"/>
                      <a:pt x="1772" y="10350"/>
                      <a:pt x="2345" y="10833"/>
                    </a:cubicBezTo>
                    <a:cubicBezTo>
                      <a:pt x="2828" y="11244"/>
                      <a:pt x="3097" y="11745"/>
                      <a:pt x="3419" y="12246"/>
                    </a:cubicBezTo>
                    <a:cubicBezTo>
                      <a:pt x="3061" y="11960"/>
                      <a:pt x="2649" y="11727"/>
                      <a:pt x="2399" y="11549"/>
                    </a:cubicBezTo>
                    <a:cubicBezTo>
                      <a:pt x="2390" y="11543"/>
                      <a:pt x="2381" y="11540"/>
                      <a:pt x="2373" y="11540"/>
                    </a:cubicBezTo>
                    <a:cubicBezTo>
                      <a:pt x="2330" y="11540"/>
                      <a:pt x="2300" y="11608"/>
                      <a:pt x="2345" y="11638"/>
                    </a:cubicBezTo>
                    <a:cubicBezTo>
                      <a:pt x="2721" y="11889"/>
                      <a:pt x="3061" y="12157"/>
                      <a:pt x="3383" y="12461"/>
                    </a:cubicBezTo>
                    <a:cubicBezTo>
                      <a:pt x="3454" y="12515"/>
                      <a:pt x="3508" y="12586"/>
                      <a:pt x="3562" y="12658"/>
                    </a:cubicBezTo>
                    <a:cubicBezTo>
                      <a:pt x="3491" y="12666"/>
                      <a:pt x="3422" y="12669"/>
                      <a:pt x="3354" y="12669"/>
                    </a:cubicBezTo>
                    <a:cubicBezTo>
                      <a:pt x="2466" y="12669"/>
                      <a:pt x="1855" y="12037"/>
                      <a:pt x="1289" y="11405"/>
                    </a:cubicBezTo>
                    <a:cubicBezTo>
                      <a:pt x="1039" y="11119"/>
                      <a:pt x="806" y="10833"/>
                      <a:pt x="591" y="10528"/>
                    </a:cubicBezTo>
                    <a:cubicBezTo>
                      <a:pt x="538" y="10439"/>
                      <a:pt x="144" y="9795"/>
                      <a:pt x="287" y="9795"/>
                    </a:cubicBezTo>
                    <a:close/>
                    <a:moveTo>
                      <a:pt x="7946" y="10876"/>
                    </a:moveTo>
                    <a:cubicBezTo>
                      <a:pt x="8112" y="10876"/>
                      <a:pt x="8202" y="11045"/>
                      <a:pt x="8125" y="11513"/>
                    </a:cubicBezTo>
                    <a:cubicBezTo>
                      <a:pt x="7982" y="12085"/>
                      <a:pt x="7749" y="12640"/>
                      <a:pt x="7409" y="13141"/>
                    </a:cubicBezTo>
                    <a:cubicBezTo>
                      <a:pt x="6890" y="13982"/>
                      <a:pt x="6139" y="14555"/>
                      <a:pt x="5351" y="15092"/>
                    </a:cubicBezTo>
                    <a:cubicBezTo>
                      <a:pt x="5888" y="14412"/>
                      <a:pt x="6371" y="13696"/>
                      <a:pt x="6801" y="12944"/>
                    </a:cubicBezTo>
                    <a:cubicBezTo>
                      <a:pt x="6813" y="12906"/>
                      <a:pt x="6781" y="12868"/>
                      <a:pt x="6743" y="12868"/>
                    </a:cubicBezTo>
                    <a:cubicBezTo>
                      <a:pt x="6726" y="12868"/>
                      <a:pt x="6709" y="12875"/>
                      <a:pt x="6693" y="12891"/>
                    </a:cubicBezTo>
                    <a:cubicBezTo>
                      <a:pt x="6192" y="13750"/>
                      <a:pt x="5584" y="14555"/>
                      <a:pt x="4886" y="15289"/>
                    </a:cubicBezTo>
                    <a:cubicBezTo>
                      <a:pt x="5190" y="14644"/>
                      <a:pt x="5405" y="13982"/>
                      <a:pt x="5709" y="13356"/>
                    </a:cubicBezTo>
                    <a:lnTo>
                      <a:pt x="5673" y="13284"/>
                    </a:lnTo>
                    <a:cubicBezTo>
                      <a:pt x="6031" y="12533"/>
                      <a:pt x="6658" y="11889"/>
                      <a:pt x="7230" y="11316"/>
                    </a:cubicBezTo>
                    <a:cubicBezTo>
                      <a:pt x="7484" y="11081"/>
                      <a:pt x="7762" y="10876"/>
                      <a:pt x="7946" y="10876"/>
                    </a:cubicBezTo>
                    <a:close/>
                    <a:moveTo>
                      <a:pt x="663" y="13280"/>
                    </a:moveTo>
                    <a:cubicBezTo>
                      <a:pt x="761" y="13280"/>
                      <a:pt x="895" y="13338"/>
                      <a:pt x="1003" y="13374"/>
                    </a:cubicBezTo>
                    <a:cubicBezTo>
                      <a:pt x="2148" y="13660"/>
                      <a:pt x="2578" y="14841"/>
                      <a:pt x="2971" y="15897"/>
                    </a:cubicBezTo>
                    <a:cubicBezTo>
                      <a:pt x="2774" y="15682"/>
                      <a:pt x="2560" y="15485"/>
                      <a:pt x="2327" y="15289"/>
                    </a:cubicBezTo>
                    <a:cubicBezTo>
                      <a:pt x="2319" y="15281"/>
                      <a:pt x="2309" y="15277"/>
                      <a:pt x="2299" y="15277"/>
                    </a:cubicBezTo>
                    <a:cubicBezTo>
                      <a:pt x="2265" y="15277"/>
                      <a:pt x="2232" y="15319"/>
                      <a:pt x="2273" y="15360"/>
                    </a:cubicBezTo>
                    <a:cubicBezTo>
                      <a:pt x="2578" y="15682"/>
                      <a:pt x="2882" y="16022"/>
                      <a:pt x="3150" y="16380"/>
                    </a:cubicBezTo>
                    <a:cubicBezTo>
                      <a:pt x="3186" y="16505"/>
                      <a:pt x="3240" y="16613"/>
                      <a:pt x="3275" y="16720"/>
                    </a:cubicBezTo>
                    <a:cubicBezTo>
                      <a:pt x="2470" y="16488"/>
                      <a:pt x="1754" y="15969"/>
                      <a:pt x="1271" y="15289"/>
                    </a:cubicBezTo>
                    <a:cubicBezTo>
                      <a:pt x="1003" y="14913"/>
                      <a:pt x="806" y="14501"/>
                      <a:pt x="663" y="14072"/>
                    </a:cubicBezTo>
                    <a:cubicBezTo>
                      <a:pt x="609" y="13893"/>
                      <a:pt x="573" y="13714"/>
                      <a:pt x="538" y="13535"/>
                    </a:cubicBezTo>
                    <a:cubicBezTo>
                      <a:pt x="502" y="13338"/>
                      <a:pt x="564" y="13280"/>
                      <a:pt x="663" y="13280"/>
                    </a:cubicBezTo>
                    <a:close/>
                    <a:moveTo>
                      <a:pt x="7754" y="15747"/>
                    </a:moveTo>
                    <a:cubicBezTo>
                      <a:pt x="7970" y="15747"/>
                      <a:pt x="7534" y="16507"/>
                      <a:pt x="7517" y="16541"/>
                    </a:cubicBezTo>
                    <a:cubicBezTo>
                      <a:pt x="7266" y="16971"/>
                      <a:pt x="6908" y="17364"/>
                      <a:pt x="6497" y="17651"/>
                    </a:cubicBezTo>
                    <a:cubicBezTo>
                      <a:pt x="6085" y="17955"/>
                      <a:pt x="5602" y="18027"/>
                      <a:pt x="5137" y="18080"/>
                    </a:cubicBezTo>
                    <a:cubicBezTo>
                      <a:pt x="5494" y="17865"/>
                      <a:pt x="5817" y="17561"/>
                      <a:pt x="6049" y="17203"/>
                    </a:cubicBezTo>
                    <a:cubicBezTo>
                      <a:pt x="6062" y="17165"/>
                      <a:pt x="6030" y="17127"/>
                      <a:pt x="5991" y="17127"/>
                    </a:cubicBezTo>
                    <a:cubicBezTo>
                      <a:pt x="5975" y="17127"/>
                      <a:pt x="5958" y="17134"/>
                      <a:pt x="5942" y="17150"/>
                    </a:cubicBezTo>
                    <a:cubicBezTo>
                      <a:pt x="5638" y="17579"/>
                      <a:pt x="5208" y="17919"/>
                      <a:pt x="4707" y="18134"/>
                    </a:cubicBezTo>
                    <a:lnTo>
                      <a:pt x="4689" y="18134"/>
                    </a:lnTo>
                    <a:cubicBezTo>
                      <a:pt x="5047" y="17776"/>
                      <a:pt x="5333" y="17382"/>
                      <a:pt x="5673" y="17024"/>
                    </a:cubicBezTo>
                    <a:cubicBezTo>
                      <a:pt x="6246" y="16452"/>
                      <a:pt x="6944" y="16022"/>
                      <a:pt x="7713" y="15754"/>
                    </a:cubicBezTo>
                    <a:cubicBezTo>
                      <a:pt x="7729" y="15749"/>
                      <a:pt x="7742" y="15747"/>
                      <a:pt x="7754" y="15747"/>
                    </a:cubicBezTo>
                    <a:close/>
                    <a:moveTo>
                      <a:pt x="4878" y="1"/>
                    </a:moveTo>
                    <a:cubicBezTo>
                      <a:pt x="4853" y="1"/>
                      <a:pt x="4829" y="9"/>
                      <a:pt x="4814" y="24"/>
                    </a:cubicBezTo>
                    <a:cubicBezTo>
                      <a:pt x="3812" y="1008"/>
                      <a:pt x="3884" y="2923"/>
                      <a:pt x="4439" y="4122"/>
                    </a:cubicBezTo>
                    <a:cubicBezTo>
                      <a:pt x="4421" y="4337"/>
                      <a:pt x="4367" y="4534"/>
                      <a:pt x="4331" y="4748"/>
                    </a:cubicBezTo>
                    <a:cubicBezTo>
                      <a:pt x="4296" y="4892"/>
                      <a:pt x="4242" y="5017"/>
                      <a:pt x="4188" y="5160"/>
                    </a:cubicBezTo>
                    <a:cubicBezTo>
                      <a:pt x="4117" y="4766"/>
                      <a:pt x="4045" y="4390"/>
                      <a:pt x="3955" y="4015"/>
                    </a:cubicBezTo>
                    <a:cubicBezTo>
                      <a:pt x="4152" y="3406"/>
                      <a:pt x="3973" y="2529"/>
                      <a:pt x="3777" y="1957"/>
                    </a:cubicBezTo>
                    <a:cubicBezTo>
                      <a:pt x="3562" y="1259"/>
                      <a:pt x="3061" y="722"/>
                      <a:pt x="2309" y="650"/>
                    </a:cubicBezTo>
                    <a:cubicBezTo>
                      <a:pt x="2255" y="650"/>
                      <a:pt x="2220" y="686"/>
                      <a:pt x="2220" y="740"/>
                    </a:cubicBezTo>
                    <a:cubicBezTo>
                      <a:pt x="2202" y="2010"/>
                      <a:pt x="2846" y="3102"/>
                      <a:pt x="3777" y="3943"/>
                    </a:cubicBezTo>
                    <a:lnTo>
                      <a:pt x="3777" y="4104"/>
                    </a:lnTo>
                    <a:cubicBezTo>
                      <a:pt x="3777" y="4140"/>
                      <a:pt x="3812" y="4176"/>
                      <a:pt x="3848" y="4176"/>
                    </a:cubicBezTo>
                    <a:cubicBezTo>
                      <a:pt x="3955" y="4605"/>
                      <a:pt x="4027" y="5035"/>
                      <a:pt x="4081" y="5482"/>
                    </a:cubicBezTo>
                    <a:cubicBezTo>
                      <a:pt x="4063" y="5536"/>
                      <a:pt x="4063" y="5607"/>
                      <a:pt x="4045" y="5679"/>
                    </a:cubicBezTo>
                    <a:cubicBezTo>
                      <a:pt x="4045" y="5715"/>
                      <a:pt x="4081" y="5750"/>
                      <a:pt x="4117" y="5750"/>
                    </a:cubicBezTo>
                    <a:cubicBezTo>
                      <a:pt x="4117" y="5840"/>
                      <a:pt x="4134" y="5929"/>
                      <a:pt x="4152" y="6019"/>
                    </a:cubicBezTo>
                    <a:cubicBezTo>
                      <a:pt x="4063" y="5894"/>
                      <a:pt x="3955" y="5750"/>
                      <a:pt x="3866" y="5643"/>
                    </a:cubicBezTo>
                    <a:lnTo>
                      <a:pt x="3759" y="5464"/>
                    </a:lnTo>
                    <a:cubicBezTo>
                      <a:pt x="3777" y="5446"/>
                      <a:pt x="3812" y="5410"/>
                      <a:pt x="3812" y="5375"/>
                    </a:cubicBezTo>
                    <a:cubicBezTo>
                      <a:pt x="3705" y="4534"/>
                      <a:pt x="3240" y="3943"/>
                      <a:pt x="2667" y="3353"/>
                    </a:cubicBezTo>
                    <a:cubicBezTo>
                      <a:pt x="2447" y="3148"/>
                      <a:pt x="1839" y="2432"/>
                      <a:pt x="1416" y="2432"/>
                    </a:cubicBezTo>
                    <a:cubicBezTo>
                      <a:pt x="1358" y="2432"/>
                      <a:pt x="1303" y="2445"/>
                      <a:pt x="1253" y="2476"/>
                    </a:cubicBezTo>
                    <a:cubicBezTo>
                      <a:pt x="752" y="2762"/>
                      <a:pt x="1611" y="3764"/>
                      <a:pt x="1736" y="4033"/>
                    </a:cubicBezTo>
                    <a:cubicBezTo>
                      <a:pt x="2106" y="4804"/>
                      <a:pt x="2616" y="5891"/>
                      <a:pt x="3578" y="5891"/>
                    </a:cubicBezTo>
                    <a:cubicBezTo>
                      <a:pt x="3642" y="5891"/>
                      <a:pt x="3708" y="5886"/>
                      <a:pt x="3777" y="5876"/>
                    </a:cubicBezTo>
                    <a:cubicBezTo>
                      <a:pt x="3794" y="5876"/>
                      <a:pt x="3812" y="5858"/>
                      <a:pt x="3812" y="5840"/>
                    </a:cubicBezTo>
                    <a:cubicBezTo>
                      <a:pt x="3866" y="5912"/>
                      <a:pt x="3920" y="5983"/>
                      <a:pt x="3955" y="6073"/>
                    </a:cubicBezTo>
                    <a:cubicBezTo>
                      <a:pt x="4045" y="6216"/>
                      <a:pt x="4117" y="6377"/>
                      <a:pt x="4188" y="6520"/>
                    </a:cubicBezTo>
                    <a:cubicBezTo>
                      <a:pt x="4278" y="7433"/>
                      <a:pt x="4296" y="8345"/>
                      <a:pt x="4278" y="9258"/>
                    </a:cubicBezTo>
                    <a:cubicBezTo>
                      <a:pt x="4134" y="9043"/>
                      <a:pt x="3955" y="8828"/>
                      <a:pt x="3759" y="8667"/>
                    </a:cubicBezTo>
                    <a:cubicBezTo>
                      <a:pt x="3705" y="8614"/>
                      <a:pt x="3651" y="8560"/>
                      <a:pt x="3580" y="8506"/>
                    </a:cubicBezTo>
                    <a:cubicBezTo>
                      <a:pt x="3633" y="8488"/>
                      <a:pt x="3651" y="8435"/>
                      <a:pt x="3633" y="8399"/>
                    </a:cubicBezTo>
                    <a:cubicBezTo>
                      <a:pt x="3204" y="7343"/>
                      <a:pt x="2023" y="6108"/>
                      <a:pt x="824" y="6073"/>
                    </a:cubicBezTo>
                    <a:cubicBezTo>
                      <a:pt x="770" y="6073"/>
                      <a:pt x="716" y="6108"/>
                      <a:pt x="716" y="6162"/>
                    </a:cubicBezTo>
                    <a:cubicBezTo>
                      <a:pt x="606" y="7230"/>
                      <a:pt x="2041" y="8933"/>
                      <a:pt x="3253" y="8933"/>
                    </a:cubicBezTo>
                    <a:cubicBezTo>
                      <a:pt x="3422" y="8933"/>
                      <a:pt x="3586" y="8901"/>
                      <a:pt x="3741" y="8828"/>
                    </a:cubicBezTo>
                    <a:cubicBezTo>
                      <a:pt x="3830" y="8936"/>
                      <a:pt x="3920" y="9025"/>
                      <a:pt x="3991" y="9151"/>
                    </a:cubicBezTo>
                    <a:cubicBezTo>
                      <a:pt x="4117" y="9330"/>
                      <a:pt x="4152" y="9562"/>
                      <a:pt x="4278" y="9741"/>
                    </a:cubicBezTo>
                    <a:cubicBezTo>
                      <a:pt x="4242" y="10314"/>
                      <a:pt x="4224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75"/>
                      <a:pt x="4099" y="12211"/>
                      <a:pt x="4117" y="12229"/>
                    </a:cubicBezTo>
                    <a:cubicBezTo>
                      <a:pt x="4099" y="12443"/>
                      <a:pt x="4099" y="12640"/>
                      <a:pt x="4081" y="12855"/>
                    </a:cubicBezTo>
                    <a:cubicBezTo>
                      <a:pt x="3991" y="12694"/>
                      <a:pt x="3866" y="12569"/>
                      <a:pt x="3741" y="12443"/>
                    </a:cubicBezTo>
                    <a:cubicBezTo>
                      <a:pt x="3759" y="12443"/>
                      <a:pt x="3759" y="12425"/>
                      <a:pt x="3741" y="12425"/>
                    </a:cubicBezTo>
                    <a:cubicBezTo>
                      <a:pt x="3741" y="11656"/>
                      <a:pt x="2864" y="10886"/>
                      <a:pt x="2345" y="10457"/>
                    </a:cubicBezTo>
                    <a:cubicBezTo>
                      <a:pt x="1759" y="9957"/>
                      <a:pt x="992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54" y="9526"/>
                      <a:pt x="1" y="9580"/>
                      <a:pt x="19" y="9634"/>
                    </a:cubicBezTo>
                    <a:cubicBezTo>
                      <a:pt x="162" y="10439"/>
                      <a:pt x="842" y="11119"/>
                      <a:pt x="1361" y="11692"/>
                    </a:cubicBezTo>
                    <a:cubicBezTo>
                      <a:pt x="1887" y="12280"/>
                      <a:pt x="2493" y="12747"/>
                      <a:pt x="3261" y="12747"/>
                    </a:cubicBezTo>
                    <a:cubicBezTo>
                      <a:pt x="3381" y="12747"/>
                      <a:pt x="3505" y="12736"/>
                      <a:pt x="3633" y="12712"/>
                    </a:cubicBezTo>
                    <a:cubicBezTo>
                      <a:pt x="3759" y="12944"/>
                      <a:pt x="3884" y="13177"/>
                      <a:pt x="4009" y="13410"/>
                    </a:cubicBezTo>
                    <a:cubicBezTo>
                      <a:pt x="3920" y="14573"/>
                      <a:pt x="3794" y="15736"/>
                      <a:pt x="3651" y="16899"/>
                    </a:cubicBezTo>
                    <a:cubicBezTo>
                      <a:pt x="3580" y="16720"/>
                      <a:pt x="3490" y="16559"/>
                      <a:pt x="3401" y="16398"/>
                    </a:cubicBezTo>
                    <a:cubicBezTo>
                      <a:pt x="3293" y="15646"/>
                      <a:pt x="2846" y="14823"/>
                      <a:pt x="2452" y="14233"/>
                    </a:cubicBezTo>
                    <a:cubicBezTo>
                      <a:pt x="1977" y="13529"/>
                      <a:pt x="1277" y="13015"/>
                      <a:pt x="420" y="13015"/>
                    </a:cubicBezTo>
                    <a:cubicBezTo>
                      <a:pt x="406" y="13015"/>
                      <a:pt x="391" y="13016"/>
                      <a:pt x="376" y="13016"/>
                    </a:cubicBezTo>
                    <a:cubicBezTo>
                      <a:pt x="323" y="13016"/>
                      <a:pt x="269" y="13052"/>
                      <a:pt x="269" y="13105"/>
                    </a:cubicBezTo>
                    <a:cubicBezTo>
                      <a:pt x="359" y="14698"/>
                      <a:pt x="1647" y="16756"/>
                      <a:pt x="3401" y="16792"/>
                    </a:cubicBezTo>
                    <a:cubicBezTo>
                      <a:pt x="3490" y="16989"/>
                      <a:pt x="3544" y="17203"/>
                      <a:pt x="3580" y="17436"/>
                    </a:cubicBezTo>
                    <a:cubicBezTo>
                      <a:pt x="3419" y="18563"/>
                      <a:pt x="3204" y="19673"/>
                      <a:pt x="2935" y="20782"/>
                    </a:cubicBezTo>
                    <a:cubicBezTo>
                      <a:pt x="2925" y="20836"/>
                      <a:pt x="2965" y="20870"/>
                      <a:pt x="3003" y="20870"/>
                    </a:cubicBezTo>
                    <a:cubicBezTo>
                      <a:pt x="3029" y="20870"/>
                      <a:pt x="3054" y="20854"/>
                      <a:pt x="3061" y="20818"/>
                    </a:cubicBezTo>
                    <a:cubicBezTo>
                      <a:pt x="3329" y="20120"/>
                      <a:pt x="3526" y="19404"/>
                      <a:pt x="3687" y="18671"/>
                    </a:cubicBezTo>
                    <a:cubicBezTo>
                      <a:pt x="3973" y="18563"/>
                      <a:pt x="4260" y="18456"/>
                      <a:pt x="4546" y="18331"/>
                    </a:cubicBezTo>
                    <a:cubicBezTo>
                      <a:pt x="5351" y="18241"/>
                      <a:pt x="6139" y="18223"/>
                      <a:pt x="6783" y="17651"/>
                    </a:cubicBezTo>
                    <a:cubicBezTo>
                      <a:pt x="7427" y="17096"/>
                      <a:pt x="7839" y="16362"/>
                      <a:pt x="8179" y="15557"/>
                    </a:cubicBezTo>
                    <a:cubicBezTo>
                      <a:pt x="8215" y="15485"/>
                      <a:pt x="8161" y="15414"/>
                      <a:pt x="8071" y="15414"/>
                    </a:cubicBezTo>
                    <a:lnTo>
                      <a:pt x="8125" y="15468"/>
                    </a:lnTo>
                    <a:cubicBezTo>
                      <a:pt x="7373" y="15539"/>
                      <a:pt x="6801" y="15897"/>
                      <a:pt x="6228" y="16344"/>
                    </a:cubicBezTo>
                    <a:cubicBezTo>
                      <a:pt x="5494" y="16881"/>
                      <a:pt x="5065" y="17579"/>
                      <a:pt x="4439" y="18188"/>
                    </a:cubicBezTo>
                    <a:lnTo>
                      <a:pt x="4385" y="18188"/>
                    </a:lnTo>
                    <a:cubicBezTo>
                      <a:pt x="4331" y="18188"/>
                      <a:pt x="4313" y="18241"/>
                      <a:pt x="4313" y="18277"/>
                    </a:cubicBezTo>
                    <a:cubicBezTo>
                      <a:pt x="4134" y="18367"/>
                      <a:pt x="3938" y="18438"/>
                      <a:pt x="3759" y="18492"/>
                    </a:cubicBezTo>
                    <a:cubicBezTo>
                      <a:pt x="3902" y="17794"/>
                      <a:pt x="4009" y="17078"/>
                      <a:pt x="4081" y="16362"/>
                    </a:cubicBezTo>
                    <a:cubicBezTo>
                      <a:pt x="4457" y="16112"/>
                      <a:pt x="4797" y="15825"/>
                      <a:pt x="5101" y="15485"/>
                    </a:cubicBezTo>
                    <a:lnTo>
                      <a:pt x="5119" y="15485"/>
                    </a:lnTo>
                    <a:cubicBezTo>
                      <a:pt x="7016" y="14716"/>
                      <a:pt x="8447" y="12712"/>
                      <a:pt x="8465" y="10672"/>
                    </a:cubicBezTo>
                    <a:cubicBezTo>
                      <a:pt x="8465" y="10609"/>
                      <a:pt x="8438" y="10561"/>
                      <a:pt x="8384" y="10561"/>
                    </a:cubicBezTo>
                    <a:cubicBezTo>
                      <a:pt x="8376" y="10561"/>
                      <a:pt x="8367" y="10562"/>
                      <a:pt x="8358" y="10564"/>
                    </a:cubicBezTo>
                    <a:cubicBezTo>
                      <a:pt x="7463" y="10654"/>
                      <a:pt x="6801" y="11495"/>
                      <a:pt x="6282" y="12157"/>
                    </a:cubicBezTo>
                    <a:cubicBezTo>
                      <a:pt x="5459" y="13177"/>
                      <a:pt x="5083" y="14376"/>
                      <a:pt x="4600" y="15557"/>
                    </a:cubicBezTo>
                    <a:lnTo>
                      <a:pt x="4099" y="16076"/>
                    </a:lnTo>
                    <a:cubicBezTo>
                      <a:pt x="4224" y="14752"/>
                      <a:pt x="4278" y="13428"/>
                      <a:pt x="4349" y="12157"/>
                    </a:cubicBezTo>
                    <a:cubicBezTo>
                      <a:pt x="4582" y="11924"/>
                      <a:pt x="4779" y="11674"/>
                      <a:pt x="4976" y="11423"/>
                    </a:cubicBezTo>
                    <a:cubicBezTo>
                      <a:pt x="4976" y="11458"/>
                      <a:pt x="5005" y="11478"/>
                      <a:pt x="5041" y="11478"/>
                    </a:cubicBezTo>
                    <a:cubicBezTo>
                      <a:pt x="5061" y="11478"/>
                      <a:pt x="5082" y="11472"/>
                      <a:pt x="5101" y="11459"/>
                    </a:cubicBezTo>
                    <a:cubicBezTo>
                      <a:pt x="6550" y="10260"/>
                      <a:pt x="7839" y="8399"/>
                      <a:pt x="7678" y="6431"/>
                    </a:cubicBezTo>
                    <a:cubicBezTo>
                      <a:pt x="7678" y="6360"/>
                      <a:pt x="7622" y="6312"/>
                      <a:pt x="7564" y="6312"/>
                    </a:cubicBezTo>
                    <a:cubicBezTo>
                      <a:pt x="7548" y="6312"/>
                      <a:pt x="7532" y="6315"/>
                      <a:pt x="7517" y="6323"/>
                    </a:cubicBezTo>
                    <a:cubicBezTo>
                      <a:pt x="5817" y="7325"/>
                      <a:pt x="4797" y="9151"/>
                      <a:pt x="4868" y="11119"/>
                    </a:cubicBezTo>
                    <a:lnTo>
                      <a:pt x="4367" y="11835"/>
                    </a:lnTo>
                    <a:cubicBezTo>
                      <a:pt x="4439" y="10672"/>
                      <a:pt x="4492" y="9491"/>
                      <a:pt x="4474" y="8309"/>
                    </a:cubicBezTo>
                    <a:cubicBezTo>
                      <a:pt x="4814" y="7862"/>
                      <a:pt x="5083" y="7379"/>
                      <a:pt x="5244" y="6842"/>
                    </a:cubicBezTo>
                    <a:cubicBezTo>
                      <a:pt x="6174" y="5625"/>
                      <a:pt x="7069" y="4194"/>
                      <a:pt x="6676" y="2619"/>
                    </a:cubicBezTo>
                    <a:cubicBezTo>
                      <a:pt x="6662" y="2564"/>
                      <a:pt x="6617" y="2541"/>
                      <a:pt x="6572" y="2541"/>
                    </a:cubicBezTo>
                    <a:cubicBezTo>
                      <a:pt x="6559" y="2541"/>
                      <a:pt x="6545" y="2543"/>
                      <a:pt x="6532" y="2547"/>
                    </a:cubicBezTo>
                    <a:cubicBezTo>
                      <a:pt x="5262" y="3227"/>
                      <a:pt x="4600" y="5697"/>
                      <a:pt x="4940" y="7075"/>
                    </a:cubicBezTo>
                    <a:cubicBezTo>
                      <a:pt x="4797" y="7397"/>
                      <a:pt x="4636" y="7701"/>
                      <a:pt x="4474" y="8005"/>
                    </a:cubicBezTo>
                    <a:cubicBezTo>
                      <a:pt x="4439" y="7218"/>
                      <a:pt x="4385" y="6431"/>
                      <a:pt x="4278" y="5643"/>
                    </a:cubicBezTo>
                    <a:cubicBezTo>
                      <a:pt x="4421" y="5160"/>
                      <a:pt x="4510" y="4659"/>
                      <a:pt x="4564" y="4176"/>
                    </a:cubicBezTo>
                    <a:cubicBezTo>
                      <a:pt x="4582" y="4158"/>
                      <a:pt x="4618" y="4140"/>
                      <a:pt x="4618" y="4122"/>
                    </a:cubicBezTo>
                    <a:cubicBezTo>
                      <a:pt x="4904" y="3370"/>
                      <a:pt x="5083" y="2601"/>
                      <a:pt x="5137" y="1814"/>
                    </a:cubicBezTo>
                    <a:cubicBezTo>
                      <a:pt x="5172" y="1223"/>
                      <a:pt x="5262" y="579"/>
                      <a:pt x="4958" y="60"/>
                    </a:cubicBezTo>
                    <a:cubicBezTo>
                      <a:pt x="4947" y="18"/>
                      <a:pt x="4912" y="1"/>
                      <a:pt x="487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35"/>
              <p:cNvSpPr/>
              <p:nvPr/>
            </p:nvSpPr>
            <p:spPr>
              <a:xfrm>
                <a:off x="1265300" y="4131775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94" y="2777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1"/>
                      <a:pt x="1539" y="4871"/>
                      <a:pt x="770" y="5139"/>
                    </a:cubicBezTo>
                    <a:cubicBezTo>
                      <a:pt x="754" y="5144"/>
                      <a:pt x="741" y="5146"/>
                      <a:pt x="730" y="5146"/>
                    </a:cubicBezTo>
                    <a:cubicBezTo>
                      <a:pt x="513" y="5146"/>
                      <a:pt x="950" y="4386"/>
                      <a:pt x="967" y="4352"/>
                    </a:cubicBezTo>
                    <a:cubicBezTo>
                      <a:pt x="1217" y="3922"/>
                      <a:pt x="1575" y="3529"/>
                      <a:pt x="1987" y="3242"/>
                    </a:cubicBezTo>
                    <a:cubicBezTo>
                      <a:pt x="2398" y="2938"/>
                      <a:pt x="2881" y="2884"/>
                      <a:pt x="3347" y="2831"/>
                    </a:cubicBezTo>
                    <a:lnTo>
                      <a:pt x="3347" y="2831"/>
                    </a:lnTo>
                    <a:cubicBezTo>
                      <a:pt x="2989" y="3045"/>
                      <a:pt x="2667" y="3332"/>
                      <a:pt x="2434" y="3690"/>
                    </a:cubicBezTo>
                    <a:cubicBezTo>
                      <a:pt x="2421" y="3728"/>
                      <a:pt x="2453" y="3766"/>
                      <a:pt x="2492" y="3766"/>
                    </a:cubicBezTo>
                    <a:cubicBezTo>
                      <a:pt x="2508" y="3766"/>
                      <a:pt x="2526" y="3759"/>
                      <a:pt x="2541" y="3743"/>
                    </a:cubicBezTo>
                    <a:cubicBezTo>
                      <a:pt x="2846" y="3314"/>
                      <a:pt x="3275" y="2974"/>
                      <a:pt x="3776" y="2777"/>
                    </a:cubicBezTo>
                    <a:close/>
                    <a:moveTo>
                      <a:pt x="5208" y="4209"/>
                    </a:moveTo>
                    <a:cubicBezTo>
                      <a:pt x="6013" y="4441"/>
                      <a:pt x="6729" y="4942"/>
                      <a:pt x="7212" y="5640"/>
                    </a:cubicBezTo>
                    <a:cubicBezTo>
                      <a:pt x="7480" y="6016"/>
                      <a:pt x="7677" y="6410"/>
                      <a:pt x="7820" y="6839"/>
                    </a:cubicBezTo>
                    <a:cubicBezTo>
                      <a:pt x="7874" y="7018"/>
                      <a:pt x="7910" y="7215"/>
                      <a:pt x="7946" y="7394"/>
                    </a:cubicBezTo>
                    <a:cubicBezTo>
                      <a:pt x="7981" y="7587"/>
                      <a:pt x="7921" y="7642"/>
                      <a:pt x="7826" y="7642"/>
                    </a:cubicBezTo>
                    <a:cubicBezTo>
                      <a:pt x="7727" y="7642"/>
                      <a:pt x="7590" y="7582"/>
                      <a:pt x="7480" y="7555"/>
                    </a:cubicBezTo>
                    <a:cubicBezTo>
                      <a:pt x="6335" y="7251"/>
                      <a:pt x="5906" y="6088"/>
                      <a:pt x="5512" y="5032"/>
                    </a:cubicBezTo>
                    <a:lnTo>
                      <a:pt x="5512" y="5032"/>
                    </a:lnTo>
                    <a:cubicBezTo>
                      <a:pt x="5709" y="5247"/>
                      <a:pt x="5924" y="5443"/>
                      <a:pt x="6156" y="5622"/>
                    </a:cubicBezTo>
                    <a:cubicBezTo>
                      <a:pt x="6165" y="5636"/>
                      <a:pt x="6177" y="5642"/>
                      <a:pt x="6188" y="5642"/>
                    </a:cubicBezTo>
                    <a:cubicBezTo>
                      <a:pt x="6221" y="5642"/>
                      <a:pt x="6250" y="5595"/>
                      <a:pt x="6210" y="5569"/>
                    </a:cubicBezTo>
                    <a:cubicBezTo>
                      <a:pt x="5906" y="5247"/>
                      <a:pt x="5601" y="4907"/>
                      <a:pt x="5333" y="4531"/>
                    </a:cubicBezTo>
                    <a:cubicBezTo>
                      <a:pt x="5297" y="4423"/>
                      <a:pt x="5244" y="4316"/>
                      <a:pt x="5208" y="4209"/>
                    </a:cubicBezTo>
                    <a:close/>
                    <a:moveTo>
                      <a:pt x="3597" y="5622"/>
                    </a:moveTo>
                    <a:lnTo>
                      <a:pt x="3597" y="5622"/>
                    </a:lnTo>
                    <a:cubicBezTo>
                      <a:pt x="3293" y="6267"/>
                      <a:pt x="3078" y="6929"/>
                      <a:pt x="2774" y="7555"/>
                    </a:cubicBezTo>
                    <a:lnTo>
                      <a:pt x="2756" y="7555"/>
                    </a:lnTo>
                    <a:cubicBezTo>
                      <a:pt x="2398" y="8307"/>
                      <a:pt x="1772" y="8951"/>
                      <a:pt x="1199" y="9523"/>
                    </a:cubicBezTo>
                    <a:cubicBezTo>
                      <a:pt x="944" y="9760"/>
                      <a:pt x="664" y="9966"/>
                      <a:pt x="480" y="9966"/>
                    </a:cubicBezTo>
                    <a:cubicBezTo>
                      <a:pt x="316" y="9966"/>
                      <a:pt x="228" y="9801"/>
                      <a:pt x="305" y="9345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302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3"/>
                      <a:pt x="1629" y="7895"/>
                    </a:cubicBezTo>
                    <a:cubicBezTo>
                      <a:pt x="1616" y="7933"/>
                      <a:pt x="1648" y="7971"/>
                      <a:pt x="1687" y="7971"/>
                    </a:cubicBezTo>
                    <a:cubicBezTo>
                      <a:pt x="1703" y="7971"/>
                      <a:pt x="1720" y="7964"/>
                      <a:pt x="1736" y="7949"/>
                    </a:cubicBezTo>
                    <a:cubicBezTo>
                      <a:pt x="2255" y="7108"/>
                      <a:pt x="2881" y="6338"/>
                      <a:pt x="3597" y="5622"/>
                    </a:cubicBezTo>
                    <a:close/>
                    <a:moveTo>
                      <a:pt x="5102" y="8245"/>
                    </a:moveTo>
                    <a:cubicBezTo>
                      <a:pt x="6003" y="8245"/>
                      <a:pt x="6606" y="8868"/>
                      <a:pt x="7194" y="9523"/>
                    </a:cubicBezTo>
                    <a:cubicBezTo>
                      <a:pt x="7445" y="9792"/>
                      <a:pt x="7659" y="10096"/>
                      <a:pt x="7892" y="10400"/>
                    </a:cubicBezTo>
                    <a:cubicBezTo>
                      <a:pt x="7946" y="10472"/>
                      <a:pt x="8339" y="11134"/>
                      <a:pt x="8196" y="11134"/>
                    </a:cubicBezTo>
                    <a:cubicBezTo>
                      <a:pt x="7427" y="11080"/>
                      <a:pt x="6711" y="10561"/>
                      <a:pt x="6138" y="10096"/>
                    </a:cubicBezTo>
                    <a:cubicBezTo>
                      <a:pt x="5655" y="9685"/>
                      <a:pt x="5387" y="9183"/>
                      <a:pt x="5065" y="8682"/>
                    </a:cubicBezTo>
                    <a:lnTo>
                      <a:pt x="5065" y="8682"/>
                    </a:lnTo>
                    <a:cubicBezTo>
                      <a:pt x="5423" y="8969"/>
                      <a:pt x="5834" y="9201"/>
                      <a:pt x="6085" y="9362"/>
                    </a:cubicBezTo>
                    <a:cubicBezTo>
                      <a:pt x="6093" y="9368"/>
                      <a:pt x="6102" y="9371"/>
                      <a:pt x="6110" y="9371"/>
                    </a:cubicBezTo>
                    <a:cubicBezTo>
                      <a:pt x="6153" y="9371"/>
                      <a:pt x="6183" y="9303"/>
                      <a:pt x="6138" y="9273"/>
                    </a:cubicBezTo>
                    <a:cubicBezTo>
                      <a:pt x="5763" y="9040"/>
                      <a:pt x="5423" y="8754"/>
                      <a:pt x="5100" y="8468"/>
                    </a:cubicBezTo>
                    <a:cubicBezTo>
                      <a:pt x="5029" y="8396"/>
                      <a:pt x="4975" y="8324"/>
                      <a:pt x="4921" y="8253"/>
                    </a:cubicBezTo>
                    <a:cubicBezTo>
                      <a:pt x="4983" y="8247"/>
                      <a:pt x="5043" y="8245"/>
                      <a:pt x="5102" y="8245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18"/>
                      <a:pt x="2488" y="11170"/>
                      <a:pt x="2094" y="11868"/>
                    </a:cubicBezTo>
                    <a:cubicBezTo>
                      <a:pt x="2070" y="11915"/>
                      <a:pt x="2102" y="11947"/>
                      <a:pt x="2142" y="11947"/>
                    </a:cubicBezTo>
                    <a:cubicBezTo>
                      <a:pt x="2162" y="11947"/>
                      <a:pt x="2184" y="11939"/>
                      <a:pt x="2201" y="11921"/>
                    </a:cubicBezTo>
                    <a:cubicBezTo>
                      <a:pt x="2595" y="11277"/>
                      <a:pt x="3007" y="10651"/>
                      <a:pt x="3436" y="10025"/>
                    </a:cubicBezTo>
                    <a:lnTo>
                      <a:pt x="3436" y="10025"/>
                    </a:lnTo>
                    <a:cubicBezTo>
                      <a:pt x="3221" y="11653"/>
                      <a:pt x="2774" y="12995"/>
                      <a:pt x="1360" y="14051"/>
                    </a:cubicBezTo>
                    <a:cubicBezTo>
                      <a:pt x="1269" y="14117"/>
                      <a:pt x="1199" y="14147"/>
                      <a:pt x="1146" y="14147"/>
                    </a:cubicBezTo>
                    <a:cubicBezTo>
                      <a:pt x="720" y="14147"/>
                      <a:pt x="1501" y="12157"/>
                      <a:pt x="1629" y="11886"/>
                    </a:cubicBezTo>
                    <a:cubicBezTo>
                      <a:pt x="2022" y="11027"/>
                      <a:pt x="2702" y="10436"/>
                      <a:pt x="3311" y="9756"/>
                    </a:cubicBezTo>
                    <a:close/>
                    <a:moveTo>
                      <a:pt x="5090" y="12089"/>
                    </a:moveTo>
                    <a:cubicBezTo>
                      <a:pt x="6070" y="12089"/>
                      <a:pt x="7015" y="13158"/>
                      <a:pt x="7391" y="13944"/>
                    </a:cubicBezTo>
                    <a:cubicBezTo>
                      <a:pt x="7444" y="14049"/>
                      <a:pt x="7635" y="14570"/>
                      <a:pt x="7505" y="14570"/>
                    </a:cubicBezTo>
                    <a:cubicBezTo>
                      <a:pt x="7503" y="14570"/>
                      <a:pt x="7501" y="14570"/>
                      <a:pt x="7498" y="14570"/>
                    </a:cubicBezTo>
                    <a:cubicBezTo>
                      <a:pt x="7051" y="14552"/>
                      <a:pt x="6639" y="14284"/>
                      <a:pt x="6317" y="13997"/>
                    </a:cubicBezTo>
                    <a:cubicBezTo>
                      <a:pt x="5816" y="13586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3" y="12762"/>
                      <a:pt x="5763" y="12977"/>
                      <a:pt x="6085" y="13210"/>
                    </a:cubicBezTo>
                    <a:cubicBezTo>
                      <a:pt x="6093" y="13216"/>
                      <a:pt x="6102" y="13218"/>
                      <a:pt x="6109" y="13218"/>
                    </a:cubicBezTo>
                    <a:cubicBezTo>
                      <a:pt x="6148" y="13218"/>
                      <a:pt x="6168" y="13153"/>
                      <a:pt x="6138" y="13138"/>
                    </a:cubicBezTo>
                    <a:cubicBezTo>
                      <a:pt x="5745" y="12834"/>
                      <a:pt x="5333" y="12566"/>
                      <a:pt x="4957" y="12244"/>
                    </a:cubicBezTo>
                    <a:cubicBezTo>
                      <a:pt x="4921" y="12208"/>
                      <a:pt x="4868" y="12154"/>
                      <a:pt x="4814" y="12118"/>
                    </a:cubicBezTo>
                    <a:cubicBezTo>
                      <a:pt x="4906" y="12098"/>
                      <a:pt x="4998" y="12089"/>
                      <a:pt x="5090" y="12089"/>
                    </a:cubicBezTo>
                    <a:close/>
                    <a:moveTo>
                      <a:pt x="3436" y="14087"/>
                    </a:moveTo>
                    <a:lnTo>
                      <a:pt x="3436" y="14087"/>
                    </a:lnTo>
                    <a:cubicBezTo>
                      <a:pt x="3454" y="15214"/>
                      <a:pt x="3186" y="16341"/>
                      <a:pt x="2649" y="17344"/>
                    </a:cubicBezTo>
                    <a:lnTo>
                      <a:pt x="2667" y="17344"/>
                    </a:lnTo>
                    <a:cubicBezTo>
                      <a:pt x="2506" y="17630"/>
                      <a:pt x="2273" y="17898"/>
                      <a:pt x="1987" y="18077"/>
                    </a:cubicBezTo>
                    <a:cubicBezTo>
                      <a:pt x="1986" y="18078"/>
                      <a:pt x="1985" y="18079"/>
                      <a:pt x="1984" y="18079"/>
                    </a:cubicBezTo>
                    <a:cubicBezTo>
                      <a:pt x="1935" y="18079"/>
                      <a:pt x="1988" y="16732"/>
                      <a:pt x="2040" y="16574"/>
                    </a:cubicBezTo>
                    <a:cubicBezTo>
                      <a:pt x="2219" y="15912"/>
                      <a:pt x="2613" y="15339"/>
                      <a:pt x="2989" y="14767"/>
                    </a:cubicBezTo>
                    <a:lnTo>
                      <a:pt x="2989" y="14767"/>
                    </a:lnTo>
                    <a:cubicBezTo>
                      <a:pt x="2846" y="15232"/>
                      <a:pt x="2702" y="15679"/>
                      <a:pt x="2541" y="16109"/>
                    </a:cubicBezTo>
                    <a:cubicBezTo>
                      <a:pt x="2531" y="16141"/>
                      <a:pt x="2559" y="16167"/>
                      <a:pt x="2587" y="16167"/>
                    </a:cubicBezTo>
                    <a:cubicBezTo>
                      <a:pt x="2605" y="16167"/>
                      <a:pt x="2624" y="16155"/>
                      <a:pt x="2631" y="16127"/>
                    </a:cubicBezTo>
                    <a:cubicBezTo>
                      <a:pt x="2917" y="15465"/>
                      <a:pt x="3150" y="14767"/>
                      <a:pt x="3436" y="14087"/>
                    </a:cubicBezTo>
                    <a:close/>
                    <a:moveTo>
                      <a:pt x="4707" y="15107"/>
                    </a:moveTo>
                    <a:lnTo>
                      <a:pt x="4707" y="15107"/>
                    </a:lnTo>
                    <a:cubicBezTo>
                      <a:pt x="5745" y="15143"/>
                      <a:pt x="6192" y="16091"/>
                      <a:pt x="6568" y="16914"/>
                    </a:cubicBezTo>
                    <a:cubicBezTo>
                      <a:pt x="6675" y="17165"/>
                      <a:pt x="6818" y="17362"/>
                      <a:pt x="6962" y="17594"/>
                    </a:cubicBezTo>
                    <a:cubicBezTo>
                      <a:pt x="7102" y="17833"/>
                      <a:pt x="7199" y="18205"/>
                      <a:pt x="6998" y="18205"/>
                    </a:cubicBezTo>
                    <a:cubicBezTo>
                      <a:pt x="6944" y="18205"/>
                      <a:pt x="6868" y="18178"/>
                      <a:pt x="6765" y="18113"/>
                    </a:cubicBezTo>
                    <a:cubicBezTo>
                      <a:pt x="6353" y="17827"/>
                      <a:pt x="5995" y="17487"/>
                      <a:pt x="5673" y="17093"/>
                    </a:cubicBezTo>
                    <a:cubicBezTo>
                      <a:pt x="5458" y="16878"/>
                      <a:pt x="5279" y="16646"/>
                      <a:pt x="5136" y="16395"/>
                    </a:cubicBezTo>
                    <a:cubicBezTo>
                      <a:pt x="5011" y="16145"/>
                      <a:pt x="4921" y="15876"/>
                      <a:pt x="4850" y="15590"/>
                    </a:cubicBezTo>
                    <a:lnTo>
                      <a:pt x="4850" y="15590"/>
                    </a:lnTo>
                    <a:cubicBezTo>
                      <a:pt x="5083" y="15894"/>
                      <a:pt x="5297" y="16198"/>
                      <a:pt x="5530" y="16485"/>
                    </a:cubicBezTo>
                    <a:cubicBezTo>
                      <a:pt x="5537" y="16498"/>
                      <a:pt x="5549" y="16504"/>
                      <a:pt x="5560" y="16504"/>
                    </a:cubicBezTo>
                    <a:cubicBezTo>
                      <a:pt x="5578" y="16504"/>
                      <a:pt x="5595" y="16489"/>
                      <a:pt x="5584" y="16467"/>
                    </a:cubicBezTo>
                    <a:cubicBezTo>
                      <a:pt x="5423" y="16091"/>
                      <a:pt x="5208" y="15733"/>
                      <a:pt x="4939" y="15429"/>
                    </a:cubicBezTo>
                    <a:cubicBezTo>
                      <a:pt x="4868" y="15321"/>
                      <a:pt x="4778" y="15214"/>
                      <a:pt x="4707" y="15107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405" y="18006"/>
                      <a:pt x="5709" y="18489"/>
                    </a:cubicBezTo>
                    <a:cubicBezTo>
                      <a:pt x="5906" y="18865"/>
                      <a:pt x="6031" y="19276"/>
                      <a:pt x="6067" y="19706"/>
                    </a:cubicBezTo>
                    <a:cubicBezTo>
                      <a:pt x="6089" y="19926"/>
                      <a:pt x="6017" y="20002"/>
                      <a:pt x="5910" y="20002"/>
                    </a:cubicBezTo>
                    <a:cubicBezTo>
                      <a:pt x="5757" y="20002"/>
                      <a:pt x="5531" y="19847"/>
                      <a:pt x="5405" y="19742"/>
                    </a:cubicBezTo>
                    <a:cubicBezTo>
                      <a:pt x="4725" y="19187"/>
                      <a:pt x="4707" y="18346"/>
                      <a:pt x="4707" y="17540"/>
                    </a:cubicBezTo>
                    <a:lnTo>
                      <a:pt x="4707" y="17540"/>
                    </a:lnTo>
                    <a:cubicBezTo>
                      <a:pt x="4743" y="17630"/>
                      <a:pt x="4760" y="17702"/>
                      <a:pt x="4796" y="17791"/>
                    </a:cubicBezTo>
                    <a:lnTo>
                      <a:pt x="4796" y="17845"/>
                    </a:lnTo>
                    <a:cubicBezTo>
                      <a:pt x="4832" y="17934"/>
                      <a:pt x="4868" y="18042"/>
                      <a:pt x="4904" y="18149"/>
                    </a:cubicBezTo>
                    <a:cubicBezTo>
                      <a:pt x="4910" y="18163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86" y="17809"/>
                      <a:pt x="4796" y="17469"/>
                      <a:pt x="4707" y="17147"/>
                    </a:cubicBezTo>
                    <a:lnTo>
                      <a:pt x="4707" y="17129"/>
                    </a:lnTo>
                    <a:close/>
                    <a:moveTo>
                      <a:pt x="4009" y="17111"/>
                    </a:moveTo>
                    <a:lnTo>
                      <a:pt x="4009" y="17111"/>
                    </a:lnTo>
                    <a:cubicBezTo>
                      <a:pt x="4277" y="18131"/>
                      <a:pt x="4403" y="19276"/>
                      <a:pt x="3937" y="20243"/>
                    </a:cubicBezTo>
                    <a:cubicBezTo>
                      <a:pt x="3860" y="20403"/>
                      <a:pt x="3796" y="20464"/>
                      <a:pt x="3743" y="20464"/>
                    </a:cubicBezTo>
                    <a:cubicBezTo>
                      <a:pt x="3614" y="20464"/>
                      <a:pt x="3556" y="20088"/>
                      <a:pt x="3544" y="19885"/>
                    </a:cubicBezTo>
                    <a:cubicBezTo>
                      <a:pt x="3544" y="19598"/>
                      <a:pt x="3579" y="19348"/>
                      <a:pt x="3597" y="19062"/>
                    </a:cubicBezTo>
                    <a:cubicBezTo>
                      <a:pt x="3633" y="18596"/>
                      <a:pt x="3705" y="18131"/>
                      <a:pt x="3812" y="17684"/>
                    </a:cubicBezTo>
                    <a:lnTo>
                      <a:pt x="3812" y="17684"/>
                    </a:lnTo>
                    <a:cubicBezTo>
                      <a:pt x="3776" y="17916"/>
                      <a:pt x="3794" y="18149"/>
                      <a:pt x="3848" y="18382"/>
                    </a:cubicBezTo>
                    <a:cubicBezTo>
                      <a:pt x="3848" y="18399"/>
                      <a:pt x="3866" y="18399"/>
                      <a:pt x="3866" y="18399"/>
                    </a:cubicBezTo>
                    <a:lnTo>
                      <a:pt x="3884" y="18399"/>
                    </a:lnTo>
                    <a:cubicBezTo>
                      <a:pt x="3901" y="18399"/>
                      <a:pt x="3901" y="18399"/>
                      <a:pt x="3901" y="18382"/>
                    </a:cubicBezTo>
                    <a:cubicBezTo>
                      <a:pt x="4009" y="18131"/>
                      <a:pt x="3955" y="17702"/>
                      <a:pt x="3973" y="17433"/>
                    </a:cubicBezTo>
                    <a:cubicBezTo>
                      <a:pt x="3973" y="17326"/>
                      <a:pt x="3991" y="17218"/>
                      <a:pt x="4009" y="17111"/>
                    </a:cubicBezTo>
                    <a:close/>
                    <a:moveTo>
                      <a:pt x="5476" y="0"/>
                    </a:moveTo>
                    <a:cubicBezTo>
                      <a:pt x="5452" y="0"/>
                      <a:pt x="5429" y="12"/>
                      <a:pt x="5423" y="39"/>
                    </a:cubicBezTo>
                    <a:cubicBezTo>
                      <a:pt x="5154" y="737"/>
                      <a:pt x="4939" y="1471"/>
                      <a:pt x="4796" y="2204"/>
                    </a:cubicBezTo>
                    <a:cubicBezTo>
                      <a:pt x="4492" y="2294"/>
                      <a:pt x="4206" y="2419"/>
                      <a:pt x="3937" y="2544"/>
                    </a:cubicBezTo>
                    <a:cubicBezTo>
                      <a:pt x="3132" y="2616"/>
                      <a:pt x="2345" y="2652"/>
                      <a:pt x="1700" y="3206"/>
                    </a:cubicBezTo>
                    <a:cubicBezTo>
                      <a:pt x="1056" y="3761"/>
                      <a:pt x="645" y="4513"/>
                      <a:pt x="287" y="5300"/>
                    </a:cubicBezTo>
                    <a:cubicBezTo>
                      <a:pt x="269" y="5372"/>
                      <a:pt x="322" y="5443"/>
                      <a:pt x="394" y="5443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7"/>
                    </a:cubicBezTo>
                    <a:cubicBezTo>
                      <a:pt x="2971" y="4030"/>
                      <a:pt x="3418" y="3314"/>
                      <a:pt x="4045" y="2723"/>
                    </a:cubicBezTo>
                    <a:lnTo>
                      <a:pt x="4080" y="2723"/>
                    </a:lnTo>
                    <a:cubicBezTo>
                      <a:pt x="4134" y="2705"/>
                      <a:pt x="4170" y="2670"/>
                      <a:pt x="4170" y="2616"/>
                    </a:cubicBezTo>
                    <a:cubicBezTo>
                      <a:pt x="4349" y="2544"/>
                      <a:pt x="4528" y="2473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3" y="4531"/>
                    </a:cubicBezTo>
                    <a:cubicBezTo>
                      <a:pt x="4027" y="4781"/>
                      <a:pt x="3669" y="5068"/>
                      <a:pt x="3382" y="5408"/>
                    </a:cubicBezTo>
                    <a:lnTo>
                      <a:pt x="3365" y="5408"/>
                    </a:lnTo>
                    <a:cubicBezTo>
                      <a:pt x="1468" y="6177"/>
                      <a:pt x="36" y="8181"/>
                      <a:pt x="0" y="10239"/>
                    </a:cubicBezTo>
                    <a:cubicBezTo>
                      <a:pt x="0" y="10293"/>
                      <a:pt x="54" y="10347"/>
                      <a:pt x="108" y="10347"/>
                    </a:cubicBezTo>
                    <a:cubicBezTo>
                      <a:pt x="1020" y="10257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6"/>
                      <a:pt x="4116" y="8754"/>
                    </a:cubicBezTo>
                    <a:cubicBezTo>
                      <a:pt x="3901" y="8969"/>
                      <a:pt x="3687" y="9219"/>
                      <a:pt x="3508" y="9470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3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8"/>
                      <a:pt x="967" y="14570"/>
                    </a:cubicBezTo>
                    <a:cubicBezTo>
                      <a:pt x="2667" y="13568"/>
                      <a:pt x="3687" y="11725"/>
                      <a:pt x="3615" y="9756"/>
                    </a:cubicBezTo>
                    <a:lnTo>
                      <a:pt x="4098" y="9040"/>
                    </a:lnTo>
                    <a:lnTo>
                      <a:pt x="4098" y="9040"/>
                    </a:lnTo>
                    <a:cubicBezTo>
                      <a:pt x="4027" y="10203"/>
                      <a:pt x="3973" y="11385"/>
                      <a:pt x="4009" y="12566"/>
                    </a:cubicBezTo>
                    <a:cubicBezTo>
                      <a:pt x="3669" y="13013"/>
                      <a:pt x="3400" y="13496"/>
                      <a:pt x="3221" y="14033"/>
                    </a:cubicBezTo>
                    <a:cubicBezTo>
                      <a:pt x="2291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4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5"/>
                      <a:pt x="4206" y="15232"/>
                    </a:cubicBezTo>
                    <a:cubicBezTo>
                      <a:pt x="4063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48" y="16753"/>
                    </a:cubicBezTo>
                    <a:cubicBezTo>
                      <a:pt x="3561" y="17505"/>
                      <a:pt x="3400" y="18274"/>
                      <a:pt x="3347" y="19062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5"/>
                      <a:pt x="3597" y="20875"/>
                    </a:cubicBezTo>
                    <a:cubicBezTo>
                      <a:pt x="3621" y="20875"/>
                      <a:pt x="3647" y="20866"/>
                      <a:pt x="3669" y="20851"/>
                    </a:cubicBezTo>
                    <a:cubicBezTo>
                      <a:pt x="4671" y="19867"/>
                      <a:pt x="4599" y="17952"/>
                      <a:pt x="4045" y="16753"/>
                    </a:cubicBezTo>
                    <a:cubicBezTo>
                      <a:pt x="4063" y="16538"/>
                      <a:pt x="4098" y="16324"/>
                      <a:pt x="4152" y="16127"/>
                    </a:cubicBezTo>
                    <a:cubicBezTo>
                      <a:pt x="4188" y="15984"/>
                      <a:pt x="4241" y="15858"/>
                      <a:pt x="4295" y="15715"/>
                    </a:cubicBezTo>
                    <a:cubicBezTo>
                      <a:pt x="4349" y="16109"/>
                      <a:pt x="4438" y="16485"/>
                      <a:pt x="4528" y="16860"/>
                    </a:cubicBezTo>
                    <a:cubicBezTo>
                      <a:pt x="4331" y="17469"/>
                      <a:pt x="4510" y="18346"/>
                      <a:pt x="4707" y="18918"/>
                    </a:cubicBezTo>
                    <a:cubicBezTo>
                      <a:pt x="4921" y="19616"/>
                      <a:pt x="5405" y="20153"/>
                      <a:pt x="6174" y="20225"/>
                    </a:cubicBezTo>
                    <a:cubicBezTo>
                      <a:pt x="6210" y="20225"/>
                      <a:pt x="6246" y="20189"/>
                      <a:pt x="6264" y="20135"/>
                    </a:cubicBezTo>
                    <a:cubicBezTo>
                      <a:pt x="6282" y="18865"/>
                      <a:pt x="5637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393"/>
                    </a:cubicBezTo>
                    <a:cubicBezTo>
                      <a:pt x="4420" y="15339"/>
                      <a:pt x="4420" y="15268"/>
                      <a:pt x="4420" y="15196"/>
                    </a:cubicBezTo>
                    <a:cubicBezTo>
                      <a:pt x="4420" y="15160"/>
                      <a:pt x="4403" y="15125"/>
                      <a:pt x="4367" y="15125"/>
                    </a:cubicBezTo>
                    <a:cubicBezTo>
                      <a:pt x="4367" y="15035"/>
                      <a:pt x="4349" y="14946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5"/>
                      <a:pt x="4599" y="15232"/>
                    </a:cubicBezTo>
                    <a:lnTo>
                      <a:pt x="4725" y="15411"/>
                    </a:lnTo>
                    <a:cubicBezTo>
                      <a:pt x="4689" y="15411"/>
                      <a:pt x="4671" y="15447"/>
                      <a:pt x="4671" y="15500"/>
                    </a:cubicBezTo>
                    <a:cubicBezTo>
                      <a:pt x="4778" y="16341"/>
                      <a:pt x="5244" y="16932"/>
                      <a:pt x="5816" y="17523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29" y="16825"/>
                    </a:cubicBezTo>
                    <a:cubicBezTo>
                      <a:pt x="6377" y="16070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4"/>
                      <a:pt x="4564" y="14874"/>
                      <a:pt x="4528" y="14803"/>
                    </a:cubicBezTo>
                    <a:cubicBezTo>
                      <a:pt x="4420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10" y="12029"/>
                      <a:pt x="4725" y="12208"/>
                    </a:cubicBezTo>
                    <a:cubicBezTo>
                      <a:pt x="4778" y="12261"/>
                      <a:pt x="4832" y="12315"/>
                      <a:pt x="4904" y="12369"/>
                    </a:cubicBezTo>
                    <a:cubicBezTo>
                      <a:pt x="4850" y="12387"/>
                      <a:pt x="4832" y="12440"/>
                      <a:pt x="4850" y="12476"/>
                    </a:cubicBezTo>
                    <a:cubicBezTo>
                      <a:pt x="5279" y="13532"/>
                      <a:pt x="6460" y="14767"/>
                      <a:pt x="7659" y="14803"/>
                    </a:cubicBezTo>
                    <a:cubicBezTo>
                      <a:pt x="7713" y="14803"/>
                      <a:pt x="7749" y="14749"/>
                      <a:pt x="7767" y="14695"/>
                    </a:cubicBezTo>
                    <a:cubicBezTo>
                      <a:pt x="7877" y="13627"/>
                      <a:pt x="6442" y="11924"/>
                      <a:pt x="5230" y="11924"/>
                    </a:cubicBezTo>
                    <a:cubicBezTo>
                      <a:pt x="5062" y="11924"/>
                      <a:pt x="4898" y="11957"/>
                      <a:pt x="4743" y="12029"/>
                    </a:cubicBezTo>
                    <a:cubicBezTo>
                      <a:pt x="4653" y="11939"/>
                      <a:pt x="4564" y="11832"/>
                      <a:pt x="4492" y="11725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3"/>
                      <a:pt x="4259" y="9971"/>
                      <a:pt x="4295" y="9398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9"/>
                    </a:cubicBezTo>
                    <a:cubicBezTo>
                      <a:pt x="4367" y="8432"/>
                      <a:pt x="4385" y="8217"/>
                      <a:pt x="4403" y="8020"/>
                    </a:cubicBezTo>
                    <a:cubicBezTo>
                      <a:pt x="4492" y="8163"/>
                      <a:pt x="4599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8"/>
                      <a:pt x="7492" y="11351"/>
                      <a:pt x="8282" y="11351"/>
                    </a:cubicBezTo>
                    <a:cubicBezTo>
                      <a:pt x="8313" y="11351"/>
                      <a:pt x="8344" y="11350"/>
                      <a:pt x="8375" y="11349"/>
                    </a:cubicBezTo>
                    <a:cubicBezTo>
                      <a:pt x="8429" y="11349"/>
                      <a:pt x="8465" y="11295"/>
                      <a:pt x="8465" y="11241"/>
                    </a:cubicBezTo>
                    <a:cubicBezTo>
                      <a:pt x="8322" y="10436"/>
                      <a:pt x="7642" y="9756"/>
                      <a:pt x="7123" y="9166"/>
                    </a:cubicBezTo>
                    <a:cubicBezTo>
                      <a:pt x="6597" y="8593"/>
                      <a:pt x="5990" y="8128"/>
                      <a:pt x="5223" y="8128"/>
                    </a:cubicBezTo>
                    <a:cubicBezTo>
                      <a:pt x="5103" y="8128"/>
                      <a:pt x="4978" y="8139"/>
                      <a:pt x="4850" y="8163"/>
                    </a:cubicBezTo>
                    <a:cubicBezTo>
                      <a:pt x="4707" y="7931"/>
                      <a:pt x="4581" y="7698"/>
                      <a:pt x="4474" y="7448"/>
                    </a:cubicBezTo>
                    <a:cubicBezTo>
                      <a:pt x="4564" y="6284"/>
                      <a:pt x="4671" y="5121"/>
                      <a:pt x="4832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90" y="5229"/>
                      <a:pt x="5637" y="6034"/>
                      <a:pt x="6031" y="6624"/>
                    </a:cubicBezTo>
                    <a:cubicBezTo>
                      <a:pt x="6506" y="7329"/>
                      <a:pt x="7189" y="7860"/>
                      <a:pt x="8063" y="7860"/>
                    </a:cubicBezTo>
                    <a:cubicBezTo>
                      <a:pt x="8078" y="7860"/>
                      <a:pt x="8092" y="7859"/>
                      <a:pt x="8107" y="7859"/>
                    </a:cubicBezTo>
                    <a:cubicBezTo>
                      <a:pt x="8160" y="7859"/>
                      <a:pt x="8214" y="7806"/>
                      <a:pt x="8214" y="7752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69"/>
                      <a:pt x="4939" y="3654"/>
                      <a:pt x="4904" y="3439"/>
                    </a:cubicBezTo>
                    <a:cubicBezTo>
                      <a:pt x="5065" y="2312"/>
                      <a:pt x="5279" y="1184"/>
                      <a:pt x="5548" y="75"/>
                    </a:cubicBezTo>
                    <a:cubicBezTo>
                      <a:pt x="5559" y="31"/>
                      <a:pt x="5515" y="0"/>
                      <a:pt x="547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35"/>
              <p:cNvSpPr/>
              <p:nvPr/>
            </p:nvSpPr>
            <p:spPr>
              <a:xfrm>
                <a:off x="2005025" y="2768050"/>
                <a:ext cx="54875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8" extrusionOk="0">
                    <a:moveTo>
                      <a:pt x="12306" y="970"/>
                    </a:moveTo>
                    <a:cubicBezTo>
                      <a:pt x="12436" y="970"/>
                      <a:pt x="12320" y="1675"/>
                      <a:pt x="12286" y="1726"/>
                    </a:cubicBezTo>
                    <a:cubicBezTo>
                      <a:pt x="12197" y="2048"/>
                      <a:pt x="12053" y="2352"/>
                      <a:pt x="11857" y="2621"/>
                    </a:cubicBezTo>
                    <a:cubicBezTo>
                      <a:pt x="11606" y="3032"/>
                      <a:pt x="11266" y="3372"/>
                      <a:pt x="10872" y="3623"/>
                    </a:cubicBezTo>
                    <a:cubicBezTo>
                      <a:pt x="11302" y="3265"/>
                      <a:pt x="11678" y="2853"/>
                      <a:pt x="11964" y="2388"/>
                    </a:cubicBezTo>
                    <a:cubicBezTo>
                      <a:pt x="12107" y="2137"/>
                      <a:pt x="12197" y="1869"/>
                      <a:pt x="12214" y="1583"/>
                    </a:cubicBezTo>
                    <a:cubicBezTo>
                      <a:pt x="12232" y="1386"/>
                      <a:pt x="12250" y="1171"/>
                      <a:pt x="12286" y="974"/>
                    </a:cubicBezTo>
                    <a:cubicBezTo>
                      <a:pt x="12293" y="971"/>
                      <a:pt x="12300" y="970"/>
                      <a:pt x="12306" y="970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7" y="444"/>
                      <a:pt x="9262" y="652"/>
                    </a:cubicBezTo>
                    <a:cubicBezTo>
                      <a:pt x="9978" y="1583"/>
                      <a:pt x="10067" y="2603"/>
                      <a:pt x="9942" y="3712"/>
                    </a:cubicBezTo>
                    <a:cubicBezTo>
                      <a:pt x="9888" y="3569"/>
                      <a:pt x="9816" y="3426"/>
                      <a:pt x="9709" y="3319"/>
                    </a:cubicBezTo>
                    <a:cubicBezTo>
                      <a:pt x="9697" y="3301"/>
                      <a:pt x="9681" y="3293"/>
                      <a:pt x="9665" y="3293"/>
                    </a:cubicBezTo>
                    <a:cubicBezTo>
                      <a:pt x="9634" y="3293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9" y="3068"/>
                      <a:pt x="9244" y="2710"/>
                      <a:pt x="8975" y="2388"/>
                    </a:cubicBezTo>
                    <a:cubicBezTo>
                      <a:pt x="8850" y="2120"/>
                      <a:pt x="8779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056" y="471"/>
                    </a:moveTo>
                    <a:cubicBezTo>
                      <a:pt x="12327" y="471"/>
                      <a:pt x="12105" y="1064"/>
                      <a:pt x="12089" y="1189"/>
                    </a:cubicBezTo>
                    <a:cubicBezTo>
                      <a:pt x="12053" y="1797"/>
                      <a:pt x="11821" y="2352"/>
                      <a:pt x="11445" y="2817"/>
                    </a:cubicBezTo>
                    <a:cubicBezTo>
                      <a:pt x="11212" y="3086"/>
                      <a:pt x="10962" y="3336"/>
                      <a:pt x="10693" y="3569"/>
                    </a:cubicBezTo>
                    <a:cubicBezTo>
                      <a:pt x="10622" y="3641"/>
                      <a:pt x="10532" y="3712"/>
                      <a:pt x="10461" y="3784"/>
                    </a:cubicBezTo>
                    <a:cubicBezTo>
                      <a:pt x="10783" y="3229"/>
                      <a:pt x="10998" y="2603"/>
                      <a:pt x="11123" y="1976"/>
                    </a:cubicBezTo>
                    <a:cubicBezTo>
                      <a:pt x="11141" y="1780"/>
                      <a:pt x="11159" y="1583"/>
                      <a:pt x="11123" y="1368"/>
                    </a:cubicBezTo>
                    <a:cubicBezTo>
                      <a:pt x="11338" y="1028"/>
                      <a:pt x="11516" y="670"/>
                      <a:pt x="11910" y="509"/>
                    </a:cubicBezTo>
                    <a:cubicBezTo>
                      <a:pt x="11970" y="482"/>
                      <a:pt x="12018" y="471"/>
                      <a:pt x="12056" y="471"/>
                    </a:cubicBezTo>
                    <a:close/>
                    <a:moveTo>
                      <a:pt x="13384" y="1739"/>
                    </a:moveTo>
                    <a:cubicBezTo>
                      <a:pt x="13454" y="1739"/>
                      <a:pt x="13523" y="1741"/>
                      <a:pt x="13592" y="1744"/>
                    </a:cubicBezTo>
                    <a:lnTo>
                      <a:pt x="13592" y="1762"/>
                    </a:lnTo>
                    <a:cubicBezTo>
                      <a:pt x="13825" y="1762"/>
                      <a:pt x="13735" y="1797"/>
                      <a:pt x="13628" y="1976"/>
                    </a:cubicBezTo>
                    <a:cubicBezTo>
                      <a:pt x="13539" y="2155"/>
                      <a:pt x="13413" y="2388"/>
                      <a:pt x="13270" y="2585"/>
                    </a:cubicBezTo>
                    <a:cubicBezTo>
                      <a:pt x="12769" y="3336"/>
                      <a:pt x="11821" y="3605"/>
                      <a:pt x="11015" y="3945"/>
                    </a:cubicBezTo>
                    <a:lnTo>
                      <a:pt x="10980" y="3945"/>
                    </a:lnTo>
                    <a:cubicBezTo>
                      <a:pt x="10962" y="3891"/>
                      <a:pt x="10908" y="3873"/>
                      <a:pt x="10872" y="3873"/>
                    </a:cubicBezTo>
                    <a:lnTo>
                      <a:pt x="10872" y="3837"/>
                    </a:lnTo>
                    <a:cubicBezTo>
                      <a:pt x="11534" y="3444"/>
                      <a:pt x="12053" y="2817"/>
                      <a:pt x="12340" y="2084"/>
                    </a:cubicBezTo>
                    <a:cubicBezTo>
                      <a:pt x="12627" y="1796"/>
                      <a:pt x="13004" y="1739"/>
                      <a:pt x="13384" y="1739"/>
                    </a:cubicBezTo>
                    <a:close/>
                    <a:moveTo>
                      <a:pt x="12751" y="3301"/>
                    </a:moveTo>
                    <a:cubicBezTo>
                      <a:pt x="12751" y="3319"/>
                      <a:pt x="12769" y="3319"/>
                      <a:pt x="12787" y="3319"/>
                    </a:cubicBezTo>
                    <a:cubicBezTo>
                      <a:pt x="13038" y="3319"/>
                      <a:pt x="13288" y="3336"/>
                      <a:pt x="13521" y="3408"/>
                    </a:cubicBezTo>
                    <a:cubicBezTo>
                      <a:pt x="13588" y="3425"/>
                      <a:pt x="14216" y="3842"/>
                      <a:pt x="13997" y="3842"/>
                    </a:cubicBezTo>
                    <a:cubicBezTo>
                      <a:pt x="13984" y="3842"/>
                      <a:pt x="13969" y="3840"/>
                      <a:pt x="13950" y="3837"/>
                    </a:cubicBezTo>
                    <a:cubicBezTo>
                      <a:pt x="13902" y="3833"/>
                      <a:pt x="13854" y="3830"/>
                      <a:pt x="13807" y="3830"/>
                    </a:cubicBezTo>
                    <a:cubicBezTo>
                      <a:pt x="13677" y="3830"/>
                      <a:pt x="13549" y="3847"/>
                      <a:pt x="13431" y="3873"/>
                    </a:cubicBezTo>
                    <a:cubicBezTo>
                      <a:pt x="12871" y="3950"/>
                      <a:pt x="12384" y="4116"/>
                      <a:pt x="11872" y="4116"/>
                    </a:cubicBezTo>
                    <a:cubicBezTo>
                      <a:pt x="11665" y="4116"/>
                      <a:pt x="11453" y="4089"/>
                      <a:pt x="11230" y="4016"/>
                    </a:cubicBezTo>
                    <a:cubicBezTo>
                      <a:pt x="11767" y="3855"/>
                      <a:pt x="12286" y="3605"/>
                      <a:pt x="12751" y="3301"/>
                    </a:cubicBezTo>
                    <a:close/>
                    <a:moveTo>
                      <a:pt x="10702" y="217"/>
                    </a:moveTo>
                    <a:cubicBezTo>
                      <a:pt x="10736" y="217"/>
                      <a:pt x="10759" y="245"/>
                      <a:pt x="10765" y="312"/>
                    </a:cubicBezTo>
                    <a:cubicBezTo>
                      <a:pt x="10783" y="473"/>
                      <a:pt x="10819" y="634"/>
                      <a:pt x="10872" y="777"/>
                    </a:cubicBezTo>
                    <a:cubicBezTo>
                      <a:pt x="11105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8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1" y="3999"/>
                      <a:pt x="10085" y="4231"/>
                    </a:cubicBezTo>
                    <a:cubicBezTo>
                      <a:pt x="10068" y="4077"/>
                      <a:pt x="10034" y="3939"/>
                      <a:pt x="10000" y="3801"/>
                    </a:cubicBezTo>
                    <a:lnTo>
                      <a:pt x="10000" y="3801"/>
                    </a:lnTo>
                    <a:cubicBezTo>
                      <a:pt x="10027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21" y="885"/>
                    </a:cubicBezTo>
                    <a:cubicBezTo>
                      <a:pt x="10121" y="870"/>
                      <a:pt x="10538" y="217"/>
                      <a:pt x="10702" y="217"/>
                    </a:cubicBezTo>
                    <a:close/>
                    <a:moveTo>
                      <a:pt x="7633" y="1511"/>
                    </a:moveTo>
                    <a:cubicBezTo>
                      <a:pt x="8116" y="1780"/>
                      <a:pt x="8546" y="2120"/>
                      <a:pt x="8886" y="2531"/>
                    </a:cubicBezTo>
                    <a:cubicBezTo>
                      <a:pt x="8940" y="2585"/>
                      <a:pt x="8975" y="2639"/>
                      <a:pt x="9011" y="2692"/>
                    </a:cubicBezTo>
                    <a:cubicBezTo>
                      <a:pt x="9047" y="2746"/>
                      <a:pt x="9065" y="2782"/>
                      <a:pt x="9101" y="2817"/>
                    </a:cubicBezTo>
                    <a:cubicBezTo>
                      <a:pt x="9297" y="3157"/>
                      <a:pt x="9441" y="3533"/>
                      <a:pt x="9548" y="3909"/>
                    </a:cubicBezTo>
                    <a:cubicBezTo>
                      <a:pt x="9512" y="3927"/>
                      <a:pt x="9512" y="3963"/>
                      <a:pt x="9512" y="3981"/>
                    </a:cubicBezTo>
                    <a:cubicBezTo>
                      <a:pt x="9530" y="4088"/>
                      <a:pt x="9566" y="4213"/>
                      <a:pt x="9602" y="4321"/>
                    </a:cubicBezTo>
                    <a:cubicBezTo>
                      <a:pt x="9494" y="4249"/>
                      <a:pt x="9405" y="4195"/>
                      <a:pt x="9297" y="4124"/>
                    </a:cubicBezTo>
                    <a:cubicBezTo>
                      <a:pt x="9297" y="4052"/>
                      <a:pt x="9280" y="3999"/>
                      <a:pt x="9280" y="3927"/>
                    </a:cubicBezTo>
                    <a:lnTo>
                      <a:pt x="9297" y="3927"/>
                    </a:lnTo>
                    <a:cubicBezTo>
                      <a:pt x="9289" y="3900"/>
                      <a:pt x="9266" y="3887"/>
                      <a:pt x="9244" y="3887"/>
                    </a:cubicBezTo>
                    <a:cubicBezTo>
                      <a:pt x="9221" y="3887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40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1" y="1583"/>
                      <a:pt x="7633" y="1511"/>
                    </a:cubicBezTo>
                    <a:close/>
                    <a:moveTo>
                      <a:pt x="10675" y="3945"/>
                    </a:moveTo>
                    <a:cubicBezTo>
                      <a:pt x="10658" y="3981"/>
                      <a:pt x="10658" y="4034"/>
                      <a:pt x="10640" y="4088"/>
                    </a:cubicBezTo>
                    <a:cubicBezTo>
                      <a:pt x="10532" y="4195"/>
                      <a:pt x="10443" y="4321"/>
                      <a:pt x="10389" y="4464"/>
                    </a:cubicBezTo>
                    <a:cubicBezTo>
                      <a:pt x="10443" y="4285"/>
                      <a:pt x="10532" y="4124"/>
                      <a:pt x="10622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76" y="4356"/>
                      <a:pt x="9566" y="4410"/>
                      <a:pt x="9655" y="4482"/>
                    </a:cubicBezTo>
                    <a:cubicBezTo>
                      <a:pt x="9709" y="4643"/>
                      <a:pt x="9816" y="4768"/>
                      <a:pt x="9960" y="4858"/>
                    </a:cubicBezTo>
                    <a:lnTo>
                      <a:pt x="9888" y="4840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94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21" y="6915"/>
                      <a:pt x="9978" y="7148"/>
                    </a:cubicBezTo>
                    <a:cubicBezTo>
                      <a:pt x="9978" y="7041"/>
                      <a:pt x="9995" y="6951"/>
                      <a:pt x="9995" y="6844"/>
                    </a:cubicBezTo>
                    <a:cubicBezTo>
                      <a:pt x="10085" y="6683"/>
                      <a:pt x="10210" y="6540"/>
                      <a:pt x="10335" y="6432"/>
                    </a:cubicBezTo>
                    <a:close/>
                    <a:moveTo>
                      <a:pt x="5275" y="7634"/>
                    </a:moveTo>
                    <a:cubicBezTo>
                      <a:pt x="5319" y="7634"/>
                      <a:pt x="5350" y="7675"/>
                      <a:pt x="5361" y="7774"/>
                    </a:cubicBezTo>
                    <a:cubicBezTo>
                      <a:pt x="5378" y="8168"/>
                      <a:pt x="5271" y="8562"/>
                      <a:pt x="5092" y="8920"/>
                    </a:cubicBezTo>
                    <a:cubicBezTo>
                      <a:pt x="4931" y="9206"/>
                      <a:pt x="4734" y="9474"/>
                      <a:pt x="4484" y="9725"/>
                    </a:cubicBezTo>
                    <a:cubicBezTo>
                      <a:pt x="4474" y="9720"/>
                      <a:pt x="4465" y="9718"/>
                      <a:pt x="4455" y="9718"/>
                    </a:cubicBezTo>
                    <a:cubicBezTo>
                      <a:pt x="4430" y="9718"/>
                      <a:pt x="4407" y="9735"/>
                      <a:pt x="4394" y="9761"/>
                    </a:cubicBezTo>
                    <a:lnTo>
                      <a:pt x="4394" y="9564"/>
                    </a:lnTo>
                    <a:cubicBezTo>
                      <a:pt x="4537" y="9206"/>
                      <a:pt x="4609" y="8830"/>
                      <a:pt x="4573" y="8437"/>
                    </a:cubicBezTo>
                    <a:lnTo>
                      <a:pt x="4573" y="8437"/>
                    </a:lnTo>
                    <a:lnTo>
                      <a:pt x="4591" y="8454"/>
                    </a:lnTo>
                    <a:cubicBezTo>
                      <a:pt x="4609" y="8454"/>
                      <a:pt x="4627" y="8454"/>
                      <a:pt x="4645" y="8437"/>
                    </a:cubicBezTo>
                    <a:cubicBezTo>
                      <a:pt x="4716" y="8293"/>
                      <a:pt x="5098" y="7634"/>
                      <a:pt x="5275" y="7634"/>
                    </a:cubicBezTo>
                    <a:close/>
                    <a:moveTo>
                      <a:pt x="4049" y="7147"/>
                    </a:moveTo>
                    <a:cubicBezTo>
                      <a:pt x="4290" y="7147"/>
                      <a:pt x="4472" y="8143"/>
                      <a:pt x="4502" y="8347"/>
                    </a:cubicBezTo>
                    <a:cubicBezTo>
                      <a:pt x="4519" y="8687"/>
                      <a:pt x="4466" y="9045"/>
                      <a:pt x="4341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7"/>
                      <a:pt x="4251" y="9403"/>
                    </a:cubicBezTo>
                    <a:cubicBezTo>
                      <a:pt x="4162" y="9582"/>
                      <a:pt x="4090" y="9779"/>
                      <a:pt x="4072" y="9976"/>
                    </a:cubicBezTo>
                    <a:lnTo>
                      <a:pt x="4072" y="9958"/>
                    </a:lnTo>
                    <a:lnTo>
                      <a:pt x="4036" y="9922"/>
                    </a:lnTo>
                    <a:cubicBezTo>
                      <a:pt x="4072" y="9797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80"/>
                    </a:cubicBezTo>
                    <a:cubicBezTo>
                      <a:pt x="3625" y="8150"/>
                      <a:pt x="3678" y="7721"/>
                      <a:pt x="3875" y="7327"/>
                    </a:cubicBezTo>
                    <a:cubicBezTo>
                      <a:pt x="3935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40" y="7549"/>
                      <a:pt x="2778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8"/>
                      <a:pt x="3750" y="9134"/>
                      <a:pt x="3857" y="9331"/>
                    </a:cubicBezTo>
                    <a:cubicBezTo>
                      <a:pt x="3893" y="9474"/>
                      <a:pt x="3893" y="9618"/>
                      <a:pt x="3893" y="9779"/>
                    </a:cubicBezTo>
                    <a:cubicBezTo>
                      <a:pt x="3857" y="9779"/>
                      <a:pt x="3822" y="9797"/>
                      <a:pt x="3804" y="9850"/>
                    </a:cubicBezTo>
                    <a:cubicBezTo>
                      <a:pt x="3768" y="9958"/>
                      <a:pt x="3768" y="10065"/>
                      <a:pt x="3804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7"/>
                    </a:cubicBezTo>
                    <a:cubicBezTo>
                      <a:pt x="3661" y="10101"/>
                      <a:pt x="3625" y="10047"/>
                      <a:pt x="3607" y="10011"/>
                    </a:cubicBezTo>
                    <a:cubicBezTo>
                      <a:pt x="3607" y="9993"/>
                      <a:pt x="3607" y="9958"/>
                      <a:pt x="3571" y="9958"/>
                    </a:cubicBezTo>
                    <a:lnTo>
                      <a:pt x="3535" y="9940"/>
                    </a:lnTo>
                    <a:cubicBezTo>
                      <a:pt x="3374" y="9743"/>
                      <a:pt x="3177" y="9582"/>
                      <a:pt x="2945" y="9457"/>
                    </a:cubicBezTo>
                    <a:cubicBezTo>
                      <a:pt x="2802" y="9260"/>
                      <a:pt x="2694" y="9063"/>
                      <a:pt x="2605" y="8848"/>
                    </a:cubicBezTo>
                    <a:cubicBezTo>
                      <a:pt x="2533" y="8633"/>
                      <a:pt x="2479" y="8419"/>
                      <a:pt x="2479" y="8186"/>
                    </a:cubicBezTo>
                    <a:cubicBezTo>
                      <a:pt x="2479" y="8054"/>
                      <a:pt x="2552" y="7549"/>
                      <a:pt x="2706" y="7549"/>
                    </a:cubicBezTo>
                    <a:close/>
                    <a:moveTo>
                      <a:pt x="6157" y="8471"/>
                    </a:moveTo>
                    <a:cubicBezTo>
                      <a:pt x="6432" y="8471"/>
                      <a:pt x="6110" y="9013"/>
                      <a:pt x="6041" y="9152"/>
                    </a:cubicBezTo>
                    <a:cubicBezTo>
                      <a:pt x="5862" y="9421"/>
                      <a:pt x="5629" y="9653"/>
                      <a:pt x="5361" y="9850"/>
                    </a:cubicBezTo>
                    <a:cubicBezTo>
                      <a:pt x="5110" y="10029"/>
                      <a:pt x="4824" y="10172"/>
                      <a:pt x="4519" y="10298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40" y="8471"/>
                      <a:pt x="6149" y="8471"/>
                      <a:pt x="6157" y="8471"/>
                    </a:cubicBezTo>
                    <a:close/>
                    <a:moveTo>
                      <a:pt x="5948" y="9512"/>
                    </a:moveTo>
                    <a:cubicBezTo>
                      <a:pt x="5948" y="9517"/>
                      <a:pt x="5949" y="9522"/>
                      <a:pt x="5951" y="9528"/>
                    </a:cubicBezTo>
                    <a:cubicBezTo>
                      <a:pt x="6023" y="9707"/>
                      <a:pt x="6094" y="9779"/>
                      <a:pt x="5933" y="9940"/>
                    </a:cubicBezTo>
                    <a:cubicBezTo>
                      <a:pt x="5754" y="10083"/>
                      <a:pt x="5575" y="10190"/>
                      <a:pt x="5361" y="10244"/>
                    </a:cubicBezTo>
                    <a:cubicBezTo>
                      <a:pt x="5092" y="10369"/>
                      <a:pt x="4788" y="10441"/>
                      <a:pt x="4502" y="10494"/>
                    </a:cubicBezTo>
                    <a:cubicBezTo>
                      <a:pt x="4877" y="10351"/>
                      <a:pt x="5235" y="10137"/>
                      <a:pt x="5557" y="9868"/>
                    </a:cubicBezTo>
                    <a:cubicBezTo>
                      <a:pt x="5703" y="9766"/>
                      <a:pt x="5833" y="9646"/>
                      <a:pt x="5948" y="9512"/>
                    </a:cubicBezTo>
                    <a:close/>
                    <a:moveTo>
                      <a:pt x="1609" y="9171"/>
                    </a:moveTo>
                    <a:cubicBezTo>
                      <a:pt x="2286" y="9244"/>
                      <a:pt x="2910" y="9548"/>
                      <a:pt x="3374" y="10065"/>
                    </a:cubicBezTo>
                    <a:cubicBezTo>
                      <a:pt x="3338" y="10083"/>
                      <a:pt x="3338" y="10137"/>
                      <a:pt x="3356" y="10172"/>
                    </a:cubicBezTo>
                    <a:cubicBezTo>
                      <a:pt x="3464" y="10351"/>
                      <a:pt x="3589" y="10530"/>
                      <a:pt x="3732" y="10691"/>
                    </a:cubicBezTo>
                    <a:cubicBezTo>
                      <a:pt x="2843" y="10514"/>
                      <a:pt x="1919" y="10071"/>
                      <a:pt x="1609" y="9171"/>
                    </a:cubicBezTo>
                    <a:close/>
                    <a:moveTo>
                      <a:pt x="13879" y="5036"/>
                    </a:moveTo>
                    <a:lnTo>
                      <a:pt x="13879" y="5036"/>
                    </a:lnTo>
                    <a:cubicBezTo>
                      <a:pt x="12787" y="7327"/>
                      <a:pt x="10711" y="9224"/>
                      <a:pt x="9709" y="11568"/>
                    </a:cubicBezTo>
                    <a:cubicBezTo>
                      <a:pt x="9888" y="10369"/>
                      <a:pt x="10318" y="9206"/>
                      <a:pt x="10944" y="8168"/>
                    </a:cubicBezTo>
                    <a:cubicBezTo>
                      <a:pt x="11713" y="6951"/>
                      <a:pt x="12912" y="6092"/>
                      <a:pt x="13879" y="5036"/>
                    </a:cubicBezTo>
                    <a:close/>
                    <a:moveTo>
                      <a:pt x="15009" y="11295"/>
                    </a:moveTo>
                    <a:cubicBezTo>
                      <a:pt x="15030" y="11295"/>
                      <a:pt x="15042" y="11307"/>
                      <a:pt x="15042" y="11336"/>
                    </a:cubicBezTo>
                    <a:cubicBezTo>
                      <a:pt x="15024" y="11676"/>
                      <a:pt x="14934" y="12033"/>
                      <a:pt x="14773" y="12338"/>
                    </a:cubicBezTo>
                    <a:cubicBezTo>
                      <a:pt x="14594" y="12713"/>
                      <a:pt x="14326" y="13018"/>
                      <a:pt x="13986" y="13250"/>
                    </a:cubicBezTo>
                    <a:cubicBezTo>
                      <a:pt x="14254" y="12839"/>
                      <a:pt x="14398" y="12356"/>
                      <a:pt x="14433" y="11872"/>
                    </a:cubicBezTo>
                    <a:cubicBezTo>
                      <a:pt x="14469" y="11783"/>
                      <a:pt x="14523" y="11711"/>
                      <a:pt x="14577" y="11622"/>
                    </a:cubicBezTo>
                    <a:cubicBezTo>
                      <a:pt x="14577" y="11622"/>
                      <a:pt x="14904" y="11295"/>
                      <a:pt x="15009" y="11295"/>
                    </a:cubicBezTo>
                    <a:close/>
                    <a:moveTo>
                      <a:pt x="14290" y="10852"/>
                    </a:moveTo>
                    <a:cubicBezTo>
                      <a:pt x="14290" y="11157"/>
                      <a:pt x="14290" y="11443"/>
                      <a:pt x="14254" y="11747"/>
                    </a:cubicBezTo>
                    <a:cubicBezTo>
                      <a:pt x="14237" y="12338"/>
                      <a:pt x="13986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53" y="12230"/>
                      <a:pt x="13557" y="11765"/>
                    </a:cubicBezTo>
                    <a:cubicBezTo>
                      <a:pt x="13557" y="11729"/>
                      <a:pt x="13574" y="11693"/>
                      <a:pt x="13574" y="11658"/>
                    </a:cubicBezTo>
                    <a:cubicBezTo>
                      <a:pt x="13574" y="11658"/>
                      <a:pt x="13574" y="11640"/>
                      <a:pt x="13557" y="11622"/>
                    </a:cubicBezTo>
                    <a:cubicBezTo>
                      <a:pt x="13614" y="11522"/>
                      <a:pt x="13682" y="11376"/>
                      <a:pt x="13689" y="11376"/>
                    </a:cubicBezTo>
                    <a:lnTo>
                      <a:pt x="13689" y="11376"/>
                    </a:lnTo>
                    <a:cubicBezTo>
                      <a:pt x="13691" y="11376"/>
                      <a:pt x="13689" y="11385"/>
                      <a:pt x="13682" y="11407"/>
                    </a:cubicBezTo>
                    <a:lnTo>
                      <a:pt x="13771" y="11246"/>
                    </a:lnTo>
                    <a:cubicBezTo>
                      <a:pt x="13861" y="11049"/>
                      <a:pt x="14058" y="10906"/>
                      <a:pt x="14290" y="10852"/>
                    </a:cubicBezTo>
                    <a:close/>
                    <a:moveTo>
                      <a:pt x="12519" y="11031"/>
                    </a:moveTo>
                    <a:lnTo>
                      <a:pt x="12519" y="11031"/>
                    </a:lnTo>
                    <a:cubicBezTo>
                      <a:pt x="12572" y="11336"/>
                      <a:pt x="12680" y="11622"/>
                      <a:pt x="12805" y="11908"/>
                    </a:cubicBezTo>
                    <a:cubicBezTo>
                      <a:pt x="13034" y="12455"/>
                      <a:pt x="13177" y="12880"/>
                      <a:pt x="13061" y="13458"/>
                    </a:cubicBezTo>
                    <a:lnTo>
                      <a:pt x="13061" y="13458"/>
                    </a:lnTo>
                    <a:cubicBezTo>
                      <a:pt x="13029" y="13394"/>
                      <a:pt x="12998" y="13331"/>
                      <a:pt x="12966" y="13268"/>
                    </a:cubicBezTo>
                    <a:cubicBezTo>
                      <a:pt x="12954" y="13244"/>
                      <a:pt x="12932" y="13234"/>
                      <a:pt x="12910" y="13234"/>
                    </a:cubicBezTo>
                    <a:cubicBezTo>
                      <a:pt x="12865" y="13234"/>
                      <a:pt x="12817" y="13274"/>
                      <a:pt x="12841" y="13322"/>
                    </a:cubicBezTo>
                    <a:lnTo>
                      <a:pt x="12948" y="13608"/>
                    </a:lnTo>
                    <a:cubicBezTo>
                      <a:pt x="12161" y="13322"/>
                      <a:pt x="12035" y="11658"/>
                      <a:pt x="12519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93"/>
                      <a:pt x="9011" y="13519"/>
                      <a:pt x="9011" y="13644"/>
                    </a:cubicBezTo>
                    <a:cubicBezTo>
                      <a:pt x="8993" y="13590"/>
                      <a:pt x="8975" y="13537"/>
                      <a:pt x="8957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35" y="11110"/>
                    </a:moveTo>
                    <a:cubicBezTo>
                      <a:pt x="13046" y="11110"/>
                      <a:pt x="13505" y="11954"/>
                      <a:pt x="13521" y="12016"/>
                    </a:cubicBezTo>
                    <a:cubicBezTo>
                      <a:pt x="13646" y="12338"/>
                      <a:pt x="13646" y="12678"/>
                      <a:pt x="13521" y="13000"/>
                    </a:cubicBezTo>
                    <a:cubicBezTo>
                      <a:pt x="13485" y="13000"/>
                      <a:pt x="13449" y="13018"/>
                      <a:pt x="13431" y="13071"/>
                    </a:cubicBezTo>
                    <a:cubicBezTo>
                      <a:pt x="13360" y="13268"/>
                      <a:pt x="13288" y="13465"/>
                      <a:pt x="13234" y="13680"/>
                    </a:cubicBezTo>
                    <a:lnTo>
                      <a:pt x="13217" y="13680"/>
                    </a:lnTo>
                    <a:cubicBezTo>
                      <a:pt x="13199" y="13698"/>
                      <a:pt x="13199" y="13716"/>
                      <a:pt x="13217" y="13733"/>
                    </a:cubicBezTo>
                    <a:lnTo>
                      <a:pt x="13199" y="13823"/>
                    </a:lnTo>
                    <a:lnTo>
                      <a:pt x="13145" y="13698"/>
                    </a:lnTo>
                    <a:cubicBezTo>
                      <a:pt x="13163" y="13680"/>
                      <a:pt x="13163" y="13644"/>
                      <a:pt x="13127" y="13644"/>
                    </a:cubicBezTo>
                    <a:cubicBezTo>
                      <a:pt x="13646" y="12892"/>
                      <a:pt x="12966" y="11998"/>
                      <a:pt x="12715" y="11210"/>
                    </a:cubicBezTo>
                    <a:cubicBezTo>
                      <a:pt x="12733" y="11210"/>
                      <a:pt x="12733" y="11210"/>
                      <a:pt x="12751" y="11192"/>
                    </a:cubicBezTo>
                    <a:cubicBezTo>
                      <a:pt x="12770" y="11135"/>
                      <a:pt x="12799" y="11110"/>
                      <a:pt x="12835" y="11110"/>
                    </a:cubicBezTo>
                    <a:close/>
                    <a:moveTo>
                      <a:pt x="20511" y="13041"/>
                    </a:moveTo>
                    <a:cubicBezTo>
                      <a:pt x="20546" y="13041"/>
                      <a:pt x="20564" y="13055"/>
                      <a:pt x="20554" y="13089"/>
                    </a:cubicBezTo>
                    <a:cubicBezTo>
                      <a:pt x="20339" y="14073"/>
                      <a:pt x="19587" y="14557"/>
                      <a:pt x="18854" y="15111"/>
                    </a:cubicBezTo>
                    <a:cubicBezTo>
                      <a:pt x="18997" y="14718"/>
                      <a:pt x="19176" y="14342"/>
                      <a:pt x="19372" y="13966"/>
                    </a:cubicBezTo>
                    <a:cubicBezTo>
                      <a:pt x="19480" y="13733"/>
                      <a:pt x="19641" y="13537"/>
                      <a:pt x="19820" y="13358"/>
                    </a:cubicBezTo>
                    <a:cubicBezTo>
                      <a:pt x="19878" y="13300"/>
                      <a:pt x="20360" y="13041"/>
                      <a:pt x="20511" y="13041"/>
                    </a:cubicBezTo>
                    <a:close/>
                    <a:moveTo>
                      <a:pt x="18697" y="12120"/>
                    </a:moveTo>
                    <a:cubicBezTo>
                      <a:pt x="18708" y="12120"/>
                      <a:pt x="18719" y="12126"/>
                      <a:pt x="18728" y="12141"/>
                    </a:cubicBezTo>
                    <a:cubicBezTo>
                      <a:pt x="18907" y="12409"/>
                      <a:pt x="19050" y="12696"/>
                      <a:pt x="19140" y="13000"/>
                    </a:cubicBezTo>
                    <a:cubicBezTo>
                      <a:pt x="19319" y="13519"/>
                      <a:pt x="19122" y="14002"/>
                      <a:pt x="18871" y="14467"/>
                    </a:cubicBezTo>
                    <a:cubicBezTo>
                      <a:pt x="18857" y="14460"/>
                      <a:pt x="18842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85" y="14700"/>
                      <a:pt x="18442" y="14986"/>
                      <a:pt x="18370" y="15272"/>
                    </a:cubicBezTo>
                    <a:lnTo>
                      <a:pt x="18335" y="15308"/>
                    </a:lnTo>
                    <a:cubicBezTo>
                      <a:pt x="18317" y="14485"/>
                      <a:pt x="18263" y="13644"/>
                      <a:pt x="18388" y="12821"/>
                    </a:cubicBezTo>
                    <a:cubicBezTo>
                      <a:pt x="18388" y="12805"/>
                      <a:pt x="18581" y="12120"/>
                      <a:pt x="18697" y="12120"/>
                    </a:cubicBezTo>
                    <a:close/>
                    <a:moveTo>
                      <a:pt x="17801" y="13100"/>
                    </a:moveTo>
                    <a:cubicBezTo>
                      <a:pt x="17804" y="13104"/>
                      <a:pt x="17808" y="13107"/>
                      <a:pt x="17816" y="13107"/>
                    </a:cubicBezTo>
                    <a:cubicBezTo>
                      <a:pt x="17869" y="13215"/>
                      <a:pt x="17905" y="13304"/>
                      <a:pt x="17959" y="13393"/>
                    </a:cubicBezTo>
                    <a:cubicBezTo>
                      <a:pt x="18030" y="13465"/>
                      <a:pt x="18102" y="13555"/>
                      <a:pt x="18173" y="13608"/>
                    </a:cubicBezTo>
                    <a:cubicBezTo>
                      <a:pt x="18156" y="14229"/>
                      <a:pt x="18208" y="14867"/>
                      <a:pt x="18227" y="15505"/>
                    </a:cubicBezTo>
                    <a:lnTo>
                      <a:pt x="18173" y="15505"/>
                    </a:lnTo>
                    <a:cubicBezTo>
                      <a:pt x="17851" y="15147"/>
                      <a:pt x="17672" y="14682"/>
                      <a:pt x="17690" y="14217"/>
                    </a:cubicBezTo>
                    <a:cubicBezTo>
                      <a:pt x="17690" y="13948"/>
                      <a:pt x="17708" y="13698"/>
                      <a:pt x="17762" y="13447"/>
                    </a:cubicBezTo>
                    <a:cubicBezTo>
                      <a:pt x="17780" y="13376"/>
                      <a:pt x="17798" y="13304"/>
                      <a:pt x="17816" y="13232"/>
                    </a:cubicBezTo>
                    <a:cubicBezTo>
                      <a:pt x="17816" y="13183"/>
                      <a:pt x="17816" y="13148"/>
                      <a:pt x="17801" y="13100"/>
                    </a:cubicBezTo>
                    <a:close/>
                    <a:moveTo>
                      <a:pt x="18854" y="15362"/>
                    </a:moveTo>
                    <a:cubicBezTo>
                      <a:pt x="18746" y="15434"/>
                      <a:pt x="18621" y="15487"/>
                      <a:pt x="18496" y="15541"/>
                    </a:cubicBezTo>
                    <a:cubicBezTo>
                      <a:pt x="18496" y="15523"/>
                      <a:pt x="18478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4"/>
                      <a:pt x="18728" y="15398"/>
                      <a:pt x="18854" y="15362"/>
                    </a:cubicBezTo>
                    <a:close/>
                    <a:moveTo>
                      <a:pt x="20979" y="14197"/>
                    </a:moveTo>
                    <a:cubicBezTo>
                      <a:pt x="21064" y="14197"/>
                      <a:pt x="21149" y="14203"/>
                      <a:pt x="21234" y="14217"/>
                    </a:cubicBezTo>
                    <a:cubicBezTo>
                      <a:pt x="21699" y="14324"/>
                      <a:pt x="21395" y="14700"/>
                      <a:pt x="21180" y="14861"/>
                    </a:cubicBezTo>
                    <a:cubicBezTo>
                      <a:pt x="20607" y="15255"/>
                      <a:pt x="19945" y="15398"/>
                      <a:pt x="19301" y="15612"/>
                    </a:cubicBezTo>
                    <a:cubicBezTo>
                      <a:pt x="19283" y="15577"/>
                      <a:pt x="19247" y="15559"/>
                      <a:pt x="19211" y="15559"/>
                    </a:cubicBezTo>
                    <a:lnTo>
                      <a:pt x="18907" y="15595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7" y="15147"/>
                      <a:pt x="19301" y="15076"/>
                      <a:pt x="19229" y="15058"/>
                    </a:cubicBezTo>
                    <a:cubicBezTo>
                      <a:pt x="19283" y="15004"/>
                      <a:pt x="19355" y="14950"/>
                      <a:pt x="19408" y="14897"/>
                    </a:cubicBezTo>
                    <a:lnTo>
                      <a:pt x="19534" y="14807"/>
                    </a:lnTo>
                    <a:cubicBezTo>
                      <a:pt x="19766" y="14646"/>
                      <a:pt x="20017" y="14503"/>
                      <a:pt x="20267" y="14378"/>
                    </a:cubicBezTo>
                    <a:cubicBezTo>
                      <a:pt x="20482" y="14257"/>
                      <a:pt x="20727" y="14197"/>
                      <a:pt x="20979" y="14197"/>
                    </a:cubicBezTo>
                    <a:close/>
                    <a:moveTo>
                      <a:pt x="9584" y="14861"/>
                    </a:moveTo>
                    <a:lnTo>
                      <a:pt x="9584" y="14879"/>
                    </a:lnTo>
                    <a:cubicBezTo>
                      <a:pt x="9566" y="15076"/>
                      <a:pt x="9530" y="15290"/>
                      <a:pt x="9441" y="15487"/>
                    </a:cubicBezTo>
                    <a:cubicBezTo>
                      <a:pt x="9369" y="15612"/>
                      <a:pt x="9297" y="15738"/>
                      <a:pt x="9226" y="15845"/>
                    </a:cubicBezTo>
                    <a:cubicBezTo>
                      <a:pt x="9244" y="15487"/>
                      <a:pt x="9369" y="15147"/>
                      <a:pt x="9584" y="14861"/>
                    </a:cubicBezTo>
                    <a:close/>
                    <a:moveTo>
                      <a:pt x="6130" y="15541"/>
                    </a:moveTo>
                    <a:lnTo>
                      <a:pt x="6130" y="15541"/>
                    </a:lnTo>
                    <a:cubicBezTo>
                      <a:pt x="6129" y="15695"/>
                      <a:pt x="6111" y="15833"/>
                      <a:pt x="6094" y="15970"/>
                    </a:cubicBezTo>
                    <a:cubicBezTo>
                      <a:pt x="6076" y="16096"/>
                      <a:pt x="6041" y="16239"/>
                      <a:pt x="5987" y="16346"/>
                    </a:cubicBezTo>
                    <a:cubicBezTo>
                      <a:pt x="5969" y="16078"/>
                      <a:pt x="6023" y="15792"/>
                      <a:pt x="6130" y="15541"/>
                    </a:cubicBezTo>
                    <a:close/>
                    <a:moveTo>
                      <a:pt x="20393" y="15600"/>
                    </a:moveTo>
                    <a:cubicBezTo>
                      <a:pt x="20948" y="15600"/>
                      <a:pt x="21487" y="15740"/>
                      <a:pt x="21753" y="16131"/>
                    </a:cubicBezTo>
                    <a:cubicBezTo>
                      <a:pt x="21851" y="16300"/>
                      <a:pt x="20924" y="16358"/>
                      <a:pt x="20469" y="16358"/>
                    </a:cubicBezTo>
                    <a:cubicBezTo>
                      <a:pt x="20344" y="16358"/>
                      <a:pt x="20255" y="16354"/>
                      <a:pt x="20231" y="16346"/>
                    </a:cubicBezTo>
                    <a:lnTo>
                      <a:pt x="20214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5"/>
                      <a:pt x="19104" y="15899"/>
                      <a:pt x="19104" y="15881"/>
                    </a:cubicBezTo>
                    <a:cubicBezTo>
                      <a:pt x="19390" y="15827"/>
                      <a:pt x="19659" y="15738"/>
                      <a:pt x="19927" y="15630"/>
                    </a:cubicBezTo>
                    <a:cubicBezTo>
                      <a:pt x="20080" y="15611"/>
                      <a:pt x="20237" y="15600"/>
                      <a:pt x="20393" y="15600"/>
                    </a:cubicBezTo>
                    <a:close/>
                    <a:moveTo>
                      <a:pt x="13539" y="16275"/>
                    </a:moveTo>
                    <a:cubicBezTo>
                      <a:pt x="13503" y="16418"/>
                      <a:pt x="13431" y="16543"/>
                      <a:pt x="13324" y="16650"/>
                    </a:cubicBezTo>
                    <a:cubicBezTo>
                      <a:pt x="13288" y="16686"/>
                      <a:pt x="13234" y="16740"/>
                      <a:pt x="13199" y="16776"/>
                    </a:cubicBezTo>
                    <a:cubicBezTo>
                      <a:pt x="13199" y="16740"/>
                      <a:pt x="13181" y="16722"/>
                      <a:pt x="13145" y="16722"/>
                    </a:cubicBezTo>
                    <a:lnTo>
                      <a:pt x="13145" y="16704"/>
                    </a:lnTo>
                    <a:cubicBezTo>
                      <a:pt x="13163" y="16686"/>
                      <a:pt x="13181" y="16668"/>
                      <a:pt x="13199" y="16650"/>
                    </a:cubicBezTo>
                    <a:cubicBezTo>
                      <a:pt x="13234" y="16579"/>
                      <a:pt x="13288" y="16525"/>
                      <a:pt x="13342" y="16471"/>
                    </a:cubicBezTo>
                    <a:cubicBezTo>
                      <a:pt x="13395" y="16400"/>
                      <a:pt x="13467" y="16346"/>
                      <a:pt x="13539" y="16275"/>
                    </a:cubicBezTo>
                    <a:close/>
                    <a:moveTo>
                      <a:pt x="16921" y="16597"/>
                    </a:moveTo>
                    <a:lnTo>
                      <a:pt x="17046" y="16615"/>
                    </a:lnTo>
                    <a:cubicBezTo>
                      <a:pt x="17171" y="16615"/>
                      <a:pt x="17297" y="16668"/>
                      <a:pt x="17386" y="16740"/>
                    </a:cubicBezTo>
                    <a:cubicBezTo>
                      <a:pt x="17422" y="16776"/>
                      <a:pt x="17368" y="16794"/>
                      <a:pt x="17332" y="16811"/>
                    </a:cubicBezTo>
                    <a:cubicBezTo>
                      <a:pt x="17243" y="16865"/>
                      <a:pt x="17153" y="16883"/>
                      <a:pt x="17064" y="16883"/>
                    </a:cubicBezTo>
                    <a:cubicBezTo>
                      <a:pt x="16921" y="16865"/>
                      <a:pt x="16778" y="16847"/>
                      <a:pt x="16635" y="16829"/>
                    </a:cubicBezTo>
                    <a:cubicBezTo>
                      <a:pt x="16742" y="16740"/>
                      <a:pt x="16831" y="16668"/>
                      <a:pt x="16921" y="16597"/>
                    </a:cubicBezTo>
                    <a:close/>
                    <a:moveTo>
                      <a:pt x="15722" y="16382"/>
                    </a:move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6" y="16937"/>
                      <a:pt x="15525" y="16632"/>
                      <a:pt x="15722" y="16382"/>
                    </a:cubicBezTo>
                    <a:close/>
                    <a:moveTo>
                      <a:pt x="18836" y="16006"/>
                    </a:moveTo>
                    <a:lnTo>
                      <a:pt x="18925" y="16024"/>
                    </a:lnTo>
                    <a:cubicBezTo>
                      <a:pt x="19301" y="16364"/>
                      <a:pt x="19802" y="16561"/>
                      <a:pt x="20303" y="16579"/>
                    </a:cubicBezTo>
                    <a:cubicBezTo>
                      <a:pt x="20625" y="16901"/>
                      <a:pt x="20876" y="17259"/>
                      <a:pt x="21073" y="17670"/>
                    </a:cubicBezTo>
                    <a:cubicBezTo>
                      <a:pt x="20088" y="17599"/>
                      <a:pt x="19355" y="16811"/>
                      <a:pt x="18836" y="16006"/>
                    </a:cubicBezTo>
                    <a:close/>
                    <a:moveTo>
                      <a:pt x="8689" y="17366"/>
                    </a:moveTo>
                    <a:lnTo>
                      <a:pt x="8689" y="17366"/>
                    </a:lnTo>
                    <a:cubicBezTo>
                      <a:pt x="8850" y="17653"/>
                      <a:pt x="8975" y="17993"/>
                      <a:pt x="9011" y="18333"/>
                    </a:cubicBezTo>
                    <a:cubicBezTo>
                      <a:pt x="8868" y="18028"/>
                      <a:pt x="8761" y="17688"/>
                      <a:pt x="8689" y="17366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6"/>
                      <a:pt x="7329" y="18887"/>
                      <a:pt x="7383" y="18619"/>
                    </a:cubicBezTo>
                    <a:close/>
                    <a:moveTo>
                      <a:pt x="10890" y="14449"/>
                    </a:moveTo>
                    <a:lnTo>
                      <a:pt x="10890" y="14449"/>
                    </a:lnTo>
                    <a:cubicBezTo>
                      <a:pt x="11087" y="14736"/>
                      <a:pt x="11320" y="15004"/>
                      <a:pt x="11588" y="15237"/>
                    </a:cubicBezTo>
                    <a:cubicBezTo>
                      <a:pt x="12662" y="16346"/>
                      <a:pt x="12537" y="17903"/>
                      <a:pt x="12161" y="19299"/>
                    </a:cubicBezTo>
                    <a:cubicBezTo>
                      <a:pt x="12143" y="19317"/>
                      <a:pt x="12161" y="19335"/>
                      <a:pt x="12179" y="19335"/>
                    </a:cubicBezTo>
                    <a:cubicBezTo>
                      <a:pt x="12125" y="19478"/>
                      <a:pt x="12089" y="19603"/>
                      <a:pt x="12035" y="19728"/>
                    </a:cubicBezTo>
                    <a:cubicBezTo>
                      <a:pt x="12268" y="18458"/>
                      <a:pt x="12125" y="17151"/>
                      <a:pt x="11642" y="15952"/>
                    </a:cubicBezTo>
                    <a:cubicBezTo>
                      <a:pt x="11636" y="15941"/>
                      <a:pt x="11627" y="15937"/>
                      <a:pt x="11617" y="15937"/>
                    </a:cubicBezTo>
                    <a:cubicBezTo>
                      <a:pt x="11596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4"/>
                      <a:pt x="11982" y="18243"/>
                    </a:cubicBezTo>
                    <a:cubicBezTo>
                      <a:pt x="12018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2" y="20641"/>
                    </a:cubicBezTo>
                    <a:cubicBezTo>
                      <a:pt x="11713" y="19997"/>
                      <a:pt x="11660" y="19353"/>
                      <a:pt x="11481" y="18726"/>
                    </a:cubicBezTo>
                    <a:lnTo>
                      <a:pt x="11463" y="18744"/>
                    </a:lnTo>
                    <a:cubicBezTo>
                      <a:pt x="11141" y="17456"/>
                      <a:pt x="11123" y="16257"/>
                      <a:pt x="11015" y="14932"/>
                    </a:cubicBezTo>
                    <a:cubicBezTo>
                      <a:pt x="11015" y="14771"/>
                      <a:pt x="10980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4"/>
                      <a:pt x="9602" y="20498"/>
                      <a:pt x="9459" y="20766"/>
                    </a:cubicBezTo>
                    <a:cubicBezTo>
                      <a:pt x="9441" y="20623"/>
                      <a:pt x="9423" y="20498"/>
                      <a:pt x="9405" y="20355"/>
                    </a:cubicBezTo>
                    <a:lnTo>
                      <a:pt x="9423" y="20355"/>
                    </a:lnTo>
                    <a:cubicBezTo>
                      <a:pt x="9476" y="20176"/>
                      <a:pt x="9566" y="20033"/>
                      <a:pt x="9673" y="19907"/>
                    </a:cubicBezTo>
                    <a:close/>
                    <a:moveTo>
                      <a:pt x="7669" y="21589"/>
                    </a:moveTo>
                    <a:cubicBezTo>
                      <a:pt x="7955" y="21661"/>
                      <a:pt x="8134" y="21894"/>
                      <a:pt x="8367" y="22055"/>
                    </a:cubicBezTo>
                    <a:cubicBezTo>
                      <a:pt x="8099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cubicBezTo>
                      <a:pt x="8671" y="25151"/>
                      <a:pt x="8725" y="25383"/>
                      <a:pt x="8707" y="25616"/>
                    </a:cubicBezTo>
                    <a:cubicBezTo>
                      <a:pt x="8600" y="25401"/>
                      <a:pt x="8564" y="25168"/>
                      <a:pt x="8564" y="24936"/>
                    </a:cubicBezTo>
                    <a:close/>
                    <a:moveTo>
                      <a:pt x="15961" y="23940"/>
                    </a:moveTo>
                    <a:cubicBezTo>
                      <a:pt x="16071" y="23940"/>
                      <a:pt x="16161" y="24654"/>
                      <a:pt x="16169" y="24654"/>
                    </a:cubicBezTo>
                    <a:cubicBezTo>
                      <a:pt x="16169" y="24654"/>
                      <a:pt x="16169" y="24652"/>
                      <a:pt x="16169" y="24650"/>
                    </a:cubicBezTo>
                    <a:lnTo>
                      <a:pt x="16169" y="24650"/>
                    </a:lnTo>
                    <a:cubicBezTo>
                      <a:pt x="16169" y="24990"/>
                      <a:pt x="16080" y="25347"/>
                      <a:pt x="15919" y="25670"/>
                    </a:cubicBezTo>
                    <a:cubicBezTo>
                      <a:pt x="15793" y="25938"/>
                      <a:pt x="15632" y="26188"/>
                      <a:pt x="15436" y="26403"/>
                    </a:cubicBezTo>
                    <a:cubicBezTo>
                      <a:pt x="15436" y="26367"/>
                      <a:pt x="15436" y="26332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4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3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9" y="24345"/>
                      <a:pt x="15937" y="23952"/>
                    </a:cubicBezTo>
                    <a:cubicBezTo>
                      <a:pt x="15945" y="23943"/>
                      <a:pt x="15953" y="23940"/>
                      <a:pt x="15961" y="23940"/>
                    </a:cubicBezTo>
                    <a:close/>
                    <a:moveTo>
                      <a:pt x="14068" y="23984"/>
                    </a:moveTo>
                    <a:cubicBezTo>
                      <a:pt x="14105" y="23984"/>
                      <a:pt x="14149" y="23996"/>
                      <a:pt x="14201" y="24023"/>
                    </a:cubicBezTo>
                    <a:cubicBezTo>
                      <a:pt x="14559" y="24202"/>
                      <a:pt x="14809" y="24506"/>
                      <a:pt x="14934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70"/>
                      <a:pt x="14970" y="25938"/>
                      <a:pt x="14970" y="26206"/>
                    </a:cubicBezTo>
                    <a:cubicBezTo>
                      <a:pt x="14952" y="26242"/>
                      <a:pt x="14934" y="26296"/>
                      <a:pt x="14917" y="26332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9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2"/>
                    </a:cubicBezTo>
                    <a:cubicBezTo>
                      <a:pt x="14684" y="26242"/>
                      <a:pt x="14738" y="26493"/>
                      <a:pt x="14791" y="26725"/>
                    </a:cubicBezTo>
                    <a:cubicBezTo>
                      <a:pt x="14720" y="26654"/>
                      <a:pt x="14648" y="26582"/>
                      <a:pt x="14594" y="26511"/>
                    </a:cubicBezTo>
                    <a:lnTo>
                      <a:pt x="14594" y="26493"/>
                    </a:lnTo>
                    <a:cubicBezTo>
                      <a:pt x="14523" y="26224"/>
                      <a:pt x="14380" y="25974"/>
                      <a:pt x="14183" y="25777"/>
                    </a:cubicBezTo>
                    <a:cubicBezTo>
                      <a:pt x="14022" y="25401"/>
                      <a:pt x="13914" y="25007"/>
                      <a:pt x="13861" y="24596"/>
                    </a:cubicBezTo>
                    <a:cubicBezTo>
                      <a:pt x="13845" y="24457"/>
                      <a:pt x="13830" y="23984"/>
                      <a:pt x="14068" y="23984"/>
                    </a:cubicBezTo>
                    <a:close/>
                    <a:moveTo>
                      <a:pt x="17500" y="24936"/>
                    </a:moveTo>
                    <a:cubicBezTo>
                      <a:pt x="17234" y="25376"/>
                      <a:pt x="16898" y="25763"/>
                      <a:pt x="16527" y="26081"/>
                    </a:cubicBezTo>
                    <a:cubicBezTo>
                      <a:pt x="16295" y="26278"/>
                      <a:pt x="16062" y="26457"/>
                      <a:pt x="15811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1"/>
                      <a:pt x="15507" y="26851"/>
                    </a:cubicBezTo>
                    <a:cubicBezTo>
                      <a:pt x="15453" y="26886"/>
                      <a:pt x="15400" y="26940"/>
                      <a:pt x="15364" y="26976"/>
                    </a:cubicBezTo>
                    <a:lnTo>
                      <a:pt x="15257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3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8"/>
                      <a:pt x="13342" y="25455"/>
                    </a:cubicBezTo>
                    <a:cubicBezTo>
                      <a:pt x="13539" y="25508"/>
                      <a:pt x="13700" y="25616"/>
                      <a:pt x="13843" y="25741"/>
                    </a:cubicBezTo>
                    <a:cubicBezTo>
                      <a:pt x="13950" y="25831"/>
                      <a:pt x="14058" y="25920"/>
                      <a:pt x="14147" y="26027"/>
                    </a:cubicBezTo>
                    <a:cubicBezTo>
                      <a:pt x="14219" y="26206"/>
                      <a:pt x="14308" y="26367"/>
                      <a:pt x="14416" y="26528"/>
                    </a:cubicBezTo>
                    <a:cubicBezTo>
                      <a:pt x="14433" y="26690"/>
                      <a:pt x="14469" y="26851"/>
                      <a:pt x="14523" y="26994"/>
                    </a:cubicBezTo>
                    <a:cubicBezTo>
                      <a:pt x="13861" y="26851"/>
                      <a:pt x="13324" y="26367"/>
                      <a:pt x="13109" y="25741"/>
                    </a:cubicBezTo>
                    <a:cubicBezTo>
                      <a:pt x="13038" y="25512"/>
                      <a:pt x="13058" y="25443"/>
                      <a:pt x="13206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885" y="26725"/>
                      <a:pt x="16384" y="26922"/>
                      <a:pt x="15847" y="27012"/>
                    </a:cubicBezTo>
                    <a:cubicBezTo>
                      <a:pt x="15865" y="26958"/>
                      <a:pt x="15901" y="26904"/>
                      <a:pt x="15919" y="26869"/>
                    </a:cubicBezTo>
                    <a:cubicBezTo>
                      <a:pt x="15919" y="26833"/>
                      <a:pt x="15919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1"/>
                    </a:moveTo>
                    <a:lnTo>
                      <a:pt x="10568" y="26171"/>
                    </a:lnTo>
                    <a:cubicBezTo>
                      <a:pt x="10550" y="26350"/>
                      <a:pt x="10496" y="26528"/>
                      <a:pt x="10425" y="26690"/>
                    </a:cubicBezTo>
                    <a:cubicBezTo>
                      <a:pt x="10371" y="26851"/>
                      <a:pt x="10300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1"/>
                    </a:cubicBezTo>
                    <a:close/>
                    <a:moveTo>
                      <a:pt x="14738" y="27137"/>
                    </a:moveTo>
                    <a:cubicBezTo>
                      <a:pt x="14756" y="27244"/>
                      <a:pt x="14791" y="27334"/>
                      <a:pt x="14827" y="27441"/>
                    </a:cubicBezTo>
                    <a:lnTo>
                      <a:pt x="14791" y="27549"/>
                    </a:lnTo>
                    <a:cubicBezTo>
                      <a:pt x="14738" y="27423"/>
                      <a:pt x="14702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203" y="28551"/>
                    </a:moveTo>
                    <a:lnTo>
                      <a:pt x="15203" y="28551"/>
                    </a:lnTo>
                    <a:cubicBezTo>
                      <a:pt x="14988" y="28837"/>
                      <a:pt x="14738" y="29087"/>
                      <a:pt x="14433" y="29266"/>
                    </a:cubicBezTo>
                    <a:lnTo>
                      <a:pt x="14433" y="29249"/>
                    </a:lnTo>
                    <a:lnTo>
                      <a:pt x="14451" y="29231"/>
                    </a:lnTo>
                    <a:cubicBezTo>
                      <a:pt x="14487" y="29213"/>
                      <a:pt x="14487" y="29159"/>
                      <a:pt x="14469" y="29141"/>
                    </a:cubicBezTo>
                    <a:cubicBezTo>
                      <a:pt x="14666" y="28891"/>
                      <a:pt x="14917" y="28676"/>
                      <a:pt x="15203" y="28551"/>
                    </a:cubicBezTo>
                    <a:close/>
                    <a:moveTo>
                      <a:pt x="7597" y="24274"/>
                    </a:moveTo>
                    <a:lnTo>
                      <a:pt x="7597" y="24274"/>
                    </a:lnTo>
                    <a:cubicBezTo>
                      <a:pt x="7598" y="24274"/>
                      <a:pt x="7866" y="25079"/>
                      <a:pt x="7866" y="25097"/>
                    </a:cubicBezTo>
                    <a:cubicBezTo>
                      <a:pt x="8027" y="25670"/>
                      <a:pt x="8099" y="26260"/>
                      <a:pt x="8099" y="26869"/>
                    </a:cubicBezTo>
                    <a:cubicBezTo>
                      <a:pt x="8116" y="27620"/>
                      <a:pt x="8081" y="28372"/>
                      <a:pt x="8009" y="29123"/>
                    </a:cubicBezTo>
                    <a:cubicBezTo>
                      <a:pt x="7884" y="28318"/>
                      <a:pt x="7830" y="27513"/>
                      <a:pt x="7812" y="26725"/>
                    </a:cubicBezTo>
                    <a:cubicBezTo>
                      <a:pt x="7812" y="26690"/>
                      <a:pt x="7785" y="26672"/>
                      <a:pt x="7759" y="26672"/>
                    </a:cubicBezTo>
                    <a:cubicBezTo>
                      <a:pt x="7732" y="26672"/>
                      <a:pt x="7705" y="26690"/>
                      <a:pt x="7705" y="26725"/>
                    </a:cubicBezTo>
                    <a:cubicBezTo>
                      <a:pt x="7687" y="27620"/>
                      <a:pt x="7776" y="28515"/>
                      <a:pt x="7973" y="29392"/>
                    </a:cubicBezTo>
                    <a:cubicBezTo>
                      <a:pt x="7973" y="29392"/>
                      <a:pt x="7973" y="29392"/>
                      <a:pt x="7973" y="29410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7" y="24274"/>
                    </a:cubicBezTo>
                    <a:close/>
                    <a:moveTo>
                      <a:pt x="13503" y="29911"/>
                    </a:moveTo>
                    <a:lnTo>
                      <a:pt x="13503" y="29911"/>
                    </a:lnTo>
                    <a:cubicBezTo>
                      <a:pt x="13646" y="30179"/>
                      <a:pt x="13735" y="30465"/>
                      <a:pt x="13735" y="30770"/>
                    </a:cubicBezTo>
                    <a:cubicBezTo>
                      <a:pt x="13610" y="30501"/>
                      <a:pt x="13521" y="30215"/>
                      <a:pt x="13503" y="29911"/>
                    </a:cubicBezTo>
                    <a:close/>
                    <a:moveTo>
                      <a:pt x="5845" y="28798"/>
                    </a:moveTo>
                    <a:cubicBezTo>
                      <a:pt x="5892" y="28798"/>
                      <a:pt x="5923" y="28858"/>
                      <a:pt x="5915" y="29016"/>
                    </a:cubicBezTo>
                    <a:cubicBezTo>
                      <a:pt x="5915" y="29284"/>
                      <a:pt x="5897" y="29535"/>
                      <a:pt x="5880" y="29803"/>
                    </a:cubicBezTo>
                    <a:cubicBezTo>
                      <a:pt x="5862" y="30108"/>
                      <a:pt x="5826" y="30430"/>
                      <a:pt x="5790" y="30734"/>
                    </a:cubicBezTo>
                    <a:lnTo>
                      <a:pt x="5772" y="30716"/>
                    </a:lnTo>
                    <a:cubicBezTo>
                      <a:pt x="5762" y="30706"/>
                      <a:pt x="5748" y="30702"/>
                      <a:pt x="5733" y="30702"/>
                    </a:cubicBezTo>
                    <a:cubicBezTo>
                      <a:pt x="5693" y="30702"/>
                      <a:pt x="5647" y="30731"/>
                      <a:pt x="5647" y="30770"/>
                    </a:cubicBezTo>
                    <a:lnTo>
                      <a:pt x="5647" y="30805"/>
                    </a:lnTo>
                    <a:cubicBezTo>
                      <a:pt x="5593" y="30591"/>
                      <a:pt x="5504" y="30412"/>
                      <a:pt x="5414" y="30233"/>
                    </a:cubicBezTo>
                    <a:cubicBezTo>
                      <a:pt x="5343" y="29821"/>
                      <a:pt x="5396" y="29410"/>
                      <a:pt x="5593" y="29052"/>
                    </a:cubicBezTo>
                    <a:lnTo>
                      <a:pt x="5593" y="29070"/>
                    </a:lnTo>
                    <a:cubicBezTo>
                      <a:pt x="5668" y="28930"/>
                      <a:pt x="5775" y="28798"/>
                      <a:pt x="5845" y="28798"/>
                    </a:cubicBezTo>
                    <a:close/>
                    <a:moveTo>
                      <a:pt x="6452" y="29410"/>
                    </a:moveTo>
                    <a:lnTo>
                      <a:pt x="6452" y="29410"/>
                    </a:lnTo>
                    <a:cubicBezTo>
                      <a:pt x="6577" y="29964"/>
                      <a:pt x="6327" y="30555"/>
                      <a:pt x="6130" y="31110"/>
                    </a:cubicBezTo>
                    <a:cubicBezTo>
                      <a:pt x="6112" y="30984"/>
                      <a:pt x="6094" y="30859"/>
                      <a:pt x="6076" y="30734"/>
                    </a:cubicBezTo>
                    <a:lnTo>
                      <a:pt x="6094" y="30734"/>
                    </a:lnTo>
                    <a:cubicBezTo>
                      <a:pt x="6082" y="30709"/>
                      <a:pt x="6060" y="30683"/>
                      <a:pt x="6029" y="30683"/>
                    </a:cubicBezTo>
                    <a:cubicBezTo>
                      <a:pt x="6017" y="30683"/>
                      <a:pt x="6003" y="30688"/>
                      <a:pt x="5987" y="30698"/>
                    </a:cubicBezTo>
                    <a:cubicBezTo>
                      <a:pt x="6023" y="30465"/>
                      <a:pt x="6041" y="30251"/>
                      <a:pt x="6058" y="30018"/>
                    </a:cubicBezTo>
                    <a:cubicBezTo>
                      <a:pt x="6237" y="29857"/>
                      <a:pt x="6381" y="29642"/>
                      <a:pt x="6452" y="29410"/>
                    </a:cubicBezTo>
                    <a:close/>
                    <a:moveTo>
                      <a:pt x="8796" y="30000"/>
                    </a:moveTo>
                    <a:cubicBezTo>
                      <a:pt x="8796" y="30394"/>
                      <a:pt x="8528" y="30752"/>
                      <a:pt x="8349" y="31110"/>
                    </a:cubicBezTo>
                    <a:lnTo>
                      <a:pt x="8349" y="31074"/>
                    </a:lnTo>
                    <a:cubicBezTo>
                      <a:pt x="8456" y="30698"/>
                      <a:pt x="8600" y="30340"/>
                      <a:pt x="8796" y="30000"/>
                    </a:cubicBezTo>
                    <a:close/>
                    <a:moveTo>
                      <a:pt x="4054" y="29123"/>
                    </a:moveTo>
                    <a:lnTo>
                      <a:pt x="4054" y="29123"/>
                    </a:lnTo>
                    <a:cubicBezTo>
                      <a:pt x="4466" y="29338"/>
                      <a:pt x="4806" y="29642"/>
                      <a:pt x="5074" y="30018"/>
                    </a:cubicBezTo>
                    <a:cubicBezTo>
                      <a:pt x="5164" y="30125"/>
                      <a:pt x="5235" y="30251"/>
                      <a:pt x="5289" y="30376"/>
                    </a:cubicBezTo>
                    <a:cubicBezTo>
                      <a:pt x="5325" y="30519"/>
                      <a:pt x="5361" y="30644"/>
                      <a:pt x="5432" y="30770"/>
                    </a:cubicBezTo>
                    <a:lnTo>
                      <a:pt x="5396" y="30734"/>
                    </a:lnTo>
                    <a:cubicBezTo>
                      <a:pt x="5378" y="30722"/>
                      <a:pt x="5359" y="30716"/>
                      <a:pt x="5340" y="30716"/>
                    </a:cubicBezTo>
                    <a:cubicBezTo>
                      <a:pt x="5303" y="30716"/>
                      <a:pt x="5271" y="30740"/>
                      <a:pt x="5271" y="30788"/>
                    </a:cubicBezTo>
                    <a:cubicBezTo>
                      <a:pt x="5253" y="30895"/>
                      <a:pt x="5253" y="31020"/>
                      <a:pt x="5271" y="31128"/>
                    </a:cubicBezTo>
                    <a:cubicBezTo>
                      <a:pt x="5200" y="31074"/>
                      <a:pt x="5128" y="31020"/>
                      <a:pt x="5038" y="30966"/>
                    </a:cubicBezTo>
                    <a:cubicBezTo>
                      <a:pt x="4895" y="30805"/>
                      <a:pt x="4734" y="30662"/>
                      <a:pt x="4573" y="30537"/>
                    </a:cubicBezTo>
                    <a:cubicBezTo>
                      <a:pt x="4502" y="30430"/>
                      <a:pt x="4448" y="30322"/>
                      <a:pt x="4412" y="30251"/>
                    </a:cubicBezTo>
                    <a:cubicBezTo>
                      <a:pt x="4233" y="29911"/>
                      <a:pt x="4108" y="29517"/>
                      <a:pt x="4054" y="29123"/>
                    </a:cubicBezTo>
                    <a:close/>
                    <a:moveTo>
                      <a:pt x="3413" y="30138"/>
                    </a:moveTo>
                    <a:cubicBezTo>
                      <a:pt x="3790" y="30138"/>
                      <a:pt x="4215" y="30498"/>
                      <a:pt x="4484" y="30716"/>
                    </a:cubicBezTo>
                    <a:cubicBezTo>
                      <a:pt x="4502" y="30734"/>
                      <a:pt x="4537" y="30752"/>
                      <a:pt x="4555" y="30788"/>
                    </a:cubicBezTo>
                    <a:cubicBezTo>
                      <a:pt x="4645" y="30966"/>
                      <a:pt x="4806" y="31110"/>
                      <a:pt x="4985" y="31217"/>
                    </a:cubicBezTo>
                    <a:lnTo>
                      <a:pt x="5056" y="31289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85" y="31324"/>
                      <a:pt x="4842" y="31306"/>
                      <a:pt x="4716" y="31306"/>
                    </a:cubicBezTo>
                    <a:cubicBezTo>
                      <a:pt x="4681" y="31306"/>
                      <a:pt x="4663" y="31324"/>
                      <a:pt x="4645" y="31342"/>
                    </a:cubicBezTo>
                    <a:cubicBezTo>
                      <a:pt x="4466" y="31289"/>
                      <a:pt x="4287" y="31253"/>
                      <a:pt x="4108" y="31217"/>
                    </a:cubicBezTo>
                    <a:cubicBezTo>
                      <a:pt x="3947" y="31163"/>
                      <a:pt x="3804" y="31092"/>
                      <a:pt x="3661" y="31038"/>
                    </a:cubicBezTo>
                    <a:cubicBezTo>
                      <a:pt x="3482" y="30949"/>
                      <a:pt x="3321" y="30859"/>
                      <a:pt x="3159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cubicBezTo>
                      <a:pt x="5468" y="31038"/>
                      <a:pt x="5522" y="31110"/>
                      <a:pt x="5557" y="31181"/>
                    </a:cubicBezTo>
                    <a:cubicBezTo>
                      <a:pt x="5593" y="31271"/>
                      <a:pt x="5611" y="31342"/>
                      <a:pt x="5647" y="31432"/>
                    </a:cubicBezTo>
                    <a:lnTo>
                      <a:pt x="5629" y="31414"/>
                    </a:lnTo>
                    <a:cubicBezTo>
                      <a:pt x="5629" y="31414"/>
                      <a:pt x="5611" y="31414"/>
                      <a:pt x="5611" y="31432"/>
                    </a:cubicBezTo>
                    <a:cubicBezTo>
                      <a:pt x="5557" y="31378"/>
                      <a:pt x="5522" y="31324"/>
                      <a:pt x="5468" y="31289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80" y="31163"/>
                    </a:moveTo>
                    <a:cubicBezTo>
                      <a:pt x="5933" y="31289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1"/>
                      <a:pt x="6005" y="31611"/>
                    </a:cubicBezTo>
                    <a:cubicBezTo>
                      <a:pt x="6005" y="31664"/>
                      <a:pt x="6023" y="31736"/>
                      <a:pt x="6023" y="31790"/>
                    </a:cubicBezTo>
                    <a:lnTo>
                      <a:pt x="5987" y="31754"/>
                    </a:lnTo>
                    <a:cubicBezTo>
                      <a:pt x="5969" y="31700"/>
                      <a:pt x="5951" y="31629"/>
                      <a:pt x="5915" y="31575"/>
                    </a:cubicBezTo>
                    <a:cubicBezTo>
                      <a:pt x="5897" y="31468"/>
                      <a:pt x="5862" y="31378"/>
                      <a:pt x="5844" y="31271"/>
                    </a:cubicBezTo>
                    <a:cubicBezTo>
                      <a:pt x="5844" y="31235"/>
                      <a:pt x="5880" y="31199"/>
                      <a:pt x="5880" y="31163"/>
                    </a:cubicBezTo>
                    <a:close/>
                    <a:moveTo>
                      <a:pt x="4952" y="31470"/>
                    </a:moveTo>
                    <a:cubicBezTo>
                      <a:pt x="5105" y="31490"/>
                      <a:pt x="5242" y="31543"/>
                      <a:pt x="5378" y="31629"/>
                    </a:cubicBezTo>
                    <a:cubicBezTo>
                      <a:pt x="5468" y="31700"/>
                      <a:pt x="5575" y="31772"/>
                      <a:pt x="5701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8"/>
                    </a:cubicBezTo>
                    <a:cubicBezTo>
                      <a:pt x="5826" y="31861"/>
                      <a:pt x="5844" y="31897"/>
                      <a:pt x="5862" y="31933"/>
                    </a:cubicBezTo>
                    <a:cubicBezTo>
                      <a:pt x="5523" y="31844"/>
                      <a:pt x="5220" y="31684"/>
                      <a:pt x="4952" y="31470"/>
                    </a:cubicBezTo>
                    <a:close/>
                    <a:moveTo>
                      <a:pt x="12877" y="31861"/>
                    </a:moveTo>
                    <a:lnTo>
                      <a:pt x="12877" y="31861"/>
                    </a:lnTo>
                    <a:cubicBezTo>
                      <a:pt x="13038" y="32237"/>
                      <a:pt x="13127" y="32631"/>
                      <a:pt x="13127" y="33024"/>
                    </a:cubicBezTo>
                    <a:cubicBezTo>
                      <a:pt x="12930" y="32667"/>
                      <a:pt x="12787" y="32219"/>
                      <a:pt x="12877" y="31861"/>
                    </a:cubicBezTo>
                    <a:close/>
                    <a:moveTo>
                      <a:pt x="11588" y="32559"/>
                    </a:moveTo>
                    <a:cubicBezTo>
                      <a:pt x="11695" y="33078"/>
                      <a:pt x="11427" y="33525"/>
                      <a:pt x="11212" y="33991"/>
                    </a:cubicBezTo>
                    <a:cubicBezTo>
                      <a:pt x="11159" y="33490"/>
                      <a:pt x="11284" y="32971"/>
                      <a:pt x="11588" y="32559"/>
                    </a:cubicBezTo>
                    <a:close/>
                    <a:moveTo>
                      <a:pt x="17440" y="30090"/>
                    </a:moveTo>
                    <a:lnTo>
                      <a:pt x="17440" y="30090"/>
                    </a:lnTo>
                    <a:cubicBezTo>
                      <a:pt x="17440" y="30090"/>
                      <a:pt x="16760" y="31611"/>
                      <a:pt x="16670" y="31790"/>
                    </a:cubicBezTo>
                    <a:cubicBezTo>
                      <a:pt x="16223" y="32541"/>
                      <a:pt x="15758" y="33257"/>
                      <a:pt x="15239" y="33955"/>
                    </a:cubicBezTo>
                    <a:cubicBezTo>
                      <a:pt x="14380" y="35118"/>
                      <a:pt x="13574" y="36317"/>
                      <a:pt x="12680" y="37462"/>
                    </a:cubicBezTo>
                    <a:cubicBezTo>
                      <a:pt x="12715" y="37176"/>
                      <a:pt x="12769" y="36890"/>
                      <a:pt x="12823" y="36603"/>
                    </a:cubicBezTo>
                    <a:lnTo>
                      <a:pt x="12823" y="36621"/>
                    </a:lnTo>
                    <a:cubicBezTo>
                      <a:pt x="13020" y="36031"/>
                      <a:pt x="13288" y="35458"/>
                      <a:pt x="13592" y="34903"/>
                    </a:cubicBezTo>
                    <a:cubicBezTo>
                      <a:pt x="14272" y="33758"/>
                      <a:pt x="15185" y="32774"/>
                      <a:pt x="15776" y="31557"/>
                    </a:cubicBezTo>
                    <a:cubicBezTo>
                      <a:pt x="15788" y="31518"/>
                      <a:pt x="15755" y="31489"/>
                      <a:pt x="15728" y="31489"/>
                    </a:cubicBezTo>
                    <a:cubicBezTo>
                      <a:pt x="15718" y="31489"/>
                      <a:pt x="15709" y="31493"/>
                      <a:pt x="15704" y="31503"/>
                    </a:cubicBezTo>
                    <a:cubicBezTo>
                      <a:pt x="15006" y="32649"/>
                      <a:pt x="14219" y="33722"/>
                      <a:pt x="13503" y="34850"/>
                    </a:cubicBezTo>
                    <a:cubicBezTo>
                      <a:pt x="13270" y="35226"/>
                      <a:pt x="13073" y="35619"/>
                      <a:pt x="12912" y="36031"/>
                    </a:cubicBezTo>
                    <a:cubicBezTo>
                      <a:pt x="12984" y="35655"/>
                      <a:pt x="13038" y="35279"/>
                      <a:pt x="13109" y="34921"/>
                    </a:cubicBezTo>
                    <a:cubicBezTo>
                      <a:pt x="13879" y="32810"/>
                      <a:pt x="15310" y="30859"/>
                      <a:pt x="17440" y="30090"/>
                    </a:cubicBezTo>
                    <a:close/>
                    <a:moveTo>
                      <a:pt x="10729" y="36586"/>
                    </a:moveTo>
                    <a:lnTo>
                      <a:pt x="10729" y="36586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1" y="37015"/>
                      <a:pt x="10729" y="36586"/>
                    </a:cubicBezTo>
                    <a:close/>
                    <a:moveTo>
                      <a:pt x="9727" y="30895"/>
                    </a:moveTo>
                    <a:cubicBezTo>
                      <a:pt x="9763" y="31754"/>
                      <a:pt x="9978" y="32631"/>
                      <a:pt x="9960" y="33454"/>
                    </a:cubicBezTo>
                    <a:cubicBezTo>
                      <a:pt x="9960" y="34939"/>
                      <a:pt x="9870" y="36424"/>
                      <a:pt x="9799" y="37910"/>
                    </a:cubicBezTo>
                    <a:cubicBezTo>
                      <a:pt x="9763" y="37856"/>
                      <a:pt x="9745" y="37785"/>
                      <a:pt x="9727" y="37731"/>
                    </a:cubicBezTo>
                    <a:lnTo>
                      <a:pt x="9745" y="37731"/>
                    </a:lnTo>
                    <a:cubicBezTo>
                      <a:pt x="9691" y="36550"/>
                      <a:pt x="9476" y="35387"/>
                      <a:pt x="9584" y="34206"/>
                    </a:cubicBezTo>
                    <a:cubicBezTo>
                      <a:pt x="9584" y="34188"/>
                      <a:pt x="9570" y="34179"/>
                      <a:pt x="9555" y="34179"/>
                    </a:cubicBezTo>
                    <a:cubicBezTo>
                      <a:pt x="9539" y="34179"/>
                      <a:pt x="9521" y="34188"/>
                      <a:pt x="9512" y="34206"/>
                    </a:cubicBezTo>
                    <a:cubicBezTo>
                      <a:pt x="9423" y="35226"/>
                      <a:pt x="9423" y="36246"/>
                      <a:pt x="9566" y="37248"/>
                    </a:cubicBezTo>
                    <a:cubicBezTo>
                      <a:pt x="9441" y="36961"/>
                      <a:pt x="9351" y="36657"/>
                      <a:pt x="9244" y="36353"/>
                    </a:cubicBezTo>
                    <a:cubicBezTo>
                      <a:pt x="9262" y="36335"/>
                      <a:pt x="9262" y="36317"/>
                      <a:pt x="9244" y="36299"/>
                    </a:cubicBezTo>
                    <a:cubicBezTo>
                      <a:pt x="8993" y="35118"/>
                      <a:pt x="8886" y="34009"/>
                      <a:pt x="9154" y="32828"/>
                    </a:cubicBezTo>
                    <a:cubicBezTo>
                      <a:pt x="9297" y="32165"/>
                      <a:pt x="9530" y="31539"/>
                      <a:pt x="9727" y="30895"/>
                    </a:cubicBezTo>
                    <a:close/>
                    <a:moveTo>
                      <a:pt x="4889" y="33876"/>
                    </a:moveTo>
                    <a:cubicBezTo>
                      <a:pt x="4972" y="33876"/>
                      <a:pt x="5111" y="33900"/>
                      <a:pt x="5325" y="33955"/>
                    </a:cubicBezTo>
                    <a:cubicBezTo>
                      <a:pt x="6094" y="34152"/>
                      <a:pt x="6810" y="34760"/>
                      <a:pt x="7383" y="35279"/>
                    </a:cubicBezTo>
                    <a:cubicBezTo>
                      <a:pt x="8295" y="36102"/>
                      <a:pt x="9065" y="37069"/>
                      <a:pt x="9638" y="38142"/>
                    </a:cubicBezTo>
                    <a:lnTo>
                      <a:pt x="9781" y="38500"/>
                    </a:lnTo>
                    <a:cubicBezTo>
                      <a:pt x="9691" y="38375"/>
                      <a:pt x="9566" y="38268"/>
                      <a:pt x="9459" y="38160"/>
                    </a:cubicBezTo>
                    <a:cubicBezTo>
                      <a:pt x="9136" y="37713"/>
                      <a:pt x="8779" y="37283"/>
                      <a:pt x="8403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4" y="35260"/>
                      <a:pt x="6584" y="35260"/>
                    </a:cubicBezTo>
                    <a:cubicBezTo>
                      <a:pt x="6556" y="35260"/>
                      <a:pt x="6533" y="35306"/>
                      <a:pt x="6560" y="35333"/>
                    </a:cubicBezTo>
                    <a:cubicBezTo>
                      <a:pt x="7025" y="35888"/>
                      <a:pt x="7651" y="36246"/>
                      <a:pt x="8152" y="36782"/>
                    </a:cubicBezTo>
                    <a:cubicBezTo>
                      <a:pt x="8456" y="37122"/>
                      <a:pt x="8725" y="37462"/>
                      <a:pt x="9011" y="37820"/>
                    </a:cubicBezTo>
                    <a:cubicBezTo>
                      <a:pt x="8707" y="37623"/>
                      <a:pt x="8403" y="37445"/>
                      <a:pt x="8099" y="37283"/>
                    </a:cubicBezTo>
                    <a:cubicBezTo>
                      <a:pt x="6810" y="36568"/>
                      <a:pt x="6094" y="35673"/>
                      <a:pt x="5235" y="34510"/>
                    </a:cubicBezTo>
                    <a:cubicBezTo>
                      <a:pt x="5011" y="34188"/>
                      <a:pt x="4590" y="33876"/>
                      <a:pt x="4889" y="33876"/>
                    </a:cubicBezTo>
                    <a:close/>
                    <a:moveTo>
                      <a:pt x="9655" y="40057"/>
                    </a:moveTo>
                    <a:lnTo>
                      <a:pt x="9655" y="40057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7"/>
                      <a:pt x="9799" y="40290"/>
                      <a:pt x="9655" y="40057"/>
                    </a:cubicBezTo>
                    <a:close/>
                    <a:moveTo>
                      <a:pt x="12733" y="41113"/>
                    </a:move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7"/>
                      <a:pt x="12250" y="42097"/>
                    </a:cubicBezTo>
                    <a:cubicBezTo>
                      <a:pt x="12375" y="41757"/>
                      <a:pt x="12537" y="41417"/>
                      <a:pt x="12733" y="41113"/>
                    </a:cubicBezTo>
                    <a:close/>
                    <a:moveTo>
                      <a:pt x="9638" y="24399"/>
                    </a:moveTo>
                    <a:cubicBezTo>
                      <a:pt x="9781" y="25455"/>
                      <a:pt x="9924" y="26511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8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9"/>
                      <a:pt x="11355" y="36246"/>
                      <a:pt x="11463" y="37122"/>
                    </a:cubicBezTo>
                    <a:cubicBezTo>
                      <a:pt x="11302" y="36782"/>
                      <a:pt x="10998" y="36514"/>
                      <a:pt x="10658" y="36371"/>
                    </a:cubicBezTo>
                    <a:cubicBezTo>
                      <a:pt x="10648" y="36368"/>
                      <a:pt x="10639" y="36366"/>
                      <a:pt x="10629" y="36366"/>
                    </a:cubicBezTo>
                    <a:cubicBezTo>
                      <a:pt x="10587" y="36366"/>
                      <a:pt x="10550" y="36398"/>
                      <a:pt x="10550" y="36442"/>
                    </a:cubicBezTo>
                    <a:cubicBezTo>
                      <a:pt x="10568" y="37033"/>
                      <a:pt x="10980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6" y="41399"/>
                      <a:pt x="10532" y="39664"/>
                      <a:pt x="9870" y="38017"/>
                    </a:cubicBezTo>
                    <a:cubicBezTo>
                      <a:pt x="9888" y="38017"/>
                      <a:pt x="9906" y="37999"/>
                      <a:pt x="9924" y="37981"/>
                    </a:cubicBezTo>
                    <a:cubicBezTo>
                      <a:pt x="10174" y="36943"/>
                      <a:pt x="10139" y="35870"/>
                      <a:pt x="10139" y="34814"/>
                    </a:cubicBezTo>
                    <a:cubicBezTo>
                      <a:pt x="10156" y="33615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8"/>
                    </a:cubicBezTo>
                    <a:cubicBezTo>
                      <a:pt x="9924" y="30269"/>
                      <a:pt x="9960" y="30072"/>
                      <a:pt x="9995" y="29875"/>
                    </a:cubicBezTo>
                    <a:cubicBezTo>
                      <a:pt x="9995" y="29812"/>
                      <a:pt x="9947" y="29774"/>
                      <a:pt x="9903" y="29774"/>
                    </a:cubicBezTo>
                    <a:cubicBezTo>
                      <a:pt x="9871" y="29774"/>
                      <a:pt x="9842" y="29794"/>
                      <a:pt x="9834" y="29839"/>
                    </a:cubicBezTo>
                    <a:cubicBezTo>
                      <a:pt x="9799" y="29964"/>
                      <a:pt x="9763" y="30108"/>
                      <a:pt x="9763" y="30269"/>
                    </a:cubicBezTo>
                    <a:cubicBezTo>
                      <a:pt x="9691" y="30537"/>
                      <a:pt x="9620" y="30823"/>
                      <a:pt x="9530" y="31110"/>
                    </a:cubicBezTo>
                    <a:cubicBezTo>
                      <a:pt x="9333" y="31808"/>
                      <a:pt x="9083" y="32505"/>
                      <a:pt x="8940" y="33221"/>
                    </a:cubicBezTo>
                    <a:cubicBezTo>
                      <a:pt x="8814" y="33848"/>
                      <a:pt x="8814" y="34510"/>
                      <a:pt x="8922" y="35136"/>
                    </a:cubicBezTo>
                    <a:cubicBezTo>
                      <a:pt x="8635" y="33955"/>
                      <a:pt x="8439" y="32738"/>
                      <a:pt x="8367" y="31503"/>
                    </a:cubicBezTo>
                    <a:cubicBezTo>
                      <a:pt x="8528" y="31235"/>
                      <a:pt x="8671" y="30949"/>
                      <a:pt x="8779" y="30662"/>
                    </a:cubicBezTo>
                    <a:cubicBezTo>
                      <a:pt x="8922" y="30376"/>
                      <a:pt x="8975" y="30054"/>
                      <a:pt x="8922" y="29750"/>
                    </a:cubicBezTo>
                    <a:cubicBezTo>
                      <a:pt x="8912" y="29709"/>
                      <a:pt x="8873" y="29686"/>
                      <a:pt x="8835" y="29686"/>
                    </a:cubicBezTo>
                    <a:cubicBezTo>
                      <a:pt x="8806" y="29686"/>
                      <a:pt x="8776" y="29700"/>
                      <a:pt x="8761" y="29732"/>
                    </a:cubicBezTo>
                    <a:cubicBezTo>
                      <a:pt x="8582" y="30000"/>
                      <a:pt x="8439" y="30286"/>
                      <a:pt x="8331" y="30591"/>
                    </a:cubicBezTo>
                    <a:cubicBezTo>
                      <a:pt x="8331" y="30179"/>
                      <a:pt x="8331" y="29768"/>
                      <a:pt x="8349" y="29338"/>
                    </a:cubicBezTo>
                    <a:cubicBezTo>
                      <a:pt x="8439" y="27781"/>
                      <a:pt x="8814" y="26242"/>
                      <a:pt x="9441" y="24828"/>
                    </a:cubicBezTo>
                    <a:cubicBezTo>
                      <a:pt x="9476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3" y="25201"/>
                    </a:cubicBezTo>
                    <a:cubicBezTo>
                      <a:pt x="9586" y="25201"/>
                      <a:pt x="9612" y="25182"/>
                      <a:pt x="9602" y="25151"/>
                    </a:cubicBezTo>
                    <a:cubicBezTo>
                      <a:pt x="9602" y="24972"/>
                      <a:pt x="9566" y="24793"/>
                      <a:pt x="9548" y="24614"/>
                    </a:cubicBezTo>
                    <a:cubicBezTo>
                      <a:pt x="9566" y="24542"/>
                      <a:pt x="9602" y="24471"/>
                      <a:pt x="9638" y="24399"/>
                    </a:cubicBezTo>
                    <a:close/>
                    <a:moveTo>
                      <a:pt x="11194" y="44280"/>
                    </a:moveTo>
                    <a:cubicBezTo>
                      <a:pt x="11606" y="44603"/>
                      <a:pt x="11624" y="45265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84" y="45444"/>
                    </a:moveTo>
                    <a:lnTo>
                      <a:pt x="12984" y="45444"/>
                    </a:lnTo>
                    <a:cubicBezTo>
                      <a:pt x="12912" y="46124"/>
                      <a:pt x="12483" y="46661"/>
                      <a:pt x="12089" y="47179"/>
                    </a:cubicBezTo>
                    <a:cubicBezTo>
                      <a:pt x="12089" y="47108"/>
                      <a:pt x="12107" y="47018"/>
                      <a:pt x="12107" y="46929"/>
                    </a:cubicBezTo>
                    <a:lnTo>
                      <a:pt x="12125" y="46929"/>
                    </a:lnTo>
                    <a:cubicBezTo>
                      <a:pt x="12393" y="46446"/>
                      <a:pt x="12519" y="45784"/>
                      <a:pt x="12984" y="45444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4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2" y="62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3"/>
                      <a:pt x="8814" y="97"/>
                    </a:cubicBezTo>
                    <a:cubicBezTo>
                      <a:pt x="8546" y="760"/>
                      <a:pt x="8528" y="1493"/>
                      <a:pt x="8743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1" y="1330"/>
                      <a:pt x="7493" y="1329"/>
                      <a:pt x="7486" y="1329"/>
                    </a:cubicBezTo>
                    <a:cubicBezTo>
                      <a:pt x="7441" y="1329"/>
                      <a:pt x="7406" y="1373"/>
                      <a:pt x="7436" y="1404"/>
                    </a:cubicBezTo>
                    <a:cubicBezTo>
                      <a:pt x="7776" y="2084"/>
                      <a:pt x="7776" y="2853"/>
                      <a:pt x="8224" y="3480"/>
                    </a:cubicBezTo>
                    <a:cubicBezTo>
                      <a:pt x="8492" y="3802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3" y="4732"/>
                    </a:cubicBezTo>
                    <a:cubicBezTo>
                      <a:pt x="9566" y="4929"/>
                      <a:pt x="9763" y="5036"/>
                      <a:pt x="9995" y="5054"/>
                    </a:cubicBezTo>
                    <a:cubicBezTo>
                      <a:pt x="9834" y="6307"/>
                      <a:pt x="9655" y="7560"/>
                      <a:pt x="9476" y="8812"/>
                    </a:cubicBezTo>
                    <a:cubicBezTo>
                      <a:pt x="9369" y="8508"/>
                      <a:pt x="9297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3" y="8615"/>
                    </a:cubicBezTo>
                    <a:cubicBezTo>
                      <a:pt x="9423" y="8642"/>
                      <a:pt x="9441" y="8656"/>
                      <a:pt x="9459" y="8656"/>
                    </a:cubicBezTo>
                    <a:cubicBezTo>
                      <a:pt x="9476" y="8656"/>
                      <a:pt x="9494" y="8642"/>
                      <a:pt x="9494" y="8615"/>
                    </a:cubicBezTo>
                    <a:cubicBezTo>
                      <a:pt x="9530" y="8258"/>
                      <a:pt x="9423" y="7882"/>
                      <a:pt x="9226" y="7578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3" y="7546"/>
                      <a:pt x="9101" y="7570"/>
                      <a:pt x="9101" y="7613"/>
                    </a:cubicBezTo>
                    <a:cubicBezTo>
                      <a:pt x="9083" y="8097"/>
                      <a:pt x="9208" y="8598"/>
                      <a:pt x="9459" y="9027"/>
                    </a:cubicBezTo>
                    <a:cubicBezTo>
                      <a:pt x="9280" y="10333"/>
                      <a:pt x="9136" y="11622"/>
                      <a:pt x="9047" y="12946"/>
                    </a:cubicBezTo>
                    <a:cubicBezTo>
                      <a:pt x="8957" y="12821"/>
                      <a:pt x="8832" y="12749"/>
                      <a:pt x="8707" y="12731"/>
                    </a:cubicBezTo>
                    <a:cubicBezTo>
                      <a:pt x="8653" y="12731"/>
                      <a:pt x="8635" y="12767"/>
                      <a:pt x="8635" y="12803"/>
                    </a:cubicBezTo>
                    <a:cubicBezTo>
                      <a:pt x="8653" y="13143"/>
                      <a:pt x="8743" y="13465"/>
                      <a:pt x="8886" y="13769"/>
                    </a:cubicBezTo>
                    <a:cubicBezTo>
                      <a:pt x="8904" y="13841"/>
                      <a:pt x="8940" y="13895"/>
                      <a:pt x="8975" y="13948"/>
                    </a:cubicBezTo>
                    <a:cubicBezTo>
                      <a:pt x="8940" y="14610"/>
                      <a:pt x="8922" y="15255"/>
                      <a:pt x="8940" y="15917"/>
                    </a:cubicBezTo>
                    <a:cubicBezTo>
                      <a:pt x="8940" y="16525"/>
                      <a:pt x="8957" y="17116"/>
                      <a:pt x="8993" y="17706"/>
                    </a:cubicBezTo>
                    <a:cubicBezTo>
                      <a:pt x="8904" y="17474"/>
                      <a:pt x="8761" y="17259"/>
                      <a:pt x="8582" y="17062"/>
                    </a:cubicBezTo>
                    <a:cubicBezTo>
                      <a:pt x="8570" y="17050"/>
                      <a:pt x="8552" y="17044"/>
                      <a:pt x="8533" y="17044"/>
                    </a:cubicBezTo>
                    <a:cubicBezTo>
                      <a:pt x="8496" y="17044"/>
                      <a:pt x="8456" y="17068"/>
                      <a:pt x="8456" y="17116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6"/>
                      <a:pt x="9351" y="22252"/>
                      <a:pt x="9566" y="23969"/>
                    </a:cubicBezTo>
                    <a:lnTo>
                      <a:pt x="9441" y="24220"/>
                    </a:lnTo>
                    <a:cubicBezTo>
                      <a:pt x="9119" y="22645"/>
                      <a:pt x="8331" y="21178"/>
                      <a:pt x="7562" y="19764"/>
                    </a:cubicBezTo>
                    <a:cubicBezTo>
                      <a:pt x="7562" y="19746"/>
                      <a:pt x="7562" y="19728"/>
                      <a:pt x="7562" y="19728"/>
                    </a:cubicBezTo>
                    <a:cubicBezTo>
                      <a:pt x="7615" y="19496"/>
                      <a:pt x="7633" y="19281"/>
                      <a:pt x="7615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2" y="18361"/>
                      <a:pt x="7222" y="18404"/>
                    </a:cubicBezTo>
                    <a:cubicBezTo>
                      <a:pt x="7168" y="18619"/>
                      <a:pt x="7150" y="18851"/>
                      <a:pt x="7186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3"/>
                      <a:pt x="5951" y="16597"/>
                    </a:cubicBezTo>
                    <a:lnTo>
                      <a:pt x="5969" y="16597"/>
                    </a:lnTo>
                    <a:cubicBezTo>
                      <a:pt x="6291" y="16328"/>
                      <a:pt x="6273" y="15666"/>
                      <a:pt x="6220" y="15290"/>
                    </a:cubicBezTo>
                    <a:cubicBezTo>
                      <a:pt x="6220" y="15255"/>
                      <a:pt x="6189" y="15228"/>
                      <a:pt x="6158" y="15228"/>
                    </a:cubicBezTo>
                    <a:cubicBezTo>
                      <a:pt x="6141" y="15228"/>
                      <a:pt x="6125" y="15236"/>
                      <a:pt x="6112" y="15255"/>
                    </a:cubicBezTo>
                    <a:cubicBezTo>
                      <a:pt x="5897" y="15541"/>
                      <a:pt x="5790" y="15899"/>
                      <a:pt x="5808" y="16275"/>
                    </a:cubicBezTo>
                    <a:cubicBezTo>
                      <a:pt x="5128" y="14592"/>
                      <a:pt x="4591" y="12857"/>
                      <a:pt x="4197" y="11067"/>
                    </a:cubicBezTo>
                    <a:cubicBezTo>
                      <a:pt x="4233" y="11031"/>
                      <a:pt x="4251" y="10978"/>
                      <a:pt x="4287" y="10924"/>
                    </a:cubicBezTo>
                    <a:cubicBezTo>
                      <a:pt x="4394" y="10834"/>
                      <a:pt x="4466" y="10727"/>
                      <a:pt x="4502" y="10602"/>
                    </a:cubicBezTo>
                    <a:cubicBezTo>
                      <a:pt x="4931" y="10548"/>
                      <a:pt x="5343" y="10423"/>
                      <a:pt x="5718" y="10226"/>
                    </a:cubicBezTo>
                    <a:cubicBezTo>
                      <a:pt x="5933" y="10137"/>
                      <a:pt x="6452" y="9671"/>
                      <a:pt x="6023" y="9474"/>
                    </a:cubicBezTo>
                    <a:cubicBezTo>
                      <a:pt x="6014" y="9470"/>
                      <a:pt x="6004" y="9468"/>
                      <a:pt x="5994" y="9468"/>
                    </a:cubicBezTo>
                    <a:cubicBezTo>
                      <a:pt x="5991" y="9468"/>
                      <a:pt x="5987" y="9468"/>
                      <a:pt x="5984" y="9468"/>
                    </a:cubicBezTo>
                    <a:lnTo>
                      <a:pt x="5984" y="9468"/>
                    </a:lnTo>
                    <a:cubicBezTo>
                      <a:pt x="6229" y="9166"/>
                      <a:pt x="6393" y="8800"/>
                      <a:pt x="6452" y="8419"/>
                    </a:cubicBezTo>
                    <a:cubicBezTo>
                      <a:pt x="6452" y="8365"/>
                      <a:pt x="6416" y="8347"/>
                      <a:pt x="6381" y="8347"/>
                    </a:cubicBezTo>
                    <a:cubicBezTo>
                      <a:pt x="6332" y="8341"/>
                      <a:pt x="6283" y="8338"/>
                      <a:pt x="6235" y="8338"/>
                    </a:cubicBezTo>
                    <a:cubicBezTo>
                      <a:pt x="5838" y="8338"/>
                      <a:pt x="5459" y="8531"/>
                      <a:pt x="5235" y="8866"/>
                    </a:cubicBezTo>
                    <a:cubicBezTo>
                      <a:pt x="5450" y="8401"/>
                      <a:pt x="5504" y="7882"/>
                      <a:pt x="5414" y="7381"/>
                    </a:cubicBezTo>
                    <a:cubicBezTo>
                      <a:pt x="5414" y="7359"/>
                      <a:pt x="5394" y="7343"/>
                      <a:pt x="5370" y="7343"/>
                    </a:cubicBezTo>
                    <a:cubicBezTo>
                      <a:pt x="5355" y="7343"/>
                      <a:pt x="5338" y="7349"/>
                      <a:pt x="5325" y="7363"/>
                    </a:cubicBezTo>
                    <a:cubicBezTo>
                      <a:pt x="5038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3" y="7327"/>
                      <a:pt x="3464" y="7846"/>
                      <a:pt x="3535" y="8383"/>
                    </a:cubicBezTo>
                    <a:cubicBezTo>
                      <a:pt x="3285" y="8007"/>
                      <a:pt x="2981" y="7667"/>
                      <a:pt x="2766" y="7363"/>
                    </a:cubicBezTo>
                    <a:cubicBezTo>
                      <a:pt x="2744" y="7341"/>
                      <a:pt x="2722" y="7325"/>
                      <a:pt x="2699" y="7325"/>
                    </a:cubicBezTo>
                    <a:cubicBezTo>
                      <a:pt x="2686" y="7325"/>
                      <a:pt x="2672" y="7331"/>
                      <a:pt x="2658" y="7345"/>
                    </a:cubicBezTo>
                    <a:cubicBezTo>
                      <a:pt x="2175" y="7918"/>
                      <a:pt x="2283" y="8741"/>
                      <a:pt x="2676" y="9349"/>
                    </a:cubicBezTo>
                    <a:cubicBezTo>
                      <a:pt x="2300" y="9170"/>
                      <a:pt x="1889" y="9063"/>
                      <a:pt x="1477" y="9009"/>
                    </a:cubicBezTo>
                    <a:cubicBezTo>
                      <a:pt x="1424" y="9009"/>
                      <a:pt x="1388" y="9063"/>
                      <a:pt x="1406" y="9117"/>
                    </a:cubicBezTo>
                    <a:cubicBezTo>
                      <a:pt x="1710" y="10226"/>
                      <a:pt x="2784" y="10709"/>
                      <a:pt x="3839" y="10817"/>
                    </a:cubicBezTo>
                    <a:cubicBezTo>
                      <a:pt x="3845" y="10823"/>
                      <a:pt x="3851" y="10825"/>
                      <a:pt x="3857" y="10825"/>
                    </a:cubicBezTo>
                    <a:cubicBezTo>
                      <a:pt x="3867" y="10825"/>
                      <a:pt x="3875" y="10817"/>
                      <a:pt x="3875" y="10817"/>
                    </a:cubicBezTo>
                    <a:lnTo>
                      <a:pt x="3911" y="10817"/>
                    </a:lnTo>
                    <a:cubicBezTo>
                      <a:pt x="3965" y="10817"/>
                      <a:pt x="4001" y="10781"/>
                      <a:pt x="3965" y="10745"/>
                    </a:cubicBezTo>
                    <a:cubicBezTo>
                      <a:pt x="3893" y="10691"/>
                      <a:pt x="3822" y="10602"/>
                      <a:pt x="3768" y="10530"/>
                    </a:cubicBezTo>
                    <a:lnTo>
                      <a:pt x="3768" y="10477"/>
                    </a:lnTo>
                    <a:cubicBezTo>
                      <a:pt x="3839" y="10566"/>
                      <a:pt x="3911" y="10638"/>
                      <a:pt x="3983" y="10727"/>
                    </a:cubicBezTo>
                    <a:lnTo>
                      <a:pt x="3983" y="10745"/>
                    </a:lnTo>
                    <a:cubicBezTo>
                      <a:pt x="3983" y="10799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8"/>
                    </a:lnTo>
                    <a:cubicBezTo>
                      <a:pt x="4036" y="11031"/>
                      <a:pt x="4072" y="11103"/>
                      <a:pt x="4144" y="11103"/>
                    </a:cubicBezTo>
                    <a:cubicBezTo>
                      <a:pt x="4323" y="11962"/>
                      <a:pt x="4519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8"/>
                      <a:pt x="4072" y="13018"/>
                    </a:cubicBezTo>
                    <a:lnTo>
                      <a:pt x="4072" y="13018"/>
                    </a:lnTo>
                    <a:cubicBezTo>
                      <a:pt x="4179" y="13089"/>
                      <a:pt x="4269" y="13161"/>
                      <a:pt x="4341" y="13250"/>
                    </a:cubicBezTo>
                    <a:cubicBezTo>
                      <a:pt x="4430" y="13358"/>
                      <a:pt x="4519" y="13465"/>
                      <a:pt x="4627" y="13572"/>
                    </a:cubicBezTo>
                    <a:cubicBezTo>
                      <a:pt x="4633" y="13576"/>
                      <a:pt x="4641" y="13577"/>
                      <a:pt x="4648" y="13577"/>
                    </a:cubicBezTo>
                    <a:cubicBezTo>
                      <a:pt x="4680" y="13577"/>
                      <a:pt x="4713" y="13548"/>
                      <a:pt x="4698" y="13519"/>
                    </a:cubicBezTo>
                    <a:cubicBezTo>
                      <a:pt x="4645" y="13376"/>
                      <a:pt x="4555" y="13250"/>
                      <a:pt x="4448" y="13143"/>
                    </a:cubicBezTo>
                    <a:cubicBezTo>
                      <a:pt x="4341" y="13018"/>
                      <a:pt x="4197" y="12910"/>
                      <a:pt x="4054" y="12839"/>
                    </a:cubicBezTo>
                    <a:cubicBezTo>
                      <a:pt x="4038" y="12828"/>
                      <a:pt x="4024" y="12824"/>
                      <a:pt x="4012" y="12824"/>
                    </a:cubicBezTo>
                    <a:cubicBezTo>
                      <a:pt x="3981" y="12824"/>
                      <a:pt x="3959" y="12849"/>
                      <a:pt x="3947" y="12875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4" y="13699"/>
                      <a:pt x="4734" y="13698"/>
                    </a:cubicBezTo>
                    <a:cubicBezTo>
                      <a:pt x="4752" y="13698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48" y="17366"/>
                    </a:cubicBezTo>
                    <a:cubicBezTo>
                      <a:pt x="5862" y="16990"/>
                      <a:pt x="5575" y="16615"/>
                      <a:pt x="5271" y="16239"/>
                    </a:cubicBezTo>
                    <a:cubicBezTo>
                      <a:pt x="4162" y="14324"/>
                      <a:pt x="2551" y="12499"/>
                      <a:pt x="171" y="12463"/>
                    </a:cubicBezTo>
                    <a:cubicBezTo>
                      <a:pt x="117" y="12481"/>
                      <a:pt x="117" y="12535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71" y="14235"/>
                      <a:pt x="2157" y="12982"/>
                      <a:pt x="225" y="12606"/>
                    </a:cubicBezTo>
                    <a:cubicBezTo>
                      <a:pt x="220" y="12604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7" y="12660"/>
                    </a:cubicBezTo>
                    <a:cubicBezTo>
                      <a:pt x="1656" y="13215"/>
                      <a:pt x="2837" y="13823"/>
                      <a:pt x="3965" y="14915"/>
                    </a:cubicBezTo>
                    <a:cubicBezTo>
                      <a:pt x="4429" y="15379"/>
                      <a:pt x="4858" y="15879"/>
                      <a:pt x="5269" y="16380"/>
                    </a:cubicBezTo>
                    <a:lnTo>
                      <a:pt x="5269" y="16380"/>
                    </a:lnTo>
                    <a:cubicBezTo>
                      <a:pt x="4663" y="15767"/>
                      <a:pt x="3831" y="15465"/>
                      <a:pt x="3070" y="15094"/>
                    </a:cubicBezTo>
                    <a:cubicBezTo>
                      <a:pt x="1889" y="14503"/>
                      <a:pt x="994" y="13537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6" y="12594"/>
                      <a:pt x="0" y="12632"/>
                      <a:pt x="28" y="12660"/>
                    </a:cubicBezTo>
                    <a:cubicBezTo>
                      <a:pt x="672" y="13429"/>
                      <a:pt x="1424" y="14127"/>
                      <a:pt x="2211" y="14736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5" y="16556"/>
                      <a:pt x="5334" y="16556"/>
                    </a:cubicBezTo>
                    <a:cubicBezTo>
                      <a:pt x="5343" y="16556"/>
                      <a:pt x="5352" y="16552"/>
                      <a:pt x="5361" y="16543"/>
                    </a:cubicBezTo>
                    <a:lnTo>
                      <a:pt x="5396" y="16579"/>
                    </a:lnTo>
                    <a:cubicBezTo>
                      <a:pt x="5396" y="16597"/>
                      <a:pt x="5414" y="16597"/>
                      <a:pt x="5432" y="16597"/>
                    </a:cubicBezTo>
                    <a:cubicBezTo>
                      <a:pt x="5718" y="16955"/>
                      <a:pt x="6023" y="17330"/>
                      <a:pt x="6309" y="17706"/>
                    </a:cubicBezTo>
                    <a:cubicBezTo>
                      <a:pt x="7025" y="19120"/>
                      <a:pt x="7794" y="20480"/>
                      <a:pt x="8421" y="21912"/>
                    </a:cubicBezTo>
                    <a:cubicBezTo>
                      <a:pt x="8188" y="21625"/>
                      <a:pt x="7866" y="21446"/>
                      <a:pt x="7490" y="21393"/>
                    </a:cubicBezTo>
                    <a:cubicBezTo>
                      <a:pt x="7436" y="21393"/>
                      <a:pt x="7401" y="21464"/>
                      <a:pt x="7436" y="21518"/>
                    </a:cubicBezTo>
                    <a:cubicBezTo>
                      <a:pt x="7633" y="21912"/>
                      <a:pt x="8027" y="22180"/>
                      <a:pt x="8474" y="22198"/>
                    </a:cubicBezTo>
                    <a:cubicBezTo>
                      <a:pt x="8501" y="22198"/>
                      <a:pt x="8518" y="22178"/>
                      <a:pt x="8517" y="22160"/>
                    </a:cubicBezTo>
                    <a:lnTo>
                      <a:pt x="8517" y="22160"/>
                    </a:lnTo>
                    <a:cubicBezTo>
                      <a:pt x="8836" y="22889"/>
                      <a:pt x="9120" y="23671"/>
                      <a:pt x="9333" y="24453"/>
                    </a:cubicBezTo>
                    <a:cubicBezTo>
                      <a:pt x="9136" y="24864"/>
                      <a:pt x="8975" y="25312"/>
                      <a:pt x="8832" y="25741"/>
                    </a:cubicBezTo>
                    <a:cubicBezTo>
                      <a:pt x="8868" y="25383"/>
                      <a:pt x="8832" y="24954"/>
                      <a:pt x="8546" y="24721"/>
                    </a:cubicBezTo>
                    <a:cubicBezTo>
                      <a:pt x="8531" y="24699"/>
                      <a:pt x="8510" y="24689"/>
                      <a:pt x="8489" y="24689"/>
                    </a:cubicBezTo>
                    <a:cubicBezTo>
                      <a:pt x="8460" y="24689"/>
                      <a:pt x="8431" y="24708"/>
                      <a:pt x="8421" y="24739"/>
                    </a:cubicBezTo>
                    <a:cubicBezTo>
                      <a:pt x="8331" y="25151"/>
                      <a:pt x="8439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2"/>
                    </a:cubicBezTo>
                    <a:cubicBezTo>
                      <a:pt x="8564" y="26528"/>
                      <a:pt x="8421" y="27065"/>
                      <a:pt x="8313" y="27620"/>
                    </a:cubicBezTo>
                    <a:cubicBezTo>
                      <a:pt x="8260" y="27817"/>
                      <a:pt x="8242" y="28014"/>
                      <a:pt x="8206" y="28229"/>
                    </a:cubicBezTo>
                    <a:cubicBezTo>
                      <a:pt x="8242" y="27781"/>
                      <a:pt x="8260" y="27334"/>
                      <a:pt x="8242" y="26851"/>
                    </a:cubicBezTo>
                    <a:cubicBezTo>
                      <a:pt x="8242" y="25777"/>
                      <a:pt x="7866" y="24846"/>
                      <a:pt x="7687" y="23808"/>
                    </a:cubicBezTo>
                    <a:cubicBezTo>
                      <a:pt x="7669" y="23773"/>
                      <a:pt x="7633" y="23755"/>
                      <a:pt x="7600" y="23755"/>
                    </a:cubicBezTo>
                    <a:cubicBezTo>
                      <a:pt x="7566" y="23755"/>
                      <a:pt x="7535" y="23773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27" y="31736"/>
                      <a:pt x="8242" y="33454"/>
                      <a:pt x="8671" y="35136"/>
                    </a:cubicBezTo>
                    <a:cubicBezTo>
                      <a:pt x="8045" y="33991"/>
                      <a:pt x="7114" y="32953"/>
                      <a:pt x="6220" y="32004"/>
                    </a:cubicBezTo>
                    <a:cubicBezTo>
                      <a:pt x="6184" y="31772"/>
                      <a:pt x="6166" y="31539"/>
                      <a:pt x="6130" y="31306"/>
                    </a:cubicBezTo>
                    <a:cubicBezTo>
                      <a:pt x="6381" y="30609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2" y="29114"/>
                      <a:pt x="6363" y="29141"/>
                    </a:cubicBezTo>
                    <a:cubicBezTo>
                      <a:pt x="6273" y="29356"/>
                      <a:pt x="6166" y="29553"/>
                      <a:pt x="6041" y="29750"/>
                    </a:cubicBezTo>
                    <a:cubicBezTo>
                      <a:pt x="6058" y="29356"/>
                      <a:pt x="6058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30"/>
                      <a:pt x="5987" y="28533"/>
                    </a:cubicBezTo>
                    <a:cubicBezTo>
                      <a:pt x="5414" y="28765"/>
                      <a:pt x="5182" y="29338"/>
                      <a:pt x="5200" y="29929"/>
                    </a:cubicBezTo>
                    <a:cubicBezTo>
                      <a:pt x="4895" y="29517"/>
                      <a:pt x="4484" y="29177"/>
                      <a:pt x="4001" y="28926"/>
                    </a:cubicBezTo>
                    <a:cubicBezTo>
                      <a:pt x="3994" y="28923"/>
                      <a:pt x="3987" y="28922"/>
                      <a:pt x="3979" y="28922"/>
                    </a:cubicBezTo>
                    <a:cubicBezTo>
                      <a:pt x="3947" y="28922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3" y="30358"/>
                    </a:cubicBezTo>
                    <a:lnTo>
                      <a:pt x="4269" y="30322"/>
                    </a:lnTo>
                    <a:cubicBezTo>
                      <a:pt x="4063" y="30181"/>
                      <a:pt x="3690" y="29946"/>
                      <a:pt x="3370" y="29946"/>
                    </a:cubicBezTo>
                    <a:cubicBezTo>
                      <a:pt x="3246" y="29946"/>
                      <a:pt x="3129" y="29982"/>
                      <a:pt x="3034" y="30072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90"/>
                      <a:pt x="2927" y="32327"/>
                    </a:cubicBezTo>
                    <a:cubicBezTo>
                      <a:pt x="2945" y="32353"/>
                      <a:pt x="2972" y="32367"/>
                      <a:pt x="2998" y="32367"/>
                    </a:cubicBezTo>
                    <a:cubicBezTo>
                      <a:pt x="3025" y="32367"/>
                      <a:pt x="3052" y="32353"/>
                      <a:pt x="3070" y="32327"/>
                    </a:cubicBezTo>
                    <a:cubicBezTo>
                      <a:pt x="3308" y="31979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4" y="31969"/>
                      <a:pt x="5468" y="31951"/>
                    </a:cubicBezTo>
                    <a:cubicBezTo>
                      <a:pt x="5148" y="31821"/>
                      <a:pt x="4693" y="31724"/>
                      <a:pt x="4246" y="31724"/>
                    </a:cubicBezTo>
                    <a:cubicBezTo>
                      <a:pt x="3770" y="31724"/>
                      <a:pt x="3303" y="31834"/>
                      <a:pt x="3016" y="32130"/>
                    </a:cubicBezTo>
                    <a:cubicBezTo>
                      <a:pt x="2945" y="31897"/>
                      <a:pt x="2891" y="31664"/>
                      <a:pt x="3070" y="31468"/>
                    </a:cubicBezTo>
                    <a:cubicBezTo>
                      <a:pt x="3184" y="31354"/>
                      <a:pt x="3362" y="31327"/>
                      <a:pt x="3537" y="31327"/>
                    </a:cubicBezTo>
                    <a:cubicBezTo>
                      <a:pt x="3638" y="31327"/>
                      <a:pt x="3737" y="31336"/>
                      <a:pt x="3822" y="31342"/>
                    </a:cubicBezTo>
                    <a:cubicBezTo>
                      <a:pt x="4305" y="31378"/>
                      <a:pt x="4698" y="31629"/>
                      <a:pt x="5146" y="31772"/>
                    </a:cubicBezTo>
                    <a:lnTo>
                      <a:pt x="5182" y="31772"/>
                    </a:lnTo>
                    <a:cubicBezTo>
                      <a:pt x="5378" y="31897"/>
                      <a:pt x="5629" y="31987"/>
                      <a:pt x="5862" y="32022"/>
                    </a:cubicBezTo>
                    <a:lnTo>
                      <a:pt x="5862" y="32040"/>
                    </a:lnTo>
                    <a:cubicBezTo>
                      <a:pt x="5883" y="32084"/>
                      <a:pt x="5918" y="32107"/>
                      <a:pt x="5954" y="32107"/>
                    </a:cubicBezTo>
                    <a:cubicBezTo>
                      <a:pt x="5978" y="32107"/>
                      <a:pt x="6002" y="32097"/>
                      <a:pt x="6023" y="32076"/>
                    </a:cubicBezTo>
                    <a:cubicBezTo>
                      <a:pt x="6023" y="32094"/>
                      <a:pt x="6058" y="32112"/>
                      <a:pt x="6076" y="32112"/>
                    </a:cubicBezTo>
                    <a:cubicBezTo>
                      <a:pt x="6076" y="32148"/>
                      <a:pt x="6094" y="32183"/>
                      <a:pt x="6094" y="32219"/>
                    </a:cubicBezTo>
                    <a:cubicBezTo>
                      <a:pt x="6103" y="32244"/>
                      <a:pt x="6134" y="32257"/>
                      <a:pt x="6165" y="32257"/>
                    </a:cubicBezTo>
                    <a:cubicBezTo>
                      <a:pt x="6201" y="32257"/>
                      <a:pt x="6237" y="32240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2" y="33758"/>
                    </a:cubicBezTo>
                    <a:cubicBezTo>
                      <a:pt x="8063" y="34438"/>
                      <a:pt x="8439" y="35190"/>
                      <a:pt x="8904" y="35888"/>
                    </a:cubicBezTo>
                    <a:lnTo>
                      <a:pt x="8940" y="36067"/>
                    </a:lnTo>
                    <a:cubicBezTo>
                      <a:pt x="9029" y="36389"/>
                      <a:pt x="9136" y="36711"/>
                      <a:pt x="9262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6"/>
                      <a:pt x="4537" y="33687"/>
                    </a:cubicBezTo>
                    <a:cubicBezTo>
                      <a:pt x="4466" y="33687"/>
                      <a:pt x="4430" y="33776"/>
                      <a:pt x="4466" y="33830"/>
                    </a:cubicBezTo>
                    <a:cubicBezTo>
                      <a:pt x="5289" y="34689"/>
                      <a:pt x="5826" y="35888"/>
                      <a:pt x="6774" y="36621"/>
                    </a:cubicBezTo>
                    <a:cubicBezTo>
                      <a:pt x="7562" y="37212"/>
                      <a:pt x="8564" y="37570"/>
                      <a:pt x="9315" y="38178"/>
                    </a:cubicBezTo>
                    <a:cubicBezTo>
                      <a:pt x="9459" y="38357"/>
                      <a:pt x="9602" y="38554"/>
                      <a:pt x="9763" y="38733"/>
                    </a:cubicBezTo>
                    <a:cubicBezTo>
                      <a:pt x="9768" y="38738"/>
                      <a:pt x="9774" y="38740"/>
                      <a:pt x="9780" y="38740"/>
                    </a:cubicBezTo>
                    <a:cubicBezTo>
                      <a:pt x="9796" y="38740"/>
                      <a:pt x="9812" y="38723"/>
                      <a:pt x="9799" y="38697"/>
                    </a:cubicBezTo>
                    <a:cubicBezTo>
                      <a:pt x="9781" y="38661"/>
                      <a:pt x="9763" y="38626"/>
                      <a:pt x="9745" y="38590"/>
                    </a:cubicBezTo>
                    <a:lnTo>
                      <a:pt x="9745" y="38590"/>
                    </a:lnTo>
                    <a:cubicBezTo>
                      <a:pt x="9816" y="38679"/>
                      <a:pt x="9906" y="38769"/>
                      <a:pt x="9960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6"/>
                      <a:pt x="10389" y="40451"/>
                      <a:pt x="10192" y="40272"/>
                    </a:cubicBezTo>
                    <a:cubicBezTo>
                      <a:pt x="10031" y="40039"/>
                      <a:pt x="9781" y="39860"/>
                      <a:pt x="9512" y="39771"/>
                    </a:cubicBezTo>
                    <a:cubicBezTo>
                      <a:pt x="9505" y="39769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5"/>
                      <a:pt x="10264" y="40988"/>
                      <a:pt x="10926" y="41167"/>
                    </a:cubicBezTo>
                    <a:cubicBezTo>
                      <a:pt x="11391" y="42258"/>
                      <a:pt x="11731" y="43404"/>
                      <a:pt x="11946" y="44567"/>
                    </a:cubicBezTo>
                    <a:cubicBezTo>
                      <a:pt x="11946" y="44782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1" y="43994"/>
                    </a:cubicBezTo>
                    <a:cubicBezTo>
                      <a:pt x="11128" y="43988"/>
                      <a:pt x="11114" y="43985"/>
                      <a:pt x="11102" y="43985"/>
                    </a:cubicBezTo>
                    <a:cubicBezTo>
                      <a:pt x="11046" y="43985"/>
                      <a:pt x="11001" y="44043"/>
                      <a:pt x="11015" y="44102"/>
                    </a:cubicBezTo>
                    <a:cubicBezTo>
                      <a:pt x="11105" y="44746"/>
                      <a:pt x="11266" y="45587"/>
                      <a:pt x="11839" y="45980"/>
                    </a:cubicBezTo>
                    <a:cubicBezTo>
                      <a:pt x="11660" y="47967"/>
                      <a:pt x="11302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9" y="51917"/>
                      <a:pt x="10894" y="51907"/>
                      <a:pt x="10908" y="51886"/>
                    </a:cubicBezTo>
                    <a:cubicBezTo>
                      <a:pt x="11463" y="50472"/>
                      <a:pt x="11857" y="49005"/>
                      <a:pt x="12053" y="47502"/>
                    </a:cubicBezTo>
                    <a:cubicBezTo>
                      <a:pt x="12680" y="47001"/>
                      <a:pt x="13270" y="46034"/>
                      <a:pt x="13163" y="45265"/>
                    </a:cubicBezTo>
                    <a:cubicBezTo>
                      <a:pt x="13163" y="45223"/>
                      <a:pt x="13131" y="45182"/>
                      <a:pt x="13091" y="45182"/>
                    </a:cubicBezTo>
                    <a:cubicBezTo>
                      <a:pt x="13080" y="45182"/>
                      <a:pt x="13068" y="45185"/>
                      <a:pt x="13055" y="45193"/>
                    </a:cubicBezTo>
                    <a:cubicBezTo>
                      <a:pt x="12554" y="45533"/>
                      <a:pt x="12411" y="46052"/>
                      <a:pt x="12179" y="46535"/>
                    </a:cubicBezTo>
                    <a:cubicBezTo>
                      <a:pt x="12304" y="45247"/>
                      <a:pt x="12340" y="43940"/>
                      <a:pt x="12286" y="42634"/>
                    </a:cubicBezTo>
                    <a:cubicBezTo>
                      <a:pt x="12733" y="42133"/>
                      <a:pt x="12877" y="41381"/>
                      <a:pt x="13002" y="40737"/>
                    </a:cubicBezTo>
                    <a:cubicBezTo>
                      <a:pt x="13002" y="40694"/>
                      <a:pt x="12966" y="40638"/>
                      <a:pt x="12915" y="40638"/>
                    </a:cubicBezTo>
                    <a:cubicBezTo>
                      <a:pt x="12903" y="40638"/>
                      <a:pt x="12890" y="40641"/>
                      <a:pt x="12877" y="40648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5"/>
                      <a:pt x="12465" y="38948"/>
                      <a:pt x="12644" y="37749"/>
                    </a:cubicBezTo>
                    <a:cubicBezTo>
                      <a:pt x="13503" y="36800"/>
                      <a:pt x="14201" y="35691"/>
                      <a:pt x="14934" y="34635"/>
                    </a:cubicBezTo>
                    <a:cubicBezTo>
                      <a:pt x="16008" y="33114"/>
                      <a:pt x="17028" y="31629"/>
                      <a:pt x="17816" y="29946"/>
                    </a:cubicBezTo>
                    <a:cubicBezTo>
                      <a:pt x="17848" y="29882"/>
                      <a:pt x="17794" y="29818"/>
                      <a:pt x="17731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7" y="30448"/>
                      <a:pt x="14111" y="32201"/>
                      <a:pt x="13252" y="34223"/>
                    </a:cubicBezTo>
                    <a:cubicBezTo>
                      <a:pt x="13431" y="33329"/>
                      <a:pt x="13628" y="32452"/>
                      <a:pt x="13843" y="31557"/>
                    </a:cubicBezTo>
                    <a:lnTo>
                      <a:pt x="13843" y="31575"/>
                    </a:lnTo>
                    <a:cubicBezTo>
                      <a:pt x="13843" y="31593"/>
                      <a:pt x="13856" y="31602"/>
                      <a:pt x="13872" y="31602"/>
                    </a:cubicBezTo>
                    <a:cubicBezTo>
                      <a:pt x="13888" y="31602"/>
                      <a:pt x="13906" y="31593"/>
                      <a:pt x="13914" y="31575"/>
                    </a:cubicBezTo>
                    <a:cubicBezTo>
                      <a:pt x="13950" y="31414"/>
                      <a:pt x="13968" y="31235"/>
                      <a:pt x="13950" y="31056"/>
                    </a:cubicBezTo>
                    <a:cubicBezTo>
                      <a:pt x="14076" y="30537"/>
                      <a:pt x="14219" y="30036"/>
                      <a:pt x="14344" y="29517"/>
                    </a:cubicBezTo>
                    <a:cubicBezTo>
                      <a:pt x="14809" y="29284"/>
                      <a:pt x="15185" y="28909"/>
                      <a:pt x="15418" y="28443"/>
                    </a:cubicBezTo>
                    <a:cubicBezTo>
                      <a:pt x="15453" y="28390"/>
                      <a:pt x="15400" y="28318"/>
                      <a:pt x="15328" y="28318"/>
                    </a:cubicBezTo>
                    <a:cubicBezTo>
                      <a:pt x="15024" y="28407"/>
                      <a:pt x="14738" y="28586"/>
                      <a:pt x="14541" y="28819"/>
                    </a:cubicBezTo>
                    <a:cubicBezTo>
                      <a:pt x="14648" y="28461"/>
                      <a:pt x="14738" y="28103"/>
                      <a:pt x="14845" y="27745"/>
                    </a:cubicBezTo>
                    <a:cubicBezTo>
                      <a:pt x="15096" y="27566"/>
                      <a:pt x="15328" y="27387"/>
                      <a:pt x="15561" y="27173"/>
                    </a:cubicBezTo>
                    <a:lnTo>
                      <a:pt x="15561" y="27173"/>
                    </a:lnTo>
                    <a:cubicBezTo>
                      <a:pt x="15543" y="27209"/>
                      <a:pt x="15507" y="27244"/>
                      <a:pt x="15489" y="27280"/>
                    </a:cubicBezTo>
                    <a:cubicBezTo>
                      <a:pt x="15475" y="27309"/>
                      <a:pt x="15496" y="27339"/>
                      <a:pt x="15524" y="27339"/>
                    </a:cubicBezTo>
                    <a:cubicBezTo>
                      <a:pt x="15530" y="27339"/>
                      <a:pt x="15536" y="27337"/>
                      <a:pt x="15543" y="27334"/>
                    </a:cubicBezTo>
                    <a:cubicBezTo>
                      <a:pt x="15614" y="27280"/>
                      <a:pt x="15686" y="27226"/>
                      <a:pt x="15740" y="27155"/>
                    </a:cubicBezTo>
                    <a:cubicBezTo>
                      <a:pt x="15761" y="27156"/>
                      <a:pt x="15782" y="27156"/>
                      <a:pt x="15803" y="27156"/>
                    </a:cubicBezTo>
                    <a:cubicBezTo>
                      <a:pt x="16489" y="27156"/>
                      <a:pt x="17310" y="26607"/>
                      <a:pt x="17744" y="26260"/>
                    </a:cubicBezTo>
                    <a:cubicBezTo>
                      <a:pt x="17798" y="26206"/>
                      <a:pt x="17762" y="26135"/>
                      <a:pt x="17690" y="26135"/>
                    </a:cubicBezTo>
                    <a:cubicBezTo>
                      <a:pt x="17243" y="26153"/>
                      <a:pt x="16796" y="26260"/>
                      <a:pt x="16384" y="26421"/>
                    </a:cubicBezTo>
                    <a:cubicBezTo>
                      <a:pt x="16921" y="25992"/>
                      <a:pt x="17368" y="25473"/>
                      <a:pt x="17708" y="24882"/>
                    </a:cubicBezTo>
                    <a:cubicBezTo>
                      <a:pt x="17726" y="24846"/>
                      <a:pt x="17690" y="24793"/>
                      <a:pt x="17655" y="24793"/>
                    </a:cubicBezTo>
                    <a:cubicBezTo>
                      <a:pt x="17637" y="24792"/>
                      <a:pt x="17619" y="24792"/>
                      <a:pt x="17601" y="24792"/>
                    </a:cubicBezTo>
                    <a:cubicBezTo>
                      <a:pt x="17048" y="24792"/>
                      <a:pt x="16534" y="25057"/>
                      <a:pt x="16187" y="25473"/>
                    </a:cubicBezTo>
                    <a:cubicBezTo>
                      <a:pt x="16366" y="24900"/>
                      <a:pt x="16330" y="24292"/>
                      <a:pt x="16062" y="23755"/>
                    </a:cubicBezTo>
                    <a:cubicBezTo>
                      <a:pt x="16051" y="23733"/>
                      <a:pt x="16019" y="23717"/>
                      <a:pt x="15988" y="23717"/>
                    </a:cubicBezTo>
                    <a:cubicBezTo>
                      <a:pt x="15969" y="23717"/>
                      <a:pt x="15950" y="23723"/>
                      <a:pt x="15937" y="23737"/>
                    </a:cubicBezTo>
                    <a:cubicBezTo>
                      <a:pt x="15561" y="24095"/>
                      <a:pt x="15292" y="24542"/>
                      <a:pt x="15149" y="25043"/>
                    </a:cubicBezTo>
                    <a:cubicBezTo>
                      <a:pt x="15078" y="24775"/>
                      <a:pt x="14970" y="24524"/>
                      <a:pt x="14809" y="24310"/>
                    </a:cubicBezTo>
                    <a:cubicBezTo>
                      <a:pt x="14714" y="24187"/>
                      <a:pt x="14306" y="23803"/>
                      <a:pt x="14038" y="23803"/>
                    </a:cubicBezTo>
                    <a:cubicBezTo>
                      <a:pt x="13955" y="23803"/>
                      <a:pt x="13885" y="23840"/>
                      <a:pt x="13843" y="23934"/>
                    </a:cubicBezTo>
                    <a:cubicBezTo>
                      <a:pt x="13592" y="24471"/>
                      <a:pt x="13789" y="25079"/>
                      <a:pt x="13968" y="25598"/>
                    </a:cubicBezTo>
                    <a:cubicBezTo>
                      <a:pt x="13759" y="25403"/>
                      <a:pt x="13486" y="25306"/>
                      <a:pt x="13206" y="25306"/>
                    </a:cubicBezTo>
                    <a:cubicBezTo>
                      <a:pt x="13126" y="25306"/>
                      <a:pt x="13046" y="25314"/>
                      <a:pt x="12966" y="25330"/>
                    </a:cubicBezTo>
                    <a:cubicBezTo>
                      <a:pt x="12930" y="25330"/>
                      <a:pt x="12912" y="25365"/>
                      <a:pt x="12912" y="25401"/>
                    </a:cubicBezTo>
                    <a:cubicBezTo>
                      <a:pt x="12912" y="26224"/>
                      <a:pt x="13718" y="27119"/>
                      <a:pt x="14559" y="27137"/>
                    </a:cubicBezTo>
                    <a:cubicBezTo>
                      <a:pt x="14612" y="27298"/>
                      <a:pt x="14666" y="27459"/>
                      <a:pt x="14738" y="27620"/>
                    </a:cubicBezTo>
                    <a:cubicBezTo>
                      <a:pt x="14738" y="27620"/>
                      <a:pt x="14738" y="27620"/>
                      <a:pt x="14756" y="27638"/>
                    </a:cubicBezTo>
                    <a:cubicBezTo>
                      <a:pt x="14756" y="27638"/>
                      <a:pt x="14756" y="27638"/>
                      <a:pt x="14756" y="27656"/>
                    </a:cubicBezTo>
                    <a:cubicBezTo>
                      <a:pt x="14738" y="27674"/>
                      <a:pt x="14738" y="27692"/>
                      <a:pt x="14756" y="27710"/>
                    </a:cubicBezTo>
                    <a:cubicBezTo>
                      <a:pt x="14594" y="28193"/>
                      <a:pt x="14433" y="28676"/>
                      <a:pt x="14290" y="29177"/>
                    </a:cubicBezTo>
                    <a:cubicBezTo>
                      <a:pt x="14290" y="29195"/>
                      <a:pt x="14290" y="29195"/>
                      <a:pt x="14290" y="29213"/>
                    </a:cubicBezTo>
                    <a:lnTo>
                      <a:pt x="14237" y="29392"/>
                    </a:lnTo>
                    <a:cubicBezTo>
                      <a:pt x="14165" y="29445"/>
                      <a:pt x="14093" y="29499"/>
                      <a:pt x="14040" y="29553"/>
                    </a:cubicBezTo>
                    <a:cubicBezTo>
                      <a:pt x="13981" y="29597"/>
                      <a:pt x="14019" y="29629"/>
                      <a:pt x="14054" y="29629"/>
                    </a:cubicBezTo>
                    <a:cubicBezTo>
                      <a:pt x="14062" y="29629"/>
                      <a:pt x="14069" y="29628"/>
                      <a:pt x="14076" y="29624"/>
                    </a:cubicBezTo>
                    <a:cubicBezTo>
                      <a:pt x="14129" y="29624"/>
                      <a:pt x="14147" y="29606"/>
                      <a:pt x="14165" y="29589"/>
                    </a:cubicBezTo>
                    <a:lnTo>
                      <a:pt x="14165" y="29589"/>
                    </a:lnTo>
                    <a:cubicBezTo>
                      <a:pt x="14093" y="29893"/>
                      <a:pt x="14004" y="30179"/>
                      <a:pt x="13914" y="30483"/>
                    </a:cubicBezTo>
                    <a:cubicBezTo>
                      <a:pt x="13843" y="30179"/>
                      <a:pt x="13718" y="29893"/>
                      <a:pt x="13521" y="29660"/>
                    </a:cubicBezTo>
                    <a:cubicBezTo>
                      <a:pt x="13508" y="29647"/>
                      <a:pt x="13493" y="29642"/>
                      <a:pt x="13478" y="29642"/>
                    </a:cubicBezTo>
                    <a:cubicBezTo>
                      <a:pt x="13451" y="29642"/>
                      <a:pt x="13425" y="29661"/>
                      <a:pt x="13413" y="29696"/>
                    </a:cubicBezTo>
                    <a:cubicBezTo>
                      <a:pt x="13306" y="30143"/>
                      <a:pt x="13503" y="30716"/>
                      <a:pt x="13718" y="31145"/>
                    </a:cubicBezTo>
                    <a:cubicBezTo>
                      <a:pt x="13574" y="31682"/>
                      <a:pt x="13431" y="32237"/>
                      <a:pt x="13288" y="32792"/>
                    </a:cubicBezTo>
                    <a:cubicBezTo>
                      <a:pt x="13288" y="32398"/>
                      <a:pt x="13163" y="32004"/>
                      <a:pt x="12948" y="31664"/>
                    </a:cubicBezTo>
                    <a:cubicBezTo>
                      <a:pt x="12930" y="31638"/>
                      <a:pt x="12908" y="31624"/>
                      <a:pt x="12885" y="31624"/>
                    </a:cubicBezTo>
                    <a:cubicBezTo>
                      <a:pt x="12863" y="31624"/>
                      <a:pt x="12841" y="31638"/>
                      <a:pt x="12823" y="31664"/>
                    </a:cubicBezTo>
                    <a:cubicBezTo>
                      <a:pt x="12608" y="32130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7"/>
                      <a:pt x="12537" y="36138"/>
                      <a:pt x="12340" y="37570"/>
                    </a:cubicBezTo>
                    <a:cubicBezTo>
                      <a:pt x="12214" y="37838"/>
                      <a:pt x="12089" y="38089"/>
                      <a:pt x="11946" y="38357"/>
                    </a:cubicBezTo>
                    <a:cubicBezTo>
                      <a:pt x="11933" y="38396"/>
                      <a:pt x="11967" y="38425"/>
                      <a:pt x="12000" y="38425"/>
                    </a:cubicBezTo>
                    <a:cubicBezTo>
                      <a:pt x="12013" y="38425"/>
                      <a:pt x="12025" y="38421"/>
                      <a:pt x="12035" y="38411"/>
                    </a:cubicBezTo>
                    <a:cubicBezTo>
                      <a:pt x="12071" y="38357"/>
                      <a:pt x="12089" y="38303"/>
                      <a:pt x="12125" y="38250"/>
                    </a:cubicBezTo>
                    <a:cubicBezTo>
                      <a:pt x="12134" y="38259"/>
                      <a:pt x="12147" y="38263"/>
                      <a:pt x="12161" y="38263"/>
                    </a:cubicBezTo>
                    <a:cubicBezTo>
                      <a:pt x="12174" y="38263"/>
                      <a:pt x="12188" y="38259"/>
                      <a:pt x="12197" y="38250"/>
                    </a:cubicBezTo>
                    <a:lnTo>
                      <a:pt x="12232" y="38214"/>
                    </a:lnTo>
                    <a:lnTo>
                      <a:pt x="12232" y="38214"/>
                    </a:lnTo>
                    <a:cubicBezTo>
                      <a:pt x="12179" y="38715"/>
                      <a:pt x="12125" y="39216"/>
                      <a:pt x="12071" y="39735"/>
                    </a:cubicBezTo>
                    <a:cubicBezTo>
                      <a:pt x="11892" y="37910"/>
                      <a:pt x="11606" y="36102"/>
                      <a:pt x="11320" y="34313"/>
                    </a:cubicBezTo>
                    <a:cubicBezTo>
                      <a:pt x="11320" y="34313"/>
                      <a:pt x="11320" y="34295"/>
                      <a:pt x="11338" y="34295"/>
                    </a:cubicBezTo>
                    <a:cubicBezTo>
                      <a:pt x="11713" y="33758"/>
                      <a:pt x="11964" y="32953"/>
                      <a:pt x="11731" y="32344"/>
                    </a:cubicBezTo>
                    <a:cubicBezTo>
                      <a:pt x="11720" y="32309"/>
                      <a:pt x="11685" y="32282"/>
                      <a:pt x="11648" y="32282"/>
                    </a:cubicBezTo>
                    <a:cubicBezTo>
                      <a:pt x="11628" y="32282"/>
                      <a:pt x="11607" y="32290"/>
                      <a:pt x="11588" y="32309"/>
                    </a:cubicBezTo>
                    <a:cubicBezTo>
                      <a:pt x="11373" y="32595"/>
                      <a:pt x="11212" y="32917"/>
                      <a:pt x="11141" y="33257"/>
                    </a:cubicBezTo>
                    <a:cubicBezTo>
                      <a:pt x="10926" y="31969"/>
                      <a:pt x="10729" y="30698"/>
                      <a:pt x="10550" y="29445"/>
                    </a:cubicBezTo>
                    <a:lnTo>
                      <a:pt x="10282" y="27387"/>
                    </a:lnTo>
                    <a:cubicBezTo>
                      <a:pt x="10604" y="26958"/>
                      <a:pt x="10783" y="26439"/>
                      <a:pt x="10765" y="25902"/>
                    </a:cubicBezTo>
                    <a:cubicBezTo>
                      <a:pt x="10765" y="25854"/>
                      <a:pt x="10725" y="25815"/>
                      <a:pt x="10683" y="25815"/>
                    </a:cubicBezTo>
                    <a:cubicBezTo>
                      <a:pt x="10662" y="25815"/>
                      <a:pt x="10640" y="25825"/>
                      <a:pt x="10622" y="25848"/>
                    </a:cubicBezTo>
                    <a:cubicBezTo>
                      <a:pt x="10425" y="26063"/>
                      <a:pt x="10282" y="26332"/>
                      <a:pt x="10174" y="26618"/>
                    </a:cubicBezTo>
                    <a:cubicBezTo>
                      <a:pt x="10067" y="25759"/>
                      <a:pt x="9960" y="24882"/>
                      <a:pt x="9852" y="24023"/>
                    </a:cubicBezTo>
                    <a:cubicBezTo>
                      <a:pt x="10156" y="23415"/>
                      <a:pt x="10514" y="22842"/>
                      <a:pt x="10926" y="22305"/>
                    </a:cubicBezTo>
                    <a:lnTo>
                      <a:pt x="10980" y="22305"/>
                    </a:lnTo>
                    <a:cubicBezTo>
                      <a:pt x="11151" y="22191"/>
                      <a:pt x="11358" y="22133"/>
                      <a:pt x="11571" y="22133"/>
                    </a:cubicBezTo>
                    <a:cubicBezTo>
                      <a:pt x="11624" y="22133"/>
                      <a:pt x="11678" y="22137"/>
                      <a:pt x="11731" y="22144"/>
                    </a:cubicBezTo>
                    <a:cubicBezTo>
                      <a:pt x="11642" y="22252"/>
                      <a:pt x="11552" y="22359"/>
                      <a:pt x="11427" y="22431"/>
                    </a:cubicBezTo>
                    <a:cubicBezTo>
                      <a:pt x="11272" y="22493"/>
                      <a:pt x="11103" y="22541"/>
                      <a:pt x="10932" y="22541"/>
                    </a:cubicBezTo>
                    <a:cubicBezTo>
                      <a:pt x="10906" y="22541"/>
                      <a:pt x="10880" y="22540"/>
                      <a:pt x="10854" y="22538"/>
                    </a:cubicBezTo>
                    <a:cubicBezTo>
                      <a:pt x="10801" y="22538"/>
                      <a:pt x="10765" y="22627"/>
                      <a:pt x="10819" y="22663"/>
                    </a:cubicBezTo>
                    <a:cubicBezTo>
                      <a:pt x="10898" y="22700"/>
                      <a:pt x="10979" y="22716"/>
                      <a:pt x="11059" y="22716"/>
                    </a:cubicBezTo>
                    <a:cubicBezTo>
                      <a:pt x="11413" y="22716"/>
                      <a:pt x="11756" y="22403"/>
                      <a:pt x="11946" y="22126"/>
                    </a:cubicBezTo>
                    <a:cubicBezTo>
                      <a:pt x="11964" y="22091"/>
                      <a:pt x="11946" y="22037"/>
                      <a:pt x="11892" y="22019"/>
                    </a:cubicBezTo>
                    <a:cubicBezTo>
                      <a:pt x="11812" y="22003"/>
                      <a:pt x="11728" y="21995"/>
                      <a:pt x="11643" y="21995"/>
                    </a:cubicBezTo>
                    <a:cubicBezTo>
                      <a:pt x="11446" y="21995"/>
                      <a:pt x="11244" y="22039"/>
                      <a:pt x="11069" y="22126"/>
                    </a:cubicBezTo>
                    <a:cubicBezTo>
                      <a:pt x="11373" y="21715"/>
                      <a:pt x="11695" y="21339"/>
                      <a:pt x="12053" y="20963"/>
                    </a:cubicBezTo>
                    <a:cubicBezTo>
                      <a:pt x="12250" y="20766"/>
                      <a:pt x="12465" y="20552"/>
                      <a:pt x="12680" y="20355"/>
                    </a:cubicBezTo>
                    <a:cubicBezTo>
                      <a:pt x="13145" y="20122"/>
                      <a:pt x="13646" y="19907"/>
                      <a:pt x="14147" y="19746"/>
                    </a:cubicBezTo>
                    <a:cubicBezTo>
                      <a:pt x="15239" y="19299"/>
                      <a:pt x="16402" y="19013"/>
                      <a:pt x="17583" y="18887"/>
                    </a:cubicBezTo>
                    <a:cubicBezTo>
                      <a:pt x="17637" y="18869"/>
                      <a:pt x="17637" y="18798"/>
                      <a:pt x="17583" y="18798"/>
                    </a:cubicBezTo>
                    <a:cubicBezTo>
                      <a:pt x="17518" y="18795"/>
                      <a:pt x="17453" y="18794"/>
                      <a:pt x="17389" y="18794"/>
                    </a:cubicBezTo>
                    <a:cubicBezTo>
                      <a:pt x="16157" y="18794"/>
                      <a:pt x="15018" y="19268"/>
                      <a:pt x="13879" y="19710"/>
                    </a:cubicBezTo>
                    <a:cubicBezTo>
                      <a:pt x="13620" y="19823"/>
                      <a:pt x="13333" y="19922"/>
                      <a:pt x="13069" y="20045"/>
                    </a:cubicBezTo>
                    <a:lnTo>
                      <a:pt x="13069" y="20045"/>
                    </a:lnTo>
                    <a:cubicBezTo>
                      <a:pt x="13714" y="19728"/>
                      <a:pt x="14282" y="19320"/>
                      <a:pt x="14899" y="18977"/>
                    </a:cubicBezTo>
                    <a:cubicBezTo>
                      <a:pt x="15668" y="18565"/>
                      <a:pt x="16563" y="18494"/>
                      <a:pt x="17404" y="18494"/>
                    </a:cubicBezTo>
                    <a:cubicBezTo>
                      <a:pt x="17489" y="18494"/>
                      <a:pt x="17635" y="18491"/>
                      <a:pt x="17808" y="18491"/>
                    </a:cubicBezTo>
                    <a:cubicBezTo>
                      <a:pt x="18543" y="18491"/>
                      <a:pt x="19776" y="18538"/>
                      <a:pt x="18979" y="19030"/>
                    </a:cubicBezTo>
                    <a:cubicBezTo>
                      <a:pt x="17690" y="19818"/>
                      <a:pt x="16563" y="20033"/>
                      <a:pt x="15078" y="20068"/>
                    </a:cubicBezTo>
                    <a:cubicBezTo>
                      <a:pt x="14111" y="20086"/>
                      <a:pt x="13234" y="20229"/>
                      <a:pt x="12375" y="20713"/>
                    </a:cubicBezTo>
                    <a:cubicBezTo>
                      <a:pt x="12345" y="20743"/>
                      <a:pt x="12367" y="20788"/>
                      <a:pt x="12397" y="20788"/>
                    </a:cubicBezTo>
                    <a:cubicBezTo>
                      <a:pt x="12401" y="20788"/>
                      <a:pt x="12406" y="20787"/>
                      <a:pt x="12411" y="20784"/>
                    </a:cubicBezTo>
                    <a:cubicBezTo>
                      <a:pt x="13843" y="20229"/>
                      <a:pt x="15221" y="20283"/>
                      <a:pt x="16724" y="20158"/>
                    </a:cubicBezTo>
                    <a:cubicBezTo>
                      <a:pt x="17833" y="20050"/>
                      <a:pt x="18818" y="19281"/>
                      <a:pt x="19766" y="18762"/>
                    </a:cubicBezTo>
                    <a:cubicBezTo>
                      <a:pt x="19820" y="18708"/>
                      <a:pt x="19820" y="18619"/>
                      <a:pt x="19748" y="18601"/>
                    </a:cubicBezTo>
                    <a:cubicBezTo>
                      <a:pt x="18913" y="18458"/>
                      <a:pt x="18094" y="18346"/>
                      <a:pt x="17269" y="18346"/>
                    </a:cubicBezTo>
                    <a:cubicBezTo>
                      <a:pt x="16857" y="18346"/>
                      <a:pt x="16444" y="18374"/>
                      <a:pt x="16026" y="18440"/>
                    </a:cubicBezTo>
                    <a:cubicBezTo>
                      <a:pt x="15042" y="18601"/>
                      <a:pt x="14237" y="19227"/>
                      <a:pt x="13378" y="19746"/>
                    </a:cubicBezTo>
                    <a:cubicBezTo>
                      <a:pt x="13914" y="19263"/>
                      <a:pt x="14451" y="18780"/>
                      <a:pt x="14988" y="18297"/>
                    </a:cubicBezTo>
                    <a:cubicBezTo>
                      <a:pt x="15507" y="17796"/>
                      <a:pt x="16008" y="17348"/>
                      <a:pt x="16563" y="16919"/>
                    </a:cubicBezTo>
                    <a:cubicBezTo>
                      <a:pt x="16750" y="16997"/>
                      <a:pt x="16964" y="17048"/>
                      <a:pt x="17182" y="17048"/>
                    </a:cubicBezTo>
                    <a:cubicBezTo>
                      <a:pt x="17214" y="17048"/>
                      <a:pt x="17246" y="17046"/>
                      <a:pt x="17279" y="17044"/>
                    </a:cubicBezTo>
                    <a:cubicBezTo>
                      <a:pt x="17404" y="17026"/>
                      <a:pt x="17637" y="16901"/>
                      <a:pt x="17619" y="16740"/>
                    </a:cubicBezTo>
                    <a:cubicBezTo>
                      <a:pt x="17583" y="16561"/>
                      <a:pt x="17386" y="16525"/>
                      <a:pt x="17279" y="16489"/>
                    </a:cubicBezTo>
                    <a:lnTo>
                      <a:pt x="17171" y="16471"/>
                    </a:lnTo>
                    <a:cubicBezTo>
                      <a:pt x="17493" y="16239"/>
                      <a:pt x="17816" y="16024"/>
                      <a:pt x="18156" y="15827"/>
                    </a:cubicBezTo>
                    <a:cubicBezTo>
                      <a:pt x="18173" y="15845"/>
                      <a:pt x="18209" y="15863"/>
                      <a:pt x="18245" y="15863"/>
                    </a:cubicBezTo>
                    <a:lnTo>
                      <a:pt x="18317" y="15863"/>
                    </a:lnTo>
                    <a:cubicBezTo>
                      <a:pt x="18406" y="15935"/>
                      <a:pt x="18496" y="15970"/>
                      <a:pt x="18603" y="16006"/>
                    </a:cubicBezTo>
                    <a:cubicBezTo>
                      <a:pt x="18608" y="16011"/>
                      <a:pt x="18615" y="16014"/>
                      <a:pt x="18622" y="16014"/>
                    </a:cubicBezTo>
                    <a:cubicBezTo>
                      <a:pt x="18640" y="16014"/>
                      <a:pt x="18662" y="16001"/>
                      <a:pt x="18675" y="15988"/>
                    </a:cubicBezTo>
                    <a:lnTo>
                      <a:pt x="18746" y="15988"/>
                    </a:lnTo>
                    <a:cubicBezTo>
                      <a:pt x="19283" y="16919"/>
                      <a:pt x="20088" y="17814"/>
                      <a:pt x="21234" y="17814"/>
                    </a:cubicBezTo>
                    <a:cubicBezTo>
                      <a:pt x="21305" y="17814"/>
                      <a:pt x="21341" y="17742"/>
                      <a:pt x="21305" y="17706"/>
                    </a:cubicBezTo>
                    <a:cubicBezTo>
                      <a:pt x="21144" y="17277"/>
                      <a:pt x="20894" y="16883"/>
                      <a:pt x="20554" y="16579"/>
                    </a:cubicBezTo>
                    <a:lnTo>
                      <a:pt x="20554" y="16579"/>
                    </a:lnTo>
                    <a:cubicBezTo>
                      <a:pt x="20608" y="16583"/>
                      <a:pt x="20662" y="16585"/>
                      <a:pt x="20716" y="16585"/>
                    </a:cubicBezTo>
                    <a:cubicBezTo>
                      <a:pt x="21144" y="16585"/>
                      <a:pt x="21566" y="16459"/>
                      <a:pt x="21931" y="16221"/>
                    </a:cubicBezTo>
                    <a:cubicBezTo>
                      <a:pt x="21949" y="16185"/>
                      <a:pt x="21949" y="16167"/>
                      <a:pt x="21931" y="16131"/>
                    </a:cubicBezTo>
                    <a:lnTo>
                      <a:pt x="21896" y="16149"/>
                    </a:lnTo>
                    <a:cubicBezTo>
                      <a:pt x="21642" y="15624"/>
                      <a:pt x="21003" y="15468"/>
                      <a:pt x="20358" y="15468"/>
                    </a:cubicBezTo>
                    <a:cubicBezTo>
                      <a:pt x="20322" y="15468"/>
                      <a:pt x="20286" y="15468"/>
                      <a:pt x="20249" y="15469"/>
                    </a:cubicBezTo>
                    <a:lnTo>
                      <a:pt x="20500" y="15362"/>
                    </a:lnTo>
                    <a:cubicBezTo>
                      <a:pt x="20858" y="15219"/>
                      <a:pt x="21591" y="14950"/>
                      <a:pt x="21627" y="14467"/>
                    </a:cubicBezTo>
                    <a:cubicBezTo>
                      <a:pt x="21637" y="14152"/>
                      <a:pt x="21354" y="14064"/>
                      <a:pt x="21053" y="14064"/>
                    </a:cubicBezTo>
                    <a:cubicBezTo>
                      <a:pt x="20807" y="14064"/>
                      <a:pt x="20549" y="14123"/>
                      <a:pt x="20428" y="14163"/>
                    </a:cubicBezTo>
                    <a:cubicBezTo>
                      <a:pt x="20285" y="14217"/>
                      <a:pt x="20160" y="14270"/>
                      <a:pt x="20017" y="14342"/>
                    </a:cubicBezTo>
                    <a:cubicBezTo>
                      <a:pt x="20375" y="13948"/>
                      <a:pt x="20607" y="13483"/>
                      <a:pt x="20715" y="12982"/>
                    </a:cubicBezTo>
                    <a:cubicBezTo>
                      <a:pt x="20733" y="12946"/>
                      <a:pt x="20697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9"/>
                      <a:pt x="19158" y="12517"/>
                      <a:pt x="18675" y="11872"/>
                    </a:cubicBezTo>
                    <a:cubicBezTo>
                      <a:pt x="18665" y="11853"/>
                      <a:pt x="18639" y="11839"/>
                      <a:pt x="18611" y="11839"/>
                    </a:cubicBezTo>
                    <a:cubicBezTo>
                      <a:pt x="18589" y="11839"/>
                      <a:pt x="18565" y="11848"/>
                      <a:pt x="18549" y="11872"/>
                    </a:cubicBezTo>
                    <a:cubicBezTo>
                      <a:pt x="18335" y="12356"/>
                      <a:pt x="18227" y="12857"/>
                      <a:pt x="18191" y="13376"/>
                    </a:cubicBezTo>
                    <a:cubicBezTo>
                      <a:pt x="18120" y="13250"/>
                      <a:pt x="18048" y="13125"/>
                      <a:pt x="17977" y="13000"/>
                    </a:cubicBezTo>
                    <a:cubicBezTo>
                      <a:pt x="17959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6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6" y="13805"/>
                      <a:pt x="17386" y="14968"/>
                      <a:pt x="18102" y="15595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7" y="15899"/>
                      <a:pt x="17207" y="16149"/>
                      <a:pt x="16796" y="16436"/>
                    </a:cubicBezTo>
                    <a:cubicBezTo>
                      <a:pt x="16760" y="16436"/>
                      <a:pt x="16706" y="16454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6"/>
                      <a:pt x="15990" y="17026"/>
                      <a:pt x="15650" y="17295"/>
                    </a:cubicBezTo>
                    <a:cubicBezTo>
                      <a:pt x="15847" y="16972"/>
                      <a:pt x="15954" y="16561"/>
                      <a:pt x="15776" y="16239"/>
                    </a:cubicBezTo>
                    <a:cubicBezTo>
                      <a:pt x="15766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7" y="16972"/>
                      <a:pt x="15364" y="17402"/>
                    </a:cubicBezTo>
                    <a:cubicBezTo>
                      <a:pt x="15328" y="17456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7" y="20158"/>
                    </a:lnTo>
                    <a:cubicBezTo>
                      <a:pt x="12519" y="20176"/>
                      <a:pt x="12519" y="20194"/>
                      <a:pt x="12519" y="20212"/>
                    </a:cubicBezTo>
                    <a:lnTo>
                      <a:pt x="12197" y="20516"/>
                    </a:lnTo>
                    <a:cubicBezTo>
                      <a:pt x="12071" y="20605"/>
                      <a:pt x="11946" y="20730"/>
                      <a:pt x="11839" y="20874"/>
                    </a:cubicBezTo>
                    <a:cubicBezTo>
                      <a:pt x="11749" y="20945"/>
                      <a:pt x="11660" y="21035"/>
                      <a:pt x="11588" y="21124"/>
                    </a:cubicBezTo>
                    <a:cubicBezTo>
                      <a:pt x="12000" y="20319"/>
                      <a:pt x="12322" y="19460"/>
                      <a:pt x="12537" y="18583"/>
                    </a:cubicBezTo>
                    <a:cubicBezTo>
                      <a:pt x="12662" y="18118"/>
                      <a:pt x="12805" y="17617"/>
                      <a:pt x="12930" y="17116"/>
                    </a:cubicBezTo>
                    <a:cubicBezTo>
                      <a:pt x="13127" y="17026"/>
                      <a:pt x="13306" y="16901"/>
                      <a:pt x="13431" y="16722"/>
                    </a:cubicBezTo>
                    <a:cubicBezTo>
                      <a:pt x="13574" y="16561"/>
                      <a:pt x="13664" y="16364"/>
                      <a:pt x="13664" y="16149"/>
                    </a:cubicBezTo>
                    <a:cubicBezTo>
                      <a:pt x="13664" y="16097"/>
                      <a:pt x="13626" y="16064"/>
                      <a:pt x="13584" y="16064"/>
                    </a:cubicBezTo>
                    <a:cubicBezTo>
                      <a:pt x="13569" y="16064"/>
                      <a:pt x="13553" y="16068"/>
                      <a:pt x="13539" y="16078"/>
                    </a:cubicBezTo>
                    <a:cubicBezTo>
                      <a:pt x="13360" y="16203"/>
                      <a:pt x="13199" y="16346"/>
                      <a:pt x="13073" y="16543"/>
                    </a:cubicBezTo>
                    <a:cubicBezTo>
                      <a:pt x="13252" y="15863"/>
                      <a:pt x="13360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7" y="14492"/>
                      <a:pt x="13512" y="14475"/>
                      <a:pt x="13539" y="14449"/>
                    </a:cubicBezTo>
                    <a:lnTo>
                      <a:pt x="13646" y="14288"/>
                    </a:lnTo>
                    <a:cubicBezTo>
                      <a:pt x="13682" y="14235"/>
                      <a:pt x="13718" y="14163"/>
                      <a:pt x="13753" y="14091"/>
                    </a:cubicBezTo>
                    <a:cubicBezTo>
                      <a:pt x="14720" y="13841"/>
                      <a:pt x="15686" y="12749"/>
                      <a:pt x="15328" y="11765"/>
                    </a:cubicBezTo>
                    <a:cubicBezTo>
                      <a:pt x="15321" y="11744"/>
                      <a:pt x="15300" y="11734"/>
                      <a:pt x="15280" y="11734"/>
                    </a:cubicBezTo>
                    <a:cubicBezTo>
                      <a:pt x="15248" y="11734"/>
                      <a:pt x="15217" y="11757"/>
                      <a:pt x="15239" y="11801"/>
                    </a:cubicBezTo>
                    <a:cubicBezTo>
                      <a:pt x="15543" y="12713"/>
                      <a:pt x="14684" y="13447"/>
                      <a:pt x="13897" y="13859"/>
                    </a:cubicBezTo>
                    <a:cubicBezTo>
                      <a:pt x="13932" y="13769"/>
                      <a:pt x="13986" y="13662"/>
                      <a:pt x="14040" y="13555"/>
                    </a:cubicBezTo>
                    <a:cubicBezTo>
                      <a:pt x="14058" y="13537"/>
                      <a:pt x="14076" y="13501"/>
                      <a:pt x="14093" y="13447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791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60" y="11139"/>
                    </a:cubicBezTo>
                    <a:cubicBezTo>
                      <a:pt x="14791" y="11210"/>
                      <a:pt x="14559" y="11389"/>
                      <a:pt x="14416" y="11622"/>
                    </a:cubicBezTo>
                    <a:cubicBezTo>
                      <a:pt x="14433" y="11336"/>
                      <a:pt x="14433" y="11031"/>
                      <a:pt x="14416" y="10727"/>
                    </a:cubicBezTo>
                    <a:cubicBezTo>
                      <a:pt x="14416" y="10698"/>
                      <a:pt x="14392" y="10669"/>
                      <a:pt x="14363" y="10669"/>
                    </a:cubicBezTo>
                    <a:cubicBezTo>
                      <a:pt x="14357" y="10669"/>
                      <a:pt x="14351" y="10670"/>
                      <a:pt x="14344" y="10673"/>
                    </a:cubicBezTo>
                    <a:cubicBezTo>
                      <a:pt x="13914" y="10834"/>
                      <a:pt x="13610" y="11192"/>
                      <a:pt x="13503" y="11640"/>
                    </a:cubicBezTo>
                    <a:cubicBezTo>
                      <a:pt x="13405" y="11472"/>
                      <a:pt x="13078" y="10988"/>
                      <a:pt x="12855" y="10988"/>
                    </a:cubicBezTo>
                    <a:cubicBezTo>
                      <a:pt x="12792" y="10988"/>
                      <a:pt x="12737" y="11027"/>
                      <a:pt x="12698" y="11121"/>
                    </a:cubicBezTo>
                    <a:cubicBezTo>
                      <a:pt x="12680" y="11049"/>
                      <a:pt x="12662" y="10978"/>
                      <a:pt x="12644" y="10906"/>
                    </a:cubicBezTo>
                    <a:cubicBezTo>
                      <a:pt x="12644" y="10858"/>
                      <a:pt x="12612" y="10827"/>
                      <a:pt x="12580" y="10827"/>
                    </a:cubicBezTo>
                    <a:cubicBezTo>
                      <a:pt x="12564" y="10827"/>
                      <a:pt x="12548" y="10834"/>
                      <a:pt x="12537" y="10852"/>
                    </a:cubicBezTo>
                    <a:cubicBezTo>
                      <a:pt x="11928" y="11371"/>
                      <a:pt x="11964" y="13071"/>
                      <a:pt x="12698" y="13572"/>
                    </a:cubicBezTo>
                    <a:cubicBezTo>
                      <a:pt x="12375" y="13483"/>
                      <a:pt x="12071" y="13322"/>
                      <a:pt x="11839" y="13071"/>
                    </a:cubicBezTo>
                    <a:cubicBezTo>
                      <a:pt x="11678" y="12910"/>
                      <a:pt x="11588" y="12696"/>
                      <a:pt x="11552" y="12481"/>
                    </a:cubicBezTo>
                    <a:cubicBezTo>
                      <a:pt x="11516" y="12195"/>
                      <a:pt x="11695" y="11998"/>
                      <a:pt x="11803" y="11765"/>
                    </a:cubicBezTo>
                    <a:cubicBezTo>
                      <a:pt x="11817" y="11736"/>
                      <a:pt x="11796" y="11707"/>
                      <a:pt x="11778" y="11707"/>
                    </a:cubicBezTo>
                    <a:cubicBezTo>
                      <a:pt x="11774" y="11707"/>
                      <a:pt x="11770" y="11708"/>
                      <a:pt x="11767" y="11711"/>
                    </a:cubicBezTo>
                    <a:cubicBezTo>
                      <a:pt x="11355" y="11998"/>
                      <a:pt x="11338" y="12535"/>
                      <a:pt x="11552" y="12946"/>
                    </a:cubicBezTo>
                    <a:cubicBezTo>
                      <a:pt x="11839" y="13376"/>
                      <a:pt x="12304" y="13662"/>
                      <a:pt x="12841" y="13680"/>
                    </a:cubicBezTo>
                    <a:cubicBezTo>
                      <a:pt x="12841" y="13680"/>
                      <a:pt x="12859" y="13680"/>
                      <a:pt x="12859" y="13662"/>
                    </a:cubicBezTo>
                    <a:cubicBezTo>
                      <a:pt x="12912" y="13680"/>
                      <a:pt x="12948" y="13698"/>
                      <a:pt x="12984" y="13698"/>
                    </a:cubicBezTo>
                    <a:cubicBezTo>
                      <a:pt x="13038" y="13877"/>
                      <a:pt x="13073" y="14056"/>
                      <a:pt x="13091" y="14235"/>
                    </a:cubicBezTo>
                    <a:cubicBezTo>
                      <a:pt x="13091" y="14284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9" y="14252"/>
                      <a:pt x="13285" y="14252"/>
                      <a:pt x="13288" y="14239"/>
                    </a:cubicBezTo>
                    <a:lnTo>
                      <a:pt x="13288" y="14239"/>
                    </a:lnTo>
                    <a:cubicBezTo>
                      <a:pt x="13162" y="15597"/>
                      <a:pt x="12912" y="16920"/>
                      <a:pt x="12537" y="18225"/>
                    </a:cubicBezTo>
                    <a:cubicBezTo>
                      <a:pt x="12608" y="17724"/>
                      <a:pt x="12590" y="17223"/>
                      <a:pt x="12519" y="16722"/>
                    </a:cubicBezTo>
                    <a:cubicBezTo>
                      <a:pt x="12340" y="15577"/>
                      <a:pt x="11338" y="15094"/>
                      <a:pt x="10836" y="14127"/>
                    </a:cubicBezTo>
                    <a:cubicBezTo>
                      <a:pt x="10830" y="14108"/>
                      <a:pt x="10815" y="14101"/>
                      <a:pt x="10799" y="14101"/>
                    </a:cubicBezTo>
                    <a:cubicBezTo>
                      <a:pt x="10769" y="14101"/>
                      <a:pt x="10735" y="14128"/>
                      <a:pt x="10747" y="14163"/>
                    </a:cubicBezTo>
                    <a:cubicBezTo>
                      <a:pt x="11015" y="15255"/>
                      <a:pt x="10890" y="16382"/>
                      <a:pt x="11033" y="17491"/>
                    </a:cubicBezTo>
                    <a:cubicBezTo>
                      <a:pt x="11176" y="18673"/>
                      <a:pt x="11749" y="19621"/>
                      <a:pt x="11534" y="20856"/>
                    </a:cubicBezTo>
                    <a:cubicBezTo>
                      <a:pt x="11391" y="21142"/>
                      <a:pt x="11248" y="21428"/>
                      <a:pt x="11087" y="21697"/>
                    </a:cubicBezTo>
                    <a:cubicBezTo>
                      <a:pt x="10586" y="22287"/>
                      <a:pt x="10156" y="22932"/>
                      <a:pt x="9781" y="23612"/>
                    </a:cubicBezTo>
                    <a:cubicBezTo>
                      <a:pt x="9673" y="22753"/>
                      <a:pt x="9584" y="21876"/>
                      <a:pt x="9494" y="21017"/>
                    </a:cubicBezTo>
                    <a:cubicBezTo>
                      <a:pt x="9763" y="20641"/>
                      <a:pt x="9870" y="20176"/>
                      <a:pt x="9799" y="19728"/>
                    </a:cubicBezTo>
                    <a:cubicBezTo>
                      <a:pt x="9787" y="19694"/>
                      <a:pt x="9761" y="19674"/>
                      <a:pt x="9734" y="19674"/>
                    </a:cubicBezTo>
                    <a:cubicBezTo>
                      <a:pt x="9719" y="19674"/>
                      <a:pt x="9704" y="19680"/>
                      <a:pt x="9691" y="19693"/>
                    </a:cubicBezTo>
                    <a:cubicBezTo>
                      <a:pt x="9566" y="19782"/>
                      <a:pt x="9476" y="19907"/>
                      <a:pt x="9405" y="20050"/>
                    </a:cubicBezTo>
                    <a:cubicBezTo>
                      <a:pt x="9315" y="18995"/>
                      <a:pt x="9244" y="17957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8"/>
                      <a:pt x="9745" y="15237"/>
                      <a:pt x="9709" y="14700"/>
                    </a:cubicBezTo>
                    <a:cubicBezTo>
                      <a:pt x="9709" y="14665"/>
                      <a:pt x="9679" y="14637"/>
                      <a:pt x="9648" y="14637"/>
                    </a:cubicBezTo>
                    <a:cubicBezTo>
                      <a:pt x="9631" y="14637"/>
                      <a:pt x="9614" y="14645"/>
                      <a:pt x="9602" y="14664"/>
                    </a:cubicBezTo>
                    <a:cubicBezTo>
                      <a:pt x="9405" y="14843"/>
                      <a:pt x="9262" y="15076"/>
                      <a:pt x="9190" y="15326"/>
                    </a:cubicBezTo>
                    <a:cubicBezTo>
                      <a:pt x="9190" y="14986"/>
                      <a:pt x="9208" y="14646"/>
                      <a:pt x="9208" y="14306"/>
                    </a:cubicBezTo>
                    <a:cubicBezTo>
                      <a:pt x="9208" y="14306"/>
                      <a:pt x="9208" y="14288"/>
                      <a:pt x="9208" y="14288"/>
                    </a:cubicBezTo>
                    <a:cubicBezTo>
                      <a:pt x="9315" y="12284"/>
                      <a:pt x="10318" y="10459"/>
                      <a:pt x="11409" y="8812"/>
                    </a:cubicBezTo>
                    <a:cubicBezTo>
                      <a:pt x="12232" y="7578"/>
                      <a:pt x="13360" y="6575"/>
                      <a:pt x="13914" y="5180"/>
                    </a:cubicBezTo>
                    <a:lnTo>
                      <a:pt x="13914" y="5180"/>
                    </a:lnTo>
                    <a:cubicBezTo>
                      <a:pt x="13932" y="5394"/>
                      <a:pt x="13914" y="5627"/>
                      <a:pt x="13825" y="5824"/>
                    </a:cubicBezTo>
                    <a:cubicBezTo>
                      <a:pt x="13753" y="6092"/>
                      <a:pt x="13682" y="6361"/>
                      <a:pt x="13592" y="6611"/>
                    </a:cubicBezTo>
                    <a:cubicBezTo>
                      <a:pt x="13324" y="7363"/>
                      <a:pt x="12966" y="8079"/>
                      <a:pt x="12537" y="8759"/>
                    </a:cubicBezTo>
                    <a:cubicBezTo>
                      <a:pt x="11821" y="9904"/>
                      <a:pt x="10747" y="10745"/>
                      <a:pt x="9942" y="11819"/>
                    </a:cubicBezTo>
                    <a:cubicBezTo>
                      <a:pt x="9913" y="11848"/>
                      <a:pt x="9955" y="11877"/>
                      <a:pt x="9991" y="11877"/>
                    </a:cubicBezTo>
                    <a:cubicBezTo>
                      <a:pt x="9999" y="11877"/>
                      <a:pt x="10007" y="11876"/>
                      <a:pt x="10013" y="11872"/>
                    </a:cubicBezTo>
                    <a:cubicBezTo>
                      <a:pt x="12035" y="9904"/>
                      <a:pt x="13950" y="7613"/>
                      <a:pt x="14147" y="4679"/>
                    </a:cubicBezTo>
                    <a:cubicBezTo>
                      <a:pt x="14147" y="4644"/>
                      <a:pt x="14117" y="4616"/>
                      <a:pt x="14086" y="4616"/>
                    </a:cubicBezTo>
                    <a:cubicBezTo>
                      <a:pt x="14069" y="4616"/>
                      <a:pt x="14052" y="4624"/>
                      <a:pt x="14040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9" y="8955"/>
                      <a:pt x="9709" y="10423"/>
                      <a:pt x="9548" y="11837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6" y="12159"/>
                      <a:pt x="9387" y="12445"/>
                      <a:pt x="9315" y="12749"/>
                    </a:cubicBezTo>
                    <a:cubicBezTo>
                      <a:pt x="9459" y="10960"/>
                      <a:pt x="9691" y="9206"/>
                      <a:pt x="9906" y="7434"/>
                    </a:cubicBezTo>
                    <a:cubicBezTo>
                      <a:pt x="10210" y="7112"/>
                      <a:pt x="10407" y="6719"/>
                      <a:pt x="10479" y="6289"/>
                    </a:cubicBezTo>
                    <a:cubicBezTo>
                      <a:pt x="10479" y="6245"/>
                      <a:pt x="10430" y="6213"/>
                      <a:pt x="10393" y="6213"/>
                    </a:cubicBezTo>
                    <a:cubicBezTo>
                      <a:pt x="10385" y="6213"/>
                      <a:pt x="10378" y="6214"/>
                      <a:pt x="10371" y="6218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1"/>
                      <a:pt x="10139" y="5233"/>
                    </a:cubicBezTo>
                    <a:cubicBezTo>
                      <a:pt x="10156" y="5215"/>
                      <a:pt x="10174" y="5198"/>
                      <a:pt x="10174" y="5162"/>
                    </a:cubicBezTo>
                    <a:cubicBezTo>
                      <a:pt x="10174" y="5144"/>
                      <a:pt x="10156" y="5126"/>
                      <a:pt x="10156" y="5090"/>
                    </a:cubicBezTo>
                    <a:lnTo>
                      <a:pt x="10156" y="4965"/>
                    </a:lnTo>
                    <a:cubicBezTo>
                      <a:pt x="10550" y="4840"/>
                      <a:pt x="10836" y="4500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2"/>
                      <a:pt x="11869" y="4352"/>
                    </a:cubicBezTo>
                    <a:cubicBezTo>
                      <a:pt x="12536" y="4352"/>
                      <a:pt x="13273" y="4027"/>
                      <a:pt x="13917" y="4027"/>
                    </a:cubicBezTo>
                    <a:cubicBezTo>
                      <a:pt x="13971" y="4027"/>
                      <a:pt x="14023" y="4030"/>
                      <a:pt x="14076" y="4034"/>
                    </a:cubicBezTo>
                    <a:cubicBezTo>
                      <a:pt x="14129" y="4034"/>
                      <a:pt x="14165" y="3981"/>
                      <a:pt x="14147" y="3927"/>
                    </a:cubicBezTo>
                    <a:cubicBezTo>
                      <a:pt x="14050" y="3392"/>
                      <a:pt x="13511" y="3224"/>
                      <a:pt x="13011" y="3224"/>
                    </a:cubicBezTo>
                    <a:cubicBezTo>
                      <a:pt x="12960" y="3224"/>
                      <a:pt x="12909" y="3226"/>
                      <a:pt x="12859" y="3229"/>
                    </a:cubicBezTo>
                    <a:cubicBezTo>
                      <a:pt x="13378" y="2835"/>
                      <a:pt x="13628" y="2299"/>
                      <a:pt x="13932" y="1762"/>
                    </a:cubicBezTo>
                    <a:cubicBezTo>
                      <a:pt x="13968" y="1708"/>
                      <a:pt x="13914" y="1636"/>
                      <a:pt x="13861" y="1636"/>
                    </a:cubicBezTo>
                    <a:cubicBezTo>
                      <a:pt x="13718" y="1627"/>
                      <a:pt x="13570" y="1618"/>
                      <a:pt x="13423" y="1618"/>
                    </a:cubicBezTo>
                    <a:cubicBezTo>
                      <a:pt x="13038" y="1618"/>
                      <a:pt x="12656" y="1677"/>
                      <a:pt x="12358" y="1923"/>
                    </a:cubicBezTo>
                    <a:cubicBezTo>
                      <a:pt x="12483" y="1583"/>
                      <a:pt x="12501" y="1207"/>
                      <a:pt x="12429" y="849"/>
                    </a:cubicBezTo>
                    <a:cubicBezTo>
                      <a:pt x="12429" y="823"/>
                      <a:pt x="12410" y="806"/>
                      <a:pt x="12386" y="806"/>
                    </a:cubicBezTo>
                    <a:cubicBezTo>
                      <a:pt x="12377" y="806"/>
                      <a:pt x="12367" y="808"/>
                      <a:pt x="12358" y="813"/>
                    </a:cubicBezTo>
                    <a:lnTo>
                      <a:pt x="12286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8" y="420"/>
                    </a:cubicBezTo>
                    <a:cubicBezTo>
                      <a:pt x="12272" y="400"/>
                      <a:pt x="12190" y="391"/>
                      <a:pt x="12113" y="391"/>
                    </a:cubicBezTo>
                    <a:cubicBezTo>
                      <a:pt x="11626" y="391"/>
                      <a:pt x="11301" y="757"/>
                      <a:pt x="11069" y="1189"/>
                    </a:cubicBezTo>
                    <a:cubicBezTo>
                      <a:pt x="11015" y="813"/>
                      <a:pt x="10908" y="437"/>
                      <a:pt x="10854" y="44"/>
                    </a:cubicBezTo>
                    <a:cubicBezTo>
                      <a:pt x="10841" y="18"/>
                      <a:pt x="10819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35"/>
              <p:cNvSpPr/>
              <p:nvPr/>
            </p:nvSpPr>
            <p:spPr>
              <a:xfrm>
                <a:off x="2365650" y="3581900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6" y="0"/>
                      <a:pt x="999" y="2"/>
                      <a:pt x="993" y="5"/>
                    </a:cubicBezTo>
                    <a:lnTo>
                      <a:pt x="993" y="23"/>
                    </a:lnTo>
                    <a:cubicBezTo>
                      <a:pt x="599" y="435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5" y="1465"/>
                      <a:pt x="80" y="1455"/>
                    </a:cubicBezTo>
                    <a:cubicBezTo>
                      <a:pt x="366" y="971"/>
                      <a:pt x="796" y="560"/>
                      <a:pt x="1046" y="59"/>
                    </a:cubicBezTo>
                    <a:cubicBezTo>
                      <a:pt x="1061" y="3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35"/>
              <p:cNvSpPr/>
              <p:nvPr/>
            </p:nvSpPr>
            <p:spPr>
              <a:xfrm>
                <a:off x="2159375" y="3634950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296" y="281"/>
                      <a:pt x="547" y="550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35"/>
              <p:cNvSpPr/>
              <p:nvPr/>
            </p:nvSpPr>
            <p:spPr>
              <a:xfrm>
                <a:off x="2238800" y="34679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4" y="770"/>
                    </a:cubicBezTo>
                    <a:cubicBezTo>
                      <a:pt x="537" y="484"/>
                      <a:pt x="376" y="234"/>
                      <a:pt x="143" y="19"/>
                    </a:cubicBezTo>
                    <a:cubicBezTo>
                      <a:pt x="131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35"/>
              <p:cNvSpPr/>
              <p:nvPr/>
            </p:nvSpPr>
            <p:spPr>
              <a:xfrm>
                <a:off x="2059625" y="3114300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4" y="707"/>
                    </a:cubicBezTo>
                    <a:cubicBezTo>
                      <a:pt x="1161" y="710"/>
                      <a:pt x="1168" y="712"/>
                      <a:pt x="1174" y="712"/>
                    </a:cubicBezTo>
                    <a:cubicBezTo>
                      <a:pt x="1201" y="712"/>
                      <a:pt x="1219" y="685"/>
                      <a:pt x="1190" y="671"/>
                    </a:cubicBezTo>
                    <a:cubicBezTo>
                      <a:pt x="868" y="385"/>
                      <a:pt x="456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35"/>
              <p:cNvSpPr/>
              <p:nvPr/>
            </p:nvSpPr>
            <p:spPr>
              <a:xfrm>
                <a:off x="2259825" y="28845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4" y="323"/>
                      <a:pt x="823" y="198"/>
                      <a:pt x="859" y="72"/>
                    </a:cubicBezTo>
                    <a:cubicBezTo>
                      <a:pt x="859" y="36"/>
                      <a:pt x="841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35"/>
              <p:cNvSpPr/>
              <p:nvPr/>
            </p:nvSpPr>
            <p:spPr>
              <a:xfrm>
                <a:off x="2082875" y="30402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4" y="348"/>
                    </a:cubicBezTo>
                    <a:cubicBezTo>
                      <a:pt x="576" y="348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5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5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35"/>
              <p:cNvSpPr/>
              <p:nvPr/>
            </p:nvSpPr>
            <p:spPr>
              <a:xfrm>
                <a:off x="2459225" y="3167075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1" y="1"/>
                    </a:moveTo>
                    <a:cubicBezTo>
                      <a:pt x="38" y="1"/>
                      <a:pt x="0" y="28"/>
                      <a:pt x="23" y="63"/>
                    </a:cubicBezTo>
                    <a:cubicBezTo>
                      <a:pt x="59" y="188"/>
                      <a:pt x="131" y="296"/>
                      <a:pt x="238" y="385"/>
                    </a:cubicBezTo>
                    <a:cubicBezTo>
                      <a:pt x="315" y="447"/>
                      <a:pt x="433" y="535"/>
                      <a:pt x="544" y="535"/>
                    </a:cubicBezTo>
                    <a:cubicBezTo>
                      <a:pt x="561" y="535"/>
                      <a:pt x="579" y="533"/>
                      <a:pt x="596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8" y="349"/>
                      <a:pt x="453" y="331"/>
                      <a:pt x="363" y="278"/>
                    </a:cubicBezTo>
                    <a:lnTo>
                      <a:pt x="346" y="278"/>
                    </a:lnTo>
                    <a:cubicBezTo>
                      <a:pt x="256" y="224"/>
                      <a:pt x="167" y="135"/>
                      <a:pt x="113" y="27"/>
                    </a:cubicBezTo>
                    <a:cubicBezTo>
                      <a:pt x="107" y="9"/>
                      <a:pt x="90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35"/>
              <p:cNvSpPr/>
              <p:nvPr/>
            </p:nvSpPr>
            <p:spPr>
              <a:xfrm>
                <a:off x="2114875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4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35"/>
              <p:cNvSpPr/>
              <p:nvPr/>
            </p:nvSpPr>
            <p:spPr>
              <a:xfrm>
                <a:off x="2236100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cubicBezTo>
                      <a:pt x="359" y="150"/>
                      <a:pt x="412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47" y="0"/>
                    </a:moveTo>
                    <a:cubicBezTo>
                      <a:pt x="123" y="0"/>
                      <a:pt x="99" y="2"/>
                      <a:pt x="72" y="7"/>
                    </a:cubicBezTo>
                    <a:cubicBezTo>
                      <a:pt x="37" y="7"/>
                      <a:pt x="1" y="25"/>
                      <a:pt x="1" y="60"/>
                    </a:cubicBezTo>
                    <a:cubicBezTo>
                      <a:pt x="37" y="382"/>
                      <a:pt x="198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1" y="1268"/>
                    </a:cubicBezTo>
                    <a:cubicBezTo>
                      <a:pt x="506" y="1268"/>
                      <a:pt x="520" y="1259"/>
                      <a:pt x="520" y="1241"/>
                    </a:cubicBezTo>
                    <a:cubicBezTo>
                      <a:pt x="520" y="1170"/>
                      <a:pt x="538" y="1080"/>
                      <a:pt x="556" y="973"/>
                    </a:cubicBezTo>
                    <a:cubicBezTo>
                      <a:pt x="573" y="955"/>
                      <a:pt x="573" y="937"/>
                      <a:pt x="556" y="901"/>
                    </a:cubicBezTo>
                    <a:cubicBezTo>
                      <a:pt x="556" y="498"/>
                      <a:pt x="508" y="0"/>
                      <a:pt x="14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35"/>
              <p:cNvSpPr/>
              <p:nvPr/>
            </p:nvSpPr>
            <p:spPr>
              <a:xfrm>
                <a:off x="2434300" y="36237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79" y="4721"/>
                    </a:moveTo>
                    <a:cubicBezTo>
                      <a:pt x="9879" y="4810"/>
                      <a:pt x="9861" y="4900"/>
                      <a:pt x="9843" y="4971"/>
                    </a:cubicBezTo>
                    <a:lnTo>
                      <a:pt x="9843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8"/>
                      <a:pt x="9879" y="4721"/>
                    </a:cubicBezTo>
                    <a:close/>
                    <a:moveTo>
                      <a:pt x="10201" y="6152"/>
                    </a:moveTo>
                    <a:cubicBezTo>
                      <a:pt x="10541" y="6582"/>
                      <a:pt x="10737" y="7101"/>
                      <a:pt x="10773" y="7638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17" y="9534"/>
                    </a:moveTo>
                    <a:cubicBezTo>
                      <a:pt x="9717" y="9642"/>
                      <a:pt x="9717" y="9749"/>
                      <a:pt x="9735" y="9839"/>
                    </a:cubicBezTo>
                    <a:cubicBezTo>
                      <a:pt x="9592" y="10179"/>
                      <a:pt x="9431" y="10519"/>
                      <a:pt x="9234" y="10823"/>
                    </a:cubicBezTo>
                    <a:cubicBezTo>
                      <a:pt x="9342" y="10376"/>
                      <a:pt x="9503" y="9946"/>
                      <a:pt x="9717" y="9534"/>
                    </a:cubicBezTo>
                    <a:close/>
                    <a:moveTo>
                      <a:pt x="11757" y="11288"/>
                    </a:moveTo>
                    <a:lnTo>
                      <a:pt x="11757" y="11288"/>
                    </a:lnTo>
                    <a:cubicBezTo>
                      <a:pt x="11990" y="11449"/>
                      <a:pt x="12187" y="11646"/>
                      <a:pt x="12330" y="11879"/>
                    </a:cubicBezTo>
                    <a:cubicBezTo>
                      <a:pt x="12098" y="11718"/>
                      <a:pt x="11901" y="11521"/>
                      <a:pt x="11757" y="11288"/>
                    </a:cubicBezTo>
                    <a:close/>
                    <a:moveTo>
                      <a:pt x="10541" y="14420"/>
                    </a:moveTo>
                    <a:cubicBezTo>
                      <a:pt x="10916" y="14581"/>
                      <a:pt x="11203" y="14939"/>
                      <a:pt x="11274" y="15350"/>
                    </a:cubicBezTo>
                    <a:cubicBezTo>
                      <a:pt x="10916" y="15154"/>
                      <a:pt x="10720" y="14778"/>
                      <a:pt x="10541" y="14420"/>
                    </a:cubicBezTo>
                    <a:close/>
                    <a:moveTo>
                      <a:pt x="12169" y="13418"/>
                    </a:moveTo>
                    <a:cubicBezTo>
                      <a:pt x="12276" y="13543"/>
                      <a:pt x="12384" y="13650"/>
                      <a:pt x="12509" y="13758"/>
                    </a:cubicBezTo>
                    <a:cubicBezTo>
                      <a:pt x="12831" y="14205"/>
                      <a:pt x="13171" y="14635"/>
                      <a:pt x="13565" y="15046"/>
                    </a:cubicBezTo>
                    <a:cubicBezTo>
                      <a:pt x="14102" y="15655"/>
                      <a:pt x="14818" y="16048"/>
                      <a:pt x="15354" y="16639"/>
                    </a:cubicBezTo>
                    <a:cubicBezTo>
                      <a:pt x="15364" y="16653"/>
                      <a:pt x="15374" y="16658"/>
                      <a:pt x="15384" y="16658"/>
                    </a:cubicBezTo>
                    <a:cubicBezTo>
                      <a:pt x="15412" y="16658"/>
                      <a:pt x="15435" y="16612"/>
                      <a:pt x="15408" y="16585"/>
                    </a:cubicBezTo>
                    <a:cubicBezTo>
                      <a:pt x="14943" y="16030"/>
                      <a:pt x="14299" y="15655"/>
                      <a:pt x="13815" y="15136"/>
                    </a:cubicBezTo>
                    <a:cubicBezTo>
                      <a:pt x="13511" y="14796"/>
                      <a:pt x="13225" y="14456"/>
                      <a:pt x="12956" y="14098"/>
                    </a:cubicBezTo>
                    <a:lnTo>
                      <a:pt x="12956" y="14098"/>
                    </a:lnTo>
                    <a:cubicBezTo>
                      <a:pt x="13243" y="14295"/>
                      <a:pt x="13565" y="14474"/>
                      <a:pt x="13869" y="14635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3"/>
                      <a:pt x="17371" y="18034"/>
                      <a:pt x="17066" y="18034"/>
                    </a:cubicBezTo>
                    <a:cubicBezTo>
                      <a:pt x="16983" y="18034"/>
                      <a:pt x="16848" y="18013"/>
                      <a:pt x="16643" y="17963"/>
                    </a:cubicBezTo>
                    <a:cubicBezTo>
                      <a:pt x="15855" y="17766"/>
                      <a:pt x="15158" y="17140"/>
                      <a:pt x="14567" y="16639"/>
                    </a:cubicBezTo>
                    <a:cubicBezTo>
                      <a:pt x="13672" y="15816"/>
                      <a:pt x="12903" y="14849"/>
                      <a:pt x="12312" y="13776"/>
                    </a:cubicBezTo>
                    <a:lnTo>
                      <a:pt x="12169" y="13418"/>
                    </a:lnTo>
                    <a:close/>
                    <a:moveTo>
                      <a:pt x="10720" y="17927"/>
                    </a:moveTo>
                    <a:cubicBezTo>
                      <a:pt x="10773" y="18446"/>
                      <a:pt x="10648" y="18947"/>
                      <a:pt x="10362" y="19359"/>
                    </a:cubicBezTo>
                    <a:cubicBezTo>
                      <a:pt x="10236" y="18840"/>
                      <a:pt x="10505" y="18393"/>
                      <a:pt x="10720" y="17927"/>
                    </a:cubicBezTo>
                    <a:close/>
                    <a:moveTo>
                      <a:pt x="8841" y="18894"/>
                    </a:moveTo>
                    <a:lnTo>
                      <a:pt x="8841" y="18894"/>
                    </a:lnTo>
                    <a:cubicBezTo>
                      <a:pt x="9037" y="19252"/>
                      <a:pt x="9181" y="19681"/>
                      <a:pt x="9091" y="20039"/>
                    </a:cubicBezTo>
                    <a:cubicBezTo>
                      <a:pt x="8912" y="19681"/>
                      <a:pt x="8841" y="19287"/>
                      <a:pt x="8841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61" y="20092"/>
                      <a:pt x="16763" y="20251"/>
                      <a:pt x="17029" y="20463"/>
                    </a:cubicBezTo>
                    <a:lnTo>
                      <a:pt x="17029" y="20463"/>
                    </a:lnTo>
                    <a:cubicBezTo>
                      <a:pt x="16877" y="20427"/>
                      <a:pt x="16726" y="20375"/>
                      <a:pt x="16607" y="20307"/>
                    </a:cubicBezTo>
                    <a:cubicBezTo>
                      <a:pt x="16518" y="20218"/>
                      <a:pt x="16410" y="20146"/>
                      <a:pt x="16285" y="20111"/>
                    </a:cubicBezTo>
                    <a:cubicBezTo>
                      <a:pt x="16276" y="20102"/>
                      <a:pt x="16267" y="20097"/>
                      <a:pt x="16258" y="20097"/>
                    </a:cubicBezTo>
                    <a:cubicBezTo>
                      <a:pt x="16249" y="20097"/>
                      <a:pt x="16240" y="20102"/>
                      <a:pt x="16231" y="20111"/>
                    </a:cubicBezTo>
                    <a:cubicBezTo>
                      <a:pt x="16225" y="20105"/>
                      <a:pt x="16219" y="20103"/>
                      <a:pt x="16213" y="20103"/>
                    </a:cubicBezTo>
                    <a:cubicBezTo>
                      <a:pt x="16201" y="20103"/>
                      <a:pt x="16190" y="20111"/>
                      <a:pt x="16178" y="20111"/>
                    </a:cubicBezTo>
                    <a:cubicBezTo>
                      <a:pt x="16160" y="20075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cubicBezTo>
                      <a:pt x="16017" y="20236"/>
                      <a:pt x="16034" y="20289"/>
                      <a:pt x="16070" y="20361"/>
                    </a:cubicBezTo>
                    <a:cubicBezTo>
                      <a:pt x="16088" y="20451"/>
                      <a:pt x="16124" y="20558"/>
                      <a:pt x="16142" y="20647"/>
                    </a:cubicBezTo>
                    <a:cubicBezTo>
                      <a:pt x="16142" y="20683"/>
                      <a:pt x="16106" y="20719"/>
                      <a:pt x="16106" y="20755"/>
                    </a:cubicBezTo>
                    <a:cubicBezTo>
                      <a:pt x="16052" y="20629"/>
                      <a:pt x="16017" y="20504"/>
                      <a:pt x="15999" y="20361"/>
                    </a:cubicBezTo>
                    <a:cubicBezTo>
                      <a:pt x="15999" y="20343"/>
                      <a:pt x="15999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74" y="20486"/>
                    </a:moveTo>
                    <a:cubicBezTo>
                      <a:pt x="16410" y="20540"/>
                      <a:pt x="16464" y="20594"/>
                      <a:pt x="16518" y="20647"/>
                    </a:cubicBezTo>
                    <a:cubicBezTo>
                      <a:pt x="16536" y="20737"/>
                      <a:pt x="16553" y="20844"/>
                      <a:pt x="16571" y="20952"/>
                    </a:cubicBezTo>
                    <a:cubicBezTo>
                      <a:pt x="16518" y="20880"/>
                      <a:pt x="16464" y="20808"/>
                      <a:pt x="16410" y="20737"/>
                    </a:cubicBezTo>
                    <a:cubicBezTo>
                      <a:pt x="16392" y="20647"/>
                      <a:pt x="16374" y="20576"/>
                      <a:pt x="16339" y="20504"/>
                    </a:cubicBezTo>
                    <a:cubicBezTo>
                      <a:pt x="16357" y="20504"/>
                      <a:pt x="16357" y="20504"/>
                      <a:pt x="16374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41" y="14169"/>
                    </a:cubicBezTo>
                    <a:lnTo>
                      <a:pt x="12223" y="14169"/>
                    </a:lnTo>
                    <a:cubicBezTo>
                      <a:pt x="12276" y="15350"/>
                      <a:pt x="12491" y="16531"/>
                      <a:pt x="12384" y="17713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8" y="17730"/>
                      <a:pt x="12438" y="17713"/>
                    </a:cubicBezTo>
                    <a:cubicBezTo>
                      <a:pt x="12545" y="16693"/>
                      <a:pt x="12527" y="15673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74" y="16800"/>
                      <a:pt x="13082" y="17909"/>
                      <a:pt x="12813" y="19090"/>
                    </a:cubicBezTo>
                    <a:cubicBezTo>
                      <a:pt x="12652" y="19753"/>
                      <a:pt x="12438" y="20379"/>
                      <a:pt x="12241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8" y="15494"/>
                      <a:pt x="12169" y="14008"/>
                    </a:cubicBezTo>
                    <a:close/>
                    <a:moveTo>
                      <a:pt x="16858" y="20576"/>
                    </a:moveTo>
                    <a:lnTo>
                      <a:pt x="16858" y="20576"/>
                    </a:lnTo>
                    <a:cubicBezTo>
                      <a:pt x="16962" y="20602"/>
                      <a:pt x="17067" y="20619"/>
                      <a:pt x="17165" y="20619"/>
                    </a:cubicBezTo>
                    <a:cubicBezTo>
                      <a:pt x="17201" y="20619"/>
                      <a:pt x="17236" y="20616"/>
                      <a:pt x="17269" y="20612"/>
                    </a:cubicBezTo>
                    <a:cubicBezTo>
                      <a:pt x="17302" y="20612"/>
                      <a:pt x="17319" y="20597"/>
                      <a:pt x="17336" y="20581"/>
                    </a:cubicBezTo>
                    <a:lnTo>
                      <a:pt x="17336" y="20581"/>
                    </a:lnTo>
                    <a:cubicBezTo>
                      <a:pt x="17510" y="20649"/>
                      <a:pt x="17685" y="20684"/>
                      <a:pt x="17878" y="20719"/>
                    </a:cubicBezTo>
                    <a:cubicBezTo>
                      <a:pt x="18021" y="20773"/>
                      <a:pt x="18164" y="20826"/>
                      <a:pt x="18325" y="20898"/>
                    </a:cubicBezTo>
                    <a:cubicBezTo>
                      <a:pt x="18486" y="20969"/>
                      <a:pt x="18665" y="21077"/>
                      <a:pt x="18808" y="21202"/>
                    </a:cubicBezTo>
                    <a:cubicBezTo>
                      <a:pt x="19077" y="21381"/>
                      <a:pt x="18951" y="21793"/>
                      <a:pt x="18647" y="21793"/>
                    </a:cubicBezTo>
                    <a:cubicBezTo>
                      <a:pt x="18621" y="21796"/>
                      <a:pt x="18595" y="21798"/>
                      <a:pt x="18569" y="21798"/>
                    </a:cubicBezTo>
                    <a:cubicBezTo>
                      <a:pt x="18178" y="21798"/>
                      <a:pt x="17752" y="21438"/>
                      <a:pt x="17484" y="21220"/>
                    </a:cubicBezTo>
                    <a:cubicBezTo>
                      <a:pt x="17466" y="21202"/>
                      <a:pt x="17448" y="21166"/>
                      <a:pt x="17430" y="21148"/>
                    </a:cubicBezTo>
                    <a:cubicBezTo>
                      <a:pt x="17323" y="20969"/>
                      <a:pt x="17180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2"/>
                      <a:pt x="16876" y="20594"/>
                      <a:pt x="16858" y="20576"/>
                    </a:cubicBezTo>
                    <a:close/>
                    <a:moveTo>
                      <a:pt x="9288" y="14456"/>
                    </a:moveTo>
                    <a:lnTo>
                      <a:pt x="9288" y="14456"/>
                    </a:lnTo>
                    <a:cubicBezTo>
                      <a:pt x="9234" y="14742"/>
                      <a:pt x="9198" y="15010"/>
                      <a:pt x="9145" y="15297"/>
                    </a:cubicBezTo>
                    <a:cubicBezTo>
                      <a:pt x="8930" y="15887"/>
                      <a:pt x="8680" y="16460"/>
                      <a:pt x="8375" y="16997"/>
                    </a:cubicBezTo>
                    <a:cubicBezTo>
                      <a:pt x="7695" y="18142"/>
                      <a:pt x="6783" y="19144"/>
                      <a:pt x="6192" y="20361"/>
                    </a:cubicBezTo>
                    <a:cubicBezTo>
                      <a:pt x="6180" y="20396"/>
                      <a:pt x="6199" y="20423"/>
                      <a:pt x="6224" y="20423"/>
                    </a:cubicBezTo>
                    <a:cubicBezTo>
                      <a:pt x="6237" y="20423"/>
                      <a:pt x="6251" y="20416"/>
                      <a:pt x="6264" y="20397"/>
                    </a:cubicBezTo>
                    <a:cubicBezTo>
                      <a:pt x="6962" y="19269"/>
                      <a:pt x="7749" y="18196"/>
                      <a:pt x="8465" y="17068"/>
                    </a:cubicBezTo>
                    <a:cubicBezTo>
                      <a:pt x="8697" y="16693"/>
                      <a:pt x="8894" y="16299"/>
                      <a:pt x="9055" y="15887"/>
                    </a:cubicBezTo>
                    <a:lnTo>
                      <a:pt x="9055" y="15887"/>
                    </a:lnTo>
                    <a:cubicBezTo>
                      <a:pt x="8984" y="16263"/>
                      <a:pt x="8912" y="16621"/>
                      <a:pt x="8841" y="16997"/>
                    </a:cubicBezTo>
                    <a:cubicBezTo>
                      <a:pt x="8089" y="19108"/>
                      <a:pt x="6657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29" y="17963"/>
                    </a:cubicBezTo>
                    <a:cubicBezTo>
                      <a:pt x="7570" y="16782"/>
                      <a:pt x="8393" y="15601"/>
                      <a:pt x="9288" y="14456"/>
                    </a:cubicBezTo>
                    <a:close/>
                    <a:moveTo>
                      <a:pt x="13619" y="20791"/>
                    </a:moveTo>
                    <a:lnTo>
                      <a:pt x="13619" y="20844"/>
                    </a:lnTo>
                    <a:cubicBezTo>
                      <a:pt x="13511" y="21220"/>
                      <a:pt x="13350" y="21578"/>
                      <a:pt x="13171" y="21918"/>
                    </a:cubicBezTo>
                    <a:cubicBezTo>
                      <a:pt x="13171" y="21524"/>
                      <a:pt x="13440" y="21166"/>
                      <a:pt x="13619" y="20791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57" y="21417"/>
                      <a:pt x="8429" y="21703"/>
                      <a:pt x="8465" y="22007"/>
                    </a:cubicBezTo>
                    <a:cubicBezTo>
                      <a:pt x="8322" y="21739"/>
                      <a:pt x="8232" y="21453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73" y="20952"/>
                      <a:pt x="15891" y="21059"/>
                      <a:pt x="15909" y="21184"/>
                    </a:cubicBezTo>
                    <a:lnTo>
                      <a:pt x="15891" y="21184"/>
                    </a:lnTo>
                    <a:cubicBezTo>
                      <a:pt x="15905" y="21224"/>
                      <a:pt x="15928" y="21245"/>
                      <a:pt x="15962" y="21245"/>
                    </a:cubicBezTo>
                    <a:cubicBezTo>
                      <a:pt x="15973" y="21245"/>
                      <a:pt x="15985" y="21242"/>
                      <a:pt x="15999" y="21238"/>
                    </a:cubicBezTo>
                    <a:lnTo>
                      <a:pt x="15999" y="21238"/>
                    </a:lnTo>
                    <a:cubicBezTo>
                      <a:pt x="15963" y="21453"/>
                      <a:pt x="15945" y="21685"/>
                      <a:pt x="15927" y="21900"/>
                    </a:cubicBezTo>
                    <a:cubicBezTo>
                      <a:pt x="15748" y="22079"/>
                      <a:pt x="15605" y="22294"/>
                      <a:pt x="15533" y="22526"/>
                    </a:cubicBezTo>
                    <a:cubicBezTo>
                      <a:pt x="15408" y="21972"/>
                      <a:pt x="15659" y="21381"/>
                      <a:pt x="15855" y="20826"/>
                    </a:cubicBezTo>
                    <a:close/>
                    <a:moveTo>
                      <a:pt x="16697" y="20808"/>
                    </a:moveTo>
                    <a:lnTo>
                      <a:pt x="16697" y="20808"/>
                    </a:lnTo>
                    <a:cubicBezTo>
                      <a:pt x="16768" y="20862"/>
                      <a:pt x="16858" y="20916"/>
                      <a:pt x="16929" y="20969"/>
                    </a:cubicBezTo>
                    <a:cubicBezTo>
                      <a:pt x="17072" y="21131"/>
                      <a:pt x="17233" y="21256"/>
                      <a:pt x="17412" y="21381"/>
                    </a:cubicBezTo>
                    <a:cubicBezTo>
                      <a:pt x="17466" y="21506"/>
                      <a:pt x="17520" y="21614"/>
                      <a:pt x="17556" y="21685"/>
                    </a:cubicBezTo>
                    <a:cubicBezTo>
                      <a:pt x="17752" y="22025"/>
                      <a:pt x="17860" y="22401"/>
                      <a:pt x="17913" y="22795"/>
                    </a:cubicBezTo>
                    <a:lnTo>
                      <a:pt x="17913" y="22813"/>
                    </a:lnTo>
                    <a:cubicBezTo>
                      <a:pt x="17520" y="22580"/>
                      <a:pt x="17162" y="22276"/>
                      <a:pt x="16893" y="21918"/>
                    </a:cubicBezTo>
                    <a:cubicBezTo>
                      <a:pt x="16804" y="21793"/>
                      <a:pt x="16732" y="21685"/>
                      <a:pt x="16679" y="21560"/>
                    </a:cubicBezTo>
                    <a:cubicBezTo>
                      <a:pt x="16661" y="21417"/>
                      <a:pt x="16607" y="21292"/>
                      <a:pt x="16536" y="21166"/>
                    </a:cubicBezTo>
                    <a:lnTo>
                      <a:pt x="16536" y="21166"/>
                    </a:lnTo>
                    <a:lnTo>
                      <a:pt x="16571" y="21184"/>
                    </a:lnTo>
                    <a:cubicBezTo>
                      <a:pt x="16589" y="21202"/>
                      <a:pt x="16609" y="21210"/>
                      <a:pt x="16628" y="21210"/>
                    </a:cubicBezTo>
                    <a:cubicBezTo>
                      <a:pt x="16665" y="21210"/>
                      <a:pt x="16697" y="21178"/>
                      <a:pt x="16697" y="21131"/>
                    </a:cubicBezTo>
                    <a:cubicBezTo>
                      <a:pt x="16714" y="21023"/>
                      <a:pt x="16714" y="20916"/>
                      <a:pt x="16697" y="20808"/>
                    </a:cubicBezTo>
                    <a:close/>
                    <a:moveTo>
                      <a:pt x="16339" y="21131"/>
                    </a:moveTo>
                    <a:cubicBezTo>
                      <a:pt x="16392" y="21327"/>
                      <a:pt x="16464" y="21506"/>
                      <a:pt x="16571" y="21703"/>
                    </a:cubicBezTo>
                    <a:cubicBezTo>
                      <a:pt x="16643" y="22097"/>
                      <a:pt x="16571" y="22508"/>
                      <a:pt x="16392" y="22866"/>
                    </a:cubicBezTo>
                    <a:cubicBezTo>
                      <a:pt x="16318" y="22995"/>
                      <a:pt x="16204" y="23129"/>
                      <a:pt x="16129" y="23129"/>
                    </a:cubicBezTo>
                    <a:cubicBezTo>
                      <a:pt x="16079" y="23129"/>
                      <a:pt x="16045" y="23068"/>
                      <a:pt x="16052" y="22902"/>
                    </a:cubicBezTo>
                    <a:cubicBezTo>
                      <a:pt x="16052" y="22652"/>
                      <a:pt x="16070" y="22383"/>
                      <a:pt x="16088" y="22115"/>
                    </a:cubicBezTo>
                    <a:cubicBezTo>
                      <a:pt x="16106" y="21811"/>
                      <a:pt x="16160" y="21488"/>
                      <a:pt x="16195" y="21184"/>
                    </a:cubicBezTo>
                    <a:lnTo>
                      <a:pt x="16195" y="21202"/>
                    </a:lnTo>
                    <a:cubicBezTo>
                      <a:pt x="16213" y="21214"/>
                      <a:pt x="16233" y="21220"/>
                      <a:pt x="16252" y="21220"/>
                    </a:cubicBezTo>
                    <a:cubicBezTo>
                      <a:pt x="16291" y="21220"/>
                      <a:pt x="16327" y="21196"/>
                      <a:pt x="16339" y="21148"/>
                    </a:cubicBezTo>
                    <a:lnTo>
                      <a:pt x="16339" y="21131"/>
                    </a:lnTo>
                    <a:close/>
                    <a:moveTo>
                      <a:pt x="7534" y="22652"/>
                    </a:moveTo>
                    <a:lnTo>
                      <a:pt x="7534" y="22670"/>
                    </a:lnTo>
                    <a:lnTo>
                      <a:pt x="7516" y="22687"/>
                    </a:lnTo>
                    <a:cubicBezTo>
                      <a:pt x="7481" y="22705"/>
                      <a:pt x="7481" y="22741"/>
                      <a:pt x="7498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79" y="23081"/>
                      <a:pt x="7230" y="22831"/>
                      <a:pt x="7534" y="22652"/>
                    </a:cubicBezTo>
                    <a:close/>
                    <a:moveTo>
                      <a:pt x="7176" y="24370"/>
                    </a:moveTo>
                    <a:cubicBezTo>
                      <a:pt x="7230" y="24495"/>
                      <a:pt x="7266" y="24638"/>
                      <a:pt x="7302" y="24763"/>
                    </a:cubicBezTo>
                    <a:lnTo>
                      <a:pt x="7302" y="24781"/>
                    </a:lnTo>
                    <a:lnTo>
                      <a:pt x="7230" y="24781"/>
                    </a:lnTo>
                    <a:cubicBezTo>
                      <a:pt x="7212" y="24674"/>
                      <a:pt x="7176" y="24584"/>
                      <a:pt x="7141" y="24477"/>
                    </a:cubicBezTo>
                    <a:lnTo>
                      <a:pt x="7176" y="24370"/>
                    </a:lnTo>
                    <a:close/>
                    <a:moveTo>
                      <a:pt x="6138" y="24924"/>
                    </a:moveTo>
                    <a:lnTo>
                      <a:pt x="6138" y="24924"/>
                    </a:lnTo>
                    <a:cubicBezTo>
                      <a:pt x="6103" y="24960"/>
                      <a:pt x="6085" y="25014"/>
                      <a:pt x="6067" y="25050"/>
                    </a:cubicBezTo>
                    <a:cubicBezTo>
                      <a:pt x="6049" y="25085"/>
                      <a:pt x="6067" y="25121"/>
                      <a:pt x="6085" y="25139"/>
                    </a:cubicBezTo>
                    <a:cubicBezTo>
                      <a:pt x="5602" y="25229"/>
                      <a:pt x="5118" y="25390"/>
                      <a:pt x="4653" y="25533"/>
                    </a:cubicBezTo>
                    <a:cubicBezTo>
                      <a:pt x="5083" y="25211"/>
                      <a:pt x="5602" y="24996"/>
                      <a:pt x="6138" y="24924"/>
                    </a:cubicBezTo>
                    <a:close/>
                    <a:moveTo>
                      <a:pt x="11740" y="24799"/>
                    </a:moveTo>
                    <a:lnTo>
                      <a:pt x="11740" y="24853"/>
                    </a:lnTo>
                    <a:cubicBezTo>
                      <a:pt x="11705" y="25163"/>
                      <a:pt x="11587" y="25474"/>
                      <a:pt x="11403" y="25736"/>
                    </a:cubicBezTo>
                    <a:lnTo>
                      <a:pt x="11403" y="25736"/>
                    </a:lnTo>
                    <a:cubicBezTo>
                      <a:pt x="11421" y="25567"/>
                      <a:pt x="11457" y="25399"/>
                      <a:pt x="11525" y="25246"/>
                    </a:cubicBezTo>
                    <a:cubicBezTo>
                      <a:pt x="11579" y="25085"/>
                      <a:pt x="11668" y="24942"/>
                      <a:pt x="11740" y="24799"/>
                    </a:cubicBezTo>
                    <a:close/>
                    <a:moveTo>
                      <a:pt x="7463" y="24924"/>
                    </a:moveTo>
                    <a:lnTo>
                      <a:pt x="7463" y="24924"/>
                    </a:lnTo>
                    <a:cubicBezTo>
                      <a:pt x="8107" y="25085"/>
                      <a:pt x="8644" y="25551"/>
                      <a:pt x="8876" y="26195"/>
                    </a:cubicBezTo>
                    <a:cubicBezTo>
                      <a:pt x="8946" y="26403"/>
                      <a:pt x="8918" y="26482"/>
                      <a:pt x="8777" y="26482"/>
                    </a:cubicBezTo>
                    <a:cubicBezTo>
                      <a:pt x="8737" y="26482"/>
                      <a:pt x="8686" y="26475"/>
                      <a:pt x="8626" y="26463"/>
                    </a:cubicBezTo>
                    <a:cubicBezTo>
                      <a:pt x="8447" y="26410"/>
                      <a:pt x="8268" y="26320"/>
                      <a:pt x="8125" y="26195"/>
                    </a:cubicBezTo>
                    <a:cubicBezTo>
                      <a:pt x="8017" y="26105"/>
                      <a:pt x="7928" y="25998"/>
                      <a:pt x="7838" y="25891"/>
                    </a:cubicBezTo>
                    <a:cubicBezTo>
                      <a:pt x="7767" y="25712"/>
                      <a:pt x="7660" y="25551"/>
                      <a:pt x="7552" y="25390"/>
                    </a:cubicBezTo>
                    <a:cubicBezTo>
                      <a:pt x="7534" y="25229"/>
                      <a:pt x="7498" y="25085"/>
                      <a:pt x="7463" y="24924"/>
                    </a:cubicBezTo>
                    <a:close/>
                    <a:moveTo>
                      <a:pt x="6622" y="24942"/>
                    </a:moveTo>
                    <a:lnTo>
                      <a:pt x="6729" y="24978"/>
                    </a:lnTo>
                    <a:cubicBezTo>
                      <a:pt x="6693" y="25032"/>
                      <a:pt x="6657" y="25103"/>
                      <a:pt x="6622" y="25175"/>
                    </a:cubicBezTo>
                    <a:cubicBezTo>
                      <a:pt x="6317" y="25443"/>
                      <a:pt x="6085" y="25783"/>
                      <a:pt x="5924" y="26159"/>
                    </a:cubicBezTo>
                    <a:cubicBezTo>
                      <a:pt x="5530" y="26606"/>
                      <a:pt x="5083" y="26982"/>
                      <a:pt x="4474" y="27000"/>
                    </a:cubicBezTo>
                    <a:lnTo>
                      <a:pt x="4456" y="27000"/>
                    </a:lnTo>
                    <a:cubicBezTo>
                      <a:pt x="4725" y="26571"/>
                      <a:pt x="5065" y="26177"/>
                      <a:pt x="5458" y="25837"/>
                    </a:cubicBezTo>
                    <a:cubicBezTo>
                      <a:pt x="5673" y="25640"/>
                      <a:pt x="5924" y="25479"/>
                      <a:pt x="6156" y="25300"/>
                    </a:cubicBezTo>
                    <a:lnTo>
                      <a:pt x="6461" y="25175"/>
                    </a:lnTo>
                    <a:cubicBezTo>
                      <a:pt x="6514" y="25157"/>
                      <a:pt x="6514" y="25067"/>
                      <a:pt x="6461" y="25067"/>
                    </a:cubicBezTo>
                    <a:cubicBezTo>
                      <a:pt x="6514" y="25032"/>
                      <a:pt x="6568" y="24996"/>
                      <a:pt x="6622" y="24942"/>
                    </a:cubicBezTo>
                    <a:close/>
                    <a:moveTo>
                      <a:pt x="13279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61" y="26553"/>
                      <a:pt x="13279" y="26320"/>
                    </a:cubicBezTo>
                    <a:close/>
                    <a:moveTo>
                      <a:pt x="10004" y="8765"/>
                    </a:moveTo>
                    <a:cubicBezTo>
                      <a:pt x="10451" y="10555"/>
                      <a:pt x="11453" y="12290"/>
                      <a:pt x="12115" y="13919"/>
                    </a:cubicBezTo>
                    <a:cubicBezTo>
                      <a:pt x="12080" y="13919"/>
                      <a:pt x="12062" y="13937"/>
                      <a:pt x="12062" y="13955"/>
                    </a:cubicBezTo>
                    <a:cubicBezTo>
                      <a:pt x="11811" y="14993"/>
                      <a:pt x="11847" y="16066"/>
                      <a:pt x="11847" y="17140"/>
                    </a:cubicBezTo>
                    <a:cubicBezTo>
                      <a:pt x="11829" y="18321"/>
                      <a:pt x="11757" y="19520"/>
                      <a:pt x="11954" y="20683"/>
                    </a:cubicBezTo>
                    <a:cubicBezTo>
                      <a:pt x="11936" y="20969"/>
                      <a:pt x="11990" y="21238"/>
                      <a:pt x="12115" y="21488"/>
                    </a:cubicBezTo>
                    <a:cubicBezTo>
                      <a:pt x="12062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2"/>
                      <a:pt x="12205" y="21828"/>
                      <a:pt x="12223" y="21685"/>
                    </a:cubicBezTo>
                    <a:cubicBezTo>
                      <a:pt x="12276" y="21399"/>
                      <a:pt x="12366" y="21113"/>
                      <a:pt x="12438" y="20844"/>
                    </a:cubicBezTo>
                    <a:cubicBezTo>
                      <a:pt x="12634" y="20128"/>
                      <a:pt x="12885" y="19448"/>
                      <a:pt x="13046" y="18733"/>
                    </a:cubicBezTo>
                    <a:cubicBezTo>
                      <a:pt x="13171" y="18088"/>
                      <a:pt x="13171" y="17444"/>
                      <a:pt x="13064" y="16800"/>
                    </a:cubicBezTo>
                    <a:lnTo>
                      <a:pt x="13064" y="16800"/>
                    </a:lnTo>
                    <a:cubicBezTo>
                      <a:pt x="13350" y="17999"/>
                      <a:pt x="13547" y="19216"/>
                      <a:pt x="13619" y="20433"/>
                    </a:cubicBezTo>
                    <a:cubicBezTo>
                      <a:pt x="13458" y="20701"/>
                      <a:pt x="13314" y="20987"/>
                      <a:pt x="13207" y="21292"/>
                    </a:cubicBezTo>
                    <a:cubicBezTo>
                      <a:pt x="13046" y="21560"/>
                      <a:pt x="13010" y="21882"/>
                      <a:pt x="13064" y="22204"/>
                    </a:cubicBezTo>
                    <a:cubicBezTo>
                      <a:pt x="13073" y="22243"/>
                      <a:pt x="13104" y="22260"/>
                      <a:pt x="13138" y="22260"/>
                    </a:cubicBezTo>
                    <a:cubicBezTo>
                      <a:pt x="13167" y="22260"/>
                      <a:pt x="13200" y="22247"/>
                      <a:pt x="13225" y="22222"/>
                    </a:cubicBezTo>
                    <a:cubicBezTo>
                      <a:pt x="13404" y="21954"/>
                      <a:pt x="13547" y="21667"/>
                      <a:pt x="13654" y="21363"/>
                    </a:cubicBezTo>
                    <a:lnTo>
                      <a:pt x="13654" y="21363"/>
                    </a:lnTo>
                    <a:cubicBezTo>
                      <a:pt x="13654" y="21775"/>
                      <a:pt x="13654" y="22186"/>
                      <a:pt x="13619" y="22598"/>
                    </a:cubicBezTo>
                    <a:cubicBezTo>
                      <a:pt x="13547" y="24155"/>
                      <a:pt x="13171" y="25694"/>
                      <a:pt x="12545" y="27125"/>
                    </a:cubicBezTo>
                    <a:cubicBezTo>
                      <a:pt x="12527" y="27000"/>
                      <a:pt x="12491" y="26893"/>
                      <a:pt x="12473" y="26767"/>
                    </a:cubicBezTo>
                    <a:cubicBezTo>
                      <a:pt x="12473" y="26751"/>
                      <a:pt x="12455" y="26743"/>
                      <a:pt x="12435" y="26743"/>
                    </a:cubicBezTo>
                    <a:cubicBezTo>
                      <a:pt x="12411" y="26743"/>
                      <a:pt x="12384" y="26756"/>
                      <a:pt x="12384" y="26785"/>
                    </a:cubicBezTo>
                    <a:cubicBezTo>
                      <a:pt x="12402" y="26964"/>
                      <a:pt x="12420" y="27143"/>
                      <a:pt x="12455" y="27322"/>
                    </a:cubicBezTo>
                    <a:cubicBezTo>
                      <a:pt x="12420" y="27394"/>
                      <a:pt x="12384" y="27465"/>
                      <a:pt x="12348" y="27537"/>
                    </a:cubicBezTo>
                    <a:cubicBezTo>
                      <a:pt x="12223" y="26481"/>
                      <a:pt x="12080" y="25425"/>
                      <a:pt x="11936" y="24370"/>
                    </a:cubicBezTo>
                    <a:lnTo>
                      <a:pt x="11919" y="24370"/>
                    </a:lnTo>
                    <a:cubicBezTo>
                      <a:pt x="11614" y="22079"/>
                      <a:pt x="11256" y="19788"/>
                      <a:pt x="10899" y="17498"/>
                    </a:cubicBezTo>
                    <a:cubicBezTo>
                      <a:pt x="10899" y="17480"/>
                      <a:pt x="10899" y="17462"/>
                      <a:pt x="10881" y="17462"/>
                    </a:cubicBezTo>
                    <a:cubicBezTo>
                      <a:pt x="10755" y="16585"/>
                      <a:pt x="10630" y="15690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28" y="15583"/>
                    </a:cubicBezTo>
                    <a:cubicBezTo>
                      <a:pt x="11382" y="15583"/>
                      <a:pt x="11435" y="15547"/>
                      <a:pt x="11435" y="15494"/>
                    </a:cubicBezTo>
                    <a:cubicBezTo>
                      <a:pt x="11400" y="14921"/>
                      <a:pt x="11006" y="14420"/>
                      <a:pt x="10433" y="14277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75" y="11002"/>
                      <a:pt x="10004" y="9875"/>
                      <a:pt x="10004" y="8765"/>
                    </a:cubicBezTo>
                    <a:close/>
                    <a:moveTo>
                      <a:pt x="13994" y="22473"/>
                    </a:moveTo>
                    <a:cubicBezTo>
                      <a:pt x="14478" y="24155"/>
                      <a:pt x="14692" y="25891"/>
                      <a:pt x="14370" y="27644"/>
                    </a:cubicBezTo>
                    <a:cubicBezTo>
                      <a:pt x="14370" y="27644"/>
                      <a:pt x="14120" y="26839"/>
                      <a:pt x="14120" y="26821"/>
                    </a:cubicBezTo>
                    <a:cubicBezTo>
                      <a:pt x="13959" y="26249"/>
                      <a:pt x="13869" y="25658"/>
                      <a:pt x="13869" y="25050"/>
                    </a:cubicBezTo>
                    <a:cubicBezTo>
                      <a:pt x="13852" y="24320"/>
                      <a:pt x="13885" y="23590"/>
                      <a:pt x="13969" y="22877"/>
                    </a:cubicBezTo>
                    <a:lnTo>
                      <a:pt x="13969" y="22877"/>
                    </a:lnTo>
                    <a:cubicBezTo>
                      <a:pt x="14088" y="23644"/>
                      <a:pt x="14156" y="24427"/>
                      <a:pt x="14173" y="25211"/>
                    </a:cubicBezTo>
                    <a:cubicBezTo>
                      <a:pt x="14173" y="25237"/>
                      <a:pt x="14196" y="25251"/>
                      <a:pt x="14220" y="25251"/>
                    </a:cubicBezTo>
                    <a:cubicBezTo>
                      <a:pt x="14245" y="25251"/>
                      <a:pt x="14272" y="25237"/>
                      <a:pt x="14281" y="25211"/>
                    </a:cubicBezTo>
                    <a:cubicBezTo>
                      <a:pt x="14281" y="24298"/>
                      <a:pt x="14191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3"/>
                    </a:lnTo>
                    <a:close/>
                    <a:moveTo>
                      <a:pt x="7176" y="25193"/>
                    </a:moveTo>
                    <a:cubicBezTo>
                      <a:pt x="7248" y="25264"/>
                      <a:pt x="7302" y="25336"/>
                      <a:pt x="7373" y="25407"/>
                    </a:cubicBezTo>
                    <a:lnTo>
                      <a:pt x="7373" y="25425"/>
                    </a:lnTo>
                    <a:cubicBezTo>
                      <a:pt x="7445" y="25694"/>
                      <a:pt x="7588" y="25944"/>
                      <a:pt x="7785" y="26141"/>
                    </a:cubicBezTo>
                    <a:lnTo>
                      <a:pt x="7803" y="26141"/>
                    </a:lnTo>
                    <a:cubicBezTo>
                      <a:pt x="7964" y="26535"/>
                      <a:pt x="8071" y="26929"/>
                      <a:pt x="8125" y="27340"/>
                    </a:cubicBezTo>
                    <a:cubicBezTo>
                      <a:pt x="8140" y="27464"/>
                      <a:pt x="8142" y="27951"/>
                      <a:pt x="7898" y="27951"/>
                    </a:cubicBezTo>
                    <a:cubicBezTo>
                      <a:pt x="7861" y="27951"/>
                      <a:pt x="7817" y="27939"/>
                      <a:pt x="7767" y="27913"/>
                    </a:cubicBezTo>
                    <a:cubicBezTo>
                      <a:pt x="7427" y="27734"/>
                      <a:pt x="7158" y="27412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2"/>
                    </a:cubicBezTo>
                    <a:cubicBezTo>
                      <a:pt x="7015" y="25658"/>
                      <a:pt x="7033" y="25622"/>
                      <a:pt x="7051" y="25569"/>
                    </a:cubicBezTo>
                    <a:cubicBezTo>
                      <a:pt x="7087" y="25712"/>
                      <a:pt x="7123" y="25837"/>
                      <a:pt x="7176" y="25962"/>
                    </a:cubicBezTo>
                    <a:cubicBezTo>
                      <a:pt x="7190" y="25983"/>
                      <a:pt x="7216" y="25993"/>
                      <a:pt x="7241" y="25993"/>
                    </a:cubicBezTo>
                    <a:cubicBezTo>
                      <a:pt x="7280" y="25993"/>
                      <a:pt x="7319" y="25970"/>
                      <a:pt x="7319" y="25926"/>
                    </a:cubicBezTo>
                    <a:cubicBezTo>
                      <a:pt x="7284" y="25676"/>
                      <a:pt x="7230" y="25425"/>
                      <a:pt x="7176" y="25193"/>
                    </a:cubicBezTo>
                    <a:close/>
                    <a:moveTo>
                      <a:pt x="6550" y="25533"/>
                    </a:moveTo>
                    <a:cubicBezTo>
                      <a:pt x="6550" y="25569"/>
                      <a:pt x="6532" y="25604"/>
                      <a:pt x="6532" y="25622"/>
                    </a:cubicBezTo>
                    <a:cubicBezTo>
                      <a:pt x="6532" y="25683"/>
                      <a:pt x="6581" y="25727"/>
                      <a:pt x="6630" y="25727"/>
                    </a:cubicBezTo>
                    <a:cubicBezTo>
                      <a:pt x="6653" y="25727"/>
                      <a:pt x="6676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2"/>
                      <a:pt x="6747" y="25765"/>
                      <a:pt x="6747" y="25837"/>
                    </a:cubicBezTo>
                    <a:cubicBezTo>
                      <a:pt x="6747" y="25855"/>
                      <a:pt x="6765" y="25891"/>
                      <a:pt x="6783" y="25909"/>
                    </a:cubicBezTo>
                    <a:cubicBezTo>
                      <a:pt x="6747" y="26123"/>
                      <a:pt x="6747" y="26356"/>
                      <a:pt x="6783" y="26589"/>
                    </a:cubicBezTo>
                    <a:cubicBezTo>
                      <a:pt x="6657" y="27107"/>
                      <a:pt x="6389" y="27573"/>
                      <a:pt x="6049" y="27984"/>
                    </a:cubicBezTo>
                    <a:lnTo>
                      <a:pt x="6031" y="27984"/>
                    </a:lnTo>
                    <a:cubicBezTo>
                      <a:pt x="6024" y="27992"/>
                      <a:pt x="6017" y="27996"/>
                      <a:pt x="6010" y="27996"/>
                    </a:cubicBezTo>
                    <a:cubicBezTo>
                      <a:pt x="5913" y="27996"/>
                      <a:pt x="5810" y="27280"/>
                      <a:pt x="5815" y="27280"/>
                    </a:cubicBezTo>
                    <a:lnTo>
                      <a:pt x="5815" y="27280"/>
                    </a:lnTo>
                    <a:cubicBezTo>
                      <a:pt x="5815" y="27280"/>
                      <a:pt x="5815" y="27282"/>
                      <a:pt x="5816" y="27286"/>
                    </a:cubicBezTo>
                    <a:cubicBezTo>
                      <a:pt x="5816" y="26929"/>
                      <a:pt x="5888" y="26571"/>
                      <a:pt x="6049" y="26266"/>
                    </a:cubicBezTo>
                    <a:cubicBezTo>
                      <a:pt x="6174" y="25998"/>
                      <a:pt x="6335" y="25747"/>
                      <a:pt x="6550" y="25533"/>
                    </a:cubicBezTo>
                    <a:close/>
                    <a:moveTo>
                      <a:pt x="13619" y="29881"/>
                    </a:moveTo>
                    <a:cubicBezTo>
                      <a:pt x="13887" y="29953"/>
                      <a:pt x="14120" y="30132"/>
                      <a:pt x="14299" y="30347"/>
                    </a:cubicBezTo>
                    <a:cubicBezTo>
                      <a:pt x="14030" y="30275"/>
                      <a:pt x="13851" y="30042"/>
                      <a:pt x="13619" y="29881"/>
                    </a:cubicBezTo>
                    <a:close/>
                    <a:moveTo>
                      <a:pt x="12473" y="31205"/>
                    </a:moveTo>
                    <a:cubicBezTo>
                      <a:pt x="12491" y="31349"/>
                      <a:pt x="12509" y="31474"/>
                      <a:pt x="12527" y="31617"/>
                    </a:cubicBezTo>
                    <a:lnTo>
                      <a:pt x="12509" y="31617"/>
                    </a:lnTo>
                    <a:cubicBezTo>
                      <a:pt x="12455" y="31778"/>
                      <a:pt x="12366" y="31939"/>
                      <a:pt x="12259" y="32064"/>
                    </a:cubicBezTo>
                    <a:cubicBezTo>
                      <a:pt x="12259" y="31760"/>
                      <a:pt x="12330" y="31474"/>
                      <a:pt x="12473" y="31205"/>
                    </a:cubicBezTo>
                    <a:close/>
                    <a:moveTo>
                      <a:pt x="14524" y="32560"/>
                    </a:moveTo>
                    <a:cubicBezTo>
                      <a:pt x="14606" y="32802"/>
                      <a:pt x="14637" y="33059"/>
                      <a:pt x="14603" y="33317"/>
                    </a:cubicBezTo>
                    <a:cubicBezTo>
                      <a:pt x="14499" y="33076"/>
                      <a:pt x="14462" y="32818"/>
                      <a:pt x="14524" y="32560"/>
                    </a:cubicBezTo>
                    <a:close/>
                    <a:moveTo>
                      <a:pt x="12956" y="33621"/>
                    </a:moveTo>
                    <a:lnTo>
                      <a:pt x="12956" y="33621"/>
                    </a:lnTo>
                    <a:cubicBezTo>
                      <a:pt x="13100" y="33926"/>
                      <a:pt x="13207" y="34266"/>
                      <a:pt x="13279" y="34606"/>
                    </a:cubicBezTo>
                    <a:cubicBezTo>
                      <a:pt x="13100" y="34301"/>
                      <a:pt x="12992" y="33961"/>
                      <a:pt x="12956" y="33621"/>
                    </a:cubicBezTo>
                    <a:close/>
                    <a:moveTo>
                      <a:pt x="4922" y="35053"/>
                    </a:moveTo>
                    <a:cubicBezTo>
                      <a:pt x="5065" y="35071"/>
                      <a:pt x="5208" y="35089"/>
                      <a:pt x="5351" y="35125"/>
                    </a:cubicBezTo>
                    <a:cubicBezTo>
                      <a:pt x="5262" y="35196"/>
                      <a:pt x="5154" y="35268"/>
                      <a:pt x="5065" y="35339"/>
                    </a:cubicBezTo>
                    <a:lnTo>
                      <a:pt x="4957" y="35339"/>
                    </a:lnTo>
                    <a:cubicBezTo>
                      <a:pt x="4814" y="35321"/>
                      <a:pt x="4707" y="35268"/>
                      <a:pt x="4599" y="35196"/>
                    </a:cubicBezTo>
                    <a:cubicBezTo>
                      <a:pt x="4564" y="35178"/>
                      <a:pt x="4617" y="35160"/>
                      <a:pt x="4653" y="35125"/>
                    </a:cubicBezTo>
                    <a:cubicBezTo>
                      <a:pt x="4743" y="35089"/>
                      <a:pt x="4832" y="35053"/>
                      <a:pt x="4922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1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57"/>
                      <a:pt x="8662" y="35411"/>
                      <a:pt x="8608" y="35465"/>
                    </a:cubicBezTo>
                    <a:cubicBezTo>
                      <a:pt x="8554" y="35536"/>
                      <a:pt x="8483" y="35590"/>
                      <a:pt x="8429" y="35661"/>
                    </a:cubicBezTo>
                    <a:cubicBezTo>
                      <a:pt x="8465" y="35518"/>
                      <a:pt x="8518" y="35393"/>
                      <a:pt x="8626" y="35286"/>
                    </a:cubicBezTo>
                    <a:cubicBezTo>
                      <a:pt x="8662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6"/>
                    </a:cubicBezTo>
                    <a:lnTo>
                      <a:pt x="3060" y="35948"/>
                    </a:lnTo>
                    <a:cubicBezTo>
                      <a:pt x="2667" y="35608"/>
                      <a:pt x="2184" y="35429"/>
                      <a:pt x="1665" y="35393"/>
                    </a:cubicBezTo>
                    <a:cubicBezTo>
                      <a:pt x="1360" y="35071"/>
                      <a:pt x="1092" y="34713"/>
                      <a:pt x="913" y="34319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4" y="36055"/>
                      <a:pt x="2864" y="36073"/>
                      <a:pt x="2881" y="36091"/>
                    </a:cubicBezTo>
                    <a:cubicBezTo>
                      <a:pt x="2595" y="36145"/>
                      <a:pt x="2309" y="36234"/>
                      <a:pt x="2058" y="36359"/>
                    </a:cubicBezTo>
                    <a:cubicBezTo>
                      <a:pt x="1923" y="36373"/>
                      <a:pt x="1785" y="36381"/>
                      <a:pt x="1646" y="36381"/>
                    </a:cubicBezTo>
                    <a:cubicBezTo>
                      <a:pt x="1067" y="36381"/>
                      <a:pt x="493" y="36245"/>
                      <a:pt x="233" y="35840"/>
                    </a:cubicBezTo>
                    <a:cubicBezTo>
                      <a:pt x="115" y="35664"/>
                      <a:pt x="1133" y="35620"/>
                      <a:pt x="1570" y="35620"/>
                    </a:cubicBezTo>
                    <a:cubicBezTo>
                      <a:pt x="1664" y="35620"/>
                      <a:pt x="1732" y="35622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15981" y="35572"/>
                    </a:moveTo>
                    <a:lnTo>
                      <a:pt x="15981" y="35572"/>
                    </a:lnTo>
                    <a:cubicBezTo>
                      <a:pt x="15999" y="35858"/>
                      <a:pt x="15945" y="36127"/>
                      <a:pt x="15838" y="36395"/>
                    </a:cubicBezTo>
                    <a:cubicBezTo>
                      <a:pt x="15838" y="36252"/>
                      <a:pt x="15855" y="36109"/>
                      <a:pt x="15873" y="35948"/>
                    </a:cubicBezTo>
                    <a:cubicBezTo>
                      <a:pt x="15891" y="35822"/>
                      <a:pt x="15927" y="35697"/>
                      <a:pt x="15981" y="35572"/>
                    </a:cubicBezTo>
                    <a:close/>
                    <a:moveTo>
                      <a:pt x="3490" y="36413"/>
                    </a:moveTo>
                    <a:cubicBezTo>
                      <a:pt x="3490" y="36413"/>
                      <a:pt x="3508" y="36431"/>
                      <a:pt x="3526" y="36431"/>
                    </a:cubicBezTo>
                    <a:lnTo>
                      <a:pt x="3526" y="36485"/>
                    </a:lnTo>
                    <a:cubicBezTo>
                      <a:pt x="3383" y="36502"/>
                      <a:pt x="3257" y="36538"/>
                      <a:pt x="3132" y="36574"/>
                    </a:cubicBezTo>
                    <a:cubicBezTo>
                      <a:pt x="3239" y="36502"/>
                      <a:pt x="3365" y="36449"/>
                      <a:pt x="3490" y="36413"/>
                    </a:cubicBezTo>
                    <a:close/>
                    <a:moveTo>
                      <a:pt x="12742" y="36073"/>
                    </a:moveTo>
                    <a:lnTo>
                      <a:pt x="12742" y="36073"/>
                    </a:lnTo>
                    <a:cubicBezTo>
                      <a:pt x="12724" y="36431"/>
                      <a:pt x="12599" y="36771"/>
                      <a:pt x="12384" y="37057"/>
                    </a:cubicBezTo>
                    <a:cubicBezTo>
                      <a:pt x="12384" y="36842"/>
                      <a:pt x="12438" y="36628"/>
                      <a:pt x="12527" y="36431"/>
                    </a:cubicBezTo>
                    <a:cubicBezTo>
                      <a:pt x="12599" y="36306"/>
                      <a:pt x="12670" y="36180"/>
                      <a:pt x="12742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lnTo>
                      <a:pt x="10523" y="33210"/>
                    </a:lnTo>
                    <a:cubicBezTo>
                      <a:pt x="10845" y="34498"/>
                      <a:pt x="10863" y="35679"/>
                      <a:pt x="10970" y="37003"/>
                    </a:cubicBezTo>
                    <a:cubicBezTo>
                      <a:pt x="10970" y="37182"/>
                      <a:pt x="11006" y="37344"/>
                      <a:pt x="11095" y="37487"/>
                    </a:cubicBezTo>
                    <a:cubicBezTo>
                      <a:pt x="10899" y="37200"/>
                      <a:pt x="10666" y="36932"/>
                      <a:pt x="10397" y="36699"/>
                    </a:cubicBezTo>
                    <a:cubicBezTo>
                      <a:pt x="9324" y="35590"/>
                      <a:pt x="9467" y="34033"/>
                      <a:pt x="9843" y="32655"/>
                    </a:cubicBezTo>
                    <a:cubicBezTo>
                      <a:pt x="9843" y="32637"/>
                      <a:pt x="9843" y="32601"/>
                      <a:pt x="9825" y="32601"/>
                    </a:cubicBezTo>
                    <a:cubicBezTo>
                      <a:pt x="9861" y="32476"/>
                      <a:pt x="9914" y="32333"/>
                      <a:pt x="9950" y="32208"/>
                    </a:cubicBezTo>
                    <a:lnTo>
                      <a:pt x="9950" y="32208"/>
                    </a:lnTo>
                    <a:cubicBezTo>
                      <a:pt x="9717" y="33478"/>
                      <a:pt x="9861" y="34802"/>
                      <a:pt x="10362" y="36001"/>
                    </a:cubicBezTo>
                    <a:cubicBezTo>
                      <a:pt x="10367" y="36012"/>
                      <a:pt x="10375" y="36016"/>
                      <a:pt x="10384" y="36016"/>
                    </a:cubicBezTo>
                    <a:cubicBezTo>
                      <a:pt x="10405" y="36016"/>
                      <a:pt x="10428" y="35991"/>
                      <a:pt x="10415" y="35966"/>
                    </a:cubicBezTo>
                    <a:cubicBezTo>
                      <a:pt x="10219" y="35232"/>
                      <a:pt x="10093" y="34462"/>
                      <a:pt x="10004" y="33693"/>
                    </a:cubicBezTo>
                    <a:cubicBezTo>
                      <a:pt x="9968" y="33067"/>
                      <a:pt x="10093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5" y="36341"/>
                    </a:moveTo>
                    <a:cubicBezTo>
                      <a:pt x="2698" y="36368"/>
                      <a:pt x="2720" y="36384"/>
                      <a:pt x="2746" y="36384"/>
                    </a:cubicBezTo>
                    <a:cubicBezTo>
                      <a:pt x="2755" y="36384"/>
                      <a:pt x="2765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5" y="36735"/>
                    </a:cubicBezTo>
                    <a:cubicBezTo>
                      <a:pt x="2649" y="36789"/>
                      <a:pt x="2685" y="36860"/>
                      <a:pt x="2756" y="36878"/>
                    </a:cubicBezTo>
                    <a:cubicBezTo>
                      <a:pt x="2703" y="36932"/>
                      <a:pt x="2631" y="36986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8"/>
                      <a:pt x="1223" y="37748"/>
                      <a:pt x="952" y="37748"/>
                    </a:cubicBezTo>
                    <a:cubicBezTo>
                      <a:pt x="885" y="37748"/>
                      <a:pt x="819" y="37744"/>
                      <a:pt x="752" y="37737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78" y="36681"/>
                      <a:pt x="2040" y="36538"/>
                      <a:pt x="2685" y="36341"/>
                    </a:cubicBezTo>
                    <a:close/>
                    <a:moveTo>
                      <a:pt x="3830" y="36431"/>
                    </a:moveTo>
                    <a:cubicBezTo>
                      <a:pt x="4134" y="36789"/>
                      <a:pt x="4313" y="37254"/>
                      <a:pt x="4295" y="37737"/>
                    </a:cubicBezTo>
                    <a:cubicBezTo>
                      <a:pt x="4295" y="37988"/>
                      <a:pt x="4277" y="38238"/>
                      <a:pt x="4224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70" y="38755"/>
                      <a:pt x="4170" y="38788"/>
                      <a:pt x="4184" y="38836"/>
                    </a:cubicBezTo>
                    <a:lnTo>
                      <a:pt x="4184" y="38836"/>
                    </a:lnTo>
                    <a:cubicBezTo>
                      <a:pt x="4182" y="38832"/>
                      <a:pt x="4177" y="38829"/>
                      <a:pt x="4170" y="38829"/>
                    </a:cubicBezTo>
                    <a:cubicBezTo>
                      <a:pt x="4134" y="38739"/>
                      <a:pt x="4080" y="38632"/>
                      <a:pt x="4027" y="38560"/>
                    </a:cubicBezTo>
                    <a:cubicBezTo>
                      <a:pt x="3973" y="38471"/>
                      <a:pt x="3902" y="38399"/>
                      <a:pt x="3812" y="38328"/>
                    </a:cubicBezTo>
                    <a:cubicBezTo>
                      <a:pt x="3830" y="37701"/>
                      <a:pt x="3794" y="37057"/>
                      <a:pt x="3758" y="36431"/>
                    </a:cubicBezTo>
                    <a:close/>
                    <a:moveTo>
                      <a:pt x="3132" y="36825"/>
                    </a:moveTo>
                    <a:cubicBezTo>
                      <a:pt x="2989" y="37218"/>
                      <a:pt x="2810" y="37594"/>
                      <a:pt x="2631" y="37970"/>
                    </a:cubicBezTo>
                    <a:cubicBezTo>
                      <a:pt x="2506" y="38202"/>
                      <a:pt x="2345" y="38417"/>
                      <a:pt x="2166" y="38596"/>
                    </a:cubicBezTo>
                    <a:cubicBezTo>
                      <a:pt x="2107" y="38640"/>
                      <a:pt x="1619" y="38911"/>
                      <a:pt x="1471" y="38911"/>
                    </a:cubicBezTo>
                    <a:cubicBezTo>
                      <a:pt x="1438" y="38911"/>
                      <a:pt x="1422" y="38897"/>
                      <a:pt x="1432" y="38865"/>
                    </a:cubicBezTo>
                    <a:cubicBezTo>
                      <a:pt x="1647" y="37862"/>
                      <a:pt x="2398" y="37379"/>
                      <a:pt x="3132" y="36825"/>
                    </a:cubicBezTo>
                    <a:close/>
                    <a:moveTo>
                      <a:pt x="12921" y="38328"/>
                    </a:moveTo>
                    <a:cubicBezTo>
                      <a:pt x="12939" y="38381"/>
                      <a:pt x="12956" y="38435"/>
                      <a:pt x="12974" y="38489"/>
                    </a:cubicBezTo>
                    <a:cubicBezTo>
                      <a:pt x="13046" y="38668"/>
                      <a:pt x="13100" y="38865"/>
                      <a:pt x="13135" y="39061"/>
                    </a:cubicBezTo>
                    <a:cubicBezTo>
                      <a:pt x="12974" y="39026"/>
                      <a:pt x="12921" y="38865"/>
                      <a:pt x="12903" y="38704"/>
                    </a:cubicBezTo>
                    <a:cubicBezTo>
                      <a:pt x="12903" y="38578"/>
                      <a:pt x="12921" y="38453"/>
                      <a:pt x="12921" y="38328"/>
                    </a:cubicBezTo>
                    <a:close/>
                    <a:moveTo>
                      <a:pt x="3651" y="36628"/>
                    </a:moveTo>
                    <a:cubicBezTo>
                      <a:pt x="3669" y="37469"/>
                      <a:pt x="3723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7"/>
                      <a:pt x="2935" y="39258"/>
                      <a:pt x="2846" y="38954"/>
                    </a:cubicBezTo>
                    <a:cubicBezTo>
                      <a:pt x="2667" y="38417"/>
                      <a:pt x="2881" y="37934"/>
                      <a:pt x="3114" y="37469"/>
                    </a:cubicBezTo>
                    <a:cubicBezTo>
                      <a:pt x="3132" y="37478"/>
                      <a:pt x="3150" y="37482"/>
                      <a:pt x="3166" y="37482"/>
                    </a:cubicBezTo>
                    <a:cubicBezTo>
                      <a:pt x="3181" y="37482"/>
                      <a:pt x="3195" y="37478"/>
                      <a:pt x="3204" y="37469"/>
                    </a:cubicBezTo>
                    <a:cubicBezTo>
                      <a:pt x="3400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606" y="39563"/>
                      <a:pt x="7570" y="40064"/>
                    </a:cubicBezTo>
                    <a:lnTo>
                      <a:pt x="7534" y="40064"/>
                    </a:lnTo>
                    <a:cubicBezTo>
                      <a:pt x="7481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3"/>
                      <a:pt x="7051" y="39903"/>
                      <a:pt x="7230" y="39580"/>
                    </a:cubicBezTo>
                    <a:cubicBezTo>
                      <a:pt x="7409" y="39205"/>
                      <a:pt x="7677" y="38900"/>
                      <a:pt x="8017" y="38668"/>
                    </a:cubicBezTo>
                    <a:close/>
                    <a:moveTo>
                      <a:pt x="8769" y="38095"/>
                    </a:moveTo>
                    <a:lnTo>
                      <a:pt x="8823" y="38220"/>
                    </a:lnTo>
                    <a:cubicBezTo>
                      <a:pt x="8805" y="38238"/>
                      <a:pt x="8805" y="38274"/>
                      <a:pt x="8841" y="38292"/>
                    </a:cubicBezTo>
                    <a:cubicBezTo>
                      <a:pt x="8322" y="39026"/>
                      <a:pt x="9002" y="39920"/>
                      <a:pt x="9252" y="40708"/>
                    </a:cubicBezTo>
                    <a:cubicBezTo>
                      <a:pt x="9234" y="40708"/>
                      <a:pt x="9216" y="40708"/>
                      <a:pt x="9216" y="40726"/>
                    </a:cubicBezTo>
                    <a:cubicBezTo>
                      <a:pt x="9198" y="40784"/>
                      <a:pt x="9168" y="40809"/>
                      <a:pt x="9132" y="40809"/>
                    </a:cubicBezTo>
                    <a:cubicBezTo>
                      <a:pt x="8919" y="40809"/>
                      <a:pt x="8462" y="39979"/>
                      <a:pt x="8447" y="39903"/>
                    </a:cubicBezTo>
                    <a:cubicBezTo>
                      <a:pt x="8322" y="39580"/>
                      <a:pt x="8322" y="39240"/>
                      <a:pt x="8447" y="38918"/>
                    </a:cubicBezTo>
                    <a:cubicBezTo>
                      <a:pt x="8483" y="38918"/>
                      <a:pt x="8518" y="38900"/>
                      <a:pt x="8536" y="38865"/>
                    </a:cubicBezTo>
                    <a:cubicBezTo>
                      <a:pt x="8608" y="38650"/>
                      <a:pt x="8680" y="38453"/>
                      <a:pt x="8733" y="38238"/>
                    </a:cubicBezTo>
                    <a:lnTo>
                      <a:pt x="8751" y="38238"/>
                    </a:lnTo>
                    <a:cubicBezTo>
                      <a:pt x="8769" y="38220"/>
                      <a:pt x="8769" y="38202"/>
                      <a:pt x="8751" y="38185"/>
                    </a:cubicBezTo>
                    <a:lnTo>
                      <a:pt x="8769" y="38095"/>
                    </a:lnTo>
                    <a:close/>
                    <a:moveTo>
                      <a:pt x="9020" y="38310"/>
                    </a:moveTo>
                    <a:lnTo>
                      <a:pt x="9020" y="38310"/>
                    </a:lnTo>
                    <a:cubicBezTo>
                      <a:pt x="9807" y="38596"/>
                      <a:pt x="9932" y="40260"/>
                      <a:pt x="9449" y="40887"/>
                    </a:cubicBezTo>
                    <a:cubicBezTo>
                      <a:pt x="9377" y="40583"/>
                      <a:pt x="9288" y="40296"/>
                      <a:pt x="9163" y="40028"/>
                    </a:cubicBezTo>
                    <a:cubicBezTo>
                      <a:pt x="8933" y="39481"/>
                      <a:pt x="8791" y="39039"/>
                      <a:pt x="8907" y="38460"/>
                    </a:cubicBezTo>
                    <a:lnTo>
                      <a:pt x="8907" y="38460"/>
                    </a:lnTo>
                    <a:cubicBezTo>
                      <a:pt x="8939" y="38524"/>
                      <a:pt x="8970" y="38587"/>
                      <a:pt x="9002" y="38650"/>
                    </a:cubicBezTo>
                    <a:cubicBezTo>
                      <a:pt x="9014" y="38674"/>
                      <a:pt x="9035" y="38684"/>
                      <a:pt x="9058" y="38684"/>
                    </a:cubicBezTo>
                    <a:cubicBezTo>
                      <a:pt x="9103" y="38684"/>
                      <a:pt x="9151" y="38644"/>
                      <a:pt x="9127" y="38596"/>
                    </a:cubicBezTo>
                    <a:lnTo>
                      <a:pt x="9020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43" y="39115"/>
                      <a:pt x="8214" y="39688"/>
                      <a:pt x="8411" y="40153"/>
                    </a:cubicBezTo>
                    <a:cubicBezTo>
                      <a:pt x="8411" y="40189"/>
                      <a:pt x="8393" y="40207"/>
                      <a:pt x="8393" y="40260"/>
                    </a:cubicBezTo>
                    <a:cubicBezTo>
                      <a:pt x="8393" y="40260"/>
                      <a:pt x="8393" y="40278"/>
                      <a:pt x="8411" y="40296"/>
                    </a:cubicBezTo>
                    <a:cubicBezTo>
                      <a:pt x="8354" y="40396"/>
                      <a:pt x="8285" y="40542"/>
                      <a:pt x="8278" y="40542"/>
                    </a:cubicBezTo>
                    <a:cubicBezTo>
                      <a:pt x="8276" y="40542"/>
                      <a:pt x="8279" y="40533"/>
                      <a:pt x="8286" y="40511"/>
                    </a:cubicBezTo>
                    <a:lnTo>
                      <a:pt x="8286" y="40511"/>
                    </a:lnTo>
                    <a:lnTo>
                      <a:pt x="8196" y="40672"/>
                    </a:lnTo>
                    <a:cubicBezTo>
                      <a:pt x="8089" y="40869"/>
                      <a:pt x="7910" y="41012"/>
                      <a:pt x="7677" y="41066"/>
                    </a:cubicBezTo>
                    <a:cubicBezTo>
                      <a:pt x="7677" y="40761"/>
                      <a:pt x="7677" y="40475"/>
                      <a:pt x="7713" y="40171"/>
                    </a:cubicBezTo>
                    <a:cubicBezTo>
                      <a:pt x="7731" y="39580"/>
                      <a:pt x="7982" y="39008"/>
                      <a:pt x="8375" y="38578"/>
                    </a:cubicBezTo>
                    <a:close/>
                    <a:moveTo>
                      <a:pt x="17430" y="41441"/>
                    </a:moveTo>
                    <a:lnTo>
                      <a:pt x="17430" y="41441"/>
                    </a:lnTo>
                    <a:cubicBezTo>
                      <a:pt x="17054" y="41585"/>
                      <a:pt x="16697" y="41799"/>
                      <a:pt x="16374" y="42068"/>
                    </a:cubicBezTo>
                    <a:cubicBezTo>
                      <a:pt x="16229" y="42170"/>
                      <a:pt x="16098" y="42290"/>
                      <a:pt x="15984" y="42424"/>
                    </a:cubicBezTo>
                    <a:lnTo>
                      <a:pt x="15984" y="42424"/>
                    </a:lnTo>
                    <a:cubicBezTo>
                      <a:pt x="15984" y="42419"/>
                      <a:pt x="15983" y="42413"/>
                      <a:pt x="15981" y="42408"/>
                    </a:cubicBezTo>
                    <a:cubicBezTo>
                      <a:pt x="15909" y="42229"/>
                      <a:pt x="15838" y="42157"/>
                      <a:pt x="16017" y="41978"/>
                    </a:cubicBezTo>
                    <a:cubicBezTo>
                      <a:pt x="16178" y="41853"/>
                      <a:pt x="16357" y="41746"/>
                      <a:pt x="16571" y="41692"/>
                    </a:cubicBezTo>
                    <a:cubicBezTo>
                      <a:pt x="16840" y="41567"/>
                      <a:pt x="17144" y="41495"/>
                      <a:pt x="17430" y="41441"/>
                    </a:cubicBezTo>
                    <a:close/>
                    <a:moveTo>
                      <a:pt x="18236" y="41245"/>
                    </a:moveTo>
                    <a:lnTo>
                      <a:pt x="18236" y="41245"/>
                    </a:lnTo>
                    <a:cubicBezTo>
                      <a:pt x="19130" y="41424"/>
                      <a:pt x="20061" y="41871"/>
                      <a:pt x="20365" y="42766"/>
                    </a:cubicBezTo>
                    <a:cubicBezTo>
                      <a:pt x="19685" y="42694"/>
                      <a:pt x="19059" y="42372"/>
                      <a:pt x="18593" y="41871"/>
                    </a:cubicBezTo>
                    <a:cubicBezTo>
                      <a:pt x="18629" y="41835"/>
                      <a:pt x="18629" y="41799"/>
                      <a:pt x="18611" y="41764"/>
                    </a:cubicBezTo>
                    <a:cubicBezTo>
                      <a:pt x="18504" y="41567"/>
                      <a:pt x="18379" y="41388"/>
                      <a:pt x="18236" y="41245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6"/>
                      <a:pt x="17394" y="41835"/>
                      <a:pt x="17394" y="41925"/>
                    </a:cubicBezTo>
                    <a:cubicBezTo>
                      <a:pt x="16858" y="42462"/>
                      <a:pt x="16679" y="43410"/>
                      <a:pt x="15802" y="43482"/>
                    </a:cubicBezTo>
                    <a:lnTo>
                      <a:pt x="15820" y="43482"/>
                    </a:lnTo>
                    <a:cubicBezTo>
                      <a:pt x="15814" y="43482"/>
                      <a:pt x="15809" y="43482"/>
                      <a:pt x="15805" y="43482"/>
                    </a:cubicBezTo>
                    <a:cubicBezTo>
                      <a:pt x="15490" y="43482"/>
                      <a:pt x="15821" y="42925"/>
                      <a:pt x="15909" y="42784"/>
                    </a:cubicBezTo>
                    <a:cubicBezTo>
                      <a:pt x="16088" y="42515"/>
                      <a:pt x="16321" y="42283"/>
                      <a:pt x="16571" y="42104"/>
                    </a:cubicBezTo>
                    <a:cubicBezTo>
                      <a:pt x="16840" y="41907"/>
                      <a:pt x="17126" y="41764"/>
                      <a:pt x="17412" y="41656"/>
                    </a:cubicBezTo>
                    <a:close/>
                    <a:moveTo>
                      <a:pt x="17556" y="42175"/>
                    </a:moveTo>
                    <a:lnTo>
                      <a:pt x="17556" y="42372"/>
                    </a:lnTo>
                    <a:cubicBezTo>
                      <a:pt x="17394" y="42730"/>
                      <a:pt x="17341" y="43124"/>
                      <a:pt x="17359" y="43499"/>
                    </a:cubicBezTo>
                    <a:cubicBezTo>
                      <a:pt x="17353" y="43494"/>
                      <a:pt x="17348" y="43492"/>
                      <a:pt x="17343" y="43492"/>
                    </a:cubicBezTo>
                    <a:cubicBezTo>
                      <a:pt x="17330" y="43492"/>
                      <a:pt x="17318" y="43505"/>
                      <a:pt x="17305" y="43517"/>
                    </a:cubicBezTo>
                    <a:cubicBezTo>
                      <a:pt x="17233" y="43646"/>
                      <a:pt x="16852" y="44302"/>
                      <a:pt x="16675" y="44302"/>
                    </a:cubicBezTo>
                    <a:cubicBezTo>
                      <a:pt x="16631" y="44302"/>
                      <a:pt x="16600" y="44262"/>
                      <a:pt x="16589" y="44162"/>
                    </a:cubicBezTo>
                    <a:cubicBezTo>
                      <a:pt x="16571" y="43768"/>
                      <a:pt x="16661" y="43374"/>
                      <a:pt x="16858" y="43034"/>
                    </a:cubicBezTo>
                    <a:cubicBezTo>
                      <a:pt x="17019" y="42730"/>
                      <a:pt x="17216" y="42462"/>
                      <a:pt x="17466" y="42229"/>
                    </a:cubicBezTo>
                    <a:cubicBezTo>
                      <a:pt x="17484" y="42229"/>
                      <a:pt x="17520" y="42211"/>
                      <a:pt x="17556" y="42175"/>
                    </a:cubicBezTo>
                    <a:close/>
                    <a:moveTo>
                      <a:pt x="18182" y="41710"/>
                    </a:moveTo>
                    <a:cubicBezTo>
                      <a:pt x="18218" y="41728"/>
                      <a:pt x="18253" y="41764"/>
                      <a:pt x="18289" y="41781"/>
                    </a:cubicBezTo>
                    <a:cubicBezTo>
                      <a:pt x="18307" y="41835"/>
                      <a:pt x="18343" y="41871"/>
                      <a:pt x="18361" y="41907"/>
                    </a:cubicBezTo>
                    <a:cubicBezTo>
                      <a:pt x="18361" y="41943"/>
                      <a:pt x="18361" y="41960"/>
                      <a:pt x="18397" y="41978"/>
                    </a:cubicBezTo>
                    <a:lnTo>
                      <a:pt x="18432" y="41996"/>
                    </a:lnTo>
                    <a:cubicBezTo>
                      <a:pt x="18593" y="42193"/>
                      <a:pt x="18790" y="42354"/>
                      <a:pt x="19023" y="42479"/>
                    </a:cubicBezTo>
                    <a:cubicBezTo>
                      <a:pt x="19166" y="42658"/>
                      <a:pt x="19273" y="42873"/>
                      <a:pt x="19363" y="43088"/>
                    </a:cubicBezTo>
                    <a:cubicBezTo>
                      <a:pt x="19435" y="43303"/>
                      <a:pt x="19470" y="43517"/>
                      <a:pt x="19488" y="43732"/>
                    </a:cubicBezTo>
                    <a:cubicBezTo>
                      <a:pt x="19488" y="43865"/>
                      <a:pt x="19415" y="44379"/>
                      <a:pt x="19257" y="44379"/>
                    </a:cubicBezTo>
                    <a:cubicBezTo>
                      <a:pt x="19224" y="44379"/>
                      <a:pt x="19188" y="44357"/>
                      <a:pt x="19148" y="44305"/>
                    </a:cubicBezTo>
                    <a:cubicBezTo>
                      <a:pt x="18862" y="43947"/>
                      <a:pt x="18593" y="43571"/>
                      <a:pt x="18343" y="43195"/>
                    </a:cubicBezTo>
                    <a:cubicBezTo>
                      <a:pt x="18289" y="42980"/>
                      <a:pt x="18218" y="42784"/>
                      <a:pt x="18110" y="42605"/>
                    </a:cubicBezTo>
                    <a:cubicBezTo>
                      <a:pt x="18074" y="42462"/>
                      <a:pt x="18057" y="42300"/>
                      <a:pt x="18074" y="42157"/>
                    </a:cubicBezTo>
                    <a:cubicBezTo>
                      <a:pt x="18110" y="42157"/>
                      <a:pt x="18146" y="42122"/>
                      <a:pt x="18164" y="42086"/>
                    </a:cubicBezTo>
                    <a:cubicBezTo>
                      <a:pt x="18182" y="41978"/>
                      <a:pt x="18182" y="41853"/>
                      <a:pt x="18164" y="41746"/>
                    </a:cubicBezTo>
                    <a:lnTo>
                      <a:pt x="18182" y="41710"/>
                    </a:lnTo>
                    <a:close/>
                    <a:moveTo>
                      <a:pt x="17896" y="41960"/>
                    </a:moveTo>
                    <a:lnTo>
                      <a:pt x="17896" y="41978"/>
                    </a:lnTo>
                    <a:lnTo>
                      <a:pt x="17931" y="42014"/>
                    </a:lnTo>
                    <a:cubicBezTo>
                      <a:pt x="17896" y="42139"/>
                      <a:pt x="17896" y="42265"/>
                      <a:pt x="17896" y="42390"/>
                    </a:cubicBezTo>
                    <a:cubicBezTo>
                      <a:pt x="17896" y="42390"/>
                      <a:pt x="17896" y="42408"/>
                      <a:pt x="17896" y="42426"/>
                    </a:cubicBezTo>
                    <a:cubicBezTo>
                      <a:pt x="17949" y="42748"/>
                      <a:pt x="18074" y="43070"/>
                      <a:pt x="18271" y="43338"/>
                    </a:cubicBezTo>
                    <a:cubicBezTo>
                      <a:pt x="18343" y="43768"/>
                      <a:pt x="18271" y="44215"/>
                      <a:pt x="18092" y="44609"/>
                    </a:cubicBezTo>
                    <a:cubicBezTo>
                      <a:pt x="18033" y="44735"/>
                      <a:pt x="17975" y="44787"/>
                      <a:pt x="17920" y="44787"/>
                    </a:cubicBezTo>
                    <a:cubicBezTo>
                      <a:pt x="17679" y="44787"/>
                      <a:pt x="17495" y="43778"/>
                      <a:pt x="17466" y="43589"/>
                    </a:cubicBezTo>
                    <a:cubicBezTo>
                      <a:pt x="17448" y="43231"/>
                      <a:pt x="17502" y="42891"/>
                      <a:pt x="17627" y="42569"/>
                    </a:cubicBezTo>
                    <a:cubicBezTo>
                      <a:pt x="17663" y="42569"/>
                      <a:pt x="17699" y="42551"/>
                      <a:pt x="17717" y="42533"/>
                    </a:cubicBezTo>
                    <a:cubicBezTo>
                      <a:pt x="17806" y="42354"/>
                      <a:pt x="17860" y="42157"/>
                      <a:pt x="17896" y="41960"/>
                    </a:cubicBezTo>
                    <a:close/>
                    <a:moveTo>
                      <a:pt x="11990" y="44824"/>
                    </a:moveTo>
                    <a:lnTo>
                      <a:pt x="11954" y="45110"/>
                    </a:lnTo>
                    <a:cubicBezTo>
                      <a:pt x="11865" y="45271"/>
                      <a:pt x="11757" y="45414"/>
                      <a:pt x="11614" y="45522"/>
                    </a:cubicBezTo>
                    <a:cubicBezTo>
                      <a:pt x="11704" y="45271"/>
                      <a:pt x="11829" y="45038"/>
                      <a:pt x="11990" y="44824"/>
                    </a:cubicBezTo>
                    <a:close/>
                    <a:moveTo>
                      <a:pt x="12259" y="40350"/>
                    </a:moveTo>
                    <a:lnTo>
                      <a:pt x="12259" y="40350"/>
                    </a:lnTo>
                    <a:cubicBezTo>
                      <a:pt x="12080" y="41549"/>
                      <a:pt x="11650" y="42712"/>
                      <a:pt x="11024" y="43750"/>
                    </a:cubicBezTo>
                    <a:cubicBezTo>
                      <a:pt x="10272" y="44967"/>
                      <a:pt x="9073" y="45826"/>
                      <a:pt x="8107" y="46882"/>
                    </a:cubicBezTo>
                    <a:cubicBezTo>
                      <a:pt x="9198" y="44591"/>
                      <a:pt x="11274" y="42694"/>
                      <a:pt x="12259" y="40350"/>
                    </a:cubicBezTo>
                    <a:close/>
                    <a:moveTo>
                      <a:pt x="12008" y="47096"/>
                    </a:moveTo>
                    <a:lnTo>
                      <a:pt x="12080" y="47114"/>
                    </a:lnTo>
                    <a:cubicBezTo>
                      <a:pt x="12205" y="47150"/>
                      <a:pt x="12312" y="47240"/>
                      <a:pt x="12384" y="47329"/>
                    </a:cubicBezTo>
                    <a:cubicBezTo>
                      <a:pt x="12473" y="47418"/>
                      <a:pt x="12545" y="47526"/>
                      <a:pt x="12581" y="47651"/>
                    </a:cubicBezTo>
                    <a:cubicBezTo>
                      <a:pt x="12491" y="47597"/>
                      <a:pt x="12402" y="47544"/>
                      <a:pt x="12312" y="47490"/>
                    </a:cubicBezTo>
                    <a:cubicBezTo>
                      <a:pt x="12259" y="47311"/>
                      <a:pt x="12151" y="47186"/>
                      <a:pt x="12008" y="47096"/>
                    </a:cubicBezTo>
                    <a:close/>
                    <a:moveTo>
                      <a:pt x="11596" y="47436"/>
                    </a:moveTo>
                    <a:lnTo>
                      <a:pt x="11596" y="47436"/>
                    </a:lnTo>
                    <a:cubicBezTo>
                      <a:pt x="11525" y="47615"/>
                      <a:pt x="11435" y="47794"/>
                      <a:pt x="11346" y="47955"/>
                    </a:cubicBezTo>
                    <a:lnTo>
                      <a:pt x="11292" y="47973"/>
                    </a:lnTo>
                    <a:cubicBezTo>
                      <a:pt x="11310" y="47920"/>
                      <a:pt x="11310" y="47866"/>
                      <a:pt x="11328" y="47830"/>
                    </a:cubicBezTo>
                    <a:cubicBezTo>
                      <a:pt x="11435" y="47705"/>
                      <a:pt x="11525" y="47580"/>
                      <a:pt x="11596" y="47436"/>
                    </a:cubicBezTo>
                    <a:close/>
                    <a:moveTo>
                      <a:pt x="10098" y="47802"/>
                    </a:moveTo>
                    <a:cubicBezTo>
                      <a:pt x="10305" y="47802"/>
                      <a:pt x="10515" y="47829"/>
                      <a:pt x="10737" y="47902"/>
                    </a:cubicBezTo>
                    <a:cubicBezTo>
                      <a:pt x="10201" y="48063"/>
                      <a:pt x="9682" y="48295"/>
                      <a:pt x="9216" y="48617"/>
                    </a:cubicBezTo>
                    <a:cubicBezTo>
                      <a:pt x="9216" y="48605"/>
                      <a:pt x="9207" y="48592"/>
                      <a:pt x="9196" y="48592"/>
                    </a:cubicBezTo>
                    <a:cubicBezTo>
                      <a:pt x="9191" y="48592"/>
                      <a:pt x="9186" y="48594"/>
                      <a:pt x="9181" y="48600"/>
                    </a:cubicBezTo>
                    <a:cubicBezTo>
                      <a:pt x="8930" y="48600"/>
                      <a:pt x="8680" y="48564"/>
                      <a:pt x="8447" y="48492"/>
                    </a:cubicBezTo>
                    <a:cubicBezTo>
                      <a:pt x="8395" y="48475"/>
                      <a:pt x="7748" y="48061"/>
                      <a:pt x="8001" y="48061"/>
                    </a:cubicBezTo>
                    <a:cubicBezTo>
                      <a:pt x="8011" y="48061"/>
                      <a:pt x="8022" y="48061"/>
                      <a:pt x="8035" y="48063"/>
                    </a:cubicBezTo>
                    <a:cubicBezTo>
                      <a:pt x="8082" y="48068"/>
                      <a:pt x="8131" y="48070"/>
                      <a:pt x="8181" y="48070"/>
                    </a:cubicBezTo>
                    <a:cubicBezTo>
                      <a:pt x="8300" y="48070"/>
                      <a:pt x="8422" y="48057"/>
                      <a:pt x="8536" y="48045"/>
                    </a:cubicBezTo>
                    <a:cubicBezTo>
                      <a:pt x="9109" y="47968"/>
                      <a:pt x="9591" y="47802"/>
                      <a:pt x="10098" y="47802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35" y="48034"/>
                      <a:pt x="11074" y="48034"/>
                    </a:cubicBezTo>
                    <a:cubicBezTo>
                      <a:pt x="11086" y="48034"/>
                      <a:pt x="11100" y="48031"/>
                      <a:pt x="11113" y="48027"/>
                    </a:cubicBezTo>
                    <a:lnTo>
                      <a:pt x="11113" y="48081"/>
                    </a:lnTo>
                    <a:cubicBezTo>
                      <a:pt x="10433" y="48474"/>
                      <a:pt x="9914" y="49083"/>
                      <a:pt x="9646" y="49834"/>
                    </a:cubicBezTo>
                    <a:cubicBezTo>
                      <a:pt x="9358" y="50122"/>
                      <a:pt x="8969" y="50179"/>
                      <a:pt x="8585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3"/>
                      <a:pt x="8340" y="49924"/>
                    </a:cubicBezTo>
                    <a:cubicBezTo>
                      <a:pt x="8447" y="49763"/>
                      <a:pt x="8554" y="49530"/>
                      <a:pt x="8697" y="49333"/>
                    </a:cubicBezTo>
                    <a:cubicBezTo>
                      <a:pt x="9198" y="48582"/>
                      <a:pt x="10147" y="48313"/>
                      <a:pt x="10952" y="47973"/>
                    </a:cubicBezTo>
                    <a:close/>
                    <a:moveTo>
                      <a:pt x="12366" y="47633"/>
                    </a:moveTo>
                    <a:lnTo>
                      <a:pt x="12366" y="47633"/>
                    </a:lnTo>
                    <a:cubicBezTo>
                      <a:pt x="12455" y="47705"/>
                      <a:pt x="12563" y="47758"/>
                      <a:pt x="12652" y="47830"/>
                    </a:cubicBezTo>
                    <a:cubicBezTo>
                      <a:pt x="12670" y="47902"/>
                      <a:pt x="12670" y="47955"/>
                      <a:pt x="12688" y="48027"/>
                    </a:cubicBezTo>
                    <a:lnTo>
                      <a:pt x="12670" y="48027"/>
                    </a:lnTo>
                    <a:cubicBezTo>
                      <a:pt x="12679" y="48054"/>
                      <a:pt x="12701" y="48067"/>
                      <a:pt x="12722" y="48067"/>
                    </a:cubicBezTo>
                    <a:cubicBezTo>
                      <a:pt x="12742" y="48067"/>
                      <a:pt x="12760" y="48054"/>
                      <a:pt x="12760" y="48027"/>
                    </a:cubicBezTo>
                    <a:lnTo>
                      <a:pt x="12760" y="47902"/>
                    </a:lnTo>
                    <a:cubicBezTo>
                      <a:pt x="13010" y="48045"/>
                      <a:pt x="13261" y="48224"/>
                      <a:pt x="13475" y="48403"/>
                    </a:cubicBezTo>
                    <a:cubicBezTo>
                      <a:pt x="13833" y="48707"/>
                      <a:pt x="13976" y="49190"/>
                      <a:pt x="14102" y="49637"/>
                    </a:cubicBezTo>
                    <a:cubicBezTo>
                      <a:pt x="14138" y="49763"/>
                      <a:pt x="14227" y="50371"/>
                      <a:pt x="14334" y="50443"/>
                    </a:cubicBezTo>
                    <a:cubicBezTo>
                      <a:pt x="13851" y="50174"/>
                      <a:pt x="13422" y="49834"/>
                      <a:pt x="13064" y="49423"/>
                    </a:cubicBezTo>
                    <a:cubicBezTo>
                      <a:pt x="13028" y="49369"/>
                      <a:pt x="12992" y="49315"/>
                      <a:pt x="12956" y="49262"/>
                    </a:cubicBezTo>
                    <a:cubicBezTo>
                      <a:pt x="12921" y="49208"/>
                      <a:pt x="12903" y="49172"/>
                      <a:pt x="12867" y="49136"/>
                    </a:cubicBezTo>
                    <a:cubicBezTo>
                      <a:pt x="12670" y="48796"/>
                      <a:pt x="12509" y="48421"/>
                      <a:pt x="12420" y="48045"/>
                    </a:cubicBezTo>
                    <a:cubicBezTo>
                      <a:pt x="12438" y="48027"/>
                      <a:pt x="12455" y="47991"/>
                      <a:pt x="12455" y="47973"/>
                    </a:cubicBezTo>
                    <a:cubicBezTo>
                      <a:pt x="12420" y="47866"/>
                      <a:pt x="12402" y="47741"/>
                      <a:pt x="12366" y="47633"/>
                    </a:cubicBezTo>
                    <a:close/>
                    <a:moveTo>
                      <a:pt x="11095" y="48277"/>
                    </a:moveTo>
                    <a:lnTo>
                      <a:pt x="11095" y="48277"/>
                    </a:lnTo>
                    <a:cubicBezTo>
                      <a:pt x="10666" y="48635"/>
                      <a:pt x="10308" y="49065"/>
                      <a:pt x="10004" y="49530"/>
                    </a:cubicBezTo>
                    <a:cubicBezTo>
                      <a:pt x="9861" y="49763"/>
                      <a:pt x="9771" y="50049"/>
                      <a:pt x="9753" y="50317"/>
                    </a:cubicBezTo>
                    <a:cubicBezTo>
                      <a:pt x="9735" y="50532"/>
                      <a:pt x="9717" y="50729"/>
                      <a:pt x="9682" y="50944"/>
                    </a:cubicBezTo>
                    <a:lnTo>
                      <a:pt x="9682" y="50926"/>
                    </a:lnTo>
                    <a:cubicBezTo>
                      <a:pt x="9675" y="50929"/>
                      <a:pt x="9668" y="50931"/>
                      <a:pt x="9662" y="50931"/>
                    </a:cubicBezTo>
                    <a:cubicBezTo>
                      <a:pt x="9533" y="50931"/>
                      <a:pt x="9665" y="50226"/>
                      <a:pt x="9682" y="50174"/>
                    </a:cubicBezTo>
                    <a:cubicBezTo>
                      <a:pt x="9771" y="49852"/>
                      <a:pt x="9914" y="49548"/>
                      <a:pt x="10111" y="49280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25" y="48134"/>
                    </a:moveTo>
                    <a:cubicBezTo>
                      <a:pt x="11203" y="48689"/>
                      <a:pt x="10970" y="49297"/>
                      <a:pt x="10845" y="49942"/>
                    </a:cubicBezTo>
                    <a:lnTo>
                      <a:pt x="10863" y="49924"/>
                    </a:lnTo>
                    <a:lnTo>
                      <a:pt x="10863" y="49924"/>
                    </a:lnTo>
                    <a:cubicBezTo>
                      <a:pt x="10827" y="50121"/>
                      <a:pt x="10827" y="50335"/>
                      <a:pt x="10845" y="50532"/>
                    </a:cubicBezTo>
                    <a:cubicBezTo>
                      <a:pt x="10630" y="50890"/>
                      <a:pt x="10469" y="51230"/>
                      <a:pt x="10057" y="51409"/>
                    </a:cubicBezTo>
                    <a:cubicBezTo>
                      <a:pt x="10001" y="51432"/>
                      <a:pt x="9955" y="51442"/>
                      <a:pt x="9918" y="51442"/>
                    </a:cubicBezTo>
                    <a:cubicBezTo>
                      <a:pt x="9637" y="51442"/>
                      <a:pt x="9863" y="50853"/>
                      <a:pt x="9879" y="50711"/>
                    </a:cubicBezTo>
                    <a:cubicBezTo>
                      <a:pt x="9932" y="50121"/>
                      <a:pt x="10147" y="49548"/>
                      <a:pt x="10523" y="49083"/>
                    </a:cubicBezTo>
                    <a:cubicBezTo>
                      <a:pt x="10755" y="48814"/>
                      <a:pt x="11006" y="48582"/>
                      <a:pt x="11274" y="48349"/>
                    </a:cubicBezTo>
                    <a:cubicBezTo>
                      <a:pt x="11364" y="48277"/>
                      <a:pt x="11435" y="48188"/>
                      <a:pt x="11525" y="48134"/>
                    </a:cubicBezTo>
                    <a:close/>
                    <a:moveTo>
                      <a:pt x="12026" y="48242"/>
                    </a:moveTo>
                    <a:lnTo>
                      <a:pt x="12026" y="48242"/>
                    </a:lnTo>
                    <a:cubicBezTo>
                      <a:pt x="12080" y="48385"/>
                      <a:pt x="12151" y="48528"/>
                      <a:pt x="12241" y="48635"/>
                    </a:cubicBezTo>
                    <a:cubicBezTo>
                      <a:pt x="12259" y="48654"/>
                      <a:pt x="12280" y="48662"/>
                      <a:pt x="12300" y="48662"/>
                    </a:cubicBezTo>
                    <a:cubicBezTo>
                      <a:pt x="12336" y="48662"/>
                      <a:pt x="12366" y="48635"/>
                      <a:pt x="12366" y="48600"/>
                    </a:cubicBezTo>
                    <a:lnTo>
                      <a:pt x="12366" y="48510"/>
                    </a:lnTo>
                    <a:cubicBezTo>
                      <a:pt x="12509" y="48886"/>
                      <a:pt x="12724" y="49244"/>
                      <a:pt x="12992" y="49566"/>
                    </a:cubicBezTo>
                    <a:cubicBezTo>
                      <a:pt x="13118" y="49834"/>
                      <a:pt x="13189" y="50139"/>
                      <a:pt x="13207" y="50461"/>
                    </a:cubicBezTo>
                    <a:lnTo>
                      <a:pt x="13225" y="50461"/>
                    </a:lnTo>
                    <a:cubicBezTo>
                      <a:pt x="13243" y="50729"/>
                      <a:pt x="13225" y="50980"/>
                      <a:pt x="13171" y="51248"/>
                    </a:cubicBezTo>
                    <a:cubicBezTo>
                      <a:pt x="13125" y="51497"/>
                      <a:pt x="13089" y="51617"/>
                      <a:pt x="13018" y="51617"/>
                    </a:cubicBezTo>
                    <a:cubicBezTo>
                      <a:pt x="12951" y="51617"/>
                      <a:pt x="12853" y="51510"/>
                      <a:pt x="12688" y="51302"/>
                    </a:cubicBezTo>
                    <a:cubicBezTo>
                      <a:pt x="11990" y="50371"/>
                      <a:pt x="11901" y="49351"/>
                      <a:pt x="12026" y="48242"/>
                    </a:cubicBezTo>
                    <a:close/>
                    <a:moveTo>
                      <a:pt x="11865" y="47723"/>
                    </a:moveTo>
                    <a:cubicBezTo>
                      <a:pt x="11901" y="47884"/>
                      <a:pt x="11936" y="48027"/>
                      <a:pt x="11972" y="48170"/>
                    </a:cubicBezTo>
                    <a:cubicBezTo>
                      <a:pt x="11965" y="48163"/>
                      <a:pt x="11951" y="48158"/>
                      <a:pt x="11938" y="48158"/>
                    </a:cubicBezTo>
                    <a:cubicBezTo>
                      <a:pt x="11919" y="48158"/>
                      <a:pt x="11901" y="48167"/>
                      <a:pt x="11901" y="48188"/>
                    </a:cubicBezTo>
                    <a:cubicBezTo>
                      <a:pt x="11686" y="48850"/>
                      <a:pt x="11704" y="49566"/>
                      <a:pt x="11936" y="50210"/>
                    </a:cubicBezTo>
                    <a:cubicBezTo>
                      <a:pt x="11936" y="50496"/>
                      <a:pt x="11883" y="50783"/>
                      <a:pt x="11829" y="51069"/>
                    </a:cubicBezTo>
                    <a:cubicBezTo>
                      <a:pt x="11829" y="51084"/>
                      <a:pt x="11417" y="51748"/>
                      <a:pt x="11261" y="51748"/>
                    </a:cubicBezTo>
                    <a:cubicBezTo>
                      <a:pt x="11230" y="51748"/>
                      <a:pt x="11209" y="51722"/>
                      <a:pt x="11203" y="51660"/>
                    </a:cubicBezTo>
                    <a:cubicBezTo>
                      <a:pt x="11167" y="51481"/>
                      <a:pt x="11131" y="51320"/>
                      <a:pt x="11095" y="51176"/>
                    </a:cubicBezTo>
                    <a:cubicBezTo>
                      <a:pt x="10845" y="50103"/>
                      <a:pt x="11185" y="49280"/>
                      <a:pt x="11561" y="48349"/>
                    </a:cubicBezTo>
                    <a:lnTo>
                      <a:pt x="11561" y="48403"/>
                    </a:lnTo>
                    <a:cubicBezTo>
                      <a:pt x="11570" y="48447"/>
                      <a:pt x="11610" y="48470"/>
                      <a:pt x="11650" y="48470"/>
                    </a:cubicBezTo>
                    <a:cubicBezTo>
                      <a:pt x="11690" y="48470"/>
                      <a:pt x="11731" y="48447"/>
                      <a:pt x="11740" y="48403"/>
                    </a:cubicBezTo>
                    <a:cubicBezTo>
                      <a:pt x="11793" y="48170"/>
                      <a:pt x="11829" y="47955"/>
                      <a:pt x="11865" y="47723"/>
                    </a:cubicBezTo>
                    <a:close/>
                    <a:moveTo>
                      <a:pt x="11117" y="1"/>
                    </a:moveTo>
                    <a:cubicBezTo>
                      <a:pt x="11096" y="1"/>
                      <a:pt x="11074" y="11"/>
                      <a:pt x="11060" y="32"/>
                    </a:cubicBezTo>
                    <a:cubicBezTo>
                      <a:pt x="10505" y="1446"/>
                      <a:pt x="10111" y="2913"/>
                      <a:pt x="9914" y="4399"/>
                    </a:cubicBezTo>
                    <a:cubicBezTo>
                      <a:pt x="9288" y="4918"/>
                      <a:pt x="8697" y="5866"/>
                      <a:pt x="8805" y="6635"/>
                    </a:cubicBezTo>
                    <a:cubicBezTo>
                      <a:pt x="8805" y="6676"/>
                      <a:pt x="8835" y="6726"/>
                      <a:pt x="8873" y="6726"/>
                    </a:cubicBezTo>
                    <a:cubicBezTo>
                      <a:pt x="8885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89" y="5365"/>
                    </a:cubicBezTo>
                    <a:lnTo>
                      <a:pt x="9789" y="5365"/>
                    </a:lnTo>
                    <a:cubicBezTo>
                      <a:pt x="9664" y="6671"/>
                      <a:pt x="9628" y="7960"/>
                      <a:pt x="9682" y="9266"/>
                    </a:cubicBezTo>
                    <a:cubicBezTo>
                      <a:pt x="9234" y="9785"/>
                      <a:pt x="9091" y="10519"/>
                      <a:pt x="8966" y="11163"/>
                    </a:cubicBezTo>
                    <a:cubicBezTo>
                      <a:pt x="8966" y="11207"/>
                      <a:pt x="9001" y="11262"/>
                      <a:pt x="9053" y="11262"/>
                    </a:cubicBezTo>
                    <a:cubicBezTo>
                      <a:pt x="9065" y="11262"/>
                      <a:pt x="9078" y="11259"/>
                      <a:pt x="9091" y="11252"/>
                    </a:cubicBezTo>
                    <a:cubicBezTo>
                      <a:pt x="9360" y="10948"/>
                      <a:pt x="9574" y="10608"/>
                      <a:pt x="9735" y="10232"/>
                    </a:cubicBezTo>
                    <a:cubicBezTo>
                      <a:pt x="9735" y="10322"/>
                      <a:pt x="9735" y="10429"/>
                      <a:pt x="9753" y="10519"/>
                    </a:cubicBezTo>
                    <a:cubicBezTo>
                      <a:pt x="9646" y="11736"/>
                      <a:pt x="9503" y="12952"/>
                      <a:pt x="9324" y="14151"/>
                    </a:cubicBezTo>
                    <a:cubicBezTo>
                      <a:pt x="8465" y="15100"/>
                      <a:pt x="7767" y="16209"/>
                      <a:pt x="7033" y="17265"/>
                    </a:cubicBezTo>
                    <a:cubicBezTo>
                      <a:pt x="5959" y="18786"/>
                      <a:pt x="4922" y="20272"/>
                      <a:pt x="4152" y="21954"/>
                    </a:cubicBezTo>
                    <a:cubicBezTo>
                      <a:pt x="4120" y="22018"/>
                      <a:pt x="4174" y="22082"/>
                      <a:pt x="4224" y="22082"/>
                    </a:cubicBezTo>
                    <a:cubicBezTo>
                      <a:pt x="4230" y="22082"/>
                      <a:pt x="4236" y="22081"/>
                      <a:pt x="4242" y="22079"/>
                    </a:cubicBezTo>
                    <a:cubicBezTo>
                      <a:pt x="6371" y="21488"/>
                      <a:pt x="7856" y="19717"/>
                      <a:pt x="8697" y="17713"/>
                    </a:cubicBezTo>
                    <a:lnTo>
                      <a:pt x="8697" y="17713"/>
                    </a:lnTo>
                    <a:cubicBezTo>
                      <a:pt x="8518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80" y="20316"/>
                    </a:cubicBezTo>
                    <a:cubicBezTo>
                      <a:pt x="8067" y="20316"/>
                      <a:pt x="8053" y="20325"/>
                      <a:pt x="8053" y="20343"/>
                    </a:cubicBezTo>
                    <a:cubicBezTo>
                      <a:pt x="8017" y="20522"/>
                      <a:pt x="8000" y="20701"/>
                      <a:pt x="8000" y="20880"/>
                    </a:cubicBezTo>
                    <a:cubicBezTo>
                      <a:pt x="7874" y="21381"/>
                      <a:pt x="7749" y="21900"/>
                      <a:pt x="7606" y="22419"/>
                    </a:cubicBezTo>
                    <a:cubicBezTo>
                      <a:pt x="7141" y="22652"/>
                      <a:pt x="6765" y="23027"/>
                      <a:pt x="6532" y="23493"/>
                    </a:cubicBezTo>
                    <a:cubicBezTo>
                      <a:pt x="6500" y="23541"/>
                      <a:pt x="6540" y="23603"/>
                      <a:pt x="6599" y="23603"/>
                    </a:cubicBezTo>
                    <a:cubicBezTo>
                      <a:pt x="6606" y="23603"/>
                      <a:pt x="6614" y="23602"/>
                      <a:pt x="6622" y="23600"/>
                    </a:cubicBezTo>
                    <a:cubicBezTo>
                      <a:pt x="6926" y="23528"/>
                      <a:pt x="7212" y="23350"/>
                      <a:pt x="7409" y="23099"/>
                    </a:cubicBezTo>
                    <a:lnTo>
                      <a:pt x="7409" y="23099"/>
                    </a:lnTo>
                    <a:cubicBezTo>
                      <a:pt x="7319" y="23457"/>
                      <a:pt x="7212" y="23815"/>
                      <a:pt x="7123" y="24173"/>
                    </a:cubicBezTo>
                    <a:cubicBezTo>
                      <a:pt x="6854" y="24352"/>
                      <a:pt x="6622" y="24548"/>
                      <a:pt x="6389" y="24745"/>
                    </a:cubicBezTo>
                    <a:cubicBezTo>
                      <a:pt x="6425" y="24710"/>
                      <a:pt x="6443" y="24674"/>
                      <a:pt x="6461" y="24638"/>
                    </a:cubicBezTo>
                    <a:cubicBezTo>
                      <a:pt x="6475" y="24609"/>
                      <a:pt x="6454" y="24580"/>
                      <a:pt x="6426" y="24580"/>
                    </a:cubicBezTo>
                    <a:cubicBezTo>
                      <a:pt x="6420" y="24580"/>
                      <a:pt x="6413" y="24581"/>
                      <a:pt x="6407" y="24584"/>
                    </a:cubicBezTo>
                    <a:cubicBezTo>
                      <a:pt x="6335" y="24638"/>
                      <a:pt x="6282" y="24710"/>
                      <a:pt x="6228" y="24781"/>
                    </a:cubicBezTo>
                    <a:cubicBezTo>
                      <a:pt x="6207" y="24780"/>
                      <a:pt x="6186" y="24780"/>
                      <a:pt x="6165" y="24780"/>
                    </a:cubicBezTo>
                    <a:cubicBezTo>
                      <a:pt x="5478" y="24780"/>
                      <a:pt x="4640" y="25329"/>
                      <a:pt x="4206" y="25676"/>
                    </a:cubicBezTo>
                    <a:cubicBezTo>
                      <a:pt x="4170" y="25712"/>
                      <a:pt x="4188" y="25801"/>
                      <a:pt x="4259" y="25801"/>
                    </a:cubicBezTo>
                    <a:cubicBezTo>
                      <a:pt x="4707" y="25765"/>
                      <a:pt x="5154" y="25676"/>
                      <a:pt x="5566" y="25515"/>
                    </a:cubicBezTo>
                    <a:lnTo>
                      <a:pt x="5566" y="25515"/>
                    </a:lnTo>
                    <a:cubicBezTo>
                      <a:pt x="5047" y="25944"/>
                      <a:pt x="4599" y="26463"/>
                      <a:pt x="4242" y="27036"/>
                    </a:cubicBezTo>
                    <a:cubicBezTo>
                      <a:pt x="4224" y="27090"/>
                      <a:pt x="4259" y="27143"/>
                      <a:pt x="4313" y="27143"/>
                    </a:cubicBezTo>
                    <a:cubicBezTo>
                      <a:pt x="4868" y="27143"/>
                      <a:pt x="5423" y="26893"/>
                      <a:pt x="5781" y="26445"/>
                    </a:cubicBezTo>
                    <a:lnTo>
                      <a:pt x="5781" y="26445"/>
                    </a:lnTo>
                    <a:cubicBezTo>
                      <a:pt x="5584" y="27018"/>
                      <a:pt x="5619" y="27644"/>
                      <a:pt x="5888" y="28163"/>
                    </a:cubicBezTo>
                    <a:cubicBezTo>
                      <a:pt x="5908" y="28193"/>
                      <a:pt x="5933" y="28206"/>
                      <a:pt x="5957" y="28206"/>
                    </a:cubicBezTo>
                    <a:cubicBezTo>
                      <a:pt x="5977" y="28206"/>
                      <a:pt x="5997" y="28197"/>
                      <a:pt x="6013" y="28181"/>
                    </a:cubicBezTo>
                    <a:cubicBezTo>
                      <a:pt x="6389" y="27841"/>
                      <a:pt x="6657" y="27394"/>
                      <a:pt x="6801" y="26893"/>
                    </a:cubicBezTo>
                    <a:cubicBezTo>
                      <a:pt x="6872" y="27161"/>
                      <a:pt x="6979" y="27412"/>
                      <a:pt x="7141" y="27626"/>
                    </a:cubicBezTo>
                    <a:cubicBezTo>
                      <a:pt x="7235" y="27748"/>
                      <a:pt x="7636" y="28125"/>
                      <a:pt x="7911" y="28125"/>
                    </a:cubicBezTo>
                    <a:cubicBezTo>
                      <a:pt x="8000" y="28125"/>
                      <a:pt x="8077" y="28085"/>
                      <a:pt x="8125" y="27984"/>
                    </a:cubicBezTo>
                    <a:cubicBezTo>
                      <a:pt x="8357" y="27465"/>
                      <a:pt x="8161" y="26857"/>
                      <a:pt x="7982" y="26338"/>
                    </a:cubicBezTo>
                    <a:lnTo>
                      <a:pt x="7982" y="26338"/>
                    </a:lnTo>
                    <a:cubicBezTo>
                      <a:pt x="8195" y="26523"/>
                      <a:pt x="8475" y="26628"/>
                      <a:pt x="8761" y="26628"/>
                    </a:cubicBezTo>
                    <a:cubicBezTo>
                      <a:pt x="8835" y="26628"/>
                      <a:pt x="8910" y="26621"/>
                      <a:pt x="8984" y="26606"/>
                    </a:cubicBezTo>
                    <a:cubicBezTo>
                      <a:pt x="9020" y="26589"/>
                      <a:pt x="9037" y="26571"/>
                      <a:pt x="9037" y="26535"/>
                    </a:cubicBezTo>
                    <a:cubicBezTo>
                      <a:pt x="9037" y="25694"/>
                      <a:pt x="8232" y="24817"/>
                      <a:pt x="7391" y="24781"/>
                    </a:cubicBezTo>
                    <a:cubicBezTo>
                      <a:pt x="7337" y="24620"/>
                      <a:pt x="7284" y="24477"/>
                      <a:pt x="7230" y="24316"/>
                    </a:cubicBezTo>
                    <a:cubicBezTo>
                      <a:pt x="7212" y="24316"/>
                      <a:pt x="7212" y="24298"/>
                      <a:pt x="7194" y="24298"/>
                    </a:cubicBezTo>
                    <a:cubicBezTo>
                      <a:pt x="7212" y="24298"/>
                      <a:pt x="7212" y="24280"/>
                      <a:pt x="7194" y="24280"/>
                    </a:cubicBezTo>
                    <a:cubicBezTo>
                      <a:pt x="7212" y="24262"/>
                      <a:pt x="7212" y="24244"/>
                      <a:pt x="7194" y="24226"/>
                    </a:cubicBezTo>
                    <a:cubicBezTo>
                      <a:pt x="7355" y="23743"/>
                      <a:pt x="7516" y="23242"/>
                      <a:pt x="7660" y="22759"/>
                    </a:cubicBezTo>
                    <a:cubicBezTo>
                      <a:pt x="7677" y="22741"/>
                      <a:pt x="7677" y="22723"/>
                      <a:pt x="7660" y="22723"/>
                    </a:cubicBezTo>
                    <a:lnTo>
                      <a:pt x="7713" y="22526"/>
                    </a:lnTo>
                    <a:cubicBezTo>
                      <a:pt x="7785" y="22473"/>
                      <a:pt x="7856" y="22437"/>
                      <a:pt x="7910" y="22383"/>
                    </a:cubicBezTo>
                    <a:cubicBezTo>
                      <a:pt x="7982" y="22330"/>
                      <a:pt x="7910" y="22294"/>
                      <a:pt x="7874" y="22294"/>
                    </a:cubicBezTo>
                    <a:cubicBezTo>
                      <a:pt x="7821" y="22312"/>
                      <a:pt x="7803" y="22312"/>
                      <a:pt x="7785" y="22330"/>
                    </a:cubicBezTo>
                    <a:cubicBezTo>
                      <a:pt x="7874" y="22043"/>
                      <a:pt x="7964" y="21739"/>
                      <a:pt x="8035" y="21453"/>
                    </a:cubicBezTo>
                    <a:cubicBezTo>
                      <a:pt x="8107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7" y="22270"/>
                      <a:pt x="8536" y="22240"/>
                    </a:cubicBezTo>
                    <a:cubicBezTo>
                      <a:pt x="8644" y="21793"/>
                      <a:pt x="8447" y="21220"/>
                      <a:pt x="8232" y="20791"/>
                    </a:cubicBezTo>
                    <a:cubicBezTo>
                      <a:pt x="8375" y="20236"/>
                      <a:pt x="8518" y="19681"/>
                      <a:pt x="8662" y="19126"/>
                    </a:cubicBezTo>
                    <a:cubicBezTo>
                      <a:pt x="8680" y="19538"/>
                      <a:pt x="8787" y="19932"/>
                      <a:pt x="9020" y="20272"/>
                    </a:cubicBezTo>
                    <a:cubicBezTo>
                      <a:pt x="9028" y="20289"/>
                      <a:pt x="9051" y="20298"/>
                      <a:pt x="9073" y="20298"/>
                    </a:cubicBezTo>
                    <a:cubicBezTo>
                      <a:pt x="9096" y="20298"/>
                      <a:pt x="9118" y="20289"/>
                      <a:pt x="9127" y="20272"/>
                    </a:cubicBezTo>
                    <a:cubicBezTo>
                      <a:pt x="9342" y="19788"/>
                      <a:pt x="9127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28" y="14366"/>
                    </a:cubicBezTo>
                    <a:cubicBezTo>
                      <a:pt x="9735" y="14098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52" y="13503"/>
                    </a:cubicBezTo>
                    <a:cubicBezTo>
                      <a:pt x="9938" y="13503"/>
                      <a:pt x="9925" y="13509"/>
                      <a:pt x="9914" y="13525"/>
                    </a:cubicBezTo>
                    <a:cubicBezTo>
                      <a:pt x="9879" y="13579"/>
                      <a:pt x="9861" y="13632"/>
                      <a:pt x="9825" y="13686"/>
                    </a:cubicBezTo>
                    <a:cubicBezTo>
                      <a:pt x="9816" y="13668"/>
                      <a:pt x="9802" y="13659"/>
                      <a:pt x="9789" y="13659"/>
                    </a:cubicBezTo>
                    <a:cubicBezTo>
                      <a:pt x="9776" y="13659"/>
                      <a:pt x="9762" y="13668"/>
                      <a:pt x="9753" y="13686"/>
                    </a:cubicBezTo>
                    <a:lnTo>
                      <a:pt x="9717" y="13722"/>
                    </a:lnTo>
                    <a:cubicBezTo>
                      <a:pt x="9771" y="13221"/>
                      <a:pt x="9825" y="12702"/>
                      <a:pt x="9879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23"/>
                      <a:pt x="10630" y="17623"/>
                      <a:pt x="10612" y="17623"/>
                    </a:cubicBezTo>
                    <a:cubicBezTo>
                      <a:pt x="10236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302" y="19636"/>
                    </a:cubicBezTo>
                    <a:cubicBezTo>
                      <a:pt x="10322" y="19636"/>
                      <a:pt x="10343" y="19628"/>
                      <a:pt x="10362" y="19609"/>
                    </a:cubicBezTo>
                    <a:cubicBezTo>
                      <a:pt x="10576" y="19341"/>
                      <a:pt x="10737" y="19019"/>
                      <a:pt x="10809" y="18661"/>
                    </a:cubicBezTo>
                    <a:cubicBezTo>
                      <a:pt x="11024" y="19967"/>
                      <a:pt x="11221" y="21238"/>
                      <a:pt x="11400" y="22491"/>
                    </a:cubicBezTo>
                    <a:lnTo>
                      <a:pt x="11668" y="24548"/>
                    </a:lnTo>
                    <a:cubicBezTo>
                      <a:pt x="11346" y="24960"/>
                      <a:pt x="11167" y="25497"/>
                      <a:pt x="11185" y="26034"/>
                    </a:cubicBezTo>
                    <a:cubicBezTo>
                      <a:pt x="11185" y="26072"/>
                      <a:pt x="11230" y="26110"/>
                      <a:pt x="11275" y="26110"/>
                    </a:cubicBezTo>
                    <a:cubicBezTo>
                      <a:pt x="11293" y="26110"/>
                      <a:pt x="11312" y="26103"/>
                      <a:pt x="11328" y="26087"/>
                    </a:cubicBezTo>
                    <a:cubicBezTo>
                      <a:pt x="11525" y="25855"/>
                      <a:pt x="11686" y="25586"/>
                      <a:pt x="11775" y="25300"/>
                    </a:cubicBezTo>
                    <a:cubicBezTo>
                      <a:pt x="11883" y="26177"/>
                      <a:pt x="11990" y="27036"/>
                      <a:pt x="12115" y="27913"/>
                    </a:cubicBezTo>
                    <a:cubicBezTo>
                      <a:pt x="11793" y="28503"/>
                      <a:pt x="11435" y="29076"/>
                      <a:pt x="11042" y="29631"/>
                    </a:cubicBezTo>
                    <a:cubicBezTo>
                      <a:pt x="11033" y="29622"/>
                      <a:pt x="11024" y="29617"/>
                      <a:pt x="11015" y="29617"/>
                    </a:cubicBezTo>
                    <a:cubicBezTo>
                      <a:pt x="11006" y="29617"/>
                      <a:pt x="10997" y="29622"/>
                      <a:pt x="10988" y="29631"/>
                    </a:cubicBezTo>
                    <a:cubicBezTo>
                      <a:pt x="10815" y="29737"/>
                      <a:pt x="10622" y="29794"/>
                      <a:pt x="10424" y="29794"/>
                    </a:cubicBezTo>
                    <a:cubicBezTo>
                      <a:pt x="10356" y="29794"/>
                      <a:pt x="10287" y="29788"/>
                      <a:pt x="10219" y="29774"/>
                    </a:cubicBezTo>
                    <a:cubicBezTo>
                      <a:pt x="10308" y="29667"/>
                      <a:pt x="10415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9"/>
                      <a:pt x="11131" y="29273"/>
                    </a:cubicBezTo>
                    <a:cubicBezTo>
                      <a:pt x="11055" y="29236"/>
                      <a:pt x="10976" y="29220"/>
                      <a:pt x="10896" y="29220"/>
                    </a:cubicBezTo>
                    <a:cubicBezTo>
                      <a:pt x="10548" y="29220"/>
                      <a:pt x="10193" y="29530"/>
                      <a:pt x="10004" y="29792"/>
                    </a:cubicBezTo>
                    <a:cubicBezTo>
                      <a:pt x="9986" y="29845"/>
                      <a:pt x="10004" y="29899"/>
                      <a:pt x="10057" y="29899"/>
                    </a:cubicBezTo>
                    <a:cubicBezTo>
                      <a:pt x="10156" y="29924"/>
                      <a:pt x="10254" y="29936"/>
                      <a:pt x="10351" y="29936"/>
                    </a:cubicBezTo>
                    <a:cubicBezTo>
                      <a:pt x="10538" y="29936"/>
                      <a:pt x="10722" y="29892"/>
                      <a:pt x="10899" y="29810"/>
                    </a:cubicBezTo>
                    <a:lnTo>
                      <a:pt x="10899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70"/>
                      <a:pt x="9485" y="31367"/>
                      <a:pt x="9270" y="31581"/>
                    </a:cubicBezTo>
                    <a:cubicBezTo>
                      <a:pt x="8805" y="31814"/>
                      <a:pt x="8322" y="32011"/>
                      <a:pt x="7821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313" y="33049"/>
                      <a:pt x="4313" y="33138"/>
                      <a:pt x="4367" y="33138"/>
                    </a:cubicBezTo>
                    <a:cubicBezTo>
                      <a:pt x="4413" y="33139"/>
                      <a:pt x="4460" y="33140"/>
                      <a:pt x="4506" y="33140"/>
                    </a:cubicBezTo>
                    <a:cubicBezTo>
                      <a:pt x="5774" y="33140"/>
                      <a:pt x="6914" y="32674"/>
                      <a:pt x="8071" y="32208"/>
                    </a:cubicBezTo>
                    <a:cubicBezTo>
                      <a:pt x="8310" y="32123"/>
                      <a:pt x="8548" y="32039"/>
                      <a:pt x="8778" y="31938"/>
                    </a:cubicBezTo>
                    <a:lnTo>
                      <a:pt x="8778" y="31938"/>
                    </a:lnTo>
                    <a:cubicBezTo>
                      <a:pt x="8176" y="32233"/>
                      <a:pt x="7635" y="32617"/>
                      <a:pt x="7051" y="32941"/>
                    </a:cubicBezTo>
                    <a:cubicBezTo>
                      <a:pt x="6282" y="33371"/>
                      <a:pt x="5405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6"/>
                      <a:pt x="2971" y="32906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44" y="31778"/>
                    </a:cubicBezTo>
                    <a:cubicBezTo>
                      <a:pt x="4116" y="31868"/>
                      <a:pt x="3132" y="32655"/>
                      <a:pt x="2184" y="33174"/>
                    </a:cubicBezTo>
                    <a:cubicBezTo>
                      <a:pt x="2130" y="33210"/>
                      <a:pt x="2148" y="33317"/>
                      <a:pt x="2201" y="33335"/>
                    </a:cubicBezTo>
                    <a:cubicBezTo>
                      <a:pt x="3032" y="33465"/>
                      <a:pt x="3846" y="33580"/>
                      <a:pt x="4671" y="33580"/>
                    </a:cubicBezTo>
                    <a:cubicBezTo>
                      <a:pt x="5091" y="33580"/>
                      <a:pt x="5513" y="33551"/>
                      <a:pt x="5942" y="33478"/>
                    </a:cubicBezTo>
                    <a:cubicBezTo>
                      <a:pt x="6908" y="33317"/>
                      <a:pt x="7731" y="32709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40"/>
                      <a:pt x="5942" y="34588"/>
                      <a:pt x="5387" y="35017"/>
                    </a:cubicBezTo>
                    <a:cubicBezTo>
                      <a:pt x="5172" y="34910"/>
                      <a:pt x="4922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9"/>
                    </a:cubicBezTo>
                    <a:lnTo>
                      <a:pt x="4778" y="35465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73"/>
                      <a:pt x="3723" y="36073"/>
                    </a:cubicBezTo>
                    <a:lnTo>
                      <a:pt x="3633" y="36073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42" y="35925"/>
                      <a:pt x="3336" y="35922"/>
                      <a:pt x="3331" y="35922"/>
                    </a:cubicBezTo>
                    <a:cubicBezTo>
                      <a:pt x="3318" y="35922"/>
                      <a:pt x="3306" y="35935"/>
                      <a:pt x="3293" y="35948"/>
                    </a:cubicBezTo>
                    <a:lnTo>
                      <a:pt x="3204" y="35948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5" y="34122"/>
                      <a:pt x="609" y="34176"/>
                      <a:pt x="645" y="34230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805"/>
                    </a:cubicBezTo>
                    <a:lnTo>
                      <a:pt x="72" y="35787"/>
                    </a:lnTo>
                    <a:cubicBezTo>
                      <a:pt x="299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92" y="36699"/>
                      <a:pt x="358" y="36968"/>
                      <a:pt x="340" y="37451"/>
                    </a:cubicBezTo>
                    <a:cubicBezTo>
                      <a:pt x="321" y="37766"/>
                      <a:pt x="599" y="37854"/>
                      <a:pt x="899" y="37854"/>
                    </a:cubicBezTo>
                    <a:cubicBezTo>
                      <a:pt x="1143" y="37854"/>
                      <a:pt x="1401" y="37795"/>
                      <a:pt x="1521" y="37755"/>
                    </a:cubicBezTo>
                    <a:cubicBezTo>
                      <a:pt x="1665" y="37701"/>
                      <a:pt x="1808" y="37648"/>
                      <a:pt x="1933" y="37576"/>
                    </a:cubicBezTo>
                    <a:lnTo>
                      <a:pt x="1933" y="37576"/>
                    </a:lnTo>
                    <a:cubicBezTo>
                      <a:pt x="1593" y="37970"/>
                      <a:pt x="1343" y="38435"/>
                      <a:pt x="1235" y="38936"/>
                    </a:cubicBezTo>
                    <a:cubicBezTo>
                      <a:pt x="1235" y="38990"/>
                      <a:pt x="1271" y="39026"/>
                      <a:pt x="1307" y="39026"/>
                    </a:cubicBezTo>
                    <a:cubicBezTo>
                      <a:pt x="1951" y="39026"/>
                      <a:pt x="2380" y="38614"/>
                      <a:pt x="2667" y="38095"/>
                    </a:cubicBezTo>
                    <a:lnTo>
                      <a:pt x="2667" y="38095"/>
                    </a:lnTo>
                    <a:cubicBezTo>
                      <a:pt x="2559" y="38739"/>
                      <a:pt x="2792" y="39419"/>
                      <a:pt x="3275" y="40046"/>
                    </a:cubicBezTo>
                    <a:cubicBezTo>
                      <a:pt x="3293" y="40073"/>
                      <a:pt x="3320" y="40086"/>
                      <a:pt x="3345" y="40086"/>
                    </a:cubicBezTo>
                    <a:cubicBezTo>
                      <a:pt x="3369" y="40086"/>
                      <a:pt x="3392" y="40073"/>
                      <a:pt x="3400" y="40046"/>
                    </a:cubicBezTo>
                    <a:cubicBezTo>
                      <a:pt x="3615" y="39580"/>
                      <a:pt x="3740" y="39061"/>
                      <a:pt x="3776" y="38542"/>
                    </a:cubicBezTo>
                    <a:cubicBezTo>
                      <a:pt x="3830" y="38668"/>
                      <a:pt x="3902" y="38793"/>
                      <a:pt x="3973" y="38918"/>
                    </a:cubicBezTo>
                    <a:cubicBezTo>
                      <a:pt x="3991" y="38954"/>
                      <a:pt x="4027" y="38972"/>
                      <a:pt x="4063" y="38972"/>
                    </a:cubicBezTo>
                    <a:cubicBezTo>
                      <a:pt x="4063" y="38990"/>
                      <a:pt x="4080" y="38990"/>
                      <a:pt x="4098" y="38990"/>
                    </a:cubicBezTo>
                    <a:lnTo>
                      <a:pt x="4152" y="38990"/>
                    </a:lnTo>
                    <a:cubicBezTo>
                      <a:pt x="4170" y="38990"/>
                      <a:pt x="4206" y="38972"/>
                      <a:pt x="4206" y="38936"/>
                    </a:cubicBezTo>
                    <a:cubicBezTo>
                      <a:pt x="4474" y="38113"/>
                      <a:pt x="4564" y="36950"/>
                      <a:pt x="3866" y="36323"/>
                    </a:cubicBezTo>
                    <a:cubicBezTo>
                      <a:pt x="3866" y="36306"/>
                      <a:pt x="3866" y="36270"/>
                      <a:pt x="3866" y="36234"/>
                    </a:cubicBezTo>
                    <a:cubicBezTo>
                      <a:pt x="4313" y="36019"/>
                      <a:pt x="4743" y="35769"/>
                      <a:pt x="5154" y="35500"/>
                    </a:cubicBezTo>
                    <a:cubicBezTo>
                      <a:pt x="5208" y="35482"/>
                      <a:pt x="5244" y="35482"/>
                      <a:pt x="5279" y="35447"/>
                    </a:cubicBezTo>
                    <a:cubicBezTo>
                      <a:pt x="5297" y="35447"/>
                      <a:pt x="5315" y="35411"/>
                      <a:pt x="5297" y="35393"/>
                    </a:cubicBezTo>
                    <a:cubicBezTo>
                      <a:pt x="5637" y="35160"/>
                      <a:pt x="5977" y="34910"/>
                      <a:pt x="6299" y="34641"/>
                    </a:cubicBezTo>
                    <a:lnTo>
                      <a:pt x="6299" y="34641"/>
                    </a:lnTo>
                    <a:cubicBezTo>
                      <a:pt x="6103" y="34963"/>
                      <a:pt x="5995" y="35375"/>
                      <a:pt x="6174" y="35697"/>
                    </a:cubicBezTo>
                    <a:cubicBezTo>
                      <a:pt x="6185" y="35718"/>
                      <a:pt x="6207" y="35727"/>
                      <a:pt x="6232" y="35727"/>
                    </a:cubicBezTo>
                    <a:cubicBezTo>
                      <a:pt x="6249" y="35727"/>
                      <a:pt x="6267" y="35722"/>
                      <a:pt x="6282" y="35715"/>
                    </a:cubicBezTo>
                    <a:cubicBezTo>
                      <a:pt x="6586" y="35393"/>
                      <a:pt x="6693" y="34946"/>
                      <a:pt x="6586" y="34534"/>
                    </a:cubicBezTo>
                    <a:cubicBezTo>
                      <a:pt x="6622" y="34480"/>
                      <a:pt x="6639" y="34427"/>
                      <a:pt x="6675" y="34373"/>
                    </a:cubicBezTo>
                    <a:cubicBezTo>
                      <a:pt x="6675" y="34355"/>
                      <a:pt x="6675" y="34337"/>
                      <a:pt x="6675" y="34337"/>
                    </a:cubicBezTo>
                    <a:cubicBezTo>
                      <a:pt x="7624" y="33514"/>
                      <a:pt x="8501" y="32619"/>
                      <a:pt x="9360" y="31796"/>
                    </a:cubicBezTo>
                    <a:lnTo>
                      <a:pt x="9431" y="31760"/>
                    </a:lnTo>
                    <a:cubicBezTo>
                      <a:pt x="9431" y="31760"/>
                      <a:pt x="9449" y="31742"/>
                      <a:pt x="9431" y="31724"/>
                    </a:cubicBezTo>
                    <a:lnTo>
                      <a:pt x="9753" y="31420"/>
                    </a:lnTo>
                    <a:cubicBezTo>
                      <a:pt x="9896" y="31313"/>
                      <a:pt x="10022" y="31188"/>
                      <a:pt x="10111" y="31062"/>
                    </a:cubicBezTo>
                    <a:cubicBezTo>
                      <a:pt x="10201" y="30973"/>
                      <a:pt x="10290" y="30901"/>
                      <a:pt x="10380" y="30812"/>
                    </a:cubicBezTo>
                    <a:lnTo>
                      <a:pt x="10380" y="30812"/>
                    </a:lnTo>
                    <a:cubicBezTo>
                      <a:pt x="9950" y="31617"/>
                      <a:pt x="9646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41" y="34892"/>
                      <a:pt x="8662" y="35035"/>
                      <a:pt x="8536" y="35214"/>
                    </a:cubicBezTo>
                    <a:cubicBezTo>
                      <a:pt x="8375" y="35357"/>
                      <a:pt x="8304" y="35572"/>
                      <a:pt x="8304" y="35787"/>
                    </a:cubicBezTo>
                    <a:cubicBezTo>
                      <a:pt x="8304" y="35831"/>
                      <a:pt x="8352" y="35863"/>
                      <a:pt x="8389" y="35863"/>
                    </a:cubicBezTo>
                    <a:cubicBezTo>
                      <a:pt x="8397" y="35863"/>
                      <a:pt x="8405" y="35861"/>
                      <a:pt x="8411" y="35858"/>
                    </a:cubicBezTo>
                    <a:cubicBezTo>
                      <a:pt x="8608" y="35733"/>
                      <a:pt x="8769" y="35572"/>
                      <a:pt x="8894" y="35393"/>
                    </a:cubicBezTo>
                    <a:lnTo>
                      <a:pt x="8894" y="35393"/>
                    </a:lnTo>
                    <a:cubicBezTo>
                      <a:pt x="8715" y="36055"/>
                      <a:pt x="8608" y="36753"/>
                      <a:pt x="8554" y="37451"/>
                    </a:cubicBezTo>
                    <a:cubicBezTo>
                      <a:pt x="8541" y="37437"/>
                      <a:pt x="8522" y="37431"/>
                      <a:pt x="8503" y="37431"/>
                    </a:cubicBezTo>
                    <a:cubicBezTo>
                      <a:pt x="8472" y="37431"/>
                      <a:pt x="8440" y="37447"/>
                      <a:pt x="8429" y="37469"/>
                    </a:cubicBezTo>
                    <a:lnTo>
                      <a:pt x="8322" y="37630"/>
                    </a:lnTo>
                    <a:cubicBezTo>
                      <a:pt x="8286" y="37701"/>
                      <a:pt x="8250" y="37773"/>
                      <a:pt x="8196" y="37827"/>
                    </a:cubicBezTo>
                    <a:cubicBezTo>
                      <a:pt x="7248" y="38095"/>
                      <a:pt x="6282" y="39169"/>
                      <a:pt x="6639" y="40153"/>
                    </a:cubicBezTo>
                    <a:cubicBezTo>
                      <a:pt x="6647" y="40182"/>
                      <a:pt x="6665" y="40193"/>
                      <a:pt x="6684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25" y="39222"/>
                      <a:pt x="7284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7"/>
                      <a:pt x="7982" y="38256"/>
                      <a:pt x="7928" y="38364"/>
                    </a:cubicBezTo>
                    <a:cubicBezTo>
                      <a:pt x="7910" y="38399"/>
                      <a:pt x="7892" y="38435"/>
                      <a:pt x="7874" y="38471"/>
                    </a:cubicBezTo>
                    <a:cubicBezTo>
                      <a:pt x="7874" y="38489"/>
                      <a:pt x="7874" y="38507"/>
                      <a:pt x="7874" y="38507"/>
                    </a:cubicBezTo>
                    <a:cubicBezTo>
                      <a:pt x="7158" y="39026"/>
                      <a:pt x="6765" y="39867"/>
                      <a:pt x="6836" y="40744"/>
                    </a:cubicBezTo>
                    <a:cubicBezTo>
                      <a:pt x="6836" y="40779"/>
                      <a:pt x="6872" y="40797"/>
                      <a:pt x="6908" y="40797"/>
                    </a:cubicBezTo>
                    <a:cubicBezTo>
                      <a:pt x="7176" y="40726"/>
                      <a:pt x="7409" y="40547"/>
                      <a:pt x="7552" y="40296"/>
                    </a:cubicBezTo>
                    <a:lnTo>
                      <a:pt x="7552" y="40296"/>
                    </a:lnTo>
                    <a:cubicBezTo>
                      <a:pt x="7534" y="40600"/>
                      <a:pt x="7534" y="40905"/>
                      <a:pt x="7552" y="41191"/>
                    </a:cubicBezTo>
                    <a:cubicBezTo>
                      <a:pt x="7552" y="41245"/>
                      <a:pt x="7588" y="41263"/>
                      <a:pt x="7624" y="41263"/>
                    </a:cubicBezTo>
                    <a:cubicBezTo>
                      <a:pt x="8053" y="41101"/>
                      <a:pt x="8357" y="40726"/>
                      <a:pt x="8465" y="40296"/>
                    </a:cubicBezTo>
                    <a:cubicBezTo>
                      <a:pt x="8549" y="40464"/>
                      <a:pt x="8886" y="40940"/>
                      <a:pt x="9114" y="40940"/>
                    </a:cubicBezTo>
                    <a:cubicBezTo>
                      <a:pt x="9177" y="40940"/>
                      <a:pt x="9231" y="40904"/>
                      <a:pt x="9270" y="40815"/>
                    </a:cubicBezTo>
                    <a:cubicBezTo>
                      <a:pt x="9288" y="40887"/>
                      <a:pt x="9306" y="40958"/>
                      <a:pt x="9306" y="41030"/>
                    </a:cubicBezTo>
                    <a:cubicBezTo>
                      <a:pt x="9319" y="41069"/>
                      <a:pt x="9360" y="41098"/>
                      <a:pt x="9395" y="41098"/>
                    </a:cubicBezTo>
                    <a:cubicBezTo>
                      <a:pt x="9408" y="41098"/>
                      <a:pt x="9421" y="41094"/>
                      <a:pt x="9431" y="41084"/>
                    </a:cubicBezTo>
                    <a:cubicBezTo>
                      <a:pt x="10040" y="40565"/>
                      <a:pt x="10004" y="38865"/>
                      <a:pt x="9270" y="38364"/>
                    </a:cubicBezTo>
                    <a:lnTo>
                      <a:pt x="9270" y="38364"/>
                    </a:lnTo>
                    <a:cubicBezTo>
                      <a:pt x="9592" y="38435"/>
                      <a:pt x="9879" y="38614"/>
                      <a:pt x="10129" y="38847"/>
                    </a:cubicBezTo>
                    <a:cubicBezTo>
                      <a:pt x="10290" y="39008"/>
                      <a:pt x="10380" y="39222"/>
                      <a:pt x="10415" y="39455"/>
                    </a:cubicBezTo>
                    <a:cubicBezTo>
                      <a:pt x="10451" y="39724"/>
                      <a:pt x="10272" y="39938"/>
                      <a:pt x="10165" y="40171"/>
                    </a:cubicBezTo>
                    <a:cubicBezTo>
                      <a:pt x="10151" y="40185"/>
                      <a:pt x="10158" y="40219"/>
                      <a:pt x="10178" y="40219"/>
                    </a:cubicBezTo>
                    <a:cubicBezTo>
                      <a:pt x="10184" y="40219"/>
                      <a:pt x="10192" y="40215"/>
                      <a:pt x="10201" y="40207"/>
                    </a:cubicBezTo>
                    <a:cubicBezTo>
                      <a:pt x="10612" y="39938"/>
                      <a:pt x="10630" y="39401"/>
                      <a:pt x="10415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109" y="38256"/>
                      <a:pt x="9109" y="38274"/>
                    </a:cubicBezTo>
                    <a:cubicBezTo>
                      <a:pt x="9055" y="38256"/>
                      <a:pt x="9020" y="38238"/>
                      <a:pt x="8984" y="38220"/>
                    </a:cubicBezTo>
                    <a:cubicBezTo>
                      <a:pt x="8930" y="38041"/>
                      <a:pt x="8894" y="37862"/>
                      <a:pt x="8876" y="37684"/>
                    </a:cubicBezTo>
                    <a:cubicBezTo>
                      <a:pt x="8876" y="37634"/>
                      <a:pt x="8839" y="37607"/>
                      <a:pt x="8799" y="37607"/>
                    </a:cubicBezTo>
                    <a:cubicBezTo>
                      <a:pt x="8766" y="37607"/>
                      <a:pt x="8731" y="37625"/>
                      <a:pt x="8715" y="37666"/>
                    </a:cubicBezTo>
                    <a:cubicBezTo>
                      <a:pt x="8699" y="37666"/>
                      <a:pt x="8682" y="37666"/>
                      <a:pt x="8680" y="37680"/>
                    </a:cubicBezTo>
                    <a:lnTo>
                      <a:pt x="8680" y="37680"/>
                    </a:lnTo>
                    <a:cubicBezTo>
                      <a:pt x="8787" y="36321"/>
                      <a:pt x="9038" y="34980"/>
                      <a:pt x="9431" y="33675"/>
                    </a:cubicBezTo>
                    <a:lnTo>
                      <a:pt x="9431" y="33675"/>
                    </a:lnTo>
                    <a:cubicBezTo>
                      <a:pt x="9360" y="34176"/>
                      <a:pt x="9360" y="34695"/>
                      <a:pt x="9449" y="35196"/>
                    </a:cubicBezTo>
                    <a:cubicBezTo>
                      <a:pt x="9610" y="36341"/>
                      <a:pt x="10612" y="36825"/>
                      <a:pt x="11113" y="37791"/>
                    </a:cubicBezTo>
                    <a:cubicBezTo>
                      <a:pt x="11126" y="37810"/>
                      <a:pt x="11145" y="37817"/>
                      <a:pt x="11163" y="37817"/>
                    </a:cubicBezTo>
                    <a:cubicBezTo>
                      <a:pt x="11198" y="37817"/>
                      <a:pt x="11232" y="37790"/>
                      <a:pt x="11221" y="37755"/>
                    </a:cubicBezTo>
                    <a:cubicBezTo>
                      <a:pt x="10934" y="36663"/>
                      <a:pt x="11077" y="35518"/>
                      <a:pt x="10934" y="34409"/>
                    </a:cubicBezTo>
                    <a:cubicBezTo>
                      <a:pt x="10791" y="33228"/>
                      <a:pt x="10219" y="32297"/>
                      <a:pt x="10415" y="31062"/>
                    </a:cubicBezTo>
                    <a:cubicBezTo>
                      <a:pt x="10559" y="30776"/>
                      <a:pt x="10702" y="30490"/>
                      <a:pt x="10863" y="30221"/>
                    </a:cubicBezTo>
                    <a:cubicBezTo>
                      <a:pt x="11364" y="29613"/>
                      <a:pt x="11811" y="28986"/>
                      <a:pt x="12187" y="28306"/>
                    </a:cubicBezTo>
                    <a:cubicBezTo>
                      <a:pt x="12294" y="29165"/>
                      <a:pt x="12384" y="30024"/>
                      <a:pt x="12473" y="30901"/>
                    </a:cubicBezTo>
                    <a:cubicBezTo>
                      <a:pt x="12187" y="31277"/>
                      <a:pt x="12080" y="31742"/>
                      <a:pt x="12151" y="32190"/>
                    </a:cubicBezTo>
                    <a:cubicBezTo>
                      <a:pt x="12163" y="32224"/>
                      <a:pt x="12197" y="32244"/>
                      <a:pt x="12229" y="32244"/>
                    </a:cubicBezTo>
                    <a:cubicBezTo>
                      <a:pt x="12247" y="32244"/>
                      <a:pt x="12264" y="32238"/>
                      <a:pt x="12276" y="32226"/>
                    </a:cubicBezTo>
                    <a:cubicBezTo>
                      <a:pt x="12384" y="32136"/>
                      <a:pt x="12491" y="32011"/>
                      <a:pt x="12545" y="31868"/>
                    </a:cubicBezTo>
                    <a:cubicBezTo>
                      <a:pt x="12634" y="32923"/>
                      <a:pt x="12706" y="33961"/>
                      <a:pt x="12760" y="35017"/>
                    </a:cubicBezTo>
                    <a:cubicBezTo>
                      <a:pt x="12760" y="35286"/>
                      <a:pt x="12778" y="35536"/>
                      <a:pt x="12778" y="35787"/>
                    </a:cubicBezTo>
                    <a:cubicBezTo>
                      <a:pt x="12420" y="36180"/>
                      <a:pt x="12223" y="36681"/>
                      <a:pt x="12241" y="37218"/>
                    </a:cubicBezTo>
                    <a:cubicBezTo>
                      <a:pt x="12241" y="37253"/>
                      <a:pt x="12271" y="37281"/>
                      <a:pt x="12307" y="37281"/>
                    </a:cubicBezTo>
                    <a:cubicBezTo>
                      <a:pt x="12326" y="37281"/>
                      <a:pt x="12347" y="37273"/>
                      <a:pt x="12366" y="37254"/>
                    </a:cubicBezTo>
                    <a:cubicBezTo>
                      <a:pt x="12545" y="37075"/>
                      <a:pt x="12688" y="36842"/>
                      <a:pt x="12778" y="36592"/>
                    </a:cubicBezTo>
                    <a:lnTo>
                      <a:pt x="12778" y="36592"/>
                    </a:lnTo>
                    <a:cubicBezTo>
                      <a:pt x="12778" y="36932"/>
                      <a:pt x="12760" y="37272"/>
                      <a:pt x="12742" y="37612"/>
                    </a:cubicBezTo>
                    <a:cubicBezTo>
                      <a:pt x="12742" y="37612"/>
                      <a:pt x="12742" y="37630"/>
                      <a:pt x="12742" y="37630"/>
                    </a:cubicBezTo>
                    <a:cubicBezTo>
                      <a:pt x="12634" y="39634"/>
                      <a:pt x="11632" y="41459"/>
                      <a:pt x="10541" y="43106"/>
                    </a:cubicBezTo>
                    <a:cubicBezTo>
                      <a:pt x="9735" y="44340"/>
                      <a:pt x="8608" y="45343"/>
                      <a:pt x="8053" y="46738"/>
                    </a:cubicBezTo>
                    <a:cubicBezTo>
                      <a:pt x="8017" y="46524"/>
                      <a:pt x="8053" y="46291"/>
                      <a:pt x="8125" y="46094"/>
                    </a:cubicBezTo>
                    <a:cubicBezTo>
                      <a:pt x="8196" y="45826"/>
                      <a:pt x="8286" y="45557"/>
                      <a:pt x="8375" y="45307"/>
                    </a:cubicBezTo>
                    <a:cubicBezTo>
                      <a:pt x="8644" y="44555"/>
                      <a:pt x="9002" y="43839"/>
                      <a:pt x="9431" y="43159"/>
                    </a:cubicBezTo>
                    <a:cubicBezTo>
                      <a:pt x="10129" y="42014"/>
                      <a:pt x="11221" y="41173"/>
                      <a:pt x="12008" y="40099"/>
                    </a:cubicBezTo>
                    <a:cubicBezTo>
                      <a:pt x="12037" y="40070"/>
                      <a:pt x="12007" y="40041"/>
                      <a:pt x="11965" y="40041"/>
                    </a:cubicBezTo>
                    <a:cubicBezTo>
                      <a:pt x="11956" y="40041"/>
                      <a:pt x="11946" y="40042"/>
                      <a:pt x="11936" y="40046"/>
                    </a:cubicBezTo>
                    <a:cubicBezTo>
                      <a:pt x="9914" y="42014"/>
                      <a:pt x="8017" y="44305"/>
                      <a:pt x="7803" y="47240"/>
                    </a:cubicBezTo>
                    <a:cubicBezTo>
                      <a:pt x="7803" y="47274"/>
                      <a:pt x="7833" y="47302"/>
                      <a:pt x="7869" y="47302"/>
                    </a:cubicBezTo>
                    <a:cubicBezTo>
                      <a:pt x="7888" y="47302"/>
                      <a:pt x="7909" y="47294"/>
                      <a:pt x="7928" y="47275"/>
                    </a:cubicBezTo>
                    <a:cubicBezTo>
                      <a:pt x="8858" y="46166"/>
                      <a:pt x="10022" y="45289"/>
                      <a:pt x="10916" y="44126"/>
                    </a:cubicBezTo>
                    <a:cubicBezTo>
                      <a:pt x="11811" y="42980"/>
                      <a:pt x="12241" y="41495"/>
                      <a:pt x="12402" y="40081"/>
                    </a:cubicBezTo>
                    <a:cubicBezTo>
                      <a:pt x="12420" y="40064"/>
                      <a:pt x="12402" y="40046"/>
                      <a:pt x="12366" y="40028"/>
                    </a:cubicBezTo>
                    <a:cubicBezTo>
                      <a:pt x="12491" y="39759"/>
                      <a:pt x="12581" y="39455"/>
                      <a:pt x="12652" y="39169"/>
                    </a:cubicBezTo>
                    <a:lnTo>
                      <a:pt x="12652" y="39169"/>
                    </a:lnTo>
                    <a:cubicBezTo>
                      <a:pt x="12509" y="40940"/>
                      <a:pt x="12259" y="42712"/>
                      <a:pt x="12062" y="44484"/>
                    </a:cubicBezTo>
                    <a:cubicBezTo>
                      <a:pt x="11757" y="44788"/>
                      <a:pt x="11561" y="45199"/>
                      <a:pt x="11489" y="45629"/>
                    </a:cubicBezTo>
                    <a:cubicBezTo>
                      <a:pt x="11489" y="45669"/>
                      <a:pt x="11519" y="45689"/>
                      <a:pt x="11549" y="45689"/>
                    </a:cubicBezTo>
                    <a:cubicBezTo>
                      <a:pt x="11560" y="45689"/>
                      <a:pt x="11570" y="45687"/>
                      <a:pt x="11579" y="45683"/>
                    </a:cubicBezTo>
                    <a:cubicBezTo>
                      <a:pt x="11740" y="45593"/>
                      <a:pt x="11865" y="45468"/>
                      <a:pt x="11954" y="45325"/>
                    </a:cubicBezTo>
                    <a:lnTo>
                      <a:pt x="11954" y="45325"/>
                    </a:lnTo>
                    <a:cubicBezTo>
                      <a:pt x="11919" y="45772"/>
                      <a:pt x="11865" y="46219"/>
                      <a:pt x="11829" y="46685"/>
                    </a:cubicBezTo>
                    <a:cubicBezTo>
                      <a:pt x="11793" y="46685"/>
                      <a:pt x="11793" y="46721"/>
                      <a:pt x="11793" y="46738"/>
                    </a:cubicBezTo>
                    <a:cubicBezTo>
                      <a:pt x="11793" y="46756"/>
                      <a:pt x="11811" y="46792"/>
                      <a:pt x="11811" y="46810"/>
                    </a:cubicBezTo>
                    <a:cubicBezTo>
                      <a:pt x="11811" y="46828"/>
                      <a:pt x="11811" y="46899"/>
                      <a:pt x="11811" y="46935"/>
                    </a:cubicBezTo>
                    <a:cubicBezTo>
                      <a:pt x="11417" y="47078"/>
                      <a:pt x="11113" y="47401"/>
                      <a:pt x="11024" y="47794"/>
                    </a:cubicBezTo>
                    <a:lnTo>
                      <a:pt x="10934" y="47830"/>
                    </a:lnTo>
                    <a:cubicBezTo>
                      <a:pt x="10678" y="47627"/>
                      <a:pt x="10390" y="47558"/>
                      <a:pt x="10086" y="47558"/>
                    </a:cubicBezTo>
                    <a:cubicBezTo>
                      <a:pt x="9435" y="47558"/>
                      <a:pt x="8709" y="47876"/>
                      <a:pt x="8062" y="47876"/>
                    </a:cubicBezTo>
                    <a:cubicBezTo>
                      <a:pt x="7999" y="47876"/>
                      <a:pt x="7936" y="47873"/>
                      <a:pt x="7874" y="47866"/>
                    </a:cubicBezTo>
                    <a:cubicBezTo>
                      <a:pt x="7821" y="47866"/>
                      <a:pt x="7803" y="47920"/>
                      <a:pt x="7803" y="47973"/>
                    </a:cubicBezTo>
                    <a:cubicBezTo>
                      <a:pt x="7900" y="48525"/>
                      <a:pt x="8454" y="48694"/>
                      <a:pt x="8956" y="48694"/>
                    </a:cubicBezTo>
                    <a:cubicBezTo>
                      <a:pt x="9008" y="48694"/>
                      <a:pt x="9059" y="48692"/>
                      <a:pt x="9109" y="48689"/>
                    </a:cubicBezTo>
                    <a:lnTo>
                      <a:pt x="9109" y="48689"/>
                    </a:lnTo>
                    <a:cubicBezTo>
                      <a:pt x="8590" y="49065"/>
                      <a:pt x="8340" y="49620"/>
                      <a:pt x="8017" y="50156"/>
                    </a:cubicBezTo>
                    <a:cubicBezTo>
                      <a:pt x="8000" y="50210"/>
                      <a:pt x="8035" y="50264"/>
                      <a:pt x="8089" y="50264"/>
                    </a:cubicBezTo>
                    <a:cubicBezTo>
                      <a:pt x="8237" y="50274"/>
                      <a:pt x="8387" y="50282"/>
                      <a:pt x="8534" y="50282"/>
                    </a:cubicBezTo>
                    <a:cubicBezTo>
                      <a:pt x="8921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85" y="50317"/>
                      <a:pt x="9467" y="50693"/>
                      <a:pt x="9521" y="51051"/>
                    </a:cubicBezTo>
                    <a:cubicBezTo>
                      <a:pt x="9534" y="51077"/>
                      <a:pt x="9556" y="51094"/>
                      <a:pt x="9582" y="51094"/>
                    </a:cubicBezTo>
                    <a:cubicBezTo>
                      <a:pt x="9591" y="51094"/>
                      <a:pt x="9600" y="51092"/>
                      <a:pt x="9610" y="51087"/>
                    </a:cubicBezTo>
                    <a:lnTo>
                      <a:pt x="9682" y="51033"/>
                    </a:lnTo>
                    <a:lnTo>
                      <a:pt x="9682" y="51033"/>
                    </a:lnTo>
                    <a:cubicBezTo>
                      <a:pt x="9646" y="51230"/>
                      <a:pt x="9538" y="51248"/>
                      <a:pt x="9538" y="51409"/>
                    </a:cubicBezTo>
                    <a:cubicBezTo>
                      <a:pt x="9538" y="51445"/>
                      <a:pt x="9574" y="51481"/>
                      <a:pt x="9592" y="51481"/>
                    </a:cubicBezTo>
                    <a:cubicBezTo>
                      <a:pt x="9683" y="51504"/>
                      <a:pt x="9770" y="51515"/>
                      <a:pt x="9852" y="51515"/>
                    </a:cubicBezTo>
                    <a:cubicBezTo>
                      <a:pt x="10335" y="51515"/>
                      <a:pt x="10667" y="51139"/>
                      <a:pt x="10881" y="50711"/>
                    </a:cubicBezTo>
                    <a:cubicBezTo>
                      <a:pt x="10952" y="51087"/>
                      <a:pt x="11060" y="51463"/>
                      <a:pt x="11113" y="51856"/>
                    </a:cubicBezTo>
                    <a:cubicBezTo>
                      <a:pt x="11113" y="51892"/>
                      <a:pt x="11167" y="51910"/>
                      <a:pt x="11203" y="51910"/>
                    </a:cubicBezTo>
                    <a:cubicBezTo>
                      <a:pt x="11883" y="51713"/>
                      <a:pt x="12062" y="51051"/>
                      <a:pt x="12080" y="50407"/>
                    </a:cubicBezTo>
                    <a:cubicBezTo>
                      <a:pt x="12294" y="50944"/>
                      <a:pt x="12634" y="51427"/>
                      <a:pt x="13028" y="51839"/>
                    </a:cubicBezTo>
                    <a:cubicBezTo>
                      <a:pt x="13047" y="51851"/>
                      <a:pt x="13066" y="51857"/>
                      <a:pt x="13084" y="51857"/>
                    </a:cubicBezTo>
                    <a:cubicBezTo>
                      <a:pt x="13115" y="51857"/>
                      <a:pt x="13142" y="51837"/>
                      <a:pt x="13153" y="51803"/>
                    </a:cubicBezTo>
                    <a:cubicBezTo>
                      <a:pt x="13404" y="51141"/>
                      <a:pt x="13440" y="50407"/>
                      <a:pt x="13225" y="49727"/>
                    </a:cubicBezTo>
                    <a:lnTo>
                      <a:pt x="13225" y="49727"/>
                    </a:lnTo>
                    <a:cubicBezTo>
                      <a:pt x="13583" y="50085"/>
                      <a:pt x="13994" y="50371"/>
                      <a:pt x="14460" y="50568"/>
                    </a:cubicBezTo>
                    <a:cubicBezTo>
                      <a:pt x="14466" y="50571"/>
                      <a:pt x="14473" y="50573"/>
                      <a:pt x="14480" y="50573"/>
                    </a:cubicBezTo>
                    <a:cubicBezTo>
                      <a:pt x="14512" y="50573"/>
                      <a:pt x="14546" y="50541"/>
                      <a:pt x="14531" y="50496"/>
                    </a:cubicBezTo>
                    <a:cubicBezTo>
                      <a:pt x="14173" y="49816"/>
                      <a:pt x="14173" y="49065"/>
                      <a:pt x="13726" y="48421"/>
                    </a:cubicBezTo>
                    <a:cubicBezTo>
                      <a:pt x="13458" y="48098"/>
                      <a:pt x="13135" y="47848"/>
                      <a:pt x="12760" y="47669"/>
                    </a:cubicBezTo>
                    <a:cubicBezTo>
                      <a:pt x="12724" y="47490"/>
                      <a:pt x="12652" y="47311"/>
                      <a:pt x="12527" y="47168"/>
                    </a:cubicBezTo>
                    <a:cubicBezTo>
                      <a:pt x="12402" y="46989"/>
                      <a:pt x="12187" y="46864"/>
                      <a:pt x="11954" y="46864"/>
                    </a:cubicBezTo>
                    <a:cubicBezTo>
                      <a:pt x="12133" y="45593"/>
                      <a:pt x="12312" y="44340"/>
                      <a:pt x="12473" y="43088"/>
                    </a:cubicBezTo>
                    <a:cubicBezTo>
                      <a:pt x="12581" y="43392"/>
                      <a:pt x="12670" y="43714"/>
                      <a:pt x="12724" y="44036"/>
                    </a:cubicBezTo>
                    <a:cubicBezTo>
                      <a:pt x="12634" y="43804"/>
                      <a:pt x="12616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5"/>
                    </a:cubicBezTo>
                    <a:cubicBezTo>
                      <a:pt x="12438" y="43660"/>
                      <a:pt x="12527" y="44018"/>
                      <a:pt x="12742" y="44340"/>
                    </a:cubicBezTo>
                    <a:cubicBezTo>
                      <a:pt x="12754" y="44353"/>
                      <a:pt x="12772" y="44359"/>
                      <a:pt x="12788" y="44359"/>
                    </a:cubicBezTo>
                    <a:cubicBezTo>
                      <a:pt x="12819" y="44359"/>
                      <a:pt x="12849" y="44339"/>
                      <a:pt x="12849" y="44305"/>
                    </a:cubicBezTo>
                    <a:cubicBezTo>
                      <a:pt x="12867" y="43804"/>
                      <a:pt x="12742" y="43320"/>
                      <a:pt x="12509" y="42891"/>
                    </a:cubicBezTo>
                    <a:cubicBezTo>
                      <a:pt x="12670" y="41585"/>
                      <a:pt x="12831" y="40278"/>
                      <a:pt x="12921" y="38972"/>
                    </a:cubicBezTo>
                    <a:cubicBezTo>
                      <a:pt x="12992" y="39079"/>
                      <a:pt x="13118" y="39151"/>
                      <a:pt x="13261" y="39169"/>
                    </a:cubicBezTo>
                    <a:cubicBezTo>
                      <a:pt x="13296" y="39169"/>
                      <a:pt x="13332" y="39133"/>
                      <a:pt x="13332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46" y="38059"/>
                      <a:pt x="13010" y="38006"/>
                      <a:pt x="12974" y="37952"/>
                    </a:cubicBezTo>
                    <a:cubicBezTo>
                      <a:pt x="13010" y="37290"/>
                      <a:pt x="13028" y="36646"/>
                      <a:pt x="13028" y="35983"/>
                    </a:cubicBezTo>
                    <a:cubicBezTo>
                      <a:pt x="13028" y="35393"/>
                      <a:pt x="12992" y="34785"/>
                      <a:pt x="12974" y="34194"/>
                    </a:cubicBezTo>
                    <a:lnTo>
                      <a:pt x="12974" y="34194"/>
                    </a:lnTo>
                    <a:cubicBezTo>
                      <a:pt x="13064" y="34444"/>
                      <a:pt x="13207" y="34659"/>
                      <a:pt x="13386" y="34838"/>
                    </a:cubicBezTo>
                    <a:cubicBezTo>
                      <a:pt x="13398" y="34850"/>
                      <a:pt x="13416" y="34856"/>
                      <a:pt x="13434" y="34856"/>
                    </a:cubicBezTo>
                    <a:cubicBezTo>
                      <a:pt x="13471" y="34856"/>
                      <a:pt x="13511" y="34832"/>
                      <a:pt x="13511" y="34785"/>
                    </a:cubicBezTo>
                    <a:cubicBezTo>
                      <a:pt x="13440" y="34212"/>
                      <a:pt x="13243" y="33657"/>
                      <a:pt x="12939" y="33156"/>
                    </a:cubicBezTo>
                    <a:cubicBezTo>
                      <a:pt x="12939" y="33156"/>
                      <a:pt x="12921" y="33138"/>
                      <a:pt x="12903" y="33138"/>
                    </a:cubicBezTo>
                    <a:cubicBezTo>
                      <a:pt x="12795" y="31402"/>
                      <a:pt x="12616" y="29667"/>
                      <a:pt x="12402" y="27931"/>
                    </a:cubicBezTo>
                    <a:lnTo>
                      <a:pt x="12509" y="27698"/>
                    </a:lnTo>
                    <a:cubicBezTo>
                      <a:pt x="12849" y="29255"/>
                      <a:pt x="13619" y="30740"/>
                      <a:pt x="14406" y="32154"/>
                    </a:cubicBezTo>
                    <a:cubicBezTo>
                      <a:pt x="14388" y="32154"/>
                      <a:pt x="14388" y="32172"/>
                      <a:pt x="14406" y="32190"/>
                    </a:cubicBezTo>
                    <a:cubicBezTo>
                      <a:pt x="14334" y="32404"/>
                      <a:pt x="14317" y="32637"/>
                      <a:pt x="14352" y="32852"/>
                    </a:cubicBezTo>
                    <a:cubicBezTo>
                      <a:pt x="14352" y="33102"/>
                      <a:pt x="14442" y="33353"/>
                      <a:pt x="14603" y="33550"/>
                    </a:cubicBezTo>
                    <a:cubicBezTo>
                      <a:pt x="14616" y="33562"/>
                      <a:pt x="14635" y="33568"/>
                      <a:pt x="14655" y="33568"/>
                    </a:cubicBezTo>
                    <a:cubicBezTo>
                      <a:pt x="14691" y="33568"/>
                      <a:pt x="14728" y="33549"/>
                      <a:pt x="14728" y="33514"/>
                    </a:cubicBezTo>
                    <a:cubicBezTo>
                      <a:pt x="14800" y="33281"/>
                      <a:pt x="14818" y="33067"/>
                      <a:pt x="14782" y="32834"/>
                    </a:cubicBezTo>
                    <a:lnTo>
                      <a:pt x="14782" y="32834"/>
                    </a:lnTo>
                    <a:lnTo>
                      <a:pt x="14979" y="33192"/>
                    </a:lnTo>
                    <a:cubicBezTo>
                      <a:pt x="15354" y="33890"/>
                      <a:pt x="15694" y="34606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94" y="36234"/>
                      <a:pt x="15730" y="36610"/>
                    </a:cubicBezTo>
                    <a:cubicBezTo>
                      <a:pt x="15730" y="36648"/>
                      <a:pt x="15766" y="36686"/>
                      <a:pt x="15806" y="36686"/>
                    </a:cubicBezTo>
                    <a:cubicBezTo>
                      <a:pt x="15823" y="36686"/>
                      <a:pt x="15840" y="36679"/>
                      <a:pt x="15855" y="36663"/>
                    </a:cubicBezTo>
                    <a:cubicBezTo>
                      <a:pt x="16070" y="36359"/>
                      <a:pt x="16178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6"/>
                      <a:pt x="17359" y="39079"/>
                      <a:pt x="17734" y="40869"/>
                    </a:cubicBezTo>
                    <a:cubicBezTo>
                      <a:pt x="17699" y="40905"/>
                      <a:pt x="17681" y="40958"/>
                      <a:pt x="17645" y="41012"/>
                    </a:cubicBezTo>
                    <a:cubicBezTo>
                      <a:pt x="17538" y="41084"/>
                      <a:pt x="17466" y="41209"/>
                      <a:pt x="17430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6017" y="41799"/>
                      <a:pt x="15480" y="42265"/>
                      <a:pt x="15909" y="42462"/>
                    </a:cubicBezTo>
                    <a:cubicBezTo>
                      <a:pt x="15918" y="42466"/>
                      <a:pt x="15928" y="42468"/>
                      <a:pt x="15938" y="42468"/>
                    </a:cubicBezTo>
                    <a:cubicBezTo>
                      <a:pt x="15941" y="42468"/>
                      <a:pt x="15944" y="42468"/>
                      <a:pt x="15948" y="42467"/>
                    </a:cubicBezTo>
                    <a:lnTo>
                      <a:pt x="15948" y="42467"/>
                    </a:lnTo>
                    <a:cubicBezTo>
                      <a:pt x="15702" y="42770"/>
                      <a:pt x="15539" y="43136"/>
                      <a:pt x="15480" y="43517"/>
                    </a:cubicBezTo>
                    <a:cubicBezTo>
                      <a:pt x="15480" y="43571"/>
                      <a:pt x="15515" y="43589"/>
                      <a:pt x="15551" y="43589"/>
                    </a:cubicBezTo>
                    <a:cubicBezTo>
                      <a:pt x="15600" y="43595"/>
                      <a:pt x="15649" y="43598"/>
                      <a:pt x="15697" y="43598"/>
                    </a:cubicBezTo>
                    <a:cubicBezTo>
                      <a:pt x="16094" y="43598"/>
                      <a:pt x="16473" y="43405"/>
                      <a:pt x="16697" y="43070"/>
                    </a:cubicBezTo>
                    <a:lnTo>
                      <a:pt x="16697" y="43070"/>
                    </a:lnTo>
                    <a:cubicBezTo>
                      <a:pt x="16482" y="43535"/>
                      <a:pt x="16428" y="44054"/>
                      <a:pt x="16518" y="44555"/>
                    </a:cubicBezTo>
                    <a:cubicBezTo>
                      <a:pt x="16518" y="44577"/>
                      <a:pt x="16538" y="44593"/>
                      <a:pt x="16562" y="44593"/>
                    </a:cubicBezTo>
                    <a:cubicBezTo>
                      <a:pt x="16577" y="44593"/>
                      <a:pt x="16593" y="44587"/>
                      <a:pt x="16607" y="44573"/>
                    </a:cubicBezTo>
                    <a:cubicBezTo>
                      <a:pt x="16893" y="44269"/>
                      <a:pt x="17144" y="43929"/>
                      <a:pt x="17341" y="43571"/>
                    </a:cubicBezTo>
                    <a:cubicBezTo>
                      <a:pt x="17394" y="44072"/>
                      <a:pt x="17556" y="44555"/>
                      <a:pt x="17824" y="44985"/>
                    </a:cubicBezTo>
                    <a:cubicBezTo>
                      <a:pt x="17835" y="45007"/>
                      <a:pt x="17860" y="45022"/>
                      <a:pt x="17881" y="45022"/>
                    </a:cubicBezTo>
                    <a:cubicBezTo>
                      <a:pt x="17895" y="45022"/>
                      <a:pt x="17907" y="45016"/>
                      <a:pt x="17913" y="45003"/>
                    </a:cubicBezTo>
                    <a:cubicBezTo>
                      <a:pt x="18289" y="44609"/>
                      <a:pt x="18468" y="44090"/>
                      <a:pt x="18397" y="43553"/>
                    </a:cubicBezTo>
                    <a:lnTo>
                      <a:pt x="18397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88" y="44595"/>
                      <a:pt x="19210" y="44611"/>
                      <a:pt x="19232" y="44611"/>
                    </a:cubicBezTo>
                    <a:cubicBezTo>
                      <a:pt x="19246" y="44611"/>
                      <a:pt x="19260" y="44605"/>
                      <a:pt x="19273" y="44591"/>
                    </a:cubicBezTo>
                    <a:cubicBezTo>
                      <a:pt x="19757" y="44018"/>
                      <a:pt x="19649" y="43195"/>
                      <a:pt x="19256" y="42587"/>
                    </a:cubicBezTo>
                    <a:lnTo>
                      <a:pt x="19256" y="42587"/>
                    </a:lnTo>
                    <a:cubicBezTo>
                      <a:pt x="19631" y="42766"/>
                      <a:pt x="20043" y="42873"/>
                      <a:pt x="20455" y="42927"/>
                    </a:cubicBezTo>
                    <a:cubicBezTo>
                      <a:pt x="20508" y="42927"/>
                      <a:pt x="20544" y="42873"/>
                      <a:pt x="20526" y="42819"/>
                    </a:cubicBezTo>
                    <a:cubicBezTo>
                      <a:pt x="20222" y="41710"/>
                      <a:pt x="19148" y="41227"/>
                      <a:pt x="18092" y="41101"/>
                    </a:cubicBezTo>
                    <a:cubicBezTo>
                      <a:pt x="18074" y="41101"/>
                      <a:pt x="18057" y="41119"/>
                      <a:pt x="18057" y="41119"/>
                    </a:cubicBezTo>
                    <a:cubicBezTo>
                      <a:pt x="18039" y="41119"/>
                      <a:pt x="18039" y="41119"/>
                      <a:pt x="18021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5"/>
                      <a:pt x="18110" y="41334"/>
                      <a:pt x="18164" y="41406"/>
                    </a:cubicBezTo>
                    <a:lnTo>
                      <a:pt x="18164" y="41441"/>
                    </a:lnTo>
                    <a:cubicBezTo>
                      <a:pt x="18092" y="41370"/>
                      <a:pt x="18021" y="41298"/>
                      <a:pt x="17949" y="41209"/>
                    </a:cubicBezTo>
                    <a:lnTo>
                      <a:pt x="17949" y="41191"/>
                    </a:lnTo>
                    <a:cubicBezTo>
                      <a:pt x="17949" y="41137"/>
                      <a:pt x="17913" y="41101"/>
                      <a:pt x="17860" y="41101"/>
                    </a:cubicBezTo>
                    <a:lnTo>
                      <a:pt x="17842" y="41012"/>
                    </a:lnTo>
                    <a:lnTo>
                      <a:pt x="17860" y="40958"/>
                    </a:lnTo>
                    <a:cubicBezTo>
                      <a:pt x="17896" y="40905"/>
                      <a:pt x="17860" y="40833"/>
                      <a:pt x="17788" y="40833"/>
                    </a:cubicBezTo>
                    <a:cubicBezTo>
                      <a:pt x="17609" y="39974"/>
                      <a:pt x="17412" y="39151"/>
                      <a:pt x="17180" y="38328"/>
                    </a:cubicBezTo>
                    <a:lnTo>
                      <a:pt x="17198" y="38328"/>
                    </a:lnTo>
                    <a:cubicBezTo>
                      <a:pt x="17538" y="38328"/>
                      <a:pt x="17824" y="38578"/>
                      <a:pt x="17860" y="38918"/>
                    </a:cubicBezTo>
                    <a:cubicBezTo>
                      <a:pt x="17752" y="38847"/>
                      <a:pt x="17663" y="38775"/>
                      <a:pt x="17591" y="38686"/>
                    </a:cubicBezTo>
                    <a:cubicBezTo>
                      <a:pt x="17502" y="38578"/>
                      <a:pt x="17412" y="38471"/>
                      <a:pt x="17305" y="38364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87" y="38560"/>
                      <a:pt x="17377" y="38686"/>
                      <a:pt x="17484" y="38793"/>
                    </a:cubicBezTo>
                    <a:cubicBezTo>
                      <a:pt x="17591" y="38918"/>
                      <a:pt x="17734" y="39026"/>
                      <a:pt x="17878" y="39097"/>
                    </a:cubicBezTo>
                    <a:cubicBezTo>
                      <a:pt x="17892" y="39102"/>
                      <a:pt x="17905" y="39104"/>
                      <a:pt x="17917" y="39104"/>
                    </a:cubicBezTo>
                    <a:cubicBezTo>
                      <a:pt x="17949" y="39104"/>
                      <a:pt x="17972" y="39088"/>
                      <a:pt x="17985" y="39061"/>
                    </a:cubicBezTo>
                    <a:cubicBezTo>
                      <a:pt x="18052" y="38624"/>
                      <a:pt x="17708" y="38234"/>
                      <a:pt x="17279" y="38234"/>
                    </a:cubicBezTo>
                    <a:cubicBezTo>
                      <a:pt x="17253" y="38234"/>
                      <a:pt x="17225" y="38235"/>
                      <a:pt x="17198" y="38238"/>
                    </a:cubicBezTo>
                    <a:cubicBezTo>
                      <a:pt x="17180" y="38238"/>
                      <a:pt x="17180" y="38256"/>
                      <a:pt x="17162" y="38256"/>
                    </a:cubicBezTo>
                    <a:cubicBezTo>
                      <a:pt x="16822" y="36986"/>
                      <a:pt x="16357" y="35751"/>
                      <a:pt x="15802" y="34570"/>
                    </a:cubicBezTo>
                    <a:lnTo>
                      <a:pt x="15802" y="34570"/>
                    </a:lnTo>
                    <a:cubicBezTo>
                      <a:pt x="16088" y="34946"/>
                      <a:pt x="16374" y="35303"/>
                      <a:pt x="16661" y="35679"/>
                    </a:cubicBezTo>
                    <a:cubicBezTo>
                      <a:pt x="17770" y="37612"/>
                      <a:pt x="19381" y="39437"/>
                      <a:pt x="21761" y="39473"/>
                    </a:cubicBezTo>
                    <a:cubicBezTo>
                      <a:pt x="21815" y="39455"/>
                      <a:pt x="21815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21" y="37487"/>
                      <a:pt x="17538" y="36914"/>
                      <a:pt x="17144" y="36270"/>
                    </a:cubicBezTo>
                    <a:lnTo>
                      <a:pt x="17144" y="36270"/>
                    </a:lnTo>
                    <a:cubicBezTo>
                      <a:pt x="18361" y="37701"/>
                      <a:pt x="19775" y="38954"/>
                      <a:pt x="21707" y="39330"/>
                    </a:cubicBezTo>
                    <a:cubicBezTo>
                      <a:pt x="21711" y="39332"/>
                      <a:pt x="21715" y="39333"/>
                      <a:pt x="21718" y="39333"/>
                    </a:cubicBezTo>
                    <a:cubicBezTo>
                      <a:pt x="21746" y="39333"/>
                      <a:pt x="21757" y="39276"/>
                      <a:pt x="21725" y="39276"/>
                    </a:cubicBezTo>
                    <a:cubicBezTo>
                      <a:pt x="20276" y="38721"/>
                      <a:pt x="19095" y="38113"/>
                      <a:pt x="17967" y="37021"/>
                    </a:cubicBezTo>
                    <a:cubicBezTo>
                      <a:pt x="17502" y="36556"/>
                      <a:pt x="17072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51" y="36145"/>
                      <a:pt x="18092" y="36467"/>
                      <a:pt x="18862" y="36842"/>
                    </a:cubicBezTo>
                    <a:cubicBezTo>
                      <a:pt x="20043" y="37433"/>
                      <a:pt x="20938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2" y="39304"/>
                      <a:pt x="21904" y="39276"/>
                    </a:cubicBezTo>
                    <a:cubicBezTo>
                      <a:pt x="21260" y="38507"/>
                      <a:pt x="20508" y="37809"/>
                      <a:pt x="19721" y="37200"/>
                    </a:cubicBezTo>
                    <a:cubicBezTo>
                      <a:pt x="18737" y="36485"/>
                      <a:pt x="17573" y="36127"/>
                      <a:pt x="16625" y="35393"/>
                    </a:cubicBezTo>
                    <a:cubicBezTo>
                      <a:pt x="16616" y="35384"/>
                      <a:pt x="16607" y="35380"/>
                      <a:pt x="16598" y="35380"/>
                    </a:cubicBezTo>
                    <a:cubicBezTo>
                      <a:pt x="16589" y="35380"/>
                      <a:pt x="16580" y="35384"/>
                      <a:pt x="16571" y="35393"/>
                    </a:cubicBezTo>
                    <a:lnTo>
                      <a:pt x="16536" y="35357"/>
                    </a:lnTo>
                    <a:cubicBezTo>
                      <a:pt x="16536" y="35344"/>
                      <a:pt x="16527" y="35332"/>
                      <a:pt x="16515" y="35332"/>
                    </a:cubicBezTo>
                    <a:cubicBezTo>
                      <a:pt x="16510" y="35332"/>
                      <a:pt x="16505" y="35334"/>
                      <a:pt x="16500" y="35339"/>
                    </a:cubicBezTo>
                    <a:cubicBezTo>
                      <a:pt x="16213" y="34963"/>
                      <a:pt x="15909" y="34606"/>
                      <a:pt x="15623" y="34230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44" y="30311"/>
                      <a:pt x="14066" y="30490"/>
                      <a:pt x="14442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40" y="29738"/>
                      <a:pt x="13407" y="29755"/>
                      <a:pt x="13420" y="29788"/>
                    </a:cubicBezTo>
                    <a:lnTo>
                      <a:pt x="13420" y="29788"/>
                    </a:lnTo>
                    <a:cubicBezTo>
                      <a:pt x="13081" y="29037"/>
                      <a:pt x="12813" y="28269"/>
                      <a:pt x="12581" y="27465"/>
                    </a:cubicBezTo>
                    <a:cubicBezTo>
                      <a:pt x="12778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86" y="27215"/>
                    </a:cubicBezTo>
                    <a:cubicBezTo>
                      <a:pt x="13399" y="27228"/>
                      <a:pt x="13416" y="27233"/>
                      <a:pt x="13433" y="27233"/>
                    </a:cubicBezTo>
                    <a:cubicBezTo>
                      <a:pt x="13466" y="27233"/>
                      <a:pt x="13500" y="27214"/>
                      <a:pt x="13511" y="27179"/>
                    </a:cubicBezTo>
                    <a:cubicBezTo>
                      <a:pt x="13601" y="26767"/>
                      <a:pt x="13493" y="26338"/>
                      <a:pt x="13225" y="26034"/>
                    </a:cubicBezTo>
                    <a:lnTo>
                      <a:pt x="13225" y="25962"/>
                    </a:lnTo>
                    <a:cubicBezTo>
                      <a:pt x="13225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2"/>
                      <a:pt x="14245" y="28110"/>
                    </a:cubicBezTo>
                    <a:cubicBezTo>
                      <a:pt x="14263" y="28145"/>
                      <a:pt x="14294" y="28163"/>
                      <a:pt x="14325" y="28163"/>
                    </a:cubicBezTo>
                    <a:cubicBezTo>
                      <a:pt x="14357" y="28163"/>
                      <a:pt x="14388" y="28145"/>
                      <a:pt x="14406" y="28110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905" y="20182"/>
                      <a:pt x="13690" y="18464"/>
                      <a:pt x="13261" y="16782"/>
                    </a:cubicBezTo>
                    <a:lnTo>
                      <a:pt x="13261" y="16782"/>
                    </a:lnTo>
                    <a:cubicBezTo>
                      <a:pt x="13887" y="17945"/>
                      <a:pt x="14818" y="18965"/>
                      <a:pt x="15712" y="19914"/>
                    </a:cubicBezTo>
                    <a:cubicBezTo>
                      <a:pt x="15748" y="20146"/>
                      <a:pt x="15766" y="20379"/>
                      <a:pt x="15802" y="20612"/>
                    </a:cubicBezTo>
                    <a:cubicBezTo>
                      <a:pt x="15551" y="21309"/>
                      <a:pt x="15140" y="22061"/>
                      <a:pt x="15444" y="22777"/>
                    </a:cubicBezTo>
                    <a:cubicBezTo>
                      <a:pt x="15453" y="22804"/>
                      <a:pt x="15480" y="22817"/>
                      <a:pt x="15507" y="22817"/>
                    </a:cubicBezTo>
                    <a:cubicBezTo>
                      <a:pt x="15533" y="22817"/>
                      <a:pt x="15560" y="22804"/>
                      <a:pt x="15569" y="22777"/>
                    </a:cubicBezTo>
                    <a:cubicBezTo>
                      <a:pt x="15659" y="22580"/>
                      <a:pt x="15766" y="22365"/>
                      <a:pt x="15891" y="22168"/>
                    </a:cubicBezTo>
                    <a:lnTo>
                      <a:pt x="15891" y="22168"/>
                    </a:lnTo>
                    <a:cubicBezTo>
                      <a:pt x="15873" y="22562"/>
                      <a:pt x="15873" y="22938"/>
                      <a:pt x="15855" y="23314"/>
                    </a:cubicBezTo>
                    <a:cubicBezTo>
                      <a:pt x="15855" y="23358"/>
                      <a:pt x="15892" y="23390"/>
                      <a:pt x="15925" y="23390"/>
                    </a:cubicBezTo>
                    <a:cubicBezTo>
                      <a:pt x="15932" y="23390"/>
                      <a:pt x="15939" y="23388"/>
                      <a:pt x="15945" y="23385"/>
                    </a:cubicBezTo>
                    <a:cubicBezTo>
                      <a:pt x="16500" y="23171"/>
                      <a:pt x="16750" y="22580"/>
                      <a:pt x="16714" y="21989"/>
                    </a:cubicBezTo>
                    <a:lnTo>
                      <a:pt x="16714" y="21989"/>
                    </a:lnTo>
                    <a:cubicBezTo>
                      <a:pt x="17054" y="22419"/>
                      <a:pt x="17466" y="22759"/>
                      <a:pt x="17967" y="22974"/>
                    </a:cubicBezTo>
                    <a:cubicBezTo>
                      <a:pt x="17977" y="22984"/>
                      <a:pt x="17989" y="22988"/>
                      <a:pt x="18000" y="22988"/>
                    </a:cubicBezTo>
                    <a:cubicBezTo>
                      <a:pt x="18029" y="22988"/>
                      <a:pt x="18057" y="22959"/>
                      <a:pt x="18057" y="22920"/>
                    </a:cubicBezTo>
                    <a:cubicBezTo>
                      <a:pt x="18039" y="22437"/>
                      <a:pt x="17896" y="21972"/>
                      <a:pt x="17645" y="21560"/>
                    </a:cubicBezTo>
                    <a:lnTo>
                      <a:pt x="17645" y="21560"/>
                    </a:lnTo>
                    <a:lnTo>
                      <a:pt x="17699" y="21596"/>
                    </a:lnTo>
                    <a:cubicBezTo>
                      <a:pt x="17906" y="21738"/>
                      <a:pt x="18280" y="21964"/>
                      <a:pt x="18601" y="21964"/>
                    </a:cubicBezTo>
                    <a:cubicBezTo>
                      <a:pt x="18724" y="21964"/>
                      <a:pt x="18839" y="21931"/>
                      <a:pt x="18933" y="21846"/>
                    </a:cubicBezTo>
                    <a:cubicBezTo>
                      <a:pt x="19417" y="21399"/>
                      <a:pt x="18898" y="21005"/>
                      <a:pt x="18289" y="20755"/>
                    </a:cubicBezTo>
                    <a:lnTo>
                      <a:pt x="18540" y="20755"/>
                    </a:lnTo>
                    <a:cubicBezTo>
                      <a:pt x="19220" y="20683"/>
                      <a:pt x="19273" y="20111"/>
                      <a:pt x="19023" y="19592"/>
                    </a:cubicBezTo>
                    <a:cubicBezTo>
                      <a:pt x="19014" y="19565"/>
                      <a:pt x="18987" y="19551"/>
                      <a:pt x="18960" y="19551"/>
                    </a:cubicBezTo>
                    <a:cubicBezTo>
                      <a:pt x="18933" y="19551"/>
                      <a:pt x="18907" y="19565"/>
                      <a:pt x="18898" y="19592"/>
                    </a:cubicBezTo>
                    <a:cubicBezTo>
                      <a:pt x="18660" y="19939"/>
                      <a:pt x="18216" y="20039"/>
                      <a:pt x="17750" y="20039"/>
                    </a:cubicBezTo>
                    <a:cubicBezTo>
                      <a:pt x="17305" y="20039"/>
                      <a:pt x="16841" y="19948"/>
                      <a:pt x="16518" y="19896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1" y="19893"/>
                      <a:pt x="16452" y="19951"/>
                      <a:pt x="16500" y="19967"/>
                    </a:cubicBezTo>
                    <a:cubicBezTo>
                      <a:pt x="16811" y="20097"/>
                      <a:pt x="17261" y="20194"/>
                      <a:pt x="17706" y="20194"/>
                    </a:cubicBezTo>
                    <a:cubicBezTo>
                      <a:pt x="18180" y="20194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23" y="20021"/>
                      <a:pt x="19077" y="20254"/>
                      <a:pt x="18898" y="20433"/>
                    </a:cubicBezTo>
                    <a:cubicBezTo>
                      <a:pt x="18781" y="20561"/>
                      <a:pt x="18596" y="20590"/>
                      <a:pt x="18417" y="20590"/>
                    </a:cubicBezTo>
                    <a:cubicBezTo>
                      <a:pt x="18321" y="20590"/>
                      <a:pt x="18227" y="20582"/>
                      <a:pt x="18146" y="20576"/>
                    </a:cubicBezTo>
                    <a:cubicBezTo>
                      <a:pt x="17645" y="20540"/>
                      <a:pt x="17269" y="20289"/>
                      <a:pt x="16822" y="20146"/>
                    </a:cubicBezTo>
                    <a:lnTo>
                      <a:pt x="16786" y="20146"/>
                    </a:lnTo>
                    <a:cubicBezTo>
                      <a:pt x="16571" y="20003"/>
                      <a:pt x="16339" y="19932"/>
                      <a:pt x="16088" y="19896"/>
                    </a:cubicBezTo>
                    <a:lnTo>
                      <a:pt x="16088" y="19860"/>
                    </a:lnTo>
                    <a:cubicBezTo>
                      <a:pt x="16077" y="19825"/>
                      <a:pt x="16043" y="19806"/>
                      <a:pt x="16006" y="19806"/>
                    </a:cubicBezTo>
                    <a:cubicBezTo>
                      <a:pt x="15985" y="19806"/>
                      <a:pt x="15964" y="19812"/>
                      <a:pt x="15945" y="19824"/>
                    </a:cubicBezTo>
                    <a:cubicBezTo>
                      <a:pt x="15927" y="19824"/>
                      <a:pt x="15909" y="19806"/>
                      <a:pt x="15873" y="19806"/>
                    </a:cubicBezTo>
                    <a:cubicBezTo>
                      <a:pt x="15873" y="19771"/>
                      <a:pt x="15873" y="19735"/>
                      <a:pt x="15855" y="19699"/>
                    </a:cubicBezTo>
                    <a:cubicBezTo>
                      <a:pt x="15848" y="19668"/>
                      <a:pt x="15823" y="19653"/>
                      <a:pt x="15797" y="19653"/>
                    </a:cubicBezTo>
                    <a:cubicBezTo>
                      <a:pt x="15764" y="19653"/>
                      <a:pt x="15730" y="19677"/>
                      <a:pt x="15730" y="19717"/>
                    </a:cubicBezTo>
                    <a:lnTo>
                      <a:pt x="15730" y="19753"/>
                    </a:lnTo>
                    <a:cubicBezTo>
                      <a:pt x="15265" y="19234"/>
                      <a:pt x="14835" y="18697"/>
                      <a:pt x="14406" y="18142"/>
                    </a:cubicBezTo>
                    <a:cubicBezTo>
                      <a:pt x="13905" y="17480"/>
                      <a:pt x="13529" y="16728"/>
                      <a:pt x="13064" y="16013"/>
                    </a:cubicBezTo>
                    <a:lnTo>
                      <a:pt x="13010" y="15851"/>
                    </a:lnTo>
                    <a:cubicBezTo>
                      <a:pt x="12921" y="15511"/>
                      <a:pt x="12813" y="15207"/>
                      <a:pt x="12706" y="14867"/>
                    </a:cubicBezTo>
                    <a:lnTo>
                      <a:pt x="12706" y="14867"/>
                    </a:lnTo>
                    <a:cubicBezTo>
                      <a:pt x="13798" y="16559"/>
                      <a:pt x="15550" y="18233"/>
                      <a:pt x="17346" y="18233"/>
                    </a:cubicBezTo>
                    <a:cubicBezTo>
                      <a:pt x="17374" y="18233"/>
                      <a:pt x="17402" y="18232"/>
                      <a:pt x="17430" y="18232"/>
                    </a:cubicBezTo>
                    <a:cubicBezTo>
                      <a:pt x="17502" y="18232"/>
                      <a:pt x="17538" y="18142"/>
                      <a:pt x="17484" y="18088"/>
                    </a:cubicBezTo>
                    <a:cubicBezTo>
                      <a:pt x="16679" y="17229"/>
                      <a:pt x="16124" y="16030"/>
                      <a:pt x="15175" y="15297"/>
                    </a:cubicBezTo>
                    <a:cubicBezTo>
                      <a:pt x="14406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205" y="13185"/>
                    </a:cubicBezTo>
                    <a:cubicBezTo>
                      <a:pt x="12200" y="13180"/>
                      <a:pt x="12194" y="13178"/>
                      <a:pt x="12188" y="13178"/>
                    </a:cubicBezTo>
                    <a:cubicBezTo>
                      <a:pt x="12170" y="13178"/>
                      <a:pt x="12151" y="13195"/>
                      <a:pt x="12151" y="13221"/>
                    </a:cubicBezTo>
                    <a:cubicBezTo>
                      <a:pt x="12169" y="13257"/>
                      <a:pt x="12187" y="13292"/>
                      <a:pt x="12223" y="13328"/>
                    </a:cubicBezTo>
                    <a:cubicBezTo>
                      <a:pt x="12133" y="13239"/>
                      <a:pt x="12062" y="13149"/>
                      <a:pt x="11990" y="13042"/>
                    </a:cubicBezTo>
                    <a:cubicBezTo>
                      <a:pt x="11704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400" y="11252"/>
                      <a:pt x="11579" y="11467"/>
                      <a:pt x="11757" y="11646"/>
                    </a:cubicBezTo>
                    <a:cubicBezTo>
                      <a:pt x="11936" y="11879"/>
                      <a:pt x="12169" y="12058"/>
                      <a:pt x="12438" y="12147"/>
                    </a:cubicBezTo>
                    <a:cubicBezTo>
                      <a:pt x="12447" y="12150"/>
                      <a:pt x="12456" y="12151"/>
                      <a:pt x="12466" y="12151"/>
                    </a:cubicBezTo>
                    <a:cubicBezTo>
                      <a:pt x="12526" y="12151"/>
                      <a:pt x="12576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76" y="9660"/>
                      <a:pt x="10236" y="8514"/>
                      <a:pt x="10022" y="7351"/>
                    </a:cubicBezTo>
                    <a:cubicBezTo>
                      <a:pt x="10022" y="7137"/>
                      <a:pt x="10040" y="6940"/>
                      <a:pt x="10057" y="6743"/>
                    </a:cubicBezTo>
                    <a:cubicBezTo>
                      <a:pt x="10165" y="7244"/>
                      <a:pt x="10415" y="7745"/>
                      <a:pt x="10827" y="7924"/>
                    </a:cubicBezTo>
                    <a:cubicBezTo>
                      <a:pt x="10837" y="7931"/>
                      <a:pt x="10848" y="7933"/>
                      <a:pt x="10859" y="7933"/>
                    </a:cubicBezTo>
                    <a:cubicBezTo>
                      <a:pt x="10910" y="7933"/>
                      <a:pt x="10967" y="7875"/>
                      <a:pt x="10952" y="7817"/>
                    </a:cubicBezTo>
                    <a:cubicBezTo>
                      <a:pt x="10863" y="7172"/>
                      <a:pt x="10702" y="6331"/>
                      <a:pt x="10111" y="5938"/>
                    </a:cubicBezTo>
                    <a:cubicBezTo>
                      <a:pt x="10290" y="3951"/>
                      <a:pt x="10648" y="2001"/>
                      <a:pt x="11167" y="68"/>
                    </a:cubicBezTo>
                    <a:cubicBezTo>
                      <a:pt x="11178" y="25"/>
                      <a:pt x="11149" y="1"/>
                      <a:pt x="1111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35"/>
              <p:cNvSpPr/>
              <p:nvPr/>
            </p:nvSpPr>
            <p:spPr>
              <a:xfrm>
                <a:off x="2596325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2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35"/>
              <p:cNvSpPr/>
              <p:nvPr/>
            </p:nvSpPr>
            <p:spPr>
              <a:xfrm>
                <a:off x="2806725" y="40353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35"/>
              <p:cNvSpPr/>
              <p:nvPr/>
            </p:nvSpPr>
            <p:spPr>
              <a:xfrm>
                <a:off x="2726000" y="41822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6" y="330"/>
                    </a:moveTo>
                    <a:lnTo>
                      <a:pt x="286" y="330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8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6" y="330"/>
                    </a:cubicBezTo>
                    <a:close/>
                    <a:moveTo>
                      <a:pt x="61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89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2" y="1558"/>
                      <a:pt x="931" y="1511"/>
                    </a:cubicBezTo>
                    <a:cubicBezTo>
                      <a:pt x="877" y="1010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89" y="7"/>
                    </a:cubicBezTo>
                    <a:cubicBezTo>
                      <a:pt x="80" y="3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35"/>
              <p:cNvSpPr/>
              <p:nvPr/>
            </p:nvSpPr>
            <p:spPr>
              <a:xfrm>
                <a:off x="2898400" y="4558075"/>
                <a:ext cx="305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7" extrusionOk="0">
                    <a:moveTo>
                      <a:pt x="45" y="0"/>
                    </a:moveTo>
                    <a:cubicBezTo>
                      <a:pt x="18" y="0"/>
                      <a:pt x="0" y="27"/>
                      <a:pt x="29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35"/>
              <p:cNvSpPr/>
              <p:nvPr/>
            </p:nvSpPr>
            <p:spPr>
              <a:xfrm>
                <a:off x="2707200" y="47926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0" y="448"/>
                    </a:cubicBezTo>
                    <a:cubicBezTo>
                      <a:pt x="0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35"/>
              <p:cNvSpPr/>
              <p:nvPr/>
            </p:nvSpPr>
            <p:spPr>
              <a:xfrm>
                <a:off x="2887500" y="4640950"/>
                <a:ext cx="181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43" extrusionOk="0">
                    <a:moveTo>
                      <a:pt x="233" y="0"/>
                    </a:moveTo>
                    <a:cubicBezTo>
                      <a:pt x="157" y="0"/>
                      <a:pt x="83" y="26"/>
                      <a:pt x="18" y="90"/>
                    </a:cubicBezTo>
                    <a:lnTo>
                      <a:pt x="36" y="90"/>
                    </a:lnTo>
                    <a:cubicBezTo>
                      <a:pt x="0" y="126"/>
                      <a:pt x="18" y="180"/>
                      <a:pt x="72" y="180"/>
                    </a:cubicBezTo>
                    <a:lnTo>
                      <a:pt x="340" y="180"/>
                    </a:lnTo>
                    <a:cubicBezTo>
                      <a:pt x="448" y="216"/>
                      <a:pt x="537" y="251"/>
                      <a:pt x="627" y="323"/>
                    </a:cubicBezTo>
                    <a:cubicBezTo>
                      <a:pt x="635" y="336"/>
                      <a:pt x="647" y="342"/>
                      <a:pt x="658" y="342"/>
                    </a:cubicBezTo>
                    <a:cubicBezTo>
                      <a:pt x="691" y="342"/>
                      <a:pt x="725" y="292"/>
                      <a:pt x="698" y="251"/>
                    </a:cubicBezTo>
                    <a:cubicBezTo>
                      <a:pt x="598" y="139"/>
                      <a:pt x="410" y="0"/>
                      <a:pt x="23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35"/>
              <p:cNvSpPr/>
              <p:nvPr/>
            </p:nvSpPr>
            <p:spPr>
              <a:xfrm>
                <a:off x="2513025" y="4509675"/>
                <a:ext cx="163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73" y="170"/>
                      <a:pt x="198" y="188"/>
                      <a:pt x="287" y="241"/>
                    </a:cubicBezTo>
                    <a:cubicBezTo>
                      <a:pt x="395" y="313"/>
                      <a:pt x="484" y="402"/>
                      <a:pt x="538" y="510"/>
                    </a:cubicBezTo>
                    <a:cubicBezTo>
                      <a:pt x="544" y="528"/>
                      <a:pt x="560" y="536"/>
                      <a:pt x="577" y="536"/>
                    </a:cubicBezTo>
                    <a:cubicBezTo>
                      <a:pt x="611" y="536"/>
                      <a:pt x="651" y="504"/>
                      <a:pt x="627" y="456"/>
                    </a:cubicBezTo>
                    <a:cubicBezTo>
                      <a:pt x="591" y="331"/>
                      <a:pt x="502" y="223"/>
                      <a:pt x="413" y="134"/>
                    </a:cubicBezTo>
                    <a:cubicBezTo>
                      <a:pt x="337" y="74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35"/>
              <p:cNvSpPr/>
              <p:nvPr/>
            </p:nvSpPr>
            <p:spPr>
              <a:xfrm>
                <a:off x="2859750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5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6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35"/>
              <p:cNvSpPr/>
              <p:nvPr/>
            </p:nvSpPr>
            <p:spPr>
              <a:xfrm>
                <a:off x="2737625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2" y="667"/>
                      <a:pt x="430" y="900"/>
                      <a:pt x="466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27"/>
                      <a:pt x="36" y="363"/>
                    </a:cubicBezTo>
                    <a:cubicBezTo>
                      <a:pt x="36" y="750"/>
                      <a:pt x="84" y="1264"/>
                      <a:pt x="447" y="1264"/>
                    </a:cubicBezTo>
                    <a:cubicBezTo>
                      <a:pt x="470" y="1264"/>
                      <a:pt x="494" y="1262"/>
                      <a:pt x="519" y="1257"/>
                    </a:cubicBezTo>
                    <a:cubicBezTo>
                      <a:pt x="555" y="1257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3" y="363"/>
                    </a:cubicBezTo>
                    <a:cubicBezTo>
                      <a:pt x="143" y="220"/>
                      <a:pt x="143" y="94"/>
                      <a:pt x="143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35"/>
              <p:cNvSpPr/>
              <p:nvPr/>
            </p:nvSpPr>
            <p:spPr>
              <a:xfrm>
                <a:off x="2623975" y="3045025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4672" y="375"/>
                    </a:moveTo>
                    <a:cubicBezTo>
                      <a:pt x="4805" y="375"/>
                      <a:pt x="4868" y="751"/>
                      <a:pt x="4868" y="954"/>
                    </a:cubicBezTo>
                    <a:cubicBezTo>
                      <a:pt x="4868" y="1241"/>
                      <a:pt x="4851" y="1509"/>
                      <a:pt x="4833" y="1778"/>
                    </a:cubicBezTo>
                    <a:cubicBezTo>
                      <a:pt x="4779" y="2243"/>
                      <a:pt x="4707" y="2708"/>
                      <a:pt x="4600" y="3156"/>
                    </a:cubicBezTo>
                    <a:cubicBezTo>
                      <a:pt x="4636" y="2923"/>
                      <a:pt x="4618" y="2690"/>
                      <a:pt x="4564" y="2458"/>
                    </a:cubicBezTo>
                    <a:cubicBezTo>
                      <a:pt x="4564" y="2458"/>
                      <a:pt x="4546" y="2440"/>
                      <a:pt x="4546" y="2440"/>
                    </a:cubicBezTo>
                    <a:lnTo>
                      <a:pt x="4528" y="2440"/>
                    </a:lnTo>
                    <a:cubicBezTo>
                      <a:pt x="4511" y="2440"/>
                      <a:pt x="4511" y="2458"/>
                      <a:pt x="4511" y="2458"/>
                    </a:cubicBezTo>
                    <a:cubicBezTo>
                      <a:pt x="4403" y="2726"/>
                      <a:pt x="4457" y="3156"/>
                      <a:pt x="4439" y="3424"/>
                    </a:cubicBezTo>
                    <a:cubicBezTo>
                      <a:pt x="4439" y="3513"/>
                      <a:pt x="4421" y="3621"/>
                      <a:pt x="4421" y="3728"/>
                    </a:cubicBezTo>
                    <a:cubicBezTo>
                      <a:pt x="4153" y="2708"/>
                      <a:pt x="4009" y="1581"/>
                      <a:pt x="4475" y="597"/>
                    </a:cubicBezTo>
                    <a:cubicBezTo>
                      <a:pt x="4552" y="437"/>
                      <a:pt x="4618" y="375"/>
                      <a:pt x="4672" y="375"/>
                    </a:cubicBezTo>
                    <a:close/>
                    <a:moveTo>
                      <a:pt x="2562" y="903"/>
                    </a:moveTo>
                    <a:cubicBezTo>
                      <a:pt x="2717" y="903"/>
                      <a:pt x="2943" y="1054"/>
                      <a:pt x="3079" y="1169"/>
                    </a:cubicBezTo>
                    <a:cubicBezTo>
                      <a:pt x="3741" y="1724"/>
                      <a:pt x="3759" y="2565"/>
                      <a:pt x="3759" y="3352"/>
                    </a:cubicBezTo>
                    <a:cubicBezTo>
                      <a:pt x="3741" y="3281"/>
                      <a:pt x="3705" y="3191"/>
                      <a:pt x="3687" y="3102"/>
                    </a:cubicBezTo>
                    <a:lnTo>
                      <a:pt x="3687" y="2994"/>
                    </a:lnTo>
                    <a:lnTo>
                      <a:pt x="3669" y="2994"/>
                    </a:lnTo>
                    <a:lnTo>
                      <a:pt x="3669" y="3066"/>
                    </a:lnTo>
                    <a:cubicBezTo>
                      <a:pt x="3634" y="2959"/>
                      <a:pt x="3598" y="2851"/>
                      <a:pt x="3562" y="2762"/>
                    </a:cubicBezTo>
                    <a:cubicBezTo>
                      <a:pt x="3555" y="2739"/>
                      <a:pt x="3541" y="2729"/>
                      <a:pt x="3527" y="2729"/>
                    </a:cubicBezTo>
                    <a:cubicBezTo>
                      <a:pt x="3509" y="2729"/>
                      <a:pt x="3490" y="2749"/>
                      <a:pt x="3490" y="2780"/>
                    </a:cubicBezTo>
                    <a:cubicBezTo>
                      <a:pt x="3598" y="3102"/>
                      <a:pt x="3687" y="3424"/>
                      <a:pt x="3759" y="3764"/>
                    </a:cubicBezTo>
                    <a:lnTo>
                      <a:pt x="3759" y="3782"/>
                    </a:lnTo>
                    <a:cubicBezTo>
                      <a:pt x="3401" y="3352"/>
                      <a:pt x="3079" y="2887"/>
                      <a:pt x="2775" y="2422"/>
                    </a:cubicBezTo>
                    <a:cubicBezTo>
                      <a:pt x="2560" y="2028"/>
                      <a:pt x="2435" y="1617"/>
                      <a:pt x="2399" y="1205"/>
                    </a:cubicBezTo>
                    <a:cubicBezTo>
                      <a:pt x="2376" y="981"/>
                      <a:pt x="2451" y="903"/>
                      <a:pt x="2562" y="903"/>
                    </a:cubicBezTo>
                    <a:close/>
                    <a:moveTo>
                      <a:pt x="1485" y="2705"/>
                    </a:moveTo>
                    <a:cubicBezTo>
                      <a:pt x="1539" y="2705"/>
                      <a:pt x="1616" y="2733"/>
                      <a:pt x="1719" y="2798"/>
                    </a:cubicBezTo>
                    <a:cubicBezTo>
                      <a:pt x="2113" y="3084"/>
                      <a:pt x="2488" y="3424"/>
                      <a:pt x="2810" y="3818"/>
                    </a:cubicBezTo>
                    <a:cubicBezTo>
                      <a:pt x="3007" y="4032"/>
                      <a:pt x="3186" y="4265"/>
                      <a:pt x="3347" y="4516"/>
                    </a:cubicBezTo>
                    <a:cubicBezTo>
                      <a:pt x="3455" y="4766"/>
                      <a:pt x="3562" y="5035"/>
                      <a:pt x="3634" y="5321"/>
                    </a:cubicBezTo>
                    <a:cubicBezTo>
                      <a:pt x="3401" y="5017"/>
                      <a:pt x="3186" y="4712"/>
                      <a:pt x="2954" y="4426"/>
                    </a:cubicBezTo>
                    <a:cubicBezTo>
                      <a:pt x="2947" y="4412"/>
                      <a:pt x="2935" y="4407"/>
                      <a:pt x="2923" y="4407"/>
                    </a:cubicBezTo>
                    <a:cubicBezTo>
                      <a:pt x="2905" y="4407"/>
                      <a:pt x="2889" y="4422"/>
                      <a:pt x="2900" y="4444"/>
                    </a:cubicBezTo>
                    <a:cubicBezTo>
                      <a:pt x="3043" y="4820"/>
                      <a:pt x="3258" y="5160"/>
                      <a:pt x="3526" y="5482"/>
                    </a:cubicBezTo>
                    <a:cubicBezTo>
                      <a:pt x="3616" y="5589"/>
                      <a:pt x="3687" y="5697"/>
                      <a:pt x="3777" y="5804"/>
                    </a:cubicBezTo>
                    <a:cubicBezTo>
                      <a:pt x="2739" y="5768"/>
                      <a:pt x="2292" y="4820"/>
                      <a:pt x="1898" y="3997"/>
                    </a:cubicBezTo>
                    <a:lnTo>
                      <a:pt x="1916" y="3979"/>
                    </a:lnTo>
                    <a:cubicBezTo>
                      <a:pt x="1790" y="3746"/>
                      <a:pt x="1647" y="3531"/>
                      <a:pt x="1522" y="3317"/>
                    </a:cubicBezTo>
                    <a:cubicBezTo>
                      <a:pt x="1381" y="3077"/>
                      <a:pt x="1285" y="2705"/>
                      <a:pt x="1485" y="2705"/>
                    </a:cubicBezTo>
                    <a:close/>
                    <a:moveTo>
                      <a:pt x="6427" y="2761"/>
                    </a:moveTo>
                    <a:cubicBezTo>
                      <a:pt x="6478" y="2761"/>
                      <a:pt x="6425" y="4106"/>
                      <a:pt x="6372" y="4265"/>
                    </a:cubicBezTo>
                    <a:cubicBezTo>
                      <a:pt x="6193" y="4945"/>
                      <a:pt x="5817" y="5518"/>
                      <a:pt x="5423" y="6090"/>
                    </a:cubicBezTo>
                    <a:cubicBezTo>
                      <a:pt x="5584" y="5625"/>
                      <a:pt x="5709" y="5160"/>
                      <a:pt x="5871" y="4748"/>
                    </a:cubicBezTo>
                    <a:cubicBezTo>
                      <a:pt x="5892" y="4705"/>
                      <a:pt x="5861" y="4681"/>
                      <a:pt x="5830" y="4681"/>
                    </a:cubicBezTo>
                    <a:cubicBezTo>
                      <a:pt x="5809" y="4681"/>
                      <a:pt x="5788" y="4691"/>
                      <a:pt x="5781" y="4712"/>
                    </a:cubicBezTo>
                    <a:cubicBezTo>
                      <a:pt x="5495" y="5392"/>
                      <a:pt x="5262" y="6090"/>
                      <a:pt x="4994" y="6770"/>
                    </a:cubicBezTo>
                    <a:cubicBezTo>
                      <a:pt x="4958" y="5625"/>
                      <a:pt x="5226" y="4516"/>
                      <a:pt x="5763" y="3513"/>
                    </a:cubicBezTo>
                    <a:cubicBezTo>
                      <a:pt x="5924" y="3209"/>
                      <a:pt x="6139" y="2959"/>
                      <a:pt x="6425" y="2762"/>
                    </a:cubicBezTo>
                    <a:cubicBezTo>
                      <a:pt x="6426" y="2761"/>
                      <a:pt x="6427" y="2761"/>
                      <a:pt x="6427" y="2761"/>
                    </a:cubicBezTo>
                    <a:close/>
                    <a:moveTo>
                      <a:pt x="985" y="6341"/>
                    </a:moveTo>
                    <a:cubicBezTo>
                      <a:pt x="1433" y="6359"/>
                      <a:pt x="1826" y="6645"/>
                      <a:pt x="2166" y="6914"/>
                    </a:cubicBezTo>
                    <a:cubicBezTo>
                      <a:pt x="2667" y="7325"/>
                      <a:pt x="2954" y="7898"/>
                      <a:pt x="3365" y="8381"/>
                    </a:cubicBezTo>
                    <a:cubicBezTo>
                      <a:pt x="3043" y="8148"/>
                      <a:pt x="2703" y="7934"/>
                      <a:pt x="2381" y="7701"/>
                    </a:cubicBezTo>
                    <a:cubicBezTo>
                      <a:pt x="2377" y="7699"/>
                      <a:pt x="2373" y="7698"/>
                      <a:pt x="2369" y="7698"/>
                    </a:cubicBezTo>
                    <a:cubicBezTo>
                      <a:pt x="2338" y="7698"/>
                      <a:pt x="2313" y="7758"/>
                      <a:pt x="2345" y="7790"/>
                    </a:cubicBezTo>
                    <a:cubicBezTo>
                      <a:pt x="2739" y="8077"/>
                      <a:pt x="3133" y="8345"/>
                      <a:pt x="3508" y="8667"/>
                    </a:cubicBezTo>
                    <a:cubicBezTo>
                      <a:pt x="3562" y="8703"/>
                      <a:pt x="3598" y="8757"/>
                      <a:pt x="3652" y="8810"/>
                    </a:cubicBezTo>
                    <a:cubicBezTo>
                      <a:pt x="3566" y="8828"/>
                      <a:pt x="3480" y="8836"/>
                      <a:pt x="3394" y="8836"/>
                    </a:cubicBezTo>
                    <a:cubicBezTo>
                      <a:pt x="2410" y="8836"/>
                      <a:pt x="1471" y="7758"/>
                      <a:pt x="1093" y="6967"/>
                    </a:cubicBezTo>
                    <a:cubicBezTo>
                      <a:pt x="1039" y="6860"/>
                      <a:pt x="824" y="6341"/>
                      <a:pt x="985" y="6341"/>
                    </a:cubicBezTo>
                    <a:close/>
                    <a:moveTo>
                      <a:pt x="7279" y="6710"/>
                    </a:moveTo>
                    <a:cubicBezTo>
                      <a:pt x="7691" y="6710"/>
                      <a:pt x="6911" y="8683"/>
                      <a:pt x="6783" y="8954"/>
                    </a:cubicBezTo>
                    <a:cubicBezTo>
                      <a:pt x="6389" y="9830"/>
                      <a:pt x="5709" y="10403"/>
                      <a:pt x="5101" y="11101"/>
                    </a:cubicBezTo>
                    <a:cubicBezTo>
                      <a:pt x="5548" y="10421"/>
                      <a:pt x="5942" y="9669"/>
                      <a:pt x="6336" y="8989"/>
                    </a:cubicBezTo>
                    <a:cubicBezTo>
                      <a:pt x="6349" y="8938"/>
                      <a:pt x="6306" y="8896"/>
                      <a:pt x="6268" y="8896"/>
                    </a:cubicBezTo>
                    <a:cubicBezTo>
                      <a:pt x="6253" y="8896"/>
                      <a:pt x="6239" y="8903"/>
                      <a:pt x="6228" y="8918"/>
                    </a:cubicBezTo>
                    <a:cubicBezTo>
                      <a:pt x="5835" y="9580"/>
                      <a:pt x="5405" y="10206"/>
                      <a:pt x="4976" y="10833"/>
                    </a:cubicBezTo>
                    <a:cubicBezTo>
                      <a:pt x="5208" y="9186"/>
                      <a:pt x="5638" y="7844"/>
                      <a:pt x="7070" y="6806"/>
                    </a:cubicBezTo>
                    <a:cubicBezTo>
                      <a:pt x="7160" y="6739"/>
                      <a:pt x="7229" y="6710"/>
                      <a:pt x="7279" y="6710"/>
                    </a:cubicBezTo>
                    <a:close/>
                    <a:moveTo>
                      <a:pt x="269" y="9777"/>
                    </a:moveTo>
                    <a:cubicBezTo>
                      <a:pt x="1039" y="9830"/>
                      <a:pt x="1773" y="10349"/>
                      <a:pt x="2327" y="10815"/>
                    </a:cubicBezTo>
                    <a:cubicBezTo>
                      <a:pt x="2810" y="11226"/>
                      <a:pt x="3079" y="11727"/>
                      <a:pt x="3419" y="12228"/>
                    </a:cubicBezTo>
                    <a:cubicBezTo>
                      <a:pt x="3043" y="11942"/>
                      <a:pt x="2649" y="11709"/>
                      <a:pt x="2399" y="11548"/>
                    </a:cubicBezTo>
                    <a:cubicBezTo>
                      <a:pt x="2388" y="11538"/>
                      <a:pt x="2378" y="11534"/>
                      <a:pt x="2368" y="11534"/>
                    </a:cubicBezTo>
                    <a:cubicBezTo>
                      <a:pt x="2328" y="11534"/>
                      <a:pt x="2302" y="11609"/>
                      <a:pt x="2345" y="11638"/>
                    </a:cubicBezTo>
                    <a:cubicBezTo>
                      <a:pt x="2703" y="11870"/>
                      <a:pt x="3061" y="12157"/>
                      <a:pt x="3383" y="12443"/>
                    </a:cubicBezTo>
                    <a:cubicBezTo>
                      <a:pt x="3437" y="12515"/>
                      <a:pt x="3508" y="12586"/>
                      <a:pt x="3562" y="12658"/>
                    </a:cubicBezTo>
                    <a:cubicBezTo>
                      <a:pt x="3501" y="12663"/>
                      <a:pt x="3440" y="12666"/>
                      <a:pt x="3381" y="12666"/>
                    </a:cubicBezTo>
                    <a:cubicBezTo>
                      <a:pt x="2479" y="12666"/>
                      <a:pt x="1861" y="12042"/>
                      <a:pt x="1289" y="11387"/>
                    </a:cubicBezTo>
                    <a:cubicBezTo>
                      <a:pt x="1039" y="11119"/>
                      <a:pt x="806" y="10815"/>
                      <a:pt x="591" y="10510"/>
                    </a:cubicBezTo>
                    <a:cubicBezTo>
                      <a:pt x="538" y="10439"/>
                      <a:pt x="144" y="9777"/>
                      <a:pt x="269" y="9777"/>
                    </a:cubicBezTo>
                    <a:close/>
                    <a:moveTo>
                      <a:pt x="7937" y="10876"/>
                    </a:moveTo>
                    <a:cubicBezTo>
                      <a:pt x="8104" y="10876"/>
                      <a:pt x="8193" y="11045"/>
                      <a:pt x="8107" y="11513"/>
                    </a:cubicBezTo>
                    <a:cubicBezTo>
                      <a:pt x="7982" y="12103"/>
                      <a:pt x="7732" y="12658"/>
                      <a:pt x="7410" y="13141"/>
                    </a:cubicBezTo>
                    <a:cubicBezTo>
                      <a:pt x="6891" y="13982"/>
                      <a:pt x="6139" y="14555"/>
                      <a:pt x="5352" y="15092"/>
                    </a:cubicBezTo>
                    <a:cubicBezTo>
                      <a:pt x="5871" y="14412"/>
                      <a:pt x="6354" y="13696"/>
                      <a:pt x="6783" y="12962"/>
                    </a:cubicBezTo>
                    <a:cubicBezTo>
                      <a:pt x="6796" y="12910"/>
                      <a:pt x="6761" y="12876"/>
                      <a:pt x="6728" y="12876"/>
                    </a:cubicBezTo>
                    <a:cubicBezTo>
                      <a:pt x="6715" y="12876"/>
                      <a:pt x="6703" y="12881"/>
                      <a:pt x="6694" y="12890"/>
                    </a:cubicBezTo>
                    <a:cubicBezTo>
                      <a:pt x="6157" y="13732"/>
                      <a:pt x="5531" y="14519"/>
                      <a:pt x="4833" y="15217"/>
                    </a:cubicBezTo>
                    <a:cubicBezTo>
                      <a:pt x="5119" y="14591"/>
                      <a:pt x="5352" y="13911"/>
                      <a:pt x="5656" y="13284"/>
                    </a:cubicBezTo>
                    <a:cubicBezTo>
                      <a:pt x="6014" y="12533"/>
                      <a:pt x="6640" y="11888"/>
                      <a:pt x="7231" y="11316"/>
                    </a:cubicBezTo>
                    <a:cubicBezTo>
                      <a:pt x="7475" y="11081"/>
                      <a:pt x="7753" y="10876"/>
                      <a:pt x="7937" y="10876"/>
                    </a:cubicBezTo>
                    <a:close/>
                    <a:moveTo>
                      <a:pt x="649" y="13268"/>
                    </a:moveTo>
                    <a:cubicBezTo>
                      <a:pt x="743" y="13268"/>
                      <a:pt x="876" y="13328"/>
                      <a:pt x="985" y="13356"/>
                    </a:cubicBezTo>
                    <a:cubicBezTo>
                      <a:pt x="2148" y="13660"/>
                      <a:pt x="2578" y="14823"/>
                      <a:pt x="2954" y="15879"/>
                    </a:cubicBezTo>
                    <a:cubicBezTo>
                      <a:pt x="2757" y="15664"/>
                      <a:pt x="2542" y="15467"/>
                      <a:pt x="2327" y="15271"/>
                    </a:cubicBezTo>
                    <a:cubicBezTo>
                      <a:pt x="2320" y="15264"/>
                      <a:pt x="2312" y="15261"/>
                      <a:pt x="2304" y="15261"/>
                    </a:cubicBezTo>
                    <a:cubicBezTo>
                      <a:pt x="2268" y="15261"/>
                      <a:pt x="2227" y="15313"/>
                      <a:pt x="2256" y="15342"/>
                    </a:cubicBezTo>
                    <a:cubicBezTo>
                      <a:pt x="2578" y="15664"/>
                      <a:pt x="2864" y="16004"/>
                      <a:pt x="3133" y="16362"/>
                    </a:cubicBezTo>
                    <a:cubicBezTo>
                      <a:pt x="3186" y="16487"/>
                      <a:pt x="3222" y="16595"/>
                      <a:pt x="3276" y="16702"/>
                    </a:cubicBezTo>
                    <a:cubicBezTo>
                      <a:pt x="2453" y="16470"/>
                      <a:pt x="1755" y="15968"/>
                      <a:pt x="1271" y="15271"/>
                    </a:cubicBezTo>
                    <a:lnTo>
                      <a:pt x="1254" y="15271"/>
                    </a:lnTo>
                    <a:cubicBezTo>
                      <a:pt x="1003" y="14895"/>
                      <a:pt x="806" y="14501"/>
                      <a:pt x="663" y="14072"/>
                    </a:cubicBezTo>
                    <a:cubicBezTo>
                      <a:pt x="609" y="13893"/>
                      <a:pt x="556" y="13696"/>
                      <a:pt x="538" y="13517"/>
                    </a:cubicBezTo>
                    <a:cubicBezTo>
                      <a:pt x="503" y="13324"/>
                      <a:pt x="558" y="13268"/>
                      <a:pt x="649" y="13268"/>
                    </a:cubicBezTo>
                    <a:close/>
                    <a:moveTo>
                      <a:pt x="7736" y="15747"/>
                    </a:moveTo>
                    <a:cubicBezTo>
                      <a:pt x="7952" y="15747"/>
                      <a:pt x="7516" y="16507"/>
                      <a:pt x="7499" y="16541"/>
                    </a:cubicBezTo>
                    <a:lnTo>
                      <a:pt x="7517" y="16559"/>
                    </a:lnTo>
                    <a:cubicBezTo>
                      <a:pt x="7248" y="17006"/>
                      <a:pt x="6908" y="17382"/>
                      <a:pt x="6497" y="17686"/>
                    </a:cubicBezTo>
                    <a:cubicBezTo>
                      <a:pt x="6085" y="17991"/>
                      <a:pt x="5602" y="18044"/>
                      <a:pt x="5119" y="18098"/>
                    </a:cubicBezTo>
                    <a:cubicBezTo>
                      <a:pt x="5495" y="17883"/>
                      <a:pt x="5799" y="17597"/>
                      <a:pt x="6032" y="17239"/>
                    </a:cubicBezTo>
                    <a:cubicBezTo>
                      <a:pt x="6058" y="17187"/>
                      <a:pt x="6017" y="17153"/>
                      <a:pt x="5979" y="17153"/>
                    </a:cubicBezTo>
                    <a:cubicBezTo>
                      <a:pt x="5965" y="17153"/>
                      <a:pt x="5952" y="17158"/>
                      <a:pt x="5942" y="17167"/>
                    </a:cubicBezTo>
                    <a:cubicBezTo>
                      <a:pt x="5620" y="17615"/>
                      <a:pt x="5191" y="17937"/>
                      <a:pt x="4707" y="18152"/>
                    </a:cubicBezTo>
                    <a:lnTo>
                      <a:pt x="4689" y="18152"/>
                    </a:lnTo>
                    <a:cubicBezTo>
                      <a:pt x="5029" y="17812"/>
                      <a:pt x="5316" y="17400"/>
                      <a:pt x="5656" y="17060"/>
                    </a:cubicBezTo>
                    <a:cubicBezTo>
                      <a:pt x="6228" y="16470"/>
                      <a:pt x="6926" y="16022"/>
                      <a:pt x="7696" y="15754"/>
                    </a:cubicBezTo>
                    <a:cubicBezTo>
                      <a:pt x="7711" y="15749"/>
                      <a:pt x="7725" y="15747"/>
                      <a:pt x="7736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813" y="1008"/>
                      <a:pt x="3866" y="2923"/>
                      <a:pt x="4421" y="4122"/>
                    </a:cubicBezTo>
                    <a:cubicBezTo>
                      <a:pt x="4403" y="4337"/>
                      <a:pt x="4367" y="4533"/>
                      <a:pt x="4314" y="4748"/>
                    </a:cubicBezTo>
                    <a:cubicBezTo>
                      <a:pt x="4278" y="4891"/>
                      <a:pt x="4224" y="5017"/>
                      <a:pt x="4188" y="5160"/>
                    </a:cubicBezTo>
                    <a:cubicBezTo>
                      <a:pt x="4117" y="4766"/>
                      <a:pt x="4027" y="4390"/>
                      <a:pt x="3938" y="4015"/>
                    </a:cubicBezTo>
                    <a:cubicBezTo>
                      <a:pt x="4153" y="3406"/>
                      <a:pt x="3956" y="2529"/>
                      <a:pt x="3777" y="1957"/>
                    </a:cubicBezTo>
                    <a:cubicBezTo>
                      <a:pt x="3544" y="1259"/>
                      <a:pt x="3061" y="722"/>
                      <a:pt x="2309" y="650"/>
                    </a:cubicBezTo>
                    <a:cubicBezTo>
                      <a:pt x="2256" y="650"/>
                      <a:pt x="2220" y="686"/>
                      <a:pt x="2220" y="740"/>
                    </a:cubicBezTo>
                    <a:cubicBezTo>
                      <a:pt x="2184" y="2010"/>
                      <a:pt x="2846" y="3102"/>
                      <a:pt x="3759" y="3961"/>
                    </a:cubicBezTo>
                    <a:lnTo>
                      <a:pt x="3759" y="4104"/>
                    </a:lnTo>
                    <a:cubicBezTo>
                      <a:pt x="3759" y="4158"/>
                      <a:pt x="3795" y="4176"/>
                      <a:pt x="3848" y="4176"/>
                    </a:cubicBezTo>
                    <a:cubicBezTo>
                      <a:pt x="3938" y="4605"/>
                      <a:pt x="4009" y="5035"/>
                      <a:pt x="4063" y="5482"/>
                    </a:cubicBezTo>
                    <a:cubicBezTo>
                      <a:pt x="4063" y="5536"/>
                      <a:pt x="4045" y="5607"/>
                      <a:pt x="4045" y="5679"/>
                    </a:cubicBezTo>
                    <a:cubicBezTo>
                      <a:pt x="4045" y="5715"/>
                      <a:pt x="4063" y="5750"/>
                      <a:pt x="4099" y="5750"/>
                    </a:cubicBezTo>
                    <a:cubicBezTo>
                      <a:pt x="4099" y="5840"/>
                      <a:pt x="4117" y="5929"/>
                      <a:pt x="4135" y="6019"/>
                    </a:cubicBezTo>
                    <a:cubicBezTo>
                      <a:pt x="4045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5" y="5428"/>
                      <a:pt x="3795" y="5375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4" y="3147"/>
                      <a:pt x="1832" y="2437"/>
                      <a:pt x="1396" y="2437"/>
                    </a:cubicBezTo>
                    <a:cubicBezTo>
                      <a:pt x="1339" y="2437"/>
                      <a:pt x="1285" y="2449"/>
                      <a:pt x="1236" y="2476"/>
                    </a:cubicBezTo>
                    <a:cubicBezTo>
                      <a:pt x="735" y="2762"/>
                      <a:pt x="1611" y="3764"/>
                      <a:pt x="1737" y="4050"/>
                    </a:cubicBezTo>
                    <a:cubicBezTo>
                      <a:pt x="2106" y="4805"/>
                      <a:pt x="2601" y="5890"/>
                      <a:pt x="3561" y="5890"/>
                    </a:cubicBezTo>
                    <a:cubicBezTo>
                      <a:pt x="3625" y="5890"/>
                      <a:pt x="3691" y="5886"/>
                      <a:pt x="3759" y="5876"/>
                    </a:cubicBezTo>
                    <a:cubicBezTo>
                      <a:pt x="3777" y="5876"/>
                      <a:pt x="3795" y="5858"/>
                      <a:pt x="3795" y="5840"/>
                    </a:cubicBezTo>
                    <a:cubicBezTo>
                      <a:pt x="3848" y="5911"/>
                      <a:pt x="3902" y="6001"/>
                      <a:pt x="3956" y="6072"/>
                    </a:cubicBezTo>
                    <a:cubicBezTo>
                      <a:pt x="4045" y="6216"/>
                      <a:pt x="4099" y="6377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17" y="9043"/>
                      <a:pt x="3956" y="8828"/>
                      <a:pt x="3741" y="8667"/>
                    </a:cubicBezTo>
                    <a:cubicBezTo>
                      <a:pt x="3687" y="8614"/>
                      <a:pt x="3634" y="8560"/>
                      <a:pt x="3580" y="8506"/>
                    </a:cubicBezTo>
                    <a:cubicBezTo>
                      <a:pt x="3616" y="8488"/>
                      <a:pt x="3634" y="8435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53" y="6072"/>
                      <a:pt x="717" y="6108"/>
                      <a:pt x="717" y="6180"/>
                    </a:cubicBezTo>
                    <a:cubicBezTo>
                      <a:pt x="591" y="7247"/>
                      <a:pt x="2021" y="8934"/>
                      <a:pt x="3232" y="8934"/>
                    </a:cubicBezTo>
                    <a:cubicBezTo>
                      <a:pt x="3402" y="8934"/>
                      <a:pt x="3567" y="8901"/>
                      <a:pt x="3723" y="8828"/>
                    </a:cubicBezTo>
                    <a:cubicBezTo>
                      <a:pt x="3813" y="8936"/>
                      <a:pt x="3902" y="9043"/>
                      <a:pt x="3974" y="9150"/>
                    </a:cubicBezTo>
                    <a:cubicBezTo>
                      <a:pt x="4099" y="9329"/>
                      <a:pt x="4153" y="9562"/>
                      <a:pt x="4260" y="9759"/>
                    </a:cubicBezTo>
                    <a:cubicBezTo>
                      <a:pt x="4242" y="10314"/>
                      <a:pt x="4206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93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5"/>
                    </a:cubicBezTo>
                    <a:cubicBezTo>
                      <a:pt x="3974" y="12712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6"/>
                      <a:pt x="2864" y="10904"/>
                      <a:pt x="2327" y="10457"/>
                    </a:cubicBezTo>
                    <a:cubicBezTo>
                      <a:pt x="1742" y="9957"/>
                      <a:pt x="990" y="9524"/>
                      <a:pt x="185" y="9524"/>
                    </a:cubicBezTo>
                    <a:cubicBezTo>
                      <a:pt x="154" y="9524"/>
                      <a:pt x="122" y="9525"/>
                      <a:pt x="90" y="9526"/>
                    </a:cubicBezTo>
                    <a:cubicBezTo>
                      <a:pt x="37" y="9526"/>
                      <a:pt x="1" y="9580"/>
                      <a:pt x="1" y="9634"/>
                    </a:cubicBezTo>
                    <a:cubicBezTo>
                      <a:pt x="144" y="10439"/>
                      <a:pt x="842" y="11119"/>
                      <a:pt x="1343" y="11692"/>
                    </a:cubicBezTo>
                    <a:cubicBezTo>
                      <a:pt x="1869" y="12280"/>
                      <a:pt x="2489" y="12747"/>
                      <a:pt x="3249" y="12747"/>
                    </a:cubicBezTo>
                    <a:cubicBezTo>
                      <a:pt x="3368" y="12747"/>
                      <a:pt x="3490" y="12736"/>
                      <a:pt x="3616" y="12712"/>
                    </a:cubicBezTo>
                    <a:cubicBezTo>
                      <a:pt x="3759" y="12944"/>
                      <a:pt x="3884" y="13177"/>
                      <a:pt x="3992" y="13409"/>
                    </a:cubicBezTo>
                    <a:cubicBezTo>
                      <a:pt x="3902" y="14591"/>
                      <a:pt x="3795" y="15736"/>
                      <a:pt x="3634" y="16899"/>
                    </a:cubicBezTo>
                    <a:cubicBezTo>
                      <a:pt x="3580" y="16720"/>
                      <a:pt x="3490" y="16559"/>
                      <a:pt x="3383" y="16398"/>
                    </a:cubicBezTo>
                    <a:cubicBezTo>
                      <a:pt x="3276" y="15646"/>
                      <a:pt x="2828" y="14823"/>
                      <a:pt x="2435" y="14233"/>
                    </a:cubicBezTo>
                    <a:cubicBezTo>
                      <a:pt x="1960" y="13529"/>
                      <a:pt x="1277" y="13015"/>
                      <a:pt x="404" y="13015"/>
                    </a:cubicBezTo>
                    <a:cubicBezTo>
                      <a:pt x="389" y="13015"/>
                      <a:pt x="374" y="13015"/>
                      <a:pt x="359" y="13016"/>
                    </a:cubicBezTo>
                    <a:cubicBezTo>
                      <a:pt x="305" y="13016"/>
                      <a:pt x="251" y="13052"/>
                      <a:pt x="251" y="13123"/>
                    </a:cubicBezTo>
                    <a:cubicBezTo>
                      <a:pt x="341" y="14698"/>
                      <a:pt x="1629" y="16756"/>
                      <a:pt x="3383" y="16792"/>
                    </a:cubicBezTo>
                    <a:cubicBezTo>
                      <a:pt x="3473" y="16988"/>
                      <a:pt x="3526" y="17221"/>
                      <a:pt x="3562" y="17436"/>
                    </a:cubicBezTo>
                    <a:cubicBezTo>
                      <a:pt x="3401" y="18563"/>
                      <a:pt x="3186" y="19691"/>
                      <a:pt x="2918" y="20782"/>
                    </a:cubicBezTo>
                    <a:cubicBezTo>
                      <a:pt x="2907" y="20839"/>
                      <a:pt x="2953" y="20874"/>
                      <a:pt x="2997" y="20874"/>
                    </a:cubicBezTo>
                    <a:cubicBezTo>
                      <a:pt x="3023" y="20874"/>
                      <a:pt x="3048" y="20862"/>
                      <a:pt x="3061" y="20836"/>
                    </a:cubicBezTo>
                    <a:cubicBezTo>
                      <a:pt x="3312" y="20120"/>
                      <a:pt x="3526" y="19404"/>
                      <a:pt x="3669" y="18671"/>
                    </a:cubicBezTo>
                    <a:cubicBezTo>
                      <a:pt x="3974" y="18563"/>
                      <a:pt x="4260" y="18456"/>
                      <a:pt x="4528" y="18331"/>
                    </a:cubicBezTo>
                    <a:cubicBezTo>
                      <a:pt x="5334" y="18241"/>
                      <a:pt x="6139" y="18223"/>
                      <a:pt x="6765" y="17668"/>
                    </a:cubicBezTo>
                    <a:cubicBezTo>
                      <a:pt x="7410" y="17096"/>
                      <a:pt x="7821" y="16362"/>
                      <a:pt x="8179" y="15575"/>
                    </a:cubicBezTo>
                    <a:cubicBezTo>
                      <a:pt x="8197" y="15485"/>
                      <a:pt x="8143" y="15414"/>
                      <a:pt x="8072" y="15414"/>
                    </a:cubicBezTo>
                    <a:lnTo>
                      <a:pt x="8107" y="15467"/>
                    </a:lnTo>
                    <a:cubicBezTo>
                      <a:pt x="7374" y="15539"/>
                      <a:pt x="6801" y="15897"/>
                      <a:pt x="6211" y="16344"/>
                    </a:cubicBezTo>
                    <a:cubicBezTo>
                      <a:pt x="5495" y="16881"/>
                      <a:pt x="5047" y="17579"/>
                      <a:pt x="4421" y="18187"/>
                    </a:cubicBezTo>
                    <a:lnTo>
                      <a:pt x="4385" y="18187"/>
                    </a:lnTo>
                    <a:cubicBezTo>
                      <a:pt x="4332" y="18187"/>
                      <a:pt x="4296" y="18241"/>
                      <a:pt x="4314" y="18295"/>
                    </a:cubicBezTo>
                    <a:cubicBezTo>
                      <a:pt x="4117" y="18366"/>
                      <a:pt x="3938" y="18438"/>
                      <a:pt x="3759" y="18492"/>
                    </a:cubicBezTo>
                    <a:cubicBezTo>
                      <a:pt x="3884" y="17794"/>
                      <a:pt x="3992" y="17078"/>
                      <a:pt x="4063" y="16362"/>
                    </a:cubicBezTo>
                    <a:cubicBezTo>
                      <a:pt x="4439" y="16130"/>
                      <a:pt x="4797" y="15825"/>
                      <a:pt x="5101" y="15485"/>
                    </a:cubicBezTo>
                    <a:cubicBezTo>
                      <a:pt x="6998" y="14716"/>
                      <a:pt x="8430" y="12712"/>
                      <a:pt x="8465" y="10671"/>
                    </a:cubicBezTo>
                    <a:cubicBezTo>
                      <a:pt x="8465" y="10600"/>
                      <a:pt x="8412" y="10564"/>
                      <a:pt x="8358" y="10564"/>
                    </a:cubicBezTo>
                    <a:cubicBezTo>
                      <a:pt x="7445" y="10654"/>
                      <a:pt x="6783" y="11495"/>
                      <a:pt x="6264" y="12157"/>
                    </a:cubicBezTo>
                    <a:cubicBezTo>
                      <a:pt x="5441" y="13177"/>
                      <a:pt x="5083" y="14376"/>
                      <a:pt x="4582" y="15557"/>
                    </a:cubicBezTo>
                    <a:lnTo>
                      <a:pt x="4081" y="16076"/>
                    </a:lnTo>
                    <a:cubicBezTo>
                      <a:pt x="4206" y="14752"/>
                      <a:pt x="4260" y="13427"/>
                      <a:pt x="4349" y="12157"/>
                    </a:cubicBezTo>
                    <a:cubicBezTo>
                      <a:pt x="4564" y="11924"/>
                      <a:pt x="4779" y="11674"/>
                      <a:pt x="4958" y="11423"/>
                    </a:cubicBezTo>
                    <a:cubicBezTo>
                      <a:pt x="4969" y="11458"/>
                      <a:pt x="5003" y="11478"/>
                      <a:pt x="5036" y="11478"/>
                    </a:cubicBezTo>
                    <a:cubicBezTo>
                      <a:pt x="5053" y="11478"/>
                      <a:pt x="5070" y="11472"/>
                      <a:pt x="5083" y="11459"/>
                    </a:cubicBezTo>
                    <a:cubicBezTo>
                      <a:pt x="6551" y="10260"/>
                      <a:pt x="7839" y="8399"/>
                      <a:pt x="7678" y="6430"/>
                    </a:cubicBezTo>
                    <a:cubicBezTo>
                      <a:pt x="7678" y="6360"/>
                      <a:pt x="7612" y="6312"/>
                      <a:pt x="7548" y="6312"/>
                    </a:cubicBezTo>
                    <a:cubicBezTo>
                      <a:pt x="7531" y="6312"/>
                      <a:pt x="7514" y="6315"/>
                      <a:pt x="7499" y="6323"/>
                    </a:cubicBezTo>
                    <a:cubicBezTo>
                      <a:pt x="5799" y="7325"/>
                      <a:pt x="4797" y="9168"/>
                      <a:pt x="4851" y="11119"/>
                    </a:cubicBezTo>
                    <a:lnTo>
                      <a:pt x="4367" y="11835"/>
                    </a:lnTo>
                    <a:cubicBezTo>
                      <a:pt x="4439" y="10671"/>
                      <a:pt x="4493" y="9490"/>
                      <a:pt x="4457" y="8309"/>
                    </a:cubicBezTo>
                    <a:cubicBezTo>
                      <a:pt x="4797" y="7862"/>
                      <a:pt x="5065" y="7379"/>
                      <a:pt x="5244" y="6842"/>
                    </a:cubicBezTo>
                    <a:cubicBezTo>
                      <a:pt x="6175" y="5625"/>
                      <a:pt x="7052" y="4193"/>
                      <a:pt x="6658" y="2619"/>
                    </a:cubicBezTo>
                    <a:cubicBezTo>
                      <a:pt x="6646" y="2571"/>
                      <a:pt x="6610" y="2547"/>
                      <a:pt x="6572" y="2547"/>
                    </a:cubicBezTo>
                    <a:cubicBezTo>
                      <a:pt x="6553" y="2547"/>
                      <a:pt x="6533" y="2553"/>
                      <a:pt x="6515" y="2565"/>
                    </a:cubicBezTo>
                    <a:cubicBezTo>
                      <a:pt x="5244" y="3227"/>
                      <a:pt x="4582" y="5697"/>
                      <a:pt x="4922" y="7075"/>
                    </a:cubicBezTo>
                    <a:cubicBezTo>
                      <a:pt x="4779" y="7397"/>
                      <a:pt x="4636" y="7701"/>
                      <a:pt x="4457" y="8005"/>
                    </a:cubicBezTo>
                    <a:cubicBezTo>
                      <a:pt x="4439" y="7218"/>
                      <a:pt x="4367" y="6430"/>
                      <a:pt x="4260" y="5643"/>
                    </a:cubicBezTo>
                    <a:cubicBezTo>
                      <a:pt x="4403" y="5160"/>
                      <a:pt x="4511" y="4677"/>
                      <a:pt x="4546" y="4176"/>
                    </a:cubicBezTo>
                    <a:cubicBezTo>
                      <a:pt x="4582" y="4158"/>
                      <a:pt x="4600" y="4140"/>
                      <a:pt x="4618" y="4122"/>
                    </a:cubicBezTo>
                    <a:cubicBezTo>
                      <a:pt x="4904" y="3370"/>
                      <a:pt x="5065" y="2601"/>
                      <a:pt x="5119" y="1813"/>
                    </a:cubicBezTo>
                    <a:cubicBezTo>
                      <a:pt x="5155" y="1223"/>
                      <a:pt x="5244" y="579"/>
                      <a:pt x="4958" y="60"/>
                    </a:cubicBezTo>
                    <a:cubicBezTo>
                      <a:pt x="4937" y="18"/>
                      <a:pt x="4904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35"/>
              <p:cNvSpPr/>
              <p:nvPr/>
            </p:nvSpPr>
            <p:spPr>
              <a:xfrm>
                <a:off x="2154675" y="4097750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7" y="2760"/>
                    </a:moveTo>
                    <a:cubicBezTo>
                      <a:pt x="3437" y="3118"/>
                      <a:pt x="3150" y="3512"/>
                      <a:pt x="2810" y="3870"/>
                    </a:cubicBezTo>
                    <a:cubicBezTo>
                      <a:pt x="2238" y="4442"/>
                      <a:pt x="1540" y="4872"/>
                      <a:pt x="770" y="5140"/>
                    </a:cubicBezTo>
                    <a:cubicBezTo>
                      <a:pt x="755" y="5145"/>
                      <a:pt x="742" y="5147"/>
                      <a:pt x="730" y="5147"/>
                    </a:cubicBezTo>
                    <a:cubicBezTo>
                      <a:pt x="514" y="5147"/>
                      <a:pt x="950" y="4387"/>
                      <a:pt x="967" y="4353"/>
                    </a:cubicBezTo>
                    <a:cubicBezTo>
                      <a:pt x="1218" y="3923"/>
                      <a:pt x="1558" y="3530"/>
                      <a:pt x="1969" y="3243"/>
                    </a:cubicBezTo>
                    <a:cubicBezTo>
                      <a:pt x="2381" y="2939"/>
                      <a:pt x="2864" y="2867"/>
                      <a:pt x="3347" y="2814"/>
                    </a:cubicBezTo>
                    <a:lnTo>
                      <a:pt x="3347" y="2814"/>
                    </a:lnTo>
                    <a:cubicBezTo>
                      <a:pt x="2971" y="3028"/>
                      <a:pt x="2667" y="3333"/>
                      <a:pt x="2435" y="3691"/>
                    </a:cubicBezTo>
                    <a:cubicBezTo>
                      <a:pt x="2409" y="3729"/>
                      <a:pt x="2447" y="3767"/>
                      <a:pt x="2483" y="3767"/>
                    </a:cubicBezTo>
                    <a:cubicBezTo>
                      <a:pt x="2499" y="3767"/>
                      <a:pt x="2514" y="3760"/>
                      <a:pt x="2524" y="3744"/>
                    </a:cubicBezTo>
                    <a:cubicBezTo>
                      <a:pt x="2846" y="3315"/>
                      <a:pt x="3276" y="2975"/>
                      <a:pt x="3759" y="2760"/>
                    </a:cubicBezTo>
                    <a:close/>
                    <a:moveTo>
                      <a:pt x="5173" y="4210"/>
                    </a:moveTo>
                    <a:lnTo>
                      <a:pt x="5173" y="4210"/>
                    </a:lnTo>
                    <a:cubicBezTo>
                      <a:pt x="5996" y="4442"/>
                      <a:pt x="6712" y="4943"/>
                      <a:pt x="7195" y="5641"/>
                    </a:cubicBezTo>
                    <a:cubicBezTo>
                      <a:pt x="7463" y="6017"/>
                      <a:pt x="7660" y="6411"/>
                      <a:pt x="7803" y="6840"/>
                    </a:cubicBezTo>
                    <a:cubicBezTo>
                      <a:pt x="7857" y="7037"/>
                      <a:pt x="7911" y="7216"/>
                      <a:pt x="7928" y="7395"/>
                    </a:cubicBezTo>
                    <a:cubicBezTo>
                      <a:pt x="7964" y="7592"/>
                      <a:pt x="7906" y="7650"/>
                      <a:pt x="7810" y="7650"/>
                    </a:cubicBezTo>
                    <a:cubicBezTo>
                      <a:pt x="7714" y="7650"/>
                      <a:pt x="7579" y="7592"/>
                      <a:pt x="7463" y="7556"/>
                    </a:cubicBezTo>
                    <a:cubicBezTo>
                      <a:pt x="6318" y="7270"/>
                      <a:pt x="5888" y="6089"/>
                      <a:pt x="5513" y="5033"/>
                    </a:cubicBezTo>
                    <a:lnTo>
                      <a:pt x="5513" y="5033"/>
                    </a:lnTo>
                    <a:cubicBezTo>
                      <a:pt x="5692" y="5247"/>
                      <a:pt x="5906" y="5444"/>
                      <a:pt x="6121" y="5641"/>
                    </a:cubicBezTo>
                    <a:cubicBezTo>
                      <a:pt x="6131" y="5648"/>
                      <a:pt x="6142" y="5651"/>
                      <a:pt x="6151" y="5651"/>
                    </a:cubicBezTo>
                    <a:cubicBezTo>
                      <a:pt x="6192" y="5651"/>
                      <a:pt x="6222" y="5599"/>
                      <a:pt x="6193" y="5570"/>
                    </a:cubicBezTo>
                    <a:cubicBezTo>
                      <a:pt x="5871" y="5247"/>
                      <a:pt x="5584" y="4907"/>
                      <a:pt x="5316" y="4550"/>
                    </a:cubicBezTo>
                    <a:cubicBezTo>
                      <a:pt x="5262" y="4424"/>
                      <a:pt x="5226" y="4317"/>
                      <a:pt x="5173" y="4210"/>
                    </a:cubicBezTo>
                    <a:close/>
                    <a:moveTo>
                      <a:pt x="3580" y="5641"/>
                    </a:moveTo>
                    <a:lnTo>
                      <a:pt x="3580" y="5641"/>
                    </a:lnTo>
                    <a:cubicBezTo>
                      <a:pt x="3276" y="6268"/>
                      <a:pt x="3061" y="6930"/>
                      <a:pt x="2757" y="7574"/>
                    </a:cubicBezTo>
                    <a:lnTo>
                      <a:pt x="2757" y="7556"/>
                    </a:lnTo>
                    <a:cubicBezTo>
                      <a:pt x="2381" y="8308"/>
                      <a:pt x="1773" y="8952"/>
                      <a:pt x="1182" y="9524"/>
                    </a:cubicBezTo>
                    <a:cubicBezTo>
                      <a:pt x="938" y="9759"/>
                      <a:pt x="659" y="9964"/>
                      <a:pt x="476" y="9964"/>
                    </a:cubicBezTo>
                    <a:cubicBezTo>
                      <a:pt x="309" y="9964"/>
                      <a:pt x="220" y="9796"/>
                      <a:pt x="305" y="9328"/>
                    </a:cubicBezTo>
                    <a:cubicBezTo>
                      <a:pt x="430" y="8755"/>
                      <a:pt x="663" y="8200"/>
                      <a:pt x="1003" y="7699"/>
                    </a:cubicBezTo>
                    <a:cubicBezTo>
                      <a:pt x="1522" y="6858"/>
                      <a:pt x="2274" y="6285"/>
                      <a:pt x="3061" y="5749"/>
                    </a:cubicBezTo>
                    <a:lnTo>
                      <a:pt x="3061" y="5749"/>
                    </a:lnTo>
                    <a:cubicBezTo>
                      <a:pt x="2542" y="6429"/>
                      <a:pt x="2059" y="7144"/>
                      <a:pt x="1629" y="7896"/>
                    </a:cubicBezTo>
                    <a:cubicBezTo>
                      <a:pt x="1617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50"/>
                    </a:cubicBezTo>
                    <a:cubicBezTo>
                      <a:pt x="2256" y="7109"/>
                      <a:pt x="2864" y="6339"/>
                      <a:pt x="3580" y="5641"/>
                    </a:cubicBezTo>
                    <a:close/>
                    <a:moveTo>
                      <a:pt x="5116" y="8260"/>
                    </a:moveTo>
                    <a:cubicBezTo>
                      <a:pt x="6002" y="8260"/>
                      <a:pt x="6612" y="8877"/>
                      <a:pt x="7177" y="9524"/>
                    </a:cubicBezTo>
                    <a:cubicBezTo>
                      <a:pt x="7427" y="9811"/>
                      <a:pt x="7660" y="10097"/>
                      <a:pt x="7875" y="10401"/>
                    </a:cubicBezTo>
                    <a:cubicBezTo>
                      <a:pt x="7928" y="10473"/>
                      <a:pt x="8322" y="11135"/>
                      <a:pt x="8179" y="11135"/>
                    </a:cubicBezTo>
                    <a:cubicBezTo>
                      <a:pt x="7427" y="11081"/>
                      <a:pt x="6694" y="10562"/>
                      <a:pt x="6121" y="10097"/>
                    </a:cubicBezTo>
                    <a:cubicBezTo>
                      <a:pt x="5656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70"/>
                      <a:pt x="5817" y="9202"/>
                      <a:pt x="6067" y="9363"/>
                    </a:cubicBezTo>
                    <a:cubicBezTo>
                      <a:pt x="6079" y="9375"/>
                      <a:pt x="6091" y="9380"/>
                      <a:pt x="6101" y="9380"/>
                    </a:cubicBezTo>
                    <a:cubicBezTo>
                      <a:pt x="6139" y="9380"/>
                      <a:pt x="6163" y="9316"/>
                      <a:pt x="6121" y="9274"/>
                    </a:cubicBezTo>
                    <a:cubicBezTo>
                      <a:pt x="5763" y="9041"/>
                      <a:pt x="5405" y="8773"/>
                      <a:pt x="5083" y="8469"/>
                    </a:cubicBezTo>
                    <a:cubicBezTo>
                      <a:pt x="5012" y="8397"/>
                      <a:pt x="4958" y="8343"/>
                      <a:pt x="4904" y="8272"/>
                    </a:cubicBezTo>
                    <a:cubicBezTo>
                      <a:pt x="4977" y="8264"/>
                      <a:pt x="5047" y="8260"/>
                      <a:pt x="5116" y="8260"/>
                    </a:cubicBezTo>
                    <a:close/>
                    <a:moveTo>
                      <a:pt x="3294" y="9757"/>
                    </a:moveTo>
                    <a:cubicBezTo>
                      <a:pt x="2846" y="10419"/>
                      <a:pt x="2470" y="11189"/>
                      <a:pt x="2077" y="11869"/>
                    </a:cubicBezTo>
                    <a:cubicBezTo>
                      <a:pt x="2051" y="11920"/>
                      <a:pt x="2090" y="11962"/>
                      <a:pt x="2133" y="11962"/>
                    </a:cubicBezTo>
                    <a:cubicBezTo>
                      <a:pt x="2151" y="11962"/>
                      <a:pt x="2169" y="11955"/>
                      <a:pt x="2184" y="11940"/>
                    </a:cubicBezTo>
                    <a:cubicBezTo>
                      <a:pt x="2578" y="11278"/>
                      <a:pt x="2989" y="10652"/>
                      <a:pt x="3419" y="10025"/>
                    </a:cubicBezTo>
                    <a:lnTo>
                      <a:pt x="3419" y="10025"/>
                    </a:lnTo>
                    <a:cubicBezTo>
                      <a:pt x="3204" y="11654"/>
                      <a:pt x="2775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17" y="14148"/>
                      <a:pt x="1484" y="12158"/>
                      <a:pt x="1611" y="11887"/>
                    </a:cubicBezTo>
                    <a:cubicBezTo>
                      <a:pt x="2005" y="11028"/>
                      <a:pt x="2703" y="10437"/>
                      <a:pt x="3294" y="9757"/>
                    </a:cubicBezTo>
                    <a:close/>
                    <a:moveTo>
                      <a:pt x="5091" y="12090"/>
                    </a:moveTo>
                    <a:cubicBezTo>
                      <a:pt x="6068" y="12090"/>
                      <a:pt x="6997" y="13159"/>
                      <a:pt x="7374" y="13945"/>
                    </a:cubicBezTo>
                    <a:cubicBezTo>
                      <a:pt x="7427" y="14050"/>
                      <a:pt x="7635" y="14571"/>
                      <a:pt x="7489" y="14571"/>
                    </a:cubicBezTo>
                    <a:cubicBezTo>
                      <a:pt x="7486" y="14571"/>
                      <a:pt x="7484" y="14571"/>
                      <a:pt x="7481" y="14571"/>
                    </a:cubicBezTo>
                    <a:cubicBezTo>
                      <a:pt x="7034" y="14553"/>
                      <a:pt x="6622" y="14285"/>
                      <a:pt x="6300" y="14016"/>
                    </a:cubicBezTo>
                    <a:cubicBezTo>
                      <a:pt x="5799" y="13587"/>
                      <a:pt x="5513" y="13014"/>
                      <a:pt x="5101" y="12531"/>
                    </a:cubicBezTo>
                    <a:lnTo>
                      <a:pt x="5101" y="12531"/>
                    </a:lnTo>
                    <a:cubicBezTo>
                      <a:pt x="5405" y="12781"/>
                      <a:pt x="5745" y="12978"/>
                      <a:pt x="6067" y="13211"/>
                    </a:cubicBezTo>
                    <a:cubicBezTo>
                      <a:pt x="6078" y="13218"/>
                      <a:pt x="6087" y="13221"/>
                      <a:pt x="6096" y="13221"/>
                    </a:cubicBezTo>
                    <a:cubicBezTo>
                      <a:pt x="6132" y="13221"/>
                      <a:pt x="6150" y="13168"/>
                      <a:pt x="6121" y="13139"/>
                    </a:cubicBezTo>
                    <a:cubicBezTo>
                      <a:pt x="5727" y="12835"/>
                      <a:pt x="5334" y="12567"/>
                      <a:pt x="4958" y="12244"/>
                    </a:cubicBezTo>
                    <a:cubicBezTo>
                      <a:pt x="4904" y="12209"/>
                      <a:pt x="4850" y="12155"/>
                      <a:pt x="4815" y="12119"/>
                    </a:cubicBezTo>
                    <a:cubicBezTo>
                      <a:pt x="4907" y="12099"/>
                      <a:pt x="4999" y="12090"/>
                      <a:pt x="5091" y="12090"/>
                    </a:cubicBezTo>
                    <a:close/>
                    <a:moveTo>
                      <a:pt x="3419" y="14088"/>
                    </a:moveTo>
                    <a:lnTo>
                      <a:pt x="3419" y="14088"/>
                    </a:lnTo>
                    <a:cubicBezTo>
                      <a:pt x="3437" y="15215"/>
                      <a:pt x="3168" y="16342"/>
                      <a:pt x="2649" y="17345"/>
                    </a:cubicBezTo>
                    <a:cubicBezTo>
                      <a:pt x="2488" y="17649"/>
                      <a:pt x="2256" y="17899"/>
                      <a:pt x="1969" y="18096"/>
                    </a:cubicBezTo>
                    <a:cubicBezTo>
                      <a:pt x="1969" y="18097"/>
                      <a:pt x="1968" y="18097"/>
                      <a:pt x="1967" y="18097"/>
                    </a:cubicBezTo>
                    <a:cubicBezTo>
                      <a:pt x="1917" y="18097"/>
                      <a:pt x="1970" y="16752"/>
                      <a:pt x="2023" y="16575"/>
                    </a:cubicBezTo>
                    <a:cubicBezTo>
                      <a:pt x="2202" y="15913"/>
                      <a:pt x="2596" y="15340"/>
                      <a:pt x="2971" y="14768"/>
                    </a:cubicBezTo>
                    <a:lnTo>
                      <a:pt x="2971" y="14768"/>
                    </a:lnTo>
                    <a:cubicBezTo>
                      <a:pt x="2828" y="15233"/>
                      <a:pt x="2685" y="15698"/>
                      <a:pt x="2524" y="16110"/>
                    </a:cubicBezTo>
                    <a:cubicBezTo>
                      <a:pt x="2512" y="16145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4" y="16146"/>
                    </a:cubicBezTo>
                    <a:cubicBezTo>
                      <a:pt x="2900" y="15466"/>
                      <a:pt x="3133" y="14768"/>
                      <a:pt x="3419" y="14088"/>
                    </a:cubicBezTo>
                    <a:close/>
                    <a:moveTo>
                      <a:pt x="4689" y="15108"/>
                    </a:moveTo>
                    <a:cubicBezTo>
                      <a:pt x="5727" y="15143"/>
                      <a:pt x="6175" y="16092"/>
                      <a:pt x="6568" y="16915"/>
                    </a:cubicBezTo>
                    <a:lnTo>
                      <a:pt x="6551" y="16915"/>
                    </a:lnTo>
                    <a:cubicBezTo>
                      <a:pt x="6658" y="17166"/>
                      <a:pt x="6819" y="17362"/>
                      <a:pt x="6944" y="17613"/>
                    </a:cubicBezTo>
                    <a:cubicBezTo>
                      <a:pt x="7085" y="17838"/>
                      <a:pt x="7181" y="18207"/>
                      <a:pt x="6982" y="18207"/>
                    </a:cubicBezTo>
                    <a:cubicBezTo>
                      <a:pt x="6927" y="18207"/>
                      <a:pt x="6851" y="18179"/>
                      <a:pt x="6747" y="18114"/>
                    </a:cubicBezTo>
                    <a:cubicBezTo>
                      <a:pt x="6336" y="17828"/>
                      <a:pt x="5978" y="17488"/>
                      <a:pt x="5656" y="17094"/>
                    </a:cubicBezTo>
                    <a:cubicBezTo>
                      <a:pt x="5441" y="16879"/>
                      <a:pt x="5262" y="16647"/>
                      <a:pt x="5119" y="16396"/>
                    </a:cubicBezTo>
                    <a:cubicBezTo>
                      <a:pt x="4994" y="16146"/>
                      <a:pt x="4904" y="15877"/>
                      <a:pt x="4833" y="15591"/>
                    </a:cubicBezTo>
                    <a:lnTo>
                      <a:pt x="4833" y="15591"/>
                    </a:lnTo>
                    <a:cubicBezTo>
                      <a:pt x="5065" y="15895"/>
                      <a:pt x="5280" y="16199"/>
                      <a:pt x="5513" y="16486"/>
                    </a:cubicBezTo>
                    <a:cubicBezTo>
                      <a:pt x="5519" y="16499"/>
                      <a:pt x="5531" y="16505"/>
                      <a:pt x="5543" y="16505"/>
                    </a:cubicBezTo>
                    <a:cubicBezTo>
                      <a:pt x="5561" y="16505"/>
                      <a:pt x="5577" y="16490"/>
                      <a:pt x="5566" y="16468"/>
                    </a:cubicBezTo>
                    <a:cubicBezTo>
                      <a:pt x="5405" y="16092"/>
                      <a:pt x="5190" y="15752"/>
                      <a:pt x="4940" y="15430"/>
                    </a:cubicBezTo>
                    <a:cubicBezTo>
                      <a:pt x="4850" y="15322"/>
                      <a:pt x="4761" y="15215"/>
                      <a:pt x="4689" y="15108"/>
                    </a:cubicBezTo>
                    <a:close/>
                    <a:moveTo>
                      <a:pt x="4707" y="17130"/>
                    </a:moveTo>
                    <a:cubicBezTo>
                      <a:pt x="5047" y="17559"/>
                      <a:pt x="5387" y="18007"/>
                      <a:pt x="5692" y="18490"/>
                    </a:cubicBezTo>
                    <a:cubicBezTo>
                      <a:pt x="5888" y="18866"/>
                      <a:pt x="6014" y="19277"/>
                      <a:pt x="6049" y="19707"/>
                    </a:cubicBezTo>
                    <a:cubicBezTo>
                      <a:pt x="6079" y="19927"/>
                      <a:pt x="6009" y="20003"/>
                      <a:pt x="5901" y="20003"/>
                    </a:cubicBezTo>
                    <a:cubicBezTo>
                      <a:pt x="5746" y="20003"/>
                      <a:pt x="5514" y="19848"/>
                      <a:pt x="5387" y="19743"/>
                    </a:cubicBezTo>
                    <a:cubicBezTo>
                      <a:pt x="4707" y="19188"/>
                      <a:pt x="4707" y="18347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43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46"/>
                    </a:lnTo>
                    <a:cubicBezTo>
                      <a:pt x="4833" y="17935"/>
                      <a:pt x="4850" y="18042"/>
                      <a:pt x="4886" y="18150"/>
                    </a:cubicBezTo>
                    <a:cubicBezTo>
                      <a:pt x="4893" y="18164"/>
                      <a:pt x="4908" y="18169"/>
                      <a:pt x="4922" y="18169"/>
                    </a:cubicBezTo>
                    <a:cubicBezTo>
                      <a:pt x="4946" y="18169"/>
                      <a:pt x="4969" y="18154"/>
                      <a:pt x="4958" y="18132"/>
                    </a:cubicBezTo>
                    <a:cubicBezTo>
                      <a:pt x="4868" y="17810"/>
                      <a:pt x="4779" y="17470"/>
                      <a:pt x="4707" y="17148"/>
                    </a:cubicBezTo>
                    <a:lnTo>
                      <a:pt x="4707" y="17130"/>
                    </a:lnTo>
                    <a:close/>
                    <a:moveTo>
                      <a:pt x="3992" y="17112"/>
                    </a:moveTo>
                    <a:lnTo>
                      <a:pt x="3992" y="17112"/>
                    </a:lnTo>
                    <a:cubicBezTo>
                      <a:pt x="4260" y="18132"/>
                      <a:pt x="4385" y="19277"/>
                      <a:pt x="3920" y="20244"/>
                    </a:cubicBezTo>
                    <a:cubicBezTo>
                      <a:pt x="3841" y="20406"/>
                      <a:pt x="3776" y="20469"/>
                      <a:pt x="3724" y="20469"/>
                    </a:cubicBezTo>
                    <a:cubicBezTo>
                      <a:pt x="3598" y="20469"/>
                      <a:pt x="3544" y="20106"/>
                      <a:pt x="3544" y="19904"/>
                    </a:cubicBezTo>
                    <a:cubicBezTo>
                      <a:pt x="3526" y="19599"/>
                      <a:pt x="3562" y="19349"/>
                      <a:pt x="3580" y="19080"/>
                    </a:cubicBezTo>
                    <a:cubicBezTo>
                      <a:pt x="3616" y="18597"/>
                      <a:pt x="3687" y="18150"/>
                      <a:pt x="3795" y="17685"/>
                    </a:cubicBezTo>
                    <a:lnTo>
                      <a:pt x="3795" y="17685"/>
                    </a:lnTo>
                    <a:cubicBezTo>
                      <a:pt x="3759" y="17917"/>
                      <a:pt x="3777" y="18168"/>
                      <a:pt x="3848" y="18383"/>
                    </a:cubicBezTo>
                    <a:cubicBezTo>
                      <a:pt x="3848" y="18400"/>
                      <a:pt x="3848" y="18400"/>
                      <a:pt x="3848" y="18400"/>
                    </a:cubicBezTo>
                    <a:lnTo>
                      <a:pt x="3884" y="18400"/>
                    </a:lnTo>
                    <a:cubicBezTo>
                      <a:pt x="3884" y="18400"/>
                      <a:pt x="3884" y="18400"/>
                      <a:pt x="3884" y="18383"/>
                    </a:cubicBezTo>
                    <a:cubicBezTo>
                      <a:pt x="3992" y="18132"/>
                      <a:pt x="3938" y="17702"/>
                      <a:pt x="3956" y="17434"/>
                    </a:cubicBezTo>
                    <a:cubicBezTo>
                      <a:pt x="3956" y="17327"/>
                      <a:pt x="3974" y="17219"/>
                      <a:pt x="3992" y="17112"/>
                    </a:cubicBezTo>
                    <a:close/>
                    <a:moveTo>
                      <a:pt x="5464" y="1"/>
                    </a:moveTo>
                    <a:cubicBezTo>
                      <a:pt x="5437" y="1"/>
                      <a:pt x="5412" y="13"/>
                      <a:pt x="5405" y="40"/>
                    </a:cubicBezTo>
                    <a:cubicBezTo>
                      <a:pt x="5137" y="738"/>
                      <a:pt x="4940" y="1472"/>
                      <a:pt x="4779" y="2205"/>
                    </a:cubicBezTo>
                    <a:cubicBezTo>
                      <a:pt x="4493" y="2295"/>
                      <a:pt x="4206" y="2420"/>
                      <a:pt x="3920" y="2545"/>
                    </a:cubicBezTo>
                    <a:cubicBezTo>
                      <a:pt x="3133" y="2617"/>
                      <a:pt x="2327" y="2653"/>
                      <a:pt x="1683" y="3207"/>
                    </a:cubicBezTo>
                    <a:cubicBezTo>
                      <a:pt x="1057" y="3762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5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6" y="4567"/>
                    </a:cubicBezTo>
                    <a:cubicBezTo>
                      <a:pt x="2971" y="4013"/>
                      <a:pt x="3401" y="3315"/>
                      <a:pt x="4045" y="2706"/>
                    </a:cubicBezTo>
                    <a:lnTo>
                      <a:pt x="4081" y="2706"/>
                    </a:lnTo>
                    <a:cubicBezTo>
                      <a:pt x="4135" y="2706"/>
                      <a:pt x="4153" y="2653"/>
                      <a:pt x="4153" y="2617"/>
                    </a:cubicBezTo>
                    <a:cubicBezTo>
                      <a:pt x="4332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57" y="3816"/>
                      <a:pt x="4385" y="4532"/>
                    </a:cubicBezTo>
                    <a:cubicBezTo>
                      <a:pt x="4009" y="4782"/>
                      <a:pt x="3669" y="5069"/>
                      <a:pt x="3365" y="5409"/>
                    </a:cubicBezTo>
                    <a:lnTo>
                      <a:pt x="3347" y="5409"/>
                    </a:lnTo>
                    <a:cubicBezTo>
                      <a:pt x="1450" y="6178"/>
                      <a:pt x="37" y="8182"/>
                      <a:pt x="1" y="10222"/>
                    </a:cubicBezTo>
                    <a:cubicBezTo>
                      <a:pt x="1" y="10294"/>
                      <a:pt x="37" y="10348"/>
                      <a:pt x="108" y="10348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18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66"/>
                      <a:pt x="4117" y="8737"/>
                    </a:cubicBezTo>
                    <a:cubicBezTo>
                      <a:pt x="3884" y="8970"/>
                      <a:pt x="3687" y="9220"/>
                      <a:pt x="3490" y="9471"/>
                    </a:cubicBezTo>
                    <a:cubicBezTo>
                      <a:pt x="3490" y="9436"/>
                      <a:pt x="3461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6" y="10634"/>
                      <a:pt x="627" y="12495"/>
                      <a:pt x="788" y="14463"/>
                    </a:cubicBezTo>
                    <a:cubicBezTo>
                      <a:pt x="788" y="14534"/>
                      <a:pt x="844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87"/>
                      <a:pt x="3669" y="11743"/>
                      <a:pt x="3598" y="9775"/>
                    </a:cubicBezTo>
                    <a:lnTo>
                      <a:pt x="4099" y="9059"/>
                    </a:lnTo>
                    <a:lnTo>
                      <a:pt x="4099" y="9059"/>
                    </a:lnTo>
                    <a:cubicBezTo>
                      <a:pt x="4027" y="10240"/>
                      <a:pt x="3974" y="11421"/>
                      <a:pt x="3992" y="12584"/>
                    </a:cubicBezTo>
                    <a:cubicBezTo>
                      <a:pt x="3652" y="13032"/>
                      <a:pt x="3383" y="13533"/>
                      <a:pt x="3222" y="14052"/>
                    </a:cubicBezTo>
                    <a:cubicBezTo>
                      <a:pt x="2309" y="15251"/>
                      <a:pt x="1415" y="16682"/>
                      <a:pt x="1790" y="18257"/>
                    </a:cubicBezTo>
                    <a:cubicBezTo>
                      <a:pt x="1804" y="18312"/>
                      <a:pt x="1849" y="18335"/>
                      <a:pt x="1893" y="18335"/>
                    </a:cubicBezTo>
                    <a:cubicBezTo>
                      <a:pt x="1907" y="18335"/>
                      <a:pt x="1921" y="18333"/>
                      <a:pt x="1934" y="18329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0" y="13175"/>
                      <a:pt x="3992" y="12871"/>
                    </a:cubicBezTo>
                    <a:cubicBezTo>
                      <a:pt x="4027" y="13658"/>
                      <a:pt x="4081" y="14446"/>
                      <a:pt x="4188" y="15233"/>
                    </a:cubicBezTo>
                    <a:cubicBezTo>
                      <a:pt x="4045" y="15716"/>
                      <a:pt x="3956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6"/>
                      <a:pt x="3383" y="18275"/>
                      <a:pt x="3347" y="19063"/>
                    </a:cubicBezTo>
                    <a:cubicBezTo>
                      <a:pt x="3294" y="19653"/>
                      <a:pt x="3204" y="20297"/>
                      <a:pt x="3508" y="20816"/>
                    </a:cubicBezTo>
                    <a:cubicBezTo>
                      <a:pt x="3519" y="20858"/>
                      <a:pt x="3554" y="20876"/>
                      <a:pt x="3592" y="20876"/>
                    </a:cubicBezTo>
                    <a:cubicBezTo>
                      <a:pt x="3619" y="20876"/>
                      <a:pt x="3647" y="20867"/>
                      <a:pt x="3669" y="20852"/>
                    </a:cubicBezTo>
                    <a:cubicBezTo>
                      <a:pt x="4654" y="19868"/>
                      <a:pt x="4582" y="17953"/>
                      <a:pt x="4027" y="16754"/>
                    </a:cubicBezTo>
                    <a:cubicBezTo>
                      <a:pt x="4045" y="16539"/>
                      <a:pt x="4099" y="16325"/>
                      <a:pt x="4135" y="16128"/>
                    </a:cubicBezTo>
                    <a:cubicBezTo>
                      <a:pt x="4170" y="15985"/>
                      <a:pt x="4224" y="15859"/>
                      <a:pt x="4278" y="15716"/>
                    </a:cubicBezTo>
                    <a:cubicBezTo>
                      <a:pt x="4349" y="16110"/>
                      <a:pt x="4421" y="16486"/>
                      <a:pt x="4510" y="16861"/>
                    </a:cubicBezTo>
                    <a:cubicBezTo>
                      <a:pt x="4314" y="17470"/>
                      <a:pt x="4510" y="18347"/>
                      <a:pt x="4689" y="18919"/>
                    </a:cubicBezTo>
                    <a:cubicBezTo>
                      <a:pt x="4904" y="19617"/>
                      <a:pt x="5405" y="20154"/>
                      <a:pt x="6157" y="20226"/>
                    </a:cubicBezTo>
                    <a:cubicBezTo>
                      <a:pt x="6211" y="20226"/>
                      <a:pt x="6246" y="20190"/>
                      <a:pt x="6246" y="20136"/>
                    </a:cubicBezTo>
                    <a:cubicBezTo>
                      <a:pt x="6264" y="18866"/>
                      <a:pt x="5620" y="17774"/>
                      <a:pt x="4689" y="16915"/>
                    </a:cubicBezTo>
                    <a:lnTo>
                      <a:pt x="4689" y="16772"/>
                    </a:lnTo>
                    <a:cubicBezTo>
                      <a:pt x="4689" y="16718"/>
                      <a:pt x="4654" y="16700"/>
                      <a:pt x="4618" y="16700"/>
                    </a:cubicBezTo>
                    <a:cubicBezTo>
                      <a:pt x="4510" y="16271"/>
                      <a:pt x="4439" y="15841"/>
                      <a:pt x="4385" y="15394"/>
                    </a:cubicBezTo>
                    <a:cubicBezTo>
                      <a:pt x="4403" y="15340"/>
                      <a:pt x="4403" y="15269"/>
                      <a:pt x="4421" y="15197"/>
                    </a:cubicBezTo>
                    <a:cubicBezTo>
                      <a:pt x="4421" y="15161"/>
                      <a:pt x="4385" y="15126"/>
                      <a:pt x="4349" y="15126"/>
                    </a:cubicBezTo>
                    <a:cubicBezTo>
                      <a:pt x="4349" y="15036"/>
                      <a:pt x="4332" y="14947"/>
                      <a:pt x="4332" y="14857"/>
                    </a:cubicBezTo>
                    <a:lnTo>
                      <a:pt x="4332" y="14857"/>
                    </a:lnTo>
                    <a:cubicBezTo>
                      <a:pt x="4403" y="14982"/>
                      <a:pt x="4510" y="15126"/>
                      <a:pt x="4600" y="15233"/>
                    </a:cubicBezTo>
                    <a:lnTo>
                      <a:pt x="4725" y="15412"/>
                    </a:lnTo>
                    <a:cubicBezTo>
                      <a:pt x="4689" y="15412"/>
                      <a:pt x="4654" y="15448"/>
                      <a:pt x="4672" y="15501"/>
                    </a:cubicBezTo>
                    <a:cubicBezTo>
                      <a:pt x="4761" y="16342"/>
                      <a:pt x="5226" y="16933"/>
                      <a:pt x="5817" y="17524"/>
                    </a:cubicBezTo>
                    <a:cubicBezTo>
                      <a:pt x="6023" y="17729"/>
                      <a:pt x="6635" y="18439"/>
                      <a:pt x="7058" y="18439"/>
                    </a:cubicBezTo>
                    <a:cubicBezTo>
                      <a:pt x="7113" y="18439"/>
                      <a:pt x="7165" y="18427"/>
                      <a:pt x="7213" y="18400"/>
                    </a:cubicBezTo>
                    <a:cubicBezTo>
                      <a:pt x="7732" y="18114"/>
                      <a:pt x="6855" y="17112"/>
                      <a:pt x="6729" y="16826"/>
                    </a:cubicBezTo>
                    <a:cubicBezTo>
                      <a:pt x="6360" y="16071"/>
                      <a:pt x="5850" y="14985"/>
                      <a:pt x="4888" y="14985"/>
                    </a:cubicBezTo>
                    <a:cubicBezTo>
                      <a:pt x="4824" y="14985"/>
                      <a:pt x="4758" y="14990"/>
                      <a:pt x="4689" y="15000"/>
                    </a:cubicBezTo>
                    <a:cubicBezTo>
                      <a:pt x="4672" y="15000"/>
                      <a:pt x="4672" y="15018"/>
                      <a:pt x="4654" y="15036"/>
                    </a:cubicBezTo>
                    <a:cubicBezTo>
                      <a:pt x="4618" y="14965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2" y="11833"/>
                      <a:pt x="4510" y="12030"/>
                      <a:pt x="4707" y="12209"/>
                    </a:cubicBezTo>
                    <a:cubicBezTo>
                      <a:pt x="4761" y="12262"/>
                      <a:pt x="4833" y="12316"/>
                      <a:pt x="4886" y="12370"/>
                    </a:cubicBezTo>
                    <a:cubicBezTo>
                      <a:pt x="4850" y="12388"/>
                      <a:pt x="4815" y="12441"/>
                      <a:pt x="4833" y="12477"/>
                    </a:cubicBezTo>
                    <a:cubicBezTo>
                      <a:pt x="5262" y="13533"/>
                      <a:pt x="6461" y="14768"/>
                      <a:pt x="7642" y="14803"/>
                    </a:cubicBezTo>
                    <a:cubicBezTo>
                      <a:pt x="7696" y="14803"/>
                      <a:pt x="7749" y="14750"/>
                      <a:pt x="7749" y="14696"/>
                    </a:cubicBezTo>
                    <a:cubicBezTo>
                      <a:pt x="7859" y="13628"/>
                      <a:pt x="6438" y="11925"/>
                      <a:pt x="5218" y="11925"/>
                    </a:cubicBezTo>
                    <a:cubicBezTo>
                      <a:pt x="5048" y="11925"/>
                      <a:pt x="4882" y="11958"/>
                      <a:pt x="4725" y="12030"/>
                    </a:cubicBezTo>
                    <a:cubicBezTo>
                      <a:pt x="4636" y="11940"/>
                      <a:pt x="4546" y="11833"/>
                      <a:pt x="4475" y="11726"/>
                    </a:cubicBezTo>
                    <a:cubicBezTo>
                      <a:pt x="4367" y="11529"/>
                      <a:pt x="4314" y="11314"/>
                      <a:pt x="4206" y="11117"/>
                    </a:cubicBezTo>
                    <a:cubicBezTo>
                      <a:pt x="4224" y="10544"/>
                      <a:pt x="4242" y="9972"/>
                      <a:pt x="4296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30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3" y="8164"/>
                      <a:pt x="4600" y="8308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9"/>
                      <a:pt x="7476" y="11352"/>
                      <a:pt x="8265" y="11352"/>
                    </a:cubicBezTo>
                    <a:cubicBezTo>
                      <a:pt x="8296" y="11352"/>
                      <a:pt x="8327" y="11351"/>
                      <a:pt x="8358" y="11350"/>
                    </a:cubicBezTo>
                    <a:cubicBezTo>
                      <a:pt x="8430" y="11350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7"/>
                    </a:cubicBezTo>
                    <a:cubicBezTo>
                      <a:pt x="6579" y="8594"/>
                      <a:pt x="5973" y="8129"/>
                      <a:pt x="5217" y="8129"/>
                    </a:cubicBezTo>
                    <a:cubicBezTo>
                      <a:pt x="5099" y="8129"/>
                      <a:pt x="4977" y="8140"/>
                      <a:pt x="4850" y="8164"/>
                    </a:cubicBezTo>
                    <a:cubicBezTo>
                      <a:pt x="4707" y="7932"/>
                      <a:pt x="4582" y="7699"/>
                      <a:pt x="4457" y="7449"/>
                    </a:cubicBezTo>
                    <a:cubicBezTo>
                      <a:pt x="4564" y="6285"/>
                      <a:pt x="4672" y="5122"/>
                      <a:pt x="4815" y="3977"/>
                    </a:cubicBezTo>
                    <a:cubicBezTo>
                      <a:pt x="4886" y="4156"/>
                      <a:pt x="4976" y="4317"/>
                      <a:pt x="5065" y="4478"/>
                    </a:cubicBezTo>
                    <a:cubicBezTo>
                      <a:pt x="5173" y="5230"/>
                      <a:pt x="5620" y="6035"/>
                      <a:pt x="6032" y="6625"/>
                    </a:cubicBezTo>
                    <a:cubicBezTo>
                      <a:pt x="6489" y="7330"/>
                      <a:pt x="7189" y="7861"/>
                      <a:pt x="8047" y="7861"/>
                    </a:cubicBezTo>
                    <a:cubicBezTo>
                      <a:pt x="8061" y="7861"/>
                      <a:pt x="8075" y="7860"/>
                      <a:pt x="8090" y="7860"/>
                    </a:cubicBezTo>
                    <a:cubicBezTo>
                      <a:pt x="8143" y="7860"/>
                      <a:pt x="8197" y="7806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6" y="3870"/>
                      <a:pt x="4922" y="3655"/>
                      <a:pt x="4904" y="3440"/>
                    </a:cubicBezTo>
                    <a:cubicBezTo>
                      <a:pt x="5047" y="2313"/>
                      <a:pt x="5262" y="1185"/>
                      <a:pt x="5530" y="76"/>
                    </a:cubicBezTo>
                    <a:cubicBezTo>
                      <a:pt x="5553" y="32"/>
                      <a:pt x="5506" y="1"/>
                      <a:pt x="546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35"/>
              <p:cNvSpPr/>
              <p:nvPr/>
            </p:nvSpPr>
            <p:spPr>
              <a:xfrm>
                <a:off x="2871950" y="2768050"/>
                <a:ext cx="54840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36" h="51918" extrusionOk="0">
                    <a:moveTo>
                      <a:pt x="12310" y="970"/>
                    </a:moveTo>
                    <a:cubicBezTo>
                      <a:pt x="12438" y="970"/>
                      <a:pt x="12307" y="1675"/>
                      <a:pt x="12290" y="1726"/>
                    </a:cubicBezTo>
                    <a:cubicBezTo>
                      <a:pt x="12200" y="2048"/>
                      <a:pt x="12057" y="2352"/>
                      <a:pt x="11860" y="2621"/>
                    </a:cubicBezTo>
                    <a:cubicBezTo>
                      <a:pt x="11610" y="3032"/>
                      <a:pt x="11270" y="3372"/>
                      <a:pt x="10876" y="3623"/>
                    </a:cubicBezTo>
                    <a:cubicBezTo>
                      <a:pt x="11306" y="3265"/>
                      <a:pt x="11663" y="2853"/>
                      <a:pt x="11950" y="2388"/>
                    </a:cubicBezTo>
                    <a:cubicBezTo>
                      <a:pt x="12111" y="2137"/>
                      <a:pt x="12200" y="1869"/>
                      <a:pt x="12218" y="1583"/>
                    </a:cubicBezTo>
                    <a:cubicBezTo>
                      <a:pt x="12236" y="1386"/>
                      <a:pt x="12254" y="1171"/>
                      <a:pt x="12290" y="974"/>
                    </a:cubicBezTo>
                    <a:cubicBezTo>
                      <a:pt x="12297" y="971"/>
                      <a:pt x="12304" y="970"/>
                      <a:pt x="12310" y="970"/>
                    </a:cubicBezTo>
                    <a:close/>
                    <a:moveTo>
                      <a:pt x="8936" y="336"/>
                    </a:moveTo>
                    <a:cubicBezTo>
                      <a:pt x="9003" y="336"/>
                      <a:pt x="9101" y="444"/>
                      <a:pt x="9266" y="652"/>
                    </a:cubicBezTo>
                    <a:cubicBezTo>
                      <a:pt x="9963" y="1583"/>
                      <a:pt x="10053" y="2603"/>
                      <a:pt x="9928" y="3712"/>
                    </a:cubicBezTo>
                    <a:cubicBezTo>
                      <a:pt x="9874" y="3569"/>
                      <a:pt x="9802" y="3426"/>
                      <a:pt x="9713" y="3319"/>
                    </a:cubicBezTo>
                    <a:cubicBezTo>
                      <a:pt x="9695" y="3301"/>
                      <a:pt x="9675" y="3293"/>
                      <a:pt x="9657" y="3293"/>
                    </a:cubicBezTo>
                    <a:cubicBezTo>
                      <a:pt x="9619" y="3293"/>
                      <a:pt x="9588" y="3324"/>
                      <a:pt x="9588" y="3372"/>
                    </a:cubicBezTo>
                    <a:lnTo>
                      <a:pt x="9588" y="3444"/>
                    </a:lnTo>
                    <a:cubicBezTo>
                      <a:pt x="9444" y="3068"/>
                      <a:pt x="9230" y="2710"/>
                      <a:pt x="8961" y="2388"/>
                    </a:cubicBezTo>
                    <a:cubicBezTo>
                      <a:pt x="8836" y="2120"/>
                      <a:pt x="8764" y="1815"/>
                      <a:pt x="8747" y="1493"/>
                    </a:cubicBezTo>
                    <a:lnTo>
                      <a:pt x="8729" y="1493"/>
                    </a:lnTo>
                    <a:cubicBezTo>
                      <a:pt x="8711" y="1225"/>
                      <a:pt x="8729" y="974"/>
                      <a:pt x="8782" y="706"/>
                    </a:cubicBezTo>
                    <a:cubicBezTo>
                      <a:pt x="8828" y="457"/>
                      <a:pt x="8865" y="336"/>
                      <a:pt x="8936" y="336"/>
                    </a:cubicBezTo>
                    <a:close/>
                    <a:moveTo>
                      <a:pt x="12060" y="471"/>
                    </a:moveTo>
                    <a:cubicBezTo>
                      <a:pt x="12331" y="471"/>
                      <a:pt x="12109" y="1064"/>
                      <a:pt x="12093" y="1189"/>
                    </a:cubicBezTo>
                    <a:cubicBezTo>
                      <a:pt x="12039" y="1797"/>
                      <a:pt x="11825" y="2352"/>
                      <a:pt x="11449" y="2817"/>
                    </a:cubicBezTo>
                    <a:cubicBezTo>
                      <a:pt x="11216" y="3086"/>
                      <a:pt x="10966" y="3336"/>
                      <a:pt x="10697" y="3569"/>
                    </a:cubicBezTo>
                    <a:cubicBezTo>
                      <a:pt x="10608" y="3641"/>
                      <a:pt x="10536" y="3712"/>
                      <a:pt x="10447" y="3784"/>
                    </a:cubicBezTo>
                    <a:cubicBezTo>
                      <a:pt x="10769" y="3229"/>
                      <a:pt x="11001" y="2603"/>
                      <a:pt x="11127" y="1976"/>
                    </a:cubicBezTo>
                    <a:lnTo>
                      <a:pt x="11109" y="1976"/>
                    </a:lnTo>
                    <a:cubicBezTo>
                      <a:pt x="11145" y="1780"/>
                      <a:pt x="11145" y="1583"/>
                      <a:pt x="11127" y="1368"/>
                    </a:cubicBezTo>
                    <a:cubicBezTo>
                      <a:pt x="11323" y="1028"/>
                      <a:pt x="11502" y="670"/>
                      <a:pt x="11914" y="509"/>
                    </a:cubicBezTo>
                    <a:cubicBezTo>
                      <a:pt x="11974" y="482"/>
                      <a:pt x="12022" y="471"/>
                      <a:pt x="12060" y="471"/>
                    </a:cubicBezTo>
                    <a:close/>
                    <a:moveTo>
                      <a:pt x="13387" y="1739"/>
                    </a:moveTo>
                    <a:cubicBezTo>
                      <a:pt x="13457" y="1739"/>
                      <a:pt x="13527" y="1741"/>
                      <a:pt x="13596" y="1744"/>
                    </a:cubicBezTo>
                    <a:lnTo>
                      <a:pt x="13596" y="1762"/>
                    </a:lnTo>
                    <a:cubicBezTo>
                      <a:pt x="13811" y="1762"/>
                      <a:pt x="13739" y="1797"/>
                      <a:pt x="13632" y="1976"/>
                    </a:cubicBezTo>
                    <a:cubicBezTo>
                      <a:pt x="13525" y="2155"/>
                      <a:pt x="13399" y="2388"/>
                      <a:pt x="13274" y="2585"/>
                    </a:cubicBezTo>
                    <a:cubicBezTo>
                      <a:pt x="12773" y="3336"/>
                      <a:pt x="11825" y="3605"/>
                      <a:pt x="11001" y="3945"/>
                    </a:cubicBezTo>
                    <a:lnTo>
                      <a:pt x="10983" y="3945"/>
                    </a:lnTo>
                    <a:cubicBezTo>
                      <a:pt x="10966" y="3891"/>
                      <a:pt x="10912" y="3873"/>
                      <a:pt x="10858" y="3873"/>
                    </a:cubicBezTo>
                    <a:lnTo>
                      <a:pt x="10858" y="3837"/>
                    </a:lnTo>
                    <a:cubicBezTo>
                      <a:pt x="11538" y="3444"/>
                      <a:pt x="12057" y="2817"/>
                      <a:pt x="12326" y="2084"/>
                    </a:cubicBezTo>
                    <a:cubicBezTo>
                      <a:pt x="12613" y="1796"/>
                      <a:pt x="13003" y="1739"/>
                      <a:pt x="13387" y="1739"/>
                    </a:cubicBezTo>
                    <a:close/>
                    <a:moveTo>
                      <a:pt x="12755" y="3301"/>
                    </a:moveTo>
                    <a:cubicBezTo>
                      <a:pt x="12755" y="3319"/>
                      <a:pt x="12773" y="3319"/>
                      <a:pt x="12791" y="3319"/>
                    </a:cubicBezTo>
                    <a:cubicBezTo>
                      <a:pt x="13041" y="3319"/>
                      <a:pt x="13292" y="3336"/>
                      <a:pt x="13525" y="3408"/>
                    </a:cubicBezTo>
                    <a:cubicBezTo>
                      <a:pt x="13575" y="3425"/>
                      <a:pt x="14202" y="3842"/>
                      <a:pt x="13983" y="3842"/>
                    </a:cubicBezTo>
                    <a:cubicBezTo>
                      <a:pt x="13970" y="3842"/>
                      <a:pt x="13955" y="3840"/>
                      <a:pt x="13936" y="3837"/>
                    </a:cubicBezTo>
                    <a:cubicBezTo>
                      <a:pt x="13893" y="3833"/>
                      <a:pt x="13849" y="3830"/>
                      <a:pt x="13804" y="3830"/>
                    </a:cubicBezTo>
                    <a:cubicBezTo>
                      <a:pt x="13681" y="3830"/>
                      <a:pt x="13553" y="3847"/>
                      <a:pt x="13435" y="3873"/>
                    </a:cubicBezTo>
                    <a:cubicBezTo>
                      <a:pt x="12863" y="3950"/>
                      <a:pt x="12380" y="4116"/>
                      <a:pt x="11873" y="4116"/>
                    </a:cubicBezTo>
                    <a:cubicBezTo>
                      <a:pt x="11667" y="4116"/>
                      <a:pt x="11456" y="4089"/>
                      <a:pt x="11234" y="4016"/>
                    </a:cubicBezTo>
                    <a:cubicBezTo>
                      <a:pt x="11771" y="3855"/>
                      <a:pt x="12272" y="3605"/>
                      <a:pt x="12755" y="3301"/>
                    </a:cubicBezTo>
                    <a:close/>
                    <a:moveTo>
                      <a:pt x="10689" y="217"/>
                    </a:moveTo>
                    <a:cubicBezTo>
                      <a:pt x="10722" y="217"/>
                      <a:pt x="10745" y="245"/>
                      <a:pt x="10751" y="312"/>
                    </a:cubicBezTo>
                    <a:cubicBezTo>
                      <a:pt x="10787" y="473"/>
                      <a:pt x="10822" y="634"/>
                      <a:pt x="10858" y="777"/>
                    </a:cubicBezTo>
                    <a:cubicBezTo>
                      <a:pt x="11109" y="1851"/>
                      <a:pt x="10769" y="2674"/>
                      <a:pt x="10393" y="3605"/>
                    </a:cubicBezTo>
                    <a:lnTo>
                      <a:pt x="10393" y="3551"/>
                    </a:lnTo>
                    <a:cubicBezTo>
                      <a:pt x="10384" y="3506"/>
                      <a:pt x="10344" y="3484"/>
                      <a:pt x="10303" y="3484"/>
                    </a:cubicBezTo>
                    <a:cubicBezTo>
                      <a:pt x="10263" y="3484"/>
                      <a:pt x="10223" y="3506"/>
                      <a:pt x="10214" y="3551"/>
                    </a:cubicBezTo>
                    <a:cubicBezTo>
                      <a:pt x="10160" y="3784"/>
                      <a:pt x="10125" y="3999"/>
                      <a:pt x="10089" y="4231"/>
                    </a:cubicBezTo>
                    <a:cubicBezTo>
                      <a:pt x="10054" y="4077"/>
                      <a:pt x="10020" y="3939"/>
                      <a:pt x="9986" y="3802"/>
                    </a:cubicBezTo>
                    <a:lnTo>
                      <a:pt x="9986" y="3802"/>
                    </a:lnTo>
                    <a:cubicBezTo>
                      <a:pt x="10007" y="3802"/>
                      <a:pt x="10053" y="3799"/>
                      <a:pt x="10053" y="3766"/>
                    </a:cubicBezTo>
                    <a:cubicBezTo>
                      <a:pt x="10268" y="3104"/>
                      <a:pt x="10250" y="2388"/>
                      <a:pt x="10017" y="1744"/>
                    </a:cubicBezTo>
                    <a:cubicBezTo>
                      <a:pt x="10017" y="1457"/>
                      <a:pt x="10071" y="1171"/>
                      <a:pt x="10125" y="885"/>
                    </a:cubicBezTo>
                    <a:cubicBezTo>
                      <a:pt x="10125" y="870"/>
                      <a:pt x="10530" y="217"/>
                      <a:pt x="10689" y="217"/>
                    </a:cubicBezTo>
                    <a:close/>
                    <a:moveTo>
                      <a:pt x="7619" y="1511"/>
                    </a:moveTo>
                    <a:lnTo>
                      <a:pt x="7619" y="1511"/>
                    </a:lnTo>
                    <a:cubicBezTo>
                      <a:pt x="8102" y="1780"/>
                      <a:pt x="8532" y="2120"/>
                      <a:pt x="8890" y="2531"/>
                    </a:cubicBezTo>
                    <a:cubicBezTo>
                      <a:pt x="8926" y="2585"/>
                      <a:pt x="8961" y="2639"/>
                      <a:pt x="8997" y="2692"/>
                    </a:cubicBezTo>
                    <a:cubicBezTo>
                      <a:pt x="9051" y="2746"/>
                      <a:pt x="9069" y="2782"/>
                      <a:pt x="9087" y="2817"/>
                    </a:cubicBezTo>
                    <a:cubicBezTo>
                      <a:pt x="9283" y="3157"/>
                      <a:pt x="9444" y="3533"/>
                      <a:pt x="9534" y="3909"/>
                    </a:cubicBezTo>
                    <a:cubicBezTo>
                      <a:pt x="9516" y="3927"/>
                      <a:pt x="9498" y="3963"/>
                      <a:pt x="9498" y="3981"/>
                    </a:cubicBezTo>
                    <a:cubicBezTo>
                      <a:pt x="9534" y="4088"/>
                      <a:pt x="9552" y="4213"/>
                      <a:pt x="9588" y="4321"/>
                    </a:cubicBezTo>
                    <a:cubicBezTo>
                      <a:pt x="9498" y="4249"/>
                      <a:pt x="9391" y="4195"/>
                      <a:pt x="9301" y="4124"/>
                    </a:cubicBezTo>
                    <a:cubicBezTo>
                      <a:pt x="9283" y="4052"/>
                      <a:pt x="9283" y="3999"/>
                      <a:pt x="9283" y="3927"/>
                    </a:cubicBezTo>
                    <a:cubicBezTo>
                      <a:pt x="9274" y="3900"/>
                      <a:pt x="9252" y="3887"/>
                      <a:pt x="9232" y="3887"/>
                    </a:cubicBezTo>
                    <a:cubicBezTo>
                      <a:pt x="9212" y="3887"/>
                      <a:pt x="9194" y="3900"/>
                      <a:pt x="9194" y="3927"/>
                    </a:cubicBezTo>
                    <a:lnTo>
                      <a:pt x="9194" y="4052"/>
                    </a:lnTo>
                    <a:cubicBezTo>
                      <a:pt x="8943" y="3909"/>
                      <a:pt x="8693" y="3730"/>
                      <a:pt x="8478" y="3551"/>
                    </a:cubicBezTo>
                    <a:cubicBezTo>
                      <a:pt x="8120" y="3247"/>
                      <a:pt x="7977" y="2764"/>
                      <a:pt x="7870" y="2316"/>
                    </a:cubicBezTo>
                    <a:cubicBezTo>
                      <a:pt x="7834" y="2191"/>
                      <a:pt x="7727" y="1583"/>
                      <a:pt x="7619" y="1511"/>
                    </a:cubicBezTo>
                    <a:close/>
                    <a:moveTo>
                      <a:pt x="10661" y="3945"/>
                    </a:moveTo>
                    <a:cubicBezTo>
                      <a:pt x="10661" y="3981"/>
                      <a:pt x="10661" y="4034"/>
                      <a:pt x="10643" y="4088"/>
                    </a:cubicBezTo>
                    <a:cubicBezTo>
                      <a:pt x="10536" y="4195"/>
                      <a:pt x="10447" y="4321"/>
                      <a:pt x="10375" y="4464"/>
                    </a:cubicBezTo>
                    <a:cubicBezTo>
                      <a:pt x="10447" y="4285"/>
                      <a:pt x="10536" y="4124"/>
                      <a:pt x="10626" y="3963"/>
                    </a:cubicBezTo>
                    <a:lnTo>
                      <a:pt x="10661" y="3945"/>
                    </a:lnTo>
                    <a:close/>
                    <a:moveTo>
                      <a:pt x="9373" y="4303"/>
                    </a:moveTo>
                    <a:cubicBezTo>
                      <a:pt x="9462" y="4356"/>
                      <a:pt x="9570" y="4410"/>
                      <a:pt x="9659" y="4482"/>
                    </a:cubicBezTo>
                    <a:cubicBezTo>
                      <a:pt x="9695" y="4643"/>
                      <a:pt x="9802" y="4768"/>
                      <a:pt x="9946" y="4858"/>
                    </a:cubicBezTo>
                    <a:lnTo>
                      <a:pt x="9874" y="4840"/>
                    </a:lnTo>
                    <a:cubicBezTo>
                      <a:pt x="9749" y="4804"/>
                      <a:pt x="9641" y="4714"/>
                      <a:pt x="9570" y="4625"/>
                    </a:cubicBezTo>
                    <a:cubicBezTo>
                      <a:pt x="9480" y="4535"/>
                      <a:pt x="9409" y="4428"/>
                      <a:pt x="9373" y="4303"/>
                    </a:cubicBezTo>
                    <a:close/>
                    <a:moveTo>
                      <a:pt x="10339" y="6432"/>
                    </a:moveTo>
                    <a:lnTo>
                      <a:pt x="10339" y="6432"/>
                    </a:lnTo>
                    <a:cubicBezTo>
                      <a:pt x="10250" y="6683"/>
                      <a:pt x="10125" y="6915"/>
                      <a:pt x="9963" y="7148"/>
                    </a:cubicBezTo>
                    <a:cubicBezTo>
                      <a:pt x="9981" y="7041"/>
                      <a:pt x="9981" y="6951"/>
                      <a:pt x="9999" y="6844"/>
                    </a:cubicBezTo>
                    <a:cubicBezTo>
                      <a:pt x="10089" y="6683"/>
                      <a:pt x="10196" y="6540"/>
                      <a:pt x="10339" y="6432"/>
                    </a:cubicBezTo>
                    <a:close/>
                    <a:moveTo>
                      <a:pt x="5269" y="7634"/>
                    </a:moveTo>
                    <a:cubicBezTo>
                      <a:pt x="5311" y="7634"/>
                      <a:pt x="5339" y="7675"/>
                      <a:pt x="5346" y="7774"/>
                    </a:cubicBezTo>
                    <a:cubicBezTo>
                      <a:pt x="5364" y="8168"/>
                      <a:pt x="5275" y="8562"/>
                      <a:pt x="5078" y="8920"/>
                    </a:cubicBezTo>
                    <a:cubicBezTo>
                      <a:pt x="4917" y="9206"/>
                      <a:pt x="4720" y="9474"/>
                      <a:pt x="4488" y="9725"/>
                    </a:cubicBezTo>
                    <a:cubicBezTo>
                      <a:pt x="4478" y="9720"/>
                      <a:pt x="4468" y="9718"/>
                      <a:pt x="4459" y="9718"/>
                    </a:cubicBezTo>
                    <a:cubicBezTo>
                      <a:pt x="4434" y="9718"/>
                      <a:pt x="4411" y="9735"/>
                      <a:pt x="4398" y="9761"/>
                    </a:cubicBezTo>
                    <a:lnTo>
                      <a:pt x="4398" y="9564"/>
                    </a:lnTo>
                    <a:cubicBezTo>
                      <a:pt x="4539" y="9211"/>
                      <a:pt x="4593" y="8842"/>
                      <a:pt x="4578" y="8454"/>
                    </a:cubicBezTo>
                    <a:lnTo>
                      <a:pt x="4578" y="8454"/>
                    </a:lnTo>
                    <a:cubicBezTo>
                      <a:pt x="4595" y="8454"/>
                      <a:pt x="4613" y="8454"/>
                      <a:pt x="4631" y="8437"/>
                    </a:cubicBezTo>
                    <a:cubicBezTo>
                      <a:pt x="4717" y="8293"/>
                      <a:pt x="5101" y="7634"/>
                      <a:pt x="5269" y="7634"/>
                    </a:cubicBezTo>
                    <a:close/>
                    <a:moveTo>
                      <a:pt x="4037" y="7147"/>
                    </a:moveTo>
                    <a:cubicBezTo>
                      <a:pt x="4281" y="7147"/>
                      <a:pt x="4473" y="8143"/>
                      <a:pt x="4488" y="8347"/>
                    </a:cubicBezTo>
                    <a:cubicBezTo>
                      <a:pt x="4505" y="8687"/>
                      <a:pt x="4452" y="9045"/>
                      <a:pt x="4344" y="9367"/>
                    </a:cubicBezTo>
                    <a:cubicBezTo>
                      <a:pt x="4330" y="9362"/>
                      <a:pt x="4317" y="9360"/>
                      <a:pt x="4305" y="9360"/>
                    </a:cubicBezTo>
                    <a:cubicBezTo>
                      <a:pt x="4273" y="9360"/>
                      <a:pt x="4250" y="9377"/>
                      <a:pt x="4237" y="9403"/>
                    </a:cubicBezTo>
                    <a:cubicBezTo>
                      <a:pt x="4148" y="9582"/>
                      <a:pt x="4094" y="9779"/>
                      <a:pt x="4058" y="9976"/>
                    </a:cubicBezTo>
                    <a:lnTo>
                      <a:pt x="4058" y="9958"/>
                    </a:lnTo>
                    <a:lnTo>
                      <a:pt x="4040" y="9922"/>
                    </a:lnTo>
                    <a:cubicBezTo>
                      <a:pt x="4058" y="9797"/>
                      <a:pt x="4076" y="9671"/>
                      <a:pt x="4058" y="9546"/>
                    </a:cubicBezTo>
                    <a:cubicBezTo>
                      <a:pt x="4076" y="9528"/>
                      <a:pt x="4076" y="9528"/>
                      <a:pt x="4058" y="9510"/>
                    </a:cubicBezTo>
                    <a:cubicBezTo>
                      <a:pt x="4004" y="9188"/>
                      <a:pt x="3879" y="8866"/>
                      <a:pt x="3700" y="8580"/>
                    </a:cubicBezTo>
                    <a:cubicBezTo>
                      <a:pt x="3629" y="8150"/>
                      <a:pt x="3682" y="7721"/>
                      <a:pt x="3861" y="7327"/>
                    </a:cubicBezTo>
                    <a:cubicBezTo>
                      <a:pt x="3921" y="7200"/>
                      <a:pt x="3980" y="7147"/>
                      <a:pt x="4037" y="7147"/>
                    </a:cubicBezTo>
                    <a:close/>
                    <a:moveTo>
                      <a:pt x="2700" y="7549"/>
                    </a:moveTo>
                    <a:cubicBezTo>
                      <a:pt x="2732" y="7549"/>
                      <a:pt x="2767" y="7573"/>
                      <a:pt x="2805" y="7631"/>
                    </a:cubicBezTo>
                    <a:cubicBezTo>
                      <a:pt x="3092" y="7971"/>
                      <a:pt x="3360" y="8347"/>
                      <a:pt x="3611" y="8741"/>
                    </a:cubicBezTo>
                    <a:cubicBezTo>
                      <a:pt x="3664" y="8938"/>
                      <a:pt x="3754" y="9134"/>
                      <a:pt x="3843" y="9331"/>
                    </a:cubicBezTo>
                    <a:cubicBezTo>
                      <a:pt x="3879" y="9474"/>
                      <a:pt x="3897" y="9618"/>
                      <a:pt x="3879" y="9779"/>
                    </a:cubicBezTo>
                    <a:cubicBezTo>
                      <a:pt x="3843" y="9779"/>
                      <a:pt x="3808" y="9797"/>
                      <a:pt x="3808" y="9850"/>
                    </a:cubicBezTo>
                    <a:lnTo>
                      <a:pt x="3790" y="9850"/>
                    </a:lnTo>
                    <a:cubicBezTo>
                      <a:pt x="3772" y="9958"/>
                      <a:pt x="3772" y="10065"/>
                      <a:pt x="3790" y="10172"/>
                    </a:cubicBezTo>
                    <a:lnTo>
                      <a:pt x="3790" y="10226"/>
                    </a:lnTo>
                    <a:cubicBezTo>
                      <a:pt x="3754" y="10190"/>
                      <a:pt x="3718" y="10172"/>
                      <a:pt x="3664" y="10137"/>
                    </a:cubicBezTo>
                    <a:cubicBezTo>
                      <a:pt x="3646" y="10101"/>
                      <a:pt x="3629" y="10047"/>
                      <a:pt x="3593" y="10011"/>
                    </a:cubicBezTo>
                    <a:cubicBezTo>
                      <a:pt x="3611" y="9993"/>
                      <a:pt x="3593" y="9958"/>
                      <a:pt x="3575" y="9958"/>
                    </a:cubicBezTo>
                    <a:lnTo>
                      <a:pt x="3521" y="9940"/>
                    </a:lnTo>
                    <a:cubicBezTo>
                      <a:pt x="3360" y="9743"/>
                      <a:pt x="3163" y="9582"/>
                      <a:pt x="2949" y="9457"/>
                    </a:cubicBezTo>
                    <a:cubicBezTo>
                      <a:pt x="2805" y="9260"/>
                      <a:pt x="2680" y="9063"/>
                      <a:pt x="2609" y="8848"/>
                    </a:cubicBezTo>
                    <a:cubicBezTo>
                      <a:pt x="2519" y="8633"/>
                      <a:pt x="2483" y="8419"/>
                      <a:pt x="2483" y="8186"/>
                    </a:cubicBezTo>
                    <a:cubicBezTo>
                      <a:pt x="2483" y="8054"/>
                      <a:pt x="2555" y="7549"/>
                      <a:pt x="2700" y="7549"/>
                    </a:cubicBezTo>
                    <a:close/>
                    <a:moveTo>
                      <a:pt x="6161" y="8471"/>
                    </a:moveTo>
                    <a:cubicBezTo>
                      <a:pt x="6436" y="8471"/>
                      <a:pt x="6113" y="9013"/>
                      <a:pt x="6027" y="9152"/>
                    </a:cubicBezTo>
                    <a:cubicBezTo>
                      <a:pt x="5848" y="9421"/>
                      <a:pt x="5633" y="9653"/>
                      <a:pt x="5364" y="9850"/>
                    </a:cubicBezTo>
                    <a:cubicBezTo>
                      <a:pt x="5096" y="10029"/>
                      <a:pt x="4828" y="10172"/>
                      <a:pt x="4523" y="10298"/>
                    </a:cubicBezTo>
                    <a:cubicBezTo>
                      <a:pt x="4541" y="10208"/>
                      <a:pt x="4541" y="10101"/>
                      <a:pt x="4559" y="10011"/>
                    </a:cubicBezTo>
                    <a:cubicBezTo>
                      <a:pt x="5096" y="9492"/>
                      <a:pt x="5257" y="8526"/>
                      <a:pt x="6134" y="8472"/>
                    </a:cubicBezTo>
                    <a:cubicBezTo>
                      <a:pt x="6144" y="8471"/>
                      <a:pt x="6153" y="8471"/>
                      <a:pt x="6161" y="8471"/>
                    </a:cubicBezTo>
                    <a:close/>
                    <a:moveTo>
                      <a:pt x="5951" y="9491"/>
                    </a:moveTo>
                    <a:cubicBezTo>
                      <a:pt x="5949" y="9501"/>
                      <a:pt x="5950" y="9513"/>
                      <a:pt x="5955" y="9528"/>
                    </a:cubicBezTo>
                    <a:cubicBezTo>
                      <a:pt x="6009" y="9707"/>
                      <a:pt x="6098" y="9779"/>
                      <a:pt x="5919" y="9940"/>
                    </a:cubicBezTo>
                    <a:cubicBezTo>
                      <a:pt x="5758" y="10083"/>
                      <a:pt x="5561" y="10190"/>
                      <a:pt x="5364" y="10244"/>
                    </a:cubicBezTo>
                    <a:cubicBezTo>
                      <a:pt x="5078" y="10369"/>
                      <a:pt x="4792" y="10441"/>
                      <a:pt x="4488" y="10494"/>
                    </a:cubicBezTo>
                    <a:cubicBezTo>
                      <a:pt x="4881" y="10351"/>
                      <a:pt x="5239" y="10137"/>
                      <a:pt x="5543" y="9868"/>
                    </a:cubicBezTo>
                    <a:cubicBezTo>
                      <a:pt x="5696" y="9761"/>
                      <a:pt x="5833" y="9633"/>
                      <a:pt x="5951" y="9491"/>
                    </a:cubicBezTo>
                    <a:close/>
                    <a:moveTo>
                      <a:pt x="1595" y="9171"/>
                    </a:moveTo>
                    <a:lnTo>
                      <a:pt x="1595" y="9171"/>
                    </a:lnTo>
                    <a:cubicBezTo>
                      <a:pt x="2273" y="9244"/>
                      <a:pt x="2896" y="9548"/>
                      <a:pt x="3360" y="10065"/>
                    </a:cubicBezTo>
                    <a:cubicBezTo>
                      <a:pt x="3342" y="10083"/>
                      <a:pt x="3324" y="10137"/>
                      <a:pt x="3342" y="10172"/>
                    </a:cubicBezTo>
                    <a:cubicBezTo>
                      <a:pt x="3450" y="10351"/>
                      <a:pt x="3575" y="10530"/>
                      <a:pt x="3736" y="10691"/>
                    </a:cubicBezTo>
                    <a:cubicBezTo>
                      <a:pt x="2830" y="10514"/>
                      <a:pt x="1923" y="10071"/>
                      <a:pt x="1595" y="9171"/>
                    </a:cubicBezTo>
                    <a:close/>
                    <a:moveTo>
                      <a:pt x="13865" y="5036"/>
                    </a:moveTo>
                    <a:lnTo>
                      <a:pt x="13865" y="5036"/>
                    </a:lnTo>
                    <a:cubicBezTo>
                      <a:pt x="12773" y="7327"/>
                      <a:pt x="10697" y="9224"/>
                      <a:pt x="9713" y="11568"/>
                    </a:cubicBezTo>
                    <a:cubicBezTo>
                      <a:pt x="9892" y="10369"/>
                      <a:pt x="10321" y="9206"/>
                      <a:pt x="10948" y="8168"/>
                    </a:cubicBezTo>
                    <a:cubicBezTo>
                      <a:pt x="11699" y="6951"/>
                      <a:pt x="12898" y="6092"/>
                      <a:pt x="13865" y="5036"/>
                    </a:cubicBezTo>
                    <a:close/>
                    <a:moveTo>
                      <a:pt x="14995" y="11295"/>
                    </a:moveTo>
                    <a:cubicBezTo>
                      <a:pt x="15016" y="11295"/>
                      <a:pt x="15028" y="11307"/>
                      <a:pt x="15028" y="11336"/>
                    </a:cubicBezTo>
                    <a:cubicBezTo>
                      <a:pt x="15010" y="11676"/>
                      <a:pt x="14938" y="12033"/>
                      <a:pt x="14777" y="12338"/>
                    </a:cubicBezTo>
                    <a:cubicBezTo>
                      <a:pt x="14598" y="12713"/>
                      <a:pt x="14312" y="13036"/>
                      <a:pt x="13972" y="13250"/>
                    </a:cubicBezTo>
                    <a:cubicBezTo>
                      <a:pt x="14240" y="12839"/>
                      <a:pt x="14401" y="12356"/>
                      <a:pt x="14419" y="11872"/>
                    </a:cubicBezTo>
                    <a:cubicBezTo>
                      <a:pt x="14473" y="11783"/>
                      <a:pt x="14509" y="11711"/>
                      <a:pt x="14563" y="11622"/>
                    </a:cubicBezTo>
                    <a:cubicBezTo>
                      <a:pt x="14563" y="11622"/>
                      <a:pt x="14890" y="11295"/>
                      <a:pt x="14995" y="11295"/>
                    </a:cubicBezTo>
                    <a:close/>
                    <a:moveTo>
                      <a:pt x="14276" y="10852"/>
                    </a:moveTo>
                    <a:cubicBezTo>
                      <a:pt x="14276" y="11157"/>
                      <a:pt x="14276" y="11443"/>
                      <a:pt x="14240" y="11747"/>
                    </a:cubicBezTo>
                    <a:cubicBezTo>
                      <a:pt x="14222" y="12338"/>
                      <a:pt x="13990" y="12910"/>
                      <a:pt x="13578" y="13340"/>
                    </a:cubicBezTo>
                    <a:lnTo>
                      <a:pt x="13578" y="13250"/>
                    </a:lnTo>
                    <a:cubicBezTo>
                      <a:pt x="13829" y="12803"/>
                      <a:pt x="13757" y="12230"/>
                      <a:pt x="13542" y="11765"/>
                    </a:cubicBezTo>
                    <a:cubicBezTo>
                      <a:pt x="13542" y="11729"/>
                      <a:pt x="13560" y="11693"/>
                      <a:pt x="13560" y="11658"/>
                    </a:cubicBezTo>
                    <a:cubicBezTo>
                      <a:pt x="13560" y="11658"/>
                      <a:pt x="13560" y="11640"/>
                      <a:pt x="13542" y="11622"/>
                    </a:cubicBezTo>
                    <a:cubicBezTo>
                      <a:pt x="13604" y="11536"/>
                      <a:pt x="13665" y="11416"/>
                      <a:pt x="13680" y="11384"/>
                    </a:cubicBezTo>
                    <a:lnTo>
                      <a:pt x="13680" y="11384"/>
                    </a:lnTo>
                    <a:lnTo>
                      <a:pt x="13757" y="11246"/>
                    </a:lnTo>
                    <a:cubicBezTo>
                      <a:pt x="13865" y="11049"/>
                      <a:pt x="14061" y="10906"/>
                      <a:pt x="14276" y="10852"/>
                    </a:cubicBezTo>
                    <a:close/>
                    <a:moveTo>
                      <a:pt x="12505" y="11031"/>
                    </a:moveTo>
                    <a:lnTo>
                      <a:pt x="12505" y="11031"/>
                    </a:lnTo>
                    <a:cubicBezTo>
                      <a:pt x="12576" y="11336"/>
                      <a:pt x="12666" y="11622"/>
                      <a:pt x="12791" y="11908"/>
                    </a:cubicBezTo>
                    <a:cubicBezTo>
                      <a:pt x="13041" y="12463"/>
                      <a:pt x="13167" y="12892"/>
                      <a:pt x="13059" y="13483"/>
                    </a:cubicBezTo>
                    <a:cubicBezTo>
                      <a:pt x="13024" y="13411"/>
                      <a:pt x="13006" y="13340"/>
                      <a:pt x="12952" y="13268"/>
                    </a:cubicBezTo>
                    <a:cubicBezTo>
                      <a:pt x="12940" y="13244"/>
                      <a:pt x="12918" y="13234"/>
                      <a:pt x="12896" y="13234"/>
                    </a:cubicBezTo>
                    <a:cubicBezTo>
                      <a:pt x="12851" y="13234"/>
                      <a:pt x="12803" y="13274"/>
                      <a:pt x="12827" y="13322"/>
                    </a:cubicBezTo>
                    <a:lnTo>
                      <a:pt x="12934" y="13608"/>
                    </a:lnTo>
                    <a:cubicBezTo>
                      <a:pt x="12165" y="13322"/>
                      <a:pt x="12021" y="11658"/>
                      <a:pt x="12505" y="11031"/>
                    </a:cubicBezTo>
                    <a:close/>
                    <a:moveTo>
                      <a:pt x="8800" y="12892"/>
                    </a:moveTo>
                    <a:lnTo>
                      <a:pt x="8800" y="12892"/>
                    </a:lnTo>
                    <a:cubicBezTo>
                      <a:pt x="8943" y="12946"/>
                      <a:pt x="8997" y="13089"/>
                      <a:pt x="9015" y="13268"/>
                    </a:cubicBezTo>
                    <a:cubicBezTo>
                      <a:pt x="9015" y="13382"/>
                      <a:pt x="9015" y="13496"/>
                      <a:pt x="9002" y="13610"/>
                    </a:cubicBezTo>
                    <a:lnTo>
                      <a:pt x="9002" y="13610"/>
                    </a:lnTo>
                    <a:cubicBezTo>
                      <a:pt x="8983" y="13567"/>
                      <a:pt x="8961" y="13525"/>
                      <a:pt x="8961" y="13483"/>
                    </a:cubicBezTo>
                    <a:cubicBezTo>
                      <a:pt x="8890" y="13286"/>
                      <a:pt x="8836" y="13089"/>
                      <a:pt x="8800" y="12892"/>
                    </a:cubicBezTo>
                    <a:close/>
                    <a:moveTo>
                      <a:pt x="12821" y="11110"/>
                    </a:moveTo>
                    <a:cubicBezTo>
                      <a:pt x="13033" y="11110"/>
                      <a:pt x="13494" y="11954"/>
                      <a:pt x="13525" y="12016"/>
                    </a:cubicBezTo>
                    <a:cubicBezTo>
                      <a:pt x="13632" y="12338"/>
                      <a:pt x="13632" y="12678"/>
                      <a:pt x="13525" y="13000"/>
                    </a:cubicBezTo>
                    <a:cubicBezTo>
                      <a:pt x="13489" y="13000"/>
                      <a:pt x="13435" y="13018"/>
                      <a:pt x="13435" y="13071"/>
                    </a:cubicBezTo>
                    <a:cubicBezTo>
                      <a:pt x="13346" y="13268"/>
                      <a:pt x="13292" y="13465"/>
                      <a:pt x="13238" y="13680"/>
                    </a:cubicBezTo>
                    <a:lnTo>
                      <a:pt x="13220" y="13680"/>
                    </a:lnTo>
                    <a:cubicBezTo>
                      <a:pt x="13202" y="13698"/>
                      <a:pt x="13202" y="13716"/>
                      <a:pt x="13220" y="13733"/>
                    </a:cubicBezTo>
                    <a:lnTo>
                      <a:pt x="13185" y="13823"/>
                    </a:lnTo>
                    <a:lnTo>
                      <a:pt x="13149" y="13698"/>
                    </a:lnTo>
                    <a:cubicBezTo>
                      <a:pt x="13167" y="13680"/>
                      <a:pt x="13149" y="13644"/>
                      <a:pt x="13131" y="13644"/>
                    </a:cubicBezTo>
                    <a:cubicBezTo>
                      <a:pt x="13632" y="12892"/>
                      <a:pt x="12952" y="11998"/>
                      <a:pt x="12719" y="11210"/>
                    </a:cubicBezTo>
                    <a:cubicBezTo>
                      <a:pt x="12737" y="11210"/>
                      <a:pt x="12737" y="11210"/>
                      <a:pt x="12737" y="11192"/>
                    </a:cubicBezTo>
                    <a:cubicBezTo>
                      <a:pt x="12755" y="11135"/>
                      <a:pt x="12784" y="11110"/>
                      <a:pt x="12821" y="11110"/>
                    </a:cubicBezTo>
                    <a:close/>
                    <a:moveTo>
                      <a:pt x="20507" y="13041"/>
                    </a:moveTo>
                    <a:cubicBezTo>
                      <a:pt x="20544" y="13041"/>
                      <a:pt x="20564" y="13055"/>
                      <a:pt x="20557" y="13089"/>
                    </a:cubicBezTo>
                    <a:cubicBezTo>
                      <a:pt x="20325" y="14073"/>
                      <a:pt x="19573" y="14557"/>
                      <a:pt x="18857" y="15111"/>
                    </a:cubicBezTo>
                    <a:cubicBezTo>
                      <a:pt x="19001" y="14718"/>
                      <a:pt x="19162" y="14342"/>
                      <a:pt x="19358" y="13966"/>
                    </a:cubicBezTo>
                    <a:cubicBezTo>
                      <a:pt x="19484" y="13733"/>
                      <a:pt x="19627" y="13537"/>
                      <a:pt x="19824" y="13358"/>
                    </a:cubicBezTo>
                    <a:cubicBezTo>
                      <a:pt x="19867" y="13300"/>
                      <a:pt x="20346" y="13041"/>
                      <a:pt x="20507" y="13041"/>
                    </a:cubicBezTo>
                    <a:close/>
                    <a:moveTo>
                      <a:pt x="18683" y="12120"/>
                    </a:moveTo>
                    <a:cubicBezTo>
                      <a:pt x="18694" y="12120"/>
                      <a:pt x="18705" y="12126"/>
                      <a:pt x="18714" y="12141"/>
                    </a:cubicBezTo>
                    <a:cubicBezTo>
                      <a:pt x="18893" y="12409"/>
                      <a:pt x="19036" y="12696"/>
                      <a:pt x="19144" y="13000"/>
                    </a:cubicBezTo>
                    <a:cubicBezTo>
                      <a:pt x="19305" y="13519"/>
                      <a:pt x="19108" y="14002"/>
                      <a:pt x="18857" y="14467"/>
                    </a:cubicBezTo>
                    <a:cubicBezTo>
                      <a:pt x="18843" y="14460"/>
                      <a:pt x="18828" y="14455"/>
                      <a:pt x="18814" y="14455"/>
                    </a:cubicBezTo>
                    <a:cubicBezTo>
                      <a:pt x="18795" y="14455"/>
                      <a:pt x="18778" y="14464"/>
                      <a:pt x="18768" y="14485"/>
                    </a:cubicBezTo>
                    <a:cubicBezTo>
                      <a:pt x="18571" y="14700"/>
                      <a:pt x="18428" y="14986"/>
                      <a:pt x="18356" y="15272"/>
                    </a:cubicBezTo>
                    <a:lnTo>
                      <a:pt x="18320" y="15308"/>
                    </a:lnTo>
                    <a:cubicBezTo>
                      <a:pt x="18303" y="14485"/>
                      <a:pt x="18249" y="13644"/>
                      <a:pt x="18374" y="12821"/>
                    </a:cubicBezTo>
                    <a:cubicBezTo>
                      <a:pt x="18374" y="12805"/>
                      <a:pt x="18567" y="12120"/>
                      <a:pt x="18683" y="12120"/>
                    </a:cubicBezTo>
                    <a:close/>
                    <a:moveTo>
                      <a:pt x="17802" y="13089"/>
                    </a:moveTo>
                    <a:lnTo>
                      <a:pt x="17802" y="13089"/>
                    </a:lnTo>
                    <a:cubicBezTo>
                      <a:pt x="17802" y="13090"/>
                      <a:pt x="17802" y="13107"/>
                      <a:pt x="17819" y="13107"/>
                    </a:cubicBezTo>
                    <a:cubicBezTo>
                      <a:pt x="17855" y="13215"/>
                      <a:pt x="17909" y="13304"/>
                      <a:pt x="17963" y="13393"/>
                    </a:cubicBezTo>
                    <a:cubicBezTo>
                      <a:pt x="18016" y="13465"/>
                      <a:pt x="18088" y="13555"/>
                      <a:pt x="18177" y="13608"/>
                    </a:cubicBezTo>
                    <a:cubicBezTo>
                      <a:pt x="18142" y="14235"/>
                      <a:pt x="18195" y="14879"/>
                      <a:pt x="18231" y="15523"/>
                    </a:cubicBezTo>
                    <a:lnTo>
                      <a:pt x="18213" y="15505"/>
                    </a:lnTo>
                    <a:lnTo>
                      <a:pt x="18159" y="15505"/>
                    </a:lnTo>
                    <a:cubicBezTo>
                      <a:pt x="17837" y="15147"/>
                      <a:pt x="17676" y="14682"/>
                      <a:pt x="17694" y="14217"/>
                    </a:cubicBezTo>
                    <a:cubicBezTo>
                      <a:pt x="17694" y="13948"/>
                      <a:pt x="17712" y="13698"/>
                      <a:pt x="17766" y="13447"/>
                    </a:cubicBezTo>
                    <a:cubicBezTo>
                      <a:pt x="17784" y="13376"/>
                      <a:pt x="17802" y="13304"/>
                      <a:pt x="17819" y="13232"/>
                    </a:cubicBezTo>
                    <a:cubicBezTo>
                      <a:pt x="17819" y="13179"/>
                      <a:pt x="17802" y="13143"/>
                      <a:pt x="17802" y="13089"/>
                    </a:cubicBezTo>
                    <a:close/>
                    <a:moveTo>
                      <a:pt x="18857" y="15362"/>
                    </a:moveTo>
                    <a:cubicBezTo>
                      <a:pt x="18736" y="15431"/>
                      <a:pt x="18631" y="15484"/>
                      <a:pt x="18495" y="15536"/>
                    </a:cubicBezTo>
                    <a:lnTo>
                      <a:pt x="18495" y="15536"/>
                    </a:lnTo>
                    <a:cubicBezTo>
                      <a:pt x="18478" y="15520"/>
                      <a:pt x="18464" y="15505"/>
                      <a:pt x="18464" y="15505"/>
                    </a:cubicBezTo>
                    <a:lnTo>
                      <a:pt x="18464" y="15469"/>
                    </a:lnTo>
                    <a:cubicBezTo>
                      <a:pt x="18589" y="15434"/>
                      <a:pt x="18714" y="15398"/>
                      <a:pt x="18857" y="15362"/>
                    </a:cubicBezTo>
                    <a:close/>
                    <a:moveTo>
                      <a:pt x="20975" y="14197"/>
                    </a:moveTo>
                    <a:cubicBezTo>
                      <a:pt x="21057" y="14197"/>
                      <a:pt x="21139" y="14203"/>
                      <a:pt x="21220" y="14217"/>
                    </a:cubicBezTo>
                    <a:cubicBezTo>
                      <a:pt x="21685" y="14324"/>
                      <a:pt x="21381" y="14700"/>
                      <a:pt x="21166" y="14861"/>
                    </a:cubicBezTo>
                    <a:cubicBezTo>
                      <a:pt x="20611" y="15255"/>
                      <a:pt x="19949" y="15398"/>
                      <a:pt x="19305" y="15612"/>
                    </a:cubicBezTo>
                    <a:cubicBezTo>
                      <a:pt x="19287" y="15577"/>
                      <a:pt x="19251" y="15559"/>
                      <a:pt x="19215" y="15559"/>
                    </a:cubicBezTo>
                    <a:lnTo>
                      <a:pt x="18911" y="15595"/>
                    </a:lnTo>
                    <a:cubicBezTo>
                      <a:pt x="19072" y="15505"/>
                      <a:pt x="19197" y="15362"/>
                      <a:pt x="19287" y="15201"/>
                    </a:cubicBezTo>
                    <a:cubicBezTo>
                      <a:pt x="19323" y="15147"/>
                      <a:pt x="19287" y="15076"/>
                      <a:pt x="19233" y="15058"/>
                    </a:cubicBezTo>
                    <a:cubicBezTo>
                      <a:pt x="19287" y="15004"/>
                      <a:pt x="19341" y="14950"/>
                      <a:pt x="19412" y="14897"/>
                    </a:cubicBezTo>
                    <a:lnTo>
                      <a:pt x="19519" y="14807"/>
                    </a:lnTo>
                    <a:cubicBezTo>
                      <a:pt x="19752" y="14646"/>
                      <a:pt x="20003" y="14503"/>
                      <a:pt x="20253" y="14378"/>
                    </a:cubicBezTo>
                    <a:cubicBezTo>
                      <a:pt x="20481" y="14257"/>
                      <a:pt x="20730" y="14197"/>
                      <a:pt x="20975" y="14197"/>
                    </a:cubicBezTo>
                    <a:close/>
                    <a:moveTo>
                      <a:pt x="9588" y="14861"/>
                    </a:moveTo>
                    <a:lnTo>
                      <a:pt x="9588" y="14879"/>
                    </a:lnTo>
                    <a:cubicBezTo>
                      <a:pt x="9570" y="15076"/>
                      <a:pt x="9516" y="15290"/>
                      <a:pt x="9427" y="15487"/>
                    </a:cubicBezTo>
                    <a:cubicBezTo>
                      <a:pt x="9373" y="15612"/>
                      <a:pt x="9301" y="15738"/>
                      <a:pt x="9212" y="15845"/>
                    </a:cubicBezTo>
                    <a:cubicBezTo>
                      <a:pt x="9230" y="15487"/>
                      <a:pt x="9355" y="15147"/>
                      <a:pt x="9588" y="14861"/>
                    </a:cubicBezTo>
                    <a:close/>
                    <a:moveTo>
                      <a:pt x="6116" y="15541"/>
                    </a:moveTo>
                    <a:cubicBezTo>
                      <a:pt x="6116" y="15695"/>
                      <a:pt x="6115" y="15833"/>
                      <a:pt x="6098" y="15970"/>
                    </a:cubicBezTo>
                    <a:cubicBezTo>
                      <a:pt x="6062" y="16096"/>
                      <a:pt x="6027" y="16239"/>
                      <a:pt x="5991" y="16346"/>
                    </a:cubicBezTo>
                    <a:cubicBezTo>
                      <a:pt x="5955" y="16078"/>
                      <a:pt x="6009" y="15791"/>
                      <a:pt x="6116" y="15541"/>
                    </a:cubicBezTo>
                    <a:close/>
                    <a:moveTo>
                      <a:pt x="20389" y="15600"/>
                    </a:moveTo>
                    <a:cubicBezTo>
                      <a:pt x="20940" y="15600"/>
                      <a:pt x="21487" y="15740"/>
                      <a:pt x="21738" y="16131"/>
                    </a:cubicBezTo>
                    <a:cubicBezTo>
                      <a:pt x="21851" y="16300"/>
                      <a:pt x="20927" y="16358"/>
                      <a:pt x="20464" y="16358"/>
                    </a:cubicBezTo>
                    <a:cubicBezTo>
                      <a:pt x="20337" y="16358"/>
                      <a:pt x="20244" y="16354"/>
                      <a:pt x="20217" y="16346"/>
                    </a:cubicBezTo>
                    <a:lnTo>
                      <a:pt x="20217" y="16364"/>
                    </a:lnTo>
                    <a:cubicBezTo>
                      <a:pt x="19824" y="16292"/>
                      <a:pt x="19430" y="16167"/>
                      <a:pt x="19090" y="15952"/>
                    </a:cubicBezTo>
                    <a:cubicBezTo>
                      <a:pt x="19108" y="15935"/>
                      <a:pt x="19108" y="15899"/>
                      <a:pt x="19090" y="15881"/>
                    </a:cubicBezTo>
                    <a:cubicBezTo>
                      <a:pt x="19376" y="15827"/>
                      <a:pt x="19663" y="15738"/>
                      <a:pt x="19931" y="15630"/>
                    </a:cubicBezTo>
                    <a:cubicBezTo>
                      <a:pt x="20080" y="15611"/>
                      <a:pt x="20235" y="15600"/>
                      <a:pt x="20389" y="15600"/>
                    </a:cubicBezTo>
                    <a:close/>
                    <a:moveTo>
                      <a:pt x="13525" y="16275"/>
                    </a:moveTo>
                    <a:lnTo>
                      <a:pt x="13525" y="16275"/>
                    </a:lnTo>
                    <a:cubicBezTo>
                      <a:pt x="13489" y="16418"/>
                      <a:pt x="13417" y="16543"/>
                      <a:pt x="13328" y="16650"/>
                    </a:cubicBezTo>
                    <a:cubicBezTo>
                      <a:pt x="13274" y="16686"/>
                      <a:pt x="13238" y="16740"/>
                      <a:pt x="13185" y="16776"/>
                    </a:cubicBezTo>
                    <a:cubicBezTo>
                      <a:pt x="13185" y="16740"/>
                      <a:pt x="13167" y="16722"/>
                      <a:pt x="13149" y="16722"/>
                    </a:cubicBezTo>
                    <a:lnTo>
                      <a:pt x="13149" y="16704"/>
                    </a:lnTo>
                    <a:cubicBezTo>
                      <a:pt x="13167" y="16686"/>
                      <a:pt x="13167" y="16668"/>
                      <a:pt x="13185" y="16650"/>
                    </a:cubicBezTo>
                    <a:cubicBezTo>
                      <a:pt x="13238" y="16579"/>
                      <a:pt x="13274" y="16525"/>
                      <a:pt x="13328" y="16471"/>
                    </a:cubicBezTo>
                    <a:cubicBezTo>
                      <a:pt x="13399" y="16400"/>
                      <a:pt x="13453" y="16346"/>
                      <a:pt x="13525" y="16275"/>
                    </a:cubicBezTo>
                    <a:close/>
                    <a:moveTo>
                      <a:pt x="16925" y="16597"/>
                    </a:moveTo>
                    <a:lnTo>
                      <a:pt x="17032" y="16615"/>
                    </a:lnTo>
                    <a:cubicBezTo>
                      <a:pt x="17157" y="16615"/>
                      <a:pt x="17283" y="16668"/>
                      <a:pt x="17390" y="16740"/>
                    </a:cubicBezTo>
                    <a:cubicBezTo>
                      <a:pt x="17408" y="16776"/>
                      <a:pt x="17354" y="16794"/>
                      <a:pt x="17318" y="16811"/>
                    </a:cubicBezTo>
                    <a:cubicBezTo>
                      <a:pt x="17247" y="16865"/>
                      <a:pt x="17157" y="16883"/>
                      <a:pt x="17068" y="16883"/>
                    </a:cubicBezTo>
                    <a:cubicBezTo>
                      <a:pt x="16925" y="16865"/>
                      <a:pt x="16764" y="16847"/>
                      <a:pt x="16638" y="16829"/>
                    </a:cubicBezTo>
                    <a:cubicBezTo>
                      <a:pt x="16728" y="16740"/>
                      <a:pt x="16817" y="16668"/>
                      <a:pt x="16925" y="16597"/>
                    </a:cubicBezTo>
                    <a:close/>
                    <a:moveTo>
                      <a:pt x="15726" y="16382"/>
                    </a:moveTo>
                    <a:lnTo>
                      <a:pt x="15726" y="16382"/>
                    </a:lnTo>
                    <a:cubicBezTo>
                      <a:pt x="15815" y="16704"/>
                      <a:pt x="15636" y="16972"/>
                      <a:pt x="15457" y="17241"/>
                    </a:cubicBezTo>
                    <a:cubicBezTo>
                      <a:pt x="15421" y="16937"/>
                      <a:pt x="15529" y="16632"/>
                      <a:pt x="15726" y="16382"/>
                    </a:cubicBezTo>
                    <a:close/>
                    <a:moveTo>
                      <a:pt x="18822" y="16006"/>
                    </a:moveTo>
                    <a:lnTo>
                      <a:pt x="18911" y="16024"/>
                    </a:lnTo>
                    <a:cubicBezTo>
                      <a:pt x="19305" y="16364"/>
                      <a:pt x="19788" y="16561"/>
                      <a:pt x="20307" y="16579"/>
                    </a:cubicBezTo>
                    <a:cubicBezTo>
                      <a:pt x="20611" y="16901"/>
                      <a:pt x="20880" y="17259"/>
                      <a:pt x="21076" y="17670"/>
                    </a:cubicBezTo>
                    <a:lnTo>
                      <a:pt x="21058" y="17670"/>
                    </a:lnTo>
                    <a:cubicBezTo>
                      <a:pt x="20074" y="17599"/>
                      <a:pt x="19341" y="16811"/>
                      <a:pt x="18822" y="16006"/>
                    </a:cubicBezTo>
                    <a:close/>
                    <a:moveTo>
                      <a:pt x="8675" y="17366"/>
                    </a:moveTo>
                    <a:lnTo>
                      <a:pt x="8675" y="17366"/>
                    </a:lnTo>
                    <a:cubicBezTo>
                      <a:pt x="8854" y="17653"/>
                      <a:pt x="8961" y="17993"/>
                      <a:pt x="9015" y="18333"/>
                    </a:cubicBezTo>
                    <a:cubicBezTo>
                      <a:pt x="8854" y="18028"/>
                      <a:pt x="8747" y="17688"/>
                      <a:pt x="8675" y="17366"/>
                    </a:cubicBezTo>
                    <a:close/>
                    <a:moveTo>
                      <a:pt x="7369" y="18619"/>
                    </a:moveTo>
                    <a:lnTo>
                      <a:pt x="7369" y="18619"/>
                    </a:lnTo>
                    <a:cubicBezTo>
                      <a:pt x="7476" y="18869"/>
                      <a:pt x="7512" y="19138"/>
                      <a:pt x="7440" y="19406"/>
                    </a:cubicBezTo>
                    <a:cubicBezTo>
                      <a:pt x="7351" y="19156"/>
                      <a:pt x="7333" y="18887"/>
                      <a:pt x="7369" y="18619"/>
                    </a:cubicBezTo>
                    <a:close/>
                    <a:moveTo>
                      <a:pt x="10894" y="14449"/>
                    </a:moveTo>
                    <a:lnTo>
                      <a:pt x="10894" y="14449"/>
                    </a:lnTo>
                    <a:cubicBezTo>
                      <a:pt x="11091" y="14736"/>
                      <a:pt x="11323" y="15004"/>
                      <a:pt x="11574" y="15237"/>
                    </a:cubicBezTo>
                    <a:cubicBezTo>
                      <a:pt x="12666" y="16346"/>
                      <a:pt x="12522" y="17903"/>
                      <a:pt x="12147" y="19299"/>
                    </a:cubicBezTo>
                    <a:cubicBezTo>
                      <a:pt x="12147" y="19317"/>
                      <a:pt x="12147" y="19335"/>
                      <a:pt x="12165" y="19335"/>
                    </a:cubicBezTo>
                    <a:cubicBezTo>
                      <a:pt x="12129" y="19478"/>
                      <a:pt x="12075" y="19603"/>
                      <a:pt x="12021" y="19728"/>
                    </a:cubicBezTo>
                    <a:cubicBezTo>
                      <a:pt x="12254" y="18458"/>
                      <a:pt x="12129" y="17151"/>
                      <a:pt x="11628" y="15952"/>
                    </a:cubicBezTo>
                    <a:cubicBezTo>
                      <a:pt x="11622" y="15941"/>
                      <a:pt x="11613" y="15937"/>
                      <a:pt x="11604" y="15937"/>
                    </a:cubicBezTo>
                    <a:cubicBezTo>
                      <a:pt x="11583" y="15937"/>
                      <a:pt x="11562" y="15958"/>
                      <a:pt x="11574" y="15970"/>
                    </a:cubicBezTo>
                    <a:cubicBezTo>
                      <a:pt x="11771" y="16722"/>
                      <a:pt x="11896" y="17474"/>
                      <a:pt x="11968" y="18243"/>
                    </a:cubicBezTo>
                    <a:cubicBezTo>
                      <a:pt x="12003" y="18869"/>
                      <a:pt x="11896" y="19478"/>
                      <a:pt x="11878" y="20104"/>
                    </a:cubicBezTo>
                    <a:cubicBezTo>
                      <a:pt x="11789" y="20283"/>
                      <a:pt x="11717" y="20462"/>
                      <a:pt x="11628" y="20641"/>
                    </a:cubicBezTo>
                    <a:cubicBezTo>
                      <a:pt x="11699" y="19997"/>
                      <a:pt x="11646" y="19353"/>
                      <a:pt x="11467" y="18726"/>
                    </a:cubicBezTo>
                    <a:lnTo>
                      <a:pt x="11467" y="18744"/>
                    </a:lnTo>
                    <a:cubicBezTo>
                      <a:pt x="11145" y="17456"/>
                      <a:pt x="11109" y="16257"/>
                      <a:pt x="11019" y="14932"/>
                    </a:cubicBezTo>
                    <a:cubicBezTo>
                      <a:pt x="11019" y="14771"/>
                      <a:pt x="10983" y="14592"/>
                      <a:pt x="10894" y="14449"/>
                    </a:cubicBezTo>
                    <a:close/>
                    <a:moveTo>
                      <a:pt x="9677" y="19907"/>
                    </a:moveTo>
                    <a:cubicBezTo>
                      <a:pt x="9677" y="20194"/>
                      <a:pt x="9606" y="20498"/>
                      <a:pt x="9444" y="20766"/>
                    </a:cubicBezTo>
                    <a:cubicBezTo>
                      <a:pt x="9427" y="20623"/>
                      <a:pt x="9427" y="20498"/>
                      <a:pt x="9409" y="20355"/>
                    </a:cubicBezTo>
                    <a:cubicBezTo>
                      <a:pt x="9480" y="20176"/>
                      <a:pt x="9552" y="20033"/>
                      <a:pt x="9677" y="19907"/>
                    </a:cubicBezTo>
                    <a:close/>
                    <a:moveTo>
                      <a:pt x="7673" y="21589"/>
                    </a:moveTo>
                    <a:cubicBezTo>
                      <a:pt x="7941" y="21661"/>
                      <a:pt x="8120" y="21894"/>
                      <a:pt x="8371" y="22055"/>
                    </a:cubicBezTo>
                    <a:cubicBezTo>
                      <a:pt x="8084" y="21965"/>
                      <a:pt x="7852" y="21804"/>
                      <a:pt x="7673" y="21589"/>
                    </a:cubicBezTo>
                    <a:close/>
                    <a:moveTo>
                      <a:pt x="8568" y="24936"/>
                    </a:moveTo>
                    <a:lnTo>
                      <a:pt x="8568" y="24936"/>
                    </a:lnTo>
                    <a:cubicBezTo>
                      <a:pt x="8675" y="25151"/>
                      <a:pt x="8729" y="25383"/>
                      <a:pt x="8693" y="25616"/>
                    </a:cubicBezTo>
                    <a:cubicBezTo>
                      <a:pt x="8603" y="25401"/>
                      <a:pt x="8550" y="25168"/>
                      <a:pt x="8568" y="24936"/>
                    </a:cubicBezTo>
                    <a:close/>
                    <a:moveTo>
                      <a:pt x="15947" y="23940"/>
                    </a:moveTo>
                    <a:cubicBezTo>
                      <a:pt x="16059" y="23940"/>
                      <a:pt x="16163" y="24654"/>
                      <a:pt x="16157" y="24654"/>
                    </a:cubicBezTo>
                    <a:cubicBezTo>
                      <a:pt x="16156" y="24654"/>
                      <a:pt x="16156" y="24652"/>
                      <a:pt x="16155" y="24650"/>
                    </a:cubicBezTo>
                    <a:cubicBezTo>
                      <a:pt x="16155" y="24990"/>
                      <a:pt x="16084" y="25347"/>
                      <a:pt x="15923" y="25670"/>
                    </a:cubicBezTo>
                    <a:cubicBezTo>
                      <a:pt x="15797" y="25938"/>
                      <a:pt x="15618" y="26188"/>
                      <a:pt x="15421" y="26403"/>
                    </a:cubicBezTo>
                    <a:cubicBezTo>
                      <a:pt x="15421" y="26367"/>
                      <a:pt x="15439" y="26332"/>
                      <a:pt x="15439" y="26296"/>
                    </a:cubicBezTo>
                    <a:cubicBezTo>
                      <a:pt x="15439" y="26235"/>
                      <a:pt x="15390" y="26199"/>
                      <a:pt x="15341" y="26199"/>
                    </a:cubicBezTo>
                    <a:cubicBezTo>
                      <a:pt x="15318" y="26199"/>
                      <a:pt x="15296" y="26207"/>
                      <a:pt x="15278" y="26224"/>
                    </a:cubicBezTo>
                    <a:lnTo>
                      <a:pt x="15225" y="26296"/>
                    </a:lnTo>
                    <a:cubicBezTo>
                      <a:pt x="15225" y="26224"/>
                      <a:pt x="15225" y="26153"/>
                      <a:pt x="15225" y="26081"/>
                    </a:cubicBezTo>
                    <a:cubicBezTo>
                      <a:pt x="15225" y="26063"/>
                      <a:pt x="15207" y="26045"/>
                      <a:pt x="15189" y="26027"/>
                    </a:cubicBezTo>
                    <a:cubicBezTo>
                      <a:pt x="15225" y="25795"/>
                      <a:pt x="15225" y="25562"/>
                      <a:pt x="15189" y="25347"/>
                    </a:cubicBezTo>
                    <a:cubicBezTo>
                      <a:pt x="15314" y="24828"/>
                      <a:pt x="15565" y="24345"/>
                      <a:pt x="15923" y="23952"/>
                    </a:cubicBezTo>
                    <a:cubicBezTo>
                      <a:pt x="15931" y="23943"/>
                      <a:pt x="15939" y="23940"/>
                      <a:pt x="15947" y="23940"/>
                    </a:cubicBezTo>
                    <a:close/>
                    <a:moveTo>
                      <a:pt x="14071" y="23984"/>
                    </a:moveTo>
                    <a:cubicBezTo>
                      <a:pt x="14109" y="23984"/>
                      <a:pt x="14153" y="23996"/>
                      <a:pt x="14205" y="24023"/>
                    </a:cubicBezTo>
                    <a:cubicBezTo>
                      <a:pt x="14545" y="24202"/>
                      <a:pt x="14813" y="24506"/>
                      <a:pt x="14938" y="24882"/>
                    </a:cubicBezTo>
                    <a:cubicBezTo>
                      <a:pt x="14992" y="25043"/>
                      <a:pt x="15028" y="25222"/>
                      <a:pt x="15046" y="25401"/>
                    </a:cubicBezTo>
                    <a:cubicBezTo>
                      <a:pt x="14992" y="25670"/>
                      <a:pt x="14956" y="25938"/>
                      <a:pt x="14956" y="26206"/>
                    </a:cubicBezTo>
                    <a:cubicBezTo>
                      <a:pt x="14938" y="26242"/>
                      <a:pt x="14920" y="26296"/>
                      <a:pt x="14903" y="26332"/>
                    </a:cubicBezTo>
                    <a:cubicBezTo>
                      <a:pt x="14885" y="26206"/>
                      <a:pt x="14831" y="26081"/>
                      <a:pt x="14777" y="25956"/>
                    </a:cubicBezTo>
                    <a:cubicBezTo>
                      <a:pt x="14764" y="25929"/>
                      <a:pt x="14739" y="25917"/>
                      <a:pt x="14715" y="25917"/>
                    </a:cubicBezTo>
                    <a:cubicBezTo>
                      <a:pt x="14675" y="25917"/>
                      <a:pt x="14634" y="25947"/>
                      <a:pt x="14634" y="25992"/>
                    </a:cubicBezTo>
                    <a:cubicBezTo>
                      <a:pt x="14670" y="26242"/>
                      <a:pt x="14724" y="26493"/>
                      <a:pt x="14795" y="26725"/>
                    </a:cubicBezTo>
                    <a:cubicBezTo>
                      <a:pt x="14724" y="26654"/>
                      <a:pt x="14652" y="26582"/>
                      <a:pt x="14580" y="26511"/>
                    </a:cubicBezTo>
                    <a:lnTo>
                      <a:pt x="14580" y="26493"/>
                    </a:lnTo>
                    <a:cubicBezTo>
                      <a:pt x="14509" y="26224"/>
                      <a:pt x="14366" y="25974"/>
                      <a:pt x="14169" y="25777"/>
                    </a:cubicBezTo>
                    <a:cubicBezTo>
                      <a:pt x="14008" y="25401"/>
                      <a:pt x="13900" y="25007"/>
                      <a:pt x="13847" y="24596"/>
                    </a:cubicBezTo>
                    <a:cubicBezTo>
                      <a:pt x="13831" y="24457"/>
                      <a:pt x="13829" y="23984"/>
                      <a:pt x="14071" y="23984"/>
                    </a:cubicBezTo>
                    <a:close/>
                    <a:moveTo>
                      <a:pt x="17515" y="24918"/>
                    </a:moveTo>
                    <a:lnTo>
                      <a:pt x="17515" y="24918"/>
                    </a:lnTo>
                    <a:cubicBezTo>
                      <a:pt x="17229" y="25365"/>
                      <a:pt x="16907" y="25759"/>
                      <a:pt x="16513" y="26081"/>
                    </a:cubicBezTo>
                    <a:cubicBezTo>
                      <a:pt x="16298" y="26278"/>
                      <a:pt x="16048" y="26457"/>
                      <a:pt x="15815" y="26618"/>
                    </a:cubicBezTo>
                    <a:lnTo>
                      <a:pt x="15511" y="26743"/>
                    </a:lnTo>
                    <a:cubicBezTo>
                      <a:pt x="15457" y="26779"/>
                      <a:pt x="15457" y="26851"/>
                      <a:pt x="15511" y="26851"/>
                    </a:cubicBezTo>
                    <a:cubicBezTo>
                      <a:pt x="15457" y="26886"/>
                      <a:pt x="15404" y="26940"/>
                      <a:pt x="15350" y="26976"/>
                    </a:cubicBezTo>
                    <a:lnTo>
                      <a:pt x="15243" y="26958"/>
                    </a:lnTo>
                    <a:cubicBezTo>
                      <a:pt x="15278" y="26886"/>
                      <a:pt x="15314" y="26815"/>
                      <a:pt x="15332" y="26761"/>
                    </a:cubicBezTo>
                    <a:cubicBezTo>
                      <a:pt x="15654" y="26475"/>
                      <a:pt x="15887" y="26153"/>
                      <a:pt x="16048" y="25777"/>
                    </a:cubicBezTo>
                    <a:cubicBezTo>
                      <a:pt x="16424" y="25330"/>
                      <a:pt x="16889" y="24954"/>
                      <a:pt x="17497" y="24936"/>
                    </a:cubicBezTo>
                    <a:lnTo>
                      <a:pt x="17515" y="24918"/>
                    </a:lnTo>
                    <a:close/>
                    <a:moveTo>
                      <a:pt x="13201" y="25443"/>
                    </a:moveTo>
                    <a:cubicBezTo>
                      <a:pt x="13240" y="25443"/>
                      <a:pt x="13288" y="25448"/>
                      <a:pt x="13346" y="25455"/>
                    </a:cubicBezTo>
                    <a:cubicBezTo>
                      <a:pt x="13525" y="25508"/>
                      <a:pt x="13704" y="25616"/>
                      <a:pt x="13847" y="25741"/>
                    </a:cubicBezTo>
                    <a:cubicBezTo>
                      <a:pt x="13954" y="25831"/>
                      <a:pt x="14044" y="25920"/>
                      <a:pt x="14133" y="26027"/>
                    </a:cubicBezTo>
                    <a:cubicBezTo>
                      <a:pt x="14205" y="26206"/>
                      <a:pt x="14312" y="26367"/>
                      <a:pt x="14419" y="26528"/>
                    </a:cubicBezTo>
                    <a:cubicBezTo>
                      <a:pt x="14437" y="26690"/>
                      <a:pt x="14473" y="26851"/>
                      <a:pt x="14509" y="26994"/>
                    </a:cubicBezTo>
                    <a:cubicBezTo>
                      <a:pt x="13847" y="26851"/>
                      <a:pt x="13328" y="26367"/>
                      <a:pt x="13095" y="25741"/>
                    </a:cubicBezTo>
                    <a:cubicBezTo>
                      <a:pt x="13024" y="25512"/>
                      <a:pt x="13044" y="25443"/>
                      <a:pt x="13201" y="25443"/>
                    </a:cubicBezTo>
                    <a:close/>
                    <a:moveTo>
                      <a:pt x="17318" y="26385"/>
                    </a:moveTo>
                    <a:lnTo>
                      <a:pt x="17318" y="26385"/>
                    </a:lnTo>
                    <a:cubicBezTo>
                      <a:pt x="16889" y="26725"/>
                      <a:pt x="16370" y="26922"/>
                      <a:pt x="15833" y="27012"/>
                    </a:cubicBezTo>
                    <a:cubicBezTo>
                      <a:pt x="15869" y="26958"/>
                      <a:pt x="15887" y="26904"/>
                      <a:pt x="15905" y="26869"/>
                    </a:cubicBezTo>
                    <a:cubicBezTo>
                      <a:pt x="15923" y="26833"/>
                      <a:pt x="15905" y="26815"/>
                      <a:pt x="15887" y="26797"/>
                    </a:cubicBezTo>
                    <a:cubicBezTo>
                      <a:pt x="16370" y="26707"/>
                      <a:pt x="16853" y="26528"/>
                      <a:pt x="17318" y="26385"/>
                    </a:cubicBezTo>
                    <a:close/>
                    <a:moveTo>
                      <a:pt x="10551" y="26200"/>
                    </a:moveTo>
                    <a:cubicBezTo>
                      <a:pt x="10532" y="26369"/>
                      <a:pt x="10496" y="26537"/>
                      <a:pt x="10429" y="26690"/>
                    </a:cubicBezTo>
                    <a:cubicBezTo>
                      <a:pt x="10375" y="26851"/>
                      <a:pt x="10286" y="26994"/>
                      <a:pt x="10214" y="27137"/>
                    </a:cubicBezTo>
                    <a:lnTo>
                      <a:pt x="10214" y="27083"/>
                    </a:lnTo>
                    <a:cubicBezTo>
                      <a:pt x="10248" y="26773"/>
                      <a:pt x="10366" y="26462"/>
                      <a:pt x="10551" y="26200"/>
                    </a:cubicBezTo>
                    <a:close/>
                    <a:moveTo>
                      <a:pt x="14724" y="27137"/>
                    </a:moveTo>
                    <a:cubicBezTo>
                      <a:pt x="14759" y="27244"/>
                      <a:pt x="14777" y="27334"/>
                      <a:pt x="14813" y="27441"/>
                    </a:cubicBezTo>
                    <a:lnTo>
                      <a:pt x="14777" y="27549"/>
                    </a:lnTo>
                    <a:cubicBezTo>
                      <a:pt x="14724" y="27423"/>
                      <a:pt x="14688" y="27280"/>
                      <a:pt x="14652" y="27155"/>
                    </a:cubicBezTo>
                    <a:lnTo>
                      <a:pt x="14652" y="27137"/>
                    </a:lnTo>
                    <a:close/>
                    <a:moveTo>
                      <a:pt x="15189" y="28551"/>
                    </a:moveTo>
                    <a:lnTo>
                      <a:pt x="15189" y="28551"/>
                    </a:lnTo>
                    <a:cubicBezTo>
                      <a:pt x="14992" y="28837"/>
                      <a:pt x="14724" y="29087"/>
                      <a:pt x="14419" y="29266"/>
                    </a:cubicBezTo>
                    <a:lnTo>
                      <a:pt x="14419" y="29249"/>
                    </a:lnTo>
                    <a:lnTo>
                      <a:pt x="14455" y="29231"/>
                    </a:lnTo>
                    <a:cubicBezTo>
                      <a:pt x="14473" y="29213"/>
                      <a:pt x="14491" y="29159"/>
                      <a:pt x="14455" y="29141"/>
                    </a:cubicBezTo>
                    <a:cubicBezTo>
                      <a:pt x="14652" y="28891"/>
                      <a:pt x="14903" y="28676"/>
                      <a:pt x="15189" y="28551"/>
                    </a:cubicBezTo>
                    <a:close/>
                    <a:moveTo>
                      <a:pt x="7601" y="24274"/>
                    </a:moveTo>
                    <a:cubicBezTo>
                      <a:pt x="7601" y="24274"/>
                      <a:pt x="7852" y="25079"/>
                      <a:pt x="7852" y="25097"/>
                    </a:cubicBezTo>
                    <a:cubicBezTo>
                      <a:pt x="8013" y="25670"/>
                      <a:pt x="8102" y="26260"/>
                      <a:pt x="8102" y="26869"/>
                    </a:cubicBezTo>
                    <a:cubicBezTo>
                      <a:pt x="8120" y="27598"/>
                      <a:pt x="8087" y="28328"/>
                      <a:pt x="8003" y="29057"/>
                    </a:cubicBezTo>
                    <a:lnTo>
                      <a:pt x="8003" y="29057"/>
                    </a:lnTo>
                    <a:cubicBezTo>
                      <a:pt x="7884" y="28274"/>
                      <a:pt x="7816" y="27491"/>
                      <a:pt x="7798" y="26725"/>
                    </a:cubicBezTo>
                    <a:cubicBezTo>
                      <a:pt x="7798" y="26690"/>
                      <a:pt x="7776" y="26672"/>
                      <a:pt x="7751" y="26672"/>
                    </a:cubicBezTo>
                    <a:cubicBezTo>
                      <a:pt x="7727" y="26672"/>
                      <a:pt x="7700" y="26690"/>
                      <a:pt x="7691" y="26725"/>
                    </a:cubicBezTo>
                    <a:cubicBezTo>
                      <a:pt x="7691" y="27620"/>
                      <a:pt x="7780" y="28515"/>
                      <a:pt x="7977" y="29392"/>
                    </a:cubicBezTo>
                    <a:cubicBezTo>
                      <a:pt x="7977" y="29392"/>
                      <a:pt x="7977" y="29392"/>
                      <a:pt x="7977" y="29410"/>
                    </a:cubicBezTo>
                    <a:lnTo>
                      <a:pt x="7977" y="29445"/>
                    </a:lnTo>
                    <a:cubicBezTo>
                      <a:pt x="7494" y="27763"/>
                      <a:pt x="7279" y="26027"/>
                      <a:pt x="7601" y="24274"/>
                    </a:cubicBezTo>
                    <a:close/>
                    <a:moveTo>
                      <a:pt x="13489" y="29911"/>
                    </a:moveTo>
                    <a:cubicBezTo>
                      <a:pt x="13632" y="30179"/>
                      <a:pt x="13721" y="30465"/>
                      <a:pt x="13739" y="30770"/>
                    </a:cubicBezTo>
                    <a:cubicBezTo>
                      <a:pt x="13596" y="30501"/>
                      <a:pt x="13525" y="30215"/>
                      <a:pt x="13489" y="29911"/>
                    </a:cubicBezTo>
                    <a:close/>
                    <a:moveTo>
                      <a:pt x="5843" y="28798"/>
                    </a:moveTo>
                    <a:cubicBezTo>
                      <a:pt x="5893" y="28798"/>
                      <a:pt x="5926" y="28858"/>
                      <a:pt x="5919" y="29016"/>
                    </a:cubicBezTo>
                    <a:cubicBezTo>
                      <a:pt x="5919" y="29284"/>
                      <a:pt x="5901" y="29535"/>
                      <a:pt x="5883" y="29803"/>
                    </a:cubicBezTo>
                    <a:cubicBezTo>
                      <a:pt x="5865" y="30108"/>
                      <a:pt x="5812" y="30430"/>
                      <a:pt x="5776" y="30734"/>
                    </a:cubicBezTo>
                    <a:lnTo>
                      <a:pt x="5776" y="30716"/>
                    </a:lnTo>
                    <a:cubicBezTo>
                      <a:pt x="5761" y="30706"/>
                      <a:pt x="5745" y="30702"/>
                      <a:pt x="5728" y="30702"/>
                    </a:cubicBezTo>
                    <a:cubicBezTo>
                      <a:pt x="5687" y="30702"/>
                      <a:pt x="5646" y="30731"/>
                      <a:pt x="5633" y="30770"/>
                    </a:cubicBezTo>
                    <a:lnTo>
                      <a:pt x="5633" y="30805"/>
                    </a:lnTo>
                    <a:cubicBezTo>
                      <a:pt x="5579" y="30591"/>
                      <a:pt x="5508" y="30412"/>
                      <a:pt x="5400" y="30233"/>
                    </a:cubicBezTo>
                    <a:cubicBezTo>
                      <a:pt x="5329" y="29821"/>
                      <a:pt x="5400" y="29410"/>
                      <a:pt x="5579" y="29052"/>
                    </a:cubicBezTo>
                    <a:lnTo>
                      <a:pt x="5579" y="29070"/>
                    </a:lnTo>
                    <a:cubicBezTo>
                      <a:pt x="5654" y="28930"/>
                      <a:pt x="5767" y="28798"/>
                      <a:pt x="5843" y="28798"/>
                    </a:cubicBezTo>
                    <a:close/>
                    <a:moveTo>
                      <a:pt x="6438" y="29410"/>
                    </a:moveTo>
                    <a:lnTo>
                      <a:pt x="6438" y="29410"/>
                    </a:lnTo>
                    <a:cubicBezTo>
                      <a:pt x="6563" y="29964"/>
                      <a:pt x="6331" y="30555"/>
                      <a:pt x="6116" y="31110"/>
                    </a:cubicBezTo>
                    <a:cubicBezTo>
                      <a:pt x="6116" y="30984"/>
                      <a:pt x="6098" y="30859"/>
                      <a:pt x="6080" y="30734"/>
                    </a:cubicBezTo>
                    <a:cubicBezTo>
                      <a:pt x="6080" y="30709"/>
                      <a:pt x="6053" y="30683"/>
                      <a:pt x="6025" y="30683"/>
                    </a:cubicBezTo>
                    <a:cubicBezTo>
                      <a:pt x="6013" y="30683"/>
                      <a:pt x="6001" y="30688"/>
                      <a:pt x="5991" y="30698"/>
                    </a:cubicBezTo>
                    <a:cubicBezTo>
                      <a:pt x="6027" y="30465"/>
                      <a:pt x="6044" y="30251"/>
                      <a:pt x="6062" y="30018"/>
                    </a:cubicBezTo>
                    <a:cubicBezTo>
                      <a:pt x="6241" y="29857"/>
                      <a:pt x="6367" y="29642"/>
                      <a:pt x="6438" y="29410"/>
                    </a:cubicBezTo>
                    <a:close/>
                    <a:moveTo>
                      <a:pt x="8782" y="30000"/>
                    </a:moveTo>
                    <a:cubicBezTo>
                      <a:pt x="8782" y="30394"/>
                      <a:pt x="8514" y="30752"/>
                      <a:pt x="8335" y="31110"/>
                    </a:cubicBezTo>
                    <a:lnTo>
                      <a:pt x="8335" y="31074"/>
                    </a:lnTo>
                    <a:cubicBezTo>
                      <a:pt x="8442" y="30698"/>
                      <a:pt x="8603" y="30340"/>
                      <a:pt x="8782" y="30000"/>
                    </a:cubicBezTo>
                    <a:close/>
                    <a:moveTo>
                      <a:pt x="4058" y="29123"/>
                    </a:moveTo>
                    <a:lnTo>
                      <a:pt x="4058" y="29123"/>
                    </a:lnTo>
                    <a:cubicBezTo>
                      <a:pt x="4452" y="29338"/>
                      <a:pt x="4810" y="29642"/>
                      <a:pt x="5078" y="30018"/>
                    </a:cubicBezTo>
                    <a:cubicBezTo>
                      <a:pt x="5150" y="30125"/>
                      <a:pt x="5221" y="30251"/>
                      <a:pt x="5275" y="30376"/>
                    </a:cubicBezTo>
                    <a:cubicBezTo>
                      <a:pt x="5311" y="30519"/>
                      <a:pt x="5364" y="30644"/>
                      <a:pt x="5418" y="30770"/>
                    </a:cubicBezTo>
                    <a:lnTo>
                      <a:pt x="5400" y="30734"/>
                    </a:lnTo>
                    <a:cubicBezTo>
                      <a:pt x="5382" y="30722"/>
                      <a:pt x="5360" y="30716"/>
                      <a:pt x="5339" y="30716"/>
                    </a:cubicBezTo>
                    <a:cubicBezTo>
                      <a:pt x="5297" y="30716"/>
                      <a:pt x="5257" y="30740"/>
                      <a:pt x="5257" y="30788"/>
                    </a:cubicBezTo>
                    <a:cubicBezTo>
                      <a:pt x="5257" y="30895"/>
                      <a:pt x="5257" y="31020"/>
                      <a:pt x="5257" y="31128"/>
                    </a:cubicBezTo>
                    <a:cubicBezTo>
                      <a:pt x="5185" y="31074"/>
                      <a:pt x="5114" y="31020"/>
                      <a:pt x="5042" y="30966"/>
                    </a:cubicBezTo>
                    <a:cubicBezTo>
                      <a:pt x="4899" y="30805"/>
                      <a:pt x="4738" y="30662"/>
                      <a:pt x="4559" y="30537"/>
                    </a:cubicBezTo>
                    <a:cubicBezTo>
                      <a:pt x="4505" y="30430"/>
                      <a:pt x="4452" y="30322"/>
                      <a:pt x="4416" y="30251"/>
                    </a:cubicBezTo>
                    <a:cubicBezTo>
                      <a:pt x="4219" y="29911"/>
                      <a:pt x="4094" y="29517"/>
                      <a:pt x="4058" y="29123"/>
                    </a:cubicBezTo>
                    <a:close/>
                    <a:moveTo>
                      <a:pt x="3402" y="30138"/>
                    </a:moveTo>
                    <a:cubicBezTo>
                      <a:pt x="3793" y="30138"/>
                      <a:pt x="4218" y="30498"/>
                      <a:pt x="4470" y="30716"/>
                    </a:cubicBezTo>
                    <a:cubicBezTo>
                      <a:pt x="4505" y="30734"/>
                      <a:pt x="4523" y="30752"/>
                      <a:pt x="4541" y="30788"/>
                    </a:cubicBezTo>
                    <a:cubicBezTo>
                      <a:pt x="4649" y="30966"/>
                      <a:pt x="4792" y="31110"/>
                      <a:pt x="4989" y="31217"/>
                    </a:cubicBezTo>
                    <a:lnTo>
                      <a:pt x="5060" y="31289"/>
                    </a:lnTo>
                    <a:cubicBezTo>
                      <a:pt x="5078" y="31306"/>
                      <a:pt x="5096" y="31342"/>
                      <a:pt x="5114" y="31360"/>
                    </a:cubicBezTo>
                    <a:cubicBezTo>
                      <a:pt x="4971" y="31324"/>
                      <a:pt x="4845" y="31306"/>
                      <a:pt x="4702" y="31306"/>
                    </a:cubicBezTo>
                    <a:cubicBezTo>
                      <a:pt x="4684" y="31306"/>
                      <a:pt x="4649" y="31324"/>
                      <a:pt x="4649" y="31342"/>
                    </a:cubicBezTo>
                    <a:cubicBezTo>
                      <a:pt x="4470" y="31289"/>
                      <a:pt x="4291" y="31253"/>
                      <a:pt x="4094" y="31217"/>
                    </a:cubicBezTo>
                    <a:cubicBezTo>
                      <a:pt x="3951" y="31163"/>
                      <a:pt x="3808" y="31092"/>
                      <a:pt x="3646" y="31038"/>
                    </a:cubicBezTo>
                    <a:cubicBezTo>
                      <a:pt x="3468" y="30949"/>
                      <a:pt x="3306" y="30859"/>
                      <a:pt x="3163" y="30734"/>
                    </a:cubicBezTo>
                    <a:cubicBezTo>
                      <a:pt x="2895" y="30555"/>
                      <a:pt x="3020" y="30143"/>
                      <a:pt x="3324" y="30143"/>
                    </a:cubicBezTo>
                    <a:cubicBezTo>
                      <a:pt x="3350" y="30140"/>
                      <a:pt x="3376" y="30138"/>
                      <a:pt x="3402" y="30138"/>
                    </a:cubicBezTo>
                    <a:close/>
                    <a:moveTo>
                      <a:pt x="5400" y="30966"/>
                    </a:moveTo>
                    <a:lnTo>
                      <a:pt x="5400" y="30966"/>
                    </a:lnTo>
                    <a:cubicBezTo>
                      <a:pt x="5454" y="31038"/>
                      <a:pt x="5508" y="31110"/>
                      <a:pt x="5561" y="31181"/>
                    </a:cubicBezTo>
                    <a:cubicBezTo>
                      <a:pt x="5578" y="31265"/>
                      <a:pt x="5610" y="31333"/>
                      <a:pt x="5629" y="31414"/>
                    </a:cubicBezTo>
                    <a:lnTo>
                      <a:pt x="5629" y="31414"/>
                    </a:lnTo>
                    <a:cubicBezTo>
                      <a:pt x="5615" y="31414"/>
                      <a:pt x="5614" y="31415"/>
                      <a:pt x="5597" y="31432"/>
                    </a:cubicBezTo>
                    <a:cubicBezTo>
                      <a:pt x="5561" y="31378"/>
                      <a:pt x="5508" y="31324"/>
                      <a:pt x="5454" y="31289"/>
                    </a:cubicBezTo>
                    <a:cubicBezTo>
                      <a:pt x="5436" y="31181"/>
                      <a:pt x="5418" y="31074"/>
                      <a:pt x="5400" y="30966"/>
                    </a:cubicBezTo>
                    <a:close/>
                    <a:moveTo>
                      <a:pt x="5883" y="31163"/>
                    </a:moveTo>
                    <a:cubicBezTo>
                      <a:pt x="5919" y="31289"/>
                      <a:pt x="5955" y="31432"/>
                      <a:pt x="5991" y="31557"/>
                    </a:cubicBezTo>
                    <a:lnTo>
                      <a:pt x="5991" y="31575"/>
                    </a:lnTo>
                    <a:cubicBezTo>
                      <a:pt x="5973" y="31593"/>
                      <a:pt x="5991" y="31611"/>
                      <a:pt x="5991" y="31611"/>
                    </a:cubicBezTo>
                    <a:cubicBezTo>
                      <a:pt x="5991" y="31664"/>
                      <a:pt x="6009" y="31736"/>
                      <a:pt x="6009" y="31790"/>
                    </a:cubicBezTo>
                    <a:lnTo>
                      <a:pt x="5973" y="31754"/>
                    </a:lnTo>
                    <a:cubicBezTo>
                      <a:pt x="5955" y="31700"/>
                      <a:pt x="5937" y="31629"/>
                      <a:pt x="5919" y="31575"/>
                    </a:cubicBezTo>
                    <a:cubicBezTo>
                      <a:pt x="5883" y="31468"/>
                      <a:pt x="5865" y="31378"/>
                      <a:pt x="5848" y="31271"/>
                    </a:cubicBezTo>
                    <a:cubicBezTo>
                      <a:pt x="5848" y="31235"/>
                      <a:pt x="5865" y="31199"/>
                      <a:pt x="5883" y="31163"/>
                    </a:cubicBezTo>
                    <a:close/>
                    <a:moveTo>
                      <a:pt x="4935" y="31468"/>
                    </a:moveTo>
                    <a:lnTo>
                      <a:pt x="4935" y="31468"/>
                    </a:lnTo>
                    <a:cubicBezTo>
                      <a:pt x="5078" y="31485"/>
                      <a:pt x="5239" y="31539"/>
                      <a:pt x="5382" y="31629"/>
                    </a:cubicBezTo>
                    <a:cubicBezTo>
                      <a:pt x="5472" y="31700"/>
                      <a:pt x="5579" y="31772"/>
                      <a:pt x="5687" y="31825"/>
                    </a:cubicBezTo>
                    <a:lnTo>
                      <a:pt x="5740" y="31825"/>
                    </a:lnTo>
                    <a:cubicBezTo>
                      <a:pt x="5776" y="31825"/>
                      <a:pt x="5794" y="31825"/>
                      <a:pt x="5812" y="31808"/>
                    </a:cubicBezTo>
                    <a:cubicBezTo>
                      <a:pt x="5830" y="31861"/>
                      <a:pt x="5830" y="31897"/>
                      <a:pt x="5848" y="31933"/>
                    </a:cubicBezTo>
                    <a:cubicBezTo>
                      <a:pt x="5525" y="31843"/>
                      <a:pt x="5203" y="31682"/>
                      <a:pt x="4935" y="31468"/>
                    </a:cubicBezTo>
                    <a:close/>
                    <a:moveTo>
                      <a:pt x="12862" y="31861"/>
                    </a:moveTo>
                    <a:lnTo>
                      <a:pt x="12862" y="31861"/>
                    </a:lnTo>
                    <a:cubicBezTo>
                      <a:pt x="13041" y="32237"/>
                      <a:pt x="13113" y="32631"/>
                      <a:pt x="13113" y="33024"/>
                    </a:cubicBezTo>
                    <a:cubicBezTo>
                      <a:pt x="12916" y="32667"/>
                      <a:pt x="12773" y="32219"/>
                      <a:pt x="12862" y="31861"/>
                    </a:cubicBezTo>
                    <a:close/>
                    <a:moveTo>
                      <a:pt x="11574" y="32559"/>
                    </a:moveTo>
                    <a:lnTo>
                      <a:pt x="11574" y="32559"/>
                    </a:lnTo>
                    <a:cubicBezTo>
                      <a:pt x="11699" y="33078"/>
                      <a:pt x="11431" y="33525"/>
                      <a:pt x="11216" y="33991"/>
                    </a:cubicBezTo>
                    <a:cubicBezTo>
                      <a:pt x="11145" y="33490"/>
                      <a:pt x="11288" y="32971"/>
                      <a:pt x="11574" y="32559"/>
                    </a:cubicBezTo>
                    <a:close/>
                    <a:moveTo>
                      <a:pt x="17426" y="30090"/>
                    </a:moveTo>
                    <a:cubicBezTo>
                      <a:pt x="17426" y="30090"/>
                      <a:pt x="16764" y="31611"/>
                      <a:pt x="16656" y="31790"/>
                    </a:cubicBezTo>
                    <a:cubicBezTo>
                      <a:pt x="16227" y="32541"/>
                      <a:pt x="15744" y="33257"/>
                      <a:pt x="15225" y="33955"/>
                    </a:cubicBezTo>
                    <a:cubicBezTo>
                      <a:pt x="14384" y="35118"/>
                      <a:pt x="13560" y="36317"/>
                      <a:pt x="12666" y="37462"/>
                    </a:cubicBezTo>
                    <a:cubicBezTo>
                      <a:pt x="12719" y="37176"/>
                      <a:pt x="12755" y="36890"/>
                      <a:pt x="12809" y="36603"/>
                    </a:cubicBezTo>
                    <a:lnTo>
                      <a:pt x="12809" y="36621"/>
                    </a:lnTo>
                    <a:cubicBezTo>
                      <a:pt x="13024" y="36031"/>
                      <a:pt x="13274" y="35458"/>
                      <a:pt x="13578" y="34903"/>
                    </a:cubicBezTo>
                    <a:cubicBezTo>
                      <a:pt x="14258" y="33758"/>
                      <a:pt x="15171" y="32774"/>
                      <a:pt x="15761" y="31557"/>
                    </a:cubicBezTo>
                    <a:cubicBezTo>
                      <a:pt x="15774" y="31518"/>
                      <a:pt x="15750" y="31489"/>
                      <a:pt x="15722" y="31489"/>
                    </a:cubicBezTo>
                    <a:cubicBezTo>
                      <a:pt x="15711" y="31489"/>
                      <a:pt x="15700" y="31493"/>
                      <a:pt x="15690" y="31503"/>
                    </a:cubicBezTo>
                    <a:cubicBezTo>
                      <a:pt x="14992" y="32649"/>
                      <a:pt x="14205" y="33722"/>
                      <a:pt x="13489" y="34850"/>
                    </a:cubicBezTo>
                    <a:cubicBezTo>
                      <a:pt x="13256" y="35226"/>
                      <a:pt x="13059" y="35619"/>
                      <a:pt x="12898" y="36031"/>
                    </a:cubicBezTo>
                    <a:cubicBezTo>
                      <a:pt x="12970" y="35655"/>
                      <a:pt x="13041" y="35279"/>
                      <a:pt x="13113" y="34921"/>
                    </a:cubicBezTo>
                    <a:cubicBezTo>
                      <a:pt x="13865" y="32810"/>
                      <a:pt x="15296" y="30859"/>
                      <a:pt x="17426" y="30090"/>
                    </a:cubicBezTo>
                    <a:close/>
                    <a:moveTo>
                      <a:pt x="10715" y="36586"/>
                    </a:moveTo>
                    <a:cubicBezTo>
                      <a:pt x="11073" y="36782"/>
                      <a:pt x="11270" y="37176"/>
                      <a:pt x="11449" y="37534"/>
                    </a:cubicBezTo>
                    <a:cubicBezTo>
                      <a:pt x="11073" y="37355"/>
                      <a:pt x="10787" y="37015"/>
                      <a:pt x="10715" y="36586"/>
                    </a:cubicBezTo>
                    <a:close/>
                    <a:moveTo>
                      <a:pt x="9713" y="30895"/>
                    </a:moveTo>
                    <a:cubicBezTo>
                      <a:pt x="9749" y="31754"/>
                      <a:pt x="9963" y="32631"/>
                      <a:pt x="9963" y="33454"/>
                    </a:cubicBezTo>
                    <a:cubicBezTo>
                      <a:pt x="9946" y="34939"/>
                      <a:pt x="9856" y="36424"/>
                      <a:pt x="9784" y="37910"/>
                    </a:cubicBezTo>
                    <a:cubicBezTo>
                      <a:pt x="9767" y="37856"/>
                      <a:pt x="9749" y="37785"/>
                      <a:pt x="9731" y="37731"/>
                    </a:cubicBezTo>
                    <a:cubicBezTo>
                      <a:pt x="9677" y="36550"/>
                      <a:pt x="9462" y="35387"/>
                      <a:pt x="9570" y="34206"/>
                    </a:cubicBezTo>
                    <a:cubicBezTo>
                      <a:pt x="9570" y="34188"/>
                      <a:pt x="9556" y="34179"/>
                      <a:pt x="9543" y="34179"/>
                    </a:cubicBezTo>
                    <a:cubicBezTo>
                      <a:pt x="9529" y="34179"/>
                      <a:pt x="9516" y="34188"/>
                      <a:pt x="9516" y="34206"/>
                    </a:cubicBezTo>
                    <a:cubicBezTo>
                      <a:pt x="9409" y="35226"/>
                      <a:pt x="9427" y="36246"/>
                      <a:pt x="9552" y="37248"/>
                    </a:cubicBezTo>
                    <a:cubicBezTo>
                      <a:pt x="9444" y="36961"/>
                      <a:pt x="9337" y="36657"/>
                      <a:pt x="9248" y="36353"/>
                    </a:cubicBezTo>
                    <a:cubicBezTo>
                      <a:pt x="9248" y="36335"/>
                      <a:pt x="9248" y="36317"/>
                      <a:pt x="9248" y="36299"/>
                    </a:cubicBezTo>
                    <a:cubicBezTo>
                      <a:pt x="8979" y="35118"/>
                      <a:pt x="8890" y="34009"/>
                      <a:pt x="9140" y="32828"/>
                    </a:cubicBezTo>
                    <a:cubicBezTo>
                      <a:pt x="9301" y="32165"/>
                      <a:pt x="9534" y="31539"/>
                      <a:pt x="9713" y="30895"/>
                    </a:cubicBezTo>
                    <a:close/>
                    <a:moveTo>
                      <a:pt x="4882" y="33876"/>
                    </a:moveTo>
                    <a:cubicBezTo>
                      <a:pt x="4964" y="33876"/>
                      <a:pt x="5101" y="33900"/>
                      <a:pt x="5311" y="33955"/>
                    </a:cubicBezTo>
                    <a:cubicBezTo>
                      <a:pt x="6098" y="34152"/>
                      <a:pt x="6796" y="34760"/>
                      <a:pt x="7387" y="35279"/>
                    </a:cubicBezTo>
                    <a:cubicBezTo>
                      <a:pt x="8281" y="36102"/>
                      <a:pt x="9051" y="37069"/>
                      <a:pt x="9641" y="38142"/>
                    </a:cubicBezTo>
                    <a:lnTo>
                      <a:pt x="9784" y="38500"/>
                    </a:lnTo>
                    <a:cubicBezTo>
                      <a:pt x="9677" y="38375"/>
                      <a:pt x="9570" y="38268"/>
                      <a:pt x="9444" y="38160"/>
                    </a:cubicBezTo>
                    <a:cubicBezTo>
                      <a:pt x="9122" y="37713"/>
                      <a:pt x="8782" y="37283"/>
                      <a:pt x="8389" y="36872"/>
                    </a:cubicBezTo>
                    <a:cubicBezTo>
                      <a:pt x="7852" y="36263"/>
                      <a:pt x="7136" y="35870"/>
                      <a:pt x="6599" y="35279"/>
                    </a:cubicBezTo>
                    <a:cubicBezTo>
                      <a:pt x="6590" y="35265"/>
                      <a:pt x="6580" y="35260"/>
                      <a:pt x="6570" y="35260"/>
                    </a:cubicBezTo>
                    <a:cubicBezTo>
                      <a:pt x="6542" y="35260"/>
                      <a:pt x="6519" y="35306"/>
                      <a:pt x="6545" y="35333"/>
                    </a:cubicBezTo>
                    <a:cubicBezTo>
                      <a:pt x="7011" y="35888"/>
                      <a:pt x="7655" y="36246"/>
                      <a:pt x="8138" y="36782"/>
                    </a:cubicBezTo>
                    <a:cubicBezTo>
                      <a:pt x="8442" y="37122"/>
                      <a:pt x="8729" y="37462"/>
                      <a:pt x="8997" y="37820"/>
                    </a:cubicBezTo>
                    <a:cubicBezTo>
                      <a:pt x="8711" y="37623"/>
                      <a:pt x="8389" y="37445"/>
                      <a:pt x="8084" y="37283"/>
                    </a:cubicBezTo>
                    <a:cubicBezTo>
                      <a:pt x="6814" y="36568"/>
                      <a:pt x="6080" y="35673"/>
                      <a:pt x="5239" y="34510"/>
                    </a:cubicBezTo>
                    <a:cubicBezTo>
                      <a:pt x="5001" y="34188"/>
                      <a:pt x="4588" y="33876"/>
                      <a:pt x="4882" y="33876"/>
                    </a:cubicBezTo>
                    <a:close/>
                    <a:moveTo>
                      <a:pt x="9659" y="40057"/>
                    </a:moveTo>
                    <a:lnTo>
                      <a:pt x="9659" y="40057"/>
                    </a:lnTo>
                    <a:cubicBezTo>
                      <a:pt x="9874" y="40200"/>
                      <a:pt x="10071" y="40397"/>
                      <a:pt x="10214" y="40630"/>
                    </a:cubicBezTo>
                    <a:cubicBezTo>
                      <a:pt x="9981" y="40487"/>
                      <a:pt x="9802" y="40290"/>
                      <a:pt x="9659" y="40057"/>
                    </a:cubicBezTo>
                    <a:close/>
                    <a:moveTo>
                      <a:pt x="12737" y="41113"/>
                    </a:moveTo>
                    <a:cubicBezTo>
                      <a:pt x="12612" y="41560"/>
                      <a:pt x="12451" y="41990"/>
                      <a:pt x="12254" y="42401"/>
                    </a:cubicBezTo>
                    <a:cubicBezTo>
                      <a:pt x="12254" y="42294"/>
                      <a:pt x="12254" y="42187"/>
                      <a:pt x="12236" y="42097"/>
                    </a:cubicBezTo>
                    <a:cubicBezTo>
                      <a:pt x="12379" y="41757"/>
                      <a:pt x="12540" y="41417"/>
                      <a:pt x="12737" y="41113"/>
                    </a:cubicBezTo>
                    <a:close/>
                    <a:moveTo>
                      <a:pt x="9641" y="24399"/>
                    </a:moveTo>
                    <a:cubicBezTo>
                      <a:pt x="9767" y="25455"/>
                      <a:pt x="9910" y="26511"/>
                      <a:pt x="10053" y="27566"/>
                    </a:cubicBezTo>
                    <a:lnTo>
                      <a:pt x="10053" y="27584"/>
                    </a:lnTo>
                    <a:cubicBezTo>
                      <a:pt x="10375" y="29875"/>
                      <a:pt x="10733" y="32148"/>
                      <a:pt x="11073" y="34438"/>
                    </a:cubicBezTo>
                    <a:cubicBezTo>
                      <a:pt x="11073" y="34456"/>
                      <a:pt x="11073" y="34474"/>
                      <a:pt x="11091" y="34492"/>
                    </a:cubicBezTo>
                    <a:cubicBezTo>
                      <a:pt x="11216" y="35369"/>
                      <a:pt x="11341" y="36246"/>
                      <a:pt x="11467" y="37122"/>
                    </a:cubicBezTo>
                    <a:cubicBezTo>
                      <a:pt x="11288" y="36782"/>
                      <a:pt x="11001" y="36514"/>
                      <a:pt x="10643" y="36371"/>
                    </a:cubicBezTo>
                    <a:cubicBezTo>
                      <a:pt x="10634" y="36368"/>
                      <a:pt x="10625" y="36366"/>
                      <a:pt x="10617" y="36366"/>
                    </a:cubicBezTo>
                    <a:cubicBezTo>
                      <a:pt x="10578" y="36366"/>
                      <a:pt x="10554" y="36398"/>
                      <a:pt x="10554" y="36442"/>
                    </a:cubicBezTo>
                    <a:cubicBezTo>
                      <a:pt x="10572" y="37033"/>
                      <a:pt x="10966" y="37516"/>
                      <a:pt x="11538" y="37659"/>
                    </a:cubicBezTo>
                    <a:cubicBezTo>
                      <a:pt x="11628" y="38393"/>
                      <a:pt x="11717" y="39109"/>
                      <a:pt x="11789" y="39842"/>
                    </a:cubicBezTo>
                    <a:cubicBezTo>
                      <a:pt x="11896" y="40952"/>
                      <a:pt x="11968" y="42061"/>
                      <a:pt x="11968" y="43189"/>
                    </a:cubicBezTo>
                    <a:cubicBezTo>
                      <a:pt x="11520" y="41399"/>
                      <a:pt x="10536" y="39664"/>
                      <a:pt x="9874" y="38017"/>
                    </a:cubicBezTo>
                    <a:cubicBezTo>
                      <a:pt x="9892" y="38017"/>
                      <a:pt x="9910" y="38017"/>
                      <a:pt x="9910" y="37981"/>
                    </a:cubicBezTo>
                    <a:cubicBezTo>
                      <a:pt x="10160" y="36943"/>
                      <a:pt x="10142" y="35870"/>
                      <a:pt x="10142" y="34814"/>
                    </a:cubicBezTo>
                    <a:cubicBezTo>
                      <a:pt x="10142" y="33615"/>
                      <a:pt x="10214" y="32434"/>
                      <a:pt x="10017" y="31253"/>
                    </a:cubicBezTo>
                    <a:cubicBezTo>
                      <a:pt x="10035" y="30984"/>
                      <a:pt x="9981" y="30698"/>
                      <a:pt x="9856" y="30448"/>
                    </a:cubicBezTo>
                    <a:cubicBezTo>
                      <a:pt x="9910" y="30269"/>
                      <a:pt x="9946" y="30072"/>
                      <a:pt x="9981" y="29875"/>
                    </a:cubicBezTo>
                    <a:cubicBezTo>
                      <a:pt x="9992" y="29812"/>
                      <a:pt x="9942" y="29774"/>
                      <a:pt x="9894" y="29774"/>
                    </a:cubicBezTo>
                    <a:cubicBezTo>
                      <a:pt x="9860" y="29774"/>
                      <a:pt x="9828" y="29794"/>
                      <a:pt x="9820" y="29839"/>
                    </a:cubicBezTo>
                    <a:cubicBezTo>
                      <a:pt x="9784" y="29964"/>
                      <a:pt x="9767" y="30108"/>
                      <a:pt x="9749" y="30269"/>
                    </a:cubicBezTo>
                    <a:cubicBezTo>
                      <a:pt x="9695" y="30537"/>
                      <a:pt x="9623" y="30823"/>
                      <a:pt x="9534" y="31110"/>
                    </a:cubicBezTo>
                    <a:cubicBezTo>
                      <a:pt x="9337" y="31808"/>
                      <a:pt x="9087" y="32505"/>
                      <a:pt x="8926" y="33221"/>
                    </a:cubicBezTo>
                    <a:cubicBezTo>
                      <a:pt x="8800" y="33848"/>
                      <a:pt x="8800" y="34510"/>
                      <a:pt x="8908" y="35136"/>
                    </a:cubicBezTo>
                    <a:cubicBezTo>
                      <a:pt x="8621" y="33955"/>
                      <a:pt x="8442" y="32738"/>
                      <a:pt x="8353" y="31503"/>
                    </a:cubicBezTo>
                    <a:cubicBezTo>
                      <a:pt x="8532" y="31235"/>
                      <a:pt x="8657" y="30949"/>
                      <a:pt x="8764" y="30662"/>
                    </a:cubicBezTo>
                    <a:cubicBezTo>
                      <a:pt x="8926" y="30376"/>
                      <a:pt x="8979" y="30054"/>
                      <a:pt x="8908" y="29750"/>
                    </a:cubicBezTo>
                    <a:cubicBezTo>
                      <a:pt x="8898" y="29709"/>
                      <a:pt x="8865" y="29686"/>
                      <a:pt x="8832" y="29686"/>
                    </a:cubicBezTo>
                    <a:cubicBezTo>
                      <a:pt x="8806" y="29686"/>
                      <a:pt x="8780" y="29700"/>
                      <a:pt x="8764" y="29732"/>
                    </a:cubicBezTo>
                    <a:cubicBezTo>
                      <a:pt x="8568" y="30000"/>
                      <a:pt x="8424" y="30286"/>
                      <a:pt x="8317" y="30591"/>
                    </a:cubicBezTo>
                    <a:cubicBezTo>
                      <a:pt x="8317" y="30179"/>
                      <a:pt x="8317" y="29768"/>
                      <a:pt x="8353" y="29338"/>
                    </a:cubicBezTo>
                    <a:cubicBezTo>
                      <a:pt x="8442" y="27781"/>
                      <a:pt x="8800" y="26242"/>
                      <a:pt x="9444" y="24828"/>
                    </a:cubicBezTo>
                    <a:cubicBezTo>
                      <a:pt x="9462" y="24936"/>
                      <a:pt x="9498" y="25043"/>
                      <a:pt x="9516" y="25168"/>
                    </a:cubicBezTo>
                    <a:cubicBezTo>
                      <a:pt x="9516" y="25191"/>
                      <a:pt x="9532" y="25201"/>
                      <a:pt x="9550" y="25201"/>
                    </a:cubicBezTo>
                    <a:cubicBezTo>
                      <a:pt x="9575" y="25201"/>
                      <a:pt x="9606" y="25182"/>
                      <a:pt x="9606" y="25151"/>
                    </a:cubicBezTo>
                    <a:cubicBezTo>
                      <a:pt x="9588" y="24972"/>
                      <a:pt x="9570" y="24793"/>
                      <a:pt x="9534" y="24614"/>
                    </a:cubicBezTo>
                    <a:cubicBezTo>
                      <a:pt x="9570" y="24542"/>
                      <a:pt x="9606" y="24471"/>
                      <a:pt x="9641" y="24399"/>
                    </a:cubicBezTo>
                    <a:close/>
                    <a:moveTo>
                      <a:pt x="11198" y="44280"/>
                    </a:moveTo>
                    <a:cubicBezTo>
                      <a:pt x="11610" y="44603"/>
                      <a:pt x="11628" y="45265"/>
                      <a:pt x="11753" y="45766"/>
                    </a:cubicBezTo>
                    <a:cubicBezTo>
                      <a:pt x="11431" y="45336"/>
                      <a:pt x="11234" y="44817"/>
                      <a:pt x="11198" y="44280"/>
                    </a:cubicBezTo>
                    <a:close/>
                    <a:moveTo>
                      <a:pt x="12970" y="45444"/>
                    </a:moveTo>
                    <a:lnTo>
                      <a:pt x="12970" y="45444"/>
                    </a:lnTo>
                    <a:cubicBezTo>
                      <a:pt x="12898" y="46124"/>
                      <a:pt x="12487" y="46661"/>
                      <a:pt x="12075" y="47179"/>
                    </a:cubicBezTo>
                    <a:cubicBezTo>
                      <a:pt x="12075" y="47108"/>
                      <a:pt x="12093" y="47018"/>
                      <a:pt x="12111" y="46929"/>
                    </a:cubicBezTo>
                    <a:cubicBezTo>
                      <a:pt x="12397" y="46446"/>
                      <a:pt x="12522" y="45784"/>
                      <a:pt x="12970" y="45444"/>
                    </a:cubicBezTo>
                    <a:close/>
                    <a:moveTo>
                      <a:pt x="10782" y="1"/>
                    </a:moveTo>
                    <a:cubicBezTo>
                      <a:pt x="10771" y="1"/>
                      <a:pt x="10760" y="3"/>
                      <a:pt x="10751" y="8"/>
                    </a:cubicBezTo>
                    <a:cubicBezTo>
                      <a:pt x="10071" y="187"/>
                      <a:pt x="9892" y="849"/>
                      <a:pt x="9874" y="1493"/>
                    </a:cubicBezTo>
                    <a:cubicBezTo>
                      <a:pt x="9659" y="956"/>
                      <a:pt x="9319" y="473"/>
                      <a:pt x="8926" y="62"/>
                    </a:cubicBezTo>
                    <a:cubicBezTo>
                      <a:pt x="8907" y="49"/>
                      <a:pt x="8887" y="43"/>
                      <a:pt x="8870" y="43"/>
                    </a:cubicBezTo>
                    <a:cubicBezTo>
                      <a:pt x="8838" y="43"/>
                      <a:pt x="8812" y="63"/>
                      <a:pt x="8800" y="97"/>
                    </a:cubicBezTo>
                    <a:cubicBezTo>
                      <a:pt x="8550" y="760"/>
                      <a:pt x="8514" y="1493"/>
                      <a:pt x="8729" y="2173"/>
                    </a:cubicBezTo>
                    <a:cubicBezTo>
                      <a:pt x="8371" y="1833"/>
                      <a:pt x="7959" y="1547"/>
                      <a:pt x="7494" y="1332"/>
                    </a:cubicBezTo>
                    <a:cubicBezTo>
                      <a:pt x="7489" y="1330"/>
                      <a:pt x="7484" y="1329"/>
                      <a:pt x="7478" y="1329"/>
                    </a:cubicBezTo>
                    <a:cubicBezTo>
                      <a:pt x="7445" y="1329"/>
                      <a:pt x="7407" y="1373"/>
                      <a:pt x="7422" y="1404"/>
                    </a:cubicBezTo>
                    <a:cubicBezTo>
                      <a:pt x="7780" y="2084"/>
                      <a:pt x="7780" y="2853"/>
                      <a:pt x="8228" y="3480"/>
                    </a:cubicBezTo>
                    <a:cubicBezTo>
                      <a:pt x="8496" y="3802"/>
                      <a:pt x="8818" y="4052"/>
                      <a:pt x="9194" y="4231"/>
                    </a:cubicBezTo>
                    <a:cubicBezTo>
                      <a:pt x="9230" y="4410"/>
                      <a:pt x="9301" y="4589"/>
                      <a:pt x="9427" y="4732"/>
                    </a:cubicBezTo>
                    <a:cubicBezTo>
                      <a:pt x="9552" y="4929"/>
                      <a:pt x="9767" y="5036"/>
                      <a:pt x="9999" y="5054"/>
                    </a:cubicBezTo>
                    <a:cubicBezTo>
                      <a:pt x="9820" y="6307"/>
                      <a:pt x="9641" y="7560"/>
                      <a:pt x="9480" y="8812"/>
                    </a:cubicBezTo>
                    <a:cubicBezTo>
                      <a:pt x="9373" y="8508"/>
                      <a:pt x="9283" y="8186"/>
                      <a:pt x="9230" y="7864"/>
                    </a:cubicBezTo>
                    <a:lnTo>
                      <a:pt x="9230" y="7864"/>
                    </a:lnTo>
                    <a:cubicBezTo>
                      <a:pt x="9319" y="8114"/>
                      <a:pt x="9337" y="8365"/>
                      <a:pt x="9427" y="8615"/>
                    </a:cubicBezTo>
                    <a:cubicBezTo>
                      <a:pt x="9427" y="8642"/>
                      <a:pt x="9444" y="8656"/>
                      <a:pt x="9462" y="8656"/>
                    </a:cubicBezTo>
                    <a:cubicBezTo>
                      <a:pt x="9480" y="8656"/>
                      <a:pt x="9498" y="8642"/>
                      <a:pt x="9498" y="8615"/>
                    </a:cubicBezTo>
                    <a:cubicBezTo>
                      <a:pt x="9516" y="8258"/>
                      <a:pt x="9427" y="7882"/>
                      <a:pt x="9212" y="7578"/>
                    </a:cubicBezTo>
                    <a:cubicBezTo>
                      <a:pt x="9198" y="7556"/>
                      <a:pt x="9178" y="7546"/>
                      <a:pt x="9159" y="7546"/>
                    </a:cubicBezTo>
                    <a:cubicBezTo>
                      <a:pt x="9131" y="7546"/>
                      <a:pt x="9104" y="7570"/>
                      <a:pt x="9104" y="7613"/>
                    </a:cubicBezTo>
                    <a:cubicBezTo>
                      <a:pt x="9087" y="8097"/>
                      <a:pt x="9212" y="8598"/>
                      <a:pt x="9444" y="9027"/>
                    </a:cubicBezTo>
                    <a:cubicBezTo>
                      <a:pt x="9283" y="10333"/>
                      <a:pt x="9122" y="11622"/>
                      <a:pt x="9033" y="12946"/>
                    </a:cubicBezTo>
                    <a:cubicBezTo>
                      <a:pt x="8961" y="12821"/>
                      <a:pt x="8836" y="12749"/>
                      <a:pt x="8693" y="12731"/>
                    </a:cubicBezTo>
                    <a:cubicBezTo>
                      <a:pt x="8657" y="12731"/>
                      <a:pt x="8621" y="12767"/>
                      <a:pt x="8621" y="12803"/>
                    </a:cubicBezTo>
                    <a:cubicBezTo>
                      <a:pt x="8657" y="13143"/>
                      <a:pt x="8747" y="13465"/>
                      <a:pt x="8890" y="13769"/>
                    </a:cubicBezTo>
                    <a:cubicBezTo>
                      <a:pt x="8908" y="13841"/>
                      <a:pt x="8943" y="13895"/>
                      <a:pt x="8979" y="13948"/>
                    </a:cubicBezTo>
                    <a:cubicBezTo>
                      <a:pt x="8943" y="14610"/>
                      <a:pt x="8926" y="15255"/>
                      <a:pt x="8926" y="15917"/>
                    </a:cubicBezTo>
                    <a:cubicBezTo>
                      <a:pt x="8926" y="16525"/>
                      <a:pt x="8961" y="17116"/>
                      <a:pt x="8979" y="17706"/>
                    </a:cubicBezTo>
                    <a:cubicBezTo>
                      <a:pt x="8890" y="17474"/>
                      <a:pt x="8747" y="17259"/>
                      <a:pt x="8568" y="17062"/>
                    </a:cubicBezTo>
                    <a:cubicBezTo>
                      <a:pt x="8556" y="17050"/>
                      <a:pt x="8538" y="17044"/>
                      <a:pt x="8519" y="17044"/>
                    </a:cubicBezTo>
                    <a:cubicBezTo>
                      <a:pt x="8482" y="17044"/>
                      <a:pt x="8442" y="17068"/>
                      <a:pt x="8442" y="17116"/>
                    </a:cubicBezTo>
                    <a:cubicBezTo>
                      <a:pt x="8514" y="17706"/>
                      <a:pt x="8711" y="18261"/>
                      <a:pt x="9015" y="18762"/>
                    </a:cubicBezTo>
                    <a:cubicBezTo>
                      <a:pt x="9015" y="18762"/>
                      <a:pt x="9033" y="18762"/>
                      <a:pt x="9051" y="18780"/>
                    </a:cubicBezTo>
                    <a:cubicBezTo>
                      <a:pt x="9158" y="20516"/>
                      <a:pt x="9337" y="22252"/>
                      <a:pt x="9552" y="23969"/>
                    </a:cubicBezTo>
                    <a:lnTo>
                      <a:pt x="9444" y="24220"/>
                    </a:lnTo>
                    <a:cubicBezTo>
                      <a:pt x="9104" y="22645"/>
                      <a:pt x="8335" y="21178"/>
                      <a:pt x="7548" y="19764"/>
                    </a:cubicBezTo>
                    <a:cubicBezTo>
                      <a:pt x="7565" y="19746"/>
                      <a:pt x="7565" y="19728"/>
                      <a:pt x="7548" y="19728"/>
                    </a:cubicBezTo>
                    <a:cubicBezTo>
                      <a:pt x="7619" y="19496"/>
                      <a:pt x="7637" y="19281"/>
                      <a:pt x="7601" y="19048"/>
                    </a:cubicBezTo>
                    <a:cubicBezTo>
                      <a:pt x="7601" y="18798"/>
                      <a:pt x="7512" y="18547"/>
                      <a:pt x="7351" y="18368"/>
                    </a:cubicBezTo>
                    <a:cubicBezTo>
                      <a:pt x="7330" y="18347"/>
                      <a:pt x="7306" y="18337"/>
                      <a:pt x="7283" y="18337"/>
                    </a:cubicBezTo>
                    <a:cubicBezTo>
                      <a:pt x="7249" y="18337"/>
                      <a:pt x="7218" y="18361"/>
                      <a:pt x="7208" y="18404"/>
                    </a:cubicBezTo>
                    <a:cubicBezTo>
                      <a:pt x="7154" y="18619"/>
                      <a:pt x="7136" y="18851"/>
                      <a:pt x="7172" y="19066"/>
                    </a:cubicBezTo>
                    <a:lnTo>
                      <a:pt x="6975" y="18708"/>
                    </a:lnTo>
                    <a:cubicBezTo>
                      <a:pt x="6599" y="18010"/>
                      <a:pt x="6259" y="17313"/>
                      <a:pt x="5955" y="16597"/>
                    </a:cubicBezTo>
                    <a:lnTo>
                      <a:pt x="5973" y="16597"/>
                    </a:lnTo>
                    <a:cubicBezTo>
                      <a:pt x="6295" y="16328"/>
                      <a:pt x="6259" y="15666"/>
                      <a:pt x="6223" y="15290"/>
                    </a:cubicBezTo>
                    <a:cubicBezTo>
                      <a:pt x="6223" y="15255"/>
                      <a:pt x="6185" y="15228"/>
                      <a:pt x="6149" y="15228"/>
                    </a:cubicBezTo>
                    <a:cubicBezTo>
                      <a:pt x="6130" y="15228"/>
                      <a:pt x="6111" y="15236"/>
                      <a:pt x="6098" y="15255"/>
                    </a:cubicBezTo>
                    <a:cubicBezTo>
                      <a:pt x="5883" y="15541"/>
                      <a:pt x="5776" y="15899"/>
                      <a:pt x="5812" y="16275"/>
                    </a:cubicBezTo>
                    <a:cubicBezTo>
                      <a:pt x="5114" y="14592"/>
                      <a:pt x="4577" y="12857"/>
                      <a:pt x="4201" y="11067"/>
                    </a:cubicBezTo>
                    <a:cubicBezTo>
                      <a:pt x="4219" y="11031"/>
                      <a:pt x="4255" y="10978"/>
                      <a:pt x="4273" y="10924"/>
                    </a:cubicBezTo>
                    <a:cubicBezTo>
                      <a:pt x="4380" y="10834"/>
                      <a:pt x="4470" y="10727"/>
                      <a:pt x="4505" y="10602"/>
                    </a:cubicBezTo>
                    <a:cubicBezTo>
                      <a:pt x="4917" y="10548"/>
                      <a:pt x="5329" y="10423"/>
                      <a:pt x="5704" y="10226"/>
                    </a:cubicBezTo>
                    <a:cubicBezTo>
                      <a:pt x="5919" y="10137"/>
                      <a:pt x="6456" y="9671"/>
                      <a:pt x="6009" y="9474"/>
                    </a:cubicBezTo>
                    <a:cubicBezTo>
                      <a:pt x="6000" y="9470"/>
                      <a:pt x="5991" y="9468"/>
                      <a:pt x="5983" y="9468"/>
                    </a:cubicBezTo>
                    <a:cubicBezTo>
                      <a:pt x="5978" y="9468"/>
                      <a:pt x="5973" y="9469"/>
                      <a:pt x="5969" y="9470"/>
                    </a:cubicBezTo>
                    <a:lnTo>
                      <a:pt x="5969" y="9470"/>
                    </a:lnTo>
                    <a:cubicBezTo>
                      <a:pt x="6215" y="9168"/>
                      <a:pt x="6378" y="8801"/>
                      <a:pt x="6438" y="8419"/>
                    </a:cubicBezTo>
                    <a:cubicBezTo>
                      <a:pt x="6438" y="8365"/>
                      <a:pt x="6402" y="8347"/>
                      <a:pt x="6384" y="8347"/>
                    </a:cubicBezTo>
                    <a:cubicBezTo>
                      <a:pt x="6334" y="8341"/>
                      <a:pt x="6284" y="8338"/>
                      <a:pt x="6234" y="8338"/>
                    </a:cubicBezTo>
                    <a:cubicBezTo>
                      <a:pt x="5828" y="8338"/>
                      <a:pt x="5462" y="8531"/>
                      <a:pt x="5239" y="8866"/>
                    </a:cubicBezTo>
                    <a:cubicBezTo>
                      <a:pt x="5436" y="8401"/>
                      <a:pt x="5508" y="7882"/>
                      <a:pt x="5418" y="7381"/>
                    </a:cubicBezTo>
                    <a:cubicBezTo>
                      <a:pt x="5407" y="7359"/>
                      <a:pt x="5382" y="7343"/>
                      <a:pt x="5361" y="7343"/>
                    </a:cubicBezTo>
                    <a:cubicBezTo>
                      <a:pt x="5347" y="7343"/>
                      <a:pt x="5335" y="7349"/>
                      <a:pt x="5329" y="7363"/>
                    </a:cubicBezTo>
                    <a:cubicBezTo>
                      <a:pt x="5042" y="7667"/>
                      <a:pt x="4792" y="7989"/>
                      <a:pt x="4577" y="8365"/>
                    </a:cubicBezTo>
                    <a:cubicBezTo>
                      <a:pt x="4541" y="7864"/>
                      <a:pt x="4362" y="7363"/>
                      <a:pt x="4112" y="6933"/>
                    </a:cubicBezTo>
                    <a:cubicBezTo>
                      <a:pt x="4094" y="6915"/>
                      <a:pt x="4076" y="6906"/>
                      <a:pt x="4058" y="6906"/>
                    </a:cubicBezTo>
                    <a:cubicBezTo>
                      <a:pt x="4040" y="6906"/>
                      <a:pt x="4022" y="6915"/>
                      <a:pt x="4004" y="6933"/>
                    </a:cubicBezTo>
                    <a:cubicBezTo>
                      <a:pt x="3646" y="7327"/>
                      <a:pt x="3468" y="7846"/>
                      <a:pt x="3539" y="8383"/>
                    </a:cubicBezTo>
                    <a:cubicBezTo>
                      <a:pt x="3271" y="8007"/>
                      <a:pt x="2966" y="7667"/>
                      <a:pt x="2752" y="7363"/>
                    </a:cubicBezTo>
                    <a:cubicBezTo>
                      <a:pt x="2741" y="7341"/>
                      <a:pt x="2716" y="7325"/>
                      <a:pt x="2690" y="7325"/>
                    </a:cubicBezTo>
                    <a:cubicBezTo>
                      <a:pt x="2674" y="7325"/>
                      <a:pt x="2658" y="7331"/>
                      <a:pt x="2644" y="7345"/>
                    </a:cubicBezTo>
                    <a:cubicBezTo>
                      <a:pt x="2179" y="7918"/>
                      <a:pt x="2269" y="8741"/>
                      <a:pt x="2680" y="9349"/>
                    </a:cubicBezTo>
                    <a:cubicBezTo>
                      <a:pt x="2286" y="9170"/>
                      <a:pt x="1893" y="9063"/>
                      <a:pt x="1463" y="9009"/>
                    </a:cubicBezTo>
                    <a:cubicBezTo>
                      <a:pt x="1427" y="9009"/>
                      <a:pt x="1392" y="9063"/>
                      <a:pt x="1392" y="9117"/>
                    </a:cubicBezTo>
                    <a:cubicBezTo>
                      <a:pt x="1696" y="10226"/>
                      <a:pt x="2770" y="10709"/>
                      <a:pt x="3843" y="10817"/>
                    </a:cubicBezTo>
                    <a:cubicBezTo>
                      <a:pt x="3843" y="10823"/>
                      <a:pt x="3845" y="10825"/>
                      <a:pt x="3849" y="10825"/>
                    </a:cubicBezTo>
                    <a:cubicBezTo>
                      <a:pt x="3855" y="10825"/>
                      <a:pt x="3867" y="10817"/>
                      <a:pt x="3879" y="10817"/>
                    </a:cubicBezTo>
                    <a:lnTo>
                      <a:pt x="3915" y="10817"/>
                    </a:lnTo>
                    <a:cubicBezTo>
                      <a:pt x="3951" y="10817"/>
                      <a:pt x="3986" y="10781"/>
                      <a:pt x="3951" y="10745"/>
                    </a:cubicBezTo>
                    <a:cubicBezTo>
                      <a:pt x="3879" y="10691"/>
                      <a:pt x="3808" y="10602"/>
                      <a:pt x="3754" y="10530"/>
                    </a:cubicBezTo>
                    <a:lnTo>
                      <a:pt x="3754" y="10477"/>
                    </a:lnTo>
                    <a:cubicBezTo>
                      <a:pt x="3843" y="10566"/>
                      <a:pt x="3915" y="10638"/>
                      <a:pt x="3986" y="10727"/>
                    </a:cubicBezTo>
                    <a:lnTo>
                      <a:pt x="3986" y="10745"/>
                    </a:lnTo>
                    <a:cubicBezTo>
                      <a:pt x="3986" y="10799"/>
                      <a:pt x="4022" y="10834"/>
                      <a:pt x="4076" y="10834"/>
                    </a:cubicBezTo>
                    <a:lnTo>
                      <a:pt x="4094" y="10924"/>
                    </a:lnTo>
                    <a:lnTo>
                      <a:pt x="4058" y="10978"/>
                    </a:lnTo>
                    <a:cubicBezTo>
                      <a:pt x="4040" y="11031"/>
                      <a:pt x="4076" y="11103"/>
                      <a:pt x="4148" y="11103"/>
                    </a:cubicBezTo>
                    <a:cubicBezTo>
                      <a:pt x="4309" y="11962"/>
                      <a:pt x="4505" y="12785"/>
                      <a:pt x="4738" y="13608"/>
                    </a:cubicBezTo>
                    <a:cubicBezTo>
                      <a:pt x="4398" y="13608"/>
                      <a:pt x="4112" y="13358"/>
                      <a:pt x="4076" y="13018"/>
                    </a:cubicBezTo>
                    <a:lnTo>
                      <a:pt x="4076" y="13018"/>
                    </a:lnTo>
                    <a:cubicBezTo>
                      <a:pt x="4165" y="13089"/>
                      <a:pt x="4255" y="13161"/>
                      <a:pt x="4344" y="13250"/>
                    </a:cubicBezTo>
                    <a:cubicBezTo>
                      <a:pt x="4416" y="13358"/>
                      <a:pt x="4523" y="13465"/>
                      <a:pt x="4613" y="13572"/>
                    </a:cubicBezTo>
                    <a:cubicBezTo>
                      <a:pt x="4619" y="13576"/>
                      <a:pt x="4627" y="13577"/>
                      <a:pt x="4634" y="13577"/>
                    </a:cubicBezTo>
                    <a:cubicBezTo>
                      <a:pt x="4666" y="13577"/>
                      <a:pt x="4699" y="13548"/>
                      <a:pt x="4684" y="13519"/>
                    </a:cubicBezTo>
                    <a:cubicBezTo>
                      <a:pt x="4631" y="13376"/>
                      <a:pt x="4559" y="13250"/>
                      <a:pt x="4452" y="13143"/>
                    </a:cubicBezTo>
                    <a:cubicBezTo>
                      <a:pt x="4326" y="13018"/>
                      <a:pt x="4201" y="12910"/>
                      <a:pt x="4040" y="12839"/>
                    </a:cubicBezTo>
                    <a:cubicBezTo>
                      <a:pt x="4030" y="12828"/>
                      <a:pt x="4018" y="12824"/>
                      <a:pt x="4006" y="12824"/>
                    </a:cubicBezTo>
                    <a:cubicBezTo>
                      <a:pt x="3978" y="12824"/>
                      <a:pt x="3951" y="12849"/>
                      <a:pt x="3951" y="12875"/>
                    </a:cubicBezTo>
                    <a:cubicBezTo>
                      <a:pt x="3882" y="13320"/>
                      <a:pt x="4224" y="13700"/>
                      <a:pt x="4661" y="13700"/>
                    </a:cubicBezTo>
                    <a:cubicBezTo>
                      <a:pt x="4681" y="13700"/>
                      <a:pt x="4700" y="13699"/>
                      <a:pt x="4720" y="13698"/>
                    </a:cubicBezTo>
                    <a:cubicBezTo>
                      <a:pt x="4738" y="13698"/>
                      <a:pt x="4756" y="13680"/>
                      <a:pt x="4756" y="13680"/>
                    </a:cubicBezTo>
                    <a:cubicBezTo>
                      <a:pt x="5114" y="14932"/>
                      <a:pt x="5579" y="16185"/>
                      <a:pt x="6134" y="17366"/>
                    </a:cubicBezTo>
                    <a:cubicBezTo>
                      <a:pt x="5848" y="16990"/>
                      <a:pt x="5561" y="16615"/>
                      <a:pt x="5257" y="16239"/>
                    </a:cubicBezTo>
                    <a:cubicBezTo>
                      <a:pt x="4165" y="14324"/>
                      <a:pt x="2555" y="12499"/>
                      <a:pt x="157" y="12463"/>
                    </a:cubicBezTo>
                    <a:cubicBezTo>
                      <a:pt x="121" y="12481"/>
                      <a:pt x="121" y="12535"/>
                      <a:pt x="157" y="12552"/>
                    </a:cubicBezTo>
                    <a:cubicBezTo>
                      <a:pt x="1374" y="12803"/>
                      <a:pt x="2394" y="13107"/>
                      <a:pt x="3360" y="13948"/>
                    </a:cubicBezTo>
                    <a:cubicBezTo>
                      <a:pt x="3915" y="14449"/>
                      <a:pt x="4380" y="15022"/>
                      <a:pt x="4792" y="15666"/>
                    </a:cubicBezTo>
                    <a:cubicBezTo>
                      <a:pt x="3557" y="14235"/>
                      <a:pt x="2161" y="12982"/>
                      <a:pt x="228" y="12606"/>
                    </a:cubicBezTo>
                    <a:cubicBezTo>
                      <a:pt x="221" y="12604"/>
                      <a:pt x="214" y="12602"/>
                      <a:pt x="208" y="12602"/>
                    </a:cubicBezTo>
                    <a:cubicBezTo>
                      <a:pt x="171" y="12602"/>
                      <a:pt x="164" y="12644"/>
                      <a:pt x="211" y="12660"/>
                    </a:cubicBezTo>
                    <a:cubicBezTo>
                      <a:pt x="1660" y="13215"/>
                      <a:pt x="2823" y="13823"/>
                      <a:pt x="3951" y="14915"/>
                    </a:cubicBezTo>
                    <a:cubicBezTo>
                      <a:pt x="4414" y="15378"/>
                      <a:pt x="4860" y="15878"/>
                      <a:pt x="5253" y="16377"/>
                    </a:cubicBezTo>
                    <a:lnTo>
                      <a:pt x="5253" y="16377"/>
                    </a:lnTo>
                    <a:cubicBezTo>
                      <a:pt x="4663" y="15766"/>
                      <a:pt x="3816" y="15465"/>
                      <a:pt x="3074" y="15094"/>
                    </a:cubicBezTo>
                    <a:cubicBezTo>
                      <a:pt x="1875" y="14503"/>
                      <a:pt x="998" y="13537"/>
                      <a:pt x="67" y="12606"/>
                    </a:cubicBezTo>
                    <a:cubicBezTo>
                      <a:pt x="59" y="12598"/>
                      <a:pt x="51" y="12594"/>
                      <a:pt x="43" y="12594"/>
                    </a:cubicBezTo>
                    <a:cubicBezTo>
                      <a:pt x="18" y="12594"/>
                      <a:pt x="0" y="12632"/>
                      <a:pt x="14" y="12660"/>
                    </a:cubicBezTo>
                    <a:cubicBezTo>
                      <a:pt x="676" y="13429"/>
                      <a:pt x="1410" y="14127"/>
                      <a:pt x="2215" y="14736"/>
                    </a:cubicBezTo>
                    <a:cubicBezTo>
                      <a:pt x="3181" y="15434"/>
                      <a:pt x="4344" y="15791"/>
                      <a:pt x="5311" y="16543"/>
                    </a:cubicBezTo>
                    <a:cubicBezTo>
                      <a:pt x="5311" y="16552"/>
                      <a:pt x="5320" y="16556"/>
                      <a:pt x="5331" y="16556"/>
                    </a:cubicBezTo>
                    <a:cubicBezTo>
                      <a:pt x="5342" y="16556"/>
                      <a:pt x="5355" y="16552"/>
                      <a:pt x="5364" y="16543"/>
                    </a:cubicBezTo>
                    <a:lnTo>
                      <a:pt x="5382" y="16579"/>
                    </a:lnTo>
                    <a:cubicBezTo>
                      <a:pt x="5400" y="16597"/>
                      <a:pt x="5418" y="16597"/>
                      <a:pt x="5418" y="16597"/>
                    </a:cubicBezTo>
                    <a:cubicBezTo>
                      <a:pt x="5722" y="16955"/>
                      <a:pt x="6009" y="17330"/>
                      <a:pt x="6313" y="17706"/>
                    </a:cubicBezTo>
                    <a:cubicBezTo>
                      <a:pt x="7029" y="19120"/>
                      <a:pt x="7780" y="20480"/>
                      <a:pt x="8424" y="21912"/>
                    </a:cubicBezTo>
                    <a:cubicBezTo>
                      <a:pt x="8192" y="21625"/>
                      <a:pt x="7852" y="21446"/>
                      <a:pt x="7494" y="21393"/>
                    </a:cubicBezTo>
                    <a:cubicBezTo>
                      <a:pt x="7422" y="21393"/>
                      <a:pt x="7387" y="21464"/>
                      <a:pt x="7422" y="21518"/>
                    </a:cubicBezTo>
                    <a:cubicBezTo>
                      <a:pt x="7619" y="21912"/>
                      <a:pt x="8013" y="22180"/>
                      <a:pt x="8460" y="22198"/>
                    </a:cubicBezTo>
                    <a:cubicBezTo>
                      <a:pt x="8496" y="22198"/>
                      <a:pt x="8514" y="22162"/>
                      <a:pt x="8514" y="22144"/>
                    </a:cubicBezTo>
                    <a:cubicBezTo>
                      <a:pt x="8836" y="22878"/>
                      <a:pt x="9104" y="23665"/>
                      <a:pt x="9337" y="24453"/>
                    </a:cubicBezTo>
                    <a:cubicBezTo>
                      <a:pt x="9140" y="24864"/>
                      <a:pt x="8961" y="25312"/>
                      <a:pt x="8818" y="25741"/>
                    </a:cubicBezTo>
                    <a:cubicBezTo>
                      <a:pt x="8872" y="25383"/>
                      <a:pt x="8836" y="24954"/>
                      <a:pt x="8550" y="24721"/>
                    </a:cubicBezTo>
                    <a:cubicBezTo>
                      <a:pt x="8527" y="24699"/>
                      <a:pt x="8505" y="24689"/>
                      <a:pt x="8485" y="24689"/>
                    </a:cubicBezTo>
                    <a:cubicBezTo>
                      <a:pt x="8457" y="24689"/>
                      <a:pt x="8435" y="24708"/>
                      <a:pt x="8424" y="24739"/>
                    </a:cubicBezTo>
                    <a:cubicBezTo>
                      <a:pt x="8335" y="25151"/>
                      <a:pt x="8424" y="25580"/>
                      <a:pt x="8711" y="25902"/>
                    </a:cubicBezTo>
                    <a:lnTo>
                      <a:pt x="8711" y="25956"/>
                    </a:lnTo>
                    <a:cubicBezTo>
                      <a:pt x="8711" y="25974"/>
                      <a:pt x="8711" y="25974"/>
                      <a:pt x="8729" y="25992"/>
                    </a:cubicBezTo>
                    <a:cubicBezTo>
                      <a:pt x="8550" y="26528"/>
                      <a:pt x="8407" y="27065"/>
                      <a:pt x="8299" y="27620"/>
                    </a:cubicBezTo>
                    <a:cubicBezTo>
                      <a:pt x="8263" y="27817"/>
                      <a:pt x="8228" y="28014"/>
                      <a:pt x="8210" y="28229"/>
                    </a:cubicBezTo>
                    <a:cubicBezTo>
                      <a:pt x="8228" y="27781"/>
                      <a:pt x="8246" y="27334"/>
                      <a:pt x="8246" y="26851"/>
                    </a:cubicBezTo>
                    <a:cubicBezTo>
                      <a:pt x="8246" y="25777"/>
                      <a:pt x="7870" y="24846"/>
                      <a:pt x="7673" y="23808"/>
                    </a:cubicBezTo>
                    <a:cubicBezTo>
                      <a:pt x="7664" y="23773"/>
                      <a:pt x="7633" y="23755"/>
                      <a:pt x="7601" y="23755"/>
                    </a:cubicBezTo>
                    <a:cubicBezTo>
                      <a:pt x="7570" y="23755"/>
                      <a:pt x="7539" y="23773"/>
                      <a:pt x="7530" y="23808"/>
                    </a:cubicBezTo>
                    <a:cubicBezTo>
                      <a:pt x="7011" y="25902"/>
                      <a:pt x="7315" y="28014"/>
                      <a:pt x="8049" y="30018"/>
                    </a:cubicBezTo>
                    <a:cubicBezTo>
                      <a:pt x="8031" y="31736"/>
                      <a:pt x="8246" y="33454"/>
                      <a:pt x="8675" y="35136"/>
                    </a:cubicBezTo>
                    <a:cubicBezTo>
                      <a:pt x="8031" y="33991"/>
                      <a:pt x="7100" y="32953"/>
                      <a:pt x="6205" y="32004"/>
                    </a:cubicBezTo>
                    <a:cubicBezTo>
                      <a:pt x="6188" y="31772"/>
                      <a:pt x="6152" y="31539"/>
                      <a:pt x="6134" y="31306"/>
                    </a:cubicBezTo>
                    <a:cubicBezTo>
                      <a:pt x="6384" y="30609"/>
                      <a:pt x="6778" y="29857"/>
                      <a:pt x="6474" y="29141"/>
                    </a:cubicBezTo>
                    <a:cubicBezTo>
                      <a:pt x="6465" y="29114"/>
                      <a:pt x="6443" y="29101"/>
                      <a:pt x="6418" y="29101"/>
                    </a:cubicBezTo>
                    <a:cubicBezTo>
                      <a:pt x="6393" y="29101"/>
                      <a:pt x="6367" y="29114"/>
                      <a:pt x="6349" y="29141"/>
                    </a:cubicBezTo>
                    <a:cubicBezTo>
                      <a:pt x="6259" y="29356"/>
                      <a:pt x="6152" y="29553"/>
                      <a:pt x="6044" y="29750"/>
                    </a:cubicBezTo>
                    <a:cubicBezTo>
                      <a:pt x="6062" y="29356"/>
                      <a:pt x="6062" y="28980"/>
                      <a:pt x="6080" y="28604"/>
                    </a:cubicBezTo>
                    <a:cubicBezTo>
                      <a:pt x="6080" y="28560"/>
                      <a:pt x="6044" y="28528"/>
                      <a:pt x="6001" y="28528"/>
                    </a:cubicBezTo>
                    <a:cubicBezTo>
                      <a:pt x="5992" y="28528"/>
                      <a:pt x="5982" y="28530"/>
                      <a:pt x="5973" y="28533"/>
                    </a:cubicBezTo>
                    <a:cubicBezTo>
                      <a:pt x="5418" y="28765"/>
                      <a:pt x="5185" y="29338"/>
                      <a:pt x="5203" y="29929"/>
                    </a:cubicBezTo>
                    <a:cubicBezTo>
                      <a:pt x="4881" y="29517"/>
                      <a:pt x="4470" y="29177"/>
                      <a:pt x="4004" y="28926"/>
                    </a:cubicBezTo>
                    <a:cubicBezTo>
                      <a:pt x="3995" y="28923"/>
                      <a:pt x="3985" y="28922"/>
                      <a:pt x="3975" y="28922"/>
                    </a:cubicBezTo>
                    <a:cubicBezTo>
                      <a:pt x="3933" y="28922"/>
                      <a:pt x="3897" y="28951"/>
                      <a:pt x="3897" y="28980"/>
                    </a:cubicBezTo>
                    <a:cubicBezTo>
                      <a:pt x="3933" y="29481"/>
                      <a:pt x="4076" y="29946"/>
                      <a:pt x="4309" y="30358"/>
                    </a:cubicBezTo>
                    <a:lnTo>
                      <a:pt x="4273" y="30322"/>
                    </a:lnTo>
                    <a:cubicBezTo>
                      <a:pt x="4067" y="30181"/>
                      <a:pt x="3694" y="29946"/>
                      <a:pt x="3374" y="29946"/>
                    </a:cubicBezTo>
                    <a:cubicBezTo>
                      <a:pt x="3249" y="29946"/>
                      <a:pt x="3133" y="29982"/>
                      <a:pt x="3038" y="30072"/>
                    </a:cubicBezTo>
                    <a:cubicBezTo>
                      <a:pt x="2555" y="30519"/>
                      <a:pt x="3074" y="30913"/>
                      <a:pt x="3664" y="31163"/>
                    </a:cubicBezTo>
                    <a:lnTo>
                      <a:pt x="3414" y="31163"/>
                    </a:lnTo>
                    <a:cubicBezTo>
                      <a:pt x="2734" y="31235"/>
                      <a:pt x="2680" y="31790"/>
                      <a:pt x="2931" y="32327"/>
                    </a:cubicBezTo>
                    <a:cubicBezTo>
                      <a:pt x="2940" y="32353"/>
                      <a:pt x="2966" y="32367"/>
                      <a:pt x="2993" y="32367"/>
                    </a:cubicBezTo>
                    <a:cubicBezTo>
                      <a:pt x="3020" y="32367"/>
                      <a:pt x="3047" y="32353"/>
                      <a:pt x="3056" y="32327"/>
                    </a:cubicBezTo>
                    <a:cubicBezTo>
                      <a:pt x="3294" y="31979"/>
                      <a:pt x="3738" y="31879"/>
                      <a:pt x="4204" y="31879"/>
                    </a:cubicBezTo>
                    <a:cubicBezTo>
                      <a:pt x="4648" y="31879"/>
                      <a:pt x="5113" y="31970"/>
                      <a:pt x="5436" y="32022"/>
                    </a:cubicBezTo>
                    <a:cubicBezTo>
                      <a:pt x="5490" y="32022"/>
                      <a:pt x="5508" y="31969"/>
                      <a:pt x="5454" y="31951"/>
                    </a:cubicBezTo>
                    <a:cubicBezTo>
                      <a:pt x="5142" y="31821"/>
                      <a:pt x="4692" y="31724"/>
                      <a:pt x="4248" y="31724"/>
                    </a:cubicBezTo>
                    <a:cubicBezTo>
                      <a:pt x="3774" y="31724"/>
                      <a:pt x="3306" y="31834"/>
                      <a:pt x="3020" y="32130"/>
                    </a:cubicBezTo>
                    <a:cubicBezTo>
                      <a:pt x="2931" y="31897"/>
                      <a:pt x="2877" y="31664"/>
                      <a:pt x="3056" y="31468"/>
                    </a:cubicBezTo>
                    <a:cubicBezTo>
                      <a:pt x="3170" y="31354"/>
                      <a:pt x="3348" y="31327"/>
                      <a:pt x="3523" y="31327"/>
                    </a:cubicBezTo>
                    <a:cubicBezTo>
                      <a:pt x="3624" y="31327"/>
                      <a:pt x="3723" y="31336"/>
                      <a:pt x="3808" y="31342"/>
                    </a:cubicBezTo>
                    <a:cubicBezTo>
                      <a:pt x="4309" y="31378"/>
                      <a:pt x="4684" y="31629"/>
                      <a:pt x="5132" y="31772"/>
                    </a:cubicBezTo>
                    <a:lnTo>
                      <a:pt x="5168" y="31772"/>
                    </a:lnTo>
                    <a:cubicBezTo>
                      <a:pt x="5382" y="31897"/>
                      <a:pt x="5615" y="31987"/>
                      <a:pt x="5865" y="32022"/>
                    </a:cubicBezTo>
                    <a:lnTo>
                      <a:pt x="5865" y="32040"/>
                    </a:lnTo>
                    <a:cubicBezTo>
                      <a:pt x="5876" y="32084"/>
                      <a:pt x="5907" y="32107"/>
                      <a:pt x="5941" y="32107"/>
                    </a:cubicBezTo>
                    <a:cubicBezTo>
                      <a:pt x="5963" y="32107"/>
                      <a:pt x="5987" y="32097"/>
                      <a:pt x="6009" y="32076"/>
                    </a:cubicBezTo>
                    <a:cubicBezTo>
                      <a:pt x="6027" y="32094"/>
                      <a:pt x="6044" y="32112"/>
                      <a:pt x="6080" y="32112"/>
                    </a:cubicBezTo>
                    <a:cubicBezTo>
                      <a:pt x="6080" y="32148"/>
                      <a:pt x="6080" y="32183"/>
                      <a:pt x="6098" y="32219"/>
                    </a:cubicBezTo>
                    <a:cubicBezTo>
                      <a:pt x="6106" y="32244"/>
                      <a:pt x="6138" y="32257"/>
                      <a:pt x="6167" y="32257"/>
                    </a:cubicBezTo>
                    <a:cubicBezTo>
                      <a:pt x="6201" y="32257"/>
                      <a:pt x="6233" y="32240"/>
                      <a:pt x="6223" y="32201"/>
                    </a:cubicBezTo>
                    <a:lnTo>
                      <a:pt x="6223" y="32165"/>
                    </a:lnTo>
                    <a:cubicBezTo>
                      <a:pt x="6689" y="32684"/>
                      <a:pt x="7118" y="33221"/>
                      <a:pt x="7548" y="33758"/>
                    </a:cubicBezTo>
                    <a:cubicBezTo>
                      <a:pt x="8067" y="34438"/>
                      <a:pt x="8424" y="35190"/>
                      <a:pt x="8890" y="35888"/>
                    </a:cubicBezTo>
                    <a:lnTo>
                      <a:pt x="8943" y="36067"/>
                    </a:lnTo>
                    <a:cubicBezTo>
                      <a:pt x="9033" y="36389"/>
                      <a:pt x="9140" y="36711"/>
                      <a:pt x="9248" y="37033"/>
                    </a:cubicBezTo>
                    <a:cubicBezTo>
                      <a:pt x="8173" y="35359"/>
                      <a:pt x="6404" y="33685"/>
                      <a:pt x="4608" y="33685"/>
                    </a:cubicBezTo>
                    <a:cubicBezTo>
                      <a:pt x="4580" y="33685"/>
                      <a:pt x="4551" y="33686"/>
                      <a:pt x="4523" y="33687"/>
                    </a:cubicBezTo>
                    <a:cubicBezTo>
                      <a:pt x="4452" y="33687"/>
                      <a:pt x="4416" y="33776"/>
                      <a:pt x="4470" y="33830"/>
                    </a:cubicBezTo>
                    <a:cubicBezTo>
                      <a:pt x="5275" y="34689"/>
                      <a:pt x="5830" y="35888"/>
                      <a:pt x="6778" y="36621"/>
                    </a:cubicBezTo>
                    <a:cubicBezTo>
                      <a:pt x="7548" y="37212"/>
                      <a:pt x="8568" y="37570"/>
                      <a:pt x="9319" y="38178"/>
                    </a:cubicBezTo>
                    <a:cubicBezTo>
                      <a:pt x="9462" y="38357"/>
                      <a:pt x="9606" y="38554"/>
                      <a:pt x="9749" y="38733"/>
                    </a:cubicBezTo>
                    <a:cubicBezTo>
                      <a:pt x="9754" y="38738"/>
                      <a:pt x="9760" y="38740"/>
                      <a:pt x="9766" y="38740"/>
                    </a:cubicBezTo>
                    <a:cubicBezTo>
                      <a:pt x="9783" y="38740"/>
                      <a:pt x="9802" y="38723"/>
                      <a:pt x="9802" y="38697"/>
                    </a:cubicBezTo>
                    <a:cubicBezTo>
                      <a:pt x="9785" y="38661"/>
                      <a:pt x="9767" y="38626"/>
                      <a:pt x="9731" y="38590"/>
                    </a:cubicBezTo>
                    <a:lnTo>
                      <a:pt x="9731" y="38590"/>
                    </a:lnTo>
                    <a:cubicBezTo>
                      <a:pt x="9820" y="38679"/>
                      <a:pt x="9892" y="38769"/>
                      <a:pt x="9963" y="38858"/>
                    </a:cubicBezTo>
                    <a:cubicBezTo>
                      <a:pt x="10250" y="39574"/>
                      <a:pt x="10572" y="40290"/>
                      <a:pt x="10858" y="40988"/>
                    </a:cubicBezTo>
                    <a:lnTo>
                      <a:pt x="10697" y="40898"/>
                    </a:lnTo>
                    <a:cubicBezTo>
                      <a:pt x="10554" y="40666"/>
                      <a:pt x="10375" y="40451"/>
                      <a:pt x="10196" y="40272"/>
                    </a:cubicBezTo>
                    <a:cubicBezTo>
                      <a:pt x="10017" y="40039"/>
                      <a:pt x="9784" y="39860"/>
                      <a:pt x="9516" y="39771"/>
                    </a:cubicBezTo>
                    <a:cubicBezTo>
                      <a:pt x="9507" y="39769"/>
                      <a:pt x="9497" y="39767"/>
                      <a:pt x="9488" y="39767"/>
                    </a:cubicBezTo>
                    <a:cubicBezTo>
                      <a:pt x="9428" y="39767"/>
                      <a:pt x="9378" y="39816"/>
                      <a:pt x="9409" y="39878"/>
                    </a:cubicBezTo>
                    <a:cubicBezTo>
                      <a:pt x="9695" y="40505"/>
                      <a:pt x="10250" y="40988"/>
                      <a:pt x="10930" y="41167"/>
                    </a:cubicBezTo>
                    <a:cubicBezTo>
                      <a:pt x="11377" y="42258"/>
                      <a:pt x="11717" y="43404"/>
                      <a:pt x="11932" y="44567"/>
                    </a:cubicBezTo>
                    <a:cubicBezTo>
                      <a:pt x="11932" y="44782"/>
                      <a:pt x="11914" y="44978"/>
                      <a:pt x="11896" y="45175"/>
                    </a:cubicBezTo>
                    <a:cubicBezTo>
                      <a:pt x="11789" y="44674"/>
                      <a:pt x="11538" y="44173"/>
                      <a:pt x="11145" y="43994"/>
                    </a:cubicBezTo>
                    <a:cubicBezTo>
                      <a:pt x="11131" y="43988"/>
                      <a:pt x="11118" y="43985"/>
                      <a:pt x="11104" y="43985"/>
                    </a:cubicBezTo>
                    <a:cubicBezTo>
                      <a:pt x="11044" y="43985"/>
                      <a:pt x="10987" y="44043"/>
                      <a:pt x="11001" y="44102"/>
                    </a:cubicBezTo>
                    <a:cubicBezTo>
                      <a:pt x="11091" y="44746"/>
                      <a:pt x="11252" y="45587"/>
                      <a:pt x="11842" y="45980"/>
                    </a:cubicBezTo>
                    <a:cubicBezTo>
                      <a:pt x="11663" y="47967"/>
                      <a:pt x="11306" y="49917"/>
                      <a:pt x="10787" y="51850"/>
                    </a:cubicBezTo>
                    <a:cubicBezTo>
                      <a:pt x="10776" y="51893"/>
                      <a:pt x="10811" y="51917"/>
                      <a:pt x="10844" y="51917"/>
                    </a:cubicBezTo>
                    <a:cubicBezTo>
                      <a:pt x="10866" y="51917"/>
                      <a:pt x="10887" y="51907"/>
                      <a:pt x="10894" y="51886"/>
                    </a:cubicBezTo>
                    <a:cubicBezTo>
                      <a:pt x="11449" y="50472"/>
                      <a:pt x="11842" y="49005"/>
                      <a:pt x="12057" y="47502"/>
                    </a:cubicBezTo>
                    <a:cubicBezTo>
                      <a:pt x="12666" y="47001"/>
                      <a:pt x="13256" y="46034"/>
                      <a:pt x="13167" y="45265"/>
                    </a:cubicBezTo>
                    <a:cubicBezTo>
                      <a:pt x="13167" y="45223"/>
                      <a:pt x="13124" y="45182"/>
                      <a:pt x="13079" y="45182"/>
                    </a:cubicBezTo>
                    <a:cubicBezTo>
                      <a:pt x="13067" y="45182"/>
                      <a:pt x="13054" y="45185"/>
                      <a:pt x="13041" y="45193"/>
                    </a:cubicBezTo>
                    <a:cubicBezTo>
                      <a:pt x="12558" y="45533"/>
                      <a:pt x="12397" y="46052"/>
                      <a:pt x="12165" y="46535"/>
                    </a:cubicBezTo>
                    <a:cubicBezTo>
                      <a:pt x="12290" y="45247"/>
                      <a:pt x="12326" y="43940"/>
                      <a:pt x="12290" y="42634"/>
                    </a:cubicBezTo>
                    <a:cubicBezTo>
                      <a:pt x="12737" y="42133"/>
                      <a:pt x="12880" y="41381"/>
                      <a:pt x="12988" y="40737"/>
                    </a:cubicBezTo>
                    <a:cubicBezTo>
                      <a:pt x="13002" y="40694"/>
                      <a:pt x="12958" y="40638"/>
                      <a:pt x="12912" y="40638"/>
                    </a:cubicBezTo>
                    <a:cubicBezTo>
                      <a:pt x="12901" y="40638"/>
                      <a:pt x="12890" y="40641"/>
                      <a:pt x="12880" y="40648"/>
                    </a:cubicBezTo>
                    <a:cubicBezTo>
                      <a:pt x="12594" y="40952"/>
                      <a:pt x="12379" y="41292"/>
                      <a:pt x="12236" y="41668"/>
                    </a:cubicBezTo>
                    <a:cubicBezTo>
                      <a:pt x="12236" y="41578"/>
                      <a:pt x="12236" y="41471"/>
                      <a:pt x="12218" y="41381"/>
                    </a:cubicBezTo>
                    <a:cubicBezTo>
                      <a:pt x="12326" y="40165"/>
                      <a:pt x="12469" y="38948"/>
                      <a:pt x="12648" y="37749"/>
                    </a:cubicBezTo>
                    <a:cubicBezTo>
                      <a:pt x="13507" y="36800"/>
                      <a:pt x="14187" y="35691"/>
                      <a:pt x="14920" y="34635"/>
                    </a:cubicBezTo>
                    <a:cubicBezTo>
                      <a:pt x="15994" y="33114"/>
                      <a:pt x="17032" y="31629"/>
                      <a:pt x="17802" y="29946"/>
                    </a:cubicBezTo>
                    <a:cubicBezTo>
                      <a:pt x="17834" y="29882"/>
                      <a:pt x="17794" y="29818"/>
                      <a:pt x="17734" y="29818"/>
                    </a:cubicBezTo>
                    <a:cubicBezTo>
                      <a:pt x="17727" y="29818"/>
                      <a:pt x="17720" y="29819"/>
                      <a:pt x="17712" y="29821"/>
                    </a:cubicBezTo>
                    <a:cubicBezTo>
                      <a:pt x="15583" y="30448"/>
                      <a:pt x="14097" y="32201"/>
                      <a:pt x="13256" y="34223"/>
                    </a:cubicBezTo>
                    <a:lnTo>
                      <a:pt x="13256" y="34223"/>
                    </a:lnTo>
                    <a:cubicBezTo>
                      <a:pt x="13435" y="33329"/>
                      <a:pt x="13632" y="32452"/>
                      <a:pt x="13829" y="31557"/>
                    </a:cubicBezTo>
                    <a:lnTo>
                      <a:pt x="13829" y="31575"/>
                    </a:lnTo>
                    <a:cubicBezTo>
                      <a:pt x="13838" y="31593"/>
                      <a:pt x="13856" y="31602"/>
                      <a:pt x="13871" y="31602"/>
                    </a:cubicBezTo>
                    <a:cubicBezTo>
                      <a:pt x="13887" y="31602"/>
                      <a:pt x="13900" y="31593"/>
                      <a:pt x="13900" y="31575"/>
                    </a:cubicBezTo>
                    <a:cubicBezTo>
                      <a:pt x="13936" y="31414"/>
                      <a:pt x="13954" y="31235"/>
                      <a:pt x="13954" y="31056"/>
                    </a:cubicBezTo>
                    <a:cubicBezTo>
                      <a:pt x="14079" y="30537"/>
                      <a:pt x="14205" y="30036"/>
                      <a:pt x="14348" y="29517"/>
                    </a:cubicBezTo>
                    <a:cubicBezTo>
                      <a:pt x="14813" y="29284"/>
                      <a:pt x="15189" y="28909"/>
                      <a:pt x="15421" y="28443"/>
                    </a:cubicBezTo>
                    <a:cubicBezTo>
                      <a:pt x="15457" y="28390"/>
                      <a:pt x="15404" y="28318"/>
                      <a:pt x="15332" y="28318"/>
                    </a:cubicBezTo>
                    <a:cubicBezTo>
                      <a:pt x="15028" y="28407"/>
                      <a:pt x="14741" y="28586"/>
                      <a:pt x="14545" y="28819"/>
                    </a:cubicBezTo>
                    <a:cubicBezTo>
                      <a:pt x="14634" y="28461"/>
                      <a:pt x="14724" y="28103"/>
                      <a:pt x="14831" y="27745"/>
                    </a:cubicBezTo>
                    <a:cubicBezTo>
                      <a:pt x="15081" y="27566"/>
                      <a:pt x="15332" y="27387"/>
                      <a:pt x="15565" y="27173"/>
                    </a:cubicBezTo>
                    <a:lnTo>
                      <a:pt x="15565" y="27173"/>
                    </a:lnTo>
                    <a:cubicBezTo>
                      <a:pt x="15529" y="27209"/>
                      <a:pt x="15511" y="27244"/>
                      <a:pt x="15493" y="27280"/>
                    </a:cubicBezTo>
                    <a:cubicBezTo>
                      <a:pt x="15478" y="27309"/>
                      <a:pt x="15500" y="27339"/>
                      <a:pt x="15518" y="27339"/>
                    </a:cubicBezTo>
                    <a:cubicBezTo>
                      <a:pt x="15522" y="27339"/>
                      <a:pt x="15526" y="27337"/>
                      <a:pt x="15529" y="27334"/>
                    </a:cubicBezTo>
                    <a:cubicBezTo>
                      <a:pt x="15600" y="27280"/>
                      <a:pt x="15672" y="27226"/>
                      <a:pt x="15726" y="27155"/>
                    </a:cubicBezTo>
                    <a:cubicBezTo>
                      <a:pt x="15747" y="27156"/>
                      <a:pt x="15768" y="27156"/>
                      <a:pt x="15789" y="27156"/>
                    </a:cubicBezTo>
                    <a:cubicBezTo>
                      <a:pt x="16476" y="27156"/>
                      <a:pt x="17314" y="26607"/>
                      <a:pt x="17748" y="26260"/>
                    </a:cubicBezTo>
                    <a:cubicBezTo>
                      <a:pt x="17784" y="26206"/>
                      <a:pt x="17748" y="26135"/>
                      <a:pt x="17694" y="26135"/>
                    </a:cubicBezTo>
                    <a:cubicBezTo>
                      <a:pt x="17247" y="26153"/>
                      <a:pt x="16799" y="26260"/>
                      <a:pt x="16388" y="26421"/>
                    </a:cubicBezTo>
                    <a:cubicBezTo>
                      <a:pt x="16907" y="25992"/>
                      <a:pt x="17354" y="25473"/>
                      <a:pt x="17712" y="24882"/>
                    </a:cubicBezTo>
                    <a:cubicBezTo>
                      <a:pt x="17730" y="24846"/>
                      <a:pt x="17694" y="24793"/>
                      <a:pt x="17640" y="24793"/>
                    </a:cubicBezTo>
                    <a:cubicBezTo>
                      <a:pt x="17622" y="24792"/>
                      <a:pt x="17604" y="24792"/>
                      <a:pt x="17587" y="24792"/>
                    </a:cubicBezTo>
                    <a:cubicBezTo>
                      <a:pt x="17034" y="24792"/>
                      <a:pt x="16520" y="25057"/>
                      <a:pt x="16173" y="25473"/>
                    </a:cubicBezTo>
                    <a:cubicBezTo>
                      <a:pt x="16370" y="24900"/>
                      <a:pt x="16334" y="24292"/>
                      <a:pt x="16066" y="23755"/>
                    </a:cubicBezTo>
                    <a:cubicBezTo>
                      <a:pt x="16044" y="23733"/>
                      <a:pt x="16015" y="23717"/>
                      <a:pt x="15987" y="23717"/>
                    </a:cubicBezTo>
                    <a:cubicBezTo>
                      <a:pt x="15970" y="23717"/>
                      <a:pt x="15954" y="23723"/>
                      <a:pt x="15940" y="23737"/>
                    </a:cubicBezTo>
                    <a:cubicBezTo>
                      <a:pt x="15565" y="24095"/>
                      <a:pt x="15296" y="24542"/>
                      <a:pt x="15153" y="25043"/>
                    </a:cubicBezTo>
                    <a:cubicBezTo>
                      <a:pt x="15081" y="24775"/>
                      <a:pt x="14956" y="24524"/>
                      <a:pt x="14795" y="24310"/>
                    </a:cubicBezTo>
                    <a:cubicBezTo>
                      <a:pt x="14700" y="24187"/>
                      <a:pt x="14302" y="23803"/>
                      <a:pt x="14031" y="23803"/>
                    </a:cubicBezTo>
                    <a:cubicBezTo>
                      <a:pt x="13947" y="23803"/>
                      <a:pt x="13875" y="23840"/>
                      <a:pt x="13829" y="23934"/>
                    </a:cubicBezTo>
                    <a:cubicBezTo>
                      <a:pt x="13596" y="24471"/>
                      <a:pt x="13775" y="25079"/>
                      <a:pt x="13972" y="25598"/>
                    </a:cubicBezTo>
                    <a:cubicBezTo>
                      <a:pt x="13749" y="25403"/>
                      <a:pt x="13483" y="25306"/>
                      <a:pt x="13208" y="25306"/>
                    </a:cubicBezTo>
                    <a:cubicBezTo>
                      <a:pt x="13129" y="25306"/>
                      <a:pt x="13049" y="25314"/>
                      <a:pt x="12970" y="25330"/>
                    </a:cubicBezTo>
                    <a:cubicBezTo>
                      <a:pt x="12934" y="25330"/>
                      <a:pt x="12916" y="25365"/>
                      <a:pt x="12916" y="25401"/>
                    </a:cubicBezTo>
                    <a:cubicBezTo>
                      <a:pt x="12916" y="26224"/>
                      <a:pt x="13721" y="27119"/>
                      <a:pt x="14563" y="27137"/>
                    </a:cubicBezTo>
                    <a:cubicBezTo>
                      <a:pt x="14616" y="27298"/>
                      <a:pt x="14670" y="27459"/>
                      <a:pt x="14724" y="27620"/>
                    </a:cubicBezTo>
                    <a:cubicBezTo>
                      <a:pt x="14724" y="27620"/>
                      <a:pt x="14741" y="27620"/>
                      <a:pt x="14741" y="27638"/>
                    </a:cubicBezTo>
                    <a:cubicBezTo>
                      <a:pt x="14741" y="27638"/>
                      <a:pt x="14741" y="27638"/>
                      <a:pt x="14741" y="27656"/>
                    </a:cubicBezTo>
                    <a:cubicBezTo>
                      <a:pt x="14741" y="27674"/>
                      <a:pt x="14741" y="27692"/>
                      <a:pt x="14741" y="27710"/>
                    </a:cubicBezTo>
                    <a:cubicBezTo>
                      <a:pt x="14598" y="28193"/>
                      <a:pt x="14437" y="28676"/>
                      <a:pt x="14294" y="29177"/>
                    </a:cubicBezTo>
                    <a:cubicBezTo>
                      <a:pt x="14276" y="29195"/>
                      <a:pt x="14276" y="29195"/>
                      <a:pt x="14294" y="29213"/>
                    </a:cubicBezTo>
                    <a:lnTo>
                      <a:pt x="14222" y="29392"/>
                    </a:lnTo>
                    <a:cubicBezTo>
                      <a:pt x="14169" y="29445"/>
                      <a:pt x="14097" y="29499"/>
                      <a:pt x="14026" y="29553"/>
                    </a:cubicBezTo>
                    <a:cubicBezTo>
                      <a:pt x="13981" y="29597"/>
                      <a:pt x="14010" y="29629"/>
                      <a:pt x="14051" y="29629"/>
                    </a:cubicBezTo>
                    <a:cubicBezTo>
                      <a:pt x="14060" y="29629"/>
                      <a:pt x="14070" y="29628"/>
                      <a:pt x="14079" y="29624"/>
                    </a:cubicBezTo>
                    <a:cubicBezTo>
                      <a:pt x="14133" y="29624"/>
                      <a:pt x="14133" y="29606"/>
                      <a:pt x="14169" y="29589"/>
                    </a:cubicBezTo>
                    <a:lnTo>
                      <a:pt x="14169" y="29589"/>
                    </a:lnTo>
                    <a:cubicBezTo>
                      <a:pt x="14079" y="29893"/>
                      <a:pt x="13990" y="30179"/>
                      <a:pt x="13918" y="30483"/>
                    </a:cubicBezTo>
                    <a:cubicBezTo>
                      <a:pt x="13847" y="30179"/>
                      <a:pt x="13704" y="29893"/>
                      <a:pt x="13525" y="29660"/>
                    </a:cubicBezTo>
                    <a:cubicBezTo>
                      <a:pt x="13512" y="29647"/>
                      <a:pt x="13495" y="29642"/>
                      <a:pt x="13478" y="29642"/>
                    </a:cubicBezTo>
                    <a:cubicBezTo>
                      <a:pt x="13447" y="29642"/>
                      <a:pt x="13417" y="29661"/>
                      <a:pt x="13417" y="29696"/>
                    </a:cubicBezTo>
                    <a:cubicBezTo>
                      <a:pt x="13310" y="30143"/>
                      <a:pt x="13507" y="30716"/>
                      <a:pt x="13721" y="31145"/>
                    </a:cubicBezTo>
                    <a:cubicBezTo>
                      <a:pt x="13578" y="31682"/>
                      <a:pt x="13435" y="32237"/>
                      <a:pt x="13292" y="32792"/>
                    </a:cubicBezTo>
                    <a:cubicBezTo>
                      <a:pt x="13274" y="32398"/>
                      <a:pt x="13167" y="32004"/>
                      <a:pt x="12934" y="31664"/>
                    </a:cubicBezTo>
                    <a:cubicBezTo>
                      <a:pt x="12924" y="31645"/>
                      <a:pt x="12898" y="31631"/>
                      <a:pt x="12874" y="31631"/>
                    </a:cubicBezTo>
                    <a:cubicBezTo>
                      <a:pt x="12854" y="31631"/>
                      <a:pt x="12835" y="31640"/>
                      <a:pt x="12827" y="31664"/>
                    </a:cubicBezTo>
                    <a:cubicBezTo>
                      <a:pt x="12594" y="32130"/>
                      <a:pt x="12827" y="32863"/>
                      <a:pt x="13167" y="33257"/>
                    </a:cubicBezTo>
                    <a:lnTo>
                      <a:pt x="13167" y="33293"/>
                    </a:lnTo>
                    <a:cubicBezTo>
                      <a:pt x="12827" y="34707"/>
                      <a:pt x="12540" y="36138"/>
                      <a:pt x="12326" y="37570"/>
                    </a:cubicBezTo>
                    <a:cubicBezTo>
                      <a:pt x="12218" y="37838"/>
                      <a:pt x="12093" y="38089"/>
                      <a:pt x="11950" y="38357"/>
                    </a:cubicBezTo>
                    <a:cubicBezTo>
                      <a:pt x="11924" y="38396"/>
                      <a:pt x="11963" y="38425"/>
                      <a:pt x="12001" y="38425"/>
                    </a:cubicBezTo>
                    <a:cubicBezTo>
                      <a:pt x="12015" y="38425"/>
                      <a:pt x="12029" y="38421"/>
                      <a:pt x="12039" y="38411"/>
                    </a:cubicBezTo>
                    <a:cubicBezTo>
                      <a:pt x="12075" y="38357"/>
                      <a:pt x="12093" y="38303"/>
                      <a:pt x="12129" y="38250"/>
                    </a:cubicBezTo>
                    <a:cubicBezTo>
                      <a:pt x="12138" y="38259"/>
                      <a:pt x="12151" y="38263"/>
                      <a:pt x="12165" y="38263"/>
                    </a:cubicBezTo>
                    <a:cubicBezTo>
                      <a:pt x="12178" y="38263"/>
                      <a:pt x="12191" y="38259"/>
                      <a:pt x="12200" y="38250"/>
                    </a:cubicBezTo>
                    <a:lnTo>
                      <a:pt x="12236" y="38214"/>
                    </a:lnTo>
                    <a:lnTo>
                      <a:pt x="12236" y="38214"/>
                    </a:lnTo>
                    <a:cubicBezTo>
                      <a:pt x="12165" y="38715"/>
                      <a:pt x="12111" y="39216"/>
                      <a:pt x="12075" y="39735"/>
                    </a:cubicBezTo>
                    <a:cubicBezTo>
                      <a:pt x="11878" y="37910"/>
                      <a:pt x="11610" y="36102"/>
                      <a:pt x="11306" y="34313"/>
                    </a:cubicBezTo>
                    <a:cubicBezTo>
                      <a:pt x="11323" y="34313"/>
                      <a:pt x="11323" y="34295"/>
                      <a:pt x="11323" y="34295"/>
                    </a:cubicBezTo>
                    <a:cubicBezTo>
                      <a:pt x="11717" y="33758"/>
                      <a:pt x="11968" y="32953"/>
                      <a:pt x="11735" y="32344"/>
                    </a:cubicBezTo>
                    <a:cubicBezTo>
                      <a:pt x="11723" y="32309"/>
                      <a:pt x="11681" y="32282"/>
                      <a:pt x="11644" y="32282"/>
                    </a:cubicBezTo>
                    <a:cubicBezTo>
                      <a:pt x="11623" y="32282"/>
                      <a:pt x="11604" y="32290"/>
                      <a:pt x="11592" y="32309"/>
                    </a:cubicBezTo>
                    <a:cubicBezTo>
                      <a:pt x="11377" y="32595"/>
                      <a:pt x="11216" y="32917"/>
                      <a:pt x="11145" y="33257"/>
                    </a:cubicBezTo>
                    <a:cubicBezTo>
                      <a:pt x="10930" y="31969"/>
                      <a:pt x="10733" y="30698"/>
                      <a:pt x="10554" y="29445"/>
                    </a:cubicBezTo>
                    <a:lnTo>
                      <a:pt x="10286" y="27387"/>
                    </a:lnTo>
                    <a:cubicBezTo>
                      <a:pt x="10608" y="26958"/>
                      <a:pt x="10787" y="26439"/>
                      <a:pt x="10769" y="25902"/>
                    </a:cubicBezTo>
                    <a:cubicBezTo>
                      <a:pt x="10769" y="25854"/>
                      <a:pt x="10729" y="25815"/>
                      <a:pt x="10687" y="25815"/>
                    </a:cubicBezTo>
                    <a:cubicBezTo>
                      <a:pt x="10665" y="25815"/>
                      <a:pt x="10643" y="25825"/>
                      <a:pt x="10626" y="25848"/>
                    </a:cubicBezTo>
                    <a:cubicBezTo>
                      <a:pt x="10429" y="26063"/>
                      <a:pt x="10268" y="26332"/>
                      <a:pt x="10178" y="26618"/>
                    </a:cubicBezTo>
                    <a:cubicBezTo>
                      <a:pt x="10053" y="25759"/>
                      <a:pt x="9946" y="24882"/>
                      <a:pt x="9838" y="24023"/>
                    </a:cubicBezTo>
                    <a:cubicBezTo>
                      <a:pt x="10160" y="23415"/>
                      <a:pt x="10518" y="22842"/>
                      <a:pt x="10912" y="22305"/>
                    </a:cubicBezTo>
                    <a:lnTo>
                      <a:pt x="10966" y="22305"/>
                    </a:lnTo>
                    <a:cubicBezTo>
                      <a:pt x="11152" y="22191"/>
                      <a:pt x="11361" y="22133"/>
                      <a:pt x="11574" y="22133"/>
                    </a:cubicBezTo>
                    <a:cubicBezTo>
                      <a:pt x="11628" y="22133"/>
                      <a:pt x="11681" y="22137"/>
                      <a:pt x="11735" y="22144"/>
                    </a:cubicBezTo>
                    <a:cubicBezTo>
                      <a:pt x="11646" y="22252"/>
                      <a:pt x="11538" y="22359"/>
                      <a:pt x="11431" y="22431"/>
                    </a:cubicBezTo>
                    <a:cubicBezTo>
                      <a:pt x="11275" y="22493"/>
                      <a:pt x="11107" y="22541"/>
                      <a:pt x="10936" y="22541"/>
                    </a:cubicBezTo>
                    <a:cubicBezTo>
                      <a:pt x="10910" y="22541"/>
                      <a:pt x="10884" y="22540"/>
                      <a:pt x="10858" y="22538"/>
                    </a:cubicBezTo>
                    <a:cubicBezTo>
                      <a:pt x="10805" y="22538"/>
                      <a:pt x="10769" y="22627"/>
                      <a:pt x="10822" y="22663"/>
                    </a:cubicBezTo>
                    <a:cubicBezTo>
                      <a:pt x="10899" y="22700"/>
                      <a:pt x="10978" y="22716"/>
                      <a:pt x="11057" y="22716"/>
                    </a:cubicBezTo>
                    <a:cubicBezTo>
                      <a:pt x="11405" y="22716"/>
                      <a:pt x="11760" y="22403"/>
                      <a:pt x="11950" y="22126"/>
                    </a:cubicBezTo>
                    <a:cubicBezTo>
                      <a:pt x="11968" y="22091"/>
                      <a:pt x="11950" y="22037"/>
                      <a:pt x="11896" y="22019"/>
                    </a:cubicBezTo>
                    <a:cubicBezTo>
                      <a:pt x="11810" y="22003"/>
                      <a:pt x="11724" y="21995"/>
                      <a:pt x="11639" y="21995"/>
                    </a:cubicBezTo>
                    <a:cubicBezTo>
                      <a:pt x="11440" y="21995"/>
                      <a:pt x="11243" y="22039"/>
                      <a:pt x="11055" y="22126"/>
                    </a:cubicBezTo>
                    <a:cubicBezTo>
                      <a:pt x="11359" y="21715"/>
                      <a:pt x="11699" y="21339"/>
                      <a:pt x="12057" y="20963"/>
                    </a:cubicBezTo>
                    <a:cubicBezTo>
                      <a:pt x="12254" y="20766"/>
                      <a:pt x="12469" y="20552"/>
                      <a:pt x="12684" y="20355"/>
                    </a:cubicBezTo>
                    <a:cubicBezTo>
                      <a:pt x="13149" y="20122"/>
                      <a:pt x="13632" y="19907"/>
                      <a:pt x="14133" y="19746"/>
                    </a:cubicBezTo>
                    <a:cubicBezTo>
                      <a:pt x="15243" y="19299"/>
                      <a:pt x="16406" y="19013"/>
                      <a:pt x="17587" y="18887"/>
                    </a:cubicBezTo>
                    <a:cubicBezTo>
                      <a:pt x="17640" y="18869"/>
                      <a:pt x="17640" y="18798"/>
                      <a:pt x="17587" y="18798"/>
                    </a:cubicBezTo>
                    <a:cubicBezTo>
                      <a:pt x="17521" y="18795"/>
                      <a:pt x="17456" y="18794"/>
                      <a:pt x="17390" y="18794"/>
                    </a:cubicBezTo>
                    <a:cubicBezTo>
                      <a:pt x="16145" y="18794"/>
                      <a:pt x="15021" y="19268"/>
                      <a:pt x="13865" y="19710"/>
                    </a:cubicBezTo>
                    <a:cubicBezTo>
                      <a:pt x="13633" y="19812"/>
                      <a:pt x="13390" y="19901"/>
                      <a:pt x="13145" y="20007"/>
                    </a:cubicBezTo>
                    <a:lnTo>
                      <a:pt x="13145" y="20007"/>
                    </a:lnTo>
                    <a:cubicBezTo>
                      <a:pt x="13747" y="19696"/>
                      <a:pt x="14309" y="19306"/>
                      <a:pt x="14903" y="18977"/>
                    </a:cubicBezTo>
                    <a:cubicBezTo>
                      <a:pt x="15654" y="18565"/>
                      <a:pt x="16549" y="18494"/>
                      <a:pt x="17408" y="18494"/>
                    </a:cubicBezTo>
                    <a:cubicBezTo>
                      <a:pt x="17493" y="18494"/>
                      <a:pt x="17639" y="18491"/>
                      <a:pt x="17812" y="18491"/>
                    </a:cubicBezTo>
                    <a:cubicBezTo>
                      <a:pt x="18547" y="18491"/>
                      <a:pt x="19776" y="18538"/>
                      <a:pt x="18965" y="19030"/>
                    </a:cubicBezTo>
                    <a:cubicBezTo>
                      <a:pt x="17676" y="19818"/>
                      <a:pt x="16567" y="20033"/>
                      <a:pt x="15081" y="20068"/>
                    </a:cubicBezTo>
                    <a:cubicBezTo>
                      <a:pt x="14097" y="20086"/>
                      <a:pt x="13220" y="20229"/>
                      <a:pt x="12379" y="20713"/>
                    </a:cubicBezTo>
                    <a:cubicBezTo>
                      <a:pt x="12348" y="20743"/>
                      <a:pt x="12358" y="20788"/>
                      <a:pt x="12395" y="20788"/>
                    </a:cubicBezTo>
                    <a:cubicBezTo>
                      <a:pt x="12401" y="20788"/>
                      <a:pt x="12408" y="20787"/>
                      <a:pt x="12415" y="20784"/>
                    </a:cubicBezTo>
                    <a:cubicBezTo>
                      <a:pt x="13829" y="20229"/>
                      <a:pt x="15207" y="20283"/>
                      <a:pt x="16710" y="20158"/>
                    </a:cubicBezTo>
                    <a:cubicBezTo>
                      <a:pt x="17837" y="20050"/>
                      <a:pt x="18804" y="19281"/>
                      <a:pt x="19752" y="18762"/>
                    </a:cubicBezTo>
                    <a:cubicBezTo>
                      <a:pt x="19824" y="18708"/>
                      <a:pt x="19806" y="18619"/>
                      <a:pt x="19734" y="18601"/>
                    </a:cubicBezTo>
                    <a:cubicBezTo>
                      <a:pt x="18899" y="18458"/>
                      <a:pt x="18088" y="18346"/>
                      <a:pt x="17263" y="18346"/>
                    </a:cubicBezTo>
                    <a:cubicBezTo>
                      <a:pt x="16851" y="18346"/>
                      <a:pt x="16436" y="18374"/>
                      <a:pt x="16012" y="18440"/>
                    </a:cubicBezTo>
                    <a:cubicBezTo>
                      <a:pt x="15028" y="18601"/>
                      <a:pt x="14222" y="19227"/>
                      <a:pt x="13364" y="19746"/>
                    </a:cubicBezTo>
                    <a:cubicBezTo>
                      <a:pt x="13900" y="19263"/>
                      <a:pt x="14455" y="18780"/>
                      <a:pt x="14974" y="18297"/>
                    </a:cubicBezTo>
                    <a:cubicBezTo>
                      <a:pt x="15511" y="17796"/>
                      <a:pt x="16012" y="17348"/>
                      <a:pt x="16549" y="16919"/>
                    </a:cubicBezTo>
                    <a:cubicBezTo>
                      <a:pt x="16751" y="16997"/>
                      <a:pt x="16968" y="17048"/>
                      <a:pt x="17174" y="17048"/>
                    </a:cubicBezTo>
                    <a:cubicBezTo>
                      <a:pt x="17204" y="17048"/>
                      <a:pt x="17235" y="17046"/>
                      <a:pt x="17265" y="17044"/>
                    </a:cubicBezTo>
                    <a:cubicBezTo>
                      <a:pt x="17408" y="17026"/>
                      <a:pt x="17640" y="16901"/>
                      <a:pt x="17605" y="16740"/>
                    </a:cubicBezTo>
                    <a:cubicBezTo>
                      <a:pt x="17587" y="16561"/>
                      <a:pt x="17390" y="16525"/>
                      <a:pt x="17265" y="16489"/>
                    </a:cubicBezTo>
                    <a:lnTo>
                      <a:pt x="17157" y="16471"/>
                    </a:lnTo>
                    <a:cubicBezTo>
                      <a:pt x="17479" y="16239"/>
                      <a:pt x="17819" y="16024"/>
                      <a:pt x="18159" y="15827"/>
                    </a:cubicBezTo>
                    <a:cubicBezTo>
                      <a:pt x="18177" y="15845"/>
                      <a:pt x="18213" y="15863"/>
                      <a:pt x="18231" y="15863"/>
                    </a:cubicBezTo>
                    <a:lnTo>
                      <a:pt x="18303" y="15863"/>
                    </a:lnTo>
                    <a:cubicBezTo>
                      <a:pt x="18392" y="15935"/>
                      <a:pt x="18499" y="15970"/>
                      <a:pt x="18589" y="16006"/>
                    </a:cubicBezTo>
                    <a:cubicBezTo>
                      <a:pt x="18599" y="16011"/>
                      <a:pt x="18608" y="16014"/>
                      <a:pt x="18616" y="16014"/>
                    </a:cubicBezTo>
                    <a:cubicBezTo>
                      <a:pt x="18635" y="16014"/>
                      <a:pt x="18648" y="16001"/>
                      <a:pt x="18661" y="15988"/>
                    </a:cubicBezTo>
                    <a:lnTo>
                      <a:pt x="18750" y="15988"/>
                    </a:lnTo>
                    <a:cubicBezTo>
                      <a:pt x="19269" y="16919"/>
                      <a:pt x="20092" y="17814"/>
                      <a:pt x="21237" y="17814"/>
                    </a:cubicBezTo>
                    <a:cubicBezTo>
                      <a:pt x="21291" y="17814"/>
                      <a:pt x="21327" y="17742"/>
                      <a:pt x="21309" y="17706"/>
                    </a:cubicBezTo>
                    <a:cubicBezTo>
                      <a:pt x="21148" y="17277"/>
                      <a:pt x="20880" y="16883"/>
                      <a:pt x="20539" y="16579"/>
                    </a:cubicBezTo>
                    <a:lnTo>
                      <a:pt x="20539" y="16579"/>
                    </a:lnTo>
                    <a:cubicBezTo>
                      <a:pt x="20594" y="16583"/>
                      <a:pt x="20648" y="16585"/>
                      <a:pt x="20701" y="16585"/>
                    </a:cubicBezTo>
                    <a:cubicBezTo>
                      <a:pt x="21130" y="16585"/>
                      <a:pt x="21552" y="16459"/>
                      <a:pt x="21917" y="16221"/>
                    </a:cubicBezTo>
                    <a:cubicBezTo>
                      <a:pt x="21935" y="16185"/>
                      <a:pt x="21935" y="16167"/>
                      <a:pt x="21917" y="16131"/>
                    </a:cubicBezTo>
                    <a:lnTo>
                      <a:pt x="21882" y="16149"/>
                    </a:lnTo>
                    <a:cubicBezTo>
                      <a:pt x="21644" y="15624"/>
                      <a:pt x="21006" y="15468"/>
                      <a:pt x="20362" y="15468"/>
                    </a:cubicBezTo>
                    <a:cubicBezTo>
                      <a:pt x="20326" y="15468"/>
                      <a:pt x="20289" y="15468"/>
                      <a:pt x="20253" y="15469"/>
                    </a:cubicBezTo>
                    <a:lnTo>
                      <a:pt x="20504" y="15362"/>
                    </a:lnTo>
                    <a:cubicBezTo>
                      <a:pt x="20862" y="15219"/>
                      <a:pt x="21595" y="14950"/>
                      <a:pt x="21613" y="14467"/>
                    </a:cubicBezTo>
                    <a:cubicBezTo>
                      <a:pt x="21633" y="14152"/>
                      <a:pt x="21354" y="14064"/>
                      <a:pt x="21052" y="14064"/>
                    </a:cubicBezTo>
                    <a:cubicBezTo>
                      <a:pt x="20805" y="14064"/>
                      <a:pt x="20543" y="14123"/>
                      <a:pt x="20414" y="14163"/>
                    </a:cubicBezTo>
                    <a:cubicBezTo>
                      <a:pt x="20289" y="14217"/>
                      <a:pt x="20146" y="14270"/>
                      <a:pt x="20021" y="14342"/>
                    </a:cubicBezTo>
                    <a:cubicBezTo>
                      <a:pt x="20361" y="13948"/>
                      <a:pt x="20593" y="13483"/>
                      <a:pt x="20701" y="12982"/>
                    </a:cubicBezTo>
                    <a:cubicBezTo>
                      <a:pt x="20718" y="12946"/>
                      <a:pt x="20683" y="12892"/>
                      <a:pt x="20647" y="12892"/>
                    </a:cubicBezTo>
                    <a:cubicBezTo>
                      <a:pt x="20003" y="12892"/>
                      <a:pt x="19573" y="13304"/>
                      <a:pt x="19287" y="13823"/>
                    </a:cubicBezTo>
                    <a:cubicBezTo>
                      <a:pt x="19394" y="13179"/>
                      <a:pt x="19162" y="12517"/>
                      <a:pt x="18678" y="11872"/>
                    </a:cubicBezTo>
                    <a:cubicBezTo>
                      <a:pt x="18659" y="11853"/>
                      <a:pt x="18628" y="11839"/>
                      <a:pt x="18602" y="11839"/>
                    </a:cubicBezTo>
                    <a:cubicBezTo>
                      <a:pt x="18580" y="11839"/>
                      <a:pt x="18561" y="11848"/>
                      <a:pt x="18553" y="11872"/>
                    </a:cubicBezTo>
                    <a:cubicBezTo>
                      <a:pt x="18338" y="12356"/>
                      <a:pt x="18213" y="12857"/>
                      <a:pt x="18177" y="13376"/>
                    </a:cubicBezTo>
                    <a:cubicBezTo>
                      <a:pt x="18106" y="13250"/>
                      <a:pt x="18034" y="13125"/>
                      <a:pt x="17980" y="13000"/>
                    </a:cubicBezTo>
                    <a:cubicBezTo>
                      <a:pt x="17963" y="12964"/>
                      <a:pt x="17927" y="12946"/>
                      <a:pt x="17891" y="12946"/>
                    </a:cubicBezTo>
                    <a:cubicBezTo>
                      <a:pt x="17873" y="12946"/>
                      <a:pt x="17855" y="12928"/>
                      <a:pt x="17855" y="12928"/>
                    </a:cubicBezTo>
                    <a:lnTo>
                      <a:pt x="17802" y="12928"/>
                    </a:lnTo>
                    <a:cubicBezTo>
                      <a:pt x="17766" y="12928"/>
                      <a:pt x="17748" y="12964"/>
                      <a:pt x="17730" y="12982"/>
                    </a:cubicBezTo>
                    <a:cubicBezTo>
                      <a:pt x="17462" y="13805"/>
                      <a:pt x="17390" y="14968"/>
                      <a:pt x="18088" y="15595"/>
                    </a:cubicBezTo>
                    <a:cubicBezTo>
                      <a:pt x="18070" y="15630"/>
                      <a:pt x="18070" y="15666"/>
                      <a:pt x="18088" y="15684"/>
                    </a:cubicBezTo>
                    <a:cubicBezTo>
                      <a:pt x="17640" y="15899"/>
                      <a:pt x="17211" y="16149"/>
                      <a:pt x="16799" y="16436"/>
                    </a:cubicBezTo>
                    <a:cubicBezTo>
                      <a:pt x="16746" y="16436"/>
                      <a:pt x="16710" y="16454"/>
                      <a:pt x="16674" y="16471"/>
                    </a:cubicBezTo>
                    <a:cubicBezTo>
                      <a:pt x="16656" y="16489"/>
                      <a:pt x="16638" y="16507"/>
                      <a:pt x="16656" y="16525"/>
                    </a:cubicBezTo>
                    <a:cubicBezTo>
                      <a:pt x="16298" y="16776"/>
                      <a:pt x="15976" y="17026"/>
                      <a:pt x="15654" y="17295"/>
                    </a:cubicBezTo>
                    <a:cubicBezTo>
                      <a:pt x="15851" y="16972"/>
                      <a:pt x="15958" y="16561"/>
                      <a:pt x="15779" y="16239"/>
                    </a:cubicBezTo>
                    <a:cubicBezTo>
                      <a:pt x="15770" y="16209"/>
                      <a:pt x="15749" y="16196"/>
                      <a:pt x="15726" y="16196"/>
                    </a:cubicBezTo>
                    <a:cubicBezTo>
                      <a:pt x="15708" y="16196"/>
                      <a:pt x="15688" y="16205"/>
                      <a:pt x="15672" y="16221"/>
                    </a:cubicBezTo>
                    <a:cubicBezTo>
                      <a:pt x="15368" y="16525"/>
                      <a:pt x="15260" y="16972"/>
                      <a:pt x="15350" y="17402"/>
                    </a:cubicBezTo>
                    <a:cubicBezTo>
                      <a:pt x="15332" y="17456"/>
                      <a:pt x="15296" y="17509"/>
                      <a:pt x="15278" y="17563"/>
                    </a:cubicBezTo>
                    <a:cubicBezTo>
                      <a:pt x="15278" y="17563"/>
                      <a:pt x="15278" y="17581"/>
                      <a:pt x="15278" y="17599"/>
                    </a:cubicBezTo>
                    <a:cubicBezTo>
                      <a:pt x="14330" y="18404"/>
                      <a:pt x="13435" y="19317"/>
                      <a:pt x="12594" y="20140"/>
                    </a:cubicBezTo>
                    <a:lnTo>
                      <a:pt x="12522" y="20158"/>
                    </a:lnTo>
                    <a:cubicBezTo>
                      <a:pt x="12505" y="20176"/>
                      <a:pt x="12505" y="20194"/>
                      <a:pt x="12505" y="20212"/>
                    </a:cubicBezTo>
                    <a:lnTo>
                      <a:pt x="12200" y="20516"/>
                    </a:lnTo>
                    <a:cubicBezTo>
                      <a:pt x="12057" y="20605"/>
                      <a:pt x="11932" y="20730"/>
                      <a:pt x="11825" y="20874"/>
                    </a:cubicBezTo>
                    <a:cubicBezTo>
                      <a:pt x="11753" y="20945"/>
                      <a:pt x="11663" y="21035"/>
                      <a:pt x="11574" y="21124"/>
                    </a:cubicBezTo>
                    <a:cubicBezTo>
                      <a:pt x="12003" y="20319"/>
                      <a:pt x="12326" y="19460"/>
                      <a:pt x="12540" y="18583"/>
                    </a:cubicBezTo>
                    <a:cubicBezTo>
                      <a:pt x="12666" y="18118"/>
                      <a:pt x="12791" y="17617"/>
                      <a:pt x="12934" y="17116"/>
                    </a:cubicBezTo>
                    <a:cubicBezTo>
                      <a:pt x="13131" y="17026"/>
                      <a:pt x="13292" y="16901"/>
                      <a:pt x="13435" y="16722"/>
                    </a:cubicBezTo>
                    <a:cubicBezTo>
                      <a:pt x="13578" y="16561"/>
                      <a:pt x="13650" y="16364"/>
                      <a:pt x="13650" y="16149"/>
                    </a:cubicBezTo>
                    <a:cubicBezTo>
                      <a:pt x="13650" y="16097"/>
                      <a:pt x="13621" y="16064"/>
                      <a:pt x="13585" y="16064"/>
                    </a:cubicBezTo>
                    <a:cubicBezTo>
                      <a:pt x="13571" y="16064"/>
                      <a:pt x="13557" y="16068"/>
                      <a:pt x="13542" y="16078"/>
                    </a:cubicBezTo>
                    <a:cubicBezTo>
                      <a:pt x="13346" y="16203"/>
                      <a:pt x="13185" y="16346"/>
                      <a:pt x="13077" y="16543"/>
                    </a:cubicBezTo>
                    <a:cubicBezTo>
                      <a:pt x="13238" y="15863"/>
                      <a:pt x="13346" y="15183"/>
                      <a:pt x="13399" y="14485"/>
                    </a:cubicBezTo>
                    <a:cubicBezTo>
                      <a:pt x="13414" y="14490"/>
                      <a:pt x="13428" y="14492"/>
                      <a:pt x="13442" y="14492"/>
                    </a:cubicBezTo>
                    <a:cubicBezTo>
                      <a:pt x="13479" y="14492"/>
                      <a:pt x="13511" y="14475"/>
                      <a:pt x="13525" y="14449"/>
                    </a:cubicBezTo>
                    <a:lnTo>
                      <a:pt x="13632" y="14288"/>
                    </a:lnTo>
                    <a:cubicBezTo>
                      <a:pt x="13686" y="14235"/>
                      <a:pt x="13721" y="14163"/>
                      <a:pt x="13757" y="14091"/>
                    </a:cubicBezTo>
                    <a:cubicBezTo>
                      <a:pt x="14706" y="13841"/>
                      <a:pt x="15690" y="12749"/>
                      <a:pt x="15314" y="11765"/>
                    </a:cubicBezTo>
                    <a:cubicBezTo>
                      <a:pt x="15307" y="11744"/>
                      <a:pt x="15289" y="11734"/>
                      <a:pt x="15270" y="11734"/>
                    </a:cubicBezTo>
                    <a:cubicBezTo>
                      <a:pt x="15242" y="11734"/>
                      <a:pt x="15214" y="11757"/>
                      <a:pt x="15225" y="11801"/>
                    </a:cubicBezTo>
                    <a:cubicBezTo>
                      <a:pt x="15529" y="12713"/>
                      <a:pt x="14670" y="13447"/>
                      <a:pt x="13882" y="13859"/>
                    </a:cubicBezTo>
                    <a:lnTo>
                      <a:pt x="13882" y="13859"/>
                    </a:lnTo>
                    <a:cubicBezTo>
                      <a:pt x="13936" y="13769"/>
                      <a:pt x="13990" y="13662"/>
                      <a:pt x="14026" y="13555"/>
                    </a:cubicBezTo>
                    <a:cubicBezTo>
                      <a:pt x="14061" y="13537"/>
                      <a:pt x="14061" y="13501"/>
                      <a:pt x="14079" y="13447"/>
                    </a:cubicBezTo>
                    <a:cubicBezTo>
                      <a:pt x="14079" y="13447"/>
                      <a:pt x="14079" y="13429"/>
                      <a:pt x="14079" y="13411"/>
                    </a:cubicBezTo>
                    <a:cubicBezTo>
                      <a:pt x="14795" y="12910"/>
                      <a:pt x="15189" y="12069"/>
                      <a:pt x="15117" y="11192"/>
                    </a:cubicBezTo>
                    <a:cubicBezTo>
                      <a:pt x="15117" y="11163"/>
                      <a:pt x="15093" y="11134"/>
                      <a:pt x="15065" y="11134"/>
                    </a:cubicBezTo>
                    <a:cubicBezTo>
                      <a:pt x="15059" y="11134"/>
                      <a:pt x="15052" y="11135"/>
                      <a:pt x="15046" y="11139"/>
                    </a:cubicBezTo>
                    <a:cubicBezTo>
                      <a:pt x="14777" y="11210"/>
                      <a:pt x="14545" y="11389"/>
                      <a:pt x="14419" y="11622"/>
                    </a:cubicBezTo>
                    <a:cubicBezTo>
                      <a:pt x="14437" y="11336"/>
                      <a:pt x="14437" y="11031"/>
                      <a:pt x="14419" y="10727"/>
                    </a:cubicBezTo>
                    <a:cubicBezTo>
                      <a:pt x="14419" y="10698"/>
                      <a:pt x="14384" y="10669"/>
                      <a:pt x="14351" y="10669"/>
                    </a:cubicBezTo>
                    <a:cubicBezTo>
                      <a:pt x="14344" y="10669"/>
                      <a:pt x="14336" y="10670"/>
                      <a:pt x="14330" y="10673"/>
                    </a:cubicBezTo>
                    <a:cubicBezTo>
                      <a:pt x="13918" y="10834"/>
                      <a:pt x="13596" y="11192"/>
                      <a:pt x="13489" y="11640"/>
                    </a:cubicBezTo>
                    <a:cubicBezTo>
                      <a:pt x="13405" y="11472"/>
                      <a:pt x="13070" y="10988"/>
                      <a:pt x="12842" y="10988"/>
                    </a:cubicBezTo>
                    <a:cubicBezTo>
                      <a:pt x="12778" y="10988"/>
                      <a:pt x="12723" y="11027"/>
                      <a:pt x="12684" y="11121"/>
                    </a:cubicBezTo>
                    <a:cubicBezTo>
                      <a:pt x="12666" y="11049"/>
                      <a:pt x="12648" y="10978"/>
                      <a:pt x="12648" y="10906"/>
                    </a:cubicBezTo>
                    <a:cubicBezTo>
                      <a:pt x="12648" y="10858"/>
                      <a:pt x="12616" y="10827"/>
                      <a:pt x="12579" y="10827"/>
                    </a:cubicBezTo>
                    <a:cubicBezTo>
                      <a:pt x="12560" y="10827"/>
                      <a:pt x="12540" y="10834"/>
                      <a:pt x="12522" y="10852"/>
                    </a:cubicBezTo>
                    <a:cubicBezTo>
                      <a:pt x="11914" y="11371"/>
                      <a:pt x="11950" y="13071"/>
                      <a:pt x="12684" y="13572"/>
                    </a:cubicBezTo>
                    <a:cubicBezTo>
                      <a:pt x="12361" y="13483"/>
                      <a:pt x="12075" y="13322"/>
                      <a:pt x="11842" y="13071"/>
                    </a:cubicBezTo>
                    <a:cubicBezTo>
                      <a:pt x="11681" y="12910"/>
                      <a:pt x="11574" y="12696"/>
                      <a:pt x="11556" y="12481"/>
                    </a:cubicBezTo>
                    <a:cubicBezTo>
                      <a:pt x="11520" y="12195"/>
                      <a:pt x="11681" y="11998"/>
                      <a:pt x="11807" y="11765"/>
                    </a:cubicBezTo>
                    <a:cubicBezTo>
                      <a:pt x="11807" y="11736"/>
                      <a:pt x="11795" y="11707"/>
                      <a:pt x="11771" y="11707"/>
                    </a:cubicBezTo>
                    <a:cubicBezTo>
                      <a:pt x="11765" y="11707"/>
                      <a:pt x="11760" y="11708"/>
                      <a:pt x="11753" y="11711"/>
                    </a:cubicBezTo>
                    <a:cubicBezTo>
                      <a:pt x="11341" y="11998"/>
                      <a:pt x="11323" y="12535"/>
                      <a:pt x="11556" y="12946"/>
                    </a:cubicBezTo>
                    <a:cubicBezTo>
                      <a:pt x="11825" y="13376"/>
                      <a:pt x="12308" y="13662"/>
                      <a:pt x="12827" y="13680"/>
                    </a:cubicBezTo>
                    <a:cubicBezTo>
                      <a:pt x="12845" y="13680"/>
                      <a:pt x="12862" y="13680"/>
                      <a:pt x="12862" y="13662"/>
                    </a:cubicBezTo>
                    <a:cubicBezTo>
                      <a:pt x="12898" y="13680"/>
                      <a:pt x="12934" y="13698"/>
                      <a:pt x="12988" y="13698"/>
                    </a:cubicBezTo>
                    <a:cubicBezTo>
                      <a:pt x="13041" y="13877"/>
                      <a:pt x="13059" y="14056"/>
                      <a:pt x="13095" y="14235"/>
                    </a:cubicBezTo>
                    <a:cubicBezTo>
                      <a:pt x="13095" y="14284"/>
                      <a:pt x="13133" y="14311"/>
                      <a:pt x="13170" y="14311"/>
                    </a:cubicBezTo>
                    <a:cubicBezTo>
                      <a:pt x="13200" y="14311"/>
                      <a:pt x="13230" y="14293"/>
                      <a:pt x="13238" y="14252"/>
                    </a:cubicBezTo>
                    <a:cubicBezTo>
                      <a:pt x="13256" y="14252"/>
                      <a:pt x="13274" y="14252"/>
                      <a:pt x="13292" y="14235"/>
                    </a:cubicBezTo>
                    <a:lnTo>
                      <a:pt x="13292" y="14235"/>
                    </a:lnTo>
                    <a:cubicBezTo>
                      <a:pt x="13167" y="15595"/>
                      <a:pt x="12916" y="16919"/>
                      <a:pt x="12540" y="18225"/>
                    </a:cubicBezTo>
                    <a:cubicBezTo>
                      <a:pt x="12594" y="17724"/>
                      <a:pt x="12594" y="17223"/>
                      <a:pt x="12505" y="16722"/>
                    </a:cubicBezTo>
                    <a:cubicBezTo>
                      <a:pt x="12344" y="15577"/>
                      <a:pt x="11341" y="15094"/>
                      <a:pt x="10840" y="14127"/>
                    </a:cubicBezTo>
                    <a:cubicBezTo>
                      <a:pt x="10828" y="14108"/>
                      <a:pt x="10809" y="14101"/>
                      <a:pt x="10790" y="14101"/>
                    </a:cubicBezTo>
                    <a:cubicBezTo>
                      <a:pt x="10755" y="14101"/>
                      <a:pt x="10721" y="14128"/>
                      <a:pt x="10733" y="14163"/>
                    </a:cubicBezTo>
                    <a:cubicBezTo>
                      <a:pt x="11019" y="15255"/>
                      <a:pt x="10876" y="16382"/>
                      <a:pt x="11019" y="17491"/>
                    </a:cubicBezTo>
                    <a:cubicBezTo>
                      <a:pt x="11162" y="18673"/>
                      <a:pt x="11735" y="19621"/>
                      <a:pt x="11538" y="20856"/>
                    </a:cubicBezTo>
                    <a:cubicBezTo>
                      <a:pt x="11395" y="21142"/>
                      <a:pt x="11252" y="21428"/>
                      <a:pt x="11091" y="21697"/>
                    </a:cubicBezTo>
                    <a:cubicBezTo>
                      <a:pt x="10590" y="22287"/>
                      <a:pt x="10142" y="22932"/>
                      <a:pt x="9767" y="23612"/>
                    </a:cubicBezTo>
                    <a:cubicBezTo>
                      <a:pt x="9677" y="22753"/>
                      <a:pt x="9570" y="21876"/>
                      <a:pt x="9498" y="21017"/>
                    </a:cubicBezTo>
                    <a:cubicBezTo>
                      <a:pt x="9767" y="20641"/>
                      <a:pt x="9874" y="20176"/>
                      <a:pt x="9802" y="19728"/>
                    </a:cubicBezTo>
                    <a:cubicBezTo>
                      <a:pt x="9791" y="19694"/>
                      <a:pt x="9757" y="19674"/>
                      <a:pt x="9725" y="19674"/>
                    </a:cubicBezTo>
                    <a:cubicBezTo>
                      <a:pt x="9707" y="19674"/>
                      <a:pt x="9690" y="19680"/>
                      <a:pt x="9677" y="19693"/>
                    </a:cubicBezTo>
                    <a:cubicBezTo>
                      <a:pt x="9570" y="19782"/>
                      <a:pt x="9462" y="19907"/>
                      <a:pt x="9409" y="20050"/>
                    </a:cubicBezTo>
                    <a:cubicBezTo>
                      <a:pt x="9319" y="18995"/>
                      <a:pt x="9248" y="17957"/>
                      <a:pt x="9194" y="16901"/>
                    </a:cubicBezTo>
                    <a:cubicBezTo>
                      <a:pt x="9194" y="16632"/>
                      <a:pt x="9176" y="16382"/>
                      <a:pt x="9176" y="16131"/>
                    </a:cubicBezTo>
                    <a:cubicBezTo>
                      <a:pt x="9534" y="15738"/>
                      <a:pt x="9731" y="15237"/>
                      <a:pt x="9713" y="14700"/>
                    </a:cubicBezTo>
                    <a:cubicBezTo>
                      <a:pt x="9713" y="14665"/>
                      <a:pt x="9683" y="14637"/>
                      <a:pt x="9651" y="14637"/>
                    </a:cubicBezTo>
                    <a:cubicBezTo>
                      <a:pt x="9635" y="14637"/>
                      <a:pt x="9618" y="14645"/>
                      <a:pt x="9606" y="14664"/>
                    </a:cubicBezTo>
                    <a:cubicBezTo>
                      <a:pt x="9409" y="14843"/>
                      <a:pt x="9266" y="15076"/>
                      <a:pt x="9176" y="15326"/>
                    </a:cubicBezTo>
                    <a:cubicBezTo>
                      <a:pt x="9176" y="14986"/>
                      <a:pt x="9194" y="14646"/>
                      <a:pt x="9212" y="14306"/>
                    </a:cubicBezTo>
                    <a:cubicBezTo>
                      <a:pt x="9212" y="14306"/>
                      <a:pt x="9212" y="14288"/>
                      <a:pt x="9212" y="14288"/>
                    </a:cubicBezTo>
                    <a:cubicBezTo>
                      <a:pt x="9319" y="12284"/>
                      <a:pt x="10321" y="10459"/>
                      <a:pt x="11413" y="8812"/>
                    </a:cubicBezTo>
                    <a:cubicBezTo>
                      <a:pt x="12218" y="7578"/>
                      <a:pt x="13346" y="6575"/>
                      <a:pt x="13900" y="5180"/>
                    </a:cubicBezTo>
                    <a:lnTo>
                      <a:pt x="13900" y="5180"/>
                    </a:lnTo>
                    <a:cubicBezTo>
                      <a:pt x="13936" y="5394"/>
                      <a:pt x="13900" y="5627"/>
                      <a:pt x="13829" y="5824"/>
                    </a:cubicBezTo>
                    <a:cubicBezTo>
                      <a:pt x="13757" y="6092"/>
                      <a:pt x="13668" y="6361"/>
                      <a:pt x="13578" y="6611"/>
                    </a:cubicBezTo>
                    <a:cubicBezTo>
                      <a:pt x="13310" y="7363"/>
                      <a:pt x="12952" y="8079"/>
                      <a:pt x="12522" y="8759"/>
                    </a:cubicBezTo>
                    <a:cubicBezTo>
                      <a:pt x="11825" y="9904"/>
                      <a:pt x="10733" y="10745"/>
                      <a:pt x="9946" y="11819"/>
                    </a:cubicBezTo>
                    <a:cubicBezTo>
                      <a:pt x="9916" y="11848"/>
                      <a:pt x="9947" y="11877"/>
                      <a:pt x="9978" y="11877"/>
                    </a:cubicBezTo>
                    <a:cubicBezTo>
                      <a:pt x="9986" y="11877"/>
                      <a:pt x="9993" y="11876"/>
                      <a:pt x="9999" y="11872"/>
                    </a:cubicBezTo>
                    <a:cubicBezTo>
                      <a:pt x="12039" y="9904"/>
                      <a:pt x="13936" y="7613"/>
                      <a:pt x="14151" y="4679"/>
                    </a:cubicBezTo>
                    <a:cubicBezTo>
                      <a:pt x="14151" y="4644"/>
                      <a:pt x="14121" y="4616"/>
                      <a:pt x="14085" y="4616"/>
                    </a:cubicBezTo>
                    <a:cubicBezTo>
                      <a:pt x="14065" y="4616"/>
                      <a:pt x="14044" y="4624"/>
                      <a:pt x="14026" y="4643"/>
                    </a:cubicBezTo>
                    <a:cubicBezTo>
                      <a:pt x="13095" y="5752"/>
                      <a:pt x="11914" y="6629"/>
                      <a:pt x="11037" y="7792"/>
                    </a:cubicBezTo>
                    <a:cubicBezTo>
                      <a:pt x="10142" y="8955"/>
                      <a:pt x="9695" y="10423"/>
                      <a:pt x="9534" y="11837"/>
                    </a:cubicBezTo>
                    <a:cubicBezTo>
                      <a:pt x="9534" y="11854"/>
                      <a:pt x="9552" y="11872"/>
                      <a:pt x="9588" y="11890"/>
                    </a:cubicBezTo>
                    <a:cubicBezTo>
                      <a:pt x="9480" y="12159"/>
                      <a:pt x="9391" y="12445"/>
                      <a:pt x="9319" y="12749"/>
                    </a:cubicBezTo>
                    <a:cubicBezTo>
                      <a:pt x="9462" y="10960"/>
                      <a:pt x="9695" y="9206"/>
                      <a:pt x="9892" y="7434"/>
                    </a:cubicBezTo>
                    <a:cubicBezTo>
                      <a:pt x="10196" y="7112"/>
                      <a:pt x="10393" y="6719"/>
                      <a:pt x="10465" y="6289"/>
                    </a:cubicBezTo>
                    <a:cubicBezTo>
                      <a:pt x="10465" y="6245"/>
                      <a:pt x="10428" y="6213"/>
                      <a:pt x="10395" y="6213"/>
                    </a:cubicBezTo>
                    <a:cubicBezTo>
                      <a:pt x="10388" y="6213"/>
                      <a:pt x="10381" y="6214"/>
                      <a:pt x="10375" y="6218"/>
                    </a:cubicBezTo>
                    <a:cubicBezTo>
                      <a:pt x="10214" y="6307"/>
                      <a:pt x="10089" y="6432"/>
                      <a:pt x="9999" y="6593"/>
                    </a:cubicBezTo>
                    <a:cubicBezTo>
                      <a:pt x="10053" y="6146"/>
                      <a:pt x="10089" y="5681"/>
                      <a:pt x="10142" y="5233"/>
                    </a:cubicBezTo>
                    <a:cubicBezTo>
                      <a:pt x="10160" y="5215"/>
                      <a:pt x="10178" y="5198"/>
                      <a:pt x="10160" y="5162"/>
                    </a:cubicBezTo>
                    <a:cubicBezTo>
                      <a:pt x="10160" y="5144"/>
                      <a:pt x="10160" y="5126"/>
                      <a:pt x="10142" y="5090"/>
                    </a:cubicBezTo>
                    <a:cubicBezTo>
                      <a:pt x="10142" y="5072"/>
                      <a:pt x="10142" y="5019"/>
                      <a:pt x="10142" y="4965"/>
                    </a:cubicBezTo>
                    <a:cubicBezTo>
                      <a:pt x="10536" y="4840"/>
                      <a:pt x="10840" y="4500"/>
                      <a:pt x="10930" y="4106"/>
                    </a:cubicBezTo>
                    <a:lnTo>
                      <a:pt x="11019" y="4088"/>
                    </a:lnTo>
                    <a:cubicBezTo>
                      <a:pt x="11274" y="4284"/>
                      <a:pt x="11560" y="4352"/>
                      <a:pt x="11861" y="4352"/>
                    </a:cubicBezTo>
                    <a:cubicBezTo>
                      <a:pt x="12522" y="4352"/>
                      <a:pt x="13259" y="4027"/>
                      <a:pt x="13903" y="4027"/>
                    </a:cubicBezTo>
                    <a:cubicBezTo>
                      <a:pt x="13957" y="4027"/>
                      <a:pt x="14009" y="4030"/>
                      <a:pt x="14061" y="4034"/>
                    </a:cubicBezTo>
                    <a:cubicBezTo>
                      <a:pt x="14133" y="4034"/>
                      <a:pt x="14151" y="3981"/>
                      <a:pt x="14151" y="3927"/>
                    </a:cubicBezTo>
                    <a:cubicBezTo>
                      <a:pt x="14037" y="3392"/>
                      <a:pt x="13497" y="3224"/>
                      <a:pt x="12997" y="3224"/>
                    </a:cubicBezTo>
                    <a:cubicBezTo>
                      <a:pt x="12946" y="3224"/>
                      <a:pt x="12895" y="3226"/>
                      <a:pt x="12845" y="3229"/>
                    </a:cubicBezTo>
                    <a:cubicBezTo>
                      <a:pt x="13364" y="2835"/>
                      <a:pt x="13614" y="2299"/>
                      <a:pt x="13936" y="1762"/>
                    </a:cubicBezTo>
                    <a:cubicBezTo>
                      <a:pt x="13954" y="1708"/>
                      <a:pt x="13918" y="1636"/>
                      <a:pt x="13865" y="1636"/>
                    </a:cubicBezTo>
                    <a:cubicBezTo>
                      <a:pt x="13716" y="1627"/>
                      <a:pt x="13567" y="1618"/>
                      <a:pt x="13419" y="1618"/>
                    </a:cubicBezTo>
                    <a:cubicBezTo>
                      <a:pt x="13032" y="1618"/>
                      <a:pt x="12659" y="1677"/>
                      <a:pt x="12361" y="1923"/>
                    </a:cubicBezTo>
                    <a:cubicBezTo>
                      <a:pt x="12469" y="1583"/>
                      <a:pt x="12487" y="1207"/>
                      <a:pt x="12433" y="849"/>
                    </a:cubicBezTo>
                    <a:cubicBezTo>
                      <a:pt x="12420" y="823"/>
                      <a:pt x="12397" y="806"/>
                      <a:pt x="12372" y="806"/>
                    </a:cubicBezTo>
                    <a:cubicBezTo>
                      <a:pt x="12363" y="806"/>
                      <a:pt x="12353" y="808"/>
                      <a:pt x="12344" y="813"/>
                    </a:cubicBezTo>
                    <a:lnTo>
                      <a:pt x="12272" y="885"/>
                    </a:lnTo>
                    <a:cubicBezTo>
                      <a:pt x="12308" y="688"/>
                      <a:pt x="12415" y="652"/>
                      <a:pt x="12397" y="491"/>
                    </a:cubicBezTo>
                    <a:cubicBezTo>
                      <a:pt x="12415" y="455"/>
                      <a:pt x="12379" y="437"/>
                      <a:pt x="12344" y="420"/>
                    </a:cubicBezTo>
                    <a:cubicBezTo>
                      <a:pt x="12260" y="400"/>
                      <a:pt x="12181" y="391"/>
                      <a:pt x="12105" y="391"/>
                    </a:cubicBezTo>
                    <a:cubicBezTo>
                      <a:pt x="11625" y="391"/>
                      <a:pt x="11289" y="757"/>
                      <a:pt x="11073" y="1189"/>
                    </a:cubicBezTo>
                    <a:cubicBezTo>
                      <a:pt x="11001" y="813"/>
                      <a:pt x="10894" y="437"/>
                      <a:pt x="10840" y="44"/>
                    </a:cubicBezTo>
                    <a:cubicBezTo>
                      <a:pt x="10840" y="18"/>
                      <a:pt x="10812" y="1"/>
                      <a:pt x="107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35"/>
              <p:cNvSpPr/>
              <p:nvPr/>
            </p:nvSpPr>
            <p:spPr>
              <a:xfrm>
                <a:off x="3232550" y="3581900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5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5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30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35"/>
              <p:cNvSpPr/>
              <p:nvPr/>
            </p:nvSpPr>
            <p:spPr>
              <a:xfrm>
                <a:off x="3025950" y="3634950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50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8"/>
                      <a:pt x="887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35"/>
              <p:cNvSpPr/>
              <p:nvPr/>
            </p:nvSpPr>
            <p:spPr>
              <a:xfrm>
                <a:off x="3105825" y="34679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29" y="699"/>
                      <a:pt x="519" y="914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6"/>
                      <a:pt x="841" y="1576"/>
                    </a:cubicBezTo>
                    <a:cubicBezTo>
                      <a:pt x="852" y="1581"/>
                      <a:pt x="864" y="1583"/>
                      <a:pt x="875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4"/>
                      <a:pt x="143" y="19"/>
                    </a:cubicBezTo>
                    <a:cubicBezTo>
                      <a:pt x="125" y="7"/>
                      <a:pt x="103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35"/>
              <p:cNvSpPr/>
              <p:nvPr/>
            </p:nvSpPr>
            <p:spPr>
              <a:xfrm>
                <a:off x="2926175" y="3114300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4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7"/>
                    </a:cubicBezTo>
                    <a:cubicBezTo>
                      <a:pt x="1177" y="710"/>
                      <a:pt x="1181" y="712"/>
                      <a:pt x="1185" y="712"/>
                    </a:cubicBezTo>
                    <a:cubicBezTo>
                      <a:pt x="1203" y="712"/>
                      <a:pt x="1224" y="685"/>
                      <a:pt x="1209" y="671"/>
                    </a:cubicBezTo>
                    <a:lnTo>
                      <a:pt x="1191" y="671"/>
                    </a:lnTo>
                    <a:cubicBezTo>
                      <a:pt x="869" y="385"/>
                      <a:pt x="457" y="223"/>
                      <a:pt x="100" y="9"/>
                    </a:cubicBezTo>
                    <a:cubicBezTo>
                      <a:pt x="91" y="3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35"/>
              <p:cNvSpPr/>
              <p:nvPr/>
            </p:nvSpPr>
            <p:spPr>
              <a:xfrm>
                <a:off x="3126850" y="28845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7" y="1"/>
                    </a:moveTo>
                    <a:cubicBezTo>
                      <a:pt x="662" y="1"/>
                      <a:pt x="591" y="90"/>
                      <a:pt x="501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4" y="323"/>
                      <a:pt x="823" y="198"/>
                      <a:pt x="841" y="72"/>
                    </a:cubicBezTo>
                    <a:cubicBezTo>
                      <a:pt x="841" y="36"/>
                      <a:pt x="823" y="1"/>
                      <a:pt x="78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35"/>
              <p:cNvSpPr/>
              <p:nvPr/>
            </p:nvSpPr>
            <p:spPr>
              <a:xfrm>
                <a:off x="2949575" y="30402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0" y="348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6"/>
                      <a:pt x="703" y="162"/>
                      <a:pt x="667" y="162"/>
                    </a:cubicBezTo>
                    <a:cubicBezTo>
                      <a:pt x="607" y="162"/>
                      <a:pt x="547" y="170"/>
                      <a:pt x="488" y="170"/>
                    </a:cubicBezTo>
                    <a:cubicBezTo>
                      <a:pt x="458" y="170"/>
                      <a:pt x="428" y="168"/>
                      <a:pt x="398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35"/>
              <p:cNvSpPr/>
              <p:nvPr/>
            </p:nvSpPr>
            <p:spPr>
              <a:xfrm>
                <a:off x="3326075" y="31670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1"/>
                    </a:moveTo>
                    <a:cubicBezTo>
                      <a:pt x="35" y="1"/>
                      <a:pt x="1" y="28"/>
                      <a:pt x="12" y="63"/>
                    </a:cubicBezTo>
                    <a:cubicBezTo>
                      <a:pt x="48" y="188"/>
                      <a:pt x="138" y="296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52" y="278"/>
                    </a:cubicBez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5"/>
              <p:cNvSpPr/>
              <p:nvPr/>
            </p:nvSpPr>
            <p:spPr>
              <a:xfrm>
                <a:off x="2981900" y="3049600"/>
                <a:ext cx="134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6" y="1044"/>
                      <a:pt x="227" y="1006"/>
                      <a:pt x="215" y="968"/>
                    </a:cubicBezTo>
                    <a:cubicBezTo>
                      <a:pt x="143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2" y="557"/>
                      <a:pt x="286" y="897"/>
                      <a:pt x="215" y="1237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7" y="1274"/>
                      <a:pt x="280" y="1268"/>
                      <a:pt x="286" y="1255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5"/>
              <p:cNvSpPr/>
              <p:nvPr/>
            </p:nvSpPr>
            <p:spPr>
              <a:xfrm>
                <a:off x="3103125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12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29" y="0"/>
                    </a:moveTo>
                    <a:cubicBezTo>
                      <a:pt x="105" y="0"/>
                      <a:pt x="81" y="2"/>
                      <a:pt x="54" y="7"/>
                    </a:cubicBezTo>
                    <a:cubicBezTo>
                      <a:pt x="19" y="7"/>
                      <a:pt x="1" y="25"/>
                      <a:pt x="1" y="60"/>
                    </a:cubicBezTo>
                    <a:cubicBezTo>
                      <a:pt x="36" y="382"/>
                      <a:pt x="180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1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498"/>
                      <a:pt x="490" y="0"/>
                      <a:pt x="12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5"/>
              <p:cNvSpPr/>
              <p:nvPr/>
            </p:nvSpPr>
            <p:spPr>
              <a:xfrm>
                <a:off x="3301325" y="36237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78" y="4721"/>
                    </a:moveTo>
                    <a:cubicBezTo>
                      <a:pt x="9878" y="4810"/>
                      <a:pt x="9860" y="4900"/>
                      <a:pt x="9843" y="4971"/>
                    </a:cubicBezTo>
                    <a:lnTo>
                      <a:pt x="9843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8"/>
                      <a:pt x="9878" y="4721"/>
                    </a:cubicBezTo>
                    <a:close/>
                    <a:moveTo>
                      <a:pt x="10200" y="6152"/>
                    </a:moveTo>
                    <a:cubicBezTo>
                      <a:pt x="10523" y="6582"/>
                      <a:pt x="10719" y="7101"/>
                      <a:pt x="10773" y="7638"/>
                    </a:cubicBezTo>
                    <a:cubicBezTo>
                      <a:pt x="10362" y="7333"/>
                      <a:pt x="10344" y="6671"/>
                      <a:pt x="10200" y="6152"/>
                    </a:cubicBezTo>
                    <a:close/>
                    <a:moveTo>
                      <a:pt x="9699" y="9534"/>
                    </a:moveTo>
                    <a:cubicBezTo>
                      <a:pt x="9699" y="9642"/>
                      <a:pt x="9699" y="9749"/>
                      <a:pt x="9717" y="9839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2" y="10346"/>
                      <a:pt x="9509" y="9932"/>
                      <a:pt x="9699" y="9534"/>
                    </a:cubicBezTo>
                    <a:close/>
                    <a:moveTo>
                      <a:pt x="11757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79" y="11718"/>
                      <a:pt x="11900" y="11521"/>
                      <a:pt x="11757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8" y="15154"/>
                      <a:pt x="10719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76" y="13543"/>
                      <a:pt x="12384" y="13650"/>
                      <a:pt x="12509" y="13758"/>
                    </a:cubicBezTo>
                    <a:lnTo>
                      <a:pt x="12491" y="13758"/>
                    </a:lnTo>
                    <a:cubicBezTo>
                      <a:pt x="12813" y="14205"/>
                      <a:pt x="13171" y="14635"/>
                      <a:pt x="13547" y="15046"/>
                    </a:cubicBezTo>
                    <a:cubicBezTo>
                      <a:pt x="14084" y="15655"/>
                      <a:pt x="14800" y="16048"/>
                      <a:pt x="15336" y="16639"/>
                    </a:cubicBezTo>
                    <a:cubicBezTo>
                      <a:pt x="15346" y="16653"/>
                      <a:pt x="15356" y="16658"/>
                      <a:pt x="15366" y="16658"/>
                    </a:cubicBezTo>
                    <a:cubicBezTo>
                      <a:pt x="15395" y="16658"/>
                      <a:pt x="15421" y="16612"/>
                      <a:pt x="15408" y="16585"/>
                    </a:cubicBezTo>
                    <a:cubicBezTo>
                      <a:pt x="14943" y="16030"/>
                      <a:pt x="14298" y="15655"/>
                      <a:pt x="13815" y="15136"/>
                    </a:cubicBezTo>
                    <a:cubicBezTo>
                      <a:pt x="13511" y="14796"/>
                      <a:pt x="13225" y="14456"/>
                      <a:pt x="12956" y="14098"/>
                    </a:cubicBezTo>
                    <a:lnTo>
                      <a:pt x="12956" y="14098"/>
                    </a:lnTo>
                    <a:cubicBezTo>
                      <a:pt x="13243" y="14295"/>
                      <a:pt x="13565" y="14474"/>
                      <a:pt x="13869" y="14635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3"/>
                      <a:pt x="17371" y="18034"/>
                      <a:pt x="17065" y="18034"/>
                    </a:cubicBezTo>
                    <a:cubicBezTo>
                      <a:pt x="16983" y="18034"/>
                      <a:pt x="16848" y="18013"/>
                      <a:pt x="16643" y="17963"/>
                    </a:cubicBezTo>
                    <a:cubicBezTo>
                      <a:pt x="15855" y="17766"/>
                      <a:pt x="15157" y="17140"/>
                      <a:pt x="14567" y="16639"/>
                    </a:cubicBezTo>
                    <a:cubicBezTo>
                      <a:pt x="13654" y="15816"/>
                      <a:pt x="12903" y="14849"/>
                      <a:pt x="12312" y="13776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3"/>
                      <a:pt x="10702" y="17927"/>
                    </a:cubicBezTo>
                    <a:close/>
                    <a:moveTo>
                      <a:pt x="8840" y="18894"/>
                    </a:moveTo>
                    <a:lnTo>
                      <a:pt x="8840" y="18894"/>
                    </a:lnTo>
                    <a:cubicBezTo>
                      <a:pt x="9019" y="19252"/>
                      <a:pt x="9180" y="19681"/>
                      <a:pt x="9091" y="20039"/>
                    </a:cubicBezTo>
                    <a:cubicBezTo>
                      <a:pt x="8912" y="19681"/>
                      <a:pt x="8823" y="19287"/>
                      <a:pt x="8840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46" y="20093"/>
                      <a:pt x="16768" y="20254"/>
                      <a:pt x="17036" y="20468"/>
                    </a:cubicBezTo>
                    <a:cubicBezTo>
                      <a:pt x="16875" y="20433"/>
                      <a:pt x="16732" y="20379"/>
                      <a:pt x="16589" y="20307"/>
                    </a:cubicBezTo>
                    <a:cubicBezTo>
                      <a:pt x="16500" y="20218"/>
                      <a:pt x="16392" y="20146"/>
                      <a:pt x="16285" y="20111"/>
                    </a:cubicBezTo>
                    <a:cubicBezTo>
                      <a:pt x="16276" y="20102"/>
                      <a:pt x="16267" y="20097"/>
                      <a:pt x="16258" y="20097"/>
                    </a:cubicBezTo>
                    <a:cubicBezTo>
                      <a:pt x="16249" y="20097"/>
                      <a:pt x="16240" y="20102"/>
                      <a:pt x="16231" y="20111"/>
                    </a:cubicBezTo>
                    <a:cubicBezTo>
                      <a:pt x="16213" y="20102"/>
                      <a:pt x="16200" y="20097"/>
                      <a:pt x="16189" y="20097"/>
                    </a:cubicBezTo>
                    <a:cubicBezTo>
                      <a:pt x="16177" y="20097"/>
                      <a:pt x="16168" y="20102"/>
                      <a:pt x="16160" y="20111"/>
                    </a:cubicBezTo>
                    <a:cubicBezTo>
                      <a:pt x="16142" y="20075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8" y="20182"/>
                    </a:lnTo>
                    <a:cubicBezTo>
                      <a:pt x="16016" y="20236"/>
                      <a:pt x="16034" y="20289"/>
                      <a:pt x="16052" y="20361"/>
                    </a:cubicBezTo>
                    <a:cubicBezTo>
                      <a:pt x="16088" y="20451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5"/>
                    </a:cubicBezTo>
                    <a:cubicBezTo>
                      <a:pt x="16052" y="20629"/>
                      <a:pt x="15998" y="20504"/>
                      <a:pt x="15981" y="20361"/>
                    </a:cubicBezTo>
                    <a:cubicBezTo>
                      <a:pt x="15998" y="20343"/>
                      <a:pt x="15981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56" y="20486"/>
                    </a:moveTo>
                    <a:cubicBezTo>
                      <a:pt x="16410" y="20540"/>
                      <a:pt x="16446" y="20594"/>
                      <a:pt x="16500" y="20647"/>
                    </a:cubicBezTo>
                    <a:cubicBezTo>
                      <a:pt x="16535" y="20737"/>
                      <a:pt x="16553" y="20844"/>
                      <a:pt x="16553" y="20952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4" y="20647"/>
                      <a:pt x="16356" y="20576"/>
                      <a:pt x="16321" y="20504"/>
                    </a:cubicBezTo>
                    <a:cubicBezTo>
                      <a:pt x="16338" y="20504"/>
                      <a:pt x="16356" y="20504"/>
                      <a:pt x="16356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cubicBezTo>
                      <a:pt x="12276" y="15350"/>
                      <a:pt x="12491" y="16531"/>
                      <a:pt x="12384" y="17713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7" y="17730"/>
                      <a:pt x="12437" y="17713"/>
                    </a:cubicBezTo>
                    <a:cubicBezTo>
                      <a:pt x="12545" y="16693"/>
                      <a:pt x="12527" y="15673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56" y="16800"/>
                      <a:pt x="13064" y="17909"/>
                      <a:pt x="12795" y="19090"/>
                    </a:cubicBezTo>
                    <a:cubicBezTo>
                      <a:pt x="12652" y="19753"/>
                      <a:pt x="12419" y="20379"/>
                      <a:pt x="12240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4"/>
                      <a:pt x="12169" y="14008"/>
                    </a:cubicBezTo>
                    <a:close/>
                    <a:moveTo>
                      <a:pt x="17323" y="20576"/>
                    </a:moveTo>
                    <a:cubicBezTo>
                      <a:pt x="17484" y="20647"/>
                      <a:pt x="17681" y="20683"/>
                      <a:pt x="17860" y="20719"/>
                    </a:cubicBezTo>
                    <a:cubicBezTo>
                      <a:pt x="18003" y="20773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81"/>
                      <a:pt x="18951" y="21793"/>
                      <a:pt x="18629" y="21793"/>
                    </a:cubicBezTo>
                    <a:cubicBezTo>
                      <a:pt x="18604" y="21796"/>
                      <a:pt x="18579" y="21798"/>
                      <a:pt x="18554" y="21798"/>
                    </a:cubicBezTo>
                    <a:cubicBezTo>
                      <a:pt x="18178" y="21798"/>
                      <a:pt x="17752" y="21438"/>
                      <a:pt x="17484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2"/>
                      <a:pt x="16875" y="20594"/>
                      <a:pt x="16857" y="20576"/>
                    </a:cubicBezTo>
                    <a:lnTo>
                      <a:pt x="16857" y="20576"/>
                    </a:lnTo>
                    <a:cubicBezTo>
                      <a:pt x="16949" y="20602"/>
                      <a:pt x="17050" y="20619"/>
                      <a:pt x="17154" y="20619"/>
                    </a:cubicBezTo>
                    <a:cubicBezTo>
                      <a:pt x="17192" y="20619"/>
                      <a:pt x="17231" y="20616"/>
                      <a:pt x="17269" y="20612"/>
                    </a:cubicBezTo>
                    <a:cubicBezTo>
                      <a:pt x="17287" y="20612"/>
                      <a:pt x="17323" y="20594"/>
                      <a:pt x="17323" y="20576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4" y="14742"/>
                      <a:pt x="9180" y="15010"/>
                      <a:pt x="9145" y="15297"/>
                    </a:cubicBezTo>
                    <a:cubicBezTo>
                      <a:pt x="8930" y="15887"/>
                      <a:pt x="8661" y="16460"/>
                      <a:pt x="8357" y="16997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80" y="20396"/>
                      <a:pt x="6199" y="20423"/>
                      <a:pt x="6223" y="20423"/>
                    </a:cubicBezTo>
                    <a:cubicBezTo>
                      <a:pt x="6236" y="20423"/>
                      <a:pt x="6251" y="20416"/>
                      <a:pt x="6264" y="20397"/>
                    </a:cubicBezTo>
                    <a:cubicBezTo>
                      <a:pt x="6961" y="19269"/>
                      <a:pt x="7731" y="18196"/>
                      <a:pt x="8465" y="17068"/>
                    </a:cubicBezTo>
                    <a:cubicBezTo>
                      <a:pt x="8679" y="16693"/>
                      <a:pt x="8876" y="16299"/>
                      <a:pt x="9037" y="15887"/>
                    </a:cubicBezTo>
                    <a:lnTo>
                      <a:pt x="9037" y="15887"/>
                    </a:lnTo>
                    <a:cubicBezTo>
                      <a:pt x="8984" y="16263"/>
                      <a:pt x="8912" y="16621"/>
                      <a:pt x="8840" y="16997"/>
                    </a:cubicBezTo>
                    <a:cubicBezTo>
                      <a:pt x="8089" y="19108"/>
                      <a:pt x="6639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601"/>
                      <a:pt x="9270" y="14456"/>
                    </a:cubicBezTo>
                    <a:close/>
                    <a:moveTo>
                      <a:pt x="13618" y="20791"/>
                    </a:moveTo>
                    <a:lnTo>
                      <a:pt x="13618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8" y="20791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39" y="21417"/>
                      <a:pt x="8429" y="21703"/>
                      <a:pt x="8465" y="22007"/>
                    </a:cubicBezTo>
                    <a:cubicBezTo>
                      <a:pt x="8304" y="21739"/>
                      <a:pt x="8232" y="21453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55" y="20952"/>
                      <a:pt x="15873" y="21059"/>
                      <a:pt x="15891" y="21184"/>
                    </a:cubicBezTo>
                    <a:cubicBezTo>
                      <a:pt x="15891" y="21224"/>
                      <a:pt x="15921" y="21245"/>
                      <a:pt x="15952" y="21245"/>
                    </a:cubicBezTo>
                    <a:cubicBezTo>
                      <a:pt x="15962" y="21245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27" y="21685"/>
                      <a:pt x="15909" y="21900"/>
                    </a:cubicBezTo>
                    <a:cubicBezTo>
                      <a:pt x="15730" y="22079"/>
                      <a:pt x="15605" y="22294"/>
                      <a:pt x="15533" y="22526"/>
                    </a:cubicBezTo>
                    <a:cubicBezTo>
                      <a:pt x="15408" y="21972"/>
                      <a:pt x="15641" y="21381"/>
                      <a:pt x="15855" y="20826"/>
                    </a:cubicBezTo>
                    <a:close/>
                    <a:moveTo>
                      <a:pt x="16696" y="20808"/>
                    </a:move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31"/>
                      <a:pt x="17233" y="21256"/>
                      <a:pt x="17394" y="21381"/>
                    </a:cubicBezTo>
                    <a:cubicBezTo>
                      <a:pt x="17466" y="21506"/>
                      <a:pt x="17502" y="21614"/>
                      <a:pt x="17537" y="21685"/>
                    </a:cubicBezTo>
                    <a:cubicBezTo>
                      <a:pt x="17734" y="22025"/>
                      <a:pt x="17860" y="22401"/>
                      <a:pt x="17895" y="22795"/>
                    </a:cubicBezTo>
                    <a:lnTo>
                      <a:pt x="17895" y="22813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3"/>
                      <a:pt x="16732" y="21685"/>
                      <a:pt x="16678" y="21560"/>
                    </a:cubicBezTo>
                    <a:cubicBezTo>
                      <a:pt x="16643" y="21417"/>
                      <a:pt x="16589" y="21292"/>
                      <a:pt x="16535" y="21166"/>
                    </a:cubicBezTo>
                    <a:lnTo>
                      <a:pt x="16535" y="21166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6" y="21178"/>
                      <a:pt x="16696" y="21131"/>
                    </a:cubicBezTo>
                    <a:cubicBezTo>
                      <a:pt x="16714" y="21023"/>
                      <a:pt x="16714" y="20916"/>
                      <a:pt x="16696" y="20808"/>
                    </a:cubicBezTo>
                    <a:close/>
                    <a:moveTo>
                      <a:pt x="16321" y="21131"/>
                    </a:moveTo>
                    <a:cubicBezTo>
                      <a:pt x="16374" y="21327"/>
                      <a:pt x="16464" y="21506"/>
                      <a:pt x="16553" y="21703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299" y="22995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2" y="22902"/>
                    </a:cubicBezTo>
                    <a:cubicBezTo>
                      <a:pt x="16052" y="22652"/>
                      <a:pt x="16070" y="22383"/>
                      <a:pt x="16088" y="22115"/>
                    </a:cubicBezTo>
                    <a:cubicBezTo>
                      <a:pt x="16106" y="21811"/>
                      <a:pt x="16142" y="21488"/>
                      <a:pt x="16177" y="21184"/>
                    </a:cubicBezTo>
                    <a:lnTo>
                      <a:pt x="16195" y="21202"/>
                    </a:lnTo>
                    <a:cubicBezTo>
                      <a:pt x="16207" y="21214"/>
                      <a:pt x="16225" y="21220"/>
                      <a:pt x="16244" y="21220"/>
                    </a:cubicBezTo>
                    <a:cubicBezTo>
                      <a:pt x="16281" y="21220"/>
                      <a:pt x="16321" y="21196"/>
                      <a:pt x="16321" y="21148"/>
                    </a:cubicBezTo>
                    <a:lnTo>
                      <a:pt x="16321" y="21131"/>
                    </a:lnTo>
                    <a:close/>
                    <a:moveTo>
                      <a:pt x="7534" y="22652"/>
                    </a:moveTo>
                    <a:lnTo>
                      <a:pt x="7534" y="22670"/>
                    </a:lnTo>
                    <a:lnTo>
                      <a:pt x="7498" y="22687"/>
                    </a:lnTo>
                    <a:cubicBezTo>
                      <a:pt x="7462" y="22705"/>
                      <a:pt x="7462" y="22741"/>
                      <a:pt x="7498" y="22777"/>
                    </a:cubicBezTo>
                    <a:cubicBezTo>
                      <a:pt x="7301" y="23027"/>
                      <a:pt x="7051" y="23224"/>
                      <a:pt x="6765" y="23367"/>
                    </a:cubicBezTo>
                    <a:cubicBezTo>
                      <a:pt x="6961" y="23081"/>
                      <a:pt x="7230" y="22831"/>
                      <a:pt x="7534" y="22652"/>
                    </a:cubicBezTo>
                    <a:close/>
                    <a:moveTo>
                      <a:pt x="7176" y="24370"/>
                    </a:moveTo>
                    <a:cubicBezTo>
                      <a:pt x="7212" y="24495"/>
                      <a:pt x="7266" y="24638"/>
                      <a:pt x="7301" y="24763"/>
                    </a:cubicBezTo>
                    <a:lnTo>
                      <a:pt x="7301" y="24781"/>
                    </a:lnTo>
                    <a:lnTo>
                      <a:pt x="7230" y="24781"/>
                    </a:lnTo>
                    <a:cubicBezTo>
                      <a:pt x="7194" y="24674"/>
                      <a:pt x="7176" y="24584"/>
                      <a:pt x="7140" y="24477"/>
                    </a:cubicBezTo>
                    <a:lnTo>
                      <a:pt x="7176" y="24370"/>
                    </a:lnTo>
                    <a:close/>
                    <a:moveTo>
                      <a:pt x="6120" y="24924"/>
                    </a:moveTo>
                    <a:lnTo>
                      <a:pt x="6120" y="24924"/>
                    </a:lnTo>
                    <a:cubicBezTo>
                      <a:pt x="6102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1" y="25229"/>
                      <a:pt x="5118" y="25390"/>
                      <a:pt x="4635" y="25533"/>
                    </a:cubicBezTo>
                    <a:cubicBezTo>
                      <a:pt x="5065" y="25211"/>
                      <a:pt x="5583" y="24996"/>
                      <a:pt x="6120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6" y="25175"/>
                      <a:pt x="11560" y="25497"/>
                      <a:pt x="11382" y="25765"/>
                    </a:cubicBezTo>
                    <a:cubicBezTo>
                      <a:pt x="11399" y="25586"/>
                      <a:pt x="11453" y="25407"/>
                      <a:pt x="11525" y="25246"/>
                    </a:cubicBezTo>
                    <a:cubicBezTo>
                      <a:pt x="11578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1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5" y="26482"/>
                      <a:pt x="8686" y="26475"/>
                      <a:pt x="8626" y="26463"/>
                    </a:cubicBezTo>
                    <a:cubicBezTo>
                      <a:pt x="8429" y="26410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0" y="25891"/>
                    </a:cubicBezTo>
                    <a:cubicBezTo>
                      <a:pt x="7749" y="25712"/>
                      <a:pt x="7659" y="25551"/>
                      <a:pt x="7552" y="25390"/>
                    </a:cubicBezTo>
                    <a:cubicBezTo>
                      <a:pt x="7534" y="25229"/>
                      <a:pt x="7498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2"/>
                      <a:pt x="6639" y="25103"/>
                      <a:pt x="6621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5" y="26982"/>
                      <a:pt x="4456" y="27000"/>
                    </a:cubicBezTo>
                    <a:cubicBezTo>
                      <a:pt x="4725" y="26571"/>
                      <a:pt x="5065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0" y="25175"/>
                    </a:lnTo>
                    <a:cubicBezTo>
                      <a:pt x="6496" y="25157"/>
                      <a:pt x="6496" y="25067"/>
                      <a:pt x="6460" y="25067"/>
                    </a:cubicBezTo>
                    <a:cubicBezTo>
                      <a:pt x="6514" y="25032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3"/>
                      <a:pt x="13261" y="26320"/>
                    </a:cubicBezTo>
                    <a:close/>
                    <a:moveTo>
                      <a:pt x="10004" y="8765"/>
                    </a:moveTo>
                    <a:lnTo>
                      <a:pt x="10004" y="8765"/>
                    </a:lnTo>
                    <a:cubicBezTo>
                      <a:pt x="10451" y="10555"/>
                      <a:pt x="11435" y="12290"/>
                      <a:pt x="12097" y="13919"/>
                    </a:cubicBezTo>
                    <a:cubicBezTo>
                      <a:pt x="12079" y="13919"/>
                      <a:pt x="12062" y="13937"/>
                      <a:pt x="12062" y="13955"/>
                    </a:cubicBezTo>
                    <a:cubicBezTo>
                      <a:pt x="11811" y="14993"/>
                      <a:pt x="11829" y="16066"/>
                      <a:pt x="11829" y="17140"/>
                    </a:cubicBezTo>
                    <a:cubicBezTo>
                      <a:pt x="11811" y="18321"/>
                      <a:pt x="11739" y="19520"/>
                      <a:pt x="11954" y="20683"/>
                    </a:cubicBezTo>
                    <a:cubicBezTo>
                      <a:pt x="11918" y="20969"/>
                      <a:pt x="11972" y="21238"/>
                      <a:pt x="12097" y="21488"/>
                    </a:cubicBezTo>
                    <a:cubicBezTo>
                      <a:pt x="12062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2"/>
                      <a:pt x="12205" y="21828"/>
                      <a:pt x="12223" y="21685"/>
                    </a:cubicBezTo>
                    <a:cubicBezTo>
                      <a:pt x="12276" y="21399"/>
                      <a:pt x="12348" y="21113"/>
                      <a:pt x="12437" y="20844"/>
                    </a:cubicBezTo>
                    <a:cubicBezTo>
                      <a:pt x="12634" y="20128"/>
                      <a:pt x="12885" y="19448"/>
                      <a:pt x="13046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18" y="20433"/>
                    </a:cubicBezTo>
                    <a:cubicBezTo>
                      <a:pt x="13439" y="20701"/>
                      <a:pt x="13314" y="20987"/>
                      <a:pt x="13189" y="21292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3"/>
                      <a:pt x="13103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4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8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5" y="26767"/>
                    </a:cubicBezTo>
                    <a:cubicBezTo>
                      <a:pt x="12455" y="26751"/>
                      <a:pt x="12437" y="26743"/>
                      <a:pt x="12417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19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8" y="24370"/>
                    </a:cubicBezTo>
                    <a:cubicBezTo>
                      <a:pt x="11596" y="22079"/>
                      <a:pt x="11238" y="19788"/>
                      <a:pt x="10880" y="17498"/>
                    </a:cubicBezTo>
                    <a:cubicBezTo>
                      <a:pt x="10898" y="17480"/>
                      <a:pt x="10880" y="17462"/>
                      <a:pt x="10880" y="17462"/>
                    </a:cubicBezTo>
                    <a:cubicBezTo>
                      <a:pt x="10737" y="16585"/>
                      <a:pt x="10612" y="15690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4"/>
                    </a:cubicBezTo>
                    <a:cubicBezTo>
                      <a:pt x="11399" y="14921"/>
                      <a:pt x="10988" y="14420"/>
                      <a:pt x="10433" y="14277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5"/>
                      <a:pt x="10004" y="8765"/>
                    </a:cubicBezTo>
                    <a:close/>
                    <a:moveTo>
                      <a:pt x="13994" y="22473"/>
                    </a:moveTo>
                    <a:cubicBezTo>
                      <a:pt x="14477" y="24155"/>
                      <a:pt x="14674" y="25891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9"/>
                      <a:pt x="13869" y="25658"/>
                      <a:pt x="13869" y="25050"/>
                    </a:cubicBezTo>
                    <a:cubicBezTo>
                      <a:pt x="13851" y="24298"/>
                      <a:pt x="13887" y="23546"/>
                      <a:pt x="13958" y="22813"/>
                    </a:cubicBezTo>
                    <a:cubicBezTo>
                      <a:pt x="14066" y="23600"/>
                      <a:pt x="14137" y="24405"/>
                      <a:pt x="14155" y="25211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1"/>
                    </a:cubicBezTo>
                    <a:cubicBezTo>
                      <a:pt x="14281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3"/>
                    </a:lnTo>
                    <a:close/>
                    <a:moveTo>
                      <a:pt x="7158" y="25193"/>
                    </a:moveTo>
                    <a:lnTo>
                      <a:pt x="7158" y="25193"/>
                    </a:lnTo>
                    <a:cubicBezTo>
                      <a:pt x="7230" y="25264"/>
                      <a:pt x="7301" y="25336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41"/>
                    </a:cubicBez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2" y="27464"/>
                      <a:pt x="8138" y="27951"/>
                      <a:pt x="7897" y="27951"/>
                    </a:cubicBezTo>
                    <a:cubicBezTo>
                      <a:pt x="7860" y="27951"/>
                      <a:pt x="7817" y="27939"/>
                      <a:pt x="7767" y="27913"/>
                    </a:cubicBezTo>
                    <a:cubicBezTo>
                      <a:pt x="7409" y="27734"/>
                      <a:pt x="7158" y="27412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2"/>
                    </a:cubicBezTo>
                    <a:cubicBezTo>
                      <a:pt x="7015" y="25658"/>
                      <a:pt x="7033" y="25622"/>
                      <a:pt x="7051" y="25569"/>
                    </a:cubicBezTo>
                    <a:cubicBezTo>
                      <a:pt x="7069" y="25712"/>
                      <a:pt x="7122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1" y="25970"/>
                      <a:pt x="7301" y="25926"/>
                    </a:cubicBezTo>
                    <a:cubicBezTo>
                      <a:pt x="7266" y="25676"/>
                      <a:pt x="7230" y="25425"/>
                      <a:pt x="7158" y="25193"/>
                    </a:cubicBezTo>
                    <a:close/>
                    <a:moveTo>
                      <a:pt x="6532" y="25533"/>
                    </a:moveTo>
                    <a:cubicBezTo>
                      <a:pt x="6532" y="25569"/>
                      <a:pt x="6514" y="25604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2"/>
                      <a:pt x="6747" y="25765"/>
                      <a:pt x="6747" y="25837"/>
                    </a:cubicBezTo>
                    <a:cubicBezTo>
                      <a:pt x="6747" y="25855"/>
                      <a:pt x="6747" y="25891"/>
                      <a:pt x="6765" y="25909"/>
                    </a:cubicBezTo>
                    <a:cubicBezTo>
                      <a:pt x="6747" y="26123"/>
                      <a:pt x="6747" y="26356"/>
                      <a:pt x="6765" y="26589"/>
                    </a:cubicBezTo>
                    <a:cubicBezTo>
                      <a:pt x="6639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2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7" y="27282"/>
                      <a:pt x="5798" y="27286"/>
                    </a:cubicBezTo>
                    <a:cubicBezTo>
                      <a:pt x="5798" y="26929"/>
                      <a:pt x="5888" y="26571"/>
                      <a:pt x="6049" y="26266"/>
                    </a:cubicBezTo>
                    <a:cubicBezTo>
                      <a:pt x="6174" y="25998"/>
                      <a:pt x="6335" y="25747"/>
                      <a:pt x="6532" y="25533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19" y="30132"/>
                      <a:pt x="14298" y="30347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73" y="31349"/>
                      <a:pt x="12491" y="31474"/>
                      <a:pt x="12509" y="31617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0" y="32064"/>
                    </a:cubicBezTo>
                    <a:cubicBezTo>
                      <a:pt x="12240" y="31760"/>
                      <a:pt x="12312" y="31474"/>
                      <a:pt x="12473" y="31205"/>
                    </a:cubicBezTo>
                    <a:close/>
                    <a:moveTo>
                      <a:pt x="14513" y="32530"/>
                    </a:moveTo>
                    <a:lnTo>
                      <a:pt x="14513" y="32530"/>
                    </a:lnTo>
                    <a:cubicBezTo>
                      <a:pt x="14603" y="32780"/>
                      <a:pt x="14638" y="33049"/>
                      <a:pt x="14603" y="33317"/>
                    </a:cubicBezTo>
                    <a:cubicBezTo>
                      <a:pt x="14477" y="33067"/>
                      <a:pt x="14459" y="32798"/>
                      <a:pt x="14513" y="32530"/>
                    </a:cubicBezTo>
                    <a:close/>
                    <a:moveTo>
                      <a:pt x="12938" y="33621"/>
                    </a:moveTo>
                    <a:lnTo>
                      <a:pt x="12938" y="33621"/>
                    </a:ln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099" y="34301"/>
                      <a:pt x="12974" y="33961"/>
                      <a:pt x="12938" y="33621"/>
                    </a:cubicBezTo>
                    <a:close/>
                    <a:moveTo>
                      <a:pt x="4921" y="35053"/>
                    </a:moveTo>
                    <a:cubicBezTo>
                      <a:pt x="5065" y="35071"/>
                      <a:pt x="5208" y="35089"/>
                      <a:pt x="5351" y="35125"/>
                    </a:cubicBezTo>
                    <a:cubicBezTo>
                      <a:pt x="5243" y="35196"/>
                      <a:pt x="5154" y="35268"/>
                      <a:pt x="5065" y="35339"/>
                    </a:cubicBezTo>
                    <a:lnTo>
                      <a:pt x="4939" y="35339"/>
                    </a:lnTo>
                    <a:cubicBezTo>
                      <a:pt x="4814" y="35321"/>
                      <a:pt x="4689" y="35268"/>
                      <a:pt x="4581" y="35196"/>
                    </a:cubicBezTo>
                    <a:cubicBezTo>
                      <a:pt x="4563" y="35178"/>
                      <a:pt x="4617" y="35160"/>
                      <a:pt x="4653" y="35125"/>
                    </a:cubicBezTo>
                    <a:cubicBezTo>
                      <a:pt x="4725" y="35089"/>
                      <a:pt x="4814" y="35053"/>
                      <a:pt x="4921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0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57"/>
                      <a:pt x="8661" y="35411"/>
                      <a:pt x="8608" y="35465"/>
                    </a:cubicBezTo>
                    <a:cubicBezTo>
                      <a:pt x="8554" y="35536"/>
                      <a:pt x="8483" y="35590"/>
                      <a:pt x="8429" y="35661"/>
                    </a:cubicBezTo>
                    <a:cubicBezTo>
                      <a:pt x="8447" y="35518"/>
                      <a:pt x="8518" y="35393"/>
                      <a:pt x="8626" y="35286"/>
                    </a:cubicBezTo>
                    <a:cubicBezTo>
                      <a:pt x="8661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6"/>
                    </a:cubicBezTo>
                    <a:lnTo>
                      <a:pt x="3060" y="35948"/>
                    </a:lnTo>
                    <a:cubicBezTo>
                      <a:pt x="2667" y="35608"/>
                      <a:pt x="2183" y="35429"/>
                      <a:pt x="1664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3" y="36055"/>
                      <a:pt x="2863" y="36073"/>
                      <a:pt x="2881" y="36091"/>
                    </a:cubicBezTo>
                    <a:cubicBezTo>
                      <a:pt x="2595" y="36145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6" y="36381"/>
                    </a:cubicBezTo>
                    <a:cubicBezTo>
                      <a:pt x="1067" y="36381"/>
                      <a:pt x="493" y="36245"/>
                      <a:pt x="233" y="35840"/>
                    </a:cubicBezTo>
                    <a:cubicBezTo>
                      <a:pt x="115" y="35664"/>
                      <a:pt x="1133" y="35620"/>
                      <a:pt x="1569" y="35620"/>
                    </a:cubicBezTo>
                    <a:cubicBezTo>
                      <a:pt x="1664" y="35620"/>
                      <a:pt x="1732" y="35622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7"/>
                      <a:pt x="15837" y="36395"/>
                    </a:cubicBezTo>
                    <a:cubicBezTo>
                      <a:pt x="15837" y="36252"/>
                      <a:pt x="15837" y="36109"/>
                      <a:pt x="15855" y="35948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3483" y="36415"/>
                    </a:moveTo>
                    <a:lnTo>
                      <a:pt x="3483" y="36415"/>
                    </a:lnTo>
                    <a:cubicBezTo>
                      <a:pt x="3497" y="36420"/>
                      <a:pt x="3511" y="36431"/>
                      <a:pt x="3526" y="36431"/>
                    </a:cubicBezTo>
                    <a:lnTo>
                      <a:pt x="3526" y="36485"/>
                    </a:lnTo>
                    <a:cubicBezTo>
                      <a:pt x="3382" y="36502"/>
                      <a:pt x="3257" y="36538"/>
                      <a:pt x="3114" y="36574"/>
                    </a:cubicBezTo>
                    <a:cubicBezTo>
                      <a:pt x="3237" y="36504"/>
                      <a:pt x="3360" y="36451"/>
                      <a:pt x="3483" y="36415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1" y="36771"/>
                      <a:pt x="12366" y="37057"/>
                    </a:cubicBezTo>
                    <a:cubicBezTo>
                      <a:pt x="12384" y="36842"/>
                      <a:pt x="12437" y="36628"/>
                      <a:pt x="12527" y="36431"/>
                    </a:cubicBezTo>
                    <a:cubicBezTo>
                      <a:pt x="12581" y="36306"/>
                      <a:pt x="12652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4"/>
                      <a:pt x="11077" y="37487"/>
                    </a:cubicBezTo>
                    <a:cubicBezTo>
                      <a:pt x="10898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0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17" y="33478"/>
                      <a:pt x="9860" y="34802"/>
                      <a:pt x="10344" y="36001"/>
                    </a:cubicBezTo>
                    <a:cubicBezTo>
                      <a:pt x="10349" y="36012"/>
                      <a:pt x="10357" y="36016"/>
                      <a:pt x="10366" y="36016"/>
                    </a:cubicBezTo>
                    <a:cubicBezTo>
                      <a:pt x="10388" y="36016"/>
                      <a:pt x="10415" y="35991"/>
                      <a:pt x="10415" y="35966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4" y="36341"/>
                    </a:moveTo>
                    <a:cubicBezTo>
                      <a:pt x="2698" y="36368"/>
                      <a:pt x="2720" y="36384"/>
                      <a:pt x="2746" y="36384"/>
                    </a:cubicBezTo>
                    <a:cubicBezTo>
                      <a:pt x="2755" y="36384"/>
                      <a:pt x="2764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4" y="36735"/>
                    </a:cubicBezTo>
                    <a:cubicBezTo>
                      <a:pt x="2649" y="36789"/>
                      <a:pt x="2684" y="36860"/>
                      <a:pt x="2756" y="36878"/>
                    </a:cubicBezTo>
                    <a:cubicBezTo>
                      <a:pt x="2702" y="36932"/>
                      <a:pt x="2631" y="36986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8"/>
                      <a:pt x="1223" y="37748"/>
                      <a:pt x="951" y="37748"/>
                    </a:cubicBezTo>
                    <a:cubicBezTo>
                      <a:pt x="885" y="37748"/>
                      <a:pt x="818" y="37744"/>
                      <a:pt x="752" y="37737"/>
                    </a:cubicBezTo>
                    <a:cubicBezTo>
                      <a:pt x="287" y="37612"/>
                      <a:pt x="591" y="37236"/>
                      <a:pt x="805" y="37093"/>
                    </a:cubicBezTo>
                    <a:cubicBezTo>
                      <a:pt x="1360" y="36681"/>
                      <a:pt x="2040" y="36538"/>
                      <a:pt x="2684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95" y="37988"/>
                      <a:pt x="4259" y="38238"/>
                      <a:pt x="4223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54" y="38753"/>
                      <a:pt x="4166" y="38784"/>
                      <a:pt x="4169" y="38828"/>
                    </a:cubicBezTo>
                    <a:lnTo>
                      <a:pt x="4169" y="38828"/>
                    </a:lnTo>
                    <a:cubicBezTo>
                      <a:pt x="4116" y="38738"/>
                      <a:pt x="4080" y="38632"/>
                      <a:pt x="4009" y="38560"/>
                    </a:cubicBezTo>
                    <a:cubicBezTo>
                      <a:pt x="3955" y="38471"/>
                      <a:pt x="3883" y="38399"/>
                      <a:pt x="3812" y="38328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5"/>
                    </a:moveTo>
                    <a:lnTo>
                      <a:pt x="3132" y="36825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6" y="38202"/>
                      <a:pt x="2344" y="38417"/>
                      <a:pt x="2166" y="38596"/>
                    </a:cubicBezTo>
                    <a:cubicBezTo>
                      <a:pt x="2107" y="38640"/>
                      <a:pt x="1618" y="38911"/>
                      <a:pt x="1471" y="38911"/>
                    </a:cubicBezTo>
                    <a:cubicBezTo>
                      <a:pt x="1438" y="38911"/>
                      <a:pt x="1422" y="38897"/>
                      <a:pt x="1432" y="38865"/>
                    </a:cubicBezTo>
                    <a:cubicBezTo>
                      <a:pt x="1647" y="37862"/>
                      <a:pt x="2398" y="37379"/>
                      <a:pt x="3132" y="36825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7"/>
                      <a:pt x="12943" y="38448"/>
                      <a:pt x="12956" y="38489"/>
                    </a:cubicBezTo>
                    <a:cubicBezTo>
                      <a:pt x="13028" y="38668"/>
                      <a:pt x="13082" y="38865"/>
                      <a:pt x="13117" y="39061"/>
                    </a:cubicBezTo>
                    <a:cubicBezTo>
                      <a:pt x="12974" y="39026"/>
                      <a:pt x="12921" y="38865"/>
                      <a:pt x="12885" y="38704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69" y="37469"/>
                      <a:pt x="3722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7"/>
                      <a:pt x="2935" y="39258"/>
                      <a:pt x="2846" y="38954"/>
                    </a:cubicBezTo>
                    <a:cubicBezTo>
                      <a:pt x="2667" y="38417"/>
                      <a:pt x="2863" y="37934"/>
                      <a:pt x="3114" y="37469"/>
                    </a:cubicBezTo>
                    <a:cubicBezTo>
                      <a:pt x="3132" y="37478"/>
                      <a:pt x="3150" y="37482"/>
                      <a:pt x="3165" y="37482"/>
                    </a:cubicBezTo>
                    <a:cubicBezTo>
                      <a:pt x="3181" y="37482"/>
                      <a:pt x="3194" y="37478"/>
                      <a:pt x="3203" y="37469"/>
                    </a:cubicBezTo>
                    <a:cubicBezTo>
                      <a:pt x="3400" y="37236"/>
                      <a:pt x="3543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588" y="39563"/>
                      <a:pt x="7570" y="40064"/>
                    </a:cubicBezTo>
                    <a:lnTo>
                      <a:pt x="7534" y="40064"/>
                    </a:lnTo>
                    <a:cubicBezTo>
                      <a:pt x="7480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3"/>
                      <a:pt x="7033" y="39903"/>
                      <a:pt x="7212" y="39580"/>
                    </a:cubicBezTo>
                    <a:cubicBezTo>
                      <a:pt x="7391" y="39205"/>
                      <a:pt x="7677" y="38900"/>
                      <a:pt x="8017" y="38668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38"/>
                      <a:pt x="8805" y="38274"/>
                      <a:pt x="8823" y="38292"/>
                    </a:cubicBezTo>
                    <a:cubicBezTo>
                      <a:pt x="8321" y="39026"/>
                      <a:pt x="9001" y="39920"/>
                      <a:pt x="9234" y="40708"/>
                    </a:cubicBezTo>
                    <a:cubicBezTo>
                      <a:pt x="9216" y="40708"/>
                      <a:pt x="9216" y="40708"/>
                      <a:pt x="9216" y="40726"/>
                    </a:cubicBezTo>
                    <a:cubicBezTo>
                      <a:pt x="9198" y="40784"/>
                      <a:pt x="9168" y="40809"/>
                      <a:pt x="9130" y="40809"/>
                    </a:cubicBezTo>
                    <a:cubicBezTo>
                      <a:pt x="8914" y="40809"/>
                      <a:pt x="8444" y="39979"/>
                      <a:pt x="8429" y="39903"/>
                    </a:cubicBezTo>
                    <a:cubicBezTo>
                      <a:pt x="8321" y="39580"/>
                      <a:pt x="8321" y="39240"/>
                      <a:pt x="8429" y="38918"/>
                    </a:cubicBezTo>
                    <a:cubicBezTo>
                      <a:pt x="8465" y="38918"/>
                      <a:pt x="8500" y="38900"/>
                      <a:pt x="8518" y="38865"/>
                    </a:cubicBezTo>
                    <a:cubicBezTo>
                      <a:pt x="8608" y="38650"/>
                      <a:pt x="8661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1" y="38310"/>
                    </a:moveTo>
                    <a:lnTo>
                      <a:pt x="9001" y="38310"/>
                    </a:lnTo>
                    <a:cubicBezTo>
                      <a:pt x="9789" y="38596"/>
                      <a:pt x="9932" y="40260"/>
                      <a:pt x="9431" y="40887"/>
                    </a:cubicBezTo>
                    <a:cubicBezTo>
                      <a:pt x="9377" y="40583"/>
                      <a:pt x="9288" y="40296"/>
                      <a:pt x="9145" y="40028"/>
                    </a:cubicBezTo>
                    <a:cubicBezTo>
                      <a:pt x="8912" y="39473"/>
                      <a:pt x="8787" y="39026"/>
                      <a:pt x="8894" y="38435"/>
                    </a:cubicBezTo>
                    <a:lnTo>
                      <a:pt x="8894" y="38435"/>
                    </a:lnTo>
                    <a:cubicBezTo>
                      <a:pt x="8912" y="38507"/>
                      <a:pt x="8948" y="38578"/>
                      <a:pt x="9001" y="38650"/>
                    </a:cubicBezTo>
                    <a:cubicBezTo>
                      <a:pt x="9013" y="38674"/>
                      <a:pt x="9035" y="38684"/>
                      <a:pt x="9058" y="38684"/>
                    </a:cubicBezTo>
                    <a:cubicBezTo>
                      <a:pt x="9103" y="38684"/>
                      <a:pt x="9151" y="38644"/>
                      <a:pt x="9127" y="38596"/>
                    </a:cubicBezTo>
                    <a:lnTo>
                      <a:pt x="9001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25" y="39115"/>
                      <a:pt x="8196" y="39688"/>
                      <a:pt x="8411" y="40153"/>
                    </a:cubicBezTo>
                    <a:cubicBezTo>
                      <a:pt x="8411" y="40189"/>
                      <a:pt x="8393" y="40207"/>
                      <a:pt x="8393" y="40260"/>
                    </a:cubicBezTo>
                    <a:cubicBezTo>
                      <a:pt x="8375" y="40260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41" y="40387"/>
                      <a:pt x="8280" y="40514"/>
                      <a:pt x="8271" y="40538"/>
                    </a:cubicBezTo>
                    <a:lnTo>
                      <a:pt x="8271" y="40538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6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8"/>
                      <a:pt x="8375" y="38578"/>
                    </a:cubicBezTo>
                    <a:close/>
                    <a:moveTo>
                      <a:pt x="17430" y="41441"/>
                    </a:moveTo>
                    <a:lnTo>
                      <a:pt x="17430" y="41441"/>
                    </a:lnTo>
                    <a:cubicBezTo>
                      <a:pt x="17036" y="41585"/>
                      <a:pt x="16678" y="41799"/>
                      <a:pt x="16374" y="42068"/>
                    </a:cubicBezTo>
                    <a:cubicBezTo>
                      <a:pt x="16221" y="42175"/>
                      <a:pt x="16085" y="42303"/>
                      <a:pt x="15966" y="42445"/>
                    </a:cubicBezTo>
                    <a:lnTo>
                      <a:pt x="15966" y="42445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7" y="42157"/>
                      <a:pt x="15998" y="41978"/>
                    </a:cubicBezTo>
                    <a:cubicBezTo>
                      <a:pt x="16160" y="41853"/>
                      <a:pt x="16356" y="41746"/>
                      <a:pt x="16553" y="41692"/>
                    </a:cubicBezTo>
                    <a:cubicBezTo>
                      <a:pt x="16840" y="41567"/>
                      <a:pt x="17126" y="41495"/>
                      <a:pt x="17430" y="41441"/>
                    </a:cubicBezTo>
                    <a:close/>
                    <a:moveTo>
                      <a:pt x="18217" y="41245"/>
                    </a:moveTo>
                    <a:cubicBezTo>
                      <a:pt x="19112" y="41424"/>
                      <a:pt x="20043" y="41871"/>
                      <a:pt x="20365" y="42766"/>
                    </a:cubicBezTo>
                    <a:cubicBezTo>
                      <a:pt x="19685" y="42694"/>
                      <a:pt x="19041" y="42372"/>
                      <a:pt x="18575" y="41871"/>
                    </a:cubicBezTo>
                    <a:cubicBezTo>
                      <a:pt x="18611" y="41835"/>
                      <a:pt x="18629" y="41799"/>
                      <a:pt x="18593" y="41764"/>
                    </a:cubicBezTo>
                    <a:cubicBezTo>
                      <a:pt x="18504" y="41567"/>
                      <a:pt x="18361" y="41388"/>
                      <a:pt x="18217" y="41245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6"/>
                      <a:pt x="17376" y="41835"/>
                      <a:pt x="17376" y="41925"/>
                    </a:cubicBezTo>
                    <a:cubicBezTo>
                      <a:pt x="16840" y="42462"/>
                      <a:pt x="16678" y="43410"/>
                      <a:pt x="15802" y="43482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5"/>
                      <a:pt x="15891" y="42784"/>
                    </a:cubicBezTo>
                    <a:cubicBezTo>
                      <a:pt x="16070" y="42515"/>
                      <a:pt x="16303" y="42283"/>
                      <a:pt x="16571" y="42104"/>
                    </a:cubicBezTo>
                    <a:cubicBezTo>
                      <a:pt x="16822" y="41907"/>
                      <a:pt x="17108" y="41764"/>
                      <a:pt x="17412" y="41656"/>
                    </a:cubicBezTo>
                    <a:close/>
                    <a:moveTo>
                      <a:pt x="17537" y="42175"/>
                    </a:moveTo>
                    <a:lnTo>
                      <a:pt x="17537" y="42372"/>
                    </a:lnTo>
                    <a:cubicBezTo>
                      <a:pt x="17394" y="42730"/>
                      <a:pt x="17323" y="43124"/>
                      <a:pt x="17359" y="43499"/>
                    </a:cubicBezTo>
                    <a:cubicBezTo>
                      <a:pt x="17353" y="43494"/>
                      <a:pt x="17346" y="43492"/>
                      <a:pt x="17340" y="43492"/>
                    </a:cubicBezTo>
                    <a:cubicBezTo>
                      <a:pt x="17323" y="43492"/>
                      <a:pt x="17305" y="43505"/>
                      <a:pt x="17305" y="43517"/>
                    </a:cubicBezTo>
                    <a:cubicBezTo>
                      <a:pt x="17219" y="43646"/>
                      <a:pt x="16835" y="44302"/>
                      <a:pt x="16658" y="44302"/>
                    </a:cubicBezTo>
                    <a:cubicBezTo>
                      <a:pt x="16613" y="44302"/>
                      <a:pt x="16582" y="44262"/>
                      <a:pt x="16571" y="44162"/>
                    </a:cubicBezTo>
                    <a:cubicBezTo>
                      <a:pt x="16571" y="43768"/>
                      <a:pt x="16661" y="43374"/>
                      <a:pt x="16857" y="43034"/>
                    </a:cubicBezTo>
                    <a:cubicBezTo>
                      <a:pt x="17001" y="42730"/>
                      <a:pt x="17215" y="42462"/>
                      <a:pt x="17448" y="42229"/>
                    </a:cubicBezTo>
                    <a:cubicBezTo>
                      <a:pt x="17484" y="42229"/>
                      <a:pt x="17520" y="42211"/>
                      <a:pt x="17537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5" y="41764"/>
                      <a:pt x="18271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3"/>
                      <a:pt x="18361" y="41960"/>
                      <a:pt x="18379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303"/>
                      <a:pt x="19470" y="43517"/>
                      <a:pt x="19470" y="43732"/>
                    </a:cubicBezTo>
                    <a:cubicBezTo>
                      <a:pt x="19470" y="43865"/>
                      <a:pt x="19397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5"/>
                    </a:cubicBezTo>
                    <a:cubicBezTo>
                      <a:pt x="18844" y="43947"/>
                      <a:pt x="18575" y="43571"/>
                      <a:pt x="18343" y="43195"/>
                    </a:cubicBezTo>
                    <a:cubicBezTo>
                      <a:pt x="18289" y="42980"/>
                      <a:pt x="18200" y="42784"/>
                      <a:pt x="18092" y="42605"/>
                    </a:cubicBezTo>
                    <a:cubicBezTo>
                      <a:pt x="18074" y="42462"/>
                      <a:pt x="18056" y="42300"/>
                      <a:pt x="18056" y="42157"/>
                    </a:cubicBezTo>
                    <a:cubicBezTo>
                      <a:pt x="18110" y="42157"/>
                      <a:pt x="18128" y="42122"/>
                      <a:pt x="18146" y="42086"/>
                    </a:cubicBezTo>
                    <a:cubicBezTo>
                      <a:pt x="18182" y="41978"/>
                      <a:pt x="18182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95" y="41960"/>
                    </a:moveTo>
                    <a:lnTo>
                      <a:pt x="17895" y="41978"/>
                    </a:lnTo>
                    <a:lnTo>
                      <a:pt x="17913" y="42014"/>
                    </a:lnTo>
                    <a:cubicBezTo>
                      <a:pt x="17895" y="42139"/>
                      <a:pt x="17877" y="42265"/>
                      <a:pt x="17895" y="42390"/>
                    </a:cubicBezTo>
                    <a:cubicBezTo>
                      <a:pt x="17877" y="42390"/>
                      <a:pt x="17877" y="42408"/>
                      <a:pt x="17895" y="42426"/>
                    </a:cubicBezTo>
                    <a:cubicBezTo>
                      <a:pt x="17949" y="42748"/>
                      <a:pt x="18056" y="43070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2" y="44735"/>
                      <a:pt x="17974" y="44787"/>
                      <a:pt x="17918" y="44787"/>
                    </a:cubicBezTo>
                    <a:cubicBezTo>
                      <a:pt x="17673" y="44787"/>
                      <a:pt x="17480" y="43778"/>
                      <a:pt x="17466" y="43589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33"/>
                    </a:cubicBezTo>
                    <a:cubicBezTo>
                      <a:pt x="17806" y="42354"/>
                      <a:pt x="17860" y="42157"/>
                      <a:pt x="17895" y="41960"/>
                    </a:cubicBezTo>
                    <a:close/>
                    <a:moveTo>
                      <a:pt x="11972" y="44824"/>
                    </a:moveTo>
                    <a:cubicBezTo>
                      <a:pt x="11972" y="44913"/>
                      <a:pt x="11954" y="45021"/>
                      <a:pt x="11936" y="45110"/>
                    </a:cubicBezTo>
                    <a:cubicBezTo>
                      <a:pt x="11865" y="45271"/>
                      <a:pt x="11739" y="45414"/>
                      <a:pt x="11614" y="45522"/>
                    </a:cubicBezTo>
                    <a:cubicBezTo>
                      <a:pt x="11704" y="45271"/>
                      <a:pt x="11829" y="45038"/>
                      <a:pt x="11972" y="44824"/>
                    </a:cubicBezTo>
                    <a:close/>
                    <a:moveTo>
                      <a:pt x="12240" y="40350"/>
                    </a:moveTo>
                    <a:lnTo>
                      <a:pt x="12240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2"/>
                    </a:cubicBezTo>
                    <a:cubicBezTo>
                      <a:pt x="9180" y="44591"/>
                      <a:pt x="11256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40"/>
                      <a:pt x="12384" y="47329"/>
                    </a:cubicBezTo>
                    <a:cubicBezTo>
                      <a:pt x="12455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4"/>
                      <a:pt x="12294" y="47490"/>
                    </a:cubicBezTo>
                    <a:cubicBezTo>
                      <a:pt x="12240" y="47311"/>
                      <a:pt x="12133" y="47186"/>
                      <a:pt x="11990" y="47096"/>
                    </a:cubicBezTo>
                    <a:close/>
                    <a:moveTo>
                      <a:pt x="11578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20"/>
                      <a:pt x="11310" y="47866"/>
                      <a:pt x="11328" y="47830"/>
                    </a:cubicBezTo>
                    <a:cubicBezTo>
                      <a:pt x="11417" y="47705"/>
                      <a:pt x="11507" y="47580"/>
                      <a:pt x="11578" y="47436"/>
                    </a:cubicBezTo>
                    <a:close/>
                    <a:moveTo>
                      <a:pt x="10095" y="47802"/>
                    </a:moveTo>
                    <a:cubicBezTo>
                      <a:pt x="10303" y="47802"/>
                      <a:pt x="10515" y="47829"/>
                      <a:pt x="10737" y="47902"/>
                    </a:cubicBezTo>
                    <a:cubicBezTo>
                      <a:pt x="10200" y="48063"/>
                      <a:pt x="9681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0" y="48594"/>
                      <a:pt x="9180" y="48600"/>
                    </a:cubicBezTo>
                    <a:cubicBezTo>
                      <a:pt x="8930" y="48600"/>
                      <a:pt x="8679" y="48564"/>
                      <a:pt x="8447" y="48492"/>
                    </a:cubicBezTo>
                    <a:cubicBezTo>
                      <a:pt x="8378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3" y="47802"/>
                      <a:pt x="10095" y="47802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4"/>
                      <a:pt x="11058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34"/>
                    </a:cubicBezTo>
                    <a:cubicBezTo>
                      <a:pt x="9340" y="50122"/>
                      <a:pt x="8963" y="50179"/>
                      <a:pt x="8583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3"/>
                      <a:pt x="8339" y="49924"/>
                    </a:cubicBezTo>
                    <a:cubicBezTo>
                      <a:pt x="8429" y="49763"/>
                      <a:pt x="8554" y="49530"/>
                      <a:pt x="8697" y="49333"/>
                    </a:cubicBezTo>
                    <a:cubicBezTo>
                      <a:pt x="9198" y="48582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2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4"/>
                      <a:pt x="12683" y="48067"/>
                      <a:pt x="12706" y="48067"/>
                    </a:cubicBezTo>
                    <a:cubicBezTo>
                      <a:pt x="12728" y="48067"/>
                      <a:pt x="12751" y="48054"/>
                      <a:pt x="12759" y="48027"/>
                    </a:cubicBezTo>
                    <a:lnTo>
                      <a:pt x="12759" y="47902"/>
                    </a:lnTo>
                    <a:cubicBezTo>
                      <a:pt x="13010" y="48045"/>
                      <a:pt x="13243" y="48224"/>
                      <a:pt x="13475" y="48403"/>
                    </a:cubicBezTo>
                    <a:cubicBezTo>
                      <a:pt x="13815" y="48707"/>
                      <a:pt x="13958" y="49190"/>
                      <a:pt x="14084" y="49637"/>
                    </a:cubicBezTo>
                    <a:cubicBezTo>
                      <a:pt x="14119" y="49763"/>
                      <a:pt x="14209" y="50371"/>
                      <a:pt x="14316" y="50443"/>
                    </a:cubicBezTo>
                    <a:cubicBezTo>
                      <a:pt x="13833" y="50174"/>
                      <a:pt x="13404" y="49834"/>
                      <a:pt x="13064" y="49423"/>
                    </a:cubicBezTo>
                    <a:cubicBezTo>
                      <a:pt x="13010" y="49369"/>
                      <a:pt x="12974" y="49315"/>
                      <a:pt x="12938" y="49262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1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19" y="47866"/>
                      <a:pt x="12384" y="47741"/>
                      <a:pt x="12348" y="47633"/>
                    </a:cubicBezTo>
                    <a:close/>
                    <a:moveTo>
                      <a:pt x="11095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0" y="49763"/>
                      <a:pt x="9771" y="50049"/>
                      <a:pt x="9753" y="50317"/>
                    </a:cubicBezTo>
                    <a:cubicBezTo>
                      <a:pt x="9735" y="50532"/>
                      <a:pt x="9699" y="50729"/>
                      <a:pt x="9681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1"/>
                      <a:pt x="9646" y="50931"/>
                    </a:cubicBezTo>
                    <a:cubicBezTo>
                      <a:pt x="9531" y="50931"/>
                      <a:pt x="9646" y="50226"/>
                      <a:pt x="9664" y="50174"/>
                    </a:cubicBezTo>
                    <a:cubicBezTo>
                      <a:pt x="9771" y="49852"/>
                      <a:pt x="9914" y="49548"/>
                      <a:pt x="10111" y="49280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70" y="49297"/>
                      <a:pt x="10845" y="49942"/>
                    </a:cubicBez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90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3" y="51442"/>
                      <a:pt x="9863" y="50853"/>
                      <a:pt x="9878" y="50711"/>
                    </a:cubicBezTo>
                    <a:cubicBezTo>
                      <a:pt x="9914" y="50121"/>
                      <a:pt x="10147" y="49548"/>
                      <a:pt x="10523" y="49083"/>
                    </a:cubicBezTo>
                    <a:cubicBezTo>
                      <a:pt x="10755" y="48814"/>
                      <a:pt x="11006" y="48582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62" y="48385"/>
                      <a:pt x="12133" y="48528"/>
                      <a:pt x="12240" y="48635"/>
                    </a:cubicBezTo>
                    <a:cubicBezTo>
                      <a:pt x="12253" y="48654"/>
                      <a:pt x="12270" y="48662"/>
                      <a:pt x="12286" y="48662"/>
                    </a:cubicBezTo>
                    <a:cubicBezTo>
                      <a:pt x="12317" y="48662"/>
                      <a:pt x="12348" y="48635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4" y="49566"/>
                    </a:cubicBezTo>
                    <a:cubicBezTo>
                      <a:pt x="13099" y="49834"/>
                      <a:pt x="13171" y="50139"/>
                      <a:pt x="13207" y="50461"/>
                    </a:cubicBez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16" y="51497"/>
                      <a:pt x="13084" y="51617"/>
                      <a:pt x="13015" y="51617"/>
                    </a:cubicBezTo>
                    <a:cubicBezTo>
                      <a:pt x="12950" y="51617"/>
                      <a:pt x="12853" y="51510"/>
                      <a:pt x="12688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2" y="47881"/>
                      <a:pt x="11917" y="48022"/>
                      <a:pt x="11952" y="48162"/>
                    </a:cubicBezTo>
                    <a:lnTo>
                      <a:pt x="11952" y="48162"/>
                    </a:lnTo>
                    <a:cubicBezTo>
                      <a:pt x="11944" y="48160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8" y="50496"/>
                      <a:pt x="11883" y="50783"/>
                      <a:pt x="11811" y="51069"/>
                    </a:cubicBezTo>
                    <a:cubicBezTo>
                      <a:pt x="11811" y="51084"/>
                      <a:pt x="11399" y="51748"/>
                      <a:pt x="11243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67" y="51481"/>
                      <a:pt x="11131" y="51320"/>
                      <a:pt x="11077" y="51176"/>
                    </a:cubicBezTo>
                    <a:cubicBezTo>
                      <a:pt x="10827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3"/>
                    </a:cubicBezTo>
                    <a:cubicBezTo>
                      <a:pt x="11775" y="48170"/>
                      <a:pt x="11829" y="47955"/>
                      <a:pt x="11865" y="47723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111" y="2913"/>
                      <a:pt x="9896" y="4399"/>
                    </a:cubicBezTo>
                    <a:cubicBezTo>
                      <a:pt x="9288" y="4918"/>
                      <a:pt x="8697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66" y="11163"/>
                    </a:cubicBezTo>
                    <a:cubicBezTo>
                      <a:pt x="8951" y="11207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1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00"/>
                      <a:pt x="7749" y="16209"/>
                      <a:pt x="7033" y="17265"/>
                    </a:cubicBezTo>
                    <a:cubicBezTo>
                      <a:pt x="5959" y="18786"/>
                      <a:pt x="4921" y="20272"/>
                      <a:pt x="4152" y="21954"/>
                    </a:cubicBezTo>
                    <a:cubicBezTo>
                      <a:pt x="4120" y="22018"/>
                      <a:pt x="4159" y="22082"/>
                      <a:pt x="4219" y="22082"/>
                    </a:cubicBezTo>
                    <a:cubicBezTo>
                      <a:pt x="4226" y="22082"/>
                      <a:pt x="4234" y="22081"/>
                      <a:pt x="4241" y="22079"/>
                    </a:cubicBezTo>
                    <a:cubicBezTo>
                      <a:pt x="6353" y="21488"/>
                      <a:pt x="7856" y="19717"/>
                      <a:pt x="8697" y="17713"/>
                    </a:cubicBezTo>
                    <a:lnTo>
                      <a:pt x="8697" y="17713"/>
                    </a:lnTo>
                    <a:cubicBezTo>
                      <a:pt x="8518" y="18607"/>
                      <a:pt x="8321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1" y="20701"/>
                      <a:pt x="7981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40" y="22652"/>
                      <a:pt x="6765" y="23027"/>
                      <a:pt x="6532" y="23493"/>
                    </a:cubicBezTo>
                    <a:cubicBezTo>
                      <a:pt x="6500" y="23541"/>
                      <a:pt x="6539" y="23603"/>
                      <a:pt x="6586" y="23603"/>
                    </a:cubicBezTo>
                    <a:cubicBezTo>
                      <a:pt x="6592" y="23603"/>
                      <a:pt x="6598" y="23602"/>
                      <a:pt x="6604" y="23600"/>
                    </a:cubicBezTo>
                    <a:cubicBezTo>
                      <a:pt x="6926" y="23528"/>
                      <a:pt x="7194" y="23350"/>
                      <a:pt x="7409" y="23099"/>
                    </a:cubicBezTo>
                    <a:lnTo>
                      <a:pt x="7409" y="23099"/>
                    </a:lnTo>
                    <a:cubicBezTo>
                      <a:pt x="7301" y="23457"/>
                      <a:pt x="7212" y="23815"/>
                      <a:pt x="7105" y="24173"/>
                    </a:cubicBezTo>
                    <a:cubicBezTo>
                      <a:pt x="6854" y="24352"/>
                      <a:pt x="6621" y="24548"/>
                      <a:pt x="6389" y="24745"/>
                    </a:cubicBezTo>
                    <a:cubicBezTo>
                      <a:pt x="6407" y="24710"/>
                      <a:pt x="6442" y="24674"/>
                      <a:pt x="6460" y="24638"/>
                    </a:cubicBezTo>
                    <a:cubicBezTo>
                      <a:pt x="6475" y="24609"/>
                      <a:pt x="6454" y="24580"/>
                      <a:pt x="6426" y="24580"/>
                    </a:cubicBezTo>
                    <a:cubicBezTo>
                      <a:pt x="6420" y="24580"/>
                      <a:pt x="6413" y="24581"/>
                      <a:pt x="6407" y="24584"/>
                    </a:cubicBezTo>
                    <a:cubicBezTo>
                      <a:pt x="6335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1" y="24780"/>
                      <a:pt x="4640" y="25329"/>
                      <a:pt x="4206" y="25676"/>
                    </a:cubicBezTo>
                    <a:cubicBezTo>
                      <a:pt x="4152" y="25712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1" y="26463"/>
                      <a:pt x="4241" y="27036"/>
                    </a:cubicBezTo>
                    <a:cubicBezTo>
                      <a:pt x="4206" y="27090"/>
                      <a:pt x="4241" y="27143"/>
                      <a:pt x="4295" y="27143"/>
                    </a:cubicBezTo>
                    <a:cubicBezTo>
                      <a:pt x="4868" y="27143"/>
                      <a:pt x="5405" y="26893"/>
                      <a:pt x="5762" y="26445"/>
                    </a:cubicBezTo>
                    <a:lnTo>
                      <a:pt x="5762" y="26445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0" y="26893"/>
                    </a:cubicBezTo>
                    <a:cubicBezTo>
                      <a:pt x="6854" y="27161"/>
                      <a:pt x="6979" y="27412"/>
                      <a:pt x="7140" y="27626"/>
                    </a:cubicBezTo>
                    <a:cubicBezTo>
                      <a:pt x="7235" y="27748"/>
                      <a:pt x="7636" y="28125"/>
                      <a:pt x="7903" y="28125"/>
                    </a:cubicBezTo>
                    <a:cubicBezTo>
                      <a:pt x="7990" y="28125"/>
                      <a:pt x="8063" y="28085"/>
                      <a:pt x="8107" y="27984"/>
                    </a:cubicBezTo>
                    <a:cubicBezTo>
                      <a:pt x="8357" y="27465"/>
                      <a:pt x="8160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3"/>
                      <a:pt x="8474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1" y="26589"/>
                      <a:pt x="9037" y="26571"/>
                      <a:pt x="9037" y="26535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59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3"/>
                      <a:pt x="7838" y="22437"/>
                      <a:pt x="7910" y="22383"/>
                    </a:cubicBezTo>
                    <a:cubicBezTo>
                      <a:pt x="7981" y="22330"/>
                      <a:pt x="7910" y="22294"/>
                      <a:pt x="7856" y="22294"/>
                    </a:cubicBezTo>
                    <a:cubicBezTo>
                      <a:pt x="7820" y="22312"/>
                      <a:pt x="7802" y="22312"/>
                      <a:pt x="7767" y="22330"/>
                    </a:cubicBezTo>
                    <a:cubicBezTo>
                      <a:pt x="7856" y="22043"/>
                      <a:pt x="7946" y="21739"/>
                      <a:pt x="8035" y="21453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70"/>
                      <a:pt x="8536" y="22240"/>
                    </a:cubicBezTo>
                    <a:cubicBezTo>
                      <a:pt x="8626" y="21793"/>
                      <a:pt x="8447" y="21220"/>
                      <a:pt x="8214" y="20791"/>
                    </a:cubicBezTo>
                    <a:cubicBezTo>
                      <a:pt x="8375" y="20236"/>
                      <a:pt x="8518" y="19681"/>
                      <a:pt x="8661" y="19126"/>
                    </a:cubicBezTo>
                    <a:cubicBezTo>
                      <a:pt x="8661" y="19538"/>
                      <a:pt x="8787" y="19932"/>
                      <a:pt x="9001" y="20272"/>
                    </a:cubicBezTo>
                    <a:cubicBezTo>
                      <a:pt x="9019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2"/>
                    </a:cubicBezTo>
                    <a:cubicBezTo>
                      <a:pt x="9341" y="19788"/>
                      <a:pt x="9109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8"/>
                      <a:pt x="9860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23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4"/>
                    </a:cubicBezTo>
                    <a:cubicBezTo>
                      <a:pt x="10230" y="19609"/>
                      <a:pt x="10264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34"/>
                    </a:cubicBezTo>
                    <a:cubicBezTo>
                      <a:pt x="11185" y="26072"/>
                      <a:pt x="11229" y="26110"/>
                      <a:pt x="11275" y="26110"/>
                    </a:cubicBezTo>
                    <a:cubicBezTo>
                      <a:pt x="11293" y="26110"/>
                      <a:pt x="11312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810" y="29737"/>
                      <a:pt x="10620" y="29794"/>
                      <a:pt x="10423" y="29794"/>
                    </a:cubicBezTo>
                    <a:cubicBezTo>
                      <a:pt x="10355" y="29794"/>
                      <a:pt x="10287" y="29788"/>
                      <a:pt x="10218" y="29774"/>
                    </a:cubicBezTo>
                    <a:cubicBezTo>
                      <a:pt x="10308" y="29667"/>
                      <a:pt x="10397" y="29577"/>
                      <a:pt x="10523" y="29505"/>
                    </a:cubicBezTo>
                    <a:cubicBezTo>
                      <a:pt x="10702" y="29416"/>
                      <a:pt x="10898" y="29380"/>
                      <a:pt x="11095" y="29380"/>
                    </a:cubicBezTo>
                    <a:cubicBezTo>
                      <a:pt x="11149" y="29380"/>
                      <a:pt x="11185" y="29309"/>
                      <a:pt x="11113" y="29273"/>
                    </a:cubicBezTo>
                    <a:cubicBezTo>
                      <a:pt x="11037" y="29236"/>
                      <a:pt x="10957" y="29220"/>
                      <a:pt x="10878" y="29220"/>
                    </a:cubicBezTo>
                    <a:cubicBezTo>
                      <a:pt x="10531" y="29220"/>
                      <a:pt x="10178" y="29530"/>
                      <a:pt x="10004" y="29792"/>
                    </a:cubicBezTo>
                    <a:cubicBezTo>
                      <a:pt x="9986" y="29845"/>
                      <a:pt x="10004" y="29899"/>
                      <a:pt x="10039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8" y="29936"/>
                      <a:pt x="10716" y="29892"/>
                      <a:pt x="10880" y="29810"/>
                    </a:cubicBezTo>
                    <a:lnTo>
                      <a:pt x="10880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699" y="31170"/>
                      <a:pt x="9485" y="31367"/>
                      <a:pt x="9270" y="31581"/>
                    </a:cubicBezTo>
                    <a:cubicBezTo>
                      <a:pt x="8805" y="31814"/>
                      <a:pt x="8304" y="32011"/>
                      <a:pt x="7802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295" y="33049"/>
                      <a:pt x="4295" y="33138"/>
                      <a:pt x="4367" y="33138"/>
                    </a:cubicBezTo>
                    <a:cubicBezTo>
                      <a:pt x="4412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301" y="32121"/>
                      <a:pt x="8555" y="32035"/>
                      <a:pt x="8794" y="31930"/>
                    </a:cubicBezTo>
                    <a:lnTo>
                      <a:pt x="8794" y="31930"/>
                    </a:lnTo>
                    <a:cubicBezTo>
                      <a:pt x="8185" y="32226"/>
                      <a:pt x="7640" y="32614"/>
                      <a:pt x="7051" y="32941"/>
                    </a:cubicBezTo>
                    <a:cubicBezTo>
                      <a:pt x="6281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6"/>
                      <a:pt x="2971" y="32906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3" y="33174"/>
                    </a:cubicBezTo>
                    <a:cubicBezTo>
                      <a:pt x="2130" y="33210"/>
                      <a:pt x="2130" y="33317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4" y="33478"/>
                    </a:cubicBezTo>
                    <a:cubicBezTo>
                      <a:pt x="6908" y="33317"/>
                      <a:pt x="7713" y="32709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1" y="33639"/>
                    </a:cubicBezTo>
                    <a:cubicBezTo>
                      <a:pt x="6442" y="34140"/>
                      <a:pt x="5941" y="34588"/>
                      <a:pt x="5387" y="35017"/>
                    </a:cubicBezTo>
                    <a:cubicBezTo>
                      <a:pt x="5172" y="34910"/>
                      <a:pt x="4921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3" y="35393"/>
                      <a:pt x="4671" y="35429"/>
                    </a:cubicBezTo>
                    <a:lnTo>
                      <a:pt x="4778" y="35465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73"/>
                      <a:pt x="3705" y="36073"/>
                    </a:cubicBezTo>
                    <a:lnTo>
                      <a:pt x="3633" y="36073"/>
                    </a:lnTo>
                    <a:cubicBezTo>
                      <a:pt x="3543" y="36001"/>
                      <a:pt x="3454" y="35948"/>
                      <a:pt x="3347" y="35930"/>
                    </a:cubicBezTo>
                    <a:cubicBezTo>
                      <a:pt x="3341" y="35925"/>
                      <a:pt x="3335" y="35922"/>
                      <a:pt x="3327" y="35922"/>
                    </a:cubicBezTo>
                    <a:cubicBezTo>
                      <a:pt x="3309" y="35922"/>
                      <a:pt x="3288" y="35935"/>
                      <a:pt x="3275" y="35948"/>
                    </a:cubicBezTo>
                    <a:lnTo>
                      <a:pt x="3203" y="35948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805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805"/>
                    </a:cubicBezTo>
                    <a:lnTo>
                      <a:pt x="54" y="35787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74" y="36699"/>
                      <a:pt x="358" y="36968"/>
                      <a:pt x="322" y="37451"/>
                    </a:cubicBezTo>
                    <a:cubicBezTo>
                      <a:pt x="303" y="37766"/>
                      <a:pt x="581" y="37854"/>
                      <a:pt x="883" y="37854"/>
                    </a:cubicBezTo>
                    <a:cubicBezTo>
                      <a:pt x="1130" y="37854"/>
                      <a:pt x="1393" y="37795"/>
                      <a:pt x="1521" y="37755"/>
                    </a:cubicBezTo>
                    <a:cubicBezTo>
                      <a:pt x="1664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6"/>
                      <a:pt x="1307" y="39026"/>
                    </a:cubicBezTo>
                    <a:cubicBezTo>
                      <a:pt x="1951" y="39026"/>
                      <a:pt x="2362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6"/>
                    </a:cubicBezTo>
                    <a:cubicBezTo>
                      <a:pt x="3284" y="40073"/>
                      <a:pt x="3306" y="40086"/>
                      <a:pt x="3329" y="40086"/>
                    </a:cubicBezTo>
                    <a:cubicBezTo>
                      <a:pt x="3351" y="40086"/>
                      <a:pt x="3373" y="40073"/>
                      <a:pt x="3382" y="40046"/>
                    </a:cubicBezTo>
                    <a:cubicBezTo>
                      <a:pt x="3597" y="39580"/>
                      <a:pt x="3722" y="39061"/>
                      <a:pt x="3758" y="38542"/>
                    </a:cubicBezTo>
                    <a:cubicBezTo>
                      <a:pt x="3830" y="38668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2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306"/>
                      <a:pt x="3866" y="36270"/>
                      <a:pt x="3848" y="36234"/>
                    </a:cubicBezTo>
                    <a:cubicBezTo>
                      <a:pt x="4295" y="36019"/>
                      <a:pt x="4742" y="35769"/>
                      <a:pt x="5154" y="35500"/>
                    </a:cubicBezTo>
                    <a:cubicBezTo>
                      <a:pt x="5190" y="35482"/>
                      <a:pt x="5243" y="35482"/>
                      <a:pt x="5279" y="35447"/>
                    </a:cubicBezTo>
                    <a:cubicBezTo>
                      <a:pt x="5297" y="35447"/>
                      <a:pt x="5297" y="35411"/>
                      <a:pt x="5297" y="35393"/>
                    </a:cubicBezTo>
                    <a:cubicBezTo>
                      <a:pt x="5637" y="35160"/>
                      <a:pt x="5959" y="34910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4" y="35715"/>
                    </a:cubicBezTo>
                    <a:cubicBezTo>
                      <a:pt x="6568" y="35393"/>
                      <a:pt x="6693" y="34946"/>
                      <a:pt x="6586" y="34534"/>
                    </a:cubicBezTo>
                    <a:cubicBezTo>
                      <a:pt x="6604" y="34480"/>
                      <a:pt x="6639" y="34427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0" y="32619"/>
                      <a:pt x="9359" y="31796"/>
                    </a:cubicBezTo>
                    <a:lnTo>
                      <a:pt x="9413" y="31760"/>
                    </a:lnTo>
                    <a:cubicBezTo>
                      <a:pt x="9431" y="31760"/>
                      <a:pt x="9431" y="31742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8"/>
                      <a:pt x="10111" y="31062"/>
                    </a:cubicBezTo>
                    <a:cubicBezTo>
                      <a:pt x="10183" y="30973"/>
                      <a:pt x="10272" y="30901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23" y="34892"/>
                      <a:pt x="8661" y="35035"/>
                      <a:pt x="8518" y="35214"/>
                    </a:cubicBezTo>
                    <a:cubicBezTo>
                      <a:pt x="8375" y="35357"/>
                      <a:pt x="8286" y="35572"/>
                      <a:pt x="8304" y="35787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1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3" y="37437"/>
                      <a:pt x="8506" y="37431"/>
                      <a:pt x="8489" y="37431"/>
                    </a:cubicBezTo>
                    <a:cubicBezTo>
                      <a:pt x="8462" y="37431"/>
                      <a:pt x="8433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7"/>
                    </a:cubicBezTo>
                    <a:cubicBezTo>
                      <a:pt x="7230" y="38095"/>
                      <a:pt x="6264" y="39169"/>
                      <a:pt x="6621" y="40153"/>
                    </a:cubicBezTo>
                    <a:cubicBezTo>
                      <a:pt x="6636" y="40182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7"/>
                      <a:pt x="7964" y="38256"/>
                      <a:pt x="7910" y="38364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7"/>
                      <a:pt x="7874" y="38507"/>
                    </a:cubicBezTo>
                    <a:cubicBezTo>
                      <a:pt x="7158" y="39026"/>
                      <a:pt x="6765" y="39867"/>
                      <a:pt x="6818" y="40744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35" y="41101"/>
                      <a:pt x="8357" y="40726"/>
                      <a:pt x="8447" y="40296"/>
                    </a:cubicBezTo>
                    <a:cubicBezTo>
                      <a:pt x="8545" y="40464"/>
                      <a:pt x="8874" y="40940"/>
                      <a:pt x="9106" y="40940"/>
                    </a:cubicBezTo>
                    <a:cubicBezTo>
                      <a:pt x="9170" y="40940"/>
                      <a:pt x="9227" y="40904"/>
                      <a:pt x="9270" y="40815"/>
                    </a:cubicBezTo>
                    <a:cubicBezTo>
                      <a:pt x="9288" y="40887"/>
                      <a:pt x="9288" y="40958"/>
                      <a:pt x="9306" y="41030"/>
                    </a:cubicBezTo>
                    <a:cubicBezTo>
                      <a:pt x="9306" y="41069"/>
                      <a:pt x="9343" y="41098"/>
                      <a:pt x="9384" y="41098"/>
                    </a:cubicBezTo>
                    <a:cubicBezTo>
                      <a:pt x="9400" y="41098"/>
                      <a:pt x="9416" y="41094"/>
                      <a:pt x="9431" y="41084"/>
                    </a:cubicBezTo>
                    <a:cubicBezTo>
                      <a:pt x="10039" y="40565"/>
                      <a:pt x="9986" y="38865"/>
                      <a:pt x="9252" y="38364"/>
                    </a:cubicBezTo>
                    <a:lnTo>
                      <a:pt x="9252" y="38364"/>
                    </a:lnTo>
                    <a:cubicBezTo>
                      <a:pt x="9574" y="38435"/>
                      <a:pt x="9878" y="38614"/>
                      <a:pt x="10111" y="38847"/>
                    </a:cubicBezTo>
                    <a:cubicBezTo>
                      <a:pt x="10272" y="39008"/>
                      <a:pt x="10379" y="39222"/>
                      <a:pt x="10397" y="39455"/>
                    </a:cubicBezTo>
                    <a:cubicBezTo>
                      <a:pt x="10433" y="39724"/>
                      <a:pt x="10254" y="39938"/>
                      <a:pt x="10147" y="40171"/>
                    </a:cubicBezTo>
                    <a:cubicBezTo>
                      <a:pt x="10133" y="40185"/>
                      <a:pt x="10151" y="40219"/>
                      <a:pt x="10175" y="40219"/>
                    </a:cubicBezTo>
                    <a:cubicBezTo>
                      <a:pt x="10183" y="40219"/>
                      <a:pt x="10192" y="40215"/>
                      <a:pt x="10200" y="40207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1" y="38238"/>
                      <a:pt x="8966" y="38220"/>
                    </a:cubicBezTo>
                    <a:cubicBezTo>
                      <a:pt x="8912" y="38041"/>
                      <a:pt x="8876" y="37862"/>
                      <a:pt x="8858" y="37684"/>
                    </a:cubicBezTo>
                    <a:cubicBezTo>
                      <a:pt x="8858" y="37634"/>
                      <a:pt x="8820" y="37607"/>
                      <a:pt x="8780" y="37607"/>
                    </a:cubicBezTo>
                    <a:cubicBezTo>
                      <a:pt x="8748" y="37607"/>
                      <a:pt x="8713" y="37625"/>
                      <a:pt x="8697" y="37666"/>
                    </a:cubicBezTo>
                    <a:cubicBezTo>
                      <a:pt x="8681" y="37666"/>
                      <a:pt x="8665" y="37666"/>
                      <a:pt x="8662" y="37679"/>
                    </a:cubicBezTo>
                    <a:lnTo>
                      <a:pt x="8662" y="37679"/>
                    </a:lnTo>
                    <a:cubicBezTo>
                      <a:pt x="8787" y="36321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1" y="34176"/>
                      <a:pt x="9341" y="34695"/>
                      <a:pt x="9431" y="35196"/>
                    </a:cubicBezTo>
                    <a:cubicBezTo>
                      <a:pt x="9610" y="36341"/>
                      <a:pt x="10594" y="36825"/>
                      <a:pt x="11113" y="37791"/>
                    </a:cubicBezTo>
                    <a:cubicBezTo>
                      <a:pt x="11119" y="37810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59" y="35518"/>
                      <a:pt x="10916" y="34409"/>
                    </a:cubicBezTo>
                    <a:cubicBezTo>
                      <a:pt x="10773" y="33228"/>
                      <a:pt x="10200" y="32297"/>
                      <a:pt x="10415" y="31062"/>
                    </a:cubicBezTo>
                    <a:cubicBezTo>
                      <a:pt x="10540" y="30776"/>
                      <a:pt x="10702" y="30490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2" y="31742"/>
                      <a:pt x="12151" y="32190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8" y="32226"/>
                    </a:cubicBezTo>
                    <a:cubicBezTo>
                      <a:pt x="12384" y="32136"/>
                      <a:pt x="12473" y="32011"/>
                      <a:pt x="12545" y="31868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59" y="35286"/>
                      <a:pt x="12759" y="35536"/>
                      <a:pt x="12759" y="35787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9" y="37281"/>
                    </a:cubicBezTo>
                    <a:cubicBezTo>
                      <a:pt x="12308" y="37281"/>
                      <a:pt x="12329" y="37273"/>
                      <a:pt x="12348" y="37254"/>
                    </a:cubicBezTo>
                    <a:cubicBezTo>
                      <a:pt x="12545" y="37075"/>
                      <a:pt x="12688" y="36842"/>
                      <a:pt x="12759" y="36592"/>
                    </a:cubicBezTo>
                    <a:lnTo>
                      <a:pt x="12759" y="36592"/>
                    </a:lnTo>
                    <a:cubicBezTo>
                      <a:pt x="12759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0" y="43106"/>
                    </a:cubicBezTo>
                    <a:cubicBezTo>
                      <a:pt x="9717" y="44340"/>
                      <a:pt x="8590" y="45343"/>
                      <a:pt x="8035" y="46738"/>
                    </a:cubicBezTo>
                    <a:cubicBezTo>
                      <a:pt x="8017" y="46524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6"/>
                    </a:cubicBezTo>
                    <a:cubicBezTo>
                      <a:pt x="9914" y="42014"/>
                      <a:pt x="7999" y="44305"/>
                      <a:pt x="7785" y="47240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8" y="47302"/>
                      <a:pt x="7897" y="47294"/>
                      <a:pt x="7910" y="47275"/>
                    </a:cubicBezTo>
                    <a:cubicBezTo>
                      <a:pt x="8840" y="46166"/>
                      <a:pt x="10021" y="45289"/>
                      <a:pt x="10916" y="44126"/>
                    </a:cubicBezTo>
                    <a:cubicBezTo>
                      <a:pt x="11811" y="42980"/>
                      <a:pt x="12240" y="41495"/>
                      <a:pt x="12402" y="40081"/>
                    </a:cubicBezTo>
                    <a:cubicBezTo>
                      <a:pt x="12402" y="40064"/>
                      <a:pt x="12384" y="40046"/>
                      <a:pt x="12366" y="40028"/>
                    </a:cubicBezTo>
                    <a:cubicBezTo>
                      <a:pt x="12473" y="39759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8" y="42712"/>
                      <a:pt x="12044" y="44484"/>
                    </a:cubicBezTo>
                    <a:cubicBezTo>
                      <a:pt x="11739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7" y="45689"/>
                    </a:cubicBezTo>
                    <a:cubicBezTo>
                      <a:pt x="11558" y="45689"/>
                      <a:pt x="11569" y="45687"/>
                      <a:pt x="11578" y="45683"/>
                    </a:cubicBezTo>
                    <a:cubicBezTo>
                      <a:pt x="11722" y="45593"/>
                      <a:pt x="11865" y="45468"/>
                      <a:pt x="11954" y="45325"/>
                    </a:cubicBezTo>
                    <a:lnTo>
                      <a:pt x="11954" y="45325"/>
                    </a:lnTo>
                    <a:cubicBezTo>
                      <a:pt x="11900" y="45772"/>
                      <a:pt x="11847" y="46219"/>
                      <a:pt x="11811" y="46685"/>
                    </a:cubicBezTo>
                    <a:cubicBezTo>
                      <a:pt x="11793" y="46685"/>
                      <a:pt x="11775" y="46721"/>
                      <a:pt x="11775" y="46738"/>
                    </a:cubicBezTo>
                    <a:cubicBezTo>
                      <a:pt x="11775" y="46756"/>
                      <a:pt x="11793" y="46792"/>
                      <a:pt x="11793" y="46810"/>
                    </a:cubicBezTo>
                    <a:cubicBezTo>
                      <a:pt x="11811" y="46828"/>
                      <a:pt x="11793" y="46899"/>
                      <a:pt x="11793" y="46935"/>
                    </a:cubicBezTo>
                    <a:cubicBezTo>
                      <a:pt x="11399" y="47078"/>
                      <a:pt x="11113" y="47401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8" y="47558"/>
                      <a:pt x="8695" y="47876"/>
                      <a:pt x="8059" y="47876"/>
                    </a:cubicBezTo>
                    <a:cubicBezTo>
                      <a:pt x="7997" y="47876"/>
                      <a:pt x="7935" y="47873"/>
                      <a:pt x="7874" y="47866"/>
                    </a:cubicBezTo>
                    <a:cubicBezTo>
                      <a:pt x="7820" y="47866"/>
                      <a:pt x="7785" y="47920"/>
                      <a:pt x="7802" y="47973"/>
                    </a:cubicBezTo>
                    <a:cubicBezTo>
                      <a:pt x="7900" y="48525"/>
                      <a:pt x="8439" y="48694"/>
                      <a:pt x="8939" y="48694"/>
                    </a:cubicBezTo>
                    <a:cubicBezTo>
                      <a:pt x="8990" y="48694"/>
                      <a:pt x="9041" y="48692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1" y="49620"/>
                      <a:pt x="8017" y="50156"/>
                    </a:cubicBezTo>
                    <a:cubicBezTo>
                      <a:pt x="7981" y="50210"/>
                      <a:pt x="8017" y="50264"/>
                      <a:pt x="8089" y="50264"/>
                    </a:cubicBezTo>
                    <a:cubicBezTo>
                      <a:pt x="8232" y="50274"/>
                      <a:pt x="8379" y="50282"/>
                      <a:pt x="8526" y="50282"/>
                    </a:cubicBezTo>
                    <a:cubicBezTo>
                      <a:pt x="8912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0" y="51051"/>
                    </a:cubicBezTo>
                    <a:cubicBezTo>
                      <a:pt x="9520" y="51077"/>
                      <a:pt x="9540" y="51094"/>
                      <a:pt x="9564" y="51094"/>
                    </a:cubicBezTo>
                    <a:cubicBezTo>
                      <a:pt x="9573" y="51094"/>
                      <a:pt x="9582" y="51092"/>
                      <a:pt x="9592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8" y="51230"/>
                      <a:pt x="9520" y="51248"/>
                      <a:pt x="9538" y="51409"/>
                    </a:cubicBezTo>
                    <a:cubicBezTo>
                      <a:pt x="9538" y="51445"/>
                      <a:pt x="9556" y="51481"/>
                      <a:pt x="9592" y="51481"/>
                    </a:cubicBezTo>
                    <a:cubicBezTo>
                      <a:pt x="9683" y="51504"/>
                      <a:pt x="9770" y="51515"/>
                      <a:pt x="9851" y="51515"/>
                    </a:cubicBezTo>
                    <a:cubicBezTo>
                      <a:pt x="10330" y="51515"/>
                      <a:pt x="10651" y="51139"/>
                      <a:pt x="10880" y="50711"/>
                    </a:cubicBezTo>
                    <a:cubicBezTo>
                      <a:pt x="10934" y="51087"/>
                      <a:pt x="11042" y="51463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4" y="50944"/>
                      <a:pt x="12616" y="51427"/>
                      <a:pt x="13028" y="51839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5" y="51857"/>
                      <a:pt x="13135" y="51837"/>
                      <a:pt x="13135" y="51803"/>
                    </a:cubicBezTo>
                    <a:cubicBezTo>
                      <a:pt x="13404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71"/>
                      <a:pt x="14442" y="50568"/>
                    </a:cubicBezTo>
                    <a:cubicBezTo>
                      <a:pt x="14451" y="50571"/>
                      <a:pt x="14460" y="50573"/>
                      <a:pt x="14468" y="50573"/>
                    </a:cubicBezTo>
                    <a:cubicBezTo>
                      <a:pt x="14506" y="50573"/>
                      <a:pt x="14528" y="50541"/>
                      <a:pt x="14513" y="50496"/>
                    </a:cubicBezTo>
                    <a:cubicBezTo>
                      <a:pt x="14173" y="49816"/>
                      <a:pt x="14173" y="49065"/>
                      <a:pt x="13726" y="48421"/>
                    </a:cubicBezTo>
                    <a:cubicBezTo>
                      <a:pt x="13457" y="48098"/>
                      <a:pt x="13117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4"/>
                      <a:pt x="11954" y="46864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1" y="43392"/>
                      <a:pt x="12652" y="43714"/>
                      <a:pt x="12706" y="44036"/>
                    </a:cubicBezTo>
                    <a:cubicBezTo>
                      <a:pt x="12616" y="43804"/>
                      <a:pt x="12616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5"/>
                    </a:cubicBezTo>
                    <a:cubicBezTo>
                      <a:pt x="12419" y="43660"/>
                      <a:pt x="12527" y="44018"/>
                      <a:pt x="12724" y="44340"/>
                    </a:cubicBezTo>
                    <a:cubicBezTo>
                      <a:pt x="12736" y="44353"/>
                      <a:pt x="12756" y="44359"/>
                      <a:pt x="12776" y="44359"/>
                    </a:cubicBezTo>
                    <a:cubicBezTo>
                      <a:pt x="12812" y="44359"/>
                      <a:pt x="12849" y="44339"/>
                      <a:pt x="12849" y="44305"/>
                    </a:cubicBezTo>
                    <a:cubicBezTo>
                      <a:pt x="12849" y="43804"/>
                      <a:pt x="12742" y="43320"/>
                      <a:pt x="12491" y="42891"/>
                    </a:cubicBezTo>
                    <a:cubicBezTo>
                      <a:pt x="12670" y="41585"/>
                      <a:pt x="12813" y="40278"/>
                      <a:pt x="12903" y="38972"/>
                    </a:cubicBezTo>
                    <a:cubicBezTo>
                      <a:pt x="12992" y="39079"/>
                      <a:pt x="13117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6"/>
                      <a:pt x="12974" y="37952"/>
                    </a:cubicBezTo>
                    <a:cubicBezTo>
                      <a:pt x="13010" y="37290"/>
                      <a:pt x="13028" y="36646"/>
                      <a:pt x="13010" y="35983"/>
                    </a:cubicBezTo>
                    <a:cubicBezTo>
                      <a:pt x="13010" y="35393"/>
                      <a:pt x="12992" y="34785"/>
                      <a:pt x="12956" y="34194"/>
                    </a:cubicBezTo>
                    <a:lnTo>
                      <a:pt x="12956" y="34194"/>
                    </a:lnTo>
                    <a:cubicBezTo>
                      <a:pt x="13046" y="34444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3" y="34856"/>
                      <a:pt x="13493" y="34832"/>
                      <a:pt x="13493" y="34785"/>
                    </a:cubicBezTo>
                    <a:cubicBezTo>
                      <a:pt x="13422" y="34212"/>
                      <a:pt x="13225" y="33657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5" y="31402"/>
                      <a:pt x="12598" y="29667"/>
                      <a:pt x="12384" y="27931"/>
                    </a:cubicBezTo>
                    <a:lnTo>
                      <a:pt x="12509" y="27698"/>
                    </a:lnTo>
                    <a:cubicBezTo>
                      <a:pt x="12831" y="29255"/>
                      <a:pt x="13618" y="30740"/>
                      <a:pt x="14388" y="32154"/>
                    </a:cubicBezTo>
                    <a:cubicBezTo>
                      <a:pt x="14388" y="32154"/>
                      <a:pt x="14388" y="32172"/>
                      <a:pt x="14388" y="32190"/>
                    </a:cubicBezTo>
                    <a:cubicBezTo>
                      <a:pt x="14334" y="32404"/>
                      <a:pt x="14316" y="32637"/>
                      <a:pt x="14334" y="32852"/>
                    </a:cubicBezTo>
                    <a:cubicBezTo>
                      <a:pt x="14334" y="33102"/>
                      <a:pt x="14424" y="33353"/>
                      <a:pt x="14585" y="33550"/>
                    </a:cubicBezTo>
                    <a:cubicBezTo>
                      <a:pt x="14604" y="33562"/>
                      <a:pt x="14625" y="33568"/>
                      <a:pt x="14645" y="33568"/>
                    </a:cubicBezTo>
                    <a:cubicBezTo>
                      <a:pt x="14682" y="33568"/>
                      <a:pt x="14716" y="33549"/>
                      <a:pt x="14728" y="33514"/>
                    </a:cubicBezTo>
                    <a:cubicBezTo>
                      <a:pt x="14782" y="33281"/>
                      <a:pt x="14800" y="33067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90"/>
                      <a:pt x="15676" y="34606"/>
                      <a:pt x="15998" y="35303"/>
                    </a:cubicBezTo>
                    <a:lnTo>
                      <a:pt x="15981" y="35303"/>
                    </a:lnTo>
                    <a:cubicBezTo>
                      <a:pt x="15658" y="35572"/>
                      <a:pt x="15676" y="36234"/>
                      <a:pt x="15730" y="36610"/>
                    </a:cubicBezTo>
                    <a:cubicBezTo>
                      <a:pt x="15730" y="36648"/>
                      <a:pt x="15766" y="36686"/>
                      <a:pt x="15799" y="36686"/>
                    </a:cubicBezTo>
                    <a:cubicBezTo>
                      <a:pt x="15813" y="36686"/>
                      <a:pt x="15827" y="36679"/>
                      <a:pt x="15837" y="36663"/>
                    </a:cubicBezTo>
                    <a:cubicBezTo>
                      <a:pt x="16052" y="36359"/>
                      <a:pt x="16160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6"/>
                      <a:pt x="17341" y="39079"/>
                      <a:pt x="17734" y="40869"/>
                    </a:cubicBezTo>
                    <a:cubicBezTo>
                      <a:pt x="17699" y="40905"/>
                      <a:pt x="17663" y="40958"/>
                      <a:pt x="17645" y="41012"/>
                    </a:cubicBezTo>
                    <a:cubicBezTo>
                      <a:pt x="17537" y="41084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8" y="41799"/>
                      <a:pt x="15462" y="42265"/>
                      <a:pt x="15909" y="42462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6"/>
                    </a:cubicBezTo>
                    <a:lnTo>
                      <a:pt x="15949" y="42466"/>
                    </a:lnTo>
                    <a:cubicBezTo>
                      <a:pt x="15703" y="42768"/>
                      <a:pt x="15539" y="43135"/>
                      <a:pt x="15480" y="43517"/>
                    </a:cubicBezTo>
                    <a:cubicBezTo>
                      <a:pt x="15480" y="43571"/>
                      <a:pt x="15515" y="43589"/>
                      <a:pt x="15533" y="43589"/>
                    </a:cubicBezTo>
                    <a:cubicBezTo>
                      <a:pt x="15584" y="43595"/>
                      <a:pt x="15634" y="43598"/>
                      <a:pt x="15684" y="43598"/>
                    </a:cubicBezTo>
                    <a:cubicBezTo>
                      <a:pt x="16090" y="43598"/>
                      <a:pt x="16455" y="43405"/>
                      <a:pt x="16678" y="43070"/>
                    </a:cubicBezTo>
                    <a:lnTo>
                      <a:pt x="16678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5" y="44593"/>
                      <a:pt x="16557" y="44593"/>
                    </a:cubicBezTo>
                    <a:cubicBezTo>
                      <a:pt x="16570" y="44593"/>
                      <a:pt x="16582" y="44587"/>
                      <a:pt x="16589" y="44573"/>
                    </a:cubicBezTo>
                    <a:cubicBezTo>
                      <a:pt x="16875" y="44269"/>
                      <a:pt x="17126" y="43929"/>
                      <a:pt x="17341" y="43571"/>
                    </a:cubicBezTo>
                    <a:cubicBezTo>
                      <a:pt x="17376" y="44072"/>
                      <a:pt x="17555" y="44555"/>
                      <a:pt x="17824" y="44985"/>
                    </a:cubicBezTo>
                    <a:cubicBezTo>
                      <a:pt x="17835" y="45007"/>
                      <a:pt x="17853" y="45022"/>
                      <a:pt x="17873" y="45022"/>
                    </a:cubicBezTo>
                    <a:cubicBezTo>
                      <a:pt x="17886" y="45022"/>
                      <a:pt x="17900" y="45016"/>
                      <a:pt x="17913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1"/>
                      <a:pt x="19227" y="44611"/>
                    </a:cubicBezTo>
                    <a:cubicBezTo>
                      <a:pt x="19243" y="44611"/>
                      <a:pt x="19260" y="44605"/>
                      <a:pt x="19273" y="44591"/>
                    </a:cubicBezTo>
                    <a:cubicBezTo>
                      <a:pt x="19739" y="44018"/>
                      <a:pt x="19649" y="43195"/>
                      <a:pt x="19238" y="42587"/>
                    </a:cubicBezTo>
                    <a:lnTo>
                      <a:pt x="19238" y="42587"/>
                    </a:lnTo>
                    <a:cubicBezTo>
                      <a:pt x="19613" y="42766"/>
                      <a:pt x="20025" y="42873"/>
                      <a:pt x="20454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4" y="41101"/>
                    </a:cubicBezTo>
                    <a:cubicBezTo>
                      <a:pt x="18056" y="41101"/>
                      <a:pt x="18056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5"/>
                      <a:pt x="18092" y="41334"/>
                      <a:pt x="18164" y="41406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5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7" y="40905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8"/>
                    </a:cubicBez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52" y="38847"/>
                      <a:pt x="17663" y="38775"/>
                      <a:pt x="17573" y="38686"/>
                    </a:cubicBezTo>
                    <a:cubicBezTo>
                      <a:pt x="17484" y="38578"/>
                      <a:pt x="17394" y="38471"/>
                      <a:pt x="17305" y="38364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91" y="38918"/>
                      <a:pt x="17716" y="39026"/>
                      <a:pt x="17877" y="39097"/>
                    </a:cubicBezTo>
                    <a:cubicBezTo>
                      <a:pt x="17887" y="39102"/>
                      <a:pt x="17898" y="39104"/>
                      <a:pt x="17909" y="39104"/>
                    </a:cubicBezTo>
                    <a:cubicBezTo>
                      <a:pt x="17938" y="39104"/>
                      <a:pt x="17967" y="39088"/>
                      <a:pt x="17967" y="39061"/>
                    </a:cubicBezTo>
                    <a:cubicBezTo>
                      <a:pt x="18034" y="38624"/>
                      <a:pt x="17706" y="38234"/>
                      <a:pt x="17279" y="38234"/>
                    </a:cubicBezTo>
                    <a:cubicBezTo>
                      <a:pt x="17252" y="38234"/>
                      <a:pt x="17225" y="38235"/>
                      <a:pt x="17197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6986"/>
                      <a:pt x="16338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6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4"/>
                    </a:cubicBezTo>
                    <a:cubicBezTo>
                      <a:pt x="20544" y="39115"/>
                      <a:pt x="19524" y="38829"/>
                      <a:pt x="18557" y="37988"/>
                    </a:cubicBezTo>
                    <a:cubicBezTo>
                      <a:pt x="18003" y="37487"/>
                      <a:pt x="17537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6" y="38954"/>
                      <a:pt x="21689" y="39330"/>
                    </a:cubicBezTo>
                    <a:cubicBezTo>
                      <a:pt x="21695" y="39332"/>
                      <a:pt x="21701" y="39333"/>
                      <a:pt x="21706" y="39333"/>
                    </a:cubicBezTo>
                    <a:cubicBezTo>
                      <a:pt x="21746" y="39333"/>
                      <a:pt x="21755" y="39276"/>
                      <a:pt x="21707" y="39276"/>
                    </a:cubicBezTo>
                    <a:cubicBezTo>
                      <a:pt x="20258" y="38721"/>
                      <a:pt x="19094" y="38113"/>
                      <a:pt x="17967" y="37021"/>
                    </a:cubicBezTo>
                    <a:cubicBezTo>
                      <a:pt x="17502" y="36556"/>
                      <a:pt x="17054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33" y="36145"/>
                      <a:pt x="18092" y="36467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1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6" y="36485"/>
                      <a:pt x="17573" y="36127"/>
                      <a:pt x="16625" y="35393"/>
                    </a:cubicBezTo>
                    <a:cubicBezTo>
                      <a:pt x="16616" y="35384"/>
                      <a:pt x="16602" y="35380"/>
                      <a:pt x="16589" y="35380"/>
                    </a:cubicBezTo>
                    <a:cubicBezTo>
                      <a:pt x="16576" y="35380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23" y="35344"/>
                      <a:pt x="16510" y="35332"/>
                      <a:pt x="16504" y="35332"/>
                    </a:cubicBezTo>
                    <a:cubicBezTo>
                      <a:pt x="16501" y="35332"/>
                      <a:pt x="16500" y="35334"/>
                      <a:pt x="16500" y="35339"/>
                    </a:cubicBezTo>
                    <a:cubicBezTo>
                      <a:pt x="16195" y="34963"/>
                      <a:pt x="15909" y="34606"/>
                      <a:pt x="15623" y="34230"/>
                    </a:cubicBezTo>
                    <a:cubicBezTo>
                      <a:pt x="14907" y="32798"/>
                      <a:pt x="14137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8" y="30024"/>
                      <a:pt x="13905" y="29756"/>
                      <a:pt x="13457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5" y="28271"/>
                      <a:pt x="12581" y="27465"/>
                    </a:cubicBezTo>
                    <a:cubicBezTo>
                      <a:pt x="12777" y="27054"/>
                      <a:pt x="12956" y="26624"/>
                      <a:pt x="13099" y="26177"/>
                    </a:cubicBezTo>
                    <a:lnTo>
                      <a:pt x="13099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8"/>
                      <a:pt x="13398" y="27233"/>
                      <a:pt x="13415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8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2"/>
                      <a:pt x="14245" y="28110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10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782"/>
                    </a:cubicBezTo>
                    <a:lnTo>
                      <a:pt x="13243" y="16782"/>
                    </a:lnTo>
                    <a:cubicBezTo>
                      <a:pt x="13887" y="17945"/>
                      <a:pt x="14817" y="18965"/>
                      <a:pt x="15712" y="19914"/>
                    </a:cubicBezTo>
                    <a:cubicBezTo>
                      <a:pt x="15730" y="20146"/>
                      <a:pt x="15766" y="20379"/>
                      <a:pt x="15784" y="20612"/>
                    </a:cubicBezTo>
                    <a:cubicBezTo>
                      <a:pt x="15533" y="21309"/>
                      <a:pt x="15140" y="22061"/>
                      <a:pt x="15444" y="22777"/>
                    </a:cubicBezTo>
                    <a:cubicBezTo>
                      <a:pt x="15453" y="22813"/>
                      <a:pt x="15480" y="22831"/>
                      <a:pt x="15506" y="22831"/>
                    </a:cubicBezTo>
                    <a:cubicBezTo>
                      <a:pt x="15533" y="22831"/>
                      <a:pt x="15560" y="22813"/>
                      <a:pt x="15569" y="22777"/>
                    </a:cubicBezTo>
                    <a:cubicBezTo>
                      <a:pt x="15658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38"/>
                      <a:pt x="15837" y="23314"/>
                    </a:cubicBezTo>
                    <a:cubicBezTo>
                      <a:pt x="15837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1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6" y="22419"/>
                      <a:pt x="17466" y="22759"/>
                      <a:pt x="17949" y="22974"/>
                    </a:cubicBezTo>
                    <a:cubicBezTo>
                      <a:pt x="17959" y="22984"/>
                      <a:pt x="17970" y="22988"/>
                      <a:pt x="17982" y="22988"/>
                    </a:cubicBezTo>
                    <a:cubicBezTo>
                      <a:pt x="18012" y="22988"/>
                      <a:pt x="18044" y="22959"/>
                      <a:pt x="18056" y="22920"/>
                    </a:cubicBezTo>
                    <a:cubicBezTo>
                      <a:pt x="18021" y="22437"/>
                      <a:pt x="17877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8"/>
                      <a:pt x="18262" y="21964"/>
                      <a:pt x="18583" y="21964"/>
                    </a:cubicBezTo>
                    <a:cubicBezTo>
                      <a:pt x="18706" y="21964"/>
                      <a:pt x="18821" y="21931"/>
                      <a:pt x="18915" y="21846"/>
                    </a:cubicBezTo>
                    <a:cubicBezTo>
                      <a:pt x="19399" y="21399"/>
                      <a:pt x="18880" y="21005"/>
                      <a:pt x="18271" y="20755"/>
                    </a:cubicBezTo>
                    <a:lnTo>
                      <a:pt x="18540" y="20755"/>
                    </a:lnTo>
                    <a:cubicBezTo>
                      <a:pt x="19202" y="20683"/>
                      <a:pt x="19273" y="20111"/>
                      <a:pt x="19023" y="19592"/>
                    </a:cubicBezTo>
                    <a:cubicBezTo>
                      <a:pt x="19005" y="19565"/>
                      <a:pt x="18978" y="19551"/>
                      <a:pt x="18951" y="19551"/>
                    </a:cubicBezTo>
                    <a:cubicBezTo>
                      <a:pt x="18924" y="19551"/>
                      <a:pt x="18897" y="19565"/>
                      <a:pt x="18880" y="19592"/>
                    </a:cubicBezTo>
                    <a:cubicBezTo>
                      <a:pt x="18651" y="19939"/>
                      <a:pt x="18211" y="20039"/>
                      <a:pt x="17745" y="20039"/>
                    </a:cubicBezTo>
                    <a:cubicBezTo>
                      <a:pt x="17300" y="20039"/>
                      <a:pt x="16832" y="19948"/>
                      <a:pt x="16500" y="19896"/>
                    </a:cubicBezTo>
                    <a:cubicBezTo>
                      <a:pt x="16496" y="19894"/>
                      <a:pt x="16492" y="19893"/>
                      <a:pt x="16488" y="19893"/>
                    </a:cubicBezTo>
                    <a:cubicBezTo>
                      <a:pt x="16460" y="19893"/>
                      <a:pt x="16450" y="19951"/>
                      <a:pt x="16482" y="19967"/>
                    </a:cubicBezTo>
                    <a:cubicBezTo>
                      <a:pt x="16802" y="20097"/>
                      <a:pt x="17256" y="20194"/>
                      <a:pt x="17703" y="20194"/>
                    </a:cubicBezTo>
                    <a:cubicBezTo>
                      <a:pt x="18179" y="20194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6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lnTo>
                      <a:pt x="16768" y="20146"/>
                    </a:lnTo>
                    <a:cubicBezTo>
                      <a:pt x="16571" y="20003"/>
                      <a:pt x="16338" y="19932"/>
                      <a:pt x="16088" y="19896"/>
                    </a:cubicBezTo>
                    <a:lnTo>
                      <a:pt x="16088" y="19860"/>
                    </a:lnTo>
                    <a:cubicBezTo>
                      <a:pt x="16076" y="19825"/>
                      <a:pt x="16035" y="19806"/>
                      <a:pt x="15997" y="19806"/>
                    </a:cubicBezTo>
                    <a:cubicBezTo>
                      <a:pt x="15977" y="19806"/>
                      <a:pt x="15957" y="19812"/>
                      <a:pt x="15945" y="19824"/>
                    </a:cubicBezTo>
                    <a:cubicBezTo>
                      <a:pt x="15927" y="19824"/>
                      <a:pt x="15891" y="19806"/>
                      <a:pt x="15873" y="19806"/>
                    </a:cubicBezTo>
                    <a:cubicBezTo>
                      <a:pt x="15873" y="19771"/>
                      <a:pt x="15855" y="19735"/>
                      <a:pt x="15855" y="19699"/>
                    </a:cubicBezTo>
                    <a:cubicBezTo>
                      <a:pt x="15847" y="19668"/>
                      <a:pt x="15819" y="19653"/>
                      <a:pt x="15789" y="19653"/>
                    </a:cubicBezTo>
                    <a:cubicBezTo>
                      <a:pt x="15752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65" y="19234"/>
                      <a:pt x="14817" y="18697"/>
                      <a:pt x="14406" y="18142"/>
                    </a:cubicBezTo>
                    <a:cubicBezTo>
                      <a:pt x="13887" y="17480"/>
                      <a:pt x="13511" y="16728"/>
                      <a:pt x="13064" y="16013"/>
                    </a:cubicBezTo>
                    <a:lnTo>
                      <a:pt x="13010" y="15851"/>
                    </a:lnTo>
                    <a:cubicBezTo>
                      <a:pt x="12921" y="15511"/>
                      <a:pt x="12813" y="15207"/>
                      <a:pt x="12688" y="14867"/>
                    </a:cubicBezTo>
                    <a:lnTo>
                      <a:pt x="12688" y="14867"/>
                    </a:lnTo>
                    <a:cubicBezTo>
                      <a:pt x="13780" y="16559"/>
                      <a:pt x="15549" y="18233"/>
                      <a:pt x="17329" y="18233"/>
                    </a:cubicBezTo>
                    <a:cubicBezTo>
                      <a:pt x="17356" y="18233"/>
                      <a:pt x="17384" y="18232"/>
                      <a:pt x="17412" y="18232"/>
                    </a:cubicBezTo>
                    <a:cubicBezTo>
                      <a:pt x="17484" y="18232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7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5"/>
                      <a:pt x="12151" y="13221"/>
                    </a:cubicBezTo>
                    <a:cubicBezTo>
                      <a:pt x="12169" y="13257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399" y="11252"/>
                      <a:pt x="11560" y="11467"/>
                      <a:pt x="11757" y="11646"/>
                    </a:cubicBezTo>
                    <a:cubicBezTo>
                      <a:pt x="11918" y="11879"/>
                      <a:pt x="12169" y="12058"/>
                      <a:pt x="12437" y="12147"/>
                    </a:cubicBezTo>
                    <a:cubicBezTo>
                      <a:pt x="12444" y="12150"/>
                      <a:pt x="12452" y="12151"/>
                      <a:pt x="12459" y="12151"/>
                    </a:cubicBezTo>
                    <a:cubicBezTo>
                      <a:pt x="12508" y="12151"/>
                      <a:pt x="12560" y="12102"/>
                      <a:pt x="12545" y="12040"/>
                    </a:cubicBezTo>
                    <a:cubicBezTo>
                      <a:pt x="12258" y="11413"/>
                      <a:pt x="11686" y="10930"/>
                      <a:pt x="11024" y="10751"/>
                    </a:cubicBezTo>
                    <a:cubicBezTo>
                      <a:pt x="10558" y="9660"/>
                      <a:pt x="10218" y="8514"/>
                      <a:pt x="10004" y="7351"/>
                    </a:cubicBezTo>
                    <a:cubicBezTo>
                      <a:pt x="10004" y="7137"/>
                      <a:pt x="10021" y="6940"/>
                      <a:pt x="10039" y="6743"/>
                    </a:cubicBezTo>
                    <a:cubicBezTo>
                      <a:pt x="10165" y="7244"/>
                      <a:pt x="10397" y="7745"/>
                      <a:pt x="10809" y="7924"/>
                    </a:cubicBezTo>
                    <a:cubicBezTo>
                      <a:pt x="10822" y="7931"/>
                      <a:pt x="10835" y="7933"/>
                      <a:pt x="10848" y="7933"/>
                    </a:cubicBezTo>
                    <a:cubicBezTo>
                      <a:pt x="10904" y="7933"/>
                      <a:pt x="10949" y="7875"/>
                      <a:pt x="10934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48" y="2001"/>
                      <a:pt x="11167" y="68"/>
                    </a:cubicBezTo>
                    <a:cubicBezTo>
                      <a:pt x="11178" y="25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35"/>
              <p:cNvSpPr/>
              <p:nvPr/>
            </p:nvSpPr>
            <p:spPr>
              <a:xfrm>
                <a:off x="3462900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9"/>
                      <a:pt x="999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35"/>
              <p:cNvSpPr/>
              <p:nvPr/>
            </p:nvSpPr>
            <p:spPr>
              <a:xfrm>
                <a:off x="3673650" y="40353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4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4" y="496"/>
                      <a:pt x="336" y="228"/>
                      <a:pt x="68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5"/>
              <p:cNvSpPr/>
              <p:nvPr/>
            </p:nvSpPr>
            <p:spPr>
              <a:xfrm>
                <a:off x="3592550" y="4182225"/>
                <a:ext cx="2375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1" extrusionOk="0">
                    <a:moveTo>
                      <a:pt x="305" y="330"/>
                    </a:moveTo>
                    <a:cubicBezTo>
                      <a:pt x="538" y="598"/>
                      <a:pt x="699" y="920"/>
                      <a:pt x="753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30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3"/>
                    </a:cubicBezTo>
                    <a:cubicBezTo>
                      <a:pt x="108" y="365"/>
                      <a:pt x="198" y="598"/>
                      <a:pt x="305" y="831"/>
                    </a:cubicBezTo>
                    <a:cubicBezTo>
                      <a:pt x="413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1"/>
                    </a:cubicBezTo>
                    <a:cubicBezTo>
                      <a:pt x="896" y="1010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3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5"/>
              <p:cNvSpPr/>
              <p:nvPr/>
            </p:nvSpPr>
            <p:spPr>
              <a:xfrm>
                <a:off x="3765325" y="4558075"/>
                <a:ext cx="302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7" extrusionOk="0">
                    <a:moveTo>
                      <a:pt x="39" y="0"/>
                    </a:moveTo>
                    <a:cubicBezTo>
                      <a:pt x="22" y="0"/>
                      <a:pt x="1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1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6"/>
                      <a:pt x="1179" y="614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5"/>
              <p:cNvSpPr/>
              <p:nvPr/>
            </p:nvSpPr>
            <p:spPr>
              <a:xfrm>
                <a:off x="3573775" y="47926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35"/>
              <p:cNvSpPr/>
              <p:nvPr/>
            </p:nvSpPr>
            <p:spPr>
              <a:xfrm>
                <a:off x="3754075" y="464095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0"/>
                    </a:moveTo>
                    <a:cubicBezTo>
                      <a:pt x="166" y="0"/>
                      <a:pt x="95" y="26"/>
                      <a:pt x="36" y="90"/>
                    </a:cubicBezTo>
                    <a:cubicBezTo>
                      <a:pt x="0" y="126"/>
                      <a:pt x="36" y="180"/>
                      <a:pt x="72" y="180"/>
                    </a:cubicBezTo>
                    <a:lnTo>
                      <a:pt x="340" y="180"/>
                    </a:lnTo>
                    <a:cubicBezTo>
                      <a:pt x="447" y="216"/>
                      <a:pt x="555" y="251"/>
                      <a:pt x="626" y="323"/>
                    </a:cubicBezTo>
                    <a:cubicBezTo>
                      <a:pt x="640" y="336"/>
                      <a:pt x="654" y="342"/>
                      <a:pt x="668" y="342"/>
                    </a:cubicBezTo>
                    <a:cubicBezTo>
                      <a:pt x="708" y="342"/>
                      <a:pt x="738" y="292"/>
                      <a:pt x="698" y="251"/>
                    </a:cubicBezTo>
                    <a:cubicBezTo>
                      <a:pt x="598" y="139"/>
                      <a:pt x="410" y="0"/>
                      <a:pt x="2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35"/>
              <p:cNvSpPr/>
              <p:nvPr/>
            </p:nvSpPr>
            <p:spPr>
              <a:xfrm>
                <a:off x="3379600" y="45096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90" y="170"/>
                      <a:pt x="198" y="188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10"/>
                    </a:cubicBezTo>
                    <a:cubicBezTo>
                      <a:pt x="550" y="528"/>
                      <a:pt x="568" y="536"/>
                      <a:pt x="585" y="536"/>
                    </a:cubicBezTo>
                    <a:cubicBezTo>
                      <a:pt x="621" y="536"/>
                      <a:pt x="657" y="504"/>
                      <a:pt x="645" y="456"/>
                    </a:cubicBezTo>
                    <a:cubicBezTo>
                      <a:pt x="591" y="331"/>
                      <a:pt x="520" y="223"/>
                      <a:pt x="412" y="134"/>
                    </a:cubicBezTo>
                    <a:cubicBezTo>
                      <a:pt x="337" y="74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35"/>
              <p:cNvSpPr/>
              <p:nvPr/>
            </p:nvSpPr>
            <p:spPr>
              <a:xfrm>
                <a:off x="3726775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35"/>
              <p:cNvSpPr/>
              <p:nvPr/>
            </p:nvSpPr>
            <p:spPr>
              <a:xfrm>
                <a:off x="3604650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900"/>
                      <a:pt x="448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27"/>
                      <a:pt x="18" y="363"/>
                    </a:cubicBezTo>
                    <a:lnTo>
                      <a:pt x="36" y="363"/>
                    </a:lnTo>
                    <a:cubicBezTo>
                      <a:pt x="36" y="750"/>
                      <a:pt x="83" y="1264"/>
                      <a:pt x="447" y="1264"/>
                    </a:cubicBezTo>
                    <a:cubicBezTo>
                      <a:pt x="469" y="1264"/>
                      <a:pt x="494" y="1262"/>
                      <a:pt x="519" y="1257"/>
                    </a:cubicBezTo>
                    <a:cubicBezTo>
                      <a:pt x="537" y="1257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20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6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35"/>
              <p:cNvSpPr/>
              <p:nvPr/>
            </p:nvSpPr>
            <p:spPr>
              <a:xfrm>
                <a:off x="3499950" y="3020200"/>
                <a:ext cx="21207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9" extrusionOk="0">
                    <a:moveTo>
                      <a:pt x="2575" y="889"/>
                    </a:moveTo>
                    <a:cubicBezTo>
                      <a:pt x="2729" y="889"/>
                      <a:pt x="2953" y="1037"/>
                      <a:pt x="3079" y="1142"/>
                    </a:cubicBezTo>
                    <a:cubicBezTo>
                      <a:pt x="3759" y="1715"/>
                      <a:pt x="3777" y="2538"/>
                      <a:pt x="3777" y="3343"/>
                    </a:cubicBezTo>
                    <a:cubicBezTo>
                      <a:pt x="3741" y="3254"/>
                      <a:pt x="3723" y="3182"/>
                      <a:pt x="3687" y="3093"/>
                    </a:cubicBezTo>
                    <a:lnTo>
                      <a:pt x="3687" y="3057"/>
                    </a:lnTo>
                    <a:cubicBezTo>
                      <a:pt x="3651" y="2950"/>
                      <a:pt x="3615" y="2842"/>
                      <a:pt x="3580" y="2735"/>
                    </a:cubicBezTo>
                    <a:cubicBezTo>
                      <a:pt x="3573" y="2721"/>
                      <a:pt x="3558" y="2715"/>
                      <a:pt x="3544" y="2715"/>
                    </a:cubicBezTo>
                    <a:cubicBezTo>
                      <a:pt x="3520" y="2715"/>
                      <a:pt x="3497" y="2731"/>
                      <a:pt x="3508" y="2753"/>
                    </a:cubicBezTo>
                    <a:cubicBezTo>
                      <a:pt x="3598" y="3093"/>
                      <a:pt x="3687" y="3415"/>
                      <a:pt x="3777" y="3737"/>
                    </a:cubicBezTo>
                    <a:lnTo>
                      <a:pt x="3777" y="3773"/>
                    </a:lnTo>
                    <a:cubicBezTo>
                      <a:pt x="3419" y="3325"/>
                      <a:pt x="3079" y="2878"/>
                      <a:pt x="2774" y="2395"/>
                    </a:cubicBezTo>
                    <a:cubicBezTo>
                      <a:pt x="2578" y="2019"/>
                      <a:pt x="2452" y="1607"/>
                      <a:pt x="2417" y="1178"/>
                    </a:cubicBezTo>
                    <a:cubicBezTo>
                      <a:pt x="2394" y="963"/>
                      <a:pt x="2467" y="889"/>
                      <a:pt x="2575" y="889"/>
                    </a:cubicBezTo>
                    <a:close/>
                    <a:moveTo>
                      <a:pt x="4743" y="419"/>
                    </a:moveTo>
                    <a:cubicBezTo>
                      <a:pt x="4876" y="419"/>
                      <a:pt x="4940" y="795"/>
                      <a:pt x="4940" y="999"/>
                    </a:cubicBezTo>
                    <a:cubicBezTo>
                      <a:pt x="4940" y="1285"/>
                      <a:pt x="4904" y="1536"/>
                      <a:pt x="4886" y="1822"/>
                    </a:cubicBezTo>
                    <a:cubicBezTo>
                      <a:pt x="4850" y="2287"/>
                      <a:pt x="4779" y="2753"/>
                      <a:pt x="4671" y="3200"/>
                    </a:cubicBezTo>
                    <a:cubicBezTo>
                      <a:pt x="4707" y="2967"/>
                      <a:pt x="4689" y="2735"/>
                      <a:pt x="4636" y="2502"/>
                    </a:cubicBezTo>
                    <a:cubicBezTo>
                      <a:pt x="4636" y="2484"/>
                      <a:pt x="4618" y="2484"/>
                      <a:pt x="4618" y="2484"/>
                    </a:cubicBezTo>
                    <a:lnTo>
                      <a:pt x="4600" y="2484"/>
                    </a:lnTo>
                    <a:cubicBezTo>
                      <a:pt x="4582" y="2484"/>
                      <a:pt x="4582" y="2484"/>
                      <a:pt x="4582" y="2502"/>
                    </a:cubicBezTo>
                    <a:cubicBezTo>
                      <a:pt x="4474" y="2753"/>
                      <a:pt x="4528" y="3182"/>
                      <a:pt x="4510" y="3451"/>
                    </a:cubicBezTo>
                    <a:cubicBezTo>
                      <a:pt x="4510" y="3558"/>
                      <a:pt x="4492" y="3665"/>
                      <a:pt x="4474" y="3773"/>
                    </a:cubicBezTo>
                    <a:cubicBezTo>
                      <a:pt x="4224" y="2753"/>
                      <a:pt x="4081" y="1625"/>
                      <a:pt x="4546" y="641"/>
                    </a:cubicBezTo>
                    <a:cubicBezTo>
                      <a:pt x="4623" y="481"/>
                      <a:pt x="4689" y="419"/>
                      <a:pt x="4743" y="419"/>
                    </a:cubicBezTo>
                    <a:close/>
                    <a:moveTo>
                      <a:pt x="1481" y="2694"/>
                    </a:moveTo>
                    <a:cubicBezTo>
                      <a:pt x="1536" y="2694"/>
                      <a:pt x="1613" y="2722"/>
                      <a:pt x="1719" y="2789"/>
                    </a:cubicBezTo>
                    <a:cubicBezTo>
                      <a:pt x="2130" y="3075"/>
                      <a:pt x="2506" y="3415"/>
                      <a:pt x="2810" y="3809"/>
                    </a:cubicBezTo>
                    <a:cubicBezTo>
                      <a:pt x="3025" y="4023"/>
                      <a:pt x="3204" y="4256"/>
                      <a:pt x="3347" y="4506"/>
                    </a:cubicBezTo>
                    <a:cubicBezTo>
                      <a:pt x="3472" y="4757"/>
                      <a:pt x="3562" y="5025"/>
                      <a:pt x="3633" y="5312"/>
                    </a:cubicBezTo>
                    <a:cubicBezTo>
                      <a:pt x="3419" y="5008"/>
                      <a:pt x="3186" y="4703"/>
                      <a:pt x="2971" y="4417"/>
                    </a:cubicBezTo>
                    <a:cubicBezTo>
                      <a:pt x="2958" y="4403"/>
                      <a:pt x="2941" y="4397"/>
                      <a:pt x="2927" y="4397"/>
                    </a:cubicBezTo>
                    <a:cubicBezTo>
                      <a:pt x="2905" y="4397"/>
                      <a:pt x="2889" y="4413"/>
                      <a:pt x="2900" y="4435"/>
                    </a:cubicBezTo>
                    <a:cubicBezTo>
                      <a:pt x="3061" y="4811"/>
                      <a:pt x="3275" y="5151"/>
                      <a:pt x="3544" y="5473"/>
                    </a:cubicBezTo>
                    <a:cubicBezTo>
                      <a:pt x="3615" y="5580"/>
                      <a:pt x="3705" y="5688"/>
                      <a:pt x="3777" y="5795"/>
                    </a:cubicBezTo>
                    <a:cubicBezTo>
                      <a:pt x="2739" y="5759"/>
                      <a:pt x="2291" y="4811"/>
                      <a:pt x="1915" y="3987"/>
                    </a:cubicBezTo>
                    <a:lnTo>
                      <a:pt x="1915" y="3970"/>
                    </a:lnTo>
                    <a:cubicBezTo>
                      <a:pt x="1808" y="3737"/>
                      <a:pt x="1665" y="3522"/>
                      <a:pt x="1522" y="3290"/>
                    </a:cubicBezTo>
                    <a:cubicBezTo>
                      <a:pt x="1382" y="3052"/>
                      <a:pt x="1286" y="2694"/>
                      <a:pt x="1481" y="2694"/>
                    </a:cubicBezTo>
                    <a:close/>
                    <a:moveTo>
                      <a:pt x="6499" y="2806"/>
                    </a:moveTo>
                    <a:cubicBezTo>
                      <a:pt x="6549" y="2806"/>
                      <a:pt x="6496" y="4151"/>
                      <a:pt x="6443" y="4310"/>
                    </a:cubicBezTo>
                    <a:cubicBezTo>
                      <a:pt x="6282" y="4990"/>
                      <a:pt x="5888" y="5562"/>
                      <a:pt x="5512" y="6135"/>
                    </a:cubicBezTo>
                    <a:cubicBezTo>
                      <a:pt x="5656" y="5670"/>
                      <a:pt x="5781" y="5204"/>
                      <a:pt x="5960" y="4793"/>
                    </a:cubicBezTo>
                    <a:cubicBezTo>
                      <a:pt x="5971" y="4749"/>
                      <a:pt x="5935" y="4726"/>
                      <a:pt x="5902" y="4726"/>
                    </a:cubicBezTo>
                    <a:cubicBezTo>
                      <a:pt x="5880" y="4726"/>
                      <a:pt x="5859" y="4736"/>
                      <a:pt x="5852" y="4757"/>
                    </a:cubicBezTo>
                    <a:cubicBezTo>
                      <a:pt x="5566" y="5419"/>
                      <a:pt x="5333" y="6135"/>
                      <a:pt x="5065" y="6815"/>
                    </a:cubicBezTo>
                    <a:cubicBezTo>
                      <a:pt x="5029" y="5670"/>
                      <a:pt x="5298" y="4542"/>
                      <a:pt x="5834" y="3558"/>
                    </a:cubicBezTo>
                    <a:cubicBezTo>
                      <a:pt x="5996" y="3254"/>
                      <a:pt x="6228" y="3003"/>
                      <a:pt x="6497" y="2806"/>
                    </a:cubicBezTo>
                    <a:cubicBezTo>
                      <a:pt x="6497" y="2806"/>
                      <a:pt x="6498" y="2806"/>
                      <a:pt x="6499" y="2806"/>
                    </a:cubicBezTo>
                    <a:close/>
                    <a:moveTo>
                      <a:pt x="995" y="6331"/>
                    </a:moveTo>
                    <a:cubicBezTo>
                      <a:pt x="998" y="6331"/>
                      <a:pt x="1000" y="6331"/>
                      <a:pt x="1003" y="6332"/>
                    </a:cubicBezTo>
                    <a:cubicBezTo>
                      <a:pt x="1450" y="6350"/>
                      <a:pt x="1844" y="6618"/>
                      <a:pt x="2166" y="6886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21"/>
                      <a:pt x="2721" y="7924"/>
                      <a:pt x="2399" y="7692"/>
                    </a:cubicBezTo>
                    <a:cubicBezTo>
                      <a:pt x="2388" y="7685"/>
                      <a:pt x="2379" y="7682"/>
                      <a:pt x="2370" y="7682"/>
                    </a:cubicBezTo>
                    <a:cubicBezTo>
                      <a:pt x="2334" y="7682"/>
                      <a:pt x="2316" y="7734"/>
                      <a:pt x="2345" y="7763"/>
                    </a:cubicBezTo>
                    <a:cubicBezTo>
                      <a:pt x="2739" y="8068"/>
                      <a:pt x="3150" y="8336"/>
                      <a:pt x="3526" y="8658"/>
                    </a:cubicBezTo>
                    <a:cubicBezTo>
                      <a:pt x="3580" y="8694"/>
                      <a:pt x="3615" y="8748"/>
                      <a:pt x="3669" y="8783"/>
                    </a:cubicBezTo>
                    <a:cubicBezTo>
                      <a:pt x="3577" y="8803"/>
                      <a:pt x="3485" y="8813"/>
                      <a:pt x="3393" y="8813"/>
                    </a:cubicBezTo>
                    <a:cubicBezTo>
                      <a:pt x="2416" y="8813"/>
                      <a:pt x="1485" y="7743"/>
                      <a:pt x="1092" y="6958"/>
                    </a:cubicBezTo>
                    <a:cubicBezTo>
                      <a:pt x="1039" y="6852"/>
                      <a:pt x="848" y="6331"/>
                      <a:pt x="995" y="6331"/>
                    </a:cubicBezTo>
                    <a:close/>
                    <a:moveTo>
                      <a:pt x="7283" y="6701"/>
                    </a:moveTo>
                    <a:cubicBezTo>
                      <a:pt x="7710" y="6701"/>
                      <a:pt x="6928" y="8691"/>
                      <a:pt x="6801" y="8962"/>
                    </a:cubicBezTo>
                    <a:cubicBezTo>
                      <a:pt x="6407" y="9821"/>
                      <a:pt x="5727" y="10412"/>
                      <a:pt x="5119" y="11092"/>
                    </a:cubicBezTo>
                    <a:cubicBezTo>
                      <a:pt x="5566" y="10430"/>
                      <a:pt x="5942" y="9660"/>
                      <a:pt x="6336" y="8980"/>
                    </a:cubicBezTo>
                    <a:cubicBezTo>
                      <a:pt x="6361" y="8929"/>
                      <a:pt x="6323" y="8887"/>
                      <a:pt x="6279" y="8887"/>
                    </a:cubicBezTo>
                    <a:cubicBezTo>
                      <a:pt x="6261" y="8887"/>
                      <a:pt x="6243" y="8893"/>
                      <a:pt x="6228" y="8909"/>
                    </a:cubicBezTo>
                    <a:cubicBezTo>
                      <a:pt x="5834" y="9571"/>
                      <a:pt x="5423" y="10197"/>
                      <a:pt x="4993" y="10823"/>
                    </a:cubicBezTo>
                    <a:cubicBezTo>
                      <a:pt x="5208" y="9195"/>
                      <a:pt x="5656" y="7853"/>
                      <a:pt x="7069" y="6797"/>
                    </a:cubicBezTo>
                    <a:cubicBezTo>
                      <a:pt x="7161" y="6731"/>
                      <a:pt x="7231" y="6701"/>
                      <a:pt x="7283" y="6701"/>
                    </a:cubicBezTo>
                    <a:close/>
                    <a:moveTo>
                      <a:pt x="287" y="9768"/>
                    </a:moveTo>
                    <a:cubicBezTo>
                      <a:pt x="1056" y="9803"/>
                      <a:pt x="1790" y="10322"/>
                      <a:pt x="2345" y="10806"/>
                    </a:cubicBezTo>
                    <a:cubicBezTo>
                      <a:pt x="2828" y="11217"/>
                      <a:pt x="3097" y="11718"/>
                      <a:pt x="3419" y="12219"/>
                    </a:cubicBezTo>
                    <a:cubicBezTo>
                      <a:pt x="3061" y="11933"/>
                      <a:pt x="2667" y="11700"/>
                      <a:pt x="2399" y="11521"/>
                    </a:cubicBezTo>
                    <a:cubicBezTo>
                      <a:pt x="2390" y="11516"/>
                      <a:pt x="2381" y="11513"/>
                      <a:pt x="2373" y="11513"/>
                    </a:cubicBezTo>
                    <a:cubicBezTo>
                      <a:pt x="2330" y="11513"/>
                      <a:pt x="2300" y="11581"/>
                      <a:pt x="2345" y="11611"/>
                    </a:cubicBezTo>
                    <a:cubicBezTo>
                      <a:pt x="2721" y="11861"/>
                      <a:pt x="3061" y="12130"/>
                      <a:pt x="3383" y="12434"/>
                    </a:cubicBezTo>
                    <a:cubicBezTo>
                      <a:pt x="3454" y="12506"/>
                      <a:pt x="3508" y="12559"/>
                      <a:pt x="3562" y="12631"/>
                    </a:cubicBezTo>
                    <a:cubicBezTo>
                      <a:pt x="3492" y="12638"/>
                      <a:pt x="3424" y="12642"/>
                      <a:pt x="3358" y="12642"/>
                    </a:cubicBezTo>
                    <a:cubicBezTo>
                      <a:pt x="2484" y="12642"/>
                      <a:pt x="1871" y="12010"/>
                      <a:pt x="1289" y="11378"/>
                    </a:cubicBezTo>
                    <a:lnTo>
                      <a:pt x="1307" y="11378"/>
                    </a:lnTo>
                    <a:cubicBezTo>
                      <a:pt x="1056" y="11092"/>
                      <a:pt x="824" y="10806"/>
                      <a:pt x="609" y="10501"/>
                    </a:cubicBezTo>
                    <a:cubicBezTo>
                      <a:pt x="555" y="10430"/>
                      <a:pt x="162" y="9768"/>
                      <a:pt x="287" y="9768"/>
                    </a:cubicBezTo>
                    <a:close/>
                    <a:moveTo>
                      <a:pt x="7951" y="10882"/>
                    </a:moveTo>
                    <a:cubicBezTo>
                      <a:pt x="8114" y="10882"/>
                      <a:pt x="8201" y="11047"/>
                      <a:pt x="8125" y="11503"/>
                    </a:cubicBezTo>
                    <a:cubicBezTo>
                      <a:pt x="8000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0"/>
                    </a:cubicBezTo>
                    <a:cubicBezTo>
                      <a:pt x="5888" y="14420"/>
                      <a:pt x="6371" y="13705"/>
                      <a:pt x="6801" y="12953"/>
                    </a:cubicBezTo>
                    <a:cubicBezTo>
                      <a:pt x="6813" y="12915"/>
                      <a:pt x="6781" y="12877"/>
                      <a:pt x="6743" y="12877"/>
                    </a:cubicBezTo>
                    <a:cubicBezTo>
                      <a:pt x="6726" y="12877"/>
                      <a:pt x="6709" y="12884"/>
                      <a:pt x="6693" y="12899"/>
                    </a:cubicBezTo>
                    <a:cubicBezTo>
                      <a:pt x="6174" y="13740"/>
                      <a:pt x="5548" y="14510"/>
                      <a:pt x="4832" y="15226"/>
                    </a:cubicBezTo>
                    <a:cubicBezTo>
                      <a:pt x="5137" y="14581"/>
                      <a:pt x="5351" y="13919"/>
                      <a:pt x="5656" y="13293"/>
                    </a:cubicBezTo>
                    <a:lnTo>
                      <a:pt x="5673" y="13293"/>
                    </a:lnTo>
                    <a:cubicBezTo>
                      <a:pt x="6031" y="12541"/>
                      <a:pt x="6658" y="11879"/>
                      <a:pt x="7248" y="11324"/>
                    </a:cubicBezTo>
                    <a:cubicBezTo>
                      <a:pt x="7494" y="11088"/>
                      <a:pt x="7769" y="10882"/>
                      <a:pt x="7951" y="10882"/>
                    </a:cubicBezTo>
                    <a:close/>
                    <a:moveTo>
                      <a:pt x="666" y="13224"/>
                    </a:moveTo>
                    <a:cubicBezTo>
                      <a:pt x="761" y="13224"/>
                      <a:pt x="893" y="13283"/>
                      <a:pt x="1003" y="13311"/>
                    </a:cubicBezTo>
                    <a:cubicBezTo>
                      <a:pt x="2166" y="13615"/>
                      <a:pt x="2595" y="14778"/>
                      <a:pt x="2971" y="15834"/>
                    </a:cubicBezTo>
                    <a:cubicBezTo>
                      <a:pt x="2774" y="15619"/>
                      <a:pt x="2560" y="15422"/>
                      <a:pt x="2345" y="15244"/>
                    </a:cubicBezTo>
                    <a:cubicBezTo>
                      <a:pt x="2337" y="15235"/>
                      <a:pt x="2326" y="15232"/>
                      <a:pt x="2316" y="15232"/>
                    </a:cubicBezTo>
                    <a:cubicBezTo>
                      <a:pt x="2282" y="15232"/>
                      <a:pt x="2246" y="15270"/>
                      <a:pt x="2273" y="15297"/>
                    </a:cubicBezTo>
                    <a:cubicBezTo>
                      <a:pt x="2595" y="15619"/>
                      <a:pt x="2882" y="15959"/>
                      <a:pt x="3150" y="16335"/>
                    </a:cubicBezTo>
                    <a:cubicBezTo>
                      <a:pt x="3204" y="16442"/>
                      <a:pt x="3258" y="16550"/>
                      <a:pt x="3293" y="16657"/>
                    </a:cubicBezTo>
                    <a:cubicBezTo>
                      <a:pt x="2488" y="16425"/>
                      <a:pt x="1772" y="15924"/>
                      <a:pt x="1289" y="15226"/>
                    </a:cubicBezTo>
                    <a:cubicBezTo>
                      <a:pt x="1021" y="14868"/>
                      <a:pt x="824" y="14456"/>
                      <a:pt x="681" y="14027"/>
                    </a:cubicBezTo>
                    <a:cubicBezTo>
                      <a:pt x="627" y="13848"/>
                      <a:pt x="573" y="13669"/>
                      <a:pt x="555" y="13472"/>
                    </a:cubicBezTo>
                    <a:cubicBezTo>
                      <a:pt x="520" y="13279"/>
                      <a:pt x="576" y="13224"/>
                      <a:pt x="666" y="13224"/>
                    </a:cubicBezTo>
                    <a:close/>
                    <a:moveTo>
                      <a:pt x="7759" y="15735"/>
                    </a:moveTo>
                    <a:cubicBezTo>
                      <a:pt x="7962" y="15735"/>
                      <a:pt x="7533" y="16497"/>
                      <a:pt x="7517" y="16514"/>
                    </a:cubicBezTo>
                    <a:lnTo>
                      <a:pt x="7517" y="16532"/>
                    </a:lnTo>
                    <a:cubicBezTo>
                      <a:pt x="7266" y="16961"/>
                      <a:pt x="6926" y="17337"/>
                      <a:pt x="6514" y="17641"/>
                    </a:cubicBezTo>
                    <a:cubicBezTo>
                      <a:pt x="6103" y="17946"/>
                      <a:pt x="5620" y="17999"/>
                      <a:pt x="5137" y="18053"/>
                    </a:cubicBezTo>
                    <a:cubicBezTo>
                      <a:pt x="5512" y="17838"/>
                      <a:pt x="5817" y="17552"/>
                      <a:pt x="6049" y="17194"/>
                    </a:cubicBezTo>
                    <a:cubicBezTo>
                      <a:pt x="6062" y="17156"/>
                      <a:pt x="6030" y="17118"/>
                      <a:pt x="5997" y="17118"/>
                    </a:cubicBezTo>
                    <a:cubicBezTo>
                      <a:pt x="5984" y="17118"/>
                      <a:pt x="5970" y="17125"/>
                      <a:pt x="5960" y="17140"/>
                    </a:cubicBezTo>
                    <a:cubicBezTo>
                      <a:pt x="5638" y="17570"/>
                      <a:pt x="5208" y="17910"/>
                      <a:pt x="4725" y="18107"/>
                    </a:cubicBezTo>
                    <a:lnTo>
                      <a:pt x="4707" y="18107"/>
                    </a:lnTo>
                    <a:cubicBezTo>
                      <a:pt x="5047" y="17767"/>
                      <a:pt x="5333" y="17355"/>
                      <a:pt x="5673" y="17015"/>
                    </a:cubicBezTo>
                    <a:cubicBezTo>
                      <a:pt x="6246" y="16442"/>
                      <a:pt x="6944" y="15995"/>
                      <a:pt x="7713" y="15745"/>
                    </a:cubicBezTo>
                    <a:cubicBezTo>
                      <a:pt x="7731" y="15738"/>
                      <a:pt x="7747" y="15735"/>
                      <a:pt x="7759" y="15735"/>
                    </a:cubicBezTo>
                    <a:close/>
                    <a:moveTo>
                      <a:pt x="4887" y="0"/>
                    </a:moveTo>
                    <a:cubicBezTo>
                      <a:pt x="4863" y="0"/>
                      <a:pt x="4837" y="10"/>
                      <a:pt x="4814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21" y="4327"/>
                      <a:pt x="4385" y="4542"/>
                      <a:pt x="4331" y="4757"/>
                    </a:cubicBezTo>
                    <a:cubicBezTo>
                      <a:pt x="4295" y="4882"/>
                      <a:pt x="4242" y="5025"/>
                      <a:pt x="4188" y="5151"/>
                    </a:cubicBezTo>
                    <a:cubicBezTo>
                      <a:pt x="4134" y="4775"/>
                      <a:pt x="4045" y="4399"/>
                      <a:pt x="3955" y="4023"/>
                    </a:cubicBezTo>
                    <a:cubicBezTo>
                      <a:pt x="4152" y="3397"/>
                      <a:pt x="3973" y="2538"/>
                      <a:pt x="3777" y="1965"/>
                    </a:cubicBezTo>
                    <a:cubicBezTo>
                      <a:pt x="3562" y="1267"/>
                      <a:pt x="3079" y="713"/>
                      <a:pt x="2309" y="641"/>
                    </a:cubicBezTo>
                    <a:cubicBezTo>
                      <a:pt x="2273" y="641"/>
                      <a:pt x="2238" y="677"/>
                      <a:pt x="2220" y="731"/>
                    </a:cubicBezTo>
                    <a:cubicBezTo>
                      <a:pt x="2202" y="2019"/>
                      <a:pt x="2846" y="3093"/>
                      <a:pt x="3777" y="3952"/>
                    </a:cubicBezTo>
                    <a:lnTo>
                      <a:pt x="3777" y="4113"/>
                    </a:lnTo>
                    <a:cubicBezTo>
                      <a:pt x="3777" y="4149"/>
                      <a:pt x="3812" y="4184"/>
                      <a:pt x="3866" y="4184"/>
                    </a:cubicBezTo>
                    <a:cubicBezTo>
                      <a:pt x="3955" y="4614"/>
                      <a:pt x="4027" y="5043"/>
                      <a:pt x="4081" y="5473"/>
                    </a:cubicBezTo>
                    <a:cubicBezTo>
                      <a:pt x="4063" y="5544"/>
                      <a:pt x="4063" y="5598"/>
                      <a:pt x="4063" y="5670"/>
                    </a:cubicBezTo>
                    <a:cubicBezTo>
                      <a:pt x="4063" y="5705"/>
                      <a:pt x="4081" y="5741"/>
                      <a:pt x="4117" y="5759"/>
                    </a:cubicBezTo>
                    <a:cubicBezTo>
                      <a:pt x="4117" y="5849"/>
                      <a:pt x="4134" y="5938"/>
                      <a:pt x="4152" y="6028"/>
                    </a:cubicBezTo>
                    <a:cubicBezTo>
                      <a:pt x="4063" y="5884"/>
                      <a:pt x="3973" y="5759"/>
                      <a:pt x="3884" y="5634"/>
                    </a:cubicBezTo>
                    <a:lnTo>
                      <a:pt x="3759" y="5473"/>
                    </a:lnTo>
                    <a:cubicBezTo>
                      <a:pt x="3794" y="5455"/>
                      <a:pt x="3812" y="5419"/>
                      <a:pt x="3812" y="5383"/>
                    </a:cubicBezTo>
                    <a:cubicBezTo>
                      <a:pt x="3705" y="4542"/>
                      <a:pt x="3240" y="3934"/>
                      <a:pt x="2667" y="3361"/>
                    </a:cubicBezTo>
                    <a:cubicBezTo>
                      <a:pt x="2463" y="3141"/>
                      <a:pt x="1846" y="2440"/>
                      <a:pt x="1420" y="2440"/>
                    </a:cubicBezTo>
                    <a:cubicBezTo>
                      <a:pt x="1360" y="2440"/>
                      <a:pt x="1304" y="2454"/>
                      <a:pt x="1253" y="2484"/>
                    </a:cubicBezTo>
                    <a:cubicBezTo>
                      <a:pt x="752" y="2753"/>
                      <a:pt x="1611" y="3773"/>
                      <a:pt x="1736" y="4041"/>
                    </a:cubicBezTo>
                    <a:cubicBezTo>
                      <a:pt x="2108" y="4818"/>
                      <a:pt x="2622" y="5896"/>
                      <a:pt x="3596" y="5896"/>
                    </a:cubicBezTo>
                    <a:cubicBezTo>
                      <a:pt x="3654" y="5896"/>
                      <a:pt x="3715" y="5893"/>
                      <a:pt x="3777" y="5884"/>
                    </a:cubicBezTo>
                    <a:cubicBezTo>
                      <a:pt x="3794" y="5866"/>
                      <a:pt x="3812" y="5866"/>
                      <a:pt x="3812" y="5849"/>
                    </a:cubicBezTo>
                    <a:cubicBezTo>
                      <a:pt x="3866" y="5920"/>
                      <a:pt x="3920" y="5992"/>
                      <a:pt x="3955" y="6063"/>
                    </a:cubicBezTo>
                    <a:cubicBezTo>
                      <a:pt x="4045" y="6206"/>
                      <a:pt x="4117" y="6368"/>
                      <a:pt x="4206" y="6511"/>
                    </a:cubicBezTo>
                    <a:cubicBezTo>
                      <a:pt x="4278" y="7423"/>
                      <a:pt x="4313" y="8336"/>
                      <a:pt x="4278" y="9267"/>
                    </a:cubicBezTo>
                    <a:cubicBezTo>
                      <a:pt x="4134" y="9034"/>
                      <a:pt x="3955" y="8837"/>
                      <a:pt x="3759" y="8658"/>
                    </a:cubicBezTo>
                    <a:cubicBezTo>
                      <a:pt x="3705" y="8604"/>
                      <a:pt x="3651" y="8569"/>
                      <a:pt x="3580" y="8515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3" y="6117"/>
                      <a:pt x="824" y="6063"/>
                    </a:cubicBezTo>
                    <a:cubicBezTo>
                      <a:pt x="770" y="6063"/>
                      <a:pt x="734" y="6117"/>
                      <a:pt x="716" y="6171"/>
                    </a:cubicBezTo>
                    <a:cubicBezTo>
                      <a:pt x="606" y="7239"/>
                      <a:pt x="2041" y="8942"/>
                      <a:pt x="3253" y="8942"/>
                    </a:cubicBezTo>
                    <a:cubicBezTo>
                      <a:pt x="3422" y="8942"/>
                      <a:pt x="3586" y="8909"/>
                      <a:pt x="3741" y="8837"/>
                    </a:cubicBezTo>
                    <a:cubicBezTo>
                      <a:pt x="3830" y="8927"/>
                      <a:pt x="3920" y="9034"/>
                      <a:pt x="3991" y="9141"/>
                    </a:cubicBezTo>
                    <a:cubicBezTo>
                      <a:pt x="4117" y="9338"/>
                      <a:pt x="4170" y="9553"/>
                      <a:pt x="4278" y="9750"/>
                    </a:cubicBezTo>
                    <a:cubicBezTo>
                      <a:pt x="4260" y="10322"/>
                      <a:pt x="4224" y="10895"/>
                      <a:pt x="4170" y="11468"/>
                    </a:cubicBezTo>
                    <a:lnTo>
                      <a:pt x="4117" y="12166"/>
                    </a:lnTo>
                    <a:cubicBezTo>
                      <a:pt x="4117" y="12183"/>
                      <a:pt x="4117" y="12219"/>
                      <a:pt x="4117" y="12237"/>
                    </a:cubicBezTo>
                    <a:cubicBezTo>
                      <a:pt x="4117" y="12434"/>
                      <a:pt x="4099" y="12649"/>
                      <a:pt x="4081" y="12846"/>
                    </a:cubicBezTo>
                    <a:cubicBezTo>
                      <a:pt x="3991" y="12702"/>
                      <a:pt x="3884" y="12577"/>
                      <a:pt x="3759" y="12452"/>
                    </a:cubicBezTo>
                    <a:cubicBezTo>
                      <a:pt x="3759" y="12434"/>
                      <a:pt x="3759" y="12434"/>
                      <a:pt x="3759" y="12416"/>
                    </a:cubicBezTo>
                    <a:cubicBezTo>
                      <a:pt x="3759" y="11664"/>
                      <a:pt x="2882" y="10895"/>
                      <a:pt x="2345" y="10448"/>
                    </a:cubicBezTo>
                    <a:cubicBezTo>
                      <a:pt x="1749" y="9939"/>
                      <a:pt x="964" y="9517"/>
                      <a:pt x="158" y="9517"/>
                    </a:cubicBezTo>
                    <a:cubicBezTo>
                      <a:pt x="141" y="9517"/>
                      <a:pt x="125" y="9517"/>
                      <a:pt x="108" y="9517"/>
                    </a:cubicBezTo>
                    <a:cubicBezTo>
                      <a:pt x="54" y="9517"/>
                      <a:pt x="1" y="9571"/>
                      <a:pt x="19" y="9642"/>
                    </a:cubicBezTo>
                    <a:cubicBezTo>
                      <a:pt x="162" y="10448"/>
                      <a:pt x="842" y="11110"/>
                      <a:pt x="1361" y="11700"/>
                    </a:cubicBezTo>
                    <a:cubicBezTo>
                      <a:pt x="1893" y="12280"/>
                      <a:pt x="2508" y="12750"/>
                      <a:pt x="3290" y="12750"/>
                    </a:cubicBezTo>
                    <a:cubicBezTo>
                      <a:pt x="3401" y="12750"/>
                      <a:pt x="3515" y="12740"/>
                      <a:pt x="3633" y="12720"/>
                    </a:cubicBezTo>
                    <a:cubicBezTo>
                      <a:pt x="3777" y="12935"/>
                      <a:pt x="3902" y="13168"/>
                      <a:pt x="4009" y="13418"/>
                    </a:cubicBezTo>
                    <a:cubicBezTo>
                      <a:pt x="3920" y="14581"/>
                      <a:pt x="3812" y="15745"/>
                      <a:pt x="3651" y="16908"/>
                    </a:cubicBezTo>
                    <a:cubicBezTo>
                      <a:pt x="3580" y="16729"/>
                      <a:pt x="3508" y="16550"/>
                      <a:pt x="3401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94" y="13006"/>
                      <a:pt x="420" y="13006"/>
                    </a:cubicBezTo>
                    <a:cubicBezTo>
                      <a:pt x="405" y="13006"/>
                      <a:pt x="391" y="13006"/>
                      <a:pt x="376" y="13007"/>
                    </a:cubicBezTo>
                    <a:cubicBezTo>
                      <a:pt x="323" y="13007"/>
                      <a:pt x="269" y="13060"/>
                      <a:pt x="269" y="13114"/>
                    </a:cubicBezTo>
                    <a:cubicBezTo>
                      <a:pt x="359" y="14707"/>
                      <a:pt x="1647" y="16747"/>
                      <a:pt x="3401" y="16800"/>
                    </a:cubicBezTo>
                    <a:cubicBezTo>
                      <a:pt x="3490" y="16997"/>
                      <a:pt x="3544" y="17212"/>
                      <a:pt x="3580" y="17427"/>
                    </a:cubicBezTo>
                    <a:cubicBezTo>
                      <a:pt x="3419" y="18554"/>
                      <a:pt x="3204" y="19682"/>
                      <a:pt x="2935" y="20791"/>
                    </a:cubicBezTo>
                    <a:cubicBezTo>
                      <a:pt x="2925" y="20844"/>
                      <a:pt x="2965" y="20879"/>
                      <a:pt x="3003" y="20879"/>
                    </a:cubicBezTo>
                    <a:cubicBezTo>
                      <a:pt x="3029" y="20879"/>
                      <a:pt x="3054" y="20863"/>
                      <a:pt x="3061" y="20827"/>
                    </a:cubicBezTo>
                    <a:cubicBezTo>
                      <a:pt x="3329" y="20129"/>
                      <a:pt x="3544" y="19395"/>
                      <a:pt x="3687" y="18661"/>
                    </a:cubicBezTo>
                    <a:cubicBezTo>
                      <a:pt x="3973" y="18572"/>
                      <a:pt x="4260" y="18465"/>
                      <a:pt x="4546" y="18339"/>
                    </a:cubicBezTo>
                    <a:cubicBezTo>
                      <a:pt x="5351" y="18250"/>
                      <a:pt x="6139" y="18214"/>
                      <a:pt x="6783" y="17659"/>
                    </a:cubicBezTo>
                    <a:cubicBezTo>
                      <a:pt x="7427" y="17105"/>
                      <a:pt x="7839" y="16353"/>
                      <a:pt x="8197" y="15566"/>
                    </a:cubicBezTo>
                    <a:cubicBezTo>
                      <a:pt x="8215" y="15494"/>
                      <a:pt x="8161" y="15422"/>
                      <a:pt x="8089" y="15422"/>
                    </a:cubicBezTo>
                    <a:lnTo>
                      <a:pt x="8125" y="15458"/>
                    </a:lnTo>
                    <a:cubicBezTo>
                      <a:pt x="7391" y="15530"/>
                      <a:pt x="6819" y="15888"/>
                      <a:pt x="6228" y="16317"/>
                    </a:cubicBezTo>
                    <a:cubicBezTo>
                      <a:pt x="5512" y="16854"/>
                      <a:pt x="5065" y="17570"/>
                      <a:pt x="4439" y="18160"/>
                    </a:cubicBezTo>
                    <a:lnTo>
                      <a:pt x="4385" y="18160"/>
                    </a:lnTo>
                    <a:cubicBezTo>
                      <a:pt x="4349" y="18178"/>
                      <a:pt x="4313" y="18214"/>
                      <a:pt x="4313" y="18268"/>
                    </a:cubicBezTo>
                    <a:cubicBezTo>
                      <a:pt x="4134" y="18339"/>
                      <a:pt x="3955" y="18411"/>
                      <a:pt x="3777" y="18483"/>
                    </a:cubicBezTo>
                    <a:cubicBezTo>
                      <a:pt x="3902" y="17785"/>
                      <a:pt x="4009" y="17069"/>
                      <a:pt x="4081" y="16353"/>
                    </a:cubicBezTo>
                    <a:cubicBezTo>
                      <a:pt x="4457" y="16102"/>
                      <a:pt x="4814" y="15816"/>
                      <a:pt x="5101" y="15476"/>
                    </a:cubicBezTo>
                    <a:lnTo>
                      <a:pt x="5119" y="15476"/>
                    </a:lnTo>
                    <a:cubicBezTo>
                      <a:pt x="7016" y="14707"/>
                      <a:pt x="8447" y="12702"/>
                      <a:pt x="8483" y="10644"/>
                    </a:cubicBezTo>
                    <a:cubicBezTo>
                      <a:pt x="8483" y="10591"/>
                      <a:pt x="8429" y="10537"/>
                      <a:pt x="8376" y="10537"/>
                    </a:cubicBezTo>
                    <a:cubicBezTo>
                      <a:pt x="7463" y="10627"/>
                      <a:pt x="6801" y="11486"/>
                      <a:pt x="6282" y="12148"/>
                    </a:cubicBezTo>
                    <a:cubicBezTo>
                      <a:pt x="5459" y="13168"/>
                      <a:pt x="5101" y="14349"/>
                      <a:pt x="4600" y="15548"/>
                    </a:cubicBezTo>
                    <a:lnTo>
                      <a:pt x="4099" y="16085"/>
                    </a:lnTo>
                    <a:cubicBezTo>
                      <a:pt x="4224" y="14760"/>
                      <a:pt x="4278" y="13418"/>
                      <a:pt x="4367" y="12148"/>
                    </a:cubicBezTo>
                    <a:cubicBezTo>
                      <a:pt x="4582" y="11933"/>
                      <a:pt x="4797" y="11682"/>
                      <a:pt x="4976" y="11414"/>
                    </a:cubicBezTo>
                    <a:cubicBezTo>
                      <a:pt x="4987" y="11449"/>
                      <a:pt x="5022" y="11476"/>
                      <a:pt x="5054" y="11476"/>
                    </a:cubicBezTo>
                    <a:cubicBezTo>
                      <a:pt x="5071" y="11476"/>
                      <a:pt x="5088" y="11468"/>
                      <a:pt x="5101" y="11450"/>
                    </a:cubicBezTo>
                    <a:cubicBezTo>
                      <a:pt x="6568" y="10269"/>
                      <a:pt x="7857" y="8408"/>
                      <a:pt x="7696" y="6439"/>
                    </a:cubicBezTo>
                    <a:cubicBezTo>
                      <a:pt x="7696" y="6369"/>
                      <a:pt x="7629" y="6321"/>
                      <a:pt x="7566" y="6321"/>
                    </a:cubicBezTo>
                    <a:cubicBezTo>
                      <a:pt x="7549" y="6321"/>
                      <a:pt x="7532" y="6324"/>
                      <a:pt x="7517" y="6332"/>
                    </a:cubicBezTo>
                    <a:cubicBezTo>
                      <a:pt x="5817" y="7316"/>
                      <a:pt x="4814" y="9159"/>
                      <a:pt x="4868" y="11128"/>
                    </a:cubicBezTo>
                    <a:lnTo>
                      <a:pt x="4385" y="11843"/>
                    </a:lnTo>
                    <a:cubicBezTo>
                      <a:pt x="4457" y="10662"/>
                      <a:pt x="4510" y="9481"/>
                      <a:pt x="4474" y="8300"/>
                    </a:cubicBezTo>
                    <a:cubicBezTo>
                      <a:pt x="4814" y="7871"/>
                      <a:pt x="5083" y="7370"/>
                      <a:pt x="5262" y="6851"/>
                    </a:cubicBezTo>
                    <a:cubicBezTo>
                      <a:pt x="6174" y="5616"/>
                      <a:pt x="7069" y="4202"/>
                      <a:pt x="6676" y="2627"/>
                    </a:cubicBezTo>
                    <a:cubicBezTo>
                      <a:pt x="6662" y="2575"/>
                      <a:pt x="6621" y="2542"/>
                      <a:pt x="6578" y="2542"/>
                    </a:cubicBezTo>
                    <a:cubicBezTo>
                      <a:pt x="6562" y="2542"/>
                      <a:pt x="6547" y="2546"/>
                      <a:pt x="6532" y="2556"/>
                    </a:cubicBezTo>
                    <a:cubicBezTo>
                      <a:pt x="5262" y="3236"/>
                      <a:pt x="4600" y="5705"/>
                      <a:pt x="4940" y="7065"/>
                    </a:cubicBezTo>
                    <a:cubicBezTo>
                      <a:pt x="4797" y="7388"/>
                      <a:pt x="4653" y="7710"/>
                      <a:pt x="4474" y="8014"/>
                    </a:cubicBezTo>
                    <a:cubicBezTo>
                      <a:pt x="4457" y="7209"/>
                      <a:pt x="4385" y="6421"/>
                      <a:pt x="4278" y="5634"/>
                    </a:cubicBezTo>
                    <a:cubicBezTo>
                      <a:pt x="4421" y="5169"/>
                      <a:pt x="4528" y="4668"/>
                      <a:pt x="4564" y="4166"/>
                    </a:cubicBezTo>
                    <a:cubicBezTo>
                      <a:pt x="4600" y="4166"/>
                      <a:pt x="4618" y="4149"/>
                      <a:pt x="4618" y="4113"/>
                    </a:cubicBezTo>
                    <a:cubicBezTo>
                      <a:pt x="4904" y="3379"/>
                      <a:pt x="5083" y="2592"/>
                      <a:pt x="5137" y="1804"/>
                    </a:cubicBezTo>
                    <a:cubicBezTo>
                      <a:pt x="5172" y="1232"/>
                      <a:pt x="5262" y="587"/>
                      <a:pt x="4976" y="51"/>
                    </a:cubicBezTo>
                    <a:cubicBezTo>
                      <a:pt x="4955" y="19"/>
                      <a:pt x="4922" y="0"/>
                      <a:pt x="48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5"/>
              <p:cNvSpPr/>
              <p:nvPr/>
            </p:nvSpPr>
            <p:spPr>
              <a:xfrm>
                <a:off x="3027075" y="4108950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76" y="2759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2"/>
                      <a:pt x="1539" y="4871"/>
                      <a:pt x="770" y="5139"/>
                    </a:cubicBezTo>
                    <a:cubicBezTo>
                      <a:pt x="755" y="5144"/>
                      <a:pt x="741" y="5146"/>
                      <a:pt x="730" y="5146"/>
                    </a:cubicBezTo>
                    <a:cubicBezTo>
                      <a:pt x="512" y="5146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7" y="3923"/>
                      <a:pt x="1557" y="3529"/>
                      <a:pt x="1969" y="3243"/>
                    </a:cubicBezTo>
                    <a:cubicBezTo>
                      <a:pt x="2381" y="2938"/>
                      <a:pt x="2864" y="2867"/>
                      <a:pt x="3347" y="2813"/>
                    </a:cubicBezTo>
                    <a:lnTo>
                      <a:pt x="3347" y="2813"/>
                    </a:lnTo>
                    <a:cubicBezTo>
                      <a:pt x="2971" y="3028"/>
                      <a:pt x="2667" y="3332"/>
                      <a:pt x="2434" y="3690"/>
                    </a:cubicBezTo>
                    <a:cubicBezTo>
                      <a:pt x="2409" y="3728"/>
                      <a:pt x="2446" y="3766"/>
                      <a:pt x="2483" y="3766"/>
                    </a:cubicBezTo>
                    <a:cubicBezTo>
                      <a:pt x="2498" y="3766"/>
                      <a:pt x="2513" y="3759"/>
                      <a:pt x="2524" y="3744"/>
                    </a:cubicBezTo>
                    <a:cubicBezTo>
                      <a:pt x="2846" y="3314"/>
                      <a:pt x="3275" y="2974"/>
                      <a:pt x="3758" y="2759"/>
                    </a:cubicBezTo>
                    <a:close/>
                    <a:moveTo>
                      <a:pt x="5172" y="4209"/>
                    </a:moveTo>
                    <a:lnTo>
                      <a:pt x="5172" y="4209"/>
                    </a:lnTo>
                    <a:cubicBezTo>
                      <a:pt x="5995" y="4442"/>
                      <a:pt x="6711" y="4943"/>
                      <a:pt x="7194" y="5641"/>
                    </a:cubicBezTo>
                    <a:cubicBezTo>
                      <a:pt x="7463" y="6016"/>
                      <a:pt x="7660" y="6410"/>
                      <a:pt x="7803" y="6840"/>
                    </a:cubicBezTo>
                    <a:cubicBezTo>
                      <a:pt x="7856" y="7036"/>
                      <a:pt x="7892" y="7215"/>
                      <a:pt x="7928" y="7394"/>
                    </a:cubicBezTo>
                    <a:cubicBezTo>
                      <a:pt x="7964" y="7591"/>
                      <a:pt x="7901" y="7649"/>
                      <a:pt x="7803" y="7649"/>
                    </a:cubicBezTo>
                    <a:cubicBezTo>
                      <a:pt x="7704" y="7649"/>
                      <a:pt x="7570" y="7591"/>
                      <a:pt x="7463" y="7555"/>
                    </a:cubicBezTo>
                    <a:cubicBezTo>
                      <a:pt x="6317" y="7269"/>
                      <a:pt x="5888" y="6088"/>
                      <a:pt x="5494" y="5032"/>
                    </a:cubicBezTo>
                    <a:lnTo>
                      <a:pt x="5494" y="5032"/>
                    </a:lnTo>
                    <a:cubicBezTo>
                      <a:pt x="5691" y="5247"/>
                      <a:pt x="5906" y="5444"/>
                      <a:pt x="6121" y="5641"/>
                    </a:cubicBezTo>
                    <a:cubicBezTo>
                      <a:pt x="6131" y="5647"/>
                      <a:pt x="6141" y="5650"/>
                      <a:pt x="6151" y="5650"/>
                    </a:cubicBezTo>
                    <a:cubicBezTo>
                      <a:pt x="6192" y="5650"/>
                      <a:pt x="6221" y="5598"/>
                      <a:pt x="6192" y="5569"/>
                    </a:cubicBezTo>
                    <a:cubicBezTo>
                      <a:pt x="5870" y="5247"/>
                      <a:pt x="5584" y="4907"/>
                      <a:pt x="5315" y="4549"/>
                    </a:cubicBezTo>
                    <a:cubicBezTo>
                      <a:pt x="5262" y="4424"/>
                      <a:pt x="5226" y="4316"/>
                      <a:pt x="5172" y="4209"/>
                    </a:cubicBezTo>
                    <a:close/>
                    <a:moveTo>
                      <a:pt x="3579" y="5641"/>
                    </a:moveTo>
                    <a:lnTo>
                      <a:pt x="3579" y="5641"/>
                    </a:lnTo>
                    <a:cubicBezTo>
                      <a:pt x="3275" y="6267"/>
                      <a:pt x="3061" y="6929"/>
                      <a:pt x="2756" y="7573"/>
                    </a:cubicBezTo>
                    <a:lnTo>
                      <a:pt x="2756" y="7555"/>
                    </a:lnTo>
                    <a:cubicBezTo>
                      <a:pt x="2381" y="8307"/>
                      <a:pt x="1772" y="8951"/>
                      <a:pt x="1182" y="9524"/>
                    </a:cubicBezTo>
                    <a:cubicBezTo>
                      <a:pt x="938" y="9758"/>
                      <a:pt x="659" y="9964"/>
                      <a:pt x="475" y="9964"/>
                    </a:cubicBezTo>
                    <a:cubicBezTo>
                      <a:pt x="308" y="9964"/>
                      <a:pt x="220" y="9795"/>
                      <a:pt x="305" y="9327"/>
                    </a:cubicBezTo>
                    <a:cubicBezTo>
                      <a:pt x="430" y="8754"/>
                      <a:pt x="663" y="8200"/>
                      <a:pt x="1003" y="7698"/>
                    </a:cubicBezTo>
                    <a:cubicBezTo>
                      <a:pt x="1522" y="6857"/>
                      <a:pt x="2273" y="6285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8" y="7144"/>
                      <a:pt x="1629" y="7895"/>
                    </a:cubicBezTo>
                    <a:cubicBezTo>
                      <a:pt x="1616" y="7933"/>
                      <a:pt x="1648" y="7971"/>
                      <a:pt x="1681" y="7971"/>
                    </a:cubicBezTo>
                    <a:cubicBezTo>
                      <a:pt x="1694" y="7971"/>
                      <a:pt x="1708" y="7965"/>
                      <a:pt x="1718" y="7949"/>
                    </a:cubicBezTo>
                    <a:cubicBezTo>
                      <a:pt x="2255" y="7108"/>
                      <a:pt x="2864" y="6338"/>
                      <a:pt x="3579" y="5641"/>
                    </a:cubicBezTo>
                    <a:close/>
                    <a:moveTo>
                      <a:pt x="5115" y="8260"/>
                    </a:moveTo>
                    <a:cubicBezTo>
                      <a:pt x="5999" y="8260"/>
                      <a:pt x="6595" y="8876"/>
                      <a:pt x="7176" y="9524"/>
                    </a:cubicBezTo>
                    <a:cubicBezTo>
                      <a:pt x="7409" y="9810"/>
                      <a:pt x="7642" y="10096"/>
                      <a:pt x="7856" y="10401"/>
                    </a:cubicBezTo>
                    <a:cubicBezTo>
                      <a:pt x="7910" y="10472"/>
                      <a:pt x="8304" y="11134"/>
                      <a:pt x="8179" y="11134"/>
                    </a:cubicBezTo>
                    <a:cubicBezTo>
                      <a:pt x="7409" y="11081"/>
                      <a:pt x="6675" y="10562"/>
                      <a:pt x="6121" y="10096"/>
                    </a:cubicBezTo>
                    <a:cubicBezTo>
                      <a:pt x="5637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69"/>
                      <a:pt x="5798" y="9202"/>
                      <a:pt x="6067" y="9363"/>
                    </a:cubicBezTo>
                    <a:cubicBezTo>
                      <a:pt x="6079" y="9374"/>
                      <a:pt x="6090" y="9379"/>
                      <a:pt x="6101" y="9379"/>
                    </a:cubicBezTo>
                    <a:cubicBezTo>
                      <a:pt x="6139" y="9379"/>
                      <a:pt x="6163" y="9315"/>
                      <a:pt x="6121" y="9273"/>
                    </a:cubicBezTo>
                    <a:cubicBezTo>
                      <a:pt x="5745" y="9041"/>
                      <a:pt x="5405" y="8772"/>
                      <a:pt x="5083" y="8468"/>
                    </a:cubicBezTo>
                    <a:cubicBezTo>
                      <a:pt x="5011" y="8396"/>
                      <a:pt x="4957" y="8343"/>
                      <a:pt x="4904" y="8271"/>
                    </a:cubicBezTo>
                    <a:cubicBezTo>
                      <a:pt x="4976" y="8263"/>
                      <a:pt x="5047" y="8260"/>
                      <a:pt x="5115" y="8260"/>
                    </a:cubicBezTo>
                    <a:close/>
                    <a:moveTo>
                      <a:pt x="3293" y="9756"/>
                    </a:moveTo>
                    <a:lnTo>
                      <a:pt x="3293" y="9756"/>
                    </a:lnTo>
                    <a:cubicBezTo>
                      <a:pt x="2846" y="10419"/>
                      <a:pt x="2470" y="11188"/>
                      <a:pt x="2076" y="11868"/>
                    </a:cubicBezTo>
                    <a:cubicBezTo>
                      <a:pt x="2051" y="11919"/>
                      <a:pt x="2089" y="11961"/>
                      <a:pt x="2133" y="11961"/>
                    </a:cubicBezTo>
                    <a:cubicBezTo>
                      <a:pt x="2150" y="11961"/>
                      <a:pt x="2168" y="11955"/>
                      <a:pt x="2184" y="11940"/>
                    </a:cubicBezTo>
                    <a:cubicBezTo>
                      <a:pt x="2577" y="11278"/>
                      <a:pt x="2989" y="10651"/>
                      <a:pt x="3418" y="10025"/>
                    </a:cubicBezTo>
                    <a:lnTo>
                      <a:pt x="3418" y="10025"/>
                    </a:lnTo>
                    <a:cubicBezTo>
                      <a:pt x="3204" y="11653"/>
                      <a:pt x="2774" y="12995"/>
                      <a:pt x="1343" y="14051"/>
                    </a:cubicBezTo>
                    <a:cubicBezTo>
                      <a:pt x="1253" y="14118"/>
                      <a:pt x="1184" y="14147"/>
                      <a:pt x="1133" y="14147"/>
                    </a:cubicBezTo>
                    <a:cubicBezTo>
                      <a:pt x="717" y="14147"/>
                      <a:pt x="1483" y="12157"/>
                      <a:pt x="1611" y="11886"/>
                    </a:cubicBezTo>
                    <a:cubicBezTo>
                      <a:pt x="2005" y="11027"/>
                      <a:pt x="2703" y="10436"/>
                      <a:pt x="3293" y="9756"/>
                    </a:cubicBezTo>
                    <a:close/>
                    <a:moveTo>
                      <a:pt x="5073" y="12089"/>
                    </a:moveTo>
                    <a:cubicBezTo>
                      <a:pt x="6052" y="12089"/>
                      <a:pt x="6997" y="13159"/>
                      <a:pt x="7373" y="13944"/>
                    </a:cubicBezTo>
                    <a:cubicBezTo>
                      <a:pt x="7426" y="14050"/>
                      <a:pt x="7617" y="14571"/>
                      <a:pt x="7487" y="14571"/>
                    </a:cubicBezTo>
                    <a:cubicBezTo>
                      <a:pt x="7485" y="14571"/>
                      <a:pt x="7483" y="14571"/>
                      <a:pt x="7481" y="14570"/>
                    </a:cubicBezTo>
                    <a:cubicBezTo>
                      <a:pt x="7033" y="14552"/>
                      <a:pt x="6622" y="14284"/>
                      <a:pt x="6300" y="14015"/>
                    </a:cubicBezTo>
                    <a:cubicBezTo>
                      <a:pt x="5798" y="13586"/>
                      <a:pt x="5494" y="13013"/>
                      <a:pt x="5083" y="12530"/>
                    </a:cubicBezTo>
                    <a:lnTo>
                      <a:pt x="5083" y="12530"/>
                    </a:lnTo>
                    <a:cubicBezTo>
                      <a:pt x="5405" y="12781"/>
                      <a:pt x="5745" y="12978"/>
                      <a:pt x="6067" y="13210"/>
                    </a:cubicBezTo>
                    <a:cubicBezTo>
                      <a:pt x="6077" y="13217"/>
                      <a:pt x="6087" y="13220"/>
                      <a:pt x="6095" y="13220"/>
                    </a:cubicBezTo>
                    <a:cubicBezTo>
                      <a:pt x="6132" y="13220"/>
                      <a:pt x="6150" y="13168"/>
                      <a:pt x="6121" y="13139"/>
                    </a:cubicBezTo>
                    <a:cubicBezTo>
                      <a:pt x="5727" y="12834"/>
                      <a:pt x="5315" y="12566"/>
                      <a:pt x="4940" y="12244"/>
                    </a:cubicBezTo>
                    <a:cubicBezTo>
                      <a:pt x="4904" y="12208"/>
                      <a:pt x="4850" y="12154"/>
                      <a:pt x="4796" y="12119"/>
                    </a:cubicBezTo>
                    <a:cubicBezTo>
                      <a:pt x="4888" y="12099"/>
                      <a:pt x="4981" y="12089"/>
                      <a:pt x="5073" y="12089"/>
                    </a:cubicBezTo>
                    <a:close/>
                    <a:moveTo>
                      <a:pt x="3418" y="14087"/>
                    </a:moveTo>
                    <a:lnTo>
                      <a:pt x="3418" y="14087"/>
                    </a:lnTo>
                    <a:cubicBezTo>
                      <a:pt x="3436" y="15214"/>
                      <a:pt x="3168" y="16342"/>
                      <a:pt x="2631" y="17344"/>
                    </a:cubicBezTo>
                    <a:lnTo>
                      <a:pt x="2649" y="17344"/>
                    </a:lnTo>
                    <a:cubicBezTo>
                      <a:pt x="2488" y="17648"/>
                      <a:pt x="2255" y="17899"/>
                      <a:pt x="1969" y="18096"/>
                    </a:cubicBezTo>
                    <a:cubicBezTo>
                      <a:pt x="1968" y="18096"/>
                      <a:pt x="1968" y="18096"/>
                      <a:pt x="1967" y="18096"/>
                    </a:cubicBezTo>
                    <a:cubicBezTo>
                      <a:pt x="1917" y="18096"/>
                      <a:pt x="1970" y="16751"/>
                      <a:pt x="2023" y="16574"/>
                    </a:cubicBezTo>
                    <a:cubicBezTo>
                      <a:pt x="2202" y="15912"/>
                      <a:pt x="2595" y="15340"/>
                      <a:pt x="2971" y="14767"/>
                    </a:cubicBezTo>
                    <a:lnTo>
                      <a:pt x="2971" y="14767"/>
                    </a:lnTo>
                    <a:cubicBezTo>
                      <a:pt x="2828" y="15232"/>
                      <a:pt x="2685" y="15698"/>
                      <a:pt x="2524" y="16109"/>
                    </a:cubicBezTo>
                    <a:cubicBezTo>
                      <a:pt x="2512" y="16144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3" y="16145"/>
                    </a:cubicBezTo>
                    <a:cubicBezTo>
                      <a:pt x="2899" y="15465"/>
                      <a:pt x="3132" y="14767"/>
                      <a:pt x="3418" y="14087"/>
                    </a:cubicBezTo>
                    <a:close/>
                    <a:moveTo>
                      <a:pt x="4689" y="15107"/>
                    </a:moveTo>
                    <a:lnTo>
                      <a:pt x="4689" y="15107"/>
                    </a:lnTo>
                    <a:cubicBezTo>
                      <a:pt x="5727" y="15143"/>
                      <a:pt x="6174" y="16091"/>
                      <a:pt x="6550" y="16914"/>
                    </a:cubicBezTo>
                    <a:cubicBezTo>
                      <a:pt x="6657" y="17165"/>
                      <a:pt x="6801" y="17362"/>
                      <a:pt x="6944" y="17612"/>
                    </a:cubicBezTo>
                    <a:cubicBezTo>
                      <a:pt x="7084" y="17837"/>
                      <a:pt x="7181" y="18206"/>
                      <a:pt x="6981" y="18206"/>
                    </a:cubicBezTo>
                    <a:cubicBezTo>
                      <a:pt x="6927" y="18206"/>
                      <a:pt x="6850" y="18179"/>
                      <a:pt x="6747" y="18113"/>
                    </a:cubicBezTo>
                    <a:cubicBezTo>
                      <a:pt x="6335" y="17827"/>
                      <a:pt x="5960" y="17487"/>
                      <a:pt x="5655" y="17093"/>
                    </a:cubicBezTo>
                    <a:cubicBezTo>
                      <a:pt x="5441" y="16879"/>
                      <a:pt x="5262" y="16646"/>
                      <a:pt x="5118" y="16396"/>
                    </a:cubicBezTo>
                    <a:cubicBezTo>
                      <a:pt x="4993" y="16145"/>
                      <a:pt x="4904" y="15877"/>
                      <a:pt x="4832" y="15590"/>
                    </a:cubicBezTo>
                    <a:lnTo>
                      <a:pt x="4832" y="15590"/>
                    </a:lnTo>
                    <a:cubicBezTo>
                      <a:pt x="5065" y="15894"/>
                      <a:pt x="5280" y="16199"/>
                      <a:pt x="5512" y="16485"/>
                    </a:cubicBezTo>
                    <a:cubicBezTo>
                      <a:pt x="5519" y="16499"/>
                      <a:pt x="5531" y="16505"/>
                      <a:pt x="5542" y="16505"/>
                    </a:cubicBezTo>
                    <a:cubicBezTo>
                      <a:pt x="5561" y="16505"/>
                      <a:pt x="5577" y="16489"/>
                      <a:pt x="5566" y="16467"/>
                    </a:cubicBezTo>
                    <a:cubicBezTo>
                      <a:pt x="5405" y="16091"/>
                      <a:pt x="5190" y="15751"/>
                      <a:pt x="4922" y="15429"/>
                    </a:cubicBezTo>
                    <a:cubicBezTo>
                      <a:pt x="4850" y="15322"/>
                      <a:pt x="4761" y="15214"/>
                      <a:pt x="4689" y="15107"/>
                    </a:cubicBezTo>
                    <a:close/>
                    <a:moveTo>
                      <a:pt x="4689" y="17129"/>
                    </a:moveTo>
                    <a:cubicBezTo>
                      <a:pt x="5047" y="17559"/>
                      <a:pt x="5387" y="18006"/>
                      <a:pt x="5691" y="18489"/>
                    </a:cubicBezTo>
                    <a:cubicBezTo>
                      <a:pt x="5888" y="18865"/>
                      <a:pt x="6013" y="19277"/>
                      <a:pt x="6049" y="19706"/>
                    </a:cubicBezTo>
                    <a:cubicBezTo>
                      <a:pt x="6078" y="19927"/>
                      <a:pt x="6008" y="20002"/>
                      <a:pt x="5900" y="20002"/>
                    </a:cubicBezTo>
                    <a:cubicBezTo>
                      <a:pt x="5745" y="20002"/>
                      <a:pt x="5513" y="19847"/>
                      <a:pt x="5387" y="19742"/>
                    </a:cubicBezTo>
                    <a:cubicBezTo>
                      <a:pt x="4707" y="19187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0"/>
                      <a:pt x="4743" y="17702"/>
                      <a:pt x="4778" y="17791"/>
                    </a:cubicBezTo>
                    <a:lnTo>
                      <a:pt x="4778" y="17899"/>
                    </a:lnTo>
                    <a:lnTo>
                      <a:pt x="4796" y="17899"/>
                    </a:lnTo>
                    <a:lnTo>
                      <a:pt x="4796" y="17845"/>
                    </a:lnTo>
                    <a:cubicBezTo>
                      <a:pt x="4814" y="17935"/>
                      <a:pt x="4850" y="18042"/>
                      <a:pt x="4886" y="18149"/>
                    </a:cubicBezTo>
                    <a:cubicBezTo>
                      <a:pt x="4893" y="18163"/>
                      <a:pt x="4907" y="18169"/>
                      <a:pt x="4922" y="18169"/>
                    </a:cubicBezTo>
                    <a:cubicBezTo>
                      <a:pt x="4945" y="18169"/>
                      <a:pt x="4968" y="18153"/>
                      <a:pt x="4957" y="18131"/>
                    </a:cubicBezTo>
                    <a:cubicBezTo>
                      <a:pt x="4868" y="17809"/>
                      <a:pt x="4778" y="17469"/>
                      <a:pt x="4689" y="17147"/>
                    </a:cubicBezTo>
                    <a:lnTo>
                      <a:pt x="4689" y="17129"/>
                    </a:lnTo>
                    <a:close/>
                    <a:moveTo>
                      <a:pt x="3991" y="17111"/>
                    </a:moveTo>
                    <a:lnTo>
                      <a:pt x="3991" y="17111"/>
                    </a:lnTo>
                    <a:cubicBezTo>
                      <a:pt x="4260" y="18131"/>
                      <a:pt x="4385" y="19277"/>
                      <a:pt x="3920" y="20243"/>
                    </a:cubicBezTo>
                    <a:cubicBezTo>
                      <a:pt x="3841" y="20406"/>
                      <a:pt x="3776" y="20468"/>
                      <a:pt x="3723" y="20468"/>
                    </a:cubicBezTo>
                    <a:cubicBezTo>
                      <a:pt x="3596" y="20468"/>
                      <a:pt x="3538" y="20105"/>
                      <a:pt x="3526" y="19903"/>
                    </a:cubicBezTo>
                    <a:cubicBezTo>
                      <a:pt x="3526" y="19599"/>
                      <a:pt x="3562" y="19348"/>
                      <a:pt x="3579" y="19080"/>
                    </a:cubicBezTo>
                    <a:cubicBezTo>
                      <a:pt x="3615" y="18597"/>
                      <a:pt x="3687" y="18149"/>
                      <a:pt x="3794" y="17684"/>
                    </a:cubicBezTo>
                    <a:lnTo>
                      <a:pt x="3794" y="17684"/>
                    </a:lnTo>
                    <a:cubicBezTo>
                      <a:pt x="3758" y="17917"/>
                      <a:pt x="3776" y="18167"/>
                      <a:pt x="3830" y="18382"/>
                    </a:cubicBezTo>
                    <a:cubicBezTo>
                      <a:pt x="3830" y="18400"/>
                      <a:pt x="3848" y="18400"/>
                      <a:pt x="3848" y="18400"/>
                    </a:cubicBezTo>
                    <a:lnTo>
                      <a:pt x="3866" y="18400"/>
                    </a:lnTo>
                    <a:cubicBezTo>
                      <a:pt x="3884" y="18400"/>
                      <a:pt x="3884" y="18400"/>
                      <a:pt x="3884" y="18382"/>
                    </a:cubicBezTo>
                    <a:cubicBezTo>
                      <a:pt x="3991" y="18131"/>
                      <a:pt x="3937" y="17702"/>
                      <a:pt x="3955" y="17433"/>
                    </a:cubicBezTo>
                    <a:cubicBezTo>
                      <a:pt x="3955" y="17326"/>
                      <a:pt x="3973" y="17219"/>
                      <a:pt x="3991" y="17111"/>
                    </a:cubicBezTo>
                    <a:close/>
                    <a:moveTo>
                      <a:pt x="5463" y="0"/>
                    </a:moveTo>
                    <a:cubicBezTo>
                      <a:pt x="5437" y="0"/>
                      <a:pt x="5412" y="12"/>
                      <a:pt x="5405" y="39"/>
                    </a:cubicBezTo>
                    <a:cubicBezTo>
                      <a:pt x="5136" y="737"/>
                      <a:pt x="4940" y="1471"/>
                      <a:pt x="4778" y="2205"/>
                    </a:cubicBezTo>
                    <a:cubicBezTo>
                      <a:pt x="4492" y="2294"/>
                      <a:pt x="4206" y="2419"/>
                      <a:pt x="3920" y="2545"/>
                    </a:cubicBezTo>
                    <a:cubicBezTo>
                      <a:pt x="3132" y="2616"/>
                      <a:pt x="2327" y="2652"/>
                      <a:pt x="1683" y="3207"/>
                    </a:cubicBezTo>
                    <a:cubicBezTo>
                      <a:pt x="1056" y="3762"/>
                      <a:pt x="627" y="4513"/>
                      <a:pt x="287" y="5301"/>
                    </a:cubicBezTo>
                    <a:cubicBezTo>
                      <a:pt x="269" y="5372"/>
                      <a:pt x="323" y="5444"/>
                      <a:pt x="394" y="5444"/>
                    </a:cubicBezTo>
                    <a:lnTo>
                      <a:pt x="340" y="5426"/>
                    </a:lnTo>
                    <a:cubicBezTo>
                      <a:pt x="1092" y="5354"/>
                      <a:pt x="1665" y="4996"/>
                      <a:pt x="2255" y="4567"/>
                    </a:cubicBezTo>
                    <a:cubicBezTo>
                      <a:pt x="2971" y="4012"/>
                      <a:pt x="3401" y="3314"/>
                      <a:pt x="4045" y="2706"/>
                    </a:cubicBezTo>
                    <a:lnTo>
                      <a:pt x="4081" y="2706"/>
                    </a:lnTo>
                    <a:cubicBezTo>
                      <a:pt x="4134" y="2706"/>
                      <a:pt x="4152" y="2652"/>
                      <a:pt x="4152" y="2616"/>
                    </a:cubicBezTo>
                    <a:cubicBezTo>
                      <a:pt x="4331" y="2545"/>
                      <a:pt x="4528" y="2473"/>
                      <a:pt x="4707" y="2402"/>
                    </a:cubicBezTo>
                    <a:lnTo>
                      <a:pt x="4707" y="2402"/>
                    </a:lnTo>
                    <a:cubicBezTo>
                      <a:pt x="4564" y="3099"/>
                      <a:pt x="4474" y="3815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7"/>
                      <a:pt x="36" y="8182"/>
                      <a:pt x="0" y="10222"/>
                    </a:cubicBezTo>
                    <a:cubicBezTo>
                      <a:pt x="0" y="10293"/>
                      <a:pt x="36" y="10347"/>
                      <a:pt x="108" y="10347"/>
                    </a:cubicBezTo>
                    <a:cubicBezTo>
                      <a:pt x="1003" y="10258"/>
                      <a:pt x="1665" y="9399"/>
                      <a:pt x="2184" y="8736"/>
                    </a:cubicBezTo>
                    <a:cubicBezTo>
                      <a:pt x="3007" y="7716"/>
                      <a:pt x="3383" y="6517"/>
                      <a:pt x="3884" y="5336"/>
                    </a:cubicBezTo>
                    <a:lnTo>
                      <a:pt x="4367" y="4817"/>
                    </a:lnTo>
                    <a:lnTo>
                      <a:pt x="4367" y="4817"/>
                    </a:lnTo>
                    <a:cubicBezTo>
                      <a:pt x="4242" y="6142"/>
                      <a:pt x="4188" y="7466"/>
                      <a:pt x="4116" y="8736"/>
                    </a:cubicBezTo>
                    <a:cubicBezTo>
                      <a:pt x="3884" y="8969"/>
                      <a:pt x="3687" y="9220"/>
                      <a:pt x="3490" y="9470"/>
                    </a:cubicBezTo>
                    <a:cubicBezTo>
                      <a:pt x="3490" y="9435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4"/>
                    </a:cubicBezTo>
                    <a:cubicBezTo>
                      <a:pt x="1915" y="10633"/>
                      <a:pt x="627" y="12494"/>
                      <a:pt x="788" y="14463"/>
                    </a:cubicBezTo>
                    <a:cubicBezTo>
                      <a:pt x="788" y="14533"/>
                      <a:pt x="843" y="14581"/>
                      <a:pt x="902" y="14581"/>
                    </a:cubicBezTo>
                    <a:cubicBezTo>
                      <a:pt x="917" y="14581"/>
                      <a:pt x="934" y="14578"/>
                      <a:pt x="949" y="14570"/>
                    </a:cubicBezTo>
                    <a:cubicBezTo>
                      <a:pt x="2649" y="13586"/>
                      <a:pt x="3669" y="11743"/>
                      <a:pt x="3597" y="9774"/>
                    </a:cubicBezTo>
                    <a:lnTo>
                      <a:pt x="4098" y="9059"/>
                    </a:lnTo>
                    <a:lnTo>
                      <a:pt x="4098" y="9059"/>
                    </a:lnTo>
                    <a:cubicBezTo>
                      <a:pt x="4027" y="10240"/>
                      <a:pt x="3973" y="11421"/>
                      <a:pt x="3991" y="12584"/>
                    </a:cubicBezTo>
                    <a:cubicBezTo>
                      <a:pt x="3651" y="13031"/>
                      <a:pt x="3383" y="13532"/>
                      <a:pt x="3222" y="14051"/>
                    </a:cubicBezTo>
                    <a:cubicBezTo>
                      <a:pt x="2309" y="15250"/>
                      <a:pt x="1414" y="16682"/>
                      <a:pt x="1790" y="18257"/>
                    </a:cubicBezTo>
                    <a:cubicBezTo>
                      <a:pt x="1804" y="18311"/>
                      <a:pt x="1849" y="18335"/>
                      <a:pt x="1893" y="18335"/>
                    </a:cubicBezTo>
                    <a:cubicBezTo>
                      <a:pt x="1907" y="18335"/>
                      <a:pt x="1920" y="18332"/>
                      <a:pt x="1933" y="18328"/>
                    </a:cubicBezTo>
                    <a:cubicBezTo>
                      <a:pt x="3204" y="17648"/>
                      <a:pt x="3866" y="15179"/>
                      <a:pt x="3544" y="13801"/>
                    </a:cubicBezTo>
                    <a:cubicBezTo>
                      <a:pt x="3669" y="13479"/>
                      <a:pt x="3830" y="13174"/>
                      <a:pt x="3991" y="12870"/>
                    </a:cubicBezTo>
                    <a:cubicBezTo>
                      <a:pt x="4027" y="13658"/>
                      <a:pt x="4081" y="14445"/>
                      <a:pt x="4206" y="15232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3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1" y="19652"/>
                      <a:pt x="3204" y="20297"/>
                      <a:pt x="3508" y="20816"/>
                    </a:cubicBezTo>
                    <a:cubicBezTo>
                      <a:pt x="3518" y="20858"/>
                      <a:pt x="3553" y="20875"/>
                      <a:pt x="3591" y="20875"/>
                    </a:cubicBezTo>
                    <a:cubicBezTo>
                      <a:pt x="3618" y="20875"/>
                      <a:pt x="3647" y="20866"/>
                      <a:pt x="3669" y="20851"/>
                    </a:cubicBezTo>
                    <a:cubicBezTo>
                      <a:pt x="4653" y="19867"/>
                      <a:pt x="4582" y="17952"/>
                      <a:pt x="4027" y="16753"/>
                    </a:cubicBezTo>
                    <a:cubicBezTo>
                      <a:pt x="4045" y="16539"/>
                      <a:pt x="4098" y="16324"/>
                      <a:pt x="4134" y="16127"/>
                    </a:cubicBezTo>
                    <a:cubicBezTo>
                      <a:pt x="4170" y="15984"/>
                      <a:pt x="4224" y="15859"/>
                      <a:pt x="4277" y="15716"/>
                    </a:cubicBezTo>
                    <a:cubicBezTo>
                      <a:pt x="4349" y="16109"/>
                      <a:pt x="4421" y="16485"/>
                      <a:pt x="4510" y="16861"/>
                    </a:cubicBezTo>
                    <a:cubicBezTo>
                      <a:pt x="4313" y="17469"/>
                      <a:pt x="4510" y="18346"/>
                      <a:pt x="4689" y="18919"/>
                    </a:cubicBezTo>
                    <a:cubicBezTo>
                      <a:pt x="4904" y="19617"/>
                      <a:pt x="5405" y="20154"/>
                      <a:pt x="6156" y="20225"/>
                    </a:cubicBezTo>
                    <a:cubicBezTo>
                      <a:pt x="6210" y="20225"/>
                      <a:pt x="6246" y="20189"/>
                      <a:pt x="6246" y="20136"/>
                    </a:cubicBezTo>
                    <a:cubicBezTo>
                      <a:pt x="6264" y="18865"/>
                      <a:pt x="5620" y="17773"/>
                      <a:pt x="4707" y="16914"/>
                    </a:cubicBezTo>
                    <a:lnTo>
                      <a:pt x="4707" y="16771"/>
                    </a:lnTo>
                    <a:cubicBezTo>
                      <a:pt x="4689" y="16718"/>
                      <a:pt x="4653" y="16700"/>
                      <a:pt x="4617" y="16700"/>
                    </a:cubicBezTo>
                    <a:cubicBezTo>
                      <a:pt x="4510" y="16270"/>
                      <a:pt x="4438" y="15841"/>
                      <a:pt x="4385" y="15393"/>
                    </a:cubicBezTo>
                    <a:cubicBezTo>
                      <a:pt x="4403" y="15340"/>
                      <a:pt x="4403" y="15268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5"/>
                      <a:pt x="4331" y="14946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5"/>
                      <a:pt x="4600" y="15232"/>
                    </a:cubicBezTo>
                    <a:lnTo>
                      <a:pt x="4725" y="15411"/>
                    </a:lnTo>
                    <a:cubicBezTo>
                      <a:pt x="4689" y="15411"/>
                      <a:pt x="4653" y="15447"/>
                      <a:pt x="4671" y="15501"/>
                    </a:cubicBezTo>
                    <a:cubicBezTo>
                      <a:pt x="4761" y="16342"/>
                      <a:pt x="5226" y="16932"/>
                      <a:pt x="5816" y="17523"/>
                    </a:cubicBezTo>
                    <a:cubicBezTo>
                      <a:pt x="6022" y="17729"/>
                      <a:pt x="6634" y="18439"/>
                      <a:pt x="7058" y="18439"/>
                    </a:cubicBezTo>
                    <a:cubicBezTo>
                      <a:pt x="7113" y="18439"/>
                      <a:pt x="7165" y="18427"/>
                      <a:pt x="7212" y="18400"/>
                    </a:cubicBezTo>
                    <a:cubicBezTo>
                      <a:pt x="7731" y="18113"/>
                      <a:pt x="6854" y="17111"/>
                      <a:pt x="6729" y="16825"/>
                    </a:cubicBezTo>
                    <a:cubicBezTo>
                      <a:pt x="6360" y="16070"/>
                      <a:pt x="5849" y="14985"/>
                      <a:pt x="4887" y="14985"/>
                    </a:cubicBezTo>
                    <a:cubicBezTo>
                      <a:pt x="4823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5"/>
                    </a:cubicBezTo>
                    <a:cubicBezTo>
                      <a:pt x="4617" y="14964"/>
                      <a:pt x="4564" y="14874"/>
                      <a:pt x="4510" y="14803"/>
                    </a:cubicBezTo>
                    <a:cubicBezTo>
                      <a:pt x="4421" y="14660"/>
                      <a:pt x="4367" y="14499"/>
                      <a:pt x="4277" y="14355"/>
                    </a:cubicBezTo>
                    <a:cubicBezTo>
                      <a:pt x="4188" y="13443"/>
                      <a:pt x="4170" y="12530"/>
                      <a:pt x="4188" y="11618"/>
                    </a:cubicBezTo>
                    <a:lnTo>
                      <a:pt x="4188" y="11618"/>
                    </a:lnTo>
                    <a:cubicBezTo>
                      <a:pt x="4331" y="11832"/>
                      <a:pt x="4510" y="12029"/>
                      <a:pt x="4707" y="12208"/>
                    </a:cubicBezTo>
                    <a:cubicBezTo>
                      <a:pt x="4761" y="12262"/>
                      <a:pt x="4832" y="12315"/>
                      <a:pt x="4886" y="12369"/>
                    </a:cubicBezTo>
                    <a:cubicBezTo>
                      <a:pt x="4850" y="12387"/>
                      <a:pt x="4814" y="12441"/>
                      <a:pt x="4832" y="12476"/>
                    </a:cubicBezTo>
                    <a:cubicBezTo>
                      <a:pt x="5262" y="13532"/>
                      <a:pt x="6461" y="14767"/>
                      <a:pt x="7642" y="14803"/>
                    </a:cubicBezTo>
                    <a:cubicBezTo>
                      <a:pt x="7695" y="14803"/>
                      <a:pt x="7749" y="14749"/>
                      <a:pt x="7749" y="14695"/>
                    </a:cubicBezTo>
                    <a:cubicBezTo>
                      <a:pt x="7859" y="13627"/>
                      <a:pt x="6438" y="11924"/>
                      <a:pt x="5217" y="11924"/>
                    </a:cubicBezTo>
                    <a:cubicBezTo>
                      <a:pt x="5048" y="11924"/>
                      <a:pt x="4882" y="11957"/>
                      <a:pt x="4725" y="12029"/>
                    </a:cubicBezTo>
                    <a:cubicBezTo>
                      <a:pt x="4635" y="11940"/>
                      <a:pt x="4546" y="11832"/>
                      <a:pt x="4474" y="11725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4"/>
                      <a:pt x="4242" y="9971"/>
                      <a:pt x="4295" y="9416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2"/>
                      <a:pt x="4385" y="8217"/>
                      <a:pt x="4403" y="8021"/>
                    </a:cubicBezTo>
                    <a:cubicBezTo>
                      <a:pt x="4492" y="8164"/>
                      <a:pt x="4600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20"/>
                      <a:pt x="5602" y="9971"/>
                      <a:pt x="6121" y="10419"/>
                    </a:cubicBezTo>
                    <a:cubicBezTo>
                      <a:pt x="6723" y="10918"/>
                      <a:pt x="7475" y="11351"/>
                      <a:pt x="8265" y="11351"/>
                    </a:cubicBezTo>
                    <a:cubicBezTo>
                      <a:pt x="8296" y="11351"/>
                      <a:pt x="8327" y="11350"/>
                      <a:pt x="8358" y="11349"/>
                    </a:cubicBezTo>
                    <a:cubicBezTo>
                      <a:pt x="8429" y="11349"/>
                      <a:pt x="8465" y="11295"/>
                      <a:pt x="8447" y="11242"/>
                    </a:cubicBezTo>
                    <a:cubicBezTo>
                      <a:pt x="8304" y="10436"/>
                      <a:pt x="7624" y="9756"/>
                      <a:pt x="7105" y="9166"/>
                    </a:cubicBezTo>
                    <a:cubicBezTo>
                      <a:pt x="6579" y="8593"/>
                      <a:pt x="5973" y="8128"/>
                      <a:pt x="5217" y="8128"/>
                    </a:cubicBezTo>
                    <a:cubicBezTo>
                      <a:pt x="5098" y="8128"/>
                      <a:pt x="4976" y="8140"/>
                      <a:pt x="4850" y="8164"/>
                    </a:cubicBezTo>
                    <a:cubicBezTo>
                      <a:pt x="4707" y="7931"/>
                      <a:pt x="4582" y="7698"/>
                      <a:pt x="4456" y="7448"/>
                    </a:cubicBezTo>
                    <a:cubicBezTo>
                      <a:pt x="4564" y="6285"/>
                      <a:pt x="4671" y="5122"/>
                      <a:pt x="4814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72" y="5229"/>
                      <a:pt x="5637" y="6034"/>
                      <a:pt x="6031" y="6625"/>
                    </a:cubicBezTo>
                    <a:cubicBezTo>
                      <a:pt x="6506" y="7329"/>
                      <a:pt x="7190" y="7860"/>
                      <a:pt x="8047" y="7860"/>
                    </a:cubicBezTo>
                    <a:cubicBezTo>
                      <a:pt x="8061" y="7860"/>
                      <a:pt x="8075" y="7860"/>
                      <a:pt x="8089" y="7860"/>
                    </a:cubicBezTo>
                    <a:cubicBezTo>
                      <a:pt x="8143" y="7860"/>
                      <a:pt x="8196" y="7806"/>
                      <a:pt x="8196" y="7752"/>
                    </a:cubicBezTo>
                    <a:cubicBezTo>
                      <a:pt x="8107" y="6177"/>
                      <a:pt x="6819" y="4119"/>
                      <a:pt x="5065" y="4084"/>
                    </a:cubicBezTo>
                    <a:cubicBezTo>
                      <a:pt x="4975" y="3869"/>
                      <a:pt x="4922" y="3654"/>
                      <a:pt x="4904" y="3439"/>
                    </a:cubicBezTo>
                    <a:cubicBezTo>
                      <a:pt x="5047" y="2312"/>
                      <a:pt x="5262" y="1185"/>
                      <a:pt x="5530" y="75"/>
                    </a:cubicBezTo>
                    <a:cubicBezTo>
                      <a:pt x="5552" y="31"/>
                      <a:pt x="5506" y="0"/>
                      <a:pt x="546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5"/>
              <p:cNvSpPr/>
              <p:nvPr/>
            </p:nvSpPr>
            <p:spPr>
              <a:xfrm>
                <a:off x="3749750" y="77695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290" y="1016"/>
                    </a:moveTo>
                    <a:cubicBezTo>
                      <a:pt x="12419" y="1016"/>
                      <a:pt x="12287" y="1721"/>
                      <a:pt x="12270" y="1772"/>
                    </a:cubicBezTo>
                    <a:cubicBezTo>
                      <a:pt x="12181" y="2094"/>
                      <a:pt x="12038" y="2399"/>
                      <a:pt x="11841" y="2667"/>
                    </a:cubicBezTo>
                    <a:cubicBezTo>
                      <a:pt x="11590" y="3061"/>
                      <a:pt x="11250" y="3401"/>
                      <a:pt x="10857" y="3669"/>
                    </a:cubicBezTo>
                    <a:cubicBezTo>
                      <a:pt x="11286" y="3311"/>
                      <a:pt x="11644" y="2900"/>
                      <a:pt x="11948" y="2417"/>
                    </a:cubicBezTo>
                    <a:cubicBezTo>
                      <a:pt x="12091" y="2184"/>
                      <a:pt x="12181" y="1916"/>
                      <a:pt x="12199" y="1629"/>
                    </a:cubicBezTo>
                    <a:cubicBezTo>
                      <a:pt x="12217" y="1414"/>
                      <a:pt x="12234" y="1218"/>
                      <a:pt x="12270" y="1021"/>
                    </a:cubicBezTo>
                    <a:cubicBezTo>
                      <a:pt x="12277" y="1018"/>
                      <a:pt x="12284" y="1016"/>
                      <a:pt x="12290" y="1016"/>
                    </a:cubicBezTo>
                    <a:close/>
                    <a:moveTo>
                      <a:pt x="8936" y="347"/>
                    </a:moveTo>
                    <a:cubicBezTo>
                      <a:pt x="9001" y="347"/>
                      <a:pt x="9099" y="454"/>
                      <a:pt x="9264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890" y="3580"/>
                      <a:pt x="9819" y="3437"/>
                      <a:pt x="9711" y="3329"/>
                    </a:cubicBezTo>
                    <a:cubicBezTo>
                      <a:pt x="9699" y="3311"/>
                      <a:pt x="9682" y="3303"/>
                      <a:pt x="9665" y="3303"/>
                    </a:cubicBezTo>
                    <a:cubicBezTo>
                      <a:pt x="9634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60" y="2399"/>
                    </a:cubicBezTo>
                    <a:cubicBezTo>
                      <a:pt x="8834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35" y="468"/>
                      <a:pt x="8868" y="347"/>
                      <a:pt x="8936" y="347"/>
                    </a:cubicBezTo>
                    <a:close/>
                    <a:moveTo>
                      <a:pt x="12034" y="504"/>
                    </a:moveTo>
                    <a:cubicBezTo>
                      <a:pt x="12314" y="504"/>
                      <a:pt x="12089" y="1093"/>
                      <a:pt x="12073" y="1236"/>
                    </a:cubicBezTo>
                    <a:cubicBezTo>
                      <a:pt x="12038" y="1826"/>
                      <a:pt x="11805" y="2399"/>
                      <a:pt x="11429" y="2864"/>
                    </a:cubicBezTo>
                    <a:cubicBezTo>
                      <a:pt x="11197" y="3132"/>
                      <a:pt x="10946" y="3383"/>
                      <a:pt x="10678" y="3598"/>
                    </a:cubicBezTo>
                    <a:cubicBezTo>
                      <a:pt x="10588" y="3669"/>
                      <a:pt x="10517" y="3759"/>
                      <a:pt x="10427" y="3830"/>
                    </a:cubicBezTo>
                    <a:cubicBezTo>
                      <a:pt x="10749" y="3258"/>
                      <a:pt x="10982" y="2649"/>
                      <a:pt x="11107" y="2005"/>
                    </a:cubicBezTo>
                    <a:lnTo>
                      <a:pt x="11107" y="2005"/>
                    </a:lnTo>
                    <a:lnTo>
                      <a:pt x="11089" y="2023"/>
                    </a:lnTo>
                    <a:cubicBezTo>
                      <a:pt x="11125" y="1826"/>
                      <a:pt x="11143" y="1611"/>
                      <a:pt x="11107" y="1414"/>
                    </a:cubicBezTo>
                    <a:cubicBezTo>
                      <a:pt x="11322" y="1074"/>
                      <a:pt x="11501" y="717"/>
                      <a:pt x="11894" y="538"/>
                    </a:cubicBezTo>
                    <a:cubicBezTo>
                      <a:pt x="11951" y="515"/>
                      <a:pt x="11997" y="504"/>
                      <a:pt x="12034" y="504"/>
                    </a:cubicBezTo>
                    <a:close/>
                    <a:moveTo>
                      <a:pt x="13329" y="1784"/>
                    </a:moveTo>
                    <a:cubicBezTo>
                      <a:pt x="13412" y="1784"/>
                      <a:pt x="13495" y="1787"/>
                      <a:pt x="13577" y="1790"/>
                    </a:cubicBezTo>
                    <a:cubicBezTo>
                      <a:pt x="13809" y="1790"/>
                      <a:pt x="13720" y="1826"/>
                      <a:pt x="13612" y="2005"/>
                    </a:cubicBezTo>
                    <a:cubicBezTo>
                      <a:pt x="13505" y="2184"/>
                      <a:pt x="13398" y="2417"/>
                      <a:pt x="13254" y="2613"/>
                    </a:cubicBezTo>
                    <a:cubicBezTo>
                      <a:pt x="12753" y="3365"/>
                      <a:pt x="11805" y="3633"/>
                      <a:pt x="11000" y="3956"/>
                    </a:cubicBezTo>
                    <a:lnTo>
                      <a:pt x="10964" y="3956"/>
                    </a:lnTo>
                    <a:cubicBezTo>
                      <a:pt x="10949" y="3926"/>
                      <a:pt x="10911" y="3897"/>
                      <a:pt x="10878" y="3897"/>
                    </a:cubicBezTo>
                    <a:cubicBezTo>
                      <a:pt x="10870" y="3897"/>
                      <a:pt x="10863" y="3899"/>
                      <a:pt x="10857" y="3902"/>
                    </a:cubicBezTo>
                    <a:lnTo>
                      <a:pt x="10857" y="3866"/>
                    </a:lnTo>
                    <a:cubicBezTo>
                      <a:pt x="11519" y="3472"/>
                      <a:pt x="12038" y="2846"/>
                      <a:pt x="12324" y="2130"/>
                    </a:cubicBezTo>
                    <a:cubicBezTo>
                      <a:pt x="12587" y="1838"/>
                      <a:pt x="12958" y="1784"/>
                      <a:pt x="13329" y="1784"/>
                    </a:cubicBezTo>
                    <a:close/>
                    <a:moveTo>
                      <a:pt x="12736" y="3329"/>
                    </a:moveTo>
                    <a:cubicBezTo>
                      <a:pt x="12736" y="3329"/>
                      <a:pt x="12753" y="3347"/>
                      <a:pt x="12771" y="3347"/>
                    </a:cubicBezTo>
                    <a:cubicBezTo>
                      <a:pt x="13022" y="3347"/>
                      <a:pt x="13272" y="3365"/>
                      <a:pt x="13505" y="3437"/>
                    </a:cubicBezTo>
                    <a:cubicBezTo>
                      <a:pt x="13574" y="3454"/>
                      <a:pt x="14222" y="3868"/>
                      <a:pt x="13969" y="3868"/>
                    </a:cubicBezTo>
                    <a:cubicBezTo>
                      <a:pt x="13959" y="3868"/>
                      <a:pt x="13948" y="3867"/>
                      <a:pt x="13934" y="3866"/>
                    </a:cubicBezTo>
                    <a:cubicBezTo>
                      <a:pt x="13887" y="3861"/>
                      <a:pt x="13839" y="3859"/>
                      <a:pt x="13791" y="3859"/>
                    </a:cubicBezTo>
                    <a:cubicBezTo>
                      <a:pt x="13661" y="3859"/>
                      <a:pt x="13533" y="3876"/>
                      <a:pt x="13416" y="3902"/>
                    </a:cubicBezTo>
                    <a:cubicBezTo>
                      <a:pt x="12854" y="3979"/>
                      <a:pt x="12365" y="4137"/>
                      <a:pt x="11851" y="4137"/>
                    </a:cubicBezTo>
                    <a:cubicBezTo>
                      <a:pt x="11645" y="4137"/>
                      <a:pt x="11435" y="4112"/>
                      <a:pt x="11214" y="4045"/>
                    </a:cubicBezTo>
                    <a:cubicBezTo>
                      <a:pt x="11751" y="3866"/>
                      <a:pt x="12270" y="3633"/>
                      <a:pt x="12736" y="3329"/>
                    </a:cubicBezTo>
                    <a:close/>
                    <a:moveTo>
                      <a:pt x="10682" y="216"/>
                    </a:moveTo>
                    <a:cubicBezTo>
                      <a:pt x="10716" y="216"/>
                      <a:pt x="10740" y="242"/>
                      <a:pt x="10749" y="305"/>
                    </a:cubicBezTo>
                    <a:cubicBezTo>
                      <a:pt x="10767" y="466"/>
                      <a:pt x="10803" y="627"/>
                      <a:pt x="10839" y="788"/>
                    </a:cubicBezTo>
                    <a:cubicBezTo>
                      <a:pt x="11089" y="1862"/>
                      <a:pt x="10767" y="2685"/>
                      <a:pt x="10391" y="3616"/>
                    </a:cubicBezTo>
                    <a:lnTo>
                      <a:pt x="10391" y="3562"/>
                    </a:lnTo>
                    <a:cubicBezTo>
                      <a:pt x="10373" y="3508"/>
                      <a:pt x="10333" y="3481"/>
                      <a:pt x="10293" y="3481"/>
                    </a:cubicBezTo>
                    <a:cubicBezTo>
                      <a:pt x="10253" y="3481"/>
                      <a:pt x="10212" y="3508"/>
                      <a:pt x="10194" y="3562"/>
                    </a:cubicBezTo>
                    <a:cubicBezTo>
                      <a:pt x="10159" y="3777"/>
                      <a:pt x="10105" y="4009"/>
                      <a:pt x="10069" y="4224"/>
                    </a:cubicBezTo>
                    <a:cubicBezTo>
                      <a:pt x="10051" y="4081"/>
                      <a:pt x="10015" y="3938"/>
                      <a:pt x="9962" y="3795"/>
                    </a:cubicBezTo>
                    <a:lnTo>
                      <a:pt x="9980" y="3795"/>
                    </a:lnTo>
                    <a:cubicBezTo>
                      <a:pt x="9987" y="3802"/>
                      <a:pt x="10001" y="3806"/>
                      <a:pt x="10014" y="3806"/>
                    </a:cubicBezTo>
                    <a:cubicBezTo>
                      <a:pt x="10033" y="3806"/>
                      <a:pt x="10051" y="3798"/>
                      <a:pt x="10051" y="3777"/>
                    </a:cubicBezTo>
                    <a:cubicBezTo>
                      <a:pt x="10266" y="3115"/>
                      <a:pt x="10248" y="2399"/>
                      <a:pt x="10015" y="1754"/>
                    </a:cubicBezTo>
                    <a:cubicBezTo>
                      <a:pt x="10015" y="1468"/>
                      <a:pt x="10051" y="1182"/>
                      <a:pt x="10105" y="896"/>
                    </a:cubicBezTo>
                    <a:cubicBezTo>
                      <a:pt x="10105" y="866"/>
                      <a:pt x="10514" y="216"/>
                      <a:pt x="10682" y="216"/>
                    </a:cubicBezTo>
                    <a:close/>
                    <a:moveTo>
                      <a:pt x="7618" y="1522"/>
                    </a:move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24" y="2596"/>
                      <a:pt x="8960" y="2649"/>
                      <a:pt x="8995" y="2703"/>
                    </a:cubicBezTo>
                    <a:cubicBezTo>
                      <a:pt x="9031" y="2757"/>
                      <a:pt x="9049" y="2792"/>
                      <a:pt x="9085" y="2828"/>
                    </a:cubicBezTo>
                    <a:cubicBezTo>
                      <a:pt x="9282" y="3168"/>
                      <a:pt x="9443" y="3544"/>
                      <a:pt x="9532" y="3920"/>
                    </a:cubicBezTo>
                    <a:cubicBezTo>
                      <a:pt x="9514" y="3938"/>
                      <a:pt x="9496" y="3973"/>
                      <a:pt x="9496" y="3991"/>
                    </a:cubicBezTo>
                    <a:cubicBezTo>
                      <a:pt x="9532" y="4099"/>
                      <a:pt x="9550" y="4224"/>
                      <a:pt x="9586" y="4331"/>
                    </a:cubicBezTo>
                    <a:cubicBezTo>
                      <a:pt x="9496" y="4260"/>
                      <a:pt x="9389" y="4206"/>
                      <a:pt x="9300" y="4135"/>
                    </a:cubicBezTo>
                    <a:cubicBezTo>
                      <a:pt x="9282" y="4063"/>
                      <a:pt x="9282" y="4009"/>
                      <a:pt x="9264" y="3938"/>
                    </a:cubicBezTo>
                    <a:lnTo>
                      <a:pt x="9282" y="3938"/>
                    </a:lnTo>
                    <a:cubicBezTo>
                      <a:pt x="9273" y="3911"/>
                      <a:pt x="9250" y="3897"/>
                      <a:pt x="9230" y="3897"/>
                    </a:cubicBezTo>
                    <a:cubicBezTo>
                      <a:pt x="9210" y="3897"/>
                      <a:pt x="9192" y="3911"/>
                      <a:pt x="9192" y="3938"/>
                    </a:cubicBezTo>
                    <a:lnTo>
                      <a:pt x="9192" y="4063"/>
                    </a:lnTo>
                    <a:cubicBezTo>
                      <a:pt x="8942" y="3920"/>
                      <a:pt x="8691" y="3741"/>
                      <a:pt x="8476" y="3562"/>
                    </a:cubicBezTo>
                    <a:cubicBezTo>
                      <a:pt x="8119" y="3258"/>
                      <a:pt x="7975" y="2775"/>
                      <a:pt x="7850" y="2327"/>
                    </a:cubicBezTo>
                    <a:cubicBezTo>
                      <a:pt x="7814" y="2202"/>
                      <a:pt x="7725" y="1593"/>
                      <a:pt x="7618" y="1522"/>
                    </a:cubicBezTo>
                    <a:close/>
                    <a:moveTo>
                      <a:pt x="10660" y="3973"/>
                    </a:moveTo>
                    <a:cubicBezTo>
                      <a:pt x="10642" y="4009"/>
                      <a:pt x="10642" y="4063"/>
                      <a:pt x="10624" y="4117"/>
                    </a:cubicBezTo>
                    <a:cubicBezTo>
                      <a:pt x="10517" y="4224"/>
                      <a:pt x="10445" y="4349"/>
                      <a:pt x="10373" y="4492"/>
                    </a:cubicBezTo>
                    <a:cubicBezTo>
                      <a:pt x="10427" y="4313"/>
                      <a:pt x="10517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71" y="4313"/>
                    </a:moveTo>
                    <a:lnTo>
                      <a:pt x="9371" y="4313"/>
                    </a:lnTo>
                    <a:cubicBezTo>
                      <a:pt x="9461" y="4367"/>
                      <a:pt x="9550" y="4421"/>
                      <a:pt x="9640" y="4475"/>
                    </a:cubicBezTo>
                    <a:cubicBezTo>
                      <a:pt x="9693" y="4653"/>
                      <a:pt x="9801" y="4779"/>
                      <a:pt x="9944" y="4868"/>
                    </a:cubicBezTo>
                    <a:lnTo>
                      <a:pt x="9872" y="4850"/>
                    </a:lnTo>
                    <a:cubicBezTo>
                      <a:pt x="9747" y="4815"/>
                      <a:pt x="9640" y="4725"/>
                      <a:pt x="9568" y="4636"/>
                    </a:cubicBezTo>
                    <a:cubicBezTo>
                      <a:pt x="9479" y="4546"/>
                      <a:pt x="9407" y="4439"/>
                      <a:pt x="9371" y="4313"/>
                    </a:cubicBezTo>
                    <a:close/>
                    <a:moveTo>
                      <a:pt x="10320" y="6425"/>
                    </a:moveTo>
                    <a:lnTo>
                      <a:pt x="10320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cubicBezTo>
                      <a:pt x="9962" y="7069"/>
                      <a:pt x="9962" y="6962"/>
                      <a:pt x="9980" y="6872"/>
                    </a:cubicBezTo>
                    <a:lnTo>
                      <a:pt x="9980" y="6855"/>
                    </a:lnTo>
                    <a:cubicBezTo>
                      <a:pt x="10069" y="6694"/>
                      <a:pt x="10177" y="6550"/>
                      <a:pt x="10320" y="6425"/>
                    </a:cubicBezTo>
                    <a:close/>
                    <a:moveTo>
                      <a:pt x="5296" y="7628"/>
                    </a:moveTo>
                    <a:cubicBezTo>
                      <a:pt x="5339" y="7628"/>
                      <a:pt x="5370" y="7669"/>
                      <a:pt x="5381" y="7767"/>
                    </a:cubicBezTo>
                    <a:cubicBezTo>
                      <a:pt x="5399" y="8179"/>
                      <a:pt x="5291" y="8555"/>
                      <a:pt x="5112" y="8913"/>
                    </a:cubicBezTo>
                    <a:cubicBezTo>
                      <a:pt x="4951" y="9217"/>
                      <a:pt x="4754" y="9485"/>
                      <a:pt x="4504" y="9718"/>
                    </a:cubicBezTo>
                    <a:cubicBezTo>
                      <a:pt x="4468" y="9718"/>
                      <a:pt x="4432" y="9736"/>
                      <a:pt x="4414" y="9754"/>
                    </a:cubicBezTo>
                    <a:lnTo>
                      <a:pt x="4414" y="9557"/>
                    </a:lnTo>
                    <a:cubicBezTo>
                      <a:pt x="4557" y="9199"/>
                      <a:pt x="4629" y="8823"/>
                      <a:pt x="4593" y="8447"/>
                    </a:cubicBezTo>
                    <a:lnTo>
                      <a:pt x="4611" y="8447"/>
                    </a:lnTo>
                    <a:cubicBezTo>
                      <a:pt x="4629" y="8447"/>
                      <a:pt x="4647" y="8447"/>
                      <a:pt x="4665" y="8429"/>
                    </a:cubicBezTo>
                    <a:cubicBezTo>
                      <a:pt x="4737" y="8300"/>
                      <a:pt x="5120" y="7628"/>
                      <a:pt x="5296" y="7628"/>
                    </a:cubicBezTo>
                    <a:close/>
                    <a:moveTo>
                      <a:pt x="4048" y="7148"/>
                    </a:moveTo>
                    <a:cubicBezTo>
                      <a:pt x="4290" y="7148"/>
                      <a:pt x="4475" y="8153"/>
                      <a:pt x="4504" y="8358"/>
                    </a:cubicBezTo>
                    <a:cubicBezTo>
                      <a:pt x="4522" y="8698"/>
                      <a:pt x="4468" y="9056"/>
                      <a:pt x="4343" y="9378"/>
                    </a:cubicBezTo>
                    <a:cubicBezTo>
                      <a:pt x="4333" y="9373"/>
                      <a:pt x="4324" y="9371"/>
                      <a:pt x="4314" y="9371"/>
                    </a:cubicBezTo>
                    <a:cubicBezTo>
                      <a:pt x="4289" y="9371"/>
                      <a:pt x="4266" y="9387"/>
                      <a:pt x="4253" y="9414"/>
                    </a:cubicBezTo>
                    <a:cubicBezTo>
                      <a:pt x="4164" y="9593"/>
                      <a:pt x="4092" y="9789"/>
                      <a:pt x="4074" y="9968"/>
                    </a:cubicBezTo>
                    <a:lnTo>
                      <a:pt x="4038" y="9915"/>
                    </a:lnTo>
                    <a:cubicBezTo>
                      <a:pt x="4074" y="9807"/>
                      <a:pt x="4074" y="9682"/>
                      <a:pt x="4074" y="9557"/>
                    </a:cubicBezTo>
                    <a:cubicBezTo>
                      <a:pt x="4074" y="9539"/>
                      <a:pt x="4074" y="9539"/>
                      <a:pt x="4074" y="9521"/>
                    </a:cubicBezTo>
                    <a:cubicBezTo>
                      <a:pt x="4021" y="9181"/>
                      <a:pt x="3895" y="8877"/>
                      <a:pt x="3698" y="8590"/>
                    </a:cubicBezTo>
                    <a:cubicBezTo>
                      <a:pt x="3627" y="8161"/>
                      <a:pt x="3681" y="7731"/>
                      <a:pt x="3877" y="7320"/>
                    </a:cubicBezTo>
                    <a:cubicBezTo>
                      <a:pt x="3936" y="7199"/>
                      <a:pt x="3994" y="7148"/>
                      <a:pt x="4048" y="7148"/>
                    </a:cubicBezTo>
                    <a:close/>
                    <a:moveTo>
                      <a:pt x="2713" y="7550"/>
                    </a:moveTo>
                    <a:cubicBezTo>
                      <a:pt x="2745" y="7550"/>
                      <a:pt x="2782" y="7572"/>
                      <a:pt x="2822" y="7624"/>
                    </a:cubicBezTo>
                    <a:cubicBezTo>
                      <a:pt x="3108" y="7982"/>
                      <a:pt x="3376" y="8358"/>
                      <a:pt x="3627" y="8751"/>
                    </a:cubicBezTo>
                    <a:cubicBezTo>
                      <a:pt x="3681" y="8948"/>
                      <a:pt x="3752" y="9145"/>
                      <a:pt x="3860" y="9324"/>
                    </a:cubicBezTo>
                    <a:cubicBezTo>
                      <a:pt x="3895" y="9485"/>
                      <a:pt x="3895" y="9628"/>
                      <a:pt x="3895" y="9771"/>
                    </a:cubicBezTo>
                    <a:cubicBezTo>
                      <a:pt x="3860" y="9789"/>
                      <a:pt x="3824" y="9807"/>
                      <a:pt x="3806" y="9843"/>
                    </a:cubicBezTo>
                    <a:lnTo>
                      <a:pt x="3806" y="9861"/>
                    </a:lnTo>
                    <a:cubicBezTo>
                      <a:pt x="3770" y="9968"/>
                      <a:pt x="3770" y="10076"/>
                      <a:pt x="3806" y="10183"/>
                    </a:cubicBezTo>
                    <a:lnTo>
                      <a:pt x="3788" y="10237"/>
                    </a:lnTo>
                    <a:cubicBezTo>
                      <a:pt x="3752" y="10201"/>
                      <a:pt x="3716" y="10183"/>
                      <a:pt x="3681" y="10147"/>
                    </a:cubicBezTo>
                    <a:cubicBezTo>
                      <a:pt x="3663" y="10111"/>
                      <a:pt x="3627" y="10058"/>
                      <a:pt x="3609" y="10022"/>
                    </a:cubicBezTo>
                    <a:cubicBezTo>
                      <a:pt x="3609" y="10004"/>
                      <a:pt x="3609" y="9968"/>
                      <a:pt x="3573" y="9968"/>
                    </a:cubicBezTo>
                    <a:lnTo>
                      <a:pt x="3537" y="9950"/>
                    </a:lnTo>
                    <a:cubicBezTo>
                      <a:pt x="3376" y="9754"/>
                      <a:pt x="3179" y="9593"/>
                      <a:pt x="2947" y="9467"/>
                    </a:cubicBezTo>
                    <a:cubicBezTo>
                      <a:pt x="2804" y="9270"/>
                      <a:pt x="2696" y="9074"/>
                      <a:pt x="2607" y="8841"/>
                    </a:cubicBezTo>
                    <a:cubicBezTo>
                      <a:pt x="2535" y="8644"/>
                      <a:pt x="2482" y="8429"/>
                      <a:pt x="2482" y="8197"/>
                    </a:cubicBezTo>
                    <a:cubicBezTo>
                      <a:pt x="2482" y="8063"/>
                      <a:pt x="2555" y="7550"/>
                      <a:pt x="2713" y="7550"/>
                    </a:cubicBezTo>
                    <a:close/>
                    <a:moveTo>
                      <a:pt x="6164" y="8465"/>
                    </a:moveTo>
                    <a:cubicBezTo>
                      <a:pt x="6462" y="8465"/>
                      <a:pt x="6131" y="9022"/>
                      <a:pt x="6061" y="9145"/>
                    </a:cubicBezTo>
                    <a:cubicBezTo>
                      <a:pt x="5882" y="9414"/>
                      <a:pt x="5649" y="9646"/>
                      <a:pt x="5381" y="9843"/>
                    </a:cubicBezTo>
                    <a:cubicBezTo>
                      <a:pt x="5130" y="10022"/>
                      <a:pt x="4844" y="10183"/>
                      <a:pt x="4540" y="10290"/>
                    </a:cubicBezTo>
                    <a:cubicBezTo>
                      <a:pt x="4557" y="10201"/>
                      <a:pt x="4575" y="10111"/>
                      <a:pt x="4575" y="10022"/>
                    </a:cubicBezTo>
                    <a:cubicBezTo>
                      <a:pt x="5112" y="9485"/>
                      <a:pt x="5291" y="8537"/>
                      <a:pt x="6168" y="8465"/>
                    </a:cubicBezTo>
                    <a:lnTo>
                      <a:pt x="6150" y="8465"/>
                    </a:lnTo>
                    <a:cubicBezTo>
                      <a:pt x="6155" y="8465"/>
                      <a:pt x="6160" y="8465"/>
                      <a:pt x="6164" y="8465"/>
                    </a:cubicBezTo>
                    <a:close/>
                    <a:moveTo>
                      <a:pt x="5971" y="9484"/>
                    </a:moveTo>
                    <a:cubicBezTo>
                      <a:pt x="5967" y="9494"/>
                      <a:pt x="5966" y="9506"/>
                      <a:pt x="5971" y="9521"/>
                    </a:cubicBezTo>
                    <a:cubicBezTo>
                      <a:pt x="6025" y="9700"/>
                      <a:pt x="6114" y="9771"/>
                      <a:pt x="5935" y="9950"/>
                    </a:cubicBezTo>
                    <a:cubicBezTo>
                      <a:pt x="5774" y="10076"/>
                      <a:pt x="5577" y="10183"/>
                      <a:pt x="5381" y="10255"/>
                    </a:cubicBezTo>
                    <a:cubicBezTo>
                      <a:pt x="5094" y="10362"/>
                      <a:pt x="4808" y="10434"/>
                      <a:pt x="4522" y="10487"/>
                    </a:cubicBezTo>
                    <a:cubicBezTo>
                      <a:pt x="4897" y="10344"/>
                      <a:pt x="5255" y="10129"/>
                      <a:pt x="5560" y="9861"/>
                    </a:cubicBezTo>
                    <a:cubicBezTo>
                      <a:pt x="5714" y="9752"/>
                      <a:pt x="5852" y="9626"/>
                      <a:pt x="5971" y="9484"/>
                    </a:cubicBezTo>
                    <a:close/>
                    <a:moveTo>
                      <a:pt x="1611" y="9182"/>
                    </a:moveTo>
                    <a:cubicBezTo>
                      <a:pt x="2289" y="9254"/>
                      <a:pt x="2913" y="9558"/>
                      <a:pt x="3376" y="10076"/>
                    </a:cubicBezTo>
                    <a:cubicBezTo>
                      <a:pt x="3341" y="10094"/>
                      <a:pt x="3341" y="10147"/>
                      <a:pt x="3358" y="10183"/>
                    </a:cubicBezTo>
                    <a:cubicBezTo>
                      <a:pt x="3466" y="10362"/>
                      <a:pt x="3591" y="10541"/>
                      <a:pt x="3734" y="10702"/>
                    </a:cubicBezTo>
                    <a:cubicBezTo>
                      <a:pt x="2846" y="10524"/>
                      <a:pt x="1922" y="10082"/>
                      <a:pt x="1611" y="9182"/>
                    </a:cubicBezTo>
                    <a:close/>
                    <a:moveTo>
                      <a:pt x="13881" y="5047"/>
                    </a:moveTo>
                    <a:cubicBezTo>
                      <a:pt x="12771" y="7356"/>
                      <a:pt x="10695" y="9253"/>
                      <a:pt x="9693" y="11597"/>
                    </a:cubicBezTo>
                    <a:cubicBezTo>
                      <a:pt x="9872" y="10398"/>
                      <a:pt x="10302" y="9235"/>
                      <a:pt x="10928" y="8197"/>
                    </a:cubicBezTo>
                    <a:lnTo>
                      <a:pt x="10946" y="8179"/>
                    </a:lnTo>
                    <a:cubicBezTo>
                      <a:pt x="11715" y="6962"/>
                      <a:pt x="12914" y="6103"/>
                      <a:pt x="13881" y="5047"/>
                    </a:cubicBezTo>
                    <a:close/>
                    <a:moveTo>
                      <a:pt x="14978" y="11307"/>
                    </a:moveTo>
                    <a:cubicBezTo>
                      <a:pt x="14997" y="11307"/>
                      <a:pt x="15008" y="11318"/>
                      <a:pt x="15008" y="11346"/>
                    </a:cubicBezTo>
                    <a:cubicBezTo>
                      <a:pt x="14990" y="11704"/>
                      <a:pt x="14901" y="12044"/>
                      <a:pt x="14758" y="12366"/>
                    </a:cubicBezTo>
                    <a:cubicBezTo>
                      <a:pt x="14561" y="12724"/>
                      <a:pt x="14292" y="13046"/>
                      <a:pt x="13952" y="13261"/>
                    </a:cubicBezTo>
                    <a:cubicBezTo>
                      <a:pt x="14221" y="12849"/>
                      <a:pt x="14364" y="12384"/>
                      <a:pt x="14400" y="11883"/>
                    </a:cubicBezTo>
                    <a:cubicBezTo>
                      <a:pt x="14436" y="11812"/>
                      <a:pt x="14489" y="11722"/>
                      <a:pt x="14543" y="11650"/>
                    </a:cubicBezTo>
                    <a:cubicBezTo>
                      <a:pt x="14543" y="11650"/>
                      <a:pt x="14874" y="11307"/>
                      <a:pt x="14978" y="11307"/>
                    </a:cubicBezTo>
                    <a:close/>
                    <a:moveTo>
                      <a:pt x="14292" y="10863"/>
                    </a:moveTo>
                    <a:cubicBezTo>
                      <a:pt x="14292" y="11167"/>
                      <a:pt x="14292" y="11454"/>
                      <a:pt x="14257" y="11758"/>
                    </a:cubicBezTo>
                    <a:cubicBezTo>
                      <a:pt x="14239" y="12348"/>
                      <a:pt x="13988" y="12921"/>
                      <a:pt x="13594" y="13351"/>
                    </a:cubicBezTo>
                    <a:lnTo>
                      <a:pt x="13594" y="13261"/>
                    </a:lnTo>
                    <a:cubicBezTo>
                      <a:pt x="13827" y="12814"/>
                      <a:pt x="13756" y="12241"/>
                      <a:pt x="13559" y="11776"/>
                    </a:cubicBezTo>
                    <a:cubicBezTo>
                      <a:pt x="13559" y="11740"/>
                      <a:pt x="13559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cubicBezTo>
                      <a:pt x="13616" y="11533"/>
                      <a:pt x="13684" y="11387"/>
                      <a:pt x="13692" y="11387"/>
                    </a:cubicBezTo>
                    <a:lnTo>
                      <a:pt x="13692" y="11387"/>
                    </a:lnTo>
                    <a:cubicBezTo>
                      <a:pt x="13693" y="11387"/>
                      <a:pt x="13691" y="11396"/>
                      <a:pt x="13684" y="11418"/>
                    </a:cubicBezTo>
                    <a:lnTo>
                      <a:pt x="13756" y="11257"/>
                    </a:lnTo>
                    <a:cubicBezTo>
                      <a:pt x="13863" y="11060"/>
                      <a:pt x="14060" y="10917"/>
                      <a:pt x="14292" y="10863"/>
                    </a:cubicBezTo>
                    <a:close/>
                    <a:moveTo>
                      <a:pt x="12521" y="11042"/>
                    </a:moveTo>
                    <a:lnTo>
                      <a:pt x="12521" y="11042"/>
                    </a:lnTo>
                    <a:cubicBezTo>
                      <a:pt x="12574" y="11346"/>
                      <a:pt x="12682" y="11633"/>
                      <a:pt x="12807" y="11919"/>
                    </a:cubicBezTo>
                    <a:cubicBezTo>
                      <a:pt x="13040" y="12474"/>
                      <a:pt x="13183" y="12903"/>
                      <a:pt x="13058" y="13494"/>
                    </a:cubicBezTo>
                    <a:cubicBezTo>
                      <a:pt x="13040" y="13422"/>
                      <a:pt x="13004" y="13351"/>
                      <a:pt x="12968" y="13279"/>
                    </a:cubicBezTo>
                    <a:cubicBezTo>
                      <a:pt x="12956" y="13255"/>
                      <a:pt x="12934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0" y="13619"/>
                    </a:lnTo>
                    <a:cubicBezTo>
                      <a:pt x="12163" y="13333"/>
                      <a:pt x="12020" y="11668"/>
                      <a:pt x="12521" y="11042"/>
                    </a:cubicBezTo>
                    <a:close/>
                    <a:moveTo>
                      <a:pt x="8799" y="12903"/>
                    </a:moveTo>
                    <a:lnTo>
                      <a:pt x="8799" y="12903"/>
                    </a:lnTo>
                    <a:cubicBezTo>
                      <a:pt x="8960" y="12957"/>
                      <a:pt x="9013" y="13100"/>
                      <a:pt x="9031" y="13279"/>
                    </a:cubicBezTo>
                    <a:cubicBezTo>
                      <a:pt x="9031" y="13404"/>
                      <a:pt x="9013" y="13529"/>
                      <a:pt x="9013" y="13655"/>
                    </a:cubicBezTo>
                    <a:cubicBezTo>
                      <a:pt x="8995" y="13601"/>
                      <a:pt x="8978" y="13547"/>
                      <a:pt x="8960" y="13494"/>
                    </a:cubicBezTo>
                    <a:cubicBezTo>
                      <a:pt x="8888" y="13297"/>
                      <a:pt x="8834" y="13100"/>
                      <a:pt x="8799" y="12903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08" y="11965"/>
                      <a:pt x="13523" y="12026"/>
                    </a:cubicBezTo>
                    <a:cubicBezTo>
                      <a:pt x="13648" y="12348"/>
                      <a:pt x="13648" y="12688"/>
                      <a:pt x="13523" y="13011"/>
                    </a:cubicBezTo>
                    <a:cubicBezTo>
                      <a:pt x="13487" y="13011"/>
                      <a:pt x="13451" y="13028"/>
                      <a:pt x="13433" y="13082"/>
                    </a:cubicBezTo>
                    <a:cubicBezTo>
                      <a:pt x="13362" y="13279"/>
                      <a:pt x="13290" y="13476"/>
                      <a:pt x="13237" y="13691"/>
                    </a:cubicBezTo>
                    <a:lnTo>
                      <a:pt x="13219" y="13691"/>
                    </a:lnTo>
                    <a:cubicBezTo>
                      <a:pt x="13201" y="13708"/>
                      <a:pt x="13201" y="13726"/>
                      <a:pt x="13219" y="13744"/>
                    </a:cubicBezTo>
                    <a:lnTo>
                      <a:pt x="13201" y="13834"/>
                    </a:lnTo>
                    <a:lnTo>
                      <a:pt x="13147" y="13708"/>
                    </a:lnTo>
                    <a:cubicBezTo>
                      <a:pt x="13165" y="13691"/>
                      <a:pt x="13165" y="13655"/>
                      <a:pt x="13129" y="13655"/>
                    </a:cubicBezTo>
                    <a:cubicBezTo>
                      <a:pt x="13648" y="12903"/>
                      <a:pt x="12968" y="12008"/>
                      <a:pt x="12718" y="11221"/>
                    </a:cubicBezTo>
                    <a:cubicBezTo>
                      <a:pt x="12736" y="11221"/>
                      <a:pt x="12753" y="11221"/>
                      <a:pt x="12753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495" y="13070"/>
                    </a:moveTo>
                    <a:cubicBezTo>
                      <a:pt x="20531" y="13070"/>
                      <a:pt x="20548" y="13084"/>
                      <a:pt x="20538" y="13118"/>
                    </a:cubicBezTo>
                    <a:cubicBezTo>
                      <a:pt x="20323" y="14102"/>
                      <a:pt x="19571" y="14585"/>
                      <a:pt x="18838" y="15140"/>
                    </a:cubicBezTo>
                    <a:cubicBezTo>
                      <a:pt x="18981" y="14746"/>
                      <a:pt x="19160" y="14371"/>
                      <a:pt x="19357" y="13995"/>
                    </a:cubicBezTo>
                    <a:cubicBezTo>
                      <a:pt x="19464" y="13780"/>
                      <a:pt x="19625" y="13565"/>
                      <a:pt x="19804" y="13386"/>
                    </a:cubicBezTo>
                    <a:cubicBezTo>
                      <a:pt x="19862" y="13328"/>
                      <a:pt x="20344" y="13070"/>
                      <a:pt x="20495" y="13070"/>
                    </a:cubicBezTo>
                    <a:close/>
                    <a:moveTo>
                      <a:pt x="18681" y="12149"/>
                    </a:moveTo>
                    <a:cubicBezTo>
                      <a:pt x="18692" y="12149"/>
                      <a:pt x="18703" y="12155"/>
                      <a:pt x="18713" y="12169"/>
                    </a:cubicBezTo>
                    <a:cubicBezTo>
                      <a:pt x="18891" y="12438"/>
                      <a:pt x="19035" y="12724"/>
                      <a:pt x="19124" y="13028"/>
                    </a:cubicBezTo>
                    <a:cubicBezTo>
                      <a:pt x="19303" y="13547"/>
                      <a:pt x="19106" y="14031"/>
                      <a:pt x="18856" y="14496"/>
                    </a:cubicBezTo>
                    <a:cubicBezTo>
                      <a:pt x="18841" y="14488"/>
                      <a:pt x="18826" y="14484"/>
                      <a:pt x="18812" y="14484"/>
                    </a:cubicBezTo>
                    <a:cubicBezTo>
                      <a:pt x="18793" y="14484"/>
                      <a:pt x="18777" y="14493"/>
                      <a:pt x="18766" y="14514"/>
                    </a:cubicBezTo>
                    <a:cubicBezTo>
                      <a:pt x="18569" y="14746"/>
                      <a:pt x="18426" y="15015"/>
                      <a:pt x="18355" y="15319"/>
                    </a:cubicBezTo>
                    <a:lnTo>
                      <a:pt x="18319" y="15337"/>
                    </a:lnTo>
                    <a:cubicBezTo>
                      <a:pt x="18301" y="14514"/>
                      <a:pt x="18247" y="13673"/>
                      <a:pt x="18372" y="12849"/>
                    </a:cubicBezTo>
                    <a:cubicBezTo>
                      <a:pt x="18372" y="12833"/>
                      <a:pt x="18566" y="12149"/>
                      <a:pt x="18681" y="12149"/>
                    </a:cubicBezTo>
                    <a:close/>
                    <a:moveTo>
                      <a:pt x="17786" y="13130"/>
                    </a:moveTo>
                    <a:lnTo>
                      <a:pt x="17786" y="13130"/>
                    </a:lnTo>
                    <a:cubicBezTo>
                      <a:pt x="17789" y="13133"/>
                      <a:pt x="17793" y="13136"/>
                      <a:pt x="17800" y="13136"/>
                    </a:cubicBezTo>
                    <a:cubicBezTo>
                      <a:pt x="17854" y="13243"/>
                      <a:pt x="17889" y="13333"/>
                      <a:pt x="17961" y="13422"/>
                    </a:cubicBezTo>
                    <a:cubicBezTo>
                      <a:pt x="18015" y="13512"/>
                      <a:pt x="18086" y="13583"/>
                      <a:pt x="18158" y="13637"/>
                    </a:cubicBezTo>
                    <a:cubicBezTo>
                      <a:pt x="18140" y="14252"/>
                      <a:pt x="18192" y="14884"/>
                      <a:pt x="18210" y="15516"/>
                    </a:cubicBezTo>
                    <a:lnTo>
                      <a:pt x="18158" y="15516"/>
                    </a:lnTo>
                    <a:cubicBezTo>
                      <a:pt x="17854" y="15176"/>
                      <a:pt x="17675" y="14711"/>
                      <a:pt x="17692" y="14245"/>
                    </a:cubicBezTo>
                    <a:cubicBezTo>
                      <a:pt x="17675" y="13995"/>
                      <a:pt x="17710" y="13726"/>
                      <a:pt x="17746" y="13476"/>
                    </a:cubicBezTo>
                    <a:cubicBezTo>
                      <a:pt x="17764" y="13404"/>
                      <a:pt x="17782" y="13333"/>
                      <a:pt x="17800" y="13261"/>
                    </a:cubicBezTo>
                    <a:cubicBezTo>
                      <a:pt x="17816" y="13211"/>
                      <a:pt x="17802" y="13177"/>
                      <a:pt x="17786" y="13130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52" y="15478"/>
                      <a:pt x="18631" y="15530"/>
                      <a:pt x="18493" y="15582"/>
                    </a:cubicBezTo>
                    <a:lnTo>
                      <a:pt x="18493" y="15582"/>
                    </a:lnTo>
                    <a:cubicBezTo>
                      <a:pt x="18480" y="15566"/>
                      <a:pt x="18478" y="15552"/>
                      <a:pt x="18462" y="15552"/>
                    </a:cubicBezTo>
                    <a:lnTo>
                      <a:pt x="18462" y="15516"/>
                    </a:lnTo>
                    <a:cubicBezTo>
                      <a:pt x="18587" y="15480"/>
                      <a:pt x="18730" y="15444"/>
                      <a:pt x="18856" y="15408"/>
                    </a:cubicBezTo>
                    <a:close/>
                    <a:moveTo>
                      <a:pt x="20964" y="14225"/>
                    </a:moveTo>
                    <a:cubicBezTo>
                      <a:pt x="21048" y="14225"/>
                      <a:pt x="21133" y="14232"/>
                      <a:pt x="21218" y="14245"/>
                    </a:cubicBezTo>
                    <a:cubicBezTo>
                      <a:pt x="21683" y="14353"/>
                      <a:pt x="21379" y="14728"/>
                      <a:pt x="21164" y="14889"/>
                    </a:cubicBezTo>
                    <a:cubicBezTo>
                      <a:pt x="20609" y="15283"/>
                      <a:pt x="19929" y="15426"/>
                      <a:pt x="19285" y="15641"/>
                    </a:cubicBezTo>
                    <a:cubicBezTo>
                      <a:pt x="19267" y="15605"/>
                      <a:pt x="19231" y="15587"/>
                      <a:pt x="19196" y="15587"/>
                    </a:cubicBezTo>
                    <a:lnTo>
                      <a:pt x="18891" y="15623"/>
                    </a:lnTo>
                    <a:cubicBezTo>
                      <a:pt x="19053" y="15534"/>
                      <a:pt x="19196" y="15391"/>
                      <a:pt x="19285" y="15230"/>
                    </a:cubicBezTo>
                    <a:cubicBezTo>
                      <a:pt x="19321" y="15176"/>
                      <a:pt x="19285" y="15104"/>
                      <a:pt x="19214" y="15086"/>
                    </a:cubicBezTo>
                    <a:cubicBezTo>
                      <a:pt x="19267" y="15033"/>
                      <a:pt x="19339" y="14979"/>
                      <a:pt x="19393" y="14925"/>
                    </a:cubicBezTo>
                    <a:lnTo>
                      <a:pt x="19518" y="14836"/>
                    </a:lnTo>
                    <a:cubicBezTo>
                      <a:pt x="19750" y="14675"/>
                      <a:pt x="20001" y="14532"/>
                      <a:pt x="20251" y="14406"/>
                    </a:cubicBezTo>
                    <a:cubicBezTo>
                      <a:pt x="20466" y="14286"/>
                      <a:pt x="20711" y="14225"/>
                      <a:pt x="20964" y="14225"/>
                    </a:cubicBezTo>
                    <a:close/>
                    <a:moveTo>
                      <a:pt x="9586" y="14889"/>
                    </a:moveTo>
                    <a:cubicBezTo>
                      <a:pt x="9586" y="15086"/>
                      <a:pt x="9532" y="15301"/>
                      <a:pt x="9443" y="15498"/>
                    </a:cubicBezTo>
                    <a:cubicBezTo>
                      <a:pt x="9371" y="15623"/>
                      <a:pt x="9300" y="15748"/>
                      <a:pt x="9228" y="15856"/>
                    </a:cubicBezTo>
                    <a:cubicBezTo>
                      <a:pt x="9246" y="15498"/>
                      <a:pt x="9371" y="15158"/>
                      <a:pt x="9586" y="14889"/>
                    </a:cubicBezTo>
                    <a:close/>
                    <a:moveTo>
                      <a:pt x="6132" y="15552"/>
                    </a:moveTo>
                    <a:cubicBezTo>
                      <a:pt x="6131" y="15690"/>
                      <a:pt x="6114" y="15844"/>
                      <a:pt x="6096" y="15981"/>
                    </a:cubicBezTo>
                    <a:cubicBezTo>
                      <a:pt x="6079" y="16106"/>
                      <a:pt x="6043" y="16232"/>
                      <a:pt x="5989" y="16357"/>
                    </a:cubicBezTo>
                    <a:cubicBezTo>
                      <a:pt x="5971" y="16089"/>
                      <a:pt x="6025" y="15802"/>
                      <a:pt x="6132" y="15552"/>
                    </a:cubicBezTo>
                    <a:close/>
                    <a:moveTo>
                      <a:pt x="20387" y="15610"/>
                    </a:moveTo>
                    <a:cubicBezTo>
                      <a:pt x="20939" y="15610"/>
                      <a:pt x="21485" y="15751"/>
                      <a:pt x="21737" y="16142"/>
                    </a:cubicBezTo>
                    <a:cubicBezTo>
                      <a:pt x="21849" y="16311"/>
                      <a:pt x="20926" y="16369"/>
                      <a:pt x="20462" y="16369"/>
                    </a:cubicBezTo>
                    <a:cubicBezTo>
                      <a:pt x="20335" y="16369"/>
                      <a:pt x="20243" y="16365"/>
                      <a:pt x="20216" y="16357"/>
                    </a:cubicBezTo>
                    <a:lnTo>
                      <a:pt x="20216" y="16375"/>
                    </a:lnTo>
                    <a:cubicBezTo>
                      <a:pt x="19822" y="16303"/>
                      <a:pt x="19428" y="16178"/>
                      <a:pt x="19088" y="15963"/>
                    </a:cubicBezTo>
                    <a:cubicBezTo>
                      <a:pt x="19106" y="15945"/>
                      <a:pt x="19106" y="15910"/>
                      <a:pt x="19088" y="15892"/>
                    </a:cubicBezTo>
                    <a:cubicBezTo>
                      <a:pt x="19375" y="15838"/>
                      <a:pt x="19661" y="15748"/>
                      <a:pt x="19929" y="15641"/>
                    </a:cubicBezTo>
                    <a:cubicBezTo>
                      <a:pt x="20078" y="15622"/>
                      <a:pt x="20233" y="15610"/>
                      <a:pt x="20387" y="15610"/>
                    </a:cubicBezTo>
                    <a:close/>
                    <a:moveTo>
                      <a:pt x="13505" y="16303"/>
                    </a:moveTo>
                    <a:lnTo>
                      <a:pt x="13505" y="16303"/>
                    </a:lnTo>
                    <a:cubicBezTo>
                      <a:pt x="13469" y="16446"/>
                      <a:pt x="13398" y="16572"/>
                      <a:pt x="13290" y="16661"/>
                    </a:cubicBezTo>
                    <a:cubicBezTo>
                      <a:pt x="13254" y="16715"/>
                      <a:pt x="13201" y="16751"/>
                      <a:pt x="13165" y="16786"/>
                    </a:cubicBezTo>
                    <a:cubicBezTo>
                      <a:pt x="13165" y="16768"/>
                      <a:pt x="13147" y="16751"/>
                      <a:pt x="13111" y="16751"/>
                    </a:cubicBezTo>
                    <a:lnTo>
                      <a:pt x="13129" y="16733"/>
                    </a:lnTo>
                    <a:cubicBezTo>
                      <a:pt x="13129" y="16715"/>
                      <a:pt x="13147" y="16679"/>
                      <a:pt x="13165" y="16661"/>
                    </a:cubicBezTo>
                    <a:cubicBezTo>
                      <a:pt x="13201" y="16607"/>
                      <a:pt x="13254" y="16554"/>
                      <a:pt x="13308" y="16500"/>
                    </a:cubicBezTo>
                    <a:cubicBezTo>
                      <a:pt x="13362" y="16428"/>
                      <a:pt x="13433" y="16357"/>
                      <a:pt x="13505" y="16303"/>
                    </a:cubicBezTo>
                    <a:close/>
                    <a:moveTo>
                      <a:pt x="16923" y="16607"/>
                    </a:moveTo>
                    <a:lnTo>
                      <a:pt x="17048" y="16625"/>
                    </a:lnTo>
                    <a:cubicBezTo>
                      <a:pt x="17174" y="16625"/>
                      <a:pt x="17281" y="16679"/>
                      <a:pt x="17388" y="16751"/>
                    </a:cubicBezTo>
                    <a:cubicBezTo>
                      <a:pt x="17424" y="16768"/>
                      <a:pt x="17370" y="16804"/>
                      <a:pt x="17335" y="16822"/>
                    </a:cubicBezTo>
                    <a:cubicBezTo>
                      <a:pt x="17245" y="16876"/>
                      <a:pt x="17156" y="16894"/>
                      <a:pt x="17066" y="16894"/>
                    </a:cubicBezTo>
                    <a:cubicBezTo>
                      <a:pt x="16923" y="16876"/>
                      <a:pt x="16780" y="16858"/>
                      <a:pt x="16637" y="16822"/>
                    </a:cubicBezTo>
                    <a:lnTo>
                      <a:pt x="16923" y="16607"/>
                    </a:lnTo>
                    <a:close/>
                    <a:moveTo>
                      <a:pt x="15724" y="16393"/>
                    </a:moveTo>
                    <a:cubicBezTo>
                      <a:pt x="15831" y="16715"/>
                      <a:pt x="15635" y="16983"/>
                      <a:pt x="15473" y="17252"/>
                    </a:cubicBezTo>
                    <a:cubicBezTo>
                      <a:pt x="15438" y="16947"/>
                      <a:pt x="15527" y="16625"/>
                      <a:pt x="15724" y="16393"/>
                    </a:cubicBezTo>
                    <a:close/>
                    <a:moveTo>
                      <a:pt x="18927" y="16035"/>
                    </a:moveTo>
                    <a:cubicBezTo>
                      <a:pt x="19303" y="16375"/>
                      <a:pt x="19804" y="16572"/>
                      <a:pt x="20305" y="16590"/>
                    </a:cubicBezTo>
                    <a:cubicBezTo>
                      <a:pt x="20627" y="16912"/>
                      <a:pt x="20878" y="17270"/>
                      <a:pt x="21075" y="17681"/>
                    </a:cubicBezTo>
                    <a:cubicBezTo>
                      <a:pt x="20090" y="17610"/>
                      <a:pt x="19357" y="16822"/>
                      <a:pt x="18838" y="16035"/>
                    </a:cubicBezTo>
                    <a:close/>
                    <a:moveTo>
                      <a:pt x="8661" y="17387"/>
                    </a:moveTo>
                    <a:lnTo>
                      <a:pt x="8661" y="17387"/>
                    </a:lnTo>
                    <a:cubicBezTo>
                      <a:pt x="8837" y="17688"/>
                      <a:pt x="8942" y="18007"/>
                      <a:pt x="8978" y="18343"/>
                    </a:cubicBezTo>
                    <a:cubicBezTo>
                      <a:pt x="8838" y="18047"/>
                      <a:pt x="8733" y="17718"/>
                      <a:pt x="8661" y="17387"/>
                    </a:cubicBezTo>
                    <a:close/>
                    <a:moveTo>
                      <a:pt x="7385" y="18630"/>
                    </a:moveTo>
                    <a:lnTo>
                      <a:pt x="7385" y="18630"/>
                    </a:lnTo>
                    <a:cubicBezTo>
                      <a:pt x="7492" y="18880"/>
                      <a:pt x="7510" y="19149"/>
                      <a:pt x="7456" y="19417"/>
                    </a:cubicBezTo>
                    <a:cubicBezTo>
                      <a:pt x="7367" y="19166"/>
                      <a:pt x="7331" y="18898"/>
                      <a:pt x="7385" y="18630"/>
                    </a:cubicBezTo>
                    <a:close/>
                    <a:moveTo>
                      <a:pt x="10892" y="14460"/>
                    </a:moveTo>
                    <a:cubicBezTo>
                      <a:pt x="11089" y="14746"/>
                      <a:pt x="11322" y="15015"/>
                      <a:pt x="11590" y="15247"/>
                    </a:cubicBezTo>
                    <a:cubicBezTo>
                      <a:pt x="12664" y="16357"/>
                      <a:pt x="12539" y="17914"/>
                      <a:pt x="12163" y="19310"/>
                    </a:cubicBezTo>
                    <a:cubicBezTo>
                      <a:pt x="12145" y="19327"/>
                      <a:pt x="12163" y="19345"/>
                      <a:pt x="12181" y="19345"/>
                    </a:cubicBezTo>
                    <a:cubicBezTo>
                      <a:pt x="12127" y="19489"/>
                      <a:pt x="12091" y="19614"/>
                      <a:pt x="12038" y="19739"/>
                    </a:cubicBezTo>
                    <a:cubicBezTo>
                      <a:pt x="12270" y="18469"/>
                      <a:pt x="12127" y="17144"/>
                      <a:pt x="11626" y="15963"/>
                    </a:cubicBezTo>
                    <a:cubicBezTo>
                      <a:pt x="11626" y="15952"/>
                      <a:pt x="11621" y="15948"/>
                      <a:pt x="11614" y="15948"/>
                    </a:cubicBezTo>
                    <a:cubicBezTo>
                      <a:pt x="11598" y="15948"/>
                      <a:pt x="11572" y="15969"/>
                      <a:pt x="11572" y="15981"/>
                    </a:cubicBezTo>
                    <a:cubicBezTo>
                      <a:pt x="11769" y="16733"/>
                      <a:pt x="11912" y="17484"/>
                      <a:pt x="11984" y="18254"/>
                    </a:cubicBezTo>
                    <a:cubicBezTo>
                      <a:pt x="12020" y="18880"/>
                      <a:pt x="11912" y="19489"/>
                      <a:pt x="11877" y="20115"/>
                    </a:cubicBezTo>
                    <a:cubicBezTo>
                      <a:pt x="11805" y="20294"/>
                      <a:pt x="11715" y="20473"/>
                      <a:pt x="11644" y="20634"/>
                    </a:cubicBezTo>
                    <a:cubicBezTo>
                      <a:pt x="11715" y="20007"/>
                      <a:pt x="11662" y="19363"/>
                      <a:pt x="11483" y="18737"/>
                    </a:cubicBezTo>
                    <a:lnTo>
                      <a:pt x="11465" y="18755"/>
                    </a:lnTo>
                    <a:cubicBezTo>
                      <a:pt x="11143" y="17466"/>
                      <a:pt x="11125" y="16267"/>
                      <a:pt x="11018" y="14943"/>
                    </a:cubicBezTo>
                    <a:cubicBezTo>
                      <a:pt x="11018" y="14782"/>
                      <a:pt x="10982" y="14603"/>
                      <a:pt x="10892" y="14460"/>
                    </a:cubicBezTo>
                    <a:close/>
                    <a:moveTo>
                      <a:pt x="9675" y="19918"/>
                    </a:moveTo>
                    <a:cubicBezTo>
                      <a:pt x="9675" y="20204"/>
                      <a:pt x="9604" y="20509"/>
                      <a:pt x="9461" y="20777"/>
                    </a:cubicBezTo>
                    <a:cubicBezTo>
                      <a:pt x="9443" y="20634"/>
                      <a:pt x="9425" y="20509"/>
                      <a:pt x="9407" y="20365"/>
                    </a:cubicBezTo>
                    <a:lnTo>
                      <a:pt x="9425" y="20365"/>
                    </a:lnTo>
                    <a:cubicBezTo>
                      <a:pt x="9479" y="20186"/>
                      <a:pt x="9568" y="20043"/>
                      <a:pt x="9675" y="19918"/>
                    </a:cubicBezTo>
                    <a:close/>
                    <a:moveTo>
                      <a:pt x="7671" y="21600"/>
                    </a:moveTo>
                    <a:lnTo>
                      <a:pt x="7671" y="21600"/>
                    </a:lnTo>
                    <a:cubicBezTo>
                      <a:pt x="7958" y="21672"/>
                      <a:pt x="8136" y="21904"/>
                      <a:pt x="8369" y="22065"/>
                    </a:cubicBezTo>
                    <a:cubicBezTo>
                      <a:pt x="8101" y="21976"/>
                      <a:pt x="7850" y="21815"/>
                      <a:pt x="7671" y="21600"/>
                    </a:cubicBezTo>
                    <a:close/>
                    <a:moveTo>
                      <a:pt x="8566" y="24947"/>
                    </a:moveTo>
                    <a:cubicBezTo>
                      <a:pt x="8673" y="25161"/>
                      <a:pt x="8727" y="25394"/>
                      <a:pt x="8709" y="25627"/>
                    </a:cubicBezTo>
                    <a:cubicBezTo>
                      <a:pt x="8602" y="25412"/>
                      <a:pt x="8566" y="25179"/>
                      <a:pt x="8566" y="24947"/>
                    </a:cubicBezTo>
                    <a:close/>
                    <a:moveTo>
                      <a:pt x="15963" y="23950"/>
                    </a:moveTo>
                    <a:cubicBezTo>
                      <a:pt x="16073" y="23950"/>
                      <a:pt x="16164" y="24664"/>
                      <a:pt x="16171" y="24664"/>
                    </a:cubicBezTo>
                    <a:cubicBezTo>
                      <a:pt x="16171" y="24664"/>
                      <a:pt x="16171" y="24663"/>
                      <a:pt x="16171" y="24660"/>
                    </a:cubicBezTo>
                    <a:lnTo>
                      <a:pt x="16171" y="24660"/>
                    </a:lnTo>
                    <a:cubicBezTo>
                      <a:pt x="16171" y="25000"/>
                      <a:pt x="16082" y="25358"/>
                      <a:pt x="15921" y="25680"/>
                    </a:cubicBezTo>
                    <a:cubicBezTo>
                      <a:pt x="15796" y="25949"/>
                      <a:pt x="15635" y="26199"/>
                      <a:pt x="15438" y="26414"/>
                    </a:cubicBezTo>
                    <a:cubicBezTo>
                      <a:pt x="15438" y="26378"/>
                      <a:pt x="15438" y="26342"/>
                      <a:pt x="15456" y="26307"/>
                    </a:cubicBezTo>
                    <a:cubicBezTo>
                      <a:pt x="15443" y="26246"/>
                      <a:pt x="15398" y="26210"/>
                      <a:pt x="15348" y="26210"/>
                    </a:cubicBezTo>
                    <a:cubicBezTo>
                      <a:pt x="15324" y="26210"/>
                      <a:pt x="15300" y="26218"/>
                      <a:pt x="15277" y="26235"/>
                    </a:cubicBezTo>
                    <a:lnTo>
                      <a:pt x="15223" y="26307"/>
                    </a:lnTo>
                    <a:cubicBezTo>
                      <a:pt x="15223" y="26235"/>
                      <a:pt x="15223" y="26163"/>
                      <a:pt x="15223" y="26092"/>
                    </a:cubicBezTo>
                    <a:cubicBezTo>
                      <a:pt x="15223" y="26074"/>
                      <a:pt x="15223" y="26056"/>
                      <a:pt x="15205" y="26038"/>
                    </a:cubicBezTo>
                    <a:cubicBezTo>
                      <a:pt x="15223" y="25806"/>
                      <a:pt x="15223" y="25573"/>
                      <a:pt x="15205" y="25358"/>
                    </a:cubicBezTo>
                    <a:cubicBezTo>
                      <a:pt x="15330" y="24839"/>
                      <a:pt x="15581" y="24356"/>
                      <a:pt x="15939" y="23962"/>
                    </a:cubicBezTo>
                    <a:cubicBezTo>
                      <a:pt x="15947" y="23954"/>
                      <a:pt x="15955" y="23950"/>
                      <a:pt x="15963" y="23950"/>
                    </a:cubicBezTo>
                    <a:close/>
                    <a:moveTo>
                      <a:pt x="14070" y="23995"/>
                    </a:moveTo>
                    <a:cubicBezTo>
                      <a:pt x="14107" y="23995"/>
                      <a:pt x="14152" y="24007"/>
                      <a:pt x="14203" y="24034"/>
                    </a:cubicBezTo>
                    <a:cubicBezTo>
                      <a:pt x="14561" y="24213"/>
                      <a:pt x="14811" y="24517"/>
                      <a:pt x="14937" y="24893"/>
                    </a:cubicBezTo>
                    <a:cubicBezTo>
                      <a:pt x="14990" y="25054"/>
                      <a:pt x="15026" y="25233"/>
                      <a:pt x="15044" y="25412"/>
                    </a:cubicBezTo>
                    <a:cubicBezTo>
                      <a:pt x="14990" y="25680"/>
                      <a:pt x="14972" y="25949"/>
                      <a:pt x="14972" y="26217"/>
                    </a:cubicBezTo>
                    <a:cubicBezTo>
                      <a:pt x="14955" y="26253"/>
                      <a:pt x="14937" y="26307"/>
                      <a:pt x="14919" y="26360"/>
                    </a:cubicBezTo>
                    <a:cubicBezTo>
                      <a:pt x="14883" y="26217"/>
                      <a:pt x="14847" y="26092"/>
                      <a:pt x="14793" y="25967"/>
                    </a:cubicBezTo>
                    <a:cubicBezTo>
                      <a:pt x="14773" y="25939"/>
                      <a:pt x="14747" y="25928"/>
                      <a:pt x="14723" y="25928"/>
                    </a:cubicBezTo>
                    <a:cubicBezTo>
                      <a:pt x="14684" y="25928"/>
                      <a:pt x="14650" y="25958"/>
                      <a:pt x="14650" y="26002"/>
                    </a:cubicBezTo>
                    <a:cubicBezTo>
                      <a:pt x="14686" y="26253"/>
                      <a:pt x="14740" y="26503"/>
                      <a:pt x="14793" y="26754"/>
                    </a:cubicBezTo>
                    <a:cubicBezTo>
                      <a:pt x="14722" y="26682"/>
                      <a:pt x="14650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7" y="24468"/>
                      <a:pt x="13832" y="23995"/>
                      <a:pt x="14070" y="23995"/>
                    </a:cubicBezTo>
                    <a:close/>
                    <a:moveTo>
                      <a:pt x="17503" y="24947"/>
                    </a:moveTo>
                    <a:cubicBezTo>
                      <a:pt x="17236" y="25387"/>
                      <a:pt x="16900" y="25774"/>
                      <a:pt x="16529" y="26092"/>
                    </a:cubicBezTo>
                    <a:cubicBezTo>
                      <a:pt x="16297" y="26289"/>
                      <a:pt x="16064" y="26468"/>
                      <a:pt x="15831" y="26629"/>
                    </a:cubicBezTo>
                    <a:lnTo>
                      <a:pt x="15509" y="26754"/>
                    </a:lnTo>
                    <a:cubicBezTo>
                      <a:pt x="15473" y="26790"/>
                      <a:pt x="15473" y="26861"/>
                      <a:pt x="15509" y="26861"/>
                    </a:cubicBezTo>
                    <a:cubicBezTo>
                      <a:pt x="15456" y="26897"/>
                      <a:pt x="15402" y="26951"/>
                      <a:pt x="15366" y="26987"/>
                    </a:cubicBezTo>
                    <a:lnTo>
                      <a:pt x="15259" y="26969"/>
                    </a:lnTo>
                    <a:cubicBezTo>
                      <a:pt x="15295" y="26897"/>
                      <a:pt x="15312" y="26826"/>
                      <a:pt x="15348" y="26772"/>
                    </a:cubicBezTo>
                    <a:cubicBezTo>
                      <a:pt x="15652" y="26486"/>
                      <a:pt x="15903" y="26163"/>
                      <a:pt x="16064" y="25788"/>
                    </a:cubicBezTo>
                    <a:cubicBezTo>
                      <a:pt x="16438" y="25343"/>
                      <a:pt x="16899" y="24969"/>
                      <a:pt x="17503" y="24947"/>
                    </a:cubicBezTo>
                    <a:close/>
                    <a:moveTo>
                      <a:pt x="13195" y="25465"/>
                    </a:moveTo>
                    <a:cubicBezTo>
                      <a:pt x="13234" y="25465"/>
                      <a:pt x="13284" y="25471"/>
                      <a:pt x="13344" y="25483"/>
                    </a:cubicBezTo>
                    <a:cubicBezTo>
                      <a:pt x="13541" y="25519"/>
                      <a:pt x="13702" y="25627"/>
                      <a:pt x="13845" y="25752"/>
                    </a:cubicBezTo>
                    <a:cubicBezTo>
                      <a:pt x="13952" y="25841"/>
                      <a:pt x="14060" y="25931"/>
                      <a:pt x="14149" y="26038"/>
                    </a:cubicBezTo>
                    <a:cubicBezTo>
                      <a:pt x="14221" y="26217"/>
                      <a:pt x="14310" y="26378"/>
                      <a:pt x="14418" y="26539"/>
                    </a:cubicBezTo>
                    <a:cubicBezTo>
                      <a:pt x="14436" y="26700"/>
                      <a:pt x="14471" y="26861"/>
                      <a:pt x="14525" y="27004"/>
                    </a:cubicBezTo>
                    <a:cubicBezTo>
                      <a:pt x="13863" y="26861"/>
                      <a:pt x="13326" y="26378"/>
                      <a:pt x="13111" y="25752"/>
                    </a:cubicBezTo>
                    <a:cubicBezTo>
                      <a:pt x="13042" y="25544"/>
                      <a:pt x="13059" y="25465"/>
                      <a:pt x="13195" y="25465"/>
                    </a:cubicBezTo>
                    <a:close/>
                    <a:moveTo>
                      <a:pt x="17335" y="26396"/>
                    </a:moveTo>
                    <a:cubicBezTo>
                      <a:pt x="16887" y="26736"/>
                      <a:pt x="16386" y="26933"/>
                      <a:pt x="15849" y="27022"/>
                    </a:cubicBezTo>
                    <a:cubicBezTo>
                      <a:pt x="15867" y="26969"/>
                      <a:pt x="15903" y="26933"/>
                      <a:pt x="15921" y="26879"/>
                    </a:cubicBezTo>
                    <a:cubicBezTo>
                      <a:pt x="15921" y="26843"/>
                      <a:pt x="15921" y="26826"/>
                      <a:pt x="15885" y="26808"/>
                    </a:cubicBezTo>
                    <a:cubicBezTo>
                      <a:pt x="16368" y="26718"/>
                      <a:pt x="16851" y="26539"/>
                      <a:pt x="17335" y="26396"/>
                    </a:cubicBezTo>
                    <a:close/>
                    <a:moveTo>
                      <a:pt x="10570" y="26181"/>
                    </a:moveTo>
                    <a:lnTo>
                      <a:pt x="10570" y="26181"/>
                    </a:lnTo>
                    <a:cubicBezTo>
                      <a:pt x="10552" y="26360"/>
                      <a:pt x="10499" y="26539"/>
                      <a:pt x="10427" y="26700"/>
                    </a:cubicBezTo>
                    <a:cubicBezTo>
                      <a:pt x="10373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6" y="26772"/>
                      <a:pt x="10391" y="26450"/>
                      <a:pt x="10570" y="26181"/>
                    </a:cubicBezTo>
                    <a:close/>
                    <a:moveTo>
                      <a:pt x="14722" y="27166"/>
                    </a:moveTo>
                    <a:cubicBezTo>
                      <a:pt x="14758" y="27255"/>
                      <a:pt x="14793" y="27362"/>
                      <a:pt x="14811" y="27452"/>
                    </a:cubicBezTo>
                    <a:lnTo>
                      <a:pt x="14776" y="27577"/>
                    </a:lnTo>
                    <a:cubicBezTo>
                      <a:pt x="14740" y="27434"/>
                      <a:pt x="14686" y="27309"/>
                      <a:pt x="14650" y="27166"/>
                    </a:cubicBezTo>
                    <a:close/>
                    <a:moveTo>
                      <a:pt x="15187" y="28561"/>
                    </a:moveTo>
                    <a:cubicBezTo>
                      <a:pt x="14990" y="28848"/>
                      <a:pt x="14722" y="29098"/>
                      <a:pt x="14418" y="29277"/>
                    </a:cubicBezTo>
                    <a:lnTo>
                      <a:pt x="14418" y="29259"/>
                    </a:lnTo>
                    <a:lnTo>
                      <a:pt x="14436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8"/>
                      <a:pt x="14471" y="29152"/>
                    </a:cubicBezTo>
                    <a:cubicBezTo>
                      <a:pt x="14650" y="28901"/>
                      <a:pt x="14901" y="28705"/>
                      <a:pt x="15187" y="28561"/>
                    </a:cubicBezTo>
                    <a:close/>
                    <a:moveTo>
                      <a:pt x="7600" y="24284"/>
                    </a:moveTo>
                    <a:cubicBezTo>
                      <a:pt x="7600" y="24285"/>
                      <a:pt x="7868" y="25108"/>
                      <a:pt x="7868" y="25126"/>
                    </a:cubicBezTo>
                    <a:cubicBezTo>
                      <a:pt x="8029" y="25698"/>
                      <a:pt x="8101" y="26289"/>
                      <a:pt x="8101" y="26879"/>
                    </a:cubicBezTo>
                    <a:cubicBezTo>
                      <a:pt x="8119" y="27631"/>
                      <a:pt x="8083" y="28382"/>
                      <a:pt x="8011" y="29134"/>
                    </a:cubicBezTo>
                    <a:lnTo>
                      <a:pt x="8011" y="29116"/>
                    </a:lnTo>
                    <a:cubicBezTo>
                      <a:pt x="7886" y="28329"/>
                      <a:pt x="7832" y="27523"/>
                      <a:pt x="7814" y="26718"/>
                    </a:cubicBezTo>
                    <a:cubicBezTo>
                      <a:pt x="7814" y="26691"/>
                      <a:pt x="7788" y="26678"/>
                      <a:pt x="7761" y="26678"/>
                    </a:cubicBezTo>
                    <a:cubicBezTo>
                      <a:pt x="7734" y="26678"/>
                      <a:pt x="7707" y="26691"/>
                      <a:pt x="7707" y="26718"/>
                    </a:cubicBezTo>
                    <a:cubicBezTo>
                      <a:pt x="7689" y="27631"/>
                      <a:pt x="7779" y="28526"/>
                      <a:pt x="7975" y="29402"/>
                    </a:cubicBezTo>
                    <a:cubicBezTo>
                      <a:pt x="7975" y="29420"/>
                      <a:pt x="7975" y="29420"/>
                      <a:pt x="7975" y="29420"/>
                    </a:cubicBezTo>
                    <a:lnTo>
                      <a:pt x="7975" y="29474"/>
                    </a:lnTo>
                    <a:cubicBezTo>
                      <a:pt x="7492" y="27792"/>
                      <a:pt x="7295" y="26038"/>
                      <a:pt x="7600" y="24284"/>
                    </a:cubicBezTo>
                    <a:close/>
                    <a:moveTo>
                      <a:pt x="13505" y="29921"/>
                    </a:moveTo>
                    <a:cubicBezTo>
                      <a:pt x="13648" y="30190"/>
                      <a:pt x="13720" y="30494"/>
                      <a:pt x="13738" y="30780"/>
                    </a:cubicBezTo>
                    <a:cubicBezTo>
                      <a:pt x="13612" y="30512"/>
                      <a:pt x="13523" y="30226"/>
                      <a:pt x="13505" y="29921"/>
                    </a:cubicBezTo>
                    <a:close/>
                    <a:moveTo>
                      <a:pt x="5847" y="28817"/>
                    </a:moveTo>
                    <a:cubicBezTo>
                      <a:pt x="5894" y="28817"/>
                      <a:pt x="5925" y="28879"/>
                      <a:pt x="5917" y="29045"/>
                    </a:cubicBezTo>
                    <a:cubicBezTo>
                      <a:pt x="5917" y="29295"/>
                      <a:pt x="5900" y="29563"/>
                      <a:pt x="5882" y="29814"/>
                    </a:cubicBezTo>
                    <a:cubicBezTo>
                      <a:pt x="5864" y="30136"/>
                      <a:pt x="5828" y="30440"/>
                      <a:pt x="5792" y="30762"/>
                    </a:cubicBezTo>
                    <a:lnTo>
                      <a:pt x="5774" y="30745"/>
                    </a:lnTo>
                    <a:cubicBezTo>
                      <a:pt x="5756" y="30727"/>
                      <a:pt x="5737" y="30719"/>
                      <a:pt x="5718" y="30719"/>
                    </a:cubicBezTo>
                    <a:cubicBezTo>
                      <a:pt x="5681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5" y="30619"/>
                      <a:pt x="5506" y="30422"/>
                      <a:pt x="5416" y="30244"/>
                    </a:cubicBezTo>
                    <a:cubicBezTo>
                      <a:pt x="5345" y="29850"/>
                      <a:pt x="5399" y="29438"/>
                      <a:pt x="5595" y="29080"/>
                    </a:cubicBezTo>
                    <a:cubicBezTo>
                      <a:pt x="5670" y="28952"/>
                      <a:pt x="5777" y="28817"/>
                      <a:pt x="5847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62" y="29957"/>
                      <a:pt x="6329" y="30566"/>
                      <a:pt x="6132" y="31120"/>
                    </a:cubicBezTo>
                    <a:cubicBezTo>
                      <a:pt x="6114" y="30995"/>
                      <a:pt x="6096" y="30870"/>
                      <a:pt x="6079" y="30745"/>
                    </a:cubicBezTo>
                    <a:lnTo>
                      <a:pt x="6096" y="30745"/>
                    </a:lnTo>
                    <a:cubicBezTo>
                      <a:pt x="6084" y="30719"/>
                      <a:pt x="6062" y="30694"/>
                      <a:pt x="6032" y="30694"/>
                    </a:cubicBezTo>
                    <a:cubicBezTo>
                      <a:pt x="6019" y="30694"/>
                      <a:pt x="6005" y="30698"/>
                      <a:pt x="5989" y="30709"/>
                    </a:cubicBezTo>
                    <a:cubicBezTo>
                      <a:pt x="6025" y="30476"/>
                      <a:pt x="6043" y="30261"/>
                      <a:pt x="6061" y="30029"/>
                    </a:cubicBezTo>
                    <a:cubicBezTo>
                      <a:pt x="6240" y="29868"/>
                      <a:pt x="6383" y="29653"/>
                      <a:pt x="6454" y="29420"/>
                    </a:cubicBezTo>
                    <a:close/>
                    <a:moveTo>
                      <a:pt x="4056" y="29152"/>
                    </a:moveTo>
                    <a:lnTo>
                      <a:pt x="4056" y="29152"/>
                    </a:lnTo>
                    <a:cubicBezTo>
                      <a:pt x="4450" y="29367"/>
                      <a:pt x="4808" y="29671"/>
                      <a:pt x="5076" y="30047"/>
                    </a:cubicBezTo>
                    <a:cubicBezTo>
                      <a:pt x="5166" y="30154"/>
                      <a:pt x="5237" y="30279"/>
                      <a:pt x="5291" y="30405"/>
                    </a:cubicBezTo>
                    <a:cubicBezTo>
                      <a:pt x="5309" y="30530"/>
                      <a:pt x="5363" y="30673"/>
                      <a:pt x="5434" y="30798"/>
                    </a:cubicBezTo>
                    <a:lnTo>
                      <a:pt x="5399" y="30762"/>
                    </a:lnTo>
                    <a:cubicBezTo>
                      <a:pt x="5381" y="30745"/>
                      <a:pt x="5361" y="30737"/>
                      <a:pt x="5342" y="30737"/>
                    </a:cubicBezTo>
                    <a:cubicBezTo>
                      <a:pt x="5305" y="30737"/>
                      <a:pt x="5273" y="30768"/>
                      <a:pt x="5273" y="30816"/>
                    </a:cubicBezTo>
                    <a:cubicBezTo>
                      <a:pt x="5255" y="30924"/>
                      <a:pt x="5255" y="31031"/>
                      <a:pt x="5273" y="31138"/>
                    </a:cubicBezTo>
                    <a:cubicBezTo>
                      <a:pt x="5202" y="31085"/>
                      <a:pt x="5112" y="31031"/>
                      <a:pt x="5041" y="30977"/>
                    </a:cubicBezTo>
                    <a:cubicBezTo>
                      <a:pt x="4897" y="30834"/>
                      <a:pt x="4736" y="30691"/>
                      <a:pt x="4557" y="30566"/>
                    </a:cubicBezTo>
                    <a:cubicBezTo>
                      <a:pt x="4504" y="30440"/>
                      <a:pt x="4450" y="30333"/>
                      <a:pt x="4414" y="30261"/>
                    </a:cubicBezTo>
                    <a:cubicBezTo>
                      <a:pt x="4217" y="29921"/>
                      <a:pt x="4110" y="29546"/>
                      <a:pt x="4056" y="29152"/>
                    </a:cubicBezTo>
                    <a:close/>
                    <a:moveTo>
                      <a:pt x="8781" y="30011"/>
                    </a:moveTo>
                    <a:cubicBezTo>
                      <a:pt x="8781" y="30405"/>
                      <a:pt x="8530" y="30762"/>
                      <a:pt x="8333" y="31138"/>
                    </a:cubicBezTo>
                    <a:lnTo>
                      <a:pt x="8333" y="31085"/>
                    </a:lnTo>
                    <a:cubicBezTo>
                      <a:pt x="8459" y="30709"/>
                      <a:pt x="8602" y="30351"/>
                      <a:pt x="8781" y="30011"/>
                    </a:cubicBezTo>
                    <a:close/>
                    <a:moveTo>
                      <a:pt x="3415" y="30149"/>
                    </a:moveTo>
                    <a:cubicBezTo>
                      <a:pt x="3792" y="30149"/>
                      <a:pt x="4217" y="30509"/>
                      <a:pt x="4486" y="30727"/>
                    </a:cubicBezTo>
                    <a:cubicBezTo>
                      <a:pt x="4504" y="30745"/>
                      <a:pt x="4522" y="30780"/>
                      <a:pt x="4557" y="30798"/>
                    </a:cubicBezTo>
                    <a:cubicBezTo>
                      <a:pt x="4647" y="30977"/>
                      <a:pt x="4790" y="31138"/>
                      <a:pt x="4987" y="31228"/>
                    </a:cubicBezTo>
                    <a:lnTo>
                      <a:pt x="5058" y="31317"/>
                    </a:lnTo>
                    <a:cubicBezTo>
                      <a:pt x="5076" y="31335"/>
                      <a:pt x="5094" y="31353"/>
                      <a:pt x="5112" y="31389"/>
                    </a:cubicBezTo>
                    <a:cubicBezTo>
                      <a:pt x="4987" y="31335"/>
                      <a:pt x="4844" y="31317"/>
                      <a:pt x="4718" y="31317"/>
                    </a:cubicBezTo>
                    <a:cubicBezTo>
                      <a:pt x="4683" y="31317"/>
                      <a:pt x="4665" y="31335"/>
                      <a:pt x="4647" y="31353"/>
                    </a:cubicBezTo>
                    <a:lnTo>
                      <a:pt x="4647" y="31371"/>
                    </a:lnTo>
                    <a:cubicBezTo>
                      <a:pt x="4468" y="31299"/>
                      <a:pt x="4289" y="31264"/>
                      <a:pt x="4110" y="31246"/>
                    </a:cubicBezTo>
                    <a:cubicBezTo>
                      <a:pt x="3949" y="31192"/>
                      <a:pt x="3806" y="31120"/>
                      <a:pt x="3663" y="31049"/>
                    </a:cubicBezTo>
                    <a:cubicBezTo>
                      <a:pt x="3484" y="30977"/>
                      <a:pt x="3305" y="30870"/>
                      <a:pt x="3162" y="30745"/>
                    </a:cubicBezTo>
                    <a:cubicBezTo>
                      <a:pt x="2893" y="30584"/>
                      <a:pt x="3018" y="30154"/>
                      <a:pt x="3341" y="30154"/>
                    </a:cubicBezTo>
                    <a:cubicBezTo>
                      <a:pt x="3365" y="30151"/>
                      <a:pt x="3390" y="30149"/>
                      <a:pt x="3415" y="30149"/>
                    </a:cubicBezTo>
                    <a:close/>
                    <a:moveTo>
                      <a:pt x="5416" y="30977"/>
                    </a:moveTo>
                    <a:lnTo>
                      <a:pt x="5416" y="30977"/>
                    </a:lnTo>
                    <a:cubicBezTo>
                      <a:pt x="5470" y="31049"/>
                      <a:pt x="5524" y="31120"/>
                      <a:pt x="5560" y="31210"/>
                    </a:cubicBezTo>
                    <a:cubicBezTo>
                      <a:pt x="5594" y="31279"/>
                      <a:pt x="5612" y="31366"/>
                      <a:pt x="5630" y="31436"/>
                    </a:cubicBezTo>
                    <a:lnTo>
                      <a:pt x="5630" y="31436"/>
                    </a:lnTo>
                    <a:cubicBezTo>
                      <a:pt x="5629" y="31435"/>
                      <a:pt x="5628" y="31435"/>
                      <a:pt x="5627" y="31435"/>
                    </a:cubicBezTo>
                    <a:cubicBezTo>
                      <a:pt x="5622" y="31435"/>
                      <a:pt x="5613" y="31448"/>
                      <a:pt x="5613" y="31460"/>
                    </a:cubicBezTo>
                    <a:cubicBezTo>
                      <a:pt x="5560" y="31407"/>
                      <a:pt x="5524" y="31353"/>
                      <a:pt x="5470" y="31299"/>
                    </a:cubicBezTo>
                    <a:cubicBezTo>
                      <a:pt x="5434" y="31192"/>
                      <a:pt x="5416" y="31085"/>
                      <a:pt x="5416" y="30977"/>
                    </a:cubicBezTo>
                    <a:close/>
                    <a:moveTo>
                      <a:pt x="5882" y="31174"/>
                    </a:moveTo>
                    <a:cubicBezTo>
                      <a:pt x="5935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5989" y="31621"/>
                      <a:pt x="6007" y="31621"/>
                    </a:cubicBezTo>
                    <a:cubicBezTo>
                      <a:pt x="6007" y="31675"/>
                      <a:pt x="6007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35" y="31639"/>
                      <a:pt x="5917" y="31586"/>
                    </a:cubicBezTo>
                    <a:cubicBezTo>
                      <a:pt x="5900" y="31478"/>
                      <a:pt x="5864" y="31389"/>
                      <a:pt x="5846" y="31281"/>
                    </a:cubicBezTo>
                    <a:cubicBezTo>
                      <a:pt x="5846" y="31246"/>
                      <a:pt x="5864" y="31210"/>
                      <a:pt x="5882" y="31174"/>
                    </a:cubicBezTo>
                    <a:close/>
                    <a:moveTo>
                      <a:pt x="4933" y="31478"/>
                    </a:moveTo>
                    <a:cubicBezTo>
                      <a:pt x="5094" y="31496"/>
                      <a:pt x="5237" y="31550"/>
                      <a:pt x="5381" y="31639"/>
                    </a:cubicBezTo>
                    <a:cubicBezTo>
                      <a:pt x="5470" y="31711"/>
                      <a:pt x="5577" y="31782"/>
                      <a:pt x="5703" y="31836"/>
                    </a:cubicBezTo>
                    <a:lnTo>
                      <a:pt x="5756" y="31836"/>
                    </a:lnTo>
                    <a:cubicBezTo>
                      <a:pt x="5774" y="31836"/>
                      <a:pt x="5792" y="31836"/>
                      <a:pt x="5810" y="31818"/>
                    </a:cubicBezTo>
                    <a:lnTo>
                      <a:pt x="5864" y="31944"/>
                    </a:lnTo>
                    <a:cubicBezTo>
                      <a:pt x="5524" y="31854"/>
                      <a:pt x="5220" y="31675"/>
                      <a:pt x="4933" y="31478"/>
                    </a:cubicBezTo>
                    <a:close/>
                    <a:moveTo>
                      <a:pt x="12879" y="31890"/>
                    </a:moveTo>
                    <a:cubicBezTo>
                      <a:pt x="13040" y="32248"/>
                      <a:pt x="13129" y="32641"/>
                      <a:pt x="13111" y="33035"/>
                    </a:cubicBezTo>
                    <a:cubicBezTo>
                      <a:pt x="12932" y="32695"/>
                      <a:pt x="12789" y="32248"/>
                      <a:pt x="12879" y="31890"/>
                    </a:cubicBezTo>
                    <a:close/>
                    <a:moveTo>
                      <a:pt x="11572" y="32570"/>
                    </a:moveTo>
                    <a:cubicBezTo>
                      <a:pt x="11698" y="33089"/>
                      <a:pt x="11429" y="33536"/>
                      <a:pt x="11214" y="34001"/>
                    </a:cubicBezTo>
                    <a:cubicBezTo>
                      <a:pt x="11161" y="33500"/>
                      <a:pt x="11286" y="32999"/>
                      <a:pt x="11572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62" y="31639"/>
                      <a:pt x="16672" y="31800"/>
                    </a:cubicBezTo>
                    <a:cubicBezTo>
                      <a:pt x="16225" y="32552"/>
                      <a:pt x="15760" y="33268"/>
                      <a:pt x="15241" y="33966"/>
                    </a:cubicBezTo>
                    <a:cubicBezTo>
                      <a:pt x="14382" y="35147"/>
                      <a:pt x="13577" y="36328"/>
                      <a:pt x="12682" y="37473"/>
                    </a:cubicBezTo>
                    <a:cubicBezTo>
                      <a:pt x="12718" y="37187"/>
                      <a:pt x="12771" y="36918"/>
                      <a:pt x="12807" y="36632"/>
                    </a:cubicBezTo>
                    <a:cubicBezTo>
                      <a:pt x="13022" y="36042"/>
                      <a:pt x="13290" y="35469"/>
                      <a:pt x="13594" y="34932"/>
                    </a:cubicBezTo>
                    <a:cubicBezTo>
                      <a:pt x="14257" y="33787"/>
                      <a:pt x="15187" y="32785"/>
                      <a:pt x="15778" y="31568"/>
                    </a:cubicBezTo>
                    <a:cubicBezTo>
                      <a:pt x="15790" y="31542"/>
                      <a:pt x="15758" y="31517"/>
                      <a:pt x="15726" y="31517"/>
                    </a:cubicBezTo>
                    <a:cubicBezTo>
                      <a:pt x="15712" y="31517"/>
                      <a:pt x="15699" y="31521"/>
                      <a:pt x="15688" y="31532"/>
                    </a:cubicBezTo>
                    <a:cubicBezTo>
                      <a:pt x="14990" y="32659"/>
                      <a:pt x="14221" y="33751"/>
                      <a:pt x="13505" y="34860"/>
                    </a:cubicBezTo>
                    <a:cubicBezTo>
                      <a:pt x="13272" y="35236"/>
                      <a:pt x="13076" y="35648"/>
                      <a:pt x="12914" y="36059"/>
                    </a:cubicBezTo>
                    <a:cubicBezTo>
                      <a:pt x="12968" y="35684"/>
                      <a:pt x="13040" y="35308"/>
                      <a:pt x="13111" y="34932"/>
                    </a:cubicBezTo>
                    <a:cubicBezTo>
                      <a:pt x="13863" y="32820"/>
                      <a:pt x="15312" y="30870"/>
                      <a:pt x="17442" y="30118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3"/>
                      <a:pt x="11268" y="37187"/>
                      <a:pt x="11465" y="37545"/>
                    </a:cubicBezTo>
                    <a:cubicBezTo>
                      <a:pt x="11071" y="37366"/>
                      <a:pt x="10803" y="37026"/>
                      <a:pt x="10731" y="36596"/>
                    </a:cubicBezTo>
                    <a:close/>
                    <a:moveTo>
                      <a:pt x="9711" y="30924"/>
                    </a:moveTo>
                    <a:cubicBezTo>
                      <a:pt x="9765" y="31765"/>
                      <a:pt x="9962" y="32641"/>
                      <a:pt x="9962" y="33465"/>
                    </a:cubicBezTo>
                    <a:cubicBezTo>
                      <a:pt x="9944" y="34950"/>
                      <a:pt x="9854" y="36435"/>
                      <a:pt x="9783" y="37921"/>
                    </a:cubicBezTo>
                    <a:cubicBezTo>
                      <a:pt x="9765" y="37867"/>
                      <a:pt x="9747" y="37813"/>
                      <a:pt x="9729" y="37759"/>
                    </a:cubicBezTo>
                    <a:cubicBezTo>
                      <a:pt x="9675" y="36578"/>
                      <a:pt x="9479" y="35397"/>
                      <a:pt x="9568" y="34216"/>
                    </a:cubicBezTo>
                    <a:cubicBezTo>
                      <a:pt x="9568" y="34198"/>
                      <a:pt x="9555" y="34189"/>
                      <a:pt x="9541" y="34189"/>
                    </a:cubicBezTo>
                    <a:cubicBezTo>
                      <a:pt x="9528" y="34189"/>
                      <a:pt x="9514" y="34198"/>
                      <a:pt x="9514" y="34216"/>
                    </a:cubicBezTo>
                    <a:cubicBezTo>
                      <a:pt x="9407" y="35236"/>
                      <a:pt x="9425" y="36256"/>
                      <a:pt x="9550" y="37276"/>
                    </a:cubicBezTo>
                    <a:cubicBezTo>
                      <a:pt x="9443" y="36972"/>
                      <a:pt x="9335" y="36668"/>
                      <a:pt x="9246" y="36364"/>
                    </a:cubicBezTo>
                    <a:cubicBezTo>
                      <a:pt x="9264" y="36346"/>
                      <a:pt x="9264" y="36328"/>
                      <a:pt x="9246" y="36310"/>
                    </a:cubicBezTo>
                    <a:cubicBezTo>
                      <a:pt x="8995" y="35129"/>
                      <a:pt x="8888" y="34019"/>
                      <a:pt x="9156" y="32838"/>
                    </a:cubicBezTo>
                    <a:cubicBezTo>
                      <a:pt x="9300" y="32176"/>
                      <a:pt x="9532" y="31550"/>
                      <a:pt x="9711" y="30924"/>
                    </a:cubicBezTo>
                    <a:close/>
                    <a:moveTo>
                      <a:pt x="4895" y="33894"/>
                    </a:moveTo>
                    <a:cubicBezTo>
                      <a:pt x="4980" y="33894"/>
                      <a:pt x="5118" y="33916"/>
                      <a:pt x="5327" y="33966"/>
                    </a:cubicBezTo>
                    <a:cubicBezTo>
                      <a:pt x="6096" y="34163"/>
                      <a:pt x="6812" y="34789"/>
                      <a:pt x="7385" y="35290"/>
                    </a:cubicBezTo>
                    <a:cubicBezTo>
                      <a:pt x="8298" y="36113"/>
                      <a:pt x="9049" y="37079"/>
                      <a:pt x="9640" y="38171"/>
                    </a:cubicBezTo>
                    <a:lnTo>
                      <a:pt x="9783" y="38511"/>
                    </a:lnTo>
                    <a:cubicBezTo>
                      <a:pt x="9675" y="38386"/>
                      <a:pt x="9568" y="38278"/>
                      <a:pt x="9443" y="38171"/>
                    </a:cubicBezTo>
                    <a:lnTo>
                      <a:pt x="9461" y="38171"/>
                    </a:lnTo>
                    <a:cubicBezTo>
                      <a:pt x="9139" y="37724"/>
                      <a:pt x="8781" y="37294"/>
                      <a:pt x="8405" y="36883"/>
                    </a:cubicBezTo>
                    <a:cubicBezTo>
                      <a:pt x="7868" y="36274"/>
                      <a:pt x="7152" y="35880"/>
                      <a:pt x="6615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09" y="35898"/>
                      <a:pt x="7653" y="36274"/>
                      <a:pt x="8136" y="36793"/>
                    </a:cubicBezTo>
                    <a:cubicBezTo>
                      <a:pt x="8441" y="37133"/>
                      <a:pt x="8727" y="37473"/>
                      <a:pt x="8995" y="37831"/>
                    </a:cubicBezTo>
                    <a:cubicBezTo>
                      <a:pt x="8709" y="37634"/>
                      <a:pt x="8387" y="37455"/>
                      <a:pt x="8083" y="37294"/>
                    </a:cubicBezTo>
                    <a:cubicBezTo>
                      <a:pt x="6812" y="36578"/>
                      <a:pt x="6079" y="35684"/>
                      <a:pt x="5237" y="34520"/>
                    </a:cubicBezTo>
                    <a:cubicBezTo>
                      <a:pt x="4998" y="34196"/>
                      <a:pt x="4581" y="33894"/>
                      <a:pt x="4895" y="33894"/>
                    </a:cubicBezTo>
                    <a:close/>
                    <a:moveTo>
                      <a:pt x="9658" y="40068"/>
                    </a:moveTo>
                    <a:lnTo>
                      <a:pt x="9658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8" y="40497"/>
                      <a:pt x="9801" y="40301"/>
                      <a:pt x="9658" y="40068"/>
                    </a:cubicBezTo>
                    <a:close/>
                    <a:moveTo>
                      <a:pt x="12736" y="41124"/>
                    </a:moveTo>
                    <a:cubicBezTo>
                      <a:pt x="12628" y="41571"/>
                      <a:pt x="12467" y="42001"/>
                      <a:pt x="12252" y="42412"/>
                    </a:cubicBezTo>
                    <a:cubicBezTo>
                      <a:pt x="12252" y="42305"/>
                      <a:pt x="12252" y="42197"/>
                      <a:pt x="12252" y="42108"/>
                    </a:cubicBezTo>
                    <a:cubicBezTo>
                      <a:pt x="12378" y="41768"/>
                      <a:pt x="12539" y="41428"/>
                      <a:pt x="12736" y="41124"/>
                    </a:cubicBezTo>
                    <a:close/>
                    <a:moveTo>
                      <a:pt x="9640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73" y="29886"/>
                      <a:pt x="10731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2" y="35379"/>
                      <a:pt x="11358" y="36256"/>
                      <a:pt x="11465" y="37133"/>
                    </a:cubicBezTo>
                    <a:cubicBezTo>
                      <a:pt x="11304" y="36793"/>
                      <a:pt x="11000" y="36525"/>
                      <a:pt x="10660" y="36382"/>
                    </a:cubicBezTo>
                    <a:cubicBezTo>
                      <a:pt x="10650" y="36378"/>
                      <a:pt x="10641" y="36377"/>
                      <a:pt x="10631" y="36377"/>
                    </a:cubicBezTo>
                    <a:cubicBezTo>
                      <a:pt x="10589" y="36377"/>
                      <a:pt x="10552" y="36409"/>
                      <a:pt x="10552" y="36453"/>
                    </a:cubicBezTo>
                    <a:cubicBezTo>
                      <a:pt x="10570" y="37044"/>
                      <a:pt x="10982" y="37527"/>
                      <a:pt x="11537" y="37670"/>
                    </a:cubicBezTo>
                    <a:cubicBezTo>
                      <a:pt x="11626" y="38404"/>
                      <a:pt x="11715" y="39119"/>
                      <a:pt x="11805" y="39853"/>
                    </a:cubicBezTo>
                    <a:cubicBezTo>
                      <a:pt x="11912" y="40963"/>
                      <a:pt x="11966" y="42072"/>
                      <a:pt x="11966" y="43200"/>
                    </a:cubicBezTo>
                    <a:cubicBezTo>
                      <a:pt x="11519" y="41410"/>
                      <a:pt x="10534" y="39674"/>
                      <a:pt x="9872" y="38028"/>
                    </a:cubicBezTo>
                    <a:cubicBezTo>
                      <a:pt x="9890" y="38028"/>
                      <a:pt x="9908" y="38028"/>
                      <a:pt x="9926" y="37992"/>
                    </a:cubicBezTo>
                    <a:cubicBezTo>
                      <a:pt x="10177" y="36954"/>
                      <a:pt x="10141" y="35880"/>
                      <a:pt x="10141" y="34825"/>
                    </a:cubicBezTo>
                    <a:cubicBezTo>
                      <a:pt x="10159" y="33626"/>
                      <a:pt x="10230" y="32445"/>
                      <a:pt x="10033" y="31281"/>
                    </a:cubicBezTo>
                    <a:cubicBezTo>
                      <a:pt x="10051" y="30995"/>
                      <a:pt x="9998" y="30709"/>
                      <a:pt x="9872" y="30458"/>
                    </a:cubicBezTo>
                    <a:cubicBezTo>
                      <a:pt x="9908" y="30279"/>
                      <a:pt x="9962" y="30082"/>
                      <a:pt x="9980" y="29886"/>
                    </a:cubicBezTo>
                    <a:cubicBezTo>
                      <a:pt x="9990" y="29823"/>
                      <a:pt x="9946" y="29785"/>
                      <a:pt x="9900" y="29785"/>
                    </a:cubicBezTo>
                    <a:cubicBezTo>
                      <a:pt x="9867" y="29785"/>
                      <a:pt x="9834" y="29805"/>
                      <a:pt x="9819" y="29850"/>
                    </a:cubicBezTo>
                    <a:cubicBezTo>
                      <a:pt x="9801" y="29975"/>
                      <a:pt x="9765" y="30118"/>
                      <a:pt x="9765" y="30279"/>
                    </a:cubicBezTo>
                    <a:cubicBezTo>
                      <a:pt x="9693" y="30548"/>
                      <a:pt x="9622" y="30834"/>
                      <a:pt x="9532" y="31120"/>
                    </a:cubicBezTo>
                    <a:cubicBezTo>
                      <a:pt x="9335" y="31818"/>
                      <a:pt x="9085" y="32516"/>
                      <a:pt x="8942" y="33232"/>
                    </a:cubicBezTo>
                    <a:cubicBezTo>
                      <a:pt x="8816" y="33858"/>
                      <a:pt x="8816" y="34520"/>
                      <a:pt x="8924" y="35147"/>
                    </a:cubicBezTo>
                    <a:cubicBezTo>
                      <a:pt x="8620" y="33966"/>
                      <a:pt x="8441" y="32749"/>
                      <a:pt x="8369" y="31514"/>
                    </a:cubicBezTo>
                    <a:cubicBezTo>
                      <a:pt x="8530" y="31246"/>
                      <a:pt x="8673" y="30959"/>
                      <a:pt x="8781" y="30673"/>
                    </a:cubicBezTo>
                    <a:cubicBezTo>
                      <a:pt x="8924" y="30387"/>
                      <a:pt x="8978" y="30065"/>
                      <a:pt x="8924" y="29760"/>
                    </a:cubicBezTo>
                    <a:cubicBezTo>
                      <a:pt x="8904" y="29720"/>
                      <a:pt x="8867" y="29697"/>
                      <a:pt x="8832" y="29697"/>
                    </a:cubicBezTo>
                    <a:cubicBezTo>
                      <a:pt x="8804" y="29697"/>
                      <a:pt x="8778" y="29711"/>
                      <a:pt x="8763" y="29742"/>
                    </a:cubicBezTo>
                    <a:cubicBezTo>
                      <a:pt x="8584" y="30011"/>
                      <a:pt x="8423" y="30297"/>
                      <a:pt x="8333" y="30601"/>
                    </a:cubicBezTo>
                    <a:cubicBezTo>
                      <a:pt x="8333" y="30190"/>
                      <a:pt x="8333" y="29778"/>
                      <a:pt x="8351" y="29349"/>
                    </a:cubicBezTo>
                    <a:cubicBezTo>
                      <a:pt x="8441" y="27792"/>
                      <a:pt x="8816" y="26253"/>
                      <a:pt x="9443" y="24839"/>
                    </a:cubicBezTo>
                    <a:cubicBezTo>
                      <a:pt x="9479" y="24947"/>
                      <a:pt x="9496" y="25054"/>
                      <a:pt x="9532" y="25179"/>
                    </a:cubicBezTo>
                    <a:cubicBezTo>
                      <a:pt x="9532" y="25202"/>
                      <a:pt x="9548" y="25212"/>
                      <a:pt x="9565" y="25212"/>
                    </a:cubicBezTo>
                    <a:cubicBezTo>
                      <a:pt x="9588" y="25212"/>
                      <a:pt x="9614" y="25192"/>
                      <a:pt x="9604" y="25161"/>
                    </a:cubicBezTo>
                    <a:cubicBezTo>
                      <a:pt x="9586" y="24982"/>
                      <a:pt x="9568" y="24803"/>
                      <a:pt x="9550" y="24624"/>
                    </a:cubicBezTo>
                    <a:cubicBezTo>
                      <a:pt x="9568" y="24553"/>
                      <a:pt x="9604" y="24481"/>
                      <a:pt x="9640" y="24410"/>
                    </a:cubicBezTo>
                    <a:close/>
                    <a:moveTo>
                      <a:pt x="11197" y="44291"/>
                    </a:moveTo>
                    <a:lnTo>
                      <a:pt x="11197" y="44291"/>
                    </a:lnTo>
                    <a:cubicBezTo>
                      <a:pt x="11608" y="44613"/>
                      <a:pt x="11626" y="45275"/>
                      <a:pt x="11769" y="45776"/>
                    </a:cubicBezTo>
                    <a:cubicBezTo>
                      <a:pt x="11447" y="45347"/>
                      <a:pt x="11250" y="44828"/>
                      <a:pt x="11197" y="44291"/>
                    </a:cubicBezTo>
                    <a:close/>
                    <a:moveTo>
                      <a:pt x="12968" y="45454"/>
                    </a:moveTo>
                    <a:lnTo>
                      <a:pt x="12968" y="45454"/>
                    </a:lnTo>
                    <a:cubicBezTo>
                      <a:pt x="12914" y="46134"/>
                      <a:pt x="12485" y="46671"/>
                      <a:pt x="12073" y="47208"/>
                    </a:cubicBezTo>
                    <a:cubicBezTo>
                      <a:pt x="12073" y="47119"/>
                      <a:pt x="12109" y="47029"/>
                      <a:pt x="12109" y="46940"/>
                    </a:cubicBezTo>
                    <a:cubicBezTo>
                      <a:pt x="12396" y="46456"/>
                      <a:pt x="12521" y="45794"/>
                      <a:pt x="12968" y="45454"/>
                    </a:cubicBezTo>
                    <a:close/>
                    <a:moveTo>
                      <a:pt x="10767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5" y="967"/>
                      <a:pt x="9335" y="484"/>
                      <a:pt x="8942" y="72"/>
                    </a:cubicBezTo>
                    <a:cubicBezTo>
                      <a:pt x="8926" y="56"/>
                      <a:pt x="8902" y="47"/>
                      <a:pt x="8880" y="47"/>
                    </a:cubicBezTo>
                    <a:cubicBezTo>
                      <a:pt x="8852" y="47"/>
                      <a:pt x="8826" y="61"/>
                      <a:pt x="8816" y="90"/>
                    </a:cubicBezTo>
                    <a:cubicBezTo>
                      <a:pt x="8566" y="770"/>
                      <a:pt x="8530" y="1504"/>
                      <a:pt x="8745" y="2184"/>
                    </a:cubicBezTo>
                    <a:cubicBezTo>
                      <a:pt x="8387" y="1826"/>
                      <a:pt x="7975" y="1540"/>
                      <a:pt x="7528" y="1343"/>
                    </a:cubicBezTo>
                    <a:cubicBezTo>
                      <a:pt x="7521" y="1340"/>
                      <a:pt x="7513" y="1339"/>
                      <a:pt x="7506" y="1339"/>
                    </a:cubicBezTo>
                    <a:cubicBezTo>
                      <a:pt x="7461" y="1339"/>
                      <a:pt x="7423" y="1384"/>
                      <a:pt x="7439" y="1414"/>
                    </a:cubicBezTo>
                    <a:cubicBezTo>
                      <a:pt x="7796" y="2094"/>
                      <a:pt x="7796" y="2864"/>
                      <a:pt x="8244" y="3490"/>
                    </a:cubicBezTo>
                    <a:cubicBezTo>
                      <a:pt x="8512" y="3812"/>
                      <a:pt x="8834" y="4063"/>
                      <a:pt x="9210" y="4242"/>
                    </a:cubicBezTo>
                    <a:cubicBezTo>
                      <a:pt x="9246" y="4421"/>
                      <a:pt x="9318" y="4600"/>
                      <a:pt x="9443" y="4743"/>
                    </a:cubicBezTo>
                    <a:cubicBezTo>
                      <a:pt x="9568" y="4922"/>
                      <a:pt x="9783" y="5047"/>
                      <a:pt x="10015" y="5065"/>
                    </a:cubicBezTo>
                    <a:cubicBezTo>
                      <a:pt x="9837" y="6318"/>
                      <a:pt x="9658" y="7570"/>
                      <a:pt x="9496" y="8823"/>
                    </a:cubicBezTo>
                    <a:cubicBezTo>
                      <a:pt x="9389" y="8519"/>
                      <a:pt x="9300" y="8197"/>
                      <a:pt x="9246" y="7875"/>
                    </a:cubicBezTo>
                    <a:lnTo>
                      <a:pt x="9246" y="7875"/>
                    </a:lnTo>
                    <a:cubicBezTo>
                      <a:pt x="9335" y="8107"/>
                      <a:pt x="9353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6" y="8666"/>
                      <a:pt x="9514" y="8653"/>
                      <a:pt x="9514" y="8626"/>
                    </a:cubicBezTo>
                    <a:cubicBezTo>
                      <a:pt x="9532" y="8268"/>
                      <a:pt x="9443" y="7893"/>
                      <a:pt x="9228" y="7588"/>
                    </a:cubicBezTo>
                    <a:cubicBezTo>
                      <a:pt x="9214" y="7567"/>
                      <a:pt x="9194" y="7557"/>
                      <a:pt x="9176" y="7557"/>
                    </a:cubicBezTo>
                    <a:cubicBezTo>
                      <a:pt x="9147" y="7557"/>
                      <a:pt x="9121" y="7581"/>
                      <a:pt x="9121" y="7624"/>
                    </a:cubicBezTo>
                    <a:cubicBezTo>
                      <a:pt x="9103" y="8107"/>
                      <a:pt x="9228" y="8608"/>
                      <a:pt x="9479" y="9038"/>
                    </a:cubicBezTo>
                    <a:cubicBezTo>
                      <a:pt x="9300" y="10344"/>
                      <a:pt x="9139" y="11633"/>
                      <a:pt x="9049" y="12957"/>
                    </a:cubicBezTo>
                    <a:cubicBezTo>
                      <a:pt x="8978" y="12832"/>
                      <a:pt x="8852" y="12760"/>
                      <a:pt x="8709" y="12742"/>
                    </a:cubicBezTo>
                    <a:cubicBezTo>
                      <a:pt x="8673" y="12742"/>
                      <a:pt x="8638" y="12778"/>
                      <a:pt x="8638" y="12814"/>
                    </a:cubicBezTo>
                    <a:cubicBezTo>
                      <a:pt x="8673" y="13154"/>
                      <a:pt x="8763" y="13476"/>
                      <a:pt x="8906" y="13780"/>
                    </a:cubicBezTo>
                    <a:cubicBezTo>
                      <a:pt x="8924" y="13852"/>
                      <a:pt x="8960" y="13905"/>
                      <a:pt x="8995" y="13959"/>
                    </a:cubicBezTo>
                    <a:cubicBezTo>
                      <a:pt x="8960" y="14621"/>
                      <a:pt x="8942" y="15265"/>
                      <a:pt x="8942" y="15927"/>
                    </a:cubicBezTo>
                    <a:cubicBezTo>
                      <a:pt x="8942" y="16536"/>
                      <a:pt x="8978" y="17126"/>
                      <a:pt x="8995" y="17717"/>
                    </a:cubicBezTo>
                    <a:cubicBezTo>
                      <a:pt x="8906" y="17484"/>
                      <a:pt x="8781" y="17252"/>
                      <a:pt x="8584" y="17073"/>
                    </a:cubicBezTo>
                    <a:cubicBezTo>
                      <a:pt x="8572" y="17061"/>
                      <a:pt x="8554" y="17055"/>
                      <a:pt x="8536" y="17055"/>
                    </a:cubicBezTo>
                    <a:cubicBezTo>
                      <a:pt x="8500" y="17055"/>
                      <a:pt x="8465" y="17079"/>
                      <a:pt x="8476" y="17126"/>
                    </a:cubicBezTo>
                    <a:cubicBezTo>
                      <a:pt x="8530" y="17699"/>
                      <a:pt x="8727" y="18254"/>
                      <a:pt x="9031" y="18755"/>
                    </a:cubicBezTo>
                    <a:cubicBezTo>
                      <a:pt x="9031" y="18755"/>
                      <a:pt x="9049" y="18773"/>
                      <a:pt x="9067" y="18773"/>
                    </a:cubicBezTo>
                    <a:cubicBezTo>
                      <a:pt x="9174" y="20526"/>
                      <a:pt x="9353" y="22262"/>
                      <a:pt x="9568" y="23980"/>
                    </a:cubicBezTo>
                    <a:cubicBezTo>
                      <a:pt x="9532" y="24070"/>
                      <a:pt x="9496" y="24141"/>
                      <a:pt x="9461" y="24213"/>
                    </a:cubicBezTo>
                    <a:cubicBezTo>
                      <a:pt x="9121" y="22638"/>
                      <a:pt x="8351" y="21171"/>
                      <a:pt x="7564" y="19757"/>
                    </a:cubicBezTo>
                    <a:cubicBezTo>
                      <a:pt x="7582" y="19739"/>
                      <a:pt x="7582" y="19721"/>
                      <a:pt x="7564" y="19721"/>
                    </a:cubicBezTo>
                    <a:cubicBezTo>
                      <a:pt x="7635" y="19506"/>
                      <a:pt x="7653" y="19274"/>
                      <a:pt x="7618" y="19041"/>
                    </a:cubicBezTo>
                    <a:cubicBezTo>
                      <a:pt x="7618" y="18791"/>
                      <a:pt x="7528" y="18558"/>
                      <a:pt x="7367" y="18361"/>
                    </a:cubicBezTo>
                    <a:cubicBezTo>
                      <a:pt x="7354" y="18348"/>
                      <a:pt x="7335" y="18343"/>
                      <a:pt x="7315" y="18343"/>
                    </a:cubicBezTo>
                    <a:cubicBezTo>
                      <a:pt x="7279" y="18343"/>
                      <a:pt x="7242" y="18362"/>
                      <a:pt x="7242" y="18397"/>
                    </a:cubicBezTo>
                    <a:cubicBezTo>
                      <a:pt x="7170" y="18612"/>
                      <a:pt x="7152" y="18844"/>
                      <a:pt x="7188" y="19059"/>
                    </a:cubicBezTo>
                    <a:lnTo>
                      <a:pt x="6991" y="18701"/>
                    </a:lnTo>
                    <a:cubicBezTo>
                      <a:pt x="6615" y="18003"/>
                      <a:pt x="6275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75" y="15677"/>
                      <a:pt x="6240" y="15301"/>
                    </a:cubicBezTo>
                    <a:cubicBezTo>
                      <a:pt x="6240" y="15263"/>
                      <a:pt x="6195" y="15225"/>
                      <a:pt x="6156" y="15225"/>
                    </a:cubicBezTo>
                    <a:cubicBezTo>
                      <a:pt x="6140" y="15225"/>
                      <a:pt x="6125" y="15232"/>
                      <a:pt x="6114" y="15247"/>
                    </a:cubicBezTo>
                    <a:cubicBezTo>
                      <a:pt x="5900" y="15534"/>
                      <a:pt x="5792" y="15910"/>
                      <a:pt x="5828" y="16267"/>
                    </a:cubicBezTo>
                    <a:cubicBezTo>
                      <a:pt x="5130" y="14585"/>
                      <a:pt x="4593" y="12849"/>
                      <a:pt x="4217" y="11078"/>
                    </a:cubicBezTo>
                    <a:cubicBezTo>
                      <a:pt x="4235" y="11024"/>
                      <a:pt x="4271" y="10970"/>
                      <a:pt x="4289" y="10917"/>
                    </a:cubicBezTo>
                    <a:cubicBezTo>
                      <a:pt x="4396" y="10845"/>
                      <a:pt x="4486" y="10720"/>
                      <a:pt x="4522" y="10595"/>
                    </a:cubicBezTo>
                    <a:cubicBezTo>
                      <a:pt x="4933" y="10541"/>
                      <a:pt x="5345" y="10416"/>
                      <a:pt x="5721" y="10237"/>
                    </a:cubicBezTo>
                    <a:cubicBezTo>
                      <a:pt x="5935" y="10129"/>
                      <a:pt x="6472" y="9664"/>
                      <a:pt x="6025" y="9467"/>
                    </a:cubicBezTo>
                    <a:cubicBezTo>
                      <a:pt x="6020" y="9463"/>
                      <a:pt x="6014" y="9461"/>
                      <a:pt x="6006" y="9461"/>
                    </a:cubicBezTo>
                    <a:cubicBezTo>
                      <a:pt x="5999" y="9461"/>
                      <a:pt x="5992" y="9463"/>
                      <a:pt x="5985" y="9467"/>
                    </a:cubicBezTo>
                    <a:lnTo>
                      <a:pt x="5985" y="9467"/>
                    </a:lnTo>
                    <a:cubicBezTo>
                      <a:pt x="6231" y="9168"/>
                      <a:pt x="6395" y="8806"/>
                      <a:pt x="6454" y="8411"/>
                    </a:cubicBezTo>
                    <a:cubicBezTo>
                      <a:pt x="6454" y="8358"/>
                      <a:pt x="6419" y="8340"/>
                      <a:pt x="6401" y="8340"/>
                    </a:cubicBezTo>
                    <a:cubicBezTo>
                      <a:pt x="6352" y="8334"/>
                      <a:pt x="6303" y="8331"/>
                      <a:pt x="6255" y="8331"/>
                    </a:cubicBezTo>
                    <a:cubicBezTo>
                      <a:pt x="5858" y="8331"/>
                      <a:pt x="5479" y="8524"/>
                      <a:pt x="5255" y="8859"/>
                    </a:cubicBezTo>
                    <a:cubicBezTo>
                      <a:pt x="5452" y="8394"/>
                      <a:pt x="5524" y="7875"/>
                      <a:pt x="5434" y="7374"/>
                    </a:cubicBezTo>
                    <a:cubicBezTo>
                      <a:pt x="5423" y="7351"/>
                      <a:pt x="5405" y="7336"/>
                      <a:pt x="5385" y="7336"/>
                    </a:cubicBezTo>
                    <a:cubicBezTo>
                      <a:pt x="5372" y="7336"/>
                      <a:pt x="5358" y="7342"/>
                      <a:pt x="5345" y="7356"/>
                    </a:cubicBezTo>
                    <a:cubicBezTo>
                      <a:pt x="5058" y="7660"/>
                      <a:pt x="4808" y="8000"/>
                      <a:pt x="4593" y="8358"/>
                    </a:cubicBezTo>
                    <a:cubicBezTo>
                      <a:pt x="4557" y="7857"/>
                      <a:pt x="4378" y="7374"/>
                      <a:pt x="4128" y="6944"/>
                    </a:cubicBezTo>
                    <a:cubicBezTo>
                      <a:pt x="4106" y="6922"/>
                      <a:pt x="4084" y="6907"/>
                      <a:pt x="4062" y="6907"/>
                    </a:cubicBezTo>
                    <a:cubicBezTo>
                      <a:pt x="4048" y="6907"/>
                      <a:pt x="4034" y="6912"/>
                      <a:pt x="4021" y="6926"/>
                    </a:cubicBezTo>
                    <a:cubicBezTo>
                      <a:pt x="3663" y="7320"/>
                      <a:pt x="3484" y="7839"/>
                      <a:pt x="3555" y="8376"/>
                    </a:cubicBezTo>
                    <a:cubicBezTo>
                      <a:pt x="3287" y="8018"/>
                      <a:pt x="2983" y="7660"/>
                      <a:pt x="2768" y="7356"/>
                    </a:cubicBezTo>
                    <a:cubicBezTo>
                      <a:pt x="2757" y="7335"/>
                      <a:pt x="2735" y="7326"/>
                      <a:pt x="2710" y="7326"/>
                    </a:cubicBezTo>
                    <a:cubicBezTo>
                      <a:pt x="2693" y="7326"/>
                      <a:pt x="2675" y="7330"/>
                      <a:pt x="2661" y="7338"/>
                    </a:cubicBezTo>
                    <a:cubicBezTo>
                      <a:pt x="2195" y="7910"/>
                      <a:pt x="2285" y="8734"/>
                      <a:pt x="2696" y="9342"/>
                    </a:cubicBezTo>
                    <a:cubicBezTo>
                      <a:pt x="2303" y="9163"/>
                      <a:pt x="1909" y="9056"/>
                      <a:pt x="1479" y="9002"/>
                    </a:cubicBezTo>
                    <a:cubicBezTo>
                      <a:pt x="1444" y="9002"/>
                      <a:pt x="1408" y="9056"/>
                      <a:pt x="1408" y="9109"/>
                    </a:cubicBezTo>
                    <a:cubicBezTo>
                      <a:pt x="1712" y="10219"/>
                      <a:pt x="2786" y="10702"/>
                      <a:pt x="3860" y="10827"/>
                    </a:cubicBezTo>
                    <a:cubicBezTo>
                      <a:pt x="3860" y="10827"/>
                      <a:pt x="3877" y="10809"/>
                      <a:pt x="3877" y="10809"/>
                    </a:cubicBezTo>
                    <a:cubicBezTo>
                      <a:pt x="3895" y="10809"/>
                      <a:pt x="3913" y="10809"/>
                      <a:pt x="3931" y="10827"/>
                    </a:cubicBezTo>
                    <a:cubicBezTo>
                      <a:pt x="3967" y="10827"/>
                      <a:pt x="4003" y="10774"/>
                      <a:pt x="3967" y="10756"/>
                    </a:cubicBezTo>
                    <a:cubicBezTo>
                      <a:pt x="3895" y="10684"/>
                      <a:pt x="3824" y="10613"/>
                      <a:pt x="3770" y="10523"/>
                    </a:cubicBezTo>
                    <a:lnTo>
                      <a:pt x="3770" y="10487"/>
                    </a:lnTo>
                    <a:cubicBezTo>
                      <a:pt x="3860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8" y="10827"/>
                      <a:pt x="4092" y="10827"/>
                    </a:cubicBezTo>
                    <a:lnTo>
                      <a:pt x="4110" y="10917"/>
                    </a:lnTo>
                    <a:lnTo>
                      <a:pt x="4074" y="10970"/>
                    </a:lnTo>
                    <a:cubicBezTo>
                      <a:pt x="4056" y="11042"/>
                      <a:pt x="4092" y="11096"/>
                      <a:pt x="4164" y="11114"/>
                    </a:cubicBezTo>
                    <a:cubicBezTo>
                      <a:pt x="4325" y="11955"/>
                      <a:pt x="4522" y="12778"/>
                      <a:pt x="4754" y="13601"/>
                    </a:cubicBezTo>
                    <a:cubicBezTo>
                      <a:pt x="4414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182" y="13082"/>
                      <a:pt x="4271" y="13154"/>
                      <a:pt x="4361" y="13243"/>
                    </a:cubicBezTo>
                    <a:cubicBezTo>
                      <a:pt x="4432" y="13351"/>
                      <a:pt x="4540" y="13458"/>
                      <a:pt x="4629" y="13565"/>
                    </a:cubicBezTo>
                    <a:cubicBezTo>
                      <a:pt x="4636" y="13569"/>
                      <a:pt x="4643" y="13570"/>
                      <a:pt x="4650" y="13570"/>
                    </a:cubicBezTo>
                    <a:cubicBezTo>
                      <a:pt x="4682" y="13570"/>
                      <a:pt x="4715" y="13541"/>
                      <a:pt x="4701" y="13512"/>
                    </a:cubicBezTo>
                    <a:cubicBezTo>
                      <a:pt x="4647" y="13368"/>
                      <a:pt x="4575" y="13243"/>
                      <a:pt x="4468" y="13136"/>
                    </a:cubicBezTo>
                    <a:cubicBezTo>
                      <a:pt x="4343" y="13011"/>
                      <a:pt x="4217" y="12903"/>
                      <a:pt x="4056" y="12832"/>
                    </a:cubicBezTo>
                    <a:cubicBezTo>
                      <a:pt x="4047" y="12827"/>
                      <a:pt x="4036" y="12825"/>
                      <a:pt x="4025" y="12825"/>
                    </a:cubicBezTo>
                    <a:cubicBezTo>
                      <a:pt x="3996" y="12825"/>
                      <a:pt x="3967" y="12841"/>
                      <a:pt x="3967" y="12867"/>
                    </a:cubicBezTo>
                    <a:cubicBezTo>
                      <a:pt x="3900" y="13305"/>
                      <a:pt x="4228" y="13695"/>
                      <a:pt x="4655" y="13695"/>
                    </a:cubicBezTo>
                    <a:cubicBezTo>
                      <a:pt x="4682" y="13695"/>
                      <a:pt x="4709" y="13694"/>
                      <a:pt x="4736" y="13691"/>
                    </a:cubicBezTo>
                    <a:cubicBezTo>
                      <a:pt x="4754" y="13691"/>
                      <a:pt x="4772" y="13673"/>
                      <a:pt x="4772" y="13673"/>
                    </a:cubicBezTo>
                    <a:cubicBezTo>
                      <a:pt x="5130" y="14943"/>
                      <a:pt x="5595" y="16178"/>
                      <a:pt x="6150" y="17359"/>
                    </a:cubicBezTo>
                    <a:cubicBezTo>
                      <a:pt x="5864" y="17001"/>
                      <a:pt x="5577" y="16625"/>
                      <a:pt x="5273" y="16250"/>
                    </a:cubicBezTo>
                    <a:cubicBezTo>
                      <a:pt x="4164" y="14317"/>
                      <a:pt x="2571" y="12492"/>
                      <a:pt x="173" y="12456"/>
                    </a:cubicBezTo>
                    <a:cubicBezTo>
                      <a:pt x="137" y="12474"/>
                      <a:pt x="137" y="12527"/>
                      <a:pt x="173" y="12545"/>
                    </a:cubicBezTo>
                    <a:cubicBezTo>
                      <a:pt x="1390" y="12814"/>
                      <a:pt x="2410" y="13100"/>
                      <a:pt x="3376" y="13941"/>
                    </a:cubicBezTo>
                    <a:cubicBezTo>
                      <a:pt x="3913" y="14442"/>
                      <a:pt x="4396" y="15033"/>
                      <a:pt x="4790" y="15659"/>
                    </a:cubicBezTo>
                    <a:cubicBezTo>
                      <a:pt x="3555" y="14227"/>
                      <a:pt x="2159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58" y="13225"/>
                      <a:pt x="2839" y="13816"/>
                      <a:pt x="3949" y="14925"/>
                    </a:cubicBezTo>
                    <a:cubicBezTo>
                      <a:pt x="4414" y="15391"/>
                      <a:pt x="4862" y="15874"/>
                      <a:pt x="5273" y="16393"/>
                    </a:cubicBezTo>
                    <a:lnTo>
                      <a:pt x="5273" y="16411"/>
                    </a:lnTo>
                    <a:cubicBezTo>
                      <a:pt x="4683" y="15784"/>
                      <a:pt x="3824" y="15480"/>
                      <a:pt x="3072" y="15104"/>
                    </a:cubicBezTo>
                    <a:cubicBezTo>
                      <a:pt x="1873" y="14514"/>
                      <a:pt x="996" y="13529"/>
                      <a:pt x="66" y="12599"/>
                    </a:cubicBezTo>
                    <a:cubicBezTo>
                      <a:pt x="62" y="12596"/>
                      <a:pt x="58" y="12594"/>
                      <a:pt x="5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74" y="13422"/>
                      <a:pt x="1408" y="14120"/>
                      <a:pt x="2213" y="14728"/>
                    </a:cubicBezTo>
                    <a:cubicBezTo>
                      <a:pt x="3179" y="15444"/>
                      <a:pt x="4343" y="15802"/>
                      <a:pt x="5309" y="16554"/>
                    </a:cubicBezTo>
                    <a:cubicBezTo>
                      <a:pt x="5318" y="16563"/>
                      <a:pt x="5327" y="16567"/>
                      <a:pt x="5336" y="16567"/>
                    </a:cubicBezTo>
                    <a:cubicBezTo>
                      <a:pt x="5345" y="16567"/>
                      <a:pt x="5354" y="16563"/>
                      <a:pt x="5363" y="16554"/>
                    </a:cubicBezTo>
                    <a:lnTo>
                      <a:pt x="5381" y="16590"/>
                    </a:lnTo>
                    <a:cubicBezTo>
                      <a:pt x="5390" y="16598"/>
                      <a:pt x="5399" y="16603"/>
                      <a:pt x="5407" y="16603"/>
                    </a:cubicBezTo>
                    <a:cubicBezTo>
                      <a:pt x="5416" y="16603"/>
                      <a:pt x="5425" y="16598"/>
                      <a:pt x="5434" y="16590"/>
                    </a:cubicBezTo>
                    <a:cubicBezTo>
                      <a:pt x="5721" y="16965"/>
                      <a:pt x="6007" y="17341"/>
                      <a:pt x="6311" y="17699"/>
                    </a:cubicBezTo>
                    <a:cubicBezTo>
                      <a:pt x="7027" y="19131"/>
                      <a:pt x="7779" y="20491"/>
                      <a:pt x="8423" y="21904"/>
                    </a:cubicBezTo>
                    <a:cubicBezTo>
                      <a:pt x="8190" y="21618"/>
                      <a:pt x="7850" y="21439"/>
                      <a:pt x="7492" y="21403"/>
                    </a:cubicBezTo>
                    <a:cubicBezTo>
                      <a:pt x="7439" y="21403"/>
                      <a:pt x="7403" y="21457"/>
                      <a:pt x="7421" y="21511"/>
                    </a:cubicBezTo>
                    <a:cubicBezTo>
                      <a:pt x="7618" y="21904"/>
                      <a:pt x="8011" y="22173"/>
                      <a:pt x="8459" y="22209"/>
                    </a:cubicBezTo>
                    <a:cubicBezTo>
                      <a:pt x="8494" y="22209"/>
                      <a:pt x="8512" y="22173"/>
                      <a:pt x="8512" y="22155"/>
                    </a:cubicBezTo>
                    <a:cubicBezTo>
                      <a:pt x="8834" y="22889"/>
                      <a:pt x="9121" y="23676"/>
                      <a:pt x="9335" y="24463"/>
                    </a:cubicBezTo>
                    <a:cubicBezTo>
                      <a:pt x="9139" y="24875"/>
                      <a:pt x="8978" y="25322"/>
                      <a:pt x="8834" y="25752"/>
                    </a:cubicBezTo>
                    <a:cubicBezTo>
                      <a:pt x="8870" y="25394"/>
                      <a:pt x="8852" y="24964"/>
                      <a:pt x="8548" y="24732"/>
                    </a:cubicBezTo>
                    <a:cubicBezTo>
                      <a:pt x="8533" y="24709"/>
                      <a:pt x="8512" y="24699"/>
                      <a:pt x="8491" y="24699"/>
                    </a:cubicBezTo>
                    <a:cubicBezTo>
                      <a:pt x="8462" y="24699"/>
                      <a:pt x="8433" y="24719"/>
                      <a:pt x="8423" y="24750"/>
                    </a:cubicBezTo>
                    <a:cubicBezTo>
                      <a:pt x="8333" y="25161"/>
                      <a:pt x="8441" y="25591"/>
                      <a:pt x="8709" y="25913"/>
                    </a:cubicBezTo>
                    <a:lnTo>
                      <a:pt x="8709" y="25967"/>
                    </a:lnTo>
                    <a:cubicBezTo>
                      <a:pt x="8709" y="25984"/>
                      <a:pt x="8727" y="25984"/>
                      <a:pt x="8727" y="26002"/>
                    </a:cubicBezTo>
                    <a:cubicBezTo>
                      <a:pt x="8566" y="26539"/>
                      <a:pt x="8423" y="27076"/>
                      <a:pt x="8315" y="27631"/>
                    </a:cubicBezTo>
                    <a:cubicBezTo>
                      <a:pt x="8280" y="27828"/>
                      <a:pt x="8244" y="28042"/>
                      <a:pt x="8208" y="28239"/>
                    </a:cubicBezTo>
                    <a:cubicBezTo>
                      <a:pt x="8244" y="27792"/>
                      <a:pt x="8262" y="27344"/>
                      <a:pt x="8244" y="26879"/>
                    </a:cubicBezTo>
                    <a:cubicBezTo>
                      <a:pt x="8244" y="25806"/>
                      <a:pt x="7868" y="24857"/>
                      <a:pt x="7689" y="23819"/>
                    </a:cubicBezTo>
                    <a:cubicBezTo>
                      <a:pt x="7671" y="23783"/>
                      <a:pt x="7635" y="23765"/>
                      <a:pt x="7602" y="23765"/>
                    </a:cubicBezTo>
                    <a:cubicBezTo>
                      <a:pt x="7568" y="23765"/>
                      <a:pt x="7537" y="23783"/>
                      <a:pt x="7528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29" y="31747"/>
                      <a:pt x="8244" y="33483"/>
                      <a:pt x="8673" y="35147"/>
                    </a:cubicBezTo>
                    <a:cubicBezTo>
                      <a:pt x="8047" y="34001"/>
                      <a:pt x="7116" y="32964"/>
                      <a:pt x="6222" y="32015"/>
                    </a:cubicBezTo>
                    <a:cubicBezTo>
                      <a:pt x="6186" y="31800"/>
                      <a:pt x="6168" y="31550"/>
                      <a:pt x="6132" y="31317"/>
                    </a:cubicBezTo>
                    <a:cubicBezTo>
                      <a:pt x="6383" y="30619"/>
                      <a:pt x="6794" y="29868"/>
                      <a:pt x="6490" y="29152"/>
                    </a:cubicBezTo>
                    <a:cubicBezTo>
                      <a:pt x="6481" y="29125"/>
                      <a:pt x="6454" y="29112"/>
                      <a:pt x="6427" y="29112"/>
                    </a:cubicBezTo>
                    <a:cubicBezTo>
                      <a:pt x="6401" y="29112"/>
                      <a:pt x="6374" y="29125"/>
                      <a:pt x="6365" y="29152"/>
                    </a:cubicBezTo>
                    <a:cubicBezTo>
                      <a:pt x="6275" y="29367"/>
                      <a:pt x="6168" y="29563"/>
                      <a:pt x="6043" y="29760"/>
                    </a:cubicBezTo>
                    <a:cubicBezTo>
                      <a:pt x="6061" y="29385"/>
                      <a:pt x="6061" y="28991"/>
                      <a:pt x="6079" y="28615"/>
                    </a:cubicBezTo>
                    <a:cubicBezTo>
                      <a:pt x="6079" y="28579"/>
                      <a:pt x="6025" y="28543"/>
                      <a:pt x="5989" y="28543"/>
                    </a:cubicBezTo>
                    <a:cubicBezTo>
                      <a:pt x="5434" y="28776"/>
                      <a:pt x="5184" y="29367"/>
                      <a:pt x="5220" y="29939"/>
                    </a:cubicBezTo>
                    <a:cubicBezTo>
                      <a:pt x="4897" y="29528"/>
                      <a:pt x="4486" y="29188"/>
                      <a:pt x="4003" y="28937"/>
                    </a:cubicBezTo>
                    <a:cubicBezTo>
                      <a:pt x="3996" y="28934"/>
                      <a:pt x="3989" y="28933"/>
                      <a:pt x="3982" y="28933"/>
                    </a:cubicBezTo>
                    <a:cubicBezTo>
                      <a:pt x="3950" y="28933"/>
                      <a:pt x="3913" y="28965"/>
                      <a:pt x="3913" y="29009"/>
                    </a:cubicBezTo>
                    <a:cubicBezTo>
                      <a:pt x="3931" y="29492"/>
                      <a:pt x="4074" y="29957"/>
                      <a:pt x="4325" y="30369"/>
                    </a:cubicBezTo>
                    <a:lnTo>
                      <a:pt x="4271" y="30333"/>
                    </a:lnTo>
                    <a:cubicBezTo>
                      <a:pt x="4065" y="30191"/>
                      <a:pt x="3692" y="29957"/>
                      <a:pt x="3372" y="29957"/>
                    </a:cubicBezTo>
                    <a:cubicBezTo>
                      <a:pt x="3248" y="29957"/>
                      <a:pt x="3132" y="29992"/>
                      <a:pt x="3036" y="30082"/>
                    </a:cubicBezTo>
                    <a:cubicBezTo>
                      <a:pt x="2553" y="30530"/>
                      <a:pt x="3072" y="30924"/>
                      <a:pt x="3681" y="31174"/>
                    </a:cubicBezTo>
                    <a:lnTo>
                      <a:pt x="3412" y="31174"/>
                    </a:lnTo>
                    <a:cubicBezTo>
                      <a:pt x="2750" y="31246"/>
                      <a:pt x="2678" y="31800"/>
                      <a:pt x="2929" y="32337"/>
                    </a:cubicBezTo>
                    <a:cubicBezTo>
                      <a:pt x="2947" y="32364"/>
                      <a:pt x="2974" y="32377"/>
                      <a:pt x="3001" y="32377"/>
                    </a:cubicBezTo>
                    <a:cubicBezTo>
                      <a:pt x="3027" y="32377"/>
                      <a:pt x="3054" y="32364"/>
                      <a:pt x="3072" y="32337"/>
                    </a:cubicBezTo>
                    <a:cubicBezTo>
                      <a:pt x="3310" y="31989"/>
                      <a:pt x="3750" y="31890"/>
                      <a:pt x="4213" y="31890"/>
                    </a:cubicBezTo>
                    <a:cubicBezTo>
                      <a:pt x="4656" y="31890"/>
                      <a:pt x="5120" y="31981"/>
                      <a:pt x="5452" y="32033"/>
                    </a:cubicBezTo>
                    <a:cubicBezTo>
                      <a:pt x="5456" y="32035"/>
                      <a:pt x="5460" y="32036"/>
                      <a:pt x="5463" y="32036"/>
                    </a:cubicBezTo>
                    <a:cubicBezTo>
                      <a:pt x="5491" y="32036"/>
                      <a:pt x="5502" y="31977"/>
                      <a:pt x="5470" y="31961"/>
                    </a:cubicBezTo>
                    <a:cubicBezTo>
                      <a:pt x="5150" y="31832"/>
                      <a:pt x="4695" y="31735"/>
                      <a:pt x="4249" y="31735"/>
                    </a:cubicBezTo>
                    <a:cubicBezTo>
                      <a:pt x="3772" y="31735"/>
                      <a:pt x="3305" y="31845"/>
                      <a:pt x="3018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07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81" y="31926"/>
                      <a:pt x="5631" y="31997"/>
                      <a:pt x="5864" y="32033"/>
                    </a:cubicBezTo>
                    <a:lnTo>
                      <a:pt x="5864" y="32069"/>
                    </a:lnTo>
                    <a:cubicBezTo>
                      <a:pt x="5885" y="32100"/>
                      <a:pt x="5917" y="32119"/>
                      <a:pt x="5952" y="32119"/>
                    </a:cubicBezTo>
                    <a:cubicBezTo>
                      <a:pt x="5977" y="32119"/>
                      <a:pt x="6002" y="32109"/>
                      <a:pt x="6025" y="32087"/>
                    </a:cubicBezTo>
                    <a:cubicBezTo>
                      <a:pt x="6025" y="32105"/>
                      <a:pt x="6061" y="32122"/>
                      <a:pt x="6079" y="32122"/>
                    </a:cubicBezTo>
                    <a:cubicBezTo>
                      <a:pt x="6079" y="32158"/>
                      <a:pt x="6096" y="32194"/>
                      <a:pt x="6096" y="32230"/>
                    </a:cubicBezTo>
                    <a:cubicBezTo>
                      <a:pt x="6104" y="32261"/>
                      <a:pt x="6133" y="32275"/>
                      <a:pt x="6162" y="32275"/>
                    </a:cubicBezTo>
                    <a:cubicBezTo>
                      <a:pt x="6200" y="32275"/>
                      <a:pt x="6240" y="32252"/>
                      <a:pt x="6240" y="32212"/>
                    </a:cubicBezTo>
                    <a:lnTo>
                      <a:pt x="6240" y="32176"/>
                    </a:lnTo>
                    <a:cubicBezTo>
                      <a:pt x="6687" y="32695"/>
                      <a:pt x="7134" y="33232"/>
                      <a:pt x="7564" y="33769"/>
                    </a:cubicBezTo>
                    <a:cubicBezTo>
                      <a:pt x="8065" y="34449"/>
                      <a:pt x="8441" y="35200"/>
                      <a:pt x="8906" y="35916"/>
                    </a:cubicBezTo>
                    <a:lnTo>
                      <a:pt x="8942" y="36077"/>
                    </a:lnTo>
                    <a:cubicBezTo>
                      <a:pt x="9031" y="36399"/>
                      <a:pt x="9139" y="36722"/>
                      <a:pt x="9264" y="37062"/>
                    </a:cubicBezTo>
                    <a:cubicBezTo>
                      <a:pt x="8171" y="35370"/>
                      <a:pt x="6403" y="33696"/>
                      <a:pt x="4623" y="33696"/>
                    </a:cubicBezTo>
                    <a:cubicBezTo>
                      <a:pt x="4595" y="33696"/>
                      <a:pt x="4567" y="33696"/>
                      <a:pt x="4540" y="33697"/>
                    </a:cubicBezTo>
                    <a:cubicBezTo>
                      <a:pt x="4468" y="33697"/>
                      <a:pt x="4432" y="33787"/>
                      <a:pt x="4468" y="33840"/>
                    </a:cubicBezTo>
                    <a:cubicBezTo>
                      <a:pt x="5291" y="34699"/>
                      <a:pt x="5828" y="35898"/>
                      <a:pt x="6776" y="36632"/>
                    </a:cubicBezTo>
                    <a:cubicBezTo>
                      <a:pt x="7564" y="37240"/>
                      <a:pt x="8566" y="37581"/>
                      <a:pt x="9318" y="38189"/>
                    </a:cubicBezTo>
                    <a:cubicBezTo>
                      <a:pt x="9461" y="38386"/>
                      <a:pt x="9604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798" y="38751"/>
                      <a:pt x="9814" y="38734"/>
                      <a:pt x="9801" y="38708"/>
                    </a:cubicBezTo>
                    <a:cubicBezTo>
                      <a:pt x="9783" y="38672"/>
                      <a:pt x="9765" y="38636"/>
                      <a:pt x="9747" y="38601"/>
                    </a:cubicBezTo>
                    <a:lnTo>
                      <a:pt x="9747" y="38601"/>
                    </a:lnTo>
                    <a:cubicBezTo>
                      <a:pt x="9819" y="38690"/>
                      <a:pt x="9908" y="38779"/>
                      <a:pt x="9962" y="38887"/>
                    </a:cubicBezTo>
                    <a:cubicBezTo>
                      <a:pt x="10266" y="39585"/>
                      <a:pt x="10570" y="40301"/>
                      <a:pt x="10857" y="40998"/>
                    </a:cubicBezTo>
                    <a:lnTo>
                      <a:pt x="10695" y="40909"/>
                    </a:lnTo>
                    <a:cubicBezTo>
                      <a:pt x="10552" y="40676"/>
                      <a:pt x="10391" y="40480"/>
                      <a:pt x="10194" y="40283"/>
                    </a:cubicBezTo>
                    <a:cubicBezTo>
                      <a:pt x="10033" y="40050"/>
                      <a:pt x="9783" y="39871"/>
                      <a:pt x="9514" y="39782"/>
                    </a:cubicBezTo>
                    <a:cubicBezTo>
                      <a:pt x="9507" y="39779"/>
                      <a:pt x="9500" y="39778"/>
                      <a:pt x="9493" y="39778"/>
                    </a:cubicBezTo>
                    <a:cubicBezTo>
                      <a:pt x="9443" y="39778"/>
                      <a:pt x="9391" y="39827"/>
                      <a:pt x="9407" y="39889"/>
                    </a:cubicBezTo>
                    <a:cubicBezTo>
                      <a:pt x="9693" y="40515"/>
                      <a:pt x="10248" y="40998"/>
                      <a:pt x="10928" y="41177"/>
                    </a:cubicBezTo>
                    <a:cubicBezTo>
                      <a:pt x="11393" y="42269"/>
                      <a:pt x="11733" y="43414"/>
                      <a:pt x="11948" y="44577"/>
                    </a:cubicBezTo>
                    <a:cubicBezTo>
                      <a:pt x="11948" y="44792"/>
                      <a:pt x="11930" y="44989"/>
                      <a:pt x="11912" y="45186"/>
                    </a:cubicBezTo>
                    <a:cubicBezTo>
                      <a:pt x="11787" y="44685"/>
                      <a:pt x="11554" y="44184"/>
                      <a:pt x="11143" y="44023"/>
                    </a:cubicBezTo>
                    <a:cubicBezTo>
                      <a:pt x="11125" y="44010"/>
                      <a:pt x="11108" y="44004"/>
                      <a:pt x="11092" y="44004"/>
                    </a:cubicBezTo>
                    <a:cubicBezTo>
                      <a:pt x="1104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41" y="45991"/>
                    </a:cubicBezTo>
                    <a:cubicBezTo>
                      <a:pt x="11662" y="47978"/>
                      <a:pt x="11304" y="49946"/>
                      <a:pt x="10785" y="51861"/>
                    </a:cubicBezTo>
                    <a:cubicBezTo>
                      <a:pt x="10774" y="51904"/>
                      <a:pt x="10809" y="51928"/>
                      <a:pt x="10847" y="51928"/>
                    </a:cubicBezTo>
                    <a:cubicBezTo>
                      <a:pt x="10871" y="51928"/>
                      <a:pt x="10896" y="51918"/>
                      <a:pt x="10910" y="51897"/>
                    </a:cubicBezTo>
                    <a:cubicBezTo>
                      <a:pt x="11465" y="50483"/>
                      <a:pt x="11859" y="49015"/>
                      <a:pt x="12056" y="47512"/>
                    </a:cubicBezTo>
                    <a:cubicBezTo>
                      <a:pt x="12682" y="47011"/>
                      <a:pt x="13272" y="46045"/>
                      <a:pt x="13165" y="45275"/>
                    </a:cubicBezTo>
                    <a:cubicBezTo>
                      <a:pt x="13165" y="45234"/>
                      <a:pt x="13133" y="45192"/>
                      <a:pt x="13093" y="45192"/>
                    </a:cubicBezTo>
                    <a:cubicBezTo>
                      <a:pt x="13082" y="45192"/>
                      <a:pt x="13070" y="45196"/>
                      <a:pt x="13058" y="45204"/>
                    </a:cubicBezTo>
                    <a:cubicBezTo>
                      <a:pt x="12574" y="45544"/>
                      <a:pt x="12413" y="46063"/>
                      <a:pt x="12181" y="46546"/>
                    </a:cubicBezTo>
                    <a:cubicBezTo>
                      <a:pt x="12306" y="45258"/>
                      <a:pt x="12342" y="43951"/>
                      <a:pt x="12288" y="42645"/>
                    </a:cubicBezTo>
                    <a:cubicBezTo>
                      <a:pt x="12736" y="42144"/>
                      <a:pt x="12879" y="41392"/>
                      <a:pt x="13004" y="40748"/>
                    </a:cubicBezTo>
                    <a:cubicBezTo>
                      <a:pt x="13004" y="40704"/>
                      <a:pt x="12968" y="40649"/>
                      <a:pt x="12917" y="40649"/>
                    </a:cubicBezTo>
                    <a:cubicBezTo>
                      <a:pt x="12905" y="40649"/>
                      <a:pt x="12892" y="40652"/>
                      <a:pt x="12879" y="40658"/>
                    </a:cubicBezTo>
                    <a:cubicBezTo>
                      <a:pt x="12610" y="40963"/>
                      <a:pt x="12396" y="41303"/>
                      <a:pt x="12234" y="41678"/>
                    </a:cubicBezTo>
                    <a:cubicBezTo>
                      <a:pt x="12234" y="41589"/>
                      <a:pt x="12234" y="41482"/>
                      <a:pt x="12217" y="41392"/>
                    </a:cubicBezTo>
                    <a:cubicBezTo>
                      <a:pt x="12324" y="40175"/>
                      <a:pt x="12467" y="38958"/>
                      <a:pt x="12646" y="37759"/>
                    </a:cubicBezTo>
                    <a:cubicBezTo>
                      <a:pt x="13505" y="36811"/>
                      <a:pt x="14203" y="35702"/>
                      <a:pt x="14937" y="34646"/>
                    </a:cubicBezTo>
                    <a:cubicBezTo>
                      <a:pt x="16010" y="33125"/>
                      <a:pt x="17030" y="31639"/>
                      <a:pt x="17818" y="29957"/>
                    </a:cubicBezTo>
                    <a:cubicBezTo>
                      <a:pt x="17850" y="29893"/>
                      <a:pt x="17796" y="29829"/>
                      <a:pt x="17733" y="29829"/>
                    </a:cubicBezTo>
                    <a:cubicBezTo>
                      <a:pt x="17725" y="29829"/>
                      <a:pt x="17718" y="29830"/>
                      <a:pt x="17710" y="29832"/>
                    </a:cubicBezTo>
                    <a:cubicBezTo>
                      <a:pt x="15599" y="30458"/>
                      <a:pt x="14113" y="32212"/>
                      <a:pt x="13254" y="34234"/>
                    </a:cubicBezTo>
                    <a:cubicBezTo>
                      <a:pt x="13433" y="33339"/>
                      <a:pt x="13630" y="32463"/>
                      <a:pt x="13845" y="31568"/>
                    </a:cubicBezTo>
                    <a:lnTo>
                      <a:pt x="13845" y="31604"/>
                    </a:lnTo>
                    <a:cubicBezTo>
                      <a:pt x="13845" y="31612"/>
                      <a:pt x="13858" y="31617"/>
                      <a:pt x="13874" y="31617"/>
                    </a:cubicBezTo>
                    <a:cubicBezTo>
                      <a:pt x="13890" y="31617"/>
                      <a:pt x="13908" y="31612"/>
                      <a:pt x="13917" y="31604"/>
                    </a:cubicBezTo>
                    <a:cubicBezTo>
                      <a:pt x="13952" y="31425"/>
                      <a:pt x="13970" y="31246"/>
                      <a:pt x="13952" y="31067"/>
                    </a:cubicBezTo>
                    <a:cubicBezTo>
                      <a:pt x="14078" y="30548"/>
                      <a:pt x="14221" y="30047"/>
                      <a:pt x="14346" y="29528"/>
                    </a:cubicBezTo>
                    <a:cubicBezTo>
                      <a:pt x="14811" y="29295"/>
                      <a:pt x="15187" y="28919"/>
                      <a:pt x="15420" y="28454"/>
                    </a:cubicBezTo>
                    <a:cubicBezTo>
                      <a:pt x="15452" y="28406"/>
                      <a:pt x="15412" y="28344"/>
                      <a:pt x="15353" y="28344"/>
                    </a:cubicBezTo>
                    <a:cubicBezTo>
                      <a:pt x="15345" y="28344"/>
                      <a:pt x="15338" y="28345"/>
                      <a:pt x="15330" y="28347"/>
                    </a:cubicBezTo>
                    <a:cubicBezTo>
                      <a:pt x="15026" y="28418"/>
                      <a:pt x="14740" y="28597"/>
                      <a:pt x="14543" y="28830"/>
                    </a:cubicBezTo>
                    <a:cubicBezTo>
                      <a:pt x="14650" y="28472"/>
                      <a:pt x="14740" y="28114"/>
                      <a:pt x="14847" y="27756"/>
                    </a:cubicBezTo>
                    <a:cubicBezTo>
                      <a:pt x="15098" y="27577"/>
                      <a:pt x="15330" y="27398"/>
                      <a:pt x="15563" y="27183"/>
                    </a:cubicBezTo>
                    <a:lnTo>
                      <a:pt x="15563" y="27183"/>
                    </a:lnTo>
                    <a:cubicBezTo>
                      <a:pt x="15545" y="27219"/>
                      <a:pt x="15509" y="27255"/>
                      <a:pt x="15491" y="27291"/>
                    </a:cubicBezTo>
                    <a:cubicBezTo>
                      <a:pt x="15477" y="27320"/>
                      <a:pt x="15498" y="27349"/>
                      <a:pt x="15526" y="27349"/>
                    </a:cubicBezTo>
                    <a:cubicBezTo>
                      <a:pt x="15532" y="27349"/>
                      <a:pt x="15538" y="27348"/>
                      <a:pt x="15545" y="27344"/>
                    </a:cubicBezTo>
                    <a:cubicBezTo>
                      <a:pt x="15617" y="27291"/>
                      <a:pt x="15688" y="27237"/>
                      <a:pt x="15742" y="27166"/>
                    </a:cubicBezTo>
                    <a:cubicBezTo>
                      <a:pt x="15763" y="27167"/>
                      <a:pt x="15784" y="27167"/>
                      <a:pt x="15805" y="27167"/>
                    </a:cubicBezTo>
                    <a:cubicBezTo>
                      <a:pt x="16491" y="27167"/>
                      <a:pt x="17312" y="26618"/>
                      <a:pt x="17746" y="26271"/>
                    </a:cubicBezTo>
                    <a:cubicBezTo>
                      <a:pt x="17800" y="26217"/>
                      <a:pt x="17764" y="26146"/>
                      <a:pt x="17692" y="26146"/>
                    </a:cubicBezTo>
                    <a:cubicBezTo>
                      <a:pt x="17245" y="26163"/>
                      <a:pt x="16816" y="26271"/>
                      <a:pt x="16386" y="26432"/>
                    </a:cubicBezTo>
                    <a:cubicBezTo>
                      <a:pt x="16923" y="26002"/>
                      <a:pt x="17370" y="25483"/>
                      <a:pt x="17710" y="24893"/>
                    </a:cubicBezTo>
                    <a:cubicBezTo>
                      <a:pt x="17728" y="24857"/>
                      <a:pt x="17710" y="24803"/>
                      <a:pt x="17657" y="24803"/>
                    </a:cubicBezTo>
                    <a:cubicBezTo>
                      <a:pt x="17639" y="24803"/>
                      <a:pt x="17621" y="24803"/>
                      <a:pt x="17603" y="24803"/>
                    </a:cubicBezTo>
                    <a:cubicBezTo>
                      <a:pt x="17050" y="24803"/>
                      <a:pt x="16536" y="25067"/>
                      <a:pt x="16189" y="25483"/>
                    </a:cubicBezTo>
                    <a:cubicBezTo>
                      <a:pt x="16386" y="24911"/>
                      <a:pt x="16332" y="24302"/>
                      <a:pt x="16064" y="23765"/>
                    </a:cubicBezTo>
                    <a:cubicBezTo>
                      <a:pt x="16053" y="23743"/>
                      <a:pt x="16021" y="23728"/>
                      <a:pt x="15995" y="23728"/>
                    </a:cubicBezTo>
                    <a:cubicBezTo>
                      <a:pt x="15978" y="23728"/>
                      <a:pt x="15963" y="23734"/>
                      <a:pt x="15957" y="23748"/>
                    </a:cubicBezTo>
                    <a:cubicBezTo>
                      <a:pt x="15581" y="24105"/>
                      <a:pt x="15295" y="24553"/>
                      <a:pt x="15151" y="25054"/>
                    </a:cubicBezTo>
                    <a:cubicBezTo>
                      <a:pt x="15080" y="24785"/>
                      <a:pt x="14972" y="24535"/>
                      <a:pt x="14811" y="24320"/>
                    </a:cubicBezTo>
                    <a:cubicBezTo>
                      <a:pt x="14716" y="24197"/>
                      <a:pt x="14308" y="23814"/>
                      <a:pt x="14040" y="23814"/>
                    </a:cubicBezTo>
                    <a:cubicBezTo>
                      <a:pt x="13957" y="23814"/>
                      <a:pt x="13887" y="23851"/>
                      <a:pt x="13845" y="23944"/>
                    </a:cubicBezTo>
                    <a:cubicBezTo>
                      <a:pt x="13594" y="24463"/>
                      <a:pt x="13791" y="25090"/>
                      <a:pt x="13970" y="25609"/>
                    </a:cubicBezTo>
                    <a:cubicBezTo>
                      <a:pt x="13762" y="25414"/>
                      <a:pt x="13488" y="25316"/>
                      <a:pt x="13208" y="25316"/>
                    </a:cubicBezTo>
                    <a:cubicBezTo>
                      <a:pt x="13128" y="25316"/>
                      <a:pt x="13048" y="25324"/>
                      <a:pt x="12968" y="25340"/>
                    </a:cubicBezTo>
                    <a:cubicBezTo>
                      <a:pt x="12932" y="25340"/>
                      <a:pt x="12914" y="25376"/>
                      <a:pt x="12914" y="25412"/>
                    </a:cubicBezTo>
                    <a:cubicBezTo>
                      <a:pt x="12914" y="26235"/>
                      <a:pt x="13720" y="27130"/>
                      <a:pt x="14579" y="27148"/>
                    </a:cubicBezTo>
                    <a:cubicBezTo>
                      <a:pt x="14615" y="27309"/>
                      <a:pt x="14668" y="27470"/>
                      <a:pt x="14740" y="27613"/>
                    </a:cubicBezTo>
                    <a:cubicBezTo>
                      <a:pt x="14740" y="27631"/>
                      <a:pt x="14740" y="27631"/>
                      <a:pt x="14758" y="27649"/>
                    </a:cubicBezTo>
                    <a:cubicBezTo>
                      <a:pt x="14758" y="27649"/>
                      <a:pt x="14758" y="27649"/>
                      <a:pt x="14758" y="27667"/>
                    </a:cubicBezTo>
                    <a:cubicBezTo>
                      <a:pt x="14758" y="27685"/>
                      <a:pt x="14758" y="27685"/>
                      <a:pt x="14758" y="27702"/>
                    </a:cubicBezTo>
                    <a:cubicBezTo>
                      <a:pt x="14597" y="28203"/>
                      <a:pt x="14436" y="28687"/>
                      <a:pt x="14292" y="29188"/>
                    </a:cubicBezTo>
                    <a:cubicBezTo>
                      <a:pt x="14292" y="29188"/>
                      <a:pt x="14292" y="29206"/>
                      <a:pt x="14292" y="29223"/>
                    </a:cubicBezTo>
                    <a:lnTo>
                      <a:pt x="14239" y="29402"/>
                    </a:lnTo>
                    <a:cubicBezTo>
                      <a:pt x="14167" y="29456"/>
                      <a:pt x="14113" y="29510"/>
                      <a:pt x="14042" y="29563"/>
                    </a:cubicBezTo>
                    <a:cubicBezTo>
                      <a:pt x="13980" y="29594"/>
                      <a:pt x="14025" y="29639"/>
                      <a:pt x="14073" y="29639"/>
                    </a:cubicBezTo>
                    <a:cubicBezTo>
                      <a:pt x="14081" y="29639"/>
                      <a:pt x="14088" y="29638"/>
                      <a:pt x="14096" y="29635"/>
                    </a:cubicBezTo>
                    <a:cubicBezTo>
                      <a:pt x="14131" y="29635"/>
                      <a:pt x="14149" y="29617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90"/>
                      <a:pt x="13917" y="30476"/>
                    </a:cubicBezTo>
                    <a:cubicBezTo>
                      <a:pt x="13845" y="30190"/>
                      <a:pt x="13720" y="29903"/>
                      <a:pt x="13523" y="29671"/>
                    </a:cubicBezTo>
                    <a:cubicBezTo>
                      <a:pt x="13510" y="29658"/>
                      <a:pt x="13495" y="29652"/>
                      <a:pt x="13481" y="29652"/>
                    </a:cubicBezTo>
                    <a:cubicBezTo>
                      <a:pt x="13454" y="29652"/>
                      <a:pt x="13427" y="29672"/>
                      <a:pt x="13416" y="29707"/>
                    </a:cubicBezTo>
                    <a:cubicBezTo>
                      <a:pt x="13326" y="30154"/>
                      <a:pt x="13505" y="30709"/>
                      <a:pt x="13738" y="31138"/>
                    </a:cubicBezTo>
                    <a:cubicBezTo>
                      <a:pt x="13577" y="31693"/>
                      <a:pt x="13433" y="32248"/>
                      <a:pt x="13290" y="32803"/>
                    </a:cubicBezTo>
                    <a:cubicBezTo>
                      <a:pt x="13290" y="32391"/>
                      <a:pt x="13165" y="32015"/>
                      <a:pt x="12950" y="31675"/>
                    </a:cubicBezTo>
                    <a:cubicBezTo>
                      <a:pt x="12931" y="31655"/>
                      <a:pt x="12906" y="31641"/>
                      <a:pt x="12881" y="31641"/>
                    </a:cubicBezTo>
                    <a:cubicBezTo>
                      <a:pt x="12861" y="31641"/>
                      <a:pt x="12841" y="31651"/>
                      <a:pt x="12825" y="31675"/>
                    </a:cubicBezTo>
                    <a:cubicBezTo>
                      <a:pt x="12610" y="32140"/>
                      <a:pt x="12825" y="32856"/>
                      <a:pt x="13165" y="33268"/>
                    </a:cubicBezTo>
                    <a:lnTo>
                      <a:pt x="13165" y="33304"/>
                    </a:lnTo>
                    <a:cubicBezTo>
                      <a:pt x="12825" y="34717"/>
                      <a:pt x="12539" y="36131"/>
                      <a:pt x="12342" y="37581"/>
                    </a:cubicBezTo>
                    <a:cubicBezTo>
                      <a:pt x="12217" y="37849"/>
                      <a:pt x="12091" y="38099"/>
                      <a:pt x="11948" y="38368"/>
                    </a:cubicBezTo>
                    <a:cubicBezTo>
                      <a:pt x="11935" y="38407"/>
                      <a:pt x="11969" y="38436"/>
                      <a:pt x="12002" y="38436"/>
                    </a:cubicBezTo>
                    <a:cubicBezTo>
                      <a:pt x="12015" y="38436"/>
                      <a:pt x="12028" y="38432"/>
                      <a:pt x="12038" y="38422"/>
                    </a:cubicBezTo>
                    <a:cubicBezTo>
                      <a:pt x="12073" y="38368"/>
                      <a:pt x="12109" y="38314"/>
                      <a:pt x="12127" y="38261"/>
                    </a:cubicBezTo>
                    <a:cubicBezTo>
                      <a:pt x="12136" y="38269"/>
                      <a:pt x="12149" y="38274"/>
                      <a:pt x="12165" y="38274"/>
                    </a:cubicBezTo>
                    <a:cubicBezTo>
                      <a:pt x="12181" y="38274"/>
                      <a:pt x="12199" y="38269"/>
                      <a:pt x="12217" y="38261"/>
                    </a:cubicBezTo>
                    <a:lnTo>
                      <a:pt x="12252" y="38225"/>
                    </a:lnTo>
                    <a:lnTo>
                      <a:pt x="12252" y="38225"/>
                    </a:lnTo>
                    <a:cubicBezTo>
                      <a:pt x="12181" y="38726"/>
                      <a:pt x="12127" y="39227"/>
                      <a:pt x="12091" y="39728"/>
                    </a:cubicBezTo>
                    <a:cubicBezTo>
                      <a:pt x="11894" y="37921"/>
                      <a:pt x="11608" y="36113"/>
                      <a:pt x="11322" y="34324"/>
                    </a:cubicBezTo>
                    <a:cubicBezTo>
                      <a:pt x="11322" y="34324"/>
                      <a:pt x="11340" y="34306"/>
                      <a:pt x="11340" y="34306"/>
                    </a:cubicBezTo>
                    <a:cubicBezTo>
                      <a:pt x="11715" y="33769"/>
                      <a:pt x="11966" y="32964"/>
                      <a:pt x="11733" y="32355"/>
                    </a:cubicBezTo>
                    <a:cubicBezTo>
                      <a:pt x="11722" y="32320"/>
                      <a:pt x="11687" y="32293"/>
                      <a:pt x="11650" y="32293"/>
                    </a:cubicBezTo>
                    <a:cubicBezTo>
                      <a:pt x="11630" y="32293"/>
                      <a:pt x="11609" y="32301"/>
                      <a:pt x="11590" y="32319"/>
                    </a:cubicBezTo>
                    <a:cubicBezTo>
                      <a:pt x="11375" y="32606"/>
                      <a:pt x="11232" y="32928"/>
                      <a:pt x="11143" y="33268"/>
                    </a:cubicBezTo>
                    <a:cubicBezTo>
                      <a:pt x="10946" y="31979"/>
                      <a:pt x="10731" y="30691"/>
                      <a:pt x="10570" y="29456"/>
                    </a:cubicBezTo>
                    <a:lnTo>
                      <a:pt x="10284" y="27380"/>
                    </a:lnTo>
                    <a:cubicBezTo>
                      <a:pt x="10624" y="26969"/>
                      <a:pt x="10785" y="26450"/>
                      <a:pt x="10767" y="25913"/>
                    </a:cubicBezTo>
                    <a:cubicBezTo>
                      <a:pt x="10767" y="25865"/>
                      <a:pt x="10727" y="25825"/>
                      <a:pt x="10685" y="25825"/>
                    </a:cubicBezTo>
                    <a:cubicBezTo>
                      <a:pt x="10664" y="25825"/>
                      <a:pt x="10642" y="25835"/>
                      <a:pt x="10624" y="25859"/>
                    </a:cubicBezTo>
                    <a:cubicBezTo>
                      <a:pt x="10427" y="26074"/>
                      <a:pt x="10284" y="26342"/>
                      <a:pt x="10177" y="26629"/>
                    </a:cubicBezTo>
                    <a:cubicBezTo>
                      <a:pt x="10069" y="25770"/>
                      <a:pt x="9962" y="24893"/>
                      <a:pt x="9854" y="24034"/>
                    </a:cubicBezTo>
                    <a:cubicBezTo>
                      <a:pt x="10159" y="23425"/>
                      <a:pt x="10517" y="22853"/>
                      <a:pt x="10928" y="22316"/>
                    </a:cubicBezTo>
                    <a:lnTo>
                      <a:pt x="10982" y="22316"/>
                    </a:lnTo>
                    <a:cubicBezTo>
                      <a:pt x="11154" y="22201"/>
                      <a:pt x="11360" y="22144"/>
                      <a:pt x="11573" y="22144"/>
                    </a:cubicBezTo>
                    <a:cubicBezTo>
                      <a:pt x="11626" y="22144"/>
                      <a:pt x="11680" y="22148"/>
                      <a:pt x="11733" y="22155"/>
                    </a:cubicBezTo>
                    <a:cubicBezTo>
                      <a:pt x="11644" y="22262"/>
                      <a:pt x="11554" y="22370"/>
                      <a:pt x="11429" y="22441"/>
                    </a:cubicBezTo>
                    <a:cubicBezTo>
                      <a:pt x="11274" y="22503"/>
                      <a:pt x="11105" y="22552"/>
                      <a:pt x="10934" y="22552"/>
                    </a:cubicBezTo>
                    <a:cubicBezTo>
                      <a:pt x="10908" y="22552"/>
                      <a:pt x="10882" y="22551"/>
                      <a:pt x="10857" y="22549"/>
                    </a:cubicBezTo>
                    <a:cubicBezTo>
                      <a:pt x="10803" y="22549"/>
                      <a:pt x="10767" y="22638"/>
                      <a:pt x="10839" y="22656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7"/>
                      <a:pt x="11948" y="22137"/>
                    </a:cubicBezTo>
                    <a:cubicBezTo>
                      <a:pt x="11966" y="22101"/>
                      <a:pt x="11948" y="22048"/>
                      <a:pt x="11912" y="22030"/>
                    </a:cubicBezTo>
                    <a:cubicBezTo>
                      <a:pt x="11826" y="22014"/>
                      <a:pt x="11739" y="22005"/>
                      <a:pt x="11652" y="22005"/>
                    </a:cubicBezTo>
                    <a:cubicBezTo>
                      <a:pt x="11448" y="22005"/>
                      <a:pt x="11247" y="22049"/>
                      <a:pt x="11071" y="22137"/>
                    </a:cubicBezTo>
                    <a:cubicBezTo>
                      <a:pt x="11375" y="21725"/>
                      <a:pt x="11698" y="21350"/>
                      <a:pt x="12056" y="20974"/>
                    </a:cubicBezTo>
                    <a:cubicBezTo>
                      <a:pt x="12252" y="20777"/>
                      <a:pt x="12467" y="20562"/>
                      <a:pt x="12682" y="20365"/>
                    </a:cubicBezTo>
                    <a:cubicBezTo>
                      <a:pt x="13147" y="20133"/>
                      <a:pt x="13612" y="19936"/>
                      <a:pt x="14113" y="19757"/>
                    </a:cubicBezTo>
                    <a:cubicBezTo>
                      <a:pt x="15205" y="19310"/>
                      <a:pt x="16368" y="19023"/>
                      <a:pt x="17549" y="18898"/>
                    </a:cubicBezTo>
                    <a:cubicBezTo>
                      <a:pt x="17603" y="18898"/>
                      <a:pt x="17603" y="18809"/>
                      <a:pt x="17549" y="18809"/>
                    </a:cubicBezTo>
                    <a:cubicBezTo>
                      <a:pt x="17503" y="18807"/>
                      <a:pt x="17458" y="18807"/>
                      <a:pt x="17412" y="18807"/>
                    </a:cubicBezTo>
                    <a:cubicBezTo>
                      <a:pt x="16159" y="18807"/>
                      <a:pt x="15002" y="19273"/>
                      <a:pt x="13845" y="19739"/>
                    </a:cubicBezTo>
                    <a:cubicBezTo>
                      <a:pt x="13615" y="19825"/>
                      <a:pt x="13361" y="19912"/>
                      <a:pt x="13121" y="20017"/>
                    </a:cubicBezTo>
                    <a:lnTo>
                      <a:pt x="13121" y="20017"/>
                    </a:lnTo>
                    <a:cubicBezTo>
                      <a:pt x="13731" y="19720"/>
                      <a:pt x="14275" y="19333"/>
                      <a:pt x="14865" y="19005"/>
                    </a:cubicBezTo>
                    <a:cubicBezTo>
                      <a:pt x="15635" y="18576"/>
                      <a:pt x="16511" y="18522"/>
                      <a:pt x="17370" y="18522"/>
                    </a:cubicBezTo>
                    <a:cubicBezTo>
                      <a:pt x="17472" y="18522"/>
                      <a:pt x="17660" y="18518"/>
                      <a:pt x="17877" y="18518"/>
                    </a:cubicBezTo>
                    <a:cubicBezTo>
                      <a:pt x="18618" y="18518"/>
                      <a:pt x="19706" y="18571"/>
                      <a:pt x="18945" y="19041"/>
                    </a:cubicBezTo>
                    <a:cubicBezTo>
                      <a:pt x="17657" y="19829"/>
                      <a:pt x="16529" y="20061"/>
                      <a:pt x="15044" y="20097"/>
                    </a:cubicBezTo>
                    <a:cubicBezTo>
                      <a:pt x="14078" y="20115"/>
                      <a:pt x="13201" y="20240"/>
                      <a:pt x="12342" y="20741"/>
                    </a:cubicBezTo>
                    <a:cubicBezTo>
                      <a:pt x="12310" y="20757"/>
                      <a:pt x="12335" y="20816"/>
                      <a:pt x="12366" y="20816"/>
                    </a:cubicBezTo>
                    <a:cubicBezTo>
                      <a:pt x="12370" y="20816"/>
                      <a:pt x="12374" y="20815"/>
                      <a:pt x="12378" y="20813"/>
                    </a:cubicBezTo>
                    <a:cubicBezTo>
                      <a:pt x="13809" y="20258"/>
                      <a:pt x="15187" y="20294"/>
                      <a:pt x="16672" y="20169"/>
                    </a:cubicBezTo>
                    <a:cubicBezTo>
                      <a:pt x="17800" y="20079"/>
                      <a:pt x="18784" y="19292"/>
                      <a:pt x="19733" y="18773"/>
                    </a:cubicBezTo>
                    <a:cubicBezTo>
                      <a:pt x="19786" y="18737"/>
                      <a:pt x="19786" y="18647"/>
                      <a:pt x="19715" y="18612"/>
                    </a:cubicBezTo>
                    <a:cubicBezTo>
                      <a:pt x="18884" y="18481"/>
                      <a:pt x="18070" y="18366"/>
                      <a:pt x="17245" y="18366"/>
                    </a:cubicBezTo>
                    <a:cubicBezTo>
                      <a:pt x="16825" y="18366"/>
                      <a:pt x="16403" y="18396"/>
                      <a:pt x="15975" y="18469"/>
                    </a:cubicBezTo>
                    <a:cubicBezTo>
                      <a:pt x="15008" y="18630"/>
                      <a:pt x="14185" y="19256"/>
                      <a:pt x="13344" y="19775"/>
                    </a:cubicBezTo>
                    <a:cubicBezTo>
                      <a:pt x="13881" y="19292"/>
                      <a:pt x="14418" y="18809"/>
                      <a:pt x="14955" y="18307"/>
                    </a:cubicBezTo>
                    <a:cubicBezTo>
                      <a:pt x="15473" y="17824"/>
                      <a:pt x="15975" y="17359"/>
                      <a:pt x="16529" y="16930"/>
                    </a:cubicBezTo>
                    <a:cubicBezTo>
                      <a:pt x="16744" y="17037"/>
                      <a:pt x="16995" y="17073"/>
                      <a:pt x="17245" y="17073"/>
                    </a:cubicBezTo>
                    <a:cubicBezTo>
                      <a:pt x="17370" y="17055"/>
                      <a:pt x="17603" y="16930"/>
                      <a:pt x="17585" y="16751"/>
                    </a:cubicBezTo>
                    <a:cubicBezTo>
                      <a:pt x="17549" y="16590"/>
                      <a:pt x="17352" y="16554"/>
                      <a:pt x="17245" y="16518"/>
                    </a:cubicBezTo>
                    <a:lnTo>
                      <a:pt x="17138" y="16482"/>
                    </a:lnTo>
                    <a:cubicBezTo>
                      <a:pt x="17460" y="16267"/>
                      <a:pt x="17782" y="16035"/>
                      <a:pt x="18122" y="15856"/>
                    </a:cubicBezTo>
                    <a:cubicBezTo>
                      <a:pt x="18140" y="15874"/>
                      <a:pt x="18176" y="15892"/>
                      <a:pt x="18194" y="15892"/>
                    </a:cubicBezTo>
                    <a:lnTo>
                      <a:pt x="18283" y="15892"/>
                    </a:lnTo>
                    <a:cubicBezTo>
                      <a:pt x="18372" y="15945"/>
                      <a:pt x="18462" y="15999"/>
                      <a:pt x="18569" y="16035"/>
                    </a:cubicBezTo>
                    <a:cubicBezTo>
                      <a:pt x="18587" y="16035"/>
                      <a:pt x="18623" y="16035"/>
                      <a:pt x="18623" y="16017"/>
                    </a:cubicBezTo>
                    <a:lnTo>
                      <a:pt x="18713" y="16017"/>
                    </a:lnTo>
                    <a:cubicBezTo>
                      <a:pt x="19249" y="16947"/>
                      <a:pt x="20055" y="17824"/>
                      <a:pt x="21200" y="17842"/>
                    </a:cubicBezTo>
                    <a:cubicBezTo>
                      <a:pt x="21272" y="17842"/>
                      <a:pt x="21307" y="17771"/>
                      <a:pt x="21272" y="17717"/>
                    </a:cubicBezTo>
                    <a:cubicBezTo>
                      <a:pt x="21110" y="17287"/>
                      <a:pt x="20860" y="16912"/>
                      <a:pt x="20520" y="16607"/>
                    </a:cubicBezTo>
                    <a:lnTo>
                      <a:pt x="20520" y="16607"/>
                    </a:lnTo>
                    <a:cubicBezTo>
                      <a:pt x="20550" y="16609"/>
                      <a:pt x="20580" y="16609"/>
                      <a:pt x="20610" y="16609"/>
                    </a:cubicBezTo>
                    <a:cubicBezTo>
                      <a:pt x="21063" y="16609"/>
                      <a:pt x="21511" y="16483"/>
                      <a:pt x="21880" y="16232"/>
                    </a:cubicBezTo>
                    <a:cubicBezTo>
                      <a:pt x="21916" y="16214"/>
                      <a:pt x="21916" y="16178"/>
                      <a:pt x="21880" y="16160"/>
                    </a:cubicBezTo>
                    <a:lnTo>
                      <a:pt x="21898" y="16160"/>
                    </a:lnTo>
                    <a:cubicBezTo>
                      <a:pt x="21644" y="15635"/>
                      <a:pt x="21005" y="15479"/>
                      <a:pt x="20360" y="15479"/>
                    </a:cubicBezTo>
                    <a:cubicBezTo>
                      <a:pt x="20324" y="15479"/>
                      <a:pt x="20288" y="15479"/>
                      <a:pt x="20251" y="15480"/>
                    </a:cubicBezTo>
                    <a:lnTo>
                      <a:pt x="20502" y="15373"/>
                    </a:lnTo>
                    <a:cubicBezTo>
                      <a:pt x="20860" y="15230"/>
                      <a:pt x="21594" y="14961"/>
                      <a:pt x="21629" y="14478"/>
                    </a:cubicBezTo>
                    <a:cubicBezTo>
                      <a:pt x="21649" y="14163"/>
                      <a:pt x="21365" y="14075"/>
                      <a:pt x="21061" y="14075"/>
                    </a:cubicBezTo>
                    <a:cubicBezTo>
                      <a:pt x="20813" y="14075"/>
                      <a:pt x="20551" y="14133"/>
                      <a:pt x="20430" y="14174"/>
                    </a:cubicBezTo>
                    <a:cubicBezTo>
                      <a:pt x="20287" y="14227"/>
                      <a:pt x="20162" y="14281"/>
                      <a:pt x="20019" y="14353"/>
                    </a:cubicBezTo>
                    <a:cubicBezTo>
                      <a:pt x="20377" y="13959"/>
                      <a:pt x="20609" y="13494"/>
                      <a:pt x="20717" y="12993"/>
                    </a:cubicBezTo>
                    <a:cubicBezTo>
                      <a:pt x="20735" y="12957"/>
                      <a:pt x="20699" y="12903"/>
                      <a:pt x="20645" y="12903"/>
                    </a:cubicBezTo>
                    <a:cubicBezTo>
                      <a:pt x="20001" y="12903"/>
                      <a:pt x="19589" y="13315"/>
                      <a:pt x="19285" y="13834"/>
                    </a:cubicBezTo>
                    <a:cubicBezTo>
                      <a:pt x="19393" y="13189"/>
                      <a:pt x="19160" y="12527"/>
                      <a:pt x="18677" y="11883"/>
                    </a:cubicBezTo>
                    <a:cubicBezTo>
                      <a:pt x="18667" y="11863"/>
                      <a:pt x="18641" y="11849"/>
                      <a:pt x="18614" y="11849"/>
                    </a:cubicBezTo>
                    <a:cubicBezTo>
                      <a:pt x="18591" y="11849"/>
                      <a:pt x="18568" y="11859"/>
                      <a:pt x="18551" y="11883"/>
                    </a:cubicBezTo>
                    <a:cubicBezTo>
                      <a:pt x="18337" y="12366"/>
                      <a:pt x="18229" y="12867"/>
                      <a:pt x="18194" y="13386"/>
                    </a:cubicBezTo>
                    <a:cubicBezTo>
                      <a:pt x="18122" y="13261"/>
                      <a:pt x="18050" y="13136"/>
                      <a:pt x="17979" y="13011"/>
                    </a:cubicBezTo>
                    <a:cubicBezTo>
                      <a:pt x="17961" y="12993"/>
                      <a:pt x="17943" y="12975"/>
                      <a:pt x="17907" y="12975"/>
                    </a:cubicBezTo>
                    <a:cubicBezTo>
                      <a:pt x="17889" y="12957"/>
                      <a:pt x="17871" y="12957"/>
                      <a:pt x="17854" y="12957"/>
                    </a:cubicBezTo>
                    <a:lnTo>
                      <a:pt x="17818" y="12957"/>
                    </a:lnTo>
                    <a:cubicBezTo>
                      <a:pt x="17782" y="12957"/>
                      <a:pt x="17764" y="12975"/>
                      <a:pt x="17746" y="13011"/>
                    </a:cubicBezTo>
                    <a:cubicBezTo>
                      <a:pt x="17478" y="13834"/>
                      <a:pt x="17406" y="14997"/>
                      <a:pt x="18104" y="15623"/>
                    </a:cubicBezTo>
                    <a:cubicBezTo>
                      <a:pt x="18086" y="15641"/>
                      <a:pt x="18086" y="15677"/>
                      <a:pt x="18104" y="15713"/>
                    </a:cubicBezTo>
                    <a:cubicBezTo>
                      <a:pt x="17657" y="15927"/>
                      <a:pt x="17209" y="16178"/>
                      <a:pt x="16798" y="16446"/>
                    </a:cubicBezTo>
                    <a:cubicBezTo>
                      <a:pt x="16762" y="16464"/>
                      <a:pt x="16726" y="16464"/>
                      <a:pt x="16690" y="16500"/>
                    </a:cubicBezTo>
                    <a:cubicBezTo>
                      <a:pt x="16655" y="16500"/>
                      <a:pt x="16655" y="16536"/>
                      <a:pt x="16655" y="16554"/>
                    </a:cubicBezTo>
                    <a:cubicBezTo>
                      <a:pt x="16315" y="16786"/>
                      <a:pt x="15992" y="17037"/>
                      <a:pt x="15652" y="17305"/>
                    </a:cubicBezTo>
                    <a:cubicBezTo>
                      <a:pt x="15867" y="16983"/>
                      <a:pt x="15975" y="16572"/>
                      <a:pt x="15796" y="16250"/>
                    </a:cubicBezTo>
                    <a:cubicBezTo>
                      <a:pt x="15785" y="16229"/>
                      <a:pt x="15762" y="16220"/>
                      <a:pt x="15738" y="16220"/>
                    </a:cubicBezTo>
                    <a:cubicBezTo>
                      <a:pt x="15721" y="16220"/>
                      <a:pt x="15703" y="16224"/>
                      <a:pt x="15688" y="16232"/>
                    </a:cubicBezTo>
                    <a:cubicBezTo>
                      <a:pt x="15384" y="16554"/>
                      <a:pt x="15259" y="17001"/>
                      <a:pt x="15366" y="17431"/>
                    </a:cubicBezTo>
                    <a:cubicBezTo>
                      <a:pt x="15348" y="17466"/>
                      <a:pt x="15312" y="17520"/>
                      <a:pt x="15295" y="17574"/>
                    </a:cubicBezTo>
                    <a:cubicBezTo>
                      <a:pt x="15295" y="17592"/>
                      <a:pt x="15295" y="17610"/>
                      <a:pt x="15295" y="17610"/>
                    </a:cubicBezTo>
                    <a:cubicBezTo>
                      <a:pt x="14346" y="18433"/>
                      <a:pt x="13451" y="19327"/>
                      <a:pt x="12592" y="20151"/>
                    </a:cubicBezTo>
                    <a:lnTo>
                      <a:pt x="12539" y="20186"/>
                    </a:lnTo>
                    <a:cubicBezTo>
                      <a:pt x="12521" y="20186"/>
                      <a:pt x="12521" y="20204"/>
                      <a:pt x="12521" y="20222"/>
                    </a:cubicBezTo>
                    <a:lnTo>
                      <a:pt x="12217" y="20526"/>
                    </a:lnTo>
                    <a:cubicBezTo>
                      <a:pt x="12073" y="20634"/>
                      <a:pt x="11948" y="20759"/>
                      <a:pt x="11841" y="20884"/>
                    </a:cubicBezTo>
                    <a:cubicBezTo>
                      <a:pt x="11769" y="20974"/>
                      <a:pt x="11680" y="21045"/>
                      <a:pt x="11590" y="21135"/>
                    </a:cubicBezTo>
                    <a:cubicBezTo>
                      <a:pt x="12020" y="20330"/>
                      <a:pt x="12324" y="19471"/>
                      <a:pt x="12539" y="18594"/>
                    </a:cubicBezTo>
                    <a:cubicBezTo>
                      <a:pt x="12664" y="18129"/>
                      <a:pt x="12807" y="17627"/>
                      <a:pt x="12932" y="17126"/>
                    </a:cubicBezTo>
                    <a:cubicBezTo>
                      <a:pt x="13129" y="17037"/>
                      <a:pt x="13308" y="16912"/>
                      <a:pt x="13433" y="16733"/>
                    </a:cubicBezTo>
                    <a:cubicBezTo>
                      <a:pt x="13577" y="16572"/>
                      <a:pt x="13666" y="16375"/>
                      <a:pt x="13666" y="16160"/>
                    </a:cubicBezTo>
                    <a:cubicBezTo>
                      <a:pt x="13653" y="16108"/>
                      <a:pt x="13621" y="16074"/>
                      <a:pt x="13583" y="16074"/>
                    </a:cubicBezTo>
                    <a:cubicBezTo>
                      <a:pt x="13570" y="16074"/>
                      <a:pt x="13555" y="16079"/>
                      <a:pt x="13541" y="16088"/>
                    </a:cubicBezTo>
                    <a:cubicBezTo>
                      <a:pt x="13362" y="16214"/>
                      <a:pt x="13201" y="16375"/>
                      <a:pt x="13076" y="16554"/>
                    </a:cubicBezTo>
                    <a:cubicBezTo>
                      <a:pt x="13254" y="15874"/>
                      <a:pt x="13362" y="15194"/>
                      <a:pt x="13416" y="14496"/>
                    </a:cubicBezTo>
                    <a:cubicBezTo>
                      <a:pt x="13429" y="14502"/>
                      <a:pt x="13444" y="14507"/>
                      <a:pt x="13460" y="14507"/>
                    </a:cubicBezTo>
                    <a:cubicBezTo>
                      <a:pt x="13488" y="14507"/>
                      <a:pt x="13518" y="14494"/>
                      <a:pt x="13541" y="14460"/>
                    </a:cubicBezTo>
                    <a:lnTo>
                      <a:pt x="13648" y="14299"/>
                    </a:lnTo>
                    <a:cubicBezTo>
                      <a:pt x="13684" y="14245"/>
                      <a:pt x="13720" y="14174"/>
                      <a:pt x="13756" y="14120"/>
                    </a:cubicBezTo>
                    <a:cubicBezTo>
                      <a:pt x="14722" y="13852"/>
                      <a:pt x="15688" y="12778"/>
                      <a:pt x="15330" y="11776"/>
                    </a:cubicBezTo>
                    <a:cubicBezTo>
                      <a:pt x="15323" y="11755"/>
                      <a:pt x="15302" y="11745"/>
                      <a:pt x="15282" y="11745"/>
                    </a:cubicBezTo>
                    <a:cubicBezTo>
                      <a:pt x="15250" y="11745"/>
                      <a:pt x="15219" y="11768"/>
                      <a:pt x="15241" y="11812"/>
                    </a:cubicBezTo>
                    <a:cubicBezTo>
                      <a:pt x="15545" y="12724"/>
                      <a:pt x="14686" y="13476"/>
                      <a:pt x="13899" y="13869"/>
                    </a:cubicBezTo>
                    <a:cubicBezTo>
                      <a:pt x="13952" y="13780"/>
                      <a:pt x="13988" y="13673"/>
                      <a:pt x="14042" y="13583"/>
                    </a:cubicBezTo>
                    <a:cubicBezTo>
                      <a:pt x="14060" y="13547"/>
                      <a:pt x="14078" y="13512"/>
                      <a:pt x="14096" y="13476"/>
                    </a:cubicBezTo>
                    <a:cubicBezTo>
                      <a:pt x="14096" y="13458"/>
                      <a:pt x="14096" y="13440"/>
                      <a:pt x="14096" y="13422"/>
                    </a:cubicBezTo>
                    <a:cubicBezTo>
                      <a:pt x="14811" y="12921"/>
                      <a:pt x="15205" y="12080"/>
                      <a:pt x="15133" y="11203"/>
                    </a:cubicBezTo>
                    <a:cubicBezTo>
                      <a:pt x="15133" y="11174"/>
                      <a:pt x="15110" y="11145"/>
                      <a:pt x="15081" y="11145"/>
                    </a:cubicBezTo>
                    <a:cubicBezTo>
                      <a:pt x="15075" y="11145"/>
                      <a:pt x="15068" y="11146"/>
                      <a:pt x="15062" y="11149"/>
                    </a:cubicBezTo>
                    <a:cubicBezTo>
                      <a:pt x="14793" y="11221"/>
                      <a:pt x="14561" y="11400"/>
                      <a:pt x="14418" y="11633"/>
                    </a:cubicBezTo>
                    <a:cubicBezTo>
                      <a:pt x="14436" y="11346"/>
                      <a:pt x="14436" y="11042"/>
                      <a:pt x="14418" y="10738"/>
                    </a:cubicBezTo>
                    <a:cubicBezTo>
                      <a:pt x="14418" y="10709"/>
                      <a:pt x="14394" y="10679"/>
                      <a:pt x="14366" y="10679"/>
                    </a:cubicBezTo>
                    <a:cubicBezTo>
                      <a:pt x="14359" y="10679"/>
                      <a:pt x="14353" y="10681"/>
                      <a:pt x="14346" y="10684"/>
                    </a:cubicBezTo>
                    <a:cubicBezTo>
                      <a:pt x="13917" y="10845"/>
                      <a:pt x="13594" y="11203"/>
                      <a:pt x="13487" y="11633"/>
                    </a:cubicBezTo>
                    <a:cubicBezTo>
                      <a:pt x="13403" y="11464"/>
                      <a:pt x="13066" y="10988"/>
                      <a:pt x="12838" y="10988"/>
                    </a:cubicBezTo>
                    <a:cubicBezTo>
                      <a:pt x="12775" y="10988"/>
                      <a:pt x="12721" y="11025"/>
                      <a:pt x="12682" y="11114"/>
                    </a:cubicBezTo>
                    <a:cubicBezTo>
                      <a:pt x="12664" y="11042"/>
                      <a:pt x="12646" y="10970"/>
                      <a:pt x="12646" y="10899"/>
                    </a:cubicBezTo>
                    <a:cubicBezTo>
                      <a:pt x="12646" y="10851"/>
                      <a:pt x="12606" y="10827"/>
                      <a:pt x="12569" y="10827"/>
                    </a:cubicBezTo>
                    <a:cubicBezTo>
                      <a:pt x="12551" y="10827"/>
                      <a:pt x="12533" y="10833"/>
                      <a:pt x="12521" y="10845"/>
                    </a:cubicBezTo>
                    <a:cubicBezTo>
                      <a:pt x="11912" y="11364"/>
                      <a:pt x="11948" y="13064"/>
                      <a:pt x="12682" y="13565"/>
                    </a:cubicBezTo>
                    <a:cubicBezTo>
                      <a:pt x="12360" y="13476"/>
                      <a:pt x="12073" y="13315"/>
                      <a:pt x="11841" y="13082"/>
                    </a:cubicBezTo>
                    <a:cubicBezTo>
                      <a:pt x="11680" y="12921"/>
                      <a:pt x="11572" y="12706"/>
                      <a:pt x="11537" y="12474"/>
                    </a:cubicBezTo>
                    <a:cubicBezTo>
                      <a:pt x="11519" y="12205"/>
                      <a:pt x="11680" y="11990"/>
                      <a:pt x="11805" y="11758"/>
                    </a:cubicBezTo>
                    <a:cubicBezTo>
                      <a:pt x="11805" y="11729"/>
                      <a:pt x="11793" y="11699"/>
                      <a:pt x="11769" y="11699"/>
                    </a:cubicBezTo>
                    <a:cubicBezTo>
                      <a:pt x="11764" y="11699"/>
                      <a:pt x="11758" y="11701"/>
                      <a:pt x="11751" y="11704"/>
                    </a:cubicBezTo>
                    <a:cubicBezTo>
                      <a:pt x="11340" y="11990"/>
                      <a:pt x="11322" y="12527"/>
                      <a:pt x="11554" y="12939"/>
                    </a:cubicBezTo>
                    <a:cubicBezTo>
                      <a:pt x="11823" y="13386"/>
                      <a:pt x="12306" y="13655"/>
                      <a:pt x="12825" y="13673"/>
                    </a:cubicBezTo>
                    <a:cubicBezTo>
                      <a:pt x="12843" y="13673"/>
                      <a:pt x="12843" y="13673"/>
                      <a:pt x="12861" y="13655"/>
                    </a:cubicBezTo>
                    <a:cubicBezTo>
                      <a:pt x="12897" y="13673"/>
                      <a:pt x="12932" y="13691"/>
                      <a:pt x="12986" y="13691"/>
                    </a:cubicBezTo>
                    <a:cubicBezTo>
                      <a:pt x="13022" y="13869"/>
                      <a:pt x="13058" y="14048"/>
                      <a:pt x="13076" y="14245"/>
                    </a:cubicBezTo>
                    <a:cubicBezTo>
                      <a:pt x="13086" y="14285"/>
                      <a:pt x="13129" y="14309"/>
                      <a:pt x="13169" y="14309"/>
                    </a:cubicBezTo>
                    <a:cubicBezTo>
                      <a:pt x="13200" y="14309"/>
                      <a:pt x="13229" y="14295"/>
                      <a:pt x="13237" y="14263"/>
                    </a:cubicBezTo>
                    <a:cubicBezTo>
                      <a:pt x="13254" y="14263"/>
                      <a:pt x="13272" y="14245"/>
                      <a:pt x="13290" y="14245"/>
                    </a:cubicBezTo>
                    <a:cubicBezTo>
                      <a:pt x="13165" y="15587"/>
                      <a:pt x="12914" y="16930"/>
                      <a:pt x="12539" y="18236"/>
                    </a:cubicBezTo>
                    <a:cubicBezTo>
                      <a:pt x="12610" y="17735"/>
                      <a:pt x="12592" y="17234"/>
                      <a:pt x="12521" y="16733"/>
                    </a:cubicBezTo>
                    <a:cubicBezTo>
                      <a:pt x="12342" y="15587"/>
                      <a:pt x="11340" y="15104"/>
                      <a:pt x="10839" y="14138"/>
                    </a:cubicBezTo>
                    <a:cubicBezTo>
                      <a:pt x="10832" y="14119"/>
                      <a:pt x="10817" y="14111"/>
                      <a:pt x="10801" y="14111"/>
                    </a:cubicBezTo>
                    <a:cubicBezTo>
                      <a:pt x="10771" y="14111"/>
                      <a:pt x="10737" y="14139"/>
                      <a:pt x="10749" y="14174"/>
                    </a:cubicBezTo>
                    <a:cubicBezTo>
                      <a:pt x="11018" y="15265"/>
                      <a:pt x="10892" y="16393"/>
                      <a:pt x="11018" y="17502"/>
                    </a:cubicBezTo>
                    <a:cubicBezTo>
                      <a:pt x="11179" y="18683"/>
                      <a:pt x="11751" y="19632"/>
                      <a:pt x="11537" y="20866"/>
                    </a:cubicBezTo>
                    <a:cubicBezTo>
                      <a:pt x="11393" y="21153"/>
                      <a:pt x="11250" y="21439"/>
                      <a:pt x="11089" y="21708"/>
                    </a:cubicBezTo>
                    <a:cubicBezTo>
                      <a:pt x="10588" y="22298"/>
                      <a:pt x="10159" y="22942"/>
                      <a:pt x="9765" y="23622"/>
                    </a:cubicBezTo>
                    <a:cubicBezTo>
                      <a:pt x="9675" y="22763"/>
                      <a:pt x="9586" y="21886"/>
                      <a:pt x="9496" y="21028"/>
                    </a:cubicBezTo>
                    <a:cubicBezTo>
                      <a:pt x="9765" y="20652"/>
                      <a:pt x="9872" y="20186"/>
                      <a:pt x="9801" y="19739"/>
                    </a:cubicBezTo>
                    <a:cubicBezTo>
                      <a:pt x="9789" y="19704"/>
                      <a:pt x="9763" y="19685"/>
                      <a:pt x="9736" y="19685"/>
                    </a:cubicBezTo>
                    <a:cubicBezTo>
                      <a:pt x="9721" y="19685"/>
                      <a:pt x="9706" y="19691"/>
                      <a:pt x="9693" y="19703"/>
                    </a:cubicBezTo>
                    <a:cubicBezTo>
                      <a:pt x="9568" y="19793"/>
                      <a:pt x="9479" y="19918"/>
                      <a:pt x="9407" y="20061"/>
                    </a:cubicBezTo>
                    <a:cubicBezTo>
                      <a:pt x="9318" y="19005"/>
                      <a:pt x="9246" y="17967"/>
                      <a:pt x="9210" y="16912"/>
                    </a:cubicBezTo>
                    <a:cubicBezTo>
                      <a:pt x="9192" y="16643"/>
                      <a:pt x="9192" y="16393"/>
                      <a:pt x="9192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17" y="14676"/>
                      <a:pt x="9683" y="14648"/>
                      <a:pt x="9651" y="14648"/>
                    </a:cubicBezTo>
                    <a:cubicBezTo>
                      <a:pt x="9633" y="14648"/>
                      <a:pt x="9616" y="14656"/>
                      <a:pt x="9604" y="14675"/>
                    </a:cubicBezTo>
                    <a:cubicBezTo>
                      <a:pt x="9407" y="14854"/>
                      <a:pt x="9264" y="15086"/>
                      <a:pt x="9192" y="15337"/>
                    </a:cubicBezTo>
                    <a:cubicBezTo>
                      <a:pt x="9192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18" y="12295"/>
                      <a:pt x="10320" y="10469"/>
                      <a:pt x="11411" y="8823"/>
                    </a:cubicBezTo>
                    <a:cubicBezTo>
                      <a:pt x="12234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34" y="5405"/>
                      <a:pt x="13917" y="5638"/>
                      <a:pt x="13827" y="5835"/>
                    </a:cubicBezTo>
                    <a:cubicBezTo>
                      <a:pt x="13756" y="6103"/>
                      <a:pt x="13684" y="6371"/>
                      <a:pt x="13594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23" y="9915"/>
                      <a:pt x="10749" y="10756"/>
                      <a:pt x="9944" y="11812"/>
                    </a:cubicBezTo>
                    <a:cubicBezTo>
                      <a:pt x="9918" y="11850"/>
                      <a:pt x="9948" y="11880"/>
                      <a:pt x="9980" y="11880"/>
                    </a:cubicBezTo>
                    <a:cubicBezTo>
                      <a:pt x="9993" y="11880"/>
                      <a:pt x="10005" y="11875"/>
                      <a:pt x="10015" y="11865"/>
                    </a:cubicBezTo>
                    <a:cubicBezTo>
                      <a:pt x="12038" y="9915"/>
                      <a:pt x="13952" y="7624"/>
                      <a:pt x="14149" y="4689"/>
                    </a:cubicBezTo>
                    <a:cubicBezTo>
                      <a:pt x="14162" y="4651"/>
                      <a:pt x="14119" y="4621"/>
                      <a:pt x="14081" y="4621"/>
                    </a:cubicBezTo>
                    <a:cubicBezTo>
                      <a:pt x="14066" y="4621"/>
                      <a:pt x="14052" y="4626"/>
                      <a:pt x="14042" y="4636"/>
                    </a:cubicBezTo>
                    <a:cubicBezTo>
                      <a:pt x="13111" y="5763"/>
                      <a:pt x="11930" y="6640"/>
                      <a:pt x="11035" y="7803"/>
                    </a:cubicBezTo>
                    <a:cubicBezTo>
                      <a:pt x="10141" y="8948"/>
                      <a:pt x="9711" y="10434"/>
                      <a:pt x="9550" y="11847"/>
                    </a:cubicBezTo>
                    <a:cubicBezTo>
                      <a:pt x="9550" y="11865"/>
                      <a:pt x="9568" y="11883"/>
                      <a:pt x="9586" y="11883"/>
                    </a:cubicBezTo>
                    <a:cubicBezTo>
                      <a:pt x="9479" y="12169"/>
                      <a:pt x="9389" y="12456"/>
                      <a:pt x="9318" y="12760"/>
                    </a:cubicBezTo>
                    <a:cubicBezTo>
                      <a:pt x="9461" y="10970"/>
                      <a:pt x="9693" y="9217"/>
                      <a:pt x="9908" y="7445"/>
                    </a:cubicBezTo>
                    <a:cubicBezTo>
                      <a:pt x="10212" y="7123"/>
                      <a:pt x="10409" y="6729"/>
                      <a:pt x="10481" y="6300"/>
                    </a:cubicBezTo>
                    <a:cubicBezTo>
                      <a:pt x="10481" y="6256"/>
                      <a:pt x="10432" y="6224"/>
                      <a:pt x="10395" y="6224"/>
                    </a:cubicBezTo>
                    <a:cubicBezTo>
                      <a:pt x="10387" y="6224"/>
                      <a:pt x="10380" y="6225"/>
                      <a:pt x="10373" y="6228"/>
                    </a:cubicBezTo>
                    <a:cubicBezTo>
                      <a:pt x="10230" y="6318"/>
                      <a:pt x="10087" y="6443"/>
                      <a:pt x="9998" y="6604"/>
                    </a:cubicBezTo>
                    <a:cubicBezTo>
                      <a:pt x="10051" y="6157"/>
                      <a:pt x="10105" y="5691"/>
                      <a:pt x="10141" y="5244"/>
                    </a:cubicBezTo>
                    <a:cubicBezTo>
                      <a:pt x="10159" y="5226"/>
                      <a:pt x="10177" y="5208"/>
                      <a:pt x="10177" y="5172"/>
                    </a:cubicBezTo>
                    <a:cubicBezTo>
                      <a:pt x="10177" y="5155"/>
                      <a:pt x="10159" y="5137"/>
                      <a:pt x="10159" y="5101"/>
                    </a:cubicBezTo>
                    <a:cubicBezTo>
                      <a:pt x="10141" y="5083"/>
                      <a:pt x="10159" y="5029"/>
                      <a:pt x="10159" y="4976"/>
                    </a:cubicBezTo>
                    <a:cubicBezTo>
                      <a:pt x="10552" y="4850"/>
                      <a:pt x="10839" y="4510"/>
                      <a:pt x="10946" y="4117"/>
                    </a:cubicBezTo>
                    <a:lnTo>
                      <a:pt x="11018" y="4099"/>
                    </a:lnTo>
                    <a:cubicBezTo>
                      <a:pt x="11277" y="4295"/>
                      <a:pt x="11567" y="4362"/>
                      <a:pt x="11871" y="4362"/>
                    </a:cubicBezTo>
                    <a:cubicBezTo>
                      <a:pt x="12538" y="4362"/>
                      <a:pt x="13275" y="4038"/>
                      <a:pt x="13920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31" y="4045"/>
                      <a:pt x="14167" y="3991"/>
                      <a:pt x="14149" y="3938"/>
                    </a:cubicBezTo>
                    <a:cubicBezTo>
                      <a:pt x="14052" y="3402"/>
                      <a:pt x="13513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62" y="2846"/>
                      <a:pt x="13630" y="2309"/>
                      <a:pt x="13934" y="1772"/>
                    </a:cubicBezTo>
                    <a:cubicBezTo>
                      <a:pt x="13970" y="1719"/>
                      <a:pt x="13917" y="1647"/>
                      <a:pt x="13863" y="1647"/>
                    </a:cubicBezTo>
                    <a:cubicBezTo>
                      <a:pt x="13720" y="1637"/>
                      <a:pt x="13572" y="1629"/>
                      <a:pt x="13425" y="1629"/>
                    </a:cubicBezTo>
                    <a:cubicBezTo>
                      <a:pt x="13040" y="1629"/>
                      <a:pt x="12658" y="1687"/>
                      <a:pt x="12360" y="1933"/>
                    </a:cubicBezTo>
                    <a:cubicBezTo>
                      <a:pt x="12485" y="1593"/>
                      <a:pt x="12503" y="1218"/>
                      <a:pt x="12431" y="860"/>
                    </a:cubicBezTo>
                    <a:cubicBezTo>
                      <a:pt x="12431" y="834"/>
                      <a:pt x="12412" y="817"/>
                      <a:pt x="12388" y="817"/>
                    </a:cubicBezTo>
                    <a:cubicBezTo>
                      <a:pt x="12379" y="817"/>
                      <a:pt x="12369" y="819"/>
                      <a:pt x="12360" y="824"/>
                    </a:cubicBezTo>
                    <a:lnTo>
                      <a:pt x="12270" y="896"/>
                    </a:lnTo>
                    <a:cubicBezTo>
                      <a:pt x="12324" y="699"/>
                      <a:pt x="12431" y="663"/>
                      <a:pt x="12413" y="502"/>
                    </a:cubicBezTo>
                    <a:cubicBezTo>
                      <a:pt x="12413" y="466"/>
                      <a:pt x="12396" y="448"/>
                      <a:pt x="12360" y="430"/>
                    </a:cubicBezTo>
                    <a:cubicBezTo>
                      <a:pt x="12274" y="411"/>
                      <a:pt x="12193" y="401"/>
                      <a:pt x="12115" y="401"/>
                    </a:cubicBezTo>
                    <a:cubicBezTo>
                      <a:pt x="11624" y="401"/>
                      <a:pt x="11288" y="770"/>
                      <a:pt x="11071" y="1218"/>
                    </a:cubicBezTo>
                    <a:cubicBezTo>
                      <a:pt x="11018" y="824"/>
                      <a:pt x="10910" y="448"/>
                      <a:pt x="10857" y="72"/>
                    </a:cubicBezTo>
                    <a:cubicBezTo>
                      <a:pt x="10839" y="19"/>
                      <a:pt x="10803" y="1"/>
                      <a:pt x="1076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5"/>
              <p:cNvSpPr/>
              <p:nvPr/>
            </p:nvSpPr>
            <p:spPr>
              <a:xfrm>
                <a:off x="4110450" y="1591175"/>
                <a:ext cx="264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6" extrusionOk="0">
                    <a:moveTo>
                      <a:pt x="992" y="1"/>
                    </a:moveTo>
                    <a:cubicBezTo>
                      <a:pt x="598" y="430"/>
                      <a:pt x="276" y="914"/>
                      <a:pt x="25" y="1415"/>
                    </a:cubicBezTo>
                    <a:cubicBezTo>
                      <a:pt x="0" y="1440"/>
                      <a:pt x="29" y="1465"/>
                      <a:pt x="54" y="1465"/>
                    </a:cubicBezTo>
                    <a:cubicBezTo>
                      <a:pt x="64" y="1465"/>
                      <a:pt x="74" y="1461"/>
                      <a:pt x="79" y="1450"/>
                    </a:cubicBezTo>
                    <a:cubicBezTo>
                      <a:pt x="383" y="967"/>
                      <a:pt x="795" y="556"/>
                      <a:pt x="1045" y="55"/>
                    </a:cubicBezTo>
                    <a:cubicBezTo>
                      <a:pt x="1058" y="29"/>
                      <a:pt x="1044" y="4"/>
                      <a:pt x="1022" y="4"/>
                    </a:cubicBezTo>
                    <a:cubicBezTo>
                      <a:pt x="1013" y="4"/>
                      <a:pt x="1002" y="8"/>
                      <a:pt x="992" y="19"/>
                    </a:cubicBezTo>
                    <a:lnTo>
                      <a:pt x="992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35"/>
              <p:cNvSpPr/>
              <p:nvPr/>
            </p:nvSpPr>
            <p:spPr>
              <a:xfrm>
                <a:off x="3904150" y="1644125"/>
                <a:ext cx="223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79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4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35"/>
              <p:cNvSpPr/>
              <p:nvPr/>
            </p:nvSpPr>
            <p:spPr>
              <a:xfrm>
                <a:off x="3983575" y="1477100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4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7"/>
                      <a:pt x="841" y="1575"/>
                      <a:pt x="859" y="1575"/>
                    </a:cubicBezTo>
                    <a:cubicBezTo>
                      <a:pt x="865" y="1586"/>
                      <a:pt x="874" y="1591"/>
                      <a:pt x="884" y="1591"/>
                    </a:cubicBezTo>
                    <a:cubicBezTo>
                      <a:pt x="905" y="1591"/>
                      <a:pt x="931" y="1570"/>
                      <a:pt x="931" y="1557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7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5"/>
              <p:cNvSpPr/>
              <p:nvPr/>
            </p:nvSpPr>
            <p:spPr>
              <a:xfrm>
                <a:off x="3804400" y="11234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6"/>
                    </a:cubicBezTo>
                    <a:cubicBezTo>
                      <a:pt x="1161" y="710"/>
                      <a:pt x="1168" y="711"/>
                      <a:pt x="1174" y="711"/>
                    </a:cubicBezTo>
                    <a:cubicBezTo>
                      <a:pt x="1201" y="711"/>
                      <a:pt x="1220" y="682"/>
                      <a:pt x="1190" y="653"/>
                    </a:cubicBezTo>
                    <a:lnTo>
                      <a:pt x="1190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81" y="8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5"/>
              <p:cNvSpPr/>
              <p:nvPr/>
            </p:nvSpPr>
            <p:spPr>
              <a:xfrm>
                <a:off x="4004600" y="8937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0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2"/>
                      <a:pt x="824" y="197"/>
                      <a:pt x="859" y="72"/>
                    </a:cubicBezTo>
                    <a:cubicBezTo>
                      <a:pt x="859" y="36"/>
                      <a:pt x="841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5"/>
              <p:cNvSpPr/>
              <p:nvPr/>
            </p:nvSpPr>
            <p:spPr>
              <a:xfrm>
                <a:off x="3827650" y="10493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1" y="51"/>
                      <a:pt x="28" y="91"/>
                    </a:cubicBezTo>
                    <a:cubicBezTo>
                      <a:pt x="130" y="207"/>
                      <a:pt x="324" y="349"/>
                      <a:pt x="505" y="349"/>
                    </a:cubicBezTo>
                    <a:cubicBezTo>
                      <a:pt x="577" y="349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5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5"/>
              <p:cNvSpPr/>
              <p:nvPr/>
            </p:nvSpPr>
            <p:spPr>
              <a:xfrm>
                <a:off x="4204000" y="11762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0"/>
                    </a:moveTo>
                    <a:cubicBezTo>
                      <a:pt x="38" y="0"/>
                      <a:pt x="0" y="28"/>
                      <a:pt x="24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5"/>
              <p:cNvSpPr/>
              <p:nvPr/>
            </p:nvSpPr>
            <p:spPr>
              <a:xfrm>
                <a:off x="3859650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7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35"/>
              <p:cNvSpPr/>
              <p:nvPr/>
            </p:nvSpPr>
            <p:spPr>
              <a:xfrm>
                <a:off x="3980875" y="9150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9" y="151"/>
                      <a:pt x="413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2" y="1"/>
                      <a:pt x="98" y="3"/>
                      <a:pt x="73" y="7"/>
                    </a:cubicBezTo>
                    <a:cubicBezTo>
                      <a:pt x="37" y="7"/>
                      <a:pt x="1" y="25"/>
                      <a:pt x="1" y="61"/>
                    </a:cubicBezTo>
                    <a:cubicBezTo>
                      <a:pt x="37" y="383"/>
                      <a:pt x="198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1" y="1269"/>
                    </a:cubicBezTo>
                    <a:cubicBezTo>
                      <a:pt x="506" y="1269"/>
                      <a:pt x="520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74" y="956"/>
                      <a:pt x="574" y="938"/>
                      <a:pt x="556" y="902"/>
                    </a:cubicBezTo>
                    <a:cubicBezTo>
                      <a:pt x="556" y="499"/>
                      <a:pt x="493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35"/>
              <p:cNvSpPr/>
              <p:nvPr/>
            </p:nvSpPr>
            <p:spPr>
              <a:xfrm>
                <a:off x="4179525" y="1632900"/>
                <a:ext cx="54785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0" extrusionOk="0">
                    <a:moveTo>
                      <a:pt x="9861" y="4720"/>
                    </a:moveTo>
                    <a:cubicBezTo>
                      <a:pt x="9861" y="4810"/>
                      <a:pt x="9843" y="4899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7" y="5776"/>
                      <a:pt x="9467" y="5257"/>
                      <a:pt x="9861" y="4720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20" y="7100"/>
                      <a:pt x="10755" y="7637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8"/>
                    </a:cubicBezTo>
                    <a:cubicBezTo>
                      <a:pt x="9574" y="10178"/>
                      <a:pt x="9413" y="10518"/>
                      <a:pt x="9216" y="10823"/>
                    </a:cubicBezTo>
                    <a:cubicBezTo>
                      <a:pt x="9324" y="10375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2" y="11449"/>
                      <a:pt x="12169" y="11646"/>
                      <a:pt x="12312" y="11878"/>
                    </a:cubicBezTo>
                    <a:cubicBezTo>
                      <a:pt x="12080" y="11717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cubicBezTo>
                      <a:pt x="10899" y="14581"/>
                      <a:pt x="11185" y="14939"/>
                      <a:pt x="11256" y="15350"/>
                    </a:cubicBezTo>
                    <a:cubicBezTo>
                      <a:pt x="10899" y="15153"/>
                      <a:pt x="10702" y="14777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59" y="13525"/>
                      <a:pt x="12384" y="13650"/>
                      <a:pt x="12491" y="13740"/>
                    </a:cubicBezTo>
                    <a:cubicBezTo>
                      <a:pt x="12813" y="14205"/>
                      <a:pt x="13153" y="14634"/>
                      <a:pt x="13547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5" y="16647"/>
                      <a:pt x="15354" y="16650"/>
                      <a:pt x="15363" y="16650"/>
                    </a:cubicBezTo>
                    <a:cubicBezTo>
                      <a:pt x="15392" y="16650"/>
                      <a:pt x="15418" y="16612"/>
                      <a:pt x="15390" y="16585"/>
                    </a:cubicBezTo>
                    <a:cubicBezTo>
                      <a:pt x="14925" y="16012"/>
                      <a:pt x="14299" y="15654"/>
                      <a:pt x="13798" y="15117"/>
                    </a:cubicBezTo>
                    <a:cubicBezTo>
                      <a:pt x="13493" y="14795"/>
                      <a:pt x="13225" y="14455"/>
                      <a:pt x="12939" y="14097"/>
                    </a:cubicBezTo>
                    <a:lnTo>
                      <a:pt x="12939" y="14097"/>
                    </a:lnTo>
                    <a:cubicBezTo>
                      <a:pt x="13243" y="14294"/>
                      <a:pt x="13565" y="14455"/>
                      <a:pt x="13851" y="14634"/>
                    </a:cubicBezTo>
                    <a:cubicBezTo>
                      <a:pt x="15140" y="15350"/>
                      <a:pt x="15856" y="16245"/>
                      <a:pt x="16714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4" y="15815"/>
                      <a:pt x="12885" y="14831"/>
                      <a:pt x="12312" y="13757"/>
                    </a:cubicBezTo>
                    <a:lnTo>
                      <a:pt x="12169" y="13417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2"/>
                      <a:pt x="10702" y="17927"/>
                    </a:cubicBezTo>
                    <a:close/>
                    <a:moveTo>
                      <a:pt x="8823" y="18893"/>
                    </a:moveTo>
                    <a:lnTo>
                      <a:pt x="8823" y="18893"/>
                    </a:lnTo>
                    <a:cubicBezTo>
                      <a:pt x="9020" y="19233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3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2"/>
                    </a:cubicBezTo>
                    <a:lnTo>
                      <a:pt x="16213" y="20092"/>
                    </a:lnTo>
                    <a:cubicBezTo>
                      <a:pt x="16196" y="20092"/>
                      <a:pt x="16178" y="20092"/>
                      <a:pt x="16160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5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4"/>
                    </a:cubicBezTo>
                    <a:cubicBezTo>
                      <a:pt x="16034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3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3"/>
                      <a:pt x="16500" y="20647"/>
                    </a:cubicBezTo>
                    <a:cubicBezTo>
                      <a:pt x="16518" y="20737"/>
                      <a:pt x="16536" y="20844"/>
                      <a:pt x="16553" y="20951"/>
                    </a:cubicBezTo>
                    <a:cubicBezTo>
                      <a:pt x="16482" y="20880"/>
                      <a:pt x="16446" y="20808"/>
                      <a:pt x="16392" y="20737"/>
                    </a:cubicBezTo>
                    <a:cubicBezTo>
                      <a:pt x="16374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lnTo>
                      <a:pt x="12205" y="14169"/>
                    </a:lnTo>
                    <a:cubicBezTo>
                      <a:pt x="12276" y="15350"/>
                      <a:pt x="12473" y="16513"/>
                      <a:pt x="12366" y="17712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2"/>
                    </a:cubicBezTo>
                    <a:cubicBezTo>
                      <a:pt x="12527" y="16692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6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5" y="19090"/>
                    </a:cubicBezTo>
                    <a:cubicBezTo>
                      <a:pt x="12652" y="19752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3"/>
                      <a:pt x="12151" y="14008"/>
                    </a:cubicBezTo>
                    <a:close/>
                    <a:moveTo>
                      <a:pt x="16840" y="20558"/>
                    </a:moveTo>
                    <a:cubicBezTo>
                      <a:pt x="16947" y="20598"/>
                      <a:pt x="17055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1"/>
                    </a:cubicBezTo>
                    <a:cubicBezTo>
                      <a:pt x="17284" y="20611"/>
                      <a:pt x="17301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7" y="20683"/>
                      <a:pt x="17842" y="20701"/>
                    </a:cubicBezTo>
                    <a:cubicBezTo>
                      <a:pt x="18003" y="20772"/>
                      <a:pt x="18146" y="20826"/>
                      <a:pt x="18289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3" y="21792"/>
                      <a:pt x="18629" y="21792"/>
                    </a:cubicBezTo>
                    <a:cubicBezTo>
                      <a:pt x="18603" y="21796"/>
                      <a:pt x="18577" y="21797"/>
                      <a:pt x="18551" y="21797"/>
                    </a:cubicBezTo>
                    <a:cubicBezTo>
                      <a:pt x="18160" y="21797"/>
                      <a:pt x="17734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1"/>
                      <a:pt x="16858" y="20593"/>
                      <a:pt x="16840" y="20558"/>
                    </a:cubicBezTo>
                    <a:close/>
                    <a:moveTo>
                      <a:pt x="9270" y="14455"/>
                    </a:moveTo>
                    <a:lnTo>
                      <a:pt x="9270" y="14455"/>
                    </a:lnTo>
                    <a:cubicBezTo>
                      <a:pt x="9234" y="14742"/>
                      <a:pt x="9181" y="15010"/>
                      <a:pt x="9127" y="15296"/>
                    </a:cubicBezTo>
                    <a:cubicBezTo>
                      <a:pt x="8912" y="15887"/>
                      <a:pt x="8662" y="16460"/>
                      <a:pt x="8357" y="16996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1"/>
                      <a:pt x="6220" y="20411"/>
                    </a:cubicBezTo>
                    <a:cubicBezTo>
                      <a:pt x="6231" y="20411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2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66" y="16245"/>
                      <a:pt x="8912" y="16621"/>
                      <a:pt x="8841" y="16996"/>
                    </a:cubicBezTo>
                    <a:cubicBezTo>
                      <a:pt x="8071" y="19108"/>
                      <a:pt x="6640" y="21059"/>
                      <a:pt x="4510" y="21810"/>
                    </a:cubicBezTo>
                    <a:cubicBezTo>
                      <a:pt x="4510" y="21810"/>
                      <a:pt x="5190" y="20289"/>
                      <a:pt x="5279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5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4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6" y="20933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4"/>
                      <a:pt x="15941" y="21244"/>
                    </a:cubicBezTo>
                    <a:cubicBezTo>
                      <a:pt x="15954" y="21244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09" y="21685"/>
                      <a:pt x="15909" y="21900"/>
                    </a:cubicBezTo>
                    <a:cubicBezTo>
                      <a:pt x="15730" y="22079"/>
                      <a:pt x="15587" y="22293"/>
                      <a:pt x="15516" y="22526"/>
                    </a:cubicBezTo>
                    <a:cubicBezTo>
                      <a:pt x="15390" y="21971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lnTo>
                      <a:pt x="16679" y="20808"/>
                    </a:ln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5" y="21112"/>
                      <a:pt x="17216" y="21256"/>
                      <a:pt x="17395" y="21381"/>
                    </a:cubicBezTo>
                    <a:cubicBezTo>
                      <a:pt x="17448" y="21506"/>
                      <a:pt x="17502" y="21613"/>
                      <a:pt x="17538" y="21685"/>
                    </a:cubicBezTo>
                    <a:cubicBezTo>
                      <a:pt x="17735" y="22025"/>
                      <a:pt x="17842" y="22401"/>
                      <a:pt x="17896" y="22794"/>
                    </a:cubicBezTo>
                    <a:lnTo>
                      <a:pt x="17896" y="22812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2"/>
                      <a:pt x="16714" y="21685"/>
                      <a:pt x="16661" y="21560"/>
                    </a:cubicBezTo>
                    <a:cubicBezTo>
                      <a:pt x="16643" y="21417"/>
                      <a:pt x="16589" y="21273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2"/>
                    </a:moveTo>
                    <a:cubicBezTo>
                      <a:pt x="16374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4" y="22866"/>
                    </a:lnTo>
                    <a:cubicBezTo>
                      <a:pt x="16300" y="22994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4" y="22902"/>
                    </a:cubicBezTo>
                    <a:cubicBezTo>
                      <a:pt x="16034" y="22633"/>
                      <a:pt x="16052" y="22383"/>
                      <a:pt x="16070" y="22114"/>
                    </a:cubicBezTo>
                    <a:cubicBezTo>
                      <a:pt x="16088" y="21810"/>
                      <a:pt x="16142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2"/>
                    </a:lnTo>
                    <a:close/>
                    <a:moveTo>
                      <a:pt x="7516" y="22651"/>
                    </a:moveTo>
                    <a:lnTo>
                      <a:pt x="7516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0"/>
                      <a:pt x="7516" y="22651"/>
                    </a:cubicBezTo>
                    <a:close/>
                    <a:moveTo>
                      <a:pt x="7158" y="24351"/>
                    </a:moveTo>
                    <a:cubicBezTo>
                      <a:pt x="7212" y="24495"/>
                      <a:pt x="7248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3"/>
                      <a:pt x="7158" y="24566"/>
                      <a:pt x="7123" y="24477"/>
                    </a:cubicBezTo>
                    <a:lnTo>
                      <a:pt x="7158" y="24351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3"/>
                      <a:pt x="6049" y="25049"/>
                    </a:cubicBezTo>
                    <a:cubicBezTo>
                      <a:pt x="6031" y="25085"/>
                      <a:pt x="6049" y="25121"/>
                      <a:pt x="6067" y="25139"/>
                    </a:cubicBezTo>
                    <a:cubicBezTo>
                      <a:pt x="5584" y="25228"/>
                      <a:pt x="5101" y="25389"/>
                      <a:pt x="4635" y="25532"/>
                    </a:cubicBezTo>
                    <a:cubicBezTo>
                      <a:pt x="5065" y="25210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7" y="25163"/>
                      <a:pt x="11570" y="25473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8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0"/>
                      <a:pt x="8859" y="26195"/>
                    </a:cubicBezTo>
                    <a:cubicBezTo>
                      <a:pt x="8928" y="26403"/>
                      <a:pt x="8911" y="26482"/>
                      <a:pt x="8767" y="26482"/>
                    </a:cubicBezTo>
                    <a:cubicBezTo>
                      <a:pt x="8725" y="26482"/>
                      <a:pt x="8672" y="26475"/>
                      <a:pt x="8608" y="26463"/>
                    </a:cubicBezTo>
                    <a:cubicBezTo>
                      <a:pt x="8429" y="26409"/>
                      <a:pt x="8250" y="26320"/>
                      <a:pt x="8107" y="26195"/>
                    </a:cubicBezTo>
                    <a:cubicBezTo>
                      <a:pt x="8000" y="26105"/>
                      <a:pt x="7910" y="25998"/>
                      <a:pt x="7821" y="25890"/>
                    </a:cubicBezTo>
                    <a:cubicBezTo>
                      <a:pt x="7749" y="25711"/>
                      <a:pt x="7642" y="25550"/>
                      <a:pt x="7534" y="25389"/>
                    </a:cubicBezTo>
                    <a:cubicBezTo>
                      <a:pt x="7516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1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2" y="26606"/>
                      <a:pt x="5065" y="26964"/>
                      <a:pt x="4456" y="27000"/>
                    </a:cubicBezTo>
                    <a:lnTo>
                      <a:pt x="4438" y="27000"/>
                    </a:lnTo>
                    <a:cubicBezTo>
                      <a:pt x="4707" y="26570"/>
                      <a:pt x="5047" y="26177"/>
                      <a:pt x="5441" y="25837"/>
                    </a:cubicBezTo>
                    <a:cubicBezTo>
                      <a:pt x="5655" y="25640"/>
                      <a:pt x="5906" y="25479"/>
                      <a:pt x="6138" y="25300"/>
                    </a:cubicBezTo>
                    <a:lnTo>
                      <a:pt x="6443" y="25175"/>
                    </a:lnTo>
                    <a:cubicBezTo>
                      <a:pt x="6496" y="25157"/>
                      <a:pt x="6496" y="25067"/>
                      <a:pt x="6443" y="25067"/>
                    </a:cubicBezTo>
                    <a:cubicBezTo>
                      <a:pt x="6496" y="25031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2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3" y="10554"/>
                      <a:pt x="11435" y="12290"/>
                      <a:pt x="12098" y="13936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4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6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72" y="22127"/>
                      <a:pt x="12027" y="22173"/>
                      <a:pt x="12073" y="22173"/>
                    </a:cubicBezTo>
                    <a:cubicBezTo>
                      <a:pt x="12101" y="22173"/>
                      <a:pt x="12127" y="22155"/>
                      <a:pt x="12133" y="22114"/>
                    </a:cubicBezTo>
                    <a:cubicBezTo>
                      <a:pt x="12169" y="21971"/>
                      <a:pt x="12187" y="21828"/>
                      <a:pt x="12205" y="21685"/>
                    </a:cubicBezTo>
                    <a:cubicBezTo>
                      <a:pt x="12259" y="21399"/>
                      <a:pt x="12348" y="21112"/>
                      <a:pt x="12438" y="20844"/>
                    </a:cubicBezTo>
                    <a:cubicBezTo>
                      <a:pt x="12634" y="20128"/>
                      <a:pt x="12885" y="19448"/>
                      <a:pt x="13028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5"/>
                      <a:pt x="13601" y="20432"/>
                    </a:cubicBezTo>
                    <a:cubicBezTo>
                      <a:pt x="13440" y="20701"/>
                      <a:pt x="13297" y="20987"/>
                      <a:pt x="13189" y="21291"/>
                    </a:cubicBezTo>
                    <a:cubicBezTo>
                      <a:pt x="13046" y="21560"/>
                      <a:pt x="12992" y="21882"/>
                      <a:pt x="13046" y="22204"/>
                    </a:cubicBezTo>
                    <a:cubicBezTo>
                      <a:pt x="13056" y="22242"/>
                      <a:pt x="13091" y="22260"/>
                      <a:pt x="13127" y="22260"/>
                    </a:cubicBezTo>
                    <a:cubicBezTo>
                      <a:pt x="13158" y="22260"/>
                      <a:pt x="13190" y="22247"/>
                      <a:pt x="13207" y="22222"/>
                    </a:cubicBezTo>
                    <a:cubicBezTo>
                      <a:pt x="13386" y="21953"/>
                      <a:pt x="13529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4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27" y="27125"/>
                    </a:cubicBezTo>
                    <a:cubicBezTo>
                      <a:pt x="12509" y="27000"/>
                      <a:pt x="12473" y="26892"/>
                      <a:pt x="12455" y="26767"/>
                    </a:cubicBezTo>
                    <a:cubicBezTo>
                      <a:pt x="12455" y="26751"/>
                      <a:pt x="12437" y="26742"/>
                      <a:pt x="12417" y="26742"/>
                    </a:cubicBezTo>
                    <a:cubicBezTo>
                      <a:pt x="12393" y="26742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lnTo>
                      <a:pt x="11901" y="24369"/>
                    </a:ln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2" y="15708"/>
                      <a:pt x="10487" y="14813"/>
                    </a:cubicBezTo>
                    <a:lnTo>
                      <a:pt x="10487" y="14813"/>
                    </a:lnTo>
                    <a:cubicBezTo>
                      <a:pt x="10666" y="15153"/>
                      <a:pt x="10952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3"/>
                    </a:cubicBezTo>
                    <a:cubicBezTo>
                      <a:pt x="11382" y="14921"/>
                      <a:pt x="10988" y="14420"/>
                      <a:pt x="10433" y="14276"/>
                    </a:cubicBezTo>
                    <a:cubicBezTo>
                      <a:pt x="10326" y="13561"/>
                      <a:pt x="10254" y="12845"/>
                      <a:pt x="10165" y="12111"/>
                    </a:cubicBezTo>
                    <a:cubicBezTo>
                      <a:pt x="10057" y="11002"/>
                      <a:pt x="9986" y="9874"/>
                      <a:pt x="9986" y="8765"/>
                    </a:cubicBezTo>
                    <a:close/>
                    <a:moveTo>
                      <a:pt x="13977" y="22472"/>
                    </a:moveTo>
                    <a:cubicBezTo>
                      <a:pt x="14460" y="24155"/>
                      <a:pt x="14674" y="25890"/>
                      <a:pt x="14352" y="27644"/>
                    </a:cubicBezTo>
                    <a:cubicBezTo>
                      <a:pt x="14352" y="27644"/>
                      <a:pt x="14102" y="26839"/>
                      <a:pt x="14102" y="26821"/>
                    </a:cubicBezTo>
                    <a:cubicBezTo>
                      <a:pt x="13941" y="26248"/>
                      <a:pt x="13851" y="25658"/>
                      <a:pt x="13851" y="25049"/>
                    </a:cubicBezTo>
                    <a:cubicBezTo>
                      <a:pt x="13834" y="24320"/>
                      <a:pt x="13867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8" y="24427"/>
                      <a:pt x="14155" y="25210"/>
                    </a:cubicBezTo>
                    <a:cubicBezTo>
                      <a:pt x="14155" y="25237"/>
                      <a:pt x="14178" y="25251"/>
                      <a:pt x="14202" y="25251"/>
                    </a:cubicBezTo>
                    <a:cubicBezTo>
                      <a:pt x="14227" y="25251"/>
                      <a:pt x="14254" y="25237"/>
                      <a:pt x="14263" y="25210"/>
                    </a:cubicBezTo>
                    <a:cubicBezTo>
                      <a:pt x="14263" y="24298"/>
                      <a:pt x="14173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2"/>
                    </a:lnTo>
                    <a:close/>
                    <a:moveTo>
                      <a:pt x="7158" y="25175"/>
                    </a:move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24" y="27950"/>
                      <a:pt x="7881" y="27950"/>
                    </a:cubicBezTo>
                    <a:cubicBezTo>
                      <a:pt x="7843" y="27950"/>
                      <a:pt x="7799" y="27939"/>
                      <a:pt x="7749" y="27913"/>
                    </a:cubicBezTo>
                    <a:cubicBezTo>
                      <a:pt x="7409" y="27734"/>
                      <a:pt x="7141" y="27411"/>
                      <a:pt x="7015" y="27036"/>
                    </a:cubicBezTo>
                    <a:cubicBezTo>
                      <a:pt x="6962" y="26875"/>
                      <a:pt x="6926" y="26696"/>
                      <a:pt x="6908" y="26535"/>
                    </a:cubicBezTo>
                    <a:cubicBezTo>
                      <a:pt x="6962" y="26266"/>
                      <a:pt x="6980" y="25980"/>
                      <a:pt x="6980" y="25711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1"/>
                      <a:pt x="7105" y="25837"/>
                      <a:pt x="7158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69"/>
                      <a:pt x="7302" y="25926"/>
                    </a:cubicBezTo>
                    <a:cubicBezTo>
                      <a:pt x="7266" y="25676"/>
                      <a:pt x="7212" y="25425"/>
                      <a:pt x="7158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3" y="25727"/>
                      <a:pt x="6612" y="25727"/>
                    </a:cubicBezTo>
                    <a:cubicBezTo>
                      <a:pt x="6635" y="25727"/>
                      <a:pt x="6658" y="25717"/>
                      <a:pt x="6675" y="25694"/>
                    </a:cubicBezTo>
                    <a:lnTo>
                      <a:pt x="6729" y="25640"/>
                    </a:lnTo>
                    <a:cubicBezTo>
                      <a:pt x="6729" y="25711"/>
                      <a:pt x="6729" y="25765"/>
                      <a:pt x="6729" y="25837"/>
                    </a:cubicBezTo>
                    <a:cubicBezTo>
                      <a:pt x="6729" y="25855"/>
                      <a:pt x="6747" y="25890"/>
                      <a:pt x="6765" y="25908"/>
                    </a:cubicBezTo>
                    <a:cubicBezTo>
                      <a:pt x="6729" y="26123"/>
                      <a:pt x="6729" y="26356"/>
                      <a:pt x="6765" y="26588"/>
                    </a:cubicBezTo>
                    <a:cubicBezTo>
                      <a:pt x="6640" y="27107"/>
                      <a:pt x="6389" y="27572"/>
                      <a:pt x="6031" y="27984"/>
                    </a:cubicBezTo>
                    <a:lnTo>
                      <a:pt x="6013" y="27984"/>
                    </a:lnTo>
                    <a:cubicBezTo>
                      <a:pt x="6006" y="27992"/>
                      <a:pt x="5999" y="27996"/>
                      <a:pt x="5992" y="27996"/>
                    </a:cubicBezTo>
                    <a:cubicBezTo>
                      <a:pt x="5895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8"/>
                      <a:pt x="5870" y="26570"/>
                      <a:pt x="6031" y="26266"/>
                    </a:cubicBezTo>
                    <a:cubicBezTo>
                      <a:pt x="6156" y="25998"/>
                      <a:pt x="6317" y="25747"/>
                      <a:pt x="6532" y="25515"/>
                    </a:cubicBezTo>
                    <a:close/>
                    <a:moveTo>
                      <a:pt x="13601" y="29881"/>
                    </a:moveTo>
                    <a:cubicBezTo>
                      <a:pt x="13869" y="29953"/>
                      <a:pt x="14102" y="30131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55" y="31205"/>
                    </a:moveTo>
                    <a:cubicBezTo>
                      <a:pt x="12473" y="31330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508" y="32550"/>
                    </a:moveTo>
                    <a:cubicBezTo>
                      <a:pt x="14588" y="32806"/>
                      <a:pt x="14619" y="33061"/>
                      <a:pt x="14585" y="33317"/>
                    </a:cubicBezTo>
                    <a:cubicBezTo>
                      <a:pt x="14480" y="33073"/>
                      <a:pt x="14444" y="32812"/>
                      <a:pt x="14508" y="32550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5"/>
                      <a:pt x="13189" y="34265"/>
                      <a:pt x="13243" y="34605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8"/>
                      <a:pt x="5333" y="35124"/>
                    </a:cubicBezTo>
                    <a:cubicBezTo>
                      <a:pt x="5244" y="35196"/>
                      <a:pt x="5136" y="35267"/>
                      <a:pt x="5047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7"/>
                      <a:pt x="4582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8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8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69" y="35250"/>
                      <a:pt x="8769" y="35267"/>
                      <a:pt x="8751" y="35285"/>
                    </a:cubicBezTo>
                    <a:cubicBezTo>
                      <a:pt x="8697" y="35339"/>
                      <a:pt x="8662" y="35411"/>
                      <a:pt x="8608" y="35464"/>
                    </a:cubicBezTo>
                    <a:cubicBezTo>
                      <a:pt x="8536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5"/>
                    </a:cubicBezTo>
                    <a:cubicBezTo>
                      <a:pt x="8662" y="35232"/>
                      <a:pt x="8697" y="35196"/>
                      <a:pt x="8751" y="35160"/>
                    </a:cubicBezTo>
                    <a:close/>
                    <a:moveTo>
                      <a:pt x="895" y="34319"/>
                    </a:moveTo>
                    <a:lnTo>
                      <a:pt x="895" y="34319"/>
                    </a:lnTo>
                    <a:cubicBezTo>
                      <a:pt x="1879" y="34373"/>
                      <a:pt x="2613" y="35160"/>
                      <a:pt x="3132" y="35965"/>
                    </a:cubicBezTo>
                    <a:lnTo>
                      <a:pt x="3043" y="35947"/>
                    </a:lnTo>
                    <a:cubicBezTo>
                      <a:pt x="2667" y="35607"/>
                      <a:pt x="2166" y="35428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7" y="36126"/>
                      <a:pt x="15820" y="36377"/>
                    </a:cubicBezTo>
                    <a:lnTo>
                      <a:pt x="15820" y="36377"/>
                    </a:lnTo>
                    <a:cubicBezTo>
                      <a:pt x="15821" y="36238"/>
                      <a:pt x="15838" y="36085"/>
                      <a:pt x="15856" y="35947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7" y="36144"/>
                      <a:pt x="2309" y="36234"/>
                      <a:pt x="2040" y="36359"/>
                    </a:cubicBezTo>
                    <a:cubicBezTo>
                      <a:pt x="1906" y="36373"/>
                      <a:pt x="1767" y="36381"/>
                      <a:pt x="1630" y="36381"/>
                    </a:cubicBezTo>
                    <a:cubicBezTo>
                      <a:pt x="1056" y="36381"/>
                      <a:pt x="493" y="36244"/>
                      <a:pt x="233" y="35840"/>
                    </a:cubicBezTo>
                    <a:cubicBezTo>
                      <a:pt x="121" y="35672"/>
                      <a:pt x="1044" y="35613"/>
                      <a:pt x="1499" y="35613"/>
                    </a:cubicBezTo>
                    <a:cubicBezTo>
                      <a:pt x="1624" y="35613"/>
                      <a:pt x="1713" y="35618"/>
                      <a:pt x="1736" y="35625"/>
                    </a:cubicBezTo>
                    <a:lnTo>
                      <a:pt x="1754" y="35607"/>
                    </a:ln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6"/>
                    </a:lnTo>
                    <a:cubicBezTo>
                      <a:pt x="3383" y="36502"/>
                      <a:pt x="3239" y="36538"/>
                      <a:pt x="3114" y="36574"/>
                    </a:cubicBezTo>
                    <a:cubicBezTo>
                      <a:pt x="3222" y="36502"/>
                      <a:pt x="3347" y="36448"/>
                      <a:pt x="3472" y="36395"/>
                    </a:cubicBezTo>
                    <a:close/>
                    <a:moveTo>
                      <a:pt x="12724" y="36073"/>
                    </a:moveTo>
                    <a:cubicBezTo>
                      <a:pt x="12706" y="36431"/>
                      <a:pt x="12581" y="36771"/>
                      <a:pt x="12348" y="37057"/>
                    </a:cubicBezTo>
                    <a:cubicBezTo>
                      <a:pt x="12366" y="36842"/>
                      <a:pt x="12420" y="36627"/>
                      <a:pt x="12509" y="36431"/>
                    </a:cubicBezTo>
                    <a:cubicBezTo>
                      <a:pt x="12581" y="36305"/>
                      <a:pt x="12634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8" y="37486"/>
                    </a:cubicBezTo>
                    <a:cubicBezTo>
                      <a:pt x="10881" y="37200"/>
                      <a:pt x="10648" y="36932"/>
                      <a:pt x="10398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49" y="36000"/>
                      <a:pt x="10359" y="36006"/>
                      <a:pt x="10368" y="36006"/>
                    </a:cubicBezTo>
                    <a:cubicBezTo>
                      <a:pt x="10389" y="36006"/>
                      <a:pt x="10410" y="35978"/>
                      <a:pt x="10398" y="35965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7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8"/>
                      <a:pt x="2774" y="36574"/>
                      <a:pt x="2667" y="36735"/>
                    </a:cubicBezTo>
                    <a:cubicBezTo>
                      <a:pt x="2649" y="36788"/>
                      <a:pt x="2667" y="36860"/>
                      <a:pt x="2738" y="36878"/>
                    </a:cubicBezTo>
                    <a:cubicBezTo>
                      <a:pt x="2685" y="36932"/>
                      <a:pt x="2631" y="36985"/>
                      <a:pt x="2559" y="37039"/>
                    </a:cubicBezTo>
                    <a:lnTo>
                      <a:pt x="2452" y="37128"/>
                    </a:lnTo>
                    <a:cubicBezTo>
                      <a:pt x="2219" y="37290"/>
                      <a:pt x="1969" y="37433"/>
                      <a:pt x="1700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3" y="37732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8"/>
                      <a:pt x="4295" y="37254"/>
                      <a:pt x="4277" y="37737"/>
                    </a:cubicBezTo>
                    <a:cubicBezTo>
                      <a:pt x="4277" y="37987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3"/>
                    </a:cubicBezTo>
                    <a:cubicBezTo>
                      <a:pt x="4152" y="38753"/>
                      <a:pt x="4152" y="38788"/>
                      <a:pt x="4166" y="38835"/>
                    </a:cubicBezTo>
                    <a:lnTo>
                      <a:pt x="4166" y="38835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7"/>
                    </a:cubicBezTo>
                    <a:cubicBezTo>
                      <a:pt x="3830" y="37701"/>
                      <a:pt x="3776" y="37057"/>
                      <a:pt x="3741" y="36431"/>
                    </a:cubicBezTo>
                    <a:close/>
                    <a:moveTo>
                      <a:pt x="3114" y="36824"/>
                    </a:moveTo>
                    <a:lnTo>
                      <a:pt x="3114" y="36824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4"/>
                    </a:cubicBezTo>
                    <a:cubicBezTo>
                      <a:pt x="1647" y="37862"/>
                      <a:pt x="2380" y="37379"/>
                      <a:pt x="3114" y="36824"/>
                    </a:cubicBezTo>
                    <a:close/>
                    <a:moveTo>
                      <a:pt x="12903" y="38327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8" y="38667"/>
                      <a:pt x="13082" y="38864"/>
                      <a:pt x="13100" y="39061"/>
                    </a:cubicBezTo>
                    <a:cubicBezTo>
                      <a:pt x="12957" y="39007"/>
                      <a:pt x="12903" y="38864"/>
                      <a:pt x="12885" y="38703"/>
                    </a:cubicBezTo>
                    <a:cubicBezTo>
                      <a:pt x="12885" y="38578"/>
                      <a:pt x="12903" y="38453"/>
                      <a:pt x="12903" y="38327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51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0" y="39526"/>
                      <a:pt x="2917" y="39258"/>
                      <a:pt x="2828" y="38954"/>
                    </a:cubicBezTo>
                    <a:cubicBezTo>
                      <a:pt x="2649" y="38417"/>
                      <a:pt x="2864" y="37934"/>
                      <a:pt x="3096" y="37468"/>
                    </a:cubicBezTo>
                    <a:cubicBezTo>
                      <a:pt x="3111" y="37476"/>
                      <a:pt x="3126" y="37480"/>
                      <a:pt x="3139" y="37480"/>
                    </a:cubicBezTo>
                    <a:cubicBezTo>
                      <a:pt x="3159" y="37480"/>
                      <a:pt x="3175" y="37472"/>
                      <a:pt x="3186" y="37451"/>
                    </a:cubicBezTo>
                    <a:cubicBezTo>
                      <a:pt x="3400" y="37236"/>
                      <a:pt x="3544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8"/>
                    </a:lnTo>
                    <a:close/>
                    <a:moveTo>
                      <a:pt x="8000" y="38667"/>
                    </a:moveTo>
                    <a:lnTo>
                      <a:pt x="8000" y="38667"/>
                    </a:lnTo>
                    <a:cubicBezTo>
                      <a:pt x="7731" y="39097"/>
                      <a:pt x="7588" y="39562"/>
                      <a:pt x="7552" y="40063"/>
                    </a:cubicBezTo>
                    <a:lnTo>
                      <a:pt x="7516" y="40063"/>
                    </a:lnTo>
                    <a:cubicBezTo>
                      <a:pt x="7463" y="40135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4"/>
                      <a:pt x="7660" y="38900"/>
                      <a:pt x="8000" y="38667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23" y="38292"/>
                    </a:cubicBezTo>
                    <a:cubicBezTo>
                      <a:pt x="8304" y="39025"/>
                      <a:pt x="8984" y="39920"/>
                      <a:pt x="9216" y="40708"/>
                    </a:cubicBezTo>
                    <a:cubicBezTo>
                      <a:pt x="9216" y="40708"/>
                      <a:pt x="9199" y="40725"/>
                      <a:pt x="9199" y="40725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2" y="39978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65" y="38918"/>
                      <a:pt x="8501" y="38900"/>
                      <a:pt x="8519" y="38864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6"/>
                    </a:cubicBezTo>
                    <a:cubicBezTo>
                      <a:pt x="9360" y="40582"/>
                      <a:pt x="9270" y="40296"/>
                      <a:pt x="9145" y="40027"/>
                    </a:cubicBezTo>
                    <a:cubicBezTo>
                      <a:pt x="8916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3"/>
                      <a:pt x="8952" y="38586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7" y="38578"/>
                    </a:moveTo>
                    <a:lnTo>
                      <a:pt x="8357" y="38667"/>
                    </a:lnTo>
                    <a:cubicBezTo>
                      <a:pt x="8125" y="39115"/>
                      <a:pt x="8196" y="39687"/>
                      <a:pt x="8393" y="40153"/>
                    </a:cubicBezTo>
                    <a:cubicBezTo>
                      <a:pt x="8393" y="40189"/>
                      <a:pt x="8375" y="40224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4"/>
                      <a:pt x="8268" y="40529"/>
                    </a:cubicBezTo>
                    <a:lnTo>
                      <a:pt x="8268" y="40529"/>
                    </a:lnTo>
                    <a:lnTo>
                      <a:pt x="8179" y="40672"/>
                    </a:lnTo>
                    <a:cubicBezTo>
                      <a:pt x="8071" y="40869"/>
                      <a:pt x="7892" y="41012"/>
                      <a:pt x="7660" y="41065"/>
                    </a:cubicBezTo>
                    <a:cubicBezTo>
                      <a:pt x="7660" y="40761"/>
                      <a:pt x="7660" y="40475"/>
                      <a:pt x="7695" y="40171"/>
                    </a:cubicBezTo>
                    <a:cubicBezTo>
                      <a:pt x="7713" y="39580"/>
                      <a:pt x="7964" y="39007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4"/>
                      <a:pt x="16679" y="41799"/>
                      <a:pt x="16357" y="42068"/>
                    </a:cubicBezTo>
                    <a:cubicBezTo>
                      <a:pt x="16211" y="42170"/>
                      <a:pt x="16081" y="42290"/>
                      <a:pt x="15966" y="42423"/>
                    </a:cubicBezTo>
                    <a:lnTo>
                      <a:pt x="15966" y="42423"/>
                    </a:lnTo>
                    <a:cubicBezTo>
                      <a:pt x="15966" y="42418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5"/>
                      <a:pt x="16553" y="41674"/>
                    </a:cubicBezTo>
                    <a:cubicBezTo>
                      <a:pt x="16822" y="41566"/>
                      <a:pt x="17126" y="41495"/>
                      <a:pt x="17412" y="41441"/>
                    </a:cubicBezTo>
                    <a:close/>
                    <a:moveTo>
                      <a:pt x="18218" y="41244"/>
                    </a:moveTo>
                    <a:lnTo>
                      <a:pt x="18218" y="41244"/>
                    </a:lnTo>
                    <a:cubicBezTo>
                      <a:pt x="19112" y="41405"/>
                      <a:pt x="20043" y="41853"/>
                      <a:pt x="20347" y="42765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3" y="41763"/>
                    </a:cubicBezTo>
                    <a:cubicBezTo>
                      <a:pt x="18486" y="41566"/>
                      <a:pt x="18361" y="41388"/>
                      <a:pt x="18218" y="41244"/>
                    </a:cubicBezTo>
                    <a:close/>
                    <a:moveTo>
                      <a:pt x="17395" y="41656"/>
                    </a:moveTo>
                    <a:lnTo>
                      <a:pt x="17395" y="41656"/>
                    </a:lnTo>
                    <a:cubicBezTo>
                      <a:pt x="17377" y="41745"/>
                      <a:pt x="17377" y="41835"/>
                      <a:pt x="17377" y="41924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4"/>
                      <a:pt x="15891" y="42783"/>
                    </a:cubicBezTo>
                    <a:cubicBezTo>
                      <a:pt x="16070" y="42515"/>
                      <a:pt x="16303" y="42282"/>
                      <a:pt x="16553" y="42103"/>
                    </a:cubicBezTo>
                    <a:cubicBezTo>
                      <a:pt x="16822" y="41906"/>
                      <a:pt x="17108" y="41763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1"/>
                      <a:pt x="17305" y="43482"/>
                      <a:pt x="17287" y="43499"/>
                    </a:cubicBezTo>
                    <a:cubicBezTo>
                      <a:pt x="17216" y="43642"/>
                      <a:pt x="16834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8" y="42211"/>
                    </a:cubicBezTo>
                    <a:cubicBezTo>
                      <a:pt x="17453" y="42215"/>
                      <a:pt x="17459" y="42218"/>
                      <a:pt x="17466" y="42218"/>
                    </a:cubicBezTo>
                    <a:cubicBezTo>
                      <a:pt x="17485" y="42218"/>
                      <a:pt x="17511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3"/>
                      <a:pt x="18271" y="41781"/>
                    </a:cubicBezTo>
                    <a:cubicBezTo>
                      <a:pt x="18289" y="41835"/>
                      <a:pt x="18325" y="41871"/>
                      <a:pt x="18343" y="41906"/>
                    </a:cubicBezTo>
                    <a:cubicBezTo>
                      <a:pt x="18343" y="41942"/>
                      <a:pt x="18343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4"/>
                      <a:pt x="19452" y="43517"/>
                      <a:pt x="19452" y="43732"/>
                    </a:cubicBezTo>
                    <a:cubicBezTo>
                      <a:pt x="19452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4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3"/>
                      <a:pt x="18092" y="42604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5"/>
                    </a:cubicBezTo>
                    <a:lnTo>
                      <a:pt x="18146" y="42085"/>
                    </a:lnTo>
                    <a:cubicBezTo>
                      <a:pt x="18164" y="41978"/>
                      <a:pt x="18164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3" y="42014"/>
                    </a:lnTo>
                    <a:cubicBezTo>
                      <a:pt x="17878" y="42139"/>
                      <a:pt x="17878" y="42246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3" y="44215"/>
                      <a:pt x="18075" y="44609"/>
                    </a:cubicBezTo>
                    <a:cubicBezTo>
                      <a:pt x="18016" y="44730"/>
                      <a:pt x="17958" y="44780"/>
                      <a:pt x="17904" y="44780"/>
                    </a:cubicBezTo>
                    <a:cubicBezTo>
                      <a:pt x="17662" y="44780"/>
                      <a:pt x="17477" y="43775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3"/>
                    </a:moveTo>
                    <a:cubicBezTo>
                      <a:pt x="11954" y="44913"/>
                      <a:pt x="11954" y="45020"/>
                      <a:pt x="11936" y="45110"/>
                    </a:cubicBezTo>
                    <a:cubicBezTo>
                      <a:pt x="11847" y="45271"/>
                      <a:pt x="11740" y="45414"/>
                      <a:pt x="11596" y="45521"/>
                    </a:cubicBezTo>
                    <a:cubicBezTo>
                      <a:pt x="11686" y="45271"/>
                      <a:pt x="11811" y="45038"/>
                      <a:pt x="11972" y="44823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66" y="47329"/>
                    </a:cubicBezTo>
                    <a:cubicBezTo>
                      <a:pt x="12455" y="47418"/>
                      <a:pt x="12527" y="47526"/>
                      <a:pt x="12563" y="47651"/>
                    </a:cubicBezTo>
                    <a:cubicBezTo>
                      <a:pt x="12473" y="47597"/>
                      <a:pt x="12366" y="47543"/>
                      <a:pt x="12276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18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81" y="47801"/>
                    </a:moveTo>
                    <a:cubicBezTo>
                      <a:pt x="10287" y="47801"/>
                      <a:pt x="10497" y="47829"/>
                      <a:pt x="10720" y="47901"/>
                    </a:cubicBezTo>
                    <a:cubicBezTo>
                      <a:pt x="10183" y="48062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599"/>
                    </a:cubicBezTo>
                    <a:cubicBezTo>
                      <a:pt x="8912" y="48599"/>
                      <a:pt x="8662" y="48563"/>
                      <a:pt x="8429" y="48492"/>
                    </a:cubicBezTo>
                    <a:cubicBezTo>
                      <a:pt x="8377" y="48475"/>
                      <a:pt x="7730" y="48060"/>
                      <a:pt x="7983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1" y="47968"/>
                      <a:pt x="9573" y="47801"/>
                      <a:pt x="10081" y="47801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3"/>
                      <a:pt x="11056" y="48033"/>
                    </a:cubicBezTo>
                    <a:cubicBezTo>
                      <a:pt x="11069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7" y="50174"/>
                    </a:cubicBezTo>
                    <a:lnTo>
                      <a:pt x="8357" y="50156"/>
                    </a:lnTo>
                    <a:cubicBezTo>
                      <a:pt x="8143" y="50156"/>
                      <a:pt x="8214" y="50102"/>
                      <a:pt x="8322" y="49923"/>
                    </a:cubicBezTo>
                    <a:cubicBezTo>
                      <a:pt x="8429" y="49745"/>
                      <a:pt x="8554" y="49530"/>
                      <a:pt x="8680" y="49333"/>
                    </a:cubicBezTo>
                    <a:cubicBezTo>
                      <a:pt x="9181" y="48581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1"/>
                      <a:pt x="12652" y="47955"/>
                      <a:pt x="12652" y="48027"/>
                    </a:cubicBezTo>
                    <a:cubicBezTo>
                      <a:pt x="12652" y="48053"/>
                      <a:pt x="12670" y="48067"/>
                      <a:pt x="12690" y="48067"/>
                    </a:cubicBezTo>
                    <a:cubicBezTo>
                      <a:pt x="12710" y="48067"/>
                      <a:pt x="12733" y="48053"/>
                      <a:pt x="12742" y="48027"/>
                    </a:cubicBezTo>
                    <a:lnTo>
                      <a:pt x="12742" y="47901"/>
                    </a:lnTo>
                    <a:cubicBezTo>
                      <a:pt x="12992" y="48045"/>
                      <a:pt x="13225" y="48223"/>
                      <a:pt x="13458" y="48402"/>
                    </a:cubicBezTo>
                    <a:cubicBezTo>
                      <a:pt x="13815" y="48707"/>
                      <a:pt x="13959" y="49190"/>
                      <a:pt x="14066" y="49637"/>
                    </a:cubicBezTo>
                    <a:cubicBezTo>
                      <a:pt x="14102" y="49762"/>
                      <a:pt x="14209" y="50371"/>
                      <a:pt x="14317" y="50442"/>
                    </a:cubicBezTo>
                    <a:cubicBezTo>
                      <a:pt x="13833" y="50174"/>
                      <a:pt x="13404" y="49834"/>
                      <a:pt x="13046" y="49422"/>
                    </a:cubicBezTo>
                    <a:cubicBezTo>
                      <a:pt x="13010" y="49369"/>
                      <a:pt x="12974" y="49315"/>
                      <a:pt x="12939" y="49261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0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0"/>
                      <a:pt x="12348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2"/>
                      <a:pt x="9753" y="50049"/>
                      <a:pt x="9735" y="50317"/>
                    </a:cubicBezTo>
                    <a:cubicBezTo>
                      <a:pt x="9717" y="50532"/>
                      <a:pt x="9700" y="50729"/>
                      <a:pt x="9664" y="50926"/>
                    </a:cubicBezTo>
                    <a:cubicBezTo>
                      <a:pt x="9657" y="50929"/>
                      <a:pt x="9650" y="50930"/>
                      <a:pt x="9644" y="50930"/>
                    </a:cubicBezTo>
                    <a:cubicBezTo>
                      <a:pt x="9515" y="50930"/>
                      <a:pt x="9647" y="50225"/>
                      <a:pt x="9664" y="50174"/>
                    </a:cubicBezTo>
                    <a:cubicBezTo>
                      <a:pt x="9753" y="49852"/>
                      <a:pt x="9896" y="49548"/>
                      <a:pt x="10093" y="49279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52" y="49297"/>
                      <a:pt x="10827" y="49941"/>
                    </a:cubicBezTo>
                    <a:lnTo>
                      <a:pt x="10845" y="49923"/>
                    </a:lnTo>
                    <a:lnTo>
                      <a:pt x="10845" y="49923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0"/>
                      <a:pt x="10129" y="49548"/>
                      <a:pt x="10505" y="49082"/>
                    </a:cubicBezTo>
                    <a:cubicBezTo>
                      <a:pt x="10738" y="48814"/>
                      <a:pt x="10988" y="48581"/>
                      <a:pt x="11256" y="48349"/>
                    </a:cubicBezTo>
                    <a:cubicBezTo>
                      <a:pt x="11346" y="48277"/>
                      <a:pt x="11418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2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688" y="49243"/>
                      <a:pt x="12974" y="49566"/>
                    </a:cubicBezTo>
                    <a:cubicBezTo>
                      <a:pt x="13100" y="49834"/>
                      <a:pt x="13171" y="50138"/>
                      <a:pt x="13189" y="50460"/>
                    </a:cubicBezTo>
                    <a:lnTo>
                      <a:pt x="13207" y="50460"/>
                    </a:ln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07" y="51496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47" y="47722"/>
                    </a:moveTo>
                    <a:cubicBezTo>
                      <a:pt x="11883" y="47883"/>
                      <a:pt x="11901" y="48027"/>
                      <a:pt x="11954" y="48170"/>
                    </a:cubicBezTo>
                    <a:cubicBezTo>
                      <a:pt x="11940" y="48162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9" y="50210"/>
                    </a:cubicBezTo>
                    <a:cubicBezTo>
                      <a:pt x="11901" y="50496"/>
                      <a:pt x="11865" y="50782"/>
                      <a:pt x="11811" y="51069"/>
                    </a:cubicBezTo>
                    <a:cubicBezTo>
                      <a:pt x="11811" y="51084"/>
                      <a:pt x="11400" y="51747"/>
                      <a:pt x="11232" y="51747"/>
                    </a:cubicBezTo>
                    <a:cubicBezTo>
                      <a:pt x="11199" y="51747"/>
                      <a:pt x="11176" y="51721"/>
                      <a:pt x="11167" y="51659"/>
                    </a:cubicBezTo>
                    <a:cubicBezTo>
                      <a:pt x="11149" y="51480"/>
                      <a:pt x="11113" y="51319"/>
                      <a:pt x="11078" y="51176"/>
                    </a:cubicBezTo>
                    <a:cubicBezTo>
                      <a:pt x="10827" y="50102"/>
                      <a:pt x="11167" y="49279"/>
                      <a:pt x="11525" y="48349"/>
                    </a:cubicBezTo>
                    <a:lnTo>
                      <a:pt x="11525" y="48402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4" y="48470"/>
                      <a:pt x="11704" y="48447"/>
                      <a:pt x="11722" y="48402"/>
                    </a:cubicBezTo>
                    <a:cubicBezTo>
                      <a:pt x="11775" y="48170"/>
                      <a:pt x="11811" y="47955"/>
                      <a:pt x="11847" y="47722"/>
                    </a:cubicBezTo>
                    <a:close/>
                    <a:moveTo>
                      <a:pt x="11091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7" y="1446"/>
                      <a:pt x="10093" y="2913"/>
                      <a:pt x="9896" y="4398"/>
                    </a:cubicBezTo>
                    <a:cubicBezTo>
                      <a:pt x="9270" y="4917"/>
                      <a:pt x="8680" y="5866"/>
                      <a:pt x="8787" y="6635"/>
                    </a:cubicBezTo>
                    <a:cubicBezTo>
                      <a:pt x="8787" y="6675"/>
                      <a:pt x="8817" y="6726"/>
                      <a:pt x="8855" y="6726"/>
                    </a:cubicBezTo>
                    <a:cubicBezTo>
                      <a:pt x="8867" y="6726"/>
                      <a:pt x="8881" y="6720"/>
                      <a:pt x="8894" y="6707"/>
                    </a:cubicBezTo>
                    <a:cubicBezTo>
                      <a:pt x="9377" y="6385"/>
                      <a:pt x="9539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48" y="11163"/>
                    </a:cubicBezTo>
                    <a:cubicBezTo>
                      <a:pt x="8948" y="11206"/>
                      <a:pt x="8983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17"/>
                      <a:pt x="7749" y="16209"/>
                      <a:pt x="7015" y="17265"/>
                    </a:cubicBezTo>
                    <a:cubicBezTo>
                      <a:pt x="5942" y="18786"/>
                      <a:pt x="4922" y="20271"/>
                      <a:pt x="4134" y="21953"/>
                    </a:cubicBezTo>
                    <a:cubicBezTo>
                      <a:pt x="4102" y="22017"/>
                      <a:pt x="4156" y="22081"/>
                      <a:pt x="4206" y="22081"/>
                    </a:cubicBezTo>
                    <a:cubicBezTo>
                      <a:pt x="4212" y="22081"/>
                      <a:pt x="4218" y="22081"/>
                      <a:pt x="4224" y="22079"/>
                    </a:cubicBezTo>
                    <a:cubicBezTo>
                      <a:pt x="6353" y="21488"/>
                      <a:pt x="7838" y="19717"/>
                      <a:pt x="8680" y="17712"/>
                    </a:cubicBezTo>
                    <a:lnTo>
                      <a:pt x="8680" y="17712"/>
                    </a:lnTo>
                    <a:cubicBezTo>
                      <a:pt x="8501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6" y="20316"/>
                      <a:pt x="8062" y="20316"/>
                    </a:cubicBezTo>
                    <a:cubicBezTo>
                      <a:pt x="8049" y="20316"/>
                      <a:pt x="8035" y="20325"/>
                      <a:pt x="8035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1"/>
                      <a:pt x="6747" y="23027"/>
                      <a:pt x="6514" y="23492"/>
                    </a:cubicBezTo>
                    <a:cubicBezTo>
                      <a:pt x="6482" y="23540"/>
                      <a:pt x="6522" y="23603"/>
                      <a:pt x="6581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105" y="24172"/>
                    </a:cubicBezTo>
                    <a:cubicBezTo>
                      <a:pt x="6836" y="24351"/>
                      <a:pt x="6604" y="24548"/>
                      <a:pt x="6371" y="24745"/>
                    </a:cubicBezTo>
                    <a:cubicBezTo>
                      <a:pt x="6407" y="24709"/>
                      <a:pt x="6425" y="24673"/>
                      <a:pt x="6443" y="24638"/>
                    </a:cubicBezTo>
                    <a:cubicBezTo>
                      <a:pt x="6455" y="24612"/>
                      <a:pt x="6441" y="24587"/>
                      <a:pt x="6419" y="24587"/>
                    </a:cubicBezTo>
                    <a:cubicBezTo>
                      <a:pt x="6410" y="24587"/>
                      <a:pt x="6399" y="24591"/>
                      <a:pt x="6389" y="24602"/>
                    </a:cubicBezTo>
                    <a:cubicBezTo>
                      <a:pt x="6317" y="24638"/>
                      <a:pt x="6264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0" y="24779"/>
                      <a:pt x="4622" y="25328"/>
                      <a:pt x="4188" y="25676"/>
                    </a:cubicBezTo>
                    <a:cubicBezTo>
                      <a:pt x="4152" y="25711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89"/>
                      <a:pt x="4242" y="27143"/>
                      <a:pt x="4295" y="27143"/>
                    </a:cubicBezTo>
                    <a:cubicBezTo>
                      <a:pt x="4850" y="27143"/>
                      <a:pt x="5405" y="26892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60" y="28206"/>
                      <a:pt x="5979" y="28197"/>
                      <a:pt x="5995" y="28181"/>
                    </a:cubicBezTo>
                    <a:cubicBezTo>
                      <a:pt x="6371" y="27841"/>
                      <a:pt x="6640" y="27394"/>
                      <a:pt x="6783" y="26892"/>
                    </a:cubicBezTo>
                    <a:cubicBezTo>
                      <a:pt x="6854" y="27161"/>
                      <a:pt x="6962" y="27411"/>
                      <a:pt x="7123" y="27626"/>
                    </a:cubicBezTo>
                    <a:cubicBezTo>
                      <a:pt x="7217" y="27748"/>
                      <a:pt x="7618" y="28124"/>
                      <a:pt x="7893" y="28124"/>
                    </a:cubicBezTo>
                    <a:cubicBezTo>
                      <a:pt x="7983" y="28124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2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8"/>
                      <a:pt x="9020" y="26570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20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8" y="23242"/>
                      <a:pt x="7642" y="22741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2"/>
                      <a:pt x="7838" y="22437"/>
                      <a:pt x="7892" y="22383"/>
                    </a:cubicBezTo>
                    <a:cubicBezTo>
                      <a:pt x="7964" y="22329"/>
                      <a:pt x="7892" y="22293"/>
                      <a:pt x="7856" y="22293"/>
                    </a:cubicBezTo>
                    <a:cubicBezTo>
                      <a:pt x="7803" y="22311"/>
                      <a:pt x="7785" y="22311"/>
                      <a:pt x="7767" y="22329"/>
                    </a:cubicBezTo>
                    <a:cubicBezTo>
                      <a:pt x="7856" y="22043"/>
                      <a:pt x="7946" y="21739"/>
                      <a:pt x="8017" y="21452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69"/>
                      <a:pt x="8519" y="22240"/>
                    </a:cubicBezTo>
                    <a:cubicBezTo>
                      <a:pt x="8626" y="21792"/>
                      <a:pt x="8429" y="21220"/>
                      <a:pt x="8214" y="20790"/>
                    </a:cubicBezTo>
                    <a:cubicBezTo>
                      <a:pt x="8357" y="20235"/>
                      <a:pt x="8501" y="19681"/>
                      <a:pt x="8644" y="19126"/>
                    </a:cubicBezTo>
                    <a:cubicBezTo>
                      <a:pt x="8662" y="19538"/>
                      <a:pt x="8769" y="19931"/>
                      <a:pt x="9002" y="20271"/>
                    </a:cubicBezTo>
                    <a:cubicBezTo>
                      <a:pt x="9011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1"/>
                    </a:cubicBezTo>
                    <a:cubicBezTo>
                      <a:pt x="9324" y="19788"/>
                      <a:pt x="9109" y="19072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7" y="14097"/>
                      <a:pt x="9843" y="13829"/>
                      <a:pt x="9986" y="13579"/>
                    </a:cubicBezTo>
                    <a:cubicBezTo>
                      <a:pt x="9999" y="13541"/>
                      <a:pt x="9966" y="13503"/>
                      <a:pt x="9934" y="13503"/>
                    </a:cubicBezTo>
                    <a:cubicBezTo>
                      <a:pt x="9920" y="13503"/>
                      <a:pt x="9907" y="13509"/>
                      <a:pt x="9896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700" y="13722"/>
                    </a:lnTo>
                    <a:cubicBezTo>
                      <a:pt x="9753" y="13221"/>
                      <a:pt x="9807" y="12702"/>
                      <a:pt x="9861" y="12201"/>
                    </a:cubicBezTo>
                    <a:cubicBezTo>
                      <a:pt x="10040" y="14008"/>
                      <a:pt x="10326" y="15815"/>
                      <a:pt x="10612" y="17605"/>
                    </a:cubicBezTo>
                    <a:cubicBezTo>
                      <a:pt x="10612" y="17605"/>
                      <a:pt x="10612" y="17623"/>
                      <a:pt x="10594" y="17623"/>
                    </a:cubicBezTo>
                    <a:cubicBezTo>
                      <a:pt x="10219" y="18160"/>
                      <a:pt x="9968" y="18965"/>
                      <a:pt x="10201" y="19573"/>
                    </a:cubicBezTo>
                    <a:cubicBezTo>
                      <a:pt x="10212" y="19608"/>
                      <a:pt x="10247" y="19636"/>
                      <a:pt x="10284" y="19636"/>
                    </a:cubicBezTo>
                    <a:cubicBezTo>
                      <a:pt x="10304" y="19636"/>
                      <a:pt x="10325" y="19628"/>
                      <a:pt x="10344" y="19609"/>
                    </a:cubicBezTo>
                    <a:cubicBezTo>
                      <a:pt x="10559" y="19341"/>
                      <a:pt x="10720" y="19019"/>
                      <a:pt x="10791" y="18661"/>
                    </a:cubicBezTo>
                    <a:cubicBezTo>
                      <a:pt x="11006" y="19967"/>
                      <a:pt x="11203" y="21238"/>
                      <a:pt x="11382" y="22490"/>
                    </a:cubicBezTo>
                    <a:lnTo>
                      <a:pt x="11650" y="24548"/>
                    </a:lnTo>
                    <a:cubicBezTo>
                      <a:pt x="11328" y="24960"/>
                      <a:pt x="11149" y="25497"/>
                      <a:pt x="11167" y="26016"/>
                    </a:cubicBezTo>
                    <a:cubicBezTo>
                      <a:pt x="11167" y="26067"/>
                      <a:pt x="11213" y="26109"/>
                      <a:pt x="11259" y="26109"/>
                    </a:cubicBezTo>
                    <a:cubicBezTo>
                      <a:pt x="11277" y="26109"/>
                      <a:pt x="11295" y="26102"/>
                      <a:pt x="11310" y="26087"/>
                    </a:cubicBezTo>
                    <a:cubicBezTo>
                      <a:pt x="11507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75" y="28503"/>
                      <a:pt x="11418" y="29076"/>
                      <a:pt x="11024" y="29630"/>
                    </a:cubicBezTo>
                    <a:cubicBezTo>
                      <a:pt x="11015" y="29621"/>
                      <a:pt x="11006" y="29617"/>
                      <a:pt x="10997" y="29617"/>
                    </a:cubicBezTo>
                    <a:cubicBezTo>
                      <a:pt x="10988" y="29617"/>
                      <a:pt x="10979" y="29621"/>
                      <a:pt x="10970" y="29630"/>
                    </a:cubicBezTo>
                    <a:cubicBezTo>
                      <a:pt x="10785" y="29730"/>
                      <a:pt x="10577" y="29784"/>
                      <a:pt x="10365" y="29784"/>
                    </a:cubicBezTo>
                    <a:cubicBezTo>
                      <a:pt x="10310" y="29784"/>
                      <a:pt x="10255" y="29781"/>
                      <a:pt x="10201" y="29774"/>
                    </a:cubicBezTo>
                    <a:cubicBezTo>
                      <a:pt x="10290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1" y="29380"/>
                      <a:pt x="11167" y="29308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5" y="29529"/>
                      <a:pt x="9986" y="29791"/>
                    </a:cubicBezTo>
                    <a:cubicBezTo>
                      <a:pt x="9968" y="29827"/>
                      <a:pt x="9986" y="29881"/>
                      <a:pt x="10040" y="29899"/>
                    </a:cubicBezTo>
                    <a:cubicBezTo>
                      <a:pt x="10138" y="29923"/>
                      <a:pt x="10236" y="29935"/>
                      <a:pt x="10334" y="29935"/>
                    </a:cubicBezTo>
                    <a:cubicBezTo>
                      <a:pt x="10520" y="29935"/>
                      <a:pt x="10704" y="29892"/>
                      <a:pt x="10881" y="29809"/>
                    </a:cubicBezTo>
                    <a:lnTo>
                      <a:pt x="10881" y="29809"/>
                    </a:lnTo>
                    <a:cubicBezTo>
                      <a:pt x="10576" y="30203"/>
                      <a:pt x="10236" y="30597"/>
                      <a:pt x="9879" y="30955"/>
                    </a:cubicBezTo>
                    <a:cubicBezTo>
                      <a:pt x="9682" y="31169"/>
                      <a:pt x="9467" y="31366"/>
                      <a:pt x="9252" y="31581"/>
                    </a:cubicBezTo>
                    <a:cubicBezTo>
                      <a:pt x="8787" y="31814"/>
                      <a:pt x="8304" y="32010"/>
                      <a:pt x="7803" y="32189"/>
                    </a:cubicBezTo>
                    <a:cubicBezTo>
                      <a:pt x="6693" y="32637"/>
                      <a:pt x="5530" y="32923"/>
                      <a:pt x="4349" y="33048"/>
                    </a:cubicBezTo>
                    <a:cubicBezTo>
                      <a:pt x="4295" y="33048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6" y="33140"/>
                      <a:pt x="6897" y="32674"/>
                      <a:pt x="8071" y="32207"/>
                    </a:cubicBezTo>
                    <a:cubicBezTo>
                      <a:pt x="8286" y="32127"/>
                      <a:pt x="8511" y="32046"/>
                      <a:pt x="8739" y="31950"/>
                    </a:cubicBezTo>
                    <a:lnTo>
                      <a:pt x="8739" y="31950"/>
                    </a:lnTo>
                    <a:cubicBezTo>
                      <a:pt x="8156" y="32244"/>
                      <a:pt x="7609" y="32621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5"/>
                      <a:pt x="2971" y="32905"/>
                    </a:cubicBezTo>
                    <a:cubicBezTo>
                      <a:pt x="4259" y="32118"/>
                      <a:pt x="5369" y="31885"/>
                      <a:pt x="6854" y="31867"/>
                    </a:cubicBezTo>
                    <a:cubicBezTo>
                      <a:pt x="7838" y="31832"/>
                      <a:pt x="8715" y="31706"/>
                      <a:pt x="9556" y="31205"/>
                    </a:cubicBezTo>
                    <a:cubicBezTo>
                      <a:pt x="9588" y="31189"/>
                      <a:pt x="9578" y="31131"/>
                      <a:pt x="9537" y="31131"/>
                    </a:cubicBezTo>
                    <a:cubicBezTo>
                      <a:pt x="9532" y="31131"/>
                      <a:pt x="9527" y="31132"/>
                      <a:pt x="9521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098" y="31867"/>
                      <a:pt x="3132" y="32655"/>
                      <a:pt x="2184" y="33174"/>
                    </a:cubicBezTo>
                    <a:cubicBezTo>
                      <a:pt x="2112" y="33209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8" y="33580"/>
                    </a:cubicBezTo>
                    <a:cubicBezTo>
                      <a:pt x="5075" y="33580"/>
                      <a:pt x="5495" y="33550"/>
                      <a:pt x="5924" y="33478"/>
                    </a:cubicBezTo>
                    <a:cubicBezTo>
                      <a:pt x="6908" y="33317"/>
                      <a:pt x="7713" y="32690"/>
                      <a:pt x="8572" y="32172"/>
                    </a:cubicBezTo>
                    <a:lnTo>
                      <a:pt x="8572" y="32172"/>
                    </a:lnTo>
                    <a:cubicBezTo>
                      <a:pt x="8035" y="32673"/>
                      <a:pt x="7481" y="33138"/>
                      <a:pt x="6962" y="33639"/>
                    </a:cubicBezTo>
                    <a:cubicBezTo>
                      <a:pt x="6425" y="34122"/>
                      <a:pt x="5924" y="34587"/>
                      <a:pt x="5387" y="35017"/>
                    </a:cubicBezTo>
                    <a:cubicBezTo>
                      <a:pt x="5154" y="34909"/>
                      <a:pt x="4904" y="34874"/>
                      <a:pt x="4671" y="34874"/>
                    </a:cubicBezTo>
                    <a:cubicBezTo>
                      <a:pt x="4528" y="34892"/>
                      <a:pt x="4295" y="35017"/>
                      <a:pt x="4331" y="35196"/>
                    </a:cubicBezTo>
                    <a:cubicBezTo>
                      <a:pt x="4349" y="35357"/>
                      <a:pt x="4546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16" y="35912"/>
                      <a:pt x="3776" y="36091"/>
                    </a:cubicBezTo>
                    <a:cubicBezTo>
                      <a:pt x="3758" y="36073"/>
                      <a:pt x="3723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36" y="35947"/>
                      <a:pt x="3347" y="35912"/>
                    </a:cubicBezTo>
                    <a:cubicBezTo>
                      <a:pt x="3311" y="35912"/>
                      <a:pt x="3293" y="35912"/>
                      <a:pt x="3275" y="35947"/>
                    </a:cubicBezTo>
                    <a:lnTo>
                      <a:pt x="3186" y="35947"/>
                    </a:lnTo>
                    <a:cubicBezTo>
                      <a:pt x="2667" y="34999"/>
                      <a:pt x="1844" y="34122"/>
                      <a:pt x="698" y="34104"/>
                    </a:cubicBezTo>
                    <a:cubicBezTo>
                      <a:pt x="645" y="34122"/>
                      <a:pt x="609" y="34176"/>
                      <a:pt x="627" y="34229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786"/>
                    </a:cubicBezTo>
                    <a:lnTo>
                      <a:pt x="54" y="35786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3" y="36448"/>
                    </a:cubicBezTo>
                    <a:lnTo>
                      <a:pt x="1683" y="36448"/>
                    </a:lnTo>
                    <a:lnTo>
                      <a:pt x="1432" y="36556"/>
                    </a:lnTo>
                    <a:cubicBezTo>
                      <a:pt x="1074" y="36699"/>
                      <a:pt x="340" y="36967"/>
                      <a:pt x="323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2" y="37861"/>
                      <a:pt x="1385" y="37802"/>
                      <a:pt x="1504" y="37755"/>
                    </a:cubicBezTo>
                    <a:cubicBezTo>
                      <a:pt x="1647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5"/>
                      <a:pt x="1289" y="39025"/>
                    </a:cubicBezTo>
                    <a:cubicBezTo>
                      <a:pt x="1933" y="39025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4" y="39419"/>
                      <a:pt x="3257" y="40045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5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7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48" y="36287"/>
                      <a:pt x="3848" y="36270"/>
                      <a:pt x="3848" y="36234"/>
                    </a:cubicBezTo>
                    <a:cubicBezTo>
                      <a:pt x="4295" y="36019"/>
                      <a:pt x="4725" y="35768"/>
                      <a:pt x="5136" y="35482"/>
                    </a:cubicBezTo>
                    <a:cubicBezTo>
                      <a:pt x="5190" y="35482"/>
                      <a:pt x="5226" y="35464"/>
                      <a:pt x="5262" y="35446"/>
                    </a:cubicBezTo>
                    <a:cubicBezTo>
                      <a:pt x="5279" y="35428"/>
                      <a:pt x="5297" y="35411"/>
                      <a:pt x="5279" y="35393"/>
                    </a:cubicBezTo>
                    <a:cubicBezTo>
                      <a:pt x="5619" y="35160"/>
                      <a:pt x="5960" y="34909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5"/>
                      <a:pt x="6568" y="34516"/>
                    </a:cubicBezTo>
                    <a:cubicBezTo>
                      <a:pt x="6604" y="34480"/>
                      <a:pt x="6622" y="34426"/>
                      <a:pt x="6640" y="34373"/>
                    </a:cubicBezTo>
                    <a:cubicBezTo>
                      <a:pt x="6657" y="34355"/>
                      <a:pt x="6657" y="34337"/>
                      <a:pt x="6640" y="34337"/>
                    </a:cubicBezTo>
                    <a:cubicBezTo>
                      <a:pt x="7588" y="33514"/>
                      <a:pt x="8483" y="32619"/>
                      <a:pt x="9342" y="31796"/>
                    </a:cubicBezTo>
                    <a:lnTo>
                      <a:pt x="9395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9" y="31313"/>
                      <a:pt x="10004" y="31187"/>
                      <a:pt x="10093" y="31062"/>
                    </a:cubicBezTo>
                    <a:cubicBezTo>
                      <a:pt x="10183" y="30973"/>
                      <a:pt x="10272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7" y="35357"/>
                      <a:pt x="8286" y="35572"/>
                      <a:pt x="8286" y="35786"/>
                    </a:cubicBezTo>
                    <a:cubicBezTo>
                      <a:pt x="8286" y="35831"/>
                      <a:pt x="8334" y="35863"/>
                      <a:pt x="8371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7" y="36055"/>
                      <a:pt x="8590" y="36753"/>
                      <a:pt x="8536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2" y="37446"/>
                      <a:pt x="8411" y="37468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9" y="37826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1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8000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6"/>
                      <a:pt x="7856" y="38506"/>
                    </a:cubicBezTo>
                    <a:cubicBezTo>
                      <a:pt x="7141" y="39025"/>
                      <a:pt x="6747" y="39866"/>
                      <a:pt x="6818" y="40743"/>
                    </a:cubicBezTo>
                    <a:cubicBezTo>
                      <a:pt x="6818" y="40779"/>
                      <a:pt x="6854" y="40797"/>
                      <a:pt x="6890" y="40797"/>
                    </a:cubicBezTo>
                    <a:cubicBezTo>
                      <a:pt x="7158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06" y="41262"/>
                    </a:cubicBezTo>
                    <a:cubicBezTo>
                      <a:pt x="8017" y="41083"/>
                      <a:pt x="8340" y="40725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8"/>
                      <a:pt x="9334" y="41098"/>
                      <a:pt x="9374" y="41098"/>
                    </a:cubicBezTo>
                    <a:cubicBezTo>
                      <a:pt x="9389" y="41098"/>
                      <a:pt x="9403" y="41093"/>
                      <a:pt x="9413" y="41083"/>
                    </a:cubicBezTo>
                    <a:cubicBezTo>
                      <a:pt x="10022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6"/>
                    </a:cubicBezTo>
                    <a:cubicBezTo>
                      <a:pt x="10254" y="39007"/>
                      <a:pt x="10362" y="39222"/>
                      <a:pt x="10398" y="39455"/>
                    </a:cubicBezTo>
                    <a:cubicBezTo>
                      <a:pt x="10415" y="39723"/>
                      <a:pt x="10254" y="39938"/>
                      <a:pt x="10129" y="40171"/>
                    </a:cubicBezTo>
                    <a:cubicBezTo>
                      <a:pt x="10129" y="40184"/>
                      <a:pt x="10139" y="40218"/>
                      <a:pt x="10160" y="40218"/>
                    </a:cubicBezTo>
                    <a:cubicBezTo>
                      <a:pt x="10167" y="40218"/>
                      <a:pt x="10174" y="40215"/>
                      <a:pt x="10183" y="40206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91" y="38256"/>
                      <a:pt x="9073" y="38274"/>
                    </a:cubicBezTo>
                    <a:cubicBezTo>
                      <a:pt x="9037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9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6" y="37625"/>
                      <a:pt x="8697" y="37665"/>
                    </a:cubicBezTo>
                    <a:cubicBezTo>
                      <a:pt x="8680" y="37665"/>
                      <a:pt x="8662" y="37665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42" y="34176"/>
                      <a:pt x="9342" y="34695"/>
                      <a:pt x="9413" y="35196"/>
                    </a:cubicBezTo>
                    <a:cubicBezTo>
                      <a:pt x="9592" y="36341"/>
                      <a:pt x="10594" y="36824"/>
                      <a:pt x="11095" y="37791"/>
                    </a:cubicBezTo>
                    <a:cubicBezTo>
                      <a:pt x="11108" y="37809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6" y="36663"/>
                      <a:pt x="11060" y="35518"/>
                      <a:pt x="10916" y="34408"/>
                    </a:cubicBezTo>
                    <a:cubicBezTo>
                      <a:pt x="10773" y="33227"/>
                      <a:pt x="10201" y="32297"/>
                      <a:pt x="10398" y="31062"/>
                    </a:cubicBezTo>
                    <a:cubicBezTo>
                      <a:pt x="10541" y="30776"/>
                      <a:pt x="10684" y="30489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89"/>
                    </a:cubicBezTo>
                    <a:cubicBezTo>
                      <a:pt x="12145" y="32224"/>
                      <a:pt x="12179" y="32244"/>
                      <a:pt x="12211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6" y="32136"/>
                      <a:pt x="12455" y="32010"/>
                      <a:pt x="12527" y="31867"/>
                    </a:cubicBezTo>
                    <a:cubicBezTo>
                      <a:pt x="12617" y="32923"/>
                      <a:pt x="12688" y="33961"/>
                      <a:pt x="12742" y="35017"/>
                    </a:cubicBezTo>
                    <a:cubicBezTo>
                      <a:pt x="12742" y="35285"/>
                      <a:pt x="12760" y="35536"/>
                      <a:pt x="12760" y="35786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4" y="37280"/>
                    </a:cubicBezTo>
                    <a:cubicBezTo>
                      <a:pt x="12301" y="37280"/>
                      <a:pt x="12318" y="37272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4" y="41459"/>
                      <a:pt x="10523" y="43105"/>
                    </a:cubicBezTo>
                    <a:cubicBezTo>
                      <a:pt x="9700" y="44340"/>
                      <a:pt x="8590" y="45342"/>
                      <a:pt x="8035" y="46738"/>
                    </a:cubicBezTo>
                    <a:cubicBezTo>
                      <a:pt x="8000" y="46523"/>
                      <a:pt x="8035" y="46291"/>
                      <a:pt x="8107" y="46094"/>
                    </a:cubicBezTo>
                    <a:cubicBezTo>
                      <a:pt x="8179" y="45826"/>
                      <a:pt x="8268" y="45557"/>
                      <a:pt x="8357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5"/>
                    </a:cubicBezTo>
                    <a:cubicBezTo>
                      <a:pt x="9896" y="42014"/>
                      <a:pt x="8000" y="44304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0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5"/>
                    </a:cubicBezTo>
                    <a:cubicBezTo>
                      <a:pt x="11793" y="42962"/>
                      <a:pt x="12223" y="41495"/>
                      <a:pt x="12384" y="40081"/>
                    </a:cubicBezTo>
                    <a:cubicBezTo>
                      <a:pt x="12402" y="40063"/>
                      <a:pt x="12384" y="40027"/>
                      <a:pt x="12348" y="40027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5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2"/>
                    </a:cubicBezTo>
                    <a:cubicBezTo>
                      <a:pt x="11722" y="45593"/>
                      <a:pt x="11847" y="45468"/>
                      <a:pt x="11936" y="45324"/>
                    </a:cubicBezTo>
                    <a:lnTo>
                      <a:pt x="11936" y="45324"/>
                    </a:lnTo>
                    <a:cubicBezTo>
                      <a:pt x="11883" y="45772"/>
                      <a:pt x="11847" y="46219"/>
                      <a:pt x="11811" y="46667"/>
                    </a:cubicBezTo>
                    <a:cubicBezTo>
                      <a:pt x="11775" y="46684"/>
                      <a:pt x="11758" y="46702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793" y="46828"/>
                      <a:pt x="11793" y="46881"/>
                      <a:pt x="11793" y="46935"/>
                    </a:cubicBezTo>
                    <a:cubicBezTo>
                      <a:pt x="11400" y="47060"/>
                      <a:pt x="11095" y="47400"/>
                      <a:pt x="11006" y="47794"/>
                    </a:cubicBezTo>
                    <a:lnTo>
                      <a:pt x="10916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5"/>
                      <a:pt x="8045" y="47875"/>
                    </a:cubicBezTo>
                    <a:cubicBezTo>
                      <a:pt x="7981" y="47875"/>
                      <a:pt x="7918" y="47872"/>
                      <a:pt x="7856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6" y="48532"/>
                      <a:pt x="8486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1"/>
                      <a:pt x="8000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3"/>
                      <a:pt x="8369" y="50282"/>
                      <a:pt x="8516" y="50282"/>
                    </a:cubicBezTo>
                    <a:cubicBezTo>
                      <a:pt x="8903" y="50282"/>
                      <a:pt x="9276" y="50223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49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3" y="51094"/>
                      <a:pt x="9583" y="51091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56" y="51462"/>
                      <a:pt x="9574" y="51480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7" y="51143"/>
                      <a:pt x="10863" y="50711"/>
                    </a:cubicBezTo>
                    <a:cubicBezTo>
                      <a:pt x="10934" y="51087"/>
                      <a:pt x="11042" y="51462"/>
                      <a:pt x="11095" y="51856"/>
                    </a:cubicBezTo>
                    <a:cubicBezTo>
                      <a:pt x="11095" y="51892"/>
                      <a:pt x="11149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6" y="50944"/>
                      <a:pt x="12617" y="51427"/>
                      <a:pt x="13010" y="51838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5" y="51802"/>
                    </a:cubicBezTo>
                    <a:cubicBezTo>
                      <a:pt x="13386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7" y="50353"/>
                      <a:pt x="14442" y="50568"/>
                    </a:cubicBezTo>
                    <a:cubicBezTo>
                      <a:pt x="14447" y="50570"/>
                      <a:pt x="14452" y="50571"/>
                      <a:pt x="14457" y="50571"/>
                    </a:cubicBezTo>
                    <a:cubicBezTo>
                      <a:pt x="14491" y="50571"/>
                      <a:pt x="14529" y="50527"/>
                      <a:pt x="14513" y="50496"/>
                    </a:cubicBezTo>
                    <a:cubicBezTo>
                      <a:pt x="14155" y="49816"/>
                      <a:pt x="14155" y="49047"/>
                      <a:pt x="13708" y="48420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3"/>
                      <a:pt x="11936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7" y="43803"/>
                      <a:pt x="12599" y="43535"/>
                      <a:pt x="12509" y="43284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4"/>
                    </a:cubicBezTo>
                    <a:cubicBezTo>
                      <a:pt x="12420" y="43642"/>
                      <a:pt x="12509" y="44018"/>
                      <a:pt x="12724" y="44322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4"/>
                    </a:cubicBezTo>
                    <a:cubicBezTo>
                      <a:pt x="12849" y="43803"/>
                      <a:pt x="12724" y="43302"/>
                      <a:pt x="12491" y="42873"/>
                    </a:cubicBezTo>
                    <a:cubicBezTo>
                      <a:pt x="12652" y="41584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5"/>
                      <a:pt x="12957" y="37952"/>
                    </a:cubicBezTo>
                    <a:cubicBezTo>
                      <a:pt x="12992" y="37290"/>
                      <a:pt x="13010" y="36645"/>
                      <a:pt x="13010" y="35983"/>
                    </a:cubicBezTo>
                    <a:cubicBezTo>
                      <a:pt x="13010" y="35375"/>
                      <a:pt x="12974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6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8"/>
                      <a:pt x="12384" y="27930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89"/>
                    </a:cubicBezTo>
                    <a:cubicBezTo>
                      <a:pt x="14317" y="32404"/>
                      <a:pt x="14299" y="32619"/>
                      <a:pt x="14334" y="32852"/>
                    </a:cubicBezTo>
                    <a:cubicBezTo>
                      <a:pt x="14317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9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8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89"/>
                      <a:pt x="15677" y="34587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5"/>
                    </a:cubicBezTo>
                    <a:cubicBezTo>
                      <a:pt x="16052" y="36359"/>
                      <a:pt x="16142" y="36001"/>
                      <a:pt x="16124" y="35625"/>
                    </a:cubicBezTo>
                    <a:lnTo>
                      <a:pt x="16124" y="35625"/>
                    </a:lnTo>
                    <a:cubicBezTo>
                      <a:pt x="16804" y="37325"/>
                      <a:pt x="17341" y="39079"/>
                      <a:pt x="17717" y="40869"/>
                    </a:cubicBezTo>
                    <a:cubicBezTo>
                      <a:pt x="17681" y="40904"/>
                      <a:pt x="17663" y="40958"/>
                      <a:pt x="17627" y="41012"/>
                    </a:cubicBezTo>
                    <a:cubicBezTo>
                      <a:pt x="17520" y="41083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6" y="41710"/>
                    </a:cubicBezTo>
                    <a:cubicBezTo>
                      <a:pt x="15999" y="41799"/>
                      <a:pt x="15462" y="42264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69"/>
                      <a:pt x="15521" y="43135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4"/>
                      <a:pt x="15631" y="43597"/>
                      <a:pt x="15679" y="43597"/>
                    </a:cubicBezTo>
                    <a:cubicBezTo>
                      <a:pt x="16076" y="43597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2"/>
                      <a:pt x="16544" y="44592"/>
                    </a:cubicBezTo>
                    <a:cubicBezTo>
                      <a:pt x="16559" y="44592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2"/>
                    </a:cubicBezTo>
                    <a:cubicBezTo>
                      <a:pt x="17816" y="45013"/>
                      <a:pt x="17839" y="45023"/>
                      <a:pt x="17859" y="45023"/>
                    </a:cubicBezTo>
                    <a:cubicBezTo>
                      <a:pt x="17874" y="45023"/>
                      <a:pt x="17888" y="45017"/>
                      <a:pt x="17896" y="45002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29" y="43929"/>
                      <a:pt x="18933" y="44269"/>
                      <a:pt x="19148" y="44573"/>
                    </a:cubicBezTo>
                    <a:cubicBezTo>
                      <a:pt x="19159" y="44595"/>
                      <a:pt x="19184" y="44610"/>
                      <a:pt x="19210" y="44610"/>
                    </a:cubicBezTo>
                    <a:cubicBezTo>
                      <a:pt x="19226" y="44610"/>
                      <a:pt x="19242" y="44604"/>
                      <a:pt x="19256" y="44591"/>
                    </a:cubicBezTo>
                    <a:cubicBezTo>
                      <a:pt x="19739" y="44018"/>
                      <a:pt x="19631" y="43195"/>
                      <a:pt x="19238" y="42586"/>
                    </a:cubicBezTo>
                    <a:lnTo>
                      <a:pt x="19238" y="42586"/>
                    </a:lnTo>
                    <a:cubicBezTo>
                      <a:pt x="19614" y="42765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6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3" y="41119"/>
                      <a:pt x="18003" y="41101"/>
                    </a:cubicBezTo>
                    <a:cubicBezTo>
                      <a:pt x="17949" y="41101"/>
                      <a:pt x="17913" y="41155"/>
                      <a:pt x="17949" y="41191"/>
                    </a:cubicBezTo>
                    <a:cubicBezTo>
                      <a:pt x="18021" y="41244"/>
                      <a:pt x="18092" y="41334"/>
                      <a:pt x="18146" y="41405"/>
                    </a:cubicBezTo>
                    <a:lnTo>
                      <a:pt x="18146" y="41441"/>
                    </a:lnTo>
                    <a:cubicBezTo>
                      <a:pt x="18075" y="41370"/>
                      <a:pt x="17985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4"/>
                      <a:pt x="17824" y="40833"/>
                      <a:pt x="17770" y="40833"/>
                    </a:cubicBezTo>
                    <a:cubicBezTo>
                      <a:pt x="17591" y="39974"/>
                      <a:pt x="17395" y="39151"/>
                      <a:pt x="17162" y="38327"/>
                    </a:cubicBezTo>
                    <a:lnTo>
                      <a:pt x="17180" y="38327"/>
                    </a:ln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35" y="38846"/>
                      <a:pt x="17645" y="38775"/>
                      <a:pt x="17573" y="38685"/>
                    </a:cubicBezTo>
                    <a:cubicBezTo>
                      <a:pt x="17484" y="38578"/>
                      <a:pt x="17395" y="38471"/>
                      <a:pt x="17287" y="38363"/>
                    </a:cubicBezTo>
                    <a:cubicBezTo>
                      <a:pt x="17281" y="38360"/>
                      <a:pt x="17273" y="38358"/>
                      <a:pt x="17266" y="38358"/>
                    </a:cubicBezTo>
                    <a:cubicBezTo>
                      <a:pt x="17234" y="38358"/>
                      <a:pt x="17201" y="38388"/>
                      <a:pt x="17216" y="38417"/>
                    </a:cubicBezTo>
                    <a:cubicBezTo>
                      <a:pt x="17269" y="38560"/>
                      <a:pt x="17359" y="38685"/>
                      <a:pt x="17466" y="38793"/>
                    </a:cubicBezTo>
                    <a:cubicBezTo>
                      <a:pt x="17573" y="38918"/>
                      <a:pt x="17717" y="39025"/>
                      <a:pt x="17860" y="39097"/>
                    </a:cubicBezTo>
                    <a:cubicBezTo>
                      <a:pt x="17870" y="39107"/>
                      <a:pt x="17882" y="39112"/>
                      <a:pt x="17894" y="39112"/>
                    </a:cubicBezTo>
                    <a:cubicBezTo>
                      <a:pt x="17924" y="39112"/>
                      <a:pt x="17955" y="39086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200" y="38236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804" y="37003"/>
                      <a:pt x="16339" y="35751"/>
                      <a:pt x="15784" y="34569"/>
                    </a:cubicBezTo>
                    <a:lnTo>
                      <a:pt x="15784" y="34569"/>
                    </a:lnTo>
                    <a:cubicBezTo>
                      <a:pt x="16052" y="34945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43" y="39473"/>
                    </a:cubicBezTo>
                    <a:cubicBezTo>
                      <a:pt x="21797" y="39455"/>
                      <a:pt x="21797" y="39401"/>
                      <a:pt x="21743" y="39383"/>
                    </a:cubicBezTo>
                    <a:cubicBezTo>
                      <a:pt x="20526" y="39115"/>
                      <a:pt x="19506" y="38829"/>
                      <a:pt x="18540" y="37987"/>
                    </a:cubicBezTo>
                    <a:cubicBezTo>
                      <a:pt x="18003" y="37486"/>
                      <a:pt x="17520" y="36914"/>
                      <a:pt x="17126" y="36270"/>
                    </a:cubicBezTo>
                    <a:lnTo>
                      <a:pt x="17126" y="36270"/>
                    </a:lnTo>
                    <a:cubicBezTo>
                      <a:pt x="18343" y="37701"/>
                      <a:pt x="19757" y="38954"/>
                      <a:pt x="21689" y="39330"/>
                    </a:cubicBezTo>
                    <a:cubicBezTo>
                      <a:pt x="21694" y="39332"/>
                      <a:pt x="21699" y="39333"/>
                      <a:pt x="21703" y="39333"/>
                    </a:cubicBezTo>
                    <a:cubicBezTo>
                      <a:pt x="21729" y="39333"/>
                      <a:pt x="21738" y="39291"/>
                      <a:pt x="21707" y="39276"/>
                    </a:cubicBezTo>
                    <a:cubicBezTo>
                      <a:pt x="20258" y="38721"/>
                      <a:pt x="19077" y="38113"/>
                      <a:pt x="17967" y="37021"/>
                    </a:cubicBezTo>
                    <a:cubicBezTo>
                      <a:pt x="17485" y="36557"/>
                      <a:pt x="17056" y="36056"/>
                      <a:pt x="16645" y="35556"/>
                    </a:cubicBezTo>
                    <a:lnTo>
                      <a:pt x="16645" y="35556"/>
                    </a:lnTo>
                    <a:cubicBezTo>
                      <a:pt x="17252" y="36169"/>
                      <a:pt x="18083" y="36470"/>
                      <a:pt x="18844" y="36842"/>
                    </a:cubicBezTo>
                    <a:cubicBezTo>
                      <a:pt x="20025" y="37433"/>
                      <a:pt x="20920" y="38399"/>
                      <a:pt x="21833" y="39330"/>
                    </a:cubicBezTo>
                    <a:cubicBezTo>
                      <a:pt x="21841" y="39338"/>
                      <a:pt x="21850" y="39341"/>
                      <a:pt x="21859" y="39341"/>
                    </a:cubicBezTo>
                    <a:cubicBezTo>
                      <a:pt x="21888" y="39341"/>
                      <a:pt x="21914" y="39303"/>
                      <a:pt x="21886" y="39276"/>
                    </a:cubicBezTo>
                    <a:cubicBezTo>
                      <a:pt x="21242" y="38506"/>
                      <a:pt x="20490" y="37809"/>
                      <a:pt x="19703" y="37200"/>
                    </a:cubicBezTo>
                    <a:cubicBezTo>
                      <a:pt x="18719" y="36502"/>
                      <a:pt x="17573" y="36144"/>
                      <a:pt x="16607" y="35393"/>
                    </a:cubicBezTo>
                    <a:cubicBezTo>
                      <a:pt x="16598" y="35384"/>
                      <a:pt x="16589" y="35379"/>
                      <a:pt x="16580" y="35379"/>
                    </a:cubicBezTo>
                    <a:cubicBezTo>
                      <a:pt x="16571" y="35379"/>
                      <a:pt x="16562" y="35384"/>
                      <a:pt x="16553" y="35393"/>
                    </a:cubicBezTo>
                    <a:lnTo>
                      <a:pt x="16518" y="35357"/>
                    </a:lnTo>
                    <a:cubicBezTo>
                      <a:pt x="16518" y="35339"/>
                      <a:pt x="16500" y="35339"/>
                      <a:pt x="16482" y="35339"/>
                    </a:cubicBezTo>
                    <a:cubicBezTo>
                      <a:pt x="16196" y="34963"/>
                      <a:pt x="15891" y="34605"/>
                      <a:pt x="15605" y="34229"/>
                    </a:cubicBezTo>
                    <a:cubicBezTo>
                      <a:pt x="14889" y="32798"/>
                      <a:pt x="14120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78" y="30543"/>
                      <a:pt x="14513" y="30472"/>
                      <a:pt x="14495" y="30418"/>
                    </a:cubicBezTo>
                    <a:cubicBezTo>
                      <a:pt x="14281" y="30024"/>
                      <a:pt x="13887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1"/>
                    </a:cubicBezTo>
                    <a:cubicBezTo>
                      <a:pt x="13064" y="29040"/>
                      <a:pt x="12795" y="28270"/>
                      <a:pt x="12581" y="27483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6" y="26552"/>
                      <a:pt x="13064" y="26964"/>
                      <a:pt x="13368" y="27215"/>
                    </a:cubicBezTo>
                    <a:cubicBezTo>
                      <a:pt x="13381" y="27227"/>
                      <a:pt x="13398" y="27233"/>
                      <a:pt x="13416" y="27233"/>
                    </a:cubicBezTo>
                    <a:cubicBezTo>
                      <a:pt x="13448" y="27233"/>
                      <a:pt x="13482" y="27213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189" y="25944"/>
                      <a:pt x="13189" y="25944"/>
                    </a:cubicBezTo>
                    <a:cubicBezTo>
                      <a:pt x="13350" y="25407"/>
                      <a:pt x="13493" y="24852"/>
                      <a:pt x="13601" y="24298"/>
                    </a:cubicBezTo>
                    <a:cubicBezTo>
                      <a:pt x="13637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72" y="25067"/>
                    </a:cubicBezTo>
                    <a:cubicBezTo>
                      <a:pt x="13672" y="26141"/>
                      <a:pt x="14048" y="27089"/>
                      <a:pt x="14245" y="28109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09"/>
                    </a:cubicBezTo>
                    <a:cubicBezTo>
                      <a:pt x="14889" y="26034"/>
                      <a:pt x="14585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00" y="18965"/>
                      <a:pt x="15694" y="19931"/>
                    </a:cubicBezTo>
                    <a:cubicBezTo>
                      <a:pt x="15730" y="20146"/>
                      <a:pt x="15748" y="20397"/>
                      <a:pt x="15784" y="20611"/>
                    </a:cubicBezTo>
                    <a:cubicBezTo>
                      <a:pt x="15533" y="21309"/>
                      <a:pt x="15122" y="22061"/>
                      <a:pt x="15426" y="22777"/>
                    </a:cubicBezTo>
                    <a:cubicBezTo>
                      <a:pt x="15435" y="22812"/>
                      <a:pt x="15462" y="22830"/>
                      <a:pt x="15489" y="22830"/>
                    </a:cubicBezTo>
                    <a:cubicBezTo>
                      <a:pt x="15516" y="22830"/>
                      <a:pt x="15542" y="22812"/>
                      <a:pt x="15551" y="22777"/>
                    </a:cubicBezTo>
                    <a:cubicBezTo>
                      <a:pt x="15641" y="22580"/>
                      <a:pt x="15748" y="22365"/>
                      <a:pt x="15873" y="22168"/>
                    </a:cubicBezTo>
                    <a:lnTo>
                      <a:pt x="15873" y="22168"/>
                    </a:lnTo>
                    <a:cubicBezTo>
                      <a:pt x="15856" y="22562"/>
                      <a:pt x="15856" y="22956"/>
                      <a:pt x="15838" y="23313"/>
                    </a:cubicBezTo>
                    <a:cubicBezTo>
                      <a:pt x="15838" y="23358"/>
                      <a:pt x="15874" y="23390"/>
                      <a:pt x="15907" y="23390"/>
                    </a:cubicBezTo>
                    <a:cubicBezTo>
                      <a:pt x="15914" y="23390"/>
                      <a:pt x="15921" y="23388"/>
                      <a:pt x="15927" y="23385"/>
                    </a:cubicBezTo>
                    <a:cubicBezTo>
                      <a:pt x="16500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19"/>
                      <a:pt x="17448" y="22759"/>
                      <a:pt x="17949" y="22991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6"/>
                      <a:pt x="18916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22" y="20754"/>
                    </a:lnTo>
                    <a:cubicBezTo>
                      <a:pt x="19202" y="20683"/>
                      <a:pt x="19256" y="20128"/>
                      <a:pt x="19023" y="19591"/>
                    </a:cubicBezTo>
                    <a:cubicBezTo>
                      <a:pt x="19005" y="19564"/>
                      <a:pt x="18974" y="19551"/>
                      <a:pt x="18945" y="19551"/>
                    </a:cubicBezTo>
                    <a:cubicBezTo>
                      <a:pt x="18916" y="19551"/>
                      <a:pt x="18889" y="19564"/>
                      <a:pt x="18880" y="19591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7" y="20039"/>
                      <a:pt x="16823" y="19948"/>
                      <a:pt x="16500" y="19895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3"/>
                      <a:pt x="17688" y="20193"/>
                    </a:cubicBezTo>
                    <a:cubicBezTo>
                      <a:pt x="18162" y="20193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3"/>
                      <a:pt x="18880" y="20432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1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1"/>
                      <a:pt x="16070" y="19895"/>
                    </a:cubicBezTo>
                    <a:lnTo>
                      <a:pt x="16070" y="19860"/>
                    </a:lnTo>
                    <a:cubicBezTo>
                      <a:pt x="16059" y="19825"/>
                      <a:pt x="16025" y="19805"/>
                      <a:pt x="15988" y="19805"/>
                    </a:cubicBezTo>
                    <a:cubicBezTo>
                      <a:pt x="15967" y="19805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56" y="19806"/>
                    </a:cubicBezTo>
                    <a:cubicBezTo>
                      <a:pt x="15856" y="19770"/>
                      <a:pt x="15856" y="19734"/>
                      <a:pt x="15838" y="19699"/>
                    </a:cubicBezTo>
                    <a:cubicBezTo>
                      <a:pt x="15830" y="19667"/>
                      <a:pt x="15805" y="19653"/>
                      <a:pt x="15779" y="19653"/>
                    </a:cubicBezTo>
                    <a:cubicBezTo>
                      <a:pt x="15746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47" y="19233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32" y="18232"/>
                      <a:pt x="17328" y="18232"/>
                    </a:cubicBezTo>
                    <a:cubicBezTo>
                      <a:pt x="17356" y="18232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58" y="15296"/>
                    </a:cubicBezTo>
                    <a:cubicBezTo>
                      <a:pt x="14388" y="14688"/>
                      <a:pt x="13368" y="14348"/>
                      <a:pt x="12617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3" y="13178"/>
                      <a:pt x="12133" y="13194"/>
                      <a:pt x="12133" y="13221"/>
                    </a:cubicBezTo>
                    <a:cubicBezTo>
                      <a:pt x="12151" y="13256"/>
                      <a:pt x="12169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49"/>
                      <a:pt x="11740" y="11646"/>
                    </a:cubicBezTo>
                    <a:cubicBezTo>
                      <a:pt x="11919" y="11878"/>
                      <a:pt x="12151" y="12057"/>
                      <a:pt x="12420" y="12147"/>
                    </a:cubicBezTo>
                    <a:cubicBezTo>
                      <a:pt x="12429" y="12149"/>
                      <a:pt x="12438" y="12150"/>
                      <a:pt x="12448" y="12150"/>
                    </a:cubicBezTo>
                    <a:cubicBezTo>
                      <a:pt x="12508" y="12150"/>
                      <a:pt x="12558" y="12102"/>
                      <a:pt x="12527" y="12040"/>
                    </a:cubicBezTo>
                    <a:cubicBezTo>
                      <a:pt x="12241" y="11413"/>
                      <a:pt x="11686" y="10930"/>
                      <a:pt x="11006" y="10751"/>
                    </a:cubicBezTo>
                    <a:cubicBezTo>
                      <a:pt x="10559" y="9659"/>
                      <a:pt x="10219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47" y="7244"/>
                      <a:pt x="10398" y="7745"/>
                      <a:pt x="10791" y="7906"/>
                    </a:cubicBezTo>
                    <a:cubicBezTo>
                      <a:pt x="10809" y="7919"/>
                      <a:pt x="10827" y="7925"/>
                      <a:pt x="10845" y="7925"/>
                    </a:cubicBezTo>
                    <a:cubicBezTo>
                      <a:pt x="10900" y="7925"/>
                      <a:pt x="10948" y="7870"/>
                      <a:pt x="10934" y="7816"/>
                    </a:cubicBezTo>
                    <a:cubicBezTo>
                      <a:pt x="10845" y="7172"/>
                      <a:pt x="10684" y="6331"/>
                      <a:pt x="10093" y="5937"/>
                    </a:cubicBezTo>
                    <a:cubicBezTo>
                      <a:pt x="10272" y="3951"/>
                      <a:pt x="10630" y="1982"/>
                      <a:pt x="11149" y="68"/>
                    </a:cubicBezTo>
                    <a:cubicBezTo>
                      <a:pt x="11160" y="24"/>
                      <a:pt x="11125" y="1"/>
                      <a:pt x="110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35"/>
              <p:cNvSpPr/>
              <p:nvPr/>
            </p:nvSpPr>
            <p:spPr>
              <a:xfrm>
                <a:off x="4341100" y="20803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35"/>
              <p:cNvSpPr/>
              <p:nvPr/>
            </p:nvSpPr>
            <p:spPr>
              <a:xfrm>
                <a:off x="4551500" y="20445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46" y="0"/>
                    </a:moveTo>
                    <a:cubicBezTo>
                      <a:pt x="25" y="0"/>
                      <a:pt x="1" y="35"/>
                      <a:pt x="28" y="48"/>
                    </a:cubicBezTo>
                    <a:cubicBezTo>
                      <a:pt x="261" y="317"/>
                      <a:pt x="529" y="567"/>
                      <a:pt x="833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1" y="496"/>
                      <a:pt x="350" y="227"/>
                      <a:pt x="64" y="13"/>
                    </a:cubicBezTo>
                    <a:cubicBezTo>
                      <a:pt x="60" y="4"/>
                      <a:pt x="53" y="0"/>
                      <a:pt x="4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35"/>
              <p:cNvSpPr/>
              <p:nvPr/>
            </p:nvSpPr>
            <p:spPr>
              <a:xfrm>
                <a:off x="4470775" y="2191400"/>
                <a:ext cx="235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82" extrusionOk="0">
                    <a:moveTo>
                      <a:pt x="286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4"/>
                      <a:pt x="286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4"/>
                      <a:pt x="36" y="114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76"/>
                      <a:pt x="837" y="1582"/>
                      <a:pt x="858" y="1582"/>
                    </a:cubicBezTo>
                    <a:cubicBezTo>
                      <a:pt x="899" y="1582"/>
                      <a:pt x="943" y="1558"/>
                      <a:pt x="931" y="1510"/>
                    </a:cubicBezTo>
                    <a:cubicBezTo>
                      <a:pt x="877" y="991"/>
                      <a:pt x="644" y="276"/>
                      <a:pt x="125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35"/>
              <p:cNvSpPr/>
              <p:nvPr/>
            </p:nvSpPr>
            <p:spPr>
              <a:xfrm>
                <a:off x="4643175" y="25672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6"/>
                      <a:pt x="30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35"/>
              <p:cNvSpPr/>
              <p:nvPr/>
            </p:nvSpPr>
            <p:spPr>
              <a:xfrm>
                <a:off x="4451975" y="28018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7" y="197"/>
                      <a:pt x="36" y="304"/>
                      <a:pt x="1" y="447"/>
                    </a:cubicBezTo>
                    <a:cubicBezTo>
                      <a:pt x="1" y="465"/>
                      <a:pt x="18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35"/>
              <p:cNvSpPr/>
              <p:nvPr/>
            </p:nvSpPr>
            <p:spPr>
              <a:xfrm>
                <a:off x="4632275" y="26501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3" y="1"/>
                    </a:moveTo>
                    <a:cubicBezTo>
                      <a:pt x="157" y="1"/>
                      <a:pt x="83" y="26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35"/>
              <p:cNvSpPr/>
              <p:nvPr/>
            </p:nvSpPr>
            <p:spPr>
              <a:xfrm>
                <a:off x="4257825" y="2518675"/>
                <a:ext cx="1600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72" y="176"/>
                      <a:pt x="197" y="194"/>
                      <a:pt x="286" y="248"/>
                    </a:cubicBezTo>
                    <a:cubicBezTo>
                      <a:pt x="394" y="320"/>
                      <a:pt x="483" y="409"/>
                      <a:pt x="537" y="516"/>
                    </a:cubicBezTo>
                    <a:cubicBezTo>
                      <a:pt x="542" y="532"/>
                      <a:pt x="554" y="539"/>
                      <a:pt x="567" y="539"/>
                    </a:cubicBezTo>
                    <a:cubicBezTo>
                      <a:pt x="598" y="539"/>
                      <a:pt x="639" y="501"/>
                      <a:pt x="626" y="463"/>
                    </a:cubicBezTo>
                    <a:cubicBezTo>
                      <a:pt x="591" y="337"/>
                      <a:pt x="501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35"/>
              <p:cNvSpPr/>
              <p:nvPr/>
            </p:nvSpPr>
            <p:spPr>
              <a:xfrm>
                <a:off x="4604525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5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6" y="1265"/>
                    </a:cubicBezTo>
                    <a:cubicBezTo>
                      <a:pt x="466" y="996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8"/>
                    </a:cubicBezTo>
                    <a:cubicBezTo>
                      <a:pt x="395" y="567"/>
                      <a:pt x="359" y="835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5"/>
              <p:cNvSpPr/>
              <p:nvPr/>
            </p:nvSpPr>
            <p:spPr>
              <a:xfrm>
                <a:off x="4482400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3" y="667"/>
                      <a:pt x="430" y="899"/>
                      <a:pt x="466" y="1150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45"/>
                      <a:pt x="36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39"/>
                      <a:pt x="573" y="1203"/>
                    </a:cubicBezTo>
                    <a:cubicBezTo>
                      <a:pt x="537" y="881"/>
                      <a:pt x="394" y="577"/>
                      <a:pt x="144" y="362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5"/>
              <p:cNvSpPr/>
              <p:nvPr/>
            </p:nvSpPr>
            <p:spPr>
              <a:xfrm>
                <a:off x="4368775" y="104905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77" y="384"/>
                    </a:moveTo>
                    <a:cubicBezTo>
                      <a:pt x="4804" y="384"/>
                      <a:pt x="4868" y="760"/>
                      <a:pt x="4868" y="963"/>
                    </a:cubicBezTo>
                    <a:cubicBezTo>
                      <a:pt x="4868" y="1250"/>
                      <a:pt x="4850" y="1518"/>
                      <a:pt x="4832" y="1787"/>
                    </a:cubicBezTo>
                    <a:cubicBezTo>
                      <a:pt x="4796" y="2252"/>
                      <a:pt x="4706" y="2717"/>
                      <a:pt x="4599" y="3164"/>
                    </a:cubicBezTo>
                    <a:cubicBezTo>
                      <a:pt x="4635" y="2932"/>
                      <a:pt x="4617" y="2699"/>
                      <a:pt x="4563" y="2467"/>
                    </a:cubicBezTo>
                    <a:cubicBezTo>
                      <a:pt x="4563" y="2467"/>
                      <a:pt x="4563" y="2449"/>
                      <a:pt x="4545" y="2449"/>
                    </a:cubicBezTo>
                    <a:lnTo>
                      <a:pt x="4528" y="2449"/>
                    </a:lnTo>
                    <a:cubicBezTo>
                      <a:pt x="4528" y="2449"/>
                      <a:pt x="4510" y="2467"/>
                      <a:pt x="4510" y="2467"/>
                    </a:cubicBezTo>
                    <a:cubicBezTo>
                      <a:pt x="4402" y="2717"/>
                      <a:pt x="4456" y="3164"/>
                      <a:pt x="4438" y="3415"/>
                    </a:cubicBezTo>
                    <a:cubicBezTo>
                      <a:pt x="4438" y="3522"/>
                      <a:pt x="4420" y="3630"/>
                      <a:pt x="4420" y="3737"/>
                    </a:cubicBezTo>
                    <a:cubicBezTo>
                      <a:pt x="4152" y="2717"/>
                      <a:pt x="4009" y="1590"/>
                      <a:pt x="4474" y="605"/>
                    </a:cubicBezTo>
                    <a:lnTo>
                      <a:pt x="4492" y="605"/>
                    </a:lnTo>
                    <a:cubicBezTo>
                      <a:pt x="4564" y="445"/>
                      <a:pt x="4626" y="384"/>
                      <a:pt x="4677" y="384"/>
                    </a:cubicBezTo>
                    <a:close/>
                    <a:moveTo>
                      <a:pt x="2556" y="882"/>
                    </a:moveTo>
                    <a:cubicBezTo>
                      <a:pt x="2711" y="882"/>
                      <a:pt x="2941" y="1037"/>
                      <a:pt x="3078" y="1142"/>
                    </a:cubicBezTo>
                    <a:cubicBezTo>
                      <a:pt x="3740" y="1697"/>
                      <a:pt x="3758" y="2538"/>
                      <a:pt x="3758" y="3343"/>
                    </a:cubicBezTo>
                    <a:cubicBezTo>
                      <a:pt x="3740" y="3254"/>
                      <a:pt x="3704" y="3164"/>
                      <a:pt x="3686" y="3093"/>
                    </a:cubicBezTo>
                    <a:lnTo>
                      <a:pt x="3686" y="2968"/>
                    </a:lnTo>
                    <a:lnTo>
                      <a:pt x="3669" y="2968"/>
                    </a:lnTo>
                    <a:lnTo>
                      <a:pt x="3669" y="3039"/>
                    </a:lnTo>
                    <a:cubicBezTo>
                      <a:pt x="3633" y="2932"/>
                      <a:pt x="3597" y="2842"/>
                      <a:pt x="3561" y="2735"/>
                    </a:cubicBezTo>
                    <a:cubicBezTo>
                      <a:pt x="3554" y="2712"/>
                      <a:pt x="3540" y="2703"/>
                      <a:pt x="3526" y="2703"/>
                    </a:cubicBezTo>
                    <a:cubicBezTo>
                      <a:pt x="3508" y="2703"/>
                      <a:pt x="3490" y="2722"/>
                      <a:pt x="3490" y="2753"/>
                    </a:cubicBezTo>
                    <a:cubicBezTo>
                      <a:pt x="3597" y="3075"/>
                      <a:pt x="3686" y="3415"/>
                      <a:pt x="3758" y="3737"/>
                    </a:cubicBezTo>
                    <a:lnTo>
                      <a:pt x="3758" y="3755"/>
                    </a:lnTo>
                    <a:cubicBezTo>
                      <a:pt x="3400" y="3325"/>
                      <a:pt x="3078" y="2860"/>
                      <a:pt x="2774" y="2395"/>
                    </a:cubicBezTo>
                    <a:cubicBezTo>
                      <a:pt x="2559" y="2019"/>
                      <a:pt x="2434" y="1608"/>
                      <a:pt x="2398" y="1178"/>
                    </a:cubicBezTo>
                    <a:cubicBezTo>
                      <a:pt x="2376" y="957"/>
                      <a:pt x="2448" y="882"/>
                      <a:pt x="2556" y="882"/>
                    </a:cubicBezTo>
                    <a:close/>
                    <a:moveTo>
                      <a:pt x="1488" y="2685"/>
                    </a:moveTo>
                    <a:cubicBezTo>
                      <a:pt x="1542" y="2685"/>
                      <a:pt x="1617" y="2711"/>
                      <a:pt x="1718" y="2771"/>
                    </a:cubicBezTo>
                    <a:cubicBezTo>
                      <a:pt x="2112" y="3075"/>
                      <a:pt x="2487" y="3415"/>
                      <a:pt x="2810" y="3791"/>
                    </a:cubicBezTo>
                    <a:cubicBezTo>
                      <a:pt x="3006" y="4005"/>
                      <a:pt x="3185" y="4238"/>
                      <a:pt x="3346" y="4489"/>
                    </a:cubicBezTo>
                    <a:cubicBezTo>
                      <a:pt x="3454" y="4757"/>
                      <a:pt x="3561" y="5026"/>
                      <a:pt x="3615" y="5294"/>
                    </a:cubicBezTo>
                    <a:cubicBezTo>
                      <a:pt x="3400" y="4990"/>
                      <a:pt x="3168" y="4703"/>
                      <a:pt x="2953" y="4399"/>
                    </a:cubicBezTo>
                    <a:cubicBezTo>
                      <a:pt x="2946" y="4386"/>
                      <a:pt x="2934" y="4380"/>
                      <a:pt x="2923" y="4380"/>
                    </a:cubicBezTo>
                    <a:cubicBezTo>
                      <a:pt x="2904" y="4380"/>
                      <a:pt x="2888" y="4395"/>
                      <a:pt x="2899" y="4417"/>
                    </a:cubicBezTo>
                    <a:cubicBezTo>
                      <a:pt x="3042" y="4793"/>
                      <a:pt x="3257" y="5133"/>
                      <a:pt x="3525" y="5455"/>
                    </a:cubicBezTo>
                    <a:cubicBezTo>
                      <a:pt x="3615" y="5562"/>
                      <a:pt x="3686" y="5670"/>
                      <a:pt x="3776" y="5777"/>
                    </a:cubicBezTo>
                    <a:cubicBezTo>
                      <a:pt x="2738" y="5741"/>
                      <a:pt x="2291" y="4793"/>
                      <a:pt x="1897" y="3970"/>
                    </a:cubicBezTo>
                    <a:lnTo>
                      <a:pt x="1915" y="3952"/>
                    </a:lnTo>
                    <a:cubicBezTo>
                      <a:pt x="1790" y="3719"/>
                      <a:pt x="1646" y="3504"/>
                      <a:pt x="1521" y="3290"/>
                    </a:cubicBezTo>
                    <a:cubicBezTo>
                      <a:pt x="1380" y="3049"/>
                      <a:pt x="1283" y="2685"/>
                      <a:pt x="1488" y="2685"/>
                    </a:cubicBezTo>
                    <a:close/>
                    <a:moveTo>
                      <a:pt x="6426" y="2770"/>
                    </a:moveTo>
                    <a:cubicBezTo>
                      <a:pt x="6477" y="2770"/>
                      <a:pt x="6424" y="4115"/>
                      <a:pt x="6371" y="4274"/>
                    </a:cubicBezTo>
                    <a:cubicBezTo>
                      <a:pt x="6192" y="4954"/>
                      <a:pt x="5816" y="5527"/>
                      <a:pt x="5422" y="6099"/>
                    </a:cubicBezTo>
                    <a:cubicBezTo>
                      <a:pt x="5565" y="5634"/>
                      <a:pt x="5709" y="5169"/>
                      <a:pt x="5870" y="4757"/>
                    </a:cubicBezTo>
                    <a:cubicBezTo>
                      <a:pt x="5891" y="4714"/>
                      <a:pt x="5861" y="4690"/>
                      <a:pt x="5829" y="4690"/>
                    </a:cubicBezTo>
                    <a:cubicBezTo>
                      <a:pt x="5808" y="4690"/>
                      <a:pt x="5787" y="4700"/>
                      <a:pt x="5780" y="4721"/>
                    </a:cubicBezTo>
                    <a:cubicBezTo>
                      <a:pt x="5494" y="5383"/>
                      <a:pt x="5261" y="6099"/>
                      <a:pt x="4993" y="6779"/>
                    </a:cubicBezTo>
                    <a:cubicBezTo>
                      <a:pt x="4957" y="5634"/>
                      <a:pt x="5225" y="4524"/>
                      <a:pt x="5762" y="3522"/>
                    </a:cubicBezTo>
                    <a:cubicBezTo>
                      <a:pt x="5923" y="3218"/>
                      <a:pt x="6138" y="2968"/>
                      <a:pt x="6424" y="2771"/>
                    </a:cubicBezTo>
                    <a:cubicBezTo>
                      <a:pt x="6425" y="2770"/>
                      <a:pt x="6426" y="2770"/>
                      <a:pt x="6426" y="2770"/>
                    </a:cubicBezTo>
                    <a:close/>
                    <a:moveTo>
                      <a:pt x="977" y="6314"/>
                    </a:moveTo>
                    <a:cubicBezTo>
                      <a:pt x="979" y="6314"/>
                      <a:pt x="982" y="6314"/>
                      <a:pt x="984" y="6314"/>
                    </a:cubicBezTo>
                    <a:cubicBezTo>
                      <a:pt x="1432" y="6332"/>
                      <a:pt x="1825" y="6600"/>
                      <a:pt x="2165" y="6869"/>
                    </a:cubicBezTo>
                    <a:cubicBezTo>
                      <a:pt x="2666" y="7298"/>
                      <a:pt x="2953" y="7871"/>
                      <a:pt x="3364" y="8354"/>
                    </a:cubicBezTo>
                    <a:cubicBezTo>
                      <a:pt x="3042" y="8103"/>
                      <a:pt x="2702" y="7907"/>
                      <a:pt x="2380" y="7674"/>
                    </a:cubicBezTo>
                    <a:cubicBezTo>
                      <a:pt x="2373" y="7667"/>
                      <a:pt x="2366" y="7664"/>
                      <a:pt x="2359" y="7664"/>
                    </a:cubicBezTo>
                    <a:cubicBezTo>
                      <a:pt x="2328" y="7664"/>
                      <a:pt x="2301" y="7717"/>
                      <a:pt x="2344" y="7746"/>
                    </a:cubicBezTo>
                    <a:cubicBezTo>
                      <a:pt x="2720" y="8050"/>
                      <a:pt x="3132" y="8318"/>
                      <a:pt x="3508" y="8640"/>
                    </a:cubicBezTo>
                    <a:cubicBezTo>
                      <a:pt x="3561" y="8676"/>
                      <a:pt x="3597" y="8730"/>
                      <a:pt x="3651" y="8766"/>
                    </a:cubicBezTo>
                    <a:cubicBezTo>
                      <a:pt x="3559" y="8786"/>
                      <a:pt x="3466" y="8795"/>
                      <a:pt x="3375" y="8795"/>
                    </a:cubicBezTo>
                    <a:cubicBezTo>
                      <a:pt x="2397" y="8795"/>
                      <a:pt x="1466" y="7726"/>
                      <a:pt x="1074" y="6940"/>
                    </a:cubicBezTo>
                    <a:lnTo>
                      <a:pt x="1092" y="6940"/>
                    </a:lnTo>
                    <a:cubicBezTo>
                      <a:pt x="1039" y="6835"/>
                      <a:pt x="830" y="6314"/>
                      <a:pt x="977" y="6314"/>
                    </a:cubicBezTo>
                    <a:close/>
                    <a:moveTo>
                      <a:pt x="7277" y="6701"/>
                    </a:moveTo>
                    <a:cubicBezTo>
                      <a:pt x="7691" y="6701"/>
                      <a:pt x="6910" y="8691"/>
                      <a:pt x="6782" y="8962"/>
                    </a:cubicBezTo>
                    <a:cubicBezTo>
                      <a:pt x="6389" y="9839"/>
                      <a:pt x="5709" y="10412"/>
                      <a:pt x="5100" y="11110"/>
                    </a:cubicBezTo>
                    <a:cubicBezTo>
                      <a:pt x="5548" y="10430"/>
                      <a:pt x="5941" y="9678"/>
                      <a:pt x="6335" y="8980"/>
                    </a:cubicBezTo>
                    <a:cubicBezTo>
                      <a:pt x="6360" y="8943"/>
                      <a:pt x="6315" y="8897"/>
                      <a:pt x="6273" y="8897"/>
                    </a:cubicBezTo>
                    <a:cubicBezTo>
                      <a:pt x="6256" y="8897"/>
                      <a:pt x="6238" y="8905"/>
                      <a:pt x="6228" y="8927"/>
                    </a:cubicBezTo>
                    <a:cubicBezTo>
                      <a:pt x="5834" y="9589"/>
                      <a:pt x="5404" y="10215"/>
                      <a:pt x="4975" y="10841"/>
                    </a:cubicBezTo>
                    <a:cubicBezTo>
                      <a:pt x="5190" y="9195"/>
                      <a:pt x="5637" y="7853"/>
                      <a:pt x="7069" y="6815"/>
                    </a:cubicBezTo>
                    <a:lnTo>
                      <a:pt x="7069" y="6797"/>
                    </a:lnTo>
                    <a:cubicBezTo>
                      <a:pt x="7158" y="6731"/>
                      <a:pt x="7227" y="6701"/>
                      <a:pt x="7277" y="6701"/>
                    </a:cubicBezTo>
                    <a:close/>
                    <a:moveTo>
                      <a:pt x="268" y="9750"/>
                    </a:moveTo>
                    <a:cubicBezTo>
                      <a:pt x="1038" y="9786"/>
                      <a:pt x="1772" y="10305"/>
                      <a:pt x="2326" y="10788"/>
                    </a:cubicBezTo>
                    <a:cubicBezTo>
                      <a:pt x="2810" y="11199"/>
                      <a:pt x="3078" y="11700"/>
                      <a:pt x="3400" y="12201"/>
                    </a:cubicBezTo>
                    <a:cubicBezTo>
                      <a:pt x="3042" y="11915"/>
                      <a:pt x="2649" y="11683"/>
                      <a:pt x="2398" y="11504"/>
                    </a:cubicBezTo>
                    <a:cubicBezTo>
                      <a:pt x="2389" y="11498"/>
                      <a:pt x="2381" y="11495"/>
                      <a:pt x="2372" y="11495"/>
                    </a:cubicBezTo>
                    <a:cubicBezTo>
                      <a:pt x="2330" y="11495"/>
                      <a:pt x="2299" y="11563"/>
                      <a:pt x="2344" y="11593"/>
                    </a:cubicBezTo>
                    <a:cubicBezTo>
                      <a:pt x="2702" y="11844"/>
                      <a:pt x="3060" y="12112"/>
                      <a:pt x="3382" y="12416"/>
                    </a:cubicBezTo>
                    <a:cubicBezTo>
                      <a:pt x="3436" y="12488"/>
                      <a:pt x="3508" y="12541"/>
                      <a:pt x="3561" y="12613"/>
                    </a:cubicBezTo>
                    <a:cubicBezTo>
                      <a:pt x="3490" y="12621"/>
                      <a:pt x="3421" y="12624"/>
                      <a:pt x="3354" y="12624"/>
                    </a:cubicBezTo>
                    <a:cubicBezTo>
                      <a:pt x="2466" y="12624"/>
                      <a:pt x="1854" y="11992"/>
                      <a:pt x="1289" y="11360"/>
                    </a:cubicBezTo>
                    <a:cubicBezTo>
                      <a:pt x="1038" y="11074"/>
                      <a:pt x="805" y="10788"/>
                      <a:pt x="591" y="10484"/>
                    </a:cubicBezTo>
                    <a:cubicBezTo>
                      <a:pt x="537" y="10412"/>
                      <a:pt x="143" y="9750"/>
                      <a:pt x="268" y="9750"/>
                    </a:cubicBezTo>
                    <a:close/>
                    <a:moveTo>
                      <a:pt x="7936" y="10885"/>
                    </a:moveTo>
                    <a:cubicBezTo>
                      <a:pt x="8103" y="10885"/>
                      <a:pt x="8192" y="11053"/>
                      <a:pt x="8107" y="11521"/>
                    </a:cubicBezTo>
                    <a:cubicBezTo>
                      <a:pt x="7981" y="12112"/>
                      <a:pt x="7731" y="12667"/>
                      <a:pt x="7391" y="13150"/>
                    </a:cubicBezTo>
                    <a:cubicBezTo>
                      <a:pt x="6890" y="13991"/>
                      <a:pt x="6138" y="14564"/>
                      <a:pt x="5351" y="15100"/>
                    </a:cubicBezTo>
                    <a:cubicBezTo>
                      <a:pt x="5870" y="14420"/>
                      <a:pt x="6353" y="13705"/>
                      <a:pt x="6782" y="12953"/>
                    </a:cubicBezTo>
                    <a:cubicBezTo>
                      <a:pt x="6795" y="12914"/>
                      <a:pt x="6762" y="12885"/>
                      <a:pt x="6728" y="12885"/>
                    </a:cubicBezTo>
                    <a:cubicBezTo>
                      <a:pt x="6716" y="12885"/>
                      <a:pt x="6703" y="12889"/>
                      <a:pt x="6693" y="12899"/>
                    </a:cubicBezTo>
                    <a:cubicBezTo>
                      <a:pt x="6156" y="13740"/>
                      <a:pt x="5530" y="14528"/>
                      <a:pt x="4832" y="15226"/>
                    </a:cubicBezTo>
                    <a:cubicBezTo>
                      <a:pt x="5118" y="14599"/>
                      <a:pt x="5351" y="13919"/>
                      <a:pt x="5655" y="13293"/>
                    </a:cubicBezTo>
                    <a:cubicBezTo>
                      <a:pt x="6031" y="12541"/>
                      <a:pt x="6639" y="11897"/>
                      <a:pt x="7230" y="11325"/>
                    </a:cubicBezTo>
                    <a:cubicBezTo>
                      <a:pt x="7474" y="11090"/>
                      <a:pt x="7752" y="10885"/>
                      <a:pt x="7936" y="10885"/>
                    </a:cubicBezTo>
                    <a:close/>
                    <a:moveTo>
                      <a:pt x="653" y="13235"/>
                    </a:moveTo>
                    <a:cubicBezTo>
                      <a:pt x="747" y="13235"/>
                      <a:pt x="877" y="13293"/>
                      <a:pt x="984" y="13329"/>
                    </a:cubicBezTo>
                    <a:cubicBezTo>
                      <a:pt x="2147" y="13633"/>
                      <a:pt x="2577" y="14796"/>
                      <a:pt x="2953" y="15852"/>
                    </a:cubicBezTo>
                    <a:cubicBezTo>
                      <a:pt x="2756" y="15637"/>
                      <a:pt x="2541" y="15440"/>
                      <a:pt x="2326" y="15244"/>
                    </a:cubicBezTo>
                    <a:cubicBezTo>
                      <a:pt x="2314" y="15236"/>
                      <a:pt x="2302" y="15232"/>
                      <a:pt x="2291" y="15232"/>
                    </a:cubicBezTo>
                    <a:cubicBezTo>
                      <a:pt x="2253" y="15232"/>
                      <a:pt x="2227" y="15274"/>
                      <a:pt x="2255" y="15315"/>
                    </a:cubicBezTo>
                    <a:cubicBezTo>
                      <a:pt x="2577" y="15637"/>
                      <a:pt x="2863" y="15977"/>
                      <a:pt x="3132" y="16335"/>
                    </a:cubicBezTo>
                    <a:cubicBezTo>
                      <a:pt x="3185" y="16460"/>
                      <a:pt x="3221" y="16568"/>
                      <a:pt x="3275" y="16675"/>
                    </a:cubicBezTo>
                    <a:cubicBezTo>
                      <a:pt x="2452" y="16443"/>
                      <a:pt x="1754" y="15942"/>
                      <a:pt x="1253" y="15244"/>
                    </a:cubicBezTo>
                    <a:cubicBezTo>
                      <a:pt x="1002" y="14868"/>
                      <a:pt x="805" y="14456"/>
                      <a:pt x="662" y="14045"/>
                    </a:cubicBezTo>
                    <a:cubicBezTo>
                      <a:pt x="609" y="13848"/>
                      <a:pt x="555" y="13669"/>
                      <a:pt x="537" y="13490"/>
                    </a:cubicBezTo>
                    <a:cubicBezTo>
                      <a:pt x="501" y="13293"/>
                      <a:pt x="559" y="13235"/>
                      <a:pt x="653" y="13235"/>
                    </a:cubicBezTo>
                    <a:close/>
                    <a:moveTo>
                      <a:pt x="7741" y="15735"/>
                    </a:moveTo>
                    <a:cubicBezTo>
                      <a:pt x="7944" y="15735"/>
                      <a:pt x="7515" y="16497"/>
                      <a:pt x="7498" y="16514"/>
                    </a:cubicBezTo>
                    <a:lnTo>
                      <a:pt x="7498" y="16532"/>
                    </a:lnTo>
                    <a:cubicBezTo>
                      <a:pt x="7248" y="16979"/>
                      <a:pt x="6908" y="17355"/>
                      <a:pt x="6496" y="17659"/>
                    </a:cubicBezTo>
                    <a:cubicBezTo>
                      <a:pt x="6084" y="17964"/>
                      <a:pt x="5601" y="18017"/>
                      <a:pt x="5118" y="18071"/>
                    </a:cubicBezTo>
                    <a:cubicBezTo>
                      <a:pt x="5494" y="17856"/>
                      <a:pt x="5798" y="17552"/>
                      <a:pt x="6031" y="17212"/>
                    </a:cubicBezTo>
                    <a:cubicBezTo>
                      <a:pt x="6057" y="17160"/>
                      <a:pt x="6016" y="17126"/>
                      <a:pt x="5978" y="17126"/>
                    </a:cubicBezTo>
                    <a:cubicBezTo>
                      <a:pt x="5964" y="17126"/>
                      <a:pt x="5951" y="17131"/>
                      <a:pt x="5941" y="17141"/>
                    </a:cubicBezTo>
                    <a:cubicBezTo>
                      <a:pt x="5619" y="17570"/>
                      <a:pt x="5190" y="17910"/>
                      <a:pt x="4706" y="18125"/>
                    </a:cubicBezTo>
                    <a:lnTo>
                      <a:pt x="4689" y="18125"/>
                    </a:lnTo>
                    <a:cubicBezTo>
                      <a:pt x="5029" y="17767"/>
                      <a:pt x="5315" y="17373"/>
                      <a:pt x="5655" y="17015"/>
                    </a:cubicBezTo>
                    <a:cubicBezTo>
                      <a:pt x="6228" y="16443"/>
                      <a:pt x="6925" y="16013"/>
                      <a:pt x="7695" y="15745"/>
                    </a:cubicBezTo>
                    <a:cubicBezTo>
                      <a:pt x="7713" y="15738"/>
                      <a:pt x="7728" y="15735"/>
                      <a:pt x="7741" y="15735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8" y="10"/>
                      <a:pt x="4796" y="33"/>
                    </a:cubicBezTo>
                    <a:cubicBezTo>
                      <a:pt x="3812" y="1017"/>
                      <a:pt x="3865" y="2932"/>
                      <a:pt x="4438" y="4131"/>
                    </a:cubicBezTo>
                    <a:cubicBezTo>
                      <a:pt x="4402" y="4328"/>
                      <a:pt x="4366" y="4542"/>
                      <a:pt x="4313" y="4757"/>
                    </a:cubicBezTo>
                    <a:cubicBezTo>
                      <a:pt x="4277" y="4900"/>
                      <a:pt x="4223" y="5026"/>
                      <a:pt x="4188" y="5151"/>
                    </a:cubicBezTo>
                    <a:cubicBezTo>
                      <a:pt x="4116" y="4775"/>
                      <a:pt x="4044" y="4399"/>
                      <a:pt x="3937" y="4023"/>
                    </a:cubicBezTo>
                    <a:cubicBezTo>
                      <a:pt x="4152" y="3397"/>
                      <a:pt x="3955" y="2538"/>
                      <a:pt x="3776" y="1965"/>
                    </a:cubicBezTo>
                    <a:cubicBezTo>
                      <a:pt x="3543" y="1268"/>
                      <a:pt x="3060" y="731"/>
                      <a:pt x="2309" y="659"/>
                    </a:cubicBezTo>
                    <a:cubicBezTo>
                      <a:pt x="2301" y="657"/>
                      <a:pt x="2294" y="656"/>
                      <a:pt x="2288" y="656"/>
                    </a:cubicBezTo>
                    <a:cubicBezTo>
                      <a:pt x="2246" y="656"/>
                      <a:pt x="2219" y="700"/>
                      <a:pt x="2219" y="731"/>
                    </a:cubicBezTo>
                    <a:cubicBezTo>
                      <a:pt x="2201" y="2019"/>
                      <a:pt x="2845" y="3111"/>
                      <a:pt x="3758" y="3952"/>
                    </a:cubicBezTo>
                    <a:lnTo>
                      <a:pt x="3758" y="4113"/>
                    </a:lnTo>
                    <a:cubicBezTo>
                      <a:pt x="3758" y="4149"/>
                      <a:pt x="3812" y="4184"/>
                      <a:pt x="3848" y="4184"/>
                    </a:cubicBezTo>
                    <a:cubicBezTo>
                      <a:pt x="3937" y="4614"/>
                      <a:pt x="4009" y="5043"/>
                      <a:pt x="4062" y="5473"/>
                    </a:cubicBezTo>
                    <a:cubicBezTo>
                      <a:pt x="4062" y="5544"/>
                      <a:pt x="4044" y="5616"/>
                      <a:pt x="4044" y="5670"/>
                    </a:cubicBezTo>
                    <a:cubicBezTo>
                      <a:pt x="4044" y="5723"/>
                      <a:pt x="4062" y="5759"/>
                      <a:pt x="4098" y="5759"/>
                    </a:cubicBezTo>
                    <a:cubicBezTo>
                      <a:pt x="4098" y="5849"/>
                      <a:pt x="4134" y="5938"/>
                      <a:pt x="4134" y="6028"/>
                    </a:cubicBezTo>
                    <a:cubicBezTo>
                      <a:pt x="4044" y="5884"/>
                      <a:pt x="3955" y="5759"/>
                      <a:pt x="3865" y="5634"/>
                    </a:cubicBezTo>
                    <a:lnTo>
                      <a:pt x="3740" y="5473"/>
                    </a:lnTo>
                    <a:cubicBezTo>
                      <a:pt x="3776" y="5455"/>
                      <a:pt x="3794" y="5419"/>
                      <a:pt x="3794" y="5383"/>
                    </a:cubicBezTo>
                    <a:cubicBezTo>
                      <a:pt x="3686" y="4542"/>
                      <a:pt x="3221" y="3952"/>
                      <a:pt x="2649" y="3361"/>
                    </a:cubicBezTo>
                    <a:cubicBezTo>
                      <a:pt x="2444" y="3142"/>
                      <a:pt x="1841" y="2440"/>
                      <a:pt x="1406" y="2440"/>
                    </a:cubicBezTo>
                    <a:cubicBezTo>
                      <a:pt x="1345" y="2440"/>
                      <a:pt x="1288" y="2454"/>
                      <a:pt x="1235" y="2484"/>
                    </a:cubicBezTo>
                    <a:cubicBezTo>
                      <a:pt x="734" y="2771"/>
                      <a:pt x="1611" y="3773"/>
                      <a:pt x="1736" y="4041"/>
                    </a:cubicBezTo>
                    <a:cubicBezTo>
                      <a:pt x="2107" y="4818"/>
                      <a:pt x="2606" y="5897"/>
                      <a:pt x="3577" y="5897"/>
                    </a:cubicBezTo>
                    <a:cubicBezTo>
                      <a:pt x="3636" y="5897"/>
                      <a:pt x="3696" y="5893"/>
                      <a:pt x="3758" y="5884"/>
                    </a:cubicBezTo>
                    <a:cubicBezTo>
                      <a:pt x="3776" y="5884"/>
                      <a:pt x="3794" y="5867"/>
                      <a:pt x="3794" y="5849"/>
                    </a:cubicBezTo>
                    <a:cubicBezTo>
                      <a:pt x="3848" y="5920"/>
                      <a:pt x="3901" y="5992"/>
                      <a:pt x="3955" y="6063"/>
                    </a:cubicBezTo>
                    <a:cubicBezTo>
                      <a:pt x="4044" y="6224"/>
                      <a:pt x="4098" y="6386"/>
                      <a:pt x="4188" y="6511"/>
                    </a:cubicBezTo>
                    <a:cubicBezTo>
                      <a:pt x="4259" y="7423"/>
                      <a:pt x="4295" y="8354"/>
                      <a:pt x="4277" y="9267"/>
                    </a:cubicBezTo>
                    <a:cubicBezTo>
                      <a:pt x="4116" y="9052"/>
                      <a:pt x="3955" y="8837"/>
                      <a:pt x="3740" y="8658"/>
                    </a:cubicBezTo>
                    <a:cubicBezTo>
                      <a:pt x="3686" y="8605"/>
                      <a:pt x="3633" y="8569"/>
                      <a:pt x="3579" y="8515"/>
                    </a:cubicBezTo>
                    <a:cubicBezTo>
                      <a:pt x="3615" y="8497"/>
                      <a:pt x="3633" y="8443"/>
                      <a:pt x="3615" y="8390"/>
                    </a:cubicBezTo>
                    <a:cubicBezTo>
                      <a:pt x="3185" y="7352"/>
                      <a:pt x="2004" y="6117"/>
                      <a:pt x="823" y="6081"/>
                    </a:cubicBezTo>
                    <a:cubicBezTo>
                      <a:pt x="752" y="6081"/>
                      <a:pt x="716" y="6117"/>
                      <a:pt x="716" y="6171"/>
                    </a:cubicBezTo>
                    <a:cubicBezTo>
                      <a:pt x="590" y="7239"/>
                      <a:pt x="2023" y="8942"/>
                      <a:pt x="3247" y="8942"/>
                    </a:cubicBezTo>
                    <a:cubicBezTo>
                      <a:pt x="3417" y="8942"/>
                      <a:pt x="3583" y="8909"/>
                      <a:pt x="3740" y="8837"/>
                    </a:cubicBezTo>
                    <a:cubicBezTo>
                      <a:pt x="3830" y="8945"/>
                      <a:pt x="3901" y="9034"/>
                      <a:pt x="3973" y="9159"/>
                    </a:cubicBezTo>
                    <a:cubicBezTo>
                      <a:pt x="4098" y="9338"/>
                      <a:pt x="4152" y="9553"/>
                      <a:pt x="4259" y="9750"/>
                    </a:cubicBezTo>
                    <a:cubicBezTo>
                      <a:pt x="4241" y="10322"/>
                      <a:pt x="4205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4"/>
                      <a:pt x="4098" y="12219"/>
                      <a:pt x="4116" y="12237"/>
                    </a:cubicBezTo>
                    <a:cubicBezTo>
                      <a:pt x="4098" y="12452"/>
                      <a:pt x="4080" y="12649"/>
                      <a:pt x="4062" y="12864"/>
                    </a:cubicBezTo>
                    <a:cubicBezTo>
                      <a:pt x="3973" y="12703"/>
                      <a:pt x="3865" y="12577"/>
                      <a:pt x="3740" y="12452"/>
                    </a:cubicBezTo>
                    <a:cubicBezTo>
                      <a:pt x="3740" y="12452"/>
                      <a:pt x="3740" y="12434"/>
                      <a:pt x="3740" y="12416"/>
                    </a:cubicBezTo>
                    <a:cubicBezTo>
                      <a:pt x="3740" y="11665"/>
                      <a:pt x="2863" y="10895"/>
                      <a:pt x="2326" y="10466"/>
                    </a:cubicBezTo>
                    <a:cubicBezTo>
                      <a:pt x="1741" y="9966"/>
                      <a:pt x="990" y="9533"/>
                      <a:pt x="184" y="9533"/>
                    </a:cubicBezTo>
                    <a:cubicBezTo>
                      <a:pt x="153" y="9533"/>
                      <a:pt x="121" y="9534"/>
                      <a:pt x="90" y="9535"/>
                    </a:cubicBezTo>
                    <a:cubicBezTo>
                      <a:pt x="36" y="9535"/>
                      <a:pt x="0" y="9589"/>
                      <a:pt x="0" y="9642"/>
                    </a:cubicBezTo>
                    <a:cubicBezTo>
                      <a:pt x="143" y="10448"/>
                      <a:pt x="841" y="11128"/>
                      <a:pt x="1342" y="11700"/>
                    </a:cubicBezTo>
                    <a:cubicBezTo>
                      <a:pt x="1873" y="12294"/>
                      <a:pt x="2499" y="12751"/>
                      <a:pt x="3268" y="12751"/>
                    </a:cubicBezTo>
                    <a:cubicBezTo>
                      <a:pt x="3381" y="12751"/>
                      <a:pt x="3496" y="12741"/>
                      <a:pt x="3615" y="12720"/>
                    </a:cubicBezTo>
                    <a:cubicBezTo>
                      <a:pt x="3758" y="12953"/>
                      <a:pt x="3883" y="13186"/>
                      <a:pt x="3991" y="13418"/>
                    </a:cubicBezTo>
                    <a:cubicBezTo>
                      <a:pt x="3901" y="14582"/>
                      <a:pt x="3794" y="15745"/>
                      <a:pt x="3633" y="16908"/>
                    </a:cubicBezTo>
                    <a:cubicBezTo>
                      <a:pt x="3579" y="16729"/>
                      <a:pt x="3490" y="16568"/>
                      <a:pt x="3382" y="16407"/>
                    </a:cubicBezTo>
                    <a:cubicBezTo>
                      <a:pt x="3275" y="15655"/>
                      <a:pt x="2828" y="14832"/>
                      <a:pt x="2434" y="14242"/>
                    </a:cubicBezTo>
                    <a:cubicBezTo>
                      <a:pt x="1959" y="13538"/>
                      <a:pt x="1276" y="13024"/>
                      <a:pt x="403" y="13024"/>
                    </a:cubicBezTo>
                    <a:cubicBezTo>
                      <a:pt x="388" y="13024"/>
                      <a:pt x="373" y="13024"/>
                      <a:pt x="358" y="13025"/>
                    </a:cubicBezTo>
                    <a:cubicBezTo>
                      <a:pt x="304" y="13025"/>
                      <a:pt x="251" y="13060"/>
                      <a:pt x="251" y="13114"/>
                    </a:cubicBezTo>
                    <a:cubicBezTo>
                      <a:pt x="340" y="14707"/>
                      <a:pt x="1629" y="16765"/>
                      <a:pt x="3382" y="16801"/>
                    </a:cubicBezTo>
                    <a:cubicBezTo>
                      <a:pt x="3472" y="16997"/>
                      <a:pt x="3525" y="17230"/>
                      <a:pt x="3561" y="17445"/>
                    </a:cubicBezTo>
                    <a:cubicBezTo>
                      <a:pt x="3400" y="18572"/>
                      <a:pt x="3203" y="19700"/>
                      <a:pt x="2917" y="20791"/>
                    </a:cubicBezTo>
                    <a:cubicBezTo>
                      <a:pt x="2906" y="20844"/>
                      <a:pt x="2947" y="20879"/>
                      <a:pt x="2988" y="20879"/>
                    </a:cubicBezTo>
                    <a:cubicBezTo>
                      <a:pt x="3017" y="20879"/>
                      <a:pt x="3046" y="20863"/>
                      <a:pt x="3060" y="20827"/>
                    </a:cubicBezTo>
                    <a:cubicBezTo>
                      <a:pt x="3311" y="20129"/>
                      <a:pt x="3525" y="19413"/>
                      <a:pt x="3669" y="18679"/>
                    </a:cubicBezTo>
                    <a:cubicBezTo>
                      <a:pt x="3973" y="18590"/>
                      <a:pt x="4259" y="18465"/>
                      <a:pt x="4528" y="18339"/>
                    </a:cubicBezTo>
                    <a:cubicBezTo>
                      <a:pt x="5333" y="18250"/>
                      <a:pt x="6138" y="18232"/>
                      <a:pt x="6764" y="17659"/>
                    </a:cubicBezTo>
                    <a:cubicBezTo>
                      <a:pt x="7409" y="17105"/>
                      <a:pt x="7838" y="16371"/>
                      <a:pt x="8178" y="15566"/>
                    </a:cubicBezTo>
                    <a:cubicBezTo>
                      <a:pt x="8196" y="15494"/>
                      <a:pt x="8142" y="15423"/>
                      <a:pt x="8071" y="15423"/>
                    </a:cubicBezTo>
                    <a:lnTo>
                      <a:pt x="8107" y="15458"/>
                    </a:lnTo>
                    <a:cubicBezTo>
                      <a:pt x="7373" y="15530"/>
                      <a:pt x="6800" y="15888"/>
                      <a:pt x="6210" y="16317"/>
                    </a:cubicBezTo>
                    <a:cubicBezTo>
                      <a:pt x="5494" y="16854"/>
                      <a:pt x="5047" y="17570"/>
                      <a:pt x="4420" y="18161"/>
                    </a:cubicBezTo>
                    <a:lnTo>
                      <a:pt x="4384" y="18161"/>
                    </a:lnTo>
                    <a:cubicBezTo>
                      <a:pt x="4331" y="18178"/>
                      <a:pt x="4295" y="18214"/>
                      <a:pt x="4295" y="18268"/>
                    </a:cubicBezTo>
                    <a:cubicBezTo>
                      <a:pt x="4116" y="18339"/>
                      <a:pt x="3937" y="18411"/>
                      <a:pt x="3758" y="18483"/>
                    </a:cubicBezTo>
                    <a:cubicBezTo>
                      <a:pt x="3883" y="17785"/>
                      <a:pt x="3991" y="17069"/>
                      <a:pt x="4062" y="16353"/>
                    </a:cubicBezTo>
                    <a:cubicBezTo>
                      <a:pt x="4438" y="16103"/>
                      <a:pt x="4796" y="15816"/>
                      <a:pt x="5082" y="15476"/>
                    </a:cubicBezTo>
                    <a:lnTo>
                      <a:pt x="5100" y="15476"/>
                    </a:lnTo>
                    <a:cubicBezTo>
                      <a:pt x="6997" y="14689"/>
                      <a:pt x="8429" y="12703"/>
                      <a:pt x="8464" y="10645"/>
                    </a:cubicBezTo>
                    <a:cubicBezTo>
                      <a:pt x="8464" y="10591"/>
                      <a:pt x="8411" y="10537"/>
                      <a:pt x="8357" y="10537"/>
                    </a:cubicBezTo>
                    <a:cubicBezTo>
                      <a:pt x="7444" y="10627"/>
                      <a:pt x="6782" y="11486"/>
                      <a:pt x="6263" y="12148"/>
                    </a:cubicBezTo>
                    <a:cubicBezTo>
                      <a:pt x="5440" y="13150"/>
                      <a:pt x="5082" y="14349"/>
                      <a:pt x="4581" y="15548"/>
                    </a:cubicBezTo>
                    <a:lnTo>
                      <a:pt x="4080" y="16067"/>
                    </a:lnTo>
                    <a:cubicBezTo>
                      <a:pt x="4205" y="14743"/>
                      <a:pt x="4259" y="13400"/>
                      <a:pt x="4349" y="12130"/>
                    </a:cubicBezTo>
                    <a:cubicBezTo>
                      <a:pt x="4563" y="11915"/>
                      <a:pt x="4778" y="11665"/>
                      <a:pt x="4957" y="11396"/>
                    </a:cubicBezTo>
                    <a:cubicBezTo>
                      <a:pt x="4969" y="11431"/>
                      <a:pt x="5003" y="11459"/>
                      <a:pt x="5036" y="11459"/>
                    </a:cubicBezTo>
                    <a:cubicBezTo>
                      <a:pt x="5053" y="11459"/>
                      <a:pt x="5070" y="11451"/>
                      <a:pt x="5082" y="11432"/>
                    </a:cubicBezTo>
                    <a:cubicBezTo>
                      <a:pt x="6550" y="10251"/>
                      <a:pt x="7838" y="8390"/>
                      <a:pt x="7677" y="6421"/>
                    </a:cubicBezTo>
                    <a:cubicBezTo>
                      <a:pt x="7677" y="6351"/>
                      <a:pt x="7611" y="6303"/>
                      <a:pt x="7548" y="6303"/>
                    </a:cubicBezTo>
                    <a:cubicBezTo>
                      <a:pt x="7530" y="6303"/>
                      <a:pt x="7513" y="6306"/>
                      <a:pt x="7498" y="6314"/>
                    </a:cubicBezTo>
                    <a:cubicBezTo>
                      <a:pt x="5798" y="7298"/>
                      <a:pt x="4796" y="9141"/>
                      <a:pt x="4850" y="11110"/>
                    </a:cubicBezTo>
                    <a:lnTo>
                      <a:pt x="4366" y="11826"/>
                    </a:lnTo>
                    <a:cubicBezTo>
                      <a:pt x="4438" y="10645"/>
                      <a:pt x="4492" y="9464"/>
                      <a:pt x="4456" y="8282"/>
                    </a:cubicBezTo>
                    <a:cubicBezTo>
                      <a:pt x="4796" y="7853"/>
                      <a:pt x="5064" y="7352"/>
                      <a:pt x="5243" y="6833"/>
                    </a:cubicBezTo>
                    <a:cubicBezTo>
                      <a:pt x="6156" y="5598"/>
                      <a:pt x="7051" y="4184"/>
                      <a:pt x="6657" y="2610"/>
                    </a:cubicBezTo>
                    <a:cubicBezTo>
                      <a:pt x="6644" y="2557"/>
                      <a:pt x="6602" y="2524"/>
                      <a:pt x="6560" y="2524"/>
                    </a:cubicBezTo>
                    <a:cubicBezTo>
                      <a:pt x="6544" y="2524"/>
                      <a:pt x="6528" y="2529"/>
                      <a:pt x="6514" y="2538"/>
                    </a:cubicBezTo>
                    <a:cubicBezTo>
                      <a:pt x="5243" y="3218"/>
                      <a:pt x="4581" y="5688"/>
                      <a:pt x="4921" y="7048"/>
                    </a:cubicBezTo>
                    <a:cubicBezTo>
                      <a:pt x="4778" y="7370"/>
                      <a:pt x="4635" y="7692"/>
                      <a:pt x="4456" y="7996"/>
                    </a:cubicBezTo>
                    <a:cubicBezTo>
                      <a:pt x="4438" y="7191"/>
                      <a:pt x="4366" y="6403"/>
                      <a:pt x="4259" y="5616"/>
                    </a:cubicBezTo>
                    <a:cubicBezTo>
                      <a:pt x="4402" y="5151"/>
                      <a:pt x="4510" y="4668"/>
                      <a:pt x="4563" y="4167"/>
                    </a:cubicBezTo>
                    <a:cubicBezTo>
                      <a:pt x="4581" y="4167"/>
                      <a:pt x="4599" y="4149"/>
                      <a:pt x="4617" y="4113"/>
                    </a:cubicBezTo>
                    <a:cubicBezTo>
                      <a:pt x="4903" y="3379"/>
                      <a:pt x="5064" y="2610"/>
                      <a:pt x="5118" y="1822"/>
                    </a:cubicBezTo>
                    <a:cubicBezTo>
                      <a:pt x="5154" y="1232"/>
                      <a:pt x="5261" y="588"/>
                      <a:pt x="4957" y="51"/>
                    </a:cubicBezTo>
                    <a:cubicBezTo>
                      <a:pt x="4936" y="19"/>
                      <a:pt x="4903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5"/>
              <p:cNvSpPr/>
              <p:nvPr/>
            </p:nvSpPr>
            <p:spPr>
              <a:xfrm>
                <a:off x="3888275" y="22023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3777" y="2772"/>
                    </a:moveTo>
                    <a:cubicBezTo>
                      <a:pt x="3437" y="3112"/>
                      <a:pt x="3150" y="3524"/>
                      <a:pt x="2810" y="3882"/>
                    </a:cubicBezTo>
                    <a:cubicBezTo>
                      <a:pt x="2238" y="4454"/>
                      <a:pt x="1540" y="4884"/>
                      <a:pt x="770" y="5152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2" y="5159"/>
                      <a:pt x="932" y="4399"/>
                      <a:pt x="949" y="4365"/>
                    </a:cubicBezTo>
                    <a:lnTo>
                      <a:pt x="967" y="4365"/>
                    </a:lnTo>
                    <a:cubicBezTo>
                      <a:pt x="1218" y="3918"/>
                      <a:pt x="1558" y="3542"/>
                      <a:pt x="1969" y="3238"/>
                    </a:cubicBezTo>
                    <a:cubicBezTo>
                      <a:pt x="2381" y="2933"/>
                      <a:pt x="2864" y="2880"/>
                      <a:pt x="3347" y="2826"/>
                    </a:cubicBezTo>
                    <a:lnTo>
                      <a:pt x="3347" y="2826"/>
                    </a:lnTo>
                    <a:cubicBezTo>
                      <a:pt x="2971" y="3041"/>
                      <a:pt x="2667" y="3345"/>
                      <a:pt x="2434" y="3685"/>
                    </a:cubicBezTo>
                    <a:cubicBezTo>
                      <a:pt x="2408" y="3737"/>
                      <a:pt x="2449" y="3771"/>
                      <a:pt x="2487" y="3771"/>
                    </a:cubicBezTo>
                    <a:cubicBezTo>
                      <a:pt x="2501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59" y="2772"/>
                    </a:cubicBezTo>
                    <a:close/>
                    <a:moveTo>
                      <a:pt x="5190" y="4204"/>
                    </a:moveTo>
                    <a:cubicBezTo>
                      <a:pt x="5996" y="4437"/>
                      <a:pt x="6711" y="4938"/>
                      <a:pt x="7195" y="5636"/>
                    </a:cubicBezTo>
                    <a:lnTo>
                      <a:pt x="7212" y="5636"/>
                    </a:lnTo>
                    <a:cubicBezTo>
                      <a:pt x="7463" y="5993"/>
                      <a:pt x="7660" y="6405"/>
                      <a:pt x="7803" y="6835"/>
                    </a:cubicBezTo>
                    <a:cubicBezTo>
                      <a:pt x="7857" y="7013"/>
                      <a:pt x="7910" y="7192"/>
                      <a:pt x="7928" y="7389"/>
                    </a:cubicBezTo>
                    <a:cubicBezTo>
                      <a:pt x="7963" y="7582"/>
                      <a:pt x="7908" y="7638"/>
                      <a:pt x="7817" y="7638"/>
                    </a:cubicBezTo>
                    <a:cubicBezTo>
                      <a:pt x="7723" y="7638"/>
                      <a:pt x="7590" y="7578"/>
                      <a:pt x="7481" y="7550"/>
                    </a:cubicBezTo>
                    <a:cubicBezTo>
                      <a:pt x="6318" y="7246"/>
                      <a:pt x="5888" y="6083"/>
                      <a:pt x="5512" y="5027"/>
                    </a:cubicBezTo>
                    <a:lnTo>
                      <a:pt x="5512" y="5027"/>
                    </a:lnTo>
                    <a:cubicBezTo>
                      <a:pt x="5709" y="5242"/>
                      <a:pt x="5924" y="5439"/>
                      <a:pt x="6139" y="5618"/>
                    </a:cubicBezTo>
                    <a:cubicBezTo>
                      <a:pt x="6147" y="5626"/>
                      <a:pt x="6157" y="5629"/>
                      <a:pt x="6168" y="5629"/>
                    </a:cubicBezTo>
                    <a:cubicBezTo>
                      <a:pt x="6202" y="5629"/>
                      <a:pt x="6238" y="5591"/>
                      <a:pt x="6210" y="5564"/>
                    </a:cubicBezTo>
                    <a:cubicBezTo>
                      <a:pt x="5888" y="5242"/>
                      <a:pt x="5602" y="4902"/>
                      <a:pt x="5333" y="4526"/>
                    </a:cubicBezTo>
                    <a:cubicBezTo>
                      <a:pt x="5280" y="4419"/>
                      <a:pt x="5226" y="4311"/>
                      <a:pt x="5190" y="4204"/>
                    </a:cubicBezTo>
                    <a:close/>
                    <a:moveTo>
                      <a:pt x="3580" y="5636"/>
                    </a:moveTo>
                    <a:lnTo>
                      <a:pt x="3580" y="5636"/>
                    </a:lnTo>
                    <a:cubicBezTo>
                      <a:pt x="3293" y="6262"/>
                      <a:pt x="3061" y="6942"/>
                      <a:pt x="2757" y="7568"/>
                    </a:cubicBezTo>
                    <a:cubicBezTo>
                      <a:pt x="2381" y="8302"/>
                      <a:pt x="1772" y="8964"/>
                      <a:pt x="1182" y="9537"/>
                    </a:cubicBezTo>
                    <a:cubicBezTo>
                      <a:pt x="938" y="9771"/>
                      <a:pt x="659" y="9976"/>
                      <a:pt x="475" y="9976"/>
                    </a:cubicBezTo>
                    <a:cubicBezTo>
                      <a:pt x="309" y="9976"/>
                      <a:pt x="220" y="9808"/>
                      <a:pt x="305" y="9340"/>
                    </a:cubicBezTo>
                    <a:cubicBezTo>
                      <a:pt x="430" y="8749"/>
                      <a:pt x="681" y="8195"/>
                      <a:pt x="1003" y="7711"/>
                    </a:cubicBezTo>
                    <a:cubicBezTo>
                      <a:pt x="1522" y="6870"/>
                      <a:pt x="2273" y="6298"/>
                      <a:pt x="3061" y="5761"/>
                    </a:cubicBezTo>
                    <a:lnTo>
                      <a:pt x="3061" y="5761"/>
                    </a:lnTo>
                    <a:cubicBezTo>
                      <a:pt x="2542" y="6441"/>
                      <a:pt x="2059" y="7157"/>
                      <a:pt x="1629" y="7890"/>
                    </a:cubicBezTo>
                    <a:cubicBezTo>
                      <a:pt x="1616" y="7943"/>
                      <a:pt x="1651" y="7976"/>
                      <a:pt x="1685" y="7976"/>
                    </a:cubicBezTo>
                    <a:cubicBezTo>
                      <a:pt x="1697" y="7976"/>
                      <a:pt x="1709" y="7972"/>
                      <a:pt x="1719" y="7962"/>
                    </a:cubicBezTo>
                    <a:cubicBezTo>
                      <a:pt x="2255" y="7121"/>
                      <a:pt x="2882" y="6333"/>
                      <a:pt x="3580" y="5636"/>
                    </a:cubicBezTo>
                    <a:close/>
                    <a:moveTo>
                      <a:pt x="5085" y="8240"/>
                    </a:moveTo>
                    <a:cubicBezTo>
                      <a:pt x="5987" y="8240"/>
                      <a:pt x="6605" y="8864"/>
                      <a:pt x="7177" y="9519"/>
                    </a:cubicBezTo>
                    <a:cubicBezTo>
                      <a:pt x="7427" y="9787"/>
                      <a:pt x="7660" y="10091"/>
                      <a:pt x="7875" y="10396"/>
                    </a:cubicBezTo>
                    <a:cubicBezTo>
                      <a:pt x="7928" y="10467"/>
                      <a:pt x="8322" y="11129"/>
                      <a:pt x="8197" y="11129"/>
                    </a:cubicBezTo>
                    <a:cubicBezTo>
                      <a:pt x="7427" y="11076"/>
                      <a:pt x="6693" y="10557"/>
                      <a:pt x="6139" y="10074"/>
                    </a:cubicBezTo>
                    <a:cubicBezTo>
                      <a:pt x="5656" y="9680"/>
                      <a:pt x="5387" y="9179"/>
                      <a:pt x="5047" y="8678"/>
                    </a:cubicBezTo>
                    <a:lnTo>
                      <a:pt x="5047" y="8678"/>
                    </a:lnTo>
                    <a:cubicBezTo>
                      <a:pt x="5423" y="8964"/>
                      <a:pt x="5817" y="9197"/>
                      <a:pt x="6067" y="9358"/>
                    </a:cubicBezTo>
                    <a:cubicBezTo>
                      <a:pt x="6076" y="9364"/>
                      <a:pt x="6084" y="9366"/>
                      <a:pt x="6093" y="9366"/>
                    </a:cubicBezTo>
                    <a:cubicBezTo>
                      <a:pt x="6135" y="9366"/>
                      <a:pt x="6166" y="9298"/>
                      <a:pt x="6121" y="9268"/>
                    </a:cubicBezTo>
                    <a:cubicBezTo>
                      <a:pt x="5763" y="9036"/>
                      <a:pt x="5405" y="8749"/>
                      <a:pt x="5083" y="8463"/>
                    </a:cubicBezTo>
                    <a:cubicBezTo>
                      <a:pt x="5029" y="8391"/>
                      <a:pt x="4958" y="8320"/>
                      <a:pt x="4904" y="8248"/>
                    </a:cubicBezTo>
                    <a:cubicBezTo>
                      <a:pt x="4965" y="8243"/>
                      <a:pt x="5026" y="8240"/>
                      <a:pt x="5085" y="8240"/>
                    </a:cubicBezTo>
                    <a:close/>
                    <a:moveTo>
                      <a:pt x="3311" y="9751"/>
                    </a:moveTo>
                    <a:lnTo>
                      <a:pt x="3311" y="9751"/>
                    </a:lnTo>
                    <a:cubicBezTo>
                      <a:pt x="2864" y="10431"/>
                      <a:pt x="2470" y="11183"/>
                      <a:pt x="2077" y="11863"/>
                    </a:cubicBezTo>
                    <a:cubicBezTo>
                      <a:pt x="2064" y="11914"/>
                      <a:pt x="2106" y="11956"/>
                      <a:pt x="2144" y="11956"/>
                    </a:cubicBezTo>
                    <a:cubicBezTo>
                      <a:pt x="2159" y="11956"/>
                      <a:pt x="2174" y="11950"/>
                      <a:pt x="2184" y="11935"/>
                    </a:cubicBezTo>
                    <a:cubicBezTo>
                      <a:pt x="2578" y="11273"/>
                      <a:pt x="3007" y="10646"/>
                      <a:pt x="3437" y="10020"/>
                    </a:cubicBezTo>
                    <a:lnTo>
                      <a:pt x="3437" y="10020"/>
                    </a:lnTo>
                    <a:cubicBezTo>
                      <a:pt x="3204" y="11666"/>
                      <a:pt x="2774" y="13008"/>
                      <a:pt x="1343" y="14046"/>
                    </a:cubicBezTo>
                    <a:cubicBezTo>
                      <a:pt x="1253" y="14113"/>
                      <a:pt x="1184" y="14143"/>
                      <a:pt x="1133" y="14143"/>
                    </a:cubicBezTo>
                    <a:cubicBezTo>
                      <a:pt x="722" y="14143"/>
                      <a:pt x="1502" y="12170"/>
                      <a:pt x="1629" y="11899"/>
                    </a:cubicBezTo>
                    <a:cubicBezTo>
                      <a:pt x="2023" y="11022"/>
                      <a:pt x="2703" y="10449"/>
                      <a:pt x="3311" y="9751"/>
                    </a:cubicBezTo>
                    <a:close/>
                    <a:moveTo>
                      <a:pt x="5072" y="12070"/>
                    </a:moveTo>
                    <a:cubicBezTo>
                      <a:pt x="6056" y="12070"/>
                      <a:pt x="6995" y="13147"/>
                      <a:pt x="7373" y="13921"/>
                    </a:cubicBezTo>
                    <a:lnTo>
                      <a:pt x="7373" y="13939"/>
                    </a:lnTo>
                    <a:cubicBezTo>
                      <a:pt x="7427" y="14046"/>
                      <a:pt x="7642" y="14565"/>
                      <a:pt x="7481" y="14565"/>
                    </a:cubicBezTo>
                    <a:cubicBezTo>
                      <a:pt x="7033" y="14547"/>
                      <a:pt x="6640" y="14261"/>
                      <a:pt x="6300" y="13993"/>
                    </a:cubicBezTo>
                    <a:cubicBezTo>
                      <a:pt x="5799" y="13581"/>
                      <a:pt x="5512" y="13008"/>
                      <a:pt x="5101" y="12525"/>
                    </a:cubicBezTo>
                    <a:lnTo>
                      <a:pt x="5101" y="12525"/>
                    </a:lnTo>
                    <a:cubicBezTo>
                      <a:pt x="5423" y="12758"/>
                      <a:pt x="5763" y="12973"/>
                      <a:pt x="6085" y="13187"/>
                    </a:cubicBezTo>
                    <a:cubicBezTo>
                      <a:pt x="6092" y="13194"/>
                      <a:pt x="6099" y="13197"/>
                      <a:pt x="6107" y="13197"/>
                    </a:cubicBezTo>
                    <a:cubicBezTo>
                      <a:pt x="6137" y="13197"/>
                      <a:pt x="6164" y="13145"/>
                      <a:pt x="6121" y="13116"/>
                    </a:cubicBezTo>
                    <a:cubicBezTo>
                      <a:pt x="5745" y="12829"/>
                      <a:pt x="5333" y="12561"/>
                      <a:pt x="4958" y="12239"/>
                    </a:cubicBezTo>
                    <a:cubicBezTo>
                      <a:pt x="4904" y="12203"/>
                      <a:pt x="4868" y="12149"/>
                      <a:pt x="4814" y="12096"/>
                    </a:cubicBezTo>
                    <a:cubicBezTo>
                      <a:pt x="4900" y="12079"/>
                      <a:pt x="4986" y="12070"/>
                      <a:pt x="5072" y="12070"/>
                    </a:cubicBezTo>
                    <a:close/>
                    <a:moveTo>
                      <a:pt x="3419" y="14082"/>
                    </a:moveTo>
                    <a:cubicBezTo>
                      <a:pt x="3454" y="15227"/>
                      <a:pt x="3186" y="16337"/>
                      <a:pt x="2649" y="17339"/>
                    </a:cubicBezTo>
                    <a:cubicBezTo>
                      <a:pt x="2488" y="17643"/>
                      <a:pt x="2255" y="17894"/>
                      <a:pt x="1987" y="18091"/>
                    </a:cubicBezTo>
                    <a:cubicBezTo>
                      <a:pt x="1986" y="18091"/>
                      <a:pt x="1986" y="18091"/>
                      <a:pt x="1985" y="18091"/>
                    </a:cubicBezTo>
                    <a:cubicBezTo>
                      <a:pt x="1935" y="18091"/>
                      <a:pt x="1988" y="16746"/>
                      <a:pt x="2041" y="16587"/>
                    </a:cubicBezTo>
                    <a:cubicBezTo>
                      <a:pt x="2220" y="15907"/>
                      <a:pt x="2595" y="15335"/>
                      <a:pt x="2989" y="14762"/>
                    </a:cubicBezTo>
                    <a:lnTo>
                      <a:pt x="2989" y="14762"/>
                    </a:lnTo>
                    <a:cubicBezTo>
                      <a:pt x="2828" y="15227"/>
                      <a:pt x="2703" y="15693"/>
                      <a:pt x="2542" y="16104"/>
                    </a:cubicBezTo>
                    <a:cubicBezTo>
                      <a:pt x="2520" y="16148"/>
                      <a:pt x="2551" y="16171"/>
                      <a:pt x="2583" y="16171"/>
                    </a:cubicBezTo>
                    <a:cubicBezTo>
                      <a:pt x="2603" y="16171"/>
                      <a:pt x="2624" y="16161"/>
                      <a:pt x="2631" y="16140"/>
                    </a:cubicBezTo>
                    <a:cubicBezTo>
                      <a:pt x="2918" y="15460"/>
                      <a:pt x="3150" y="14762"/>
                      <a:pt x="3419" y="14082"/>
                    </a:cubicBezTo>
                    <a:close/>
                    <a:moveTo>
                      <a:pt x="4689" y="15102"/>
                    </a:moveTo>
                    <a:lnTo>
                      <a:pt x="4689" y="15102"/>
                    </a:lnTo>
                    <a:cubicBezTo>
                      <a:pt x="5727" y="15138"/>
                      <a:pt x="6174" y="16086"/>
                      <a:pt x="6568" y="16909"/>
                    </a:cubicBezTo>
                    <a:lnTo>
                      <a:pt x="6568" y="16927"/>
                    </a:lnTo>
                    <a:cubicBezTo>
                      <a:pt x="6676" y="17160"/>
                      <a:pt x="6819" y="17375"/>
                      <a:pt x="6944" y="17590"/>
                    </a:cubicBezTo>
                    <a:cubicBezTo>
                      <a:pt x="7085" y="17829"/>
                      <a:pt x="7192" y="18201"/>
                      <a:pt x="6997" y="18201"/>
                    </a:cubicBezTo>
                    <a:cubicBezTo>
                      <a:pt x="6944" y="18201"/>
                      <a:pt x="6868" y="18173"/>
                      <a:pt x="6765" y="18108"/>
                    </a:cubicBezTo>
                    <a:cubicBezTo>
                      <a:pt x="6353" y="17822"/>
                      <a:pt x="5978" y="17482"/>
                      <a:pt x="5656" y="17088"/>
                    </a:cubicBezTo>
                    <a:cubicBezTo>
                      <a:pt x="5459" y="16874"/>
                      <a:pt x="5280" y="16641"/>
                      <a:pt x="5119" y="16391"/>
                    </a:cubicBezTo>
                    <a:cubicBezTo>
                      <a:pt x="5011" y="16140"/>
                      <a:pt x="4904" y="15872"/>
                      <a:pt x="4850" y="15585"/>
                    </a:cubicBezTo>
                    <a:lnTo>
                      <a:pt x="4850" y="15585"/>
                    </a:lnTo>
                    <a:cubicBezTo>
                      <a:pt x="5065" y="15889"/>
                      <a:pt x="5298" y="16176"/>
                      <a:pt x="5512" y="16480"/>
                    </a:cubicBezTo>
                    <a:cubicBezTo>
                      <a:pt x="5519" y="16494"/>
                      <a:pt x="5531" y="16500"/>
                      <a:pt x="5544" y="16500"/>
                    </a:cubicBezTo>
                    <a:cubicBezTo>
                      <a:pt x="5563" y="16500"/>
                      <a:pt x="5584" y="16484"/>
                      <a:pt x="5584" y="16462"/>
                    </a:cubicBezTo>
                    <a:cubicBezTo>
                      <a:pt x="5423" y="16086"/>
                      <a:pt x="5208" y="15728"/>
                      <a:pt x="4940" y="15424"/>
                    </a:cubicBezTo>
                    <a:cubicBezTo>
                      <a:pt x="4850" y="15317"/>
                      <a:pt x="4779" y="15209"/>
                      <a:pt x="4689" y="15102"/>
                    </a:cubicBezTo>
                    <a:close/>
                    <a:moveTo>
                      <a:pt x="4707" y="17124"/>
                    </a:moveTo>
                    <a:cubicBezTo>
                      <a:pt x="5065" y="17554"/>
                      <a:pt x="5387" y="18019"/>
                      <a:pt x="5691" y="18484"/>
                    </a:cubicBezTo>
                    <a:lnTo>
                      <a:pt x="5709" y="18484"/>
                    </a:lnTo>
                    <a:cubicBezTo>
                      <a:pt x="5906" y="18860"/>
                      <a:pt x="6031" y="19272"/>
                      <a:pt x="6067" y="19701"/>
                    </a:cubicBezTo>
                    <a:cubicBezTo>
                      <a:pt x="6090" y="19925"/>
                      <a:pt x="6015" y="20003"/>
                      <a:pt x="5904" y="20003"/>
                    </a:cubicBezTo>
                    <a:cubicBezTo>
                      <a:pt x="5749" y="20003"/>
                      <a:pt x="5523" y="19852"/>
                      <a:pt x="5387" y="19737"/>
                    </a:cubicBezTo>
                    <a:cubicBezTo>
                      <a:pt x="4725" y="19182"/>
                      <a:pt x="4707" y="18341"/>
                      <a:pt x="4707" y="17536"/>
                    </a:cubicBezTo>
                    <a:lnTo>
                      <a:pt x="4707" y="17536"/>
                    </a:lnTo>
                    <a:cubicBezTo>
                      <a:pt x="4725" y="17625"/>
                      <a:pt x="4761" y="17715"/>
                      <a:pt x="4779" y="17786"/>
                    </a:cubicBezTo>
                    <a:lnTo>
                      <a:pt x="4779" y="17912"/>
                    </a:lnTo>
                    <a:lnTo>
                      <a:pt x="4797" y="17912"/>
                    </a:lnTo>
                    <a:lnTo>
                      <a:pt x="4797" y="17840"/>
                    </a:lnTo>
                    <a:cubicBezTo>
                      <a:pt x="4832" y="17947"/>
                      <a:pt x="4868" y="18037"/>
                      <a:pt x="4904" y="18144"/>
                    </a:cubicBezTo>
                    <a:cubicBezTo>
                      <a:pt x="4911" y="18167"/>
                      <a:pt x="4928" y="18177"/>
                      <a:pt x="4944" y="18177"/>
                    </a:cubicBezTo>
                    <a:cubicBezTo>
                      <a:pt x="4966" y="18177"/>
                      <a:pt x="4986" y="18158"/>
                      <a:pt x="4976" y="18126"/>
                    </a:cubicBezTo>
                    <a:cubicBezTo>
                      <a:pt x="4868" y="17804"/>
                      <a:pt x="4779" y="17482"/>
                      <a:pt x="4707" y="17142"/>
                    </a:cubicBezTo>
                    <a:lnTo>
                      <a:pt x="4707" y="17124"/>
                    </a:lnTo>
                    <a:close/>
                    <a:moveTo>
                      <a:pt x="3991" y="17124"/>
                    </a:moveTo>
                    <a:lnTo>
                      <a:pt x="3991" y="17124"/>
                    </a:lnTo>
                    <a:cubicBezTo>
                      <a:pt x="4260" y="18144"/>
                      <a:pt x="4403" y="19272"/>
                      <a:pt x="3938" y="20256"/>
                    </a:cubicBezTo>
                    <a:lnTo>
                      <a:pt x="3920" y="20256"/>
                    </a:lnTo>
                    <a:cubicBezTo>
                      <a:pt x="3847" y="20416"/>
                      <a:pt x="3786" y="20478"/>
                      <a:pt x="3734" y="20478"/>
                    </a:cubicBezTo>
                    <a:cubicBezTo>
                      <a:pt x="3607" y="20478"/>
                      <a:pt x="3544" y="20102"/>
                      <a:pt x="3544" y="19898"/>
                    </a:cubicBezTo>
                    <a:cubicBezTo>
                      <a:pt x="3544" y="19612"/>
                      <a:pt x="3562" y="19343"/>
                      <a:pt x="3580" y="19075"/>
                    </a:cubicBezTo>
                    <a:cubicBezTo>
                      <a:pt x="3615" y="18610"/>
                      <a:pt x="3705" y="18144"/>
                      <a:pt x="3812" y="17697"/>
                    </a:cubicBezTo>
                    <a:lnTo>
                      <a:pt x="3812" y="17697"/>
                    </a:lnTo>
                    <a:cubicBezTo>
                      <a:pt x="3777" y="17930"/>
                      <a:pt x="3794" y="18162"/>
                      <a:pt x="3848" y="18395"/>
                    </a:cubicBezTo>
                    <a:cubicBezTo>
                      <a:pt x="3848" y="18395"/>
                      <a:pt x="3848" y="18395"/>
                      <a:pt x="3866" y="18413"/>
                    </a:cubicBezTo>
                    <a:lnTo>
                      <a:pt x="3884" y="18413"/>
                    </a:lnTo>
                    <a:cubicBezTo>
                      <a:pt x="3884" y="18395"/>
                      <a:pt x="3902" y="18395"/>
                      <a:pt x="3902" y="18395"/>
                    </a:cubicBezTo>
                    <a:cubicBezTo>
                      <a:pt x="4009" y="18126"/>
                      <a:pt x="3955" y="17697"/>
                      <a:pt x="3973" y="17428"/>
                    </a:cubicBezTo>
                    <a:cubicBezTo>
                      <a:pt x="3973" y="17321"/>
                      <a:pt x="3991" y="17232"/>
                      <a:pt x="3991" y="17124"/>
                    </a:cubicBezTo>
                    <a:close/>
                    <a:moveTo>
                      <a:pt x="5468" y="0"/>
                    </a:moveTo>
                    <a:cubicBezTo>
                      <a:pt x="5440" y="0"/>
                      <a:pt x="5412" y="16"/>
                      <a:pt x="5405" y="52"/>
                    </a:cubicBezTo>
                    <a:cubicBezTo>
                      <a:pt x="5137" y="750"/>
                      <a:pt x="4940" y="1484"/>
                      <a:pt x="4779" y="2218"/>
                    </a:cubicBezTo>
                    <a:cubicBezTo>
                      <a:pt x="4492" y="2307"/>
                      <a:pt x="4206" y="2414"/>
                      <a:pt x="3920" y="2540"/>
                    </a:cubicBezTo>
                    <a:cubicBezTo>
                      <a:pt x="3132" y="2629"/>
                      <a:pt x="2327" y="2665"/>
                      <a:pt x="1683" y="3220"/>
                    </a:cubicBezTo>
                    <a:cubicBezTo>
                      <a:pt x="1056" y="3774"/>
                      <a:pt x="627" y="4526"/>
                      <a:pt x="287" y="5313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41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01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52" y="2665"/>
                      <a:pt x="4152" y="2611"/>
                    </a:cubicBezTo>
                    <a:cubicBezTo>
                      <a:pt x="4331" y="2540"/>
                      <a:pt x="4528" y="2468"/>
                      <a:pt x="4707" y="2414"/>
                    </a:cubicBezTo>
                    <a:lnTo>
                      <a:pt x="4707" y="2414"/>
                    </a:lnTo>
                    <a:cubicBezTo>
                      <a:pt x="4564" y="3112"/>
                      <a:pt x="4474" y="3828"/>
                      <a:pt x="4385" y="4544"/>
                    </a:cubicBezTo>
                    <a:cubicBezTo>
                      <a:pt x="4009" y="4777"/>
                      <a:pt x="3669" y="5081"/>
                      <a:pt x="3365" y="5421"/>
                    </a:cubicBezTo>
                    <a:lnTo>
                      <a:pt x="3347" y="5421"/>
                    </a:lnTo>
                    <a:cubicBezTo>
                      <a:pt x="1450" y="6190"/>
                      <a:pt x="36" y="8195"/>
                      <a:pt x="1" y="10235"/>
                    </a:cubicBezTo>
                    <a:cubicBezTo>
                      <a:pt x="1" y="10288"/>
                      <a:pt x="36" y="10342"/>
                      <a:pt x="108" y="10342"/>
                    </a:cubicBezTo>
                    <a:cubicBezTo>
                      <a:pt x="1003" y="10253"/>
                      <a:pt x="1665" y="9411"/>
                      <a:pt x="2184" y="8749"/>
                    </a:cubicBezTo>
                    <a:cubicBezTo>
                      <a:pt x="3007" y="7729"/>
                      <a:pt x="3383" y="6530"/>
                      <a:pt x="3884" y="5349"/>
                    </a:cubicBezTo>
                    <a:lnTo>
                      <a:pt x="4367" y="4830"/>
                    </a:lnTo>
                    <a:lnTo>
                      <a:pt x="4367" y="4830"/>
                    </a:lnTo>
                    <a:cubicBezTo>
                      <a:pt x="4242" y="6155"/>
                      <a:pt x="4188" y="7479"/>
                      <a:pt x="4117" y="8749"/>
                    </a:cubicBezTo>
                    <a:cubicBezTo>
                      <a:pt x="3884" y="8982"/>
                      <a:pt x="3687" y="9215"/>
                      <a:pt x="3490" y="9483"/>
                    </a:cubicBezTo>
                    <a:cubicBezTo>
                      <a:pt x="3490" y="9448"/>
                      <a:pt x="3460" y="9429"/>
                      <a:pt x="3425" y="9429"/>
                    </a:cubicBezTo>
                    <a:cubicBezTo>
                      <a:pt x="3405" y="9429"/>
                      <a:pt x="3384" y="9435"/>
                      <a:pt x="3365" y="9447"/>
                    </a:cubicBezTo>
                    <a:cubicBezTo>
                      <a:pt x="1915" y="10646"/>
                      <a:pt x="627" y="12507"/>
                      <a:pt x="788" y="14476"/>
                    </a:cubicBezTo>
                    <a:cubicBezTo>
                      <a:pt x="788" y="14541"/>
                      <a:pt x="835" y="14587"/>
                      <a:pt x="888" y="14587"/>
                    </a:cubicBezTo>
                    <a:cubicBezTo>
                      <a:pt x="908" y="14587"/>
                      <a:pt x="929" y="14580"/>
                      <a:pt x="949" y="14565"/>
                    </a:cubicBezTo>
                    <a:cubicBezTo>
                      <a:pt x="2649" y="13581"/>
                      <a:pt x="3669" y="11720"/>
                      <a:pt x="3598" y="9751"/>
                    </a:cubicBezTo>
                    <a:lnTo>
                      <a:pt x="4099" y="9036"/>
                    </a:lnTo>
                    <a:lnTo>
                      <a:pt x="4099" y="9036"/>
                    </a:lnTo>
                    <a:cubicBezTo>
                      <a:pt x="4027" y="10217"/>
                      <a:pt x="3973" y="11398"/>
                      <a:pt x="3991" y="12579"/>
                    </a:cubicBezTo>
                    <a:cubicBezTo>
                      <a:pt x="3651" y="13008"/>
                      <a:pt x="3383" y="13509"/>
                      <a:pt x="3222" y="14028"/>
                    </a:cubicBezTo>
                    <a:cubicBezTo>
                      <a:pt x="2291" y="15263"/>
                      <a:pt x="1396" y="16677"/>
                      <a:pt x="1790" y="18270"/>
                    </a:cubicBezTo>
                    <a:cubicBezTo>
                      <a:pt x="1803" y="18308"/>
                      <a:pt x="1844" y="18338"/>
                      <a:pt x="1886" y="18338"/>
                    </a:cubicBezTo>
                    <a:cubicBezTo>
                      <a:pt x="1902" y="18338"/>
                      <a:pt x="1918" y="18333"/>
                      <a:pt x="1933" y="18323"/>
                    </a:cubicBezTo>
                    <a:cubicBezTo>
                      <a:pt x="3204" y="17643"/>
                      <a:pt x="3866" y="15174"/>
                      <a:pt x="3526" y="13814"/>
                    </a:cubicBezTo>
                    <a:cubicBezTo>
                      <a:pt x="3669" y="13492"/>
                      <a:pt x="3830" y="13169"/>
                      <a:pt x="3991" y="12865"/>
                    </a:cubicBezTo>
                    <a:cubicBezTo>
                      <a:pt x="4027" y="13670"/>
                      <a:pt x="4081" y="14458"/>
                      <a:pt x="4188" y="15245"/>
                    </a:cubicBezTo>
                    <a:cubicBezTo>
                      <a:pt x="4045" y="15711"/>
                      <a:pt x="3955" y="16212"/>
                      <a:pt x="3902" y="16713"/>
                    </a:cubicBezTo>
                    <a:cubicBezTo>
                      <a:pt x="3884" y="16713"/>
                      <a:pt x="3848" y="16731"/>
                      <a:pt x="3848" y="16766"/>
                    </a:cubicBezTo>
                    <a:cubicBezTo>
                      <a:pt x="3562" y="17500"/>
                      <a:pt x="3383" y="18287"/>
                      <a:pt x="3347" y="19075"/>
                    </a:cubicBezTo>
                    <a:cubicBezTo>
                      <a:pt x="3311" y="19647"/>
                      <a:pt x="3204" y="20292"/>
                      <a:pt x="3508" y="20829"/>
                    </a:cubicBezTo>
                    <a:cubicBezTo>
                      <a:pt x="3519" y="20860"/>
                      <a:pt x="3553" y="20879"/>
                      <a:pt x="3591" y="20879"/>
                    </a:cubicBezTo>
                    <a:cubicBezTo>
                      <a:pt x="3618" y="20879"/>
                      <a:pt x="3647" y="20869"/>
                      <a:pt x="3669" y="20846"/>
                    </a:cubicBezTo>
                    <a:cubicBezTo>
                      <a:pt x="4653" y="19862"/>
                      <a:pt x="4582" y="17947"/>
                      <a:pt x="4027" y="16766"/>
                    </a:cubicBezTo>
                    <a:cubicBezTo>
                      <a:pt x="4045" y="16552"/>
                      <a:pt x="4099" y="16337"/>
                      <a:pt x="4134" y="16122"/>
                    </a:cubicBezTo>
                    <a:cubicBezTo>
                      <a:pt x="4170" y="15997"/>
                      <a:pt x="4224" y="15854"/>
                      <a:pt x="4278" y="15728"/>
                    </a:cubicBezTo>
                    <a:cubicBezTo>
                      <a:pt x="4349" y="16104"/>
                      <a:pt x="4421" y="16480"/>
                      <a:pt x="4510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04" y="19612"/>
                      <a:pt x="5405" y="20166"/>
                      <a:pt x="6157" y="20238"/>
                    </a:cubicBezTo>
                    <a:cubicBezTo>
                      <a:pt x="6210" y="20238"/>
                      <a:pt x="6246" y="20202"/>
                      <a:pt x="6246" y="20149"/>
                    </a:cubicBezTo>
                    <a:cubicBezTo>
                      <a:pt x="6264" y="18860"/>
                      <a:pt x="5620" y="17786"/>
                      <a:pt x="4707" y="16927"/>
                    </a:cubicBezTo>
                    <a:lnTo>
                      <a:pt x="4707" y="16766"/>
                    </a:lnTo>
                    <a:cubicBezTo>
                      <a:pt x="4689" y="16731"/>
                      <a:pt x="4653" y="16695"/>
                      <a:pt x="4618" y="16695"/>
                    </a:cubicBezTo>
                    <a:cubicBezTo>
                      <a:pt x="4510" y="16265"/>
                      <a:pt x="4439" y="15836"/>
                      <a:pt x="4385" y="15406"/>
                    </a:cubicBezTo>
                    <a:cubicBezTo>
                      <a:pt x="4403" y="15335"/>
                      <a:pt x="4403" y="15281"/>
                      <a:pt x="4421" y="15209"/>
                    </a:cubicBezTo>
                    <a:cubicBezTo>
                      <a:pt x="4421" y="15174"/>
                      <a:pt x="4385" y="15138"/>
                      <a:pt x="4349" y="15120"/>
                    </a:cubicBezTo>
                    <a:cubicBezTo>
                      <a:pt x="4349" y="15031"/>
                      <a:pt x="4331" y="14941"/>
                      <a:pt x="4331" y="14852"/>
                    </a:cubicBezTo>
                    <a:lnTo>
                      <a:pt x="4331" y="14852"/>
                    </a:lnTo>
                    <a:cubicBezTo>
                      <a:pt x="4403" y="14995"/>
                      <a:pt x="4510" y="15120"/>
                      <a:pt x="4600" y="15245"/>
                    </a:cubicBezTo>
                    <a:lnTo>
                      <a:pt x="4725" y="15406"/>
                    </a:lnTo>
                    <a:cubicBezTo>
                      <a:pt x="4689" y="15424"/>
                      <a:pt x="4653" y="15460"/>
                      <a:pt x="4671" y="15496"/>
                    </a:cubicBezTo>
                    <a:cubicBezTo>
                      <a:pt x="4761" y="16337"/>
                      <a:pt x="5226" y="16945"/>
                      <a:pt x="5817" y="17518"/>
                    </a:cubicBezTo>
                    <a:cubicBezTo>
                      <a:pt x="6022" y="17740"/>
                      <a:pt x="6635" y="18452"/>
                      <a:pt x="7058" y="18452"/>
                    </a:cubicBezTo>
                    <a:cubicBezTo>
                      <a:pt x="7113" y="18452"/>
                      <a:pt x="7165" y="18439"/>
                      <a:pt x="7212" y="18413"/>
                    </a:cubicBezTo>
                    <a:cubicBezTo>
                      <a:pt x="7731" y="18126"/>
                      <a:pt x="6855" y="17106"/>
                      <a:pt x="6729" y="16838"/>
                    </a:cubicBezTo>
                    <a:cubicBezTo>
                      <a:pt x="6358" y="16062"/>
                      <a:pt x="5843" y="14983"/>
                      <a:pt x="4870" y="14983"/>
                    </a:cubicBezTo>
                    <a:cubicBezTo>
                      <a:pt x="4812" y="14983"/>
                      <a:pt x="4751" y="14987"/>
                      <a:pt x="4689" y="14995"/>
                    </a:cubicBezTo>
                    <a:cubicBezTo>
                      <a:pt x="4671" y="15013"/>
                      <a:pt x="4671" y="15013"/>
                      <a:pt x="4653" y="15031"/>
                    </a:cubicBezTo>
                    <a:cubicBezTo>
                      <a:pt x="4618" y="14959"/>
                      <a:pt x="4564" y="14887"/>
                      <a:pt x="4510" y="14816"/>
                    </a:cubicBezTo>
                    <a:cubicBezTo>
                      <a:pt x="4421" y="14673"/>
                      <a:pt x="4367" y="14512"/>
                      <a:pt x="4278" y="14368"/>
                    </a:cubicBezTo>
                    <a:cubicBezTo>
                      <a:pt x="4188" y="13456"/>
                      <a:pt x="4170" y="12543"/>
                      <a:pt x="4188" y="11613"/>
                    </a:cubicBezTo>
                    <a:lnTo>
                      <a:pt x="4188" y="11613"/>
                    </a:lnTo>
                    <a:cubicBezTo>
                      <a:pt x="4331" y="11845"/>
                      <a:pt x="4510" y="12042"/>
                      <a:pt x="4707" y="12221"/>
                    </a:cubicBezTo>
                    <a:cubicBezTo>
                      <a:pt x="4761" y="12275"/>
                      <a:pt x="4832" y="12310"/>
                      <a:pt x="4886" y="12364"/>
                    </a:cubicBezTo>
                    <a:cubicBezTo>
                      <a:pt x="4850" y="12382"/>
                      <a:pt x="4814" y="12436"/>
                      <a:pt x="4832" y="12489"/>
                    </a:cubicBezTo>
                    <a:cubicBezTo>
                      <a:pt x="5262" y="13527"/>
                      <a:pt x="6461" y="14762"/>
                      <a:pt x="7642" y="14816"/>
                    </a:cubicBezTo>
                    <a:cubicBezTo>
                      <a:pt x="7696" y="14816"/>
                      <a:pt x="7749" y="14762"/>
                      <a:pt x="7749" y="14708"/>
                    </a:cubicBezTo>
                    <a:cubicBezTo>
                      <a:pt x="7859" y="13640"/>
                      <a:pt x="6438" y="11937"/>
                      <a:pt x="5218" y="11937"/>
                    </a:cubicBezTo>
                    <a:cubicBezTo>
                      <a:pt x="5048" y="11937"/>
                      <a:pt x="4882" y="11970"/>
                      <a:pt x="4725" y="12042"/>
                    </a:cubicBezTo>
                    <a:cubicBezTo>
                      <a:pt x="4636" y="11953"/>
                      <a:pt x="4546" y="11845"/>
                      <a:pt x="4474" y="11738"/>
                    </a:cubicBezTo>
                    <a:cubicBezTo>
                      <a:pt x="4367" y="11541"/>
                      <a:pt x="4313" y="11326"/>
                      <a:pt x="4206" y="11129"/>
                    </a:cubicBezTo>
                    <a:cubicBezTo>
                      <a:pt x="4224" y="10557"/>
                      <a:pt x="4242" y="9984"/>
                      <a:pt x="4296" y="9411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0"/>
                      <a:pt x="4403" y="8034"/>
                    </a:cubicBezTo>
                    <a:cubicBezTo>
                      <a:pt x="4492" y="8177"/>
                      <a:pt x="4600" y="8302"/>
                      <a:pt x="4725" y="8427"/>
                    </a:cubicBezTo>
                    <a:cubicBezTo>
                      <a:pt x="4725" y="8445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21" y="10431"/>
                    </a:cubicBezTo>
                    <a:cubicBezTo>
                      <a:pt x="6735" y="10923"/>
                      <a:pt x="7504" y="11363"/>
                      <a:pt x="8310" y="11363"/>
                    </a:cubicBezTo>
                    <a:cubicBezTo>
                      <a:pt x="8326" y="11363"/>
                      <a:pt x="8342" y="11362"/>
                      <a:pt x="8358" y="11362"/>
                    </a:cubicBezTo>
                    <a:cubicBezTo>
                      <a:pt x="8429" y="11362"/>
                      <a:pt x="8465" y="11290"/>
                      <a:pt x="8447" y="11237"/>
                    </a:cubicBezTo>
                    <a:cubicBezTo>
                      <a:pt x="8304" y="10431"/>
                      <a:pt x="7624" y="9769"/>
                      <a:pt x="7105" y="9179"/>
                    </a:cubicBezTo>
                    <a:cubicBezTo>
                      <a:pt x="6574" y="8586"/>
                      <a:pt x="5962" y="8128"/>
                      <a:pt x="5196" y="8128"/>
                    </a:cubicBezTo>
                    <a:cubicBezTo>
                      <a:pt x="5084" y="8128"/>
                      <a:pt x="4969" y="8138"/>
                      <a:pt x="4850" y="8159"/>
                    </a:cubicBezTo>
                    <a:cubicBezTo>
                      <a:pt x="4707" y="7944"/>
                      <a:pt x="4582" y="7694"/>
                      <a:pt x="4457" y="7461"/>
                    </a:cubicBezTo>
                    <a:cubicBezTo>
                      <a:pt x="4564" y="6298"/>
                      <a:pt x="4671" y="5135"/>
                      <a:pt x="4814" y="3971"/>
                    </a:cubicBezTo>
                    <a:cubicBezTo>
                      <a:pt x="4886" y="4150"/>
                      <a:pt x="4976" y="4329"/>
                      <a:pt x="5083" y="4472"/>
                    </a:cubicBezTo>
                    <a:cubicBezTo>
                      <a:pt x="5172" y="5224"/>
                      <a:pt x="5638" y="6047"/>
                      <a:pt x="6031" y="6638"/>
                    </a:cubicBezTo>
                    <a:cubicBezTo>
                      <a:pt x="6489" y="7342"/>
                      <a:pt x="7189" y="7873"/>
                      <a:pt x="8047" y="7873"/>
                    </a:cubicBezTo>
                    <a:cubicBezTo>
                      <a:pt x="8061" y="7873"/>
                      <a:pt x="8075" y="7873"/>
                      <a:pt x="8089" y="7872"/>
                    </a:cubicBezTo>
                    <a:cubicBezTo>
                      <a:pt x="8143" y="7872"/>
                      <a:pt x="8197" y="7819"/>
                      <a:pt x="8197" y="7765"/>
                    </a:cubicBezTo>
                    <a:cubicBezTo>
                      <a:pt x="8107" y="6172"/>
                      <a:pt x="6819" y="4132"/>
                      <a:pt x="5065" y="4079"/>
                    </a:cubicBezTo>
                    <a:cubicBezTo>
                      <a:pt x="4976" y="3882"/>
                      <a:pt x="4922" y="3667"/>
                      <a:pt x="4904" y="3434"/>
                    </a:cubicBezTo>
                    <a:cubicBezTo>
                      <a:pt x="5047" y="2307"/>
                      <a:pt x="5262" y="1198"/>
                      <a:pt x="5530" y="88"/>
                    </a:cubicBezTo>
                    <a:cubicBezTo>
                      <a:pt x="5552" y="35"/>
                      <a:pt x="5509" y="0"/>
                      <a:pt x="54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5"/>
              <p:cNvSpPr/>
              <p:nvPr/>
            </p:nvSpPr>
            <p:spPr>
              <a:xfrm>
                <a:off x="4616325" y="77695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6"/>
                    </a:moveTo>
                    <a:cubicBezTo>
                      <a:pt x="12437" y="1016"/>
                      <a:pt x="12305" y="1721"/>
                      <a:pt x="12288" y="1772"/>
                    </a:cubicBezTo>
                    <a:cubicBezTo>
                      <a:pt x="12181" y="2094"/>
                      <a:pt x="12038" y="2399"/>
                      <a:pt x="11859" y="2667"/>
                    </a:cubicBezTo>
                    <a:cubicBezTo>
                      <a:pt x="11590" y="3061"/>
                      <a:pt x="11268" y="3401"/>
                      <a:pt x="10874" y="3669"/>
                    </a:cubicBezTo>
                    <a:cubicBezTo>
                      <a:pt x="11304" y="3311"/>
                      <a:pt x="11662" y="2900"/>
                      <a:pt x="11948" y="2417"/>
                    </a:cubicBezTo>
                    <a:cubicBezTo>
                      <a:pt x="12091" y="2184"/>
                      <a:pt x="12181" y="1916"/>
                      <a:pt x="12216" y="1629"/>
                    </a:cubicBezTo>
                    <a:cubicBezTo>
                      <a:pt x="12234" y="1414"/>
                      <a:pt x="12252" y="1218"/>
                      <a:pt x="12288" y="1021"/>
                    </a:cubicBezTo>
                    <a:cubicBezTo>
                      <a:pt x="12295" y="1018"/>
                      <a:pt x="12302" y="1016"/>
                      <a:pt x="12308" y="1016"/>
                    </a:cubicBezTo>
                    <a:close/>
                    <a:moveTo>
                      <a:pt x="8952" y="347"/>
                    </a:moveTo>
                    <a:cubicBezTo>
                      <a:pt x="9019" y="347"/>
                      <a:pt x="9117" y="454"/>
                      <a:pt x="9282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908" y="3580"/>
                      <a:pt x="9819" y="3437"/>
                      <a:pt x="9729" y="3329"/>
                    </a:cubicBezTo>
                    <a:cubicBezTo>
                      <a:pt x="9710" y="3311"/>
                      <a:pt x="9689" y="3303"/>
                      <a:pt x="9670" y="3303"/>
                    </a:cubicBezTo>
                    <a:cubicBezTo>
                      <a:pt x="9634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77" y="2399"/>
                    </a:cubicBezTo>
                    <a:cubicBezTo>
                      <a:pt x="8852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45" y="468"/>
                      <a:pt x="8881" y="347"/>
                      <a:pt x="8952" y="347"/>
                    </a:cubicBezTo>
                    <a:close/>
                    <a:moveTo>
                      <a:pt x="12039" y="504"/>
                    </a:moveTo>
                    <a:cubicBezTo>
                      <a:pt x="12328" y="504"/>
                      <a:pt x="12089" y="1093"/>
                      <a:pt x="12073" y="1236"/>
                    </a:cubicBezTo>
                    <a:cubicBezTo>
                      <a:pt x="12038" y="1826"/>
                      <a:pt x="11823" y="2399"/>
                      <a:pt x="11429" y="2864"/>
                    </a:cubicBezTo>
                    <a:cubicBezTo>
                      <a:pt x="11214" y="3132"/>
                      <a:pt x="10964" y="3383"/>
                      <a:pt x="10695" y="3598"/>
                    </a:cubicBezTo>
                    <a:cubicBezTo>
                      <a:pt x="10606" y="3669"/>
                      <a:pt x="10516" y="3759"/>
                      <a:pt x="10445" y="3830"/>
                    </a:cubicBezTo>
                    <a:cubicBezTo>
                      <a:pt x="10767" y="3258"/>
                      <a:pt x="11000" y="2649"/>
                      <a:pt x="11107" y="2005"/>
                    </a:cubicBezTo>
                    <a:lnTo>
                      <a:pt x="11107" y="2023"/>
                    </a:lnTo>
                    <a:cubicBezTo>
                      <a:pt x="11143" y="1826"/>
                      <a:pt x="11143" y="1611"/>
                      <a:pt x="11125" y="1414"/>
                    </a:cubicBezTo>
                    <a:cubicBezTo>
                      <a:pt x="11322" y="1074"/>
                      <a:pt x="11501" y="717"/>
                      <a:pt x="11894" y="538"/>
                    </a:cubicBezTo>
                    <a:cubicBezTo>
                      <a:pt x="11953" y="515"/>
                      <a:pt x="12000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4" y="1784"/>
                      <a:pt x="13509" y="1787"/>
                      <a:pt x="13594" y="1790"/>
                    </a:cubicBezTo>
                    <a:cubicBezTo>
                      <a:pt x="13809" y="1790"/>
                      <a:pt x="13738" y="1826"/>
                      <a:pt x="13630" y="2005"/>
                    </a:cubicBezTo>
                    <a:cubicBezTo>
                      <a:pt x="13523" y="2184"/>
                      <a:pt x="13398" y="2417"/>
                      <a:pt x="13272" y="2613"/>
                    </a:cubicBezTo>
                    <a:cubicBezTo>
                      <a:pt x="12771" y="3365"/>
                      <a:pt x="11823" y="3633"/>
                      <a:pt x="11000" y="3956"/>
                    </a:cubicBezTo>
                    <a:lnTo>
                      <a:pt x="10982" y="3956"/>
                    </a:lnTo>
                    <a:cubicBezTo>
                      <a:pt x="10967" y="3926"/>
                      <a:pt x="10929" y="3897"/>
                      <a:pt x="10886" y="3897"/>
                    </a:cubicBezTo>
                    <a:cubicBezTo>
                      <a:pt x="10876" y="3897"/>
                      <a:pt x="10866" y="3899"/>
                      <a:pt x="10856" y="3902"/>
                    </a:cubicBezTo>
                    <a:lnTo>
                      <a:pt x="10856" y="3866"/>
                    </a:lnTo>
                    <a:cubicBezTo>
                      <a:pt x="11536" y="3472"/>
                      <a:pt x="12055" y="2846"/>
                      <a:pt x="12324" y="2130"/>
                    </a:cubicBezTo>
                    <a:cubicBezTo>
                      <a:pt x="12602" y="1838"/>
                      <a:pt x="12963" y="1784"/>
                      <a:pt x="13340" y="1784"/>
                    </a:cubicBezTo>
                    <a:close/>
                    <a:moveTo>
                      <a:pt x="12735" y="3329"/>
                    </a:moveTo>
                    <a:cubicBezTo>
                      <a:pt x="12753" y="3329"/>
                      <a:pt x="12771" y="3347"/>
                      <a:pt x="12789" y="3347"/>
                    </a:cubicBezTo>
                    <a:cubicBezTo>
                      <a:pt x="13040" y="3347"/>
                      <a:pt x="13290" y="3365"/>
                      <a:pt x="13523" y="3437"/>
                    </a:cubicBezTo>
                    <a:cubicBezTo>
                      <a:pt x="13574" y="3454"/>
                      <a:pt x="14222" y="3868"/>
                      <a:pt x="13969" y="3868"/>
                    </a:cubicBezTo>
                    <a:cubicBezTo>
                      <a:pt x="13959" y="3868"/>
                      <a:pt x="13947" y="3867"/>
                      <a:pt x="13934" y="3866"/>
                    </a:cubicBezTo>
                    <a:cubicBezTo>
                      <a:pt x="13886" y="3861"/>
                      <a:pt x="13840" y="3859"/>
                      <a:pt x="13794" y="3859"/>
                    </a:cubicBezTo>
                    <a:cubicBezTo>
                      <a:pt x="13669" y="3859"/>
                      <a:pt x="13551" y="3876"/>
                      <a:pt x="13433" y="3902"/>
                    </a:cubicBezTo>
                    <a:cubicBezTo>
                      <a:pt x="12859" y="3979"/>
                      <a:pt x="12375" y="4137"/>
                      <a:pt x="11866" y="4137"/>
                    </a:cubicBezTo>
                    <a:cubicBezTo>
                      <a:pt x="11661" y="4137"/>
                      <a:pt x="11453" y="4112"/>
                      <a:pt x="11232" y="4045"/>
                    </a:cubicBezTo>
                    <a:cubicBezTo>
                      <a:pt x="11769" y="3866"/>
                      <a:pt x="12270" y="3633"/>
                      <a:pt x="12735" y="3329"/>
                    </a:cubicBezTo>
                    <a:close/>
                    <a:moveTo>
                      <a:pt x="10690" y="216"/>
                    </a:moveTo>
                    <a:cubicBezTo>
                      <a:pt x="10722" y="216"/>
                      <a:pt x="10743" y="242"/>
                      <a:pt x="10749" y="305"/>
                    </a:cubicBezTo>
                    <a:cubicBezTo>
                      <a:pt x="10767" y="466"/>
                      <a:pt x="10803" y="627"/>
                      <a:pt x="10856" y="788"/>
                    </a:cubicBezTo>
                    <a:cubicBezTo>
                      <a:pt x="11107" y="1862"/>
                      <a:pt x="10767" y="2685"/>
                      <a:pt x="10391" y="3616"/>
                    </a:cubicBezTo>
                    <a:lnTo>
                      <a:pt x="10391" y="3562"/>
                    </a:lnTo>
                    <a:cubicBezTo>
                      <a:pt x="10382" y="3508"/>
                      <a:pt x="10342" y="3481"/>
                      <a:pt x="10302" y="3481"/>
                    </a:cubicBezTo>
                    <a:cubicBezTo>
                      <a:pt x="10261" y="3481"/>
                      <a:pt x="10221" y="3508"/>
                      <a:pt x="10212" y="3562"/>
                    </a:cubicBezTo>
                    <a:cubicBezTo>
                      <a:pt x="10159" y="3777"/>
                      <a:pt x="10123" y="4009"/>
                      <a:pt x="10069" y="4224"/>
                    </a:cubicBezTo>
                    <a:cubicBezTo>
                      <a:pt x="10051" y="4081"/>
                      <a:pt x="10015" y="3938"/>
                      <a:pt x="9980" y="3795"/>
                    </a:cubicBezTo>
                    <a:lnTo>
                      <a:pt x="9980" y="3795"/>
                    </a:lnTo>
                    <a:cubicBezTo>
                      <a:pt x="9994" y="3802"/>
                      <a:pt x="10009" y="3806"/>
                      <a:pt x="10023" y="3806"/>
                    </a:cubicBezTo>
                    <a:cubicBezTo>
                      <a:pt x="10042" y="3806"/>
                      <a:pt x="10059" y="3798"/>
                      <a:pt x="10069" y="3777"/>
                    </a:cubicBezTo>
                    <a:cubicBezTo>
                      <a:pt x="10266" y="3115"/>
                      <a:pt x="10248" y="2399"/>
                      <a:pt x="10015" y="1754"/>
                    </a:cubicBezTo>
                    <a:cubicBezTo>
                      <a:pt x="10033" y="1468"/>
                      <a:pt x="10051" y="1182"/>
                      <a:pt x="10123" y="896"/>
                    </a:cubicBezTo>
                    <a:cubicBezTo>
                      <a:pt x="10123" y="866"/>
                      <a:pt x="10532" y="216"/>
                      <a:pt x="10690" y="216"/>
                    </a:cubicBezTo>
                    <a:close/>
                    <a:moveTo>
                      <a:pt x="7635" y="1522"/>
                    </a:moveTo>
                    <a:lnTo>
                      <a:pt x="7635" y="1522"/>
                    </a:ln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42" y="2596"/>
                      <a:pt x="8977" y="2649"/>
                      <a:pt x="9013" y="2703"/>
                    </a:cubicBezTo>
                    <a:cubicBezTo>
                      <a:pt x="9049" y="2757"/>
                      <a:pt x="9067" y="2792"/>
                      <a:pt x="9103" y="2828"/>
                    </a:cubicBezTo>
                    <a:cubicBezTo>
                      <a:pt x="9300" y="3168"/>
                      <a:pt x="9443" y="3544"/>
                      <a:pt x="9550" y="3920"/>
                    </a:cubicBezTo>
                    <a:cubicBezTo>
                      <a:pt x="9514" y="3938"/>
                      <a:pt x="9496" y="3973"/>
                      <a:pt x="9514" y="3991"/>
                    </a:cubicBezTo>
                    <a:cubicBezTo>
                      <a:pt x="9532" y="4099"/>
                      <a:pt x="9568" y="4224"/>
                      <a:pt x="9604" y="4331"/>
                    </a:cubicBezTo>
                    <a:cubicBezTo>
                      <a:pt x="9496" y="4260"/>
                      <a:pt x="9407" y="4206"/>
                      <a:pt x="9300" y="4135"/>
                    </a:cubicBezTo>
                    <a:cubicBezTo>
                      <a:pt x="9282" y="4063"/>
                      <a:pt x="9282" y="4009"/>
                      <a:pt x="9282" y="3938"/>
                    </a:cubicBezTo>
                    <a:lnTo>
                      <a:pt x="9300" y="3938"/>
                    </a:lnTo>
                    <a:cubicBezTo>
                      <a:pt x="9291" y="3911"/>
                      <a:pt x="9268" y="3897"/>
                      <a:pt x="9246" y="3897"/>
                    </a:cubicBezTo>
                    <a:cubicBezTo>
                      <a:pt x="9224" y="3897"/>
                      <a:pt x="9201" y="3911"/>
                      <a:pt x="9192" y="3938"/>
                    </a:cubicBezTo>
                    <a:lnTo>
                      <a:pt x="9192" y="4063"/>
                    </a:lnTo>
                    <a:cubicBezTo>
                      <a:pt x="8942" y="3920"/>
                      <a:pt x="8709" y="3741"/>
                      <a:pt x="8476" y="3562"/>
                    </a:cubicBezTo>
                    <a:cubicBezTo>
                      <a:pt x="8119" y="3258"/>
                      <a:pt x="7993" y="2775"/>
                      <a:pt x="7868" y="2327"/>
                    </a:cubicBezTo>
                    <a:cubicBezTo>
                      <a:pt x="7832" y="2202"/>
                      <a:pt x="7725" y="1593"/>
                      <a:pt x="7635" y="1522"/>
                    </a:cubicBezTo>
                    <a:close/>
                    <a:moveTo>
                      <a:pt x="10660" y="3973"/>
                    </a:moveTo>
                    <a:cubicBezTo>
                      <a:pt x="10660" y="4009"/>
                      <a:pt x="10642" y="4063"/>
                      <a:pt x="10642" y="4117"/>
                    </a:cubicBezTo>
                    <a:cubicBezTo>
                      <a:pt x="10534" y="4224"/>
                      <a:pt x="10445" y="4349"/>
                      <a:pt x="10373" y="4492"/>
                    </a:cubicBezTo>
                    <a:cubicBezTo>
                      <a:pt x="10445" y="4313"/>
                      <a:pt x="10516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71" y="4313"/>
                    </a:moveTo>
                    <a:cubicBezTo>
                      <a:pt x="9479" y="4367"/>
                      <a:pt x="9568" y="4421"/>
                      <a:pt x="9657" y="4475"/>
                    </a:cubicBezTo>
                    <a:cubicBezTo>
                      <a:pt x="9711" y="4653"/>
                      <a:pt x="9819" y="4779"/>
                      <a:pt x="9962" y="4868"/>
                    </a:cubicBezTo>
                    <a:lnTo>
                      <a:pt x="9944" y="4868"/>
                    </a:lnTo>
                    <a:lnTo>
                      <a:pt x="9890" y="4850"/>
                    </a:lnTo>
                    <a:cubicBezTo>
                      <a:pt x="9765" y="4815"/>
                      <a:pt x="9657" y="4725"/>
                      <a:pt x="9568" y="4636"/>
                    </a:cubicBezTo>
                    <a:cubicBezTo>
                      <a:pt x="9479" y="4546"/>
                      <a:pt x="9425" y="4439"/>
                      <a:pt x="9371" y="4313"/>
                    </a:cubicBezTo>
                    <a:close/>
                    <a:moveTo>
                      <a:pt x="10338" y="6425"/>
                    </a:moveTo>
                    <a:lnTo>
                      <a:pt x="10338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cubicBezTo>
                      <a:pt x="9962" y="7069"/>
                      <a:pt x="9980" y="6962"/>
                      <a:pt x="9980" y="6872"/>
                    </a:cubicBezTo>
                    <a:lnTo>
                      <a:pt x="9997" y="6855"/>
                    </a:lnTo>
                    <a:cubicBezTo>
                      <a:pt x="10087" y="6694"/>
                      <a:pt x="10194" y="6550"/>
                      <a:pt x="10338" y="6425"/>
                    </a:cubicBezTo>
                    <a:close/>
                    <a:moveTo>
                      <a:pt x="5305" y="7628"/>
                    </a:moveTo>
                    <a:cubicBezTo>
                      <a:pt x="5346" y="7628"/>
                      <a:pt x="5373" y="7669"/>
                      <a:pt x="5381" y="7767"/>
                    </a:cubicBezTo>
                    <a:cubicBezTo>
                      <a:pt x="5398" y="8179"/>
                      <a:pt x="5309" y="8555"/>
                      <a:pt x="5112" y="8913"/>
                    </a:cubicBezTo>
                    <a:cubicBezTo>
                      <a:pt x="4951" y="9217"/>
                      <a:pt x="4754" y="9485"/>
                      <a:pt x="4522" y="9718"/>
                    </a:cubicBezTo>
                    <a:cubicBezTo>
                      <a:pt x="4486" y="9718"/>
                      <a:pt x="4450" y="9736"/>
                      <a:pt x="4432" y="9754"/>
                    </a:cubicBezTo>
                    <a:lnTo>
                      <a:pt x="4432" y="9557"/>
                    </a:lnTo>
                    <a:cubicBezTo>
                      <a:pt x="4575" y="9199"/>
                      <a:pt x="4629" y="8823"/>
                      <a:pt x="4611" y="8447"/>
                    </a:cubicBezTo>
                    <a:cubicBezTo>
                      <a:pt x="4629" y="8447"/>
                      <a:pt x="4647" y="8447"/>
                      <a:pt x="4665" y="8429"/>
                    </a:cubicBezTo>
                    <a:cubicBezTo>
                      <a:pt x="4751" y="8300"/>
                      <a:pt x="5137" y="7628"/>
                      <a:pt x="5305" y="7628"/>
                    </a:cubicBezTo>
                    <a:close/>
                    <a:moveTo>
                      <a:pt x="4049" y="7148"/>
                    </a:moveTo>
                    <a:cubicBezTo>
                      <a:pt x="4295" y="7148"/>
                      <a:pt x="4489" y="8153"/>
                      <a:pt x="4504" y="8358"/>
                    </a:cubicBezTo>
                    <a:cubicBezTo>
                      <a:pt x="4522" y="8698"/>
                      <a:pt x="4468" y="9056"/>
                      <a:pt x="4361" y="9378"/>
                    </a:cubicBezTo>
                    <a:cubicBezTo>
                      <a:pt x="4346" y="9373"/>
                      <a:pt x="4333" y="9371"/>
                      <a:pt x="4321" y="9371"/>
                    </a:cubicBezTo>
                    <a:cubicBezTo>
                      <a:pt x="4289" y="9371"/>
                      <a:pt x="4266" y="9387"/>
                      <a:pt x="4253" y="9414"/>
                    </a:cubicBezTo>
                    <a:cubicBezTo>
                      <a:pt x="4164" y="9593"/>
                      <a:pt x="4110" y="9789"/>
                      <a:pt x="4074" y="9968"/>
                    </a:cubicBezTo>
                    <a:lnTo>
                      <a:pt x="4056" y="9915"/>
                    </a:lnTo>
                    <a:cubicBezTo>
                      <a:pt x="4074" y="9807"/>
                      <a:pt x="4092" y="9682"/>
                      <a:pt x="4074" y="9557"/>
                    </a:cubicBezTo>
                    <a:cubicBezTo>
                      <a:pt x="4092" y="9539"/>
                      <a:pt x="4092" y="9539"/>
                      <a:pt x="4074" y="9521"/>
                    </a:cubicBezTo>
                    <a:cubicBezTo>
                      <a:pt x="4021" y="9181"/>
                      <a:pt x="3895" y="8877"/>
                      <a:pt x="3716" y="8590"/>
                    </a:cubicBezTo>
                    <a:cubicBezTo>
                      <a:pt x="3645" y="8161"/>
                      <a:pt x="3698" y="7731"/>
                      <a:pt x="3877" y="7320"/>
                    </a:cubicBezTo>
                    <a:cubicBezTo>
                      <a:pt x="3936" y="7199"/>
                      <a:pt x="3994" y="7148"/>
                      <a:pt x="4049" y="7148"/>
                    </a:cubicBezTo>
                    <a:close/>
                    <a:moveTo>
                      <a:pt x="2720" y="7550"/>
                    </a:moveTo>
                    <a:cubicBezTo>
                      <a:pt x="2751" y="7550"/>
                      <a:pt x="2785" y="7572"/>
                      <a:pt x="2822" y="7624"/>
                    </a:cubicBezTo>
                    <a:cubicBezTo>
                      <a:pt x="3108" y="7982"/>
                      <a:pt x="3376" y="8358"/>
                      <a:pt x="3627" y="8751"/>
                    </a:cubicBezTo>
                    <a:cubicBezTo>
                      <a:pt x="3680" y="8948"/>
                      <a:pt x="3770" y="9145"/>
                      <a:pt x="3859" y="9324"/>
                    </a:cubicBezTo>
                    <a:cubicBezTo>
                      <a:pt x="3895" y="9485"/>
                      <a:pt x="3913" y="9628"/>
                      <a:pt x="3895" y="9771"/>
                    </a:cubicBezTo>
                    <a:cubicBezTo>
                      <a:pt x="3859" y="9789"/>
                      <a:pt x="3824" y="9807"/>
                      <a:pt x="3824" y="9843"/>
                    </a:cubicBezTo>
                    <a:lnTo>
                      <a:pt x="3806" y="9861"/>
                    </a:lnTo>
                    <a:cubicBezTo>
                      <a:pt x="3788" y="9968"/>
                      <a:pt x="3788" y="10076"/>
                      <a:pt x="3806" y="10183"/>
                    </a:cubicBezTo>
                    <a:lnTo>
                      <a:pt x="3806" y="10237"/>
                    </a:lnTo>
                    <a:cubicBezTo>
                      <a:pt x="3770" y="10201"/>
                      <a:pt x="3734" y="10183"/>
                      <a:pt x="3680" y="10147"/>
                    </a:cubicBezTo>
                    <a:cubicBezTo>
                      <a:pt x="3663" y="10111"/>
                      <a:pt x="3645" y="10058"/>
                      <a:pt x="3609" y="10022"/>
                    </a:cubicBezTo>
                    <a:cubicBezTo>
                      <a:pt x="3627" y="10004"/>
                      <a:pt x="3609" y="9968"/>
                      <a:pt x="3591" y="9968"/>
                    </a:cubicBezTo>
                    <a:lnTo>
                      <a:pt x="3555" y="9950"/>
                    </a:lnTo>
                    <a:cubicBezTo>
                      <a:pt x="3376" y="9754"/>
                      <a:pt x="3179" y="9593"/>
                      <a:pt x="2965" y="9467"/>
                    </a:cubicBezTo>
                    <a:cubicBezTo>
                      <a:pt x="2822" y="9270"/>
                      <a:pt x="2696" y="9074"/>
                      <a:pt x="2625" y="8841"/>
                    </a:cubicBezTo>
                    <a:cubicBezTo>
                      <a:pt x="2535" y="8644"/>
                      <a:pt x="2499" y="8429"/>
                      <a:pt x="2499" y="8197"/>
                    </a:cubicBezTo>
                    <a:cubicBezTo>
                      <a:pt x="2499" y="8063"/>
                      <a:pt x="2573" y="7550"/>
                      <a:pt x="2720" y="7550"/>
                    </a:cubicBezTo>
                    <a:close/>
                    <a:moveTo>
                      <a:pt x="6182" y="8465"/>
                    </a:moveTo>
                    <a:cubicBezTo>
                      <a:pt x="6480" y="8465"/>
                      <a:pt x="6149" y="9022"/>
                      <a:pt x="6061" y="9145"/>
                    </a:cubicBezTo>
                    <a:cubicBezTo>
                      <a:pt x="5882" y="9414"/>
                      <a:pt x="5667" y="9646"/>
                      <a:pt x="5398" y="9843"/>
                    </a:cubicBezTo>
                    <a:cubicBezTo>
                      <a:pt x="5130" y="10022"/>
                      <a:pt x="4862" y="10183"/>
                      <a:pt x="4557" y="10290"/>
                    </a:cubicBezTo>
                    <a:cubicBezTo>
                      <a:pt x="4575" y="10201"/>
                      <a:pt x="4575" y="10111"/>
                      <a:pt x="4593" y="10022"/>
                    </a:cubicBezTo>
                    <a:cubicBezTo>
                      <a:pt x="5130" y="9485"/>
                      <a:pt x="5291" y="8537"/>
                      <a:pt x="6168" y="8465"/>
                    </a:cubicBezTo>
                    <a:cubicBezTo>
                      <a:pt x="6173" y="8465"/>
                      <a:pt x="6178" y="8465"/>
                      <a:pt x="6182" y="8465"/>
                    </a:cubicBezTo>
                    <a:close/>
                    <a:moveTo>
                      <a:pt x="5973" y="9503"/>
                    </a:moveTo>
                    <a:cubicBezTo>
                      <a:pt x="5972" y="9508"/>
                      <a:pt x="5971" y="9514"/>
                      <a:pt x="5971" y="9521"/>
                    </a:cubicBezTo>
                    <a:cubicBezTo>
                      <a:pt x="6043" y="9700"/>
                      <a:pt x="6114" y="9771"/>
                      <a:pt x="5953" y="9950"/>
                    </a:cubicBezTo>
                    <a:cubicBezTo>
                      <a:pt x="5774" y="10076"/>
                      <a:pt x="5595" y="10183"/>
                      <a:pt x="5381" y="10255"/>
                    </a:cubicBezTo>
                    <a:cubicBezTo>
                      <a:pt x="5112" y="10362"/>
                      <a:pt x="4826" y="10434"/>
                      <a:pt x="4522" y="10487"/>
                    </a:cubicBezTo>
                    <a:cubicBezTo>
                      <a:pt x="4897" y="10344"/>
                      <a:pt x="5255" y="10129"/>
                      <a:pt x="5577" y="9861"/>
                    </a:cubicBezTo>
                    <a:cubicBezTo>
                      <a:pt x="5725" y="9757"/>
                      <a:pt x="5857" y="9637"/>
                      <a:pt x="5973" y="9503"/>
                    </a:cubicBezTo>
                    <a:close/>
                    <a:moveTo>
                      <a:pt x="1611" y="9182"/>
                    </a:moveTo>
                    <a:cubicBezTo>
                      <a:pt x="2289" y="9255"/>
                      <a:pt x="2913" y="9558"/>
                      <a:pt x="3376" y="10076"/>
                    </a:cubicBezTo>
                    <a:cubicBezTo>
                      <a:pt x="3358" y="10094"/>
                      <a:pt x="3340" y="10147"/>
                      <a:pt x="3358" y="10183"/>
                    </a:cubicBezTo>
                    <a:cubicBezTo>
                      <a:pt x="3466" y="10362"/>
                      <a:pt x="3591" y="10541"/>
                      <a:pt x="3752" y="10702"/>
                    </a:cubicBezTo>
                    <a:cubicBezTo>
                      <a:pt x="2863" y="10524"/>
                      <a:pt x="1939" y="10082"/>
                      <a:pt x="1611" y="9182"/>
                    </a:cubicBezTo>
                    <a:close/>
                    <a:moveTo>
                      <a:pt x="13881" y="5047"/>
                    </a:moveTo>
                    <a:cubicBezTo>
                      <a:pt x="12771" y="7356"/>
                      <a:pt x="10695" y="9253"/>
                      <a:pt x="9711" y="11597"/>
                    </a:cubicBezTo>
                    <a:cubicBezTo>
                      <a:pt x="9890" y="10398"/>
                      <a:pt x="10302" y="9235"/>
                      <a:pt x="10946" y="8197"/>
                    </a:cubicBezTo>
                    <a:lnTo>
                      <a:pt x="10964" y="8179"/>
                    </a:lnTo>
                    <a:cubicBezTo>
                      <a:pt x="11715" y="6962"/>
                      <a:pt x="12914" y="6103"/>
                      <a:pt x="13881" y="5047"/>
                    </a:cubicBezTo>
                    <a:close/>
                    <a:moveTo>
                      <a:pt x="14978" y="11307"/>
                    </a:moveTo>
                    <a:cubicBezTo>
                      <a:pt x="14997" y="11307"/>
                      <a:pt x="15008" y="11318"/>
                      <a:pt x="15008" y="11346"/>
                    </a:cubicBezTo>
                    <a:cubicBezTo>
                      <a:pt x="15008" y="11704"/>
                      <a:pt x="14919" y="12044"/>
                      <a:pt x="14758" y="12366"/>
                    </a:cubicBezTo>
                    <a:cubicBezTo>
                      <a:pt x="14579" y="12724"/>
                      <a:pt x="14292" y="13046"/>
                      <a:pt x="13952" y="13261"/>
                    </a:cubicBezTo>
                    <a:cubicBezTo>
                      <a:pt x="14221" y="12849"/>
                      <a:pt x="14382" y="12384"/>
                      <a:pt x="14400" y="11883"/>
                    </a:cubicBezTo>
                    <a:cubicBezTo>
                      <a:pt x="14453" y="11812"/>
                      <a:pt x="14489" y="11722"/>
                      <a:pt x="14543" y="11650"/>
                    </a:cubicBezTo>
                    <a:cubicBezTo>
                      <a:pt x="14543" y="11650"/>
                      <a:pt x="14874" y="11307"/>
                      <a:pt x="14978" y="11307"/>
                    </a:cubicBezTo>
                    <a:close/>
                    <a:moveTo>
                      <a:pt x="14292" y="10863"/>
                    </a:moveTo>
                    <a:cubicBezTo>
                      <a:pt x="14292" y="11167"/>
                      <a:pt x="14292" y="11454"/>
                      <a:pt x="14274" y="11758"/>
                    </a:cubicBezTo>
                    <a:cubicBezTo>
                      <a:pt x="14239" y="12348"/>
                      <a:pt x="14006" y="12921"/>
                      <a:pt x="13594" y="13351"/>
                    </a:cubicBezTo>
                    <a:lnTo>
                      <a:pt x="13594" y="13261"/>
                    </a:lnTo>
                    <a:cubicBezTo>
                      <a:pt x="13845" y="12814"/>
                      <a:pt x="13773" y="12241"/>
                      <a:pt x="13559" y="11776"/>
                    </a:cubicBezTo>
                    <a:cubicBezTo>
                      <a:pt x="13559" y="11740"/>
                      <a:pt x="13577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lnTo>
                      <a:pt x="13577" y="11633"/>
                    </a:lnTo>
                    <a:cubicBezTo>
                      <a:pt x="13628" y="11542"/>
                      <a:pt x="13689" y="11415"/>
                      <a:pt x="13699" y="11391"/>
                    </a:cubicBezTo>
                    <a:lnTo>
                      <a:pt x="13699" y="11391"/>
                    </a:lnTo>
                    <a:lnTo>
                      <a:pt x="13773" y="11257"/>
                    </a:lnTo>
                    <a:cubicBezTo>
                      <a:pt x="13881" y="11060"/>
                      <a:pt x="14078" y="10917"/>
                      <a:pt x="14292" y="10863"/>
                    </a:cubicBezTo>
                    <a:close/>
                    <a:moveTo>
                      <a:pt x="8816" y="12903"/>
                    </a:moveTo>
                    <a:lnTo>
                      <a:pt x="8816" y="12903"/>
                    </a:lnTo>
                    <a:cubicBezTo>
                      <a:pt x="8960" y="12957"/>
                      <a:pt x="9013" y="13100"/>
                      <a:pt x="9031" y="13279"/>
                    </a:cubicBezTo>
                    <a:cubicBezTo>
                      <a:pt x="9031" y="13390"/>
                      <a:pt x="9017" y="13501"/>
                      <a:pt x="9014" y="13612"/>
                    </a:cubicBezTo>
                    <a:lnTo>
                      <a:pt x="9014" y="13612"/>
                    </a:lnTo>
                    <a:cubicBezTo>
                      <a:pt x="8997" y="13572"/>
                      <a:pt x="8977" y="13533"/>
                      <a:pt x="8977" y="13494"/>
                    </a:cubicBezTo>
                    <a:cubicBezTo>
                      <a:pt x="8906" y="13297"/>
                      <a:pt x="8852" y="13100"/>
                      <a:pt x="8816" y="12903"/>
                    </a:cubicBezTo>
                    <a:close/>
                    <a:moveTo>
                      <a:pt x="12521" y="11042"/>
                    </a:moveTo>
                    <a:cubicBezTo>
                      <a:pt x="12592" y="11346"/>
                      <a:pt x="12682" y="11633"/>
                      <a:pt x="12807" y="11919"/>
                    </a:cubicBezTo>
                    <a:cubicBezTo>
                      <a:pt x="13058" y="12474"/>
                      <a:pt x="13183" y="12903"/>
                      <a:pt x="13075" y="13494"/>
                    </a:cubicBezTo>
                    <a:cubicBezTo>
                      <a:pt x="13040" y="13422"/>
                      <a:pt x="13022" y="13351"/>
                      <a:pt x="12968" y="13279"/>
                    </a:cubicBezTo>
                    <a:cubicBezTo>
                      <a:pt x="12956" y="13255"/>
                      <a:pt x="12934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0" y="13619"/>
                    </a:lnTo>
                    <a:cubicBezTo>
                      <a:pt x="12181" y="13333"/>
                      <a:pt x="12038" y="11668"/>
                      <a:pt x="12521" y="11042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10" y="11965"/>
                      <a:pt x="13541" y="12026"/>
                    </a:cubicBezTo>
                    <a:cubicBezTo>
                      <a:pt x="13648" y="12348"/>
                      <a:pt x="13648" y="12688"/>
                      <a:pt x="13541" y="13011"/>
                    </a:cubicBezTo>
                    <a:cubicBezTo>
                      <a:pt x="13505" y="13011"/>
                      <a:pt x="13451" y="13028"/>
                      <a:pt x="13451" y="13082"/>
                    </a:cubicBezTo>
                    <a:cubicBezTo>
                      <a:pt x="13362" y="13279"/>
                      <a:pt x="13308" y="13476"/>
                      <a:pt x="13254" y="13691"/>
                    </a:cubicBezTo>
                    <a:lnTo>
                      <a:pt x="13237" y="13691"/>
                    </a:lnTo>
                    <a:cubicBezTo>
                      <a:pt x="13219" y="13708"/>
                      <a:pt x="13219" y="13726"/>
                      <a:pt x="13237" y="13744"/>
                    </a:cubicBezTo>
                    <a:lnTo>
                      <a:pt x="13201" y="13834"/>
                    </a:lnTo>
                    <a:lnTo>
                      <a:pt x="13165" y="13708"/>
                    </a:lnTo>
                    <a:cubicBezTo>
                      <a:pt x="13183" y="13691"/>
                      <a:pt x="13165" y="13655"/>
                      <a:pt x="13147" y="13655"/>
                    </a:cubicBezTo>
                    <a:cubicBezTo>
                      <a:pt x="13648" y="12903"/>
                      <a:pt x="12968" y="12008"/>
                      <a:pt x="12735" y="11221"/>
                    </a:cubicBezTo>
                    <a:cubicBezTo>
                      <a:pt x="12753" y="11221"/>
                      <a:pt x="12753" y="11221"/>
                      <a:pt x="12753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507" y="13070"/>
                    </a:moveTo>
                    <a:cubicBezTo>
                      <a:pt x="20543" y="13070"/>
                      <a:pt x="20562" y="13084"/>
                      <a:pt x="20556" y="13118"/>
                    </a:cubicBezTo>
                    <a:cubicBezTo>
                      <a:pt x="20323" y="14102"/>
                      <a:pt x="19589" y="14585"/>
                      <a:pt x="18856" y="15140"/>
                    </a:cubicBezTo>
                    <a:cubicBezTo>
                      <a:pt x="18999" y="14746"/>
                      <a:pt x="19160" y="14371"/>
                      <a:pt x="19357" y="13995"/>
                    </a:cubicBezTo>
                    <a:cubicBezTo>
                      <a:pt x="19482" y="13780"/>
                      <a:pt x="19643" y="13565"/>
                      <a:pt x="19822" y="13386"/>
                    </a:cubicBezTo>
                    <a:cubicBezTo>
                      <a:pt x="19880" y="13328"/>
                      <a:pt x="20350" y="13070"/>
                      <a:pt x="20507" y="13070"/>
                    </a:cubicBezTo>
                    <a:close/>
                    <a:moveTo>
                      <a:pt x="18695" y="12149"/>
                    </a:moveTo>
                    <a:cubicBezTo>
                      <a:pt x="18707" y="12149"/>
                      <a:pt x="18719" y="12155"/>
                      <a:pt x="18730" y="12169"/>
                    </a:cubicBezTo>
                    <a:cubicBezTo>
                      <a:pt x="18909" y="12438"/>
                      <a:pt x="19035" y="12724"/>
                      <a:pt x="19142" y="13028"/>
                    </a:cubicBezTo>
                    <a:cubicBezTo>
                      <a:pt x="19303" y="13547"/>
                      <a:pt x="19106" y="14031"/>
                      <a:pt x="18856" y="14496"/>
                    </a:cubicBezTo>
                    <a:cubicBezTo>
                      <a:pt x="18848" y="14488"/>
                      <a:pt x="18838" y="14484"/>
                      <a:pt x="18825" y="14484"/>
                    </a:cubicBezTo>
                    <a:cubicBezTo>
                      <a:pt x="18808" y="14484"/>
                      <a:pt x="18787" y="14493"/>
                      <a:pt x="18766" y="14514"/>
                    </a:cubicBezTo>
                    <a:cubicBezTo>
                      <a:pt x="18569" y="14746"/>
                      <a:pt x="18426" y="15015"/>
                      <a:pt x="18372" y="15319"/>
                    </a:cubicBezTo>
                    <a:lnTo>
                      <a:pt x="18337" y="15337"/>
                    </a:lnTo>
                    <a:lnTo>
                      <a:pt x="18319" y="15337"/>
                    </a:lnTo>
                    <a:cubicBezTo>
                      <a:pt x="18301" y="14514"/>
                      <a:pt x="18247" y="13673"/>
                      <a:pt x="18390" y="12849"/>
                    </a:cubicBezTo>
                    <a:cubicBezTo>
                      <a:pt x="18390" y="12833"/>
                      <a:pt x="18569" y="12149"/>
                      <a:pt x="18695" y="12149"/>
                    </a:cubicBezTo>
                    <a:close/>
                    <a:moveTo>
                      <a:pt x="17803" y="13129"/>
                    </a:moveTo>
                    <a:lnTo>
                      <a:pt x="17803" y="13129"/>
                    </a:lnTo>
                    <a:cubicBezTo>
                      <a:pt x="17806" y="13133"/>
                      <a:pt x="17810" y="13136"/>
                      <a:pt x="17818" y="13136"/>
                    </a:cubicBezTo>
                    <a:cubicBezTo>
                      <a:pt x="17853" y="13243"/>
                      <a:pt x="17907" y="13333"/>
                      <a:pt x="17961" y="13422"/>
                    </a:cubicBezTo>
                    <a:cubicBezTo>
                      <a:pt x="18015" y="13512"/>
                      <a:pt x="18086" y="13583"/>
                      <a:pt x="18176" y="13637"/>
                    </a:cubicBezTo>
                    <a:cubicBezTo>
                      <a:pt x="18140" y="14252"/>
                      <a:pt x="18192" y="14884"/>
                      <a:pt x="18227" y="15516"/>
                    </a:cubicBezTo>
                    <a:lnTo>
                      <a:pt x="18176" y="15516"/>
                    </a:lnTo>
                    <a:cubicBezTo>
                      <a:pt x="17853" y="15176"/>
                      <a:pt x="17692" y="14711"/>
                      <a:pt x="17692" y="14245"/>
                    </a:cubicBezTo>
                    <a:cubicBezTo>
                      <a:pt x="17692" y="13995"/>
                      <a:pt x="17710" y="13726"/>
                      <a:pt x="17764" y="13476"/>
                    </a:cubicBezTo>
                    <a:cubicBezTo>
                      <a:pt x="17782" y="13404"/>
                      <a:pt x="17800" y="13333"/>
                      <a:pt x="17818" y="13261"/>
                    </a:cubicBezTo>
                    <a:cubicBezTo>
                      <a:pt x="17818" y="13211"/>
                      <a:pt x="17818" y="13177"/>
                      <a:pt x="17803" y="13129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8" y="15480"/>
                      <a:pt x="18623" y="15534"/>
                      <a:pt x="18498" y="15587"/>
                    </a:cubicBezTo>
                    <a:cubicBezTo>
                      <a:pt x="18498" y="15570"/>
                      <a:pt x="18480" y="15552"/>
                      <a:pt x="18462" y="15552"/>
                    </a:cubicBezTo>
                    <a:lnTo>
                      <a:pt x="18462" y="15516"/>
                    </a:lnTo>
                    <a:cubicBezTo>
                      <a:pt x="18605" y="15480"/>
                      <a:pt x="18730" y="15444"/>
                      <a:pt x="18856" y="15408"/>
                    </a:cubicBezTo>
                    <a:close/>
                    <a:moveTo>
                      <a:pt x="20974" y="14225"/>
                    </a:moveTo>
                    <a:cubicBezTo>
                      <a:pt x="21056" y="14225"/>
                      <a:pt x="21137" y="14232"/>
                      <a:pt x="21218" y="14245"/>
                    </a:cubicBezTo>
                    <a:cubicBezTo>
                      <a:pt x="21683" y="14353"/>
                      <a:pt x="21379" y="14728"/>
                      <a:pt x="21164" y="14889"/>
                    </a:cubicBezTo>
                    <a:cubicBezTo>
                      <a:pt x="20609" y="15283"/>
                      <a:pt x="19947" y="15426"/>
                      <a:pt x="19303" y="15641"/>
                    </a:cubicBezTo>
                    <a:cubicBezTo>
                      <a:pt x="19285" y="15605"/>
                      <a:pt x="19249" y="15587"/>
                      <a:pt x="19214" y="15587"/>
                    </a:cubicBezTo>
                    <a:lnTo>
                      <a:pt x="18909" y="15623"/>
                    </a:lnTo>
                    <a:cubicBezTo>
                      <a:pt x="19070" y="15534"/>
                      <a:pt x="19196" y="15391"/>
                      <a:pt x="19303" y="15230"/>
                    </a:cubicBezTo>
                    <a:cubicBezTo>
                      <a:pt x="19321" y="15176"/>
                      <a:pt x="19303" y="15104"/>
                      <a:pt x="19231" y="15086"/>
                    </a:cubicBezTo>
                    <a:cubicBezTo>
                      <a:pt x="19285" y="15033"/>
                      <a:pt x="19339" y="14979"/>
                      <a:pt x="19410" y="14925"/>
                    </a:cubicBezTo>
                    <a:lnTo>
                      <a:pt x="19518" y="14836"/>
                    </a:lnTo>
                    <a:cubicBezTo>
                      <a:pt x="19750" y="14675"/>
                      <a:pt x="20001" y="14532"/>
                      <a:pt x="20269" y="14406"/>
                    </a:cubicBezTo>
                    <a:cubicBezTo>
                      <a:pt x="20484" y="14286"/>
                      <a:pt x="20729" y="14225"/>
                      <a:pt x="20974" y="14225"/>
                    </a:cubicBezTo>
                    <a:close/>
                    <a:moveTo>
                      <a:pt x="9604" y="14889"/>
                    </a:moveTo>
                    <a:cubicBezTo>
                      <a:pt x="9586" y="15086"/>
                      <a:pt x="9532" y="15301"/>
                      <a:pt x="9443" y="15498"/>
                    </a:cubicBezTo>
                    <a:cubicBezTo>
                      <a:pt x="9389" y="15623"/>
                      <a:pt x="9317" y="15748"/>
                      <a:pt x="9228" y="15856"/>
                    </a:cubicBezTo>
                    <a:cubicBezTo>
                      <a:pt x="9246" y="15498"/>
                      <a:pt x="9389" y="15158"/>
                      <a:pt x="9604" y="14889"/>
                    </a:cubicBezTo>
                    <a:close/>
                    <a:moveTo>
                      <a:pt x="6132" y="15552"/>
                    </a:moveTo>
                    <a:cubicBezTo>
                      <a:pt x="6132" y="15690"/>
                      <a:pt x="6131" y="15844"/>
                      <a:pt x="6114" y="15981"/>
                    </a:cubicBezTo>
                    <a:cubicBezTo>
                      <a:pt x="6078" y="16106"/>
                      <a:pt x="6043" y="16232"/>
                      <a:pt x="6007" y="16357"/>
                    </a:cubicBezTo>
                    <a:cubicBezTo>
                      <a:pt x="5971" y="16088"/>
                      <a:pt x="6025" y="15802"/>
                      <a:pt x="6132" y="15552"/>
                    </a:cubicBezTo>
                    <a:close/>
                    <a:moveTo>
                      <a:pt x="20395" y="15610"/>
                    </a:moveTo>
                    <a:cubicBezTo>
                      <a:pt x="20950" y="15610"/>
                      <a:pt x="21485" y="15751"/>
                      <a:pt x="21737" y="16142"/>
                    </a:cubicBezTo>
                    <a:cubicBezTo>
                      <a:pt x="21849" y="16311"/>
                      <a:pt x="20925" y="16369"/>
                      <a:pt x="20471" y="16369"/>
                    </a:cubicBezTo>
                    <a:cubicBezTo>
                      <a:pt x="20346" y="16369"/>
                      <a:pt x="20257" y="16365"/>
                      <a:pt x="20234" y="16357"/>
                    </a:cubicBezTo>
                    <a:lnTo>
                      <a:pt x="20216" y="16375"/>
                    </a:lnTo>
                    <a:cubicBezTo>
                      <a:pt x="19822" y="16303"/>
                      <a:pt x="19446" y="16178"/>
                      <a:pt x="19106" y="15963"/>
                    </a:cubicBezTo>
                    <a:cubicBezTo>
                      <a:pt x="19106" y="15945"/>
                      <a:pt x="19106" y="15910"/>
                      <a:pt x="19106" y="15892"/>
                    </a:cubicBezTo>
                    <a:cubicBezTo>
                      <a:pt x="19392" y="15838"/>
                      <a:pt x="19661" y="15748"/>
                      <a:pt x="19929" y="15641"/>
                    </a:cubicBezTo>
                    <a:cubicBezTo>
                      <a:pt x="20082" y="15622"/>
                      <a:pt x="20239" y="15610"/>
                      <a:pt x="20395" y="15610"/>
                    </a:cubicBezTo>
                    <a:close/>
                    <a:moveTo>
                      <a:pt x="13505" y="16303"/>
                    </a:moveTo>
                    <a:lnTo>
                      <a:pt x="13505" y="16303"/>
                    </a:lnTo>
                    <a:cubicBezTo>
                      <a:pt x="13469" y="16446"/>
                      <a:pt x="13398" y="16572"/>
                      <a:pt x="13308" y="16661"/>
                    </a:cubicBezTo>
                    <a:cubicBezTo>
                      <a:pt x="13272" y="16715"/>
                      <a:pt x="13219" y="16751"/>
                      <a:pt x="13165" y="16786"/>
                    </a:cubicBezTo>
                    <a:cubicBezTo>
                      <a:pt x="13165" y="16768"/>
                      <a:pt x="13147" y="16751"/>
                      <a:pt x="13129" y="16751"/>
                    </a:cubicBezTo>
                    <a:lnTo>
                      <a:pt x="13129" y="16733"/>
                    </a:lnTo>
                    <a:cubicBezTo>
                      <a:pt x="13147" y="16715"/>
                      <a:pt x="13147" y="16679"/>
                      <a:pt x="13165" y="16661"/>
                    </a:cubicBezTo>
                    <a:cubicBezTo>
                      <a:pt x="13219" y="16607"/>
                      <a:pt x="13254" y="16554"/>
                      <a:pt x="13308" y="16500"/>
                    </a:cubicBezTo>
                    <a:cubicBezTo>
                      <a:pt x="13380" y="16428"/>
                      <a:pt x="13433" y="16357"/>
                      <a:pt x="13505" y="16303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3" y="16625"/>
                      <a:pt x="17299" y="16679"/>
                      <a:pt x="17406" y="16751"/>
                    </a:cubicBezTo>
                    <a:cubicBezTo>
                      <a:pt x="17424" y="16768"/>
                      <a:pt x="17370" y="16804"/>
                      <a:pt x="17335" y="16822"/>
                    </a:cubicBezTo>
                    <a:cubicBezTo>
                      <a:pt x="17263" y="16876"/>
                      <a:pt x="17173" y="16894"/>
                      <a:pt x="17084" y="16894"/>
                    </a:cubicBezTo>
                    <a:cubicBezTo>
                      <a:pt x="16941" y="16876"/>
                      <a:pt x="16780" y="16858"/>
                      <a:pt x="16654" y="16822"/>
                    </a:cubicBezTo>
                    <a:lnTo>
                      <a:pt x="16941" y="16607"/>
                    </a:lnTo>
                    <a:close/>
                    <a:moveTo>
                      <a:pt x="15742" y="16393"/>
                    </a:moveTo>
                    <a:lnTo>
                      <a:pt x="15742" y="16393"/>
                    </a:lnTo>
                    <a:cubicBezTo>
                      <a:pt x="15831" y="16715"/>
                      <a:pt x="15652" y="16983"/>
                      <a:pt x="15473" y="17252"/>
                    </a:cubicBezTo>
                    <a:cubicBezTo>
                      <a:pt x="15438" y="16947"/>
                      <a:pt x="15545" y="16625"/>
                      <a:pt x="15742" y="16393"/>
                    </a:cubicBezTo>
                    <a:close/>
                    <a:moveTo>
                      <a:pt x="18927" y="16035"/>
                    </a:moveTo>
                    <a:cubicBezTo>
                      <a:pt x="19321" y="16375"/>
                      <a:pt x="19804" y="16572"/>
                      <a:pt x="20323" y="16590"/>
                    </a:cubicBezTo>
                    <a:cubicBezTo>
                      <a:pt x="20627" y="16912"/>
                      <a:pt x="20878" y="17270"/>
                      <a:pt x="21075" y="17681"/>
                    </a:cubicBezTo>
                    <a:cubicBezTo>
                      <a:pt x="20090" y="17610"/>
                      <a:pt x="19357" y="16822"/>
                      <a:pt x="18838" y="16035"/>
                    </a:cubicBezTo>
                    <a:close/>
                    <a:moveTo>
                      <a:pt x="8680" y="17389"/>
                    </a:moveTo>
                    <a:cubicBezTo>
                      <a:pt x="8837" y="17690"/>
                      <a:pt x="8942" y="18008"/>
                      <a:pt x="8995" y="18343"/>
                    </a:cubicBezTo>
                    <a:cubicBezTo>
                      <a:pt x="8856" y="18048"/>
                      <a:pt x="8751" y="17719"/>
                      <a:pt x="8680" y="17389"/>
                    </a:cubicBezTo>
                    <a:close/>
                    <a:moveTo>
                      <a:pt x="7385" y="18630"/>
                    </a:moveTo>
                    <a:cubicBezTo>
                      <a:pt x="7492" y="18880"/>
                      <a:pt x="7528" y="19149"/>
                      <a:pt x="7456" y="19417"/>
                    </a:cubicBezTo>
                    <a:cubicBezTo>
                      <a:pt x="7367" y="19166"/>
                      <a:pt x="7349" y="18898"/>
                      <a:pt x="7385" y="18630"/>
                    </a:cubicBezTo>
                    <a:close/>
                    <a:moveTo>
                      <a:pt x="10910" y="14460"/>
                    </a:moveTo>
                    <a:cubicBezTo>
                      <a:pt x="11107" y="14746"/>
                      <a:pt x="11340" y="15015"/>
                      <a:pt x="11590" y="15247"/>
                    </a:cubicBezTo>
                    <a:cubicBezTo>
                      <a:pt x="12682" y="16357"/>
                      <a:pt x="12539" y="17914"/>
                      <a:pt x="12163" y="19310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9"/>
                      <a:pt x="12091" y="19614"/>
                      <a:pt x="12038" y="19739"/>
                    </a:cubicBezTo>
                    <a:cubicBezTo>
                      <a:pt x="12270" y="18469"/>
                      <a:pt x="12145" y="17144"/>
                      <a:pt x="11644" y="15963"/>
                    </a:cubicBezTo>
                    <a:cubicBezTo>
                      <a:pt x="11638" y="15952"/>
                      <a:pt x="11629" y="15948"/>
                      <a:pt x="11620" y="15948"/>
                    </a:cubicBezTo>
                    <a:cubicBezTo>
                      <a:pt x="11600" y="15948"/>
                      <a:pt x="11578" y="15969"/>
                      <a:pt x="11590" y="15981"/>
                    </a:cubicBezTo>
                    <a:cubicBezTo>
                      <a:pt x="11787" y="16733"/>
                      <a:pt x="11912" y="17484"/>
                      <a:pt x="11984" y="18254"/>
                    </a:cubicBezTo>
                    <a:cubicBezTo>
                      <a:pt x="12020" y="18880"/>
                      <a:pt x="11912" y="19489"/>
                      <a:pt x="11894" y="20115"/>
                    </a:cubicBezTo>
                    <a:cubicBezTo>
                      <a:pt x="11805" y="20294"/>
                      <a:pt x="11733" y="20473"/>
                      <a:pt x="11644" y="20634"/>
                    </a:cubicBezTo>
                    <a:cubicBezTo>
                      <a:pt x="11715" y="20007"/>
                      <a:pt x="11662" y="19363"/>
                      <a:pt x="11483" y="18737"/>
                    </a:cubicBezTo>
                    <a:lnTo>
                      <a:pt x="11483" y="18755"/>
                    </a:lnTo>
                    <a:cubicBezTo>
                      <a:pt x="11161" y="17466"/>
                      <a:pt x="11125" y="16267"/>
                      <a:pt x="11035" y="14943"/>
                    </a:cubicBezTo>
                    <a:cubicBezTo>
                      <a:pt x="11035" y="14782"/>
                      <a:pt x="11000" y="14603"/>
                      <a:pt x="10910" y="14460"/>
                    </a:cubicBezTo>
                    <a:close/>
                    <a:moveTo>
                      <a:pt x="9693" y="19918"/>
                    </a:moveTo>
                    <a:cubicBezTo>
                      <a:pt x="9693" y="20204"/>
                      <a:pt x="9622" y="20509"/>
                      <a:pt x="9461" y="20777"/>
                    </a:cubicBezTo>
                    <a:cubicBezTo>
                      <a:pt x="9443" y="20634"/>
                      <a:pt x="9443" y="20509"/>
                      <a:pt x="9425" y="20365"/>
                    </a:cubicBezTo>
                    <a:lnTo>
                      <a:pt x="9443" y="20365"/>
                    </a:lnTo>
                    <a:cubicBezTo>
                      <a:pt x="9496" y="20186"/>
                      <a:pt x="9568" y="20043"/>
                      <a:pt x="9693" y="19918"/>
                    </a:cubicBezTo>
                    <a:close/>
                    <a:moveTo>
                      <a:pt x="7689" y="21600"/>
                    </a:moveTo>
                    <a:lnTo>
                      <a:pt x="7689" y="21600"/>
                    </a:lnTo>
                    <a:cubicBezTo>
                      <a:pt x="7957" y="21672"/>
                      <a:pt x="8136" y="21904"/>
                      <a:pt x="8387" y="22065"/>
                    </a:cubicBezTo>
                    <a:cubicBezTo>
                      <a:pt x="8101" y="21976"/>
                      <a:pt x="7868" y="21815"/>
                      <a:pt x="7689" y="21600"/>
                    </a:cubicBezTo>
                    <a:close/>
                    <a:moveTo>
                      <a:pt x="8584" y="24947"/>
                    </a:moveTo>
                    <a:lnTo>
                      <a:pt x="8584" y="24947"/>
                    </a:lnTo>
                    <a:cubicBezTo>
                      <a:pt x="8691" y="25161"/>
                      <a:pt x="8745" y="25394"/>
                      <a:pt x="8709" y="25627"/>
                    </a:cubicBezTo>
                    <a:cubicBezTo>
                      <a:pt x="8620" y="25412"/>
                      <a:pt x="8566" y="25179"/>
                      <a:pt x="8584" y="24947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2" y="24664"/>
                      <a:pt x="16172" y="24663"/>
                      <a:pt x="16171" y="24660"/>
                    </a:cubicBezTo>
                    <a:cubicBezTo>
                      <a:pt x="16171" y="25000"/>
                      <a:pt x="16100" y="25358"/>
                      <a:pt x="15939" y="25680"/>
                    </a:cubicBezTo>
                    <a:cubicBezTo>
                      <a:pt x="15813" y="25949"/>
                      <a:pt x="15634" y="26199"/>
                      <a:pt x="15438" y="26414"/>
                    </a:cubicBezTo>
                    <a:cubicBezTo>
                      <a:pt x="15438" y="26378"/>
                      <a:pt x="15456" y="26342"/>
                      <a:pt x="15456" y="26307"/>
                    </a:cubicBezTo>
                    <a:cubicBezTo>
                      <a:pt x="15456" y="26246"/>
                      <a:pt x="15406" y="26210"/>
                      <a:pt x="15357" y="26210"/>
                    </a:cubicBezTo>
                    <a:cubicBezTo>
                      <a:pt x="15334" y="26210"/>
                      <a:pt x="15312" y="26218"/>
                      <a:pt x="15294" y="26235"/>
                    </a:cubicBezTo>
                    <a:lnTo>
                      <a:pt x="15241" y="26307"/>
                    </a:lnTo>
                    <a:cubicBezTo>
                      <a:pt x="15241" y="26235"/>
                      <a:pt x="15241" y="26163"/>
                      <a:pt x="15241" y="26092"/>
                    </a:cubicBezTo>
                    <a:cubicBezTo>
                      <a:pt x="15241" y="26074"/>
                      <a:pt x="15223" y="26056"/>
                      <a:pt x="15205" y="26038"/>
                    </a:cubicBezTo>
                    <a:cubicBezTo>
                      <a:pt x="15241" y="25806"/>
                      <a:pt x="15241" y="25573"/>
                      <a:pt x="15205" y="25358"/>
                    </a:cubicBezTo>
                    <a:cubicBezTo>
                      <a:pt x="15330" y="24839"/>
                      <a:pt x="15581" y="24356"/>
                      <a:pt x="15939" y="23962"/>
                    </a:cubicBezTo>
                    <a:lnTo>
                      <a:pt x="15957" y="23962"/>
                    </a:lnTo>
                    <a:cubicBezTo>
                      <a:pt x="15964" y="23954"/>
                      <a:pt x="15971" y="23950"/>
                      <a:pt x="15978" y="23950"/>
                    </a:cubicBezTo>
                    <a:close/>
                    <a:moveTo>
                      <a:pt x="14087" y="23995"/>
                    </a:moveTo>
                    <a:cubicBezTo>
                      <a:pt x="14125" y="23995"/>
                      <a:pt x="14169" y="24007"/>
                      <a:pt x="14221" y="24034"/>
                    </a:cubicBezTo>
                    <a:cubicBezTo>
                      <a:pt x="14561" y="24213"/>
                      <a:pt x="14829" y="24517"/>
                      <a:pt x="14954" y="24893"/>
                    </a:cubicBezTo>
                    <a:cubicBezTo>
                      <a:pt x="15008" y="25054"/>
                      <a:pt x="15044" y="25233"/>
                      <a:pt x="15062" y="25412"/>
                    </a:cubicBezTo>
                    <a:cubicBezTo>
                      <a:pt x="15008" y="25680"/>
                      <a:pt x="14972" y="25949"/>
                      <a:pt x="14972" y="26217"/>
                    </a:cubicBezTo>
                    <a:cubicBezTo>
                      <a:pt x="14954" y="26253"/>
                      <a:pt x="14937" y="26307"/>
                      <a:pt x="14919" y="26360"/>
                    </a:cubicBezTo>
                    <a:cubicBezTo>
                      <a:pt x="14901" y="26217"/>
                      <a:pt x="14847" y="26092"/>
                      <a:pt x="14793" y="25967"/>
                    </a:cubicBezTo>
                    <a:cubicBezTo>
                      <a:pt x="14780" y="25939"/>
                      <a:pt x="14756" y="25928"/>
                      <a:pt x="14731" y="25928"/>
                    </a:cubicBezTo>
                    <a:cubicBezTo>
                      <a:pt x="14691" y="25928"/>
                      <a:pt x="14650" y="25958"/>
                      <a:pt x="14650" y="26002"/>
                    </a:cubicBezTo>
                    <a:cubicBezTo>
                      <a:pt x="14686" y="26253"/>
                      <a:pt x="14740" y="26503"/>
                      <a:pt x="14811" y="26754"/>
                    </a:cubicBezTo>
                    <a:cubicBezTo>
                      <a:pt x="14740" y="26682"/>
                      <a:pt x="14668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7" y="24468"/>
                      <a:pt x="13845" y="23995"/>
                      <a:pt x="14087" y="23995"/>
                    </a:cubicBezTo>
                    <a:close/>
                    <a:moveTo>
                      <a:pt x="17531" y="24929"/>
                    </a:moveTo>
                    <a:lnTo>
                      <a:pt x="17531" y="24929"/>
                    </a:lnTo>
                    <a:cubicBezTo>
                      <a:pt x="17245" y="25376"/>
                      <a:pt x="16923" y="25770"/>
                      <a:pt x="16529" y="26092"/>
                    </a:cubicBezTo>
                    <a:cubicBezTo>
                      <a:pt x="16314" y="26289"/>
                      <a:pt x="16064" y="26468"/>
                      <a:pt x="15831" y="26629"/>
                    </a:cubicBezTo>
                    <a:lnTo>
                      <a:pt x="15527" y="26754"/>
                    </a:lnTo>
                    <a:cubicBezTo>
                      <a:pt x="15473" y="26790"/>
                      <a:pt x="15473" y="26861"/>
                      <a:pt x="15527" y="26861"/>
                    </a:cubicBezTo>
                    <a:cubicBezTo>
                      <a:pt x="15473" y="26897"/>
                      <a:pt x="15420" y="26951"/>
                      <a:pt x="15366" y="26987"/>
                    </a:cubicBezTo>
                    <a:lnTo>
                      <a:pt x="15259" y="26969"/>
                    </a:lnTo>
                    <a:cubicBezTo>
                      <a:pt x="15294" y="26897"/>
                      <a:pt x="15330" y="26826"/>
                      <a:pt x="15366" y="26772"/>
                    </a:cubicBezTo>
                    <a:cubicBezTo>
                      <a:pt x="15670" y="26486"/>
                      <a:pt x="15903" y="26163"/>
                      <a:pt x="16064" y="25788"/>
                    </a:cubicBezTo>
                    <a:cubicBezTo>
                      <a:pt x="16458" y="25340"/>
                      <a:pt x="16905" y="24964"/>
                      <a:pt x="17513" y="24947"/>
                    </a:cubicBezTo>
                    <a:lnTo>
                      <a:pt x="17531" y="24929"/>
                    </a:lnTo>
                    <a:close/>
                    <a:moveTo>
                      <a:pt x="13203" y="25465"/>
                    </a:moveTo>
                    <a:cubicBezTo>
                      <a:pt x="13245" y="25465"/>
                      <a:pt x="13297" y="25471"/>
                      <a:pt x="13362" y="25483"/>
                    </a:cubicBezTo>
                    <a:cubicBezTo>
                      <a:pt x="13541" y="25519"/>
                      <a:pt x="13720" y="25627"/>
                      <a:pt x="13863" y="25752"/>
                    </a:cubicBezTo>
                    <a:cubicBezTo>
                      <a:pt x="13970" y="25841"/>
                      <a:pt x="14060" y="25931"/>
                      <a:pt x="14149" y="26038"/>
                    </a:cubicBezTo>
                    <a:cubicBezTo>
                      <a:pt x="14221" y="26217"/>
                      <a:pt x="14328" y="26378"/>
                      <a:pt x="14435" y="26539"/>
                    </a:cubicBezTo>
                    <a:cubicBezTo>
                      <a:pt x="14453" y="26700"/>
                      <a:pt x="14489" y="26861"/>
                      <a:pt x="14525" y="27004"/>
                    </a:cubicBezTo>
                    <a:cubicBezTo>
                      <a:pt x="13863" y="26861"/>
                      <a:pt x="13344" y="26378"/>
                      <a:pt x="13111" y="25752"/>
                    </a:cubicBezTo>
                    <a:cubicBezTo>
                      <a:pt x="13042" y="25544"/>
                      <a:pt x="13059" y="25465"/>
                      <a:pt x="13203" y="25465"/>
                    </a:cubicBezTo>
                    <a:close/>
                    <a:moveTo>
                      <a:pt x="17335" y="26396"/>
                    </a:moveTo>
                    <a:cubicBezTo>
                      <a:pt x="16905" y="26736"/>
                      <a:pt x="16386" y="26933"/>
                      <a:pt x="15849" y="27022"/>
                    </a:cubicBezTo>
                    <a:cubicBezTo>
                      <a:pt x="15885" y="26969"/>
                      <a:pt x="15903" y="26933"/>
                      <a:pt x="15921" y="26879"/>
                    </a:cubicBezTo>
                    <a:cubicBezTo>
                      <a:pt x="15939" y="26843"/>
                      <a:pt x="15921" y="26826"/>
                      <a:pt x="15903" y="26808"/>
                    </a:cubicBezTo>
                    <a:cubicBezTo>
                      <a:pt x="16386" y="26718"/>
                      <a:pt x="16869" y="26539"/>
                      <a:pt x="17335" y="26396"/>
                    </a:cubicBezTo>
                    <a:close/>
                    <a:moveTo>
                      <a:pt x="10567" y="26211"/>
                    </a:moveTo>
                    <a:cubicBezTo>
                      <a:pt x="10548" y="26380"/>
                      <a:pt x="10513" y="26548"/>
                      <a:pt x="10445" y="26700"/>
                    </a:cubicBezTo>
                    <a:cubicBezTo>
                      <a:pt x="10391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5" y="26783"/>
                      <a:pt x="10382" y="26473"/>
                      <a:pt x="10567" y="26211"/>
                    </a:cubicBezTo>
                    <a:close/>
                    <a:moveTo>
                      <a:pt x="14740" y="27166"/>
                    </a:moveTo>
                    <a:cubicBezTo>
                      <a:pt x="14776" y="27255"/>
                      <a:pt x="14793" y="27362"/>
                      <a:pt x="14829" y="27452"/>
                    </a:cubicBezTo>
                    <a:lnTo>
                      <a:pt x="14793" y="27577"/>
                    </a:lnTo>
                    <a:cubicBezTo>
                      <a:pt x="14740" y="27434"/>
                      <a:pt x="14704" y="27309"/>
                      <a:pt x="14668" y="27166"/>
                    </a:cubicBezTo>
                    <a:close/>
                    <a:moveTo>
                      <a:pt x="15205" y="28561"/>
                    </a:moveTo>
                    <a:cubicBezTo>
                      <a:pt x="15008" y="28848"/>
                      <a:pt x="14740" y="29098"/>
                      <a:pt x="14435" y="29277"/>
                    </a:cubicBezTo>
                    <a:lnTo>
                      <a:pt x="14435" y="29259"/>
                    </a:lnTo>
                    <a:lnTo>
                      <a:pt x="14471" y="29241"/>
                    </a:lnTo>
                    <a:cubicBezTo>
                      <a:pt x="14489" y="29223"/>
                      <a:pt x="14507" y="29188"/>
                      <a:pt x="14471" y="29152"/>
                    </a:cubicBezTo>
                    <a:cubicBezTo>
                      <a:pt x="14668" y="28901"/>
                      <a:pt x="14919" y="28705"/>
                      <a:pt x="15205" y="28561"/>
                    </a:cubicBezTo>
                    <a:close/>
                    <a:moveTo>
                      <a:pt x="7617" y="24284"/>
                    </a:moveTo>
                    <a:lnTo>
                      <a:pt x="7617" y="24284"/>
                    </a:lnTo>
                    <a:cubicBezTo>
                      <a:pt x="7617" y="24285"/>
                      <a:pt x="7868" y="25108"/>
                      <a:pt x="7868" y="25126"/>
                    </a:cubicBezTo>
                    <a:cubicBezTo>
                      <a:pt x="8029" y="25698"/>
                      <a:pt x="8119" y="26289"/>
                      <a:pt x="8119" y="26879"/>
                    </a:cubicBezTo>
                    <a:cubicBezTo>
                      <a:pt x="8136" y="27606"/>
                      <a:pt x="8103" y="28332"/>
                      <a:pt x="8020" y="29058"/>
                    </a:cubicBezTo>
                    <a:lnTo>
                      <a:pt x="8020" y="29058"/>
                    </a:lnTo>
                    <a:cubicBezTo>
                      <a:pt x="7900" y="28289"/>
                      <a:pt x="7832" y="27504"/>
                      <a:pt x="7814" y="26718"/>
                    </a:cubicBezTo>
                    <a:cubicBezTo>
                      <a:pt x="7814" y="26691"/>
                      <a:pt x="7792" y="26678"/>
                      <a:pt x="7767" y="26678"/>
                    </a:cubicBezTo>
                    <a:cubicBezTo>
                      <a:pt x="7743" y="26678"/>
                      <a:pt x="7716" y="26691"/>
                      <a:pt x="7707" y="26718"/>
                    </a:cubicBezTo>
                    <a:cubicBezTo>
                      <a:pt x="7707" y="27631"/>
                      <a:pt x="7796" y="28526"/>
                      <a:pt x="7993" y="29402"/>
                    </a:cubicBezTo>
                    <a:cubicBezTo>
                      <a:pt x="7993" y="29420"/>
                      <a:pt x="7993" y="29420"/>
                      <a:pt x="7993" y="29420"/>
                    </a:cubicBezTo>
                    <a:lnTo>
                      <a:pt x="7993" y="29474"/>
                    </a:lnTo>
                    <a:cubicBezTo>
                      <a:pt x="7510" y="27792"/>
                      <a:pt x="7295" y="26038"/>
                      <a:pt x="7617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90"/>
                      <a:pt x="13738" y="30494"/>
                      <a:pt x="13755" y="30780"/>
                    </a:cubicBezTo>
                    <a:cubicBezTo>
                      <a:pt x="13612" y="30512"/>
                      <a:pt x="13541" y="30226"/>
                      <a:pt x="13505" y="29921"/>
                    </a:cubicBezTo>
                    <a:close/>
                    <a:moveTo>
                      <a:pt x="5858" y="28817"/>
                    </a:moveTo>
                    <a:cubicBezTo>
                      <a:pt x="5909" y="28817"/>
                      <a:pt x="5942" y="28879"/>
                      <a:pt x="5935" y="29045"/>
                    </a:cubicBezTo>
                    <a:cubicBezTo>
                      <a:pt x="5935" y="29295"/>
                      <a:pt x="5917" y="29563"/>
                      <a:pt x="5900" y="29814"/>
                    </a:cubicBezTo>
                    <a:cubicBezTo>
                      <a:pt x="5882" y="30136"/>
                      <a:pt x="5828" y="30440"/>
                      <a:pt x="5792" y="30762"/>
                    </a:cubicBezTo>
                    <a:lnTo>
                      <a:pt x="5792" y="30745"/>
                    </a:lnTo>
                    <a:cubicBezTo>
                      <a:pt x="5774" y="30727"/>
                      <a:pt x="5752" y="30719"/>
                      <a:pt x="5731" y="30719"/>
                    </a:cubicBezTo>
                    <a:cubicBezTo>
                      <a:pt x="5689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5" y="30619"/>
                      <a:pt x="5524" y="30422"/>
                      <a:pt x="5416" y="30244"/>
                    </a:cubicBezTo>
                    <a:cubicBezTo>
                      <a:pt x="5345" y="29850"/>
                      <a:pt x="5416" y="29438"/>
                      <a:pt x="5595" y="29080"/>
                    </a:cubicBezTo>
                    <a:cubicBezTo>
                      <a:pt x="5670" y="28952"/>
                      <a:pt x="5783" y="28817"/>
                      <a:pt x="5858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80" y="29957"/>
                      <a:pt x="6329" y="30566"/>
                      <a:pt x="6132" y="31120"/>
                    </a:cubicBezTo>
                    <a:cubicBezTo>
                      <a:pt x="6114" y="30995"/>
                      <a:pt x="6114" y="30870"/>
                      <a:pt x="6096" y="30745"/>
                    </a:cubicBezTo>
                    <a:cubicBezTo>
                      <a:pt x="6096" y="30719"/>
                      <a:pt x="6070" y="30694"/>
                      <a:pt x="6041" y="30694"/>
                    </a:cubicBezTo>
                    <a:cubicBezTo>
                      <a:pt x="6029" y="30694"/>
                      <a:pt x="6017" y="30698"/>
                      <a:pt x="6007" y="30709"/>
                    </a:cubicBezTo>
                    <a:cubicBezTo>
                      <a:pt x="6043" y="30476"/>
                      <a:pt x="6061" y="30261"/>
                      <a:pt x="6078" y="30029"/>
                    </a:cubicBezTo>
                    <a:cubicBezTo>
                      <a:pt x="6257" y="29868"/>
                      <a:pt x="6383" y="29653"/>
                      <a:pt x="6454" y="29420"/>
                    </a:cubicBezTo>
                    <a:close/>
                    <a:moveTo>
                      <a:pt x="4074" y="29152"/>
                    </a:moveTo>
                    <a:lnTo>
                      <a:pt x="4074" y="29152"/>
                    </a:lnTo>
                    <a:cubicBezTo>
                      <a:pt x="4468" y="29367"/>
                      <a:pt x="4826" y="29671"/>
                      <a:pt x="5094" y="30047"/>
                    </a:cubicBezTo>
                    <a:cubicBezTo>
                      <a:pt x="5166" y="30154"/>
                      <a:pt x="5237" y="30279"/>
                      <a:pt x="5291" y="30405"/>
                    </a:cubicBezTo>
                    <a:cubicBezTo>
                      <a:pt x="5327" y="30530"/>
                      <a:pt x="5381" y="30673"/>
                      <a:pt x="5434" y="30798"/>
                    </a:cubicBezTo>
                    <a:lnTo>
                      <a:pt x="5398" y="30762"/>
                    </a:lnTo>
                    <a:cubicBezTo>
                      <a:pt x="5387" y="30745"/>
                      <a:pt x="5369" y="30737"/>
                      <a:pt x="5350" y="30737"/>
                    </a:cubicBezTo>
                    <a:cubicBezTo>
                      <a:pt x="5313" y="30737"/>
                      <a:pt x="5273" y="30768"/>
                      <a:pt x="5273" y="30816"/>
                    </a:cubicBezTo>
                    <a:cubicBezTo>
                      <a:pt x="5255" y="30924"/>
                      <a:pt x="5255" y="31031"/>
                      <a:pt x="5273" y="31138"/>
                    </a:cubicBezTo>
                    <a:cubicBezTo>
                      <a:pt x="5202" y="31085"/>
                      <a:pt x="5130" y="31031"/>
                      <a:pt x="5058" y="30977"/>
                    </a:cubicBezTo>
                    <a:cubicBezTo>
                      <a:pt x="4915" y="30834"/>
                      <a:pt x="4736" y="30691"/>
                      <a:pt x="4575" y="30566"/>
                    </a:cubicBezTo>
                    <a:cubicBezTo>
                      <a:pt x="4504" y="30440"/>
                      <a:pt x="4468" y="30333"/>
                      <a:pt x="4432" y="30261"/>
                    </a:cubicBezTo>
                    <a:cubicBezTo>
                      <a:pt x="4235" y="29921"/>
                      <a:pt x="4110" y="29546"/>
                      <a:pt x="4074" y="29152"/>
                    </a:cubicBezTo>
                    <a:close/>
                    <a:moveTo>
                      <a:pt x="8799" y="30011"/>
                    </a:moveTo>
                    <a:cubicBezTo>
                      <a:pt x="8799" y="30405"/>
                      <a:pt x="8530" y="30762"/>
                      <a:pt x="8351" y="31138"/>
                    </a:cubicBezTo>
                    <a:lnTo>
                      <a:pt x="8351" y="31085"/>
                    </a:lnTo>
                    <a:cubicBezTo>
                      <a:pt x="8459" y="30709"/>
                      <a:pt x="8620" y="30351"/>
                      <a:pt x="8799" y="30011"/>
                    </a:cubicBezTo>
                    <a:close/>
                    <a:moveTo>
                      <a:pt x="3418" y="30149"/>
                    </a:moveTo>
                    <a:cubicBezTo>
                      <a:pt x="3808" y="30149"/>
                      <a:pt x="4217" y="30509"/>
                      <a:pt x="4486" y="30727"/>
                    </a:cubicBezTo>
                    <a:cubicBezTo>
                      <a:pt x="4522" y="30745"/>
                      <a:pt x="4539" y="30780"/>
                      <a:pt x="4557" y="30798"/>
                    </a:cubicBezTo>
                    <a:cubicBezTo>
                      <a:pt x="4665" y="30977"/>
                      <a:pt x="4808" y="31138"/>
                      <a:pt x="4987" y="31228"/>
                    </a:cubicBezTo>
                    <a:lnTo>
                      <a:pt x="5058" y="31317"/>
                    </a:lnTo>
                    <a:cubicBezTo>
                      <a:pt x="5076" y="31335"/>
                      <a:pt x="5094" y="31353"/>
                      <a:pt x="5112" y="31389"/>
                    </a:cubicBezTo>
                    <a:cubicBezTo>
                      <a:pt x="4987" y="31335"/>
                      <a:pt x="4862" y="31317"/>
                      <a:pt x="4718" y="31317"/>
                    </a:cubicBezTo>
                    <a:cubicBezTo>
                      <a:pt x="4701" y="31317"/>
                      <a:pt x="4665" y="31335"/>
                      <a:pt x="4665" y="31353"/>
                    </a:cubicBezTo>
                    <a:lnTo>
                      <a:pt x="4647" y="31371"/>
                    </a:lnTo>
                    <a:cubicBezTo>
                      <a:pt x="4486" y="31299"/>
                      <a:pt x="4289" y="31264"/>
                      <a:pt x="4110" y="31246"/>
                    </a:cubicBezTo>
                    <a:cubicBezTo>
                      <a:pt x="3967" y="31192"/>
                      <a:pt x="3806" y="31120"/>
                      <a:pt x="3663" y="31049"/>
                    </a:cubicBezTo>
                    <a:cubicBezTo>
                      <a:pt x="3484" y="30977"/>
                      <a:pt x="3323" y="30870"/>
                      <a:pt x="3179" y="30745"/>
                    </a:cubicBezTo>
                    <a:cubicBezTo>
                      <a:pt x="2911" y="30584"/>
                      <a:pt x="3018" y="30154"/>
                      <a:pt x="3340" y="30154"/>
                    </a:cubicBezTo>
                    <a:cubicBezTo>
                      <a:pt x="3366" y="30151"/>
                      <a:pt x="3392" y="30149"/>
                      <a:pt x="3418" y="30149"/>
                    </a:cubicBezTo>
                    <a:close/>
                    <a:moveTo>
                      <a:pt x="5416" y="30977"/>
                    </a:moveTo>
                    <a:cubicBezTo>
                      <a:pt x="5470" y="31049"/>
                      <a:pt x="5524" y="31120"/>
                      <a:pt x="5577" y="31210"/>
                    </a:cubicBezTo>
                    <a:cubicBezTo>
                      <a:pt x="5595" y="31281"/>
                      <a:pt x="5613" y="31371"/>
                      <a:pt x="5649" y="31442"/>
                    </a:cubicBezTo>
                    <a:cubicBezTo>
                      <a:pt x="5644" y="31437"/>
                      <a:pt x="5638" y="31435"/>
                      <a:pt x="5634" y="31435"/>
                    </a:cubicBezTo>
                    <a:cubicBezTo>
                      <a:pt x="5622" y="31435"/>
                      <a:pt x="5613" y="31448"/>
                      <a:pt x="5613" y="31460"/>
                    </a:cubicBezTo>
                    <a:cubicBezTo>
                      <a:pt x="5577" y="31407"/>
                      <a:pt x="5524" y="31353"/>
                      <a:pt x="5470" y="31299"/>
                    </a:cubicBezTo>
                    <a:cubicBezTo>
                      <a:pt x="5434" y="31192"/>
                      <a:pt x="5416" y="31085"/>
                      <a:pt x="5416" y="30977"/>
                    </a:cubicBezTo>
                    <a:close/>
                    <a:moveTo>
                      <a:pt x="5882" y="31174"/>
                    </a:moveTo>
                    <a:cubicBezTo>
                      <a:pt x="5935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6007" y="31621"/>
                      <a:pt x="6007" y="31621"/>
                    </a:cubicBezTo>
                    <a:cubicBezTo>
                      <a:pt x="6007" y="31675"/>
                      <a:pt x="6025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53" y="31639"/>
                      <a:pt x="5935" y="31586"/>
                    </a:cubicBezTo>
                    <a:cubicBezTo>
                      <a:pt x="5900" y="31478"/>
                      <a:pt x="5882" y="31389"/>
                      <a:pt x="5864" y="31281"/>
                    </a:cubicBezTo>
                    <a:cubicBezTo>
                      <a:pt x="5864" y="31246"/>
                      <a:pt x="5882" y="31210"/>
                      <a:pt x="5882" y="31174"/>
                    </a:cubicBezTo>
                    <a:close/>
                    <a:moveTo>
                      <a:pt x="4951" y="31478"/>
                    </a:moveTo>
                    <a:lnTo>
                      <a:pt x="4951" y="31478"/>
                    </a:lnTo>
                    <a:cubicBezTo>
                      <a:pt x="5094" y="31496"/>
                      <a:pt x="5255" y="31550"/>
                      <a:pt x="5398" y="31639"/>
                    </a:cubicBezTo>
                    <a:cubicBezTo>
                      <a:pt x="5488" y="31711"/>
                      <a:pt x="5595" y="31782"/>
                      <a:pt x="5703" y="31836"/>
                    </a:cubicBezTo>
                    <a:lnTo>
                      <a:pt x="5756" y="31836"/>
                    </a:lnTo>
                    <a:cubicBezTo>
                      <a:pt x="5792" y="31836"/>
                      <a:pt x="5810" y="31836"/>
                      <a:pt x="5828" y="31818"/>
                    </a:cubicBezTo>
                    <a:lnTo>
                      <a:pt x="5864" y="31944"/>
                    </a:lnTo>
                    <a:cubicBezTo>
                      <a:pt x="5542" y="31854"/>
                      <a:pt x="5219" y="31675"/>
                      <a:pt x="4951" y="31478"/>
                    </a:cubicBezTo>
                    <a:close/>
                    <a:moveTo>
                      <a:pt x="12879" y="31890"/>
                    </a:moveTo>
                    <a:cubicBezTo>
                      <a:pt x="13058" y="32248"/>
                      <a:pt x="13129" y="32641"/>
                      <a:pt x="13129" y="33035"/>
                    </a:cubicBezTo>
                    <a:cubicBezTo>
                      <a:pt x="12932" y="32695"/>
                      <a:pt x="12789" y="32248"/>
                      <a:pt x="12879" y="31890"/>
                    </a:cubicBezTo>
                    <a:close/>
                    <a:moveTo>
                      <a:pt x="11590" y="32570"/>
                    </a:moveTo>
                    <a:cubicBezTo>
                      <a:pt x="11715" y="33089"/>
                      <a:pt x="11447" y="33536"/>
                      <a:pt x="11232" y="34001"/>
                    </a:cubicBezTo>
                    <a:cubicBezTo>
                      <a:pt x="11161" y="33500"/>
                      <a:pt x="11304" y="32999"/>
                      <a:pt x="11590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80" y="31639"/>
                      <a:pt x="16672" y="31800"/>
                    </a:cubicBezTo>
                    <a:cubicBezTo>
                      <a:pt x="16243" y="32552"/>
                      <a:pt x="15760" y="33268"/>
                      <a:pt x="15241" y="33966"/>
                    </a:cubicBezTo>
                    <a:cubicBezTo>
                      <a:pt x="14400" y="35147"/>
                      <a:pt x="13577" y="36328"/>
                      <a:pt x="12682" y="37473"/>
                    </a:cubicBezTo>
                    <a:cubicBezTo>
                      <a:pt x="12735" y="37187"/>
                      <a:pt x="12771" y="36918"/>
                      <a:pt x="12825" y="36632"/>
                    </a:cubicBezTo>
                    <a:cubicBezTo>
                      <a:pt x="13040" y="36042"/>
                      <a:pt x="13290" y="35469"/>
                      <a:pt x="13594" y="34932"/>
                    </a:cubicBezTo>
                    <a:cubicBezTo>
                      <a:pt x="14274" y="33787"/>
                      <a:pt x="15187" y="32785"/>
                      <a:pt x="15778" y="31568"/>
                    </a:cubicBezTo>
                    <a:cubicBezTo>
                      <a:pt x="15790" y="31542"/>
                      <a:pt x="15767" y="31517"/>
                      <a:pt x="15740" y="31517"/>
                    </a:cubicBezTo>
                    <a:cubicBezTo>
                      <a:pt x="15729" y="31517"/>
                      <a:pt x="15717" y="31521"/>
                      <a:pt x="15706" y="31532"/>
                    </a:cubicBezTo>
                    <a:cubicBezTo>
                      <a:pt x="15008" y="32659"/>
                      <a:pt x="14221" y="33751"/>
                      <a:pt x="13505" y="34860"/>
                    </a:cubicBezTo>
                    <a:cubicBezTo>
                      <a:pt x="13272" y="35236"/>
                      <a:pt x="13075" y="35648"/>
                      <a:pt x="12914" y="36059"/>
                    </a:cubicBezTo>
                    <a:cubicBezTo>
                      <a:pt x="12986" y="35684"/>
                      <a:pt x="13058" y="35308"/>
                      <a:pt x="13129" y="34932"/>
                    </a:cubicBezTo>
                    <a:cubicBezTo>
                      <a:pt x="13881" y="32820"/>
                      <a:pt x="15312" y="30870"/>
                      <a:pt x="17442" y="30118"/>
                    </a:cubicBezTo>
                    <a:close/>
                    <a:moveTo>
                      <a:pt x="10731" y="36596"/>
                    </a:moveTo>
                    <a:cubicBezTo>
                      <a:pt x="11089" y="36793"/>
                      <a:pt x="11286" y="37187"/>
                      <a:pt x="11465" y="37545"/>
                    </a:cubicBezTo>
                    <a:cubicBezTo>
                      <a:pt x="11089" y="37366"/>
                      <a:pt x="10803" y="37026"/>
                      <a:pt x="10731" y="36596"/>
                    </a:cubicBezTo>
                    <a:close/>
                    <a:moveTo>
                      <a:pt x="9729" y="30924"/>
                    </a:moveTo>
                    <a:cubicBezTo>
                      <a:pt x="9765" y="31765"/>
                      <a:pt x="9980" y="32641"/>
                      <a:pt x="9980" y="33465"/>
                    </a:cubicBezTo>
                    <a:cubicBezTo>
                      <a:pt x="9962" y="34950"/>
                      <a:pt x="9872" y="36435"/>
                      <a:pt x="9801" y="37921"/>
                    </a:cubicBezTo>
                    <a:cubicBezTo>
                      <a:pt x="9783" y="37867"/>
                      <a:pt x="9765" y="37813"/>
                      <a:pt x="9729" y="37759"/>
                    </a:cubicBezTo>
                    <a:lnTo>
                      <a:pt x="9747" y="37759"/>
                    </a:lnTo>
                    <a:cubicBezTo>
                      <a:pt x="9693" y="36578"/>
                      <a:pt x="9479" y="35397"/>
                      <a:pt x="9586" y="34216"/>
                    </a:cubicBezTo>
                    <a:cubicBezTo>
                      <a:pt x="9586" y="34198"/>
                      <a:pt x="9572" y="34189"/>
                      <a:pt x="9559" y="34189"/>
                    </a:cubicBezTo>
                    <a:cubicBezTo>
                      <a:pt x="9546" y="34189"/>
                      <a:pt x="9532" y="34198"/>
                      <a:pt x="9532" y="34216"/>
                    </a:cubicBezTo>
                    <a:cubicBezTo>
                      <a:pt x="9425" y="35236"/>
                      <a:pt x="9443" y="36256"/>
                      <a:pt x="9568" y="37276"/>
                    </a:cubicBezTo>
                    <a:cubicBezTo>
                      <a:pt x="9461" y="36972"/>
                      <a:pt x="9353" y="36668"/>
                      <a:pt x="9264" y="36364"/>
                    </a:cubicBezTo>
                    <a:cubicBezTo>
                      <a:pt x="9264" y="36346"/>
                      <a:pt x="9264" y="36328"/>
                      <a:pt x="9264" y="36310"/>
                    </a:cubicBezTo>
                    <a:cubicBezTo>
                      <a:pt x="8995" y="35129"/>
                      <a:pt x="8888" y="34019"/>
                      <a:pt x="9156" y="32838"/>
                    </a:cubicBezTo>
                    <a:cubicBezTo>
                      <a:pt x="9317" y="32176"/>
                      <a:pt x="9532" y="31550"/>
                      <a:pt x="9729" y="30924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6"/>
                    </a:cubicBezTo>
                    <a:cubicBezTo>
                      <a:pt x="6096" y="34163"/>
                      <a:pt x="6812" y="34789"/>
                      <a:pt x="7403" y="35290"/>
                    </a:cubicBezTo>
                    <a:cubicBezTo>
                      <a:pt x="8297" y="36113"/>
                      <a:pt x="9067" y="37079"/>
                      <a:pt x="9657" y="38171"/>
                    </a:cubicBezTo>
                    <a:lnTo>
                      <a:pt x="9783" y="38511"/>
                    </a:lnTo>
                    <a:cubicBezTo>
                      <a:pt x="9693" y="38386"/>
                      <a:pt x="9586" y="38278"/>
                      <a:pt x="9461" y="38171"/>
                    </a:cubicBezTo>
                    <a:cubicBezTo>
                      <a:pt x="9139" y="37724"/>
                      <a:pt x="8799" y="37294"/>
                      <a:pt x="8405" y="36883"/>
                    </a:cubicBezTo>
                    <a:cubicBezTo>
                      <a:pt x="7868" y="36274"/>
                      <a:pt x="7152" y="35880"/>
                      <a:pt x="6615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27" y="35898"/>
                      <a:pt x="7671" y="36274"/>
                      <a:pt x="8154" y="36793"/>
                    </a:cubicBezTo>
                    <a:cubicBezTo>
                      <a:pt x="8459" y="37133"/>
                      <a:pt x="8745" y="37473"/>
                      <a:pt x="9013" y="37831"/>
                    </a:cubicBezTo>
                    <a:cubicBezTo>
                      <a:pt x="8709" y="37634"/>
                      <a:pt x="8405" y="37455"/>
                      <a:pt x="8101" y="37294"/>
                    </a:cubicBezTo>
                    <a:cubicBezTo>
                      <a:pt x="6830" y="36578"/>
                      <a:pt x="6096" y="35684"/>
                      <a:pt x="5237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5" y="40068"/>
                    </a:moveTo>
                    <a:lnTo>
                      <a:pt x="9675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7" y="40497"/>
                      <a:pt x="9819" y="40301"/>
                      <a:pt x="9675" y="40068"/>
                    </a:cubicBezTo>
                    <a:close/>
                    <a:moveTo>
                      <a:pt x="12753" y="41124"/>
                    </a:moveTo>
                    <a:lnTo>
                      <a:pt x="12753" y="41124"/>
                    </a:lnTo>
                    <a:cubicBezTo>
                      <a:pt x="12628" y="41571"/>
                      <a:pt x="12467" y="42001"/>
                      <a:pt x="12270" y="42412"/>
                    </a:cubicBezTo>
                    <a:cubicBezTo>
                      <a:pt x="12270" y="42305"/>
                      <a:pt x="12270" y="42197"/>
                      <a:pt x="12252" y="42108"/>
                    </a:cubicBezTo>
                    <a:cubicBezTo>
                      <a:pt x="12395" y="41768"/>
                      <a:pt x="12557" y="41428"/>
                      <a:pt x="12753" y="41124"/>
                    </a:cubicBezTo>
                    <a:close/>
                    <a:moveTo>
                      <a:pt x="9657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91" y="29886"/>
                      <a:pt x="10749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2" y="35379"/>
                      <a:pt x="11358" y="36256"/>
                      <a:pt x="11483" y="37133"/>
                    </a:cubicBezTo>
                    <a:cubicBezTo>
                      <a:pt x="11304" y="36793"/>
                      <a:pt x="11018" y="36525"/>
                      <a:pt x="10660" y="36382"/>
                    </a:cubicBezTo>
                    <a:cubicBezTo>
                      <a:pt x="10650" y="36378"/>
                      <a:pt x="10641" y="36377"/>
                      <a:pt x="10633" y="36377"/>
                    </a:cubicBezTo>
                    <a:cubicBezTo>
                      <a:pt x="10594" y="36377"/>
                      <a:pt x="10570" y="36409"/>
                      <a:pt x="10570" y="36453"/>
                    </a:cubicBezTo>
                    <a:cubicBezTo>
                      <a:pt x="10588" y="37044"/>
                      <a:pt x="10982" y="37527"/>
                      <a:pt x="11554" y="37670"/>
                    </a:cubicBezTo>
                    <a:cubicBezTo>
                      <a:pt x="11644" y="38404"/>
                      <a:pt x="11733" y="39119"/>
                      <a:pt x="11805" y="39853"/>
                    </a:cubicBezTo>
                    <a:cubicBezTo>
                      <a:pt x="11912" y="40963"/>
                      <a:pt x="11984" y="42072"/>
                      <a:pt x="11984" y="43200"/>
                    </a:cubicBezTo>
                    <a:cubicBezTo>
                      <a:pt x="11536" y="41410"/>
                      <a:pt x="10552" y="39674"/>
                      <a:pt x="9890" y="38028"/>
                    </a:cubicBezTo>
                    <a:cubicBezTo>
                      <a:pt x="9908" y="38028"/>
                      <a:pt x="9926" y="38028"/>
                      <a:pt x="9926" y="37992"/>
                    </a:cubicBezTo>
                    <a:cubicBezTo>
                      <a:pt x="10176" y="36954"/>
                      <a:pt x="10159" y="35880"/>
                      <a:pt x="10159" y="34825"/>
                    </a:cubicBezTo>
                    <a:cubicBezTo>
                      <a:pt x="10159" y="33626"/>
                      <a:pt x="10230" y="32445"/>
                      <a:pt x="10033" y="31281"/>
                    </a:cubicBezTo>
                    <a:cubicBezTo>
                      <a:pt x="10051" y="30995"/>
                      <a:pt x="9997" y="30709"/>
                      <a:pt x="9872" y="30458"/>
                    </a:cubicBezTo>
                    <a:cubicBezTo>
                      <a:pt x="9926" y="30279"/>
                      <a:pt x="9962" y="30082"/>
                      <a:pt x="9997" y="29886"/>
                    </a:cubicBezTo>
                    <a:cubicBezTo>
                      <a:pt x="10008" y="29823"/>
                      <a:pt x="9958" y="29785"/>
                      <a:pt x="9911" y="29785"/>
                    </a:cubicBezTo>
                    <a:cubicBezTo>
                      <a:pt x="9877" y="29785"/>
                      <a:pt x="9844" y="29805"/>
                      <a:pt x="9836" y="29850"/>
                    </a:cubicBezTo>
                    <a:cubicBezTo>
                      <a:pt x="9801" y="29975"/>
                      <a:pt x="9783" y="30118"/>
                      <a:pt x="9765" y="30279"/>
                    </a:cubicBezTo>
                    <a:cubicBezTo>
                      <a:pt x="9711" y="30548"/>
                      <a:pt x="9640" y="30834"/>
                      <a:pt x="9550" y="31120"/>
                    </a:cubicBezTo>
                    <a:cubicBezTo>
                      <a:pt x="9353" y="31818"/>
                      <a:pt x="9103" y="32516"/>
                      <a:pt x="8942" y="33232"/>
                    </a:cubicBezTo>
                    <a:cubicBezTo>
                      <a:pt x="8816" y="33858"/>
                      <a:pt x="8816" y="34520"/>
                      <a:pt x="8942" y="35147"/>
                    </a:cubicBezTo>
                    <a:cubicBezTo>
                      <a:pt x="8637" y="33966"/>
                      <a:pt x="8459" y="32749"/>
                      <a:pt x="8369" y="31514"/>
                    </a:cubicBezTo>
                    <a:cubicBezTo>
                      <a:pt x="8530" y="31246"/>
                      <a:pt x="8673" y="30959"/>
                      <a:pt x="8781" y="30673"/>
                    </a:cubicBezTo>
                    <a:cubicBezTo>
                      <a:pt x="8942" y="30387"/>
                      <a:pt x="8995" y="30065"/>
                      <a:pt x="8924" y="29760"/>
                    </a:cubicBezTo>
                    <a:cubicBezTo>
                      <a:pt x="8914" y="29720"/>
                      <a:pt x="8881" y="29697"/>
                      <a:pt x="8848" y="29697"/>
                    </a:cubicBezTo>
                    <a:cubicBezTo>
                      <a:pt x="8822" y="29697"/>
                      <a:pt x="8796" y="29711"/>
                      <a:pt x="8781" y="29742"/>
                    </a:cubicBezTo>
                    <a:cubicBezTo>
                      <a:pt x="8584" y="30011"/>
                      <a:pt x="8441" y="30297"/>
                      <a:pt x="8333" y="30601"/>
                    </a:cubicBezTo>
                    <a:cubicBezTo>
                      <a:pt x="8333" y="30190"/>
                      <a:pt x="8333" y="29778"/>
                      <a:pt x="8369" y="29349"/>
                    </a:cubicBezTo>
                    <a:cubicBezTo>
                      <a:pt x="8441" y="27792"/>
                      <a:pt x="8816" y="26253"/>
                      <a:pt x="9461" y="24839"/>
                    </a:cubicBezTo>
                    <a:cubicBezTo>
                      <a:pt x="9479" y="24947"/>
                      <a:pt x="9514" y="25054"/>
                      <a:pt x="9532" y="25179"/>
                    </a:cubicBezTo>
                    <a:cubicBezTo>
                      <a:pt x="9532" y="25202"/>
                      <a:pt x="9548" y="25212"/>
                      <a:pt x="9566" y="25212"/>
                    </a:cubicBezTo>
                    <a:cubicBezTo>
                      <a:pt x="9591" y="25212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3"/>
                      <a:pt x="9622" y="24481"/>
                      <a:pt x="9657" y="24410"/>
                    </a:cubicBezTo>
                    <a:close/>
                    <a:moveTo>
                      <a:pt x="11214" y="44291"/>
                    </a:moveTo>
                    <a:lnTo>
                      <a:pt x="11214" y="44291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7"/>
                      <a:pt x="11250" y="44828"/>
                      <a:pt x="11214" y="44291"/>
                    </a:cubicBezTo>
                    <a:close/>
                    <a:moveTo>
                      <a:pt x="12986" y="45454"/>
                    </a:moveTo>
                    <a:lnTo>
                      <a:pt x="12986" y="45454"/>
                    </a:lnTo>
                    <a:cubicBezTo>
                      <a:pt x="12914" y="46134"/>
                      <a:pt x="12503" y="46671"/>
                      <a:pt x="12091" y="47208"/>
                    </a:cubicBezTo>
                    <a:cubicBezTo>
                      <a:pt x="12091" y="47119"/>
                      <a:pt x="12109" y="47029"/>
                      <a:pt x="12127" y="46940"/>
                    </a:cubicBezTo>
                    <a:cubicBezTo>
                      <a:pt x="12413" y="46456"/>
                      <a:pt x="12539" y="45794"/>
                      <a:pt x="12986" y="45454"/>
                    </a:cubicBezTo>
                    <a:close/>
                    <a:moveTo>
                      <a:pt x="10785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5" y="967"/>
                      <a:pt x="9353" y="484"/>
                      <a:pt x="8942" y="72"/>
                    </a:cubicBezTo>
                    <a:cubicBezTo>
                      <a:pt x="8926" y="56"/>
                      <a:pt x="8902" y="47"/>
                      <a:pt x="8881" y="47"/>
                    </a:cubicBezTo>
                    <a:cubicBezTo>
                      <a:pt x="8856" y="47"/>
                      <a:pt x="8834" y="61"/>
                      <a:pt x="8834" y="90"/>
                    </a:cubicBezTo>
                    <a:cubicBezTo>
                      <a:pt x="8566" y="770"/>
                      <a:pt x="8548" y="1504"/>
                      <a:pt x="8763" y="2184"/>
                    </a:cubicBezTo>
                    <a:cubicBezTo>
                      <a:pt x="8405" y="1826"/>
                      <a:pt x="7975" y="1540"/>
                      <a:pt x="7528" y="1343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5" y="1339"/>
                      <a:pt x="7441" y="1384"/>
                      <a:pt x="7456" y="1414"/>
                    </a:cubicBezTo>
                    <a:cubicBezTo>
                      <a:pt x="7796" y="2094"/>
                      <a:pt x="7796" y="2864"/>
                      <a:pt x="8244" y="3490"/>
                    </a:cubicBezTo>
                    <a:cubicBezTo>
                      <a:pt x="8512" y="3812"/>
                      <a:pt x="8852" y="4063"/>
                      <a:pt x="9228" y="4242"/>
                    </a:cubicBezTo>
                    <a:cubicBezTo>
                      <a:pt x="9246" y="4421"/>
                      <a:pt x="9335" y="4600"/>
                      <a:pt x="9443" y="4743"/>
                    </a:cubicBezTo>
                    <a:cubicBezTo>
                      <a:pt x="9586" y="4922"/>
                      <a:pt x="9801" y="5047"/>
                      <a:pt x="10015" y="5065"/>
                    </a:cubicBezTo>
                    <a:cubicBezTo>
                      <a:pt x="9854" y="6318"/>
                      <a:pt x="9675" y="7570"/>
                      <a:pt x="9496" y="8823"/>
                    </a:cubicBezTo>
                    <a:cubicBezTo>
                      <a:pt x="9389" y="8519"/>
                      <a:pt x="9317" y="8197"/>
                      <a:pt x="9264" y="7875"/>
                    </a:cubicBezTo>
                    <a:lnTo>
                      <a:pt x="9264" y="7875"/>
                    </a:lnTo>
                    <a:cubicBezTo>
                      <a:pt x="9353" y="8107"/>
                      <a:pt x="9353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6" y="8666"/>
                      <a:pt x="9514" y="8653"/>
                      <a:pt x="9514" y="8626"/>
                    </a:cubicBezTo>
                    <a:cubicBezTo>
                      <a:pt x="9550" y="8268"/>
                      <a:pt x="9443" y="7893"/>
                      <a:pt x="9246" y="7588"/>
                    </a:cubicBezTo>
                    <a:cubicBezTo>
                      <a:pt x="9232" y="7567"/>
                      <a:pt x="9209" y="7557"/>
                      <a:pt x="9187" y="7557"/>
                    </a:cubicBezTo>
                    <a:cubicBezTo>
                      <a:pt x="9153" y="7557"/>
                      <a:pt x="9121" y="7581"/>
                      <a:pt x="9121" y="7624"/>
                    </a:cubicBezTo>
                    <a:cubicBezTo>
                      <a:pt x="9121" y="8107"/>
                      <a:pt x="9228" y="8608"/>
                      <a:pt x="9479" y="9038"/>
                    </a:cubicBezTo>
                    <a:cubicBezTo>
                      <a:pt x="9300" y="10344"/>
                      <a:pt x="9156" y="11633"/>
                      <a:pt x="9067" y="12957"/>
                    </a:cubicBezTo>
                    <a:cubicBezTo>
                      <a:pt x="8977" y="12832"/>
                      <a:pt x="8852" y="12760"/>
                      <a:pt x="8727" y="12742"/>
                    </a:cubicBezTo>
                    <a:cubicBezTo>
                      <a:pt x="8673" y="12742"/>
                      <a:pt x="8655" y="12778"/>
                      <a:pt x="8655" y="12814"/>
                    </a:cubicBezTo>
                    <a:cubicBezTo>
                      <a:pt x="8673" y="13154"/>
                      <a:pt x="8763" y="13476"/>
                      <a:pt x="8906" y="13780"/>
                    </a:cubicBezTo>
                    <a:cubicBezTo>
                      <a:pt x="8942" y="13852"/>
                      <a:pt x="8960" y="13905"/>
                      <a:pt x="8995" y="13959"/>
                    </a:cubicBezTo>
                    <a:cubicBezTo>
                      <a:pt x="8960" y="14621"/>
                      <a:pt x="8942" y="15265"/>
                      <a:pt x="8960" y="15927"/>
                    </a:cubicBezTo>
                    <a:cubicBezTo>
                      <a:pt x="8960" y="16536"/>
                      <a:pt x="8977" y="17126"/>
                      <a:pt x="9013" y="17717"/>
                    </a:cubicBezTo>
                    <a:cubicBezTo>
                      <a:pt x="8924" y="17484"/>
                      <a:pt x="8781" y="17252"/>
                      <a:pt x="8602" y="17073"/>
                    </a:cubicBezTo>
                    <a:cubicBezTo>
                      <a:pt x="8590" y="17061"/>
                      <a:pt x="8572" y="17055"/>
                      <a:pt x="8553" y="17055"/>
                    </a:cubicBezTo>
                    <a:cubicBezTo>
                      <a:pt x="8516" y="17055"/>
                      <a:pt x="8476" y="17079"/>
                      <a:pt x="8476" y="17126"/>
                    </a:cubicBezTo>
                    <a:cubicBezTo>
                      <a:pt x="8548" y="17699"/>
                      <a:pt x="8745" y="18254"/>
                      <a:pt x="9049" y="18755"/>
                    </a:cubicBezTo>
                    <a:cubicBezTo>
                      <a:pt x="9049" y="18755"/>
                      <a:pt x="9067" y="18773"/>
                      <a:pt x="9067" y="18773"/>
                    </a:cubicBezTo>
                    <a:cubicBezTo>
                      <a:pt x="9174" y="20526"/>
                      <a:pt x="9371" y="22262"/>
                      <a:pt x="9586" y="23980"/>
                    </a:cubicBezTo>
                    <a:cubicBezTo>
                      <a:pt x="9550" y="24070"/>
                      <a:pt x="9496" y="24141"/>
                      <a:pt x="9461" y="24213"/>
                    </a:cubicBezTo>
                    <a:cubicBezTo>
                      <a:pt x="9139" y="22638"/>
                      <a:pt x="8369" y="21171"/>
                      <a:pt x="7582" y="19757"/>
                    </a:cubicBezTo>
                    <a:cubicBezTo>
                      <a:pt x="7582" y="19739"/>
                      <a:pt x="7582" y="19721"/>
                      <a:pt x="7582" y="19721"/>
                    </a:cubicBezTo>
                    <a:cubicBezTo>
                      <a:pt x="7635" y="19506"/>
                      <a:pt x="7653" y="19274"/>
                      <a:pt x="7635" y="19041"/>
                    </a:cubicBezTo>
                    <a:cubicBezTo>
                      <a:pt x="7635" y="18791"/>
                      <a:pt x="7546" y="18558"/>
                      <a:pt x="7385" y="18361"/>
                    </a:cubicBezTo>
                    <a:cubicBezTo>
                      <a:pt x="7366" y="18348"/>
                      <a:pt x="7345" y="18343"/>
                      <a:pt x="7324" y="18343"/>
                    </a:cubicBezTo>
                    <a:cubicBezTo>
                      <a:pt x="7287" y="18343"/>
                      <a:pt x="7253" y="18362"/>
                      <a:pt x="7242" y="18397"/>
                    </a:cubicBezTo>
                    <a:cubicBezTo>
                      <a:pt x="7188" y="18612"/>
                      <a:pt x="7170" y="18844"/>
                      <a:pt x="7206" y="19059"/>
                    </a:cubicBezTo>
                    <a:lnTo>
                      <a:pt x="7009" y="18701"/>
                    </a:lnTo>
                    <a:cubicBezTo>
                      <a:pt x="6615" y="18003"/>
                      <a:pt x="6275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93" y="15677"/>
                      <a:pt x="6240" y="15301"/>
                    </a:cubicBezTo>
                    <a:cubicBezTo>
                      <a:pt x="6240" y="15263"/>
                      <a:pt x="6204" y="15225"/>
                      <a:pt x="6170" y="15225"/>
                    </a:cubicBezTo>
                    <a:cubicBezTo>
                      <a:pt x="6156" y="15225"/>
                      <a:pt x="6143" y="15232"/>
                      <a:pt x="6132" y="15247"/>
                    </a:cubicBezTo>
                    <a:cubicBezTo>
                      <a:pt x="5917" y="15534"/>
                      <a:pt x="5810" y="15910"/>
                      <a:pt x="5828" y="16267"/>
                    </a:cubicBezTo>
                    <a:cubicBezTo>
                      <a:pt x="5148" y="14585"/>
                      <a:pt x="4611" y="12849"/>
                      <a:pt x="4217" y="11078"/>
                    </a:cubicBezTo>
                    <a:cubicBezTo>
                      <a:pt x="4253" y="11024"/>
                      <a:pt x="4271" y="10970"/>
                      <a:pt x="4307" y="10917"/>
                    </a:cubicBezTo>
                    <a:cubicBezTo>
                      <a:pt x="4414" y="10845"/>
                      <a:pt x="4486" y="10720"/>
                      <a:pt x="4522" y="10595"/>
                    </a:cubicBezTo>
                    <a:cubicBezTo>
                      <a:pt x="4951" y="10541"/>
                      <a:pt x="5363" y="10416"/>
                      <a:pt x="5738" y="10237"/>
                    </a:cubicBezTo>
                    <a:cubicBezTo>
                      <a:pt x="5953" y="10129"/>
                      <a:pt x="6490" y="9664"/>
                      <a:pt x="6043" y="9467"/>
                    </a:cubicBezTo>
                    <a:cubicBezTo>
                      <a:pt x="6034" y="9463"/>
                      <a:pt x="6025" y="9461"/>
                      <a:pt x="6016" y="9461"/>
                    </a:cubicBezTo>
                    <a:cubicBezTo>
                      <a:pt x="6013" y="9461"/>
                      <a:pt x="6010" y="9461"/>
                      <a:pt x="6007" y="9461"/>
                    </a:cubicBezTo>
                    <a:lnTo>
                      <a:pt x="6007" y="9461"/>
                    </a:lnTo>
                    <a:cubicBezTo>
                      <a:pt x="6251" y="9164"/>
                      <a:pt x="6413" y="8803"/>
                      <a:pt x="6472" y="8411"/>
                    </a:cubicBezTo>
                    <a:cubicBezTo>
                      <a:pt x="6472" y="8358"/>
                      <a:pt x="6436" y="8340"/>
                      <a:pt x="6401" y="8340"/>
                    </a:cubicBezTo>
                    <a:cubicBezTo>
                      <a:pt x="6352" y="8334"/>
                      <a:pt x="6303" y="8331"/>
                      <a:pt x="6255" y="8331"/>
                    </a:cubicBezTo>
                    <a:cubicBezTo>
                      <a:pt x="5858" y="8331"/>
                      <a:pt x="5480" y="8524"/>
                      <a:pt x="5273" y="8859"/>
                    </a:cubicBezTo>
                    <a:cubicBezTo>
                      <a:pt x="5470" y="8394"/>
                      <a:pt x="5524" y="7875"/>
                      <a:pt x="5434" y="7374"/>
                    </a:cubicBezTo>
                    <a:cubicBezTo>
                      <a:pt x="5434" y="7351"/>
                      <a:pt x="5414" y="7336"/>
                      <a:pt x="5390" y="7336"/>
                    </a:cubicBezTo>
                    <a:cubicBezTo>
                      <a:pt x="5375" y="7336"/>
                      <a:pt x="5358" y="7342"/>
                      <a:pt x="5345" y="7356"/>
                    </a:cubicBezTo>
                    <a:cubicBezTo>
                      <a:pt x="5058" y="7660"/>
                      <a:pt x="4808" y="8000"/>
                      <a:pt x="4611" y="8358"/>
                    </a:cubicBezTo>
                    <a:cubicBezTo>
                      <a:pt x="4557" y="7857"/>
                      <a:pt x="4396" y="7374"/>
                      <a:pt x="4128" y="6944"/>
                    </a:cubicBezTo>
                    <a:cubicBezTo>
                      <a:pt x="4117" y="6922"/>
                      <a:pt x="4092" y="6907"/>
                      <a:pt x="4071" y="6907"/>
                    </a:cubicBezTo>
                    <a:cubicBezTo>
                      <a:pt x="4057" y="6907"/>
                      <a:pt x="4045" y="6912"/>
                      <a:pt x="4038" y="6926"/>
                    </a:cubicBezTo>
                    <a:cubicBezTo>
                      <a:pt x="3663" y="7320"/>
                      <a:pt x="3484" y="7839"/>
                      <a:pt x="3555" y="8376"/>
                    </a:cubicBezTo>
                    <a:cubicBezTo>
                      <a:pt x="3305" y="8018"/>
                      <a:pt x="3000" y="7660"/>
                      <a:pt x="2786" y="7356"/>
                    </a:cubicBezTo>
                    <a:cubicBezTo>
                      <a:pt x="2765" y="7335"/>
                      <a:pt x="2744" y="7326"/>
                      <a:pt x="2723" y="7326"/>
                    </a:cubicBezTo>
                    <a:cubicBezTo>
                      <a:pt x="2708" y="7326"/>
                      <a:pt x="2693" y="7330"/>
                      <a:pt x="2678" y="7338"/>
                    </a:cubicBezTo>
                    <a:cubicBezTo>
                      <a:pt x="2195" y="7910"/>
                      <a:pt x="2303" y="8734"/>
                      <a:pt x="2696" y="9342"/>
                    </a:cubicBezTo>
                    <a:cubicBezTo>
                      <a:pt x="2320" y="9163"/>
                      <a:pt x="1909" y="9056"/>
                      <a:pt x="1497" y="9002"/>
                    </a:cubicBezTo>
                    <a:cubicBezTo>
                      <a:pt x="1444" y="9002"/>
                      <a:pt x="1408" y="9056"/>
                      <a:pt x="1426" y="9109"/>
                    </a:cubicBezTo>
                    <a:cubicBezTo>
                      <a:pt x="1730" y="10219"/>
                      <a:pt x="2804" y="10702"/>
                      <a:pt x="3859" y="10827"/>
                    </a:cubicBezTo>
                    <a:cubicBezTo>
                      <a:pt x="3877" y="10827"/>
                      <a:pt x="3895" y="10809"/>
                      <a:pt x="3895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67" y="10827"/>
                      <a:pt x="4021" y="10774"/>
                      <a:pt x="3985" y="10756"/>
                    </a:cubicBezTo>
                    <a:cubicBezTo>
                      <a:pt x="3913" y="10684"/>
                      <a:pt x="3842" y="10613"/>
                      <a:pt x="3788" y="10523"/>
                    </a:cubicBezTo>
                    <a:lnTo>
                      <a:pt x="3788" y="10487"/>
                    </a:lnTo>
                    <a:cubicBezTo>
                      <a:pt x="3859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8" y="10827"/>
                      <a:pt x="4092" y="10827"/>
                    </a:cubicBezTo>
                    <a:lnTo>
                      <a:pt x="4110" y="10917"/>
                    </a:lnTo>
                    <a:lnTo>
                      <a:pt x="4092" y="10970"/>
                    </a:lnTo>
                    <a:cubicBezTo>
                      <a:pt x="4056" y="11042"/>
                      <a:pt x="4092" y="11096"/>
                      <a:pt x="4164" y="11114"/>
                    </a:cubicBezTo>
                    <a:cubicBezTo>
                      <a:pt x="4343" y="11955"/>
                      <a:pt x="4539" y="12778"/>
                      <a:pt x="4772" y="13601"/>
                    </a:cubicBezTo>
                    <a:lnTo>
                      <a:pt x="4754" y="13601"/>
                    </a:lnTo>
                    <a:cubicBezTo>
                      <a:pt x="4414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199" y="13082"/>
                      <a:pt x="4289" y="13154"/>
                      <a:pt x="4361" y="13243"/>
                    </a:cubicBezTo>
                    <a:cubicBezTo>
                      <a:pt x="4450" y="13351"/>
                      <a:pt x="4539" y="13458"/>
                      <a:pt x="4647" y="13565"/>
                    </a:cubicBezTo>
                    <a:cubicBezTo>
                      <a:pt x="4653" y="13569"/>
                      <a:pt x="4661" y="13570"/>
                      <a:pt x="4668" y="13570"/>
                    </a:cubicBezTo>
                    <a:cubicBezTo>
                      <a:pt x="4700" y="13570"/>
                      <a:pt x="4733" y="13541"/>
                      <a:pt x="4718" y="13512"/>
                    </a:cubicBezTo>
                    <a:cubicBezTo>
                      <a:pt x="4665" y="13368"/>
                      <a:pt x="4575" y="13243"/>
                      <a:pt x="4468" y="13136"/>
                    </a:cubicBezTo>
                    <a:cubicBezTo>
                      <a:pt x="4361" y="13011"/>
                      <a:pt x="4217" y="12903"/>
                      <a:pt x="4074" y="12832"/>
                    </a:cubicBezTo>
                    <a:cubicBezTo>
                      <a:pt x="4060" y="12827"/>
                      <a:pt x="4047" y="12825"/>
                      <a:pt x="4035" y="12825"/>
                    </a:cubicBezTo>
                    <a:cubicBezTo>
                      <a:pt x="4003" y="12825"/>
                      <a:pt x="3980" y="12841"/>
                      <a:pt x="3967" y="12867"/>
                    </a:cubicBezTo>
                    <a:cubicBezTo>
                      <a:pt x="3899" y="13305"/>
                      <a:pt x="4244" y="13695"/>
                      <a:pt x="4672" y="13695"/>
                    </a:cubicBezTo>
                    <a:cubicBezTo>
                      <a:pt x="4699" y="13695"/>
                      <a:pt x="4727" y="13694"/>
                      <a:pt x="4754" y="13691"/>
                    </a:cubicBezTo>
                    <a:cubicBezTo>
                      <a:pt x="4772" y="13691"/>
                      <a:pt x="4772" y="13673"/>
                      <a:pt x="4790" y="13673"/>
                    </a:cubicBezTo>
                    <a:cubicBezTo>
                      <a:pt x="5130" y="14943"/>
                      <a:pt x="5595" y="16178"/>
                      <a:pt x="6168" y="17359"/>
                    </a:cubicBezTo>
                    <a:cubicBezTo>
                      <a:pt x="5882" y="17001"/>
                      <a:pt x="5595" y="16625"/>
                      <a:pt x="5291" y="16250"/>
                    </a:cubicBezTo>
                    <a:cubicBezTo>
                      <a:pt x="4182" y="14317"/>
                      <a:pt x="2571" y="12492"/>
                      <a:pt x="191" y="12456"/>
                    </a:cubicBezTo>
                    <a:cubicBezTo>
                      <a:pt x="137" y="12474"/>
                      <a:pt x="137" y="12527"/>
                      <a:pt x="191" y="12545"/>
                    </a:cubicBezTo>
                    <a:cubicBezTo>
                      <a:pt x="1408" y="12814"/>
                      <a:pt x="2428" y="13100"/>
                      <a:pt x="3394" y="13941"/>
                    </a:cubicBezTo>
                    <a:cubicBezTo>
                      <a:pt x="3931" y="14442"/>
                      <a:pt x="4396" y="15033"/>
                      <a:pt x="4790" y="15659"/>
                    </a:cubicBezTo>
                    <a:cubicBezTo>
                      <a:pt x="3573" y="14227"/>
                      <a:pt x="2159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76" y="13225"/>
                      <a:pt x="2839" y="13816"/>
                      <a:pt x="3967" y="14925"/>
                    </a:cubicBezTo>
                    <a:cubicBezTo>
                      <a:pt x="4431" y="15389"/>
                      <a:pt x="4859" y="15871"/>
                      <a:pt x="5269" y="16388"/>
                    </a:cubicBezTo>
                    <a:lnTo>
                      <a:pt x="5269" y="16388"/>
                    </a:lnTo>
                    <a:cubicBezTo>
                      <a:pt x="4679" y="15777"/>
                      <a:pt x="3832" y="15475"/>
                      <a:pt x="3072" y="15104"/>
                    </a:cubicBezTo>
                    <a:cubicBezTo>
                      <a:pt x="1891" y="14514"/>
                      <a:pt x="1014" y="13529"/>
                      <a:pt x="84" y="12599"/>
                    </a:cubicBezTo>
                    <a:cubicBezTo>
                      <a:pt x="77" y="12596"/>
                      <a:pt x="70" y="12594"/>
                      <a:pt x="6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92" y="13422"/>
                      <a:pt x="1426" y="14120"/>
                      <a:pt x="2231" y="14728"/>
                    </a:cubicBezTo>
                    <a:cubicBezTo>
                      <a:pt x="3197" y="15444"/>
                      <a:pt x="4361" y="15802"/>
                      <a:pt x="5309" y="16554"/>
                    </a:cubicBezTo>
                    <a:cubicBezTo>
                      <a:pt x="5318" y="16563"/>
                      <a:pt x="5331" y="16567"/>
                      <a:pt x="5345" y="16567"/>
                    </a:cubicBezTo>
                    <a:cubicBezTo>
                      <a:pt x="5358" y="16567"/>
                      <a:pt x="5372" y="16563"/>
                      <a:pt x="5381" y="16554"/>
                    </a:cubicBezTo>
                    <a:lnTo>
                      <a:pt x="5398" y="16590"/>
                    </a:lnTo>
                    <a:cubicBezTo>
                      <a:pt x="5398" y="16598"/>
                      <a:pt x="5403" y="16603"/>
                      <a:pt x="5410" y="16603"/>
                    </a:cubicBezTo>
                    <a:cubicBezTo>
                      <a:pt x="5416" y="16603"/>
                      <a:pt x="5425" y="16598"/>
                      <a:pt x="5434" y="16590"/>
                    </a:cubicBezTo>
                    <a:cubicBezTo>
                      <a:pt x="5738" y="16965"/>
                      <a:pt x="6025" y="17341"/>
                      <a:pt x="6311" y="17699"/>
                    </a:cubicBezTo>
                    <a:cubicBezTo>
                      <a:pt x="7027" y="19131"/>
                      <a:pt x="7796" y="20491"/>
                      <a:pt x="8423" y="21904"/>
                    </a:cubicBezTo>
                    <a:cubicBezTo>
                      <a:pt x="8190" y="21618"/>
                      <a:pt x="7868" y="21439"/>
                      <a:pt x="7492" y="21403"/>
                    </a:cubicBezTo>
                    <a:cubicBezTo>
                      <a:pt x="7438" y="21403"/>
                      <a:pt x="7403" y="21457"/>
                      <a:pt x="7438" y="21511"/>
                    </a:cubicBezTo>
                    <a:cubicBezTo>
                      <a:pt x="7635" y="21904"/>
                      <a:pt x="8029" y="22173"/>
                      <a:pt x="8476" y="22209"/>
                    </a:cubicBezTo>
                    <a:cubicBezTo>
                      <a:pt x="8512" y="22209"/>
                      <a:pt x="8530" y="22173"/>
                      <a:pt x="8530" y="22155"/>
                    </a:cubicBezTo>
                    <a:cubicBezTo>
                      <a:pt x="8852" y="22889"/>
                      <a:pt x="9121" y="23676"/>
                      <a:pt x="9353" y="24463"/>
                    </a:cubicBezTo>
                    <a:cubicBezTo>
                      <a:pt x="9156" y="24875"/>
                      <a:pt x="8977" y="25322"/>
                      <a:pt x="8834" y="25752"/>
                    </a:cubicBezTo>
                    <a:cubicBezTo>
                      <a:pt x="8888" y="25394"/>
                      <a:pt x="8852" y="24964"/>
                      <a:pt x="8566" y="24732"/>
                    </a:cubicBezTo>
                    <a:cubicBezTo>
                      <a:pt x="8543" y="24709"/>
                      <a:pt x="8521" y="24699"/>
                      <a:pt x="8501" y="24699"/>
                    </a:cubicBezTo>
                    <a:cubicBezTo>
                      <a:pt x="8474" y="24699"/>
                      <a:pt x="8451" y="24719"/>
                      <a:pt x="8441" y="24750"/>
                    </a:cubicBezTo>
                    <a:cubicBezTo>
                      <a:pt x="8351" y="25161"/>
                      <a:pt x="8441" y="25591"/>
                      <a:pt x="8727" y="25913"/>
                    </a:cubicBezTo>
                    <a:lnTo>
                      <a:pt x="8727" y="25967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9"/>
                      <a:pt x="8423" y="27076"/>
                      <a:pt x="8315" y="27631"/>
                    </a:cubicBezTo>
                    <a:cubicBezTo>
                      <a:pt x="8280" y="27828"/>
                      <a:pt x="8244" y="28042"/>
                      <a:pt x="8226" y="28239"/>
                    </a:cubicBezTo>
                    <a:cubicBezTo>
                      <a:pt x="8244" y="27792"/>
                      <a:pt x="8262" y="27344"/>
                      <a:pt x="8262" y="26879"/>
                    </a:cubicBezTo>
                    <a:cubicBezTo>
                      <a:pt x="8262" y="25806"/>
                      <a:pt x="7886" y="24857"/>
                      <a:pt x="7689" y="23819"/>
                    </a:cubicBezTo>
                    <a:cubicBezTo>
                      <a:pt x="7680" y="23783"/>
                      <a:pt x="7649" y="23765"/>
                      <a:pt x="7617" y="23765"/>
                    </a:cubicBezTo>
                    <a:cubicBezTo>
                      <a:pt x="7586" y="23765"/>
                      <a:pt x="7555" y="23783"/>
                      <a:pt x="7546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47" y="31747"/>
                      <a:pt x="8262" y="33483"/>
                      <a:pt x="8691" y="35147"/>
                    </a:cubicBezTo>
                    <a:cubicBezTo>
                      <a:pt x="8047" y="34001"/>
                      <a:pt x="7116" y="32964"/>
                      <a:pt x="6222" y="32015"/>
                    </a:cubicBezTo>
                    <a:cubicBezTo>
                      <a:pt x="6204" y="31800"/>
                      <a:pt x="6168" y="31550"/>
                      <a:pt x="6150" y="31317"/>
                    </a:cubicBezTo>
                    <a:cubicBezTo>
                      <a:pt x="6401" y="30619"/>
                      <a:pt x="6794" y="29868"/>
                      <a:pt x="6490" y="29152"/>
                    </a:cubicBezTo>
                    <a:cubicBezTo>
                      <a:pt x="6481" y="29125"/>
                      <a:pt x="6459" y="29112"/>
                      <a:pt x="6434" y="29112"/>
                    </a:cubicBezTo>
                    <a:cubicBezTo>
                      <a:pt x="6410" y="29112"/>
                      <a:pt x="6383" y="29125"/>
                      <a:pt x="6365" y="29152"/>
                    </a:cubicBezTo>
                    <a:cubicBezTo>
                      <a:pt x="6275" y="29367"/>
                      <a:pt x="6168" y="29563"/>
                      <a:pt x="6061" y="29760"/>
                    </a:cubicBezTo>
                    <a:cubicBezTo>
                      <a:pt x="6078" y="29385"/>
                      <a:pt x="6078" y="28991"/>
                      <a:pt x="6096" y="28615"/>
                    </a:cubicBezTo>
                    <a:cubicBezTo>
                      <a:pt x="6096" y="28579"/>
                      <a:pt x="6043" y="28543"/>
                      <a:pt x="5989" y="28543"/>
                    </a:cubicBezTo>
                    <a:cubicBezTo>
                      <a:pt x="5434" y="28776"/>
                      <a:pt x="5202" y="29367"/>
                      <a:pt x="5219" y="29939"/>
                    </a:cubicBezTo>
                    <a:cubicBezTo>
                      <a:pt x="4897" y="29528"/>
                      <a:pt x="4486" y="29188"/>
                      <a:pt x="4021" y="28937"/>
                    </a:cubicBezTo>
                    <a:cubicBezTo>
                      <a:pt x="4011" y="28934"/>
                      <a:pt x="4001" y="28933"/>
                      <a:pt x="3992" y="28933"/>
                    </a:cubicBezTo>
                    <a:cubicBezTo>
                      <a:pt x="3949" y="28933"/>
                      <a:pt x="3913" y="28965"/>
                      <a:pt x="3913" y="29009"/>
                    </a:cubicBezTo>
                    <a:cubicBezTo>
                      <a:pt x="3949" y="29492"/>
                      <a:pt x="4092" y="29957"/>
                      <a:pt x="4325" y="30369"/>
                    </a:cubicBezTo>
                    <a:lnTo>
                      <a:pt x="4289" y="30333"/>
                    </a:lnTo>
                    <a:cubicBezTo>
                      <a:pt x="4083" y="30191"/>
                      <a:pt x="3710" y="29957"/>
                      <a:pt x="3390" y="29957"/>
                    </a:cubicBezTo>
                    <a:cubicBezTo>
                      <a:pt x="3266" y="29957"/>
                      <a:pt x="3149" y="29992"/>
                      <a:pt x="3054" y="30082"/>
                    </a:cubicBezTo>
                    <a:cubicBezTo>
                      <a:pt x="2571" y="30530"/>
                      <a:pt x="3090" y="30924"/>
                      <a:pt x="3680" y="31174"/>
                    </a:cubicBezTo>
                    <a:lnTo>
                      <a:pt x="3430" y="31174"/>
                    </a:lnTo>
                    <a:cubicBezTo>
                      <a:pt x="2750" y="31246"/>
                      <a:pt x="2696" y="31800"/>
                      <a:pt x="2947" y="32337"/>
                    </a:cubicBezTo>
                    <a:cubicBezTo>
                      <a:pt x="2956" y="32364"/>
                      <a:pt x="2983" y="32377"/>
                      <a:pt x="3009" y="32377"/>
                    </a:cubicBezTo>
                    <a:cubicBezTo>
                      <a:pt x="3036" y="32377"/>
                      <a:pt x="3063" y="32364"/>
                      <a:pt x="3072" y="32337"/>
                    </a:cubicBezTo>
                    <a:cubicBezTo>
                      <a:pt x="3310" y="31989"/>
                      <a:pt x="3754" y="31890"/>
                      <a:pt x="4220" y="31890"/>
                    </a:cubicBezTo>
                    <a:cubicBezTo>
                      <a:pt x="4664" y="31890"/>
                      <a:pt x="5129" y="31981"/>
                      <a:pt x="5452" y="32033"/>
                    </a:cubicBezTo>
                    <a:cubicBezTo>
                      <a:pt x="5458" y="32035"/>
                      <a:pt x="5463" y="32036"/>
                      <a:pt x="5468" y="32036"/>
                    </a:cubicBezTo>
                    <a:cubicBezTo>
                      <a:pt x="5509" y="32036"/>
                      <a:pt x="5518" y="31977"/>
                      <a:pt x="5470" y="31961"/>
                    </a:cubicBezTo>
                    <a:cubicBezTo>
                      <a:pt x="5158" y="31832"/>
                      <a:pt x="4708" y="31735"/>
                      <a:pt x="4264" y="31735"/>
                    </a:cubicBezTo>
                    <a:cubicBezTo>
                      <a:pt x="3790" y="31735"/>
                      <a:pt x="3323" y="31845"/>
                      <a:pt x="3036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25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8" y="31926"/>
                      <a:pt x="5631" y="31997"/>
                      <a:pt x="5882" y="32033"/>
                    </a:cubicBezTo>
                    <a:lnTo>
                      <a:pt x="5882" y="32069"/>
                    </a:lnTo>
                    <a:cubicBezTo>
                      <a:pt x="5892" y="32100"/>
                      <a:pt x="5921" y="32119"/>
                      <a:pt x="5953" y="32119"/>
                    </a:cubicBezTo>
                    <a:cubicBezTo>
                      <a:pt x="5977" y="32119"/>
                      <a:pt x="6002" y="32109"/>
                      <a:pt x="6025" y="32087"/>
                    </a:cubicBezTo>
                    <a:cubicBezTo>
                      <a:pt x="6043" y="32105"/>
                      <a:pt x="6061" y="32122"/>
                      <a:pt x="6096" y="32122"/>
                    </a:cubicBezTo>
                    <a:cubicBezTo>
                      <a:pt x="6096" y="32158"/>
                      <a:pt x="6096" y="32194"/>
                      <a:pt x="6114" y="32230"/>
                    </a:cubicBezTo>
                    <a:cubicBezTo>
                      <a:pt x="6122" y="32261"/>
                      <a:pt x="6151" y="32275"/>
                      <a:pt x="6179" y="32275"/>
                    </a:cubicBezTo>
                    <a:cubicBezTo>
                      <a:pt x="6214" y="32275"/>
                      <a:pt x="6250" y="32252"/>
                      <a:pt x="6240" y="32212"/>
                    </a:cubicBezTo>
                    <a:lnTo>
                      <a:pt x="6240" y="32176"/>
                    </a:lnTo>
                    <a:cubicBezTo>
                      <a:pt x="6705" y="32695"/>
                      <a:pt x="7134" y="33232"/>
                      <a:pt x="7564" y="33769"/>
                    </a:cubicBezTo>
                    <a:cubicBezTo>
                      <a:pt x="8083" y="34449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6" y="36722"/>
                      <a:pt x="9264" y="37062"/>
                    </a:cubicBezTo>
                    <a:cubicBezTo>
                      <a:pt x="8189" y="35370"/>
                      <a:pt x="6420" y="33696"/>
                      <a:pt x="4624" y="33696"/>
                    </a:cubicBezTo>
                    <a:cubicBezTo>
                      <a:pt x="4596" y="33696"/>
                      <a:pt x="4568" y="33696"/>
                      <a:pt x="4539" y="33697"/>
                    </a:cubicBezTo>
                    <a:cubicBezTo>
                      <a:pt x="4468" y="33697"/>
                      <a:pt x="4432" y="33787"/>
                      <a:pt x="4486" y="33840"/>
                    </a:cubicBezTo>
                    <a:cubicBezTo>
                      <a:pt x="5291" y="34699"/>
                      <a:pt x="5846" y="35898"/>
                      <a:pt x="6794" y="36632"/>
                    </a:cubicBezTo>
                    <a:cubicBezTo>
                      <a:pt x="7564" y="37240"/>
                      <a:pt x="8584" y="37581"/>
                      <a:pt x="9335" y="38189"/>
                    </a:cubicBezTo>
                    <a:cubicBezTo>
                      <a:pt x="9479" y="38386"/>
                      <a:pt x="9622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799" y="38751"/>
                      <a:pt x="9819" y="38734"/>
                      <a:pt x="9819" y="38708"/>
                    </a:cubicBezTo>
                    <a:cubicBezTo>
                      <a:pt x="9801" y="38672"/>
                      <a:pt x="9783" y="38636"/>
                      <a:pt x="9747" y="38601"/>
                    </a:cubicBezTo>
                    <a:lnTo>
                      <a:pt x="9747" y="38601"/>
                    </a:lnTo>
                    <a:cubicBezTo>
                      <a:pt x="9836" y="38690"/>
                      <a:pt x="9908" y="38780"/>
                      <a:pt x="9980" y="38887"/>
                    </a:cubicBezTo>
                    <a:cubicBezTo>
                      <a:pt x="10266" y="39585"/>
                      <a:pt x="10588" y="40301"/>
                      <a:pt x="10874" y="40998"/>
                    </a:cubicBezTo>
                    <a:lnTo>
                      <a:pt x="10713" y="40909"/>
                    </a:lnTo>
                    <a:cubicBezTo>
                      <a:pt x="10570" y="40676"/>
                      <a:pt x="10391" y="40480"/>
                      <a:pt x="10212" y="40283"/>
                    </a:cubicBezTo>
                    <a:cubicBezTo>
                      <a:pt x="10033" y="40050"/>
                      <a:pt x="9801" y="39871"/>
                      <a:pt x="9532" y="39782"/>
                    </a:cubicBezTo>
                    <a:cubicBezTo>
                      <a:pt x="9523" y="39779"/>
                      <a:pt x="9513" y="39778"/>
                      <a:pt x="9504" y="39778"/>
                    </a:cubicBezTo>
                    <a:cubicBezTo>
                      <a:pt x="9444" y="39778"/>
                      <a:pt x="9394" y="39827"/>
                      <a:pt x="9425" y="39889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3" y="42269"/>
                      <a:pt x="11733" y="43414"/>
                      <a:pt x="11948" y="44577"/>
                    </a:cubicBezTo>
                    <a:cubicBezTo>
                      <a:pt x="11948" y="44792"/>
                      <a:pt x="11930" y="44989"/>
                      <a:pt x="11912" y="45186"/>
                    </a:cubicBezTo>
                    <a:cubicBezTo>
                      <a:pt x="11805" y="44685"/>
                      <a:pt x="11554" y="44184"/>
                      <a:pt x="11161" y="44023"/>
                    </a:cubicBezTo>
                    <a:cubicBezTo>
                      <a:pt x="11143" y="44010"/>
                      <a:pt x="11125" y="44004"/>
                      <a:pt x="11107" y="44004"/>
                    </a:cubicBezTo>
                    <a:cubicBezTo>
                      <a:pt x="1105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59" y="45991"/>
                    </a:cubicBezTo>
                    <a:cubicBezTo>
                      <a:pt x="11680" y="47978"/>
                      <a:pt x="11322" y="49946"/>
                      <a:pt x="10803" y="51861"/>
                    </a:cubicBezTo>
                    <a:cubicBezTo>
                      <a:pt x="10792" y="51904"/>
                      <a:pt x="10827" y="51928"/>
                      <a:pt x="10860" y="51928"/>
                    </a:cubicBezTo>
                    <a:cubicBezTo>
                      <a:pt x="10882" y="51928"/>
                      <a:pt x="10903" y="51918"/>
                      <a:pt x="10910" y="51897"/>
                    </a:cubicBezTo>
                    <a:cubicBezTo>
                      <a:pt x="11465" y="50483"/>
                      <a:pt x="11859" y="49015"/>
                      <a:pt x="12073" y="47512"/>
                    </a:cubicBezTo>
                    <a:cubicBezTo>
                      <a:pt x="12682" y="47011"/>
                      <a:pt x="13272" y="46045"/>
                      <a:pt x="13183" y="45275"/>
                    </a:cubicBezTo>
                    <a:cubicBezTo>
                      <a:pt x="13183" y="45234"/>
                      <a:pt x="13140" y="45192"/>
                      <a:pt x="13096" y="45192"/>
                    </a:cubicBezTo>
                    <a:cubicBezTo>
                      <a:pt x="13083" y="45192"/>
                      <a:pt x="13070" y="45196"/>
                      <a:pt x="13058" y="45204"/>
                    </a:cubicBezTo>
                    <a:cubicBezTo>
                      <a:pt x="12574" y="45544"/>
                      <a:pt x="12413" y="46063"/>
                      <a:pt x="12181" y="46546"/>
                    </a:cubicBezTo>
                    <a:cubicBezTo>
                      <a:pt x="12306" y="45258"/>
                      <a:pt x="12342" y="43951"/>
                      <a:pt x="12306" y="42645"/>
                    </a:cubicBezTo>
                    <a:cubicBezTo>
                      <a:pt x="12753" y="42144"/>
                      <a:pt x="12897" y="41392"/>
                      <a:pt x="13004" y="40748"/>
                    </a:cubicBezTo>
                    <a:cubicBezTo>
                      <a:pt x="13018" y="40704"/>
                      <a:pt x="12974" y="40649"/>
                      <a:pt x="12928" y="40649"/>
                    </a:cubicBezTo>
                    <a:cubicBezTo>
                      <a:pt x="12917" y="40649"/>
                      <a:pt x="12907" y="40652"/>
                      <a:pt x="12897" y="40658"/>
                    </a:cubicBezTo>
                    <a:cubicBezTo>
                      <a:pt x="12610" y="40963"/>
                      <a:pt x="12395" y="41303"/>
                      <a:pt x="12252" y="41678"/>
                    </a:cubicBezTo>
                    <a:cubicBezTo>
                      <a:pt x="12252" y="41589"/>
                      <a:pt x="12252" y="41482"/>
                      <a:pt x="12234" y="41392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1"/>
                      <a:pt x="14203" y="35702"/>
                      <a:pt x="14937" y="34646"/>
                    </a:cubicBezTo>
                    <a:cubicBezTo>
                      <a:pt x="16010" y="33125"/>
                      <a:pt x="17048" y="31639"/>
                      <a:pt x="17818" y="29957"/>
                    </a:cubicBezTo>
                    <a:cubicBezTo>
                      <a:pt x="17850" y="29893"/>
                      <a:pt x="17810" y="29829"/>
                      <a:pt x="17750" y="29829"/>
                    </a:cubicBezTo>
                    <a:cubicBezTo>
                      <a:pt x="17743" y="29829"/>
                      <a:pt x="17736" y="29830"/>
                      <a:pt x="17728" y="29832"/>
                    </a:cubicBezTo>
                    <a:cubicBezTo>
                      <a:pt x="15599" y="30458"/>
                      <a:pt x="14113" y="32212"/>
                      <a:pt x="13272" y="34234"/>
                    </a:cubicBezTo>
                    <a:cubicBezTo>
                      <a:pt x="13451" y="33339"/>
                      <a:pt x="13648" y="32463"/>
                      <a:pt x="13845" y="31568"/>
                    </a:cubicBezTo>
                    <a:lnTo>
                      <a:pt x="13845" y="31604"/>
                    </a:lnTo>
                    <a:cubicBezTo>
                      <a:pt x="13854" y="31612"/>
                      <a:pt x="13872" y="31617"/>
                      <a:pt x="13887" y="31617"/>
                    </a:cubicBezTo>
                    <a:cubicBezTo>
                      <a:pt x="13903" y="31617"/>
                      <a:pt x="13917" y="31612"/>
                      <a:pt x="13917" y="31604"/>
                    </a:cubicBezTo>
                    <a:cubicBezTo>
                      <a:pt x="13952" y="31425"/>
                      <a:pt x="13970" y="31246"/>
                      <a:pt x="13970" y="31067"/>
                    </a:cubicBezTo>
                    <a:cubicBezTo>
                      <a:pt x="14095" y="30548"/>
                      <a:pt x="14221" y="30047"/>
                      <a:pt x="14364" y="29528"/>
                    </a:cubicBezTo>
                    <a:cubicBezTo>
                      <a:pt x="14829" y="29295"/>
                      <a:pt x="15205" y="28919"/>
                      <a:pt x="15438" y="28454"/>
                    </a:cubicBezTo>
                    <a:cubicBezTo>
                      <a:pt x="15470" y="28406"/>
                      <a:pt x="15430" y="28344"/>
                      <a:pt x="15370" y="28344"/>
                    </a:cubicBezTo>
                    <a:cubicBezTo>
                      <a:pt x="15363" y="28344"/>
                      <a:pt x="15356" y="28345"/>
                      <a:pt x="15348" y="28347"/>
                    </a:cubicBezTo>
                    <a:cubicBezTo>
                      <a:pt x="15044" y="28418"/>
                      <a:pt x="14758" y="28597"/>
                      <a:pt x="14561" y="28830"/>
                    </a:cubicBezTo>
                    <a:cubicBezTo>
                      <a:pt x="14650" y="28472"/>
                      <a:pt x="14740" y="28114"/>
                      <a:pt x="14847" y="27756"/>
                    </a:cubicBezTo>
                    <a:cubicBezTo>
                      <a:pt x="15098" y="27577"/>
                      <a:pt x="15348" y="27398"/>
                      <a:pt x="15581" y="27183"/>
                    </a:cubicBezTo>
                    <a:lnTo>
                      <a:pt x="15581" y="27183"/>
                    </a:lnTo>
                    <a:cubicBezTo>
                      <a:pt x="15545" y="27219"/>
                      <a:pt x="15527" y="27255"/>
                      <a:pt x="15509" y="27291"/>
                    </a:cubicBezTo>
                    <a:cubicBezTo>
                      <a:pt x="15495" y="27320"/>
                      <a:pt x="15516" y="27349"/>
                      <a:pt x="15534" y="27349"/>
                    </a:cubicBezTo>
                    <a:cubicBezTo>
                      <a:pt x="15538" y="27349"/>
                      <a:pt x="15542" y="27348"/>
                      <a:pt x="15545" y="27344"/>
                    </a:cubicBezTo>
                    <a:cubicBezTo>
                      <a:pt x="15617" y="27291"/>
                      <a:pt x="15688" y="27237"/>
                      <a:pt x="15742" y="27166"/>
                    </a:cubicBezTo>
                    <a:cubicBezTo>
                      <a:pt x="15763" y="27167"/>
                      <a:pt x="15784" y="27167"/>
                      <a:pt x="15805" y="27167"/>
                    </a:cubicBezTo>
                    <a:cubicBezTo>
                      <a:pt x="16492" y="27167"/>
                      <a:pt x="17330" y="26618"/>
                      <a:pt x="17764" y="26271"/>
                    </a:cubicBezTo>
                    <a:cubicBezTo>
                      <a:pt x="17800" y="26217"/>
                      <a:pt x="17764" y="26146"/>
                      <a:pt x="17710" y="26146"/>
                    </a:cubicBezTo>
                    <a:cubicBezTo>
                      <a:pt x="17263" y="26163"/>
                      <a:pt x="16816" y="26271"/>
                      <a:pt x="16404" y="26432"/>
                    </a:cubicBezTo>
                    <a:cubicBezTo>
                      <a:pt x="16923" y="26002"/>
                      <a:pt x="17370" y="25483"/>
                      <a:pt x="17728" y="24893"/>
                    </a:cubicBezTo>
                    <a:cubicBezTo>
                      <a:pt x="17746" y="24857"/>
                      <a:pt x="17710" y="24803"/>
                      <a:pt x="17657" y="24803"/>
                    </a:cubicBezTo>
                    <a:cubicBezTo>
                      <a:pt x="17639" y="24803"/>
                      <a:pt x="17621" y="24803"/>
                      <a:pt x="17603" y="24803"/>
                    </a:cubicBezTo>
                    <a:cubicBezTo>
                      <a:pt x="17050" y="24803"/>
                      <a:pt x="16536" y="25067"/>
                      <a:pt x="16189" y="25483"/>
                    </a:cubicBezTo>
                    <a:cubicBezTo>
                      <a:pt x="16386" y="24911"/>
                      <a:pt x="16350" y="24302"/>
                      <a:pt x="16082" y="23765"/>
                    </a:cubicBezTo>
                    <a:cubicBezTo>
                      <a:pt x="16060" y="23743"/>
                      <a:pt x="16031" y="23728"/>
                      <a:pt x="16003" y="23728"/>
                    </a:cubicBezTo>
                    <a:cubicBezTo>
                      <a:pt x="15987" y="23728"/>
                      <a:pt x="15970" y="23734"/>
                      <a:pt x="15957" y="23748"/>
                    </a:cubicBezTo>
                    <a:cubicBezTo>
                      <a:pt x="15581" y="24105"/>
                      <a:pt x="15312" y="24553"/>
                      <a:pt x="15169" y="25054"/>
                    </a:cubicBezTo>
                    <a:cubicBezTo>
                      <a:pt x="15098" y="24785"/>
                      <a:pt x="14972" y="24535"/>
                      <a:pt x="14811" y="24320"/>
                    </a:cubicBezTo>
                    <a:cubicBezTo>
                      <a:pt x="14716" y="24197"/>
                      <a:pt x="14318" y="23814"/>
                      <a:pt x="14048" y="23814"/>
                    </a:cubicBezTo>
                    <a:cubicBezTo>
                      <a:pt x="13963" y="23814"/>
                      <a:pt x="13892" y="23851"/>
                      <a:pt x="13845" y="23944"/>
                    </a:cubicBezTo>
                    <a:cubicBezTo>
                      <a:pt x="13612" y="24463"/>
                      <a:pt x="13791" y="25090"/>
                      <a:pt x="13988" y="25609"/>
                    </a:cubicBezTo>
                    <a:cubicBezTo>
                      <a:pt x="13765" y="25414"/>
                      <a:pt x="13499" y="25316"/>
                      <a:pt x="13224" y="25316"/>
                    </a:cubicBezTo>
                    <a:cubicBezTo>
                      <a:pt x="13145" y="25316"/>
                      <a:pt x="13066" y="25324"/>
                      <a:pt x="12986" y="25340"/>
                    </a:cubicBezTo>
                    <a:cubicBezTo>
                      <a:pt x="12950" y="25340"/>
                      <a:pt x="12932" y="25376"/>
                      <a:pt x="12932" y="25412"/>
                    </a:cubicBezTo>
                    <a:cubicBezTo>
                      <a:pt x="12932" y="26235"/>
                      <a:pt x="13738" y="27130"/>
                      <a:pt x="14579" y="27148"/>
                    </a:cubicBezTo>
                    <a:cubicBezTo>
                      <a:pt x="14632" y="27309"/>
                      <a:pt x="14686" y="27470"/>
                      <a:pt x="14740" y="27613"/>
                    </a:cubicBezTo>
                    <a:cubicBezTo>
                      <a:pt x="14740" y="27631"/>
                      <a:pt x="14758" y="27631"/>
                      <a:pt x="14758" y="27649"/>
                    </a:cubicBezTo>
                    <a:cubicBezTo>
                      <a:pt x="14758" y="27649"/>
                      <a:pt x="14758" y="27649"/>
                      <a:pt x="14758" y="27667"/>
                    </a:cubicBezTo>
                    <a:cubicBezTo>
                      <a:pt x="14758" y="27685"/>
                      <a:pt x="14758" y="27685"/>
                      <a:pt x="14758" y="27702"/>
                    </a:cubicBezTo>
                    <a:cubicBezTo>
                      <a:pt x="14614" y="28203"/>
                      <a:pt x="14453" y="28687"/>
                      <a:pt x="14310" y="29188"/>
                    </a:cubicBezTo>
                    <a:cubicBezTo>
                      <a:pt x="14292" y="29188"/>
                      <a:pt x="14292" y="29206"/>
                      <a:pt x="14310" y="29223"/>
                    </a:cubicBezTo>
                    <a:lnTo>
                      <a:pt x="14239" y="29402"/>
                    </a:lnTo>
                    <a:cubicBezTo>
                      <a:pt x="14185" y="29456"/>
                      <a:pt x="14113" y="29510"/>
                      <a:pt x="14042" y="29563"/>
                    </a:cubicBezTo>
                    <a:cubicBezTo>
                      <a:pt x="13995" y="29594"/>
                      <a:pt x="14029" y="29639"/>
                      <a:pt x="14074" y="29639"/>
                    </a:cubicBezTo>
                    <a:cubicBezTo>
                      <a:pt x="14081" y="29639"/>
                      <a:pt x="14088" y="29638"/>
                      <a:pt x="14095" y="29635"/>
                    </a:cubicBezTo>
                    <a:cubicBezTo>
                      <a:pt x="14149" y="29635"/>
                      <a:pt x="14149" y="29617"/>
                      <a:pt x="14185" y="29599"/>
                    </a:cubicBezTo>
                    <a:lnTo>
                      <a:pt x="14185" y="29599"/>
                    </a:lnTo>
                    <a:cubicBezTo>
                      <a:pt x="14095" y="29903"/>
                      <a:pt x="14006" y="30190"/>
                      <a:pt x="13934" y="30476"/>
                    </a:cubicBezTo>
                    <a:cubicBezTo>
                      <a:pt x="13863" y="30190"/>
                      <a:pt x="13720" y="29903"/>
                      <a:pt x="13541" y="29671"/>
                    </a:cubicBezTo>
                    <a:cubicBezTo>
                      <a:pt x="13528" y="29658"/>
                      <a:pt x="13511" y="29652"/>
                      <a:pt x="13494" y="29652"/>
                    </a:cubicBezTo>
                    <a:cubicBezTo>
                      <a:pt x="13463" y="29652"/>
                      <a:pt x="13433" y="29672"/>
                      <a:pt x="13433" y="29707"/>
                    </a:cubicBezTo>
                    <a:cubicBezTo>
                      <a:pt x="13326" y="30154"/>
                      <a:pt x="13523" y="30709"/>
                      <a:pt x="13738" y="31138"/>
                    </a:cubicBezTo>
                    <a:cubicBezTo>
                      <a:pt x="13594" y="31693"/>
                      <a:pt x="13451" y="32248"/>
                      <a:pt x="13308" y="32803"/>
                    </a:cubicBezTo>
                    <a:cubicBezTo>
                      <a:pt x="13290" y="32391"/>
                      <a:pt x="13183" y="32015"/>
                      <a:pt x="12950" y="31675"/>
                    </a:cubicBezTo>
                    <a:cubicBezTo>
                      <a:pt x="12940" y="31655"/>
                      <a:pt x="12914" y="31641"/>
                      <a:pt x="12890" y="31641"/>
                    </a:cubicBezTo>
                    <a:cubicBezTo>
                      <a:pt x="12870" y="31641"/>
                      <a:pt x="12851" y="31651"/>
                      <a:pt x="12843" y="31675"/>
                    </a:cubicBezTo>
                    <a:cubicBezTo>
                      <a:pt x="12610" y="32140"/>
                      <a:pt x="12843" y="32856"/>
                      <a:pt x="13183" y="33268"/>
                    </a:cubicBezTo>
                    <a:lnTo>
                      <a:pt x="13183" y="33304"/>
                    </a:lnTo>
                    <a:cubicBezTo>
                      <a:pt x="12843" y="34717"/>
                      <a:pt x="12557" y="36131"/>
                      <a:pt x="12342" y="37581"/>
                    </a:cubicBezTo>
                    <a:cubicBezTo>
                      <a:pt x="12234" y="37849"/>
                      <a:pt x="12109" y="38099"/>
                      <a:pt x="11966" y="38368"/>
                    </a:cubicBezTo>
                    <a:cubicBezTo>
                      <a:pt x="11940" y="38407"/>
                      <a:pt x="11979" y="38436"/>
                      <a:pt x="12017" y="38436"/>
                    </a:cubicBezTo>
                    <a:cubicBezTo>
                      <a:pt x="12031" y="38436"/>
                      <a:pt x="12045" y="38432"/>
                      <a:pt x="12055" y="38422"/>
                    </a:cubicBezTo>
                    <a:cubicBezTo>
                      <a:pt x="12091" y="38368"/>
                      <a:pt x="12109" y="38314"/>
                      <a:pt x="12145" y="38261"/>
                    </a:cubicBezTo>
                    <a:cubicBezTo>
                      <a:pt x="12154" y="38269"/>
                      <a:pt x="12167" y="38274"/>
                      <a:pt x="12181" y="38274"/>
                    </a:cubicBezTo>
                    <a:cubicBezTo>
                      <a:pt x="12194" y="38274"/>
                      <a:pt x="12208" y="38269"/>
                      <a:pt x="12216" y="38261"/>
                    </a:cubicBezTo>
                    <a:lnTo>
                      <a:pt x="12252" y="38225"/>
                    </a:lnTo>
                    <a:lnTo>
                      <a:pt x="12252" y="38225"/>
                    </a:lnTo>
                    <a:cubicBezTo>
                      <a:pt x="12181" y="38726"/>
                      <a:pt x="12127" y="39227"/>
                      <a:pt x="12091" y="39728"/>
                    </a:cubicBezTo>
                    <a:cubicBezTo>
                      <a:pt x="11894" y="37921"/>
                      <a:pt x="11626" y="36113"/>
                      <a:pt x="11322" y="34324"/>
                    </a:cubicBezTo>
                    <a:cubicBezTo>
                      <a:pt x="11340" y="34324"/>
                      <a:pt x="11340" y="34306"/>
                      <a:pt x="11340" y="34306"/>
                    </a:cubicBezTo>
                    <a:cubicBezTo>
                      <a:pt x="11733" y="33769"/>
                      <a:pt x="11984" y="32964"/>
                      <a:pt x="11751" y="32355"/>
                    </a:cubicBezTo>
                    <a:cubicBezTo>
                      <a:pt x="11740" y="32320"/>
                      <a:pt x="11698" y="32293"/>
                      <a:pt x="11660" y="32293"/>
                    </a:cubicBezTo>
                    <a:cubicBezTo>
                      <a:pt x="11640" y="32293"/>
                      <a:pt x="11621" y="32301"/>
                      <a:pt x="11608" y="32319"/>
                    </a:cubicBezTo>
                    <a:cubicBezTo>
                      <a:pt x="11393" y="32606"/>
                      <a:pt x="11232" y="32928"/>
                      <a:pt x="11161" y="33268"/>
                    </a:cubicBezTo>
                    <a:cubicBezTo>
                      <a:pt x="10946" y="31979"/>
                      <a:pt x="10749" y="30691"/>
                      <a:pt x="10570" y="29456"/>
                    </a:cubicBezTo>
                    <a:lnTo>
                      <a:pt x="10302" y="27380"/>
                    </a:lnTo>
                    <a:cubicBezTo>
                      <a:pt x="10624" y="26969"/>
                      <a:pt x="10803" y="26450"/>
                      <a:pt x="10785" y="25913"/>
                    </a:cubicBezTo>
                    <a:cubicBezTo>
                      <a:pt x="10785" y="25865"/>
                      <a:pt x="10745" y="25825"/>
                      <a:pt x="10703" y="25825"/>
                    </a:cubicBezTo>
                    <a:cubicBezTo>
                      <a:pt x="10681" y="25825"/>
                      <a:pt x="10660" y="25835"/>
                      <a:pt x="10642" y="25859"/>
                    </a:cubicBezTo>
                    <a:cubicBezTo>
                      <a:pt x="10445" y="26074"/>
                      <a:pt x="10284" y="26342"/>
                      <a:pt x="10194" y="26629"/>
                    </a:cubicBezTo>
                    <a:cubicBezTo>
                      <a:pt x="10069" y="25770"/>
                      <a:pt x="9962" y="24893"/>
                      <a:pt x="9854" y="24034"/>
                    </a:cubicBezTo>
                    <a:cubicBezTo>
                      <a:pt x="10176" y="23425"/>
                      <a:pt x="10534" y="22853"/>
                      <a:pt x="10928" y="22316"/>
                    </a:cubicBezTo>
                    <a:lnTo>
                      <a:pt x="10982" y="22316"/>
                    </a:lnTo>
                    <a:cubicBezTo>
                      <a:pt x="11168" y="22201"/>
                      <a:pt x="11377" y="22144"/>
                      <a:pt x="11590" y="22144"/>
                    </a:cubicBezTo>
                    <a:cubicBezTo>
                      <a:pt x="11644" y="22144"/>
                      <a:pt x="11698" y="22148"/>
                      <a:pt x="11751" y="22155"/>
                    </a:cubicBezTo>
                    <a:cubicBezTo>
                      <a:pt x="11662" y="22262"/>
                      <a:pt x="11554" y="22370"/>
                      <a:pt x="11447" y="22441"/>
                    </a:cubicBezTo>
                    <a:cubicBezTo>
                      <a:pt x="11292" y="22503"/>
                      <a:pt x="11123" y="22552"/>
                      <a:pt x="10952" y="22552"/>
                    </a:cubicBezTo>
                    <a:cubicBezTo>
                      <a:pt x="10926" y="22552"/>
                      <a:pt x="10900" y="22551"/>
                      <a:pt x="10874" y="22549"/>
                    </a:cubicBezTo>
                    <a:cubicBezTo>
                      <a:pt x="10821" y="22549"/>
                      <a:pt x="10785" y="22638"/>
                      <a:pt x="10839" y="22656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7" y="22715"/>
                      <a:pt x="11778" y="22397"/>
                      <a:pt x="11966" y="22137"/>
                    </a:cubicBezTo>
                    <a:cubicBezTo>
                      <a:pt x="11984" y="22101"/>
                      <a:pt x="11966" y="22048"/>
                      <a:pt x="11912" y="22030"/>
                    </a:cubicBezTo>
                    <a:cubicBezTo>
                      <a:pt x="11826" y="22014"/>
                      <a:pt x="11740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7"/>
                    </a:cubicBezTo>
                    <a:cubicBezTo>
                      <a:pt x="11375" y="21725"/>
                      <a:pt x="11715" y="21350"/>
                      <a:pt x="12073" y="20974"/>
                    </a:cubicBezTo>
                    <a:cubicBezTo>
                      <a:pt x="12270" y="20777"/>
                      <a:pt x="12485" y="20562"/>
                      <a:pt x="12700" y="20365"/>
                    </a:cubicBezTo>
                    <a:cubicBezTo>
                      <a:pt x="13147" y="20133"/>
                      <a:pt x="13630" y="19936"/>
                      <a:pt x="14113" y="19757"/>
                    </a:cubicBezTo>
                    <a:cubicBezTo>
                      <a:pt x="15223" y="19310"/>
                      <a:pt x="16386" y="19023"/>
                      <a:pt x="17567" y="18898"/>
                    </a:cubicBezTo>
                    <a:cubicBezTo>
                      <a:pt x="17621" y="18898"/>
                      <a:pt x="17621" y="18809"/>
                      <a:pt x="17567" y="18809"/>
                    </a:cubicBezTo>
                    <a:cubicBezTo>
                      <a:pt x="17521" y="18807"/>
                      <a:pt x="17474" y="18807"/>
                      <a:pt x="17428" y="18807"/>
                    </a:cubicBezTo>
                    <a:cubicBezTo>
                      <a:pt x="16160" y="18807"/>
                      <a:pt x="15019" y="19273"/>
                      <a:pt x="13845" y="19739"/>
                    </a:cubicBezTo>
                    <a:cubicBezTo>
                      <a:pt x="13629" y="19820"/>
                      <a:pt x="13403" y="19901"/>
                      <a:pt x="13174" y="19998"/>
                    </a:cubicBezTo>
                    <a:lnTo>
                      <a:pt x="13174" y="19998"/>
                    </a:lnTo>
                    <a:cubicBezTo>
                      <a:pt x="13755" y="19704"/>
                      <a:pt x="14290" y="19326"/>
                      <a:pt x="14883" y="19005"/>
                    </a:cubicBezTo>
                    <a:cubicBezTo>
                      <a:pt x="15634" y="18576"/>
                      <a:pt x="16529" y="18522"/>
                      <a:pt x="17388" y="18522"/>
                    </a:cubicBezTo>
                    <a:cubicBezTo>
                      <a:pt x="17490" y="18522"/>
                      <a:pt x="17678" y="18518"/>
                      <a:pt x="17895" y="18518"/>
                    </a:cubicBezTo>
                    <a:cubicBezTo>
                      <a:pt x="18635" y="18518"/>
                      <a:pt x="19719" y="18571"/>
                      <a:pt x="18945" y="19041"/>
                    </a:cubicBezTo>
                    <a:cubicBezTo>
                      <a:pt x="17657" y="19829"/>
                      <a:pt x="16547" y="20061"/>
                      <a:pt x="15062" y="20097"/>
                    </a:cubicBezTo>
                    <a:cubicBezTo>
                      <a:pt x="14078" y="20115"/>
                      <a:pt x="13201" y="20240"/>
                      <a:pt x="12360" y="20741"/>
                    </a:cubicBezTo>
                    <a:cubicBezTo>
                      <a:pt x="12328" y="20757"/>
                      <a:pt x="12338" y="20816"/>
                      <a:pt x="12366" y="20816"/>
                    </a:cubicBezTo>
                    <a:cubicBezTo>
                      <a:pt x="12370" y="20816"/>
                      <a:pt x="12374" y="20815"/>
                      <a:pt x="12378" y="20813"/>
                    </a:cubicBezTo>
                    <a:cubicBezTo>
                      <a:pt x="13809" y="20258"/>
                      <a:pt x="15187" y="20294"/>
                      <a:pt x="16690" y="20169"/>
                    </a:cubicBezTo>
                    <a:cubicBezTo>
                      <a:pt x="17800" y="20079"/>
                      <a:pt x="18784" y="19292"/>
                      <a:pt x="19732" y="18773"/>
                    </a:cubicBezTo>
                    <a:cubicBezTo>
                      <a:pt x="19804" y="18737"/>
                      <a:pt x="19786" y="18647"/>
                      <a:pt x="19715" y="18612"/>
                    </a:cubicBezTo>
                    <a:cubicBezTo>
                      <a:pt x="18884" y="18481"/>
                      <a:pt x="18077" y="18366"/>
                      <a:pt x="17258" y="18366"/>
                    </a:cubicBezTo>
                    <a:cubicBezTo>
                      <a:pt x="16841" y="18366"/>
                      <a:pt x="16421" y="18396"/>
                      <a:pt x="15992" y="18469"/>
                    </a:cubicBezTo>
                    <a:cubicBezTo>
                      <a:pt x="15008" y="18630"/>
                      <a:pt x="14203" y="19256"/>
                      <a:pt x="13344" y="19775"/>
                    </a:cubicBezTo>
                    <a:cubicBezTo>
                      <a:pt x="13881" y="19292"/>
                      <a:pt x="14435" y="18809"/>
                      <a:pt x="14954" y="18307"/>
                    </a:cubicBezTo>
                    <a:cubicBezTo>
                      <a:pt x="15473" y="17824"/>
                      <a:pt x="15992" y="17359"/>
                      <a:pt x="16529" y="16930"/>
                    </a:cubicBezTo>
                    <a:cubicBezTo>
                      <a:pt x="16762" y="17037"/>
                      <a:pt x="16995" y="17073"/>
                      <a:pt x="17245" y="17073"/>
                    </a:cubicBezTo>
                    <a:cubicBezTo>
                      <a:pt x="17388" y="17055"/>
                      <a:pt x="17621" y="16930"/>
                      <a:pt x="17585" y="16751"/>
                    </a:cubicBezTo>
                    <a:cubicBezTo>
                      <a:pt x="17549" y="16590"/>
                      <a:pt x="17370" y="16554"/>
                      <a:pt x="17245" y="16518"/>
                    </a:cubicBezTo>
                    <a:lnTo>
                      <a:pt x="17138" y="16482"/>
                    </a:lnTo>
                    <a:cubicBezTo>
                      <a:pt x="17460" y="16267"/>
                      <a:pt x="17800" y="16035"/>
                      <a:pt x="18140" y="15856"/>
                    </a:cubicBezTo>
                    <a:cubicBezTo>
                      <a:pt x="18158" y="15874"/>
                      <a:pt x="18176" y="15892"/>
                      <a:pt x="18211" y="15892"/>
                    </a:cubicBezTo>
                    <a:lnTo>
                      <a:pt x="18283" y="15892"/>
                    </a:lnTo>
                    <a:cubicBezTo>
                      <a:pt x="18372" y="15945"/>
                      <a:pt x="18462" y="15999"/>
                      <a:pt x="18569" y="16035"/>
                    </a:cubicBezTo>
                    <a:cubicBezTo>
                      <a:pt x="18605" y="16035"/>
                      <a:pt x="18623" y="16035"/>
                      <a:pt x="18641" y="16017"/>
                    </a:cubicBezTo>
                    <a:lnTo>
                      <a:pt x="18730" y="16017"/>
                    </a:lnTo>
                    <a:cubicBezTo>
                      <a:pt x="19249" y="16947"/>
                      <a:pt x="20072" y="17824"/>
                      <a:pt x="21218" y="17842"/>
                    </a:cubicBezTo>
                    <a:cubicBezTo>
                      <a:pt x="21271" y="17842"/>
                      <a:pt x="21307" y="17771"/>
                      <a:pt x="21289" y="17717"/>
                    </a:cubicBezTo>
                    <a:cubicBezTo>
                      <a:pt x="21128" y="17287"/>
                      <a:pt x="20860" y="16912"/>
                      <a:pt x="20520" y="16607"/>
                    </a:cubicBezTo>
                    <a:lnTo>
                      <a:pt x="20520" y="16607"/>
                    </a:lnTo>
                    <a:cubicBezTo>
                      <a:pt x="20550" y="16609"/>
                      <a:pt x="20580" y="16609"/>
                      <a:pt x="20610" y="16609"/>
                    </a:cubicBezTo>
                    <a:cubicBezTo>
                      <a:pt x="21063" y="16609"/>
                      <a:pt x="21512" y="16483"/>
                      <a:pt x="21898" y="16232"/>
                    </a:cubicBezTo>
                    <a:cubicBezTo>
                      <a:pt x="21916" y="16214"/>
                      <a:pt x="21916" y="16178"/>
                      <a:pt x="21898" y="16160"/>
                    </a:cubicBezTo>
                    <a:cubicBezTo>
                      <a:pt x="21661" y="15635"/>
                      <a:pt x="21023" y="15479"/>
                      <a:pt x="20378" y="15479"/>
                    </a:cubicBezTo>
                    <a:cubicBezTo>
                      <a:pt x="20342" y="15479"/>
                      <a:pt x="20306" y="15479"/>
                      <a:pt x="20269" y="15480"/>
                    </a:cubicBezTo>
                    <a:lnTo>
                      <a:pt x="20520" y="15373"/>
                    </a:lnTo>
                    <a:cubicBezTo>
                      <a:pt x="20878" y="15230"/>
                      <a:pt x="21611" y="14961"/>
                      <a:pt x="21629" y="14478"/>
                    </a:cubicBezTo>
                    <a:cubicBezTo>
                      <a:pt x="21649" y="14163"/>
                      <a:pt x="21370" y="14075"/>
                      <a:pt x="21068" y="14075"/>
                    </a:cubicBezTo>
                    <a:cubicBezTo>
                      <a:pt x="20822" y="14075"/>
                      <a:pt x="20559" y="14133"/>
                      <a:pt x="20430" y="14174"/>
                    </a:cubicBezTo>
                    <a:cubicBezTo>
                      <a:pt x="20305" y="14227"/>
                      <a:pt x="20162" y="14281"/>
                      <a:pt x="20037" y="14353"/>
                    </a:cubicBezTo>
                    <a:cubicBezTo>
                      <a:pt x="20377" y="13959"/>
                      <a:pt x="20609" y="13494"/>
                      <a:pt x="20717" y="12993"/>
                    </a:cubicBezTo>
                    <a:cubicBezTo>
                      <a:pt x="20735" y="12957"/>
                      <a:pt x="20699" y="12903"/>
                      <a:pt x="20663" y="12903"/>
                    </a:cubicBezTo>
                    <a:cubicBezTo>
                      <a:pt x="20019" y="12903"/>
                      <a:pt x="19589" y="13315"/>
                      <a:pt x="19303" y="13834"/>
                    </a:cubicBezTo>
                    <a:cubicBezTo>
                      <a:pt x="19410" y="13189"/>
                      <a:pt x="19178" y="12527"/>
                      <a:pt x="18695" y="11883"/>
                    </a:cubicBezTo>
                    <a:cubicBezTo>
                      <a:pt x="18675" y="11863"/>
                      <a:pt x="18645" y="11849"/>
                      <a:pt x="18618" y="11849"/>
                    </a:cubicBezTo>
                    <a:cubicBezTo>
                      <a:pt x="18596" y="11849"/>
                      <a:pt x="18577" y="11859"/>
                      <a:pt x="18569" y="11883"/>
                    </a:cubicBezTo>
                    <a:cubicBezTo>
                      <a:pt x="18355" y="12366"/>
                      <a:pt x="18229" y="12867"/>
                      <a:pt x="18193" y="13386"/>
                    </a:cubicBezTo>
                    <a:cubicBezTo>
                      <a:pt x="18122" y="13261"/>
                      <a:pt x="18050" y="13136"/>
                      <a:pt x="17997" y="13011"/>
                    </a:cubicBezTo>
                    <a:cubicBezTo>
                      <a:pt x="17979" y="12993"/>
                      <a:pt x="17943" y="12975"/>
                      <a:pt x="17925" y="12975"/>
                    </a:cubicBezTo>
                    <a:cubicBezTo>
                      <a:pt x="17907" y="12957"/>
                      <a:pt x="17889" y="12957"/>
                      <a:pt x="17871" y="12957"/>
                    </a:cubicBezTo>
                    <a:lnTo>
                      <a:pt x="17818" y="12957"/>
                    </a:lnTo>
                    <a:cubicBezTo>
                      <a:pt x="17800" y="12957"/>
                      <a:pt x="17764" y="12975"/>
                      <a:pt x="17764" y="13011"/>
                    </a:cubicBezTo>
                    <a:cubicBezTo>
                      <a:pt x="17496" y="13834"/>
                      <a:pt x="17406" y="14997"/>
                      <a:pt x="18104" y="15623"/>
                    </a:cubicBezTo>
                    <a:cubicBezTo>
                      <a:pt x="18104" y="15641"/>
                      <a:pt x="18104" y="15677"/>
                      <a:pt x="18104" y="15713"/>
                    </a:cubicBezTo>
                    <a:cubicBezTo>
                      <a:pt x="17657" y="15927"/>
                      <a:pt x="17227" y="16178"/>
                      <a:pt x="16816" y="16446"/>
                    </a:cubicBezTo>
                    <a:cubicBezTo>
                      <a:pt x="16762" y="16464"/>
                      <a:pt x="16726" y="16464"/>
                      <a:pt x="16690" y="16500"/>
                    </a:cubicBezTo>
                    <a:cubicBezTo>
                      <a:pt x="16672" y="16500"/>
                      <a:pt x="16672" y="16536"/>
                      <a:pt x="16672" y="16554"/>
                    </a:cubicBezTo>
                    <a:cubicBezTo>
                      <a:pt x="16332" y="16786"/>
                      <a:pt x="15992" y="17037"/>
                      <a:pt x="15670" y="17305"/>
                    </a:cubicBezTo>
                    <a:cubicBezTo>
                      <a:pt x="15867" y="16983"/>
                      <a:pt x="15974" y="16572"/>
                      <a:pt x="15796" y="16250"/>
                    </a:cubicBezTo>
                    <a:cubicBezTo>
                      <a:pt x="15785" y="16229"/>
                      <a:pt x="15762" y="16220"/>
                      <a:pt x="15742" y="16220"/>
                    </a:cubicBezTo>
                    <a:cubicBezTo>
                      <a:pt x="15727" y="16220"/>
                      <a:pt x="15713" y="16224"/>
                      <a:pt x="15706" y="16232"/>
                    </a:cubicBezTo>
                    <a:cubicBezTo>
                      <a:pt x="15402" y="16554"/>
                      <a:pt x="15277" y="17001"/>
                      <a:pt x="15384" y="17431"/>
                    </a:cubicBezTo>
                    <a:cubicBezTo>
                      <a:pt x="15348" y="17466"/>
                      <a:pt x="15330" y="17520"/>
                      <a:pt x="15312" y="17574"/>
                    </a:cubicBezTo>
                    <a:cubicBezTo>
                      <a:pt x="15294" y="17592"/>
                      <a:pt x="15294" y="17610"/>
                      <a:pt x="15312" y="17610"/>
                    </a:cubicBezTo>
                    <a:cubicBezTo>
                      <a:pt x="14364" y="18433"/>
                      <a:pt x="13469" y="19327"/>
                      <a:pt x="12610" y="20151"/>
                    </a:cubicBezTo>
                    <a:lnTo>
                      <a:pt x="12557" y="20186"/>
                    </a:lnTo>
                    <a:cubicBezTo>
                      <a:pt x="12539" y="20186"/>
                      <a:pt x="12521" y="20204"/>
                      <a:pt x="12539" y="20222"/>
                    </a:cubicBezTo>
                    <a:lnTo>
                      <a:pt x="12216" y="20526"/>
                    </a:lnTo>
                    <a:cubicBezTo>
                      <a:pt x="12073" y="20634"/>
                      <a:pt x="11966" y="20759"/>
                      <a:pt x="11859" y="20884"/>
                    </a:cubicBezTo>
                    <a:cubicBezTo>
                      <a:pt x="11769" y="20974"/>
                      <a:pt x="11680" y="21045"/>
                      <a:pt x="11608" y="21135"/>
                    </a:cubicBezTo>
                    <a:cubicBezTo>
                      <a:pt x="12020" y="20330"/>
                      <a:pt x="12342" y="19471"/>
                      <a:pt x="12557" y="18594"/>
                    </a:cubicBezTo>
                    <a:cubicBezTo>
                      <a:pt x="12682" y="18129"/>
                      <a:pt x="12807" y="17627"/>
                      <a:pt x="12950" y="17126"/>
                    </a:cubicBezTo>
                    <a:cubicBezTo>
                      <a:pt x="13147" y="17037"/>
                      <a:pt x="13308" y="16912"/>
                      <a:pt x="13451" y="16733"/>
                    </a:cubicBezTo>
                    <a:cubicBezTo>
                      <a:pt x="13594" y="16572"/>
                      <a:pt x="13666" y="16375"/>
                      <a:pt x="13666" y="16160"/>
                    </a:cubicBezTo>
                    <a:cubicBezTo>
                      <a:pt x="13666" y="16108"/>
                      <a:pt x="13637" y="16074"/>
                      <a:pt x="13601" y="16074"/>
                    </a:cubicBezTo>
                    <a:cubicBezTo>
                      <a:pt x="13587" y="16074"/>
                      <a:pt x="13573" y="16079"/>
                      <a:pt x="13559" y="16088"/>
                    </a:cubicBezTo>
                    <a:cubicBezTo>
                      <a:pt x="13362" y="16214"/>
                      <a:pt x="13201" y="16375"/>
                      <a:pt x="13093" y="16554"/>
                    </a:cubicBezTo>
                    <a:cubicBezTo>
                      <a:pt x="13254" y="15874"/>
                      <a:pt x="13362" y="15194"/>
                      <a:pt x="13415" y="14496"/>
                    </a:cubicBezTo>
                    <a:cubicBezTo>
                      <a:pt x="13435" y="14502"/>
                      <a:pt x="13455" y="14507"/>
                      <a:pt x="13474" y="14507"/>
                    </a:cubicBezTo>
                    <a:cubicBezTo>
                      <a:pt x="13506" y="14507"/>
                      <a:pt x="13536" y="14494"/>
                      <a:pt x="13559" y="14460"/>
                    </a:cubicBezTo>
                    <a:lnTo>
                      <a:pt x="13666" y="14299"/>
                    </a:lnTo>
                    <a:cubicBezTo>
                      <a:pt x="13702" y="14245"/>
                      <a:pt x="13738" y="14174"/>
                      <a:pt x="13773" y="14120"/>
                    </a:cubicBezTo>
                    <a:cubicBezTo>
                      <a:pt x="14722" y="13852"/>
                      <a:pt x="15706" y="12778"/>
                      <a:pt x="15330" y="11776"/>
                    </a:cubicBezTo>
                    <a:cubicBezTo>
                      <a:pt x="15323" y="11755"/>
                      <a:pt x="15305" y="11745"/>
                      <a:pt x="15287" y="11745"/>
                    </a:cubicBezTo>
                    <a:cubicBezTo>
                      <a:pt x="15258" y="11745"/>
                      <a:pt x="15230" y="11768"/>
                      <a:pt x="15241" y="11812"/>
                    </a:cubicBezTo>
                    <a:cubicBezTo>
                      <a:pt x="15563" y="12724"/>
                      <a:pt x="14704" y="13476"/>
                      <a:pt x="13899" y="13869"/>
                    </a:cubicBezTo>
                    <a:cubicBezTo>
                      <a:pt x="13952" y="13780"/>
                      <a:pt x="14006" y="13673"/>
                      <a:pt x="14042" y="13583"/>
                    </a:cubicBezTo>
                    <a:cubicBezTo>
                      <a:pt x="14078" y="13547"/>
                      <a:pt x="14095" y="13512"/>
                      <a:pt x="14095" y="13476"/>
                    </a:cubicBezTo>
                    <a:cubicBezTo>
                      <a:pt x="14095" y="13458"/>
                      <a:pt x="14095" y="13440"/>
                      <a:pt x="14095" y="13422"/>
                    </a:cubicBezTo>
                    <a:cubicBezTo>
                      <a:pt x="14811" y="12921"/>
                      <a:pt x="15205" y="12080"/>
                      <a:pt x="15151" y="11203"/>
                    </a:cubicBezTo>
                    <a:cubicBezTo>
                      <a:pt x="15137" y="11174"/>
                      <a:pt x="15110" y="11145"/>
                      <a:pt x="15081" y="11145"/>
                    </a:cubicBezTo>
                    <a:cubicBezTo>
                      <a:pt x="15075" y="11145"/>
                      <a:pt x="15068" y="11146"/>
                      <a:pt x="15062" y="11149"/>
                    </a:cubicBezTo>
                    <a:cubicBezTo>
                      <a:pt x="14793" y="11221"/>
                      <a:pt x="14561" y="11400"/>
                      <a:pt x="14435" y="11633"/>
                    </a:cubicBezTo>
                    <a:cubicBezTo>
                      <a:pt x="14453" y="11346"/>
                      <a:pt x="14453" y="11042"/>
                      <a:pt x="14435" y="10738"/>
                    </a:cubicBezTo>
                    <a:cubicBezTo>
                      <a:pt x="14435" y="10709"/>
                      <a:pt x="14412" y="10679"/>
                      <a:pt x="14374" y="10679"/>
                    </a:cubicBezTo>
                    <a:cubicBezTo>
                      <a:pt x="14365" y="10679"/>
                      <a:pt x="14356" y="10681"/>
                      <a:pt x="14346" y="10684"/>
                    </a:cubicBezTo>
                    <a:cubicBezTo>
                      <a:pt x="13934" y="10845"/>
                      <a:pt x="13612" y="11203"/>
                      <a:pt x="13505" y="11633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8" y="11025"/>
                      <a:pt x="12700" y="11114"/>
                    </a:cubicBezTo>
                    <a:cubicBezTo>
                      <a:pt x="12664" y="11042"/>
                      <a:pt x="12664" y="10970"/>
                      <a:pt x="12646" y="10899"/>
                    </a:cubicBezTo>
                    <a:cubicBezTo>
                      <a:pt x="12646" y="10851"/>
                      <a:pt x="12614" y="10827"/>
                      <a:pt x="12577" y="10827"/>
                    </a:cubicBezTo>
                    <a:cubicBezTo>
                      <a:pt x="12558" y="10827"/>
                      <a:pt x="12539" y="10833"/>
                      <a:pt x="12521" y="10845"/>
                    </a:cubicBezTo>
                    <a:cubicBezTo>
                      <a:pt x="11912" y="11364"/>
                      <a:pt x="11966" y="13064"/>
                      <a:pt x="12700" y="13565"/>
                    </a:cubicBezTo>
                    <a:cubicBezTo>
                      <a:pt x="12378" y="13476"/>
                      <a:pt x="12073" y="13315"/>
                      <a:pt x="11841" y="13082"/>
                    </a:cubicBezTo>
                    <a:cubicBezTo>
                      <a:pt x="11680" y="12921"/>
                      <a:pt x="11572" y="12706"/>
                      <a:pt x="11554" y="12474"/>
                    </a:cubicBezTo>
                    <a:cubicBezTo>
                      <a:pt x="11519" y="12205"/>
                      <a:pt x="11698" y="11990"/>
                      <a:pt x="11805" y="11758"/>
                    </a:cubicBezTo>
                    <a:cubicBezTo>
                      <a:pt x="11820" y="11729"/>
                      <a:pt x="11798" y="11699"/>
                      <a:pt x="11771" y="11699"/>
                    </a:cubicBezTo>
                    <a:cubicBezTo>
                      <a:pt x="11764" y="11699"/>
                      <a:pt x="11758" y="11701"/>
                      <a:pt x="11751" y="11704"/>
                    </a:cubicBezTo>
                    <a:cubicBezTo>
                      <a:pt x="11340" y="11990"/>
                      <a:pt x="11340" y="12527"/>
                      <a:pt x="11554" y="12939"/>
                    </a:cubicBezTo>
                    <a:cubicBezTo>
                      <a:pt x="11823" y="13386"/>
                      <a:pt x="12306" y="13655"/>
                      <a:pt x="12825" y="13673"/>
                    </a:cubicBezTo>
                    <a:cubicBezTo>
                      <a:pt x="12843" y="13673"/>
                      <a:pt x="12861" y="13673"/>
                      <a:pt x="12861" y="13655"/>
                    </a:cubicBezTo>
                    <a:cubicBezTo>
                      <a:pt x="12897" y="13673"/>
                      <a:pt x="12950" y="13691"/>
                      <a:pt x="12986" y="13691"/>
                    </a:cubicBezTo>
                    <a:cubicBezTo>
                      <a:pt x="13040" y="13869"/>
                      <a:pt x="13075" y="14048"/>
                      <a:pt x="13093" y="14245"/>
                    </a:cubicBezTo>
                    <a:cubicBezTo>
                      <a:pt x="13093" y="14285"/>
                      <a:pt x="13133" y="14309"/>
                      <a:pt x="13174" y="14309"/>
                    </a:cubicBezTo>
                    <a:cubicBezTo>
                      <a:pt x="13206" y="14309"/>
                      <a:pt x="13239" y="14295"/>
                      <a:pt x="13254" y="14263"/>
                    </a:cubicBezTo>
                    <a:cubicBezTo>
                      <a:pt x="13272" y="14263"/>
                      <a:pt x="13290" y="14245"/>
                      <a:pt x="13290" y="14245"/>
                    </a:cubicBezTo>
                    <a:lnTo>
                      <a:pt x="13290" y="14245"/>
                    </a:lnTo>
                    <a:cubicBezTo>
                      <a:pt x="13183" y="15587"/>
                      <a:pt x="12932" y="16930"/>
                      <a:pt x="12557" y="18236"/>
                    </a:cubicBezTo>
                    <a:cubicBezTo>
                      <a:pt x="12610" y="17735"/>
                      <a:pt x="12610" y="17234"/>
                      <a:pt x="12539" y="16733"/>
                    </a:cubicBezTo>
                    <a:cubicBezTo>
                      <a:pt x="12360" y="15587"/>
                      <a:pt x="11358" y="15104"/>
                      <a:pt x="10856" y="14138"/>
                    </a:cubicBezTo>
                    <a:cubicBezTo>
                      <a:pt x="10844" y="14119"/>
                      <a:pt x="10827" y="14111"/>
                      <a:pt x="10811" y="14111"/>
                    </a:cubicBezTo>
                    <a:cubicBezTo>
                      <a:pt x="10779" y="14111"/>
                      <a:pt x="10749" y="14139"/>
                      <a:pt x="10749" y="14174"/>
                    </a:cubicBezTo>
                    <a:cubicBezTo>
                      <a:pt x="11035" y="15265"/>
                      <a:pt x="10892" y="16393"/>
                      <a:pt x="11035" y="17502"/>
                    </a:cubicBezTo>
                    <a:cubicBezTo>
                      <a:pt x="11179" y="18683"/>
                      <a:pt x="11751" y="19632"/>
                      <a:pt x="11554" y="20866"/>
                    </a:cubicBezTo>
                    <a:cubicBezTo>
                      <a:pt x="11411" y="21153"/>
                      <a:pt x="11268" y="21439"/>
                      <a:pt x="11107" y="21708"/>
                    </a:cubicBezTo>
                    <a:cubicBezTo>
                      <a:pt x="10606" y="22298"/>
                      <a:pt x="10159" y="22942"/>
                      <a:pt x="9783" y="23622"/>
                    </a:cubicBezTo>
                    <a:cubicBezTo>
                      <a:pt x="9693" y="22763"/>
                      <a:pt x="9586" y="21886"/>
                      <a:pt x="9514" y="21028"/>
                    </a:cubicBezTo>
                    <a:cubicBezTo>
                      <a:pt x="9783" y="20652"/>
                      <a:pt x="9890" y="20186"/>
                      <a:pt x="9819" y="19739"/>
                    </a:cubicBezTo>
                    <a:cubicBezTo>
                      <a:pt x="9807" y="19704"/>
                      <a:pt x="9773" y="19685"/>
                      <a:pt x="9741" y="19685"/>
                    </a:cubicBezTo>
                    <a:cubicBezTo>
                      <a:pt x="9723" y="19685"/>
                      <a:pt x="9706" y="19691"/>
                      <a:pt x="9693" y="19703"/>
                    </a:cubicBezTo>
                    <a:cubicBezTo>
                      <a:pt x="9586" y="19793"/>
                      <a:pt x="9479" y="19918"/>
                      <a:pt x="9425" y="20061"/>
                    </a:cubicBezTo>
                    <a:cubicBezTo>
                      <a:pt x="9335" y="19005"/>
                      <a:pt x="9264" y="17967"/>
                      <a:pt x="9210" y="16912"/>
                    </a:cubicBezTo>
                    <a:cubicBezTo>
                      <a:pt x="9210" y="16643"/>
                      <a:pt x="9192" y="16393"/>
                      <a:pt x="9192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29" y="14676"/>
                      <a:pt x="9699" y="14648"/>
                      <a:pt x="9668" y="14648"/>
                    </a:cubicBezTo>
                    <a:cubicBezTo>
                      <a:pt x="9651" y="14648"/>
                      <a:pt x="9634" y="14656"/>
                      <a:pt x="9622" y="14675"/>
                    </a:cubicBezTo>
                    <a:cubicBezTo>
                      <a:pt x="9425" y="14854"/>
                      <a:pt x="9282" y="15086"/>
                      <a:pt x="9192" y="15337"/>
                    </a:cubicBezTo>
                    <a:cubicBezTo>
                      <a:pt x="9192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35" y="12295"/>
                      <a:pt x="10338" y="10469"/>
                      <a:pt x="11429" y="8823"/>
                    </a:cubicBezTo>
                    <a:cubicBezTo>
                      <a:pt x="12234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52" y="5405"/>
                      <a:pt x="13917" y="5638"/>
                      <a:pt x="13845" y="5835"/>
                    </a:cubicBezTo>
                    <a:cubicBezTo>
                      <a:pt x="13773" y="6103"/>
                      <a:pt x="13684" y="6371"/>
                      <a:pt x="13594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41" y="9915"/>
                      <a:pt x="10749" y="10756"/>
                      <a:pt x="9962" y="11812"/>
                    </a:cubicBezTo>
                    <a:cubicBezTo>
                      <a:pt x="9936" y="11850"/>
                      <a:pt x="9957" y="11880"/>
                      <a:pt x="9984" y="11880"/>
                    </a:cubicBezTo>
                    <a:cubicBezTo>
                      <a:pt x="9994" y="11880"/>
                      <a:pt x="10005" y="11875"/>
                      <a:pt x="10015" y="11865"/>
                    </a:cubicBezTo>
                    <a:cubicBezTo>
                      <a:pt x="12055" y="9915"/>
                      <a:pt x="13952" y="7624"/>
                      <a:pt x="14167" y="4689"/>
                    </a:cubicBezTo>
                    <a:cubicBezTo>
                      <a:pt x="14167" y="4651"/>
                      <a:pt x="14130" y="4621"/>
                      <a:pt x="14089" y="4621"/>
                    </a:cubicBezTo>
                    <a:cubicBezTo>
                      <a:pt x="14073" y="4621"/>
                      <a:pt x="14057" y="4626"/>
                      <a:pt x="14042" y="4636"/>
                    </a:cubicBezTo>
                    <a:cubicBezTo>
                      <a:pt x="13111" y="5763"/>
                      <a:pt x="11930" y="6640"/>
                      <a:pt x="11053" y="7803"/>
                    </a:cubicBezTo>
                    <a:cubicBezTo>
                      <a:pt x="10159" y="8948"/>
                      <a:pt x="9711" y="10434"/>
                      <a:pt x="9550" y="11847"/>
                    </a:cubicBezTo>
                    <a:cubicBezTo>
                      <a:pt x="9550" y="11865"/>
                      <a:pt x="9568" y="11883"/>
                      <a:pt x="9604" y="11883"/>
                    </a:cubicBezTo>
                    <a:cubicBezTo>
                      <a:pt x="9496" y="12169"/>
                      <a:pt x="9407" y="12456"/>
                      <a:pt x="9335" y="12760"/>
                    </a:cubicBezTo>
                    <a:cubicBezTo>
                      <a:pt x="9479" y="10970"/>
                      <a:pt x="9711" y="9217"/>
                      <a:pt x="9908" y="7445"/>
                    </a:cubicBezTo>
                    <a:cubicBezTo>
                      <a:pt x="10212" y="7123"/>
                      <a:pt x="10409" y="6729"/>
                      <a:pt x="10481" y="6300"/>
                    </a:cubicBezTo>
                    <a:cubicBezTo>
                      <a:pt x="10481" y="6256"/>
                      <a:pt x="10444" y="6224"/>
                      <a:pt x="10411" y="6224"/>
                    </a:cubicBezTo>
                    <a:cubicBezTo>
                      <a:pt x="10404" y="6224"/>
                      <a:pt x="10398" y="6225"/>
                      <a:pt x="10391" y="6228"/>
                    </a:cubicBezTo>
                    <a:cubicBezTo>
                      <a:pt x="10230" y="6318"/>
                      <a:pt x="10105" y="6443"/>
                      <a:pt x="10015" y="6604"/>
                    </a:cubicBezTo>
                    <a:cubicBezTo>
                      <a:pt x="10069" y="6157"/>
                      <a:pt x="10105" y="5691"/>
                      <a:pt x="10159" y="5244"/>
                    </a:cubicBezTo>
                    <a:cubicBezTo>
                      <a:pt x="10176" y="5226"/>
                      <a:pt x="10194" y="5208"/>
                      <a:pt x="10176" y="5172"/>
                    </a:cubicBezTo>
                    <a:cubicBezTo>
                      <a:pt x="10176" y="5155"/>
                      <a:pt x="10176" y="5137"/>
                      <a:pt x="10159" y="5101"/>
                    </a:cubicBezTo>
                    <a:cubicBezTo>
                      <a:pt x="10159" y="5083"/>
                      <a:pt x="10159" y="5029"/>
                      <a:pt x="10159" y="4976"/>
                    </a:cubicBezTo>
                    <a:cubicBezTo>
                      <a:pt x="10552" y="4850"/>
                      <a:pt x="10856" y="4510"/>
                      <a:pt x="10946" y="4117"/>
                    </a:cubicBezTo>
                    <a:lnTo>
                      <a:pt x="11035" y="4099"/>
                    </a:lnTo>
                    <a:cubicBezTo>
                      <a:pt x="11290" y="4295"/>
                      <a:pt x="11576" y="4362"/>
                      <a:pt x="11877" y="4362"/>
                    </a:cubicBezTo>
                    <a:cubicBezTo>
                      <a:pt x="12539" y="4362"/>
                      <a:pt x="13275" y="4038"/>
                      <a:pt x="13919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49" y="4045"/>
                      <a:pt x="14167" y="3991"/>
                      <a:pt x="14167" y="3938"/>
                    </a:cubicBezTo>
                    <a:cubicBezTo>
                      <a:pt x="14054" y="3402"/>
                      <a:pt x="13513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80" y="2846"/>
                      <a:pt x="13630" y="2309"/>
                      <a:pt x="13952" y="1772"/>
                    </a:cubicBezTo>
                    <a:cubicBezTo>
                      <a:pt x="13970" y="1719"/>
                      <a:pt x="13934" y="1647"/>
                      <a:pt x="13881" y="1647"/>
                    </a:cubicBezTo>
                    <a:cubicBezTo>
                      <a:pt x="13733" y="1637"/>
                      <a:pt x="13583" y="1629"/>
                      <a:pt x="13435" y="1629"/>
                    </a:cubicBezTo>
                    <a:cubicBezTo>
                      <a:pt x="13049" y="1629"/>
                      <a:pt x="12676" y="1687"/>
                      <a:pt x="12378" y="1933"/>
                    </a:cubicBezTo>
                    <a:cubicBezTo>
                      <a:pt x="12485" y="1593"/>
                      <a:pt x="12503" y="1218"/>
                      <a:pt x="12449" y="860"/>
                    </a:cubicBezTo>
                    <a:cubicBezTo>
                      <a:pt x="12436" y="834"/>
                      <a:pt x="12413" y="817"/>
                      <a:pt x="12388" y="817"/>
                    </a:cubicBezTo>
                    <a:cubicBezTo>
                      <a:pt x="12379" y="817"/>
                      <a:pt x="12369" y="819"/>
                      <a:pt x="12360" y="824"/>
                    </a:cubicBezTo>
                    <a:lnTo>
                      <a:pt x="12288" y="896"/>
                    </a:lnTo>
                    <a:cubicBezTo>
                      <a:pt x="12324" y="699"/>
                      <a:pt x="12431" y="663"/>
                      <a:pt x="12431" y="502"/>
                    </a:cubicBezTo>
                    <a:cubicBezTo>
                      <a:pt x="12431" y="466"/>
                      <a:pt x="12395" y="448"/>
                      <a:pt x="12378" y="430"/>
                    </a:cubicBezTo>
                    <a:cubicBezTo>
                      <a:pt x="12292" y="411"/>
                      <a:pt x="12211" y="401"/>
                      <a:pt x="12133" y="401"/>
                    </a:cubicBezTo>
                    <a:cubicBezTo>
                      <a:pt x="11642" y="401"/>
                      <a:pt x="11305" y="770"/>
                      <a:pt x="11089" y="1218"/>
                    </a:cubicBezTo>
                    <a:cubicBezTo>
                      <a:pt x="11018" y="824"/>
                      <a:pt x="10910" y="448"/>
                      <a:pt x="10856" y="72"/>
                    </a:cubicBezTo>
                    <a:cubicBezTo>
                      <a:pt x="10856" y="19"/>
                      <a:pt x="10821" y="1"/>
                      <a:pt x="107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5"/>
              <p:cNvSpPr/>
              <p:nvPr/>
            </p:nvSpPr>
            <p:spPr>
              <a:xfrm>
                <a:off x="4977325" y="1591175"/>
                <a:ext cx="266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6" extrusionOk="0">
                    <a:moveTo>
                      <a:pt x="998" y="1"/>
                    </a:moveTo>
                    <a:cubicBezTo>
                      <a:pt x="604" y="430"/>
                      <a:pt x="282" y="914"/>
                      <a:pt x="13" y="1415"/>
                    </a:cubicBezTo>
                    <a:cubicBezTo>
                      <a:pt x="1" y="1440"/>
                      <a:pt x="24" y="1465"/>
                      <a:pt x="45" y="1465"/>
                    </a:cubicBezTo>
                    <a:cubicBezTo>
                      <a:pt x="54" y="1465"/>
                      <a:pt x="62" y="1461"/>
                      <a:pt x="67" y="1450"/>
                    </a:cubicBezTo>
                    <a:cubicBezTo>
                      <a:pt x="371" y="967"/>
                      <a:pt x="783" y="556"/>
                      <a:pt x="1051" y="55"/>
                    </a:cubicBezTo>
                    <a:cubicBezTo>
                      <a:pt x="1064" y="29"/>
                      <a:pt x="1041" y="4"/>
                      <a:pt x="1020" y="4"/>
                    </a:cubicBezTo>
                    <a:cubicBezTo>
                      <a:pt x="1011" y="4"/>
                      <a:pt x="1003" y="8"/>
                      <a:pt x="998" y="19"/>
                    </a:cubicBez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5"/>
              <p:cNvSpPr/>
              <p:nvPr/>
            </p:nvSpPr>
            <p:spPr>
              <a:xfrm>
                <a:off x="4770725" y="1644125"/>
                <a:ext cx="225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79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3" y="774"/>
                      <a:pt x="854" y="779"/>
                      <a:pt x="863" y="779"/>
                    </a:cubicBezTo>
                    <a:cubicBezTo>
                      <a:pt x="885" y="779"/>
                      <a:pt x="899" y="754"/>
                      <a:pt x="887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5"/>
              <p:cNvSpPr/>
              <p:nvPr/>
            </p:nvSpPr>
            <p:spPr>
              <a:xfrm>
                <a:off x="4850600" y="1477100"/>
                <a:ext cx="232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91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4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7"/>
                      <a:pt x="841" y="1575"/>
                      <a:pt x="841" y="1575"/>
                    </a:cubicBezTo>
                    <a:cubicBezTo>
                      <a:pt x="852" y="1586"/>
                      <a:pt x="865" y="1591"/>
                      <a:pt x="877" y="1591"/>
                    </a:cubicBezTo>
                    <a:cubicBezTo>
                      <a:pt x="903" y="1591"/>
                      <a:pt x="925" y="1570"/>
                      <a:pt x="913" y="1557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7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5"/>
              <p:cNvSpPr/>
              <p:nvPr/>
            </p:nvSpPr>
            <p:spPr>
              <a:xfrm>
                <a:off x="4670975" y="1123475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2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2"/>
                      <a:pt x="1208" y="653"/>
                    </a:cubicBezTo>
                    <a:lnTo>
                      <a:pt x="1208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99" y="8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5"/>
              <p:cNvSpPr/>
              <p:nvPr/>
            </p:nvSpPr>
            <p:spPr>
              <a:xfrm>
                <a:off x="4871625" y="8937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4" y="322"/>
                      <a:pt x="823" y="197"/>
                      <a:pt x="841" y="72"/>
                    </a:cubicBezTo>
                    <a:cubicBezTo>
                      <a:pt x="841" y="36"/>
                      <a:pt x="823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5"/>
              <p:cNvSpPr/>
              <p:nvPr/>
            </p:nvSpPr>
            <p:spPr>
              <a:xfrm>
                <a:off x="4694350" y="10493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1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8" y="217"/>
                      <a:pt x="703" y="163"/>
                      <a:pt x="667" y="163"/>
                    </a:cubicBezTo>
                    <a:cubicBezTo>
                      <a:pt x="607" y="163"/>
                      <a:pt x="548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5"/>
              <p:cNvSpPr/>
              <p:nvPr/>
            </p:nvSpPr>
            <p:spPr>
              <a:xfrm>
                <a:off x="5070850" y="11762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4" y="134"/>
                      <a:pt x="120" y="27"/>
                    </a:cubicBezTo>
                    <a:cubicBezTo>
                      <a:pt x="107" y="8"/>
                      <a:pt x="8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5"/>
              <p:cNvSpPr/>
              <p:nvPr/>
            </p:nvSpPr>
            <p:spPr>
              <a:xfrm>
                <a:off x="4726675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3" y="717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7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7" y="1254"/>
                    </a:cubicBezTo>
                    <a:cubicBezTo>
                      <a:pt x="483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5"/>
              <p:cNvSpPr/>
              <p:nvPr/>
            </p:nvSpPr>
            <p:spPr>
              <a:xfrm>
                <a:off x="4847900" y="9150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1" y="3"/>
                      <a:pt x="54" y="7"/>
                    </a:cubicBezTo>
                    <a:cubicBezTo>
                      <a:pt x="19" y="7"/>
                      <a:pt x="1" y="25"/>
                      <a:pt x="1" y="61"/>
                    </a:cubicBezTo>
                    <a:cubicBezTo>
                      <a:pt x="37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2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56" y="956"/>
                      <a:pt x="573" y="938"/>
                      <a:pt x="556" y="902"/>
                    </a:cubicBezTo>
                    <a:lnTo>
                      <a:pt x="538" y="902"/>
                    </a:lnTo>
                    <a:cubicBezTo>
                      <a:pt x="538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5"/>
              <p:cNvSpPr/>
              <p:nvPr/>
            </p:nvSpPr>
            <p:spPr>
              <a:xfrm>
                <a:off x="5046100" y="1632900"/>
                <a:ext cx="54830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0" extrusionOk="0">
                    <a:moveTo>
                      <a:pt x="9878" y="4720"/>
                    </a:moveTo>
                    <a:cubicBezTo>
                      <a:pt x="9878" y="4810"/>
                      <a:pt x="9861" y="4899"/>
                      <a:pt x="9843" y="4971"/>
                    </a:cubicBez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76"/>
                      <a:pt x="9467" y="5257"/>
                      <a:pt x="9878" y="4720"/>
                    </a:cubicBezTo>
                    <a:close/>
                    <a:moveTo>
                      <a:pt x="10201" y="6152"/>
                    </a:moveTo>
                    <a:cubicBezTo>
                      <a:pt x="10523" y="6582"/>
                      <a:pt x="10720" y="7100"/>
                      <a:pt x="10773" y="7637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8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3" y="10346"/>
                      <a:pt x="9509" y="9932"/>
                      <a:pt x="9700" y="9534"/>
                    </a:cubicBezTo>
                    <a:close/>
                    <a:moveTo>
                      <a:pt x="11757" y="11288"/>
                    </a:moveTo>
                    <a:lnTo>
                      <a:pt x="11757" y="11288"/>
                    </a:lnTo>
                    <a:cubicBezTo>
                      <a:pt x="11972" y="11449"/>
                      <a:pt x="12169" y="11646"/>
                      <a:pt x="12312" y="11878"/>
                    </a:cubicBezTo>
                    <a:cubicBezTo>
                      <a:pt x="12080" y="11717"/>
                      <a:pt x="11901" y="11521"/>
                      <a:pt x="11757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9" y="15153"/>
                      <a:pt x="10720" y="14777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76" y="13525"/>
                      <a:pt x="12384" y="13650"/>
                      <a:pt x="12509" y="13740"/>
                    </a:cubicBezTo>
                    <a:lnTo>
                      <a:pt x="12491" y="13740"/>
                    </a:lnTo>
                    <a:cubicBezTo>
                      <a:pt x="12813" y="14205"/>
                      <a:pt x="13171" y="14634"/>
                      <a:pt x="13547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5" y="16647"/>
                      <a:pt x="15354" y="16650"/>
                      <a:pt x="15363" y="16650"/>
                    </a:cubicBezTo>
                    <a:cubicBezTo>
                      <a:pt x="15393" y="16650"/>
                      <a:pt x="15422" y="16612"/>
                      <a:pt x="15408" y="16585"/>
                    </a:cubicBezTo>
                    <a:cubicBezTo>
                      <a:pt x="14943" y="16012"/>
                      <a:pt x="14299" y="15654"/>
                      <a:pt x="13815" y="15117"/>
                    </a:cubicBezTo>
                    <a:cubicBezTo>
                      <a:pt x="13511" y="14795"/>
                      <a:pt x="13225" y="14455"/>
                      <a:pt x="12956" y="14097"/>
                    </a:cubicBezTo>
                    <a:lnTo>
                      <a:pt x="12956" y="14097"/>
                    </a:lnTo>
                    <a:cubicBezTo>
                      <a:pt x="13243" y="14294"/>
                      <a:pt x="13565" y="14455"/>
                      <a:pt x="13869" y="14634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2"/>
                      <a:pt x="17371" y="18034"/>
                      <a:pt x="17066" y="18034"/>
                    </a:cubicBezTo>
                    <a:cubicBezTo>
                      <a:pt x="16983" y="18034"/>
                      <a:pt x="16848" y="18012"/>
                      <a:pt x="16643" y="17963"/>
                    </a:cubicBezTo>
                    <a:cubicBezTo>
                      <a:pt x="15855" y="17766"/>
                      <a:pt x="15158" y="17140"/>
                      <a:pt x="14567" y="16639"/>
                    </a:cubicBezTo>
                    <a:cubicBezTo>
                      <a:pt x="13654" y="15815"/>
                      <a:pt x="12903" y="14831"/>
                      <a:pt x="12312" y="13757"/>
                    </a:cubicBezTo>
                    <a:lnTo>
                      <a:pt x="12169" y="13417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2"/>
                      <a:pt x="10702" y="17927"/>
                    </a:cubicBezTo>
                    <a:close/>
                    <a:moveTo>
                      <a:pt x="8841" y="18893"/>
                    </a:moveTo>
                    <a:cubicBezTo>
                      <a:pt x="9020" y="19233"/>
                      <a:pt x="9181" y="19681"/>
                      <a:pt x="9091" y="20039"/>
                    </a:cubicBezTo>
                    <a:cubicBezTo>
                      <a:pt x="8912" y="19681"/>
                      <a:pt x="8823" y="19287"/>
                      <a:pt x="8841" y="18893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35" y="20089"/>
                      <a:pt x="16747" y="20243"/>
                      <a:pt x="17010" y="20447"/>
                    </a:cubicBezTo>
                    <a:lnTo>
                      <a:pt x="17010" y="20447"/>
                    </a:lnTo>
                    <a:cubicBezTo>
                      <a:pt x="16859" y="20426"/>
                      <a:pt x="16724" y="20374"/>
                      <a:pt x="16589" y="20289"/>
                    </a:cubicBezTo>
                    <a:cubicBezTo>
                      <a:pt x="16500" y="20218"/>
                      <a:pt x="16392" y="20146"/>
                      <a:pt x="16285" y="20092"/>
                    </a:cubicBezTo>
                    <a:lnTo>
                      <a:pt x="16231" y="20092"/>
                    </a:lnTo>
                    <a:cubicBezTo>
                      <a:pt x="16195" y="20092"/>
                      <a:pt x="16178" y="20092"/>
                      <a:pt x="16160" y="20110"/>
                    </a:cubicBezTo>
                    <a:lnTo>
                      <a:pt x="16124" y="19985"/>
                    </a:ln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lnTo>
                      <a:pt x="15999" y="20164"/>
                    </a:lnTo>
                    <a:cubicBezTo>
                      <a:pt x="16017" y="20235"/>
                      <a:pt x="16034" y="20289"/>
                      <a:pt x="16052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4"/>
                    </a:cubicBezTo>
                    <a:cubicBezTo>
                      <a:pt x="16052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99" y="20343"/>
                      <a:pt x="15981" y="20325"/>
                      <a:pt x="15981" y="20307"/>
                    </a:cubicBezTo>
                    <a:cubicBezTo>
                      <a:pt x="15981" y="20253"/>
                      <a:pt x="15963" y="20200"/>
                      <a:pt x="15963" y="20146"/>
                    </a:cubicBezTo>
                    <a:close/>
                    <a:moveTo>
                      <a:pt x="16357" y="20486"/>
                    </a:moveTo>
                    <a:cubicBezTo>
                      <a:pt x="16410" y="20540"/>
                      <a:pt x="16446" y="20593"/>
                      <a:pt x="16500" y="20647"/>
                    </a:cubicBezTo>
                    <a:cubicBezTo>
                      <a:pt x="16535" y="20737"/>
                      <a:pt x="16553" y="20844"/>
                      <a:pt x="16553" y="20951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4" y="20647"/>
                      <a:pt x="16357" y="20576"/>
                      <a:pt x="16321" y="20504"/>
                    </a:cubicBezTo>
                    <a:cubicBezTo>
                      <a:pt x="16339" y="20504"/>
                      <a:pt x="16357" y="20504"/>
                      <a:pt x="16357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cubicBezTo>
                      <a:pt x="12276" y="15350"/>
                      <a:pt x="12491" y="16513"/>
                      <a:pt x="12384" y="17712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7" y="17730"/>
                      <a:pt x="12437" y="17712"/>
                    </a:cubicBezTo>
                    <a:cubicBezTo>
                      <a:pt x="12545" y="16692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6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01"/>
                    </a:cubicBezTo>
                    <a:cubicBezTo>
                      <a:pt x="12956" y="16800"/>
                      <a:pt x="13064" y="17891"/>
                      <a:pt x="12795" y="19090"/>
                    </a:cubicBezTo>
                    <a:cubicBezTo>
                      <a:pt x="12652" y="19752"/>
                      <a:pt x="12420" y="20379"/>
                      <a:pt x="12241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3"/>
                      <a:pt x="12169" y="14008"/>
                    </a:cubicBezTo>
                    <a:close/>
                    <a:moveTo>
                      <a:pt x="16858" y="20558"/>
                    </a:moveTo>
                    <a:cubicBezTo>
                      <a:pt x="16952" y="20598"/>
                      <a:pt x="17056" y="20618"/>
                      <a:pt x="17162" y="20618"/>
                    </a:cubicBezTo>
                    <a:cubicBezTo>
                      <a:pt x="17198" y="20618"/>
                      <a:pt x="17233" y="20616"/>
                      <a:pt x="17269" y="20611"/>
                    </a:cubicBezTo>
                    <a:cubicBezTo>
                      <a:pt x="17287" y="20611"/>
                      <a:pt x="17323" y="20593"/>
                      <a:pt x="17323" y="20576"/>
                    </a:cubicBezTo>
                    <a:cubicBezTo>
                      <a:pt x="17484" y="20647"/>
                      <a:pt x="17681" y="20683"/>
                      <a:pt x="17860" y="20701"/>
                    </a:cubicBezTo>
                    <a:cubicBezTo>
                      <a:pt x="18003" y="20772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63"/>
                      <a:pt x="18951" y="21792"/>
                      <a:pt x="18629" y="21792"/>
                    </a:cubicBezTo>
                    <a:cubicBezTo>
                      <a:pt x="18605" y="21796"/>
                      <a:pt x="18580" y="21797"/>
                      <a:pt x="18554" y="21797"/>
                    </a:cubicBezTo>
                    <a:cubicBezTo>
                      <a:pt x="18178" y="21797"/>
                      <a:pt x="17752" y="21438"/>
                      <a:pt x="17484" y="21220"/>
                    </a:cubicBezTo>
                    <a:cubicBezTo>
                      <a:pt x="17466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83" y="20719"/>
                    </a:cubicBezTo>
                    <a:lnTo>
                      <a:pt x="16911" y="20629"/>
                    </a:lnTo>
                    <a:cubicBezTo>
                      <a:pt x="16893" y="20611"/>
                      <a:pt x="16875" y="20593"/>
                      <a:pt x="16858" y="20558"/>
                    </a:cubicBezTo>
                    <a:close/>
                    <a:moveTo>
                      <a:pt x="9270" y="14455"/>
                    </a:moveTo>
                    <a:cubicBezTo>
                      <a:pt x="9234" y="14742"/>
                      <a:pt x="9181" y="15010"/>
                      <a:pt x="9145" y="15296"/>
                    </a:cubicBezTo>
                    <a:cubicBezTo>
                      <a:pt x="8930" y="15887"/>
                      <a:pt x="8662" y="16460"/>
                      <a:pt x="8357" y="16996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79" y="20386"/>
                      <a:pt x="6203" y="20411"/>
                      <a:pt x="6230" y="20411"/>
                    </a:cubicBezTo>
                    <a:cubicBezTo>
                      <a:pt x="6241" y="20411"/>
                      <a:pt x="6253" y="20407"/>
                      <a:pt x="6264" y="20397"/>
                    </a:cubicBezTo>
                    <a:cubicBezTo>
                      <a:pt x="6962" y="19269"/>
                      <a:pt x="7731" y="18178"/>
                      <a:pt x="8465" y="17068"/>
                    </a:cubicBezTo>
                    <a:cubicBezTo>
                      <a:pt x="8680" y="16692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84" y="16245"/>
                      <a:pt x="8912" y="16621"/>
                      <a:pt x="8841" y="16996"/>
                    </a:cubicBezTo>
                    <a:cubicBezTo>
                      <a:pt x="8089" y="19108"/>
                      <a:pt x="6639" y="21059"/>
                      <a:pt x="4528" y="21810"/>
                    </a:cubicBezTo>
                    <a:cubicBezTo>
                      <a:pt x="4528" y="21810"/>
                      <a:pt x="5190" y="20289"/>
                      <a:pt x="5297" y="20110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583"/>
                      <a:pt x="9270" y="14455"/>
                    </a:cubicBezTo>
                    <a:close/>
                    <a:moveTo>
                      <a:pt x="13619" y="20790"/>
                    </a:moveTo>
                    <a:lnTo>
                      <a:pt x="13619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9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39" y="21399"/>
                      <a:pt x="8429" y="21703"/>
                      <a:pt x="8465" y="22007"/>
                    </a:cubicBezTo>
                    <a:cubicBezTo>
                      <a:pt x="8304" y="21739"/>
                      <a:pt x="8232" y="21434"/>
                      <a:pt x="8214" y="21130"/>
                    </a:cubicBezTo>
                    <a:close/>
                    <a:moveTo>
                      <a:pt x="15855" y="20808"/>
                    </a:moveTo>
                    <a:cubicBezTo>
                      <a:pt x="15855" y="20933"/>
                      <a:pt x="15873" y="21059"/>
                      <a:pt x="15891" y="21184"/>
                    </a:cubicBezTo>
                    <a:cubicBezTo>
                      <a:pt x="15891" y="21224"/>
                      <a:pt x="15921" y="21244"/>
                      <a:pt x="15952" y="21244"/>
                    </a:cubicBezTo>
                    <a:cubicBezTo>
                      <a:pt x="15962" y="21244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27" y="21685"/>
                      <a:pt x="15909" y="21900"/>
                    </a:cubicBezTo>
                    <a:cubicBezTo>
                      <a:pt x="15730" y="22079"/>
                      <a:pt x="15605" y="22293"/>
                      <a:pt x="15533" y="22526"/>
                    </a:cubicBezTo>
                    <a:cubicBezTo>
                      <a:pt x="15408" y="21971"/>
                      <a:pt x="15641" y="21363"/>
                      <a:pt x="15855" y="20808"/>
                    </a:cubicBezTo>
                    <a:close/>
                    <a:moveTo>
                      <a:pt x="16697" y="20808"/>
                    </a:moveTo>
                    <a:lnTo>
                      <a:pt x="16697" y="20808"/>
                    </a:ln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12"/>
                      <a:pt x="17233" y="21256"/>
                      <a:pt x="17394" y="21381"/>
                    </a:cubicBezTo>
                    <a:cubicBezTo>
                      <a:pt x="17466" y="21506"/>
                      <a:pt x="17502" y="21613"/>
                      <a:pt x="17538" y="21685"/>
                    </a:cubicBezTo>
                    <a:cubicBezTo>
                      <a:pt x="17734" y="22025"/>
                      <a:pt x="17860" y="22401"/>
                      <a:pt x="17913" y="22794"/>
                    </a:cubicBezTo>
                    <a:lnTo>
                      <a:pt x="17913" y="22812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2"/>
                      <a:pt x="16732" y="21685"/>
                      <a:pt x="16679" y="21560"/>
                    </a:cubicBezTo>
                    <a:cubicBezTo>
                      <a:pt x="16643" y="21417"/>
                      <a:pt x="16589" y="21273"/>
                      <a:pt x="16535" y="21148"/>
                    </a:cubicBezTo>
                    <a:lnTo>
                      <a:pt x="16535" y="21148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7" y="21178"/>
                      <a:pt x="16697" y="21130"/>
                    </a:cubicBezTo>
                    <a:cubicBezTo>
                      <a:pt x="16714" y="21023"/>
                      <a:pt x="16714" y="20916"/>
                      <a:pt x="16697" y="20808"/>
                    </a:cubicBezTo>
                    <a:close/>
                    <a:moveTo>
                      <a:pt x="16321" y="21112"/>
                    </a:moveTo>
                    <a:cubicBezTo>
                      <a:pt x="16374" y="21327"/>
                      <a:pt x="16464" y="21506"/>
                      <a:pt x="16553" y="21685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300" y="22994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2" y="22902"/>
                    </a:cubicBezTo>
                    <a:cubicBezTo>
                      <a:pt x="16052" y="22633"/>
                      <a:pt x="16070" y="22383"/>
                      <a:pt x="16088" y="22114"/>
                    </a:cubicBezTo>
                    <a:cubicBezTo>
                      <a:pt x="16106" y="21810"/>
                      <a:pt x="16142" y="21488"/>
                      <a:pt x="16178" y="21184"/>
                    </a:cubicBezTo>
                    <a:lnTo>
                      <a:pt x="16195" y="21202"/>
                    </a:lnTo>
                    <a:cubicBezTo>
                      <a:pt x="16205" y="21212"/>
                      <a:pt x="16220" y="21216"/>
                      <a:pt x="16235" y="21216"/>
                    </a:cubicBezTo>
                    <a:cubicBezTo>
                      <a:pt x="16274" y="21216"/>
                      <a:pt x="16321" y="21187"/>
                      <a:pt x="16321" y="21148"/>
                    </a:cubicBezTo>
                    <a:lnTo>
                      <a:pt x="16321" y="21112"/>
                    </a:lnTo>
                    <a:close/>
                    <a:moveTo>
                      <a:pt x="7534" y="22651"/>
                    </a:moveTo>
                    <a:lnTo>
                      <a:pt x="7534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98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62" y="23081"/>
                      <a:pt x="7230" y="22830"/>
                      <a:pt x="7534" y="22651"/>
                    </a:cubicBezTo>
                    <a:close/>
                    <a:moveTo>
                      <a:pt x="7176" y="24351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30" y="24763"/>
                    </a:lnTo>
                    <a:cubicBezTo>
                      <a:pt x="7194" y="24673"/>
                      <a:pt x="7176" y="24566"/>
                      <a:pt x="7141" y="24477"/>
                    </a:cubicBezTo>
                    <a:lnTo>
                      <a:pt x="7176" y="24351"/>
                    </a:lnTo>
                    <a:close/>
                    <a:moveTo>
                      <a:pt x="6120" y="24924"/>
                    </a:moveTo>
                    <a:lnTo>
                      <a:pt x="6120" y="24924"/>
                    </a:lnTo>
                    <a:cubicBezTo>
                      <a:pt x="6103" y="24960"/>
                      <a:pt x="6067" y="25013"/>
                      <a:pt x="6049" y="25049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2" y="25228"/>
                      <a:pt x="5118" y="25389"/>
                      <a:pt x="4635" y="25532"/>
                    </a:cubicBezTo>
                    <a:cubicBezTo>
                      <a:pt x="5065" y="25210"/>
                      <a:pt x="5584" y="24996"/>
                      <a:pt x="6120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6" y="25175"/>
                      <a:pt x="11561" y="25497"/>
                      <a:pt x="11382" y="25765"/>
                    </a:cubicBezTo>
                    <a:cubicBezTo>
                      <a:pt x="11400" y="25586"/>
                      <a:pt x="11453" y="25407"/>
                      <a:pt x="11525" y="25246"/>
                    </a:cubicBezTo>
                    <a:cubicBezTo>
                      <a:pt x="11579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44" y="25550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6" y="26482"/>
                      <a:pt x="8686" y="26475"/>
                      <a:pt x="8626" y="26463"/>
                    </a:cubicBezTo>
                    <a:cubicBezTo>
                      <a:pt x="8429" y="26409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1" y="25890"/>
                    </a:cubicBezTo>
                    <a:cubicBezTo>
                      <a:pt x="7749" y="25711"/>
                      <a:pt x="7659" y="25550"/>
                      <a:pt x="7552" y="25389"/>
                    </a:cubicBezTo>
                    <a:cubicBezTo>
                      <a:pt x="7534" y="25228"/>
                      <a:pt x="7498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1"/>
                      <a:pt x="6639" y="25103"/>
                      <a:pt x="6622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5" y="26964"/>
                      <a:pt x="4456" y="27000"/>
                    </a:cubicBezTo>
                    <a:cubicBezTo>
                      <a:pt x="4725" y="26570"/>
                      <a:pt x="5065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1" y="25175"/>
                    </a:lnTo>
                    <a:cubicBezTo>
                      <a:pt x="6496" y="25157"/>
                      <a:pt x="6496" y="25067"/>
                      <a:pt x="6461" y="25067"/>
                    </a:cubicBezTo>
                    <a:cubicBezTo>
                      <a:pt x="6514" y="25031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2"/>
                      <a:pt x="13261" y="26320"/>
                    </a:cubicBezTo>
                    <a:close/>
                    <a:moveTo>
                      <a:pt x="10004" y="8765"/>
                    </a:moveTo>
                    <a:lnTo>
                      <a:pt x="10004" y="8765"/>
                    </a:lnTo>
                    <a:cubicBezTo>
                      <a:pt x="10451" y="10554"/>
                      <a:pt x="11435" y="12290"/>
                      <a:pt x="12097" y="13936"/>
                    </a:cubicBezTo>
                    <a:cubicBezTo>
                      <a:pt x="12092" y="13931"/>
                      <a:pt x="12087" y="13929"/>
                      <a:pt x="12082" y="13929"/>
                    </a:cubicBezTo>
                    <a:cubicBezTo>
                      <a:pt x="12071" y="13929"/>
                      <a:pt x="12062" y="13942"/>
                      <a:pt x="12062" y="13954"/>
                    </a:cubicBezTo>
                    <a:cubicBezTo>
                      <a:pt x="11811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54" y="20683"/>
                    </a:cubicBezTo>
                    <a:cubicBezTo>
                      <a:pt x="11919" y="20969"/>
                      <a:pt x="11972" y="21238"/>
                      <a:pt x="12097" y="21488"/>
                    </a:cubicBezTo>
                    <a:cubicBezTo>
                      <a:pt x="12062" y="21685"/>
                      <a:pt x="12026" y="21882"/>
                      <a:pt x="11990" y="22061"/>
                    </a:cubicBezTo>
                    <a:cubicBezTo>
                      <a:pt x="11979" y="22127"/>
                      <a:pt x="12036" y="22173"/>
                      <a:pt x="12086" y="22173"/>
                    </a:cubicBezTo>
                    <a:cubicBezTo>
                      <a:pt x="12117" y="22173"/>
                      <a:pt x="12144" y="22155"/>
                      <a:pt x="12151" y="22114"/>
                    </a:cubicBezTo>
                    <a:cubicBezTo>
                      <a:pt x="12187" y="21971"/>
                      <a:pt x="12205" y="21828"/>
                      <a:pt x="12223" y="21685"/>
                    </a:cubicBezTo>
                    <a:cubicBezTo>
                      <a:pt x="12276" y="21399"/>
                      <a:pt x="12348" y="21112"/>
                      <a:pt x="12437" y="20844"/>
                    </a:cubicBezTo>
                    <a:cubicBezTo>
                      <a:pt x="12634" y="20128"/>
                      <a:pt x="12885" y="19448"/>
                      <a:pt x="13046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5"/>
                      <a:pt x="13619" y="20432"/>
                    </a:cubicBezTo>
                    <a:cubicBezTo>
                      <a:pt x="13440" y="20701"/>
                      <a:pt x="13314" y="20987"/>
                      <a:pt x="13189" y="21291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2"/>
                      <a:pt x="13104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3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4"/>
                      <a:pt x="13636" y="22186"/>
                      <a:pt x="13619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2"/>
                      <a:pt x="12455" y="26767"/>
                    </a:cubicBezTo>
                    <a:cubicBezTo>
                      <a:pt x="12455" y="26751"/>
                      <a:pt x="12437" y="26742"/>
                      <a:pt x="12419" y="26742"/>
                    </a:cubicBezTo>
                    <a:cubicBezTo>
                      <a:pt x="12397" y="26742"/>
                      <a:pt x="12374" y="26756"/>
                      <a:pt x="12384" y="26785"/>
                    </a:cubicBezTo>
                    <a:cubicBezTo>
                      <a:pt x="12384" y="26964"/>
                      <a:pt x="12420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99" y="17480"/>
                      <a:pt x="10881" y="17462"/>
                      <a:pt x="10881" y="17462"/>
                    </a:cubicBezTo>
                    <a:cubicBezTo>
                      <a:pt x="10755" y="16585"/>
                      <a:pt x="10612" y="15708"/>
                      <a:pt x="10505" y="14813"/>
                    </a:cubicBezTo>
                    <a:lnTo>
                      <a:pt x="10505" y="14813"/>
                    </a:lnTo>
                    <a:cubicBezTo>
                      <a:pt x="10684" y="15153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3"/>
                    </a:cubicBezTo>
                    <a:cubicBezTo>
                      <a:pt x="11400" y="14921"/>
                      <a:pt x="10988" y="14420"/>
                      <a:pt x="10433" y="14276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4"/>
                      <a:pt x="10004" y="8765"/>
                    </a:cubicBezTo>
                    <a:close/>
                    <a:moveTo>
                      <a:pt x="13994" y="22472"/>
                    </a:moveTo>
                    <a:cubicBezTo>
                      <a:pt x="14478" y="24155"/>
                      <a:pt x="14674" y="25890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8"/>
                      <a:pt x="13869" y="25658"/>
                      <a:pt x="13869" y="25049"/>
                    </a:cubicBezTo>
                    <a:cubicBezTo>
                      <a:pt x="13851" y="24298"/>
                      <a:pt x="13887" y="23546"/>
                      <a:pt x="13959" y="22812"/>
                    </a:cubicBezTo>
                    <a:cubicBezTo>
                      <a:pt x="14066" y="23600"/>
                      <a:pt x="14138" y="24405"/>
                      <a:pt x="14155" y="25210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0"/>
                    </a:cubicBezTo>
                    <a:cubicBezTo>
                      <a:pt x="14281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2"/>
                    </a:lnTo>
                    <a:close/>
                    <a:moveTo>
                      <a:pt x="7158" y="25175"/>
                    </a:moveTo>
                    <a:lnTo>
                      <a:pt x="7158" y="25175"/>
                    </a:lnTo>
                    <a:cubicBezTo>
                      <a:pt x="7230" y="25246"/>
                      <a:pt x="7302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38" y="27950"/>
                      <a:pt x="7897" y="27950"/>
                    </a:cubicBezTo>
                    <a:cubicBezTo>
                      <a:pt x="7860" y="27950"/>
                      <a:pt x="7817" y="27939"/>
                      <a:pt x="7767" y="27913"/>
                    </a:cubicBezTo>
                    <a:cubicBezTo>
                      <a:pt x="7409" y="27734"/>
                      <a:pt x="7158" y="27411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1"/>
                    </a:cubicBezTo>
                    <a:cubicBezTo>
                      <a:pt x="7015" y="25658"/>
                      <a:pt x="7033" y="25622"/>
                      <a:pt x="7051" y="25568"/>
                    </a:cubicBezTo>
                    <a:cubicBezTo>
                      <a:pt x="7069" y="25711"/>
                      <a:pt x="7123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2" y="25969"/>
                      <a:pt x="7302" y="25926"/>
                    </a:cubicBezTo>
                    <a:cubicBezTo>
                      <a:pt x="7266" y="25676"/>
                      <a:pt x="7230" y="25425"/>
                      <a:pt x="7158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32" y="25586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1"/>
                      <a:pt x="6747" y="25765"/>
                      <a:pt x="6747" y="25837"/>
                    </a:cubicBezTo>
                    <a:cubicBezTo>
                      <a:pt x="6747" y="25855"/>
                      <a:pt x="6747" y="25890"/>
                      <a:pt x="6765" y="25908"/>
                    </a:cubicBezTo>
                    <a:cubicBezTo>
                      <a:pt x="6747" y="26123"/>
                      <a:pt x="6747" y="26356"/>
                      <a:pt x="6765" y="26588"/>
                    </a:cubicBezTo>
                    <a:cubicBezTo>
                      <a:pt x="6639" y="27107"/>
                      <a:pt x="6389" y="27572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8"/>
                      <a:pt x="5888" y="26570"/>
                      <a:pt x="6049" y="26266"/>
                    </a:cubicBezTo>
                    <a:cubicBezTo>
                      <a:pt x="6174" y="25998"/>
                      <a:pt x="6335" y="25747"/>
                      <a:pt x="6532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20" y="30131"/>
                      <a:pt x="14299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73" y="31330"/>
                      <a:pt x="12491" y="31474"/>
                      <a:pt x="12509" y="31599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1" y="32064"/>
                    </a:cubicBezTo>
                    <a:cubicBezTo>
                      <a:pt x="12241" y="31760"/>
                      <a:pt x="12312" y="31474"/>
                      <a:pt x="12473" y="31205"/>
                    </a:cubicBezTo>
                    <a:close/>
                    <a:moveTo>
                      <a:pt x="14513" y="32512"/>
                    </a:moveTo>
                    <a:cubicBezTo>
                      <a:pt x="14603" y="32780"/>
                      <a:pt x="14639" y="33048"/>
                      <a:pt x="14603" y="33317"/>
                    </a:cubicBezTo>
                    <a:cubicBezTo>
                      <a:pt x="14478" y="33066"/>
                      <a:pt x="14460" y="32798"/>
                      <a:pt x="14513" y="32529"/>
                    </a:cubicBezTo>
                    <a:lnTo>
                      <a:pt x="14513" y="32512"/>
                    </a:lnTo>
                    <a:close/>
                    <a:moveTo>
                      <a:pt x="12939" y="33621"/>
                    </a:moveTo>
                    <a:cubicBezTo>
                      <a:pt x="13082" y="33925"/>
                      <a:pt x="13189" y="34265"/>
                      <a:pt x="13261" y="34605"/>
                    </a:cubicBezTo>
                    <a:cubicBezTo>
                      <a:pt x="13100" y="34301"/>
                      <a:pt x="12974" y="33961"/>
                      <a:pt x="12939" y="33621"/>
                    </a:cubicBezTo>
                    <a:close/>
                    <a:moveTo>
                      <a:pt x="4922" y="35053"/>
                    </a:moveTo>
                    <a:cubicBezTo>
                      <a:pt x="5065" y="35071"/>
                      <a:pt x="5208" y="35088"/>
                      <a:pt x="5351" y="35124"/>
                    </a:cubicBezTo>
                    <a:cubicBezTo>
                      <a:pt x="5244" y="35196"/>
                      <a:pt x="5154" y="35267"/>
                      <a:pt x="5065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7"/>
                      <a:pt x="4582" y="35196"/>
                    </a:cubicBezTo>
                    <a:cubicBezTo>
                      <a:pt x="4564" y="35178"/>
                      <a:pt x="4617" y="35160"/>
                      <a:pt x="4653" y="35124"/>
                    </a:cubicBezTo>
                    <a:cubicBezTo>
                      <a:pt x="4725" y="35088"/>
                      <a:pt x="4814" y="35053"/>
                      <a:pt x="4922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1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cubicBezTo>
                      <a:pt x="8787" y="35250"/>
                      <a:pt x="8769" y="35267"/>
                      <a:pt x="8751" y="35285"/>
                    </a:cubicBezTo>
                    <a:cubicBezTo>
                      <a:pt x="8715" y="35339"/>
                      <a:pt x="8662" y="35411"/>
                      <a:pt x="8608" y="35464"/>
                    </a:cubicBezTo>
                    <a:cubicBezTo>
                      <a:pt x="8554" y="35518"/>
                      <a:pt x="8483" y="35590"/>
                      <a:pt x="8429" y="35643"/>
                    </a:cubicBezTo>
                    <a:cubicBezTo>
                      <a:pt x="8447" y="35518"/>
                      <a:pt x="8518" y="35393"/>
                      <a:pt x="8626" y="35285"/>
                    </a:cubicBezTo>
                    <a:cubicBezTo>
                      <a:pt x="8662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5"/>
                    </a:cubicBezTo>
                    <a:lnTo>
                      <a:pt x="3060" y="35947"/>
                    </a:lnTo>
                    <a:cubicBezTo>
                      <a:pt x="2667" y="35607"/>
                      <a:pt x="2184" y="35428"/>
                      <a:pt x="1665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6"/>
                      <a:pt x="15838" y="36377"/>
                    </a:cubicBezTo>
                    <a:lnTo>
                      <a:pt x="15838" y="36377"/>
                    </a:lnTo>
                    <a:cubicBezTo>
                      <a:pt x="15838" y="36238"/>
                      <a:pt x="15838" y="36085"/>
                      <a:pt x="15855" y="35947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41" y="35822"/>
                      <a:pt x="2881" y="36019"/>
                    </a:cubicBezTo>
                    <a:cubicBezTo>
                      <a:pt x="2864" y="36055"/>
                      <a:pt x="2864" y="36073"/>
                      <a:pt x="2881" y="36091"/>
                    </a:cubicBezTo>
                    <a:cubicBezTo>
                      <a:pt x="2595" y="36144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7" y="36381"/>
                    </a:cubicBezTo>
                    <a:cubicBezTo>
                      <a:pt x="1067" y="36381"/>
                      <a:pt x="493" y="36244"/>
                      <a:pt x="233" y="35840"/>
                    </a:cubicBezTo>
                    <a:cubicBezTo>
                      <a:pt x="121" y="35672"/>
                      <a:pt x="1044" y="35613"/>
                      <a:pt x="1508" y="35613"/>
                    </a:cubicBezTo>
                    <a:cubicBezTo>
                      <a:pt x="1635" y="35613"/>
                      <a:pt x="1727" y="35618"/>
                      <a:pt x="1754" y="35625"/>
                    </a:cubicBezTo>
                    <a:lnTo>
                      <a:pt x="1754" y="35607"/>
                    </a:lnTo>
                    <a:close/>
                    <a:moveTo>
                      <a:pt x="3477" y="36400"/>
                    </a:moveTo>
                    <a:cubicBezTo>
                      <a:pt x="3493" y="36416"/>
                      <a:pt x="3510" y="36431"/>
                      <a:pt x="3526" y="36431"/>
                    </a:cubicBezTo>
                    <a:lnTo>
                      <a:pt x="3526" y="36466"/>
                    </a:lnTo>
                    <a:cubicBezTo>
                      <a:pt x="3383" y="36502"/>
                      <a:pt x="3257" y="36538"/>
                      <a:pt x="3114" y="36574"/>
                    </a:cubicBezTo>
                    <a:cubicBezTo>
                      <a:pt x="3235" y="36505"/>
                      <a:pt x="3356" y="36452"/>
                      <a:pt x="3477" y="36400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1" y="36771"/>
                      <a:pt x="12366" y="37057"/>
                    </a:cubicBezTo>
                    <a:cubicBezTo>
                      <a:pt x="12384" y="36842"/>
                      <a:pt x="12437" y="36627"/>
                      <a:pt x="12527" y="36431"/>
                    </a:cubicBezTo>
                    <a:cubicBezTo>
                      <a:pt x="12581" y="36305"/>
                      <a:pt x="12652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7" y="37486"/>
                    </a:cubicBezTo>
                    <a:cubicBezTo>
                      <a:pt x="10899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1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17" y="33478"/>
                      <a:pt x="9861" y="34802"/>
                      <a:pt x="10344" y="35983"/>
                    </a:cubicBezTo>
                    <a:cubicBezTo>
                      <a:pt x="10349" y="36000"/>
                      <a:pt x="10359" y="36006"/>
                      <a:pt x="10369" y="36006"/>
                    </a:cubicBezTo>
                    <a:cubicBezTo>
                      <a:pt x="10390" y="36006"/>
                      <a:pt x="10415" y="35978"/>
                      <a:pt x="10415" y="35965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5" y="36341"/>
                    </a:moveTo>
                    <a:cubicBezTo>
                      <a:pt x="2698" y="36367"/>
                      <a:pt x="2720" y="36384"/>
                      <a:pt x="2746" y="36384"/>
                    </a:cubicBezTo>
                    <a:cubicBezTo>
                      <a:pt x="2755" y="36384"/>
                      <a:pt x="2765" y="36382"/>
                      <a:pt x="2774" y="36377"/>
                    </a:cubicBezTo>
                    <a:lnTo>
                      <a:pt x="3078" y="36341"/>
                    </a:lnTo>
                    <a:lnTo>
                      <a:pt x="3078" y="36341"/>
                    </a:lnTo>
                    <a:cubicBezTo>
                      <a:pt x="2917" y="36448"/>
                      <a:pt x="2774" y="36574"/>
                      <a:pt x="2685" y="36735"/>
                    </a:cubicBezTo>
                    <a:cubicBezTo>
                      <a:pt x="2649" y="36788"/>
                      <a:pt x="2685" y="36860"/>
                      <a:pt x="2756" y="36878"/>
                    </a:cubicBezTo>
                    <a:cubicBezTo>
                      <a:pt x="2703" y="36932"/>
                      <a:pt x="2631" y="36985"/>
                      <a:pt x="2577" y="37039"/>
                    </a:cubicBezTo>
                    <a:lnTo>
                      <a:pt x="2452" y="37128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504" y="37679"/>
                      <a:pt x="1259" y="37739"/>
                      <a:pt x="1006" y="37739"/>
                    </a:cubicBezTo>
                    <a:cubicBezTo>
                      <a:pt x="922" y="37739"/>
                      <a:pt x="837" y="37732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40" y="36538"/>
                      <a:pt x="2685" y="36341"/>
                    </a:cubicBezTo>
                    <a:close/>
                    <a:moveTo>
                      <a:pt x="3812" y="36431"/>
                    </a:moveTo>
                    <a:cubicBezTo>
                      <a:pt x="4134" y="36788"/>
                      <a:pt x="4295" y="37254"/>
                      <a:pt x="4277" y="37737"/>
                    </a:cubicBezTo>
                    <a:cubicBezTo>
                      <a:pt x="4295" y="37987"/>
                      <a:pt x="4259" y="38238"/>
                      <a:pt x="4224" y="38489"/>
                    </a:cubicBezTo>
                    <a:cubicBezTo>
                      <a:pt x="4206" y="38560"/>
                      <a:pt x="4188" y="38650"/>
                      <a:pt x="4170" y="38703"/>
                    </a:cubicBezTo>
                    <a:cubicBezTo>
                      <a:pt x="4154" y="38750"/>
                      <a:pt x="4166" y="38784"/>
                      <a:pt x="4169" y="38827"/>
                    </a:cubicBezTo>
                    <a:lnTo>
                      <a:pt x="4169" y="38827"/>
                    </a:lnTo>
                    <a:cubicBezTo>
                      <a:pt x="4116" y="38738"/>
                      <a:pt x="4080" y="38631"/>
                      <a:pt x="4009" y="38560"/>
                    </a:cubicBezTo>
                    <a:cubicBezTo>
                      <a:pt x="3955" y="38471"/>
                      <a:pt x="3884" y="38399"/>
                      <a:pt x="3812" y="38327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4"/>
                    </a:move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6" y="38202"/>
                      <a:pt x="2345" y="38417"/>
                      <a:pt x="2166" y="38596"/>
                    </a:cubicBezTo>
                    <a:cubicBezTo>
                      <a:pt x="2107" y="38640"/>
                      <a:pt x="1619" y="38911"/>
                      <a:pt x="1471" y="38911"/>
                    </a:cubicBezTo>
                    <a:cubicBezTo>
                      <a:pt x="1438" y="38911"/>
                      <a:pt x="1422" y="38897"/>
                      <a:pt x="1432" y="38864"/>
                    </a:cubicBezTo>
                    <a:cubicBezTo>
                      <a:pt x="1647" y="37862"/>
                      <a:pt x="2398" y="37379"/>
                      <a:pt x="3132" y="36824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6"/>
                      <a:pt x="12943" y="38447"/>
                      <a:pt x="12956" y="38489"/>
                    </a:cubicBezTo>
                    <a:cubicBezTo>
                      <a:pt x="13028" y="38667"/>
                      <a:pt x="13082" y="38864"/>
                      <a:pt x="13118" y="39061"/>
                    </a:cubicBezTo>
                    <a:cubicBezTo>
                      <a:pt x="12974" y="39007"/>
                      <a:pt x="12921" y="38864"/>
                      <a:pt x="12885" y="38703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7"/>
                    </a:moveTo>
                    <a:cubicBezTo>
                      <a:pt x="3669" y="37468"/>
                      <a:pt x="3723" y="38292"/>
                      <a:pt x="3597" y="39115"/>
                    </a:cubicBezTo>
                    <a:cubicBezTo>
                      <a:pt x="3597" y="39131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6"/>
                      <a:pt x="2935" y="39258"/>
                      <a:pt x="2846" y="38954"/>
                    </a:cubicBezTo>
                    <a:cubicBezTo>
                      <a:pt x="2667" y="38417"/>
                      <a:pt x="2864" y="37934"/>
                      <a:pt x="3114" y="37468"/>
                    </a:cubicBezTo>
                    <a:cubicBezTo>
                      <a:pt x="3129" y="37476"/>
                      <a:pt x="3144" y="37480"/>
                      <a:pt x="3157" y="37480"/>
                    </a:cubicBezTo>
                    <a:cubicBezTo>
                      <a:pt x="3176" y="37480"/>
                      <a:pt x="3193" y="37472"/>
                      <a:pt x="3204" y="37451"/>
                    </a:cubicBezTo>
                    <a:cubicBezTo>
                      <a:pt x="3400" y="37236"/>
                      <a:pt x="3544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7"/>
                    </a:lnTo>
                    <a:close/>
                    <a:moveTo>
                      <a:pt x="8017" y="38667"/>
                    </a:moveTo>
                    <a:cubicBezTo>
                      <a:pt x="7749" y="39097"/>
                      <a:pt x="7588" y="39562"/>
                      <a:pt x="7570" y="40063"/>
                    </a:cubicBezTo>
                    <a:lnTo>
                      <a:pt x="7534" y="40063"/>
                    </a:lnTo>
                    <a:cubicBezTo>
                      <a:pt x="7481" y="40135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2"/>
                      <a:pt x="7033" y="39902"/>
                      <a:pt x="7212" y="39580"/>
                    </a:cubicBezTo>
                    <a:cubicBezTo>
                      <a:pt x="7391" y="39204"/>
                      <a:pt x="7677" y="38900"/>
                      <a:pt x="8017" y="38667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56"/>
                      <a:pt x="8805" y="38274"/>
                      <a:pt x="8823" y="38292"/>
                    </a:cubicBezTo>
                    <a:cubicBezTo>
                      <a:pt x="8322" y="39025"/>
                      <a:pt x="9002" y="39920"/>
                      <a:pt x="9234" y="40708"/>
                    </a:cubicBezTo>
                    <a:cubicBezTo>
                      <a:pt x="9216" y="40708"/>
                      <a:pt x="9216" y="40725"/>
                      <a:pt x="9216" y="40725"/>
                    </a:cubicBezTo>
                    <a:cubicBezTo>
                      <a:pt x="9198" y="40784"/>
                      <a:pt x="9168" y="40809"/>
                      <a:pt x="9131" y="40809"/>
                    </a:cubicBezTo>
                    <a:cubicBezTo>
                      <a:pt x="8914" y="40809"/>
                      <a:pt x="8444" y="39978"/>
                      <a:pt x="8429" y="39902"/>
                    </a:cubicBezTo>
                    <a:cubicBezTo>
                      <a:pt x="8322" y="39580"/>
                      <a:pt x="8322" y="39240"/>
                      <a:pt x="8429" y="38918"/>
                    </a:cubicBezTo>
                    <a:cubicBezTo>
                      <a:pt x="8465" y="38918"/>
                      <a:pt x="8501" y="38900"/>
                      <a:pt x="8518" y="38864"/>
                    </a:cubicBezTo>
                    <a:cubicBezTo>
                      <a:pt x="8608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cubicBezTo>
                      <a:pt x="9789" y="38596"/>
                      <a:pt x="9932" y="40260"/>
                      <a:pt x="9431" y="40886"/>
                    </a:cubicBezTo>
                    <a:cubicBezTo>
                      <a:pt x="9377" y="40582"/>
                      <a:pt x="9288" y="40296"/>
                      <a:pt x="9145" y="40027"/>
                    </a:cubicBezTo>
                    <a:cubicBezTo>
                      <a:pt x="8912" y="39473"/>
                      <a:pt x="8787" y="39025"/>
                      <a:pt x="8894" y="38435"/>
                    </a:cubicBezTo>
                    <a:lnTo>
                      <a:pt x="8894" y="38435"/>
                    </a:lnTo>
                    <a:cubicBezTo>
                      <a:pt x="8912" y="38506"/>
                      <a:pt x="8948" y="38578"/>
                      <a:pt x="9002" y="38650"/>
                    </a:cubicBezTo>
                    <a:cubicBezTo>
                      <a:pt x="9015" y="38676"/>
                      <a:pt x="9040" y="38688"/>
                      <a:pt x="9065" y="38688"/>
                    </a:cubicBezTo>
                    <a:cubicBezTo>
                      <a:pt x="9108" y="38688"/>
                      <a:pt x="9150" y="38653"/>
                      <a:pt x="9127" y="38596"/>
                    </a:cubicBezTo>
                    <a:lnTo>
                      <a:pt x="9002" y="38310"/>
                    </a:lnTo>
                    <a:close/>
                    <a:moveTo>
                      <a:pt x="8375" y="38578"/>
                    </a:moveTo>
                    <a:lnTo>
                      <a:pt x="8375" y="38667"/>
                    </a:lnTo>
                    <a:cubicBezTo>
                      <a:pt x="8125" y="39115"/>
                      <a:pt x="8196" y="39687"/>
                      <a:pt x="8411" y="40153"/>
                    </a:cubicBezTo>
                    <a:cubicBezTo>
                      <a:pt x="8411" y="40189"/>
                      <a:pt x="8393" y="40224"/>
                      <a:pt x="8393" y="40260"/>
                    </a:cubicBezTo>
                    <a:cubicBezTo>
                      <a:pt x="8375" y="40278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34" y="40399"/>
                      <a:pt x="8263" y="40551"/>
                      <a:pt x="8270" y="40551"/>
                    </a:cubicBezTo>
                    <a:cubicBezTo>
                      <a:pt x="8271" y="40551"/>
                      <a:pt x="8273" y="40548"/>
                      <a:pt x="8277" y="40542"/>
                    </a:cubicBezTo>
                    <a:lnTo>
                      <a:pt x="8277" y="40542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5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7"/>
                      <a:pt x="8375" y="38578"/>
                    </a:cubicBezTo>
                    <a:close/>
                    <a:moveTo>
                      <a:pt x="17430" y="41441"/>
                    </a:moveTo>
                    <a:cubicBezTo>
                      <a:pt x="17037" y="41584"/>
                      <a:pt x="16679" y="41799"/>
                      <a:pt x="16374" y="42068"/>
                    </a:cubicBezTo>
                    <a:cubicBezTo>
                      <a:pt x="16222" y="42175"/>
                      <a:pt x="16085" y="42302"/>
                      <a:pt x="15966" y="42444"/>
                    </a:cubicBezTo>
                    <a:lnTo>
                      <a:pt x="15966" y="42444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8" y="42157"/>
                      <a:pt x="15999" y="41978"/>
                    </a:cubicBezTo>
                    <a:cubicBezTo>
                      <a:pt x="16160" y="41853"/>
                      <a:pt x="16357" y="41745"/>
                      <a:pt x="16553" y="41674"/>
                    </a:cubicBezTo>
                    <a:cubicBezTo>
                      <a:pt x="16840" y="41566"/>
                      <a:pt x="17126" y="41495"/>
                      <a:pt x="17430" y="41441"/>
                    </a:cubicBezTo>
                    <a:close/>
                    <a:moveTo>
                      <a:pt x="18218" y="41244"/>
                    </a:moveTo>
                    <a:lnTo>
                      <a:pt x="18218" y="41244"/>
                    </a:lnTo>
                    <a:cubicBezTo>
                      <a:pt x="19112" y="41405"/>
                      <a:pt x="20043" y="41853"/>
                      <a:pt x="20365" y="42765"/>
                    </a:cubicBezTo>
                    <a:cubicBezTo>
                      <a:pt x="19685" y="42694"/>
                      <a:pt x="19041" y="42372"/>
                      <a:pt x="18576" y="41871"/>
                    </a:cubicBezTo>
                    <a:cubicBezTo>
                      <a:pt x="18611" y="41835"/>
                      <a:pt x="18629" y="41799"/>
                      <a:pt x="18593" y="41763"/>
                    </a:cubicBezTo>
                    <a:cubicBezTo>
                      <a:pt x="18504" y="41566"/>
                      <a:pt x="18361" y="41388"/>
                      <a:pt x="18218" y="41244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5"/>
                      <a:pt x="17377" y="41835"/>
                      <a:pt x="17377" y="41924"/>
                    </a:cubicBezTo>
                    <a:cubicBezTo>
                      <a:pt x="16840" y="42461"/>
                      <a:pt x="16679" y="43410"/>
                      <a:pt x="15802" y="43481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4"/>
                      <a:pt x="15891" y="42783"/>
                    </a:cubicBezTo>
                    <a:cubicBezTo>
                      <a:pt x="16070" y="42515"/>
                      <a:pt x="16303" y="42282"/>
                      <a:pt x="16571" y="42103"/>
                    </a:cubicBezTo>
                    <a:cubicBezTo>
                      <a:pt x="16822" y="41906"/>
                      <a:pt x="17108" y="41763"/>
                      <a:pt x="17412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97" y="42724"/>
                      <a:pt x="17325" y="43094"/>
                      <a:pt x="17357" y="43481"/>
                    </a:cubicBezTo>
                    <a:lnTo>
                      <a:pt x="17357" y="43481"/>
                    </a:lnTo>
                    <a:cubicBezTo>
                      <a:pt x="17339" y="43481"/>
                      <a:pt x="17305" y="43482"/>
                      <a:pt x="17305" y="43499"/>
                    </a:cubicBezTo>
                    <a:cubicBezTo>
                      <a:pt x="17219" y="43642"/>
                      <a:pt x="16835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71" y="43768"/>
                      <a:pt x="16661" y="43374"/>
                      <a:pt x="16858" y="43034"/>
                    </a:cubicBezTo>
                    <a:cubicBezTo>
                      <a:pt x="17001" y="42730"/>
                      <a:pt x="17215" y="42461"/>
                      <a:pt x="17448" y="42211"/>
                    </a:cubicBezTo>
                    <a:cubicBezTo>
                      <a:pt x="17458" y="42215"/>
                      <a:pt x="17467" y="42218"/>
                      <a:pt x="17477" y="42218"/>
                    </a:cubicBezTo>
                    <a:cubicBezTo>
                      <a:pt x="17502" y="42218"/>
                      <a:pt x="17525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3"/>
                      <a:pt x="18271" y="41781"/>
                    </a:cubicBezTo>
                    <a:cubicBezTo>
                      <a:pt x="18307" y="41835"/>
                      <a:pt x="18325" y="41871"/>
                      <a:pt x="18361" y="41906"/>
                    </a:cubicBezTo>
                    <a:cubicBezTo>
                      <a:pt x="18343" y="41942"/>
                      <a:pt x="18361" y="41960"/>
                      <a:pt x="18379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284"/>
                      <a:pt x="19470" y="43517"/>
                      <a:pt x="19470" y="43732"/>
                    </a:cubicBezTo>
                    <a:cubicBezTo>
                      <a:pt x="19470" y="43865"/>
                      <a:pt x="19397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4"/>
                    </a:cubicBezTo>
                    <a:cubicBezTo>
                      <a:pt x="18844" y="43947"/>
                      <a:pt x="18576" y="43571"/>
                      <a:pt x="18343" y="43177"/>
                    </a:cubicBezTo>
                    <a:cubicBezTo>
                      <a:pt x="18289" y="42980"/>
                      <a:pt x="18200" y="42783"/>
                      <a:pt x="18092" y="42604"/>
                    </a:cubicBezTo>
                    <a:cubicBezTo>
                      <a:pt x="18074" y="42461"/>
                      <a:pt x="18057" y="42300"/>
                      <a:pt x="18057" y="42157"/>
                    </a:cubicBezTo>
                    <a:cubicBezTo>
                      <a:pt x="18110" y="42157"/>
                      <a:pt x="18128" y="42121"/>
                      <a:pt x="18146" y="42085"/>
                    </a:cubicBezTo>
                    <a:cubicBezTo>
                      <a:pt x="18182" y="41978"/>
                      <a:pt x="18182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96" y="41960"/>
                    </a:moveTo>
                    <a:lnTo>
                      <a:pt x="17913" y="42014"/>
                    </a:lnTo>
                    <a:cubicBezTo>
                      <a:pt x="17896" y="42139"/>
                      <a:pt x="17878" y="42246"/>
                      <a:pt x="17896" y="42372"/>
                    </a:cubicBezTo>
                    <a:cubicBezTo>
                      <a:pt x="17878" y="42390"/>
                      <a:pt x="17878" y="42408"/>
                      <a:pt x="17896" y="42408"/>
                    </a:cubicBezTo>
                    <a:cubicBezTo>
                      <a:pt x="17949" y="42748"/>
                      <a:pt x="18057" y="43052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3" y="44730"/>
                      <a:pt x="17976" y="44780"/>
                      <a:pt x="17921" y="44780"/>
                    </a:cubicBezTo>
                    <a:cubicBezTo>
                      <a:pt x="17674" y="44780"/>
                      <a:pt x="17481" y="43775"/>
                      <a:pt x="17466" y="43571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806" y="42336"/>
                      <a:pt x="17860" y="42157"/>
                      <a:pt x="17896" y="41960"/>
                    </a:cubicBezTo>
                    <a:close/>
                    <a:moveTo>
                      <a:pt x="11972" y="44823"/>
                    </a:moveTo>
                    <a:cubicBezTo>
                      <a:pt x="11972" y="44913"/>
                      <a:pt x="11954" y="45020"/>
                      <a:pt x="11936" y="45110"/>
                    </a:cubicBezTo>
                    <a:cubicBezTo>
                      <a:pt x="11865" y="45271"/>
                      <a:pt x="11740" y="45414"/>
                      <a:pt x="11614" y="45521"/>
                    </a:cubicBezTo>
                    <a:cubicBezTo>
                      <a:pt x="11704" y="45271"/>
                      <a:pt x="11829" y="45038"/>
                      <a:pt x="11972" y="44823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55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3"/>
                      <a:pt x="12294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28" y="47830"/>
                    </a:cubicBezTo>
                    <a:cubicBezTo>
                      <a:pt x="11417" y="47705"/>
                      <a:pt x="11507" y="47579"/>
                      <a:pt x="11579" y="47436"/>
                    </a:cubicBezTo>
                    <a:close/>
                    <a:moveTo>
                      <a:pt x="10095" y="47801"/>
                    </a:moveTo>
                    <a:cubicBezTo>
                      <a:pt x="10303" y="47801"/>
                      <a:pt x="10515" y="47829"/>
                      <a:pt x="10737" y="47901"/>
                    </a:cubicBezTo>
                    <a:cubicBezTo>
                      <a:pt x="10201" y="48062"/>
                      <a:pt x="9682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1" y="48594"/>
                      <a:pt x="9181" y="48599"/>
                    </a:cubicBezTo>
                    <a:cubicBezTo>
                      <a:pt x="8930" y="48599"/>
                      <a:pt x="8680" y="48563"/>
                      <a:pt x="8447" y="48492"/>
                    </a:cubicBezTo>
                    <a:cubicBezTo>
                      <a:pt x="8378" y="48475"/>
                      <a:pt x="7730" y="48060"/>
                      <a:pt x="7983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4" y="47801"/>
                      <a:pt x="10095" y="47801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3"/>
                      <a:pt x="11058" y="48033"/>
                    </a:cubicBezTo>
                    <a:cubicBezTo>
                      <a:pt x="11070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16"/>
                    </a:cubicBezTo>
                    <a:cubicBezTo>
                      <a:pt x="9340" y="50120"/>
                      <a:pt x="8961" y="50179"/>
                      <a:pt x="8580" y="50179"/>
                    </a:cubicBezTo>
                    <a:cubicBezTo>
                      <a:pt x="8512" y="50179"/>
                      <a:pt x="8443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2"/>
                      <a:pt x="8339" y="49923"/>
                    </a:cubicBezTo>
                    <a:cubicBezTo>
                      <a:pt x="8429" y="49745"/>
                      <a:pt x="8554" y="49530"/>
                      <a:pt x="8697" y="49333"/>
                    </a:cubicBezTo>
                    <a:cubicBezTo>
                      <a:pt x="9198" y="48581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1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3"/>
                      <a:pt x="12684" y="48067"/>
                      <a:pt x="12706" y="48067"/>
                    </a:cubicBezTo>
                    <a:cubicBezTo>
                      <a:pt x="12728" y="48067"/>
                      <a:pt x="12751" y="48053"/>
                      <a:pt x="12760" y="48027"/>
                    </a:cubicBezTo>
                    <a:lnTo>
                      <a:pt x="12760" y="47901"/>
                    </a:lnTo>
                    <a:cubicBezTo>
                      <a:pt x="13010" y="48045"/>
                      <a:pt x="13243" y="48223"/>
                      <a:pt x="13475" y="48402"/>
                    </a:cubicBezTo>
                    <a:cubicBezTo>
                      <a:pt x="13833" y="48707"/>
                      <a:pt x="13959" y="49190"/>
                      <a:pt x="14084" y="49637"/>
                    </a:cubicBezTo>
                    <a:cubicBezTo>
                      <a:pt x="14120" y="49762"/>
                      <a:pt x="14209" y="50371"/>
                      <a:pt x="14316" y="50442"/>
                    </a:cubicBezTo>
                    <a:cubicBezTo>
                      <a:pt x="13833" y="50174"/>
                      <a:pt x="13404" y="49834"/>
                      <a:pt x="13064" y="49422"/>
                    </a:cubicBezTo>
                    <a:cubicBezTo>
                      <a:pt x="13010" y="49369"/>
                      <a:pt x="12974" y="49315"/>
                      <a:pt x="12939" y="49261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0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20" y="47866"/>
                      <a:pt x="12384" y="47740"/>
                      <a:pt x="12348" y="47633"/>
                    </a:cubicBezTo>
                    <a:close/>
                    <a:moveTo>
                      <a:pt x="11095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1" y="49762"/>
                      <a:pt x="9771" y="50049"/>
                      <a:pt x="9753" y="50317"/>
                    </a:cubicBezTo>
                    <a:cubicBezTo>
                      <a:pt x="9735" y="50532"/>
                      <a:pt x="9700" y="50729"/>
                      <a:pt x="9682" y="50926"/>
                    </a:cubicBezTo>
                    <a:lnTo>
                      <a:pt x="9664" y="50926"/>
                    </a:lnTo>
                    <a:cubicBezTo>
                      <a:pt x="9657" y="50929"/>
                      <a:pt x="9652" y="50930"/>
                      <a:pt x="9646" y="50930"/>
                    </a:cubicBezTo>
                    <a:cubicBezTo>
                      <a:pt x="9531" y="50930"/>
                      <a:pt x="9647" y="50225"/>
                      <a:pt x="9664" y="50174"/>
                    </a:cubicBezTo>
                    <a:cubicBezTo>
                      <a:pt x="9771" y="49852"/>
                      <a:pt x="9914" y="49548"/>
                      <a:pt x="10111" y="49279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70" y="49297"/>
                      <a:pt x="10845" y="49941"/>
                    </a:cubicBezTo>
                    <a:lnTo>
                      <a:pt x="10845" y="49923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4" y="51442"/>
                      <a:pt x="9863" y="50853"/>
                      <a:pt x="9878" y="50711"/>
                    </a:cubicBezTo>
                    <a:cubicBezTo>
                      <a:pt x="9914" y="50120"/>
                      <a:pt x="10147" y="49548"/>
                      <a:pt x="10523" y="49082"/>
                    </a:cubicBezTo>
                    <a:cubicBezTo>
                      <a:pt x="10755" y="48814"/>
                      <a:pt x="11006" y="48581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62" y="48385"/>
                      <a:pt x="12133" y="48528"/>
                      <a:pt x="12241" y="48635"/>
                    </a:cubicBezTo>
                    <a:cubicBezTo>
                      <a:pt x="12253" y="48654"/>
                      <a:pt x="12270" y="48662"/>
                      <a:pt x="12287" y="48662"/>
                    </a:cubicBezTo>
                    <a:cubicBezTo>
                      <a:pt x="12318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706" y="49243"/>
                      <a:pt x="12974" y="49566"/>
                    </a:cubicBezTo>
                    <a:cubicBezTo>
                      <a:pt x="13100" y="49834"/>
                      <a:pt x="13171" y="50138"/>
                      <a:pt x="13207" y="50460"/>
                    </a:cubicBez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16" y="51496"/>
                      <a:pt x="13084" y="51617"/>
                      <a:pt x="13016" y="51617"/>
                    </a:cubicBezTo>
                    <a:cubicBezTo>
                      <a:pt x="12951" y="51617"/>
                      <a:pt x="12853" y="51510"/>
                      <a:pt x="12688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65" y="47722"/>
                    </a:moveTo>
                    <a:cubicBezTo>
                      <a:pt x="11882" y="47880"/>
                      <a:pt x="11917" y="48021"/>
                      <a:pt x="11952" y="48162"/>
                    </a:cubicBezTo>
                    <a:lnTo>
                      <a:pt x="11952" y="48162"/>
                    </a:lnTo>
                    <a:cubicBezTo>
                      <a:pt x="11944" y="48159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9" y="50496"/>
                      <a:pt x="11883" y="50782"/>
                      <a:pt x="11811" y="51069"/>
                    </a:cubicBezTo>
                    <a:cubicBezTo>
                      <a:pt x="11811" y="51084"/>
                      <a:pt x="11400" y="51747"/>
                      <a:pt x="11243" y="51747"/>
                    </a:cubicBezTo>
                    <a:cubicBezTo>
                      <a:pt x="11212" y="51747"/>
                      <a:pt x="11191" y="51721"/>
                      <a:pt x="11185" y="51659"/>
                    </a:cubicBezTo>
                    <a:cubicBezTo>
                      <a:pt x="11167" y="51480"/>
                      <a:pt x="11131" y="51319"/>
                      <a:pt x="11077" y="51176"/>
                    </a:cubicBezTo>
                    <a:cubicBezTo>
                      <a:pt x="10827" y="50102"/>
                      <a:pt x="11167" y="49279"/>
                      <a:pt x="11543" y="48349"/>
                    </a:cubicBezTo>
                    <a:lnTo>
                      <a:pt x="11543" y="48402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2"/>
                    </a:cubicBezTo>
                    <a:cubicBezTo>
                      <a:pt x="11775" y="48170"/>
                      <a:pt x="11829" y="47955"/>
                      <a:pt x="11865" y="47722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111" y="2913"/>
                      <a:pt x="9896" y="4398"/>
                    </a:cubicBezTo>
                    <a:cubicBezTo>
                      <a:pt x="9288" y="4917"/>
                      <a:pt x="8697" y="5866"/>
                      <a:pt x="8787" y="6635"/>
                    </a:cubicBezTo>
                    <a:cubicBezTo>
                      <a:pt x="8787" y="6675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66" y="11163"/>
                    </a:cubicBezTo>
                    <a:cubicBezTo>
                      <a:pt x="8951" y="11206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2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17"/>
                      <a:pt x="7767" y="16209"/>
                      <a:pt x="7033" y="17265"/>
                    </a:cubicBezTo>
                    <a:cubicBezTo>
                      <a:pt x="5959" y="18786"/>
                      <a:pt x="4922" y="20271"/>
                      <a:pt x="4152" y="21953"/>
                    </a:cubicBezTo>
                    <a:cubicBezTo>
                      <a:pt x="4120" y="22017"/>
                      <a:pt x="4160" y="22081"/>
                      <a:pt x="4220" y="22081"/>
                    </a:cubicBezTo>
                    <a:cubicBezTo>
                      <a:pt x="4227" y="22081"/>
                      <a:pt x="4234" y="22081"/>
                      <a:pt x="4242" y="22079"/>
                    </a:cubicBezTo>
                    <a:cubicBezTo>
                      <a:pt x="6353" y="21488"/>
                      <a:pt x="7856" y="19717"/>
                      <a:pt x="8697" y="17712"/>
                    </a:cubicBezTo>
                    <a:lnTo>
                      <a:pt x="8697" y="17712"/>
                    </a:lnTo>
                    <a:cubicBezTo>
                      <a:pt x="8518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2" y="20701"/>
                      <a:pt x="7982" y="20880"/>
                    </a:cubicBezTo>
                    <a:cubicBezTo>
                      <a:pt x="7874" y="21381"/>
                      <a:pt x="7731" y="21900"/>
                      <a:pt x="7588" y="22419"/>
                    </a:cubicBezTo>
                    <a:cubicBezTo>
                      <a:pt x="7141" y="22651"/>
                      <a:pt x="6765" y="23027"/>
                      <a:pt x="6532" y="23492"/>
                    </a:cubicBezTo>
                    <a:cubicBezTo>
                      <a:pt x="6500" y="23540"/>
                      <a:pt x="6540" y="23603"/>
                      <a:pt x="6599" y="23603"/>
                    </a:cubicBezTo>
                    <a:cubicBezTo>
                      <a:pt x="6606" y="23603"/>
                      <a:pt x="6614" y="23602"/>
                      <a:pt x="6622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2" y="23457"/>
                      <a:pt x="7212" y="23815"/>
                      <a:pt x="7105" y="24172"/>
                    </a:cubicBezTo>
                    <a:cubicBezTo>
                      <a:pt x="6854" y="24351"/>
                      <a:pt x="6622" y="24548"/>
                      <a:pt x="6389" y="24745"/>
                    </a:cubicBezTo>
                    <a:cubicBezTo>
                      <a:pt x="6407" y="24709"/>
                      <a:pt x="6443" y="24673"/>
                      <a:pt x="6461" y="24638"/>
                    </a:cubicBezTo>
                    <a:cubicBezTo>
                      <a:pt x="6473" y="24612"/>
                      <a:pt x="6459" y="24587"/>
                      <a:pt x="6437" y="24587"/>
                    </a:cubicBezTo>
                    <a:cubicBezTo>
                      <a:pt x="6428" y="24587"/>
                      <a:pt x="6417" y="24591"/>
                      <a:pt x="6407" y="24602"/>
                    </a:cubicBezTo>
                    <a:cubicBezTo>
                      <a:pt x="6335" y="24638"/>
                      <a:pt x="6264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1" y="24779"/>
                      <a:pt x="4640" y="25328"/>
                      <a:pt x="4206" y="25676"/>
                    </a:cubicBezTo>
                    <a:cubicBezTo>
                      <a:pt x="4152" y="25711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2" y="26463"/>
                      <a:pt x="4242" y="27036"/>
                    </a:cubicBezTo>
                    <a:cubicBezTo>
                      <a:pt x="4206" y="27089"/>
                      <a:pt x="4242" y="27143"/>
                      <a:pt x="4295" y="27143"/>
                    </a:cubicBezTo>
                    <a:cubicBezTo>
                      <a:pt x="4868" y="27143"/>
                      <a:pt x="5405" y="26892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1" y="26892"/>
                    </a:cubicBezTo>
                    <a:cubicBezTo>
                      <a:pt x="6854" y="27161"/>
                      <a:pt x="6979" y="27411"/>
                      <a:pt x="7141" y="27626"/>
                    </a:cubicBezTo>
                    <a:cubicBezTo>
                      <a:pt x="7235" y="27748"/>
                      <a:pt x="7636" y="28124"/>
                      <a:pt x="7903" y="28124"/>
                    </a:cubicBezTo>
                    <a:cubicBezTo>
                      <a:pt x="7990" y="28124"/>
                      <a:pt x="8063" y="28085"/>
                      <a:pt x="8107" y="27984"/>
                    </a:cubicBezTo>
                    <a:cubicBezTo>
                      <a:pt x="8357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2"/>
                      <a:pt x="8475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2" y="26588"/>
                      <a:pt x="9037" y="26570"/>
                      <a:pt x="9037" y="26517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41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2"/>
                      <a:pt x="7838" y="22437"/>
                      <a:pt x="7910" y="22383"/>
                    </a:cubicBezTo>
                    <a:cubicBezTo>
                      <a:pt x="7982" y="22329"/>
                      <a:pt x="7910" y="22293"/>
                      <a:pt x="7856" y="22293"/>
                    </a:cubicBezTo>
                    <a:cubicBezTo>
                      <a:pt x="7821" y="22311"/>
                      <a:pt x="7803" y="22311"/>
                      <a:pt x="7767" y="22329"/>
                    </a:cubicBezTo>
                    <a:cubicBezTo>
                      <a:pt x="7856" y="22043"/>
                      <a:pt x="7946" y="21739"/>
                      <a:pt x="8035" y="21452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69"/>
                      <a:pt x="8536" y="22240"/>
                    </a:cubicBezTo>
                    <a:cubicBezTo>
                      <a:pt x="8626" y="21792"/>
                      <a:pt x="8447" y="21220"/>
                      <a:pt x="8214" y="20790"/>
                    </a:cubicBezTo>
                    <a:cubicBezTo>
                      <a:pt x="8375" y="20235"/>
                      <a:pt x="8518" y="19681"/>
                      <a:pt x="8662" y="19126"/>
                    </a:cubicBezTo>
                    <a:cubicBezTo>
                      <a:pt x="8662" y="19538"/>
                      <a:pt x="8787" y="19931"/>
                      <a:pt x="9002" y="20271"/>
                    </a:cubicBezTo>
                    <a:cubicBezTo>
                      <a:pt x="9020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1"/>
                    </a:cubicBezTo>
                    <a:cubicBezTo>
                      <a:pt x="9342" y="19788"/>
                      <a:pt x="9109" y="19072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7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7" y="14008"/>
                      <a:pt x="10344" y="15815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3"/>
                    </a:cubicBezTo>
                    <a:cubicBezTo>
                      <a:pt x="10230" y="19608"/>
                      <a:pt x="10265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20" y="19019"/>
                      <a:pt x="10791" y="18661"/>
                    </a:cubicBezTo>
                    <a:cubicBezTo>
                      <a:pt x="11006" y="19967"/>
                      <a:pt x="11221" y="21238"/>
                      <a:pt x="11382" y="22490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7" y="26109"/>
                    </a:cubicBezTo>
                    <a:cubicBezTo>
                      <a:pt x="11295" y="26109"/>
                      <a:pt x="11313" y="26102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0"/>
                    </a:cubicBezTo>
                    <a:cubicBezTo>
                      <a:pt x="11015" y="29621"/>
                      <a:pt x="11006" y="29617"/>
                      <a:pt x="10997" y="29617"/>
                    </a:cubicBezTo>
                    <a:cubicBezTo>
                      <a:pt x="10988" y="29617"/>
                      <a:pt x="10979" y="29621"/>
                      <a:pt x="10970" y="29630"/>
                    </a:cubicBezTo>
                    <a:cubicBezTo>
                      <a:pt x="10799" y="29730"/>
                      <a:pt x="10594" y="29784"/>
                      <a:pt x="10382" y="29784"/>
                    </a:cubicBezTo>
                    <a:cubicBezTo>
                      <a:pt x="10328" y="29784"/>
                      <a:pt x="10273" y="29781"/>
                      <a:pt x="10218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8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9" y="29529"/>
                      <a:pt x="10004" y="29791"/>
                    </a:cubicBezTo>
                    <a:cubicBezTo>
                      <a:pt x="9986" y="29827"/>
                      <a:pt x="10004" y="29881"/>
                      <a:pt x="10040" y="29899"/>
                    </a:cubicBezTo>
                    <a:cubicBezTo>
                      <a:pt x="10138" y="29923"/>
                      <a:pt x="10238" y="29935"/>
                      <a:pt x="10338" y="29935"/>
                    </a:cubicBezTo>
                    <a:cubicBezTo>
                      <a:pt x="10528" y="29935"/>
                      <a:pt x="10716" y="29892"/>
                      <a:pt x="10881" y="29809"/>
                    </a:cubicBezTo>
                    <a:lnTo>
                      <a:pt x="10881" y="29809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69"/>
                      <a:pt x="9485" y="31366"/>
                      <a:pt x="9270" y="31581"/>
                    </a:cubicBezTo>
                    <a:cubicBezTo>
                      <a:pt x="8805" y="31814"/>
                      <a:pt x="8304" y="32010"/>
                      <a:pt x="7803" y="32189"/>
                    </a:cubicBezTo>
                    <a:cubicBezTo>
                      <a:pt x="6711" y="32637"/>
                      <a:pt x="5548" y="32923"/>
                      <a:pt x="4367" y="33048"/>
                    </a:cubicBezTo>
                    <a:cubicBezTo>
                      <a:pt x="4295" y="33048"/>
                      <a:pt x="4295" y="33138"/>
                      <a:pt x="4367" y="33138"/>
                    </a:cubicBezTo>
                    <a:cubicBezTo>
                      <a:pt x="4413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7"/>
                    </a:cubicBezTo>
                    <a:cubicBezTo>
                      <a:pt x="8302" y="32121"/>
                      <a:pt x="8555" y="32034"/>
                      <a:pt x="8795" y="31929"/>
                    </a:cubicBezTo>
                    <a:lnTo>
                      <a:pt x="8795" y="31929"/>
                    </a:lnTo>
                    <a:cubicBezTo>
                      <a:pt x="8185" y="32226"/>
                      <a:pt x="7641" y="32613"/>
                      <a:pt x="7051" y="32941"/>
                    </a:cubicBezTo>
                    <a:cubicBezTo>
                      <a:pt x="6282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5"/>
                      <a:pt x="2971" y="32905"/>
                    </a:cubicBezTo>
                    <a:cubicBezTo>
                      <a:pt x="4259" y="32118"/>
                      <a:pt x="5387" y="31885"/>
                      <a:pt x="6872" y="31867"/>
                    </a:cubicBezTo>
                    <a:cubicBezTo>
                      <a:pt x="7838" y="31832"/>
                      <a:pt x="8715" y="31706"/>
                      <a:pt x="9574" y="31205"/>
                    </a:cubicBezTo>
                    <a:cubicBezTo>
                      <a:pt x="9606" y="31189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116" y="31867"/>
                      <a:pt x="3132" y="32655"/>
                      <a:pt x="2184" y="33174"/>
                    </a:cubicBezTo>
                    <a:cubicBezTo>
                      <a:pt x="2130" y="33209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0"/>
                      <a:pt x="5924" y="33478"/>
                    </a:cubicBezTo>
                    <a:cubicBezTo>
                      <a:pt x="6908" y="33317"/>
                      <a:pt x="7713" y="32690"/>
                      <a:pt x="8572" y="32172"/>
                    </a:cubicBezTo>
                    <a:lnTo>
                      <a:pt x="8572" y="32172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22"/>
                      <a:pt x="5942" y="34587"/>
                      <a:pt x="5387" y="35017"/>
                    </a:cubicBezTo>
                    <a:cubicBezTo>
                      <a:pt x="5172" y="34909"/>
                      <a:pt x="4922" y="34874"/>
                      <a:pt x="4671" y="34874"/>
                    </a:cubicBezTo>
                    <a:cubicBezTo>
                      <a:pt x="4546" y="34892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091"/>
                    </a:cubicBezTo>
                    <a:cubicBezTo>
                      <a:pt x="3776" y="36073"/>
                      <a:pt x="3740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7"/>
                      <a:pt x="3347" y="35912"/>
                    </a:cubicBezTo>
                    <a:cubicBezTo>
                      <a:pt x="3329" y="35912"/>
                      <a:pt x="3293" y="35912"/>
                      <a:pt x="3275" y="35947"/>
                    </a:cubicBezTo>
                    <a:lnTo>
                      <a:pt x="3204" y="35947"/>
                    </a:lnTo>
                    <a:cubicBezTo>
                      <a:pt x="2667" y="34999"/>
                      <a:pt x="1861" y="34122"/>
                      <a:pt x="716" y="34104"/>
                    </a:cubicBezTo>
                    <a:cubicBezTo>
                      <a:pt x="645" y="34122"/>
                      <a:pt x="609" y="34176"/>
                      <a:pt x="645" y="34229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786"/>
                    </a:cubicBezTo>
                    <a:lnTo>
                      <a:pt x="54" y="35786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8"/>
                    </a:cubicBezTo>
                    <a:lnTo>
                      <a:pt x="1700" y="36448"/>
                    </a:lnTo>
                    <a:lnTo>
                      <a:pt x="1450" y="36556"/>
                    </a:lnTo>
                    <a:cubicBezTo>
                      <a:pt x="1074" y="36699"/>
                      <a:pt x="358" y="36967"/>
                      <a:pt x="322" y="37451"/>
                    </a:cubicBezTo>
                    <a:cubicBezTo>
                      <a:pt x="303" y="37769"/>
                      <a:pt x="587" y="37861"/>
                      <a:pt x="893" y="37861"/>
                    </a:cubicBezTo>
                    <a:cubicBezTo>
                      <a:pt x="1137" y="37861"/>
                      <a:pt x="1394" y="37802"/>
                      <a:pt x="1521" y="37755"/>
                    </a:cubicBezTo>
                    <a:cubicBezTo>
                      <a:pt x="1665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5"/>
                      <a:pt x="1307" y="39025"/>
                    </a:cubicBezTo>
                    <a:cubicBezTo>
                      <a:pt x="1951" y="39025"/>
                      <a:pt x="2363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5"/>
                    </a:cubicBezTo>
                    <a:cubicBezTo>
                      <a:pt x="3284" y="40072"/>
                      <a:pt x="3306" y="40086"/>
                      <a:pt x="3331" y="40086"/>
                    </a:cubicBezTo>
                    <a:cubicBezTo>
                      <a:pt x="3356" y="40086"/>
                      <a:pt x="3383" y="40072"/>
                      <a:pt x="3400" y="40045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30" y="38667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3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287"/>
                      <a:pt x="3866" y="36270"/>
                      <a:pt x="3848" y="36234"/>
                    </a:cubicBezTo>
                    <a:cubicBezTo>
                      <a:pt x="4295" y="36019"/>
                      <a:pt x="4743" y="35768"/>
                      <a:pt x="5154" y="35482"/>
                    </a:cubicBezTo>
                    <a:cubicBezTo>
                      <a:pt x="5190" y="35482"/>
                      <a:pt x="5244" y="35464"/>
                      <a:pt x="5279" y="35446"/>
                    </a:cubicBezTo>
                    <a:cubicBezTo>
                      <a:pt x="5297" y="35428"/>
                      <a:pt x="5297" y="35411"/>
                      <a:pt x="5297" y="35393"/>
                    </a:cubicBezTo>
                    <a:cubicBezTo>
                      <a:pt x="5637" y="35160"/>
                      <a:pt x="5959" y="34909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4" y="35715"/>
                    </a:cubicBezTo>
                    <a:cubicBezTo>
                      <a:pt x="6568" y="35393"/>
                      <a:pt x="6693" y="34945"/>
                      <a:pt x="6586" y="34516"/>
                    </a:cubicBezTo>
                    <a:cubicBezTo>
                      <a:pt x="6604" y="34480"/>
                      <a:pt x="6639" y="34426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1" y="32619"/>
                      <a:pt x="9360" y="31796"/>
                    </a:cubicBezTo>
                    <a:lnTo>
                      <a:pt x="9413" y="31760"/>
                    </a:lnTo>
                    <a:cubicBezTo>
                      <a:pt x="9431" y="31742"/>
                      <a:pt x="9431" y="31724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7"/>
                      <a:pt x="10111" y="31062"/>
                    </a:cubicBezTo>
                    <a:cubicBezTo>
                      <a:pt x="10183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23" y="34892"/>
                      <a:pt x="8662" y="35035"/>
                      <a:pt x="8518" y="35214"/>
                    </a:cubicBezTo>
                    <a:cubicBezTo>
                      <a:pt x="8375" y="35357"/>
                      <a:pt x="8286" y="35572"/>
                      <a:pt x="8304" y="35786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2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3" y="37437"/>
                      <a:pt x="8506" y="37431"/>
                      <a:pt x="8489" y="37431"/>
                    </a:cubicBezTo>
                    <a:cubicBezTo>
                      <a:pt x="8462" y="37431"/>
                      <a:pt x="8433" y="37446"/>
                      <a:pt x="8411" y="37468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6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36" y="40181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6"/>
                      <a:pt x="7874" y="38506"/>
                    </a:cubicBezTo>
                    <a:cubicBezTo>
                      <a:pt x="7158" y="39025"/>
                      <a:pt x="6765" y="39866"/>
                      <a:pt x="6818" y="40743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24" y="41262"/>
                    </a:cubicBezTo>
                    <a:cubicBezTo>
                      <a:pt x="8035" y="41083"/>
                      <a:pt x="8357" y="40725"/>
                      <a:pt x="8447" y="40296"/>
                    </a:cubicBezTo>
                    <a:cubicBezTo>
                      <a:pt x="8544" y="40463"/>
                      <a:pt x="8868" y="40932"/>
                      <a:pt x="9100" y="40932"/>
                    </a:cubicBezTo>
                    <a:cubicBezTo>
                      <a:pt x="9167" y="40932"/>
                      <a:pt x="9226" y="40893"/>
                      <a:pt x="9270" y="40797"/>
                    </a:cubicBezTo>
                    <a:cubicBezTo>
                      <a:pt x="9288" y="40869"/>
                      <a:pt x="9288" y="40958"/>
                      <a:pt x="9306" y="41030"/>
                    </a:cubicBezTo>
                    <a:cubicBezTo>
                      <a:pt x="9306" y="41068"/>
                      <a:pt x="9343" y="41098"/>
                      <a:pt x="9384" y="41098"/>
                    </a:cubicBezTo>
                    <a:cubicBezTo>
                      <a:pt x="9400" y="41098"/>
                      <a:pt x="9416" y="41093"/>
                      <a:pt x="9431" y="41083"/>
                    </a:cubicBezTo>
                    <a:cubicBezTo>
                      <a:pt x="10040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78" y="38614"/>
                      <a:pt x="10111" y="38846"/>
                    </a:cubicBezTo>
                    <a:cubicBezTo>
                      <a:pt x="10272" y="39007"/>
                      <a:pt x="10380" y="39222"/>
                      <a:pt x="10397" y="39455"/>
                    </a:cubicBezTo>
                    <a:cubicBezTo>
                      <a:pt x="10433" y="39723"/>
                      <a:pt x="10254" y="39938"/>
                      <a:pt x="10147" y="40171"/>
                    </a:cubicBezTo>
                    <a:cubicBezTo>
                      <a:pt x="10133" y="40184"/>
                      <a:pt x="10151" y="40218"/>
                      <a:pt x="10176" y="40218"/>
                    </a:cubicBezTo>
                    <a:cubicBezTo>
                      <a:pt x="10183" y="40218"/>
                      <a:pt x="10192" y="40215"/>
                      <a:pt x="10201" y="40206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2" y="38238"/>
                      <a:pt x="8966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58" y="37634"/>
                      <a:pt x="8821" y="37607"/>
                      <a:pt x="8781" y="37607"/>
                    </a:cubicBezTo>
                    <a:cubicBezTo>
                      <a:pt x="8748" y="37607"/>
                      <a:pt x="8714" y="37625"/>
                      <a:pt x="8697" y="37665"/>
                    </a:cubicBezTo>
                    <a:cubicBezTo>
                      <a:pt x="8681" y="37665"/>
                      <a:pt x="8665" y="37665"/>
                      <a:pt x="8662" y="37679"/>
                    </a:cubicBezTo>
                    <a:lnTo>
                      <a:pt x="8662" y="37679"/>
                    </a:lnTo>
                    <a:cubicBezTo>
                      <a:pt x="8787" y="36320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2" y="34176"/>
                      <a:pt x="9342" y="34695"/>
                      <a:pt x="9431" y="35196"/>
                    </a:cubicBezTo>
                    <a:cubicBezTo>
                      <a:pt x="9610" y="36341"/>
                      <a:pt x="10594" y="36824"/>
                      <a:pt x="11113" y="37791"/>
                    </a:cubicBezTo>
                    <a:cubicBezTo>
                      <a:pt x="11119" y="37809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60" y="35518"/>
                      <a:pt x="10916" y="34408"/>
                    </a:cubicBezTo>
                    <a:cubicBezTo>
                      <a:pt x="10773" y="33227"/>
                      <a:pt x="10201" y="32297"/>
                      <a:pt x="10415" y="31062"/>
                    </a:cubicBezTo>
                    <a:cubicBezTo>
                      <a:pt x="10558" y="30776"/>
                      <a:pt x="10702" y="30489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2" y="31742"/>
                      <a:pt x="12151" y="32189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9" y="32225"/>
                    </a:cubicBezTo>
                    <a:cubicBezTo>
                      <a:pt x="12384" y="32136"/>
                      <a:pt x="12473" y="32010"/>
                      <a:pt x="12545" y="31867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60" y="35285"/>
                      <a:pt x="12760" y="35536"/>
                      <a:pt x="12760" y="35786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9" y="37280"/>
                    </a:cubicBezTo>
                    <a:cubicBezTo>
                      <a:pt x="12308" y="37280"/>
                      <a:pt x="12329" y="37272"/>
                      <a:pt x="12348" y="37254"/>
                    </a:cubicBezTo>
                    <a:cubicBezTo>
                      <a:pt x="12545" y="37075"/>
                      <a:pt x="12688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1" y="43105"/>
                    </a:cubicBezTo>
                    <a:cubicBezTo>
                      <a:pt x="9717" y="44340"/>
                      <a:pt x="8590" y="45342"/>
                      <a:pt x="8035" y="46738"/>
                    </a:cubicBezTo>
                    <a:cubicBezTo>
                      <a:pt x="8017" y="46523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5"/>
                    </a:cubicBezTo>
                    <a:cubicBezTo>
                      <a:pt x="9914" y="42014"/>
                      <a:pt x="7999" y="44304"/>
                      <a:pt x="7785" y="47239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9" y="47302"/>
                      <a:pt x="7898" y="47294"/>
                      <a:pt x="7910" y="47275"/>
                    </a:cubicBezTo>
                    <a:cubicBezTo>
                      <a:pt x="8841" y="46166"/>
                      <a:pt x="10022" y="45289"/>
                      <a:pt x="10916" y="44125"/>
                    </a:cubicBezTo>
                    <a:cubicBezTo>
                      <a:pt x="11811" y="42962"/>
                      <a:pt x="12241" y="41495"/>
                      <a:pt x="12402" y="40081"/>
                    </a:cubicBezTo>
                    <a:cubicBezTo>
                      <a:pt x="12402" y="40063"/>
                      <a:pt x="12384" y="40027"/>
                      <a:pt x="12366" y="40027"/>
                    </a:cubicBezTo>
                    <a:cubicBezTo>
                      <a:pt x="12473" y="39741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9" y="42694"/>
                      <a:pt x="12044" y="44465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7" y="45689"/>
                    </a:cubicBezTo>
                    <a:cubicBezTo>
                      <a:pt x="11558" y="45689"/>
                      <a:pt x="11570" y="45687"/>
                      <a:pt x="11579" y="45682"/>
                    </a:cubicBezTo>
                    <a:cubicBezTo>
                      <a:pt x="11722" y="45593"/>
                      <a:pt x="11865" y="45468"/>
                      <a:pt x="11954" y="45324"/>
                    </a:cubicBezTo>
                    <a:lnTo>
                      <a:pt x="11954" y="45324"/>
                    </a:lnTo>
                    <a:cubicBezTo>
                      <a:pt x="11901" y="45772"/>
                      <a:pt x="11847" y="46219"/>
                      <a:pt x="11811" y="46667"/>
                    </a:cubicBezTo>
                    <a:cubicBezTo>
                      <a:pt x="11793" y="46684"/>
                      <a:pt x="11775" y="46702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811" y="46828"/>
                      <a:pt x="11793" y="46881"/>
                      <a:pt x="11793" y="46935"/>
                    </a:cubicBezTo>
                    <a:cubicBezTo>
                      <a:pt x="11400" y="47060"/>
                      <a:pt x="11113" y="47400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9" y="47558"/>
                      <a:pt x="8695" y="47875"/>
                      <a:pt x="8059" y="47875"/>
                    </a:cubicBezTo>
                    <a:cubicBezTo>
                      <a:pt x="7997" y="47875"/>
                      <a:pt x="7935" y="47872"/>
                      <a:pt x="7874" y="47866"/>
                    </a:cubicBezTo>
                    <a:cubicBezTo>
                      <a:pt x="7821" y="47866"/>
                      <a:pt x="7785" y="47919"/>
                      <a:pt x="7803" y="47973"/>
                    </a:cubicBezTo>
                    <a:cubicBezTo>
                      <a:pt x="7904" y="48532"/>
                      <a:pt x="8487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1"/>
                      <a:pt x="8017" y="50156"/>
                    </a:cubicBezTo>
                    <a:cubicBezTo>
                      <a:pt x="7982" y="50210"/>
                      <a:pt x="8017" y="50264"/>
                      <a:pt x="8089" y="50264"/>
                    </a:cubicBezTo>
                    <a:cubicBezTo>
                      <a:pt x="8232" y="50273"/>
                      <a:pt x="8380" y="50282"/>
                      <a:pt x="8527" y="50282"/>
                    </a:cubicBezTo>
                    <a:cubicBezTo>
                      <a:pt x="8912" y="50282"/>
                      <a:pt x="9294" y="50223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1" y="51051"/>
                    </a:cubicBezTo>
                    <a:cubicBezTo>
                      <a:pt x="9521" y="51077"/>
                      <a:pt x="9540" y="51094"/>
                      <a:pt x="9564" y="51094"/>
                    </a:cubicBezTo>
                    <a:cubicBezTo>
                      <a:pt x="9573" y="51094"/>
                      <a:pt x="9583" y="51091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38" y="51409"/>
                    </a:cubicBezTo>
                    <a:cubicBezTo>
                      <a:pt x="9538" y="51445"/>
                      <a:pt x="9556" y="51462"/>
                      <a:pt x="9592" y="51480"/>
                    </a:cubicBezTo>
                    <a:cubicBezTo>
                      <a:pt x="9678" y="51500"/>
                      <a:pt x="9759" y="51509"/>
                      <a:pt x="9837" y="51509"/>
                    </a:cubicBezTo>
                    <a:cubicBezTo>
                      <a:pt x="10324" y="51509"/>
                      <a:pt x="10649" y="51143"/>
                      <a:pt x="10881" y="50711"/>
                    </a:cubicBezTo>
                    <a:cubicBezTo>
                      <a:pt x="10934" y="51087"/>
                      <a:pt x="11042" y="51462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4" y="50944"/>
                      <a:pt x="12616" y="51427"/>
                      <a:pt x="13028" y="51838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6" y="51857"/>
                      <a:pt x="13135" y="51837"/>
                      <a:pt x="13135" y="51802"/>
                    </a:cubicBezTo>
                    <a:cubicBezTo>
                      <a:pt x="13404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53"/>
                      <a:pt x="14442" y="50568"/>
                    </a:cubicBezTo>
                    <a:cubicBezTo>
                      <a:pt x="14449" y="50570"/>
                      <a:pt x="14456" y="50571"/>
                      <a:pt x="14463" y="50571"/>
                    </a:cubicBezTo>
                    <a:cubicBezTo>
                      <a:pt x="14504" y="50571"/>
                      <a:pt x="14529" y="50527"/>
                      <a:pt x="14513" y="50496"/>
                    </a:cubicBezTo>
                    <a:cubicBezTo>
                      <a:pt x="14173" y="49816"/>
                      <a:pt x="14173" y="49047"/>
                      <a:pt x="13726" y="48420"/>
                    </a:cubicBezTo>
                    <a:cubicBezTo>
                      <a:pt x="13458" y="48098"/>
                      <a:pt x="13118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3"/>
                      <a:pt x="11954" y="46846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1" y="43392"/>
                      <a:pt x="12652" y="43714"/>
                      <a:pt x="12706" y="44036"/>
                    </a:cubicBezTo>
                    <a:cubicBezTo>
                      <a:pt x="12616" y="43803"/>
                      <a:pt x="12616" y="43535"/>
                      <a:pt x="12527" y="43284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4"/>
                    </a:cubicBezTo>
                    <a:cubicBezTo>
                      <a:pt x="12420" y="43642"/>
                      <a:pt x="12527" y="44018"/>
                      <a:pt x="12724" y="44322"/>
                    </a:cubicBezTo>
                    <a:cubicBezTo>
                      <a:pt x="12739" y="44345"/>
                      <a:pt x="12763" y="44355"/>
                      <a:pt x="12787" y="44355"/>
                    </a:cubicBezTo>
                    <a:cubicBezTo>
                      <a:pt x="12819" y="44355"/>
                      <a:pt x="12849" y="44336"/>
                      <a:pt x="12849" y="44304"/>
                    </a:cubicBezTo>
                    <a:cubicBezTo>
                      <a:pt x="12849" y="43803"/>
                      <a:pt x="12742" y="43302"/>
                      <a:pt x="12491" y="42873"/>
                    </a:cubicBezTo>
                    <a:cubicBezTo>
                      <a:pt x="12670" y="41584"/>
                      <a:pt x="12813" y="40278"/>
                      <a:pt x="12903" y="38972"/>
                    </a:cubicBezTo>
                    <a:cubicBezTo>
                      <a:pt x="12992" y="39079"/>
                      <a:pt x="13118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5"/>
                      <a:pt x="12974" y="37952"/>
                    </a:cubicBezTo>
                    <a:cubicBezTo>
                      <a:pt x="13010" y="37290"/>
                      <a:pt x="13028" y="36645"/>
                      <a:pt x="13010" y="35983"/>
                    </a:cubicBezTo>
                    <a:cubicBezTo>
                      <a:pt x="13010" y="35375"/>
                      <a:pt x="12992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26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5" y="31384"/>
                      <a:pt x="12599" y="29648"/>
                      <a:pt x="12384" y="27930"/>
                    </a:cubicBezTo>
                    <a:lnTo>
                      <a:pt x="12509" y="27698"/>
                    </a:lnTo>
                    <a:cubicBezTo>
                      <a:pt x="12831" y="29255"/>
                      <a:pt x="13619" y="30722"/>
                      <a:pt x="14388" y="32136"/>
                    </a:cubicBezTo>
                    <a:cubicBezTo>
                      <a:pt x="14388" y="32154"/>
                      <a:pt x="14388" y="32172"/>
                      <a:pt x="14388" y="32189"/>
                    </a:cubicBezTo>
                    <a:cubicBezTo>
                      <a:pt x="14334" y="32404"/>
                      <a:pt x="14316" y="32619"/>
                      <a:pt x="14334" y="32852"/>
                    </a:cubicBezTo>
                    <a:cubicBezTo>
                      <a:pt x="14334" y="33102"/>
                      <a:pt x="14424" y="33353"/>
                      <a:pt x="14585" y="33532"/>
                    </a:cubicBezTo>
                    <a:cubicBezTo>
                      <a:pt x="14606" y="33553"/>
                      <a:pt x="14630" y="33563"/>
                      <a:pt x="14652" y="33563"/>
                    </a:cubicBezTo>
                    <a:cubicBezTo>
                      <a:pt x="14687" y="33563"/>
                      <a:pt x="14717" y="33539"/>
                      <a:pt x="14728" y="33496"/>
                    </a:cubicBezTo>
                    <a:cubicBezTo>
                      <a:pt x="14782" y="33281"/>
                      <a:pt x="14800" y="33048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89"/>
                      <a:pt x="15677" y="34587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77" y="36234"/>
                      <a:pt x="15730" y="36610"/>
                    </a:cubicBezTo>
                    <a:cubicBezTo>
                      <a:pt x="15730" y="36645"/>
                      <a:pt x="15761" y="36672"/>
                      <a:pt x="15792" y="36672"/>
                    </a:cubicBezTo>
                    <a:cubicBezTo>
                      <a:pt x="15808" y="36672"/>
                      <a:pt x="15825" y="36664"/>
                      <a:pt x="15838" y="36645"/>
                    </a:cubicBezTo>
                    <a:cubicBezTo>
                      <a:pt x="16052" y="36359"/>
                      <a:pt x="16160" y="36001"/>
                      <a:pt x="16142" y="35625"/>
                    </a:cubicBezTo>
                    <a:lnTo>
                      <a:pt x="16142" y="35625"/>
                    </a:lnTo>
                    <a:cubicBezTo>
                      <a:pt x="16822" y="37325"/>
                      <a:pt x="17341" y="39079"/>
                      <a:pt x="17734" y="40869"/>
                    </a:cubicBezTo>
                    <a:cubicBezTo>
                      <a:pt x="17699" y="40904"/>
                      <a:pt x="17663" y="40958"/>
                      <a:pt x="17645" y="41012"/>
                    </a:cubicBezTo>
                    <a:cubicBezTo>
                      <a:pt x="17538" y="41083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9" y="41799"/>
                      <a:pt x="15462" y="42264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5"/>
                    </a:cubicBezTo>
                    <a:lnTo>
                      <a:pt x="15949" y="42465"/>
                    </a:lnTo>
                    <a:cubicBezTo>
                      <a:pt x="15703" y="42768"/>
                      <a:pt x="15539" y="43135"/>
                      <a:pt x="15480" y="43517"/>
                    </a:cubicBezTo>
                    <a:cubicBezTo>
                      <a:pt x="15480" y="43571"/>
                      <a:pt x="15515" y="43589"/>
                      <a:pt x="15533" y="43589"/>
                    </a:cubicBezTo>
                    <a:cubicBezTo>
                      <a:pt x="15584" y="43594"/>
                      <a:pt x="15634" y="43597"/>
                      <a:pt x="15684" y="43597"/>
                    </a:cubicBezTo>
                    <a:cubicBezTo>
                      <a:pt x="16090" y="43597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5" y="44592"/>
                      <a:pt x="16557" y="44592"/>
                    </a:cubicBezTo>
                    <a:cubicBezTo>
                      <a:pt x="16570" y="44592"/>
                      <a:pt x="16582" y="44587"/>
                      <a:pt x="16589" y="44573"/>
                    </a:cubicBezTo>
                    <a:cubicBezTo>
                      <a:pt x="16875" y="44269"/>
                      <a:pt x="17126" y="43947"/>
                      <a:pt x="17341" y="43571"/>
                    </a:cubicBezTo>
                    <a:cubicBezTo>
                      <a:pt x="17377" y="44072"/>
                      <a:pt x="17556" y="44573"/>
                      <a:pt x="17824" y="45002"/>
                    </a:cubicBezTo>
                    <a:cubicBezTo>
                      <a:pt x="17834" y="45013"/>
                      <a:pt x="17851" y="45023"/>
                      <a:pt x="17869" y="45023"/>
                    </a:cubicBezTo>
                    <a:cubicBezTo>
                      <a:pt x="17883" y="45023"/>
                      <a:pt x="17898" y="45017"/>
                      <a:pt x="17913" y="45002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0"/>
                      <a:pt x="19228" y="44610"/>
                    </a:cubicBezTo>
                    <a:cubicBezTo>
                      <a:pt x="19243" y="44610"/>
                      <a:pt x="19260" y="44604"/>
                      <a:pt x="19273" y="44591"/>
                    </a:cubicBezTo>
                    <a:cubicBezTo>
                      <a:pt x="19739" y="44018"/>
                      <a:pt x="19649" y="43195"/>
                      <a:pt x="19238" y="42586"/>
                    </a:cubicBezTo>
                    <a:lnTo>
                      <a:pt x="19238" y="42586"/>
                    </a:lnTo>
                    <a:cubicBezTo>
                      <a:pt x="19613" y="42765"/>
                      <a:pt x="20025" y="42873"/>
                      <a:pt x="20455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6"/>
                      <a:pt x="18074" y="41101"/>
                    </a:cubicBezTo>
                    <a:cubicBezTo>
                      <a:pt x="18057" y="41101"/>
                      <a:pt x="18057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4"/>
                      <a:pt x="18092" y="41334"/>
                      <a:pt x="18164" y="41405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8" y="40904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7"/>
                    </a:cubicBez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52" y="38846"/>
                      <a:pt x="17663" y="38775"/>
                      <a:pt x="17573" y="38685"/>
                    </a:cubicBezTo>
                    <a:cubicBezTo>
                      <a:pt x="17484" y="38578"/>
                      <a:pt x="17394" y="38471"/>
                      <a:pt x="17305" y="38363"/>
                    </a:cubicBezTo>
                    <a:cubicBezTo>
                      <a:pt x="17298" y="38360"/>
                      <a:pt x="17291" y="38358"/>
                      <a:pt x="17284" y="38358"/>
                    </a:cubicBezTo>
                    <a:cubicBezTo>
                      <a:pt x="17252" y="38358"/>
                      <a:pt x="17219" y="38388"/>
                      <a:pt x="17233" y="38417"/>
                    </a:cubicBezTo>
                    <a:cubicBezTo>
                      <a:pt x="17269" y="38560"/>
                      <a:pt x="17359" y="38685"/>
                      <a:pt x="17466" y="38793"/>
                    </a:cubicBezTo>
                    <a:cubicBezTo>
                      <a:pt x="17591" y="38918"/>
                      <a:pt x="17717" y="39025"/>
                      <a:pt x="17878" y="39097"/>
                    </a:cubicBezTo>
                    <a:cubicBezTo>
                      <a:pt x="17888" y="39107"/>
                      <a:pt x="17900" y="39112"/>
                      <a:pt x="17912" y="39112"/>
                    </a:cubicBezTo>
                    <a:cubicBezTo>
                      <a:pt x="17940" y="39112"/>
                      <a:pt x="17967" y="39086"/>
                      <a:pt x="17967" y="39061"/>
                    </a:cubicBezTo>
                    <a:cubicBezTo>
                      <a:pt x="18036" y="38616"/>
                      <a:pt x="17694" y="38236"/>
                      <a:pt x="17256" y="38236"/>
                    </a:cubicBezTo>
                    <a:cubicBezTo>
                      <a:pt x="17237" y="38236"/>
                      <a:pt x="17217" y="38236"/>
                      <a:pt x="17198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7003"/>
                      <a:pt x="16339" y="35751"/>
                      <a:pt x="15784" y="34569"/>
                    </a:cubicBezTo>
                    <a:lnTo>
                      <a:pt x="15784" y="34569"/>
                    </a:lnTo>
                    <a:cubicBezTo>
                      <a:pt x="16070" y="34945"/>
                      <a:pt x="16357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3"/>
                    </a:cubicBezTo>
                    <a:cubicBezTo>
                      <a:pt x="20544" y="39115"/>
                      <a:pt x="19524" y="38829"/>
                      <a:pt x="18558" y="37987"/>
                    </a:cubicBezTo>
                    <a:cubicBezTo>
                      <a:pt x="18003" y="37486"/>
                      <a:pt x="17538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7" y="38954"/>
                      <a:pt x="21689" y="39330"/>
                    </a:cubicBezTo>
                    <a:cubicBezTo>
                      <a:pt x="21697" y="39332"/>
                      <a:pt x="21704" y="39333"/>
                      <a:pt x="21710" y="39333"/>
                    </a:cubicBezTo>
                    <a:cubicBezTo>
                      <a:pt x="21747" y="39333"/>
                      <a:pt x="21753" y="39291"/>
                      <a:pt x="21707" y="39276"/>
                    </a:cubicBezTo>
                    <a:cubicBezTo>
                      <a:pt x="20258" y="38721"/>
                      <a:pt x="19094" y="38113"/>
                      <a:pt x="17967" y="37021"/>
                    </a:cubicBezTo>
                    <a:cubicBezTo>
                      <a:pt x="17503" y="36557"/>
                      <a:pt x="17057" y="36058"/>
                      <a:pt x="16665" y="35559"/>
                    </a:cubicBezTo>
                    <a:lnTo>
                      <a:pt x="16665" y="35559"/>
                    </a:lnTo>
                    <a:cubicBezTo>
                      <a:pt x="17254" y="36170"/>
                      <a:pt x="18102" y="36471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1"/>
                      <a:pt x="21877" y="39341"/>
                    </a:cubicBezTo>
                    <a:cubicBezTo>
                      <a:pt x="21906" y="39341"/>
                      <a:pt x="21932" y="39303"/>
                      <a:pt x="21904" y="39276"/>
                    </a:cubicBezTo>
                    <a:cubicBezTo>
                      <a:pt x="21242" y="38506"/>
                      <a:pt x="20508" y="37809"/>
                      <a:pt x="19703" y="37200"/>
                    </a:cubicBezTo>
                    <a:cubicBezTo>
                      <a:pt x="18737" y="36502"/>
                      <a:pt x="17573" y="36144"/>
                      <a:pt x="16625" y="35393"/>
                    </a:cubicBezTo>
                    <a:cubicBezTo>
                      <a:pt x="16616" y="35384"/>
                      <a:pt x="16603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18" y="35339"/>
                      <a:pt x="16500" y="35339"/>
                      <a:pt x="16500" y="35339"/>
                    </a:cubicBezTo>
                    <a:cubicBezTo>
                      <a:pt x="16195" y="34963"/>
                      <a:pt x="15909" y="34605"/>
                      <a:pt x="15623" y="34229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95" y="30543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1"/>
                    </a:cubicBezTo>
                    <a:cubicBezTo>
                      <a:pt x="13082" y="29040"/>
                      <a:pt x="12795" y="28270"/>
                      <a:pt x="12581" y="27483"/>
                    </a:cubicBezTo>
                    <a:cubicBezTo>
                      <a:pt x="12777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2"/>
                      <a:pt x="13082" y="26964"/>
                      <a:pt x="13368" y="27215"/>
                    </a:cubicBezTo>
                    <a:cubicBezTo>
                      <a:pt x="13381" y="27227"/>
                      <a:pt x="13398" y="27233"/>
                      <a:pt x="13416" y="27233"/>
                    </a:cubicBezTo>
                    <a:cubicBezTo>
                      <a:pt x="13448" y="27233"/>
                      <a:pt x="13482" y="27213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2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89"/>
                      <a:pt x="14245" y="28109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09"/>
                    </a:cubicBezTo>
                    <a:cubicBezTo>
                      <a:pt x="14907" y="26034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87" y="17945"/>
                      <a:pt x="14818" y="18965"/>
                      <a:pt x="15712" y="19931"/>
                    </a:cubicBezTo>
                    <a:cubicBezTo>
                      <a:pt x="15730" y="20146"/>
                      <a:pt x="15766" y="20397"/>
                      <a:pt x="15784" y="20611"/>
                    </a:cubicBezTo>
                    <a:cubicBezTo>
                      <a:pt x="15533" y="21309"/>
                      <a:pt x="15140" y="22061"/>
                      <a:pt x="15444" y="22777"/>
                    </a:cubicBezTo>
                    <a:cubicBezTo>
                      <a:pt x="15453" y="22812"/>
                      <a:pt x="15480" y="22830"/>
                      <a:pt x="15507" y="22830"/>
                    </a:cubicBezTo>
                    <a:cubicBezTo>
                      <a:pt x="15533" y="22830"/>
                      <a:pt x="15560" y="22812"/>
                      <a:pt x="15569" y="22777"/>
                    </a:cubicBezTo>
                    <a:cubicBezTo>
                      <a:pt x="15659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56"/>
                      <a:pt x="15838" y="23313"/>
                    </a:cubicBezTo>
                    <a:cubicBezTo>
                      <a:pt x="15838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19"/>
                      <a:pt x="17466" y="22759"/>
                      <a:pt x="17949" y="22991"/>
                    </a:cubicBezTo>
                    <a:cubicBezTo>
                      <a:pt x="17956" y="22995"/>
                      <a:pt x="17962" y="22996"/>
                      <a:pt x="17970" y="22996"/>
                    </a:cubicBezTo>
                    <a:cubicBezTo>
                      <a:pt x="18003" y="22996"/>
                      <a:pt x="18042" y="22964"/>
                      <a:pt x="18057" y="22920"/>
                    </a:cubicBezTo>
                    <a:cubicBezTo>
                      <a:pt x="18021" y="22437"/>
                      <a:pt x="17878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6"/>
                      <a:pt x="18916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40" y="20754"/>
                    </a:lnTo>
                    <a:cubicBezTo>
                      <a:pt x="19202" y="20683"/>
                      <a:pt x="19273" y="20128"/>
                      <a:pt x="19023" y="19591"/>
                    </a:cubicBezTo>
                    <a:cubicBezTo>
                      <a:pt x="19005" y="19564"/>
                      <a:pt x="18978" y="19551"/>
                      <a:pt x="18951" y="19551"/>
                    </a:cubicBezTo>
                    <a:cubicBezTo>
                      <a:pt x="18924" y="19551"/>
                      <a:pt x="18898" y="19564"/>
                      <a:pt x="18880" y="19591"/>
                    </a:cubicBezTo>
                    <a:cubicBezTo>
                      <a:pt x="18651" y="19939"/>
                      <a:pt x="18211" y="20039"/>
                      <a:pt x="17748" y="20039"/>
                    </a:cubicBezTo>
                    <a:cubicBezTo>
                      <a:pt x="17305" y="20039"/>
                      <a:pt x="16841" y="19948"/>
                      <a:pt x="16518" y="19895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1" y="19893"/>
                      <a:pt x="16450" y="19951"/>
                      <a:pt x="16482" y="19967"/>
                    </a:cubicBezTo>
                    <a:cubicBezTo>
                      <a:pt x="16802" y="20097"/>
                      <a:pt x="17257" y="20193"/>
                      <a:pt x="17703" y="20193"/>
                    </a:cubicBezTo>
                    <a:cubicBezTo>
                      <a:pt x="18180" y="20193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7" y="20253"/>
                      <a:pt x="18898" y="20432"/>
                    </a:cubicBezTo>
                    <a:cubicBezTo>
                      <a:pt x="18769" y="20561"/>
                      <a:pt x="18580" y="20590"/>
                      <a:pt x="18400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cubicBezTo>
                      <a:pt x="16804" y="20137"/>
                      <a:pt x="16799" y="20133"/>
                      <a:pt x="16793" y="20133"/>
                    </a:cubicBezTo>
                    <a:cubicBezTo>
                      <a:pt x="16786" y="20133"/>
                      <a:pt x="16777" y="20137"/>
                      <a:pt x="16768" y="20146"/>
                    </a:cubicBezTo>
                    <a:cubicBezTo>
                      <a:pt x="16571" y="20003"/>
                      <a:pt x="16339" y="19931"/>
                      <a:pt x="16088" y="19895"/>
                    </a:cubicBezTo>
                    <a:lnTo>
                      <a:pt x="16088" y="19860"/>
                    </a:lnTo>
                    <a:cubicBezTo>
                      <a:pt x="16077" y="19825"/>
                      <a:pt x="16035" y="19805"/>
                      <a:pt x="15998" y="19805"/>
                    </a:cubicBezTo>
                    <a:cubicBezTo>
                      <a:pt x="15977" y="19805"/>
                      <a:pt x="15958" y="19811"/>
                      <a:pt x="15945" y="19824"/>
                    </a:cubicBezTo>
                    <a:cubicBezTo>
                      <a:pt x="15927" y="19806"/>
                      <a:pt x="15891" y="19806"/>
                      <a:pt x="15873" y="19806"/>
                    </a:cubicBezTo>
                    <a:cubicBezTo>
                      <a:pt x="15873" y="19770"/>
                      <a:pt x="15855" y="19734"/>
                      <a:pt x="15855" y="19699"/>
                    </a:cubicBezTo>
                    <a:cubicBezTo>
                      <a:pt x="15848" y="19667"/>
                      <a:pt x="15819" y="19653"/>
                      <a:pt x="15790" y="19653"/>
                    </a:cubicBezTo>
                    <a:cubicBezTo>
                      <a:pt x="15752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65" y="19233"/>
                      <a:pt x="14818" y="18697"/>
                      <a:pt x="14406" y="18142"/>
                    </a:cubicBezTo>
                    <a:cubicBezTo>
                      <a:pt x="13887" y="17480"/>
                      <a:pt x="13529" y="16728"/>
                      <a:pt x="13064" y="16012"/>
                    </a:cubicBezTo>
                    <a:lnTo>
                      <a:pt x="13010" y="15851"/>
                    </a:lnTo>
                    <a:cubicBezTo>
                      <a:pt x="12921" y="15511"/>
                      <a:pt x="12813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49" y="18232"/>
                      <a:pt x="17329" y="18232"/>
                    </a:cubicBezTo>
                    <a:cubicBezTo>
                      <a:pt x="17357" y="18232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6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4"/>
                      <a:pt x="12151" y="13221"/>
                    </a:cubicBezTo>
                    <a:cubicBezTo>
                      <a:pt x="12169" y="13256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400" y="11252"/>
                      <a:pt x="11561" y="11449"/>
                      <a:pt x="11757" y="11646"/>
                    </a:cubicBezTo>
                    <a:cubicBezTo>
                      <a:pt x="11919" y="11878"/>
                      <a:pt x="12169" y="12057"/>
                      <a:pt x="12437" y="12147"/>
                    </a:cubicBezTo>
                    <a:cubicBezTo>
                      <a:pt x="12445" y="12149"/>
                      <a:pt x="12452" y="12150"/>
                      <a:pt x="12459" y="12150"/>
                    </a:cubicBezTo>
                    <a:cubicBezTo>
                      <a:pt x="12508" y="12150"/>
                      <a:pt x="12560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58" y="9659"/>
                      <a:pt x="10218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65" y="7244"/>
                      <a:pt x="10397" y="7745"/>
                      <a:pt x="10809" y="7906"/>
                    </a:cubicBezTo>
                    <a:cubicBezTo>
                      <a:pt x="10827" y="7919"/>
                      <a:pt x="10844" y="7925"/>
                      <a:pt x="10860" y="7925"/>
                    </a:cubicBezTo>
                    <a:cubicBezTo>
                      <a:pt x="10910" y="7925"/>
                      <a:pt x="10948" y="7870"/>
                      <a:pt x="10934" y="7816"/>
                    </a:cubicBezTo>
                    <a:cubicBezTo>
                      <a:pt x="10845" y="7172"/>
                      <a:pt x="10684" y="6331"/>
                      <a:pt x="10111" y="5937"/>
                    </a:cubicBezTo>
                    <a:cubicBezTo>
                      <a:pt x="10290" y="3951"/>
                      <a:pt x="10648" y="1982"/>
                      <a:pt x="11167" y="68"/>
                    </a:cubicBezTo>
                    <a:cubicBezTo>
                      <a:pt x="11178" y="24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5"/>
              <p:cNvSpPr/>
              <p:nvPr/>
            </p:nvSpPr>
            <p:spPr>
              <a:xfrm>
                <a:off x="5207675" y="20803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9" y="1"/>
                    </a:moveTo>
                    <a:cubicBezTo>
                      <a:pt x="1018" y="1"/>
                      <a:pt x="1006" y="8"/>
                      <a:pt x="1000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7" y="1"/>
                      <a:pt x="10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5"/>
              <p:cNvSpPr/>
              <p:nvPr/>
            </p:nvSpPr>
            <p:spPr>
              <a:xfrm>
                <a:off x="5418425" y="20445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0"/>
                    </a:moveTo>
                    <a:cubicBezTo>
                      <a:pt x="18" y="0"/>
                      <a:pt x="0" y="35"/>
                      <a:pt x="14" y="48"/>
                    </a:cubicBezTo>
                    <a:cubicBezTo>
                      <a:pt x="265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5" y="496"/>
                      <a:pt x="336" y="227"/>
                      <a:pt x="68" y="13"/>
                    </a:cubicBezTo>
                    <a:cubicBezTo>
                      <a:pt x="59" y="4"/>
                      <a:pt x="50" y="0"/>
                      <a:pt x="4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5"/>
              <p:cNvSpPr/>
              <p:nvPr/>
            </p:nvSpPr>
            <p:spPr>
              <a:xfrm>
                <a:off x="5337350" y="2191400"/>
                <a:ext cx="237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2" extrusionOk="0">
                    <a:moveTo>
                      <a:pt x="304" y="329"/>
                    </a:moveTo>
                    <a:lnTo>
                      <a:pt x="304" y="329"/>
                    </a:ln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6" y="1099"/>
                      <a:pt x="519" y="902"/>
                      <a:pt x="430" y="687"/>
                    </a:cubicBezTo>
                    <a:cubicBezTo>
                      <a:pt x="394" y="580"/>
                      <a:pt x="358" y="454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4"/>
                      <a:pt x="36" y="114"/>
                    </a:cubicBezTo>
                    <a:cubicBezTo>
                      <a:pt x="107" y="365"/>
                      <a:pt x="197" y="598"/>
                      <a:pt x="304" y="830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76"/>
                      <a:pt x="845" y="1582"/>
                      <a:pt x="866" y="1582"/>
                    </a:cubicBezTo>
                    <a:cubicBezTo>
                      <a:pt x="909" y="1582"/>
                      <a:pt x="949" y="1558"/>
                      <a:pt x="949" y="1510"/>
                    </a:cubicBezTo>
                    <a:cubicBezTo>
                      <a:pt x="895" y="991"/>
                      <a:pt x="662" y="276"/>
                      <a:pt x="143" y="61"/>
                    </a:cubicBezTo>
                    <a:cubicBezTo>
                      <a:pt x="125" y="43"/>
                      <a:pt x="107" y="25"/>
                      <a:pt x="90" y="7"/>
                    </a:cubicBezTo>
                    <a:cubicBezTo>
                      <a:pt x="85" y="2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5"/>
              <p:cNvSpPr/>
              <p:nvPr/>
            </p:nvSpPr>
            <p:spPr>
              <a:xfrm>
                <a:off x="5510125" y="2567250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6"/>
                      <a:pt x="15" y="41"/>
                    </a:cubicBezTo>
                    <a:lnTo>
                      <a:pt x="32" y="41"/>
                    </a:lnTo>
                    <a:cubicBezTo>
                      <a:pt x="355" y="327"/>
                      <a:pt x="766" y="470"/>
                      <a:pt x="1124" y="703"/>
                    </a:cubicBezTo>
                    <a:cubicBezTo>
                      <a:pt x="1130" y="705"/>
                      <a:pt x="1135" y="706"/>
                      <a:pt x="1141" y="706"/>
                    </a:cubicBezTo>
                    <a:cubicBezTo>
                      <a:pt x="1185" y="706"/>
                      <a:pt x="1210" y="645"/>
                      <a:pt x="1178" y="613"/>
                    </a:cubicBezTo>
                    <a:cubicBezTo>
                      <a:pt x="802" y="399"/>
                      <a:pt x="426" y="202"/>
                      <a:pt x="50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5"/>
              <p:cNvSpPr/>
              <p:nvPr/>
            </p:nvSpPr>
            <p:spPr>
              <a:xfrm>
                <a:off x="5318550" y="28018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1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5"/>
              <p:cNvSpPr/>
              <p:nvPr/>
            </p:nvSpPr>
            <p:spPr>
              <a:xfrm>
                <a:off x="5498850" y="26501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5" y="26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5"/>
              <p:cNvSpPr/>
              <p:nvPr/>
            </p:nvSpPr>
            <p:spPr>
              <a:xfrm>
                <a:off x="5124400" y="2518675"/>
                <a:ext cx="1642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89" y="176"/>
                      <a:pt x="197" y="194"/>
                      <a:pt x="286" y="248"/>
                    </a:cubicBezTo>
                    <a:lnTo>
                      <a:pt x="304" y="248"/>
                    </a:lnTo>
                    <a:cubicBezTo>
                      <a:pt x="412" y="320"/>
                      <a:pt x="483" y="409"/>
                      <a:pt x="537" y="516"/>
                    </a:cubicBezTo>
                    <a:cubicBezTo>
                      <a:pt x="547" y="532"/>
                      <a:pt x="562" y="539"/>
                      <a:pt x="578" y="539"/>
                    </a:cubicBezTo>
                    <a:cubicBezTo>
                      <a:pt x="616" y="539"/>
                      <a:pt x="657" y="501"/>
                      <a:pt x="644" y="463"/>
                    </a:cubicBezTo>
                    <a:cubicBezTo>
                      <a:pt x="591" y="337"/>
                      <a:pt x="519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5"/>
              <p:cNvSpPr/>
              <p:nvPr/>
            </p:nvSpPr>
            <p:spPr>
              <a:xfrm>
                <a:off x="5471550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8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8"/>
                    </a:cubicBezTo>
                    <a:cubicBezTo>
                      <a:pt x="394" y="567"/>
                      <a:pt x="341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5"/>
              <p:cNvSpPr/>
              <p:nvPr/>
            </p:nvSpPr>
            <p:spPr>
              <a:xfrm>
                <a:off x="5349425" y="2761425"/>
                <a:ext cx="14325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79" extrusionOk="0">
                    <a:moveTo>
                      <a:pt x="143" y="488"/>
                    </a:moveTo>
                    <a:cubicBezTo>
                      <a:pt x="304" y="667"/>
                      <a:pt x="412" y="899"/>
                      <a:pt x="448" y="1150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45"/>
                      <a:pt x="18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1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37" y="1275"/>
                      <a:pt x="573" y="1239"/>
                      <a:pt x="573" y="1203"/>
                    </a:cubicBezTo>
                    <a:cubicBezTo>
                      <a:pt x="537" y="881"/>
                      <a:pt x="376" y="577"/>
                      <a:pt x="143" y="362"/>
                    </a:cubicBezTo>
                    <a:cubicBezTo>
                      <a:pt x="143" y="219"/>
                      <a:pt x="143" y="94"/>
                      <a:pt x="126" y="22"/>
                    </a:cubicBezTo>
                    <a:lnTo>
                      <a:pt x="126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5"/>
              <p:cNvSpPr/>
              <p:nvPr/>
            </p:nvSpPr>
            <p:spPr>
              <a:xfrm>
                <a:off x="5256800" y="10499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7" y="864"/>
                    </a:moveTo>
                    <a:cubicBezTo>
                      <a:pt x="2712" y="864"/>
                      <a:pt x="2942" y="1019"/>
                      <a:pt x="3079" y="1124"/>
                    </a:cubicBezTo>
                    <a:cubicBezTo>
                      <a:pt x="3741" y="1679"/>
                      <a:pt x="3759" y="2520"/>
                      <a:pt x="3759" y="3325"/>
                    </a:cubicBezTo>
                    <a:cubicBezTo>
                      <a:pt x="3723" y="3236"/>
                      <a:pt x="3705" y="3146"/>
                      <a:pt x="3687" y="3075"/>
                    </a:cubicBezTo>
                    <a:lnTo>
                      <a:pt x="3687" y="2949"/>
                    </a:lnTo>
                    <a:lnTo>
                      <a:pt x="3669" y="2949"/>
                    </a:lnTo>
                    <a:lnTo>
                      <a:pt x="3669" y="3021"/>
                    </a:lnTo>
                    <a:cubicBezTo>
                      <a:pt x="3634" y="2914"/>
                      <a:pt x="3598" y="2824"/>
                      <a:pt x="3562" y="2717"/>
                    </a:cubicBezTo>
                    <a:cubicBezTo>
                      <a:pt x="3555" y="2694"/>
                      <a:pt x="3538" y="2684"/>
                      <a:pt x="3522" y="2684"/>
                    </a:cubicBezTo>
                    <a:cubicBezTo>
                      <a:pt x="3500" y="2684"/>
                      <a:pt x="3480" y="2704"/>
                      <a:pt x="3491" y="2735"/>
                    </a:cubicBezTo>
                    <a:cubicBezTo>
                      <a:pt x="3598" y="3057"/>
                      <a:pt x="3669" y="3379"/>
                      <a:pt x="3759" y="3719"/>
                    </a:cubicBezTo>
                    <a:lnTo>
                      <a:pt x="3759" y="3737"/>
                    </a:lnTo>
                    <a:cubicBezTo>
                      <a:pt x="3401" y="3307"/>
                      <a:pt x="3079" y="2842"/>
                      <a:pt x="2775" y="2377"/>
                    </a:cubicBezTo>
                    <a:lnTo>
                      <a:pt x="2775" y="2395"/>
                    </a:lnTo>
                    <a:cubicBezTo>
                      <a:pt x="2560" y="2019"/>
                      <a:pt x="2435" y="1589"/>
                      <a:pt x="2399" y="1160"/>
                    </a:cubicBezTo>
                    <a:cubicBezTo>
                      <a:pt x="2377" y="939"/>
                      <a:pt x="2449" y="864"/>
                      <a:pt x="2557" y="864"/>
                    </a:cubicBezTo>
                    <a:close/>
                    <a:moveTo>
                      <a:pt x="4740" y="419"/>
                    </a:moveTo>
                    <a:cubicBezTo>
                      <a:pt x="4868" y="419"/>
                      <a:pt x="4922" y="795"/>
                      <a:pt x="4922" y="999"/>
                    </a:cubicBezTo>
                    <a:cubicBezTo>
                      <a:pt x="4922" y="1285"/>
                      <a:pt x="4904" y="1536"/>
                      <a:pt x="4886" y="1822"/>
                    </a:cubicBezTo>
                    <a:cubicBezTo>
                      <a:pt x="4851" y="2287"/>
                      <a:pt x="4761" y="2735"/>
                      <a:pt x="4654" y="3200"/>
                    </a:cubicBezTo>
                    <a:cubicBezTo>
                      <a:pt x="4690" y="2967"/>
                      <a:pt x="4672" y="2717"/>
                      <a:pt x="4618" y="2502"/>
                    </a:cubicBezTo>
                    <a:cubicBezTo>
                      <a:pt x="4618" y="2484"/>
                      <a:pt x="4618" y="2484"/>
                      <a:pt x="4600" y="2484"/>
                    </a:cubicBezTo>
                    <a:lnTo>
                      <a:pt x="4582" y="2484"/>
                    </a:lnTo>
                    <a:cubicBezTo>
                      <a:pt x="4582" y="2484"/>
                      <a:pt x="4564" y="2484"/>
                      <a:pt x="4564" y="2502"/>
                    </a:cubicBezTo>
                    <a:cubicBezTo>
                      <a:pt x="4457" y="2753"/>
                      <a:pt x="4511" y="3182"/>
                      <a:pt x="4493" y="3451"/>
                    </a:cubicBezTo>
                    <a:cubicBezTo>
                      <a:pt x="4493" y="3558"/>
                      <a:pt x="4475" y="3665"/>
                      <a:pt x="4475" y="3773"/>
                    </a:cubicBezTo>
                    <a:cubicBezTo>
                      <a:pt x="4206" y="2753"/>
                      <a:pt x="4063" y="1607"/>
                      <a:pt x="4546" y="641"/>
                    </a:cubicBezTo>
                    <a:cubicBezTo>
                      <a:pt x="4624" y="481"/>
                      <a:pt x="4688" y="419"/>
                      <a:pt x="4740" y="419"/>
                    </a:cubicBezTo>
                    <a:close/>
                    <a:moveTo>
                      <a:pt x="1466" y="2676"/>
                    </a:moveTo>
                    <a:cubicBezTo>
                      <a:pt x="1519" y="2676"/>
                      <a:pt x="1595" y="2704"/>
                      <a:pt x="1701" y="2771"/>
                    </a:cubicBezTo>
                    <a:cubicBezTo>
                      <a:pt x="2113" y="3039"/>
                      <a:pt x="2488" y="3397"/>
                      <a:pt x="2811" y="3773"/>
                    </a:cubicBezTo>
                    <a:cubicBezTo>
                      <a:pt x="3007" y="3987"/>
                      <a:pt x="3186" y="4220"/>
                      <a:pt x="3347" y="4471"/>
                    </a:cubicBezTo>
                    <a:cubicBezTo>
                      <a:pt x="3473" y="4739"/>
                      <a:pt x="3562" y="5007"/>
                      <a:pt x="3634" y="5276"/>
                    </a:cubicBezTo>
                    <a:cubicBezTo>
                      <a:pt x="3401" y="4972"/>
                      <a:pt x="3186" y="4685"/>
                      <a:pt x="2954" y="4381"/>
                    </a:cubicBezTo>
                    <a:cubicBezTo>
                      <a:pt x="2947" y="4367"/>
                      <a:pt x="2935" y="4362"/>
                      <a:pt x="2923" y="4362"/>
                    </a:cubicBezTo>
                    <a:cubicBezTo>
                      <a:pt x="2905" y="4362"/>
                      <a:pt x="2889" y="4377"/>
                      <a:pt x="2900" y="4399"/>
                    </a:cubicBezTo>
                    <a:cubicBezTo>
                      <a:pt x="3061" y="4775"/>
                      <a:pt x="3276" y="5133"/>
                      <a:pt x="3526" y="5437"/>
                    </a:cubicBezTo>
                    <a:cubicBezTo>
                      <a:pt x="3616" y="5544"/>
                      <a:pt x="3687" y="5652"/>
                      <a:pt x="3777" y="5759"/>
                    </a:cubicBezTo>
                    <a:cubicBezTo>
                      <a:pt x="2739" y="5723"/>
                      <a:pt x="2292" y="4775"/>
                      <a:pt x="1898" y="3952"/>
                    </a:cubicBezTo>
                    <a:cubicBezTo>
                      <a:pt x="1790" y="3701"/>
                      <a:pt x="1647" y="3504"/>
                      <a:pt x="1522" y="3272"/>
                    </a:cubicBezTo>
                    <a:cubicBezTo>
                      <a:pt x="1382" y="3034"/>
                      <a:pt x="1275" y="2676"/>
                      <a:pt x="1466" y="2676"/>
                    </a:cubicBezTo>
                    <a:close/>
                    <a:moveTo>
                      <a:pt x="6482" y="2805"/>
                    </a:moveTo>
                    <a:cubicBezTo>
                      <a:pt x="6531" y="2805"/>
                      <a:pt x="6478" y="4151"/>
                      <a:pt x="6425" y="4310"/>
                    </a:cubicBezTo>
                    <a:cubicBezTo>
                      <a:pt x="6264" y="4972"/>
                      <a:pt x="5871" y="5544"/>
                      <a:pt x="5495" y="6117"/>
                    </a:cubicBezTo>
                    <a:cubicBezTo>
                      <a:pt x="5638" y="5652"/>
                      <a:pt x="5763" y="5204"/>
                      <a:pt x="5942" y="4775"/>
                    </a:cubicBezTo>
                    <a:cubicBezTo>
                      <a:pt x="5953" y="4743"/>
                      <a:pt x="5925" y="4717"/>
                      <a:pt x="5893" y="4717"/>
                    </a:cubicBezTo>
                    <a:cubicBezTo>
                      <a:pt x="5872" y="4717"/>
                      <a:pt x="5849" y="4728"/>
                      <a:pt x="5835" y="4757"/>
                    </a:cubicBezTo>
                    <a:cubicBezTo>
                      <a:pt x="5548" y="5419"/>
                      <a:pt x="5316" y="6117"/>
                      <a:pt x="5047" y="6797"/>
                    </a:cubicBezTo>
                    <a:cubicBezTo>
                      <a:pt x="5012" y="5670"/>
                      <a:pt x="5280" y="4542"/>
                      <a:pt x="5817" y="3540"/>
                    </a:cubicBezTo>
                    <a:cubicBezTo>
                      <a:pt x="5978" y="3236"/>
                      <a:pt x="6211" y="2985"/>
                      <a:pt x="6479" y="2806"/>
                    </a:cubicBezTo>
                    <a:cubicBezTo>
                      <a:pt x="6480" y="2805"/>
                      <a:pt x="6481" y="2805"/>
                      <a:pt x="6482" y="2805"/>
                    </a:cubicBezTo>
                    <a:close/>
                    <a:moveTo>
                      <a:pt x="985" y="6296"/>
                    </a:moveTo>
                    <a:cubicBezTo>
                      <a:pt x="1433" y="6314"/>
                      <a:pt x="1844" y="6600"/>
                      <a:pt x="2166" y="6869"/>
                    </a:cubicBezTo>
                    <a:cubicBezTo>
                      <a:pt x="2667" y="7280"/>
                      <a:pt x="2954" y="7853"/>
                      <a:pt x="3365" y="8336"/>
                    </a:cubicBezTo>
                    <a:cubicBezTo>
                      <a:pt x="3061" y="8103"/>
                      <a:pt x="2721" y="7889"/>
                      <a:pt x="2399" y="7674"/>
                    </a:cubicBezTo>
                    <a:cubicBezTo>
                      <a:pt x="2389" y="7667"/>
                      <a:pt x="2379" y="7664"/>
                      <a:pt x="2370" y="7664"/>
                    </a:cubicBezTo>
                    <a:cubicBezTo>
                      <a:pt x="2334" y="7664"/>
                      <a:pt x="2316" y="7716"/>
                      <a:pt x="2345" y="7745"/>
                    </a:cubicBezTo>
                    <a:cubicBezTo>
                      <a:pt x="2739" y="8032"/>
                      <a:pt x="3133" y="8300"/>
                      <a:pt x="3508" y="8622"/>
                    </a:cubicBezTo>
                    <a:cubicBezTo>
                      <a:pt x="3562" y="8676"/>
                      <a:pt x="3616" y="8712"/>
                      <a:pt x="3652" y="8765"/>
                    </a:cubicBezTo>
                    <a:cubicBezTo>
                      <a:pt x="3566" y="8783"/>
                      <a:pt x="3480" y="8791"/>
                      <a:pt x="3394" y="8791"/>
                    </a:cubicBezTo>
                    <a:cubicBezTo>
                      <a:pt x="2410" y="8791"/>
                      <a:pt x="1471" y="7714"/>
                      <a:pt x="1093" y="6940"/>
                    </a:cubicBezTo>
                    <a:lnTo>
                      <a:pt x="1093" y="6922"/>
                    </a:lnTo>
                    <a:cubicBezTo>
                      <a:pt x="1039" y="6815"/>
                      <a:pt x="824" y="6296"/>
                      <a:pt x="985" y="6296"/>
                    </a:cubicBezTo>
                    <a:close/>
                    <a:moveTo>
                      <a:pt x="7332" y="6737"/>
                    </a:moveTo>
                    <a:cubicBezTo>
                      <a:pt x="7746" y="6737"/>
                      <a:pt x="6966" y="8727"/>
                      <a:pt x="6855" y="8998"/>
                    </a:cubicBezTo>
                    <a:cubicBezTo>
                      <a:pt x="6461" y="9857"/>
                      <a:pt x="5763" y="10448"/>
                      <a:pt x="5155" y="11128"/>
                    </a:cubicBezTo>
                    <a:cubicBezTo>
                      <a:pt x="5602" y="10465"/>
                      <a:pt x="5996" y="9696"/>
                      <a:pt x="6390" y="9016"/>
                    </a:cubicBezTo>
                    <a:cubicBezTo>
                      <a:pt x="6402" y="8965"/>
                      <a:pt x="6360" y="8923"/>
                      <a:pt x="6322" y="8923"/>
                    </a:cubicBezTo>
                    <a:cubicBezTo>
                      <a:pt x="6307" y="8923"/>
                      <a:pt x="6292" y="8929"/>
                      <a:pt x="6282" y="8944"/>
                    </a:cubicBezTo>
                    <a:cubicBezTo>
                      <a:pt x="5888" y="9606"/>
                      <a:pt x="5459" y="10233"/>
                      <a:pt x="5030" y="10859"/>
                    </a:cubicBezTo>
                    <a:cubicBezTo>
                      <a:pt x="5262" y="9231"/>
                      <a:pt x="5692" y="7889"/>
                      <a:pt x="7123" y="6833"/>
                    </a:cubicBezTo>
                    <a:cubicBezTo>
                      <a:pt x="7213" y="6766"/>
                      <a:pt x="7281" y="6737"/>
                      <a:pt x="7332" y="6737"/>
                    </a:cubicBezTo>
                    <a:close/>
                    <a:moveTo>
                      <a:pt x="282" y="9749"/>
                    </a:moveTo>
                    <a:cubicBezTo>
                      <a:pt x="284" y="9749"/>
                      <a:pt x="285" y="9749"/>
                      <a:pt x="287" y="9750"/>
                    </a:cubicBezTo>
                    <a:cubicBezTo>
                      <a:pt x="1039" y="9785"/>
                      <a:pt x="1773" y="10304"/>
                      <a:pt x="2345" y="10788"/>
                    </a:cubicBezTo>
                    <a:cubicBezTo>
                      <a:pt x="2828" y="11199"/>
                      <a:pt x="3097" y="11682"/>
                      <a:pt x="3419" y="12183"/>
                    </a:cubicBezTo>
                    <a:cubicBezTo>
                      <a:pt x="3061" y="11915"/>
                      <a:pt x="2649" y="11682"/>
                      <a:pt x="2399" y="11503"/>
                    </a:cubicBezTo>
                    <a:cubicBezTo>
                      <a:pt x="2390" y="11498"/>
                      <a:pt x="2382" y="11495"/>
                      <a:pt x="2373" y="11495"/>
                    </a:cubicBezTo>
                    <a:cubicBezTo>
                      <a:pt x="2331" y="11495"/>
                      <a:pt x="2300" y="11563"/>
                      <a:pt x="2345" y="11593"/>
                    </a:cubicBezTo>
                    <a:cubicBezTo>
                      <a:pt x="2703" y="11843"/>
                      <a:pt x="3061" y="12112"/>
                      <a:pt x="3383" y="12416"/>
                    </a:cubicBezTo>
                    <a:cubicBezTo>
                      <a:pt x="3455" y="12470"/>
                      <a:pt x="3508" y="12541"/>
                      <a:pt x="3562" y="12613"/>
                    </a:cubicBezTo>
                    <a:cubicBezTo>
                      <a:pt x="3501" y="12618"/>
                      <a:pt x="3440" y="12621"/>
                      <a:pt x="3382" y="12621"/>
                    </a:cubicBezTo>
                    <a:cubicBezTo>
                      <a:pt x="2479" y="12621"/>
                      <a:pt x="1861" y="11997"/>
                      <a:pt x="1289" y="11342"/>
                    </a:cubicBezTo>
                    <a:cubicBezTo>
                      <a:pt x="1039" y="11074"/>
                      <a:pt x="806" y="10770"/>
                      <a:pt x="592" y="10465"/>
                    </a:cubicBezTo>
                    <a:cubicBezTo>
                      <a:pt x="539" y="10395"/>
                      <a:pt x="155" y="9749"/>
                      <a:pt x="282" y="9749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32" y="12649"/>
                      <a:pt x="7392" y="13150"/>
                    </a:cubicBezTo>
                    <a:cubicBezTo>
                      <a:pt x="6891" y="13973"/>
                      <a:pt x="6121" y="14546"/>
                      <a:pt x="5334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796" y="12915"/>
                      <a:pt x="6764" y="12877"/>
                      <a:pt x="6725" y="12877"/>
                    </a:cubicBezTo>
                    <a:cubicBezTo>
                      <a:pt x="6709" y="12877"/>
                      <a:pt x="6692" y="12883"/>
                      <a:pt x="6676" y="12899"/>
                    </a:cubicBezTo>
                    <a:cubicBezTo>
                      <a:pt x="6175" y="13740"/>
                      <a:pt x="5566" y="14546"/>
                      <a:pt x="4886" y="15261"/>
                    </a:cubicBezTo>
                    <a:cubicBezTo>
                      <a:pt x="5173" y="14617"/>
                      <a:pt x="5405" y="13955"/>
                      <a:pt x="5710" y="13329"/>
                    </a:cubicBezTo>
                    <a:lnTo>
                      <a:pt x="5656" y="13275"/>
                    </a:lnTo>
                    <a:cubicBezTo>
                      <a:pt x="6014" y="12541"/>
                      <a:pt x="6640" y="11879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51" y="13223"/>
                    </a:moveTo>
                    <a:cubicBezTo>
                      <a:pt x="747" y="13223"/>
                      <a:pt x="884" y="13283"/>
                      <a:pt x="1003" y="13311"/>
                    </a:cubicBezTo>
                    <a:cubicBezTo>
                      <a:pt x="2148" y="13615"/>
                      <a:pt x="2578" y="14778"/>
                      <a:pt x="2954" y="15834"/>
                    </a:cubicBezTo>
                    <a:cubicBezTo>
                      <a:pt x="2757" y="15619"/>
                      <a:pt x="2560" y="15422"/>
                      <a:pt x="2327" y="15243"/>
                    </a:cubicBezTo>
                    <a:cubicBezTo>
                      <a:pt x="2319" y="15235"/>
                      <a:pt x="2309" y="15232"/>
                      <a:pt x="2298" y="15232"/>
                    </a:cubicBezTo>
                    <a:cubicBezTo>
                      <a:pt x="2264" y="15232"/>
                      <a:pt x="2228" y="15270"/>
                      <a:pt x="2256" y="15297"/>
                    </a:cubicBezTo>
                    <a:cubicBezTo>
                      <a:pt x="2578" y="15619"/>
                      <a:pt x="2882" y="15959"/>
                      <a:pt x="3151" y="16335"/>
                    </a:cubicBezTo>
                    <a:cubicBezTo>
                      <a:pt x="3186" y="16442"/>
                      <a:pt x="3240" y="16550"/>
                      <a:pt x="3276" y="16657"/>
                    </a:cubicBezTo>
                    <a:cubicBezTo>
                      <a:pt x="2471" y="16424"/>
                      <a:pt x="1755" y="15923"/>
                      <a:pt x="1272" y="15226"/>
                    </a:cubicBezTo>
                    <a:cubicBezTo>
                      <a:pt x="1003" y="14868"/>
                      <a:pt x="806" y="14456"/>
                      <a:pt x="663" y="14027"/>
                    </a:cubicBezTo>
                    <a:cubicBezTo>
                      <a:pt x="609" y="13848"/>
                      <a:pt x="556" y="13669"/>
                      <a:pt x="538" y="13472"/>
                    </a:cubicBezTo>
                    <a:cubicBezTo>
                      <a:pt x="503" y="13279"/>
                      <a:pt x="558" y="13223"/>
                      <a:pt x="651" y="13223"/>
                    </a:cubicBezTo>
                    <a:close/>
                    <a:moveTo>
                      <a:pt x="7736" y="15720"/>
                    </a:moveTo>
                    <a:cubicBezTo>
                      <a:pt x="7954" y="15720"/>
                      <a:pt x="7534" y="16479"/>
                      <a:pt x="7517" y="16496"/>
                    </a:cubicBezTo>
                    <a:lnTo>
                      <a:pt x="7517" y="16514"/>
                    </a:lnTo>
                    <a:cubicBezTo>
                      <a:pt x="7249" y="16943"/>
                      <a:pt x="6909" y="17337"/>
                      <a:pt x="6497" y="17623"/>
                    </a:cubicBezTo>
                    <a:cubicBezTo>
                      <a:pt x="6085" y="17928"/>
                      <a:pt x="5602" y="17999"/>
                      <a:pt x="5137" y="18035"/>
                    </a:cubicBezTo>
                    <a:cubicBezTo>
                      <a:pt x="5495" y="17838"/>
                      <a:pt x="5799" y="17534"/>
                      <a:pt x="6032" y="17176"/>
                    </a:cubicBezTo>
                    <a:cubicBezTo>
                      <a:pt x="6057" y="17138"/>
                      <a:pt x="6020" y="17100"/>
                      <a:pt x="5983" y="17100"/>
                    </a:cubicBezTo>
                    <a:cubicBezTo>
                      <a:pt x="5968" y="17100"/>
                      <a:pt x="5953" y="17107"/>
                      <a:pt x="5942" y="17122"/>
                    </a:cubicBezTo>
                    <a:cubicBezTo>
                      <a:pt x="5620" y="17552"/>
                      <a:pt x="5191" y="17892"/>
                      <a:pt x="4707" y="18107"/>
                    </a:cubicBezTo>
                    <a:lnTo>
                      <a:pt x="4690" y="18107"/>
                    </a:lnTo>
                    <a:cubicBezTo>
                      <a:pt x="5030" y="17749"/>
                      <a:pt x="5316" y="17355"/>
                      <a:pt x="5656" y="16997"/>
                    </a:cubicBezTo>
                    <a:cubicBezTo>
                      <a:pt x="6228" y="16424"/>
                      <a:pt x="6926" y="15995"/>
                      <a:pt x="7696" y="15727"/>
                    </a:cubicBezTo>
                    <a:cubicBezTo>
                      <a:pt x="7711" y="15722"/>
                      <a:pt x="7725" y="15720"/>
                      <a:pt x="7736" y="15720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999"/>
                      <a:pt x="3866" y="2914"/>
                      <a:pt x="4421" y="4113"/>
                    </a:cubicBezTo>
                    <a:cubicBezTo>
                      <a:pt x="4403" y="4327"/>
                      <a:pt x="4367" y="4542"/>
                      <a:pt x="4314" y="4739"/>
                    </a:cubicBezTo>
                    <a:cubicBezTo>
                      <a:pt x="4278" y="4882"/>
                      <a:pt x="4224" y="5025"/>
                      <a:pt x="4188" y="5151"/>
                    </a:cubicBezTo>
                    <a:cubicBezTo>
                      <a:pt x="4117" y="4775"/>
                      <a:pt x="4027" y="4381"/>
                      <a:pt x="3938" y="4005"/>
                    </a:cubicBezTo>
                    <a:cubicBezTo>
                      <a:pt x="4153" y="3397"/>
                      <a:pt x="3956" y="2538"/>
                      <a:pt x="3777" y="1947"/>
                    </a:cubicBezTo>
                    <a:cubicBezTo>
                      <a:pt x="3544" y="1249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184" y="2001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59" y="4142"/>
                      <a:pt x="3783" y="4171"/>
                      <a:pt x="3821" y="4171"/>
                    </a:cubicBezTo>
                    <a:cubicBezTo>
                      <a:pt x="3829" y="4171"/>
                      <a:pt x="3839" y="4170"/>
                      <a:pt x="3848" y="4166"/>
                    </a:cubicBezTo>
                    <a:cubicBezTo>
                      <a:pt x="3938" y="4596"/>
                      <a:pt x="4009" y="5043"/>
                      <a:pt x="4063" y="5473"/>
                    </a:cubicBezTo>
                    <a:cubicBezTo>
                      <a:pt x="4063" y="5526"/>
                      <a:pt x="4045" y="5598"/>
                      <a:pt x="4045" y="5670"/>
                    </a:cubicBezTo>
                    <a:cubicBezTo>
                      <a:pt x="4045" y="5705"/>
                      <a:pt x="4063" y="5741"/>
                      <a:pt x="4099" y="5759"/>
                    </a:cubicBezTo>
                    <a:cubicBezTo>
                      <a:pt x="4099" y="5848"/>
                      <a:pt x="4117" y="5938"/>
                      <a:pt x="4135" y="6027"/>
                    </a:cubicBezTo>
                    <a:cubicBezTo>
                      <a:pt x="4045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7"/>
                      <a:pt x="1818" y="2427"/>
                      <a:pt x="1391" y="2427"/>
                    </a:cubicBezTo>
                    <a:cubicBezTo>
                      <a:pt x="1335" y="2427"/>
                      <a:pt x="1283" y="2439"/>
                      <a:pt x="1236" y="2466"/>
                    </a:cubicBezTo>
                    <a:cubicBezTo>
                      <a:pt x="735" y="2753"/>
                      <a:pt x="1594" y="3755"/>
                      <a:pt x="1737" y="4041"/>
                    </a:cubicBezTo>
                    <a:cubicBezTo>
                      <a:pt x="2106" y="4812"/>
                      <a:pt x="2600" y="5881"/>
                      <a:pt x="3558" y="5881"/>
                    </a:cubicBezTo>
                    <a:cubicBezTo>
                      <a:pt x="3623" y="5881"/>
                      <a:pt x="3690" y="5877"/>
                      <a:pt x="3759" y="5866"/>
                    </a:cubicBezTo>
                    <a:cubicBezTo>
                      <a:pt x="3777" y="5866"/>
                      <a:pt x="3795" y="5848"/>
                      <a:pt x="3795" y="5831"/>
                    </a:cubicBezTo>
                    <a:cubicBezTo>
                      <a:pt x="3848" y="5902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60" y="9249"/>
                    </a:cubicBezTo>
                    <a:cubicBezTo>
                      <a:pt x="4117" y="9034"/>
                      <a:pt x="3956" y="8837"/>
                      <a:pt x="3741" y="8658"/>
                    </a:cubicBezTo>
                    <a:cubicBezTo>
                      <a:pt x="3687" y="8604"/>
                      <a:pt x="3634" y="8551"/>
                      <a:pt x="3562" y="8497"/>
                    </a:cubicBezTo>
                    <a:cubicBezTo>
                      <a:pt x="3616" y="8479"/>
                      <a:pt x="3634" y="8443"/>
                      <a:pt x="3616" y="8390"/>
                    </a:cubicBezTo>
                    <a:cubicBezTo>
                      <a:pt x="3186" y="7334"/>
                      <a:pt x="2005" y="6099"/>
                      <a:pt x="824" y="6063"/>
                    </a:cubicBezTo>
                    <a:cubicBezTo>
                      <a:pt x="753" y="6063"/>
                      <a:pt x="717" y="6117"/>
                      <a:pt x="699" y="6171"/>
                    </a:cubicBezTo>
                    <a:cubicBezTo>
                      <a:pt x="589" y="7239"/>
                      <a:pt x="2024" y="8942"/>
                      <a:pt x="3236" y="8942"/>
                    </a:cubicBezTo>
                    <a:cubicBezTo>
                      <a:pt x="3404" y="8942"/>
                      <a:pt x="3568" y="8909"/>
                      <a:pt x="3723" y="8837"/>
                    </a:cubicBezTo>
                    <a:cubicBezTo>
                      <a:pt x="3813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1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59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47"/>
                      <a:pt x="2864" y="10895"/>
                      <a:pt x="2327" y="10448"/>
                    </a:cubicBezTo>
                    <a:cubicBezTo>
                      <a:pt x="1742" y="9948"/>
                      <a:pt x="991" y="9515"/>
                      <a:pt x="185" y="9515"/>
                    </a:cubicBezTo>
                    <a:cubicBezTo>
                      <a:pt x="154" y="9515"/>
                      <a:pt x="122" y="9516"/>
                      <a:pt x="90" y="9517"/>
                    </a:cubicBezTo>
                    <a:cubicBezTo>
                      <a:pt x="37" y="9517"/>
                      <a:pt x="1" y="9571"/>
                      <a:pt x="1" y="9624"/>
                    </a:cubicBezTo>
                    <a:cubicBezTo>
                      <a:pt x="144" y="10430"/>
                      <a:pt x="842" y="11110"/>
                      <a:pt x="1343" y="11700"/>
                    </a:cubicBezTo>
                    <a:cubicBezTo>
                      <a:pt x="1869" y="12273"/>
                      <a:pt x="2489" y="12738"/>
                      <a:pt x="3248" y="12738"/>
                    </a:cubicBezTo>
                    <a:cubicBezTo>
                      <a:pt x="3367" y="12738"/>
                      <a:pt x="3490" y="12727"/>
                      <a:pt x="3616" y="12702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1"/>
                      <a:pt x="3795" y="15744"/>
                      <a:pt x="3634" y="16890"/>
                    </a:cubicBezTo>
                    <a:cubicBezTo>
                      <a:pt x="3580" y="16729"/>
                      <a:pt x="3491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02" y="13006"/>
                    </a:cubicBezTo>
                    <a:cubicBezTo>
                      <a:pt x="388" y="13006"/>
                      <a:pt x="373" y="13006"/>
                      <a:pt x="359" y="13007"/>
                    </a:cubicBezTo>
                    <a:cubicBezTo>
                      <a:pt x="305" y="13007"/>
                      <a:pt x="252" y="13060"/>
                      <a:pt x="252" y="13114"/>
                    </a:cubicBezTo>
                    <a:cubicBezTo>
                      <a:pt x="341" y="14707"/>
                      <a:pt x="1629" y="16747"/>
                      <a:pt x="3383" y="16782"/>
                    </a:cubicBezTo>
                    <a:cubicBezTo>
                      <a:pt x="3473" y="16997"/>
                      <a:pt x="3526" y="17212"/>
                      <a:pt x="3562" y="17427"/>
                    </a:cubicBezTo>
                    <a:cubicBezTo>
                      <a:pt x="3401" y="18554"/>
                      <a:pt x="3186" y="19681"/>
                      <a:pt x="2918" y="20791"/>
                    </a:cubicBezTo>
                    <a:cubicBezTo>
                      <a:pt x="2907" y="20844"/>
                      <a:pt x="2947" y="20879"/>
                      <a:pt x="2989" y="20879"/>
                    </a:cubicBezTo>
                    <a:cubicBezTo>
                      <a:pt x="3018" y="20879"/>
                      <a:pt x="3047" y="20863"/>
                      <a:pt x="3061" y="20827"/>
                    </a:cubicBezTo>
                    <a:cubicBezTo>
                      <a:pt x="3312" y="20129"/>
                      <a:pt x="3526" y="19395"/>
                      <a:pt x="3669" y="18661"/>
                    </a:cubicBezTo>
                    <a:cubicBezTo>
                      <a:pt x="3974" y="18572"/>
                      <a:pt x="4260" y="18465"/>
                      <a:pt x="4528" y="18321"/>
                    </a:cubicBezTo>
                    <a:cubicBezTo>
                      <a:pt x="5334" y="18250"/>
                      <a:pt x="6121" y="18214"/>
                      <a:pt x="6765" y="17659"/>
                    </a:cubicBezTo>
                    <a:cubicBezTo>
                      <a:pt x="7410" y="17105"/>
                      <a:pt x="7821" y="16353"/>
                      <a:pt x="8179" y="15566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07" y="15440"/>
                    </a:lnTo>
                    <a:cubicBezTo>
                      <a:pt x="7374" y="15512"/>
                      <a:pt x="6801" y="15870"/>
                      <a:pt x="6211" y="16317"/>
                    </a:cubicBezTo>
                    <a:cubicBezTo>
                      <a:pt x="5495" y="16854"/>
                      <a:pt x="5047" y="17552"/>
                      <a:pt x="4421" y="18160"/>
                    </a:cubicBezTo>
                    <a:lnTo>
                      <a:pt x="4385" y="18160"/>
                    </a:lnTo>
                    <a:cubicBezTo>
                      <a:pt x="4332" y="18160"/>
                      <a:pt x="4296" y="18214"/>
                      <a:pt x="4314" y="18250"/>
                    </a:cubicBezTo>
                    <a:cubicBezTo>
                      <a:pt x="4117" y="18339"/>
                      <a:pt x="3938" y="18411"/>
                      <a:pt x="3759" y="18465"/>
                    </a:cubicBezTo>
                    <a:cubicBezTo>
                      <a:pt x="3884" y="17767"/>
                      <a:pt x="3992" y="17051"/>
                      <a:pt x="4063" y="16335"/>
                    </a:cubicBezTo>
                    <a:cubicBezTo>
                      <a:pt x="4439" y="16084"/>
                      <a:pt x="4797" y="15798"/>
                      <a:pt x="5101" y="15458"/>
                    </a:cubicBezTo>
                    <a:cubicBezTo>
                      <a:pt x="6998" y="14689"/>
                      <a:pt x="8430" y="12684"/>
                      <a:pt x="8465" y="10644"/>
                    </a:cubicBezTo>
                    <a:cubicBezTo>
                      <a:pt x="8465" y="10582"/>
                      <a:pt x="8425" y="10534"/>
                      <a:pt x="8379" y="10534"/>
                    </a:cubicBezTo>
                    <a:cubicBezTo>
                      <a:pt x="8372" y="10534"/>
                      <a:pt x="8365" y="10535"/>
                      <a:pt x="8358" y="10537"/>
                    </a:cubicBezTo>
                    <a:cubicBezTo>
                      <a:pt x="7445" y="10626"/>
                      <a:pt x="6783" y="11468"/>
                      <a:pt x="6264" y="12130"/>
                    </a:cubicBezTo>
                    <a:cubicBezTo>
                      <a:pt x="5441" y="13150"/>
                      <a:pt x="5083" y="14349"/>
                      <a:pt x="4582" y="15530"/>
                    </a:cubicBezTo>
                    <a:lnTo>
                      <a:pt x="4081" y="16049"/>
                    </a:lnTo>
                    <a:cubicBezTo>
                      <a:pt x="4206" y="14724"/>
                      <a:pt x="4260" y="13400"/>
                      <a:pt x="4349" y="12130"/>
                    </a:cubicBezTo>
                    <a:cubicBezTo>
                      <a:pt x="4564" y="11897"/>
                      <a:pt x="4779" y="11647"/>
                      <a:pt x="4958" y="11396"/>
                    </a:cubicBezTo>
                    <a:cubicBezTo>
                      <a:pt x="4969" y="11431"/>
                      <a:pt x="5003" y="11450"/>
                      <a:pt x="5036" y="11450"/>
                    </a:cubicBezTo>
                    <a:cubicBezTo>
                      <a:pt x="5053" y="11450"/>
                      <a:pt x="5071" y="11444"/>
                      <a:pt x="5083" y="11432"/>
                    </a:cubicBezTo>
                    <a:cubicBezTo>
                      <a:pt x="6551" y="10233"/>
                      <a:pt x="7839" y="8372"/>
                      <a:pt x="7678" y="6403"/>
                    </a:cubicBezTo>
                    <a:cubicBezTo>
                      <a:pt x="7678" y="6333"/>
                      <a:pt x="7612" y="6285"/>
                      <a:pt x="7548" y="6285"/>
                    </a:cubicBezTo>
                    <a:cubicBezTo>
                      <a:pt x="7531" y="6285"/>
                      <a:pt x="7514" y="6288"/>
                      <a:pt x="7499" y="6296"/>
                    </a:cubicBezTo>
                    <a:cubicBezTo>
                      <a:pt x="5799" y="7298"/>
                      <a:pt x="4797" y="9123"/>
                      <a:pt x="4851" y="11092"/>
                    </a:cubicBezTo>
                    <a:lnTo>
                      <a:pt x="4367" y="11808"/>
                    </a:lnTo>
                    <a:cubicBezTo>
                      <a:pt x="4439" y="10644"/>
                      <a:pt x="4493" y="9463"/>
                      <a:pt x="4457" y="8282"/>
                    </a:cubicBezTo>
                    <a:cubicBezTo>
                      <a:pt x="4797" y="7835"/>
                      <a:pt x="5065" y="7352"/>
                      <a:pt x="5244" y="6815"/>
                    </a:cubicBezTo>
                    <a:cubicBezTo>
                      <a:pt x="6157" y="5598"/>
                      <a:pt x="7052" y="4166"/>
                      <a:pt x="6658" y="2592"/>
                    </a:cubicBezTo>
                    <a:cubicBezTo>
                      <a:pt x="6644" y="2537"/>
                      <a:pt x="6599" y="2514"/>
                      <a:pt x="6555" y="2514"/>
                    </a:cubicBezTo>
                    <a:cubicBezTo>
                      <a:pt x="6541" y="2514"/>
                      <a:pt x="6527" y="2516"/>
                      <a:pt x="6515" y="2520"/>
                    </a:cubicBezTo>
                    <a:cubicBezTo>
                      <a:pt x="5244" y="3200"/>
                      <a:pt x="4582" y="5670"/>
                      <a:pt x="4922" y="7047"/>
                    </a:cubicBezTo>
                    <a:cubicBezTo>
                      <a:pt x="4779" y="7370"/>
                      <a:pt x="4636" y="7674"/>
                      <a:pt x="4457" y="7978"/>
                    </a:cubicBezTo>
                    <a:cubicBezTo>
                      <a:pt x="4439" y="7191"/>
                      <a:pt x="4367" y="6403"/>
                      <a:pt x="4260" y="5634"/>
                    </a:cubicBezTo>
                    <a:cubicBezTo>
                      <a:pt x="4403" y="5151"/>
                      <a:pt x="4511" y="4667"/>
                      <a:pt x="4546" y="4166"/>
                    </a:cubicBezTo>
                    <a:cubicBezTo>
                      <a:pt x="4582" y="4166"/>
                      <a:pt x="4600" y="4131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2"/>
                      <a:pt x="5244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5"/>
              <p:cNvSpPr/>
              <p:nvPr/>
            </p:nvSpPr>
            <p:spPr>
              <a:xfrm>
                <a:off x="4771850" y="2140925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6" y="2760"/>
                    </a:moveTo>
                    <a:cubicBezTo>
                      <a:pt x="3436" y="3118"/>
                      <a:pt x="3150" y="3511"/>
                      <a:pt x="2810" y="3869"/>
                    </a:cubicBezTo>
                    <a:cubicBezTo>
                      <a:pt x="2238" y="4442"/>
                      <a:pt x="1540" y="4871"/>
                      <a:pt x="770" y="5140"/>
                    </a:cubicBezTo>
                    <a:cubicBezTo>
                      <a:pt x="752" y="5146"/>
                      <a:pt x="737" y="5149"/>
                      <a:pt x="724" y="5149"/>
                    </a:cubicBezTo>
                    <a:cubicBezTo>
                      <a:pt x="519" y="5149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7" y="3923"/>
                      <a:pt x="1557" y="3529"/>
                      <a:pt x="1969" y="3243"/>
                    </a:cubicBezTo>
                    <a:cubicBezTo>
                      <a:pt x="2381" y="2939"/>
                      <a:pt x="2864" y="2885"/>
                      <a:pt x="3347" y="2831"/>
                    </a:cubicBezTo>
                    <a:lnTo>
                      <a:pt x="3347" y="2831"/>
                    </a:lnTo>
                    <a:cubicBezTo>
                      <a:pt x="2971" y="3046"/>
                      <a:pt x="2667" y="3332"/>
                      <a:pt x="2434" y="3690"/>
                    </a:cubicBezTo>
                    <a:cubicBezTo>
                      <a:pt x="2409" y="3728"/>
                      <a:pt x="2446" y="3766"/>
                      <a:pt x="2483" y="3766"/>
                    </a:cubicBezTo>
                    <a:cubicBezTo>
                      <a:pt x="2498" y="3766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59" y="2760"/>
                    </a:cubicBezTo>
                    <a:close/>
                    <a:moveTo>
                      <a:pt x="5190" y="4191"/>
                    </a:moveTo>
                    <a:lnTo>
                      <a:pt x="5190" y="4191"/>
                    </a:lnTo>
                    <a:cubicBezTo>
                      <a:pt x="5995" y="4424"/>
                      <a:pt x="6711" y="4925"/>
                      <a:pt x="7194" y="5623"/>
                    </a:cubicBezTo>
                    <a:lnTo>
                      <a:pt x="7212" y="5623"/>
                    </a:lnTo>
                    <a:cubicBezTo>
                      <a:pt x="7463" y="5999"/>
                      <a:pt x="7660" y="6410"/>
                      <a:pt x="7803" y="6840"/>
                    </a:cubicBezTo>
                    <a:cubicBezTo>
                      <a:pt x="7857" y="7019"/>
                      <a:pt x="7910" y="7198"/>
                      <a:pt x="7928" y="7377"/>
                    </a:cubicBezTo>
                    <a:cubicBezTo>
                      <a:pt x="7964" y="7574"/>
                      <a:pt x="7906" y="7632"/>
                      <a:pt x="7812" y="7632"/>
                    </a:cubicBezTo>
                    <a:cubicBezTo>
                      <a:pt x="7718" y="7632"/>
                      <a:pt x="7588" y="7574"/>
                      <a:pt x="7481" y="7538"/>
                    </a:cubicBezTo>
                    <a:cubicBezTo>
                      <a:pt x="6318" y="7251"/>
                      <a:pt x="5888" y="6070"/>
                      <a:pt x="5512" y="5015"/>
                    </a:cubicBezTo>
                    <a:lnTo>
                      <a:pt x="5512" y="5015"/>
                    </a:lnTo>
                    <a:cubicBezTo>
                      <a:pt x="5709" y="5229"/>
                      <a:pt x="5924" y="5426"/>
                      <a:pt x="6139" y="5623"/>
                    </a:cubicBezTo>
                    <a:cubicBezTo>
                      <a:pt x="6147" y="5631"/>
                      <a:pt x="6157" y="5635"/>
                      <a:pt x="6167" y="5635"/>
                    </a:cubicBezTo>
                    <a:cubicBezTo>
                      <a:pt x="6201" y="5635"/>
                      <a:pt x="6238" y="5593"/>
                      <a:pt x="6210" y="5551"/>
                    </a:cubicBezTo>
                    <a:cubicBezTo>
                      <a:pt x="5888" y="5229"/>
                      <a:pt x="5602" y="4889"/>
                      <a:pt x="5333" y="4531"/>
                    </a:cubicBezTo>
                    <a:cubicBezTo>
                      <a:pt x="5280" y="4406"/>
                      <a:pt x="5226" y="4299"/>
                      <a:pt x="5190" y="4191"/>
                    </a:cubicBezTo>
                    <a:close/>
                    <a:moveTo>
                      <a:pt x="3580" y="5623"/>
                    </a:moveTo>
                    <a:lnTo>
                      <a:pt x="3580" y="5623"/>
                    </a:lnTo>
                    <a:cubicBezTo>
                      <a:pt x="3293" y="6267"/>
                      <a:pt x="3061" y="6929"/>
                      <a:pt x="2756" y="7556"/>
                    </a:cubicBezTo>
                    <a:cubicBezTo>
                      <a:pt x="2381" y="8307"/>
                      <a:pt x="1772" y="8952"/>
                      <a:pt x="1182" y="9524"/>
                    </a:cubicBezTo>
                    <a:cubicBezTo>
                      <a:pt x="936" y="9760"/>
                      <a:pt x="656" y="9967"/>
                      <a:pt x="472" y="9967"/>
                    </a:cubicBezTo>
                    <a:cubicBezTo>
                      <a:pt x="307" y="9967"/>
                      <a:pt x="220" y="9802"/>
                      <a:pt x="305" y="9345"/>
                    </a:cubicBezTo>
                    <a:cubicBezTo>
                      <a:pt x="430" y="8755"/>
                      <a:pt x="681" y="8200"/>
                      <a:pt x="1003" y="7699"/>
                    </a:cubicBezTo>
                    <a:cubicBezTo>
                      <a:pt x="1522" y="6876"/>
                      <a:pt x="2273" y="6303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9" y="7144"/>
                      <a:pt x="1629" y="7896"/>
                    </a:cubicBezTo>
                    <a:cubicBezTo>
                      <a:pt x="1616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49"/>
                    </a:cubicBezTo>
                    <a:cubicBezTo>
                      <a:pt x="2255" y="7108"/>
                      <a:pt x="2882" y="6339"/>
                      <a:pt x="3580" y="5623"/>
                    </a:cubicBezTo>
                    <a:close/>
                    <a:moveTo>
                      <a:pt x="5085" y="8245"/>
                    </a:moveTo>
                    <a:cubicBezTo>
                      <a:pt x="5987" y="8245"/>
                      <a:pt x="6605" y="8868"/>
                      <a:pt x="7177" y="9506"/>
                    </a:cubicBezTo>
                    <a:cubicBezTo>
                      <a:pt x="7427" y="9793"/>
                      <a:pt x="7660" y="10079"/>
                      <a:pt x="7874" y="10383"/>
                    </a:cubicBezTo>
                    <a:cubicBezTo>
                      <a:pt x="7927" y="10471"/>
                      <a:pt x="8311" y="11117"/>
                      <a:pt x="8201" y="11117"/>
                    </a:cubicBezTo>
                    <a:cubicBezTo>
                      <a:pt x="8200" y="11117"/>
                      <a:pt x="8198" y="11117"/>
                      <a:pt x="8197" y="11117"/>
                    </a:cubicBezTo>
                    <a:cubicBezTo>
                      <a:pt x="7427" y="11081"/>
                      <a:pt x="6693" y="10562"/>
                      <a:pt x="6139" y="10079"/>
                    </a:cubicBezTo>
                    <a:cubicBezTo>
                      <a:pt x="5655" y="9667"/>
                      <a:pt x="5387" y="9166"/>
                      <a:pt x="5047" y="8683"/>
                    </a:cubicBezTo>
                    <a:lnTo>
                      <a:pt x="5047" y="8683"/>
                    </a:lnTo>
                    <a:cubicBezTo>
                      <a:pt x="5423" y="8952"/>
                      <a:pt x="5817" y="9184"/>
                      <a:pt x="6067" y="9363"/>
                    </a:cubicBezTo>
                    <a:cubicBezTo>
                      <a:pt x="6076" y="9369"/>
                      <a:pt x="6084" y="9371"/>
                      <a:pt x="6093" y="9371"/>
                    </a:cubicBezTo>
                    <a:cubicBezTo>
                      <a:pt x="6135" y="9371"/>
                      <a:pt x="6166" y="9304"/>
                      <a:pt x="6121" y="9274"/>
                    </a:cubicBezTo>
                    <a:cubicBezTo>
                      <a:pt x="5763" y="9023"/>
                      <a:pt x="5405" y="8755"/>
                      <a:pt x="5083" y="8450"/>
                    </a:cubicBezTo>
                    <a:cubicBezTo>
                      <a:pt x="5029" y="8397"/>
                      <a:pt x="4958" y="8325"/>
                      <a:pt x="4904" y="8254"/>
                    </a:cubicBezTo>
                    <a:cubicBezTo>
                      <a:pt x="4965" y="8248"/>
                      <a:pt x="5026" y="8245"/>
                      <a:pt x="5085" y="8245"/>
                    </a:cubicBezTo>
                    <a:close/>
                    <a:moveTo>
                      <a:pt x="3311" y="9757"/>
                    </a:moveTo>
                    <a:cubicBezTo>
                      <a:pt x="2864" y="10419"/>
                      <a:pt x="2470" y="11188"/>
                      <a:pt x="2076" y="11868"/>
                    </a:cubicBezTo>
                    <a:cubicBezTo>
                      <a:pt x="2063" y="11921"/>
                      <a:pt x="2108" y="11954"/>
                      <a:pt x="2147" y="11954"/>
                    </a:cubicBezTo>
                    <a:cubicBezTo>
                      <a:pt x="2161" y="11954"/>
                      <a:pt x="2174" y="11950"/>
                      <a:pt x="2184" y="11940"/>
                    </a:cubicBezTo>
                    <a:cubicBezTo>
                      <a:pt x="2578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04" y="11654"/>
                      <a:pt x="2774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20" y="14148"/>
                      <a:pt x="1502" y="12157"/>
                      <a:pt x="1629" y="11886"/>
                    </a:cubicBezTo>
                    <a:cubicBezTo>
                      <a:pt x="2023" y="11027"/>
                      <a:pt x="2703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5" y="12072"/>
                      <a:pt x="6997" y="13157"/>
                      <a:pt x="7373" y="13926"/>
                    </a:cubicBezTo>
                    <a:cubicBezTo>
                      <a:pt x="7427" y="14052"/>
                      <a:pt x="7642" y="14571"/>
                      <a:pt x="7481" y="14571"/>
                    </a:cubicBezTo>
                    <a:cubicBezTo>
                      <a:pt x="7033" y="14553"/>
                      <a:pt x="6640" y="14266"/>
                      <a:pt x="6300" y="13998"/>
                    </a:cubicBezTo>
                    <a:cubicBezTo>
                      <a:pt x="5799" y="13568"/>
                      <a:pt x="5512" y="13014"/>
                      <a:pt x="5101" y="12513"/>
                    </a:cubicBezTo>
                    <a:lnTo>
                      <a:pt x="5101" y="12513"/>
                    </a:lnTo>
                    <a:cubicBezTo>
                      <a:pt x="5423" y="12763"/>
                      <a:pt x="5763" y="12960"/>
                      <a:pt x="6085" y="13193"/>
                    </a:cubicBezTo>
                    <a:cubicBezTo>
                      <a:pt x="6092" y="13200"/>
                      <a:pt x="6099" y="13202"/>
                      <a:pt x="6107" y="13202"/>
                    </a:cubicBezTo>
                    <a:cubicBezTo>
                      <a:pt x="6137" y="13202"/>
                      <a:pt x="6164" y="13150"/>
                      <a:pt x="6121" y="13121"/>
                    </a:cubicBezTo>
                    <a:cubicBezTo>
                      <a:pt x="5745" y="12817"/>
                      <a:pt x="5333" y="12548"/>
                      <a:pt x="4958" y="12244"/>
                    </a:cubicBezTo>
                    <a:cubicBezTo>
                      <a:pt x="4904" y="12191"/>
                      <a:pt x="4868" y="12137"/>
                      <a:pt x="4814" y="12101"/>
                    </a:cubicBezTo>
                    <a:cubicBezTo>
                      <a:pt x="4905" y="12081"/>
                      <a:pt x="4996" y="12072"/>
                      <a:pt x="5087" y="12072"/>
                    </a:cubicBezTo>
                    <a:close/>
                    <a:moveTo>
                      <a:pt x="3419" y="14087"/>
                    </a:moveTo>
                    <a:lnTo>
                      <a:pt x="3419" y="14087"/>
                    </a:lnTo>
                    <a:cubicBezTo>
                      <a:pt x="3454" y="15215"/>
                      <a:pt x="3186" y="16342"/>
                      <a:pt x="2649" y="17326"/>
                    </a:cubicBezTo>
                    <a:lnTo>
                      <a:pt x="2649" y="17344"/>
                    </a:lnTo>
                    <a:cubicBezTo>
                      <a:pt x="2488" y="17631"/>
                      <a:pt x="2255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1" y="16575"/>
                    </a:cubicBezTo>
                    <a:cubicBezTo>
                      <a:pt x="2220" y="15913"/>
                      <a:pt x="2595" y="15340"/>
                      <a:pt x="2989" y="14767"/>
                    </a:cubicBezTo>
                    <a:lnTo>
                      <a:pt x="2989" y="14767"/>
                    </a:lnTo>
                    <a:cubicBezTo>
                      <a:pt x="2828" y="15233"/>
                      <a:pt x="2703" y="15680"/>
                      <a:pt x="2542" y="16110"/>
                    </a:cubicBezTo>
                    <a:cubicBezTo>
                      <a:pt x="2520" y="16142"/>
                      <a:pt x="2550" y="16168"/>
                      <a:pt x="2582" y="16168"/>
                    </a:cubicBezTo>
                    <a:cubicBezTo>
                      <a:pt x="2603" y="16168"/>
                      <a:pt x="2624" y="16156"/>
                      <a:pt x="2631" y="16127"/>
                    </a:cubicBezTo>
                    <a:cubicBezTo>
                      <a:pt x="2918" y="15465"/>
                      <a:pt x="3150" y="14767"/>
                      <a:pt x="3419" y="14087"/>
                    </a:cubicBezTo>
                    <a:close/>
                    <a:moveTo>
                      <a:pt x="4689" y="15090"/>
                    </a:moveTo>
                    <a:lnTo>
                      <a:pt x="4689" y="15090"/>
                    </a:lnTo>
                    <a:cubicBezTo>
                      <a:pt x="5727" y="15125"/>
                      <a:pt x="6174" y="16074"/>
                      <a:pt x="6568" y="16897"/>
                    </a:cubicBezTo>
                    <a:lnTo>
                      <a:pt x="6568" y="16915"/>
                    </a:lnTo>
                    <a:cubicBezTo>
                      <a:pt x="6676" y="17147"/>
                      <a:pt x="6819" y="17362"/>
                      <a:pt x="6944" y="17595"/>
                    </a:cubicBezTo>
                    <a:cubicBezTo>
                      <a:pt x="7084" y="17833"/>
                      <a:pt x="7191" y="18190"/>
                      <a:pt x="7000" y="18190"/>
                    </a:cubicBezTo>
                    <a:cubicBezTo>
                      <a:pt x="6947" y="18190"/>
                      <a:pt x="6871" y="18162"/>
                      <a:pt x="6765" y="18096"/>
                    </a:cubicBezTo>
                    <a:cubicBezTo>
                      <a:pt x="6353" y="17810"/>
                      <a:pt x="5978" y="17470"/>
                      <a:pt x="5655" y="17076"/>
                    </a:cubicBezTo>
                    <a:cubicBezTo>
                      <a:pt x="5459" y="16879"/>
                      <a:pt x="5280" y="16629"/>
                      <a:pt x="5119" y="16378"/>
                    </a:cubicBezTo>
                    <a:cubicBezTo>
                      <a:pt x="5011" y="16127"/>
                      <a:pt x="4904" y="15859"/>
                      <a:pt x="4850" y="15591"/>
                    </a:cubicBezTo>
                    <a:lnTo>
                      <a:pt x="4850" y="15591"/>
                    </a:lnTo>
                    <a:cubicBezTo>
                      <a:pt x="5065" y="15877"/>
                      <a:pt x="5298" y="16181"/>
                      <a:pt x="5512" y="16485"/>
                    </a:cubicBezTo>
                    <a:cubicBezTo>
                      <a:pt x="5517" y="16490"/>
                      <a:pt x="5524" y="16492"/>
                      <a:pt x="5533" y="16492"/>
                    </a:cubicBezTo>
                    <a:cubicBezTo>
                      <a:pt x="5555" y="16492"/>
                      <a:pt x="5584" y="16476"/>
                      <a:pt x="5584" y="16450"/>
                    </a:cubicBezTo>
                    <a:cubicBezTo>
                      <a:pt x="5423" y="16074"/>
                      <a:pt x="5208" y="15734"/>
                      <a:pt x="4940" y="15430"/>
                    </a:cubicBezTo>
                    <a:cubicBezTo>
                      <a:pt x="4850" y="15322"/>
                      <a:pt x="4779" y="15197"/>
                      <a:pt x="4689" y="15090"/>
                    </a:cubicBezTo>
                    <a:close/>
                    <a:moveTo>
                      <a:pt x="4707" y="17112"/>
                    </a:moveTo>
                    <a:cubicBezTo>
                      <a:pt x="5065" y="17559"/>
                      <a:pt x="5387" y="18006"/>
                      <a:pt x="5691" y="18490"/>
                    </a:cubicBezTo>
                    <a:lnTo>
                      <a:pt x="5709" y="18490"/>
                    </a:lnTo>
                    <a:cubicBezTo>
                      <a:pt x="5906" y="18865"/>
                      <a:pt x="6031" y="19277"/>
                      <a:pt x="6067" y="19706"/>
                    </a:cubicBezTo>
                    <a:cubicBezTo>
                      <a:pt x="6089" y="19921"/>
                      <a:pt x="6016" y="19995"/>
                      <a:pt x="5907" y="19995"/>
                    </a:cubicBezTo>
                    <a:cubicBezTo>
                      <a:pt x="5752" y="19995"/>
                      <a:pt x="5523" y="19847"/>
                      <a:pt x="5387" y="19742"/>
                    </a:cubicBezTo>
                    <a:cubicBezTo>
                      <a:pt x="4725" y="19170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61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28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1" y="18163"/>
                      <a:pt x="4925" y="18169"/>
                      <a:pt x="4940" y="18169"/>
                    </a:cubicBezTo>
                    <a:cubicBezTo>
                      <a:pt x="4963" y="18169"/>
                      <a:pt x="4987" y="18154"/>
                      <a:pt x="4975" y="18132"/>
                    </a:cubicBezTo>
                    <a:cubicBezTo>
                      <a:pt x="4868" y="17792"/>
                      <a:pt x="4779" y="17470"/>
                      <a:pt x="4707" y="17147"/>
                    </a:cubicBezTo>
                    <a:lnTo>
                      <a:pt x="4707" y="17112"/>
                    </a:lnTo>
                    <a:close/>
                    <a:moveTo>
                      <a:pt x="3991" y="17112"/>
                    </a:moveTo>
                    <a:lnTo>
                      <a:pt x="3991" y="17112"/>
                    </a:lnTo>
                    <a:cubicBezTo>
                      <a:pt x="4260" y="18132"/>
                      <a:pt x="4403" y="19277"/>
                      <a:pt x="3938" y="20243"/>
                    </a:cubicBezTo>
                    <a:lnTo>
                      <a:pt x="3920" y="20243"/>
                    </a:lnTo>
                    <a:cubicBezTo>
                      <a:pt x="3847" y="20403"/>
                      <a:pt x="3786" y="20465"/>
                      <a:pt x="3734" y="20465"/>
                    </a:cubicBezTo>
                    <a:cubicBezTo>
                      <a:pt x="3607" y="20465"/>
                      <a:pt x="3544" y="20089"/>
                      <a:pt x="3544" y="19885"/>
                    </a:cubicBezTo>
                    <a:cubicBezTo>
                      <a:pt x="3544" y="19599"/>
                      <a:pt x="3562" y="19349"/>
                      <a:pt x="3580" y="19062"/>
                    </a:cubicBezTo>
                    <a:cubicBezTo>
                      <a:pt x="3615" y="18597"/>
                      <a:pt x="3705" y="18132"/>
                      <a:pt x="3812" y="17684"/>
                    </a:cubicBezTo>
                    <a:lnTo>
                      <a:pt x="3812" y="17684"/>
                    </a:lnTo>
                    <a:cubicBezTo>
                      <a:pt x="3776" y="17917"/>
                      <a:pt x="3794" y="18150"/>
                      <a:pt x="3848" y="18382"/>
                    </a:cubicBezTo>
                    <a:cubicBezTo>
                      <a:pt x="3848" y="18400"/>
                      <a:pt x="3848" y="18400"/>
                      <a:pt x="3866" y="18400"/>
                    </a:cubicBezTo>
                    <a:lnTo>
                      <a:pt x="3884" y="18400"/>
                    </a:lnTo>
                    <a:cubicBezTo>
                      <a:pt x="3884" y="18400"/>
                      <a:pt x="3902" y="18400"/>
                      <a:pt x="3902" y="18382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6"/>
                      <a:pt x="3991" y="17219"/>
                      <a:pt x="3991" y="17112"/>
                    </a:cubicBezTo>
                    <a:close/>
                    <a:moveTo>
                      <a:pt x="5463" y="1"/>
                    </a:moveTo>
                    <a:cubicBezTo>
                      <a:pt x="5437" y="1"/>
                      <a:pt x="5412" y="12"/>
                      <a:pt x="5405" y="40"/>
                    </a:cubicBezTo>
                    <a:cubicBezTo>
                      <a:pt x="5137" y="756"/>
                      <a:pt x="4940" y="1471"/>
                      <a:pt x="4779" y="2205"/>
                    </a:cubicBezTo>
                    <a:cubicBezTo>
                      <a:pt x="4492" y="2295"/>
                      <a:pt x="4206" y="2420"/>
                      <a:pt x="3920" y="2545"/>
                    </a:cubicBezTo>
                    <a:cubicBezTo>
                      <a:pt x="3132" y="2635"/>
                      <a:pt x="2327" y="2652"/>
                      <a:pt x="1683" y="3207"/>
                    </a:cubicBezTo>
                    <a:cubicBezTo>
                      <a:pt x="1056" y="3780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4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0"/>
                      <a:pt x="3401" y="3315"/>
                      <a:pt x="4045" y="2724"/>
                    </a:cubicBezTo>
                    <a:lnTo>
                      <a:pt x="4081" y="2724"/>
                    </a:lnTo>
                    <a:cubicBezTo>
                      <a:pt x="4134" y="2706"/>
                      <a:pt x="4152" y="2670"/>
                      <a:pt x="4152" y="2617"/>
                    </a:cubicBezTo>
                    <a:cubicBezTo>
                      <a:pt x="4331" y="2545"/>
                      <a:pt x="4528" y="2473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4" y="3816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8"/>
                      <a:pt x="36" y="8182"/>
                      <a:pt x="1" y="10240"/>
                    </a:cubicBezTo>
                    <a:cubicBezTo>
                      <a:pt x="1" y="10294"/>
                      <a:pt x="36" y="10347"/>
                      <a:pt x="108" y="10347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36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84"/>
                      <a:pt x="4117" y="8755"/>
                    </a:cubicBezTo>
                    <a:cubicBezTo>
                      <a:pt x="3884" y="8969"/>
                      <a:pt x="3687" y="9220"/>
                      <a:pt x="3490" y="9470"/>
                    </a:cubicBezTo>
                    <a:cubicBezTo>
                      <a:pt x="3490" y="9436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43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68"/>
                      <a:pt x="3669" y="11725"/>
                      <a:pt x="3598" y="9757"/>
                    </a:cubicBezTo>
                    <a:lnTo>
                      <a:pt x="4099" y="9041"/>
                    </a:lnTo>
                    <a:lnTo>
                      <a:pt x="4099" y="9041"/>
                    </a:lnTo>
                    <a:cubicBezTo>
                      <a:pt x="4027" y="10204"/>
                      <a:pt x="3973" y="11385"/>
                      <a:pt x="3991" y="12566"/>
                    </a:cubicBezTo>
                    <a:cubicBezTo>
                      <a:pt x="3651" y="13014"/>
                      <a:pt x="3383" y="13497"/>
                      <a:pt x="3222" y="14034"/>
                    </a:cubicBezTo>
                    <a:cubicBezTo>
                      <a:pt x="2291" y="15251"/>
                      <a:pt x="1396" y="16682"/>
                      <a:pt x="1790" y="18257"/>
                    </a:cubicBezTo>
                    <a:cubicBezTo>
                      <a:pt x="1802" y="18305"/>
                      <a:pt x="1838" y="18329"/>
                      <a:pt x="1876" y="18329"/>
                    </a:cubicBezTo>
                    <a:cubicBezTo>
                      <a:pt x="1896" y="18329"/>
                      <a:pt x="1915" y="18323"/>
                      <a:pt x="1933" y="18311"/>
                    </a:cubicBezTo>
                    <a:cubicBezTo>
                      <a:pt x="3204" y="17649"/>
                      <a:pt x="3866" y="15179"/>
                      <a:pt x="3526" y="13801"/>
                    </a:cubicBezTo>
                    <a:cubicBezTo>
                      <a:pt x="3669" y="13479"/>
                      <a:pt x="3830" y="13175"/>
                      <a:pt x="3991" y="12871"/>
                    </a:cubicBezTo>
                    <a:cubicBezTo>
                      <a:pt x="4027" y="13658"/>
                      <a:pt x="4081" y="14445"/>
                      <a:pt x="4188" y="15233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1" y="19653"/>
                      <a:pt x="3204" y="20297"/>
                      <a:pt x="3508" y="20816"/>
                    </a:cubicBezTo>
                    <a:cubicBezTo>
                      <a:pt x="3519" y="20858"/>
                      <a:pt x="3554" y="20875"/>
                      <a:pt x="3592" y="20875"/>
                    </a:cubicBezTo>
                    <a:cubicBezTo>
                      <a:pt x="3619" y="20875"/>
                      <a:pt x="3647" y="20867"/>
                      <a:pt x="3669" y="20852"/>
                    </a:cubicBezTo>
                    <a:cubicBezTo>
                      <a:pt x="4653" y="19868"/>
                      <a:pt x="4582" y="17953"/>
                      <a:pt x="4027" y="16754"/>
                    </a:cubicBezTo>
                    <a:cubicBezTo>
                      <a:pt x="4045" y="16539"/>
                      <a:pt x="4099" y="16342"/>
                      <a:pt x="4134" y="16127"/>
                    </a:cubicBezTo>
                    <a:cubicBezTo>
                      <a:pt x="4170" y="15984"/>
                      <a:pt x="4224" y="15859"/>
                      <a:pt x="4278" y="15716"/>
                    </a:cubicBezTo>
                    <a:cubicBezTo>
                      <a:pt x="4349" y="16110"/>
                      <a:pt x="4421" y="16485"/>
                      <a:pt x="4510" y="16861"/>
                    </a:cubicBezTo>
                    <a:cubicBezTo>
                      <a:pt x="4313" y="17470"/>
                      <a:pt x="4510" y="18346"/>
                      <a:pt x="4689" y="18919"/>
                    </a:cubicBezTo>
                    <a:cubicBezTo>
                      <a:pt x="4904" y="19617"/>
                      <a:pt x="5405" y="20154"/>
                      <a:pt x="6157" y="20225"/>
                    </a:cubicBezTo>
                    <a:cubicBezTo>
                      <a:pt x="6210" y="20225"/>
                      <a:pt x="6246" y="20190"/>
                      <a:pt x="6246" y="20136"/>
                    </a:cubicBezTo>
                    <a:cubicBezTo>
                      <a:pt x="6264" y="18865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3" y="16700"/>
                      <a:pt x="4618" y="16700"/>
                    </a:cubicBezTo>
                    <a:cubicBezTo>
                      <a:pt x="4510" y="16271"/>
                      <a:pt x="4439" y="15841"/>
                      <a:pt x="4385" y="15394"/>
                    </a:cubicBezTo>
                    <a:cubicBezTo>
                      <a:pt x="4403" y="15340"/>
                      <a:pt x="4403" y="15269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6"/>
                      <a:pt x="4331" y="14946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5"/>
                      <a:pt x="4600" y="15233"/>
                    </a:cubicBezTo>
                    <a:lnTo>
                      <a:pt x="4725" y="15412"/>
                    </a:lnTo>
                    <a:cubicBezTo>
                      <a:pt x="4689" y="15430"/>
                      <a:pt x="4653" y="15447"/>
                      <a:pt x="4671" y="15501"/>
                    </a:cubicBezTo>
                    <a:cubicBezTo>
                      <a:pt x="4761" y="16342"/>
                      <a:pt x="5226" y="16933"/>
                      <a:pt x="5817" y="17523"/>
                    </a:cubicBezTo>
                    <a:cubicBezTo>
                      <a:pt x="6022" y="17729"/>
                      <a:pt x="6634" y="18439"/>
                      <a:pt x="7058" y="18439"/>
                    </a:cubicBezTo>
                    <a:cubicBezTo>
                      <a:pt x="7113" y="18439"/>
                      <a:pt x="7165" y="18427"/>
                      <a:pt x="7212" y="18400"/>
                    </a:cubicBezTo>
                    <a:cubicBezTo>
                      <a:pt x="7731" y="18114"/>
                      <a:pt x="6854" y="17112"/>
                      <a:pt x="6729" y="16825"/>
                    </a:cubicBezTo>
                    <a:cubicBezTo>
                      <a:pt x="6360" y="16070"/>
                      <a:pt x="5849" y="14985"/>
                      <a:pt x="4888" y="14985"/>
                    </a:cubicBezTo>
                    <a:cubicBezTo>
                      <a:pt x="4824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6"/>
                    </a:cubicBezTo>
                    <a:cubicBezTo>
                      <a:pt x="4618" y="14964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1" y="11833"/>
                      <a:pt x="4510" y="12029"/>
                      <a:pt x="4707" y="12208"/>
                    </a:cubicBezTo>
                    <a:cubicBezTo>
                      <a:pt x="4761" y="12262"/>
                      <a:pt x="4832" y="12316"/>
                      <a:pt x="4886" y="12369"/>
                    </a:cubicBezTo>
                    <a:cubicBezTo>
                      <a:pt x="4850" y="12387"/>
                      <a:pt x="4814" y="12441"/>
                      <a:pt x="4832" y="12477"/>
                    </a:cubicBezTo>
                    <a:cubicBezTo>
                      <a:pt x="5262" y="13533"/>
                      <a:pt x="6461" y="14767"/>
                      <a:pt x="7642" y="14803"/>
                    </a:cubicBezTo>
                    <a:cubicBezTo>
                      <a:pt x="7696" y="14803"/>
                      <a:pt x="7749" y="14767"/>
                      <a:pt x="7749" y="14696"/>
                    </a:cubicBezTo>
                    <a:cubicBezTo>
                      <a:pt x="7859" y="13627"/>
                      <a:pt x="6438" y="11925"/>
                      <a:pt x="5218" y="11925"/>
                    </a:cubicBezTo>
                    <a:cubicBezTo>
                      <a:pt x="5048" y="11925"/>
                      <a:pt x="4882" y="11957"/>
                      <a:pt x="4725" y="12029"/>
                    </a:cubicBezTo>
                    <a:cubicBezTo>
                      <a:pt x="4635" y="11940"/>
                      <a:pt x="4546" y="11833"/>
                      <a:pt x="4474" y="11725"/>
                    </a:cubicBezTo>
                    <a:cubicBezTo>
                      <a:pt x="4367" y="11528"/>
                      <a:pt x="4313" y="11314"/>
                      <a:pt x="4206" y="11117"/>
                    </a:cubicBezTo>
                    <a:cubicBezTo>
                      <a:pt x="4224" y="10544"/>
                      <a:pt x="4242" y="9989"/>
                      <a:pt x="4295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600" y="8307"/>
                      <a:pt x="4725" y="8415"/>
                    </a:cubicBezTo>
                    <a:cubicBezTo>
                      <a:pt x="4725" y="8433"/>
                      <a:pt x="4725" y="8450"/>
                      <a:pt x="4725" y="8450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8"/>
                      <a:pt x="7475" y="11351"/>
                      <a:pt x="8265" y="11351"/>
                    </a:cubicBezTo>
                    <a:cubicBezTo>
                      <a:pt x="8296" y="11351"/>
                      <a:pt x="8327" y="11351"/>
                      <a:pt x="8358" y="11349"/>
                    </a:cubicBezTo>
                    <a:cubicBezTo>
                      <a:pt x="8429" y="11349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6"/>
                    </a:cubicBezTo>
                    <a:cubicBezTo>
                      <a:pt x="6579" y="8594"/>
                      <a:pt x="5973" y="8128"/>
                      <a:pt x="5217" y="8128"/>
                    </a:cubicBezTo>
                    <a:cubicBezTo>
                      <a:pt x="5098" y="8128"/>
                      <a:pt x="4976" y="8140"/>
                      <a:pt x="4850" y="8164"/>
                    </a:cubicBezTo>
                    <a:cubicBezTo>
                      <a:pt x="4707" y="7932"/>
                      <a:pt x="4582" y="7699"/>
                      <a:pt x="4457" y="7448"/>
                    </a:cubicBezTo>
                    <a:cubicBezTo>
                      <a:pt x="4564" y="6285"/>
                      <a:pt x="4671" y="5122"/>
                      <a:pt x="4814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72" y="5229"/>
                      <a:pt x="5638" y="6035"/>
                      <a:pt x="6031" y="6625"/>
                    </a:cubicBezTo>
                    <a:cubicBezTo>
                      <a:pt x="6489" y="7329"/>
                      <a:pt x="7189" y="7860"/>
                      <a:pt x="8047" y="7860"/>
                    </a:cubicBezTo>
                    <a:cubicBezTo>
                      <a:pt x="8061" y="7860"/>
                      <a:pt x="8075" y="7860"/>
                      <a:pt x="8089" y="7860"/>
                    </a:cubicBezTo>
                    <a:cubicBezTo>
                      <a:pt x="8143" y="7860"/>
                      <a:pt x="8197" y="7824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5" y="3869"/>
                      <a:pt x="4922" y="3655"/>
                      <a:pt x="4904" y="3440"/>
                    </a:cubicBezTo>
                    <a:cubicBezTo>
                      <a:pt x="5047" y="2312"/>
                      <a:pt x="5262" y="1185"/>
                      <a:pt x="5530" y="76"/>
                    </a:cubicBezTo>
                    <a:cubicBezTo>
                      <a:pt x="5552" y="31"/>
                      <a:pt x="5506" y="1"/>
                      <a:pt x="546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5"/>
              <p:cNvSpPr/>
              <p:nvPr/>
            </p:nvSpPr>
            <p:spPr>
              <a:xfrm>
                <a:off x="5511075" y="776950"/>
                <a:ext cx="54925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70" h="51928" extrusionOk="0">
                    <a:moveTo>
                      <a:pt x="12308" y="1016"/>
                    </a:moveTo>
                    <a:cubicBezTo>
                      <a:pt x="12437" y="1016"/>
                      <a:pt x="12306" y="1721"/>
                      <a:pt x="12288" y="1772"/>
                    </a:cubicBezTo>
                    <a:cubicBezTo>
                      <a:pt x="12181" y="2094"/>
                      <a:pt x="12038" y="2399"/>
                      <a:pt x="11859" y="2667"/>
                    </a:cubicBezTo>
                    <a:cubicBezTo>
                      <a:pt x="11590" y="3061"/>
                      <a:pt x="11268" y="3401"/>
                      <a:pt x="10875" y="3669"/>
                    </a:cubicBezTo>
                    <a:cubicBezTo>
                      <a:pt x="11304" y="3311"/>
                      <a:pt x="11662" y="2900"/>
                      <a:pt x="11948" y="2417"/>
                    </a:cubicBezTo>
                    <a:cubicBezTo>
                      <a:pt x="12092" y="2184"/>
                      <a:pt x="12181" y="1916"/>
                      <a:pt x="12217" y="1629"/>
                    </a:cubicBezTo>
                    <a:cubicBezTo>
                      <a:pt x="12235" y="1414"/>
                      <a:pt x="12253" y="1218"/>
                      <a:pt x="12288" y="1021"/>
                    </a:cubicBezTo>
                    <a:cubicBezTo>
                      <a:pt x="12296" y="1018"/>
                      <a:pt x="12302" y="1016"/>
                      <a:pt x="12308" y="1016"/>
                    </a:cubicBezTo>
                    <a:close/>
                    <a:moveTo>
                      <a:pt x="8952" y="347"/>
                    </a:moveTo>
                    <a:cubicBezTo>
                      <a:pt x="9019" y="347"/>
                      <a:pt x="9117" y="454"/>
                      <a:pt x="9282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908" y="3580"/>
                      <a:pt x="9819" y="3437"/>
                      <a:pt x="9729" y="3329"/>
                    </a:cubicBezTo>
                    <a:cubicBezTo>
                      <a:pt x="9711" y="3311"/>
                      <a:pt x="9690" y="3303"/>
                      <a:pt x="9671" y="3303"/>
                    </a:cubicBezTo>
                    <a:cubicBezTo>
                      <a:pt x="9635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78" y="2399"/>
                    </a:cubicBezTo>
                    <a:cubicBezTo>
                      <a:pt x="8853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45" y="468"/>
                      <a:pt x="8881" y="347"/>
                      <a:pt x="8952" y="347"/>
                    </a:cubicBezTo>
                    <a:close/>
                    <a:moveTo>
                      <a:pt x="12039" y="504"/>
                    </a:moveTo>
                    <a:cubicBezTo>
                      <a:pt x="12329" y="504"/>
                      <a:pt x="12089" y="1093"/>
                      <a:pt x="12074" y="1236"/>
                    </a:cubicBezTo>
                    <a:cubicBezTo>
                      <a:pt x="12038" y="1826"/>
                      <a:pt x="11823" y="2399"/>
                      <a:pt x="11429" y="2864"/>
                    </a:cubicBezTo>
                    <a:cubicBezTo>
                      <a:pt x="11215" y="3132"/>
                      <a:pt x="10964" y="3383"/>
                      <a:pt x="10696" y="3598"/>
                    </a:cubicBezTo>
                    <a:cubicBezTo>
                      <a:pt x="10606" y="3669"/>
                      <a:pt x="10517" y="3759"/>
                      <a:pt x="10445" y="3830"/>
                    </a:cubicBezTo>
                    <a:cubicBezTo>
                      <a:pt x="10767" y="3258"/>
                      <a:pt x="11000" y="2649"/>
                      <a:pt x="11107" y="2005"/>
                    </a:cubicBezTo>
                    <a:lnTo>
                      <a:pt x="11107" y="2023"/>
                    </a:lnTo>
                    <a:cubicBezTo>
                      <a:pt x="11143" y="1826"/>
                      <a:pt x="11143" y="1611"/>
                      <a:pt x="11125" y="1414"/>
                    </a:cubicBezTo>
                    <a:cubicBezTo>
                      <a:pt x="11322" y="1074"/>
                      <a:pt x="11501" y="717"/>
                      <a:pt x="11895" y="538"/>
                    </a:cubicBezTo>
                    <a:cubicBezTo>
                      <a:pt x="11953" y="515"/>
                      <a:pt x="12001" y="504"/>
                      <a:pt x="12039" y="504"/>
                    </a:cubicBezTo>
                    <a:close/>
                    <a:moveTo>
                      <a:pt x="13613" y="1772"/>
                    </a:moveTo>
                    <a:cubicBezTo>
                      <a:pt x="13827" y="1772"/>
                      <a:pt x="13756" y="1808"/>
                      <a:pt x="13648" y="1987"/>
                    </a:cubicBezTo>
                    <a:cubicBezTo>
                      <a:pt x="13541" y="2166"/>
                      <a:pt x="13416" y="2399"/>
                      <a:pt x="13291" y="2596"/>
                    </a:cubicBezTo>
                    <a:cubicBezTo>
                      <a:pt x="12789" y="3347"/>
                      <a:pt x="11841" y="3616"/>
                      <a:pt x="11018" y="3956"/>
                    </a:cubicBezTo>
                    <a:lnTo>
                      <a:pt x="11000" y="3956"/>
                    </a:lnTo>
                    <a:cubicBezTo>
                      <a:pt x="10987" y="3915"/>
                      <a:pt x="10953" y="3895"/>
                      <a:pt x="10914" y="3895"/>
                    </a:cubicBezTo>
                    <a:cubicBezTo>
                      <a:pt x="10902" y="3895"/>
                      <a:pt x="10888" y="3897"/>
                      <a:pt x="10875" y="3902"/>
                    </a:cubicBezTo>
                    <a:lnTo>
                      <a:pt x="10875" y="3848"/>
                    </a:lnTo>
                    <a:cubicBezTo>
                      <a:pt x="11537" y="3455"/>
                      <a:pt x="12056" y="2846"/>
                      <a:pt x="12324" y="2130"/>
                    </a:cubicBezTo>
                    <a:cubicBezTo>
                      <a:pt x="12602" y="1838"/>
                      <a:pt x="12964" y="1784"/>
                      <a:pt x="13340" y="1784"/>
                    </a:cubicBezTo>
                    <a:cubicBezTo>
                      <a:pt x="13425" y="1784"/>
                      <a:pt x="13510" y="1787"/>
                      <a:pt x="13595" y="1790"/>
                    </a:cubicBezTo>
                    <a:lnTo>
                      <a:pt x="13613" y="1772"/>
                    </a:lnTo>
                    <a:close/>
                    <a:moveTo>
                      <a:pt x="12772" y="3311"/>
                    </a:moveTo>
                    <a:cubicBezTo>
                      <a:pt x="12772" y="3329"/>
                      <a:pt x="12789" y="3329"/>
                      <a:pt x="12807" y="3329"/>
                    </a:cubicBezTo>
                    <a:cubicBezTo>
                      <a:pt x="13058" y="3329"/>
                      <a:pt x="13308" y="3365"/>
                      <a:pt x="13541" y="3419"/>
                    </a:cubicBezTo>
                    <a:cubicBezTo>
                      <a:pt x="13592" y="3436"/>
                      <a:pt x="14219" y="3853"/>
                      <a:pt x="13999" y="3853"/>
                    </a:cubicBezTo>
                    <a:cubicBezTo>
                      <a:pt x="13987" y="3853"/>
                      <a:pt x="13971" y="3851"/>
                      <a:pt x="13953" y="3848"/>
                    </a:cubicBezTo>
                    <a:cubicBezTo>
                      <a:pt x="13792" y="3848"/>
                      <a:pt x="13613" y="3848"/>
                      <a:pt x="13452" y="3884"/>
                    </a:cubicBezTo>
                    <a:cubicBezTo>
                      <a:pt x="12879" y="3960"/>
                      <a:pt x="12397" y="4127"/>
                      <a:pt x="11890" y="4127"/>
                    </a:cubicBezTo>
                    <a:cubicBezTo>
                      <a:pt x="11683" y="4127"/>
                      <a:pt x="11473" y="4100"/>
                      <a:pt x="11250" y="4027"/>
                    </a:cubicBezTo>
                    <a:cubicBezTo>
                      <a:pt x="11787" y="3866"/>
                      <a:pt x="12288" y="3616"/>
                      <a:pt x="12772" y="3311"/>
                    </a:cubicBezTo>
                    <a:close/>
                    <a:moveTo>
                      <a:pt x="10690" y="216"/>
                    </a:moveTo>
                    <a:cubicBezTo>
                      <a:pt x="10722" y="216"/>
                      <a:pt x="10743" y="242"/>
                      <a:pt x="10749" y="305"/>
                    </a:cubicBezTo>
                    <a:cubicBezTo>
                      <a:pt x="10767" y="466"/>
                      <a:pt x="10803" y="627"/>
                      <a:pt x="10857" y="788"/>
                    </a:cubicBezTo>
                    <a:cubicBezTo>
                      <a:pt x="11107" y="1862"/>
                      <a:pt x="10767" y="2685"/>
                      <a:pt x="10392" y="3616"/>
                    </a:cubicBezTo>
                    <a:lnTo>
                      <a:pt x="10392" y="3562"/>
                    </a:lnTo>
                    <a:cubicBezTo>
                      <a:pt x="10383" y="3508"/>
                      <a:pt x="10342" y="3481"/>
                      <a:pt x="10302" y="3481"/>
                    </a:cubicBezTo>
                    <a:cubicBezTo>
                      <a:pt x="10262" y="3481"/>
                      <a:pt x="10222" y="3508"/>
                      <a:pt x="10213" y="3562"/>
                    </a:cubicBezTo>
                    <a:cubicBezTo>
                      <a:pt x="10159" y="3777"/>
                      <a:pt x="10123" y="4009"/>
                      <a:pt x="10069" y="4224"/>
                    </a:cubicBezTo>
                    <a:cubicBezTo>
                      <a:pt x="10052" y="4081"/>
                      <a:pt x="10016" y="3938"/>
                      <a:pt x="9980" y="3795"/>
                    </a:cubicBezTo>
                    <a:lnTo>
                      <a:pt x="9980" y="3795"/>
                    </a:lnTo>
                    <a:cubicBezTo>
                      <a:pt x="9995" y="3802"/>
                      <a:pt x="10010" y="3806"/>
                      <a:pt x="10023" y="3806"/>
                    </a:cubicBezTo>
                    <a:cubicBezTo>
                      <a:pt x="10042" y="3806"/>
                      <a:pt x="10059" y="3798"/>
                      <a:pt x="10069" y="3777"/>
                    </a:cubicBezTo>
                    <a:cubicBezTo>
                      <a:pt x="10266" y="3115"/>
                      <a:pt x="10248" y="2399"/>
                      <a:pt x="10016" y="1754"/>
                    </a:cubicBezTo>
                    <a:cubicBezTo>
                      <a:pt x="10034" y="1468"/>
                      <a:pt x="10052" y="1182"/>
                      <a:pt x="10123" y="896"/>
                    </a:cubicBezTo>
                    <a:cubicBezTo>
                      <a:pt x="10123" y="866"/>
                      <a:pt x="10532" y="216"/>
                      <a:pt x="10690" y="216"/>
                    </a:cubicBezTo>
                    <a:close/>
                    <a:moveTo>
                      <a:pt x="7636" y="1522"/>
                    </a:move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42" y="2596"/>
                      <a:pt x="8978" y="2649"/>
                      <a:pt x="9014" y="2703"/>
                    </a:cubicBezTo>
                    <a:cubicBezTo>
                      <a:pt x="9049" y="2757"/>
                      <a:pt x="9067" y="2792"/>
                      <a:pt x="9103" y="2828"/>
                    </a:cubicBezTo>
                    <a:cubicBezTo>
                      <a:pt x="9300" y="3168"/>
                      <a:pt x="9443" y="3544"/>
                      <a:pt x="9550" y="3920"/>
                    </a:cubicBezTo>
                    <a:cubicBezTo>
                      <a:pt x="9515" y="3938"/>
                      <a:pt x="9497" y="3973"/>
                      <a:pt x="9515" y="3991"/>
                    </a:cubicBezTo>
                    <a:cubicBezTo>
                      <a:pt x="9533" y="4099"/>
                      <a:pt x="9568" y="4224"/>
                      <a:pt x="9604" y="4331"/>
                    </a:cubicBezTo>
                    <a:cubicBezTo>
                      <a:pt x="9497" y="4260"/>
                      <a:pt x="9407" y="4206"/>
                      <a:pt x="9300" y="4135"/>
                    </a:cubicBezTo>
                    <a:cubicBezTo>
                      <a:pt x="9282" y="4063"/>
                      <a:pt x="9282" y="4009"/>
                      <a:pt x="9282" y="3938"/>
                    </a:cubicBezTo>
                    <a:lnTo>
                      <a:pt x="9300" y="3938"/>
                    </a:lnTo>
                    <a:cubicBezTo>
                      <a:pt x="9291" y="3911"/>
                      <a:pt x="9269" y="3897"/>
                      <a:pt x="9246" y="3897"/>
                    </a:cubicBezTo>
                    <a:cubicBezTo>
                      <a:pt x="9224" y="3897"/>
                      <a:pt x="9201" y="3911"/>
                      <a:pt x="9193" y="3938"/>
                    </a:cubicBezTo>
                    <a:lnTo>
                      <a:pt x="9193" y="4063"/>
                    </a:lnTo>
                    <a:cubicBezTo>
                      <a:pt x="8942" y="3920"/>
                      <a:pt x="8709" y="3741"/>
                      <a:pt x="8477" y="3562"/>
                    </a:cubicBezTo>
                    <a:cubicBezTo>
                      <a:pt x="8119" y="3258"/>
                      <a:pt x="7994" y="2775"/>
                      <a:pt x="7868" y="2327"/>
                    </a:cubicBezTo>
                    <a:cubicBezTo>
                      <a:pt x="7833" y="2202"/>
                      <a:pt x="7725" y="1593"/>
                      <a:pt x="7636" y="1522"/>
                    </a:cubicBezTo>
                    <a:close/>
                    <a:moveTo>
                      <a:pt x="10678" y="3956"/>
                    </a:moveTo>
                    <a:cubicBezTo>
                      <a:pt x="10678" y="4009"/>
                      <a:pt x="10678" y="4045"/>
                      <a:pt x="10660" y="4099"/>
                    </a:cubicBezTo>
                    <a:cubicBezTo>
                      <a:pt x="10553" y="4206"/>
                      <a:pt x="10463" y="4349"/>
                      <a:pt x="10392" y="4475"/>
                    </a:cubicBezTo>
                    <a:cubicBezTo>
                      <a:pt x="10463" y="4296"/>
                      <a:pt x="10553" y="4135"/>
                      <a:pt x="10642" y="3973"/>
                    </a:cubicBezTo>
                    <a:lnTo>
                      <a:pt x="10678" y="3956"/>
                    </a:lnTo>
                    <a:close/>
                    <a:moveTo>
                      <a:pt x="9371" y="4313"/>
                    </a:moveTo>
                    <a:cubicBezTo>
                      <a:pt x="9479" y="4367"/>
                      <a:pt x="9568" y="4421"/>
                      <a:pt x="9658" y="4475"/>
                    </a:cubicBezTo>
                    <a:cubicBezTo>
                      <a:pt x="9712" y="4653"/>
                      <a:pt x="9819" y="4779"/>
                      <a:pt x="9962" y="4868"/>
                    </a:cubicBezTo>
                    <a:lnTo>
                      <a:pt x="9944" y="4868"/>
                    </a:lnTo>
                    <a:lnTo>
                      <a:pt x="9890" y="4850"/>
                    </a:lnTo>
                    <a:cubicBezTo>
                      <a:pt x="9765" y="4815"/>
                      <a:pt x="9658" y="4725"/>
                      <a:pt x="9568" y="4636"/>
                    </a:cubicBezTo>
                    <a:cubicBezTo>
                      <a:pt x="9479" y="4546"/>
                      <a:pt x="9425" y="4439"/>
                      <a:pt x="9371" y="4313"/>
                    </a:cubicBezTo>
                    <a:close/>
                    <a:moveTo>
                      <a:pt x="10338" y="6425"/>
                    </a:moveTo>
                    <a:lnTo>
                      <a:pt x="10338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lnTo>
                      <a:pt x="9980" y="6872"/>
                    </a:lnTo>
                    <a:lnTo>
                      <a:pt x="9998" y="6855"/>
                    </a:lnTo>
                    <a:cubicBezTo>
                      <a:pt x="10069" y="6694"/>
                      <a:pt x="10195" y="6550"/>
                      <a:pt x="10338" y="6425"/>
                    </a:cubicBezTo>
                    <a:close/>
                    <a:moveTo>
                      <a:pt x="5314" y="7628"/>
                    </a:moveTo>
                    <a:cubicBezTo>
                      <a:pt x="5358" y="7628"/>
                      <a:pt x="5388" y="7669"/>
                      <a:pt x="5399" y="7767"/>
                    </a:cubicBezTo>
                    <a:cubicBezTo>
                      <a:pt x="5399" y="8179"/>
                      <a:pt x="5309" y="8555"/>
                      <a:pt x="5112" y="8913"/>
                    </a:cubicBezTo>
                    <a:cubicBezTo>
                      <a:pt x="4951" y="9217"/>
                      <a:pt x="4755" y="9485"/>
                      <a:pt x="4522" y="9718"/>
                    </a:cubicBezTo>
                    <a:cubicBezTo>
                      <a:pt x="4486" y="9718"/>
                      <a:pt x="4450" y="9736"/>
                      <a:pt x="4432" y="9754"/>
                    </a:cubicBezTo>
                    <a:lnTo>
                      <a:pt x="4432" y="9557"/>
                    </a:lnTo>
                    <a:cubicBezTo>
                      <a:pt x="4576" y="9199"/>
                      <a:pt x="4629" y="8823"/>
                      <a:pt x="4611" y="8447"/>
                    </a:cubicBezTo>
                    <a:cubicBezTo>
                      <a:pt x="4629" y="8447"/>
                      <a:pt x="4665" y="8447"/>
                      <a:pt x="4665" y="8429"/>
                    </a:cubicBezTo>
                    <a:cubicBezTo>
                      <a:pt x="4751" y="8300"/>
                      <a:pt x="5138" y="7628"/>
                      <a:pt x="5314" y="7628"/>
                    </a:cubicBezTo>
                    <a:close/>
                    <a:moveTo>
                      <a:pt x="4050" y="7148"/>
                    </a:moveTo>
                    <a:cubicBezTo>
                      <a:pt x="4296" y="7148"/>
                      <a:pt x="4489" y="8153"/>
                      <a:pt x="4504" y="8358"/>
                    </a:cubicBezTo>
                    <a:cubicBezTo>
                      <a:pt x="4522" y="8698"/>
                      <a:pt x="4468" y="9056"/>
                      <a:pt x="4361" y="9378"/>
                    </a:cubicBezTo>
                    <a:cubicBezTo>
                      <a:pt x="4346" y="9373"/>
                      <a:pt x="4333" y="9371"/>
                      <a:pt x="4322" y="9371"/>
                    </a:cubicBezTo>
                    <a:cubicBezTo>
                      <a:pt x="4289" y="9371"/>
                      <a:pt x="4267" y="9387"/>
                      <a:pt x="4253" y="9414"/>
                    </a:cubicBezTo>
                    <a:cubicBezTo>
                      <a:pt x="4164" y="9593"/>
                      <a:pt x="4110" y="9789"/>
                      <a:pt x="4075" y="9968"/>
                    </a:cubicBezTo>
                    <a:lnTo>
                      <a:pt x="4057" y="9915"/>
                    </a:lnTo>
                    <a:cubicBezTo>
                      <a:pt x="4075" y="9807"/>
                      <a:pt x="4092" y="9682"/>
                      <a:pt x="4075" y="9557"/>
                    </a:cubicBezTo>
                    <a:cubicBezTo>
                      <a:pt x="4092" y="9539"/>
                      <a:pt x="4092" y="9539"/>
                      <a:pt x="4075" y="9521"/>
                    </a:cubicBezTo>
                    <a:cubicBezTo>
                      <a:pt x="4021" y="9181"/>
                      <a:pt x="3896" y="8877"/>
                      <a:pt x="3717" y="8590"/>
                    </a:cubicBezTo>
                    <a:cubicBezTo>
                      <a:pt x="3645" y="8161"/>
                      <a:pt x="3699" y="7731"/>
                      <a:pt x="3878" y="7320"/>
                    </a:cubicBezTo>
                    <a:cubicBezTo>
                      <a:pt x="3937" y="7199"/>
                      <a:pt x="3994" y="7148"/>
                      <a:pt x="4050" y="7148"/>
                    </a:cubicBezTo>
                    <a:close/>
                    <a:moveTo>
                      <a:pt x="2721" y="7550"/>
                    </a:moveTo>
                    <a:cubicBezTo>
                      <a:pt x="2751" y="7550"/>
                      <a:pt x="2785" y="7572"/>
                      <a:pt x="2822" y="7624"/>
                    </a:cubicBezTo>
                    <a:cubicBezTo>
                      <a:pt x="3108" y="7982"/>
                      <a:pt x="3377" y="8358"/>
                      <a:pt x="3627" y="8751"/>
                    </a:cubicBezTo>
                    <a:cubicBezTo>
                      <a:pt x="3681" y="8948"/>
                      <a:pt x="3770" y="9145"/>
                      <a:pt x="3860" y="9324"/>
                    </a:cubicBezTo>
                    <a:cubicBezTo>
                      <a:pt x="3896" y="9485"/>
                      <a:pt x="3913" y="9628"/>
                      <a:pt x="3896" y="9771"/>
                    </a:cubicBezTo>
                    <a:cubicBezTo>
                      <a:pt x="3860" y="9789"/>
                      <a:pt x="3824" y="9807"/>
                      <a:pt x="3824" y="9843"/>
                    </a:cubicBezTo>
                    <a:lnTo>
                      <a:pt x="3806" y="9861"/>
                    </a:lnTo>
                    <a:cubicBezTo>
                      <a:pt x="3788" y="9968"/>
                      <a:pt x="3788" y="10076"/>
                      <a:pt x="3806" y="10183"/>
                    </a:cubicBezTo>
                    <a:lnTo>
                      <a:pt x="3806" y="10237"/>
                    </a:lnTo>
                    <a:cubicBezTo>
                      <a:pt x="3770" y="10201"/>
                      <a:pt x="3735" y="10183"/>
                      <a:pt x="3681" y="10147"/>
                    </a:cubicBezTo>
                    <a:cubicBezTo>
                      <a:pt x="3663" y="10111"/>
                      <a:pt x="3645" y="10058"/>
                      <a:pt x="3609" y="10022"/>
                    </a:cubicBezTo>
                    <a:cubicBezTo>
                      <a:pt x="3627" y="10004"/>
                      <a:pt x="3609" y="9968"/>
                      <a:pt x="3591" y="9968"/>
                    </a:cubicBezTo>
                    <a:lnTo>
                      <a:pt x="3556" y="9950"/>
                    </a:lnTo>
                    <a:cubicBezTo>
                      <a:pt x="3377" y="9754"/>
                      <a:pt x="3180" y="9593"/>
                      <a:pt x="2965" y="9467"/>
                    </a:cubicBezTo>
                    <a:cubicBezTo>
                      <a:pt x="2822" y="9270"/>
                      <a:pt x="2697" y="9074"/>
                      <a:pt x="2625" y="8841"/>
                    </a:cubicBezTo>
                    <a:cubicBezTo>
                      <a:pt x="2536" y="8644"/>
                      <a:pt x="2500" y="8429"/>
                      <a:pt x="2500" y="8197"/>
                    </a:cubicBezTo>
                    <a:cubicBezTo>
                      <a:pt x="2500" y="8063"/>
                      <a:pt x="2573" y="7550"/>
                      <a:pt x="2721" y="7550"/>
                    </a:cubicBezTo>
                    <a:close/>
                    <a:moveTo>
                      <a:pt x="6183" y="8465"/>
                    </a:moveTo>
                    <a:cubicBezTo>
                      <a:pt x="6480" y="8465"/>
                      <a:pt x="6149" y="9022"/>
                      <a:pt x="6061" y="9145"/>
                    </a:cubicBezTo>
                    <a:cubicBezTo>
                      <a:pt x="5882" y="9414"/>
                      <a:pt x="5667" y="9646"/>
                      <a:pt x="5399" y="9843"/>
                    </a:cubicBezTo>
                    <a:cubicBezTo>
                      <a:pt x="5130" y="10022"/>
                      <a:pt x="4862" y="10183"/>
                      <a:pt x="4558" y="10290"/>
                    </a:cubicBezTo>
                    <a:cubicBezTo>
                      <a:pt x="4576" y="10201"/>
                      <a:pt x="4576" y="10111"/>
                      <a:pt x="4593" y="10022"/>
                    </a:cubicBezTo>
                    <a:cubicBezTo>
                      <a:pt x="5130" y="9485"/>
                      <a:pt x="5291" y="8537"/>
                      <a:pt x="6168" y="8465"/>
                    </a:cubicBezTo>
                    <a:cubicBezTo>
                      <a:pt x="6173" y="8465"/>
                      <a:pt x="6178" y="8465"/>
                      <a:pt x="6183" y="8465"/>
                    </a:cubicBezTo>
                    <a:close/>
                    <a:moveTo>
                      <a:pt x="5973" y="9503"/>
                    </a:moveTo>
                    <a:lnTo>
                      <a:pt x="5973" y="9503"/>
                    </a:lnTo>
                    <a:cubicBezTo>
                      <a:pt x="5972" y="9508"/>
                      <a:pt x="5971" y="9514"/>
                      <a:pt x="5971" y="9521"/>
                    </a:cubicBezTo>
                    <a:cubicBezTo>
                      <a:pt x="6043" y="9700"/>
                      <a:pt x="6115" y="9771"/>
                      <a:pt x="5954" y="9950"/>
                    </a:cubicBezTo>
                    <a:cubicBezTo>
                      <a:pt x="5775" y="10076"/>
                      <a:pt x="5596" y="10183"/>
                      <a:pt x="5381" y="10255"/>
                    </a:cubicBezTo>
                    <a:cubicBezTo>
                      <a:pt x="5112" y="10362"/>
                      <a:pt x="4826" y="10434"/>
                      <a:pt x="4522" y="10487"/>
                    </a:cubicBezTo>
                    <a:cubicBezTo>
                      <a:pt x="4898" y="10344"/>
                      <a:pt x="5256" y="10129"/>
                      <a:pt x="5578" y="9861"/>
                    </a:cubicBezTo>
                    <a:cubicBezTo>
                      <a:pt x="5725" y="9757"/>
                      <a:pt x="5858" y="9637"/>
                      <a:pt x="5973" y="9503"/>
                    </a:cubicBezTo>
                    <a:close/>
                    <a:moveTo>
                      <a:pt x="1612" y="9182"/>
                    </a:moveTo>
                    <a:cubicBezTo>
                      <a:pt x="2289" y="9255"/>
                      <a:pt x="2913" y="9558"/>
                      <a:pt x="3377" y="10076"/>
                    </a:cubicBezTo>
                    <a:cubicBezTo>
                      <a:pt x="3359" y="10094"/>
                      <a:pt x="3341" y="10147"/>
                      <a:pt x="3359" y="10183"/>
                    </a:cubicBezTo>
                    <a:cubicBezTo>
                      <a:pt x="3466" y="10362"/>
                      <a:pt x="3591" y="10541"/>
                      <a:pt x="3752" y="10702"/>
                    </a:cubicBezTo>
                    <a:cubicBezTo>
                      <a:pt x="2864" y="10524"/>
                      <a:pt x="1940" y="10082"/>
                      <a:pt x="1612" y="9182"/>
                    </a:cubicBezTo>
                    <a:close/>
                    <a:moveTo>
                      <a:pt x="13881" y="5047"/>
                    </a:moveTo>
                    <a:lnTo>
                      <a:pt x="13881" y="5047"/>
                    </a:lnTo>
                    <a:cubicBezTo>
                      <a:pt x="12789" y="7338"/>
                      <a:pt x="10714" y="9253"/>
                      <a:pt x="9729" y="11597"/>
                    </a:cubicBezTo>
                    <a:cubicBezTo>
                      <a:pt x="9908" y="10380"/>
                      <a:pt x="10338" y="9217"/>
                      <a:pt x="10964" y="8179"/>
                    </a:cubicBezTo>
                    <a:cubicBezTo>
                      <a:pt x="11716" y="6962"/>
                      <a:pt x="12915" y="6103"/>
                      <a:pt x="13881" y="5047"/>
                    </a:cubicBezTo>
                    <a:close/>
                    <a:moveTo>
                      <a:pt x="15032" y="11271"/>
                    </a:moveTo>
                    <a:cubicBezTo>
                      <a:pt x="15051" y="11271"/>
                      <a:pt x="15062" y="11283"/>
                      <a:pt x="15062" y="11310"/>
                    </a:cubicBezTo>
                    <a:cubicBezTo>
                      <a:pt x="15044" y="11668"/>
                      <a:pt x="14955" y="12008"/>
                      <a:pt x="14794" y="12330"/>
                    </a:cubicBezTo>
                    <a:cubicBezTo>
                      <a:pt x="14615" y="12688"/>
                      <a:pt x="14346" y="13011"/>
                      <a:pt x="14006" y="13225"/>
                    </a:cubicBezTo>
                    <a:cubicBezTo>
                      <a:pt x="14275" y="12814"/>
                      <a:pt x="14418" y="12348"/>
                      <a:pt x="14454" y="11847"/>
                    </a:cubicBezTo>
                    <a:cubicBezTo>
                      <a:pt x="14490" y="11776"/>
                      <a:pt x="14543" y="11686"/>
                      <a:pt x="14597" y="11615"/>
                    </a:cubicBezTo>
                    <a:cubicBezTo>
                      <a:pt x="14597" y="11615"/>
                      <a:pt x="14928" y="11271"/>
                      <a:pt x="15032" y="11271"/>
                    </a:cubicBezTo>
                    <a:close/>
                    <a:moveTo>
                      <a:pt x="14293" y="10863"/>
                    </a:moveTo>
                    <a:cubicBezTo>
                      <a:pt x="14293" y="11167"/>
                      <a:pt x="14293" y="11454"/>
                      <a:pt x="14275" y="11758"/>
                    </a:cubicBezTo>
                    <a:cubicBezTo>
                      <a:pt x="14239" y="12348"/>
                      <a:pt x="14006" y="12921"/>
                      <a:pt x="13595" y="13351"/>
                    </a:cubicBezTo>
                    <a:lnTo>
                      <a:pt x="13595" y="13261"/>
                    </a:lnTo>
                    <a:cubicBezTo>
                      <a:pt x="13845" y="12814"/>
                      <a:pt x="13774" y="12241"/>
                      <a:pt x="13559" y="11776"/>
                    </a:cubicBezTo>
                    <a:cubicBezTo>
                      <a:pt x="13559" y="11740"/>
                      <a:pt x="13577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lnTo>
                      <a:pt x="13577" y="11633"/>
                    </a:lnTo>
                    <a:cubicBezTo>
                      <a:pt x="13629" y="11542"/>
                      <a:pt x="13689" y="11415"/>
                      <a:pt x="13699" y="11391"/>
                    </a:cubicBezTo>
                    <a:lnTo>
                      <a:pt x="13699" y="11391"/>
                    </a:lnTo>
                    <a:lnTo>
                      <a:pt x="13774" y="11257"/>
                    </a:lnTo>
                    <a:cubicBezTo>
                      <a:pt x="13881" y="11060"/>
                      <a:pt x="14078" y="10917"/>
                      <a:pt x="14293" y="10863"/>
                    </a:cubicBezTo>
                    <a:close/>
                    <a:moveTo>
                      <a:pt x="8817" y="12903"/>
                    </a:moveTo>
                    <a:lnTo>
                      <a:pt x="8817" y="12903"/>
                    </a:lnTo>
                    <a:cubicBezTo>
                      <a:pt x="8960" y="12957"/>
                      <a:pt x="9014" y="13100"/>
                      <a:pt x="9031" y="13279"/>
                    </a:cubicBezTo>
                    <a:cubicBezTo>
                      <a:pt x="9031" y="13390"/>
                      <a:pt x="9017" y="13501"/>
                      <a:pt x="9014" y="13612"/>
                    </a:cubicBezTo>
                    <a:lnTo>
                      <a:pt x="9014" y="13612"/>
                    </a:lnTo>
                    <a:cubicBezTo>
                      <a:pt x="8997" y="13572"/>
                      <a:pt x="8978" y="13533"/>
                      <a:pt x="8978" y="13494"/>
                    </a:cubicBezTo>
                    <a:cubicBezTo>
                      <a:pt x="8906" y="13297"/>
                      <a:pt x="8853" y="13100"/>
                      <a:pt x="8817" y="12903"/>
                    </a:cubicBezTo>
                    <a:close/>
                    <a:moveTo>
                      <a:pt x="12521" y="11042"/>
                    </a:moveTo>
                    <a:lnTo>
                      <a:pt x="12521" y="11042"/>
                    </a:lnTo>
                    <a:cubicBezTo>
                      <a:pt x="12593" y="11346"/>
                      <a:pt x="12682" y="11633"/>
                      <a:pt x="12807" y="11919"/>
                    </a:cubicBezTo>
                    <a:cubicBezTo>
                      <a:pt x="13058" y="12474"/>
                      <a:pt x="13183" y="12903"/>
                      <a:pt x="13076" y="13494"/>
                    </a:cubicBezTo>
                    <a:cubicBezTo>
                      <a:pt x="13040" y="13422"/>
                      <a:pt x="13022" y="13351"/>
                      <a:pt x="12968" y="13279"/>
                    </a:cubicBezTo>
                    <a:cubicBezTo>
                      <a:pt x="12956" y="13255"/>
                      <a:pt x="12935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1" y="13619"/>
                    </a:lnTo>
                    <a:cubicBezTo>
                      <a:pt x="12181" y="13333"/>
                      <a:pt x="12038" y="11668"/>
                      <a:pt x="12521" y="11042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11" y="11965"/>
                      <a:pt x="13541" y="12026"/>
                    </a:cubicBezTo>
                    <a:cubicBezTo>
                      <a:pt x="13648" y="12348"/>
                      <a:pt x="13648" y="12688"/>
                      <a:pt x="13541" y="13011"/>
                    </a:cubicBezTo>
                    <a:cubicBezTo>
                      <a:pt x="13505" y="13011"/>
                      <a:pt x="13452" y="13028"/>
                      <a:pt x="13452" y="13082"/>
                    </a:cubicBezTo>
                    <a:cubicBezTo>
                      <a:pt x="13362" y="13279"/>
                      <a:pt x="13308" y="13476"/>
                      <a:pt x="13255" y="13691"/>
                    </a:cubicBezTo>
                    <a:lnTo>
                      <a:pt x="13237" y="13691"/>
                    </a:lnTo>
                    <a:cubicBezTo>
                      <a:pt x="13219" y="13708"/>
                      <a:pt x="13219" y="13726"/>
                      <a:pt x="13237" y="13744"/>
                    </a:cubicBezTo>
                    <a:lnTo>
                      <a:pt x="13201" y="13834"/>
                    </a:lnTo>
                    <a:lnTo>
                      <a:pt x="13165" y="13708"/>
                    </a:lnTo>
                    <a:cubicBezTo>
                      <a:pt x="13183" y="13691"/>
                      <a:pt x="13165" y="13655"/>
                      <a:pt x="13147" y="13655"/>
                    </a:cubicBezTo>
                    <a:cubicBezTo>
                      <a:pt x="13648" y="12903"/>
                      <a:pt x="12968" y="12008"/>
                      <a:pt x="12736" y="11221"/>
                    </a:cubicBezTo>
                    <a:cubicBezTo>
                      <a:pt x="12754" y="11221"/>
                      <a:pt x="12754" y="11221"/>
                      <a:pt x="12754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518" y="13045"/>
                    </a:moveTo>
                    <a:cubicBezTo>
                      <a:pt x="20559" y="13045"/>
                      <a:pt x="20581" y="13061"/>
                      <a:pt x="20574" y="13100"/>
                    </a:cubicBezTo>
                    <a:cubicBezTo>
                      <a:pt x="20341" y="14084"/>
                      <a:pt x="19608" y="14567"/>
                      <a:pt x="18874" y="15122"/>
                    </a:cubicBezTo>
                    <a:cubicBezTo>
                      <a:pt x="19017" y="14728"/>
                      <a:pt x="19178" y="14353"/>
                      <a:pt x="19375" y="13977"/>
                    </a:cubicBezTo>
                    <a:cubicBezTo>
                      <a:pt x="19500" y="13744"/>
                      <a:pt x="19643" y="13547"/>
                      <a:pt x="19840" y="13351"/>
                    </a:cubicBezTo>
                    <a:cubicBezTo>
                      <a:pt x="19883" y="13307"/>
                      <a:pt x="20353" y="13045"/>
                      <a:pt x="20518" y="13045"/>
                    </a:cubicBezTo>
                    <a:close/>
                    <a:moveTo>
                      <a:pt x="18713" y="12131"/>
                    </a:moveTo>
                    <a:cubicBezTo>
                      <a:pt x="18726" y="12131"/>
                      <a:pt x="18737" y="12137"/>
                      <a:pt x="18749" y="12152"/>
                    </a:cubicBezTo>
                    <a:cubicBezTo>
                      <a:pt x="18928" y="12420"/>
                      <a:pt x="19053" y="12706"/>
                      <a:pt x="19160" y="12993"/>
                    </a:cubicBezTo>
                    <a:cubicBezTo>
                      <a:pt x="19321" y="13529"/>
                      <a:pt x="19124" y="14013"/>
                      <a:pt x="18874" y="14478"/>
                    </a:cubicBezTo>
                    <a:cubicBezTo>
                      <a:pt x="18866" y="14470"/>
                      <a:pt x="18856" y="14466"/>
                      <a:pt x="18844" y="14466"/>
                    </a:cubicBezTo>
                    <a:cubicBezTo>
                      <a:pt x="18826" y="14466"/>
                      <a:pt x="18805" y="14475"/>
                      <a:pt x="18784" y="14496"/>
                    </a:cubicBezTo>
                    <a:cubicBezTo>
                      <a:pt x="18588" y="14711"/>
                      <a:pt x="18444" y="14997"/>
                      <a:pt x="18373" y="15283"/>
                    </a:cubicBezTo>
                    <a:lnTo>
                      <a:pt x="18337" y="15301"/>
                    </a:lnTo>
                    <a:lnTo>
                      <a:pt x="18337" y="15319"/>
                    </a:lnTo>
                    <a:cubicBezTo>
                      <a:pt x="18319" y="14478"/>
                      <a:pt x="18265" y="13655"/>
                      <a:pt x="18409" y="12832"/>
                    </a:cubicBezTo>
                    <a:cubicBezTo>
                      <a:pt x="18409" y="12815"/>
                      <a:pt x="18587" y="12131"/>
                      <a:pt x="18713" y="12131"/>
                    </a:cubicBezTo>
                    <a:close/>
                    <a:moveTo>
                      <a:pt x="17822" y="13111"/>
                    </a:moveTo>
                    <a:cubicBezTo>
                      <a:pt x="17824" y="13115"/>
                      <a:pt x="17828" y="13118"/>
                      <a:pt x="17836" y="13118"/>
                    </a:cubicBezTo>
                    <a:cubicBezTo>
                      <a:pt x="17872" y="13225"/>
                      <a:pt x="17925" y="13315"/>
                      <a:pt x="17979" y="13404"/>
                    </a:cubicBezTo>
                    <a:cubicBezTo>
                      <a:pt x="18033" y="13476"/>
                      <a:pt x="18104" y="13565"/>
                      <a:pt x="18194" y="13619"/>
                    </a:cubicBezTo>
                    <a:cubicBezTo>
                      <a:pt x="18158" y="14245"/>
                      <a:pt x="18212" y="14889"/>
                      <a:pt x="18247" y="15516"/>
                    </a:cubicBezTo>
                    <a:lnTo>
                      <a:pt x="18176" y="15516"/>
                    </a:lnTo>
                    <a:cubicBezTo>
                      <a:pt x="17854" y="15158"/>
                      <a:pt x="17693" y="14693"/>
                      <a:pt x="17711" y="14227"/>
                    </a:cubicBezTo>
                    <a:cubicBezTo>
                      <a:pt x="17711" y="13959"/>
                      <a:pt x="17729" y="13708"/>
                      <a:pt x="17782" y="13458"/>
                    </a:cubicBezTo>
                    <a:cubicBezTo>
                      <a:pt x="17800" y="13386"/>
                      <a:pt x="17818" y="13297"/>
                      <a:pt x="17836" y="13243"/>
                    </a:cubicBezTo>
                    <a:cubicBezTo>
                      <a:pt x="17836" y="13193"/>
                      <a:pt x="17836" y="13159"/>
                      <a:pt x="17822" y="13111"/>
                    </a:cubicBezTo>
                    <a:close/>
                    <a:moveTo>
                      <a:pt x="18874" y="15373"/>
                    </a:moveTo>
                    <a:lnTo>
                      <a:pt x="18874" y="15373"/>
                    </a:lnTo>
                    <a:cubicBezTo>
                      <a:pt x="18770" y="15442"/>
                      <a:pt x="18649" y="15495"/>
                      <a:pt x="18511" y="15547"/>
                    </a:cubicBezTo>
                    <a:lnTo>
                      <a:pt x="18511" y="15547"/>
                    </a:lnTo>
                    <a:cubicBezTo>
                      <a:pt x="18498" y="15531"/>
                      <a:pt x="18496" y="15516"/>
                      <a:pt x="18480" y="15516"/>
                    </a:cubicBezTo>
                    <a:lnTo>
                      <a:pt x="18480" y="15480"/>
                    </a:lnTo>
                    <a:cubicBezTo>
                      <a:pt x="18605" y="15444"/>
                      <a:pt x="18749" y="15408"/>
                      <a:pt x="18874" y="15373"/>
                    </a:cubicBezTo>
                    <a:close/>
                    <a:moveTo>
                      <a:pt x="20992" y="14207"/>
                    </a:moveTo>
                    <a:cubicBezTo>
                      <a:pt x="21074" y="14207"/>
                      <a:pt x="21155" y="14214"/>
                      <a:pt x="21236" y="14227"/>
                    </a:cubicBezTo>
                    <a:cubicBezTo>
                      <a:pt x="21701" y="14335"/>
                      <a:pt x="21397" y="14711"/>
                      <a:pt x="21182" y="14872"/>
                    </a:cubicBezTo>
                    <a:cubicBezTo>
                      <a:pt x="20628" y="15265"/>
                      <a:pt x="19965" y="15408"/>
                      <a:pt x="19321" y="15605"/>
                    </a:cubicBezTo>
                    <a:cubicBezTo>
                      <a:pt x="19308" y="15579"/>
                      <a:pt x="19285" y="15562"/>
                      <a:pt x="19260" y="15562"/>
                    </a:cubicBezTo>
                    <a:cubicBezTo>
                      <a:pt x="19251" y="15562"/>
                      <a:pt x="19241" y="15565"/>
                      <a:pt x="19232" y="15570"/>
                    </a:cubicBezTo>
                    <a:lnTo>
                      <a:pt x="18928" y="15605"/>
                    </a:lnTo>
                    <a:cubicBezTo>
                      <a:pt x="19089" y="15498"/>
                      <a:pt x="19214" y="15373"/>
                      <a:pt x="19321" y="15212"/>
                    </a:cubicBezTo>
                    <a:cubicBezTo>
                      <a:pt x="19339" y="15158"/>
                      <a:pt x="19303" y="15086"/>
                      <a:pt x="19250" y="15068"/>
                    </a:cubicBezTo>
                    <a:cubicBezTo>
                      <a:pt x="19303" y="15015"/>
                      <a:pt x="19357" y="14961"/>
                      <a:pt x="19429" y="14907"/>
                    </a:cubicBezTo>
                    <a:lnTo>
                      <a:pt x="19536" y="14818"/>
                    </a:lnTo>
                    <a:cubicBezTo>
                      <a:pt x="19769" y="14657"/>
                      <a:pt x="20019" y="14514"/>
                      <a:pt x="20288" y="14388"/>
                    </a:cubicBezTo>
                    <a:cubicBezTo>
                      <a:pt x="20502" y="14268"/>
                      <a:pt x="20747" y="14207"/>
                      <a:pt x="20992" y="14207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3" y="15301"/>
                      <a:pt x="9443" y="15498"/>
                    </a:cubicBezTo>
                    <a:cubicBezTo>
                      <a:pt x="9389" y="15623"/>
                      <a:pt x="9318" y="15748"/>
                      <a:pt x="9228" y="15856"/>
                    </a:cubicBezTo>
                    <a:cubicBezTo>
                      <a:pt x="9246" y="15498"/>
                      <a:pt x="9389" y="15158"/>
                      <a:pt x="9604" y="14889"/>
                    </a:cubicBezTo>
                    <a:close/>
                    <a:moveTo>
                      <a:pt x="6132" y="15552"/>
                    </a:moveTo>
                    <a:cubicBezTo>
                      <a:pt x="6132" y="15690"/>
                      <a:pt x="6132" y="15844"/>
                      <a:pt x="6115" y="15981"/>
                    </a:cubicBezTo>
                    <a:cubicBezTo>
                      <a:pt x="6079" y="16106"/>
                      <a:pt x="6043" y="16232"/>
                      <a:pt x="6007" y="16357"/>
                    </a:cubicBezTo>
                    <a:cubicBezTo>
                      <a:pt x="5971" y="16088"/>
                      <a:pt x="6025" y="15802"/>
                      <a:pt x="6132" y="15552"/>
                    </a:cubicBezTo>
                    <a:close/>
                    <a:moveTo>
                      <a:pt x="20381" y="15618"/>
                    </a:moveTo>
                    <a:cubicBezTo>
                      <a:pt x="20940" y="15618"/>
                      <a:pt x="21500" y="15745"/>
                      <a:pt x="21755" y="16142"/>
                    </a:cubicBezTo>
                    <a:cubicBezTo>
                      <a:pt x="21873" y="16334"/>
                      <a:pt x="20844" y="16380"/>
                      <a:pt x="20412" y="16380"/>
                    </a:cubicBezTo>
                    <a:cubicBezTo>
                      <a:pt x="20320" y="16380"/>
                      <a:pt x="20256" y="16378"/>
                      <a:pt x="20234" y="16375"/>
                    </a:cubicBezTo>
                    <a:cubicBezTo>
                      <a:pt x="19840" y="16321"/>
                      <a:pt x="19446" y="16178"/>
                      <a:pt x="19106" y="15963"/>
                    </a:cubicBezTo>
                    <a:cubicBezTo>
                      <a:pt x="19124" y="15945"/>
                      <a:pt x="19124" y="15910"/>
                      <a:pt x="19106" y="15892"/>
                    </a:cubicBezTo>
                    <a:cubicBezTo>
                      <a:pt x="19393" y="15838"/>
                      <a:pt x="19679" y="15748"/>
                      <a:pt x="19948" y="15641"/>
                    </a:cubicBezTo>
                    <a:cubicBezTo>
                      <a:pt x="20088" y="15626"/>
                      <a:pt x="20235" y="15618"/>
                      <a:pt x="20381" y="15618"/>
                    </a:cubicBezTo>
                    <a:close/>
                    <a:moveTo>
                      <a:pt x="13541" y="16267"/>
                    </a:moveTo>
                    <a:cubicBezTo>
                      <a:pt x="13523" y="16411"/>
                      <a:pt x="13452" y="16536"/>
                      <a:pt x="13344" y="16625"/>
                    </a:cubicBezTo>
                    <a:cubicBezTo>
                      <a:pt x="13308" y="16679"/>
                      <a:pt x="13255" y="16715"/>
                      <a:pt x="13201" y="16751"/>
                    </a:cubicBezTo>
                    <a:cubicBezTo>
                      <a:pt x="13219" y="16733"/>
                      <a:pt x="13201" y="16715"/>
                      <a:pt x="13165" y="16697"/>
                    </a:cubicBezTo>
                    <a:cubicBezTo>
                      <a:pt x="13183" y="16679"/>
                      <a:pt x="13201" y="16643"/>
                      <a:pt x="13219" y="16625"/>
                    </a:cubicBezTo>
                    <a:cubicBezTo>
                      <a:pt x="13255" y="16572"/>
                      <a:pt x="13308" y="16518"/>
                      <a:pt x="13362" y="16464"/>
                    </a:cubicBezTo>
                    <a:cubicBezTo>
                      <a:pt x="13416" y="16393"/>
                      <a:pt x="13487" y="16321"/>
                      <a:pt x="13541" y="16267"/>
                    </a:cubicBezTo>
                    <a:close/>
                    <a:moveTo>
                      <a:pt x="16941" y="16607"/>
                    </a:moveTo>
                    <a:lnTo>
                      <a:pt x="17049" y="16625"/>
                    </a:lnTo>
                    <a:cubicBezTo>
                      <a:pt x="17174" y="16625"/>
                      <a:pt x="17299" y="16679"/>
                      <a:pt x="17406" y="16751"/>
                    </a:cubicBezTo>
                    <a:cubicBezTo>
                      <a:pt x="17424" y="16768"/>
                      <a:pt x="17389" y="16804"/>
                      <a:pt x="17335" y="16822"/>
                    </a:cubicBezTo>
                    <a:cubicBezTo>
                      <a:pt x="17263" y="16876"/>
                      <a:pt x="17174" y="16894"/>
                      <a:pt x="17084" y="16894"/>
                    </a:cubicBezTo>
                    <a:cubicBezTo>
                      <a:pt x="16941" y="16876"/>
                      <a:pt x="16798" y="16858"/>
                      <a:pt x="16655" y="16822"/>
                    </a:cubicBezTo>
                    <a:lnTo>
                      <a:pt x="16941" y="16607"/>
                    </a:lnTo>
                    <a:close/>
                    <a:moveTo>
                      <a:pt x="15742" y="16393"/>
                    </a:moveTo>
                    <a:cubicBezTo>
                      <a:pt x="15850" y="16715"/>
                      <a:pt x="15653" y="16983"/>
                      <a:pt x="15474" y="17252"/>
                    </a:cubicBezTo>
                    <a:cubicBezTo>
                      <a:pt x="15438" y="16947"/>
                      <a:pt x="15545" y="16625"/>
                      <a:pt x="15742" y="16393"/>
                    </a:cubicBezTo>
                    <a:close/>
                    <a:moveTo>
                      <a:pt x="18928" y="16035"/>
                    </a:moveTo>
                    <a:cubicBezTo>
                      <a:pt x="19321" y="16375"/>
                      <a:pt x="19804" y="16572"/>
                      <a:pt x="20323" y="16590"/>
                    </a:cubicBezTo>
                    <a:cubicBezTo>
                      <a:pt x="20628" y="16912"/>
                      <a:pt x="20896" y="17270"/>
                      <a:pt x="21093" y="17681"/>
                    </a:cubicBezTo>
                    <a:lnTo>
                      <a:pt x="21075" y="17681"/>
                    </a:lnTo>
                    <a:cubicBezTo>
                      <a:pt x="20091" y="17610"/>
                      <a:pt x="19357" y="16822"/>
                      <a:pt x="18838" y="16035"/>
                    </a:cubicBezTo>
                    <a:close/>
                    <a:moveTo>
                      <a:pt x="8680" y="17389"/>
                    </a:moveTo>
                    <a:lnTo>
                      <a:pt x="8680" y="17389"/>
                    </a:lnTo>
                    <a:cubicBezTo>
                      <a:pt x="8838" y="17690"/>
                      <a:pt x="8943" y="18008"/>
                      <a:pt x="8996" y="18343"/>
                    </a:cubicBezTo>
                    <a:cubicBezTo>
                      <a:pt x="8857" y="18048"/>
                      <a:pt x="8752" y="17719"/>
                      <a:pt x="8680" y="17389"/>
                    </a:cubicBezTo>
                    <a:close/>
                    <a:moveTo>
                      <a:pt x="7385" y="18630"/>
                    </a:moveTo>
                    <a:lnTo>
                      <a:pt x="7385" y="18630"/>
                    </a:lnTo>
                    <a:cubicBezTo>
                      <a:pt x="7493" y="18880"/>
                      <a:pt x="7528" y="19149"/>
                      <a:pt x="7457" y="19417"/>
                    </a:cubicBezTo>
                    <a:cubicBezTo>
                      <a:pt x="7367" y="19166"/>
                      <a:pt x="7349" y="18898"/>
                      <a:pt x="7385" y="18630"/>
                    </a:cubicBezTo>
                    <a:close/>
                    <a:moveTo>
                      <a:pt x="10910" y="14460"/>
                    </a:moveTo>
                    <a:cubicBezTo>
                      <a:pt x="11107" y="14746"/>
                      <a:pt x="11340" y="15015"/>
                      <a:pt x="11590" y="15247"/>
                    </a:cubicBezTo>
                    <a:cubicBezTo>
                      <a:pt x="12682" y="16357"/>
                      <a:pt x="12539" y="17914"/>
                      <a:pt x="12163" y="19310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9"/>
                      <a:pt x="12092" y="19614"/>
                      <a:pt x="12038" y="19739"/>
                    </a:cubicBezTo>
                    <a:cubicBezTo>
                      <a:pt x="12288" y="18469"/>
                      <a:pt x="12145" y="17144"/>
                      <a:pt x="11644" y="15963"/>
                    </a:cubicBezTo>
                    <a:cubicBezTo>
                      <a:pt x="11639" y="15952"/>
                      <a:pt x="11630" y="15948"/>
                      <a:pt x="11620" y="15948"/>
                    </a:cubicBezTo>
                    <a:cubicBezTo>
                      <a:pt x="11600" y="15948"/>
                      <a:pt x="11578" y="15969"/>
                      <a:pt x="11590" y="15981"/>
                    </a:cubicBezTo>
                    <a:cubicBezTo>
                      <a:pt x="11787" y="16733"/>
                      <a:pt x="11913" y="17484"/>
                      <a:pt x="11984" y="18254"/>
                    </a:cubicBezTo>
                    <a:cubicBezTo>
                      <a:pt x="12020" y="18880"/>
                      <a:pt x="11913" y="19489"/>
                      <a:pt x="11895" y="20115"/>
                    </a:cubicBezTo>
                    <a:cubicBezTo>
                      <a:pt x="11805" y="20294"/>
                      <a:pt x="11734" y="20473"/>
                      <a:pt x="11644" y="20634"/>
                    </a:cubicBezTo>
                    <a:cubicBezTo>
                      <a:pt x="11716" y="20007"/>
                      <a:pt x="11662" y="19363"/>
                      <a:pt x="11483" y="18737"/>
                    </a:cubicBezTo>
                    <a:lnTo>
                      <a:pt x="11483" y="18755"/>
                    </a:lnTo>
                    <a:cubicBezTo>
                      <a:pt x="11161" y="17466"/>
                      <a:pt x="11125" y="16267"/>
                      <a:pt x="11036" y="14943"/>
                    </a:cubicBezTo>
                    <a:cubicBezTo>
                      <a:pt x="11036" y="14782"/>
                      <a:pt x="11000" y="14603"/>
                      <a:pt x="10910" y="14460"/>
                    </a:cubicBezTo>
                    <a:close/>
                    <a:moveTo>
                      <a:pt x="9694" y="19918"/>
                    </a:moveTo>
                    <a:cubicBezTo>
                      <a:pt x="9694" y="20204"/>
                      <a:pt x="9622" y="20509"/>
                      <a:pt x="9461" y="20777"/>
                    </a:cubicBezTo>
                    <a:cubicBezTo>
                      <a:pt x="9443" y="20634"/>
                      <a:pt x="9443" y="20509"/>
                      <a:pt x="9425" y="20365"/>
                    </a:cubicBezTo>
                    <a:lnTo>
                      <a:pt x="9443" y="20365"/>
                    </a:lnTo>
                    <a:cubicBezTo>
                      <a:pt x="9497" y="20186"/>
                      <a:pt x="9568" y="20043"/>
                      <a:pt x="9694" y="19918"/>
                    </a:cubicBezTo>
                    <a:close/>
                    <a:moveTo>
                      <a:pt x="7689" y="21600"/>
                    </a:moveTo>
                    <a:lnTo>
                      <a:pt x="7689" y="21600"/>
                    </a:lnTo>
                    <a:cubicBezTo>
                      <a:pt x="7958" y="21672"/>
                      <a:pt x="8137" y="21904"/>
                      <a:pt x="8387" y="22065"/>
                    </a:cubicBezTo>
                    <a:cubicBezTo>
                      <a:pt x="8101" y="21976"/>
                      <a:pt x="7868" y="21815"/>
                      <a:pt x="7689" y="21600"/>
                    </a:cubicBezTo>
                    <a:close/>
                    <a:moveTo>
                      <a:pt x="8584" y="24947"/>
                    </a:moveTo>
                    <a:lnTo>
                      <a:pt x="8584" y="24947"/>
                    </a:lnTo>
                    <a:cubicBezTo>
                      <a:pt x="8691" y="25161"/>
                      <a:pt x="8745" y="25394"/>
                      <a:pt x="8709" y="25627"/>
                    </a:cubicBezTo>
                    <a:cubicBezTo>
                      <a:pt x="8620" y="25412"/>
                      <a:pt x="8566" y="25179"/>
                      <a:pt x="8584" y="24947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3" y="24664"/>
                      <a:pt x="16172" y="24663"/>
                      <a:pt x="16172" y="24660"/>
                    </a:cubicBezTo>
                    <a:cubicBezTo>
                      <a:pt x="16172" y="25000"/>
                      <a:pt x="16100" y="25358"/>
                      <a:pt x="15939" y="25680"/>
                    </a:cubicBezTo>
                    <a:cubicBezTo>
                      <a:pt x="15814" y="25949"/>
                      <a:pt x="15635" y="26199"/>
                      <a:pt x="15438" y="26414"/>
                    </a:cubicBezTo>
                    <a:cubicBezTo>
                      <a:pt x="15438" y="26378"/>
                      <a:pt x="15456" y="26342"/>
                      <a:pt x="15456" y="26307"/>
                    </a:cubicBezTo>
                    <a:cubicBezTo>
                      <a:pt x="15456" y="26246"/>
                      <a:pt x="15406" y="26210"/>
                      <a:pt x="15358" y="26210"/>
                    </a:cubicBezTo>
                    <a:cubicBezTo>
                      <a:pt x="15335" y="26210"/>
                      <a:pt x="15312" y="26218"/>
                      <a:pt x="15295" y="26235"/>
                    </a:cubicBezTo>
                    <a:lnTo>
                      <a:pt x="15241" y="26307"/>
                    </a:lnTo>
                    <a:cubicBezTo>
                      <a:pt x="15241" y="26235"/>
                      <a:pt x="15241" y="26163"/>
                      <a:pt x="15241" y="26092"/>
                    </a:cubicBezTo>
                    <a:cubicBezTo>
                      <a:pt x="15241" y="26074"/>
                      <a:pt x="15223" y="26056"/>
                      <a:pt x="15205" y="26038"/>
                    </a:cubicBezTo>
                    <a:cubicBezTo>
                      <a:pt x="15241" y="25806"/>
                      <a:pt x="15241" y="25573"/>
                      <a:pt x="15205" y="25358"/>
                    </a:cubicBezTo>
                    <a:cubicBezTo>
                      <a:pt x="15331" y="24839"/>
                      <a:pt x="15581" y="24356"/>
                      <a:pt x="15939" y="23962"/>
                    </a:cubicBezTo>
                    <a:lnTo>
                      <a:pt x="15957" y="23962"/>
                    </a:lnTo>
                    <a:cubicBezTo>
                      <a:pt x="15964" y="23954"/>
                      <a:pt x="15971" y="23950"/>
                      <a:pt x="15978" y="23950"/>
                    </a:cubicBezTo>
                    <a:close/>
                    <a:moveTo>
                      <a:pt x="14087" y="23995"/>
                    </a:moveTo>
                    <a:cubicBezTo>
                      <a:pt x="14125" y="23995"/>
                      <a:pt x="14170" y="24007"/>
                      <a:pt x="14221" y="24034"/>
                    </a:cubicBezTo>
                    <a:cubicBezTo>
                      <a:pt x="14561" y="24213"/>
                      <a:pt x="14830" y="24517"/>
                      <a:pt x="14955" y="24893"/>
                    </a:cubicBezTo>
                    <a:cubicBezTo>
                      <a:pt x="15008" y="25054"/>
                      <a:pt x="15044" y="25233"/>
                      <a:pt x="15062" y="25412"/>
                    </a:cubicBezTo>
                    <a:cubicBezTo>
                      <a:pt x="15008" y="25680"/>
                      <a:pt x="14973" y="25949"/>
                      <a:pt x="14973" y="26217"/>
                    </a:cubicBezTo>
                    <a:cubicBezTo>
                      <a:pt x="14955" y="26253"/>
                      <a:pt x="14937" y="26307"/>
                      <a:pt x="14919" y="26360"/>
                    </a:cubicBezTo>
                    <a:cubicBezTo>
                      <a:pt x="14901" y="26217"/>
                      <a:pt x="14847" y="26092"/>
                      <a:pt x="14794" y="25967"/>
                    </a:cubicBezTo>
                    <a:cubicBezTo>
                      <a:pt x="14780" y="25939"/>
                      <a:pt x="14756" y="25928"/>
                      <a:pt x="14731" y="25928"/>
                    </a:cubicBezTo>
                    <a:cubicBezTo>
                      <a:pt x="14692" y="25928"/>
                      <a:pt x="14651" y="25958"/>
                      <a:pt x="14651" y="26002"/>
                    </a:cubicBezTo>
                    <a:cubicBezTo>
                      <a:pt x="14686" y="26253"/>
                      <a:pt x="14740" y="26503"/>
                      <a:pt x="14812" y="26754"/>
                    </a:cubicBezTo>
                    <a:cubicBezTo>
                      <a:pt x="14740" y="26682"/>
                      <a:pt x="14668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8" y="24468"/>
                      <a:pt x="13846" y="23995"/>
                      <a:pt x="14087" y="23995"/>
                    </a:cubicBezTo>
                    <a:close/>
                    <a:moveTo>
                      <a:pt x="17532" y="24929"/>
                    </a:moveTo>
                    <a:lnTo>
                      <a:pt x="17532" y="24929"/>
                    </a:lnTo>
                    <a:cubicBezTo>
                      <a:pt x="17245" y="25376"/>
                      <a:pt x="16923" y="25770"/>
                      <a:pt x="16530" y="26092"/>
                    </a:cubicBezTo>
                    <a:cubicBezTo>
                      <a:pt x="16315" y="26289"/>
                      <a:pt x="16064" y="26468"/>
                      <a:pt x="15832" y="26629"/>
                    </a:cubicBezTo>
                    <a:lnTo>
                      <a:pt x="15527" y="26754"/>
                    </a:lnTo>
                    <a:cubicBezTo>
                      <a:pt x="15474" y="26790"/>
                      <a:pt x="15474" y="26861"/>
                      <a:pt x="15527" y="26861"/>
                    </a:cubicBezTo>
                    <a:cubicBezTo>
                      <a:pt x="15474" y="26897"/>
                      <a:pt x="15420" y="26951"/>
                      <a:pt x="15366" y="26987"/>
                    </a:cubicBezTo>
                    <a:lnTo>
                      <a:pt x="15259" y="26969"/>
                    </a:lnTo>
                    <a:cubicBezTo>
                      <a:pt x="15295" y="26897"/>
                      <a:pt x="15331" y="26826"/>
                      <a:pt x="15366" y="26772"/>
                    </a:cubicBezTo>
                    <a:cubicBezTo>
                      <a:pt x="15671" y="26486"/>
                      <a:pt x="15903" y="26163"/>
                      <a:pt x="16064" y="25788"/>
                    </a:cubicBezTo>
                    <a:cubicBezTo>
                      <a:pt x="16458" y="25340"/>
                      <a:pt x="16905" y="24964"/>
                      <a:pt x="17514" y="24947"/>
                    </a:cubicBezTo>
                    <a:lnTo>
                      <a:pt x="17532" y="24929"/>
                    </a:lnTo>
                    <a:close/>
                    <a:moveTo>
                      <a:pt x="13203" y="25465"/>
                    </a:moveTo>
                    <a:cubicBezTo>
                      <a:pt x="13245" y="25465"/>
                      <a:pt x="13298" y="25471"/>
                      <a:pt x="13362" y="25483"/>
                    </a:cubicBezTo>
                    <a:cubicBezTo>
                      <a:pt x="13541" y="25519"/>
                      <a:pt x="13720" y="25627"/>
                      <a:pt x="13863" y="25752"/>
                    </a:cubicBezTo>
                    <a:cubicBezTo>
                      <a:pt x="13971" y="25841"/>
                      <a:pt x="14060" y="25931"/>
                      <a:pt x="14150" y="26038"/>
                    </a:cubicBezTo>
                    <a:cubicBezTo>
                      <a:pt x="14221" y="26217"/>
                      <a:pt x="14328" y="26378"/>
                      <a:pt x="14436" y="26539"/>
                    </a:cubicBezTo>
                    <a:cubicBezTo>
                      <a:pt x="14454" y="26700"/>
                      <a:pt x="14490" y="26861"/>
                      <a:pt x="14525" y="27004"/>
                    </a:cubicBezTo>
                    <a:cubicBezTo>
                      <a:pt x="13863" y="26861"/>
                      <a:pt x="13344" y="26378"/>
                      <a:pt x="13112" y="25752"/>
                    </a:cubicBezTo>
                    <a:cubicBezTo>
                      <a:pt x="13042" y="25544"/>
                      <a:pt x="13059" y="25465"/>
                      <a:pt x="13203" y="25465"/>
                    </a:cubicBezTo>
                    <a:close/>
                    <a:moveTo>
                      <a:pt x="17335" y="26396"/>
                    </a:moveTo>
                    <a:lnTo>
                      <a:pt x="17335" y="26396"/>
                    </a:lnTo>
                    <a:cubicBezTo>
                      <a:pt x="16905" y="26736"/>
                      <a:pt x="16386" y="26933"/>
                      <a:pt x="15850" y="27022"/>
                    </a:cubicBezTo>
                    <a:cubicBezTo>
                      <a:pt x="15885" y="26969"/>
                      <a:pt x="15903" y="26933"/>
                      <a:pt x="15921" y="26879"/>
                    </a:cubicBezTo>
                    <a:cubicBezTo>
                      <a:pt x="15939" y="26843"/>
                      <a:pt x="15921" y="26826"/>
                      <a:pt x="15903" y="26808"/>
                    </a:cubicBezTo>
                    <a:cubicBezTo>
                      <a:pt x="16386" y="26718"/>
                      <a:pt x="16870" y="26539"/>
                      <a:pt x="17335" y="26396"/>
                    </a:cubicBezTo>
                    <a:close/>
                    <a:moveTo>
                      <a:pt x="10567" y="26211"/>
                    </a:moveTo>
                    <a:cubicBezTo>
                      <a:pt x="10549" y="26380"/>
                      <a:pt x="10513" y="26548"/>
                      <a:pt x="10445" y="26700"/>
                    </a:cubicBezTo>
                    <a:cubicBezTo>
                      <a:pt x="10392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5" y="26783"/>
                      <a:pt x="10383" y="26473"/>
                      <a:pt x="10567" y="26211"/>
                    </a:cubicBezTo>
                    <a:close/>
                    <a:moveTo>
                      <a:pt x="14740" y="27166"/>
                    </a:moveTo>
                    <a:cubicBezTo>
                      <a:pt x="14776" y="27255"/>
                      <a:pt x="14794" y="27362"/>
                      <a:pt x="14830" y="27452"/>
                    </a:cubicBezTo>
                    <a:lnTo>
                      <a:pt x="14794" y="27577"/>
                    </a:lnTo>
                    <a:cubicBezTo>
                      <a:pt x="14740" y="27434"/>
                      <a:pt x="14704" y="27309"/>
                      <a:pt x="14668" y="27166"/>
                    </a:cubicBezTo>
                    <a:close/>
                    <a:moveTo>
                      <a:pt x="15205" y="28561"/>
                    </a:moveTo>
                    <a:cubicBezTo>
                      <a:pt x="15008" y="28848"/>
                      <a:pt x="14740" y="29098"/>
                      <a:pt x="14436" y="29277"/>
                    </a:cubicBezTo>
                    <a:lnTo>
                      <a:pt x="14436" y="29259"/>
                    </a:lnTo>
                    <a:lnTo>
                      <a:pt x="14472" y="29241"/>
                    </a:lnTo>
                    <a:cubicBezTo>
                      <a:pt x="14490" y="29223"/>
                      <a:pt x="14507" y="29188"/>
                      <a:pt x="14472" y="29152"/>
                    </a:cubicBezTo>
                    <a:cubicBezTo>
                      <a:pt x="14668" y="28901"/>
                      <a:pt x="14919" y="28705"/>
                      <a:pt x="15205" y="28561"/>
                    </a:cubicBezTo>
                    <a:close/>
                    <a:moveTo>
                      <a:pt x="7618" y="24284"/>
                    </a:moveTo>
                    <a:cubicBezTo>
                      <a:pt x="7618" y="24285"/>
                      <a:pt x="7868" y="25108"/>
                      <a:pt x="7868" y="25126"/>
                    </a:cubicBezTo>
                    <a:cubicBezTo>
                      <a:pt x="8029" y="25698"/>
                      <a:pt x="8119" y="26289"/>
                      <a:pt x="8119" y="26879"/>
                    </a:cubicBezTo>
                    <a:cubicBezTo>
                      <a:pt x="8136" y="27606"/>
                      <a:pt x="8103" y="28332"/>
                      <a:pt x="8020" y="29058"/>
                    </a:cubicBezTo>
                    <a:lnTo>
                      <a:pt x="8020" y="29058"/>
                    </a:lnTo>
                    <a:cubicBezTo>
                      <a:pt x="7901" y="28289"/>
                      <a:pt x="7832" y="27504"/>
                      <a:pt x="7815" y="26718"/>
                    </a:cubicBezTo>
                    <a:cubicBezTo>
                      <a:pt x="7815" y="26691"/>
                      <a:pt x="7792" y="26678"/>
                      <a:pt x="7768" y="26678"/>
                    </a:cubicBezTo>
                    <a:cubicBezTo>
                      <a:pt x="7743" y="26678"/>
                      <a:pt x="7716" y="26691"/>
                      <a:pt x="7707" y="26718"/>
                    </a:cubicBezTo>
                    <a:cubicBezTo>
                      <a:pt x="7707" y="27631"/>
                      <a:pt x="7797" y="28526"/>
                      <a:pt x="7994" y="29402"/>
                    </a:cubicBezTo>
                    <a:cubicBezTo>
                      <a:pt x="7994" y="29420"/>
                      <a:pt x="7994" y="29420"/>
                      <a:pt x="7994" y="29420"/>
                    </a:cubicBezTo>
                    <a:lnTo>
                      <a:pt x="7994" y="29474"/>
                    </a:lnTo>
                    <a:cubicBezTo>
                      <a:pt x="7510" y="27792"/>
                      <a:pt x="7296" y="26038"/>
                      <a:pt x="7618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90"/>
                      <a:pt x="13738" y="30494"/>
                      <a:pt x="13756" y="30780"/>
                    </a:cubicBezTo>
                    <a:cubicBezTo>
                      <a:pt x="13613" y="30512"/>
                      <a:pt x="13541" y="30226"/>
                      <a:pt x="13505" y="29921"/>
                    </a:cubicBezTo>
                    <a:close/>
                    <a:moveTo>
                      <a:pt x="5859" y="28817"/>
                    </a:moveTo>
                    <a:cubicBezTo>
                      <a:pt x="5909" y="28817"/>
                      <a:pt x="5943" y="28879"/>
                      <a:pt x="5936" y="29045"/>
                    </a:cubicBezTo>
                    <a:cubicBezTo>
                      <a:pt x="5936" y="29295"/>
                      <a:pt x="5918" y="29563"/>
                      <a:pt x="5900" y="29814"/>
                    </a:cubicBezTo>
                    <a:cubicBezTo>
                      <a:pt x="5882" y="30136"/>
                      <a:pt x="5828" y="30440"/>
                      <a:pt x="5792" y="30762"/>
                    </a:cubicBezTo>
                    <a:lnTo>
                      <a:pt x="5792" y="30745"/>
                    </a:lnTo>
                    <a:cubicBezTo>
                      <a:pt x="5775" y="30727"/>
                      <a:pt x="5753" y="30719"/>
                      <a:pt x="5731" y="30719"/>
                    </a:cubicBezTo>
                    <a:cubicBezTo>
                      <a:pt x="5689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6" y="30619"/>
                      <a:pt x="5524" y="30422"/>
                      <a:pt x="5417" y="30244"/>
                    </a:cubicBezTo>
                    <a:cubicBezTo>
                      <a:pt x="5345" y="29850"/>
                      <a:pt x="5417" y="29438"/>
                      <a:pt x="5596" y="29080"/>
                    </a:cubicBezTo>
                    <a:cubicBezTo>
                      <a:pt x="5670" y="28952"/>
                      <a:pt x="5784" y="28817"/>
                      <a:pt x="5859" y="28817"/>
                    </a:cubicBezTo>
                    <a:close/>
                    <a:moveTo>
                      <a:pt x="6455" y="29420"/>
                    </a:moveTo>
                    <a:lnTo>
                      <a:pt x="6455" y="29420"/>
                    </a:lnTo>
                    <a:cubicBezTo>
                      <a:pt x="6580" y="29957"/>
                      <a:pt x="6329" y="30566"/>
                      <a:pt x="6132" y="31120"/>
                    </a:cubicBezTo>
                    <a:cubicBezTo>
                      <a:pt x="6115" y="30995"/>
                      <a:pt x="6115" y="30870"/>
                      <a:pt x="6097" y="30745"/>
                    </a:cubicBezTo>
                    <a:cubicBezTo>
                      <a:pt x="6097" y="30719"/>
                      <a:pt x="6070" y="30694"/>
                      <a:pt x="6041" y="30694"/>
                    </a:cubicBezTo>
                    <a:cubicBezTo>
                      <a:pt x="6030" y="30694"/>
                      <a:pt x="6018" y="30698"/>
                      <a:pt x="6007" y="30709"/>
                    </a:cubicBezTo>
                    <a:cubicBezTo>
                      <a:pt x="6043" y="30476"/>
                      <a:pt x="6061" y="30261"/>
                      <a:pt x="6079" y="30029"/>
                    </a:cubicBezTo>
                    <a:cubicBezTo>
                      <a:pt x="6258" y="29868"/>
                      <a:pt x="6383" y="29653"/>
                      <a:pt x="6455" y="29420"/>
                    </a:cubicBezTo>
                    <a:close/>
                    <a:moveTo>
                      <a:pt x="4075" y="29152"/>
                    </a:moveTo>
                    <a:lnTo>
                      <a:pt x="4075" y="29152"/>
                    </a:lnTo>
                    <a:cubicBezTo>
                      <a:pt x="4468" y="29367"/>
                      <a:pt x="4826" y="29671"/>
                      <a:pt x="5095" y="30047"/>
                    </a:cubicBezTo>
                    <a:cubicBezTo>
                      <a:pt x="5166" y="30154"/>
                      <a:pt x="5238" y="30279"/>
                      <a:pt x="5291" y="30405"/>
                    </a:cubicBezTo>
                    <a:cubicBezTo>
                      <a:pt x="5327" y="30530"/>
                      <a:pt x="5381" y="30673"/>
                      <a:pt x="5435" y="30798"/>
                    </a:cubicBezTo>
                    <a:lnTo>
                      <a:pt x="5399" y="30762"/>
                    </a:lnTo>
                    <a:cubicBezTo>
                      <a:pt x="5387" y="30745"/>
                      <a:pt x="5369" y="30737"/>
                      <a:pt x="5350" y="30737"/>
                    </a:cubicBezTo>
                    <a:cubicBezTo>
                      <a:pt x="5313" y="30737"/>
                      <a:pt x="5274" y="30768"/>
                      <a:pt x="5274" y="30816"/>
                    </a:cubicBezTo>
                    <a:cubicBezTo>
                      <a:pt x="5256" y="30924"/>
                      <a:pt x="5256" y="31031"/>
                      <a:pt x="5274" y="31138"/>
                    </a:cubicBezTo>
                    <a:cubicBezTo>
                      <a:pt x="5202" y="31085"/>
                      <a:pt x="5130" y="31031"/>
                      <a:pt x="5059" y="30977"/>
                    </a:cubicBezTo>
                    <a:cubicBezTo>
                      <a:pt x="4916" y="30834"/>
                      <a:pt x="4737" y="30691"/>
                      <a:pt x="4576" y="30566"/>
                    </a:cubicBezTo>
                    <a:cubicBezTo>
                      <a:pt x="4504" y="30440"/>
                      <a:pt x="4468" y="30333"/>
                      <a:pt x="4432" y="30261"/>
                    </a:cubicBezTo>
                    <a:cubicBezTo>
                      <a:pt x="4236" y="29921"/>
                      <a:pt x="4110" y="29546"/>
                      <a:pt x="4075" y="29152"/>
                    </a:cubicBezTo>
                    <a:close/>
                    <a:moveTo>
                      <a:pt x="8799" y="30011"/>
                    </a:moveTo>
                    <a:cubicBezTo>
                      <a:pt x="8799" y="30405"/>
                      <a:pt x="8530" y="30762"/>
                      <a:pt x="8351" y="31138"/>
                    </a:cubicBezTo>
                    <a:lnTo>
                      <a:pt x="8351" y="31085"/>
                    </a:lnTo>
                    <a:cubicBezTo>
                      <a:pt x="8459" y="30709"/>
                      <a:pt x="8620" y="30351"/>
                      <a:pt x="8799" y="30011"/>
                    </a:cubicBezTo>
                    <a:close/>
                    <a:moveTo>
                      <a:pt x="3419" y="30149"/>
                    </a:moveTo>
                    <a:cubicBezTo>
                      <a:pt x="3808" y="30149"/>
                      <a:pt x="4218" y="30509"/>
                      <a:pt x="4486" y="30727"/>
                    </a:cubicBezTo>
                    <a:cubicBezTo>
                      <a:pt x="4522" y="30745"/>
                      <a:pt x="4540" y="30780"/>
                      <a:pt x="4558" y="30798"/>
                    </a:cubicBezTo>
                    <a:cubicBezTo>
                      <a:pt x="4665" y="30977"/>
                      <a:pt x="4808" y="31138"/>
                      <a:pt x="4987" y="31228"/>
                    </a:cubicBezTo>
                    <a:lnTo>
                      <a:pt x="5059" y="31317"/>
                    </a:lnTo>
                    <a:cubicBezTo>
                      <a:pt x="5077" y="31335"/>
                      <a:pt x="5095" y="31353"/>
                      <a:pt x="5112" y="31389"/>
                    </a:cubicBezTo>
                    <a:cubicBezTo>
                      <a:pt x="4987" y="31335"/>
                      <a:pt x="4862" y="31317"/>
                      <a:pt x="4719" y="31317"/>
                    </a:cubicBezTo>
                    <a:cubicBezTo>
                      <a:pt x="4701" y="31317"/>
                      <a:pt x="4665" y="31335"/>
                      <a:pt x="4665" y="31353"/>
                    </a:cubicBezTo>
                    <a:lnTo>
                      <a:pt x="4647" y="31371"/>
                    </a:lnTo>
                    <a:cubicBezTo>
                      <a:pt x="4486" y="31299"/>
                      <a:pt x="4289" y="31264"/>
                      <a:pt x="4110" y="31246"/>
                    </a:cubicBezTo>
                    <a:cubicBezTo>
                      <a:pt x="3967" y="31192"/>
                      <a:pt x="3806" y="31120"/>
                      <a:pt x="3663" y="31049"/>
                    </a:cubicBezTo>
                    <a:cubicBezTo>
                      <a:pt x="3484" y="30977"/>
                      <a:pt x="3323" y="30870"/>
                      <a:pt x="3180" y="30745"/>
                    </a:cubicBezTo>
                    <a:cubicBezTo>
                      <a:pt x="2911" y="30584"/>
                      <a:pt x="3019" y="30154"/>
                      <a:pt x="3341" y="30154"/>
                    </a:cubicBezTo>
                    <a:cubicBezTo>
                      <a:pt x="3367" y="30151"/>
                      <a:pt x="3393" y="30149"/>
                      <a:pt x="3419" y="30149"/>
                    </a:cubicBezTo>
                    <a:close/>
                    <a:moveTo>
                      <a:pt x="5417" y="30977"/>
                    </a:moveTo>
                    <a:lnTo>
                      <a:pt x="5417" y="30977"/>
                    </a:lnTo>
                    <a:cubicBezTo>
                      <a:pt x="5470" y="31049"/>
                      <a:pt x="5524" y="31120"/>
                      <a:pt x="5578" y="31210"/>
                    </a:cubicBezTo>
                    <a:cubicBezTo>
                      <a:pt x="5596" y="31281"/>
                      <a:pt x="5614" y="31371"/>
                      <a:pt x="5649" y="31442"/>
                    </a:cubicBezTo>
                    <a:cubicBezTo>
                      <a:pt x="5644" y="31437"/>
                      <a:pt x="5639" y="31435"/>
                      <a:pt x="5634" y="31435"/>
                    </a:cubicBezTo>
                    <a:cubicBezTo>
                      <a:pt x="5622" y="31435"/>
                      <a:pt x="5614" y="31448"/>
                      <a:pt x="5614" y="31460"/>
                    </a:cubicBezTo>
                    <a:cubicBezTo>
                      <a:pt x="5578" y="31407"/>
                      <a:pt x="5524" y="31353"/>
                      <a:pt x="5470" y="31299"/>
                    </a:cubicBezTo>
                    <a:cubicBezTo>
                      <a:pt x="5435" y="31192"/>
                      <a:pt x="5417" y="31085"/>
                      <a:pt x="5417" y="30977"/>
                    </a:cubicBezTo>
                    <a:close/>
                    <a:moveTo>
                      <a:pt x="5882" y="31174"/>
                    </a:moveTo>
                    <a:cubicBezTo>
                      <a:pt x="5936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6007" y="31621"/>
                      <a:pt x="6007" y="31621"/>
                    </a:cubicBezTo>
                    <a:cubicBezTo>
                      <a:pt x="6007" y="31675"/>
                      <a:pt x="6025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54" y="31639"/>
                      <a:pt x="5936" y="31586"/>
                    </a:cubicBezTo>
                    <a:cubicBezTo>
                      <a:pt x="5900" y="31478"/>
                      <a:pt x="5882" y="31389"/>
                      <a:pt x="5864" y="31281"/>
                    </a:cubicBezTo>
                    <a:cubicBezTo>
                      <a:pt x="5864" y="31246"/>
                      <a:pt x="5882" y="31210"/>
                      <a:pt x="5882" y="31174"/>
                    </a:cubicBezTo>
                    <a:close/>
                    <a:moveTo>
                      <a:pt x="4951" y="31478"/>
                    </a:moveTo>
                    <a:cubicBezTo>
                      <a:pt x="5095" y="31496"/>
                      <a:pt x="5256" y="31550"/>
                      <a:pt x="5399" y="31639"/>
                    </a:cubicBezTo>
                    <a:cubicBezTo>
                      <a:pt x="5488" y="31711"/>
                      <a:pt x="5596" y="31782"/>
                      <a:pt x="5703" y="31836"/>
                    </a:cubicBezTo>
                    <a:lnTo>
                      <a:pt x="5757" y="31836"/>
                    </a:lnTo>
                    <a:cubicBezTo>
                      <a:pt x="5792" y="31836"/>
                      <a:pt x="5810" y="31836"/>
                      <a:pt x="5828" y="31818"/>
                    </a:cubicBezTo>
                    <a:lnTo>
                      <a:pt x="5864" y="31944"/>
                    </a:lnTo>
                    <a:cubicBezTo>
                      <a:pt x="5542" y="31854"/>
                      <a:pt x="5220" y="31675"/>
                      <a:pt x="4951" y="31478"/>
                    </a:cubicBezTo>
                    <a:close/>
                    <a:moveTo>
                      <a:pt x="12879" y="31890"/>
                    </a:moveTo>
                    <a:cubicBezTo>
                      <a:pt x="13058" y="32248"/>
                      <a:pt x="13129" y="32641"/>
                      <a:pt x="13129" y="33035"/>
                    </a:cubicBezTo>
                    <a:cubicBezTo>
                      <a:pt x="12933" y="32695"/>
                      <a:pt x="12789" y="32248"/>
                      <a:pt x="12879" y="31890"/>
                    </a:cubicBezTo>
                    <a:close/>
                    <a:moveTo>
                      <a:pt x="11590" y="32570"/>
                    </a:moveTo>
                    <a:lnTo>
                      <a:pt x="11590" y="32570"/>
                    </a:lnTo>
                    <a:cubicBezTo>
                      <a:pt x="11716" y="33089"/>
                      <a:pt x="11447" y="33536"/>
                      <a:pt x="11233" y="34001"/>
                    </a:cubicBezTo>
                    <a:cubicBezTo>
                      <a:pt x="11161" y="33500"/>
                      <a:pt x="11304" y="32999"/>
                      <a:pt x="11590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80" y="31639"/>
                      <a:pt x="16673" y="31800"/>
                    </a:cubicBezTo>
                    <a:cubicBezTo>
                      <a:pt x="16243" y="32552"/>
                      <a:pt x="15760" y="33268"/>
                      <a:pt x="15241" y="33966"/>
                    </a:cubicBezTo>
                    <a:cubicBezTo>
                      <a:pt x="14400" y="35147"/>
                      <a:pt x="13577" y="36328"/>
                      <a:pt x="12682" y="37473"/>
                    </a:cubicBezTo>
                    <a:cubicBezTo>
                      <a:pt x="12736" y="37187"/>
                      <a:pt x="12772" y="36918"/>
                      <a:pt x="12825" y="36632"/>
                    </a:cubicBezTo>
                    <a:cubicBezTo>
                      <a:pt x="13040" y="36042"/>
                      <a:pt x="13291" y="35469"/>
                      <a:pt x="13595" y="34932"/>
                    </a:cubicBezTo>
                    <a:cubicBezTo>
                      <a:pt x="14275" y="33787"/>
                      <a:pt x="15187" y="32785"/>
                      <a:pt x="15778" y="31568"/>
                    </a:cubicBezTo>
                    <a:cubicBezTo>
                      <a:pt x="15791" y="31542"/>
                      <a:pt x="15767" y="31517"/>
                      <a:pt x="15740" y="31517"/>
                    </a:cubicBezTo>
                    <a:cubicBezTo>
                      <a:pt x="15729" y="31517"/>
                      <a:pt x="15717" y="31521"/>
                      <a:pt x="15706" y="31532"/>
                    </a:cubicBezTo>
                    <a:cubicBezTo>
                      <a:pt x="15008" y="32659"/>
                      <a:pt x="14221" y="33751"/>
                      <a:pt x="13505" y="34860"/>
                    </a:cubicBezTo>
                    <a:cubicBezTo>
                      <a:pt x="13273" y="35236"/>
                      <a:pt x="13076" y="35648"/>
                      <a:pt x="12915" y="36059"/>
                    </a:cubicBezTo>
                    <a:cubicBezTo>
                      <a:pt x="12986" y="35684"/>
                      <a:pt x="13058" y="35308"/>
                      <a:pt x="13129" y="34932"/>
                    </a:cubicBezTo>
                    <a:cubicBezTo>
                      <a:pt x="13881" y="32820"/>
                      <a:pt x="15313" y="30870"/>
                      <a:pt x="17442" y="30118"/>
                    </a:cubicBezTo>
                    <a:close/>
                    <a:moveTo>
                      <a:pt x="10732" y="36596"/>
                    </a:moveTo>
                    <a:lnTo>
                      <a:pt x="10732" y="36596"/>
                    </a:lnTo>
                    <a:cubicBezTo>
                      <a:pt x="11089" y="36793"/>
                      <a:pt x="11286" y="37187"/>
                      <a:pt x="11465" y="37545"/>
                    </a:cubicBezTo>
                    <a:cubicBezTo>
                      <a:pt x="11089" y="37366"/>
                      <a:pt x="10803" y="37026"/>
                      <a:pt x="10732" y="36596"/>
                    </a:cubicBezTo>
                    <a:close/>
                    <a:moveTo>
                      <a:pt x="9729" y="30924"/>
                    </a:moveTo>
                    <a:cubicBezTo>
                      <a:pt x="9765" y="31765"/>
                      <a:pt x="9980" y="32641"/>
                      <a:pt x="9980" y="33465"/>
                    </a:cubicBezTo>
                    <a:cubicBezTo>
                      <a:pt x="9962" y="34950"/>
                      <a:pt x="9873" y="36435"/>
                      <a:pt x="9801" y="37921"/>
                    </a:cubicBezTo>
                    <a:cubicBezTo>
                      <a:pt x="9783" y="37867"/>
                      <a:pt x="9765" y="37813"/>
                      <a:pt x="9729" y="37759"/>
                    </a:cubicBezTo>
                    <a:lnTo>
                      <a:pt x="9747" y="37759"/>
                    </a:lnTo>
                    <a:cubicBezTo>
                      <a:pt x="9694" y="36578"/>
                      <a:pt x="9479" y="35397"/>
                      <a:pt x="9586" y="34216"/>
                    </a:cubicBezTo>
                    <a:cubicBezTo>
                      <a:pt x="9586" y="34198"/>
                      <a:pt x="9573" y="34189"/>
                      <a:pt x="9559" y="34189"/>
                    </a:cubicBezTo>
                    <a:cubicBezTo>
                      <a:pt x="9546" y="34189"/>
                      <a:pt x="9533" y="34198"/>
                      <a:pt x="9533" y="34216"/>
                    </a:cubicBezTo>
                    <a:cubicBezTo>
                      <a:pt x="9425" y="35236"/>
                      <a:pt x="9443" y="36256"/>
                      <a:pt x="9568" y="37276"/>
                    </a:cubicBezTo>
                    <a:cubicBezTo>
                      <a:pt x="9461" y="36972"/>
                      <a:pt x="9354" y="36668"/>
                      <a:pt x="9264" y="36364"/>
                    </a:cubicBezTo>
                    <a:cubicBezTo>
                      <a:pt x="9264" y="36346"/>
                      <a:pt x="9264" y="36328"/>
                      <a:pt x="9264" y="36310"/>
                    </a:cubicBezTo>
                    <a:cubicBezTo>
                      <a:pt x="8996" y="35129"/>
                      <a:pt x="8888" y="34019"/>
                      <a:pt x="9157" y="32838"/>
                    </a:cubicBezTo>
                    <a:cubicBezTo>
                      <a:pt x="9318" y="32176"/>
                      <a:pt x="9533" y="31550"/>
                      <a:pt x="9729" y="30924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6"/>
                    </a:cubicBezTo>
                    <a:cubicBezTo>
                      <a:pt x="6097" y="34163"/>
                      <a:pt x="6812" y="34789"/>
                      <a:pt x="7403" y="35290"/>
                    </a:cubicBezTo>
                    <a:cubicBezTo>
                      <a:pt x="8298" y="36113"/>
                      <a:pt x="9067" y="37079"/>
                      <a:pt x="9658" y="38171"/>
                    </a:cubicBezTo>
                    <a:lnTo>
                      <a:pt x="9783" y="38511"/>
                    </a:lnTo>
                    <a:cubicBezTo>
                      <a:pt x="9694" y="38386"/>
                      <a:pt x="9586" y="38278"/>
                      <a:pt x="9461" y="38171"/>
                    </a:cubicBezTo>
                    <a:cubicBezTo>
                      <a:pt x="9139" y="37724"/>
                      <a:pt x="8799" y="37294"/>
                      <a:pt x="8405" y="36883"/>
                    </a:cubicBezTo>
                    <a:cubicBezTo>
                      <a:pt x="7868" y="36274"/>
                      <a:pt x="7152" y="35880"/>
                      <a:pt x="6616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27" y="35898"/>
                      <a:pt x="7671" y="36274"/>
                      <a:pt x="8155" y="36793"/>
                    </a:cubicBezTo>
                    <a:cubicBezTo>
                      <a:pt x="8459" y="37133"/>
                      <a:pt x="8745" y="37473"/>
                      <a:pt x="9014" y="37831"/>
                    </a:cubicBezTo>
                    <a:cubicBezTo>
                      <a:pt x="8709" y="37634"/>
                      <a:pt x="8405" y="37455"/>
                      <a:pt x="8101" y="37294"/>
                    </a:cubicBezTo>
                    <a:cubicBezTo>
                      <a:pt x="6830" y="36578"/>
                      <a:pt x="6097" y="35684"/>
                      <a:pt x="5238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6" y="40068"/>
                    </a:moveTo>
                    <a:lnTo>
                      <a:pt x="9676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8" y="40497"/>
                      <a:pt x="9819" y="40301"/>
                      <a:pt x="9676" y="40068"/>
                    </a:cubicBezTo>
                    <a:close/>
                    <a:moveTo>
                      <a:pt x="12754" y="41124"/>
                    </a:moveTo>
                    <a:lnTo>
                      <a:pt x="12754" y="41124"/>
                    </a:lnTo>
                    <a:cubicBezTo>
                      <a:pt x="12628" y="41571"/>
                      <a:pt x="12467" y="42001"/>
                      <a:pt x="12271" y="42412"/>
                    </a:cubicBezTo>
                    <a:cubicBezTo>
                      <a:pt x="12271" y="42305"/>
                      <a:pt x="12271" y="42197"/>
                      <a:pt x="12253" y="42108"/>
                    </a:cubicBezTo>
                    <a:cubicBezTo>
                      <a:pt x="12396" y="41768"/>
                      <a:pt x="12557" y="41428"/>
                      <a:pt x="12754" y="41124"/>
                    </a:cubicBezTo>
                    <a:close/>
                    <a:moveTo>
                      <a:pt x="9658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92" y="29886"/>
                      <a:pt x="10749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3" y="35379"/>
                      <a:pt x="11358" y="36256"/>
                      <a:pt x="11483" y="37133"/>
                    </a:cubicBezTo>
                    <a:cubicBezTo>
                      <a:pt x="11304" y="36793"/>
                      <a:pt x="11018" y="36525"/>
                      <a:pt x="10660" y="36382"/>
                    </a:cubicBezTo>
                    <a:cubicBezTo>
                      <a:pt x="10650" y="36378"/>
                      <a:pt x="10641" y="36377"/>
                      <a:pt x="10633" y="36377"/>
                    </a:cubicBezTo>
                    <a:cubicBezTo>
                      <a:pt x="10595" y="36377"/>
                      <a:pt x="10570" y="36409"/>
                      <a:pt x="10570" y="36453"/>
                    </a:cubicBezTo>
                    <a:cubicBezTo>
                      <a:pt x="10588" y="37044"/>
                      <a:pt x="10982" y="37527"/>
                      <a:pt x="11555" y="37670"/>
                    </a:cubicBezTo>
                    <a:cubicBezTo>
                      <a:pt x="11644" y="38404"/>
                      <a:pt x="11734" y="39119"/>
                      <a:pt x="11805" y="39853"/>
                    </a:cubicBezTo>
                    <a:cubicBezTo>
                      <a:pt x="11913" y="40963"/>
                      <a:pt x="11984" y="42072"/>
                      <a:pt x="11984" y="43200"/>
                    </a:cubicBezTo>
                    <a:cubicBezTo>
                      <a:pt x="11537" y="41410"/>
                      <a:pt x="10553" y="39674"/>
                      <a:pt x="9890" y="38028"/>
                    </a:cubicBezTo>
                    <a:cubicBezTo>
                      <a:pt x="9908" y="38028"/>
                      <a:pt x="9926" y="38028"/>
                      <a:pt x="9926" y="37992"/>
                    </a:cubicBezTo>
                    <a:cubicBezTo>
                      <a:pt x="10177" y="36954"/>
                      <a:pt x="10159" y="35880"/>
                      <a:pt x="10159" y="34825"/>
                    </a:cubicBezTo>
                    <a:cubicBezTo>
                      <a:pt x="10159" y="33626"/>
                      <a:pt x="10230" y="32445"/>
                      <a:pt x="10034" y="31281"/>
                    </a:cubicBezTo>
                    <a:cubicBezTo>
                      <a:pt x="10052" y="30995"/>
                      <a:pt x="9998" y="30709"/>
                      <a:pt x="9873" y="30458"/>
                    </a:cubicBezTo>
                    <a:cubicBezTo>
                      <a:pt x="9926" y="30279"/>
                      <a:pt x="9962" y="30082"/>
                      <a:pt x="9998" y="29886"/>
                    </a:cubicBezTo>
                    <a:cubicBezTo>
                      <a:pt x="10008" y="29823"/>
                      <a:pt x="9958" y="29785"/>
                      <a:pt x="9911" y="29785"/>
                    </a:cubicBezTo>
                    <a:cubicBezTo>
                      <a:pt x="9877" y="29785"/>
                      <a:pt x="9844" y="29805"/>
                      <a:pt x="9837" y="29850"/>
                    </a:cubicBezTo>
                    <a:cubicBezTo>
                      <a:pt x="9801" y="29975"/>
                      <a:pt x="9783" y="30118"/>
                      <a:pt x="9765" y="30279"/>
                    </a:cubicBezTo>
                    <a:cubicBezTo>
                      <a:pt x="9712" y="30548"/>
                      <a:pt x="9640" y="30834"/>
                      <a:pt x="9550" y="31120"/>
                    </a:cubicBezTo>
                    <a:cubicBezTo>
                      <a:pt x="9354" y="31818"/>
                      <a:pt x="9103" y="32516"/>
                      <a:pt x="8942" y="33232"/>
                    </a:cubicBezTo>
                    <a:cubicBezTo>
                      <a:pt x="8817" y="33858"/>
                      <a:pt x="8817" y="34520"/>
                      <a:pt x="8942" y="35147"/>
                    </a:cubicBezTo>
                    <a:cubicBezTo>
                      <a:pt x="8638" y="33966"/>
                      <a:pt x="8459" y="32749"/>
                      <a:pt x="8369" y="31514"/>
                    </a:cubicBezTo>
                    <a:cubicBezTo>
                      <a:pt x="8530" y="31246"/>
                      <a:pt x="8674" y="30959"/>
                      <a:pt x="8781" y="30673"/>
                    </a:cubicBezTo>
                    <a:cubicBezTo>
                      <a:pt x="8942" y="30387"/>
                      <a:pt x="8996" y="30065"/>
                      <a:pt x="8924" y="29760"/>
                    </a:cubicBezTo>
                    <a:cubicBezTo>
                      <a:pt x="8914" y="29720"/>
                      <a:pt x="8881" y="29697"/>
                      <a:pt x="8848" y="29697"/>
                    </a:cubicBezTo>
                    <a:cubicBezTo>
                      <a:pt x="8823" y="29697"/>
                      <a:pt x="8797" y="29711"/>
                      <a:pt x="8781" y="29742"/>
                    </a:cubicBezTo>
                    <a:cubicBezTo>
                      <a:pt x="8584" y="30011"/>
                      <a:pt x="8441" y="30297"/>
                      <a:pt x="8334" y="30601"/>
                    </a:cubicBezTo>
                    <a:cubicBezTo>
                      <a:pt x="8334" y="30190"/>
                      <a:pt x="8334" y="29778"/>
                      <a:pt x="8369" y="29349"/>
                    </a:cubicBezTo>
                    <a:cubicBezTo>
                      <a:pt x="8441" y="27792"/>
                      <a:pt x="8817" y="26253"/>
                      <a:pt x="9461" y="24839"/>
                    </a:cubicBezTo>
                    <a:cubicBezTo>
                      <a:pt x="9479" y="24947"/>
                      <a:pt x="9515" y="25054"/>
                      <a:pt x="9533" y="25179"/>
                    </a:cubicBezTo>
                    <a:cubicBezTo>
                      <a:pt x="9533" y="25202"/>
                      <a:pt x="9548" y="25212"/>
                      <a:pt x="9566" y="25212"/>
                    </a:cubicBezTo>
                    <a:cubicBezTo>
                      <a:pt x="9592" y="25212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3"/>
                      <a:pt x="9622" y="24481"/>
                      <a:pt x="9658" y="24410"/>
                    </a:cubicBezTo>
                    <a:close/>
                    <a:moveTo>
                      <a:pt x="11215" y="44291"/>
                    </a:move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7"/>
                      <a:pt x="11250" y="44828"/>
                      <a:pt x="11215" y="44291"/>
                    </a:cubicBezTo>
                    <a:close/>
                    <a:moveTo>
                      <a:pt x="12986" y="45454"/>
                    </a:moveTo>
                    <a:cubicBezTo>
                      <a:pt x="12915" y="46134"/>
                      <a:pt x="12503" y="46671"/>
                      <a:pt x="12092" y="47208"/>
                    </a:cubicBezTo>
                    <a:cubicBezTo>
                      <a:pt x="12092" y="47119"/>
                      <a:pt x="12109" y="47029"/>
                      <a:pt x="12127" y="46940"/>
                    </a:cubicBezTo>
                    <a:cubicBezTo>
                      <a:pt x="12414" y="46456"/>
                      <a:pt x="12539" y="45794"/>
                      <a:pt x="12986" y="45454"/>
                    </a:cubicBezTo>
                    <a:close/>
                    <a:moveTo>
                      <a:pt x="10785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6" y="967"/>
                      <a:pt x="9354" y="484"/>
                      <a:pt x="8942" y="72"/>
                    </a:cubicBezTo>
                    <a:cubicBezTo>
                      <a:pt x="8926" y="56"/>
                      <a:pt x="8903" y="47"/>
                      <a:pt x="8882" y="47"/>
                    </a:cubicBezTo>
                    <a:cubicBezTo>
                      <a:pt x="8856" y="47"/>
                      <a:pt x="8835" y="61"/>
                      <a:pt x="8835" y="90"/>
                    </a:cubicBezTo>
                    <a:cubicBezTo>
                      <a:pt x="8566" y="770"/>
                      <a:pt x="8548" y="1504"/>
                      <a:pt x="8763" y="2184"/>
                    </a:cubicBezTo>
                    <a:cubicBezTo>
                      <a:pt x="8405" y="1826"/>
                      <a:pt x="7976" y="1540"/>
                      <a:pt x="7528" y="1343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6" y="1339"/>
                      <a:pt x="7441" y="1384"/>
                      <a:pt x="7457" y="1414"/>
                    </a:cubicBezTo>
                    <a:cubicBezTo>
                      <a:pt x="7797" y="2094"/>
                      <a:pt x="7797" y="2864"/>
                      <a:pt x="8244" y="3490"/>
                    </a:cubicBezTo>
                    <a:cubicBezTo>
                      <a:pt x="8513" y="3812"/>
                      <a:pt x="8853" y="4063"/>
                      <a:pt x="9228" y="4242"/>
                    </a:cubicBezTo>
                    <a:cubicBezTo>
                      <a:pt x="9246" y="4421"/>
                      <a:pt x="9336" y="4600"/>
                      <a:pt x="9443" y="4743"/>
                    </a:cubicBezTo>
                    <a:cubicBezTo>
                      <a:pt x="9586" y="4922"/>
                      <a:pt x="9801" y="5047"/>
                      <a:pt x="10016" y="5065"/>
                    </a:cubicBezTo>
                    <a:cubicBezTo>
                      <a:pt x="9855" y="6318"/>
                      <a:pt x="9676" y="7570"/>
                      <a:pt x="9497" y="8823"/>
                    </a:cubicBezTo>
                    <a:cubicBezTo>
                      <a:pt x="9389" y="8519"/>
                      <a:pt x="9318" y="8197"/>
                      <a:pt x="9264" y="7875"/>
                    </a:cubicBezTo>
                    <a:lnTo>
                      <a:pt x="9264" y="7875"/>
                    </a:lnTo>
                    <a:cubicBezTo>
                      <a:pt x="9354" y="8107"/>
                      <a:pt x="9354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7" y="8666"/>
                      <a:pt x="9515" y="8653"/>
                      <a:pt x="9515" y="8626"/>
                    </a:cubicBezTo>
                    <a:cubicBezTo>
                      <a:pt x="9550" y="8268"/>
                      <a:pt x="9443" y="7893"/>
                      <a:pt x="9246" y="7588"/>
                    </a:cubicBezTo>
                    <a:cubicBezTo>
                      <a:pt x="9232" y="7567"/>
                      <a:pt x="9210" y="7557"/>
                      <a:pt x="9188" y="7557"/>
                    </a:cubicBezTo>
                    <a:cubicBezTo>
                      <a:pt x="9154" y="7557"/>
                      <a:pt x="9121" y="7581"/>
                      <a:pt x="9121" y="7624"/>
                    </a:cubicBezTo>
                    <a:cubicBezTo>
                      <a:pt x="9121" y="8107"/>
                      <a:pt x="9228" y="8608"/>
                      <a:pt x="9479" y="9038"/>
                    </a:cubicBezTo>
                    <a:cubicBezTo>
                      <a:pt x="9300" y="10344"/>
                      <a:pt x="9157" y="11633"/>
                      <a:pt x="9067" y="12957"/>
                    </a:cubicBezTo>
                    <a:cubicBezTo>
                      <a:pt x="8978" y="12832"/>
                      <a:pt x="8853" y="12760"/>
                      <a:pt x="8727" y="12742"/>
                    </a:cubicBezTo>
                    <a:cubicBezTo>
                      <a:pt x="8674" y="12742"/>
                      <a:pt x="8656" y="12778"/>
                      <a:pt x="8656" y="12814"/>
                    </a:cubicBezTo>
                    <a:cubicBezTo>
                      <a:pt x="8674" y="13154"/>
                      <a:pt x="8763" y="13476"/>
                      <a:pt x="8906" y="13780"/>
                    </a:cubicBezTo>
                    <a:cubicBezTo>
                      <a:pt x="8942" y="13852"/>
                      <a:pt x="8960" y="13905"/>
                      <a:pt x="8996" y="13959"/>
                    </a:cubicBezTo>
                    <a:cubicBezTo>
                      <a:pt x="8960" y="14621"/>
                      <a:pt x="8942" y="15265"/>
                      <a:pt x="8960" y="15927"/>
                    </a:cubicBezTo>
                    <a:cubicBezTo>
                      <a:pt x="8960" y="16536"/>
                      <a:pt x="8978" y="17126"/>
                      <a:pt x="9014" y="17717"/>
                    </a:cubicBezTo>
                    <a:cubicBezTo>
                      <a:pt x="8924" y="17484"/>
                      <a:pt x="8781" y="17252"/>
                      <a:pt x="8602" y="17073"/>
                    </a:cubicBezTo>
                    <a:cubicBezTo>
                      <a:pt x="8590" y="17061"/>
                      <a:pt x="8572" y="17055"/>
                      <a:pt x="8554" y="17055"/>
                    </a:cubicBezTo>
                    <a:cubicBezTo>
                      <a:pt x="8517" y="17055"/>
                      <a:pt x="8477" y="17079"/>
                      <a:pt x="8477" y="17126"/>
                    </a:cubicBezTo>
                    <a:cubicBezTo>
                      <a:pt x="8548" y="17699"/>
                      <a:pt x="8745" y="18254"/>
                      <a:pt x="9049" y="18755"/>
                    </a:cubicBezTo>
                    <a:cubicBezTo>
                      <a:pt x="9049" y="18755"/>
                      <a:pt x="9067" y="18773"/>
                      <a:pt x="9067" y="18773"/>
                    </a:cubicBezTo>
                    <a:cubicBezTo>
                      <a:pt x="9175" y="20526"/>
                      <a:pt x="9371" y="22262"/>
                      <a:pt x="9586" y="23980"/>
                    </a:cubicBezTo>
                    <a:cubicBezTo>
                      <a:pt x="9550" y="24070"/>
                      <a:pt x="9497" y="24141"/>
                      <a:pt x="9461" y="24213"/>
                    </a:cubicBezTo>
                    <a:cubicBezTo>
                      <a:pt x="9139" y="22638"/>
                      <a:pt x="8369" y="21171"/>
                      <a:pt x="7582" y="19757"/>
                    </a:cubicBezTo>
                    <a:cubicBezTo>
                      <a:pt x="7582" y="19739"/>
                      <a:pt x="7582" y="19721"/>
                      <a:pt x="7582" y="19721"/>
                    </a:cubicBezTo>
                    <a:cubicBezTo>
                      <a:pt x="7636" y="19506"/>
                      <a:pt x="7654" y="19274"/>
                      <a:pt x="7636" y="19041"/>
                    </a:cubicBezTo>
                    <a:cubicBezTo>
                      <a:pt x="7636" y="18791"/>
                      <a:pt x="7546" y="18558"/>
                      <a:pt x="7385" y="18361"/>
                    </a:cubicBezTo>
                    <a:cubicBezTo>
                      <a:pt x="7366" y="18348"/>
                      <a:pt x="7345" y="18343"/>
                      <a:pt x="7325" y="18343"/>
                    </a:cubicBezTo>
                    <a:cubicBezTo>
                      <a:pt x="7287" y="18343"/>
                      <a:pt x="7254" y="18362"/>
                      <a:pt x="7242" y="18397"/>
                    </a:cubicBezTo>
                    <a:cubicBezTo>
                      <a:pt x="7188" y="18612"/>
                      <a:pt x="7170" y="18844"/>
                      <a:pt x="7206" y="19059"/>
                    </a:cubicBezTo>
                    <a:lnTo>
                      <a:pt x="7009" y="18701"/>
                    </a:lnTo>
                    <a:cubicBezTo>
                      <a:pt x="6616" y="18003"/>
                      <a:pt x="6276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94" y="15677"/>
                      <a:pt x="6240" y="15301"/>
                    </a:cubicBezTo>
                    <a:cubicBezTo>
                      <a:pt x="6240" y="15263"/>
                      <a:pt x="6204" y="15225"/>
                      <a:pt x="6170" y="15225"/>
                    </a:cubicBezTo>
                    <a:cubicBezTo>
                      <a:pt x="6157" y="15225"/>
                      <a:pt x="6143" y="15232"/>
                      <a:pt x="6132" y="15247"/>
                    </a:cubicBezTo>
                    <a:cubicBezTo>
                      <a:pt x="5918" y="15534"/>
                      <a:pt x="5810" y="15910"/>
                      <a:pt x="5828" y="16267"/>
                    </a:cubicBezTo>
                    <a:cubicBezTo>
                      <a:pt x="5148" y="14585"/>
                      <a:pt x="4611" y="12849"/>
                      <a:pt x="4218" y="11078"/>
                    </a:cubicBezTo>
                    <a:cubicBezTo>
                      <a:pt x="4253" y="11024"/>
                      <a:pt x="4271" y="10970"/>
                      <a:pt x="4307" y="10917"/>
                    </a:cubicBezTo>
                    <a:cubicBezTo>
                      <a:pt x="4415" y="10845"/>
                      <a:pt x="4486" y="10720"/>
                      <a:pt x="4522" y="10595"/>
                    </a:cubicBezTo>
                    <a:cubicBezTo>
                      <a:pt x="4951" y="10541"/>
                      <a:pt x="5363" y="10416"/>
                      <a:pt x="5739" y="10237"/>
                    </a:cubicBezTo>
                    <a:cubicBezTo>
                      <a:pt x="5954" y="10129"/>
                      <a:pt x="6490" y="9664"/>
                      <a:pt x="6043" y="9467"/>
                    </a:cubicBezTo>
                    <a:cubicBezTo>
                      <a:pt x="6034" y="9463"/>
                      <a:pt x="6025" y="9461"/>
                      <a:pt x="6017" y="9461"/>
                    </a:cubicBezTo>
                    <a:cubicBezTo>
                      <a:pt x="6014" y="9461"/>
                      <a:pt x="6011" y="9461"/>
                      <a:pt x="6008" y="9461"/>
                    </a:cubicBezTo>
                    <a:lnTo>
                      <a:pt x="6008" y="9461"/>
                    </a:lnTo>
                    <a:cubicBezTo>
                      <a:pt x="6251" y="9164"/>
                      <a:pt x="6413" y="8803"/>
                      <a:pt x="6472" y="8411"/>
                    </a:cubicBezTo>
                    <a:cubicBezTo>
                      <a:pt x="6472" y="8358"/>
                      <a:pt x="6437" y="8340"/>
                      <a:pt x="6401" y="8340"/>
                    </a:cubicBezTo>
                    <a:cubicBezTo>
                      <a:pt x="6352" y="8334"/>
                      <a:pt x="6304" y="8331"/>
                      <a:pt x="6255" y="8331"/>
                    </a:cubicBezTo>
                    <a:cubicBezTo>
                      <a:pt x="5859" y="8331"/>
                      <a:pt x="5481" y="8524"/>
                      <a:pt x="5274" y="8859"/>
                    </a:cubicBezTo>
                    <a:cubicBezTo>
                      <a:pt x="5470" y="8394"/>
                      <a:pt x="5524" y="7875"/>
                      <a:pt x="5435" y="7374"/>
                    </a:cubicBezTo>
                    <a:cubicBezTo>
                      <a:pt x="5435" y="7351"/>
                      <a:pt x="5414" y="7336"/>
                      <a:pt x="5390" y="7336"/>
                    </a:cubicBezTo>
                    <a:cubicBezTo>
                      <a:pt x="5375" y="7336"/>
                      <a:pt x="5359" y="7342"/>
                      <a:pt x="5345" y="7356"/>
                    </a:cubicBezTo>
                    <a:cubicBezTo>
                      <a:pt x="5059" y="7660"/>
                      <a:pt x="4808" y="8000"/>
                      <a:pt x="4611" y="8358"/>
                    </a:cubicBezTo>
                    <a:cubicBezTo>
                      <a:pt x="4558" y="7857"/>
                      <a:pt x="4397" y="7374"/>
                      <a:pt x="4128" y="6944"/>
                    </a:cubicBezTo>
                    <a:cubicBezTo>
                      <a:pt x="4117" y="6922"/>
                      <a:pt x="4092" y="6907"/>
                      <a:pt x="4071" y="6907"/>
                    </a:cubicBezTo>
                    <a:cubicBezTo>
                      <a:pt x="4058" y="6907"/>
                      <a:pt x="4046" y="6912"/>
                      <a:pt x="4039" y="6926"/>
                    </a:cubicBezTo>
                    <a:cubicBezTo>
                      <a:pt x="3663" y="7320"/>
                      <a:pt x="3484" y="7839"/>
                      <a:pt x="3556" y="8376"/>
                    </a:cubicBezTo>
                    <a:cubicBezTo>
                      <a:pt x="3305" y="8018"/>
                      <a:pt x="3001" y="7660"/>
                      <a:pt x="2786" y="7356"/>
                    </a:cubicBezTo>
                    <a:cubicBezTo>
                      <a:pt x="2765" y="7335"/>
                      <a:pt x="2744" y="7326"/>
                      <a:pt x="2723" y="7326"/>
                    </a:cubicBezTo>
                    <a:cubicBezTo>
                      <a:pt x="2708" y="7326"/>
                      <a:pt x="2694" y="7330"/>
                      <a:pt x="2679" y="7338"/>
                    </a:cubicBezTo>
                    <a:cubicBezTo>
                      <a:pt x="2196" y="7910"/>
                      <a:pt x="2303" y="8734"/>
                      <a:pt x="2697" y="9342"/>
                    </a:cubicBezTo>
                    <a:cubicBezTo>
                      <a:pt x="2321" y="9163"/>
                      <a:pt x="1909" y="9056"/>
                      <a:pt x="1498" y="9002"/>
                    </a:cubicBezTo>
                    <a:cubicBezTo>
                      <a:pt x="1444" y="9002"/>
                      <a:pt x="1408" y="9056"/>
                      <a:pt x="1426" y="9109"/>
                    </a:cubicBezTo>
                    <a:cubicBezTo>
                      <a:pt x="1730" y="10219"/>
                      <a:pt x="2804" y="10702"/>
                      <a:pt x="3860" y="10827"/>
                    </a:cubicBezTo>
                    <a:cubicBezTo>
                      <a:pt x="3878" y="10827"/>
                      <a:pt x="3896" y="10809"/>
                      <a:pt x="3896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67" y="10827"/>
                      <a:pt x="4021" y="10774"/>
                      <a:pt x="3985" y="10756"/>
                    </a:cubicBezTo>
                    <a:cubicBezTo>
                      <a:pt x="3913" y="10684"/>
                      <a:pt x="3842" y="10613"/>
                      <a:pt x="3788" y="10523"/>
                    </a:cubicBezTo>
                    <a:lnTo>
                      <a:pt x="3788" y="10487"/>
                    </a:lnTo>
                    <a:cubicBezTo>
                      <a:pt x="3860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9" y="10827"/>
                      <a:pt x="4092" y="10827"/>
                    </a:cubicBezTo>
                    <a:lnTo>
                      <a:pt x="4110" y="10917"/>
                    </a:lnTo>
                    <a:lnTo>
                      <a:pt x="4092" y="10970"/>
                    </a:lnTo>
                    <a:cubicBezTo>
                      <a:pt x="4057" y="11042"/>
                      <a:pt x="4092" y="11096"/>
                      <a:pt x="4164" y="11114"/>
                    </a:cubicBezTo>
                    <a:cubicBezTo>
                      <a:pt x="4343" y="11955"/>
                      <a:pt x="4540" y="12778"/>
                      <a:pt x="4772" y="13601"/>
                    </a:cubicBezTo>
                    <a:lnTo>
                      <a:pt x="4755" y="13601"/>
                    </a:lnTo>
                    <a:cubicBezTo>
                      <a:pt x="4415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200" y="13082"/>
                      <a:pt x="4289" y="13154"/>
                      <a:pt x="4361" y="13243"/>
                    </a:cubicBezTo>
                    <a:cubicBezTo>
                      <a:pt x="4450" y="13351"/>
                      <a:pt x="4540" y="13458"/>
                      <a:pt x="4647" y="13565"/>
                    </a:cubicBezTo>
                    <a:cubicBezTo>
                      <a:pt x="4654" y="13569"/>
                      <a:pt x="4660" y="13570"/>
                      <a:pt x="4667" y="13570"/>
                    </a:cubicBezTo>
                    <a:cubicBezTo>
                      <a:pt x="4695" y="13570"/>
                      <a:pt x="4719" y="13541"/>
                      <a:pt x="4719" y="13512"/>
                    </a:cubicBezTo>
                    <a:cubicBezTo>
                      <a:pt x="4665" y="13368"/>
                      <a:pt x="4576" y="13243"/>
                      <a:pt x="4468" y="13136"/>
                    </a:cubicBezTo>
                    <a:cubicBezTo>
                      <a:pt x="4361" y="13011"/>
                      <a:pt x="4218" y="12903"/>
                      <a:pt x="4075" y="12832"/>
                    </a:cubicBezTo>
                    <a:cubicBezTo>
                      <a:pt x="4060" y="12827"/>
                      <a:pt x="4047" y="12825"/>
                      <a:pt x="4035" y="12825"/>
                    </a:cubicBezTo>
                    <a:cubicBezTo>
                      <a:pt x="4003" y="12825"/>
                      <a:pt x="3980" y="12841"/>
                      <a:pt x="3967" y="12867"/>
                    </a:cubicBezTo>
                    <a:cubicBezTo>
                      <a:pt x="3900" y="13305"/>
                      <a:pt x="4244" y="13695"/>
                      <a:pt x="4673" y="13695"/>
                    </a:cubicBezTo>
                    <a:cubicBezTo>
                      <a:pt x="4700" y="13695"/>
                      <a:pt x="4727" y="13694"/>
                      <a:pt x="4755" y="13691"/>
                    </a:cubicBezTo>
                    <a:cubicBezTo>
                      <a:pt x="4772" y="13691"/>
                      <a:pt x="4772" y="13673"/>
                      <a:pt x="4790" y="13673"/>
                    </a:cubicBezTo>
                    <a:cubicBezTo>
                      <a:pt x="5130" y="14943"/>
                      <a:pt x="5596" y="16178"/>
                      <a:pt x="6150" y="17359"/>
                    </a:cubicBezTo>
                    <a:cubicBezTo>
                      <a:pt x="5864" y="17001"/>
                      <a:pt x="5578" y="16625"/>
                      <a:pt x="5291" y="16250"/>
                    </a:cubicBezTo>
                    <a:cubicBezTo>
                      <a:pt x="4182" y="14317"/>
                      <a:pt x="2571" y="12492"/>
                      <a:pt x="173" y="12456"/>
                    </a:cubicBezTo>
                    <a:cubicBezTo>
                      <a:pt x="138" y="12474"/>
                      <a:pt x="138" y="12527"/>
                      <a:pt x="173" y="12545"/>
                    </a:cubicBezTo>
                    <a:cubicBezTo>
                      <a:pt x="1408" y="12814"/>
                      <a:pt x="2410" y="13100"/>
                      <a:pt x="3395" y="13941"/>
                    </a:cubicBezTo>
                    <a:cubicBezTo>
                      <a:pt x="3931" y="14442"/>
                      <a:pt x="4397" y="15033"/>
                      <a:pt x="4790" y="15659"/>
                    </a:cubicBezTo>
                    <a:cubicBezTo>
                      <a:pt x="3573" y="14227"/>
                      <a:pt x="2160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77" y="13225"/>
                      <a:pt x="2840" y="13816"/>
                      <a:pt x="3967" y="14925"/>
                    </a:cubicBezTo>
                    <a:cubicBezTo>
                      <a:pt x="4431" y="15389"/>
                      <a:pt x="4859" y="15871"/>
                      <a:pt x="5269" y="16388"/>
                    </a:cubicBezTo>
                    <a:lnTo>
                      <a:pt x="5269" y="16388"/>
                    </a:lnTo>
                    <a:cubicBezTo>
                      <a:pt x="4680" y="15777"/>
                      <a:pt x="3832" y="15475"/>
                      <a:pt x="3072" y="15104"/>
                    </a:cubicBezTo>
                    <a:cubicBezTo>
                      <a:pt x="1891" y="14514"/>
                      <a:pt x="1014" y="13529"/>
                      <a:pt x="84" y="12599"/>
                    </a:cubicBezTo>
                    <a:cubicBezTo>
                      <a:pt x="77" y="12596"/>
                      <a:pt x="70" y="12594"/>
                      <a:pt x="6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92" y="13422"/>
                      <a:pt x="1426" y="14120"/>
                      <a:pt x="2231" y="14728"/>
                    </a:cubicBezTo>
                    <a:cubicBezTo>
                      <a:pt x="3198" y="15444"/>
                      <a:pt x="4361" y="15802"/>
                      <a:pt x="5309" y="16554"/>
                    </a:cubicBezTo>
                    <a:cubicBezTo>
                      <a:pt x="5318" y="16563"/>
                      <a:pt x="5332" y="16567"/>
                      <a:pt x="5345" y="16567"/>
                    </a:cubicBezTo>
                    <a:cubicBezTo>
                      <a:pt x="5359" y="16567"/>
                      <a:pt x="5372" y="16563"/>
                      <a:pt x="5381" y="16554"/>
                    </a:cubicBezTo>
                    <a:lnTo>
                      <a:pt x="5399" y="16590"/>
                    </a:lnTo>
                    <a:cubicBezTo>
                      <a:pt x="5399" y="16598"/>
                      <a:pt x="5403" y="16603"/>
                      <a:pt x="5410" y="16603"/>
                    </a:cubicBezTo>
                    <a:cubicBezTo>
                      <a:pt x="5417" y="16603"/>
                      <a:pt x="5426" y="16598"/>
                      <a:pt x="5435" y="16590"/>
                    </a:cubicBezTo>
                    <a:cubicBezTo>
                      <a:pt x="5739" y="16965"/>
                      <a:pt x="6025" y="17341"/>
                      <a:pt x="6311" y="17699"/>
                    </a:cubicBezTo>
                    <a:cubicBezTo>
                      <a:pt x="7027" y="19131"/>
                      <a:pt x="7797" y="20491"/>
                      <a:pt x="8423" y="21904"/>
                    </a:cubicBezTo>
                    <a:cubicBezTo>
                      <a:pt x="8190" y="21618"/>
                      <a:pt x="7868" y="21439"/>
                      <a:pt x="7493" y="21403"/>
                    </a:cubicBezTo>
                    <a:cubicBezTo>
                      <a:pt x="7439" y="21403"/>
                      <a:pt x="7403" y="21457"/>
                      <a:pt x="7439" y="21511"/>
                    </a:cubicBezTo>
                    <a:cubicBezTo>
                      <a:pt x="7636" y="21904"/>
                      <a:pt x="8029" y="22173"/>
                      <a:pt x="8477" y="22209"/>
                    </a:cubicBezTo>
                    <a:cubicBezTo>
                      <a:pt x="8513" y="22209"/>
                      <a:pt x="8530" y="22173"/>
                      <a:pt x="8530" y="22155"/>
                    </a:cubicBezTo>
                    <a:cubicBezTo>
                      <a:pt x="8853" y="22889"/>
                      <a:pt x="9121" y="23676"/>
                      <a:pt x="9354" y="24463"/>
                    </a:cubicBezTo>
                    <a:cubicBezTo>
                      <a:pt x="9157" y="24875"/>
                      <a:pt x="8978" y="25322"/>
                      <a:pt x="8835" y="25752"/>
                    </a:cubicBezTo>
                    <a:cubicBezTo>
                      <a:pt x="8888" y="25394"/>
                      <a:pt x="8853" y="24964"/>
                      <a:pt x="8566" y="24732"/>
                    </a:cubicBezTo>
                    <a:cubicBezTo>
                      <a:pt x="8544" y="24709"/>
                      <a:pt x="8521" y="24699"/>
                      <a:pt x="8501" y="24699"/>
                    </a:cubicBezTo>
                    <a:cubicBezTo>
                      <a:pt x="8474" y="24699"/>
                      <a:pt x="8451" y="24719"/>
                      <a:pt x="8441" y="24750"/>
                    </a:cubicBezTo>
                    <a:cubicBezTo>
                      <a:pt x="8351" y="25161"/>
                      <a:pt x="8441" y="25591"/>
                      <a:pt x="8727" y="25913"/>
                    </a:cubicBezTo>
                    <a:lnTo>
                      <a:pt x="8727" y="25967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9"/>
                      <a:pt x="8423" y="27076"/>
                      <a:pt x="8316" y="27631"/>
                    </a:cubicBezTo>
                    <a:cubicBezTo>
                      <a:pt x="8280" y="27828"/>
                      <a:pt x="8244" y="28042"/>
                      <a:pt x="8226" y="28239"/>
                    </a:cubicBezTo>
                    <a:cubicBezTo>
                      <a:pt x="8244" y="27792"/>
                      <a:pt x="8262" y="27344"/>
                      <a:pt x="8262" y="26879"/>
                    </a:cubicBezTo>
                    <a:cubicBezTo>
                      <a:pt x="8262" y="25806"/>
                      <a:pt x="7886" y="24857"/>
                      <a:pt x="7689" y="23819"/>
                    </a:cubicBezTo>
                    <a:cubicBezTo>
                      <a:pt x="7680" y="23783"/>
                      <a:pt x="7649" y="23765"/>
                      <a:pt x="7618" y="23765"/>
                    </a:cubicBezTo>
                    <a:cubicBezTo>
                      <a:pt x="7586" y="23765"/>
                      <a:pt x="7555" y="23783"/>
                      <a:pt x="7546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47" y="31747"/>
                      <a:pt x="8262" y="33483"/>
                      <a:pt x="8691" y="35147"/>
                    </a:cubicBezTo>
                    <a:cubicBezTo>
                      <a:pt x="8047" y="34001"/>
                      <a:pt x="7117" y="32964"/>
                      <a:pt x="6222" y="32015"/>
                    </a:cubicBezTo>
                    <a:cubicBezTo>
                      <a:pt x="6204" y="31800"/>
                      <a:pt x="6168" y="31550"/>
                      <a:pt x="6150" y="31317"/>
                    </a:cubicBezTo>
                    <a:cubicBezTo>
                      <a:pt x="6401" y="30619"/>
                      <a:pt x="6795" y="29868"/>
                      <a:pt x="6490" y="29152"/>
                    </a:cubicBezTo>
                    <a:cubicBezTo>
                      <a:pt x="6481" y="29125"/>
                      <a:pt x="6455" y="29112"/>
                      <a:pt x="6428" y="29112"/>
                    </a:cubicBezTo>
                    <a:cubicBezTo>
                      <a:pt x="6401" y="29112"/>
                      <a:pt x="6374" y="29125"/>
                      <a:pt x="6365" y="29152"/>
                    </a:cubicBezTo>
                    <a:cubicBezTo>
                      <a:pt x="6276" y="29367"/>
                      <a:pt x="6168" y="29563"/>
                      <a:pt x="6061" y="29760"/>
                    </a:cubicBezTo>
                    <a:cubicBezTo>
                      <a:pt x="6079" y="29385"/>
                      <a:pt x="6079" y="28991"/>
                      <a:pt x="6097" y="28615"/>
                    </a:cubicBezTo>
                    <a:cubicBezTo>
                      <a:pt x="6097" y="28579"/>
                      <a:pt x="6043" y="28543"/>
                      <a:pt x="5989" y="28543"/>
                    </a:cubicBezTo>
                    <a:cubicBezTo>
                      <a:pt x="5435" y="28776"/>
                      <a:pt x="5202" y="29367"/>
                      <a:pt x="5220" y="29939"/>
                    </a:cubicBezTo>
                    <a:cubicBezTo>
                      <a:pt x="4898" y="29528"/>
                      <a:pt x="4486" y="29188"/>
                      <a:pt x="4021" y="28937"/>
                    </a:cubicBezTo>
                    <a:cubicBezTo>
                      <a:pt x="4011" y="28934"/>
                      <a:pt x="4002" y="28933"/>
                      <a:pt x="3993" y="28933"/>
                    </a:cubicBezTo>
                    <a:cubicBezTo>
                      <a:pt x="3950" y="28933"/>
                      <a:pt x="3913" y="28965"/>
                      <a:pt x="3913" y="29009"/>
                    </a:cubicBezTo>
                    <a:cubicBezTo>
                      <a:pt x="3949" y="29492"/>
                      <a:pt x="4092" y="29957"/>
                      <a:pt x="4325" y="30369"/>
                    </a:cubicBezTo>
                    <a:lnTo>
                      <a:pt x="4289" y="30333"/>
                    </a:lnTo>
                    <a:cubicBezTo>
                      <a:pt x="4083" y="30191"/>
                      <a:pt x="3710" y="29957"/>
                      <a:pt x="3390" y="29957"/>
                    </a:cubicBezTo>
                    <a:cubicBezTo>
                      <a:pt x="3266" y="29957"/>
                      <a:pt x="3150" y="29992"/>
                      <a:pt x="3054" y="30082"/>
                    </a:cubicBezTo>
                    <a:cubicBezTo>
                      <a:pt x="2571" y="30530"/>
                      <a:pt x="3090" y="30924"/>
                      <a:pt x="3681" y="31174"/>
                    </a:cubicBezTo>
                    <a:lnTo>
                      <a:pt x="3430" y="31174"/>
                    </a:lnTo>
                    <a:cubicBezTo>
                      <a:pt x="2750" y="31246"/>
                      <a:pt x="2697" y="31800"/>
                      <a:pt x="2947" y="32337"/>
                    </a:cubicBezTo>
                    <a:cubicBezTo>
                      <a:pt x="2956" y="32364"/>
                      <a:pt x="2983" y="32377"/>
                      <a:pt x="3010" y="32377"/>
                    </a:cubicBezTo>
                    <a:cubicBezTo>
                      <a:pt x="3037" y="32377"/>
                      <a:pt x="3063" y="32364"/>
                      <a:pt x="3072" y="32337"/>
                    </a:cubicBezTo>
                    <a:cubicBezTo>
                      <a:pt x="3310" y="31989"/>
                      <a:pt x="3754" y="31890"/>
                      <a:pt x="4220" y="31890"/>
                    </a:cubicBezTo>
                    <a:cubicBezTo>
                      <a:pt x="4665" y="31890"/>
                      <a:pt x="5129" y="31981"/>
                      <a:pt x="5452" y="32033"/>
                    </a:cubicBezTo>
                    <a:cubicBezTo>
                      <a:pt x="5458" y="32035"/>
                      <a:pt x="5464" y="32036"/>
                      <a:pt x="5469" y="32036"/>
                    </a:cubicBezTo>
                    <a:cubicBezTo>
                      <a:pt x="5509" y="32036"/>
                      <a:pt x="5518" y="31977"/>
                      <a:pt x="5470" y="31961"/>
                    </a:cubicBezTo>
                    <a:cubicBezTo>
                      <a:pt x="5159" y="31832"/>
                      <a:pt x="4709" y="31735"/>
                      <a:pt x="4264" y="31735"/>
                    </a:cubicBezTo>
                    <a:cubicBezTo>
                      <a:pt x="3790" y="31735"/>
                      <a:pt x="3323" y="31845"/>
                      <a:pt x="3037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25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9" y="31926"/>
                      <a:pt x="5631" y="31997"/>
                      <a:pt x="5882" y="32033"/>
                    </a:cubicBezTo>
                    <a:lnTo>
                      <a:pt x="5882" y="32069"/>
                    </a:lnTo>
                    <a:cubicBezTo>
                      <a:pt x="5892" y="32100"/>
                      <a:pt x="5921" y="32119"/>
                      <a:pt x="5953" y="32119"/>
                    </a:cubicBezTo>
                    <a:cubicBezTo>
                      <a:pt x="5977" y="32119"/>
                      <a:pt x="6003" y="32109"/>
                      <a:pt x="6025" y="32087"/>
                    </a:cubicBezTo>
                    <a:cubicBezTo>
                      <a:pt x="6043" y="32105"/>
                      <a:pt x="6061" y="32122"/>
                      <a:pt x="6097" y="32122"/>
                    </a:cubicBezTo>
                    <a:cubicBezTo>
                      <a:pt x="6097" y="32158"/>
                      <a:pt x="6097" y="32194"/>
                      <a:pt x="6115" y="32230"/>
                    </a:cubicBezTo>
                    <a:cubicBezTo>
                      <a:pt x="6122" y="32261"/>
                      <a:pt x="6151" y="32275"/>
                      <a:pt x="6179" y="32275"/>
                    </a:cubicBezTo>
                    <a:cubicBezTo>
                      <a:pt x="6215" y="32275"/>
                      <a:pt x="6250" y="32252"/>
                      <a:pt x="6240" y="32212"/>
                    </a:cubicBezTo>
                    <a:lnTo>
                      <a:pt x="6240" y="32176"/>
                    </a:lnTo>
                    <a:cubicBezTo>
                      <a:pt x="6705" y="32695"/>
                      <a:pt x="7135" y="33232"/>
                      <a:pt x="7564" y="33769"/>
                    </a:cubicBezTo>
                    <a:cubicBezTo>
                      <a:pt x="8083" y="34449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7" y="36722"/>
                      <a:pt x="9264" y="37062"/>
                    </a:cubicBezTo>
                    <a:cubicBezTo>
                      <a:pt x="8189" y="35370"/>
                      <a:pt x="6421" y="33696"/>
                      <a:pt x="4624" y="33696"/>
                    </a:cubicBezTo>
                    <a:cubicBezTo>
                      <a:pt x="4596" y="33696"/>
                      <a:pt x="4568" y="33696"/>
                      <a:pt x="4540" y="33697"/>
                    </a:cubicBezTo>
                    <a:cubicBezTo>
                      <a:pt x="4468" y="33697"/>
                      <a:pt x="4432" y="33787"/>
                      <a:pt x="4486" y="33840"/>
                    </a:cubicBezTo>
                    <a:cubicBezTo>
                      <a:pt x="5291" y="34699"/>
                      <a:pt x="5846" y="35898"/>
                      <a:pt x="6795" y="36632"/>
                    </a:cubicBezTo>
                    <a:cubicBezTo>
                      <a:pt x="7564" y="37240"/>
                      <a:pt x="8584" y="37581"/>
                      <a:pt x="9336" y="38189"/>
                    </a:cubicBezTo>
                    <a:cubicBezTo>
                      <a:pt x="9479" y="38386"/>
                      <a:pt x="9622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800" y="38751"/>
                      <a:pt x="9819" y="38734"/>
                      <a:pt x="9819" y="38708"/>
                    </a:cubicBezTo>
                    <a:cubicBezTo>
                      <a:pt x="9801" y="38672"/>
                      <a:pt x="9783" y="38636"/>
                      <a:pt x="9747" y="38601"/>
                    </a:cubicBezTo>
                    <a:lnTo>
                      <a:pt x="9747" y="38601"/>
                    </a:lnTo>
                    <a:cubicBezTo>
                      <a:pt x="9837" y="38690"/>
                      <a:pt x="9908" y="38780"/>
                      <a:pt x="9980" y="38887"/>
                    </a:cubicBezTo>
                    <a:cubicBezTo>
                      <a:pt x="10266" y="39585"/>
                      <a:pt x="10588" y="40301"/>
                      <a:pt x="10875" y="40998"/>
                    </a:cubicBezTo>
                    <a:lnTo>
                      <a:pt x="10714" y="40909"/>
                    </a:lnTo>
                    <a:cubicBezTo>
                      <a:pt x="10570" y="40676"/>
                      <a:pt x="10392" y="40480"/>
                      <a:pt x="10213" y="40283"/>
                    </a:cubicBezTo>
                    <a:cubicBezTo>
                      <a:pt x="10034" y="40050"/>
                      <a:pt x="9801" y="39871"/>
                      <a:pt x="9533" y="39782"/>
                    </a:cubicBezTo>
                    <a:cubicBezTo>
                      <a:pt x="9523" y="39779"/>
                      <a:pt x="9514" y="39778"/>
                      <a:pt x="9505" y="39778"/>
                    </a:cubicBezTo>
                    <a:cubicBezTo>
                      <a:pt x="9444" y="39778"/>
                      <a:pt x="9394" y="39827"/>
                      <a:pt x="9425" y="39889"/>
                    </a:cubicBezTo>
                    <a:cubicBezTo>
                      <a:pt x="9712" y="40515"/>
                      <a:pt x="10266" y="40998"/>
                      <a:pt x="10946" y="41177"/>
                    </a:cubicBezTo>
                    <a:cubicBezTo>
                      <a:pt x="11394" y="42269"/>
                      <a:pt x="11734" y="43414"/>
                      <a:pt x="11948" y="44577"/>
                    </a:cubicBezTo>
                    <a:cubicBezTo>
                      <a:pt x="11948" y="44792"/>
                      <a:pt x="11931" y="44989"/>
                      <a:pt x="11913" y="45186"/>
                    </a:cubicBezTo>
                    <a:cubicBezTo>
                      <a:pt x="11805" y="44685"/>
                      <a:pt x="11555" y="44184"/>
                      <a:pt x="11161" y="44023"/>
                    </a:cubicBezTo>
                    <a:cubicBezTo>
                      <a:pt x="11144" y="44010"/>
                      <a:pt x="11125" y="44004"/>
                      <a:pt x="11107" y="44004"/>
                    </a:cubicBezTo>
                    <a:cubicBezTo>
                      <a:pt x="1105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59" y="45991"/>
                    </a:cubicBezTo>
                    <a:cubicBezTo>
                      <a:pt x="11680" y="47978"/>
                      <a:pt x="11322" y="49946"/>
                      <a:pt x="10803" y="51861"/>
                    </a:cubicBezTo>
                    <a:cubicBezTo>
                      <a:pt x="10792" y="51904"/>
                      <a:pt x="10827" y="51928"/>
                      <a:pt x="10861" y="51928"/>
                    </a:cubicBezTo>
                    <a:cubicBezTo>
                      <a:pt x="10882" y="51928"/>
                      <a:pt x="10903" y="51918"/>
                      <a:pt x="10910" y="51897"/>
                    </a:cubicBezTo>
                    <a:cubicBezTo>
                      <a:pt x="11465" y="50483"/>
                      <a:pt x="11859" y="49015"/>
                      <a:pt x="12074" y="47512"/>
                    </a:cubicBezTo>
                    <a:cubicBezTo>
                      <a:pt x="12682" y="47011"/>
                      <a:pt x="13273" y="46045"/>
                      <a:pt x="13183" y="45275"/>
                    </a:cubicBezTo>
                    <a:cubicBezTo>
                      <a:pt x="13183" y="45234"/>
                      <a:pt x="13140" y="45192"/>
                      <a:pt x="13096" y="45192"/>
                    </a:cubicBezTo>
                    <a:cubicBezTo>
                      <a:pt x="13083" y="45192"/>
                      <a:pt x="13070" y="45196"/>
                      <a:pt x="13058" y="45204"/>
                    </a:cubicBezTo>
                    <a:cubicBezTo>
                      <a:pt x="12575" y="45544"/>
                      <a:pt x="12414" y="46063"/>
                      <a:pt x="12181" y="46546"/>
                    </a:cubicBezTo>
                    <a:cubicBezTo>
                      <a:pt x="12306" y="45258"/>
                      <a:pt x="12342" y="43951"/>
                      <a:pt x="12306" y="42645"/>
                    </a:cubicBezTo>
                    <a:cubicBezTo>
                      <a:pt x="12754" y="42144"/>
                      <a:pt x="12897" y="41392"/>
                      <a:pt x="13004" y="40748"/>
                    </a:cubicBezTo>
                    <a:cubicBezTo>
                      <a:pt x="13019" y="40704"/>
                      <a:pt x="12974" y="40649"/>
                      <a:pt x="12928" y="40649"/>
                    </a:cubicBezTo>
                    <a:cubicBezTo>
                      <a:pt x="12918" y="40649"/>
                      <a:pt x="12907" y="40652"/>
                      <a:pt x="12897" y="40658"/>
                    </a:cubicBezTo>
                    <a:cubicBezTo>
                      <a:pt x="12611" y="40963"/>
                      <a:pt x="12396" y="41303"/>
                      <a:pt x="12253" y="41678"/>
                    </a:cubicBezTo>
                    <a:cubicBezTo>
                      <a:pt x="12253" y="41589"/>
                      <a:pt x="12253" y="41482"/>
                      <a:pt x="12235" y="41392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1"/>
                      <a:pt x="14203" y="35702"/>
                      <a:pt x="14937" y="34646"/>
                    </a:cubicBezTo>
                    <a:cubicBezTo>
                      <a:pt x="16011" y="33125"/>
                      <a:pt x="17049" y="31639"/>
                      <a:pt x="17818" y="29957"/>
                    </a:cubicBezTo>
                    <a:cubicBezTo>
                      <a:pt x="17850" y="29893"/>
                      <a:pt x="17810" y="29829"/>
                      <a:pt x="17751" y="29829"/>
                    </a:cubicBezTo>
                    <a:cubicBezTo>
                      <a:pt x="17743" y="29829"/>
                      <a:pt x="17736" y="29830"/>
                      <a:pt x="17729" y="29832"/>
                    </a:cubicBezTo>
                    <a:cubicBezTo>
                      <a:pt x="15617" y="30440"/>
                      <a:pt x="14114" y="32194"/>
                      <a:pt x="13273" y="34198"/>
                    </a:cubicBezTo>
                    <a:cubicBezTo>
                      <a:pt x="13452" y="33304"/>
                      <a:pt x="13648" y="32427"/>
                      <a:pt x="13863" y="31550"/>
                    </a:cubicBezTo>
                    <a:lnTo>
                      <a:pt x="13863" y="31568"/>
                    </a:lnTo>
                    <a:cubicBezTo>
                      <a:pt x="13863" y="31586"/>
                      <a:pt x="13877" y="31595"/>
                      <a:pt x="13892" y="31595"/>
                    </a:cubicBezTo>
                    <a:cubicBezTo>
                      <a:pt x="13908" y="31595"/>
                      <a:pt x="13926" y="31586"/>
                      <a:pt x="13935" y="31568"/>
                    </a:cubicBezTo>
                    <a:cubicBezTo>
                      <a:pt x="13971" y="31389"/>
                      <a:pt x="13988" y="31210"/>
                      <a:pt x="13971" y="31031"/>
                    </a:cubicBezTo>
                    <a:cubicBezTo>
                      <a:pt x="14096" y="30530"/>
                      <a:pt x="14239" y="30011"/>
                      <a:pt x="14364" y="29510"/>
                    </a:cubicBezTo>
                    <a:cubicBezTo>
                      <a:pt x="14830" y="29277"/>
                      <a:pt x="15205" y="28901"/>
                      <a:pt x="15438" y="28436"/>
                    </a:cubicBezTo>
                    <a:cubicBezTo>
                      <a:pt x="15470" y="28372"/>
                      <a:pt x="15430" y="28308"/>
                      <a:pt x="15370" y="28308"/>
                    </a:cubicBezTo>
                    <a:cubicBezTo>
                      <a:pt x="15363" y="28308"/>
                      <a:pt x="15356" y="28309"/>
                      <a:pt x="15348" y="28311"/>
                    </a:cubicBezTo>
                    <a:cubicBezTo>
                      <a:pt x="15044" y="28400"/>
                      <a:pt x="14758" y="28561"/>
                      <a:pt x="14561" y="28812"/>
                    </a:cubicBezTo>
                    <a:cubicBezTo>
                      <a:pt x="14668" y="28454"/>
                      <a:pt x="14758" y="28096"/>
                      <a:pt x="14865" y="27738"/>
                    </a:cubicBezTo>
                    <a:cubicBezTo>
                      <a:pt x="15116" y="27559"/>
                      <a:pt x="15348" y="27380"/>
                      <a:pt x="15581" y="27166"/>
                    </a:cubicBezTo>
                    <a:lnTo>
                      <a:pt x="15581" y="27166"/>
                    </a:lnTo>
                    <a:cubicBezTo>
                      <a:pt x="15563" y="27201"/>
                      <a:pt x="15527" y="27237"/>
                      <a:pt x="15510" y="27273"/>
                    </a:cubicBezTo>
                    <a:cubicBezTo>
                      <a:pt x="15495" y="27302"/>
                      <a:pt x="15516" y="27331"/>
                      <a:pt x="15544" y="27331"/>
                    </a:cubicBezTo>
                    <a:cubicBezTo>
                      <a:pt x="15550" y="27331"/>
                      <a:pt x="15557" y="27330"/>
                      <a:pt x="15563" y="27327"/>
                    </a:cubicBezTo>
                    <a:cubicBezTo>
                      <a:pt x="15635" y="27273"/>
                      <a:pt x="15688" y="27219"/>
                      <a:pt x="15742" y="27148"/>
                    </a:cubicBezTo>
                    <a:cubicBezTo>
                      <a:pt x="15753" y="27148"/>
                      <a:pt x="15765" y="27148"/>
                      <a:pt x="15776" y="27148"/>
                    </a:cubicBezTo>
                    <a:cubicBezTo>
                      <a:pt x="16485" y="27148"/>
                      <a:pt x="17324" y="26605"/>
                      <a:pt x="17764" y="26253"/>
                    </a:cubicBezTo>
                    <a:cubicBezTo>
                      <a:pt x="17818" y="26199"/>
                      <a:pt x="17782" y="26110"/>
                      <a:pt x="17711" y="26110"/>
                    </a:cubicBezTo>
                    <a:cubicBezTo>
                      <a:pt x="17263" y="26146"/>
                      <a:pt x="16816" y="26235"/>
                      <a:pt x="16404" y="26396"/>
                    </a:cubicBezTo>
                    <a:cubicBezTo>
                      <a:pt x="16941" y="25984"/>
                      <a:pt x="17389" y="25466"/>
                      <a:pt x="17729" y="24875"/>
                    </a:cubicBezTo>
                    <a:cubicBezTo>
                      <a:pt x="17746" y="24821"/>
                      <a:pt x="17711" y="24768"/>
                      <a:pt x="17675" y="24768"/>
                    </a:cubicBezTo>
                    <a:cubicBezTo>
                      <a:pt x="17102" y="24768"/>
                      <a:pt x="16565" y="25018"/>
                      <a:pt x="16207" y="25466"/>
                    </a:cubicBezTo>
                    <a:cubicBezTo>
                      <a:pt x="16386" y="24893"/>
                      <a:pt x="16351" y="24284"/>
                      <a:pt x="16082" y="23748"/>
                    </a:cubicBezTo>
                    <a:cubicBezTo>
                      <a:pt x="16071" y="23725"/>
                      <a:pt x="16040" y="23710"/>
                      <a:pt x="16009" y="23710"/>
                    </a:cubicBezTo>
                    <a:cubicBezTo>
                      <a:pt x="15989" y="23710"/>
                      <a:pt x="15971" y="23716"/>
                      <a:pt x="15957" y="23730"/>
                    </a:cubicBezTo>
                    <a:cubicBezTo>
                      <a:pt x="15581" y="24088"/>
                      <a:pt x="15313" y="24535"/>
                      <a:pt x="15170" y="25018"/>
                    </a:cubicBezTo>
                    <a:cubicBezTo>
                      <a:pt x="15098" y="24750"/>
                      <a:pt x="14991" y="24517"/>
                      <a:pt x="14830" y="24284"/>
                    </a:cubicBezTo>
                    <a:cubicBezTo>
                      <a:pt x="14735" y="24163"/>
                      <a:pt x="14334" y="23786"/>
                      <a:pt x="14067" y="23786"/>
                    </a:cubicBezTo>
                    <a:cubicBezTo>
                      <a:pt x="13980" y="23786"/>
                      <a:pt x="13907" y="23826"/>
                      <a:pt x="13863" y="23927"/>
                    </a:cubicBezTo>
                    <a:cubicBezTo>
                      <a:pt x="13613" y="24445"/>
                      <a:pt x="13809" y="25072"/>
                      <a:pt x="13988" y="25573"/>
                    </a:cubicBezTo>
                    <a:cubicBezTo>
                      <a:pt x="13775" y="25388"/>
                      <a:pt x="13495" y="25283"/>
                      <a:pt x="13209" y="25283"/>
                    </a:cubicBezTo>
                    <a:cubicBezTo>
                      <a:pt x="13135" y="25283"/>
                      <a:pt x="13060" y="25290"/>
                      <a:pt x="12986" y="25304"/>
                    </a:cubicBezTo>
                    <a:cubicBezTo>
                      <a:pt x="12951" y="25322"/>
                      <a:pt x="12933" y="25358"/>
                      <a:pt x="12933" y="25394"/>
                    </a:cubicBezTo>
                    <a:cubicBezTo>
                      <a:pt x="12933" y="26217"/>
                      <a:pt x="13738" y="27094"/>
                      <a:pt x="14597" y="27130"/>
                    </a:cubicBezTo>
                    <a:cubicBezTo>
                      <a:pt x="14633" y="27291"/>
                      <a:pt x="14686" y="27434"/>
                      <a:pt x="14758" y="27595"/>
                    </a:cubicBezTo>
                    <a:cubicBezTo>
                      <a:pt x="14758" y="27613"/>
                      <a:pt x="14758" y="27613"/>
                      <a:pt x="14776" y="27613"/>
                    </a:cubicBezTo>
                    <a:cubicBezTo>
                      <a:pt x="14776" y="27631"/>
                      <a:pt x="14776" y="27631"/>
                      <a:pt x="14776" y="27631"/>
                    </a:cubicBezTo>
                    <a:cubicBezTo>
                      <a:pt x="14758" y="27649"/>
                      <a:pt x="14758" y="27667"/>
                      <a:pt x="14776" y="27685"/>
                    </a:cubicBezTo>
                    <a:cubicBezTo>
                      <a:pt x="14615" y="28168"/>
                      <a:pt x="14454" y="28669"/>
                      <a:pt x="14311" y="29170"/>
                    </a:cubicBezTo>
                    <a:cubicBezTo>
                      <a:pt x="14311" y="29170"/>
                      <a:pt x="14311" y="29188"/>
                      <a:pt x="14311" y="29188"/>
                    </a:cubicBezTo>
                    <a:lnTo>
                      <a:pt x="14257" y="29385"/>
                    </a:lnTo>
                    <a:cubicBezTo>
                      <a:pt x="14185" y="29438"/>
                      <a:pt x="14114" y="29474"/>
                      <a:pt x="14060" y="29528"/>
                    </a:cubicBezTo>
                    <a:cubicBezTo>
                      <a:pt x="13988" y="29581"/>
                      <a:pt x="14060" y="29617"/>
                      <a:pt x="14096" y="29617"/>
                    </a:cubicBezTo>
                    <a:cubicBezTo>
                      <a:pt x="14150" y="29599"/>
                      <a:pt x="14167" y="29599"/>
                      <a:pt x="14203" y="29581"/>
                    </a:cubicBezTo>
                    <a:lnTo>
                      <a:pt x="14203" y="29581"/>
                    </a:lnTo>
                    <a:cubicBezTo>
                      <a:pt x="14114" y="29868"/>
                      <a:pt x="14024" y="30172"/>
                      <a:pt x="13935" y="30458"/>
                    </a:cubicBezTo>
                    <a:cubicBezTo>
                      <a:pt x="13863" y="30154"/>
                      <a:pt x="13738" y="29886"/>
                      <a:pt x="13541" y="29653"/>
                    </a:cubicBezTo>
                    <a:cubicBezTo>
                      <a:pt x="13527" y="29639"/>
                      <a:pt x="13511" y="29633"/>
                      <a:pt x="13495" y="29633"/>
                    </a:cubicBezTo>
                    <a:cubicBezTo>
                      <a:pt x="13469" y="29633"/>
                      <a:pt x="13445" y="29649"/>
                      <a:pt x="13434" y="29671"/>
                    </a:cubicBezTo>
                    <a:cubicBezTo>
                      <a:pt x="13326" y="30118"/>
                      <a:pt x="13523" y="30691"/>
                      <a:pt x="13738" y="31120"/>
                    </a:cubicBezTo>
                    <a:cubicBezTo>
                      <a:pt x="13595" y="31675"/>
                      <a:pt x="13452" y="32230"/>
                      <a:pt x="13308" y="32785"/>
                    </a:cubicBezTo>
                    <a:cubicBezTo>
                      <a:pt x="13308" y="32373"/>
                      <a:pt x="13183" y="31979"/>
                      <a:pt x="12968" y="31639"/>
                    </a:cubicBezTo>
                    <a:cubicBezTo>
                      <a:pt x="12951" y="31621"/>
                      <a:pt x="12928" y="31612"/>
                      <a:pt x="12906" y="31612"/>
                    </a:cubicBezTo>
                    <a:cubicBezTo>
                      <a:pt x="12883" y="31612"/>
                      <a:pt x="12861" y="31621"/>
                      <a:pt x="12843" y="31639"/>
                    </a:cubicBezTo>
                    <a:cubicBezTo>
                      <a:pt x="12628" y="32122"/>
                      <a:pt x="12843" y="32838"/>
                      <a:pt x="13183" y="33232"/>
                    </a:cubicBezTo>
                    <a:lnTo>
                      <a:pt x="13183" y="33268"/>
                    </a:lnTo>
                    <a:cubicBezTo>
                      <a:pt x="12843" y="34681"/>
                      <a:pt x="12557" y="36113"/>
                      <a:pt x="12360" y="37545"/>
                    </a:cubicBezTo>
                    <a:cubicBezTo>
                      <a:pt x="12235" y="37813"/>
                      <a:pt x="12109" y="38082"/>
                      <a:pt x="11966" y="38332"/>
                    </a:cubicBezTo>
                    <a:cubicBezTo>
                      <a:pt x="11954" y="38370"/>
                      <a:pt x="11986" y="38408"/>
                      <a:pt x="12018" y="38408"/>
                    </a:cubicBezTo>
                    <a:cubicBezTo>
                      <a:pt x="12032" y="38408"/>
                      <a:pt x="12045" y="38402"/>
                      <a:pt x="12056" y="38386"/>
                    </a:cubicBezTo>
                    <a:cubicBezTo>
                      <a:pt x="12092" y="38332"/>
                      <a:pt x="12109" y="38278"/>
                      <a:pt x="12145" y="38225"/>
                    </a:cubicBezTo>
                    <a:cubicBezTo>
                      <a:pt x="12154" y="38243"/>
                      <a:pt x="12168" y="38252"/>
                      <a:pt x="12181" y="38252"/>
                    </a:cubicBezTo>
                    <a:cubicBezTo>
                      <a:pt x="12194" y="38252"/>
                      <a:pt x="12208" y="38243"/>
                      <a:pt x="12217" y="38225"/>
                    </a:cubicBezTo>
                    <a:lnTo>
                      <a:pt x="12253" y="38189"/>
                    </a:lnTo>
                    <a:lnTo>
                      <a:pt x="12253" y="38189"/>
                    </a:lnTo>
                    <a:cubicBezTo>
                      <a:pt x="12199" y="38708"/>
                      <a:pt x="12145" y="39209"/>
                      <a:pt x="12109" y="39710"/>
                    </a:cubicBezTo>
                    <a:cubicBezTo>
                      <a:pt x="11913" y="37903"/>
                      <a:pt x="11626" y="36095"/>
                      <a:pt x="11340" y="34306"/>
                    </a:cubicBezTo>
                    <a:cubicBezTo>
                      <a:pt x="11340" y="34306"/>
                      <a:pt x="11358" y="34288"/>
                      <a:pt x="11358" y="34288"/>
                    </a:cubicBezTo>
                    <a:cubicBezTo>
                      <a:pt x="11734" y="33751"/>
                      <a:pt x="11984" y="32946"/>
                      <a:pt x="11752" y="32337"/>
                    </a:cubicBezTo>
                    <a:cubicBezTo>
                      <a:pt x="11740" y="32302"/>
                      <a:pt x="11705" y="32275"/>
                      <a:pt x="11668" y="32275"/>
                    </a:cubicBezTo>
                    <a:cubicBezTo>
                      <a:pt x="11648" y="32275"/>
                      <a:pt x="11627" y="32283"/>
                      <a:pt x="11608" y="32301"/>
                    </a:cubicBezTo>
                    <a:cubicBezTo>
                      <a:pt x="11394" y="32570"/>
                      <a:pt x="11250" y="32892"/>
                      <a:pt x="11161" y="33250"/>
                    </a:cubicBezTo>
                    <a:cubicBezTo>
                      <a:pt x="10964" y="31944"/>
                      <a:pt x="10749" y="30673"/>
                      <a:pt x="10588" y="29420"/>
                    </a:cubicBezTo>
                    <a:lnTo>
                      <a:pt x="10302" y="27362"/>
                    </a:lnTo>
                    <a:cubicBezTo>
                      <a:pt x="10642" y="26951"/>
                      <a:pt x="10803" y="26414"/>
                      <a:pt x="10785" y="25877"/>
                    </a:cubicBezTo>
                    <a:cubicBezTo>
                      <a:pt x="10785" y="25839"/>
                      <a:pt x="10740" y="25801"/>
                      <a:pt x="10695" y="25801"/>
                    </a:cubicBezTo>
                    <a:cubicBezTo>
                      <a:pt x="10677" y="25801"/>
                      <a:pt x="10658" y="25808"/>
                      <a:pt x="10642" y="25823"/>
                    </a:cubicBezTo>
                    <a:cubicBezTo>
                      <a:pt x="10445" y="26056"/>
                      <a:pt x="10302" y="26324"/>
                      <a:pt x="10195" y="26611"/>
                    </a:cubicBezTo>
                    <a:cubicBezTo>
                      <a:pt x="10087" y="25734"/>
                      <a:pt x="9980" y="24875"/>
                      <a:pt x="9873" y="23998"/>
                    </a:cubicBezTo>
                    <a:cubicBezTo>
                      <a:pt x="10177" y="23408"/>
                      <a:pt x="10535" y="22835"/>
                      <a:pt x="10946" y="22280"/>
                    </a:cubicBezTo>
                    <a:cubicBezTo>
                      <a:pt x="10955" y="22289"/>
                      <a:pt x="10964" y="22294"/>
                      <a:pt x="10973" y="22294"/>
                    </a:cubicBezTo>
                    <a:cubicBezTo>
                      <a:pt x="10982" y="22294"/>
                      <a:pt x="10991" y="22289"/>
                      <a:pt x="11000" y="22280"/>
                    </a:cubicBezTo>
                    <a:cubicBezTo>
                      <a:pt x="11171" y="22180"/>
                      <a:pt x="11376" y="22126"/>
                      <a:pt x="11588" y="22126"/>
                    </a:cubicBezTo>
                    <a:cubicBezTo>
                      <a:pt x="11642" y="22126"/>
                      <a:pt x="11697" y="22130"/>
                      <a:pt x="11752" y="22137"/>
                    </a:cubicBezTo>
                    <a:cubicBezTo>
                      <a:pt x="11662" y="22244"/>
                      <a:pt x="11573" y="22334"/>
                      <a:pt x="11447" y="22405"/>
                    </a:cubicBezTo>
                    <a:cubicBezTo>
                      <a:pt x="11268" y="22495"/>
                      <a:pt x="11072" y="22531"/>
                      <a:pt x="10875" y="22531"/>
                    </a:cubicBezTo>
                    <a:cubicBezTo>
                      <a:pt x="10821" y="22531"/>
                      <a:pt x="10785" y="22602"/>
                      <a:pt x="10857" y="22638"/>
                    </a:cubicBezTo>
                    <a:cubicBezTo>
                      <a:pt x="10933" y="22675"/>
                      <a:pt x="11012" y="22691"/>
                      <a:pt x="11092" y="22691"/>
                    </a:cubicBezTo>
                    <a:cubicBezTo>
                      <a:pt x="11439" y="22691"/>
                      <a:pt x="11792" y="22381"/>
                      <a:pt x="11966" y="22119"/>
                    </a:cubicBezTo>
                    <a:cubicBezTo>
                      <a:pt x="11984" y="22083"/>
                      <a:pt x="11966" y="22030"/>
                      <a:pt x="11931" y="22012"/>
                    </a:cubicBezTo>
                    <a:cubicBezTo>
                      <a:pt x="11832" y="21987"/>
                      <a:pt x="11732" y="21975"/>
                      <a:pt x="11632" y="21975"/>
                    </a:cubicBezTo>
                    <a:cubicBezTo>
                      <a:pt x="11442" y="21975"/>
                      <a:pt x="11254" y="22019"/>
                      <a:pt x="11089" y="22101"/>
                    </a:cubicBezTo>
                    <a:cubicBezTo>
                      <a:pt x="11394" y="21708"/>
                      <a:pt x="11716" y="21314"/>
                      <a:pt x="12074" y="20956"/>
                    </a:cubicBezTo>
                    <a:cubicBezTo>
                      <a:pt x="12271" y="20741"/>
                      <a:pt x="12485" y="20544"/>
                      <a:pt x="12700" y="20330"/>
                    </a:cubicBezTo>
                    <a:cubicBezTo>
                      <a:pt x="13165" y="20097"/>
                      <a:pt x="13666" y="19900"/>
                      <a:pt x="14167" y="19721"/>
                    </a:cubicBezTo>
                    <a:cubicBezTo>
                      <a:pt x="15259" y="19274"/>
                      <a:pt x="16422" y="18987"/>
                      <a:pt x="17621" y="18862"/>
                    </a:cubicBezTo>
                    <a:cubicBezTo>
                      <a:pt x="17675" y="18862"/>
                      <a:pt x="17675" y="18773"/>
                      <a:pt x="17621" y="18773"/>
                    </a:cubicBezTo>
                    <a:cubicBezTo>
                      <a:pt x="17575" y="18771"/>
                      <a:pt x="17528" y="18771"/>
                      <a:pt x="17482" y="18771"/>
                    </a:cubicBezTo>
                    <a:cubicBezTo>
                      <a:pt x="16213" y="18771"/>
                      <a:pt x="15056" y="19237"/>
                      <a:pt x="13899" y="19703"/>
                    </a:cubicBezTo>
                    <a:cubicBezTo>
                      <a:pt x="13697" y="19779"/>
                      <a:pt x="13476" y="19855"/>
                      <a:pt x="13263" y="19944"/>
                    </a:cubicBezTo>
                    <a:lnTo>
                      <a:pt x="13263" y="19944"/>
                    </a:lnTo>
                    <a:cubicBezTo>
                      <a:pt x="13830" y="19652"/>
                      <a:pt x="14354" y="19283"/>
                      <a:pt x="14919" y="18970"/>
                    </a:cubicBezTo>
                    <a:cubicBezTo>
                      <a:pt x="15688" y="18540"/>
                      <a:pt x="16583" y="18486"/>
                      <a:pt x="17424" y="18486"/>
                    </a:cubicBezTo>
                    <a:cubicBezTo>
                      <a:pt x="17526" y="18486"/>
                      <a:pt x="17715" y="18482"/>
                      <a:pt x="17934" y="18482"/>
                    </a:cubicBezTo>
                    <a:cubicBezTo>
                      <a:pt x="18678" y="18482"/>
                      <a:pt x="19773" y="18535"/>
                      <a:pt x="18999" y="19005"/>
                    </a:cubicBezTo>
                    <a:cubicBezTo>
                      <a:pt x="17711" y="19793"/>
                      <a:pt x="16583" y="20025"/>
                      <a:pt x="15098" y="20061"/>
                    </a:cubicBezTo>
                    <a:cubicBezTo>
                      <a:pt x="14132" y="20079"/>
                      <a:pt x="13255" y="20204"/>
                      <a:pt x="12414" y="20705"/>
                    </a:cubicBezTo>
                    <a:cubicBezTo>
                      <a:pt x="12382" y="20721"/>
                      <a:pt x="12392" y="20780"/>
                      <a:pt x="12420" y="20780"/>
                    </a:cubicBezTo>
                    <a:cubicBezTo>
                      <a:pt x="12424" y="20780"/>
                      <a:pt x="12428" y="20779"/>
                      <a:pt x="12432" y="20777"/>
                    </a:cubicBezTo>
                    <a:cubicBezTo>
                      <a:pt x="13863" y="20222"/>
                      <a:pt x="15241" y="20258"/>
                      <a:pt x="16744" y="20133"/>
                    </a:cubicBezTo>
                    <a:cubicBezTo>
                      <a:pt x="17854" y="20043"/>
                      <a:pt x="18838" y="19256"/>
                      <a:pt x="19786" y="18737"/>
                    </a:cubicBezTo>
                    <a:cubicBezTo>
                      <a:pt x="19840" y="18701"/>
                      <a:pt x="19840" y="18612"/>
                      <a:pt x="19769" y="18576"/>
                    </a:cubicBezTo>
                    <a:cubicBezTo>
                      <a:pt x="18938" y="18445"/>
                      <a:pt x="18124" y="18331"/>
                      <a:pt x="17304" y="18331"/>
                    </a:cubicBezTo>
                    <a:cubicBezTo>
                      <a:pt x="16887" y="18331"/>
                      <a:pt x="16469" y="18360"/>
                      <a:pt x="16046" y="18433"/>
                    </a:cubicBezTo>
                    <a:cubicBezTo>
                      <a:pt x="15062" y="18594"/>
                      <a:pt x="14257" y="19220"/>
                      <a:pt x="13398" y="19739"/>
                    </a:cubicBezTo>
                    <a:cubicBezTo>
                      <a:pt x="13935" y="19256"/>
                      <a:pt x="14472" y="18773"/>
                      <a:pt x="15008" y="18272"/>
                    </a:cubicBezTo>
                    <a:cubicBezTo>
                      <a:pt x="15527" y="17789"/>
                      <a:pt x="16046" y="17323"/>
                      <a:pt x="16583" y="16894"/>
                    </a:cubicBezTo>
                    <a:cubicBezTo>
                      <a:pt x="16771" y="16987"/>
                      <a:pt x="16985" y="17040"/>
                      <a:pt x="17204" y="17040"/>
                    </a:cubicBezTo>
                    <a:cubicBezTo>
                      <a:pt x="17235" y="17040"/>
                      <a:pt x="17267" y="17039"/>
                      <a:pt x="17299" y="17037"/>
                    </a:cubicBezTo>
                    <a:cubicBezTo>
                      <a:pt x="17424" y="17019"/>
                      <a:pt x="17657" y="16894"/>
                      <a:pt x="17639" y="16715"/>
                    </a:cubicBezTo>
                    <a:cubicBezTo>
                      <a:pt x="17603" y="16554"/>
                      <a:pt x="17406" y="16518"/>
                      <a:pt x="17299" y="16482"/>
                    </a:cubicBezTo>
                    <a:lnTo>
                      <a:pt x="17192" y="16446"/>
                    </a:lnTo>
                    <a:cubicBezTo>
                      <a:pt x="17514" y="16232"/>
                      <a:pt x="17836" y="15999"/>
                      <a:pt x="18194" y="15820"/>
                    </a:cubicBezTo>
                    <a:cubicBezTo>
                      <a:pt x="18194" y="15838"/>
                      <a:pt x="18230" y="15856"/>
                      <a:pt x="18265" y="15856"/>
                    </a:cubicBezTo>
                    <a:lnTo>
                      <a:pt x="18337" y="15856"/>
                    </a:lnTo>
                    <a:cubicBezTo>
                      <a:pt x="18426" y="15910"/>
                      <a:pt x="18516" y="15963"/>
                      <a:pt x="18623" y="15999"/>
                    </a:cubicBezTo>
                    <a:cubicBezTo>
                      <a:pt x="18641" y="15999"/>
                      <a:pt x="18677" y="15999"/>
                      <a:pt x="18695" y="15981"/>
                    </a:cubicBezTo>
                    <a:lnTo>
                      <a:pt x="18766" y="15981"/>
                    </a:lnTo>
                    <a:cubicBezTo>
                      <a:pt x="19303" y="16912"/>
                      <a:pt x="20109" y="17789"/>
                      <a:pt x="21272" y="17806"/>
                    </a:cubicBezTo>
                    <a:cubicBezTo>
                      <a:pt x="21325" y="17806"/>
                      <a:pt x="21361" y="17735"/>
                      <a:pt x="21325" y="17681"/>
                    </a:cubicBezTo>
                    <a:cubicBezTo>
                      <a:pt x="21164" y="17252"/>
                      <a:pt x="20914" y="16876"/>
                      <a:pt x="20574" y="16572"/>
                    </a:cubicBezTo>
                    <a:lnTo>
                      <a:pt x="20574" y="16572"/>
                    </a:lnTo>
                    <a:cubicBezTo>
                      <a:pt x="20623" y="16575"/>
                      <a:pt x="20672" y="16577"/>
                      <a:pt x="20721" y="16577"/>
                    </a:cubicBezTo>
                    <a:cubicBezTo>
                      <a:pt x="21154" y="16577"/>
                      <a:pt x="21582" y="16437"/>
                      <a:pt x="21952" y="16196"/>
                    </a:cubicBezTo>
                    <a:cubicBezTo>
                      <a:pt x="21970" y="16178"/>
                      <a:pt x="21970" y="16142"/>
                      <a:pt x="21952" y="16124"/>
                    </a:cubicBezTo>
                    <a:lnTo>
                      <a:pt x="21898" y="16160"/>
                    </a:lnTo>
                    <a:cubicBezTo>
                      <a:pt x="21661" y="15635"/>
                      <a:pt x="21023" y="15479"/>
                      <a:pt x="20379" y="15479"/>
                    </a:cubicBezTo>
                    <a:cubicBezTo>
                      <a:pt x="20342" y="15479"/>
                      <a:pt x="20306" y="15479"/>
                      <a:pt x="20270" y="15480"/>
                    </a:cubicBezTo>
                    <a:lnTo>
                      <a:pt x="20520" y="15373"/>
                    </a:lnTo>
                    <a:cubicBezTo>
                      <a:pt x="20878" y="15230"/>
                      <a:pt x="21612" y="14961"/>
                      <a:pt x="21630" y="14478"/>
                    </a:cubicBezTo>
                    <a:cubicBezTo>
                      <a:pt x="21649" y="14163"/>
                      <a:pt x="21371" y="14075"/>
                      <a:pt x="21069" y="14075"/>
                    </a:cubicBezTo>
                    <a:cubicBezTo>
                      <a:pt x="20822" y="14075"/>
                      <a:pt x="20559" y="14133"/>
                      <a:pt x="20431" y="14174"/>
                    </a:cubicBezTo>
                    <a:cubicBezTo>
                      <a:pt x="20305" y="14227"/>
                      <a:pt x="20162" y="14281"/>
                      <a:pt x="20037" y="14353"/>
                    </a:cubicBezTo>
                    <a:cubicBezTo>
                      <a:pt x="20377" y="13959"/>
                      <a:pt x="20610" y="13494"/>
                      <a:pt x="20717" y="12993"/>
                    </a:cubicBezTo>
                    <a:cubicBezTo>
                      <a:pt x="20735" y="12957"/>
                      <a:pt x="20699" y="12903"/>
                      <a:pt x="20663" y="12903"/>
                    </a:cubicBezTo>
                    <a:cubicBezTo>
                      <a:pt x="20019" y="12903"/>
                      <a:pt x="19590" y="13315"/>
                      <a:pt x="19303" y="13834"/>
                    </a:cubicBezTo>
                    <a:cubicBezTo>
                      <a:pt x="19411" y="13189"/>
                      <a:pt x="19178" y="12527"/>
                      <a:pt x="18695" y="11883"/>
                    </a:cubicBezTo>
                    <a:cubicBezTo>
                      <a:pt x="18675" y="11863"/>
                      <a:pt x="18645" y="11849"/>
                      <a:pt x="18618" y="11849"/>
                    </a:cubicBezTo>
                    <a:cubicBezTo>
                      <a:pt x="18597" y="11849"/>
                      <a:pt x="18578" y="11859"/>
                      <a:pt x="18570" y="11883"/>
                    </a:cubicBezTo>
                    <a:cubicBezTo>
                      <a:pt x="18355" y="12366"/>
                      <a:pt x="18230" y="12867"/>
                      <a:pt x="18194" y="13386"/>
                    </a:cubicBezTo>
                    <a:cubicBezTo>
                      <a:pt x="18122" y="13261"/>
                      <a:pt x="18051" y="13136"/>
                      <a:pt x="17997" y="13011"/>
                    </a:cubicBezTo>
                    <a:cubicBezTo>
                      <a:pt x="17979" y="12975"/>
                      <a:pt x="17943" y="12957"/>
                      <a:pt x="17907" y="12957"/>
                    </a:cubicBezTo>
                    <a:cubicBezTo>
                      <a:pt x="17890" y="12957"/>
                      <a:pt x="17872" y="12939"/>
                      <a:pt x="17872" y="12939"/>
                    </a:cubicBezTo>
                    <a:lnTo>
                      <a:pt x="17818" y="12939"/>
                    </a:lnTo>
                    <a:cubicBezTo>
                      <a:pt x="17782" y="12939"/>
                      <a:pt x="17764" y="12975"/>
                      <a:pt x="17746" y="12993"/>
                    </a:cubicBezTo>
                    <a:cubicBezTo>
                      <a:pt x="17478" y="13816"/>
                      <a:pt x="17406" y="14979"/>
                      <a:pt x="18104" y="15605"/>
                    </a:cubicBezTo>
                    <a:cubicBezTo>
                      <a:pt x="18086" y="15641"/>
                      <a:pt x="18086" y="15677"/>
                      <a:pt x="18104" y="15695"/>
                    </a:cubicBezTo>
                    <a:cubicBezTo>
                      <a:pt x="17657" y="15910"/>
                      <a:pt x="17227" y="16160"/>
                      <a:pt x="16816" y="16446"/>
                    </a:cubicBezTo>
                    <a:cubicBezTo>
                      <a:pt x="16762" y="16446"/>
                      <a:pt x="16726" y="16464"/>
                      <a:pt x="16691" y="16482"/>
                    </a:cubicBezTo>
                    <a:cubicBezTo>
                      <a:pt x="16673" y="16500"/>
                      <a:pt x="16655" y="16518"/>
                      <a:pt x="16673" y="16536"/>
                    </a:cubicBezTo>
                    <a:cubicBezTo>
                      <a:pt x="16315" y="16786"/>
                      <a:pt x="15993" y="17037"/>
                      <a:pt x="15671" y="17305"/>
                    </a:cubicBezTo>
                    <a:cubicBezTo>
                      <a:pt x="15867" y="16983"/>
                      <a:pt x="15975" y="16572"/>
                      <a:pt x="15796" y="16250"/>
                    </a:cubicBezTo>
                    <a:cubicBezTo>
                      <a:pt x="15786" y="16220"/>
                      <a:pt x="15765" y="16207"/>
                      <a:pt x="15743" y="16207"/>
                    </a:cubicBezTo>
                    <a:cubicBezTo>
                      <a:pt x="15724" y="16207"/>
                      <a:pt x="15705" y="16216"/>
                      <a:pt x="15688" y="16232"/>
                    </a:cubicBezTo>
                    <a:cubicBezTo>
                      <a:pt x="15384" y="16536"/>
                      <a:pt x="15277" y="16983"/>
                      <a:pt x="15366" y="17413"/>
                    </a:cubicBezTo>
                    <a:cubicBezTo>
                      <a:pt x="15348" y="17466"/>
                      <a:pt x="15313" y="17520"/>
                      <a:pt x="15295" y="17574"/>
                    </a:cubicBezTo>
                    <a:cubicBezTo>
                      <a:pt x="15295" y="17574"/>
                      <a:pt x="15295" y="17592"/>
                      <a:pt x="15295" y="17610"/>
                    </a:cubicBezTo>
                    <a:cubicBezTo>
                      <a:pt x="14346" y="18415"/>
                      <a:pt x="13452" y="19327"/>
                      <a:pt x="12611" y="20151"/>
                    </a:cubicBezTo>
                    <a:lnTo>
                      <a:pt x="12539" y="20169"/>
                    </a:lnTo>
                    <a:cubicBezTo>
                      <a:pt x="12521" y="20186"/>
                      <a:pt x="12521" y="20204"/>
                      <a:pt x="12521" y="20222"/>
                    </a:cubicBezTo>
                    <a:lnTo>
                      <a:pt x="12217" y="20526"/>
                    </a:lnTo>
                    <a:cubicBezTo>
                      <a:pt x="12074" y="20616"/>
                      <a:pt x="11948" y="20741"/>
                      <a:pt x="11841" y="20884"/>
                    </a:cubicBezTo>
                    <a:cubicBezTo>
                      <a:pt x="11769" y="20956"/>
                      <a:pt x="11680" y="21045"/>
                      <a:pt x="11590" y="21135"/>
                    </a:cubicBezTo>
                    <a:cubicBezTo>
                      <a:pt x="12020" y="20330"/>
                      <a:pt x="12342" y="19471"/>
                      <a:pt x="12557" y="18594"/>
                    </a:cubicBezTo>
                    <a:cubicBezTo>
                      <a:pt x="12682" y="18129"/>
                      <a:pt x="12807" y="17627"/>
                      <a:pt x="12951" y="17126"/>
                    </a:cubicBezTo>
                    <a:cubicBezTo>
                      <a:pt x="13147" y="17037"/>
                      <a:pt x="13308" y="16912"/>
                      <a:pt x="13452" y="16733"/>
                    </a:cubicBezTo>
                    <a:cubicBezTo>
                      <a:pt x="13595" y="16572"/>
                      <a:pt x="13666" y="16375"/>
                      <a:pt x="13666" y="16160"/>
                    </a:cubicBezTo>
                    <a:cubicBezTo>
                      <a:pt x="13666" y="16108"/>
                      <a:pt x="13638" y="16074"/>
                      <a:pt x="13601" y="16074"/>
                    </a:cubicBezTo>
                    <a:cubicBezTo>
                      <a:pt x="13588" y="16074"/>
                      <a:pt x="13573" y="16079"/>
                      <a:pt x="13559" y="16088"/>
                    </a:cubicBezTo>
                    <a:cubicBezTo>
                      <a:pt x="13362" y="16214"/>
                      <a:pt x="13201" y="16357"/>
                      <a:pt x="13094" y="16554"/>
                    </a:cubicBezTo>
                    <a:cubicBezTo>
                      <a:pt x="13255" y="15874"/>
                      <a:pt x="13362" y="15194"/>
                      <a:pt x="13416" y="14496"/>
                    </a:cubicBezTo>
                    <a:cubicBezTo>
                      <a:pt x="13430" y="14501"/>
                      <a:pt x="13445" y="14503"/>
                      <a:pt x="13458" y="14503"/>
                    </a:cubicBezTo>
                    <a:cubicBezTo>
                      <a:pt x="13496" y="14503"/>
                      <a:pt x="13528" y="14486"/>
                      <a:pt x="13541" y="14460"/>
                    </a:cubicBezTo>
                    <a:lnTo>
                      <a:pt x="13648" y="14299"/>
                    </a:lnTo>
                    <a:cubicBezTo>
                      <a:pt x="13702" y="14245"/>
                      <a:pt x="13738" y="14174"/>
                      <a:pt x="13774" y="14102"/>
                    </a:cubicBezTo>
                    <a:cubicBezTo>
                      <a:pt x="14722" y="13852"/>
                      <a:pt x="15706" y="12760"/>
                      <a:pt x="15331" y="11776"/>
                    </a:cubicBezTo>
                    <a:cubicBezTo>
                      <a:pt x="15324" y="11755"/>
                      <a:pt x="15305" y="11745"/>
                      <a:pt x="15287" y="11745"/>
                    </a:cubicBezTo>
                    <a:cubicBezTo>
                      <a:pt x="15259" y="11745"/>
                      <a:pt x="15230" y="11768"/>
                      <a:pt x="15241" y="11812"/>
                    </a:cubicBezTo>
                    <a:cubicBezTo>
                      <a:pt x="15545" y="12724"/>
                      <a:pt x="14686" y="13458"/>
                      <a:pt x="13899" y="13869"/>
                    </a:cubicBezTo>
                    <a:cubicBezTo>
                      <a:pt x="13953" y="13780"/>
                      <a:pt x="14006" y="13673"/>
                      <a:pt x="14042" y="13583"/>
                    </a:cubicBezTo>
                    <a:cubicBezTo>
                      <a:pt x="14078" y="13547"/>
                      <a:pt x="14078" y="13512"/>
                      <a:pt x="14096" y="13476"/>
                    </a:cubicBezTo>
                    <a:cubicBezTo>
                      <a:pt x="14096" y="13458"/>
                      <a:pt x="14096" y="13440"/>
                      <a:pt x="14096" y="13422"/>
                    </a:cubicBezTo>
                    <a:cubicBezTo>
                      <a:pt x="14812" y="12921"/>
                      <a:pt x="15205" y="12080"/>
                      <a:pt x="15134" y="11203"/>
                    </a:cubicBezTo>
                    <a:cubicBezTo>
                      <a:pt x="15134" y="11174"/>
                      <a:pt x="15110" y="11145"/>
                      <a:pt x="15082" y="11145"/>
                    </a:cubicBezTo>
                    <a:cubicBezTo>
                      <a:pt x="15075" y="11145"/>
                      <a:pt x="15069" y="11146"/>
                      <a:pt x="15062" y="11149"/>
                    </a:cubicBezTo>
                    <a:cubicBezTo>
                      <a:pt x="14794" y="11221"/>
                      <a:pt x="14561" y="11400"/>
                      <a:pt x="14436" y="11633"/>
                    </a:cubicBezTo>
                    <a:cubicBezTo>
                      <a:pt x="14454" y="11346"/>
                      <a:pt x="14454" y="11042"/>
                      <a:pt x="14436" y="10738"/>
                    </a:cubicBezTo>
                    <a:cubicBezTo>
                      <a:pt x="14436" y="10709"/>
                      <a:pt x="14400" y="10679"/>
                      <a:pt x="14367" y="10679"/>
                    </a:cubicBezTo>
                    <a:cubicBezTo>
                      <a:pt x="14360" y="10679"/>
                      <a:pt x="14353" y="10681"/>
                      <a:pt x="14346" y="10684"/>
                    </a:cubicBezTo>
                    <a:cubicBezTo>
                      <a:pt x="13935" y="10845"/>
                      <a:pt x="13613" y="11203"/>
                      <a:pt x="13505" y="11650"/>
                    </a:cubicBezTo>
                    <a:cubicBezTo>
                      <a:pt x="13421" y="11483"/>
                      <a:pt x="13087" y="10999"/>
                      <a:pt x="12859" y="10999"/>
                    </a:cubicBezTo>
                    <a:cubicBezTo>
                      <a:pt x="12795" y="10999"/>
                      <a:pt x="12739" y="11037"/>
                      <a:pt x="12700" y="11132"/>
                    </a:cubicBezTo>
                    <a:cubicBezTo>
                      <a:pt x="12682" y="11060"/>
                      <a:pt x="12664" y="10988"/>
                      <a:pt x="12664" y="10917"/>
                    </a:cubicBezTo>
                    <a:cubicBezTo>
                      <a:pt x="12664" y="10869"/>
                      <a:pt x="12632" y="10837"/>
                      <a:pt x="12595" y="10837"/>
                    </a:cubicBezTo>
                    <a:cubicBezTo>
                      <a:pt x="12577" y="10837"/>
                      <a:pt x="12557" y="10845"/>
                      <a:pt x="12539" y="10863"/>
                    </a:cubicBezTo>
                    <a:cubicBezTo>
                      <a:pt x="11931" y="11382"/>
                      <a:pt x="11984" y="13082"/>
                      <a:pt x="12700" y="13583"/>
                    </a:cubicBezTo>
                    <a:cubicBezTo>
                      <a:pt x="12378" y="13494"/>
                      <a:pt x="12092" y="13333"/>
                      <a:pt x="11859" y="13082"/>
                    </a:cubicBezTo>
                    <a:cubicBezTo>
                      <a:pt x="11698" y="12921"/>
                      <a:pt x="11590" y="12706"/>
                      <a:pt x="11573" y="12492"/>
                    </a:cubicBezTo>
                    <a:cubicBezTo>
                      <a:pt x="11537" y="12205"/>
                      <a:pt x="11698" y="12008"/>
                      <a:pt x="11823" y="11776"/>
                    </a:cubicBezTo>
                    <a:cubicBezTo>
                      <a:pt x="11838" y="11747"/>
                      <a:pt x="11817" y="11717"/>
                      <a:pt x="11789" y="11717"/>
                    </a:cubicBezTo>
                    <a:cubicBezTo>
                      <a:pt x="11783" y="11717"/>
                      <a:pt x="11776" y="11719"/>
                      <a:pt x="11769" y="11722"/>
                    </a:cubicBezTo>
                    <a:cubicBezTo>
                      <a:pt x="11358" y="12008"/>
                      <a:pt x="11340" y="12545"/>
                      <a:pt x="11573" y="12957"/>
                    </a:cubicBezTo>
                    <a:cubicBezTo>
                      <a:pt x="11841" y="13386"/>
                      <a:pt x="12324" y="13673"/>
                      <a:pt x="12843" y="13691"/>
                    </a:cubicBezTo>
                    <a:cubicBezTo>
                      <a:pt x="12861" y="13691"/>
                      <a:pt x="12879" y="13691"/>
                      <a:pt x="12879" y="13673"/>
                    </a:cubicBezTo>
                    <a:cubicBezTo>
                      <a:pt x="12915" y="13691"/>
                      <a:pt x="12951" y="13708"/>
                      <a:pt x="13004" y="13708"/>
                    </a:cubicBezTo>
                    <a:cubicBezTo>
                      <a:pt x="13058" y="13887"/>
                      <a:pt x="13076" y="14066"/>
                      <a:pt x="13112" y="14245"/>
                    </a:cubicBezTo>
                    <a:cubicBezTo>
                      <a:pt x="13112" y="14297"/>
                      <a:pt x="13154" y="14325"/>
                      <a:pt x="13193" y="14325"/>
                    </a:cubicBezTo>
                    <a:cubicBezTo>
                      <a:pt x="13221" y="14325"/>
                      <a:pt x="13247" y="14311"/>
                      <a:pt x="13255" y="14281"/>
                    </a:cubicBezTo>
                    <a:cubicBezTo>
                      <a:pt x="13273" y="14263"/>
                      <a:pt x="13291" y="14263"/>
                      <a:pt x="13308" y="14245"/>
                    </a:cubicBezTo>
                    <a:lnTo>
                      <a:pt x="13308" y="14245"/>
                    </a:lnTo>
                    <a:cubicBezTo>
                      <a:pt x="13183" y="15605"/>
                      <a:pt x="12933" y="16930"/>
                      <a:pt x="12557" y="18236"/>
                    </a:cubicBezTo>
                    <a:cubicBezTo>
                      <a:pt x="12611" y="17735"/>
                      <a:pt x="12611" y="17234"/>
                      <a:pt x="12539" y="16733"/>
                    </a:cubicBezTo>
                    <a:cubicBezTo>
                      <a:pt x="12360" y="15587"/>
                      <a:pt x="11358" y="15104"/>
                      <a:pt x="10857" y="14138"/>
                    </a:cubicBezTo>
                    <a:cubicBezTo>
                      <a:pt x="10844" y="14119"/>
                      <a:pt x="10827" y="14111"/>
                      <a:pt x="10811" y="14111"/>
                    </a:cubicBezTo>
                    <a:cubicBezTo>
                      <a:pt x="10780" y="14111"/>
                      <a:pt x="10749" y="14139"/>
                      <a:pt x="10749" y="14174"/>
                    </a:cubicBezTo>
                    <a:cubicBezTo>
                      <a:pt x="11036" y="15265"/>
                      <a:pt x="10893" y="16393"/>
                      <a:pt x="11036" y="17502"/>
                    </a:cubicBezTo>
                    <a:cubicBezTo>
                      <a:pt x="11179" y="18683"/>
                      <a:pt x="11752" y="19632"/>
                      <a:pt x="11555" y="20866"/>
                    </a:cubicBezTo>
                    <a:cubicBezTo>
                      <a:pt x="11412" y="21153"/>
                      <a:pt x="11268" y="21439"/>
                      <a:pt x="11107" y="21708"/>
                    </a:cubicBezTo>
                    <a:cubicBezTo>
                      <a:pt x="10606" y="22298"/>
                      <a:pt x="10159" y="22942"/>
                      <a:pt x="9783" y="23622"/>
                    </a:cubicBezTo>
                    <a:cubicBezTo>
                      <a:pt x="9694" y="22763"/>
                      <a:pt x="9586" y="21886"/>
                      <a:pt x="9515" y="21028"/>
                    </a:cubicBezTo>
                    <a:cubicBezTo>
                      <a:pt x="9783" y="20652"/>
                      <a:pt x="9890" y="20186"/>
                      <a:pt x="9819" y="19739"/>
                    </a:cubicBezTo>
                    <a:cubicBezTo>
                      <a:pt x="9807" y="19704"/>
                      <a:pt x="9773" y="19685"/>
                      <a:pt x="9741" y="19685"/>
                    </a:cubicBezTo>
                    <a:cubicBezTo>
                      <a:pt x="9723" y="19685"/>
                      <a:pt x="9706" y="19691"/>
                      <a:pt x="9694" y="19703"/>
                    </a:cubicBezTo>
                    <a:cubicBezTo>
                      <a:pt x="9586" y="19793"/>
                      <a:pt x="9479" y="19918"/>
                      <a:pt x="9425" y="20061"/>
                    </a:cubicBezTo>
                    <a:cubicBezTo>
                      <a:pt x="9336" y="19005"/>
                      <a:pt x="9264" y="17967"/>
                      <a:pt x="9210" y="16912"/>
                    </a:cubicBezTo>
                    <a:cubicBezTo>
                      <a:pt x="9210" y="16643"/>
                      <a:pt x="9193" y="16393"/>
                      <a:pt x="9193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29" y="14676"/>
                      <a:pt x="9699" y="14648"/>
                      <a:pt x="9668" y="14648"/>
                    </a:cubicBezTo>
                    <a:cubicBezTo>
                      <a:pt x="9651" y="14648"/>
                      <a:pt x="9635" y="14656"/>
                      <a:pt x="9622" y="14675"/>
                    </a:cubicBezTo>
                    <a:cubicBezTo>
                      <a:pt x="9425" y="14854"/>
                      <a:pt x="9282" y="15086"/>
                      <a:pt x="9193" y="15337"/>
                    </a:cubicBezTo>
                    <a:cubicBezTo>
                      <a:pt x="9193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36" y="12295"/>
                      <a:pt x="10338" y="10469"/>
                      <a:pt x="11429" y="8823"/>
                    </a:cubicBezTo>
                    <a:cubicBezTo>
                      <a:pt x="12235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53" y="5405"/>
                      <a:pt x="13917" y="5638"/>
                      <a:pt x="13845" y="5835"/>
                    </a:cubicBezTo>
                    <a:cubicBezTo>
                      <a:pt x="13774" y="6103"/>
                      <a:pt x="13684" y="6371"/>
                      <a:pt x="13595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41" y="9915"/>
                      <a:pt x="10749" y="10756"/>
                      <a:pt x="9962" y="11812"/>
                    </a:cubicBezTo>
                    <a:cubicBezTo>
                      <a:pt x="9936" y="11850"/>
                      <a:pt x="9957" y="11880"/>
                      <a:pt x="9984" y="11880"/>
                    </a:cubicBezTo>
                    <a:cubicBezTo>
                      <a:pt x="9994" y="11880"/>
                      <a:pt x="10006" y="11875"/>
                      <a:pt x="10016" y="11865"/>
                    </a:cubicBezTo>
                    <a:cubicBezTo>
                      <a:pt x="12056" y="9915"/>
                      <a:pt x="13953" y="7624"/>
                      <a:pt x="14167" y="4689"/>
                    </a:cubicBezTo>
                    <a:cubicBezTo>
                      <a:pt x="14167" y="4651"/>
                      <a:pt x="14130" y="4621"/>
                      <a:pt x="14089" y="4621"/>
                    </a:cubicBezTo>
                    <a:cubicBezTo>
                      <a:pt x="14074" y="4621"/>
                      <a:pt x="14057" y="4626"/>
                      <a:pt x="14042" y="4636"/>
                    </a:cubicBezTo>
                    <a:cubicBezTo>
                      <a:pt x="13112" y="5763"/>
                      <a:pt x="11931" y="6640"/>
                      <a:pt x="11054" y="7803"/>
                    </a:cubicBezTo>
                    <a:cubicBezTo>
                      <a:pt x="10159" y="8948"/>
                      <a:pt x="9712" y="10434"/>
                      <a:pt x="9550" y="11847"/>
                    </a:cubicBezTo>
                    <a:cubicBezTo>
                      <a:pt x="9550" y="11865"/>
                      <a:pt x="9568" y="11883"/>
                      <a:pt x="9604" y="11883"/>
                    </a:cubicBezTo>
                    <a:cubicBezTo>
                      <a:pt x="9497" y="12169"/>
                      <a:pt x="9407" y="12456"/>
                      <a:pt x="9336" y="12760"/>
                    </a:cubicBezTo>
                    <a:cubicBezTo>
                      <a:pt x="9479" y="10970"/>
                      <a:pt x="9712" y="9217"/>
                      <a:pt x="9908" y="7445"/>
                    </a:cubicBezTo>
                    <a:cubicBezTo>
                      <a:pt x="10213" y="7123"/>
                      <a:pt x="10409" y="6729"/>
                      <a:pt x="10481" y="6300"/>
                    </a:cubicBezTo>
                    <a:cubicBezTo>
                      <a:pt x="10481" y="6256"/>
                      <a:pt x="10445" y="6224"/>
                      <a:pt x="10412" y="6224"/>
                    </a:cubicBezTo>
                    <a:cubicBezTo>
                      <a:pt x="10405" y="6224"/>
                      <a:pt x="10398" y="6225"/>
                      <a:pt x="10392" y="6228"/>
                    </a:cubicBezTo>
                    <a:cubicBezTo>
                      <a:pt x="10230" y="6318"/>
                      <a:pt x="10105" y="6443"/>
                      <a:pt x="10016" y="6604"/>
                    </a:cubicBezTo>
                    <a:cubicBezTo>
                      <a:pt x="10069" y="6157"/>
                      <a:pt x="10105" y="5691"/>
                      <a:pt x="10159" y="5244"/>
                    </a:cubicBezTo>
                    <a:cubicBezTo>
                      <a:pt x="10177" y="5226"/>
                      <a:pt x="10195" y="5208"/>
                      <a:pt x="10177" y="5172"/>
                    </a:cubicBezTo>
                    <a:cubicBezTo>
                      <a:pt x="10177" y="5155"/>
                      <a:pt x="10177" y="5137"/>
                      <a:pt x="10159" y="5101"/>
                    </a:cubicBezTo>
                    <a:cubicBezTo>
                      <a:pt x="10159" y="5083"/>
                      <a:pt x="10159" y="5029"/>
                      <a:pt x="10159" y="4976"/>
                    </a:cubicBezTo>
                    <a:cubicBezTo>
                      <a:pt x="10553" y="4850"/>
                      <a:pt x="10857" y="4510"/>
                      <a:pt x="10946" y="4117"/>
                    </a:cubicBezTo>
                    <a:lnTo>
                      <a:pt x="11036" y="4099"/>
                    </a:lnTo>
                    <a:cubicBezTo>
                      <a:pt x="11290" y="4295"/>
                      <a:pt x="11576" y="4362"/>
                      <a:pt x="11878" y="4362"/>
                    </a:cubicBezTo>
                    <a:cubicBezTo>
                      <a:pt x="12539" y="4362"/>
                      <a:pt x="13275" y="4038"/>
                      <a:pt x="13920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50" y="4045"/>
                      <a:pt x="14167" y="3991"/>
                      <a:pt x="14167" y="3938"/>
                    </a:cubicBezTo>
                    <a:cubicBezTo>
                      <a:pt x="14054" y="3402"/>
                      <a:pt x="13514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80" y="2846"/>
                      <a:pt x="13631" y="2309"/>
                      <a:pt x="13953" y="1772"/>
                    </a:cubicBezTo>
                    <a:cubicBezTo>
                      <a:pt x="13971" y="1719"/>
                      <a:pt x="13935" y="1647"/>
                      <a:pt x="13881" y="1647"/>
                    </a:cubicBezTo>
                    <a:cubicBezTo>
                      <a:pt x="13733" y="1637"/>
                      <a:pt x="13583" y="1629"/>
                      <a:pt x="13436" y="1629"/>
                    </a:cubicBezTo>
                    <a:cubicBezTo>
                      <a:pt x="13049" y="1629"/>
                      <a:pt x="12676" y="1687"/>
                      <a:pt x="12378" y="1933"/>
                    </a:cubicBezTo>
                    <a:cubicBezTo>
                      <a:pt x="12485" y="1593"/>
                      <a:pt x="12503" y="1218"/>
                      <a:pt x="12449" y="860"/>
                    </a:cubicBezTo>
                    <a:cubicBezTo>
                      <a:pt x="12436" y="834"/>
                      <a:pt x="12414" y="817"/>
                      <a:pt x="12388" y="817"/>
                    </a:cubicBezTo>
                    <a:cubicBezTo>
                      <a:pt x="12379" y="817"/>
                      <a:pt x="12370" y="819"/>
                      <a:pt x="12360" y="824"/>
                    </a:cubicBezTo>
                    <a:lnTo>
                      <a:pt x="12288" y="896"/>
                    </a:lnTo>
                    <a:cubicBezTo>
                      <a:pt x="12324" y="699"/>
                      <a:pt x="12432" y="663"/>
                      <a:pt x="12432" y="502"/>
                    </a:cubicBezTo>
                    <a:cubicBezTo>
                      <a:pt x="12432" y="466"/>
                      <a:pt x="12396" y="448"/>
                      <a:pt x="12378" y="430"/>
                    </a:cubicBezTo>
                    <a:cubicBezTo>
                      <a:pt x="12292" y="411"/>
                      <a:pt x="12211" y="401"/>
                      <a:pt x="12133" y="401"/>
                    </a:cubicBezTo>
                    <a:cubicBezTo>
                      <a:pt x="11642" y="401"/>
                      <a:pt x="11306" y="770"/>
                      <a:pt x="11089" y="1218"/>
                    </a:cubicBezTo>
                    <a:cubicBezTo>
                      <a:pt x="11018" y="824"/>
                      <a:pt x="10910" y="448"/>
                      <a:pt x="10857" y="72"/>
                    </a:cubicBezTo>
                    <a:cubicBezTo>
                      <a:pt x="10857" y="19"/>
                      <a:pt x="10821" y="1"/>
                      <a:pt x="107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5"/>
              <p:cNvSpPr/>
              <p:nvPr/>
            </p:nvSpPr>
            <p:spPr>
              <a:xfrm>
                <a:off x="5872100" y="1591175"/>
                <a:ext cx="266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6" extrusionOk="0">
                    <a:moveTo>
                      <a:pt x="997" y="1"/>
                    </a:moveTo>
                    <a:cubicBezTo>
                      <a:pt x="603" y="430"/>
                      <a:pt x="281" y="914"/>
                      <a:pt x="13" y="1415"/>
                    </a:cubicBezTo>
                    <a:cubicBezTo>
                      <a:pt x="0" y="1440"/>
                      <a:pt x="23" y="1465"/>
                      <a:pt x="44" y="1465"/>
                    </a:cubicBezTo>
                    <a:cubicBezTo>
                      <a:pt x="53" y="1465"/>
                      <a:pt x="61" y="1461"/>
                      <a:pt x="66" y="1450"/>
                    </a:cubicBezTo>
                    <a:cubicBezTo>
                      <a:pt x="371" y="967"/>
                      <a:pt x="782" y="556"/>
                      <a:pt x="1051" y="55"/>
                    </a:cubicBezTo>
                    <a:cubicBezTo>
                      <a:pt x="1063" y="29"/>
                      <a:pt x="1040" y="4"/>
                      <a:pt x="1019" y="4"/>
                    </a:cubicBezTo>
                    <a:cubicBezTo>
                      <a:pt x="1011" y="4"/>
                      <a:pt x="1002" y="8"/>
                      <a:pt x="997" y="19"/>
                    </a:cubicBezTo>
                    <a:lnTo>
                      <a:pt x="997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5"/>
              <p:cNvSpPr/>
              <p:nvPr/>
            </p:nvSpPr>
            <p:spPr>
              <a:xfrm>
                <a:off x="5665475" y="1644125"/>
                <a:ext cx="225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79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4" y="774"/>
                      <a:pt x="854" y="779"/>
                      <a:pt x="863" y="779"/>
                    </a:cubicBezTo>
                    <a:cubicBezTo>
                      <a:pt x="885" y="779"/>
                      <a:pt x="900" y="754"/>
                      <a:pt x="887" y="728"/>
                    </a:cubicBezTo>
                    <a:cubicBezTo>
                      <a:pt x="636" y="460"/>
                      <a:pt x="368" y="227"/>
                      <a:pt x="82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5"/>
              <p:cNvSpPr/>
              <p:nvPr/>
            </p:nvSpPr>
            <p:spPr>
              <a:xfrm>
                <a:off x="5745350" y="1477100"/>
                <a:ext cx="2330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91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3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5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3" y="1"/>
                    </a:moveTo>
                    <a:cubicBezTo>
                      <a:pt x="40" y="1"/>
                      <a:pt x="0" y="24"/>
                      <a:pt x="0" y="72"/>
                    </a:cubicBezTo>
                    <a:cubicBezTo>
                      <a:pt x="54" y="591"/>
                      <a:pt x="287" y="1307"/>
                      <a:pt x="806" y="1540"/>
                    </a:cubicBezTo>
                    <a:cubicBezTo>
                      <a:pt x="824" y="1557"/>
                      <a:pt x="842" y="1575"/>
                      <a:pt x="842" y="1575"/>
                    </a:cubicBezTo>
                    <a:cubicBezTo>
                      <a:pt x="853" y="1586"/>
                      <a:pt x="865" y="1591"/>
                      <a:pt x="877" y="1591"/>
                    </a:cubicBezTo>
                    <a:cubicBezTo>
                      <a:pt x="904" y="1591"/>
                      <a:pt x="925" y="1570"/>
                      <a:pt x="913" y="1557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2" y="1217"/>
                      <a:pt x="752" y="985"/>
                      <a:pt x="645" y="770"/>
                    </a:cubicBezTo>
                    <a:cubicBezTo>
                      <a:pt x="537" y="484"/>
                      <a:pt x="358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5"/>
              <p:cNvSpPr/>
              <p:nvPr/>
            </p:nvSpPr>
            <p:spPr>
              <a:xfrm>
                <a:off x="5565725" y="1123475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3" y="0"/>
                    </a:moveTo>
                    <a:cubicBezTo>
                      <a:pt x="31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3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2"/>
                      <a:pt x="1209" y="653"/>
                    </a:cubicBezTo>
                    <a:lnTo>
                      <a:pt x="1209" y="653"/>
                    </a:lnTo>
                    <a:lnTo>
                      <a:pt x="1191" y="671"/>
                    </a:lnTo>
                    <a:cubicBezTo>
                      <a:pt x="868" y="384"/>
                      <a:pt x="457" y="223"/>
                      <a:pt x="99" y="8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5"/>
              <p:cNvSpPr/>
              <p:nvPr/>
            </p:nvSpPr>
            <p:spPr>
              <a:xfrm>
                <a:off x="5766375" y="8937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3" y="0"/>
                      <a:pt x="591" y="90"/>
                      <a:pt x="502" y="161"/>
                    </a:cubicBezTo>
                    <a:lnTo>
                      <a:pt x="520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5" y="322"/>
                      <a:pt x="824" y="197"/>
                      <a:pt x="842" y="72"/>
                    </a:cubicBezTo>
                    <a:cubicBezTo>
                      <a:pt x="842" y="36"/>
                      <a:pt x="824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5"/>
              <p:cNvSpPr/>
              <p:nvPr/>
            </p:nvSpPr>
            <p:spPr>
              <a:xfrm>
                <a:off x="5589100" y="10493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1" y="1"/>
                      <a:pt x="1" y="51"/>
                      <a:pt x="41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1" y="349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9" y="217"/>
                      <a:pt x="703" y="163"/>
                      <a:pt x="667" y="163"/>
                    </a:cubicBezTo>
                    <a:cubicBezTo>
                      <a:pt x="608" y="163"/>
                      <a:pt x="548" y="171"/>
                      <a:pt x="488" y="171"/>
                    </a:cubicBezTo>
                    <a:cubicBezTo>
                      <a:pt x="458" y="171"/>
                      <a:pt x="429" y="169"/>
                      <a:pt x="399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5"/>
              <p:cNvSpPr/>
              <p:nvPr/>
            </p:nvSpPr>
            <p:spPr>
              <a:xfrm>
                <a:off x="5965625" y="11762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0"/>
                    </a:moveTo>
                    <a:cubicBezTo>
                      <a:pt x="34" y="0"/>
                      <a:pt x="0" y="28"/>
                      <a:pt x="12" y="63"/>
                    </a:cubicBezTo>
                    <a:cubicBezTo>
                      <a:pt x="48" y="188"/>
                      <a:pt x="137" y="295"/>
                      <a:pt x="244" y="385"/>
                    </a:cubicBezTo>
                    <a:cubicBezTo>
                      <a:pt x="322" y="447"/>
                      <a:pt x="439" y="535"/>
                      <a:pt x="550" y="535"/>
                    </a:cubicBezTo>
                    <a:cubicBezTo>
                      <a:pt x="568" y="535"/>
                      <a:pt x="585" y="533"/>
                      <a:pt x="602" y="528"/>
                    </a:cubicBezTo>
                    <a:cubicBezTo>
                      <a:pt x="638" y="510"/>
                      <a:pt x="638" y="474"/>
                      <a:pt x="638" y="439"/>
                    </a:cubicBezTo>
                    <a:cubicBezTo>
                      <a:pt x="567" y="349"/>
                      <a:pt x="459" y="331"/>
                      <a:pt x="370" y="278"/>
                    </a:cubicBezTo>
                    <a:lnTo>
                      <a:pt x="352" y="278"/>
                    </a:lnTo>
                    <a:cubicBezTo>
                      <a:pt x="244" y="224"/>
                      <a:pt x="173" y="134"/>
                      <a:pt x="119" y="27"/>
                    </a:cubicBezTo>
                    <a:cubicBezTo>
                      <a:pt x="107" y="8"/>
                      <a:pt x="8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5"/>
              <p:cNvSpPr/>
              <p:nvPr/>
            </p:nvSpPr>
            <p:spPr>
              <a:xfrm>
                <a:off x="5621425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4" y="717"/>
                      <a:pt x="179" y="431"/>
                      <a:pt x="341" y="216"/>
                    </a:cubicBezTo>
                    <a:lnTo>
                      <a:pt x="341" y="216"/>
                    </a:lnTo>
                    <a:cubicBezTo>
                      <a:pt x="323" y="556"/>
                      <a:pt x="287" y="896"/>
                      <a:pt x="215" y="1236"/>
                    </a:cubicBezTo>
                    <a:cubicBezTo>
                      <a:pt x="215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5"/>
              <p:cNvSpPr/>
              <p:nvPr/>
            </p:nvSpPr>
            <p:spPr>
              <a:xfrm>
                <a:off x="5742675" y="91502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3"/>
                    </a:moveTo>
                    <a:lnTo>
                      <a:pt x="125" y="133"/>
                    </a:lnTo>
                    <a:cubicBezTo>
                      <a:pt x="340" y="151"/>
                      <a:pt x="394" y="473"/>
                      <a:pt x="430" y="777"/>
                    </a:cubicBezTo>
                    <a:cubicBezTo>
                      <a:pt x="269" y="598"/>
                      <a:pt x="161" y="365"/>
                      <a:pt x="125" y="133"/>
                    </a:cubicBezTo>
                    <a:close/>
                    <a:moveTo>
                      <a:pt x="128" y="1"/>
                    </a:moveTo>
                    <a:cubicBezTo>
                      <a:pt x="105" y="1"/>
                      <a:pt x="80" y="3"/>
                      <a:pt x="54" y="7"/>
                    </a:cubicBezTo>
                    <a:cubicBezTo>
                      <a:pt x="18" y="7"/>
                      <a:pt x="0" y="25"/>
                      <a:pt x="0" y="61"/>
                    </a:cubicBezTo>
                    <a:cubicBezTo>
                      <a:pt x="36" y="383"/>
                      <a:pt x="179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1" y="1269"/>
                      <a:pt x="477" y="1269"/>
                    </a:cubicBezTo>
                    <a:cubicBezTo>
                      <a:pt x="492" y="1269"/>
                      <a:pt x="510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7" y="902"/>
                    </a:lnTo>
                    <a:cubicBezTo>
                      <a:pt x="537" y="499"/>
                      <a:pt x="490" y="1"/>
                      <a:pt x="1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5"/>
              <p:cNvSpPr/>
              <p:nvPr/>
            </p:nvSpPr>
            <p:spPr>
              <a:xfrm>
                <a:off x="5940850" y="1632250"/>
                <a:ext cx="548750" cy="129840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36" extrusionOk="0">
                    <a:moveTo>
                      <a:pt x="9879" y="4746"/>
                    </a:moveTo>
                    <a:cubicBezTo>
                      <a:pt x="9879" y="4836"/>
                      <a:pt x="9843" y="4925"/>
                      <a:pt x="9843" y="4997"/>
                    </a:cubicBezTo>
                    <a:cubicBezTo>
                      <a:pt x="9557" y="5498"/>
                      <a:pt x="9431" y="6160"/>
                      <a:pt x="8984" y="6500"/>
                    </a:cubicBezTo>
                    <a:cubicBezTo>
                      <a:pt x="9038" y="5802"/>
                      <a:pt x="9467" y="5283"/>
                      <a:pt x="9879" y="4746"/>
                    </a:cubicBezTo>
                    <a:close/>
                    <a:moveTo>
                      <a:pt x="10201" y="6178"/>
                    </a:moveTo>
                    <a:lnTo>
                      <a:pt x="10201" y="6178"/>
                    </a:lnTo>
                    <a:cubicBezTo>
                      <a:pt x="10523" y="6608"/>
                      <a:pt x="10720" y="7126"/>
                      <a:pt x="10774" y="7663"/>
                    </a:cubicBezTo>
                    <a:cubicBezTo>
                      <a:pt x="10362" y="7359"/>
                      <a:pt x="10344" y="6697"/>
                      <a:pt x="10201" y="6178"/>
                    </a:cubicBezTo>
                    <a:close/>
                    <a:moveTo>
                      <a:pt x="9700" y="9560"/>
                    </a:moveTo>
                    <a:cubicBezTo>
                      <a:pt x="9700" y="9668"/>
                      <a:pt x="9700" y="9775"/>
                      <a:pt x="9718" y="9864"/>
                    </a:cubicBezTo>
                    <a:cubicBezTo>
                      <a:pt x="9575" y="10204"/>
                      <a:pt x="9414" y="10544"/>
                      <a:pt x="9235" y="10849"/>
                    </a:cubicBezTo>
                    <a:cubicBezTo>
                      <a:pt x="9342" y="10401"/>
                      <a:pt x="9503" y="9972"/>
                      <a:pt x="9700" y="9560"/>
                    </a:cubicBezTo>
                    <a:close/>
                    <a:moveTo>
                      <a:pt x="11758" y="11314"/>
                    </a:moveTo>
                    <a:cubicBezTo>
                      <a:pt x="11973" y="11475"/>
                      <a:pt x="12169" y="11672"/>
                      <a:pt x="12313" y="11904"/>
                    </a:cubicBezTo>
                    <a:cubicBezTo>
                      <a:pt x="12080" y="11743"/>
                      <a:pt x="11901" y="11547"/>
                      <a:pt x="11758" y="11314"/>
                    </a:cubicBezTo>
                    <a:close/>
                    <a:moveTo>
                      <a:pt x="10523" y="14446"/>
                    </a:moveTo>
                    <a:cubicBezTo>
                      <a:pt x="10917" y="14607"/>
                      <a:pt x="11185" y="14965"/>
                      <a:pt x="11257" y="15376"/>
                    </a:cubicBezTo>
                    <a:cubicBezTo>
                      <a:pt x="10899" y="15179"/>
                      <a:pt x="10720" y="14803"/>
                      <a:pt x="10523" y="14446"/>
                    </a:cubicBezTo>
                    <a:close/>
                    <a:moveTo>
                      <a:pt x="12169" y="13443"/>
                    </a:moveTo>
                    <a:lnTo>
                      <a:pt x="12169" y="13443"/>
                    </a:lnTo>
                    <a:cubicBezTo>
                      <a:pt x="12277" y="13551"/>
                      <a:pt x="12384" y="13676"/>
                      <a:pt x="12509" y="13766"/>
                    </a:cubicBezTo>
                    <a:lnTo>
                      <a:pt x="12492" y="13766"/>
                    </a:lnTo>
                    <a:cubicBezTo>
                      <a:pt x="12814" y="14231"/>
                      <a:pt x="13172" y="14660"/>
                      <a:pt x="13547" y="15072"/>
                    </a:cubicBezTo>
                    <a:cubicBezTo>
                      <a:pt x="14084" y="15680"/>
                      <a:pt x="14800" y="16074"/>
                      <a:pt x="15337" y="16665"/>
                    </a:cubicBezTo>
                    <a:cubicBezTo>
                      <a:pt x="15345" y="16673"/>
                      <a:pt x="15354" y="16676"/>
                      <a:pt x="15363" y="16676"/>
                    </a:cubicBezTo>
                    <a:cubicBezTo>
                      <a:pt x="15393" y="16676"/>
                      <a:pt x="15418" y="16638"/>
                      <a:pt x="15391" y="16611"/>
                    </a:cubicBezTo>
                    <a:cubicBezTo>
                      <a:pt x="14943" y="16038"/>
                      <a:pt x="14299" y="15680"/>
                      <a:pt x="13816" y="15143"/>
                    </a:cubicBezTo>
                    <a:cubicBezTo>
                      <a:pt x="13512" y="14821"/>
                      <a:pt x="13225" y="14481"/>
                      <a:pt x="12957" y="14123"/>
                    </a:cubicBezTo>
                    <a:lnTo>
                      <a:pt x="12957" y="14123"/>
                    </a:lnTo>
                    <a:cubicBezTo>
                      <a:pt x="13243" y="14320"/>
                      <a:pt x="13565" y="14481"/>
                      <a:pt x="13869" y="14660"/>
                    </a:cubicBezTo>
                    <a:cubicBezTo>
                      <a:pt x="15140" y="15376"/>
                      <a:pt x="15874" y="16271"/>
                      <a:pt x="16715" y="17434"/>
                    </a:cubicBezTo>
                    <a:cubicBezTo>
                      <a:pt x="16954" y="17758"/>
                      <a:pt x="17372" y="18060"/>
                      <a:pt x="17066" y="18060"/>
                    </a:cubicBezTo>
                    <a:cubicBezTo>
                      <a:pt x="16983" y="18060"/>
                      <a:pt x="16848" y="18038"/>
                      <a:pt x="16643" y="17989"/>
                    </a:cubicBezTo>
                    <a:cubicBezTo>
                      <a:pt x="15856" y="17792"/>
                      <a:pt x="15140" y="17166"/>
                      <a:pt x="14567" y="16665"/>
                    </a:cubicBezTo>
                    <a:cubicBezTo>
                      <a:pt x="13655" y="15841"/>
                      <a:pt x="12903" y="14857"/>
                      <a:pt x="12313" y="13783"/>
                    </a:cubicBezTo>
                    <a:lnTo>
                      <a:pt x="12169" y="13443"/>
                    </a:lnTo>
                    <a:close/>
                    <a:moveTo>
                      <a:pt x="10702" y="17953"/>
                    </a:moveTo>
                    <a:cubicBezTo>
                      <a:pt x="10774" y="18472"/>
                      <a:pt x="10630" y="18973"/>
                      <a:pt x="10344" y="19385"/>
                    </a:cubicBezTo>
                    <a:cubicBezTo>
                      <a:pt x="10219" y="18866"/>
                      <a:pt x="10487" y="18418"/>
                      <a:pt x="10702" y="17953"/>
                    </a:cubicBezTo>
                    <a:close/>
                    <a:moveTo>
                      <a:pt x="8841" y="18919"/>
                    </a:moveTo>
                    <a:cubicBezTo>
                      <a:pt x="9020" y="19259"/>
                      <a:pt x="9181" y="19707"/>
                      <a:pt x="9074" y="20065"/>
                    </a:cubicBezTo>
                    <a:cubicBezTo>
                      <a:pt x="8912" y="19707"/>
                      <a:pt x="8823" y="19313"/>
                      <a:pt x="8841" y="18919"/>
                    </a:cubicBezTo>
                    <a:close/>
                    <a:moveTo>
                      <a:pt x="16124" y="20011"/>
                    </a:moveTo>
                    <a:lnTo>
                      <a:pt x="16124" y="20011"/>
                    </a:lnTo>
                    <a:cubicBezTo>
                      <a:pt x="16436" y="20115"/>
                      <a:pt x="16747" y="20269"/>
                      <a:pt x="17010" y="20473"/>
                    </a:cubicBezTo>
                    <a:lnTo>
                      <a:pt x="17010" y="20473"/>
                    </a:lnTo>
                    <a:cubicBezTo>
                      <a:pt x="16860" y="20452"/>
                      <a:pt x="16725" y="20400"/>
                      <a:pt x="16589" y="20315"/>
                    </a:cubicBezTo>
                    <a:cubicBezTo>
                      <a:pt x="16500" y="20244"/>
                      <a:pt x="16393" y="20172"/>
                      <a:pt x="16285" y="20118"/>
                    </a:cubicBezTo>
                    <a:lnTo>
                      <a:pt x="16214" y="20118"/>
                    </a:lnTo>
                    <a:cubicBezTo>
                      <a:pt x="16196" y="20118"/>
                      <a:pt x="16178" y="20118"/>
                      <a:pt x="16160" y="20136"/>
                    </a:cubicBezTo>
                    <a:cubicBezTo>
                      <a:pt x="16142" y="20100"/>
                      <a:pt x="16124" y="20047"/>
                      <a:pt x="16124" y="20011"/>
                    </a:cubicBezTo>
                    <a:close/>
                    <a:moveTo>
                      <a:pt x="15963" y="20172"/>
                    </a:moveTo>
                    <a:lnTo>
                      <a:pt x="15981" y="20208"/>
                    </a:lnTo>
                    <a:lnTo>
                      <a:pt x="15999" y="20190"/>
                    </a:lnTo>
                    <a:cubicBezTo>
                      <a:pt x="16017" y="20261"/>
                      <a:pt x="16035" y="20315"/>
                      <a:pt x="16053" y="20387"/>
                    </a:cubicBezTo>
                    <a:cubicBezTo>
                      <a:pt x="16088" y="20476"/>
                      <a:pt x="16106" y="20584"/>
                      <a:pt x="16124" y="20673"/>
                    </a:cubicBezTo>
                    <a:cubicBezTo>
                      <a:pt x="16124" y="20709"/>
                      <a:pt x="16106" y="20745"/>
                      <a:pt x="16088" y="20780"/>
                    </a:cubicBezTo>
                    <a:cubicBezTo>
                      <a:pt x="16053" y="20655"/>
                      <a:pt x="15999" y="20530"/>
                      <a:pt x="15981" y="20387"/>
                    </a:cubicBezTo>
                    <a:lnTo>
                      <a:pt x="15981" y="20369"/>
                    </a:lnTo>
                    <a:cubicBezTo>
                      <a:pt x="15999" y="20369"/>
                      <a:pt x="15981" y="20351"/>
                      <a:pt x="15981" y="20333"/>
                    </a:cubicBezTo>
                    <a:cubicBezTo>
                      <a:pt x="15981" y="20279"/>
                      <a:pt x="15963" y="20226"/>
                      <a:pt x="15963" y="20172"/>
                    </a:cubicBezTo>
                    <a:close/>
                    <a:moveTo>
                      <a:pt x="16375" y="20530"/>
                    </a:moveTo>
                    <a:cubicBezTo>
                      <a:pt x="16411" y="20584"/>
                      <a:pt x="16464" y="20637"/>
                      <a:pt x="16500" y="20673"/>
                    </a:cubicBezTo>
                    <a:cubicBezTo>
                      <a:pt x="16536" y="20780"/>
                      <a:pt x="16554" y="20888"/>
                      <a:pt x="16554" y="20995"/>
                    </a:cubicBezTo>
                    <a:cubicBezTo>
                      <a:pt x="16500" y="20924"/>
                      <a:pt x="16446" y="20852"/>
                      <a:pt x="16411" y="20780"/>
                    </a:cubicBezTo>
                    <a:cubicBezTo>
                      <a:pt x="16394" y="20697"/>
                      <a:pt x="16362" y="20629"/>
                      <a:pt x="16343" y="20548"/>
                    </a:cubicBezTo>
                    <a:lnTo>
                      <a:pt x="16343" y="20548"/>
                    </a:lnTo>
                    <a:cubicBezTo>
                      <a:pt x="16357" y="20548"/>
                      <a:pt x="16358" y="20546"/>
                      <a:pt x="16375" y="20530"/>
                    </a:cubicBezTo>
                    <a:close/>
                    <a:moveTo>
                      <a:pt x="12169" y="14034"/>
                    </a:moveTo>
                    <a:cubicBezTo>
                      <a:pt x="12187" y="14088"/>
                      <a:pt x="12205" y="14141"/>
                      <a:pt x="12223" y="14195"/>
                    </a:cubicBezTo>
                    <a:cubicBezTo>
                      <a:pt x="12277" y="15376"/>
                      <a:pt x="12474" y="16539"/>
                      <a:pt x="12384" y="17738"/>
                    </a:cubicBezTo>
                    <a:cubicBezTo>
                      <a:pt x="12384" y="17756"/>
                      <a:pt x="12398" y="17765"/>
                      <a:pt x="12411" y="17765"/>
                    </a:cubicBezTo>
                    <a:cubicBezTo>
                      <a:pt x="12424" y="17765"/>
                      <a:pt x="12438" y="17756"/>
                      <a:pt x="12438" y="17738"/>
                    </a:cubicBezTo>
                    <a:cubicBezTo>
                      <a:pt x="12545" y="16718"/>
                      <a:pt x="12527" y="15698"/>
                      <a:pt x="12402" y="14678"/>
                    </a:cubicBezTo>
                    <a:lnTo>
                      <a:pt x="12402" y="14678"/>
                    </a:lnTo>
                    <a:cubicBezTo>
                      <a:pt x="12509" y="14982"/>
                      <a:pt x="12617" y="15287"/>
                      <a:pt x="12706" y="15591"/>
                    </a:cubicBezTo>
                    <a:cubicBezTo>
                      <a:pt x="12688" y="15609"/>
                      <a:pt x="12688" y="15627"/>
                      <a:pt x="12706" y="15627"/>
                    </a:cubicBezTo>
                    <a:cubicBezTo>
                      <a:pt x="12957" y="16826"/>
                      <a:pt x="13064" y="17917"/>
                      <a:pt x="12796" y="19116"/>
                    </a:cubicBezTo>
                    <a:cubicBezTo>
                      <a:pt x="12653" y="19778"/>
                      <a:pt x="12420" y="20405"/>
                      <a:pt x="12241" y="21031"/>
                    </a:cubicBezTo>
                    <a:cubicBezTo>
                      <a:pt x="12187" y="20190"/>
                      <a:pt x="11990" y="19313"/>
                      <a:pt x="11990" y="18490"/>
                    </a:cubicBezTo>
                    <a:cubicBezTo>
                      <a:pt x="12008" y="17005"/>
                      <a:pt x="12098" y="15519"/>
                      <a:pt x="12169" y="14034"/>
                    </a:cubicBezTo>
                    <a:close/>
                    <a:moveTo>
                      <a:pt x="16858" y="20584"/>
                    </a:moveTo>
                    <a:cubicBezTo>
                      <a:pt x="16952" y="20624"/>
                      <a:pt x="17056" y="20644"/>
                      <a:pt x="17162" y="20644"/>
                    </a:cubicBezTo>
                    <a:cubicBezTo>
                      <a:pt x="17198" y="20644"/>
                      <a:pt x="17234" y="20642"/>
                      <a:pt x="17270" y="20637"/>
                    </a:cubicBezTo>
                    <a:cubicBezTo>
                      <a:pt x="17287" y="20637"/>
                      <a:pt x="17323" y="20619"/>
                      <a:pt x="17323" y="20602"/>
                    </a:cubicBezTo>
                    <a:cubicBezTo>
                      <a:pt x="17484" y="20673"/>
                      <a:pt x="17681" y="20709"/>
                      <a:pt x="17860" y="20727"/>
                    </a:cubicBezTo>
                    <a:cubicBezTo>
                      <a:pt x="18021" y="20798"/>
                      <a:pt x="18164" y="20852"/>
                      <a:pt x="18307" y="20924"/>
                    </a:cubicBezTo>
                    <a:cubicBezTo>
                      <a:pt x="18486" y="20995"/>
                      <a:pt x="18647" y="21103"/>
                      <a:pt x="18791" y="21228"/>
                    </a:cubicBezTo>
                    <a:cubicBezTo>
                      <a:pt x="19059" y="21389"/>
                      <a:pt x="18952" y="21818"/>
                      <a:pt x="18630" y="21818"/>
                    </a:cubicBezTo>
                    <a:cubicBezTo>
                      <a:pt x="18604" y="21822"/>
                      <a:pt x="18578" y="21823"/>
                      <a:pt x="18552" y="21823"/>
                    </a:cubicBezTo>
                    <a:cubicBezTo>
                      <a:pt x="18163" y="21823"/>
                      <a:pt x="17753" y="21464"/>
                      <a:pt x="17484" y="21246"/>
                    </a:cubicBezTo>
                    <a:cubicBezTo>
                      <a:pt x="17466" y="21228"/>
                      <a:pt x="17431" y="21192"/>
                      <a:pt x="17413" y="21174"/>
                    </a:cubicBezTo>
                    <a:cubicBezTo>
                      <a:pt x="17305" y="20995"/>
                      <a:pt x="17162" y="20834"/>
                      <a:pt x="16983" y="20745"/>
                    </a:cubicBezTo>
                    <a:lnTo>
                      <a:pt x="16912" y="20655"/>
                    </a:lnTo>
                    <a:cubicBezTo>
                      <a:pt x="16894" y="20637"/>
                      <a:pt x="16876" y="20619"/>
                      <a:pt x="16858" y="20584"/>
                    </a:cubicBezTo>
                    <a:close/>
                    <a:moveTo>
                      <a:pt x="9270" y="14481"/>
                    </a:moveTo>
                    <a:cubicBezTo>
                      <a:pt x="9235" y="14768"/>
                      <a:pt x="9181" y="15036"/>
                      <a:pt x="9145" y="15322"/>
                    </a:cubicBezTo>
                    <a:cubicBezTo>
                      <a:pt x="8930" y="15913"/>
                      <a:pt x="8662" y="16486"/>
                      <a:pt x="8358" y="17022"/>
                    </a:cubicBezTo>
                    <a:cubicBezTo>
                      <a:pt x="7696" y="18168"/>
                      <a:pt x="6765" y="19170"/>
                      <a:pt x="6175" y="20387"/>
                    </a:cubicBezTo>
                    <a:cubicBezTo>
                      <a:pt x="6162" y="20412"/>
                      <a:pt x="6194" y="20437"/>
                      <a:pt x="6226" y="20437"/>
                    </a:cubicBezTo>
                    <a:cubicBezTo>
                      <a:pt x="6240" y="20437"/>
                      <a:pt x="6254" y="20433"/>
                      <a:pt x="6264" y="20423"/>
                    </a:cubicBezTo>
                    <a:cubicBezTo>
                      <a:pt x="6962" y="19295"/>
                      <a:pt x="7731" y="18204"/>
                      <a:pt x="8447" y="17094"/>
                    </a:cubicBezTo>
                    <a:cubicBezTo>
                      <a:pt x="8680" y="16718"/>
                      <a:pt x="8877" y="16307"/>
                      <a:pt x="9038" y="15895"/>
                    </a:cubicBezTo>
                    <a:lnTo>
                      <a:pt x="9038" y="15895"/>
                    </a:lnTo>
                    <a:cubicBezTo>
                      <a:pt x="8984" y="16271"/>
                      <a:pt x="8912" y="16647"/>
                      <a:pt x="8841" y="17022"/>
                    </a:cubicBezTo>
                    <a:cubicBezTo>
                      <a:pt x="8089" y="19134"/>
                      <a:pt x="6640" y="21085"/>
                      <a:pt x="4510" y="21836"/>
                    </a:cubicBezTo>
                    <a:cubicBezTo>
                      <a:pt x="4510" y="21836"/>
                      <a:pt x="5190" y="20315"/>
                      <a:pt x="5280" y="20136"/>
                    </a:cubicBezTo>
                    <a:cubicBezTo>
                      <a:pt x="5727" y="19403"/>
                      <a:pt x="6210" y="18687"/>
                      <a:pt x="6711" y="17989"/>
                    </a:cubicBezTo>
                    <a:cubicBezTo>
                      <a:pt x="7570" y="16808"/>
                      <a:pt x="8376" y="15609"/>
                      <a:pt x="9270" y="14481"/>
                    </a:cubicBezTo>
                    <a:close/>
                    <a:moveTo>
                      <a:pt x="13619" y="20816"/>
                    </a:moveTo>
                    <a:lnTo>
                      <a:pt x="13619" y="20870"/>
                    </a:lnTo>
                    <a:cubicBezTo>
                      <a:pt x="13494" y="21246"/>
                      <a:pt x="13350" y="21604"/>
                      <a:pt x="13172" y="21944"/>
                    </a:cubicBezTo>
                    <a:cubicBezTo>
                      <a:pt x="13172" y="21550"/>
                      <a:pt x="13422" y="21192"/>
                      <a:pt x="13619" y="20816"/>
                    </a:cubicBezTo>
                    <a:close/>
                    <a:moveTo>
                      <a:pt x="8215" y="21156"/>
                    </a:moveTo>
                    <a:lnTo>
                      <a:pt x="8215" y="21156"/>
                    </a:lnTo>
                    <a:cubicBezTo>
                      <a:pt x="8340" y="21425"/>
                      <a:pt x="8429" y="21729"/>
                      <a:pt x="8465" y="22033"/>
                    </a:cubicBezTo>
                    <a:cubicBezTo>
                      <a:pt x="8304" y="21765"/>
                      <a:pt x="8232" y="21460"/>
                      <a:pt x="8215" y="21156"/>
                    </a:cubicBezTo>
                    <a:close/>
                    <a:moveTo>
                      <a:pt x="15838" y="20834"/>
                    </a:moveTo>
                    <a:lnTo>
                      <a:pt x="15892" y="21210"/>
                    </a:lnTo>
                    <a:cubicBezTo>
                      <a:pt x="15892" y="21250"/>
                      <a:pt x="15922" y="21270"/>
                      <a:pt x="15952" y="21270"/>
                    </a:cubicBezTo>
                    <a:cubicBezTo>
                      <a:pt x="15962" y="21270"/>
                      <a:pt x="15972" y="21268"/>
                      <a:pt x="15981" y="21264"/>
                    </a:cubicBezTo>
                    <a:lnTo>
                      <a:pt x="15981" y="21264"/>
                    </a:lnTo>
                    <a:cubicBezTo>
                      <a:pt x="15945" y="21478"/>
                      <a:pt x="15927" y="21711"/>
                      <a:pt x="15909" y="21926"/>
                    </a:cubicBezTo>
                    <a:cubicBezTo>
                      <a:pt x="15731" y="22105"/>
                      <a:pt x="15605" y="22319"/>
                      <a:pt x="15534" y="22552"/>
                    </a:cubicBezTo>
                    <a:cubicBezTo>
                      <a:pt x="15408" y="21997"/>
                      <a:pt x="15641" y="21389"/>
                      <a:pt x="15838" y="20834"/>
                    </a:cubicBezTo>
                    <a:close/>
                    <a:moveTo>
                      <a:pt x="16697" y="20834"/>
                    </a:moveTo>
                    <a:lnTo>
                      <a:pt x="16697" y="20834"/>
                    </a:lnTo>
                    <a:cubicBezTo>
                      <a:pt x="16768" y="20888"/>
                      <a:pt x="16840" y="20942"/>
                      <a:pt x="16912" y="20995"/>
                    </a:cubicBezTo>
                    <a:cubicBezTo>
                      <a:pt x="17055" y="21138"/>
                      <a:pt x="17234" y="21282"/>
                      <a:pt x="17395" y="21407"/>
                    </a:cubicBezTo>
                    <a:cubicBezTo>
                      <a:pt x="17466" y="21532"/>
                      <a:pt x="17502" y="21639"/>
                      <a:pt x="17538" y="21711"/>
                    </a:cubicBezTo>
                    <a:cubicBezTo>
                      <a:pt x="17735" y="22051"/>
                      <a:pt x="17860" y="22427"/>
                      <a:pt x="17914" y="22820"/>
                    </a:cubicBezTo>
                    <a:lnTo>
                      <a:pt x="17914" y="22838"/>
                    </a:lnTo>
                    <a:cubicBezTo>
                      <a:pt x="17502" y="22606"/>
                      <a:pt x="17144" y="22302"/>
                      <a:pt x="16876" y="21944"/>
                    </a:cubicBezTo>
                    <a:cubicBezTo>
                      <a:pt x="16804" y="21818"/>
                      <a:pt x="16733" y="21711"/>
                      <a:pt x="16679" y="21586"/>
                    </a:cubicBezTo>
                    <a:cubicBezTo>
                      <a:pt x="16643" y="21443"/>
                      <a:pt x="16589" y="21299"/>
                      <a:pt x="16536" y="21174"/>
                    </a:cubicBezTo>
                    <a:lnTo>
                      <a:pt x="16536" y="21174"/>
                    </a:lnTo>
                    <a:lnTo>
                      <a:pt x="16572" y="21210"/>
                    </a:lnTo>
                    <a:cubicBezTo>
                      <a:pt x="16584" y="21228"/>
                      <a:pt x="16601" y="21236"/>
                      <a:pt x="16620" y="21236"/>
                    </a:cubicBezTo>
                    <a:cubicBezTo>
                      <a:pt x="16657" y="21236"/>
                      <a:pt x="16697" y="21204"/>
                      <a:pt x="16697" y="21156"/>
                    </a:cubicBezTo>
                    <a:cubicBezTo>
                      <a:pt x="16715" y="21049"/>
                      <a:pt x="16715" y="20942"/>
                      <a:pt x="16697" y="20834"/>
                    </a:cubicBezTo>
                    <a:close/>
                    <a:moveTo>
                      <a:pt x="16321" y="21156"/>
                    </a:moveTo>
                    <a:cubicBezTo>
                      <a:pt x="16375" y="21353"/>
                      <a:pt x="16464" y="21550"/>
                      <a:pt x="16572" y="21729"/>
                    </a:cubicBezTo>
                    <a:cubicBezTo>
                      <a:pt x="16625" y="22140"/>
                      <a:pt x="16572" y="22534"/>
                      <a:pt x="16375" y="22910"/>
                    </a:cubicBezTo>
                    <a:lnTo>
                      <a:pt x="16375" y="22892"/>
                    </a:lnTo>
                    <a:cubicBezTo>
                      <a:pt x="16311" y="23031"/>
                      <a:pt x="16202" y="23164"/>
                      <a:pt x="16128" y="23164"/>
                    </a:cubicBezTo>
                    <a:cubicBezTo>
                      <a:pt x="16079" y="23164"/>
                      <a:pt x="16045" y="23104"/>
                      <a:pt x="16053" y="22946"/>
                    </a:cubicBezTo>
                    <a:cubicBezTo>
                      <a:pt x="16053" y="22677"/>
                      <a:pt x="16071" y="22427"/>
                      <a:pt x="16088" y="22158"/>
                    </a:cubicBezTo>
                    <a:cubicBezTo>
                      <a:pt x="16106" y="21854"/>
                      <a:pt x="16142" y="21532"/>
                      <a:pt x="16178" y="21228"/>
                    </a:cubicBezTo>
                    <a:lnTo>
                      <a:pt x="16196" y="21246"/>
                    </a:lnTo>
                    <a:cubicBezTo>
                      <a:pt x="16211" y="21256"/>
                      <a:pt x="16227" y="21260"/>
                      <a:pt x="16243" y="21260"/>
                    </a:cubicBezTo>
                    <a:cubicBezTo>
                      <a:pt x="16284" y="21260"/>
                      <a:pt x="16321" y="21231"/>
                      <a:pt x="16321" y="21192"/>
                    </a:cubicBezTo>
                    <a:lnTo>
                      <a:pt x="16321" y="21156"/>
                    </a:lnTo>
                    <a:close/>
                    <a:moveTo>
                      <a:pt x="7535" y="22677"/>
                    </a:moveTo>
                    <a:lnTo>
                      <a:pt x="7535" y="22695"/>
                    </a:lnTo>
                    <a:lnTo>
                      <a:pt x="7517" y="22695"/>
                    </a:lnTo>
                    <a:lnTo>
                      <a:pt x="7499" y="22713"/>
                    </a:lnTo>
                    <a:cubicBezTo>
                      <a:pt x="7463" y="22731"/>
                      <a:pt x="7463" y="22767"/>
                      <a:pt x="7481" y="22803"/>
                    </a:cubicBezTo>
                    <a:cubicBezTo>
                      <a:pt x="7302" y="23053"/>
                      <a:pt x="7051" y="23250"/>
                      <a:pt x="6765" y="23393"/>
                    </a:cubicBezTo>
                    <a:cubicBezTo>
                      <a:pt x="6962" y="23107"/>
                      <a:pt x="7230" y="22856"/>
                      <a:pt x="7535" y="22677"/>
                    </a:cubicBezTo>
                    <a:close/>
                    <a:moveTo>
                      <a:pt x="7177" y="24377"/>
                    </a:moveTo>
                    <a:cubicBezTo>
                      <a:pt x="7212" y="24521"/>
                      <a:pt x="7266" y="24646"/>
                      <a:pt x="7302" y="24789"/>
                    </a:cubicBezTo>
                    <a:lnTo>
                      <a:pt x="7230" y="24789"/>
                    </a:lnTo>
                    <a:cubicBezTo>
                      <a:pt x="7195" y="24699"/>
                      <a:pt x="7159" y="24592"/>
                      <a:pt x="7141" y="24503"/>
                    </a:cubicBezTo>
                    <a:lnTo>
                      <a:pt x="7177" y="24377"/>
                    </a:lnTo>
                    <a:close/>
                    <a:moveTo>
                      <a:pt x="6121" y="24950"/>
                    </a:moveTo>
                    <a:lnTo>
                      <a:pt x="6121" y="24950"/>
                    </a:lnTo>
                    <a:cubicBezTo>
                      <a:pt x="6103" y="24986"/>
                      <a:pt x="6067" y="25039"/>
                      <a:pt x="6049" y="25075"/>
                    </a:cubicBezTo>
                    <a:cubicBezTo>
                      <a:pt x="6031" y="25111"/>
                      <a:pt x="6049" y="25147"/>
                      <a:pt x="6085" y="25165"/>
                    </a:cubicBezTo>
                    <a:cubicBezTo>
                      <a:pt x="5602" y="25254"/>
                      <a:pt x="5119" y="25415"/>
                      <a:pt x="4636" y="25558"/>
                    </a:cubicBezTo>
                    <a:cubicBezTo>
                      <a:pt x="5065" y="25236"/>
                      <a:pt x="5584" y="25022"/>
                      <a:pt x="6121" y="24950"/>
                    </a:cubicBezTo>
                    <a:close/>
                    <a:moveTo>
                      <a:pt x="11722" y="24825"/>
                    </a:moveTo>
                    <a:lnTo>
                      <a:pt x="11722" y="24878"/>
                    </a:lnTo>
                    <a:cubicBezTo>
                      <a:pt x="11686" y="25201"/>
                      <a:pt x="11561" y="25523"/>
                      <a:pt x="11382" y="25791"/>
                    </a:cubicBezTo>
                    <a:cubicBezTo>
                      <a:pt x="11400" y="25612"/>
                      <a:pt x="11454" y="25433"/>
                      <a:pt x="11525" y="25272"/>
                    </a:cubicBezTo>
                    <a:cubicBezTo>
                      <a:pt x="11579" y="25111"/>
                      <a:pt x="11650" y="24968"/>
                      <a:pt x="11722" y="24825"/>
                    </a:cubicBezTo>
                    <a:close/>
                    <a:moveTo>
                      <a:pt x="7445" y="24950"/>
                    </a:moveTo>
                    <a:cubicBezTo>
                      <a:pt x="8107" y="25111"/>
                      <a:pt x="8644" y="25576"/>
                      <a:pt x="8859" y="26221"/>
                    </a:cubicBezTo>
                    <a:cubicBezTo>
                      <a:pt x="8928" y="26429"/>
                      <a:pt x="8911" y="26508"/>
                      <a:pt x="8775" y="26508"/>
                    </a:cubicBezTo>
                    <a:cubicBezTo>
                      <a:pt x="8736" y="26508"/>
                      <a:pt x="8686" y="26501"/>
                      <a:pt x="8626" y="26489"/>
                    </a:cubicBezTo>
                    <a:cubicBezTo>
                      <a:pt x="8429" y="26435"/>
                      <a:pt x="8268" y="26346"/>
                      <a:pt x="8125" y="26221"/>
                    </a:cubicBezTo>
                    <a:cubicBezTo>
                      <a:pt x="8018" y="26131"/>
                      <a:pt x="7910" y="26024"/>
                      <a:pt x="7821" y="25916"/>
                    </a:cubicBezTo>
                    <a:cubicBezTo>
                      <a:pt x="7749" y="25737"/>
                      <a:pt x="7660" y="25576"/>
                      <a:pt x="7552" y="25415"/>
                    </a:cubicBezTo>
                    <a:cubicBezTo>
                      <a:pt x="7517" y="25254"/>
                      <a:pt x="7499" y="25111"/>
                      <a:pt x="7445" y="24950"/>
                    </a:cubicBezTo>
                    <a:close/>
                    <a:moveTo>
                      <a:pt x="6604" y="24968"/>
                    </a:moveTo>
                    <a:lnTo>
                      <a:pt x="6711" y="25004"/>
                    </a:lnTo>
                    <a:cubicBezTo>
                      <a:pt x="6676" y="25057"/>
                      <a:pt x="6640" y="25129"/>
                      <a:pt x="6622" y="25201"/>
                    </a:cubicBezTo>
                    <a:cubicBezTo>
                      <a:pt x="6318" y="25469"/>
                      <a:pt x="6067" y="25809"/>
                      <a:pt x="5906" y="26185"/>
                    </a:cubicBezTo>
                    <a:cubicBezTo>
                      <a:pt x="5530" y="26632"/>
                      <a:pt x="5065" y="26990"/>
                      <a:pt x="4457" y="27026"/>
                    </a:cubicBezTo>
                    <a:cubicBezTo>
                      <a:pt x="4725" y="26596"/>
                      <a:pt x="5065" y="26203"/>
                      <a:pt x="5441" y="25863"/>
                    </a:cubicBezTo>
                    <a:cubicBezTo>
                      <a:pt x="5673" y="25666"/>
                      <a:pt x="5906" y="25505"/>
                      <a:pt x="6139" y="25326"/>
                    </a:cubicBezTo>
                    <a:lnTo>
                      <a:pt x="6461" y="25201"/>
                    </a:lnTo>
                    <a:cubicBezTo>
                      <a:pt x="6497" y="25183"/>
                      <a:pt x="6497" y="25093"/>
                      <a:pt x="6461" y="25093"/>
                    </a:cubicBezTo>
                    <a:cubicBezTo>
                      <a:pt x="6515" y="25057"/>
                      <a:pt x="6568" y="25022"/>
                      <a:pt x="6604" y="24968"/>
                    </a:cubicBezTo>
                    <a:close/>
                    <a:moveTo>
                      <a:pt x="13261" y="26346"/>
                    </a:moveTo>
                    <a:cubicBezTo>
                      <a:pt x="13368" y="26561"/>
                      <a:pt x="13422" y="26793"/>
                      <a:pt x="13404" y="27026"/>
                    </a:cubicBezTo>
                    <a:cubicBezTo>
                      <a:pt x="13297" y="26811"/>
                      <a:pt x="13243" y="26578"/>
                      <a:pt x="13261" y="26346"/>
                    </a:cubicBezTo>
                    <a:close/>
                    <a:moveTo>
                      <a:pt x="10004" y="8791"/>
                    </a:moveTo>
                    <a:lnTo>
                      <a:pt x="10004" y="8791"/>
                    </a:lnTo>
                    <a:cubicBezTo>
                      <a:pt x="10451" y="10580"/>
                      <a:pt x="11436" y="12316"/>
                      <a:pt x="12098" y="13962"/>
                    </a:cubicBezTo>
                    <a:cubicBezTo>
                      <a:pt x="12093" y="13957"/>
                      <a:pt x="12087" y="13955"/>
                      <a:pt x="12083" y="13955"/>
                    </a:cubicBezTo>
                    <a:cubicBezTo>
                      <a:pt x="12071" y="13955"/>
                      <a:pt x="12062" y="13968"/>
                      <a:pt x="12062" y="13980"/>
                    </a:cubicBezTo>
                    <a:cubicBezTo>
                      <a:pt x="11811" y="15018"/>
                      <a:pt x="11829" y="16110"/>
                      <a:pt x="11829" y="17166"/>
                    </a:cubicBezTo>
                    <a:cubicBezTo>
                      <a:pt x="11811" y="18347"/>
                      <a:pt x="11740" y="19528"/>
                      <a:pt x="11955" y="20709"/>
                    </a:cubicBezTo>
                    <a:cubicBezTo>
                      <a:pt x="11919" y="20995"/>
                      <a:pt x="11973" y="21264"/>
                      <a:pt x="12098" y="21514"/>
                    </a:cubicBezTo>
                    <a:cubicBezTo>
                      <a:pt x="12062" y="21711"/>
                      <a:pt x="12026" y="21908"/>
                      <a:pt x="11990" y="22087"/>
                    </a:cubicBezTo>
                    <a:cubicBezTo>
                      <a:pt x="11979" y="22153"/>
                      <a:pt x="12037" y="22199"/>
                      <a:pt x="12086" y="22199"/>
                    </a:cubicBezTo>
                    <a:cubicBezTo>
                      <a:pt x="12117" y="22199"/>
                      <a:pt x="12145" y="22181"/>
                      <a:pt x="12151" y="22140"/>
                    </a:cubicBezTo>
                    <a:cubicBezTo>
                      <a:pt x="12187" y="21997"/>
                      <a:pt x="12205" y="21854"/>
                      <a:pt x="12223" y="21711"/>
                    </a:cubicBezTo>
                    <a:cubicBezTo>
                      <a:pt x="12277" y="21425"/>
                      <a:pt x="12348" y="21138"/>
                      <a:pt x="12438" y="20870"/>
                    </a:cubicBezTo>
                    <a:cubicBezTo>
                      <a:pt x="12635" y="20154"/>
                      <a:pt x="12885" y="19474"/>
                      <a:pt x="13046" y="18758"/>
                    </a:cubicBezTo>
                    <a:cubicBezTo>
                      <a:pt x="13154" y="18114"/>
                      <a:pt x="13154" y="17470"/>
                      <a:pt x="13046" y="16826"/>
                    </a:cubicBezTo>
                    <a:lnTo>
                      <a:pt x="13046" y="16826"/>
                    </a:lnTo>
                    <a:cubicBezTo>
                      <a:pt x="13350" y="18025"/>
                      <a:pt x="13529" y="19241"/>
                      <a:pt x="13601" y="20458"/>
                    </a:cubicBezTo>
                    <a:cubicBezTo>
                      <a:pt x="13440" y="20727"/>
                      <a:pt x="13297" y="21013"/>
                      <a:pt x="13189" y="21317"/>
                    </a:cubicBezTo>
                    <a:cubicBezTo>
                      <a:pt x="13046" y="21586"/>
                      <a:pt x="12993" y="21908"/>
                      <a:pt x="13046" y="22230"/>
                    </a:cubicBezTo>
                    <a:cubicBezTo>
                      <a:pt x="13065" y="22268"/>
                      <a:pt x="13100" y="22286"/>
                      <a:pt x="13134" y="22286"/>
                    </a:cubicBezTo>
                    <a:cubicBezTo>
                      <a:pt x="13163" y="22286"/>
                      <a:pt x="13191" y="22273"/>
                      <a:pt x="13207" y="22248"/>
                    </a:cubicBezTo>
                    <a:cubicBezTo>
                      <a:pt x="13404" y="21979"/>
                      <a:pt x="13547" y="21693"/>
                      <a:pt x="13637" y="21389"/>
                    </a:cubicBezTo>
                    <a:lnTo>
                      <a:pt x="13637" y="21389"/>
                    </a:lnTo>
                    <a:cubicBezTo>
                      <a:pt x="13637" y="21800"/>
                      <a:pt x="13637" y="22212"/>
                      <a:pt x="13619" y="22624"/>
                    </a:cubicBezTo>
                    <a:cubicBezTo>
                      <a:pt x="13529" y="24181"/>
                      <a:pt x="13172" y="25720"/>
                      <a:pt x="12545" y="27151"/>
                    </a:cubicBezTo>
                    <a:cubicBezTo>
                      <a:pt x="12509" y="27026"/>
                      <a:pt x="12492" y="26918"/>
                      <a:pt x="12456" y="26793"/>
                    </a:cubicBezTo>
                    <a:cubicBezTo>
                      <a:pt x="12456" y="26777"/>
                      <a:pt x="12438" y="26768"/>
                      <a:pt x="12418" y="26768"/>
                    </a:cubicBezTo>
                    <a:cubicBezTo>
                      <a:pt x="12393" y="26768"/>
                      <a:pt x="12366" y="26782"/>
                      <a:pt x="12366" y="26811"/>
                    </a:cubicBezTo>
                    <a:cubicBezTo>
                      <a:pt x="12384" y="26990"/>
                      <a:pt x="12420" y="27169"/>
                      <a:pt x="12438" y="27348"/>
                    </a:cubicBezTo>
                    <a:cubicBezTo>
                      <a:pt x="12402" y="27420"/>
                      <a:pt x="12384" y="27491"/>
                      <a:pt x="12348" y="27563"/>
                    </a:cubicBezTo>
                    <a:cubicBezTo>
                      <a:pt x="12205" y="26507"/>
                      <a:pt x="12062" y="25451"/>
                      <a:pt x="11919" y="24395"/>
                    </a:cubicBezTo>
                    <a:cubicBezTo>
                      <a:pt x="11597" y="22105"/>
                      <a:pt x="11239" y="19814"/>
                      <a:pt x="10881" y="17524"/>
                    </a:cubicBezTo>
                    <a:cubicBezTo>
                      <a:pt x="10899" y="17506"/>
                      <a:pt x="10881" y="17488"/>
                      <a:pt x="10881" y="17488"/>
                    </a:cubicBezTo>
                    <a:cubicBezTo>
                      <a:pt x="10756" y="16611"/>
                      <a:pt x="10613" y="15734"/>
                      <a:pt x="10505" y="14839"/>
                    </a:cubicBezTo>
                    <a:lnTo>
                      <a:pt x="10505" y="14839"/>
                    </a:lnTo>
                    <a:cubicBezTo>
                      <a:pt x="10684" y="15179"/>
                      <a:pt x="10970" y="15448"/>
                      <a:pt x="11310" y="15609"/>
                    </a:cubicBezTo>
                    <a:cubicBezTo>
                      <a:pt x="11364" y="15609"/>
                      <a:pt x="11418" y="15573"/>
                      <a:pt x="11418" y="15519"/>
                    </a:cubicBezTo>
                    <a:cubicBezTo>
                      <a:pt x="11400" y="14947"/>
                      <a:pt x="10988" y="14446"/>
                      <a:pt x="10434" y="14302"/>
                    </a:cubicBezTo>
                    <a:cubicBezTo>
                      <a:pt x="10344" y="13587"/>
                      <a:pt x="10255" y="12871"/>
                      <a:pt x="10183" y="12137"/>
                    </a:cubicBezTo>
                    <a:cubicBezTo>
                      <a:pt x="10058" y="11028"/>
                      <a:pt x="10004" y="9900"/>
                      <a:pt x="10004" y="8791"/>
                    </a:cubicBezTo>
                    <a:close/>
                    <a:moveTo>
                      <a:pt x="13995" y="22516"/>
                    </a:moveTo>
                    <a:cubicBezTo>
                      <a:pt x="14478" y="24198"/>
                      <a:pt x="14675" y="25934"/>
                      <a:pt x="14370" y="27688"/>
                    </a:cubicBezTo>
                    <a:cubicBezTo>
                      <a:pt x="14370" y="27688"/>
                      <a:pt x="14120" y="26883"/>
                      <a:pt x="14102" y="26865"/>
                    </a:cubicBezTo>
                    <a:cubicBezTo>
                      <a:pt x="13941" y="26292"/>
                      <a:pt x="13869" y="25702"/>
                      <a:pt x="13869" y="25093"/>
                    </a:cubicBezTo>
                    <a:cubicBezTo>
                      <a:pt x="13852" y="24342"/>
                      <a:pt x="13887" y="23590"/>
                      <a:pt x="13959" y="22838"/>
                    </a:cubicBezTo>
                    <a:cubicBezTo>
                      <a:pt x="14084" y="23644"/>
                      <a:pt x="14156" y="24431"/>
                      <a:pt x="14156" y="25236"/>
                    </a:cubicBezTo>
                    <a:cubicBezTo>
                      <a:pt x="14156" y="25272"/>
                      <a:pt x="14183" y="25290"/>
                      <a:pt x="14209" y="25290"/>
                    </a:cubicBezTo>
                    <a:cubicBezTo>
                      <a:pt x="14236" y="25290"/>
                      <a:pt x="14263" y="25272"/>
                      <a:pt x="14263" y="25236"/>
                    </a:cubicBezTo>
                    <a:cubicBezTo>
                      <a:pt x="14281" y="24342"/>
                      <a:pt x="14192" y="23447"/>
                      <a:pt x="13995" y="22570"/>
                    </a:cubicBezTo>
                    <a:cubicBezTo>
                      <a:pt x="13995" y="22570"/>
                      <a:pt x="13995" y="22552"/>
                      <a:pt x="13995" y="22552"/>
                    </a:cubicBezTo>
                    <a:lnTo>
                      <a:pt x="13995" y="22516"/>
                    </a:lnTo>
                    <a:close/>
                    <a:moveTo>
                      <a:pt x="7159" y="25201"/>
                    </a:moveTo>
                    <a:cubicBezTo>
                      <a:pt x="7230" y="25272"/>
                      <a:pt x="7302" y="25344"/>
                      <a:pt x="7356" y="25433"/>
                    </a:cubicBezTo>
                    <a:lnTo>
                      <a:pt x="7356" y="25451"/>
                    </a:lnTo>
                    <a:cubicBezTo>
                      <a:pt x="7427" y="25720"/>
                      <a:pt x="7570" y="25970"/>
                      <a:pt x="7785" y="26149"/>
                    </a:cubicBezTo>
                    <a:lnTo>
                      <a:pt x="7785" y="26185"/>
                    </a:lnTo>
                    <a:cubicBezTo>
                      <a:pt x="7946" y="26561"/>
                      <a:pt x="8054" y="26954"/>
                      <a:pt x="8107" y="27366"/>
                    </a:cubicBezTo>
                    <a:cubicBezTo>
                      <a:pt x="8123" y="27490"/>
                      <a:pt x="8138" y="27976"/>
                      <a:pt x="7898" y="27976"/>
                    </a:cubicBezTo>
                    <a:cubicBezTo>
                      <a:pt x="7861" y="27976"/>
                      <a:pt x="7817" y="27965"/>
                      <a:pt x="7767" y="27939"/>
                    </a:cubicBezTo>
                    <a:cubicBezTo>
                      <a:pt x="7409" y="27760"/>
                      <a:pt x="7159" y="27437"/>
                      <a:pt x="7033" y="27062"/>
                    </a:cubicBezTo>
                    <a:cubicBezTo>
                      <a:pt x="6980" y="26901"/>
                      <a:pt x="6944" y="26722"/>
                      <a:pt x="6926" y="26561"/>
                    </a:cubicBezTo>
                    <a:cubicBezTo>
                      <a:pt x="6980" y="26292"/>
                      <a:pt x="6998" y="26006"/>
                      <a:pt x="6998" y="25737"/>
                    </a:cubicBezTo>
                    <a:cubicBezTo>
                      <a:pt x="7016" y="25684"/>
                      <a:pt x="7033" y="25648"/>
                      <a:pt x="7051" y="25594"/>
                    </a:cubicBezTo>
                    <a:cubicBezTo>
                      <a:pt x="7069" y="25737"/>
                      <a:pt x="7123" y="25863"/>
                      <a:pt x="7177" y="25988"/>
                    </a:cubicBezTo>
                    <a:cubicBezTo>
                      <a:pt x="7191" y="26009"/>
                      <a:pt x="7213" y="26019"/>
                      <a:pt x="7235" y="26019"/>
                    </a:cubicBezTo>
                    <a:cubicBezTo>
                      <a:pt x="7269" y="26019"/>
                      <a:pt x="7302" y="25995"/>
                      <a:pt x="7302" y="25952"/>
                    </a:cubicBezTo>
                    <a:cubicBezTo>
                      <a:pt x="7266" y="25702"/>
                      <a:pt x="7230" y="25451"/>
                      <a:pt x="7159" y="25201"/>
                    </a:cubicBezTo>
                    <a:close/>
                    <a:moveTo>
                      <a:pt x="6532" y="25541"/>
                    </a:moveTo>
                    <a:cubicBezTo>
                      <a:pt x="6532" y="25594"/>
                      <a:pt x="6515" y="25612"/>
                      <a:pt x="6515" y="25648"/>
                    </a:cubicBezTo>
                    <a:cubicBezTo>
                      <a:pt x="6515" y="25709"/>
                      <a:pt x="6564" y="25753"/>
                      <a:pt x="6618" y="25753"/>
                    </a:cubicBezTo>
                    <a:cubicBezTo>
                      <a:pt x="6644" y="25753"/>
                      <a:pt x="6670" y="25743"/>
                      <a:pt x="6693" y="25720"/>
                    </a:cubicBezTo>
                    <a:lnTo>
                      <a:pt x="6747" y="25666"/>
                    </a:lnTo>
                    <a:lnTo>
                      <a:pt x="6747" y="25666"/>
                    </a:lnTo>
                    <a:cubicBezTo>
                      <a:pt x="6729" y="25737"/>
                      <a:pt x="6729" y="25791"/>
                      <a:pt x="6747" y="25863"/>
                    </a:cubicBezTo>
                    <a:cubicBezTo>
                      <a:pt x="6747" y="25881"/>
                      <a:pt x="6747" y="25916"/>
                      <a:pt x="6765" y="25934"/>
                    </a:cubicBezTo>
                    <a:cubicBezTo>
                      <a:pt x="6747" y="26149"/>
                      <a:pt x="6747" y="26382"/>
                      <a:pt x="6765" y="26614"/>
                    </a:cubicBezTo>
                    <a:cubicBezTo>
                      <a:pt x="6640" y="27133"/>
                      <a:pt x="6389" y="27598"/>
                      <a:pt x="6031" y="28010"/>
                    </a:cubicBezTo>
                    <a:cubicBezTo>
                      <a:pt x="6023" y="28018"/>
                      <a:pt x="6015" y="28022"/>
                      <a:pt x="6007" y="28022"/>
                    </a:cubicBezTo>
                    <a:cubicBezTo>
                      <a:pt x="5896" y="28022"/>
                      <a:pt x="5793" y="27306"/>
                      <a:pt x="5797" y="27306"/>
                    </a:cubicBezTo>
                    <a:lnTo>
                      <a:pt x="5797" y="27306"/>
                    </a:lnTo>
                    <a:cubicBezTo>
                      <a:pt x="5797" y="27306"/>
                      <a:pt x="5798" y="27308"/>
                      <a:pt x="5799" y="27312"/>
                    </a:cubicBezTo>
                    <a:cubicBezTo>
                      <a:pt x="5799" y="26954"/>
                      <a:pt x="5888" y="26596"/>
                      <a:pt x="6049" y="26292"/>
                    </a:cubicBezTo>
                    <a:cubicBezTo>
                      <a:pt x="6157" y="26024"/>
                      <a:pt x="6336" y="25773"/>
                      <a:pt x="6532" y="25541"/>
                    </a:cubicBezTo>
                    <a:close/>
                    <a:moveTo>
                      <a:pt x="13601" y="29907"/>
                    </a:moveTo>
                    <a:lnTo>
                      <a:pt x="13601" y="29907"/>
                    </a:lnTo>
                    <a:cubicBezTo>
                      <a:pt x="13869" y="29979"/>
                      <a:pt x="14120" y="30157"/>
                      <a:pt x="14299" y="30372"/>
                    </a:cubicBezTo>
                    <a:cubicBezTo>
                      <a:pt x="14013" y="30301"/>
                      <a:pt x="13834" y="30068"/>
                      <a:pt x="13601" y="29907"/>
                    </a:cubicBezTo>
                    <a:close/>
                    <a:moveTo>
                      <a:pt x="12474" y="31231"/>
                    </a:moveTo>
                    <a:cubicBezTo>
                      <a:pt x="12492" y="31374"/>
                      <a:pt x="12492" y="31500"/>
                      <a:pt x="12509" y="31643"/>
                    </a:cubicBezTo>
                    <a:lnTo>
                      <a:pt x="12492" y="31661"/>
                    </a:lnTo>
                    <a:cubicBezTo>
                      <a:pt x="12438" y="31822"/>
                      <a:pt x="12366" y="31965"/>
                      <a:pt x="12241" y="32108"/>
                    </a:cubicBezTo>
                    <a:cubicBezTo>
                      <a:pt x="12241" y="31804"/>
                      <a:pt x="12313" y="31500"/>
                      <a:pt x="12474" y="31231"/>
                    </a:cubicBezTo>
                    <a:close/>
                    <a:moveTo>
                      <a:pt x="14505" y="32601"/>
                    </a:moveTo>
                    <a:cubicBezTo>
                      <a:pt x="14588" y="32843"/>
                      <a:pt x="14620" y="33101"/>
                      <a:pt x="14603" y="33343"/>
                    </a:cubicBezTo>
                    <a:cubicBezTo>
                      <a:pt x="14485" y="33106"/>
                      <a:pt x="14462" y="32854"/>
                      <a:pt x="14505" y="32601"/>
                    </a:cubicBezTo>
                    <a:close/>
                    <a:moveTo>
                      <a:pt x="12939" y="33647"/>
                    </a:moveTo>
                    <a:cubicBezTo>
                      <a:pt x="13082" y="33969"/>
                      <a:pt x="13189" y="34291"/>
                      <a:pt x="13261" y="34631"/>
                    </a:cubicBezTo>
                    <a:cubicBezTo>
                      <a:pt x="13100" y="34327"/>
                      <a:pt x="12993" y="34005"/>
                      <a:pt x="12939" y="33647"/>
                    </a:cubicBezTo>
                    <a:close/>
                    <a:moveTo>
                      <a:pt x="4904" y="35079"/>
                    </a:moveTo>
                    <a:cubicBezTo>
                      <a:pt x="5047" y="35097"/>
                      <a:pt x="5208" y="35114"/>
                      <a:pt x="5351" y="35150"/>
                    </a:cubicBezTo>
                    <a:cubicBezTo>
                      <a:pt x="5244" y="35222"/>
                      <a:pt x="5154" y="35293"/>
                      <a:pt x="5047" y="35365"/>
                    </a:cubicBezTo>
                    <a:lnTo>
                      <a:pt x="4940" y="35347"/>
                    </a:lnTo>
                    <a:cubicBezTo>
                      <a:pt x="4814" y="35347"/>
                      <a:pt x="4689" y="35293"/>
                      <a:pt x="4582" y="35222"/>
                    </a:cubicBezTo>
                    <a:cubicBezTo>
                      <a:pt x="4564" y="35204"/>
                      <a:pt x="4618" y="35186"/>
                      <a:pt x="4653" y="35150"/>
                    </a:cubicBezTo>
                    <a:cubicBezTo>
                      <a:pt x="4725" y="35114"/>
                      <a:pt x="4814" y="35079"/>
                      <a:pt x="4904" y="35079"/>
                    </a:cubicBezTo>
                    <a:close/>
                    <a:moveTo>
                      <a:pt x="6515" y="34721"/>
                    </a:moveTo>
                    <a:lnTo>
                      <a:pt x="6515" y="34721"/>
                    </a:lnTo>
                    <a:cubicBezTo>
                      <a:pt x="6550" y="35025"/>
                      <a:pt x="6443" y="35347"/>
                      <a:pt x="6246" y="35580"/>
                    </a:cubicBezTo>
                    <a:cubicBezTo>
                      <a:pt x="6157" y="35258"/>
                      <a:pt x="6353" y="34989"/>
                      <a:pt x="6515" y="34721"/>
                    </a:cubicBezTo>
                    <a:close/>
                    <a:moveTo>
                      <a:pt x="8751" y="35168"/>
                    </a:moveTo>
                    <a:cubicBezTo>
                      <a:pt x="8734" y="35204"/>
                      <a:pt x="8751" y="35222"/>
                      <a:pt x="8787" y="35222"/>
                    </a:cubicBezTo>
                    <a:lnTo>
                      <a:pt x="8787" y="35240"/>
                    </a:lnTo>
                    <a:cubicBezTo>
                      <a:pt x="8769" y="35258"/>
                      <a:pt x="8751" y="35276"/>
                      <a:pt x="8734" y="35293"/>
                    </a:cubicBezTo>
                    <a:cubicBezTo>
                      <a:pt x="8698" y="35365"/>
                      <a:pt x="8644" y="35419"/>
                      <a:pt x="8590" y="35472"/>
                    </a:cubicBezTo>
                    <a:cubicBezTo>
                      <a:pt x="8537" y="35544"/>
                      <a:pt x="8465" y="35598"/>
                      <a:pt x="8411" y="35669"/>
                    </a:cubicBezTo>
                    <a:cubicBezTo>
                      <a:pt x="8447" y="35526"/>
                      <a:pt x="8501" y="35401"/>
                      <a:pt x="8608" y="35293"/>
                    </a:cubicBezTo>
                    <a:cubicBezTo>
                      <a:pt x="8644" y="35258"/>
                      <a:pt x="8698" y="35204"/>
                      <a:pt x="8751" y="35168"/>
                    </a:cubicBezTo>
                    <a:close/>
                    <a:moveTo>
                      <a:pt x="913" y="34345"/>
                    </a:moveTo>
                    <a:cubicBezTo>
                      <a:pt x="1898" y="34399"/>
                      <a:pt x="2631" y="35186"/>
                      <a:pt x="3150" y="35991"/>
                    </a:cubicBezTo>
                    <a:lnTo>
                      <a:pt x="3061" y="35973"/>
                    </a:lnTo>
                    <a:cubicBezTo>
                      <a:pt x="2667" y="35633"/>
                      <a:pt x="2184" y="35454"/>
                      <a:pt x="1665" y="35419"/>
                    </a:cubicBezTo>
                    <a:cubicBezTo>
                      <a:pt x="1361" y="35097"/>
                      <a:pt x="1092" y="34739"/>
                      <a:pt x="895" y="34345"/>
                    </a:cubicBezTo>
                    <a:close/>
                    <a:moveTo>
                      <a:pt x="1754" y="35633"/>
                    </a:moveTo>
                    <a:cubicBezTo>
                      <a:pt x="2148" y="35705"/>
                      <a:pt x="2524" y="35848"/>
                      <a:pt x="2864" y="36045"/>
                    </a:cubicBezTo>
                    <a:cubicBezTo>
                      <a:pt x="2864" y="36081"/>
                      <a:pt x="2864" y="36099"/>
                      <a:pt x="2864" y="36117"/>
                    </a:cubicBezTo>
                    <a:cubicBezTo>
                      <a:pt x="2595" y="36170"/>
                      <a:pt x="2309" y="36260"/>
                      <a:pt x="2041" y="36385"/>
                    </a:cubicBezTo>
                    <a:cubicBezTo>
                      <a:pt x="1909" y="36399"/>
                      <a:pt x="1773" y="36407"/>
                      <a:pt x="1637" y="36407"/>
                    </a:cubicBezTo>
                    <a:cubicBezTo>
                      <a:pt x="1068" y="36407"/>
                      <a:pt x="493" y="36270"/>
                      <a:pt x="233" y="35866"/>
                    </a:cubicBezTo>
                    <a:cubicBezTo>
                      <a:pt x="121" y="35698"/>
                      <a:pt x="1045" y="35639"/>
                      <a:pt x="1508" y="35639"/>
                    </a:cubicBezTo>
                    <a:cubicBezTo>
                      <a:pt x="1635" y="35639"/>
                      <a:pt x="1727" y="35644"/>
                      <a:pt x="1754" y="35651"/>
                    </a:cubicBezTo>
                    <a:lnTo>
                      <a:pt x="1754" y="35633"/>
                    </a:lnTo>
                    <a:close/>
                    <a:moveTo>
                      <a:pt x="15963" y="35633"/>
                    </a:moveTo>
                    <a:cubicBezTo>
                      <a:pt x="15981" y="35902"/>
                      <a:pt x="15927" y="36188"/>
                      <a:pt x="15820" y="36439"/>
                    </a:cubicBezTo>
                    <a:lnTo>
                      <a:pt x="15820" y="36439"/>
                    </a:lnTo>
                    <a:cubicBezTo>
                      <a:pt x="15820" y="36300"/>
                      <a:pt x="15821" y="36146"/>
                      <a:pt x="15838" y="36009"/>
                    </a:cubicBezTo>
                    <a:cubicBezTo>
                      <a:pt x="15874" y="35884"/>
                      <a:pt x="15909" y="35759"/>
                      <a:pt x="15963" y="35633"/>
                    </a:cubicBezTo>
                    <a:close/>
                    <a:moveTo>
                      <a:pt x="3477" y="36426"/>
                    </a:moveTo>
                    <a:cubicBezTo>
                      <a:pt x="3490" y="36442"/>
                      <a:pt x="3492" y="36457"/>
                      <a:pt x="3508" y="36457"/>
                    </a:cubicBezTo>
                    <a:lnTo>
                      <a:pt x="3508" y="36492"/>
                    </a:lnTo>
                    <a:cubicBezTo>
                      <a:pt x="3383" y="36528"/>
                      <a:pt x="3240" y="36564"/>
                      <a:pt x="3114" y="36600"/>
                    </a:cubicBezTo>
                    <a:cubicBezTo>
                      <a:pt x="3218" y="36530"/>
                      <a:pt x="3339" y="36478"/>
                      <a:pt x="3477" y="36426"/>
                    </a:cubicBezTo>
                    <a:close/>
                    <a:moveTo>
                      <a:pt x="12724" y="36099"/>
                    </a:moveTo>
                    <a:cubicBezTo>
                      <a:pt x="12724" y="36457"/>
                      <a:pt x="12581" y="36797"/>
                      <a:pt x="12366" y="37083"/>
                    </a:cubicBezTo>
                    <a:cubicBezTo>
                      <a:pt x="12384" y="36868"/>
                      <a:pt x="12438" y="36653"/>
                      <a:pt x="12527" y="36457"/>
                    </a:cubicBezTo>
                    <a:cubicBezTo>
                      <a:pt x="12581" y="36331"/>
                      <a:pt x="12653" y="36224"/>
                      <a:pt x="12724" y="36099"/>
                    </a:cubicBezTo>
                    <a:close/>
                    <a:moveTo>
                      <a:pt x="10344" y="31339"/>
                    </a:moveTo>
                    <a:cubicBezTo>
                      <a:pt x="10273" y="31965"/>
                      <a:pt x="10326" y="32609"/>
                      <a:pt x="10505" y="33235"/>
                    </a:cubicBezTo>
                    <a:cubicBezTo>
                      <a:pt x="10845" y="34524"/>
                      <a:pt x="10863" y="35705"/>
                      <a:pt x="10953" y="37029"/>
                    </a:cubicBezTo>
                    <a:cubicBezTo>
                      <a:pt x="10953" y="37208"/>
                      <a:pt x="11006" y="37369"/>
                      <a:pt x="11078" y="37512"/>
                    </a:cubicBezTo>
                    <a:cubicBezTo>
                      <a:pt x="10899" y="37226"/>
                      <a:pt x="10666" y="36958"/>
                      <a:pt x="10398" y="36725"/>
                    </a:cubicBezTo>
                    <a:cubicBezTo>
                      <a:pt x="9324" y="35616"/>
                      <a:pt x="9449" y="34059"/>
                      <a:pt x="9825" y="32681"/>
                    </a:cubicBezTo>
                    <a:cubicBezTo>
                      <a:pt x="9843" y="32663"/>
                      <a:pt x="9825" y="32627"/>
                      <a:pt x="9807" y="32627"/>
                    </a:cubicBezTo>
                    <a:cubicBezTo>
                      <a:pt x="9861" y="32502"/>
                      <a:pt x="9897" y="32359"/>
                      <a:pt x="9950" y="32233"/>
                    </a:cubicBezTo>
                    <a:lnTo>
                      <a:pt x="9950" y="32233"/>
                    </a:lnTo>
                    <a:cubicBezTo>
                      <a:pt x="9718" y="33504"/>
                      <a:pt x="9843" y="34828"/>
                      <a:pt x="10344" y="36009"/>
                    </a:cubicBezTo>
                    <a:cubicBezTo>
                      <a:pt x="10350" y="36026"/>
                      <a:pt x="10359" y="36032"/>
                      <a:pt x="10369" y="36032"/>
                    </a:cubicBezTo>
                    <a:cubicBezTo>
                      <a:pt x="10391" y="36032"/>
                      <a:pt x="10416" y="36004"/>
                      <a:pt x="10416" y="35991"/>
                    </a:cubicBezTo>
                    <a:cubicBezTo>
                      <a:pt x="10219" y="35258"/>
                      <a:pt x="10076" y="34488"/>
                      <a:pt x="10004" y="33719"/>
                    </a:cubicBezTo>
                    <a:cubicBezTo>
                      <a:pt x="9968" y="33092"/>
                      <a:pt x="10076" y="32484"/>
                      <a:pt x="10111" y="31858"/>
                    </a:cubicBezTo>
                    <a:cubicBezTo>
                      <a:pt x="10183" y="31679"/>
                      <a:pt x="10255" y="31500"/>
                      <a:pt x="10344" y="31339"/>
                    </a:cubicBezTo>
                    <a:close/>
                    <a:moveTo>
                      <a:pt x="2685" y="36367"/>
                    </a:moveTo>
                    <a:cubicBezTo>
                      <a:pt x="2685" y="36393"/>
                      <a:pt x="2704" y="36410"/>
                      <a:pt x="2735" y="36410"/>
                    </a:cubicBezTo>
                    <a:cubicBezTo>
                      <a:pt x="2747" y="36410"/>
                      <a:pt x="2760" y="36408"/>
                      <a:pt x="2774" y="36403"/>
                    </a:cubicBezTo>
                    <a:lnTo>
                      <a:pt x="3079" y="36367"/>
                    </a:lnTo>
                    <a:lnTo>
                      <a:pt x="3079" y="36367"/>
                    </a:lnTo>
                    <a:cubicBezTo>
                      <a:pt x="2900" y="36474"/>
                      <a:pt x="2774" y="36600"/>
                      <a:pt x="2685" y="36761"/>
                    </a:cubicBezTo>
                    <a:cubicBezTo>
                      <a:pt x="2649" y="36814"/>
                      <a:pt x="2685" y="36886"/>
                      <a:pt x="2739" y="36904"/>
                    </a:cubicBezTo>
                    <a:cubicBezTo>
                      <a:pt x="2685" y="36958"/>
                      <a:pt x="2631" y="37011"/>
                      <a:pt x="2578" y="37065"/>
                    </a:cubicBezTo>
                    <a:lnTo>
                      <a:pt x="2452" y="37154"/>
                    </a:lnTo>
                    <a:cubicBezTo>
                      <a:pt x="2220" y="37316"/>
                      <a:pt x="1969" y="37459"/>
                      <a:pt x="1719" y="37584"/>
                    </a:cubicBezTo>
                    <a:cubicBezTo>
                      <a:pt x="1490" y="37705"/>
                      <a:pt x="1242" y="37765"/>
                      <a:pt x="996" y="37765"/>
                    </a:cubicBezTo>
                    <a:cubicBezTo>
                      <a:pt x="914" y="37765"/>
                      <a:pt x="833" y="37758"/>
                      <a:pt x="752" y="37745"/>
                    </a:cubicBezTo>
                    <a:cubicBezTo>
                      <a:pt x="287" y="37638"/>
                      <a:pt x="591" y="37262"/>
                      <a:pt x="806" y="37119"/>
                    </a:cubicBezTo>
                    <a:cubicBezTo>
                      <a:pt x="1361" y="36707"/>
                      <a:pt x="2041" y="36564"/>
                      <a:pt x="2685" y="36367"/>
                    </a:cubicBezTo>
                    <a:close/>
                    <a:moveTo>
                      <a:pt x="3812" y="36457"/>
                    </a:moveTo>
                    <a:cubicBezTo>
                      <a:pt x="4134" y="36814"/>
                      <a:pt x="4296" y="37280"/>
                      <a:pt x="4278" y="37763"/>
                    </a:cubicBezTo>
                    <a:cubicBezTo>
                      <a:pt x="4278" y="38013"/>
                      <a:pt x="4260" y="38264"/>
                      <a:pt x="4206" y="38515"/>
                    </a:cubicBezTo>
                    <a:cubicBezTo>
                      <a:pt x="4206" y="38586"/>
                      <a:pt x="4188" y="38676"/>
                      <a:pt x="4152" y="38729"/>
                    </a:cubicBezTo>
                    <a:cubicBezTo>
                      <a:pt x="4152" y="38783"/>
                      <a:pt x="4170" y="38819"/>
                      <a:pt x="4170" y="38872"/>
                    </a:cubicBezTo>
                    <a:cubicBezTo>
                      <a:pt x="4170" y="38872"/>
                      <a:pt x="4170" y="38855"/>
                      <a:pt x="4152" y="38855"/>
                    </a:cubicBezTo>
                    <a:cubicBezTo>
                      <a:pt x="4117" y="38765"/>
                      <a:pt x="4063" y="38658"/>
                      <a:pt x="4009" y="38586"/>
                    </a:cubicBezTo>
                    <a:cubicBezTo>
                      <a:pt x="3956" y="38497"/>
                      <a:pt x="3884" y="38425"/>
                      <a:pt x="3794" y="38353"/>
                    </a:cubicBezTo>
                    <a:cubicBezTo>
                      <a:pt x="3830" y="37727"/>
                      <a:pt x="3777" y="37083"/>
                      <a:pt x="3759" y="36457"/>
                    </a:cubicBezTo>
                    <a:close/>
                    <a:moveTo>
                      <a:pt x="3114" y="36850"/>
                    </a:moveTo>
                    <a:cubicBezTo>
                      <a:pt x="2971" y="37244"/>
                      <a:pt x="2810" y="37620"/>
                      <a:pt x="2613" y="37996"/>
                    </a:cubicBezTo>
                    <a:cubicBezTo>
                      <a:pt x="2488" y="38228"/>
                      <a:pt x="2345" y="38443"/>
                      <a:pt x="2148" y="38622"/>
                    </a:cubicBezTo>
                    <a:cubicBezTo>
                      <a:pt x="2104" y="38666"/>
                      <a:pt x="1618" y="38937"/>
                      <a:pt x="1462" y="38937"/>
                    </a:cubicBezTo>
                    <a:cubicBezTo>
                      <a:pt x="1426" y="38937"/>
                      <a:pt x="1408" y="38923"/>
                      <a:pt x="1414" y="38890"/>
                    </a:cubicBezTo>
                    <a:cubicBezTo>
                      <a:pt x="1647" y="37888"/>
                      <a:pt x="2399" y="37405"/>
                      <a:pt x="3114" y="36850"/>
                    </a:cubicBezTo>
                    <a:close/>
                    <a:moveTo>
                      <a:pt x="12917" y="38404"/>
                    </a:moveTo>
                    <a:cubicBezTo>
                      <a:pt x="12935" y="38441"/>
                      <a:pt x="12957" y="38472"/>
                      <a:pt x="12957" y="38515"/>
                    </a:cubicBezTo>
                    <a:cubicBezTo>
                      <a:pt x="13028" y="38711"/>
                      <a:pt x="13082" y="38908"/>
                      <a:pt x="13118" y="39105"/>
                    </a:cubicBezTo>
                    <a:cubicBezTo>
                      <a:pt x="12975" y="39051"/>
                      <a:pt x="12921" y="38908"/>
                      <a:pt x="12903" y="38729"/>
                    </a:cubicBezTo>
                    <a:cubicBezTo>
                      <a:pt x="12903" y="38615"/>
                      <a:pt x="12903" y="38516"/>
                      <a:pt x="12917" y="38404"/>
                    </a:cubicBezTo>
                    <a:close/>
                    <a:moveTo>
                      <a:pt x="3651" y="36653"/>
                    </a:moveTo>
                    <a:lnTo>
                      <a:pt x="3651" y="36653"/>
                    </a:lnTo>
                    <a:cubicBezTo>
                      <a:pt x="3669" y="37494"/>
                      <a:pt x="3723" y="38318"/>
                      <a:pt x="3598" y="39141"/>
                    </a:cubicBezTo>
                    <a:cubicBezTo>
                      <a:pt x="3598" y="39157"/>
                      <a:pt x="3405" y="39842"/>
                      <a:pt x="3289" y="39842"/>
                    </a:cubicBezTo>
                    <a:cubicBezTo>
                      <a:pt x="3278" y="39842"/>
                      <a:pt x="3267" y="39835"/>
                      <a:pt x="3258" y="39821"/>
                    </a:cubicBezTo>
                    <a:cubicBezTo>
                      <a:pt x="3061" y="39552"/>
                      <a:pt x="2935" y="39284"/>
                      <a:pt x="2828" y="38980"/>
                    </a:cubicBezTo>
                    <a:cubicBezTo>
                      <a:pt x="2667" y="38443"/>
                      <a:pt x="2864" y="37960"/>
                      <a:pt x="3114" y="37494"/>
                    </a:cubicBezTo>
                    <a:cubicBezTo>
                      <a:pt x="3122" y="37502"/>
                      <a:pt x="3135" y="37506"/>
                      <a:pt x="3150" y="37506"/>
                    </a:cubicBezTo>
                    <a:cubicBezTo>
                      <a:pt x="3171" y="37506"/>
                      <a:pt x="3193" y="37498"/>
                      <a:pt x="3204" y="37477"/>
                    </a:cubicBezTo>
                    <a:cubicBezTo>
                      <a:pt x="3401" y="37262"/>
                      <a:pt x="3544" y="36993"/>
                      <a:pt x="3616" y="36689"/>
                    </a:cubicBezTo>
                    <a:lnTo>
                      <a:pt x="3651" y="36671"/>
                    </a:lnTo>
                    <a:lnTo>
                      <a:pt x="3651" y="36653"/>
                    </a:lnTo>
                    <a:close/>
                    <a:moveTo>
                      <a:pt x="8018" y="38693"/>
                    </a:moveTo>
                    <a:lnTo>
                      <a:pt x="8018" y="38693"/>
                    </a:lnTo>
                    <a:cubicBezTo>
                      <a:pt x="7749" y="39123"/>
                      <a:pt x="7588" y="39588"/>
                      <a:pt x="7570" y="40089"/>
                    </a:cubicBezTo>
                    <a:lnTo>
                      <a:pt x="7517" y="40071"/>
                    </a:lnTo>
                    <a:cubicBezTo>
                      <a:pt x="7463" y="40161"/>
                      <a:pt x="7409" y="40232"/>
                      <a:pt x="7356" y="40322"/>
                    </a:cubicBezTo>
                    <a:cubicBezTo>
                      <a:pt x="7356" y="40322"/>
                      <a:pt x="7028" y="40649"/>
                      <a:pt x="6933" y="40649"/>
                    </a:cubicBezTo>
                    <a:cubicBezTo>
                      <a:pt x="6915" y="40649"/>
                      <a:pt x="6905" y="40637"/>
                      <a:pt x="6908" y="40608"/>
                    </a:cubicBezTo>
                    <a:cubicBezTo>
                      <a:pt x="6926" y="40268"/>
                      <a:pt x="7033" y="39910"/>
                      <a:pt x="7212" y="39606"/>
                    </a:cubicBezTo>
                    <a:cubicBezTo>
                      <a:pt x="7391" y="39230"/>
                      <a:pt x="7678" y="38926"/>
                      <a:pt x="8018" y="38693"/>
                    </a:cubicBezTo>
                    <a:close/>
                    <a:moveTo>
                      <a:pt x="8751" y="38121"/>
                    </a:moveTo>
                    <a:lnTo>
                      <a:pt x="8805" y="38246"/>
                    </a:lnTo>
                    <a:cubicBezTo>
                      <a:pt x="8787" y="38282"/>
                      <a:pt x="8805" y="38300"/>
                      <a:pt x="8823" y="38318"/>
                    </a:cubicBezTo>
                    <a:cubicBezTo>
                      <a:pt x="8322" y="39051"/>
                      <a:pt x="9002" y="39946"/>
                      <a:pt x="9235" y="40734"/>
                    </a:cubicBezTo>
                    <a:cubicBezTo>
                      <a:pt x="9217" y="40734"/>
                      <a:pt x="9217" y="40751"/>
                      <a:pt x="9217" y="40751"/>
                    </a:cubicBezTo>
                    <a:cubicBezTo>
                      <a:pt x="9198" y="40810"/>
                      <a:pt x="9168" y="40835"/>
                      <a:pt x="9131" y="40835"/>
                    </a:cubicBezTo>
                    <a:cubicBezTo>
                      <a:pt x="8915" y="40835"/>
                      <a:pt x="8445" y="40004"/>
                      <a:pt x="8429" y="39928"/>
                    </a:cubicBezTo>
                    <a:cubicBezTo>
                      <a:pt x="8322" y="39606"/>
                      <a:pt x="8322" y="39266"/>
                      <a:pt x="8429" y="38944"/>
                    </a:cubicBezTo>
                    <a:cubicBezTo>
                      <a:pt x="8465" y="38944"/>
                      <a:pt x="8501" y="38926"/>
                      <a:pt x="8519" y="38890"/>
                    </a:cubicBezTo>
                    <a:cubicBezTo>
                      <a:pt x="8608" y="38676"/>
                      <a:pt x="8662" y="38479"/>
                      <a:pt x="8716" y="38264"/>
                    </a:cubicBezTo>
                    <a:lnTo>
                      <a:pt x="8734" y="38264"/>
                    </a:lnTo>
                    <a:cubicBezTo>
                      <a:pt x="8751" y="38246"/>
                      <a:pt x="8751" y="38228"/>
                      <a:pt x="8734" y="38210"/>
                    </a:cubicBezTo>
                    <a:lnTo>
                      <a:pt x="8751" y="38121"/>
                    </a:lnTo>
                    <a:close/>
                    <a:moveTo>
                      <a:pt x="9002" y="38336"/>
                    </a:moveTo>
                    <a:lnTo>
                      <a:pt x="9002" y="38336"/>
                    </a:lnTo>
                    <a:cubicBezTo>
                      <a:pt x="9789" y="38622"/>
                      <a:pt x="9932" y="40286"/>
                      <a:pt x="9431" y="40912"/>
                    </a:cubicBezTo>
                    <a:cubicBezTo>
                      <a:pt x="9378" y="40608"/>
                      <a:pt x="9288" y="40322"/>
                      <a:pt x="9145" y="40053"/>
                    </a:cubicBezTo>
                    <a:cubicBezTo>
                      <a:pt x="8912" y="39499"/>
                      <a:pt x="8787" y="39051"/>
                      <a:pt x="8895" y="38461"/>
                    </a:cubicBezTo>
                    <a:lnTo>
                      <a:pt x="8895" y="38461"/>
                    </a:lnTo>
                    <a:cubicBezTo>
                      <a:pt x="8912" y="38532"/>
                      <a:pt x="8948" y="38604"/>
                      <a:pt x="9002" y="38676"/>
                    </a:cubicBezTo>
                    <a:cubicBezTo>
                      <a:pt x="9015" y="38702"/>
                      <a:pt x="9040" y="38714"/>
                      <a:pt x="9065" y="38714"/>
                    </a:cubicBezTo>
                    <a:cubicBezTo>
                      <a:pt x="9108" y="38714"/>
                      <a:pt x="9150" y="38679"/>
                      <a:pt x="9127" y="38622"/>
                    </a:cubicBezTo>
                    <a:lnTo>
                      <a:pt x="9002" y="38336"/>
                    </a:lnTo>
                    <a:close/>
                    <a:moveTo>
                      <a:pt x="8376" y="38604"/>
                    </a:moveTo>
                    <a:lnTo>
                      <a:pt x="8376" y="38693"/>
                    </a:lnTo>
                    <a:cubicBezTo>
                      <a:pt x="8125" y="39141"/>
                      <a:pt x="8197" y="39713"/>
                      <a:pt x="8411" y="40179"/>
                    </a:cubicBezTo>
                    <a:cubicBezTo>
                      <a:pt x="8411" y="40215"/>
                      <a:pt x="8394" y="40250"/>
                      <a:pt x="8394" y="40286"/>
                    </a:cubicBezTo>
                    <a:cubicBezTo>
                      <a:pt x="8376" y="40304"/>
                      <a:pt x="8394" y="40304"/>
                      <a:pt x="8411" y="40322"/>
                    </a:cubicBezTo>
                    <a:lnTo>
                      <a:pt x="8394" y="40322"/>
                    </a:lnTo>
                    <a:cubicBezTo>
                      <a:pt x="8334" y="40425"/>
                      <a:pt x="8263" y="40577"/>
                      <a:pt x="8270" y="40577"/>
                    </a:cubicBezTo>
                    <a:cubicBezTo>
                      <a:pt x="8271" y="40577"/>
                      <a:pt x="8273" y="40574"/>
                      <a:pt x="8277" y="40568"/>
                    </a:cubicBezTo>
                    <a:lnTo>
                      <a:pt x="8277" y="40568"/>
                    </a:lnTo>
                    <a:lnTo>
                      <a:pt x="8197" y="40698"/>
                    </a:lnTo>
                    <a:cubicBezTo>
                      <a:pt x="8089" y="40895"/>
                      <a:pt x="7892" y="41038"/>
                      <a:pt x="7678" y="41091"/>
                    </a:cubicBezTo>
                    <a:cubicBezTo>
                      <a:pt x="7678" y="40787"/>
                      <a:pt x="7678" y="40501"/>
                      <a:pt x="7696" y="40197"/>
                    </a:cubicBezTo>
                    <a:cubicBezTo>
                      <a:pt x="7731" y="39606"/>
                      <a:pt x="7964" y="39033"/>
                      <a:pt x="8376" y="38604"/>
                    </a:cubicBezTo>
                    <a:close/>
                    <a:moveTo>
                      <a:pt x="17448" y="41431"/>
                    </a:moveTo>
                    <a:lnTo>
                      <a:pt x="17448" y="41431"/>
                    </a:lnTo>
                    <a:cubicBezTo>
                      <a:pt x="17055" y="41592"/>
                      <a:pt x="16715" y="41789"/>
                      <a:pt x="16393" y="42058"/>
                    </a:cubicBezTo>
                    <a:cubicBezTo>
                      <a:pt x="16246" y="42161"/>
                      <a:pt x="16114" y="42283"/>
                      <a:pt x="15999" y="42418"/>
                    </a:cubicBezTo>
                    <a:lnTo>
                      <a:pt x="15999" y="42418"/>
                    </a:lnTo>
                    <a:cubicBezTo>
                      <a:pt x="15999" y="42417"/>
                      <a:pt x="15999" y="42416"/>
                      <a:pt x="15999" y="42416"/>
                    </a:cubicBezTo>
                    <a:cubicBezTo>
                      <a:pt x="15927" y="42219"/>
                      <a:pt x="15856" y="42147"/>
                      <a:pt x="16017" y="41986"/>
                    </a:cubicBezTo>
                    <a:cubicBezTo>
                      <a:pt x="16178" y="41843"/>
                      <a:pt x="16375" y="41736"/>
                      <a:pt x="16572" y="41682"/>
                    </a:cubicBezTo>
                    <a:cubicBezTo>
                      <a:pt x="16858" y="41557"/>
                      <a:pt x="17144" y="41485"/>
                      <a:pt x="17448" y="41431"/>
                    </a:cubicBezTo>
                    <a:close/>
                    <a:moveTo>
                      <a:pt x="18200" y="41288"/>
                    </a:moveTo>
                    <a:cubicBezTo>
                      <a:pt x="19095" y="41467"/>
                      <a:pt x="20025" y="41915"/>
                      <a:pt x="20347" y="42827"/>
                    </a:cubicBezTo>
                    <a:cubicBezTo>
                      <a:pt x="19667" y="42756"/>
                      <a:pt x="19041" y="42434"/>
                      <a:pt x="18576" y="41932"/>
                    </a:cubicBezTo>
                    <a:cubicBezTo>
                      <a:pt x="18594" y="41897"/>
                      <a:pt x="18612" y="41861"/>
                      <a:pt x="18594" y="41825"/>
                    </a:cubicBezTo>
                    <a:cubicBezTo>
                      <a:pt x="18486" y="41628"/>
                      <a:pt x="18361" y="41449"/>
                      <a:pt x="18200" y="41288"/>
                    </a:cubicBezTo>
                    <a:close/>
                    <a:moveTo>
                      <a:pt x="17395" y="41700"/>
                    </a:moveTo>
                    <a:lnTo>
                      <a:pt x="17395" y="41700"/>
                    </a:lnTo>
                    <a:cubicBezTo>
                      <a:pt x="17377" y="41807"/>
                      <a:pt x="17377" y="41897"/>
                      <a:pt x="17359" y="41986"/>
                    </a:cubicBezTo>
                    <a:cubicBezTo>
                      <a:pt x="16822" y="42523"/>
                      <a:pt x="16661" y="43471"/>
                      <a:pt x="15784" y="43525"/>
                    </a:cubicBezTo>
                    <a:cubicBezTo>
                      <a:pt x="15774" y="43526"/>
                      <a:pt x="15765" y="43527"/>
                      <a:pt x="15757" y="43527"/>
                    </a:cubicBezTo>
                    <a:cubicBezTo>
                      <a:pt x="15482" y="43527"/>
                      <a:pt x="15805" y="42984"/>
                      <a:pt x="15892" y="42845"/>
                    </a:cubicBezTo>
                    <a:cubicBezTo>
                      <a:pt x="16071" y="42577"/>
                      <a:pt x="16285" y="42344"/>
                      <a:pt x="16554" y="42147"/>
                    </a:cubicBezTo>
                    <a:cubicBezTo>
                      <a:pt x="16822" y="41968"/>
                      <a:pt x="17091" y="41825"/>
                      <a:pt x="17395" y="41700"/>
                    </a:cubicBezTo>
                    <a:close/>
                    <a:moveTo>
                      <a:pt x="17520" y="42237"/>
                    </a:moveTo>
                    <a:lnTo>
                      <a:pt x="17520" y="42434"/>
                    </a:lnTo>
                    <a:cubicBezTo>
                      <a:pt x="17379" y="42786"/>
                      <a:pt x="17325" y="43156"/>
                      <a:pt x="17340" y="43543"/>
                    </a:cubicBezTo>
                    <a:lnTo>
                      <a:pt x="17340" y="43543"/>
                    </a:lnTo>
                    <a:cubicBezTo>
                      <a:pt x="17323" y="43543"/>
                      <a:pt x="17305" y="43543"/>
                      <a:pt x="17287" y="43561"/>
                    </a:cubicBezTo>
                    <a:cubicBezTo>
                      <a:pt x="17201" y="43704"/>
                      <a:pt x="16829" y="44364"/>
                      <a:pt x="16656" y="44364"/>
                    </a:cubicBezTo>
                    <a:cubicBezTo>
                      <a:pt x="16613" y="44364"/>
                      <a:pt x="16582" y="44323"/>
                      <a:pt x="16572" y="44223"/>
                    </a:cubicBezTo>
                    <a:cubicBezTo>
                      <a:pt x="16554" y="43829"/>
                      <a:pt x="16643" y="43436"/>
                      <a:pt x="16840" y="43078"/>
                    </a:cubicBezTo>
                    <a:cubicBezTo>
                      <a:pt x="17001" y="42791"/>
                      <a:pt x="17198" y="42523"/>
                      <a:pt x="17431" y="42272"/>
                    </a:cubicBezTo>
                    <a:cubicBezTo>
                      <a:pt x="17440" y="42277"/>
                      <a:pt x="17450" y="42280"/>
                      <a:pt x="17459" y="42280"/>
                    </a:cubicBezTo>
                    <a:cubicBezTo>
                      <a:pt x="17484" y="42280"/>
                      <a:pt x="17507" y="42263"/>
                      <a:pt x="17520" y="42237"/>
                    </a:cubicBezTo>
                    <a:close/>
                    <a:moveTo>
                      <a:pt x="18164" y="41771"/>
                    </a:moveTo>
                    <a:cubicBezTo>
                      <a:pt x="18200" y="41789"/>
                      <a:pt x="18236" y="41807"/>
                      <a:pt x="18272" y="41843"/>
                    </a:cubicBezTo>
                    <a:cubicBezTo>
                      <a:pt x="18290" y="41879"/>
                      <a:pt x="18325" y="41932"/>
                      <a:pt x="18343" y="41968"/>
                    </a:cubicBezTo>
                    <a:cubicBezTo>
                      <a:pt x="18343" y="41986"/>
                      <a:pt x="18343" y="42022"/>
                      <a:pt x="18361" y="42022"/>
                    </a:cubicBezTo>
                    <a:lnTo>
                      <a:pt x="18415" y="42058"/>
                    </a:lnTo>
                    <a:cubicBezTo>
                      <a:pt x="18576" y="42255"/>
                      <a:pt x="18773" y="42416"/>
                      <a:pt x="19005" y="42523"/>
                    </a:cubicBezTo>
                    <a:cubicBezTo>
                      <a:pt x="19131" y="42720"/>
                      <a:pt x="19256" y="42935"/>
                      <a:pt x="19345" y="43149"/>
                    </a:cubicBezTo>
                    <a:cubicBezTo>
                      <a:pt x="19417" y="43346"/>
                      <a:pt x="19453" y="43579"/>
                      <a:pt x="19453" y="43794"/>
                    </a:cubicBezTo>
                    <a:cubicBezTo>
                      <a:pt x="19453" y="43927"/>
                      <a:pt x="19379" y="44441"/>
                      <a:pt x="19232" y="44441"/>
                    </a:cubicBezTo>
                    <a:cubicBezTo>
                      <a:pt x="19201" y="44441"/>
                      <a:pt x="19168" y="44419"/>
                      <a:pt x="19131" y="44366"/>
                    </a:cubicBezTo>
                    <a:cubicBezTo>
                      <a:pt x="18844" y="44008"/>
                      <a:pt x="18576" y="43633"/>
                      <a:pt x="18325" y="43239"/>
                    </a:cubicBezTo>
                    <a:cubicBezTo>
                      <a:pt x="18272" y="43042"/>
                      <a:pt x="18200" y="42845"/>
                      <a:pt x="18093" y="42666"/>
                    </a:cubicBezTo>
                    <a:cubicBezTo>
                      <a:pt x="18057" y="42505"/>
                      <a:pt x="18039" y="42362"/>
                      <a:pt x="18057" y="42219"/>
                    </a:cubicBezTo>
                    <a:cubicBezTo>
                      <a:pt x="18093" y="42201"/>
                      <a:pt x="18128" y="42183"/>
                      <a:pt x="18128" y="42147"/>
                    </a:cubicBezTo>
                    <a:lnTo>
                      <a:pt x="18146" y="42147"/>
                    </a:lnTo>
                    <a:cubicBezTo>
                      <a:pt x="18164" y="42040"/>
                      <a:pt x="18164" y="41915"/>
                      <a:pt x="18146" y="41807"/>
                    </a:cubicBezTo>
                    <a:lnTo>
                      <a:pt x="18164" y="41771"/>
                    </a:lnTo>
                    <a:close/>
                    <a:moveTo>
                      <a:pt x="17878" y="42022"/>
                    </a:moveTo>
                    <a:lnTo>
                      <a:pt x="17896" y="42076"/>
                    </a:lnTo>
                    <a:cubicBezTo>
                      <a:pt x="17878" y="42183"/>
                      <a:pt x="17860" y="42308"/>
                      <a:pt x="17878" y="42434"/>
                    </a:cubicBezTo>
                    <a:cubicBezTo>
                      <a:pt x="17878" y="42451"/>
                      <a:pt x="17878" y="42469"/>
                      <a:pt x="17878" y="42469"/>
                    </a:cubicBezTo>
                    <a:cubicBezTo>
                      <a:pt x="17932" y="42809"/>
                      <a:pt x="18057" y="43114"/>
                      <a:pt x="18236" y="43400"/>
                    </a:cubicBezTo>
                    <a:cubicBezTo>
                      <a:pt x="18307" y="43829"/>
                      <a:pt x="18254" y="44277"/>
                      <a:pt x="18075" y="44670"/>
                    </a:cubicBezTo>
                    <a:cubicBezTo>
                      <a:pt x="18016" y="44792"/>
                      <a:pt x="17958" y="44842"/>
                      <a:pt x="17903" y="44842"/>
                    </a:cubicBezTo>
                    <a:cubicBezTo>
                      <a:pt x="17657" y="44842"/>
                      <a:pt x="17463" y="43837"/>
                      <a:pt x="17448" y="43633"/>
                    </a:cubicBezTo>
                    <a:cubicBezTo>
                      <a:pt x="17431" y="43293"/>
                      <a:pt x="17484" y="42953"/>
                      <a:pt x="17610" y="42612"/>
                    </a:cubicBezTo>
                    <a:cubicBezTo>
                      <a:pt x="17619" y="42617"/>
                      <a:pt x="17629" y="42620"/>
                      <a:pt x="17638" y="42620"/>
                    </a:cubicBezTo>
                    <a:cubicBezTo>
                      <a:pt x="17663" y="42620"/>
                      <a:pt x="17686" y="42603"/>
                      <a:pt x="17699" y="42577"/>
                    </a:cubicBezTo>
                    <a:cubicBezTo>
                      <a:pt x="17788" y="42398"/>
                      <a:pt x="17842" y="42219"/>
                      <a:pt x="17878" y="42022"/>
                    </a:cubicBezTo>
                    <a:close/>
                    <a:moveTo>
                      <a:pt x="11973" y="44849"/>
                    </a:moveTo>
                    <a:lnTo>
                      <a:pt x="11955" y="45154"/>
                    </a:lnTo>
                    <a:cubicBezTo>
                      <a:pt x="11865" y="45297"/>
                      <a:pt x="11740" y="45440"/>
                      <a:pt x="11615" y="45565"/>
                    </a:cubicBezTo>
                    <a:cubicBezTo>
                      <a:pt x="11704" y="45315"/>
                      <a:pt x="11829" y="45064"/>
                      <a:pt x="11973" y="44849"/>
                    </a:cubicBezTo>
                    <a:close/>
                    <a:moveTo>
                      <a:pt x="12241" y="40376"/>
                    </a:moveTo>
                    <a:lnTo>
                      <a:pt x="12241" y="40376"/>
                    </a:lnTo>
                    <a:cubicBezTo>
                      <a:pt x="12062" y="41575"/>
                      <a:pt x="11650" y="42738"/>
                      <a:pt x="11006" y="43776"/>
                    </a:cubicBezTo>
                    <a:lnTo>
                      <a:pt x="11024" y="43776"/>
                    </a:lnTo>
                    <a:cubicBezTo>
                      <a:pt x="10255" y="44993"/>
                      <a:pt x="9056" y="45852"/>
                      <a:pt x="8089" y="46907"/>
                    </a:cubicBezTo>
                    <a:cubicBezTo>
                      <a:pt x="9181" y="44617"/>
                      <a:pt x="11257" y="42720"/>
                      <a:pt x="12241" y="40376"/>
                    </a:cubicBezTo>
                    <a:close/>
                    <a:moveTo>
                      <a:pt x="11990" y="47122"/>
                    </a:moveTo>
                    <a:lnTo>
                      <a:pt x="12062" y="47140"/>
                    </a:lnTo>
                    <a:cubicBezTo>
                      <a:pt x="12187" y="47194"/>
                      <a:pt x="12295" y="47265"/>
                      <a:pt x="12384" y="47373"/>
                    </a:cubicBezTo>
                    <a:cubicBezTo>
                      <a:pt x="12474" y="47462"/>
                      <a:pt x="12527" y="47569"/>
                      <a:pt x="12581" y="47677"/>
                    </a:cubicBezTo>
                    <a:cubicBezTo>
                      <a:pt x="12474" y="47623"/>
                      <a:pt x="12384" y="47569"/>
                      <a:pt x="12295" y="47516"/>
                    </a:cubicBezTo>
                    <a:cubicBezTo>
                      <a:pt x="12241" y="47355"/>
                      <a:pt x="12134" y="47212"/>
                      <a:pt x="11990" y="47140"/>
                    </a:cubicBezTo>
                    <a:lnTo>
                      <a:pt x="11990" y="47122"/>
                    </a:lnTo>
                    <a:close/>
                    <a:moveTo>
                      <a:pt x="11579" y="47480"/>
                    </a:moveTo>
                    <a:cubicBezTo>
                      <a:pt x="11507" y="47659"/>
                      <a:pt x="11436" y="47820"/>
                      <a:pt x="11328" y="47981"/>
                    </a:cubicBezTo>
                    <a:lnTo>
                      <a:pt x="11293" y="47999"/>
                    </a:lnTo>
                    <a:cubicBezTo>
                      <a:pt x="11293" y="47963"/>
                      <a:pt x="11310" y="47909"/>
                      <a:pt x="11310" y="47856"/>
                    </a:cubicBezTo>
                    <a:cubicBezTo>
                      <a:pt x="11418" y="47748"/>
                      <a:pt x="11507" y="47623"/>
                      <a:pt x="11579" y="47480"/>
                    </a:cubicBezTo>
                    <a:close/>
                    <a:moveTo>
                      <a:pt x="10095" y="47827"/>
                    </a:moveTo>
                    <a:cubicBezTo>
                      <a:pt x="10303" y="47827"/>
                      <a:pt x="10515" y="47855"/>
                      <a:pt x="10738" y="47927"/>
                    </a:cubicBezTo>
                    <a:cubicBezTo>
                      <a:pt x="10201" y="48088"/>
                      <a:pt x="9682" y="48339"/>
                      <a:pt x="9217" y="48643"/>
                    </a:cubicBezTo>
                    <a:cubicBezTo>
                      <a:pt x="9199" y="48625"/>
                      <a:pt x="9181" y="48625"/>
                      <a:pt x="9163" y="48625"/>
                    </a:cubicBezTo>
                    <a:cubicBezTo>
                      <a:pt x="8930" y="48625"/>
                      <a:pt x="8680" y="48607"/>
                      <a:pt x="8429" y="48536"/>
                    </a:cubicBezTo>
                    <a:cubicBezTo>
                      <a:pt x="8379" y="48519"/>
                      <a:pt x="7752" y="48102"/>
                      <a:pt x="7971" y="48102"/>
                    </a:cubicBezTo>
                    <a:cubicBezTo>
                      <a:pt x="7984" y="48102"/>
                      <a:pt x="7999" y="48103"/>
                      <a:pt x="8018" y="48106"/>
                    </a:cubicBezTo>
                    <a:cubicBezTo>
                      <a:pt x="8066" y="48111"/>
                      <a:pt x="8112" y="48113"/>
                      <a:pt x="8158" y="48113"/>
                    </a:cubicBezTo>
                    <a:cubicBezTo>
                      <a:pt x="8284" y="48113"/>
                      <a:pt x="8406" y="48097"/>
                      <a:pt x="8537" y="48071"/>
                    </a:cubicBezTo>
                    <a:cubicBezTo>
                      <a:pt x="9096" y="47994"/>
                      <a:pt x="9584" y="47827"/>
                      <a:pt x="10095" y="47827"/>
                    </a:cubicBezTo>
                    <a:close/>
                    <a:moveTo>
                      <a:pt x="10970" y="47999"/>
                    </a:moveTo>
                    <a:cubicBezTo>
                      <a:pt x="10988" y="48053"/>
                      <a:pt x="11042" y="48071"/>
                      <a:pt x="11096" y="48071"/>
                    </a:cubicBezTo>
                    <a:lnTo>
                      <a:pt x="11096" y="48106"/>
                    </a:lnTo>
                    <a:cubicBezTo>
                      <a:pt x="10416" y="48500"/>
                      <a:pt x="9897" y="49126"/>
                      <a:pt x="9628" y="49860"/>
                    </a:cubicBezTo>
                    <a:cubicBezTo>
                      <a:pt x="9341" y="50147"/>
                      <a:pt x="8964" y="50205"/>
                      <a:pt x="8573" y="50205"/>
                    </a:cubicBezTo>
                    <a:cubicBezTo>
                      <a:pt x="8502" y="50205"/>
                      <a:pt x="8430" y="50203"/>
                      <a:pt x="8358" y="50200"/>
                    </a:cubicBezTo>
                    <a:lnTo>
                      <a:pt x="8358" y="50182"/>
                    </a:lnTo>
                    <a:cubicBezTo>
                      <a:pt x="8143" y="50182"/>
                      <a:pt x="8215" y="50146"/>
                      <a:pt x="8322" y="49967"/>
                    </a:cubicBezTo>
                    <a:cubicBezTo>
                      <a:pt x="8429" y="49788"/>
                      <a:pt x="8555" y="49556"/>
                      <a:pt x="8680" y="49359"/>
                    </a:cubicBezTo>
                    <a:cubicBezTo>
                      <a:pt x="9199" y="48607"/>
                      <a:pt x="10129" y="48339"/>
                      <a:pt x="10953" y="47999"/>
                    </a:cubicBezTo>
                    <a:close/>
                    <a:moveTo>
                      <a:pt x="12348" y="47659"/>
                    </a:moveTo>
                    <a:cubicBezTo>
                      <a:pt x="12456" y="47731"/>
                      <a:pt x="12545" y="47802"/>
                      <a:pt x="12653" y="47874"/>
                    </a:cubicBezTo>
                    <a:cubicBezTo>
                      <a:pt x="12653" y="47927"/>
                      <a:pt x="12670" y="47999"/>
                      <a:pt x="12670" y="48071"/>
                    </a:cubicBezTo>
                    <a:lnTo>
                      <a:pt x="12653" y="48071"/>
                    </a:lnTo>
                    <a:cubicBezTo>
                      <a:pt x="12662" y="48097"/>
                      <a:pt x="12684" y="48111"/>
                      <a:pt x="12706" y="48111"/>
                    </a:cubicBezTo>
                    <a:cubicBezTo>
                      <a:pt x="12729" y="48111"/>
                      <a:pt x="12751" y="48097"/>
                      <a:pt x="12760" y="48071"/>
                    </a:cubicBezTo>
                    <a:lnTo>
                      <a:pt x="12760" y="47945"/>
                    </a:lnTo>
                    <a:cubicBezTo>
                      <a:pt x="13010" y="48088"/>
                      <a:pt x="13243" y="48249"/>
                      <a:pt x="13476" y="48446"/>
                    </a:cubicBezTo>
                    <a:cubicBezTo>
                      <a:pt x="13834" y="48751"/>
                      <a:pt x="13959" y="49234"/>
                      <a:pt x="14084" y="49663"/>
                    </a:cubicBezTo>
                    <a:cubicBezTo>
                      <a:pt x="14120" y="49788"/>
                      <a:pt x="14208" y="50406"/>
                      <a:pt x="14315" y="50467"/>
                    </a:cubicBezTo>
                    <a:lnTo>
                      <a:pt x="14315" y="50467"/>
                    </a:lnTo>
                    <a:cubicBezTo>
                      <a:pt x="13850" y="50217"/>
                      <a:pt x="13421" y="49859"/>
                      <a:pt x="13064" y="49448"/>
                    </a:cubicBezTo>
                    <a:cubicBezTo>
                      <a:pt x="13010" y="49395"/>
                      <a:pt x="12975" y="49359"/>
                      <a:pt x="12939" y="49305"/>
                    </a:cubicBezTo>
                    <a:cubicBezTo>
                      <a:pt x="12903" y="49252"/>
                      <a:pt x="12885" y="49216"/>
                      <a:pt x="12849" y="49162"/>
                    </a:cubicBezTo>
                    <a:cubicBezTo>
                      <a:pt x="12653" y="48822"/>
                      <a:pt x="12509" y="48464"/>
                      <a:pt x="12402" y="48071"/>
                    </a:cubicBezTo>
                    <a:cubicBezTo>
                      <a:pt x="12438" y="48053"/>
                      <a:pt x="12438" y="48035"/>
                      <a:pt x="12438" y="47999"/>
                    </a:cubicBezTo>
                    <a:cubicBezTo>
                      <a:pt x="12420" y="47909"/>
                      <a:pt x="12384" y="47784"/>
                      <a:pt x="12348" y="47659"/>
                    </a:cubicBezTo>
                    <a:close/>
                    <a:moveTo>
                      <a:pt x="11078" y="48321"/>
                    </a:moveTo>
                    <a:lnTo>
                      <a:pt x="11078" y="48321"/>
                    </a:lnTo>
                    <a:cubicBezTo>
                      <a:pt x="10666" y="48679"/>
                      <a:pt x="10290" y="49091"/>
                      <a:pt x="10004" y="49556"/>
                    </a:cubicBezTo>
                    <a:cubicBezTo>
                      <a:pt x="9861" y="49806"/>
                      <a:pt x="9771" y="50075"/>
                      <a:pt x="9754" y="50361"/>
                    </a:cubicBezTo>
                    <a:cubicBezTo>
                      <a:pt x="9718" y="50558"/>
                      <a:pt x="9700" y="50773"/>
                      <a:pt x="9682" y="50970"/>
                    </a:cubicBezTo>
                    <a:lnTo>
                      <a:pt x="9664" y="50970"/>
                    </a:lnTo>
                    <a:cubicBezTo>
                      <a:pt x="9657" y="50973"/>
                      <a:pt x="9650" y="50974"/>
                      <a:pt x="9644" y="50974"/>
                    </a:cubicBezTo>
                    <a:cubicBezTo>
                      <a:pt x="9515" y="50974"/>
                      <a:pt x="9647" y="50269"/>
                      <a:pt x="9664" y="50218"/>
                    </a:cubicBezTo>
                    <a:cubicBezTo>
                      <a:pt x="9771" y="49896"/>
                      <a:pt x="9915" y="49592"/>
                      <a:pt x="10094" y="49323"/>
                    </a:cubicBezTo>
                    <a:cubicBezTo>
                      <a:pt x="10362" y="48912"/>
                      <a:pt x="10684" y="48572"/>
                      <a:pt x="11078" y="48321"/>
                    </a:cubicBezTo>
                    <a:close/>
                    <a:moveTo>
                      <a:pt x="11507" y="48160"/>
                    </a:moveTo>
                    <a:cubicBezTo>
                      <a:pt x="11185" y="48715"/>
                      <a:pt x="10970" y="49341"/>
                      <a:pt x="10845" y="49967"/>
                    </a:cubicBezTo>
                    <a:cubicBezTo>
                      <a:pt x="10809" y="50164"/>
                      <a:pt x="10809" y="50361"/>
                      <a:pt x="10827" y="50576"/>
                    </a:cubicBezTo>
                    <a:cubicBezTo>
                      <a:pt x="10630" y="50916"/>
                      <a:pt x="10451" y="51274"/>
                      <a:pt x="10058" y="51435"/>
                    </a:cubicBezTo>
                    <a:cubicBezTo>
                      <a:pt x="9996" y="51461"/>
                      <a:pt x="9946" y="51473"/>
                      <a:pt x="9907" y="51473"/>
                    </a:cubicBezTo>
                    <a:cubicBezTo>
                      <a:pt x="9627" y="51473"/>
                      <a:pt x="9863" y="50880"/>
                      <a:pt x="9879" y="50755"/>
                    </a:cubicBezTo>
                    <a:cubicBezTo>
                      <a:pt x="9915" y="50164"/>
                      <a:pt x="10147" y="49592"/>
                      <a:pt x="10523" y="49126"/>
                    </a:cubicBezTo>
                    <a:cubicBezTo>
                      <a:pt x="10756" y="48858"/>
                      <a:pt x="11006" y="48607"/>
                      <a:pt x="11275" y="48375"/>
                    </a:cubicBezTo>
                    <a:cubicBezTo>
                      <a:pt x="11346" y="48303"/>
                      <a:pt x="11436" y="48232"/>
                      <a:pt x="11507" y="48160"/>
                    </a:cubicBezTo>
                    <a:close/>
                    <a:moveTo>
                      <a:pt x="12008" y="48267"/>
                    </a:moveTo>
                    <a:lnTo>
                      <a:pt x="12008" y="48267"/>
                    </a:lnTo>
                    <a:cubicBezTo>
                      <a:pt x="12062" y="48428"/>
                      <a:pt x="12134" y="48554"/>
                      <a:pt x="12241" y="48679"/>
                    </a:cubicBezTo>
                    <a:cubicBezTo>
                      <a:pt x="12251" y="48689"/>
                      <a:pt x="12264" y="48693"/>
                      <a:pt x="12277" y="48693"/>
                    </a:cubicBezTo>
                    <a:cubicBezTo>
                      <a:pt x="12311" y="48693"/>
                      <a:pt x="12348" y="48664"/>
                      <a:pt x="12348" y="48625"/>
                    </a:cubicBezTo>
                    <a:lnTo>
                      <a:pt x="12348" y="48536"/>
                    </a:lnTo>
                    <a:cubicBezTo>
                      <a:pt x="12492" y="48929"/>
                      <a:pt x="12706" y="49287"/>
                      <a:pt x="12975" y="49592"/>
                    </a:cubicBezTo>
                    <a:cubicBezTo>
                      <a:pt x="13100" y="49878"/>
                      <a:pt x="13189" y="50182"/>
                      <a:pt x="13207" y="50486"/>
                    </a:cubicBezTo>
                    <a:lnTo>
                      <a:pt x="13207" y="50504"/>
                    </a:lnTo>
                    <a:cubicBezTo>
                      <a:pt x="13225" y="50755"/>
                      <a:pt x="13207" y="51023"/>
                      <a:pt x="13154" y="51274"/>
                    </a:cubicBezTo>
                    <a:cubicBezTo>
                      <a:pt x="13116" y="51525"/>
                      <a:pt x="13084" y="51650"/>
                      <a:pt x="13014" y="51650"/>
                    </a:cubicBezTo>
                    <a:cubicBezTo>
                      <a:pt x="12949" y="51650"/>
                      <a:pt x="12852" y="51543"/>
                      <a:pt x="12688" y="51327"/>
                    </a:cubicBezTo>
                    <a:cubicBezTo>
                      <a:pt x="11973" y="50415"/>
                      <a:pt x="11883" y="49377"/>
                      <a:pt x="12008" y="48267"/>
                    </a:cubicBezTo>
                    <a:close/>
                    <a:moveTo>
                      <a:pt x="11865" y="47766"/>
                    </a:moveTo>
                    <a:cubicBezTo>
                      <a:pt x="11883" y="47907"/>
                      <a:pt x="11918" y="48048"/>
                      <a:pt x="11953" y="48189"/>
                    </a:cubicBezTo>
                    <a:lnTo>
                      <a:pt x="11953" y="48189"/>
                    </a:lnTo>
                    <a:cubicBezTo>
                      <a:pt x="11950" y="48189"/>
                      <a:pt x="11947" y="48189"/>
                      <a:pt x="11944" y="48189"/>
                    </a:cubicBezTo>
                    <a:cubicBezTo>
                      <a:pt x="11919" y="48189"/>
                      <a:pt x="11896" y="48205"/>
                      <a:pt x="11883" y="48232"/>
                    </a:cubicBezTo>
                    <a:cubicBezTo>
                      <a:pt x="11686" y="48894"/>
                      <a:pt x="11704" y="49592"/>
                      <a:pt x="11937" y="50236"/>
                    </a:cubicBezTo>
                    <a:cubicBezTo>
                      <a:pt x="11919" y="50522"/>
                      <a:pt x="11883" y="50808"/>
                      <a:pt x="11829" y="51095"/>
                    </a:cubicBezTo>
                    <a:cubicBezTo>
                      <a:pt x="11829" y="51125"/>
                      <a:pt x="11408" y="51775"/>
                      <a:pt x="11246" y="51775"/>
                    </a:cubicBezTo>
                    <a:cubicBezTo>
                      <a:pt x="11213" y="51775"/>
                      <a:pt x="11191" y="51748"/>
                      <a:pt x="11185" y="51685"/>
                    </a:cubicBezTo>
                    <a:cubicBezTo>
                      <a:pt x="11167" y="51524"/>
                      <a:pt x="11131" y="51363"/>
                      <a:pt x="11078" y="51202"/>
                    </a:cubicBezTo>
                    <a:cubicBezTo>
                      <a:pt x="10845" y="50146"/>
                      <a:pt x="11167" y="49305"/>
                      <a:pt x="11543" y="48375"/>
                    </a:cubicBezTo>
                    <a:lnTo>
                      <a:pt x="11543" y="48428"/>
                    </a:lnTo>
                    <a:cubicBezTo>
                      <a:pt x="11561" y="48482"/>
                      <a:pt x="11601" y="48509"/>
                      <a:pt x="11639" y="48509"/>
                    </a:cubicBezTo>
                    <a:cubicBezTo>
                      <a:pt x="11677" y="48509"/>
                      <a:pt x="11713" y="48482"/>
                      <a:pt x="11722" y="48428"/>
                    </a:cubicBezTo>
                    <a:cubicBezTo>
                      <a:pt x="11776" y="48214"/>
                      <a:pt x="11829" y="47981"/>
                      <a:pt x="11865" y="47766"/>
                    </a:cubicBezTo>
                    <a:close/>
                    <a:moveTo>
                      <a:pt x="11103" y="1"/>
                    </a:moveTo>
                    <a:cubicBezTo>
                      <a:pt x="11080" y="1"/>
                      <a:pt x="11056" y="13"/>
                      <a:pt x="11042" y="40"/>
                    </a:cubicBezTo>
                    <a:cubicBezTo>
                      <a:pt x="10487" y="1454"/>
                      <a:pt x="10094" y="2921"/>
                      <a:pt x="9879" y="4424"/>
                    </a:cubicBezTo>
                    <a:cubicBezTo>
                      <a:pt x="9270" y="4925"/>
                      <a:pt x="8680" y="5874"/>
                      <a:pt x="8787" y="6661"/>
                    </a:cubicBezTo>
                    <a:cubicBezTo>
                      <a:pt x="8787" y="6703"/>
                      <a:pt x="8819" y="6744"/>
                      <a:pt x="8859" y="6744"/>
                    </a:cubicBezTo>
                    <a:cubicBezTo>
                      <a:pt x="8870" y="6744"/>
                      <a:pt x="8882" y="6741"/>
                      <a:pt x="8895" y="6733"/>
                    </a:cubicBezTo>
                    <a:cubicBezTo>
                      <a:pt x="9378" y="6393"/>
                      <a:pt x="9539" y="5874"/>
                      <a:pt x="9771" y="5391"/>
                    </a:cubicBezTo>
                    <a:lnTo>
                      <a:pt x="9771" y="5391"/>
                    </a:lnTo>
                    <a:cubicBezTo>
                      <a:pt x="9646" y="6679"/>
                      <a:pt x="9610" y="7985"/>
                      <a:pt x="9664" y="9274"/>
                    </a:cubicBezTo>
                    <a:cubicBezTo>
                      <a:pt x="9217" y="9793"/>
                      <a:pt x="9074" y="10527"/>
                      <a:pt x="8948" y="11171"/>
                    </a:cubicBezTo>
                    <a:cubicBezTo>
                      <a:pt x="8948" y="11225"/>
                      <a:pt x="8979" y="11279"/>
                      <a:pt x="9025" y="11279"/>
                    </a:cubicBezTo>
                    <a:cubicBezTo>
                      <a:pt x="9040" y="11279"/>
                      <a:pt x="9056" y="11273"/>
                      <a:pt x="9074" y="11260"/>
                    </a:cubicBezTo>
                    <a:cubicBezTo>
                      <a:pt x="9342" y="10956"/>
                      <a:pt x="9557" y="10616"/>
                      <a:pt x="9700" y="10258"/>
                    </a:cubicBezTo>
                    <a:cubicBezTo>
                      <a:pt x="9700" y="10348"/>
                      <a:pt x="9700" y="10437"/>
                      <a:pt x="9718" y="10527"/>
                    </a:cubicBezTo>
                    <a:cubicBezTo>
                      <a:pt x="9610" y="11761"/>
                      <a:pt x="9485" y="12960"/>
                      <a:pt x="9306" y="14159"/>
                    </a:cubicBezTo>
                    <a:cubicBezTo>
                      <a:pt x="8447" y="15126"/>
                      <a:pt x="7749" y="16235"/>
                      <a:pt x="7016" y="17273"/>
                    </a:cubicBezTo>
                    <a:cubicBezTo>
                      <a:pt x="5942" y="18794"/>
                      <a:pt x="4904" y="20279"/>
                      <a:pt x="4134" y="21979"/>
                    </a:cubicBezTo>
                    <a:cubicBezTo>
                      <a:pt x="4102" y="22028"/>
                      <a:pt x="4144" y="22107"/>
                      <a:pt x="4205" y="22107"/>
                    </a:cubicBezTo>
                    <a:cubicBezTo>
                      <a:pt x="4211" y="22107"/>
                      <a:pt x="4218" y="22106"/>
                      <a:pt x="4224" y="22105"/>
                    </a:cubicBezTo>
                    <a:cubicBezTo>
                      <a:pt x="6353" y="21496"/>
                      <a:pt x="7839" y="19743"/>
                      <a:pt x="8680" y="17720"/>
                    </a:cubicBezTo>
                    <a:lnTo>
                      <a:pt x="8680" y="17720"/>
                    </a:lnTo>
                    <a:cubicBezTo>
                      <a:pt x="8501" y="18615"/>
                      <a:pt x="8304" y="19492"/>
                      <a:pt x="8089" y="20387"/>
                    </a:cubicBezTo>
                    <a:lnTo>
                      <a:pt x="8089" y="20351"/>
                    </a:lnTo>
                    <a:cubicBezTo>
                      <a:pt x="8089" y="20342"/>
                      <a:pt x="8076" y="20338"/>
                      <a:pt x="8062" y="20338"/>
                    </a:cubicBezTo>
                    <a:cubicBezTo>
                      <a:pt x="8049" y="20338"/>
                      <a:pt x="8036" y="20342"/>
                      <a:pt x="8036" y="20351"/>
                    </a:cubicBezTo>
                    <a:cubicBezTo>
                      <a:pt x="8000" y="20530"/>
                      <a:pt x="7982" y="20709"/>
                      <a:pt x="7982" y="20888"/>
                    </a:cubicBezTo>
                    <a:cubicBezTo>
                      <a:pt x="7857" y="21407"/>
                      <a:pt x="7731" y="21908"/>
                      <a:pt x="7588" y="22427"/>
                    </a:cubicBezTo>
                    <a:cubicBezTo>
                      <a:pt x="7123" y="22659"/>
                      <a:pt x="6747" y="23035"/>
                      <a:pt x="6515" y="23501"/>
                    </a:cubicBezTo>
                    <a:cubicBezTo>
                      <a:pt x="6483" y="23548"/>
                      <a:pt x="6522" y="23611"/>
                      <a:pt x="6582" y="23611"/>
                    </a:cubicBezTo>
                    <a:cubicBezTo>
                      <a:pt x="6589" y="23611"/>
                      <a:pt x="6596" y="23610"/>
                      <a:pt x="6604" y="23608"/>
                    </a:cubicBezTo>
                    <a:cubicBezTo>
                      <a:pt x="6908" y="23536"/>
                      <a:pt x="7195" y="23357"/>
                      <a:pt x="7391" y="23125"/>
                    </a:cubicBezTo>
                    <a:lnTo>
                      <a:pt x="7391" y="23125"/>
                    </a:lnTo>
                    <a:cubicBezTo>
                      <a:pt x="7302" y="23483"/>
                      <a:pt x="7195" y="23841"/>
                      <a:pt x="7105" y="24198"/>
                    </a:cubicBezTo>
                    <a:cubicBezTo>
                      <a:pt x="6837" y="24359"/>
                      <a:pt x="6604" y="24556"/>
                      <a:pt x="6371" y="24771"/>
                    </a:cubicBezTo>
                    <a:cubicBezTo>
                      <a:pt x="6407" y="24735"/>
                      <a:pt x="6425" y="24699"/>
                      <a:pt x="6443" y="24664"/>
                    </a:cubicBezTo>
                    <a:cubicBezTo>
                      <a:pt x="6458" y="24634"/>
                      <a:pt x="6436" y="24605"/>
                      <a:pt x="6409" y="24605"/>
                    </a:cubicBezTo>
                    <a:cubicBezTo>
                      <a:pt x="6402" y="24605"/>
                      <a:pt x="6396" y="24607"/>
                      <a:pt x="6389" y="24610"/>
                    </a:cubicBezTo>
                    <a:cubicBezTo>
                      <a:pt x="6318" y="24664"/>
                      <a:pt x="6264" y="24717"/>
                      <a:pt x="6210" y="24789"/>
                    </a:cubicBezTo>
                    <a:cubicBezTo>
                      <a:pt x="6189" y="24788"/>
                      <a:pt x="6168" y="24787"/>
                      <a:pt x="6147" y="24787"/>
                    </a:cubicBezTo>
                    <a:cubicBezTo>
                      <a:pt x="5460" y="24787"/>
                      <a:pt x="4622" y="25337"/>
                      <a:pt x="4188" y="25684"/>
                    </a:cubicBezTo>
                    <a:cubicBezTo>
                      <a:pt x="4152" y="25737"/>
                      <a:pt x="4170" y="25809"/>
                      <a:pt x="4242" y="25809"/>
                    </a:cubicBezTo>
                    <a:cubicBezTo>
                      <a:pt x="4689" y="25773"/>
                      <a:pt x="5137" y="25684"/>
                      <a:pt x="5548" y="25523"/>
                    </a:cubicBezTo>
                    <a:lnTo>
                      <a:pt x="5548" y="25523"/>
                    </a:lnTo>
                    <a:cubicBezTo>
                      <a:pt x="5029" y="25952"/>
                      <a:pt x="4582" y="26471"/>
                      <a:pt x="4224" y="27062"/>
                    </a:cubicBezTo>
                    <a:cubicBezTo>
                      <a:pt x="4206" y="27097"/>
                      <a:pt x="4242" y="27151"/>
                      <a:pt x="4296" y="27151"/>
                    </a:cubicBezTo>
                    <a:cubicBezTo>
                      <a:pt x="4313" y="27152"/>
                      <a:pt x="4330" y="27152"/>
                      <a:pt x="4348" y="27152"/>
                    </a:cubicBezTo>
                    <a:cubicBezTo>
                      <a:pt x="4884" y="27152"/>
                      <a:pt x="5399" y="26887"/>
                      <a:pt x="5763" y="26471"/>
                    </a:cubicBezTo>
                    <a:lnTo>
                      <a:pt x="5763" y="26471"/>
                    </a:lnTo>
                    <a:cubicBezTo>
                      <a:pt x="5566" y="27026"/>
                      <a:pt x="5602" y="27652"/>
                      <a:pt x="5870" y="28189"/>
                    </a:cubicBezTo>
                    <a:cubicBezTo>
                      <a:pt x="5892" y="28211"/>
                      <a:pt x="5921" y="28226"/>
                      <a:pt x="5949" y="28226"/>
                    </a:cubicBezTo>
                    <a:cubicBezTo>
                      <a:pt x="5966" y="28226"/>
                      <a:pt x="5982" y="28221"/>
                      <a:pt x="5996" y="28207"/>
                    </a:cubicBezTo>
                    <a:cubicBezTo>
                      <a:pt x="6371" y="27849"/>
                      <a:pt x="6640" y="27402"/>
                      <a:pt x="6783" y="26901"/>
                    </a:cubicBezTo>
                    <a:cubicBezTo>
                      <a:pt x="6855" y="27169"/>
                      <a:pt x="6962" y="27420"/>
                      <a:pt x="7123" y="27634"/>
                    </a:cubicBezTo>
                    <a:cubicBezTo>
                      <a:pt x="7219" y="27757"/>
                      <a:pt x="7627" y="28140"/>
                      <a:pt x="7902" y="28140"/>
                    </a:cubicBezTo>
                    <a:cubicBezTo>
                      <a:pt x="7988" y="28140"/>
                      <a:pt x="8061" y="28103"/>
                      <a:pt x="8107" y="28010"/>
                    </a:cubicBezTo>
                    <a:cubicBezTo>
                      <a:pt x="8340" y="27473"/>
                      <a:pt x="8143" y="26865"/>
                      <a:pt x="7964" y="26346"/>
                    </a:cubicBezTo>
                    <a:lnTo>
                      <a:pt x="7964" y="26346"/>
                    </a:lnTo>
                    <a:cubicBezTo>
                      <a:pt x="8177" y="26530"/>
                      <a:pt x="8458" y="26636"/>
                      <a:pt x="8743" y="26636"/>
                    </a:cubicBezTo>
                    <a:cubicBezTo>
                      <a:pt x="8818" y="26636"/>
                      <a:pt x="8892" y="26629"/>
                      <a:pt x="8966" y="26614"/>
                    </a:cubicBezTo>
                    <a:cubicBezTo>
                      <a:pt x="9002" y="26614"/>
                      <a:pt x="9020" y="26578"/>
                      <a:pt x="9020" y="26543"/>
                    </a:cubicBezTo>
                    <a:cubicBezTo>
                      <a:pt x="9020" y="25720"/>
                      <a:pt x="8215" y="24825"/>
                      <a:pt x="7373" y="24807"/>
                    </a:cubicBezTo>
                    <a:cubicBezTo>
                      <a:pt x="7320" y="24646"/>
                      <a:pt x="7266" y="24485"/>
                      <a:pt x="7212" y="24324"/>
                    </a:cubicBezTo>
                    <a:cubicBezTo>
                      <a:pt x="7195" y="24324"/>
                      <a:pt x="7195" y="24306"/>
                      <a:pt x="7177" y="24306"/>
                    </a:cubicBezTo>
                    <a:cubicBezTo>
                      <a:pt x="7195" y="24306"/>
                      <a:pt x="7195" y="24288"/>
                      <a:pt x="7177" y="24288"/>
                    </a:cubicBezTo>
                    <a:cubicBezTo>
                      <a:pt x="7195" y="24270"/>
                      <a:pt x="7195" y="24252"/>
                      <a:pt x="7177" y="24234"/>
                    </a:cubicBezTo>
                    <a:cubicBezTo>
                      <a:pt x="7338" y="23751"/>
                      <a:pt x="7499" y="23268"/>
                      <a:pt x="7642" y="22767"/>
                    </a:cubicBezTo>
                    <a:cubicBezTo>
                      <a:pt x="7660" y="22749"/>
                      <a:pt x="7660" y="22749"/>
                      <a:pt x="7642" y="22731"/>
                    </a:cubicBezTo>
                    <a:lnTo>
                      <a:pt x="7696" y="22552"/>
                    </a:lnTo>
                    <a:cubicBezTo>
                      <a:pt x="7767" y="22498"/>
                      <a:pt x="7839" y="22445"/>
                      <a:pt x="7910" y="22391"/>
                    </a:cubicBezTo>
                    <a:cubicBezTo>
                      <a:pt x="7955" y="22347"/>
                      <a:pt x="7926" y="22315"/>
                      <a:pt x="7885" y="22315"/>
                    </a:cubicBezTo>
                    <a:cubicBezTo>
                      <a:pt x="7876" y="22315"/>
                      <a:pt x="7866" y="22316"/>
                      <a:pt x="7857" y="22319"/>
                    </a:cubicBezTo>
                    <a:cubicBezTo>
                      <a:pt x="7803" y="22319"/>
                      <a:pt x="7785" y="22337"/>
                      <a:pt x="7767" y="22355"/>
                    </a:cubicBezTo>
                    <a:cubicBezTo>
                      <a:pt x="7857" y="22051"/>
                      <a:pt x="7946" y="21765"/>
                      <a:pt x="8018" y="21460"/>
                    </a:cubicBezTo>
                    <a:cubicBezTo>
                      <a:pt x="8089" y="21765"/>
                      <a:pt x="8215" y="22051"/>
                      <a:pt x="8411" y="22284"/>
                    </a:cubicBezTo>
                    <a:cubicBezTo>
                      <a:pt x="8424" y="22296"/>
                      <a:pt x="8439" y="22302"/>
                      <a:pt x="8454" y="22302"/>
                    </a:cubicBezTo>
                    <a:cubicBezTo>
                      <a:pt x="8481" y="22302"/>
                      <a:pt x="8507" y="22283"/>
                      <a:pt x="8519" y="22248"/>
                    </a:cubicBezTo>
                    <a:cubicBezTo>
                      <a:pt x="8626" y="21800"/>
                      <a:pt x="8429" y="21228"/>
                      <a:pt x="8215" y="20798"/>
                    </a:cubicBezTo>
                    <a:cubicBezTo>
                      <a:pt x="8358" y="20261"/>
                      <a:pt x="8501" y="19707"/>
                      <a:pt x="8644" y="19152"/>
                    </a:cubicBezTo>
                    <a:cubicBezTo>
                      <a:pt x="8662" y="19546"/>
                      <a:pt x="8769" y="19939"/>
                      <a:pt x="9002" y="20279"/>
                    </a:cubicBezTo>
                    <a:cubicBezTo>
                      <a:pt x="9012" y="20299"/>
                      <a:pt x="9038" y="20313"/>
                      <a:pt x="9062" y="20313"/>
                    </a:cubicBezTo>
                    <a:cubicBezTo>
                      <a:pt x="9082" y="20313"/>
                      <a:pt x="9101" y="20304"/>
                      <a:pt x="9109" y="20279"/>
                    </a:cubicBezTo>
                    <a:cubicBezTo>
                      <a:pt x="9324" y="19814"/>
                      <a:pt x="9109" y="19080"/>
                      <a:pt x="8769" y="18687"/>
                    </a:cubicBezTo>
                    <a:lnTo>
                      <a:pt x="8769" y="18651"/>
                    </a:lnTo>
                    <a:cubicBezTo>
                      <a:pt x="9109" y="17237"/>
                      <a:pt x="9396" y="15806"/>
                      <a:pt x="9610" y="14374"/>
                    </a:cubicBezTo>
                    <a:cubicBezTo>
                      <a:pt x="9718" y="14106"/>
                      <a:pt x="9843" y="13837"/>
                      <a:pt x="9986" y="13587"/>
                    </a:cubicBezTo>
                    <a:cubicBezTo>
                      <a:pt x="9999" y="13548"/>
                      <a:pt x="9965" y="13519"/>
                      <a:pt x="9932" y="13519"/>
                    </a:cubicBezTo>
                    <a:cubicBezTo>
                      <a:pt x="9919" y="13519"/>
                      <a:pt x="9907" y="13523"/>
                      <a:pt x="9897" y="13533"/>
                    </a:cubicBezTo>
                    <a:cubicBezTo>
                      <a:pt x="9861" y="13587"/>
                      <a:pt x="9843" y="13640"/>
                      <a:pt x="9807" y="13694"/>
                    </a:cubicBezTo>
                    <a:cubicBezTo>
                      <a:pt x="9798" y="13685"/>
                      <a:pt x="9785" y="13681"/>
                      <a:pt x="9771" y="13681"/>
                    </a:cubicBezTo>
                    <a:cubicBezTo>
                      <a:pt x="9758" y="13681"/>
                      <a:pt x="9745" y="13685"/>
                      <a:pt x="9736" y="13694"/>
                    </a:cubicBezTo>
                    <a:lnTo>
                      <a:pt x="9700" y="13730"/>
                    </a:lnTo>
                    <a:cubicBezTo>
                      <a:pt x="9754" y="13229"/>
                      <a:pt x="9807" y="12728"/>
                      <a:pt x="9861" y="12209"/>
                    </a:cubicBezTo>
                    <a:cubicBezTo>
                      <a:pt x="10040" y="14034"/>
                      <a:pt x="10326" y="15841"/>
                      <a:pt x="10613" y="17631"/>
                    </a:cubicBezTo>
                    <a:cubicBezTo>
                      <a:pt x="10613" y="17631"/>
                      <a:pt x="10613" y="17631"/>
                      <a:pt x="10595" y="17649"/>
                    </a:cubicBezTo>
                    <a:cubicBezTo>
                      <a:pt x="10219" y="18186"/>
                      <a:pt x="9968" y="18991"/>
                      <a:pt x="10201" y="19599"/>
                    </a:cubicBezTo>
                    <a:cubicBezTo>
                      <a:pt x="10213" y="19624"/>
                      <a:pt x="10261" y="19658"/>
                      <a:pt x="10300" y="19658"/>
                    </a:cubicBezTo>
                    <a:cubicBezTo>
                      <a:pt x="10317" y="19658"/>
                      <a:pt x="10333" y="19651"/>
                      <a:pt x="10344" y="19635"/>
                    </a:cubicBezTo>
                    <a:cubicBezTo>
                      <a:pt x="10559" y="19349"/>
                      <a:pt x="10720" y="19027"/>
                      <a:pt x="10791" y="18687"/>
                    </a:cubicBezTo>
                    <a:cubicBezTo>
                      <a:pt x="11006" y="19975"/>
                      <a:pt x="11203" y="21246"/>
                      <a:pt x="11382" y="22498"/>
                    </a:cubicBezTo>
                    <a:lnTo>
                      <a:pt x="11650" y="24556"/>
                    </a:lnTo>
                    <a:cubicBezTo>
                      <a:pt x="11328" y="24986"/>
                      <a:pt x="11149" y="25505"/>
                      <a:pt x="11167" y="26042"/>
                    </a:cubicBezTo>
                    <a:cubicBezTo>
                      <a:pt x="11167" y="26089"/>
                      <a:pt x="11207" y="26129"/>
                      <a:pt x="11249" y="26129"/>
                    </a:cubicBezTo>
                    <a:cubicBezTo>
                      <a:pt x="11271" y="26129"/>
                      <a:pt x="11293" y="26119"/>
                      <a:pt x="11310" y="26095"/>
                    </a:cubicBezTo>
                    <a:cubicBezTo>
                      <a:pt x="11507" y="25863"/>
                      <a:pt x="11668" y="25594"/>
                      <a:pt x="11758" y="25308"/>
                    </a:cubicBezTo>
                    <a:cubicBezTo>
                      <a:pt x="11865" y="26185"/>
                      <a:pt x="11973" y="27062"/>
                      <a:pt x="12098" y="27921"/>
                    </a:cubicBezTo>
                    <a:cubicBezTo>
                      <a:pt x="11776" y="28529"/>
                      <a:pt x="11418" y="29102"/>
                      <a:pt x="11024" y="29639"/>
                    </a:cubicBezTo>
                    <a:lnTo>
                      <a:pt x="10970" y="29639"/>
                    </a:lnTo>
                    <a:cubicBezTo>
                      <a:pt x="10784" y="29753"/>
                      <a:pt x="10575" y="29810"/>
                      <a:pt x="10362" y="29810"/>
                    </a:cubicBezTo>
                    <a:cubicBezTo>
                      <a:pt x="10308" y="29810"/>
                      <a:pt x="10255" y="29807"/>
                      <a:pt x="10201" y="29800"/>
                    </a:cubicBezTo>
                    <a:cubicBezTo>
                      <a:pt x="10290" y="29674"/>
                      <a:pt x="10398" y="29585"/>
                      <a:pt x="10505" y="29513"/>
                    </a:cubicBezTo>
                    <a:cubicBezTo>
                      <a:pt x="10654" y="29439"/>
                      <a:pt x="10816" y="29401"/>
                      <a:pt x="10979" y="29401"/>
                    </a:cubicBezTo>
                    <a:cubicBezTo>
                      <a:pt x="11012" y="29401"/>
                      <a:pt x="11045" y="29403"/>
                      <a:pt x="11078" y="29406"/>
                    </a:cubicBezTo>
                    <a:cubicBezTo>
                      <a:pt x="11131" y="29406"/>
                      <a:pt x="11167" y="29316"/>
                      <a:pt x="11114" y="29281"/>
                    </a:cubicBezTo>
                    <a:cubicBezTo>
                      <a:pt x="11037" y="29244"/>
                      <a:pt x="10958" y="29228"/>
                      <a:pt x="10879" y="29228"/>
                    </a:cubicBezTo>
                    <a:cubicBezTo>
                      <a:pt x="10531" y="29228"/>
                      <a:pt x="10176" y="29541"/>
                      <a:pt x="9986" y="29817"/>
                    </a:cubicBezTo>
                    <a:cubicBezTo>
                      <a:pt x="9968" y="29853"/>
                      <a:pt x="9986" y="29907"/>
                      <a:pt x="10040" y="29925"/>
                    </a:cubicBezTo>
                    <a:cubicBezTo>
                      <a:pt x="10126" y="29941"/>
                      <a:pt x="10212" y="29949"/>
                      <a:pt x="10297" y="29949"/>
                    </a:cubicBezTo>
                    <a:cubicBezTo>
                      <a:pt x="10496" y="29949"/>
                      <a:pt x="10693" y="29905"/>
                      <a:pt x="10881" y="29817"/>
                    </a:cubicBezTo>
                    <a:lnTo>
                      <a:pt x="10881" y="29817"/>
                    </a:lnTo>
                    <a:cubicBezTo>
                      <a:pt x="10559" y="30229"/>
                      <a:pt x="10237" y="30605"/>
                      <a:pt x="9879" y="30981"/>
                    </a:cubicBezTo>
                    <a:cubicBezTo>
                      <a:pt x="9682" y="31178"/>
                      <a:pt x="9467" y="31392"/>
                      <a:pt x="9252" y="31589"/>
                    </a:cubicBezTo>
                    <a:cubicBezTo>
                      <a:pt x="8787" y="31822"/>
                      <a:pt x="8304" y="32036"/>
                      <a:pt x="7803" y="32198"/>
                    </a:cubicBezTo>
                    <a:cubicBezTo>
                      <a:pt x="6693" y="32645"/>
                      <a:pt x="5530" y="32931"/>
                      <a:pt x="4349" y="33057"/>
                    </a:cubicBezTo>
                    <a:cubicBezTo>
                      <a:pt x="4296" y="33057"/>
                      <a:pt x="4296" y="33146"/>
                      <a:pt x="4349" y="33146"/>
                    </a:cubicBezTo>
                    <a:cubicBezTo>
                      <a:pt x="4415" y="33149"/>
                      <a:pt x="4480" y="33150"/>
                      <a:pt x="4546" y="33150"/>
                    </a:cubicBezTo>
                    <a:cubicBezTo>
                      <a:pt x="5791" y="33150"/>
                      <a:pt x="6914" y="32675"/>
                      <a:pt x="8054" y="32233"/>
                    </a:cubicBezTo>
                    <a:cubicBezTo>
                      <a:pt x="8324" y="32122"/>
                      <a:pt x="8595" y="32025"/>
                      <a:pt x="8853" y="31904"/>
                    </a:cubicBezTo>
                    <a:lnTo>
                      <a:pt x="8853" y="31904"/>
                    </a:lnTo>
                    <a:cubicBezTo>
                      <a:pt x="8213" y="32220"/>
                      <a:pt x="7647" y="32626"/>
                      <a:pt x="7033" y="32967"/>
                    </a:cubicBezTo>
                    <a:cubicBezTo>
                      <a:pt x="6264" y="33379"/>
                      <a:pt x="5387" y="33450"/>
                      <a:pt x="4528" y="33450"/>
                    </a:cubicBezTo>
                    <a:cubicBezTo>
                      <a:pt x="4443" y="33450"/>
                      <a:pt x="4297" y="33453"/>
                      <a:pt x="4124" y="33453"/>
                    </a:cubicBezTo>
                    <a:cubicBezTo>
                      <a:pt x="3389" y="33453"/>
                      <a:pt x="2160" y="33406"/>
                      <a:pt x="2971" y="32913"/>
                    </a:cubicBezTo>
                    <a:cubicBezTo>
                      <a:pt x="4260" y="32126"/>
                      <a:pt x="5369" y="31911"/>
                      <a:pt x="6855" y="31875"/>
                    </a:cubicBezTo>
                    <a:cubicBezTo>
                      <a:pt x="7821" y="31858"/>
                      <a:pt x="8716" y="31714"/>
                      <a:pt x="9557" y="31231"/>
                    </a:cubicBezTo>
                    <a:cubicBezTo>
                      <a:pt x="9588" y="31200"/>
                      <a:pt x="9565" y="31156"/>
                      <a:pt x="9535" y="31156"/>
                    </a:cubicBezTo>
                    <a:cubicBezTo>
                      <a:pt x="9531" y="31156"/>
                      <a:pt x="9526" y="31157"/>
                      <a:pt x="9521" y="31160"/>
                    </a:cubicBezTo>
                    <a:cubicBezTo>
                      <a:pt x="8089" y="31714"/>
                      <a:pt x="6711" y="31661"/>
                      <a:pt x="5226" y="31786"/>
                    </a:cubicBezTo>
                    <a:cubicBezTo>
                      <a:pt x="4099" y="31893"/>
                      <a:pt x="3132" y="32663"/>
                      <a:pt x="2166" y="33182"/>
                    </a:cubicBezTo>
                    <a:cubicBezTo>
                      <a:pt x="2112" y="33235"/>
                      <a:pt x="2130" y="33325"/>
                      <a:pt x="2202" y="33343"/>
                    </a:cubicBezTo>
                    <a:cubicBezTo>
                      <a:pt x="3025" y="33486"/>
                      <a:pt x="3840" y="33597"/>
                      <a:pt x="4669" y="33597"/>
                    </a:cubicBezTo>
                    <a:cubicBezTo>
                      <a:pt x="5083" y="33597"/>
                      <a:pt x="5500" y="33569"/>
                      <a:pt x="5924" y="33504"/>
                    </a:cubicBezTo>
                    <a:cubicBezTo>
                      <a:pt x="6890" y="33343"/>
                      <a:pt x="7713" y="32716"/>
                      <a:pt x="8555" y="32198"/>
                    </a:cubicBezTo>
                    <a:lnTo>
                      <a:pt x="8555" y="32198"/>
                    </a:lnTo>
                    <a:cubicBezTo>
                      <a:pt x="8018" y="32681"/>
                      <a:pt x="7481" y="33164"/>
                      <a:pt x="6944" y="33647"/>
                    </a:cubicBezTo>
                    <a:cubicBezTo>
                      <a:pt x="6425" y="34148"/>
                      <a:pt x="5924" y="34595"/>
                      <a:pt x="5369" y="35025"/>
                    </a:cubicBezTo>
                    <a:cubicBezTo>
                      <a:pt x="5189" y="34935"/>
                      <a:pt x="4984" y="34895"/>
                      <a:pt x="4775" y="34895"/>
                    </a:cubicBezTo>
                    <a:cubicBezTo>
                      <a:pt x="4735" y="34895"/>
                      <a:pt x="4694" y="34897"/>
                      <a:pt x="4653" y="34900"/>
                    </a:cubicBezTo>
                    <a:cubicBezTo>
                      <a:pt x="4528" y="34918"/>
                      <a:pt x="4296" y="35043"/>
                      <a:pt x="4313" y="35204"/>
                    </a:cubicBezTo>
                    <a:cubicBezTo>
                      <a:pt x="4349" y="35383"/>
                      <a:pt x="4546" y="35419"/>
                      <a:pt x="4653" y="35454"/>
                    </a:cubicBezTo>
                    <a:lnTo>
                      <a:pt x="4761" y="35472"/>
                    </a:lnTo>
                    <a:cubicBezTo>
                      <a:pt x="4439" y="35705"/>
                      <a:pt x="4117" y="35920"/>
                      <a:pt x="3777" y="36117"/>
                    </a:cubicBezTo>
                    <a:cubicBezTo>
                      <a:pt x="3759" y="36099"/>
                      <a:pt x="3723" y="36081"/>
                      <a:pt x="3705" y="36081"/>
                    </a:cubicBezTo>
                    <a:lnTo>
                      <a:pt x="3616" y="36081"/>
                    </a:lnTo>
                    <a:cubicBezTo>
                      <a:pt x="3526" y="36009"/>
                      <a:pt x="3437" y="35973"/>
                      <a:pt x="3329" y="35938"/>
                    </a:cubicBezTo>
                    <a:cubicBezTo>
                      <a:pt x="3324" y="35932"/>
                      <a:pt x="3319" y="35930"/>
                      <a:pt x="3313" y="35930"/>
                    </a:cubicBezTo>
                    <a:cubicBezTo>
                      <a:pt x="3301" y="35930"/>
                      <a:pt x="3288" y="35943"/>
                      <a:pt x="3275" y="35956"/>
                    </a:cubicBezTo>
                    <a:lnTo>
                      <a:pt x="3186" y="35956"/>
                    </a:lnTo>
                    <a:cubicBezTo>
                      <a:pt x="2649" y="35025"/>
                      <a:pt x="1844" y="34130"/>
                      <a:pt x="699" y="34130"/>
                    </a:cubicBezTo>
                    <a:cubicBezTo>
                      <a:pt x="627" y="34130"/>
                      <a:pt x="591" y="34202"/>
                      <a:pt x="627" y="34255"/>
                    </a:cubicBezTo>
                    <a:cubicBezTo>
                      <a:pt x="788" y="34667"/>
                      <a:pt x="1039" y="35061"/>
                      <a:pt x="1379" y="35365"/>
                    </a:cubicBezTo>
                    <a:cubicBezTo>
                      <a:pt x="1325" y="35361"/>
                      <a:pt x="1271" y="35359"/>
                      <a:pt x="1217" y="35359"/>
                    </a:cubicBezTo>
                    <a:cubicBezTo>
                      <a:pt x="789" y="35359"/>
                      <a:pt x="368" y="35484"/>
                      <a:pt x="19" y="35723"/>
                    </a:cubicBezTo>
                    <a:cubicBezTo>
                      <a:pt x="1" y="35759"/>
                      <a:pt x="1" y="35777"/>
                      <a:pt x="19" y="35812"/>
                    </a:cubicBezTo>
                    <a:lnTo>
                      <a:pt x="54" y="35812"/>
                    </a:lnTo>
                    <a:cubicBezTo>
                      <a:pt x="297" y="36315"/>
                      <a:pt x="893" y="36480"/>
                      <a:pt x="1508" y="36480"/>
                    </a:cubicBezTo>
                    <a:cubicBezTo>
                      <a:pt x="1572" y="36480"/>
                      <a:pt x="1637" y="36478"/>
                      <a:pt x="1701" y="36474"/>
                    </a:cubicBezTo>
                    <a:lnTo>
                      <a:pt x="1701" y="36474"/>
                    </a:lnTo>
                    <a:lnTo>
                      <a:pt x="1450" y="36582"/>
                    </a:lnTo>
                    <a:cubicBezTo>
                      <a:pt x="1074" y="36725"/>
                      <a:pt x="359" y="36993"/>
                      <a:pt x="323" y="37477"/>
                    </a:cubicBezTo>
                    <a:cubicBezTo>
                      <a:pt x="303" y="37795"/>
                      <a:pt x="588" y="37887"/>
                      <a:pt x="893" y="37887"/>
                    </a:cubicBezTo>
                    <a:cubicBezTo>
                      <a:pt x="1137" y="37887"/>
                      <a:pt x="1395" y="37828"/>
                      <a:pt x="1522" y="37781"/>
                    </a:cubicBezTo>
                    <a:cubicBezTo>
                      <a:pt x="1665" y="37727"/>
                      <a:pt x="1790" y="37673"/>
                      <a:pt x="1915" y="37602"/>
                    </a:cubicBezTo>
                    <a:lnTo>
                      <a:pt x="1915" y="37602"/>
                    </a:lnTo>
                    <a:cubicBezTo>
                      <a:pt x="1575" y="37996"/>
                      <a:pt x="1343" y="38461"/>
                      <a:pt x="1235" y="38962"/>
                    </a:cubicBezTo>
                    <a:cubicBezTo>
                      <a:pt x="1218" y="39016"/>
                      <a:pt x="1253" y="39051"/>
                      <a:pt x="1307" y="39051"/>
                    </a:cubicBezTo>
                    <a:cubicBezTo>
                      <a:pt x="1951" y="39051"/>
                      <a:pt x="2363" y="38640"/>
                      <a:pt x="2667" y="38121"/>
                    </a:cubicBezTo>
                    <a:lnTo>
                      <a:pt x="2667" y="38121"/>
                    </a:lnTo>
                    <a:cubicBezTo>
                      <a:pt x="2542" y="38765"/>
                      <a:pt x="2792" y="39445"/>
                      <a:pt x="3275" y="40071"/>
                    </a:cubicBezTo>
                    <a:cubicBezTo>
                      <a:pt x="3284" y="40098"/>
                      <a:pt x="3307" y="40112"/>
                      <a:pt x="3329" y="40112"/>
                    </a:cubicBezTo>
                    <a:cubicBezTo>
                      <a:pt x="3352" y="40112"/>
                      <a:pt x="3374" y="40098"/>
                      <a:pt x="3383" y="40071"/>
                    </a:cubicBezTo>
                    <a:cubicBezTo>
                      <a:pt x="3598" y="39606"/>
                      <a:pt x="3723" y="39087"/>
                      <a:pt x="3759" y="38568"/>
                    </a:cubicBezTo>
                    <a:cubicBezTo>
                      <a:pt x="3830" y="38693"/>
                      <a:pt x="3902" y="38819"/>
                      <a:pt x="3956" y="38944"/>
                    </a:cubicBezTo>
                    <a:cubicBezTo>
                      <a:pt x="3973" y="38980"/>
                      <a:pt x="4009" y="38998"/>
                      <a:pt x="4045" y="38998"/>
                    </a:cubicBezTo>
                    <a:cubicBezTo>
                      <a:pt x="4063" y="39016"/>
                      <a:pt x="4081" y="39016"/>
                      <a:pt x="4099" y="39016"/>
                    </a:cubicBezTo>
                    <a:lnTo>
                      <a:pt x="4134" y="39016"/>
                    </a:lnTo>
                    <a:cubicBezTo>
                      <a:pt x="4170" y="39016"/>
                      <a:pt x="4188" y="38998"/>
                      <a:pt x="4206" y="38962"/>
                    </a:cubicBezTo>
                    <a:cubicBezTo>
                      <a:pt x="4474" y="38139"/>
                      <a:pt x="4546" y="36976"/>
                      <a:pt x="3848" y="36349"/>
                    </a:cubicBezTo>
                    <a:cubicBezTo>
                      <a:pt x="3866" y="36313"/>
                      <a:pt x="3866" y="36296"/>
                      <a:pt x="3848" y="36260"/>
                    </a:cubicBezTo>
                    <a:cubicBezTo>
                      <a:pt x="4296" y="36045"/>
                      <a:pt x="4743" y="35794"/>
                      <a:pt x="5154" y="35508"/>
                    </a:cubicBezTo>
                    <a:cubicBezTo>
                      <a:pt x="5190" y="35508"/>
                      <a:pt x="5226" y="35490"/>
                      <a:pt x="5280" y="35472"/>
                    </a:cubicBezTo>
                    <a:cubicBezTo>
                      <a:pt x="5298" y="35454"/>
                      <a:pt x="5298" y="35437"/>
                      <a:pt x="5298" y="35419"/>
                    </a:cubicBezTo>
                    <a:cubicBezTo>
                      <a:pt x="5638" y="35186"/>
                      <a:pt x="5960" y="34935"/>
                      <a:pt x="6300" y="34667"/>
                    </a:cubicBezTo>
                    <a:lnTo>
                      <a:pt x="6300" y="34667"/>
                    </a:lnTo>
                    <a:cubicBezTo>
                      <a:pt x="6085" y="34989"/>
                      <a:pt x="5996" y="35401"/>
                      <a:pt x="6157" y="35723"/>
                    </a:cubicBezTo>
                    <a:cubicBezTo>
                      <a:pt x="6167" y="35744"/>
                      <a:pt x="6190" y="35753"/>
                      <a:pt x="6214" y="35753"/>
                    </a:cubicBezTo>
                    <a:cubicBezTo>
                      <a:pt x="6231" y="35753"/>
                      <a:pt x="6249" y="35748"/>
                      <a:pt x="6264" y="35741"/>
                    </a:cubicBezTo>
                    <a:cubicBezTo>
                      <a:pt x="6568" y="35419"/>
                      <a:pt x="6693" y="34971"/>
                      <a:pt x="6586" y="34542"/>
                    </a:cubicBezTo>
                    <a:cubicBezTo>
                      <a:pt x="6604" y="34506"/>
                      <a:pt x="6640" y="34452"/>
                      <a:pt x="6658" y="34399"/>
                    </a:cubicBezTo>
                    <a:cubicBezTo>
                      <a:pt x="6658" y="34381"/>
                      <a:pt x="6658" y="34363"/>
                      <a:pt x="6658" y="34363"/>
                    </a:cubicBezTo>
                    <a:cubicBezTo>
                      <a:pt x="7606" y="33540"/>
                      <a:pt x="8501" y="32645"/>
                      <a:pt x="9360" y="31822"/>
                    </a:cubicBezTo>
                    <a:lnTo>
                      <a:pt x="9414" y="31786"/>
                    </a:lnTo>
                    <a:cubicBezTo>
                      <a:pt x="9431" y="31768"/>
                      <a:pt x="9431" y="31750"/>
                      <a:pt x="9431" y="31750"/>
                    </a:cubicBezTo>
                    <a:lnTo>
                      <a:pt x="9754" y="31446"/>
                    </a:lnTo>
                    <a:cubicBezTo>
                      <a:pt x="9879" y="31339"/>
                      <a:pt x="10004" y="31213"/>
                      <a:pt x="10111" y="31088"/>
                    </a:cubicBezTo>
                    <a:cubicBezTo>
                      <a:pt x="10183" y="30999"/>
                      <a:pt x="10273" y="30909"/>
                      <a:pt x="10362" y="30838"/>
                    </a:cubicBezTo>
                    <a:lnTo>
                      <a:pt x="10362" y="30838"/>
                    </a:lnTo>
                    <a:cubicBezTo>
                      <a:pt x="9950" y="31643"/>
                      <a:pt x="9628" y="32484"/>
                      <a:pt x="9414" y="33379"/>
                    </a:cubicBezTo>
                    <a:cubicBezTo>
                      <a:pt x="9288" y="33844"/>
                      <a:pt x="9163" y="34345"/>
                      <a:pt x="9020" y="34828"/>
                    </a:cubicBezTo>
                    <a:cubicBezTo>
                      <a:pt x="8823" y="34918"/>
                      <a:pt x="8644" y="35061"/>
                      <a:pt x="8519" y="35240"/>
                    </a:cubicBezTo>
                    <a:cubicBezTo>
                      <a:pt x="8376" y="35383"/>
                      <a:pt x="8286" y="35598"/>
                      <a:pt x="8286" y="35812"/>
                    </a:cubicBezTo>
                    <a:cubicBezTo>
                      <a:pt x="8286" y="35857"/>
                      <a:pt x="8335" y="35889"/>
                      <a:pt x="8382" y="35889"/>
                    </a:cubicBezTo>
                    <a:cubicBezTo>
                      <a:pt x="8392" y="35889"/>
                      <a:pt x="8402" y="35887"/>
                      <a:pt x="8411" y="35884"/>
                    </a:cubicBezTo>
                    <a:cubicBezTo>
                      <a:pt x="8590" y="35759"/>
                      <a:pt x="8751" y="35598"/>
                      <a:pt x="8877" y="35419"/>
                    </a:cubicBezTo>
                    <a:lnTo>
                      <a:pt x="8877" y="35419"/>
                    </a:lnTo>
                    <a:cubicBezTo>
                      <a:pt x="8698" y="36081"/>
                      <a:pt x="8590" y="36779"/>
                      <a:pt x="8537" y="37477"/>
                    </a:cubicBezTo>
                    <a:cubicBezTo>
                      <a:pt x="8523" y="37463"/>
                      <a:pt x="8507" y="37457"/>
                      <a:pt x="8490" y="37457"/>
                    </a:cubicBezTo>
                    <a:cubicBezTo>
                      <a:pt x="8462" y="37457"/>
                      <a:pt x="8434" y="37472"/>
                      <a:pt x="8411" y="37494"/>
                    </a:cubicBezTo>
                    <a:lnTo>
                      <a:pt x="8304" y="37656"/>
                    </a:lnTo>
                    <a:cubicBezTo>
                      <a:pt x="8268" y="37727"/>
                      <a:pt x="8232" y="37799"/>
                      <a:pt x="8197" y="37852"/>
                    </a:cubicBezTo>
                    <a:cubicBezTo>
                      <a:pt x="7230" y="38121"/>
                      <a:pt x="6264" y="39195"/>
                      <a:pt x="6622" y="40179"/>
                    </a:cubicBezTo>
                    <a:cubicBezTo>
                      <a:pt x="6629" y="40207"/>
                      <a:pt x="6651" y="40219"/>
                      <a:pt x="6673" y="40219"/>
                    </a:cubicBezTo>
                    <a:cubicBezTo>
                      <a:pt x="6706" y="40219"/>
                      <a:pt x="6740" y="40193"/>
                      <a:pt x="6729" y="40161"/>
                    </a:cubicBezTo>
                    <a:cubicBezTo>
                      <a:pt x="6407" y="39248"/>
                      <a:pt x="7266" y="38497"/>
                      <a:pt x="8071" y="38085"/>
                    </a:cubicBezTo>
                    <a:lnTo>
                      <a:pt x="8071" y="38085"/>
                    </a:lnTo>
                    <a:cubicBezTo>
                      <a:pt x="8018" y="38192"/>
                      <a:pt x="7964" y="38282"/>
                      <a:pt x="7910" y="38389"/>
                    </a:cubicBezTo>
                    <a:cubicBezTo>
                      <a:pt x="7892" y="38425"/>
                      <a:pt x="7875" y="38461"/>
                      <a:pt x="7857" y="38497"/>
                    </a:cubicBezTo>
                    <a:cubicBezTo>
                      <a:pt x="7857" y="38515"/>
                      <a:pt x="7857" y="38532"/>
                      <a:pt x="7857" y="38532"/>
                    </a:cubicBezTo>
                    <a:cubicBezTo>
                      <a:pt x="7159" y="39051"/>
                      <a:pt x="6747" y="39892"/>
                      <a:pt x="6819" y="40769"/>
                    </a:cubicBezTo>
                    <a:cubicBezTo>
                      <a:pt x="6819" y="40805"/>
                      <a:pt x="6855" y="40823"/>
                      <a:pt x="6890" y="40823"/>
                    </a:cubicBezTo>
                    <a:cubicBezTo>
                      <a:pt x="7159" y="40751"/>
                      <a:pt x="7391" y="40572"/>
                      <a:pt x="7535" y="40322"/>
                    </a:cubicBezTo>
                    <a:lnTo>
                      <a:pt x="7535" y="40322"/>
                    </a:lnTo>
                    <a:cubicBezTo>
                      <a:pt x="7517" y="40626"/>
                      <a:pt x="7517" y="40930"/>
                      <a:pt x="7535" y="41217"/>
                    </a:cubicBezTo>
                    <a:cubicBezTo>
                      <a:pt x="7535" y="41270"/>
                      <a:pt x="7570" y="41288"/>
                      <a:pt x="7606" y="41288"/>
                    </a:cubicBezTo>
                    <a:cubicBezTo>
                      <a:pt x="8036" y="41109"/>
                      <a:pt x="8340" y="40751"/>
                      <a:pt x="8447" y="40322"/>
                    </a:cubicBezTo>
                    <a:cubicBezTo>
                      <a:pt x="8544" y="40489"/>
                      <a:pt x="8868" y="40958"/>
                      <a:pt x="9092" y="40958"/>
                    </a:cubicBezTo>
                    <a:cubicBezTo>
                      <a:pt x="9156" y="40958"/>
                      <a:pt x="9213" y="40919"/>
                      <a:pt x="9252" y="40823"/>
                    </a:cubicBezTo>
                    <a:cubicBezTo>
                      <a:pt x="9270" y="40895"/>
                      <a:pt x="9288" y="40984"/>
                      <a:pt x="9306" y="41056"/>
                    </a:cubicBezTo>
                    <a:cubicBezTo>
                      <a:pt x="9306" y="41094"/>
                      <a:pt x="9343" y="41124"/>
                      <a:pt x="9378" y="41124"/>
                    </a:cubicBezTo>
                    <a:cubicBezTo>
                      <a:pt x="9391" y="41124"/>
                      <a:pt x="9404" y="41119"/>
                      <a:pt x="9414" y="41109"/>
                    </a:cubicBezTo>
                    <a:cubicBezTo>
                      <a:pt x="10022" y="40590"/>
                      <a:pt x="9986" y="38890"/>
                      <a:pt x="9252" y="38389"/>
                    </a:cubicBezTo>
                    <a:lnTo>
                      <a:pt x="9252" y="38389"/>
                    </a:lnTo>
                    <a:cubicBezTo>
                      <a:pt x="9575" y="38461"/>
                      <a:pt x="9879" y="38640"/>
                      <a:pt x="10111" y="38872"/>
                    </a:cubicBezTo>
                    <a:cubicBezTo>
                      <a:pt x="10273" y="39033"/>
                      <a:pt x="10362" y="39248"/>
                      <a:pt x="10398" y="39481"/>
                    </a:cubicBezTo>
                    <a:cubicBezTo>
                      <a:pt x="10434" y="39749"/>
                      <a:pt x="10255" y="39964"/>
                      <a:pt x="10147" y="40197"/>
                    </a:cubicBezTo>
                    <a:cubicBezTo>
                      <a:pt x="10134" y="40210"/>
                      <a:pt x="10151" y="40244"/>
                      <a:pt x="10168" y="40244"/>
                    </a:cubicBezTo>
                    <a:cubicBezTo>
                      <a:pt x="10173" y="40244"/>
                      <a:pt x="10179" y="40241"/>
                      <a:pt x="10183" y="40232"/>
                    </a:cubicBezTo>
                    <a:cubicBezTo>
                      <a:pt x="10595" y="39964"/>
                      <a:pt x="10613" y="39427"/>
                      <a:pt x="10398" y="39016"/>
                    </a:cubicBezTo>
                    <a:cubicBezTo>
                      <a:pt x="10111" y="38568"/>
                      <a:pt x="9646" y="38300"/>
                      <a:pt x="9109" y="38264"/>
                    </a:cubicBezTo>
                    <a:cubicBezTo>
                      <a:pt x="9109" y="38264"/>
                      <a:pt x="9091" y="38282"/>
                      <a:pt x="9091" y="38300"/>
                    </a:cubicBezTo>
                    <a:cubicBezTo>
                      <a:pt x="9038" y="38282"/>
                      <a:pt x="9002" y="38264"/>
                      <a:pt x="8966" y="38246"/>
                    </a:cubicBezTo>
                    <a:cubicBezTo>
                      <a:pt x="8912" y="38067"/>
                      <a:pt x="8877" y="37888"/>
                      <a:pt x="8859" y="37709"/>
                    </a:cubicBezTo>
                    <a:cubicBezTo>
                      <a:pt x="8859" y="37660"/>
                      <a:pt x="8821" y="37633"/>
                      <a:pt x="8781" y="37633"/>
                    </a:cubicBezTo>
                    <a:cubicBezTo>
                      <a:pt x="8748" y="37633"/>
                      <a:pt x="8714" y="37651"/>
                      <a:pt x="8698" y="37691"/>
                    </a:cubicBezTo>
                    <a:cubicBezTo>
                      <a:pt x="8681" y="37691"/>
                      <a:pt x="8665" y="37691"/>
                      <a:pt x="8662" y="37705"/>
                    </a:cubicBezTo>
                    <a:lnTo>
                      <a:pt x="8662" y="37705"/>
                    </a:lnTo>
                    <a:cubicBezTo>
                      <a:pt x="8770" y="36347"/>
                      <a:pt x="9020" y="35006"/>
                      <a:pt x="9414" y="33701"/>
                    </a:cubicBezTo>
                    <a:lnTo>
                      <a:pt x="9414" y="33701"/>
                    </a:lnTo>
                    <a:cubicBezTo>
                      <a:pt x="9342" y="34202"/>
                      <a:pt x="9342" y="34721"/>
                      <a:pt x="9431" y="35222"/>
                    </a:cubicBezTo>
                    <a:cubicBezTo>
                      <a:pt x="9592" y="36367"/>
                      <a:pt x="10595" y="36850"/>
                      <a:pt x="11096" y="37817"/>
                    </a:cubicBezTo>
                    <a:cubicBezTo>
                      <a:pt x="11108" y="37835"/>
                      <a:pt x="11127" y="37843"/>
                      <a:pt x="11146" y="37843"/>
                    </a:cubicBezTo>
                    <a:cubicBezTo>
                      <a:pt x="11181" y="37843"/>
                      <a:pt x="11215" y="37816"/>
                      <a:pt x="11203" y="37781"/>
                    </a:cubicBezTo>
                    <a:cubicBezTo>
                      <a:pt x="10917" y="36689"/>
                      <a:pt x="11060" y="35544"/>
                      <a:pt x="10917" y="34434"/>
                    </a:cubicBezTo>
                    <a:cubicBezTo>
                      <a:pt x="10774" y="33253"/>
                      <a:pt x="10201" y="32323"/>
                      <a:pt x="10398" y="31088"/>
                    </a:cubicBezTo>
                    <a:cubicBezTo>
                      <a:pt x="10541" y="30802"/>
                      <a:pt x="10684" y="30515"/>
                      <a:pt x="10845" y="30247"/>
                    </a:cubicBezTo>
                    <a:cubicBezTo>
                      <a:pt x="11346" y="29639"/>
                      <a:pt x="11794" y="29012"/>
                      <a:pt x="12169" y="28332"/>
                    </a:cubicBezTo>
                    <a:cubicBezTo>
                      <a:pt x="12277" y="29191"/>
                      <a:pt x="12366" y="30050"/>
                      <a:pt x="12456" y="30927"/>
                    </a:cubicBezTo>
                    <a:cubicBezTo>
                      <a:pt x="12169" y="31303"/>
                      <a:pt x="12062" y="31768"/>
                      <a:pt x="12151" y="32215"/>
                    </a:cubicBezTo>
                    <a:cubicBezTo>
                      <a:pt x="12163" y="32250"/>
                      <a:pt x="12190" y="32270"/>
                      <a:pt x="12216" y="32270"/>
                    </a:cubicBezTo>
                    <a:cubicBezTo>
                      <a:pt x="12231" y="32270"/>
                      <a:pt x="12246" y="32264"/>
                      <a:pt x="12259" y="32251"/>
                    </a:cubicBezTo>
                    <a:cubicBezTo>
                      <a:pt x="12384" y="32162"/>
                      <a:pt x="12474" y="32036"/>
                      <a:pt x="12545" y="31893"/>
                    </a:cubicBezTo>
                    <a:cubicBezTo>
                      <a:pt x="12635" y="32949"/>
                      <a:pt x="12706" y="33987"/>
                      <a:pt x="12742" y="35043"/>
                    </a:cubicBezTo>
                    <a:cubicBezTo>
                      <a:pt x="12760" y="35311"/>
                      <a:pt x="12760" y="35562"/>
                      <a:pt x="12760" y="35812"/>
                    </a:cubicBezTo>
                    <a:cubicBezTo>
                      <a:pt x="12402" y="36206"/>
                      <a:pt x="12205" y="36707"/>
                      <a:pt x="12223" y="37244"/>
                    </a:cubicBezTo>
                    <a:cubicBezTo>
                      <a:pt x="12223" y="37279"/>
                      <a:pt x="12253" y="37306"/>
                      <a:pt x="12289" y="37306"/>
                    </a:cubicBezTo>
                    <a:cubicBezTo>
                      <a:pt x="12309" y="37306"/>
                      <a:pt x="12330" y="37298"/>
                      <a:pt x="12348" y="37280"/>
                    </a:cubicBezTo>
                    <a:cubicBezTo>
                      <a:pt x="12527" y="37101"/>
                      <a:pt x="12670" y="36868"/>
                      <a:pt x="12760" y="36618"/>
                    </a:cubicBezTo>
                    <a:lnTo>
                      <a:pt x="12760" y="36618"/>
                    </a:lnTo>
                    <a:cubicBezTo>
                      <a:pt x="12760" y="36958"/>
                      <a:pt x="12742" y="37298"/>
                      <a:pt x="12724" y="37638"/>
                    </a:cubicBezTo>
                    <a:cubicBezTo>
                      <a:pt x="12724" y="37638"/>
                      <a:pt x="12724" y="37656"/>
                      <a:pt x="12724" y="37656"/>
                    </a:cubicBezTo>
                    <a:cubicBezTo>
                      <a:pt x="12635" y="39660"/>
                      <a:pt x="11615" y="41485"/>
                      <a:pt x="10541" y="43131"/>
                    </a:cubicBezTo>
                    <a:cubicBezTo>
                      <a:pt x="9718" y="44366"/>
                      <a:pt x="8590" y="45368"/>
                      <a:pt x="8036" y="46764"/>
                    </a:cubicBezTo>
                    <a:cubicBezTo>
                      <a:pt x="8000" y="46549"/>
                      <a:pt x="8036" y="46317"/>
                      <a:pt x="8125" y="46120"/>
                    </a:cubicBezTo>
                    <a:cubicBezTo>
                      <a:pt x="8179" y="45852"/>
                      <a:pt x="8268" y="45583"/>
                      <a:pt x="8358" y="45333"/>
                    </a:cubicBezTo>
                    <a:cubicBezTo>
                      <a:pt x="8626" y="44581"/>
                      <a:pt x="8984" y="43865"/>
                      <a:pt x="9414" y="43185"/>
                    </a:cubicBezTo>
                    <a:cubicBezTo>
                      <a:pt x="10111" y="42040"/>
                      <a:pt x="11203" y="41199"/>
                      <a:pt x="12008" y="40125"/>
                    </a:cubicBezTo>
                    <a:cubicBezTo>
                      <a:pt x="12023" y="40096"/>
                      <a:pt x="11990" y="40067"/>
                      <a:pt x="11958" y="40067"/>
                    </a:cubicBezTo>
                    <a:cubicBezTo>
                      <a:pt x="11950" y="40067"/>
                      <a:pt x="11943" y="40068"/>
                      <a:pt x="11937" y="40071"/>
                    </a:cubicBezTo>
                    <a:cubicBezTo>
                      <a:pt x="9897" y="42040"/>
                      <a:pt x="8000" y="44330"/>
                      <a:pt x="7785" y="47265"/>
                    </a:cubicBezTo>
                    <a:cubicBezTo>
                      <a:pt x="7785" y="47300"/>
                      <a:pt x="7815" y="47328"/>
                      <a:pt x="7851" y="47328"/>
                    </a:cubicBezTo>
                    <a:cubicBezTo>
                      <a:pt x="7871" y="47328"/>
                      <a:pt x="7892" y="47320"/>
                      <a:pt x="7910" y="47301"/>
                    </a:cubicBezTo>
                    <a:cubicBezTo>
                      <a:pt x="8841" y="46192"/>
                      <a:pt x="10022" y="45315"/>
                      <a:pt x="10917" y="44151"/>
                    </a:cubicBezTo>
                    <a:cubicBezTo>
                      <a:pt x="11794" y="42988"/>
                      <a:pt x="12241" y="41521"/>
                      <a:pt x="12402" y="40107"/>
                    </a:cubicBezTo>
                    <a:cubicBezTo>
                      <a:pt x="12402" y="40089"/>
                      <a:pt x="12384" y="40053"/>
                      <a:pt x="12366" y="40053"/>
                    </a:cubicBezTo>
                    <a:cubicBezTo>
                      <a:pt x="12474" y="39767"/>
                      <a:pt x="12563" y="39481"/>
                      <a:pt x="12635" y="39195"/>
                    </a:cubicBezTo>
                    <a:lnTo>
                      <a:pt x="12635" y="39195"/>
                    </a:lnTo>
                    <a:cubicBezTo>
                      <a:pt x="12492" y="40966"/>
                      <a:pt x="12259" y="42720"/>
                      <a:pt x="12044" y="44491"/>
                    </a:cubicBezTo>
                    <a:cubicBezTo>
                      <a:pt x="11740" y="44814"/>
                      <a:pt x="11543" y="45225"/>
                      <a:pt x="11471" y="45655"/>
                    </a:cubicBezTo>
                    <a:cubicBezTo>
                      <a:pt x="11471" y="45695"/>
                      <a:pt x="11502" y="45715"/>
                      <a:pt x="11539" y="45715"/>
                    </a:cubicBezTo>
                    <a:cubicBezTo>
                      <a:pt x="11552" y="45715"/>
                      <a:pt x="11565" y="45713"/>
                      <a:pt x="11579" y="45708"/>
                    </a:cubicBezTo>
                    <a:cubicBezTo>
                      <a:pt x="11722" y="45619"/>
                      <a:pt x="11847" y="45494"/>
                      <a:pt x="11937" y="45350"/>
                    </a:cubicBezTo>
                    <a:lnTo>
                      <a:pt x="11937" y="45350"/>
                    </a:lnTo>
                    <a:cubicBezTo>
                      <a:pt x="11901" y="45798"/>
                      <a:pt x="11847" y="46245"/>
                      <a:pt x="11811" y="46693"/>
                    </a:cubicBezTo>
                    <a:cubicBezTo>
                      <a:pt x="11794" y="46710"/>
                      <a:pt x="11776" y="46728"/>
                      <a:pt x="11776" y="46764"/>
                    </a:cubicBezTo>
                    <a:cubicBezTo>
                      <a:pt x="11776" y="46782"/>
                      <a:pt x="11794" y="46800"/>
                      <a:pt x="11794" y="46836"/>
                    </a:cubicBezTo>
                    <a:lnTo>
                      <a:pt x="11794" y="46961"/>
                    </a:lnTo>
                    <a:cubicBezTo>
                      <a:pt x="11400" y="47086"/>
                      <a:pt x="11114" y="47426"/>
                      <a:pt x="11006" y="47820"/>
                    </a:cubicBezTo>
                    <a:lnTo>
                      <a:pt x="10935" y="47856"/>
                    </a:lnTo>
                    <a:cubicBezTo>
                      <a:pt x="10673" y="47653"/>
                      <a:pt x="10382" y="47584"/>
                      <a:pt x="10075" y="47584"/>
                    </a:cubicBezTo>
                    <a:cubicBezTo>
                      <a:pt x="9419" y="47584"/>
                      <a:pt x="8696" y="47901"/>
                      <a:pt x="8060" y="47901"/>
                    </a:cubicBezTo>
                    <a:cubicBezTo>
                      <a:pt x="7997" y="47901"/>
                      <a:pt x="7935" y="47898"/>
                      <a:pt x="7875" y="47892"/>
                    </a:cubicBezTo>
                    <a:cubicBezTo>
                      <a:pt x="7821" y="47892"/>
                      <a:pt x="7785" y="47945"/>
                      <a:pt x="7785" y="47999"/>
                    </a:cubicBezTo>
                    <a:cubicBezTo>
                      <a:pt x="7904" y="48558"/>
                      <a:pt x="8488" y="48716"/>
                      <a:pt x="9005" y="48716"/>
                    </a:cubicBezTo>
                    <a:cubicBezTo>
                      <a:pt x="9034" y="48716"/>
                      <a:pt x="9063" y="48716"/>
                      <a:pt x="9091" y="48715"/>
                    </a:cubicBezTo>
                    <a:lnTo>
                      <a:pt x="9091" y="48715"/>
                    </a:lnTo>
                    <a:cubicBezTo>
                      <a:pt x="8572" y="49091"/>
                      <a:pt x="8322" y="49627"/>
                      <a:pt x="8018" y="50182"/>
                    </a:cubicBezTo>
                    <a:cubicBezTo>
                      <a:pt x="7982" y="50236"/>
                      <a:pt x="8018" y="50290"/>
                      <a:pt x="8089" y="50290"/>
                    </a:cubicBezTo>
                    <a:cubicBezTo>
                      <a:pt x="8233" y="50299"/>
                      <a:pt x="8380" y="50308"/>
                      <a:pt x="8526" y="50308"/>
                    </a:cubicBezTo>
                    <a:cubicBezTo>
                      <a:pt x="8911" y="50308"/>
                      <a:pt x="9290" y="50249"/>
                      <a:pt x="9575" y="50003"/>
                    </a:cubicBezTo>
                    <a:lnTo>
                      <a:pt x="9575" y="50003"/>
                    </a:lnTo>
                    <a:cubicBezTo>
                      <a:pt x="9467" y="50343"/>
                      <a:pt x="9449" y="50719"/>
                      <a:pt x="9521" y="51077"/>
                    </a:cubicBezTo>
                    <a:cubicBezTo>
                      <a:pt x="9521" y="51103"/>
                      <a:pt x="9540" y="51120"/>
                      <a:pt x="9564" y="51120"/>
                    </a:cubicBezTo>
                    <a:cubicBezTo>
                      <a:pt x="9573" y="51120"/>
                      <a:pt x="9583" y="51117"/>
                      <a:pt x="9592" y="51113"/>
                    </a:cubicBezTo>
                    <a:lnTo>
                      <a:pt x="9664" y="51041"/>
                    </a:lnTo>
                    <a:lnTo>
                      <a:pt x="9664" y="51041"/>
                    </a:lnTo>
                    <a:cubicBezTo>
                      <a:pt x="9628" y="51238"/>
                      <a:pt x="9521" y="51274"/>
                      <a:pt x="9539" y="51435"/>
                    </a:cubicBezTo>
                    <a:cubicBezTo>
                      <a:pt x="9539" y="51471"/>
                      <a:pt x="9557" y="51488"/>
                      <a:pt x="9592" y="51506"/>
                    </a:cubicBezTo>
                    <a:cubicBezTo>
                      <a:pt x="9678" y="51526"/>
                      <a:pt x="9760" y="51535"/>
                      <a:pt x="9837" y="51535"/>
                    </a:cubicBezTo>
                    <a:cubicBezTo>
                      <a:pt x="10324" y="51535"/>
                      <a:pt x="10647" y="51169"/>
                      <a:pt x="10863" y="50737"/>
                    </a:cubicBezTo>
                    <a:cubicBezTo>
                      <a:pt x="10935" y="51113"/>
                      <a:pt x="11042" y="51488"/>
                      <a:pt x="11096" y="51882"/>
                    </a:cubicBezTo>
                    <a:cubicBezTo>
                      <a:pt x="11114" y="51918"/>
                      <a:pt x="11149" y="51936"/>
                      <a:pt x="11185" y="51936"/>
                    </a:cubicBezTo>
                    <a:cubicBezTo>
                      <a:pt x="11883" y="51739"/>
                      <a:pt x="12044" y="51077"/>
                      <a:pt x="12062" y="50433"/>
                    </a:cubicBezTo>
                    <a:cubicBezTo>
                      <a:pt x="12295" y="50970"/>
                      <a:pt x="12617" y="51453"/>
                      <a:pt x="13028" y="51864"/>
                    </a:cubicBezTo>
                    <a:cubicBezTo>
                      <a:pt x="13041" y="51877"/>
                      <a:pt x="13056" y="51883"/>
                      <a:pt x="13071" y="51883"/>
                    </a:cubicBezTo>
                    <a:cubicBezTo>
                      <a:pt x="13098" y="51883"/>
                      <a:pt x="13124" y="51863"/>
                      <a:pt x="13136" y="51828"/>
                    </a:cubicBezTo>
                    <a:cubicBezTo>
                      <a:pt x="13404" y="51166"/>
                      <a:pt x="13422" y="50433"/>
                      <a:pt x="13207" y="49753"/>
                    </a:cubicBezTo>
                    <a:lnTo>
                      <a:pt x="13207" y="49753"/>
                    </a:lnTo>
                    <a:cubicBezTo>
                      <a:pt x="13565" y="50111"/>
                      <a:pt x="13977" y="50379"/>
                      <a:pt x="14442" y="50594"/>
                    </a:cubicBezTo>
                    <a:cubicBezTo>
                      <a:pt x="14449" y="50596"/>
                      <a:pt x="14456" y="50597"/>
                      <a:pt x="14463" y="50597"/>
                    </a:cubicBezTo>
                    <a:cubicBezTo>
                      <a:pt x="14505" y="50597"/>
                      <a:pt x="14529" y="50553"/>
                      <a:pt x="14514" y="50522"/>
                    </a:cubicBezTo>
                    <a:cubicBezTo>
                      <a:pt x="14174" y="49842"/>
                      <a:pt x="14174" y="49073"/>
                      <a:pt x="13726" y="48446"/>
                    </a:cubicBezTo>
                    <a:cubicBezTo>
                      <a:pt x="13458" y="48124"/>
                      <a:pt x="13118" y="47874"/>
                      <a:pt x="12742" y="47695"/>
                    </a:cubicBezTo>
                    <a:cubicBezTo>
                      <a:pt x="12724" y="47516"/>
                      <a:pt x="12635" y="47337"/>
                      <a:pt x="12527" y="47194"/>
                    </a:cubicBezTo>
                    <a:cubicBezTo>
                      <a:pt x="12384" y="47015"/>
                      <a:pt x="12169" y="46889"/>
                      <a:pt x="11955" y="46872"/>
                    </a:cubicBezTo>
                    <a:cubicBezTo>
                      <a:pt x="12116" y="45619"/>
                      <a:pt x="12295" y="44366"/>
                      <a:pt x="12474" y="43114"/>
                    </a:cubicBezTo>
                    <a:cubicBezTo>
                      <a:pt x="12581" y="43418"/>
                      <a:pt x="12653" y="43740"/>
                      <a:pt x="12706" y="44062"/>
                    </a:cubicBezTo>
                    <a:cubicBezTo>
                      <a:pt x="12617" y="43829"/>
                      <a:pt x="12617" y="43561"/>
                      <a:pt x="12527" y="43310"/>
                    </a:cubicBezTo>
                    <a:cubicBezTo>
                      <a:pt x="12527" y="43284"/>
                      <a:pt x="12509" y="43270"/>
                      <a:pt x="12492" y="43270"/>
                    </a:cubicBezTo>
                    <a:cubicBezTo>
                      <a:pt x="12474" y="43270"/>
                      <a:pt x="12456" y="43284"/>
                      <a:pt x="12456" y="43310"/>
                    </a:cubicBezTo>
                    <a:cubicBezTo>
                      <a:pt x="12420" y="43668"/>
                      <a:pt x="12527" y="44044"/>
                      <a:pt x="12724" y="44348"/>
                    </a:cubicBezTo>
                    <a:cubicBezTo>
                      <a:pt x="12739" y="44371"/>
                      <a:pt x="12764" y="44381"/>
                      <a:pt x="12787" y="44381"/>
                    </a:cubicBezTo>
                    <a:cubicBezTo>
                      <a:pt x="12819" y="44381"/>
                      <a:pt x="12849" y="44362"/>
                      <a:pt x="12849" y="44330"/>
                    </a:cubicBezTo>
                    <a:cubicBezTo>
                      <a:pt x="12849" y="43829"/>
                      <a:pt x="12742" y="43328"/>
                      <a:pt x="12492" y="42899"/>
                    </a:cubicBezTo>
                    <a:cubicBezTo>
                      <a:pt x="12670" y="41610"/>
                      <a:pt x="12814" y="40304"/>
                      <a:pt x="12903" y="38998"/>
                    </a:cubicBezTo>
                    <a:cubicBezTo>
                      <a:pt x="12993" y="39105"/>
                      <a:pt x="13118" y="39177"/>
                      <a:pt x="13243" y="39195"/>
                    </a:cubicBezTo>
                    <a:cubicBezTo>
                      <a:pt x="13297" y="39195"/>
                      <a:pt x="13315" y="39159"/>
                      <a:pt x="13315" y="39123"/>
                    </a:cubicBezTo>
                    <a:cubicBezTo>
                      <a:pt x="13297" y="38783"/>
                      <a:pt x="13207" y="38461"/>
                      <a:pt x="13064" y="38157"/>
                    </a:cubicBezTo>
                    <a:cubicBezTo>
                      <a:pt x="13028" y="38085"/>
                      <a:pt x="13010" y="38031"/>
                      <a:pt x="12975" y="37978"/>
                    </a:cubicBezTo>
                    <a:cubicBezTo>
                      <a:pt x="13010" y="37316"/>
                      <a:pt x="13010" y="36671"/>
                      <a:pt x="13010" y="36009"/>
                    </a:cubicBezTo>
                    <a:cubicBezTo>
                      <a:pt x="13010" y="35401"/>
                      <a:pt x="12993" y="34810"/>
                      <a:pt x="12957" y="34220"/>
                    </a:cubicBezTo>
                    <a:lnTo>
                      <a:pt x="12957" y="34220"/>
                    </a:lnTo>
                    <a:cubicBezTo>
                      <a:pt x="13046" y="34452"/>
                      <a:pt x="13189" y="34685"/>
                      <a:pt x="13368" y="34864"/>
                    </a:cubicBezTo>
                    <a:cubicBezTo>
                      <a:pt x="13380" y="34876"/>
                      <a:pt x="13398" y="34882"/>
                      <a:pt x="13417" y="34882"/>
                    </a:cubicBezTo>
                    <a:cubicBezTo>
                      <a:pt x="13454" y="34882"/>
                      <a:pt x="13494" y="34858"/>
                      <a:pt x="13494" y="34810"/>
                    </a:cubicBezTo>
                    <a:cubicBezTo>
                      <a:pt x="13422" y="34238"/>
                      <a:pt x="13225" y="33665"/>
                      <a:pt x="12921" y="33182"/>
                    </a:cubicBezTo>
                    <a:cubicBezTo>
                      <a:pt x="12921" y="33182"/>
                      <a:pt x="12903" y="33164"/>
                      <a:pt x="12903" y="33164"/>
                    </a:cubicBezTo>
                    <a:cubicBezTo>
                      <a:pt x="12778" y="31410"/>
                      <a:pt x="12599" y="29674"/>
                      <a:pt x="12384" y="27956"/>
                    </a:cubicBezTo>
                    <a:lnTo>
                      <a:pt x="12509" y="27724"/>
                    </a:lnTo>
                    <a:cubicBezTo>
                      <a:pt x="12832" y="29281"/>
                      <a:pt x="13601" y="30748"/>
                      <a:pt x="14388" y="32162"/>
                    </a:cubicBezTo>
                    <a:cubicBezTo>
                      <a:pt x="14388" y="32180"/>
                      <a:pt x="14388" y="32198"/>
                      <a:pt x="14388" y="32215"/>
                    </a:cubicBezTo>
                    <a:cubicBezTo>
                      <a:pt x="14335" y="32430"/>
                      <a:pt x="14317" y="32645"/>
                      <a:pt x="14335" y="32878"/>
                    </a:cubicBezTo>
                    <a:cubicBezTo>
                      <a:pt x="14335" y="33128"/>
                      <a:pt x="14424" y="33379"/>
                      <a:pt x="14585" y="33558"/>
                    </a:cubicBezTo>
                    <a:cubicBezTo>
                      <a:pt x="14606" y="33579"/>
                      <a:pt x="14630" y="33589"/>
                      <a:pt x="14653" y="33589"/>
                    </a:cubicBezTo>
                    <a:cubicBezTo>
                      <a:pt x="14687" y="33589"/>
                      <a:pt x="14718" y="33565"/>
                      <a:pt x="14728" y="33522"/>
                    </a:cubicBezTo>
                    <a:cubicBezTo>
                      <a:pt x="14782" y="33307"/>
                      <a:pt x="14800" y="33074"/>
                      <a:pt x="14764" y="32860"/>
                    </a:cubicBezTo>
                    <a:lnTo>
                      <a:pt x="14764" y="32860"/>
                    </a:lnTo>
                    <a:lnTo>
                      <a:pt x="14961" y="33218"/>
                    </a:lnTo>
                    <a:cubicBezTo>
                      <a:pt x="15355" y="33915"/>
                      <a:pt x="15677" y="34613"/>
                      <a:pt x="15981" y="35329"/>
                    </a:cubicBezTo>
                    <a:lnTo>
                      <a:pt x="15963" y="35329"/>
                    </a:lnTo>
                    <a:cubicBezTo>
                      <a:pt x="15659" y="35598"/>
                      <a:pt x="15677" y="36260"/>
                      <a:pt x="15713" y="36636"/>
                    </a:cubicBezTo>
                    <a:cubicBezTo>
                      <a:pt x="15713" y="36671"/>
                      <a:pt x="15751" y="36698"/>
                      <a:pt x="15787" y="36698"/>
                    </a:cubicBezTo>
                    <a:cubicBezTo>
                      <a:pt x="15806" y="36698"/>
                      <a:pt x="15825" y="36690"/>
                      <a:pt x="15838" y="36671"/>
                    </a:cubicBezTo>
                    <a:cubicBezTo>
                      <a:pt x="16053" y="36385"/>
                      <a:pt x="16160" y="36027"/>
                      <a:pt x="16124" y="35651"/>
                    </a:cubicBezTo>
                    <a:lnTo>
                      <a:pt x="16124" y="35651"/>
                    </a:lnTo>
                    <a:cubicBezTo>
                      <a:pt x="16822" y="37333"/>
                      <a:pt x="17359" y="39087"/>
                      <a:pt x="17753" y="40859"/>
                    </a:cubicBezTo>
                    <a:cubicBezTo>
                      <a:pt x="17717" y="40912"/>
                      <a:pt x="17681" y="40948"/>
                      <a:pt x="17663" y="41002"/>
                    </a:cubicBezTo>
                    <a:cubicBezTo>
                      <a:pt x="17556" y="41091"/>
                      <a:pt x="17484" y="41199"/>
                      <a:pt x="17431" y="41324"/>
                    </a:cubicBezTo>
                    <a:cubicBezTo>
                      <a:pt x="17019" y="41378"/>
                      <a:pt x="16607" y="41503"/>
                      <a:pt x="16232" y="41700"/>
                    </a:cubicBezTo>
                    <a:cubicBezTo>
                      <a:pt x="16017" y="41807"/>
                      <a:pt x="15480" y="42255"/>
                      <a:pt x="15927" y="42451"/>
                    </a:cubicBezTo>
                    <a:cubicBezTo>
                      <a:pt x="15937" y="42456"/>
                      <a:pt x="15947" y="42458"/>
                      <a:pt x="15955" y="42458"/>
                    </a:cubicBezTo>
                    <a:cubicBezTo>
                      <a:pt x="15959" y="42458"/>
                      <a:pt x="15963" y="42458"/>
                      <a:pt x="15966" y="42457"/>
                    </a:cubicBezTo>
                    <a:lnTo>
                      <a:pt x="15966" y="42457"/>
                    </a:lnTo>
                    <a:cubicBezTo>
                      <a:pt x="15721" y="42761"/>
                      <a:pt x="15558" y="43131"/>
                      <a:pt x="15498" y="43525"/>
                    </a:cubicBezTo>
                    <a:cubicBezTo>
                      <a:pt x="15498" y="43561"/>
                      <a:pt x="15534" y="43579"/>
                      <a:pt x="15569" y="43597"/>
                    </a:cubicBezTo>
                    <a:cubicBezTo>
                      <a:pt x="15615" y="43602"/>
                      <a:pt x="15661" y="43605"/>
                      <a:pt x="15706" y="43605"/>
                    </a:cubicBezTo>
                    <a:cubicBezTo>
                      <a:pt x="16103" y="43605"/>
                      <a:pt x="16472" y="43397"/>
                      <a:pt x="16697" y="43060"/>
                    </a:cubicBezTo>
                    <a:lnTo>
                      <a:pt x="16697" y="43060"/>
                    </a:lnTo>
                    <a:cubicBezTo>
                      <a:pt x="16500" y="43525"/>
                      <a:pt x="16428" y="44044"/>
                      <a:pt x="16518" y="44545"/>
                    </a:cubicBezTo>
                    <a:cubicBezTo>
                      <a:pt x="16531" y="44571"/>
                      <a:pt x="16563" y="44588"/>
                      <a:pt x="16587" y="44588"/>
                    </a:cubicBezTo>
                    <a:cubicBezTo>
                      <a:pt x="16595" y="44588"/>
                      <a:pt x="16603" y="44586"/>
                      <a:pt x="16607" y="44581"/>
                    </a:cubicBezTo>
                    <a:cubicBezTo>
                      <a:pt x="16912" y="44277"/>
                      <a:pt x="17162" y="43937"/>
                      <a:pt x="17359" y="43579"/>
                    </a:cubicBezTo>
                    <a:cubicBezTo>
                      <a:pt x="17413" y="44080"/>
                      <a:pt x="17574" y="44563"/>
                      <a:pt x="17842" y="44993"/>
                    </a:cubicBezTo>
                    <a:cubicBezTo>
                      <a:pt x="17853" y="45014"/>
                      <a:pt x="17875" y="45022"/>
                      <a:pt x="17896" y="45022"/>
                    </a:cubicBezTo>
                    <a:cubicBezTo>
                      <a:pt x="17911" y="45022"/>
                      <a:pt x="17924" y="45018"/>
                      <a:pt x="17932" y="45010"/>
                    </a:cubicBezTo>
                    <a:cubicBezTo>
                      <a:pt x="18307" y="44617"/>
                      <a:pt x="18468" y="44080"/>
                      <a:pt x="18415" y="43543"/>
                    </a:cubicBezTo>
                    <a:lnTo>
                      <a:pt x="18415" y="43543"/>
                    </a:lnTo>
                    <a:cubicBezTo>
                      <a:pt x="18665" y="43919"/>
                      <a:pt x="18970" y="44259"/>
                      <a:pt x="19184" y="44563"/>
                    </a:cubicBezTo>
                    <a:cubicBezTo>
                      <a:pt x="19195" y="44585"/>
                      <a:pt x="19220" y="44600"/>
                      <a:pt x="19246" y="44600"/>
                    </a:cubicBezTo>
                    <a:cubicBezTo>
                      <a:pt x="19262" y="44600"/>
                      <a:pt x="19278" y="44595"/>
                      <a:pt x="19292" y="44581"/>
                    </a:cubicBezTo>
                    <a:cubicBezTo>
                      <a:pt x="19775" y="44008"/>
                      <a:pt x="19667" y="43185"/>
                      <a:pt x="19274" y="42577"/>
                    </a:cubicBezTo>
                    <a:lnTo>
                      <a:pt x="19274" y="42577"/>
                    </a:lnTo>
                    <a:cubicBezTo>
                      <a:pt x="19650" y="42756"/>
                      <a:pt x="20061" y="42881"/>
                      <a:pt x="20473" y="42917"/>
                    </a:cubicBezTo>
                    <a:cubicBezTo>
                      <a:pt x="20526" y="42917"/>
                      <a:pt x="20562" y="42863"/>
                      <a:pt x="20544" y="42827"/>
                    </a:cubicBezTo>
                    <a:cubicBezTo>
                      <a:pt x="20240" y="41700"/>
                      <a:pt x="19166" y="41217"/>
                      <a:pt x="18093" y="41109"/>
                    </a:cubicBezTo>
                    <a:cubicBezTo>
                      <a:pt x="18093" y="41109"/>
                      <a:pt x="18075" y="41109"/>
                      <a:pt x="18075" y="41127"/>
                    </a:cubicBezTo>
                    <a:cubicBezTo>
                      <a:pt x="18057" y="41109"/>
                      <a:pt x="18039" y="41109"/>
                      <a:pt x="18021" y="41109"/>
                    </a:cubicBezTo>
                    <a:cubicBezTo>
                      <a:pt x="17985" y="41109"/>
                      <a:pt x="17950" y="41145"/>
                      <a:pt x="17985" y="41181"/>
                    </a:cubicBezTo>
                    <a:cubicBezTo>
                      <a:pt x="18057" y="41252"/>
                      <a:pt x="18128" y="41324"/>
                      <a:pt x="18182" y="41396"/>
                    </a:cubicBezTo>
                    <a:lnTo>
                      <a:pt x="18182" y="41449"/>
                    </a:lnTo>
                    <a:cubicBezTo>
                      <a:pt x="18111" y="41378"/>
                      <a:pt x="18021" y="41288"/>
                      <a:pt x="17950" y="41199"/>
                    </a:cubicBezTo>
                    <a:cubicBezTo>
                      <a:pt x="17967" y="41145"/>
                      <a:pt x="17914" y="41091"/>
                      <a:pt x="17860" y="41091"/>
                    </a:cubicBezTo>
                    <a:lnTo>
                      <a:pt x="17860" y="41020"/>
                    </a:lnTo>
                    <a:lnTo>
                      <a:pt x="17878" y="40966"/>
                    </a:lnTo>
                    <a:lnTo>
                      <a:pt x="17878" y="40948"/>
                    </a:lnTo>
                    <a:cubicBezTo>
                      <a:pt x="17914" y="40895"/>
                      <a:pt x="17860" y="40823"/>
                      <a:pt x="17806" y="40823"/>
                    </a:cubicBezTo>
                    <a:cubicBezTo>
                      <a:pt x="17627" y="39982"/>
                      <a:pt x="17431" y="39141"/>
                      <a:pt x="17198" y="38318"/>
                    </a:cubicBezTo>
                    <a:lnTo>
                      <a:pt x="17216" y="38318"/>
                    </a:lnTo>
                    <a:cubicBezTo>
                      <a:pt x="17556" y="38318"/>
                      <a:pt x="17842" y="38586"/>
                      <a:pt x="17878" y="38926"/>
                    </a:cubicBezTo>
                    <a:cubicBezTo>
                      <a:pt x="17771" y="38855"/>
                      <a:pt x="17681" y="38765"/>
                      <a:pt x="17592" y="38676"/>
                    </a:cubicBezTo>
                    <a:cubicBezTo>
                      <a:pt x="17520" y="38568"/>
                      <a:pt x="17431" y="38461"/>
                      <a:pt x="17323" y="38371"/>
                    </a:cubicBezTo>
                    <a:cubicBezTo>
                      <a:pt x="17315" y="38363"/>
                      <a:pt x="17306" y="38360"/>
                      <a:pt x="17296" y="38360"/>
                    </a:cubicBezTo>
                    <a:cubicBezTo>
                      <a:pt x="17266" y="38360"/>
                      <a:pt x="17238" y="38398"/>
                      <a:pt x="17252" y="38425"/>
                    </a:cubicBezTo>
                    <a:cubicBezTo>
                      <a:pt x="17305" y="38550"/>
                      <a:pt x="17395" y="38676"/>
                      <a:pt x="17502" y="38783"/>
                    </a:cubicBezTo>
                    <a:cubicBezTo>
                      <a:pt x="17610" y="38908"/>
                      <a:pt x="17753" y="39016"/>
                      <a:pt x="17896" y="39105"/>
                    </a:cubicBezTo>
                    <a:cubicBezTo>
                      <a:pt x="17905" y="39110"/>
                      <a:pt x="17915" y="39112"/>
                      <a:pt x="17925" y="39112"/>
                    </a:cubicBezTo>
                    <a:cubicBezTo>
                      <a:pt x="17956" y="39112"/>
                      <a:pt x="17990" y="39092"/>
                      <a:pt x="18003" y="39051"/>
                    </a:cubicBezTo>
                    <a:cubicBezTo>
                      <a:pt x="18055" y="38606"/>
                      <a:pt x="17712" y="38226"/>
                      <a:pt x="17275" y="38226"/>
                    </a:cubicBezTo>
                    <a:cubicBezTo>
                      <a:pt x="17255" y="38226"/>
                      <a:pt x="17236" y="38227"/>
                      <a:pt x="17216" y="38228"/>
                    </a:cubicBezTo>
                    <a:cubicBezTo>
                      <a:pt x="17198" y="38228"/>
                      <a:pt x="17180" y="38246"/>
                      <a:pt x="17180" y="38264"/>
                    </a:cubicBezTo>
                    <a:cubicBezTo>
                      <a:pt x="16822" y="36993"/>
                      <a:pt x="16375" y="35759"/>
                      <a:pt x="15802" y="34560"/>
                    </a:cubicBezTo>
                    <a:lnTo>
                      <a:pt x="15802" y="34560"/>
                    </a:lnTo>
                    <a:cubicBezTo>
                      <a:pt x="16088" y="34935"/>
                      <a:pt x="16375" y="35311"/>
                      <a:pt x="16679" y="35687"/>
                    </a:cubicBezTo>
                    <a:cubicBezTo>
                      <a:pt x="17788" y="37602"/>
                      <a:pt x="19399" y="39427"/>
                      <a:pt x="21779" y="39463"/>
                    </a:cubicBezTo>
                    <a:cubicBezTo>
                      <a:pt x="21833" y="39463"/>
                      <a:pt x="21833" y="39391"/>
                      <a:pt x="21779" y="39391"/>
                    </a:cubicBezTo>
                    <a:cubicBezTo>
                      <a:pt x="20562" y="39123"/>
                      <a:pt x="19542" y="38837"/>
                      <a:pt x="18576" y="37996"/>
                    </a:cubicBezTo>
                    <a:cubicBezTo>
                      <a:pt x="18039" y="37477"/>
                      <a:pt x="17556" y="36904"/>
                      <a:pt x="17162" y="36278"/>
                    </a:cubicBezTo>
                    <a:lnTo>
                      <a:pt x="17162" y="36278"/>
                    </a:lnTo>
                    <a:cubicBezTo>
                      <a:pt x="18379" y="37709"/>
                      <a:pt x="19793" y="38962"/>
                      <a:pt x="21725" y="39338"/>
                    </a:cubicBezTo>
                    <a:cubicBezTo>
                      <a:pt x="21761" y="39338"/>
                      <a:pt x="21779" y="39284"/>
                      <a:pt x="21743" y="39266"/>
                    </a:cubicBezTo>
                    <a:cubicBezTo>
                      <a:pt x="20294" y="38711"/>
                      <a:pt x="19113" y="38103"/>
                      <a:pt x="17985" y="37011"/>
                    </a:cubicBezTo>
                    <a:cubicBezTo>
                      <a:pt x="17522" y="36548"/>
                      <a:pt x="17093" y="36066"/>
                      <a:pt x="16683" y="35549"/>
                    </a:cubicBezTo>
                    <a:lnTo>
                      <a:pt x="16683" y="35549"/>
                    </a:lnTo>
                    <a:cubicBezTo>
                      <a:pt x="17273" y="36160"/>
                      <a:pt x="18120" y="36461"/>
                      <a:pt x="18880" y="36832"/>
                    </a:cubicBezTo>
                    <a:cubicBezTo>
                      <a:pt x="20061" y="37423"/>
                      <a:pt x="20938" y="38407"/>
                      <a:pt x="21869" y="39320"/>
                    </a:cubicBezTo>
                    <a:cubicBezTo>
                      <a:pt x="21877" y="39328"/>
                      <a:pt x="21887" y="39332"/>
                      <a:pt x="21896" y="39332"/>
                    </a:cubicBezTo>
                    <a:cubicBezTo>
                      <a:pt x="21925" y="39332"/>
                      <a:pt x="21949" y="39298"/>
                      <a:pt x="21922" y="39284"/>
                    </a:cubicBezTo>
                    <a:cubicBezTo>
                      <a:pt x="21260" y="38515"/>
                      <a:pt x="20526" y="37817"/>
                      <a:pt x="19721" y="37208"/>
                    </a:cubicBezTo>
                    <a:cubicBezTo>
                      <a:pt x="18755" y="36492"/>
                      <a:pt x="17592" y="36134"/>
                      <a:pt x="16643" y="35383"/>
                    </a:cubicBezTo>
                    <a:cubicBezTo>
                      <a:pt x="16634" y="35374"/>
                      <a:pt x="16621" y="35369"/>
                      <a:pt x="16607" y="35369"/>
                    </a:cubicBezTo>
                    <a:cubicBezTo>
                      <a:pt x="16594" y="35369"/>
                      <a:pt x="16581" y="35374"/>
                      <a:pt x="16572" y="35383"/>
                    </a:cubicBezTo>
                    <a:lnTo>
                      <a:pt x="16554" y="35347"/>
                    </a:lnTo>
                    <a:cubicBezTo>
                      <a:pt x="16554" y="35329"/>
                      <a:pt x="16536" y="35329"/>
                      <a:pt x="16518" y="35329"/>
                    </a:cubicBezTo>
                    <a:cubicBezTo>
                      <a:pt x="16214" y="34971"/>
                      <a:pt x="15927" y="34595"/>
                      <a:pt x="15641" y="34238"/>
                    </a:cubicBezTo>
                    <a:cubicBezTo>
                      <a:pt x="14925" y="32806"/>
                      <a:pt x="14156" y="31446"/>
                      <a:pt x="13529" y="30014"/>
                    </a:cubicBezTo>
                    <a:lnTo>
                      <a:pt x="13529" y="30014"/>
                    </a:lnTo>
                    <a:cubicBezTo>
                      <a:pt x="13762" y="30301"/>
                      <a:pt x="14084" y="30498"/>
                      <a:pt x="14460" y="30533"/>
                    </a:cubicBezTo>
                    <a:cubicBezTo>
                      <a:pt x="14514" y="30533"/>
                      <a:pt x="14549" y="30462"/>
                      <a:pt x="14514" y="30408"/>
                    </a:cubicBezTo>
                    <a:cubicBezTo>
                      <a:pt x="14317" y="30014"/>
                      <a:pt x="13923" y="29764"/>
                      <a:pt x="13476" y="29728"/>
                    </a:cubicBezTo>
                    <a:cubicBezTo>
                      <a:pt x="13459" y="29728"/>
                      <a:pt x="13425" y="29745"/>
                      <a:pt x="13438" y="29778"/>
                    </a:cubicBezTo>
                    <a:lnTo>
                      <a:pt x="13438" y="29778"/>
                    </a:lnTo>
                    <a:cubicBezTo>
                      <a:pt x="13099" y="29027"/>
                      <a:pt x="12831" y="28259"/>
                      <a:pt x="12599" y="27473"/>
                    </a:cubicBezTo>
                    <a:cubicBezTo>
                      <a:pt x="12796" y="27044"/>
                      <a:pt x="12975" y="26614"/>
                      <a:pt x="13118" y="26167"/>
                    </a:cubicBezTo>
                    <a:lnTo>
                      <a:pt x="13118" y="26167"/>
                    </a:lnTo>
                    <a:cubicBezTo>
                      <a:pt x="13064" y="26543"/>
                      <a:pt x="13100" y="26972"/>
                      <a:pt x="13386" y="27205"/>
                    </a:cubicBezTo>
                    <a:cubicBezTo>
                      <a:pt x="13405" y="27217"/>
                      <a:pt x="13427" y="27223"/>
                      <a:pt x="13446" y="27223"/>
                    </a:cubicBezTo>
                    <a:cubicBezTo>
                      <a:pt x="13482" y="27223"/>
                      <a:pt x="13512" y="27204"/>
                      <a:pt x="13512" y="27169"/>
                    </a:cubicBezTo>
                    <a:cubicBezTo>
                      <a:pt x="13601" y="26757"/>
                      <a:pt x="13512" y="26346"/>
                      <a:pt x="13243" y="26024"/>
                    </a:cubicBezTo>
                    <a:lnTo>
                      <a:pt x="13243" y="25952"/>
                    </a:lnTo>
                    <a:cubicBezTo>
                      <a:pt x="13225" y="25952"/>
                      <a:pt x="13225" y="25934"/>
                      <a:pt x="13207" y="25934"/>
                    </a:cubicBezTo>
                    <a:cubicBezTo>
                      <a:pt x="13386" y="25397"/>
                      <a:pt x="13529" y="24843"/>
                      <a:pt x="13637" y="24288"/>
                    </a:cubicBezTo>
                    <a:cubicBezTo>
                      <a:pt x="13673" y="24091"/>
                      <a:pt x="13708" y="23894"/>
                      <a:pt x="13744" y="23697"/>
                    </a:cubicBezTo>
                    <a:lnTo>
                      <a:pt x="13744" y="23697"/>
                    </a:lnTo>
                    <a:cubicBezTo>
                      <a:pt x="13708" y="24145"/>
                      <a:pt x="13690" y="24592"/>
                      <a:pt x="13690" y="25057"/>
                    </a:cubicBezTo>
                    <a:cubicBezTo>
                      <a:pt x="13690" y="26131"/>
                      <a:pt x="14084" y="27080"/>
                      <a:pt x="14263" y="28100"/>
                    </a:cubicBezTo>
                    <a:cubicBezTo>
                      <a:pt x="14281" y="28135"/>
                      <a:pt x="14312" y="28153"/>
                      <a:pt x="14344" y="28153"/>
                    </a:cubicBezTo>
                    <a:cubicBezTo>
                      <a:pt x="14375" y="28153"/>
                      <a:pt x="14406" y="28135"/>
                      <a:pt x="14424" y="28100"/>
                    </a:cubicBezTo>
                    <a:cubicBezTo>
                      <a:pt x="14925" y="26024"/>
                      <a:pt x="14621" y="23894"/>
                      <a:pt x="13887" y="21908"/>
                    </a:cubicBezTo>
                    <a:cubicBezTo>
                      <a:pt x="13905" y="20172"/>
                      <a:pt x="13708" y="18454"/>
                      <a:pt x="13279" y="16790"/>
                    </a:cubicBezTo>
                    <a:lnTo>
                      <a:pt x="13279" y="16790"/>
                    </a:lnTo>
                    <a:cubicBezTo>
                      <a:pt x="13905" y="17935"/>
                      <a:pt x="14836" y="18973"/>
                      <a:pt x="15731" y="19921"/>
                    </a:cubicBezTo>
                    <a:cubicBezTo>
                      <a:pt x="15748" y="20136"/>
                      <a:pt x="15784" y="20387"/>
                      <a:pt x="15820" y="20619"/>
                    </a:cubicBezTo>
                    <a:cubicBezTo>
                      <a:pt x="15569" y="21299"/>
                      <a:pt x="15158" y="22069"/>
                      <a:pt x="15462" y="22785"/>
                    </a:cubicBezTo>
                    <a:cubicBezTo>
                      <a:pt x="15471" y="22812"/>
                      <a:pt x="15498" y="22825"/>
                      <a:pt x="15525" y="22825"/>
                    </a:cubicBezTo>
                    <a:cubicBezTo>
                      <a:pt x="15552" y="22825"/>
                      <a:pt x="15578" y="22812"/>
                      <a:pt x="15587" y="22785"/>
                    </a:cubicBezTo>
                    <a:cubicBezTo>
                      <a:pt x="15677" y="22570"/>
                      <a:pt x="15784" y="22373"/>
                      <a:pt x="15892" y="22176"/>
                    </a:cubicBezTo>
                    <a:lnTo>
                      <a:pt x="15892" y="22176"/>
                    </a:lnTo>
                    <a:cubicBezTo>
                      <a:pt x="15874" y="22552"/>
                      <a:pt x="15874" y="22946"/>
                      <a:pt x="15874" y="23304"/>
                    </a:cubicBezTo>
                    <a:cubicBezTo>
                      <a:pt x="15874" y="23357"/>
                      <a:pt x="15909" y="23393"/>
                      <a:pt x="15963" y="23393"/>
                    </a:cubicBezTo>
                    <a:cubicBezTo>
                      <a:pt x="16518" y="23161"/>
                      <a:pt x="16751" y="22570"/>
                      <a:pt x="16733" y="21979"/>
                    </a:cubicBezTo>
                    <a:lnTo>
                      <a:pt x="16733" y="21979"/>
                    </a:lnTo>
                    <a:cubicBezTo>
                      <a:pt x="17055" y="22409"/>
                      <a:pt x="17466" y="22749"/>
                      <a:pt x="17950" y="22982"/>
                    </a:cubicBezTo>
                    <a:cubicBezTo>
                      <a:pt x="17958" y="22986"/>
                      <a:pt x="17969" y="22988"/>
                      <a:pt x="17979" y="22988"/>
                    </a:cubicBezTo>
                    <a:cubicBezTo>
                      <a:pt x="18009" y="22988"/>
                      <a:pt x="18039" y="22968"/>
                      <a:pt x="18039" y="22928"/>
                    </a:cubicBezTo>
                    <a:cubicBezTo>
                      <a:pt x="18021" y="22445"/>
                      <a:pt x="17878" y="21979"/>
                      <a:pt x="17627" y="21568"/>
                    </a:cubicBezTo>
                    <a:lnTo>
                      <a:pt x="17627" y="21568"/>
                    </a:lnTo>
                    <a:lnTo>
                      <a:pt x="17681" y="21604"/>
                    </a:lnTo>
                    <a:cubicBezTo>
                      <a:pt x="17888" y="21746"/>
                      <a:pt x="18263" y="21972"/>
                      <a:pt x="18583" y="21972"/>
                    </a:cubicBezTo>
                    <a:cubicBezTo>
                      <a:pt x="18706" y="21972"/>
                      <a:pt x="18821" y="21939"/>
                      <a:pt x="18916" y="21854"/>
                    </a:cubicBezTo>
                    <a:cubicBezTo>
                      <a:pt x="19399" y="21407"/>
                      <a:pt x="18880" y="21013"/>
                      <a:pt x="18272" y="20745"/>
                    </a:cubicBezTo>
                    <a:lnTo>
                      <a:pt x="18272" y="20745"/>
                    </a:lnTo>
                    <a:cubicBezTo>
                      <a:pt x="18316" y="20754"/>
                      <a:pt x="18361" y="20758"/>
                      <a:pt x="18404" y="20758"/>
                    </a:cubicBezTo>
                    <a:cubicBezTo>
                      <a:pt x="18446" y="20758"/>
                      <a:pt x="18486" y="20754"/>
                      <a:pt x="18522" y="20745"/>
                    </a:cubicBezTo>
                    <a:cubicBezTo>
                      <a:pt x="19202" y="20691"/>
                      <a:pt x="19256" y="20118"/>
                      <a:pt x="19023" y="19599"/>
                    </a:cubicBezTo>
                    <a:cubicBezTo>
                      <a:pt x="19005" y="19573"/>
                      <a:pt x="18979" y="19559"/>
                      <a:pt x="18952" y="19559"/>
                    </a:cubicBezTo>
                    <a:cubicBezTo>
                      <a:pt x="18925" y="19559"/>
                      <a:pt x="18898" y="19573"/>
                      <a:pt x="18880" y="19599"/>
                    </a:cubicBezTo>
                    <a:cubicBezTo>
                      <a:pt x="18639" y="19942"/>
                      <a:pt x="18187" y="20040"/>
                      <a:pt x="17715" y="20040"/>
                    </a:cubicBezTo>
                    <a:cubicBezTo>
                      <a:pt x="17276" y="20040"/>
                      <a:pt x="16819" y="19955"/>
                      <a:pt x="16500" y="19904"/>
                    </a:cubicBezTo>
                    <a:cubicBezTo>
                      <a:pt x="16496" y="19902"/>
                      <a:pt x="16492" y="19901"/>
                      <a:pt x="16489" y="19901"/>
                    </a:cubicBezTo>
                    <a:cubicBezTo>
                      <a:pt x="16461" y="19901"/>
                      <a:pt x="16450" y="19959"/>
                      <a:pt x="16482" y="19975"/>
                    </a:cubicBezTo>
                    <a:cubicBezTo>
                      <a:pt x="16799" y="20103"/>
                      <a:pt x="17246" y="20195"/>
                      <a:pt x="17685" y="20195"/>
                    </a:cubicBezTo>
                    <a:cubicBezTo>
                      <a:pt x="18165" y="20195"/>
                      <a:pt x="18636" y="20086"/>
                      <a:pt x="18916" y="19796"/>
                    </a:cubicBezTo>
                    <a:lnTo>
                      <a:pt x="18916" y="19796"/>
                    </a:lnTo>
                    <a:cubicBezTo>
                      <a:pt x="19005" y="20011"/>
                      <a:pt x="19059" y="20261"/>
                      <a:pt x="18880" y="20440"/>
                    </a:cubicBezTo>
                    <a:cubicBezTo>
                      <a:pt x="18755" y="20565"/>
                      <a:pt x="18552" y="20594"/>
                      <a:pt x="18361" y="20594"/>
                    </a:cubicBezTo>
                    <a:cubicBezTo>
                      <a:pt x="18279" y="20594"/>
                      <a:pt x="18199" y="20589"/>
                      <a:pt x="18128" y="20584"/>
                    </a:cubicBezTo>
                    <a:cubicBezTo>
                      <a:pt x="17645" y="20530"/>
                      <a:pt x="17252" y="20279"/>
                      <a:pt x="16804" y="20136"/>
                    </a:cubicBezTo>
                    <a:lnTo>
                      <a:pt x="16768" y="20136"/>
                    </a:lnTo>
                    <a:cubicBezTo>
                      <a:pt x="16554" y="20011"/>
                      <a:pt x="16321" y="19921"/>
                      <a:pt x="16071" y="19886"/>
                    </a:cubicBezTo>
                    <a:lnTo>
                      <a:pt x="16071" y="19868"/>
                    </a:lnTo>
                    <a:cubicBezTo>
                      <a:pt x="16060" y="19824"/>
                      <a:pt x="16029" y="19801"/>
                      <a:pt x="15995" y="19801"/>
                    </a:cubicBezTo>
                    <a:cubicBezTo>
                      <a:pt x="15973" y="19801"/>
                      <a:pt x="15949" y="19811"/>
                      <a:pt x="15927" y="19832"/>
                    </a:cubicBezTo>
                    <a:cubicBezTo>
                      <a:pt x="15915" y="19819"/>
                      <a:pt x="15902" y="19807"/>
                      <a:pt x="15889" y="19807"/>
                    </a:cubicBezTo>
                    <a:cubicBezTo>
                      <a:pt x="15884" y="19807"/>
                      <a:pt x="15879" y="19809"/>
                      <a:pt x="15874" y="19814"/>
                    </a:cubicBezTo>
                    <a:cubicBezTo>
                      <a:pt x="15874" y="19778"/>
                      <a:pt x="15856" y="19743"/>
                      <a:pt x="15838" y="19707"/>
                    </a:cubicBezTo>
                    <a:cubicBezTo>
                      <a:pt x="15830" y="19675"/>
                      <a:pt x="15805" y="19661"/>
                      <a:pt x="15779" y="19661"/>
                    </a:cubicBezTo>
                    <a:cubicBezTo>
                      <a:pt x="15746" y="19661"/>
                      <a:pt x="15713" y="19684"/>
                      <a:pt x="15713" y="19725"/>
                    </a:cubicBezTo>
                    <a:lnTo>
                      <a:pt x="15713" y="19760"/>
                    </a:lnTo>
                    <a:cubicBezTo>
                      <a:pt x="15247" y="19241"/>
                      <a:pt x="14818" y="18705"/>
                      <a:pt x="14388" y="18150"/>
                    </a:cubicBezTo>
                    <a:cubicBezTo>
                      <a:pt x="13887" y="17488"/>
                      <a:pt x="13512" y="16718"/>
                      <a:pt x="13046" y="16020"/>
                    </a:cubicBezTo>
                    <a:lnTo>
                      <a:pt x="13010" y="15859"/>
                    </a:lnTo>
                    <a:cubicBezTo>
                      <a:pt x="12903" y="15519"/>
                      <a:pt x="12796" y="15197"/>
                      <a:pt x="12688" y="14875"/>
                    </a:cubicBezTo>
                    <a:lnTo>
                      <a:pt x="12688" y="14875"/>
                    </a:lnTo>
                    <a:cubicBezTo>
                      <a:pt x="13786" y="16557"/>
                      <a:pt x="15568" y="18240"/>
                      <a:pt x="17356" y="18240"/>
                    </a:cubicBezTo>
                    <a:cubicBezTo>
                      <a:pt x="17375" y="18240"/>
                      <a:pt x="17394" y="18240"/>
                      <a:pt x="17413" y="18239"/>
                    </a:cubicBezTo>
                    <a:cubicBezTo>
                      <a:pt x="17484" y="18221"/>
                      <a:pt x="17520" y="18150"/>
                      <a:pt x="17466" y="18096"/>
                    </a:cubicBezTo>
                    <a:cubicBezTo>
                      <a:pt x="16661" y="17237"/>
                      <a:pt x="16124" y="16038"/>
                      <a:pt x="15176" y="15305"/>
                    </a:cubicBezTo>
                    <a:cubicBezTo>
                      <a:pt x="14388" y="14696"/>
                      <a:pt x="13386" y="14356"/>
                      <a:pt x="12635" y="13730"/>
                    </a:cubicBezTo>
                    <a:cubicBezTo>
                      <a:pt x="12492" y="13551"/>
                      <a:pt x="12348" y="13372"/>
                      <a:pt x="12187" y="13193"/>
                    </a:cubicBezTo>
                    <a:cubicBezTo>
                      <a:pt x="12182" y="13182"/>
                      <a:pt x="12175" y="13178"/>
                      <a:pt x="12169" y="13178"/>
                    </a:cubicBezTo>
                    <a:cubicBezTo>
                      <a:pt x="12153" y="13178"/>
                      <a:pt x="12139" y="13203"/>
                      <a:pt x="12151" y="13229"/>
                    </a:cubicBezTo>
                    <a:cubicBezTo>
                      <a:pt x="12151" y="13265"/>
                      <a:pt x="12187" y="13300"/>
                      <a:pt x="12205" y="13336"/>
                    </a:cubicBezTo>
                    <a:cubicBezTo>
                      <a:pt x="12116" y="13247"/>
                      <a:pt x="12044" y="13139"/>
                      <a:pt x="11973" y="13050"/>
                    </a:cubicBezTo>
                    <a:cubicBezTo>
                      <a:pt x="11686" y="12334"/>
                      <a:pt x="11382" y="11636"/>
                      <a:pt x="11078" y="10920"/>
                    </a:cubicBezTo>
                    <a:lnTo>
                      <a:pt x="11078" y="10920"/>
                    </a:lnTo>
                    <a:lnTo>
                      <a:pt x="11257" y="11028"/>
                    </a:lnTo>
                    <a:cubicBezTo>
                      <a:pt x="11400" y="11242"/>
                      <a:pt x="11561" y="11457"/>
                      <a:pt x="11740" y="11654"/>
                    </a:cubicBezTo>
                    <a:cubicBezTo>
                      <a:pt x="11919" y="11887"/>
                      <a:pt x="12151" y="12048"/>
                      <a:pt x="12438" y="12155"/>
                    </a:cubicBezTo>
                    <a:cubicBezTo>
                      <a:pt x="12445" y="12157"/>
                      <a:pt x="12452" y="12158"/>
                      <a:pt x="12460" y="12158"/>
                    </a:cubicBezTo>
                    <a:cubicBezTo>
                      <a:pt x="12509" y="12158"/>
                      <a:pt x="12561" y="12110"/>
                      <a:pt x="12545" y="12048"/>
                    </a:cubicBezTo>
                    <a:cubicBezTo>
                      <a:pt x="12241" y="11403"/>
                      <a:pt x="11686" y="10938"/>
                      <a:pt x="11024" y="10759"/>
                    </a:cubicBezTo>
                    <a:cubicBezTo>
                      <a:pt x="10559" y="9650"/>
                      <a:pt x="10219" y="8522"/>
                      <a:pt x="10004" y="7341"/>
                    </a:cubicBezTo>
                    <a:cubicBezTo>
                      <a:pt x="10004" y="7144"/>
                      <a:pt x="10022" y="6948"/>
                      <a:pt x="10040" y="6751"/>
                    </a:cubicBezTo>
                    <a:cubicBezTo>
                      <a:pt x="10165" y="7252"/>
                      <a:pt x="10398" y="7753"/>
                      <a:pt x="10809" y="7914"/>
                    </a:cubicBezTo>
                    <a:cubicBezTo>
                      <a:pt x="10821" y="7922"/>
                      <a:pt x="10835" y="7925"/>
                      <a:pt x="10848" y="7925"/>
                    </a:cubicBezTo>
                    <a:cubicBezTo>
                      <a:pt x="10897" y="7925"/>
                      <a:pt x="10949" y="7880"/>
                      <a:pt x="10935" y="7824"/>
                    </a:cubicBezTo>
                    <a:cubicBezTo>
                      <a:pt x="10845" y="7180"/>
                      <a:pt x="10684" y="6321"/>
                      <a:pt x="10111" y="5945"/>
                    </a:cubicBezTo>
                    <a:cubicBezTo>
                      <a:pt x="10290" y="3959"/>
                      <a:pt x="10630" y="1991"/>
                      <a:pt x="11167" y="76"/>
                    </a:cubicBezTo>
                    <a:cubicBezTo>
                      <a:pt x="11178" y="32"/>
                      <a:pt x="11142" y="1"/>
                      <a:pt x="1110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5"/>
              <p:cNvSpPr/>
              <p:nvPr/>
            </p:nvSpPr>
            <p:spPr>
              <a:xfrm>
                <a:off x="6102450" y="208037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1028" y="1"/>
                    </a:moveTo>
                    <a:cubicBezTo>
                      <a:pt x="1017" y="1"/>
                      <a:pt x="1006" y="8"/>
                      <a:pt x="999" y="28"/>
                    </a:cubicBezTo>
                    <a:cubicBezTo>
                      <a:pt x="695" y="493"/>
                      <a:pt x="283" y="923"/>
                      <a:pt x="15" y="1406"/>
                    </a:cubicBezTo>
                    <a:cubicBezTo>
                      <a:pt x="0" y="1435"/>
                      <a:pt x="33" y="1464"/>
                      <a:pt x="65" y="1464"/>
                    </a:cubicBezTo>
                    <a:cubicBezTo>
                      <a:pt x="73" y="1464"/>
                      <a:pt x="80" y="1463"/>
                      <a:pt x="86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5"/>
              <p:cNvSpPr/>
              <p:nvPr/>
            </p:nvSpPr>
            <p:spPr>
              <a:xfrm>
                <a:off x="6313175" y="20445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0"/>
                    </a:moveTo>
                    <a:cubicBezTo>
                      <a:pt x="18" y="0"/>
                      <a:pt x="1" y="35"/>
                      <a:pt x="14" y="48"/>
                    </a:cubicBezTo>
                    <a:cubicBezTo>
                      <a:pt x="265" y="317"/>
                      <a:pt x="533" y="567"/>
                      <a:pt x="820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3" y="758"/>
                      <a:pt x="873" y="728"/>
                    </a:cubicBezTo>
                    <a:cubicBezTo>
                      <a:pt x="605" y="496"/>
                      <a:pt x="336" y="227"/>
                      <a:pt x="68" y="13"/>
                    </a:cubicBezTo>
                    <a:cubicBezTo>
                      <a:pt x="59" y="4"/>
                      <a:pt x="51" y="0"/>
                      <a:pt x="4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5"/>
              <p:cNvSpPr/>
              <p:nvPr/>
            </p:nvSpPr>
            <p:spPr>
              <a:xfrm>
                <a:off x="6232100" y="2191400"/>
                <a:ext cx="237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2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7" y="598"/>
                      <a:pt x="680" y="920"/>
                      <a:pt x="752" y="1278"/>
                    </a:cubicBezTo>
                    <a:cubicBezTo>
                      <a:pt x="609" y="1099"/>
                      <a:pt x="501" y="884"/>
                      <a:pt x="430" y="687"/>
                    </a:cubicBezTo>
                    <a:cubicBezTo>
                      <a:pt x="394" y="562"/>
                      <a:pt x="340" y="437"/>
                      <a:pt x="305" y="329"/>
                    </a:cubicBezTo>
                    <a:close/>
                    <a:moveTo>
                      <a:pt x="70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4"/>
                      <a:pt x="36" y="114"/>
                    </a:cubicBezTo>
                    <a:cubicBezTo>
                      <a:pt x="108" y="365"/>
                      <a:pt x="197" y="598"/>
                      <a:pt x="305" y="830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76"/>
                      <a:pt x="845" y="1582"/>
                      <a:pt x="867" y="1582"/>
                    </a:cubicBezTo>
                    <a:cubicBezTo>
                      <a:pt x="909" y="1582"/>
                      <a:pt x="949" y="1558"/>
                      <a:pt x="949" y="1510"/>
                    </a:cubicBezTo>
                    <a:cubicBezTo>
                      <a:pt x="895" y="991"/>
                      <a:pt x="663" y="276"/>
                      <a:pt x="126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5" y="2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5"/>
              <p:cNvSpPr/>
              <p:nvPr/>
            </p:nvSpPr>
            <p:spPr>
              <a:xfrm>
                <a:off x="6404875" y="2567250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6" y="470"/>
                      <a:pt x="1124" y="703"/>
                    </a:cubicBezTo>
                    <a:cubicBezTo>
                      <a:pt x="1130" y="705"/>
                      <a:pt x="1136" y="706"/>
                      <a:pt x="1141" y="706"/>
                    </a:cubicBezTo>
                    <a:cubicBezTo>
                      <a:pt x="1185" y="706"/>
                      <a:pt x="1210" y="645"/>
                      <a:pt x="1178" y="613"/>
                    </a:cubicBezTo>
                    <a:cubicBezTo>
                      <a:pt x="802" y="399"/>
                      <a:pt x="426" y="202"/>
                      <a:pt x="51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5"/>
              <p:cNvSpPr/>
              <p:nvPr/>
            </p:nvSpPr>
            <p:spPr>
              <a:xfrm>
                <a:off x="6213300" y="28018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6" y="197"/>
                      <a:pt x="37" y="304"/>
                      <a:pt x="19" y="447"/>
                    </a:cubicBezTo>
                    <a:cubicBezTo>
                      <a:pt x="1" y="465"/>
                      <a:pt x="37" y="501"/>
                      <a:pt x="72" y="501"/>
                    </a:cubicBezTo>
                    <a:cubicBezTo>
                      <a:pt x="180" y="501"/>
                      <a:pt x="269" y="412"/>
                      <a:pt x="359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60" y="143"/>
                      <a:pt x="860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5"/>
              <p:cNvSpPr/>
              <p:nvPr/>
            </p:nvSpPr>
            <p:spPr>
              <a:xfrm>
                <a:off x="6393600" y="26501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6" y="26"/>
                      <a:pt x="36" y="91"/>
                    </a:cubicBezTo>
                    <a:cubicBezTo>
                      <a:pt x="1" y="127"/>
                      <a:pt x="36" y="181"/>
                      <a:pt x="72" y="181"/>
                    </a:cubicBezTo>
                    <a:lnTo>
                      <a:pt x="341" y="181"/>
                    </a:lnTo>
                    <a:cubicBezTo>
                      <a:pt x="448" y="216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9" y="343"/>
                      <a:pt x="739" y="292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5"/>
              <p:cNvSpPr/>
              <p:nvPr/>
            </p:nvSpPr>
            <p:spPr>
              <a:xfrm>
                <a:off x="6019150" y="2518675"/>
                <a:ext cx="1645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9" extrusionOk="0">
                    <a:moveTo>
                      <a:pt x="126" y="1"/>
                    </a:moveTo>
                    <a:cubicBezTo>
                      <a:pt x="102" y="1"/>
                      <a:pt x="78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90" y="176"/>
                      <a:pt x="197" y="194"/>
                      <a:pt x="287" y="248"/>
                    </a:cubicBezTo>
                    <a:lnTo>
                      <a:pt x="305" y="248"/>
                    </a:lnTo>
                    <a:cubicBezTo>
                      <a:pt x="412" y="320"/>
                      <a:pt x="484" y="409"/>
                      <a:pt x="537" y="516"/>
                    </a:cubicBezTo>
                    <a:cubicBezTo>
                      <a:pt x="548" y="532"/>
                      <a:pt x="563" y="539"/>
                      <a:pt x="578" y="539"/>
                    </a:cubicBezTo>
                    <a:cubicBezTo>
                      <a:pt x="616" y="539"/>
                      <a:pt x="657" y="501"/>
                      <a:pt x="645" y="463"/>
                    </a:cubicBezTo>
                    <a:cubicBezTo>
                      <a:pt x="591" y="337"/>
                      <a:pt x="519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5"/>
              <p:cNvSpPr/>
              <p:nvPr/>
            </p:nvSpPr>
            <p:spPr>
              <a:xfrm>
                <a:off x="6366300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2" y="12"/>
                    </a:cubicBezTo>
                    <a:cubicBezTo>
                      <a:pt x="55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8" y="1265"/>
                    </a:cubicBezTo>
                    <a:cubicBezTo>
                      <a:pt x="448" y="996"/>
                      <a:pt x="538" y="603"/>
                      <a:pt x="413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300" y="264"/>
                      <a:pt x="323" y="298"/>
                    </a:cubicBezTo>
                    <a:cubicBezTo>
                      <a:pt x="395" y="567"/>
                      <a:pt x="341" y="835"/>
                      <a:pt x="198" y="1068"/>
                    </a:cubicBezTo>
                    <a:cubicBezTo>
                      <a:pt x="216" y="710"/>
                      <a:pt x="252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5"/>
              <p:cNvSpPr/>
              <p:nvPr/>
            </p:nvSpPr>
            <p:spPr>
              <a:xfrm>
                <a:off x="6244175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44" y="488"/>
                    </a:moveTo>
                    <a:lnTo>
                      <a:pt x="144" y="488"/>
                    </a:lnTo>
                    <a:cubicBezTo>
                      <a:pt x="305" y="667"/>
                      <a:pt x="412" y="899"/>
                      <a:pt x="448" y="1150"/>
                    </a:cubicBezTo>
                    <a:cubicBezTo>
                      <a:pt x="233" y="1114"/>
                      <a:pt x="180" y="792"/>
                      <a:pt x="144" y="488"/>
                    </a:cubicBezTo>
                    <a:close/>
                    <a:moveTo>
                      <a:pt x="90" y="0"/>
                    </a:moveTo>
                    <a:cubicBezTo>
                      <a:pt x="77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1" y="309"/>
                      <a:pt x="1" y="345"/>
                      <a:pt x="18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37" y="1257"/>
                      <a:pt x="573" y="1239"/>
                      <a:pt x="573" y="1203"/>
                    </a:cubicBezTo>
                    <a:cubicBezTo>
                      <a:pt x="537" y="881"/>
                      <a:pt x="376" y="577"/>
                      <a:pt x="144" y="362"/>
                    </a:cubicBezTo>
                    <a:cubicBezTo>
                      <a:pt x="144" y="219"/>
                      <a:pt x="144" y="94"/>
                      <a:pt x="126" y="22"/>
                    </a:cubicBezTo>
                    <a:lnTo>
                      <a:pt x="126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5"/>
              <p:cNvSpPr/>
              <p:nvPr/>
            </p:nvSpPr>
            <p:spPr>
              <a:xfrm>
                <a:off x="6130100" y="1054200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4689" y="381"/>
                    </a:moveTo>
                    <a:cubicBezTo>
                      <a:pt x="4814" y="381"/>
                      <a:pt x="4868" y="752"/>
                      <a:pt x="4868" y="954"/>
                    </a:cubicBezTo>
                    <a:cubicBezTo>
                      <a:pt x="4886" y="1240"/>
                      <a:pt x="4850" y="1509"/>
                      <a:pt x="4832" y="1777"/>
                    </a:cubicBezTo>
                    <a:cubicBezTo>
                      <a:pt x="4796" y="2243"/>
                      <a:pt x="4725" y="2708"/>
                      <a:pt x="4599" y="3173"/>
                    </a:cubicBezTo>
                    <a:cubicBezTo>
                      <a:pt x="4635" y="2941"/>
                      <a:pt x="4635" y="2690"/>
                      <a:pt x="4564" y="2457"/>
                    </a:cubicBezTo>
                    <a:cubicBezTo>
                      <a:pt x="4564" y="2457"/>
                      <a:pt x="4564" y="2457"/>
                      <a:pt x="4564" y="2439"/>
                    </a:cubicBezTo>
                    <a:lnTo>
                      <a:pt x="4528" y="2439"/>
                    </a:lnTo>
                    <a:cubicBezTo>
                      <a:pt x="4528" y="2457"/>
                      <a:pt x="4528" y="2457"/>
                      <a:pt x="4528" y="2457"/>
                    </a:cubicBezTo>
                    <a:cubicBezTo>
                      <a:pt x="4420" y="2726"/>
                      <a:pt x="4474" y="3155"/>
                      <a:pt x="4456" y="3424"/>
                    </a:cubicBezTo>
                    <a:cubicBezTo>
                      <a:pt x="4456" y="3531"/>
                      <a:pt x="4438" y="3621"/>
                      <a:pt x="4420" y="3728"/>
                    </a:cubicBezTo>
                    <a:cubicBezTo>
                      <a:pt x="4152" y="2708"/>
                      <a:pt x="4027" y="1581"/>
                      <a:pt x="4492" y="596"/>
                    </a:cubicBezTo>
                    <a:lnTo>
                      <a:pt x="4492" y="614"/>
                    </a:lnTo>
                    <a:cubicBezTo>
                      <a:pt x="4571" y="446"/>
                      <a:pt x="4636" y="381"/>
                      <a:pt x="4689" y="381"/>
                    </a:cubicBezTo>
                    <a:close/>
                    <a:moveTo>
                      <a:pt x="2578" y="903"/>
                    </a:moveTo>
                    <a:cubicBezTo>
                      <a:pt x="2731" y="903"/>
                      <a:pt x="2953" y="1054"/>
                      <a:pt x="3078" y="1169"/>
                    </a:cubicBezTo>
                    <a:cubicBezTo>
                      <a:pt x="3758" y="1724"/>
                      <a:pt x="3776" y="2547"/>
                      <a:pt x="3776" y="3352"/>
                    </a:cubicBezTo>
                    <a:cubicBezTo>
                      <a:pt x="3740" y="3281"/>
                      <a:pt x="3723" y="3191"/>
                      <a:pt x="3687" y="3102"/>
                    </a:cubicBezTo>
                    <a:lnTo>
                      <a:pt x="3687" y="3066"/>
                    </a:lnTo>
                    <a:cubicBezTo>
                      <a:pt x="3651" y="2958"/>
                      <a:pt x="3615" y="2851"/>
                      <a:pt x="3579" y="2762"/>
                    </a:cubicBezTo>
                    <a:cubicBezTo>
                      <a:pt x="3571" y="2737"/>
                      <a:pt x="3552" y="2728"/>
                      <a:pt x="3535" y="2728"/>
                    </a:cubicBezTo>
                    <a:cubicBezTo>
                      <a:pt x="3515" y="2728"/>
                      <a:pt x="3498" y="2742"/>
                      <a:pt x="3508" y="2762"/>
                    </a:cubicBezTo>
                    <a:cubicBezTo>
                      <a:pt x="3597" y="3102"/>
                      <a:pt x="3687" y="3424"/>
                      <a:pt x="3776" y="3746"/>
                    </a:cubicBezTo>
                    <a:lnTo>
                      <a:pt x="3776" y="3782"/>
                    </a:lnTo>
                    <a:cubicBezTo>
                      <a:pt x="3418" y="3334"/>
                      <a:pt x="3078" y="2887"/>
                      <a:pt x="2774" y="2422"/>
                    </a:cubicBezTo>
                    <a:cubicBezTo>
                      <a:pt x="2577" y="2028"/>
                      <a:pt x="2452" y="1616"/>
                      <a:pt x="2416" y="1205"/>
                    </a:cubicBezTo>
                    <a:cubicBezTo>
                      <a:pt x="2394" y="981"/>
                      <a:pt x="2468" y="903"/>
                      <a:pt x="2578" y="903"/>
                    </a:cubicBezTo>
                    <a:close/>
                    <a:moveTo>
                      <a:pt x="1484" y="2705"/>
                    </a:moveTo>
                    <a:cubicBezTo>
                      <a:pt x="1539" y="2705"/>
                      <a:pt x="1615" y="2732"/>
                      <a:pt x="1718" y="2797"/>
                    </a:cubicBezTo>
                    <a:cubicBezTo>
                      <a:pt x="2130" y="3084"/>
                      <a:pt x="2506" y="3424"/>
                      <a:pt x="2810" y="3817"/>
                    </a:cubicBezTo>
                    <a:cubicBezTo>
                      <a:pt x="3025" y="4032"/>
                      <a:pt x="3204" y="4265"/>
                      <a:pt x="3347" y="4515"/>
                    </a:cubicBezTo>
                    <a:cubicBezTo>
                      <a:pt x="3472" y="4766"/>
                      <a:pt x="3561" y="5034"/>
                      <a:pt x="3633" y="5321"/>
                    </a:cubicBezTo>
                    <a:cubicBezTo>
                      <a:pt x="3418" y="5016"/>
                      <a:pt x="3186" y="4712"/>
                      <a:pt x="2971" y="4426"/>
                    </a:cubicBezTo>
                    <a:cubicBezTo>
                      <a:pt x="2957" y="4412"/>
                      <a:pt x="2941" y="4406"/>
                      <a:pt x="2927" y="4406"/>
                    </a:cubicBezTo>
                    <a:cubicBezTo>
                      <a:pt x="2905" y="4406"/>
                      <a:pt x="2888" y="4422"/>
                      <a:pt x="2899" y="4444"/>
                    </a:cubicBezTo>
                    <a:cubicBezTo>
                      <a:pt x="3060" y="4820"/>
                      <a:pt x="3275" y="5160"/>
                      <a:pt x="3544" y="5482"/>
                    </a:cubicBezTo>
                    <a:cubicBezTo>
                      <a:pt x="3615" y="5589"/>
                      <a:pt x="3705" y="5696"/>
                      <a:pt x="3776" y="5804"/>
                    </a:cubicBezTo>
                    <a:cubicBezTo>
                      <a:pt x="2738" y="5768"/>
                      <a:pt x="2291" y="4820"/>
                      <a:pt x="1915" y="3996"/>
                    </a:cubicBezTo>
                    <a:lnTo>
                      <a:pt x="1915" y="3978"/>
                    </a:lnTo>
                    <a:cubicBezTo>
                      <a:pt x="1808" y="3746"/>
                      <a:pt x="1665" y="3531"/>
                      <a:pt x="1521" y="3316"/>
                    </a:cubicBezTo>
                    <a:cubicBezTo>
                      <a:pt x="1381" y="3077"/>
                      <a:pt x="1284" y="2705"/>
                      <a:pt x="1484" y="2705"/>
                    </a:cubicBezTo>
                    <a:close/>
                    <a:moveTo>
                      <a:pt x="6445" y="2761"/>
                    </a:moveTo>
                    <a:lnTo>
                      <a:pt x="6445" y="2761"/>
                    </a:lnTo>
                    <a:cubicBezTo>
                      <a:pt x="6495" y="2761"/>
                      <a:pt x="6442" y="4106"/>
                      <a:pt x="6389" y="4283"/>
                    </a:cubicBezTo>
                    <a:cubicBezTo>
                      <a:pt x="6210" y="4945"/>
                      <a:pt x="5816" y="5517"/>
                      <a:pt x="5440" y="6090"/>
                    </a:cubicBezTo>
                    <a:cubicBezTo>
                      <a:pt x="5584" y="5625"/>
                      <a:pt x="5709" y="5160"/>
                      <a:pt x="5888" y="4748"/>
                    </a:cubicBezTo>
                    <a:cubicBezTo>
                      <a:pt x="5899" y="4705"/>
                      <a:pt x="5870" y="4681"/>
                      <a:pt x="5838" y="4681"/>
                    </a:cubicBezTo>
                    <a:cubicBezTo>
                      <a:pt x="5817" y="4681"/>
                      <a:pt x="5795" y="4691"/>
                      <a:pt x="5780" y="4712"/>
                    </a:cubicBezTo>
                    <a:cubicBezTo>
                      <a:pt x="5512" y="5392"/>
                      <a:pt x="5279" y="6090"/>
                      <a:pt x="4993" y="6770"/>
                    </a:cubicBezTo>
                    <a:cubicBezTo>
                      <a:pt x="4975" y="5643"/>
                      <a:pt x="5226" y="4515"/>
                      <a:pt x="5763" y="3513"/>
                    </a:cubicBezTo>
                    <a:cubicBezTo>
                      <a:pt x="5924" y="3209"/>
                      <a:pt x="6156" y="2958"/>
                      <a:pt x="6443" y="2762"/>
                    </a:cubicBezTo>
                    <a:cubicBezTo>
                      <a:pt x="6443" y="2761"/>
                      <a:pt x="6444" y="2761"/>
                      <a:pt x="6445" y="2761"/>
                    </a:cubicBezTo>
                    <a:close/>
                    <a:moveTo>
                      <a:pt x="995" y="6340"/>
                    </a:moveTo>
                    <a:cubicBezTo>
                      <a:pt x="997" y="6340"/>
                      <a:pt x="1000" y="6340"/>
                      <a:pt x="1002" y="6341"/>
                    </a:cubicBezTo>
                    <a:cubicBezTo>
                      <a:pt x="1450" y="6358"/>
                      <a:pt x="1844" y="6627"/>
                      <a:pt x="2166" y="6913"/>
                    </a:cubicBezTo>
                    <a:cubicBezTo>
                      <a:pt x="2667" y="7325"/>
                      <a:pt x="2971" y="7897"/>
                      <a:pt x="3383" y="8381"/>
                    </a:cubicBezTo>
                    <a:cubicBezTo>
                      <a:pt x="3060" y="8148"/>
                      <a:pt x="2720" y="7933"/>
                      <a:pt x="2398" y="7701"/>
                    </a:cubicBezTo>
                    <a:cubicBezTo>
                      <a:pt x="2389" y="7695"/>
                      <a:pt x="2381" y="7692"/>
                      <a:pt x="2374" y="7692"/>
                    </a:cubicBezTo>
                    <a:cubicBezTo>
                      <a:pt x="2335" y="7692"/>
                      <a:pt x="2315" y="7757"/>
                      <a:pt x="2345" y="7772"/>
                    </a:cubicBezTo>
                    <a:cubicBezTo>
                      <a:pt x="2738" y="8076"/>
                      <a:pt x="3150" y="8345"/>
                      <a:pt x="3526" y="8667"/>
                    </a:cubicBezTo>
                    <a:cubicBezTo>
                      <a:pt x="3579" y="8703"/>
                      <a:pt x="3615" y="8756"/>
                      <a:pt x="3669" y="8792"/>
                    </a:cubicBezTo>
                    <a:cubicBezTo>
                      <a:pt x="3577" y="8812"/>
                      <a:pt x="3484" y="8822"/>
                      <a:pt x="3392" y="8822"/>
                    </a:cubicBezTo>
                    <a:cubicBezTo>
                      <a:pt x="2413" y="8822"/>
                      <a:pt x="1468" y="7752"/>
                      <a:pt x="1092" y="6967"/>
                    </a:cubicBezTo>
                    <a:cubicBezTo>
                      <a:pt x="1039" y="6861"/>
                      <a:pt x="848" y="6340"/>
                      <a:pt x="995" y="6340"/>
                    </a:cubicBezTo>
                    <a:close/>
                    <a:moveTo>
                      <a:pt x="7279" y="6709"/>
                    </a:moveTo>
                    <a:cubicBezTo>
                      <a:pt x="7694" y="6709"/>
                      <a:pt x="6928" y="8682"/>
                      <a:pt x="6800" y="8953"/>
                    </a:cubicBezTo>
                    <a:cubicBezTo>
                      <a:pt x="6407" y="9830"/>
                      <a:pt x="5709" y="10403"/>
                      <a:pt x="5100" y="11101"/>
                    </a:cubicBezTo>
                    <a:cubicBezTo>
                      <a:pt x="5548" y="10421"/>
                      <a:pt x="5942" y="9669"/>
                      <a:pt x="6335" y="8989"/>
                    </a:cubicBezTo>
                    <a:cubicBezTo>
                      <a:pt x="6348" y="8938"/>
                      <a:pt x="6315" y="8896"/>
                      <a:pt x="6275" y="8896"/>
                    </a:cubicBezTo>
                    <a:cubicBezTo>
                      <a:pt x="6260" y="8896"/>
                      <a:pt x="6243" y="8902"/>
                      <a:pt x="6228" y="8917"/>
                    </a:cubicBezTo>
                    <a:cubicBezTo>
                      <a:pt x="5834" y="9580"/>
                      <a:pt x="5405" y="10206"/>
                      <a:pt x="4975" y="10832"/>
                    </a:cubicBezTo>
                    <a:cubicBezTo>
                      <a:pt x="5208" y="9204"/>
                      <a:pt x="5637" y="7844"/>
                      <a:pt x="7069" y="6806"/>
                    </a:cubicBezTo>
                    <a:cubicBezTo>
                      <a:pt x="7159" y="6739"/>
                      <a:pt x="7228" y="6709"/>
                      <a:pt x="7279" y="6709"/>
                    </a:cubicBezTo>
                    <a:close/>
                    <a:moveTo>
                      <a:pt x="287" y="9776"/>
                    </a:moveTo>
                    <a:lnTo>
                      <a:pt x="287" y="9776"/>
                    </a:lnTo>
                    <a:cubicBezTo>
                      <a:pt x="1056" y="9830"/>
                      <a:pt x="1790" y="10349"/>
                      <a:pt x="2345" y="10814"/>
                    </a:cubicBezTo>
                    <a:cubicBezTo>
                      <a:pt x="2828" y="11226"/>
                      <a:pt x="3096" y="11727"/>
                      <a:pt x="3418" y="12228"/>
                    </a:cubicBezTo>
                    <a:cubicBezTo>
                      <a:pt x="3060" y="11942"/>
                      <a:pt x="2667" y="11709"/>
                      <a:pt x="2398" y="11548"/>
                    </a:cubicBezTo>
                    <a:cubicBezTo>
                      <a:pt x="2387" y="11536"/>
                      <a:pt x="2375" y="11532"/>
                      <a:pt x="2364" y="11532"/>
                    </a:cubicBezTo>
                    <a:cubicBezTo>
                      <a:pt x="2326" y="11532"/>
                      <a:pt x="2303" y="11596"/>
                      <a:pt x="2345" y="11638"/>
                    </a:cubicBezTo>
                    <a:cubicBezTo>
                      <a:pt x="2720" y="11870"/>
                      <a:pt x="3060" y="12139"/>
                      <a:pt x="3383" y="12443"/>
                    </a:cubicBezTo>
                    <a:cubicBezTo>
                      <a:pt x="3454" y="12514"/>
                      <a:pt x="3508" y="12568"/>
                      <a:pt x="3561" y="12658"/>
                    </a:cubicBezTo>
                    <a:cubicBezTo>
                      <a:pt x="3501" y="12663"/>
                      <a:pt x="3442" y="12666"/>
                      <a:pt x="3384" y="12666"/>
                    </a:cubicBezTo>
                    <a:cubicBezTo>
                      <a:pt x="2496" y="12666"/>
                      <a:pt x="1877" y="12042"/>
                      <a:pt x="1289" y="11387"/>
                    </a:cubicBezTo>
                    <a:lnTo>
                      <a:pt x="1307" y="11387"/>
                    </a:lnTo>
                    <a:cubicBezTo>
                      <a:pt x="1056" y="11101"/>
                      <a:pt x="824" y="10814"/>
                      <a:pt x="609" y="10510"/>
                    </a:cubicBezTo>
                    <a:cubicBezTo>
                      <a:pt x="555" y="10439"/>
                      <a:pt x="161" y="9776"/>
                      <a:pt x="287" y="9776"/>
                    </a:cubicBezTo>
                    <a:close/>
                    <a:moveTo>
                      <a:pt x="7943" y="10876"/>
                    </a:moveTo>
                    <a:cubicBezTo>
                      <a:pt x="8107" y="10876"/>
                      <a:pt x="8192" y="11044"/>
                      <a:pt x="8107" y="11512"/>
                    </a:cubicBezTo>
                    <a:cubicBezTo>
                      <a:pt x="7982" y="12103"/>
                      <a:pt x="7749" y="12658"/>
                      <a:pt x="7409" y="13159"/>
                    </a:cubicBezTo>
                    <a:cubicBezTo>
                      <a:pt x="6890" y="13982"/>
                      <a:pt x="6138" y="14554"/>
                      <a:pt x="5351" y="15091"/>
                    </a:cubicBezTo>
                    <a:cubicBezTo>
                      <a:pt x="5870" y="14411"/>
                      <a:pt x="6353" y="13695"/>
                      <a:pt x="6783" y="12962"/>
                    </a:cubicBezTo>
                    <a:cubicBezTo>
                      <a:pt x="6809" y="12909"/>
                      <a:pt x="6768" y="12876"/>
                      <a:pt x="6730" y="12876"/>
                    </a:cubicBezTo>
                    <a:cubicBezTo>
                      <a:pt x="6716" y="12876"/>
                      <a:pt x="6703" y="12881"/>
                      <a:pt x="6693" y="12890"/>
                    </a:cubicBezTo>
                    <a:cubicBezTo>
                      <a:pt x="6156" y="13749"/>
                      <a:pt x="5548" y="14519"/>
                      <a:pt x="4832" y="15217"/>
                    </a:cubicBezTo>
                    <a:cubicBezTo>
                      <a:pt x="5136" y="14590"/>
                      <a:pt x="5351" y="13928"/>
                      <a:pt x="5655" y="13284"/>
                    </a:cubicBezTo>
                    <a:lnTo>
                      <a:pt x="5673" y="13284"/>
                    </a:lnTo>
                    <a:cubicBezTo>
                      <a:pt x="6031" y="12550"/>
                      <a:pt x="6657" y="11888"/>
                      <a:pt x="7230" y="11315"/>
                    </a:cubicBezTo>
                    <a:cubicBezTo>
                      <a:pt x="7483" y="11081"/>
                      <a:pt x="7761" y="10876"/>
                      <a:pt x="7943" y="10876"/>
                    </a:cubicBezTo>
                    <a:close/>
                    <a:moveTo>
                      <a:pt x="657" y="13268"/>
                    </a:moveTo>
                    <a:cubicBezTo>
                      <a:pt x="756" y="13268"/>
                      <a:pt x="893" y="13328"/>
                      <a:pt x="1002" y="13355"/>
                    </a:cubicBezTo>
                    <a:cubicBezTo>
                      <a:pt x="2148" y="13660"/>
                      <a:pt x="2595" y="14823"/>
                      <a:pt x="2971" y="15879"/>
                    </a:cubicBezTo>
                    <a:cubicBezTo>
                      <a:pt x="2774" y="15664"/>
                      <a:pt x="2559" y="15467"/>
                      <a:pt x="2345" y="15270"/>
                    </a:cubicBezTo>
                    <a:cubicBezTo>
                      <a:pt x="2334" y="15263"/>
                      <a:pt x="2324" y="15261"/>
                      <a:pt x="2314" y="15261"/>
                    </a:cubicBezTo>
                    <a:cubicBezTo>
                      <a:pt x="2274" y="15261"/>
                      <a:pt x="2244" y="15313"/>
                      <a:pt x="2273" y="15342"/>
                    </a:cubicBezTo>
                    <a:cubicBezTo>
                      <a:pt x="2595" y="15664"/>
                      <a:pt x="2881" y="16004"/>
                      <a:pt x="3150" y="16362"/>
                    </a:cubicBezTo>
                    <a:cubicBezTo>
                      <a:pt x="3204" y="16487"/>
                      <a:pt x="3239" y="16595"/>
                      <a:pt x="3293" y="16702"/>
                    </a:cubicBezTo>
                    <a:cubicBezTo>
                      <a:pt x="2470" y="16469"/>
                      <a:pt x="1754" y="15968"/>
                      <a:pt x="1271" y="15270"/>
                    </a:cubicBezTo>
                    <a:cubicBezTo>
                      <a:pt x="1002" y="14894"/>
                      <a:pt x="806" y="14501"/>
                      <a:pt x="662" y="14071"/>
                    </a:cubicBezTo>
                    <a:cubicBezTo>
                      <a:pt x="609" y="13892"/>
                      <a:pt x="573" y="13695"/>
                      <a:pt x="537" y="13517"/>
                    </a:cubicBezTo>
                    <a:cubicBezTo>
                      <a:pt x="502" y="13324"/>
                      <a:pt x="562" y="13268"/>
                      <a:pt x="657" y="13268"/>
                    </a:cubicBezTo>
                    <a:close/>
                    <a:moveTo>
                      <a:pt x="7735" y="15747"/>
                    </a:moveTo>
                    <a:cubicBezTo>
                      <a:pt x="7952" y="15747"/>
                      <a:pt x="7515" y="16507"/>
                      <a:pt x="7498" y="16541"/>
                    </a:cubicBezTo>
                    <a:lnTo>
                      <a:pt x="7516" y="16559"/>
                    </a:lnTo>
                    <a:cubicBezTo>
                      <a:pt x="7266" y="17006"/>
                      <a:pt x="6908" y="17382"/>
                      <a:pt x="6496" y="17686"/>
                    </a:cubicBezTo>
                    <a:cubicBezTo>
                      <a:pt x="6085" y="17990"/>
                      <a:pt x="5602" y="18044"/>
                      <a:pt x="5136" y="18098"/>
                    </a:cubicBezTo>
                    <a:cubicBezTo>
                      <a:pt x="5512" y="17883"/>
                      <a:pt x="5816" y="17579"/>
                      <a:pt x="6049" y="17239"/>
                    </a:cubicBezTo>
                    <a:cubicBezTo>
                      <a:pt x="6075" y="17187"/>
                      <a:pt x="6036" y="17145"/>
                      <a:pt x="5999" y="17145"/>
                    </a:cubicBezTo>
                    <a:cubicBezTo>
                      <a:pt x="5984" y="17145"/>
                      <a:pt x="5970" y="17152"/>
                      <a:pt x="5959" y="17167"/>
                    </a:cubicBezTo>
                    <a:cubicBezTo>
                      <a:pt x="5637" y="17597"/>
                      <a:pt x="5208" y="17937"/>
                      <a:pt x="4707" y="18151"/>
                    </a:cubicBezTo>
                    <a:lnTo>
                      <a:pt x="4689" y="18151"/>
                    </a:lnTo>
                    <a:cubicBezTo>
                      <a:pt x="5047" y="17793"/>
                      <a:pt x="5333" y="17400"/>
                      <a:pt x="5673" y="17042"/>
                    </a:cubicBezTo>
                    <a:cubicBezTo>
                      <a:pt x="6246" y="16469"/>
                      <a:pt x="6926" y="16022"/>
                      <a:pt x="7695" y="15753"/>
                    </a:cubicBezTo>
                    <a:cubicBezTo>
                      <a:pt x="7711" y="15749"/>
                      <a:pt x="7724" y="15747"/>
                      <a:pt x="7735" y="15747"/>
                    </a:cubicBezTo>
                    <a:close/>
                    <a:moveTo>
                      <a:pt x="4868" y="0"/>
                    </a:moveTo>
                    <a:cubicBezTo>
                      <a:pt x="4844" y="0"/>
                      <a:pt x="4818" y="9"/>
                      <a:pt x="4796" y="24"/>
                    </a:cubicBezTo>
                    <a:cubicBezTo>
                      <a:pt x="3812" y="1008"/>
                      <a:pt x="3884" y="2923"/>
                      <a:pt x="4438" y="4122"/>
                    </a:cubicBezTo>
                    <a:cubicBezTo>
                      <a:pt x="4403" y="4336"/>
                      <a:pt x="4367" y="4533"/>
                      <a:pt x="4313" y="4748"/>
                    </a:cubicBezTo>
                    <a:cubicBezTo>
                      <a:pt x="4277" y="4891"/>
                      <a:pt x="4241" y="5016"/>
                      <a:pt x="4188" y="5160"/>
                    </a:cubicBezTo>
                    <a:cubicBezTo>
                      <a:pt x="4116" y="4766"/>
                      <a:pt x="4045" y="4390"/>
                      <a:pt x="3937" y="4014"/>
                    </a:cubicBezTo>
                    <a:cubicBezTo>
                      <a:pt x="4152" y="3406"/>
                      <a:pt x="3955" y="2529"/>
                      <a:pt x="3776" y="1956"/>
                    </a:cubicBezTo>
                    <a:cubicBezTo>
                      <a:pt x="3544" y="1258"/>
                      <a:pt x="3060" y="722"/>
                      <a:pt x="2309" y="650"/>
                    </a:cubicBezTo>
                    <a:cubicBezTo>
                      <a:pt x="2255" y="650"/>
                      <a:pt x="2219" y="686"/>
                      <a:pt x="2219" y="739"/>
                    </a:cubicBezTo>
                    <a:cubicBezTo>
                      <a:pt x="2201" y="2010"/>
                      <a:pt x="2846" y="3102"/>
                      <a:pt x="3758" y="3961"/>
                    </a:cubicBezTo>
                    <a:lnTo>
                      <a:pt x="3758" y="4104"/>
                    </a:lnTo>
                    <a:cubicBezTo>
                      <a:pt x="3776" y="4157"/>
                      <a:pt x="3812" y="4175"/>
                      <a:pt x="3848" y="4175"/>
                    </a:cubicBezTo>
                    <a:cubicBezTo>
                      <a:pt x="3937" y="4605"/>
                      <a:pt x="4027" y="5034"/>
                      <a:pt x="4080" y="5482"/>
                    </a:cubicBezTo>
                    <a:cubicBezTo>
                      <a:pt x="4063" y="5535"/>
                      <a:pt x="4045" y="5607"/>
                      <a:pt x="4045" y="5678"/>
                    </a:cubicBezTo>
                    <a:cubicBezTo>
                      <a:pt x="4045" y="5714"/>
                      <a:pt x="4080" y="5750"/>
                      <a:pt x="4116" y="5750"/>
                    </a:cubicBezTo>
                    <a:cubicBezTo>
                      <a:pt x="4116" y="5840"/>
                      <a:pt x="4134" y="5929"/>
                      <a:pt x="4134" y="6018"/>
                    </a:cubicBezTo>
                    <a:cubicBezTo>
                      <a:pt x="4063" y="5893"/>
                      <a:pt x="3955" y="5750"/>
                      <a:pt x="3866" y="5643"/>
                    </a:cubicBezTo>
                    <a:lnTo>
                      <a:pt x="3740" y="5464"/>
                    </a:lnTo>
                    <a:cubicBezTo>
                      <a:pt x="3776" y="5446"/>
                      <a:pt x="3812" y="5428"/>
                      <a:pt x="3794" y="5374"/>
                    </a:cubicBezTo>
                    <a:cubicBezTo>
                      <a:pt x="3705" y="4533"/>
                      <a:pt x="3239" y="3943"/>
                      <a:pt x="2649" y="3352"/>
                    </a:cubicBezTo>
                    <a:cubicBezTo>
                      <a:pt x="2443" y="3146"/>
                      <a:pt x="1831" y="2436"/>
                      <a:pt x="1408" y="2436"/>
                    </a:cubicBezTo>
                    <a:cubicBezTo>
                      <a:pt x="1352" y="2436"/>
                      <a:pt x="1300" y="2448"/>
                      <a:pt x="1253" y="2475"/>
                    </a:cubicBezTo>
                    <a:cubicBezTo>
                      <a:pt x="752" y="2762"/>
                      <a:pt x="1611" y="3764"/>
                      <a:pt x="1736" y="4050"/>
                    </a:cubicBezTo>
                    <a:cubicBezTo>
                      <a:pt x="2105" y="4805"/>
                      <a:pt x="2616" y="5890"/>
                      <a:pt x="3578" y="5890"/>
                    </a:cubicBezTo>
                    <a:cubicBezTo>
                      <a:pt x="3642" y="5890"/>
                      <a:pt x="3708" y="5885"/>
                      <a:pt x="3776" y="5875"/>
                    </a:cubicBezTo>
                    <a:cubicBezTo>
                      <a:pt x="3794" y="5875"/>
                      <a:pt x="3794" y="5857"/>
                      <a:pt x="3812" y="5840"/>
                    </a:cubicBezTo>
                    <a:cubicBezTo>
                      <a:pt x="3866" y="5911"/>
                      <a:pt x="3901" y="6001"/>
                      <a:pt x="3955" y="6072"/>
                    </a:cubicBezTo>
                    <a:cubicBezTo>
                      <a:pt x="4045" y="6215"/>
                      <a:pt x="4116" y="6376"/>
                      <a:pt x="4188" y="6520"/>
                    </a:cubicBezTo>
                    <a:cubicBezTo>
                      <a:pt x="4277" y="7432"/>
                      <a:pt x="4295" y="8345"/>
                      <a:pt x="4277" y="9258"/>
                    </a:cubicBezTo>
                    <a:cubicBezTo>
                      <a:pt x="4134" y="9043"/>
                      <a:pt x="3955" y="8846"/>
                      <a:pt x="3758" y="8667"/>
                    </a:cubicBezTo>
                    <a:cubicBezTo>
                      <a:pt x="3705" y="8613"/>
                      <a:pt x="3633" y="8560"/>
                      <a:pt x="3579" y="8506"/>
                    </a:cubicBezTo>
                    <a:cubicBezTo>
                      <a:pt x="3615" y="8488"/>
                      <a:pt x="3651" y="8434"/>
                      <a:pt x="3633" y="8399"/>
                    </a:cubicBezTo>
                    <a:cubicBezTo>
                      <a:pt x="3204" y="7343"/>
                      <a:pt x="2022" y="6108"/>
                      <a:pt x="824" y="6072"/>
                    </a:cubicBezTo>
                    <a:cubicBezTo>
                      <a:pt x="770" y="6072"/>
                      <a:pt x="716" y="6108"/>
                      <a:pt x="716" y="6180"/>
                    </a:cubicBezTo>
                    <a:cubicBezTo>
                      <a:pt x="606" y="7247"/>
                      <a:pt x="2038" y="8934"/>
                      <a:pt x="3249" y="8934"/>
                    </a:cubicBezTo>
                    <a:cubicBezTo>
                      <a:pt x="3419" y="8934"/>
                      <a:pt x="3584" y="8901"/>
                      <a:pt x="3740" y="8828"/>
                    </a:cubicBezTo>
                    <a:cubicBezTo>
                      <a:pt x="3830" y="8935"/>
                      <a:pt x="3919" y="9043"/>
                      <a:pt x="3991" y="9150"/>
                    </a:cubicBezTo>
                    <a:cubicBezTo>
                      <a:pt x="4116" y="9329"/>
                      <a:pt x="4152" y="9562"/>
                      <a:pt x="4259" y="9759"/>
                    </a:cubicBezTo>
                    <a:cubicBezTo>
                      <a:pt x="4241" y="10331"/>
                      <a:pt x="4224" y="10886"/>
                      <a:pt x="4170" y="11459"/>
                    </a:cubicBezTo>
                    <a:lnTo>
                      <a:pt x="4116" y="12157"/>
                    </a:lnTo>
                    <a:cubicBezTo>
                      <a:pt x="4098" y="12192"/>
                      <a:pt x="4098" y="12210"/>
                      <a:pt x="4116" y="12228"/>
                    </a:cubicBezTo>
                    <a:cubicBezTo>
                      <a:pt x="4098" y="12443"/>
                      <a:pt x="4080" y="12640"/>
                      <a:pt x="4080" y="12854"/>
                    </a:cubicBezTo>
                    <a:cubicBezTo>
                      <a:pt x="3973" y="12711"/>
                      <a:pt x="3866" y="12568"/>
                      <a:pt x="3740" y="12443"/>
                    </a:cubicBezTo>
                    <a:cubicBezTo>
                      <a:pt x="3740" y="12443"/>
                      <a:pt x="3740" y="12425"/>
                      <a:pt x="3740" y="12425"/>
                    </a:cubicBezTo>
                    <a:cubicBezTo>
                      <a:pt x="3740" y="11655"/>
                      <a:pt x="2864" y="10904"/>
                      <a:pt x="2345" y="10456"/>
                    </a:cubicBezTo>
                    <a:cubicBezTo>
                      <a:pt x="1759" y="9957"/>
                      <a:pt x="991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36" y="9526"/>
                      <a:pt x="0" y="9580"/>
                      <a:pt x="18" y="9633"/>
                    </a:cubicBezTo>
                    <a:cubicBezTo>
                      <a:pt x="161" y="10439"/>
                      <a:pt x="841" y="11119"/>
                      <a:pt x="1360" y="11691"/>
                    </a:cubicBezTo>
                    <a:cubicBezTo>
                      <a:pt x="1887" y="12279"/>
                      <a:pt x="2493" y="12747"/>
                      <a:pt x="3249" y="12747"/>
                    </a:cubicBezTo>
                    <a:cubicBezTo>
                      <a:pt x="3367" y="12747"/>
                      <a:pt x="3489" y="12735"/>
                      <a:pt x="3615" y="12711"/>
                    </a:cubicBezTo>
                    <a:cubicBezTo>
                      <a:pt x="3758" y="12944"/>
                      <a:pt x="3884" y="13177"/>
                      <a:pt x="4009" y="13409"/>
                    </a:cubicBezTo>
                    <a:cubicBezTo>
                      <a:pt x="3901" y="14590"/>
                      <a:pt x="3794" y="15736"/>
                      <a:pt x="3651" y="16899"/>
                    </a:cubicBezTo>
                    <a:cubicBezTo>
                      <a:pt x="3579" y="16720"/>
                      <a:pt x="3490" y="16559"/>
                      <a:pt x="3400" y="16398"/>
                    </a:cubicBezTo>
                    <a:cubicBezTo>
                      <a:pt x="3293" y="15646"/>
                      <a:pt x="2846" y="14823"/>
                      <a:pt x="2434" y="14232"/>
                    </a:cubicBezTo>
                    <a:cubicBezTo>
                      <a:pt x="1977" y="13529"/>
                      <a:pt x="1277" y="13015"/>
                      <a:pt x="420" y="13015"/>
                    </a:cubicBezTo>
                    <a:cubicBezTo>
                      <a:pt x="405" y="13015"/>
                      <a:pt x="391" y="13015"/>
                      <a:pt x="376" y="13015"/>
                    </a:cubicBezTo>
                    <a:cubicBezTo>
                      <a:pt x="305" y="13015"/>
                      <a:pt x="269" y="13051"/>
                      <a:pt x="269" y="13123"/>
                    </a:cubicBezTo>
                    <a:cubicBezTo>
                      <a:pt x="358" y="14698"/>
                      <a:pt x="1647" y="16756"/>
                      <a:pt x="3400" y="16791"/>
                    </a:cubicBezTo>
                    <a:cubicBezTo>
                      <a:pt x="3490" y="17006"/>
                      <a:pt x="3544" y="17221"/>
                      <a:pt x="3579" y="17436"/>
                    </a:cubicBezTo>
                    <a:cubicBezTo>
                      <a:pt x="3418" y="18563"/>
                      <a:pt x="3204" y="19690"/>
                      <a:pt x="2935" y="20800"/>
                    </a:cubicBezTo>
                    <a:cubicBezTo>
                      <a:pt x="2913" y="20844"/>
                      <a:pt x="2959" y="20875"/>
                      <a:pt x="3002" y="20875"/>
                    </a:cubicBezTo>
                    <a:cubicBezTo>
                      <a:pt x="3028" y="20875"/>
                      <a:pt x="3054" y="20863"/>
                      <a:pt x="3060" y="20836"/>
                    </a:cubicBezTo>
                    <a:cubicBezTo>
                      <a:pt x="3329" y="20138"/>
                      <a:pt x="3526" y="19404"/>
                      <a:pt x="3687" y="18670"/>
                    </a:cubicBezTo>
                    <a:cubicBezTo>
                      <a:pt x="3973" y="18581"/>
                      <a:pt x="4259" y="18456"/>
                      <a:pt x="4546" y="18330"/>
                    </a:cubicBezTo>
                    <a:cubicBezTo>
                      <a:pt x="5351" y="18241"/>
                      <a:pt x="6138" y="18223"/>
                      <a:pt x="6783" y="17668"/>
                    </a:cubicBezTo>
                    <a:cubicBezTo>
                      <a:pt x="7427" y="17096"/>
                      <a:pt x="7838" y="16362"/>
                      <a:pt x="8178" y="15574"/>
                    </a:cubicBezTo>
                    <a:cubicBezTo>
                      <a:pt x="8196" y="15503"/>
                      <a:pt x="8143" y="15431"/>
                      <a:pt x="8071" y="15431"/>
                    </a:cubicBezTo>
                    <a:lnTo>
                      <a:pt x="8125" y="15467"/>
                    </a:lnTo>
                    <a:cubicBezTo>
                      <a:pt x="7391" y="15539"/>
                      <a:pt x="6800" y="15897"/>
                      <a:pt x="6228" y="16344"/>
                    </a:cubicBezTo>
                    <a:cubicBezTo>
                      <a:pt x="5494" y="16881"/>
                      <a:pt x="5065" y="17579"/>
                      <a:pt x="4438" y="18187"/>
                    </a:cubicBezTo>
                    <a:lnTo>
                      <a:pt x="4385" y="18187"/>
                    </a:lnTo>
                    <a:cubicBezTo>
                      <a:pt x="4331" y="18187"/>
                      <a:pt x="4313" y="18241"/>
                      <a:pt x="4313" y="18295"/>
                    </a:cubicBezTo>
                    <a:cubicBezTo>
                      <a:pt x="4134" y="18366"/>
                      <a:pt x="3937" y="18438"/>
                      <a:pt x="3758" y="18491"/>
                    </a:cubicBezTo>
                    <a:cubicBezTo>
                      <a:pt x="3901" y="17793"/>
                      <a:pt x="4009" y="17078"/>
                      <a:pt x="4080" y="16362"/>
                    </a:cubicBezTo>
                    <a:cubicBezTo>
                      <a:pt x="4456" y="16129"/>
                      <a:pt x="4796" y="15825"/>
                      <a:pt x="5100" y="15485"/>
                    </a:cubicBezTo>
                    <a:lnTo>
                      <a:pt x="5118" y="15485"/>
                    </a:lnTo>
                    <a:cubicBezTo>
                      <a:pt x="7015" y="14716"/>
                      <a:pt x="8447" y="12711"/>
                      <a:pt x="8465" y="10671"/>
                    </a:cubicBezTo>
                    <a:cubicBezTo>
                      <a:pt x="8465" y="10600"/>
                      <a:pt x="8429" y="10564"/>
                      <a:pt x="8375" y="10564"/>
                    </a:cubicBezTo>
                    <a:cubicBezTo>
                      <a:pt x="7463" y="10653"/>
                      <a:pt x="6800" y="11494"/>
                      <a:pt x="6282" y="12157"/>
                    </a:cubicBezTo>
                    <a:cubicBezTo>
                      <a:pt x="5458" y="13177"/>
                      <a:pt x="5100" y="14376"/>
                      <a:pt x="4599" y="15557"/>
                    </a:cubicBezTo>
                    <a:lnTo>
                      <a:pt x="4098" y="16076"/>
                    </a:lnTo>
                    <a:cubicBezTo>
                      <a:pt x="4224" y="14751"/>
                      <a:pt x="4277" y="13427"/>
                      <a:pt x="4349" y="12157"/>
                    </a:cubicBezTo>
                    <a:cubicBezTo>
                      <a:pt x="4581" y="11924"/>
                      <a:pt x="4778" y="11673"/>
                      <a:pt x="4975" y="11423"/>
                    </a:cubicBezTo>
                    <a:cubicBezTo>
                      <a:pt x="4987" y="11457"/>
                      <a:pt x="5013" y="11477"/>
                      <a:pt x="5045" y="11477"/>
                    </a:cubicBezTo>
                    <a:cubicBezTo>
                      <a:pt x="5062" y="11477"/>
                      <a:pt x="5081" y="11471"/>
                      <a:pt x="5100" y="11459"/>
                    </a:cubicBezTo>
                    <a:cubicBezTo>
                      <a:pt x="6550" y="10260"/>
                      <a:pt x="7838" y="8399"/>
                      <a:pt x="7677" y="6430"/>
                    </a:cubicBezTo>
                    <a:cubicBezTo>
                      <a:pt x="7677" y="6360"/>
                      <a:pt x="7622" y="6311"/>
                      <a:pt x="7564" y="6311"/>
                    </a:cubicBezTo>
                    <a:cubicBezTo>
                      <a:pt x="7548" y="6311"/>
                      <a:pt x="7532" y="6315"/>
                      <a:pt x="7516" y="6323"/>
                    </a:cubicBezTo>
                    <a:cubicBezTo>
                      <a:pt x="5816" y="7325"/>
                      <a:pt x="4796" y="9168"/>
                      <a:pt x="4868" y="11119"/>
                    </a:cubicBezTo>
                    <a:lnTo>
                      <a:pt x="4367" y="11834"/>
                    </a:lnTo>
                    <a:cubicBezTo>
                      <a:pt x="4456" y="10671"/>
                      <a:pt x="4492" y="9490"/>
                      <a:pt x="4474" y="8309"/>
                    </a:cubicBezTo>
                    <a:cubicBezTo>
                      <a:pt x="4814" y="7862"/>
                      <a:pt x="5083" y="7379"/>
                      <a:pt x="5262" y="6842"/>
                    </a:cubicBezTo>
                    <a:cubicBezTo>
                      <a:pt x="6174" y="5625"/>
                      <a:pt x="7069" y="4193"/>
                      <a:pt x="6675" y="2618"/>
                    </a:cubicBezTo>
                    <a:cubicBezTo>
                      <a:pt x="6663" y="2571"/>
                      <a:pt x="6628" y="2547"/>
                      <a:pt x="6589" y="2547"/>
                    </a:cubicBezTo>
                    <a:cubicBezTo>
                      <a:pt x="6570" y="2547"/>
                      <a:pt x="6550" y="2553"/>
                      <a:pt x="6532" y="2565"/>
                    </a:cubicBezTo>
                    <a:cubicBezTo>
                      <a:pt x="5262" y="3227"/>
                      <a:pt x="4599" y="5696"/>
                      <a:pt x="4922" y="7074"/>
                    </a:cubicBezTo>
                    <a:cubicBezTo>
                      <a:pt x="4796" y="7396"/>
                      <a:pt x="4635" y="7701"/>
                      <a:pt x="4474" y="8005"/>
                    </a:cubicBezTo>
                    <a:cubicBezTo>
                      <a:pt x="4438" y="7217"/>
                      <a:pt x="4385" y="6430"/>
                      <a:pt x="4259" y="5643"/>
                    </a:cubicBezTo>
                    <a:cubicBezTo>
                      <a:pt x="4420" y="5160"/>
                      <a:pt x="4510" y="4676"/>
                      <a:pt x="4564" y="4175"/>
                    </a:cubicBezTo>
                    <a:cubicBezTo>
                      <a:pt x="4581" y="4157"/>
                      <a:pt x="4599" y="4140"/>
                      <a:pt x="4617" y="4122"/>
                    </a:cubicBezTo>
                    <a:cubicBezTo>
                      <a:pt x="4904" y="3370"/>
                      <a:pt x="5083" y="2601"/>
                      <a:pt x="5118" y="1813"/>
                    </a:cubicBezTo>
                    <a:cubicBezTo>
                      <a:pt x="5154" y="1223"/>
                      <a:pt x="5262" y="578"/>
                      <a:pt x="4957" y="59"/>
                    </a:cubicBezTo>
                    <a:cubicBezTo>
                      <a:pt x="4936" y="17"/>
                      <a:pt x="4903" y="0"/>
                      <a:pt x="48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5"/>
              <p:cNvSpPr/>
              <p:nvPr/>
            </p:nvSpPr>
            <p:spPr>
              <a:xfrm>
                <a:off x="5660800" y="2106950"/>
                <a:ext cx="21207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5" extrusionOk="0">
                    <a:moveTo>
                      <a:pt x="3794" y="2759"/>
                    </a:moveTo>
                    <a:cubicBezTo>
                      <a:pt x="3436" y="3117"/>
                      <a:pt x="3150" y="3510"/>
                      <a:pt x="2810" y="3868"/>
                    </a:cubicBezTo>
                    <a:cubicBezTo>
                      <a:pt x="2237" y="4441"/>
                      <a:pt x="1539" y="4870"/>
                      <a:pt x="770" y="5139"/>
                    </a:cubicBezTo>
                    <a:cubicBezTo>
                      <a:pt x="754" y="5143"/>
                      <a:pt x="741" y="5146"/>
                      <a:pt x="730" y="5146"/>
                    </a:cubicBezTo>
                    <a:cubicBezTo>
                      <a:pt x="513" y="5146"/>
                      <a:pt x="950" y="4385"/>
                      <a:pt x="967" y="4351"/>
                    </a:cubicBezTo>
                    <a:cubicBezTo>
                      <a:pt x="1217" y="3922"/>
                      <a:pt x="1575" y="3528"/>
                      <a:pt x="1987" y="3242"/>
                    </a:cubicBezTo>
                    <a:cubicBezTo>
                      <a:pt x="2398" y="2938"/>
                      <a:pt x="2881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27"/>
                      <a:pt x="2667" y="3331"/>
                      <a:pt x="2434" y="3689"/>
                    </a:cubicBezTo>
                    <a:cubicBezTo>
                      <a:pt x="2421" y="3727"/>
                      <a:pt x="2453" y="3765"/>
                      <a:pt x="2486" y="3765"/>
                    </a:cubicBezTo>
                    <a:cubicBezTo>
                      <a:pt x="2499" y="3765"/>
                      <a:pt x="2513" y="3759"/>
                      <a:pt x="2524" y="3743"/>
                    </a:cubicBezTo>
                    <a:cubicBezTo>
                      <a:pt x="2846" y="3314"/>
                      <a:pt x="3275" y="2974"/>
                      <a:pt x="3776" y="2759"/>
                    </a:cubicBezTo>
                    <a:close/>
                    <a:moveTo>
                      <a:pt x="5190" y="4208"/>
                    </a:moveTo>
                    <a:lnTo>
                      <a:pt x="5190" y="4208"/>
                    </a:lnTo>
                    <a:cubicBezTo>
                      <a:pt x="5995" y="4441"/>
                      <a:pt x="6711" y="4942"/>
                      <a:pt x="7194" y="5640"/>
                    </a:cubicBezTo>
                    <a:lnTo>
                      <a:pt x="7212" y="5640"/>
                    </a:lnTo>
                    <a:cubicBezTo>
                      <a:pt x="7463" y="5998"/>
                      <a:pt x="7659" y="6409"/>
                      <a:pt x="7803" y="6839"/>
                    </a:cubicBezTo>
                    <a:cubicBezTo>
                      <a:pt x="7856" y="7018"/>
                      <a:pt x="7910" y="7197"/>
                      <a:pt x="7928" y="7376"/>
                    </a:cubicBezTo>
                    <a:cubicBezTo>
                      <a:pt x="7964" y="7573"/>
                      <a:pt x="7905" y="7631"/>
                      <a:pt x="7812" y="7631"/>
                    </a:cubicBezTo>
                    <a:cubicBezTo>
                      <a:pt x="7718" y="7631"/>
                      <a:pt x="7588" y="7573"/>
                      <a:pt x="7480" y="7537"/>
                    </a:cubicBezTo>
                    <a:cubicBezTo>
                      <a:pt x="6317" y="7250"/>
                      <a:pt x="5888" y="6087"/>
                      <a:pt x="5512" y="5031"/>
                    </a:cubicBezTo>
                    <a:lnTo>
                      <a:pt x="5512" y="5031"/>
                    </a:lnTo>
                    <a:cubicBezTo>
                      <a:pt x="5709" y="5228"/>
                      <a:pt x="5906" y="5443"/>
                      <a:pt x="6138" y="5640"/>
                    </a:cubicBezTo>
                    <a:cubicBezTo>
                      <a:pt x="6145" y="5647"/>
                      <a:pt x="6153" y="5650"/>
                      <a:pt x="6162" y="5650"/>
                    </a:cubicBezTo>
                    <a:cubicBezTo>
                      <a:pt x="6198" y="5650"/>
                      <a:pt x="6239" y="5597"/>
                      <a:pt x="6210" y="5568"/>
                    </a:cubicBezTo>
                    <a:cubicBezTo>
                      <a:pt x="5888" y="5246"/>
                      <a:pt x="5584" y="4906"/>
                      <a:pt x="5315" y="4548"/>
                    </a:cubicBezTo>
                    <a:cubicBezTo>
                      <a:pt x="5279" y="4423"/>
                      <a:pt x="5226" y="4316"/>
                      <a:pt x="5190" y="4208"/>
                    </a:cubicBezTo>
                    <a:close/>
                    <a:moveTo>
                      <a:pt x="3579" y="5640"/>
                    </a:moveTo>
                    <a:cubicBezTo>
                      <a:pt x="3293" y="6266"/>
                      <a:pt x="3060" y="6928"/>
                      <a:pt x="2756" y="7573"/>
                    </a:cubicBezTo>
                    <a:lnTo>
                      <a:pt x="2756" y="7555"/>
                    </a:lnTo>
                    <a:cubicBezTo>
                      <a:pt x="2398" y="8306"/>
                      <a:pt x="1772" y="8951"/>
                      <a:pt x="1199" y="9523"/>
                    </a:cubicBezTo>
                    <a:cubicBezTo>
                      <a:pt x="946" y="9758"/>
                      <a:pt x="668" y="9963"/>
                      <a:pt x="484" y="9963"/>
                    </a:cubicBezTo>
                    <a:cubicBezTo>
                      <a:pt x="317" y="9963"/>
                      <a:pt x="228" y="9794"/>
                      <a:pt x="305" y="9326"/>
                    </a:cubicBezTo>
                    <a:cubicBezTo>
                      <a:pt x="448" y="8754"/>
                      <a:pt x="680" y="8199"/>
                      <a:pt x="1020" y="7698"/>
                    </a:cubicBezTo>
                    <a:cubicBezTo>
                      <a:pt x="1539" y="6875"/>
                      <a:pt x="2291" y="6284"/>
                      <a:pt x="3078" y="5747"/>
                    </a:cubicBezTo>
                    <a:lnTo>
                      <a:pt x="3078" y="5747"/>
                    </a:lnTo>
                    <a:cubicBezTo>
                      <a:pt x="2541" y="6427"/>
                      <a:pt x="2058" y="7143"/>
                      <a:pt x="1647" y="7895"/>
                    </a:cubicBezTo>
                    <a:cubicBezTo>
                      <a:pt x="1621" y="7933"/>
                      <a:pt x="1650" y="7971"/>
                      <a:pt x="1688" y="7971"/>
                    </a:cubicBezTo>
                    <a:cubicBezTo>
                      <a:pt x="1703" y="7971"/>
                      <a:pt x="1720" y="7964"/>
                      <a:pt x="1736" y="7948"/>
                    </a:cubicBezTo>
                    <a:cubicBezTo>
                      <a:pt x="2255" y="7107"/>
                      <a:pt x="2881" y="6338"/>
                      <a:pt x="3579" y="5640"/>
                    </a:cubicBezTo>
                    <a:close/>
                    <a:moveTo>
                      <a:pt x="5084" y="8244"/>
                    </a:moveTo>
                    <a:cubicBezTo>
                      <a:pt x="5987" y="8244"/>
                      <a:pt x="6605" y="8868"/>
                      <a:pt x="7176" y="9523"/>
                    </a:cubicBezTo>
                    <a:lnTo>
                      <a:pt x="7176" y="9505"/>
                    </a:lnTo>
                    <a:cubicBezTo>
                      <a:pt x="7427" y="9792"/>
                      <a:pt x="7659" y="10078"/>
                      <a:pt x="7874" y="10382"/>
                    </a:cubicBezTo>
                    <a:cubicBezTo>
                      <a:pt x="7927" y="10470"/>
                      <a:pt x="8311" y="11116"/>
                      <a:pt x="8201" y="11116"/>
                    </a:cubicBezTo>
                    <a:cubicBezTo>
                      <a:pt x="8200" y="11116"/>
                      <a:pt x="8198" y="11116"/>
                      <a:pt x="8196" y="11116"/>
                    </a:cubicBezTo>
                    <a:cubicBezTo>
                      <a:pt x="7427" y="11080"/>
                      <a:pt x="6693" y="10561"/>
                      <a:pt x="6138" y="10078"/>
                    </a:cubicBezTo>
                    <a:cubicBezTo>
                      <a:pt x="5655" y="9666"/>
                      <a:pt x="5387" y="9165"/>
                      <a:pt x="5047" y="8682"/>
                    </a:cubicBezTo>
                    <a:lnTo>
                      <a:pt x="5047" y="8682"/>
                    </a:lnTo>
                    <a:cubicBezTo>
                      <a:pt x="5423" y="8951"/>
                      <a:pt x="5816" y="9183"/>
                      <a:pt x="6067" y="9362"/>
                    </a:cubicBezTo>
                    <a:cubicBezTo>
                      <a:pt x="6075" y="9368"/>
                      <a:pt x="6084" y="9370"/>
                      <a:pt x="6092" y="9370"/>
                    </a:cubicBezTo>
                    <a:cubicBezTo>
                      <a:pt x="6135" y="9370"/>
                      <a:pt x="6165" y="9303"/>
                      <a:pt x="6120" y="9273"/>
                    </a:cubicBezTo>
                    <a:cubicBezTo>
                      <a:pt x="5763" y="9022"/>
                      <a:pt x="5405" y="8754"/>
                      <a:pt x="5083" y="8449"/>
                    </a:cubicBezTo>
                    <a:cubicBezTo>
                      <a:pt x="5029" y="8396"/>
                      <a:pt x="4957" y="8324"/>
                      <a:pt x="4904" y="8253"/>
                    </a:cubicBezTo>
                    <a:cubicBezTo>
                      <a:pt x="4965" y="8247"/>
                      <a:pt x="5025" y="8244"/>
                      <a:pt x="5084" y="8244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18"/>
                      <a:pt x="2470" y="11187"/>
                      <a:pt x="2076" y="11867"/>
                    </a:cubicBezTo>
                    <a:cubicBezTo>
                      <a:pt x="2063" y="11919"/>
                      <a:pt x="2106" y="11961"/>
                      <a:pt x="2144" y="11961"/>
                    </a:cubicBezTo>
                    <a:cubicBezTo>
                      <a:pt x="2159" y="11961"/>
                      <a:pt x="2173" y="11954"/>
                      <a:pt x="2184" y="11939"/>
                    </a:cubicBezTo>
                    <a:cubicBezTo>
                      <a:pt x="2577" y="11277"/>
                      <a:pt x="3007" y="10651"/>
                      <a:pt x="3436" y="10024"/>
                    </a:cubicBezTo>
                    <a:lnTo>
                      <a:pt x="3436" y="10024"/>
                    </a:lnTo>
                    <a:cubicBezTo>
                      <a:pt x="3204" y="11653"/>
                      <a:pt x="2774" y="12995"/>
                      <a:pt x="1342" y="14051"/>
                    </a:cubicBezTo>
                    <a:cubicBezTo>
                      <a:pt x="1253" y="14117"/>
                      <a:pt x="1184" y="14147"/>
                      <a:pt x="1134" y="14147"/>
                    </a:cubicBezTo>
                    <a:cubicBezTo>
                      <a:pt x="720" y="14147"/>
                      <a:pt x="1501" y="12156"/>
                      <a:pt x="1629" y="11885"/>
                    </a:cubicBezTo>
                    <a:cubicBezTo>
                      <a:pt x="2022" y="11026"/>
                      <a:pt x="2702" y="10436"/>
                      <a:pt x="3311" y="9756"/>
                    </a:cubicBezTo>
                    <a:close/>
                    <a:moveTo>
                      <a:pt x="5087" y="12071"/>
                    </a:moveTo>
                    <a:cubicBezTo>
                      <a:pt x="6065" y="12071"/>
                      <a:pt x="6996" y="13156"/>
                      <a:pt x="7373" y="13925"/>
                    </a:cubicBezTo>
                    <a:cubicBezTo>
                      <a:pt x="7427" y="14051"/>
                      <a:pt x="7642" y="14570"/>
                      <a:pt x="7480" y="14570"/>
                    </a:cubicBezTo>
                    <a:cubicBezTo>
                      <a:pt x="7033" y="14552"/>
                      <a:pt x="6639" y="14265"/>
                      <a:pt x="6299" y="13997"/>
                    </a:cubicBezTo>
                    <a:cubicBezTo>
                      <a:pt x="5798" y="13585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3" y="12762"/>
                      <a:pt x="5763" y="12977"/>
                      <a:pt x="6085" y="13192"/>
                    </a:cubicBezTo>
                    <a:cubicBezTo>
                      <a:pt x="6091" y="13198"/>
                      <a:pt x="6099" y="13201"/>
                      <a:pt x="6106" y="13201"/>
                    </a:cubicBezTo>
                    <a:cubicBezTo>
                      <a:pt x="6137" y="13201"/>
                      <a:pt x="6164" y="13149"/>
                      <a:pt x="6120" y="13120"/>
                    </a:cubicBezTo>
                    <a:cubicBezTo>
                      <a:pt x="5745" y="12816"/>
                      <a:pt x="5333" y="12547"/>
                      <a:pt x="4957" y="12243"/>
                    </a:cubicBezTo>
                    <a:cubicBezTo>
                      <a:pt x="4904" y="12190"/>
                      <a:pt x="4868" y="12154"/>
                      <a:pt x="4814" y="12100"/>
                    </a:cubicBezTo>
                    <a:cubicBezTo>
                      <a:pt x="4905" y="12080"/>
                      <a:pt x="4996" y="12071"/>
                      <a:pt x="5087" y="12071"/>
                    </a:cubicBezTo>
                    <a:close/>
                    <a:moveTo>
                      <a:pt x="3418" y="14086"/>
                    </a:moveTo>
                    <a:lnTo>
                      <a:pt x="3418" y="14086"/>
                    </a:lnTo>
                    <a:cubicBezTo>
                      <a:pt x="3454" y="15214"/>
                      <a:pt x="3186" y="16341"/>
                      <a:pt x="2649" y="17343"/>
                    </a:cubicBezTo>
                    <a:cubicBezTo>
                      <a:pt x="2488" y="17648"/>
                      <a:pt x="2255" y="17898"/>
                      <a:pt x="1987" y="18095"/>
                    </a:cubicBezTo>
                    <a:cubicBezTo>
                      <a:pt x="1986" y="18095"/>
                      <a:pt x="1985" y="18096"/>
                      <a:pt x="1985" y="18096"/>
                    </a:cubicBezTo>
                    <a:cubicBezTo>
                      <a:pt x="1934" y="18096"/>
                      <a:pt x="1987" y="16750"/>
                      <a:pt x="2040" y="16574"/>
                    </a:cubicBezTo>
                    <a:cubicBezTo>
                      <a:pt x="2219" y="15912"/>
                      <a:pt x="2595" y="15339"/>
                      <a:pt x="2989" y="14766"/>
                    </a:cubicBezTo>
                    <a:lnTo>
                      <a:pt x="2989" y="14766"/>
                    </a:lnTo>
                    <a:cubicBezTo>
                      <a:pt x="2828" y="15232"/>
                      <a:pt x="2702" y="15679"/>
                      <a:pt x="2541" y="16109"/>
                    </a:cubicBezTo>
                    <a:cubicBezTo>
                      <a:pt x="2520" y="16141"/>
                      <a:pt x="2550" y="16167"/>
                      <a:pt x="2581" y="16167"/>
                    </a:cubicBezTo>
                    <a:cubicBezTo>
                      <a:pt x="2602" y="16167"/>
                      <a:pt x="2624" y="16155"/>
                      <a:pt x="2631" y="16126"/>
                    </a:cubicBezTo>
                    <a:cubicBezTo>
                      <a:pt x="2917" y="15464"/>
                      <a:pt x="3150" y="14766"/>
                      <a:pt x="3418" y="14086"/>
                    </a:cubicBezTo>
                    <a:close/>
                    <a:moveTo>
                      <a:pt x="4689" y="15089"/>
                    </a:moveTo>
                    <a:lnTo>
                      <a:pt x="4689" y="15089"/>
                    </a:lnTo>
                    <a:cubicBezTo>
                      <a:pt x="5727" y="15142"/>
                      <a:pt x="6174" y="16073"/>
                      <a:pt x="6568" y="16896"/>
                    </a:cubicBezTo>
                    <a:lnTo>
                      <a:pt x="6568" y="16914"/>
                    </a:lnTo>
                    <a:cubicBezTo>
                      <a:pt x="6675" y="17164"/>
                      <a:pt x="6818" y="17361"/>
                      <a:pt x="6944" y="17594"/>
                    </a:cubicBezTo>
                    <a:cubicBezTo>
                      <a:pt x="7083" y="17832"/>
                      <a:pt x="7191" y="18189"/>
                      <a:pt x="7000" y="18189"/>
                    </a:cubicBezTo>
                    <a:cubicBezTo>
                      <a:pt x="6947" y="18189"/>
                      <a:pt x="6870" y="18161"/>
                      <a:pt x="6765" y="18095"/>
                    </a:cubicBezTo>
                    <a:cubicBezTo>
                      <a:pt x="6353" y="17809"/>
                      <a:pt x="5977" y="17469"/>
                      <a:pt x="5655" y="17093"/>
                    </a:cubicBezTo>
                    <a:cubicBezTo>
                      <a:pt x="5458" y="16878"/>
                      <a:pt x="5279" y="16645"/>
                      <a:pt x="5118" y="16377"/>
                    </a:cubicBezTo>
                    <a:cubicBezTo>
                      <a:pt x="5011" y="16126"/>
                      <a:pt x="4904" y="15858"/>
                      <a:pt x="4850" y="15590"/>
                    </a:cubicBezTo>
                    <a:lnTo>
                      <a:pt x="4850" y="15590"/>
                    </a:lnTo>
                    <a:cubicBezTo>
                      <a:pt x="5065" y="15876"/>
                      <a:pt x="5297" y="16180"/>
                      <a:pt x="5512" y="16484"/>
                    </a:cubicBezTo>
                    <a:cubicBezTo>
                      <a:pt x="5517" y="16489"/>
                      <a:pt x="5524" y="16491"/>
                      <a:pt x="5532" y="16491"/>
                    </a:cubicBezTo>
                    <a:cubicBezTo>
                      <a:pt x="5555" y="16491"/>
                      <a:pt x="5584" y="16475"/>
                      <a:pt x="5584" y="16449"/>
                    </a:cubicBezTo>
                    <a:cubicBezTo>
                      <a:pt x="5423" y="16073"/>
                      <a:pt x="5208" y="15733"/>
                      <a:pt x="4939" y="15429"/>
                    </a:cubicBezTo>
                    <a:cubicBezTo>
                      <a:pt x="4850" y="15321"/>
                      <a:pt x="4778" y="15196"/>
                      <a:pt x="4689" y="15089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387" y="18005"/>
                      <a:pt x="5691" y="18489"/>
                    </a:cubicBezTo>
                    <a:lnTo>
                      <a:pt x="5709" y="18489"/>
                    </a:lnTo>
                    <a:cubicBezTo>
                      <a:pt x="5906" y="18864"/>
                      <a:pt x="6031" y="19276"/>
                      <a:pt x="6067" y="19705"/>
                    </a:cubicBezTo>
                    <a:cubicBezTo>
                      <a:pt x="6089" y="19926"/>
                      <a:pt x="6017" y="20002"/>
                      <a:pt x="5909" y="20002"/>
                    </a:cubicBezTo>
                    <a:cubicBezTo>
                      <a:pt x="5754" y="20002"/>
                      <a:pt x="5524" y="19847"/>
                      <a:pt x="5387" y="19741"/>
                    </a:cubicBezTo>
                    <a:cubicBezTo>
                      <a:pt x="4725" y="19187"/>
                      <a:pt x="4707" y="18345"/>
                      <a:pt x="4707" y="17540"/>
                    </a:cubicBezTo>
                    <a:lnTo>
                      <a:pt x="4707" y="17540"/>
                    </a:lnTo>
                    <a:cubicBezTo>
                      <a:pt x="4725" y="17630"/>
                      <a:pt x="4760" y="17701"/>
                      <a:pt x="4778" y="17791"/>
                    </a:cubicBezTo>
                    <a:lnTo>
                      <a:pt x="4778" y="17898"/>
                    </a:lnTo>
                    <a:lnTo>
                      <a:pt x="4796" y="17898"/>
                    </a:lnTo>
                    <a:lnTo>
                      <a:pt x="4796" y="17844"/>
                    </a:lnTo>
                    <a:cubicBezTo>
                      <a:pt x="4832" y="17934"/>
                      <a:pt x="4868" y="18041"/>
                      <a:pt x="4904" y="18149"/>
                    </a:cubicBezTo>
                    <a:cubicBezTo>
                      <a:pt x="4910" y="18162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68" y="17809"/>
                      <a:pt x="4778" y="17469"/>
                      <a:pt x="4707" y="17146"/>
                    </a:cubicBezTo>
                    <a:lnTo>
                      <a:pt x="4707" y="17129"/>
                    </a:lnTo>
                    <a:close/>
                    <a:moveTo>
                      <a:pt x="3991" y="17111"/>
                    </a:moveTo>
                    <a:cubicBezTo>
                      <a:pt x="4259" y="18131"/>
                      <a:pt x="4403" y="19276"/>
                      <a:pt x="3937" y="20242"/>
                    </a:cubicBezTo>
                    <a:lnTo>
                      <a:pt x="3919" y="20242"/>
                    </a:lnTo>
                    <a:cubicBezTo>
                      <a:pt x="3841" y="20405"/>
                      <a:pt x="3776" y="20468"/>
                      <a:pt x="3723" y="20468"/>
                    </a:cubicBezTo>
                    <a:cubicBezTo>
                      <a:pt x="3597" y="20468"/>
                      <a:pt x="3544" y="20105"/>
                      <a:pt x="3544" y="19902"/>
                    </a:cubicBezTo>
                    <a:cubicBezTo>
                      <a:pt x="3544" y="19616"/>
                      <a:pt x="3561" y="19348"/>
                      <a:pt x="3579" y="19079"/>
                    </a:cubicBezTo>
                    <a:cubicBezTo>
                      <a:pt x="3615" y="18596"/>
                      <a:pt x="3705" y="18149"/>
                      <a:pt x="3812" y="17683"/>
                    </a:cubicBezTo>
                    <a:lnTo>
                      <a:pt x="3812" y="17683"/>
                    </a:lnTo>
                    <a:cubicBezTo>
                      <a:pt x="3776" y="17916"/>
                      <a:pt x="3794" y="18166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1" y="18399"/>
                      <a:pt x="3901" y="18381"/>
                    </a:cubicBezTo>
                    <a:cubicBezTo>
                      <a:pt x="4009" y="18131"/>
                      <a:pt x="3955" y="17701"/>
                      <a:pt x="3973" y="17433"/>
                    </a:cubicBezTo>
                    <a:cubicBezTo>
                      <a:pt x="3973" y="17325"/>
                      <a:pt x="3991" y="17218"/>
                      <a:pt x="3991" y="17111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2"/>
                      <a:pt x="5423" y="39"/>
                    </a:cubicBezTo>
                    <a:cubicBezTo>
                      <a:pt x="5154" y="755"/>
                      <a:pt x="4939" y="1470"/>
                      <a:pt x="4796" y="2204"/>
                    </a:cubicBezTo>
                    <a:cubicBezTo>
                      <a:pt x="4510" y="2294"/>
                      <a:pt x="4224" y="2419"/>
                      <a:pt x="3937" y="2544"/>
                    </a:cubicBezTo>
                    <a:cubicBezTo>
                      <a:pt x="3132" y="2634"/>
                      <a:pt x="2345" y="2651"/>
                      <a:pt x="1700" y="3206"/>
                    </a:cubicBezTo>
                    <a:cubicBezTo>
                      <a:pt x="1056" y="3779"/>
                      <a:pt x="645" y="4513"/>
                      <a:pt x="287" y="5300"/>
                    </a:cubicBezTo>
                    <a:cubicBezTo>
                      <a:pt x="269" y="5371"/>
                      <a:pt x="322" y="5443"/>
                      <a:pt x="394" y="5461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6"/>
                    </a:cubicBezTo>
                    <a:cubicBezTo>
                      <a:pt x="2971" y="4011"/>
                      <a:pt x="3418" y="3314"/>
                      <a:pt x="4045" y="2705"/>
                    </a:cubicBezTo>
                    <a:lnTo>
                      <a:pt x="4080" y="2705"/>
                    </a:lnTo>
                    <a:cubicBezTo>
                      <a:pt x="4134" y="2705"/>
                      <a:pt x="4170" y="2651"/>
                      <a:pt x="4170" y="2616"/>
                    </a:cubicBezTo>
                    <a:cubicBezTo>
                      <a:pt x="4349" y="2544"/>
                      <a:pt x="4528" y="2472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3" y="4530"/>
                    </a:cubicBezTo>
                    <a:cubicBezTo>
                      <a:pt x="4027" y="4781"/>
                      <a:pt x="3669" y="5067"/>
                      <a:pt x="3382" y="5407"/>
                    </a:cubicBezTo>
                    <a:lnTo>
                      <a:pt x="3365" y="5407"/>
                    </a:lnTo>
                    <a:cubicBezTo>
                      <a:pt x="1468" y="6177"/>
                      <a:pt x="36" y="8181"/>
                      <a:pt x="0" y="10221"/>
                    </a:cubicBezTo>
                    <a:cubicBezTo>
                      <a:pt x="0" y="10293"/>
                      <a:pt x="54" y="10346"/>
                      <a:pt x="108" y="10346"/>
                    </a:cubicBezTo>
                    <a:cubicBezTo>
                      <a:pt x="1020" y="10239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5"/>
                      <a:pt x="4116" y="8736"/>
                    </a:cubicBezTo>
                    <a:cubicBezTo>
                      <a:pt x="3901" y="8968"/>
                      <a:pt x="3687" y="9219"/>
                      <a:pt x="3508" y="9469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2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7"/>
                      <a:pt x="967" y="14570"/>
                    </a:cubicBezTo>
                    <a:cubicBezTo>
                      <a:pt x="2667" y="13585"/>
                      <a:pt x="3669" y="11742"/>
                      <a:pt x="3615" y="9774"/>
                    </a:cubicBezTo>
                    <a:lnTo>
                      <a:pt x="4098" y="9058"/>
                    </a:lnTo>
                    <a:lnTo>
                      <a:pt x="4098" y="9058"/>
                    </a:lnTo>
                    <a:cubicBezTo>
                      <a:pt x="4027" y="10239"/>
                      <a:pt x="3973" y="11420"/>
                      <a:pt x="4009" y="12583"/>
                    </a:cubicBezTo>
                    <a:cubicBezTo>
                      <a:pt x="3669" y="13031"/>
                      <a:pt x="3400" y="13532"/>
                      <a:pt x="3221" y="14051"/>
                    </a:cubicBezTo>
                    <a:cubicBezTo>
                      <a:pt x="2309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4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4"/>
                      <a:pt x="4206" y="15232"/>
                    </a:cubicBezTo>
                    <a:cubicBezTo>
                      <a:pt x="4063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66" y="16753"/>
                    </a:cubicBezTo>
                    <a:cubicBezTo>
                      <a:pt x="3579" y="17504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4"/>
                      <a:pt x="3597" y="20874"/>
                    </a:cubicBezTo>
                    <a:cubicBezTo>
                      <a:pt x="3621" y="20874"/>
                      <a:pt x="3647" y="20866"/>
                      <a:pt x="3669" y="20851"/>
                    </a:cubicBezTo>
                    <a:cubicBezTo>
                      <a:pt x="4671" y="19867"/>
                      <a:pt x="4599" y="17952"/>
                      <a:pt x="4045" y="16753"/>
                    </a:cubicBezTo>
                    <a:cubicBezTo>
                      <a:pt x="4063" y="16538"/>
                      <a:pt x="4098" y="16341"/>
                      <a:pt x="4152" y="16126"/>
                    </a:cubicBezTo>
                    <a:cubicBezTo>
                      <a:pt x="4188" y="15983"/>
                      <a:pt x="4241" y="15858"/>
                      <a:pt x="4295" y="15715"/>
                    </a:cubicBezTo>
                    <a:cubicBezTo>
                      <a:pt x="4349" y="16109"/>
                      <a:pt x="4438" y="16484"/>
                      <a:pt x="4528" y="16860"/>
                    </a:cubicBezTo>
                    <a:cubicBezTo>
                      <a:pt x="4331" y="17469"/>
                      <a:pt x="4510" y="18345"/>
                      <a:pt x="4707" y="18918"/>
                    </a:cubicBezTo>
                    <a:cubicBezTo>
                      <a:pt x="4921" y="19616"/>
                      <a:pt x="5405" y="20153"/>
                      <a:pt x="6174" y="20224"/>
                    </a:cubicBezTo>
                    <a:cubicBezTo>
                      <a:pt x="6210" y="20224"/>
                      <a:pt x="6246" y="20189"/>
                      <a:pt x="6264" y="20135"/>
                    </a:cubicBezTo>
                    <a:cubicBezTo>
                      <a:pt x="6282" y="18864"/>
                      <a:pt x="5637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393"/>
                    </a:cubicBezTo>
                    <a:cubicBezTo>
                      <a:pt x="4420" y="15339"/>
                      <a:pt x="4420" y="15267"/>
                      <a:pt x="4420" y="15196"/>
                    </a:cubicBezTo>
                    <a:cubicBezTo>
                      <a:pt x="4420" y="15160"/>
                      <a:pt x="4403" y="15124"/>
                      <a:pt x="4367" y="15124"/>
                    </a:cubicBezTo>
                    <a:cubicBezTo>
                      <a:pt x="4367" y="15035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4"/>
                      <a:pt x="4599" y="15232"/>
                    </a:cubicBezTo>
                    <a:lnTo>
                      <a:pt x="4725" y="15411"/>
                    </a:lnTo>
                    <a:cubicBezTo>
                      <a:pt x="4689" y="15429"/>
                      <a:pt x="4671" y="15446"/>
                      <a:pt x="4671" y="15500"/>
                    </a:cubicBezTo>
                    <a:cubicBezTo>
                      <a:pt x="4778" y="16341"/>
                      <a:pt x="5244" y="16932"/>
                      <a:pt x="5816" y="17522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47" y="16842"/>
                    </a:cubicBezTo>
                    <a:cubicBezTo>
                      <a:pt x="6378" y="16070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3"/>
                      <a:pt x="4564" y="14874"/>
                      <a:pt x="4528" y="14802"/>
                    </a:cubicBezTo>
                    <a:cubicBezTo>
                      <a:pt x="4438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28" y="12028"/>
                      <a:pt x="4725" y="12207"/>
                    </a:cubicBezTo>
                    <a:cubicBezTo>
                      <a:pt x="4778" y="12261"/>
                      <a:pt x="4832" y="12315"/>
                      <a:pt x="4904" y="12368"/>
                    </a:cubicBezTo>
                    <a:cubicBezTo>
                      <a:pt x="4850" y="12386"/>
                      <a:pt x="4832" y="12440"/>
                      <a:pt x="4850" y="12476"/>
                    </a:cubicBezTo>
                    <a:cubicBezTo>
                      <a:pt x="5279" y="13532"/>
                      <a:pt x="6460" y="14766"/>
                      <a:pt x="7659" y="14802"/>
                    </a:cubicBezTo>
                    <a:cubicBezTo>
                      <a:pt x="7713" y="14802"/>
                      <a:pt x="7749" y="14766"/>
                      <a:pt x="7767" y="14695"/>
                    </a:cubicBezTo>
                    <a:cubicBezTo>
                      <a:pt x="7877" y="13626"/>
                      <a:pt x="6442" y="11924"/>
                      <a:pt x="5230" y="11924"/>
                    </a:cubicBezTo>
                    <a:cubicBezTo>
                      <a:pt x="5062" y="11924"/>
                      <a:pt x="4898" y="11956"/>
                      <a:pt x="4743" y="12028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27"/>
                      <a:pt x="4313" y="11313"/>
                      <a:pt x="4206" y="11116"/>
                    </a:cubicBezTo>
                    <a:cubicBezTo>
                      <a:pt x="4224" y="10543"/>
                      <a:pt x="4259" y="9988"/>
                      <a:pt x="4313" y="9416"/>
                    </a:cubicBezTo>
                    <a:lnTo>
                      <a:pt x="4367" y="8700"/>
                    </a:lnTo>
                    <a:cubicBezTo>
                      <a:pt x="4367" y="8682"/>
                      <a:pt x="4367" y="8664"/>
                      <a:pt x="4367" y="8628"/>
                    </a:cubicBezTo>
                    <a:cubicBezTo>
                      <a:pt x="4367" y="8432"/>
                      <a:pt x="4385" y="8217"/>
                      <a:pt x="4403" y="8020"/>
                    </a:cubicBezTo>
                    <a:cubicBezTo>
                      <a:pt x="4492" y="8163"/>
                      <a:pt x="4599" y="8306"/>
                      <a:pt x="4725" y="8414"/>
                    </a:cubicBezTo>
                    <a:cubicBezTo>
                      <a:pt x="4725" y="8432"/>
                      <a:pt x="4725" y="8449"/>
                      <a:pt x="4725" y="8449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7"/>
                      <a:pt x="7492" y="11350"/>
                      <a:pt x="8282" y="11350"/>
                    </a:cubicBezTo>
                    <a:cubicBezTo>
                      <a:pt x="8313" y="11350"/>
                      <a:pt x="8344" y="11350"/>
                      <a:pt x="8375" y="11348"/>
                    </a:cubicBezTo>
                    <a:cubicBezTo>
                      <a:pt x="8429" y="11348"/>
                      <a:pt x="8483" y="11295"/>
                      <a:pt x="8465" y="11241"/>
                    </a:cubicBezTo>
                    <a:cubicBezTo>
                      <a:pt x="8322" y="10436"/>
                      <a:pt x="7642" y="9756"/>
                      <a:pt x="7123" y="9165"/>
                    </a:cubicBezTo>
                    <a:cubicBezTo>
                      <a:pt x="6597" y="8593"/>
                      <a:pt x="5990" y="8127"/>
                      <a:pt x="5223" y="8127"/>
                    </a:cubicBezTo>
                    <a:cubicBezTo>
                      <a:pt x="5103" y="8127"/>
                      <a:pt x="4978" y="8139"/>
                      <a:pt x="4850" y="8163"/>
                    </a:cubicBezTo>
                    <a:cubicBezTo>
                      <a:pt x="4707" y="7930"/>
                      <a:pt x="4581" y="7698"/>
                      <a:pt x="4474" y="7447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904" y="4155"/>
                      <a:pt x="4975" y="4316"/>
                      <a:pt x="5083" y="4477"/>
                    </a:cubicBezTo>
                    <a:cubicBezTo>
                      <a:pt x="5190" y="5228"/>
                      <a:pt x="5637" y="6034"/>
                      <a:pt x="6031" y="6624"/>
                    </a:cubicBezTo>
                    <a:cubicBezTo>
                      <a:pt x="6506" y="7328"/>
                      <a:pt x="7189" y="7859"/>
                      <a:pt x="8063" y="7859"/>
                    </a:cubicBezTo>
                    <a:cubicBezTo>
                      <a:pt x="8078" y="7859"/>
                      <a:pt x="8092" y="7859"/>
                      <a:pt x="8107" y="7859"/>
                    </a:cubicBezTo>
                    <a:cubicBezTo>
                      <a:pt x="8161" y="7859"/>
                      <a:pt x="8214" y="7823"/>
                      <a:pt x="8214" y="7752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68"/>
                      <a:pt x="4939" y="3654"/>
                      <a:pt x="4904" y="3439"/>
                    </a:cubicBezTo>
                    <a:cubicBezTo>
                      <a:pt x="5065" y="2311"/>
                      <a:pt x="5279" y="1184"/>
                      <a:pt x="5548" y="92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5"/>
              <p:cNvSpPr/>
              <p:nvPr/>
            </p:nvSpPr>
            <p:spPr>
              <a:xfrm>
                <a:off x="6378100" y="777225"/>
                <a:ext cx="549250" cy="1298125"/>
              </a:xfrm>
              <a:custGeom>
                <a:avLst/>
                <a:gdLst/>
                <a:ahLst/>
                <a:cxnLst/>
                <a:rect l="l" t="t" r="r" b="b"/>
                <a:pathLst>
                  <a:path w="21970" h="51925" extrusionOk="0">
                    <a:moveTo>
                      <a:pt x="12288" y="974"/>
                    </a:moveTo>
                    <a:lnTo>
                      <a:pt x="12306" y="992"/>
                    </a:lnTo>
                    <a:cubicBezTo>
                      <a:pt x="12313" y="989"/>
                      <a:pt x="12320" y="987"/>
                      <a:pt x="12326" y="987"/>
                    </a:cubicBezTo>
                    <a:cubicBezTo>
                      <a:pt x="12454" y="987"/>
                      <a:pt x="12323" y="1675"/>
                      <a:pt x="12306" y="1743"/>
                    </a:cubicBezTo>
                    <a:cubicBezTo>
                      <a:pt x="12199" y="2048"/>
                      <a:pt x="12056" y="2352"/>
                      <a:pt x="11877" y="2638"/>
                    </a:cubicBezTo>
                    <a:cubicBezTo>
                      <a:pt x="11608" y="3032"/>
                      <a:pt x="11268" y="3372"/>
                      <a:pt x="10892" y="3622"/>
                    </a:cubicBezTo>
                    <a:cubicBezTo>
                      <a:pt x="11304" y="3282"/>
                      <a:pt x="11680" y="2853"/>
                      <a:pt x="11966" y="2388"/>
                    </a:cubicBezTo>
                    <a:cubicBezTo>
                      <a:pt x="12109" y="2137"/>
                      <a:pt x="12199" y="1869"/>
                      <a:pt x="12217" y="1582"/>
                    </a:cubicBezTo>
                    <a:cubicBezTo>
                      <a:pt x="12235" y="1386"/>
                      <a:pt x="12270" y="1189"/>
                      <a:pt x="12288" y="974"/>
                    </a:cubicBezTo>
                    <a:close/>
                    <a:moveTo>
                      <a:pt x="8936" y="336"/>
                    </a:moveTo>
                    <a:cubicBezTo>
                      <a:pt x="9001" y="336"/>
                      <a:pt x="9099" y="443"/>
                      <a:pt x="9264" y="652"/>
                    </a:cubicBezTo>
                    <a:cubicBezTo>
                      <a:pt x="9980" y="1582"/>
                      <a:pt x="10069" y="2602"/>
                      <a:pt x="9944" y="3712"/>
                    </a:cubicBezTo>
                    <a:cubicBezTo>
                      <a:pt x="9890" y="3569"/>
                      <a:pt x="9819" y="3426"/>
                      <a:pt x="9711" y="3318"/>
                    </a:cubicBezTo>
                    <a:cubicBezTo>
                      <a:pt x="9699" y="3300"/>
                      <a:pt x="9682" y="3292"/>
                      <a:pt x="9665" y="3292"/>
                    </a:cubicBezTo>
                    <a:cubicBezTo>
                      <a:pt x="9634" y="3292"/>
                      <a:pt x="9604" y="3319"/>
                      <a:pt x="9604" y="3354"/>
                    </a:cubicBezTo>
                    <a:lnTo>
                      <a:pt x="9604" y="3444"/>
                    </a:lnTo>
                    <a:cubicBezTo>
                      <a:pt x="9461" y="3068"/>
                      <a:pt x="9246" y="2710"/>
                      <a:pt x="8978" y="2388"/>
                    </a:cubicBezTo>
                    <a:cubicBezTo>
                      <a:pt x="8852" y="2119"/>
                      <a:pt x="8781" y="1815"/>
                      <a:pt x="8745" y="1493"/>
                    </a:cubicBezTo>
                    <a:cubicBezTo>
                      <a:pt x="8727" y="1225"/>
                      <a:pt x="8745" y="974"/>
                      <a:pt x="8799" y="706"/>
                    </a:cubicBezTo>
                    <a:cubicBezTo>
                      <a:pt x="8836" y="457"/>
                      <a:pt x="8868" y="336"/>
                      <a:pt x="8936" y="336"/>
                    </a:cubicBezTo>
                    <a:close/>
                    <a:moveTo>
                      <a:pt x="12063" y="470"/>
                    </a:moveTo>
                    <a:cubicBezTo>
                      <a:pt x="12343" y="470"/>
                      <a:pt x="12107" y="1063"/>
                      <a:pt x="12091" y="1189"/>
                    </a:cubicBezTo>
                    <a:cubicBezTo>
                      <a:pt x="12056" y="1797"/>
                      <a:pt x="11823" y="2370"/>
                      <a:pt x="11447" y="2817"/>
                    </a:cubicBezTo>
                    <a:cubicBezTo>
                      <a:pt x="11215" y="3086"/>
                      <a:pt x="10964" y="3336"/>
                      <a:pt x="10696" y="3569"/>
                    </a:cubicBezTo>
                    <a:cubicBezTo>
                      <a:pt x="10624" y="3640"/>
                      <a:pt x="10535" y="3712"/>
                      <a:pt x="10463" y="3784"/>
                    </a:cubicBezTo>
                    <a:cubicBezTo>
                      <a:pt x="10785" y="3229"/>
                      <a:pt x="11000" y="2620"/>
                      <a:pt x="11125" y="1976"/>
                    </a:cubicBezTo>
                    <a:lnTo>
                      <a:pt x="11125" y="1994"/>
                    </a:lnTo>
                    <a:cubicBezTo>
                      <a:pt x="11143" y="1779"/>
                      <a:pt x="11161" y="1582"/>
                      <a:pt x="11143" y="1368"/>
                    </a:cubicBezTo>
                    <a:cubicBezTo>
                      <a:pt x="11340" y="1028"/>
                      <a:pt x="11519" y="670"/>
                      <a:pt x="11912" y="509"/>
                    </a:cubicBezTo>
                    <a:cubicBezTo>
                      <a:pt x="11974" y="482"/>
                      <a:pt x="12024" y="470"/>
                      <a:pt x="12063" y="470"/>
                    </a:cubicBezTo>
                    <a:close/>
                    <a:moveTo>
                      <a:pt x="13397" y="1739"/>
                    </a:moveTo>
                    <a:cubicBezTo>
                      <a:pt x="13469" y="1739"/>
                      <a:pt x="13541" y="1741"/>
                      <a:pt x="13612" y="1743"/>
                    </a:cubicBezTo>
                    <a:lnTo>
                      <a:pt x="13595" y="1761"/>
                    </a:lnTo>
                    <a:cubicBezTo>
                      <a:pt x="13827" y="1761"/>
                      <a:pt x="13738" y="1797"/>
                      <a:pt x="13648" y="1976"/>
                    </a:cubicBezTo>
                    <a:cubicBezTo>
                      <a:pt x="13541" y="2155"/>
                      <a:pt x="13416" y="2388"/>
                      <a:pt x="13290" y="2585"/>
                    </a:cubicBezTo>
                    <a:cubicBezTo>
                      <a:pt x="12771" y="3336"/>
                      <a:pt x="11823" y="3605"/>
                      <a:pt x="11018" y="3945"/>
                    </a:cubicBezTo>
                    <a:lnTo>
                      <a:pt x="11000" y="3945"/>
                    </a:lnTo>
                    <a:cubicBezTo>
                      <a:pt x="10973" y="3904"/>
                      <a:pt x="10946" y="3884"/>
                      <a:pt x="10912" y="3884"/>
                    </a:cubicBezTo>
                    <a:cubicBezTo>
                      <a:pt x="10900" y="3884"/>
                      <a:pt x="10888" y="3886"/>
                      <a:pt x="10875" y="3891"/>
                    </a:cubicBezTo>
                    <a:lnTo>
                      <a:pt x="10875" y="3837"/>
                    </a:lnTo>
                    <a:cubicBezTo>
                      <a:pt x="11555" y="3444"/>
                      <a:pt x="12074" y="2817"/>
                      <a:pt x="12342" y="2083"/>
                    </a:cubicBezTo>
                    <a:cubicBezTo>
                      <a:pt x="12629" y="1796"/>
                      <a:pt x="13006" y="1739"/>
                      <a:pt x="13397" y="1739"/>
                    </a:cubicBezTo>
                    <a:close/>
                    <a:moveTo>
                      <a:pt x="12754" y="3300"/>
                    </a:moveTo>
                    <a:cubicBezTo>
                      <a:pt x="12771" y="3318"/>
                      <a:pt x="12789" y="3318"/>
                      <a:pt x="12807" y="3318"/>
                    </a:cubicBezTo>
                    <a:cubicBezTo>
                      <a:pt x="13040" y="3318"/>
                      <a:pt x="13290" y="3354"/>
                      <a:pt x="13541" y="3408"/>
                    </a:cubicBezTo>
                    <a:cubicBezTo>
                      <a:pt x="13592" y="3425"/>
                      <a:pt x="14218" y="3842"/>
                      <a:pt x="13999" y="3842"/>
                    </a:cubicBezTo>
                    <a:cubicBezTo>
                      <a:pt x="13986" y="3842"/>
                      <a:pt x="13971" y="3840"/>
                      <a:pt x="13952" y="3837"/>
                    </a:cubicBezTo>
                    <a:cubicBezTo>
                      <a:pt x="13774" y="3837"/>
                      <a:pt x="13612" y="3837"/>
                      <a:pt x="13434" y="3873"/>
                    </a:cubicBezTo>
                    <a:cubicBezTo>
                      <a:pt x="12874" y="3949"/>
                      <a:pt x="12386" y="4116"/>
                      <a:pt x="11875" y="4116"/>
                    </a:cubicBezTo>
                    <a:cubicBezTo>
                      <a:pt x="11667" y="4116"/>
                      <a:pt x="11455" y="4089"/>
                      <a:pt x="11232" y="4016"/>
                    </a:cubicBezTo>
                    <a:cubicBezTo>
                      <a:pt x="11769" y="3855"/>
                      <a:pt x="12288" y="3605"/>
                      <a:pt x="12754" y="3300"/>
                    </a:cubicBezTo>
                    <a:close/>
                    <a:moveTo>
                      <a:pt x="10709" y="206"/>
                    </a:moveTo>
                    <a:cubicBezTo>
                      <a:pt x="10740" y="206"/>
                      <a:pt x="10761" y="232"/>
                      <a:pt x="10767" y="294"/>
                    </a:cubicBezTo>
                    <a:cubicBezTo>
                      <a:pt x="10785" y="473"/>
                      <a:pt x="10821" y="634"/>
                      <a:pt x="10875" y="777"/>
                    </a:cubicBezTo>
                    <a:cubicBezTo>
                      <a:pt x="11125" y="1851"/>
                      <a:pt x="10785" y="2674"/>
                      <a:pt x="10409" y="3605"/>
                    </a:cubicBezTo>
                    <a:lnTo>
                      <a:pt x="10409" y="3551"/>
                    </a:lnTo>
                    <a:cubicBezTo>
                      <a:pt x="10400" y="3506"/>
                      <a:pt x="10360" y="3484"/>
                      <a:pt x="10320" y="3484"/>
                    </a:cubicBezTo>
                    <a:cubicBezTo>
                      <a:pt x="10280" y="3484"/>
                      <a:pt x="10239" y="3506"/>
                      <a:pt x="10230" y="3551"/>
                    </a:cubicBezTo>
                    <a:cubicBezTo>
                      <a:pt x="10177" y="3784"/>
                      <a:pt x="10123" y="3998"/>
                      <a:pt x="10087" y="4231"/>
                    </a:cubicBezTo>
                    <a:cubicBezTo>
                      <a:pt x="10070" y="4073"/>
                      <a:pt x="10035" y="3932"/>
                      <a:pt x="10000" y="3792"/>
                    </a:cubicBezTo>
                    <a:lnTo>
                      <a:pt x="10000" y="3792"/>
                    </a:lnTo>
                    <a:cubicBezTo>
                      <a:pt x="10008" y="3794"/>
                      <a:pt x="10016" y="3795"/>
                      <a:pt x="10023" y="3795"/>
                    </a:cubicBezTo>
                    <a:cubicBezTo>
                      <a:pt x="10042" y="3795"/>
                      <a:pt x="10059" y="3787"/>
                      <a:pt x="10069" y="3766"/>
                    </a:cubicBezTo>
                    <a:cubicBezTo>
                      <a:pt x="10266" y="3104"/>
                      <a:pt x="10266" y="2388"/>
                      <a:pt x="10016" y="1743"/>
                    </a:cubicBezTo>
                    <a:cubicBezTo>
                      <a:pt x="10033" y="1457"/>
                      <a:pt x="10069" y="1171"/>
                      <a:pt x="10141" y="885"/>
                    </a:cubicBezTo>
                    <a:cubicBezTo>
                      <a:pt x="10141" y="870"/>
                      <a:pt x="10552" y="206"/>
                      <a:pt x="10709" y="206"/>
                    </a:cubicBezTo>
                    <a:close/>
                    <a:moveTo>
                      <a:pt x="7636" y="1511"/>
                    </a:moveTo>
                    <a:lnTo>
                      <a:pt x="7636" y="1511"/>
                    </a:lnTo>
                    <a:cubicBezTo>
                      <a:pt x="8119" y="1779"/>
                      <a:pt x="8548" y="2119"/>
                      <a:pt x="8888" y="2531"/>
                    </a:cubicBezTo>
                    <a:cubicBezTo>
                      <a:pt x="8942" y="2585"/>
                      <a:pt x="8978" y="2638"/>
                      <a:pt x="9013" y="2692"/>
                    </a:cubicBezTo>
                    <a:cubicBezTo>
                      <a:pt x="9049" y="2746"/>
                      <a:pt x="9067" y="2781"/>
                      <a:pt x="9103" y="2817"/>
                    </a:cubicBezTo>
                    <a:cubicBezTo>
                      <a:pt x="9300" y="3157"/>
                      <a:pt x="9443" y="3533"/>
                      <a:pt x="9550" y="3909"/>
                    </a:cubicBezTo>
                    <a:cubicBezTo>
                      <a:pt x="9514" y="3927"/>
                      <a:pt x="9514" y="3962"/>
                      <a:pt x="9514" y="3980"/>
                    </a:cubicBezTo>
                    <a:cubicBezTo>
                      <a:pt x="9532" y="4088"/>
                      <a:pt x="9568" y="4213"/>
                      <a:pt x="9604" y="4320"/>
                    </a:cubicBezTo>
                    <a:cubicBezTo>
                      <a:pt x="9514" y="4249"/>
                      <a:pt x="9407" y="4195"/>
                      <a:pt x="9318" y="4124"/>
                    </a:cubicBezTo>
                    <a:cubicBezTo>
                      <a:pt x="9300" y="4052"/>
                      <a:pt x="9282" y="3998"/>
                      <a:pt x="9282" y="3927"/>
                    </a:cubicBezTo>
                    <a:lnTo>
                      <a:pt x="9300" y="3927"/>
                    </a:lnTo>
                    <a:cubicBezTo>
                      <a:pt x="9291" y="3900"/>
                      <a:pt x="9268" y="3886"/>
                      <a:pt x="9246" y="3886"/>
                    </a:cubicBezTo>
                    <a:cubicBezTo>
                      <a:pt x="9224" y="3886"/>
                      <a:pt x="9201" y="3900"/>
                      <a:pt x="9192" y="3927"/>
                    </a:cubicBezTo>
                    <a:lnTo>
                      <a:pt x="9192" y="4052"/>
                    </a:lnTo>
                    <a:cubicBezTo>
                      <a:pt x="8942" y="3909"/>
                      <a:pt x="8709" y="3730"/>
                      <a:pt x="8477" y="3551"/>
                    </a:cubicBezTo>
                    <a:cubicBezTo>
                      <a:pt x="8137" y="3247"/>
                      <a:pt x="7993" y="2764"/>
                      <a:pt x="7868" y="2316"/>
                    </a:cubicBezTo>
                    <a:cubicBezTo>
                      <a:pt x="7832" y="2191"/>
                      <a:pt x="7743" y="1582"/>
                      <a:pt x="7636" y="1511"/>
                    </a:cubicBezTo>
                    <a:close/>
                    <a:moveTo>
                      <a:pt x="10678" y="3945"/>
                    </a:moveTo>
                    <a:cubicBezTo>
                      <a:pt x="10678" y="3998"/>
                      <a:pt x="10660" y="4034"/>
                      <a:pt x="10642" y="4088"/>
                    </a:cubicBezTo>
                    <a:cubicBezTo>
                      <a:pt x="10552" y="4195"/>
                      <a:pt x="10463" y="4338"/>
                      <a:pt x="10391" y="4464"/>
                    </a:cubicBezTo>
                    <a:cubicBezTo>
                      <a:pt x="10463" y="4285"/>
                      <a:pt x="10535" y="4124"/>
                      <a:pt x="10642" y="3962"/>
                    </a:cubicBezTo>
                    <a:lnTo>
                      <a:pt x="10678" y="3945"/>
                    </a:lnTo>
                    <a:close/>
                    <a:moveTo>
                      <a:pt x="9371" y="4302"/>
                    </a:moveTo>
                    <a:lnTo>
                      <a:pt x="9371" y="4302"/>
                    </a:lnTo>
                    <a:cubicBezTo>
                      <a:pt x="9479" y="4356"/>
                      <a:pt x="9568" y="4410"/>
                      <a:pt x="9658" y="4464"/>
                    </a:cubicBezTo>
                    <a:cubicBezTo>
                      <a:pt x="9711" y="4642"/>
                      <a:pt x="9819" y="4768"/>
                      <a:pt x="9962" y="4857"/>
                    </a:cubicBezTo>
                    <a:lnTo>
                      <a:pt x="9890" y="4839"/>
                    </a:lnTo>
                    <a:cubicBezTo>
                      <a:pt x="9765" y="4804"/>
                      <a:pt x="9658" y="4714"/>
                      <a:pt x="9568" y="4625"/>
                    </a:cubicBezTo>
                    <a:cubicBezTo>
                      <a:pt x="9497" y="4535"/>
                      <a:pt x="9425" y="4428"/>
                      <a:pt x="9371" y="4302"/>
                    </a:cubicBezTo>
                    <a:close/>
                    <a:moveTo>
                      <a:pt x="10338" y="6432"/>
                    </a:moveTo>
                    <a:lnTo>
                      <a:pt x="10338" y="6432"/>
                    </a:lnTo>
                    <a:cubicBezTo>
                      <a:pt x="10248" y="6683"/>
                      <a:pt x="10123" y="6915"/>
                      <a:pt x="9980" y="7130"/>
                    </a:cubicBezTo>
                    <a:lnTo>
                      <a:pt x="10016" y="6844"/>
                    </a:lnTo>
                    <a:cubicBezTo>
                      <a:pt x="10087" y="6683"/>
                      <a:pt x="10212" y="6539"/>
                      <a:pt x="10338" y="6432"/>
                    </a:cubicBezTo>
                    <a:close/>
                    <a:moveTo>
                      <a:pt x="5277" y="7633"/>
                    </a:moveTo>
                    <a:cubicBezTo>
                      <a:pt x="5321" y="7633"/>
                      <a:pt x="5352" y="7674"/>
                      <a:pt x="5363" y="7774"/>
                    </a:cubicBezTo>
                    <a:cubicBezTo>
                      <a:pt x="5381" y="8168"/>
                      <a:pt x="5273" y="8562"/>
                      <a:pt x="5094" y="8919"/>
                    </a:cubicBezTo>
                    <a:cubicBezTo>
                      <a:pt x="4933" y="9206"/>
                      <a:pt x="4736" y="9492"/>
                      <a:pt x="4486" y="9725"/>
                    </a:cubicBezTo>
                    <a:cubicBezTo>
                      <a:pt x="4450" y="9725"/>
                      <a:pt x="4414" y="9725"/>
                      <a:pt x="4396" y="9760"/>
                    </a:cubicBezTo>
                    <a:lnTo>
                      <a:pt x="4396" y="9564"/>
                    </a:lnTo>
                    <a:cubicBezTo>
                      <a:pt x="4540" y="9206"/>
                      <a:pt x="4611" y="8830"/>
                      <a:pt x="4575" y="8454"/>
                    </a:cubicBezTo>
                    <a:lnTo>
                      <a:pt x="4593" y="8454"/>
                    </a:lnTo>
                    <a:cubicBezTo>
                      <a:pt x="4611" y="8454"/>
                      <a:pt x="4629" y="8454"/>
                      <a:pt x="4629" y="8436"/>
                    </a:cubicBezTo>
                    <a:cubicBezTo>
                      <a:pt x="4715" y="8293"/>
                      <a:pt x="5099" y="7633"/>
                      <a:pt x="5277" y="7633"/>
                    </a:cubicBezTo>
                    <a:close/>
                    <a:moveTo>
                      <a:pt x="4048" y="7137"/>
                    </a:moveTo>
                    <a:cubicBezTo>
                      <a:pt x="4289" y="7137"/>
                      <a:pt x="4471" y="8142"/>
                      <a:pt x="4486" y="8347"/>
                    </a:cubicBezTo>
                    <a:cubicBezTo>
                      <a:pt x="4522" y="8687"/>
                      <a:pt x="4468" y="9045"/>
                      <a:pt x="4343" y="9367"/>
                    </a:cubicBezTo>
                    <a:cubicBezTo>
                      <a:pt x="4333" y="9362"/>
                      <a:pt x="4324" y="9360"/>
                      <a:pt x="4314" y="9360"/>
                    </a:cubicBezTo>
                    <a:cubicBezTo>
                      <a:pt x="4289" y="9360"/>
                      <a:pt x="4266" y="9376"/>
                      <a:pt x="4253" y="9403"/>
                    </a:cubicBezTo>
                    <a:cubicBezTo>
                      <a:pt x="4164" y="9582"/>
                      <a:pt x="4092" y="9778"/>
                      <a:pt x="4074" y="9957"/>
                    </a:cubicBezTo>
                    <a:lnTo>
                      <a:pt x="4056" y="9957"/>
                    </a:lnTo>
                    <a:lnTo>
                      <a:pt x="4039" y="9904"/>
                    </a:lnTo>
                    <a:cubicBezTo>
                      <a:pt x="4074" y="9796"/>
                      <a:pt x="4074" y="9671"/>
                      <a:pt x="4074" y="9546"/>
                    </a:cubicBezTo>
                    <a:cubicBezTo>
                      <a:pt x="4074" y="9528"/>
                      <a:pt x="4074" y="9528"/>
                      <a:pt x="4074" y="9510"/>
                    </a:cubicBezTo>
                    <a:cubicBezTo>
                      <a:pt x="4021" y="9170"/>
                      <a:pt x="3895" y="8866"/>
                      <a:pt x="3699" y="8579"/>
                    </a:cubicBezTo>
                    <a:cubicBezTo>
                      <a:pt x="3627" y="8150"/>
                      <a:pt x="3681" y="7720"/>
                      <a:pt x="3878" y="7309"/>
                    </a:cubicBezTo>
                    <a:cubicBezTo>
                      <a:pt x="3936" y="7188"/>
                      <a:pt x="3994" y="7137"/>
                      <a:pt x="4048" y="7137"/>
                    </a:cubicBezTo>
                    <a:close/>
                    <a:moveTo>
                      <a:pt x="2713" y="7539"/>
                    </a:moveTo>
                    <a:cubicBezTo>
                      <a:pt x="2745" y="7539"/>
                      <a:pt x="2782" y="7561"/>
                      <a:pt x="2822" y="7613"/>
                    </a:cubicBezTo>
                    <a:cubicBezTo>
                      <a:pt x="3108" y="7971"/>
                      <a:pt x="3376" y="8347"/>
                      <a:pt x="3627" y="8740"/>
                    </a:cubicBezTo>
                    <a:cubicBezTo>
                      <a:pt x="3663" y="8937"/>
                      <a:pt x="3752" y="9134"/>
                      <a:pt x="3860" y="9313"/>
                    </a:cubicBezTo>
                    <a:cubicBezTo>
                      <a:pt x="3895" y="9474"/>
                      <a:pt x="3895" y="9617"/>
                      <a:pt x="3895" y="9760"/>
                    </a:cubicBezTo>
                    <a:cubicBezTo>
                      <a:pt x="3860" y="9778"/>
                      <a:pt x="3824" y="9796"/>
                      <a:pt x="3806" y="9832"/>
                    </a:cubicBezTo>
                    <a:lnTo>
                      <a:pt x="3806" y="9850"/>
                    </a:lnTo>
                    <a:cubicBezTo>
                      <a:pt x="3770" y="9957"/>
                      <a:pt x="3770" y="10065"/>
                      <a:pt x="3806" y="10172"/>
                    </a:cubicBezTo>
                    <a:lnTo>
                      <a:pt x="3788" y="10226"/>
                    </a:lnTo>
                    <a:cubicBezTo>
                      <a:pt x="3752" y="10190"/>
                      <a:pt x="3716" y="10172"/>
                      <a:pt x="3681" y="10136"/>
                    </a:cubicBezTo>
                    <a:cubicBezTo>
                      <a:pt x="3645" y="10100"/>
                      <a:pt x="3627" y="10047"/>
                      <a:pt x="3591" y="10011"/>
                    </a:cubicBezTo>
                    <a:cubicBezTo>
                      <a:pt x="3609" y="9993"/>
                      <a:pt x="3591" y="9957"/>
                      <a:pt x="3573" y="9957"/>
                    </a:cubicBezTo>
                    <a:lnTo>
                      <a:pt x="3537" y="9939"/>
                    </a:lnTo>
                    <a:cubicBezTo>
                      <a:pt x="3376" y="9743"/>
                      <a:pt x="3180" y="9582"/>
                      <a:pt x="2947" y="9456"/>
                    </a:cubicBezTo>
                    <a:cubicBezTo>
                      <a:pt x="2804" y="9259"/>
                      <a:pt x="2696" y="9063"/>
                      <a:pt x="2607" y="8830"/>
                    </a:cubicBezTo>
                    <a:cubicBezTo>
                      <a:pt x="2535" y="8633"/>
                      <a:pt x="2482" y="8418"/>
                      <a:pt x="2482" y="8186"/>
                    </a:cubicBezTo>
                    <a:cubicBezTo>
                      <a:pt x="2482" y="8052"/>
                      <a:pt x="2555" y="7539"/>
                      <a:pt x="2713" y="7539"/>
                    </a:cubicBezTo>
                    <a:close/>
                    <a:moveTo>
                      <a:pt x="6160" y="8470"/>
                    </a:moveTo>
                    <a:cubicBezTo>
                      <a:pt x="6434" y="8470"/>
                      <a:pt x="6112" y="9013"/>
                      <a:pt x="6043" y="9152"/>
                    </a:cubicBezTo>
                    <a:cubicBezTo>
                      <a:pt x="5864" y="9420"/>
                      <a:pt x="5631" y="9653"/>
                      <a:pt x="5363" y="9850"/>
                    </a:cubicBezTo>
                    <a:cubicBezTo>
                      <a:pt x="5112" y="10029"/>
                      <a:pt x="4826" y="10172"/>
                      <a:pt x="4522" y="10297"/>
                    </a:cubicBezTo>
                    <a:cubicBezTo>
                      <a:pt x="4540" y="10208"/>
                      <a:pt x="4558" y="10100"/>
                      <a:pt x="4558" y="10011"/>
                    </a:cubicBezTo>
                    <a:cubicBezTo>
                      <a:pt x="5094" y="9492"/>
                      <a:pt x="5273" y="8526"/>
                      <a:pt x="6132" y="8472"/>
                    </a:cubicBezTo>
                    <a:cubicBezTo>
                      <a:pt x="6142" y="8471"/>
                      <a:pt x="6151" y="8470"/>
                      <a:pt x="6160" y="8470"/>
                    </a:cubicBezTo>
                    <a:close/>
                    <a:moveTo>
                      <a:pt x="5951" y="9502"/>
                    </a:moveTo>
                    <a:cubicBezTo>
                      <a:pt x="5952" y="9505"/>
                      <a:pt x="5952" y="9507"/>
                      <a:pt x="5953" y="9510"/>
                    </a:cubicBezTo>
                    <a:cubicBezTo>
                      <a:pt x="6025" y="9689"/>
                      <a:pt x="6097" y="9778"/>
                      <a:pt x="5935" y="9939"/>
                    </a:cubicBezTo>
                    <a:cubicBezTo>
                      <a:pt x="5757" y="10083"/>
                      <a:pt x="5578" y="10172"/>
                      <a:pt x="5363" y="10244"/>
                    </a:cubicBezTo>
                    <a:cubicBezTo>
                      <a:pt x="5094" y="10351"/>
                      <a:pt x="4808" y="10441"/>
                      <a:pt x="4504" y="10476"/>
                    </a:cubicBezTo>
                    <a:cubicBezTo>
                      <a:pt x="4880" y="10333"/>
                      <a:pt x="5238" y="10118"/>
                      <a:pt x="5560" y="9868"/>
                    </a:cubicBezTo>
                    <a:cubicBezTo>
                      <a:pt x="5705" y="9760"/>
                      <a:pt x="5837" y="9637"/>
                      <a:pt x="5951" y="9502"/>
                    </a:cubicBezTo>
                    <a:close/>
                    <a:moveTo>
                      <a:pt x="1611" y="9171"/>
                    </a:moveTo>
                    <a:cubicBezTo>
                      <a:pt x="2289" y="9243"/>
                      <a:pt x="2913" y="9547"/>
                      <a:pt x="3376" y="10065"/>
                    </a:cubicBezTo>
                    <a:cubicBezTo>
                      <a:pt x="3341" y="10083"/>
                      <a:pt x="3341" y="10136"/>
                      <a:pt x="3359" y="10172"/>
                    </a:cubicBezTo>
                    <a:cubicBezTo>
                      <a:pt x="3466" y="10351"/>
                      <a:pt x="3591" y="10530"/>
                      <a:pt x="3734" y="10691"/>
                    </a:cubicBezTo>
                    <a:cubicBezTo>
                      <a:pt x="2846" y="10513"/>
                      <a:pt x="1922" y="10071"/>
                      <a:pt x="1611" y="9171"/>
                    </a:cubicBezTo>
                    <a:close/>
                    <a:moveTo>
                      <a:pt x="13881" y="5036"/>
                    </a:moveTo>
                    <a:lnTo>
                      <a:pt x="13881" y="5036"/>
                    </a:lnTo>
                    <a:cubicBezTo>
                      <a:pt x="12789" y="7327"/>
                      <a:pt x="10713" y="9242"/>
                      <a:pt x="9711" y="11586"/>
                    </a:cubicBezTo>
                    <a:cubicBezTo>
                      <a:pt x="9908" y="10369"/>
                      <a:pt x="10320" y="9206"/>
                      <a:pt x="10946" y="8168"/>
                    </a:cubicBezTo>
                    <a:cubicBezTo>
                      <a:pt x="11716" y="6951"/>
                      <a:pt x="12915" y="6092"/>
                      <a:pt x="13881" y="5036"/>
                    </a:cubicBezTo>
                    <a:close/>
                    <a:moveTo>
                      <a:pt x="15031" y="11260"/>
                    </a:moveTo>
                    <a:cubicBezTo>
                      <a:pt x="15051" y="11260"/>
                      <a:pt x="15062" y="11272"/>
                      <a:pt x="15062" y="11299"/>
                    </a:cubicBezTo>
                    <a:cubicBezTo>
                      <a:pt x="15044" y="11657"/>
                      <a:pt x="14955" y="11997"/>
                      <a:pt x="14794" y="12319"/>
                    </a:cubicBezTo>
                    <a:cubicBezTo>
                      <a:pt x="14615" y="12695"/>
                      <a:pt x="14346" y="13000"/>
                      <a:pt x="14006" y="13232"/>
                    </a:cubicBezTo>
                    <a:cubicBezTo>
                      <a:pt x="14275" y="12821"/>
                      <a:pt x="14418" y="12337"/>
                      <a:pt x="14454" y="11836"/>
                    </a:cubicBezTo>
                    <a:cubicBezTo>
                      <a:pt x="14489" y="11765"/>
                      <a:pt x="14543" y="11675"/>
                      <a:pt x="14597" y="11604"/>
                    </a:cubicBezTo>
                    <a:cubicBezTo>
                      <a:pt x="14597" y="11604"/>
                      <a:pt x="14928" y="11260"/>
                      <a:pt x="15031" y="11260"/>
                    </a:cubicBezTo>
                    <a:close/>
                    <a:moveTo>
                      <a:pt x="14275" y="10852"/>
                    </a:moveTo>
                    <a:cubicBezTo>
                      <a:pt x="14275" y="11156"/>
                      <a:pt x="14275" y="11443"/>
                      <a:pt x="14257" y="11747"/>
                    </a:cubicBezTo>
                    <a:cubicBezTo>
                      <a:pt x="14239" y="12337"/>
                      <a:pt x="13988" y="12910"/>
                      <a:pt x="13577" y="13340"/>
                    </a:cubicBezTo>
                    <a:lnTo>
                      <a:pt x="13577" y="13250"/>
                    </a:lnTo>
                    <a:cubicBezTo>
                      <a:pt x="13827" y="12803"/>
                      <a:pt x="13756" y="12230"/>
                      <a:pt x="13559" y="11765"/>
                    </a:cubicBezTo>
                    <a:cubicBezTo>
                      <a:pt x="13559" y="11729"/>
                      <a:pt x="13559" y="11693"/>
                      <a:pt x="13577" y="11657"/>
                    </a:cubicBezTo>
                    <a:cubicBezTo>
                      <a:pt x="13577" y="11657"/>
                      <a:pt x="13577" y="11639"/>
                      <a:pt x="13559" y="11622"/>
                    </a:cubicBezTo>
                    <a:cubicBezTo>
                      <a:pt x="13616" y="11522"/>
                      <a:pt x="13685" y="11376"/>
                      <a:pt x="13692" y="11376"/>
                    </a:cubicBezTo>
                    <a:lnTo>
                      <a:pt x="13692" y="11376"/>
                    </a:lnTo>
                    <a:cubicBezTo>
                      <a:pt x="13693" y="11376"/>
                      <a:pt x="13691" y="11385"/>
                      <a:pt x="13684" y="11407"/>
                    </a:cubicBezTo>
                    <a:lnTo>
                      <a:pt x="13756" y="11246"/>
                    </a:lnTo>
                    <a:cubicBezTo>
                      <a:pt x="13863" y="11049"/>
                      <a:pt x="14060" y="10906"/>
                      <a:pt x="14275" y="10852"/>
                    </a:cubicBezTo>
                    <a:close/>
                    <a:moveTo>
                      <a:pt x="12521" y="11031"/>
                    </a:moveTo>
                    <a:lnTo>
                      <a:pt x="12521" y="11031"/>
                    </a:lnTo>
                    <a:cubicBezTo>
                      <a:pt x="12575" y="11335"/>
                      <a:pt x="12682" y="11622"/>
                      <a:pt x="12807" y="11908"/>
                    </a:cubicBezTo>
                    <a:cubicBezTo>
                      <a:pt x="13040" y="12463"/>
                      <a:pt x="13183" y="12892"/>
                      <a:pt x="13058" y="13483"/>
                    </a:cubicBezTo>
                    <a:cubicBezTo>
                      <a:pt x="13040" y="13411"/>
                      <a:pt x="13004" y="13340"/>
                      <a:pt x="12968" y="13268"/>
                    </a:cubicBezTo>
                    <a:cubicBezTo>
                      <a:pt x="12956" y="13244"/>
                      <a:pt x="12934" y="13234"/>
                      <a:pt x="12912" y="13234"/>
                    </a:cubicBezTo>
                    <a:cubicBezTo>
                      <a:pt x="12867" y="13234"/>
                      <a:pt x="12819" y="13274"/>
                      <a:pt x="12843" y="13322"/>
                    </a:cubicBezTo>
                    <a:lnTo>
                      <a:pt x="12950" y="13608"/>
                    </a:lnTo>
                    <a:cubicBezTo>
                      <a:pt x="12163" y="13322"/>
                      <a:pt x="12020" y="11657"/>
                      <a:pt x="12521" y="11031"/>
                    </a:cubicBezTo>
                    <a:close/>
                    <a:moveTo>
                      <a:pt x="8799" y="12892"/>
                    </a:moveTo>
                    <a:lnTo>
                      <a:pt x="8799" y="12892"/>
                    </a:lnTo>
                    <a:cubicBezTo>
                      <a:pt x="8960" y="12946"/>
                      <a:pt x="9013" y="13089"/>
                      <a:pt x="9031" y="13268"/>
                    </a:cubicBezTo>
                    <a:cubicBezTo>
                      <a:pt x="9031" y="13393"/>
                      <a:pt x="9013" y="13518"/>
                      <a:pt x="9013" y="13644"/>
                    </a:cubicBezTo>
                    <a:cubicBezTo>
                      <a:pt x="8996" y="13590"/>
                      <a:pt x="8978" y="13536"/>
                      <a:pt x="8960" y="13483"/>
                    </a:cubicBezTo>
                    <a:cubicBezTo>
                      <a:pt x="8888" y="13286"/>
                      <a:pt x="8834" y="13089"/>
                      <a:pt x="8799" y="12892"/>
                    </a:cubicBezTo>
                    <a:close/>
                    <a:moveTo>
                      <a:pt x="12837" y="11110"/>
                    </a:moveTo>
                    <a:cubicBezTo>
                      <a:pt x="13049" y="11110"/>
                      <a:pt x="13508" y="11954"/>
                      <a:pt x="13523" y="12015"/>
                    </a:cubicBezTo>
                    <a:cubicBezTo>
                      <a:pt x="13648" y="12337"/>
                      <a:pt x="13648" y="12677"/>
                      <a:pt x="13523" y="13000"/>
                    </a:cubicBezTo>
                    <a:cubicBezTo>
                      <a:pt x="13487" y="13000"/>
                      <a:pt x="13451" y="13017"/>
                      <a:pt x="13434" y="13071"/>
                    </a:cubicBezTo>
                    <a:cubicBezTo>
                      <a:pt x="13362" y="13268"/>
                      <a:pt x="13290" y="13465"/>
                      <a:pt x="13237" y="13680"/>
                    </a:cubicBezTo>
                    <a:lnTo>
                      <a:pt x="13219" y="13680"/>
                    </a:lnTo>
                    <a:cubicBezTo>
                      <a:pt x="13201" y="13697"/>
                      <a:pt x="13201" y="13715"/>
                      <a:pt x="13219" y="13733"/>
                    </a:cubicBezTo>
                    <a:lnTo>
                      <a:pt x="13201" y="13823"/>
                    </a:lnTo>
                    <a:lnTo>
                      <a:pt x="13147" y="13697"/>
                    </a:lnTo>
                    <a:cubicBezTo>
                      <a:pt x="13165" y="13680"/>
                      <a:pt x="13165" y="13644"/>
                      <a:pt x="13129" y="13644"/>
                    </a:cubicBezTo>
                    <a:cubicBezTo>
                      <a:pt x="13648" y="12892"/>
                      <a:pt x="12968" y="11997"/>
                      <a:pt x="12718" y="11210"/>
                    </a:cubicBezTo>
                    <a:cubicBezTo>
                      <a:pt x="12736" y="11210"/>
                      <a:pt x="12754" y="11210"/>
                      <a:pt x="12754" y="11192"/>
                    </a:cubicBezTo>
                    <a:cubicBezTo>
                      <a:pt x="12772" y="11135"/>
                      <a:pt x="12801" y="11110"/>
                      <a:pt x="12837" y="11110"/>
                    </a:cubicBezTo>
                    <a:close/>
                    <a:moveTo>
                      <a:pt x="20505" y="13041"/>
                    </a:moveTo>
                    <a:cubicBezTo>
                      <a:pt x="20543" y="13041"/>
                      <a:pt x="20563" y="13055"/>
                      <a:pt x="20556" y="13089"/>
                    </a:cubicBezTo>
                    <a:cubicBezTo>
                      <a:pt x="20323" y="14073"/>
                      <a:pt x="19572" y="14556"/>
                      <a:pt x="18856" y="15111"/>
                    </a:cubicBezTo>
                    <a:cubicBezTo>
                      <a:pt x="18999" y="14717"/>
                      <a:pt x="19160" y="14342"/>
                      <a:pt x="19357" y="13966"/>
                    </a:cubicBezTo>
                    <a:cubicBezTo>
                      <a:pt x="19482" y="13751"/>
                      <a:pt x="19625" y="13536"/>
                      <a:pt x="19822" y="13357"/>
                    </a:cubicBezTo>
                    <a:cubicBezTo>
                      <a:pt x="19866" y="13299"/>
                      <a:pt x="20345" y="13041"/>
                      <a:pt x="20505" y="13041"/>
                    </a:cubicBezTo>
                    <a:close/>
                    <a:moveTo>
                      <a:pt x="18695" y="12120"/>
                    </a:moveTo>
                    <a:cubicBezTo>
                      <a:pt x="18707" y="12120"/>
                      <a:pt x="18719" y="12126"/>
                      <a:pt x="18731" y="12141"/>
                    </a:cubicBezTo>
                    <a:cubicBezTo>
                      <a:pt x="18909" y="12409"/>
                      <a:pt x="19035" y="12695"/>
                      <a:pt x="19142" y="13000"/>
                    </a:cubicBezTo>
                    <a:cubicBezTo>
                      <a:pt x="19303" y="13518"/>
                      <a:pt x="19106" y="14002"/>
                      <a:pt x="18856" y="14467"/>
                    </a:cubicBezTo>
                    <a:cubicBezTo>
                      <a:pt x="18848" y="14459"/>
                      <a:pt x="18838" y="14455"/>
                      <a:pt x="18826" y="14455"/>
                    </a:cubicBezTo>
                    <a:cubicBezTo>
                      <a:pt x="18808" y="14455"/>
                      <a:pt x="18787" y="14464"/>
                      <a:pt x="18766" y="14485"/>
                    </a:cubicBezTo>
                    <a:cubicBezTo>
                      <a:pt x="18569" y="14717"/>
                      <a:pt x="18426" y="14986"/>
                      <a:pt x="18355" y="15272"/>
                    </a:cubicBezTo>
                    <a:lnTo>
                      <a:pt x="18319" y="15308"/>
                    </a:lnTo>
                    <a:cubicBezTo>
                      <a:pt x="18301" y="14485"/>
                      <a:pt x="18247" y="13644"/>
                      <a:pt x="18390" y="12821"/>
                    </a:cubicBezTo>
                    <a:cubicBezTo>
                      <a:pt x="18390" y="12804"/>
                      <a:pt x="18569" y="12120"/>
                      <a:pt x="18695" y="12120"/>
                    </a:cubicBezTo>
                    <a:close/>
                    <a:moveTo>
                      <a:pt x="17803" y="13100"/>
                    </a:moveTo>
                    <a:cubicBezTo>
                      <a:pt x="17806" y="13104"/>
                      <a:pt x="17810" y="13107"/>
                      <a:pt x="17818" y="13107"/>
                    </a:cubicBezTo>
                    <a:cubicBezTo>
                      <a:pt x="17854" y="13214"/>
                      <a:pt x="17907" y="13304"/>
                      <a:pt x="17961" y="13393"/>
                    </a:cubicBezTo>
                    <a:cubicBezTo>
                      <a:pt x="18015" y="13483"/>
                      <a:pt x="18086" y="13554"/>
                      <a:pt x="18176" y="13608"/>
                    </a:cubicBezTo>
                    <a:cubicBezTo>
                      <a:pt x="18140" y="14234"/>
                      <a:pt x="18194" y="14878"/>
                      <a:pt x="18229" y="15523"/>
                    </a:cubicBezTo>
                    <a:lnTo>
                      <a:pt x="18212" y="15505"/>
                    </a:lnTo>
                    <a:lnTo>
                      <a:pt x="18158" y="15505"/>
                    </a:lnTo>
                    <a:cubicBezTo>
                      <a:pt x="17836" y="15165"/>
                      <a:pt x="17675" y="14682"/>
                      <a:pt x="17693" y="14216"/>
                    </a:cubicBezTo>
                    <a:cubicBezTo>
                      <a:pt x="17693" y="13966"/>
                      <a:pt x="17710" y="13697"/>
                      <a:pt x="17764" y="13447"/>
                    </a:cubicBezTo>
                    <a:cubicBezTo>
                      <a:pt x="17782" y="13375"/>
                      <a:pt x="17800" y="13304"/>
                      <a:pt x="17818" y="13232"/>
                    </a:cubicBezTo>
                    <a:cubicBezTo>
                      <a:pt x="17818" y="13182"/>
                      <a:pt x="17818" y="13148"/>
                      <a:pt x="17803" y="13100"/>
                    </a:cubicBezTo>
                    <a:close/>
                    <a:moveTo>
                      <a:pt x="18856" y="15362"/>
                    </a:moveTo>
                    <a:lnTo>
                      <a:pt x="18856" y="15362"/>
                    </a:lnTo>
                    <a:cubicBezTo>
                      <a:pt x="18752" y="15431"/>
                      <a:pt x="18632" y="15500"/>
                      <a:pt x="18494" y="15537"/>
                    </a:cubicBezTo>
                    <a:lnTo>
                      <a:pt x="18494" y="15537"/>
                    </a:lnTo>
                    <a:cubicBezTo>
                      <a:pt x="18480" y="15520"/>
                      <a:pt x="18479" y="15505"/>
                      <a:pt x="18462" y="15505"/>
                    </a:cubicBezTo>
                    <a:lnTo>
                      <a:pt x="18462" y="15469"/>
                    </a:lnTo>
                    <a:cubicBezTo>
                      <a:pt x="18587" y="15433"/>
                      <a:pt x="18731" y="15397"/>
                      <a:pt x="18856" y="15362"/>
                    </a:cubicBezTo>
                    <a:close/>
                    <a:moveTo>
                      <a:pt x="20974" y="14196"/>
                    </a:moveTo>
                    <a:cubicBezTo>
                      <a:pt x="21056" y="14196"/>
                      <a:pt x="21137" y="14203"/>
                      <a:pt x="21218" y="14216"/>
                    </a:cubicBezTo>
                    <a:cubicBezTo>
                      <a:pt x="21683" y="14324"/>
                      <a:pt x="21379" y="14700"/>
                      <a:pt x="21164" y="14861"/>
                    </a:cubicBezTo>
                    <a:cubicBezTo>
                      <a:pt x="20609" y="15254"/>
                      <a:pt x="19947" y="15397"/>
                      <a:pt x="19303" y="15612"/>
                    </a:cubicBezTo>
                    <a:cubicBezTo>
                      <a:pt x="19285" y="15576"/>
                      <a:pt x="19249" y="15559"/>
                      <a:pt x="19214" y="15559"/>
                    </a:cubicBezTo>
                    <a:lnTo>
                      <a:pt x="18909" y="15594"/>
                    </a:lnTo>
                    <a:cubicBezTo>
                      <a:pt x="19071" y="15505"/>
                      <a:pt x="19196" y="15362"/>
                      <a:pt x="19285" y="15201"/>
                    </a:cubicBezTo>
                    <a:cubicBezTo>
                      <a:pt x="19321" y="15147"/>
                      <a:pt x="19285" y="15075"/>
                      <a:pt x="19232" y="15057"/>
                    </a:cubicBezTo>
                    <a:cubicBezTo>
                      <a:pt x="19285" y="15004"/>
                      <a:pt x="19339" y="14950"/>
                      <a:pt x="19411" y="14896"/>
                    </a:cubicBezTo>
                    <a:lnTo>
                      <a:pt x="19518" y="14807"/>
                    </a:lnTo>
                    <a:cubicBezTo>
                      <a:pt x="19751" y="14646"/>
                      <a:pt x="20001" y="14503"/>
                      <a:pt x="20252" y="14377"/>
                    </a:cubicBezTo>
                    <a:cubicBezTo>
                      <a:pt x="20480" y="14257"/>
                      <a:pt x="20728" y="14196"/>
                      <a:pt x="20974" y="14196"/>
                    </a:cubicBezTo>
                    <a:close/>
                    <a:moveTo>
                      <a:pt x="9586" y="14878"/>
                    </a:moveTo>
                    <a:cubicBezTo>
                      <a:pt x="9586" y="15075"/>
                      <a:pt x="9532" y="15290"/>
                      <a:pt x="9443" y="15487"/>
                    </a:cubicBezTo>
                    <a:cubicBezTo>
                      <a:pt x="9371" y="15612"/>
                      <a:pt x="9300" y="15737"/>
                      <a:pt x="9228" y="15845"/>
                    </a:cubicBezTo>
                    <a:cubicBezTo>
                      <a:pt x="9246" y="15487"/>
                      <a:pt x="9371" y="15147"/>
                      <a:pt x="9586" y="14878"/>
                    </a:cubicBezTo>
                    <a:close/>
                    <a:moveTo>
                      <a:pt x="6132" y="15541"/>
                    </a:moveTo>
                    <a:cubicBezTo>
                      <a:pt x="6131" y="15679"/>
                      <a:pt x="6114" y="15833"/>
                      <a:pt x="6097" y="15970"/>
                    </a:cubicBezTo>
                    <a:cubicBezTo>
                      <a:pt x="6079" y="16095"/>
                      <a:pt x="6025" y="16221"/>
                      <a:pt x="5989" y="16346"/>
                    </a:cubicBezTo>
                    <a:cubicBezTo>
                      <a:pt x="5971" y="16078"/>
                      <a:pt x="6007" y="15791"/>
                      <a:pt x="6132" y="15541"/>
                    </a:cubicBezTo>
                    <a:close/>
                    <a:moveTo>
                      <a:pt x="20370" y="15607"/>
                    </a:moveTo>
                    <a:cubicBezTo>
                      <a:pt x="20934" y="15607"/>
                      <a:pt x="21481" y="15734"/>
                      <a:pt x="21737" y="16131"/>
                    </a:cubicBezTo>
                    <a:cubicBezTo>
                      <a:pt x="21855" y="16323"/>
                      <a:pt x="20826" y="16369"/>
                      <a:pt x="20404" y="16369"/>
                    </a:cubicBezTo>
                    <a:cubicBezTo>
                      <a:pt x="20315" y="16369"/>
                      <a:pt x="20252" y="16367"/>
                      <a:pt x="20234" y="16364"/>
                    </a:cubicBezTo>
                    <a:lnTo>
                      <a:pt x="20216" y="16364"/>
                    </a:lnTo>
                    <a:cubicBezTo>
                      <a:pt x="19822" y="16310"/>
                      <a:pt x="19446" y="16167"/>
                      <a:pt x="19106" y="15952"/>
                    </a:cubicBezTo>
                    <a:cubicBezTo>
                      <a:pt x="19106" y="15934"/>
                      <a:pt x="19106" y="15899"/>
                      <a:pt x="19106" y="15881"/>
                    </a:cubicBezTo>
                    <a:cubicBezTo>
                      <a:pt x="19393" y="15827"/>
                      <a:pt x="19661" y="15737"/>
                      <a:pt x="19929" y="15630"/>
                    </a:cubicBezTo>
                    <a:cubicBezTo>
                      <a:pt x="20074" y="15615"/>
                      <a:pt x="20222" y="15607"/>
                      <a:pt x="20370" y="15607"/>
                    </a:cubicBezTo>
                    <a:close/>
                    <a:moveTo>
                      <a:pt x="13559" y="16256"/>
                    </a:moveTo>
                    <a:lnTo>
                      <a:pt x="13559" y="16256"/>
                    </a:lnTo>
                    <a:cubicBezTo>
                      <a:pt x="13523" y="16400"/>
                      <a:pt x="13451" y="16525"/>
                      <a:pt x="13344" y="16632"/>
                    </a:cubicBezTo>
                    <a:cubicBezTo>
                      <a:pt x="13308" y="16668"/>
                      <a:pt x="13255" y="16722"/>
                      <a:pt x="13219" y="16757"/>
                    </a:cubicBezTo>
                    <a:cubicBezTo>
                      <a:pt x="13219" y="16722"/>
                      <a:pt x="13201" y="16704"/>
                      <a:pt x="13165" y="16704"/>
                    </a:cubicBezTo>
                    <a:lnTo>
                      <a:pt x="13165" y="16686"/>
                    </a:lnTo>
                    <a:cubicBezTo>
                      <a:pt x="13183" y="16668"/>
                      <a:pt x="13201" y="16650"/>
                      <a:pt x="13219" y="16614"/>
                    </a:cubicBezTo>
                    <a:cubicBezTo>
                      <a:pt x="13255" y="16561"/>
                      <a:pt x="13308" y="16507"/>
                      <a:pt x="13362" y="16453"/>
                    </a:cubicBezTo>
                    <a:cubicBezTo>
                      <a:pt x="13416" y="16382"/>
                      <a:pt x="13487" y="16310"/>
                      <a:pt x="13559" y="16256"/>
                    </a:cubicBezTo>
                    <a:close/>
                    <a:moveTo>
                      <a:pt x="16923" y="16596"/>
                    </a:moveTo>
                    <a:lnTo>
                      <a:pt x="17030" y="16614"/>
                    </a:lnTo>
                    <a:cubicBezTo>
                      <a:pt x="17156" y="16632"/>
                      <a:pt x="17281" y="16668"/>
                      <a:pt x="17388" y="16740"/>
                    </a:cubicBezTo>
                    <a:cubicBezTo>
                      <a:pt x="17406" y="16775"/>
                      <a:pt x="17353" y="16793"/>
                      <a:pt x="17317" y="16811"/>
                    </a:cubicBezTo>
                    <a:cubicBezTo>
                      <a:pt x="17245" y="16865"/>
                      <a:pt x="17156" y="16883"/>
                      <a:pt x="17066" y="16883"/>
                    </a:cubicBezTo>
                    <a:cubicBezTo>
                      <a:pt x="16923" y="16865"/>
                      <a:pt x="16780" y="16847"/>
                      <a:pt x="16637" y="16829"/>
                    </a:cubicBezTo>
                    <a:lnTo>
                      <a:pt x="16923" y="16596"/>
                    </a:lnTo>
                    <a:close/>
                    <a:moveTo>
                      <a:pt x="15724" y="16382"/>
                    </a:moveTo>
                    <a:lnTo>
                      <a:pt x="15724" y="16382"/>
                    </a:lnTo>
                    <a:cubicBezTo>
                      <a:pt x="15814" y="16704"/>
                      <a:pt x="15635" y="16972"/>
                      <a:pt x="15456" y="17241"/>
                    </a:cubicBezTo>
                    <a:cubicBezTo>
                      <a:pt x="15420" y="16936"/>
                      <a:pt x="15527" y="16632"/>
                      <a:pt x="15724" y="16382"/>
                    </a:cubicBezTo>
                    <a:close/>
                    <a:moveTo>
                      <a:pt x="18927" y="16024"/>
                    </a:moveTo>
                    <a:cubicBezTo>
                      <a:pt x="19303" y="16364"/>
                      <a:pt x="19804" y="16561"/>
                      <a:pt x="20305" y="16579"/>
                    </a:cubicBezTo>
                    <a:cubicBezTo>
                      <a:pt x="20627" y="16901"/>
                      <a:pt x="20878" y="17259"/>
                      <a:pt x="21075" y="17670"/>
                    </a:cubicBezTo>
                    <a:cubicBezTo>
                      <a:pt x="20091" y="17599"/>
                      <a:pt x="19357" y="16811"/>
                      <a:pt x="18838" y="16024"/>
                    </a:cubicBezTo>
                    <a:close/>
                    <a:moveTo>
                      <a:pt x="8691" y="17348"/>
                    </a:moveTo>
                    <a:lnTo>
                      <a:pt x="8691" y="17348"/>
                    </a:lnTo>
                    <a:cubicBezTo>
                      <a:pt x="8852" y="17652"/>
                      <a:pt x="8978" y="17992"/>
                      <a:pt x="9013" y="18332"/>
                    </a:cubicBezTo>
                    <a:cubicBezTo>
                      <a:pt x="8870" y="18028"/>
                      <a:pt x="8763" y="17688"/>
                      <a:pt x="8691" y="17348"/>
                    </a:cubicBezTo>
                    <a:close/>
                    <a:moveTo>
                      <a:pt x="7385" y="18619"/>
                    </a:moveTo>
                    <a:lnTo>
                      <a:pt x="7385" y="18619"/>
                    </a:lnTo>
                    <a:cubicBezTo>
                      <a:pt x="7492" y="18869"/>
                      <a:pt x="7510" y="19138"/>
                      <a:pt x="7457" y="19406"/>
                    </a:cubicBezTo>
                    <a:cubicBezTo>
                      <a:pt x="7367" y="19155"/>
                      <a:pt x="7331" y="18887"/>
                      <a:pt x="7385" y="18619"/>
                    </a:cubicBezTo>
                    <a:close/>
                    <a:moveTo>
                      <a:pt x="10892" y="14449"/>
                    </a:moveTo>
                    <a:cubicBezTo>
                      <a:pt x="11089" y="14753"/>
                      <a:pt x="11322" y="15004"/>
                      <a:pt x="11572" y="15236"/>
                    </a:cubicBezTo>
                    <a:cubicBezTo>
                      <a:pt x="12664" y="16364"/>
                      <a:pt x="12521" y="17903"/>
                      <a:pt x="12145" y="19299"/>
                    </a:cubicBezTo>
                    <a:cubicBezTo>
                      <a:pt x="12145" y="19316"/>
                      <a:pt x="12145" y="19334"/>
                      <a:pt x="12163" y="19352"/>
                    </a:cubicBezTo>
                    <a:cubicBezTo>
                      <a:pt x="12127" y="19478"/>
                      <a:pt x="12074" y="19603"/>
                      <a:pt x="12020" y="19728"/>
                    </a:cubicBezTo>
                    <a:cubicBezTo>
                      <a:pt x="12270" y="18458"/>
                      <a:pt x="12127" y="17151"/>
                      <a:pt x="11626" y="15952"/>
                    </a:cubicBezTo>
                    <a:cubicBezTo>
                      <a:pt x="11621" y="15941"/>
                      <a:pt x="11612" y="15937"/>
                      <a:pt x="11602" y="15937"/>
                    </a:cubicBezTo>
                    <a:cubicBezTo>
                      <a:pt x="11582" y="15937"/>
                      <a:pt x="11560" y="15958"/>
                      <a:pt x="11572" y="15970"/>
                    </a:cubicBezTo>
                    <a:cubicBezTo>
                      <a:pt x="11769" y="16722"/>
                      <a:pt x="11895" y="17473"/>
                      <a:pt x="11966" y="18243"/>
                    </a:cubicBezTo>
                    <a:cubicBezTo>
                      <a:pt x="12002" y="18869"/>
                      <a:pt x="11895" y="19478"/>
                      <a:pt x="11877" y="20104"/>
                    </a:cubicBezTo>
                    <a:cubicBezTo>
                      <a:pt x="11787" y="20283"/>
                      <a:pt x="11716" y="20462"/>
                      <a:pt x="11626" y="20641"/>
                    </a:cubicBezTo>
                    <a:cubicBezTo>
                      <a:pt x="11698" y="19996"/>
                      <a:pt x="11644" y="19352"/>
                      <a:pt x="11465" y="18744"/>
                    </a:cubicBezTo>
                    <a:cubicBezTo>
                      <a:pt x="11143" y="17455"/>
                      <a:pt x="11107" y="16256"/>
                      <a:pt x="11018" y="14932"/>
                    </a:cubicBezTo>
                    <a:cubicBezTo>
                      <a:pt x="11018" y="14771"/>
                      <a:pt x="10982" y="14610"/>
                      <a:pt x="10892" y="14449"/>
                    </a:cubicBezTo>
                    <a:close/>
                    <a:moveTo>
                      <a:pt x="9676" y="19907"/>
                    </a:moveTo>
                    <a:cubicBezTo>
                      <a:pt x="9676" y="20193"/>
                      <a:pt x="9604" y="20498"/>
                      <a:pt x="9461" y="20766"/>
                    </a:cubicBezTo>
                    <a:cubicBezTo>
                      <a:pt x="9443" y="20623"/>
                      <a:pt x="9425" y="20498"/>
                      <a:pt x="9407" y="20354"/>
                    </a:cubicBezTo>
                    <a:lnTo>
                      <a:pt x="9425" y="20354"/>
                    </a:lnTo>
                    <a:cubicBezTo>
                      <a:pt x="9479" y="20175"/>
                      <a:pt x="9568" y="20032"/>
                      <a:pt x="9676" y="19907"/>
                    </a:cubicBezTo>
                    <a:close/>
                    <a:moveTo>
                      <a:pt x="7671" y="21589"/>
                    </a:moveTo>
                    <a:cubicBezTo>
                      <a:pt x="7958" y="21661"/>
                      <a:pt x="8137" y="21893"/>
                      <a:pt x="8369" y="22054"/>
                    </a:cubicBezTo>
                    <a:cubicBezTo>
                      <a:pt x="8101" y="21965"/>
                      <a:pt x="7850" y="21804"/>
                      <a:pt x="7671" y="21589"/>
                    </a:cubicBezTo>
                    <a:close/>
                    <a:moveTo>
                      <a:pt x="8566" y="24936"/>
                    </a:moveTo>
                    <a:lnTo>
                      <a:pt x="8566" y="24936"/>
                    </a:lnTo>
                    <a:cubicBezTo>
                      <a:pt x="8673" y="25150"/>
                      <a:pt x="8727" y="25383"/>
                      <a:pt x="8709" y="25616"/>
                    </a:cubicBezTo>
                    <a:cubicBezTo>
                      <a:pt x="8602" y="25401"/>
                      <a:pt x="8548" y="25168"/>
                      <a:pt x="8566" y="24936"/>
                    </a:cubicBezTo>
                    <a:close/>
                    <a:moveTo>
                      <a:pt x="15963" y="23939"/>
                    </a:moveTo>
                    <a:cubicBezTo>
                      <a:pt x="16073" y="23939"/>
                      <a:pt x="16164" y="24653"/>
                      <a:pt x="16171" y="24653"/>
                    </a:cubicBezTo>
                    <a:cubicBezTo>
                      <a:pt x="16171" y="24653"/>
                      <a:pt x="16171" y="24652"/>
                      <a:pt x="16171" y="24649"/>
                    </a:cubicBezTo>
                    <a:lnTo>
                      <a:pt x="16171" y="24649"/>
                    </a:lnTo>
                    <a:cubicBezTo>
                      <a:pt x="16171" y="24989"/>
                      <a:pt x="16082" y="25347"/>
                      <a:pt x="15921" y="25669"/>
                    </a:cubicBezTo>
                    <a:cubicBezTo>
                      <a:pt x="15796" y="25938"/>
                      <a:pt x="15635" y="26188"/>
                      <a:pt x="15438" y="26403"/>
                    </a:cubicBezTo>
                    <a:cubicBezTo>
                      <a:pt x="15438" y="26367"/>
                      <a:pt x="15438" y="26331"/>
                      <a:pt x="15456" y="26296"/>
                    </a:cubicBezTo>
                    <a:cubicBezTo>
                      <a:pt x="15444" y="26235"/>
                      <a:pt x="15398" y="26199"/>
                      <a:pt x="15348" y="26199"/>
                    </a:cubicBezTo>
                    <a:cubicBezTo>
                      <a:pt x="15324" y="26199"/>
                      <a:pt x="15300" y="26207"/>
                      <a:pt x="15277" y="26224"/>
                    </a:cubicBezTo>
                    <a:lnTo>
                      <a:pt x="15223" y="26296"/>
                    </a:lnTo>
                    <a:cubicBezTo>
                      <a:pt x="15223" y="26224"/>
                      <a:pt x="15223" y="26152"/>
                      <a:pt x="15223" y="26081"/>
                    </a:cubicBezTo>
                    <a:cubicBezTo>
                      <a:pt x="15223" y="26063"/>
                      <a:pt x="15223" y="26045"/>
                      <a:pt x="15205" y="26027"/>
                    </a:cubicBezTo>
                    <a:cubicBezTo>
                      <a:pt x="15223" y="25795"/>
                      <a:pt x="15223" y="25562"/>
                      <a:pt x="15205" y="25347"/>
                    </a:cubicBezTo>
                    <a:cubicBezTo>
                      <a:pt x="15330" y="24828"/>
                      <a:pt x="15581" y="24345"/>
                      <a:pt x="15939" y="23951"/>
                    </a:cubicBezTo>
                    <a:cubicBezTo>
                      <a:pt x="15947" y="23943"/>
                      <a:pt x="15955" y="23939"/>
                      <a:pt x="15963" y="23939"/>
                    </a:cubicBezTo>
                    <a:close/>
                    <a:moveTo>
                      <a:pt x="14070" y="23984"/>
                    </a:moveTo>
                    <a:cubicBezTo>
                      <a:pt x="14108" y="23984"/>
                      <a:pt x="14152" y="23996"/>
                      <a:pt x="14203" y="24023"/>
                    </a:cubicBezTo>
                    <a:cubicBezTo>
                      <a:pt x="14561" y="24202"/>
                      <a:pt x="14811" y="24506"/>
                      <a:pt x="14937" y="24882"/>
                    </a:cubicBezTo>
                    <a:cubicBezTo>
                      <a:pt x="14990" y="25043"/>
                      <a:pt x="15026" y="25222"/>
                      <a:pt x="15044" y="25401"/>
                    </a:cubicBezTo>
                    <a:cubicBezTo>
                      <a:pt x="14990" y="25669"/>
                      <a:pt x="14973" y="25938"/>
                      <a:pt x="14973" y="26206"/>
                    </a:cubicBezTo>
                    <a:cubicBezTo>
                      <a:pt x="14955" y="26242"/>
                      <a:pt x="14937" y="26296"/>
                      <a:pt x="14919" y="26349"/>
                    </a:cubicBezTo>
                    <a:cubicBezTo>
                      <a:pt x="14883" y="26206"/>
                      <a:pt x="14847" y="26081"/>
                      <a:pt x="14794" y="25956"/>
                    </a:cubicBezTo>
                    <a:cubicBezTo>
                      <a:pt x="14773" y="25928"/>
                      <a:pt x="14747" y="25917"/>
                      <a:pt x="14723" y="25917"/>
                    </a:cubicBezTo>
                    <a:cubicBezTo>
                      <a:pt x="14685" y="25917"/>
                      <a:pt x="14650" y="25947"/>
                      <a:pt x="14650" y="25991"/>
                    </a:cubicBezTo>
                    <a:cubicBezTo>
                      <a:pt x="14686" y="26242"/>
                      <a:pt x="14740" y="26492"/>
                      <a:pt x="14794" y="26743"/>
                    </a:cubicBezTo>
                    <a:cubicBezTo>
                      <a:pt x="14722" y="26671"/>
                      <a:pt x="14668" y="26582"/>
                      <a:pt x="14597" y="26510"/>
                    </a:cubicBezTo>
                    <a:lnTo>
                      <a:pt x="14597" y="26492"/>
                    </a:lnTo>
                    <a:cubicBezTo>
                      <a:pt x="14525" y="26224"/>
                      <a:pt x="14382" y="25973"/>
                      <a:pt x="14185" y="25795"/>
                    </a:cubicBezTo>
                    <a:lnTo>
                      <a:pt x="14185" y="25777"/>
                    </a:lnTo>
                    <a:cubicBezTo>
                      <a:pt x="14024" y="25401"/>
                      <a:pt x="13917" y="25007"/>
                      <a:pt x="13863" y="24596"/>
                    </a:cubicBezTo>
                    <a:cubicBezTo>
                      <a:pt x="13848" y="24457"/>
                      <a:pt x="13832" y="23984"/>
                      <a:pt x="14070" y="23984"/>
                    </a:cubicBezTo>
                    <a:close/>
                    <a:moveTo>
                      <a:pt x="17503" y="24936"/>
                    </a:moveTo>
                    <a:cubicBezTo>
                      <a:pt x="17236" y="25376"/>
                      <a:pt x="16900" y="25763"/>
                      <a:pt x="16529" y="26081"/>
                    </a:cubicBezTo>
                    <a:cubicBezTo>
                      <a:pt x="16297" y="26278"/>
                      <a:pt x="16064" y="26457"/>
                      <a:pt x="15814" y="26618"/>
                    </a:cubicBezTo>
                    <a:lnTo>
                      <a:pt x="15509" y="26743"/>
                    </a:lnTo>
                    <a:cubicBezTo>
                      <a:pt x="15474" y="26779"/>
                      <a:pt x="15474" y="26850"/>
                      <a:pt x="15509" y="26850"/>
                    </a:cubicBezTo>
                    <a:cubicBezTo>
                      <a:pt x="15456" y="26886"/>
                      <a:pt x="15402" y="26940"/>
                      <a:pt x="15348" y="26976"/>
                    </a:cubicBezTo>
                    <a:lnTo>
                      <a:pt x="15259" y="26958"/>
                    </a:lnTo>
                    <a:cubicBezTo>
                      <a:pt x="15295" y="26886"/>
                      <a:pt x="15330" y="26815"/>
                      <a:pt x="15348" y="26761"/>
                    </a:cubicBezTo>
                    <a:cubicBezTo>
                      <a:pt x="15653" y="26475"/>
                      <a:pt x="15903" y="26152"/>
                      <a:pt x="16064" y="25777"/>
                    </a:cubicBezTo>
                    <a:cubicBezTo>
                      <a:pt x="16438" y="25332"/>
                      <a:pt x="16900" y="24958"/>
                      <a:pt x="17503" y="24936"/>
                    </a:cubicBezTo>
                    <a:close/>
                    <a:moveTo>
                      <a:pt x="13195" y="25454"/>
                    </a:moveTo>
                    <a:cubicBezTo>
                      <a:pt x="13234" y="25454"/>
                      <a:pt x="13284" y="25460"/>
                      <a:pt x="13344" y="25472"/>
                    </a:cubicBezTo>
                    <a:cubicBezTo>
                      <a:pt x="13541" y="25508"/>
                      <a:pt x="13702" y="25616"/>
                      <a:pt x="13845" y="25741"/>
                    </a:cubicBezTo>
                    <a:cubicBezTo>
                      <a:pt x="13952" y="25830"/>
                      <a:pt x="14060" y="25920"/>
                      <a:pt x="14149" y="26027"/>
                    </a:cubicBezTo>
                    <a:cubicBezTo>
                      <a:pt x="14221" y="26206"/>
                      <a:pt x="14310" y="26367"/>
                      <a:pt x="14418" y="26528"/>
                    </a:cubicBezTo>
                    <a:cubicBezTo>
                      <a:pt x="14454" y="26689"/>
                      <a:pt x="14471" y="26850"/>
                      <a:pt x="14525" y="26993"/>
                    </a:cubicBezTo>
                    <a:cubicBezTo>
                      <a:pt x="13863" y="26850"/>
                      <a:pt x="13326" y="26367"/>
                      <a:pt x="13111" y="25741"/>
                    </a:cubicBezTo>
                    <a:cubicBezTo>
                      <a:pt x="13042" y="25533"/>
                      <a:pt x="13059" y="25454"/>
                      <a:pt x="13195" y="25454"/>
                    </a:cubicBezTo>
                    <a:close/>
                    <a:moveTo>
                      <a:pt x="17335" y="26385"/>
                    </a:moveTo>
                    <a:lnTo>
                      <a:pt x="17335" y="26385"/>
                    </a:lnTo>
                    <a:cubicBezTo>
                      <a:pt x="16887" y="26725"/>
                      <a:pt x="16386" y="26922"/>
                      <a:pt x="15849" y="27011"/>
                    </a:cubicBezTo>
                    <a:cubicBezTo>
                      <a:pt x="15867" y="26958"/>
                      <a:pt x="15903" y="26922"/>
                      <a:pt x="15921" y="26868"/>
                    </a:cubicBezTo>
                    <a:cubicBezTo>
                      <a:pt x="15921" y="26832"/>
                      <a:pt x="15921" y="26815"/>
                      <a:pt x="15885" y="26797"/>
                    </a:cubicBezTo>
                    <a:cubicBezTo>
                      <a:pt x="16368" y="26707"/>
                      <a:pt x="16852" y="26528"/>
                      <a:pt x="17335" y="26385"/>
                    </a:cubicBezTo>
                    <a:close/>
                    <a:moveTo>
                      <a:pt x="10570" y="26170"/>
                    </a:moveTo>
                    <a:lnTo>
                      <a:pt x="10570" y="26170"/>
                    </a:lnTo>
                    <a:cubicBezTo>
                      <a:pt x="10552" y="26349"/>
                      <a:pt x="10499" y="26528"/>
                      <a:pt x="10427" y="26689"/>
                    </a:cubicBezTo>
                    <a:cubicBezTo>
                      <a:pt x="10373" y="26850"/>
                      <a:pt x="10302" y="26993"/>
                      <a:pt x="10230" y="27137"/>
                    </a:cubicBezTo>
                    <a:lnTo>
                      <a:pt x="10230" y="27083"/>
                    </a:lnTo>
                    <a:cubicBezTo>
                      <a:pt x="10266" y="26761"/>
                      <a:pt x="10391" y="26439"/>
                      <a:pt x="10570" y="26170"/>
                    </a:cubicBezTo>
                    <a:close/>
                    <a:moveTo>
                      <a:pt x="14740" y="27155"/>
                    </a:moveTo>
                    <a:cubicBezTo>
                      <a:pt x="14758" y="27244"/>
                      <a:pt x="14794" y="27351"/>
                      <a:pt x="14829" y="27441"/>
                    </a:cubicBezTo>
                    <a:lnTo>
                      <a:pt x="14794" y="27566"/>
                    </a:lnTo>
                    <a:cubicBezTo>
                      <a:pt x="14740" y="27423"/>
                      <a:pt x="14686" y="27298"/>
                      <a:pt x="14650" y="27155"/>
                    </a:cubicBezTo>
                    <a:close/>
                    <a:moveTo>
                      <a:pt x="15205" y="28550"/>
                    </a:moveTo>
                    <a:lnTo>
                      <a:pt x="15205" y="28550"/>
                    </a:lnTo>
                    <a:cubicBezTo>
                      <a:pt x="14990" y="28837"/>
                      <a:pt x="14740" y="29087"/>
                      <a:pt x="14436" y="29266"/>
                    </a:cubicBezTo>
                    <a:lnTo>
                      <a:pt x="14436" y="29248"/>
                    </a:lnTo>
                    <a:lnTo>
                      <a:pt x="14454" y="29230"/>
                    </a:lnTo>
                    <a:cubicBezTo>
                      <a:pt x="14489" y="29212"/>
                      <a:pt x="14489" y="29177"/>
                      <a:pt x="14471" y="29141"/>
                    </a:cubicBezTo>
                    <a:cubicBezTo>
                      <a:pt x="14668" y="28890"/>
                      <a:pt x="14919" y="28694"/>
                      <a:pt x="15205" y="28550"/>
                    </a:cubicBezTo>
                    <a:close/>
                    <a:moveTo>
                      <a:pt x="7600" y="24273"/>
                    </a:moveTo>
                    <a:cubicBezTo>
                      <a:pt x="7600" y="24274"/>
                      <a:pt x="7868" y="25097"/>
                      <a:pt x="7868" y="25115"/>
                    </a:cubicBezTo>
                    <a:cubicBezTo>
                      <a:pt x="8029" y="25687"/>
                      <a:pt x="8101" y="26278"/>
                      <a:pt x="8101" y="26868"/>
                    </a:cubicBezTo>
                    <a:cubicBezTo>
                      <a:pt x="8119" y="27620"/>
                      <a:pt x="8083" y="28371"/>
                      <a:pt x="8011" y="29123"/>
                    </a:cubicBezTo>
                    <a:lnTo>
                      <a:pt x="8011" y="29105"/>
                    </a:lnTo>
                    <a:cubicBezTo>
                      <a:pt x="7886" y="28318"/>
                      <a:pt x="7814" y="27512"/>
                      <a:pt x="7814" y="26707"/>
                    </a:cubicBezTo>
                    <a:cubicBezTo>
                      <a:pt x="7814" y="26680"/>
                      <a:pt x="7788" y="26667"/>
                      <a:pt x="7761" y="26667"/>
                    </a:cubicBezTo>
                    <a:cubicBezTo>
                      <a:pt x="7734" y="26667"/>
                      <a:pt x="7707" y="26680"/>
                      <a:pt x="7707" y="26707"/>
                    </a:cubicBezTo>
                    <a:cubicBezTo>
                      <a:pt x="7689" y="27620"/>
                      <a:pt x="7779" y="28515"/>
                      <a:pt x="7976" y="29391"/>
                    </a:cubicBezTo>
                    <a:cubicBezTo>
                      <a:pt x="7976" y="29409"/>
                      <a:pt x="7976" y="29409"/>
                      <a:pt x="7976" y="29409"/>
                    </a:cubicBezTo>
                    <a:lnTo>
                      <a:pt x="7976" y="29463"/>
                    </a:lnTo>
                    <a:cubicBezTo>
                      <a:pt x="7492" y="27781"/>
                      <a:pt x="7295" y="26027"/>
                      <a:pt x="7600" y="24273"/>
                    </a:cubicBezTo>
                    <a:close/>
                    <a:moveTo>
                      <a:pt x="13505" y="29910"/>
                    </a:moveTo>
                    <a:cubicBezTo>
                      <a:pt x="13648" y="30179"/>
                      <a:pt x="13738" y="30483"/>
                      <a:pt x="13738" y="30769"/>
                    </a:cubicBezTo>
                    <a:cubicBezTo>
                      <a:pt x="13612" y="30501"/>
                      <a:pt x="13523" y="30215"/>
                      <a:pt x="13505" y="29910"/>
                    </a:cubicBezTo>
                    <a:close/>
                    <a:moveTo>
                      <a:pt x="5847" y="28806"/>
                    </a:moveTo>
                    <a:cubicBezTo>
                      <a:pt x="5894" y="28806"/>
                      <a:pt x="5925" y="28868"/>
                      <a:pt x="5918" y="29034"/>
                    </a:cubicBezTo>
                    <a:cubicBezTo>
                      <a:pt x="5918" y="29284"/>
                      <a:pt x="5900" y="29552"/>
                      <a:pt x="5882" y="29803"/>
                    </a:cubicBezTo>
                    <a:cubicBezTo>
                      <a:pt x="5864" y="30125"/>
                      <a:pt x="5828" y="30429"/>
                      <a:pt x="5792" y="30751"/>
                    </a:cubicBezTo>
                    <a:lnTo>
                      <a:pt x="5774" y="30734"/>
                    </a:lnTo>
                    <a:cubicBezTo>
                      <a:pt x="5757" y="30716"/>
                      <a:pt x="5737" y="30708"/>
                      <a:pt x="5718" y="30708"/>
                    </a:cubicBezTo>
                    <a:cubicBezTo>
                      <a:pt x="5681" y="30708"/>
                      <a:pt x="5649" y="30740"/>
                      <a:pt x="5649" y="30787"/>
                    </a:cubicBezTo>
                    <a:lnTo>
                      <a:pt x="5649" y="30805"/>
                    </a:lnTo>
                    <a:cubicBezTo>
                      <a:pt x="5595" y="30608"/>
                      <a:pt x="5506" y="30411"/>
                      <a:pt x="5399" y="30233"/>
                    </a:cubicBezTo>
                    <a:cubicBezTo>
                      <a:pt x="5345" y="29839"/>
                      <a:pt x="5399" y="29427"/>
                      <a:pt x="5595" y="29069"/>
                    </a:cubicBezTo>
                    <a:cubicBezTo>
                      <a:pt x="5670" y="28941"/>
                      <a:pt x="5777" y="28806"/>
                      <a:pt x="5847" y="28806"/>
                    </a:cubicBezTo>
                    <a:close/>
                    <a:moveTo>
                      <a:pt x="6454" y="29409"/>
                    </a:moveTo>
                    <a:cubicBezTo>
                      <a:pt x="6580" y="29946"/>
                      <a:pt x="6329" y="30555"/>
                      <a:pt x="6132" y="31109"/>
                    </a:cubicBezTo>
                    <a:cubicBezTo>
                      <a:pt x="6114" y="30984"/>
                      <a:pt x="6097" y="30859"/>
                      <a:pt x="6079" y="30734"/>
                    </a:cubicBezTo>
                    <a:lnTo>
                      <a:pt x="6097" y="30734"/>
                    </a:lnTo>
                    <a:cubicBezTo>
                      <a:pt x="6084" y="30708"/>
                      <a:pt x="6062" y="30683"/>
                      <a:pt x="6032" y="30683"/>
                    </a:cubicBezTo>
                    <a:cubicBezTo>
                      <a:pt x="6019" y="30683"/>
                      <a:pt x="6005" y="30687"/>
                      <a:pt x="5989" y="30698"/>
                    </a:cubicBezTo>
                    <a:cubicBezTo>
                      <a:pt x="6025" y="30465"/>
                      <a:pt x="6043" y="30250"/>
                      <a:pt x="6061" y="30018"/>
                    </a:cubicBezTo>
                    <a:cubicBezTo>
                      <a:pt x="6240" y="29857"/>
                      <a:pt x="6383" y="29642"/>
                      <a:pt x="6454" y="29409"/>
                    </a:cubicBezTo>
                    <a:close/>
                    <a:moveTo>
                      <a:pt x="4056" y="29141"/>
                    </a:moveTo>
                    <a:lnTo>
                      <a:pt x="4056" y="29141"/>
                    </a:lnTo>
                    <a:cubicBezTo>
                      <a:pt x="4450" y="29356"/>
                      <a:pt x="4808" y="29660"/>
                      <a:pt x="5076" y="30036"/>
                    </a:cubicBezTo>
                    <a:cubicBezTo>
                      <a:pt x="5166" y="30143"/>
                      <a:pt x="5220" y="30268"/>
                      <a:pt x="5291" y="30394"/>
                    </a:cubicBezTo>
                    <a:cubicBezTo>
                      <a:pt x="5309" y="30519"/>
                      <a:pt x="5363" y="30662"/>
                      <a:pt x="5434" y="30787"/>
                    </a:cubicBezTo>
                    <a:lnTo>
                      <a:pt x="5399" y="30751"/>
                    </a:lnTo>
                    <a:cubicBezTo>
                      <a:pt x="5381" y="30734"/>
                      <a:pt x="5361" y="30726"/>
                      <a:pt x="5342" y="30726"/>
                    </a:cubicBezTo>
                    <a:cubicBezTo>
                      <a:pt x="5305" y="30726"/>
                      <a:pt x="5273" y="30757"/>
                      <a:pt x="5273" y="30805"/>
                    </a:cubicBezTo>
                    <a:cubicBezTo>
                      <a:pt x="5255" y="30913"/>
                      <a:pt x="5255" y="31020"/>
                      <a:pt x="5273" y="31127"/>
                    </a:cubicBezTo>
                    <a:cubicBezTo>
                      <a:pt x="5202" y="31074"/>
                      <a:pt x="5112" y="31020"/>
                      <a:pt x="5041" y="30966"/>
                    </a:cubicBezTo>
                    <a:cubicBezTo>
                      <a:pt x="4898" y="30823"/>
                      <a:pt x="4736" y="30680"/>
                      <a:pt x="4558" y="30555"/>
                    </a:cubicBezTo>
                    <a:cubicBezTo>
                      <a:pt x="4504" y="30429"/>
                      <a:pt x="4450" y="30322"/>
                      <a:pt x="4414" y="30250"/>
                    </a:cubicBezTo>
                    <a:cubicBezTo>
                      <a:pt x="4218" y="29910"/>
                      <a:pt x="4110" y="29535"/>
                      <a:pt x="4056" y="29141"/>
                    </a:cubicBezTo>
                    <a:close/>
                    <a:moveTo>
                      <a:pt x="8799" y="30000"/>
                    </a:moveTo>
                    <a:cubicBezTo>
                      <a:pt x="8799" y="30394"/>
                      <a:pt x="8530" y="30751"/>
                      <a:pt x="8351" y="31127"/>
                    </a:cubicBezTo>
                    <a:lnTo>
                      <a:pt x="8351" y="31074"/>
                    </a:lnTo>
                    <a:cubicBezTo>
                      <a:pt x="8459" y="30698"/>
                      <a:pt x="8620" y="30340"/>
                      <a:pt x="8799" y="30000"/>
                    </a:cubicBezTo>
                    <a:close/>
                    <a:moveTo>
                      <a:pt x="3401" y="30138"/>
                    </a:moveTo>
                    <a:cubicBezTo>
                      <a:pt x="3792" y="30138"/>
                      <a:pt x="4218" y="30498"/>
                      <a:pt x="4486" y="30716"/>
                    </a:cubicBezTo>
                    <a:cubicBezTo>
                      <a:pt x="4504" y="30734"/>
                      <a:pt x="4522" y="30769"/>
                      <a:pt x="4540" y="30787"/>
                    </a:cubicBezTo>
                    <a:cubicBezTo>
                      <a:pt x="4647" y="30966"/>
                      <a:pt x="4790" y="31127"/>
                      <a:pt x="4987" y="31217"/>
                    </a:cubicBezTo>
                    <a:lnTo>
                      <a:pt x="5059" y="31306"/>
                    </a:lnTo>
                    <a:cubicBezTo>
                      <a:pt x="5076" y="31324"/>
                      <a:pt x="5094" y="31342"/>
                      <a:pt x="5112" y="31378"/>
                    </a:cubicBezTo>
                    <a:cubicBezTo>
                      <a:pt x="4969" y="31324"/>
                      <a:pt x="4844" y="31306"/>
                      <a:pt x="4719" y="31306"/>
                    </a:cubicBezTo>
                    <a:cubicBezTo>
                      <a:pt x="4683" y="31306"/>
                      <a:pt x="4665" y="31324"/>
                      <a:pt x="4647" y="31342"/>
                    </a:cubicBezTo>
                    <a:lnTo>
                      <a:pt x="4647" y="31360"/>
                    </a:lnTo>
                    <a:cubicBezTo>
                      <a:pt x="4468" y="31288"/>
                      <a:pt x="4289" y="31253"/>
                      <a:pt x="4092" y="31235"/>
                    </a:cubicBezTo>
                    <a:cubicBezTo>
                      <a:pt x="3949" y="31181"/>
                      <a:pt x="3806" y="31109"/>
                      <a:pt x="3645" y="31038"/>
                    </a:cubicBezTo>
                    <a:cubicBezTo>
                      <a:pt x="3466" y="30966"/>
                      <a:pt x="3305" y="30859"/>
                      <a:pt x="3162" y="30734"/>
                    </a:cubicBezTo>
                    <a:cubicBezTo>
                      <a:pt x="2893" y="30573"/>
                      <a:pt x="3019" y="30143"/>
                      <a:pt x="3323" y="30143"/>
                    </a:cubicBezTo>
                    <a:cubicBezTo>
                      <a:pt x="3349" y="30140"/>
                      <a:pt x="3375" y="30138"/>
                      <a:pt x="3401" y="30138"/>
                    </a:cubicBezTo>
                    <a:close/>
                    <a:moveTo>
                      <a:pt x="5416" y="30966"/>
                    </a:moveTo>
                    <a:lnTo>
                      <a:pt x="5416" y="30966"/>
                    </a:lnTo>
                    <a:cubicBezTo>
                      <a:pt x="5470" y="31038"/>
                      <a:pt x="5524" y="31109"/>
                      <a:pt x="5560" y="31199"/>
                    </a:cubicBezTo>
                    <a:cubicBezTo>
                      <a:pt x="5578" y="31270"/>
                      <a:pt x="5613" y="31360"/>
                      <a:pt x="5631" y="31431"/>
                    </a:cubicBezTo>
                    <a:cubicBezTo>
                      <a:pt x="5626" y="31426"/>
                      <a:pt x="5622" y="31424"/>
                      <a:pt x="5619" y="31424"/>
                    </a:cubicBezTo>
                    <a:cubicBezTo>
                      <a:pt x="5612" y="31424"/>
                      <a:pt x="5608" y="31437"/>
                      <a:pt x="5595" y="31449"/>
                    </a:cubicBezTo>
                    <a:cubicBezTo>
                      <a:pt x="5560" y="31396"/>
                      <a:pt x="5506" y="31342"/>
                      <a:pt x="5470" y="31288"/>
                    </a:cubicBezTo>
                    <a:cubicBezTo>
                      <a:pt x="5434" y="31181"/>
                      <a:pt x="5416" y="31074"/>
                      <a:pt x="5416" y="30966"/>
                    </a:cubicBezTo>
                    <a:close/>
                    <a:moveTo>
                      <a:pt x="5882" y="31163"/>
                    </a:moveTo>
                    <a:cubicBezTo>
                      <a:pt x="5935" y="31288"/>
                      <a:pt x="5971" y="31431"/>
                      <a:pt x="5989" y="31557"/>
                    </a:cubicBezTo>
                    <a:lnTo>
                      <a:pt x="5989" y="31575"/>
                    </a:lnTo>
                    <a:cubicBezTo>
                      <a:pt x="5989" y="31593"/>
                      <a:pt x="5989" y="31610"/>
                      <a:pt x="6007" y="31610"/>
                    </a:cubicBezTo>
                    <a:cubicBezTo>
                      <a:pt x="6007" y="31664"/>
                      <a:pt x="6025" y="31718"/>
                      <a:pt x="6025" y="31789"/>
                    </a:cubicBezTo>
                    <a:lnTo>
                      <a:pt x="5989" y="31754"/>
                    </a:lnTo>
                    <a:cubicBezTo>
                      <a:pt x="5971" y="31700"/>
                      <a:pt x="5953" y="31628"/>
                      <a:pt x="5918" y="31575"/>
                    </a:cubicBezTo>
                    <a:cubicBezTo>
                      <a:pt x="5900" y="31467"/>
                      <a:pt x="5864" y="31378"/>
                      <a:pt x="5846" y="31270"/>
                    </a:cubicBezTo>
                    <a:cubicBezTo>
                      <a:pt x="5846" y="31235"/>
                      <a:pt x="5882" y="31199"/>
                      <a:pt x="5882" y="31163"/>
                    </a:cubicBezTo>
                    <a:close/>
                    <a:moveTo>
                      <a:pt x="4955" y="31470"/>
                    </a:moveTo>
                    <a:cubicBezTo>
                      <a:pt x="5107" y="31490"/>
                      <a:pt x="5244" y="31543"/>
                      <a:pt x="5381" y="31628"/>
                    </a:cubicBezTo>
                    <a:cubicBezTo>
                      <a:pt x="5470" y="31700"/>
                      <a:pt x="5578" y="31771"/>
                      <a:pt x="5703" y="31825"/>
                    </a:cubicBezTo>
                    <a:lnTo>
                      <a:pt x="5757" y="31825"/>
                    </a:lnTo>
                    <a:cubicBezTo>
                      <a:pt x="5774" y="31825"/>
                      <a:pt x="5792" y="31825"/>
                      <a:pt x="5810" y="31807"/>
                    </a:cubicBezTo>
                    <a:lnTo>
                      <a:pt x="5864" y="31933"/>
                    </a:lnTo>
                    <a:cubicBezTo>
                      <a:pt x="5525" y="31843"/>
                      <a:pt x="5222" y="31666"/>
                      <a:pt x="4955" y="31470"/>
                    </a:cubicBezTo>
                    <a:close/>
                    <a:moveTo>
                      <a:pt x="12879" y="31879"/>
                    </a:moveTo>
                    <a:lnTo>
                      <a:pt x="12879" y="31879"/>
                    </a:lnTo>
                    <a:cubicBezTo>
                      <a:pt x="13040" y="32237"/>
                      <a:pt x="13129" y="32630"/>
                      <a:pt x="13129" y="33024"/>
                    </a:cubicBezTo>
                    <a:cubicBezTo>
                      <a:pt x="12932" y="32684"/>
                      <a:pt x="12789" y="32237"/>
                      <a:pt x="12879" y="31879"/>
                    </a:cubicBezTo>
                    <a:close/>
                    <a:moveTo>
                      <a:pt x="11590" y="32559"/>
                    </a:moveTo>
                    <a:lnTo>
                      <a:pt x="11590" y="32559"/>
                    </a:lnTo>
                    <a:cubicBezTo>
                      <a:pt x="11716" y="33078"/>
                      <a:pt x="11447" y="33525"/>
                      <a:pt x="11232" y="33990"/>
                    </a:cubicBezTo>
                    <a:cubicBezTo>
                      <a:pt x="11161" y="33489"/>
                      <a:pt x="11286" y="32988"/>
                      <a:pt x="11590" y="32559"/>
                    </a:cubicBezTo>
                    <a:close/>
                    <a:moveTo>
                      <a:pt x="17442" y="30107"/>
                    </a:moveTo>
                    <a:lnTo>
                      <a:pt x="17442" y="30107"/>
                    </a:lnTo>
                    <a:cubicBezTo>
                      <a:pt x="17442" y="30107"/>
                      <a:pt x="16762" y="31628"/>
                      <a:pt x="16673" y="31789"/>
                    </a:cubicBezTo>
                    <a:cubicBezTo>
                      <a:pt x="16225" y="32541"/>
                      <a:pt x="15760" y="33257"/>
                      <a:pt x="15241" y="33955"/>
                    </a:cubicBezTo>
                    <a:cubicBezTo>
                      <a:pt x="14382" y="35136"/>
                      <a:pt x="13577" y="36317"/>
                      <a:pt x="12682" y="37462"/>
                    </a:cubicBezTo>
                    <a:cubicBezTo>
                      <a:pt x="12718" y="37176"/>
                      <a:pt x="12771" y="36907"/>
                      <a:pt x="12825" y="36621"/>
                    </a:cubicBezTo>
                    <a:cubicBezTo>
                      <a:pt x="13040" y="36031"/>
                      <a:pt x="13290" y="35458"/>
                      <a:pt x="13595" y="34921"/>
                    </a:cubicBezTo>
                    <a:cubicBezTo>
                      <a:pt x="14275" y="33776"/>
                      <a:pt x="15187" y="32774"/>
                      <a:pt x="15778" y="31557"/>
                    </a:cubicBezTo>
                    <a:cubicBezTo>
                      <a:pt x="15790" y="31531"/>
                      <a:pt x="15758" y="31506"/>
                      <a:pt x="15732" y="31506"/>
                    </a:cubicBezTo>
                    <a:cubicBezTo>
                      <a:pt x="15721" y="31506"/>
                      <a:pt x="15711" y="31510"/>
                      <a:pt x="15706" y="31521"/>
                    </a:cubicBezTo>
                    <a:cubicBezTo>
                      <a:pt x="15008" y="32648"/>
                      <a:pt x="14221" y="33740"/>
                      <a:pt x="13505" y="34849"/>
                    </a:cubicBezTo>
                    <a:cubicBezTo>
                      <a:pt x="13272" y="35225"/>
                      <a:pt x="13076" y="35637"/>
                      <a:pt x="12915" y="36048"/>
                    </a:cubicBezTo>
                    <a:cubicBezTo>
                      <a:pt x="12986" y="35673"/>
                      <a:pt x="13040" y="35297"/>
                      <a:pt x="13111" y="34921"/>
                    </a:cubicBezTo>
                    <a:cubicBezTo>
                      <a:pt x="13881" y="32809"/>
                      <a:pt x="15313" y="30859"/>
                      <a:pt x="17442" y="30107"/>
                    </a:cubicBezTo>
                    <a:close/>
                    <a:moveTo>
                      <a:pt x="10713" y="36603"/>
                    </a:moveTo>
                    <a:lnTo>
                      <a:pt x="10713" y="36603"/>
                    </a:lnTo>
                    <a:cubicBezTo>
                      <a:pt x="11071" y="36800"/>
                      <a:pt x="11268" y="37176"/>
                      <a:pt x="11447" y="37534"/>
                    </a:cubicBezTo>
                    <a:cubicBezTo>
                      <a:pt x="11071" y="37373"/>
                      <a:pt x="10785" y="37015"/>
                      <a:pt x="10713" y="36603"/>
                    </a:cubicBezTo>
                    <a:close/>
                    <a:moveTo>
                      <a:pt x="9729" y="30913"/>
                    </a:moveTo>
                    <a:cubicBezTo>
                      <a:pt x="9765" y="31754"/>
                      <a:pt x="9980" y="32630"/>
                      <a:pt x="9962" y="33454"/>
                    </a:cubicBezTo>
                    <a:cubicBezTo>
                      <a:pt x="9962" y="34939"/>
                      <a:pt x="9872" y="36424"/>
                      <a:pt x="9801" y="37910"/>
                    </a:cubicBezTo>
                    <a:cubicBezTo>
                      <a:pt x="9783" y="37856"/>
                      <a:pt x="9765" y="37802"/>
                      <a:pt x="9729" y="37748"/>
                    </a:cubicBezTo>
                    <a:lnTo>
                      <a:pt x="9747" y="37748"/>
                    </a:lnTo>
                    <a:cubicBezTo>
                      <a:pt x="9693" y="36567"/>
                      <a:pt x="9479" y="35386"/>
                      <a:pt x="9586" y="34205"/>
                    </a:cubicBezTo>
                    <a:cubicBezTo>
                      <a:pt x="9586" y="34187"/>
                      <a:pt x="9573" y="34178"/>
                      <a:pt x="9557" y="34178"/>
                    </a:cubicBezTo>
                    <a:cubicBezTo>
                      <a:pt x="9541" y="34178"/>
                      <a:pt x="9523" y="34187"/>
                      <a:pt x="9514" y="34205"/>
                    </a:cubicBezTo>
                    <a:cubicBezTo>
                      <a:pt x="9425" y="35225"/>
                      <a:pt x="9443" y="36245"/>
                      <a:pt x="9568" y="37265"/>
                    </a:cubicBezTo>
                    <a:cubicBezTo>
                      <a:pt x="9461" y="36961"/>
                      <a:pt x="9353" y="36657"/>
                      <a:pt x="9264" y="36353"/>
                    </a:cubicBezTo>
                    <a:cubicBezTo>
                      <a:pt x="9264" y="36335"/>
                      <a:pt x="9264" y="36317"/>
                      <a:pt x="9264" y="36299"/>
                    </a:cubicBezTo>
                    <a:cubicBezTo>
                      <a:pt x="8996" y="35118"/>
                      <a:pt x="8888" y="34008"/>
                      <a:pt x="9157" y="32827"/>
                    </a:cubicBezTo>
                    <a:cubicBezTo>
                      <a:pt x="9300" y="32165"/>
                      <a:pt x="9532" y="31539"/>
                      <a:pt x="9729" y="30913"/>
                    </a:cubicBezTo>
                    <a:close/>
                    <a:moveTo>
                      <a:pt x="4897" y="33883"/>
                    </a:moveTo>
                    <a:cubicBezTo>
                      <a:pt x="4981" y="33883"/>
                      <a:pt x="5118" y="33905"/>
                      <a:pt x="5327" y="33955"/>
                    </a:cubicBezTo>
                    <a:cubicBezTo>
                      <a:pt x="6097" y="34152"/>
                      <a:pt x="6812" y="34778"/>
                      <a:pt x="7385" y="35279"/>
                    </a:cubicBezTo>
                    <a:cubicBezTo>
                      <a:pt x="8298" y="36102"/>
                      <a:pt x="9067" y="37068"/>
                      <a:pt x="9640" y="38160"/>
                    </a:cubicBezTo>
                    <a:lnTo>
                      <a:pt x="9783" y="38500"/>
                    </a:lnTo>
                    <a:cubicBezTo>
                      <a:pt x="9693" y="38375"/>
                      <a:pt x="9568" y="38267"/>
                      <a:pt x="9461" y="38160"/>
                    </a:cubicBezTo>
                    <a:cubicBezTo>
                      <a:pt x="9139" y="37713"/>
                      <a:pt x="8799" y="37283"/>
                      <a:pt x="8405" y="36872"/>
                    </a:cubicBezTo>
                    <a:cubicBezTo>
                      <a:pt x="7868" y="36263"/>
                      <a:pt x="7152" y="35869"/>
                      <a:pt x="6615" y="35279"/>
                    </a:cubicBezTo>
                    <a:cubicBezTo>
                      <a:pt x="6606" y="35265"/>
                      <a:pt x="6596" y="35260"/>
                      <a:pt x="6586" y="35260"/>
                    </a:cubicBezTo>
                    <a:cubicBezTo>
                      <a:pt x="6558" y="35260"/>
                      <a:pt x="6535" y="35306"/>
                      <a:pt x="6562" y="35333"/>
                    </a:cubicBezTo>
                    <a:cubicBezTo>
                      <a:pt x="7027" y="35887"/>
                      <a:pt x="7653" y="36263"/>
                      <a:pt x="8154" y="36782"/>
                    </a:cubicBezTo>
                    <a:cubicBezTo>
                      <a:pt x="8459" y="37122"/>
                      <a:pt x="8727" y="37462"/>
                      <a:pt x="9013" y="37820"/>
                    </a:cubicBezTo>
                    <a:cubicBezTo>
                      <a:pt x="8709" y="37623"/>
                      <a:pt x="8387" y="37444"/>
                      <a:pt x="8101" y="37283"/>
                    </a:cubicBezTo>
                    <a:cubicBezTo>
                      <a:pt x="6812" y="36567"/>
                      <a:pt x="6097" y="35673"/>
                      <a:pt x="5238" y="34509"/>
                    </a:cubicBezTo>
                    <a:cubicBezTo>
                      <a:pt x="5012" y="34185"/>
                      <a:pt x="4587" y="33883"/>
                      <a:pt x="4897" y="33883"/>
                    </a:cubicBezTo>
                    <a:close/>
                    <a:moveTo>
                      <a:pt x="9658" y="40057"/>
                    </a:moveTo>
                    <a:cubicBezTo>
                      <a:pt x="9890" y="40200"/>
                      <a:pt x="10087" y="40397"/>
                      <a:pt x="10230" y="40630"/>
                    </a:cubicBezTo>
                    <a:cubicBezTo>
                      <a:pt x="9998" y="40486"/>
                      <a:pt x="9801" y="40290"/>
                      <a:pt x="9658" y="40057"/>
                    </a:cubicBezTo>
                    <a:close/>
                    <a:moveTo>
                      <a:pt x="12736" y="41113"/>
                    </a:moveTo>
                    <a:cubicBezTo>
                      <a:pt x="12628" y="41560"/>
                      <a:pt x="12467" y="41990"/>
                      <a:pt x="12252" y="42401"/>
                    </a:cubicBezTo>
                    <a:cubicBezTo>
                      <a:pt x="12252" y="42294"/>
                      <a:pt x="12252" y="42186"/>
                      <a:pt x="12252" y="42097"/>
                    </a:cubicBezTo>
                    <a:cubicBezTo>
                      <a:pt x="12378" y="41757"/>
                      <a:pt x="12539" y="41417"/>
                      <a:pt x="12736" y="41113"/>
                    </a:cubicBezTo>
                    <a:close/>
                    <a:moveTo>
                      <a:pt x="9622" y="24399"/>
                    </a:moveTo>
                    <a:cubicBezTo>
                      <a:pt x="9765" y="25455"/>
                      <a:pt x="9908" y="26510"/>
                      <a:pt x="10051" y="27566"/>
                    </a:cubicBezTo>
                    <a:lnTo>
                      <a:pt x="10069" y="27584"/>
                    </a:lnTo>
                    <a:cubicBezTo>
                      <a:pt x="10373" y="29875"/>
                      <a:pt x="10731" y="32165"/>
                      <a:pt x="11089" y="34438"/>
                    </a:cubicBezTo>
                    <a:cubicBezTo>
                      <a:pt x="11089" y="34456"/>
                      <a:pt x="11089" y="34474"/>
                      <a:pt x="11107" y="34492"/>
                    </a:cubicBezTo>
                    <a:cubicBezTo>
                      <a:pt x="11232" y="35368"/>
                      <a:pt x="11358" y="36245"/>
                      <a:pt x="11465" y="37122"/>
                    </a:cubicBezTo>
                    <a:cubicBezTo>
                      <a:pt x="11304" y="36782"/>
                      <a:pt x="11000" y="36514"/>
                      <a:pt x="10660" y="36371"/>
                    </a:cubicBezTo>
                    <a:cubicBezTo>
                      <a:pt x="10650" y="36367"/>
                      <a:pt x="10641" y="36366"/>
                      <a:pt x="10632" y="36366"/>
                    </a:cubicBezTo>
                    <a:cubicBezTo>
                      <a:pt x="10589" y="36366"/>
                      <a:pt x="10552" y="36398"/>
                      <a:pt x="10552" y="36442"/>
                    </a:cubicBezTo>
                    <a:cubicBezTo>
                      <a:pt x="10570" y="37033"/>
                      <a:pt x="10982" y="37516"/>
                      <a:pt x="11537" y="37659"/>
                    </a:cubicBezTo>
                    <a:cubicBezTo>
                      <a:pt x="11626" y="38393"/>
                      <a:pt x="11716" y="39108"/>
                      <a:pt x="11805" y="39842"/>
                    </a:cubicBezTo>
                    <a:cubicBezTo>
                      <a:pt x="11912" y="40952"/>
                      <a:pt x="11966" y="42061"/>
                      <a:pt x="11966" y="43189"/>
                    </a:cubicBezTo>
                    <a:cubicBezTo>
                      <a:pt x="11519" y="41399"/>
                      <a:pt x="10535" y="39663"/>
                      <a:pt x="9872" y="38017"/>
                    </a:cubicBezTo>
                    <a:cubicBezTo>
                      <a:pt x="9890" y="38017"/>
                      <a:pt x="9908" y="38017"/>
                      <a:pt x="9926" y="37981"/>
                    </a:cubicBezTo>
                    <a:cubicBezTo>
                      <a:pt x="10177" y="36943"/>
                      <a:pt x="10141" y="35869"/>
                      <a:pt x="10141" y="34814"/>
                    </a:cubicBezTo>
                    <a:cubicBezTo>
                      <a:pt x="10159" y="33615"/>
                      <a:pt x="10230" y="32434"/>
                      <a:pt x="10033" y="31270"/>
                    </a:cubicBezTo>
                    <a:cubicBezTo>
                      <a:pt x="10051" y="30984"/>
                      <a:pt x="9998" y="30698"/>
                      <a:pt x="9872" y="30447"/>
                    </a:cubicBezTo>
                    <a:cubicBezTo>
                      <a:pt x="9926" y="30268"/>
                      <a:pt x="9962" y="30071"/>
                      <a:pt x="9980" y="29875"/>
                    </a:cubicBezTo>
                    <a:cubicBezTo>
                      <a:pt x="9990" y="29812"/>
                      <a:pt x="9946" y="29774"/>
                      <a:pt x="9900" y="29774"/>
                    </a:cubicBezTo>
                    <a:cubicBezTo>
                      <a:pt x="9868" y="29774"/>
                      <a:pt x="9834" y="29794"/>
                      <a:pt x="9819" y="29839"/>
                    </a:cubicBezTo>
                    <a:cubicBezTo>
                      <a:pt x="9801" y="29964"/>
                      <a:pt x="9765" y="30107"/>
                      <a:pt x="9765" y="30268"/>
                    </a:cubicBezTo>
                    <a:cubicBezTo>
                      <a:pt x="9693" y="30537"/>
                      <a:pt x="9622" y="30823"/>
                      <a:pt x="9532" y="31109"/>
                    </a:cubicBezTo>
                    <a:cubicBezTo>
                      <a:pt x="9336" y="31807"/>
                      <a:pt x="9085" y="32505"/>
                      <a:pt x="8942" y="33221"/>
                    </a:cubicBezTo>
                    <a:cubicBezTo>
                      <a:pt x="8817" y="33847"/>
                      <a:pt x="8817" y="34509"/>
                      <a:pt x="8924" y="35136"/>
                    </a:cubicBezTo>
                    <a:cubicBezTo>
                      <a:pt x="8638" y="33955"/>
                      <a:pt x="8441" y="32738"/>
                      <a:pt x="8369" y="31503"/>
                    </a:cubicBezTo>
                    <a:cubicBezTo>
                      <a:pt x="8530" y="31235"/>
                      <a:pt x="8673" y="30948"/>
                      <a:pt x="8781" y="30662"/>
                    </a:cubicBezTo>
                    <a:cubicBezTo>
                      <a:pt x="8924" y="30376"/>
                      <a:pt x="8978" y="30054"/>
                      <a:pt x="8924" y="29749"/>
                    </a:cubicBezTo>
                    <a:cubicBezTo>
                      <a:pt x="8914" y="29709"/>
                      <a:pt x="8876" y="29686"/>
                      <a:pt x="8838" y="29686"/>
                    </a:cubicBezTo>
                    <a:cubicBezTo>
                      <a:pt x="8808" y="29686"/>
                      <a:pt x="8779" y="29700"/>
                      <a:pt x="8763" y="29731"/>
                    </a:cubicBezTo>
                    <a:cubicBezTo>
                      <a:pt x="8584" y="30000"/>
                      <a:pt x="8441" y="30286"/>
                      <a:pt x="8333" y="30590"/>
                    </a:cubicBezTo>
                    <a:cubicBezTo>
                      <a:pt x="8333" y="30179"/>
                      <a:pt x="8333" y="29767"/>
                      <a:pt x="8351" y="29338"/>
                    </a:cubicBezTo>
                    <a:cubicBezTo>
                      <a:pt x="8441" y="27781"/>
                      <a:pt x="8799" y="26260"/>
                      <a:pt x="9425" y="24828"/>
                    </a:cubicBezTo>
                    <a:cubicBezTo>
                      <a:pt x="9461" y="24936"/>
                      <a:pt x="9497" y="25043"/>
                      <a:pt x="9514" y="25168"/>
                    </a:cubicBezTo>
                    <a:cubicBezTo>
                      <a:pt x="9514" y="25191"/>
                      <a:pt x="9530" y="25201"/>
                      <a:pt x="9548" y="25201"/>
                    </a:cubicBezTo>
                    <a:cubicBezTo>
                      <a:pt x="9574" y="25201"/>
                      <a:pt x="9604" y="25181"/>
                      <a:pt x="9604" y="25150"/>
                    </a:cubicBezTo>
                    <a:cubicBezTo>
                      <a:pt x="9586" y="24971"/>
                      <a:pt x="9568" y="24792"/>
                      <a:pt x="9532" y="24613"/>
                    </a:cubicBezTo>
                    <a:cubicBezTo>
                      <a:pt x="9568" y="24542"/>
                      <a:pt x="9604" y="24470"/>
                      <a:pt x="9622" y="24399"/>
                    </a:cubicBezTo>
                    <a:close/>
                    <a:moveTo>
                      <a:pt x="11197" y="44280"/>
                    </a:moveTo>
                    <a:lnTo>
                      <a:pt x="11197" y="44280"/>
                    </a:lnTo>
                    <a:cubicBezTo>
                      <a:pt x="11608" y="44602"/>
                      <a:pt x="11626" y="45264"/>
                      <a:pt x="11769" y="45765"/>
                    </a:cubicBezTo>
                    <a:cubicBezTo>
                      <a:pt x="11447" y="45336"/>
                      <a:pt x="11250" y="44817"/>
                      <a:pt x="11197" y="44280"/>
                    </a:cubicBezTo>
                    <a:close/>
                    <a:moveTo>
                      <a:pt x="12986" y="45443"/>
                    </a:moveTo>
                    <a:lnTo>
                      <a:pt x="12986" y="45443"/>
                    </a:lnTo>
                    <a:cubicBezTo>
                      <a:pt x="12915" y="46123"/>
                      <a:pt x="12485" y="46660"/>
                      <a:pt x="12091" y="47197"/>
                    </a:cubicBezTo>
                    <a:cubicBezTo>
                      <a:pt x="12091" y="47108"/>
                      <a:pt x="12109" y="47018"/>
                      <a:pt x="12109" y="46929"/>
                    </a:cubicBezTo>
                    <a:lnTo>
                      <a:pt x="12127" y="46929"/>
                    </a:lnTo>
                    <a:cubicBezTo>
                      <a:pt x="12396" y="46445"/>
                      <a:pt x="12521" y="45783"/>
                      <a:pt x="12986" y="45443"/>
                    </a:cubicBezTo>
                    <a:close/>
                    <a:moveTo>
                      <a:pt x="10794" y="1"/>
                    </a:moveTo>
                    <a:cubicBezTo>
                      <a:pt x="10785" y="1"/>
                      <a:pt x="10776" y="3"/>
                      <a:pt x="10767" y="8"/>
                    </a:cubicBezTo>
                    <a:cubicBezTo>
                      <a:pt x="10069" y="187"/>
                      <a:pt x="9908" y="849"/>
                      <a:pt x="9890" y="1493"/>
                    </a:cubicBezTo>
                    <a:cubicBezTo>
                      <a:pt x="9658" y="956"/>
                      <a:pt x="9336" y="473"/>
                      <a:pt x="8924" y="61"/>
                    </a:cubicBezTo>
                    <a:cubicBezTo>
                      <a:pt x="8911" y="49"/>
                      <a:pt x="8894" y="43"/>
                      <a:pt x="8877" y="43"/>
                    </a:cubicBezTo>
                    <a:cubicBezTo>
                      <a:pt x="8846" y="43"/>
                      <a:pt x="8817" y="62"/>
                      <a:pt x="8817" y="97"/>
                    </a:cubicBezTo>
                    <a:cubicBezTo>
                      <a:pt x="8548" y="759"/>
                      <a:pt x="8530" y="1493"/>
                      <a:pt x="8745" y="2173"/>
                    </a:cubicBezTo>
                    <a:cubicBezTo>
                      <a:pt x="8387" y="1833"/>
                      <a:pt x="7958" y="1547"/>
                      <a:pt x="7510" y="1332"/>
                    </a:cubicBezTo>
                    <a:cubicBezTo>
                      <a:pt x="7503" y="1329"/>
                      <a:pt x="7496" y="1328"/>
                      <a:pt x="7489" y="1328"/>
                    </a:cubicBezTo>
                    <a:cubicBezTo>
                      <a:pt x="7444" y="1328"/>
                      <a:pt x="7408" y="1375"/>
                      <a:pt x="7439" y="1421"/>
                    </a:cubicBezTo>
                    <a:cubicBezTo>
                      <a:pt x="7779" y="2083"/>
                      <a:pt x="7779" y="2853"/>
                      <a:pt x="8226" y="3497"/>
                    </a:cubicBezTo>
                    <a:cubicBezTo>
                      <a:pt x="8494" y="3801"/>
                      <a:pt x="8834" y="4052"/>
                      <a:pt x="9210" y="4231"/>
                    </a:cubicBezTo>
                    <a:cubicBezTo>
                      <a:pt x="9228" y="4410"/>
                      <a:pt x="9318" y="4589"/>
                      <a:pt x="9425" y="4750"/>
                    </a:cubicBezTo>
                    <a:cubicBezTo>
                      <a:pt x="9568" y="4929"/>
                      <a:pt x="9765" y="5036"/>
                      <a:pt x="9998" y="5054"/>
                    </a:cubicBezTo>
                    <a:cubicBezTo>
                      <a:pt x="9837" y="6307"/>
                      <a:pt x="9658" y="7559"/>
                      <a:pt x="9479" y="8830"/>
                    </a:cubicBezTo>
                    <a:cubicBezTo>
                      <a:pt x="9371" y="8508"/>
                      <a:pt x="9300" y="8186"/>
                      <a:pt x="9246" y="7864"/>
                    </a:cubicBezTo>
                    <a:lnTo>
                      <a:pt x="9246" y="7864"/>
                    </a:lnTo>
                    <a:cubicBezTo>
                      <a:pt x="9336" y="8114"/>
                      <a:pt x="9336" y="8365"/>
                      <a:pt x="9425" y="8633"/>
                    </a:cubicBezTo>
                    <a:cubicBezTo>
                      <a:pt x="9425" y="8651"/>
                      <a:pt x="9443" y="8660"/>
                      <a:pt x="9461" y="8660"/>
                    </a:cubicBezTo>
                    <a:cubicBezTo>
                      <a:pt x="9479" y="8660"/>
                      <a:pt x="9497" y="8651"/>
                      <a:pt x="9497" y="8633"/>
                    </a:cubicBezTo>
                    <a:cubicBezTo>
                      <a:pt x="9532" y="8257"/>
                      <a:pt x="9425" y="7882"/>
                      <a:pt x="9228" y="7577"/>
                    </a:cubicBezTo>
                    <a:cubicBezTo>
                      <a:pt x="9214" y="7556"/>
                      <a:pt x="9192" y="7546"/>
                      <a:pt x="9170" y="7546"/>
                    </a:cubicBezTo>
                    <a:cubicBezTo>
                      <a:pt x="9136" y="7546"/>
                      <a:pt x="9103" y="7570"/>
                      <a:pt x="9103" y="7613"/>
                    </a:cubicBezTo>
                    <a:cubicBezTo>
                      <a:pt x="9085" y="8096"/>
                      <a:pt x="9210" y="8597"/>
                      <a:pt x="9461" y="9027"/>
                    </a:cubicBezTo>
                    <a:cubicBezTo>
                      <a:pt x="9282" y="10333"/>
                      <a:pt x="9139" y="11639"/>
                      <a:pt x="9031" y="12946"/>
                    </a:cubicBezTo>
                    <a:cubicBezTo>
                      <a:pt x="8960" y="12821"/>
                      <a:pt x="8834" y="12749"/>
                      <a:pt x="8709" y="12731"/>
                    </a:cubicBezTo>
                    <a:cubicBezTo>
                      <a:pt x="8656" y="12731"/>
                      <a:pt x="8620" y="12767"/>
                      <a:pt x="8620" y="12821"/>
                    </a:cubicBezTo>
                    <a:cubicBezTo>
                      <a:pt x="8656" y="13143"/>
                      <a:pt x="8745" y="13465"/>
                      <a:pt x="8888" y="13787"/>
                    </a:cubicBezTo>
                    <a:cubicBezTo>
                      <a:pt x="8906" y="13841"/>
                      <a:pt x="8942" y="13894"/>
                      <a:pt x="8978" y="13966"/>
                    </a:cubicBezTo>
                    <a:cubicBezTo>
                      <a:pt x="8942" y="14610"/>
                      <a:pt x="8924" y="15272"/>
                      <a:pt x="8942" y="15916"/>
                    </a:cubicBezTo>
                    <a:cubicBezTo>
                      <a:pt x="8942" y="16525"/>
                      <a:pt x="8960" y="17115"/>
                      <a:pt x="8996" y="17706"/>
                    </a:cubicBezTo>
                    <a:cubicBezTo>
                      <a:pt x="8906" y="17473"/>
                      <a:pt x="8763" y="17259"/>
                      <a:pt x="8584" y="17062"/>
                    </a:cubicBezTo>
                    <a:cubicBezTo>
                      <a:pt x="8566" y="17050"/>
                      <a:pt x="8546" y="17044"/>
                      <a:pt x="8528" y="17044"/>
                    </a:cubicBezTo>
                    <a:cubicBezTo>
                      <a:pt x="8490" y="17044"/>
                      <a:pt x="8459" y="17068"/>
                      <a:pt x="8459" y="17115"/>
                    </a:cubicBezTo>
                    <a:cubicBezTo>
                      <a:pt x="8530" y="17706"/>
                      <a:pt x="8727" y="18261"/>
                      <a:pt x="9031" y="18762"/>
                    </a:cubicBezTo>
                    <a:cubicBezTo>
                      <a:pt x="9031" y="18762"/>
                      <a:pt x="9049" y="18762"/>
                      <a:pt x="9049" y="18780"/>
                    </a:cubicBezTo>
                    <a:cubicBezTo>
                      <a:pt x="9157" y="20515"/>
                      <a:pt x="9353" y="22251"/>
                      <a:pt x="9568" y="23987"/>
                    </a:cubicBezTo>
                    <a:cubicBezTo>
                      <a:pt x="9532" y="24059"/>
                      <a:pt x="9479" y="24130"/>
                      <a:pt x="9443" y="24202"/>
                    </a:cubicBezTo>
                    <a:cubicBezTo>
                      <a:pt x="9121" y="22645"/>
                      <a:pt x="8333" y="21160"/>
                      <a:pt x="7564" y="19746"/>
                    </a:cubicBezTo>
                    <a:cubicBezTo>
                      <a:pt x="7564" y="19746"/>
                      <a:pt x="7564" y="19728"/>
                      <a:pt x="7564" y="19710"/>
                    </a:cubicBezTo>
                    <a:cubicBezTo>
                      <a:pt x="7618" y="19495"/>
                      <a:pt x="7636" y="19263"/>
                      <a:pt x="7618" y="19048"/>
                    </a:cubicBezTo>
                    <a:cubicBezTo>
                      <a:pt x="7618" y="18780"/>
                      <a:pt x="7528" y="18547"/>
                      <a:pt x="7349" y="18350"/>
                    </a:cubicBezTo>
                    <a:cubicBezTo>
                      <a:pt x="7336" y="18337"/>
                      <a:pt x="7319" y="18332"/>
                      <a:pt x="7302" y="18332"/>
                    </a:cubicBezTo>
                    <a:cubicBezTo>
                      <a:pt x="7269" y="18332"/>
                      <a:pt x="7235" y="18351"/>
                      <a:pt x="7224" y="18386"/>
                    </a:cubicBezTo>
                    <a:cubicBezTo>
                      <a:pt x="7170" y="18601"/>
                      <a:pt x="7152" y="18833"/>
                      <a:pt x="7188" y="19066"/>
                    </a:cubicBezTo>
                    <a:lnTo>
                      <a:pt x="6973" y="18690"/>
                    </a:lnTo>
                    <a:cubicBezTo>
                      <a:pt x="6598" y="18010"/>
                      <a:pt x="6258" y="17294"/>
                      <a:pt x="5953" y="16596"/>
                    </a:cubicBezTo>
                    <a:lnTo>
                      <a:pt x="5971" y="16596"/>
                    </a:lnTo>
                    <a:cubicBezTo>
                      <a:pt x="6293" y="16310"/>
                      <a:pt x="6275" y="15666"/>
                      <a:pt x="6222" y="15290"/>
                    </a:cubicBezTo>
                    <a:cubicBezTo>
                      <a:pt x="6222" y="15252"/>
                      <a:pt x="6186" y="15214"/>
                      <a:pt x="6152" y="15214"/>
                    </a:cubicBezTo>
                    <a:cubicBezTo>
                      <a:pt x="6138" y="15214"/>
                      <a:pt x="6125" y="15221"/>
                      <a:pt x="6114" y="15236"/>
                    </a:cubicBezTo>
                    <a:cubicBezTo>
                      <a:pt x="5900" y="15541"/>
                      <a:pt x="5792" y="15899"/>
                      <a:pt x="5810" y="16256"/>
                    </a:cubicBezTo>
                    <a:cubicBezTo>
                      <a:pt x="5130" y="14574"/>
                      <a:pt x="4593" y="12838"/>
                      <a:pt x="4200" y="11067"/>
                    </a:cubicBezTo>
                    <a:cubicBezTo>
                      <a:pt x="4235" y="11013"/>
                      <a:pt x="4253" y="10959"/>
                      <a:pt x="4289" y="10924"/>
                    </a:cubicBezTo>
                    <a:cubicBezTo>
                      <a:pt x="4396" y="10834"/>
                      <a:pt x="4468" y="10727"/>
                      <a:pt x="4504" y="10584"/>
                    </a:cubicBezTo>
                    <a:cubicBezTo>
                      <a:pt x="4933" y="10530"/>
                      <a:pt x="5345" y="10405"/>
                      <a:pt x="5721" y="10226"/>
                    </a:cubicBezTo>
                    <a:cubicBezTo>
                      <a:pt x="5935" y="10118"/>
                      <a:pt x="6454" y="9653"/>
                      <a:pt x="6025" y="9456"/>
                    </a:cubicBezTo>
                    <a:cubicBezTo>
                      <a:pt x="6013" y="9456"/>
                      <a:pt x="6000" y="9456"/>
                      <a:pt x="5988" y="9458"/>
                    </a:cubicBezTo>
                    <a:lnTo>
                      <a:pt x="5988" y="9458"/>
                    </a:lnTo>
                    <a:cubicBezTo>
                      <a:pt x="6232" y="9155"/>
                      <a:pt x="6395" y="8794"/>
                      <a:pt x="6454" y="8400"/>
                    </a:cubicBezTo>
                    <a:cubicBezTo>
                      <a:pt x="6454" y="8365"/>
                      <a:pt x="6419" y="8329"/>
                      <a:pt x="6383" y="8329"/>
                    </a:cubicBezTo>
                    <a:cubicBezTo>
                      <a:pt x="6334" y="8323"/>
                      <a:pt x="6285" y="8320"/>
                      <a:pt x="6237" y="8320"/>
                    </a:cubicBezTo>
                    <a:cubicBezTo>
                      <a:pt x="5840" y="8320"/>
                      <a:pt x="5461" y="8513"/>
                      <a:pt x="5238" y="8848"/>
                    </a:cubicBezTo>
                    <a:cubicBezTo>
                      <a:pt x="5452" y="8383"/>
                      <a:pt x="5506" y="7864"/>
                      <a:pt x="5416" y="7363"/>
                    </a:cubicBezTo>
                    <a:cubicBezTo>
                      <a:pt x="5416" y="7342"/>
                      <a:pt x="5398" y="7333"/>
                      <a:pt x="5376" y="7333"/>
                    </a:cubicBezTo>
                    <a:cubicBezTo>
                      <a:pt x="5360" y="7333"/>
                      <a:pt x="5342" y="7337"/>
                      <a:pt x="5327" y="7345"/>
                    </a:cubicBezTo>
                    <a:cubicBezTo>
                      <a:pt x="5041" y="7649"/>
                      <a:pt x="4790" y="7989"/>
                      <a:pt x="4593" y="8347"/>
                    </a:cubicBezTo>
                    <a:cubicBezTo>
                      <a:pt x="4540" y="7846"/>
                      <a:pt x="4379" y="7363"/>
                      <a:pt x="4110" y="6933"/>
                    </a:cubicBezTo>
                    <a:cubicBezTo>
                      <a:pt x="4100" y="6912"/>
                      <a:pt x="4077" y="6903"/>
                      <a:pt x="4056" y="6903"/>
                    </a:cubicBezTo>
                    <a:cubicBezTo>
                      <a:pt x="4042" y="6903"/>
                      <a:pt x="4028" y="6908"/>
                      <a:pt x="4021" y="6915"/>
                    </a:cubicBezTo>
                    <a:cubicBezTo>
                      <a:pt x="3645" y="7309"/>
                      <a:pt x="3466" y="7846"/>
                      <a:pt x="3537" y="8365"/>
                    </a:cubicBezTo>
                    <a:cubicBezTo>
                      <a:pt x="3287" y="8007"/>
                      <a:pt x="2983" y="7649"/>
                      <a:pt x="2768" y="7345"/>
                    </a:cubicBezTo>
                    <a:cubicBezTo>
                      <a:pt x="2759" y="7327"/>
                      <a:pt x="2741" y="7318"/>
                      <a:pt x="2721" y="7318"/>
                    </a:cubicBezTo>
                    <a:cubicBezTo>
                      <a:pt x="2701" y="7318"/>
                      <a:pt x="2679" y="7327"/>
                      <a:pt x="2661" y="7345"/>
                    </a:cubicBezTo>
                    <a:cubicBezTo>
                      <a:pt x="2177" y="7917"/>
                      <a:pt x="2285" y="8723"/>
                      <a:pt x="2679" y="9331"/>
                    </a:cubicBezTo>
                    <a:cubicBezTo>
                      <a:pt x="2303" y="9170"/>
                      <a:pt x="1891" y="9045"/>
                      <a:pt x="1480" y="9009"/>
                    </a:cubicBezTo>
                    <a:cubicBezTo>
                      <a:pt x="1426" y="9009"/>
                      <a:pt x="1390" y="9045"/>
                      <a:pt x="1408" y="9098"/>
                    </a:cubicBezTo>
                    <a:cubicBezTo>
                      <a:pt x="1712" y="10226"/>
                      <a:pt x="2786" y="10691"/>
                      <a:pt x="3842" y="10816"/>
                    </a:cubicBezTo>
                    <a:cubicBezTo>
                      <a:pt x="3860" y="10816"/>
                      <a:pt x="3878" y="10816"/>
                      <a:pt x="3878" y="10798"/>
                    </a:cubicBezTo>
                    <a:cubicBezTo>
                      <a:pt x="3895" y="10798"/>
                      <a:pt x="3913" y="10816"/>
                      <a:pt x="3913" y="10816"/>
                    </a:cubicBezTo>
                    <a:cubicBezTo>
                      <a:pt x="3967" y="10816"/>
                      <a:pt x="4003" y="10781"/>
                      <a:pt x="3967" y="10745"/>
                    </a:cubicBezTo>
                    <a:cubicBezTo>
                      <a:pt x="3895" y="10673"/>
                      <a:pt x="3824" y="10602"/>
                      <a:pt x="3770" y="10512"/>
                    </a:cubicBezTo>
                    <a:lnTo>
                      <a:pt x="3770" y="10476"/>
                    </a:lnTo>
                    <a:cubicBezTo>
                      <a:pt x="3842" y="10548"/>
                      <a:pt x="3931" y="10637"/>
                      <a:pt x="3985" y="10727"/>
                    </a:cubicBezTo>
                    <a:cubicBezTo>
                      <a:pt x="3985" y="10781"/>
                      <a:pt x="4039" y="10816"/>
                      <a:pt x="4074" y="10834"/>
                    </a:cubicBezTo>
                    <a:lnTo>
                      <a:pt x="4092" y="10906"/>
                    </a:lnTo>
                    <a:lnTo>
                      <a:pt x="4074" y="10959"/>
                    </a:lnTo>
                    <a:lnTo>
                      <a:pt x="4074" y="10977"/>
                    </a:lnTo>
                    <a:cubicBezTo>
                      <a:pt x="4039" y="11031"/>
                      <a:pt x="4092" y="11103"/>
                      <a:pt x="4146" y="11103"/>
                    </a:cubicBezTo>
                    <a:cubicBezTo>
                      <a:pt x="4325" y="11944"/>
                      <a:pt x="4522" y="12785"/>
                      <a:pt x="4754" y="13608"/>
                    </a:cubicBezTo>
                    <a:lnTo>
                      <a:pt x="4736" y="13608"/>
                    </a:lnTo>
                    <a:cubicBezTo>
                      <a:pt x="4396" y="13590"/>
                      <a:pt x="4110" y="13340"/>
                      <a:pt x="4074" y="13000"/>
                    </a:cubicBezTo>
                    <a:lnTo>
                      <a:pt x="4074" y="13000"/>
                    </a:lnTo>
                    <a:cubicBezTo>
                      <a:pt x="4182" y="13071"/>
                      <a:pt x="4271" y="13143"/>
                      <a:pt x="4343" y="13232"/>
                    </a:cubicBezTo>
                    <a:cubicBezTo>
                      <a:pt x="4432" y="13357"/>
                      <a:pt x="4522" y="13465"/>
                      <a:pt x="4629" y="13554"/>
                    </a:cubicBezTo>
                    <a:cubicBezTo>
                      <a:pt x="4637" y="13563"/>
                      <a:pt x="4646" y="13566"/>
                      <a:pt x="4654" y="13566"/>
                    </a:cubicBezTo>
                    <a:cubicBezTo>
                      <a:pt x="4680" y="13566"/>
                      <a:pt x="4701" y="13528"/>
                      <a:pt x="4701" y="13501"/>
                    </a:cubicBezTo>
                    <a:cubicBezTo>
                      <a:pt x="4647" y="13357"/>
                      <a:pt x="4558" y="13232"/>
                      <a:pt x="4450" y="13143"/>
                    </a:cubicBezTo>
                    <a:cubicBezTo>
                      <a:pt x="4343" y="13017"/>
                      <a:pt x="4200" y="12910"/>
                      <a:pt x="4056" y="12821"/>
                    </a:cubicBezTo>
                    <a:cubicBezTo>
                      <a:pt x="4042" y="12816"/>
                      <a:pt x="4029" y="12814"/>
                      <a:pt x="4017" y="12814"/>
                    </a:cubicBezTo>
                    <a:cubicBezTo>
                      <a:pt x="3985" y="12814"/>
                      <a:pt x="3962" y="12830"/>
                      <a:pt x="3949" y="12856"/>
                    </a:cubicBezTo>
                    <a:cubicBezTo>
                      <a:pt x="3882" y="13294"/>
                      <a:pt x="4226" y="13684"/>
                      <a:pt x="4655" y="13684"/>
                    </a:cubicBezTo>
                    <a:cubicBezTo>
                      <a:pt x="4682" y="13684"/>
                      <a:pt x="4709" y="13683"/>
                      <a:pt x="4736" y="13680"/>
                    </a:cubicBezTo>
                    <a:cubicBezTo>
                      <a:pt x="4754" y="13680"/>
                      <a:pt x="4754" y="13680"/>
                      <a:pt x="4772" y="13662"/>
                    </a:cubicBezTo>
                    <a:cubicBezTo>
                      <a:pt x="5112" y="14932"/>
                      <a:pt x="5578" y="16167"/>
                      <a:pt x="6150" y="17348"/>
                    </a:cubicBezTo>
                    <a:cubicBezTo>
                      <a:pt x="5864" y="16990"/>
                      <a:pt x="5578" y="16614"/>
                      <a:pt x="5273" y="16239"/>
                    </a:cubicBezTo>
                    <a:cubicBezTo>
                      <a:pt x="4164" y="14324"/>
                      <a:pt x="2553" y="12498"/>
                      <a:pt x="173" y="12445"/>
                    </a:cubicBezTo>
                    <a:cubicBezTo>
                      <a:pt x="120" y="12463"/>
                      <a:pt x="120" y="12534"/>
                      <a:pt x="173" y="12534"/>
                    </a:cubicBezTo>
                    <a:cubicBezTo>
                      <a:pt x="1390" y="12803"/>
                      <a:pt x="2410" y="13089"/>
                      <a:pt x="3376" y="13930"/>
                    </a:cubicBezTo>
                    <a:cubicBezTo>
                      <a:pt x="3913" y="14431"/>
                      <a:pt x="4396" y="15022"/>
                      <a:pt x="4790" y="15648"/>
                    </a:cubicBezTo>
                    <a:cubicBezTo>
                      <a:pt x="3573" y="14216"/>
                      <a:pt x="2160" y="12964"/>
                      <a:pt x="227" y="12588"/>
                    </a:cubicBezTo>
                    <a:cubicBezTo>
                      <a:pt x="191" y="12588"/>
                      <a:pt x="173" y="12642"/>
                      <a:pt x="209" y="12660"/>
                    </a:cubicBezTo>
                    <a:cubicBezTo>
                      <a:pt x="1659" y="13214"/>
                      <a:pt x="2840" y="13823"/>
                      <a:pt x="3949" y="14914"/>
                    </a:cubicBezTo>
                    <a:cubicBezTo>
                      <a:pt x="4432" y="15379"/>
                      <a:pt x="4861" y="15862"/>
                      <a:pt x="5272" y="16380"/>
                    </a:cubicBezTo>
                    <a:lnTo>
                      <a:pt x="5272" y="16380"/>
                    </a:lnTo>
                    <a:cubicBezTo>
                      <a:pt x="4665" y="15767"/>
                      <a:pt x="3834" y="15465"/>
                      <a:pt x="3072" y="15093"/>
                    </a:cubicBezTo>
                    <a:cubicBezTo>
                      <a:pt x="1891" y="14503"/>
                      <a:pt x="996" y="13518"/>
                      <a:pt x="84" y="12588"/>
                    </a:cubicBezTo>
                    <a:cubicBezTo>
                      <a:pt x="77" y="12585"/>
                      <a:pt x="70" y="12583"/>
                      <a:pt x="63" y="12583"/>
                    </a:cubicBezTo>
                    <a:cubicBezTo>
                      <a:pt x="31" y="12583"/>
                      <a:pt x="1" y="12612"/>
                      <a:pt x="30" y="12642"/>
                    </a:cubicBezTo>
                    <a:cubicBezTo>
                      <a:pt x="674" y="13411"/>
                      <a:pt x="1426" y="14109"/>
                      <a:pt x="2213" y="14717"/>
                    </a:cubicBezTo>
                    <a:cubicBezTo>
                      <a:pt x="3197" y="15433"/>
                      <a:pt x="4343" y="15791"/>
                      <a:pt x="5309" y="16543"/>
                    </a:cubicBezTo>
                    <a:cubicBezTo>
                      <a:pt x="5318" y="16552"/>
                      <a:pt x="5327" y="16556"/>
                      <a:pt x="5336" y="16556"/>
                    </a:cubicBezTo>
                    <a:cubicBezTo>
                      <a:pt x="5345" y="16556"/>
                      <a:pt x="5354" y="16552"/>
                      <a:pt x="5363" y="16543"/>
                    </a:cubicBezTo>
                    <a:lnTo>
                      <a:pt x="5399" y="16579"/>
                    </a:lnTo>
                    <a:cubicBezTo>
                      <a:pt x="5399" y="16596"/>
                      <a:pt x="5416" y="16596"/>
                      <a:pt x="5434" y="16596"/>
                    </a:cubicBezTo>
                    <a:cubicBezTo>
                      <a:pt x="5721" y="16954"/>
                      <a:pt x="6025" y="17330"/>
                      <a:pt x="6311" y="17688"/>
                    </a:cubicBezTo>
                    <a:cubicBezTo>
                      <a:pt x="7027" y="19120"/>
                      <a:pt x="7797" y="20480"/>
                      <a:pt x="8423" y="21893"/>
                    </a:cubicBezTo>
                    <a:cubicBezTo>
                      <a:pt x="8190" y="21625"/>
                      <a:pt x="7868" y="21428"/>
                      <a:pt x="7492" y="21392"/>
                    </a:cubicBezTo>
                    <a:cubicBezTo>
                      <a:pt x="7439" y="21392"/>
                      <a:pt x="7403" y="21464"/>
                      <a:pt x="7421" y="21500"/>
                    </a:cubicBezTo>
                    <a:cubicBezTo>
                      <a:pt x="7636" y="21911"/>
                      <a:pt x="8029" y="22162"/>
                      <a:pt x="8477" y="22198"/>
                    </a:cubicBezTo>
                    <a:cubicBezTo>
                      <a:pt x="8491" y="22198"/>
                      <a:pt x="8518" y="22173"/>
                      <a:pt x="8517" y="22155"/>
                    </a:cubicBezTo>
                    <a:lnTo>
                      <a:pt x="8517" y="22155"/>
                    </a:lnTo>
                    <a:cubicBezTo>
                      <a:pt x="8855" y="22903"/>
                      <a:pt x="9122" y="23669"/>
                      <a:pt x="9336" y="24452"/>
                    </a:cubicBezTo>
                    <a:cubicBezTo>
                      <a:pt x="9157" y="24882"/>
                      <a:pt x="8978" y="25311"/>
                      <a:pt x="8834" y="25741"/>
                    </a:cubicBezTo>
                    <a:cubicBezTo>
                      <a:pt x="8870" y="25383"/>
                      <a:pt x="8852" y="24953"/>
                      <a:pt x="8548" y="24721"/>
                    </a:cubicBezTo>
                    <a:cubicBezTo>
                      <a:pt x="8535" y="24708"/>
                      <a:pt x="8518" y="24702"/>
                      <a:pt x="8501" y="24702"/>
                    </a:cubicBezTo>
                    <a:cubicBezTo>
                      <a:pt x="8468" y="24702"/>
                      <a:pt x="8434" y="24722"/>
                      <a:pt x="8423" y="24757"/>
                    </a:cubicBezTo>
                    <a:cubicBezTo>
                      <a:pt x="8333" y="25150"/>
                      <a:pt x="8441" y="25580"/>
                      <a:pt x="8709" y="25902"/>
                    </a:cubicBezTo>
                    <a:lnTo>
                      <a:pt x="8709" y="25956"/>
                    </a:lnTo>
                    <a:cubicBezTo>
                      <a:pt x="8709" y="25973"/>
                      <a:pt x="8727" y="25991"/>
                      <a:pt x="8745" y="25991"/>
                    </a:cubicBezTo>
                    <a:cubicBezTo>
                      <a:pt x="8566" y="26528"/>
                      <a:pt x="8423" y="27065"/>
                      <a:pt x="8316" y="27620"/>
                    </a:cubicBezTo>
                    <a:cubicBezTo>
                      <a:pt x="8280" y="27835"/>
                      <a:pt x="8244" y="28031"/>
                      <a:pt x="8208" y="28228"/>
                    </a:cubicBezTo>
                    <a:cubicBezTo>
                      <a:pt x="8244" y="27781"/>
                      <a:pt x="8262" y="27333"/>
                      <a:pt x="8262" y="26868"/>
                    </a:cubicBezTo>
                    <a:cubicBezTo>
                      <a:pt x="8262" y="25795"/>
                      <a:pt x="7868" y="24846"/>
                      <a:pt x="7689" y="23826"/>
                    </a:cubicBezTo>
                    <a:cubicBezTo>
                      <a:pt x="7671" y="23790"/>
                      <a:pt x="7640" y="23772"/>
                      <a:pt x="7609" y="23772"/>
                    </a:cubicBezTo>
                    <a:cubicBezTo>
                      <a:pt x="7577" y="23772"/>
                      <a:pt x="7546" y="23790"/>
                      <a:pt x="7528" y="23826"/>
                    </a:cubicBezTo>
                    <a:cubicBezTo>
                      <a:pt x="7027" y="25902"/>
                      <a:pt x="7331" y="28031"/>
                      <a:pt x="8065" y="30018"/>
                    </a:cubicBezTo>
                    <a:cubicBezTo>
                      <a:pt x="8047" y="31754"/>
                      <a:pt x="8244" y="33472"/>
                      <a:pt x="8673" y="35136"/>
                    </a:cubicBezTo>
                    <a:cubicBezTo>
                      <a:pt x="8047" y="33990"/>
                      <a:pt x="7117" y="32953"/>
                      <a:pt x="6222" y="32004"/>
                    </a:cubicBezTo>
                    <a:cubicBezTo>
                      <a:pt x="6186" y="31789"/>
                      <a:pt x="6168" y="31539"/>
                      <a:pt x="6132" y="31306"/>
                    </a:cubicBezTo>
                    <a:cubicBezTo>
                      <a:pt x="6383" y="30626"/>
                      <a:pt x="6794" y="29857"/>
                      <a:pt x="6490" y="29141"/>
                    </a:cubicBezTo>
                    <a:cubicBezTo>
                      <a:pt x="6481" y="29114"/>
                      <a:pt x="6454" y="29101"/>
                      <a:pt x="6428" y="29101"/>
                    </a:cubicBezTo>
                    <a:cubicBezTo>
                      <a:pt x="6401" y="29101"/>
                      <a:pt x="6374" y="29114"/>
                      <a:pt x="6365" y="29141"/>
                    </a:cubicBezTo>
                    <a:cubicBezTo>
                      <a:pt x="6275" y="29356"/>
                      <a:pt x="6168" y="29552"/>
                      <a:pt x="6061" y="29749"/>
                    </a:cubicBezTo>
                    <a:cubicBezTo>
                      <a:pt x="6061" y="29374"/>
                      <a:pt x="6061" y="28980"/>
                      <a:pt x="6079" y="28622"/>
                    </a:cubicBezTo>
                    <a:cubicBezTo>
                      <a:pt x="6079" y="28568"/>
                      <a:pt x="6043" y="28532"/>
                      <a:pt x="5989" y="28532"/>
                    </a:cubicBezTo>
                    <a:cubicBezTo>
                      <a:pt x="5434" y="28765"/>
                      <a:pt x="5202" y="29356"/>
                      <a:pt x="5220" y="29946"/>
                    </a:cubicBezTo>
                    <a:cubicBezTo>
                      <a:pt x="4898" y="29517"/>
                      <a:pt x="4486" y="29177"/>
                      <a:pt x="4003" y="28944"/>
                    </a:cubicBezTo>
                    <a:cubicBezTo>
                      <a:pt x="3993" y="28934"/>
                      <a:pt x="3981" y="28930"/>
                      <a:pt x="3970" y="28930"/>
                    </a:cubicBezTo>
                    <a:cubicBezTo>
                      <a:pt x="3941" y="28930"/>
                      <a:pt x="3913" y="28959"/>
                      <a:pt x="3913" y="28998"/>
                    </a:cubicBezTo>
                    <a:cubicBezTo>
                      <a:pt x="3931" y="29481"/>
                      <a:pt x="4074" y="29946"/>
                      <a:pt x="4325" y="30358"/>
                    </a:cubicBezTo>
                    <a:lnTo>
                      <a:pt x="4271" y="30322"/>
                    </a:lnTo>
                    <a:cubicBezTo>
                      <a:pt x="4064" y="30180"/>
                      <a:pt x="3689" y="29954"/>
                      <a:pt x="3369" y="29954"/>
                    </a:cubicBezTo>
                    <a:cubicBezTo>
                      <a:pt x="3246" y="29954"/>
                      <a:pt x="3131" y="29987"/>
                      <a:pt x="3036" y="30071"/>
                    </a:cubicBezTo>
                    <a:cubicBezTo>
                      <a:pt x="2553" y="30519"/>
                      <a:pt x="3072" y="30913"/>
                      <a:pt x="3681" y="31163"/>
                    </a:cubicBezTo>
                    <a:lnTo>
                      <a:pt x="3430" y="31163"/>
                    </a:lnTo>
                    <a:cubicBezTo>
                      <a:pt x="2750" y="31235"/>
                      <a:pt x="2696" y="31807"/>
                      <a:pt x="2929" y="32326"/>
                    </a:cubicBezTo>
                    <a:cubicBezTo>
                      <a:pt x="2947" y="32353"/>
                      <a:pt x="2974" y="32366"/>
                      <a:pt x="3001" y="32366"/>
                    </a:cubicBezTo>
                    <a:cubicBezTo>
                      <a:pt x="3027" y="32366"/>
                      <a:pt x="3054" y="32353"/>
                      <a:pt x="3072" y="32326"/>
                    </a:cubicBezTo>
                    <a:cubicBezTo>
                      <a:pt x="3310" y="31978"/>
                      <a:pt x="3754" y="31879"/>
                      <a:pt x="4220" y="31879"/>
                    </a:cubicBezTo>
                    <a:cubicBezTo>
                      <a:pt x="4665" y="31879"/>
                      <a:pt x="5129" y="31970"/>
                      <a:pt x="5452" y="32022"/>
                    </a:cubicBezTo>
                    <a:cubicBezTo>
                      <a:pt x="5456" y="32024"/>
                      <a:pt x="5460" y="32025"/>
                      <a:pt x="5463" y="32025"/>
                    </a:cubicBezTo>
                    <a:cubicBezTo>
                      <a:pt x="5491" y="32025"/>
                      <a:pt x="5502" y="31966"/>
                      <a:pt x="5470" y="31950"/>
                    </a:cubicBezTo>
                    <a:cubicBezTo>
                      <a:pt x="5150" y="31821"/>
                      <a:pt x="4695" y="31724"/>
                      <a:pt x="4251" y="31724"/>
                    </a:cubicBezTo>
                    <a:cubicBezTo>
                      <a:pt x="3777" y="31724"/>
                      <a:pt x="3314" y="31834"/>
                      <a:pt x="3036" y="32129"/>
                    </a:cubicBezTo>
                    <a:cubicBezTo>
                      <a:pt x="2947" y="31915"/>
                      <a:pt x="2893" y="31664"/>
                      <a:pt x="3072" y="31485"/>
                    </a:cubicBezTo>
                    <a:cubicBezTo>
                      <a:pt x="3197" y="31360"/>
                      <a:pt x="3401" y="31331"/>
                      <a:pt x="3591" y="31331"/>
                    </a:cubicBezTo>
                    <a:cubicBezTo>
                      <a:pt x="3674" y="31331"/>
                      <a:pt x="3754" y="31337"/>
                      <a:pt x="3824" y="31342"/>
                    </a:cubicBezTo>
                    <a:cubicBezTo>
                      <a:pt x="4307" y="31378"/>
                      <a:pt x="4701" y="31628"/>
                      <a:pt x="5148" y="31771"/>
                    </a:cubicBezTo>
                    <a:cubicBezTo>
                      <a:pt x="5157" y="31780"/>
                      <a:pt x="5161" y="31785"/>
                      <a:pt x="5166" y="31785"/>
                    </a:cubicBezTo>
                    <a:cubicBezTo>
                      <a:pt x="5170" y="31785"/>
                      <a:pt x="5175" y="31780"/>
                      <a:pt x="5184" y="31771"/>
                    </a:cubicBezTo>
                    <a:cubicBezTo>
                      <a:pt x="5399" y="31915"/>
                      <a:pt x="5631" y="32004"/>
                      <a:pt x="5882" y="32022"/>
                    </a:cubicBezTo>
                    <a:lnTo>
                      <a:pt x="5882" y="32058"/>
                    </a:lnTo>
                    <a:cubicBezTo>
                      <a:pt x="5893" y="32092"/>
                      <a:pt x="5927" y="32112"/>
                      <a:pt x="5964" y="32112"/>
                    </a:cubicBezTo>
                    <a:cubicBezTo>
                      <a:pt x="5985" y="32112"/>
                      <a:pt x="6006" y="32106"/>
                      <a:pt x="6025" y="32094"/>
                    </a:cubicBezTo>
                    <a:cubicBezTo>
                      <a:pt x="6043" y="32111"/>
                      <a:pt x="6061" y="32111"/>
                      <a:pt x="6079" y="32111"/>
                    </a:cubicBezTo>
                    <a:cubicBezTo>
                      <a:pt x="6079" y="32147"/>
                      <a:pt x="6097" y="32183"/>
                      <a:pt x="6114" y="32219"/>
                    </a:cubicBezTo>
                    <a:cubicBezTo>
                      <a:pt x="6122" y="32250"/>
                      <a:pt x="6147" y="32264"/>
                      <a:pt x="6173" y="32264"/>
                    </a:cubicBezTo>
                    <a:cubicBezTo>
                      <a:pt x="6206" y="32264"/>
                      <a:pt x="6240" y="32241"/>
                      <a:pt x="6240" y="32201"/>
                    </a:cubicBezTo>
                    <a:lnTo>
                      <a:pt x="6240" y="32165"/>
                    </a:lnTo>
                    <a:cubicBezTo>
                      <a:pt x="6705" y="32684"/>
                      <a:pt x="7134" y="33221"/>
                      <a:pt x="7564" y="33776"/>
                    </a:cubicBezTo>
                    <a:cubicBezTo>
                      <a:pt x="8065" y="34438"/>
                      <a:pt x="8441" y="35189"/>
                      <a:pt x="8906" y="35905"/>
                    </a:cubicBezTo>
                    <a:lnTo>
                      <a:pt x="8942" y="36066"/>
                    </a:lnTo>
                    <a:cubicBezTo>
                      <a:pt x="9049" y="36406"/>
                      <a:pt x="9157" y="36728"/>
                      <a:pt x="9264" y="37051"/>
                    </a:cubicBezTo>
                    <a:cubicBezTo>
                      <a:pt x="8166" y="35351"/>
                      <a:pt x="6385" y="33686"/>
                      <a:pt x="4596" y="33686"/>
                    </a:cubicBezTo>
                    <a:cubicBezTo>
                      <a:pt x="4577" y="33686"/>
                      <a:pt x="4559" y="33686"/>
                      <a:pt x="4540" y="33686"/>
                    </a:cubicBezTo>
                    <a:cubicBezTo>
                      <a:pt x="4468" y="33686"/>
                      <a:pt x="4432" y="33776"/>
                      <a:pt x="4486" y="33829"/>
                    </a:cubicBezTo>
                    <a:cubicBezTo>
                      <a:pt x="5291" y="34688"/>
                      <a:pt x="5828" y="35887"/>
                      <a:pt x="6777" y="36621"/>
                    </a:cubicBezTo>
                    <a:cubicBezTo>
                      <a:pt x="7564" y="37229"/>
                      <a:pt x="8566" y="37570"/>
                      <a:pt x="9336" y="38196"/>
                    </a:cubicBezTo>
                    <a:cubicBezTo>
                      <a:pt x="9479" y="38375"/>
                      <a:pt x="9622" y="38554"/>
                      <a:pt x="9765" y="38733"/>
                    </a:cubicBezTo>
                    <a:cubicBezTo>
                      <a:pt x="9770" y="38743"/>
                      <a:pt x="9777" y="38748"/>
                      <a:pt x="9784" y="38748"/>
                    </a:cubicBezTo>
                    <a:cubicBezTo>
                      <a:pt x="9799" y="38748"/>
                      <a:pt x="9813" y="38722"/>
                      <a:pt x="9801" y="38697"/>
                    </a:cubicBezTo>
                    <a:cubicBezTo>
                      <a:pt x="9801" y="38661"/>
                      <a:pt x="9765" y="38625"/>
                      <a:pt x="9747" y="38590"/>
                    </a:cubicBezTo>
                    <a:lnTo>
                      <a:pt x="9747" y="38590"/>
                    </a:lnTo>
                    <a:cubicBezTo>
                      <a:pt x="9837" y="38679"/>
                      <a:pt x="9908" y="38768"/>
                      <a:pt x="9980" y="38876"/>
                    </a:cubicBezTo>
                    <a:cubicBezTo>
                      <a:pt x="10266" y="39592"/>
                      <a:pt x="10570" y="40290"/>
                      <a:pt x="10875" y="41005"/>
                    </a:cubicBezTo>
                    <a:lnTo>
                      <a:pt x="10696" y="40898"/>
                    </a:lnTo>
                    <a:cubicBezTo>
                      <a:pt x="10552" y="40683"/>
                      <a:pt x="10391" y="40469"/>
                      <a:pt x="10212" y="40272"/>
                    </a:cubicBezTo>
                    <a:cubicBezTo>
                      <a:pt x="10033" y="40039"/>
                      <a:pt x="9801" y="39860"/>
                      <a:pt x="9514" y="39771"/>
                    </a:cubicBezTo>
                    <a:cubicBezTo>
                      <a:pt x="9507" y="39768"/>
                      <a:pt x="9500" y="39767"/>
                      <a:pt x="9493" y="39767"/>
                    </a:cubicBezTo>
                    <a:cubicBezTo>
                      <a:pt x="9444" y="39767"/>
                      <a:pt x="9392" y="39816"/>
                      <a:pt x="9407" y="39878"/>
                    </a:cubicBezTo>
                    <a:cubicBezTo>
                      <a:pt x="9711" y="40504"/>
                      <a:pt x="10266" y="40987"/>
                      <a:pt x="10928" y="41166"/>
                    </a:cubicBezTo>
                    <a:cubicBezTo>
                      <a:pt x="11393" y="42258"/>
                      <a:pt x="11733" y="43403"/>
                      <a:pt x="11948" y="44584"/>
                    </a:cubicBezTo>
                    <a:cubicBezTo>
                      <a:pt x="11948" y="44781"/>
                      <a:pt x="11930" y="44978"/>
                      <a:pt x="11912" y="45175"/>
                    </a:cubicBezTo>
                    <a:cubicBezTo>
                      <a:pt x="11787" y="44674"/>
                      <a:pt x="11555" y="44173"/>
                      <a:pt x="11143" y="44012"/>
                    </a:cubicBezTo>
                    <a:cubicBezTo>
                      <a:pt x="11131" y="44004"/>
                      <a:pt x="11118" y="44000"/>
                      <a:pt x="11104" y="44000"/>
                    </a:cubicBezTo>
                    <a:cubicBezTo>
                      <a:pt x="11055" y="44000"/>
                      <a:pt x="11004" y="44045"/>
                      <a:pt x="11018" y="44101"/>
                    </a:cubicBezTo>
                    <a:cubicBezTo>
                      <a:pt x="11107" y="44745"/>
                      <a:pt x="11268" y="45604"/>
                      <a:pt x="11859" y="45980"/>
                    </a:cubicBezTo>
                    <a:cubicBezTo>
                      <a:pt x="11680" y="47967"/>
                      <a:pt x="11322" y="49935"/>
                      <a:pt x="10803" y="51850"/>
                    </a:cubicBezTo>
                    <a:cubicBezTo>
                      <a:pt x="10781" y="51894"/>
                      <a:pt x="10813" y="51925"/>
                      <a:pt x="10850" y="51925"/>
                    </a:cubicBezTo>
                    <a:cubicBezTo>
                      <a:pt x="10873" y="51925"/>
                      <a:pt x="10897" y="51913"/>
                      <a:pt x="10910" y="51886"/>
                    </a:cubicBezTo>
                    <a:cubicBezTo>
                      <a:pt x="11465" y="50472"/>
                      <a:pt x="11859" y="49004"/>
                      <a:pt x="12074" y="47501"/>
                    </a:cubicBezTo>
                    <a:cubicBezTo>
                      <a:pt x="12682" y="47000"/>
                      <a:pt x="13272" y="46052"/>
                      <a:pt x="13183" y="45264"/>
                    </a:cubicBezTo>
                    <a:cubicBezTo>
                      <a:pt x="13183" y="45223"/>
                      <a:pt x="13140" y="45181"/>
                      <a:pt x="13096" y="45181"/>
                    </a:cubicBezTo>
                    <a:cubicBezTo>
                      <a:pt x="13083" y="45181"/>
                      <a:pt x="13070" y="45185"/>
                      <a:pt x="13058" y="45193"/>
                    </a:cubicBezTo>
                    <a:cubicBezTo>
                      <a:pt x="12575" y="45533"/>
                      <a:pt x="12414" y="46052"/>
                      <a:pt x="12181" y="46535"/>
                    </a:cubicBezTo>
                    <a:cubicBezTo>
                      <a:pt x="12306" y="45247"/>
                      <a:pt x="12342" y="43940"/>
                      <a:pt x="12288" y="42634"/>
                    </a:cubicBezTo>
                    <a:cubicBezTo>
                      <a:pt x="12736" y="42133"/>
                      <a:pt x="12879" y="41399"/>
                      <a:pt x="13004" y="40755"/>
                    </a:cubicBezTo>
                    <a:cubicBezTo>
                      <a:pt x="13018" y="40701"/>
                      <a:pt x="12980" y="40647"/>
                      <a:pt x="12930" y="40647"/>
                    </a:cubicBezTo>
                    <a:cubicBezTo>
                      <a:pt x="12914" y="40647"/>
                      <a:pt x="12896" y="40652"/>
                      <a:pt x="12879" y="40665"/>
                    </a:cubicBezTo>
                    <a:cubicBezTo>
                      <a:pt x="12610" y="40952"/>
                      <a:pt x="12396" y="41310"/>
                      <a:pt x="12252" y="41667"/>
                    </a:cubicBezTo>
                    <a:cubicBezTo>
                      <a:pt x="12252" y="41578"/>
                      <a:pt x="12252" y="41489"/>
                      <a:pt x="12235" y="41381"/>
                    </a:cubicBezTo>
                    <a:cubicBezTo>
                      <a:pt x="12342" y="40164"/>
                      <a:pt x="12485" y="38947"/>
                      <a:pt x="12646" y="37748"/>
                    </a:cubicBezTo>
                    <a:cubicBezTo>
                      <a:pt x="13505" y="36800"/>
                      <a:pt x="14203" y="35691"/>
                      <a:pt x="14937" y="34653"/>
                    </a:cubicBezTo>
                    <a:cubicBezTo>
                      <a:pt x="16010" y="33114"/>
                      <a:pt x="17048" y="31646"/>
                      <a:pt x="17818" y="29946"/>
                    </a:cubicBezTo>
                    <a:cubicBezTo>
                      <a:pt x="17850" y="29897"/>
                      <a:pt x="17809" y="29819"/>
                      <a:pt x="17747" y="29819"/>
                    </a:cubicBezTo>
                    <a:cubicBezTo>
                      <a:pt x="17741" y="29819"/>
                      <a:pt x="17735" y="29819"/>
                      <a:pt x="17728" y="29821"/>
                    </a:cubicBezTo>
                    <a:cubicBezTo>
                      <a:pt x="15599" y="30429"/>
                      <a:pt x="14114" y="32183"/>
                      <a:pt x="13272" y="34187"/>
                    </a:cubicBezTo>
                    <a:cubicBezTo>
                      <a:pt x="13451" y="33293"/>
                      <a:pt x="13648" y="32434"/>
                      <a:pt x="13863" y="31539"/>
                    </a:cubicBezTo>
                    <a:lnTo>
                      <a:pt x="13863" y="31557"/>
                    </a:lnTo>
                    <a:cubicBezTo>
                      <a:pt x="13863" y="31575"/>
                      <a:pt x="13876" y="31584"/>
                      <a:pt x="13890" y="31584"/>
                    </a:cubicBezTo>
                    <a:cubicBezTo>
                      <a:pt x="13903" y="31584"/>
                      <a:pt x="13917" y="31575"/>
                      <a:pt x="13917" y="31557"/>
                    </a:cubicBezTo>
                    <a:cubicBezTo>
                      <a:pt x="13952" y="31396"/>
                      <a:pt x="13970" y="31217"/>
                      <a:pt x="13970" y="31038"/>
                    </a:cubicBezTo>
                    <a:cubicBezTo>
                      <a:pt x="14096" y="30519"/>
                      <a:pt x="14239" y="30018"/>
                      <a:pt x="14364" y="29499"/>
                    </a:cubicBezTo>
                    <a:cubicBezTo>
                      <a:pt x="14829" y="29266"/>
                      <a:pt x="15205" y="28890"/>
                      <a:pt x="15438" y="28425"/>
                    </a:cubicBezTo>
                    <a:cubicBezTo>
                      <a:pt x="15474" y="28371"/>
                      <a:pt x="15420" y="28300"/>
                      <a:pt x="15348" y="28300"/>
                    </a:cubicBezTo>
                    <a:cubicBezTo>
                      <a:pt x="15044" y="28389"/>
                      <a:pt x="14758" y="28568"/>
                      <a:pt x="14561" y="28801"/>
                    </a:cubicBezTo>
                    <a:cubicBezTo>
                      <a:pt x="14650" y="28443"/>
                      <a:pt x="14758" y="28085"/>
                      <a:pt x="14865" y="27727"/>
                    </a:cubicBezTo>
                    <a:cubicBezTo>
                      <a:pt x="15116" y="27548"/>
                      <a:pt x="15348" y="27369"/>
                      <a:pt x="15581" y="27155"/>
                    </a:cubicBezTo>
                    <a:lnTo>
                      <a:pt x="15581" y="27155"/>
                    </a:lnTo>
                    <a:cubicBezTo>
                      <a:pt x="15545" y="27190"/>
                      <a:pt x="15527" y="27226"/>
                      <a:pt x="15509" y="27262"/>
                    </a:cubicBezTo>
                    <a:cubicBezTo>
                      <a:pt x="15495" y="27291"/>
                      <a:pt x="15516" y="27320"/>
                      <a:pt x="15544" y="27320"/>
                    </a:cubicBezTo>
                    <a:cubicBezTo>
                      <a:pt x="15550" y="27320"/>
                      <a:pt x="15556" y="27319"/>
                      <a:pt x="15563" y="27316"/>
                    </a:cubicBezTo>
                    <a:cubicBezTo>
                      <a:pt x="15635" y="27262"/>
                      <a:pt x="15688" y="27208"/>
                      <a:pt x="15742" y="27137"/>
                    </a:cubicBezTo>
                    <a:cubicBezTo>
                      <a:pt x="15753" y="27137"/>
                      <a:pt x="15764" y="27137"/>
                      <a:pt x="15775" y="27137"/>
                    </a:cubicBezTo>
                    <a:cubicBezTo>
                      <a:pt x="16468" y="27137"/>
                      <a:pt x="17324" y="26594"/>
                      <a:pt x="17764" y="26242"/>
                    </a:cubicBezTo>
                    <a:cubicBezTo>
                      <a:pt x="17800" y="26188"/>
                      <a:pt x="17782" y="26117"/>
                      <a:pt x="17710" y="26117"/>
                    </a:cubicBezTo>
                    <a:cubicBezTo>
                      <a:pt x="17263" y="26135"/>
                      <a:pt x="16816" y="26242"/>
                      <a:pt x="16404" y="26385"/>
                    </a:cubicBezTo>
                    <a:cubicBezTo>
                      <a:pt x="16923" y="25973"/>
                      <a:pt x="17370" y="25455"/>
                      <a:pt x="17728" y="24864"/>
                    </a:cubicBezTo>
                    <a:cubicBezTo>
                      <a:pt x="17746" y="24828"/>
                      <a:pt x="17710" y="24774"/>
                      <a:pt x="17657" y="24757"/>
                    </a:cubicBezTo>
                    <a:cubicBezTo>
                      <a:pt x="17102" y="24757"/>
                      <a:pt x="16565" y="25025"/>
                      <a:pt x="16189" y="25455"/>
                    </a:cubicBezTo>
                    <a:cubicBezTo>
                      <a:pt x="16386" y="24882"/>
                      <a:pt x="16350" y="24273"/>
                      <a:pt x="16082" y="23737"/>
                    </a:cubicBezTo>
                    <a:cubicBezTo>
                      <a:pt x="16060" y="23714"/>
                      <a:pt x="16031" y="23699"/>
                      <a:pt x="16004" y="23699"/>
                    </a:cubicBezTo>
                    <a:cubicBezTo>
                      <a:pt x="15987" y="23699"/>
                      <a:pt x="15970" y="23705"/>
                      <a:pt x="15957" y="23719"/>
                    </a:cubicBezTo>
                    <a:cubicBezTo>
                      <a:pt x="15581" y="24077"/>
                      <a:pt x="15313" y="24524"/>
                      <a:pt x="15169" y="25007"/>
                    </a:cubicBezTo>
                    <a:cubicBezTo>
                      <a:pt x="15098" y="24757"/>
                      <a:pt x="14990" y="24506"/>
                      <a:pt x="14829" y="24291"/>
                    </a:cubicBezTo>
                    <a:cubicBezTo>
                      <a:pt x="14734" y="24156"/>
                      <a:pt x="14330" y="23783"/>
                      <a:pt x="14055" y="23783"/>
                    </a:cubicBezTo>
                    <a:cubicBezTo>
                      <a:pt x="13967" y="23783"/>
                      <a:pt x="13893" y="23821"/>
                      <a:pt x="13845" y="23916"/>
                    </a:cubicBezTo>
                    <a:cubicBezTo>
                      <a:pt x="13612" y="24434"/>
                      <a:pt x="13809" y="25061"/>
                      <a:pt x="13988" y="25580"/>
                    </a:cubicBezTo>
                    <a:cubicBezTo>
                      <a:pt x="13770" y="25376"/>
                      <a:pt x="13480" y="25278"/>
                      <a:pt x="13186" y="25278"/>
                    </a:cubicBezTo>
                    <a:cubicBezTo>
                      <a:pt x="13119" y="25278"/>
                      <a:pt x="13052" y="25284"/>
                      <a:pt x="12986" y="25293"/>
                    </a:cubicBezTo>
                    <a:cubicBezTo>
                      <a:pt x="12950" y="25311"/>
                      <a:pt x="12932" y="25347"/>
                      <a:pt x="12932" y="25383"/>
                    </a:cubicBezTo>
                    <a:cubicBezTo>
                      <a:pt x="12932" y="26206"/>
                      <a:pt x="13738" y="27083"/>
                      <a:pt x="14579" y="27119"/>
                    </a:cubicBezTo>
                    <a:cubicBezTo>
                      <a:pt x="14633" y="27280"/>
                      <a:pt x="14686" y="27441"/>
                      <a:pt x="14740" y="27584"/>
                    </a:cubicBezTo>
                    <a:cubicBezTo>
                      <a:pt x="14758" y="27602"/>
                      <a:pt x="14758" y="27602"/>
                      <a:pt x="14758" y="27602"/>
                    </a:cubicBezTo>
                    <a:cubicBezTo>
                      <a:pt x="14758" y="27620"/>
                      <a:pt x="14758" y="27620"/>
                      <a:pt x="14758" y="27638"/>
                    </a:cubicBezTo>
                    <a:cubicBezTo>
                      <a:pt x="14758" y="27656"/>
                      <a:pt x="14758" y="27656"/>
                      <a:pt x="14758" y="27674"/>
                    </a:cubicBezTo>
                    <a:cubicBezTo>
                      <a:pt x="14615" y="28175"/>
                      <a:pt x="14454" y="28658"/>
                      <a:pt x="14310" y="29159"/>
                    </a:cubicBezTo>
                    <a:cubicBezTo>
                      <a:pt x="14293" y="29159"/>
                      <a:pt x="14293" y="29177"/>
                      <a:pt x="14310" y="29195"/>
                    </a:cubicBezTo>
                    <a:lnTo>
                      <a:pt x="14239" y="29374"/>
                    </a:lnTo>
                    <a:cubicBezTo>
                      <a:pt x="14185" y="29427"/>
                      <a:pt x="14114" y="29481"/>
                      <a:pt x="14042" y="29517"/>
                    </a:cubicBezTo>
                    <a:cubicBezTo>
                      <a:pt x="13995" y="29563"/>
                      <a:pt x="14030" y="29610"/>
                      <a:pt x="14074" y="29610"/>
                    </a:cubicBezTo>
                    <a:cubicBezTo>
                      <a:pt x="14081" y="29610"/>
                      <a:pt x="14088" y="29609"/>
                      <a:pt x="14096" y="29606"/>
                    </a:cubicBezTo>
                    <a:cubicBezTo>
                      <a:pt x="14149" y="29588"/>
                      <a:pt x="14149" y="29588"/>
                      <a:pt x="14185" y="29570"/>
                    </a:cubicBezTo>
                    <a:lnTo>
                      <a:pt x="14185" y="29570"/>
                    </a:lnTo>
                    <a:cubicBezTo>
                      <a:pt x="14096" y="29875"/>
                      <a:pt x="14006" y="30161"/>
                      <a:pt x="13935" y="30447"/>
                    </a:cubicBezTo>
                    <a:cubicBezTo>
                      <a:pt x="13863" y="30161"/>
                      <a:pt x="13738" y="29875"/>
                      <a:pt x="13541" y="29642"/>
                    </a:cubicBezTo>
                    <a:cubicBezTo>
                      <a:pt x="13527" y="29628"/>
                      <a:pt x="13511" y="29622"/>
                      <a:pt x="13495" y="29622"/>
                    </a:cubicBezTo>
                    <a:cubicBezTo>
                      <a:pt x="13469" y="29622"/>
                      <a:pt x="13445" y="29638"/>
                      <a:pt x="13434" y="29660"/>
                    </a:cubicBezTo>
                    <a:cubicBezTo>
                      <a:pt x="13326" y="30107"/>
                      <a:pt x="13523" y="30680"/>
                      <a:pt x="13738" y="31109"/>
                    </a:cubicBezTo>
                    <a:cubicBezTo>
                      <a:pt x="13595" y="31664"/>
                      <a:pt x="13451" y="32219"/>
                      <a:pt x="13308" y="32774"/>
                    </a:cubicBezTo>
                    <a:cubicBezTo>
                      <a:pt x="13290" y="32362"/>
                      <a:pt x="13183" y="31986"/>
                      <a:pt x="12950" y="31646"/>
                    </a:cubicBezTo>
                    <a:cubicBezTo>
                      <a:pt x="12941" y="31627"/>
                      <a:pt x="12915" y="31612"/>
                      <a:pt x="12890" y="31612"/>
                    </a:cubicBezTo>
                    <a:cubicBezTo>
                      <a:pt x="12870" y="31612"/>
                      <a:pt x="12851" y="31622"/>
                      <a:pt x="12843" y="31646"/>
                    </a:cubicBezTo>
                    <a:cubicBezTo>
                      <a:pt x="12610" y="32111"/>
                      <a:pt x="12843" y="32827"/>
                      <a:pt x="13183" y="33239"/>
                    </a:cubicBezTo>
                    <a:lnTo>
                      <a:pt x="13183" y="33257"/>
                    </a:lnTo>
                    <a:cubicBezTo>
                      <a:pt x="12843" y="34688"/>
                      <a:pt x="12557" y="36102"/>
                      <a:pt x="12342" y="37552"/>
                    </a:cubicBezTo>
                    <a:cubicBezTo>
                      <a:pt x="12235" y="37820"/>
                      <a:pt x="12109" y="38071"/>
                      <a:pt x="11966" y="38321"/>
                    </a:cubicBezTo>
                    <a:cubicBezTo>
                      <a:pt x="11954" y="38369"/>
                      <a:pt x="11982" y="38401"/>
                      <a:pt x="12013" y="38401"/>
                    </a:cubicBezTo>
                    <a:cubicBezTo>
                      <a:pt x="12028" y="38401"/>
                      <a:pt x="12044" y="38393"/>
                      <a:pt x="12056" y="38375"/>
                    </a:cubicBezTo>
                    <a:cubicBezTo>
                      <a:pt x="12091" y="38339"/>
                      <a:pt x="12109" y="38267"/>
                      <a:pt x="12145" y="38232"/>
                    </a:cubicBezTo>
                    <a:cubicBezTo>
                      <a:pt x="12154" y="38241"/>
                      <a:pt x="12167" y="38245"/>
                      <a:pt x="12181" y="38245"/>
                    </a:cubicBezTo>
                    <a:cubicBezTo>
                      <a:pt x="12194" y="38245"/>
                      <a:pt x="12208" y="38241"/>
                      <a:pt x="12217" y="38232"/>
                    </a:cubicBezTo>
                    <a:lnTo>
                      <a:pt x="12252" y="38178"/>
                    </a:lnTo>
                    <a:lnTo>
                      <a:pt x="12252" y="38178"/>
                    </a:lnTo>
                    <a:cubicBezTo>
                      <a:pt x="12199" y="38697"/>
                      <a:pt x="12145" y="39198"/>
                      <a:pt x="12091" y="39699"/>
                    </a:cubicBezTo>
                    <a:cubicBezTo>
                      <a:pt x="11895" y="37892"/>
                      <a:pt x="11626" y="36084"/>
                      <a:pt x="11322" y="34295"/>
                    </a:cubicBezTo>
                    <a:cubicBezTo>
                      <a:pt x="11340" y="34295"/>
                      <a:pt x="11340" y="34277"/>
                      <a:pt x="11340" y="34277"/>
                    </a:cubicBezTo>
                    <a:cubicBezTo>
                      <a:pt x="11733" y="33740"/>
                      <a:pt x="11984" y="32935"/>
                      <a:pt x="11751" y="32326"/>
                    </a:cubicBezTo>
                    <a:cubicBezTo>
                      <a:pt x="11740" y="32291"/>
                      <a:pt x="11698" y="32264"/>
                      <a:pt x="11660" y="32264"/>
                    </a:cubicBezTo>
                    <a:cubicBezTo>
                      <a:pt x="11640" y="32264"/>
                      <a:pt x="11621" y="32272"/>
                      <a:pt x="11608" y="32290"/>
                    </a:cubicBezTo>
                    <a:cubicBezTo>
                      <a:pt x="11393" y="32577"/>
                      <a:pt x="11232" y="32899"/>
                      <a:pt x="11161" y="33239"/>
                    </a:cubicBezTo>
                    <a:cubicBezTo>
                      <a:pt x="10946" y="31950"/>
                      <a:pt x="10749" y="30662"/>
                      <a:pt x="10570" y="29427"/>
                    </a:cubicBezTo>
                    <a:lnTo>
                      <a:pt x="10302" y="27351"/>
                    </a:lnTo>
                    <a:cubicBezTo>
                      <a:pt x="10624" y="26940"/>
                      <a:pt x="10803" y="26421"/>
                      <a:pt x="10785" y="25884"/>
                    </a:cubicBezTo>
                    <a:cubicBezTo>
                      <a:pt x="10785" y="25833"/>
                      <a:pt x="10739" y="25791"/>
                      <a:pt x="10693" y="25791"/>
                    </a:cubicBezTo>
                    <a:cubicBezTo>
                      <a:pt x="10675" y="25791"/>
                      <a:pt x="10657" y="25797"/>
                      <a:pt x="10642" y="25812"/>
                    </a:cubicBezTo>
                    <a:cubicBezTo>
                      <a:pt x="10445" y="26045"/>
                      <a:pt x="10302" y="26313"/>
                      <a:pt x="10195" y="26600"/>
                    </a:cubicBezTo>
                    <a:cubicBezTo>
                      <a:pt x="10087" y="25741"/>
                      <a:pt x="9980" y="24864"/>
                      <a:pt x="9855" y="23987"/>
                    </a:cubicBezTo>
                    <a:cubicBezTo>
                      <a:pt x="10177" y="23397"/>
                      <a:pt x="10535" y="22824"/>
                      <a:pt x="10928" y="22287"/>
                    </a:cubicBezTo>
                    <a:lnTo>
                      <a:pt x="10982" y="22287"/>
                    </a:lnTo>
                    <a:cubicBezTo>
                      <a:pt x="11168" y="22173"/>
                      <a:pt x="11377" y="22115"/>
                      <a:pt x="11591" y="22115"/>
                    </a:cubicBezTo>
                    <a:cubicBezTo>
                      <a:pt x="11644" y="22115"/>
                      <a:pt x="11698" y="22119"/>
                      <a:pt x="11751" y="22126"/>
                    </a:cubicBezTo>
                    <a:cubicBezTo>
                      <a:pt x="11662" y="22233"/>
                      <a:pt x="11555" y="22341"/>
                      <a:pt x="11447" y="22412"/>
                    </a:cubicBezTo>
                    <a:cubicBezTo>
                      <a:pt x="11292" y="22475"/>
                      <a:pt x="11123" y="22523"/>
                      <a:pt x="10952" y="22523"/>
                    </a:cubicBezTo>
                    <a:cubicBezTo>
                      <a:pt x="10926" y="22523"/>
                      <a:pt x="10900" y="22522"/>
                      <a:pt x="10875" y="22520"/>
                    </a:cubicBezTo>
                    <a:cubicBezTo>
                      <a:pt x="10821" y="22520"/>
                      <a:pt x="10785" y="22609"/>
                      <a:pt x="10839" y="22627"/>
                    </a:cubicBezTo>
                    <a:cubicBezTo>
                      <a:pt x="10918" y="22668"/>
                      <a:pt x="11000" y="22687"/>
                      <a:pt x="11082" y="22687"/>
                    </a:cubicBezTo>
                    <a:cubicBezTo>
                      <a:pt x="11427" y="22687"/>
                      <a:pt x="11778" y="22368"/>
                      <a:pt x="11966" y="22108"/>
                    </a:cubicBezTo>
                    <a:cubicBezTo>
                      <a:pt x="11984" y="22072"/>
                      <a:pt x="11966" y="22019"/>
                      <a:pt x="11912" y="22001"/>
                    </a:cubicBezTo>
                    <a:cubicBezTo>
                      <a:pt x="11827" y="21985"/>
                      <a:pt x="11741" y="21977"/>
                      <a:pt x="11655" y="21977"/>
                    </a:cubicBezTo>
                    <a:cubicBezTo>
                      <a:pt x="11456" y="21977"/>
                      <a:pt x="11259" y="22020"/>
                      <a:pt x="11071" y="22108"/>
                    </a:cubicBezTo>
                    <a:cubicBezTo>
                      <a:pt x="11393" y="21697"/>
                      <a:pt x="11716" y="21321"/>
                      <a:pt x="12074" y="20945"/>
                    </a:cubicBezTo>
                    <a:cubicBezTo>
                      <a:pt x="12270" y="20730"/>
                      <a:pt x="12485" y="20533"/>
                      <a:pt x="12700" y="20337"/>
                    </a:cubicBezTo>
                    <a:cubicBezTo>
                      <a:pt x="13165" y="20104"/>
                      <a:pt x="13648" y="19889"/>
                      <a:pt x="14149" y="19728"/>
                    </a:cubicBezTo>
                    <a:cubicBezTo>
                      <a:pt x="15259" y="19281"/>
                      <a:pt x="16422" y="18976"/>
                      <a:pt x="17603" y="18851"/>
                    </a:cubicBezTo>
                    <a:cubicBezTo>
                      <a:pt x="17657" y="18851"/>
                      <a:pt x="17657" y="18780"/>
                      <a:pt x="17603" y="18780"/>
                    </a:cubicBezTo>
                    <a:cubicBezTo>
                      <a:pt x="17537" y="18777"/>
                      <a:pt x="17472" y="18776"/>
                      <a:pt x="17407" y="18776"/>
                    </a:cubicBezTo>
                    <a:cubicBezTo>
                      <a:pt x="16161" y="18776"/>
                      <a:pt x="15038" y="19250"/>
                      <a:pt x="13899" y="19692"/>
                    </a:cubicBezTo>
                    <a:cubicBezTo>
                      <a:pt x="13595" y="19818"/>
                      <a:pt x="13290" y="19925"/>
                      <a:pt x="13004" y="20050"/>
                    </a:cubicBezTo>
                    <a:cubicBezTo>
                      <a:pt x="13684" y="19746"/>
                      <a:pt x="14275" y="19316"/>
                      <a:pt x="14919" y="18959"/>
                    </a:cubicBezTo>
                    <a:cubicBezTo>
                      <a:pt x="15688" y="18547"/>
                      <a:pt x="16565" y="18475"/>
                      <a:pt x="17424" y="18475"/>
                    </a:cubicBezTo>
                    <a:cubicBezTo>
                      <a:pt x="17524" y="18475"/>
                      <a:pt x="17705" y="18471"/>
                      <a:pt x="17917" y="18471"/>
                    </a:cubicBezTo>
                    <a:cubicBezTo>
                      <a:pt x="18657" y="18471"/>
                      <a:pt x="19764" y="18525"/>
                      <a:pt x="18999" y="19012"/>
                    </a:cubicBezTo>
                    <a:cubicBezTo>
                      <a:pt x="17710" y="19782"/>
                      <a:pt x="16583" y="20014"/>
                      <a:pt x="15098" y="20050"/>
                    </a:cubicBezTo>
                    <a:cubicBezTo>
                      <a:pt x="14131" y="20068"/>
                      <a:pt x="13255" y="20193"/>
                      <a:pt x="12396" y="20694"/>
                    </a:cubicBezTo>
                    <a:cubicBezTo>
                      <a:pt x="12364" y="20710"/>
                      <a:pt x="12389" y="20769"/>
                      <a:pt x="12420" y="20769"/>
                    </a:cubicBezTo>
                    <a:cubicBezTo>
                      <a:pt x="12424" y="20769"/>
                      <a:pt x="12427" y="20768"/>
                      <a:pt x="12431" y="20766"/>
                    </a:cubicBezTo>
                    <a:cubicBezTo>
                      <a:pt x="13863" y="20211"/>
                      <a:pt x="15241" y="20265"/>
                      <a:pt x="16726" y="20140"/>
                    </a:cubicBezTo>
                    <a:cubicBezTo>
                      <a:pt x="17854" y="20032"/>
                      <a:pt x="18838" y="19245"/>
                      <a:pt x="19786" y="18726"/>
                    </a:cubicBezTo>
                    <a:cubicBezTo>
                      <a:pt x="19840" y="18690"/>
                      <a:pt x="19840" y="18601"/>
                      <a:pt x="19768" y="18583"/>
                    </a:cubicBezTo>
                    <a:cubicBezTo>
                      <a:pt x="18933" y="18440"/>
                      <a:pt x="18114" y="18320"/>
                      <a:pt x="17284" y="18320"/>
                    </a:cubicBezTo>
                    <a:cubicBezTo>
                      <a:pt x="16869" y="18320"/>
                      <a:pt x="16452" y="18350"/>
                      <a:pt x="16028" y="18422"/>
                    </a:cubicBezTo>
                    <a:cubicBezTo>
                      <a:pt x="15062" y="18583"/>
                      <a:pt x="14239" y="19209"/>
                      <a:pt x="13398" y="19728"/>
                    </a:cubicBezTo>
                    <a:cubicBezTo>
                      <a:pt x="13935" y="19245"/>
                      <a:pt x="14471" y="18762"/>
                      <a:pt x="15008" y="18261"/>
                    </a:cubicBezTo>
                    <a:cubicBezTo>
                      <a:pt x="15527" y="17778"/>
                      <a:pt x="16028" y="17330"/>
                      <a:pt x="16583" y="16901"/>
                    </a:cubicBezTo>
                    <a:cubicBezTo>
                      <a:pt x="16770" y="16979"/>
                      <a:pt x="16984" y="17029"/>
                      <a:pt x="17202" y="17029"/>
                    </a:cubicBezTo>
                    <a:cubicBezTo>
                      <a:pt x="17234" y="17029"/>
                      <a:pt x="17267" y="17028"/>
                      <a:pt x="17299" y="17026"/>
                    </a:cubicBezTo>
                    <a:cubicBezTo>
                      <a:pt x="17424" y="17008"/>
                      <a:pt x="17657" y="16883"/>
                      <a:pt x="17639" y="16722"/>
                    </a:cubicBezTo>
                    <a:cubicBezTo>
                      <a:pt x="17603" y="16543"/>
                      <a:pt x="17406" y="16507"/>
                      <a:pt x="17299" y="16471"/>
                    </a:cubicBezTo>
                    <a:lnTo>
                      <a:pt x="17192" y="16453"/>
                    </a:lnTo>
                    <a:cubicBezTo>
                      <a:pt x="17514" y="16221"/>
                      <a:pt x="17836" y="16006"/>
                      <a:pt x="18176" y="15809"/>
                    </a:cubicBezTo>
                    <a:cubicBezTo>
                      <a:pt x="18194" y="15827"/>
                      <a:pt x="18229" y="15845"/>
                      <a:pt x="18265" y="15845"/>
                    </a:cubicBezTo>
                    <a:lnTo>
                      <a:pt x="18337" y="15845"/>
                    </a:lnTo>
                    <a:cubicBezTo>
                      <a:pt x="18426" y="15916"/>
                      <a:pt x="18516" y="15952"/>
                      <a:pt x="18623" y="15988"/>
                    </a:cubicBezTo>
                    <a:cubicBezTo>
                      <a:pt x="18628" y="15993"/>
                      <a:pt x="18635" y="15995"/>
                      <a:pt x="18643" y="15995"/>
                    </a:cubicBezTo>
                    <a:cubicBezTo>
                      <a:pt x="18660" y="15995"/>
                      <a:pt x="18682" y="15983"/>
                      <a:pt x="18695" y="15970"/>
                    </a:cubicBezTo>
                    <a:lnTo>
                      <a:pt x="18766" y="15970"/>
                    </a:lnTo>
                    <a:cubicBezTo>
                      <a:pt x="19303" y="16901"/>
                      <a:pt x="20108" y="17795"/>
                      <a:pt x="21254" y="17795"/>
                    </a:cubicBezTo>
                    <a:cubicBezTo>
                      <a:pt x="21325" y="17795"/>
                      <a:pt x="21361" y="17724"/>
                      <a:pt x="21325" y="17670"/>
                    </a:cubicBezTo>
                    <a:cubicBezTo>
                      <a:pt x="21164" y="17241"/>
                      <a:pt x="20914" y="16865"/>
                      <a:pt x="20574" y="16561"/>
                    </a:cubicBezTo>
                    <a:lnTo>
                      <a:pt x="20574" y="16561"/>
                    </a:lnTo>
                    <a:cubicBezTo>
                      <a:pt x="20628" y="16565"/>
                      <a:pt x="20682" y="16567"/>
                      <a:pt x="20736" y="16567"/>
                    </a:cubicBezTo>
                    <a:cubicBezTo>
                      <a:pt x="21164" y="16567"/>
                      <a:pt x="21586" y="16441"/>
                      <a:pt x="21952" y="16203"/>
                    </a:cubicBezTo>
                    <a:cubicBezTo>
                      <a:pt x="21970" y="16167"/>
                      <a:pt x="21970" y="16131"/>
                      <a:pt x="21952" y="16113"/>
                    </a:cubicBezTo>
                    <a:lnTo>
                      <a:pt x="21898" y="16149"/>
                    </a:lnTo>
                    <a:cubicBezTo>
                      <a:pt x="21644" y="15624"/>
                      <a:pt x="21005" y="15468"/>
                      <a:pt x="20360" y="15468"/>
                    </a:cubicBezTo>
                    <a:cubicBezTo>
                      <a:pt x="20324" y="15468"/>
                      <a:pt x="20288" y="15468"/>
                      <a:pt x="20252" y="15469"/>
                    </a:cubicBezTo>
                    <a:lnTo>
                      <a:pt x="20502" y="15362"/>
                    </a:lnTo>
                    <a:cubicBezTo>
                      <a:pt x="20860" y="15219"/>
                      <a:pt x="21594" y="14950"/>
                      <a:pt x="21630" y="14467"/>
                    </a:cubicBezTo>
                    <a:cubicBezTo>
                      <a:pt x="21649" y="14152"/>
                      <a:pt x="21365" y="14064"/>
                      <a:pt x="21061" y="14064"/>
                    </a:cubicBezTo>
                    <a:cubicBezTo>
                      <a:pt x="20813" y="14064"/>
                      <a:pt x="20551" y="14122"/>
                      <a:pt x="20431" y="14163"/>
                    </a:cubicBezTo>
                    <a:cubicBezTo>
                      <a:pt x="20287" y="14216"/>
                      <a:pt x="20162" y="14270"/>
                      <a:pt x="20019" y="14342"/>
                    </a:cubicBezTo>
                    <a:cubicBezTo>
                      <a:pt x="20377" y="13948"/>
                      <a:pt x="20609" y="13483"/>
                      <a:pt x="20717" y="12982"/>
                    </a:cubicBezTo>
                    <a:cubicBezTo>
                      <a:pt x="20735" y="12946"/>
                      <a:pt x="20699" y="12892"/>
                      <a:pt x="20645" y="12892"/>
                    </a:cubicBezTo>
                    <a:cubicBezTo>
                      <a:pt x="20001" y="12892"/>
                      <a:pt x="19589" y="13304"/>
                      <a:pt x="19285" y="13823"/>
                    </a:cubicBezTo>
                    <a:cubicBezTo>
                      <a:pt x="19393" y="13178"/>
                      <a:pt x="19160" y="12516"/>
                      <a:pt x="18677" y="11872"/>
                    </a:cubicBezTo>
                    <a:cubicBezTo>
                      <a:pt x="18667" y="11852"/>
                      <a:pt x="18641" y="11838"/>
                      <a:pt x="18614" y="11838"/>
                    </a:cubicBezTo>
                    <a:cubicBezTo>
                      <a:pt x="18591" y="11838"/>
                      <a:pt x="18568" y="11848"/>
                      <a:pt x="18552" y="11872"/>
                    </a:cubicBezTo>
                    <a:cubicBezTo>
                      <a:pt x="18337" y="12355"/>
                      <a:pt x="18229" y="12856"/>
                      <a:pt x="18194" y="13375"/>
                    </a:cubicBezTo>
                    <a:cubicBezTo>
                      <a:pt x="18122" y="13250"/>
                      <a:pt x="18050" y="13125"/>
                      <a:pt x="17979" y="13000"/>
                    </a:cubicBezTo>
                    <a:cubicBezTo>
                      <a:pt x="17961" y="12964"/>
                      <a:pt x="17943" y="12946"/>
                      <a:pt x="17907" y="12946"/>
                    </a:cubicBezTo>
                    <a:cubicBezTo>
                      <a:pt x="17889" y="12946"/>
                      <a:pt x="17872" y="12928"/>
                      <a:pt x="17854" y="12928"/>
                    </a:cubicBezTo>
                    <a:lnTo>
                      <a:pt x="17818" y="12928"/>
                    </a:lnTo>
                    <a:cubicBezTo>
                      <a:pt x="17782" y="12928"/>
                      <a:pt x="17746" y="12964"/>
                      <a:pt x="17746" y="12982"/>
                    </a:cubicBezTo>
                    <a:cubicBezTo>
                      <a:pt x="17478" y="13805"/>
                      <a:pt x="17406" y="14968"/>
                      <a:pt x="18104" y="15594"/>
                    </a:cubicBezTo>
                    <a:cubicBezTo>
                      <a:pt x="18086" y="15630"/>
                      <a:pt x="18086" y="15666"/>
                      <a:pt x="18104" y="15684"/>
                    </a:cubicBezTo>
                    <a:cubicBezTo>
                      <a:pt x="17639" y="15899"/>
                      <a:pt x="17209" y="16149"/>
                      <a:pt x="16798" y="16435"/>
                    </a:cubicBezTo>
                    <a:cubicBezTo>
                      <a:pt x="16762" y="16435"/>
                      <a:pt x="16708" y="16453"/>
                      <a:pt x="16673" y="16471"/>
                    </a:cubicBezTo>
                    <a:cubicBezTo>
                      <a:pt x="16655" y="16489"/>
                      <a:pt x="16655" y="16507"/>
                      <a:pt x="16655" y="16525"/>
                    </a:cubicBezTo>
                    <a:cubicBezTo>
                      <a:pt x="16315" y="16775"/>
                      <a:pt x="15993" y="17026"/>
                      <a:pt x="15653" y="17294"/>
                    </a:cubicBezTo>
                    <a:cubicBezTo>
                      <a:pt x="15849" y="16972"/>
                      <a:pt x="15957" y="16561"/>
                      <a:pt x="15796" y="16239"/>
                    </a:cubicBezTo>
                    <a:cubicBezTo>
                      <a:pt x="15776" y="16209"/>
                      <a:pt x="15751" y="16196"/>
                      <a:pt x="15729" y="16196"/>
                    </a:cubicBezTo>
                    <a:cubicBezTo>
                      <a:pt x="15712" y="16196"/>
                      <a:pt x="15696" y="16205"/>
                      <a:pt x="15688" y="16221"/>
                    </a:cubicBezTo>
                    <a:cubicBezTo>
                      <a:pt x="15384" y="16525"/>
                      <a:pt x="15259" y="16972"/>
                      <a:pt x="15366" y="17402"/>
                    </a:cubicBezTo>
                    <a:cubicBezTo>
                      <a:pt x="15330" y="17455"/>
                      <a:pt x="15313" y="17509"/>
                      <a:pt x="15295" y="17563"/>
                    </a:cubicBezTo>
                    <a:cubicBezTo>
                      <a:pt x="15295" y="17563"/>
                      <a:pt x="15295" y="17581"/>
                      <a:pt x="15295" y="17599"/>
                    </a:cubicBezTo>
                    <a:cubicBezTo>
                      <a:pt x="14346" y="18404"/>
                      <a:pt x="13451" y="19316"/>
                      <a:pt x="12592" y="20140"/>
                    </a:cubicBezTo>
                    <a:lnTo>
                      <a:pt x="12539" y="20158"/>
                    </a:lnTo>
                    <a:cubicBezTo>
                      <a:pt x="12521" y="20175"/>
                      <a:pt x="12521" y="20193"/>
                      <a:pt x="12521" y="20211"/>
                    </a:cubicBezTo>
                    <a:lnTo>
                      <a:pt x="12199" y="20515"/>
                    </a:lnTo>
                    <a:cubicBezTo>
                      <a:pt x="12074" y="20605"/>
                      <a:pt x="11948" y="20730"/>
                      <a:pt x="11841" y="20873"/>
                    </a:cubicBezTo>
                    <a:cubicBezTo>
                      <a:pt x="11751" y="20945"/>
                      <a:pt x="11680" y="21034"/>
                      <a:pt x="11590" y="21124"/>
                    </a:cubicBezTo>
                    <a:cubicBezTo>
                      <a:pt x="12002" y="20319"/>
                      <a:pt x="12324" y="19460"/>
                      <a:pt x="12539" y="18583"/>
                    </a:cubicBezTo>
                    <a:cubicBezTo>
                      <a:pt x="12664" y="18118"/>
                      <a:pt x="12807" y="17616"/>
                      <a:pt x="12932" y="17115"/>
                    </a:cubicBezTo>
                    <a:cubicBezTo>
                      <a:pt x="13129" y="17026"/>
                      <a:pt x="13308" y="16901"/>
                      <a:pt x="13434" y="16722"/>
                    </a:cubicBezTo>
                    <a:cubicBezTo>
                      <a:pt x="13577" y="16561"/>
                      <a:pt x="13666" y="16364"/>
                      <a:pt x="13666" y="16149"/>
                    </a:cubicBezTo>
                    <a:cubicBezTo>
                      <a:pt x="13653" y="16097"/>
                      <a:pt x="13621" y="16063"/>
                      <a:pt x="13583" y="16063"/>
                    </a:cubicBezTo>
                    <a:cubicBezTo>
                      <a:pt x="13570" y="16063"/>
                      <a:pt x="13555" y="16068"/>
                      <a:pt x="13541" y="16077"/>
                    </a:cubicBezTo>
                    <a:cubicBezTo>
                      <a:pt x="13362" y="16203"/>
                      <a:pt x="13201" y="16346"/>
                      <a:pt x="13076" y="16543"/>
                    </a:cubicBezTo>
                    <a:cubicBezTo>
                      <a:pt x="13255" y="15863"/>
                      <a:pt x="13362" y="15183"/>
                      <a:pt x="13416" y="14485"/>
                    </a:cubicBezTo>
                    <a:cubicBezTo>
                      <a:pt x="13425" y="14490"/>
                      <a:pt x="13436" y="14492"/>
                      <a:pt x="13448" y="14492"/>
                    </a:cubicBezTo>
                    <a:cubicBezTo>
                      <a:pt x="13479" y="14492"/>
                      <a:pt x="13515" y="14475"/>
                      <a:pt x="13541" y="14449"/>
                    </a:cubicBezTo>
                    <a:lnTo>
                      <a:pt x="13648" y="14288"/>
                    </a:lnTo>
                    <a:cubicBezTo>
                      <a:pt x="13684" y="14234"/>
                      <a:pt x="13720" y="14163"/>
                      <a:pt x="13756" y="14091"/>
                    </a:cubicBezTo>
                    <a:cubicBezTo>
                      <a:pt x="14722" y="13841"/>
                      <a:pt x="15688" y="12749"/>
                      <a:pt x="15330" y="11765"/>
                    </a:cubicBezTo>
                    <a:cubicBezTo>
                      <a:pt x="15323" y="11744"/>
                      <a:pt x="15302" y="11734"/>
                      <a:pt x="15282" y="11734"/>
                    </a:cubicBezTo>
                    <a:cubicBezTo>
                      <a:pt x="15250" y="11734"/>
                      <a:pt x="15219" y="11757"/>
                      <a:pt x="15241" y="11801"/>
                    </a:cubicBezTo>
                    <a:cubicBezTo>
                      <a:pt x="15545" y="12713"/>
                      <a:pt x="14686" y="13447"/>
                      <a:pt x="13899" y="13858"/>
                    </a:cubicBezTo>
                    <a:cubicBezTo>
                      <a:pt x="13935" y="13769"/>
                      <a:pt x="13988" y="13662"/>
                      <a:pt x="14042" y="13572"/>
                    </a:cubicBezTo>
                    <a:cubicBezTo>
                      <a:pt x="14060" y="13536"/>
                      <a:pt x="14078" y="13501"/>
                      <a:pt x="14096" y="13465"/>
                    </a:cubicBezTo>
                    <a:cubicBezTo>
                      <a:pt x="14096" y="13447"/>
                      <a:pt x="14096" y="13429"/>
                      <a:pt x="14096" y="13411"/>
                    </a:cubicBezTo>
                    <a:cubicBezTo>
                      <a:pt x="14794" y="12910"/>
                      <a:pt x="15205" y="12069"/>
                      <a:pt x="15134" y="11192"/>
                    </a:cubicBezTo>
                    <a:cubicBezTo>
                      <a:pt x="15134" y="11163"/>
                      <a:pt x="15110" y="11134"/>
                      <a:pt x="15081" y="11134"/>
                    </a:cubicBezTo>
                    <a:cubicBezTo>
                      <a:pt x="15075" y="11134"/>
                      <a:pt x="15069" y="11135"/>
                      <a:pt x="15062" y="11138"/>
                    </a:cubicBezTo>
                    <a:cubicBezTo>
                      <a:pt x="14794" y="11210"/>
                      <a:pt x="14561" y="11389"/>
                      <a:pt x="14418" y="11622"/>
                    </a:cubicBezTo>
                    <a:cubicBezTo>
                      <a:pt x="14436" y="11335"/>
                      <a:pt x="14436" y="11031"/>
                      <a:pt x="14418" y="10727"/>
                    </a:cubicBezTo>
                    <a:cubicBezTo>
                      <a:pt x="14418" y="10698"/>
                      <a:pt x="14394" y="10668"/>
                      <a:pt x="14366" y="10668"/>
                    </a:cubicBezTo>
                    <a:cubicBezTo>
                      <a:pt x="14359" y="10668"/>
                      <a:pt x="14353" y="10670"/>
                      <a:pt x="14346" y="10673"/>
                    </a:cubicBezTo>
                    <a:cubicBezTo>
                      <a:pt x="13917" y="10834"/>
                      <a:pt x="13612" y="11192"/>
                      <a:pt x="13505" y="11639"/>
                    </a:cubicBezTo>
                    <a:cubicBezTo>
                      <a:pt x="13407" y="11472"/>
                      <a:pt x="13081" y="10988"/>
                      <a:pt x="12857" y="10988"/>
                    </a:cubicBezTo>
                    <a:cubicBezTo>
                      <a:pt x="12794" y="10988"/>
                      <a:pt x="12739" y="11026"/>
                      <a:pt x="12700" y="11121"/>
                    </a:cubicBezTo>
                    <a:cubicBezTo>
                      <a:pt x="12682" y="11049"/>
                      <a:pt x="12664" y="10977"/>
                      <a:pt x="12646" y="10906"/>
                    </a:cubicBezTo>
                    <a:cubicBezTo>
                      <a:pt x="12646" y="10858"/>
                      <a:pt x="12614" y="10826"/>
                      <a:pt x="12583" y="10826"/>
                    </a:cubicBezTo>
                    <a:cubicBezTo>
                      <a:pt x="12567" y="10826"/>
                      <a:pt x="12551" y="10834"/>
                      <a:pt x="12539" y="10852"/>
                    </a:cubicBezTo>
                    <a:cubicBezTo>
                      <a:pt x="11930" y="11371"/>
                      <a:pt x="11966" y="13071"/>
                      <a:pt x="12700" y="13572"/>
                    </a:cubicBezTo>
                    <a:cubicBezTo>
                      <a:pt x="12378" y="13483"/>
                      <a:pt x="12074" y="13322"/>
                      <a:pt x="11841" y="13071"/>
                    </a:cubicBezTo>
                    <a:cubicBezTo>
                      <a:pt x="11680" y="12910"/>
                      <a:pt x="11590" y="12695"/>
                      <a:pt x="11555" y="12481"/>
                    </a:cubicBezTo>
                    <a:cubicBezTo>
                      <a:pt x="11519" y="12194"/>
                      <a:pt x="11698" y="11997"/>
                      <a:pt x="11805" y="11765"/>
                    </a:cubicBezTo>
                    <a:cubicBezTo>
                      <a:pt x="11820" y="11736"/>
                      <a:pt x="11799" y="11706"/>
                      <a:pt x="11781" y="11706"/>
                    </a:cubicBezTo>
                    <a:cubicBezTo>
                      <a:pt x="11776" y="11706"/>
                      <a:pt x="11773" y="11708"/>
                      <a:pt x="11769" y="11711"/>
                    </a:cubicBezTo>
                    <a:cubicBezTo>
                      <a:pt x="11358" y="11997"/>
                      <a:pt x="11340" y="12534"/>
                      <a:pt x="11555" y="12946"/>
                    </a:cubicBezTo>
                    <a:cubicBezTo>
                      <a:pt x="11841" y="13375"/>
                      <a:pt x="12306" y="13662"/>
                      <a:pt x="12843" y="13680"/>
                    </a:cubicBezTo>
                    <a:cubicBezTo>
                      <a:pt x="12843" y="13680"/>
                      <a:pt x="12861" y="13680"/>
                      <a:pt x="12861" y="13662"/>
                    </a:cubicBezTo>
                    <a:cubicBezTo>
                      <a:pt x="12915" y="13680"/>
                      <a:pt x="12950" y="13697"/>
                      <a:pt x="12986" y="13697"/>
                    </a:cubicBezTo>
                    <a:cubicBezTo>
                      <a:pt x="13040" y="13876"/>
                      <a:pt x="13076" y="14055"/>
                      <a:pt x="13094" y="14234"/>
                    </a:cubicBezTo>
                    <a:cubicBezTo>
                      <a:pt x="13094" y="14286"/>
                      <a:pt x="13136" y="14314"/>
                      <a:pt x="13179" y="14314"/>
                    </a:cubicBezTo>
                    <a:cubicBezTo>
                      <a:pt x="13209" y="14314"/>
                      <a:pt x="13240" y="14300"/>
                      <a:pt x="13255" y="14270"/>
                    </a:cubicBezTo>
                    <a:cubicBezTo>
                      <a:pt x="13271" y="14254"/>
                      <a:pt x="13287" y="14252"/>
                      <a:pt x="13290" y="14239"/>
                    </a:cubicBezTo>
                    <a:lnTo>
                      <a:pt x="13290" y="14239"/>
                    </a:lnTo>
                    <a:cubicBezTo>
                      <a:pt x="13165" y="15597"/>
                      <a:pt x="12914" y="16920"/>
                      <a:pt x="12539" y="18225"/>
                    </a:cubicBezTo>
                    <a:cubicBezTo>
                      <a:pt x="12610" y="17724"/>
                      <a:pt x="12592" y="17223"/>
                      <a:pt x="12521" y="16722"/>
                    </a:cubicBezTo>
                    <a:cubicBezTo>
                      <a:pt x="12342" y="15576"/>
                      <a:pt x="11340" y="15093"/>
                      <a:pt x="10839" y="14127"/>
                    </a:cubicBezTo>
                    <a:cubicBezTo>
                      <a:pt x="10832" y="14108"/>
                      <a:pt x="10818" y="14100"/>
                      <a:pt x="10802" y="14100"/>
                    </a:cubicBezTo>
                    <a:cubicBezTo>
                      <a:pt x="10772" y="14100"/>
                      <a:pt x="10738" y="14128"/>
                      <a:pt x="10749" y="14163"/>
                    </a:cubicBezTo>
                    <a:cubicBezTo>
                      <a:pt x="11018" y="15254"/>
                      <a:pt x="10892" y="16382"/>
                      <a:pt x="11036" y="17491"/>
                    </a:cubicBezTo>
                    <a:cubicBezTo>
                      <a:pt x="11179" y="18672"/>
                      <a:pt x="11751" y="19621"/>
                      <a:pt x="11537" y="20855"/>
                    </a:cubicBezTo>
                    <a:cubicBezTo>
                      <a:pt x="11393" y="21142"/>
                      <a:pt x="11250" y="21428"/>
                      <a:pt x="11089" y="21697"/>
                    </a:cubicBezTo>
                    <a:cubicBezTo>
                      <a:pt x="10588" y="22287"/>
                      <a:pt x="10159" y="22931"/>
                      <a:pt x="9765" y="23611"/>
                    </a:cubicBezTo>
                    <a:cubicBezTo>
                      <a:pt x="9676" y="22752"/>
                      <a:pt x="9586" y="21875"/>
                      <a:pt x="9497" y="21017"/>
                    </a:cubicBezTo>
                    <a:cubicBezTo>
                      <a:pt x="9765" y="20641"/>
                      <a:pt x="9872" y="20175"/>
                      <a:pt x="9801" y="19710"/>
                    </a:cubicBezTo>
                    <a:cubicBezTo>
                      <a:pt x="9791" y="19681"/>
                      <a:pt x="9770" y="19667"/>
                      <a:pt x="9748" y="19667"/>
                    </a:cubicBezTo>
                    <a:cubicBezTo>
                      <a:pt x="9729" y="19667"/>
                      <a:pt x="9710" y="19676"/>
                      <a:pt x="9693" y="19692"/>
                    </a:cubicBezTo>
                    <a:cubicBezTo>
                      <a:pt x="9568" y="19782"/>
                      <a:pt x="9479" y="19907"/>
                      <a:pt x="9407" y="20050"/>
                    </a:cubicBezTo>
                    <a:cubicBezTo>
                      <a:pt x="9318" y="18994"/>
                      <a:pt x="9246" y="17939"/>
                      <a:pt x="9210" y="16901"/>
                    </a:cubicBezTo>
                    <a:cubicBezTo>
                      <a:pt x="9192" y="16632"/>
                      <a:pt x="9192" y="16382"/>
                      <a:pt x="9192" y="16113"/>
                    </a:cubicBezTo>
                    <a:cubicBezTo>
                      <a:pt x="9550" y="15737"/>
                      <a:pt x="9747" y="15219"/>
                      <a:pt x="9711" y="14700"/>
                    </a:cubicBezTo>
                    <a:cubicBezTo>
                      <a:pt x="9711" y="14661"/>
                      <a:pt x="9674" y="14631"/>
                      <a:pt x="9640" y="14631"/>
                    </a:cubicBezTo>
                    <a:cubicBezTo>
                      <a:pt x="9627" y="14631"/>
                      <a:pt x="9614" y="14636"/>
                      <a:pt x="9604" y="14646"/>
                    </a:cubicBezTo>
                    <a:cubicBezTo>
                      <a:pt x="9407" y="14843"/>
                      <a:pt x="9264" y="15075"/>
                      <a:pt x="9192" y="15326"/>
                    </a:cubicBezTo>
                    <a:cubicBezTo>
                      <a:pt x="9192" y="14986"/>
                      <a:pt x="9210" y="14646"/>
                      <a:pt x="9228" y="14306"/>
                    </a:cubicBezTo>
                    <a:cubicBezTo>
                      <a:pt x="9228" y="14288"/>
                      <a:pt x="9228" y="14288"/>
                      <a:pt x="9228" y="14288"/>
                    </a:cubicBezTo>
                    <a:cubicBezTo>
                      <a:pt x="9318" y="12284"/>
                      <a:pt x="10320" y="10458"/>
                      <a:pt x="11411" y="8812"/>
                    </a:cubicBezTo>
                    <a:cubicBezTo>
                      <a:pt x="12235" y="7577"/>
                      <a:pt x="13362" y="6575"/>
                      <a:pt x="13917" y="5179"/>
                    </a:cubicBezTo>
                    <a:lnTo>
                      <a:pt x="13917" y="5179"/>
                    </a:lnTo>
                    <a:cubicBezTo>
                      <a:pt x="13935" y="5394"/>
                      <a:pt x="13917" y="5609"/>
                      <a:pt x="13827" y="5824"/>
                    </a:cubicBezTo>
                    <a:cubicBezTo>
                      <a:pt x="13756" y="6092"/>
                      <a:pt x="13684" y="6343"/>
                      <a:pt x="13595" y="6611"/>
                    </a:cubicBezTo>
                    <a:cubicBezTo>
                      <a:pt x="13326" y="7363"/>
                      <a:pt x="12968" y="8078"/>
                      <a:pt x="12539" y="8758"/>
                    </a:cubicBezTo>
                    <a:cubicBezTo>
                      <a:pt x="11823" y="9886"/>
                      <a:pt x="10749" y="10745"/>
                      <a:pt x="9944" y="11801"/>
                    </a:cubicBezTo>
                    <a:cubicBezTo>
                      <a:pt x="9917" y="11828"/>
                      <a:pt x="9952" y="11866"/>
                      <a:pt x="9987" y="11866"/>
                    </a:cubicBezTo>
                    <a:cubicBezTo>
                      <a:pt x="9997" y="11866"/>
                      <a:pt x="10007" y="11863"/>
                      <a:pt x="10016" y="11854"/>
                    </a:cubicBezTo>
                    <a:cubicBezTo>
                      <a:pt x="12038" y="9904"/>
                      <a:pt x="13952" y="7613"/>
                      <a:pt x="14167" y="4678"/>
                    </a:cubicBezTo>
                    <a:cubicBezTo>
                      <a:pt x="14167" y="4631"/>
                      <a:pt x="14127" y="4607"/>
                      <a:pt x="14090" y="4607"/>
                    </a:cubicBezTo>
                    <a:cubicBezTo>
                      <a:pt x="14072" y="4607"/>
                      <a:pt x="14054" y="4613"/>
                      <a:pt x="14042" y="4625"/>
                    </a:cubicBezTo>
                    <a:cubicBezTo>
                      <a:pt x="13111" y="5752"/>
                      <a:pt x="11930" y="6629"/>
                      <a:pt x="11036" y="7774"/>
                    </a:cubicBezTo>
                    <a:cubicBezTo>
                      <a:pt x="10141" y="8937"/>
                      <a:pt x="9711" y="10405"/>
                      <a:pt x="9550" y="11818"/>
                    </a:cubicBezTo>
                    <a:cubicBezTo>
                      <a:pt x="9550" y="11854"/>
                      <a:pt x="9568" y="11872"/>
                      <a:pt x="9586" y="11872"/>
                    </a:cubicBezTo>
                    <a:cubicBezTo>
                      <a:pt x="9479" y="12158"/>
                      <a:pt x="9389" y="12445"/>
                      <a:pt x="9318" y="12749"/>
                    </a:cubicBezTo>
                    <a:cubicBezTo>
                      <a:pt x="9461" y="10959"/>
                      <a:pt x="9693" y="9206"/>
                      <a:pt x="9908" y="7434"/>
                    </a:cubicBezTo>
                    <a:cubicBezTo>
                      <a:pt x="10212" y="7112"/>
                      <a:pt x="10409" y="6718"/>
                      <a:pt x="10481" y="6289"/>
                    </a:cubicBezTo>
                    <a:cubicBezTo>
                      <a:pt x="10481" y="6245"/>
                      <a:pt x="10432" y="6213"/>
                      <a:pt x="10395" y="6213"/>
                    </a:cubicBezTo>
                    <a:cubicBezTo>
                      <a:pt x="10387" y="6213"/>
                      <a:pt x="10380" y="6214"/>
                      <a:pt x="10373" y="6217"/>
                    </a:cubicBezTo>
                    <a:cubicBezTo>
                      <a:pt x="10230" y="6307"/>
                      <a:pt x="10087" y="6432"/>
                      <a:pt x="9998" y="6593"/>
                    </a:cubicBezTo>
                    <a:cubicBezTo>
                      <a:pt x="10051" y="6146"/>
                      <a:pt x="10105" y="5680"/>
                      <a:pt x="10141" y="5233"/>
                    </a:cubicBezTo>
                    <a:cubicBezTo>
                      <a:pt x="10159" y="5215"/>
                      <a:pt x="10177" y="5197"/>
                      <a:pt x="10177" y="5161"/>
                    </a:cubicBezTo>
                    <a:cubicBezTo>
                      <a:pt x="10177" y="5144"/>
                      <a:pt x="10159" y="5126"/>
                      <a:pt x="10159" y="5090"/>
                    </a:cubicBezTo>
                    <a:cubicBezTo>
                      <a:pt x="10141" y="5072"/>
                      <a:pt x="10159" y="5018"/>
                      <a:pt x="10159" y="4965"/>
                    </a:cubicBezTo>
                    <a:cubicBezTo>
                      <a:pt x="10552" y="4839"/>
                      <a:pt x="10839" y="4499"/>
                      <a:pt x="10946" y="4106"/>
                    </a:cubicBezTo>
                    <a:lnTo>
                      <a:pt x="11018" y="4088"/>
                    </a:lnTo>
                    <a:cubicBezTo>
                      <a:pt x="11277" y="4284"/>
                      <a:pt x="11567" y="4351"/>
                      <a:pt x="11871" y="4351"/>
                    </a:cubicBezTo>
                    <a:cubicBezTo>
                      <a:pt x="12538" y="4351"/>
                      <a:pt x="13275" y="4027"/>
                      <a:pt x="13920" y="4027"/>
                    </a:cubicBezTo>
                    <a:cubicBezTo>
                      <a:pt x="13973" y="4027"/>
                      <a:pt x="14026" y="4029"/>
                      <a:pt x="14078" y="4034"/>
                    </a:cubicBezTo>
                    <a:cubicBezTo>
                      <a:pt x="14131" y="4034"/>
                      <a:pt x="14167" y="3980"/>
                      <a:pt x="14149" y="3927"/>
                    </a:cubicBezTo>
                    <a:cubicBezTo>
                      <a:pt x="14052" y="3391"/>
                      <a:pt x="13513" y="3224"/>
                      <a:pt x="13014" y="3224"/>
                    </a:cubicBezTo>
                    <a:cubicBezTo>
                      <a:pt x="12962" y="3224"/>
                      <a:pt x="12911" y="3225"/>
                      <a:pt x="12861" y="3229"/>
                    </a:cubicBezTo>
                    <a:cubicBezTo>
                      <a:pt x="13380" y="2835"/>
                      <a:pt x="13630" y="2298"/>
                      <a:pt x="13935" y="1761"/>
                    </a:cubicBezTo>
                    <a:cubicBezTo>
                      <a:pt x="13970" y="1708"/>
                      <a:pt x="13935" y="1636"/>
                      <a:pt x="13863" y="1636"/>
                    </a:cubicBezTo>
                    <a:cubicBezTo>
                      <a:pt x="13720" y="1626"/>
                      <a:pt x="13572" y="1618"/>
                      <a:pt x="13425" y="1618"/>
                    </a:cubicBezTo>
                    <a:cubicBezTo>
                      <a:pt x="13040" y="1618"/>
                      <a:pt x="12658" y="1676"/>
                      <a:pt x="12360" y="1922"/>
                    </a:cubicBezTo>
                    <a:cubicBezTo>
                      <a:pt x="12485" y="1582"/>
                      <a:pt x="12503" y="1207"/>
                      <a:pt x="12431" y="849"/>
                    </a:cubicBezTo>
                    <a:cubicBezTo>
                      <a:pt x="12431" y="823"/>
                      <a:pt x="12412" y="806"/>
                      <a:pt x="12388" y="806"/>
                    </a:cubicBezTo>
                    <a:cubicBezTo>
                      <a:pt x="12379" y="806"/>
                      <a:pt x="12369" y="808"/>
                      <a:pt x="12360" y="813"/>
                    </a:cubicBezTo>
                    <a:lnTo>
                      <a:pt x="12288" y="885"/>
                    </a:lnTo>
                    <a:cubicBezTo>
                      <a:pt x="12324" y="688"/>
                      <a:pt x="12431" y="652"/>
                      <a:pt x="12414" y="491"/>
                    </a:cubicBezTo>
                    <a:cubicBezTo>
                      <a:pt x="12414" y="455"/>
                      <a:pt x="12396" y="437"/>
                      <a:pt x="12360" y="419"/>
                    </a:cubicBezTo>
                    <a:cubicBezTo>
                      <a:pt x="12274" y="400"/>
                      <a:pt x="12193" y="390"/>
                      <a:pt x="12116" y="390"/>
                    </a:cubicBezTo>
                    <a:cubicBezTo>
                      <a:pt x="11628" y="390"/>
                      <a:pt x="11303" y="759"/>
                      <a:pt x="11071" y="1207"/>
                    </a:cubicBezTo>
                    <a:cubicBezTo>
                      <a:pt x="11018" y="813"/>
                      <a:pt x="10910" y="437"/>
                      <a:pt x="10857" y="61"/>
                    </a:cubicBezTo>
                    <a:cubicBezTo>
                      <a:pt x="10843" y="21"/>
                      <a:pt x="10820" y="1"/>
                      <a:pt x="1079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5"/>
              <p:cNvSpPr/>
              <p:nvPr/>
            </p:nvSpPr>
            <p:spPr>
              <a:xfrm>
                <a:off x="6738800" y="1591175"/>
                <a:ext cx="264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6" extrusionOk="0">
                    <a:moveTo>
                      <a:pt x="992" y="1"/>
                    </a:moveTo>
                    <a:cubicBezTo>
                      <a:pt x="598" y="430"/>
                      <a:pt x="276" y="914"/>
                      <a:pt x="26" y="1415"/>
                    </a:cubicBezTo>
                    <a:cubicBezTo>
                      <a:pt x="0" y="1440"/>
                      <a:pt x="29" y="1465"/>
                      <a:pt x="54" y="1465"/>
                    </a:cubicBezTo>
                    <a:cubicBezTo>
                      <a:pt x="64" y="1465"/>
                      <a:pt x="74" y="1461"/>
                      <a:pt x="79" y="1450"/>
                    </a:cubicBezTo>
                    <a:cubicBezTo>
                      <a:pt x="383" y="967"/>
                      <a:pt x="795" y="556"/>
                      <a:pt x="1046" y="55"/>
                    </a:cubicBezTo>
                    <a:cubicBezTo>
                      <a:pt x="1058" y="29"/>
                      <a:pt x="1044" y="4"/>
                      <a:pt x="1022" y="4"/>
                    </a:cubicBezTo>
                    <a:cubicBezTo>
                      <a:pt x="1013" y="4"/>
                      <a:pt x="1002" y="8"/>
                      <a:pt x="992" y="19"/>
                    </a:cubicBezTo>
                    <a:lnTo>
                      <a:pt x="992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5"/>
              <p:cNvSpPr/>
              <p:nvPr/>
            </p:nvSpPr>
            <p:spPr>
              <a:xfrm>
                <a:off x="6532500" y="1644125"/>
                <a:ext cx="223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79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4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2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5"/>
              <p:cNvSpPr/>
              <p:nvPr/>
            </p:nvSpPr>
            <p:spPr>
              <a:xfrm>
                <a:off x="6611925" y="1477100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4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7"/>
                      <a:pt x="842" y="1575"/>
                      <a:pt x="859" y="1575"/>
                    </a:cubicBezTo>
                    <a:cubicBezTo>
                      <a:pt x="865" y="1586"/>
                      <a:pt x="874" y="1591"/>
                      <a:pt x="884" y="1591"/>
                    </a:cubicBezTo>
                    <a:cubicBezTo>
                      <a:pt x="905" y="1591"/>
                      <a:pt x="931" y="1570"/>
                      <a:pt x="931" y="1557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7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4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5"/>
              <p:cNvSpPr/>
              <p:nvPr/>
            </p:nvSpPr>
            <p:spPr>
              <a:xfrm>
                <a:off x="6432750" y="1123475"/>
                <a:ext cx="301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6"/>
                    </a:cubicBezTo>
                    <a:cubicBezTo>
                      <a:pt x="1161" y="710"/>
                      <a:pt x="1167" y="711"/>
                      <a:pt x="1172" y="711"/>
                    </a:cubicBezTo>
                    <a:cubicBezTo>
                      <a:pt x="1196" y="711"/>
                      <a:pt x="1205" y="682"/>
                      <a:pt x="1190" y="653"/>
                    </a:cubicBezTo>
                    <a:lnTo>
                      <a:pt x="1190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81" y="8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5"/>
              <p:cNvSpPr/>
              <p:nvPr/>
            </p:nvSpPr>
            <p:spPr>
              <a:xfrm>
                <a:off x="6632950" y="8937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1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2"/>
                      <a:pt x="824" y="197"/>
                      <a:pt x="859" y="72"/>
                    </a:cubicBezTo>
                    <a:cubicBezTo>
                      <a:pt x="859" y="36"/>
                      <a:pt x="842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5"/>
              <p:cNvSpPr/>
              <p:nvPr/>
            </p:nvSpPr>
            <p:spPr>
              <a:xfrm>
                <a:off x="6456000" y="10493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5" y="1"/>
                      <a:pt x="1" y="51"/>
                      <a:pt x="28" y="91"/>
                    </a:cubicBezTo>
                    <a:cubicBezTo>
                      <a:pt x="143" y="207"/>
                      <a:pt x="331" y="349"/>
                      <a:pt x="508" y="349"/>
                    </a:cubicBezTo>
                    <a:cubicBezTo>
                      <a:pt x="578" y="349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6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5"/>
              <p:cNvSpPr/>
              <p:nvPr/>
            </p:nvSpPr>
            <p:spPr>
              <a:xfrm>
                <a:off x="6832350" y="11762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0"/>
                    </a:moveTo>
                    <a:cubicBezTo>
                      <a:pt x="38" y="0"/>
                      <a:pt x="0" y="28"/>
                      <a:pt x="24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5"/>
              <p:cNvSpPr/>
              <p:nvPr/>
            </p:nvSpPr>
            <p:spPr>
              <a:xfrm>
                <a:off x="6488000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7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1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5"/>
              <p:cNvSpPr/>
              <p:nvPr/>
            </p:nvSpPr>
            <p:spPr>
              <a:xfrm>
                <a:off x="6609250" y="91502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3"/>
                    </a:moveTo>
                    <a:cubicBezTo>
                      <a:pt x="358" y="151"/>
                      <a:pt x="412" y="473"/>
                      <a:pt x="430" y="777"/>
                    </a:cubicBezTo>
                    <a:cubicBezTo>
                      <a:pt x="268" y="598"/>
                      <a:pt x="161" y="365"/>
                      <a:pt x="125" y="133"/>
                    </a:cubicBezTo>
                    <a:close/>
                    <a:moveTo>
                      <a:pt x="143" y="1"/>
                    </a:moveTo>
                    <a:cubicBezTo>
                      <a:pt x="121" y="1"/>
                      <a:pt x="97" y="3"/>
                      <a:pt x="72" y="7"/>
                    </a:cubicBezTo>
                    <a:cubicBezTo>
                      <a:pt x="36" y="7"/>
                      <a:pt x="0" y="25"/>
                      <a:pt x="0" y="61"/>
                    </a:cubicBezTo>
                    <a:cubicBezTo>
                      <a:pt x="36" y="383"/>
                      <a:pt x="197" y="687"/>
                      <a:pt x="430" y="920"/>
                    </a:cubicBezTo>
                    <a:cubicBezTo>
                      <a:pt x="430" y="1045"/>
                      <a:pt x="430" y="1171"/>
                      <a:pt x="447" y="1242"/>
                    </a:cubicBezTo>
                    <a:cubicBezTo>
                      <a:pt x="456" y="1260"/>
                      <a:pt x="474" y="1269"/>
                      <a:pt x="490" y="1269"/>
                    </a:cubicBezTo>
                    <a:cubicBezTo>
                      <a:pt x="506" y="1269"/>
                      <a:pt x="519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73" y="956"/>
                      <a:pt x="573" y="938"/>
                      <a:pt x="555" y="902"/>
                    </a:cubicBezTo>
                    <a:cubicBezTo>
                      <a:pt x="555" y="499"/>
                      <a:pt x="492" y="1"/>
                      <a:pt x="1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5"/>
              <p:cNvSpPr/>
              <p:nvPr/>
            </p:nvSpPr>
            <p:spPr>
              <a:xfrm>
                <a:off x="6807425" y="1632250"/>
                <a:ext cx="548850" cy="12984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36" extrusionOk="0">
                    <a:moveTo>
                      <a:pt x="9879" y="4746"/>
                    </a:moveTo>
                    <a:cubicBezTo>
                      <a:pt x="9879" y="4836"/>
                      <a:pt x="9861" y="4925"/>
                      <a:pt x="9843" y="4997"/>
                    </a:cubicBezTo>
                    <a:cubicBezTo>
                      <a:pt x="9575" y="5498"/>
                      <a:pt x="9449" y="6160"/>
                      <a:pt x="8984" y="6500"/>
                    </a:cubicBezTo>
                    <a:cubicBezTo>
                      <a:pt x="9056" y="5802"/>
                      <a:pt x="9485" y="5283"/>
                      <a:pt x="9879" y="4746"/>
                    </a:cubicBezTo>
                    <a:close/>
                    <a:moveTo>
                      <a:pt x="10201" y="6178"/>
                    </a:moveTo>
                    <a:lnTo>
                      <a:pt x="10201" y="6178"/>
                    </a:lnTo>
                    <a:cubicBezTo>
                      <a:pt x="10523" y="6608"/>
                      <a:pt x="10738" y="7126"/>
                      <a:pt x="10774" y="7663"/>
                    </a:cubicBezTo>
                    <a:cubicBezTo>
                      <a:pt x="10362" y="7359"/>
                      <a:pt x="10344" y="6697"/>
                      <a:pt x="10201" y="6178"/>
                    </a:cubicBezTo>
                    <a:close/>
                    <a:moveTo>
                      <a:pt x="9718" y="9560"/>
                    </a:moveTo>
                    <a:cubicBezTo>
                      <a:pt x="9718" y="9668"/>
                      <a:pt x="9718" y="9775"/>
                      <a:pt x="9736" y="9864"/>
                    </a:cubicBezTo>
                    <a:cubicBezTo>
                      <a:pt x="9592" y="10204"/>
                      <a:pt x="9431" y="10544"/>
                      <a:pt x="9235" y="10849"/>
                    </a:cubicBezTo>
                    <a:cubicBezTo>
                      <a:pt x="9342" y="10401"/>
                      <a:pt x="9503" y="9972"/>
                      <a:pt x="9718" y="9560"/>
                    </a:cubicBezTo>
                    <a:close/>
                    <a:moveTo>
                      <a:pt x="11758" y="11314"/>
                    </a:moveTo>
                    <a:lnTo>
                      <a:pt x="11758" y="11314"/>
                    </a:lnTo>
                    <a:cubicBezTo>
                      <a:pt x="11990" y="11475"/>
                      <a:pt x="12187" y="11672"/>
                      <a:pt x="12312" y="11904"/>
                    </a:cubicBezTo>
                    <a:cubicBezTo>
                      <a:pt x="12098" y="11743"/>
                      <a:pt x="11901" y="11547"/>
                      <a:pt x="11758" y="11314"/>
                    </a:cubicBezTo>
                    <a:close/>
                    <a:moveTo>
                      <a:pt x="10541" y="14446"/>
                    </a:moveTo>
                    <a:cubicBezTo>
                      <a:pt x="10917" y="14607"/>
                      <a:pt x="11203" y="14965"/>
                      <a:pt x="11275" y="15376"/>
                    </a:cubicBezTo>
                    <a:cubicBezTo>
                      <a:pt x="10917" y="15179"/>
                      <a:pt x="10720" y="14803"/>
                      <a:pt x="10541" y="14446"/>
                    </a:cubicBezTo>
                    <a:close/>
                    <a:moveTo>
                      <a:pt x="12187" y="13443"/>
                    </a:moveTo>
                    <a:cubicBezTo>
                      <a:pt x="12277" y="13551"/>
                      <a:pt x="12384" y="13676"/>
                      <a:pt x="12509" y="13766"/>
                    </a:cubicBezTo>
                    <a:cubicBezTo>
                      <a:pt x="12831" y="14231"/>
                      <a:pt x="13171" y="14660"/>
                      <a:pt x="13565" y="15072"/>
                    </a:cubicBezTo>
                    <a:cubicBezTo>
                      <a:pt x="14102" y="15680"/>
                      <a:pt x="14818" y="16074"/>
                      <a:pt x="15355" y="16665"/>
                    </a:cubicBezTo>
                    <a:cubicBezTo>
                      <a:pt x="15363" y="16673"/>
                      <a:pt x="15372" y="16676"/>
                      <a:pt x="15381" y="16676"/>
                    </a:cubicBezTo>
                    <a:cubicBezTo>
                      <a:pt x="15411" y="16676"/>
                      <a:pt x="15436" y="16638"/>
                      <a:pt x="15408" y="16611"/>
                    </a:cubicBezTo>
                    <a:cubicBezTo>
                      <a:pt x="14943" y="16038"/>
                      <a:pt x="14299" y="15680"/>
                      <a:pt x="13816" y="15143"/>
                    </a:cubicBezTo>
                    <a:cubicBezTo>
                      <a:pt x="13511" y="14821"/>
                      <a:pt x="13243" y="14481"/>
                      <a:pt x="12957" y="14123"/>
                    </a:cubicBezTo>
                    <a:lnTo>
                      <a:pt x="12957" y="14123"/>
                    </a:lnTo>
                    <a:cubicBezTo>
                      <a:pt x="13261" y="14320"/>
                      <a:pt x="13565" y="14481"/>
                      <a:pt x="13869" y="14660"/>
                    </a:cubicBezTo>
                    <a:cubicBezTo>
                      <a:pt x="15158" y="15376"/>
                      <a:pt x="15874" y="16271"/>
                      <a:pt x="16733" y="17434"/>
                    </a:cubicBezTo>
                    <a:cubicBezTo>
                      <a:pt x="16958" y="17758"/>
                      <a:pt x="17383" y="18060"/>
                      <a:pt x="17073" y="18060"/>
                    </a:cubicBezTo>
                    <a:cubicBezTo>
                      <a:pt x="16989" y="18060"/>
                      <a:pt x="16852" y="18038"/>
                      <a:pt x="16643" y="17989"/>
                    </a:cubicBezTo>
                    <a:cubicBezTo>
                      <a:pt x="15874" y="17792"/>
                      <a:pt x="15158" y="17166"/>
                      <a:pt x="14585" y="16665"/>
                    </a:cubicBezTo>
                    <a:cubicBezTo>
                      <a:pt x="13673" y="15841"/>
                      <a:pt x="12903" y="14857"/>
                      <a:pt x="12330" y="13783"/>
                    </a:cubicBezTo>
                    <a:lnTo>
                      <a:pt x="12187" y="13443"/>
                    </a:lnTo>
                    <a:close/>
                    <a:moveTo>
                      <a:pt x="10720" y="17953"/>
                    </a:moveTo>
                    <a:lnTo>
                      <a:pt x="10720" y="17953"/>
                    </a:lnTo>
                    <a:cubicBezTo>
                      <a:pt x="10774" y="18472"/>
                      <a:pt x="10648" y="18973"/>
                      <a:pt x="10362" y="19385"/>
                    </a:cubicBezTo>
                    <a:cubicBezTo>
                      <a:pt x="10237" y="18866"/>
                      <a:pt x="10505" y="18418"/>
                      <a:pt x="10720" y="17953"/>
                    </a:cubicBezTo>
                    <a:close/>
                    <a:moveTo>
                      <a:pt x="8841" y="18919"/>
                    </a:moveTo>
                    <a:cubicBezTo>
                      <a:pt x="9038" y="19259"/>
                      <a:pt x="9181" y="19707"/>
                      <a:pt x="9091" y="20065"/>
                    </a:cubicBezTo>
                    <a:cubicBezTo>
                      <a:pt x="8912" y="19707"/>
                      <a:pt x="8841" y="19313"/>
                      <a:pt x="8841" y="18919"/>
                    </a:cubicBezTo>
                    <a:close/>
                    <a:moveTo>
                      <a:pt x="16124" y="20011"/>
                    </a:moveTo>
                    <a:lnTo>
                      <a:pt x="16124" y="20011"/>
                    </a:lnTo>
                    <a:cubicBezTo>
                      <a:pt x="16451" y="20114"/>
                      <a:pt x="16745" y="20267"/>
                      <a:pt x="17006" y="20470"/>
                    </a:cubicBezTo>
                    <a:lnTo>
                      <a:pt x="17006" y="20470"/>
                    </a:lnTo>
                    <a:cubicBezTo>
                      <a:pt x="16861" y="20447"/>
                      <a:pt x="16720" y="20396"/>
                      <a:pt x="16607" y="20315"/>
                    </a:cubicBezTo>
                    <a:cubicBezTo>
                      <a:pt x="16518" y="20244"/>
                      <a:pt x="16410" y="20172"/>
                      <a:pt x="16285" y="20118"/>
                    </a:cubicBezTo>
                    <a:lnTo>
                      <a:pt x="16232" y="20118"/>
                    </a:lnTo>
                    <a:cubicBezTo>
                      <a:pt x="16214" y="20118"/>
                      <a:pt x="16196" y="20118"/>
                      <a:pt x="16160" y="20136"/>
                    </a:cubicBezTo>
                    <a:cubicBezTo>
                      <a:pt x="16160" y="20100"/>
                      <a:pt x="16142" y="20047"/>
                      <a:pt x="16124" y="20011"/>
                    </a:cubicBezTo>
                    <a:close/>
                    <a:moveTo>
                      <a:pt x="15963" y="20172"/>
                    </a:moveTo>
                    <a:lnTo>
                      <a:pt x="15999" y="20208"/>
                    </a:lnTo>
                    <a:lnTo>
                      <a:pt x="15999" y="20190"/>
                    </a:lnTo>
                    <a:cubicBezTo>
                      <a:pt x="16017" y="20261"/>
                      <a:pt x="16035" y="20315"/>
                      <a:pt x="16070" y="20387"/>
                    </a:cubicBezTo>
                    <a:cubicBezTo>
                      <a:pt x="16088" y="20476"/>
                      <a:pt x="16106" y="20584"/>
                      <a:pt x="16142" y="20673"/>
                    </a:cubicBezTo>
                    <a:cubicBezTo>
                      <a:pt x="16142" y="20709"/>
                      <a:pt x="16106" y="20745"/>
                      <a:pt x="16106" y="20780"/>
                    </a:cubicBezTo>
                    <a:cubicBezTo>
                      <a:pt x="16053" y="20655"/>
                      <a:pt x="16017" y="20530"/>
                      <a:pt x="15999" y="20387"/>
                    </a:cubicBezTo>
                    <a:lnTo>
                      <a:pt x="15999" y="20369"/>
                    </a:lnTo>
                    <a:cubicBezTo>
                      <a:pt x="15999" y="20369"/>
                      <a:pt x="15999" y="20351"/>
                      <a:pt x="15981" y="20333"/>
                    </a:cubicBezTo>
                    <a:cubicBezTo>
                      <a:pt x="15981" y="20279"/>
                      <a:pt x="15963" y="20226"/>
                      <a:pt x="15963" y="20172"/>
                    </a:cubicBezTo>
                    <a:close/>
                    <a:moveTo>
                      <a:pt x="16375" y="20530"/>
                    </a:moveTo>
                    <a:cubicBezTo>
                      <a:pt x="16428" y="20584"/>
                      <a:pt x="16464" y="20637"/>
                      <a:pt x="16518" y="20673"/>
                    </a:cubicBezTo>
                    <a:cubicBezTo>
                      <a:pt x="16554" y="20780"/>
                      <a:pt x="16572" y="20888"/>
                      <a:pt x="16572" y="20995"/>
                    </a:cubicBezTo>
                    <a:cubicBezTo>
                      <a:pt x="16518" y="20924"/>
                      <a:pt x="16464" y="20852"/>
                      <a:pt x="16428" y="20780"/>
                    </a:cubicBezTo>
                    <a:cubicBezTo>
                      <a:pt x="16395" y="20697"/>
                      <a:pt x="16377" y="20629"/>
                      <a:pt x="16346" y="20548"/>
                    </a:cubicBezTo>
                    <a:lnTo>
                      <a:pt x="16346" y="20548"/>
                    </a:lnTo>
                    <a:cubicBezTo>
                      <a:pt x="16361" y="20548"/>
                      <a:pt x="16375" y="20545"/>
                      <a:pt x="16375" y="20530"/>
                    </a:cubicBezTo>
                    <a:close/>
                    <a:moveTo>
                      <a:pt x="12169" y="14034"/>
                    </a:moveTo>
                    <a:cubicBezTo>
                      <a:pt x="12187" y="14088"/>
                      <a:pt x="12205" y="14141"/>
                      <a:pt x="12241" y="14195"/>
                    </a:cubicBezTo>
                    <a:lnTo>
                      <a:pt x="12223" y="14195"/>
                    </a:lnTo>
                    <a:cubicBezTo>
                      <a:pt x="12277" y="15376"/>
                      <a:pt x="12491" y="16539"/>
                      <a:pt x="12384" y="17738"/>
                    </a:cubicBezTo>
                    <a:cubicBezTo>
                      <a:pt x="12384" y="17756"/>
                      <a:pt x="12397" y="17765"/>
                      <a:pt x="12411" y="17765"/>
                    </a:cubicBezTo>
                    <a:cubicBezTo>
                      <a:pt x="12424" y="17765"/>
                      <a:pt x="12438" y="17756"/>
                      <a:pt x="12438" y="17738"/>
                    </a:cubicBezTo>
                    <a:cubicBezTo>
                      <a:pt x="12545" y="16718"/>
                      <a:pt x="12527" y="15698"/>
                      <a:pt x="12402" y="14678"/>
                    </a:cubicBezTo>
                    <a:lnTo>
                      <a:pt x="12402" y="14678"/>
                    </a:lnTo>
                    <a:cubicBezTo>
                      <a:pt x="12509" y="14982"/>
                      <a:pt x="12617" y="15287"/>
                      <a:pt x="12706" y="15591"/>
                    </a:cubicBezTo>
                    <a:cubicBezTo>
                      <a:pt x="12706" y="15609"/>
                      <a:pt x="12706" y="15627"/>
                      <a:pt x="12706" y="15627"/>
                    </a:cubicBezTo>
                    <a:cubicBezTo>
                      <a:pt x="12975" y="16826"/>
                      <a:pt x="13064" y="17917"/>
                      <a:pt x="12814" y="19116"/>
                    </a:cubicBezTo>
                    <a:cubicBezTo>
                      <a:pt x="12653" y="19778"/>
                      <a:pt x="12438" y="20405"/>
                      <a:pt x="12241" y="21031"/>
                    </a:cubicBezTo>
                    <a:cubicBezTo>
                      <a:pt x="12205" y="20190"/>
                      <a:pt x="11990" y="19313"/>
                      <a:pt x="11990" y="18490"/>
                    </a:cubicBezTo>
                    <a:cubicBezTo>
                      <a:pt x="12008" y="17005"/>
                      <a:pt x="12098" y="15519"/>
                      <a:pt x="12169" y="14034"/>
                    </a:cubicBezTo>
                    <a:close/>
                    <a:moveTo>
                      <a:pt x="16858" y="20584"/>
                    </a:moveTo>
                    <a:lnTo>
                      <a:pt x="16858" y="20584"/>
                    </a:lnTo>
                    <a:cubicBezTo>
                      <a:pt x="16965" y="20624"/>
                      <a:pt x="17073" y="20644"/>
                      <a:pt x="17172" y="20644"/>
                    </a:cubicBezTo>
                    <a:cubicBezTo>
                      <a:pt x="17206" y="20644"/>
                      <a:pt x="17238" y="20642"/>
                      <a:pt x="17269" y="20637"/>
                    </a:cubicBezTo>
                    <a:cubicBezTo>
                      <a:pt x="17302" y="20637"/>
                      <a:pt x="17320" y="20623"/>
                      <a:pt x="17336" y="20607"/>
                    </a:cubicBezTo>
                    <a:lnTo>
                      <a:pt x="17336" y="20607"/>
                    </a:lnTo>
                    <a:cubicBezTo>
                      <a:pt x="17511" y="20675"/>
                      <a:pt x="17685" y="20709"/>
                      <a:pt x="17860" y="20727"/>
                    </a:cubicBezTo>
                    <a:cubicBezTo>
                      <a:pt x="18021" y="20798"/>
                      <a:pt x="18164" y="20852"/>
                      <a:pt x="18307" y="20924"/>
                    </a:cubicBezTo>
                    <a:cubicBezTo>
                      <a:pt x="18486" y="20995"/>
                      <a:pt x="18665" y="21103"/>
                      <a:pt x="18808" y="21228"/>
                    </a:cubicBezTo>
                    <a:cubicBezTo>
                      <a:pt x="19077" y="21389"/>
                      <a:pt x="18952" y="21818"/>
                      <a:pt x="18647" y="21818"/>
                    </a:cubicBezTo>
                    <a:cubicBezTo>
                      <a:pt x="18622" y="21822"/>
                      <a:pt x="18596" y="21823"/>
                      <a:pt x="18569" y="21823"/>
                    </a:cubicBezTo>
                    <a:cubicBezTo>
                      <a:pt x="18178" y="21823"/>
                      <a:pt x="17753" y="21464"/>
                      <a:pt x="17484" y="21246"/>
                    </a:cubicBezTo>
                    <a:cubicBezTo>
                      <a:pt x="17466" y="21228"/>
                      <a:pt x="17448" y="21192"/>
                      <a:pt x="17413" y="21174"/>
                    </a:cubicBezTo>
                    <a:cubicBezTo>
                      <a:pt x="17323" y="20995"/>
                      <a:pt x="17180" y="20834"/>
                      <a:pt x="16983" y="20745"/>
                    </a:cubicBezTo>
                    <a:lnTo>
                      <a:pt x="16912" y="20655"/>
                    </a:lnTo>
                    <a:cubicBezTo>
                      <a:pt x="16894" y="20637"/>
                      <a:pt x="16876" y="20619"/>
                      <a:pt x="16858" y="20584"/>
                    </a:cubicBezTo>
                    <a:close/>
                    <a:moveTo>
                      <a:pt x="9288" y="14481"/>
                    </a:moveTo>
                    <a:lnTo>
                      <a:pt x="9288" y="14481"/>
                    </a:lnTo>
                    <a:cubicBezTo>
                      <a:pt x="9235" y="14768"/>
                      <a:pt x="9199" y="15036"/>
                      <a:pt x="9145" y="15322"/>
                    </a:cubicBezTo>
                    <a:cubicBezTo>
                      <a:pt x="8930" y="15913"/>
                      <a:pt x="8680" y="16486"/>
                      <a:pt x="8376" y="17022"/>
                    </a:cubicBezTo>
                    <a:cubicBezTo>
                      <a:pt x="7696" y="18168"/>
                      <a:pt x="6783" y="19170"/>
                      <a:pt x="6192" y="20387"/>
                    </a:cubicBezTo>
                    <a:cubicBezTo>
                      <a:pt x="6180" y="20412"/>
                      <a:pt x="6203" y="20437"/>
                      <a:pt x="6230" y="20437"/>
                    </a:cubicBezTo>
                    <a:cubicBezTo>
                      <a:pt x="6241" y="20437"/>
                      <a:pt x="6253" y="20433"/>
                      <a:pt x="6264" y="20423"/>
                    </a:cubicBezTo>
                    <a:cubicBezTo>
                      <a:pt x="6962" y="19295"/>
                      <a:pt x="7749" y="18204"/>
                      <a:pt x="8465" y="17094"/>
                    </a:cubicBezTo>
                    <a:cubicBezTo>
                      <a:pt x="8698" y="16718"/>
                      <a:pt x="8895" y="16307"/>
                      <a:pt x="9056" y="15895"/>
                    </a:cubicBezTo>
                    <a:lnTo>
                      <a:pt x="9056" y="15895"/>
                    </a:lnTo>
                    <a:cubicBezTo>
                      <a:pt x="8984" y="16271"/>
                      <a:pt x="8912" y="16647"/>
                      <a:pt x="8841" y="17022"/>
                    </a:cubicBezTo>
                    <a:cubicBezTo>
                      <a:pt x="8089" y="19134"/>
                      <a:pt x="6658" y="21085"/>
                      <a:pt x="4528" y="21836"/>
                    </a:cubicBezTo>
                    <a:cubicBezTo>
                      <a:pt x="4528" y="21836"/>
                      <a:pt x="5190" y="20315"/>
                      <a:pt x="5298" y="20136"/>
                    </a:cubicBezTo>
                    <a:cubicBezTo>
                      <a:pt x="5727" y="19403"/>
                      <a:pt x="6210" y="18687"/>
                      <a:pt x="6729" y="17989"/>
                    </a:cubicBezTo>
                    <a:cubicBezTo>
                      <a:pt x="7570" y="16808"/>
                      <a:pt x="8393" y="15609"/>
                      <a:pt x="9288" y="14481"/>
                    </a:cubicBezTo>
                    <a:close/>
                    <a:moveTo>
                      <a:pt x="13619" y="20816"/>
                    </a:moveTo>
                    <a:lnTo>
                      <a:pt x="13619" y="20870"/>
                    </a:lnTo>
                    <a:cubicBezTo>
                      <a:pt x="13511" y="21246"/>
                      <a:pt x="13350" y="21604"/>
                      <a:pt x="13171" y="21944"/>
                    </a:cubicBezTo>
                    <a:cubicBezTo>
                      <a:pt x="13171" y="21550"/>
                      <a:pt x="13440" y="21192"/>
                      <a:pt x="13619" y="20816"/>
                    </a:cubicBezTo>
                    <a:close/>
                    <a:moveTo>
                      <a:pt x="8215" y="21156"/>
                    </a:moveTo>
                    <a:lnTo>
                      <a:pt x="8215" y="21156"/>
                    </a:lnTo>
                    <a:cubicBezTo>
                      <a:pt x="8358" y="21425"/>
                      <a:pt x="8429" y="21729"/>
                      <a:pt x="8465" y="22033"/>
                    </a:cubicBezTo>
                    <a:cubicBezTo>
                      <a:pt x="8322" y="21765"/>
                      <a:pt x="8232" y="21460"/>
                      <a:pt x="8215" y="21156"/>
                    </a:cubicBezTo>
                    <a:close/>
                    <a:moveTo>
                      <a:pt x="15856" y="20834"/>
                    </a:moveTo>
                    <a:lnTo>
                      <a:pt x="15892" y="21210"/>
                    </a:lnTo>
                    <a:cubicBezTo>
                      <a:pt x="15892" y="21250"/>
                      <a:pt x="15922" y="21270"/>
                      <a:pt x="15959" y="21270"/>
                    </a:cubicBezTo>
                    <a:cubicBezTo>
                      <a:pt x="15972" y="21270"/>
                      <a:pt x="15985" y="21268"/>
                      <a:pt x="15999" y="21264"/>
                    </a:cubicBezTo>
                    <a:lnTo>
                      <a:pt x="15999" y="21264"/>
                    </a:lnTo>
                    <a:cubicBezTo>
                      <a:pt x="15963" y="21478"/>
                      <a:pt x="15927" y="21711"/>
                      <a:pt x="15927" y="21926"/>
                    </a:cubicBezTo>
                    <a:cubicBezTo>
                      <a:pt x="15748" y="22105"/>
                      <a:pt x="15605" y="22319"/>
                      <a:pt x="15534" y="22552"/>
                    </a:cubicBezTo>
                    <a:cubicBezTo>
                      <a:pt x="15408" y="21997"/>
                      <a:pt x="15659" y="21389"/>
                      <a:pt x="15856" y="20834"/>
                    </a:cubicBezTo>
                    <a:close/>
                    <a:moveTo>
                      <a:pt x="16697" y="20834"/>
                    </a:moveTo>
                    <a:cubicBezTo>
                      <a:pt x="16768" y="20888"/>
                      <a:pt x="16858" y="20942"/>
                      <a:pt x="16929" y="20995"/>
                    </a:cubicBezTo>
                    <a:cubicBezTo>
                      <a:pt x="17073" y="21138"/>
                      <a:pt x="17234" y="21282"/>
                      <a:pt x="17413" y="21407"/>
                    </a:cubicBezTo>
                    <a:cubicBezTo>
                      <a:pt x="17466" y="21532"/>
                      <a:pt x="17520" y="21639"/>
                      <a:pt x="17556" y="21711"/>
                    </a:cubicBezTo>
                    <a:cubicBezTo>
                      <a:pt x="17753" y="22051"/>
                      <a:pt x="17860" y="22427"/>
                      <a:pt x="17914" y="22820"/>
                    </a:cubicBezTo>
                    <a:lnTo>
                      <a:pt x="17914" y="22838"/>
                    </a:lnTo>
                    <a:cubicBezTo>
                      <a:pt x="17520" y="22606"/>
                      <a:pt x="17162" y="22302"/>
                      <a:pt x="16894" y="21944"/>
                    </a:cubicBezTo>
                    <a:cubicBezTo>
                      <a:pt x="16804" y="21818"/>
                      <a:pt x="16733" y="21711"/>
                      <a:pt x="16679" y="21586"/>
                    </a:cubicBezTo>
                    <a:cubicBezTo>
                      <a:pt x="16661" y="21443"/>
                      <a:pt x="16607" y="21299"/>
                      <a:pt x="16536" y="21174"/>
                    </a:cubicBezTo>
                    <a:lnTo>
                      <a:pt x="16536" y="21174"/>
                    </a:lnTo>
                    <a:lnTo>
                      <a:pt x="16572" y="21210"/>
                    </a:lnTo>
                    <a:cubicBezTo>
                      <a:pt x="16589" y="21228"/>
                      <a:pt x="16609" y="21236"/>
                      <a:pt x="16628" y="21236"/>
                    </a:cubicBezTo>
                    <a:cubicBezTo>
                      <a:pt x="16665" y="21236"/>
                      <a:pt x="16697" y="21204"/>
                      <a:pt x="16697" y="21156"/>
                    </a:cubicBezTo>
                    <a:cubicBezTo>
                      <a:pt x="16715" y="21049"/>
                      <a:pt x="16715" y="20942"/>
                      <a:pt x="16697" y="20834"/>
                    </a:cubicBezTo>
                    <a:close/>
                    <a:moveTo>
                      <a:pt x="16339" y="21156"/>
                    </a:moveTo>
                    <a:cubicBezTo>
                      <a:pt x="16393" y="21353"/>
                      <a:pt x="16464" y="21550"/>
                      <a:pt x="16572" y="21729"/>
                    </a:cubicBezTo>
                    <a:cubicBezTo>
                      <a:pt x="16643" y="22140"/>
                      <a:pt x="16572" y="22534"/>
                      <a:pt x="16393" y="22910"/>
                    </a:cubicBezTo>
                    <a:lnTo>
                      <a:pt x="16393" y="22892"/>
                    </a:lnTo>
                    <a:cubicBezTo>
                      <a:pt x="16318" y="23031"/>
                      <a:pt x="16204" y="23164"/>
                      <a:pt x="16129" y="23164"/>
                    </a:cubicBezTo>
                    <a:cubicBezTo>
                      <a:pt x="16079" y="23164"/>
                      <a:pt x="16045" y="23104"/>
                      <a:pt x="16053" y="22946"/>
                    </a:cubicBezTo>
                    <a:cubicBezTo>
                      <a:pt x="16053" y="22677"/>
                      <a:pt x="16088" y="22427"/>
                      <a:pt x="16088" y="22158"/>
                    </a:cubicBezTo>
                    <a:cubicBezTo>
                      <a:pt x="16106" y="21854"/>
                      <a:pt x="16160" y="21532"/>
                      <a:pt x="16196" y="21228"/>
                    </a:cubicBezTo>
                    <a:lnTo>
                      <a:pt x="16214" y="21246"/>
                    </a:lnTo>
                    <a:cubicBezTo>
                      <a:pt x="16224" y="21256"/>
                      <a:pt x="16238" y="21260"/>
                      <a:pt x="16253" y="21260"/>
                    </a:cubicBezTo>
                    <a:cubicBezTo>
                      <a:pt x="16292" y="21260"/>
                      <a:pt x="16339" y="21231"/>
                      <a:pt x="16339" y="21192"/>
                    </a:cubicBezTo>
                    <a:lnTo>
                      <a:pt x="16339" y="21156"/>
                    </a:lnTo>
                    <a:close/>
                    <a:moveTo>
                      <a:pt x="7534" y="22677"/>
                    </a:moveTo>
                    <a:lnTo>
                      <a:pt x="7534" y="22695"/>
                    </a:lnTo>
                    <a:lnTo>
                      <a:pt x="7517" y="22713"/>
                    </a:lnTo>
                    <a:cubicBezTo>
                      <a:pt x="7481" y="22731"/>
                      <a:pt x="7481" y="22767"/>
                      <a:pt x="7499" y="22803"/>
                    </a:cubicBezTo>
                    <a:cubicBezTo>
                      <a:pt x="7302" y="23053"/>
                      <a:pt x="7051" y="23250"/>
                      <a:pt x="6765" y="23393"/>
                    </a:cubicBezTo>
                    <a:cubicBezTo>
                      <a:pt x="6980" y="23107"/>
                      <a:pt x="7230" y="22856"/>
                      <a:pt x="7534" y="22677"/>
                    </a:cubicBezTo>
                    <a:close/>
                    <a:moveTo>
                      <a:pt x="7177" y="24377"/>
                    </a:moveTo>
                    <a:cubicBezTo>
                      <a:pt x="7230" y="24521"/>
                      <a:pt x="7266" y="24646"/>
                      <a:pt x="7302" y="24789"/>
                    </a:cubicBezTo>
                    <a:lnTo>
                      <a:pt x="7230" y="24789"/>
                    </a:lnTo>
                    <a:cubicBezTo>
                      <a:pt x="7212" y="24699"/>
                      <a:pt x="7177" y="24592"/>
                      <a:pt x="7141" y="24503"/>
                    </a:cubicBezTo>
                    <a:lnTo>
                      <a:pt x="7177" y="24377"/>
                    </a:lnTo>
                    <a:close/>
                    <a:moveTo>
                      <a:pt x="6139" y="24950"/>
                    </a:moveTo>
                    <a:lnTo>
                      <a:pt x="6139" y="24950"/>
                    </a:lnTo>
                    <a:cubicBezTo>
                      <a:pt x="6103" y="24986"/>
                      <a:pt x="6085" y="25039"/>
                      <a:pt x="6067" y="25075"/>
                    </a:cubicBezTo>
                    <a:cubicBezTo>
                      <a:pt x="6049" y="25111"/>
                      <a:pt x="6067" y="25147"/>
                      <a:pt x="6085" y="25165"/>
                    </a:cubicBezTo>
                    <a:cubicBezTo>
                      <a:pt x="5602" y="25254"/>
                      <a:pt x="5119" y="25415"/>
                      <a:pt x="4653" y="25558"/>
                    </a:cubicBezTo>
                    <a:cubicBezTo>
                      <a:pt x="5083" y="25236"/>
                      <a:pt x="5602" y="25022"/>
                      <a:pt x="6139" y="24950"/>
                    </a:cubicBezTo>
                    <a:close/>
                    <a:moveTo>
                      <a:pt x="11740" y="24825"/>
                    </a:moveTo>
                    <a:lnTo>
                      <a:pt x="11740" y="24878"/>
                    </a:lnTo>
                    <a:cubicBezTo>
                      <a:pt x="11705" y="25189"/>
                      <a:pt x="11588" y="25499"/>
                      <a:pt x="11403" y="25762"/>
                    </a:cubicBezTo>
                    <a:lnTo>
                      <a:pt x="11403" y="25762"/>
                    </a:lnTo>
                    <a:cubicBezTo>
                      <a:pt x="11422" y="25593"/>
                      <a:pt x="11457" y="25424"/>
                      <a:pt x="11525" y="25272"/>
                    </a:cubicBezTo>
                    <a:cubicBezTo>
                      <a:pt x="11579" y="25111"/>
                      <a:pt x="11668" y="24968"/>
                      <a:pt x="11740" y="24825"/>
                    </a:cubicBezTo>
                    <a:close/>
                    <a:moveTo>
                      <a:pt x="7463" y="24950"/>
                    </a:moveTo>
                    <a:lnTo>
                      <a:pt x="7463" y="24950"/>
                    </a:lnTo>
                    <a:cubicBezTo>
                      <a:pt x="8107" y="25111"/>
                      <a:pt x="8644" y="25576"/>
                      <a:pt x="8877" y="26221"/>
                    </a:cubicBezTo>
                    <a:cubicBezTo>
                      <a:pt x="8946" y="26429"/>
                      <a:pt x="8929" y="26508"/>
                      <a:pt x="8785" y="26508"/>
                    </a:cubicBezTo>
                    <a:cubicBezTo>
                      <a:pt x="8743" y="26508"/>
                      <a:pt x="8690" y="26501"/>
                      <a:pt x="8626" y="26489"/>
                    </a:cubicBezTo>
                    <a:cubicBezTo>
                      <a:pt x="8447" y="26435"/>
                      <a:pt x="8268" y="26346"/>
                      <a:pt x="8125" y="26221"/>
                    </a:cubicBezTo>
                    <a:cubicBezTo>
                      <a:pt x="8018" y="26131"/>
                      <a:pt x="7928" y="26024"/>
                      <a:pt x="7839" y="25916"/>
                    </a:cubicBezTo>
                    <a:cubicBezTo>
                      <a:pt x="7767" y="25737"/>
                      <a:pt x="7660" y="25576"/>
                      <a:pt x="7552" y="25415"/>
                    </a:cubicBezTo>
                    <a:cubicBezTo>
                      <a:pt x="7534" y="25254"/>
                      <a:pt x="7499" y="25111"/>
                      <a:pt x="7463" y="24950"/>
                    </a:cubicBezTo>
                    <a:close/>
                    <a:moveTo>
                      <a:pt x="6622" y="24968"/>
                    </a:moveTo>
                    <a:lnTo>
                      <a:pt x="6729" y="25004"/>
                    </a:lnTo>
                    <a:cubicBezTo>
                      <a:pt x="6693" y="25057"/>
                      <a:pt x="6658" y="25129"/>
                      <a:pt x="6622" y="25201"/>
                    </a:cubicBezTo>
                    <a:cubicBezTo>
                      <a:pt x="6318" y="25469"/>
                      <a:pt x="6085" y="25809"/>
                      <a:pt x="5924" y="26185"/>
                    </a:cubicBezTo>
                    <a:cubicBezTo>
                      <a:pt x="5530" y="26632"/>
                      <a:pt x="5083" y="26990"/>
                      <a:pt x="4474" y="27026"/>
                    </a:cubicBezTo>
                    <a:lnTo>
                      <a:pt x="4457" y="27026"/>
                    </a:lnTo>
                    <a:cubicBezTo>
                      <a:pt x="4725" y="26596"/>
                      <a:pt x="5065" y="26203"/>
                      <a:pt x="5459" y="25863"/>
                    </a:cubicBezTo>
                    <a:cubicBezTo>
                      <a:pt x="5673" y="25666"/>
                      <a:pt x="5924" y="25505"/>
                      <a:pt x="6157" y="25326"/>
                    </a:cubicBezTo>
                    <a:lnTo>
                      <a:pt x="6461" y="25201"/>
                    </a:lnTo>
                    <a:cubicBezTo>
                      <a:pt x="6514" y="25183"/>
                      <a:pt x="6514" y="25093"/>
                      <a:pt x="6461" y="25093"/>
                    </a:cubicBezTo>
                    <a:cubicBezTo>
                      <a:pt x="6514" y="25057"/>
                      <a:pt x="6568" y="25022"/>
                      <a:pt x="6622" y="24968"/>
                    </a:cubicBezTo>
                    <a:close/>
                    <a:moveTo>
                      <a:pt x="13279" y="26346"/>
                    </a:moveTo>
                    <a:cubicBezTo>
                      <a:pt x="13368" y="26561"/>
                      <a:pt x="13422" y="26793"/>
                      <a:pt x="13404" y="27026"/>
                    </a:cubicBezTo>
                    <a:cubicBezTo>
                      <a:pt x="13297" y="26811"/>
                      <a:pt x="13261" y="26578"/>
                      <a:pt x="13279" y="26346"/>
                    </a:cubicBezTo>
                    <a:close/>
                    <a:moveTo>
                      <a:pt x="10004" y="8791"/>
                    </a:moveTo>
                    <a:cubicBezTo>
                      <a:pt x="10451" y="10580"/>
                      <a:pt x="11454" y="12316"/>
                      <a:pt x="12116" y="13962"/>
                    </a:cubicBezTo>
                    <a:cubicBezTo>
                      <a:pt x="12105" y="13957"/>
                      <a:pt x="12096" y="13955"/>
                      <a:pt x="12089" y="13955"/>
                    </a:cubicBezTo>
                    <a:cubicBezTo>
                      <a:pt x="12071" y="13955"/>
                      <a:pt x="12062" y="13968"/>
                      <a:pt x="12062" y="13980"/>
                    </a:cubicBezTo>
                    <a:cubicBezTo>
                      <a:pt x="11811" y="15018"/>
                      <a:pt x="11847" y="16110"/>
                      <a:pt x="11847" y="17166"/>
                    </a:cubicBezTo>
                    <a:cubicBezTo>
                      <a:pt x="11829" y="18347"/>
                      <a:pt x="11758" y="19528"/>
                      <a:pt x="11955" y="20709"/>
                    </a:cubicBezTo>
                    <a:cubicBezTo>
                      <a:pt x="11937" y="20995"/>
                      <a:pt x="11990" y="21264"/>
                      <a:pt x="12116" y="21514"/>
                    </a:cubicBezTo>
                    <a:cubicBezTo>
                      <a:pt x="12062" y="21711"/>
                      <a:pt x="12026" y="21908"/>
                      <a:pt x="11990" y="22087"/>
                    </a:cubicBezTo>
                    <a:cubicBezTo>
                      <a:pt x="11990" y="22153"/>
                      <a:pt x="12045" y="22199"/>
                      <a:pt x="12091" y="22199"/>
                    </a:cubicBezTo>
                    <a:cubicBezTo>
                      <a:pt x="12119" y="22199"/>
                      <a:pt x="12145" y="22181"/>
                      <a:pt x="12151" y="22140"/>
                    </a:cubicBezTo>
                    <a:cubicBezTo>
                      <a:pt x="12187" y="21997"/>
                      <a:pt x="12205" y="21854"/>
                      <a:pt x="12223" y="21711"/>
                    </a:cubicBezTo>
                    <a:cubicBezTo>
                      <a:pt x="12277" y="21425"/>
                      <a:pt x="12366" y="21138"/>
                      <a:pt x="12456" y="20870"/>
                    </a:cubicBezTo>
                    <a:cubicBezTo>
                      <a:pt x="12653" y="20154"/>
                      <a:pt x="12903" y="19474"/>
                      <a:pt x="13046" y="18758"/>
                    </a:cubicBezTo>
                    <a:cubicBezTo>
                      <a:pt x="13171" y="18114"/>
                      <a:pt x="13171" y="17470"/>
                      <a:pt x="13064" y="16826"/>
                    </a:cubicBezTo>
                    <a:lnTo>
                      <a:pt x="13064" y="16826"/>
                    </a:lnTo>
                    <a:cubicBezTo>
                      <a:pt x="13350" y="18025"/>
                      <a:pt x="13547" y="19241"/>
                      <a:pt x="13619" y="20458"/>
                    </a:cubicBezTo>
                    <a:cubicBezTo>
                      <a:pt x="13458" y="20727"/>
                      <a:pt x="13315" y="21013"/>
                      <a:pt x="13207" y="21317"/>
                    </a:cubicBezTo>
                    <a:cubicBezTo>
                      <a:pt x="13046" y="21586"/>
                      <a:pt x="13010" y="21908"/>
                      <a:pt x="13064" y="22230"/>
                    </a:cubicBezTo>
                    <a:cubicBezTo>
                      <a:pt x="13074" y="22268"/>
                      <a:pt x="13104" y="22286"/>
                      <a:pt x="13138" y="22286"/>
                    </a:cubicBezTo>
                    <a:cubicBezTo>
                      <a:pt x="13168" y="22286"/>
                      <a:pt x="13200" y="22273"/>
                      <a:pt x="13225" y="22248"/>
                    </a:cubicBezTo>
                    <a:cubicBezTo>
                      <a:pt x="13404" y="21979"/>
                      <a:pt x="13547" y="21693"/>
                      <a:pt x="13655" y="21389"/>
                    </a:cubicBezTo>
                    <a:lnTo>
                      <a:pt x="13655" y="21389"/>
                    </a:lnTo>
                    <a:cubicBezTo>
                      <a:pt x="13655" y="21800"/>
                      <a:pt x="13655" y="22212"/>
                      <a:pt x="13637" y="22624"/>
                    </a:cubicBezTo>
                    <a:cubicBezTo>
                      <a:pt x="13547" y="24181"/>
                      <a:pt x="13171" y="25720"/>
                      <a:pt x="12545" y="27151"/>
                    </a:cubicBezTo>
                    <a:cubicBezTo>
                      <a:pt x="12527" y="27026"/>
                      <a:pt x="12491" y="26918"/>
                      <a:pt x="12474" y="26793"/>
                    </a:cubicBezTo>
                    <a:cubicBezTo>
                      <a:pt x="12474" y="26777"/>
                      <a:pt x="12455" y="26768"/>
                      <a:pt x="12436" y="26768"/>
                    </a:cubicBezTo>
                    <a:cubicBezTo>
                      <a:pt x="12411" y="26768"/>
                      <a:pt x="12384" y="26782"/>
                      <a:pt x="12384" y="26811"/>
                    </a:cubicBezTo>
                    <a:cubicBezTo>
                      <a:pt x="12402" y="26990"/>
                      <a:pt x="12420" y="27169"/>
                      <a:pt x="12456" y="27348"/>
                    </a:cubicBezTo>
                    <a:cubicBezTo>
                      <a:pt x="12420" y="27420"/>
                      <a:pt x="12384" y="27491"/>
                      <a:pt x="12348" y="27563"/>
                    </a:cubicBezTo>
                    <a:cubicBezTo>
                      <a:pt x="12223" y="26507"/>
                      <a:pt x="12080" y="25451"/>
                      <a:pt x="11937" y="24395"/>
                    </a:cubicBezTo>
                    <a:lnTo>
                      <a:pt x="11919" y="24395"/>
                    </a:lnTo>
                    <a:cubicBezTo>
                      <a:pt x="11615" y="22105"/>
                      <a:pt x="11257" y="19814"/>
                      <a:pt x="10899" y="17524"/>
                    </a:cubicBezTo>
                    <a:cubicBezTo>
                      <a:pt x="10899" y="17506"/>
                      <a:pt x="10899" y="17488"/>
                      <a:pt x="10881" y="17488"/>
                    </a:cubicBezTo>
                    <a:cubicBezTo>
                      <a:pt x="10756" y="16611"/>
                      <a:pt x="10630" y="15734"/>
                      <a:pt x="10505" y="14839"/>
                    </a:cubicBezTo>
                    <a:lnTo>
                      <a:pt x="10505" y="14839"/>
                    </a:lnTo>
                    <a:cubicBezTo>
                      <a:pt x="10684" y="15179"/>
                      <a:pt x="10970" y="15448"/>
                      <a:pt x="11328" y="15609"/>
                    </a:cubicBezTo>
                    <a:cubicBezTo>
                      <a:pt x="11382" y="15609"/>
                      <a:pt x="11436" y="15573"/>
                      <a:pt x="11436" y="15519"/>
                    </a:cubicBezTo>
                    <a:cubicBezTo>
                      <a:pt x="11400" y="14947"/>
                      <a:pt x="11006" y="14446"/>
                      <a:pt x="10451" y="14302"/>
                    </a:cubicBezTo>
                    <a:cubicBezTo>
                      <a:pt x="10344" y="13587"/>
                      <a:pt x="10272" y="12871"/>
                      <a:pt x="10183" y="12137"/>
                    </a:cubicBezTo>
                    <a:cubicBezTo>
                      <a:pt x="10076" y="11028"/>
                      <a:pt x="10004" y="9900"/>
                      <a:pt x="10004" y="8791"/>
                    </a:cubicBezTo>
                    <a:close/>
                    <a:moveTo>
                      <a:pt x="13995" y="22516"/>
                    </a:moveTo>
                    <a:cubicBezTo>
                      <a:pt x="14496" y="24198"/>
                      <a:pt x="14693" y="25934"/>
                      <a:pt x="14370" y="27688"/>
                    </a:cubicBezTo>
                    <a:cubicBezTo>
                      <a:pt x="14370" y="27688"/>
                      <a:pt x="14120" y="26883"/>
                      <a:pt x="14120" y="26865"/>
                    </a:cubicBezTo>
                    <a:cubicBezTo>
                      <a:pt x="13959" y="26292"/>
                      <a:pt x="13869" y="25702"/>
                      <a:pt x="13869" y="25093"/>
                    </a:cubicBezTo>
                    <a:cubicBezTo>
                      <a:pt x="13869" y="24364"/>
                      <a:pt x="13886" y="23634"/>
                      <a:pt x="13969" y="22905"/>
                    </a:cubicBezTo>
                    <a:lnTo>
                      <a:pt x="13969" y="22905"/>
                    </a:lnTo>
                    <a:cubicBezTo>
                      <a:pt x="14088" y="23687"/>
                      <a:pt x="14156" y="24453"/>
                      <a:pt x="14174" y="25236"/>
                    </a:cubicBezTo>
                    <a:cubicBezTo>
                      <a:pt x="14174" y="25272"/>
                      <a:pt x="14200" y="25290"/>
                      <a:pt x="14227" y="25290"/>
                    </a:cubicBezTo>
                    <a:cubicBezTo>
                      <a:pt x="14254" y="25290"/>
                      <a:pt x="14281" y="25272"/>
                      <a:pt x="14281" y="25236"/>
                    </a:cubicBezTo>
                    <a:cubicBezTo>
                      <a:pt x="14281" y="24342"/>
                      <a:pt x="14191" y="23447"/>
                      <a:pt x="13995" y="22570"/>
                    </a:cubicBezTo>
                    <a:cubicBezTo>
                      <a:pt x="13995" y="22570"/>
                      <a:pt x="13995" y="22552"/>
                      <a:pt x="13995" y="22552"/>
                    </a:cubicBezTo>
                    <a:lnTo>
                      <a:pt x="13995" y="22516"/>
                    </a:lnTo>
                    <a:close/>
                    <a:moveTo>
                      <a:pt x="7177" y="25201"/>
                    </a:moveTo>
                    <a:cubicBezTo>
                      <a:pt x="7248" y="25272"/>
                      <a:pt x="7302" y="25344"/>
                      <a:pt x="7373" y="25433"/>
                    </a:cubicBezTo>
                    <a:lnTo>
                      <a:pt x="7373" y="25451"/>
                    </a:lnTo>
                    <a:cubicBezTo>
                      <a:pt x="7445" y="25720"/>
                      <a:pt x="7588" y="25970"/>
                      <a:pt x="7785" y="26149"/>
                    </a:cubicBezTo>
                    <a:lnTo>
                      <a:pt x="7803" y="26185"/>
                    </a:lnTo>
                    <a:cubicBezTo>
                      <a:pt x="7964" y="26561"/>
                      <a:pt x="8071" y="26954"/>
                      <a:pt x="8125" y="27366"/>
                    </a:cubicBezTo>
                    <a:cubicBezTo>
                      <a:pt x="8141" y="27490"/>
                      <a:pt x="8143" y="27976"/>
                      <a:pt x="7899" y="27976"/>
                    </a:cubicBezTo>
                    <a:cubicBezTo>
                      <a:pt x="7861" y="27976"/>
                      <a:pt x="7817" y="27965"/>
                      <a:pt x="7767" y="27939"/>
                    </a:cubicBezTo>
                    <a:cubicBezTo>
                      <a:pt x="7427" y="27760"/>
                      <a:pt x="7159" y="27437"/>
                      <a:pt x="7033" y="27062"/>
                    </a:cubicBezTo>
                    <a:cubicBezTo>
                      <a:pt x="6980" y="26901"/>
                      <a:pt x="6944" y="26722"/>
                      <a:pt x="6926" y="26561"/>
                    </a:cubicBezTo>
                    <a:cubicBezTo>
                      <a:pt x="6980" y="26292"/>
                      <a:pt x="6998" y="26006"/>
                      <a:pt x="6998" y="25737"/>
                    </a:cubicBezTo>
                    <a:cubicBezTo>
                      <a:pt x="7016" y="25684"/>
                      <a:pt x="7033" y="25648"/>
                      <a:pt x="7051" y="25594"/>
                    </a:cubicBezTo>
                    <a:cubicBezTo>
                      <a:pt x="7087" y="25737"/>
                      <a:pt x="7123" y="25863"/>
                      <a:pt x="7177" y="25988"/>
                    </a:cubicBezTo>
                    <a:cubicBezTo>
                      <a:pt x="7191" y="26009"/>
                      <a:pt x="7216" y="26019"/>
                      <a:pt x="7241" y="26019"/>
                    </a:cubicBezTo>
                    <a:cubicBezTo>
                      <a:pt x="7280" y="26019"/>
                      <a:pt x="7320" y="25995"/>
                      <a:pt x="7320" y="25952"/>
                    </a:cubicBezTo>
                    <a:cubicBezTo>
                      <a:pt x="7284" y="25702"/>
                      <a:pt x="7230" y="25451"/>
                      <a:pt x="7177" y="25201"/>
                    </a:cubicBezTo>
                    <a:close/>
                    <a:moveTo>
                      <a:pt x="6550" y="25541"/>
                    </a:moveTo>
                    <a:cubicBezTo>
                      <a:pt x="6550" y="25594"/>
                      <a:pt x="6532" y="25612"/>
                      <a:pt x="6532" y="25648"/>
                    </a:cubicBezTo>
                    <a:cubicBezTo>
                      <a:pt x="6532" y="25709"/>
                      <a:pt x="6582" y="25753"/>
                      <a:pt x="6630" y="25753"/>
                    </a:cubicBezTo>
                    <a:cubicBezTo>
                      <a:pt x="6653" y="25753"/>
                      <a:pt x="6676" y="25743"/>
                      <a:pt x="6693" y="25720"/>
                    </a:cubicBezTo>
                    <a:lnTo>
                      <a:pt x="6747" y="25666"/>
                    </a:lnTo>
                    <a:cubicBezTo>
                      <a:pt x="6747" y="25737"/>
                      <a:pt x="6747" y="25791"/>
                      <a:pt x="6747" y="25863"/>
                    </a:cubicBezTo>
                    <a:cubicBezTo>
                      <a:pt x="6747" y="25881"/>
                      <a:pt x="6765" y="25916"/>
                      <a:pt x="6783" y="25934"/>
                    </a:cubicBezTo>
                    <a:cubicBezTo>
                      <a:pt x="6747" y="26149"/>
                      <a:pt x="6747" y="26382"/>
                      <a:pt x="6783" y="26614"/>
                    </a:cubicBezTo>
                    <a:cubicBezTo>
                      <a:pt x="6658" y="27133"/>
                      <a:pt x="6389" y="27598"/>
                      <a:pt x="6049" y="28010"/>
                    </a:cubicBezTo>
                    <a:lnTo>
                      <a:pt x="6031" y="28010"/>
                    </a:lnTo>
                    <a:cubicBezTo>
                      <a:pt x="6024" y="28018"/>
                      <a:pt x="6017" y="28022"/>
                      <a:pt x="6010" y="28022"/>
                    </a:cubicBezTo>
                    <a:cubicBezTo>
                      <a:pt x="5913" y="28022"/>
                      <a:pt x="5811" y="27306"/>
                      <a:pt x="5815" y="27306"/>
                    </a:cubicBezTo>
                    <a:lnTo>
                      <a:pt x="5815" y="27306"/>
                    </a:lnTo>
                    <a:cubicBezTo>
                      <a:pt x="5815" y="27306"/>
                      <a:pt x="5816" y="27308"/>
                      <a:pt x="5817" y="27312"/>
                    </a:cubicBezTo>
                    <a:cubicBezTo>
                      <a:pt x="5817" y="26954"/>
                      <a:pt x="5888" y="26596"/>
                      <a:pt x="6049" y="26292"/>
                    </a:cubicBezTo>
                    <a:cubicBezTo>
                      <a:pt x="6174" y="26024"/>
                      <a:pt x="6336" y="25773"/>
                      <a:pt x="6550" y="25541"/>
                    </a:cubicBezTo>
                    <a:close/>
                    <a:moveTo>
                      <a:pt x="13619" y="29907"/>
                    </a:moveTo>
                    <a:lnTo>
                      <a:pt x="13619" y="29907"/>
                    </a:lnTo>
                    <a:cubicBezTo>
                      <a:pt x="13887" y="29979"/>
                      <a:pt x="14120" y="30157"/>
                      <a:pt x="14299" y="30372"/>
                    </a:cubicBezTo>
                    <a:cubicBezTo>
                      <a:pt x="14030" y="30301"/>
                      <a:pt x="13851" y="30068"/>
                      <a:pt x="13619" y="29907"/>
                    </a:cubicBezTo>
                    <a:close/>
                    <a:moveTo>
                      <a:pt x="12474" y="31231"/>
                    </a:moveTo>
                    <a:cubicBezTo>
                      <a:pt x="12491" y="31374"/>
                      <a:pt x="12509" y="31500"/>
                      <a:pt x="12527" y="31643"/>
                    </a:cubicBezTo>
                    <a:lnTo>
                      <a:pt x="12509" y="31661"/>
                    </a:lnTo>
                    <a:cubicBezTo>
                      <a:pt x="12456" y="31822"/>
                      <a:pt x="12366" y="31965"/>
                      <a:pt x="12259" y="32108"/>
                    </a:cubicBezTo>
                    <a:cubicBezTo>
                      <a:pt x="12259" y="31804"/>
                      <a:pt x="12330" y="31500"/>
                      <a:pt x="12474" y="31231"/>
                    </a:cubicBezTo>
                    <a:close/>
                    <a:moveTo>
                      <a:pt x="14516" y="32623"/>
                    </a:moveTo>
                    <a:cubicBezTo>
                      <a:pt x="14607" y="32859"/>
                      <a:pt x="14637" y="33109"/>
                      <a:pt x="14603" y="33343"/>
                    </a:cubicBezTo>
                    <a:cubicBezTo>
                      <a:pt x="14505" y="33113"/>
                      <a:pt x="14466" y="32869"/>
                      <a:pt x="14516" y="32623"/>
                    </a:cubicBezTo>
                    <a:close/>
                    <a:moveTo>
                      <a:pt x="12939" y="33647"/>
                    </a:moveTo>
                    <a:lnTo>
                      <a:pt x="12939" y="33647"/>
                    </a:lnTo>
                    <a:cubicBezTo>
                      <a:pt x="13100" y="33969"/>
                      <a:pt x="13207" y="34291"/>
                      <a:pt x="13279" y="34631"/>
                    </a:cubicBezTo>
                    <a:cubicBezTo>
                      <a:pt x="13100" y="34327"/>
                      <a:pt x="12993" y="34005"/>
                      <a:pt x="12939" y="33647"/>
                    </a:cubicBezTo>
                    <a:close/>
                    <a:moveTo>
                      <a:pt x="4922" y="35079"/>
                    </a:moveTo>
                    <a:cubicBezTo>
                      <a:pt x="5065" y="35097"/>
                      <a:pt x="5208" y="35114"/>
                      <a:pt x="5351" y="35150"/>
                    </a:cubicBezTo>
                    <a:cubicBezTo>
                      <a:pt x="5262" y="35222"/>
                      <a:pt x="5154" y="35293"/>
                      <a:pt x="5065" y="35365"/>
                    </a:cubicBezTo>
                    <a:lnTo>
                      <a:pt x="4958" y="35347"/>
                    </a:lnTo>
                    <a:cubicBezTo>
                      <a:pt x="4814" y="35347"/>
                      <a:pt x="4707" y="35293"/>
                      <a:pt x="4600" y="35222"/>
                    </a:cubicBezTo>
                    <a:cubicBezTo>
                      <a:pt x="4564" y="35204"/>
                      <a:pt x="4618" y="35186"/>
                      <a:pt x="4653" y="35150"/>
                    </a:cubicBezTo>
                    <a:cubicBezTo>
                      <a:pt x="4743" y="35114"/>
                      <a:pt x="4832" y="35079"/>
                      <a:pt x="4922" y="35079"/>
                    </a:cubicBezTo>
                    <a:close/>
                    <a:moveTo>
                      <a:pt x="6514" y="34721"/>
                    </a:moveTo>
                    <a:lnTo>
                      <a:pt x="6514" y="34721"/>
                    </a:lnTo>
                    <a:cubicBezTo>
                      <a:pt x="6550" y="35025"/>
                      <a:pt x="6461" y="35347"/>
                      <a:pt x="6264" y="35580"/>
                    </a:cubicBezTo>
                    <a:cubicBezTo>
                      <a:pt x="6157" y="35258"/>
                      <a:pt x="6353" y="34989"/>
                      <a:pt x="6514" y="34721"/>
                    </a:cubicBezTo>
                    <a:close/>
                    <a:moveTo>
                      <a:pt x="8751" y="35168"/>
                    </a:moveTo>
                    <a:cubicBezTo>
                      <a:pt x="8751" y="35204"/>
                      <a:pt x="8769" y="35222"/>
                      <a:pt x="8787" y="35222"/>
                    </a:cubicBezTo>
                    <a:lnTo>
                      <a:pt x="8787" y="35240"/>
                    </a:lnTo>
                    <a:cubicBezTo>
                      <a:pt x="8787" y="35258"/>
                      <a:pt x="8769" y="35276"/>
                      <a:pt x="8751" y="35293"/>
                    </a:cubicBezTo>
                    <a:cubicBezTo>
                      <a:pt x="8716" y="35365"/>
                      <a:pt x="8662" y="35419"/>
                      <a:pt x="8608" y="35472"/>
                    </a:cubicBezTo>
                    <a:cubicBezTo>
                      <a:pt x="8555" y="35544"/>
                      <a:pt x="8483" y="35598"/>
                      <a:pt x="8411" y="35669"/>
                    </a:cubicBezTo>
                    <a:cubicBezTo>
                      <a:pt x="8447" y="35526"/>
                      <a:pt x="8519" y="35401"/>
                      <a:pt x="8608" y="35293"/>
                    </a:cubicBezTo>
                    <a:cubicBezTo>
                      <a:pt x="8662" y="35258"/>
                      <a:pt x="8698" y="35204"/>
                      <a:pt x="8751" y="35168"/>
                    </a:cubicBezTo>
                    <a:close/>
                    <a:moveTo>
                      <a:pt x="913" y="34345"/>
                    </a:moveTo>
                    <a:lnTo>
                      <a:pt x="913" y="34345"/>
                    </a:lnTo>
                    <a:cubicBezTo>
                      <a:pt x="1898" y="34399"/>
                      <a:pt x="2631" y="35186"/>
                      <a:pt x="3150" y="35991"/>
                    </a:cubicBezTo>
                    <a:lnTo>
                      <a:pt x="3061" y="35973"/>
                    </a:lnTo>
                    <a:cubicBezTo>
                      <a:pt x="2667" y="35633"/>
                      <a:pt x="2184" y="35454"/>
                      <a:pt x="1683" y="35419"/>
                    </a:cubicBezTo>
                    <a:cubicBezTo>
                      <a:pt x="1361" y="35097"/>
                      <a:pt x="1110" y="34739"/>
                      <a:pt x="913" y="34345"/>
                    </a:cubicBezTo>
                    <a:close/>
                    <a:moveTo>
                      <a:pt x="1754" y="35633"/>
                    </a:moveTo>
                    <a:cubicBezTo>
                      <a:pt x="2166" y="35705"/>
                      <a:pt x="2542" y="35848"/>
                      <a:pt x="2882" y="36045"/>
                    </a:cubicBezTo>
                    <a:cubicBezTo>
                      <a:pt x="2882" y="36081"/>
                      <a:pt x="2882" y="36099"/>
                      <a:pt x="2882" y="36117"/>
                    </a:cubicBezTo>
                    <a:cubicBezTo>
                      <a:pt x="2595" y="36170"/>
                      <a:pt x="2327" y="36260"/>
                      <a:pt x="2059" y="36385"/>
                    </a:cubicBezTo>
                    <a:cubicBezTo>
                      <a:pt x="1924" y="36399"/>
                      <a:pt x="1786" y="36407"/>
                      <a:pt x="1648" y="36407"/>
                    </a:cubicBezTo>
                    <a:cubicBezTo>
                      <a:pt x="1073" y="36407"/>
                      <a:pt x="508" y="36270"/>
                      <a:pt x="233" y="35866"/>
                    </a:cubicBezTo>
                    <a:cubicBezTo>
                      <a:pt x="135" y="35698"/>
                      <a:pt x="1051" y="35639"/>
                      <a:pt x="1510" y="35639"/>
                    </a:cubicBezTo>
                    <a:cubicBezTo>
                      <a:pt x="1636" y="35639"/>
                      <a:pt x="1727" y="35644"/>
                      <a:pt x="1754" y="35651"/>
                    </a:cubicBezTo>
                    <a:lnTo>
                      <a:pt x="1754" y="35633"/>
                    </a:lnTo>
                    <a:close/>
                    <a:moveTo>
                      <a:pt x="15963" y="35633"/>
                    </a:moveTo>
                    <a:lnTo>
                      <a:pt x="15963" y="35633"/>
                    </a:lnTo>
                    <a:cubicBezTo>
                      <a:pt x="15981" y="35902"/>
                      <a:pt x="15945" y="36188"/>
                      <a:pt x="15820" y="36438"/>
                    </a:cubicBezTo>
                    <a:lnTo>
                      <a:pt x="15820" y="36438"/>
                    </a:lnTo>
                    <a:cubicBezTo>
                      <a:pt x="15821" y="36300"/>
                      <a:pt x="15839" y="36146"/>
                      <a:pt x="15856" y="36009"/>
                    </a:cubicBezTo>
                    <a:cubicBezTo>
                      <a:pt x="15874" y="35884"/>
                      <a:pt x="15927" y="35759"/>
                      <a:pt x="15963" y="35633"/>
                    </a:cubicBezTo>
                    <a:close/>
                    <a:moveTo>
                      <a:pt x="3490" y="36421"/>
                    </a:moveTo>
                    <a:cubicBezTo>
                      <a:pt x="3490" y="36439"/>
                      <a:pt x="3508" y="36457"/>
                      <a:pt x="3526" y="36457"/>
                    </a:cubicBezTo>
                    <a:lnTo>
                      <a:pt x="3526" y="36492"/>
                    </a:lnTo>
                    <a:cubicBezTo>
                      <a:pt x="3383" y="36528"/>
                      <a:pt x="3258" y="36564"/>
                      <a:pt x="3132" y="36600"/>
                    </a:cubicBezTo>
                    <a:cubicBezTo>
                      <a:pt x="3240" y="36528"/>
                      <a:pt x="3365" y="36474"/>
                      <a:pt x="3490" y="36421"/>
                    </a:cubicBezTo>
                    <a:close/>
                    <a:moveTo>
                      <a:pt x="12742" y="36099"/>
                    </a:moveTo>
                    <a:lnTo>
                      <a:pt x="12742" y="36099"/>
                    </a:lnTo>
                    <a:cubicBezTo>
                      <a:pt x="12724" y="36457"/>
                      <a:pt x="12599" y="36797"/>
                      <a:pt x="12366" y="37083"/>
                    </a:cubicBezTo>
                    <a:cubicBezTo>
                      <a:pt x="12384" y="36868"/>
                      <a:pt x="12438" y="36653"/>
                      <a:pt x="12527" y="36457"/>
                    </a:cubicBezTo>
                    <a:cubicBezTo>
                      <a:pt x="12599" y="36331"/>
                      <a:pt x="12653" y="36224"/>
                      <a:pt x="12742" y="36099"/>
                    </a:cubicBezTo>
                    <a:close/>
                    <a:moveTo>
                      <a:pt x="10344" y="31339"/>
                    </a:moveTo>
                    <a:lnTo>
                      <a:pt x="10344" y="31339"/>
                    </a:lnTo>
                    <a:cubicBezTo>
                      <a:pt x="10272" y="31965"/>
                      <a:pt x="10326" y="32609"/>
                      <a:pt x="10505" y="33235"/>
                    </a:cubicBezTo>
                    <a:lnTo>
                      <a:pt x="10523" y="33235"/>
                    </a:lnTo>
                    <a:cubicBezTo>
                      <a:pt x="10845" y="34524"/>
                      <a:pt x="10881" y="35705"/>
                      <a:pt x="10970" y="37029"/>
                    </a:cubicBezTo>
                    <a:cubicBezTo>
                      <a:pt x="10970" y="37208"/>
                      <a:pt x="11006" y="37369"/>
                      <a:pt x="11096" y="37512"/>
                    </a:cubicBezTo>
                    <a:cubicBezTo>
                      <a:pt x="10899" y="37226"/>
                      <a:pt x="10666" y="36958"/>
                      <a:pt x="10416" y="36725"/>
                    </a:cubicBezTo>
                    <a:cubicBezTo>
                      <a:pt x="9324" y="35616"/>
                      <a:pt x="9467" y="34059"/>
                      <a:pt x="9843" y="32681"/>
                    </a:cubicBezTo>
                    <a:cubicBezTo>
                      <a:pt x="9843" y="32663"/>
                      <a:pt x="9843" y="32627"/>
                      <a:pt x="9825" y="32627"/>
                    </a:cubicBezTo>
                    <a:cubicBezTo>
                      <a:pt x="9861" y="32502"/>
                      <a:pt x="9915" y="32359"/>
                      <a:pt x="9950" y="32233"/>
                    </a:cubicBezTo>
                    <a:lnTo>
                      <a:pt x="9950" y="32233"/>
                    </a:lnTo>
                    <a:cubicBezTo>
                      <a:pt x="9718" y="33504"/>
                      <a:pt x="9861" y="34828"/>
                      <a:pt x="10362" y="36009"/>
                    </a:cubicBezTo>
                    <a:cubicBezTo>
                      <a:pt x="10368" y="36026"/>
                      <a:pt x="10377" y="36032"/>
                      <a:pt x="10386" y="36032"/>
                    </a:cubicBezTo>
                    <a:cubicBezTo>
                      <a:pt x="10407" y="36032"/>
                      <a:pt x="10428" y="36004"/>
                      <a:pt x="10416" y="35991"/>
                    </a:cubicBezTo>
                    <a:cubicBezTo>
                      <a:pt x="10219" y="35258"/>
                      <a:pt x="10093" y="34488"/>
                      <a:pt x="10022" y="33719"/>
                    </a:cubicBezTo>
                    <a:cubicBezTo>
                      <a:pt x="9968" y="33092"/>
                      <a:pt x="10093" y="32484"/>
                      <a:pt x="10111" y="31858"/>
                    </a:cubicBezTo>
                    <a:cubicBezTo>
                      <a:pt x="10183" y="31679"/>
                      <a:pt x="10272" y="31500"/>
                      <a:pt x="10344" y="31339"/>
                    </a:cubicBezTo>
                    <a:close/>
                    <a:moveTo>
                      <a:pt x="2685" y="36367"/>
                    </a:moveTo>
                    <a:cubicBezTo>
                      <a:pt x="2698" y="36393"/>
                      <a:pt x="2721" y="36410"/>
                      <a:pt x="2746" y="36410"/>
                    </a:cubicBezTo>
                    <a:cubicBezTo>
                      <a:pt x="2755" y="36410"/>
                      <a:pt x="2765" y="36408"/>
                      <a:pt x="2774" y="36403"/>
                    </a:cubicBezTo>
                    <a:lnTo>
                      <a:pt x="3079" y="36367"/>
                    </a:lnTo>
                    <a:lnTo>
                      <a:pt x="3079" y="36367"/>
                    </a:lnTo>
                    <a:cubicBezTo>
                      <a:pt x="2918" y="36474"/>
                      <a:pt x="2774" y="36600"/>
                      <a:pt x="2685" y="36761"/>
                    </a:cubicBezTo>
                    <a:cubicBezTo>
                      <a:pt x="2649" y="36814"/>
                      <a:pt x="2685" y="36886"/>
                      <a:pt x="2756" y="36904"/>
                    </a:cubicBezTo>
                    <a:cubicBezTo>
                      <a:pt x="2703" y="36958"/>
                      <a:pt x="2631" y="37011"/>
                      <a:pt x="2578" y="37065"/>
                    </a:cubicBezTo>
                    <a:lnTo>
                      <a:pt x="2470" y="37154"/>
                    </a:lnTo>
                    <a:cubicBezTo>
                      <a:pt x="2220" y="37316"/>
                      <a:pt x="1987" y="37459"/>
                      <a:pt x="1719" y="37584"/>
                    </a:cubicBezTo>
                    <a:cubicBezTo>
                      <a:pt x="1504" y="37705"/>
                      <a:pt x="1259" y="37765"/>
                      <a:pt x="1014" y="37765"/>
                    </a:cubicBezTo>
                    <a:cubicBezTo>
                      <a:pt x="932" y="37765"/>
                      <a:pt x="851" y="37758"/>
                      <a:pt x="770" y="37745"/>
                    </a:cubicBezTo>
                    <a:cubicBezTo>
                      <a:pt x="287" y="37638"/>
                      <a:pt x="591" y="37262"/>
                      <a:pt x="806" y="37119"/>
                    </a:cubicBezTo>
                    <a:cubicBezTo>
                      <a:pt x="1379" y="36707"/>
                      <a:pt x="2041" y="36564"/>
                      <a:pt x="2685" y="36367"/>
                    </a:cubicBezTo>
                    <a:close/>
                    <a:moveTo>
                      <a:pt x="3830" y="36457"/>
                    </a:moveTo>
                    <a:cubicBezTo>
                      <a:pt x="4134" y="36814"/>
                      <a:pt x="4313" y="37280"/>
                      <a:pt x="4295" y="37763"/>
                    </a:cubicBezTo>
                    <a:cubicBezTo>
                      <a:pt x="4295" y="38013"/>
                      <a:pt x="4278" y="38264"/>
                      <a:pt x="4224" y="38515"/>
                    </a:cubicBezTo>
                    <a:cubicBezTo>
                      <a:pt x="4206" y="38586"/>
                      <a:pt x="4188" y="38676"/>
                      <a:pt x="4170" y="38729"/>
                    </a:cubicBezTo>
                    <a:cubicBezTo>
                      <a:pt x="4170" y="38779"/>
                      <a:pt x="4170" y="38814"/>
                      <a:pt x="4185" y="38861"/>
                    </a:cubicBezTo>
                    <a:lnTo>
                      <a:pt x="4185" y="38861"/>
                    </a:lnTo>
                    <a:cubicBezTo>
                      <a:pt x="4182" y="38858"/>
                      <a:pt x="4178" y="38855"/>
                      <a:pt x="4170" y="38855"/>
                    </a:cubicBezTo>
                    <a:cubicBezTo>
                      <a:pt x="4134" y="38765"/>
                      <a:pt x="4081" y="38658"/>
                      <a:pt x="4027" y="38586"/>
                    </a:cubicBezTo>
                    <a:cubicBezTo>
                      <a:pt x="3973" y="38497"/>
                      <a:pt x="3902" y="38425"/>
                      <a:pt x="3812" y="38353"/>
                    </a:cubicBezTo>
                    <a:cubicBezTo>
                      <a:pt x="3848" y="37727"/>
                      <a:pt x="3794" y="37083"/>
                      <a:pt x="3759" y="36457"/>
                    </a:cubicBezTo>
                    <a:close/>
                    <a:moveTo>
                      <a:pt x="3132" y="36850"/>
                    </a:moveTo>
                    <a:cubicBezTo>
                      <a:pt x="2989" y="37244"/>
                      <a:pt x="2810" y="37620"/>
                      <a:pt x="2631" y="37996"/>
                    </a:cubicBezTo>
                    <a:cubicBezTo>
                      <a:pt x="2506" y="38228"/>
                      <a:pt x="2345" y="38443"/>
                      <a:pt x="2166" y="38622"/>
                    </a:cubicBezTo>
                    <a:cubicBezTo>
                      <a:pt x="2107" y="38666"/>
                      <a:pt x="1631" y="38937"/>
                      <a:pt x="1478" y="38937"/>
                    </a:cubicBezTo>
                    <a:cubicBezTo>
                      <a:pt x="1444" y="38937"/>
                      <a:pt x="1426" y="38923"/>
                      <a:pt x="1432" y="38890"/>
                    </a:cubicBezTo>
                    <a:cubicBezTo>
                      <a:pt x="1647" y="37888"/>
                      <a:pt x="2399" y="37405"/>
                      <a:pt x="3132" y="36850"/>
                    </a:cubicBezTo>
                    <a:close/>
                    <a:moveTo>
                      <a:pt x="12921" y="38371"/>
                    </a:moveTo>
                    <a:cubicBezTo>
                      <a:pt x="12939" y="38425"/>
                      <a:pt x="12957" y="38461"/>
                      <a:pt x="12975" y="38515"/>
                    </a:cubicBezTo>
                    <a:cubicBezTo>
                      <a:pt x="13046" y="38711"/>
                      <a:pt x="13100" y="38908"/>
                      <a:pt x="13136" y="39105"/>
                    </a:cubicBezTo>
                    <a:cubicBezTo>
                      <a:pt x="12975" y="39051"/>
                      <a:pt x="12921" y="38908"/>
                      <a:pt x="12903" y="38729"/>
                    </a:cubicBezTo>
                    <a:cubicBezTo>
                      <a:pt x="12903" y="38604"/>
                      <a:pt x="12921" y="38497"/>
                      <a:pt x="12921" y="38371"/>
                    </a:cubicBezTo>
                    <a:close/>
                    <a:moveTo>
                      <a:pt x="3669" y="36653"/>
                    </a:moveTo>
                    <a:cubicBezTo>
                      <a:pt x="3669" y="37494"/>
                      <a:pt x="3741" y="38318"/>
                      <a:pt x="3598" y="39141"/>
                    </a:cubicBezTo>
                    <a:cubicBezTo>
                      <a:pt x="3598" y="39157"/>
                      <a:pt x="3419" y="39842"/>
                      <a:pt x="3293" y="39842"/>
                    </a:cubicBezTo>
                    <a:cubicBezTo>
                      <a:pt x="3281" y="39842"/>
                      <a:pt x="3269" y="39835"/>
                      <a:pt x="3258" y="39821"/>
                    </a:cubicBezTo>
                    <a:cubicBezTo>
                      <a:pt x="3079" y="39552"/>
                      <a:pt x="2935" y="39284"/>
                      <a:pt x="2846" y="38980"/>
                    </a:cubicBezTo>
                    <a:cubicBezTo>
                      <a:pt x="2667" y="38443"/>
                      <a:pt x="2882" y="37960"/>
                      <a:pt x="3114" y="37494"/>
                    </a:cubicBezTo>
                    <a:cubicBezTo>
                      <a:pt x="3129" y="37502"/>
                      <a:pt x="3144" y="37506"/>
                      <a:pt x="3158" y="37506"/>
                    </a:cubicBezTo>
                    <a:cubicBezTo>
                      <a:pt x="3177" y="37506"/>
                      <a:pt x="3193" y="37498"/>
                      <a:pt x="3204" y="37477"/>
                    </a:cubicBezTo>
                    <a:cubicBezTo>
                      <a:pt x="3401" y="37262"/>
                      <a:pt x="3544" y="36993"/>
                      <a:pt x="3633" y="36689"/>
                    </a:cubicBezTo>
                    <a:lnTo>
                      <a:pt x="3651" y="36671"/>
                    </a:lnTo>
                    <a:lnTo>
                      <a:pt x="3669" y="36653"/>
                    </a:lnTo>
                    <a:close/>
                    <a:moveTo>
                      <a:pt x="8018" y="38693"/>
                    </a:moveTo>
                    <a:cubicBezTo>
                      <a:pt x="7749" y="39123"/>
                      <a:pt x="7606" y="39588"/>
                      <a:pt x="7570" y="40089"/>
                    </a:cubicBezTo>
                    <a:lnTo>
                      <a:pt x="7517" y="40071"/>
                    </a:lnTo>
                    <a:cubicBezTo>
                      <a:pt x="7463" y="40161"/>
                      <a:pt x="7427" y="40232"/>
                      <a:pt x="7373" y="40322"/>
                    </a:cubicBezTo>
                    <a:cubicBezTo>
                      <a:pt x="7373" y="40322"/>
                      <a:pt x="7046" y="40649"/>
                      <a:pt x="6941" y="40649"/>
                    </a:cubicBezTo>
                    <a:cubicBezTo>
                      <a:pt x="6920" y="40649"/>
                      <a:pt x="6908" y="40637"/>
                      <a:pt x="6908" y="40608"/>
                    </a:cubicBezTo>
                    <a:cubicBezTo>
                      <a:pt x="6944" y="40268"/>
                      <a:pt x="7051" y="39910"/>
                      <a:pt x="7230" y="39606"/>
                    </a:cubicBezTo>
                    <a:cubicBezTo>
                      <a:pt x="7409" y="39230"/>
                      <a:pt x="7678" y="38926"/>
                      <a:pt x="8018" y="38693"/>
                    </a:cubicBezTo>
                    <a:close/>
                    <a:moveTo>
                      <a:pt x="8769" y="38121"/>
                    </a:moveTo>
                    <a:lnTo>
                      <a:pt x="8805" y="38246"/>
                    </a:lnTo>
                    <a:cubicBezTo>
                      <a:pt x="8787" y="38282"/>
                      <a:pt x="8805" y="38300"/>
                      <a:pt x="8841" y="38318"/>
                    </a:cubicBezTo>
                    <a:cubicBezTo>
                      <a:pt x="8322" y="39051"/>
                      <a:pt x="9002" y="39946"/>
                      <a:pt x="9235" y="40734"/>
                    </a:cubicBezTo>
                    <a:cubicBezTo>
                      <a:pt x="9235" y="40734"/>
                      <a:pt x="9217" y="40751"/>
                      <a:pt x="9217" y="40751"/>
                    </a:cubicBezTo>
                    <a:cubicBezTo>
                      <a:pt x="9198" y="40810"/>
                      <a:pt x="9169" y="40835"/>
                      <a:pt x="9132" y="40835"/>
                    </a:cubicBezTo>
                    <a:cubicBezTo>
                      <a:pt x="8919" y="40835"/>
                      <a:pt x="8460" y="40004"/>
                      <a:pt x="8429" y="39928"/>
                    </a:cubicBezTo>
                    <a:cubicBezTo>
                      <a:pt x="8322" y="39606"/>
                      <a:pt x="8322" y="39266"/>
                      <a:pt x="8429" y="38944"/>
                    </a:cubicBezTo>
                    <a:cubicBezTo>
                      <a:pt x="8483" y="38944"/>
                      <a:pt x="8519" y="38926"/>
                      <a:pt x="8537" y="38890"/>
                    </a:cubicBezTo>
                    <a:cubicBezTo>
                      <a:pt x="8608" y="38676"/>
                      <a:pt x="8680" y="38479"/>
                      <a:pt x="8733" y="38264"/>
                    </a:cubicBezTo>
                    <a:lnTo>
                      <a:pt x="8751" y="38264"/>
                    </a:lnTo>
                    <a:cubicBezTo>
                      <a:pt x="8769" y="38246"/>
                      <a:pt x="8769" y="38228"/>
                      <a:pt x="8751" y="38210"/>
                    </a:cubicBezTo>
                    <a:lnTo>
                      <a:pt x="8769" y="38121"/>
                    </a:lnTo>
                    <a:close/>
                    <a:moveTo>
                      <a:pt x="9020" y="38336"/>
                    </a:moveTo>
                    <a:cubicBezTo>
                      <a:pt x="9807" y="38622"/>
                      <a:pt x="9932" y="40286"/>
                      <a:pt x="9449" y="40912"/>
                    </a:cubicBezTo>
                    <a:cubicBezTo>
                      <a:pt x="9378" y="40608"/>
                      <a:pt x="9288" y="40322"/>
                      <a:pt x="9163" y="40053"/>
                    </a:cubicBezTo>
                    <a:cubicBezTo>
                      <a:pt x="8934" y="39507"/>
                      <a:pt x="8791" y="39064"/>
                      <a:pt x="8907" y="38486"/>
                    </a:cubicBezTo>
                    <a:lnTo>
                      <a:pt x="8907" y="38486"/>
                    </a:lnTo>
                    <a:cubicBezTo>
                      <a:pt x="8939" y="38549"/>
                      <a:pt x="8970" y="38612"/>
                      <a:pt x="9002" y="38676"/>
                    </a:cubicBezTo>
                    <a:cubicBezTo>
                      <a:pt x="9015" y="38702"/>
                      <a:pt x="9040" y="38714"/>
                      <a:pt x="9065" y="38714"/>
                    </a:cubicBezTo>
                    <a:cubicBezTo>
                      <a:pt x="9108" y="38714"/>
                      <a:pt x="9150" y="38679"/>
                      <a:pt x="9127" y="38622"/>
                    </a:cubicBezTo>
                    <a:lnTo>
                      <a:pt x="9020" y="38336"/>
                    </a:lnTo>
                    <a:close/>
                    <a:moveTo>
                      <a:pt x="8376" y="38604"/>
                    </a:moveTo>
                    <a:lnTo>
                      <a:pt x="8376" y="38693"/>
                    </a:lnTo>
                    <a:cubicBezTo>
                      <a:pt x="8143" y="39141"/>
                      <a:pt x="8215" y="39713"/>
                      <a:pt x="8411" y="40179"/>
                    </a:cubicBezTo>
                    <a:cubicBezTo>
                      <a:pt x="8411" y="40215"/>
                      <a:pt x="8393" y="40250"/>
                      <a:pt x="8393" y="40286"/>
                    </a:cubicBezTo>
                    <a:cubicBezTo>
                      <a:pt x="8393" y="40304"/>
                      <a:pt x="8393" y="40304"/>
                      <a:pt x="8411" y="40322"/>
                    </a:cubicBezTo>
                    <a:cubicBezTo>
                      <a:pt x="8352" y="40425"/>
                      <a:pt x="8281" y="40577"/>
                      <a:pt x="8278" y="40577"/>
                    </a:cubicBezTo>
                    <a:cubicBezTo>
                      <a:pt x="8277" y="40577"/>
                      <a:pt x="8280" y="40570"/>
                      <a:pt x="8286" y="40555"/>
                    </a:cubicBezTo>
                    <a:lnTo>
                      <a:pt x="8286" y="40555"/>
                    </a:lnTo>
                    <a:lnTo>
                      <a:pt x="8197" y="40698"/>
                    </a:lnTo>
                    <a:cubicBezTo>
                      <a:pt x="8089" y="40895"/>
                      <a:pt x="7910" y="41038"/>
                      <a:pt x="7678" y="41091"/>
                    </a:cubicBezTo>
                    <a:cubicBezTo>
                      <a:pt x="7678" y="40787"/>
                      <a:pt x="7678" y="40501"/>
                      <a:pt x="7713" y="40197"/>
                    </a:cubicBezTo>
                    <a:cubicBezTo>
                      <a:pt x="7731" y="39606"/>
                      <a:pt x="7982" y="39033"/>
                      <a:pt x="8376" y="38604"/>
                    </a:cubicBezTo>
                    <a:close/>
                    <a:moveTo>
                      <a:pt x="17448" y="41431"/>
                    </a:moveTo>
                    <a:lnTo>
                      <a:pt x="17448" y="41431"/>
                    </a:lnTo>
                    <a:cubicBezTo>
                      <a:pt x="17073" y="41592"/>
                      <a:pt x="16715" y="41789"/>
                      <a:pt x="16393" y="42058"/>
                    </a:cubicBezTo>
                    <a:cubicBezTo>
                      <a:pt x="16248" y="42163"/>
                      <a:pt x="16117" y="42288"/>
                      <a:pt x="16002" y="42428"/>
                    </a:cubicBezTo>
                    <a:lnTo>
                      <a:pt x="16002" y="42428"/>
                    </a:lnTo>
                    <a:cubicBezTo>
                      <a:pt x="16002" y="42424"/>
                      <a:pt x="16001" y="42420"/>
                      <a:pt x="15999" y="42416"/>
                    </a:cubicBezTo>
                    <a:cubicBezTo>
                      <a:pt x="15945" y="42219"/>
                      <a:pt x="15856" y="42147"/>
                      <a:pt x="16035" y="41986"/>
                    </a:cubicBezTo>
                    <a:cubicBezTo>
                      <a:pt x="16196" y="41843"/>
                      <a:pt x="16393" y="41736"/>
                      <a:pt x="16589" y="41682"/>
                    </a:cubicBezTo>
                    <a:cubicBezTo>
                      <a:pt x="16876" y="41557"/>
                      <a:pt x="17162" y="41485"/>
                      <a:pt x="17448" y="41431"/>
                    </a:cubicBezTo>
                    <a:close/>
                    <a:moveTo>
                      <a:pt x="18218" y="41288"/>
                    </a:moveTo>
                    <a:cubicBezTo>
                      <a:pt x="19113" y="41467"/>
                      <a:pt x="20043" y="41915"/>
                      <a:pt x="20365" y="42827"/>
                    </a:cubicBezTo>
                    <a:cubicBezTo>
                      <a:pt x="19667" y="42756"/>
                      <a:pt x="19041" y="42434"/>
                      <a:pt x="18576" y="41932"/>
                    </a:cubicBezTo>
                    <a:cubicBezTo>
                      <a:pt x="18612" y="41897"/>
                      <a:pt x="18612" y="41861"/>
                      <a:pt x="18594" y="41825"/>
                    </a:cubicBezTo>
                    <a:cubicBezTo>
                      <a:pt x="18486" y="41628"/>
                      <a:pt x="18361" y="41449"/>
                      <a:pt x="18218" y="41288"/>
                    </a:cubicBezTo>
                    <a:close/>
                    <a:moveTo>
                      <a:pt x="17413" y="41700"/>
                    </a:moveTo>
                    <a:lnTo>
                      <a:pt x="17413" y="41700"/>
                    </a:lnTo>
                    <a:cubicBezTo>
                      <a:pt x="17395" y="41807"/>
                      <a:pt x="17377" y="41897"/>
                      <a:pt x="17377" y="41986"/>
                    </a:cubicBezTo>
                    <a:cubicBezTo>
                      <a:pt x="16840" y="42523"/>
                      <a:pt x="16661" y="43471"/>
                      <a:pt x="15802" y="43525"/>
                    </a:cubicBezTo>
                    <a:cubicBezTo>
                      <a:pt x="15792" y="43526"/>
                      <a:pt x="15783" y="43527"/>
                      <a:pt x="15775" y="43527"/>
                    </a:cubicBezTo>
                    <a:cubicBezTo>
                      <a:pt x="15500" y="43527"/>
                      <a:pt x="15822" y="42984"/>
                      <a:pt x="15892" y="42845"/>
                    </a:cubicBezTo>
                    <a:cubicBezTo>
                      <a:pt x="16070" y="42577"/>
                      <a:pt x="16303" y="42344"/>
                      <a:pt x="16572" y="42147"/>
                    </a:cubicBezTo>
                    <a:cubicBezTo>
                      <a:pt x="16822" y="41968"/>
                      <a:pt x="17108" y="41825"/>
                      <a:pt x="17413" y="41700"/>
                    </a:cubicBezTo>
                    <a:close/>
                    <a:moveTo>
                      <a:pt x="17538" y="42237"/>
                    </a:moveTo>
                    <a:lnTo>
                      <a:pt x="17538" y="42434"/>
                    </a:lnTo>
                    <a:cubicBezTo>
                      <a:pt x="17395" y="42791"/>
                      <a:pt x="17323" y="43167"/>
                      <a:pt x="17359" y="43561"/>
                    </a:cubicBezTo>
                    <a:lnTo>
                      <a:pt x="17341" y="43543"/>
                    </a:lnTo>
                    <a:cubicBezTo>
                      <a:pt x="17323" y="43543"/>
                      <a:pt x="17305" y="43543"/>
                      <a:pt x="17305" y="43561"/>
                    </a:cubicBezTo>
                    <a:cubicBezTo>
                      <a:pt x="17219" y="43704"/>
                      <a:pt x="16835" y="44364"/>
                      <a:pt x="16658" y="44364"/>
                    </a:cubicBezTo>
                    <a:cubicBezTo>
                      <a:pt x="16614" y="44364"/>
                      <a:pt x="16582" y="44323"/>
                      <a:pt x="16572" y="44223"/>
                    </a:cubicBezTo>
                    <a:cubicBezTo>
                      <a:pt x="16554" y="43829"/>
                      <a:pt x="16661" y="43436"/>
                      <a:pt x="16840" y="43078"/>
                    </a:cubicBezTo>
                    <a:cubicBezTo>
                      <a:pt x="17001" y="42791"/>
                      <a:pt x="17198" y="42523"/>
                      <a:pt x="17448" y="42272"/>
                    </a:cubicBezTo>
                    <a:cubicBezTo>
                      <a:pt x="17458" y="42277"/>
                      <a:pt x="17468" y="42280"/>
                      <a:pt x="17477" y="42280"/>
                    </a:cubicBezTo>
                    <a:cubicBezTo>
                      <a:pt x="17502" y="42280"/>
                      <a:pt x="17525" y="42263"/>
                      <a:pt x="17538" y="42237"/>
                    </a:cubicBezTo>
                    <a:close/>
                    <a:moveTo>
                      <a:pt x="18164" y="41771"/>
                    </a:moveTo>
                    <a:cubicBezTo>
                      <a:pt x="18200" y="41789"/>
                      <a:pt x="18236" y="41807"/>
                      <a:pt x="18272" y="41843"/>
                    </a:cubicBezTo>
                    <a:cubicBezTo>
                      <a:pt x="18307" y="41879"/>
                      <a:pt x="18325" y="41932"/>
                      <a:pt x="18361" y="41968"/>
                    </a:cubicBezTo>
                    <a:cubicBezTo>
                      <a:pt x="18343" y="41986"/>
                      <a:pt x="18361" y="42022"/>
                      <a:pt x="18379" y="42022"/>
                    </a:cubicBezTo>
                    <a:lnTo>
                      <a:pt x="18415" y="42058"/>
                    </a:lnTo>
                    <a:cubicBezTo>
                      <a:pt x="18576" y="42255"/>
                      <a:pt x="18773" y="42416"/>
                      <a:pt x="19005" y="42523"/>
                    </a:cubicBezTo>
                    <a:cubicBezTo>
                      <a:pt x="19148" y="42720"/>
                      <a:pt x="19256" y="42935"/>
                      <a:pt x="19345" y="43149"/>
                    </a:cubicBezTo>
                    <a:cubicBezTo>
                      <a:pt x="19417" y="43346"/>
                      <a:pt x="19471" y="43579"/>
                      <a:pt x="19471" y="43794"/>
                    </a:cubicBezTo>
                    <a:cubicBezTo>
                      <a:pt x="19471" y="43927"/>
                      <a:pt x="19397" y="44441"/>
                      <a:pt x="19240" y="44441"/>
                    </a:cubicBezTo>
                    <a:cubicBezTo>
                      <a:pt x="19207" y="44441"/>
                      <a:pt x="19171" y="44419"/>
                      <a:pt x="19131" y="44366"/>
                    </a:cubicBezTo>
                    <a:cubicBezTo>
                      <a:pt x="18844" y="44008"/>
                      <a:pt x="18576" y="43633"/>
                      <a:pt x="18343" y="43239"/>
                    </a:cubicBezTo>
                    <a:cubicBezTo>
                      <a:pt x="18289" y="43042"/>
                      <a:pt x="18200" y="42845"/>
                      <a:pt x="18093" y="42666"/>
                    </a:cubicBezTo>
                    <a:cubicBezTo>
                      <a:pt x="18057" y="42505"/>
                      <a:pt x="18057" y="42362"/>
                      <a:pt x="18057" y="42219"/>
                    </a:cubicBezTo>
                    <a:cubicBezTo>
                      <a:pt x="18093" y="42201"/>
                      <a:pt x="18128" y="42183"/>
                      <a:pt x="18146" y="42147"/>
                    </a:cubicBezTo>
                    <a:cubicBezTo>
                      <a:pt x="18182" y="42040"/>
                      <a:pt x="18182" y="41915"/>
                      <a:pt x="18146" y="41807"/>
                    </a:cubicBezTo>
                    <a:lnTo>
                      <a:pt x="18164" y="41771"/>
                    </a:lnTo>
                    <a:close/>
                    <a:moveTo>
                      <a:pt x="17896" y="42022"/>
                    </a:moveTo>
                    <a:lnTo>
                      <a:pt x="17914" y="42076"/>
                    </a:lnTo>
                    <a:cubicBezTo>
                      <a:pt x="17878" y="42183"/>
                      <a:pt x="17878" y="42308"/>
                      <a:pt x="17878" y="42434"/>
                    </a:cubicBezTo>
                    <a:cubicBezTo>
                      <a:pt x="17878" y="42451"/>
                      <a:pt x="17878" y="42469"/>
                      <a:pt x="17878" y="42469"/>
                    </a:cubicBezTo>
                    <a:cubicBezTo>
                      <a:pt x="17932" y="42809"/>
                      <a:pt x="18057" y="43114"/>
                      <a:pt x="18254" y="43400"/>
                    </a:cubicBezTo>
                    <a:cubicBezTo>
                      <a:pt x="18325" y="43829"/>
                      <a:pt x="18272" y="44277"/>
                      <a:pt x="18075" y="44670"/>
                    </a:cubicBezTo>
                    <a:cubicBezTo>
                      <a:pt x="18016" y="44792"/>
                      <a:pt x="17959" y="44842"/>
                      <a:pt x="17904" y="44842"/>
                    </a:cubicBezTo>
                    <a:cubicBezTo>
                      <a:pt x="17663" y="44842"/>
                      <a:pt x="17481" y="43837"/>
                      <a:pt x="17466" y="43633"/>
                    </a:cubicBezTo>
                    <a:cubicBezTo>
                      <a:pt x="17431" y="43293"/>
                      <a:pt x="17484" y="42953"/>
                      <a:pt x="17609" y="42612"/>
                    </a:cubicBezTo>
                    <a:cubicBezTo>
                      <a:pt x="17619" y="42617"/>
                      <a:pt x="17629" y="42620"/>
                      <a:pt x="17638" y="42620"/>
                    </a:cubicBezTo>
                    <a:cubicBezTo>
                      <a:pt x="17663" y="42620"/>
                      <a:pt x="17686" y="42603"/>
                      <a:pt x="17699" y="42577"/>
                    </a:cubicBezTo>
                    <a:cubicBezTo>
                      <a:pt x="17788" y="42398"/>
                      <a:pt x="17860" y="42219"/>
                      <a:pt x="17878" y="42022"/>
                    </a:cubicBezTo>
                    <a:close/>
                    <a:moveTo>
                      <a:pt x="11990" y="44849"/>
                    </a:moveTo>
                    <a:lnTo>
                      <a:pt x="11955" y="45154"/>
                    </a:lnTo>
                    <a:cubicBezTo>
                      <a:pt x="11865" y="45297"/>
                      <a:pt x="11758" y="45440"/>
                      <a:pt x="11615" y="45565"/>
                    </a:cubicBezTo>
                    <a:cubicBezTo>
                      <a:pt x="11704" y="45315"/>
                      <a:pt x="11829" y="45064"/>
                      <a:pt x="11990" y="44849"/>
                    </a:cubicBezTo>
                    <a:close/>
                    <a:moveTo>
                      <a:pt x="12259" y="40376"/>
                    </a:moveTo>
                    <a:lnTo>
                      <a:pt x="12259" y="40376"/>
                    </a:lnTo>
                    <a:cubicBezTo>
                      <a:pt x="12080" y="41575"/>
                      <a:pt x="11650" y="42738"/>
                      <a:pt x="11024" y="43776"/>
                    </a:cubicBezTo>
                    <a:cubicBezTo>
                      <a:pt x="10272" y="44993"/>
                      <a:pt x="9073" y="45852"/>
                      <a:pt x="8107" y="46907"/>
                    </a:cubicBezTo>
                    <a:cubicBezTo>
                      <a:pt x="9199" y="44617"/>
                      <a:pt x="11275" y="42720"/>
                      <a:pt x="12259" y="40376"/>
                    </a:cubicBezTo>
                    <a:close/>
                    <a:moveTo>
                      <a:pt x="12008" y="47122"/>
                    </a:moveTo>
                    <a:lnTo>
                      <a:pt x="12080" y="47140"/>
                    </a:lnTo>
                    <a:cubicBezTo>
                      <a:pt x="12205" y="47194"/>
                      <a:pt x="12312" y="47265"/>
                      <a:pt x="12384" y="47373"/>
                    </a:cubicBezTo>
                    <a:cubicBezTo>
                      <a:pt x="12474" y="47462"/>
                      <a:pt x="12545" y="47569"/>
                      <a:pt x="12581" y="47677"/>
                    </a:cubicBezTo>
                    <a:cubicBezTo>
                      <a:pt x="12491" y="47623"/>
                      <a:pt x="12384" y="47569"/>
                      <a:pt x="12295" y="47516"/>
                    </a:cubicBezTo>
                    <a:cubicBezTo>
                      <a:pt x="12259" y="47355"/>
                      <a:pt x="12151" y="47212"/>
                      <a:pt x="12008" y="47140"/>
                    </a:cubicBezTo>
                    <a:lnTo>
                      <a:pt x="12008" y="47122"/>
                    </a:lnTo>
                    <a:close/>
                    <a:moveTo>
                      <a:pt x="11579" y="47480"/>
                    </a:moveTo>
                    <a:cubicBezTo>
                      <a:pt x="11525" y="47659"/>
                      <a:pt x="11436" y="47820"/>
                      <a:pt x="11346" y="47981"/>
                    </a:cubicBezTo>
                    <a:lnTo>
                      <a:pt x="11310" y="47999"/>
                    </a:lnTo>
                    <a:cubicBezTo>
                      <a:pt x="11310" y="47963"/>
                      <a:pt x="11310" y="47909"/>
                      <a:pt x="11328" y="47856"/>
                    </a:cubicBezTo>
                    <a:cubicBezTo>
                      <a:pt x="11436" y="47748"/>
                      <a:pt x="11525" y="47623"/>
                      <a:pt x="11579" y="47480"/>
                    </a:cubicBezTo>
                    <a:close/>
                    <a:moveTo>
                      <a:pt x="10099" y="47827"/>
                    </a:moveTo>
                    <a:cubicBezTo>
                      <a:pt x="10305" y="47827"/>
                      <a:pt x="10515" y="47855"/>
                      <a:pt x="10738" y="47927"/>
                    </a:cubicBezTo>
                    <a:cubicBezTo>
                      <a:pt x="10201" y="48088"/>
                      <a:pt x="9682" y="48339"/>
                      <a:pt x="9217" y="48643"/>
                    </a:cubicBezTo>
                    <a:cubicBezTo>
                      <a:pt x="9217" y="48625"/>
                      <a:pt x="9199" y="48625"/>
                      <a:pt x="9181" y="48625"/>
                    </a:cubicBezTo>
                    <a:cubicBezTo>
                      <a:pt x="8930" y="48625"/>
                      <a:pt x="8680" y="48607"/>
                      <a:pt x="8447" y="48536"/>
                    </a:cubicBezTo>
                    <a:cubicBezTo>
                      <a:pt x="8396" y="48519"/>
                      <a:pt x="7770" y="48102"/>
                      <a:pt x="7989" y="48102"/>
                    </a:cubicBezTo>
                    <a:cubicBezTo>
                      <a:pt x="8002" y="48102"/>
                      <a:pt x="8017" y="48103"/>
                      <a:pt x="8036" y="48106"/>
                    </a:cubicBezTo>
                    <a:cubicBezTo>
                      <a:pt x="8079" y="48111"/>
                      <a:pt x="8123" y="48113"/>
                      <a:pt x="8168" y="48113"/>
                    </a:cubicBezTo>
                    <a:cubicBezTo>
                      <a:pt x="8291" y="48113"/>
                      <a:pt x="8419" y="48097"/>
                      <a:pt x="8537" y="48071"/>
                    </a:cubicBezTo>
                    <a:cubicBezTo>
                      <a:pt x="9109" y="47994"/>
                      <a:pt x="9591" y="47827"/>
                      <a:pt x="10099" y="47827"/>
                    </a:cubicBezTo>
                    <a:close/>
                    <a:moveTo>
                      <a:pt x="10988" y="47999"/>
                    </a:moveTo>
                    <a:cubicBezTo>
                      <a:pt x="11006" y="48053"/>
                      <a:pt x="11060" y="48071"/>
                      <a:pt x="11096" y="48071"/>
                    </a:cubicBezTo>
                    <a:lnTo>
                      <a:pt x="11096" y="48106"/>
                    </a:lnTo>
                    <a:cubicBezTo>
                      <a:pt x="10434" y="48500"/>
                      <a:pt x="9915" y="49126"/>
                      <a:pt x="9628" y="49860"/>
                    </a:cubicBezTo>
                    <a:cubicBezTo>
                      <a:pt x="9356" y="50147"/>
                      <a:pt x="8968" y="50205"/>
                      <a:pt x="8585" y="50205"/>
                    </a:cubicBezTo>
                    <a:cubicBezTo>
                      <a:pt x="8515" y="50205"/>
                      <a:pt x="8445" y="50203"/>
                      <a:pt x="8376" y="50200"/>
                    </a:cubicBezTo>
                    <a:lnTo>
                      <a:pt x="8376" y="50182"/>
                    </a:lnTo>
                    <a:cubicBezTo>
                      <a:pt x="8143" y="50182"/>
                      <a:pt x="8232" y="50146"/>
                      <a:pt x="8340" y="49967"/>
                    </a:cubicBezTo>
                    <a:cubicBezTo>
                      <a:pt x="8447" y="49788"/>
                      <a:pt x="8555" y="49556"/>
                      <a:pt x="8698" y="49359"/>
                    </a:cubicBezTo>
                    <a:cubicBezTo>
                      <a:pt x="9199" y="48607"/>
                      <a:pt x="10147" y="48339"/>
                      <a:pt x="10952" y="47999"/>
                    </a:cubicBezTo>
                    <a:close/>
                    <a:moveTo>
                      <a:pt x="12366" y="47659"/>
                    </a:moveTo>
                    <a:lnTo>
                      <a:pt x="12366" y="47659"/>
                    </a:lnTo>
                    <a:cubicBezTo>
                      <a:pt x="12456" y="47731"/>
                      <a:pt x="12563" y="47802"/>
                      <a:pt x="12653" y="47874"/>
                    </a:cubicBezTo>
                    <a:cubicBezTo>
                      <a:pt x="12670" y="47927"/>
                      <a:pt x="12670" y="47999"/>
                      <a:pt x="12670" y="48071"/>
                    </a:cubicBezTo>
                    <a:cubicBezTo>
                      <a:pt x="12679" y="48097"/>
                      <a:pt x="12702" y="48111"/>
                      <a:pt x="12722" y="48111"/>
                    </a:cubicBezTo>
                    <a:cubicBezTo>
                      <a:pt x="12742" y="48111"/>
                      <a:pt x="12760" y="48097"/>
                      <a:pt x="12760" y="48071"/>
                    </a:cubicBezTo>
                    <a:lnTo>
                      <a:pt x="12760" y="47945"/>
                    </a:lnTo>
                    <a:cubicBezTo>
                      <a:pt x="13010" y="48088"/>
                      <a:pt x="13261" y="48249"/>
                      <a:pt x="13476" y="48446"/>
                    </a:cubicBezTo>
                    <a:cubicBezTo>
                      <a:pt x="13834" y="48751"/>
                      <a:pt x="13977" y="49234"/>
                      <a:pt x="14084" y="49663"/>
                    </a:cubicBezTo>
                    <a:cubicBezTo>
                      <a:pt x="14120" y="49788"/>
                      <a:pt x="14227" y="50410"/>
                      <a:pt x="14334" y="50468"/>
                    </a:cubicBezTo>
                    <a:lnTo>
                      <a:pt x="14334" y="50468"/>
                    </a:lnTo>
                    <a:cubicBezTo>
                      <a:pt x="13851" y="50217"/>
                      <a:pt x="13422" y="49860"/>
                      <a:pt x="13064" y="49448"/>
                    </a:cubicBezTo>
                    <a:cubicBezTo>
                      <a:pt x="13028" y="49395"/>
                      <a:pt x="12993" y="49359"/>
                      <a:pt x="12957" y="49305"/>
                    </a:cubicBezTo>
                    <a:cubicBezTo>
                      <a:pt x="12903" y="49252"/>
                      <a:pt x="12885" y="49216"/>
                      <a:pt x="12867" y="49162"/>
                    </a:cubicBezTo>
                    <a:cubicBezTo>
                      <a:pt x="12670" y="48822"/>
                      <a:pt x="12509" y="48464"/>
                      <a:pt x="12420" y="48071"/>
                    </a:cubicBezTo>
                    <a:cubicBezTo>
                      <a:pt x="12438" y="48053"/>
                      <a:pt x="12456" y="48035"/>
                      <a:pt x="12456" y="47999"/>
                    </a:cubicBezTo>
                    <a:cubicBezTo>
                      <a:pt x="12420" y="47909"/>
                      <a:pt x="12402" y="47784"/>
                      <a:pt x="12366" y="47659"/>
                    </a:cubicBezTo>
                    <a:close/>
                    <a:moveTo>
                      <a:pt x="11096" y="48321"/>
                    </a:moveTo>
                    <a:cubicBezTo>
                      <a:pt x="10666" y="48679"/>
                      <a:pt x="10308" y="49091"/>
                      <a:pt x="10004" y="49556"/>
                    </a:cubicBezTo>
                    <a:cubicBezTo>
                      <a:pt x="9861" y="49806"/>
                      <a:pt x="9771" y="50075"/>
                      <a:pt x="9753" y="50361"/>
                    </a:cubicBezTo>
                    <a:cubicBezTo>
                      <a:pt x="9736" y="50558"/>
                      <a:pt x="9718" y="50773"/>
                      <a:pt x="9682" y="50970"/>
                    </a:cubicBezTo>
                    <a:cubicBezTo>
                      <a:pt x="9675" y="50973"/>
                      <a:pt x="9668" y="50974"/>
                      <a:pt x="9662" y="50974"/>
                    </a:cubicBezTo>
                    <a:cubicBezTo>
                      <a:pt x="9533" y="50974"/>
                      <a:pt x="9665" y="50269"/>
                      <a:pt x="9682" y="50218"/>
                    </a:cubicBezTo>
                    <a:cubicBezTo>
                      <a:pt x="9771" y="49896"/>
                      <a:pt x="9915" y="49592"/>
                      <a:pt x="10111" y="49323"/>
                    </a:cubicBezTo>
                    <a:cubicBezTo>
                      <a:pt x="10362" y="48912"/>
                      <a:pt x="10702" y="48572"/>
                      <a:pt x="11096" y="48321"/>
                    </a:cubicBezTo>
                    <a:close/>
                    <a:moveTo>
                      <a:pt x="11525" y="48160"/>
                    </a:moveTo>
                    <a:lnTo>
                      <a:pt x="11525" y="48160"/>
                    </a:lnTo>
                    <a:cubicBezTo>
                      <a:pt x="11203" y="48715"/>
                      <a:pt x="10970" y="49341"/>
                      <a:pt x="10845" y="49967"/>
                    </a:cubicBezTo>
                    <a:lnTo>
                      <a:pt x="10863" y="49967"/>
                    </a:lnTo>
                    <a:cubicBezTo>
                      <a:pt x="10827" y="50164"/>
                      <a:pt x="10827" y="50361"/>
                      <a:pt x="10845" y="50576"/>
                    </a:cubicBezTo>
                    <a:cubicBezTo>
                      <a:pt x="10630" y="50916"/>
                      <a:pt x="10469" y="51274"/>
                      <a:pt x="10058" y="51435"/>
                    </a:cubicBezTo>
                    <a:cubicBezTo>
                      <a:pt x="9998" y="51461"/>
                      <a:pt x="9950" y="51473"/>
                      <a:pt x="9912" y="51473"/>
                    </a:cubicBezTo>
                    <a:cubicBezTo>
                      <a:pt x="9641" y="51473"/>
                      <a:pt x="9863" y="50880"/>
                      <a:pt x="9879" y="50755"/>
                    </a:cubicBezTo>
                    <a:cubicBezTo>
                      <a:pt x="9932" y="50164"/>
                      <a:pt x="10147" y="49592"/>
                      <a:pt x="10523" y="49126"/>
                    </a:cubicBezTo>
                    <a:cubicBezTo>
                      <a:pt x="10756" y="48858"/>
                      <a:pt x="11006" y="48607"/>
                      <a:pt x="11275" y="48375"/>
                    </a:cubicBezTo>
                    <a:cubicBezTo>
                      <a:pt x="11364" y="48303"/>
                      <a:pt x="11436" y="48232"/>
                      <a:pt x="11525" y="48160"/>
                    </a:cubicBezTo>
                    <a:close/>
                    <a:moveTo>
                      <a:pt x="12026" y="48267"/>
                    </a:moveTo>
                    <a:lnTo>
                      <a:pt x="12026" y="48267"/>
                    </a:lnTo>
                    <a:cubicBezTo>
                      <a:pt x="12080" y="48428"/>
                      <a:pt x="12151" y="48554"/>
                      <a:pt x="12241" y="48679"/>
                    </a:cubicBezTo>
                    <a:cubicBezTo>
                      <a:pt x="12256" y="48689"/>
                      <a:pt x="12272" y="48693"/>
                      <a:pt x="12288" y="48693"/>
                    </a:cubicBezTo>
                    <a:cubicBezTo>
                      <a:pt x="12329" y="48693"/>
                      <a:pt x="12366" y="48664"/>
                      <a:pt x="12366" y="48625"/>
                    </a:cubicBezTo>
                    <a:lnTo>
                      <a:pt x="12366" y="48536"/>
                    </a:lnTo>
                    <a:cubicBezTo>
                      <a:pt x="12509" y="48929"/>
                      <a:pt x="12724" y="49287"/>
                      <a:pt x="12993" y="49592"/>
                    </a:cubicBezTo>
                    <a:cubicBezTo>
                      <a:pt x="13118" y="49878"/>
                      <a:pt x="13189" y="50182"/>
                      <a:pt x="13207" y="50486"/>
                    </a:cubicBezTo>
                    <a:lnTo>
                      <a:pt x="13225" y="50504"/>
                    </a:lnTo>
                    <a:cubicBezTo>
                      <a:pt x="13243" y="50755"/>
                      <a:pt x="13225" y="51023"/>
                      <a:pt x="13171" y="51274"/>
                    </a:cubicBezTo>
                    <a:cubicBezTo>
                      <a:pt x="13125" y="51525"/>
                      <a:pt x="13088" y="51650"/>
                      <a:pt x="13016" y="51650"/>
                    </a:cubicBezTo>
                    <a:cubicBezTo>
                      <a:pt x="12949" y="51650"/>
                      <a:pt x="12852" y="51543"/>
                      <a:pt x="12688" y="51327"/>
                    </a:cubicBezTo>
                    <a:cubicBezTo>
                      <a:pt x="11990" y="50415"/>
                      <a:pt x="11901" y="49377"/>
                      <a:pt x="12026" y="48267"/>
                    </a:cubicBezTo>
                    <a:close/>
                    <a:moveTo>
                      <a:pt x="11865" y="47766"/>
                    </a:moveTo>
                    <a:cubicBezTo>
                      <a:pt x="11901" y="47909"/>
                      <a:pt x="11937" y="48053"/>
                      <a:pt x="11972" y="48196"/>
                    </a:cubicBezTo>
                    <a:cubicBezTo>
                      <a:pt x="11968" y="48191"/>
                      <a:pt x="11960" y="48189"/>
                      <a:pt x="11952" y="48189"/>
                    </a:cubicBezTo>
                    <a:cubicBezTo>
                      <a:pt x="11930" y="48189"/>
                      <a:pt x="11901" y="48205"/>
                      <a:pt x="11901" y="48232"/>
                    </a:cubicBezTo>
                    <a:cubicBezTo>
                      <a:pt x="11686" y="48894"/>
                      <a:pt x="11704" y="49592"/>
                      <a:pt x="11937" y="50236"/>
                    </a:cubicBezTo>
                    <a:cubicBezTo>
                      <a:pt x="11937" y="50522"/>
                      <a:pt x="11883" y="50808"/>
                      <a:pt x="11829" y="51095"/>
                    </a:cubicBezTo>
                    <a:cubicBezTo>
                      <a:pt x="11829" y="51125"/>
                      <a:pt x="11420" y="51775"/>
                      <a:pt x="11262" y="51775"/>
                    </a:cubicBezTo>
                    <a:cubicBezTo>
                      <a:pt x="11231" y="51775"/>
                      <a:pt x="11209" y="51748"/>
                      <a:pt x="11203" y="51685"/>
                    </a:cubicBezTo>
                    <a:cubicBezTo>
                      <a:pt x="11167" y="51524"/>
                      <a:pt x="11131" y="51363"/>
                      <a:pt x="11096" y="51202"/>
                    </a:cubicBezTo>
                    <a:cubicBezTo>
                      <a:pt x="10845" y="50146"/>
                      <a:pt x="11185" y="49305"/>
                      <a:pt x="11561" y="48375"/>
                    </a:cubicBezTo>
                    <a:lnTo>
                      <a:pt x="11561" y="48428"/>
                    </a:lnTo>
                    <a:cubicBezTo>
                      <a:pt x="11570" y="48482"/>
                      <a:pt x="11610" y="48509"/>
                      <a:pt x="11650" y="48509"/>
                    </a:cubicBezTo>
                    <a:cubicBezTo>
                      <a:pt x="11691" y="48509"/>
                      <a:pt x="11731" y="48482"/>
                      <a:pt x="11740" y="48428"/>
                    </a:cubicBezTo>
                    <a:cubicBezTo>
                      <a:pt x="11794" y="48214"/>
                      <a:pt x="11829" y="47981"/>
                      <a:pt x="11865" y="47766"/>
                    </a:cubicBezTo>
                    <a:close/>
                    <a:moveTo>
                      <a:pt x="11108" y="1"/>
                    </a:moveTo>
                    <a:cubicBezTo>
                      <a:pt x="11087" y="1"/>
                      <a:pt x="11067" y="13"/>
                      <a:pt x="11060" y="40"/>
                    </a:cubicBezTo>
                    <a:cubicBezTo>
                      <a:pt x="10487" y="1454"/>
                      <a:pt x="10093" y="2921"/>
                      <a:pt x="9897" y="4424"/>
                    </a:cubicBezTo>
                    <a:cubicBezTo>
                      <a:pt x="9288" y="4925"/>
                      <a:pt x="8680" y="5874"/>
                      <a:pt x="8787" y="6661"/>
                    </a:cubicBezTo>
                    <a:cubicBezTo>
                      <a:pt x="8787" y="6703"/>
                      <a:pt x="8830" y="6744"/>
                      <a:pt x="8874" y="6744"/>
                    </a:cubicBezTo>
                    <a:cubicBezTo>
                      <a:pt x="8887" y="6744"/>
                      <a:pt x="8900" y="6741"/>
                      <a:pt x="8912" y="6733"/>
                    </a:cubicBezTo>
                    <a:cubicBezTo>
                      <a:pt x="9396" y="6393"/>
                      <a:pt x="9539" y="5874"/>
                      <a:pt x="9771" y="5391"/>
                    </a:cubicBezTo>
                    <a:lnTo>
                      <a:pt x="9771" y="5391"/>
                    </a:lnTo>
                    <a:cubicBezTo>
                      <a:pt x="9646" y="6679"/>
                      <a:pt x="9610" y="7985"/>
                      <a:pt x="9664" y="9274"/>
                    </a:cubicBezTo>
                    <a:cubicBezTo>
                      <a:pt x="9217" y="9793"/>
                      <a:pt x="9073" y="10527"/>
                      <a:pt x="8966" y="11171"/>
                    </a:cubicBezTo>
                    <a:cubicBezTo>
                      <a:pt x="8953" y="11225"/>
                      <a:pt x="8990" y="11279"/>
                      <a:pt x="9033" y="11279"/>
                    </a:cubicBezTo>
                    <a:cubicBezTo>
                      <a:pt x="9046" y="11279"/>
                      <a:pt x="9060" y="11273"/>
                      <a:pt x="9073" y="11260"/>
                    </a:cubicBezTo>
                    <a:cubicBezTo>
                      <a:pt x="9342" y="10956"/>
                      <a:pt x="9557" y="10616"/>
                      <a:pt x="9718" y="10258"/>
                    </a:cubicBezTo>
                    <a:cubicBezTo>
                      <a:pt x="9718" y="10348"/>
                      <a:pt x="9718" y="10437"/>
                      <a:pt x="9736" y="10527"/>
                    </a:cubicBezTo>
                    <a:cubicBezTo>
                      <a:pt x="9628" y="11761"/>
                      <a:pt x="9485" y="12960"/>
                      <a:pt x="9306" y="14159"/>
                    </a:cubicBezTo>
                    <a:cubicBezTo>
                      <a:pt x="8447" y="15126"/>
                      <a:pt x="7749" y="16235"/>
                      <a:pt x="7016" y="17273"/>
                    </a:cubicBezTo>
                    <a:cubicBezTo>
                      <a:pt x="5960" y="18794"/>
                      <a:pt x="4922" y="20279"/>
                      <a:pt x="4152" y="21979"/>
                    </a:cubicBezTo>
                    <a:cubicBezTo>
                      <a:pt x="4120" y="22028"/>
                      <a:pt x="4161" y="22107"/>
                      <a:pt x="4223" y="22107"/>
                    </a:cubicBezTo>
                    <a:cubicBezTo>
                      <a:pt x="4229" y="22107"/>
                      <a:pt x="4235" y="22106"/>
                      <a:pt x="4242" y="22105"/>
                    </a:cubicBezTo>
                    <a:cubicBezTo>
                      <a:pt x="6353" y="21496"/>
                      <a:pt x="7857" y="19743"/>
                      <a:pt x="8698" y="17720"/>
                    </a:cubicBezTo>
                    <a:lnTo>
                      <a:pt x="8698" y="17720"/>
                    </a:lnTo>
                    <a:cubicBezTo>
                      <a:pt x="8519" y="18615"/>
                      <a:pt x="8322" y="19492"/>
                      <a:pt x="8107" y="20387"/>
                    </a:cubicBezTo>
                    <a:lnTo>
                      <a:pt x="8107" y="20351"/>
                    </a:lnTo>
                    <a:cubicBezTo>
                      <a:pt x="8098" y="20342"/>
                      <a:pt x="8085" y="20338"/>
                      <a:pt x="8071" y="20338"/>
                    </a:cubicBezTo>
                    <a:cubicBezTo>
                      <a:pt x="8058" y="20338"/>
                      <a:pt x="8045" y="20342"/>
                      <a:pt x="8036" y="20351"/>
                    </a:cubicBezTo>
                    <a:cubicBezTo>
                      <a:pt x="8000" y="20530"/>
                      <a:pt x="7982" y="20709"/>
                      <a:pt x="7982" y="20888"/>
                    </a:cubicBezTo>
                    <a:cubicBezTo>
                      <a:pt x="7857" y="21407"/>
                      <a:pt x="7731" y="21908"/>
                      <a:pt x="7588" y="22427"/>
                    </a:cubicBezTo>
                    <a:cubicBezTo>
                      <a:pt x="7123" y="22659"/>
                      <a:pt x="6747" y="23035"/>
                      <a:pt x="6532" y="23501"/>
                    </a:cubicBezTo>
                    <a:cubicBezTo>
                      <a:pt x="6500" y="23548"/>
                      <a:pt x="6540" y="23611"/>
                      <a:pt x="6587" y="23611"/>
                    </a:cubicBezTo>
                    <a:cubicBezTo>
                      <a:pt x="6592" y="23611"/>
                      <a:pt x="6598" y="23610"/>
                      <a:pt x="6604" y="23608"/>
                    </a:cubicBezTo>
                    <a:cubicBezTo>
                      <a:pt x="6926" y="23536"/>
                      <a:pt x="7194" y="23357"/>
                      <a:pt x="7409" y="23125"/>
                    </a:cubicBezTo>
                    <a:lnTo>
                      <a:pt x="7409" y="23125"/>
                    </a:lnTo>
                    <a:cubicBezTo>
                      <a:pt x="7302" y="23483"/>
                      <a:pt x="7212" y="23841"/>
                      <a:pt x="7105" y="24198"/>
                    </a:cubicBezTo>
                    <a:cubicBezTo>
                      <a:pt x="6854" y="24359"/>
                      <a:pt x="6604" y="24556"/>
                      <a:pt x="6389" y="24771"/>
                    </a:cubicBezTo>
                    <a:cubicBezTo>
                      <a:pt x="6407" y="24735"/>
                      <a:pt x="6443" y="24699"/>
                      <a:pt x="6461" y="24664"/>
                    </a:cubicBezTo>
                    <a:cubicBezTo>
                      <a:pt x="6475" y="24634"/>
                      <a:pt x="6454" y="24605"/>
                      <a:pt x="6426" y="24605"/>
                    </a:cubicBezTo>
                    <a:cubicBezTo>
                      <a:pt x="6420" y="24605"/>
                      <a:pt x="6414" y="24607"/>
                      <a:pt x="6407" y="24610"/>
                    </a:cubicBezTo>
                    <a:cubicBezTo>
                      <a:pt x="6336" y="24664"/>
                      <a:pt x="6264" y="24717"/>
                      <a:pt x="6210" y="24789"/>
                    </a:cubicBezTo>
                    <a:cubicBezTo>
                      <a:pt x="6189" y="24788"/>
                      <a:pt x="6168" y="24787"/>
                      <a:pt x="6147" y="24787"/>
                    </a:cubicBezTo>
                    <a:cubicBezTo>
                      <a:pt x="5461" y="24787"/>
                      <a:pt x="4640" y="25337"/>
                      <a:pt x="4206" y="25684"/>
                    </a:cubicBezTo>
                    <a:cubicBezTo>
                      <a:pt x="4152" y="25737"/>
                      <a:pt x="4188" y="25809"/>
                      <a:pt x="4260" y="25809"/>
                    </a:cubicBezTo>
                    <a:cubicBezTo>
                      <a:pt x="4707" y="25773"/>
                      <a:pt x="5137" y="25684"/>
                      <a:pt x="5566" y="25523"/>
                    </a:cubicBezTo>
                    <a:lnTo>
                      <a:pt x="5566" y="25523"/>
                    </a:lnTo>
                    <a:cubicBezTo>
                      <a:pt x="5029" y="25952"/>
                      <a:pt x="4582" y="26471"/>
                      <a:pt x="4242" y="27062"/>
                    </a:cubicBezTo>
                    <a:cubicBezTo>
                      <a:pt x="4206" y="27097"/>
                      <a:pt x="4242" y="27151"/>
                      <a:pt x="4295" y="27151"/>
                    </a:cubicBezTo>
                    <a:cubicBezTo>
                      <a:pt x="4313" y="27152"/>
                      <a:pt x="4331" y="27152"/>
                      <a:pt x="4349" y="27152"/>
                    </a:cubicBezTo>
                    <a:cubicBezTo>
                      <a:pt x="4902" y="27152"/>
                      <a:pt x="5416" y="26887"/>
                      <a:pt x="5763" y="26471"/>
                    </a:cubicBezTo>
                    <a:lnTo>
                      <a:pt x="5763" y="26471"/>
                    </a:lnTo>
                    <a:cubicBezTo>
                      <a:pt x="5566" y="27026"/>
                      <a:pt x="5620" y="27652"/>
                      <a:pt x="5888" y="28189"/>
                    </a:cubicBezTo>
                    <a:cubicBezTo>
                      <a:pt x="5899" y="28211"/>
                      <a:pt x="5924" y="28226"/>
                      <a:pt x="5950" y="28226"/>
                    </a:cubicBezTo>
                    <a:cubicBezTo>
                      <a:pt x="5966" y="28226"/>
                      <a:pt x="5982" y="28221"/>
                      <a:pt x="5996" y="28207"/>
                    </a:cubicBezTo>
                    <a:cubicBezTo>
                      <a:pt x="6371" y="27849"/>
                      <a:pt x="6658" y="27402"/>
                      <a:pt x="6801" y="26901"/>
                    </a:cubicBezTo>
                    <a:cubicBezTo>
                      <a:pt x="6854" y="27169"/>
                      <a:pt x="6980" y="27420"/>
                      <a:pt x="7141" y="27634"/>
                    </a:cubicBezTo>
                    <a:cubicBezTo>
                      <a:pt x="7236" y="27757"/>
                      <a:pt x="7644" y="28140"/>
                      <a:pt x="7912" y="28140"/>
                    </a:cubicBezTo>
                    <a:cubicBezTo>
                      <a:pt x="7995" y="28140"/>
                      <a:pt x="8065" y="28103"/>
                      <a:pt x="8107" y="28010"/>
                    </a:cubicBezTo>
                    <a:cubicBezTo>
                      <a:pt x="8358" y="27473"/>
                      <a:pt x="8161" y="26865"/>
                      <a:pt x="7964" y="26346"/>
                    </a:cubicBezTo>
                    <a:lnTo>
                      <a:pt x="7964" y="26346"/>
                    </a:lnTo>
                    <a:cubicBezTo>
                      <a:pt x="8191" y="26530"/>
                      <a:pt x="8464" y="26636"/>
                      <a:pt x="8745" y="26636"/>
                    </a:cubicBezTo>
                    <a:cubicBezTo>
                      <a:pt x="8818" y="26636"/>
                      <a:pt x="8892" y="26629"/>
                      <a:pt x="8966" y="26614"/>
                    </a:cubicBezTo>
                    <a:cubicBezTo>
                      <a:pt x="9002" y="26614"/>
                      <a:pt x="9038" y="26578"/>
                      <a:pt x="9038" y="26543"/>
                    </a:cubicBezTo>
                    <a:cubicBezTo>
                      <a:pt x="9038" y="25720"/>
                      <a:pt x="8232" y="24825"/>
                      <a:pt x="7373" y="24807"/>
                    </a:cubicBezTo>
                    <a:cubicBezTo>
                      <a:pt x="7320" y="24646"/>
                      <a:pt x="7266" y="24485"/>
                      <a:pt x="7212" y="24324"/>
                    </a:cubicBezTo>
                    <a:cubicBezTo>
                      <a:pt x="7212" y="24324"/>
                      <a:pt x="7194" y="24306"/>
                      <a:pt x="7194" y="24306"/>
                    </a:cubicBezTo>
                    <a:cubicBezTo>
                      <a:pt x="7194" y="24306"/>
                      <a:pt x="7194" y="24288"/>
                      <a:pt x="7194" y="24288"/>
                    </a:cubicBezTo>
                    <a:cubicBezTo>
                      <a:pt x="7194" y="24270"/>
                      <a:pt x="7194" y="24252"/>
                      <a:pt x="7194" y="24234"/>
                    </a:cubicBezTo>
                    <a:cubicBezTo>
                      <a:pt x="7356" y="23751"/>
                      <a:pt x="7499" y="23268"/>
                      <a:pt x="7660" y="22767"/>
                    </a:cubicBezTo>
                    <a:cubicBezTo>
                      <a:pt x="7660" y="22749"/>
                      <a:pt x="7660" y="22749"/>
                      <a:pt x="7660" y="22731"/>
                    </a:cubicBezTo>
                    <a:lnTo>
                      <a:pt x="7713" y="22552"/>
                    </a:lnTo>
                    <a:cubicBezTo>
                      <a:pt x="7785" y="22498"/>
                      <a:pt x="7839" y="22445"/>
                      <a:pt x="7910" y="22391"/>
                    </a:cubicBezTo>
                    <a:cubicBezTo>
                      <a:pt x="7969" y="22347"/>
                      <a:pt x="7931" y="22315"/>
                      <a:pt x="7886" y="22315"/>
                    </a:cubicBezTo>
                    <a:cubicBezTo>
                      <a:pt x="7876" y="22315"/>
                      <a:pt x="7866" y="22316"/>
                      <a:pt x="7857" y="22319"/>
                    </a:cubicBezTo>
                    <a:cubicBezTo>
                      <a:pt x="7821" y="22319"/>
                      <a:pt x="7803" y="22337"/>
                      <a:pt x="7767" y="22355"/>
                    </a:cubicBezTo>
                    <a:cubicBezTo>
                      <a:pt x="7857" y="22051"/>
                      <a:pt x="7946" y="21765"/>
                      <a:pt x="8036" y="21460"/>
                    </a:cubicBezTo>
                    <a:cubicBezTo>
                      <a:pt x="8089" y="21765"/>
                      <a:pt x="8232" y="22051"/>
                      <a:pt x="8429" y="22284"/>
                    </a:cubicBezTo>
                    <a:cubicBezTo>
                      <a:pt x="8442" y="22296"/>
                      <a:pt x="8457" y="22302"/>
                      <a:pt x="8472" y="22302"/>
                    </a:cubicBezTo>
                    <a:cubicBezTo>
                      <a:pt x="8499" y="22302"/>
                      <a:pt x="8525" y="22283"/>
                      <a:pt x="8537" y="22248"/>
                    </a:cubicBezTo>
                    <a:cubicBezTo>
                      <a:pt x="8626" y="21800"/>
                      <a:pt x="8447" y="21228"/>
                      <a:pt x="8215" y="20798"/>
                    </a:cubicBezTo>
                    <a:cubicBezTo>
                      <a:pt x="8376" y="20261"/>
                      <a:pt x="8519" y="19707"/>
                      <a:pt x="8662" y="19152"/>
                    </a:cubicBezTo>
                    <a:cubicBezTo>
                      <a:pt x="8662" y="19546"/>
                      <a:pt x="8787" y="19939"/>
                      <a:pt x="9002" y="20279"/>
                    </a:cubicBezTo>
                    <a:cubicBezTo>
                      <a:pt x="9022" y="20299"/>
                      <a:pt x="9047" y="20313"/>
                      <a:pt x="9068" y="20313"/>
                    </a:cubicBezTo>
                    <a:cubicBezTo>
                      <a:pt x="9086" y="20313"/>
                      <a:pt x="9101" y="20304"/>
                      <a:pt x="9109" y="20279"/>
                    </a:cubicBezTo>
                    <a:cubicBezTo>
                      <a:pt x="9342" y="19814"/>
                      <a:pt x="9109" y="19080"/>
                      <a:pt x="8787" y="18687"/>
                    </a:cubicBezTo>
                    <a:lnTo>
                      <a:pt x="8787" y="18651"/>
                    </a:lnTo>
                    <a:cubicBezTo>
                      <a:pt x="9127" y="17237"/>
                      <a:pt x="9413" y="15806"/>
                      <a:pt x="9610" y="14374"/>
                    </a:cubicBezTo>
                    <a:cubicBezTo>
                      <a:pt x="9718" y="14106"/>
                      <a:pt x="9861" y="13837"/>
                      <a:pt x="10004" y="13587"/>
                    </a:cubicBezTo>
                    <a:cubicBezTo>
                      <a:pt x="10017" y="13548"/>
                      <a:pt x="9983" y="13519"/>
                      <a:pt x="9943" y="13519"/>
                    </a:cubicBezTo>
                    <a:cubicBezTo>
                      <a:pt x="9928" y="13519"/>
                      <a:pt x="9912" y="13523"/>
                      <a:pt x="9897" y="13533"/>
                    </a:cubicBezTo>
                    <a:cubicBezTo>
                      <a:pt x="9879" y="13587"/>
                      <a:pt x="9843" y="13640"/>
                      <a:pt x="9825" y="13694"/>
                    </a:cubicBezTo>
                    <a:cubicBezTo>
                      <a:pt x="9816" y="13685"/>
                      <a:pt x="9803" y="13681"/>
                      <a:pt x="9787" y="13681"/>
                    </a:cubicBezTo>
                    <a:cubicBezTo>
                      <a:pt x="9771" y="13681"/>
                      <a:pt x="9753" y="13685"/>
                      <a:pt x="9736" y="13694"/>
                    </a:cubicBezTo>
                    <a:lnTo>
                      <a:pt x="9700" y="13730"/>
                    </a:lnTo>
                    <a:cubicBezTo>
                      <a:pt x="9771" y="13229"/>
                      <a:pt x="9825" y="12728"/>
                      <a:pt x="9861" y="12209"/>
                    </a:cubicBezTo>
                    <a:cubicBezTo>
                      <a:pt x="10058" y="14034"/>
                      <a:pt x="10344" y="15841"/>
                      <a:pt x="10630" y="17631"/>
                    </a:cubicBezTo>
                    <a:cubicBezTo>
                      <a:pt x="10630" y="17631"/>
                      <a:pt x="10612" y="17631"/>
                      <a:pt x="10612" y="17649"/>
                    </a:cubicBezTo>
                    <a:cubicBezTo>
                      <a:pt x="10237" y="18186"/>
                      <a:pt x="9986" y="18991"/>
                      <a:pt x="10219" y="19599"/>
                    </a:cubicBezTo>
                    <a:cubicBezTo>
                      <a:pt x="10231" y="19624"/>
                      <a:pt x="10270" y="19658"/>
                      <a:pt x="10304" y="19658"/>
                    </a:cubicBezTo>
                    <a:cubicBezTo>
                      <a:pt x="10319" y="19658"/>
                      <a:pt x="10333" y="19651"/>
                      <a:pt x="10344" y="19635"/>
                    </a:cubicBezTo>
                    <a:cubicBezTo>
                      <a:pt x="10577" y="19349"/>
                      <a:pt x="10720" y="19027"/>
                      <a:pt x="10791" y="18687"/>
                    </a:cubicBezTo>
                    <a:cubicBezTo>
                      <a:pt x="11006" y="19975"/>
                      <a:pt x="11221" y="21246"/>
                      <a:pt x="11382" y="22498"/>
                    </a:cubicBezTo>
                    <a:lnTo>
                      <a:pt x="11668" y="24556"/>
                    </a:lnTo>
                    <a:cubicBezTo>
                      <a:pt x="11328" y="24986"/>
                      <a:pt x="11167" y="25505"/>
                      <a:pt x="11185" y="26042"/>
                    </a:cubicBezTo>
                    <a:cubicBezTo>
                      <a:pt x="11185" y="26089"/>
                      <a:pt x="11225" y="26129"/>
                      <a:pt x="11262" y="26129"/>
                    </a:cubicBezTo>
                    <a:cubicBezTo>
                      <a:pt x="11281" y="26129"/>
                      <a:pt x="11298" y="26119"/>
                      <a:pt x="11310" y="26095"/>
                    </a:cubicBezTo>
                    <a:cubicBezTo>
                      <a:pt x="11525" y="25863"/>
                      <a:pt x="11668" y="25594"/>
                      <a:pt x="11758" y="25308"/>
                    </a:cubicBezTo>
                    <a:cubicBezTo>
                      <a:pt x="11883" y="26185"/>
                      <a:pt x="11990" y="27062"/>
                      <a:pt x="12098" y="27921"/>
                    </a:cubicBezTo>
                    <a:cubicBezTo>
                      <a:pt x="11794" y="28529"/>
                      <a:pt x="11436" y="29102"/>
                      <a:pt x="11024" y="29639"/>
                    </a:cubicBezTo>
                    <a:lnTo>
                      <a:pt x="10970" y="29639"/>
                    </a:lnTo>
                    <a:cubicBezTo>
                      <a:pt x="10784" y="29753"/>
                      <a:pt x="10575" y="29810"/>
                      <a:pt x="10371" y="29810"/>
                    </a:cubicBezTo>
                    <a:cubicBezTo>
                      <a:pt x="10320" y="29810"/>
                      <a:pt x="10269" y="29807"/>
                      <a:pt x="10219" y="29800"/>
                    </a:cubicBezTo>
                    <a:cubicBezTo>
                      <a:pt x="10290" y="29674"/>
                      <a:pt x="10398" y="29585"/>
                      <a:pt x="10523" y="29513"/>
                    </a:cubicBezTo>
                    <a:cubicBezTo>
                      <a:pt x="10672" y="29439"/>
                      <a:pt x="10834" y="29401"/>
                      <a:pt x="10997" y="29401"/>
                    </a:cubicBezTo>
                    <a:cubicBezTo>
                      <a:pt x="11030" y="29401"/>
                      <a:pt x="11063" y="29403"/>
                      <a:pt x="11096" y="29406"/>
                    </a:cubicBezTo>
                    <a:cubicBezTo>
                      <a:pt x="11149" y="29406"/>
                      <a:pt x="11185" y="29316"/>
                      <a:pt x="11114" y="29281"/>
                    </a:cubicBezTo>
                    <a:cubicBezTo>
                      <a:pt x="11037" y="29244"/>
                      <a:pt x="10958" y="29228"/>
                      <a:pt x="10879" y="29228"/>
                    </a:cubicBezTo>
                    <a:cubicBezTo>
                      <a:pt x="10532" y="29228"/>
                      <a:pt x="10179" y="29541"/>
                      <a:pt x="10004" y="29817"/>
                    </a:cubicBezTo>
                    <a:cubicBezTo>
                      <a:pt x="9986" y="29853"/>
                      <a:pt x="10004" y="29907"/>
                      <a:pt x="10040" y="29925"/>
                    </a:cubicBezTo>
                    <a:cubicBezTo>
                      <a:pt x="10126" y="29941"/>
                      <a:pt x="10213" y="29949"/>
                      <a:pt x="10300" y="29949"/>
                    </a:cubicBezTo>
                    <a:cubicBezTo>
                      <a:pt x="10504" y="29949"/>
                      <a:pt x="10706" y="29905"/>
                      <a:pt x="10881" y="29817"/>
                    </a:cubicBezTo>
                    <a:lnTo>
                      <a:pt x="10881" y="29817"/>
                    </a:lnTo>
                    <a:cubicBezTo>
                      <a:pt x="10577" y="30229"/>
                      <a:pt x="10255" y="30605"/>
                      <a:pt x="9897" y="30981"/>
                    </a:cubicBezTo>
                    <a:cubicBezTo>
                      <a:pt x="9682" y="31178"/>
                      <a:pt x="9485" y="31392"/>
                      <a:pt x="9270" y="31589"/>
                    </a:cubicBezTo>
                    <a:cubicBezTo>
                      <a:pt x="8787" y="31822"/>
                      <a:pt x="8304" y="32036"/>
                      <a:pt x="7803" y="32198"/>
                    </a:cubicBezTo>
                    <a:cubicBezTo>
                      <a:pt x="6693" y="32645"/>
                      <a:pt x="5548" y="32931"/>
                      <a:pt x="4349" y="33057"/>
                    </a:cubicBezTo>
                    <a:cubicBezTo>
                      <a:pt x="4295" y="33057"/>
                      <a:pt x="4295" y="33146"/>
                      <a:pt x="4349" y="33146"/>
                    </a:cubicBezTo>
                    <a:cubicBezTo>
                      <a:pt x="4415" y="33149"/>
                      <a:pt x="4480" y="33150"/>
                      <a:pt x="4546" y="33150"/>
                    </a:cubicBezTo>
                    <a:cubicBezTo>
                      <a:pt x="5793" y="33150"/>
                      <a:pt x="6932" y="32675"/>
                      <a:pt x="8071" y="32233"/>
                    </a:cubicBezTo>
                    <a:cubicBezTo>
                      <a:pt x="8290" y="32138"/>
                      <a:pt x="8530" y="32052"/>
                      <a:pt x="8759" y="31953"/>
                    </a:cubicBezTo>
                    <a:lnTo>
                      <a:pt x="8759" y="31953"/>
                    </a:lnTo>
                    <a:cubicBezTo>
                      <a:pt x="8172" y="32262"/>
                      <a:pt x="7633" y="32644"/>
                      <a:pt x="7051" y="32967"/>
                    </a:cubicBezTo>
                    <a:cubicBezTo>
                      <a:pt x="6282" y="33379"/>
                      <a:pt x="5387" y="33450"/>
                      <a:pt x="4546" y="33450"/>
                    </a:cubicBezTo>
                    <a:cubicBezTo>
                      <a:pt x="4461" y="33450"/>
                      <a:pt x="4315" y="33453"/>
                      <a:pt x="4141" y="33453"/>
                    </a:cubicBezTo>
                    <a:cubicBezTo>
                      <a:pt x="3401" y="33453"/>
                      <a:pt x="2160" y="33406"/>
                      <a:pt x="2971" y="32913"/>
                    </a:cubicBezTo>
                    <a:cubicBezTo>
                      <a:pt x="4260" y="32126"/>
                      <a:pt x="5369" y="31911"/>
                      <a:pt x="6854" y="31875"/>
                    </a:cubicBezTo>
                    <a:cubicBezTo>
                      <a:pt x="7839" y="31858"/>
                      <a:pt x="8716" y="31714"/>
                      <a:pt x="9557" y="31231"/>
                    </a:cubicBezTo>
                    <a:cubicBezTo>
                      <a:pt x="9588" y="31200"/>
                      <a:pt x="9578" y="31156"/>
                      <a:pt x="9552" y="31156"/>
                    </a:cubicBezTo>
                    <a:cubicBezTo>
                      <a:pt x="9548" y="31156"/>
                      <a:pt x="9544" y="31157"/>
                      <a:pt x="9539" y="31160"/>
                    </a:cubicBezTo>
                    <a:cubicBezTo>
                      <a:pt x="8107" y="31714"/>
                      <a:pt x="6729" y="31661"/>
                      <a:pt x="5226" y="31786"/>
                    </a:cubicBezTo>
                    <a:cubicBezTo>
                      <a:pt x="4117" y="31893"/>
                      <a:pt x="3132" y="32663"/>
                      <a:pt x="2184" y="33182"/>
                    </a:cubicBezTo>
                    <a:cubicBezTo>
                      <a:pt x="2112" y="33235"/>
                      <a:pt x="2130" y="33325"/>
                      <a:pt x="2202" y="33343"/>
                    </a:cubicBezTo>
                    <a:cubicBezTo>
                      <a:pt x="3037" y="33486"/>
                      <a:pt x="3856" y="33597"/>
                      <a:pt x="4681" y="33597"/>
                    </a:cubicBezTo>
                    <a:cubicBezTo>
                      <a:pt x="5093" y="33597"/>
                      <a:pt x="5506" y="33569"/>
                      <a:pt x="5924" y="33504"/>
                    </a:cubicBezTo>
                    <a:cubicBezTo>
                      <a:pt x="6908" y="33343"/>
                      <a:pt x="7713" y="32716"/>
                      <a:pt x="8572" y="32198"/>
                    </a:cubicBezTo>
                    <a:lnTo>
                      <a:pt x="8572" y="32198"/>
                    </a:lnTo>
                    <a:cubicBezTo>
                      <a:pt x="8036" y="32681"/>
                      <a:pt x="7481" y="33164"/>
                      <a:pt x="6962" y="33647"/>
                    </a:cubicBezTo>
                    <a:cubicBezTo>
                      <a:pt x="6443" y="34148"/>
                      <a:pt x="5924" y="34595"/>
                      <a:pt x="5387" y="35025"/>
                    </a:cubicBezTo>
                    <a:cubicBezTo>
                      <a:pt x="5192" y="34935"/>
                      <a:pt x="4997" y="34895"/>
                      <a:pt x="4792" y="34895"/>
                    </a:cubicBezTo>
                    <a:cubicBezTo>
                      <a:pt x="4752" y="34895"/>
                      <a:pt x="4712" y="34897"/>
                      <a:pt x="4671" y="34900"/>
                    </a:cubicBezTo>
                    <a:cubicBezTo>
                      <a:pt x="4528" y="34918"/>
                      <a:pt x="4295" y="35043"/>
                      <a:pt x="4331" y="35204"/>
                    </a:cubicBezTo>
                    <a:cubicBezTo>
                      <a:pt x="4367" y="35383"/>
                      <a:pt x="4546" y="35419"/>
                      <a:pt x="4671" y="35454"/>
                    </a:cubicBezTo>
                    <a:lnTo>
                      <a:pt x="4779" y="35472"/>
                    </a:lnTo>
                    <a:cubicBezTo>
                      <a:pt x="4457" y="35705"/>
                      <a:pt x="4117" y="35920"/>
                      <a:pt x="3777" y="36117"/>
                    </a:cubicBezTo>
                    <a:cubicBezTo>
                      <a:pt x="3759" y="36099"/>
                      <a:pt x="3741" y="36081"/>
                      <a:pt x="3705" y="36081"/>
                    </a:cubicBezTo>
                    <a:lnTo>
                      <a:pt x="3633" y="36081"/>
                    </a:lnTo>
                    <a:cubicBezTo>
                      <a:pt x="3544" y="36009"/>
                      <a:pt x="3454" y="35973"/>
                      <a:pt x="3347" y="35938"/>
                    </a:cubicBezTo>
                    <a:cubicBezTo>
                      <a:pt x="3342" y="35932"/>
                      <a:pt x="3335" y="35930"/>
                      <a:pt x="3328" y="35930"/>
                    </a:cubicBezTo>
                    <a:cubicBezTo>
                      <a:pt x="3310" y="35930"/>
                      <a:pt x="3288" y="35943"/>
                      <a:pt x="3275" y="35956"/>
                    </a:cubicBezTo>
                    <a:lnTo>
                      <a:pt x="3186" y="35956"/>
                    </a:lnTo>
                    <a:cubicBezTo>
                      <a:pt x="2667" y="35025"/>
                      <a:pt x="1844" y="34130"/>
                      <a:pt x="699" y="34130"/>
                    </a:cubicBezTo>
                    <a:cubicBezTo>
                      <a:pt x="645" y="34130"/>
                      <a:pt x="609" y="34202"/>
                      <a:pt x="627" y="34255"/>
                    </a:cubicBezTo>
                    <a:cubicBezTo>
                      <a:pt x="788" y="34667"/>
                      <a:pt x="1056" y="35061"/>
                      <a:pt x="1396" y="35365"/>
                    </a:cubicBezTo>
                    <a:cubicBezTo>
                      <a:pt x="1342" y="35361"/>
                      <a:pt x="1288" y="35359"/>
                      <a:pt x="1234" y="35359"/>
                    </a:cubicBezTo>
                    <a:cubicBezTo>
                      <a:pt x="806" y="35359"/>
                      <a:pt x="384" y="35484"/>
                      <a:pt x="19" y="35723"/>
                    </a:cubicBezTo>
                    <a:cubicBezTo>
                      <a:pt x="1" y="35759"/>
                      <a:pt x="1" y="35777"/>
                      <a:pt x="19" y="35812"/>
                    </a:cubicBezTo>
                    <a:lnTo>
                      <a:pt x="72" y="35812"/>
                    </a:lnTo>
                    <a:cubicBezTo>
                      <a:pt x="299" y="36315"/>
                      <a:pt x="893" y="36480"/>
                      <a:pt x="1508" y="36480"/>
                    </a:cubicBezTo>
                    <a:cubicBezTo>
                      <a:pt x="1572" y="36480"/>
                      <a:pt x="1637" y="36478"/>
                      <a:pt x="1701" y="36474"/>
                    </a:cubicBezTo>
                    <a:lnTo>
                      <a:pt x="1701" y="36474"/>
                    </a:lnTo>
                    <a:lnTo>
                      <a:pt x="1450" y="36582"/>
                    </a:lnTo>
                    <a:cubicBezTo>
                      <a:pt x="1092" y="36725"/>
                      <a:pt x="359" y="36993"/>
                      <a:pt x="341" y="37477"/>
                    </a:cubicBezTo>
                    <a:cubicBezTo>
                      <a:pt x="321" y="37795"/>
                      <a:pt x="605" y="37887"/>
                      <a:pt x="908" y="37887"/>
                    </a:cubicBezTo>
                    <a:cubicBezTo>
                      <a:pt x="1150" y="37887"/>
                      <a:pt x="1403" y="37828"/>
                      <a:pt x="1522" y="37781"/>
                    </a:cubicBezTo>
                    <a:cubicBezTo>
                      <a:pt x="1665" y="37727"/>
                      <a:pt x="1808" y="37673"/>
                      <a:pt x="1933" y="37602"/>
                    </a:cubicBezTo>
                    <a:lnTo>
                      <a:pt x="1933" y="37602"/>
                    </a:lnTo>
                    <a:cubicBezTo>
                      <a:pt x="1593" y="37996"/>
                      <a:pt x="1343" y="38461"/>
                      <a:pt x="1235" y="38962"/>
                    </a:cubicBezTo>
                    <a:cubicBezTo>
                      <a:pt x="1235" y="39016"/>
                      <a:pt x="1271" y="39051"/>
                      <a:pt x="1307" y="39051"/>
                    </a:cubicBezTo>
                    <a:cubicBezTo>
                      <a:pt x="1951" y="39051"/>
                      <a:pt x="2381" y="38640"/>
                      <a:pt x="2667" y="38121"/>
                    </a:cubicBezTo>
                    <a:lnTo>
                      <a:pt x="2667" y="38121"/>
                    </a:lnTo>
                    <a:cubicBezTo>
                      <a:pt x="2560" y="38765"/>
                      <a:pt x="2792" y="39445"/>
                      <a:pt x="3275" y="40071"/>
                    </a:cubicBezTo>
                    <a:cubicBezTo>
                      <a:pt x="3293" y="40098"/>
                      <a:pt x="3320" y="40112"/>
                      <a:pt x="3345" y="40112"/>
                    </a:cubicBezTo>
                    <a:cubicBezTo>
                      <a:pt x="3369" y="40112"/>
                      <a:pt x="3392" y="40098"/>
                      <a:pt x="3401" y="40071"/>
                    </a:cubicBezTo>
                    <a:cubicBezTo>
                      <a:pt x="3615" y="39606"/>
                      <a:pt x="3741" y="39087"/>
                      <a:pt x="3777" y="38568"/>
                    </a:cubicBezTo>
                    <a:cubicBezTo>
                      <a:pt x="3830" y="38693"/>
                      <a:pt x="3902" y="38819"/>
                      <a:pt x="3973" y="38944"/>
                    </a:cubicBezTo>
                    <a:cubicBezTo>
                      <a:pt x="3991" y="38980"/>
                      <a:pt x="4027" y="38998"/>
                      <a:pt x="4063" y="38998"/>
                    </a:cubicBezTo>
                    <a:cubicBezTo>
                      <a:pt x="4063" y="39016"/>
                      <a:pt x="4081" y="39016"/>
                      <a:pt x="4099" y="39016"/>
                    </a:cubicBezTo>
                    <a:lnTo>
                      <a:pt x="4152" y="39016"/>
                    </a:lnTo>
                    <a:cubicBezTo>
                      <a:pt x="4170" y="39016"/>
                      <a:pt x="4206" y="38998"/>
                      <a:pt x="4206" y="38962"/>
                    </a:cubicBezTo>
                    <a:cubicBezTo>
                      <a:pt x="4474" y="38139"/>
                      <a:pt x="4564" y="36976"/>
                      <a:pt x="3866" y="36349"/>
                    </a:cubicBezTo>
                    <a:cubicBezTo>
                      <a:pt x="3866" y="36313"/>
                      <a:pt x="3866" y="36296"/>
                      <a:pt x="3866" y="36260"/>
                    </a:cubicBezTo>
                    <a:cubicBezTo>
                      <a:pt x="4313" y="36045"/>
                      <a:pt x="4743" y="35794"/>
                      <a:pt x="5154" y="35508"/>
                    </a:cubicBezTo>
                    <a:cubicBezTo>
                      <a:pt x="5208" y="35508"/>
                      <a:pt x="5244" y="35490"/>
                      <a:pt x="5280" y="35472"/>
                    </a:cubicBezTo>
                    <a:cubicBezTo>
                      <a:pt x="5298" y="35454"/>
                      <a:pt x="5298" y="35437"/>
                      <a:pt x="5298" y="35419"/>
                    </a:cubicBezTo>
                    <a:cubicBezTo>
                      <a:pt x="5638" y="35186"/>
                      <a:pt x="5978" y="34935"/>
                      <a:pt x="6300" y="34667"/>
                    </a:cubicBezTo>
                    <a:lnTo>
                      <a:pt x="6300" y="34667"/>
                    </a:lnTo>
                    <a:cubicBezTo>
                      <a:pt x="6103" y="34989"/>
                      <a:pt x="5996" y="35401"/>
                      <a:pt x="6174" y="35723"/>
                    </a:cubicBezTo>
                    <a:cubicBezTo>
                      <a:pt x="6185" y="35744"/>
                      <a:pt x="6208" y="35753"/>
                      <a:pt x="6232" y="35753"/>
                    </a:cubicBezTo>
                    <a:cubicBezTo>
                      <a:pt x="6249" y="35753"/>
                      <a:pt x="6267" y="35748"/>
                      <a:pt x="6282" y="35741"/>
                    </a:cubicBezTo>
                    <a:cubicBezTo>
                      <a:pt x="6568" y="35419"/>
                      <a:pt x="6693" y="34971"/>
                      <a:pt x="6586" y="34542"/>
                    </a:cubicBezTo>
                    <a:cubicBezTo>
                      <a:pt x="6622" y="34506"/>
                      <a:pt x="6640" y="34452"/>
                      <a:pt x="6658" y="34399"/>
                    </a:cubicBezTo>
                    <a:cubicBezTo>
                      <a:pt x="6676" y="34381"/>
                      <a:pt x="6676" y="34363"/>
                      <a:pt x="6658" y="34363"/>
                    </a:cubicBezTo>
                    <a:cubicBezTo>
                      <a:pt x="7606" y="33540"/>
                      <a:pt x="8501" y="32645"/>
                      <a:pt x="9360" y="31822"/>
                    </a:cubicBezTo>
                    <a:lnTo>
                      <a:pt x="9413" y="31786"/>
                    </a:lnTo>
                    <a:cubicBezTo>
                      <a:pt x="9431" y="31768"/>
                      <a:pt x="9449" y="31750"/>
                      <a:pt x="9431" y="31750"/>
                    </a:cubicBezTo>
                    <a:lnTo>
                      <a:pt x="9753" y="31446"/>
                    </a:lnTo>
                    <a:cubicBezTo>
                      <a:pt x="9897" y="31339"/>
                      <a:pt x="10004" y="31213"/>
                      <a:pt x="10111" y="31088"/>
                    </a:cubicBezTo>
                    <a:cubicBezTo>
                      <a:pt x="10201" y="30999"/>
                      <a:pt x="10290" y="30909"/>
                      <a:pt x="10362" y="30838"/>
                    </a:cubicBezTo>
                    <a:lnTo>
                      <a:pt x="10362" y="30838"/>
                    </a:lnTo>
                    <a:cubicBezTo>
                      <a:pt x="9950" y="31643"/>
                      <a:pt x="9646" y="32484"/>
                      <a:pt x="9431" y="33379"/>
                    </a:cubicBezTo>
                    <a:cubicBezTo>
                      <a:pt x="9306" y="33844"/>
                      <a:pt x="9163" y="34345"/>
                      <a:pt x="9038" y="34828"/>
                    </a:cubicBezTo>
                    <a:cubicBezTo>
                      <a:pt x="8841" y="34918"/>
                      <a:pt x="8662" y="35061"/>
                      <a:pt x="8519" y="35240"/>
                    </a:cubicBezTo>
                    <a:cubicBezTo>
                      <a:pt x="8376" y="35383"/>
                      <a:pt x="8304" y="35598"/>
                      <a:pt x="8304" y="35812"/>
                    </a:cubicBezTo>
                    <a:cubicBezTo>
                      <a:pt x="8304" y="35857"/>
                      <a:pt x="8340" y="35889"/>
                      <a:pt x="8383" y="35889"/>
                    </a:cubicBezTo>
                    <a:cubicBezTo>
                      <a:pt x="8392" y="35889"/>
                      <a:pt x="8402" y="35887"/>
                      <a:pt x="8411" y="35884"/>
                    </a:cubicBezTo>
                    <a:cubicBezTo>
                      <a:pt x="8608" y="35759"/>
                      <a:pt x="8769" y="35598"/>
                      <a:pt x="8877" y="35419"/>
                    </a:cubicBezTo>
                    <a:lnTo>
                      <a:pt x="8877" y="35419"/>
                    </a:lnTo>
                    <a:cubicBezTo>
                      <a:pt x="8716" y="36081"/>
                      <a:pt x="8608" y="36779"/>
                      <a:pt x="8555" y="37477"/>
                    </a:cubicBezTo>
                    <a:cubicBezTo>
                      <a:pt x="8534" y="37463"/>
                      <a:pt x="8514" y="37457"/>
                      <a:pt x="8495" y="37457"/>
                    </a:cubicBezTo>
                    <a:cubicBezTo>
                      <a:pt x="8465" y="37457"/>
                      <a:pt x="8440" y="37472"/>
                      <a:pt x="8429" y="37494"/>
                    </a:cubicBezTo>
                    <a:lnTo>
                      <a:pt x="8322" y="37656"/>
                    </a:lnTo>
                    <a:cubicBezTo>
                      <a:pt x="8268" y="37727"/>
                      <a:pt x="8232" y="37799"/>
                      <a:pt x="8197" y="37852"/>
                    </a:cubicBezTo>
                    <a:cubicBezTo>
                      <a:pt x="7248" y="38121"/>
                      <a:pt x="6264" y="39195"/>
                      <a:pt x="6640" y="40179"/>
                    </a:cubicBezTo>
                    <a:cubicBezTo>
                      <a:pt x="6647" y="40207"/>
                      <a:pt x="6665" y="40219"/>
                      <a:pt x="6684" y="40219"/>
                    </a:cubicBezTo>
                    <a:cubicBezTo>
                      <a:pt x="6712" y="40219"/>
                      <a:pt x="6740" y="40193"/>
                      <a:pt x="6729" y="40161"/>
                    </a:cubicBezTo>
                    <a:cubicBezTo>
                      <a:pt x="6425" y="39248"/>
                      <a:pt x="7284" y="38497"/>
                      <a:pt x="8071" y="38085"/>
                    </a:cubicBezTo>
                    <a:lnTo>
                      <a:pt x="8071" y="38085"/>
                    </a:lnTo>
                    <a:cubicBezTo>
                      <a:pt x="8018" y="38192"/>
                      <a:pt x="7964" y="38282"/>
                      <a:pt x="7928" y="38389"/>
                    </a:cubicBezTo>
                    <a:cubicBezTo>
                      <a:pt x="7892" y="38425"/>
                      <a:pt x="7892" y="38461"/>
                      <a:pt x="7874" y="38497"/>
                    </a:cubicBezTo>
                    <a:cubicBezTo>
                      <a:pt x="7874" y="38515"/>
                      <a:pt x="7874" y="38532"/>
                      <a:pt x="7874" y="38532"/>
                    </a:cubicBezTo>
                    <a:cubicBezTo>
                      <a:pt x="7159" y="39051"/>
                      <a:pt x="6765" y="39892"/>
                      <a:pt x="6837" y="40769"/>
                    </a:cubicBezTo>
                    <a:cubicBezTo>
                      <a:pt x="6837" y="40805"/>
                      <a:pt x="6872" y="40823"/>
                      <a:pt x="6908" y="40823"/>
                    </a:cubicBezTo>
                    <a:cubicBezTo>
                      <a:pt x="7177" y="40751"/>
                      <a:pt x="7409" y="40572"/>
                      <a:pt x="7534" y="40322"/>
                    </a:cubicBezTo>
                    <a:lnTo>
                      <a:pt x="7534" y="40322"/>
                    </a:lnTo>
                    <a:cubicBezTo>
                      <a:pt x="7517" y="40626"/>
                      <a:pt x="7517" y="40930"/>
                      <a:pt x="7534" y="41217"/>
                    </a:cubicBezTo>
                    <a:cubicBezTo>
                      <a:pt x="7534" y="41270"/>
                      <a:pt x="7588" y="41288"/>
                      <a:pt x="7624" y="41288"/>
                    </a:cubicBezTo>
                    <a:cubicBezTo>
                      <a:pt x="8036" y="41109"/>
                      <a:pt x="8358" y="40751"/>
                      <a:pt x="8465" y="40322"/>
                    </a:cubicBezTo>
                    <a:cubicBezTo>
                      <a:pt x="8548" y="40489"/>
                      <a:pt x="8880" y="40958"/>
                      <a:pt x="9108" y="40958"/>
                    </a:cubicBezTo>
                    <a:cubicBezTo>
                      <a:pt x="9173" y="40958"/>
                      <a:pt x="9230" y="40919"/>
                      <a:pt x="9270" y="40823"/>
                    </a:cubicBezTo>
                    <a:cubicBezTo>
                      <a:pt x="9288" y="40895"/>
                      <a:pt x="9306" y="40984"/>
                      <a:pt x="9306" y="41056"/>
                    </a:cubicBezTo>
                    <a:cubicBezTo>
                      <a:pt x="9306" y="41094"/>
                      <a:pt x="9343" y="41124"/>
                      <a:pt x="9384" y="41124"/>
                    </a:cubicBezTo>
                    <a:cubicBezTo>
                      <a:pt x="9400" y="41124"/>
                      <a:pt x="9416" y="41119"/>
                      <a:pt x="9431" y="41109"/>
                    </a:cubicBezTo>
                    <a:cubicBezTo>
                      <a:pt x="10040" y="40590"/>
                      <a:pt x="9986" y="38890"/>
                      <a:pt x="9270" y="38389"/>
                    </a:cubicBezTo>
                    <a:lnTo>
                      <a:pt x="9270" y="38389"/>
                    </a:lnTo>
                    <a:cubicBezTo>
                      <a:pt x="9592" y="38461"/>
                      <a:pt x="9879" y="38640"/>
                      <a:pt x="10111" y="38872"/>
                    </a:cubicBezTo>
                    <a:cubicBezTo>
                      <a:pt x="10272" y="39033"/>
                      <a:pt x="10380" y="39248"/>
                      <a:pt x="10398" y="39481"/>
                    </a:cubicBezTo>
                    <a:cubicBezTo>
                      <a:pt x="10434" y="39749"/>
                      <a:pt x="10272" y="39964"/>
                      <a:pt x="10147" y="40197"/>
                    </a:cubicBezTo>
                    <a:cubicBezTo>
                      <a:pt x="10134" y="40210"/>
                      <a:pt x="10151" y="40244"/>
                      <a:pt x="10176" y="40244"/>
                    </a:cubicBezTo>
                    <a:cubicBezTo>
                      <a:pt x="10184" y="40244"/>
                      <a:pt x="10192" y="40241"/>
                      <a:pt x="10201" y="40232"/>
                    </a:cubicBezTo>
                    <a:cubicBezTo>
                      <a:pt x="10612" y="39964"/>
                      <a:pt x="10630" y="39427"/>
                      <a:pt x="10398" y="39016"/>
                    </a:cubicBezTo>
                    <a:cubicBezTo>
                      <a:pt x="10129" y="38568"/>
                      <a:pt x="9646" y="38300"/>
                      <a:pt x="9127" y="38264"/>
                    </a:cubicBezTo>
                    <a:cubicBezTo>
                      <a:pt x="9109" y="38264"/>
                      <a:pt x="9091" y="38282"/>
                      <a:pt x="9091" y="38300"/>
                    </a:cubicBezTo>
                    <a:cubicBezTo>
                      <a:pt x="9056" y="38282"/>
                      <a:pt x="9020" y="38264"/>
                      <a:pt x="8966" y="38246"/>
                    </a:cubicBezTo>
                    <a:cubicBezTo>
                      <a:pt x="8912" y="38067"/>
                      <a:pt x="8895" y="37888"/>
                      <a:pt x="8859" y="37709"/>
                    </a:cubicBezTo>
                    <a:cubicBezTo>
                      <a:pt x="8859" y="37660"/>
                      <a:pt x="8821" y="37633"/>
                      <a:pt x="8784" y="37633"/>
                    </a:cubicBezTo>
                    <a:cubicBezTo>
                      <a:pt x="8753" y="37633"/>
                      <a:pt x="8724" y="37651"/>
                      <a:pt x="8716" y="37691"/>
                    </a:cubicBezTo>
                    <a:cubicBezTo>
                      <a:pt x="8698" y="37691"/>
                      <a:pt x="8680" y="37691"/>
                      <a:pt x="8662" y="37709"/>
                    </a:cubicBezTo>
                    <a:cubicBezTo>
                      <a:pt x="8787" y="36349"/>
                      <a:pt x="9038" y="35007"/>
                      <a:pt x="9413" y="33701"/>
                    </a:cubicBezTo>
                    <a:lnTo>
                      <a:pt x="9413" y="33701"/>
                    </a:lnTo>
                    <a:cubicBezTo>
                      <a:pt x="9342" y="34202"/>
                      <a:pt x="9360" y="34721"/>
                      <a:pt x="9431" y="35222"/>
                    </a:cubicBezTo>
                    <a:cubicBezTo>
                      <a:pt x="9610" y="36367"/>
                      <a:pt x="10612" y="36850"/>
                      <a:pt x="11114" y="37817"/>
                    </a:cubicBezTo>
                    <a:cubicBezTo>
                      <a:pt x="11120" y="37835"/>
                      <a:pt x="11135" y="37843"/>
                      <a:pt x="11151" y="37843"/>
                    </a:cubicBezTo>
                    <a:cubicBezTo>
                      <a:pt x="11181" y="37843"/>
                      <a:pt x="11215" y="37816"/>
                      <a:pt x="11203" y="37781"/>
                    </a:cubicBezTo>
                    <a:cubicBezTo>
                      <a:pt x="10935" y="36689"/>
                      <a:pt x="11060" y="35544"/>
                      <a:pt x="10935" y="34434"/>
                    </a:cubicBezTo>
                    <a:cubicBezTo>
                      <a:pt x="10774" y="33253"/>
                      <a:pt x="10201" y="32323"/>
                      <a:pt x="10416" y="31088"/>
                    </a:cubicBezTo>
                    <a:cubicBezTo>
                      <a:pt x="10559" y="30802"/>
                      <a:pt x="10702" y="30515"/>
                      <a:pt x="10863" y="30247"/>
                    </a:cubicBezTo>
                    <a:cubicBezTo>
                      <a:pt x="11364" y="29639"/>
                      <a:pt x="11811" y="29012"/>
                      <a:pt x="12187" y="28332"/>
                    </a:cubicBezTo>
                    <a:cubicBezTo>
                      <a:pt x="12277" y="29191"/>
                      <a:pt x="12384" y="30050"/>
                      <a:pt x="12456" y="30927"/>
                    </a:cubicBezTo>
                    <a:cubicBezTo>
                      <a:pt x="12187" y="31303"/>
                      <a:pt x="12080" y="31768"/>
                      <a:pt x="12151" y="32215"/>
                    </a:cubicBezTo>
                    <a:cubicBezTo>
                      <a:pt x="12163" y="32250"/>
                      <a:pt x="12189" y="32270"/>
                      <a:pt x="12221" y="32270"/>
                    </a:cubicBezTo>
                    <a:cubicBezTo>
                      <a:pt x="12239" y="32270"/>
                      <a:pt x="12258" y="32264"/>
                      <a:pt x="12277" y="32251"/>
                    </a:cubicBezTo>
                    <a:cubicBezTo>
                      <a:pt x="12384" y="32162"/>
                      <a:pt x="12474" y="32036"/>
                      <a:pt x="12545" y="31893"/>
                    </a:cubicBezTo>
                    <a:cubicBezTo>
                      <a:pt x="12635" y="32949"/>
                      <a:pt x="12706" y="33987"/>
                      <a:pt x="12742" y="35043"/>
                    </a:cubicBezTo>
                    <a:cubicBezTo>
                      <a:pt x="12760" y="35311"/>
                      <a:pt x="12760" y="35562"/>
                      <a:pt x="12778" y="35812"/>
                    </a:cubicBezTo>
                    <a:cubicBezTo>
                      <a:pt x="12402" y="36206"/>
                      <a:pt x="12223" y="36707"/>
                      <a:pt x="12241" y="37244"/>
                    </a:cubicBezTo>
                    <a:cubicBezTo>
                      <a:pt x="12241" y="37279"/>
                      <a:pt x="12271" y="37306"/>
                      <a:pt x="12302" y="37306"/>
                    </a:cubicBezTo>
                    <a:cubicBezTo>
                      <a:pt x="12319" y="37306"/>
                      <a:pt x="12336" y="37298"/>
                      <a:pt x="12348" y="37280"/>
                    </a:cubicBezTo>
                    <a:cubicBezTo>
                      <a:pt x="12545" y="37101"/>
                      <a:pt x="12688" y="36868"/>
                      <a:pt x="12760" y="36618"/>
                    </a:cubicBezTo>
                    <a:lnTo>
                      <a:pt x="12760" y="36618"/>
                    </a:lnTo>
                    <a:cubicBezTo>
                      <a:pt x="12760" y="36958"/>
                      <a:pt x="12760" y="37298"/>
                      <a:pt x="12742" y="37638"/>
                    </a:cubicBezTo>
                    <a:cubicBezTo>
                      <a:pt x="12742" y="37638"/>
                      <a:pt x="12742" y="37656"/>
                      <a:pt x="12742" y="37656"/>
                    </a:cubicBezTo>
                    <a:cubicBezTo>
                      <a:pt x="12635" y="39660"/>
                      <a:pt x="11632" y="41485"/>
                      <a:pt x="10541" y="43131"/>
                    </a:cubicBezTo>
                    <a:cubicBezTo>
                      <a:pt x="9718" y="44366"/>
                      <a:pt x="8590" y="45368"/>
                      <a:pt x="8053" y="46764"/>
                    </a:cubicBezTo>
                    <a:cubicBezTo>
                      <a:pt x="8018" y="46549"/>
                      <a:pt x="8036" y="46317"/>
                      <a:pt x="8125" y="46120"/>
                    </a:cubicBezTo>
                    <a:cubicBezTo>
                      <a:pt x="8197" y="45852"/>
                      <a:pt x="8268" y="45583"/>
                      <a:pt x="8376" y="45333"/>
                    </a:cubicBezTo>
                    <a:cubicBezTo>
                      <a:pt x="8644" y="44581"/>
                      <a:pt x="8984" y="43865"/>
                      <a:pt x="9413" y="43185"/>
                    </a:cubicBezTo>
                    <a:cubicBezTo>
                      <a:pt x="10129" y="42040"/>
                      <a:pt x="11203" y="41199"/>
                      <a:pt x="12008" y="40125"/>
                    </a:cubicBezTo>
                    <a:cubicBezTo>
                      <a:pt x="12038" y="40096"/>
                      <a:pt x="11995" y="40067"/>
                      <a:pt x="11959" y="40067"/>
                    </a:cubicBezTo>
                    <a:cubicBezTo>
                      <a:pt x="11951" y="40067"/>
                      <a:pt x="11943" y="40068"/>
                      <a:pt x="11937" y="40071"/>
                    </a:cubicBezTo>
                    <a:cubicBezTo>
                      <a:pt x="9915" y="42040"/>
                      <a:pt x="8018" y="44330"/>
                      <a:pt x="7803" y="47265"/>
                    </a:cubicBezTo>
                    <a:cubicBezTo>
                      <a:pt x="7803" y="47300"/>
                      <a:pt x="7833" y="47328"/>
                      <a:pt x="7864" y="47328"/>
                    </a:cubicBezTo>
                    <a:cubicBezTo>
                      <a:pt x="7881" y="47328"/>
                      <a:pt x="7898" y="47320"/>
                      <a:pt x="7910" y="47301"/>
                    </a:cubicBezTo>
                    <a:cubicBezTo>
                      <a:pt x="8859" y="46192"/>
                      <a:pt x="10022" y="45315"/>
                      <a:pt x="10917" y="44151"/>
                    </a:cubicBezTo>
                    <a:cubicBezTo>
                      <a:pt x="11811" y="42988"/>
                      <a:pt x="12241" y="41521"/>
                      <a:pt x="12402" y="40107"/>
                    </a:cubicBezTo>
                    <a:cubicBezTo>
                      <a:pt x="12402" y="40089"/>
                      <a:pt x="12384" y="40053"/>
                      <a:pt x="12366" y="40053"/>
                    </a:cubicBezTo>
                    <a:cubicBezTo>
                      <a:pt x="12474" y="39767"/>
                      <a:pt x="12563" y="39481"/>
                      <a:pt x="12635" y="39195"/>
                    </a:cubicBezTo>
                    <a:lnTo>
                      <a:pt x="12635" y="39195"/>
                    </a:lnTo>
                    <a:cubicBezTo>
                      <a:pt x="12491" y="40966"/>
                      <a:pt x="12259" y="42720"/>
                      <a:pt x="12044" y="44491"/>
                    </a:cubicBezTo>
                    <a:cubicBezTo>
                      <a:pt x="11758" y="44814"/>
                      <a:pt x="11561" y="45225"/>
                      <a:pt x="11489" y="45655"/>
                    </a:cubicBezTo>
                    <a:cubicBezTo>
                      <a:pt x="11489" y="45695"/>
                      <a:pt x="11520" y="45715"/>
                      <a:pt x="11550" y="45715"/>
                    </a:cubicBezTo>
                    <a:cubicBezTo>
                      <a:pt x="11560" y="45715"/>
                      <a:pt x="11570" y="45713"/>
                      <a:pt x="11579" y="45708"/>
                    </a:cubicBezTo>
                    <a:cubicBezTo>
                      <a:pt x="11740" y="45619"/>
                      <a:pt x="11865" y="45494"/>
                      <a:pt x="11955" y="45350"/>
                    </a:cubicBezTo>
                    <a:lnTo>
                      <a:pt x="11955" y="45350"/>
                    </a:lnTo>
                    <a:cubicBezTo>
                      <a:pt x="11901" y="45798"/>
                      <a:pt x="11865" y="46245"/>
                      <a:pt x="11811" y="46693"/>
                    </a:cubicBezTo>
                    <a:cubicBezTo>
                      <a:pt x="11794" y="46710"/>
                      <a:pt x="11776" y="46728"/>
                      <a:pt x="11794" y="46764"/>
                    </a:cubicBezTo>
                    <a:cubicBezTo>
                      <a:pt x="11794" y="46782"/>
                      <a:pt x="11794" y="46800"/>
                      <a:pt x="11811" y="46836"/>
                    </a:cubicBezTo>
                    <a:lnTo>
                      <a:pt x="11811" y="46961"/>
                    </a:lnTo>
                    <a:cubicBezTo>
                      <a:pt x="11418" y="47086"/>
                      <a:pt x="11114" y="47426"/>
                      <a:pt x="11006" y="47820"/>
                    </a:cubicBezTo>
                    <a:lnTo>
                      <a:pt x="10935" y="47856"/>
                    </a:lnTo>
                    <a:cubicBezTo>
                      <a:pt x="10678" y="47653"/>
                      <a:pt x="10389" y="47584"/>
                      <a:pt x="10083" y="47584"/>
                    </a:cubicBezTo>
                    <a:cubicBezTo>
                      <a:pt x="9428" y="47584"/>
                      <a:pt x="8697" y="47901"/>
                      <a:pt x="8060" y="47901"/>
                    </a:cubicBezTo>
                    <a:cubicBezTo>
                      <a:pt x="7997" y="47901"/>
                      <a:pt x="7935" y="47898"/>
                      <a:pt x="7874" y="47892"/>
                    </a:cubicBezTo>
                    <a:cubicBezTo>
                      <a:pt x="7821" y="47892"/>
                      <a:pt x="7785" y="47945"/>
                      <a:pt x="7803" y="47999"/>
                    </a:cubicBezTo>
                    <a:cubicBezTo>
                      <a:pt x="7905" y="48558"/>
                      <a:pt x="8488" y="48716"/>
                      <a:pt x="9005" y="48716"/>
                    </a:cubicBezTo>
                    <a:cubicBezTo>
                      <a:pt x="9034" y="48716"/>
                      <a:pt x="9063" y="48716"/>
                      <a:pt x="9091" y="48715"/>
                    </a:cubicBezTo>
                    <a:lnTo>
                      <a:pt x="9091" y="48715"/>
                    </a:lnTo>
                    <a:cubicBezTo>
                      <a:pt x="8590" y="49091"/>
                      <a:pt x="8340" y="49627"/>
                      <a:pt x="8018" y="50182"/>
                    </a:cubicBezTo>
                    <a:cubicBezTo>
                      <a:pt x="8000" y="50236"/>
                      <a:pt x="8036" y="50290"/>
                      <a:pt x="8089" y="50290"/>
                    </a:cubicBezTo>
                    <a:cubicBezTo>
                      <a:pt x="8237" y="50299"/>
                      <a:pt x="8387" y="50308"/>
                      <a:pt x="8535" y="50308"/>
                    </a:cubicBezTo>
                    <a:cubicBezTo>
                      <a:pt x="8921" y="50308"/>
                      <a:pt x="9294" y="50249"/>
                      <a:pt x="9592" y="50003"/>
                    </a:cubicBezTo>
                    <a:lnTo>
                      <a:pt x="9592" y="50003"/>
                    </a:lnTo>
                    <a:cubicBezTo>
                      <a:pt x="9485" y="50343"/>
                      <a:pt x="9449" y="50719"/>
                      <a:pt x="9521" y="51077"/>
                    </a:cubicBezTo>
                    <a:cubicBezTo>
                      <a:pt x="9534" y="51103"/>
                      <a:pt x="9557" y="51120"/>
                      <a:pt x="9575" y="51120"/>
                    </a:cubicBezTo>
                    <a:cubicBezTo>
                      <a:pt x="9582" y="51120"/>
                      <a:pt x="9588" y="51117"/>
                      <a:pt x="9592" y="51113"/>
                    </a:cubicBezTo>
                    <a:lnTo>
                      <a:pt x="9682" y="51041"/>
                    </a:lnTo>
                    <a:lnTo>
                      <a:pt x="9682" y="51041"/>
                    </a:lnTo>
                    <a:cubicBezTo>
                      <a:pt x="9646" y="51238"/>
                      <a:pt x="9539" y="51274"/>
                      <a:pt x="9539" y="51435"/>
                    </a:cubicBezTo>
                    <a:cubicBezTo>
                      <a:pt x="9539" y="51471"/>
                      <a:pt x="9557" y="51488"/>
                      <a:pt x="9592" y="51506"/>
                    </a:cubicBezTo>
                    <a:cubicBezTo>
                      <a:pt x="9678" y="51526"/>
                      <a:pt x="9760" y="51535"/>
                      <a:pt x="9838" y="51535"/>
                    </a:cubicBezTo>
                    <a:cubicBezTo>
                      <a:pt x="10328" y="51535"/>
                      <a:pt x="10665" y="51169"/>
                      <a:pt x="10881" y="50737"/>
                    </a:cubicBezTo>
                    <a:cubicBezTo>
                      <a:pt x="10935" y="51113"/>
                      <a:pt x="11060" y="51488"/>
                      <a:pt x="11096" y="51882"/>
                    </a:cubicBezTo>
                    <a:cubicBezTo>
                      <a:pt x="11114" y="51918"/>
                      <a:pt x="11149" y="51936"/>
                      <a:pt x="11203" y="51936"/>
                    </a:cubicBezTo>
                    <a:cubicBezTo>
                      <a:pt x="11883" y="51739"/>
                      <a:pt x="12044" y="51077"/>
                      <a:pt x="12062" y="50433"/>
                    </a:cubicBezTo>
                    <a:cubicBezTo>
                      <a:pt x="12295" y="50970"/>
                      <a:pt x="12617" y="51453"/>
                      <a:pt x="13028" y="51864"/>
                    </a:cubicBezTo>
                    <a:cubicBezTo>
                      <a:pt x="13041" y="51877"/>
                      <a:pt x="13058" y="51883"/>
                      <a:pt x="13076" y="51883"/>
                    </a:cubicBezTo>
                    <a:cubicBezTo>
                      <a:pt x="13108" y="51883"/>
                      <a:pt x="13142" y="51863"/>
                      <a:pt x="13154" y="51828"/>
                    </a:cubicBezTo>
                    <a:cubicBezTo>
                      <a:pt x="13404" y="51166"/>
                      <a:pt x="13422" y="50433"/>
                      <a:pt x="13207" y="49753"/>
                    </a:cubicBezTo>
                    <a:lnTo>
                      <a:pt x="13207" y="49753"/>
                    </a:lnTo>
                    <a:cubicBezTo>
                      <a:pt x="13583" y="50111"/>
                      <a:pt x="13995" y="50379"/>
                      <a:pt x="14442" y="50594"/>
                    </a:cubicBezTo>
                    <a:cubicBezTo>
                      <a:pt x="14449" y="50596"/>
                      <a:pt x="14457" y="50597"/>
                      <a:pt x="14464" y="50597"/>
                    </a:cubicBezTo>
                    <a:cubicBezTo>
                      <a:pt x="14509" y="50597"/>
                      <a:pt x="14547" y="50553"/>
                      <a:pt x="14531" y="50522"/>
                    </a:cubicBezTo>
                    <a:cubicBezTo>
                      <a:pt x="14174" y="49842"/>
                      <a:pt x="14174" y="49073"/>
                      <a:pt x="13726" y="48446"/>
                    </a:cubicBezTo>
                    <a:cubicBezTo>
                      <a:pt x="13458" y="48124"/>
                      <a:pt x="13136" y="47874"/>
                      <a:pt x="12760" y="47695"/>
                    </a:cubicBezTo>
                    <a:cubicBezTo>
                      <a:pt x="12724" y="47516"/>
                      <a:pt x="12653" y="47337"/>
                      <a:pt x="12527" y="47194"/>
                    </a:cubicBezTo>
                    <a:cubicBezTo>
                      <a:pt x="12402" y="47015"/>
                      <a:pt x="12187" y="46889"/>
                      <a:pt x="11955" y="46872"/>
                    </a:cubicBezTo>
                    <a:cubicBezTo>
                      <a:pt x="12134" y="45619"/>
                      <a:pt x="12312" y="44366"/>
                      <a:pt x="12474" y="43114"/>
                    </a:cubicBezTo>
                    <a:cubicBezTo>
                      <a:pt x="12581" y="43418"/>
                      <a:pt x="12670" y="43740"/>
                      <a:pt x="12724" y="44062"/>
                    </a:cubicBezTo>
                    <a:cubicBezTo>
                      <a:pt x="12617" y="43829"/>
                      <a:pt x="12617" y="43561"/>
                      <a:pt x="12527" y="43310"/>
                    </a:cubicBezTo>
                    <a:cubicBezTo>
                      <a:pt x="12527" y="43284"/>
                      <a:pt x="12509" y="43270"/>
                      <a:pt x="12491" y="43270"/>
                    </a:cubicBezTo>
                    <a:cubicBezTo>
                      <a:pt x="12474" y="43270"/>
                      <a:pt x="12456" y="43284"/>
                      <a:pt x="12456" y="43310"/>
                    </a:cubicBezTo>
                    <a:cubicBezTo>
                      <a:pt x="12438" y="43668"/>
                      <a:pt x="12527" y="44044"/>
                      <a:pt x="12742" y="44348"/>
                    </a:cubicBezTo>
                    <a:cubicBezTo>
                      <a:pt x="12757" y="44371"/>
                      <a:pt x="12778" y="44381"/>
                      <a:pt x="12798" y="44381"/>
                    </a:cubicBezTo>
                    <a:cubicBezTo>
                      <a:pt x="12825" y="44381"/>
                      <a:pt x="12849" y="44362"/>
                      <a:pt x="12849" y="44330"/>
                    </a:cubicBezTo>
                    <a:cubicBezTo>
                      <a:pt x="12867" y="43829"/>
                      <a:pt x="12742" y="43328"/>
                      <a:pt x="12491" y="42899"/>
                    </a:cubicBezTo>
                    <a:cubicBezTo>
                      <a:pt x="12670" y="41610"/>
                      <a:pt x="12831" y="40304"/>
                      <a:pt x="12921" y="38998"/>
                    </a:cubicBezTo>
                    <a:cubicBezTo>
                      <a:pt x="12993" y="39105"/>
                      <a:pt x="13118" y="39177"/>
                      <a:pt x="13261" y="39195"/>
                    </a:cubicBezTo>
                    <a:cubicBezTo>
                      <a:pt x="13297" y="39195"/>
                      <a:pt x="13333" y="39159"/>
                      <a:pt x="13333" y="39123"/>
                    </a:cubicBezTo>
                    <a:cubicBezTo>
                      <a:pt x="13297" y="38783"/>
                      <a:pt x="13207" y="38461"/>
                      <a:pt x="13064" y="38157"/>
                    </a:cubicBezTo>
                    <a:cubicBezTo>
                      <a:pt x="13046" y="38085"/>
                      <a:pt x="13010" y="38031"/>
                      <a:pt x="12975" y="37978"/>
                    </a:cubicBezTo>
                    <a:cubicBezTo>
                      <a:pt x="13010" y="37316"/>
                      <a:pt x="13028" y="36671"/>
                      <a:pt x="13028" y="36009"/>
                    </a:cubicBezTo>
                    <a:cubicBezTo>
                      <a:pt x="13028" y="35401"/>
                      <a:pt x="12993" y="34810"/>
                      <a:pt x="12975" y="34220"/>
                    </a:cubicBezTo>
                    <a:lnTo>
                      <a:pt x="12975" y="34220"/>
                    </a:lnTo>
                    <a:cubicBezTo>
                      <a:pt x="13064" y="34452"/>
                      <a:pt x="13189" y="34685"/>
                      <a:pt x="13368" y="34864"/>
                    </a:cubicBezTo>
                    <a:cubicBezTo>
                      <a:pt x="13386" y="34876"/>
                      <a:pt x="13408" y="34882"/>
                      <a:pt x="13429" y="34882"/>
                    </a:cubicBezTo>
                    <a:cubicBezTo>
                      <a:pt x="13470" y="34882"/>
                      <a:pt x="13506" y="34858"/>
                      <a:pt x="13494" y="34810"/>
                    </a:cubicBezTo>
                    <a:cubicBezTo>
                      <a:pt x="13422" y="34238"/>
                      <a:pt x="13243" y="33665"/>
                      <a:pt x="12921" y="33182"/>
                    </a:cubicBezTo>
                    <a:cubicBezTo>
                      <a:pt x="12921" y="33182"/>
                      <a:pt x="12921" y="33164"/>
                      <a:pt x="12903" y="33164"/>
                    </a:cubicBezTo>
                    <a:cubicBezTo>
                      <a:pt x="12796" y="31410"/>
                      <a:pt x="12599" y="29674"/>
                      <a:pt x="12384" y="27956"/>
                    </a:cubicBezTo>
                    <a:lnTo>
                      <a:pt x="12509" y="27724"/>
                    </a:lnTo>
                    <a:cubicBezTo>
                      <a:pt x="12849" y="29281"/>
                      <a:pt x="13619" y="30748"/>
                      <a:pt x="14388" y="32162"/>
                    </a:cubicBezTo>
                    <a:cubicBezTo>
                      <a:pt x="14388" y="32180"/>
                      <a:pt x="14388" y="32198"/>
                      <a:pt x="14388" y="32215"/>
                    </a:cubicBezTo>
                    <a:cubicBezTo>
                      <a:pt x="14335" y="32430"/>
                      <a:pt x="14317" y="32645"/>
                      <a:pt x="14353" y="32878"/>
                    </a:cubicBezTo>
                    <a:cubicBezTo>
                      <a:pt x="14335" y="33128"/>
                      <a:pt x="14442" y="33379"/>
                      <a:pt x="14603" y="33558"/>
                    </a:cubicBezTo>
                    <a:cubicBezTo>
                      <a:pt x="14617" y="33579"/>
                      <a:pt x="14637" y="33589"/>
                      <a:pt x="14657" y="33589"/>
                    </a:cubicBezTo>
                    <a:cubicBezTo>
                      <a:pt x="14687" y="33589"/>
                      <a:pt x="14718" y="33565"/>
                      <a:pt x="14728" y="33522"/>
                    </a:cubicBezTo>
                    <a:cubicBezTo>
                      <a:pt x="14800" y="33307"/>
                      <a:pt x="14800" y="33074"/>
                      <a:pt x="14782" y="32860"/>
                    </a:cubicBezTo>
                    <a:lnTo>
                      <a:pt x="14782" y="32860"/>
                    </a:lnTo>
                    <a:lnTo>
                      <a:pt x="14979" y="33218"/>
                    </a:lnTo>
                    <a:cubicBezTo>
                      <a:pt x="15355" y="33915"/>
                      <a:pt x="15695" y="34613"/>
                      <a:pt x="15999" y="35329"/>
                    </a:cubicBezTo>
                    <a:lnTo>
                      <a:pt x="15981" y="35329"/>
                    </a:lnTo>
                    <a:cubicBezTo>
                      <a:pt x="15659" y="35598"/>
                      <a:pt x="15695" y="36260"/>
                      <a:pt x="15730" y="36636"/>
                    </a:cubicBezTo>
                    <a:cubicBezTo>
                      <a:pt x="15730" y="36671"/>
                      <a:pt x="15761" y="36698"/>
                      <a:pt x="15797" y="36698"/>
                    </a:cubicBezTo>
                    <a:cubicBezTo>
                      <a:pt x="15816" y="36698"/>
                      <a:pt x="15837" y="36690"/>
                      <a:pt x="15856" y="36671"/>
                    </a:cubicBezTo>
                    <a:cubicBezTo>
                      <a:pt x="16070" y="36385"/>
                      <a:pt x="16160" y="36027"/>
                      <a:pt x="16142" y="35651"/>
                    </a:cubicBezTo>
                    <a:lnTo>
                      <a:pt x="16142" y="35651"/>
                    </a:lnTo>
                    <a:cubicBezTo>
                      <a:pt x="16822" y="37333"/>
                      <a:pt x="17377" y="39087"/>
                      <a:pt x="17753" y="40859"/>
                    </a:cubicBezTo>
                    <a:cubicBezTo>
                      <a:pt x="17735" y="40912"/>
                      <a:pt x="17699" y="40948"/>
                      <a:pt x="17663" y="41002"/>
                    </a:cubicBezTo>
                    <a:cubicBezTo>
                      <a:pt x="17574" y="41091"/>
                      <a:pt x="17484" y="41199"/>
                      <a:pt x="17448" y="41324"/>
                    </a:cubicBezTo>
                    <a:cubicBezTo>
                      <a:pt x="17019" y="41378"/>
                      <a:pt x="16625" y="41503"/>
                      <a:pt x="16232" y="41700"/>
                    </a:cubicBezTo>
                    <a:cubicBezTo>
                      <a:pt x="16035" y="41807"/>
                      <a:pt x="15498" y="42255"/>
                      <a:pt x="15945" y="42451"/>
                    </a:cubicBezTo>
                    <a:cubicBezTo>
                      <a:pt x="15950" y="42456"/>
                      <a:pt x="15957" y="42458"/>
                      <a:pt x="15965" y="42458"/>
                    </a:cubicBezTo>
                    <a:cubicBezTo>
                      <a:pt x="15970" y="42458"/>
                      <a:pt x="15975" y="42458"/>
                      <a:pt x="15979" y="42456"/>
                    </a:cubicBezTo>
                    <a:lnTo>
                      <a:pt x="15979" y="42456"/>
                    </a:lnTo>
                    <a:cubicBezTo>
                      <a:pt x="15737" y="42760"/>
                      <a:pt x="15570" y="43131"/>
                      <a:pt x="15498" y="43525"/>
                    </a:cubicBezTo>
                    <a:cubicBezTo>
                      <a:pt x="15498" y="43561"/>
                      <a:pt x="15534" y="43579"/>
                      <a:pt x="15569" y="43597"/>
                    </a:cubicBezTo>
                    <a:cubicBezTo>
                      <a:pt x="15615" y="43602"/>
                      <a:pt x="15661" y="43605"/>
                      <a:pt x="15706" y="43605"/>
                    </a:cubicBezTo>
                    <a:cubicBezTo>
                      <a:pt x="16106" y="43605"/>
                      <a:pt x="16490" y="43397"/>
                      <a:pt x="16715" y="43060"/>
                    </a:cubicBezTo>
                    <a:lnTo>
                      <a:pt x="16715" y="43060"/>
                    </a:lnTo>
                    <a:cubicBezTo>
                      <a:pt x="16500" y="43525"/>
                      <a:pt x="16446" y="44044"/>
                      <a:pt x="16536" y="44545"/>
                    </a:cubicBezTo>
                    <a:cubicBezTo>
                      <a:pt x="16549" y="44571"/>
                      <a:pt x="16572" y="44588"/>
                      <a:pt x="16597" y="44588"/>
                    </a:cubicBezTo>
                    <a:cubicBezTo>
                      <a:pt x="16606" y="44588"/>
                      <a:pt x="16616" y="44586"/>
                      <a:pt x="16625" y="44581"/>
                    </a:cubicBezTo>
                    <a:cubicBezTo>
                      <a:pt x="16912" y="44277"/>
                      <a:pt x="17162" y="43937"/>
                      <a:pt x="17377" y="43579"/>
                    </a:cubicBezTo>
                    <a:cubicBezTo>
                      <a:pt x="17413" y="44080"/>
                      <a:pt x="17574" y="44563"/>
                      <a:pt x="17842" y="44993"/>
                    </a:cubicBezTo>
                    <a:cubicBezTo>
                      <a:pt x="17853" y="45014"/>
                      <a:pt x="17875" y="45022"/>
                      <a:pt x="17900" y="45022"/>
                    </a:cubicBezTo>
                    <a:cubicBezTo>
                      <a:pt x="17917" y="45022"/>
                      <a:pt x="17935" y="45018"/>
                      <a:pt x="17949" y="45010"/>
                    </a:cubicBezTo>
                    <a:cubicBezTo>
                      <a:pt x="18307" y="44617"/>
                      <a:pt x="18486" y="44080"/>
                      <a:pt x="18415" y="43543"/>
                    </a:cubicBezTo>
                    <a:lnTo>
                      <a:pt x="18415" y="43543"/>
                    </a:lnTo>
                    <a:cubicBezTo>
                      <a:pt x="18683" y="43919"/>
                      <a:pt x="18987" y="44259"/>
                      <a:pt x="19184" y="44563"/>
                    </a:cubicBezTo>
                    <a:cubicBezTo>
                      <a:pt x="19206" y="44585"/>
                      <a:pt x="19235" y="44600"/>
                      <a:pt x="19258" y="44600"/>
                    </a:cubicBezTo>
                    <a:cubicBezTo>
                      <a:pt x="19273" y="44600"/>
                      <a:pt x="19285" y="44595"/>
                      <a:pt x="19292" y="44581"/>
                    </a:cubicBezTo>
                    <a:cubicBezTo>
                      <a:pt x="19775" y="44008"/>
                      <a:pt x="19685" y="43185"/>
                      <a:pt x="19274" y="42577"/>
                    </a:cubicBezTo>
                    <a:lnTo>
                      <a:pt x="19274" y="42577"/>
                    </a:lnTo>
                    <a:cubicBezTo>
                      <a:pt x="19650" y="42756"/>
                      <a:pt x="20061" y="42881"/>
                      <a:pt x="20473" y="42917"/>
                    </a:cubicBezTo>
                    <a:cubicBezTo>
                      <a:pt x="20526" y="42917"/>
                      <a:pt x="20562" y="42863"/>
                      <a:pt x="20544" y="42827"/>
                    </a:cubicBezTo>
                    <a:cubicBezTo>
                      <a:pt x="20240" y="41700"/>
                      <a:pt x="19184" y="41217"/>
                      <a:pt x="18111" y="41109"/>
                    </a:cubicBezTo>
                    <a:cubicBezTo>
                      <a:pt x="18093" y="41109"/>
                      <a:pt x="18093" y="41109"/>
                      <a:pt x="18075" y="41127"/>
                    </a:cubicBezTo>
                    <a:cubicBezTo>
                      <a:pt x="18075" y="41109"/>
                      <a:pt x="18057" y="41109"/>
                      <a:pt x="18039" y="41109"/>
                    </a:cubicBezTo>
                    <a:cubicBezTo>
                      <a:pt x="18003" y="41109"/>
                      <a:pt x="17949" y="41145"/>
                      <a:pt x="18003" y="41181"/>
                    </a:cubicBezTo>
                    <a:cubicBezTo>
                      <a:pt x="18075" y="41252"/>
                      <a:pt x="18128" y="41324"/>
                      <a:pt x="18182" y="41396"/>
                    </a:cubicBezTo>
                    <a:lnTo>
                      <a:pt x="18182" y="41449"/>
                    </a:lnTo>
                    <a:cubicBezTo>
                      <a:pt x="18111" y="41378"/>
                      <a:pt x="18039" y="41288"/>
                      <a:pt x="17967" y="41199"/>
                    </a:cubicBezTo>
                    <a:cubicBezTo>
                      <a:pt x="17967" y="41145"/>
                      <a:pt x="17932" y="41091"/>
                      <a:pt x="17878" y="41091"/>
                    </a:cubicBezTo>
                    <a:lnTo>
                      <a:pt x="17860" y="41020"/>
                    </a:lnTo>
                    <a:lnTo>
                      <a:pt x="17878" y="40966"/>
                    </a:lnTo>
                    <a:lnTo>
                      <a:pt x="17878" y="40948"/>
                    </a:lnTo>
                    <a:cubicBezTo>
                      <a:pt x="17914" y="40895"/>
                      <a:pt x="17878" y="40823"/>
                      <a:pt x="17806" y="40823"/>
                    </a:cubicBezTo>
                    <a:cubicBezTo>
                      <a:pt x="17627" y="39982"/>
                      <a:pt x="17431" y="39141"/>
                      <a:pt x="17198" y="38318"/>
                    </a:cubicBezTo>
                    <a:lnTo>
                      <a:pt x="17216" y="38318"/>
                    </a:lnTo>
                    <a:cubicBezTo>
                      <a:pt x="17556" y="38318"/>
                      <a:pt x="17842" y="38586"/>
                      <a:pt x="17878" y="38926"/>
                    </a:cubicBezTo>
                    <a:cubicBezTo>
                      <a:pt x="17788" y="38855"/>
                      <a:pt x="17681" y="38765"/>
                      <a:pt x="17609" y="38676"/>
                    </a:cubicBezTo>
                    <a:cubicBezTo>
                      <a:pt x="17520" y="38568"/>
                      <a:pt x="17431" y="38461"/>
                      <a:pt x="17323" y="38371"/>
                    </a:cubicBezTo>
                    <a:cubicBezTo>
                      <a:pt x="17315" y="38363"/>
                      <a:pt x="17307" y="38360"/>
                      <a:pt x="17299" y="38360"/>
                    </a:cubicBezTo>
                    <a:cubicBezTo>
                      <a:pt x="17273" y="38360"/>
                      <a:pt x="17252" y="38398"/>
                      <a:pt x="17252" y="38425"/>
                    </a:cubicBezTo>
                    <a:cubicBezTo>
                      <a:pt x="17305" y="38550"/>
                      <a:pt x="17395" y="38676"/>
                      <a:pt x="17502" y="38783"/>
                    </a:cubicBezTo>
                    <a:cubicBezTo>
                      <a:pt x="17627" y="38908"/>
                      <a:pt x="17753" y="39016"/>
                      <a:pt x="17914" y="39105"/>
                    </a:cubicBezTo>
                    <a:cubicBezTo>
                      <a:pt x="17923" y="39110"/>
                      <a:pt x="17932" y="39112"/>
                      <a:pt x="17940" y="39112"/>
                    </a:cubicBezTo>
                    <a:cubicBezTo>
                      <a:pt x="17966" y="39112"/>
                      <a:pt x="17990" y="39092"/>
                      <a:pt x="18003" y="39051"/>
                    </a:cubicBezTo>
                    <a:cubicBezTo>
                      <a:pt x="18072" y="38606"/>
                      <a:pt x="17714" y="38226"/>
                      <a:pt x="17275" y="38226"/>
                    </a:cubicBezTo>
                    <a:cubicBezTo>
                      <a:pt x="17255" y="38226"/>
                      <a:pt x="17236" y="38227"/>
                      <a:pt x="17216" y="38228"/>
                    </a:cubicBezTo>
                    <a:cubicBezTo>
                      <a:pt x="17216" y="38228"/>
                      <a:pt x="17198" y="38246"/>
                      <a:pt x="17180" y="38264"/>
                    </a:cubicBezTo>
                    <a:cubicBezTo>
                      <a:pt x="16840" y="36993"/>
                      <a:pt x="16375" y="35759"/>
                      <a:pt x="15820" y="34560"/>
                    </a:cubicBezTo>
                    <a:lnTo>
                      <a:pt x="15820" y="34560"/>
                    </a:lnTo>
                    <a:cubicBezTo>
                      <a:pt x="16106" y="34935"/>
                      <a:pt x="16393" y="35311"/>
                      <a:pt x="16679" y="35687"/>
                    </a:cubicBezTo>
                    <a:cubicBezTo>
                      <a:pt x="17788" y="37602"/>
                      <a:pt x="19399" y="39427"/>
                      <a:pt x="21797" y="39463"/>
                    </a:cubicBezTo>
                    <a:cubicBezTo>
                      <a:pt x="21833" y="39463"/>
                      <a:pt x="21833" y="39391"/>
                      <a:pt x="21797" y="39391"/>
                    </a:cubicBezTo>
                    <a:cubicBezTo>
                      <a:pt x="20580" y="39123"/>
                      <a:pt x="19560" y="38837"/>
                      <a:pt x="18594" y="37996"/>
                    </a:cubicBezTo>
                    <a:cubicBezTo>
                      <a:pt x="18039" y="37477"/>
                      <a:pt x="17556" y="36904"/>
                      <a:pt x="17162" y="36278"/>
                    </a:cubicBezTo>
                    <a:lnTo>
                      <a:pt x="17162" y="36278"/>
                    </a:lnTo>
                    <a:cubicBezTo>
                      <a:pt x="18397" y="37709"/>
                      <a:pt x="19793" y="38962"/>
                      <a:pt x="21725" y="39338"/>
                    </a:cubicBezTo>
                    <a:cubicBezTo>
                      <a:pt x="21761" y="39338"/>
                      <a:pt x="21779" y="39284"/>
                      <a:pt x="21743" y="39266"/>
                    </a:cubicBezTo>
                    <a:cubicBezTo>
                      <a:pt x="20294" y="38711"/>
                      <a:pt x="19131" y="38103"/>
                      <a:pt x="18003" y="37011"/>
                    </a:cubicBezTo>
                    <a:cubicBezTo>
                      <a:pt x="17538" y="36546"/>
                      <a:pt x="17091" y="36063"/>
                      <a:pt x="16679" y="35544"/>
                    </a:cubicBezTo>
                    <a:lnTo>
                      <a:pt x="16679" y="35526"/>
                    </a:lnTo>
                    <a:cubicBezTo>
                      <a:pt x="17269" y="36152"/>
                      <a:pt x="18128" y="36457"/>
                      <a:pt x="18880" y="36832"/>
                    </a:cubicBezTo>
                    <a:cubicBezTo>
                      <a:pt x="20079" y="37423"/>
                      <a:pt x="20956" y="38407"/>
                      <a:pt x="21886" y="39320"/>
                    </a:cubicBezTo>
                    <a:cubicBezTo>
                      <a:pt x="21895" y="39328"/>
                      <a:pt x="21904" y="39332"/>
                      <a:pt x="21911" y="39332"/>
                    </a:cubicBezTo>
                    <a:cubicBezTo>
                      <a:pt x="21936" y="39332"/>
                      <a:pt x="21954" y="39298"/>
                      <a:pt x="21940" y="39284"/>
                    </a:cubicBezTo>
                    <a:cubicBezTo>
                      <a:pt x="21278" y="38515"/>
                      <a:pt x="20544" y="37817"/>
                      <a:pt x="19739" y="37208"/>
                    </a:cubicBezTo>
                    <a:cubicBezTo>
                      <a:pt x="18755" y="36492"/>
                      <a:pt x="17609" y="36134"/>
                      <a:pt x="16643" y="35383"/>
                    </a:cubicBezTo>
                    <a:cubicBezTo>
                      <a:pt x="16634" y="35374"/>
                      <a:pt x="16625" y="35369"/>
                      <a:pt x="16616" y="35369"/>
                    </a:cubicBezTo>
                    <a:cubicBezTo>
                      <a:pt x="16607" y="35369"/>
                      <a:pt x="16598" y="35374"/>
                      <a:pt x="16589" y="35383"/>
                    </a:cubicBezTo>
                    <a:lnTo>
                      <a:pt x="16572" y="35347"/>
                    </a:lnTo>
                    <a:cubicBezTo>
                      <a:pt x="16554" y="35329"/>
                      <a:pt x="16536" y="35329"/>
                      <a:pt x="16518" y="35329"/>
                    </a:cubicBezTo>
                    <a:cubicBezTo>
                      <a:pt x="16232" y="34971"/>
                      <a:pt x="15945" y="34595"/>
                      <a:pt x="15641" y="34238"/>
                    </a:cubicBezTo>
                    <a:cubicBezTo>
                      <a:pt x="14925" y="32806"/>
                      <a:pt x="14174" y="31446"/>
                      <a:pt x="13529" y="30014"/>
                    </a:cubicBezTo>
                    <a:lnTo>
                      <a:pt x="13529" y="30014"/>
                    </a:lnTo>
                    <a:cubicBezTo>
                      <a:pt x="13762" y="30301"/>
                      <a:pt x="14102" y="30498"/>
                      <a:pt x="14460" y="30533"/>
                    </a:cubicBezTo>
                    <a:cubicBezTo>
                      <a:pt x="14514" y="30533"/>
                      <a:pt x="14549" y="30462"/>
                      <a:pt x="14531" y="30408"/>
                    </a:cubicBezTo>
                    <a:cubicBezTo>
                      <a:pt x="14335" y="30014"/>
                      <a:pt x="13941" y="29764"/>
                      <a:pt x="13494" y="29728"/>
                    </a:cubicBezTo>
                    <a:cubicBezTo>
                      <a:pt x="13458" y="29728"/>
                      <a:pt x="13440" y="29746"/>
                      <a:pt x="13440" y="29782"/>
                    </a:cubicBezTo>
                    <a:cubicBezTo>
                      <a:pt x="13118" y="29030"/>
                      <a:pt x="12831" y="28261"/>
                      <a:pt x="12617" y="27473"/>
                    </a:cubicBezTo>
                    <a:cubicBezTo>
                      <a:pt x="12814" y="27044"/>
                      <a:pt x="12975" y="26614"/>
                      <a:pt x="13136" y="26167"/>
                    </a:cubicBezTo>
                    <a:lnTo>
                      <a:pt x="13136" y="26167"/>
                    </a:lnTo>
                    <a:cubicBezTo>
                      <a:pt x="13082" y="26543"/>
                      <a:pt x="13118" y="26972"/>
                      <a:pt x="13404" y="27205"/>
                    </a:cubicBezTo>
                    <a:cubicBezTo>
                      <a:pt x="13417" y="27217"/>
                      <a:pt x="13434" y="27223"/>
                      <a:pt x="13452" y="27223"/>
                    </a:cubicBezTo>
                    <a:cubicBezTo>
                      <a:pt x="13484" y="27223"/>
                      <a:pt x="13518" y="27204"/>
                      <a:pt x="13529" y="27169"/>
                    </a:cubicBezTo>
                    <a:cubicBezTo>
                      <a:pt x="13619" y="26757"/>
                      <a:pt x="13511" y="26346"/>
                      <a:pt x="13243" y="26024"/>
                    </a:cubicBezTo>
                    <a:lnTo>
                      <a:pt x="13243" y="25952"/>
                    </a:lnTo>
                    <a:cubicBezTo>
                      <a:pt x="13243" y="25952"/>
                      <a:pt x="13225" y="25934"/>
                      <a:pt x="13225" y="25934"/>
                    </a:cubicBezTo>
                    <a:cubicBezTo>
                      <a:pt x="13386" y="25397"/>
                      <a:pt x="13529" y="24843"/>
                      <a:pt x="13637" y="24288"/>
                    </a:cubicBezTo>
                    <a:cubicBezTo>
                      <a:pt x="13690" y="24091"/>
                      <a:pt x="13708" y="23894"/>
                      <a:pt x="13744" y="23697"/>
                    </a:cubicBezTo>
                    <a:lnTo>
                      <a:pt x="13744" y="23697"/>
                    </a:lnTo>
                    <a:cubicBezTo>
                      <a:pt x="13708" y="24145"/>
                      <a:pt x="13708" y="24592"/>
                      <a:pt x="13708" y="25057"/>
                    </a:cubicBezTo>
                    <a:cubicBezTo>
                      <a:pt x="13708" y="26131"/>
                      <a:pt x="14084" y="27080"/>
                      <a:pt x="14281" y="28100"/>
                    </a:cubicBezTo>
                    <a:cubicBezTo>
                      <a:pt x="14290" y="28135"/>
                      <a:pt x="14321" y="28153"/>
                      <a:pt x="14353" y="28153"/>
                    </a:cubicBezTo>
                    <a:cubicBezTo>
                      <a:pt x="14384" y="28153"/>
                      <a:pt x="14415" y="28135"/>
                      <a:pt x="14424" y="28100"/>
                    </a:cubicBezTo>
                    <a:cubicBezTo>
                      <a:pt x="14925" y="26024"/>
                      <a:pt x="14639" y="23894"/>
                      <a:pt x="13905" y="21908"/>
                    </a:cubicBezTo>
                    <a:cubicBezTo>
                      <a:pt x="13923" y="20172"/>
                      <a:pt x="13708" y="18454"/>
                      <a:pt x="13279" y="16790"/>
                    </a:cubicBezTo>
                    <a:lnTo>
                      <a:pt x="13279" y="16790"/>
                    </a:lnTo>
                    <a:cubicBezTo>
                      <a:pt x="13905" y="17935"/>
                      <a:pt x="14854" y="18973"/>
                      <a:pt x="15748" y="19921"/>
                    </a:cubicBezTo>
                    <a:cubicBezTo>
                      <a:pt x="15766" y="20136"/>
                      <a:pt x="15784" y="20387"/>
                      <a:pt x="15820" y="20619"/>
                    </a:cubicBezTo>
                    <a:cubicBezTo>
                      <a:pt x="15569" y="21299"/>
                      <a:pt x="15176" y="22069"/>
                      <a:pt x="15462" y="22785"/>
                    </a:cubicBezTo>
                    <a:cubicBezTo>
                      <a:pt x="15480" y="22812"/>
                      <a:pt x="15507" y="22825"/>
                      <a:pt x="15531" y="22825"/>
                    </a:cubicBezTo>
                    <a:cubicBezTo>
                      <a:pt x="15556" y="22825"/>
                      <a:pt x="15578" y="22812"/>
                      <a:pt x="15587" y="22785"/>
                    </a:cubicBezTo>
                    <a:cubicBezTo>
                      <a:pt x="15695" y="22570"/>
                      <a:pt x="15784" y="22373"/>
                      <a:pt x="15909" y="22176"/>
                    </a:cubicBezTo>
                    <a:lnTo>
                      <a:pt x="15909" y="22176"/>
                    </a:lnTo>
                    <a:cubicBezTo>
                      <a:pt x="15892" y="22552"/>
                      <a:pt x="15892" y="22946"/>
                      <a:pt x="15874" y="23304"/>
                    </a:cubicBezTo>
                    <a:cubicBezTo>
                      <a:pt x="15874" y="23357"/>
                      <a:pt x="15927" y="23393"/>
                      <a:pt x="15981" y="23393"/>
                    </a:cubicBezTo>
                    <a:cubicBezTo>
                      <a:pt x="16536" y="23161"/>
                      <a:pt x="16768" y="22570"/>
                      <a:pt x="16750" y="21979"/>
                    </a:cubicBezTo>
                    <a:lnTo>
                      <a:pt x="16750" y="21979"/>
                    </a:lnTo>
                    <a:cubicBezTo>
                      <a:pt x="17073" y="22409"/>
                      <a:pt x="17484" y="22749"/>
                      <a:pt x="17949" y="22982"/>
                    </a:cubicBezTo>
                    <a:cubicBezTo>
                      <a:pt x="17963" y="22986"/>
                      <a:pt x="17975" y="22988"/>
                      <a:pt x="17986" y="22988"/>
                    </a:cubicBezTo>
                    <a:cubicBezTo>
                      <a:pt x="18020" y="22988"/>
                      <a:pt x="18043" y="22968"/>
                      <a:pt x="18057" y="22928"/>
                    </a:cubicBezTo>
                    <a:cubicBezTo>
                      <a:pt x="18021" y="22445"/>
                      <a:pt x="17878" y="21979"/>
                      <a:pt x="17627" y="21568"/>
                    </a:cubicBezTo>
                    <a:lnTo>
                      <a:pt x="17627" y="21568"/>
                    </a:lnTo>
                    <a:lnTo>
                      <a:pt x="17681" y="21604"/>
                    </a:lnTo>
                    <a:cubicBezTo>
                      <a:pt x="17888" y="21746"/>
                      <a:pt x="18263" y="21972"/>
                      <a:pt x="18583" y="21972"/>
                    </a:cubicBezTo>
                    <a:cubicBezTo>
                      <a:pt x="18706" y="21972"/>
                      <a:pt x="18821" y="21939"/>
                      <a:pt x="18916" y="21854"/>
                    </a:cubicBezTo>
                    <a:cubicBezTo>
                      <a:pt x="19399" y="21407"/>
                      <a:pt x="18880" y="21013"/>
                      <a:pt x="18272" y="20745"/>
                    </a:cubicBezTo>
                    <a:lnTo>
                      <a:pt x="18272" y="20745"/>
                    </a:lnTo>
                    <a:cubicBezTo>
                      <a:pt x="18316" y="20754"/>
                      <a:pt x="18361" y="20758"/>
                      <a:pt x="18406" y="20758"/>
                    </a:cubicBezTo>
                    <a:cubicBezTo>
                      <a:pt x="18451" y="20758"/>
                      <a:pt x="18495" y="20754"/>
                      <a:pt x="18540" y="20745"/>
                    </a:cubicBezTo>
                    <a:cubicBezTo>
                      <a:pt x="19202" y="20691"/>
                      <a:pt x="19274" y="20118"/>
                      <a:pt x="19023" y="19599"/>
                    </a:cubicBezTo>
                    <a:cubicBezTo>
                      <a:pt x="19005" y="19573"/>
                      <a:pt x="18978" y="19559"/>
                      <a:pt x="18952" y="19559"/>
                    </a:cubicBezTo>
                    <a:cubicBezTo>
                      <a:pt x="18925" y="19559"/>
                      <a:pt x="18898" y="19573"/>
                      <a:pt x="18880" y="19599"/>
                    </a:cubicBezTo>
                    <a:cubicBezTo>
                      <a:pt x="18648" y="19942"/>
                      <a:pt x="18201" y="20040"/>
                      <a:pt x="17731" y="20040"/>
                    </a:cubicBezTo>
                    <a:cubicBezTo>
                      <a:pt x="17294" y="20040"/>
                      <a:pt x="16837" y="19955"/>
                      <a:pt x="16518" y="19904"/>
                    </a:cubicBezTo>
                    <a:cubicBezTo>
                      <a:pt x="16512" y="19902"/>
                      <a:pt x="16507" y="19901"/>
                      <a:pt x="16502" y="19901"/>
                    </a:cubicBezTo>
                    <a:cubicBezTo>
                      <a:pt x="16461" y="19901"/>
                      <a:pt x="16452" y="19959"/>
                      <a:pt x="16500" y="19975"/>
                    </a:cubicBezTo>
                    <a:cubicBezTo>
                      <a:pt x="16808" y="20103"/>
                      <a:pt x="17251" y="20195"/>
                      <a:pt x="17690" y="20195"/>
                    </a:cubicBezTo>
                    <a:cubicBezTo>
                      <a:pt x="18169" y="20195"/>
                      <a:pt x="18644" y="20086"/>
                      <a:pt x="18934" y="19796"/>
                    </a:cubicBezTo>
                    <a:lnTo>
                      <a:pt x="18934" y="19796"/>
                    </a:lnTo>
                    <a:cubicBezTo>
                      <a:pt x="19023" y="20011"/>
                      <a:pt x="19077" y="20261"/>
                      <a:pt x="18898" y="20440"/>
                    </a:cubicBezTo>
                    <a:cubicBezTo>
                      <a:pt x="18773" y="20565"/>
                      <a:pt x="18561" y="20594"/>
                      <a:pt x="18371" y="20594"/>
                    </a:cubicBezTo>
                    <a:cubicBezTo>
                      <a:pt x="18289" y="20594"/>
                      <a:pt x="18211" y="20589"/>
                      <a:pt x="18146" y="20584"/>
                    </a:cubicBezTo>
                    <a:cubicBezTo>
                      <a:pt x="17645" y="20530"/>
                      <a:pt x="17269" y="20279"/>
                      <a:pt x="16804" y="20136"/>
                    </a:cubicBezTo>
                    <a:lnTo>
                      <a:pt x="16786" y="20136"/>
                    </a:lnTo>
                    <a:cubicBezTo>
                      <a:pt x="16572" y="20011"/>
                      <a:pt x="16339" y="19921"/>
                      <a:pt x="16088" y="19886"/>
                    </a:cubicBezTo>
                    <a:lnTo>
                      <a:pt x="16088" y="19868"/>
                    </a:lnTo>
                    <a:cubicBezTo>
                      <a:pt x="16078" y="19824"/>
                      <a:pt x="16040" y="19801"/>
                      <a:pt x="16005" y="19801"/>
                    </a:cubicBezTo>
                    <a:cubicBezTo>
                      <a:pt x="15982" y="19801"/>
                      <a:pt x="15959" y="19811"/>
                      <a:pt x="15945" y="19832"/>
                    </a:cubicBezTo>
                    <a:cubicBezTo>
                      <a:pt x="15933" y="19819"/>
                      <a:pt x="15911" y="19807"/>
                      <a:pt x="15893" y="19807"/>
                    </a:cubicBezTo>
                    <a:cubicBezTo>
                      <a:pt x="15886" y="19807"/>
                      <a:pt x="15879" y="19809"/>
                      <a:pt x="15874" y="19814"/>
                    </a:cubicBezTo>
                    <a:cubicBezTo>
                      <a:pt x="15874" y="19778"/>
                      <a:pt x="15856" y="19743"/>
                      <a:pt x="15856" y="19707"/>
                    </a:cubicBezTo>
                    <a:cubicBezTo>
                      <a:pt x="15848" y="19675"/>
                      <a:pt x="15819" y="19661"/>
                      <a:pt x="15791" y="19661"/>
                    </a:cubicBezTo>
                    <a:cubicBezTo>
                      <a:pt x="15756" y="19661"/>
                      <a:pt x="15720" y="19684"/>
                      <a:pt x="15730" y="19725"/>
                    </a:cubicBezTo>
                    <a:lnTo>
                      <a:pt x="15730" y="19760"/>
                    </a:lnTo>
                    <a:cubicBezTo>
                      <a:pt x="15265" y="19241"/>
                      <a:pt x="14836" y="18705"/>
                      <a:pt x="14406" y="18150"/>
                    </a:cubicBezTo>
                    <a:cubicBezTo>
                      <a:pt x="13887" y="17488"/>
                      <a:pt x="13529" y="16718"/>
                      <a:pt x="13064" y="16020"/>
                    </a:cubicBezTo>
                    <a:lnTo>
                      <a:pt x="13010" y="15859"/>
                    </a:lnTo>
                    <a:cubicBezTo>
                      <a:pt x="12921" y="15519"/>
                      <a:pt x="12814" y="15197"/>
                      <a:pt x="12706" y="14875"/>
                    </a:cubicBezTo>
                    <a:lnTo>
                      <a:pt x="12706" y="14875"/>
                    </a:lnTo>
                    <a:cubicBezTo>
                      <a:pt x="13786" y="16557"/>
                      <a:pt x="15568" y="18240"/>
                      <a:pt x="17374" y="18240"/>
                    </a:cubicBezTo>
                    <a:cubicBezTo>
                      <a:pt x="17393" y="18240"/>
                      <a:pt x="17412" y="18240"/>
                      <a:pt x="17431" y="18239"/>
                    </a:cubicBezTo>
                    <a:cubicBezTo>
                      <a:pt x="17502" y="18221"/>
                      <a:pt x="17538" y="18150"/>
                      <a:pt x="17484" y="18096"/>
                    </a:cubicBezTo>
                    <a:cubicBezTo>
                      <a:pt x="16679" y="17237"/>
                      <a:pt x="16124" y="16038"/>
                      <a:pt x="15176" y="15305"/>
                    </a:cubicBezTo>
                    <a:cubicBezTo>
                      <a:pt x="14406" y="14696"/>
                      <a:pt x="13386" y="14356"/>
                      <a:pt x="12635" y="13730"/>
                    </a:cubicBezTo>
                    <a:cubicBezTo>
                      <a:pt x="12491" y="13551"/>
                      <a:pt x="12348" y="13372"/>
                      <a:pt x="12205" y="13193"/>
                    </a:cubicBezTo>
                    <a:cubicBezTo>
                      <a:pt x="12200" y="13182"/>
                      <a:pt x="12192" y="13178"/>
                      <a:pt x="12183" y="13178"/>
                    </a:cubicBezTo>
                    <a:cubicBezTo>
                      <a:pt x="12162" y="13178"/>
                      <a:pt x="12139" y="13203"/>
                      <a:pt x="12151" y="13229"/>
                    </a:cubicBezTo>
                    <a:cubicBezTo>
                      <a:pt x="12169" y="13265"/>
                      <a:pt x="12187" y="13300"/>
                      <a:pt x="12205" y="13336"/>
                    </a:cubicBezTo>
                    <a:cubicBezTo>
                      <a:pt x="12134" y="13247"/>
                      <a:pt x="12062" y="13139"/>
                      <a:pt x="11990" y="13050"/>
                    </a:cubicBezTo>
                    <a:cubicBezTo>
                      <a:pt x="11686" y="12334"/>
                      <a:pt x="11382" y="11636"/>
                      <a:pt x="11096" y="10920"/>
                    </a:cubicBezTo>
                    <a:lnTo>
                      <a:pt x="11096" y="10920"/>
                    </a:lnTo>
                    <a:lnTo>
                      <a:pt x="11257" y="11028"/>
                    </a:lnTo>
                    <a:cubicBezTo>
                      <a:pt x="11400" y="11242"/>
                      <a:pt x="11561" y="11457"/>
                      <a:pt x="11758" y="11654"/>
                    </a:cubicBezTo>
                    <a:cubicBezTo>
                      <a:pt x="11937" y="11887"/>
                      <a:pt x="12169" y="12048"/>
                      <a:pt x="12438" y="12155"/>
                    </a:cubicBezTo>
                    <a:cubicBezTo>
                      <a:pt x="12445" y="12157"/>
                      <a:pt x="12452" y="12158"/>
                      <a:pt x="12460" y="12158"/>
                    </a:cubicBezTo>
                    <a:cubicBezTo>
                      <a:pt x="12513" y="12158"/>
                      <a:pt x="12576" y="12110"/>
                      <a:pt x="12545" y="12048"/>
                    </a:cubicBezTo>
                    <a:cubicBezTo>
                      <a:pt x="12259" y="11403"/>
                      <a:pt x="11704" y="10938"/>
                      <a:pt x="11024" y="10759"/>
                    </a:cubicBezTo>
                    <a:cubicBezTo>
                      <a:pt x="10577" y="9650"/>
                      <a:pt x="10237" y="8522"/>
                      <a:pt x="10022" y="7341"/>
                    </a:cubicBezTo>
                    <a:cubicBezTo>
                      <a:pt x="10022" y="7144"/>
                      <a:pt x="10040" y="6948"/>
                      <a:pt x="10058" y="6751"/>
                    </a:cubicBezTo>
                    <a:cubicBezTo>
                      <a:pt x="10165" y="7252"/>
                      <a:pt x="10416" y="7753"/>
                      <a:pt x="10809" y="7914"/>
                    </a:cubicBezTo>
                    <a:cubicBezTo>
                      <a:pt x="10825" y="7922"/>
                      <a:pt x="10842" y="7925"/>
                      <a:pt x="10858" y="7925"/>
                    </a:cubicBezTo>
                    <a:cubicBezTo>
                      <a:pt x="10915" y="7925"/>
                      <a:pt x="10966" y="7880"/>
                      <a:pt x="10952" y="7824"/>
                    </a:cubicBezTo>
                    <a:cubicBezTo>
                      <a:pt x="10845" y="7180"/>
                      <a:pt x="10702" y="6321"/>
                      <a:pt x="10111" y="5945"/>
                    </a:cubicBezTo>
                    <a:cubicBezTo>
                      <a:pt x="10290" y="3959"/>
                      <a:pt x="10648" y="1991"/>
                      <a:pt x="11167" y="76"/>
                    </a:cubicBezTo>
                    <a:cubicBezTo>
                      <a:pt x="11178" y="32"/>
                      <a:pt x="11141" y="1"/>
                      <a:pt x="1110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5"/>
              <p:cNvSpPr/>
              <p:nvPr/>
            </p:nvSpPr>
            <p:spPr>
              <a:xfrm>
                <a:off x="6969450" y="208037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1015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6" y="493"/>
                      <a:pt x="266" y="923"/>
                      <a:pt x="16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36" y="46"/>
                    </a:cubicBezTo>
                    <a:cubicBezTo>
                      <a:pt x="1058" y="23"/>
                      <a:pt x="1038" y="1"/>
                      <a:pt x="101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5"/>
              <p:cNvSpPr/>
              <p:nvPr/>
            </p:nvSpPr>
            <p:spPr>
              <a:xfrm>
                <a:off x="7179875" y="20445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46" y="0"/>
                    </a:moveTo>
                    <a:cubicBezTo>
                      <a:pt x="24" y="0"/>
                      <a:pt x="0" y="35"/>
                      <a:pt x="27" y="48"/>
                    </a:cubicBezTo>
                    <a:cubicBezTo>
                      <a:pt x="260" y="317"/>
                      <a:pt x="528" y="567"/>
                      <a:pt x="832" y="782"/>
                    </a:cubicBezTo>
                    <a:cubicBezTo>
                      <a:pt x="836" y="785"/>
                      <a:pt x="840" y="787"/>
                      <a:pt x="845" y="787"/>
                    </a:cubicBezTo>
                    <a:cubicBezTo>
                      <a:pt x="867" y="787"/>
                      <a:pt x="897" y="758"/>
                      <a:pt x="868" y="728"/>
                    </a:cubicBezTo>
                    <a:cubicBezTo>
                      <a:pt x="600" y="496"/>
                      <a:pt x="349" y="227"/>
                      <a:pt x="63" y="13"/>
                    </a:cubicBezTo>
                    <a:cubicBezTo>
                      <a:pt x="59" y="4"/>
                      <a:pt x="52" y="0"/>
                      <a:pt x="4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5"/>
              <p:cNvSpPr/>
              <p:nvPr/>
            </p:nvSpPr>
            <p:spPr>
              <a:xfrm>
                <a:off x="7099125" y="2191400"/>
                <a:ext cx="235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82" extrusionOk="0">
                    <a:moveTo>
                      <a:pt x="287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884"/>
                      <a:pt x="430" y="687"/>
                    </a:cubicBezTo>
                    <a:cubicBezTo>
                      <a:pt x="376" y="562"/>
                      <a:pt x="340" y="437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4"/>
                      <a:pt x="18" y="114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7" y="1576"/>
                      <a:pt x="837" y="1582"/>
                      <a:pt x="858" y="1582"/>
                    </a:cubicBezTo>
                    <a:cubicBezTo>
                      <a:pt x="899" y="1582"/>
                      <a:pt x="943" y="1558"/>
                      <a:pt x="931" y="1510"/>
                    </a:cubicBezTo>
                    <a:cubicBezTo>
                      <a:pt x="877" y="991"/>
                      <a:pt x="644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2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5"/>
              <p:cNvSpPr/>
              <p:nvPr/>
            </p:nvSpPr>
            <p:spPr>
              <a:xfrm>
                <a:off x="7271525" y="25672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6"/>
                      <a:pt x="30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5"/>
              <p:cNvSpPr/>
              <p:nvPr/>
            </p:nvSpPr>
            <p:spPr>
              <a:xfrm>
                <a:off x="7080325" y="28018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8" y="197"/>
                      <a:pt x="36" y="304"/>
                      <a:pt x="1" y="447"/>
                    </a:cubicBezTo>
                    <a:cubicBezTo>
                      <a:pt x="1" y="465"/>
                      <a:pt x="19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5"/>
              <p:cNvSpPr/>
              <p:nvPr/>
            </p:nvSpPr>
            <p:spPr>
              <a:xfrm>
                <a:off x="7260625" y="26501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7" y="1"/>
                      <a:pt x="83" y="26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5"/>
              <p:cNvSpPr/>
              <p:nvPr/>
            </p:nvSpPr>
            <p:spPr>
              <a:xfrm>
                <a:off x="6886175" y="2518675"/>
                <a:ext cx="1600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72" y="176"/>
                      <a:pt x="197" y="194"/>
                      <a:pt x="286" y="248"/>
                    </a:cubicBezTo>
                    <a:cubicBezTo>
                      <a:pt x="394" y="320"/>
                      <a:pt x="483" y="409"/>
                      <a:pt x="537" y="516"/>
                    </a:cubicBezTo>
                    <a:cubicBezTo>
                      <a:pt x="542" y="532"/>
                      <a:pt x="554" y="539"/>
                      <a:pt x="567" y="539"/>
                    </a:cubicBezTo>
                    <a:cubicBezTo>
                      <a:pt x="598" y="539"/>
                      <a:pt x="639" y="501"/>
                      <a:pt x="627" y="463"/>
                    </a:cubicBezTo>
                    <a:cubicBezTo>
                      <a:pt x="591" y="337"/>
                      <a:pt x="501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35"/>
              <p:cNvSpPr/>
              <p:nvPr/>
            </p:nvSpPr>
            <p:spPr>
              <a:xfrm>
                <a:off x="7232875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5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6" y="1265"/>
                    </a:cubicBezTo>
                    <a:cubicBezTo>
                      <a:pt x="466" y="996"/>
                      <a:pt x="538" y="603"/>
                      <a:pt x="413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8"/>
                    </a:cubicBezTo>
                    <a:cubicBezTo>
                      <a:pt x="395" y="567"/>
                      <a:pt x="359" y="835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35"/>
              <p:cNvSpPr/>
              <p:nvPr/>
            </p:nvSpPr>
            <p:spPr>
              <a:xfrm>
                <a:off x="7110750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899"/>
                      <a:pt x="466" y="1150"/>
                    </a:cubicBezTo>
                    <a:cubicBezTo>
                      <a:pt x="233" y="1114"/>
                      <a:pt x="179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6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1" y="345"/>
                      <a:pt x="36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55" y="1257"/>
                      <a:pt x="573" y="1239"/>
                      <a:pt x="573" y="1203"/>
                    </a:cubicBezTo>
                    <a:cubicBezTo>
                      <a:pt x="537" y="881"/>
                      <a:pt x="394" y="577"/>
                      <a:pt x="144" y="362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35"/>
              <p:cNvSpPr/>
              <p:nvPr/>
            </p:nvSpPr>
            <p:spPr>
              <a:xfrm>
                <a:off x="7006500" y="1028925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68" y="907"/>
                    </a:moveTo>
                    <a:cubicBezTo>
                      <a:pt x="2723" y="907"/>
                      <a:pt x="2953" y="1055"/>
                      <a:pt x="3079" y="1160"/>
                    </a:cubicBezTo>
                    <a:cubicBezTo>
                      <a:pt x="3759" y="1715"/>
                      <a:pt x="3759" y="2556"/>
                      <a:pt x="3759" y="3361"/>
                    </a:cubicBezTo>
                    <a:cubicBezTo>
                      <a:pt x="3741" y="3272"/>
                      <a:pt x="3723" y="3200"/>
                      <a:pt x="3687" y="3110"/>
                    </a:cubicBezTo>
                    <a:lnTo>
                      <a:pt x="3687" y="3003"/>
                    </a:lnTo>
                    <a:lnTo>
                      <a:pt x="3669" y="3003"/>
                    </a:lnTo>
                    <a:lnTo>
                      <a:pt x="3669" y="3057"/>
                    </a:lnTo>
                    <a:cubicBezTo>
                      <a:pt x="3634" y="2967"/>
                      <a:pt x="3616" y="2860"/>
                      <a:pt x="3580" y="2753"/>
                    </a:cubicBezTo>
                    <a:cubicBezTo>
                      <a:pt x="3573" y="2739"/>
                      <a:pt x="3559" y="2733"/>
                      <a:pt x="3544" y="2733"/>
                    </a:cubicBezTo>
                    <a:cubicBezTo>
                      <a:pt x="3520" y="2733"/>
                      <a:pt x="3497" y="2748"/>
                      <a:pt x="3508" y="2770"/>
                    </a:cubicBezTo>
                    <a:cubicBezTo>
                      <a:pt x="3598" y="3093"/>
                      <a:pt x="3687" y="3433"/>
                      <a:pt x="3759" y="3755"/>
                    </a:cubicBezTo>
                    <a:lnTo>
                      <a:pt x="3759" y="3773"/>
                    </a:lnTo>
                    <a:cubicBezTo>
                      <a:pt x="3419" y="3343"/>
                      <a:pt x="3079" y="2896"/>
                      <a:pt x="2775" y="2413"/>
                    </a:cubicBezTo>
                    <a:cubicBezTo>
                      <a:pt x="2560" y="2037"/>
                      <a:pt x="2435" y="1625"/>
                      <a:pt x="2417" y="1196"/>
                    </a:cubicBezTo>
                    <a:cubicBezTo>
                      <a:pt x="2387" y="981"/>
                      <a:pt x="2459" y="907"/>
                      <a:pt x="2568" y="907"/>
                    </a:cubicBezTo>
                    <a:close/>
                    <a:moveTo>
                      <a:pt x="4740" y="437"/>
                    </a:moveTo>
                    <a:cubicBezTo>
                      <a:pt x="4868" y="437"/>
                      <a:pt x="4922" y="813"/>
                      <a:pt x="4922" y="1017"/>
                    </a:cubicBezTo>
                    <a:cubicBezTo>
                      <a:pt x="4922" y="1303"/>
                      <a:pt x="4904" y="1554"/>
                      <a:pt x="4886" y="1840"/>
                    </a:cubicBezTo>
                    <a:cubicBezTo>
                      <a:pt x="4851" y="2305"/>
                      <a:pt x="4779" y="2770"/>
                      <a:pt x="4654" y="3218"/>
                    </a:cubicBezTo>
                    <a:cubicBezTo>
                      <a:pt x="4690" y="2985"/>
                      <a:pt x="4690" y="2753"/>
                      <a:pt x="4618" y="2520"/>
                    </a:cubicBezTo>
                    <a:cubicBezTo>
                      <a:pt x="4618" y="2502"/>
                      <a:pt x="4618" y="2502"/>
                      <a:pt x="4600" y="2502"/>
                    </a:cubicBezTo>
                    <a:lnTo>
                      <a:pt x="4582" y="2502"/>
                    </a:lnTo>
                    <a:cubicBezTo>
                      <a:pt x="4582" y="2502"/>
                      <a:pt x="4582" y="2502"/>
                      <a:pt x="4582" y="2520"/>
                    </a:cubicBezTo>
                    <a:cubicBezTo>
                      <a:pt x="4475" y="2770"/>
                      <a:pt x="4528" y="3200"/>
                      <a:pt x="4511" y="3468"/>
                    </a:cubicBezTo>
                    <a:cubicBezTo>
                      <a:pt x="4511" y="3576"/>
                      <a:pt x="4493" y="3683"/>
                      <a:pt x="4475" y="3790"/>
                    </a:cubicBezTo>
                    <a:cubicBezTo>
                      <a:pt x="4206" y="2770"/>
                      <a:pt x="4081" y="1625"/>
                      <a:pt x="4546" y="659"/>
                    </a:cubicBezTo>
                    <a:cubicBezTo>
                      <a:pt x="4624" y="499"/>
                      <a:pt x="4688" y="437"/>
                      <a:pt x="4740" y="437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6"/>
                    </a:cubicBezTo>
                    <a:cubicBezTo>
                      <a:pt x="2130" y="3093"/>
                      <a:pt x="2488" y="3433"/>
                      <a:pt x="2811" y="3808"/>
                    </a:cubicBezTo>
                    <a:cubicBezTo>
                      <a:pt x="3025" y="4023"/>
                      <a:pt x="3204" y="4274"/>
                      <a:pt x="3347" y="4524"/>
                    </a:cubicBezTo>
                    <a:cubicBezTo>
                      <a:pt x="3473" y="4775"/>
                      <a:pt x="3562" y="5043"/>
                      <a:pt x="3634" y="5312"/>
                    </a:cubicBezTo>
                    <a:cubicBezTo>
                      <a:pt x="3401" y="5025"/>
                      <a:pt x="3186" y="4721"/>
                      <a:pt x="2954" y="4417"/>
                    </a:cubicBezTo>
                    <a:cubicBezTo>
                      <a:pt x="2949" y="4412"/>
                      <a:pt x="2942" y="4410"/>
                      <a:pt x="2934" y="4410"/>
                    </a:cubicBezTo>
                    <a:cubicBezTo>
                      <a:pt x="2912" y="4410"/>
                      <a:pt x="2887" y="4426"/>
                      <a:pt x="2900" y="4453"/>
                    </a:cubicBezTo>
                    <a:cubicBezTo>
                      <a:pt x="3061" y="4828"/>
                      <a:pt x="3276" y="5168"/>
                      <a:pt x="3544" y="5473"/>
                    </a:cubicBezTo>
                    <a:cubicBezTo>
                      <a:pt x="3616" y="5580"/>
                      <a:pt x="3705" y="5705"/>
                      <a:pt x="3777" y="5813"/>
                    </a:cubicBezTo>
                    <a:cubicBezTo>
                      <a:pt x="2739" y="5759"/>
                      <a:pt x="2292" y="4828"/>
                      <a:pt x="1916" y="4005"/>
                    </a:cubicBezTo>
                    <a:lnTo>
                      <a:pt x="1916" y="3987"/>
                    </a:lnTo>
                    <a:cubicBezTo>
                      <a:pt x="1808" y="3737"/>
                      <a:pt x="1647" y="3540"/>
                      <a:pt x="1522" y="3307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99" y="2823"/>
                    </a:moveTo>
                    <a:lnTo>
                      <a:pt x="6499" y="2823"/>
                    </a:lnTo>
                    <a:cubicBezTo>
                      <a:pt x="6549" y="2823"/>
                      <a:pt x="6496" y="4168"/>
                      <a:pt x="6443" y="4327"/>
                    </a:cubicBezTo>
                    <a:cubicBezTo>
                      <a:pt x="6264" y="5007"/>
                      <a:pt x="5871" y="5580"/>
                      <a:pt x="5495" y="6153"/>
                    </a:cubicBezTo>
                    <a:cubicBezTo>
                      <a:pt x="5638" y="5687"/>
                      <a:pt x="5781" y="5222"/>
                      <a:pt x="5942" y="4810"/>
                    </a:cubicBezTo>
                    <a:cubicBezTo>
                      <a:pt x="5953" y="4767"/>
                      <a:pt x="5924" y="4743"/>
                      <a:pt x="5896" y="4743"/>
                    </a:cubicBezTo>
                    <a:cubicBezTo>
                      <a:pt x="5878" y="4743"/>
                      <a:pt x="5860" y="4754"/>
                      <a:pt x="5853" y="4775"/>
                    </a:cubicBezTo>
                    <a:cubicBezTo>
                      <a:pt x="5566" y="5437"/>
                      <a:pt x="5334" y="6153"/>
                      <a:pt x="5047" y="6833"/>
                    </a:cubicBezTo>
                    <a:cubicBezTo>
                      <a:pt x="5030" y="5687"/>
                      <a:pt x="5280" y="4560"/>
                      <a:pt x="5817" y="3576"/>
                    </a:cubicBezTo>
                    <a:cubicBezTo>
                      <a:pt x="5978" y="3272"/>
                      <a:pt x="6211" y="3021"/>
                      <a:pt x="6497" y="2824"/>
                    </a:cubicBezTo>
                    <a:cubicBezTo>
                      <a:pt x="6498" y="2824"/>
                      <a:pt x="6498" y="2823"/>
                      <a:pt x="6499" y="2823"/>
                    </a:cubicBezTo>
                    <a:close/>
                    <a:moveTo>
                      <a:pt x="985" y="6332"/>
                    </a:moveTo>
                    <a:cubicBezTo>
                      <a:pt x="1433" y="6349"/>
                      <a:pt x="1844" y="6636"/>
                      <a:pt x="2166" y="6904"/>
                    </a:cubicBezTo>
                    <a:cubicBezTo>
                      <a:pt x="2667" y="7334"/>
                      <a:pt x="2972" y="7888"/>
                      <a:pt x="3365" y="8390"/>
                    </a:cubicBezTo>
                    <a:cubicBezTo>
                      <a:pt x="3061" y="8139"/>
                      <a:pt x="2721" y="7942"/>
                      <a:pt x="2399" y="7710"/>
                    </a:cubicBezTo>
                    <a:cubicBezTo>
                      <a:pt x="2389" y="7703"/>
                      <a:pt x="2379" y="7700"/>
                      <a:pt x="2370" y="7700"/>
                    </a:cubicBezTo>
                    <a:cubicBezTo>
                      <a:pt x="2334" y="7700"/>
                      <a:pt x="2316" y="7752"/>
                      <a:pt x="2345" y="7781"/>
                    </a:cubicBezTo>
                    <a:cubicBezTo>
                      <a:pt x="2739" y="8085"/>
                      <a:pt x="3151" y="8354"/>
                      <a:pt x="3508" y="8658"/>
                    </a:cubicBezTo>
                    <a:cubicBezTo>
                      <a:pt x="3562" y="8712"/>
                      <a:pt x="3616" y="8747"/>
                      <a:pt x="3652" y="8801"/>
                    </a:cubicBezTo>
                    <a:cubicBezTo>
                      <a:pt x="3562" y="8821"/>
                      <a:pt x="3472" y="8830"/>
                      <a:pt x="3383" y="8830"/>
                    </a:cubicBezTo>
                    <a:cubicBezTo>
                      <a:pt x="2416" y="8830"/>
                      <a:pt x="1469" y="7746"/>
                      <a:pt x="1093" y="6976"/>
                    </a:cubicBezTo>
                    <a:cubicBezTo>
                      <a:pt x="1039" y="6851"/>
                      <a:pt x="824" y="6332"/>
                      <a:pt x="985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1"/>
                      <a:pt x="6801" y="8962"/>
                    </a:cubicBezTo>
                    <a:cubicBezTo>
                      <a:pt x="6407" y="9821"/>
                      <a:pt x="5710" y="10412"/>
                      <a:pt x="5101" y="11092"/>
                    </a:cubicBezTo>
                    <a:cubicBezTo>
                      <a:pt x="5548" y="10430"/>
                      <a:pt x="5942" y="9678"/>
                      <a:pt x="6336" y="8980"/>
                    </a:cubicBezTo>
                    <a:cubicBezTo>
                      <a:pt x="6360" y="8932"/>
                      <a:pt x="6320" y="8893"/>
                      <a:pt x="6280" y="8893"/>
                    </a:cubicBezTo>
                    <a:cubicBezTo>
                      <a:pt x="6260" y="8893"/>
                      <a:pt x="6240" y="8903"/>
                      <a:pt x="6228" y="8926"/>
                    </a:cubicBezTo>
                    <a:cubicBezTo>
                      <a:pt x="5835" y="9571"/>
                      <a:pt x="5405" y="10197"/>
                      <a:pt x="4976" y="10823"/>
                    </a:cubicBezTo>
                    <a:cubicBezTo>
                      <a:pt x="5208" y="9195"/>
                      <a:pt x="5638" y="7853"/>
                      <a:pt x="7070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7" y="9785"/>
                    </a:moveTo>
                    <a:cubicBezTo>
                      <a:pt x="1057" y="9821"/>
                      <a:pt x="1773" y="10340"/>
                      <a:pt x="2345" y="10823"/>
                    </a:cubicBezTo>
                    <a:cubicBezTo>
                      <a:pt x="2828" y="11235"/>
                      <a:pt x="3097" y="11736"/>
                      <a:pt x="3419" y="12237"/>
                    </a:cubicBezTo>
                    <a:cubicBezTo>
                      <a:pt x="3061" y="11951"/>
                      <a:pt x="2649" y="11718"/>
                      <a:pt x="2399" y="11539"/>
                    </a:cubicBezTo>
                    <a:cubicBezTo>
                      <a:pt x="2390" y="11533"/>
                      <a:pt x="2382" y="11531"/>
                      <a:pt x="2373" y="11531"/>
                    </a:cubicBezTo>
                    <a:cubicBezTo>
                      <a:pt x="2331" y="11531"/>
                      <a:pt x="2300" y="11599"/>
                      <a:pt x="2345" y="11629"/>
                    </a:cubicBezTo>
                    <a:cubicBezTo>
                      <a:pt x="2721" y="11879"/>
                      <a:pt x="3061" y="12147"/>
                      <a:pt x="3383" y="12452"/>
                    </a:cubicBezTo>
                    <a:cubicBezTo>
                      <a:pt x="3455" y="12505"/>
                      <a:pt x="3508" y="12577"/>
                      <a:pt x="3562" y="12649"/>
                    </a:cubicBezTo>
                    <a:cubicBezTo>
                      <a:pt x="3491" y="12656"/>
                      <a:pt x="3422" y="12660"/>
                      <a:pt x="3355" y="12660"/>
                    </a:cubicBezTo>
                    <a:cubicBezTo>
                      <a:pt x="2469" y="12660"/>
                      <a:pt x="1871" y="12028"/>
                      <a:pt x="1289" y="11396"/>
                    </a:cubicBezTo>
                    <a:cubicBezTo>
                      <a:pt x="1039" y="11110"/>
                      <a:pt x="806" y="10823"/>
                      <a:pt x="592" y="10519"/>
                    </a:cubicBezTo>
                    <a:cubicBezTo>
                      <a:pt x="538" y="10430"/>
                      <a:pt x="144" y="9785"/>
                      <a:pt x="287" y="9785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32" y="12649"/>
                      <a:pt x="7410" y="13150"/>
                    </a:cubicBezTo>
                    <a:cubicBezTo>
                      <a:pt x="6891" y="13973"/>
                      <a:pt x="6139" y="14563"/>
                      <a:pt x="5352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796" y="12915"/>
                      <a:pt x="6764" y="12877"/>
                      <a:pt x="6731" y="12877"/>
                    </a:cubicBezTo>
                    <a:cubicBezTo>
                      <a:pt x="6718" y="12877"/>
                      <a:pt x="6704" y="12883"/>
                      <a:pt x="6694" y="12899"/>
                    </a:cubicBezTo>
                    <a:cubicBezTo>
                      <a:pt x="6157" y="13740"/>
                      <a:pt x="5531" y="14528"/>
                      <a:pt x="4833" y="15225"/>
                    </a:cubicBezTo>
                    <a:cubicBezTo>
                      <a:pt x="5119" y="14581"/>
                      <a:pt x="5352" y="13919"/>
                      <a:pt x="5656" y="13293"/>
                    </a:cubicBezTo>
                    <a:lnTo>
                      <a:pt x="5674" y="13293"/>
                    </a:lnTo>
                    <a:cubicBezTo>
                      <a:pt x="6032" y="12541"/>
                      <a:pt x="6658" y="11897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63" y="13270"/>
                    </a:moveTo>
                    <a:cubicBezTo>
                      <a:pt x="762" y="13270"/>
                      <a:pt x="896" y="13329"/>
                      <a:pt x="1003" y="13364"/>
                    </a:cubicBezTo>
                    <a:cubicBezTo>
                      <a:pt x="2148" y="13651"/>
                      <a:pt x="2578" y="14832"/>
                      <a:pt x="2972" y="15888"/>
                    </a:cubicBezTo>
                    <a:cubicBezTo>
                      <a:pt x="2775" y="15673"/>
                      <a:pt x="2560" y="15476"/>
                      <a:pt x="2327" y="15279"/>
                    </a:cubicBezTo>
                    <a:cubicBezTo>
                      <a:pt x="2319" y="15271"/>
                      <a:pt x="2309" y="15268"/>
                      <a:pt x="2300" y="15268"/>
                    </a:cubicBezTo>
                    <a:cubicBezTo>
                      <a:pt x="2266" y="15268"/>
                      <a:pt x="2232" y="15309"/>
                      <a:pt x="2274" y="15351"/>
                    </a:cubicBezTo>
                    <a:cubicBezTo>
                      <a:pt x="2578" y="15673"/>
                      <a:pt x="2882" y="16013"/>
                      <a:pt x="3151" y="16371"/>
                    </a:cubicBezTo>
                    <a:cubicBezTo>
                      <a:pt x="3186" y="16496"/>
                      <a:pt x="3240" y="16603"/>
                      <a:pt x="3276" y="16711"/>
                    </a:cubicBezTo>
                    <a:cubicBezTo>
                      <a:pt x="2471" y="16478"/>
                      <a:pt x="1755" y="15959"/>
                      <a:pt x="1272" y="15279"/>
                    </a:cubicBezTo>
                    <a:cubicBezTo>
                      <a:pt x="1003" y="14903"/>
                      <a:pt x="806" y="14492"/>
                      <a:pt x="663" y="14062"/>
                    </a:cubicBezTo>
                    <a:cubicBezTo>
                      <a:pt x="609" y="13883"/>
                      <a:pt x="574" y="13704"/>
                      <a:pt x="538" y="13525"/>
                    </a:cubicBezTo>
                    <a:cubicBezTo>
                      <a:pt x="502" y="13329"/>
                      <a:pt x="565" y="13270"/>
                      <a:pt x="663" y="13270"/>
                    </a:cubicBezTo>
                    <a:close/>
                    <a:moveTo>
                      <a:pt x="7739" y="15774"/>
                    </a:moveTo>
                    <a:cubicBezTo>
                      <a:pt x="7970" y="15774"/>
                      <a:pt x="7534" y="16534"/>
                      <a:pt x="7517" y="16568"/>
                    </a:cubicBezTo>
                    <a:cubicBezTo>
                      <a:pt x="7266" y="17015"/>
                      <a:pt x="6909" y="17391"/>
                      <a:pt x="6497" y="17695"/>
                    </a:cubicBezTo>
                    <a:cubicBezTo>
                      <a:pt x="6085" y="17981"/>
                      <a:pt x="5602" y="18053"/>
                      <a:pt x="5137" y="18107"/>
                    </a:cubicBezTo>
                    <a:cubicBezTo>
                      <a:pt x="5495" y="17892"/>
                      <a:pt x="5817" y="17588"/>
                      <a:pt x="6050" y="17230"/>
                    </a:cubicBezTo>
                    <a:cubicBezTo>
                      <a:pt x="6062" y="17192"/>
                      <a:pt x="6030" y="17154"/>
                      <a:pt x="5991" y="17154"/>
                    </a:cubicBezTo>
                    <a:cubicBezTo>
                      <a:pt x="5975" y="17154"/>
                      <a:pt x="5958" y="17160"/>
                      <a:pt x="5942" y="17176"/>
                    </a:cubicBezTo>
                    <a:cubicBezTo>
                      <a:pt x="5620" y="17606"/>
                      <a:pt x="5208" y="17946"/>
                      <a:pt x="4707" y="18160"/>
                    </a:cubicBezTo>
                    <a:lnTo>
                      <a:pt x="4690" y="18160"/>
                    </a:lnTo>
                    <a:cubicBezTo>
                      <a:pt x="5030" y="17802"/>
                      <a:pt x="5316" y="17409"/>
                      <a:pt x="5674" y="17051"/>
                    </a:cubicBezTo>
                    <a:cubicBezTo>
                      <a:pt x="6246" y="16478"/>
                      <a:pt x="6944" y="16049"/>
                      <a:pt x="7696" y="15780"/>
                    </a:cubicBezTo>
                    <a:cubicBezTo>
                      <a:pt x="7712" y="15776"/>
                      <a:pt x="7726" y="15774"/>
                      <a:pt x="7739" y="15774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2"/>
                    </a:cubicBezTo>
                    <a:cubicBezTo>
                      <a:pt x="3813" y="1017"/>
                      <a:pt x="3866" y="2932"/>
                      <a:pt x="4439" y="4113"/>
                    </a:cubicBezTo>
                    <a:cubicBezTo>
                      <a:pt x="4403" y="4327"/>
                      <a:pt x="4367" y="4542"/>
                      <a:pt x="4314" y="4757"/>
                    </a:cubicBezTo>
                    <a:cubicBezTo>
                      <a:pt x="4278" y="4882"/>
                      <a:pt x="4224" y="5025"/>
                      <a:pt x="4188" y="5151"/>
                    </a:cubicBezTo>
                    <a:cubicBezTo>
                      <a:pt x="4117" y="4775"/>
                      <a:pt x="4045" y="4399"/>
                      <a:pt x="3938" y="4023"/>
                    </a:cubicBezTo>
                    <a:cubicBezTo>
                      <a:pt x="4153" y="3397"/>
                      <a:pt x="3956" y="2538"/>
                      <a:pt x="3777" y="1965"/>
                    </a:cubicBezTo>
                    <a:cubicBezTo>
                      <a:pt x="3544" y="1267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8"/>
                      <a:pt x="3813" y="4184"/>
                      <a:pt x="3848" y="4184"/>
                    </a:cubicBezTo>
                    <a:cubicBezTo>
                      <a:pt x="3938" y="4614"/>
                      <a:pt x="4009" y="5043"/>
                      <a:pt x="4081" y="5473"/>
                    </a:cubicBezTo>
                    <a:cubicBezTo>
                      <a:pt x="4063" y="5544"/>
                      <a:pt x="4045" y="5598"/>
                      <a:pt x="4045" y="5669"/>
                    </a:cubicBezTo>
                    <a:cubicBezTo>
                      <a:pt x="4045" y="5705"/>
                      <a:pt x="4063" y="5741"/>
                      <a:pt x="4117" y="5759"/>
                    </a:cubicBezTo>
                    <a:cubicBezTo>
                      <a:pt x="4117" y="5848"/>
                      <a:pt x="4135" y="5938"/>
                      <a:pt x="4135" y="6027"/>
                    </a:cubicBezTo>
                    <a:cubicBezTo>
                      <a:pt x="4045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42"/>
                      <a:pt x="3222" y="3934"/>
                      <a:pt x="2649" y="3361"/>
                    </a:cubicBezTo>
                    <a:cubicBezTo>
                      <a:pt x="2445" y="3141"/>
                      <a:pt x="1842" y="2440"/>
                      <a:pt x="1407" y="2440"/>
                    </a:cubicBezTo>
                    <a:cubicBezTo>
                      <a:pt x="1346" y="2440"/>
                      <a:pt x="1289" y="2453"/>
                      <a:pt x="1236" y="2484"/>
                    </a:cubicBezTo>
                    <a:cubicBezTo>
                      <a:pt x="735" y="2753"/>
                      <a:pt x="1612" y="3773"/>
                      <a:pt x="1737" y="4041"/>
                    </a:cubicBezTo>
                    <a:cubicBezTo>
                      <a:pt x="2108" y="4817"/>
                      <a:pt x="2623" y="5896"/>
                      <a:pt x="3581" y="5896"/>
                    </a:cubicBezTo>
                    <a:cubicBezTo>
                      <a:pt x="3639" y="5896"/>
                      <a:pt x="3698" y="5892"/>
                      <a:pt x="3759" y="5884"/>
                    </a:cubicBezTo>
                    <a:cubicBezTo>
                      <a:pt x="3777" y="5866"/>
                      <a:pt x="3795" y="5866"/>
                      <a:pt x="3795" y="5848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78" y="9266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4"/>
                      <a:pt x="3634" y="8568"/>
                      <a:pt x="3580" y="8515"/>
                    </a:cubicBezTo>
                    <a:cubicBezTo>
                      <a:pt x="3616" y="8497"/>
                      <a:pt x="3634" y="8443"/>
                      <a:pt x="3616" y="8390"/>
                    </a:cubicBezTo>
                    <a:cubicBezTo>
                      <a:pt x="3186" y="7352"/>
                      <a:pt x="2005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1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1" y="11467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4"/>
                      <a:pt x="2864" y="10895"/>
                      <a:pt x="2345" y="10447"/>
                    </a:cubicBezTo>
                    <a:cubicBezTo>
                      <a:pt x="1732" y="9939"/>
                      <a:pt x="963" y="9516"/>
                      <a:pt x="158" y="9516"/>
                    </a:cubicBezTo>
                    <a:cubicBezTo>
                      <a:pt x="142" y="9516"/>
                      <a:pt x="125" y="9517"/>
                      <a:pt x="108" y="9517"/>
                    </a:cubicBezTo>
                    <a:cubicBezTo>
                      <a:pt x="37" y="9517"/>
                      <a:pt x="1" y="9588"/>
                      <a:pt x="19" y="9642"/>
                    </a:cubicBezTo>
                    <a:cubicBezTo>
                      <a:pt x="144" y="10447"/>
                      <a:pt x="842" y="11110"/>
                      <a:pt x="1361" y="11700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0"/>
                      <a:pt x="3616" y="12720"/>
                    </a:cubicBezTo>
                    <a:cubicBezTo>
                      <a:pt x="3759" y="12935"/>
                      <a:pt x="3884" y="13185"/>
                      <a:pt x="3992" y="13418"/>
                    </a:cubicBezTo>
                    <a:cubicBezTo>
                      <a:pt x="3902" y="14581"/>
                      <a:pt x="3795" y="15744"/>
                      <a:pt x="3652" y="16908"/>
                    </a:cubicBezTo>
                    <a:cubicBezTo>
                      <a:pt x="3580" y="16729"/>
                      <a:pt x="3491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05" y="13006"/>
                      <a:pt x="269" y="13060"/>
                      <a:pt x="269" y="13114"/>
                    </a:cubicBezTo>
                    <a:cubicBezTo>
                      <a:pt x="359" y="14706"/>
                      <a:pt x="1629" y="16764"/>
                      <a:pt x="3401" y="16800"/>
                    </a:cubicBezTo>
                    <a:cubicBezTo>
                      <a:pt x="3473" y="16997"/>
                      <a:pt x="3544" y="17212"/>
                      <a:pt x="3562" y="17444"/>
                    </a:cubicBezTo>
                    <a:cubicBezTo>
                      <a:pt x="3419" y="18572"/>
                      <a:pt x="3204" y="19681"/>
                      <a:pt x="2936" y="20791"/>
                    </a:cubicBezTo>
                    <a:cubicBezTo>
                      <a:pt x="2914" y="20844"/>
                      <a:pt x="2950" y="20878"/>
                      <a:pt x="2990" y="20878"/>
                    </a:cubicBezTo>
                    <a:cubicBezTo>
                      <a:pt x="3018" y="20878"/>
                      <a:pt x="3047" y="20863"/>
                      <a:pt x="3061" y="20827"/>
                    </a:cubicBezTo>
                    <a:cubicBezTo>
                      <a:pt x="3329" y="20129"/>
                      <a:pt x="3526" y="19413"/>
                      <a:pt x="3669" y="18661"/>
                    </a:cubicBezTo>
                    <a:cubicBezTo>
                      <a:pt x="3974" y="18572"/>
                      <a:pt x="4260" y="18464"/>
                      <a:pt x="4546" y="18339"/>
                    </a:cubicBezTo>
                    <a:cubicBezTo>
                      <a:pt x="5334" y="18250"/>
                      <a:pt x="6139" y="18214"/>
                      <a:pt x="6783" y="17659"/>
                    </a:cubicBezTo>
                    <a:cubicBezTo>
                      <a:pt x="7410" y="17104"/>
                      <a:pt x="7839" y="16353"/>
                      <a:pt x="8179" y="15565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25" y="15476"/>
                    </a:lnTo>
                    <a:cubicBezTo>
                      <a:pt x="7374" y="15548"/>
                      <a:pt x="6801" y="15905"/>
                      <a:pt x="6211" y="16335"/>
                    </a:cubicBezTo>
                    <a:cubicBezTo>
                      <a:pt x="5495" y="16872"/>
                      <a:pt x="5065" y="17588"/>
                      <a:pt x="4421" y="18178"/>
                    </a:cubicBezTo>
                    <a:lnTo>
                      <a:pt x="4385" y="18178"/>
                    </a:lnTo>
                    <a:cubicBezTo>
                      <a:pt x="4332" y="18196"/>
                      <a:pt x="4296" y="18232"/>
                      <a:pt x="4314" y="18286"/>
                    </a:cubicBezTo>
                    <a:cubicBezTo>
                      <a:pt x="4135" y="18357"/>
                      <a:pt x="3938" y="18429"/>
                      <a:pt x="3759" y="18500"/>
                    </a:cubicBezTo>
                    <a:cubicBezTo>
                      <a:pt x="3902" y="17802"/>
                      <a:pt x="3992" y="17087"/>
                      <a:pt x="4081" y="16371"/>
                    </a:cubicBezTo>
                    <a:cubicBezTo>
                      <a:pt x="4457" y="16120"/>
                      <a:pt x="4797" y="15834"/>
                      <a:pt x="5101" y="15494"/>
                    </a:cubicBezTo>
                    <a:lnTo>
                      <a:pt x="5119" y="15494"/>
                    </a:lnTo>
                    <a:cubicBezTo>
                      <a:pt x="6998" y="14724"/>
                      <a:pt x="8430" y="12720"/>
                      <a:pt x="8465" y="10662"/>
                    </a:cubicBezTo>
                    <a:cubicBezTo>
                      <a:pt x="8465" y="10609"/>
                      <a:pt x="8430" y="10555"/>
                      <a:pt x="8358" y="10555"/>
                    </a:cubicBezTo>
                    <a:cubicBezTo>
                      <a:pt x="7463" y="10644"/>
                      <a:pt x="6801" y="11503"/>
                      <a:pt x="6282" y="12165"/>
                    </a:cubicBezTo>
                    <a:cubicBezTo>
                      <a:pt x="5459" y="13185"/>
                      <a:pt x="5101" y="14366"/>
                      <a:pt x="4582" y="15565"/>
                    </a:cubicBezTo>
                    <a:lnTo>
                      <a:pt x="4099" y="16084"/>
                    </a:lnTo>
                    <a:cubicBezTo>
                      <a:pt x="4224" y="14760"/>
                      <a:pt x="4278" y="13418"/>
                      <a:pt x="4349" y="12147"/>
                    </a:cubicBezTo>
                    <a:cubicBezTo>
                      <a:pt x="4582" y="11933"/>
                      <a:pt x="4779" y="11682"/>
                      <a:pt x="4976" y="11414"/>
                    </a:cubicBezTo>
                    <a:cubicBezTo>
                      <a:pt x="4976" y="11449"/>
                      <a:pt x="5006" y="11476"/>
                      <a:pt x="5042" y="11476"/>
                    </a:cubicBezTo>
                    <a:cubicBezTo>
                      <a:pt x="5061" y="11476"/>
                      <a:pt x="5082" y="11468"/>
                      <a:pt x="5101" y="11450"/>
                    </a:cubicBezTo>
                    <a:cubicBezTo>
                      <a:pt x="6551" y="10269"/>
                      <a:pt x="7839" y="8407"/>
                      <a:pt x="7678" y="6439"/>
                    </a:cubicBezTo>
                    <a:cubicBezTo>
                      <a:pt x="7678" y="6369"/>
                      <a:pt x="7623" y="6320"/>
                      <a:pt x="7564" y="6320"/>
                    </a:cubicBezTo>
                    <a:cubicBezTo>
                      <a:pt x="7548" y="6320"/>
                      <a:pt x="7532" y="6324"/>
                      <a:pt x="7517" y="6332"/>
                    </a:cubicBezTo>
                    <a:cubicBezTo>
                      <a:pt x="5817" y="7316"/>
                      <a:pt x="4797" y="9159"/>
                      <a:pt x="4868" y="11127"/>
                    </a:cubicBezTo>
                    <a:lnTo>
                      <a:pt x="4367" y="11843"/>
                    </a:lnTo>
                    <a:cubicBezTo>
                      <a:pt x="4439" y="10662"/>
                      <a:pt x="4493" y="9481"/>
                      <a:pt x="4475" y="8300"/>
                    </a:cubicBezTo>
                    <a:cubicBezTo>
                      <a:pt x="4815" y="7871"/>
                      <a:pt x="5083" y="7369"/>
                      <a:pt x="5244" y="6851"/>
                    </a:cubicBezTo>
                    <a:cubicBezTo>
                      <a:pt x="6175" y="5616"/>
                      <a:pt x="7052" y="4202"/>
                      <a:pt x="6676" y="2627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6"/>
                      <a:pt x="6533" y="2556"/>
                    </a:cubicBezTo>
                    <a:cubicBezTo>
                      <a:pt x="5262" y="3236"/>
                      <a:pt x="4600" y="5705"/>
                      <a:pt x="4922" y="7065"/>
                    </a:cubicBezTo>
                    <a:cubicBezTo>
                      <a:pt x="4797" y="7387"/>
                      <a:pt x="4636" y="7710"/>
                      <a:pt x="4457" y="8014"/>
                    </a:cubicBezTo>
                    <a:cubicBezTo>
                      <a:pt x="4439" y="7208"/>
                      <a:pt x="4367" y="6421"/>
                      <a:pt x="4260" y="5634"/>
                    </a:cubicBezTo>
                    <a:cubicBezTo>
                      <a:pt x="4403" y="5168"/>
                      <a:pt x="4511" y="4667"/>
                      <a:pt x="4564" y="4166"/>
                    </a:cubicBezTo>
                    <a:cubicBezTo>
                      <a:pt x="4582" y="4166"/>
                      <a:pt x="4600" y="4148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1"/>
                      <a:pt x="5262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5"/>
              <p:cNvSpPr/>
              <p:nvPr/>
            </p:nvSpPr>
            <p:spPr>
              <a:xfrm>
                <a:off x="6533175" y="2118700"/>
                <a:ext cx="21210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4" h="20879" extrusionOk="0">
                    <a:moveTo>
                      <a:pt x="3795" y="2736"/>
                    </a:moveTo>
                    <a:cubicBezTo>
                      <a:pt x="3455" y="3094"/>
                      <a:pt x="3168" y="3488"/>
                      <a:pt x="2810" y="3846"/>
                    </a:cubicBezTo>
                    <a:cubicBezTo>
                      <a:pt x="2238" y="4418"/>
                      <a:pt x="1540" y="4848"/>
                      <a:pt x="788" y="5116"/>
                    </a:cubicBezTo>
                    <a:cubicBezTo>
                      <a:pt x="772" y="5121"/>
                      <a:pt x="758" y="5123"/>
                      <a:pt x="745" y="5123"/>
                    </a:cubicBezTo>
                    <a:cubicBezTo>
                      <a:pt x="514" y="5123"/>
                      <a:pt x="950" y="4363"/>
                      <a:pt x="967" y="4329"/>
                    </a:cubicBezTo>
                    <a:cubicBezTo>
                      <a:pt x="1218" y="3899"/>
                      <a:pt x="1576" y="3506"/>
                      <a:pt x="1987" y="3219"/>
                    </a:cubicBezTo>
                    <a:cubicBezTo>
                      <a:pt x="2399" y="2915"/>
                      <a:pt x="2882" y="2861"/>
                      <a:pt x="3347" y="2808"/>
                    </a:cubicBezTo>
                    <a:lnTo>
                      <a:pt x="3347" y="2808"/>
                    </a:lnTo>
                    <a:cubicBezTo>
                      <a:pt x="2989" y="3005"/>
                      <a:pt x="2667" y="3309"/>
                      <a:pt x="2435" y="3667"/>
                    </a:cubicBezTo>
                    <a:cubicBezTo>
                      <a:pt x="2422" y="3705"/>
                      <a:pt x="2454" y="3743"/>
                      <a:pt x="2493" y="3743"/>
                    </a:cubicBezTo>
                    <a:cubicBezTo>
                      <a:pt x="2509" y="3743"/>
                      <a:pt x="2526" y="3736"/>
                      <a:pt x="2542" y="3720"/>
                    </a:cubicBezTo>
                    <a:cubicBezTo>
                      <a:pt x="2846" y="3291"/>
                      <a:pt x="3276" y="2951"/>
                      <a:pt x="3777" y="2736"/>
                    </a:cubicBezTo>
                    <a:close/>
                    <a:moveTo>
                      <a:pt x="5190" y="4168"/>
                    </a:moveTo>
                    <a:lnTo>
                      <a:pt x="5190" y="4168"/>
                    </a:lnTo>
                    <a:cubicBezTo>
                      <a:pt x="5996" y="4400"/>
                      <a:pt x="6712" y="4919"/>
                      <a:pt x="7195" y="5599"/>
                    </a:cubicBezTo>
                    <a:lnTo>
                      <a:pt x="7195" y="5617"/>
                    </a:lnTo>
                    <a:cubicBezTo>
                      <a:pt x="7463" y="5975"/>
                      <a:pt x="7660" y="6387"/>
                      <a:pt x="7803" y="6816"/>
                    </a:cubicBezTo>
                    <a:cubicBezTo>
                      <a:pt x="7857" y="6995"/>
                      <a:pt x="7911" y="7174"/>
                      <a:pt x="7928" y="7353"/>
                    </a:cubicBezTo>
                    <a:cubicBezTo>
                      <a:pt x="7964" y="7550"/>
                      <a:pt x="7906" y="7608"/>
                      <a:pt x="7810" y="7608"/>
                    </a:cubicBezTo>
                    <a:cubicBezTo>
                      <a:pt x="7714" y="7608"/>
                      <a:pt x="7579" y="7550"/>
                      <a:pt x="7463" y="7514"/>
                    </a:cubicBezTo>
                    <a:cubicBezTo>
                      <a:pt x="6318" y="7228"/>
                      <a:pt x="5888" y="6065"/>
                      <a:pt x="5513" y="5009"/>
                    </a:cubicBezTo>
                    <a:lnTo>
                      <a:pt x="5513" y="5009"/>
                    </a:lnTo>
                    <a:cubicBezTo>
                      <a:pt x="5709" y="5206"/>
                      <a:pt x="5924" y="5403"/>
                      <a:pt x="6139" y="5599"/>
                    </a:cubicBezTo>
                    <a:cubicBezTo>
                      <a:pt x="6147" y="5607"/>
                      <a:pt x="6157" y="5611"/>
                      <a:pt x="6167" y="5611"/>
                    </a:cubicBezTo>
                    <a:cubicBezTo>
                      <a:pt x="6202" y="5611"/>
                      <a:pt x="6238" y="5569"/>
                      <a:pt x="6211" y="5528"/>
                    </a:cubicBezTo>
                    <a:cubicBezTo>
                      <a:pt x="5888" y="5206"/>
                      <a:pt x="5602" y="4866"/>
                      <a:pt x="5316" y="4508"/>
                    </a:cubicBezTo>
                    <a:cubicBezTo>
                      <a:pt x="5280" y="4383"/>
                      <a:pt x="5226" y="4275"/>
                      <a:pt x="5190" y="4168"/>
                    </a:cubicBezTo>
                    <a:close/>
                    <a:moveTo>
                      <a:pt x="3580" y="5617"/>
                    </a:moveTo>
                    <a:lnTo>
                      <a:pt x="3580" y="5617"/>
                    </a:lnTo>
                    <a:cubicBezTo>
                      <a:pt x="3294" y="6244"/>
                      <a:pt x="3061" y="6906"/>
                      <a:pt x="2757" y="7550"/>
                    </a:cubicBezTo>
                    <a:lnTo>
                      <a:pt x="2810" y="7586"/>
                    </a:lnTo>
                    <a:cubicBezTo>
                      <a:pt x="2453" y="8337"/>
                      <a:pt x="1826" y="8982"/>
                      <a:pt x="1236" y="9554"/>
                    </a:cubicBezTo>
                    <a:cubicBezTo>
                      <a:pt x="992" y="9789"/>
                      <a:pt x="718" y="9994"/>
                      <a:pt x="536" y="9994"/>
                    </a:cubicBezTo>
                    <a:cubicBezTo>
                      <a:pt x="372" y="9994"/>
                      <a:pt x="282" y="9825"/>
                      <a:pt x="359" y="9357"/>
                    </a:cubicBezTo>
                    <a:cubicBezTo>
                      <a:pt x="484" y="8785"/>
                      <a:pt x="735" y="8230"/>
                      <a:pt x="1075" y="7729"/>
                    </a:cubicBezTo>
                    <a:cubicBezTo>
                      <a:pt x="1594" y="6888"/>
                      <a:pt x="2345" y="6315"/>
                      <a:pt x="3133" y="5778"/>
                    </a:cubicBezTo>
                    <a:lnTo>
                      <a:pt x="3133" y="5778"/>
                    </a:lnTo>
                    <a:cubicBezTo>
                      <a:pt x="2596" y="6458"/>
                      <a:pt x="2113" y="7174"/>
                      <a:pt x="1683" y="7926"/>
                    </a:cubicBezTo>
                    <a:cubicBezTo>
                      <a:pt x="1670" y="7964"/>
                      <a:pt x="1702" y="8002"/>
                      <a:pt x="1741" y="8002"/>
                    </a:cubicBezTo>
                    <a:cubicBezTo>
                      <a:pt x="1757" y="8002"/>
                      <a:pt x="1775" y="7995"/>
                      <a:pt x="1790" y="7979"/>
                    </a:cubicBezTo>
                    <a:cubicBezTo>
                      <a:pt x="2291" y="7120"/>
                      <a:pt x="2900" y="6333"/>
                      <a:pt x="3580" y="5617"/>
                    </a:cubicBezTo>
                    <a:close/>
                    <a:moveTo>
                      <a:pt x="5085" y="8222"/>
                    </a:moveTo>
                    <a:cubicBezTo>
                      <a:pt x="5987" y="8222"/>
                      <a:pt x="6606" y="8845"/>
                      <a:pt x="7177" y="9501"/>
                    </a:cubicBezTo>
                    <a:lnTo>
                      <a:pt x="7177" y="9483"/>
                    </a:lnTo>
                    <a:cubicBezTo>
                      <a:pt x="7427" y="9769"/>
                      <a:pt x="7660" y="10055"/>
                      <a:pt x="7875" y="10359"/>
                    </a:cubicBezTo>
                    <a:cubicBezTo>
                      <a:pt x="7928" y="10448"/>
                      <a:pt x="8312" y="11094"/>
                      <a:pt x="8184" y="11094"/>
                    </a:cubicBezTo>
                    <a:cubicBezTo>
                      <a:pt x="8183" y="11094"/>
                      <a:pt x="8181" y="11093"/>
                      <a:pt x="8179" y="11093"/>
                    </a:cubicBezTo>
                    <a:cubicBezTo>
                      <a:pt x="7427" y="11057"/>
                      <a:pt x="6694" y="10538"/>
                      <a:pt x="6121" y="10055"/>
                    </a:cubicBezTo>
                    <a:cubicBezTo>
                      <a:pt x="5638" y="9644"/>
                      <a:pt x="5369" y="9143"/>
                      <a:pt x="5047" y="8659"/>
                    </a:cubicBezTo>
                    <a:lnTo>
                      <a:pt x="5047" y="8659"/>
                    </a:lnTo>
                    <a:cubicBezTo>
                      <a:pt x="5405" y="8928"/>
                      <a:pt x="5817" y="9161"/>
                      <a:pt x="6067" y="9339"/>
                    </a:cubicBezTo>
                    <a:cubicBezTo>
                      <a:pt x="6076" y="9345"/>
                      <a:pt x="6085" y="9348"/>
                      <a:pt x="6093" y="9348"/>
                    </a:cubicBezTo>
                    <a:cubicBezTo>
                      <a:pt x="6136" y="9348"/>
                      <a:pt x="6166" y="9280"/>
                      <a:pt x="6121" y="9250"/>
                    </a:cubicBezTo>
                    <a:cubicBezTo>
                      <a:pt x="5763" y="8999"/>
                      <a:pt x="5405" y="8731"/>
                      <a:pt x="5083" y="8427"/>
                    </a:cubicBezTo>
                    <a:cubicBezTo>
                      <a:pt x="5029" y="8373"/>
                      <a:pt x="4958" y="8302"/>
                      <a:pt x="4904" y="8230"/>
                    </a:cubicBezTo>
                    <a:cubicBezTo>
                      <a:pt x="4966" y="8224"/>
                      <a:pt x="5026" y="8222"/>
                      <a:pt x="5085" y="8222"/>
                    </a:cubicBezTo>
                    <a:close/>
                    <a:moveTo>
                      <a:pt x="3311" y="9733"/>
                    </a:moveTo>
                    <a:lnTo>
                      <a:pt x="3311" y="9733"/>
                    </a:lnTo>
                    <a:cubicBezTo>
                      <a:pt x="2864" y="10395"/>
                      <a:pt x="2470" y="11165"/>
                      <a:pt x="2077" y="11845"/>
                    </a:cubicBezTo>
                    <a:cubicBezTo>
                      <a:pt x="2064" y="11896"/>
                      <a:pt x="2106" y="11938"/>
                      <a:pt x="2144" y="11938"/>
                    </a:cubicBezTo>
                    <a:cubicBezTo>
                      <a:pt x="2159" y="11938"/>
                      <a:pt x="2174" y="11932"/>
                      <a:pt x="2184" y="11916"/>
                    </a:cubicBezTo>
                    <a:cubicBezTo>
                      <a:pt x="2578" y="11254"/>
                      <a:pt x="3007" y="10628"/>
                      <a:pt x="3437" y="10002"/>
                    </a:cubicBezTo>
                    <a:lnTo>
                      <a:pt x="3437" y="10002"/>
                    </a:lnTo>
                    <a:cubicBezTo>
                      <a:pt x="3204" y="11630"/>
                      <a:pt x="2775" y="12972"/>
                      <a:pt x="1343" y="14028"/>
                    </a:cubicBezTo>
                    <a:cubicBezTo>
                      <a:pt x="1253" y="14094"/>
                      <a:pt x="1185" y="14124"/>
                      <a:pt x="1134" y="14124"/>
                    </a:cubicBezTo>
                    <a:cubicBezTo>
                      <a:pt x="721" y="14124"/>
                      <a:pt x="1502" y="12134"/>
                      <a:pt x="1629" y="11863"/>
                    </a:cubicBezTo>
                    <a:cubicBezTo>
                      <a:pt x="2023" y="11004"/>
                      <a:pt x="2703" y="10413"/>
                      <a:pt x="3311" y="9733"/>
                    </a:cubicBezTo>
                    <a:close/>
                    <a:moveTo>
                      <a:pt x="5087" y="12048"/>
                    </a:moveTo>
                    <a:cubicBezTo>
                      <a:pt x="6066" y="12048"/>
                      <a:pt x="6997" y="13133"/>
                      <a:pt x="7374" y="13903"/>
                    </a:cubicBezTo>
                    <a:cubicBezTo>
                      <a:pt x="7427" y="14028"/>
                      <a:pt x="7642" y="14547"/>
                      <a:pt x="7481" y="14547"/>
                    </a:cubicBezTo>
                    <a:cubicBezTo>
                      <a:pt x="7034" y="14529"/>
                      <a:pt x="6640" y="14243"/>
                      <a:pt x="6300" y="13974"/>
                    </a:cubicBezTo>
                    <a:cubicBezTo>
                      <a:pt x="5799" y="13563"/>
                      <a:pt x="5513" y="12990"/>
                      <a:pt x="5101" y="12507"/>
                    </a:cubicBezTo>
                    <a:lnTo>
                      <a:pt x="5101" y="12507"/>
                    </a:lnTo>
                    <a:cubicBezTo>
                      <a:pt x="5423" y="12740"/>
                      <a:pt x="5763" y="12954"/>
                      <a:pt x="6085" y="13169"/>
                    </a:cubicBezTo>
                    <a:cubicBezTo>
                      <a:pt x="6092" y="13176"/>
                      <a:pt x="6099" y="13179"/>
                      <a:pt x="6105" y="13179"/>
                    </a:cubicBezTo>
                    <a:cubicBezTo>
                      <a:pt x="6132" y="13179"/>
                      <a:pt x="6150" y="13126"/>
                      <a:pt x="6121" y="13097"/>
                    </a:cubicBezTo>
                    <a:cubicBezTo>
                      <a:pt x="5727" y="12793"/>
                      <a:pt x="5334" y="12525"/>
                      <a:pt x="4958" y="12221"/>
                    </a:cubicBezTo>
                    <a:cubicBezTo>
                      <a:pt x="4904" y="12167"/>
                      <a:pt x="4850" y="12131"/>
                      <a:pt x="4815" y="12077"/>
                    </a:cubicBezTo>
                    <a:cubicBezTo>
                      <a:pt x="4906" y="12058"/>
                      <a:pt x="4997" y="12048"/>
                      <a:pt x="5087" y="12048"/>
                    </a:cubicBezTo>
                    <a:close/>
                    <a:moveTo>
                      <a:pt x="3419" y="14064"/>
                    </a:moveTo>
                    <a:lnTo>
                      <a:pt x="3419" y="14064"/>
                    </a:lnTo>
                    <a:cubicBezTo>
                      <a:pt x="3455" y="15191"/>
                      <a:pt x="3186" y="16319"/>
                      <a:pt x="2649" y="17321"/>
                    </a:cubicBezTo>
                    <a:cubicBezTo>
                      <a:pt x="2488" y="17625"/>
                      <a:pt x="2256" y="17875"/>
                      <a:pt x="1987" y="18072"/>
                    </a:cubicBezTo>
                    <a:cubicBezTo>
                      <a:pt x="1987" y="18073"/>
                      <a:pt x="1986" y="18073"/>
                      <a:pt x="1985" y="18073"/>
                    </a:cubicBezTo>
                    <a:cubicBezTo>
                      <a:pt x="1935" y="18073"/>
                      <a:pt x="1988" y="16728"/>
                      <a:pt x="2041" y="16551"/>
                    </a:cubicBezTo>
                    <a:cubicBezTo>
                      <a:pt x="2220" y="15889"/>
                      <a:pt x="2596" y="15316"/>
                      <a:pt x="2989" y="14744"/>
                    </a:cubicBezTo>
                    <a:lnTo>
                      <a:pt x="2989" y="14744"/>
                    </a:lnTo>
                    <a:cubicBezTo>
                      <a:pt x="2828" y="15209"/>
                      <a:pt x="2703" y="15656"/>
                      <a:pt x="2542" y="16086"/>
                    </a:cubicBezTo>
                    <a:cubicBezTo>
                      <a:pt x="2521" y="16118"/>
                      <a:pt x="2551" y="16144"/>
                      <a:pt x="2582" y="16144"/>
                    </a:cubicBezTo>
                    <a:cubicBezTo>
                      <a:pt x="2603" y="16144"/>
                      <a:pt x="2624" y="16132"/>
                      <a:pt x="2631" y="16104"/>
                    </a:cubicBezTo>
                    <a:cubicBezTo>
                      <a:pt x="2918" y="15442"/>
                      <a:pt x="3150" y="14744"/>
                      <a:pt x="3419" y="14064"/>
                    </a:cubicBezTo>
                    <a:close/>
                    <a:moveTo>
                      <a:pt x="4689" y="15066"/>
                    </a:moveTo>
                    <a:cubicBezTo>
                      <a:pt x="5727" y="15120"/>
                      <a:pt x="6175" y="16050"/>
                      <a:pt x="6568" y="16873"/>
                    </a:cubicBezTo>
                    <a:lnTo>
                      <a:pt x="6551" y="16891"/>
                    </a:lnTo>
                    <a:cubicBezTo>
                      <a:pt x="6676" y="17142"/>
                      <a:pt x="6819" y="17339"/>
                      <a:pt x="6944" y="17571"/>
                    </a:cubicBezTo>
                    <a:cubicBezTo>
                      <a:pt x="7084" y="17809"/>
                      <a:pt x="7180" y="18167"/>
                      <a:pt x="6985" y="18167"/>
                    </a:cubicBezTo>
                    <a:cubicBezTo>
                      <a:pt x="6930" y="18167"/>
                      <a:pt x="6853" y="18139"/>
                      <a:pt x="6747" y="18072"/>
                    </a:cubicBezTo>
                    <a:cubicBezTo>
                      <a:pt x="6354" y="17786"/>
                      <a:pt x="5978" y="17446"/>
                      <a:pt x="5656" y="17070"/>
                    </a:cubicBezTo>
                    <a:cubicBezTo>
                      <a:pt x="5459" y="16855"/>
                      <a:pt x="5280" y="16623"/>
                      <a:pt x="5119" y="16354"/>
                    </a:cubicBezTo>
                    <a:cubicBezTo>
                      <a:pt x="5012" y="16104"/>
                      <a:pt x="4904" y="15835"/>
                      <a:pt x="4833" y="15567"/>
                    </a:cubicBezTo>
                    <a:lnTo>
                      <a:pt x="4833" y="15567"/>
                    </a:lnTo>
                    <a:cubicBezTo>
                      <a:pt x="5065" y="15853"/>
                      <a:pt x="5280" y="16158"/>
                      <a:pt x="5513" y="16462"/>
                    </a:cubicBezTo>
                    <a:cubicBezTo>
                      <a:pt x="5517" y="16467"/>
                      <a:pt x="5525" y="16469"/>
                      <a:pt x="5533" y="16469"/>
                    </a:cubicBezTo>
                    <a:cubicBezTo>
                      <a:pt x="5554" y="16469"/>
                      <a:pt x="5579" y="16452"/>
                      <a:pt x="5566" y="16426"/>
                    </a:cubicBezTo>
                    <a:cubicBezTo>
                      <a:pt x="5423" y="16050"/>
                      <a:pt x="5208" y="15710"/>
                      <a:pt x="4940" y="15406"/>
                    </a:cubicBezTo>
                    <a:cubicBezTo>
                      <a:pt x="4850" y="15299"/>
                      <a:pt x="4779" y="15173"/>
                      <a:pt x="4689" y="15066"/>
                    </a:cubicBezTo>
                    <a:close/>
                    <a:moveTo>
                      <a:pt x="4707" y="17106"/>
                    </a:moveTo>
                    <a:cubicBezTo>
                      <a:pt x="5065" y="17535"/>
                      <a:pt x="5387" y="17983"/>
                      <a:pt x="5692" y="18466"/>
                    </a:cubicBezTo>
                    <a:cubicBezTo>
                      <a:pt x="5906" y="18842"/>
                      <a:pt x="6032" y="19253"/>
                      <a:pt x="6067" y="19683"/>
                    </a:cubicBezTo>
                    <a:cubicBezTo>
                      <a:pt x="6089" y="19904"/>
                      <a:pt x="6018" y="19979"/>
                      <a:pt x="5910" y="19979"/>
                    </a:cubicBezTo>
                    <a:cubicBezTo>
                      <a:pt x="5754" y="19979"/>
                      <a:pt x="5524" y="19824"/>
                      <a:pt x="5387" y="19719"/>
                    </a:cubicBezTo>
                    <a:cubicBezTo>
                      <a:pt x="4725" y="19164"/>
                      <a:pt x="4707" y="18323"/>
                      <a:pt x="4707" y="17518"/>
                    </a:cubicBezTo>
                    <a:lnTo>
                      <a:pt x="4707" y="17518"/>
                    </a:lnTo>
                    <a:cubicBezTo>
                      <a:pt x="4725" y="17607"/>
                      <a:pt x="4761" y="17679"/>
                      <a:pt x="4779" y="17768"/>
                    </a:cubicBezTo>
                    <a:lnTo>
                      <a:pt x="4779" y="17875"/>
                    </a:lnTo>
                    <a:lnTo>
                      <a:pt x="4797" y="17875"/>
                    </a:lnTo>
                    <a:lnTo>
                      <a:pt x="4797" y="17822"/>
                    </a:lnTo>
                    <a:cubicBezTo>
                      <a:pt x="4833" y="17911"/>
                      <a:pt x="4868" y="18019"/>
                      <a:pt x="4904" y="18126"/>
                    </a:cubicBezTo>
                    <a:cubicBezTo>
                      <a:pt x="4911" y="18140"/>
                      <a:pt x="4923" y="18145"/>
                      <a:pt x="4935" y="18145"/>
                    </a:cubicBezTo>
                    <a:cubicBezTo>
                      <a:pt x="4955" y="18145"/>
                      <a:pt x="4976" y="18130"/>
                      <a:pt x="4976" y="18108"/>
                    </a:cubicBezTo>
                    <a:cubicBezTo>
                      <a:pt x="4868" y="17786"/>
                      <a:pt x="4779" y="17446"/>
                      <a:pt x="4707" y="17124"/>
                    </a:cubicBezTo>
                    <a:lnTo>
                      <a:pt x="4707" y="17106"/>
                    </a:lnTo>
                    <a:close/>
                    <a:moveTo>
                      <a:pt x="3992" y="17088"/>
                    </a:moveTo>
                    <a:lnTo>
                      <a:pt x="3992" y="17088"/>
                    </a:lnTo>
                    <a:cubicBezTo>
                      <a:pt x="4260" y="18108"/>
                      <a:pt x="4403" y="19253"/>
                      <a:pt x="3920" y="20220"/>
                    </a:cubicBezTo>
                    <a:lnTo>
                      <a:pt x="3938" y="20220"/>
                    </a:lnTo>
                    <a:cubicBezTo>
                      <a:pt x="3859" y="20382"/>
                      <a:pt x="3793" y="20445"/>
                      <a:pt x="3738" y="20445"/>
                    </a:cubicBezTo>
                    <a:cubicBezTo>
                      <a:pt x="3607" y="20445"/>
                      <a:pt x="3544" y="20082"/>
                      <a:pt x="3544" y="19880"/>
                    </a:cubicBezTo>
                    <a:cubicBezTo>
                      <a:pt x="3544" y="19593"/>
                      <a:pt x="3562" y="19325"/>
                      <a:pt x="3580" y="19057"/>
                    </a:cubicBezTo>
                    <a:cubicBezTo>
                      <a:pt x="3616" y="18573"/>
                      <a:pt x="3705" y="18126"/>
                      <a:pt x="3813" y="17661"/>
                    </a:cubicBezTo>
                    <a:lnTo>
                      <a:pt x="3813" y="17661"/>
                    </a:lnTo>
                    <a:cubicBezTo>
                      <a:pt x="3777" y="17893"/>
                      <a:pt x="3795" y="18144"/>
                      <a:pt x="3848" y="18359"/>
                    </a:cubicBezTo>
                    <a:cubicBezTo>
                      <a:pt x="3848" y="18377"/>
                      <a:pt x="3848" y="18377"/>
                      <a:pt x="3866" y="18377"/>
                    </a:cubicBezTo>
                    <a:lnTo>
                      <a:pt x="3884" y="18377"/>
                    </a:lnTo>
                    <a:cubicBezTo>
                      <a:pt x="3884" y="18377"/>
                      <a:pt x="3902" y="18377"/>
                      <a:pt x="3902" y="18359"/>
                    </a:cubicBezTo>
                    <a:cubicBezTo>
                      <a:pt x="4009" y="18108"/>
                      <a:pt x="3956" y="17679"/>
                      <a:pt x="3974" y="17410"/>
                    </a:cubicBezTo>
                    <a:cubicBezTo>
                      <a:pt x="3974" y="17303"/>
                      <a:pt x="3992" y="17195"/>
                      <a:pt x="3992" y="17088"/>
                    </a:cubicBezTo>
                    <a:close/>
                    <a:moveTo>
                      <a:pt x="5481" y="0"/>
                    </a:moveTo>
                    <a:cubicBezTo>
                      <a:pt x="5455" y="0"/>
                      <a:pt x="5430" y="16"/>
                      <a:pt x="5423" y="52"/>
                    </a:cubicBezTo>
                    <a:cubicBezTo>
                      <a:pt x="5155" y="750"/>
                      <a:pt x="4940" y="1466"/>
                      <a:pt x="4797" y="2199"/>
                    </a:cubicBezTo>
                    <a:cubicBezTo>
                      <a:pt x="4510" y="2307"/>
                      <a:pt x="4224" y="2414"/>
                      <a:pt x="3938" y="2539"/>
                    </a:cubicBezTo>
                    <a:cubicBezTo>
                      <a:pt x="3133" y="2629"/>
                      <a:pt x="2345" y="2647"/>
                      <a:pt x="1701" y="3219"/>
                    </a:cubicBezTo>
                    <a:cubicBezTo>
                      <a:pt x="1057" y="3774"/>
                      <a:pt x="645" y="4508"/>
                      <a:pt x="287" y="5313"/>
                    </a:cubicBezTo>
                    <a:cubicBezTo>
                      <a:pt x="269" y="5385"/>
                      <a:pt x="323" y="5456"/>
                      <a:pt x="395" y="5456"/>
                    </a:cubicBezTo>
                    <a:lnTo>
                      <a:pt x="359" y="5403"/>
                    </a:lnTo>
                    <a:cubicBezTo>
                      <a:pt x="1092" y="5331"/>
                      <a:pt x="1665" y="4973"/>
                      <a:pt x="2256" y="4544"/>
                    </a:cubicBezTo>
                    <a:cubicBezTo>
                      <a:pt x="2971" y="3989"/>
                      <a:pt x="3419" y="3291"/>
                      <a:pt x="4045" y="2682"/>
                    </a:cubicBezTo>
                    <a:lnTo>
                      <a:pt x="4081" y="2682"/>
                    </a:lnTo>
                    <a:cubicBezTo>
                      <a:pt x="4135" y="2682"/>
                      <a:pt x="4170" y="2629"/>
                      <a:pt x="4170" y="2593"/>
                    </a:cubicBezTo>
                    <a:cubicBezTo>
                      <a:pt x="4349" y="2521"/>
                      <a:pt x="4528" y="2450"/>
                      <a:pt x="4707" y="2378"/>
                    </a:cubicBezTo>
                    <a:lnTo>
                      <a:pt x="4707" y="2378"/>
                    </a:lnTo>
                    <a:cubicBezTo>
                      <a:pt x="4582" y="3076"/>
                      <a:pt x="4475" y="3792"/>
                      <a:pt x="4403" y="4508"/>
                    </a:cubicBezTo>
                    <a:cubicBezTo>
                      <a:pt x="4027" y="4758"/>
                      <a:pt x="3669" y="5045"/>
                      <a:pt x="3383" y="5385"/>
                    </a:cubicBezTo>
                    <a:lnTo>
                      <a:pt x="3365" y="5385"/>
                    </a:lnTo>
                    <a:cubicBezTo>
                      <a:pt x="1468" y="6154"/>
                      <a:pt x="37" y="8158"/>
                      <a:pt x="1" y="10198"/>
                    </a:cubicBezTo>
                    <a:cubicBezTo>
                      <a:pt x="1" y="10270"/>
                      <a:pt x="55" y="10324"/>
                      <a:pt x="108" y="10324"/>
                    </a:cubicBezTo>
                    <a:cubicBezTo>
                      <a:pt x="1021" y="10216"/>
                      <a:pt x="1683" y="9375"/>
                      <a:pt x="2202" y="8713"/>
                    </a:cubicBezTo>
                    <a:cubicBezTo>
                      <a:pt x="3025" y="7693"/>
                      <a:pt x="3383" y="6494"/>
                      <a:pt x="3884" y="5313"/>
                    </a:cubicBezTo>
                    <a:lnTo>
                      <a:pt x="4385" y="4794"/>
                    </a:lnTo>
                    <a:lnTo>
                      <a:pt x="4385" y="4794"/>
                    </a:lnTo>
                    <a:cubicBezTo>
                      <a:pt x="4260" y="6118"/>
                      <a:pt x="4206" y="7443"/>
                      <a:pt x="4117" y="8713"/>
                    </a:cubicBezTo>
                    <a:cubicBezTo>
                      <a:pt x="3902" y="8946"/>
                      <a:pt x="3687" y="9196"/>
                      <a:pt x="3508" y="9447"/>
                    </a:cubicBezTo>
                    <a:cubicBezTo>
                      <a:pt x="3497" y="9412"/>
                      <a:pt x="3463" y="9392"/>
                      <a:pt x="3431" y="9392"/>
                    </a:cubicBezTo>
                    <a:cubicBezTo>
                      <a:pt x="3413" y="9392"/>
                      <a:pt x="3396" y="9398"/>
                      <a:pt x="3383" y="9411"/>
                    </a:cubicBezTo>
                    <a:cubicBezTo>
                      <a:pt x="1916" y="10610"/>
                      <a:pt x="627" y="12471"/>
                      <a:pt x="788" y="14440"/>
                    </a:cubicBezTo>
                    <a:cubicBezTo>
                      <a:pt x="788" y="14510"/>
                      <a:pt x="844" y="14558"/>
                      <a:pt x="911" y="14558"/>
                    </a:cubicBezTo>
                    <a:cubicBezTo>
                      <a:pt x="929" y="14558"/>
                      <a:pt x="948" y="14555"/>
                      <a:pt x="967" y="14547"/>
                    </a:cubicBezTo>
                    <a:cubicBezTo>
                      <a:pt x="2649" y="13563"/>
                      <a:pt x="3669" y="11720"/>
                      <a:pt x="3616" y="9751"/>
                    </a:cubicBezTo>
                    <a:lnTo>
                      <a:pt x="4099" y="9035"/>
                    </a:lnTo>
                    <a:lnTo>
                      <a:pt x="4099" y="9035"/>
                    </a:lnTo>
                    <a:cubicBezTo>
                      <a:pt x="4027" y="10216"/>
                      <a:pt x="3974" y="11397"/>
                      <a:pt x="4009" y="12561"/>
                    </a:cubicBezTo>
                    <a:cubicBezTo>
                      <a:pt x="3669" y="13008"/>
                      <a:pt x="3401" y="13509"/>
                      <a:pt x="3222" y="14028"/>
                    </a:cubicBezTo>
                    <a:cubicBezTo>
                      <a:pt x="2291" y="15245"/>
                      <a:pt x="1415" y="16676"/>
                      <a:pt x="1808" y="18251"/>
                    </a:cubicBezTo>
                    <a:cubicBezTo>
                      <a:pt x="1808" y="18304"/>
                      <a:pt x="1856" y="18337"/>
                      <a:pt x="1903" y="18337"/>
                    </a:cubicBezTo>
                    <a:cubicBezTo>
                      <a:pt x="1920" y="18337"/>
                      <a:pt x="1937" y="18332"/>
                      <a:pt x="1951" y="18323"/>
                    </a:cubicBezTo>
                    <a:cubicBezTo>
                      <a:pt x="3222" y="17643"/>
                      <a:pt x="3884" y="15173"/>
                      <a:pt x="3544" y="13795"/>
                    </a:cubicBezTo>
                    <a:cubicBezTo>
                      <a:pt x="3687" y="13473"/>
                      <a:pt x="3830" y="13169"/>
                      <a:pt x="4009" y="12865"/>
                    </a:cubicBezTo>
                    <a:cubicBezTo>
                      <a:pt x="4027" y="13652"/>
                      <a:pt x="4099" y="14457"/>
                      <a:pt x="4206" y="15227"/>
                    </a:cubicBezTo>
                    <a:cubicBezTo>
                      <a:pt x="4063" y="15710"/>
                      <a:pt x="3956" y="16211"/>
                      <a:pt x="3920" y="16694"/>
                    </a:cubicBezTo>
                    <a:cubicBezTo>
                      <a:pt x="3884" y="16712"/>
                      <a:pt x="3866" y="16730"/>
                      <a:pt x="3866" y="16766"/>
                    </a:cubicBezTo>
                    <a:cubicBezTo>
                      <a:pt x="3580" y="17500"/>
                      <a:pt x="3401" y="18269"/>
                      <a:pt x="3347" y="19057"/>
                    </a:cubicBezTo>
                    <a:cubicBezTo>
                      <a:pt x="3311" y="19647"/>
                      <a:pt x="3222" y="20291"/>
                      <a:pt x="3508" y="20828"/>
                    </a:cubicBezTo>
                    <a:cubicBezTo>
                      <a:pt x="3529" y="20859"/>
                      <a:pt x="3562" y="20878"/>
                      <a:pt x="3596" y="20878"/>
                    </a:cubicBezTo>
                    <a:cubicBezTo>
                      <a:pt x="3621" y="20878"/>
                      <a:pt x="3647" y="20869"/>
                      <a:pt x="3669" y="20846"/>
                    </a:cubicBezTo>
                    <a:cubicBezTo>
                      <a:pt x="4672" y="19862"/>
                      <a:pt x="4600" y="17947"/>
                      <a:pt x="4045" y="16748"/>
                    </a:cubicBezTo>
                    <a:cubicBezTo>
                      <a:pt x="4063" y="16551"/>
                      <a:pt x="4099" y="16336"/>
                      <a:pt x="4153" y="16122"/>
                    </a:cubicBezTo>
                    <a:cubicBezTo>
                      <a:pt x="4188" y="15979"/>
                      <a:pt x="4242" y="15853"/>
                      <a:pt x="4296" y="15728"/>
                    </a:cubicBezTo>
                    <a:cubicBezTo>
                      <a:pt x="4349" y="16104"/>
                      <a:pt x="4439" y="16480"/>
                      <a:pt x="4528" y="16855"/>
                    </a:cubicBezTo>
                    <a:cubicBezTo>
                      <a:pt x="4332" y="17482"/>
                      <a:pt x="4510" y="18341"/>
                      <a:pt x="4707" y="18913"/>
                    </a:cubicBezTo>
                    <a:cubicBezTo>
                      <a:pt x="4922" y="19611"/>
                      <a:pt x="5405" y="20148"/>
                      <a:pt x="6175" y="20220"/>
                    </a:cubicBezTo>
                    <a:cubicBezTo>
                      <a:pt x="6180" y="20222"/>
                      <a:pt x="6185" y="20223"/>
                      <a:pt x="6189" y="20223"/>
                    </a:cubicBezTo>
                    <a:cubicBezTo>
                      <a:pt x="6220" y="20223"/>
                      <a:pt x="6249" y="20179"/>
                      <a:pt x="6264" y="20148"/>
                    </a:cubicBezTo>
                    <a:cubicBezTo>
                      <a:pt x="6282" y="18860"/>
                      <a:pt x="5638" y="17768"/>
                      <a:pt x="4707" y="16927"/>
                    </a:cubicBezTo>
                    <a:lnTo>
                      <a:pt x="4707" y="16766"/>
                    </a:lnTo>
                    <a:cubicBezTo>
                      <a:pt x="4707" y="16730"/>
                      <a:pt x="4672" y="16694"/>
                      <a:pt x="4618" y="16694"/>
                    </a:cubicBezTo>
                    <a:cubicBezTo>
                      <a:pt x="4528" y="16265"/>
                      <a:pt x="4457" y="15835"/>
                      <a:pt x="4403" y="15406"/>
                    </a:cubicBezTo>
                    <a:cubicBezTo>
                      <a:pt x="4421" y="15334"/>
                      <a:pt x="4421" y="15263"/>
                      <a:pt x="4421" y="15209"/>
                    </a:cubicBezTo>
                    <a:cubicBezTo>
                      <a:pt x="4421" y="15155"/>
                      <a:pt x="4403" y="15120"/>
                      <a:pt x="4367" y="15120"/>
                    </a:cubicBezTo>
                    <a:cubicBezTo>
                      <a:pt x="4349" y="15030"/>
                      <a:pt x="4349" y="14941"/>
                      <a:pt x="4332" y="14851"/>
                    </a:cubicBezTo>
                    <a:lnTo>
                      <a:pt x="4332" y="14851"/>
                    </a:lnTo>
                    <a:cubicBezTo>
                      <a:pt x="4421" y="14994"/>
                      <a:pt x="4510" y="15120"/>
                      <a:pt x="4600" y="15245"/>
                    </a:cubicBezTo>
                    <a:lnTo>
                      <a:pt x="4725" y="15406"/>
                    </a:lnTo>
                    <a:cubicBezTo>
                      <a:pt x="4689" y="15424"/>
                      <a:pt x="4672" y="15460"/>
                      <a:pt x="4672" y="15495"/>
                    </a:cubicBezTo>
                    <a:cubicBezTo>
                      <a:pt x="4779" y="16336"/>
                      <a:pt x="5244" y="16927"/>
                      <a:pt x="5817" y="17518"/>
                    </a:cubicBezTo>
                    <a:cubicBezTo>
                      <a:pt x="6021" y="17737"/>
                      <a:pt x="6638" y="18439"/>
                      <a:pt x="7064" y="18439"/>
                    </a:cubicBezTo>
                    <a:cubicBezTo>
                      <a:pt x="7124" y="18439"/>
                      <a:pt x="7180" y="18425"/>
                      <a:pt x="7231" y="18394"/>
                    </a:cubicBezTo>
                    <a:cubicBezTo>
                      <a:pt x="7732" y="18108"/>
                      <a:pt x="6873" y="17106"/>
                      <a:pt x="6729" y="16838"/>
                    </a:cubicBezTo>
                    <a:cubicBezTo>
                      <a:pt x="6375" y="16061"/>
                      <a:pt x="5861" y="14982"/>
                      <a:pt x="4888" y="14982"/>
                    </a:cubicBezTo>
                    <a:cubicBezTo>
                      <a:pt x="4830" y="14982"/>
                      <a:pt x="4769" y="14986"/>
                      <a:pt x="4707" y="14994"/>
                    </a:cubicBezTo>
                    <a:cubicBezTo>
                      <a:pt x="4689" y="14994"/>
                      <a:pt x="4672" y="15012"/>
                      <a:pt x="4672" y="15030"/>
                    </a:cubicBezTo>
                    <a:cubicBezTo>
                      <a:pt x="4618" y="14959"/>
                      <a:pt x="4564" y="14887"/>
                      <a:pt x="4528" y="14815"/>
                    </a:cubicBezTo>
                    <a:cubicBezTo>
                      <a:pt x="4421" y="14654"/>
                      <a:pt x="4367" y="14493"/>
                      <a:pt x="4278" y="14368"/>
                    </a:cubicBezTo>
                    <a:cubicBezTo>
                      <a:pt x="4206" y="13455"/>
                      <a:pt x="4170" y="12525"/>
                      <a:pt x="4206" y="11612"/>
                    </a:cubicBezTo>
                    <a:lnTo>
                      <a:pt x="4206" y="11612"/>
                    </a:lnTo>
                    <a:cubicBezTo>
                      <a:pt x="4349" y="11827"/>
                      <a:pt x="4528" y="12042"/>
                      <a:pt x="4725" y="12203"/>
                    </a:cubicBezTo>
                    <a:cubicBezTo>
                      <a:pt x="4779" y="12256"/>
                      <a:pt x="4833" y="12310"/>
                      <a:pt x="4904" y="12364"/>
                    </a:cubicBezTo>
                    <a:cubicBezTo>
                      <a:pt x="4850" y="12382"/>
                      <a:pt x="4833" y="12435"/>
                      <a:pt x="4850" y="12471"/>
                    </a:cubicBezTo>
                    <a:cubicBezTo>
                      <a:pt x="5280" y="13527"/>
                      <a:pt x="6461" y="14762"/>
                      <a:pt x="7660" y="14797"/>
                    </a:cubicBezTo>
                    <a:cubicBezTo>
                      <a:pt x="7714" y="14797"/>
                      <a:pt x="7749" y="14762"/>
                      <a:pt x="7767" y="14708"/>
                    </a:cubicBezTo>
                    <a:cubicBezTo>
                      <a:pt x="7877" y="13640"/>
                      <a:pt x="6442" y="11937"/>
                      <a:pt x="5231" y="11937"/>
                    </a:cubicBezTo>
                    <a:cubicBezTo>
                      <a:pt x="5062" y="11937"/>
                      <a:pt x="4898" y="11970"/>
                      <a:pt x="4743" y="12042"/>
                    </a:cubicBezTo>
                    <a:cubicBezTo>
                      <a:pt x="4654" y="11934"/>
                      <a:pt x="4564" y="11845"/>
                      <a:pt x="4493" y="11720"/>
                    </a:cubicBezTo>
                    <a:cubicBezTo>
                      <a:pt x="4367" y="11541"/>
                      <a:pt x="4314" y="11308"/>
                      <a:pt x="4206" y="11129"/>
                    </a:cubicBezTo>
                    <a:cubicBezTo>
                      <a:pt x="4224" y="10556"/>
                      <a:pt x="4260" y="9984"/>
                      <a:pt x="4296" y="9411"/>
                    </a:cubicBezTo>
                    <a:lnTo>
                      <a:pt x="4349" y="8713"/>
                    </a:lnTo>
                    <a:cubicBezTo>
                      <a:pt x="4367" y="8695"/>
                      <a:pt x="4367" y="8659"/>
                      <a:pt x="4349" y="8642"/>
                    </a:cubicBezTo>
                    <a:cubicBezTo>
                      <a:pt x="4367" y="8427"/>
                      <a:pt x="4385" y="8230"/>
                      <a:pt x="4403" y="8015"/>
                    </a:cubicBezTo>
                    <a:cubicBezTo>
                      <a:pt x="4493" y="8176"/>
                      <a:pt x="4600" y="8302"/>
                      <a:pt x="4725" y="8427"/>
                    </a:cubicBezTo>
                    <a:cubicBezTo>
                      <a:pt x="4725" y="8427"/>
                      <a:pt x="4725" y="8445"/>
                      <a:pt x="4725" y="8445"/>
                    </a:cubicBezTo>
                    <a:cubicBezTo>
                      <a:pt x="4725" y="9214"/>
                      <a:pt x="5602" y="9984"/>
                      <a:pt x="6139" y="10413"/>
                    </a:cubicBezTo>
                    <a:cubicBezTo>
                      <a:pt x="6724" y="10913"/>
                      <a:pt x="7492" y="11346"/>
                      <a:pt x="8283" y="11346"/>
                    </a:cubicBezTo>
                    <a:cubicBezTo>
                      <a:pt x="8314" y="11346"/>
                      <a:pt x="8345" y="11345"/>
                      <a:pt x="8376" y="11344"/>
                    </a:cubicBezTo>
                    <a:cubicBezTo>
                      <a:pt x="8430" y="11344"/>
                      <a:pt x="8483" y="11290"/>
                      <a:pt x="8465" y="11236"/>
                    </a:cubicBezTo>
                    <a:cubicBezTo>
                      <a:pt x="8322" y="10431"/>
                      <a:pt x="7642" y="9751"/>
                      <a:pt x="7123" y="9178"/>
                    </a:cubicBezTo>
                    <a:cubicBezTo>
                      <a:pt x="6597" y="8590"/>
                      <a:pt x="5991" y="8123"/>
                      <a:pt x="5223" y="8123"/>
                    </a:cubicBezTo>
                    <a:cubicBezTo>
                      <a:pt x="5103" y="8123"/>
                      <a:pt x="4979" y="8134"/>
                      <a:pt x="4850" y="8158"/>
                    </a:cubicBezTo>
                    <a:cubicBezTo>
                      <a:pt x="4707" y="7926"/>
                      <a:pt x="4582" y="7693"/>
                      <a:pt x="4475" y="7460"/>
                    </a:cubicBezTo>
                    <a:cubicBezTo>
                      <a:pt x="4564" y="6297"/>
                      <a:pt x="4672" y="5134"/>
                      <a:pt x="4833" y="3971"/>
                    </a:cubicBezTo>
                    <a:cubicBezTo>
                      <a:pt x="4904" y="4150"/>
                      <a:pt x="4976" y="4311"/>
                      <a:pt x="5083" y="4472"/>
                    </a:cubicBezTo>
                    <a:cubicBezTo>
                      <a:pt x="5190" y="5224"/>
                      <a:pt x="5638" y="6047"/>
                      <a:pt x="6032" y="6637"/>
                    </a:cubicBezTo>
                    <a:cubicBezTo>
                      <a:pt x="6507" y="7341"/>
                      <a:pt x="7189" y="7855"/>
                      <a:pt x="8063" y="7855"/>
                    </a:cubicBezTo>
                    <a:cubicBezTo>
                      <a:pt x="8077" y="7855"/>
                      <a:pt x="8092" y="7854"/>
                      <a:pt x="8107" y="7854"/>
                    </a:cubicBezTo>
                    <a:cubicBezTo>
                      <a:pt x="8161" y="7854"/>
                      <a:pt x="8215" y="7818"/>
                      <a:pt x="8215" y="7765"/>
                    </a:cubicBezTo>
                    <a:cubicBezTo>
                      <a:pt x="8125" y="6172"/>
                      <a:pt x="6837" y="4114"/>
                      <a:pt x="5083" y="4078"/>
                    </a:cubicBezTo>
                    <a:cubicBezTo>
                      <a:pt x="4994" y="3881"/>
                      <a:pt x="4940" y="3667"/>
                      <a:pt x="4904" y="3434"/>
                    </a:cubicBezTo>
                    <a:cubicBezTo>
                      <a:pt x="5065" y="2307"/>
                      <a:pt x="5280" y="1197"/>
                      <a:pt x="5548" y="88"/>
                    </a:cubicBezTo>
                    <a:cubicBezTo>
                      <a:pt x="5559" y="34"/>
                      <a:pt x="5519" y="0"/>
                      <a:pt x="548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5"/>
              <p:cNvSpPr/>
              <p:nvPr/>
            </p:nvSpPr>
            <p:spPr>
              <a:xfrm>
                <a:off x="3755500" y="2790425"/>
                <a:ext cx="548425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37" h="51917" extrusionOk="0">
                    <a:moveTo>
                      <a:pt x="12310" y="969"/>
                    </a:moveTo>
                    <a:cubicBezTo>
                      <a:pt x="12439" y="969"/>
                      <a:pt x="12308" y="1674"/>
                      <a:pt x="12291" y="1726"/>
                    </a:cubicBezTo>
                    <a:cubicBezTo>
                      <a:pt x="12201" y="2048"/>
                      <a:pt x="12058" y="2352"/>
                      <a:pt x="11861" y="2620"/>
                    </a:cubicBezTo>
                    <a:cubicBezTo>
                      <a:pt x="11611" y="3032"/>
                      <a:pt x="11271" y="3372"/>
                      <a:pt x="10877" y="3622"/>
                    </a:cubicBezTo>
                    <a:cubicBezTo>
                      <a:pt x="11307" y="3265"/>
                      <a:pt x="11664" y="2853"/>
                      <a:pt x="11951" y="2388"/>
                    </a:cubicBezTo>
                    <a:cubicBezTo>
                      <a:pt x="12112" y="2137"/>
                      <a:pt x="12201" y="1869"/>
                      <a:pt x="12219" y="1582"/>
                    </a:cubicBezTo>
                    <a:cubicBezTo>
                      <a:pt x="12237" y="1386"/>
                      <a:pt x="12255" y="1171"/>
                      <a:pt x="12291" y="974"/>
                    </a:cubicBezTo>
                    <a:cubicBezTo>
                      <a:pt x="12298" y="971"/>
                      <a:pt x="12304" y="969"/>
                      <a:pt x="12310" y="969"/>
                    </a:cubicBezTo>
                    <a:close/>
                    <a:moveTo>
                      <a:pt x="8937" y="336"/>
                    </a:moveTo>
                    <a:cubicBezTo>
                      <a:pt x="9004" y="336"/>
                      <a:pt x="9101" y="443"/>
                      <a:pt x="9266" y="652"/>
                    </a:cubicBezTo>
                    <a:cubicBezTo>
                      <a:pt x="9964" y="1582"/>
                      <a:pt x="10054" y="2602"/>
                      <a:pt x="9929" y="3712"/>
                    </a:cubicBezTo>
                    <a:cubicBezTo>
                      <a:pt x="9893" y="3569"/>
                      <a:pt x="9803" y="3426"/>
                      <a:pt x="9714" y="3318"/>
                    </a:cubicBezTo>
                    <a:cubicBezTo>
                      <a:pt x="9696" y="3300"/>
                      <a:pt x="9676" y="3292"/>
                      <a:pt x="9658" y="3292"/>
                    </a:cubicBezTo>
                    <a:cubicBezTo>
                      <a:pt x="9620" y="3292"/>
                      <a:pt x="9589" y="3324"/>
                      <a:pt x="9589" y="3372"/>
                    </a:cubicBezTo>
                    <a:lnTo>
                      <a:pt x="9589" y="3444"/>
                    </a:lnTo>
                    <a:cubicBezTo>
                      <a:pt x="9445" y="3068"/>
                      <a:pt x="9249" y="2710"/>
                      <a:pt x="8962" y="2388"/>
                    </a:cubicBezTo>
                    <a:cubicBezTo>
                      <a:pt x="8837" y="2119"/>
                      <a:pt x="8765" y="1815"/>
                      <a:pt x="8748" y="1493"/>
                    </a:cubicBezTo>
                    <a:lnTo>
                      <a:pt x="8730" y="1493"/>
                    </a:lnTo>
                    <a:cubicBezTo>
                      <a:pt x="8712" y="1225"/>
                      <a:pt x="8730" y="974"/>
                      <a:pt x="8783" y="706"/>
                    </a:cubicBezTo>
                    <a:cubicBezTo>
                      <a:pt x="8829" y="457"/>
                      <a:pt x="8866" y="336"/>
                      <a:pt x="8937" y="336"/>
                    </a:cubicBezTo>
                    <a:close/>
                    <a:moveTo>
                      <a:pt x="12061" y="470"/>
                    </a:moveTo>
                    <a:cubicBezTo>
                      <a:pt x="12331" y="470"/>
                      <a:pt x="12110" y="1063"/>
                      <a:pt x="12094" y="1189"/>
                    </a:cubicBezTo>
                    <a:cubicBezTo>
                      <a:pt x="12040" y="1797"/>
                      <a:pt x="11826" y="2352"/>
                      <a:pt x="11450" y="2817"/>
                    </a:cubicBezTo>
                    <a:cubicBezTo>
                      <a:pt x="11217" y="3086"/>
                      <a:pt x="10967" y="3336"/>
                      <a:pt x="10698" y="3569"/>
                    </a:cubicBezTo>
                    <a:cubicBezTo>
                      <a:pt x="10609" y="3640"/>
                      <a:pt x="10537" y="3712"/>
                      <a:pt x="10448" y="3784"/>
                    </a:cubicBezTo>
                    <a:cubicBezTo>
                      <a:pt x="10770" y="3229"/>
                      <a:pt x="11002" y="2602"/>
                      <a:pt x="11128" y="1976"/>
                    </a:cubicBezTo>
                    <a:lnTo>
                      <a:pt x="11110" y="1976"/>
                    </a:lnTo>
                    <a:cubicBezTo>
                      <a:pt x="11145" y="1779"/>
                      <a:pt x="11145" y="1582"/>
                      <a:pt x="11128" y="1368"/>
                    </a:cubicBezTo>
                    <a:cubicBezTo>
                      <a:pt x="11324" y="1028"/>
                      <a:pt x="11503" y="670"/>
                      <a:pt x="11915" y="509"/>
                    </a:cubicBezTo>
                    <a:cubicBezTo>
                      <a:pt x="11975" y="482"/>
                      <a:pt x="12023" y="470"/>
                      <a:pt x="12061" y="470"/>
                    </a:cubicBezTo>
                    <a:close/>
                    <a:moveTo>
                      <a:pt x="13388" y="1739"/>
                    </a:moveTo>
                    <a:cubicBezTo>
                      <a:pt x="13458" y="1739"/>
                      <a:pt x="13528" y="1741"/>
                      <a:pt x="13597" y="1744"/>
                    </a:cubicBezTo>
                    <a:lnTo>
                      <a:pt x="13597" y="1761"/>
                    </a:lnTo>
                    <a:cubicBezTo>
                      <a:pt x="13812" y="1761"/>
                      <a:pt x="13740" y="1797"/>
                      <a:pt x="13633" y="1976"/>
                    </a:cubicBezTo>
                    <a:cubicBezTo>
                      <a:pt x="13526" y="2155"/>
                      <a:pt x="13400" y="2388"/>
                      <a:pt x="13275" y="2585"/>
                    </a:cubicBezTo>
                    <a:cubicBezTo>
                      <a:pt x="12774" y="3336"/>
                      <a:pt x="11826" y="3605"/>
                      <a:pt x="11002" y="3945"/>
                    </a:cubicBezTo>
                    <a:lnTo>
                      <a:pt x="10984" y="3945"/>
                    </a:lnTo>
                    <a:cubicBezTo>
                      <a:pt x="10967" y="3891"/>
                      <a:pt x="10913" y="3873"/>
                      <a:pt x="10859" y="3873"/>
                    </a:cubicBezTo>
                    <a:lnTo>
                      <a:pt x="10859" y="3837"/>
                    </a:lnTo>
                    <a:cubicBezTo>
                      <a:pt x="11539" y="3444"/>
                      <a:pt x="12058" y="2817"/>
                      <a:pt x="12327" y="2084"/>
                    </a:cubicBezTo>
                    <a:cubicBezTo>
                      <a:pt x="12614" y="1796"/>
                      <a:pt x="13004" y="1739"/>
                      <a:pt x="13388" y="1739"/>
                    </a:cubicBezTo>
                    <a:close/>
                    <a:moveTo>
                      <a:pt x="12756" y="3300"/>
                    </a:moveTo>
                    <a:cubicBezTo>
                      <a:pt x="12756" y="3318"/>
                      <a:pt x="12774" y="3318"/>
                      <a:pt x="12792" y="3318"/>
                    </a:cubicBezTo>
                    <a:cubicBezTo>
                      <a:pt x="13042" y="3318"/>
                      <a:pt x="13293" y="3336"/>
                      <a:pt x="13526" y="3408"/>
                    </a:cubicBezTo>
                    <a:cubicBezTo>
                      <a:pt x="13576" y="3425"/>
                      <a:pt x="14203" y="3842"/>
                      <a:pt x="13984" y="3842"/>
                    </a:cubicBezTo>
                    <a:cubicBezTo>
                      <a:pt x="13971" y="3842"/>
                      <a:pt x="13956" y="3840"/>
                      <a:pt x="13937" y="3837"/>
                    </a:cubicBezTo>
                    <a:cubicBezTo>
                      <a:pt x="13894" y="3832"/>
                      <a:pt x="13850" y="3830"/>
                      <a:pt x="13805" y="3830"/>
                    </a:cubicBezTo>
                    <a:cubicBezTo>
                      <a:pt x="13681" y="3830"/>
                      <a:pt x="13554" y="3847"/>
                      <a:pt x="13436" y="3873"/>
                    </a:cubicBezTo>
                    <a:cubicBezTo>
                      <a:pt x="12864" y="3949"/>
                      <a:pt x="12381" y="4116"/>
                      <a:pt x="11874" y="4116"/>
                    </a:cubicBezTo>
                    <a:cubicBezTo>
                      <a:pt x="11668" y="4116"/>
                      <a:pt x="11457" y="4089"/>
                      <a:pt x="11235" y="4016"/>
                    </a:cubicBezTo>
                    <a:cubicBezTo>
                      <a:pt x="11772" y="3855"/>
                      <a:pt x="12273" y="3605"/>
                      <a:pt x="12756" y="3300"/>
                    </a:cubicBezTo>
                    <a:close/>
                    <a:moveTo>
                      <a:pt x="10700" y="216"/>
                    </a:moveTo>
                    <a:cubicBezTo>
                      <a:pt x="10735" y="216"/>
                      <a:pt x="10760" y="244"/>
                      <a:pt x="10770" y="312"/>
                    </a:cubicBezTo>
                    <a:cubicBezTo>
                      <a:pt x="10788" y="473"/>
                      <a:pt x="10823" y="634"/>
                      <a:pt x="10859" y="777"/>
                    </a:cubicBezTo>
                    <a:cubicBezTo>
                      <a:pt x="11110" y="1851"/>
                      <a:pt x="10770" y="2674"/>
                      <a:pt x="10412" y="3605"/>
                    </a:cubicBezTo>
                    <a:lnTo>
                      <a:pt x="10412" y="3551"/>
                    </a:lnTo>
                    <a:cubicBezTo>
                      <a:pt x="10394" y="3506"/>
                      <a:pt x="10354" y="3484"/>
                      <a:pt x="10313" y="3484"/>
                    </a:cubicBezTo>
                    <a:cubicBezTo>
                      <a:pt x="10273" y="3484"/>
                      <a:pt x="10233" y="3506"/>
                      <a:pt x="10215" y="3551"/>
                    </a:cubicBezTo>
                    <a:cubicBezTo>
                      <a:pt x="10161" y="3784"/>
                      <a:pt x="10125" y="3998"/>
                      <a:pt x="10090" y="4231"/>
                    </a:cubicBezTo>
                    <a:cubicBezTo>
                      <a:pt x="10055" y="4077"/>
                      <a:pt x="10038" y="3939"/>
                      <a:pt x="9989" y="3801"/>
                    </a:cubicBezTo>
                    <a:lnTo>
                      <a:pt x="9989" y="3801"/>
                    </a:lnTo>
                    <a:cubicBezTo>
                      <a:pt x="10022" y="3801"/>
                      <a:pt x="10055" y="3799"/>
                      <a:pt x="10072" y="3766"/>
                    </a:cubicBezTo>
                    <a:cubicBezTo>
                      <a:pt x="10269" y="3104"/>
                      <a:pt x="10251" y="2388"/>
                      <a:pt x="10018" y="1744"/>
                    </a:cubicBezTo>
                    <a:cubicBezTo>
                      <a:pt x="10036" y="1457"/>
                      <a:pt x="10072" y="1171"/>
                      <a:pt x="10125" y="885"/>
                    </a:cubicBezTo>
                    <a:cubicBezTo>
                      <a:pt x="10125" y="870"/>
                      <a:pt x="10531" y="216"/>
                      <a:pt x="10700" y="216"/>
                    </a:cubicBezTo>
                    <a:close/>
                    <a:moveTo>
                      <a:pt x="7620" y="1511"/>
                    </a:moveTo>
                    <a:lnTo>
                      <a:pt x="7620" y="1511"/>
                    </a:lnTo>
                    <a:cubicBezTo>
                      <a:pt x="8103" y="1779"/>
                      <a:pt x="8533" y="2119"/>
                      <a:pt x="8891" y="2531"/>
                    </a:cubicBezTo>
                    <a:cubicBezTo>
                      <a:pt x="8926" y="2585"/>
                      <a:pt x="8962" y="2638"/>
                      <a:pt x="9016" y="2692"/>
                    </a:cubicBezTo>
                    <a:cubicBezTo>
                      <a:pt x="9052" y="2746"/>
                      <a:pt x="9070" y="2781"/>
                      <a:pt x="9088" y="2817"/>
                    </a:cubicBezTo>
                    <a:cubicBezTo>
                      <a:pt x="9302" y="3157"/>
                      <a:pt x="9445" y="3533"/>
                      <a:pt x="9535" y="3909"/>
                    </a:cubicBezTo>
                    <a:cubicBezTo>
                      <a:pt x="9517" y="3927"/>
                      <a:pt x="9499" y="3963"/>
                      <a:pt x="9517" y="3980"/>
                    </a:cubicBezTo>
                    <a:cubicBezTo>
                      <a:pt x="9535" y="4088"/>
                      <a:pt x="9553" y="4213"/>
                      <a:pt x="9589" y="4320"/>
                    </a:cubicBezTo>
                    <a:cubicBezTo>
                      <a:pt x="9499" y="4249"/>
                      <a:pt x="9410" y="4195"/>
                      <a:pt x="9302" y="4124"/>
                    </a:cubicBezTo>
                    <a:cubicBezTo>
                      <a:pt x="9284" y="4052"/>
                      <a:pt x="9284" y="3998"/>
                      <a:pt x="9284" y="3927"/>
                    </a:cubicBezTo>
                    <a:cubicBezTo>
                      <a:pt x="9284" y="3900"/>
                      <a:pt x="9266" y="3886"/>
                      <a:pt x="9246" y="3886"/>
                    </a:cubicBezTo>
                    <a:cubicBezTo>
                      <a:pt x="9226" y="3886"/>
                      <a:pt x="9204" y="3900"/>
                      <a:pt x="9195" y="3927"/>
                    </a:cubicBezTo>
                    <a:lnTo>
                      <a:pt x="9195" y="4052"/>
                    </a:lnTo>
                    <a:cubicBezTo>
                      <a:pt x="8944" y="3909"/>
                      <a:pt x="8712" y="3730"/>
                      <a:pt x="8479" y="3551"/>
                    </a:cubicBezTo>
                    <a:cubicBezTo>
                      <a:pt x="8121" y="3247"/>
                      <a:pt x="7978" y="2764"/>
                      <a:pt x="7871" y="2316"/>
                    </a:cubicBezTo>
                    <a:cubicBezTo>
                      <a:pt x="7835" y="2191"/>
                      <a:pt x="7728" y="1582"/>
                      <a:pt x="7620" y="1511"/>
                    </a:cubicBezTo>
                    <a:close/>
                    <a:moveTo>
                      <a:pt x="10662" y="3945"/>
                    </a:moveTo>
                    <a:cubicBezTo>
                      <a:pt x="10662" y="3980"/>
                      <a:pt x="10662" y="4034"/>
                      <a:pt x="10644" y="4088"/>
                    </a:cubicBezTo>
                    <a:cubicBezTo>
                      <a:pt x="10537" y="4195"/>
                      <a:pt x="10448" y="4320"/>
                      <a:pt x="10376" y="4464"/>
                    </a:cubicBezTo>
                    <a:cubicBezTo>
                      <a:pt x="10448" y="4285"/>
                      <a:pt x="10537" y="4124"/>
                      <a:pt x="10627" y="3963"/>
                    </a:cubicBezTo>
                    <a:lnTo>
                      <a:pt x="10662" y="3945"/>
                    </a:lnTo>
                    <a:close/>
                    <a:moveTo>
                      <a:pt x="9374" y="4303"/>
                    </a:moveTo>
                    <a:lnTo>
                      <a:pt x="9374" y="4303"/>
                    </a:lnTo>
                    <a:cubicBezTo>
                      <a:pt x="9463" y="4356"/>
                      <a:pt x="9571" y="4410"/>
                      <a:pt x="9660" y="4481"/>
                    </a:cubicBezTo>
                    <a:cubicBezTo>
                      <a:pt x="9696" y="4643"/>
                      <a:pt x="9803" y="4768"/>
                      <a:pt x="9947" y="4857"/>
                    </a:cubicBezTo>
                    <a:lnTo>
                      <a:pt x="9875" y="4839"/>
                    </a:lnTo>
                    <a:cubicBezTo>
                      <a:pt x="9750" y="4804"/>
                      <a:pt x="9642" y="4714"/>
                      <a:pt x="9571" y="4625"/>
                    </a:cubicBezTo>
                    <a:cubicBezTo>
                      <a:pt x="9481" y="4535"/>
                      <a:pt x="9410" y="4428"/>
                      <a:pt x="9374" y="4303"/>
                    </a:cubicBezTo>
                    <a:close/>
                    <a:moveTo>
                      <a:pt x="10340" y="6432"/>
                    </a:moveTo>
                    <a:cubicBezTo>
                      <a:pt x="10251" y="6683"/>
                      <a:pt x="10125" y="6915"/>
                      <a:pt x="9964" y="7148"/>
                    </a:cubicBezTo>
                    <a:cubicBezTo>
                      <a:pt x="9982" y="7040"/>
                      <a:pt x="9982" y="6951"/>
                      <a:pt x="10000" y="6844"/>
                    </a:cubicBezTo>
                    <a:cubicBezTo>
                      <a:pt x="10090" y="6683"/>
                      <a:pt x="10197" y="6539"/>
                      <a:pt x="10340" y="6432"/>
                    </a:cubicBezTo>
                    <a:close/>
                    <a:moveTo>
                      <a:pt x="5263" y="7633"/>
                    </a:moveTo>
                    <a:cubicBezTo>
                      <a:pt x="5306" y="7633"/>
                      <a:pt x="5337" y="7674"/>
                      <a:pt x="5347" y="7774"/>
                    </a:cubicBezTo>
                    <a:cubicBezTo>
                      <a:pt x="5365" y="8168"/>
                      <a:pt x="5276" y="8562"/>
                      <a:pt x="5079" y="8919"/>
                    </a:cubicBezTo>
                    <a:cubicBezTo>
                      <a:pt x="4918" y="9206"/>
                      <a:pt x="4721" y="9474"/>
                      <a:pt x="4488" y="9725"/>
                    </a:cubicBezTo>
                    <a:cubicBezTo>
                      <a:pt x="4479" y="9720"/>
                      <a:pt x="4469" y="9718"/>
                      <a:pt x="4460" y="9718"/>
                    </a:cubicBezTo>
                    <a:cubicBezTo>
                      <a:pt x="4435" y="9718"/>
                      <a:pt x="4412" y="9734"/>
                      <a:pt x="4399" y="9761"/>
                    </a:cubicBezTo>
                    <a:lnTo>
                      <a:pt x="4399" y="9564"/>
                    </a:lnTo>
                    <a:cubicBezTo>
                      <a:pt x="4540" y="9211"/>
                      <a:pt x="4594" y="8841"/>
                      <a:pt x="4579" y="8454"/>
                    </a:cubicBezTo>
                    <a:lnTo>
                      <a:pt x="4579" y="8454"/>
                    </a:lnTo>
                    <a:cubicBezTo>
                      <a:pt x="4596" y="8454"/>
                      <a:pt x="4614" y="8454"/>
                      <a:pt x="4632" y="8436"/>
                    </a:cubicBezTo>
                    <a:cubicBezTo>
                      <a:pt x="4718" y="8293"/>
                      <a:pt x="5090" y="7633"/>
                      <a:pt x="5263" y="7633"/>
                    </a:cubicBezTo>
                    <a:close/>
                    <a:moveTo>
                      <a:pt x="4038" y="7147"/>
                    </a:moveTo>
                    <a:cubicBezTo>
                      <a:pt x="4282" y="7147"/>
                      <a:pt x="4474" y="8143"/>
                      <a:pt x="4488" y="8347"/>
                    </a:cubicBezTo>
                    <a:cubicBezTo>
                      <a:pt x="4506" y="8687"/>
                      <a:pt x="4453" y="9045"/>
                      <a:pt x="4345" y="9367"/>
                    </a:cubicBezTo>
                    <a:cubicBezTo>
                      <a:pt x="4331" y="9362"/>
                      <a:pt x="4318" y="9360"/>
                      <a:pt x="4306" y="9360"/>
                    </a:cubicBezTo>
                    <a:cubicBezTo>
                      <a:pt x="4274" y="9360"/>
                      <a:pt x="4251" y="9376"/>
                      <a:pt x="4238" y="9403"/>
                    </a:cubicBezTo>
                    <a:cubicBezTo>
                      <a:pt x="4148" y="9582"/>
                      <a:pt x="4095" y="9778"/>
                      <a:pt x="4059" y="9975"/>
                    </a:cubicBezTo>
                    <a:lnTo>
                      <a:pt x="4059" y="9957"/>
                    </a:lnTo>
                    <a:lnTo>
                      <a:pt x="4041" y="9922"/>
                    </a:lnTo>
                    <a:cubicBezTo>
                      <a:pt x="4059" y="9796"/>
                      <a:pt x="4077" y="9671"/>
                      <a:pt x="4059" y="9546"/>
                    </a:cubicBezTo>
                    <a:cubicBezTo>
                      <a:pt x="4077" y="9528"/>
                      <a:pt x="4077" y="9528"/>
                      <a:pt x="4059" y="9510"/>
                    </a:cubicBezTo>
                    <a:cubicBezTo>
                      <a:pt x="4005" y="9188"/>
                      <a:pt x="3880" y="8866"/>
                      <a:pt x="3701" y="8579"/>
                    </a:cubicBezTo>
                    <a:cubicBezTo>
                      <a:pt x="3630" y="8150"/>
                      <a:pt x="3683" y="7720"/>
                      <a:pt x="3862" y="7327"/>
                    </a:cubicBezTo>
                    <a:cubicBezTo>
                      <a:pt x="3922" y="7200"/>
                      <a:pt x="3981" y="7147"/>
                      <a:pt x="4038" y="7147"/>
                    </a:cubicBezTo>
                    <a:close/>
                    <a:moveTo>
                      <a:pt x="2701" y="7549"/>
                    </a:moveTo>
                    <a:cubicBezTo>
                      <a:pt x="2732" y="7549"/>
                      <a:pt x="2768" y="7573"/>
                      <a:pt x="2806" y="7631"/>
                    </a:cubicBezTo>
                    <a:cubicBezTo>
                      <a:pt x="3093" y="7971"/>
                      <a:pt x="3361" y="8347"/>
                      <a:pt x="3612" y="8741"/>
                    </a:cubicBezTo>
                    <a:cubicBezTo>
                      <a:pt x="3665" y="8937"/>
                      <a:pt x="3755" y="9134"/>
                      <a:pt x="3844" y="9331"/>
                    </a:cubicBezTo>
                    <a:cubicBezTo>
                      <a:pt x="3880" y="9474"/>
                      <a:pt x="3898" y="9617"/>
                      <a:pt x="3880" y="9778"/>
                    </a:cubicBezTo>
                    <a:cubicBezTo>
                      <a:pt x="3844" y="9778"/>
                      <a:pt x="3808" y="9796"/>
                      <a:pt x="3808" y="9850"/>
                    </a:cubicBezTo>
                    <a:lnTo>
                      <a:pt x="3791" y="9850"/>
                    </a:lnTo>
                    <a:cubicBezTo>
                      <a:pt x="3773" y="9957"/>
                      <a:pt x="3773" y="10065"/>
                      <a:pt x="3791" y="10172"/>
                    </a:cubicBezTo>
                    <a:lnTo>
                      <a:pt x="3791" y="10226"/>
                    </a:lnTo>
                    <a:cubicBezTo>
                      <a:pt x="3755" y="10190"/>
                      <a:pt x="3701" y="10172"/>
                      <a:pt x="3665" y="10136"/>
                    </a:cubicBezTo>
                    <a:cubicBezTo>
                      <a:pt x="3647" y="10101"/>
                      <a:pt x="3630" y="10047"/>
                      <a:pt x="3594" y="10011"/>
                    </a:cubicBezTo>
                    <a:cubicBezTo>
                      <a:pt x="3612" y="9993"/>
                      <a:pt x="3594" y="9957"/>
                      <a:pt x="3576" y="9957"/>
                    </a:cubicBezTo>
                    <a:lnTo>
                      <a:pt x="3540" y="9939"/>
                    </a:lnTo>
                    <a:cubicBezTo>
                      <a:pt x="3361" y="9743"/>
                      <a:pt x="3164" y="9582"/>
                      <a:pt x="2949" y="9456"/>
                    </a:cubicBezTo>
                    <a:cubicBezTo>
                      <a:pt x="2806" y="9259"/>
                      <a:pt x="2681" y="9063"/>
                      <a:pt x="2609" y="8848"/>
                    </a:cubicBezTo>
                    <a:cubicBezTo>
                      <a:pt x="2520" y="8633"/>
                      <a:pt x="2484" y="8418"/>
                      <a:pt x="2484" y="8186"/>
                    </a:cubicBezTo>
                    <a:cubicBezTo>
                      <a:pt x="2484" y="8054"/>
                      <a:pt x="2556" y="7549"/>
                      <a:pt x="2701" y="7549"/>
                    </a:cubicBezTo>
                    <a:close/>
                    <a:moveTo>
                      <a:pt x="6162" y="8470"/>
                    </a:moveTo>
                    <a:cubicBezTo>
                      <a:pt x="6437" y="8470"/>
                      <a:pt x="6114" y="9013"/>
                      <a:pt x="6027" y="9152"/>
                    </a:cubicBezTo>
                    <a:cubicBezTo>
                      <a:pt x="5849" y="9421"/>
                      <a:pt x="5634" y="9653"/>
                      <a:pt x="5365" y="9850"/>
                    </a:cubicBezTo>
                    <a:cubicBezTo>
                      <a:pt x="5097" y="10029"/>
                      <a:pt x="4828" y="10172"/>
                      <a:pt x="4524" y="10297"/>
                    </a:cubicBezTo>
                    <a:cubicBezTo>
                      <a:pt x="4542" y="10208"/>
                      <a:pt x="4542" y="10101"/>
                      <a:pt x="4560" y="10011"/>
                    </a:cubicBezTo>
                    <a:cubicBezTo>
                      <a:pt x="5097" y="9492"/>
                      <a:pt x="5258" y="8526"/>
                      <a:pt x="6135" y="8472"/>
                    </a:cubicBezTo>
                    <a:cubicBezTo>
                      <a:pt x="6145" y="8471"/>
                      <a:pt x="6154" y="8470"/>
                      <a:pt x="6162" y="8470"/>
                    </a:cubicBezTo>
                    <a:close/>
                    <a:moveTo>
                      <a:pt x="5952" y="9491"/>
                    </a:moveTo>
                    <a:cubicBezTo>
                      <a:pt x="5950" y="9501"/>
                      <a:pt x="5951" y="9513"/>
                      <a:pt x="5956" y="9528"/>
                    </a:cubicBezTo>
                    <a:cubicBezTo>
                      <a:pt x="6010" y="9707"/>
                      <a:pt x="6099" y="9778"/>
                      <a:pt x="5920" y="9939"/>
                    </a:cubicBezTo>
                    <a:cubicBezTo>
                      <a:pt x="5759" y="10083"/>
                      <a:pt x="5562" y="10190"/>
                      <a:pt x="5365" y="10244"/>
                    </a:cubicBezTo>
                    <a:cubicBezTo>
                      <a:pt x="5079" y="10369"/>
                      <a:pt x="4793" y="10441"/>
                      <a:pt x="4488" y="10494"/>
                    </a:cubicBezTo>
                    <a:cubicBezTo>
                      <a:pt x="4882" y="10351"/>
                      <a:pt x="5240" y="10136"/>
                      <a:pt x="5544" y="9868"/>
                    </a:cubicBezTo>
                    <a:cubicBezTo>
                      <a:pt x="5697" y="9760"/>
                      <a:pt x="5834" y="9633"/>
                      <a:pt x="5952" y="9491"/>
                    </a:cubicBezTo>
                    <a:close/>
                    <a:moveTo>
                      <a:pt x="1596" y="9171"/>
                    </a:moveTo>
                    <a:cubicBezTo>
                      <a:pt x="2274" y="9244"/>
                      <a:pt x="2897" y="9547"/>
                      <a:pt x="3361" y="10065"/>
                    </a:cubicBezTo>
                    <a:cubicBezTo>
                      <a:pt x="3343" y="10083"/>
                      <a:pt x="3325" y="10136"/>
                      <a:pt x="3343" y="10172"/>
                    </a:cubicBezTo>
                    <a:cubicBezTo>
                      <a:pt x="3451" y="10351"/>
                      <a:pt x="3576" y="10530"/>
                      <a:pt x="3737" y="10691"/>
                    </a:cubicBezTo>
                    <a:cubicBezTo>
                      <a:pt x="2848" y="10513"/>
                      <a:pt x="1924" y="10071"/>
                      <a:pt x="1596" y="9171"/>
                    </a:cubicBezTo>
                    <a:close/>
                    <a:moveTo>
                      <a:pt x="13866" y="5036"/>
                    </a:moveTo>
                    <a:lnTo>
                      <a:pt x="13866" y="5036"/>
                    </a:lnTo>
                    <a:cubicBezTo>
                      <a:pt x="12774" y="7327"/>
                      <a:pt x="10698" y="9224"/>
                      <a:pt x="9714" y="11568"/>
                    </a:cubicBezTo>
                    <a:cubicBezTo>
                      <a:pt x="9893" y="10369"/>
                      <a:pt x="10322" y="9206"/>
                      <a:pt x="10949" y="8168"/>
                    </a:cubicBezTo>
                    <a:cubicBezTo>
                      <a:pt x="11700" y="6951"/>
                      <a:pt x="12899" y="6092"/>
                      <a:pt x="13866" y="5036"/>
                    </a:cubicBezTo>
                    <a:close/>
                    <a:moveTo>
                      <a:pt x="14998" y="11296"/>
                    </a:moveTo>
                    <a:cubicBezTo>
                      <a:pt x="15017" y="11296"/>
                      <a:pt x="15029" y="11307"/>
                      <a:pt x="15029" y="11335"/>
                    </a:cubicBezTo>
                    <a:cubicBezTo>
                      <a:pt x="15011" y="11675"/>
                      <a:pt x="14939" y="12033"/>
                      <a:pt x="14778" y="12355"/>
                    </a:cubicBezTo>
                    <a:cubicBezTo>
                      <a:pt x="14599" y="12713"/>
                      <a:pt x="14313" y="13035"/>
                      <a:pt x="13973" y="13250"/>
                    </a:cubicBezTo>
                    <a:cubicBezTo>
                      <a:pt x="14241" y="12838"/>
                      <a:pt x="14402" y="12355"/>
                      <a:pt x="14420" y="11872"/>
                    </a:cubicBezTo>
                    <a:cubicBezTo>
                      <a:pt x="14474" y="11783"/>
                      <a:pt x="14510" y="11711"/>
                      <a:pt x="14563" y="11640"/>
                    </a:cubicBezTo>
                    <a:cubicBezTo>
                      <a:pt x="14563" y="11640"/>
                      <a:pt x="14895" y="11296"/>
                      <a:pt x="14998" y="11296"/>
                    </a:cubicBezTo>
                    <a:close/>
                    <a:moveTo>
                      <a:pt x="14277" y="10852"/>
                    </a:moveTo>
                    <a:cubicBezTo>
                      <a:pt x="14277" y="11156"/>
                      <a:pt x="14277" y="11443"/>
                      <a:pt x="14259" y="11747"/>
                    </a:cubicBezTo>
                    <a:cubicBezTo>
                      <a:pt x="14223" y="12337"/>
                      <a:pt x="13991" y="12910"/>
                      <a:pt x="13579" y="13340"/>
                    </a:cubicBezTo>
                    <a:lnTo>
                      <a:pt x="13579" y="13250"/>
                    </a:lnTo>
                    <a:cubicBezTo>
                      <a:pt x="13830" y="12803"/>
                      <a:pt x="13758" y="12230"/>
                      <a:pt x="13543" y="11765"/>
                    </a:cubicBezTo>
                    <a:cubicBezTo>
                      <a:pt x="13543" y="11729"/>
                      <a:pt x="13561" y="11693"/>
                      <a:pt x="13561" y="11657"/>
                    </a:cubicBezTo>
                    <a:cubicBezTo>
                      <a:pt x="13561" y="11657"/>
                      <a:pt x="13561" y="11640"/>
                      <a:pt x="13543" y="11622"/>
                    </a:cubicBezTo>
                    <a:lnTo>
                      <a:pt x="13561" y="11622"/>
                    </a:lnTo>
                    <a:cubicBezTo>
                      <a:pt x="13613" y="11531"/>
                      <a:pt x="13674" y="11404"/>
                      <a:pt x="13684" y="11380"/>
                    </a:cubicBezTo>
                    <a:lnTo>
                      <a:pt x="13684" y="11380"/>
                    </a:lnTo>
                    <a:lnTo>
                      <a:pt x="13758" y="11246"/>
                    </a:lnTo>
                    <a:cubicBezTo>
                      <a:pt x="13866" y="11049"/>
                      <a:pt x="14062" y="10906"/>
                      <a:pt x="14277" y="10852"/>
                    </a:cubicBezTo>
                    <a:close/>
                    <a:moveTo>
                      <a:pt x="8801" y="12892"/>
                    </a:moveTo>
                    <a:lnTo>
                      <a:pt x="8801" y="12892"/>
                    </a:lnTo>
                    <a:cubicBezTo>
                      <a:pt x="8944" y="12946"/>
                      <a:pt x="8998" y="13089"/>
                      <a:pt x="9016" y="13268"/>
                    </a:cubicBezTo>
                    <a:cubicBezTo>
                      <a:pt x="9016" y="13379"/>
                      <a:pt x="9002" y="13490"/>
                      <a:pt x="8999" y="13601"/>
                    </a:cubicBezTo>
                    <a:lnTo>
                      <a:pt x="8999" y="13601"/>
                    </a:lnTo>
                    <a:cubicBezTo>
                      <a:pt x="8981" y="13561"/>
                      <a:pt x="8962" y="13522"/>
                      <a:pt x="8962" y="13483"/>
                    </a:cubicBezTo>
                    <a:cubicBezTo>
                      <a:pt x="8891" y="13286"/>
                      <a:pt x="8837" y="13089"/>
                      <a:pt x="8801" y="12892"/>
                    </a:cubicBezTo>
                    <a:close/>
                    <a:moveTo>
                      <a:pt x="12506" y="11031"/>
                    </a:moveTo>
                    <a:lnTo>
                      <a:pt x="12506" y="11031"/>
                    </a:lnTo>
                    <a:cubicBezTo>
                      <a:pt x="12577" y="11335"/>
                      <a:pt x="12667" y="11622"/>
                      <a:pt x="12792" y="11908"/>
                    </a:cubicBezTo>
                    <a:cubicBezTo>
                      <a:pt x="13042" y="12463"/>
                      <a:pt x="13168" y="12892"/>
                      <a:pt x="13060" y="13483"/>
                    </a:cubicBezTo>
                    <a:cubicBezTo>
                      <a:pt x="13024" y="13411"/>
                      <a:pt x="13007" y="13340"/>
                      <a:pt x="12953" y="13268"/>
                    </a:cubicBezTo>
                    <a:cubicBezTo>
                      <a:pt x="12941" y="13244"/>
                      <a:pt x="12919" y="13234"/>
                      <a:pt x="12897" y="13234"/>
                    </a:cubicBezTo>
                    <a:cubicBezTo>
                      <a:pt x="12851" y="13234"/>
                      <a:pt x="12804" y="13274"/>
                      <a:pt x="12828" y="13322"/>
                    </a:cubicBezTo>
                    <a:lnTo>
                      <a:pt x="12935" y="13608"/>
                    </a:lnTo>
                    <a:cubicBezTo>
                      <a:pt x="12166" y="13322"/>
                      <a:pt x="12022" y="11657"/>
                      <a:pt x="12506" y="11031"/>
                    </a:cubicBezTo>
                    <a:close/>
                    <a:moveTo>
                      <a:pt x="12822" y="11110"/>
                    </a:moveTo>
                    <a:cubicBezTo>
                      <a:pt x="13034" y="11110"/>
                      <a:pt x="13495" y="11954"/>
                      <a:pt x="13526" y="12015"/>
                    </a:cubicBezTo>
                    <a:cubicBezTo>
                      <a:pt x="13633" y="12337"/>
                      <a:pt x="13633" y="12677"/>
                      <a:pt x="13526" y="13000"/>
                    </a:cubicBezTo>
                    <a:cubicBezTo>
                      <a:pt x="13490" y="13000"/>
                      <a:pt x="13436" y="13017"/>
                      <a:pt x="13436" y="13071"/>
                    </a:cubicBezTo>
                    <a:cubicBezTo>
                      <a:pt x="13347" y="13268"/>
                      <a:pt x="13293" y="13465"/>
                      <a:pt x="13239" y="13680"/>
                    </a:cubicBezTo>
                    <a:lnTo>
                      <a:pt x="13221" y="13680"/>
                    </a:lnTo>
                    <a:cubicBezTo>
                      <a:pt x="13203" y="13697"/>
                      <a:pt x="13203" y="13715"/>
                      <a:pt x="13221" y="13733"/>
                    </a:cubicBezTo>
                    <a:lnTo>
                      <a:pt x="13186" y="13823"/>
                    </a:lnTo>
                    <a:lnTo>
                      <a:pt x="13150" y="13697"/>
                    </a:lnTo>
                    <a:cubicBezTo>
                      <a:pt x="13168" y="13680"/>
                      <a:pt x="13150" y="13644"/>
                      <a:pt x="13132" y="13644"/>
                    </a:cubicBezTo>
                    <a:cubicBezTo>
                      <a:pt x="13633" y="12892"/>
                      <a:pt x="12953" y="11997"/>
                      <a:pt x="12720" y="11210"/>
                    </a:cubicBezTo>
                    <a:cubicBezTo>
                      <a:pt x="12738" y="11210"/>
                      <a:pt x="12738" y="11210"/>
                      <a:pt x="12738" y="11192"/>
                    </a:cubicBezTo>
                    <a:cubicBezTo>
                      <a:pt x="12756" y="11135"/>
                      <a:pt x="12785" y="11110"/>
                      <a:pt x="12822" y="11110"/>
                    </a:cubicBezTo>
                    <a:close/>
                    <a:moveTo>
                      <a:pt x="20508" y="13041"/>
                    </a:moveTo>
                    <a:cubicBezTo>
                      <a:pt x="20545" y="13041"/>
                      <a:pt x="20565" y="13055"/>
                      <a:pt x="20558" y="13089"/>
                    </a:cubicBezTo>
                    <a:cubicBezTo>
                      <a:pt x="20326" y="14073"/>
                      <a:pt x="19574" y="14556"/>
                      <a:pt x="18858" y="15111"/>
                    </a:cubicBezTo>
                    <a:cubicBezTo>
                      <a:pt x="19001" y="14717"/>
                      <a:pt x="19163" y="14342"/>
                      <a:pt x="19359" y="13966"/>
                    </a:cubicBezTo>
                    <a:cubicBezTo>
                      <a:pt x="19485" y="13733"/>
                      <a:pt x="19628" y="13536"/>
                      <a:pt x="19825" y="13357"/>
                    </a:cubicBezTo>
                    <a:cubicBezTo>
                      <a:pt x="19868" y="13299"/>
                      <a:pt x="20347" y="13041"/>
                      <a:pt x="20508" y="13041"/>
                    </a:cubicBezTo>
                    <a:close/>
                    <a:moveTo>
                      <a:pt x="18684" y="12120"/>
                    </a:moveTo>
                    <a:cubicBezTo>
                      <a:pt x="18695" y="12120"/>
                      <a:pt x="18706" y="12126"/>
                      <a:pt x="18715" y="12141"/>
                    </a:cubicBezTo>
                    <a:cubicBezTo>
                      <a:pt x="18894" y="12409"/>
                      <a:pt x="19037" y="12695"/>
                      <a:pt x="19145" y="13000"/>
                    </a:cubicBezTo>
                    <a:cubicBezTo>
                      <a:pt x="19306" y="13518"/>
                      <a:pt x="19109" y="14002"/>
                      <a:pt x="18858" y="14467"/>
                    </a:cubicBezTo>
                    <a:cubicBezTo>
                      <a:pt x="18843" y="14460"/>
                      <a:pt x="18829" y="14455"/>
                      <a:pt x="18815" y="14455"/>
                    </a:cubicBezTo>
                    <a:cubicBezTo>
                      <a:pt x="18796" y="14455"/>
                      <a:pt x="18779" y="14464"/>
                      <a:pt x="18769" y="14485"/>
                    </a:cubicBezTo>
                    <a:cubicBezTo>
                      <a:pt x="18572" y="14700"/>
                      <a:pt x="18429" y="14986"/>
                      <a:pt x="18357" y="15272"/>
                    </a:cubicBezTo>
                    <a:lnTo>
                      <a:pt x="18321" y="15308"/>
                    </a:lnTo>
                    <a:cubicBezTo>
                      <a:pt x="18304" y="14485"/>
                      <a:pt x="18250" y="13644"/>
                      <a:pt x="18375" y="12821"/>
                    </a:cubicBezTo>
                    <a:cubicBezTo>
                      <a:pt x="18375" y="12804"/>
                      <a:pt x="18568" y="12120"/>
                      <a:pt x="18684" y="12120"/>
                    </a:cubicBezTo>
                    <a:close/>
                    <a:moveTo>
                      <a:pt x="17802" y="13089"/>
                    </a:moveTo>
                    <a:cubicBezTo>
                      <a:pt x="17802" y="13089"/>
                      <a:pt x="17803" y="13107"/>
                      <a:pt x="17820" y="13107"/>
                    </a:cubicBezTo>
                    <a:cubicBezTo>
                      <a:pt x="17856" y="13214"/>
                      <a:pt x="17910" y="13304"/>
                      <a:pt x="17964" y="13393"/>
                    </a:cubicBezTo>
                    <a:cubicBezTo>
                      <a:pt x="18017" y="13465"/>
                      <a:pt x="18089" y="13554"/>
                      <a:pt x="18178" y="13608"/>
                    </a:cubicBezTo>
                    <a:cubicBezTo>
                      <a:pt x="18142" y="14234"/>
                      <a:pt x="18196" y="14879"/>
                      <a:pt x="18232" y="15523"/>
                    </a:cubicBezTo>
                    <a:lnTo>
                      <a:pt x="18214" y="15505"/>
                    </a:lnTo>
                    <a:lnTo>
                      <a:pt x="18160" y="15505"/>
                    </a:lnTo>
                    <a:cubicBezTo>
                      <a:pt x="17838" y="15147"/>
                      <a:pt x="17677" y="14682"/>
                      <a:pt x="17695" y="14216"/>
                    </a:cubicBezTo>
                    <a:cubicBezTo>
                      <a:pt x="17695" y="13948"/>
                      <a:pt x="17713" y="13697"/>
                      <a:pt x="17767" y="13447"/>
                    </a:cubicBezTo>
                    <a:cubicBezTo>
                      <a:pt x="17785" y="13375"/>
                      <a:pt x="17802" y="13304"/>
                      <a:pt x="17820" y="13232"/>
                    </a:cubicBezTo>
                    <a:cubicBezTo>
                      <a:pt x="17820" y="13178"/>
                      <a:pt x="17802" y="13143"/>
                      <a:pt x="17802" y="13089"/>
                    </a:cubicBezTo>
                    <a:close/>
                    <a:moveTo>
                      <a:pt x="18858" y="15362"/>
                    </a:moveTo>
                    <a:cubicBezTo>
                      <a:pt x="18737" y="15431"/>
                      <a:pt x="18632" y="15484"/>
                      <a:pt x="18495" y="15536"/>
                    </a:cubicBezTo>
                    <a:lnTo>
                      <a:pt x="18495" y="15536"/>
                    </a:lnTo>
                    <a:cubicBezTo>
                      <a:pt x="18479" y="15520"/>
                      <a:pt x="18465" y="15505"/>
                      <a:pt x="18465" y="15505"/>
                    </a:cubicBezTo>
                    <a:lnTo>
                      <a:pt x="18465" y="15469"/>
                    </a:lnTo>
                    <a:cubicBezTo>
                      <a:pt x="18590" y="15433"/>
                      <a:pt x="18715" y="15397"/>
                      <a:pt x="18858" y="15362"/>
                    </a:cubicBezTo>
                    <a:close/>
                    <a:moveTo>
                      <a:pt x="20976" y="14196"/>
                    </a:moveTo>
                    <a:cubicBezTo>
                      <a:pt x="21058" y="14196"/>
                      <a:pt x="21140" y="14203"/>
                      <a:pt x="21220" y="14216"/>
                    </a:cubicBezTo>
                    <a:cubicBezTo>
                      <a:pt x="21686" y="14324"/>
                      <a:pt x="21382" y="14700"/>
                      <a:pt x="21167" y="14861"/>
                    </a:cubicBezTo>
                    <a:cubicBezTo>
                      <a:pt x="20612" y="15254"/>
                      <a:pt x="19950" y="15397"/>
                      <a:pt x="19306" y="15612"/>
                    </a:cubicBezTo>
                    <a:cubicBezTo>
                      <a:pt x="19288" y="15576"/>
                      <a:pt x="19252" y="15559"/>
                      <a:pt x="19216" y="15559"/>
                    </a:cubicBezTo>
                    <a:lnTo>
                      <a:pt x="18912" y="15594"/>
                    </a:lnTo>
                    <a:cubicBezTo>
                      <a:pt x="19073" y="15505"/>
                      <a:pt x="19198" y="15362"/>
                      <a:pt x="19288" y="15201"/>
                    </a:cubicBezTo>
                    <a:cubicBezTo>
                      <a:pt x="19324" y="15147"/>
                      <a:pt x="19288" y="15075"/>
                      <a:pt x="19234" y="15057"/>
                    </a:cubicBezTo>
                    <a:cubicBezTo>
                      <a:pt x="19288" y="15004"/>
                      <a:pt x="19341" y="14950"/>
                      <a:pt x="19413" y="14896"/>
                    </a:cubicBezTo>
                    <a:lnTo>
                      <a:pt x="19520" y="14807"/>
                    </a:lnTo>
                    <a:cubicBezTo>
                      <a:pt x="19753" y="14646"/>
                      <a:pt x="20004" y="14503"/>
                      <a:pt x="20254" y="14377"/>
                    </a:cubicBezTo>
                    <a:cubicBezTo>
                      <a:pt x="20482" y="14257"/>
                      <a:pt x="20731" y="14196"/>
                      <a:pt x="20976" y="14196"/>
                    </a:cubicBezTo>
                    <a:close/>
                    <a:moveTo>
                      <a:pt x="9589" y="14861"/>
                    </a:moveTo>
                    <a:lnTo>
                      <a:pt x="9589" y="14879"/>
                    </a:lnTo>
                    <a:cubicBezTo>
                      <a:pt x="9571" y="15075"/>
                      <a:pt x="9517" y="15290"/>
                      <a:pt x="9428" y="15487"/>
                    </a:cubicBezTo>
                    <a:cubicBezTo>
                      <a:pt x="9374" y="15612"/>
                      <a:pt x="9302" y="15737"/>
                      <a:pt x="9213" y="15845"/>
                    </a:cubicBezTo>
                    <a:cubicBezTo>
                      <a:pt x="9231" y="15487"/>
                      <a:pt x="9356" y="15147"/>
                      <a:pt x="9589" y="14861"/>
                    </a:cubicBezTo>
                    <a:close/>
                    <a:moveTo>
                      <a:pt x="6117" y="15541"/>
                    </a:moveTo>
                    <a:cubicBezTo>
                      <a:pt x="6117" y="15694"/>
                      <a:pt x="6116" y="15832"/>
                      <a:pt x="6099" y="15970"/>
                    </a:cubicBezTo>
                    <a:cubicBezTo>
                      <a:pt x="6063" y="16095"/>
                      <a:pt x="6027" y="16239"/>
                      <a:pt x="5992" y="16346"/>
                    </a:cubicBezTo>
                    <a:cubicBezTo>
                      <a:pt x="5956" y="16078"/>
                      <a:pt x="6010" y="15791"/>
                      <a:pt x="6117" y="15541"/>
                    </a:cubicBezTo>
                    <a:close/>
                    <a:moveTo>
                      <a:pt x="20390" y="15600"/>
                    </a:moveTo>
                    <a:cubicBezTo>
                      <a:pt x="20941" y="15600"/>
                      <a:pt x="21488" y="15740"/>
                      <a:pt x="21739" y="16131"/>
                    </a:cubicBezTo>
                    <a:cubicBezTo>
                      <a:pt x="21852" y="16300"/>
                      <a:pt x="20928" y="16358"/>
                      <a:pt x="20465" y="16358"/>
                    </a:cubicBezTo>
                    <a:cubicBezTo>
                      <a:pt x="20338" y="16358"/>
                      <a:pt x="20245" y="16354"/>
                      <a:pt x="20218" y="16346"/>
                    </a:cubicBezTo>
                    <a:lnTo>
                      <a:pt x="20218" y="16364"/>
                    </a:lnTo>
                    <a:cubicBezTo>
                      <a:pt x="19825" y="16292"/>
                      <a:pt x="19431" y="16167"/>
                      <a:pt x="19091" y="15952"/>
                    </a:cubicBezTo>
                    <a:cubicBezTo>
                      <a:pt x="19109" y="15934"/>
                      <a:pt x="19109" y="15899"/>
                      <a:pt x="19091" y="15881"/>
                    </a:cubicBezTo>
                    <a:cubicBezTo>
                      <a:pt x="19377" y="15827"/>
                      <a:pt x="19664" y="15737"/>
                      <a:pt x="19932" y="15630"/>
                    </a:cubicBezTo>
                    <a:cubicBezTo>
                      <a:pt x="20081" y="15611"/>
                      <a:pt x="20236" y="15600"/>
                      <a:pt x="20390" y="15600"/>
                    </a:cubicBezTo>
                    <a:close/>
                    <a:moveTo>
                      <a:pt x="13526" y="16274"/>
                    </a:moveTo>
                    <a:cubicBezTo>
                      <a:pt x="13490" y="16418"/>
                      <a:pt x="13418" y="16543"/>
                      <a:pt x="13329" y="16650"/>
                    </a:cubicBezTo>
                    <a:cubicBezTo>
                      <a:pt x="13275" y="16686"/>
                      <a:pt x="13239" y="16740"/>
                      <a:pt x="13186" y="16775"/>
                    </a:cubicBezTo>
                    <a:cubicBezTo>
                      <a:pt x="13186" y="16740"/>
                      <a:pt x="13168" y="16722"/>
                      <a:pt x="13150" y="16722"/>
                    </a:cubicBezTo>
                    <a:lnTo>
                      <a:pt x="13150" y="16704"/>
                    </a:lnTo>
                    <a:cubicBezTo>
                      <a:pt x="13168" y="16686"/>
                      <a:pt x="13168" y="16668"/>
                      <a:pt x="13186" y="16650"/>
                    </a:cubicBezTo>
                    <a:cubicBezTo>
                      <a:pt x="13239" y="16579"/>
                      <a:pt x="13275" y="16525"/>
                      <a:pt x="13329" y="16471"/>
                    </a:cubicBezTo>
                    <a:cubicBezTo>
                      <a:pt x="13400" y="16400"/>
                      <a:pt x="13454" y="16346"/>
                      <a:pt x="13526" y="16274"/>
                    </a:cubicBezTo>
                    <a:close/>
                    <a:moveTo>
                      <a:pt x="16926" y="16596"/>
                    </a:moveTo>
                    <a:lnTo>
                      <a:pt x="17033" y="16614"/>
                    </a:lnTo>
                    <a:cubicBezTo>
                      <a:pt x="17158" y="16614"/>
                      <a:pt x="17284" y="16668"/>
                      <a:pt x="17391" y="16740"/>
                    </a:cubicBezTo>
                    <a:cubicBezTo>
                      <a:pt x="17409" y="16775"/>
                      <a:pt x="17355" y="16793"/>
                      <a:pt x="17319" y="16811"/>
                    </a:cubicBezTo>
                    <a:cubicBezTo>
                      <a:pt x="17248" y="16865"/>
                      <a:pt x="17158" y="16883"/>
                      <a:pt x="17069" y="16883"/>
                    </a:cubicBezTo>
                    <a:cubicBezTo>
                      <a:pt x="16926" y="16865"/>
                      <a:pt x="16765" y="16847"/>
                      <a:pt x="16639" y="16829"/>
                    </a:cubicBezTo>
                    <a:cubicBezTo>
                      <a:pt x="16729" y="16740"/>
                      <a:pt x="16818" y="16668"/>
                      <a:pt x="16926" y="16596"/>
                    </a:cubicBezTo>
                    <a:close/>
                    <a:moveTo>
                      <a:pt x="15727" y="16382"/>
                    </a:moveTo>
                    <a:lnTo>
                      <a:pt x="15727" y="16382"/>
                    </a:lnTo>
                    <a:cubicBezTo>
                      <a:pt x="15816" y="16704"/>
                      <a:pt x="15637" y="16972"/>
                      <a:pt x="15458" y="17241"/>
                    </a:cubicBezTo>
                    <a:cubicBezTo>
                      <a:pt x="15422" y="16936"/>
                      <a:pt x="15530" y="16632"/>
                      <a:pt x="15727" y="16382"/>
                    </a:cubicBezTo>
                    <a:close/>
                    <a:moveTo>
                      <a:pt x="18823" y="16006"/>
                    </a:moveTo>
                    <a:lnTo>
                      <a:pt x="18912" y="16024"/>
                    </a:lnTo>
                    <a:cubicBezTo>
                      <a:pt x="19306" y="16364"/>
                      <a:pt x="19789" y="16561"/>
                      <a:pt x="20308" y="16579"/>
                    </a:cubicBezTo>
                    <a:cubicBezTo>
                      <a:pt x="20612" y="16901"/>
                      <a:pt x="20880" y="17259"/>
                      <a:pt x="21077" y="17670"/>
                    </a:cubicBezTo>
                    <a:lnTo>
                      <a:pt x="21059" y="17670"/>
                    </a:lnTo>
                    <a:cubicBezTo>
                      <a:pt x="20075" y="17599"/>
                      <a:pt x="19341" y="16811"/>
                      <a:pt x="18823" y="16006"/>
                    </a:cubicBezTo>
                    <a:close/>
                    <a:moveTo>
                      <a:pt x="8694" y="17366"/>
                    </a:moveTo>
                    <a:lnTo>
                      <a:pt x="8694" y="17366"/>
                    </a:lnTo>
                    <a:cubicBezTo>
                      <a:pt x="8855" y="17652"/>
                      <a:pt x="8962" y="17992"/>
                      <a:pt x="9016" y="18332"/>
                    </a:cubicBezTo>
                    <a:cubicBezTo>
                      <a:pt x="8873" y="18028"/>
                      <a:pt x="8748" y="17688"/>
                      <a:pt x="8694" y="17366"/>
                    </a:cubicBezTo>
                    <a:close/>
                    <a:moveTo>
                      <a:pt x="7370" y="18619"/>
                    </a:moveTo>
                    <a:lnTo>
                      <a:pt x="7370" y="18619"/>
                    </a:lnTo>
                    <a:cubicBezTo>
                      <a:pt x="7477" y="18869"/>
                      <a:pt x="7513" y="19138"/>
                      <a:pt x="7441" y="19406"/>
                    </a:cubicBezTo>
                    <a:cubicBezTo>
                      <a:pt x="7352" y="19155"/>
                      <a:pt x="7334" y="18887"/>
                      <a:pt x="7370" y="18619"/>
                    </a:cubicBezTo>
                    <a:close/>
                    <a:moveTo>
                      <a:pt x="10895" y="14449"/>
                    </a:moveTo>
                    <a:lnTo>
                      <a:pt x="10895" y="14449"/>
                    </a:lnTo>
                    <a:cubicBezTo>
                      <a:pt x="11092" y="14735"/>
                      <a:pt x="11324" y="15004"/>
                      <a:pt x="11575" y="15236"/>
                    </a:cubicBezTo>
                    <a:cubicBezTo>
                      <a:pt x="12667" y="16346"/>
                      <a:pt x="12523" y="17903"/>
                      <a:pt x="12148" y="19299"/>
                    </a:cubicBezTo>
                    <a:cubicBezTo>
                      <a:pt x="12148" y="19317"/>
                      <a:pt x="12148" y="19334"/>
                      <a:pt x="12166" y="19334"/>
                    </a:cubicBezTo>
                    <a:cubicBezTo>
                      <a:pt x="12130" y="19478"/>
                      <a:pt x="12076" y="19603"/>
                      <a:pt x="12022" y="19728"/>
                    </a:cubicBezTo>
                    <a:cubicBezTo>
                      <a:pt x="12255" y="18458"/>
                      <a:pt x="12130" y="17151"/>
                      <a:pt x="11629" y="15952"/>
                    </a:cubicBezTo>
                    <a:cubicBezTo>
                      <a:pt x="11623" y="15941"/>
                      <a:pt x="11614" y="15937"/>
                      <a:pt x="11605" y="15937"/>
                    </a:cubicBezTo>
                    <a:cubicBezTo>
                      <a:pt x="11584" y="15937"/>
                      <a:pt x="11563" y="15958"/>
                      <a:pt x="11575" y="15970"/>
                    </a:cubicBezTo>
                    <a:cubicBezTo>
                      <a:pt x="11772" y="16722"/>
                      <a:pt x="11897" y="17473"/>
                      <a:pt x="11969" y="18243"/>
                    </a:cubicBezTo>
                    <a:cubicBezTo>
                      <a:pt x="12004" y="18869"/>
                      <a:pt x="11897" y="19478"/>
                      <a:pt x="11879" y="20104"/>
                    </a:cubicBezTo>
                    <a:cubicBezTo>
                      <a:pt x="11790" y="20283"/>
                      <a:pt x="11718" y="20462"/>
                      <a:pt x="11629" y="20641"/>
                    </a:cubicBezTo>
                    <a:cubicBezTo>
                      <a:pt x="11700" y="19997"/>
                      <a:pt x="11647" y="19352"/>
                      <a:pt x="11468" y="18726"/>
                    </a:cubicBezTo>
                    <a:lnTo>
                      <a:pt x="11468" y="18744"/>
                    </a:lnTo>
                    <a:cubicBezTo>
                      <a:pt x="11145" y="17455"/>
                      <a:pt x="11110" y="16256"/>
                      <a:pt x="11020" y="14932"/>
                    </a:cubicBezTo>
                    <a:cubicBezTo>
                      <a:pt x="11020" y="14771"/>
                      <a:pt x="10984" y="14592"/>
                      <a:pt x="10895" y="14449"/>
                    </a:cubicBezTo>
                    <a:close/>
                    <a:moveTo>
                      <a:pt x="9678" y="19907"/>
                    </a:moveTo>
                    <a:cubicBezTo>
                      <a:pt x="9678" y="20193"/>
                      <a:pt x="9607" y="20498"/>
                      <a:pt x="9445" y="20766"/>
                    </a:cubicBezTo>
                    <a:cubicBezTo>
                      <a:pt x="9428" y="20623"/>
                      <a:pt x="9428" y="20498"/>
                      <a:pt x="9410" y="20354"/>
                    </a:cubicBezTo>
                    <a:lnTo>
                      <a:pt x="9428" y="20354"/>
                    </a:lnTo>
                    <a:cubicBezTo>
                      <a:pt x="9481" y="20175"/>
                      <a:pt x="9553" y="20032"/>
                      <a:pt x="9678" y="19907"/>
                    </a:cubicBezTo>
                    <a:close/>
                    <a:moveTo>
                      <a:pt x="7674" y="21589"/>
                    </a:moveTo>
                    <a:cubicBezTo>
                      <a:pt x="7942" y="21661"/>
                      <a:pt x="8121" y="21893"/>
                      <a:pt x="8372" y="22054"/>
                    </a:cubicBezTo>
                    <a:cubicBezTo>
                      <a:pt x="8085" y="21965"/>
                      <a:pt x="7853" y="21804"/>
                      <a:pt x="7674" y="21589"/>
                    </a:cubicBezTo>
                    <a:close/>
                    <a:moveTo>
                      <a:pt x="8569" y="24936"/>
                    </a:moveTo>
                    <a:lnTo>
                      <a:pt x="8569" y="24936"/>
                    </a:lnTo>
                    <a:cubicBezTo>
                      <a:pt x="8676" y="25150"/>
                      <a:pt x="8730" y="25383"/>
                      <a:pt x="8694" y="25616"/>
                    </a:cubicBezTo>
                    <a:cubicBezTo>
                      <a:pt x="8604" y="25401"/>
                      <a:pt x="8551" y="25168"/>
                      <a:pt x="8569" y="24936"/>
                    </a:cubicBezTo>
                    <a:close/>
                    <a:moveTo>
                      <a:pt x="15963" y="23939"/>
                    </a:moveTo>
                    <a:cubicBezTo>
                      <a:pt x="16060" y="23939"/>
                      <a:pt x="16164" y="24653"/>
                      <a:pt x="16158" y="24653"/>
                    </a:cubicBezTo>
                    <a:cubicBezTo>
                      <a:pt x="16157" y="24653"/>
                      <a:pt x="16157" y="24652"/>
                      <a:pt x="16156" y="24649"/>
                    </a:cubicBezTo>
                    <a:cubicBezTo>
                      <a:pt x="16156" y="24989"/>
                      <a:pt x="16085" y="25347"/>
                      <a:pt x="15923" y="25669"/>
                    </a:cubicBezTo>
                    <a:cubicBezTo>
                      <a:pt x="15798" y="25938"/>
                      <a:pt x="15619" y="26188"/>
                      <a:pt x="15422" y="26403"/>
                    </a:cubicBezTo>
                    <a:cubicBezTo>
                      <a:pt x="15422" y="26367"/>
                      <a:pt x="15440" y="26331"/>
                      <a:pt x="15440" y="26296"/>
                    </a:cubicBezTo>
                    <a:cubicBezTo>
                      <a:pt x="15440" y="26235"/>
                      <a:pt x="15391" y="26199"/>
                      <a:pt x="15342" y="26199"/>
                    </a:cubicBezTo>
                    <a:cubicBezTo>
                      <a:pt x="15319" y="26199"/>
                      <a:pt x="15296" y="26207"/>
                      <a:pt x="15279" y="26224"/>
                    </a:cubicBezTo>
                    <a:lnTo>
                      <a:pt x="15226" y="26296"/>
                    </a:lnTo>
                    <a:cubicBezTo>
                      <a:pt x="15226" y="26224"/>
                      <a:pt x="15226" y="26152"/>
                      <a:pt x="15226" y="26081"/>
                    </a:cubicBezTo>
                    <a:cubicBezTo>
                      <a:pt x="15226" y="26063"/>
                      <a:pt x="15208" y="26045"/>
                      <a:pt x="15190" y="26027"/>
                    </a:cubicBezTo>
                    <a:cubicBezTo>
                      <a:pt x="15226" y="25795"/>
                      <a:pt x="15226" y="25562"/>
                      <a:pt x="15190" y="25347"/>
                    </a:cubicBezTo>
                    <a:cubicBezTo>
                      <a:pt x="15315" y="24828"/>
                      <a:pt x="15566" y="24345"/>
                      <a:pt x="15923" y="23951"/>
                    </a:cubicBezTo>
                    <a:lnTo>
                      <a:pt x="15941" y="23951"/>
                    </a:lnTo>
                    <a:cubicBezTo>
                      <a:pt x="15948" y="23943"/>
                      <a:pt x="15956" y="23939"/>
                      <a:pt x="15963" y="23939"/>
                    </a:cubicBezTo>
                    <a:close/>
                    <a:moveTo>
                      <a:pt x="14072" y="23984"/>
                    </a:moveTo>
                    <a:cubicBezTo>
                      <a:pt x="14110" y="23984"/>
                      <a:pt x="14154" y="23996"/>
                      <a:pt x="14206" y="24023"/>
                    </a:cubicBezTo>
                    <a:cubicBezTo>
                      <a:pt x="14546" y="24202"/>
                      <a:pt x="14814" y="24506"/>
                      <a:pt x="14939" y="24882"/>
                    </a:cubicBezTo>
                    <a:cubicBezTo>
                      <a:pt x="14993" y="25043"/>
                      <a:pt x="15029" y="25222"/>
                      <a:pt x="15047" y="25401"/>
                    </a:cubicBezTo>
                    <a:cubicBezTo>
                      <a:pt x="14993" y="25669"/>
                      <a:pt x="14957" y="25938"/>
                      <a:pt x="14957" y="26206"/>
                    </a:cubicBezTo>
                    <a:cubicBezTo>
                      <a:pt x="14939" y="26242"/>
                      <a:pt x="14921" y="26296"/>
                      <a:pt x="14903" y="26331"/>
                    </a:cubicBezTo>
                    <a:cubicBezTo>
                      <a:pt x="14886" y="26206"/>
                      <a:pt x="14832" y="26081"/>
                      <a:pt x="14778" y="25956"/>
                    </a:cubicBezTo>
                    <a:cubicBezTo>
                      <a:pt x="14765" y="25928"/>
                      <a:pt x="14740" y="25917"/>
                      <a:pt x="14716" y="25917"/>
                    </a:cubicBezTo>
                    <a:cubicBezTo>
                      <a:pt x="14676" y="25917"/>
                      <a:pt x="14635" y="25947"/>
                      <a:pt x="14635" y="25991"/>
                    </a:cubicBezTo>
                    <a:cubicBezTo>
                      <a:pt x="14671" y="26242"/>
                      <a:pt x="14725" y="26492"/>
                      <a:pt x="14796" y="26725"/>
                    </a:cubicBezTo>
                    <a:cubicBezTo>
                      <a:pt x="14725" y="26654"/>
                      <a:pt x="14653" y="26582"/>
                      <a:pt x="14581" y="26510"/>
                    </a:cubicBezTo>
                    <a:lnTo>
                      <a:pt x="14581" y="26492"/>
                    </a:lnTo>
                    <a:cubicBezTo>
                      <a:pt x="14510" y="26224"/>
                      <a:pt x="14367" y="25974"/>
                      <a:pt x="14170" y="25777"/>
                    </a:cubicBezTo>
                    <a:cubicBezTo>
                      <a:pt x="14009" y="25401"/>
                      <a:pt x="13901" y="25007"/>
                      <a:pt x="13848" y="24596"/>
                    </a:cubicBezTo>
                    <a:cubicBezTo>
                      <a:pt x="13832" y="24457"/>
                      <a:pt x="13830" y="23984"/>
                      <a:pt x="14072" y="23984"/>
                    </a:cubicBezTo>
                    <a:close/>
                    <a:moveTo>
                      <a:pt x="17516" y="24918"/>
                    </a:moveTo>
                    <a:lnTo>
                      <a:pt x="17516" y="24918"/>
                    </a:lnTo>
                    <a:cubicBezTo>
                      <a:pt x="17230" y="25365"/>
                      <a:pt x="16908" y="25759"/>
                      <a:pt x="16514" y="26081"/>
                    </a:cubicBezTo>
                    <a:cubicBezTo>
                      <a:pt x="16299" y="26278"/>
                      <a:pt x="16049" y="26457"/>
                      <a:pt x="15816" y="26618"/>
                    </a:cubicBezTo>
                    <a:lnTo>
                      <a:pt x="15512" y="26743"/>
                    </a:lnTo>
                    <a:cubicBezTo>
                      <a:pt x="15458" y="26779"/>
                      <a:pt x="15458" y="26850"/>
                      <a:pt x="15512" y="26850"/>
                    </a:cubicBezTo>
                    <a:cubicBezTo>
                      <a:pt x="15458" y="26886"/>
                      <a:pt x="15405" y="26940"/>
                      <a:pt x="15351" y="26976"/>
                    </a:cubicBezTo>
                    <a:lnTo>
                      <a:pt x="15243" y="26958"/>
                    </a:lnTo>
                    <a:cubicBezTo>
                      <a:pt x="15279" y="26886"/>
                      <a:pt x="15315" y="26815"/>
                      <a:pt x="15351" y="26761"/>
                    </a:cubicBezTo>
                    <a:cubicBezTo>
                      <a:pt x="15655" y="26475"/>
                      <a:pt x="15888" y="26152"/>
                      <a:pt x="16049" y="25777"/>
                    </a:cubicBezTo>
                    <a:cubicBezTo>
                      <a:pt x="16442" y="25329"/>
                      <a:pt x="16890" y="24953"/>
                      <a:pt x="17498" y="24936"/>
                    </a:cubicBezTo>
                    <a:lnTo>
                      <a:pt x="17516" y="24918"/>
                    </a:lnTo>
                    <a:close/>
                    <a:moveTo>
                      <a:pt x="13202" y="25443"/>
                    </a:moveTo>
                    <a:cubicBezTo>
                      <a:pt x="13241" y="25443"/>
                      <a:pt x="13289" y="25447"/>
                      <a:pt x="13347" y="25455"/>
                    </a:cubicBezTo>
                    <a:cubicBezTo>
                      <a:pt x="13526" y="25508"/>
                      <a:pt x="13704" y="25616"/>
                      <a:pt x="13848" y="25741"/>
                    </a:cubicBezTo>
                    <a:cubicBezTo>
                      <a:pt x="13955" y="25830"/>
                      <a:pt x="14045" y="25920"/>
                      <a:pt x="14134" y="26027"/>
                    </a:cubicBezTo>
                    <a:cubicBezTo>
                      <a:pt x="14206" y="26206"/>
                      <a:pt x="14313" y="26367"/>
                      <a:pt x="14420" y="26528"/>
                    </a:cubicBezTo>
                    <a:cubicBezTo>
                      <a:pt x="14438" y="26689"/>
                      <a:pt x="14474" y="26850"/>
                      <a:pt x="14510" y="26994"/>
                    </a:cubicBezTo>
                    <a:cubicBezTo>
                      <a:pt x="13848" y="26850"/>
                      <a:pt x="13329" y="26367"/>
                      <a:pt x="13096" y="25741"/>
                    </a:cubicBezTo>
                    <a:cubicBezTo>
                      <a:pt x="13024" y="25512"/>
                      <a:pt x="13045" y="25443"/>
                      <a:pt x="13202" y="25443"/>
                    </a:cubicBezTo>
                    <a:close/>
                    <a:moveTo>
                      <a:pt x="17319" y="26385"/>
                    </a:moveTo>
                    <a:cubicBezTo>
                      <a:pt x="16890" y="26725"/>
                      <a:pt x="16371" y="26922"/>
                      <a:pt x="15834" y="27011"/>
                    </a:cubicBezTo>
                    <a:cubicBezTo>
                      <a:pt x="15870" y="26958"/>
                      <a:pt x="15888" y="26904"/>
                      <a:pt x="15906" y="26868"/>
                    </a:cubicBezTo>
                    <a:cubicBezTo>
                      <a:pt x="15923" y="26832"/>
                      <a:pt x="15906" y="26815"/>
                      <a:pt x="15888" y="26797"/>
                    </a:cubicBezTo>
                    <a:cubicBezTo>
                      <a:pt x="16371" y="26707"/>
                      <a:pt x="16854" y="26528"/>
                      <a:pt x="17319" y="26385"/>
                    </a:cubicBezTo>
                    <a:close/>
                    <a:moveTo>
                      <a:pt x="10552" y="26200"/>
                    </a:moveTo>
                    <a:cubicBezTo>
                      <a:pt x="10533" y="26369"/>
                      <a:pt x="10497" y="26537"/>
                      <a:pt x="10430" y="26689"/>
                    </a:cubicBezTo>
                    <a:cubicBezTo>
                      <a:pt x="10376" y="26850"/>
                      <a:pt x="10287" y="26994"/>
                      <a:pt x="10215" y="27137"/>
                    </a:cubicBezTo>
                    <a:lnTo>
                      <a:pt x="10215" y="27083"/>
                    </a:lnTo>
                    <a:cubicBezTo>
                      <a:pt x="10249" y="26772"/>
                      <a:pt x="10367" y="26462"/>
                      <a:pt x="10552" y="26200"/>
                    </a:cubicBezTo>
                    <a:close/>
                    <a:moveTo>
                      <a:pt x="14725" y="27137"/>
                    </a:moveTo>
                    <a:cubicBezTo>
                      <a:pt x="14760" y="27244"/>
                      <a:pt x="14778" y="27334"/>
                      <a:pt x="14814" y="27441"/>
                    </a:cubicBezTo>
                    <a:lnTo>
                      <a:pt x="14778" y="27548"/>
                    </a:lnTo>
                    <a:cubicBezTo>
                      <a:pt x="14725" y="27423"/>
                      <a:pt x="14689" y="27280"/>
                      <a:pt x="14653" y="27155"/>
                    </a:cubicBezTo>
                    <a:lnTo>
                      <a:pt x="14653" y="27137"/>
                    </a:lnTo>
                    <a:close/>
                    <a:moveTo>
                      <a:pt x="15190" y="28550"/>
                    </a:moveTo>
                    <a:lnTo>
                      <a:pt x="15190" y="28550"/>
                    </a:lnTo>
                    <a:cubicBezTo>
                      <a:pt x="14993" y="28837"/>
                      <a:pt x="14725" y="29087"/>
                      <a:pt x="14420" y="29266"/>
                    </a:cubicBezTo>
                    <a:lnTo>
                      <a:pt x="14420" y="29248"/>
                    </a:lnTo>
                    <a:lnTo>
                      <a:pt x="14456" y="29230"/>
                    </a:lnTo>
                    <a:cubicBezTo>
                      <a:pt x="14474" y="29213"/>
                      <a:pt x="14492" y="29177"/>
                      <a:pt x="14456" y="29141"/>
                    </a:cubicBezTo>
                    <a:cubicBezTo>
                      <a:pt x="14653" y="28890"/>
                      <a:pt x="14903" y="28694"/>
                      <a:pt x="15190" y="28550"/>
                    </a:cubicBezTo>
                    <a:close/>
                    <a:moveTo>
                      <a:pt x="7602" y="24273"/>
                    </a:moveTo>
                    <a:cubicBezTo>
                      <a:pt x="7602" y="24274"/>
                      <a:pt x="7853" y="25079"/>
                      <a:pt x="7853" y="25097"/>
                    </a:cubicBezTo>
                    <a:cubicBezTo>
                      <a:pt x="8014" y="25669"/>
                      <a:pt x="8103" y="26260"/>
                      <a:pt x="8103" y="26868"/>
                    </a:cubicBezTo>
                    <a:cubicBezTo>
                      <a:pt x="8121" y="27598"/>
                      <a:pt x="8087" y="28327"/>
                      <a:pt x="8004" y="29057"/>
                    </a:cubicBezTo>
                    <a:lnTo>
                      <a:pt x="8004" y="29057"/>
                    </a:lnTo>
                    <a:cubicBezTo>
                      <a:pt x="7885" y="28274"/>
                      <a:pt x="7816" y="27491"/>
                      <a:pt x="7799" y="26725"/>
                    </a:cubicBezTo>
                    <a:cubicBezTo>
                      <a:pt x="7799" y="26689"/>
                      <a:pt x="7777" y="26671"/>
                      <a:pt x="7752" y="26671"/>
                    </a:cubicBezTo>
                    <a:cubicBezTo>
                      <a:pt x="7728" y="26671"/>
                      <a:pt x="7701" y="26689"/>
                      <a:pt x="7692" y="26725"/>
                    </a:cubicBezTo>
                    <a:cubicBezTo>
                      <a:pt x="7692" y="27620"/>
                      <a:pt x="7781" y="28515"/>
                      <a:pt x="7978" y="29391"/>
                    </a:cubicBezTo>
                    <a:cubicBezTo>
                      <a:pt x="7978" y="29391"/>
                      <a:pt x="7978" y="29391"/>
                      <a:pt x="7978" y="29409"/>
                    </a:cubicBezTo>
                    <a:lnTo>
                      <a:pt x="7978" y="29445"/>
                    </a:lnTo>
                    <a:cubicBezTo>
                      <a:pt x="7495" y="27763"/>
                      <a:pt x="7280" y="26027"/>
                      <a:pt x="7602" y="24273"/>
                    </a:cubicBezTo>
                    <a:close/>
                    <a:moveTo>
                      <a:pt x="13490" y="29910"/>
                    </a:moveTo>
                    <a:cubicBezTo>
                      <a:pt x="13633" y="30179"/>
                      <a:pt x="13722" y="30465"/>
                      <a:pt x="13740" y="30769"/>
                    </a:cubicBezTo>
                    <a:cubicBezTo>
                      <a:pt x="13597" y="30501"/>
                      <a:pt x="13526" y="30215"/>
                      <a:pt x="13490" y="29910"/>
                    </a:cubicBezTo>
                    <a:close/>
                    <a:moveTo>
                      <a:pt x="5843" y="28797"/>
                    </a:moveTo>
                    <a:cubicBezTo>
                      <a:pt x="5894" y="28797"/>
                      <a:pt x="5927" y="28857"/>
                      <a:pt x="5920" y="29016"/>
                    </a:cubicBezTo>
                    <a:cubicBezTo>
                      <a:pt x="5920" y="29284"/>
                      <a:pt x="5884" y="29535"/>
                      <a:pt x="5884" y="29803"/>
                    </a:cubicBezTo>
                    <a:cubicBezTo>
                      <a:pt x="5866" y="30107"/>
                      <a:pt x="5813" y="30429"/>
                      <a:pt x="5777" y="30734"/>
                    </a:cubicBezTo>
                    <a:lnTo>
                      <a:pt x="5777" y="30716"/>
                    </a:lnTo>
                    <a:cubicBezTo>
                      <a:pt x="5762" y="30706"/>
                      <a:pt x="5744" y="30701"/>
                      <a:pt x="5726" y="30701"/>
                    </a:cubicBezTo>
                    <a:cubicBezTo>
                      <a:pt x="5680" y="30701"/>
                      <a:pt x="5634" y="30731"/>
                      <a:pt x="5634" y="30769"/>
                    </a:cubicBezTo>
                    <a:lnTo>
                      <a:pt x="5634" y="30805"/>
                    </a:lnTo>
                    <a:cubicBezTo>
                      <a:pt x="5580" y="30590"/>
                      <a:pt x="5509" y="30411"/>
                      <a:pt x="5401" y="30233"/>
                    </a:cubicBezTo>
                    <a:cubicBezTo>
                      <a:pt x="5330" y="29821"/>
                      <a:pt x="5401" y="29409"/>
                      <a:pt x="5580" y="29051"/>
                    </a:cubicBezTo>
                    <a:lnTo>
                      <a:pt x="5580" y="29069"/>
                    </a:lnTo>
                    <a:cubicBezTo>
                      <a:pt x="5655" y="28930"/>
                      <a:pt x="5768" y="28797"/>
                      <a:pt x="5843" y="28797"/>
                    </a:cubicBezTo>
                    <a:close/>
                    <a:moveTo>
                      <a:pt x="6439" y="29409"/>
                    </a:moveTo>
                    <a:lnTo>
                      <a:pt x="6439" y="29409"/>
                    </a:lnTo>
                    <a:cubicBezTo>
                      <a:pt x="6564" y="29964"/>
                      <a:pt x="6314" y="30555"/>
                      <a:pt x="6117" y="31109"/>
                    </a:cubicBezTo>
                    <a:cubicBezTo>
                      <a:pt x="6099" y="30984"/>
                      <a:pt x="6099" y="30859"/>
                      <a:pt x="6081" y="30751"/>
                    </a:cubicBezTo>
                    <a:lnTo>
                      <a:pt x="6081" y="30734"/>
                    </a:lnTo>
                    <a:cubicBezTo>
                      <a:pt x="6081" y="30708"/>
                      <a:pt x="6054" y="30683"/>
                      <a:pt x="6026" y="30683"/>
                    </a:cubicBezTo>
                    <a:cubicBezTo>
                      <a:pt x="6014" y="30683"/>
                      <a:pt x="6002" y="30687"/>
                      <a:pt x="5992" y="30698"/>
                    </a:cubicBezTo>
                    <a:cubicBezTo>
                      <a:pt x="6027" y="30465"/>
                      <a:pt x="6045" y="30250"/>
                      <a:pt x="6063" y="30018"/>
                    </a:cubicBezTo>
                    <a:cubicBezTo>
                      <a:pt x="6242" y="29857"/>
                      <a:pt x="6367" y="29642"/>
                      <a:pt x="6439" y="29409"/>
                    </a:cubicBezTo>
                    <a:close/>
                    <a:moveTo>
                      <a:pt x="4059" y="29123"/>
                    </a:moveTo>
                    <a:lnTo>
                      <a:pt x="4059" y="29123"/>
                    </a:lnTo>
                    <a:cubicBezTo>
                      <a:pt x="4453" y="29338"/>
                      <a:pt x="4811" y="29642"/>
                      <a:pt x="5079" y="30018"/>
                    </a:cubicBezTo>
                    <a:cubicBezTo>
                      <a:pt x="5151" y="30125"/>
                      <a:pt x="5222" y="30250"/>
                      <a:pt x="5276" y="30376"/>
                    </a:cubicBezTo>
                    <a:cubicBezTo>
                      <a:pt x="5312" y="30519"/>
                      <a:pt x="5365" y="30644"/>
                      <a:pt x="5419" y="30769"/>
                    </a:cubicBezTo>
                    <a:lnTo>
                      <a:pt x="5383" y="30734"/>
                    </a:lnTo>
                    <a:cubicBezTo>
                      <a:pt x="5371" y="30722"/>
                      <a:pt x="5353" y="30716"/>
                      <a:pt x="5335" y="30716"/>
                    </a:cubicBezTo>
                    <a:cubicBezTo>
                      <a:pt x="5298" y="30716"/>
                      <a:pt x="5258" y="30740"/>
                      <a:pt x="5258" y="30787"/>
                    </a:cubicBezTo>
                    <a:cubicBezTo>
                      <a:pt x="5240" y="30895"/>
                      <a:pt x="5240" y="31020"/>
                      <a:pt x="5258" y="31127"/>
                    </a:cubicBezTo>
                    <a:cubicBezTo>
                      <a:pt x="5186" y="31074"/>
                      <a:pt x="5115" y="31020"/>
                      <a:pt x="5043" y="30966"/>
                    </a:cubicBezTo>
                    <a:cubicBezTo>
                      <a:pt x="4900" y="30805"/>
                      <a:pt x="4721" y="30662"/>
                      <a:pt x="4560" y="30537"/>
                    </a:cubicBezTo>
                    <a:cubicBezTo>
                      <a:pt x="4488" y="30429"/>
                      <a:pt x="4453" y="30322"/>
                      <a:pt x="4417" y="30250"/>
                    </a:cubicBezTo>
                    <a:cubicBezTo>
                      <a:pt x="4220" y="29910"/>
                      <a:pt x="4095" y="29517"/>
                      <a:pt x="4059" y="29123"/>
                    </a:cubicBezTo>
                    <a:close/>
                    <a:moveTo>
                      <a:pt x="8783" y="30000"/>
                    </a:moveTo>
                    <a:cubicBezTo>
                      <a:pt x="8783" y="30394"/>
                      <a:pt x="8515" y="30751"/>
                      <a:pt x="8336" y="31127"/>
                    </a:cubicBezTo>
                    <a:lnTo>
                      <a:pt x="8336" y="31074"/>
                    </a:lnTo>
                    <a:cubicBezTo>
                      <a:pt x="8443" y="30698"/>
                      <a:pt x="8604" y="30340"/>
                      <a:pt x="8783" y="30000"/>
                    </a:cubicBezTo>
                    <a:close/>
                    <a:moveTo>
                      <a:pt x="3403" y="30138"/>
                    </a:moveTo>
                    <a:cubicBezTo>
                      <a:pt x="3792" y="30138"/>
                      <a:pt x="4202" y="30498"/>
                      <a:pt x="4471" y="30716"/>
                    </a:cubicBezTo>
                    <a:cubicBezTo>
                      <a:pt x="4506" y="30734"/>
                      <a:pt x="4524" y="30751"/>
                      <a:pt x="4542" y="30787"/>
                    </a:cubicBezTo>
                    <a:cubicBezTo>
                      <a:pt x="4650" y="30966"/>
                      <a:pt x="4793" y="31109"/>
                      <a:pt x="4972" y="31217"/>
                    </a:cubicBezTo>
                    <a:lnTo>
                      <a:pt x="5043" y="31288"/>
                    </a:lnTo>
                    <a:cubicBezTo>
                      <a:pt x="5061" y="31306"/>
                      <a:pt x="5079" y="31342"/>
                      <a:pt x="5097" y="31360"/>
                    </a:cubicBezTo>
                    <a:cubicBezTo>
                      <a:pt x="4972" y="31324"/>
                      <a:pt x="4828" y="31306"/>
                      <a:pt x="4703" y="31306"/>
                    </a:cubicBezTo>
                    <a:cubicBezTo>
                      <a:pt x="4685" y="31306"/>
                      <a:pt x="4650" y="31324"/>
                      <a:pt x="4650" y="31342"/>
                    </a:cubicBezTo>
                    <a:lnTo>
                      <a:pt x="4632" y="31342"/>
                    </a:lnTo>
                    <a:cubicBezTo>
                      <a:pt x="4471" y="31288"/>
                      <a:pt x="4274" y="31253"/>
                      <a:pt x="4095" y="31217"/>
                    </a:cubicBezTo>
                    <a:cubicBezTo>
                      <a:pt x="3952" y="31163"/>
                      <a:pt x="3791" y="31092"/>
                      <a:pt x="3647" y="31038"/>
                    </a:cubicBezTo>
                    <a:cubicBezTo>
                      <a:pt x="3468" y="30948"/>
                      <a:pt x="3307" y="30859"/>
                      <a:pt x="3164" y="30734"/>
                    </a:cubicBezTo>
                    <a:cubicBezTo>
                      <a:pt x="2896" y="30555"/>
                      <a:pt x="3003" y="30143"/>
                      <a:pt x="3325" y="30143"/>
                    </a:cubicBezTo>
                    <a:cubicBezTo>
                      <a:pt x="3351" y="30140"/>
                      <a:pt x="3377" y="30138"/>
                      <a:pt x="3403" y="30138"/>
                    </a:cubicBezTo>
                    <a:close/>
                    <a:moveTo>
                      <a:pt x="5401" y="30966"/>
                    </a:moveTo>
                    <a:lnTo>
                      <a:pt x="5401" y="30966"/>
                    </a:lnTo>
                    <a:cubicBezTo>
                      <a:pt x="5455" y="31038"/>
                      <a:pt x="5509" y="31109"/>
                      <a:pt x="5562" y="31181"/>
                    </a:cubicBezTo>
                    <a:cubicBezTo>
                      <a:pt x="5579" y="31264"/>
                      <a:pt x="5596" y="31332"/>
                      <a:pt x="5627" y="31414"/>
                    </a:cubicBezTo>
                    <a:lnTo>
                      <a:pt x="5627" y="31414"/>
                    </a:lnTo>
                    <a:cubicBezTo>
                      <a:pt x="5611" y="31414"/>
                      <a:pt x="5598" y="31416"/>
                      <a:pt x="5598" y="31432"/>
                    </a:cubicBezTo>
                    <a:cubicBezTo>
                      <a:pt x="5562" y="31378"/>
                      <a:pt x="5509" y="31324"/>
                      <a:pt x="5455" y="31288"/>
                    </a:cubicBezTo>
                    <a:cubicBezTo>
                      <a:pt x="5419" y="31181"/>
                      <a:pt x="5401" y="31074"/>
                      <a:pt x="5401" y="30966"/>
                    </a:cubicBezTo>
                    <a:close/>
                    <a:moveTo>
                      <a:pt x="5866" y="31163"/>
                    </a:moveTo>
                    <a:cubicBezTo>
                      <a:pt x="5920" y="31288"/>
                      <a:pt x="5956" y="31432"/>
                      <a:pt x="5974" y="31557"/>
                    </a:cubicBezTo>
                    <a:lnTo>
                      <a:pt x="5974" y="31575"/>
                    </a:lnTo>
                    <a:cubicBezTo>
                      <a:pt x="5974" y="31593"/>
                      <a:pt x="5992" y="31610"/>
                      <a:pt x="5992" y="31610"/>
                    </a:cubicBezTo>
                    <a:cubicBezTo>
                      <a:pt x="5992" y="31664"/>
                      <a:pt x="6010" y="31736"/>
                      <a:pt x="6010" y="31789"/>
                    </a:cubicBezTo>
                    <a:lnTo>
                      <a:pt x="5974" y="31754"/>
                    </a:lnTo>
                    <a:cubicBezTo>
                      <a:pt x="5956" y="31700"/>
                      <a:pt x="5938" y="31628"/>
                      <a:pt x="5920" y="31575"/>
                    </a:cubicBezTo>
                    <a:cubicBezTo>
                      <a:pt x="5884" y="31467"/>
                      <a:pt x="5866" y="31378"/>
                      <a:pt x="5849" y="31270"/>
                    </a:cubicBezTo>
                    <a:cubicBezTo>
                      <a:pt x="5849" y="31235"/>
                      <a:pt x="5866" y="31199"/>
                      <a:pt x="5866" y="31163"/>
                    </a:cubicBezTo>
                    <a:close/>
                    <a:moveTo>
                      <a:pt x="4936" y="31467"/>
                    </a:moveTo>
                    <a:lnTo>
                      <a:pt x="4936" y="31467"/>
                    </a:lnTo>
                    <a:cubicBezTo>
                      <a:pt x="5079" y="31485"/>
                      <a:pt x="5240" y="31539"/>
                      <a:pt x="5383" y="31628"/>
                    </a:cubicBezTo>
                    <a:cubicBezTo>
                      <a:pt x="5473" y="31700"/>
                      <a:pt x="5580" y="31772"/>
                      <a:pt x="5687" y="31825"/>
                    </a:cubicBezTo>
                    <a:lnTo>
                      <a:pt x="5741" y="31825"/>
                    </a:lnTo>
                    <a:cubicBezTo>
                      <a:pt x="5777" y="31825"/>
                      <a:pt x="5795" y="31825"/>
                      <a:pt x="5813" y="31807"/>
                    </a:cubicBezTo>
                    <a:cubicBezTo>
                      <a:pt x="5831" y="31861"/>
                      <a:pt x="5831" y="31897"/>
                      <a:pt x="5849" y="31933"/>
                    </a:cubicBezTo>
                    <a:cubicBezTo>
                      <a:pt x="5526" y="31843"/>
                      <a:pt x="5204" y="31682"/>
                      <a:pt x="4936" y="31467"/>
                    </a:cubicBezTo>
                    <a:close/>
                    <a:moveTo>
                      <a:pt x="12863" y="31861"/>
                    </a:moveTo>
                    <a:lnTo>
                      <a:pt x="12863" y="31861"/>
                    </a:lnTo>
                    <a:cubicBezTo>
                      <a:pt x="13042" y="32237"/>
                      <a:pt x="13114" y="32630"/>
                      <a:pt x="13114" y="33024"/>
                    </a:cubicBezTo>
                    <a:cubicBezTo>
                      <a:pt x="12917" y="32666"/>
                      <a:pt x="12774" y="32237"/>
                      <a:pt x="12863" y="31861"/>
                    </a:cubicBezTo>
                    <a:close/>
                    <a:moveTo>
                      <a:pt x="11575" y="32559"/>
                    </a:moveTo>
                    <a:cubicBezTo>
                      <a:pt x="11700" y="33078"/>
                      <a:pt x="11432" y="33525"/>
                      <a:pt x="11217" y="33991"/>
                    </a:cubicBezTo>
                    <a:cubicBezTo>
                      <a:pt x="11145" y="33489"/>
                      <a:pt x="11289" y="32988"/>
                      <a:pt x="11575" y="32559"/>
                    </a:cubicBezTo>
                    <a:close/>
                    <a:moveTo>
                      <a:pt x="17427" y="30089"/>
                    </a:moveTo>
                    <a:cubicBezTo>
                      <a:pt x="17427" y="30090"/>
                      <a:pt x="16765" y="31610"/>
                      <a:pt x="16657" y="31789"/>
                    </a:cubicBezTo>
                    <a:cubicBezTo>
                      <a:pt x="16228" y="32541"/>
                      <a:pt x="15745" y="33257"/>
                      <a:pt x="15226" y="33955"/>
                    </a:cubicBezTo>
                    <a:cubicBezTo>
                      <a:pt x="14385" y="35136"/>
                      <a:pt x="13561" y="36317"/>
                      <a:pt x="12667" y="37462"/>
                    </a:cubicBezTo>
                    <a:cubicBezTo>
                      <a:pt x="12720" y="37176"/>
                      <a:pt x="12756" y="36890"/>
                      <a:pt x="12810" y="36621"/>
                    </a:cubicBezTo>
                    <a:cubicBezTo>
                      <a:pt x="13024" y="36031"/>
                      <a:pt x="13275" y="35458"/>
                      <a:pt x="13579" y="34921"/>
                    </a:cubicBezTo>
                    <a:cubicBezTo>
                      <a:pt x="14259" y="33758"/>
                      <a:pt x="15172" y="32774"/>
                      <a:pt x="15762" y="31557"/>
                    </a:cubicBezTo>
                    <a:cubicBezTo>
                      <a:pt x="15774" y="31522"/>
                      <a:pt x="15755" y="31494"/>
                      <a:pt x="15731" y="31494"/>
                    </a:cubicBezTo>
                    <a:cubicBezTo>
                      <a:pt x="15718" y="31494"/>
                      <a:pt x="15703" y="31502"/>
                      <a:pt x="15691" y="31521"/>
                    </a:cubicBezTo>
                    <a:cubicBezTo>
                      <a:pt x="14993" y="32648"/>
                      <a:pt x="14206" y="33722"/>
                      <a:pt x="13490" y="34849"/>
                    </a:cubicBezTo>
                    <a:cubicBezTo>
                      <a:pt x="13257" y="35225"/>
                      <a:pt x="13060" y="35619"/>
                      <a:pt x="12899" y="36031"/>
                    </a:cubicBezTo>
                    <a:cubicBezTo>
                      <a:pt x="12971" y="35655"/>
                      <a:pt x="13042" y="35297"/>
                      <a:pt x="13114" y="34921"/>
                    </a:cubicBezTo>
                    <a:cubicBezTo>
                      <a:pt x="13866" y="32809"/>
                      <a:pt x="15297" y="30859"/>
                      <a:pt x="17427" y="30089"/>
                    </a:cubicBezTo>
                    <a:close/>
                    <a:moveTo>
                      <a:pt x="10716" y="36585"/>
                    </a:moveTo>
                    <a:lnTo>
                      <a:pt x="10716" y="36585"/>
                    </a:lnTo>
                    <a:cubicBezTo>
                      <a:pt x="11074" y="36782"/>
                      <a:pt x="11271" y="37176"/>
                      <a:pt x="11450" y="37534"/>
                    </a:cubicBezTo>
                    <a:cubicBezTo>
                      <a:pt x="11074" y="37355"/>
                      <a:pt x="10788" y="37015"/>
                      <a:pt x="10716" y="36585"/>
                    </a:cubicBezTo>
                    <a:close/>
                    <a:moveTo>
                      <a:pt x="9714" y="30895"/>
                    </a:moveTo>
                    <a:cubicBezTo>
                      <a:pt x="9750" y="31754"/>
                      <a:pt x="9964" y="32630"/>
                      <a:pt x="9964" y="33454"/>
                    </a:cubicBezTo>
                    <a:cubicBezTo>
                      <a:pt x="9947" y="34939"/>
                      <a:pt x="9857" y="36424"/>
                      <a:pt x="9785" y="37910"/>
                    </a:cubicBezTo>
                    <a:cubicBezTo>
                      <a:pt x="9768" y="37856"/>
                      <a:pt x="9750" y="37784"/>
                      <a:pt x="9714" y="37731"/>
                    </a:cubicBezTo>
                    <a:lnTo>
                      <a:pt x="9732" y="37731"/>
                    </a:lnTo>
                    <a:cubicBezTo>
                      <a:pt x="9678" y="36550"/>
                      <a:pt x="9463" y="35386"/>
                      <a:pt x="9571" y="34205"/>
                    </a:cubicBezTo>
                    <a:cubicBezTo>
                      <a:pt x="9571" y="34187"/>
                      <a:pt x="9557" y="34178"/>
                      <a:pt x="9544" y="34178"/>
                    </a:cubicBezTo>
                    <a:cubicBezTo>
                      <a:pt x="9530" y="34178"/>
                      <a:pt x="9517" y="34187"/>
                      <a:pt x="9517" y="34205"/>
                    </a:cubicBezTo>
                    <a:cubicBezTo>
                      <a:pt x="9410" y="35225"/>
                      <a:pt x="9428" y="36245"/>
                      <a:pt x="9553" y="37247"/>
                    </a:cubicBezTo>
                    <a:cubicBezTo>
                      <a:pt x="9445" y="36961"/>
                      <a:pt x="9338" y="36657"/>
                      <a:pt x="9249" y="36353"/>
                    </a:cubicBezTo>
                    <a:cubicBezTo>
                      <a:pt x="9249" y="36335"/>
                      <a:pt x="9249" y="36317"/>
                      <a:pt x="9249" y="36299"/>
                    </a:cubicBezTo>
                    <a:cubicBezTo>
                      <a:pt x="8980" y="35118"/>
                      <a:pt x="8873" y="34008"/>
                      <a:pt x="9141" y="32827"/>
                    </a:cubicBezTo>
                    <a:cubicBezTo>
                      <a:pt x="9302" y="32165"/>
                      <a:pt x="9517" y="31539"/>
                      <a:pt x="9714" y="30895"/>
                    </a:cubicBezTo>
                    <a:close/>
                    <a:moveTo>
                      <a:pt x="4882" y="33883"/>
                    </a:moveTo>
                    <a:cubicBezTo>
                      <a:pt x="4965" y="33883"/>
                      <a:pt x="5103" y="33905"/>
                      <a:pt x="5312" y="33955"/>
                    </a:cubicBezTo>
                    <a:cubicBezTo>
                      <a:pt x="6081" y="34152"/>
                      <a:pt x="6797" y="34778"/>
                      <a:pt x="7388" y="35279"/>
                    </a:cubicBezTo>
                    <a:cubicBezTo>
                      <a:pt x="8282" y="36102"/>
                      <a:pt x="9052" y="37068"/>
                      <a:pt x="9642" y="38142"/>
                    </a:cubicBezTo>
                    <a:lnTo>
                      <a:pt x="9768" y="38500"/>
                    </a:lnTo>
                    <a:cubicBezTo>
                      <a:pt x="9678" y="38375"/>
                      <a:pt x="9571" y="38267"/>
                      <a:pt x="9445" y="38160"/>
                    </a:cubicBezTo>
                    <a:cubicBezTo>
                      <a:pt x="9123" y="37713"/>
                      <a:pt x="8783" y="37283"/>
                      <a:pt x="8390" y="36872"/>
                    </a:cubicBezTo>
                    <a:cubicBezTo>
                      <a:pt x="7853" y="36263"/>
                      <a:pt x="7137" y="35870"/>
                      <a:pt x="6600" y="35279"/>
                    </a:cubicBezTo>
                    <a:cubicBezTo>
                      <a:pt x="6591" y="35265"/>
                      <a:pt x="6581" y="35260"/>
                      <a:pt x="6571" y="35260"/>
                    </a:cubicBezTo>
                    <a:cubicBezTo>
                      <a:pt x="6543" y="35260"/>
                      <a:pt x="6520" y="35306"/>
                      <a:pt x="6546" y="35333"/>
                    </a:cubicBezTo>
                    <a:cubicBezTo>
                      <a:pt x="7012" y="35887"/>
                      <a:pt x="7656" y="36263"/>
                      <a:pt x="8139" y="36782"/>
                    </a:cubicBezTo>
                    <a:cubicBezTo>
                      <a:pt x="8443" y="37122"/>
                      <a:pt x="8730" y="37462"/>
                      <a:pt x="8998" y="37820"/>
                    </a:cubicBezTo>
                    <a:cubicBezTo>
                      <a:pt x="8694" y="37623"/>
                      <a:pt x="8390" y="37444"/>
                      <a:pt x="8085" y="37283"/>
                    </a:cubicBezTo>
                    <a:cubicBezTo>
                      <a:pt x="6815" y="36567"/>
                      <a:pt x="6081" y="35673"/>
                      <a:pt x="5222" y="34509"/>
                    </a:cubicBezTo>
                    <a:cubicBezTo>
                      <a:pt x="4997" y="34185"/>
                      <a:pt x="4571" y="33883"/>
                      <a:pt x="4882" y="33883"/>
                    </a:cubicBezTo>
                    <a:close/>
                    <a:moveTo>
                      <a:pt x="9660" y="40057"/>
                    </a:moveTo>
                    <a:lnTo>
                      <a:pt x="9660" y="40057"/>
                    </a:lnTo>
                    <a:cubicBezTo>
                      <a:pt x="9875" y="40200"/>
                      <a:pt x="10072" y="40397"/>
                      <a:pt x="10215" y="40630"/>
                    </a:cubicBezTo>
                    <a:cubicBezTo>
                      <a:pt x="9982" y="40486"/>
                      <a:pt x="9803" y="40290"/>
                      <a:pt x="9660" y="40057"/>
                    </a:cubicBezTo>
                    <a:close/>
                    <a:moveTo>
                      <a:pt x="12738" y="41113"/>
                    </a:moveTo>
                    <a:lnTo>
                      <a:pt x="12738" y="41113"/>
                    </a:lnTo>
                    <a:cubicBezTo>
                      <a:pt x="12613" y="41560"/>
                      <a:pt x="12452" y="41990"/>
                      <a:pt x="12255" y="42401"/>
                    </a:cubicBezTo>
                    <a:cubicBezTo>
                      <a:pt x="12255" y="42294"/>
                      <a:pt x="12255" y="42186"/>
                      <a:pt x="12237" y="42097"/>
                    </a:cubicBezTo>
                    <a:cubicBezTo>
                      <a:pt x="12380" y="41757"/>
                      <a:pt x="12541" y="41417"/>
                      <a:pt x="12738" y="41113"/>
                    </a:cubicBezTo>
                    <a:close/>
                    <a:moveTo>
                      <a:pt x="9642" y="24399"/>
                    </a:moveTo>
                    <a:cubicBezTo>
                      <a:pt x="9768" y="25455"/>
                      <a:pt x="9911" y="26510"/>
                      <a:pt x="10054" y="27566"/>
                    </a:cubicBezTo>
                    <a:lnTo>
                      <a:pt x="10054" y="27584"/>
                    </a:lnTo>
                    <a:cubicBezTo>
                      <a:pt x="10376" y="29875"/>
                      <a:pt x="10734" y="32147"/>
                      <a:pt x="11074" y="34438"/>
                    </a:cubicBezTo>
                    <a:cubicBezTo>
                      <a:pt x="11074" y="34456"/>
                      <a:pt x="11074" y="34474"/>
                      <a:pt x="11092" y="34492"/>
                    </a:cubicBezTo>
                    <a:cubicBezTo>
                      <a:pt x="11217" y="35368"/>
                      <a:pt x="11342" y="36245"/>
                      <a:pt x="11468" y="37122"/>
                    </a:cubicBezTo>
                    <a:cubicBezTo>
                      <a:pt x="11289" y="36782"/>
                      <a:pt x="11002" y="36514"/>
                      <a:pt x="10644" y="36371"/>
                    </a:cubicBezTo>
                    <a:cubicBezTo>
                      <a:pt x="10635" y="36367"/>
                      <a:pt x="10626" y="36366"/>
                      <a:pt x="10618" y="36366"/>
                    </a:cubicBezTo>
                    <a:cubicBezTo>
                      <a:pt x="10579" y="36366"/>
                      <a:pt x="10555" y="36398"/>
                      <a:pt x="10555" y="36442"/>
                    </a:cubicBezTo>
                    <a:cubicBezTo>
                      <a:pt x="10573" y="37033"/>
                      <a:pt x="10967" y="37516"/>
                      <a:pt x="11539" y="37659"/>
                    </a:cubicBezTo>
                    <a:cubicBezTo>
                      <a:pt x="11629" y="38393"/>
                      <a:pt x="11718" y="39109"/>
                      <a:pt x="11790" y="39842"/>
                    </a:cubicBezTo>
                    <a:cubicBezTo>
                      <a:pt x="11897" y="40952"/>
                      <a:pt x="11969" y="42061"/>
                      <a:pt x="11969" y="43189"/>
                    </a:cubicBezTo>
                    <a:cubicBezTo>
                      <a:pt x="11521" y="41399"/>
                      <a:pt x="10537" y="39663"/>
                      <a:pt x="9875" y="38017"/>
                    </a:cubicBezTo>
                    <a:cubicBezTo>
                      <a:pt x="9893" y="38017"/>
                      <a:pt x="9911" y="38017"/>
                      <a:pt x="9911" y="37981"/>
                    </a:cubicBezTo>
                    <a:cubicBezTo>
                      <a:pt x="10161" y="36943"/>
                      <a:pt x="10143" y="35870"/>
                      <a:pt x="10143" y="34814"/>
                    </a:cubicBezTo>
                    <a:cubicBezTo>
                      <a:pt x="10143" y="33633"/>
                      <a:pt x="10215" y="32434"/>
                      <a:pt x="10018" y="31253"/>
                    </a:cubicBezTo>
                    <a:cubicBezTo>
                      <a:pt x="10036" y="30984"/>
                      <a:pt x="9982" y="30698"/>
                      <a:pt x="9857" y="30447"/>
                    </a:cubicBezTo>
                    <a:cubicBezTo>
                      <a:pt x="9911" y="30268"/>
                      <a:pt x="9947" y="30071"/>
                      <a:pt x="9982" y="29875"/>
                    </a:cubicBezTo>
                    <a:cubicBezTo>
                      <a:pt x="9993" y="29812"/>
                      <a:pt x="9943" y="29774"/>
                      <a:pt x="9895" y="29774"/>
                    </a:cubicBezTo>
                    <a:cubicBezTo>
                      <a:pt x="9861" y="29774"/>
                      <a:pt x="9829" y="29794"/>
                      <a:pt x="9821" y="29839"/>
                    </a:cubicBezTo>
                    <a:cubicBezTo>
                      <a:pt x="9785" y="29964"/>
                      <a:pt x="9768" y="30107"/>
                      <a:pt x="9750" y="30268"/>
                    </a:cubicBezTo>
                    <a:cubicBezTo>
                      <a:pt x="9696" y="30537"/>
                      <a:pt x="9624" y="30823"/>
                      <a:pt x="9535" y="31109"/>
                    </a:cubicBezTo>
                    <a:cubicBezTo>
                      <a:pt x="9338" y="31807"/>
                      <a:pt x="9088" y="32505"/>
                      <a:pt x="8926" y="33221"/>
                    </a:cubicBezTo>
                    <a:cubicBezTo>
                      <a:pt x="8801" y="33847"/>
                      <a:pt x="8801" y="34509"/>
                      <a:pt x="8926" y="35136"/>
                    </a:cubicBezTo>
                    <a:cubicBezTo>
                      <a:pt x="8622" y="33955"/>
                      <a:pt x="8443" y="32738"/>
                      <a:pt x="8354" y="31503"/>
                    </a:cubicBezTo>
                    <a:cubicBezTo>
                      <a:pt x="8515" y="31235"/>
                      <a:pt x="8658" y="30948"/>
                      <a:pt x="8765" y="30662"/>
                    </a:cubicBezTo>
                    <a:cubicBezTo>
                      <a:pt x="8926" y="30376"/>
                      <a:pt x="8980" y="30054"/>
                      <a:pt x="8909" y="29749"/>
                    </a:cubicBezTo>
                    <a:cubicBezTo>
                      <a:pt x="8899" y="29709"/>
                      <a:pt x="8866" y="29686"/>
                      <a:pt x="8833" y="29686"/>
                    </a:cubicBezTo>
                    <a:cubicBezTo>
                      <a:pt x="8807" y="29686"/>
                      <a:pt x="8781" y="29700"/>
                      <a:pt x="8765" y="29731"/>
                    </a:cubicBezTo>
                    <a:cubicBezTo>
                      <a:pt x="8569" y="30000"/>
                      <a:pt x="8425" y="30286"/>
                      <a:pt x="8318" y="30590"/>
                    </a:cubicBezTo>
                    <a:cubicBezTo>
                      <a:pt x="8318" y="30179"/>
                      <a:pt x="8318" y="29767"/>
                      <a:pt x="8354" y="29338"/>
                    </a:cubicBezTo>
                    <a:cubicBezTo>
                      <a:pt x="8425" y="27781"/>
                      <a:pt x="8801" y="26242"/>
                      <a:pt x="9445" y="24828"/>
                    </a:cubicBezTo>
                    <a:cubicBezTo>
                      <a:pt x="9463" y="24936"/>
                      <a:pt x="9499" y="25043"/>
                      <a:pt x="9517" y="25168"/>
                    </a:cubicBezTo>
                    <a:cubicBezTo>
                      <a:pt x="9517" y="25191"/>
                      <a:pt x="9533" y="25201"/>
                      <a:pt x="9551" y="25201"/>
                    </a:cubicBezTo>
                    <a:cubicBezTo>
                      <a:pt x="9576" y="25201"/>
                      <a:pt x="9607" y="25182"/>
                      <a:pt x="9607" y="25150"/>
                    </a:cubicBezTo>
                    <a:cubicBezTo>
                      <a:pt x="9589" y="24971"/>
                      <a:pt x="9571" y="24792"/>
                      <a:pt x="9535" y="24613"/>
                    </a:cubicBezTo>
                    <a:cubicBezTo>
                      <a:pt x="9571" y="24542"/>
                      <a:pt x="9607" y="24470"/>
                      <a:pt x="9642" y="24399"/>
                    </a:cubicBezTo>
                    <a:close/>
                    <a:moveTo>
                      <a:pt x="11199" y="44280"/>
                    </a:moveTo>
                    <a:cubicBezTo>
                      <a:pt x="11611" y="44602"/>
                      <a:pt x="11629" y="45264"/>
                      <a:pt x="11772" y="45766"/>
                    </a:cubicBezTo>
                    <a:cubicBezTo>
                      <a:pt x="11432" y="45336"/>
                      <a:pt x="11235" y="44817"/>
                      <a:pt x="11199" y="44280"/>
                    </a:cubicBezTo>
                    <a:close/>
                    <a:moveTo>
                      <a:pt x="12971" y="45443"/>
                    </a:moveTo>
                    <a:lnTo>
                      <a:pt x="12971" y="45443"/>
                    </a:lnTo>
                    <a:cubicBezTo>
                      <a:pt x="12899" y="46123"/>
                      <a:pt x="12488" y="46660"/>
                      <a:pt x="12076" y="47197"/>
                    </a:cubicBezTo>
                    <a:cubicBezTo>
                      <a:pt x="12076" y="47108"/>
                      <a:pt x="12094" y="47018"/>
                      <a:pt x="12112" y="46929"/>
                    </a:cubicBezTo>
                    <a:cubicBezTo>
                      <a:pt x="12398" y="46446"/>
                      <a:pt x="12523" y="45783"/>
                      <a:pt x="12971" y="45443"/>
                    </a:cubicBezTo>
                    <a:close/>
                    <a:moveTo>
                      <a:pt x="10783" y="1"/>
                    </a:moveTo>
                    <a:cubicBezTo>
                      <a:pt x="10772" y="1"/>
                      <a:pt x="10761" y="3"/>
                      <a:pt x="10752" y="8"/>
                    </a:cubicBezTo>
                    <a:cubicBezTo>
                      <a:pt x="10072" y="187"/>
                      <a:pt x="9893" y="849"/>
                      <a:pt x="9875" y="1493"/>
                    </a:cubicBezTo>
                    <a:cubicBezTo>
                      <a:pt x="9660" y="956"/>
                      <a:pt x="9320" y="473"/>
                      <a:pt x="8926" y="61"/>
                    </a:cubicBezTo>
                    <a:cubicBezTo>
                      <a:pt x="8907" y="49"/>
                      <a:pt x="8888" y="43"/>
                      <a:pt x="8871" y="43"/>
                    </a:cubicBezTo>
                    <a:cubicBezTo>
                      <a:pt x="8839" y="43"/>
                      <a:pt x="8813" y="62"/>
                      <a:pt x="8801" y="97"/>
                    </a:cubicBezTo>
                    <a:cubicBezTo>
                      <a:pt x="8551" y="759"/>
                      <a:pt x="8515" y="1493"/>
                      <a:pt x="8730" y="2173"/>
                    </a:cubicBezTo>
                    <a:cubicBezTo>
                      <a:pt x="8372" y="1833"/>
                      <a:pt x="7960" y="1547"/>
                      <a:pt x="7495" y="1332"/>
                    </a:cubicBezTo>
                    <a:cubicBezTo>
                      <a:pt x="7490" y="1329"/>
                      <a:pt x="7485" y="1328"/>
                      <a:pt x="7479" y="1328"/>
                    </a:cubicBezTo>
                    <a:cubicBezTo>
                      <a:pt x="7446" y="1328"/>
                      <a:pt x="7408" y="1373"/>
                      <a:pt x="7423" y="1404"/>
                    </a:cubicBezTo>
                    <a:cubicBezTo>
                      <a:pt x="7781" y="2084"/>
                      <a:pt x="7781" y="2853"/>
                      <a:pt x="8229" y="3479"/>
                    </a:cubicBezTo>
                    <a:cubicBezTo>
                      <a:pt x="8497" y="3801"/>
                      <a:pt x="8819" y="4052"/>
                      <a:pt x="9195" y="4231"/>
                    </a:cubicBezTo>
                    <a:cubicBezTo>
                      <a:pt x="9231" y="4410"/>
                      <a:pt x="9302" y="4589"/>
                      <a:pt x="9428" y="4732"/>
                    </a:cubicBezTo>
                    <a:cubicBezTo>
                      <a:pt x="9553" y="4929"/>
                      <a:pt x="9768" y="5036"/>
                      <a:pt x="10000" y="5054"/>
                    </a:cubicBezTo>
                    <a:cubicBezTo>
                      <a:pt x="9821" y="6307"/>
                      <a:pt x="9642" y="7559"/>
                      <a:pt x="9481" y="8812"/>
                    </a:cubicBezTo>
                    <a:cubicBezTo>
                      <a:pt x="9374" y="8508"/>
                      <a:pt x="9284" y="8186"/>
                      <a:pt x="9231" y="7864"/>
                    </a:cubicBezTo>
                    <a:lnTo>
                      <a:pt x="9231" y="7864"/>
                    </a:lnTo>
                    <a:cubicBezTo>
                      <a:pt x="9320" y="8114"/>
                      <a:pt x="9338" y="8365"/>
                      <a:pt x="9428" y="8615"/>
                    </a:cubicBezTo>
                    <a:cubicBezTo>
                      <a:pt x="9428" y="8642"/>
                      <a:pt x="9445" y="8655"/>
                      <a:pt x="9463" y="8655"/>
                    </a:cubicBezTo>
                    <a:cubicBezTo>
                      <a:pt x="9481" y="8655"/>
                      <a:pt x="9499" y="8642"/>
                      <a:pt x="9499" y="8615"/>
                    </a:cubicBezTo>
                    <a:cubicBezTo>
                      <a:pt x="9517" y="8257"/>
                      <a:pt x="9428" y="7882"/>
                      <a:pt x="9213" y="7577"/>
                    </a:cubicBezTo>
                    <a:cubicBezTo>
                      <a:pt x="9199" y="7556"/>
                      <a:pt x="9179" y="7546"/>
                      <a:pt x="9160" y="7546"/>
                    </a:cubicBezTo>
                    <a:cubicBezTo>
                      <a:pt x="9132" y="7546"/>
                      <a:pt x="9105" y="7570"/>
                      <a:pt x="9105" y="7613"/>
                    </a:cubicBezTo>
                    <a:cubicBezTo>
                      <a:pt x="9088" y="8096"/>
                      <a:pt x="9213" y="8597"/>
                      <a:pt x="9445" y="9027"/>
                    </a:cubicBezTo>
                    <a:cubicBezTo>
                      <a:pt x="9284" y="10333"/>
                      <a:pt x="9123" y="11622"/>
                      <a:pt x="9034" y="12946"/>
                    </a:cubicBezTo>
                    <a:cubicBezTo>
                      <a:pt x="8962" y="12821"/>
                      <a:pt x="8837" y="12749"/>
                      <a:pt x="8694" y="12731"/>
                    </a:cubicBezTo>
                    <a:cubicBezTo>
                      <a:pt x="8658" y="12731"/>
                      <a:pt x="8622" y="12767"/>
                      <a:pt x="8622" y="12803"/>
                    </a:cubicBezTo>
                    <a:cubicBezTo>
                      <a:pt x="8658" y="13143"/>
                      <a:pt x="8748" y="13465"/>
                      <a:pt x="8891" y="13769"/>
                    </a:cubicBezTo>
                    <a:cubicBezTo>
                      <a:pt x="8909" y="13841"/>
                      <a:pt x="8944" y="13894"/>
                      <a:pt x="8980" y="13948"/>
                    </a:cubicBezTo>
                    <a:cubicBezTo>
                      <a:pt x="8944" y="14610"/>
                      <a:pt x="8926" y="15254"/>
                      <a:pt x="8926" y="15916"/>
                    </a:cubicBezTo>
                    <a:cubicBezTo>
                      <a:pt x="8926" y="16525"/>
                      <a:pt x="8962" y="17115"/>
                      <a:pt x="8980" y="17706"/>
                    </a:cubicBezTo>
                    <a:cubicBezTo>
                      <a:pt x="8891" y="17473"/>
                      <a:pt x="8748" y="17259"/>
                      <a:pt x="8569" y="17062"/>
                    </a:cubicBezTo>
                    <a:cubicBezTo>
                      <a:pt x="8557" y="17050"/>
                      <a:pt x="8539" y="17044"/>
                      <a:pt x="8520" y="17044"/>
                    </a:cubicBezTo>
                    <a:cubicBezTo>
                      <a:pt x="8483" y="17044"/>
                      <a:pt x="8443" y="17068"/>
                      <a:pt x="8443" y="17115"/>
                    </a:cubicBezTo>
                    <a:cubicBezTo>
                      <a:pt x="8515" y="17706"/>
                      <a:pt x="8712" y="18261"/>
                      <a:pt x="9016" y="18762"/>
                    </a:cubicBezTo>
                    <a:cubicBezTo>
                      <a:pt x="9016" y="18762"/>
                      <a:pt x="9034" y="18762"/>
                      <a:pt x="9052" y="18780"/>
                    </a:cubicBezTo>
                    <a:cubicBezTo>
                      <a:pt x="9159" y="20515"/>
                      <a:pt x="9338" y="22251"/>
                      <a:pt x="9553" y="23969"/>
                    </a:cubicBezTo>
                    <a:lnTo>
                      <a:pt x="9445" y="24220"/>
                    </a:lnTo>
                    <a:cubicBezTo>
                      <a:pt x="9105" y="22645"/>
                      <a:pt x="8336" y="21178"/>
                      <a:pt x="7549" y="19764"/>
                    </a:cubicBezTo>
                    <a:cubicBezTo>
                      <a:pt x="7566" y="19746"/>
                      <a:pt x="7566" y="19728"/>
                      <a:pt x="7549" y="19728"/>
                    </a:cubicBezTo>
                    <a:cubicBezTo>
                      <a:pt x="7620" y="19495"/>
                      <a:pt x="7638" y="19281"/>
                      <a:pt x="7602" y="19048"/>
                    </a:cubicBezTo>
                    <a:cubicBezTo>
                      <a:pt x="7602" y="18798"/>
                      <a:pt x="7513" y="18547"/>
                      <a:pt x="7352" y="18368"/>
                    </a:cubicBezTo>
                    <a:cubicBezTo>
                      <a:pt x="7331" y="18347"/>
                      <a:pt x="7307" y="18337"/>
                      <a:pt x="7284" y="18337"/>
                    </a:cubicBezTo>
                    <a:cubicBezTo>
                      <a:pt x="7250" y="18337"/>
                      <a:pt x="7219" y="18361"/>
                      <a:pt x="7209" y="18404"/>
                    </a:cubicBezTo>
                    <a:cubicBezTo>
                      <a:pt x="7155" y="18619"/>
                      <a:pt x="7137" y="18851"/>
                      <a:pt x="7173" y="19066"/>
                    </a:cubicBezTo>
                    <a:lnTo>
                      <a:pt x="6976" y="18708"/>
                    </a:lnTo>
                    <a:cubicBezTo>
                      <a:pt x="6600" y="18010"/>
                      <a:pt x="6260" y="17312"/>
                      <a:pt x="5956" y="16596"/>
                    </a:cubicBezTo>
                    <a:lnTo>
                      <a:pt x="5974" y="16596"/>
                    </a:lnTo>
                    <a:cubicBezTo>
                      <a:pt x="6296" y="16328"/>
                      <a:pt x="6260" y="15666"/>
                      <a:pt x="6224" y="15290"/>
                    </a:cubicBezTo>
                    <a:cubicBezTo>
                      <a:pt x="6224" y="15255"/>
                      <a:pt x="6186" y="15228"/>
                      <a:pt x="6150" y="15228"/>
                    </a:cubicBezTo>
                    <a:cubicBezTo>
                      <a:pt x="6131" y="15228"/>
                      <a:pt x="6112" y="15236"/>
                      <a:pt x="6099" y="15254"/>
                    </a:cubicBezTo>
                    <a:cubicBezTo>
                      <a:pt x="5884" y="15541"/>
                      <a:pt x="5777" y="15899"/>
                      <a:pt x="5813" y="16274"/>
                    </a:cubicBezTo>
                    <a:cubicBezTo>
                      <a:pt x="5115" y="14592"/>
                      <a:pt x="4578" y="12856"/>
                      <a:pt x="4202" y="11067"/>
                    </a:cubicBezTo>
                    <a:cubicBezTo>
                      <a:pt x="4220" y="11031"/>
                      <a:pt x="4256" y="10977"/>
                      <a:pt x="4274" y="10924"/>
                    </a:cubicBezTo>
                    <a:cubicBezTo>
                      <a:pt x="4381" y="10834"/>
                      <a:pt x="4471" y="10727"/>
                      <a:pt x="4506" y="10602"/>
                    </a:cubicBezTo>
                    <a:cubicBezTo>
                      <a:pt x="4918" y="10548"/>
                      <a:pt x="5330" y="10423"/>
                      <a:pt x="5705" y="10226"/>
                    </a:cubicBezTo>
                    <a:cubicBezTo>
                      <a:pt x="5920" y="10136"/>
                      <a:pt x="6457" y="9671"/>
                      <a:pt x="6010" y="9474"/>
                    </a:cubicBezTo>
                    <a:cubicBezTo>
                      <a:pt x="6001" y="9470"/>
                      <a:pt x="5992" y="9467"/>
                      <a:pt x="5984" y="9467"/>
                    </a:cubicBezTo>
                    <a:cubicBezTo>
                      <a:pt x="5979" y="9467"/>
                      <a:pt x="5974" y="9468"/>
                      <a:pt x="5970" y="9470"/>
                    </a:cubicBezTo>
                    <a:lnTo>
                      <a:pt x="5970" y="9470"/>
                    </a:lnTo>
                    <a:cubicBezTo>
                      <a:pt x="6216" y="9167"/>
                      <a:pt x="6379" y="8801"/>
                      <a:pt x="6439" y="8418"/>
                    </a:cubicBezTo>
                    <a:cubicBezTo>
                      <a:pt x="6439" y="8365"/>
                      <a:pt x="6403" y="8347"/>
                      <a:pt x="6385" y="8347"/>
                    </a:cubicBezTo>
                    <a:cubicBezTo>
                      <a:pt x="6335" y="8341"/>
                      <a:pt x="6285" y="8338"/>
                      <a:pt x="6235" y="8338"/>
                    </a:cubicBezTo>
                    <a:cubicBezTo>
                      <a:pt x="5829" y="8338"/>
                      <a:pt x="5463" y="8531"/>
                      <a:pt x="5240" y="8866"/>
                    </a:cubicBezTo>
                    <a:cubicBezTo>
                      <a:pt x="5437" y="8400"/>
                      <a:pt x="5509" y="7882"/>
                      <a:pt x="5419" y="7380"/>
                    </a:cubicBezTo>
                    <a:cubicBezTo>
                      <a:pt x="5408" y="7358"/>
                      <a:pt x="5383" y="7343"/>
                      <a:pt x="5362" y="7343"/>
                    </a:cubicBezTo>
                    <a:cubicBezTo>
                      <a:pt x="5348" y="7343"/>
                      <a:pt x="5336" y="7349"/>
                      <a:pt x="5330" y="7363"/>
                    </a:cubicBezTo>
                    <a:cubicBezTo>
                      <a:pt x="5043" y="7667"/>
                      <a:pt x="4793" y="7989"/>
                      <a:pt x="4578" y="8365"/>
                    </a:cubicBezTo>
                    <a:cubicBezTo>
                      <a:pt x="4542" y="7864"/>
                      <a:pt x="4363" y="7363"/>
                      <a:pt x="4113" y="6933"/>
                    </a:cubicBezTo>
                    <a:cubicBezTo>
                      <a:pt x="4095" y="6915"/>
                      <a:pt x="4077" y="6906"/>
                      <a:pt x="4059" y="6906"/>
                    </a:cubicBezTo>
                    <a:cubicBezTo>
                      <a:pt x="4041" y="6906"/>
                      <a:pt x="4023" y="6915"/>
                      <a:pt x="4005" y="6933"/>
                    </a:cubicBezTo>
                    <a:cubicBezTo>
                      <a:pt x="3647" y="7327"/>
                      <a:pt x="3468" y="7846"/>
                      <a:pt x="3540" y="8383"/>
                    </a:cubicBezTo>
                    <a:cubicBezTo>
                      <a:pt x="3272" y="8007"/>
                      <a:pt x="2967" y="7667"/>
                      <a:pt x="2753" y="7363"/>
                    </a:cubicBezTo>
                    <a:cubicBezTo>
                      <a:pt x="2742" y="7340"/>
                      <a:pt x="2717" y="7325"/>
                      <a:pt x="2691" y="7325"/>
                    </a:cubicBezTo>
                    <a:cubicBezTo>
                      <a:pt x="2675" y="7325"/>
                      <a:pt x="2659" y="7331"/>
                      <a:pt x="2645" y="7345"/>
                    </a:cubicBezTo>
                    <a:cubicBezTo>
                      <a:pt x="2180" y="7917"/>
                      <a:pt x="2269" y="8741"/>
                      <a:pt x="2681" y="9349"/>
                    </a:cubicBezTo>
                    <a:cubicBezTo>
                      <a:pt x="2287" y="9170"/>
                      <a:pt x="1894" y="9063"/>
                      <a:pt x="1464" y="9009"/>
                    </a:cubicBezTo>
                    <a:cubicBezTo>
                      <a:pt x="1428" y="9009"/>
                      <a:pt x="1393" y="9063"/>
                      <a:pt x="1393" y="9116"/>
                    </a:cubicBezTo>
                    <a:cubicBezTo>
                      <a:pt x="1697" y="10226"/>
                      <a:pt x="2771" y="10709"/>
                      <a:pt x="3844" y="10816"/>
                    </a:cubicBezTo>
                    <a:cubicBezTo>
                      <a:pt x="3844" y="10822"/>
                      <a:pt x="3846" y="10824"/>
                      <a:pt x="3850" y="10824"/>
                    </a:cubicBezTo>
                    <a:cubicBezTo>
                      <a:pt x="3856" y="10824"/>
                      <a:pt x="3868" y="10816"/>
                      <a:pt x="3880" y="10816"/>
                    </a:cubicBezTo>
                    <a:lnTo>
                      <a:pt x="3916" y="10816"/>
                    </a:lnTo>
                    <a:cubicBezTo>
                      <a:pt x="3952" y="10816"/>
                      <a:pt x="3987" y="10781"/>
                      <a:pt x="3952" y="10745"/>
                    </a:cubicBezTo>
                    <a:cubicBezTo>
                      <a:pt x="3880" y="10691"/>
                      <a:pt x="3808" y="10602"/>
                      <a:pt x="3755" y="10530"/>
                    </a:cubicBezTo>
                    <a:lnTo>
                      <a:pt x="3755" y="10476"/>
                    </a:lnTo>
                    <a:cubicBezTo>
                      <a:pt x="3844" y="10566"/>
                      <a:pt x="3916" y="10637"/>
                      <a:pt x="3987" y="10727"/>
                    </a:cubicBezTo>
                    <a:lnTo>
                      <a:pt x="3987" y="10745"/>
                    </a:lnTo>
                    <a:cubicBezTo>
                      <a:pt x="3987" y="10798"/>
                      <a:pt x="4023" y="10834"/>
                      <a:pt x="4077" y="10834"/>
                    </a:cubicBezTo>
                    <a:lnTo>
                      <a:pt x="4095" y="10924"/>
                    </a:lnTo>
                    <a:lnTo>
                      <a:pt x="4059" y="10977"/>
                    </a:lnTo>
                    <a:cubicBezTo>
                      <a:pt x="4041" y="11031"/>
                      <a:pt x="4077" y="11103"/>
                      <a:pt x="4148" y="11103"/>
                    </a:cubicBezTo>
                    <a:cubicBezTo>
                      <a:pt x="4310" y="11962"/>
                      <a:pt x="4506" y="12785"/>
                      <a:pt x="4739" y="13608"/>
                    </a:cubicBezTo>
                    <a:cubicBezTo>
                      <a:pt x="4399" y="13608"/>
                      <a:pt x="4113" y="13357"/>
                      <a:pt x="4077" y="13017"/>
                    </a:cubicBezTo>
                    <a:lnTo>
                      <a:pt x="4077" y="13017"/>
                    </a:lnTo>
                    <a:cubicBezTo>
                      <a:pt x="4166" y="13089"/>
                      <a:pt x="4256" y="13161"/>
                      <a:pt x="4345" y="13250"/>
                    </a:cubicBezTo>
                    <a:cubicBezTo>
                      <a:pt x="4417" y="13357"/>
                      <a:pt x="4524" y="13465"/>
                      <a:pt x="4614" y="13572"/>
                    </a:cubicBezTo>
                    <a:cubicBezTo>
                      <a:pt x="4620" y="13575"/>
                      <a:pt x="4627" y="13577"/>
                      <a:pt x="4635" y="13577"/>
                    </a:cubicBezTo>
                    <a:cubicBezTo>
                      <a:pt x="4667" y="13577"/>
                      <a:pt x="4700" y="13548"/>
                      <a:pt x="4685" y="13518"/>
                    </a:cubicBezTo>
                    <a:cubicBezTo>
                      <a:pt x="4632" y="13375"/>
                      <a:pt x="4560" y="13250"/>
                      <a:pt x="4453" y="13143"/>
                    </a:cubicBezTo>
                    <a:cubicBezTo>
                      <a:pt x="4327" y="13017"/>
                      <a:pt x="4202" y="12910"/>
                      <a:pt x="4041" y="12838"/>
                    </a:cubicBezTo>
                    <a:cubicBezTo>
                      <a:pt x="4031" y="12828"/>
                      <a:pt x="4019" y="12824"/>
                      <a:pt x="4007" y="12824"/>
                    </a:cubicBezTo>
                    <a:cubicBezTo>
                      <a:pt x="3978" y="12824"/>
                      <a:pt x="3952" y="12849"/>
                      <a:pt x="3952" y="12874"/>
                    </a:cubicBezTo>
                    <a:cubicBezTo>
                      <a:pt x="3883" y="13320"/>
                      <a:pt x="4225" y="13700"/>
                      <a:pt x="4662" y="13700"/>
                    </a:cubicBezTo>
                    <a:cubicBezTo>
                      <a:pt x="4682" y="13700"/>
                      <a:pt x="4701" y="13699"/>
                      <a:pt x="4721" y="13697"/>
                    </a:cubicBezTo>
                    <a:cubicBezTo>
                      <a:pt x="4739" y="13697"/>
                      <a:pt x="4757" y="13680"/>
                      <a:pt x="4757" y="13680"/>
                    </a:cubicBezTo>
                    <a:cubicBezTo>
                      <a:pt x="5115" y="14932"/>
                      <a:pt x="5580" y="16185"/>
                      <a:pt x="6135" y="17366"/>
                    </a:cubicBezTo>
                    <a:cubicBezTo>
                      <a:pt x="5849" y="16990"/>
                      <a:pt x="5562" y="16614"/>
                      <a:pt x="5258" y="16239"/>
                    </a:cubicBezTo>
                    <a:cubicBezTo>
                      <a:pt x="4166" y="14324"/>
                      <a:pt x="2556" y="12498"/>
                      <a:pt x="158" y="12463"/>
                    </a:cubicBezTo>
                    <a:cubicBezTo>
                      <a:pt x="122" y="12481"/>
                      <a:pt x="122" y="12534"/>
                      <a:pt x="158" y="12552"/>
                    </a:cubicBezTo>
                    <a:cubicBezTo>
                      <a:pt x="1375" y="12803"/>
                      <a:pt x="2395" y="13107"/>
                      <a:pt x="3361" y="13948"/>
                    </a:cubicBezTo>
                    <a:cubicBezTo>
                      <a:pt x="3916" y="14449"/>
                      <a:pt x="4381" y="15022"/>
                      <a:pt x="4793" y="15666"/>
                    </a:cubicBezTo>
                    <a:cubicBezTo>
                      <a:pt x="3558" y="14234"/>
                      <a:pt x="2162" y="12982"/>
                      <a:pt x="229" y="12606"/>
                    </a:cubicBezTo>
                    <a:cubicBezTo>
                      <a:pt x="222" y="12603"/>
                      <a:pt x="215" y="12602"/>
                      <a:pt x="209" y="12602"/>
                    </a:cubicBezTo>
                    <a:cubicBezTo>
                      <a:pt x="172" y="12602"/>
                      <a:pt x="165" y="12644"/>
                      <a:pt x="212" y="12660"/>
                    </a:cubicBezTo>
                    <a:cubicBezTo>
                      <a:pt x="1661" y="13214"/>
                      <a:pt x="2824" y="13823"/>
                      <a:pt x="3952" y="14914"/>
                    </a:cubicBezTo>
                    <a:cubicBezTo>
                      <a:pt x="4415" y="15378"/>
                      <a:pt x="4861" y="15877"/>
                      <a:pt x="5254" y="16377"/>
                    </a:cubicBezTo>
                    <a:lnTo>
                      <a:pt x="5254" y="16377"/>
                    </a:lnTo>
                    <a:cubicBezTo>
                      <a:pt x="4664" y="15766"/>
                      <a:pt x="3817" y="15464"/>
                      <a:pt x="3075" y="15093"/>
                    </a:cubicBezTo>
                    <a:cubicBezTo>
                      <a:pt x="1876" y="14503"/>
                      <a:pt x="999" y="13536"/>
                      <a:pt x="68" y="12606"/>
                    </a:cubicBezTo>
                    <a:cubicBezTo>
                      <a:pt x="60" y="12598"/>
                      <a:pt x="52" y="12594"/>
                      <a:pt x="44" y="12594"/>
                    </a:cubicBezTo>
                    <a:cubicBezTo>
                      <a:pt x="19" y="12594"/>
                      <a:pt x="1" y="12632"/>
                      <a:pt x="15" y="12660"/>
                    </a:cubicBezTo>
                    <a:cubicBezTo>
                      <a:pt x="677" y="13429"/>
                      <a:pt x="1411" y="14127"/>
                      <a:pt x="2216" y="14735"/>
                    </a:cubicBezTo>
                    <a:cubicBezTo>
                      <a:pt x="3182" y="15433"/>
                      <a:pt x="4345" y="15791"/>
                      <a:pt x="5294" y="16543"/>
                    </a:cubicBezTo>
                    <a:cubicBezTo>
                      <a:pt x="5303" y="16552"/>
                      <a:pt x="5316" y="16556"/>
                      <a:pt x="5330" y="16556"/>
                    </a:cubicBezTo>
                    <a:cubicBezTo>
                      <a:pt x="5343" y="16556"/>
                      <a:pt x="5356" y="16552"/>
                      <a:pt x="5365" y="16543"/>
                    </a:cubicBezTo>
                    <a:lnTo>
                      <a:pt x="5383" y="16579"/>
                    </a:lnTo>
                    <a:cubicBezTo>
                      <a:pt x="5401" y="16596"/>
                      <a:pt x="5419" y="16596"/>
                      <a:pt x="5419" y="16596"/>
                    </a:cubicBezTo>
                    <a:cubicBezTo>
                      <a:pt x="5723" y="16954"/>
                      <a:pt x="6010" y="17330"/>
                      <a:pt x="6296" y="17706"/>
                    </a:cubicBezTo>
                    <a:cubicBezTo>
                      <a:pt x="7012" y="19120"/>
                      <a:pt x="7781" y="20480"/>
                      <a:pt x="8408" y="21911"/>
                    </a:cubicBezTo>
                    <a:cubicBezTo>
                      <a:pt x="8193" y="21625"/>
                      <a:pt x="7853" y="21446"/>
                      <a:pt x="7495" y="21392"/>
                    </a:cubicBezTo>
                    <a:cubicBezTo>
                      <a:pt x="7423" y="21392"/>
                      <a:pt x="7388" y="21464"/>
                      <a:pt x="7423" y="21518"/>
                    </a:cubicBezTo>
                    <a:cubicBezTo>
                      <a:pt x="7620" y="21911"/>
                      <a:pt x="8014" y="22180"/>
                      <a:pt x="8461" y="22198"/>
                    </a:cubicBezTo>
                    <a:cubicBezTo>
                      <a:pt x="8497" y="22198"/>
                      <a:pt x="8515" y="22162"/>
                      <a:pt x="8515" y="22144"/>
                    </a:cubicBezTo>
                    <a:cubicBezTo>
                      <a:pt x="8837" y="22878"/>
                      <a:pt x="9105" y="23665"/>
                      <a:pt x="9338" y="24452"/>
                    </a:cubicBezTo>
                    <a:cubicBezTo>
                      <a:pt x="9141" y="24864"/>
                      <a:pt x="8962" y="25311"/>
                      <a:pt x="8819" y="25741"/>
                    </a:cubicBezTo>
                    <a:cubicBezTo>
                      <a:pt x="8873" y="25383"/>
                      <a:pt x="8837" y="24953"/>
                      <a:pt x="8551" y="24721"/>
                    </a:cubicBezTo>
                    <a:cubicBezTo>
                      <a:pt x="8528" y="24698"/>
                      <a:pt x="8506" y="24688"/>
                      <a:pt x="8486" y="24688"/>
                    </a:cubicBezTo>
                    <a:cubicBezTo>
                      <a:pt x="8458" y="24688"/>
                      <a:pt x="8436" y="24708"/>
                      <a:pt x="8425" y="24739"/>
                    </a:cubicBezTo>
                    <a:cubicBezTo>
                      <a:pt x="8336" y="25150"/>
                      <a:pt x="8425" y="25580"/>
                      <a:pt x="8712" y="25902"/>
                    </a:cubicBezTo>
                    <a:lnTo>
                      <a:pt x="8712" y="25956"/>
                    </a:lnTo>
                    <a:cubicBezTo>
                      <a:pt x="8712" y="25974"/>
                      <a:pt x="8712" y="25974"/>
                      <a:pt x="8730" y="25991"/>
                    </a:cubicBezTo>
                    <a:cubicBezTo>
                      <a:pt x="8551" y="26528"/>
                      <a:pt x="8408" y="27065"/>
                      <a:pt x="8300" y="27620"/>
                    </a:cubicBezTo>
                    <a:cubicBezTo>
                      <a:pt x="8264" y="27817"/>
                      <a:pt x="8229" y="28014"/>
                      <a:pt x="8211" y="28228"/>
                    </a:cubicBezTo>
                    <a:cubicBezTo>
                      <a:pt x="8229" y="27781"/>
                      <a:pt x="8246" y="27334"/>
                      <a:pt x="8246" y="26850"/>
                    </a:cubicBezTo>
                    <a:cubicBezTo>
                      <a:pt x="8246" y="25777"/>
                      <a:pt x="7871" y="24846"/>
                      <a:pt x="7674" y="23808"/>
                    </a:cubicBezTo>
                    <a:cubicBezTo>
                      <a:pt x="7665" y="23772"/>
                      <a:pt x="7634" y="23755"/>
                      <a:pt x="7602" y="23755"/>
                    </a:cubicBezTo>
                    <a:cubicBezTo>
                      <a:pt x="7571" y="23755"/>
                      <a:pt x="7540" y="23772"/>
                      <a:pt x="7531" y="23808"/>
                    </a:cubicBezTo>
                    <a:cubicBezTo>
                      <a:pt x="7012" y="25902"/>
                      <a:pt x="7316" y="28014"/>
                      <a:pt x="8050" y="30018"/>
                    </a:cubicBezTo>
                    <a:cubicBezTo>
                      <a:pt x="8032" y="31736"/>
                      <a:pt x="8246" y="33454"/>
                      <a:pt x="8676" y="35136"/>
                    </a:cubicBezTo>
                    <a:cubicBezTo>
                      <a:pt x="8032" y="33991"/>
                      <a:pt x="7101" y="32953"/>
                      <a:pt x="6206" y="32004"/>
                    </a:cubicBezTo>
                    <a:cubicBezTo>
                      <a:pt x="6189" y="31772"/>
                      <a:pt x="6153" y="31539"/>
                      <a:pt x="6135" y="31306"/>
                    </a:cubicBezTo>
                    <a:cubicBezTo>
                      <a:pt x="6385" y="30608"/>
                      <a:pt x="6779" y="29857"/>
                      <a:pt x="6475" y="29141"/>
                    </a:cubicBezTo>
                    <a:cubicBezTo>
                      <a:pt x="6466" y="29114"/>
                      <a:pt x="6444" y="29101"/>
                      <a:pt x="6419" y="29101"/>
                    </a:cubicBezTo>
                    <a:cubicBezTo>
                      <a:pt x="6394" y="29101"/>
                      <a:pt x="6367" y="29114"/>
                      <a:pt x="6350" y="29141"/>
                    </a:cubicBezTo>
                    <a:cubicBezTo>
                      <a:pt x="6260" y="29356"/>
                      <a:pt x="6153" y="29553"/>
                      <a:pt x="6045" y="29749"/>
                    </a:cubicBezTo>
                    <a:cubicBezTo>
                      <a:pt x="6063" y="29356"/>
                      <a:pt x="6063" y="28980"/>
                      <a:pt x="6081" y="28604"/>
                    </a:cubicBezTo>
                    <a:cubicBezTo>
                      <a:pt x="6081" y="28560"/>
                      <a:pt x="6045" y="28528"/>
                      <a:pt x="6002" y="28528"/>
                    </a:cubicBezTo>
                    <a:cubicBezTo>
                      <a:pt x="5993" y="28528"/>
                      <a:pt x="5983" y="28529"/>
                      <a:pt x="5974" y="28533"/>
                    </a:cubicBezTo>
                    <a:cubicBezTo>
                      <a:pt x="5419" y="28765"/>
                      <a:pt x="5186" y="29338"/>
                      <a:pt x="5204" y="29928"/>
                    </a:cubicBezTo>
                    <a:cubicBezTo>
                      <a:pt x="4882" y="29517"/>
                      <a:pt x="4471" y="29177"/>
                      <a:pt x="4005" y="28926"/>
                    </a:cubicBezTo>
                    <a:cubicBezTo>
                      <a:pt x="3995" y="28923"/>
                      <a:pt x="3986" y="28921"/>
                      <a:pt x="3976" y="28921"/>
                    </a:cubicBezTo>
                    <a:cubicBezTo>
                      <a:pt x="3934" y="28921"/>
                      <a:pt x="3898" y="28951"/>
                      <a:pt x="3898" y="28980"/>
                    </a:cubicBezTo>
                    <a:cubicBezTo>
                      <a:pt x="3934" y="29481"/>
                      <a:pt x="4077" y="29946"/>
                      <a:pt x="4310" y="30358"/>
                    </a:cubicBezTo>
                    <a:lnTo>
                      <a:pt x="4274" y="30322"/>
                    </a:lnTo>
                    <a:cubicBezTo>
                      <a:pt x="4068" y="30180"/>
                      <a:pt x="3694" y="29946"/>
                      <a:pt x="3375" y="29946"/>
                    </a:cubicBezTo>
                    <a:cubicBezTo>
                      <a:pt x="3250" y="29946"/>
                      <a:pt x="3134" y="29981"/>
                      <a:pt x="3039" y="30071"/>
                    </a:cubicBezTo>
                    <a:cubicBezTo>
                      <a:pt x="2556" y="30519"/>
                      <a:pt x="3075" y="30913"/>
                      <a:pt x="3665" y="31163"/>
                    </a:cubicBezTo>
                    <a:lnTo>
                      <a:pt x="3415" y="31163"/>
                    </a:lnTo>
                    <a:cubicBezTo>
                      <a:pt x="2735" y="31235"/>
                      <a:pt x="2681" y="31789"/>
                      <a:pt x="2932" y="32326"/>
                    </a:cubicBezTo>
                    <a:cubicBezTo>
                      <a:pt x="2941" y="32353"/>
                      <a:pt x="2967" y="32367"/>
                      <a:pt x="2994" y="32367"/>
                    </a:cubicBezTo>
                    <a:cubicBezTo>
                      <a:pt x="3021" y="32367"/>
                      <a:pt x="3048" y="32353"/>
                      <a:pt x="3057" y="32326"/>
                    </a:cubicBezTo>
                    <a:cubicBezTo>
                      <a:pt x="3295" y="31978"/>
                      <a:pt x="3739" y="31879"/>
                      <a:pt x="4205" y="31879"/>
                    </a:cubicBezTo>
                    <a:cubicBezTo>
                      <a:pt x="4649" y="31879"/>
                      <a:pt x="5114" y="31970"/>
                      <a:pt x="5437" y="32022"/>
                    </a:cubicBezTo>
                    <a:cubicBezTo>
                      <a:pt x="5491" y="32022"/>
                      <a:pt x="5509" y="31968"/>
                      <a:pt x="5455" y="31950"/>
                    </a:cubicBezTo>
                    <a:cubicBezTo>
                      <a:pt x="5143" y="31821"/>
                      <a:pt x="4693" y="31724"/>
                      <a:pt x="4249" y="31724"/>
                    </a:cubicBezTo>
                    <a:cubicBezTo>
                      <a:pt x="3775" y="31724"/>
                      <a:pt x="3307" y="31834"/>
                      <a:pt x="3021" y="32129"/>
                    </a:cubicBezTo>
                    <a:cubicBezTo>
                      <a:pt x="2932" y="31897"/>
                      <a:pt x="2878" y="31664"/>
                      <a:pt x="3057" y="31467"/>
                    </a:cubicBezTo>
                    <a:cubicBezTo>
                      <a:pt x="3171" y="31354"/>
                      <a:pt x="3349" y="31327"/>
                      <a:pt x="3524" y="31327"/>
                    </a:cubicBezTo>
                    <a:cubicBezTo>
                      <a:pt x="3624" y="31327"/>
                      <a:pt x="3724" y="31336"/>
                      <a:pt x="3808" y="31342"/>
                    </a:cubicBezTo>
                    <a:cubicBezTo>
                      <a:pt x="4310" y="31378"/>
                      <a:pt x="4685" y="31628"/>
                      <a:pt x="5133" y="31772"/>
                    </a:cubicBezTo>
                    <a:lnTo>
                      <a:pt x="5169" y="31772"/>
                    </a:lnTo>
                    <a:cubicBezTo>
                      <a:pt x="5383" y="31897"/>
                      <a:pt x="5616" y="31986"/>
                      <a:pt x="5866" y="32022"/>
                    </a:cubicBezTo>
                    <a:lnTo>
                      <a:pt x="5866" y="32040"/>
                    </a:lnTo>
                    <a:cubicBezTo>
                      <a:pt x="5877" y="32083"/>
                      <a:pt x="5908" y="32107"/>
                      <a:pt x="5942" y="32107"/>
                    </a:cubicBezTo>
                    <a:cubicBezTo>
                      <a:pt x="5964" y="32107"/>
                      <a:pt x="5988" y="32097"/>
                      <a:pt x="6010" y="32076"/>
                    </a:cubicBezTo>
                    <a:cubicBezTo>
                      <a:pt x="6027" y="32094"/>
                      <a:pt x="6045" y="32112"/>
                      <a:pt x="6081" y="32112"/>
                    </a:cubicBezTo>
                    <a:cubicBezTo>
                      <a:pt x="6081" y="32147"/>
                      <a:pt x="6081" y="32183"/>
                      <a:pt x="6099" y="32219"/>
                    </a:cubicBezTo>
                    <a:cubicBezTo>
                      <a:pt x="6107" y="32244"/>
                      <a:pt x="6139" y="32257"/>
                      <a:pt x="6168" y="32257"/>
                    </a:cubicBezTo>
                    <a:cubicBezTo>
                      <a:pt x="6202" y="32257"/>
                      <a:pt x="6234" y="32239"/>
                      <a:pt x="6224" y="32201"/>
                    </a:cubicBezTo>
                    <a:lnTo>
                      <a:pt x="6224" y="32165"/>
                    </a:lnTo>
                    <a:cubicBezTo>
                      <a:pt x="6690" y="32684"/>
                      <a:pt x="7119" y="33221"/>
                      <a:pt x="7549" y="33758"/>
                    </a:cubicBezTo>
                    <a:cubicBezTo>
                      <a:pt x="8068" y="34438"/>
                      <a:pt x="8425" y="35189"/>
                      <a:pt x="8891" y="35887"/>
                    </a:cubicBezTo>
                    <a:lnTo>
                      <a:pt x="8944" y="36066"/>
                    </a:lnTo>
                    <a:cubicBezTo>
                      <a:pt x="9034" y="36388"/>
                      <a:pt x="9141" y="36711"/>
                      <a:pt x="9249" y="37033"/>
                    </a:cubicBezTo>
                    <a:cubicBezTo>
                      <a:pt x="8174" y="35359"/>
                      <a:pt x="6405" y="33685"/>
                      <a:pt x="4609" y="33685"/>
                    </a:cubicBezTo>
                    <a:cubicBezTo>
                      <a:pt x="4581" y="33685"/>
                      <a:pt x="4552" y="33685"/>
                      <a:pt x="4524" y="33686"/>
                    </a:cubicBezTo>
                    <a:cubicBezTo>
                      <a:pt x="4453" y="33686"/>
                      <a:pt x="4417" y="33776"/>
                      <a:pt x="4471" y="33829"/>
                    </a:cubicBezTo>
                    <a:cubicBezTo>
                      <a:pt x="5276" y="34688"/>
                      <a:pt x="5831" y="35887"/>
                      <a:pt x="6779" y="36621"/>
                    </a:cubicBezTo>
                    <a:cubicBezTo>
                      <a:pt x="7549" y="37212"/>
                      <a:pt x="8569" y="37570"/>
                      <a:pt x="9320" y="38178"/>
                    </a:cubicBezTo>
                    <a:cubicBezTo>
                      <a:pt x="9463" y="38357"/>
                      <a:pt x="9607" y="38554"/>
                      <a:pt x="9750" y="38733"/>
                    </a:cubicBezTo>
                    <a:cubicBezTo>
                      <a:pt x="9754" y="38738"/>
                      <a:pt x="9761" y="38740"/>
                      <a:pt x="9767" y="38740"/>
                    </a:cubicBezTo>
                    <a:cubicBezTo>
                      <a:pt x="9784" y="38740"/>
                      <a:pt x="9803" y="38723"/>
                      <a:pt x="9803" y="38697"/>
                    </a:cubicBezTo>
                    <a:cubicBezTo>
                      <a:pt x="9785" y="38661"/>
                      <a:pt x="9768" y="38625"/>
                      <a:pt x="9732" y="38590"/>
                    </a:cubicBezTo>
                    <a:lnTo>
                      <a:pt x="9732" y="38590"/>
                    </a:lnTo>
                    <a:cubicBezTo>
                      <a:pt x="9821" y="38679"/>
                      <a:pt x="9893" y="38769"/>
                      <a:pt x="9964" y="38858"/>
                    </a:cubicBezTo>
                    <a:cubicBezTo>
                      <a:pt x="10251" y="39574"/>
                      <a:pt x="10573" y="40290"/>
                      <a:pt x="10859" y="40988"/>
                    </a:cubicBezTo>
                    <a:lnTo>
                      <a:pt x="10698" y="40898"/>
                    </a:lnTo>
                    <a:cubicBezTo>
                      <a:pt x="10555" y="40665"/>
                      <a:pt x="10376" y="40451"/>
                      <a:pt x="10197" y="40272"/>
                    </a:cubicBezTo>
                    <a:cubicBezTo>
                      <a:pt x="10018" y="40039"/>
                      <a:pt x="9785" y="39860"/>
                      <a:pt x="9517" y="39771"/>
                    </a:cubicBezTo>
                    <a:cubicBezTo>
                      <a:pt x="9508" y="39768"/>
                      <a:pt x="9498" y="39767"/>
                      <a:pt x="9489" y="39767"/>
                    </a:cubicBezTo>
                    <a:cubicBezTo>
                      <a:pt x="9428" y="39767"/>
                      <a:pt x="9379" y="39816"/>
                      <a:pt x="9410" y="39878"/>
                    </a:cubicBezTo>
                    <a:cubicBezTo>
                      <a:pt x="9696" y="40504"/>
                      <a:pt x="10251" y="40988"/>
                      <a:pt x="10931" y="41166"/>
                    </a:cubicBezTo>
                    <a:cubicBezTo>
                      <a:pt x="11378" y="42258"/>
                      <a:pt x="11718" y="43403"/>
                      <a:pt x="11933" y="44567"/>
                    </a:cubicBezTo>
                    <a:cubicBezTo>
                      <a:pt x="11933" y="44781"/>
                      <a:pt x="11915" y="44978"/>
                      <a:pt x="11897" y="45175"/>
                    </a:cubicBezTo>
                    <a:cubicBezTo>
                      <a:pt x="11790" y="44674"/>
                      <a:pt x="11539" y="44173"/>
                      <a:pt x="11145" y="43994"/>
                    </a:cubicBezTo>
                    <a:cubicBezTo>
                      <a:pt x="11132" y="43987"/>
                      <a:pt x="11119" y="43984"/>
                      <a:pt x="11105" y="43984"/>
                    </a:cubicBezTo>
                    <a:cubicBezTo>
                      <a:pt x="11045" y="43984"/>
                      <a:pt x="10988" y="44043"/>
                      <a:pt x="11002" y="44101"/>
                    </a:cubicBezTo>
                    <a:cubicBezTo>
                      <a:pt x="11092" y="44745"/>
                      <a:pt x="11253" y="45587"/>
                      <a:pt x="11843" y="45980"/>
                    </a:cubicBezTo>
                    <a:cubicBezTo>
                      <a:pt x="11664" y="47967"/>
                      <a:pt x="11307" y="49917"/>
                      <a:pt x="10788" y="51850"/>
                    </a:cubicBezTo>
                    <a:cubicBezTo>
                      <a:pt x="10777" y="51893"/>
                      <a:pt x="10812" y="51917"/>
                      <a:pt x="10845" y="51917"/>
                    </a:cubicBezTo>
                    <a:cubicBezTo>
                      <a:pt x="10867" y="51917"/>
                      <a:pt x="10888" y="51907"/>
                      <a:pt x="10895" y="51886"/>
                    </a:cubicBezTo>
                    <a:cubicBezTo>
                      <a:pt x="11450" y="50472"/>
                      <a:pt x="11843" y="49005"/>
                      <a:pt x="12058" y="47501"/>
                    </a:cubicBezTo>
                    <a:cubicBezTo>
                      <a:pt x="12667" y="47000"/>
                      <a:pt x="13257" y="46034"/>
                      <a:pt x="13168" y="45264"/>
                    </a:cubicBezTo>
                    <a:cubicBezTo>
                      <a:pt x="13168" y="45223"/>
                      <a:pt x="13125" y="45181"/>
                      <a:pt x="13080" y="45181"/>
                    </a:cubicBezTo>
                    <a:cubicBezTo>
                      <a:pt x="13067" y="45181"/>
                      <a:pt x="13054" y="45185"/>
                      <a:pt x="13042" y="45193"/>
                    </a:cubicBezTo>
                    <a:cubicBezTo>
                      <a:pt x="12559" y="45533"/>
                      <a:pt x="12398" y="46052"/>
                      <a:pt x="12166" y="46535"/>
                    </a:cubicBezTo>
                    <a:cubicBezTo>
                      <a:pt x="12291" y="45247"/>
                      <a:pt x="12327" y="43940"/>
                      <a:pt x="12291" y="42634"/>
                    </a:cubicBezTo>
                    <a:cubicBezTo>
                      <a:pt x="12738" y="42133"/>
                      <a:pt x="12881" y="41381"/>
                      <a:pt x="12989" y="40737"/>
                    </a:cubicBezTo>
                    <a:cubicBezTo>
                      <a:pt x="13003" y="40693"/>
                      <a:pt x="12959" y="40638"/>
                      <a:pt x="12913" y="40638"/>
                    </a:cubicBezTo>
                    <a:cubicBezTo>
                      <a:pt x="12902" y="40638"/>
                      <a:pt x="12891" y="40641"/>
                      <a:pt x="12881" y="40647"/>
                    </a:cubicBezTo>
                    <a:cubicBezTo>
                      <a:pt x="12595" y="40952"/>
                      <a:pt x="12380" y="41292"/>
                      <a:pt x="12237" y="41668"/>
                    </a:cubicBezTo>
                    <a:cubicBezTo>
                      <a:pt x="12237" y="41578"/>
                      <a:pt x="12237" y="41471"/>
                      <a:pt x="12219" y="41381"/>
                    </a:cubicBezTo>
                    <a:cubicBezTo>
                      <a:pt x="12327" y="40164"/>
                      <a:pt x="12470" y="38947"/>
                      <a:pt x="12649" y="37748"/>
                    </a:cubicBezTo>
                    <a:cubicBezTo>
                      <a:pt x="13508" y="36800"/>
                      <a:pt x="14188" y="35691"/>
                      <a:pt x="14921" y="34635"/>
                    </a:cubicBezTo>
                    <a:cubicBezTo>
                      <a:pt x="15995" y="33114"/>
                      <a:pt x="17033" y="31628"/>
                      <a:pt x="17802" y="29946"/>
                    </a:cubicBezTo>
                    <a:cubicBezTo>
                      <a:pt x="17834" y="29882"/>
                      <a:pt x="17795" y="29818"/>
                      <a:pt x="17735" y="29818"/>
                    </a:cubicBezTo>
                    <a:cubicBezTo>
                      <a:pt x="17728" y="29818"/>
                      <a:pt x="17721" y="29819"/>
                      <a:pt x="17713" y="29821"/>
                    </a:cubicBezTo>
                    <a:cubicBezTo>
                      <a:pt x="15583" y="30447"/>
                      <a:pt x="14098" y="32201"/>
                      <a:pt x="13257" y="34223"/>
                    </a:cubicBezTo>
                    <a:cubicBezTo>
                      <a:pt x="13436" y="33328"/>
                      <a:pt x="13633" y="32452"/>
                      <a:pt x="13830" y="31557"/>
                    </a:cubicBezTo>
                    <a:lnTo>
                      <a:pt x="13830" y="31575"/>
                    </a:lnTo>
                    <a:cubicBezTo>
                      <a:pt x="13839" y="31593"/>
                      <a:pt x="13857" y="31602"/>
                      <a:pt x="13872" y="31602"/>
                    </a:cubicBezTo>
                    <a:cubicBezTo>
                      <a:pt x="13888" y="31602"/>
                      <a:pt x="13901" y="31593"/>
                      <a:pt x="13901" y="31575"/>
                    </a:cubicBezTo>
                    <a:cubicBezTo>
                      <a:pt x="13937" y="31414"/>
                      <a:pt x="13955" y="31235"/>
                      <a:pt x="13955" y="31056"/>
                    </a:cubicBezTo>
                    <a:cubicBezTo>
                      <a:pt x="14080" y="30537"/>
                      <a:pt x="14206" y="30036"/>
                      <a:pt x="14349" y="29517"/>
                    </a:cubicBezTo>
                    <a:cubicBezTo>
                      <a:pt x="14814" y="29284"/>
                      <a:pt x="15190" y="28908"/>
                      <a:pt x="15422" y="28443"/>
                    </a:cubicBezTo>
                    <a:cubicBezTo>
                      <a:pt x="15458" y="28389"/>
                      <a:pt x="15405" y="28318"/>
                      <a:pt x="15333" y="28318"/>
                    </a:cubicBezTo>
                    <a:cubicBezTo>
                      <a:pt x="15029" y="28407"/>
                      <a:pt x="14742" y="28586"/>
                      <a:pt x="14546" y="28819"/>
                    </a:cubicBezTo>
                    <a:cubicBezTo>
                      <a:pt x="14635" y="28461"/>
                      <a:pt x="14725" y="28103"/>
                      <a:pt x="14832" y="27745"/>
                    </a:cubicBezTo>
                    <a:cubicBezTo>
                      <a:pt x="15082" y="27566"/>
                      <a:pt x="15333" y="27387"/>
                      <a:pt x="15566" y="27172"/>
                    </a:cubicBezTo>
                    <a:lnTo>
                      <a:pt x="15566" y="27172"/>
                    </a:lnTo>
                    <a:cubicBezTo>
                      <a:pt x="15530" y="27208"/>
                      <a:pt x="15512" y="27244"/>
                      <a:pt x="15494" y="27280"/>
                    </a:cubicBezTo>
                    <a:cubicBezTo>
                      <a:pt x="15479" y="27309"/>
                      <a:pt x="15501" y="27338"/>
                      <a:pt x="15519" y="27338"/>
                    </a:cubicBezTo>
                    <a:cubicBezTo>
                      <a:pt x="15523" y="27338"/>
                      <a:pt x="15527" y="27337"/>
                      <a:pt x="15530" y="27334"/>
                    </a:cubicBezTo>
                    <a:cubicBezTo>
                      <a:pt x="15601" y="27280"/>
                      <a:pt x="15673" y="27226"/>
                      <a:pt x="15727" y="27155"/>
                    </a:cubicBezTo>
                    <a:cubicBezTo>
                      <a:pt x="15748" y="27156"/>
                      <a:pt x="15769" y="27156"/>
                      <a:pt x="15790" y="27156"/>
                    </a:cubicBezTo>
                    <a:cubicBezTo>
                      <a:pt x="16477" y="27156"/>
                      <a:pt x="17315" y="26607"/>
                      <a:pt x="17749" y="26260"/>
                    </a:cubicBezTo>
                    <a:cubicBezTo>
                      <a:pt x="17785" y="26206"/>
                      <a:pt x="17749" y="26135"/>
                      <a:pt x="17695" y="26135"/>
                    </a:cubicBezTo>
                    <a:cubicBezTo>
                      <a:pt x="17248" y="26152"/>
                      <a:pt x="16800" y="26260"/>
                      <a:pt x="16389" y="26421"/>
                    </a:cubicBezTo>
                    <a:cubicBezTo>
                      <a:pt x="16908" y="25991"/>
                      <a:pt x="17355" y="25472"/>
                      <a:pt x="17713" y="24882"/>
                    </a:cubicBezTo>
                    <a:cubicBezTo>
                      <a:pt x="17731" y="24846"/>
                      <a:pt x="17695" y="24792"/>
                      <a:pt x="17641" y="24792"/>
                    </a:cubicBezTo>
                    <a:cubicBezTo>
                      <a:pt x="17623" y="24792"/>
                      <a:pt x="17605" y="24792"/>
                      <a:pt x="17587" y="24792"/>
                    </a:cubicBezTo>
                    <a:cubicBezTo>
                      <a:pt x="17035" y="24792"/>
                      <a:pt x="16521" y="25056"/>
                      <a:pt x="16174" y="25472"/>
                    </a:cubicBezTo>
                    <a:cubicBezTo>
                      <a:pt x="16371" y="24900"/>
                      <a:pt x="16335" y="24291"/>
                      <a:pt x="16067" y="23755"/>
                    </a:cubicBezTo>
                    <a:cubicBezTo>
                      <a:pt x="16045" y="23732"/>
                      <a:pt x="16016" y="23717"/>
                      <a:pt x="15988" y="23717"/>
                    </a:cubicBezTo>
                    <a:cubicBezTo>
                      <a:pt x="15971" y="23717"/>
                      <a:pt x="15955" y="23723"/>
                      <a:pt x="15941" y="23737"/>
                    </a:cubicBezTo>
                    <a:cubicBezTo>
                      <a:pt x="15566" y="24095"/>
                      <a:pt x="15297" y="24542"/>
                      <a:pt x="15154" y="25043"/>
                    </a:cubicBezTo>
                    <a:cubicBezTo>
                      <a:pt x="15082" y="24775"/>
                      <a:pt x="14957" y="24524"/>
                      <a:pt x="14796" y="24309"/>
                    </a:cubicBezTo>
                    <a:cubicBezTo>
                      <a:pt x="14701" y="24186"/>
                      <a:pt x="14303" y="23803"/>
                      <a:pt x="14032" y="23803"/>
                    </a:cubicBezTo>
                    <a:cubicBezTo>
                      <a:pt x="13948" y="23803"/>
                      <a:pt x="13876" y="23840"/>
                      <a:pt x="13830" y="23933"/>
                    </a:cubicBezTo>
                    <a:cubicBezTo>
                      <a:pt x="13597" y="24470"/>
                      <a:pt x="13776" y="25079"/>
                      <a:pt x="13973" y="25598"/>
                    </a:cubicBezTo>
                    <a:cubicBezTo>
                      <a:pt x="13750" y="25403"/>
                      <a:pt x="13484" y="25305"/>
                      <a:pt x="13209" y="25305"/>
                    </a:cubicBezTo>
                    <a:cubicBezTo>
                      <a:pt x="13130" y="25305"/>
                      <a:pt x="13050" y="25313"/>
                      <a:pt x="12971" y="25329"/>
                    </a:cubicBezTo>
                    <a:cubicBezTo>
                      <a:pt x="12935" y="25329"/>
                      <a:pt x="12917" y="25365"/>
                      <a:pt x="12917" y="25401"/>
                    </a:cubicBezTo>
                    <a:cubicBezTo>
                      <a:pt x="12917" y="26224"/>
                      <a:pt x="13722" y="27119"/>
                      <a:pt x="14563" y="27137"/>
                    </a:cubicBezTo>
                    <a:cubicBezTo>
                      <a:pt x="14617" y="27298"/>
                      <a:pt x="14671" y="27459"/>
                      <a:pt x="14725" y="27620"/>
                    </a:cubicBezTo>
                    <a:cubicBezTo>
                      <a:pt x="14725" y="27620"/>
                      <a:pt x="14742" y="27620"/>
                      <a:pt x="14742" y="27638"/>
                    </a:cubicBezTo>
                    <a:cubicBezTo>
                      <a:pt x="14742" y="27638"/>
                      <a:pt x="14742" y="27638"/>
                      <a:pt x="14742" y="27656"/>
                    </a:cubicBezTo>
                    <a:cubicBezTo>
                      <a:pt x="14742" y="27674"/>
                      <a:pt x="14742" y="27691"/>
                      <a:pt x="14742" y="27709"/>
                    </a:cubicBezTo>
                    <a:cubicBezTo>
                      <a:pt x="14599" y="28192"/>
                      <a:pt x="14438" y="28676"/>
                      <a:pt x="14295" y="29177"/>
                    </a:cubicBezTo>
                    <a:cubicBezTo>
                      <a:pt x="14277" y="29195"/>
                      <a:pt x="14277" y="29195"/>
                      <a:pt x="14295" y="29213"/>
                    </a:cubicBezTo>
                    <a:lnTo>
                      <a:pt x="14223" y="29409"/>
                    </a:lnTo>
                    <a:cubicBezTo>
                      <a:pt x="14170" y="29445"/>
                      <a:pt x="14098" y="29499"/>
                      <a:pt x="14027" y="29553"/>
                    </a:cubicBezTo>
                    <a:cubicBezTo>
                      <a:pt x="13982" y="29597"/>
                      <a:pt x="14011" y="29629"/>
                      <a:pt x="14052" y="29629"/>
                    </a:cubicBezTo>
                    <a:cubicBezTo>
                      <a:pt x="14061" y="29629"/>
                      <a:pt x="14071" y="29627"/>
                      <a:pt x="14080" y="29624"/>
                    </a:cubicBezTo>
                    <a:cubicBezTo>
                      <a:pt x="14134" y="29624"/>
                      <a:pt x="14134" y="29606"/>
                      <a:pt x="14170" y="29606"/>
                    </a:cubicBezTo>
                    <a:cubicBezTo>
                      <a:pt x="14080" y="29893"/>
                      <a:pt x="13991" y="30179"/>
                      <a:pt x="13919" y="30483"/>
                    </a:cubicBezTo>
                    <a:cubicBezTo>
                      <a:pt x="13848" y="30179"/>
                      <a:pt x="13704" y="29893"/>
                      <a:pt x="13526" y="29660"/>
                    </a:cubicBezTo>
                    <a:cubicBezTo>
                      <a:pt x="13513" y="29647"/>
                      <a:pt x="13496" y="29641"/>
                      <a:pt x="13479" y="29641"/>
                    </a:cubicBezTo>
                    <a:cubicBezTo>
                      <a:pt x="13448" y="29641"/>
                      <a:pt x="13418" y="29661"/>
                      <a:pt x="13418" y="29696"/>
                    </a:cubicBezTo>
                    <a:cubicBezTo>
                      <a:pt x="13311" y="30143"/>
                      <a:pt x="13508" y="30716"/>
                      <a:pt x="13722" y="31145"/>
                    </a:cubicBezTo>
                    <a:cubicBezTo>
                      <a:pt x="13579" y="31682"/>
                      <a:pt x="13436" y="32237"/>
                      <a:pt x="13293" y="32792"/>
                    </a:cubicBezTo>
                    <a:cubicBezTo>
                      <a:pt x="13275" y="32398"/>
                      <a:pt x="13168" y="32004"/>
                      <a:pt x="12935" y="31664"/>
                    </a:cubicBezTo>
                    <a:cubicBezTo>
                      <a:pt x="12925" y="31645"/>
                      <a:pt x="12899" y="31630"/>
                      <a:pt x="12875" y="31630"/>
                    </a:cubicBezTo>
                    <a:cubicBezTo>
                      <a:pt x="12855" y="31630"/>
                      <a:pt x="12836" y="31640"/>
                      <a:pt x="12828" y="31664"/>
                    </a:cubicBezTo>
                    <a:cubicBezTo>
                      <a:pt x="12595" y="32129"/>
                      <a:pt x="12828" y="32863"/>
                      <a:pt x="13168" y="33257"/>
                    </a:cubicBezTo>
                    <a:lnTo>
                      <a:pt x="13168" y="33293"/>
                    </a:lnTo>
                    <a:cubicBezTo>
                      <a:pt x="12828" y="34706"/>
                      <a:pt x="12541" y="36138"/>
                      <a:pt x="12327" y="37570"/>
                    </a:cubicBezTo>
                    <a:cubicBezTo>
                      <a:pt x="12219" y="37838"/>
                      <a:pt x="12094" y="38106"/>
                      <a:pt x="11951" y="38357"/>
                    </a:cubicBezTo>
                    <a:cubicBezTo>
                      <a:pt x="11925" y="38396"/>
                      <a:pt x="11964" y="38425"/>
                      <a:pt x="12002" y="38425"/>
                    </a:cubicBezTo>
                    <a:cubicBezTo>
                      <a:pt x="12016" y="38425"/>
                      <a:pt x="12030" y="38421"/>
                      <a:pt x="12040" y="38411"/>
                    </a:cubicBezTo>
                    <a:cubicBezTo>
                      <a:pt x="12076" y="38357"/>
                      <a:pt x="12094" y="38303"/>
                      <a:pt x="12130" y="38250"/>
                    </a:cubicBezTo>
                    <a:cubicBezTo>
                      <a:pt x="12139" y="38259"/>
                      <a:pt x="12152" y="38263"/>
                      <a:pt x="12166" y="38263"/>
                    </a:cubicBezTo>
                    <a:cubicBezTo>
                      <a:pt x="12179" y="38263"/>
                      <a:pt x="12192" y="38259"/>
                      <a:pt x="12201" y="38250"/>
                    </a:cubicBezTo>
                    <a:lnTo>
                      <a:pt x="12237" y="38214"/>
                    </a:lnTo>
                    <a:lnTo>
                      <a:pt x="12237" y="38214"/>
                    </a:lnTo>
                    <a:cubicBezTo>
                      <a:pt x="12166" y="38715"/>
                      <a:pt x="12112" y="39216"/>
                      <a:pt x="12076" y="39735"/>
                    </a:cubicBezTo>
                    <a:cubicBezTo>
                      <a:pt x="11879" y="37910"/>
                      <a:pt x="11611" y="36102"/>
                      <a:pt x="11307" y="34313"/>
                    </a:cubicBezTo>
                    <a:cubicBezTo>
                      <a:pt x="11324" y="34313"/>
                      <a:pt x="11324" y="34313"/>
                      <a:pt x="11324" y="34295"/>
                    </a:cubicBezTo>
                    <a:cubicBezTo>
                      <a:pt x="11718" y="33758"/>
                      <a:pt x="11969" y="32953"/>
                      <a:pt x="11736" y="32344"/>
                    </a:cubicBezTo>
                    <a:cubicBezTo>
                      <a:pt x="11724" y="32319"/>
                      <a:pt x="11676" y="32286"/>
                      <a:pt x="11637" y="32286"/>
                    </a:cubicBezTo>
                    <a:cubicBezTo>
                      <a:pt x="11620" y="32286"/>
                      <a:pt x="11604" y="32292"/>
                      <a:pt x="11593" y="32308"/>
                    </a:cubicBezTo>
                    <a:cubicBezTo>
                      <a:pt x="11378" y="32595"/>
                      <a:pt x="11217" y="32917"/>
                      <a:pt x="11145" y="33257"/>
                    </a:cubicBezTo>
                    <a:cubicBezTo>
                      <a:pt x="10931" y="31968"/>
                      <a:pt x="10734" y="30698"/>
                      <a:pt x="10555" y="29445"/>
                    </a:cubicBezTo>
                    <a:lnTo>
                      <a:pt x="10287" y="27387"/>
                    </a:lnTo>
                    <a:cubicBezTo>
                      <a:pt x="10609" y="26958"/>
                      <a:pt x="10788" y="26439"/>
                      <a:pt x="10770" y="25902"/>
                    </a:cubicBezTo>
                    <a:cubicBezTo>
                      <a:pt x="10770" y="25854"/>
                      <a:pt x="10730" y="25814"/>
                      <a:pt x="10688" y="25814"/>
                    </a:cubicBezTo>
                    <a:cubicBezTo>
                      <a:pt x="10666" y="25814"/>
                      <a:pt x="10644" y="25824"/>
                      <a:pt x="10627" y="25848"/>
                    </a:cubicBezTo>
                    <a:cubicBezTo>
                      <a:pt x="10430" y="26081"/>
                      <a:pt x="10269" y="26331"/>
                      <a:pt x="10179" y="26636"/>
                    </a:cubicBezTo>
                    <a:cubicBezTo>
                      <a:pt x="10054" y="25759"/>
                      <a:pt x="9947" y="24882"/>
                      <a:pt x="9839" y="24023"/>
                    </a:cubicBezTo>
                    <a:cubicBezTo>
                      <a:pt x="10161" y="23415"/>
                      <a:pt x="10519" y="22842"/>
                      <a:pt x="10913" y="22305"/>
                    </a:cubicBezTo>
                    <a:lnTo>
                      <a:pt x="10967" y="22305"/>
                    </a:lnTo>
                    <a:cubicBezTo>
                      <a:pt x="11153" y="22190"/>
                      <a:pt x="11362" y="22133"/>
                      <a:pt x="11575" y="22133"/>
                    </a:cubicBezTo>
                    <a:cubicBezTo>
                      <a:pt x="11629" y="22133"/>
                      <a:pt x="11682" y="22137"/>
                      <a:pt x="11736" y="22144"/>
                    </a:cubicBezTo>
                    <a:cubicBezTo>
                      <a:pt x="11647" y="22269"/>
                      <a:pt x="11539" y="22359"/>
                      <a:pt x="11432" y="22430"/>
                    </a:cubicBezTo>
                    <a:cubicBezTo>
                      <a:pt x="11253" y="22520"/>
                      <a:pt x="11056" y="22556"/>
                      <a:pt x="10859" y="22556"/>
                    </a:cubicBezTo>
                    <a:cubicBezTo>
                      <a:pt x="10805" y="22556"/>
                      <a:pt x="10770" y="22627"/>
                      <a:pt x="10823" y="22663"/>
                    </a:cubicBezTo>
                    <a:cubicBezTo>
                      <a:pt x="10900" y="22700"/>
                      <a:pt x="10979" y="22716"/>
                      <a:pt x="11058" y="22716"/>
                    </a:cubicBezTo>
                    <a:cubicBezTo>
                      <a:pt x="11406" y="22716"/>
                      <a:pt x="11761" y="22406"/>
                      <a:pt x="11951" y="22144"/>
                    </a:cubicBezTo>
                    <a:cubicBezTo>
                      <a:pt x="11969" y="22090"/>
                      <a:pt x="11951" y="22037"/>
                      <a:pt x="11897" y="22019"/>
                    </a:cubicBezTo>
                    <a:cubicBezTo>
                      <a:pt x="11811" y="22003"/>
                      <a:pt x="11725" y="21995"/>
                      <a:pt x="11640" y="21995"/>
                    </a:cubicBezTo>
                    <a:cubicBezTo>
                      <a:pt x="11441" y="21995"/>
                      <a:pt x="11244" y="22038"/>
                      <a:pt x="11056" y="22126"/>
                    </a:cubicBezTo>
                    <a:cubicBezTo>
                      <a:pt x="11360" y="21714"/>
                      <a:pt x="11700" y="21339"/>
                      <a:pt x="12058" y="20981"/>
                    </a:cubicBezTo>
                    <a:cubicBezTo>
                      <a:pt x="12255" y="20766"/>
                      <a:pt x="12470" y="20551"/>
                      <a:pt x="12684" y="20354"/>
                    </a:cubicBezTo>
                    <a:cubicBezTo>
                      <a:pt x="13150" y="20122"/>
                      <a:pt x="13633" y="19907"/>
                      <a:pt x="14134" y="19746"/>
                    </a:cubicBezTo>
                    <a:cubicBezTo>
                      <a:pt x="15243" y="19299"/>
                      <a:pt x="16407" y="19012"/>
                      <a:pt x="17588" y="18887"/>
                    </a:cubicBezTo>
                    <a:cubicBezTo>
                      <a:pt x="17641" y="18887"/>
                      <a:pt x="17641" y="18798"/>
                      <a:pt x="17588" y="18798"/>
                    </a:cubicBezTo>
                    <a:cubicBezTo>
                      <a:pt x="17522" y="18795"/>
                      <a:pt x="17457" y="18794"/>
                      <a:pt x="17391" y="18794"/>
                    </a:cubicBezTo>
                    <a:cubicBezTo>
                      <a:pt x="16146" y="18794"/>
                      <a:pt x="15022" y="19269"/>
                      <a:pt x="13866" y="19728"/>
                    </a:cubicBezTo>
                    <a:cubicBezTo>
                      <a:pt x="13634" y="19815"/>
                      <a:pt x="13390" y="19902"/>
                      <a:pt x="13144" y="20008"/>
                    </a:cubicBezTo>
                    <a:lnTo>
                      <a:pt x="13144" y="20008"/>
                    </a:lnTo>
                    <a:cubicBezTo>
                      <a:pt x="13747" y="19697"/>
                      <a:pt x="14310" y="19308"/>
                      <a:pt x="14903" y="18994"/>
                    </a:cubicBezTo>
                    <a:cubicBezTo>
                      <a:pt x="15655" y="18565"/>
                      <a:pt x="16550" y="18493"/>
                      <a:pt x="17409" y="18493"/>
                    </a:cubicBezTo>
                    <a:cubicBezTo>
                      <a:pt x="17494" y="18493"/>
                      <a:pt x="17640" y="18491"/>
                      <a:pt x="17813" y="18491"/>
                    </a:cubicBezTo>
                    <a:cubicBezTo>
                      <a:pt x="18548" y="18491"/>
                      <a:pt x="19777" y="18538"/>
                      <a:pt x="18966" y="19030"/>
                    </a:cubicBezTo>
                    <a:cubicBezTo>
                      <a:pt x="17677" y="19818"/>
                      <a:pt x="16568" y="20032"/>
                      <a:pt x="15082" y="20068"/>
                    </a:cubicBezTo>
                    <a:cubicBezTo>
                      <a:pt x="14098" y="20086"/>
                      <a:pt x="13221" y="20229"/>
                      <a:pt x="12380" y="20730"/>
                    </a:cubicBezTo>
                    <a:cubicBezTo>
                      <a:pt x="12349" y="20746"/>
                      <a:pt x="12358" y="20788"/>
                      <a:pt x="12396" y="20788"/>
                    </a:cubicBezTo>
                    <a:cubicBezTo>
                      <a:pt x="12402" y="20788"/>
                      <a:pt x="12409" y="20786"/>
                      <a:pt x="12416" y="20784"/>
                    </a:cubicBezTo>
                    <a:cubicBezTo>
                      <a:pt x="13830" y="20229"/>
                      <a:pt x="15208" y="20283"/>
                      <a:pt x="16711" y="20158"/>
                    </a:cubicBezTo>
                    <a:cubicBezTo>
                      <a:pt x="17838" y="20068"/>
                      <a:pt x="18805" y="19281"/>
                      <a:pt x="19753" y="18762"/>
                    </a:cubicBezTo>
                    <a:cubicBezTo>
                      <a:pt x="19825" y="18708"/>
                      <a:pt x="19807" y="18619"/>
                      <a:pt x="19735" y="18601"/>
                    </a:cubicBezTo>
                    <a:cubicBezTo>
                      <a:pt x="18885" y="18467"/>
                      <a:pt x="18060" y="18350"/>
                      <a:pt x="17220" y="18350"/>
                    </a:cubicBezTo>
                    <a:cubicBezTo>
                      <a:pt x="16823" y="18350"/>
                      <a:pt x="16421" y="18376"/>
                      <a:pt x="16013" y="18440"/>
                    </a:cubicBezTo>
                    <a:cubicBezTo>
                      <a:pt x="15029" y="18619"/>
                      <a:pt x="14223" y="19227"/>
                      <a:pt x="13364" y="19746"/>
                    </a:cubicBezTo>
                    <a:cubicBezTo>
                      <a:pt x="13901" y="19263"/>
                      <a:pt x="14456" y="18780"/>
                      <a:pt x="14975" y="18296"/>
                    </a:cubicBezTo>
                    <a:cubicBezTo>
                      <a:pt x="15512" y="17795"/>
                      <a:pt x="16013" y="17348"/>
                      <a:pt x="16550" y="16919"/>
                    </a:cubicBezTo>
                    <a:cubicBezTo>
                      <a:pt x="16745" y="17009"/>
                      <a:pt x="16952" y="17048"/>
                      <a:pt x="17151" y="17048"/>
                    </a:cubicBezTo>
                    <a:cubicBezTo>
                      <a:pt x="17190" y="17048"/>
                      <a:pt x="17228" y="17047"/>
                      <a:pt x="17266" y="17044"/>
                    </a:cubicBezTo>
                    <a:cubicBezTo>
                      <a:pt x="17409" y="17026"/>
                      <a:pt x="17641" y="16901"/>
                      <a:pt x="17606" y="16740"/>
                    </a:cubicBezTo>
                    <a:cubicBezTo>
                      <a:pt x="17588" y="16579"/>
                      <a:pt x="17391" y="16525"/>
                      <a:pt x="17266" y="16489"/>
                    </a:cubicBezTo>
                    <a:lnTo>
                      <a:pt x="17158" y="16471"/>
                    </a:lnTo>
                    <a:cubicBezTo>
                      <a:pt x="17480" y="16239"/>
                      <a:pt x="17820" y="16024"/>
                      <a:pt x="18160" y="15827"/>
                    </a:cubicBezTo>
                    <a:cubicBezTo>
                      <a:pt x="18178" y="15863"/>
                      <a:pt x="18214" y="15863"/>
                      <a:pt x="18232" y="15863"/>
                    </a:cubicBezTo>
                    <a:lnTo>
                      <a:pt x="18304" y="15863"/>
                    </a:lnTo>
                    <a:cubicBezTo>
                      <a:pt x="18393" y="15934"/>
                      <a:pt x="18500" y="15970"/>
                      <a:pt x="18590" y="16006"/>
                    </a:cubicBezTo>
                    <a:cubicBezTo>
                      <a:pt x="18600" y="16011"/>
                      <a:pt x="18609" y="16013"/>
                      <a:pt x="18617" y="16013"/>
                    </a:cubicBezTo>
                    <a:cubicBezTo>
                      <a:pt x="18636" y="16013"/>
                      <a:pt x="18649" y="16001"/>
                      <a:pt x="18661" y="15988"/>
                    </a:cubicBezTo>
                    <a:lnTo>
                      <a:pt x="18751" y="15988"/>
                    </a:lnTo>
                    <a:cubicBezTo>
                      <a:pt x="19270" y="16919"/>
                      <a:pt x="20093" y="17813"/>
                      <a:pt x="21238" y="17813"/>
                    </a:cubicBezTo>
                    <a:cubicBezTo>
                      <a:pt x="21292" y="17813"/>
                      <a:pt x="21328" y="17760"/>
                      <a:pt x="21310" y="17706"/>
                    </a:cubicBezTo>
                    <a:cubicBezTo>
                      <a:pt x="21149" y="17276"/>
                      <a:pt x="20880" y="16883"/>
                      <a:pt x="20540" y="16579"/>
                    </a:cubicBezTo>
                    <a:lnTo>
                      <a:pt x="20540" y="16579"/>
                    </a:lnTo>
                    <a:cubicBezTo>
                      <a:pt x="20594" y="16583"/>
                      <a:pt x="20648" y="16585"/>
                      <a:pt x="20702" y="16585"/>
                    </a:cubicBezTo>
                    <a:cubicBezTo>
                      <a:pt x="21131" y="16585"/>
                      <a:pt x="21553" y="16459"/>
                      <a:pt x="21918" y="16221"/>
                    </a:cubicBezTo>
                    <a:cubicBezTo>
                      <a:pt x="21936" y="16203"/>
                      <a:pt x="21936" y="16167"/>
                      <a:pt x="21918" y="16131"/>
                    </a:cubicBezTo>
                    <a:lnTo>
                      <a:pt x="21883" y="16149"/>
                    </a:lnTo>
                    <a:cubicBezTo>
                      <a:pt x="21645" y="15624"/>
                      <a:pt x="21007" y="15468"/>
                      <a:pt x="20363" y="15468"/>
                    </a:cubicBezTo>
                    <a:cubicBezTo>
                      <a:pt x="20327" y="15468"/>
                      <a:pt x="20290" y="15468"/>
                      <a:pt x="20254" y="15469"/>
                    </a:cubicBezTo>
                    <a:lnTo>
                      <a:pt x="20505" y="15362"/>
                    </a:lnTo>
                    <a:cubicBezTo>
                      <a:pt x="20863" y="15219"/>
                      <a:pt x="21596" y="14950"/>
                      <a:pt x="21614" y="14467"/>
                    </a:cubicBezTo>
                    <a:cubicBezTo>
                      <a:pt x="21634" y="14152"/>
                      <a:pt x="21355" y="14064"/>
                      <a:pt x="21053" y="14064"/>
                    </a:cubicBezTo>
                    <a:cubicBezTo>
                      <a:pt x="20806" y="14064"/>
                      <a:pt x="20544" y="14123"/>
                      <a:pt x="20415" y="14163"/>
                    </a:cubicBezTo>
                    <a:cubicBezTo>
                      <a:pt x="20290" y="14216"/>
                      <a:pt x="20147" y="14270"/>
                      <a:pt x="20021" y="14342"/>
                    </a:cubicBezTo>
                    <a:cubicBezTo>
                      <a:pt x="20361" y="13948"/>
                      <a:pt x="20594" y="13483"/>
                      <a:pt x="20702" y="12982"/>
                    </a:cubicBezTo>
                    <a:cubicBezTo>
                      <a:pt x="20719" y="12946"/>
                      <a:pt x="20684" y="12892"/>
                      <a:pt x="20648" y="12892"/>
                    </a:cubicBezTo>
                    <a:cubicBezTo>
                      <a:pt x="20004" y="12892"/>
                      <a:pt x="19574" y="13304"/>
                      <a:pt x="19288" y="13823"/>
                    </a:cubicBezTo>
                    <a:cubicBezTo>
                      <a:pt x="19395" y="13178"/>
                      <a:pt x="19163" y="12516"/>
                      <a:pt x="18679" y="11872"/>
                    </a:cubicBezTo>
                    <a:cubicBezTo>
                      <a:pt x="18660" y="11853"/>
                      <a:pt x="18629" y="11838"/>
                      <a:pt x="18603" y="11838"/>
                    </a:cubicBezTo>
                    <a:cubicBezTo>
                      <a:pt x="18581" y="11838"/>
                      <a:pt x="18562" y="11848"/>
                      <a:pt x="18554" y="11872"/>
                    </a:cubicBezTo>
                    <a:cubicBezTo>
                      <a:pt x="18339" y="12355"/>
                      <a:pt x="18214" y="12856"/>
                      <a:pt x="18178" y="13375"/>
                    </a:cubicBezTo>
                    <a:cubicBezTo>
                      <a:pt x="18107" y="13250"/>
                      <a:pt x="18035" y="13125"/>
                      <a:pt x="17981" y="13000"/>
                    </a:cubicBezTo>
                    <a:cubicBezTo>
                      <a:pt x="17964" y="12964"/>
                      <a:pt x="17928" y="12946"/>
                      <a:pt x="17892" y="12946"/>
                    </a:cubicBezTo>
                    <a:cubicBezTo>
                      <a:pt x="17874" y="12946"/>
                      <a:pt x="17856" y="12928"/>
                      <a:pt x="17856" y="12928"/>
                    </a:cubicBezTo>
                    <a:lnTo>
                      <a:pt x="17802" y="12928"/>
                    </a:lnTo>
                    <a:cubicBezTo>
                      <a:pt x="17767" y="12928"/>
                      <a:pt x="17749" y="12964"/>
                      <a:pt x="17731" y="12982"/>
                    </a:cubicBezTo>
                    <a:cubicBezTo>
                      <a:pt x="17462" y="13805"/>
                      <a:pt x="17391" y="14968"/>
                      <a:pt x="18089" y="15594"/>
                    </a:cubicBezTo>
                    <a:cubicBezTo>
                      <a:pt x="18071" y="15630"/>
                      <a:pt x="18071" y="15666"/>
                      <a:pt x="18089" y="15684"/>
                    </a:cubicBezTo>
                    <a:cubicBezTo>
                      <a:pt x="17641" y="15899"/>
                      <a:pt x="17212" y="16149"/>
                      <a:pt x="16800" y="16435"/>
                    </a:cubicBezTo>
                    <a:cubicBezTo>
                      <a:pt x="16747" y="16435"/>
                      <a:pt x="16711" y="16453"/>
                      <a:pt x="16675" y="16471"/>
                    </a:cubicBezTo>
                    <a:cubicBezTo>
                      <a:pt x="16657" y="16489"/>
                      <a:pt x="16639" y="16507"/>
                      <a:pt x="16657" y="16525"/>
                    </a:cubicBezTo>
                    <a:cubicBezTo>
                      <a:pt x="16299" y="16775"/>
                      <a:pt x="15977" y="17026"/>
                      <a:pt x="15655" y="17294"/>
                    </a:cubicBezTo>
                    <a:cubicBezTo>
                      <a:pt x="15852" y="16972"/>
                      <a:pt x="15959" y="16561"/>
                      <a:pt x="15780" y="16239"/>
                    </a:cubicBezTo>
                    <a:cubicBezTo>
                      <a:pt x="15770" y="16209"/>
                      <a:pt x="15750" y="16196"/>
                      <a:pt x="15727" y="16196"/>
                    </a:cubicBezTo>
                    <a:cubicBezTo>
                      <a:pt x="15709" y="16196"/>
                      <a:pt x="15689" y="16205"/>
                      <a:pt x="15673" y="16221"/>
                    </a:cubicBezTo>
                    <a:cubicBezTo>
                      <a:pt x="15369" y="16525"/>
                      <a:pt x="15261" y="16972"/>
                      <a:pt x="15351" y="17402"/>
                    </a:cubicBezTo>
                    <a:cubicBezTo>
                      <a:pt x="15333" y="17455"/>
                      <a:pt x="15297" y="17509"/>
                      <a:pt x="15279" y="17563"/>
                    </a:cubicBezTo>
                    <a:cubicBezTo>
                      <a:pt x="15279" y="17563"/>
                      <a:pt x="15279" y="17581"/>
                      <a:pt x="15279" y="17599"/>
                    </a:cubicBezTo>
                    <a:cubicBezTo>
                      <a:pt x="14331" y="18404"/>
                      <a:pt x="13436" y="19317"/>
                      <a:pt x="12595" y="20140"/>
                    </a:cubicBezTo>
                    <a:lnTo>
                      <a:pt x="12523" y="20158"/>
                    </a:lnTo>
                    <a:cubicBezTo>
                      <a:pt x="12506" y="20175"/>
                      <a:pt x="12506" y="20193"/>
                      <a:pt x="12506" y="20211"/>
                    </a:cubicBezTo>
                    <a:lnTo>
                      <a:pt x="12201" y="20515"/>
                    </a:lnTo>
                    <a:cubicBezTo>
                      <a:pt x="12058" y="20605"/>
                      <a:pt x="11933" y="20730"/>
                      <a:pt x="11826" y="20873"/>
                    </a:cubicBezTo>
                    <a:cubicBezTo>
                      <a:pt x="11754" y="20945"/>
                      <a:pt x="11664" y="21034"/>
                      <a:pt x="11575" y="21124"/>
                    </a:cubicBezTo>
                    <a:cubicBezTo>
                      <a:pt x="12004" y="20319"/>
                      <a:pt x="12327" y="19460"/>
                      <a:pt x="12541" y="18583"/>
                    </a:cubicBezTo>
                    <a:cubicBezTo>
                      <a:pt x="12667" y="18118"/>
                      <a:pt x="12792" y="17616"/>
                      <a:pt x="12935" y="17115"/>
                    </a:cubicBezTo>
                    <a:cubicBezTo>
                      <a:pt x="13132" y="17026"/>
                      <a:pt x="13293" y="16901"/>
                      <a:pt x="13436" y="16722"/>
                    </a:cubicBezTo>
                    <a:cubicBezTo>
                      <a:pt x="13579" y="16561"/>
                      <a:pt x="13651" y="16364"/>
                      <a:pt x="13651" y="16149"/>
                    </a:cubicBezTo>
                    <a:cubicBezTo>
                      <a:pt x="13651" y="16097"/>
                      <a:pt x="13622" y="16063"/>
                      <a:pt x="13586" y="16063"/>
                    </a:cubicBezTo>
                    <a:cubicBezTo>
                      <a:pt x="13572" y="16063"/>
                      <a:pt x="13558" y="16068"/>
                      <a:pt x="13543" y="16077"/>
                    </a:cubicBezTo>
                    <a:cubicBezTo>
                      <a:pt x="13347" y="16203"/>
                      <a:pt x="13186" y="16346"/>
                      <a:pt x="13078" y="16543"/>
                    </a:cubicBezTo>
                    <a:cubicBezTo>
                      <a:pt x="13239" y="15863"/>
                      <a:pt x="13347" y="15183"/>
                      <a:pt x="13400" y="14485"/>
                    </a:cubicBezTo>
                    <a:cubicBezTo>
                      <a:pt x="13415" y="14490"/>
                      <a:pt x="13429" y="14492"/>
                      <a:pt x="13443" y="14492"/>
                    </a:cubicBezTo>
                    <a:cubicBezTo>
                      <a:pt x="13480" y="14492"/>
                      <a:pt x="13512" y="14475"/>
                      <a:pt x="13526" y="14449"/>
                    </a:cubicBezTo>
                    <a:lnTo>
                      <a:pt x="13633" y="14288"/>
                    </a:lnTo>
                    <a:cubicBezTo>
                      <a:pt x="13687" y="14234"/>
                      <a:pt x="13722" y="14163"/>
                      <a:pt x="13758" y="14091"/>
                    </a:cubicBezTo>
                    <a:cubicBezTo>
                      <a:pt x="14707" y="13841"/>
                      <a:pt x="15691" y="12749"/>
                      <a:pt x="15315" y="11765"/>
                    </a:cubicBezTo>
                    <a:cubicBezTo>
                      <a:pt x="15308" y="11744"/>
                      <a:pt x="15290" y="11734"/>
                      <a:pt x="15271" y="11734"/>
                    </a:cubicBezTo>
                    <a:cubicBezTo>
                      <a:pt x="15243" y="11734"/>
                      <a:pt x="15215" y="11757"/>
                      <a:pt x="15226" y="11801"/>
                    </a:cubicBezTo>
                    <a:cubicBezTo>
                      <a:pt x="15530" y="12713"/>
                      <a:pt x="14671" y="13447"/>
                      <a:pt x="13883" y="13859"/>
                    </a:cubicBezTo>
                    <a:cubicBezTo>
                      <a:pt x="13937" y="13769"/>
                      <a:pt x="13991" y="13662"/>
                      <a:pt x="14027" y="13554"/>
                    </a:cubicBezTo>
                    <a:cubicBezTo>
                      <a:pt x="14062" y="13536"/>
                      <a:pt x="14062" y="13501"/>
                      <a:pt x="14080" y="13447"/>
                    </a:cubicBezTo>
                    <a:cubicBezTo>
                      <a:pt x="14080" y="13447"/>
                      <a:pt x="14080" y="13429"/>
                      <a:pt x="14080" y="13411"/>
                    </a:cubicBezTo>
                    <a:cubicBezTo>
                      <a:pt x="14796" y="12910"/>
                      <a:pt x="15190" y="12069"/>
                      <a:pt x="15118" y="11192"/>
                    </a:cubicBezTo>
                    <a:cubicBezTo>
                      <a:pt x="15118" y="11163"/>
                      <a:pt x="15094" y="11134"/>
                      <a:pt x="15066" y="11134"/>
                    </a:cubicBezTo>
                    <a:cubicBezTo>
                      <a:pt x="15060" y="11134"/>
                      <a:pt x="15053" y="11135"/>
                      <a:pt x="15047" y="11138"/>
                    </a:cubicBezTo>
                    <a:cubicBezTo>
                      <a:pt x="14778" y="11210"/>
                      <a:pt x="14546" y="11389"/>
                      <a:pt x="14420" y="11622"/>
                    </a:cubicBezTo>
                    <a:cubicBezTo>
                      <a:pt x="14438" y="11335"/>
                      <a:pt x="14438" y="11031"/>
                      <a:pt x="14420" y="10727"/>
                    </a:cubicBezTo>
                    <a:cubicBezTo>
                      <a:pt x="14420" y="10698"/>
                      <a:pt x="14385" y="10668"/>
                      <a:pt x="14352" y="10668"/>
                    </a:cubicBezTo>
                    <a:cubicBezTo>
                      <a:pt x="14345" y="10668"/>
                      <a:pt x="14337" y="10670"/>
                      <a:pt x="14331" y="10673"/>
                    </a:cubicBezTo>
                    <a:cubicBezTo>
                      <a:pt x="13919" y="10834"/>
                      <a:pt x="13597" y="11192"/>
                      <a:pt x="13490" y="11640"/>
                    </a:cubicBezTo>
                    <a:cubicBezTo>
                      <a:pt x="13406" y="11472"/>
                      <a:pt x="13071" y="10988"/>
                      <a:pt x="12843" y="10988"/>
                    </a:cubicBezTo>
                    <a:cubicBezTo>
                      <a:pt x="12779" y="10988"/>
                      <a:pt x="12724" y="11026"/>
                      <a:pt x="12684" y="11121"/>
                    </a:cubicBezTo>
                    <a:cubicBezTo>
                      <a:pt x="12667" y="11049"/>
                      <a:pt x="12649" y="10977"/>
                      <a:pt x="12649" y="10906"/>
                    </a:cubicBezTo>
                    <a:cubicBezTo>
                      <a:pt x="12649" y="10858"/>
                      <a:pt x="12617" y="10826"/>
                      <a:pt x="12580" y="10826"/>
                    </a:cubicBezTo>
                    <a:cubicBezTo>
                      <a:pt x="12561" y="10826"/>
                      <a:pt x="12541" y="10834"/>
                      <a:pt x="12523" y="10852"/>
                    </a:cubicBezTo>
                    <a:cubicBezTo>
                      <a:pt x="11915" y="11371"/>
                      <a:pt x="11969" y="13071"/>
                      <a:pt x="12684" y="13572"/>
                    </a:cubicBezTo>
                    <a:cubicBezTo>
                      <a:pt x="12362" y="13483"/>
                      <a:pt x="12076" y="13322"/>
                      <a:pt x="11843" y="13071"/>
                    </a:cubicBezTo>
                    <a:cubicBezTo>
                      <a:pt x="11682" y="12910"/>
                      <a:pt x="11575" y="12695"/>
                      <a:pt x="11557" y="12481"/>
                    </a:cubicBezTo>
                    <a:cubicBezTo>
                      <a:pt x="11521" y="12194"/>
                      <a:pt x="11682" y="11997"/>
                      <a:pt x="11808" y="11765"/>
                    </a:cubicBezTo>
                    <a:cubicBezTo>
                      <a:pt x="11822" y="11736"/>
                      <a:pt x="11801" y="11706"/>
                      <a:pt x="11773" y="11706"/>
                    </a:cubicBezTo>
                    <a:cubicBezTo>
                      <a:pt x="11767" y="11706"/>
                      <a:pt x="11760" y="11708"/>
                      <a:pt x="11754" y="11711"/>
                    </a:cubicBezTo>
                    <a:cubicBezTo>
                      <a:pt x="11342" y="11997"/>
                      <a:pt x="11324" y="12534"/>
                      <a:pt x="11557" y="12946"/>
                    </a:cubicBezTo>
                    <a:cubicBezTo>
                      <a:pt x="11826" y="13375"/>
                      <a:pt x="12309" y="13662"/>
                      <a:pt x="12828" y="13680"/>
                    </a:cubicBezTo>
                    <a:cubicBezTo>
                      <a:pt x="12846" y="13680"/>
                      <a:pt x="12863" y="13680"/>
                      <a:pt x="12863" y="13662"/>
                    </a:cubicBezTo>
                    <a:cubicBezTo>
                      <a:pt x="12899" y="13680"/>
                      <a:pt x="12935" y="13697"/>
                      <a:pt x="12989" y="13697"/>
                    </a:cubicBezTo>
                    <a:cubicBezTo>
                      <a:pt x="13042" y="13876"/>
                      <a:pt x="13060" y="14055"/>
                      <a:pt x="13096" y="14234"/>
                    </a:cubicBezTo>
                    <a:cubicBezTo>
                      <a:pt x="13096" y="14283"/>
                      <a:pt x="13134" y="14311"/>
                      <a:pt x="13171" y="14311"/>
                    </a:cubicBezTo>
                    <a:cubicBezTo>
                      <a:pt x="13201" y="14311"/>
                      <a:pt x="13231" y="14293"/>
                      <a:pt x="13239" y="14252"/>
                    </a:cubicBezTo>
                    <a:cubicBezTo>
                      <a:pt x="13257" y="14252"/>
                      <a:pt x="13275" y="14252"/>
                      <a:pt x="13293" y="14234"/>
                    </a:cubicBezTo>
                    <a:lnTo>
                      <a:pt x="13293" y="14234"/>
                    </a:lnTo>
                    <a:cubicBezTo>
                      <a:pt x="13168" y="15594"/>
                      <a:pt x="12917" y="16919"/>
                      <a:pt x="12541" y="18225"/>
                    </a:cubicBezTo>
                    <a:cubicBezTo>
                      <a:pt x="12595" y="17724"/>
                      <a:pt x="12595" y="17223"/>
                      <a:pt x="12523" y="16722"/>
                    </a:cubicBezTo>
                    <a:cubicBezTo>
                      <a:pt x="12344" y="15576"/>
                      <a:pt x="11342" y="15093"/>
                      <a:pt x="10841" y="14127"/>
                    </a:cubicBezTo>
                    <a:cubicBezTo>
                      <a:pt x="10829" y="14108"/>
                      <a:pt x="10812" y="14100"/>
                      <a:pt x="10795" y="14100"/>
                    </a:cubicBezTo>
                    <a:cubicBezTo>
                      <a:pt x="10764" y="14100"/>
                      <a:pt x="10734" y="14128"/>
                      <a:pt x="10734" y="14163"/>
                    </a:cubicBezTo>
                    <a:cubicBezTo>
                      <a:pt x="11020" y="15254"/>
                      <a:pt x="10877" y="16382"/>
                      <a:pt x="11020" y="17491"/>
                    </a:cubicBezTo>
                    <a:cubicBezTo>
                      <a:pt x="11163" y="18672"/>
                      <a:pt x="11736" y="19621"/>
                      <a:pt x="11539" y="20855"/>
                    </a:cubicBezTo>
                    <a:cubicBezTo>
                      <a:pt x="11396" y="21142"/>
                      <a:pt x="11253" y="21428"/>
                      <a:pt x="11092" y="21697"/>
                    </a:cubicBezTo>
                    <a:cubicBezTo>
                      <a:pt x="10591" y="22287"/>
                      <a:pt x="10143" y="22931"/>
                      <a:pt x="9768" y="23611"/>
                    </a:cubicBezTo>
                    <a:cubicBezTo>
                      <a:pt x="9678" y="22752"/>
                      <a:pt x="9589" y="21876"/>
                      <a:pt x="9499" y="21017"/>
                    </a:cubicBezTo>
                    <a:cubicBezTo>
                      <a:pt x="9768" y="20641"/>
                      <a:pt x="9875" y="20175"/>
                      <a:pt x="9803" y="19728"/>
                    </a:cubicBezTo>
                    <a:cubicBezTo>
                      <a:pt x="9792" y="19693"/>
                      <a:pt x="9758" y="19674"/>
                      <a:pt x="9726" y="19674"/>
                    </a:cubicBezTo>
                    <a:cubicBezTo>
                      <a:pt x="9708" y="19674"/>
                      <a:pt x="9691" y="19680"/>
                      <a:pt x="9678" y="19692"/>
                    </a:cubicBezTo>
                    <a:cubicBezTo>
                      <a:pt x="9571" y="19782"/>
                      <a:pt x="9463" y="19907"/>
                      <a:pt x="9410" y="20050"/>
                    </a:cubicBezTo>
                    <a:cubicBezTo>
                      <a:pt x="9320" y="18994"/>
                      <a:pt x="9249" y="17956"/>
                      <a:pt x="9195" y="16901"/>
                    </a:cubicBezTo>
                    <a:cubicBezTo>
                      <a:pt x="9195" y="16632"/>
                      <a:pt x="9177" y="16382"/>
                      <a:pt x="9177" y="16131"/>
                    </a:cubicBezTo>
                    <a:cubicBezTo>
                      <a:pt x="9535" y="15737"/>
                      <a:pt x="9732" y="15236"/>
                      <a:pt x="9714" y="14700"/>
                    </a:cubicBezTo>
                    <a:cubicBezTo>
                      <a:pt x="9714" y="14665"/>
                      <a:pt x="9684" y="14637"/>
                      <a:pt x="9652" y="14637"/>
                    </a:cubicBezTo>
                    <a:cubicBezTo>
                      <a:pt x="9636" y="14637"/>
                      <a:pt x="9619" y="14645"/>
                      <a:pt x="9607" y="14664"/>
                    </a:cubicBezTo>
                    <a:cubicBezTo>
                      <a:pt x="9410" y="14843"/>
                      <a:pt x="9266" y="15075"/>
                      <a:pt x="9177" y="15326"/>
                    </a:cubicBezTo>
                    <a:cubicBezTo>
                      <a:pt x="9177" y="14986"/>
                      <a:pt x="9195" y="14646"/>
                      <a:pt x="9213" y="14306"/>
                    </a:cubicBezTo>
                    <a:cubicBezTo>
                      <a:pt x="9213" y="14306"/>
                      <a:pt x="9213" y="14288"/>
                      <a:pt x="9213" y="14288"/>
                    </a:cubicBezTo>
                    <a:cubicBezTo>
                      <a:pt x="9320" y="12284"/>
                      <a:pt x="10322" y="10458"/>
                      <a:pt x="11414" y="8812"/>
                    </a:cubicBezTo>
                    <a:cubicBezTo>
                      <a:pt x="12219" y="7577"/>
                      <a:pt x="13347" y="6575"/>
                      <a:pt x="13901" y="5179"/>
                    </a:cubicBezTo>
                    <a:lnTo>
                      <a:pt x="13901" y="5179"/>
                    </a:lnTo>
                    <a:cubicBezTo>
                      <a:pt x="13937" y="5394"/>
                      <a:pt x="13901" y="5627"/>
                      <a:pt x="13830" y="5824"/>
                    </a:cubicBezTo>
                    <a:cubicBezTo>
                      <a:pt x="13758" y="6092"/>
                      <a:pt x="13669" y="6360"/>
                      <a:pt x="13579" y="6611"/>
                    </a:cubicBezTo>
                    <a:cubicBezTo>
                      <a:pt x="13311" y="7363"/>
                      <a:pt x="12953" y="8078"/>
                      <a:pt x="12523" y="8758"/>
                    </a:cubicBezTo>
                    <a:cubicBezTo>
                      <a:pt x="11826" y="9904"/>
                      <a:pt x="10734" y="10745"/>
                      <a:pt x="9947" y="11818"/>
                    </a:cubicBezTo>
                    <a:cubicBezTo>
                      <a:pt x="9917" y="11848"/>
                      <a:pt x="9948" y="11877"/>
                      <a:pt x="9979" y="11877"/>
                    </a:cubicBezTo>
                    <a:cubicBezTo>
                      <a:pt x="9986" y="11877"/>
                      <a:pt x="9994" y="11875"/>
                      <a:pt x="10000" y="11872"/>
                    </a:cubicBezTo>
                    <a:cubicBezTo>
                      <a:pt x="12040" y="9904"/>
                      <a:pt x="13937" y="7613"/>
                      <a:pt x="14152" y="4678"/>
                    </a:cubicBezTo>
                    <a:cubicBezTo>
                      <a:pt x="14152" y="4643"/>
                      <a:pt x="14122" y="4616"/>
                      <a:pt x="14085" y="4616"/>
                    </a:cubicBezTo>
                    <a:cubicBezTo>
                      <a:pt x="14066" y="4616"/>
                      <a:pt x="14045" y="4624"/>
                      <a:pt x="14027" y="4643"/>
                    </a:cubicBezTo>
                    <a:cubicBezTo>
                      <a:pt x="13096" y="5752"/>
                      <a:pt x="11915" y="6629"/>
                      <a:pt x="11038" y="7792"/>
                    </a:cubicBezTo>
                    <a:cubicBezTo>
                      <a:pt x="10143" y="8955"/>
                      <a:pt x="9696" y="10423"/>
                      <a:pt x="9535" y="11836"/>
                    </a:cubicBezTo>
                    <a:cubicBezTo>
                      <a:pt x="9535" y="11854"/>
                      <a:pt x="9553" y="11872"/>
                      <a:pt x="9589" y="11890"/>
                    </a:cubicBezTo>
                    <a:cubicBezTo>
                      <a:pt x="9481" y="12158"/>
                      <a:pt x="9392" y="12445"/>
                      <a:pt x="9320" y="12749"/>
                    </a:cubicBezTo>
                    <a:cubicBezTo>
                      <a:pt x="9463" y="10959"/>
                      <a:pt x="9696" y="9206"/>
                      <a:pt x="9893" y="7434"/>
                    </a:cubicBezTo>
                    <a:cubicBezTo>
                      <a:pt x="10197" y="7112"/>
                      <a:pt x="10394" y="6718"/>
                      <a:pt x="10465" y="6289"/>
                    </a:cubicBezTo>
                    <a:cubicBezTo>
                      <a:pt x="10465" y="6245"/>
                      <a:pt x="10429" y="6213"/>
                      <a:pt x="10396" y="6213"/>
                    </a:cubicBezTo>
                    <a:cubicBezTo>
                      <a:pt x="10389" y="6213"/>
                      <a:pt x="10382" y="6214"/>
                      <a:pt x="10376" y="6217"/>
                    </a:cubicBezTo>
                    <a:cubicBezTo>
                      <a:pt x="10215" y="6307"/>
                      <a:pt x="10090" y="6432"/>
                      <a:pt x="10000" y="6593"/>
                    </a:cubicBezTo>
                    <a:cubicBezTo>
                      <a:pt x="10054" y="6146"/>
                      <a:pt x="10090" y="5680"/>
                      <a:pt x="10143" y="5233"/>
                    </a:cubicBezTo>
                    <a:cubicBezTo>
                      <a:pt x="10161" y="5215"/>
                      <a:pt x="10179" y="5197"/>
                      <a:pt x="10161" y="5161"/>
                    </a:cubicBezTo>
                    <a:cubicBezTo>
                      <a:pt x="10161" y="5144"/>
                      <a:pt x="10161" y="5126"/>
                      <a:pt x="10143" y="5090"/>
                    </a:cubicBezTo>
                    <a:cubicBezTo>
                      <a:pt x="10143" y="5072"/>
                      <a:pt x="10143" y="5018"/>
                      <a:pt x="10143" y="4965"/>
                    </a:cubicBezTo>
                    <a:cubicBezTo>
                      <a:pt x="10537" y="4839"/>
                      <a:pt x="10841" y="4499"/>
                      <a:pt x="10931" y="4106"/>
                    </a:cubicBezTo>
                    <a:lnTo>
                      <a:pt x="11020" y="4088"/>
                    </a:lnTo>
                    <a:cubicBezTo>
                      <a:pt x="11275" y="4284"/>
                      <a:pt x="11561" y="4351"/>
                      <a:pt x="11862" y="4351"/>
                    </a:cubicBezTo>
                    <a:cubicBezTo>
                      <a:pt x="12523" y="4351"/>
                      <a:pt x="13260" y="4027"/>
                      <a:pt x="13904" y="4027"/>
                    </a:cubicBezTo>
                    <a:cubicBezTo>
                      <a:pt x="13958" y="4027"/>
                      <a:pt x="14010" y="4029"/>
                      <a:pt x="14062" y="4034"/>
                    </a:cubicBezTo>
                    <a:cubicBezTo>
                      <a:pt x="14134" y="4034"/>
                      <a:pt x="14152" y="3980"/>
                      <a:pt x="14152" y="3927"/>
                    </a:cubicBezTo>
                    <a:cubicBezTo>
                      <a:pt x="14038" y="3391"/>
                      <a:pt x="13498" y="3224"/>
                      <a:pt x="12998" y="3224"/>
                    </a:cubicBezTo>
                    <a:cubicBezTo>
                      <a:pt x="12947" y="3224"/>
                      <a:pt x="12896" y="3225"/>
                      <a:pt x="12846" y="3229"/>
                    </a:cubicBezTo>
                    <a:cubicBezTo>
                      <a:pt x="13364" y="2835"/>
                      <a:pt x="13615" y="2298"/>
                      <a:pt x="13937" y="1761"/>
                    </a:cubicBezTo>
                    <a:cubicBezTo>
                      <a:pt x="13955" y="1708"/>
                      <a:pt x="13919" y="1636"/>
                      <a:pt x="13866" y="1636"/>
                    </a:cubicBezTo>
                    <a:cubicBezTo>
                      <a:pt x="13717" y="1626"/>
                      <a:pt x="13568" y="1618"/>
                      <a:pt x="13420" y="1618"/>
                    </a:cubicBezTo>
                    <a:cubicBezTo>
                      <a:pt x="13033" y="1618"/>
                      <a:pt x="12660" y="1676"/>
                      <a:pt x="12362" y="1922"/>
                    </a:cubicBezTo>
                    <a:cubicBezTo>
                      <a:pt x="12470" y="1582"/>
                      <a:pt x="12488" y="1207"/>
                      <a:pt x="12434" y="849"/>
                    </a:cubicBezTo>
                    <a:cubicBezTo>
                      <a:pt x="12421" y="823"/>
                      <a:pt x="12398" y="806"/>
                      <a:pt x="12373" y="806"/>
                    </a:cubicBezTo>
                    <a:cubicBezTo>
                      <a:pt x="12364" y="806"/>
                      <a:pt x="12354" y="808"/>
                      <a:pt x="12344" y="813"/>
                    </a:cubicBezTo>
                    <a:lnTo>
                      <a:pt x="12273" y="885"/>
                    </a:lnTo>
                    <a:cubicBezTo>
                      <a:pt x="12309" y="688"/>
                      <a:pt x="12416" y="652"/>
                      <a:pt x="12416" y="491"/>
                    </a:cubicBezTo>
                    <a:cubicBezTo>
                      <a:pt x="12416" y="455"/>
                      <a:pt x="12380" y="437"/>
                      <a:pt x="12362" y="419"/>
                    </a:cubicBezTo>
                    <a:cubicBezTo>
                      <a:pt x="12277" y="400"/>
                      <a:pt x="12195" y="390"/>
                      <a:pt x="12117" y="390"/>
                    </a:cubicBezTo>
                    <a:cubicBezTo>
                      <a:pt x="11626" y="390"/>
                      <a:pt x="11290" y="756"/>
                      <a:pt x="11074" y="1189"/>
                    </a:cubicBezTo>
                    <a:cubicBezTo>
                      <a:pt x="11002" y="813"/>
                      <a:pt x="10895" y="437"/>
                      <a:pt x="10841" y="43"/>
                    </a:cubicBezTo>
                    <a:cubicBezTo>
                      <a:pt x="10841" y="17"/>
                      <a:pt x="10812" y="1"/>
                      <a:pt x="107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5"/>
              <p:cNvSpPr/>
              <p:nvPr/>
            </p:nvSpPr>
            <p:spPr>
              <a:xfrm>
                <a:off x="4116125" y="3604275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4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4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29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5"/>
              <p:cNvSpPr/>
              <p:nvPr/>
            </p:nvSpPr>
            <p:spPr>
              <a:xfrm>
                <a:off x="3909525" y="3657325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49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7"/>
                      <a:pt x="886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5"/>
              <p:cNvSpPr/>
              <p:nvPr/>
            </p:nvSpPr>
            <p:spPr>
              <a:xfrm>
                <a:off x="3989375" y="3490300"/>
                <a:ext cx="23300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83" extrusionOk="0">
                    <a:moveTo>
                      <a:pt x="198" y="323"/>
                    </a:moveTo>
                    <a:cubicBezTo>
                      <a:pt x="323" y="502"/>
                      <a:pt x="430" y="699"/>
                      <a:pt x="520" y="913"/>
                    </a:cubicBezTo>
                    <a:cubicBezTo>
                      <a:pt x="556" y="1021"/>
                      <a:pt x="592" y="1146"/>
                      <a:pt x="645" y="1271"/>
                    </a:cubicBezTo>
                    <a:cubicBezTo>
                      <a:pt x="413" y="1003"/>
                      <a:pt x="269" y="663"/>
                      <a:pt x="198" y="323"/>
                    </a:cubicBezTo>
                    <a:close/>
                    <a:moveTo>
                      <a:pt x="83" y="1"/>
                    </a:moveTo>
                    <a:cubicBezTo>
                      <a:pt x="41" y="1"/>
                      <a:pt x="1" y="25"/>
                      <a:pt x="1" y="72"/>
                    </a:cubicBezTo>
                    <a:cubicBezTo>
                      <a:pt x="55" y="591"/>
                      <a:pt x="287" y="1307"/>
                      <a:pt x="806" y="1540"/>
                    </a:cubicBezTo>
                    <a:cubicBezTo>
                      <a:pt x="824" y="1558"/>
                      <a:pt x="842" y="1575"/>
                      <a:pt x="842" y="1575"/>
                    </a:cubicBezTo>
                    <a:cubicBezTo>
                      <a:pt x="853" y="1581"/>
                      <a:pt x="865" y="1583"/>
                      <a:pt x="876" y="1583"/>
                    </a:cubicBezTo>
                    <a:cubicBezTo>
                      <a:pt x="903" y="1583"/>
                      <a:pt x="926" y="1570"/>
                      <a:pt x="914" y="1558"/>
                    </a:cubicBezTo>
                    <a:lnTo>
                      <a:pt x="914" y="1540"/>
                    </a:lnTo>
                    <a:cubicBezTo>
                      <a:pt x="932" y="1522"/>
                      <a:pt x="932" y="1486"/>
                      <a:pt x="914" y="1468"/>
                    </a:cubicBezTo>
                    <a:cubicBezTo>
                      <a:pt x="842" y="1218"/>
                      <a:pt x="753" y="985"/>
                      <a:pt x="645" y="770"/>
                    </a:cubicBezTo>
                    <a:cubicBezTo>
                      <a:pt x="538" y="484"/>
                      <a:pt x="359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5"/>
              <p:cNvSpPr/>
              <p:nvPr/>
            </p:nvSpPr>
            <p:spPr>
              <a:xfrm>
                <a:off x="3809750" y="3136675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4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6"/>
                    </a:cubicBezTo>
                    <a:cubicBezTo>
                      <a:pt x="1177" y="710"/>
                      <a:pt x="1181" y="711"/>
                      <a:pt x="1185" y="711"/>
                    </a:cubicBezTo>
                    <a:cubicBezTo>
                      <a:pt x="1203" y="711"/>
                      <a:pt x="1223" y="685"/>
                      <a:pt x="1209" y="671"/>
                    </a:cubicBezTo>
                    <a:lnTo>
                      <a:pt x="1191" y="671"/>
                    </a:lnTo>
                    <a:cubicBezTo>
                      <a:pt x="869" y="384"/>
                      <a:pt x="457" y="223"/>
                      <a:pt x="99" y="9"/>
                    </a:cubicBezTo>
                    <a:cubicBezTo>
                      <a:pt x="91" y="3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5"/>
              <p:cNvSpPr/>
              <p:nvPr/>
            </p:nvSpPr>
            <p:spPr>
              <a:xfrm>
                <a:off x="4010425" y="29069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7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4" y="323"/>
                      <a:pt x="823" y="197"/>
                      <a:pt x="841" y="72"/>
                    </a:cubicBezTo>
                    <a:cubicBezTo>
                      <a:pt x="841" y="36"/>
                      <a:pt x="823" y="0"/>
                      <a:pt x="7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5"/>
              <p:cNvSpPr/>
              <p:nvPr/>
            </p:nvSpPr>
            <p:spPr>
              <a:xfrm>
                <a:off x="3833150" y="30625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0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6" y="326"/>
                      <a:pt x="702" y="270"/>
                    </a:cubicBezTo>
                    <a:lnTo>
                      <a:pt x="702" y="252"/>
                    </a:lnTo>
                    <a:cubicBezTo>
                      <a:pt x="738" y="217"/>
                      <a:pt x="702" y="163"/>
                      <a:pt x="667" y="163"/>
                    </a:cubicBezTo>
                    <a:cubicBezTo>
                      <a:pt x="607" y="163"/>
                      <a:pt x="547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5"/>
              <p:cNvSpPr/>
              <p:nvPr/>
            </p:nvSpPr>
            <p:spPr>
              <a:xfrm>
                <a:off x="4209650" y="31894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4"/>
                      <a:pt x="120" y="27"/>
                    </a:cubicBezTo>
                    <a:cubicBezTo>
                      <a:pt x="107" y="8"/>
                      <a:pt x="8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5"/>
              <p:cNvSpPr/>
              <p:nvPr/>
            </p:nvSpPr>
            <p:spPr>
              <a:xfrm>
                <a:off x="3865475" y="3071975"/>
                <a:ext cx="1342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89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6" y="1044"/>
                      <a:pt x="227" y="1006"/>
                      <a:pt x="215" y="968"/>
                    </a:cubicBezTo>
                    <a:cubicBezTo>
                      <a:pt x="143" y="718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6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7" y="1274"/>
                      <a:pt x="279" y="1268"/>
                      <a:pt x="286" y="1254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35"/>
              <p:cNvSpPr/>
              <p:nvPr/>
            </p:nvSpPr>
            <p:spPr>
              <a:xfrm>
                <a:off x="3986700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0" y="3"/>
                      <a:pt x="54" y="7"/>
                    </a:cubicBezTo>
                    <a:cubicBezTo>
                      <a:pt x="18" y="7"/>
                      <a:pt x="1" y="25"/>
                      <a:pt x="1" y="61"/>
                    </a:cubicBezTo>
                    <a:cubicBezTo>
                      <a:pt x="36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1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7" y="1081"/>
                      <a:pt x="537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7" y="902"/>
                    </a:lnTo>
                    <a:cubicBezTo>
                      <a:pt x="537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35"/>
              <p:cNvSpPr/>
              <p:nvPr/>
            </p:nvSpPr>
            <p:spPr>
              <a:xfrm>
                <a:off x="4184900" y="3646100"/>
                <a:ext cx="54830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0" extrusionOk="0">
                    <a:moveTo>
                      <a:pt x="9878" y="4720"/>
                    </a:moveTo>
                    <a:cubicBezTo>
                      <a:pt x="9878" y="4810"/>
                      <a:pt x="9860" y="4899"/>
                      <a:pt x="9842" y="4971"/>
                    </a:cubicBezTo>
                    <a:lnTo>
                      <a:pt x="9842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7"/>
                      <a:pt x="9878" y="4720"/>
                    </a:cubicBezTo>
                    <a:close/>
                    <a:moveTo>
                      <a:pt x="10200" y="6152"/>
                    </a:moveTo>
                    <a:lnTo>
                      <a:pt x="10200" y="6152"/>
                    </a:lnTo>
                    <a:cubicBezTo>
                      <a:pt x="10523" y="6582"/>
                      <a:pt x="10719" y="7101"/>
                      <a:pt x="10773" y="7637"/>
                    </a:cubicBezTo>
                    <a:cubicBezTo>
                      <a:pt x="10361" y="7333"/>
                      <a:pt x="10344" y="6671"/>
                      <a:pt x="10200" y="6152"/>
                    </a:cubicBezTo>
                    <a:close/>
                    <a:moveTo>
                      <a:pt x="9699" y="9534"/>
                    </a:moveTo>
                    <a:cubicBezTo>
                      <a:pt x="9699" y="9642"/>
                      <a:pt x="9699" y="9749"/>
                      <a:pt x="9717" y="9838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2" y="10346"/>
                      <a:pt x="9509" y="9932"/>
                      <a:pt x="9699" y="9534"/>
                    </a:cubicBezTo>
                    <a:close/>
                    <a:moveTo>
                      <a:pt x="11757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79" y="11717"/>
                      <a:pt x="11900" y="11521"/>
                      <a:pt x="11757" y="11288"/>
                    </a:cubicBezTo>
                    <a:close/>
                    <a:moveTo>
                      <a:pt x="10523" y="14420"/>
                    </a:move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8" y="15153"/>
                      <a:pt x="10719" y="14778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76" y="13543"/>
                      <a:pt x="12384" y="13650"/>
                      <a:pt x="12509" y="13757"/>
                    </a:cubicBezTo>
                    <a:lnTo>
                      <a:pt x="12491" y="13757"/>
                    </a:lnTo>
                    <a:cubicBezTo>
                      <a:pt x="12813" y="14205"/>
                      <a:pt x="13171" y="14634"/>
                      <a:pt x="13547" y="15046"/>
                    </a:cubicBezTo>
                    <a:cubicBezTo>
                      <a:pt x="14084" y="15654"/>
                      <a:pt x="14799" y="16048"/>
                      <a:pt x="15336" y="16639"/>
                    </a:cubicBezTo>
                    <a:cubicBezTo>
                      <a:pt x="15345" y="16652"/>
                      <a:pt x="15356" y="16658"/>
                      <a:pt x="15366" y="16658"/>
                    </a:cubicBezTo>
                    <a:cubicBezTo>
                      <a:pt x="15395" y="16658"/>
                      <a:pt x="15421" y="16612"/>
                      <a:pt x="15408" y="16585"/>
                    </a:cubicBezTo>
                    <a:cubicBezTo>
                      <a:pt x="14943" y="16030"/>
                      <a:pt x="14298" y="15654"/>
                      <a:pt x="13815" y="15135"/>
                    </a:cubicBezTo>
                    <a:cubicBezTo>
                      <a:pt x="13511" y="14795"/>
                      <a:pt x="13225" y="14455"/>
                      <a:pt x="12956" y="14098"/>
                    </a:cubicBezTo>
                    <a:lnTo>
                      <a:pt x="12956" y="14098"/>
                    </a:lnTo>
                    <a:cubicBezTo>
                      <a:pt x="13243" y="14294"/>
                      <a:pt x="13565" y="14473"/>
                      <a:pt x="13869" y="14634"/>
                    </a:cubicBezTo>
                    <a:cubicBezTo>
                      <a:pt x="15139" y="15350"/>
                      <a:pt x="15873" y="16245"/>
                      <a:pt x="16714" y="17408"/>
                    </a:cubicBezTo>
                    <a:cubicBezTo>
                      <a:pt x="16954" y="17732"/>
                      <a:pt x="17371" y="18034"/>
                      <a:pt x="17065" y="18034"/>
                    </a:cubicBezTo>
                    <a:cubicBezTo>
                      <a:pt x="16983" y="18034"/>
                      <a:pt x="16848" y="18012"/>
                      <a:pt x="16643" y="17963"/>
                    </a:cubicBezTo>
                    <a:cubicBezTo>
                      <a:pt x="15855" y="17766"/>
                      <a:pt x="15157" y="17140"/>
                      <a:pt x="14567" y="16639"/>
                    </a:cubicBezTo>
                    <a:cubicBezTo>
                      <a:pt x="13654" y="15815"/>
                      <a:pt x="12903" y="14849"/>
                      <a:pt x="12312" y="13775"/>
                    </a:cubicBezTo>
                    <a:lnTo>
                      <a:pt x="12169" y="13417"/>
                    </a:lnTo>
                    <a:close/>
                    <a:moveTo>
                      <a:pt x="10701" y="17927"/>
                    </a:moveTo>
                    <a:lnTo>
                      <a:pt x="10701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2"/>
                      <a:pt x="10701" y="17927"/>
                    </a:cubicBezTo>
                    <a:close/>
                    <a:moveTo>
                      <a:pt x="8840" y="18893"/>
                    </a:moveTo>
                    <a:cubicBezTo>
                      <a:pt x="9019" y="19251"/>
                      <a:pt x="9180" y="19681"/>
                      <a:pt x="9091" y="20039"/>
                    </a:cubicBezTo>
                    <a:cubicBezTo>
                      <a:pt x="8912" y="19681"/>
                      <a:pt x="8822" y="19287"/>
                      <a:pt x="8840" y="18893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46" y="20092"/>
                      <a:pt x="16768" y="20253"/>
                      <a:pt x="17036" y="20468"/>
                    </a:cubicBezTo>
                    <a:cubicBezTo>
                      <a:pt x="16875" y="20432"/>
                      <a:pt x="16732" y="20379"/>
                      <a:pt x="16589" y="20307"/>
                    </a:cubicBezTo>
                    <a:cubicBezTo>
                      <a:pt x="16499" y="20218"/>
                      <a:pt x="16392" y="20146"/>
                      <a:pt x="16285" y="20110"/>
                    </a:cubicBezTo>
                    <a:cubicBezTo>
                      <a:pt x="16276" y="20101"/>
                      <a:pt x="16267" y="20097"/>
                      <a:pt x="16258" y="20097"/>
                    </a:cubicBezTo>
                    <a:cubicBezTo>
                      <a:pt x="16249" y="20097"/>
                      <a:pt x="16240" y="20101"/>
                      <a:pt x="16231" y="20110"/>
                    </a:cubicBezTo>
                    <a:cubicBezTo>
                      <a:pt x="16213" y="20101"/>
                      <a:pt x="16200" y="20097"/>
                      <a:pt x="16189" y="20097"/>
                    </a:cubicBezTo>
                    <a:cubicBezTo>
                      <a:pt x="16177" y="20097"/>
                      <a:pt x="16168" y="20101"/>
                      <a:pt x="16159" y="20110"/>
                    </a:cubicBezTo>
                    <a:cubicBezTo>
                      <a:pt x="16142" y="20074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8" y="20182"/>
                    </a:lnTo>
                    <a:cubicBezTo>
                      <a:pt x="16016" y="20236"/>
                      <a:pt x="16034" y="20289"/>
                      <a:pt x="16052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4"/>
                    </a:cubicBezTo>
                    <a:cubicBezTo>
                      <a:pt x="16052" y="20629"/>
                      <a:pt x="15998" y="20504"/>
                      <a:pt x="15981" y="20361"/>
                    </a:cubicBezTo>
                    <a:cubicBezTo>
                      <a:pt x="15998" y="20343"/>
                      <a:pt x="15981" y="20325"/>
                      <a:pt x="15981" y="20307"/>
                    </a:cubicBezTo>
                    <a:cubicBezTo>
                      <a:pt x="15981" y="20253"/>
                      <a:pt x="15963" y="20200"/>
                      <a:pt x="15963" y="20146"/>
                    </a:cubicBezTo>
                    <a:close/>
                    <a:moveTo>
                      <a:pt x="16356" y="20486"/>
                    </a:moveTo>
                    <a:cubicBezTo>
                      <a:pt x="16410" y="20540"/>
                      <a:pt x="16446" y="20593"/>
                      <a:pt x="16499" y="20647"/>
                    </a:cubicBezTo>
                    <a:cubicBezTo>
                      <a:pt x="16535" y="20737"/>
                      <a:pt x="16553" y="20844"/>
                      <a:pt x="16553" y="20951"/>
                    </a:cubicBezTo>
                    <a:cubicBezTo>
                      <a:pt x="16499" y="20880"/>
                      <a:pt x="16446" y="20808"/>
                      <a:pt x="16410" y="20737"/>
                    </a:cubicBezTo>
                    <a:cubicBezTo>
                      <a:pt x="16374" y="20647"/>
                      <a:pt x="16356" y="20576"/>
                      <a:pt x="16321" y="20504"/>
                    </a:cubicBezTo>
                    <a:cubicBezTo>
                      <a:pt x="16338" y="20504"/>
                      <a:pt x="16356" y="20504"/>
                      <a:pt x="16356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cubicBezTo>
                      <a:pt x="12276" y="15350"/>
                      <a:pt x="12491" y="16531"/>
                      <a:pt x="12384" y="17712"/>
                    </a:cubicBezTo>
                    <a:cubicBezTo>
                      <a:pt x="12384" y="17730"/>
                      <a:pt x="12397" y="17739"/>
                      <a:pt x="12410" y="17739"/>
                    </a:cubicBezTo>
                    <a:cubicBezTo>
                      <a:pt x="12424" y="17739"/>
                      <a:pt x="12437" y="17730"/>
                      <a:pt x="12437" y="17712"/>
                    </a:cubicBezTo>
                    <a:cubicBezTo>
                      <a:pt x="12545" y="16692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6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56" y="16800"/>
                      <a:pt x="13064" y="17909"/>
                      <a:pt x="12795" y="19090"/>
                    </a:cubicBezTo>
                    <a:cubicBezTo>
                      <a:pt x="12652" y="19752"/>
                      <a:pt x="12419" y="20379"/>
                      <a:pt x="12240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3"/>
                      <a:pt x="12169" y="14008"/>
                    </a:cubicBezTo>
                    <a:close/>
                    <a:moveTo>
                      <a:pt x="17323" y="20576"/>
                    </a:moveTo>
                    <a:cubicBezTo>
                      <a:pt x="17484" y="20647"/>
                      <a:pt x="17681" y="20683"/>
                      <a:pt x="17860" y="20719"/>
                    </a:cubicBezTo>
                    <a:cubicBezTo>
                      <a:pt x="18003" y="20772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81"/>
                      <a:pt x="18951" y="21792"/>
                      <a:pt x="18629" y="21792"/>
                    </a:cubicBezTo>
                    <a:cubicBezTo>
                      <a:pt x="18604" y="21796"/>
                      <a:pt x="18579" y="21797"/>
                      <a:pt x="18554" y="21797"/>
                    </a:cubicBezTo>
                    <a:cubicBezTo>
                      <a:pt x="18178" y="21797"/>
                      <a:pt x="17752" y="21438"/>
                      <a:pt x="17484" y="21220"/>
                    </a:cubicBezTo>
                    <a:cubicBezTo>
                      <a:pt x="17466" y="21202"/>
                      <a:pt x="17430" y="21166"/>
                      <a:pt x="17412" y="21148"/>
                    </a:cubicBezTo>
                    <a:cubicBezTo>
                      <a:pt x="17305" y="20969"/>
                      <a:pt x="17162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1"/>
                      <a:pt x="16875" y="20593"/>
                      <a:pt x="16857" y="20576"/>
                    </a:cubicBezTo>
                    <a:lnTo>
                      <a:pt x="16857" y="20576"/>
                    </a:lnTo>
                    <a:cubicBezTo>
                      <a:pt x="16949" y="20602"/>
                      <a:pt x="17050" y="20618"/>
                      <a:pt x="17154" y="20618"/>
                    </a:cubicBezTo>
                    <a:cubicBezTo>
                      <a:pt x="17192" y="20618"/>
                      <a:pt x="17231" y="20616"/>
                      <a:pt x="17269" y="20611"/>
                    </a:cubicBezTo>
                    <a:cubicBezTo>
                      <a:pt x="17287" y="20611"/>
                      <a:pt x="17323" y="20593"/>
                      <a:pt x="17323" y="20576"/>
                    </a:cubicBezTo>
                    <a:close/>
                    <a:moveTo>
                      <a:pt x="9270" y="14455"/>
                    </a:moveTo>
                    <a:cubicBezTo>
                      <a:pt x="9234" y="14742"/>
                      <a:pt x="9180" y="15010"/>
                      <a:pt x="9145" y="15296"/>
                    </a:cubicBezTo>
                    <a:cubicBezTo>
                      <a:pt x="8930" y="15887"/>
                      <a:pt x="8661" y="16460"/>
                      <a:pt x="8357" y="16997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80" y="20396"/>
                      <a:pt x="6199" y="20423"/>
                      <a:pt x="6223" y="20423"/>
                    </a:cubicBezTo>
                    <a:cubicBezTo>
                      <a:pt x="6236" y="20423"/>
                      <a:pt x="6251" y="20415"/>
                      <a:pt x="6263" y="20397"/>
                    </a:cubicBezTo>
                    <a:cubicBezTo>
                      <a:pt x="6961" y="19269"/>
                      <a:pt x="7731" y="18195"/>
                      <a:pt x="8465" y="17068"/>
                    </a:cubicBezTo>
                    <a:cubicBezTo>
                      <a:pt x="8679" y="16692"/>
                      <a:pt x="8876" y="16299"/>
                      <a:pt x="9037" y="15887"/>
                    </a:cubicBezTo>
                    <a:lnTo>
                      <a:pt x="9037" y="15887"/>
                    </a:lnTo>
                    <a:cubicBezTo>
                      <a:pt x="8984" y="16263"/>
                      <a:pt x="8912" y="16621"/>
                      <a:pt x="8840" y="16997"/>
                    </a:cubicBezTo>
                    <a:cubicBezTo>
                      <a:pt x="8089" y="19108"/>
                      <a:pt x="6639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601"/>
                      <a:pt x="9270" y="14455"/>
                    </a:cubicBezTo>
                    <a:close/>
                    <a:moveTo>
                      <a:pt x="13618" y="20790"/>
                    </a:moveTo>
                    <a:lnTo>
                      <a:pt x="13618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8" y="20790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39" y="21417"/>
                      <a:pt x="8429" y="21703"/>
                      <a:pt x="8465" y="22007"/>
                    </a:cubicBezTo>
                    <a:cubicBezTo>
                      <a:pt x="8304" y="21739"/>
                      <a:pt x="8232" y="21452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55" y="20951"/>
                      <a:pt x="15873" y="21059"/>
                      <a:pt x="15891" y="21184"/>
                    </a:cubicBezTo>
                    <a:cubicBezTo>
                      <a:pt x="15891" y="21224"/>
                      <a:pt x="15921" y="21244"/>
                      <a:pt x="15951" y="21244"/>
                    </a:cubicBezTo>
                    <a:cubicBezTo>
                      <a:pt x="15962" y="21244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27" y="21685"/>
                      <a:pt x="15909" y="21900"/>
                    </a:cubicBezTo>
                    <a:cubicBezTo>
                      <a:pt x="15730" y="22079"/>
                      <a:pt x="15605" y="22293"/>
                      <a:pt x="15533" y="22526"/>
                    </a:cubicBezTo>
                    <a:cubicBezTo>
                      <a:pt x="15408" y="21971"/>
                      <a:pt x="15641" y="21381"/>
                      <a:pt x="15855" y="20826"/>
                    </a:cubicBezTo>
                    <a:close/>
                    <a:moveTo>
                      <a:pt x="16696" y="20808"/>
                    </a:move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30"/>
                      <a:pt x="17233" y="21256"/>
                      <a:pt x="17394" y="21381"/>
                    </a:cubicBezTo>
                    <a:cubicBezTo>
                      <a:pt x="17466" y="21506"/>
                      <a:pt x="17502" y="21613"/>
                      <a:pt x="17537" y="21685"/>
                    </a:cubicBezTo>
                    <a:cubicBezTo>
                      <a:pt x="17734" y="22025"/>
                      <a:pt x="17860" y="22401"/>
                      <a:pt x="17913" y="22795"/>
                    </a:cubicBezTo>
                    <a:lnTo>
                      <a:pt x="17913" y="22812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2"/>
                      <a:pt x="16732" y="21685"/>
                      <a:pt x="16678" y="21560"/>
                    </a:cubicBezTo>
                    <a:cubicBezTo>
                      <a:pt x="16643" y="21417"/>
                      <a:pt x="16589" y="21291"/>
                      <a:pt x="16535" y="21166"/>
                    </a:cubicBezTo>
                    <a:lnTo>
                      <a:pt x="16535" y="21166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19" y="21210"/>
                    </a:cubicBezTo>
                    <a:cubicBezTo>
                      <a:pt x="16657" y="21210"/>
                      <a:pt x="16696" y="21178"/>
                      <a:pt x="16696" y="21130"/>
                    </a:cubicBezTo>
                    <a:cubicBezTo>
                      <a:pt x="16714" y="21023"/>
                      <a:pt x="16714" y="20916"/>
                      <a:pt x="16696" y="20808"/>
                    </a:cubicBezTo>
                    <a:close/>
                    <a:moveTo>
                      <a:pt x="16321" y="21130"/>
                    </a:moveTo>
                    <a:cubicBezTo>
                      <a:pt x="16374" y="21327"/>
                      <a:pt x="16464" y="21506"/>
                      <a:pt x="16553" y="21703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299" y="22994"/>
                      <a:pt x="16193" y="23129"/>
                      <a:pt x="16123" y="23129"/>
                    </a:cubicBezTo>
                    <a:cubicBezTo>
                      <a:pt x="16075" y="23129"/>
                      <a:pt x="16045" y="23068"/>
                      <a:pt x="16052" y="22902"/>
                    </a:cubicBezTo>
                    <a:cubicBezTo>
                      <a:pt x="16052" y="22651"/>
                      <a:pt x="16070" y="22383"/>
                      <a:pt x="16088" y="22115"/>
                    </a:cubicBezTo>
                    <a:cubicBezTo>
                      <a:pt x="16106" y="21810"/>
                      <a:pt x="16142" y="21488"/>
                      <a:pt x="16177" y="21184"/>
                    </a:cubicBezTo>
                    <a:lnTo>
                      <a:pt x="16195" y="21202"/>
                    </a:lnTo>
                    <a:cubicBezTo>
                      <a:pt x="16207" y="21214"/>
                      <a:pt x="16225" y="21220"/>
                      <a:pt x="16244" y="21220"/>
                    </a:cubicBezTo>
                    <a:cubicBezTo>
                      <a:pt x="16281" y="21220"/>
                      <a:pt x="16321" y="21196"/>
                      <a:pt x="16321" y="21148"/>
                    </a:cubicBezTo>
                    <a:lnTo>
                      <a:pt x="16321" y="21130"/>
                    </a:lnTo>
                    <a:close/>
                    <a:moveTo>
                      <a:pt x="7534" y="22651"/>
                    </a:moveTo>
                    <a:lnTo>
                      <a:pt x="7534" y="22669"/>
                    </a:lnTo>
                    <a:lnTo>
                      <a:pt x="7498" y="22687"/>
                    </a:lnTo>
                    <a:cubicBezTo>
                      <a:pt x="7462" y="22705"/>
                      <a:pt x="7462" y="22741"/>
                      <a:pt x="7498" y="22777"/>
                    </a:cubicBezTo>
                    <a:cubicBezTo>
                      <a:pt x="7301" y="23027"/>
                      <a:pt x="7051" y="23224"/>
                      <a:pt x="6765" y="23367"/>
                    </a:cubicBezTo>
                    <a:cubicBezTo>
                      <a:pt x="6961" y="23081"/>
                      <a:pt x="7230" y="22830"/>
                      <a:pt x="7534" y="22651"/>
                    </a:cubicBezTo>
                    <a:close/>
                    <a:moveTo>
                      <a:pt x="7176" y="24369"/>
                    </a:moveTo>
                    <a:cubicBezTo>
                      <a:pt x="7212" y="24495"/>
                      <a:pt x="7266" y="24638"/>
                      <a:pt x="7301" y="24763"/>
                    </a:cubicBezTo>
                    <a:lnTo>
                      <a:pt x="7301" y="24781"/>
                    </a:lnTo>
                    <a:lnTo>
                      <a:pt x="7230" y="24781"/>
                    </a:lnTo>
                    <a:cubicBezTo>
                      <a:pt x="7194" y="24674"/>
                      <a:pt x="7176" y="24584"/>
                      <a:pt x="7140" y="24477"/>
                    </a:cubicBezTo>
                    <a:lnTo>
                      <a:pt x="7176" y="24369"/>
                    </a:lnTo>
                    <a:close/>
                    <a:moveTo>
                      <a:pt x="6120" y="24924"/>
                    </a:moveTo>
                    <a:cubicBezTo>
                      <a:pt x="6102" y="24960"/>
                      <a:pt x="6067" y="25014"/>
                      <a:pt x="6049" y="25049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1" y="25228"/>
                      <a:pt x="5118" y="25389"/>
                      <a:pt x="4635" y="25532"/>
                    </a:cubicBezTo>
                    <a:cubicBezTo>
                      <a:pt x="5064" y="25210"/>
                      <a:pt x="5583" y="24996"/>
                      <a:pt x="6120" y="24924"/>
                    </a:cubicBezTo>
                    <a:close/>
                    <a:moveTo>
                      <a:pt x="11721" y="24799"/>
                    </a:moveTo>
                    <a:lnTo>
                      <a:pt x="11721" y="24852"/>
                    </a:lnTo>
                    <a:cubicBezTo>
                      <a:pt x="11686" y="25175"/>
                      <a:pt x="11560" y="25497"/>
                      <a:pt x="11381" y="25765"/>
                    </a:cubicBezTo>
                    <a:cubicBezTo>
                      <a:pt x="11399" y="25586"/>
                      <a:pt x="11453" y="25407"/>
                      <a:pt x="11525" y="25246"/>
                    </a:cubicBezTo>
                    <a:cubicBezTo>
                      <a:pt x="11578" y="25085"/>
                      <a:pt x="11650" y="24942"/>
                      <a:pt x="11721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0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5" y="26482"/>
                      <a:pt x="8686" y="26475"/>
                      <a:pt x="8626" y="26463"/>
                    </a:cubicBezTo>
                    <a:cubicBezTo>
                      <a:pt x="8429" y="26409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0" y="25890"/>
                    </a:cubicBezTo>
                    <a:cubicBezTo>
                      <a:pt x="7749" y="25711"/>
                      <a:pt x="7659" y="25550"/>
                      <a:pt x="7552" y="25389"/>
                    </a:cubicBezTo>
                    <a:cubicBezTo>
                      <a:pt x="7534" y="25228"/>
                      <a:pt x="7498" y="25085"/>
                      <a:pt x="7445" y="24924"/>
                    </a:cubicBezTo>
                    <a:close/>
                    <a:moveTo>
                      <a:pt x="6603" y="24942"/>
                    </a:moveTo>
                    <a:lnTo>
                      <a:pt x="6711" y="24978"/>
                    </a:lnTo>
                    <a:cubicBezTo>
                      <a:pt x="6675" y="25031"/>
                      <a:pt x="6639" y="25103"/>
                      <a:pt x="6621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4" y="26982"/>
                      <a:pt x="4456" y="27000"/>
                    </a:cubicBezTo>
                    <a:cubicBezTo>
                      <a:pt x="4724" y="26570"/>
                      <a:pt x="5064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0" y="25175"/>
                    </a:lnTo>
                    <a:cubicBezTo>
                      <a:pt x="6496" y="25157"/>
                      <a:pt x="6496" y="25067"/>
                      <a:pt x="6460" y="25067"/>
                    </a:cubicBezTo>
                    <a:cubicBezTo>
                      <a:pt x="6514" y="25031"/>
                      <a:pt x="6550" y="24996"/>
                      <a:pt x="6603" y="24942"/>
                    </a:cubicBezTo>
                    <a:close/>
                    <a:moveTo>
                      <a:pt x="13260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3"/>
                      <a:pt x="13260" y="26320"/>
                    </a:cubicBezTo>
                    <a:close/>
                    <a:moveTo>
                      <a:pt x="10004" y="8765"/>
                    </a:moveTo>
                    <a:cubicBezTo>
                      <a:pt x="10451" y="10554"/>
                      <a:pt x="11435" y="12290"/>
                      <a:pt x="12097" y="13919"/>
                    </a:cubicBezTo>
                    <a:cubicBezTo>
                      <a:pt x="12079" y="13919"/>
                      <a:pt x="12061" y="13936"/>
                      <a:pt x="12061" y="13954"/>
                    </a:cubicBezTo>
                    <a:cubicBezTo>
                      <a:pt x="11811" y="14992"/>
                      <a:pt x="11829" y="16066"/>
                      <a:pt x="11829" y="17140"/>
                    </a:cubicBezTo>
                    <a:cubicBezTo>
                      <a:pt x="11811" y="18321"/>
                      <a:pt x="11739" y="19520"/>
                      <a:pt x="11954" y="20683"/>
                    </a:cubicBezTo>
                    <a:cubicBezTo>
                      <a:pt x="11918" y="20969"/>
                      <a:pt x="11972" y="21238"/>
                      <a:pt x="12097" y="21488"/>
                    </a:cubicBezTo>
                    <a:cubicBezTo>
                      <a:pt x="12061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1"/>
                      <a:pt x="12205" y="21828"/>
                      <a:pt x="12223" y="21685"/>
                    </a:cubicBezTo>
                    <a:cubicBezTo>
                      <a:pt x="12276" y="21399"/>
                      <a:pt x="12348" y="21112"/>
                      <a:pt x="12437" y="20844"/>
                    </a:cubicBezTo>
                    <a:cubicBezTo>
                      <a:pt x="12634" y="20128"/>
                      <a:pt x="12885" y="19448"/>
                      <a:pt x="13046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18" y="20432"/>
                    </a:cubicBezTo>
                    <a:cubicBezTo>
                      <a:pt x="13439" y="20701"/>
                      <a:pt x="13314" y="20987"/>
                      <a:pt x="13189" y="21291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2"/>
                      <a:pt x="13103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3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8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5" y="26767"/>
                    </a:cubicBezTo>
                    <a:cubicBezTo>
                      <a:pt x="12455" y="26751"/>
                      <a:pt x="12437" y="26742"/>
                      <a:pt x="12419" y="26742"/>
                    </a:cubicBezTo>
                    <a:cubicBezTo>
                      <a:pt x="12396" y="26742"/>
                      <a:pt x="12374" y="26756"/>
                      <a:pt x="12384" y="26785"/>
                    </a:cubicBezTo>
                    <a:cubicBezTo>
                      <a:pt x="12384" y="26964"/>
                      <a:pt x="12419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1" y="25425"/>
                      <a:pt x="11918" y="24369"/>
                    </a:cubicBezTo>
                    <a:cubicBezTo>
                      <a:pt x="11596" y="22079"/>
                      <a:pt x="11238" y="19788"/>
                      <a:pt x="10880" y="17498"/>
                    </a:cubicBezTo>
                    <a:cubicBezTo>
                      <a:pt x="10898" y="17480"/>
                      <a:pt x="10880" y="17462"/>
                      <a:pt x="10880" y="17462"/>
                    </a:cubicBezTo>
                    <a:cubicBezTo>
                      <a:pt x="10755" y="16585"/>
                      <a:pt x="10612" y="15690"/>
                      <a:pt x="10505" y="14813"/>
                    </a:cubicBezTo>
                    <a:lnTo>
                      <a:pt x="10505" y="14813"/>
                    </a:lnTo>
                    <a:cubicBezTo>
                      <a:pt x="10684" y="15153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3"/>
                    </a:cubicBezTo>
                    <a:cubicBezTo>
                      <a:pt x="11399" y="14921"/>
                      <a:pt x="10988" y="14420"/>
                      <a:pt x="10433" y="14276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4"/>
                      <a:pt x="10004" y="8765"/>
                    </a:cubicBezTo>
                    <a:close/>
                    <a:moveTo>
                      <a:pt x="13994" y="22472"/>
                    </a:moveTo>
                    <a:cubicBezTo>
                      <a:pt x="14477" y="24155"/>
                      <a:pt x="14674" y="25890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0" y="26248"/>
                      <a:pt x="13869" y="25658"/>
                      <a:pt x="13869" y="25049"/>
                    </a:cubicBezTo>
                    <a:cubicBezTo>
                      <a:pt x="13851" y="24298"/>
                      <a:pt x="13887" y="23546"/>
                      <a:pt x="13958" y="22812"/>
                    </a:cubicBezTo>
                    <a:cubicBezTo>
                      <a:pt x="14066" y="23600"/>
                      <a:pt x="14137" y="24405"/>
                      <a:pt x="14155" y="25210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0"/>
                    </a:cubicBezTo>
                    <a:cubicBezTo>
                      <a:pt x="14280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2"/>
                    </a:lnTo>
                    <a:close/>
                    <a:moveTo>
                      <a:pt x="7158" y="25192"/>
                    </a:moveTo>
                    <a:cubicBezTo>
                      <a:pt x="7230" y="25264"/>
                      <a:pt x="7301" y="25336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41"/>
                    </a:cubicBez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38" y="27950"/>
                      <a:pt x="7897" y="27950"/>
                    </a:cubicBezTo>
                    <a:cubicBezTo>
                      <a:pt x="7860" y="27950"/>
                      <a:pt x="7817" y="27939"/>
                      <a:pt x="7767" y="27913"/>
                    </a:cubicBezTo>
                    <a:cubicBezTo>
                      <a:pt x="7409" y="27734"/>
                      <a:pt x="7158" y="27411"/>
                      <a:pt x="7033" y="27036"/>
                    </a:cubicBezTo>
                    <a:cubicBezTo>
                      <a:pt x="6979" y="26875"/>
                      <a:pt x="6943" y="26696"/>
                      <a:pt x="6926" y="26535"/>
                    </a:cubicBezTo>
                    <a:cubicBezTo>
                      <a:pt x="6979" y="26266"/>
                      <a:pt x="6997" y="25980"/>
                      <a:pt x="6997" y="25711"/>
                    </a:cubicBezTo>
                    <a:cubicBezTo>
                      <a:pt x="7015" y="25658"/>
                      <a:pt x="7033" y="25622"/>
                      <a:pt x="7051" y="25568"/>
                    </a:cubicBezTo>
                    <a:cubicBezTo>
                      <a:pt x="7069" y="25711"/>
                      <a:pt x="7122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1" y="25970"/>
                      <a:pt x="7301" y="25926"/>
                    </a:cubicBezTo>
                    <a:cubicBezTo>
                      <a:pt x="7266" y="25676"/>
                      <a:pt x="7230" y="25425"/>
                      <a:pt x="7158" y="25192"/>
                    </a:cubicBezTo>
                    <a:close/>
                    <a:moveTo>
                      <a:pt x="6532" y="25532"/>
                    </a:moveTo>
                    <a:cubicBezTo>
                      <a:pt x="6532" y="25568"/>
                      <a:pt x="6532" y="25604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1"/>
                      <a:pt x="6747" y="25765"/>
                      <a:pt x="6747" y="25837"/>
                    </a:cubicBezTo>
                    <a:cubicBezTo>
                      <a:pt x="6747" y="25855"/>
                      <a:pt x="6747" y="25890"/>
                      <a:pt x="6765" y="25908"/>
                    </a:cubicBezTo>
                    <a:cubicBezTo>
                      <a:pt x="6747" y="26123"/>
                      <a:pt x="6747" y="26356"/>
                      <a:pt x="6765" y="26588"/>
                    </a:cubicBezTo>
                    <a:cubicBezTo>
                      <a:pt x="6639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2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7" y="27282"/>
                      <a:pt x="5798" y="27286"/>
                    </a:cubicBezTo>
                    <a:cubicBezTo>
                      <a:pt x="5798" y="26928"/>
                      <a:pt x="5888" y="26570"/>
                      <a:pt x="6049" y="26266"/>
                    </a:cubicBezTo>
                    <a:cubicBezTo>
                      <a:pt x="6174" y="25998"/>
                      <a:pt x="6335" y="25747"/>
                      <a:pt x="6532" y="25532"/>
                    </a:cubicBezTo>
                    <a:close/>
                    <a:moveTo>
                      <a:pt x="13600" y="29881"/>
                    </a:moveTo>
                    <a:lnTo>
                      <a:pt x="13600" y="29881"/>
                    </a:lnTo>
                    <a:cubicBezTo>
                      <a:pt x="13869" y="29953"/>
                      <a:pt x="14119" y="30132"/>
                      <a:pt x="14298" y="30346"/>
                    </a:cubicBezTo>
                    <a:cubicBezTo>
                      <a:pt x="14012" y="30275"/>
                      <a:pt x="13833" y="30042"/>
                      <a:pt x="13600" y="29881"/>
                    </a:cubicBezTo>
                    <a:close/>
                    <a:moveTo>
                      <a:pt x="12473" y="31205"/>
                    </a:moveTo>
                    <a:cubicBezTo>
                      <a:pt x="12473" y="31348"/>
                      <a:pt x="12491" y="31474"/>
                      <a:pt x="12509" y="31617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0" y="32064"/>
                    </a:cubicBezTo>
                    <a:cubicBezTo>
                      <a:pt x="12240" y="31760"/>
                      <a:pt x="12312" y="31474"/>
                      <a:pt x="12473" y="31205"/>
                    </a:cubicBezTo>
                    <a:close/>
                    <a:moveTo>
                      <a:pt x="14513" y="32529"/>
                    </a:moveTo>
                    <a:lnTo>
                      <a:pt x="14513" y="32529"/>
                    </a:lnTo>
                    <a:cubicBezTo>
                      <a:pt x="14603" y="32780"/>
                      <a:pt x="14638" y="33048"/>
                      <a:pt x="14603" y="33317"/>
                    </a:cubicBezTo>
                    <a:cubicBezTo>
                      <a:pt x="14477" y="33066"/>
                      <a:pt x="14459" y="32798"/>
                      <a:pt x="14513" y="32529"/>
                    </a:cubicBezTo>
                    <a:close/>
                    <a:moveTo>
                      <a:pt x="12938" y="33621"/>
                    </a:moveTo>
                    <a:lnTo>
                      <a:pt x="12938" y="33621"/>
                    </a:lnTo>
                    <a:cubicBezTo>
                      <a:pt x="13082" y="33925"/>
                      <a:pt x="13189" y="34265"/>
                      <a:pt x="13260" y="34605"/>
                    </a:cubicBezTo>
                    <a:cubicBezTo>
                      <a:pt x="13099" y="34301"/>
                      <a:pt x="12974" y="33961"/>
                      <a:pt x="12938" y="33621"/>
                    </a:cubicBezTo>
                    <a:close/>
                    <a:moveTo>
                      <a:pt x="4921" y="35053"/>
                    </a:moveTo>
                    <a:cubicBezTo>
                      <a:pt x="5064" y="35071"/>
                      <a:pt x="5208" y="35088"/>
                      <a:pt x="5351" y="35124"/>
                    </a:cubicBezTo>
                    <a:cubicBezTo>
                      <a:pt x="5243" y="35196"/>
                      <a:pt x="5154" y="35267"/>
                      <a:pt x="5064" y="35339"/>
                    </a:cubicBezTo>
                    <a:lnTo>
                      <a:pt x="4939" y="35339"/>
                    </a:lnTo>
                    <a:cubicBezTo>
                      <a:pt x="4814" y="35321"/>
                      <a:pt x="4689" y="35267"/>
                      <a:pt x="4581" y="35196"/>
                    </a:cubicBezTo>
                    <a:cubicBezTo>
                      <a:pt x="4563" y="35178"/>
                      <a:pt x="4617" y="35160"/>
                      <a:pt x="4653" y="35124"/>
                    </a:cubicBezTo>
                    <a:cubicBezTo>
                      <a:pt x="4724" y="35088"/>
                      <a:pt x="4814" y="35053"/>
                      <a:pt x="4921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0" y="35321"/>
                      <a:pt x="6263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7"/>
                      <a:pt x="8751" y="35285"/>
                    </a:cubicBezTo>
                    <a:cubicBezTo>
                      <a:pt x="8715" y="35357"/>
                      <a:pt x="8661" y="35411"/>
                      <a:pt x="8608" y="35464"/>
                    </a:cubicBezTo>
                    <a:cubicBezTo>
                      <a:pt x="8554" y="35536"/>
                      <a:pt x="8482" y="35590"/>
                      <a:pt x="8429" y="35661"/>
                    </a:cubicBezTo>
                    <a:cubicBezTo>
                      <a:pt x="8447" y="35518"/>
                      <a:pt x="8518" y="35393"/>
                      <a:pt x="8626" y="35285"/>
                    </a:cubicBezTo>
                    <a:cubicBezTo>
                      <a:pt x="8661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5"/>
                    </a:cubicBezTo>
                    <a:lnTo>
                      <a:pt x="3060" y="35947"/>
                    </a:lnTo>
                    <a:cubicBezTo>
                      <a:pt x="2667" y="35607"/>
                      <a:pt x="2183" y="35428"/>
                      <a:pt x="1664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3" y="36055"/>
                      <a:pt x="2863" y="36073"/>
                      <a:pt x="2881" y="36091"/>
                    </a:cubicBezTo>
                    <a:cubicBezTo>
                      <a:pt x="2595" y="36144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6" y="36381"/>
                    </a:cubicBezTo>
                    <a:cubicBezTo>
                      <a:pt x="1067" y="36381"/>
                      <a:pt x="493" y="36244"/>
                      <a:pt x="233" y="35840"/>
                    </a:cubicBezTo>
                    <a:cubicBezTo>
                      <a:pt x="115" y="35664"/>
                      <a:pt x="1133" y="35620"/>
                      <a:pt x="1569" y="35620"/>
                    </a:cubicBezTo>
                    <a:cubicBezTo>
                      <a:pt x="1664" y="35620"/>
                      <a:pt x="1732" y="35622"/>
                      <a:pt x="1754" y="35625"/>
                    </a:cubicBezTo>
                    <a:lnTo>
                      <a:pt x="1754" y="35607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6"/>
                      <a:pt x="15837" y="36395"/>
                    </a:cubicBezTo>
                    <a:cubicBezTo>
                      <a:pt x="15837" y="36252"/>
                      <a:pt x="15837" y="36108"/>
                      <a:pt x="15855" y="35947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3483" y="36415"/>
                    </a:moveTo>
                    <a:lnTo>
                      <a:pt x="3483" y="36415"/>
                    </a:lnTo>
                    <a:cubicBezTo>
                      <a:pt x="3497" y="36419"/>
                      <a:pt x="3511" y="36431"/>
                      <a:pt x="3526" y="36431"/>
                    </a:cubicBezTo>
                    <a:lnTo>
                      <a:pt x="3526" y="36484"/>
                    </a:lnTo>
                    <a:cubicBezTo>
                      <a:pt x="3382" y="36502"/>
                      <a:pt x="3257" y="36538"/>
                      <a:pt x="3114" y="36574"/>
                    </a:cubicBezTo>
                    <a:cubicBezTo>
                      <a:pt x="3237" y="36503"/>
                      <a:pt x="3360" y="36450"/>
                      <a:pt x="3483" y="36415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0" y="36771"/>
                      <a:pt x="12366" y="37039"/>
                    </a:cubicBezTo>
                    <a:cubicBezTo>
                      <a:pt x="12384" y="36842"/>
                      <a:pt x="12437" y="36627"/>
                      <a:pt x="12527" y="36431"/>
                    </a:cubicBezTo>
                    <a:cubicBezTo>
                      <a:pt x="12580" y="36305"/>
                      <a:pt x="12652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7" y="37486"/>
                    </a:cubicBezTo>
                    <a:cubicBezTo>
                      <a:pt x="10898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2" y="32637"/>
                      <a:pt x="9825" y="32601"/>
                      <a:pt x="9807" y="32601"/>
                    </a:cubicBezTo>
                    <a:cubicBezTo>
                      <a:pt x="9860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17" y="33478"/>
                      <a:pt x="9860" y="34802"/>
                      <a:pt x="10344" y="36001"/>
                    </a:cubicBezTo>
                    <a:cubicBezTo>
                      <a:pt x="10349" y="36012"/>
                      <a:pt x="10357" y="36016"/>
                      <a:pt x="10366" y="36016"/>
                    </a:cubicBezTo>
                    <a:cubicBezTo>
                      <a:pt x="10388" y="36016"/>
                      <a:pt x="10415" y="35991"/>
                      <a:pt x="10415" y="35965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4" y="36341"/>
                    </a:moveTo>
                    <a:cubicBezTo>
                      <a:pt x="2698" y="36367"/>
                      <a:pt x="2720" y="36384"/>
                      <a:pt x="2745" y="36384"/>
                    </a:cubicBezTo>
                    <a:cubicBezTo>
                      <a:pt x="2755" y="36384"/>
                      <a:pt x="2764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4" y="36735"/>
                    </a:cubicBezTo>
                    <a:cubicBezTo>
                      <a:pt x="2649" y="36789"/>
                      <a:pt x="2684" y="36860"/>
                      <a:pt x="2756" y="36878"/>
                    </a:cubicBezTo>
                    <a:cubicBezTo>
                      <a:pt x="2702" y="36932"/>
                      <a:pt x="2631" y="36985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7"/>
                      <a:pt x="1223" y="37748"/>
                      <a:pt x="951" y="37748"/>
                    </a:cubicBezTo>
                    <a:cubicBezTo>
                      <a:pt x="885" y="37748"/>
                      <a:pt x="818" y="37744"/>
                      <a:pt x="752" y="37737"/>
                    </a:cubicBezTo>
                    <a:cubicBezTo>
                      <a:pt x="286" y="37612"/>
                      <a:pt x="591" y="37236"/>
                      <a:pt x="805" y="37093"/>
                    </a:cubicBezTo>
                    <a:cubicBezTo>
                      <a:pt x="1360" y="36681"/>
                      <a:pt x="2040" y="36538"/>
                      <a:pt x="2684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95" y="37987"/>
                      <a:pt x="4259" y="38238"/>
                      <a:pt x="4223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54" y="38753"/>
                      <a:pt x="4166" y="38784"/>
                      <a:pt x="4169" y="38827"/>
                    </a:cubicBezTo>
                    <a:lnTo>
                      <a:pt x="4169" y="38827"/>
                    </a:lnTo>
                    <a:cubicBezTo>
                      <a:pt x="4116" y="38738"/>
                      <a:pt x="4080" y="38631"/>
                      <a:pt x="4009" y="38560"/>
                    </a:cubicBezTo>
                    <a:cubicBezTo>
                      <a:pt x="3955" y="38471"/>
                      <a:pt x="3883" y="38399"/>
                      <a:pt x="3812" y="38327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4"/>
                    </a:moveTo>
                    <a:lnTo>
                      <a:pt x="3132" y="36824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5" y="38202"/>
                      <a:pt x="2344" y="38417"/>
                      <a:pt x="2165" y="38596"/>
                    </a:cubicBezTo>
                    <a:cubicBezTo>
                      <a:pt x="2107" y="38640"/>
                      <a:pt x="1618" y="38911"/>
                      <a:pt x="1471" y="38911"/>
                    </a:cubicBezTo>
                    <a:cubicBezTo>
                      <a:pt x="1438" y="38911"/>
                      <a:pt x="1422" y="38897"/>
                      <a:pt x="1432" y="38864"/>
                    </a:cubicBezTo>
                    <a:cubicBezTo>
                      <a:pt x="1647" y="37862"/>
                      <a:pt x="2398" y="37379"/>
                      <a:pt x="3132" y="36824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6"/>
                      <a:pt x="12943" y="38447"/>
                      <a:pt x="12956" y="38489"/>
                    </a:cubicBezTo>
                    <a:cubicBezTo>
                      <a:pt x="13028" y="38668"/>
                      <a:pt x="13082" y="38864"/>
                      <a:pt x="13117" y="39061"/>
                    </a:cubicBezTo>
                    <a:cubicBezTo>
                      <a:pt x="12974" y="39025"/>
                      <a:pt x="12920" y="38864"/>
                      <a:pt x="12885" y="38703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7"/>
                    </a:moveTo>
                    <a:cubicBezTo>
                      <a:pt x="3669" y="37469"/>
                      <a:pt x="3722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6"/>
                      <a:pt x="2935" y="39258"/>
                      <a:pt x="2845" y="38954"/>
                    </a:cubicBezTo>
                    <a:cubicBezTo>
                      <a:pt x="2667" y="38417"/>
                      <a:pt x="2863" y="37934"/>
                      <a:pt x="3114" y="37469"/>
                    </a:cubicBezTo>
                    <a:cubicBezTo>
                      <a:pt x="3132" y="37477"/>
                      <a:pt x="3150" y="37482"/>
                      <a:pt x="3165" y="37482"/>
                    </a:cubicBezTo>
                    <a:cubicBezTo>
                      <a:pt x="3181" y="37482"/>
                      <a:pt x="3194" y="37477"/>
                      <a:pt x="3203" y="37469"/>
                    </a:cubicBezTo>
                    <a:cubicBezTo>
                      <a:pt x="3400" y="37236"/>
                      <a:pt x="3543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7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588" y="39562"/>
                      <a:pt x="7570" y="40063"/>
                    </a:cubicBezTo>
                    <a:lnTo>
                      <a:pt x="7534" y="40063"/>
                    </a:lnTo>
                    <a:cubicBezTo>
                      <a:pt x="7480" y="40153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3" y="40242"/>
                      <a:pt x="7033" y="39902"/>
                      <a:pt x="7212" y="39580"/>
                    </a:cubicBezTo>
                    <a:cubicBezTo>
                      <a:pt x="7391" y="39204"/>
                      <a:pt x="7677" y="38900"/>
                      <a:pt x="8017" y="38668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38"/>
                      <a:pt x="8805" y="38274"/>
                      <a:pt x="8822" y="38274"/>
                    </a:cubicBezTo>
                    <a:cubicBezTo>
                      <a:pt x="8321" y="39025"/>
                      <a:pt x="9001" y="39920"/>
                      <a:pt x="9234" y="40708"/>
                    </a:cubicBezTo>
                    <a:cubicBezTo>
                      <a:pt x="9216" y="40708"/>
                      <a:pt x="9216" y="40708"/>
                      <a:pt x="9216" y="40725"/>
                    </a:cubicBezTo>
                    <a:cubicBezTo>
                      <a:pt x="9198" y="40783"/>
                      <a:pt x="9169" y="40808"/>
                      <a:pt x="9132" y="40808"/>
                    </a:cubicBezTo>
                    <a:cubicBezTo>
                      <a:pt x="8916" y="40808"/>
                      <a:pt x="8444" y="39963"/>
                      <a:pt x="8429" y="39902"/>
                    </a:cubicBezTo>
                    <a:cubicBezTo>
                      <a:pt x="8321" y="39580"/>
                      <a:pt x="8321" y="39240"/>
                      <a:pt x="8429" y="38918"/>
                    </a:cubicBezTo>
                    <a:cubicBezTo>
                      <a:pt x="8465" y="38918"/>
                      <a:pt x="8500" y="38900"/>
                      <a:pt x="8518" y="38846"/>
                    </a:cubicBezTo>
                    <a:cubicBezTo>
                      <a:pt x="8608" y="38650"/>
                      <a:pt x="8661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1" y="38310"/>
                    </a:moveTo>
                    <a:lnTo>
                      <a:pt x="9001" y="38310"/>
                    </a:lnTo>
                    <a:cubicBezTo>
                      <a:pt x="9789" y="38596"/>
                      <a:pt x="9932" y="40260"/>
                      <a:pt x="9431" y="40886"/>
                    </a:cubicBezTo>
                    <a:cubicBezTo>
                      <a:pt x="9377" y="40582"/>
                      <a:pt x="9288" y="40296"/>
                      <a:pt x="9145" y="40010"/>
                    </a:cubicBezTo>
                    <a:cubicBezTo>
                      <a:pt x="8912" y="39455"/>
                      <a:pt x="8787" y="39025"/>
                      <a:pt x="8894" y="38435"/>
                    </a:cubicBezTo>
                    <a:lnTo>
                      <a:pt x="8894" y="38435"/>
                    </a:lnTo>
                    <a:cubicBezTo>
                      <a:pt x="8912" y="38506"/>
                      <a:pt x="8948" y="38578"/>
                      <a:pt x="9001" y="38650"/>
                    </a:cubicBezTo>
                    <a:cubicBezTo>
                      <a:pt x="9013" y="38673"/>
                      <a:pt x="9035" y="38683"/>
                      <a:pt x="9058" y="38683"/>
                    </a:cubicBezTo>
                    <a:cubicBezTo>
                      <a:pt x="9103" y="38683"/>
                      <a:pt x="9151" y="38644"/>
                      <a:pt x="9127" y="38596"/>
                    </a:cubicBezTo>
                    <a:lnTo>
                      <a:pt x="9001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25" y="39115"/>
                      <a:pt x="8196" y="39688"/>
                      <a:pt x="8411" y="40153"/>
                    </a:cubicBezTo>
                    <a:cubicBezTo>
                      <a:pt x="8411" y="40189"/>
                      <a:pt x="8393" y="40206"/>
                      <a:pt x="8393" y="40260"/>
                    </a:cubicBezTo>
                    <a:cubicBezTo>
                      <a:pt x="8375" y="40260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41" y="40386"/>
                      <a:pt x="8280" y="40514"/>
                      <a:pt x="8271" y="40538"/>
                    </a:cubicBezTo>
                    <a:lnTo>
                      <a:pt x="8271" y="40538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5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8"/>
                      <a:pt x="8375" y="38578"/>
                    </a:cubicBezTo>
                    <a:close/>
                    <a:moveTo>
                      <a:pt x="17430" y="41441"/>
                    </a:moveTo>
                    <a:cubicBezTo>
                      <a:pt x="17036" y="41584"/>
                      <a:pt x="16678" y="41799"/>
                      <a:pt x="16374" y="42068"/>
                    </a:cubicBezTo>
                    <a:cubicBezTo>
                      <a:pt x="16221" y="42175"/>
                      <a:pt x="16085" y="42302"/>
                      <a:pt x="15966" y="42444"/>
                    </a:cubicBezTo>
                    <a:lnTo>
                      <a:pt x="15966" y="42444"/>
                    </a:lnTo>
                    <a:cubicBezTo>
                      <a:pt x="15968" y="42435"/>
                      <a:pt x="15968" y="42423"/>
                      <a:pt x="15963" y="42408"/>
                    </a:cubicBezTo>
                    <a:cubicBezTo>
                      <a:pt x="15909" y="42229"/>
                      <a:pt x="15837" y="42157"/>
                      <a:pt x="15998" y="41978"/>
                    </a:cubicBezTo>
                    <a:cubicBezTo>
                      <a:pt x="16159" y="41853"/>
                      <a:pt x="16356" y="41745"/>
                      <a:pt x="16553" y="41692"/>
                    </a:cubicBezTo>
                    <a:cubicBezTo>
                      <a:pt x="16840" y="41567"/>
                      <a:pt x="17126" y="41495"/>
                      <a:pt x="17430" y="41441"/>
                    </a:cubicBezTo>
                    <a:close/>
                    <a:moveTo>
                      <a:pt x="18217" y="41244"/>
                    </a:moveTo>
                    <a:cubicBezTo>
                      <a:pt x="19112" y="41423"/>
                      <a:pt x="20043" y="41871"/>
                      <a:pt x="20365" y="42765"/>
                    </a:cubicBezTo>
                    <a:cubicBezTo>
                      <a:pt x="19685" y="42694"/>
                      <a:pt x="19041" y="42372"/>
                      <a:pt x="18575" y="41871"/>
                    </a:cubicBezTo>
                    <a:cubicBezTo>
                      <a:pt x="18611" y="41835"/>
                      <a:pt x="18629" y="41799"/>
                      <a:pt x="18593" y="41763"/>
                    </a:cubicBezTo>
                    <a:cubicBezTo>
                      <a:pt x="18504" y="41567"/>
                      <a:pt x="18361" y="41388"/>
                      <a:pt x="18217" y="41244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5"/>
                      <a:pt x="17376" y="41835"/>
                      <a:pt x="17376" y="41924"/>
                    </a:cubicBezTo>
                    <a:cubicBezTo>
                      <a:pt x="16840" y="42461"/>
                      <a:pt x="16678" y="43410"/>
                      <a:pt x="15802" y="43481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4"/>
                      <a:pt x="15891" y="42783"/>
                    </a:cubicBezTo>
                    <a:cubicBezTo>
                      <a:pt x="16070" y="42515"/>
                      <a:pt x="16303" y="42282"/>
                      <a:pt x="16571" y="42103"/>
                    </a:cubicBezTo>
                    <a:cubicBezTo>
                      <a:pt x="16822" y="41907"/>
                      <a:pt x="17108" y="41763"/>
                      <a:pt x="17412" y="41656"/>
                    </a:cubicBezTo>
                    <a:close/>
                    <a:moveTo>
                      <a:pt x="17537" y="42175"/>
                    </a:moveTo>
                    <a:lnTo>
                      <a:pt x="17537" y="42372"/>
                    </a:lnTo>
                    <a:cubicBezTo>
                      <a:pt x="17394" y="42730"/>
                      <a:pt x="17323" y="43123"/>
                      <a:pt x="17358" y="43499"/>
                    </a:cubicBezTo>
                    <a:cubicBezTo>
                      <a:pt x="17353" y="43494"/>
                      <a:pt x="17346" y="43492"/>
                      <a:pt x="17339" y="43492"/>
                    </a:cubicBezTo>
                    <a:cubicBezTo>
                      <a:pt x="17323" y="43492"/>
                      <a:pt x="17305" y="43504"/>
                      <a:pt x="17305" y="43517"/>
                    </a:cubicBezTo>
                    <a:cubicBezTo>
                      <a:pt x="17219" y="43646"/>
                      <a:pt x="16835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71" y="43768"/>
                      <a:pt x="16661" y="43374"/>
                      <a:pt x="16857" y="43034"/>
                    </a:cubicBezTo>
                    <a:cubicBezTo>
                      <a:pt x="17001" y="42730"/>
                      <a:pt x="17215" y="42461"/>
                      <a:pt x="17448" y="42229"/>
                    </a:cubicBezTo>
                    <a:cubicBezTo>
                      <a:pt x="17484" y="42229"/>
                      <a:pt x="17520" y="42211"/>
                      <a:pt x="17537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5" y="41763"/>
                      <a:pt x="18271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2"/>
                      <a:pt x="18361" y="41960"/>
                      <a:pt x="18378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302"/>
                      <a:pt x="19470" y="43517"/>
                      <a:pt x="19470" y="43732"/>
                    </a:cubicBezTo>
                    <a:cubicBezTo>
                      <a:pt x="19470" y="43865"/>
                      <a:pt x="19396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4"/>
                    </a:cubicBezTo>
                    <a:cubicBezTo>
                      <a:pt x="18844" y="43947"/>
                      <a:pt x="18575" y="43571"/>
                      <a:pt x="18343" y="43195"/>
                    </a:cubicBezTo>
                    <a:cubicBezTo>
                      <a:pt x="18289" y="42980"/>
                      <a:pt x="18200" y="42783"/>
                      <a:pt x="18092" y="42604"/>
                    </a:cubicBezTo>
                    <a:cubicBezTo>
                      <a:pt x="18074" y="42461"/>
                      <a:pt x="18056" y="42300"/>
                      <a:pt x="18056" y="42157"/>
                    </a:cubicBezTo>
                    <a:cubicBezTo>
                      <a:pt x="18110" y="42157"/>
                      <a:pt x="18128" y="42121"/>
                      <a:pt x="18146" y="42085"/>
                    </a:cubicBezTo>
                    <a:cubicBezTo>
                      <a:pt x="18182" y="41978"/>
                      <a:pt x="18182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95" y="41960"/>
                    </a:moveTo>
                    <a:lnTo>
                      <a:pt x="17895" y="41978"/>
                    </a:lnTo>
                    <a:lnTo>
                      <a:pt x="17913" y="42014"/>
                    </a:lnTo>
                    <a:cubicBezTo>
                      <a:pt x="17895" y="42139"/>
                      <a:pt x="17877" y="42264"/>
                      <a:pt x="17895" y="42390"/>
                    </a:cubicBezTo>
                    <a:cubicBezTo>
                      <a:pt x="17877" y="42390"/>
                      <a:pt x="17877" y="42408"/>
                      <a:pt x="17895" y="42425"/>
                    </a:cubicBezTo>
                    <a:cubicBezTo>
                      <a:pt x="17949" y="42748"/>
                      <a:pt x="18056" y="43070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2" y="44735"/>
                      <a:pt x="17974" y="44787"/>
                      <a:pt x="17918" y="44787"/>
                    </a:cubicBezTo>
                    <a:cubicBezTo>
                      <a:pt x="17673" y="44787"/>
                      <a:pt x="17480" y="43778"/>
                      <a:pt x="17466" y="43589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8" y="42533"/>
                    </a:cubicBezTo>
                    <a:cubicBezTo>
                      <a:pt x="17806" y="42354"/>
                      <a:pt x="17860" y="42157"/>
                      <a:pt x="17895" y="41960"/>
                    </a:cubicBezTo>
                    <a:close/>
                    <a:moveTo>
                      <a:pt x="11972" y="44823"/>
                    </a:moveTo>
                    <a:cubicBezTo>
                      <a:pt x="11972" y="44913"/>
                      <a:pt x="11954" y="45020"/>
                      <a:pt x="11936" y="45110"/>
                    </a:cubicBezTo>
                    <a:cubicBezTo>
                      <a:pt x="11865" y="45271"/>
                      <a:pt x="11739" y="45414"/>
                      <a:pt x="11614" y="45521"/>
                    </a:cubicBezTo>
                    <a:cubicBezTo>
                      <a:pt x="11704" y="45271"/>
                      <a:pt x="11829" y="45038"/>
                      <a:pt x="11972" y="44823"/>
                    </a:cubicBezTo>
                    <a:close/>
                    <a:moveTo>
                      <a:pt x="12240" y="40350"/>
                    </a:moveTo>
                    <a:cubicBezTo>
                      <a:pt x="12061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0" y="44591"/>
                      <a:pt x="11256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1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55" y="47418"/>
                      <a:pt x="12527" y="47526"/>
                      <a:pt x="12580" y="47651"/>
                    </a:cubicBezTo>
                    <a:cubicBezTo>
                      <a:pt x="12473" y="47597"/>
                      <a:pt x="12384" y="47543"/>
                      <a:pt x="12294" y="47490"/>
                    </a:cubicBezTo>
                    <a:cubicBezTo>
                      <a:pt x="12240" y="47311"/>
                      <a:pt x="12133" y="47186"/>
                      <a:pt x="11990" y="47096"/>
                    </a:cubicBezTo>
                    <a:close/>
                    <a:moveTo>
                      <a:pt x="11578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28" y="47830"/>
                    </a:cubicBezTo>
                    <a:cubicBezTo>
                      <a:pt x="11417" y="47705"/>
                      <a:pt x="11507" y="47579"/>
                      <a:pt x="11578" y="47436"/>
                    </a:cubicBezTo>
                    <a:close/>
                    <a:moveTo>
                      <a:pt x="10095" y="47801"/>
                    </a:moveTo>
                    <a:cubicBezTo>
                      <a:pt x="10303" y="47801"/>
                      <a:pt x="10515" y="47829"/>
                      <a:pt x="10737" y="47901"/>
                    </a:cubicBezTo>
                    <a:cubicBezTo>
                      <a:pt x="10200" y="48062"/>
                      <a:pt x="9681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0" y="48594"/>
                      <a:pt x="9180" y="48599"/>
                    </a:cubicBezTo>
                    <a:cubicBezTo>
                      <a:pt x="8930" y="48599"/>
                      <a:pt x="8679" y="48564"/>
                      <a:pt x="8447" y="48492"/>
                    </a:cubicBezTo>
                    <a:cubicBezTo>
                      <a:pt x="8378" y="48475"/>
                      <a:pt x="7730" y="48060"/>
                      <a:pt x="7982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70" y="48068"/>
                      <a:pt x="8120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3" y="47801"/>
                      <a:pt x="10095" y="47801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3"/>
                      <a:pt x="11058" y="48033"/>
                    </a:cubicBezTo>
                    <a:cubicBezTo>
                      <a:pt x="11069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34"/>
                    </a:cubicBezTo>
                    <a:cubicBezTo>
                      <a:pt x="9340" y="50122"/>
                      <a:pt x="8963" y="50179"/>
                      <a:pt x="8583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2" y="50156"/>
                      <a:pt x="8232" y="50102"/>
                      <a:pt x="8339" y="49924"/>
                    </a:cubicBezTo>
                    <a:cubicBezTo>
                      <a:pt x="8429" y="49762"/>
                      <a:pt x="8554" y="49530"/>
                      <a:pt x="8697" y="49333"/>
                    </a:cubicBezTo>
                    <a:cubicBezTo>
                      <a:pt x="9198" y="48581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1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3"/>
                      <a:pt x="12683" y="48067"/>
                      <a:pt x="12706" y="48067"/>
                    </a:cubicBezTo>
                    <a:cubicBezTo>
                      <a:pt x="12728" y="48067"/>
                      <a:pt x="12750" y="48053"/>
                      <a:pt x="12759" y="48027"/>
                    </a:cubicBezTo>
                    <a:lnTo>
                      <a:pt x="12759" y="47901"/>
                    </a:lnTo>
                    <a:cubicBezTo>
                      <a:pt x="13010" y="48045"/>
                      <a:pt x="13243" y="48223"/>
                      <a:pt x="13475" y="48402"/>
                    </a:cubicBezTo>
                    <a:cubicBezTo>
                      <a:pt x="13833" y="48707"/>
                      <a:pt x="13958" y="49190"/>
                      <a:pt x="14084" y="49637"/>
                    </a:cubicBezTo>
                    <a:cubicBezTo>
                      <a:pt x="14119" y="49762"/>
                      <a:pt x="14209" y="50371"/>
                      <a:pt x="14316" y="50442"/>
                    </a:cubicBezTo>
                    <a:cubicBezTo>
                      <a:pt x="13833" y="50174"/>
                      <a:pt x="13404" y="49834"/>
                      <a:pt x="13064" y="49422"/>
                    </a:cubicBezTo>
                    <a:cubicBezTo>
                      <a:pt x="13010" y="49369"/>
                      <a:pt x="12974" y="49315"/>
                      <a:pt x="12938" y="49261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0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19" y="47866"/>
                      <a:pt x="12384" y="47740"/>
                      <a:pt x="12348" y="47633"/>
                    </a:cubicBezTo>
                    <a:close/>
                    <a:moveTo>
                      <a:pt x="11095" y="48277"/>
                    </a:moveTo>
                    <a:lnTo>
                      <a:pt x="11095" y="48277"/>
                    </a:ln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0" y="49762"/>
                      <a:pt x="9771" y="50049"/>
                      <a:pt x="9753" y="50317"/>
                    </a:cubicBezTo>
                    <a:cubicBezTo>
                      <a:pt x="9735" y="50532"/>
                      <a:pt x="9699" y="50729"/>
                      <a:pt x="9681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0"/>
                      <a:pt x="9646" y="50930"/>
                    </a:cubicBezTo>
                    <a:cubicBezTo>
                      <a:pt x="9531" y="50930"/>
                      <a:pt x="9646" y="50225"/>
                      <a:pt x="9664" y="50174"/>
                    </a:cubicBezTo>
                    <a:cubicBezTo>
                      <a:pt x="9771" y="49852"/>
                      <a:pt x="9914" y="49548"/>
                      <a:pt x="10111" y="49279"/>
                    </a:cubicBezTo>
                    <a:cubicBezTo>
                      <a:pt x="10361" y="48886"/>
                      <a:pt x="10701" y="48546"/>
                      <a:pt x="11095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70" y="49297"/>
                      <a:pt x="10845" y="49941"/>
                    </a:cubicBezTo>
                    <a:lnTo>
                      <a:pt x="10845" y="49924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90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3" y="51442"/>
                      <a:pt x="9862" y="50853"/>
                      <a:pt x="9878" y="50711"/>
                    </a:cubicBezTo>
                    <a:cubicBezTo>
                      <a:pt x="9914" y="50120"/>
                      <a:pt x="10147" y="49548"/>
                      <a:pt x="10523" y="49082"/>
                    </a:cubicBezTo>
                    <a:cubicBezTo>
                      <a:pt x="10755" y="48814"/>
                      <a:pt x="11006" y="48581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61" y="48385"/>
                      <a:pt x="12133" y="48528"/>
                      <a:pt x="12240" y="48635"/>
                    </a:cubicBezTo>
                    <a:cubicBezTo>
                      <a:pt x="12253" y="48654"/>
                      <a:pt x="12270" y="48662"/>
                      <a:pt x="12286" y="48662"/>
                    </a:cubicBezTo>
                    <a:cubicBezTo>
                      <a:pt x="12317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4" y="49566"/>
                    </a:cubicBezTo>
                    <a:cubicBezTo>
                      <a:pt x="13099" y="49834"/>
                      <a:pt x="13171" y="50138"/>
                      <a:pt x="13207" y="50460"/>
                    </a:cubicBez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16" y="51496"/>
                      <a:pt x="13084" y="51617"/>
                      <a:pt x="13015" y="51617"/>
                    </a:cubicBezTo>
                    <a:cubicBezTo>
                      <a:pt x="12950" y="51617"/>
                      <a:pt x="12853" y="51510"/>
                      <a:pt x="12688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65" y="47722"/>
                    </a:moveTo>
                    <a:cubicBezTo>
                      <a:pt x="11882" y="47880"/>
                      <a:pt x="11917" y="48021"/>
                      <a:pt x="11952" y="48162"/>
                    </a:cubicBezTo>
                    <a:lnTo>
                      <a:pt x="11952" y="48162"/>
                    </a:lnTo>
                    <a:cubicBezTo>
                      <a:pt x="11944" y="48159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8" y="50496"/>
                      <a:pt x="11883" y="50782"/>
                      <a:pt x="11811" y="51069"/>
                    </a:cubicBezTo>
                    <a:cubicBezTo>
                      <a:pt x="11811" y="51084"/>
                      <a:pt x="11399" y="51747"/>
                      <a:pt x="11243" y="51747"/>
                    </a:cubicBezTo>
                    <a:cubicBezTo>
                      <a:pt x="11212" y="51747"/>
                      <a:pt x="11191" y="51721"/>
                      <a:pt x="11185" y="51659"/>
                    </a:cubicBezTo>
                    <a:cubicBezTo>
                      <a:pt x="11167" y="51480"/>
                      <a:pt x="11131" y="51319"/>
                      <a:pt x="11077" y="51176"/>
                    </a:cubicBezTo>
                    <a:cubicBezTo>
                      <a:pt x="10827" y="50102"/>
                      <a:pt x="11167" y="49279"/>
                      <a:pt x="11543" y="48349"/>
                    </a:cubicBezTo>
                    <a:lnTo>
                      <a:pt x="11543" y="48402"/>
                    </a:lnTo>
                    <a:cubicBezTo>
                      <a:pt x="11551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1" y="48402"/>
                    </a:cubicBezTo>
                    <a:cubicBezTo>
                      <a:pt x="11775" y="48170"/>
                      <a:pt x="11829" y="47955"/>
                      <a:pt x="11865" y="47722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1" y="32"/>
                    </a:cubicBezTo>
                    <a:cubicBezTo>
                      <a:pt x="10487" y="1446"/>
                      <a:pt x="10111" y="2913"/>
                      <a:pt x="9896" y="4398"/>
                    </a:cubicBezTo>
                    <a:cubicBezTo>
                      <a:pt x="9288" y="4917"/>
                      <a:pt x="8697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66" y="11163"/>
                    </a:cubicBezTo>
                    <a:cubicBezTo>
                      <a:pt x="8951" y="11206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1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00"/>
                      <a:pt x="7767" y="16209"/>
                      <a:pt x="7033" y="17265"/>
                    </a:cubicBezTo>
                    <a:cubicBezTo>
                      <a:pt x="5959" y="18786"/>
                      <a:pt x="4921" y="20271"/>
                      <a:pt x="4152" y="21953"/>
                    </a:cubicBezTo>
                    <a:cubicBezTo>
                      <a:pt x="4120" y="22017"/>
                      <a:pt x="4159" y="22082"/>
                      <a:pt x="4219" y="22082"/>
                    </a:cubicBezTo>
                    <a:cubicBezTo>
                      <a:pt x="4226" y="22082"/>
                      <a:pt x="4234" y="22081"/>
                      <a:pt x="4241" y="22079"/>
                    </a:cubicBezTo>
                    <a:cubicBezTo>
                      <a:pt x="6353" y="21488"/>
                      <a:pt x="7856" y="19717"/>
                      <a:pt x="8697" y="17712"/>
                    </a:cubicBezTo>
                    <a:lnTo>
                      <a:pt x="8697" y="17712"/>
                    </a:lnTo>
                    <a:cubicBezTo>
                      <a:pt x="8518" y="18607"/>
                      <a:pt x="8321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1" y="20701"/>
                      <a:pt x="7981" y="20880"/>
                    </a:cubicBezTo>
                    <a:cubicBezTo>
                      <a:pt x="7874" y="21381"/>
                      <a:pt x="7731" y="21900"/>
                      <a:pt x="7588" y="22419"/>
                    </a:cubicBezTo>
                    <a:cubicBezTo>
                      <a:pt x="7140" y="22651"/>
                      <a:pt x="6765" y="23027"/>
                      <a:pt x="6532" y="23492"/>
                    </a:cubicBezTo>
                    <a:cubicBezTo>
                      <a:pt x="6500" y="23540"/>
                      <a:pt x="6539" y="23603"/>
                      <a:pt x="6599" y="23603"/>
                    </a:cubicBezTo>
                    <a:cubicBezTo>
                      <a:pt x="6606" y="23603"/>
                      <a:pt x="6614" y="23602"/>
                      <a:pt x="6621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1" y="23457"/>
                      <a:pt x="7212" y="23815"/>
                      <a:pt x="7105" y="24172"/>
                    </a:cubicBezTo>
                    <a:cubicBezTo>
                      <a:pt x="6854" y="24351"/>
                      <a:pt x="6621" y="24548"/>
                      <a:pt x="6389" y="24745"/>
                    </a:cubicBezTo>
                    <a:cubicBezTo>
                      <a:pt x="6407" y="24709"/>
                      <a:pt x="6442" y="24674"/>
                      <a:pt x="6460" y="24638"/>
                    </a:cubicBezTo>
                    <a:cubicBezTo>
                      <a:pt x="6475" y="24609"/>
                      <a:pt x="6454" y="24579"/>
                      <a:pt x="6426" y="24579"/>
                    </a:cubicBezTo>
                    <a:cubicBezTo>
                      <a:pt x="6420" y="24579"/>
                      <a:pt x="6413" y="24581"/>
                      <a:pt x="6407" y="24584"/>
                    </a:cubicBezTo>
                    <a:cubicBezTo>
                      <a:pt x="6335" y="24638"/>
                      <a:pt x="6263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1" y="24779"/>
                      <a:pt x="4639" y="25328"/>
                      <a:pt x="4206" y="25676"/>
                    </a:cubicBezTo>
                    <a:cubicBezTo>
                      <a:pt x="4152" y="25711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1" y="26463"/>
                      <a:pt x="4241" y="27036"/>
                    </a:cubicBezTo>
                    <a:cubicBezTo>
                      <a:pt x="4206" y="27089"/>
                      <a:pt x="4241" y="27143"/>
                      <a:pt x="4295" y="27143"/>
                    </a:cubicBezTo>
                    <a:cubicBezTo>
                      <a:pt x="4868" y="27143"/>
                      <a:pt x="5404" y="26893"/>
                      <a:pt x="5762" y="26445"/>
                    </a:cubicBezTo>
                    <a:lnTo>
                      <a:pt x="5762" y="26445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0" y="26893"/>
                    </a:cubicBezTo>
                    <a:cubicBezTo>
                      <a:pt x="6854" y="27161"/>
                      <a:pt x="6979" y="27411"/>
                      <a:pt x="7140" y="27626"/>
                    </a:cubicBezTo>
                    <a:cubicBezTo>
                      <a:pt x="7235" y="27748"/>
                      <a:pt x="7636" y="28125"/>
                      <a:pt x="7903" y="28125"/>
                    </a:cubicBezTo>
                    <a:cubicBezTo>
                      <a:pt x="7990" y="28125"/>
                      <a:pt x="8063" y="28085"/>
                      <a:pt x="8107" y="27984"/>
                    </a:cubicBezTo>
                    <a:cubicBezTo>
                      <a:pt x="8357" y="27465"/>
                      <a:pt x="8160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2"/>
                      <a:pt x="8474" y="26628"/>
                      <a:pt x="8752" y="26628"/>
                    </a:cubicBezTo>
                    <a:cubicBezTo>
                      <a:pt x="8824" y="26628"/>
                      <a:pt x="8895" y="26621"/>
                      <a:pt x="8966" y="26606"/>
                    </a:cubicBezTo>
                    <a:cubicBezTo>
                      <a:pt x="9001" y="26588"/>
                      <a:pt x="9037" y="26570"/>
                      <a:pt x="9037" y="26535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59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2"/>
                      <a:pt x="7838" y="22437"/>
                      <a:pt x="7910" y="22383"/>
                    </a:cubicBezTo>
                    <a:cubicBezTo>
                      <a:pt x="7981" y="22329"/>
                      <a:pt x="7910" y="22293"/>
                      <a:pt x="7856" y="22293"/>
                    </a:cubicBezTo>
                    <a:cubicBezTo>
                      <a:pt x="7820" y="22311"/>
                      <a:pt x="7802" y="22311"/>
                      <a:pt x="7767" y="22329"/>
                    </a:cubicBezTo>
                    <a:cubicBezTo>
                      <a:pt x="7856" y="22043"/>
                      <a:pt x="7946" y="21739"/>
                      <a:pt x="8035" y="21452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69"/>
                      <a:pt x="8536" y="22240"/>
                    </a:cubicBezTo>
                    <a:cubicBezTo>
                      <a:pt x="8626" y="21792"/>
                      <a:pt x="8447" y="21220"/>
                      <a:pt x="8214" y="20790"/>
                    </a:cubicBezTo>
                    <a:cubicBezTo>
                      <a:pt x="8375" y="20236"/>
                      <a:pt x="8518" y="19681"/>
                      <a:pt x="8661" y="19126"/>
                    </a:cubicBezTo>
                    <a:cubicBezTo>
                      <a:pt x="8661" y="19538"/>
                      <a:pt x="8787" y="19931"/>
                      <a:pt x="9001" y="20271"/>
                    </a:cubicBezTo>
                    <a:cubicBezTo>
                      <a:pt x="9019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1"/>
                    </a:cubicBezTo>
                    <a:cubicBezTo>
                      <a:pt x="9341" y="19788"/>
                      <a:pt x="9109" y="19072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8"/>
                      <a:pt x="9860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2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44" y="15815"/>
                      <a:pt x="10630" y="17605"/>
                    </a:cubicBezTo>
                    <a:cubicBezTo>
                      <a:pt x="10630" y="17623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3"/>
                    </a:cubicBezTo>
                    <a:cubicBezTo>
                      <a:pt x="10230" y="19608"/>
                      <a:pt x="10264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1" y="22490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34"/>
                    </a:cubicBezTo>
                    <a:cubicBezTo>
                      <a:pt x="11185" y="26072"/>
                      <a:pt x="11229" y="26109"/>
                      <a:pt x="11275" y="26109"/>
                    </a:cubicBezTo>
                    <a:cubicBezTo>
                      <a:pt x="11293" y="26109"/>
                      <a:pt x="11312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0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0"/>
                    </a:cubicBezTo>
                    <a:cubicBezTo>
                      <a:pt x="10810" y="29737"/>
                      <a:pt x="10620" y="29794"/>
                      <a:pt x="10423" y="29794"/>
                    </a:cubicBezTo>
                    <a:cubicBezTo>
                      <a:pt x="10355" y="29794"/>
                      <a:pt x="10287" y="29787"/>
                      <a:pt x="10218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1" y="29416"/>
                      <a:pt x="10898" y="29380"/>
                      <a:pt x="11095" y="29380"/>
                    </a:cubicBezTo>
                    <a:cubicBezTo>
                      <a:pt x="11149" y="29380"/>
                      <a:pt x="11185" y="29308"/>
                      <a:pt x="11113" y="29273"/>
                    </a:cubicBezTo>
                    <a:cubicBezTo>
                      <a:pt x="11036" y="29236"/>
                      <a:pt x="10957" y="29220"/>
                      <a:pt x="10878" y="29220"/>
                    </a:cubicBezTo>
                    <a:cubicBezTo>
                      <a:pt x="10531" y="29220"/>
                      <a:pt x="10178" y="29529"/>
                      <a:pt x="10004" y="29792"/>
                    </a:cubicBezTo>
                    <a:cubicBezTo>
                      <a:pt x="9986" y="29845"/>
                      <a:pt x="10004" y="29899"/>
                      <a:pt x="10039" y="29899"/>
                    </a:cubicBezTo>
                    <a:cubicBezTo>
                      <a:pt x="10138" y="29923"/>
                      <a:pt x="10238" y="29935"/>
                      <a:pt x="10338" y="29935"/>
                    </a:cubicBezTo>
                    <a:cubicBezTo>
                      <a:pt x="10528" y="29935"/>
                      <a:pt x="10716" y="29892"/>
                      <a:pt x="10880" y="29809"/>
                    </a:cubicBezTo>
                    <a:lnTo>
                      <a:pt x="10880" y="29809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699" y="31169"/>
                      <a:pt x="9485" y="31366"/>
                      <a:pt x="9270" y="31581"/>
                    </a:cubicBezTo>
                    <a:cubicBezTo>
                      <a:pt x="8805" y="31814"/>
                      <a:pt x="8304" y="32011"/>
                      <a:pt x="7802" y="32189"/>
                    </a:cubicBezTo>
                    <a:cubicBezTo>
                      <a:pt x="6711" y="32637"/>
                      <a:pt x="5548" y="32923"/>
                      <a:pt x="4367" y="33048"/>
                    </a:cubicBezTo>
                    <a:cubicBezTo>
                      <a:pt x="4295" y="33048"/>
                      <a:pt x="4295" y="33138"/>
                      <a:pt x="4367" y="33138"/>
                    </a:cubicBezTo>
                    <a:cubicBezTo>
                      <a:pt x="4412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7"/>
                    </a:cubicBezTo>
                    <a:cubicBezTo>
                      <a:pt x="8301" y="32121"/>
                      <a:pt x="8555" y="32035"/>
                      <a:pt x="8794" y="31929"/>
                    </a:cubicBezTo>
                    <a:lnTo>
                      <a:pt x="8794" y="31929"/>
                    </a:lnTo>
                    <a:cubicBezTo>
                      <a:pt x="8185" y="32226"/>
                      <a:pt x="7640" y="32614"/>
                      <a:pt x="7051" y="32941"/>
                    </a:cubicBezTo>
                    <a:cubicBezTo>
                      <a:pt x="6281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8" y="33429"/>
                    </a:cubicBezTo>
                    <a:cubicBezTo>
                      <a:pt x="3298" y="33429"/>
                      <a:pt x="2210" y="33375"/>
                      <a:pt x="2971" y="32905"/>
                    </a:cubicBezTo>
                    <a:cubicBezTo>
                      <a:pt x="4259" y="32118"/>
                      <a:pt x="5387" y="31885"/>
                      <a:pt x="6872" y="31867"/>
                    </a:cubicBezTo>
                    <a:cubicBezTo>
                      <a:pt x="7838" y="31832"/>
                      <a:pt x="8715" y="31706"/>
                      <a:pt x="9574" y="31205"/>
                    </a:cubicBezTo>
                    <a:cubicBezTo>
                      <a:pt x="9606" y="31189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116" y="31867"/>
                      <a:pt x="3132" y="32655"/>
                      <a:pt x="2183" y="33174"/>
                    </a:cubicBezTo>
                    <a:cubicBezTo>
                      <a:pt x="2130" y="33209"/>
                      <a:pt x="2130" y="33317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0"/>
                      <a:pt x="5923" y="33478"/>
                    </a:cubicBezTo>
                    <a:cubicBezTo>
                      <a:pt x="6908" y="33317"/>
                      <a:pt x="7713" y="32708"/>
                      <a:pt x="8572" y="32189"/>
                    </a:cubicBezTo>
                    <a:lnTo>
                      <a:pt x="8572" y="32189"/>
                    </a:lnTo>
                    <a:cubicBezTo>
                      <a:pt x="8035" y="32673"/>
                      <a:pt x="7498" y="33138"/>
                      <a:pt x="6961" y="33639"/>
                    </a:cubicBezTo>
                    <a:cubicBezTo>
                      <a:pt x="6442" y="34140"/>
                      <a:pt x="5941" y="34587"/>
                      <a:pt x="5387" y="35017"/>
                    </a:cubicBezTo>
                    <a:cubicBezTo>
                      <a:pt x="5172" y="34910"/>
                      <a:pt x="4921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3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108"/>
                    </a:cubicBezTo>
                    <a:cubicBezTo>
                      <a:pt x="3776" y="36073"/>
                      <a:pt x="3740" y="36073"/>
                      <a:pt x="3704" y="36073"/>
                    </a:cubicBezTo>
                    <a:lnTo>
                      <a:pt x="3633" y="36073"/>
                    </a:lnTo>
                    <a:cubicBezTo>
                      <a:pt x="3543" y="36001"/>
                      <a:pt x="3454" y="35947"/>
                      <a:pt x="3347" y="35930"/>
                    </a:cubicBezTo>
                    <a:cubicBezTo>
                      <a:pt x="3341" y="35924"/>
                      <a:pt x="3335" y="35922"/>
                      <a:pt x="3327" y="35922"/>
                    </a:cubicBezTo>
                    <a:cubicBezTo>
                      <a:pt x="3309" y="35922"/>
                      <a:pt x="3288" y="35935"/>
                      <a:pt x="3275" y="35947"/>
                    </a:cubicBezTo>
                    <a:lnTo>
                      <a:pt x="3203" y="35947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805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804"/>
                    </a:cubicBezTo>
                    <a:lnTo>
                      <a:pt x="54" y="35786"/>
                    </a:lnTo>
                    <a:cubicBezTo>
                      <a:pt x="297" y="36289"/>
                      <a:pt x="892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74" y="36699"/>
                      <a:pt x="358" y="36967"/>
                      <a:pt x="322" y="37451"/>
                    </a:cubicBezTo>
                    <a:cubicBezTo>
                      <a:pt x="303" y="37766"/>
                      <a:pt x="581" y="37853"/>
                      <a:pt x="883" y="37853"/>
                    </a:cubicBezTo>
                    <a:cubicBezTo>
                      <a:pt x="1130" y="37853"/>
                      <a:pt x="1393" y="37795"/>
                      <a:pt x="1521" y="37755"/>
                    </a:cubicBezTo>
                    <a:cubicBezTo>
                      <a:pt x="1664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5"/>
                      <a:pt x="1307" y="39025"/>
                    </a:cubicBezTo>
                    <a:cubicBezTo>
                      <a:pt x="1951" y="39025"/>
                      <a:pt x="2362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5"/>
                    </a:cubicBezTo>
                    <a:cubicBezTo>
                      <a:pt x="3284" y="40072"/>
                      <a:pt x="3306" y="40086"/>
                      <a:pt x="3331" y="40086"/>
                    </a:cubicBezTo>
                    <a:cubicBezTo>
                      <a:pt x="3355" y="40086"/>
                      <a:pt x="3382" y="40072"/>
                      <a:pt x="3400" y="40045"/>
                    </a:cubicBezTo>
                    <a:cubicBezTo>
                      <a:pt x="3597" y="39580"/>
                      <a:pt x="3722" y="39061"/>
                      <a:pt x="3758" y="38542"/>
                    </a:cubicBezTo>
                    <a:cubicBezTo>
                      <a:pt x="3830" y="38668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4" y="38972"/>
                    </a:cubicBezTo>
                    <a:cubicBezTo>
                      <a:pt x="4062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305"/>
                      <a:pt x="3866" y="36270"/>
                      <a:pt x="3848" y="36234"/>
                    </a:cubicBezTo>
                    <a:cubicBezTo>
                      <a:pt x="4295" y="36019"/>
                      <a:pt x="4742" y="35768"/>
                      <a:pt x="5154" y="35500"/>
                    </a:cubicBezTo>
                    <a:cubicBezTo>
                      <a:pt x="5190" y="35482"/>
                      <a:pt x="5243" y="35482"/>
                      <a:pt x="5279" y="35446"/>
                    </a:cubicBezTo>
                    <a:cubicBezTo>
                      <a:pt x="5297" y="35446"/>
                      <a:pt x="5297" y="35411"/>
                      <a:pt x="5297" y="35393"/>
                    </a:cubicBezTo>
                    <a:cubicBezTo>
                      <a:pt x="5637" y="35160"/>
                      <a:pt x="5959" y="34910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3" y="35715"/>
                    </a:cubicBezTo>
                    <a:cubicBezTo>
                      <a:pt x="6568" y="35393"/>
                      <a:pt x="6693" y="34945"/>
                      <a:pt x="6586" y="34534"/>
                    </a:cubicBezTo>
                    <a:cubicBezTo>
                      <a:pt x="6603" y="34480"/>
                      <a:pt x="6639" y="34426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0" y="32619"/>
                      <a:pt x="9359" y="31796"/>
                    </a:cubicBezTo>
                    <a:lnTo>
                      <a:pt x="9413" y="31760"/>
                    </a:lnTo>
                    <a:cubicBezTo>
                      <a:pt x="9431" y="31760"/>
                      <a:pt x="9431" y="31742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7"/>
                      <a:pt x="10111" y="31062"/>
                    </a:cubicBezTo>
                    <a:cubicBezTo>
                      <a:pt x="10183" y="30973"/>
                      <a:pt x="10272" y="30901"/>
                      <a:pt x="10361" y="30812"/>
                    </a:cubicBezTo>
                    <a:lnTo>
                      <a:pt x="10361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2" y="34319"/>
                      <a:pt x="9037" y="34802"/>
                    </a:cubicBezTo>
                    <a:cubicBezTo>
                      <a:pt x="8822" y="34892"/>
                      <a:pt x="8661" y="35035"/>
                      <a:pt x="8518" y="35214"/>
                    </a:cubicBezTo>
                    <a:cubicBezTo>
                      <a:pt x="8375" y="35357"/>
                      <a:pt x="8286" y="35572"/>
                      <a:pt x="8304" y="35786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1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2" y="37437"/>
                      <a:pt x="8506" y="37431"/>
                      <a:pt x="8489" y="37431"/>
                    </a:cubicBezTo>
                    <a:cubicBezTo>
                      <a:pt x="8462" y="37431"/>
                      <a:pt x="8433" y="37446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6"/>
                    </a:cubicBezTo>
                    <a:cubicBezTo>
                      <a:pt x="7230" y="38095"/>
                      <a:pt x="6263" y="39169"/>
                      <a:pt x="6621" y="40153"/>
                    </a:cubicBezTo>
                    <a:cubicBezTo>
                      <a:pt x="6636" y="40181"/>
                      <a:pt x="6659" y="40193"/>
                      <a:pt x="6680" y="40193"/>
                    </a:cubicBezTo>
                    <a:cubicBezTo>
                      <a:pt x="6712" y="40193"/>
                      <a:pt x="6739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6"/>
                      <a:pt x="7874" y="38506"/>
                    </a:cubicBezTo>
                    <a:cubicBezTo>
                      <a:pt x="7158" y="39025"/>
                      <a:pt x="6765" y="39866"/>
                      <a:pt x="6818" y="40743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23" y="41262"/>
                    </a:cubicBezTo>
                    <a:cubicBezTo>
                      <a:pt x="8035" y="41101"/>
                      <a:pt x="8357" y="40725"/>
                      <a:pt x="8447" y="40296"/>
                    </a:cubicBezTo>
                    <a:cubicBezTo>
                      <a:pt x="8545" y="40464"/>
                      <a:pt x="8874" y="40940"/>
                      <a:pt x="9106" y="40940"/>
                    </a:cubicBezTo>
                    <a:cubicBezTo>
                      <a:pt x="9170" y="40940"/>
                      <a:pt x="9227" y="40904"/>
                      <a:pt x="9270" y="40815"/>
                    </a:cubicBezTo>
                    <a:cubicBezTo>
                      <a:pt x="9288" y="40886"/>
                      <a:pt x="9288" y="40958"/>
                      <a:pt x="9306" y="41030"/>
                    </a:cubicBezTo>
                    <a:cubicBezTo>
                      <a:pt x="9306" y="41068"/>
                      <a:pt x="9343" y="41098"/>
                      <a:pt x="9384" y="41098"/>
                    </a:cubicBezTo>
                    <a:cubicBezTo>
                      <a:pt x="9400" y="41098"/>
                      <a:pt x="9416" y="41093"/>
                      <a:pt x="9431" y="41083"/>
                    </a:cubicBezTo>
                    <a:cubicBezTo>
                      <a:pt x="10039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78" y="38614"/>
                      <a:pt x="10111" y="38846"/>
                    </a:cubicBezTo>
                    <a:cubicBezTo>
                      <a:pt x="10272" y="39008"/>
                      <a:pt x="10379" y="39222"/>
                      <a:pt x="10397" y="39455"/>
                    </a:cubicBezTo>
                    <a:cubicBezTo>
                      <a:pt x="10433" y="39723"/>
                      <a:pt x="10254" y="39938"/>
                      <a:pt x="10147" y="40171"/>
                    </a:cubicBezTo>
                    <a:cubicBezTo>
                      <a:pt x="10133" y="40184"/>
                      <a:pt x="10151" y="40219"/>
                      <a:pt x="10175" y="40219"/>
                    </a:cubicBezTo>
                    <a:cubicBezTo>
                      <a:pt x="10183" y="40219"/>
                      <a:pt x="10192" y="40215"/>
                      <a:pt x="10200" y="40206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1" y="38238"/>
                      <a:pt x="8966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58" y="37634"/>
                      <a:pt x="8820" y="37607"/>
                      <a:pt x="8780" y="37607"/>
                    </a:cubicBezTo>
                    <a:cubicBezTo>
                      <a:pt x="8748" y="37607"/>
                      <a:pt x="8713" y="37625"/>
                      <a:pt x="8697" y="37665"/>
                    </a:cubicBezTo>
                    <a:cubicBezTo>
                      <a:pt x="8681" y="37665"/>
                      <a:pt x="8665" y="37665"/>
                      <a:pt x="8662" y="37679"/>
                    </a:cubicBezTo>
                    <a:lnTo>
                      <a:pt x="8662" y="37679"/>
                    </a:lnTo>
                    <a:cubicBezTo>
                      <a:pt x="8787" y="36320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1" y="34176"/>
                      <a:pt x="9341" y="34695"/>
                      <a:pt x="9431" y="35196"/>
                    </a:cubicBezTo>
                    <a:cubicBezTo>
                      <a:pt x="9610" y="36341"/>
                      <a:pt x="10594" y="36824"/>
                      <a:pt x="11113" y="37791"/>
                    </a:cubicBezTo>
                    <a:cubicBezTo>
                      <a:pt x="11119" y="37809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59" y="35518"/>
                      <a:pt x="10916" y="34408"/>
                    </a:cubicBezTo>
                    <a:cubicBezTo>
                      <a:pt x="10773" y="33227"/>
                      <a:pt x="10200" y="32297"/>
                      <a:pt x="10415" y="31062"/>
                    </a:cubicBezTo>
                    <a:cubicBezTo>
                      <a:pt x="10558" y="30776"/>
                      <a:pt x="10701" y="30489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1" y="31742"/>
                      <a:pt x="12151" y="32189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8" y="32225"/>
                    </a:cubicBezTo>
                    <a:cubicBezTo>
                      <a:pt x="12384" y="32136"/>
                      <a:pt x="12473" y="32011"/>
                      <a:pt x="12545" y="31867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59" y="35285"/>
                      <a:pt x="12759" y="35536"/>
                      <a:pt x="12759" y="35786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9" y="37280"/>
                    </a:cubicBezTo>
                    <a:cubicBezTo>
                      <a:pt x="12308" y="37280"/>
                      <a:pt x="12329" y="37273"/>
                      <a:pt x="12348" y="37254"/>
                    </a:cubicBezTo>
                    <a:cubicBezTo>
                      <a:pt x="12545" y="37075"/>
                      <a:pt x="12688" y="36842"/>
                      <a:pt x="12759" y="36592"/>
                    </a:cubicBezTo>
                    <a:lnTo>
                      <a:pt x="12759" y="36592"/>
                    </a:lnTo>
                    <a:cubicBezTo>
                      <a:pt x="12759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0" y="43105"/>
                    </a:cubicBezTo>
                    <a:cubicBezTo>
                      <a:pt x="9717" y="44340"/>
                      <a:pt x="8590" y="45342"/>
                      <a:pt x="8035" y="46738"/>
                    </a:cubicBezTo>
                    <a:cubicBezTo>
                      <a:pt x="8017" y="46523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5"/>
                    </a:cubicBezTo>
                    <a:cubicBezTo>
                      <a:pt x="9914" y="42014"/>
                      <a:pt x="7999" y="44304"/>
                      <a:pt x="7785" y="47239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8" y="47302"/>
                      <a:pt x="7897" y="47294"/>
                      <a:pt x="7910" y="47275"/>
                    </a:cubicBezTo>
                    <a:cubicBezTo>
                      <a:pt x="8840" y="46166"/>
                      <a:pt x="10021" y="45289"/>
                      <a:pt x="10916" y="44126"/>
                    </a:cubicBezTo>
                    <a:cubicBezTo>
                      <a:pt x="11811" y="42980"/>
                      <a:pt x="12240" y="41495"/>
                      <a:pt x="12402" y="40081"/>
                    </a:cubicBezTo>
                    <a:cubicBezTo>
                      <a:pt x="12402" y="40063"/>
                      <a:pt x="12384" y="40045"/>
                      <a:pt x="12366" y="40028"/>
                    </a:cubicBezTo>
                    <a:cubicBezTo>
                      <a:pt x="12473" y="39759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8" y="42712"/>
                      <a:pt x="12044" y="44483"/>
                    </a:cubicBezTo>
                    <a:cubicBezTo>
                      <a:pt x="11739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6" y="45689"/>
                    </a:cubicBezTo>
                    <a:cubicBezTo>
                      <a:pt x="11558" y="45689"/>
                      <a:pt x="11569" y="45687"/>
                      <a:pt x="11578" y="45682"/>
                    </a:cubicBezTo>
                    <a:cubicBezTo>
                      <a:pt x="11721" y="45593"/>
                      <a:pt x="11865" y="45468"/>
                      <a:pt x="11954" y="45324"/>
                    </a:cubicBezTo>
                    <a:lnTo>
                      <a:pt x="11954" y="45324"/>
                    </a:lnTo>
                    <a:cubicBezTo>
                      <a:pt x="11900" y="45772"/>
                      <a:pt x="11847" y="46219"/>
                      <a:pt x="11811" y="46685"/>
                    </a:cubicBezTo>
                    <a:cubicBezTo>
                      <a:pt x="11793" y="46685"/>
                      <a:pt x="11775" y="46720"/>
                      <a:pt x="11775" y="46738"/>
                    </a:cubicBezTo>
                    <a:cubicBezTo>
                      <a:pt x="11775" y="46756"/>
                      <a:pt x="11793" y="46792"/>
                      <a:pt x="11793" y="46810"/>
                    </a:cubicBezTo>
                    <a:cubicBezTo>
                      <a:pt x="11811" y="46828"/>
                      <a:pt x="11793" y="46899"/>
                      <a:pt x="11793" y="46935"/>
                    </a:cubicBezTo>
                    <a:cubicBezTo>
                      <a:pt x="11399" y="47078"/>
                      <a:pt x="11113" y="47400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8" y="47558"/>
                      <a:pt x="8695" y="47875"/>
                      <a:pt x="8059" y="47875"/>
                    </a:cubicBezTo>
                    <a:cubicBezTo>
                      <a:pt x="7997" y="47875"/>
                      <a:pt x="7935" y="47872"/>
                      <a:pt x="7874" y="47866"/>
                    </a:cubicBezTo>
                    <a:cubicBezTo>
                      <a:pt x="7820" y="47866"/>
                      <a:pt x="7785" y="47919"/>
                      <a:pt x="7802" y="47973"/>
                    </a:cubicBezTo>
                    <a:cubicBezTo>
                      <a:pt x="7900" y="48525"/>
                      <a:pt x="8439" y="48694"/>
                      <a:pt x="8939" y="48694"/>
                    </a:cubicBezTo>
                    <a:cubicBezTo>
                      <a:pt x="8990" y="48694"/>
                      <a:pt x="9041" y="48692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1" y="49619"/>
                      <a:pt x="8017" y="50156"/>
                    </a:cubicBezTo>
                    <a:cubicBezTo>
                      <a:pt x="7981" y="50210"/>
                      <a:pt x="8017" y="50264"/>
                      <a:pt x="8089" y="50264"/>
                    </a:cubicBezTo>
                    <a:cubicBezTo>
                      <a:pt x="8232" y="50273"/>
                      <a:pt x="8379" y="50282"/>
                      <a:pt x="8526" y="50282"/>
                    </a:cubicBezTo>
                    <a:cubicBezTo>
                      <a:pt x="8912" y="50282"/>
                      <a:pt x="9294" y="50223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0" y="51051"/>
                    </a:cubicBezTo>
                    <a:cubicBezTo>
                      <a:pt x="9520" y="51077"/>
                      <a:pt x="9540" y="51094"/>
                      <a:pt x="9564" y="51094"/>
                    </a:cubicBezTo>
                    <a:cubicBezTo>
                      <a:pt x="9573" y="51094"/>
                      <a:pt x="9582" y="51092"/>
                      <a:pt x="9592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8" y="51230"/>
                      <a:pt x="9520" y="51248"/>
                      <a:pt x="9538" y="51409"/>
                    </a:cubicBezTo>
                    <a:cubicBezTo>
                      <a:pt x="9538" y="51445"/>
                      <a:pt x="9556" y="51480"/>
                      <a:pt x="9592" y="51480"/>
                    </a:cubicBezTo>
                    <a:cubicBezTo>
                      <a:pt x="9683" y="51504"/>
                      <a:pt x="9770" y="51515"/>
                      <a:pt x="9851" y="51515"/>
                    </a:cubicBezTo>
                    <a:cubicBezTo>
                      <a:pt x="10330" y="51515"/>
                      <a:pt x="10651" y="51139"/>
                      <a:pt x="10880" y="50711"/>
                    </a:cubicBezTo>
                    <a:cubicBezTo>
                      <a:pt x="10934" y="51087"/>
                      <a:pt x="11041" y="51463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1" y="50407"/>
                    </a:cubicBezTo>
                    <a:cubicBezTo>
                      <a:pt x="12294" y="50944"/>
                      <a:pt x="12616" y="51427"/>
                      <a:pt x="13028" y="51838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5" y="51857"/>
                      <a:pt x="13135" y="51837"/>
                      <a:pt x="13135" y="51803"/>
                    </a:cubicBezTo>
                    <a:cubicBezTo>
                      <a:pt x="13404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71"/>
                      <a:pt x="14442" y="50568"/>
                    </a:cubicBezTo>
                    <a:cubicBezTo>
                      <a:pt x="14451" y="50571"/>
                      <a:pt x="14460" y="50572"/>
                      <a:pt x="14468" y="50572"/>
                    </a:cubicBezTo>
                    <a:cubicBezTo>
                      <a:pt x="14506" y="50572"/>
                      <a:pt x="14528" y="50540"/>
                      <a:pt x="14513" y="50496"/>
                    </a:cubicBezTo>
                    <a:cubicBezTo>
                      <a:pt x="14173" y="49816"/>
                      <a:pt x="14173" y="49065"/>
                      <a:pt x="13726" y="48420"/>
                    </a:cubicBezTo>
                    <a:cubicBezTo>
                      <a:pt x="13457" y="48098"/>
                      <a:pt x="13117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3"/>
                      <a:pt x="11954" y="46863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0" y="43392"/>
                      <a:pt x="12652" y="43714"/>
                      <a:pt x="12706" y="44036"/>
                    </a:cubicBezTo>
                    <a:cubicBezTo>
                      <a:pt x="12616" y="43803"/>
                      <a:pt x="12616" y="43535"/>
                      <a:pt x="12527" y="43284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4"/>
                    </a:cubicBezTo>
                    <a:cubicBezTo>
                      <a:pt x="12419" y="43660"/>
                      <a:pt x="12527" y="44018"/>
                      <a:pt x="12724" y="44340"/>
                    </a:cubicBezTo>
                    <a:cubicBezTo>
                      <a:pt x="12736" y="44353"/>
                      <a:pt x="12756" y="44359"/>
                      <a:pt x="12776" y="44359"/>
                    </a:cubicBezTo>
                    <a:cubicBezTo>
                      <a:pt x="12812" y="44359"/>
                      <a:pt x="12849" y="44339"/>
                      <a:pt x="12849" y="44304"/>
                    </a:cubicBezTo>
                    <a:cubicBezTo>
                      <a:pt x="12849" y="43803"/>
                      <a:pt x="12742" y="43320"/>
                      <a:pt x="12491" y="42891"/>
                    </a:cubicBezTo>
                    <a:cubicBezTo>
                      <a:pt x="12670" y="41584"/>
                      <a:pt x="12813" y="40278"/>
                      <a:pt x="12903" y="38972"/>
                    </a:cubicBezTo>
                    <a:cubicBezTo>
                      <a:pt x="12992" y="39079"/>
                      <a:pt x="13117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5"/>
                      <a:pt x="12974" y="37952"/>
                    </a:cubicBezTo>
                    <a:cubicBezTo>
                      <a:pt x="13010" y="37290"/>
                      <a:pt x="13028" y="36645"/>
                      <a:pt x="13010" y="35983"/>
                    </a:cubicBezTo>
                    <a:cubicBezTo>
                      <a:pt x="13010" y="35393"/>
                      <a:pt x="12992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44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3" y="34856"/>
                      <a:pt x="13493" y="34832"/>
                      <a:pt x="13493" y="34784"/>
                    </a:cubicBezTo>
                    <a:cubicBezTo>
                      <a:pt x="13422" y="34212"/>
                      <a:pt x="13225" y="33657"/>
                      <a:pt x="12920" y="33156"/>
                    </a:cubicBezTo>
                    <a:cubicBezTo>
                      <a:pt x="12920" y="33156"/>
                      <a:pt x="12903" y="33138"/>
                      <a:pt x="12903" y="33138"/>
                    </a:cubicBezTo>
                    <a:cubicBezTo>
                      <a:pt x="12795" y="31402"/>
                      <a:pt x="12598" y="29666"/>
                      <a:pt x="12384" y="27930"/>
                    </a:cubicBezTo>
                    <a:lnTo>
                      <a:pt x="12509" y="27698"/>
                    </a:lnTo>
                    <a:cubicBezTo>
                      <a:pt x="12831" y="29255"/>
                      <a:pt x="13618" y="30740"/>
                      <a:pt x="14388" y="32154"/>
                    </a:cubicBezTo>
                    <a:cubicBezTo>
                      <a:pt x="14388" y="32154"/>
                      <a:pt x="14388" y="32172"/>
                      <a:pt x="14388" y="32189"/>
                    </a:cubicBezTo>
                    <a:cubicBezTo>
                      <a:pt x="14334" y="32404"/>
                      <a:pt x="14316" y="32637"/>
                      <a:pt x="14334" y="32852"/>
                    </a:cubicBezTo>
                    <a:cubicBezTo>
                      <a:pt x="14334" y="33102"/>
                      <a:pt x="14424" y="33353"/>
                      <a:pt x="14585" y="33549"/>
                    </a:cubicBezTo>
                    <a:cubicBezTo>
                      <a:pt x="14604" y="33562"/>
                      <a:pt x="14625" y="33568"/>
                      <a:pt x="14645" y="33568"/>
                    </a:cubicBezTo>
                    <a:cubicBezTo>
                      <a:pt x="14682" y="33568"/>
                      <a:pt x="14716" y="33548"/>
                      <a:pt x="14728" y="33514"/>
                    </a:cubicBezTo>
                    <a:cubicBezTo>
                      <a:pt x="14782" y="33281"/>
                      <a:pt x="14799" y="33066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90"/>
                      <a:pt x="15676" y="34605"/>
                      <a:pt x="15998" y="35303"/>
                    </a:cubicBezTo>
                    <a:lnTo>
                      <a:pt x="15981" y="35303"/>
                    </a:lnTo>
                    <a:cubicBezTo>
                      <a:pt x="15658" y="35572"/>
                      <a:pt x="15676" y="36234"/>
                      <a:pt x="15730" y="36610"/>
                    </a:cubicBezTo>
                    <a:cubicBezTo>
                      <a:pt x="15730" y="36648"/>
                      <a:pt x="15766" y="36685"/>
                      <a:pt x="15799" y="36685"/>
                    </a:cubicBezTo>
                    <a:cubicBezTo>
                      <a:pt x="15813" y="36685"/>
                      <a:pt x="15827" y="36679"/>
                      <a:pt x="15837" y="36663"/>
                    </a:cubicBezTo>
                    <a:cubicBezTo>
                      <a:pt x="16052" y="36359"/>
                      <a:pt x="16159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5"/>
                      <a:pt x="17341" y="39079"/>
                      <a:pt x="17734" y="40869"/>
                    </a:cubicBezTo>
                    <a:cubicBezTo>
                      <a:pt x="17698" y="40904"/>
                      <a:pt x="17663" y="40958"/>
                      <a:pt x="17645" y="41012"/>
                    </a:cubicBezTo>
                    <a:cubicBezTo>
                      <a:pt x="17537" y="41083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8" y="41799"/>
                      <a:pt x="15462" y="42264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5"/>
                    </a:cubicBezTo>
                    <a:lnTo>
                      <a:pt x="15949" y="42465"/>
                    </a:lnTo>
                    <a:cubicBezTo>
                      <a:pt x="15703" y="42768"/>
                      <a:pt x="15539" y="43135"/>
                      <a:pt x="15479" y="43517"/>
                    </a:cubicBezTo>
                    <a:cubicBezTo>
                      <a:pt x="15479" y="43571"/>
                      <a:pt x="15515" y="43589"/>
                      <a:pt x="15533" y="43589"/>
                    </a:cubicBezTo>
                    <a:cubicBezTo>
                      <a:pt x="15584" y="43595"/>
                      <a:pt x="15634" y="43597"/>
                      <a:pt x="15684" y="43597"/>
                    </a:cubicBezTo>
                    <a:cubicBezTo>
                      <a:pt x="16090" y="43597"/>
                      <a:pt x="16455" y="43405"/>
                      <a:pt x="16678" y="43070"/>
                    </a:cubicBezTo>
                    <a:lnTo>
                      <a:pt x="16678" y="43070"/>
                    </a:lnTo>
                    <a:cubicBezTo>
                      <a:pt x="16482" y="43535"/>
                      <a:pt x="16410" y="44054"/>
                      <a:pt x="16499" y="44555"/>
                    </a:cubicBezTo>
                    <a:cubicBezTo>
                      <a:pt x="16511" y="44577"/>
                      <a:pt x="16535" y="44592"/>
                      <a:pt x="16557" y="44592"/>
                    </a:cubicBezTo>
                    <a:cubicBezTo>
                      <a:pt x="16570" y="44592"/>
                      <a:pt x="16582" y="44587"/>
                      <a:pt x="16589" y="44573"/>
                    </a:cubicBezTo>
                    <a:cubicBezTo>
                      <a:pt x="16875" y="44269"/>
                      <a:pt x="17126" y="43929"/>
                      <a:pt x="17341" y="43571"/>
                    </a:cubicBezTo>
                    <a:cubicBezTo>
                      <a:pt x="17376" y="44072"/>
                      <a:pt x="17555" y="44555"/>
                      <a:pt x="17824" y="44984"/>
                    </a:cubicBezTo>
                    <a:cubicBezTo>
                      <a:pt x="17835" y="45007"/>
                      <a:pt x="17853" y="45022"/>
                      <a:pt x="17873" y="45022"/>
                    </a:cubicBezTo>
                    <a:cubicBezTo>
                      <a:pt x="17886" y="45022"/>
                      <a:pt x="17900" y="45016"/>
                      <a:pt x="17913" y="45002"/>
                    </a:cubicBezTo>
                    <a:cubicBezTo>
                      <a:pt x="18271" y="44627"/>
                      <a:pt x="18450" y="44090"/>
                      <a:pt x="18378" y="43553"/>
                    </a:cubicBezTo>
                    <a:lnTo>
                      <a:pt x="18378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0"/>
                      <a:pt x="19227" y="44610"/>
                    </a:cubicBezTo>
                    <a:cubicBezTo>
                      <a:pt x="19243" y="44610"/>
                      <a:pt x="19260" y="44604"/>
                      <a:pt x="19273" y="44591"/>
                    </a:cubicBezTo>
                    <a:cubicBezTo>
                      <a:pt x="19739" y="44018"/>
                      <a:pt x="19649" y="43195"/>
                      <a:pt x="19237" y="42587"/>
                    </a:cubicBezTo>
                    <a:lnTo>
                      <a:pt x="19237" y="42587"/>
                    </a:lnTo>
                    <a:cubicBezTo>
                      <a:pt x="19613" y="42765"/>
                      <a:pt x="20025" y="42873"/>
                      <a:pt x="20454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4" y="41101"/>
                    </a:cubicBezTo>
                    <a:cubicBezTo>
                      <a:pt x="18056" y="41101"/>
                      <a:pt x="18056" y="41119"/>
                      <a:pt x="18038" y="41119"/>
                    </a:cubicBezTo>
                    <a:cubicBezTo>
                      <a:pt x="18038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8" y="41244"/>
                      <a:pt x="18092" y="41334"/>
                      <a:pt x="18164" y="41405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5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7" y="40904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7"/>
                    </a:cubicBez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52" y="38846"/>
                      <a:pt x="17663" y="38775"/>
                      <a:pt x="17573" y="38685"/>
                    </a:cubicBezTo>
                    <a:cubicBezTo>
                      <a:pt x="17484" y="38578"/>
                      <a:pt x="17394" y="38471"/>
                      <a:pt x="17305" y="38363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69" y="38560"/>
                      <a:pt x="17358" y="38685"/>
                      <a:pt x="17466" y="38793"/>
                    </a:cubicBezTo>
                    <a:cubicBezTo>
                      <a:pt x="17591" y="38918"/>
                      <a:pt x="17716" y="39025"/>
                      <a:pt x="17877" y="39097"/>
                    </a:cubicBezTo>
                    <a:cubicBezTo>
                      <a:pt x="17887" y="39102"/>
                      <a:pt x="17898" y="39104"/>
                      <a:pt x="17909" y="39104"/>
                    </a:cubicBezTo>
                    <a:cubicBezTo>
                      <a:pt x="17938" y="39104"/>
                      <a:pt x="17967" y="39087"/>
                      <a:pt x="17967" y="39061"/>
                    </a:cubicBezTo>
                    <a:cubicBezTo>
                      <a:pt x="18034" y="38623"/>
                      <a:pt x="17706" y="38233"/>
                      <a:pt x="17279" y="38233"/>
                    </a:cubicBezTo>
                    <a:cubicBezTo>
                      <a:pt x="17252" y="38233"/>
                      <a:pt x="17225" y="38235"/>
                      <a:pt x="17197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6985"/>
                      <a:pt x="16338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5"/>
                      <a:pt x="16356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6" y="39455"/>
                      <a:pt x="21796" y="39401"/>
                      <a:pt x="21761" y="39383"/>
                    </a:cubicBezTo>
                    <a:cubicBezTo>
                      <a:pt x="20544" y="39115"/>
                      <a:pt x="19524" y="38829"/>
                      <a:pt x="18557" y="37987"/>
                    </a:cubicBezTo>
                    <a:cubicBezTo>
                      <a:pt x="18003" y="37486"/>
                      <a:pt x="17537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6" y="38954"/>
                      <a:pt x="21689" y="39330"/>
                    </a:cubicBezTo>
                    <a:cubicBezTo>
                      <a:pt x="21695" y="39332"/>
                      <a:pt x="21701" y="39332"/>
                      <a:pt x="21706" y="39332"/>
                    </a:cubicBezTo>
                    <a:cubicBezTo>
                      <a:pt x="21746" y="39332"/>
                      <a:pt x="21755" y="39276"/>
                      <a:pt x="21707" y="39276"/>
                    </a:cubicBezTo>
                    <a:cubicBezTo>
                      <a:pt x="20257" y="38721"/>
                      <a:pt x="19094" y="38113"/>
                      <a:pt x="17967" y="37021"/>
                    </a:cubicBezTo>
                    <a:cubicBezTo>
                      <a:pt x="17502" y="36556"/>
                      <a:pt x="17054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33" y="36144"/>
                      <a:pt x="18092" y="36466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8" y="39338"/>
                      <a:pt x="21868" y="39341"/>
                      <a:pt x="21877" y="39341"/>
                    </a:cubicBezTo>
                    <a:cubicBezTo>
                      <a:pt x="21906" y="39341"/>
                      <a:pt x="21931" y="39303"/>
                      <a:pt x="21904" y="39276"/>
                    </a:cubicBezTo>
                    <a:cubicBezTo>
                      <a:pt x="21242" y="38506"/>
                      <a:pt x="20508" y="37809"/>
                      <a:pt x="19703" y="37200"/>
                    </a:cubicBezTo>
                    <a:cubicBezTo>
                      <a:pt x="18736" y="36484"/>
                      <a:pt x="17573" y="36126"/>
                      <a:pt x="16625" y="35393"/>
                    </a:cubicBezTo>
                    <a:cubicBezTo>
                      <a:pt x="16616" y="35384"/>
                      <a:pt x="16602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23" y="35344"/>
                      <a:pt x="16510" y="35332"/>
                      <a:pt x="16504" y="35332"/>
                    </a:cubicBezTo>
                    <a:cubicBezTo>
                      <a:pt x="16501" y="35332"/>
                      <a:pt x="16499" y="35334"/>
                      <a:pt x="16499" y="35339"/>
                    </a:cubicBezTo>
                    <a:cubicBezTo>
                      <a:pt x="16195" y="34963"/>
                      <a:pt x="15909" y="34605"/>
                      <a:pt x="15623" y="34230"/>
                    </a:cubicBezTo>
                    <a:cubicBezTo>
                      <a:pt x="14907" y="32798"/>
                      <a:pt x="14137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8" y="30024"/>
                      <a:pt x="13905" y="29756"/>
                      <a:pt x="13457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5" y="28270"/>
                      <a:pt x="12580" y="27465"/>
                    </a:cubicBezTo>
                    <a:cubicBezTo>
                      <a:pt x="12777" y="27054"/>
                      <a:pt x="12956" y="26624"/>
                      <a:pt x="13099" y="26177"/>
                    </a:cubicBezTo>
                    <a:lnTo>
                      <a:pt x="13099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7"/>
                      <a:pt x="13398" y="27233"/>
                      <a:pt x="13415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2"/>
                      <a:pt x="13618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1"/>
                      <a:pt x="14245" y="28109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09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782"/>
                    </a:cubicBezTo>
                    <a:lnTo>
                      <a:pt x="13243" y="16782"/>
                    </a:lnTo>
                    <a:cubicBezTo>
                      <a:pt x="13887" y="17945"/>
                      <a:pt x="14817" y="18965"/>
                      <a:pt x="15712" y="19913"/>
                    </a:cubicBezTo>
                    <a:cubicBezTo>
                      <a:pt x="15730" y="20146"/>
                      <a:pt x="15766" y="20379"/>
                      <a:pt x="15784" y="20611"/>
                    </a:cubicBezTo>
                    <a:cubicBezTo>
                      <a:pt x="15533" y="21309"/>
                      <a:pt x="15139" y="22061"/>
                      <a:pt x="15444" y="22777"/>
                    </a:cubicBezTo>
                    <a:cubicBezTo>
                      <a:pt x="15453" y="22812"/>
                      <a:pt x="15479" y="22830"/>
                      <a:pt x="15506" y="22830"/>
                    </a:cubicBezTo>
                    <a:cubicBezTo>
                      <a:pt x="15533" y="22830"/>
                      <a:pt x="15560" y="22812"/>
                      <a:pt x="15569" y="22777"/>
                    </a:cubicBezTo>
                    <a:cubicBezTo>
                      <a:pt x="15658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38"/>
                      <a:pt x="15837" y="23313"/>
                    </a:cubicBezTo>
                    <a:cubicBezTo>
                      <a:pt x="15837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499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6" y="22419"/>
                      <a:pt x="17466" y="22759"/>
                      <a:pt x="17949" y="22973"/>
                    </a:cubicBezTo>
                    <a:cubicBezTo>
                      <a:pt x="17959" y="22983"/>
                      <a:pt x="17970" y="22988"/>
                      <a:pt x="17982" y="22988"/>
                    </a:cubicBezTo>
                    <a:cubicBezTo>
                      <a:pt x="18012" y="22988"/>
                      <a:pt x="18043" y="22958"/>
                      <a:pt x="18056" y="22920"/>
                    </a:cubicBezTo>
                    <a:cubicBezTo>
                      <a:pt x="18021" y="22437"/>
                      <a:pt x="17877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8"/>
                      <a:pt x="18262" y="21964"/>
                      <a:pt x="18583" y="21964"/>
                    </a:cubicBezTo>
                    <a:cubicBezTo>
                      <a:pt x="18706" y="21964"/>
                      <a:pt x="18821" y="21931"/>
                      <a:pt x="18915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40" y="20754"/>
                    </a:lnTo>
                    <a:cubicBezTo>
                      <a:pt x="19202" y="20683"/>
                      <a:pt x="19273" y="20110"/>
                      <a:pt x="19023" y="19591"/>
                    </a:cubicBezTo>
                    <a:cubicBezTo>
                      <a:pt x="19005" y="19564"/>
                      <a:pt x="18978" y="19551"/>
                      <a:pt x="18951" y="19551"/>
                    </a:cubicBezTo>
                    <a:cubicBezTo>
                      <a:pt x="18924" y="19551"/>
                      <a:pt x="18897" y="19564"/>
                      <a:pt x="18880" y="19591"/>
                    </a:cubicBezTo>
                    <a:cubicBezTo>
                      <a:pt x="18651" y="19939"/>
                      <a:pt x="18211" y="20039"/>
                      <a:pt x="17748" y="20039"/>
                    </a:cubicBezTo>
                    <a:cubicBezTo>
                      <a:pt x="17305" y="20039"/>
                      <a:pt x="16841" y="19948"/>
                      <a:pt x="16517" y="19896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0" y="19893"/>
                      <a:pt x="16450" y="19951"/>
                      <a:pt x="16482" y="19967"/>
                    </a:cubicBezTo>
                    <a:cubicBezTo>
                      <a:pt x="16802" y="20097"/>
                      <a:pt x="17256" y="20193"/>
                      <a:pt x="17703" y="20193"/>
                    </a:cubicBezTo>
                    <a:cubicBezTo>
                      <a:pt x="18179" y="20193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6" y="20253"/>
                      <a:pt x="18897" y="20432"/>
                    </a:cubicBezTo>
                    <a:cubicBezTo>
                      <a:pt x="18769" y="20561"/>
                      <a:pt x="18580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lnTo>
                      <a:pt x="16768" y="20146"/>
                    </a:lnTo>
                    <a:cubicBezTo>
                      <a:pt x="16571" y="20003"/>
                      <a:pt x="16338" y="19931"/>
                      <a:pt x="16088" y="19896"/>
                    </a:cubicBezTo>
                    <a:lnTo>
                      <a:pt x="16088" y="19860"/>
                    </a:lnTo>
                    <a:cubicBezTo>
                      <a:pt x="16076" y="19825"/>
                      <a:pt x="16035" y="19805"/>
                      <a:pt x="15997" y="19805"/>
                    </a:cubicBezTo>
                    <a:cubicBezTo>
                      <a:pt x="15977" y="19805"/>
                      <a:pt x="15957" y="19811"/>
                      <a:pt x="15945" y="19824"/>
                    </a:cubicBezTo>
                    <a:cubicBezTo>
                      <a:pt x="15927" y="19824"/>
                      <a:pt x="15891" y="19806"/>
                      <a:pt x="15873" y="19806"/>
                    </a:cubicBezTo>
                    <a:cubicBezTo>
                      <a:pt x="15873" y="19770"/>
                      <a:pt x="15855" y="19734"/>
                      <a:pt x="15855" y="19699"/>
                    </a:cubicBezTo>
                    <a:cubicBezTo>
                      <a:pt x="15847" y="19667"/>
                      <a:pt x="15819" y="19653"/>
                      <a:pt x="15789" y="19653"/>
                    </a:cubicBezTo>
                    <a:cubicBezTo>
                      <a:pt x="15752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65" y="19233"/>
                      <a:pt x="14817" y="18697"/>
                      <a:pt x="14406" y="18142"/>
                    </a:cubicBezTo>
                    <a:cubicBezTo>
                      <a:pt x="13887" y="17480"/>
                      <a:pt x="13529" y="16728"/>
                      <a:pt x="13064" y="16012"/>
                    </a:cubicBezTo>
                    <a:lnTo>
                      <a:pt x="13010" y="15851"/>
                    </a:lnTo>
                    <a:cubicBezTo>
                      <a:pt x="12920" y="15511"/>
                      <a:pt x="12813" y="15207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49" y="18233"/>
                      <a:pt x="17329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6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4"/>
                      <a:pt x="12151" y="13221"/>
                    </a:cubicBezTo>
                    <a:cubicBezTo>
                      <a:pt x="12169" y="13256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1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399" y="11252"/>
                      <a:pt x="11560" y="11467"/>
                      <a:pt x="11757" y="11646"/>
                    </a:cubicBezTo>
                    <a:cubicBezTo>
                      <a:pt x="11918" y="11879"/>
                      <a:pt x="12169" y="12057"/>
                      <a:pt x="12437" y="12147"/>
                    </a:cubicBezTo>
                    <a:cubicBezTo>
                      <a:pt x="12444" y="12149"/>
                      <a:pt x="12452" y="12150"/>
                      <a:pt x="12459" y="12150"/>
                    </a:cubicBezTo>
                    <a:cubicBezTo>
                      <a:pt x="12508" y="12150"/>
                      <a:pt x="12560" y="12102"/>
                      <a:pt x="12545" y="12040"/>
                    </a:cubicBezTo>
                    <a:cubicBezTo>
                      <a:pt x="12258" y="11413"/>
                      <a:pt x="11686" y="10930"/>
                      <a:pt x="11024" y="10751"/>
                    </a:cubicBezTo>
                    <a:cubicBezTo>
                      <a:pt x="10558" y="9660"/>
                      <a:pt x="10218" y="8514"/>
                      <a:pt x="10004" y="7351"/>
                    </a:cubicBezTo>
                    <a:cubicBezTo>
                      <a:pt x="10004" y="7136"/>
                      <a:pt x="10021" y="6939"/>
                      <a:pt x="10039" y="6743"/>
                    </a:cubicBezTo>
                    <a:cubicBezTo>
                      <a:pt x="10165" y="7244"/>
                      <a:pt x="10397" y="7745"/>
                      <a:pt x="10809" y="7924"/>
                    </a:cubicBezTo>
                    <a:cubicBezTo>
                      <a:pt x="10822" y="7930"/>
                      <a:pt x="10835" y="7933"/>
                      <a:pt x="10848" y="7933"/>
                    </a:cubicBezTo>
                    <a:cubicBezTo>
                      <a:pt x="10904" y="7933"/>
                      <a:pt x="10949" y="7875"/>
                      <a:pt x="10934" y="7816"/>
                    </a:cubicBezTo>
                    <a:cubicBezTo>
                      <a:pt x="10845" y="7172"/>
                      <a:pt x="10684" y="6331"/>
                      <a:pt x="10111" y="5937"/>
                    </a:cubicBezTo>
                    <a:cubicBezTo>
                      <a:pt x="10290" y="3951"/>
                      <a:pt x="10648" y="2000"/>
                      <a:pt x="11167" y="68"/>
                    </a:cubicBezTo>
                    <a:cubicBezTo>
                      <a:pt x="11178" y="24"/>
                      <a:pt x="11142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5"/>
              <p:cNvSpPr/>
              <p:nvPr/>
            </p:nvSpPr>
            <p:spPr>
              <a:xfrm>
                <a:off x="4346475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8"/>
                      <a:pt x="999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35"/>
              <p:cNvSpPr/>
              <p:nvPr/>
            </p:nvSpPr>
            <p:spPr>
              <a:xfrm>
                <a:off x="4557225" y="40577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8"/>
                    </a:cubicBezTo>
                    <a:cubicBezTo>
                      <a:pt x="264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4" y="496"/>
                      <a:pt x="336" y="227"/>
                      <a:pt x="68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5"/>
              <p:cNvSpPr/>
              <p:nvPr/>
            </p:nvSpPr>
            <p:spPr>
              <a:xfrm>
                <a:off x="4476125" y="4204600"/>
                <a:ext cx="23750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0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8" y="598"/>
                      <a:pt x="681" y="920"/>
                      <a:pt x="753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29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2"/>
                    </a:cubicBezTo>
                    <a:cubicBezTo>
                      <a:pt x="108" y="365"/>
                      <a:pt x="198" y="598"/>
                      <a:pt x="305" y="830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0"/>
                    </a:cubicBezTo>
                    <a:cubicBezTo>
                      <a:pt x="896" y="1009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2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5"/>
              <p:cNvSpPr/>
              <p:nvPr/>
            </p:nvSpPr>
            <p:spPr>
              <a:xfrm>
                <a:off x="4648900" y="4580450"/>
                <a:ext cx="30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6" extrusionOk="0">
                    <a:moveTo>
                      <a:pt x="39" y="0"/>
                    </a:moveTo>
                    <a:cubicBezTo>
                      <a:pt x="22" y="0"/>
                      <a:pt x="1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0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5"/>
                      <a:pt x="1179" y="613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35"/>
              <p:cNvSpPr/>
              <p:nvPr/>
            </p:nvSpPr>
            <p:spPr>
              <a:xfrm>
                <a:off x="4457350" y="48150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0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35"/>
              <p:cNvSpPr/>
              <p:nvPr/>
            </p:nvSpPr>
            <p:spPr>
              <a:xfrm>
                <a:off x="4637650" y="46633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7" y="216"/>
                      <a:pt x="555" y="252"/>
                      <a:pt x="626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0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35"/>
              <p:cNvSpPr/>
              <p:nvPr/>
            </p:nvSpPr>
            <p:spPr>
              <a:xfrm>
                <a:off x="4263175" y="4532050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4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90" y="169"/>
                      <a:pt x="198" y="187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09"/>
                    </a:cubicBezTo>
                    <a:cubicBezTo>
                      <a:pt x="550" y="527"/>
                      <a:pt x="567" y="535"/>
                      <a:pt x="585" y="535"/>
                    </a:cubicBezTo>
                    <a:cubicBezTo>
                      <a:pt x="621" y="535"/>
                      <a:pt x="657" y="503"/>
                      <a:pt x="645" y="456"/>
                    </a:cubicBezTo>
                    <a:cubicBezTo>
                      <a:pt x="591" y="330"/>
                      <a:pt x="520" y="223"/>
                      <a:pt x="412" y="134"/>
                    </a:cubicBezTo>
                    <a:cubicBezTo>
                      <a:pt x="337" y="73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35"/>
              <p:cNvSpPr/>
              <p:nvPr/>
            </p:nvSpPr>
            <p:spPr>
              <a:xfrm>
                <a:off x="4610350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8" y="5"/>
                      <a:pt x="251" y="12"/>
                    </a:cubicBezTo>
                    <a:cubicBezTo>
                      <a:pt x="54" y="388"/>
                      <a:pt x="0" y="817"/>
                      <a:pt x="90" y="1229"/>
                    </a:cubicBezTo>
                    <a:cubicBezTo>
                      <a:pt x="101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0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35"/>
              <p:cNvSpPr/>
              <p:nvPr/>
            </p:nvSpPr>
            <p:spPr>
              <a:xfrm>
                <a:off x="4488225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899"/>
                      <a:pt x="447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27"/>
                      <a:pt x="18" y="362"/>
                    </a:cubicBezTo>
                    <a:lnTo>
                      <a:pt x="36" y="362"/>
                    </a:lnTo>
                    <a:cubicBezTo>
                      <a:pt x="36" y="750"/>
                      <a:pt x="83" y="1263"/>
                      <a:pt x="447" y="1263"/>
                    </a:cubicBezTo>
                    <a:cubicBezTo>
                      <a:pt x="469" y="1263"/>
                      <a:pt x="494" y="1261"/>
                      <a:pt x="519" y="1257"/>
                    </a:cubicBezTo>
                    <a:cubicBezTo>
                      <a:pt x="537" y="1257"/>
                      <a:pt x="573" y="1239"/>
                      <a:pt x="573" y="1204"/>
                    </a:cubicBezTo>
                    <a:cubicBezTo>
                      <a:pt x="537" y="881"/>
                      <a:pt x="376" y="577"/>
                      <a:pt x="143" y="345"/>
                    </a:cubicBezTo>
                    <a:cubicBezTo>
                      <a:pt x="143" y="219"/>
                      <a:pt x="143" y="94"/>
                      <a:pt x="125" y="22"/>
                    </a:cubicBezTo>
                    <a:lnTo>
                      <a:pt x="125" y="40"/>
                    </a:lnTo>
                    <a:cubicBezTo>
                      <a:pt x="116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35"/>
              <p:cNvSpPr/>
              <p:nvPr/>
            </p:nvSpPr>
            <p:spPr>
              <a:xfrm>
                <a:off x="4374125" y="306180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4686" y="384"/>
                    </a:moveTo>
                    <a:cubicBezTo>
                      <a:pt x="4814" y="384"/>
                      <a:pt x="4868" y="760"/>
                      <a:pt x="4868" y="963"/>
                    </a:cubicBezTo>
                    <a:cubicBezTo>
                      <a:pt x="4868" y="1250"/>
                      <a:pt x="4850" y="1500"/>
                      <a:pt x="4833" y="1787"/>
                    </a:cubicBezTo>
                    <a:cubicBezTo>
                      <a:pt x="4797" y="2252"/>
                      <a:pt x="4725" y="2699"/>
                      <a:pt x="4600" y="3165"/>
                    </a:cubicBezTo>
                    <a:cubicBezTo>
                      <a:pt x="4636" y="2932"/>
                      <a:pt x="4636" y="2681"/>
                      <a:pt x="4564" y="2467"/>
                    </a:cubicBezTo>
                    <a:cubicBezTo>
                      <a:pt x="4564" y="2449"/>
                      <a:pt x="4564" y="2449"/>
                      <a:pt x="4546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10" y="2467"/>
                    </a:cubicBezTo>
                    <a:cubicBezTo>
                      <a:pt x="4403" y="2717"/>
                      <a:pt x="4457" y="3147"/>
                      <a:pt x="4439" y="3415"/>
                    </a:cubicBezTo>
                    <a:cubicBezTo>
                      <a:pt x="4439" y="3522"/>
                      <a:pt x="4421" y="3630"/>
                      <a:pt x="4421" y="3737"/>
                    </a:cubicBezTo>
                    <a:cubicBezTo>
                      <a:pt x="4152" y="2717"/>
                      <a:pt x="4009" y="1572"/>
                      <a:pt x="4492" y="606"/>
                    </a:cubicBezTo>
                    <a:cubicBezTo>
                      <a:pt x="4570" y="446"/>
                      <a:pt x="4634" y="384"/>
                      <a:pt x="4686" y="384"/>
                    </a:cubicBezTo>
                    <a:close/>
                    <a:moveTo>
                      <a:pt x="2573" y="900"/>
                    </a:moveTo>
                    <a:cubicBezTo>
                      <a:pt x="2727" y="900"/>
                      <a:pt x="2952" y="1055"/>
                      <a:pt x="3079" y="1160"/>
                    </a:cubicBezTo>
                    <a:cubicBezTo>
                      <a:pt x="3759" y="1715"/>
                      <a:pt x="3777" y="2556"/>
                      <a:pt x="3777" y="3361"/>
                    </a:cubicBezTo>
                    <a:cubicBezTo>
                      <a:pt x="3741" y="3272"/>
                      <a:pt x="3723" y="3200"/>
                      <a:pt x="3687" y="3111"/>
                    </a:cubicBezTo>
                    <a:lnTo>
                      <a:pt x="3687" y="3057"/>
                    </a:lnTo>
                    <a:cubicBezTo>
                      <a:pt x="3651" y="2968"/>
                      <a:pt x="3616" y="2860"/>
                      <a:pt x="3580" y="2753"/>
                    </a:cubicBezTo>
                    <a:cubicBezTo>
                      <a:pt x="3573" y="2739"/>
                      <a:pt x="3558" y="2733"/>
                      <a:pt x="3544" y="2733"/>
                    </a:cubicBezTo>
                    <a:cubicBezTo>
                      <a:pt x="3520" y="2733"/>
                      <a:pt x="3497" y="2749"/>
                      <a:pt x="3508" y="2771"/>
                    </a:cubicBezTo>
                    <a:cubicBezTo>
                      <a:pt x="3598" y="3093"/>
                      <a:pt x="3687" y="3433"/>
                      <a:pt x="3777" y="3755"/>
                    </a:cubicBezTo>
                    <a:lnTo>
                      <a:pt x="3777" y="3773"/>
                    </a:lnTo>
                    <a:cubicBezTo>
                      <a:pt x="3419" y="3344"/>
                      <a:pt x="3079" y="2896"/>
                      <a:pt x="2775" y="2413"/>
                    </a:cubicBezTo>
                    <a:cubicBezTo>
                      <a:pt x="2578" y="2037"/>
                      <a:pt x="2452" y="1626"/>
                      <a:pt x="2417" y="1196"/>
                    </a:cubicBezTo>
                    <a:cubicBezTo>
                      <a:pt x="2395" y="975"/>
                      <a:pt x="2466" y="900"/>
                      <a:pt x="2573" y="900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7"/>
                    </a:cubicBezTo>
                    <a:cubicBezTo>
                      <a:pt x="2130" y="3093"/>
                      <a:pt x="2506" y="3433"/>
                      <a:pt x="2810" y="3809"/>
                    </a:cubicBezTo>
                    <a:cubicBezTo>
                      <a:pt x="3025" y="4024"/>
                      <a:pt x="3204" y="4256"/>
                      <a:pt x="3347" y="4525"/>
                    </a:cubicBezTo>
                    <a:cubicBezTo>
                      <a:pt x="3472" y="4775"/>
                      <a:pt x="3562" y="5044"/>
                      <a:pt x="3634" y="5312"/>
                    </a:cubicBezTo>
                    <a:cubicBezTo>
                      <a:pt x="3401" y="5026"/>
                      <a:pt x="3186" y="4721"/>
                      <a:pt x="2954" y="4417"/>
                    </a:cubicBezTo>
                    <a:cubicBezTo>
                      <a:pt x="2949" y="4412"/>
                      <a:pt x="2941" y="4410"/>
                      <a:pt x="2933" y="4410"/>
                    </a:cubicBezTo>
                    <a:cubicBezTo>
                      <a:pt x="2912" y="4410"/>
                      <a:pt x="2887" y="4427"/>
                      <a:pt x="2900" y="4453"/>
                    </a:cubicBezTo>
                    <a:cubicBezTo>
                      <a:pt x="3061" y="4829"/>
                      <a:pt x="3276" y="5169"/>
                      <a:pt x="3544" y="5473"/>
                    </a:cubicBezTo>
                    <a:cubicBezTo>
                      <a:pt x="3616" y="5580"/>
                      <a:pt x="3705" y="5706"/>
                      <a:pt x="3777" y="5813"/>
                    </a:cubicBezTo>
                    <a:cubicBezTo>
                      <a:pt x="2739" y="5759"/>
                      <a:pt x="2291" y="4829"/>
                      <a:pt x="1916" y="4006"/>
                    </a:cubicBezTo>
                    <a:lnTo>
                      <a:pt x="1916" y="3988"/>
                    </a:lnTo>
                    <a:cubicBezTo>
                      <a:pt x="1808" y="3737"/>
                      <a:pt x="1665" y="3540"/>
                      <a:pt x="1522" y="3308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28" y="2769"/>
                    </a:moveTo>
                    <a:cubicBezTo>
                      <a:pt x="6477" y="2769"/>
                      <a:pt x="6424" y="4116"/>
                      <a:pt x="6371" y="4274"/>
                    </a:cubicBezTo>
                    <a:cubicBezTo>
                      <a:pt x="6210" y="4936"/>
                      <a:pt x="5817" y="5509"/>
                      <a:pt x="5441" y="6081"/>
                    </a:cubicBezTo>
                    <a:cubicBezTo>
                      <a:pt x="5584" y="5616"/>
                      <a:pt x="5709" y="5169"/>
                      <a:pt x="5888" y="4739"/>
                    </a:cubicBezTo>
                    <a:cubicBezTo>
                      <a:pt x="5899" y="4707"/>
                      <a:pt x="5871" y="4681"/>
                      <a:pt x="5839" y="4681"/>
                    </a:cubicBezTo>
                    <a:cubicBezTo>
                      <a:pt x="5818" y="4681"/>
                      <a:pt x="5795" y="4693"/>
                      <a:pt x="5781" y="4721"/>
                    </a:cubicBezTo>
                    <a:cubicBezTo>
                      <a:pt x="5495" y="5384"/>
                      <a:pt x="5262" y="6081"/>
                      <a:pt x="4994" y="6761"/>
                    </a:cubicBezTo>
                    <a:cubicBezTo>
                      <a:pt x="4976" y="5634"/>
                      <a:pt x="5226" y="4507"/>
                      <a:pt x="5763" y="3505"/>
                    </a:cubicBezTo>
                    <a:cubicBezTo>
                      <a:pt x="5924" y="3200"/>
                      <a:pt x="6157" y="2950"/>
                      <a:pt x="6425" y="2771"/>
                    </a:cubicBezTo>
                    <a:cubicBezTo>
                      <a:pt x="6426" y="2770"/>
                      <a:pt x="6427" y="2769"/>
                      <a:pt x="6428" y="2769"/>
                    </a:cubicBezTo>
                    <a:close/>
                    <a:moveTo>
                      <a:pt x="1003" y="6332"/>
                    </a:moveTo>
                    <a:cubicBezTo>
                      <a:pt x="1450" y="6350"/>
                      <a:pt x="1844" y="6636"/>
                      <a:pt x="2166" y="6905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39"/>
                      <a:pt x="2721" y="7925"/>
                      <a:pt x="2399" y="7710"/>
                    </a:cubicBezTo>
                    <a:cubicBezTo>
                      <a:pt x="2389" y="7703"/>
                      <a:pt x="2379" y="7700"/>
                      <a:pt x="2370" y="7700"/>
                    </a:cubicBezTo>
                    <a:cubicBezTo>
                      <a:pt x="2334" y="7700"/>
                      <a:pt x="2316" y="7753"/>
                      <a:pt x="2345" y="7782"/>
                    </a:cubicBezTo>
                    <a:cubicBezTo>
                      <a:pt x="2739" y="8086"/>
                      <a:pt x="3150" y="8354"/>
                      <a:pt x="3526" y="8658"/>
                    </a:cubicBezTo>
                    <a:cubicBezTo>
                      <a:pt x="3580" y="8712"/>
                      <a:pt x="3616" y="8748"/>
                      <a:pt x="3669" y="8802"/>
                    </a:cubicBezTo>
                    <a:cubicBezTo>
                      <a:pt x="3578" y="8821"/>
                      <a:pt x="3487" y="8831"/>
                      <a:pt x="3396" y="8831"/>
                    </a:cubicBezTo>
                    <a:cubicBezTo>
                      <a:pt x="2415" y="8831"/>
                      <a:pt x="1469" y="7746"/>
                      <a:pt x="1092" y="6976"/>
                    </a:cubicBezTo>
                    <a:cubicBezTo>
                      <a:pt x="1039" y="6851"/>
                      <a:pt x="842" y="6332"/>
                      <a:pt x="1003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2"/>
                      <a:pt x="6801" y="8963"/>
                    </a:cubicBezTo>
                    <a:cubicBezTo>
                      <a:pt x="6407" y="9822"/>
                      <a:pt x="5709" y="10412"/>
                      <a:pt x="5101" y="11092"/>
                    </a:cubicBezTo>
                    <a:cubicBezTo>
                      <a:pt x="5548" y="10430"/>
                      <a:pt x="5942" y="9660"/>
                      <a:pt x="6336" y="8980"/>
                    </a:cubicBezTo>
                    <a:cubicBezTo>
                      <a:pt x="6349" y="8929"/>
                      <a:pt x="6315" y="8887"/>
                      <a:pt x="6276" y="8887"/>
                    </a:cubicBezTo>
                    <a:cubicBezTo>
                      <a:pt x="6260" y="8887"/>
                      <a:pt x="6244" y="8894"/>
                      <a:pt x="6228" y="8909"/>
                    </a:cubicBezTo>
                    <a:cubicBezTo>
                      <a:pt x="5835" y="9571"/>
                      <a:pt x="5405" y="10197"/>
                      <a:pt x="4976" y="10824"/>
                    </a:cubicBezTo>
                    <a:cubicBezTo>
                      <a:pt x="5208" y="9195"/>
                      <a:pt x="5638" y="7853"/>
                      <a:pt x="7069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2" y="9785"/>
                    </a:moveTo>
                    <a:cubicBezTo>
                      <a:pt x="284" y="9785"/>
                      <a:pt x="285" y="9786"/>
                      <a:pt x="287" y="9786"/>
                    </a:cubicBezTo>
                    <a:cubicBezTo>
                      <a:pt x="1057" y="9822"/>
                      <a:pt x="1790" y="10341"/>
                      <a:pt x="2345" y="10824"/>
                    </a:cubicBezTo>
                    <a:cubicBezTo>
                      <a:pt x="2828" y="11235"/>
                      <a:pt x="3097" y="11736"/>
                      <a:pt x="3419" y="12219"/>
                    </a:cubicBezTo>
                    <a:cubicBezTo>
                      <a:pt x="3061" y="11951"/>
                      <a:pt x="2667" y="11718"/>
                      <a:pt x="2399" y="11539"/>
                    </a:cubicBezTo>
                    <a:cubicBezTo>
                      <a:pt x="2390" y="11534"/>
                      <a:pt x="2381" y="11531"/>
                      <a:pt x="2373" y="11531"/>
                    </a:cubicBezTo>
                    <a:cubicBezTo>
                      <a:pt x="2331" y="11531"/>
                      <a:pt x="2300" y="11599"/>
                      <a:pt x="2345" y="11629"/>
                    </a:cubicBezTo>
                    <a:cubicBezTo>
                      <a:pt x="2721" y="11879"/>
                      <a:pt x="3061" y="12148"/>
                      <a:pt x="3383" y="12452"/>
                    </a:cubicBezTo>
                    <a:cubicBezTo>
                      <a:pt x="3455" y="12506"/>
                      <a:pt x="3508" y="12577"/>
                      <a:pt x="3562" y="12649"/>
                    </a:cubicBezTo>
                    <a:cubicBezTo>
                      <a:pt x="3501" y="12654"/>
                      <a:pt x="3440" y="12657"/>
                      <a:pt x="3382" y="12657"/>
                    </a:cubicBezTo>
                    <a:cubicBezTo>
                      <a:pt x="2481" y="12657"/>
                      <a:pt x="1877" y="12034"/>
                      <a:pt x="1289" y="11378"/>
                    </a:cubicBezTo>
                    <a:lnTo>
                      <a:pt x="1289" y="11396"/>
                    </a:lnTo>
                    <a:cubicBezTo>
                      <a:pt x="1057" y="11110"/>
                      <a:pt x="824" y="10824"/>
                      <a:pt x="609" y="10519"/>
                    </a:cubicBezTo>
                    <a:cubicBezTo>
                      <a:pt x="556" y="10431"/>
                      <a:pt x="172" y="9785"/>
                      <a:pt x="282" y="9785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4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1"/>
                    </a:cubicBezTo>
                    <a:cubicBezTo>
                      <a:pt x="5870" y="14421"/>
                      <a:pt x="6354" y="13705"/>
                      <a:pt x="6783" y="12953"/>
                    </a:cubicBezTo>
                    <a:cubicBezTo>
                      <a:pt x="6808" y="12915"/>
                      <a:pt x="6771" y="12877"/>
                      <a:pt x="6734" y="12877"/>
                    </a:cubicBezTo>
                    <a:cubicBezTo>
                      <a:pt x="6719" y="12877"/>
                      <a:pt x="6704" y="12884"/>
                      <a:pt x="6694" y="12900"/>
                    </a:cubicBezTo>
                    <a:cubicBezTo>
                      <a:pt x="6157" y="13741"/>
                      <a:pt x="5530" y="14510"/>
                      <a:pt x="4833" y="15226"/>
                    </a:cubicBezTo>
                    <a:cubicBezTo>
                      <a:pt x="5119" y="14582"/>
                      <a:pt x="5351" y="13920"/>
                      <a:pt x="5656" y="13293"/>
                    </a:cubicBezTo>
                    <a:lnTo>
                      <a:pt x="5674" y="13293"/>
                    </a:lnTo>
                    <a:cubicBezTo>
                      <a:pt x="6031" y="12542"/>
                      <a:pt x="6658" y="11879"/>
                      <a:pt x="7230" y="11325"/>
                    </a:cubicBezTo>
                    <a:cubicBezTo>
                      <a:pt x="7476" y="11089"/>
                      <a:pt x="7757" y="10882"/>
                      <a:pt x="7940" y="10882"/>
                    </a:cubicBezTo>
                    <a:close/>
                    <a:moveTo>
                      <a:pt x="663" y="13271"/>
                    </a:moveTo>
                    <a:cubicBezTo>
                      <a:pt x="761" y="13271"/>
                      <a:pt x="896" y="13329"/>
                      <a:pt x="1003" y="13365"/>
                    </a:cubicBezTo>
                    <a:cubicBezTo>
                      <a:pt x="2148" y="13651"/>
                      <a:pt x="2578" y="14832"/>
                      <a:pt x="2971" y="15870"/>
                    </a:cubicBezTo>
                    <a:cubicBezTo>
                      <a:pt x="2775" y="15673"/>
                      <a:pt x="2560" y="15476"/>
                      <a:pt x="2345" y="15280"/>
                    </a:cubicBezTo>
                    <a:cubicBezTo>
                      <a:pt x="2333" y="15271"/>
                      <a:pt x="2320" y="15268"/>
                      <a:pt x="2308" y="15268"/>
                    </a:cubicBezTo>
                    <a:cubicBezTo>
                      <a:pt x="2265" y="15268"/>
                      <a:pt x="2232" y="15310"/>
                      <a:pt x="2273" y="15351"/>
                    </a:cubicBezTo>
                    <a:cubicBezTo>
                      <a:pt x="2596" y="15673"/>
                      <a:pt x="2882" y="16013"/>
                      <a:pt x="3150" y="16371"/>
                    </a:cubicBezTo>
                    <a:cubicBezTo>
                      <a:pt x="3186" y="16479"/>
                      <a:pt x="3240" y="16604"/>
                      <a:pt x="3294" y="16693"/>
                    </a:cubicBezTo>
                    <a:cubicBezTo>
                      <a:pt x="2470" y="16479"/>
                      <a:pt x="1755" y="15960"/>
                      <a:pt x="1271" y="15280"/>
                    </a:cubicBezTo>
                    <a:cubicBezTo>
                      <a:pt x="1003" y="14904"/>
                      <a:pt x="806" y="14492"/>
                      <a:pt x="663" y="14063"/>
                    </a:cubicBezTo>
                    <a:cubicBezTo>
                      <a:pt x="609" y="13884"/>
                      <a:pt x="573" y="13705"/>
                      <a:pt x="538" y="13526"/>
                    </a:cubicBezTo>
                    <a:cubicBezTo>
                      <a:pt x="502" y="13329"/>
                      <a:pt x="565" y="13271"/>
                      <a:pt x="663" y="13271"/>
                    </a:cubicBezTo>
                    <a:close/>
                    <a:moveTo>
                      <a:pt x="7742" y="15753"/>
                    </a:moveTo>
                    <a:cubicBezTo>
                      <a:pt x="7944" y="15753"/>
                      <a:pt x="7516" y="16499"/>
                      <a:pt x="7499" y="16532"/>
                    </a:cubicBezTo>
                    <a:lnTo>
                      <a:pt x="7517" y="16568"/>
                    </a:lnTo>
                    <a:cubicBezTo>
                      <a:pt x="7266" y="16997"/>
                      <a:pt x="6908" y="17391"/>
                      <a:pt x="6497" y="17678"/>
                    </a:cubicBezTo>
                    <a:cubicBezTo>
                      <a:pt x="6085" y="17982"/>
                      <a:pt x="5602" y="18053"/>
                      <a:pt x="5137" y="18107"/>
                    </a:cubicBezTo>
                    <a:cubicBezTo>
                      <a:pt x="5513" y="17892"/>
                      <a:pt x="5817" y="17588"/>
                      <a:pt x="6049" y="17230"/>
                    </a:cubicBezTo>
                    <a:cubicBezTo>
                      <a:pt x="6062" y="17192"/>
                      <a:pt x="6030" y="17154"/>
                      <a:pt x="5997" y="17154"/>
                    </a:cubicBezTo>
                    <a:cubicBezTo>
                      <a:pt x="5984" y="17154"/>
                      <a:pt x="5970" y="17161"/>
                      <a:pt x="5960" y="17176"/>
                    </a:cubicBezTo>
                    <a:cubicBezTo>
                      <a:pt x="5638" y="17606"/>
                      <a:pt x="5208" y="17946"/>
                      <a:pt x="4707" y="18161"/>
                    </a:cubicBezTo>
                    <a:lnTo>
                      <a:pt x="4689" y="18161"/>
                    </a:lnTo>
                    <a:cubicBezTo>
                      <a:pt x="5047" y="17803"/>
                      <a:pt x="5334" y="17409"/>
                      <a:pt x="5674" y="17051"/>
                    </a:cubicBezTo>
                    <a:cubicBezTo>
                      <a:pt x="6246" y="16479"/>
                      <a:pt x="6926" y="16031"/>
                      <a:pt x="7696" y="15763"/>
                    </a:cubicBezTo>
                    <a:cubicBezTo>
                      <a:pt x="7714" y="15756"/>
                      <a:pt x="7729" y="15753"/>
                      <a:pt x="7742" y="15753"/>
                    </a:cubicBezTo>
                    <a:close/>
                    <a:moveTo>
                      <a:pt x="4870" y="1"/>
                    </a:moveTo>
                    <a:cubicBezTo>
                      <a:pt x="4845" y="1"/>
                      <a:pt x="4819" y="10"/>
                      <a:pt x="4797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03" y="4328"/>
                      <a:pt x="4367" y="4542"/>
                      <a:pt x="4314" y="4757"/>
                    </a:cubicBezTo>
                    <a:cubicBezTo>
                      <a:pt x="4278" y="4882"/>
                      <a:pt x="4242" y="5026"/>
                      <a:pt x="4188" y="5151"/>
                    </a:cubicBezTo>
                    <a:cubicBezTo>
                      <a:pt x="4117" y="4775"/>
                      <a:pt x="4045" y="4399"/>
                      <a:pt x="3938" y="4024"/>
                    </a:cubicBezTo>
                    <a:cubicBezTo>
                      <a:pt x="4152" y="3397"/>
                      <a:pt x="3956" y="2538"/>
                      <a:pt x="3777" y="1966"/>
                    </a:cubicBezTo>
                    <a:cubicBezTo>
                      <a:pt x="3544" y="1268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1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9"/>
                      <a:pt x="3812" y="4185"/>
                      <a:pt x="3848" y="4185"/>
                    </a:cubicBezTo>
                    <a:cubicBezTo>
                      <a:pt x="3938" y="4614"/>
                      <a:pt x="4027" y="5044"/>
                      <a:pt x="4081" y="5473"/>
                    </a:cubicBezTo>
                    <a:cubicBezTo>
                      <a:pt x="4063" y="5545"/>
                      <a:pt x="4045" y="5598"/>
                      <a:pt x="4045" y="5670"/>
                    </a:cubicBezTo>
                    <a:cubicBezTo>
                      <a:pt x="4045" y="5706"/>
                      <a:pt x="4081" y="5741"/>
                      <a:pt x="4117" y="5759"/>
                    </a:cubicBezTo>
                    <a:cubicBezTo>
                      <a:pt x="4117" y="5849"/>
                      <a:pt x="4135" y="5938"/>
                      <a:pt x="4135" y="6028"/>
                    </a:cubicBezTo>
                    <a:cubicBezTo>
                      <a:pt x="4063" y="5885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4"/>
                    </a:cubicBezTo>
                    <a:cubicBezTo>
                      <a:pt x="3687" y="4542"/>
                      <a:pt x="3222" y="3934"/>
                      <a:pt x="2649" y="3361"/>
                    </a:cubicBezTo>
                    <a:cubicBezTo>
                      <a:pt x="2445" y="3142"/>
                      <a:pt x="1842" y="2440"/>
                      <a:pt x="1407" y="2440"/>
                    </a:cubicBezTo>
                    <a:cubicBezTo>
                      <a:pt x="1346" y="2440"/>
                      <a:pt x="1288" y="2454"/>
                      <a:pt x="1236" y="2485"/>
                    </a:cubicBezTo>
                    <a:cubicBezTo>
                      <a:pt x="735" y="2753"/>
                      <a:pt x="1611" y="3773"/>
                      <a:pt x="1737" y="4041"/>
                    </a:cubicBezTo>
                    <a:cubicBezTo>
                      <a:pt x="2108" y="4818"/>
                      <a:pt x="2623" y="5897"/>
                      <a:pt x="3581" y="5897"/>
                    </a:cubicBezTo>
                    <a:cubicBezTo>
                      <a:pt x="3638" y="5897"/>
                      <a:pt x="3698" y="5893"/>
                      <a:pt x="3759" y="5885"/>
                    </a:cubicBezTo>
                    <a:cubicBezTo>
                      <a:pt x="3795" y="5867"/>
                      <a:pt x="3795" y="5867"/>
                      <a:pt x="3795" y="5849"/>
                    </a:cubicBezTo>
                    <a:cubicBezTo>
                      <a:pt x="3848" y="5920"/>
                      <a:pt x="3902" y="5992"/>
                      <a:pt x="3956" y="6064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4"/>
                      <a:pt x="4296" y="8336"/>
                      <a:pt x="4278" y="9267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5"/>
                      <a:pt x="3634" y="8569"/>
                      <a:pt x="3580" y="8515"/>
                    </a:cubicBezTo>
                    <a:cubicBezTo>
                      <a:pt x="3616" y="8479"/>
                      <a:pt x="3634" y="8444"/>
                      <a:pt x="3616" y="8390"/>
                    </a:cubicBezTo>
                    <a:cubicBezTo>
                      <a:pt x="3186" y="7334"/>
                      <a:pt x="2005" y="6117"/>
                      <a:pt x="824" y="6064"/>
                    </a:cubicBezTo>
                    <a:cubicBezTo>
                      <a:pt x="770" y="6064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7"/>
                      <a:pt x="3902" y="9034"/>
                      <a:pt x="3974" y="9142"/>
                    </a:cubicBezTo>
                    <a:cubicBezTo>
                      <a:pt x="4099" y="9338"/>
                      <a:pt x="4152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4" y="12703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5"/>
                      <a:pt x="2864" y="10895"/>
                      <a:pt x="2345" y="10448"/>
                    </a:cubicBezTo>
                    <a:cubicBezTo>
                      <a:pt x="1731" y="9939"/>
                      <a:pt x="963" y="9517"/>
                      <a:pt x="158" y="9517"/>
                    </a:cubicBezTo>
                    <a:cubicBezTo>
                      <a:pt x="141" y="9517"/>
                      <a:pt x="125" y="9517"/>
                      <a:pt x="108" y="9517"/>
                    </a:cubicBezTo>
                    <a:cubicBezTo>
                      <a:pt x="37" y="9517"/>
                      <a:pt x="1" y="9571"/>
                      <a:pt x="19" y="9643"/>
                    </a:cubicBezTo>
                    <a:cubicBezTo>
                      <a:pt x="144" y="10448"/>
                      <a:pt x="842" y="11110"/>
                      <a:pt x="1361" y="11701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1"/>
                      <a:pt x="3616" y="12721"/>
                    </a:cubicBezTo>
                    <a:cubicBezTo>
                      <a:pt x="3759" y="12935"/>
                      <a:pt x="3884" y="13168"/>
                      <a:pt x="3991" y="13418"/>
                    </a:cubicBezTo>
                    <a:cubicBezTo>
                      <a:pt x="3902" y="14582"/>
                      <a:pt x="3795" y="15745"/>
                      <a:pt x="3651" y="16908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2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7"/>
                      <a:pt x="377" y="13007"/>
                    </a:cubicBezTo>
                    <a:cubicBezTo>
                      <a:pt x="305" y="13007"/>
                      <a:pt x="269" y="13061"/>
                      <a:pt x="269" y="13114"/>
                    </a:cubicBezTo>
                    <a:cubicBezTo>
                      <a:pt x="359" y="14707"/>
                      <a:pt x="1629" y="16747"/>
                      <a:pt x="3401" y="16801"/>
                    </a:cubicBezTo>
                    <a:cubicBezTo>
                      <a:pt x="3472" y="16997"/>
                      <a:pt x="3544" y="17212"/>
                      <a:pt x="3562" y="17427"/>
                    </a:cubicBezTo>
                    <a:cubicBezTo>
                      <a:pt x="3419" y="18554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7" y="20879"/>
                      <a:pt x="3046" y="20863"/>
                      <a:pt x="3061" y="20827"/>
                    </a:cubicBezTo>
                    <a:cubicBezTo>
                      <a:pt x="3329" y="20129"/>
                      <a:pt x="3526" y="19395"/>
                      <a:pt x="3669" y="18662"/>
                    </a:cubicBezTo>
                    <a:cubicBezTo>
                      <a:pt x="3974" y="18572"/>
                      <a:pt x="4260" y="18465"/>
                      <a:pt x="4546" y="18340"/>
                    </a:cubicBezTo>
                    <a:cubicBezTo>
                      <a:pt x="5334" y="18250"/>
                      <a:pt x="6139" y="18214"/>
                      <a:pt x="6783" y="17660"/>
                    </a:cubicBezTo>
                    <a:cubicBezTo>
                      <a:pt x="7409" y="17105"/>
                      <a:pt x="7839" y="16353"/>
                      <a:pt x="8179" y="15566"/>
                    </a:cubicBezTo>
                    <a:cubicBezTo>
                      <a:pt x="8197" y="15494"/>
                      <a:pt x="8143" y="15423"/>
                      <a:pt x="8072" y="15423"/>
                    </a:cubicBezTo>
                    <a:lnTo>
                      <a:pt x="8125" y="15476"/>
                    </a:lnTo>
                    <a:cubicBezTo>
                      <a:pt x="7392" y="15548"/>
                      <a:pt x="6801" y="15906"/>
                      <a:pt x="6228" y="16335"/>
                    </a:cubicBezTo>
                    <a:cubicBezTo>
                      <a:pt x="5495" y="16872"/>
                      <a:pt x="5065" y="17588"/>
                      <a:pt x="4439" y="18179"/>
                    </a:cubicBezTo>
                    <a:lnTo>
                      <a:pt x="4385" y="18179"/>
                    </a:lnTo>
                    <a:cubicBezTo>
                      <a:pt x="4331" y="18196"/>
                      <a:pt x="4314" y="18232"/>
                      <a:pt x="4314" y="18286"/>
                    </a:cubicBezTo>
                    <a:cubicBezTo>
                      <a:pt x="4135" y="18358"/>
                      <a:pt x="3938" y="18429"/>
                      <a:pt x="3759" y="18501"/>
                    </a:cubicBezTo>
                    <a:cubicBezTo>
                      <a:pt x="3902" y="17803"/>
                      <a:pt x="3991" y="17087"/>
                      <a:pt x="4081" y="16371"/>
                    </a:cubicBezTo>
                    <a:cubicBezTo>
                      <a:pt x="4457" y="16121"/>
                      <a:pt x="4797" y="15834"/>
                      <a:pt x="5101" y="15494"/>
                    </a:cubicBezTo>
                    <a:lnTo>
                      <a:pt x="5119" y="15494"/>
                    </a:lnTo>
                    <a:cubicBezTo>
                      <a:pt x="7016" y="14725"/>
                      <a:pt x="8447" y="12721"/>
                      <a:pt x="8465" y="10663"/>
                    </a:cubicBezTo>
                    <a:cubicBezTo>
                      <a:pt x="8465" y="10609"/>
                      <a:pt x="8429" y="10555"/>
                      <a:pt x="8358" y="10555"/>
                    </a:cubicBezTo>
                    <a:cubicBezTo>
                      <a:pt x="7463" y="10645"/>
                      <a:pt x="6801" y="11504"/>
                      <a:pt x="6282" y="12166"/>
                    </a:cubicBezTo>
                    <a:cubicBezTo>
                      <a:pt x="5459" y="13186"/>
                      <a:pt x="5083" y="14367"/>
                      <a:pt x="4582" y="15566"/>
                    </a:cubicBezTo>
                    <a:lnTo>
                      <a:pt x="4099" y="16085"/>
                    </a:lnTo>
                    <a:cubicBezTo>
                      <a:pt x="4224" y="14761"/>
                      <a:pt x="4278" y="13418"/>
                      <a:pt x="4349" y="12148"/>
                    </a:cubicBezTo>
                    <a:cubicBezTo>
                      <a:pt x="4582" y="11933"/>
                      <a:pt x="4779" y="11683"/>
                      <a:pt x="4976" y="11414"/>
                    </a:cubicBezTo>
                    <a:cubicBezTo>
                      <a:pt x="4976" y="11449"/>
                      <a:pt x="5006" y="11477"/>
                      <a:pt x="5042" y="11477"/>
                    </a:cubicBezTo>
                    <a:cubicBezTo>
                      <a:pt x="5061" y="11477"/>
                      <a:pt x="5082" y="11469"/>
                      <a:pt x="5101" y="11450"/>
                    </a:cubicBezTo>
                    <a:cubicBezTo>
                      <a:pt x="6550" y="10269"/>
                      <a:pt x="7839" y="8408"/>
                      <a:pt x="7678" y="6439"/>
                    </a:cubicBezTo>
                    <a:cubicBezTo>
                      <a:pt x="7678" y="6369"/>
                      <a:pt x="7623" y="6321"/>
                      <a:pt x="7564" y="6321"/>
                    </a:cubicBezTo>
                    <a:cubicBezTo>
                      <a:pt x="7548" y="6321"/>
                      <a:pt x="7532" y="6324"/>
                      <a:pt x="7517" y="6332"/>
                    </a:cubicBezTo>
                    <a:cubicBezTo>
                      <a:pt x="5817" y="7316"/>
                      <a:pt x="4797" y="9159"/>
                      <a:pt x="4868" y="11128"/>
                    </a:cubicBezTo>
                    <a:lnTo>
                      <a:pt x="4367" y="11844"/>
                    </a:lnTo>
                    <a:cubicBezTo>
                      <a:pt x="4439" y="10663"/>
                      <a:pt x="4492" y="9482"/>
                      <a:pt x="4475" y="8300"/>
                    </a:cubicBezTo>
                    <a:cubicBezTo>
                      <a:pt x="4815" y="7871"/>
                      <a:pt x="5083" y="7370"/>
                      <a:pt x="5244" y="6851"/>
                    </a:cubicBezTo>
                    <a:cubicBezTo>
                      <a:pt x="6175" y="5616"/>
                      <a:pt x="7052" y="4202"/>
                      <a:pt x="6676" y="2628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7"/>
                      <a:pt x="6533" y="2556"/>
                    </a:cubicBezTo>
                    <a:cubicBezTo>
                      <a:pt x="5262" y="3236"/>
                      <a:pt x="4600" y="5706"/>
                      <a:pt x="4922" y="7066"/>
                    </a:cubicBezTo>
                    <a:cubicBezTo>
                      <a:pt x="4797" y="7388"/>
                      <a:pt x="4636" y="7710"/>
                      <a:pt x="4457" y="8014"/>
                    </a:cubicBezTo>
                    <a:cubicBezTo>
                      <a:pt x="4439" y="7209"/>
                      <a:pt x="4385" y="6421"/>
                      <a:pt x="4260" y="5634"/>
                    </a:cubicBezTo>
                    <a:cubicBezTo>
                      <a:pt x="4421" y="5169"/>
                      <a:pt x="4510" y="4668"/>
                      <a:pt x="4564" y="4167"/>
                    </a:cubicBezTo>
                    <a:cubicBezTo>
                      <a:pt x="4582" y="4167"/>
                      <a:pt x="4600" y="4149"/>
                      <a:pt x="4618" y="4113"/>
                    </a:cubicBezTo>
                    <a:cubicBezTo>
                      <a:pt x="4904" y="3379"/>
                      <a:pt x="5083" y="2592"/>
                      <a:pt x="5119" y="1805"/>
                    </a:cubicBezTo>
                    <a:cubicBezTo>
                      <a:pt x="5155" y="1232"/>
                      <a:pt x="5262" y="588"/>
                      <a:pt x="4958" y="51"/>
                    </a:cubicBezTo>
                    <a:cubicBezTo>
                      <a:pt x="4937" y="20"/>
                      <a:pt x="4904" y="1"/>
                      <a:pt x="48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35"/>
              <p:cNvSpPr/>
              <p:nvPr/>
            </p:nvSpPr>
            <p:spPr>
              <a:xfrm>
                <a:off x="3893650" y="421555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3794" y="2772"/>
                    </a:moveTo>
                    <a:cubicBezTo>
                      <a:pt x="3436" y="3112"/>
                      <a:pt x="3150" y="3524"/>
                      <a:pt x="2810" y="3882"/>
                    </a:cubicBezTo>
                    <a:cubicBezTo>
                      <a:pt x="2237" y="4455"/>
                      <a:pt x="1539" y="4884"/>
                      <a:pt x="770" y="5152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3" y="5159"/>
                      <a:pt x="950" y="4399"/>
                      <a:pt x="967" y="4365"/>
                    </a:cubicBezTo>
                    <a:cubicBezTo>
                      <a:pt x="1217" y="3918"/>
                      <a:pt x="1575" y="3542"/>
                      <a:pt x="1987" y="3238"/>
                    </a:cubicBezTo>
                    <a:cubicBezTo>
                      <a:pt x="2398" y="2933"/>
                      <a:pt x="2882" y="2880"/>
                      <a:pt x="3347" y="2826"/>
                    </a:cubicBezTo>
                    <a:lnTo>
                      <a:pt x="3347" y="2826"/>
                    </a:lnTo>
                    <a:cubicBezTo>
                      <a:pt x="2989" y="3041"/>
                      <a:pt x="2667" y="3345"/>
                      <a:pt x="2434" y="3685"/>
                    </a:cubicBezTo>
                    <a:cubicBezTo>
                      <a:pt x="2421" y="3737"/>
                      <a:pt x="2456" y="3771"/>
                      <a:pt x="2490" y="3771"/>
                    </a:cubicBezTo>
                    <a:cubicBezTo>
                      <a:pt x="2502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76" y="2772"/>
                    </a:cubicBezTo>
                    <a:close/>
                    <a:moveTo>
                      <a:pt x="5190" y="4204"/>
                    </a:moveTo>
                    <a:lnTo>
                      <a:pt x="5190" y="4204"/>
                    </a:lnTo>
                    <a:cubicBezTo>
                      <a:pt x="6013" y="4437"/>
                      <a:pt x="6729" y="4956"/>
                      <a:pt x="7212" y="5636"/>
                    </a:cubicBezTo>
                    <a:cubicBezTo>
                      <a:pt x="7481" y="6011"/>
                      <a:pt x="7677" y="6423"/>
                      <a:pt x="7821" y="6852"/>
                    </a:cubicBezTo>
                    <a:cubicBezTo>
                      <a:pt x="7874" y="7031"/>
                      <a:pt x="7910" y="7210"/>
                      <a:pt x="7946" y="7389"/>
                    </a:cubicBezTo>
                    <a:cubicBezTo>
                      <a:pt x="7982" y="7586"/>
                      <a:pt x="7919" y="7644"/>
                      <a:pt x="7821" y="7644"/>
                    </a:cubicBezTo>
                    <a:cubicBezTo>
                      <a:pt x="7722" y="7644"/>
                      <a:pt x="7588" y="7586"/>
                      <a:pt x="7481" y="7550"/>
                    </a:cubicBezTo>
                    <a:cubicBezTo>
                      <a:pt x="6335" y="7264"/>
                      <a:pt x="5906" y="6101"/>
                      <a:pt x="5512" y="5045"/>
                    </a:cubicBezTo>
                    <a:lnTo>
                      <a:pt x="5512" y="5045"/>
                    </a:lnTo>
                    <a:cubicBezTo>
                      <a:pt x="5709" y="5242"/>
                      <a:pt x="5924" y="5457"/>
                      <a:pt x="6138" y="5636"/>
                    </a:cubicBezTo>
                    <a:cubicBezTo>
                      <a:pt x="6151" y="5644"/>
                      <a:pt x="6164" y="5647"/>
                      <a:pt x="6176" y="5647"/>
                    </a:cubicBezTo>
                    <a:cubicBezTo>
                      <a:pt x="6218" y="5647"/>
                      <a:pt x="6252" y="5606"/>
                      <a:pt x="6210" y="5564"/>
                    </a:cubicBezTo>
                    <a:cubicBezTo>
                      <a:pt x="5888" y="5242"/>
                      <a:pt x="5602" y="4902"/>
                      <a:pt x="5333" y="4544"/>
                    </a:cubicBezTo>
                    <a:cubicBezTo>
                      <a:pt x="5297" y="4437"/>
                      <a:pt x="5244" y="4311"/>
                      <a:pt x="5190" y="4204"/>
                    </a:cubicBezTo>
                    <a:close/>
                    <a:moveTo>
                      <a:pt x="3597" y="5636"/>
                    </a:moveTo>
                    <a:lnTo>
                      <a:pt x="3597" y="5636"/>
                    </a:lnTo>
                    <a:cubicBezTo>
                      <a:pt x="3293" y="6262"/>
                      <a:pt x="3078" y="6924"/>
                      <a:pt x="2774" y="7568"/>
                    </a:cubicBezTo>
                    <a:lnTo>
                      <a:pt x="2756" y="7568"/>
                    </a:lnTo>
                    <a:cubicBezTo>
                      <a:pt x="2398" y="8302"/>
                      <a:pt x="1772" y="8964"/>
                      <a:pt x="1199" y="9537"/>
                    </a:cubicBezTo>
                    <a:cubicBezTo>
                      <a:pt x="946" y="9771"/>
                      <a:pt x="668" y="9976"/>
                      <a:pt x="484" y="9976"/>
                    </a:cubicBezTo>
                    <a:cubicBezTo>
                      <a:pt x="317" y="9976"/>
                      <a:pt x="228" y="9808"/>
                      <a:pt x="305" y="9340"/>
                    </a:cubicBezTo>
                    <a:cubicBezTo>
                      <a:pt x="448" y="8749"/>
                      <a:pt x="680" y="8195"/>
                      <a:pt x="1020" y="7694"/>
                    </a:cubicBezTo>
                    <a:cubicBezTo>
                      <a:pt x="1539" y="6870"/>
                      <a:pt x="2291" y="6298"/>
                      <a:pt x="3078" y="5761"/>
                    </a:cubicBezTo>
                    <a:lnTo>
                      <a:pt x="3078" y="5761"/>
                    </a:lnTo>
                    <a:cubicBezTo>
                      <a:pt x="2542" y="6441"/>
                      <a:pt x="2058" y="7157"/>
                      <a:pt x="1647" y="7890"/>
                    </a:cubicBezTo>
                    <a:cubicBezTo>
                      <a:pt x="1621" y="7943"/>
                      <a:pt x="1652" y="7976"/>
                      <a:pt x="1692" y="7976"/>
                    </a:cubicBezTo>
                    <a:cubicBezTo>
                      <a:pt x="1706" y="7976"/>
                      <a:pt x="1722" y="7972"/>
                      <a:pt x="1736" y="7962"/>
                    </a:cubicBezTo>
                    <a:cubicBezTo>
                      <a:pt x="2255" y="7121"/>
                      <a:pt x="2882" y="6334"/>
                      <a:pt x="3597" y="5636"/>
                    </a:cubicBezTo>
                    <a:close/>
                    <a:moveTo>
                      <a:pt x="5102" y="8258"/>
                    </a:moveTo>
                    <a:cubicBezTo>
                      <a:pt x="6003" y="8258"/>
                      <a:pt x="6606" y="8881"/>
                      <a:pt x="7194" y="9519"/>
                    </a:cubicBezTo>
                    <a:cubicBezTo>
                      <a:pt x="7427" y="9805"/>
                      <a:pt x="7660" y="10091"/>
                      <a:pt x="7874" y="10396"/>
                    </a:cubicBezTo>
                    <a:cubicBezTo>
                      <a:pt x="7927" y="10484"/>
                      <a:pt x="8311" y="11130"/>
                      <a:pt x="8201" y="11130"/>
                    </a:cubicBezTo>
                    <a:cubicBezTo>
                      <a:pt x="8200" y="11130"/>
                      <a:pt x="8198" y="11130"/>
                      <a:pt x="8196" y="11129"/>
                    </a:cubicBezTo>
                    <a:cubicBezTo>
                      <a:pt x="7427" y="11094"/>
                      <a:pt x="6693" y="10575"/>
                      <a:pt x="6138" y="10091"/>
                    </a:cubicBezTo>
                    <a:cubicBezTo>
                      <a:pt x="5655" y="9680"/>
                      <a:pt x="5387" y="9179"/>
                      <a:pt x="5065" y="8696"/>
                    </a:cubicBezTo>
                    <a:lnTo>
                      <a:pt x="5065" y="8696"/>
                    </a:lnTo>
                    <a:cubicBezTo>
                      <a:pt x="5423" y="8964"/>
                      <a:pt x="5816" y="9197"/>
                      <a:pt x="6085" y="9376"/>
                    </a:cubicBezTo>
                    <a:cubicBezTo>
                      <a:pt x="6093" y="9381"/>
                      <a:pt x="6102" y="9384"/>
                      <a:pt x="6110" y="9384"/>
                    </a:cubicBezTo>
                    <a:cubicBezTo>
                      <a:pt x="6153" y="9384"/>
                      <a:pt x="6183" y="9316"/>
                      <a:pt x="6138" y="9286"/>
                    </a:cubicBezTo>
                    <a:cubicBezTo>
                      <a:pt x="5763" y="9036"/>
                      <a:pt x="5423" y="8767"/>
                      <a:pt x="5101" y="8463"/>
                    </a:cubicBezTo>
                    <a:cubicBezTo>
                      <a:pt x="5029" y="8409"/>
                      <a:pt x="4975" y="8338"/>
                      <a:pt x="4922" y="8266"/>
                    </a:cubicBezTo>
                    <a:cubicBezTo>
                      <a:pt x="4983" y="8261"/>
                      <a:pt x="5043" y="8258"/>
                      <a:pt x="5102" y="8258"/>
                    </a:cubicBezTo>
                    <a:close/>
                    <a:moveTo>
                      <a:pt x="3311" y="9751"/>
                    </a:moveTo>
                    <a:cubicBezTo>
                      <a:pt x="2864" y="10431"/>
                      <a:pt x="2488" y="11183"/>
                      <a:pt x="2094" y="11863"/>
                    </a:cubicBezTo>
                    <a:cubicBezTo>
                      <a:pt x="2068" y="11914"/>
                      <a:pt x="2107" y="11956"/>
                      <a:pt x="2151" y="11956"/>
                    </a:cubicBezTo>
                    <a:cubicBezTo>
                      <a:pt x="2168" y="11956"/>
                      <a:pt x="2186" y="11950"/>
                      <a:pt x="2202" y="11935"/>
                    </a:cubicBezTo>
                    <a:cubicBezTo>
                      <a:pt x="2595" y="11273"/>
                      <a:pt x="3007" y="10646"/>
                      <a:pt x="3436" y="10020"/>
                    </a:cubicBezTo>
                    <a:lnTo>
                      <a:pt x="3436" y="10020"/>
                    </a:lnTo>
                    <a:cubicBezTo>
                      <a:pt x="3222" y="11648"/>
                      <a:pt x="2792" y="13008"/>
                      <a:pt x="1360" y="14046"/>
                    </a:cubicBezTo>
                    <a:cubicBezTo>
                      <a:pt x="1270" y="14113"/>
                      <a:pt x="1201" y="14143"/>
                      <a:pt x="1150" y="14143"/>
                    </a:cubicBezTo>
                    <a:cubicBezTo>
                      <a:pt x="736" y="14143"/>
                      <a:pt x="1501" y="12170"/>
                      <a:pt x="1629" y="11899"/>
                    </a:cubicBezTo>
                    <a:cubicBezTo>
                      <a:pt x="2023" y="11022"/>
                      <a:pt x="2720" y="10449"/>
                      <a:pt x="3311" y="9751"/>
                    </a:cubicBezTo>
                    <a:close/>
                    <a:moveTo>
                      <a:pt x="5072" y="12088"/>
                    </a:moveTo>
                    <a:cubicBezTo>
                      <a:pt x="6058" y="12088"/>
                      <a:pt x="7012" y="13165"/>
                      <a:pt x="7391" y="13939"/>
                    </a:cubicBezTo>
                    <a:lnTo>
                      <a:pt x="7391" y="13957"/>
                    </a:lnTo>
                    <a:cubicBezTo>
                      <a:pt x="7445" y="14064"/>
                      <a:pt x="7642" y="14583"/>
                      <a:pt x="7498" y="14583"/>
                    </a:cubicBezTo>
                    <a:cubicBezTo>
                      <a:pt x="7051" y="14565"/>
                      <a:pt x="6640" y="14279"/>
                      <a:pt x="6317" y="14011"/>
                    </a:cubicBezTo>
                    <a:cubicBezTo>
                      <a:pt x="5816" y="13599"/>
                      <a:pt x="5512" y="13026"/>
                      <a:pt x="5101" y="12543"/>
                    </a:cubicBezTo>
                    <a:lnTo>
                      <a:pt x="5101" y="12543"/>
                    </a:lnTo>
                    <a:cubicBezTo>
                      <a:pt x="5423" y="12776"/>
                      <a:pt x="5763" y="12990"/>
                      <a:pt x="6085" y="13205"/>
                    </a:cubicBezTo>
                    <a:cubicBezTo>
                      <a:pt x="6095" y="13212"/>
                      <a:pt x="6105" y="13215"/>
                      <a:pt x="6113" y="13215"/>
                    </a:cubicBezTo>
                    <a:cubicBezTo>
                      <a:pt x="6150" y="13215"/>
                      <a:pt x="6167" y="13163"/>
                      <a:pt x="6138" y="13134"/>
                    </a:cubicBezTo>
                    <a:cubicBezTo>
                      <a:pt x="5745" y="12847"/>
                      <a:pt x="5333" y="12561"/>
                      <a:pt x="4957" y="12257"/>
                    </a:cubicBezTo>
                    <a:cubicBezTo>
                      <a:pt x="4922" y="12203"/>
                      <a:pt x="4868" y="12167"/>
                      <a:pt x="4814" y="12114"/>
                    </a:cubicBezTo>
                    <a:cubicBezTo>
                      <a:pt x="4900" y="12096"/>
                      <a:pt x="4986" y="12088"/>
                      <a:pt x="5072" y="12088"/>
                    </a:cubicBezTo>
                    <a:close/>
                    <a:moveTo>
                      <a:pt x="3436" y="14082"/>
                    </a:moveTo>
                    <a:lnTo>
                      <a:pt x="3436" y="14082"/>
                    </a:lnTo>
                    <a:cubicBezTo>
                      <a:pt x="3454" y="15227"/>
                      <a:pt x="3186" y="16337"/>
                      <a:pt x="2649" y="17339"/>
                    </a:cubicBezTo>
                    <a:lnTo>
                      <a:pt x="2667" y="17339"/>
                    </a:lnTo>
                    <a:cubicBezTo>
                      <a:pt x="2506" y="17643"/>
                      <a:pt x="2273" y="17894"/>
                      <a:pt x="1987" y="18091"/>
                    </a:cubicBezTo>
                    <a:cubicBezTo>
                      <a:pt x="1986" y="18091"/>
                      <a:pt x="1985" y="18091"/>
                      <a:pt x="1985" y="18091"/>
                    </a:cubicBezTo>
                    <a:cubicBezTo>
                      <a:pt x="1934" y="18091"/>
                      <a:pt x="1987" y="16746"/>
                      <a:pt x="2040" y="16587"/>
                    </a:cubicBezTo>
                    <a:cubicBezTo>
                      <a:pt x="2219" y="15907"/>
                      <a:pt x="2613" y="15335"/>
                      <a:pt x="2989" y="14762"/>
                    </a:cubicBezTo>
                    <a:lnTo>
                      <a:pt x="2989" y="14762"/>
                    </a:lnTo>
                    <a:cubicBezTo>
                      <a:pt x="2846" y="15227"/>
                      <a:pt x="2703" y="15693"/>
                      <a:pt x="2542" y="16104"/>
                    </a:cubicBezTo>
                    <a:cubicBezTo>
                      <a:pt x="2531" y="16148"/>
                      <a:pt x="2559" y="16171"/>
                      <a:pt x="2587" y="16171"/>
                    </a:cubicBezTo>
                    <a:cubicBezTo>
                      <a:pt x="2606" y="16171"/>
                      <a:pt x="2624" y="16161"/>
                      <a:pt x="2631" y="16140"/>
                    </a:cubicBezTo>
                    <a:cubicBezTo>
                      <a:pt x="2917" y="15460"/>
                      <a:pt x="3150" y="14762"/>
                      <a:pt x="3436" y="14082"/>
                    </a:cubicBezTo>
                    <a:close/>
                    <a:moveTo>
                      <a:pt x="4707" y="15102"/>
                    </a:moveTo>
                    <a:cubicBezTo>
                      <a:pt x="5745" y="15156"/>
                      <a:pt x="6192" y="16086"/>
                      <a:pt x="6568" y="16927"/>
                    </a:cubicBezTo>
                    <a:cubicBezTo>
                      <a:pt x="6675" y="17160"/>
                      <a:pt x="6818" y="17375"/>
                      <a:pt x="6962" y="17607"/>
                    </a:cubicBezTo>
                    <a:cubicBezTo>
                      <a:pt x="7101" y="17845"/>
                      <a:pt x="7198" y="18203"/>
                      <a:pt x="7002" y="18203"/>
                    </a:cubicBezTo>
                    <a:cubicBezTo>
                      <a:pt x="6948" y="18203"/>
                      <a:pt x="6870" y="18175"/>
                      <a:pt x="6765" y="18108"/>
                    </a:cubicBezTo>
                    <a:cubicBezTo>
                      <a:pt x="6353" y="17822"/>
                      <a:pt x="5977" y="17482"/>
                      <a:pt x="5673" y="17106"/>
                    </a:cubicBezTo>
                    <a:cubicBezTo>
                      <a:pt x="5458" y="16892"/>
                      <a:pt x="5279" y="16659"/>
                      <a:pt x="5136" y="16408"/>
                    </a:cubicBezTo>
                    <a:cubicBezTo>
                      <a:pt x="5011" y="16140"/>
                      <a:pt x="4922" y="15872"/>
                      <a:pt x="4850" y="15603"/>
                    </a:cubicBezTo>
                    <a:lnTo>
                      <a:pt x="4850" y="15603"/>
                    </a:lnTo>
                    <a:cubicBezTo>
                      <a:pt x="5083" y="15907"/>
                      <a:pt x="5297" y="16194"/>
                      <a:pt x="5530" y="16498"/>
                    </a:cubicBezTo>
                    <a:cubicBezTo>
                      <a:pt x="5537" y="16504"/>
                      <a:pt x="5548" y="16509"/>
                      <a:pt x="5559" y="16509"/>
                    </a:cubicBezTo>
                    <a:cubicBezTo>
                      <a:pt x="5578" y="16509"/>
                      <a:pt x="5595" y="16496"/>
                      <a:pt x="5584" y="16462"/>
                    </a:cubicBezTo>
                    <a:cubicBezTo>
                      <a:pt x="5423" y="16086"/>
                      <a:pt x="5208" y="15746"/>
                      <a:pt x="4939" y="15442"/>
                    </a:cubicBezTo>
                    <a:cubicBezTo>
                      <a:pt x="4868" y="15335"/>
                      <a:pt x="4778" y="15227"/>
                      <a:pt x="4707" y="15102"/>
                    </a:cubicBezTo>
                    <a:close/>
                    <a:moveTo>
                      <a:pt x="4707" y="17124"/>
                    </a:moveTo>
                    <a:cubicBezTo>
                      <a:pt x="5065" y="17554"/>
                      <a:pt x="5405" y="18019"/>
                      <a:pt x="5709" y="18484"/>
                    </a:cubicBezTo>
                    <a:cubicBezTo>
                      <a:pt x="5906" y="18860"/>
                      <a:pt x="6031" y="19272"/>
                      <a:pt x="6067" y="19701"/>
                    </a:cubicBezTo>
                    <a:cubicBezTo>
                      <a:pt x="6097" y="19925"/>
                      <a:pt x="6024" y="20003"/>
                      <a:pt x="5913" y="20003"/>
                    </a:cubicBezTo>
                    <a:cubicBezTo>
                      <a:pt x="5758" y="20003"/>
                      <a:pt x="5530" y="19852"/>
                      <a:pt x="5405" y="19737"/>
                    </a:cubicBezTo>
                    <a:cubicBezTo>
                      <a:pt x="4725" y="19182"/>
                      <a:pt x="4725" y="18341"/>
                      <a:pt x="4725" y="17554"/>
                    </a:cubicBezTo>
                    <a:lnTo>
                      <a:pt x="4725" y="17554"/>
                    </a:lnTo>
                    <a:cubicBezTo>
                      <a:pt x="4743" y="17625"/>
                      <a:pt x="4761" y="17715"/>
                      <a:pt x="4796" y="17786"/>
                    </a:cubicBezTo>
                    <a:lnTo>
                      <a:pt x="4796" y="17912"/>
                    </a:lnTo>
                    <a:lnTo>
                      <a:pt x="4814" y="17912"/>
                    </a:lnTo>
                    <a:lnTo>
                      <a:pt x="4814" y="17840"/>
                    </a:lnTo>
                    <a:cubicBezTo>
                      <a:pt x="4832" y="17947"/>
                      <a:pt x="4868" y="18055"/>
                      <a:pt x="4904" y="18144"/>
                    </a:cubicBezTo>
                    <a:cubicBezTo>
                      <a:pt x="4911" y="18167"/>
                      <a:pt x="4928" y="18177"/>
                      <a:pt x="4944" y="18177"/>
                    </a:cubicBezTo>
                    <a:cubicBezTo>
                      <a:pt x="4966" y="18177"/>
                      <a:pt x="4986" y="18158"/>
                      <a:pt x="4975" y="18126"/>
                    </a:cubicBezTo>
                    <a:cubicBezTo>
                      <a:pt x="4886" y="17804"/>
                      <a:pt x="4796" y="17482"/>
                      <a:pt x="4707" y="17142"/>
                    </a:cubicBezTo>
                    <a:lnTo>
                      <a:pt x="4707" y="17124"/>
                    </a:lnTo>
                    <a:close/>
                    <a:moveTo>
                      <a:pt x="4009" y="17124"/>
                    </a:moveTo>
                    <a:cubicBezTo>
                      <a:pt x="4277" y="18144"/>
                      <a:pt x="4403" y="19272"/>
                      <a:pt x="3937" y="20256"/>
                    </a:cubicBezTo>
                    <a:cubicBezTo>
                      <a:pt x="3860" y="20416"/>
                      <a:pt x="3796" y="20478"/>
                      <a:pt x="3744" y="20478"/>
                    </a:cubicBezTo>
                    <a:cubicBezTo>
                      <a:pt x="3614" y="20478"/>
                      <a:pt x="3556" y="20102"/>
                      <a:pt x="3544" y="19898"/>
                    </a:cubicBezTo>
                    <a:cubicBezTo>
                      <a:pt x="3544" y="19612"/>
                      <a:pt x="3579" y="19343"/>
                      <a:pt x="3597" y="19075"/>
                    </a:cubicBezTo>
                    <a:cubicBezTo>
                      <a:pt x="3633" y="18610"/>
                      <a:pt x="3705" y="18144"/>
                      <a:pt x="3812" y="17679"/>
                    </a:cubicBezTo>
                    <a:lnTo>
                      <a:pt x="3812" y="17679"/>
                    </a:lnTo>
                    <a:cubicBezTo>
                      <a:pt x="3776" y="17930"/>
                      <a:pt x="3794" y="18162"/>
                      <a:pt x="3848" y="18395"/>
                    </a:cubicBezTo>
                    <a:cubicBezTo>
                      <a:pt x="3848" y="18395"/>
                      <a:pt x="3866" y="18395"/>
                      <a:pt x="3866" y="18413"/>
                    </a:cubicBezTo>
                    <a:lnTo>
                      <a:pt x="3884" y="18413"/>
                    </a:lnTo>
                    <a:cubicBezTo>
                      <a:pt x="3902" y="18395"/>
                      <a:pt x="3902" y="18395"/>
                      <a:pt x="3902" y="18395"/>
                    </a:cubicBezTo>
                    <a:cubicBezTo>
                      <a:pt x="4009" y="18126"/>
                      <a:pt x="3955" y="17697"/>
                      <a:pt x="3973" y="17428"/>
                    </a:cubicBezTo>
                    <a:cubicBezTo>
                      <a:pt x="3973" y="17321"/>
                      <a:pt x="3991" y="17232"/>
                      <a:pt x="4009" y="17124"/>
                    </a:cubicBezTo>
                    <a:close/>
                    <a:moveTo>
                      <a:pt x="5480" y="0"/>
                    </a:moveTo>
                    <a:cubicBezTo>
                      <a:pt x="5455" y="0"/>
                      <a:pt x="5430" y="16"/>
                      <a:pt x="5423" y="52"/>
                    </a:cubicBezTo>
                    <a:cubicBezTo>
                      <a:pt x="5154" y="750"/>
                      <a:pt x="4939" y="1466"/>
                      <a:pt x="4796" y="2200"/>
                    </a:cubicBezTo>
                    <a:cubicBezTo>
                      <a:pt x="4492" y="2307"/>
                      <a:pt x="4206" y="2414"/>
                      <a:pt x="3937" y="2540"/>
                    </a:cubicBezTo>
                    <a:cubicBezTo>
                      <a:pt x="3132" y="2629"/>
                      <a:pt x="2345" y="2647"/>
                      <a:pt x="1700" y="3220"/>
                    </a:cubicBezTo>
                    <a:cubicBezTo>
                      <a:pt x="1056" y="3775"/>
                      <a:pt x="645" y="4508"/>
                      <a:pt x="287" y="5313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58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18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70" y="2665"/>
                      <a:pt x="4170" y="2611"/>
                    </a:cubicBezTo>
                    <a:cubicBezTo>
                      <a:pt x="4349" y="2540"/>
                      <a:pt x="4528" y="2468"/>
                      <a:pt x="4707" y="2414"/>
                    </a:cubicBezTo>
                    <a:lnTo>
                      <a:pt x="4707" y="2414"/>
                    </a:lnTo>
                    <a:cubicBezTo>
                      <a:pt x="4582" y="3112"/>
                      <a:pt x="4474" y="3828"/>
                      <a:pt x="4403" y="4544"/>
                    </a:cubicBezTo>
                    <a:cubicBezTo>
                      <a:pt x="4027" y="4777"/>
                      <a:pt x="3669" y="5081"/>
                      <a:pt x="3383" y="5403"/>
                    </a:cubicBezTo>
                    <a:lnTo>
                      <a:pt x="3365" y="5403"/>
                    </a:lnTo>
                    <a:cubicBezTo>
                      <a:pt x="1468" y="6190"/>
                      <a:pt x="36" y="8195"/>
                      <a:pt x="0" y="10235"/>
                    </a:cubicBezTo>
                    <a:cubicBezTo>
                      <a:pt x="0" y="10288"/>
                      <a:pt x="54" y="10342"/>
                      <a:pt x="108" y="10342"/>
                    </a:cubicBezTo>
                    <a:cubicBezTo>
                      <a:pt x="1020" y="10253"/>
                      <a:pt x="1683" y="9411"/>
                      <a:pt x="2202" y="8749"/>
                    </a:cubicBezTo>
                    <a:cubicBezTo>
                      <a:pt x="3025" y="7729"/>
                      <a:pt x="3383" y="6530"/>
                      <a:pt x="3884" y="5349"/>
                    </a:cubicBezTo>
                    <a:lnTo>
                      <a:pt x="4385" y="4830"/>
                    </a:lnTo>
                    <a:lnTo>
                      <a:pt x="4385" y="4830"/>
                    </a:lnTo>
                    <a:cubicBezTo>
                      <a:pt x="4259" y="6155"/>
                      <a:pt x="4206" y="7479"/>
                      <a:pt x="4116" y="8749"/>
                    </a:cubicBezTo>
                    <a:cubicBezTo>
                      <a:pt x="3902" y="8982"/>
                      <a:pt x="3687" y="9215"/>
                      <a:pt x="3508" y="9483"/>
                    </a:cubicBezTo>
                    <a:cubicBezTo>
                      <a:pt x="3496" y="9448"/>
                      <a:pt x="3462" y="9429"/>
                      <a:pt x="3430" y="9429"/>
                    </a:cubicBezTo>
                    <a:cubicBezTo>
                      <a:pt x="3412" y="9429"/>
                      <a:pt x="3395" y="9435"/>
                      <a:pt x="3383" y="9447"/>
                    </a:cubicBezTo>
                    <a:cubicBezTo>
                      <a:pt x="1915" y="10646"/>
                      <a:pt x="627" y="12507"/>
                      <a:pt x="788" y="14476"/>
                    </a:cubicBezTo>
                    <a:cubicBezTo>
                      <a:pt x="788" y="14546"/>
                      <a:pt x="854" y="14594"/>
                      <a:pt x="917" y="14594"/>
                    </a:cubicBezTo>
                    <a:cubicBezTo>
                      <a:pt x="935" y="14594"/>
                      <a:pt x="951" y="14591"/>
                      <a:pt x="967" y="14583"/>
                    </a:cubicBezTo>
                    <a:cubicBezTo>
                      <a:pt x="2667" y="13581"/>
                      <a:pt x="3687" y="11720"/>
                      <a:pt x="3615" y="9751"/>
                    </a:cubicBezTo>
                    <a:lnTo>
                      <a:pt x="4098" y="9036"/>
                    </a:lnTo>
                    <a:lnTo>
                      <a:pt x="4098" y="9036"/>
                    </a:lnTo>
                    <a:cubicBezTo>
                      <a:pt x="4027" y="10217"/>
                      <a:pt x="3973" y="11398"/>
                      <a:pt x="4009" y="12579"/>
                    </a:cubicBezTo>
                    <a:cubicBezTo>
                      <a:pt x="3669" y="13008"/>
                      <a:pt x="3400" y="13509"/>
                      <a:pt x="3222" y="14028"/>
                    </a:cubicBezTo>
                    <a:cubicBezTo>
                      <a:pt x="2291" y="15263"/>
                      <a:pt x="1414" y="16677"/>
                      <a:pt x="1790" y="18252"/>
                    </a:cubicBezTo>
                    <a:cubicBezTo>
                      <a:pt x="1803" y="18304"/>
                      <a:pt x="1854" y="18337"/>
                      <a:pt x="1902" y="18337"/>
                    </a:cubicBezTo>
                    <a:cubicBezTo>
                      <a:pt x="1920" y="18337"/>
                      <a:pt x="1937" y="18333"/>
                      <a:pt x="1951" y="18323"/>
                    </a:cubicBezTo>
                    <a:cubicBezTo>
                      <a:pt x="3222" y="17643"/>
                      <a:pt x="3884" y="15174"/>
                      <a:pt x="3544" y="13814"/>
                    </a:cubicBezTo>
                    <a:cubicBezTo>
                      <a:pt x="3687" y="13492"/>
                      <a:pt x="3830" y="13169"/>
                      <a:pt x="4009" y="12865"/>
                    </a:cubicBezTo>
                    <a:cubicBezTo>
                      <a:pt x="4027" y="13671"/>
                      <a:pt x="4098" y="14458"/>
                      <a:pt x="4206" y="15245"/>
                    </a:cubicBezTo>
                    <a:cubicBezTo>
                      <a:pt x="4063" y="15711"/>
                      <a:pt x="3955" y="16212"/>
                      <a:pt x="3919" y="16713"/>
                    </a:cubicBezTo>
                    <a:cubicBezTo>
                      <a:pt x="3884" y="16713"/>
                      <a:pt x="3866" y="16731"/>
                      <a:pt x="3848" y="16766"/>
                    </a:cubicBezTo>
                    <a:cubicBezTo>
                      <a:pt x="3562" y="17500"/>
                      <a:pt x="3400" y="18287"/>
                      <a:pt x="3347" y="19075"/>
                    </a:cubicBezTo>
                    <a:cubicBezTo>
                      <a:pt x="3311" y="19647"/>
                      <a:pt x="3222" y="20292"/>
                      <a:pt x="3508" y="20829"/>
                    </a:cubicBezTo>
                    <a:cubicBezTo>
                      <a:pt x="3529" y="20860"/>
                      <a:pt x="3562" y="20879"/>
                      <a:pt x="3596" y="20879"/>
                    </a:cubicBezTo>
                    <a:cubicBezTo>
                      <a:pt x="3621" y="20879"/>
                      <a:pt x="3646" y="20869"/>
                      <a:pt x="3669" y="20846"/>
                    </a:cubicBezTo>
                    <a:cubicBezTo>
                      <a:pt x="4653" y="19862"/>
                      <a:pt x="4599" y="17947"/>
                      <a:pt x="4045" y="16748"/>
                    </a:cubicBezTo>
                    <a:cubicBezTo>
                      <a:pt x="4063" y="16552"/>
                      <a:pt x="4098" y="16337"/>
                      <a:pt x="4152" y="16122"/>
                    </a:cubicBezTo>
                    <a:cubicBezTo>
                      <a:pt x="4188" y="15997"/>
                      <a:pt x="4242" y="15854"/>
                      <a:pt x="4277" y="15728"/>
                    </a:cubicBezTo>
                    <a:cubicBezTo>
                      <a:pt x="4349" y="16104"/>
                      <a:pt x="4438" y="16480"/>
                      <a:pt x="4528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22" y="19612"/>
                      <a:pt x="5405" y="20166"/>
                      <a:pt x="6156" y="20238"/>
                    </a:cubicBezTo>
                    <a:cubicBezTo>
                      <a:pt x="6210" y="20238"/>
                      <a:pt x="6246" y="20184"/>
                      <a:pt x="6246" y="20149"/>
                    </a:cubicBezTo>
                    <a:cubicBezTo>
                      <a:pt x="6282" y="18860"/>
                      <a:pt x="5619" y="17786"/>
                      <a:pt x="4707" y="16927"/>
                    </a:cubicBezTo>
                    <a:lnTo>
                      <a:pt x="4707" y="16766"/>
                    </a:lnTo>
                    <a:cubicBezTo>
                      <a:pt x="4707" y="16731"/>
                      <a:pt x="4671" y="16695"/>
                      <a:pt x="4617" y="16695"/>
                    </a:cubicBezTo>
                    <a:cubicBezTo>
                      <a:pt x="4528" y="16265"/>
                      <a:pt x="4456" y="15836"/>
                      <a:pt x="4403" y="15406"/>
                    </a:cubicBezTo>
                    <a:cubicBezTo>
                      <a:pt x="4403" y="15335"/>
                      <a:pt x="4421" y="15263"/>
                      <a:pt x="4421" y="15209"/>
                    </a:cubicBezTo>
                    <a:cubicBezTo>
                      <a:pt x="4421" y="15156"/>
                      <a:pt x="4403" y="15120"/>
                      <a:pt x="4367" y="15120"/>
                    </a:cubicBezTo>
                    <a:cubicBezTo>
                      <a:pt x="4367" y="15031"/>
                      <a:pt x="4349" y="14941"/>
                      <a:pt x="4331" y="14852"/>
                    </a:cubicBezTo>
                    <a:lnTo>
                      <a:pt x="4331" y="14852"/>
                    </a:lnTo>
                    <a:cubicBezTo>
                      <a:pt x="4421" y="14995"/>
                      <a:pt x="4510" y="15120"/>
                      <a:pt x="4599" y="15245"/>
                    </a:cubicBezTo>
                    <a:lnTo>
                      <a:pt x="4725" y="15406"/>
                    </a:lnTo>
                    <a:cubicBezTo>
                      <a:pt x="4689" y="15424"/>
                      <a:pt x="4671" y="15460"/>
                      <a:pt x="4671" y="15496"/>
                    </a:cubicBezTo>
                    <a:cubicBezTo>
                      <a:pt x="4778" y="16337"/>
                      <a:pt x="5244" y="16945"/>
                      <a:pt x="5816" y="17518"/>
                    </a:cubicBezTo>
                    <a:cubicBezTo>
                      <a:pt x="6020" y="17738"/>
                      <a:pt x="6638" y="18439"/>
                      <a:pt x="7064" y="18439"/>
                    </a:cubicBezTo>
                    <a:cubicBezTo>
                      <a:pt x="7124" y="18439"/>
                      <a:pt x="7179" y="18426"/>
                      <a:pt x="7230" y="18395"/>
                    </a:cubicBezTo>
                    <a:cubicBezTo>
                      <a:pt x="7731" y="18126"/>
                      <a:pt x="6872" y="17106"/>
                      <a:pt x="6729" y="16838"/>
                    </a:cubicBezTo>
                    <a:cubicBezTo>
                      <a:pt x="6375" y="16062"/>
                      <a:pt x="5861" y="14983"/>
                      <a:pt x="4888" y="14983"/>
                    </a:cubicBezTo>
                    <a:cubicBezTo>
                      <a:pt x="4829" y="14983"/>
                      <a:pt x="4769" y="14987"/>
                      <a:pt x="4707" y="14995"/>
                    </a:cubicBezTo>
                    <a:cubicBezTo>
                      <a:pt x="4689" y="14995"/>
                      <a:pt x="4671" y="15013"/>
                      <a:pt x="4671" y="15031"/>
                    </a:cubicBezTo>
                    <a:cubicBezTo>
                      <a:pt x="4617" y="14959"/>
                      <a:pt x="4564" y="14887"/>
                      <a:pt x="4528" y="14816"/>
                    </a:cubicBezTo>
                    <a:cubicBezTo>
                      <a:pt x="4421" y="14673"/>
                      <a:pt x="4367" y="14512"/>
                      <a:pt x="4277" y="14368"/>
                    </a:cubicBezTo>
                    <a:cubicBezTo>
                      <a:pt x="4206" y="13456"/>
                      <a:pt x="4170" y="12525"/>
                      <a:pt x="4206" y="11613"/>
                    </a:cubicBezTo>
                    <a:lnTo>
                      <a:pt x="4206" y="11613"/>
                    </a:lnTo>
                    <a:cubicBezTo>
                      <a:pt x="4349" y="11845"/>
                      <a:pt x="4510" y="12042"/>
                      <a:pt x="4725" y="12221"/>
                    </a:cubicBezTo>
                    <a:cubicBezTo>
                      <a:pt x="4778" y="12275"/>
                      <a:pt x="4832" y="12310"/>
                      <a:pt x="4904" y="12364"/>
                    </a:cubicBezTo>
                    <a:cubicBezTo>
                      <a:pt x="4850" y="12382"/>
                      <a:pt x="4832" y="12436"/>
                      <a:pt x="4850" y="12489"/>
                    </a:cubicBezTo>
                    <a:cubicBezTo>
                      <a:pt x="5279" y="13527"/>
                      <a:pt x="6461" y="14762"/>
                      <a:pt x="7660" y="14816"/>
                    </a:cubicBezTo>
                    <a:cubicBezTo>
                      <a:pt x="7713" y="14816"/>
                      <a:pt x="7749" y="14762"/>
                      <a:pt x="7767" y="14708"/>
                    </a:cubicBezTo>
                    <a:cubicBezTo>
                      <a:pt x="7877" y="13640"/>
                      <a:pt x="6442" y="11937"/>
                      <a:pt x="5230" y="11937"/>
                    </a:cubicBezTo>
                    <a:cubicBezTo>
                      <a:pt x="5062" y="11937"/>
                      <a:pt x="4898" y="11970"/>
                      <a:pt x="4743" y="12042"/>
                    </a:cubicBezTo>
                    <a:cubicBezTo>
                      <a:pt x="4653" y="11935"/>
                      <a:pt x="4564" y="11845"/>
                      <a:pt x="4492" y="11738"/>
                    </a:cubicBezTo>
                    <a:cubicBezTo>
                      <a:pt x="4367" y="11541"/>
                      <a:pt x="4313" y="11326"/>
                      <a:pt x="4206" y="11129"/>
                    </a:cubicBezTo>
                    <a:cubicBezTo>
                      <a:pt x="4224" y="10557"/>
                      <a:pt x="4259" y="9984"/>
                      <a:pt x="4295" y="9411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0"/>
                      <a:pt x="4403" y="8016"/>
                    </a:cubicBezTo>
                    <a:cubicBezTo>
                      <a:pt x="4492" y="8177"/>
                      <a:pt x="4599" y="8302"/>
                      <a:pt x="4725" y="8427"/>
                    </a:cubicBezTo>
                    <a:cubicBezTo>
                      <a:pt x="4725" y="8427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38" y="10414"/>
                    </a:cubicBezTo>
                    <a:cubicBezTo>
                      <a:pt x="6724" y="10913"/>
                      <a:pt x="7492" y="11346"/>
                      <a:pt x="8282" y="11346"/>
                    </a:cubicBezTo>
                    <a:cubicBezTo>
                      <a:pt x="8313" y="11346"/>
                      <a:pt x="8344" y="11345"/>
                      <a:pt x="8375" y="11344"/>
                    </a:cubicBezTo>
                    <a:cubicBezTo>
                      <a:pt x="8429" y="11344"/>
                      <a:pt x="8465" y="11290"/>
                      <a:pt x="8465" y="11237"/>
                    </a:cubicBezTo>
                    <a:cubicBezTo>
                      <a:pt x="8322" y="10431"/>
                      <a:pt x="7642" y="9751"/>
                      <a:pt x="7123" y="9179"/>
                    </a:cubicBezTo>
                    <a:cubicBezTo>
                      <a:pt x="6592" y="8586"/>
                      <a:pt x="5979" y="8128"/>
                      <a:pt x="5202" y="8128"/>
                    </a:cubicBezTo>
                    <a:cubicBezTo>
                      <a:pt x="5088" y="8128"/>
                      <a:pt x="4971" y="8138"/>
                      <a:pt x="4850" y="8159"/>
                    </a:cubicBezTo>
                    <a:cubicBezTo>
                      <a:pt x="4707" y="7926"/>
                      <a:pt x="4582" y="7694"/>
                      <a:pt x="4474" y="7461"/>
                    </a:cubicBezTo>
                    <a:cubicBezTo>
                      <a:pt x="4564" y="6298"/>
                      <a:pt x="4671" y="5135"/>
                      <a:pt x="4832" y="3971"/>
                    </a:cubicBezTo>
                    <a:cubicBezTo>
                      <a:pt x="4886" y="4150"/>
                      <a:pt x="4975" y="4329"/>
                      <a:pt x="5083" y="4472"/>
                    </a:cubicBezTo>
                    <a:cubicBezTo>
                      <a:pt x="5190" y="5224"/>
                      <a:pt x="5637" y="6047"/>
                      <a:pt x="6031" y="6638"/>
                    </a:cubicBezTo>
                    <a:cubicBezTo>
                      <a:pt x="6506" y="7342"/>
                      <a:pt x="7189" y="7855"/>
                      <a:pt x="8062" y="7855"/>
                    </a:cubicBezTo>
                    <a:cubicBezTo>
                      <a:pt x="8077" y="7855"/>
                      <a:pt x="8092" y="7855"/>
                      <a:pt x="8107" y="7855"/>
                    </a:cubicBezTo>
                    <a:cubicBezTo>
                      <a:pt x="8114" y="7857"/>
                      <a:pt x="8121" y="7858"/>
                      <a:pt x="8128" y="7858"/>
                    </a:cubicBezTo>
                    <a:cubicBezTo>
                      <a:pt x="8174" y="7858"/>
                      <a:pt x="8214" y="7812"/>
                      <a:pt x="8214" y="7765"/>
                    </a:cubicBezTo>
                    <a:cubicBezTo>
                      <a:pt x="8125" y="6172"/>
                      <a:pt x="6836" y="4115"/>
                      <a:pt x="5083" y="4079"/>
                    </a:cubicBezTo>
                    <a:cubicBezTo>
                      <a:pt x="4993" y="3882"/>
                      <a:pt x="4939" y="3667"/>
                      <a:pt x="4904" y="3434"/>
                    </a:cubicBezTo>
                    <a:cubicBezTo>
                      <a:pt x="5065" y="2307"/>
                      <a:pt x="5279" y="1198"/>
                      <a:pt x="5548" y="88"/>
                    </a:cubicBezTo>
                    <a:cubicBezTo>
                      <a:pt x="5559" y="35"/>
                      <a:pt x="5518" y="0"/>
                      <a:pt x="548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35"/>
              <p:cNvSpPr/>
              <p:nvPr/>
            </p:nvSpPr>
            <p:spPr>
              <a:xfrm>
                <a:off x="4622200" y="2790425"/>
                <a:ext cx="548750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7" extrusionOk="0">
                    <a:moveTo>
                      <a:pt x="12321" y="969"/>
                    </a:moveTo>
                    <a:cubicBezTo>
                      <a:pt x="12436" y="969"/>
                      <a:pt x="12321" y="1674"/>
                      <a:pt x="12304" y="1726"/>
                    </a:cubicBezTo>
                    <a:cubicBezTo>
                      <a:pt x="12196" y="2048"/>
                      <a:pt x="12053" y="2352"/>
                      <a:pt x="11856" y="2620"/>
                    </a:cubicBezTo>
                    <a:cubicBezTo>
                      <a:pt x="11606" y="3032"/>
                      <a:pt x="11266" y="3372"/>
                      <a:pt x="10872" y="3622"/>
                    </a:cubicBezTo>
                    <a:cubicBezTo>
                      <a:pt x="11301" y="3265"/>
                      <a:pt x="11677" y="2853"/>
                      <a:pt x="11964" y="2388"/>
                    </a:cubicBezTo>
                    <a:cubicBezTo>
                      <a:pt x="12107" y="2137"/>
                      <a:pt x="12196" y="1869"/>
                      <a:pt x="12214" y="1582"/>
                    </a:cubicBezTo>
                    <a:cubicBezTo>
                      <a:pt x="12232" y="1386"/>
                      <a:pt x="12268" y="1171"/>
                      <a:pt x="12286" y="974"/>
                    </a:cubicBezTo>
                    <a:lnTo>
                      <a:pt x="12304" y="974"/>
                    </a:lnTo>
                    <a:cubicBezTo>
                      <a:pt x="12310" y="971"/>
                      <a:pt x="12316" y="969"/>
                      <a:pt x="12321" y="969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6" y="443"/>
                      <a:pt x="9261" y="652"/>
                    </a:cubicBezTo>
                    <a:cubicBezTo>
                      <a:pt x="9977" y="1582"/>
                      <a:pt x="10067" y="2602"/>
                      <a:pt x="9941" y="3712"/>
                    </a:cubicBezTo>
                    <a:cubicBezTo>
                      <a:pt x="9888" y="3569"/>
                      <a:pt x="9816" y="3426"/>
                      <a:pt x="9709" y="3318"/>
                    </a:cubicBezTo>
                    <a:cubicBezTo>
                      <a:pt x="9697" y="3300"/>
                      <a:pt x="9681" y="3292"/>
                      <a:pt x="9665" y="3292"/>
                    </a:cubicBezTo>
                    <a:cubicBezTo>
                      <a:pt x="9633" y="3292"/>
                      <a:pt x="9601" y="3324"/>
                      <a:pt x="9601" y="3372"/>
                    </a:cubicBezTo>
                    <a:lnTo>
                      <a:pt x="9601" y="3444"/>
                    </a:lnTo>
                    <a:cubicBezTo>
                      <a:pt x="9458" y="3068"/>
                      <a:pt x="9244" y="2710"/>
                      <a:pt x="8975" y="2388"/>
                    </a:cubicBezTo>
                    <a:cubicBezTo>
                      <a:pt x="8850" y="2119"/>
                      <a:pt x="8778" y="1815"/>
                      <a:pt x="8742" y="1493"/>
                    </a:cubicBezTo>
                    <a:cubicBezTo>
                      <a:pt x="8725" y="1225"/>
                      <a:pt x="8742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061" y="470"/>
                    </a:moveTo>
                    <a:cubicBezTo>
                      <a:pt x="12340" y="470"/>
                      <a:pt x="12105" y="1063"/>
                      <a:pt x="12089" y="1189"/>
                    </a:cubicBezTo>
                    <a:cubicBezTo>
                      <a:pt x="12053" y="1797"/>
                      <a:pt x="11820" y="2352"/>
                      <a:pt x="11445" y="2817"/>
                    </a:cubicBezTo>
                    <a:cubicBezTo>
                      <a:pt x="11212" y="3086"/>
                      <a:pt x="10961" y="3336"/>
                      <a:pt x="10693" y="3569"/>
                    </a:cubicBezTo>
                    <a:cubicBezTo>
                      <a:pt x="10621" y="3640"/>
                      <a:pt x="10532" y="3712"/>
                      <a:pt x="10460" y="3784"/>
                    </a:cubicBezTo>
                    <a:cubicBezTo>
                      <a:pt x="10783" y="3229"/>
                      <a:pt x="11015" y="2602"/>
                      <a:pt x="11123" y="1976"/>
                    </a:cubicBezTo>
                    <a:cubicBezTo>
                      <a:pt x="11158" y="1779"/>
                      <a:pt x="11158" y="1582"/>
                      <a:pt x="11140" y="1368"/>
                    </a:cubicBezTo>
                    <a:cubicBezTo>
                      <a:pt x="11337" y="1028"/>
                      <a:pt x="11516" y="670"/>
                      <a:pt x="11910" y="509"/>
                    </a:cubicBezTo>
                    <a:cubicBezTo>
                      <a:pt x="11972" y="482"/>
                      <a:pt x="12021" y="470"/>
                      <a:pt x="12061" y="470"/>
                    </a:cubicBezTo>
                    <a:close/>
                    <a:moveTo>
                      <a:pt x="13384" y="1739"/>
                    </a:moveTo>
                    <a:cubicBezTo>
                      <a:pt x="13453" y="1739"/>
                      <a:pt x="13523" y="1741"/>
                      <a:pt x="13592" y="1744"/>
                    </a:cubicBezTo>
                    <a:lnTo>
                      <a:pt x="13592" y="1761"/>
                    </a:lnTo>
                    <a:cubicBezTo>
                      <a:pt x="13825" y="1761"/>
                      <a:pt x="13735" y="1797"/>
                      <a:pt x="13628" y="1976"/>
                    </a:cubicBezTo>
                    <a:cubicBezTo>
                      <a:pt x="13538" y="2155"/>
                      <a:pt x="13413" y="2388"/>
                      <a:pt x="13270" y="2585"/>
                    </a:cubicBezTo>
                    <a:cubicBezTo>
                      <a:pt x="12769" y="3336"/>
                      <a:pt x="11820" y="3605"/>
                      <a:pt x="11015" y="3945"/>
                    </a:cubicBezTo>
                    <a:lnTo>
                      <a:pt x="10979" y="3945"/>
                    </a:lnTo>
                    <a:cubicBezTo>
                      <a:pt x="10961" y="3891"/>
                      <a:pt x="10926" y="3873"/>
                      <a:pt x="10872" y="3873"/>
                    </a:cubicBezTo>
                    <a:lnTo>
                      <a:pt x="10872" y="3837"/>
                    </a:lnTo>
                    <a:cubicBezTo>
                      <a:pt x="11552" y="3444"/>
                      <a:pt x="12071" y="2817"/>
                      <a:pt x="12339" y="2084"/>
                    </a:cubicBezTo>
                    <a:cubicBezTo>
                      <a:pt x="12627" y="1796"/>
                      <a:pt x="13004" y="1739"/>
                      <a:pt x="13384" y="1739"/>
                    </a:cubicBezTo>
                    <a:close/>
                    <a:moveTo>
                      <a:pt x="12751" y="3300"/>
                    </a:moveTo>
                    <a:cubicBezTo>
                      <a:pt x="12769" y="3318"/>
                      <a:pt x="12787" y="3318"/>
                      <a:pt x="12787" y="3318"/>
                    </a:cubicBezTo>
                    <a:cubicBezTo>
                      <a:pt x="13037" y="3318"/>
                      <a:pt x="13288" y="3336"/>
                      <a:pt x="13520" y="3408"/>
                    </a:cubicBezTo>
                    <a:cubicBezTo>
                      <a:pt x="13588" y="3425"/>
                      <a:pt x="14216" y="3842"/>
                      <a:pt x="13997" y="3842"/>
                    </a:cubicBezTo>
                    <a:cubicBezTo>
                      <a:pt x="13984" y="3842"/>
                      <a:pt x="13968" y="3840"/>
                      <a:pt x="13950" y="3837"/>
                    </a:cubicBezTo>
                    <a:cubicBezTo>
                      <a:pt x="13902" y="3832"/>
                      <a:pt x="13855" y="3830"/>
                      <a:pt x="13809" y="3830"/>
                    </a:cubicBezTo>
                    <a:cubicBezTo>
                      <a:pt x="13683" y="3830"/>
                      <a:pt x="13562" y="3847"/>
                      <a:pt x="13431" y="3873"/>
                    </a:cubicBezTo>
                    <a:cubicBezTo>
                      <a:pt x="12871" y="3949"/>
                      <a:pt x="12384" y="4116"/>
                      <a:pt x="11872" y="4116"/>
                    </a:cubicBezTo>
                    <a:cubicBezTo>
                      <a:pt x="11664" y="4116"/>
                      <a:pt x="11452" y="4089"/>
                      <a:pt x="11230" y="4016"/>
                    </a:cubicBezTo>
                    <a:cubicBezTo>
                      <a:pt x="11767" y="3855"/>
                      <a:pt x="12286" y="3605"/>
                      <a:pt x="12751" y="3300"/>
                    </a:cubicBezTo>
                    <a:close/>
                    <a:moveTo>
                      <a:pt x="10703" y="216"/>
                    </a:moveTo>
                    <a:cubicBezTo>
                      <a:pt x="10736" y="216"/>
                      <a:pt x="10758" y="244"/>
                      <a:pt x="10765" y="312"/>
                    </a:cubicBezTo>
                    <a:cubicBezTo>
                      <a:pt x="10783" y="473"/>
                      <a:pt x="10818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7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0" y="3998"/>
                      <a:pt x="10085" y="4231"/>
                    </a:cubicBezTo>
                    <a:cubicBezTo>
                      <a:pt x="10067" y="4076"/>
                      <a:pt x="10034" y="3938"/>
                      <a:pt x="10000" y="3801"/>
                    </a:cubicBezTo>
                    <a:lnTo>
                      <a:pt x="10000" y="3801"/>
                    </a:lnTo>
                    <a:cubicBezTo>
                      <a:pt x="10027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38" y="885"/>
                    </a:cubicBezTo>
                    <a:cubicBezTo>
                      <a:pt x="10138" y="870"/>
                      <a:pt x="10544" y="216"/>
                      <a:pt x="10703" y="216"/>
                    </a:cubicBezTo>
                    <a:close/>
                    <a:moveTo>
                      <a:pt x="7633" y="1511"/>
                    </a:moveTo>
                    <a:lnTo>
                      <a:pt x="7633" y="1511"/>
                    </a:lnTo>
                    <a:cubicBezTo>
                      <a:pt x="8116" y="1779"/>
                      <a:pt x="8546" y="2119"/>
                      <a:pt x="8886" y="2531"/>
                    </a:cubicBezTo>
                    <a:cubicBezTo>
                      <a:pt x="8939" y="2585"/>
                      <a:pt x="8975" y="2638"/>
                      <a:pt x="9011" y="2692"/>
                    </a:cubicBezTo>
                    <a:cubicBezTo>
                      <a:pt x="9047" y="2746"/>
                      <a:pt x="9065" y="2781"/>
                      <a:pt x="9100" y="2817"/>
                    </a:cubicBezTo>
                    <a:cubicBezTo>
                      <a:pt x="9297" y="3157"/>
                      <a:pt x="9440" y="3533"/>
                      <a:pt x="9548" y="3909"/>
                    </a:cubicBezTo>
                    <a:cubicBezTo>
                      <a:pt x="9512" y="3927"/>
                      <a:pt x="9512" y="3963"/>
                      <a:pt x="9512" y="3980"/>
                    </a:cubicBezTo>
                    <a:cubicBezTo>
                      <a:pt x="9530" y="4088"/>
                      <a:pt x="9566" y="4213"/>
                      <a:pt x="9601" y="4320"/>
                    </a:cubicBezTo>
                    <a:cubicBezTo>
                      <a:pt x="9512" y="4249"/>
                      <a:pt x="9405" y="4195"/>
                      <a:pt x="9315" y="4124"/>
                    </a:cubicBezTo>
                    <a:cubicBezTo>
                      <a:pt x="9297" y="4052"/>
                      <a:pt x="9279" y="3998"/>
                      <a:pt x="9279" y="3927"/>
                    </a:cubicBezTo>
                    <a:lnTo>
                      <a:pt x="9297" y="3927"/>
                    </a:lnTo>
                    <a:cubicBezTo>
                      <a:pt x="9288" y="3900"/>
                      <a:pt x="9266" y="3886"/>
                      <a:pt x="9244" y="3886"/>
                    </a:cubicBezTo>
                    <a:cubicBezTo>
                      <a:pt x="9221" y="3886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39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0" y="1582"/>
                      <a:pt x="7633" y="1511"/>
                    </a:cubicBezTo>
                    <a:close/>
                    <a:moveTo>
                      <a:pt x="10675" y="3945"/>
                    </a:moveTo>
                    <a:cubicBezTo>
                      <a:pt x="10675" y="3980"/>
                      <a:pt x="10657" y="4034"/>
                      <a:pt x="10639" y="4088"/>
                    </a:cubicBezTo>
                    <a:cubicBezTo>
                      <a:pt x="10550" y="4195"/>
                      <a:pt x="10460" y="4320"/>
                      <a:pt x="10389" y="4464"/>
                    </a:cubicBezTo>
                    <a:cubicBezTo>
                      <a:pt x="10460" y="4285"/>
                      <a:pt x="10532" y="4124"/>
                      <a:pt x="10639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76" y="4356"/>
                      <a:pt x="9566" y="4410"/>
                      <a:pt x="9655" y="4481"/>
                    </a:cubicBezTo>
                    <a:cubicBezTo>
                      <a:pt x="9709" y="4643"/>
                      <a:pt x="9816" y="4768"/>
                      <a:pt x="9959" y="4857"/>
                    </a:cubicBezTo>
                    <a:lnTo>
                      <a:pt x="9888" y="4839"/>
                    </a:lnTo>
                    <a:cubicBezTo>
                      <a:pt x="9762" y="4804"/>
                      <a:pt x="9655" y="4714"/>
                      <a:pt x="9566" y="4625"/>
                    </a:cubicBezTo>
                    <a:cubicBezTo>
                      <a:pt x="9494" y="4535"/>
                      <a:pt x="9422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20" y="6915"/>
                      <a:pt x="9977" y="7148"/>
                    </a:cubicBezTo>
                    <a:cubicBezTo>
                      <a:pt x="9977" y="7040"/>
                      <a:pt x="9995" y="6951"/>
                      <a:pt x="10013" y="6844"/>
                    </a:cubicBezTo>
                    <a:cubicBezTo>
                      <a:pt x="10085" y="6683"/>
                      <a:pt x="10210" y="6539"/>
                      <a:pt x="10335" y="6432"/>
                    </a:cubicBezTo>
                    <a:close/>
                    <a:moveTo>
                      <a:pt x="5274" y="7633"/>
                    </a:moveTo>
                    <a:cubicBezTo>
                      <a:pt x="5318" y="7633"/>
                      <a:pt x="5350" y="7674"/>
                      <a:pt x="5360" y="7774"/>
                    </a:cubicBezTo>
                    <a:cubicBezTo>
                      <a:pt x="5378" y="8168"/>
                      <a:pt x="5271" y="8562"/>
                      <a:pt x="5092" y="8919"/>
                    </a:cubicBezTo>
                    <a:cubicBezTo>
                      <a:pt x="4931" y="9206"/>
                      <a:pt x="4734" y="9474"/>
                      <a:pt x="4483" y="9725"/>
                    </a:cubicBezTo>
                    <a:cubicBezTo>
                      <a:pt x="4474" y="9720"/>
                      <a:pt x="4464" y="9718"/>
                      <a:pt x="4455" y="9718"/>
                    </a:cubicBezTo>
                    <a:cubicBezTo>
                      <a:pt x="4430" y="9718"/>
                      <a:pt x="4407" y="9734"/>
                      <a:pt x="4394" y="9761"/>
                    </a:cubicBezTo>
                    <a:lnTo>
                      <a:pt x="4394" y="9564"/>
                    </a:lnTo>
                    <a:cubicBezTo>
                      <a:pt x="4537" y="9206"/>
                      <a:pt x="4609" y="8830"/>
                      <a:pt x="4573" y="8436"/>
                    </a:cubicBezTo>
                    <a:lnTo>
                      <a:pt x="4573" y="8436"/>
                    </a:lnTo>
                    <a:lnTo>
                      <a:pt x="4591" y="8454"/>
                    </a:lnTo>
                    <a:cubicBezTo>
                      <a:pt x="4609" y="8454"/>
                      <a:pt x="4627" y="8454"/>
                      <a:pt x="4644" y="8436"/>
                    </a:cubicBezTo>
                    <a:cubicBezTo>
                      <a:pt x="4716" y="8293"/>
                      <a:pt x="5098" y="7633"/>
                      <a:pt x="5274" y="7633"/>
                    </a:cubicBezTo>
                    <a:close/>
                    <a:moveTo>
                      <a:pt x="4049" y="7147"/>
                    </a:moveTo>
                    <a:cubicBezTo>
                      <a:pt x="4289" y="7147"/>
                      <a:pt x="4472" y="8143"/>
                      <a:pt x="4501" y="8347"/>
                    </a:cubicBezTo>
                    <a:cubicBezTo>
                      <a:pt x="4519" y="8687"/>
                      <a:pt x="4466" y="9045"/>
                      <a:pt x="4340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6"/>
                      <a:pt x="4251" y="9403"/>
                    </a:cubicBezTo>
                    <a:cubicBezTo>
                      <a:pt x="4161" y="9582"/>
                      <a:pt x="4090" y="9778"/>
                      <a:pt x="4072" y="9975"/>
                    </a:cubicBezTo>
                    <a:lnTo>
                      <a:pt x="4072" y="9957"/>
                    </a:lnTo>
                    <a:lnTo>
                      <a:pt x="4036" y="9922"/>
                    </a:lnTo>
                    <a:cubicBezTo>
                      <a:pt x="4072" y="9796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79"/>
                    </a:cubicBezTo>
                    <a:cubicBezTo>
                      <a:pt x="3624" y="8150"/>
                      <a:pt x="3678" y="7720"/>
                      <a:pt x="3875" y="7327"/>
                    </a:cubicBezTo>
                    <a:cubicBezTo>
                      <a:pt x="3935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39" y="7549"/>
                      <a:pt x="2777" y="7573"/>
                      <a:pt x="2819" y="7631"/>
                    </a:cubicBezTo>
                    <a:cubicBezTo>
                      <a:pt x="3105" y="7971"/>
                      <a:pt x="3374" y="8347"/>
                      <a:pt x="3624" y="8741"/>
                    </a:cubicBezTo>
                    <a:cubicBezTo>
                      <a:pt x="3678" y="8937"/>
                      <a:pt x="3750" y="9134"/>
                      <a:pt x="3857" y="9331"/>
                    </a:cubicBezTo>
                    <a:cubicBezTo>
                      <a:pt x="3893" y="9474"/>
                      <a:pt x="3893" y="9617"/>
                      <a:pt x="3893" y="9778"/>
                    </a:cubicBezTo>
                    <a:cubicBezTo>
                      <a:pt x="3857" y="9778"/>
                      <a:pt x="3821" y="9796"/>
                      <a:pt x="3803" y="9850"/>
                    </a:cubicBezTo>
                    <a:cubicBezTo>
                      <a:pt x="3768" y="9957"/>
                      <a:pt x="3768" y="10065"/>
                      <a:pt x="3803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6"/>
                    </a:cubicBezTo>
                    <a:cubicBezTo>
                      <a:pt x="3660" y="10101"/>
                      <a:pt x="3624" y="10047"/>
                      <a:pt x="3607" y="10011"/>
                    </a:cubicBezTo>
                    <a:cubicBezTo>
                      <a:pt x="3607" y="9993"/>
                      <a:pt x="3607" y="9957"/>
                      <a:pt x="3571" y="9957"/>
                    </a:cubicBezTo>
                    <a:lnTo>
                      <a:pt x="3535" y="9939"/>
                    </a:lnTo>
                    <a:cubicBezTo>
                      <a:pt x="3374" y="9743"/>
                      <a:pt x="3177" y="9582"/>
                      <a:pt x="2944" y="9456"/>
                    </a:cubicBezTo>
                    <a:cubicBezTo>
                      <a:pt x="2801" y="9259"/>
                      <a:pt x="2694" y="9063"/>
                      <a:pt x="2604" y="8848"/>
                    </a:cubicBezTo>
                    <a:cubicBezTo>
                      <a:pt x="2533" y="8633"/>
                      <a:pt x="2479" y="8418"/>
                      <a:pt x="2479" y="8186"/>
                    </a:cubicBezTo>
                    <a:cubicBezTo>
                      <a:pt x="2479" y="8054"/>
                      <a:pt x="2551" y="7549"/>
                      <a:pt x="2706" y="7549"/>
                    </a:cubicBezTo>
                    <a:close/>
                    <a:moveTo>
                      <a:pt x="6157" y="8470"/>
                    </a:moveTo>
                    <a:cubicBezTo>
                      <a:pt x="6432" y="8470"/>
                      <a:pt x="6110" y="9013"/>
                      <a:pt x="6040" y="9152"/>
                    </a:cubicBezTo>
                    <a:cubicBezTo>
                      <a:pt x="5861" y="9421"/>
                      <a:pt x="5629" y="9653"/>
                      <a:pt x="5360" y="9850"/>
                    </a:cubicBezTo>
                    <a:cubicBezTo>
                      <a:pt x="5110" y="10029"/>
                      <a:pt x="4823" y="10172"/>
                      <a:pt x="4519" y="10297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39" y="8471"/>
                      <a:pt x="6149" y="8470"/>
                      <a:pt x="6157" y="8470"/>
                    </a:cubicBezTo>
                    <a:close/>
                    <a:moveTo>
                      <a:pt x="5947" y="9512"/>
                    </a:moveTo>
                    <a:lnTo>
                      <a:pt x="5947" y="9512"/>
                    </a:lnTo>
                    <a:cubicBezTo>
                      <a:pt x="5948" y="9517"/>
                      <a:pt x="5949" y="9522"/>
                      <a:pt x="5951" y="9528"/>
                    </a:cubicBezTo>
                    <a:cubicBezTo>
                      <a:pt x="6022" y="9707"/>
                      <a:pt x="6094" y="9778"/>
                      <a:pt x="5933" y="9939"/>
                    </a:cubicBezTo>
                    <a:cubicBezTo>
                      <a:pt x="5754" y="10083"/>
                      <a:pt x="5575" y="10190"/>
                      <a:pt x="5360" y="10244"/>
                    </a:cubicBezTo>
                    <a:cubicBezTo>
                      <a:pt x="5092" y="10369"/>
                      <a:pt x="4788" y="10441"/>
                      <a:pt x="4501" y="10494"/>
                    </a:cubicBezTo>
                    <a:cubicBezTo>
                      <a:pt x="4877" y="10351"/>
                      <a:pt x="5235" y="10136"/>
                      <a:pt x="5557" y="9868"/>
                    </a:cubicBezTo>
                    <a:cubicBezTo>
                      <a:pt x="5702" y="9766"/>
                      <a:pt x="5833" y="9646"/>
                      <a:pt x="5947" y="9512"/>
                    </a:cubicBezTo>
                    <a:close/>
                    <a:moveTo>
                      <a:pt x="1609" y="9171"/>
                    </a:moveTo>
                    <a:cubicBezTo>
                      <a:pt x="2286" y="9243"/>
                      <a:pt x="2910" y="9547"/>
                      <a:pt x="3374" y="10065"/>
                    </a:cubicBezTo>
                    <a:cubicBezTo>
                      <a:pt x="3338" y="10083"/>
                      <a:pt x="3338" y="10136"/>
                      <a:pt x="3356" y="10172"/>
                    </a:cubicBezTo>
                    <a:cubicBezTo>
                      <a:pt x="3463" y="10351"/>
                      <a:pt x="3589" y="10530"/>
                      <a:pt x="3732" y="10691"/>
                    </a:cubicBezTo>
                    <a:cubicBezTo>
                      <a:pt x="2843" y="10513"/>
                      <a:pt x="1919" y="10071"/>
                      <a:pt x="1609" y="9171"/>
                    </a:cubicBezTo>
                    <a:close/>
                    <a:moveTo>
                      <a:pt x="13878" y="5036"/>
                    </a:moveTo>
                    <a:lnTo>
                      <a:pt x="13878" y="5036"/>
                    </a:lnTo>
                    <a:cubicBezTo>
                      <a:pt x="12787" y="7327"/>
                      <a:pt x="10711" y="9224"/>
                      <a:pt x="9709" y="11568"/>
                    </a:cubicBezTo>
                    <a:cubicBezTo>
                      <a:pt x="9906" y="10369"/>
                      <a:pt x="10317" y="9206"/>
                      <a:pt x="10944" y="8168"/>
                    </a:cubicBezTo>
                    <a:cubicBezTo>
                      <a:pt x="11713" y="6951"/>
                      <a:pt x="12912" y="6092"/>
                      <a:pt x="13878" y="5036"/>
                    </a:cubicBezTo>
                    <a:close/>
                    <a:moveTo>
                      <a:pt x="15000" y="11296"/>
                    </a:moveTo>
                    <a:cubicBezTo>
                      <a:pt x="15017" y="11296"/>
                      <a:pt x="15026" y="11307"/>
                      <a:pt x="15024" y="11335"/>
                    </a:cubicBezTo>
                    <a:cubicBezTo>
                      <a:pt x="15024" y="11675"/>
                      <a:pt x="14934" y="12033"/>
                      <a:pt x="14773" y="12355"/>
                    </a:cubicBezTo>
                    <a:cubicBezTo>
                      <a:pt x="14594" y="12713"/>
                      <a:pt x="14326" y="13035"/>
                      <a:pt x="13986" y="13250"/>
                    </a:cubicBezTo>
                    <a:cubicBezTo>
                      <a:pt x="14254" y="12838"/>
                      <a:pt x="14397" y="12355"/>
                      <a:pt x="14433" y="11872"/>
                    </a:cubicBezTo>
                    <a:lnTo>
                      <a:pt x="14415" y="11872"/>
                    </a:lnTo>
                    <a:cubicBezTo>
                      <a:pt x="14469" y="11783"/>
                      <a:pt x="14523" y="11711"/>
                      <a:pt x="14576" y="11640"/>
                    </a:cubicBezTo>
                    <a:cubicBezTo>
                      <a:pt x="14576" y="11640"/>
                      <a:pt x="14908" y="11296"/>
                      <a:pt x="15000" y="11296"/>
                    </a:cubicBezTo>
                    <a:close/>
                    <a:moveTo>
                      <a:pt x="14290" y="10852"/>
                    </a:moveTo>
                    <a:cubicBezTo>
                      <a:pt x="14290" y="11156"/>
                      <a:pt x="14290" y="11443"/>
                      <a:pt x="14254" y="11747"/>
                    </a:cubicBezTo>
                    <a:cubicBezTo>
                      <a:pt x="14236" y="12337"/>
                      <a:pt x="13986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53" y="12230"/>
                      <a:pt x="13556" y="11765"/>
                    </a:cubicBezTo>
                    <a:cubicBezTo>
                      <a:pt x="13556" y="11729"/>
                      <a:pt x="13556" y="11693"/>
                      <a:pt x="13574" y="11657"/>
                    </a:cubicBezTo>
                    <a:cubicBezTo>
                      <a:pt x="13574" y="11657"/>
                      <a:pt x="13574" y="11640"/>
                      <a:pt x="13556" y="11622"/>
                    </a:cubicBezTo>
                    <a:cubicBezTo>
                      <a:pt x="13613" y="11522"/>
                      <a:pt x="13682" y="11376"/>
                      <a:pt x="13689" y="11376"/>
                    </a:cubicBezTo>
                    <a:lnTo>
                      <a:pt x="13689" y="11376"/>
                    </a:lnTo>
                    <a:cubicBezTo>
                      <a:pt x="13691" y="11376"/>
                      <a:pt x="13689" y="11385"/>
                      <a:pt x="13682" y="11407"/>
                    </a:cubicBezTo>
                    <a:lnTo>
                      <a:pt x="13753" y="11246"/>
                    </a:lnTo>
                    <a:cubicBezTo>
                      <a:pt x="13860" y="11049"/>
                      <a:pt x="14057" y="10906"/>
                      <a:pt x="14290" y="10852"/>
                    </a:cubicBezTo>
                    <a:close/>
                    <a:moveTo>
                      <a:pt x="12518" y="11031"/>
                    </a:moveTo>
                    <a:lnTo>
                      <a:pt x="12518" y="11031"/>
                    </a:lnTo>
                    <a:cubicBezTo>
                      <a:pt x="12572" y="11335"/>
                      <a:pt x="12679" y="11622"/>
                      <a:pt x="12805" y="11908"/>
                    </a:cubicBezTo>
                    <a:cubicBezTo>
                      <a:pt x="13037" y="12463"/>
                      <a:pt x="13180" y="12892"/>
                      <a:pt x="13055" y="13483"/>
                    </a:cubicBezTo>
                    <a:cubicBezTo>
                      <a:pt x="13037" y="13411"/>
                      <a:pt x="13002" y="13340"/>
                      <a:pt x="12966" y="13268"/>
                    </a:cubicBezTo>
                    <a:cubicBezTo>
                      <a:pt x="12954" y="13244"/>
                      <a:pt x="12932" y="13234"/>
                      <a:pt x="12909" y="13234"/>
                    </a:cubicBezTo>
                    <a:cubicBezTo>
                      <a:pt x="12864" y="13234"/>
                      <a:pt x="12817" y="13274"/>
                      <a:pt x="12840" y="13322"/>
                    </a:cubicBezTo>
                    <a:lnTo>
                      <a:pt x="12948" y="13608"/>
                    </a:lnTo>
                    <a:cubicBezTo>
                      <a:pt x="12160" y="13322"/>
                      <a:pt x="12017" y="11657"/>
                      <a:pt x="12518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93"/>
                      <a:pt x="9011" y="13518"/>
                      <a:pt x="9011" y="13644"/>
                    </a:cubicBezTo>
                    <a:cubicBezTo>
                      <a:pt x="8993" y="13590"/>
                      <a:pt x="8975" y="13536"/>
                      <a:pt x="8957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34" y="11110"/>
                    </a:moveTo>
                    <a:cubicBezTo>
                      <a:pt x="13046" y="11110"/>
                      <a:pt x="13505" y="11954"/>
                      <a:pt x="13520" y="12015"/>
                    </a:cubicBezTo>
                    <a:cubicBezTo>
                      <a:pt x="13646" y="12337"/>
                      <a:pt x="13646" y="12677"/>
                      <a:pt x="13520" y="13000"/>
                    </a:cubicBezTo>
                    <a:cubicBezTo>
                      <a:pt x="13485" y="13000"/>
                      <a:pt x="13449" y="13017"/>
                      <a:pt x="13431" y="13071"/>
                    </a:cubicBezTo>
                    <a:cubicBezTo>
                      <a:pt x="13359" y="13268"/>
                      <a:pt x="13288" y="13465"/>
                      <a:pt x="13234" y="13680"/>
                    </a:cubicBezTo>
                    <a:lnTo>
                      <a:pt x="13216" y="13680"/>
                    </a:lnTo>
                    <a:cubicBezTo>
                      <a:pt x="13198" y="13697"/>
                      <a:pt x="13198" y="13715"/>
                      <a:pt x="13216" y="13733"/>
                    </a:cubicBezTo>
                    <a:lnTo>
                      <a:pt x="13198" y="13823"/>
                    </a:lnTo>
                    <a:lnTo>
                      <a:pt x="13145" y="13697"/>
                    </a:lnTo>
                    <a:cubicBezTo>
                      <a:pt x="13163" y="13680"/>
                      <a:pt x="13163" y="13644"/>
                      <a:pt x="13127" y="13644"/>
                    </a:cubicBezTo>
                    <a:cubicBezTo>
                      <a:pt x="13646" y="12892"/>
                      <a:pt x="12966" y="11997"/>
                      <a:pt x="12715" y="11210"/>
                    </a:cubicBezTo>
                    <a:cubicBezTo>
                      <a:pt x="12733" y="11210"/>
                      <a:pt x="12751" y="11210"/>
                      <a:pt x="12751" y="11192"/>
                    </a:cubicBezTo>
                    <a:cubicBezTo>
                      <a:pt x="12769" y="11135"/>
                      <a:pt x="12798" y="11110"/>
                      <a:pt x="12834" y="11110"/>
                    </a:cubicBezTo>
                    <a:close/>
                    <a:moveTo>
                      <a:pt x="20504" y="13041"/>
                    </a:moveTo>
                    <a:cubicBezTo>
                      <a:pt x="20541" y="13041"/>
                      <a:pt x="20560" y="13055"/>
                      <a:pt x="20553" y="13089"/>
                    </a:cubicBezTo>
                    <a:cubicBezTo>
                      <a:pt x="20339" y="14073"/>
                      <a:pt x="19587" y="14556"/>
                      <a:pt x="18853" y="15111"/>
                    </a:cubicBezTo>
                    <a:cubicBezTo>
                      <a:pt x="18996" y="14717"/>
                      <a:pt x="19175" y="14342"/>
                      <a:pt x="19354" y="13966"/>
                    </a:cubicBezTo>
                    <a:cubicBezTo>
                      <a:pt x="19480" y="13733"/>
                      <a:pt x="19641" y="13536"/>
                      <a:pt x="19820" y="13357"/>
                    </a:cubicBezTo>
                    <a:cubicBezTo>
                      <a:pt x="19878" y="13299"/>
                      <a:pt x="20348" y="13041"/>
                      <a:pt x="20504" y="13041"/>
                    </a:cubicBezTo>
                    <a:close/>
                    <a:moveTo>
                      <a:pt x="18693" y="12120"/>
                    </a:moveTo>
                    <a:cubicBezTo>
                      <a:pt x="18705" y="12120"/>
                      <a:pt x="18717" y="12126"/>
                      <a:pt x="18728" y="12141"/>
                    </a:cubicBezTo>
                    <a:cubicBezTo>
                      <a:pt x="18907" y="12409"/>
                      <a:pt x="19050" y="12695"/>
                      <a:pt x="19140" y="13000"/>
                    </a:cubicBezTo>
                    <a:cubicBezTo>
                      <a:pt x="19319" y="13518"/>
                      <a:pt x="19104" y="14002"/>
                      <a:pt x="18871" y="14467"/>
                    </a:cubicBezTo>
                    <a:cubicBezTo>
                      <a:pt x="18856" y="14460"/>
                      <a:pt x="18841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67" y="14700"/>
                      <a:pt x="18424" y="14986"/>
                      <a:pt x="18352" y="15272"/>
                    </a:cubicBezTo>
                    <a:lnTo>
                      <a:pt x="18334" y="15308"/>
                    </a:lnTo>
                    <a:lnTo>
                      <a:pt x="18316" y="15308"/>
                    </a:lnTo>
                    <a:cubicBezTo>
                      <a:pt x="18316" y="14485"/>
                      <a:pt x="18245" y="13644"/>
                      <a:pt x="18388" y="12821"/>
                    </a:cubicBezTo>
                    <a:cubicBezTo>
                      <a:pt x="18388" y="12804"/>
                      <a:pt x="18566" y="12120"/>
                      <a:pt x="18693" y="12120"/>
                    </a:cubicBezTo>
                    <a:close/>
                    <a:moveTo>
                      <a:pt x="17801" y="13100"/>
                    </a:moveTo>
                    <a:cubicBezTo>
                      <a:pt x="17803" y="13104"/>
                      <a:pt x="17808" y="13107"/>
                      <a:pt x="17815" y="13107"/>
                    </a:cubicBezTo>
                    <a:cubicBezTo>
                      <a:pt x="17851" y="13214"/>
                      <a:pt x="17905" y="13304"/>
                      <a:pt x="17958" y="13393"/>
                    </a:cubicBezTo>
                    <a:cubicBezTo>
                      <a:pt x="18012" y="13465"/>
                      <a:pt x="18084" y="13554"/>
                      <a:pt x="18173" y="13608"/>
                    </a:cubicBezTo>
                    <a:cubicBezTo>
                      <a:pt x="18155" y="14229"/>
                      <a:pt x="18190" y="14867"/>
                      <a:pt x="18226" y="15505"/>
                    </a:cubicBezTo>
                    <a:lnTo>
                      <a:pt x="18155" y="15505"/>
                    </a:lnTo>
                    <a:cubicBezTo>
                      <a:pt x="17851" y="15147"/>
                      <a:pt x="17672" y="14682"/>
                      <a:pt x="17690" y="14216"/>
                    </a:cubicBezTo>
                    <a:cubicBezTo>
                      <a:pt x="17690" y="13948"/>
                      <a:pt x="17708" y="13697"/>
                      <a:pt x="17762" y="13447"/>
                    </a:cubicBezTo>
                    <a:cubicBezTo>
                      <a:pt x="17780" y="13375"/>
                      <a:pt x="17797" y="13304"/>
                      <a:pt x="17815" y="13232"/>
                    </a:cubicBezTo>
                    <a:cubicBezTo>
                      <a:pt x="17815" y="13182"/>
                      <a:pt x="17815" y="13148"/>
                      <a:pt x="17801" y="13100"/>
                    </a:cubicBezTo>
                    <a:close/>
                    <a:moveTo>
                      <a:pt x="18853" y="15362"/>
                    </a:moveTo>
                    <a:lnTo>
                      <a:pt x="18853" y="15362"/>
                    </a:lnTo>
                    <a:cubicBezTo>
                      <a:pt x="18746" y="15433"/>
                      <a:pt x="18621" y="15487"/>
                      <a:pt x="18495" y="15541"/>
                    </a:cubicBezTo>
                    <a:cubicBezTo>
                      <a:pt x="18495" y="15523"/>
                      <a:pt x="18477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3"/>
                      <a:pt x="18728" y="15397"/>
                      <a:pt x="18853" y="15362"/>
                    </a:cubicBezTo>
                    <a:close/>
                    <a:moveTo>
                      <a:pt x="20979" y="14196"/>
                    </a:moveTo>
                    <a:cubicBezTo>
                      <a:pt x="21063" y="14196"/>
                      <a:pt x="21148" y="14203"/>
                      <a:pt x="21233" y="14216"/>
                    </a:cubicBezTo>
                    <a:cubicBezTo>
                      <a:pt x="21699" y="14324"/>
                      <a:pt x="21394" y="14700"/>
                      <a:pt x="21180" y="14861"/>
                    </a:cubicBezTo>
                    <a:cubicBezTo>
                      <a:pt x="20607" y="15254"/>
                      <a:pt x="19945" y="15397"/>
                      <a:pt x="19301" y="15612"/>
                    </a:cubicBezTo>
                    <a:cubicBezTo>
                      <a:pt x="19283" y="15576"/>
                      <a:pt x="19247" y="15559"/>
                      <a:pt x="19211" y="15559"/>
                    </a:cubicBezTo>
                    <a:lnTo>
                      <a:pt x="18907" y="15594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6" y="15147"/>
                      <a:pt x="19301" y="15075"/>
                      <a:pt x="19229" y="15057"/>
                    </a:cubicBezTo>
                    <a:cubicBezTo>
                      <a:pt x="19283" y="15004"/>
                      <a:pt x="19354" y="14950"/>
                      <a:pt x="19408" y="14896"/>
                    </a:cubicBezTo>
                    <a:lnTo>
                      <a:pt x="19533" y="14807"/>
                    </a:lnTo>
                    <a:cubicBezTo>
                      <a:pt x="19766" y="14646"/>
                      <a:pt x="19999" y="14503"/>
                      <a:pt x="20267" y="14377"/>
                    </a:cubicBezTo>
                    <a:cubicBezTo>
                      <a:pt x="20482" y="14257"/>
                      <a:pt x="20727" y="14196"/>
                      <a:pt x="20979" y="14196"/>
                    </a:cubicBezTo>
                    <a:close/>
                    <a:moveTo>
                      <a:pt x="9584" y="14861"/>
                    </a:moveTo>
                    <a:lnTo>
                      <a:pt x="9584" y="14879"/>
                    </a:lnTo>
                    <a:cubicBezTo>
                      <a:pt x="9584" y="15075"/>
                      <a:pt x="9530" y="15290"/>
                      <a:pt x="9440" y="15487"/>
                    </a:cubicBezTo>
                    <a:cubicBezTo>
                      <a:pt x="9369" y="15612"/>
                      <a:pt x="9297" y="15737"/>
                      <a:pt x="9226" y="15845"/>
                    </a:cubicBezTo>
                    <a:cubicBezTo>
                      <a:pt x="9244" y="15487"/>
                      <a:pt x="9369" y="15147"/>
                      <a:pt x="9584" y="14861"/>
                    </a:cubicBezTo>
                    <a:close/>
                    <a:moveTo>
                      <a:pt x="6130" y="15541"/>
                    </a:moveTo>
                    <a:cubicBezTo>
                      <a:pt x="6128" y="15695"/>
                      <a:pt x="6111" y="15832"/>
                      <a:pt x="6094" y="15970"/>
                    </a:cubicBezTo>
                    <a:cubicBezTo>
                      <a:pt x="6076" y="16095"/>
                      <a:pt x="6040" y="16239"/>
                      <a:pt x="5987" y="16346"/>
                    </a:cubicBezTo>
                    <a:cubicBezTo>
                      <a:pt x="5969" y="16078"/>
                      <a:pt x="6022" y="15791"/>
                      <a:pt x="6130" y="15541"/>
                    </a:cubicBezTo>
                    <a:close/>
                    <a:moveTo>
                      <a:pt x="20392" y="15600"/>
                    </a:moveTo>
                    <a:cubicBezTo>
                      <a:pt x="20947" y="15600"/>
                      <a:pt x="21483" y="15740"/>
                      <a:pt x="21734" y="16131"/>
                    </a:cubicBezTo>
                    <a:cubicBezTo>
                      <a:pt x="21847" y="16300"/>
                      <a:pt x="20923" y="16358"/>
                      <a:pt x="20468" y="16358"/>
                    </a:cubicBezTo>
                    <a:cubicBezTo>
                      <a:pt x="20344" y="16358"/>
                      <a:pt x="20254" y="16354"/>
                      <a:pt x="20231" y="16346"/>
                    </a:cubicBezTo>
                    <a:lnTo>
                      <a:pt x="20213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4"/>
                      <a:pt x="19104" y="15899"/>
                      <a:pt x="19104" y="15881"/>
                    </a:cubicBezTo>
                    <a:cubicBezTo>
                      <a:pt x="19390" y="15827"/>
                      <a:pt x="19659" y="15737"/>
                      <a:pt x="19927" y="15630"/>
                    </a:cubicBezTo>
                    <a:cubicBezTo>
                      <a:pt x="20080" y="15611"/>
                      <a:pt x="20237" y="15600"/>
                      <a:pt x="20392" y="15600"/>
                    </a:cubicBezTo>
                    <a:close/>
                    <a:moveTo>
                      <a:pt x="13520" y="16274"/>
                    </a:moveTo>
                    <a:lnTo>
                      <a:pt x="13520" y="16274"/>
                    </a:lnTo>
                    <a:cubicBezTo>
                      <a:pt x="13503" y="16418"/>
                      <a:pt x="13431" y="16543"/>
                      <a:pt x="13324" y="16650"/>
                    </a:cubicBezTo>
                    <a:cubicBezTo>
                      <a:pt x="13288" y="16686"/>
                      <a:pt x="13234" y="16740"/>
                      <a:pt x="13180" y="16775"/>
                    </a:cubicBezTo>
                    <a:cubicBezTo>
                      <a:pt x="13198" y="16740"/>
                      <a:pt x="13180" y="16722"/>
                      <a:pt x="13145" y="16722"/>
                    </a:cubicBezTo>
                    <a:lnTo>
                      <a:pt x="13145" y="16704"/>
                    </a:lnTo>
                    <a:cubicBezTo>
                      <a:pt x="13163" y="16686"/>
                      <a:pt x="13180" y="16668"/>
                      <a:pt x="13198" y="16650"/>
                    </a:cubicBezTo>
                    <a:cubicBezTo>
                      <a:pt x="13234" y="16579"/>
                      <a:pt x="13288" y="16525"/>
                      <a:pt x="13342" y="16471"/>
                    </a:cubicBezTo>
                    <a:cubicBezTo>
                      <a:pt x="13395" y="16400"/>
                      <a:pt x="13467" y="16346"/>
                      <a:pt x="13520" y="16274"/>
                    </a:cubicBezTo>
                    <a:close/>
                    <a:moveTo>
                      <a:pt x="16921" y="16596"/>
                    </a:moveTo>
                    <a:lnTo>
                      <a:pt x="17046" y="16614"/>
                    </a:lnTo>
                    <a:cubicBezTo>
                      <a:pt x="17171" y="16614"/>
                      <a:pt x="17278" y="16668"/>
                      <a:pt x="17386" y="16740"/>
                    </a:cubicBezTo>
                    <a:cubicBezTo>
                      <a:pt x="17422" y="16775"/>
                      <a:pt x="17368" y="16793"/>
                      <a:pt x="17332" y="16811"/>
                    </a:cubicBezTo>
                    <a:cubicBezTo>
                      <a:pt x="17243" y="16865"/>
                      <a:pt x="17153" y="16883"/>
                      <a:pt x="17064" y="16883"/>
                    </a:cubicBezTo>
                    <a:cubicBezTo>
                      <a:pt x="16921" y="16865"/>
                      <a:pt x="16777" y="16847"/>
                      <a:pt x="16634" y="16829"/>
                    </a:cubicBezTo>
                    <a:cubicBezTo>
                      <a:pt x="16724" y="16740"/>
                      <a:pt x="16831" y="16668"/>
                      <a:pt x="16921" y="16596"/>
                    </a:cubicBezTo>
                    <a:close/>
                    <a:moveTo>
                      <a:pt x="15722" y="16382"/>
                    </a:move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5" y="16936"/>
                      <a:pt x="15525" y="16632"/>
                      <a:pt x="15722" y="16382"/>
                    </a:cubicBezTo>
                    <a:close/>
                    <a:moveTo>
                      <a:pt x="18835" y="16006"/>
                    </a:moveTo>
                    <a:lnTo>
                      <a:pt x="18925" y="16024"/>
                    </a:lnTo>
                    <a:cubicBezTo>
                      <a:pt x="19301" y="16364"/>
                      <a:pt x="19802" y="16561"/>
                      <a:pt x="20303" y="16579"/>
                    </a:cubicBezTo>
                    <a:cubicBezTo>
                      <a:pt x="20625" y="16901"/>
                      <a:pt x="20875" y="17259"/>
                      <a:pt x="21072" y="17670"/>
                    </a:cubicBezTo>
                    <a:cubicBezTo>
                      <a:pt x="20088" y="17599"/>
                      <a:pt x="19354" y="16811"/>
                      <a:pt x="18835" y="16006"/>
                    </a:cubicBezTo>
                    <a:close/>
                    <a:moveTo>
                      <a:pt x="8689" y="17366"/>
                    </a:moveTo>
                    <a:lnTo>
                      <a:pt x="8689" y="17366"/>
                    </a:lnTo>
                    <a:cubicBezTo>
                      <a:pt x="8868" y="17652"/>
                      <a:pt x="8975" y="17992"/>
                      <a:pt x="9011" y="18332"/>
                    </a:cubicBezTo>
                    <a:cubicBezTo>
                      <a:pt x="8868" y="18028"/>
                      <a:pt x="8760" y="17688"/>
                      <a:pt x="8689" y="17366"/>
                    </a:cubicBezTo>
                    <a:close/>
                    <a:moveTo>
                      <a:pt x="7382" y="18619"/>
                    </a:moveTo>
                    <a:lnTo>
                      <a:pt x="7382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5"/>
                      <a:pt x="7329" y="18887"/>
                      <a:pt x="7382" y="18619"/>
                    </a:cubicBezTo>
                    <a:close/>
                    <a:moveTo>
                      <a:pt x="10890" y="14449"/>
                    </a:moveTo>
                    <a:lnTo>
                      <a:pt x="10890" y="14449"/>
                    </a:lnTo>
                    <a:cubicBezTo>
                      <a:pt x="11087" y="14735"/>
                      <a:pt x="11319" y="15004"/>
                      <a:pt x="11588" y="15236"/>
                    </a:cubicBezTo>
                    <a:cubicBezTo>
                      <a:pt x="12662" y="16346"/>
                      <a:pt x="12536" y="17903"/>
                      <a:pt x="12160" y="19299"/>
                    </a:cubicBezTo>
                    <a:cubicBezTo>
                      <a:pt x="12143" y="19317"/>
                      <a:pt x="12160" y="19334"/>
                      <a:pt x="12178" y="19334"/>
                    </a:cubicBezTo>
                    <a:cubicBezTo>
                      <a:pt x="12125" y="19478"/>
                      <a:pt x="12089" y="19603"/>
                      <a:pt x="12035" y="19728"/>
                    </a:cubicBezTo>
                    <a:cubicBezTo>
                      <a:pt x="12268" y="18458"/>
                      <a:pt x="12125" y="17151"/>
                      <a:pt x="11624" y="15952"/>
                    </a:cubicBezTo>
                    <a:cubicBezTo>
                      <a:pt x="11624" y="15941"/>
                      <a:pt x="11618" y="15937"/>
                      <a:pt x="11611" y="15937"/>
                    </a:cubicBezTo>
                    <a:cubicBezTo>
                      <a:pt x="11595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3"/>
                      <a:pt x="11981" y="18243"/>
                    </a:cubicBezTo>
                    <a:cubicBezTo>
                      <a:pt x="12017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1" y="20641"/>
                    </a:cubicBezTo>
                    <a:cubicBezTo>
                      <a:pt x="11713" y="19997"/>
                      <a:pt x="11659" y="19352"/>
                      <a:pt x="11480" y="18726"/>
                    </a:cubicBezTo>
                    <a:lnTo>
                      <a:pt x="11463" y="18744"/>
                    </a:lnTo>
                    <a:cubicBezTo>
                      <a:pt x="11140" y="17455"/>
                      <a:pt x="11123" y="16256"/>
                      <a:pt x="11015" y="14932"/>
                    </a:cubicBezTo>
                    <a:cubicBezTo>
                      <a:pt x="11015" y="14771"/>
                      <a:pt x="10979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3"/>
                      <a:pt x="9601" y="20498"/>
                      <a:pt x="9458" y="20766"/>
                    </a:cubicBezTo>
                    <a:cubicBezTo>
                      <a:pt x="9440" y="20623"/>
                      <a:pt x="9422" y="20498"/>
                      <a:pt x="9405" y="20354"/>
                    </a:cubicBezTo>
                    <a:lnTo>
                      <a:pt x="9422" y="20354"/>
                    </a:lnTo>
                    <a:cubicBezTo>
                      <a:pt x="9476" y="20175"/>
                      <a:pt x="9566" y="20032"/>
                      <a:pt x="9673" y="19907"/>
                    </a:cubicBezTo>
                    <a:close/>
                    <a:moveTo>
                      <a:pt x="7669" y="21589"/>
                    </a:moveTo>
                    <a:lnTo>
                      <a:pt x="7669" y="21589"/>
                    </a:lnTo>
                    <a:cubicBezTo>
                      <a:pt x="7955" y="21661"/>
                      <a:pt x="8134" y="21893"/>
                      <a:pt x="8367" y="22054"/>
                    </a:cubicBezTo>
                    <a:cubicBezTo>
                      <a:pt x="8098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lnTo>
                      <a:pt x="8564" y="24936"/>
                    </a:lnTo>
                    <a:cubicBezTo>
                      <a:pt x="8671" y="25150"/>
                      <a:pt x="8725" y="25383"/>
                      <a:pt x="8707" y="25616"/>
                    </a:cubicBezTo>
                    <a:cubicBezTo>
                      <a:pt x="8599" y="25401"/>
                      <a:pt x="8564" y="25168"/>
                      <a:pt x="8564" y="24936"/>
                    </a:cubicBezTo>
                    <a:close/>
                    <a:moveTo>
                      <a:pt x="15961" y="23939"/>
                    </a:moveTo>
                    <a:cubicBezTo>
                      <a:pt x="16070" y="23939"/>
                      <a:pt x="16161" y="24653"/>
                      <a:pt x="16168" y="24653"/>
                    </a:cubicBezTo>
                    <a:cubicBezTo>
                      <a:pt x="16169" y="24653"/>
                      <a:pt x="16169" y="24652"/>
                      <a:pt x="16169" y="24649"/>
                    </a:cubicBezTo>
                    <a:lnTo>
                      <a:pt x="16169" y="24649"/>
                    </a:lnTo>
                    <a:cubicBezTo>
                      <a:pt x="16169" y="24989"/>
                      <a:pt x="16079" y="25347"/>
                      <a:pt x="15918" y="25669"/>
                    </a:cubicBezTo>
                    <a:cubicBezTo>
                      <a:pt x="15793" y="25938"/>
                      <a:pt x="15632" y="26188"/>
                      <a:pt x="15435" y="26403"/>
                    </a:cubicBezTo>
                    <a:cubicBezTo>
                      <a:pt x="15435" y="26367"/>
                      <a:pt x="15435" y="26331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4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2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8" y="24345"/>
                      <a:pt x="15936" y="23951"/>
                    </a:cubicBezTo>
                    <a:cubicBezTo>
                      <a:pt x="15945" y="23943"/>
                      <a:pt x="15953" y="23939"/>
                      <a:pt x="15961" y="23939"/>
                    </a:cubicBezTo>
                    <a:close/>
                    <a:moveTo>
                      <a:pt x="14067" y="23984"/>
                    </a:moveTo>
                    <a:cubicBezTo>
                      <a:pt x="14105" y="23984"/>
                      <a:pt x="14149" y="23996"/>
                      <a:pt x="14200" y="24023"/>
                    </a:cubicBezTo>
                    <a:cubicBezTo>
                      <a:pt x="14558" y="24202"/>
                      <a:pt x="14809" y="24506"/>
                      <a:pt x="14934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69"/>
                      <a:pt x="14970" y="25938"/>
                      <a:pt x="14970" y="26206"/>
                    </a:cubicBezTo>
                    <a:cubicBezTo>
                      <a:pt x="14952" y="26242"/>
                      <a:pt x="14934" y="26296"/>
                      <a:pt x="14916" y="26331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8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1"/>
                    </a:cubicBezTo>
                    <a:cubicBezTo>
                      <a:pt x="14684" y="26242"/>
                      <a:pt x="14737" y="26492"/>
                      <a:pt x="14791" y="26725"/>
                    </a:cubicBezTo>
                    <a:cubicBezTo>
                      <a:pt x="14719" y="26654"/>
                      <a:pt x="14648" y="26582"/>
                      <a:pt x="14594" y="26510"/>
                    </a:cubicBezTo>
                    <a:lnTo>
                      <a:pt x="14594" y="26492"/>
                    </a:lnTo>
                    <a:cubicBezTo>
                      <a:pt x="14523" y="26224"/>
                      <a:pt x="14379" y="25974"/>
                      <a:pt x="14183" y="25777"/>
                    </a:cubicBezTo>
                    <a:cubicBezTo>
                      <a:pt x="14022" y="25401"/>
                      <a:pt x="13914" y="25007"/>
                      <a:pt x="13860" y="24596"/>
                    </a:cubicBezTo>
                    <a:cubicBezTo>
                      <a:pt x="13845" y="24457"/>
                      <a:pt x="13830" y="23984"/>
                      <a:pt x="14067" y="23984"/>
                    </a:cubicBezTo>
                    <a:close/>
                    <a:moveTo>
                      <a:pt x="17500" y="24936"/>
                    </a:moveTo>
                    <a:lnTo>
                      <a:pt x="17500" y="24936"/>
                    </a:lnTo>
                    <a:cubicBezTo>
                      <a:pt x="17233" y="25376"/>
                      <a:pt x="16898" y="25763"/>
                      <a:pt x="16527" y="26081"/>
                    </a:cubicBezTo>
                    <a:cubicBezTo>
                      <a:pt x="16294" y="26278"/>
                      <a:pt x="16062" y="26457"/>
                      <a:pt x="15829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0"/>
                      <a:pt x="15507" y="26850"/>
                    </a:cubicBezTo>
                    <a:cubicBezTo>
                      <a:pt x="15453" y="26886"/>
                      <a:pt x="15399" y="26940"/>
                      <a:pt x="15364" y="26976"/>
                    </a:cubicBezTo>
                    <a:lnTo>
                      <a:pt x="15256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2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7"/>
                      <a:pt x="13342" y="25455"/>
                    </a:cubicBezTo>
                    <a:cubicBezTo>
                      <a:pt x="13538" y="25508"/>
                      <a:pt x="13699" y="25616"/>
                      <a:pt x="13843" y="25741"/>
                    </a:cubicBezTo>
                    <a:cubicBezTo>
                      <a:pt x="13950" y="25830"/>
                      <a:pt x="14057" y="25920"/>
                      <a:pt x="14147" y="26027"/>
                    </a:cubicBezTo>
                    <a:cubicBezTo>
                      <a:pt x="14218" y="26206"/>
                      <a:pt x="14308" y="26367"/>
                      <a:pt x="14415" y="26528"/>
                    </a:cubicBezTo>
                    <a:cubicBezTo>
                      <a:pt x="14433" y="26689"/>
                      <a:pt x="14469" y="26850"/>
                      <a:pt x="14523" y="26994"/>
                    </a:cubicBezTo>
                    <a:cubicBezTo>
                      <a:pt x="13860" y="26850"/>
                      <a:pt x="13324" y="26367"/>
                      <a:pt x="13109" y="25741"/>
                    </a:cubicBezTo>
                    <a:cubicBezTo>
                      <a:pt x="13037" y="25512"/>
                      <a:pt x="13057" y="25443"/>
                      <a:pt x="13206" y="25443"/>
                    </a:cubicBezTo>
                    <a:close/>
                    <a:moveTo>
                      <a:pt x="17332" y="26385"/>
                    </a:moveTo>
                    <a:cubicBezTo>
                      <a:pt x="16885" y="26725"/>
                      <a:pt x="16384" y="26922"/>
                      <a:pt x="15847" y="27011"/>
                    </a:cubicBezTo>
                    <a:cubicBezTo>
                      <a:pt x="15865" y="26958"/>
                      <a:pt x="15901" y="26904"/>
                      <a:pt x="15918" y="26868"/>
                    </a:cubicBezTo>
                    <a:cubicBezTo>
                      <a:pt x="15918" y="26832"/>
                      <a:pt x="15918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0"/>
                    </a:moveTo>
                    <a:lnTo>
                      <a:pt x="10568" y="26170"/>
                    </a:lnTo>
                    <a:cubicBezTo>
                      <a:pt x="10550" y="26349"/>
                      <a:pt x="10496" y="26528"/>
                      <a:pt x="10425" y="26689"/>
                    </a:cubicBezTo>
                    <a:cubicBezTo>
                      <a:pt x="10371" y="26850"/>
                      <a:pt x="10299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0"/>
                    </a:cubicBezTo>
                    <a:close/>
                    <a:moveTo>
                      <a:pt x="14719" y="27137"/>
                    </a:moveTo>
                    <a:cubicBezTo>
                      <a:pt x="14755" y="27244"/>
                      <a:pt x="14791" y="27334"/>
                      <a:pt x="14809" y="27441"/>
                    </a:cubicBezTo>
                    <a:lnTo>
                      <a:pt x="14773" y="27548"/>
                    </a:lnTo>
                    <a:cubicBezTo>
                      <a:pt x="14737" y="27423"/>
                      <a:pt x="14684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185" y="28550"/>
                    </a:moveTo>
                    <a:lnTo>
                      <a:pt x="15185" y="28550"/>
                    </a:lnTo>
                    <a:cubicBezTo>
                      <a:pt x="14988" y="28837"/>
                      <a:pt x="14719" y="29087"/>
                      <a:pt x="14415" y="29266"/>
                    </a:cubicBezTo>
                    <a:lnTo>
                      <a:pt x="14415" y="29248"/>
                    </a:lnTo>
                    <a:lnTo>
                      <a:pt x="14433" y="29248"/>
                    </a:lnTo>
                    <a:lnTo>
                      <a:pt x="14451" y="29230"/>
                    </a:lnTo>
                    <a:cubicBezTo>
                      <a:pt x="14487" y="29213"/>
                      <a:pt x="14487" y="29177"/>
                      <a:pt x="14469" y="29141"/>
                    </a:cubicBezTo>
                    <a:cubicBezTo>
                      <a:pt x="14648" y="28890"/>
                      <a:pt x="14898" y="28694"/>
                      <a:pt x="15185" y="28550"/>
                    </a:cubicBezTo>
                    <a:close/>
                    <a:moveTo>
                      <a:pt x="7597" y="24273"/>
                    </a:moveTo>
                    <a:cubicBezTo>
                      <a:pt x="7597" y="24274"/>
                      <a:pt x="7866" y="25079"/>
                      <a:pt x="7866" y="25097"/>
                    </a:cubicBezTo>
                    <a:cubicBezTo>
                      <a:pt x="8027" y="25669"/>
                      <a:pt x="8098" y="26260"/>
                      <a:pt x="8098" y="26868"/>
                    </a:cubicBezTo>
                    <a:cubicBezTo>
                      <a:pt x="8116" y="27620"/>
                      <a:pt x="8080" y="28371"/>
                      <a:pt x="8009" y="29123"/>
                    </a:cubicBezTo>
                    <a:cubicBezTo>
                      <a:pt x="7884" y="28318"/>
                      <a:pt x="7830" y="27512"/>
                      <a:pt x="7812" y="26725"/>
                    </a:cubicBezTo>
                    <a:cubicBezTo>
                      <a:pt x="7812" y="26689"/>
                      <a:pt x="7785" y="26671"/>
                      <a:pt x="7758" y="26671"/>
                    </a:cubicBezTo>
                    <a:cubicBezTo>
                      <a:pt x="7731" y="26671"/>
                      <a:pt x="7705" y="26689"/>
                      <a:pt x="7705" y="26725"/>
                    </a:cubicBezTo>
                    <a:cubicBezTo>
                      <a:pt x="7687" y="27620"/>
                      <a:pt x="7776" y="28515"/>
                      <a:pt x="7973" y="29391"/>
                    </a:cubicBezTo>
                    <a:cubicBezTo>
                      <a:pt x="7973" y="29391"/>
                      <a:pt x="7973" y="29391"/>
                      <a:pt x="7973" y="29409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7" y="24273"/>
                    </a:cubicBezTo>
                    <a:close/>
                    <a:moveTo>
                      <a:pt x="13503" y="29910"/>
                    </a:moveTo>
                    <a:lnTo>
                      <a:pt x="13503" y="29910"/>
                    </a:lnTo>
                    <a:cubicBezTo>
                      <a:pt x="13646" y="30179"/>
                      <a:pt x="13717" y="30465"/>
                      <a:pt x="13735" y="30769"/>
                    </a:cubicBezTo>
                    <a:cubicBezTo>
                      <a:pt x="13610" y="30501"/>
                      <a:pt x="13520" y="30215"/>
                      <a:pt x="13503" y="29910"/>
                    </a:cubicBezTo>
                    <a:close/>
                    <a:moveTo>
                      <a:pt x="5845" y="28797"/>
                    </a:moveTo>
                    <a:cubicBezTo>
                      <a:pt x="5892" y="28797"/>
                      <a:pt x="5922" y="28857"/>
                      <a:pt x="5915" y="29016"/>
                    </a:cubicBezTo>
                    <a:cubicBezTo>
                      <a:pt x="5915" y="29284"/>
                      <a:pt x="5897" y="29535"/>
                      <a:pt x="5879" y="29803"/>
                    </a:cubicBezTo>
                    <a:cubicBezTo>
                      <a:pt x="5861" y="30107"/>
                      <a:pt x="5826" y="30429"/>
                      <a:pt x="5790" y="30734"/>
                    </a:cubicBezTo>
                    <a:lnTo>
                      <a:pt x="5772" y="30716"/>
                    </a:lnTo>
                    <a:cubicBezTo>
                      <a:pt x="5757" y="30706"/>
                      <a:pt x="5740" y="30701"/>
                      <a:pt x="5725" y="30701"/>
                    </a:cubicBezTo>
                    <a:cubicBezTo>
                      <a:pt x="5684" y="30701"/>
                      <a:pt x="5647" y="30731"/>
                      <a:pt x="5647" y="30769"/>
                    </a:cubicBezTo>
                    <a:lnTo>
                      <a:pt x="5647" y="30805"/>
                    </a:lnTo>
                    <a:cubicBezTo>
                      <a:pt x="5593" y="30590"/>
                      <a:pt x="5503" y="30411"/>
                      <a:pt x="5414" y="30233"/>
                    </a:cubicBezTo>
                    <a:cubicBezTo>
                      <a:pt x="5342" y="29821"/>
                      <a:pt x="5396" y="29409"/>
                      <a:pt x="5593" y="29051"/>
                    </a:cubicBezTo>
                    <a:lnTo>
                      <a:pt x="5593" y="29069"/>
                    </a:lnTo>
                    <a:cubicBezTo>
                      <a:pt x="5668" y="28930"/>
                      <a:pt x="5775" y="28797"/>
                      <a:pt x="5845" y="28797"/>
                    </a:cubicBezTo>
                    <a:close/>
                    <a:moveTo>
                      <a:pt x="6452" y="29409"/>
                    </a:moveTo>
                    <a:lnTo>
                      <a:pt x="6452" y="29409"/>
                    </a:lnTo>
                    <a:cubicBezTo>
                      <a:pt x="6559" y="29964"/>
                      <a:pt x="6327" y="30555"/>
                      <a:pt x="6130" y="31109"/>
                    </a:cubicBezTo>
                    <a:cubicBezTo>
                      <a:pt x="6112" y="30984"/>
                      <a:pt x="6094" y="30859"/>
                      <a:pt x="6076" y="30751"/>
                    </a:cubicBezTo>
                    <a:lnTo>
                      <a:pt x="6094" y="30734"/>
                    </a:lnTo>
                    <a:cubicBezTo>
                      <a:pt x="6081" y="30708"/>
                      <a:pt x="6060" y="30683"/>
                      <a:pt x="6029" y="30683"/>
                    </a:cubicBezTo>
                    <a:cubicBezTo>
                      <a:pt x="6017" y="30683"/>
                      <a:pt x="6002" y="30687"/>
                      <a:pt x="5987" y="30698"/>
                    </a:cubicBezTo>
                    <a:cubicBezTo>
                      <a:pt x="6022" y="30465"/>
                      <a:pt x="6040" y="30250"/>
                      <a:pt x="6058" y="30018"/>
                    </a:cubicBezTo>
                    <a:cubicBezTo>
                      <a:pt x="6237" y="29857"/>
                      <a:pt x="6380" y="29642"/>
                      <a:pt x="6452" y="29409"/>
                    </a:cubicBezTo>
                    <a:close/>
                    <a:moveTo>
                      <a:pt x="4054" y="29123"/>
                    </a:moveTo>
                    <a:cubicBezTo>
                      <a:pt x="4448" y="29338"/>
                      <a:pt x="4806" y="29642"/>
                      <a:pt x="5074" y="30018"/>
                    </a:cubicBezTo>
                    <a:cubicBezTo>
                      <a:pt x="5163" y="30125"/>
                      <a:pt x="5235" y="30250"/>
                      <a:pt x="5289" y="30376"/>
                    </a:cubicBezTo>
                    <a:cubicBezTo>
                      <a:pt x="5307" y="30519"/>
                      <a:pt x="5360" y="30644"/>
                      <a:pt x="5432" y="30769"/>
                    </a:cubicBezTo>
                    <a:lnTo>
                      <a:pt x="5396" y="30734"/>
                    </a:lnTo>
                    <a:cubicBezTo>
                      <a:pt x="5378" y="30722"/>
                      <a:pt x="5358" y="30716"/>
                      <a:pt x="5340" y="30716"/>
                    </a:cubicBezTo>
                    <a:cubicBezTo>
                      <a:pt x="5303" y="30716"/>
                      <a:pt x="5271" y="30740"/>
                      <a:pt x="5271" y="30787"/>
                    </a:cubicBezTo>
                    <a:cubicBezTo>
                      <a:pt x="5253" y="30895"/>
                      <a:pt x="5253" y="31020"/>
                      <a:pt x="5271" y="31127"/>
                    </a:cubicBezTo>
                    <a:cubicBezTo>
                      <a:pt x="5199" y="31074"/>
                      <a:pt x="5110" y="31020"/>
                      <a:pt x="5038" y="30966"/>
                    </a:cubicBezTo>
                    <a:cubicBezTo>
                      <a:pt x="4895" y="30805"/>
                      <a:pt x="4734" y="30662"/>
                      <a:pt x="4555" y="30537"/>
                    </a:cubicBezTo>
                    <a:cubicBezTo>
                      <a:pt x="4501" y="30429"/>
                      <a:pt x="4448" y="30322"/>
                      <a:pt x="4412" y="30250"/>
                    </a:cubicBezTo>
                    <a:cubicBezTo>
                      <a:pt x="4215" y="29910"/>
                      <a:pt x="4108" y="29517"/>
                      <a:pt x="4054" y="29123"/>
                    </a:cubicBezTo>
                    <a:close/>
                    <a:moveTo>
                      <a:pt x="8778" y="30000"/>
                    </a:moveTo>
                    <a:cubicBezTo>
                      <a:pt x="8778" y="30394"/>
                      <a:pt x="8528" y="30751"/>
                      <a:pt x="8331" y="31127"/>
                    </a:cubicBezTo>
                    <a:lnTo>
                      <a:pt x="8331" y="31074"/>
                    </a:lnTo>
                    <a:cubicBezTo>
                      <a:pt x="8456" y="30698"/>
                      <a:pt x="8599" y="30340"/>
                      <a:pt x="8778" y="30000"/>
                    </a:cubicBezTo>
                    <a:close/>
                    <a:moveTo>
                      <a:pt x="3413" y="30138"/>
                    </a:moveTo>
                    <a:cubicBezTo>
                      <a:pt x="3789" y="30138"/>
                      <a:pt x="4215" y="30498"/>
                      <a:pt x="4483" y="30716"/>
                    </a:cubicBezTo>
                    <a:cubicBezTo>
                      <a:pt x="4501" y="30734"/>
                      <a:pt x="4519" y="30751"/>
                      <a:pt x="4555" y="30787"/>
                    </a:cubicBezTo>
                    <a:cubicBezTo>
                      <a:pt x="4644" y="30966"/>
                      <a:pt x="4788" y="31109"/>
                      <a:pt x="4984" y="31217"/>
                    </a:cubicBezTo>
                    <a:lnTo>
                      <a:pt x="5056" y="31288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67" y="31324"/>
                      <a:pt x="4841" y="31306"/>
                      <a:pt x="4716" y="31306"/>
                    </a:cubicBezTo>
                    <a:cubicBezTo>
                      <a:pt x="4680" y="31306"/>
                      <a:pt x="4662" y="31324"/>
                      <a:pt x="4644" y="31342"/>
                    </a:cubicBezTo>
                    <a:cubicBezTo>
                      <a:pt x="4466" y="31288"/>
                      <a:pt x="4287" y="31253"/>
                      <a:pt x="4108" y="31217"/>
                    </a:cubicBezTo>
                    <a:cubicBezTo>
                      <a:pt x="3947" y="31163"/>
                      <a:pt x="3803" y="31092"/>
                      <a:pt x="3660" y="31038"/>
                    </a:cubicBezTo>
                    <a:cubicBezTo>
                      <a:pt x="3481" y="30948"/>
                      <a:pt x="3302" y="30859"/>
                      <a:pt x="3159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lnTo>
                      <a:pt x="5414" y="30966"/>
                    </a:lnTo>
                    <a:cubicBezTo>
                      <a:pt x="5468" y="31038"/>
                      <a:pt x="5521" y="31109"/>
                      <a:pt x="5557" y="31181"/>
                    </a:cubicBezTo>
                    <a:cubicBezTo>
                      <a:pt x="5591" y="31265"/>
                      <a:pt x="5608" y="31333"/>
                      <a:pt x="5625" y="31414"/>
                    </a:cubicBezTo>
                    <a:lnTo>
                      <a:pt x="5625" y="31414"/>
                    </a:lnTo>
                    <a:cubicBezTo>
                      <a:pt x="5620" y="31415"/>
                      <a:pt x="5611" y="31419"/>
                      <a:pt x="5611" y="31432"/>
                    </a:cubicBezTo>
                    <a:cubicBezTo>
                      <a:pt x="5557" y="31378"/>
                      <a:pt x="5521" y="31324"/>
                      <a:pt x="5468" y="31288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79" y="31163"/>
                    </a:moveTo>
                    <a:cubicBezTo>
                      <a:pt x="5933" y="31288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0"/>
                      <a:pt x="6005" y="31610"/>
                    </a:cubicBezTo>
                    <a:cubicBezTo>
                      <a:pt x="6005" y="31664"/>
                      <a:pt x="6005" y="31736"/>
                      <a:pt x="6022" y="31789"/>
                    </a:cubicBezTo>
                    <a:lnTo>
                      <a:pt x="5987" y="31754"/>
                    </a:lnTo>
                    <a:cubicBezTo>
                      <a:pt x="5969" y="31700"/>
                      <a:pt x="5933" y="31628"/>
                      <a:pt x="5915" y="31575"/>
                    </a:cubicBezTo>
                    <a:cubicBezTo>
                      <a:pt x="5897" y="31467"/>
                      <a:pt x="5861" y="31378"/>
                      <a:pt x="5843" y="31270"/>
                    </a:cubicBezTo>
                    <a:cubicBezTo>
                      <a:pt x="5843" y="31235"/>
                      <a:pt x="5861" y="31199"/>
                      <a:pt x="5879" y="31163"/>
                    </a:cubicBezTo>
                    <a:close/>
                    <a:moveTo>
                      <a:pt x="4931" y="31467"/>
                    </a:moveTo>
                    <a:lnTo>
                      <a:pt x="4931" y="31467"/>
                    </a:lnTo>
                    <a:cubicBezTo>
                      <a:pt x="5092" y="31485"/>
                      <a:pt x="5235" y="31539"/>
                      <a:pt x="5378" y="31628"/>
                    </a:cubicBezTo>
                    <a:cubicBezTo>
                      <a:pt x="5468" y="31700"/>
                      <a:pt x="5575" y="31772"/>
                      <a:pt x="5700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7"/>
                    </a:cubicBezTo>
                    <a:cubicBezTo>
                      <a:pt x="5826" y="31861"/>
                      <a:pt x="5843" y="31897"/>
                      <a:pt x="5861" y="31933"/>
                    </a:cubicBezTo>
                    <a:cubicBezTo>
                      <a:pt x="5521" y="31843"/>
                      <a:pt x="5217" y="31682"/>
                      <a:pt x="4931" y="31467"/>
                    </a:cubicBezTo>
                    <a:close/>
                    <a:moveTo>
                      <a:pt x="12876" y="31861"/>
                    </a:moveTo>
                    <a:lnTo>
                      <a:pt x="12876" y="31861"/>
                    </a:lnTo>
                    <a:cubicBezTo>
                      <a:pt x="13037" y="32237"/>
                      <a:pt x="13127" y="32630"/>
                      <a:pt x="13109" y="33024"/>
                    </a:cubicBezTo>
                    <a:cubicBezTo>
                      <a:pt x="12930" y="32666"/>
                      <a:pt x="12787" y="32237"/>
                      <a:pt x="12876" y="31861"/>
                    </a:cubicBezTo>
                    <a:close/>
                    <a:moveTo>
                      <a:pt x="11570" y="32559"/>
                    </a:moveTo>
                    <a:lnTo>
                      <a:pt x="11570" y="32559"/>
                    </a:lnTo>
                    <a:cubicBezTo>
                      <a:pt x="11695" y="33078"/>
                      <a:pt x="11427" y="33525"/>
                      <a:pt x="11212" y="33991"/>
                    </a:cubicBezTo>
                    <a:cubicBezTo>
                      <a:pt x="11158" y="33489"/>
                      <a:pt x="11284" y="32988"/>
                      <a:pt x="11570" y="32559"/>
                    </a:cubicBezTo>
                    <a:close/>
                    <a:moveTo>
                      <a:pt x="17440" y="30089"/>
                    </a:moveTo>
                    <a:cubicBezTo>
                      <a:pt x="17439" y="30090"/>
                      <a:pt x="16759" y="31610"/>
                      <a:pt x="16670" y="31789"/>
                    </a:cubicBezTo>
                    <a:cubicBezTo>
                      <a:pt x="16223" y="32541"/>
                      <a:pt x="15757" y="33257"/>
                      <a:pt x="15238" y="33955"/>
                    </a:cubicBezTo>
                    <a:cubicBezTo>
                      <a:pt x="14379" y="35136"/>
                      <a:pt x="13574" y="36317"/>
                      <a:pt x="12679" y="37462"/>
                    </a:cubicBezTo>
                    <a:cubicBezTo>
                      <a:pt x="12715" y="37176"/>
                      <a:pt x="12769" y="36890"/>
                      <a:pt x="12805" y="36621"/>
                    </a:cubicBezTo>
                    <a:cubicBezTo>
                      <a:pt x="13019" y="36031"/>
                      <a:pt x="13288" y="35458"/>
                      <a:pt x="13592" y="34921"/>
                    </a:cubicBezTo>
                    <a:cubicBezTo>
                      <a:pt x="14254" y="33758"/>
                      <a:pt x="15185" y="32774"/>
                      <a:pt x="15775" y="31557"/>
                    </a:cubicBezTo>
                    <a:cubicBezTo>
                      <a:pt x="15787" y="31522"/>
                      <a:pt x="15761" y="31494"/>
                      <a:pt x="15731" y="31494"/>
                    </a:cubicBezTo>
                    <a:cubicBezTo>
                      <a:pt x="15715" y="31494"/>
                      <a:pt x="15698" y="31502"/>
                      <a:pt x="15686" y="31521"/>
                    </a:cubicBezTo>
                    <a:cubicBezTo>
                      <a:pt x="14988" y="32648"/>
                      <a:pt x="14218" y="33722"/>
                      <a:pt x="13503" y="34849"/>
                    </a:cubicBezTo>
                    <a:cubicBezTo>
                      <a:pt x="13270" y="35225"/>
                      <a:pt x="13073" y="35619"/>
                      <a:pt x="12912" y="36031"/>
                    </a:cubicBezTo>
                    <a:cubicBezTo>
                      <a:pt x="12966" y="35655"/>
                      <a:pt x="13037" y="35297"/>
                      <a:pt x="13109" y="34921"/>
                    </a:cubicBezTo>
                    <a:cubicBezTo>
                      <a:pt x="13860" y="32809"/>
                      <a:pt x="15310" y="30859"/>
                      <a:pt x="17440" y="30089"/>
                    </a:cubicBezTo>
                    <a:close/>
                    <a:moveTo>
                      <a:pt x="10729" y="36585"/>
                    </a:moveTo>
                    <a:lnTo>
                      <a:pt x="10729" y="36585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0" y="37015"/>
                      <a:pt x="10729" y="36585"/>
                    </a:cubicBezTo>
                    <a:close/>
                    <a:moveTo>
                      <a:pt x="9709" y="30895"/>
                    </a:moveTo>
                    <a:cubicBezTo>
                      <a:pt x="9762" y="31754"/>
                      <a:pt x="9959" y="32630"/>
                      <a:pt x="9959" y="33454"/>
                    </a:cubicBezTo>
                    <a:cubicBezTo>
                      <a:pt x="9941" y="34939"/>
                      <a:pt x="9852" y="36424"/>
                      <a:pt x="9780" y="37910"/>
                    </a:cubicBezTo>
                    <a:cubicBezTo>
                      <a:pt x="9762" y="37856"/>
                      <a:pt x="9745" y="37784"/>
                      <a:pt x="9727" y="37731"/>
                    </a:cubicBezTo>
                    <a:cubicBezTo>
                      <a:pt x="9673" y="36550"/>
                      <a:pt x="9476" y="35386"/>
                      <a:pt x="9566" y="34205"/>
                    </a:cubicBezTo>
                    <a:cubicBezTo>
                      <a:pt x="9566" y="34187"/>
                      <a:pt x="9552" y="34178"/>
                      <a:pt x="9539" y="34178"/>
                    </a:cubicBezTo>
                    <a:cubicBezTo>
                      <a:pt x="9525" y="34178"/>
                      <a:pt x="9512" y="34187"/>
                      <a:pt x="9512" y="34205"/>
                    </a:cubicBezTo>
                    <a:cubicBezTo>
                      <a:pt x="9405" y="35225"/>
                      <a:pt x="9422" y="36245"/>
                      <a:pt x="9548" y="37247"/>
                    </a:cubicBezTo>
                    <a:cubicBezTo>
                      <a:pt x="9440" y="36961"/>
                      <a:pt x="9333" y="36657"/>
                      <a:pt x="9244" y="36353"/>
                    </a:cubicBezTo>
                    <a:cubicBezTo>
                      <a:pt x="9261" y="36335"/>
                      <a:pt x="9261" y="36317"/>
                      <a:pt x="9244" y="36299"/>
                    </a:cubicBezTo>
                    <a:cubicBezTo>
                      <a:pt x="8993" y="35118"/>
                      <a:pt x="8886" y="34008"/>
                      <a:pt x="9154" y="32827"/>
                    </a:cubicBezTo>
                    <a:cubicBezTo>
                      <a:pt x="9297" y="32165"/>
                      <a:pt x="9530" y="31539"/>
                      <a:pt x="9709" y="30895"/>
                    </a:cubicBezTo>
                    <a:close/>
                    <a:moveTo>
                      <a:pt x="4893" y="33883"/>
                    </a:moveTo>
                    <a:cubicBezTo>
                      <a:pt x="4977" y="33883"/>
                      <a:pt x="5115" y="33905"/>
                      <a:pt x="5324" y="33955"/>
                    </a:cubicBezTo>
                    <a:cubicBezTo>
                      <a:pt x="6094" y="34152"/>
                      <a:pt x="6810" y="34778"/>
                      <a:pt x="7382" y="35279"/>
                    </a:cubicBezTo>
                    <a:cubicBezTo>
                      <a:pt x="8295" y="36102"/>
                      <a:pt x="9047" y="37068"/>
                      <a:pt x="9637" y="38142"/>
                    </a:cubicBezTo>
                    <a:lnTo>
                      <a:pt x="9780" y="38500"/>
                    </a:lnTo>
                    <a:cubicBezTo>
                      <a:pt x="9673" y="38375"/>
                      <a:pt x="9566" y="38267"/>
                      <a:pt x="9440" y="38160"/>
                    </a:cubicBezTo>
                    <a:lnTo>
                      <a:pt x="9458" y="38160"/>
                    </a:lnTo>
                    <a:cubicBezTo>
                      <a:pt x="9136" y="37713"/>
                      <a:pt x="8778" y="37283"/>
                      <a:pt x="8402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3" y="35260"/>
                      <a:pt x="6584" y="35260"/>
                    </a:cubicBezTo>
                    <a:cubicBezTo>
                      <a:pt x="6555" y="35260"/>
                      <a:pt x="6533" y="35306"/>
                      <a:pt x="6559" y="35333"/>
                    </a:cubicBezTo>
                    <a:cubicBezTo>
                      <a:pt x="7007" y="35887"/>
                      <a:pt x="7651" y="36263"/>
                      <a:pt x="8134" y="36782"/>
                    </a:cubicBezTo>
                    <a:cubicBezTo>
                      <a:pt x="8438" y="37122"/>
                      <a:pt x="8725" y="37462"/>
                      <a:pt x="8993" y="37820"/>
                    </a:cubicBezTo>
                    <a:cubicBezTo>
                      <a:pt x="8707" y="37623"/>
                      <a:pt x="8385" y="37444"/>
                      <a:pt x="8080" y="37283"/>
                    </a:cubicBezTo>
                    <a:cubicBezTo>
                      <a:pt x="6810" y="36567"/>
                      <a:pt x="6076" y="35673"/>
                      <a:pt x="5235" y="34509"/>
                    </a:cubicBezTo>
                    <a:cubicBezTo>
                      <a:pt x="4995" y="34185"/>
                      <a:pt x="4578" y="33883"/>
                      <a:pt x="4893" y="33883"/>
                    </a:cubicBezTo>
                    <a:close/>
                    <a:moveTo>
                      <a:pt x="9655" y="40057"/>
                    </a:move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6"/>
                      <a:pt x="9798" y="40290"/>
                      <a:pt x="9655" y="40057"/>
                    </a:cubicBezTo>
                    <a:close/>
                    <a:moveTo>
                      <a:pt x="12733" y="41113"/>
                    </a:move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6"/>
                      <a:pt x="12250" y="42097"/>
                    </a:cubicBezTo>
                    <a:cubicBezTo>
                      <a:pt x="12375" y="41757"/>
                      <a:pt x="12536" y="41417"/>
                      <a:pt x="12733" y="41113"/>
                    </a:cubicBezTo>
                    <a:close/>
                    <a:moveTo>
                      <a:pt x="9637" y="24399"/>
                    </a:moveTo>
                    <a:cubicBezTo>
                      <a:pt x="9780" y="25455"/>
                      <a:pt x="9924" y="26510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7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8"/>
                      <a:pt x="11355" y="36245"/>
                      <a:pt x="11463" y="37122"/>
                    </a:cubicBezTo>
                    <a:cubicBezTo>
                      <a:pt x="11301" y="36782"/>
                      <a:pt x="10997" y="36514"/>
                      <a:pt x="10657" y="36371"/>
                    </a:cubicBezTo>
                    <a:cubicBezTo>
                      <a:pt x="10648" y="36367"/>
                      <a:pt x="10638" y="36366"/>
                      <a:pt x="10629" y="36366"/>
                    </a:cubicBezTo>
                    <a:cubicBezTo>
                      <a:pt x="10586" y="36366"/>
                      <a:pt x="10550" y="36398"/>
                      <a:pt x="10550" y="36442"/>
                    </a:cubicBezTo>
                    <a:cubicBezTo>
                      <a:pt x="10568" y="37033"/>
                      <a:pt x="10979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6" y="41399"/>
                      <a:pt x="10532" y="39663"/>
                      <a:pt x="9870" y="38017"/>
                    </a:cubicBezTo>
                    <a:cubicBezTo>
                      <a:pt x="9888" y="38017"/>
                      <a:pt x="9906" y="38017"/>
                      <a:pt x="9924" y="37981"/>
                    </a:cubicBezTo>
                    <a:cubicBezTo>
                      <a:pt x="10174" y="36943"/>
                      <a:pt x="10138" y="35870"/>
                      <a:pt x="10138" y="34814"/>
                    </a:cubicBezTo>
                    <a:cubicBezTo>
                      <a:pt x="10156" y="33633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7"/>
                    </a:cubicBezTo>
                    <a:cubicBezTo>
                      <a:pt x="9906" y="30268"/>
                      <a:pt x="9959" y="30071"/>
                      <a:pt x="9977" y="29875"/>
                    </a:cubicBezTo>
                    <a:cubicBezTo>
                      <a:pt x="9988" y="29812"/>
                      <a:pt x="9944" y="29774"/>
                      <a:pt x="9898" y="29774"/>
                    </a:cubicBezTo>
                    <a:cubicBezTo>
                      <a:pt x="9865" y="29774"/>
                      <a:pt x="9831" y="29794"/>
                      <a:pt x="9816" y="29839"/>
                    </a:cubicBezTo>
                    <a:cubicBezTo>
                      <a:pt x="9798" y="29964"/>
                      <a:pt x="9762" y="30107"/>
                      <a:pt x="9762" y="30268"/>
                    </a:cubicBezTo>
                    <a:cubicBezTo>
                      <a:pt x="9691" y="30537"/>
                      <a:pt x="9619" y="30823"/>
                      <a:pt x="9530" y="31109"/>
                    </a:cubicBezTo>
                    <a:cubicBezTo>
                      <a:pt x="9333" y="31807"/>
                      <a:pt x="9082" y="32505"/>
                      <a:pt x="8939" y="33221"/>
                    </a:cubicBezTo>
                    <a:cubicBezTo>
                      <a:pt x="8814" y="33847"/>
                      <a:pt x="8814" y="34509"/>
                      <a:pt x="8921" y="35136"/>
                    </a:cubicBezTo>
                    <a:cubicBezTo>
                      <a:pt x="8617" y="33955"/>
                      <a:pt x="8438" y="32738"/>
                      <a:pt x="8367" y="31503"/>
                    </a:cubicBezTo>
                    <a:cubicBezTo>
                      <a:pt x="8528" y="31235"/>
                      <a:pt x="8671" y="30948"/>
                      <a:pt x="8778" y="30662"/>
                    </a:cubicBezTo>
                    <a:cubicBezTo>
                      <a:pt x="8921" y="30376"/>
                      <a:pt x="8975" y="30054"/>
                      <a:pt x="8921" y="29749"/>
                    </a:cubicBezTo>
                    <a:cubicBezTo>
                      <a:pt x="8901" y="29709"/>
                      <a:pt x="8864" y="29686"/>
                      <a:pt x="8829" y="29686"/>
                    </a:cubicBezTo>
                    <a:cubicBezTo>
                      <a:pt x="8802" y="29686"/>
                      <a:pt x="8776" y="29700"/>
                      <a:pt x="8760" y="29731"/>
                    </a:cubicBezTo>
                    <a:cubicBezTo>
                      <a:pt x="8581" y="30000"/>
                      <a:pt x="8420" y="30286"/>
                      <a:pt x="8331" y="30590"/>
                    </a:cubicBezTo>
                    <a:cubicBezTo>
                      <a:pt x="8331" y="30179"/>
                      <a:pt x="8331" y="29767"/>
                      <a:pt x="8349" y="29338"/>
                    </a:cubicBezTo>
                    <a:cubicBezTo>
                      <a:pt x="8438" y="27781"/>
                      <a:pt x="8814" y="26242"/>
                      <a:pt x="9440" y="24828"/>
                    </a:cubicBezTo>
                    <a:cubicBezTo>
                      <a:pt x="9476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2" y="25201"/>
                    </a:cubicBezTo>
                    <a:cubicBezTo>
                      <a:pt x="9586" y="25201"/>
                      <a:pt x="9612" y="25182"/>
                      <a:pt x="9601" y="25150"/>
                    </a:cubicBezTo>
                    <a:cubicBezTo>
                      <a:pt x="9584" y="24971"/>
                      <a:pt x="9566" y="24792"/>
                      <a:pt x="9548" y="24613"/>
                    </a:cubicBezTo>
                    <a:cubicBezTo>
                      <a:pt x="9566" y="24542"/>
                      <a:pt x="9601" y="24470"/>
                      <a:pt x="9637" y="24399"/>
                    </a:cubicBezTo>
                    <a:close/>
                    <a:moveTo>
                      <a:pt x="11194" y="44280"/>
                    </a:moveTo>
                    <a:lnTo>
                      <a:pt x="11194" y="44280"/>
                    </a:lnTo>
                    <a:cubicBezTo>
                      <a:pt x="11606" y="44602"/>
                      <a:pt x="11624" y="45264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66" y="45443"/>
                    </a:moveTo>
                    <a:lnTo>
                      <a:pt x="12966" y="45443"/>
                    </a:lnTo>
                    <a:cubicBezTo>
                      <a:pt x="12912" y="46123"/>
                      <a:pt x="12483" y="46660"/>
                      <a:pt x="12071" y="47197"/>
                    </a:cubicBezTo>
                    <a:cubicBezTo>
                      <a:pt x="12071" y="47108"/>
                      <a:pt x="12107" y="47018"/>
                      <a:pt x="12107" y="46929"/>
                    </a:cubicBezTo>
                    <a:cubicBezTo>
                      <a:pt x="12393" y="46446"/>
                      <a:pt x="12518" y="45783"/>
                      <a:pt x="12966" y="45443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4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1" y="61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2"/>
                      <a:pt x="8814" y="97"/>
                    </a:cubicBezTo>
                    <a:cubicBezTo>
                      <a:pt x="8546" y="759"/>
                      <a:pt x="8528" y="1493"/>
                      <a:pt x="8742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0" y="1329"/>
                      <a:pt x="7493" y="1328"/>
                      <a:pt x="7486" y="1328"/>
                    </a:cubicBezTo>
                    <a:cubicBezTo>
                      <a:pt x="7441" y="1328"/>
                      <a:pt x="7405" y="1373"/>
                      <a:pt x="7436" y="1404"/>
                    </a:cubicBezTo>
                    <a:cubicBezTo>
                      <a:pt x="7776" y="2084"/>
                      <a:pt x="7776" y="2853"/>
                      <a:pt x="8224" y="3479"/>
                    </a:cubicBezTo>
                    <a:cubicBezTo>
                      <a:pt x="8492" y="3801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2" y="4732"/>
                    </a:cubicBezTo>
                    <a:cubicBezTo>
                      <a:pt x="9566" y="4929"/>
                      <a:pt x="9762" y="5036"/>
                      <a:pt x="9995" y="5054"/>
                    </a:cubicBezTo>
                    <a:cubicBezTo>
                      <a:pt x="9834" y="6307"/>
                      <a:pt x="9655" y="7559"/>
                      <a:pt x="9476" y="8812"/>
                    </a:cubicBezTo>
                    <a:cubicBezTo>
                      <a:pt x="9369" y="8508"/>
                      <a:pt x="9297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2" y="8615"/>
                    </a:cubicBezTo>
                    <a:cubicBezTo>
                      <a:pt x="9422" y="8642"/>
                      <a:pt x="9440" y="8655"/>
                      <a:pt x="9458" y="8655"/>
                    </a:cubicBezTo>
                    <a:cubicBezTo>
                      <a:pt x="9476" y="8655"/>
                      <a:pt x="9494" y="8642"/>
                      <a:pt x="9494" y="8615"/>
                    </a:cubicBezTo>
                    <a:cubicBezTo>
                      <a:pt x="9530" y="8257"/>
                      <a:pt x="9422" y="7882"/>
                      <a:pt x="9226" y="7577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3" y="7546"/>
                      <a:pt x="9100" y="7570"/>
                      <a:pt x="9100" y="7613"/>
                    </a:cubicBezTo>
                    <a:cubicBezTo>
                      <a:pt x="9082" y="8096"/>
                      <a:pt x="9208" y="8597"/>
                      <a:pt x="9458" y="9027"/>
                    </a:cubicBezTo>
                    <a:cubicBezTo>
                      <a:pt x="9279" y="10333"/>
                      <a:pt x="9136" y="11622"/>
                      <a:pt x="9047" y="12946"/>
                    </a:cubicBezTo>
                    <a:cubicBezTo>
                      <a:pt x="8957" y="12821"/>
                      <a:pt x="8832" y="12749"/>
                      <a:pt x="8707" y="12731"/>
                    </a:cubicBezTo>
                    <a:cubicBezTo>
                      <a:pt x="8653" y="12731"/>
                      <a:pt x="8635" y="12767"/>
                      <a:pt x="8635" y="12803"/>
                    </a:cubicBezTo>
                    <a:cubicBezTo>
                      <a:pt x="8653" y="13143"/>
                      <a:pt x="8742" y="13465"/>
                      <a:pt x="8886" y="13769"/>
                    </a:cubicBezTo>
                    <a:cubicBezTo>
                      <a:pt x="8904" y="13841"/>
                      <a:pt x="8939" y="13894"/>
                      <a:pt x="8975" y="13948"/>
                    </a:cubicBezTo>
                    <a:cubicBezTo>
                      <a:pt x="8939" y="14610"/>
                      <a:pt x="8921" y="15254"/>
                      <a:pt x="8939" y="15916"/>
                    </a:cubicBezTo>
                    <a:cubicBezTo>
                      <a:pt x="8939" y="16525"/>
                      <a:pt x="8957" y="17115"/>
                      <a:pt x="8993" y="17706"/>
                    </a:cubicBezTo>
                    <a:cubicBezTo>
                      <a:pt x="8904" y="17473"/>
                      <a:pt x="8760" y="17259"/>
                      <a:pt x="8581" y="17062"/>
                    </a:cubicBezTo>
                    <a:cubicBezTo>
                      <a:pt x="8569" y="17050"/>
                      <a:pt x="8552" y="17044"/>
                      <a:pt x="8533" y="17044"/>
                    </a:cubicBezTo>
                    <a:cubicBezTo>
                      <a:pt x="8496" y="17044"/>
                      <a:pt x="8456" y="17068"/>
                      <a:pt x="8456" y="17115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5"/>
                      <a:pt x="9351" y="22251"/>
                      <a:pt x="9566" y="23969"/>
                    </a:cubicBezTo>
                    <a:lnTo>
                      <a:pt x="9440" y="24220"/>
                    </a:lnTo>
                    <a:cubicBezTo>
                      <a:pt x="9118" y="22645"/>
                      <a:pt x="8331" y="21178"/>
                      <a:pt x="7561" y="19764"/>
                    </a:cubicBezTo>
                    <a:cubicBezTo>
                      <a:pt x="7561" y="19746"/>
                      <a:pt x="7561" y="19728"/>
                      <a:pt x="7561" y="19728"/>
                    </a:cubicBezTo>
                    <a:cubicBezTo>
                      <a:pt x="7615" y="19495"/>
                      <a:pt x="7633" y="19281"/>
                      <a:pt x="7615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2" y="18361"/>
                      <a:pt x="7221" y="18404"/>
                    </a:cubicBezTo>
                    <a:cubicBezTo>
                      <a:pt x="7168" y="18619"/>
                      <a:pt x="7150" y="18851"/>
                      <a:pt x="7186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2"/>
                      <a:pt x="5951" y="16596"/>
                    </a:cubicBezTo>
                    <a:lnTo>
                      <a:pt x="5969" y="16596"/>
                    </a:lnTo>
                    <a:cubicBezTo>
                      <a:pt x="6291" y="16328"/>
                      <a:pt x="6273" y="15666"/>
                      <a:pt x="6219" y="15290"/>
                    </a:cubicBezTo>
                    <a:cubicBezTo>
                      <a:pt x="6219" y="15255"/>
                      <a:pt x="6189" y="15228"/>
                      <a:pt x="6158" y="15228"/>
                    </a:cubicBezTo>
                    <a:cubicBezTo>
                      <a:pt x="6141" y="15228"/>
                      <a:pt x="6124" y="15236"/>
                      <a:pt x="6112" y="15254"/>
                    </a:cubicBezTo>
                    <a:cubicBezTo>
                      <a:pt x="5897" y="15541"/>
                      <a:pt x="5790" y="15899"/>
                      <a:pt x="5808" y="16274"/>
                    </a:cubicBezTo>
                    <a:cubicBezTo>
                      <a:pt x="5128" y="14592"/>
                      <a:pt x="4591" y="12856"/>
                      <a:pt x="4197" y="11067"/>
                    </a:cubicBezTo>
                    <a:cubicBezTo>
                      <a:pt x="4233" y="11031"/>
                      <a:pt x="4251" y="10977"/>
                      <a:pt x="4287" y="10924"/>
                    </a:cubicBezTo>
                    <a:cubicBezTo>
                      <a:pt x="4394" y="10834"/>
                      <a:pt x="4466" y="10727"/>
                      <a:pt x="4501" y="10602"/>
                    </a:cubicBezTo>
                    <a:cubicBezTo>
                      <a:pt x="4931" y="10548"/>
                      <a:pt x="5342" y="10423"/>
                      <a:pt x="5718" y="10226"/>
                    </a:cubicBezTo>
                    <a:cubicBezTo>
                      <a:pt x="5933" y="10136"/>
                      <a:pt x="6452" y="9671"/>
                      <a:pt x="6022" y="9474"/>
                    </a:cubicBezTo>
                    <a:cubicBezTo>
                      <a:pt x="6013" y="9470"/>
                      <a:pt x="6003" y="9467"/>
                      <a:pt x="5994" y="9467"/>
                    </a:cubicBezTo>
                    <a:cubicBezTo>
                      <a:pt x="5990" y="9467"/>
                      <a:pt x="5987" y="9468"/>
                      <a:pt x="5984" y="9468"/>
                    </a:cubicBezTo>
                    <a:lnTo>
                      <a:pt x="5984" y="9468"/>
                    </a:lnTo>
                    <a:cubicBezTo>
                      <a:pt x="6229" y="9166"/>
                      <a:pt x="6392" y="8800"/>
                      <a:pt x="6452" y="8418"/>
                    </a:cubicBezTo>
                    <a:cubicBezTo>
                      <a:pt x="6452" y="8365"/>
                      <a:pt x="6416" y="8347"/>
                      <a:pt x="6380" y="8347"/>
                    </a:cubicBezTo>
                    <a:cubicBezTo>
                      <a:pt x="6332" y="8341"/>
                      <a:pt x="6283" y="8338"/>
                      <a:pt x="6234" y="8338"/>
                    </a:cubicBezTo>
                    <a:cubicBezTo>
                      <a:pt x="5838" y="8338"/>
                      <a:pt x="5458" y="8531"/>
                      <a:pt x="5235" y="8866"/>
                    </a:cubicBezTo>
                    <a:cubicBezTo>
                      <a:pt x="5450" y="8400"/>
                      <a:pt x="5503" y="7882"/>
                      <a:pt x="5414" y="7380"/>
                    </a:cubicBezTo>
                    <a:cubicBezTo>
                      <a:pt x="5414" y="7358"/>
                      <a:pt x="5393" y="7343"/>
                      <a:pt x="5369" y="7343"/>
                    </a:cubicBezTo>
                    <a:cubicBezTo>
                      <a:pt x="5354" y="7343"/>
                      <a:pt x="5338" y="7349"/>
                      <a:pt x="5324" y="7363"/>
                    </a:cubicBezTo>
                    <a:cubicBezTo>
                      <a:pt x="5038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2" y="7327"/>
                      <a:pt x="3463" y="7846"/>
                      <a:pt x="3535" y="8383"/>
                    </a:cubicBezTo>
                    <a:cubicBezTo>
                      <a:pt x="3284" y="8007"/>
                      <a:pt x="2980" y="7667"/>
                      <a:pt x="2765" y="7363"/>
                    </a:cubicBezTo>
                    <a:cubicBezTo>
                      <a:pt x="2743" y="7340"/>
                      <a:pt x="2721" y="7325"/>
                      <a:pt x="2699" y="7325"/>
                    </a:cubicBezTo>
                    <a:cubicBezTo>
                      <a:pt x="2685" y="7325"/>
                      <a:pt x="2672" y="7331"/>
                      <a:pt x="2658" y="7345"/>
                    </a:cubicBezTo>
                    <a:cubicBezTo>
                      <a:pt x="2175" y="7917"/>
                      <a:pt x="2282" y="8741"/>
                      <a:pt x="2676" y="9349"/>
                    </a:cubicBezTo>
                    <a:cubicBezTo>
                      <a:pt x="2300" y="9170"/>
                      <a:pt x="1889" y="9063"/>
                      <a:pt x="1477" y="9009"/>
                    </a:cubicBezTo>
                    <a:cubicBezTo>
                      <a:pt x="1423" y="9009"/>
                      <a:pt x="1388" y="9063"/>
                      <a:pt x="1405" y="9116"/>
                    </a:cubicBezTo>
                    <a:cubicBezTo>
                      <a:pt x="1710" y="10226"/>
                      <a:pt x="2783" y="10709"/>
                      <a:pt x="3839" y="10816"/>
                    </a:cubicBezTo>
                    <a:cubicBezTo>
                      <a:pt x="3845" y="10822"/>
                      <a:pt x="3851" y="10824"/>
                      <a:pt x="3856" y="10824"/>
                    </a:cubicBezTo>
                    <a:cubicBezTo>
                      <a:pt x="3867" y="10824"/>
                      <a:pt x="3875" y="10816"/>
                      <a:pt x="3875" y="10816"/>
                    </a:cubicBezTo>
                    <a:lnTo>
                      <a:pt x="3911" y="10816"/>
                    </a:lnTo>
                    <a:cubicBezTo>
                      <a:pt x="3964" y="10816"/>
                      <a:pt x="4000" y="10781"/>
                      <a:pt x="3964" y="10745"/>
                    </a:cubicBezTo>
                    <a:cubicBezTo>
                      <a:pt x="3893" y="10691"/>
                      <a:pt x="3821" y="10602"/>
                      <a:pt x="3768" y="10530"/>
                    </a:cubicBezTo>
                    <a:lnTo>
                      <a:pt x="3768" y="10476"/>
                    </a:lnTo>
                    <a:cubicBezTo>
                      <a:pt x="3839" y="10566"/>
                      <a:pt x="3911" y="10637"/>
                      <a:pt x="3982" y="10727"/>
                    </a:cubicBezTo>
                    <a:lnTo>
                      <a:pt x="3982" y="10745"/>
                    </a:lnTo>
                    <a:cubicBezTo>
                      <a:pt x="3982" y="10798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7"/>
                    </a:lnTo>
                    <a:cubicBezTo>
                      <a:pt x="4036" y="11031"/>
                      <a:pt x="4072" y="11103"/>
                      <a:pt x="4143" y="11103"/>
                    </a:cubicBezTo>
                    <a:cubicBezTo>
                      <a:pt x="4322" y="11962"/>
                      <a:pt x="4519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7"/>
                      <a:pt x="4072" y="13017"/>
                    </a:cubicBezTo>
                    <a:lnTo>
                      <a:pt x="4072" y="13017"/>
                    </a:lnTo>
                    <a:cubicBezTo>
                      <a:pt x="4179" y="13089"/>
                      <a:pt x="4269" y="13161"/>
                      <a:pt x="4340" y="13250"/>
                    </a:cubicBezTo>
                    <a:cubicBezTo>
                      <a:pt x="4430" y="13357"/>
                      <a:pt x="4519" y="13465"/>
                      <a:pt x="4627" y="13572"/>
                    </a:cubicBezTo>
                    <a:cubicBezTo>
                      <a:pt x="4633" y="13575"/>
                      <a:pt x="4640" y="13577"/>
                      <a:pt x="4648" y="13577"/>
                    </a:cubicBezTo>
                    <a:cubicBezTo>
                      <a:pt x="4680" y="13577"/>
                      <a:pt x="4713" y="13548"/>
                      <a:pt x="4698" y="13518"/>
                    </a:cubicBezTo>
                    <a:cubicBezTo>
                      <a:pt x="4644" y="13375"/>
                      <a:pt x="4555" y="13250"/>
                      <a:pt x="4448" y="13143"/>
                    </a:cubicBezTo>
                    <a:cubicBezTo>
                      <a:pt x="4340" y="13017"/>
                      <a:pt x="4197" y="12910"/>
                      <a:pt x="4054" y="12838"/>
                    </a:cubicBezTo>
                    <a:cubicBezTo>
                      <a:pt x="4038" y="12828"/>
                      <a:pt x="4024" y="12824"/>
                      <a:pt x="4011" y="12824"/>
                    </a:cubicBezTo>
                    <a:cubicBezTo>
                      <a:pt x="3981" y="12824"/>
                      <a:pt x="3959" y="12849"/>
                      <a:pt x="3947" y="12874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4" y="13699"/>
                      <a:pt x="4734" y="13697"/>
                    </a:cubicBezTo>
                    <a:cubicBezTo>
                      <a:pt x="4752" y="13697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48" y="17366"/>
                    </a:cubicBezTo>
                    <a:cubicBezTo>
                      <a:pt x="5861" y="16990"/>
                      <a:pt x="5575" y="16614"/>
                      <a:pt x="5271" y="16239"/>
                    </a:cubicBezTo>
                    <a:cubicBezTo>
                      <a:pt x="4161" y="14324"/>
                      <a:pt x="2551" y="12498"/>
                      <a:pt x="171" y="12463"/>
                    </a:cubicBezTo>
                    <a:cubicBezTo>
                      <a:pt x="117" y="12481"/>
                      <a:pt x="117" y="12534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71" y="14234"/>
                      <a:pt x="2157" y="12982"/>
                      <a:pt x="224" y="12606"/>
                    </a:cubicBezTo>
                    <a:cubicBezTo>
                      <a:pt x="219" y="12603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6" y="12660"/>
                    </a:cubicBezTo>
                    <a:cubicBezTo>
                      <a:pt x="1656" y="13214"/>
                      <a:pt x="2837" y="13823"/>
                      <a:pt x="3964" y="14914"/>
                    </a:cubicBezTo>
                    <a:cubicBezTo>
                      <a:pt x="4429" y="15379"/>
                      <a:pt x="4858" y="15879"/>
                      <a:pt x="5269" y="16380"/>
                    </a:cubicBezTo>
                    <a:lnTo>
                      <a:pt x="5269" y="16380"/>
                    </a:lnTo>
                    <a:cubicBezTo>
                      <a:pt x="4662" y="15767"/>
                      <a:pt x="3831" y="15465"/>
                      <a:pt x="3070" y="15093"/>
                    </a:cubicBezTo>
                    <a:cubicBezTo>
                      <a:pt x="1889" y="14503"/>
                      <a:pt x="994" y="13536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5" y="12594"/>
                      <a:pt x="0" y="12632"/>
                      <a:pt x="28" y="12660"/>
                    </a:cubicBezTo>
                    <a:cubicBezTo>
                      <a:pt x="672" y="13429"/>
                      <a:pt x="1423" y="14127"/>
                      <a:pt x="2211" y="14735"/>
                    </a:cubicBezTo>
                    <a:cubicBezTo>
                      <a:pt x="3195" y="15433"/>
                      <a:pt x="4358" y="15791"/>
                      <a:pt x="5307" y="16543"/>
                    </a:cubicBezTo>
                    <a:cubicBezTo>
                      <a:pt x="5316" y="16552"/>
                      <a:pt x="5324" y="16556"/>
                      <a:pt x="5333" y="16556"/>
                    </a:cubicBezTo>
                    <a:cubicBezTo>
                      <a:pt x="5342" y="16556"/>
                      <a:pt x="5351" y="16552"/>
                      <a:pt x="5360" y="16543"/>
                    </a:cubicBezTo>
                    <a:lnTo>
                      <a:pt x="5396" y="16579"/>
                    </a:lnTo>
                    <a:cubicBezTo>
                      <a:pt x="5396" y="16596"/>
                      <a:pt x="5414" y="16596"/>
                      <a:pt x="5432" y="16596"/>
                    </a:cubicBezTo>
                    <a:cubicBezTo>
                      <a:pt x="5718" y="16954"/>
                      <a:pt x="6022" y="17330"/>
                      <a:pt x="6309" y="17706"/>
                    </a:cubicBezTo>
                    <a:cubicBezTo>
                      <a:pt x="7025" y="19120"/>
                      <a:pt x="7794" y="20480"/>
                      <a:pt x="8420" y="21911"/>
                    </a:cubicBezTo>
                    <a:cubicBezTo>
                      <a:pt x="8188" y="21625"/>
                      <a:pt x="7848" y="21446"/>
                      <a:pt x="7490" y="21392"/>
                    </a:cubicBezTo>
                    <a:cubicBezTo>
                      <a:pt x="7436" y="21392"/>
                      <a:pt x="7400" y="21464"/>
                      <a:pt x="7418" y="21518"/>
                    </a:cubicBezTo>
                    <a:cubicBezTo>
                      <a:pt x="7633" y="21911"/>
                      <a:pt x="8027" y="22180"/>
                      <a:pt x="8474" y="22198"/>
                    </a:cubicBezTo>
                    <a:cubicBezTo>
                      <a:pt x="8489" y="22198"/>
                      <a:pt x="8515" y="22174"/>
                      <a:pt x="8515" y="22155"/>
                    </a:cubicBezTo>
                    <a:lnTo>
                      <a:pt x="8515" y="22155"/>
                    </a:lnTo>
                    <a:cubicBezTo>
                      <a:pt x="8835" y="22886"/>
                      <a:pt x="9119" y="23669"/>
                      <a:pt x="9333" y="24452"/>
                    </a:cubicBezTo>
                    <a:cubicBezTo>
                      <a:pt x="9136" y="24864"/>
                      <a:pt x="8975" y="25311"/>
                      <a:pt x="8832" y="25741"/>
                    </a:cubicBezTo>
                    <a:cubicBezTo>
                      <a:pt x="8868" y="25383"/>
                      <a:pt x="8850" y="24953"/>
                      <a:pt x="8546" y="24721"/>
                    </a:cubicBezTo>
                    <a:cubicBezTo>
                      <a:pt x="8531" y="24698"/>
                      <a:pt x="8509" y="24688"/>
                      <a:pt x="8488" y="24688"/>
                    </a:cubicBezTo>
                    <a:cubicBezTo>
                      <a:pt x="8459" y="24688"/>
                      <a:pt x="8431" y="24708"/>
                      <a:pt x="8420" y="24739"/>
                    </a:cubicBezTo>
                    <a:cubicBezTo>
                      <a:pt x="8331" y="25150"/>
                      <a:pt x="8438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1"/>
                    </a:cubicBezTo>
                    <a:cubicBezTo>
                      <a:pt x="8564" y="26528"/>
                      <a:pt x="8420" y="27065"/>
                      <a:pt x="8313" y="27620"/>
                    </a:cubicBezTo>
                    <a:cubicBezTo>
                      <a:pt x="8277" y="27817"/>
                      <a:pt x="8241" y="28014"/>
                      <a:pt x="8206" y="28228"/>
                    </a:cubicBezTo>
                    <a:cubicBezTo>
                      <a:pt x="8241" y="27781"/>
                      <a:pt x="8259" y="27334"/>
                      <a:pt x="8241" y="26850"/>
                    </a:cubicBezTo>
                    <a:cubicBezTo>
                      <a:pt x="8241" y="25777"/>
                      <a:pt x="7866" y="24846"/>
                      <a:pt x="7687" y="23808"/>
                    </a:cubicBezTo>
                    <a:cubicBezTo>
                      <a:pt x="7669" y="23772"/>
                      <a:pt x="7633" y="23755"/>
                      <a:pt x="7599" y="23755"/>
                    </a:cubicBezTo>
                    <a:cubicBezTo>
                      <a:pt x="7566" y="23755"/>
                      <a:pt x="7535" y="23772"/>
                      <a:pt x="7526" y="23808"/>
                    </a:cubicBezTo>
                    <a:cubicBezTo>
                      <a:pt x="7025" y="25902"/>
                      <a:pt x="7329" y="28014"/>
                      <a:pt x="8062" y="30018"/>
                    </a:cubicBezTo>
                    <a:cubicBezTo>
                      <a:pt x="8027" y="31736"/>
                      <a:pt x="8241" y="33454"/>
                      <a:pt x="8671" y="35136"/>
                    </a:cubicBezTo>
                    <a:cubicBezTo>
                      <a:pt x="8045" y="33991"/>
                      <a:pt x="7114" y="32953"/>
                      <a:pt x="6219" y="32004"/>
                    </a:cubicBezTo>
                    <a:cubicBezTo>
                      <a:pt x="6183" y="31772"/>
                      <a:pt x="6166" y="31539"/>
                      <a:pt x="6130" y="31306"/>
                    </a:cubicBezTo>
                    <a:cubicBezTo>
                      <a:pt x="6380" y="30608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1" y="29114"/>
                      <a:pt x="6362" y="29141"/>
                    </a:cubicBezTo>
                    <a:cubicBezTo>
                      <a:pt x="6273" y="29356"/>
                      <a:pt x="6166" y="29553"/>
                      <a:pt x="6040" y="29749"/>
                    </a:cubicBezTo>
                    <a:cubicBezTo>
                      <a:pt x="6058" y="29356"/>
                      <a:pt x="6058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29"/>
                      <a:pt x="5987" y="28533"/>
                    </a:cubicBezTo>
                    <a:cubicBezTo>
                      <a:pt x="5432" y="28765"/>
                      <a:pt x="5181" y="29338"/>
                      <a:pt x="5217" y="29928"/>
                    </a:cubicBezTo>
                    <a:cubicBezTo>
                      <a:pt x="4895" y="29517"/>
                      <a:pt x="4483" y="29177"/>
                      <a:pt x="4000" y="28926"/>
                    </a:cubicBezTo>
                    <a:cubicBezTo>
                      <a:pt x="3994" y="28923"/>
                      <a:pt x="3987" y="28921"/>
                      <a:pt x="3979" y="28921"/>
                    </a:cubicBezTo>
                    <a:cubicBezTo>
                      <a:pt x="3947" y="28921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2" y="30358"/>
                    </a:cubicBezTo>
                    <a:lnTo>
                      <a:pt x="4269" y="30322"/>
                    </a:lnTo>
                    <a:cubicBezTo>
                      <a:pt x="4063" y="30180"/>
                      <a:pt x="3689" y="29946"/>
                      <a:pt x="3370" y="29946"/>
                    </a:cubicBezTo>
                    <a:cubicBezTo>
                      <a:pt x="3245" y="29946"/>
                      <a:pt x="3129" y="29981"/>
                      <a:pt x="3034" y="30071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89"/>
                      <a:pt x="2927" y="32326"/>
                    </a:cubicBezTo>
                    <a:cubicBezTo>
                      <a:pt x="2944" y="32353"/>
                      <a:pt x="2971" y="32367"/>
                      <a:pt x="2998" y="32367"/>
                    </a:cubicBezTo>
                    <a:cubicBezTo>
                      <a:pt x="3025" y="32367"/>
                      <a:pt x="3052" y="32353"/>
                      <a:pt x="3070" y="32326"/>
                    </a:cubicBezTo>
                    <a:cubicBezTo>
                      <a:pt x="3308" y="31978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3" y="31968"/>
                      <a:pt x="5468" y="31950"/>
                    </a:cubicBezTo>
                    <a:cubicBezTo>
                      <a:pt x="5147" y="31821"/>
                      <a:pt x="4693" y="31724"/>
                      <a:pt x="4246" y="31724"/>
                    </a:cubicBezTo>
                    <a:cubicBezTo>
                      <a:pt x="3770" y="31724"/>
                      <a:pt x="3302" y="31834"/>
                      <a:pt x="3016" y="32129"/>
                    </a:cubicBezTo>
                    <a:cubicBezTo>
                      <a:pt x="2944" y="31897"/>
                      <a:pt x="2891" y="31664"/>
                      <a:pt x="3070" y="31467"/>
                    </a:cubicBezTo>
                    <a:cubicBezTo>
                      <a:pt x="3183" y="31354"/>
                      <a:pt x="3362" y="31327"/>
                      <a:pt x="3537" y="31327"/>
                    </a:cubicBezTo>
                    <a:cubicBezTo>
                      <a:pt x="3637" y="31327"/>
                      <a:pt x="3736" y="31336"/>
                      <a:pt x="3821" y="31342"/>
                    </a:cubicBezTo>
                    <a:cubicBezTo>
                      <a:pt x="4304" y="31378"/>
                      <a:pt x="4698" y="31628"/>
                      <a:pt x="5146" y="31772"/>
                    </a:cubicBezTo>
                    <a:lnTo>
                      <a:pt x="5181" y="31772"/>
                    </a:lnTo>
                    <a:cubicBezTo>
                      <a:pt x="5378" y="31897"/>
                      <a:pt x="5629" y="31986"/>
                      <a:pt x="5861" y="32022"/>
                    </a:cubicBezTo>
                    <a:lnTo>
                      <a:pt x="5861" y="32040"/>
                    </a:lnTo>
                    <a:cubicBezTo>
                      <a:pt x="5883" y="32083"/>
                      <a:pt x="5918" y="32107"/>
                      <a:pt x="5954" y="32107"/>
                    </a:cubicBezTo>
                    <a:cubicBezTo>
                      <a:pt x="5977" y="32107"/>
                      <a:pt x="6001" y="32097"/>
                      <a:pt x="6022" y="32076"/>
                    </a:cubicBezTo>
                    <a:cubicBezTo>
                      <a:pt x="6022" y="32094"/>
                      <a:pt x="6058" y="32112"/>
                      <a:pt x="6076" y="32112"/>
                    </a:cubicBezTo>
                    <a:cubicBezTo>
                      <a:pt x="6076" y="32147"/>
                      <a:pt x="6094" y="32183"/>
                      <a:pt x="6094" y="32219"/>
                    </a:cubicBezTo>
                    <a:cubicBezTo>
                      <a:pt x="6102" y="32244"/>
                      <a:pt x="6134" y="32257"/>
                      <a:pt x="6165" y="32257"/>
                    </a:cubicBezTo>
                    <a:cubicBezTo>
                      <a:pt x="6201" y="32257"/>
                      <a:pt x="6237" y="32239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1" y="33758"/>
                    </a:cubicBezTo>
                    <a:cubicBezTo>
                      <a:pt x="8062" y="34438"/>
                      <a:pt x="8438" y="35189"/>
                      <a:pt x="8904" y="35887"/>
                    </a:cubicBezTo>
                    <a:lnTo>
                      <a:pt x="8939" y="36066"/>
                    </a:lnTo>
                    <a:cubicBezTo>
                      <a:pt x="9029" y="36388"/>
                      <a:pt x="9136" y="36711"/>
                      <a:pt x="9261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5"/>
                      <a:pt x="4537" y="33686"/>
                    </a:cubicBezTo>
                    <a:cubicBezTo>
                      <a:pt x="4466" y="33686"/>
                      <a:pt x="4430" y="33776"/>
                      <a:pt x="4466" y="33829"/>
                    </a:cubicBezTo>
                    <a:cubicBezTo>
                      <a:pt x="5289" y="34688"/>
                      <a:pt x="5826" y="35887"/>
                      <a:pt x="6774" y="36621"/>
                    </a:cubicBezTo>
                    <a:cubicBezTo>
                      <a:pt x="7561" y="37212"/>
                      <a:pt x="8564" y="37570"/>
                      <a:pt x="9315" y="38178"/>
                    </a:cubicBezTo>
                    <a:cubicBezTo>
                      <a:pt x="9458" y="38357"/>
                      <a:pt x="9601" y="38554"/>
                      <a:pt x="9762" y="38733"/>
                    </a:cubicBezTo>
                    <a:cubicBezTo>
                      <a:pt x="9767" y="38738"/>
                      <a:pt x="9773" y="38740"/>
                      <a:pt x="9779" y="38740"/>
                    </a:cubicBezTo>
                    <a:cubicBezTo>
                      <a:pt x="9796" y="38740"/>
                      <a:pt x="9811" y="38723"/>
                      <a:pt x="9798" y="38697"/>
                    </a:cubicBezTo>
                    <a:cubicBezTo>
                      <a:pt x="9780" y="38661"/>
                      <a:pt x="9762" y="38625"/>
                      <a:pt x="9745" y="38590"/>
                    </a:cubicBezTo>
                    <a:lnTo>
                      <a:pt x="9745" y="38590"/>
                    </a:lnTo>
                    <a:cubicBezTo>
                      <a:pt x="9816" y="38679"/>
                      <a:pt x="9906" y="38769"/>
                      <a:pt x="9959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5"/>
                      <a:pt x="10389" y="40451"/>
                      <a:pt x="10192" y="40272"/>
                    </a:cubicBezTo>
                    <a:cubicBezTo>
                      <a:pt x="10031" y="40039"/>
                      <a:pt x="9780" y="39860"/>
                      <a:pt x="9512" y="39771"/>
                    </a:cubicBezTo>
                    <a:cubicBezTo>
                      <a:pt x="9505" y="39768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4"/>
                      <a:pt x="10264" y="40988"/>
                      <a:pt x="10926" y="41166"/>
                    </a:cubicBezTo>
                    <a:cubicBezTo>
                      <a:pt x="11391" y="42258"/>
                      <a:pt x="11731" y="43403"/>
                      <a:pt x="11946" y="44567"/>
                    </a:cubicBezTo>
                    <a:cubicBezTo>
                      <a:pt x="11946" y="44781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0" y="43994"/>
                    </a:cubicBezTo>
                    <a:cubicBezTo>
                      <a:pt x="11127" y="43987"/>
                      <a:pt x="11114" y="43984"/>
                      <a:pt x="11102" y="43984"/>
                    </a:cubicBezTo>
                    <a:cubicBezTo>
                      <a:pt x="11046" y="43984"/>
                      <a:pt x="11001" y="44043"/>
                      <a:pt x="11015" y="44101"/>
                    </a:cubicBezTo>
                    <a:cubicBezTo>
                      <a:pt x="11105" y="44745"/>
                      <a:pt x="11266" y="45587"/>
                      <a:pt x="11838" y="45980"/>
                    </a:cubicBezTo>
                    <a:cubicBezTo>
                      <a:pt x="11659" y="47967"/>
                      <a:pt x="11301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8" y="51917"/>
                      <a:pt x="10894" y="51907"/>
                      <a:pt x="10908" y="51886"/>
                    </a:cubicBezTo>
                    <a:cubicBezTo>
                      <a:pt x="11463" y="50472"/>
                      <a:pt x="11856" y="49005"/>
                      <a:pt x="12053" y="47501"/>
                    </a:cubicBezTo>
                    <a:cubicBezTo>
                      <a:pt x="12679" y="47000"/>
                      <a:pt x="13270" y="46034"/>
                      <a:pt x="13163" y="45264"/>
                    </a:cubicBezTo>
                    <a:cubicBezTo>
                      <a:pt x="13163" y="45223"/>
                      <a:pt x="13130" y="45181"/>
                      <a:pt x="13091" y="45181"/>
                    </a:cubicBezTo>
                    <a:cubicBezTo>
                      <a:pt x="13079" y="45181"/>
                      <a:pt x="13067" y="45185"/>
                      <a:pt x="13055" y="45193"/>
                    </a:cubicBezTo>
                    <a:cubicBezTo>
                      <a:pt x="12572" y="45533"/>
                      <a:pt x="12411" y="46052"/>
                      <a:pt x="12178" y="46535"/>
                    </a:cubicBezTo>
                    <a:cubicBezTo>
                      <a:pt x="12304" y="45247"/>
                      <a:pt x="12339" y="43940"/>
                      <a:pt x="12286" y="42634"/>
                    </a:cubicBezTo>
                    <a:cubicBezTo>
                      <a:pt x="12733" y="42133"/>
                      <a:pt x="12876" y="41381"/>
                      <a:pt x="13002" y="40737"/>
                    </a:cubicBezTo>
                    <a:cubicBezTo>
                      <a:pt x="13002" y="40693"/>
                      <a:pt x="12966" y="40638"/>
                      <a:pt x="12914" y="40638"/>
                    </a:cubicBezTo>
                    <a:cubicBezTo>
                      <a:pt x="12902" y="40638"/>
                      <a:pt x="12890" y="40641"/>
                      <a:pt x="12876" y="40647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4"/>
                      <a:pt x="12465" y="38947"/>
                      <a:pt x="12644" y="37748"/>
                    </a:cubicBezTo>
                    <a:cubicBezTo>
                      <a:pt x="13503" y="36800"/>
                      <a:pt x="14200" y="35691"/>
                      <a:pt x="14934" y="34635"/>
                    </a:cubicBezTo>
                    <a:cubicBezTo>
                      <a:pt x="16008" y="33114"/>
                      <a:pt x="17028" y="31628"/>
                      <a:pt x="17815" y="29946"/>
                    </a:cubicBezTo>
                    <a:cubicBezTo>
                      <a:pt x="17847" y="29882"/>
                      <a:pt x="17793" y="29818"/>
                      <a:pt x="17730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6" y="30447"/>
                      <a:pt x="14111" y="32201"/>
                      <a:pt x="13252" y="34223"/>
                    </a:cubicBezTo>
                    <a:cubicBezTo>
                      <a:pt x="13431" y="33328"/>
                      <a:pt x="13628" y="32452"/>
                      <a:pt x="13843" y="31557"/>
                    </a:cubicBezTo>
                    <a:lnTo>
                      <a:pt x="13843" y="31575"/>
                    </a:lnTo>
                    <a:cubicBezTo>
                      <a:pt x="13843" y="31593"/>
                      <a:pt x="13856" y="31602"/>
                      <a:pt x="13872" y="31602"/>
                    </a:cubicBezTo>
                    <a:cubicBezTo>
                      <a:pt x="13887" y="31602"/>
                      <a:pt x="13905" y="31593"/>
                      <a:pt x="13914" y="31575"/>
                    </a:cubicBezTo>
                    <a:cubicBezTo>
                      <a:pt x="13950" y="31414"/>
                      <a:pt x="13968" y="31235"/>
                      <a:pt x="13950" y="31056"/>
                    </a:cubicBezTo>
                    <a:cubicBezTo>
                      <a:pt x="14075" y="30537"/>
                      <a:pt x="14218" y="30036"/>
                      <a:pt x="14344" y="29517"/>
                    </a:cubicBezTo>
                    <a:cubicBezTo>
                      <a:pt x="14809" y="29284"/>
                      <a:pt x="15185" y="28908"/>
                      <a:pt x="15417" y="28443"/>
                    </a:cubicBezTo>
                    <a:cubicBezTo>
                      <a:pt x="15453" y="28389"/>
                      <a:pt x="15399" y="28318"/>
                      <a:pt x="15328" y="28318"/>
                    </a:cubicBezTo>
                    <a:cubicBezTo>
                      <a:pt x="15024" y="28407"/>
                      <a:pt x="14737" y="28586"/>
                      <a:pt x="14541" y="28819"/>
                    </a:cubicBezTo>
                    <a:cubicBezTo>
                      <a:pt x="14648" y="28461"/>
                      <a:pt x="14737" y="28103"/>
                      <a:pt x="14845" y="27745"/>
                    </a:cubicBezTo>
                    <a:cubicBezTo>
                      <a:pt x="15095" y="27566"/>
                      <a:pt x="15328" y="27387"/>
                      <a:pt x="15561" y="27172"/>
                    </a:cubicBezTo>
                    <a:lnTo>
                      <a:pt x="15561" y="27172"/>
                    </a:lnTo>
                    <a:cubicBezTo>
                      <a:pt x="15543" y="27208"/>
                      <a:pt x="15507" y="27244"/>
                      <a:pt x="15489" y="27280"/>
                    </a:cubicBezTo>
                    <a:cubicBezTo>
                      <a:pt x="15474" y="27309"/>
                      <a:pt x="15496" y="27338"/>
                      <a:pt x="15523" y="27338"/>
                    </a:cubicBezTo>
                    <a:cubicBezTo>
                      <a:pt x="15529" y="27338"/>
                      <a:pt x="15536" y="27337"/>
                      <a:pt x="15543" y="27334"/>
                    </a:cubicBezTo>
                    <a:cubicBezTo>
                      <a:pt x="15614" y="27280"/>
                      <a:pt x="15686" y="27226"/>
                      <a:pt x="15739" y="27155"/>
                    </a:cubicBezTo>
                    <a:cubicBezTo>
                      <a:pt x="15760" y="27156"/>
                      <a:pt x="15782" y="27156"/>
                      <a:pt x="15803" y="27156"/>
                    </a:cubicBezTo>
                    <a:cubicBezTo>
                      <a:pt x="16489" y="27156"/>
                      <a:pt x="17310" y="26607"/>
                      <a:pt x="17744" y="26260"/>
                    </a:cubicBezTo>
                    <a:cubicBezTo>
                      <a:pt x="17797" y="26206"/>
                      <a:pt x="17762" y="26135"/>
                      <a:pt x="17690" y="26135"/>
                    </a:cubicBezTo>
                    <a:cubicBezTo>
                      <a:pt x="17243" y="26152"/>
                      <a:pt x="16813" y="26260"/>
                      <a:pt x="16384" y="26421"/>
                    </a:cubicBezTo>
                    <a:cubicBezTo>
                      <a:pt x="16921" y="25991"/>
                      <a:pt x="17368" y="25472"/>
                      <a:pt x="17708" y="24882"/>
                    </a:cubicBezTo>
                    <a:cubicBezTo>
                      <a:pt x="17726" y="24846"/>
                      <a:pt x="17708" y="24792"/>
                      <a:pt x="17654" y="24792"/>
                    </a:cubicBezTo>
                    <a:cubicBezTo>
                      <a:pt x="17636" y="24792"/>
                      <a:pt x="17618" y="24792"/>
                      <a:pt x="17600" y="24792"/>
                    </a:cubicBezTo>
                    <a:cubicBezTo>
                      <a:pt x="17048" y="24792"/>
                      <a:pt x="16533" y="25056"/>
                      <a:pt x="16187" y="25472"/>
                    </a:cubicBezTo>
                    <a:cubicBezTo>
                      <a:pt x="16384" y="24900"/>
                      <a:pt x="16330" y="24291"/>
                      <a:pt x="16062" y="23755"/>
                    </a:cubicBezTo>
                    <a:cubicBezTo>
                      <a:pt x="16051" y="23732"/>
                      <a:pt x="16019" y="23717"/>
                      <a:pt x="15992" y="23717"/>
                    </a:cubicBezTo>
                    <a:cubicBezTo>
                      <a:pt x="15976" y="23717"/>
                      <a:pt x="15961" y="23723"/>
                      <a:pt x="15954" y="23737"/>
                    </a:cubicBezTo>
                    <a:cubicBezTo>
                      <a:pt x="15578" y="24095"/>
                      <a:pt x="15292" y="24542"/>
                      <a:pt x="15149" y="25043"/>
                    </a:cubicBezTo>
                    <a:cubicBezTo>
                      <a:pt x="15077" y="24775"/>
                      <a:pt x="14970" y="24524"/>
                      <a:pt x="14809" y="24309"/>
                    </a:cubicBezTo>
                    <a:cubicBezTo>
                      <a:pt x="14713" y="24186"/>
                      <a:pt x="14305" y="23803"/>
                      <a:pt x="14038" y="23803"/>
                    </a:cubicBezTo>
                    <a:cubicBezTo>
                      <a:pt x="13955" y="23803"/>
                      <a:pt x="13885" y="23840"/>
                      <a:pt x="13843" y="23933"/>
                    </a:cubicBezTo>
                    <a:cubicBezTo>
                      <a:pt x="13592" y="24470"/>
                      <a:pt x="13789" y="25079"/>
                      <a:pt x="13968" y="25598"/>
                    </a:cubicBezTo>
                    <a:cubicBezTo>
                      <a:pt x="13759" y="25403"/>
                      <a:pt x="13485" y="25305"/>
                      <a:pt x="13206" y="25305"/>
                    </a:cubicBezTo>
                    <a:cubicBezTo>
                      <a:pt x="13126" y="25305"/>
                      <a:pt x="13045" y="25313"/>
                      <a:pt x="12966" y="25329"/>
                    </a:cubicBezTo>
                    <a:cubicBezTo>
                      <a:pt x="12930" y="25329"/>
                      <a:pt x="12912" y="25365"/>
                      <a:pt x="12912" y="25401"/>
                    </a:cubicBezTo>
                    <a:cubicBezTo>
                      <a:pt x="12912" y="26224"/>
                      <a:pt x="13717" y="27119"/>
                      <a:pt x="14576" y="27137"/>
                    </a:cubicBezTo>
                    <a:cubicBezTo>
                      <a:pt x="14612" y="27298"/>
                      <a:pt x="14666" y="27459"/>
                      <a:pt x="14737" y="27620"/>
                    </a:cubicBezTo>
                    <a:cubicBezTo>
                      <a:pt x="14737" y="27620"/>
                      <a:pt x="14737" y="27620"/>
                      <a:pt x="14755" y="27638"/>
                    </a:cubicBezTo>
                    <a:cubicBezTo>
                      <a:pt x="14755" y="27638"/>
                      <a:pt x="14755" y="27638"/>
                      <a:pt x="14755" y="27656"/>
                    </a:cubicBezTo>
                    <a:cubicBezTo>
                      <a:pt x="14755" y="27674"/>
                      <a:pt x="14755" y="27691"/>
                      <a:pt x="14755" y="27709"/>
                    </a:cubicBezTo>
                    <a:cubicBezTo>
                      <a:pt x="14594" y="28192"/>
                      <a:pt x="14433" y="28676"/>
                      <a:pt x="14290" y="29177"/>
                    </a:cubicBezTo>
                    <a:cubicBezTo>
                      <a:pt x="14290" y="29195"/>
                      <a:pt x="14290" y="29195"/>
                      <a:pt x="14290" y="29213"/>
                    </a:cubicBezTo>
                    <a:lnTo>
                      <a:pt x="14236" y="29409"/>
                    </a:lnTo>
                    <a:cubicBezTo>
                      <a:pt x="14165" y="29445"/>
                      <a:pt x="14111" y="29499"/>
                      <a:pt x="14039" y="29553"/>
                    </a:cubicBezTo>
                    <a:cubicBezTo>
                      <a:pt x="13981" y="29597"/>
                      <a:pt x="14019" y="29629"/>
                      <a:pt x="14064" y="29629"/>
                    </a:cubicBezTo>
                    <a:cubicBezTo>
                      <a:pt x="14074" y="29629"/>
                      <a:pt x="14084" y="29627"/>
                      <a:pt x="14093" y="29624"/>
                    </a:cubicBezTo>
                    <a:cubicBezTo>
                      <a:pt x="14129" y="29624"/>
                      <a:pt x="14147" y="29606"/>
                      <a:pt x="14183" y="29606"/>
                    </a:cubicBezTo>
                    <a:cubicBezTo>
                      <a:pt x="14093" y="29893"/>
                      <a:pt x="14004" y="30179"/>
                      <a:pt x="13914" y="30483"/>
                    </a:cubicBezTo>
                    <a:cubicBezTo>
                      <a:pt x="13843" y="30179"/>
                      <a:pt x="13717" y="29893"/>
                      <a:pt x="13520" y="29660"/>
                    </a:cubicBezTo>
                    <a:cubicBezTo>
                      <a:pt x="13508" y="29647"/>
                      <a:pt x="13493" y="29641"/>
                      <a:pt x="13478" y="29641"/>
                    </a:cubicBezTo>
                    <a:cubicBezTo>
                      <a:pt x="13451" y="29641"/>
                      <a:pt x="13425" y="29661"/>
                      <a:pt x="13413" y="29696"/>
                    </a:cubicBezTo>
                    <a:cubicBezTo>
                      <a:pt x="13324" y="30143"/>
                      <a:pt x="13503" y="30716"/>
                      <a:pt x="13735" y="31145"/>
                    </a:cubicBezTo>
                    <a:cubicBezTo>
                      <a:pt x="13574" y="31682"/>
                      <a:pt x="13431" y="32237"/>
                      <a:pt x="13288" y="32792"/>
                    </a:cubicBezTo>
                    <a:cubicBezTo>
                      <a:pt x="13288" y="32398"/>
                      <a:pt x="13163" y="32004"/>
                      <a:pt x="12948" y="31664"/>
                    </a:cubicBezTo>
                    <a:cubicBezTo>
                      <a:pt x="12928" y="31645"/>
                      <a:pt x="12903" y="31630"/>
                      <a:pt x="12879" y="31630"/>
                    </a:cubicBezTo>
                    <a:cubicBezTo>
                      <a:pt x="12859" y="31630"/>
                      <a:pt x="12839" y="31640"/>
                      <a:pt x="12823" y="31664"/>
                    </a:cubicBezTo>
                    <a:cubicBezTo>
                      <a:pt x="12608" y="32129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6"/>
                      <a:pt x="12536" y="36138"/>
                      <a:pt x="12339" y="37570"/>
                    </a:cubicBezTo>
                    <a:cubicBezTo>
                      <a:pt x="12214" y="37838"/>
                      <a:pt x="12089" y="38106"/>
                      <a:pt x="11946" y="38357"/>
                    </a:cubicBezTo>
                    <a:cubicBezTo>
                      <a:pt x="11933" y="38396"/>
                      <a:pt x="11966" y="38425"/>
                      <a:pt x="12000" y="38425"/>
                    </a:cubicBezTo>
                    <a:cubicBezTo>
                      <a:pt x="12012" y="38425"/>
                      <a:pt x="12025" y="38421"/>
                      <a:pt x="12035" y="38411"/>
                    </a:cubicBezTo>
                    <a:cubicBezTo>
                      <a:pt x="12071" y="38357"/>
                      <a:pt x="12107" y="38303"/>
                      <a:pt x="12125" y="38250"/>
                    </a:cubicBezTo>
                    <a:cubicBezTo>
                      <a:pt x="12134" y="38259"/>
                      <a:pt x="12147" y="38263"/>
                      <a:pt x="12163" y="38263"/>
                    </a:cubicBezTo>
                    <a:cubicBezTo>
                      <a:pt x="12178" y="38263"/>
                      <a:pt x="12196" y="38259"/>
                      <a:pt x="12214" y="38250"/>
                    </a:cubicBezTo>
                    <a:lnTo>
                      <a:pt x="12250" y="38214"/>
                    </a:lnTo>
                    <a:lnTo>
                      <a:pt x="12250" y="38214"/>
                    </a:lnTo>
                    <a:cubicBezTo>
                      <a:pt x="12178" y="38715"/>
                      <a:pt x="12125" y="39216"/>
                      <a:pt x="12089" y="39735"/>
                    </a:cubicBezTo>
                    <a:cubicBezTo>
                      <a:pt x="11892" y="37910"/>
                      <a:pt x="11606" y="36102"/>
                      <a:pt x="11319" y="34313"/>
                    </a:cubicBezTo>
                    <a:cubicBezTo>
                      <a:pt x="11319" y="34313"/>
                      <a:pt x="11337" y="34313"/>
                      <a:pt x="11337" y="34295"/>
                    </a:cubicBezTo>
                    <a:cubicBezTo>
                      <a:pt x="11713" y="33758"/>
                      <a:pt x="11964" y="32953"/>
                      <a:pt x="11731" y="32344"/>
                    </a:cubicBezTo>
                    <a:cubicBezTo>
                      <a:pt x="11719" y="32319"/>
                      <a:pt x="11680" y="32286"/>
                      <a:pt x="11640" y="32286"/>
                    </a:cubicBezTo>
                    <a:cubicBezTo>
                      <a:pt x="11622" y="32286"/>
                      <a:pt x="11604" y="32292"/>
                      <a:pt x="11588" y="32308"/>
                    </a:cubicBezTo>
                    <a:cubicBezTo>
                      <a:pt x="11373" y="32595"/>
                      <a:pt x="11230" y="32917"/>
                      <a:pt x="11140" y="33257"/>
                    </a:cubicBezTo>
                    <a:cubicBezTo>
                      <a:pt x="10944" y="31968"/>
                      <a:pt x="10729" y="30698"/>
                      <a:pt x="10568" y="29445"/>
                    </a:cubicBezTo>
                    <a:lnTo>
                      <a:pt x="10281" y="27387"/>
                    </a:lnTo>
                    <a:cubicBezTo>
                      <a:pt x="10621" y="26958"/>
                      <a:pt x="10783" y="26439"/>
                      <a:pt x="10765" y="25902"/>
                    </a:cubicBezTo>
                    <a:cubicBezTo>
                      <a:pt x="10765" y="25854"/>
                      <a:pt x="10725" y="25814"/>
                      <a:pt x="10682" y="25814"/>
                    </a:cubicBezTo>
                    <a:cubicBezTo>
                      <a:pt x="10661" y="25814"/>
                      <a:pt x="10639" y="25824"/>
                      <a:pt x="10621" y="25848"/>
                    </a:cubicBezTo>
                    <a:cubicBezTo>
                      <a:pt x="10425" y="26081"/>
                      <a:pt x="10281" y="26331"/>
                      <a:pt x="10174" y="26636"/>
                    </a:cubicBezTo>
                    <a:cubicBezTo>
                      <a:pt x="10067" y="25759"/>
                      <a:pt x="9959" y="24882"/>
                      <a:pt x="9852" y="24023"/>
                    </a:cubicBezTo>
                    <a:cubicBezTo>
                      <a:pt x="10156" y="23415"/>
                      <a:pt x="10514" y="22842"/>
                      <a:pt x="10926" y="22305"/>
                    </a:cubicBezTo>
                    <a:lnTo>
                      <a:pt x="10979" y="22305"/>
                    </a:lnTo>
                    <a:cubicBezTo>
                      <a:pt x="11151" y="22190"/>
                      <a:pt x="11357" y="22133"/>
                      <a:pt x="11570" y="22133"/>
                    </a:cubicBezTo>
                    <a:cubicBezTo>
                      <a:pt x="11624" y="22133"/>
                      <a:pt x="11677" y="22137"/>
                      <a:pt x="11731" y="22144"/>
                    </a:cubicBezTo>
                    <a:cubicBezTo>
                      <a:pt x="11641" y="22269"/>
                      <a:pt x="11552" y="22359"/>
                      <a:pt x="11427" y="22430"/>
                    </a:cubicBezTo>
                    <a:cubicBezTo>
                      <a:pt x="11248" y="22520"/>
                      <a:pt x="11051" y="22556"/>
                      <a:pt x="10854" y="22556"/>
                    </a:cubicBezTo>
                    <a:cubicBezTo>
                      <a:pt x="10800" y="22556"/>
                      <a:pt x="10765" y="22627"/>
                      <a:pt x="10836" y="22663"/>
                    </a:cubicBezTo>
                    <a:cubicBezTo>
                      <a:pt x="10913" y="22700"/>
                      <a:pt x="10992" y="22716"/>
                      <a:pt x="11071" y="22716"/>
                    </a:cubicBezTo>
                    <a:cubicBezTo>
                      <a:pt x="11418" y="22716"/>
                      <a:pt x="11771" y="22406"/>
                      <a:pt x="11946" y="22144"/>
                    </a:cubicBezTo>
                    <a:cubicBezTo>
                      <a:pt x="11964" y="22090"/>
                      <a:pt x="11946" y="22037"/>
                      <a:pt x="11910" y="22019"/>
                    </a:cubicBezTo>
                    <a:cubicBezTo>
                      <a:pt x="11824" y="22003"/>
                      <a:pt x="11737" y="21995"/>
                      <a:pt x="11649" y="21995"/>
                    </a:cubicBezTo>
                    <a:cubicBezTo>
                      <a:pt x="11446" y="21995"/>
                      <a:pt x="11244" y="22038"/>
                      <a:pt x="11069" y="22126"/>
                    </a:cubicBezTo>
                    <a:cubicBezTo>
                      <a:pt x="11373" y="21714"/>
                      <a:pt x="11695" y="21339"/>
                      <a:pt x="12053" y="20981"/>
                    </a:cubicBezTo>
                    <a:cubicBezTo>
                      <a:pt x="12250" y="20766"/>
                      <a:pt x="12465" y="20551"/>
                      <a:pt x="12679" y="20354"/>
                    </a:cubicBezTo>
                    <a:cubicBezTo>
                      <a:pt x="13145" y="20122"/>
                      <a:pt x="13646" y="19907"/>
                      <a:pt x="14147" y="19746"/>
                    </a:cubicBezTo>
                    <a:cubicBezTo>
                      <a:pt x="15238" y="19299"/>
                      <a:pt x="16402" y="19012"/>
                      <a:pt x="17583" y="18887"/>
                    </a:cubicBezTo>
                    <a:cubicBezTo>
                      <a:pt x="17654" y="18887"/>
                      <a:pt x="17654" y="18798"/>
                      <a:pt x="17583" y="18798"/>
                    </a:cubicBezTo>
                    <a:cubicBezTo>
                      <a:pt x="17518" y="18795"/>
                      <a:pt x="17453" y="18794"/>
                      <a:pt x="17389" y="18794"/>
                    </a:cubicBezTo>
                    <a:cubicBezTo>
                      <a:pt x="16157" y="18794"/>
                      <a:pt x="15018" y="19269"/>
                      <a:pt x="13878" y="19728"/>
                    </a:cubicBezTo>
                    <a:cubicBezTo>
                      <a:pt x="13620" y="19825"/>
                      <a:pt x="13332" y="19922"/>
                      <a:pt x="13068" y="20045"/>
                    </a:cubicBezTo>
                    <a:lnTo>
                      <a:pt x="13068" y="20045"/>
                    </a:lnTo>
                    <a:cubicBezTo>
                      <a:pt x="13713" y="19728"/>
                      <a:pt x="14281" y="19320"/>
                      <a:pt x="14898" y="18994"/>
                    </a:cubicBezTo>
                    <a:cubicBezTo>
                      <a:pt x="15668" y="18565"/>
                      <a:pt x="16563" y="18493"/>
                      <a:pt x="17404" y="18493"/>
                    </a:cubicBezTo>
                    <a:cubicBezTo>
                      <a:pt x="17489" y="18493"/>
                      <a:pt x="17635" y="18491"/>
                      <a:pt x="17808" y="18491"/>
                    </a:cubicBezTo>
                    <a:cubicBezTo>
                      <a:pt x="18543" y="18491"/>
                      <a:pt x="19775" y="18538"/>
                      <a:pt x="18979" y="19030"/>
                    </a:cubicBezTo>
                    <a:cubicBezTo>
                      <a:pt x="17690" y="19818"/>
                      <a:pt x="16563" y="20032"/>
                      <a:pt x="15077" y="20068"/>
                    </a:cubicBezTo>
                    <a:cubicBezTo>
                      <a:pt x="14111" y="20086"/>
                      <a:pt x="13234" y="20229"/>
                      <a:pt x="12375" y="20730"/>
                    </a:cubicBezTo>
                    <a:cubicBezTo>
                      <a:pt x="12344" y="20746"/>
                      <a:pt x="12367" y="20788"/>
                      <a:pt x="12396" y="20788"/>
                    </a:cubicBezTo>
                    <a:cubicBezTo>
                      <a:pt x="12401" y="20788"/>
                      <a:pt x="12406" y="20786"/>
                      <a:pt x="12411" y="20784"/>
                    </a:cubicBezTo>
                    <a:cubicBezTo>
                      <a:pt x="13843" y="20229"/>
                      <a:pt x="15221" y="20283"/>
                      <a:pt x="16724" y="20158"/>
                    </a:cubicBezTo>
                    <a:cubicBezTo>
                      <a:pt x="17833" y="20068"/>
                      <a:pt x="18817" y="19281"/>
                      <a:pt x="19766" y="18762"/>
                    </a:cubicBezTo>
                    <a:cubicBezTo>
                      <a:pt x="19820" y="18708"/>
                      <a:pt x="19820" y="18619"/>
                      <a:pt x="19748" y="18601"/>
                    </a:cubicBezTo>
                    <a:cubicBezTo>
                      <a:pt x="18898" y="18467"/>
                      <a:pt x="18065" y="18350"/>
                      <a:pt x="17225" y="18350"/>
                    </a:cubicBezTo>
                    <a:cubicBezTo>
                      <a:pt x="16828" y="18350"/>
                      <a:pt x="16429" y="18376"/>
                      <a:pt x="16026" y="18440"/>
                    </a:cubicBezTo>
                    <a:cubicBezTo>
                      <a:pt x="15042" y="18619"/>
                      <a:pt x="14236" y="19227"/>
                      <a:pt x="13377" y="19746"/>
                    </a:cubicBezTo>
                    <a:cubicBezTo>
                      <a:pt x="13914" y="19263"/>
                      <a:pt x="14451" y="18780"/>
                      <a:pt x="14988" y="18296"/>
                    </a:cubicBezTo>
                    <a:cubicBezTo>
                      <a:pt x="15507" y="17795"/>
                      <a:pt x="16008" y="17348"/>
                      <a:pt x="16563" y="16919"/>
                    </a:cubicBezTo>
                    <a:cubicBezTo>
                      <a:pt x="16743" y="17009"/>
                      <a:pt x="16948" y="17048"/>
                      <a:pt x="17157" y="17048"/>
                    </a:cubicBezTo>
                    <a:cubicBezTo>
                      <a:pt x="17197" y="17048"/>
                      <a:pt x="17238" y="17047"/>
                      <a:pt x="17278" y="17044"/>
                    </a:cubicBezTo>
                    <a:cubicBezTo>
                      <a:pt x="17404" y="17026"/>
                      <a:pt x="17636" y="16901"/>
                      <a:pt x="17618" y="16740"/>
                    </a:cubicBezTo>
                    <a:cubicBezTo>
                      <a:pt x="17583" y="16579"/>
                      <a:pt x="17386" y="16525"/>
                      <a:pt x="17278" y="16489"/>
                    </a:cubicBezTo>
                    <a:lnTo>
                      <a:pt x="17171" y="16471"/>
                    </a:lnTo>
                    <a:cubicBezTo>
                      <a:pt x="17493" y="16239"/>
                      <a:pt x="17815" y="16024"/>
                      <a:pt x="18155" y="15827"/>
                    </a:cubicBezTo>
                    <a:cubicBezTo>
                      <a:pt x="18173" y="15863"/>
                      <a:pt x="18209" y="15863"/>
                      <a:pt x="18245" y="15863"/>
                    </a:cubicBezTo>
                    <a:lnTo>
                      <a:pt x="18316" y="15863"/>
                    </a:lnTo>
                    <a:cubicBezTo>
                      <a:pt x="18406" y="15934"/>
                      <a:pt x="18495" y="15970"/>
                      <a:pt x="18603" y="16006"/>
                    </a:cubicBezTo>
                    <a:cubicBezTo>
                      <a:pt x="18608" y="16011"/>
                      <a:pt x="18615" y="16013"/>
                      <a:pt x="18622" y="16013"/>
                    </a:cubicBezTo>
                    <a:cubicBezTo>
                      <a:pt x="18640" y="16013"/>
                      <a:pt x="18662" y="16001"/>
                      <a:pt x="18674" y="15988"/>
                    </a:cubicBezTo>
                    <a:lnTo>
                      <a:pt x="18746" y="15988"/>
                    </a:lnTo>
                    <a:cubicBezTo>
                      <a:pt x="19283" y="16919"/>
                      <a:pt x="20088" y="17813"/>
                      <a:pt x="21233" y="17813"/>
                    </a:cubicBezTo>
                    <a:cubicBezTo>
                      <a:pt x="21305" y="17813"/>
                      <a:pt x="21341" y="17760"/>
                      <a:pt x="21305" y="17706"/>
                    </a:cubicBezTo>
                    <a:cubicBezTo>
                      <a:pt x="21144" y="17276"/>
                      <a:pt x="20893" y="16883"/>
                      <a:pt x="20553" y="16579"/>
                    </a:cubicBezTo>
                    <a:lnTo>
                      <a:pt x="20553" y="16579"/>
                    </a:lnTo>
                    <a:cubicBezTo>
                      <a:pt x="20607" y="16583"/>
                      <a:pt x="20661" y="16585"/>
                      <a:pt x="20715" y="16585"/>
                    </a:cubicBezTo>
                    <a:cubicBezTo>
                      <a:pt x="21144" y="16585"/>
                      <a:pt x="21566" y="16459"/>
                      <a:pt x="21931" y="16221"/>
                    </a:cubicBezTo>
                    <a:cubicBezTo>
                      <a:pt x="21949" y="16203"/>
                      <a:pt x="21949" y="16167"/>
                      <a:pt x="21931" y="16131"/>
                    </a:cubicBezTo>
                    <a:lnTo>
                      <a:pt x="21895" y="16149"/>
                    </a:lnTo>
                    <a:cubicBezTo>
                      <a:pt x="21641" y="15624"/>
                      <a:pt x="21002" y="15468"/>
                      <a:pt x="20358" y="15468"/>
                    </a:cubicBezTo>
                    <a:cubicBezTo>
                      <a:pt x="20322" y="15468"/>
                      <a:pt x="20285" y="15468"/>
                      <a:pt x="20249" y="15469"/>
                    </a:cubicBezTo>
                    <a:lnTo>
                      <a:pt x="20500" y="15362"/>
                    </a:lnTo>
                    <a:cubicBezTo>
                      <a:pt x="20857" y="15219"/>
                      <a:pt x="21591" y="14950"/>
                      <a:pt x="21627" y="14467"/>
                    </a:cubicBezTo>
                    <a:cubicBezTo>
                      <a:pt x="21647" y="14152"/>
                      <a:pt x="21363" y="14064"/>
                      <a:pt x="21059" y="14064"/>
                    </a:cubicBezTo>
                    <a:cubicBezTo>
                      <a:pt x="20810" y="14064"/>
                      <a:pt x="20549" y="14123"/>
                      <a:pt x="20428" y="14163"/>
                    </a:cubicBezTo>
                    <a:cubicBezTo>
                      <a:pt x="20285" y="14216"/>
                      <a:pt x="20160" y="14270"/>
                      <a:pt x="20016" y="14342"/>
                    </a:cubicBezTo>
                    <a:cubicBezTo>
                      <a:pt x="20374" y="13948"/>
                      <a:pt x="20607" y="13483"/>
                      <a:pt x="20714" y="12982"/>
                    </a:cubicBezTo>
                    <a:cubicBezTo>
                      <a:pt x="20732" y="12946"/>
                      <a:pt x="20696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8"/>
                      <a:pt x="19157" y="12516"/>
                      <a:pt x="18674" y="11872"/>
                    </a:cubicBezTo>
                    <a:cubicBezTo>
                      <a:pt x="18664" y="11853"/>
                      <a:pt x="18638" y="11838"/>
                      <a:pt x="18611" y="11838"/>
                    </a:cubicBezTo>
                    <a:cubicBezTo>
                      <a:pt x="18589" y="11838"/>
                      <a:pt x="18565" y="11848"/>
                      <a:pt x="18549" y="11872"/>
                    </a:cubicBezTo>
                    <a:cubicBezTo>
                      <a:pt x="18334" y="12355"/>
                      <a:pt x="18227" y="12856"/>
                      <a:pt x="18191" y="13375"/>
                    </a:cubicBezTo>
                    <a:cubicBezTo>
                      <a:pt x="18120" y="13250"/>
                      <a:pt x="18048" y="13125"/>
                      <a:pt x="17976" y="13000"/>
                    </a:cubicBezTo>
                    <a:cubicBezTo>
                      <a:pt x="17958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5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5" y="13805"/>
                      <a:pt x="17386" y="14968"/>
                      <a:pt x="18102" y="15594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6" y="15899"/>
                      <a:pt x="17207" y="16149"/>
                      <a:pt x="16795" y="16435"/>
                    </a:cubicBezTo>
                    <a:cubicBezTo>
                      <a:pt x="16760" y="16435"/>
                      <a:pt x="16706" y="16453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5"/>
                      <a:pt x="15990" y="17026"/>
                      <a:pt x="15650" y="17294"/>
                    </a:cubicBezTo>
                    <a:cubicBezTo>
                      <a:pt x="15847" y="16972"/>
                      <a:pt x="15954" y="16561"/>
                      <a:pt x="15775" y="16239"/>
                    </a:cubicBezTo>
                    <a:cubicBezTo>
                      <a:pt x="15765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6" y="16972"/>
                      <a:pt x="15364" y="17402"/>
                    </a:cubicBezTo>
                    <a:cubicBezTo>
                      <a:pt x="15328" y="17455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6" y="20158"/>
                    </a:lnTo>
                    <a:cubicBezTo>
                      <a:pt x="12518" y="20175"/>
                      <a:pt x="12518" y="20193"/>
                      <a:pt x="12518" y="20211"/>
                    </a:cubicBezTo>
                    <a:lnTo>
                      <a:pt x="12196" y="20515"/>
                    </a:lnTo>
                    <a:cubicBezTo>
                      <a:pt x="12071" y="20605"/>
                      <a:pt x="11946" y="20730"/>
                      <a:pt x="11838" y="20873"/>
                    </a:cubicBezTo>
                    <a:cubicBezTo>
                      <a:pt x="11749" y="20945"/>
                      <a:pt x="11659" y="21034"/>
                      <a:pt x="11588" y="21124"/>
                    </a:cubicBezTo>
                    <a:cubicBezTo>
                      <a:pt x="11999" y="20319"/>
                      <a:pt x="12322" y="19460"/>
                      <a:pt x="12536" y="18583"/>
                    </a:cubicBezTo>
                    <a:cubicBezTo>
                      <a:pt x="12662" y="18118"/>
                      <a:pt x="12805" y="17616"/>
                      <a:pt x="12930" y="17115"/>
                    </a:cubicBezTo>
                    <a:cubicBezTo>
                      <a:pt x="13127" y="17026"/>
                      <a:pt x="13306" y="16901"/>
                      <a:pt x="13431" y="16722"/>
                    </a:cubicBezTo>
                    <a:cubicBezTo>
                      <a:pt x="13574" y="16561"/>
                      <a:pt x="13664" y="16364"/>
                      <a:pt x="13664" y="16149"/>
                    </a:cubicBezTo>
                    <a:cubicBezTo>
                      <a:pt x="13664" y="16097"/>
                      <a:pt x="13625" y="16063"/>
                      <a:pt x="13584" y="16063"/>
                    </a:cubicBezTo>
                    <a:cubicBezTo>
                      <a:pt x="13568" y="16063"/>
                      <a:pt x="13553" y="16068"/>
                      <a:pt x="13538" y="16077"/>
                    </a:cubicBezTo>
                    <a:cubicBezTo>
                      <a:pt x="13359" y="16203"/>
                      <a:pt x="13198" y="16346"/>
                      <a:pt x="13073" y="16543"/>
                    </a:cubicBezTo>
                    <a:cubicBezTo>
                      <a:pt x="13252" y="15863"/>
                      <a:pt x="13359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6" y="14492"/>
                      <a:pt x="13512" y="14475"/>
                      <a:pt x="13538" y="14449"/>
                    </a:cubicBezTo>
                    <a:lnTo>
                      <a:pt x="13646" y="14288"/>
                    </a:lnTo>
                    <a:cubicBezTo>
                      <a:pt x="13682" y="14234"/>
                      <a:pt x="13717" y="14163"/>
                      <a:pt x="13753" y="14091"/>
                    </a:cubicBezTo>
                    <a:cubicBezTo>
                      <a:pt x="14719" y="13841"/>
                      <a:pt x="15686" y="12749"/>
                      <a:pt x="15328" y="11765"/>
                    </a:cubicBezTo>
                    <a:cubicBezTo>
                      <a:pt x="15321" y="11744"/>
                      <a:pt x="15300" y="11734"/>
                      <a:pt x="15279" y="11734"/>
                    </a:cubicBezTo>
                    <a:cubicBezTo>
                      <a:pt x="15248" y="11734"/>
                      <a:pt x="15217" y="11757"/>
                      <a:pt x="15238" y="11801"/>
                    </a:cubicBezTo>
                    <a:cubicBezTo>
                      <a:pt x="15543" y="12713"/>
                      <a:pt x="14684" y="13447"/>
                      <a:pt x="13896" y="13859"/>
                    </a:cubicBezTo>
                    <a:cubicBezTo>
                      <a:pt x="13932" y="13769"/>
                      <a:pt x="13986" y="13662"/>
                      <a:pt x="14039" y="13554"/>
                    </a:cubicBezTo>
                    <a:cubicBezTo>
                      <a:pt x="14057" y="13536"/>
                      <a:pt x="14075" y="13501"/>
                      <a:pt x="14093" y="13447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791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59" y="11138"/>
                    </a:cubicBezTo>
                    <a:cubicBezTo>
                      <a:pt x="14791" y="11210"/>
                      <a:pt x="14558" y="11389"/>
                      <a:pt x="14415" y="11622"/>
                    </a:cubicBezTo>
                    <a:cubicBezTo>
                      <a:pt x="14433" y="11335"/>
                      <a:pt x="14433" y="11031"/>
                      <a:pt x="14415" y="10727"/>
                    </a:cubicBezTo>
                    <a:cubicBezTo>
                      <a:pt x="14415" y="10698"/>
                      <a:pt x="14391" y="10668"/>
                      <a:pt x="14363" y="10668"/>
                    </a:cubicBezTo>
                    <a:cubicBezTo>
                      <a:pt x="14357" y="10668"/>
                      <a:pt x="14350" y="10670"/>
                      <a:pt x="14344" y="10673"/>
                    </a:cubicBezTo>
                    <a:cubicBezTo>
                      <a:pt x="13914" y="10834"/>
                      <a:pt x="13610" y="11192"/>
                      <a:pt x="13503" y="11640"/>
                    </a:cubicBezTo>
                    <a:cubicBezTo>
                      <a:pt x="13405" y="11472"/>
                      <a:pt x="13078" y="10988"/>
                      <a:pt x="12854" y="10988"/>
                    </a:cubicBezTo>
                    <a:cubicBezTo>
                      <a:pt x="12791" y="10988"/>
                      <a:pt x="12737" y="11026"/>
                      <a:pt x="12697" y="11121"/>
                    </a:cubicBezTo>
                    <a:cubicBezTo>
                      <a:pt x="12679" y="11049"/>
                      <a:pt x="12662" y="10977"/>
                      <a:pt x="12644" y="10906"/>
                    </a:cubicBezTo>
                    <a:cubicBezTo>
                      <a:pt x="12644" y="10858"/>
                      <a:pt x="12612" y="10826"/>
                      <a:pt x="12580" y="10826"/>
                    </a:cubicBezTo>
                    <a:cubicBezTo>
                      <a:pt x="12564" y="10826"/>
                      <a:pt x="12548" y="10834"/>
                      <a:pt x="12536" y="10852"/>
                    </a:cubicBezTo>
                    <a:cubicBezTo>
                      <a:pt x="11910" y="11371"/>
                      <a:pt x="11964" y="13071"/>
                      <a:pt x="12697" y="13572"/>
                    </a:cubicBezTo>
                    <a:cubicBezTo>
                      <a:pt x="12375" y="13483"/>
                      <a:pt x="12071" y="13322"/>
                      <a:pt x="11838" y="13071"/>
                    </a:cubicBezTo>
                    <a:cubicBezTo>
                      <a:pt x="11677" y="12910"/>
                      <a:pt x="11588" y="12695"/>
                      <a:pt x="11552" y="12481"/>
                    </a:cubicBezTo>
                    <a:cubicBezTo>
                      <a:pt x="11516" y="12194"/>
                      <a:pt x="11695" y="11997"/>
                      <a:pt x="11803" y="11765"/>
                    </a:cubicBezTo>
                    <a:cubicBezTo>
                      <a:pt x="11817" y="11736"/>
                      <a:pt x="11796" y="11706"/>
                      <a:pt x="11778" y="11706"/>
                    </a:cubicBezTo>
                    <a:cubicBezTo>
                      <a:pt x="11774" y="11706"/>
                      <a:pt x="11770" y="11708"/>
                      <a:pt x="11767" y="11711"/>
                    </a:cubicBezTo>
                    <a:cubicBezTo>
                      <a:pt x="11355" y="11997"/>
                      <a:pt x="11337" y="12534"/>
                      <a:pt x="11552" y="12946"/>
                    </a:cubicBezTo>
                    <a:cubicBezTo>
                      <a:pt x="11838" y="13375"/>
                      <a:pt x="12304" y="13662"/>
                      <a:pt x="12840" y="13680"/>
                    </a:cubicBezTo>
                    <a:cubicBezTo>
                      <a:pt x="12840" y="13680"/>
                      <a:pt x="12858" y="13680"/>
                      <a:pt x="12858" y="13662"/>
                    </a:cubicBezTo>
                    <a:cubicBezTo>
                      <a:pt x="12912" y="13680"/>
                      <a:pt x="12948" y="13697"/>
                      <a:pt x="12984" y="13697"/>
                    </a:cubicBezTo>
                    <a:cubicBezTo>
                      <a:pt x="13037" y="13876"/>
                      <a:pt x="13073" y="14055"/>
                      <a:pt x="13091" y="14234"/>
                    </a:cubicBezTo>
                    <a:cubicBezTo>
                      <a:pt x="13091" y="14283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8" y="14252"/>
                      <a:pt x="13285" y="14252"/>
                      <a:pt x="13287" y="14239"/>
                    </a:cubicBezTo>
                    <a:lnTo>
                      <a:pt x="13287" y="14239"/>
                    </a:lnTo>
                    <a:cubicBezTo>
                      <a:pt x="13162" y="15597"/>
                      <a:pt x="12912" y="16920"/>
                      <a:pt x="12536" y="18225"/>
                    </a:cubicBezTo>
                    <a:cubicBezTo>
                      <a:pt x="12608" y="17724"/>
                      <a:pt x="12590" y="17223"/>
                      <a:pt x="12518" y="16722"/>
                    </a:cubicBezTo>
                    <a:cubicBezTo>
                      <a:pt x="12339" y="15576"/>
                      <a:pt x="11337" y="15093"/>
                      <a:pt x="10836" y="14127"/>
                    </a:cubicBezTo>
                    <a:cubicBezTo>
                      <a:pt x="10830" y="14108"/>
                      <a:pt x="10815" y="14100"/>
                      <a:pt x="10799" y="14100"/>
                    </a:cubicBezTo>
                    <a:cubicBezTo>
                      <a:pt x="10769" y="14100"/>
                      <a:pt x="10735" y="14128"/>
                      <a:pt x="10747" y="14163"/>
                    </a:cubicBezTo>
                    <a:cubicBezTo>
                      <a:pt x="11015" y="15254"/>
                      <a:pt x="10890" y="16382"/>
                      <a:pt x="11015" y="17491"/>
                    </a:cubicBezTo>
                    <a:cubicBezTo>
                      <a:pt x="11176" y="18672"/>
                      <a:pt x="11749" y="19621"/>
                      <a:pt x="11534" y="20855"/>
                    </a:cubicBezTo>
                    <a:cubicBezTo>
                      <a:pt x="11391" y="21142"/>
                      <a:pt x="11248" y="21428"/>
                      <a:pt x="11087" y="21697"/>
                    </a:cubicBezTo>
                    <a:cubicBezTo>
                      <a:pt x="10586" y="22287"/>
                      <a:pt x="10156" y="22931"/>
                      <a:pt x="9762" y="23611"/>
                    </a:cubicBezTo>
                    <a:cubicBezTo>
                      <a:pt x="9673" y="22752"/>
                      <a:pt x="9584" y="21876"/>
                      <a:pt x="9494" y="21017"/>
                    </a:cubicBezTo>
                    <a:cubicBezTo>
                      <a:pt x="9762" y="20641"/>
                      <a:pt x="9870" y="20175"/>
                      <a:pt x="9798" y="19728"/>
                    </a:cubicBezTo>
                    <a:cubicBezTo>
                      <a:pt x="9787" y="19693"/>
                      <a:pt x="9760" y="19674"/>
                      <a:pt x="9733" y="19674"/>
                    </a:cubicBezTo>
                    <a:cubicBezTo>
                      <a:pt x="9719" y="19674"/>
                      <a:pt x="9704" y="19680"/>
                      <a:pt x="9691" y="19692"/>
                    </a:cubicBezTo>
                    <a:cubicBezTo>
                      <a:pt x="9566" y="19782"/>
                      <a:pt x="9476" y="19907"/>
                      <a:pt x="9405" y="20050"/>
                    </a:cubicBezTo>
                    <a:cubicBezTo>
                      <a:pt x="9315" y="18994"/>
                      <a:pt x="9244" y="17956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7"/>
                      <a:pt x="9745" y="15236"/>
                      <a:pt x="9727" y="14700"/>
                    </a:cubicBezTo>
                    <a:cubicBezTo>
                      <a:pt x="9715" y="14665"/>
                      <a:pt x="9681" y="14637"/>
                      <a:pt x="9648" y="14637"/>
                    </a:cubicBezTo>
                    <a:cubicBezTo>
                      <a:pt x="9631" y="14637"/>
                      <a:pt x="9614" y="14645"/>
                      <a:pt x="9601" y="14664"/>
                    </a:cubicBezTo>
                    <a:cubicBezTo>
                      <a:pt x="9405" y="14843"/>
                      <a:pt x="9261" y="15075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15" y="12284"/>
                      <a:pt x="10317" y="10458"/>
                      <a:pt x="11409" y="8812"/>
                    </a:cubicBezTo>
                    <a:cubicBezTo>
                      <a:pt x="12232" y="7577"/>
                      <a:pt x="13359" y="6575"/>
                      <a:pt x="13914" y="5179"/>
                    </a:cubicBezTo>
                    <a:lnTo>
                      <a:pt x="13914" y="5179"/>
                    </a:lnTo>
                    <a:cubicBezTo>
                      <a:pt x="13932" y="5394"/>
                      <a:pt x="13914" y="5627"/>
                      <a:pt x="13825" y="5824"/>
                    </a:cubicBezTo>
                    <a:cubicBezTo>
                      <a:pt x="13753" y="6092"/>
                      <a:pt x="13682" y="6360"/>
                      <a:pt x="13592" y="6611"/>
                    </a:cubicBezTo>
                    <a:cubicBezTo>
                      <a:pt x="13324" y="7363"/>
                      <a:pt x="12966" y="8078"/>
                      <a:pt x="12536" y="8758"/>
                    </a:cubicBezTo>
                    <a:cubicBezTo>
                      <a:pt x="11820" y="9904"/>
                      <a:pt x="10747" y="10745"/>
                      <a:pt x="9941" y="11818"/>
                    </a:cubicBezTo>
                    <a:cubicBezTo>
                      <a:pt x="9912" y="11848"/>
                      <a:pt x="9955" y="11877"/>
                      <a:pt x="9991" y="11877"/>
                    </a:cubicBezTo>
                    <a:cubicBezTo>
                      <a:pt x="9999" y="11877"/>
                      <a:pt x="10006" y="11875"/>
                      <a:pt x="10013" y="11872"/>
                    </a:cubicBezTo>
                    <a:cubicBezTo>
                      <a:pt x="12035" y="9904"/>
                      <a:pt x="13950" y="7613"/>
                      <a:pt x="14147" y="4678"/>
                    </a:cubicBezTo>
                    <a:cubicBezTo>
                      <a:pt x="14158" y="4643"/>
                      <a:pt x="14125" y="4616"/>
                      <a:pt x="14090" y="4616"/>
                    </a:cubicBezTo>
                    <a:cubicBezTo>
                      <a:pt x="14071" y="4616"/>
                      <a:pt x="14052" y="4624"/>
                      <a:pt x="14039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8" y="8955"/>
                      <a:pt x="9709" y="10423"/>
                      <a:pt x="9548" y="11836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6" y="12158"/>
                      <a:pt x="9387" y="12445"/>
                      <a:pt x="9315" y="12749"/>
                    </a:cubicBezTo>
                    <a:cubicBezTo>
                      <a:pt x="9458" y="10959"/>
                      <a:pt x="9691" y="9206"/>
                      <a:pt x="9906" y="7434"/>
                    </a:cubicBezTo>
                    <a:cubicBezTo>
                      <a:pt x="10210" y="7112"/>
                      <a:pt x="10407" y="6718"/>
                      <a:pt x="10478" y="6289"/>
                    </a:cubicBezTo>
                    <a:cubicBezTo>
                      <a:pt x="10478" y="6245"/>
                      <a:pt x="10430" y="6213"/>
                      <a:pt x="10393" y="6213"/>
                    </a:cubicBezTo>
                    <a:cubicBezTo>
                      <a:pt x="10385" y="6213"/>
                      <a:pt x="10377" y="6214"/>
                      <a:pt x="10371" y="6217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0"/>
                      <a:pt x="10138" y="5233"/>
                    </a:cubicBezTo>
                    <a:cubicBezTo>
                      <a:pt x="10156" y="5215"/>
                      <a:pt x="10174" y="5197"/>
                      <a:pt x="10174" y="5161"/>
                    </a:cubicBezTo>
                    <a:cubicBezTo>
                      <a:pt x="10174" y="5144"/>
                      <a:pt x="10156" y="5126"/>
                      <a:pt x="10156" y="5090"/>
                    </a:cubicBezTo>
                    <a:cubicBezTo>
                      <a:pt x="10138" y="5072"/>
                      <a:pt x="10156" y="5018"/>
                      <a:pt x="10156" y="4965"/>
                    </a:cubicBezTo>
                    <a:cubicBezTo>
                      <a:pt x="10550" y="4839"/>
                      <a:pt x="10836" y="4499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1"/>
                      <a:pt x="11869" y="4351"/>
                    </a:cubicBezTo>
                    <a:cubicBezTo>
                      <a:pt x="12536" y="4351"/>
                      <a:pt x="13273" y="4027"/>
                      <a:pt x="13917" y="4027"/>
                    </a:cubicBezTo>
                    <a:cubicBezTo>
                      <a:pt x="13970" y="4027"/>
                      <a:pt x="14023" y="4029"/>
                      <a:pt x="14075" y="4034"/>
                    </a:cubicBezTo>
                    <a:cubicBezTo>
                      <a:pt x="14129" y="4034"/>
                      <a:pt x="14165" y="3980"/>
                      <a:pt x="14147" y="3927"/>
                    </a:cubicBezTo>
                    <a:cubicBezTo>
                      <a:pt x="14049" y="3391"/>
                      <a:pt x="13511" y="3224"/>
                      <a:pt x="13011" y="3224"/>
                    </a:cubicBezTo>
                    <a:cubicBezTo>
                      <a:pt x="12960" y="3224"/>
                      <a:pt x="12909" y="3225"/>
                      <a:pt x="12858" y="3229"/>
                    </a:cubicBezTo>
                    <a:cubicBezTo>
                      <a:pt x="13359" y="2835"/>
                      <a:pt x="13628" y="2298"/>
                      <a:pt x="13932" y="1761"/>
                    </a:cubicBezTo>
                    <a:cubicBezTo>
                      <a:pt x="13968" y="1708"/>
                      <a:pt x="13914" y="1636"/>
                      <a:pt x="13860" y="1636"/>
                    </a:cubicBezTo>
                    <a:cubicBezTo>
                      <a:pt x="13717" y="1626"/>
                      <a:pt x="13570" y="1618"/>
                      <a:pt x="13423" y="1618"/>
                    </a:cubicBezTo>
                    <a:cubicBezTo>
                      <a:pt x="13038" y="1618"/>
                      <a:pt x="12655" y="1676"/>
                      <a:pt x="12357" y="1922"/>
                    </a:cubicBezTo>
                    <a:cubicBezTo>
                      <a:pt x="12483" y="1582"/>
                      <a:pt x="12500" y="1207"/>
                      <a:pt x="12429" y="849"/>
                    </a:cubicBezTo>
                    <a:cubicBezTo>
                      <a:pt x="12429" y="823"/>
                      <a:pt x="12410" y="806"/>
                      <a:pt x="12385" y="806"/>
                    </a:cubicBezTo>
                    <a:cubicBezTo>
                      <a:pt x="12376" y="806"/>
                      <a:pt x="12367" y="808"/>
                      <a:pt x="12357" y="813"/>
                    </a:cubicBezTo>
                    <a:lnTo>
                      <a:pt x="12268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7" y="419"/>
                    </a:cubicBezTo>
                    <a:cubicBezTo>
                      <a:pt x="12272" y="400"/>
                      <a:pt x="12190" y="390"/>
                      <a:pt x="12112" y="390"/>
                    </a:cubicBezTo>
                    <a:cubicBezTo>
                      <a:pt x="11621" y="390"/>
                      <a:pt x="11285" y="756"/>
                      <a:pt x="11069" y="1189"/>
                    </a:cubicBezTo>
                    <a:cubicBezTo>
                      <a:pt x="11015" y="813"/>
                      <a:pt x="10908" y="437"/>
                      <a:pt x="10854" y="43"/>
                    </a:cubicBezTo>
                    <a:cubicBezTo>
                      <a:pt x="10841" y="17"/>
                      <a:pt x="10818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35"/>
              <p:cNvSpPr/>
              <p:nvPr/>
            </p:nvSpPr>
            <p:spPr>
              <a:xfrm>
                <a:off x="4982825" y="3604275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6" y="0"/>
                      <a:pt x="999" y="2"/>
                      <a:pt x="992" y="5"/>
                    </a:cubicBezTo>
                    <a:lnTo>
                      <a:pt x="992" y="23"/>
                    </a:lnTo>
                    <a:cubicBezTo>
                      <a:pt x="599" y="434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4" y="1465"/>
                      <a:pt x="80" y="1454"/>
                    </a:cubicBezTo>
                    <a:cubicBezTo>
                      <a:pt x="384" y="971"/>
                      <a:pt x="796" y="560"/>
                      <a:pt x="1046" y="59"/>
                    </a:cubicBezTo>
                    <a:cubicBezTo>
                      <a:pt x="1061" y="29"/>
                      <a:pt x="1039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35"/>
              <p:cNvSpPr/>
              <p:nvPr/>
            </p:nvSpPr>
            <p:spPr>
              <a:xfrm>
                <a:off x="4776525" y="36573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56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297" y="281"/>
                      <a:pt x="547" y="549"/>
                      <a:pt x="834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9" y="757"/>
                      <a:pt x="869" y="728"/>
                    </a:cubicBezTo>
                    <a:cubicBezTo>
                      <a:pt x="637" y="460"/>
                      <a:pt x="368" y="227"/>
                      <a:pt x="82" y="12"/>
                    </a:cubicBezTo>
                    <a:cubicBezTo>
                      <a:pt x="74" y="4"/>
                      <a:pt x="64" y="1"/>
                      <a:pt x="5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35"/>
              <p:cNvSpPr/>
              <p:nvPr/>
            </p:nvSpPr>
            <p:spPr>
              <a:xfrm>
                <a:off x="4855950" y="3490300"/>
                <a:ext cx="23750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83" extrusionOk="0">
                    <a:moveTo>
                      <a:pt x="216" y="323"/>
                    </a:moveTo>
                    <a:cubicBezTo>
                      <a:pt x="341" y="502"/>
                      <a:pt x="448" y="699"/>
                      <a:pt x="520" y="913"/>
                    </a:cubicBezTo>
                    <a:cubicBezTo>
                      <a:pt x="574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6" y="323"/>
                    </a:cubicBezTo>
                    <a:close/>
                    <a:moveTo>
                      <a:pt x="92" y="1"/>
                    </a:moveTo>
                    <a:cubicBezTo>
                      <a:pt x="51" y="1"/>
                      <a:pt x="7" y="25"/>
                      <a:pt x="19" y="72"/>
                    </a:cubicBezTo>
                    <a:lnTo>
                      <a:pt x="1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2" y="1575"/>
                      <a:pt x="860" y="1575"/>
                    </a:cubicBezTo>
                    <a:cubicBezTo>
                      <a:pt x="865" y="1581"/>
                      <a:pt x="873" y="1583"/>
                      <a:pt x="883" y="1583"/>
                    </a:cubicBezTo>
                    <a:cubicBezTo>
                      <a:pt x="905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4" y="1468"/>
                    </a:cubicBezTo>
                    <a:cubicBezTo>
                      <a:pt x="860" y="1218"/>
                      <a:pt x="753" y="985"/>
                      <a:pt x="645" y="770"/>
                    </a:cubicBezTo>
                    <a:cubicBezTo>
                      <a:pt x="538" y="484"/>
                      <a:pt x="377" y="233"/>
                      <a:pt x="144" y="19"/>
                    </a:cubicBezTo>
                    <a:cubicBezTo>
                      <a:pt x="132" y="7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35"/>
              <p:cNvSpPr/>
              <p:nvPr/>
            </p:nvSpPr>
            <p:spPr>
              <a:xfrm>
                <a:off x="4676775" y="31366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7" y="0"/>
                    </a:moveTo>
                    <a:cubicBezTo>
                      <a:pt x="18" y="0"/>
                      <a:pt x="1" y="65"/>
                      <a:pt x="46" y="80"/>
                    </a:cubicBezTo>
                    <a:cubicBezTo>
                      <a:pt x="404" y="313"/>
                      <a:pt x="779" y="492"/>
                      <a:pt x="1155" y="706"/>
                    </a:cubicBezTo>
                    <a:cubicBezTo>
                      <a:pt x="1162" y="710"/>
                      <a:pt x="1169" y="711"/>
                      <a:pt x="1175" y="711"/>
                    </a:cubicBezTo>
                    <a:cubicBezTo>
                      <a:pt x="1202" y="711"/>
                      <a:pt x="1220" y="685"/>
                      <a:pt x="1191" y="671"/>
                    </a:cubicBezTo>
                    <a:cubicBezTo>
                      <a:pt x="869" y="384"/>
                      <a:pt x="457" y="223"/>
                      <a:pt x="81" y="9"/>
                    </a:cubicBezTo>
                    <a:cubicBezTo>
                      <a:pt x="73" y="3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35"/>
              <p:cNvSpPr/>
              <p:nvPr/>
            </p:nvSpPr>
            <p:spPr>
              <a:xfrm>
                <a:off x="4876975" y="29069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1" y="0"/>
                      <a:pt x="592" y="90"/>
                      <a:pt x="520" y="161"/>
                    </a:cubicBezTo>
                    <a:cubicBezTo>
                      <a:pt x="395" y="269"/>
                      <a:pt x="252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52" y="501"/>
                      <a:pt x="413" y="466"/>
                      <a:pt x="538" y="376"/>
                    </a:cubicBezTo>
                    <a:cubicBezTo>
                      <a:pt x="645" y="323"/>
                      <a:pt x="824" y="197"/>
                      <a:pt x="860" y="72"/>
                    </a:cubicBezTo>
                    <a:cubicBezTo>
                      <a:pt x="860" y="36"/>
                      <a:pt x="842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35"/>
              <p:cNvSpPr/>
              <p:nvPr/>
            </p:nvSpPr>
            <p:spPr>
              <a:xfrm>
                <a:off x="4700050" y="30625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0" y="51"/>
                      <a:pt x="27" y="91"/>
                    </a:cubicBezTo>
                    <a:cubicBezTo>
                      <a:pt x="142" y="207"/>
                      <a:pt x="331" y="349"/>
                      <a:pt x="507" y="349"/>
                    </a:cubicBezTo>
                    <a:cubicBezTo>
                      <a:pt x="578" y="349"/>
                      <a:pt x="646" y="326"/>
                      <a:pt x="707" y="270"/>
                    </a:cubicBezTo>
                    <a:lnTo>
                      <a:pt x="707" y="252"/>
                    </a:lnTo>
                    <a:cubicBezTo>
                      <a:pt x="725" y="217"/>
                      <a:pt x="707" y="163"/>
                      <a:pt x="654" y="163"/>
                    </a:cubicBezTo>
                    <a:cubicBezTo>
                      <a:pt x="594" y="163"/>
                      <a:pt x="534" y="171"/>
                      <a:pt x="475" y="171"/>
                    </a:cubicBezTo>
                    <a:cubicBezTo>
                      <a:pt x="445" y="171"/>
                      <a:pt x="415" y="169"/>
                      <a:pt x="385" y="163"/>
                    </a:cubicBezTo>
                    <a:cubicBezTo>
                      <a:pt x="278" y="145"/>
                      <a:pt x="188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35"/>
              <p:cNvSpPr/>
              <p:nvPr/>
            </p:nvSpPr>
            <p:spPr>
              <a:xfrm>
                <a:off x="5076375" y="3189450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72" y="0"/>
                    </a:moveTo>
                    <a:cubicBezTo>
                      <a:pt x="38" y="0"/>
                      <a:pt x="1" y="28"/>
                      <a:pt x="24" y="63"/>
                    </a:cubicBezTo>
                    <a:cubicBezTo>
                      <a:pt x="60" y="188"/>
                      <a:pt x="131" y="295"/>
                      <a:pt x="239" y="385"/>
                    </a:cubicBezTo>
                    <a:cubicBezTo>
                      <a:pt x="316" y="447"/>
                      <a:pt x="433" y="535"/>
                      <a:pt x="545" y="535"/>
                    </a:cubicBezTo>
                    <a:cubicBezTo>
                      <a:pt x="562" y="535"/>
                      <a:pt x="580" y="533"/>
                      <a:pt x="597" y="528"/>
                    </a:cubicBezTo>
                    <a:cubicBezTo>
                      <a:pt x="633" y="510"/>
                      <a:pt x="650" y="474"/>
                      <a:pt x="633" y="439"/>
                    </a:cubicBezTo>
                    <a:cubicBezTo>
                      <a:pt x="579" y="349"/>
                      <a:pt x="454" y="331"/>
                      <a:pt x="364" y="278"/>
                    </a:cubicBezTo>
                    <a:lnTo>
                      <a:pt x="346" y="278"/>
                    </a:lnTo>
                    <a:cubicBezTo>
                      <a:pt x="257" y="224"/>
                      <a:pt x="167" y="134"/>
                      <a:pt x="114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35"/>
              <p:cNvSpPr/>
              <p:nvPr/>
            </p:nvSpPr>
            <p:spPr>
              <a:xfrm>
                <a:off x="4732025" y="30719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7" y="1037"/>
                      <a:pt x="152" y="1044"/>
                      <a:pt x="167" y="1044"/>
                    </a:cubicBezTo>
                    <a:cubicBezTo>
                      <a:pt x="205" y="1044"/>
                      <a:pt x="246" y="1006"/>
                      <a:pt x="234" y="968"/>
                    </a:cubicBezTo>
                    <a:cubicBezTo>
                      <a:pt x="144" y="718"/>
                      <a:pt x="198" y="431"/>
                      <a:pt x="341" y="216"/>
                    </a:cubicBezTo>
                    <a:lnTo>
                      <a:pt x="341" y="216"/>
                    </a:lnTo>
                    <a:cubicBezTo>
                      <a:pt x="341" y="556"/>
                      <a:pt x="287" y="896"/>
                      <a:pt x="234" y="1236"/>
                    </a:cubicBezTo>
                    <a:cubicBezTo>
                      <a:pt x="234" y="1259"/>
                      <a:pt x="247" y="1274"/>
                      <a:pt x="262" y="1274"/>
                    </a:cubicBezTo>
                    <a:cubicBezTo>
                      <a:pt x="271" y="1274"/>
                      <a:pt x="280" y="1268"/>
                      <a:pt x="287" y="1254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5"/>
                      <a:pt x="413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35"/>
              <p:cNvSpPr/>
              <p:nvPr/>
            </p:nvSpPr>
            <p:spPr>
              <a:xfrm>
                <a:off x="4853275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8" y="151"/>
                      <a:pt x="412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1" y="1"/>
                      <a:pt x="97" y="3"/>
                      <a:pt x="72" y="7"/>
                    </a:cubicBezTo>
                    <a:cubicBezTo>
                      <a:pt x="36" y="7"/>
                      <a:pt x="1" y="25"/>
                      <a:pt x="1" y="61"/>
                    </a:cubicBezTo>
                    <a:cubicBezTo>
                      <a:pt x="36" y="383"/>
                      <a:pt x="197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0" y="1269"/>
                    </a:cubicBezTo>
                    <a:cubicBezTo>
                      <a:pt x="506" y="1269"/>
                      <a:pt x="519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73" y="956"/>
                      <a:pt x="573" y="938"/>
                      <a:pt x="555" y="902"/>
                    </a:cubicBezTo>
                    <a:cubicBezTo>
                      <a:pt x="555" y="499"/>
                      <a:pt x="492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35"/>
              <p:cNvSpPr/>
              <p:nvPr/>
            </p:nvSpPr>
            <p:spPr>
              <a:xfrm>
                <a:off x="5051900" y="3646100"/>
                <a:ext cx="547875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15" h="51910" extrusionOk="0">
                    <a:moveTo>
                      <a:pt x="9861" y="4720"/>
                    </a:moveTo>
                    <a:cubicBezTo>
                      <a:pt x="9861" y="4810"/>
                      <a:pt x="9843" y="4899"/>
                      <a:pt x="9843" y="4971"/>
                    </a:cubicBezTo>
                    <a:lnTo>
                      <a:pt x="9825" y="4989"/>
                    </a:lnTo>
                    <a:cubicBezTo>
                      <a:pt x="9557" y="5472"/>
                      <a:pt x="9432" y="6134"/>
                      <a:pt x="8966" y="6474"/>
                    </a:cubicBezTo>
                    <a:cubicBezTo>
                      <a:pt x="9038" y="5794"/>
                      <a:pt x="9468" y="5257"/>
                      <a:pt x="9861" y="4720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20" y="7101"/>
                      <a:pt x="10756" y="7637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8" y="9838"/>
                    </a:cubicBezTo>
                    <a:cubicBezTo>
                      <a:pt x="9575" y="10178"/>
                      <a:pt x="9414" y="10518"/>
                      <a:pt x="9217" y="10823"/>
                    </a:cubicBezTo>
                    <a:cubicBezTo>
                      <a:pt x="9324" y="10375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3" y="11449"/>
                      <a:pt x="12170" y="11646"/>
                      <a:pt x="12313" y="11879"/>
                    </a:cubicBezTo>
                    <a:cubicBezTo>
                      <a:pt x="12080" y="11717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899" y="14581"/>
                      <a:pt x="11185" y="14939"/>
                      <a:pt x="11257" y="15350"/>
                    </a:cubicBezTo>
                    <a:cubicBezTo>
                      <a:pt x="10899" y="15153"/>
                      <a:pt x="10702" y="14778"/>
                      <a:pt x="10523" y="14420"/>
                    </a:cubicBezTo>
                    <a:close/>
                    <a:moveTo>
                      <a:pt x="12170" y="13417"/>
                    </a:moveTo>
                    <a:lnTo>
                      <a:pt x="12170" y="13417"/>
                    </a:lnTo>
                    <a:cubicBezTo>
                      <a:pt x="12259" y="13543"/>
                      <a:pt x="12384" y="13650"/>
                      <a:pt x="12492" y="13757"/>
                    </a:cubicBezTo>
                    <a:cubicBezTo>
                      <a:pt x="12814" y="14205"/>
                      <a:pt x="13154" y="14634"/>
                      <a:pt x="13548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6" y="16652"/>
                      <a:pt x="15357" y="16658"/>
                      <a:pt x="15366" y="16658"/>
                    </a:cubicBezTo>
                    <a:cubicBezTo>
                      <a:pt x="15395" y="16658"/>
                      <a:pt x="15417" y="16612"/>
                      <a:pt x="15391" y="16585"/>
                    </a:cubicBezTo>
                    <a:cubicBezTo>
                      <a:pt x="14926" y="16030"/>
                      <a:pt x="14299" y="15654"/>
                      <a:pt x="13798" y="15135"/>
                    </a:cubicBezTo>
                    <a:cubicBezTo>
                      <a:pt x="13494" y="14795"/>
                      <a:pt x="13226" y="14455"/>
                      <a:pt x="12939" y="14098"/>
                    </a:cubicBezTo>
                    <a:lnTo>
                      <a:pt x="12939" y="14098"/>
                    </a:lnTo>
                    <a:cubicBezTo>
                      <a:pt x="13243" y="14294"/>
                      <a:pt x="13566" y="14473"/>
                      <a:pt x="13852" y="14634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41" y="17732"/>
                      <a:pt x="17366" y="18034"/>
                      <a:pt x="17056" y="18034"/>
                    </a:cubicBezTo>
                    <a:cubicBezTo>
                      <a:pt x="16972" y="18034"/>
                      <a:pt x="16835" y="18012"/>
                      <a:pt x="16626" y="17963"/>
                    </a:cubicBezTo>
                    <a:cubicBezTo>
                      <a:pt x="15856" y="17766"/>
                      <a:pt x="15140" y="17140"/>
                      <a:pt x="14568" y="16639"/>
                    </a:cubicBezTo>
                    <a:cubicBezTo>
                      <a:pt x="13655" y="15815"/>
                      <a:pt x="12886" y="14849"/>
                      <a:pt x="12313" y="13775"/>
                    </a:cubicBezTo>
                    <a:lnTo>
                      <a:pt x="12170" y="13417"/>
                    </a:lnTo>
                    <a:close/>
                    <a:moveTo>
                      <a:pt x="10702" y="17927"/>
                    </a:moveTo>
                    <a:cubicBezTo>
                      <a:pt x="10756" y="18446"/>
                      <a:pt x="10631" y="18947"/>
                      <a:pt x="10344" y="19359"/>
                    </a:cubicBezTo>
                    <a:cubicBezTo>
                      <a:pt x="10219" y="18840"/>
                      <a:pt x="10488" y="18392"/>
                      <a:pt x="10702" y="17927"/>
                    </a:cubicBezTo>
                    <a:close/>
                    <a:moveTo>
                      <a:pt x="8823" y="18893"/>
                    </a:moveTo>
                    <a:cubicBezTo>
                      <a:pt x="9020" y="19251"/>
                      <a:pt x="9163" y="19681"/>
                      <a:pt x="9074" y="20039"/>
                    </a:cubicBezTo>
                    <a:cubicBezTo>
                      <a:pt x="8913" y="19681"/>
                      <a:pt x="8823" y="19287"/>
                      <a:pt x="8823" y="18893"/>
                    </a:cubicBezTo>
                    <a:close/>
                    <a:moveTo>
                      <a:pt x="16107" y="19985"/>
                    </a:moveTo>
                    <a:lnTo>
                      <a:pt x="16107" y="19985"/>
                    </a:lnTo>
                    <a:cubicBezTo>
                      <a:pt x="16444" y="20091"/>
                      <a:pt x="16745" y="20251"/>
                      <a:pt x="17012" y="20462"/>
                    </a:cubicBezTo>
                    <a:lnTo>
                      <a:pt x="17012" y="20462"/>
                    </a:lnTo>
                    <a:cubicBezTo>
                      <a:pt x="16860" y="20427"/>
                      <a:pt x="16709" y="20375"/>
                      <a:pt x="16590" y="20307"/>
                    </a:cubicBezTo>
                    <a:cubicBezTo>
                      <a:pt x="16500" y="20218"/>
                      <a:pt x="16393" y="20146"/>
                      <a:pt x="16268" y="20110"/>
                    </a:cubicBezTo>
                    <a:cubicBezTo>
                      <a:pt x="16259" y="20101"/>
                      <a:pt x="16250" y="20097"/>
                      <a:pt x="16241" y="20097"/>
                    </a:cubicBezTo>
                    <a:cubicBezTo>
                      <a:pt x="16232" y="20097"/>
                      <a:pt x="16223" y="20101"/>
                      <a:pt x="16214" y="20110"/>
                    </a:cubicBezTo>
                    <a:cubicBezTo>
                      <a:pt x="16205" y="20101"/>
                      <a:pt x="16196" y="20097"/>
                      <a:pt x="16187" y="20097"/>
                    </a:cubicBezTo>
                    <a:cubicBezTo>
                      <a:pt x="16178" y="20097"/>
                      <a:pt x="16169" y="20101"/>
                      <a:pt x="16160" y="20110"/>
                    </a:cubicBezTo>
                    <a:cubicBezTo>
                      <a:pt x="16142" y="20074"/>
                      <a:pt x="16125" y="20039"/>
                      <a:pt x="16107" y="19985"/>
                    </a:cubicBezTo>
                    <a:close/>
                    <a:moveTo>
                      <a:pt x="15946" y="20146"/>
                    </a:moveTo>
                    <a:lnTo>
                      <a:pt x="15981" y="20182"/>
                    </a:lnTo>
                    <a:cubicBezTo>
                      <a:pt x="15999" y="20236"/>
                      <a:pt x="16017" y="20289"/>
                      <a:pt x="16053" y="20361"/>
                    </a:cubicBezTo>
                    <a:cubicBezTo>
                      <a:pt x="16071" y="20450"/>
                      <a:pt x="16107" y="20558"/>
                      <a:pt x="16125" y="20647"/>
                    </a:cubicBezTo>
                    <a:cubicBezTo>
                      <a:pt x="16125" y="20683"/>
                      <a:pt x="16089" y="20719"/>
                      <a:pt x="16089" y="20754"/>
                    </a:cubicBezTo>
                    <a:cubicBezTo>
                      <a:pt x="16035" y="20629"/>
                      <a:pt x="15999" y="20504"/>
                      <a:pt x="15981" y="20361"/>
                    </a:cubicBez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3"/>
                      <a:pt x="15946" y="20200"/>
                      <a:pt x="15946" y="20146"/>
                    </a:cubicBezTo>
                    <a:close/>
                    <a:moveTo>
                      <a:pt x="16357" y="20486"/>
                    </a:moveTo>
                    <a:cubicBezTo>
                      <a:pt x="16393" y="20540"/>
                      <a:pt x="16447" y="20593"/>
                      <a:pt x="16500" y="20647"/>
                    </a:cubicBezTo>
                    <a:cubicBezTo>
                      <a:pt x="16518" y="20737"/>
                      <a:pt x="16536" y="20844"/>
                      <a:pt x="16554" y="20951"/>
                    </a:cubicBezTo>
                    <a:cubicBezTo>
                      <a:pt x="16482" y="20880"/>
                      <a:pt x="16447" y="20808"/>
                      <a:pt x="16393" y="20737"/>
                    </a:cubicBezTo>
                    <a:cubicBezTo>
                      <a:pt x="16375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2" y="14008"/>
                    </a:moveTo>
                    <a:cubicBezTo>
                      <a:pt x="12188" y="14062"/>
                      <a:pt x="12205" y="14115"/>
                      <a:pt x="12223" y="14169"/>
                    </a:cubicBezTo>
                    <a:lnTo>
                      <a:pt x="12205" y="14169"/>
                    </a:lnTo>
                    <a:cubicBezTo>
                      <a:pt x="12277" y="15350"/>
                      <a:pt x="12474" y="16531"/>
                      <a:pt x="12367" y="17712"/>
                    </a:cubicBezTo>
                    <a:cubicBezTo>
                      <a:pt x="12367" y="17730"/>
                      <a:pt x="12380" y="17739"/>
                      <a:pt x="12396" y="17739"/>
                    </a:cubicBezTo>
                    <a:cubicBezTo>
                      <a:pt x="12411" y="17739"/>
                      <a:pt x="12429" y="17730"/>
                      <a:pt x="12438" y="17712"/>
                    </a:cubicBezTo>
                    <a:cubicBezTo>
                      <a:pt x="12528" y="16692"/>
                      <a:pt x="12528" y="15672"/>
                      <a:pt x="12384" y="14652"/>
                    </a:cubicBezTo>
                    <a:lnTo>
                      <a:pt x="12384" y="14652"/>
                    </a:lnTo>
                    <a:cubicBezTo>
                      <a:pt x="12492" y="14956"/>
                      <a:pt x="12599" y="15261"/>
                      <a:pt x="12707" y="15565"/>
                    </a:cubicBezTo>
                    <a:cubicBezTo>
                      <a:pt x="12689" y="15583"/>
                      <a:pt x="12689" y="15601"/>
                      <a:pt x="12707" y="15619"/>
                    </a:cubicBezTo>
                    <a:cubicBezTo>
                      <a:pt x="12957" y="16800"/>
                      <a:pt x="13064" y="17909"/>
                      <a:pt x="12796" y="19090"/>
                    </a:cubicBezTo>
                    <a:cubicBezTo>
                      <a:pt x="12653" y="19752"/>
                      <a:pt x="12420" y="20379"/>
                      <a:pt x="12223" y="21005"/>
                    </a:cubicBezTo>
                    <a:cubicBezTo>
                      <a:pt x="12188" y="20164"/>
                      <a:pt x="11973" y="19287"/>
                      <a:pt x="11991" y="18464"/>
                    </a:cubicBezTo>
                    <a:cubicBezTo>
                      <a:pt x="11991" y="16979"/>
                      <a:pt x="12080" y="15493"/>
                      <a:pt x="12152" y="14008"/>
                    </a:cubicBezTo>
                    <a:close/>
                    <a:moveTo>
                      <a:pt x="16840" y="20576"/>
                    </a:moveTo>
                    <a:lnTo>
                      <a:pt x="16840" y="20576"/>
                    </a:lnTo>
                    <a:cubicBezTo>
                      <a:pt x="16945" y="20602"/>
                      <a:pt x="17050" y="20618"/>
                      <a:pt x="17148" y="20618"/>
                    </a:cubicBezTo>
                    <a:cubicBezTo>
                      <a:pt x="17184" y="20618"/>
                      <a:pt x="17218" y="20616"/>
                      <a:pt x="17252" y="20611"/>
                    </a:cubicBezTo>
                    <a:cubicBezTo>
                      <a:pt x="17284" y="20611"/>
                      <a:pt x="17302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8" y="20684"/>
                      <a:pt x="17842" y="20719"/>
                    </a:cubicBezTo>
                    <a:cubicBezTo>
                      <a:pt x="18004" y="20772"/>
                      <a:pt x="18147" y="20826"/>
                      <a:pt x="18290" y="20898"/>
                    </a:cubicBezTo>
                    <a:cubicBezTo>
                      <a:pt x="18469" y="20969"/>
                      <a:pt x="18648" y="21077"/>
                      <a:pt x="18791" y="21202"/>
                    </a:cubicBezTo>
                    <a:cubicBezTo>
                      <a:pt x="19059" y="21381"/>
                      <a:pt x="18934" y="21792"/>
                      <a:pt x="18630" y="21792"/>
                    </a:cubicBezTo>
                    <a:cubicBezTo>
                      <a:pt x="18604" y="21796"/>
                      <a:pt x="18578" y="21797"/>
                      <a:pt x="18552" y="21797"/>
                    </a:cubicBezTo>
                    <a:cubicBezTo>
                      <a:pt x="18161" y="21797"/>
                      <a:pt x="17735" y="21438"/>
                      <a:pt x="17467" y="21220"/>
                    </a:cubicBezTo>
                    <a:cubicBezTo>
                      <a:pt x="17449" y="21202"/>
                      <a:pt x="17431" y="21166"/>
                      <a:pt x="17413" y="21148"/>
                    </a:cubicBezTo>
                    <a:cubicBezTo>
                      <a:pt x="17306" y="20969"/>
                      <a:pt x="17162" y="20826"/>
                      <a:pt x="16966" y="20719"/>
                    </a:cubicBezTo>
                    <a:lnTo>
                      <a:pt x="16894" y="20647"/>
                    </a:lnTo>
                    <a:cubicBezTo>
                      <a:pt x="16876" y="20611"/>
                      <a:pt x="16858" y="20593"/>
                      <a:pt x="16840" y="20576"/>
                    </a:cubicBezTo>
                    <a:close/>
                    <a:moveTo>
                      <a:pt x="9271" y="14455"/>
                    </a:moveTo>
                    <a:lnTo>
                      <a:pt x="9271" y="14455"/>
                    </a:lnTo>
                    <a:cubicBezTo>
                      <a:pt x="9235" y="14742"/>
                      <a:pt x="9181" y="15010"/>
                      <a:pt x="9128" y="15296"/>
                    </a:cubicBezTo>
                    <a:cubicBezTo>
                      <a:pt x="8913" y="15887"/>
                      <a:pt x="8662" y="16460"/>
                      <a:pt x="8358" y="16997"/>
                    </a:cubicBezTo>
                    <a:cubicBezTo>
                      <a:pt x="7678" y="18142"/>
                      <a:pt x="6765" y="19144"/>
                      <a:pt x="6175" y="20361"/>
                    </a:cubicBezTo>
                    <a:cubicBezTo>
                      <a:pt x="6163" y="20396"/>
                      <a:pt x="6189" y="20423"/>
                      <a:pt x="6214" y="20423"/>
                    </a:cubicBezTo>
                    <a:cubicBezTo>
                      <a:pt x="6227" y="20423"/>
                      <a:pt x="6240" y="20415"/>
                      <a:pt x="6246" y="20397"/>
                    </a:cubicBezTo>
                    <a:cubicBezTo>
                      <a:pt x="6944" y="19269"/>
                      <a:pt x="7732" y="18195"/>
                      <a:pt x="8448" y="17068"/>
                    </a:cubicBezTo>
                    <a:cubicBezTo>
                      <a:pt x="8680" y="16692"/>
                      <a:pt x="8877" y="16299"/>
                      <a:pt x="9038" y="15887"/>
                    </a:cubicBezTo>
                    <a:lnTo>
                      <a:pt x="9038" y="15887"/>
                    </a:lnTo>
                    <a:cubicBezTo>
                      <a:pt x="8966" y="16263"/>
                      <a:pt x="8913" y="16621"/>
                      <a:pt x="8841" y="16997"/>
                    </a:cubicBezTo>
                    <a:cubicBezTo>
                      <a:pt x="8072" y="19108"/>
                      <a:pt x="6640" y="21059"/>
                      <a:pt x="4511" y="21828"/>
                    </a:cubicBezTo>
                    <a:cubicBezTo>
                      <a:pt x="4511" y="21828"/>
                      <a:pt x="5191" y="20307"/>
                      <a:pt x="5280" y="20128"/>
                    </a:cubicBezTo>
                    <a:cubicBezTo>
                      <a:pt x="5727" y="19377"/>
                      <a:pt x="6193" y="18661"/>
                      <a:pt x="6712" y="17963"/>
                    </a:cubicBezTo>
                    <a:cubicBezTo>
                      <a:pt x="7571" y="16782"/>
                      <a:pt x="8376" y="15601"/>
                      <a:pt x="9271" y="14455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4" y="21220"/>
                      <a:pt x="13333" y="21578"/>
                      <a:pt x="13154" y="21918"/>
                    </a:cubicBezTo>
                    <a:cubicBezTo>
                      <a:pt x="13154" y="21524"/>
                      <a:pt x="13422" y="21166"/>
                      <a:pt x="13601" y="20790"/>
                    </a:cubicBezTo>
                    <a:close/>
                    <a:moveTo>
                      <a:pt x="8215" y="21148"/>
                    </a:moveTo>
                    <a:cubicBezTo>
                      <a:pt x="8340" y="21417"/>
                      <a:pt x="8430" y="21703"/>
                      <a:pt x="8448" y="22007"/>
                    </a:cubicBezTo>
                    <a:cubicBezTo>
                      <a:pt x="8304" y="21739"/>
                      <a:pt x="8215" y="21452"/>
                      <a:pt x="8215" y="21148"/>
                    </a:cubicBezTo>
                    <a:close/>
                    <a:moveTo>
                      <a:pt x="15838" y="20826"/>
                    </a:moveTo>
                    <a:cubicBezTo>
                      <a:pt x="15856" y="20951"/>
                      <a:pt x="15874" y="21059"/>
                      <a:pt x="15892" y="21184"/>
                    </a:cubicBezTo>
                    <a:lnTo>
                      <a:pt x="15874" y="21184"/>
                    </a:lnTo>
                    <a:cubicBezTo>
                      <a:pt x="15874" y="21224"/>
                      <a:pt x="15904" y="21244"/>
                      <a:pt x="15942" y="21244"/>
                    </a:cubicBezTo>
                    <a:cubicBezTo>
                      <a:pt x="15955" y="21244"/>
                      <a:pt x="15968" y="21242"/>
                      <a:pt x="15981" y="21238"/>
                    </a:cubicBezTo>
                    <a:lnTo>
                      <a:pt x="15981" y="21238"/>
                    </a:lnTo>
                    <a:cubicBezTo>
                      <a:pt x="15946" y="21452"/>
                      <a:pt x="15910" y="21685"/>
                      <a:pt x="15910" y="21900"/>
                    </a:cubicBezTo>
                    <a:cubicBezTo>
                      <a:pt x="15731" y="22079"/>
                      <a:pt x="15588" y="22293"/>
                      <a:pt x="15516" y="22526"/>
                    </a:cubicBezTo>
                    <a:cubicBezTo>
                      <a:pt x="15391" y="21971"/>
                      <a:pt x="15641" y="21381"/>
                      <a:pt x="15838" y="20826"/>
                    </a:cubicBezTo>
                    <a:close/>
                    <a:moveTo>
                      <a:pt x="16679" y="20808"/>
                    </a:moveTo>
                    <a:cubicBezTo>
                      <a:pt x="16751" y="20862"/>
                      <a:pt x="16840" y="20916"/>
                      <a:pt x="16912" y="20969"/>
                    </a:cubicBezTo>
                    <a:cubicBezTo>
                      <a:pt x="17055" y="21130"/>
                      <a:pt x="17216" y="21256"/>
                      <a:pt x="17395" y="21381"/>
                    </a:cubicBezTo>
                    <a:cubicBezTo>
                      <a:pt x="17449" y="21506"/>
                      <a:pt x="17502" y="21613"/>
                      <a:pt x="17538" y="21685"/>
                    </a:cubicBezTo>
                    <a:cubicBezTo>
                      <a:pt x="17735" y="22025"/>
                      <a:pt x="17842" y="22401"/>
                      <a:pt x="17896" y="22795"/>
                    </a:cubicBezTo>
                    <a:lnTo>
                      <a:pt x="17896" y="22812"/>
                    </a:lnTo>
                    <a:cubicBezTo>
                      <a:pt x="17502" y="22580"/>
                      <a:pt x="17145" y="22276"/>
                      <a:pt x="16876" y="21918"/>
                    </a:cubicBezTo>
                    <a:cubicBezTo>
                      <a:pt x="16787" y="21792"/>
                      <a:pt x="16715" y="21685"/>
                      <a:pt x="16661" y="21560"/>
                    </a:cubicBezTo>
                    <a:cubicBezTo>
                      <a:pt x="16643" y="21417"/>
                      <a:pt x="16590" y="21291"/>
                      <a:pt x="16518" y="21166"/>
                    </a:cubicBezTo>
                    <a:lnTo>
                      <a:pt x="16518" y="21166"/>
                    </a:lnTo>
                    <a:lnTo>
                      <a:pt x="16554" y="21184"/>
                    </a:lnTo>
                    <a:cubicBezTo>
                      <a:pt x="16572" y="21202"/>
                      <a:pt x="16592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30"/>
                    </a:moveTo>
                    <a:cubicBezTo>
                      <a:pt x="16375" y="21327"/>
                      <a:pt x="16447" y="21506"/>
                      <a:pt x="16554" y="21703"/>
                    </a:cubicBezTo>
                    <a:cubicBezTo>
                      <a:pt x="16626" y="22097"/>
                      <a:pt x="16554" y="22508"/>
                      <a:pt x="16357" y="22866"/>
                    </a:cubicBezTo>
                    <a:lnTo>
                      <a:pt x="16375" y="22866"/>
                    </a:lnTo>
                    <a:cubicBezTo>
                      <a:pt x="16300" y="22994"/>
                      <a:pt x="16187" y="23129"/>
                      <a:pt x="16112" y="23129"/>
                    </a:cubicBezTo>
                    <a:cubicBezTo>
                      <a:pt x="16061" y="23129"/>
                      <a:pt x="16028" y="23068"/>
                      <a:pt x="16035" y="22902"/>
                    </a:cubicBezTo>
                    <a:cubicBezTo>
                      <a:pt x="16035" y="22651"/>
                      <a:pt x="16053" y="22383"/>
                      <a:pt x="16071" y="22115"/>
                    </a:cubicBezTo>
                    <a:cubicBezTo>
                      <a:pt x="16089" y="21810"/>
                      <a:pt x="16142" y="21488"/>
                      <a:pt x="16178" y="21184"/>
                    </a:cubicBezTo>
                    <a:lnTo>
                      <a:pt x="16178" y="21202"/>
                    </a:lnTo>
                    <a:cubicBezTo>
                      <a:pt x="16196" y="21214"/>
                      <a:pt x="16216" y="21220"/>
                      <a:pt x="16235" y="21220"/>
                    </a:cubicBezTo>
                    <a:cubicBezTo>
                      <a:pt x="16274" y="21220"/>
                      <a:pt x="16309" y="21196"/>
                      <a:pt x="16321" y="21148"/>
                    </a:cubicBezTo>
                    <a:lnTo>
                      <a:pt x="16321" y="21130"/>
                    </a:lnTo>
                    <a:close/>
                    <a:moveTo>
                      <a:pt x="7517" y="22651"/>
                    </a:moveTo>
                    <a:lnTo>
                      <a:pt x="7517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4" y="23224"/>
                      <a:pt x="6747" y="23367"/>
                    </a:cubicBezTo>
                    <a:cubicBezTo>
                      <a:pt x="6962" y="23081"/>
                      <a:pt x="7213" y="22830"/>
                      <a:pt x="7517" y="22651"/>
                    </a:cubicBezTo>
                    <a:close/>
                    <a:moveTo>
                      <a:pt x="7159" y="24369"/>
                    </a:moveTo>
                    <a:cubicBezTo>
                      <a:pt x="7213" y="24495"/>
                      <a:pt x="7249" y="24638"/>
                      <a:pt x="7302" y="24763"/>
                    </a:cubicBezTo>
                    <a:lnTo>
                      <a:pt x="7302" y="24781"/>
                    </a:lnTo>
                    <a:lnTo>
                      <a:pt x="7213" y="24781"/>
                    </a:lnTo>
                    <a:cubicBezTo>
                      <a:pt x="7195" y="24674"/>
                      <a:pt x="7159" y="24584"/>
                      <a:pt x="7123" y="24477"/>
                    </a:cubicBezTo>
                    <a:lnTo>
                      <a:pt x="7159" y="24369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4"/>
                      <a:pt x="6050" y="25049"/>
                    </a:cubicBezTo>
                    <a:cubicBezTo>
                      <a:pt x="6032" y="25085"/>
                      <a:pt x="6050" y="25121"/>
                      <a:pt x="6067" y="25139"/>
                    </a:cubicBezTo>
                    <a:cubicBezTo>
                      <a:pt x="5584" y="25228"/>
                      <a:pt x="5101" y="25389"/>
                      <a:pt x="4636" y="25532"/>
                    </a:cubicBezTo>
                    <a:cubicBezTo>
                      <a:pt x="5065" y="25210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8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40" y="25398"/>
                      <a:pt x="11508" y="25246"/>
                    </a:cubicBezTo>
                    <a:cubicBezTo>
                      <a:pt x="11561" y="25085"/>
                      <a:pt x="11651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0"/>
                      <a:pt x="8859" y="26195"/>
                    </a:cubicBezTo>
                    <a:cubicBezTo>
                      <a:pt x="8928" y="26403"/>
                      <a:pt x="8912" y="26482"/>
                      <a:pt x="8767" y="26482"/>
                    </a:cubicBezTo>
                    <a:cubicBezTo>
                      <a:pt x="8726" y="26482"/>
                      <a:pt x="8673" y="26475"/>
                      <a:pt x="8609" y="26463"/>
                    </a:cubicBezTo>
                    <a:cubicBezTo>
                      <a:pt x="8430" y="26409"/>
                      <a:pt x="8251" y="26320"/>
                      <a:pt x="8107" y="26195"/>
                    </a:cubicBezTo>
                    <a:cubicBezTo>
                      <a:pt x="8000" y="26105"/>
                      <a:pt x="7911" y="25998"/>
                      <a:pt x="7821" y="25890"/>
                    </a:cubicBezTo>
                    <a:cubicBezTo>
                      <a:pt x="7750" y="25711"/>
                      <a:pt x="7642" y="25550"/>
                      <a:pt x="7535" y="25389"/>
                    </a:cubicBezTo>
                    <a:cubicBezTo>
                      <a:pt x="7517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2" y="24978"/>
                    </a:lnTo>
                    <a:cubicBezTo>
                      <a:pt x="6676" y="25031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3" y="26606"/>
                      <a:pt x="5065" y="26982"/>
                      <a:pt x="4457" y="27000"/>
                    </a:cubicBezTo>
                    <a:lnTo>
                      <a:pt x="4439" y="27000"/>
                    </a:lnTo>
                    <a:cubicBezTo>
                      <a:pt x="4707" y="26570"/>
                      <a:pt x="5047" y="26177"/>
                      <a:pt x="5441" y="25837"/>
                    </a:cubicBezTo>
                    <a:cubicBezTo>
                      <a:pt x="5656" y="25640"/>
                      <a:pt x="5906" y="25479"/>
                      <a:pt x="6139" y="25300"/>
                    </a:cubicBezTo>
                    <a:lnTo>
                      <a:pt x="6443" y="25175"/>
                    </a:lnTo>
                    <a:cubicBezTo>
                      <a:pt x="6497" y="25157"/>
                      <a:pt x="6497" y="25067"/>
                      <a:pt x="6443" y="25067"/>
                    </a:cubicBezTo>
                    <a:cubicBezTo>
                      <a:pt x="6497" y="25031"/>
                      <a:pt x="6551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1" y="26535"/>
                      <a:pt x="13404" y="26767"/>
                      <a:pt x="13387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4" y="10554"/>
                      <a:pt x="11436" y="12290"/>
                      <a:pt x="12098" y="13919"/>
                    </a:cubicBezTo>
                    <a:cubicBezTo>
                      <a:pt x="12062" y="13919"/>
                      <a:pt x="12044" y="13936"/>
                      <a:pt x="12044" y="13954"/>
                    </a:cubicBezTo>
                    <a:cubicBezTo>
                      <a:pt x="11794" y="14992"/>
                      <a:pt x="11830" y="16066"/>
                      <a:pt x="11830" y="17140"/>
                    </a:cubicBezTo>
                    <a:cubicBezTo>
                      <a:pt x="11812" y="18321"/>
                      <a:pt x="11740" y="19520"/>
                      <a:pt x="11937" y="20683"/>
                    </a:cubicBezTo>
                    <a:cubicBezTo>
                      <a:pt x="11919" y="20969"/>
                      <a:pt x="11973" y="21238"/>
                      <a:pt x="12098" y="21488"/>
                    </a:cubicBezTo>
                    <a:cubicBezTo>
                      <a:pt x="12044" y="21685"/>
                      <a:pt x="12009" y="21882"/>
                      <a:pt x="11973" y="22079"/>
                    </a:cubicBezTo>
                    <a:cubicBezTo>
                      <a:pt x="11973" y="22133"/>
                      <a:pt x="12026" y="22174"/>
                      <a:pt x="12071" y="22174"/>
                    </a:cubicBezTo>
                    <a:cubicBezTo>
                      <a:pt x="12100" y="22174"/>
                      <a:pt x="12127" y="22157"/>
                      <a:pt x="12134" y="22115"/>
                    </a:cubicBezTo>
                    <a:cubicBezTo>
                      <a:pt x="12170" y="21971"/>
                      <a:pt x="12188" y="21828"/>
                      <a:pt x="12205" y="21685"/>
                    </a:cubicBezTo>
                    <a:cubicBezTo>
                      <a:pt x="12259" y="21399"/>
                      <a:pt x="12349" y="21112"/>
                      <a:pt x="12438" y="20844"/>
                    </a:cubicBezTo>
                    <a:cubicBezTo>
                      <a:pt x="12635" y="20128"/>
                      <a:pt x="12886" y="19448"/>
                      <a:pt x="13029" y="18732"/>
                    </a:cubicBezTo>
                    <a:cubicBezTo>
                      <a:pt x="13154" y="18088"/>
                      <a:pt x="13154" y="17444"/>
                      <a:pt x="13047" y="16800"/>
                    </a:cubicBezTo>
                    <a:lnTo>
                      <a:pt x="13047" y="16800"/>
                    </a:lnTo>
                    <a:cubicBezTo>
                      <a:pt x="13333" y="17999"/>
                      <a:pt x="13530" y="19216"/>
                      <a:pt x="13601" y="20432"/>
                    </a:cubicBezTo>
                    <a:cubicBezTo>
                      <a:pt x="13440" y="20701"/>
                      <a:pt x="13297" y="20987"/>
                      <a:pt x="13190" y="21291"/>
                    </a:cubicBezTo>
                    <a:cubicBezTo>
                      <a:pt x="13047" y="21560"/>
                      <a:pt x="12993" y="21882"/>
                      <a:pt x="13047" y="22204"/>
                    </a:cubicBezTo>
                    <a:cubicBezTo>
                      <a:pt x="13056" y="22242"/>
                      <a:pt x="13091" y="22260"/>
                      <a:pt x="13128" y="22260"/>
                    </a:cubicBezTo>
                    <a:cubicBezTo>
                      <a:pt x="13159" y="22260"/>
                      <a:pt x="13191" y="22247"/>
                      <a:pt x="13208" y="22222"/>
                    </a:cubicBezTo>
                    <a:cubicBezTo>
                      <a:pt x="13387" y="21953"/>
                      <a:pt x="13530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30" y="24155"/>
                      <a:pt x="13172" y="25694"/>
                      <a:pt x="12528" y="27125"/>
                    </a:cubicBezTo>
                    <a:cubicBezTo>
                      <a:pt x="12510" y="27000"/>
                      <a:pt x="12474" y="26893"/>
                      <a:pt x="12456" y="26767"/>
                    </a:cubicBezTo>
                    <a:cubicBezTo>
                      <a:pt x="12456" y="26751"/>
                      <a:pt x="12438" y="26742"/>
                      <a:pt x="12418" y="26742"/>
                    </a:cubicBezTo>
                    <a:cubicBezTo>
                      <a:pt x="12394" y="26742"/>
                      <a:pt x="12367" y="26756"/>
                      <a:pt x="12367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7" y="27465"/>
                      <a:pt x="12331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lnTo>
                      <a:pt x="11901" y="24369"/>
                    </a:ln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3" y="15690"/>
                      <a:pt x="10488" y="14813"/>
                    </a:cubicBezTo>
                    <a:lnTo>
                      <a:pt x="10488" y="14813"/>
                    </a:lnTo>
                    <a:cubicBezTo>
                      <a:pt x="10667" y="15153"/>
                      <a:pt x="10953" y="15422"/>
                      <a:pt x="11311" y="15583"/>
                    </a:cubicBezTo>
                    <a:cubicBezTo>
                      <a:pt x="11364" y="15583"/>
                      <a:pt x="11418" y="15547"/>
                      <a:pt x="11418" y="15493"/>
                    </a:cubicBezTo>
                    <a:cubicBezTo>
                      <a:pt x="11382" y="14921"/>
                      <a:pt x="10989" y="14420"/>
                      <a:pt x="10434" y="14276"/>
                    </a:cubicBezTo>
                    <a:cubicBezTo>
                      <a:pt x="10326" y="13561"/>
                      <a:pt x="10255" y="12845"/>
                      <a:pt x="10165" y="12111"/>
                    </a:cubicBezTo>
                    <a:cubicBezTo>
                      <a:pt x="10058" y="11002"/>
                      <a:pt x="9986" y="9874"/>
                      <a:pt x="9986" y="8765"/>
                    </a:cubicBezTo>
                    <a:close/>
                    <a:moveTo>
                      <a:pt x="13977" y="22472"/>
                    </a:moveTo>
                    <a:cubicBezTo>
                      <a:pt x="14460" y="24155"/>
                      <a:pt x="14675" y="25890"/>
                      <a:pt x="14353" y="27644"/>
                    </a:cubicBezTo>
                    <a:cubicBezTo>
                      <a:pt x="14353" y="27644"/>
                      <a:pt x="14102" y="26839"/>
                      <a:pt x="14102" y="26821"/>
                    </a:cubicBezTo>
                    <a:cubicBezTo>
                      <a:pt x="13941" y="26248"/>
                      <a:pt x="13852" y="25658"/>
                      <a:pt x="13852" y="25049"/>
                    </a:cubicBezTo>
                    <a:cubicBezTo>
                      <a:pt x="13834" y="24320"/>
                      <a:pt x="13868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9" y="24427"/>
                      <a:pt x="14156" y="25210"/>
                    </a:cubicBezTo>
                    <a:cubicBezTo>
                      <a:pt x="14156" y="25237"/>
                      <a:pt x="14178" y="25251"/>
                      <a:pt x="14203" y="25251"/>
                    </a:cubicBezTo>
                    <a:cubicBezTo>
                      <a:pt x="14228" y="25251"/>
                      <a:pt x="14254" y="25237"/>
                      <a:pt x="14263" y="25210"/>
                    </a:cubicBezTo>
                    <a:cubicBezTo>
                      <a:pt x="14263" y="24298"/>
                      <a:pt x="14174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2"/>
                    </a:lnTo>
                    <a:close/>
                    <a:moveTo>
                      <a:pt x="7159" y="25192"/>
                    </a:moveTo>
                    <a:lnTo>
                      <a:pt x="7159" y="25192"/>
                    </a:lnTo>
                    <a:cubicBezTo>
                      <a:pt x="7231" y="25264"/>
                      <a:pt x="7284" y="25336"/>
                      <a:pt x="7356" y="25407"/>
                    </a:cubicBezTo>
                    <a:lnTo>
                      <a:pt x="7356" y="25425"/>
                    </a:lnTo>
                    <a:cubicBezTo>
                      <a:pt x="7427" y="25694"/>
                      <a:pt x="7571" y="25944"/>
                      <a:pt x="7767" y="26141"/>
                    </a:cubicBezTo>
                    <a:lnTo>
                      <a:pt x="7785" y="26141"/>
                    </a:lnTo>
                    <a:cubicBezTo>
                      <a:pt x="7946" y="26535"/>
                      <a:pt x="8054" y="26928"/>
                      <a:pt x="8107" y="27340"/>
                    </a:cubicBezTo>
                    <a:cubicBezTo>
                      <a:pt x="8123" y="27464"/>
                      <a:pt x="8125" y="27950"/>
                      <a:pt x="7881" y="27950"/>
                    </a:cubicBezTo>
                    <a:cubicBezTo>
                      <a:pt x="7843" y="27950"/>
                      <a:pt x="7800" y="27939"/>
                      <a:pt x="7750" y="27913"/>
                    </a:cubicBezTo>
                    <a:cubicBezTo>
                      <a:pt x="7410" y="27734"/>
                      <a:pt x="7141" y="27411"/>
                      <a:pt x="7016" y="27036"/>
                    </a:cubicBezTo>
                    <a:cubicBezTo>
                      <a:pt x="6962" y="26875"/>
                      <a:pt x="6926" y="26696"/>
                      <a:pt x="6909" y="26535"/>
                    </a:cubicBezTo>
                    <a:cubicBezTo>
                      <a:pt x="6962" y="26266"/>
                      <a:pt x="6980" y="25980"/>
                      <a:pt x="6980" y="25711"/>
                    </a:cubicBezTo>
                    <a:cubicBezTo>
                      <a:pt x="6998" y="25658"/>
                      <a:pt x="7016" y="25622"/>
                      <a:pt x="7034" y="25568"/>
                    </a:cubicBezTo>
                    <a:cubicBezTo>
                      <a:pt x="7070" y="25711"/>
                      <a:pt x="7105" y="25837"/>
                      <a:pt x="7159" y="25962"/>
                    </a:cubicBezTo>
                    <a:cubicBezTo>
                      <a:pt x="7173" y="25983"/>
                      <a:pt x="7198" y="25993"/>
                      <a:pt x="7224" y="25993"/>
                    </a:cubicBezTo>
                    <a:cubicBezTo>
                      <a:pt x="7263" y="25993"/>
                      <a:pt x="7302" y="25970"/>
                      <a:pt x="7302" y="25926"/>
                    </a:cubicBezTo>
                    <a:cubicBezTo>
                      <a:pt x="7266" y="25676"/>
                      <a:pt x="7213" y="25425"/>
                      <a:pt x="7159" y="25192"/>
                    </a:cubicBezTo>
                    <a:close/>
                    <a:moveTo>
                      <a:pt x="6533" y="25532"/>
                    </a:moveTo>
                    <a:cubicBezTo>
                      <a:pt x="6533" y="25568"/>
                      <a:pt x="6515" y="25604"/>
                      <a:pt x="6515" y="25622"/>
                    </a:cubicBezTo>
                    <a:cubicBezTo>
                      <a:pt x="6515" y="25683"/>
                      <a:pt x="6564" y="25727"/>
                      <a:pt x="6612" y="25727"/>
                    </a:cubicBezTo>
                    <a:cubicBezTo>
                      <a:pt x="6636" y="25727"/>
                      <a:pt x="6659" y="25717"/>
                      <a:pt x="6676" y="25694"/>
                    </a:cubicBezTo>
                    <a:lnTo>
                      <a:pt x="6730" y="25640"/>
                    </a:lnTo>
                    <a:cubicBezTo>
                      <a:pt x="6730" y="25711"/>
                      <a:pt x="6730" y="25765"/>
                      <a:pt x="6730" y="25837"/>
                    </a:cubicBezTo>
                    <a:cubicBezTo>
                      <a:pt x="6730" y="25855"/>
                      <a:pt x="6747" y="25890"/>
                      <a:pt x="6765" y="25908"/>
                    </a:cubicBezTo>
                    <a:cubicBezTo>
                      <a:pt x="6730" y="26123"/>
                      <a:pt x="6730" y="26356"/>
                      <a:pt x="6765" y="26588"/>
                    </a:cubicBezTo>
                    <a:cubicBezTo>
                      <a:pt x="6640" y="27107"/>
                      <a:pt x="6390" y="27573"/>
                      <a:pt x="6032" y="27984"/>
                    </a:cubicBezTo>
                    <a:lnTo>
                      <a:pt x="6014" y="27984"/>
                    </a:lnTo>
                    <a:cubicBezTo>
                      <a:pt x="6007" y="27992"/>
                      <a:pt x="6000" y="27996"/>
                      <a:pt x="5993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8" y="27280"/>
                      <a:pt x="5798" y="27282"/>
                      <a:pt x="5799" y="27286"/>
                    </a:cubicBezTo>
                    <a:cubicBezTo>
                      <a:pt x="5799" y="26928"/>
                      <a:pt x="5871" y="26570"/>
                      <a:pt x="6032" y="26266"/>
                    </a:cubicBezTo>
                    <a:cubicBezTo>
                      <a:pt x="6157" y="25998"/>
                      <a:pt x="6318" y="25747"/>
                      <a:pt x="6533" y="25532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70" y="29953"/>
                      <a:pt x="14102" y="30132"/>
                      <a:pt x="14281" y="30346"/>
                    </a:cubicBezTo>
                    <a:cubicBezTo>
                      <a:pt x="14013" y="30275"/>
                      <a:pt x="13834" y="30042"/>
                      <a:pt x="13601" y="29881"/>
                    </a:cubicBezTo>
                    <a:close/>
                    <a:moveTo>
                      <a:pt x="12456" y="31205"/>
                    </a:moveTo>
                    <a:cubicBezTo>
                      <a:pt x="12474" y="31348"/>
                      <a:pt x="12492" y="31474"/>
                      <a:pt x="12492" y="31617"/>
                    </a:cubicBezTo>
                    <a:cubicBezTo>
                      <a:pt x="12438" y="31778"/>
                      <a:pt x="12349" y="31939"/>
                      <a:pt x="12241" y="32064"/>
                    </a:cubicBezTo>
                    <a:cubicBezTo>
                      <a:pt x="12223" y="31760"/>
                      <a:pt x="12313" y="31474"/>
                      <a:pt x="12456" y="31205"/>
                    </a:cubicBezTo>
                    <a:close/>
                    <a:moveTo>
                      <a:pt x="14506" y="32559"/>
                    </a:moveTo>
                    <a:cubicBezTo>
                      <a:pt x="14588" y="32801"/>
                      <a:pt x="14620" y="33059"/>
                      <a:pt x="14586" y="33317"/>
                    </a:cubicBezTo>
                    <a:cubicBezTo>
                      <a:pt x="14482" y="33076"/>
                      <a:pt x="14445" y="32818"/>
                      <a:pt x="14506" y="32559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5"/>
                      <a:pt x="13190" y="34265"/>
                      <a:pt x="13243" y="34605"/>
                    </a:cubicBezTo>
                    <a:cubicBezTo>
                      <a:pt x="13082" y="34301"/>
                      <a:pt x="12975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1" y="35088"/>
                      <a:pt x="5334" y="35124"/>
                    </a:cubicBezTo>
                    <a:cubicBezTo>
                      <a:pt x="5244" y="35196"/>
                      <a:pt x="5137" y="35267"/>
                      <a:pt x="5047" y="35339"/>
                    </a:cubicBezTo>
                    <a:lnTo>
                      <a:pt x="4940" y="35339"/>
                    </a:lnTo>
                    <a:cubicBezTo>
                      <a:pt x="4815" y="35321"/>
                      <a:pt x="4690" y="35267"/>
                      <a:pt x="4582" y="35196"/>
                    </a:cubicBezTo>
                    <a:cubicBezTo>
                      <a:pt x="4546" y="35178"/>
                      <a:pt x="4600" y="35160"/>
                      <a:pt x="4636" y="35124"/>
                    </a:cubicBezTo>
                    <a:cubicBezTo>
                      <a:pt x="4725" y="35088"/>
                      <a:pt x="4815" y="35053"/>
                      <a:pt x="4904" y="35053"/>
                    </a:cubicBezTo>
                    <a:close/>
                    <a:moveTo>
                      <a:pt x="6515" y="34695"/>
                    </a:moveTo>
                    <a:lnTo>
                      <a:pt x="6515" y="34695"/>
                    </a:lnTo>
                    <a:cubicBezTo>
                      <a:pt x="6533" y="34999"/>
                      <a:pt x="6443" y="35321"/>
                      <a:pt x="6246" y="35554"/>
                    </a:cubicBezTo>
                    <a:cubicBezTo>
                      <a:pt x="6139" y="35232"/>
                      <a:pt x="6336" y="34963"/>
                      <a:pt x="6515" y="34695"/>
                    </a:cubicBezTo>
                    <a:close/>
                    <a:moveTo>
                      <a:pt x="8752" y="35160"/>
                    </a:moveTo>
                    <a:cubicBezTo>
                      <a:pt x="8752" y="35178"/>
                      <a:pt x="8770" y="35214"/>
                      <a:pt x="8788" y="35214"/>
                    </a:cubicBezTo>
                    <a:lnTo>
                      <a:pt x="8788" y="35232"/>
                    </a:lnTo>
                    <a:cubicBezTo>
                      <a:pt x="8770" y="35250"/>
                      <a:pt x="8770" y="35267"/>
                      <a:pt x="8752" y="35285"/>
                    </a:cubicBezTo>
                    <a:cubicBezTo>
                      <a:pt x="8698" y="35357"/>
                      <a:pt x="8662" y="35411"/>
                      <a:pt x="8609" y="35464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8" y="35518"/>
                      <a:pt x="8519" y="35393"/>
                      <a:pt x="8609" y="35285"/>
                    </a:cubicBezTo>
                    <a:cubicBezTo>
                      <a:pt x="8662" y="35232"/>
                      <a:pt x="8698" y="35196"/>
                      <a:pt x="8752" y="35160"/>
                    </a:cubicBezTo>
                    <a:close/>
                    <a:moveTo>
                      <a:pt x="896" y="34319"/>
                    </a:moveTo>
                    <a:lnTo>
                      <a:pt x="896" y="34319"/>
                    </a:lnTo>
                    <a:cubicBezTo>
                      <a:pt x="1880" y="34373"/>
                      <a:pt x="2614" y="35160"/>
                      <a:pt x="3133" y="35965"/>
                    </a:cubicBezTo>
                    <a:lnTo>
                      <a:pt x="3043" y="35947"/>
                    </a:lnTo>
                    <a:cubicBezTo>
                      <a:pt x="2667" y="35607"/>
                      <a:pt x="2166" y="35428"/>
                      <a:pt x="1665" y="35393"/>
                    </a:cubicBezTo>
                    <a:cubicBezTo>
                      <a:pt x="1343" y="35071"/>
                      <a:pt x="1093" y="34713"/>
                      <a:pt x="896" y="34319"/>
                    </a:cubicBezTo>
                    <a:close/>
                    <a:moveTo>
                      <a:pt x="1755" y="35607"/>
                    </a:moveTo>
                    <a:cubicBezTo>
                      <a:pt x="2148" y="35679"/>
                      <a:pt x="2524" y="35822"/>
                      <a:pt x="2864" y="36037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8" y="36144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1" y="36381"/>
                    </a:cubicBezTo>
                    <a:cubicBezTo>
                      <a:pt x="1056" y="36381"/>
                      <a:pt x="494" y="36244"/>
                      <a:pt x="234" y="35840"/>
                    </a:cubicBezTo>
                    <a:cubicBezTo>
                      <a:pt x="116" y="35664"/>
                      <a:pt x="1134" y="35620"/>
                      <a:pt x="1560" y="35620"/>
                    </a:cubicBezTo>
                    <a:cubicBezTo>
                      <a:pt x="1653" y="35620"/>
                      <a:pt x="1718" y="35622"/>
                      <a:pt x="1737" y="35625"/>
                    </a:cubicBezTo>
                    <a:lnTo>
                      <a:pt x="1755" y="35607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8" y="36126"/>
                      <a:pt x="15820" y="36395"/>
                    </a:cubicBezTo>
                    <a:cubicBezTo>
                      <a:pt x="15820" y="36252"/>
                      <a:pt x="15838" y="36108"/>
                      <a:pt x="15856" y="35947"/>
                    </a:cubicBezTo>
                    <a:cubicBezTo>
                      <a:pt x="15874" y="35822"/>
                      <a:pt x="15910" y="35697"/>
                      <a:pt x="15963" y="35572"/>
                    </a:cubicBezTo>
                    <a:close/>
                    <a:moveTo>
                      <a:pt x="3473" y="36413"/>
                    </a:moveTo>
                    <a:cubicBezTo>
                      <a:pt x="3473" y="36413"/>
                      <a:pt x="3491" y="36431"/>
                      <a:pt x="3508" y="36431"/>
                    </a:cubicBezTo>
                    <a:lnTo>
                      <a:pt x="3508" y="36484"/>
                    </a:lnTo>
                    <a:cubicBezTo>
                      <a:pt x="3383" y="36502"/>
                      <a:pt x="3240" y="36538"/>
                      <a:pt x="3115" y="36574"/>
                    </a:cubicBezTo>
                    <a:cubicBezTo>
                      <a:pt x="3222" y="36502"/>
                      <a:pt x="3347" y="36449"/>
                      <a:pt x="3473" y="36413"/>
                    </a:cubicBezTo>
                    <a:close/>
                    <a:moveTo>
                      <a:pt x="12724" y="36073"/>
                    </a:moveTo>
                    <a:cubicBezTo>
                      <a:pt x="12707" y="36431"/>
                      <a:pt x="12581" y="36771"/>
                      <a:pt x="12349" y="37039"/>
                    </a:cubicBezTo>
                    <a:cubicBezTo>
                      <a:pt x="12367" y="36842"/>
                      <a:pt x="12420" y="36627"/>
                      <a:pt x="12510" y="36431"/>
                    </a:cubicBezTo>
                    <a:cubicBezTo>
                      <a:pt x="12581" y="36305"/>
                      <a:pt x="12635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3" y="31939"/>
                      <a:pt x="10326" y="32583"/>
                      <a:pt x="10505" y="33209"/>
                    </a:cubicBezTo>
                    <a:cubicBezTo>
                      <a:pt x="10828" y="34498"/>
                      <a:pt x="10863" y="35679"/>
                      <a:pt x="10953" y="37003"/>
                    </a:cubicBezTo>
                    <a:cubicBezTo>
                      <a:pt x="10953" y="37182"/>
                      <a:pt x="10989" y="37343"/>
                      <a:pt x="11078" y="37486"/>
                    </a:cubicBezTo>
                    <a:cubicBezTo>
                      <a:pt x="10881" y="37200"/>
                      <a:pt x="10649" y="36932"/>
                      <a:pt x="10398" y="36699"/>
                    </a:cubicBezTo>
                    <a:cubicBezTo>
                      <a:pt x="9306" y="35590"/>
                      <a:pt x="9450" y="34033"/>
                      <a:pt x="9825" y="32655"/>
                    </a:cubicBezTo>
                    <a:cubicBezTo>
                      <a:pt x="9825" y="32637"/>
                      <a:pt x="9825" y="32601"/>
                      <a:pt x="9808" y="32601"/>
                    </a:cubicBezTo>
                    <a:cubicBezTo>
                      <a:pt x="9843" y="32476"/>
                      <a:pt x="9897" y="32333"/>
                      <a:pt x="9951" y="32207"/>
                    </a:cubicBezTo>
                    <a:lnTo>
                      <a:pt x="9951" y="32207"/>
                    </a:lnTo>
                    <a:cubicBezTo>
                      <a:pt x="9700" y="33478"/>
                      <a:pt x="9843" y="34802"/>
                      <a:pt x="10344" y="36001"/>
                    </a:cubicBezTo>
                    <a:cubicBezTo>
                      <a:pt x="10350" y="36012"/>
                      <a:pt x="10358" y="36016"/>
                      <a:pt x="10367" y="36016"/>
                    </a:cubicBezTo>
                    <a:cubicBezTo>
                      <a:pt x="10388" y="36016"/>
                      <a:pt x="10411" y="35991"/>
                      <a:pt x="10398" y="35965"/>
                    </a:cubicBezTo>
                    <a:cubicBezTo>
                      <a:pt x="10201" y="35232"/>
                      <a:pt x="10076" y="34462"/>
                      <a:pt x="10004" y="33693"/>
                    </a:cubicBezTo>
                    <a:cubicBezTo>
                      <a:pt x="9969" y="33066"/>
                      <a:pt x="10076" y="32458"/>
                      <a:pt x="10094" y="31832"/>
                    </a:cubicBezTo>
                    <a:cubicBezTo>
                      <a:pt x="10165" y="31653"/>
                      <a:pt x="10255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7"/>
                      <a:pt x="2703" y="36384"/>
                      <a:pt x="2728" y="36384"/>
                    </a:cubicBezTo>
                    <a:cubicBezTo>
                      <a:pt x="2738" y="36384"/>
                      <a:pt x="2747" y="36382"/>
                      <a:pt x="2757" y="36377"/>
                    </a:cubicBezTo>
                    <a:lnTo>
                      <a:pt x="3061" y="36359"/>
                    </a:lnTo>
                    <a:lnTo>
                      <a:pt x="3061" y="36359"/>
                    </a:lnTo>
                    <a:cubicBezTo>
                      <a:pt x="2900" y="36449"/>
                      <a:pt x="2775" y="36574"/>
                      <a:pt x="2667" y="36735"/>
                    </a:cubicBezTo>
                    <a:cubicBezTo>
                      <a:pt x="2649" y="36789"/>
                      <a:pt x="2667" y="36860"/>
                      <a:pt x="2739" y="36878"/>
                    </a:cubicBezTo>
                    <a:cubicBezTo>
                      <a:pt x="2685" y="36932"/>
                      <a:pt x="2632" y="36985"/>
                      <a:pt x="2560" y="37039"/>
                    </a:cubicBezTo>
                    <a:lnTo>
                      <a:pt x="2453" y="37129"/>
                    </a:lnTo>
                    <a:cubicBezTo>
                      <a:pt x="2220" y="37290"/>
                      <a:pt x="1969" y="37433"/>
                      <a:pt x="1701" y="37558"/>
                    </a:cubicBezTo>
                    <a:cubicBezTo>
                      <a:pt x="1471" y="37687"/>
                      <a:pt x="1206" y="37748"/>
                      <a:pt x="944" y="37748"/>
                    </a:cubicBezTo>
                    <a:cubicBezTo>
                      <a:pt x="880" y="37748"/>
                      <a:pt x="816" y="37744"/>
                      <a:pt x="753" y="37737"/>
                    </a:cubicBezTo>
                    <a:cubicBezTo>
                      <a:pt x="287" y="37612"/>
                      <a:pt x="592" y="37236"/>
                      <a:pt x="806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813" y="36431"/>
                    </a:moveTo>
                    <a:cubicBezTo>
                      <a:pt x="4135" y="36789"/>
                      <a:pt x="4296" y="37254"/>
                      <a:pt x="4278" y="37737"/>
                    </a:cubicBezTo>
                    <a:cubicBezTo>
                      <a:pt x="4278" y="37987"/>
                      <a:pt x="4260" y="38238"/>
                      <a:pt x="4206" y="38489"/>
                    </a:cubicBezTo>
                    <a:cubicBezTo>
                      <a:pt x="4188" y="38560"/>
                      <a:pt x="4171" y="38650"/>
                      <a:pt x="4153" y="38721"/>
                    </a:cubicBezTo>
                    <a:cubicBezTo>
                      <a:pt x="4153" y="38754"/>
                      <a:pt x="4153" y="38788"/>
                      <a:pt x="4167" y="38835"/>
                    </a:cubicBezTo>
                    <a:lnTo>
                      <a:pt x="4167" y="38835"/>
                    </a:lnTo>
                    <a:cubicBezTo>
                      <a:pt x="4164" y="38832"/>
                      <a:pt x="4160" y="38829"/>
                      <a:pt x="4153" y="38829"/>
                    </a:cubicBezTo>
                    <a:cubicBezTo>
                      <a:pt x="4117" y="38739"/>
                      <a:pt x="4063" y="38632"/>
                      <a:pt x="4010" y="38560"/>
                    </a:cubicBezTo>
                    <a:cubicBezTo>
                      <a:pt x="3956" y="38471"/>
                      <a:pt x="3884" y="38399"/>
                      <a:pt x="3795" y="38327"/>
                    </a:cubicBezTo>
                    <a:cubicBezTo>
                      <a:pt x="3831" y="37701"/>
                      <a:pt x="3777" y="37057"/>
                      <a:pt x="3741" y="36431"/>
                    </a:cubicBezTo>
                    <a:close/>
                    <a:moveTo>
                      <a:pt x="3115" y="36824"/>
                    </a:moveTo>
                    <a:cubicBezTo>
                      <a:pt x="2972" y="37218"/>
                      <a:pt x="2793" y="37594"/>
                      <a:pt x="2614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90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5" y="38864"/>
                    </a:cubicBezTo>
                    <a:cubicBezTo>
                      <a:pt x="1647" y="37862"/>
                      <a:pt x="2381" y="37379"/>
                      <a:pt x="3115" y="36824"/>
                    </a:cubicBezTo>
                    <a:close/>
                    <a:moveTo>
                      <a:pt x="12903" y="38327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9" y="38668"/>
                      <a:pt x="13082" y="38864"/>
                      <a:pt x="13100" y="39061"/>
                    </a:cubicBezTo>
                    <a:cubicBezTo>
                      <a:pt x="12957" y="39025"/>
                      <a:pt x="12903" y="38864"/>
                      <a:pt x="12886" y="38703"/>
                    </a:cubicBezTo>
                    <a:cubicBezTo>
                      <a:pt x="12886" y="38578"/>
                      <a:pt x="12903" y="38453"/>
                      <a:pt x="12903" y="38327"/>
                    </a:cubicBezTo>
                    <a:close/>
                    <a:moveTo>
                      <a:pt x="3652" y="36628"/>
                    </a:moveTo>
                    <a:cubicBezTo>
                      <a:pt x="3652" y="37469"/>
                      <a:pt x="3723" y="38292"/>
                      <a:pt x="3580" y="39133"/>
                    </a:cubicBezTo>
                    <a:cubicBezTo>
                      <a:pt x="3580" y="39133"/>
                      <a:pt x="3402" y="39816"/>
                      <a:pt x="3275" y="39816"/>
                    </a:cubicBezTo>
                    <a:cubicBezTo>
                      <a:pt x="3263" y="39816"/>
                      <a:pt x="3251" y="39809"/>
                      <a:pt x="3240" y="39795"/>
                    </a:cubicBezTo>
                    <a:cubicBezTo>
                      <a:pt x="3061" y="39526"/>
                      <a:pt x="2918" y="39258"/>
                      <a:pt x="2828" y="38954"/>
                    </a:cubicBezTo>
                    <a:cubicBezTo>
                      <a:pt x="2649" y="38417"/>
                      <a:pt x="2864" y="37934"/>
                      <a:pt x="3097" y="37469"/>
                    </a:cubicBezTo>
                    <a:cubicBezTo>
                      <a:pt x="3115" y="37477"/>
                      <a:pt x="3133" y="37482"/>
                      <a:pt x="3148" y="37482"/>
                    </a:cubicBezTo>
                    <a:cubicBezTo>
                      <a:pt x="3164" y="37482"/>
                      <a:pt x="3177" y="37477"/>
                      <a:pt x="3186" y="37469"/>
                    </a:cubicBezTo>
                    <a:cubicBezTo>
                      <a:pt x="3401" y="37236"/>
                      <a:pt x="3544" y="36967"/>
                      <a:pt x="3616" y="36663"/>
                    </a:cubicBezTo>
                    <a:lnTo>
                      <a:pt x="3652" y="36645"/>
                    </a:lnTo>
                    <a:lnTo>
                      <a:pt x="3652" y="36628"/>
                    </a:lnTo>
                    <a:close/>
                    <a:moveTo>
                      <a:pt x="8000" y="38668"/>
                    </a:moveTo>
                    <a:lnTo>
                      <a:pt x="8000" y="38668"/>
                    </a:lnTo>
                    <a:cubicBezTo>
                      <a:pt x="7732" y="39079"/>
                      <a:pt x="7589" y="39562"/>
                      <a:pt x="7553" y="40063"/>
                    </a:cubicBezTo>
                    <a:lnTo>
                      <a:pt x="7517" y="40063"/>
                    </a:lnTo>
                    <a:cubicBezTo>
                      <a:pt x="7463" y="40153"/>
                      <a:pt x="7427" y="40224"/>
                      <a:pt x="7374" y="40296"/>
                    </a:cubicBezTo>
                    <a:cubicBezTo>
                      <a:pt x="7374" y="40296"/>
                      <a:pt x="7043" y="40640"/>
                      <a:pt x="6939" y="40640"/>
                    </a:cubicBezTo>
                    <a:cubicBezTo>
                      <a:pt x="6920" y="40640"/>
                      <a:pt x="6909" y="40628"/>
                      <a:pt x="6909" y="40600"/>
                    </a:cubicBezTo>
                    <a:cubicBezTo>
                      <a:pt x="6926" y="40242"/>
                      <a:pt x="7034" y="39902"/>
                      <a:pt x="7213" y="39580"/>
                    </a:cubicBezTo>
                    <a:cubicBezTo>
                      <a:pt x="7392" y="39204"/>
                      <a:pt x="7660" y="38900"/>
                      <a:pt x="8000" y="38668"/>
                    </a:cubicBezTo>
                    <a:close/>
                    <a:moveTo>
                      <a:pt x="8752" y="38095"/>
                    </a:moveTo>
                    <a:lnTo>
                      <a:pt x="8788" y="38220"/>
                    </a:lnTo>
                    <a:cubicBezTo>
                      <a:pt x="8770" y="38238"/>
                      <a:pt x="8788" y="38274"/>
                      <a:pt x="8823" y="38274"/>
                    </a:cubicBezTo>
                    <a:cubicBezTo>
                      <a:pt x="8304" y="39025"/>
                      <a:pt x="8984" y="39920"/>
                      <a:pt x="9217" y="40708"/>
                    </a:cubicBezTo>
                    <a:cubicBezTo>
                      <a:pt x="9217" y="40708"/>
                      <a:pt x="9199" y="40708"/>
                      <a:pt x="9199" y="40725"/>
                    </a:cubicBezTo>
                    <a:cubicBezTo>
                      <a:pt x="9181" y="40783"/>
                      <a:pt x="9152" y="40808"/>
                      <a:pt x="9116" y="40808"/>
                    </a:cubicBezTo>
                    <a:cubicBezTo>
                      <a:pt x="8904" y="40808"/>
                      <a:pt x="8442" y="39963"/>
                      <a:pt x="8412" y="39902"/>
                    </a:cubicBezTo>
                    <a:cubicBezTo>
                      <a:pt x="8304" y="39580"/>
                      <a:pt x="8304" y="39240"/>
                      <a:pt x="8412" y="38918"/>
                    </a:cubicBezTo>
                    <a:cubicBezTo>
                      <a:pt x="8465" y="38918"/>
                      <a:pt x="8501" y="38900"/>
                      <a:pt x="8519" y="38846"/>
                    </a:cubicBezTo>
                    <a:cubicBezTo>
                      <a:pt x="8591" y="38650"/>
                      <a:pt x="8662" y="38453"/>
                      <a:pt x="8716" y="38238"/>
                    </a:cubicBezTo>
                    <a:lnTo>
                      <a:pt x="8734" y="38238"/>
                    </a:lnTo>
                    <a:cubicBezTo>
                      <a:pt x="8752" y="38220"/>
                      <a:pt x="8752" y="38202"/>
                      <a:pt x="8734" y="38184"/>
                    </a:cubicBezTo>
                    <a:lnTo>
                      <a:pt x="8752" y="38095"/>
                    </a:lnTo>
                    <a:close/>
                    <a:moveTo>
                      <a:pt x="9002" y="38310"/>
                    </a:moveTo>
                    <a:cubicBezTo>
                      <a:pt x="9790" y="38596"/>
                      <a:pt x="9915" y="40260"/>
                      <a:pt x="9432" y="40886"/>
                    </a:cubicBezTo>
                    <a:cubicBezTo>
                      <a:pt x="9360" y="40582"/>
                      <a:pt x="9271" y="40296"/>
                      <a:pt x="9145" y="40010"/>
                    </a:cubicBezTo>
                    <a:cubicBezTo>
                      <a:pt x="8916" y="39463"/>
                      <a:pt x="8774" y="39038"/>
                      <a:pt x="8890" y="38460"/>
                    </a:cubicBezTo>
                    <a:lnTo>
                      <a:pt x="8890" y="38460"/>
                    </a:lnTo>
                    <a:cubicBezTo>
                      <a:pt x="8921" y="38523"/>
                      <a:pt x="8953" y="38586"/>
                      <a:pt x="8984" y="38650"/>
                    </a:cubicBezTo>
                    <a:cubicBezTo>
                      <a:pt x="8996" y="38673"/>
                      <a:pt x="9018" y="38683"/>
                      <a:pt x="9041" y="38683"/>
                    </a:cubicBezTo>
                    <a:cubicBezTo>
                      <a:pt x="9086" y="38683"/>
                      <a:pt x="9133" y="38644"/>
                      <a:pt x="9110" y="38596"/>
                    </a:cubicBezTo>
                    <a:lnTo>
                      <a:pt x="9002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25" y="39115"/>
                      <a:pt x="8197" y="39688"/>
                      <a:pt x="8394" y="40153"/>
                    </a:cubicBezTo>
                    <a:cubicBezTo>
                      <a:pt x="8394" y="40189"/>
                      <a:pt x="8376" y="40206"/>
                      <a:pt x="8376" y="40260"/>
                    </a:cubicBezTo>
                    <a:cubicBezTo>
                      <a:pt x="8376" y="40260"/>
                      <a:pt x="8376" y="40278"/>
                      <a:pt x="8394" y="40296"/>
                    </a:cubicBezTo>
                    <a:cubicBezTo>
                      <a:pt x="8337" y="40396"/>
                      <a:pt x="8268" y="40542"/>
                      <a:pt x="8261" y="40542"/>
                    </a:cubicBezTo>
                    <a:cubicBezTo>
                      <a:pt x="8259" y="40542"/>
                      <a:pt x="8261" y="40532"/>
                      <a:pt x="8269" y="40511"/>
                    </a:cubicBezTo>
                    <a:lnTo>
                      <a:pt x="8269" y="40511"/>
                    </a:lnTo>
                    <a:lnTo>
                      <a:pt x="8179" y="40672"/>
                    </a:lnTo>
                    <a:cubicBezTo>
                      <a:pt x="8072" y="40869"/>
                      <a:pt x="7893" y="41012"/>
                      <a:pt x="7660" y="41065"/>
                    </a:cubicBezTo>
                    <a:cubicBezTo>
                      <a:pt x="7660" y="40761"/>
                      <a:pt x="7660" y="40475"/>
                      <a:pt x="7696" y="40171"/>
                    </a:cubicBezTo>
                    <a:cubicBezTo>
                      <a:pt x="7714" y="39580"/>
                      <a:pt x="7964" y="39008"/>
                      <a:pt x="8358" y="38578"/>
                    </a:cubicBezTo>
                    <a:close/>
                    <a:moveTo>
                      <a:pt x="17413" y="41441"/>
                    </a:moveTo>
                    <a:lnTo>
                      <a:pt x="17413" y="41441"/>
                    </a:lnTo>
                    <a:cubicBezTo>
                      <a:pt x="17037" y="41584"/>
                      <a:pt x="16679" y="41799"/>
                      <a:pt x="16357" y="42068"/>
                    </a:cubicBezTo>
                    <a:cubicBezTo>
                      <a:pt x="16212" y="42170"/>
                      <a:pt x="16081" y="42290"/>
                      <a:pt x="15967" y="42423"/>
                    </a:cubicBezTo>
                    <a:lnTo>
                      <a:pt x="15967" y="42423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2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5"/>
                      <a:pt x="16554" y="41692"/>
                    </a:cubicBezTo>
                    <a:cubicBezTo>
                      <a:pt x="16822" y="41567"/>
                      <a:pt x="17127" y="41495"/>
                      <a:pt x="17413" y="41441"/>
                    </a:cubicBezTo>
                    <a:close/>
                    <a:moveTo>
                      <a:pt x="18218" y="41244"/>
                    </a:moveTo>
                    <a:cubicBezTo>
                      <a:pt x="19113" y="41423"/>
                      <a:pt x="20044" y="41871"/>
                      <a:pt x="20348" y="42765"/>
                    </a:cubicBezTo>
                    <a:cubicBezTo>
                      <a:pt x="19668" y="42694"/>
                      <a:pt x="19041" y="42372"/>
                      <a:pt x="18576" y="41871"/>
                    </a:cubicBezTo>
                    <a:cubicBezTo>
                      <a:pt x="18612" y="41835"/>
                      <a:pt x="18612" y="41799"/>
                      <a:pt x="18594" y="41763"/>
                    </a:cubicBezTo>
                    <a:cubicBezTo>
                      <a:pt x="18487" y="41567"/>
                      <a:pt x="18361" y="41388"/>
                      <a:pt x="18218" y="41244"/>
                    </a:cubicBezTo>
                    <a:close/>
                    <a:moveTo>
                      <a:pt x="17395" y="41656"/>
                    </a:moveTo>
                    <a:cubicBezTo>
                      <a:pt x="17377" y="41745"/>
                      <a:pt x="17377" y="41835"/>
                      <a:pt x="17377" y="41924"/>
                    </a:cubicBezTo>
                    <a:cubicBezTo>
                      <a:pt x="16840" y="42461"/>
                      <a:pt x="16661" y="43410"/>
                      <a:pt x="15785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3" y="43482"/>
                      <a:pt x="15804" y="42924"/>
                      <a:pt x="15892" y="42783"/>
                    </a:cubicBezTo>
                    <a:cubicBezTo>
                      <a:pt x="16071" y="42515"/>
                      <a:pt x="16303" y="42282"/>
                      <a:pt x="16554" y="42103"/>
                    </a:cubicBezTo>
                    <a:cubicBezTo>
                      <a:pt x="16822" y="41907"/>
                      <a:pt x="17109" y="41763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7" y="42730"/>
                      <a:pt x="17324" y="43123"/>
                      <a:pt x="17341" y="43499"/>
                    </a:cubicBezTo>
                    <a:cubicBezTo>
                      <a:pt x="17336" y="43494"/>
                      <a:pt x="17331" y="43492"/>
                      <a:pt x="17326" y="43492"/>
                    </a:cubicBezTo>
                    <a:cubicBezTo>
                      <a:pt x="17313" y="43492"/>
                      <a:pt x="17300" y="43504"/>
                      <a:pt x="17288" y="43517"/>
                    </a:cubicBezTo>
                    <a:cubicBezTo>
                      <a:pt x="17216" y="43646"/>
                      <a:pt x="16835" y="44302"/>
                      <a:pt x="16658" y="44302"/>
                    </a:cubicBezTo>
                    <a:cubicBezTo>
                      <a:pt x="16614" y="44302"/>
                      <a:pt x="16583" y="44261"/>
                      <a:pt x="16572" y="44161"/>
                    </a:cubicBezTo>
                    <a:cubicBezTo>
                      <a:pt x="16554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9" y="42229"/>
                    </a:cubicBezTo>
                    <a:cubicBezTo>
                      <a:pt x="17467" y="42229"/>
                      <a:pt x="17502" y="42211"/>
                      <a:pt x="17538" y="42175"/>
                    </a:cubicBezTo>
                    <a:close/>
                    <a:moveTo>
                      <a:pt x="18165" y="41710"/>
                    </a:moveTo>
                    <a:cubicBezTo>
                      <a:pt x="18200" y="41728"/>
                      <a:pt x="18236" y="41763"/>
                      <a:pt x="18272" y="41781"/>
                    </a:cubicBezTo>
                    <a:cubicBezTo>
                      <a:pt x="18290" y="41835"/>
                      <a:pt x="18326" y="41871"/>
                      <a:pt x="18344" y="41907"/>
                    </a:cubicBezTo>
                    <a:cubicBezTo>
                      <a:pt x="18344" y="41942"/>
                      <a:pt x="18344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3" y="42354"/>
                      <a:pt x="19006" y="42479"/>
                    </a:cubicBezTo>
                    <a:cubicBezTo>
                      <a:pt x="19149" y="42658"/>
                      <a:pt x="19256" y="42873"/>
                      <a:pt x="19346" y="43088"/>
                    </a:cubicBezTo>
                    <a:cubicBezTo>
                      <a:pt x="19417" y="43302"/>
                      <a:pt x="19453" y="43517"/>
                      <a:pt x="19453" y="43732"/>
                    </a:cubicBezTo>
                    <a:cubicBezTo>
                      <a:pt x="19453" y="43865"/>
                      <a:pt x="19392" y="44379"/>
                      <a:pt x="19238" y="44379"/>
                    </a:cubicBezTo>
                    <a:cubicBezTo>
                      <a:pt x="19207" y="44379"/>
                      <a:pt x="19171" y="44357"/>
                      <a:pt x="19131" y="44304"/>
                    </a:cubicBezTo>
                    <a:cubicBezTo>
                      <a:pt x="18845" y="43947"/>
                      <a:pt x="18576" y="43571"/>
                      <a:pt x="18326" y="43195"/>
                    </a:cubicBezTo>
                    <a:cubicBezTo>
                      <a:pt x="18272" y="42980"/>
                      <a:pt x="18200" y="42783"/>
                      <a:pt x="18093" y="42604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3" y="42157"/>
                      <a:pt x="18129" y="42121"/>
                      <a:pt x="18129" y="42085"/>
                    </a:cubicBezTo>
                    <a:lnTo>
                      <a:pt x="18147" y="42085"/>
                    </a:lnTo>
                    <a:cubicBezTo>
                      <a:pt x="18165" y="41978"/>
                      <a:pt x="18165" y="41853"/>
                      <a:pt x="18147" y="41745"/>
                    </a:cubicBezTo>
                    <a:lnTo>
                      <a:pt x="18165" y="41710"/>
                    </a:lnTo>
                    <a:close/>
                    <a:moveTo>
                      <a:pt x="17878" y="41960"/>
                    </a:moveTo>
                    <a:lnTo>
                      <a:pt x="17878" y="41978"/>
                    </a:lnTo>
                    <a:lnTo>
                      <a:pt x="17914" y="42014"/>
                    </a:lnTo>
                    <a:cubicBezTo>
                      <a:pt x="17878" y="42139"/>
                      <a:pt x="17878" y="42264"/>
                      <a:pt x="17878" y="42390"/>
                    </a:cubicBezTo>
                    <a:cubicBezTo>
                      <a:pt x="17878" y="42390"/>
                      <a:pt x="17878" y="42408"/>
                      <a:pt x="17878" y="42425"/>
                    </a:cubicBezTo>
                    <a:cubicBezTo>
                      <a:pt x="17932" y="42748"/>
                      <a:pt x="18057" y="43070"/>
                      <a:pt x="18236" y="43338"/>
                    </a:cubicBezTo>
                    <a:cubicBezTo>
                      <a:pt x="18326" y="43768"/>
                      <a:pt x="18254" y="44215"/>
                      <a:pt x="18075" y="44609"/>
                    </a:cubicBezTo>
                    <a:cubicBezTo>
                      <a:pt x="18015" y="44735"/>
                      <a:pt x="17958" y="44787"/>
                      <a:pt x="17903" y="44787"/>
                    </a:cubicBezTo>
                    <a:cubicBezTo>
                      <a:pt x="17661" y="44787"/>
                      <a:pt x="17478" y="43778"/>
                      <a:pt x="17449" y="43589"/>
                    </a:cubicBezTo>
                    <a:cubicBezTo>
                      <a:pt x="17431" y="43231"/>
                      <a:pt x="17485" y="42891"/>
                      <a:pt x="17610" y="42569"/>
                    </a:cubicBezTo>
                    <a:cubicBezTo>
                      <a:pt x="17646" y="42569"/>
                      <a:pt x="17681" y="42551"/>
                      <a:pt x="17699" y="42533"/>
                    </a:cubicBezTo>
                    <a:cubicBezTo>
                      <a:pt x="17789" y="42354"/>
                      <a:pt x="17842" y="42157"/>
                      <a:pt x="17878" y="41960"/>
                    </a:cubicBezTo>
                    <a:close/>
                    <a:moveTo>
                      <a:pt x="11973" y="44823"/>
                    </a:moveTo>
                    <a:lnTo>
                      <a:pt x="11973" y="44823"/>
                    </a:lnTo>
                    <a:cubicBezTo>
                      <a:pt x="11955" y="44913"/>
                      <a:pt x="11955" y="45020"/>
                      <a:pt x="11937" y="45110"/>
                    </a:cubicBezTo>
                    <a:cubicBezTo>
                      <a:pt x="11848" y="45271"/>
                      <a:pt x="11740" y="45414"/>
                      <a:pt x="11597" y="45521"/>
                    </a:cubicBezTo>
                    <a:cubicBezTo>
                      <a:pt x="11687" y="45271"/>
                      <a:pt x="11812" y="45038"/>
                      <a:pt x="11973" y="44823"/>
                    </a:cubicBezTo>
                    <a:close/>
                    <a:moveTo>
                      <a:pt x="12241" y="40350"/>
                    </a:moveTo>
                    <a:cubicBezTo>
                      <a:pt x="12062" y="41549"/>
                      <a:pt x="11633" y="42712"/>
                      <a:pt x="11007" y="43750"/>
                    </a:cubicBezTo>
                    <a:cubicBezTo>
                      <a:pt x="10255" y="44967"/>
                      <a:pt x="9056" y="45826"/>
                      <a:pt x="8090" y="46881"/>
                    </a:cubicBezTo>
                    <a:cubicBezTo>
                      <a:pt x="9181" y="44591"/>
                      <a:pt x="11257" y="42694"/>
                      <a:pt x="12241" y="40350"/>
                    </a:cubicBezTo>
                    <a:close/>
                    <a:moveTo>
                      <a:pt x="11991" y="47096"/>
                    </a:moveTo>
                    <a:lnTo>
                      <a:pt x="12062" y="47114"/>
                    </a:lnTo>
                    <a:cubicBezTo>
                      <a:pt x="12188" y="47150"/>
                      <a:pt x="12295" y="47239"/>
                      <a:pt x="12367" y="47329"/>
                    </a:cubicBezTo>
                    <a:cubicBezTo>
                      <a:pt x="12456" y="47418"/>
                      <a:pt x="12528" y="47526"/>
                      <a:pt x="12563" y="47651"/>
                    </a:cubicBezTo>
                    <a:cubicBezTo>
                      <a:pt x="12474" y="47597"/>
                      <a:pt x="12367" y="47543"/>
                      <a:pt x="12277" y="47490"/>
                    </a:cubicBezTo>
                    <a:cubicBezTo>
                      <a:pt x="12241" y="47311"/>
                      <a:pt x="12134" y="47186"/>
                      <a:pt x="11991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8" y="47615"/>
                      <a:pt x="11418" y="47794"/>
                      <a:pt x="11329" y="47955"/>
                    </a:cubicBezTo>
                    <a:lnTo>
                      <a:pt x="11293" y="47973"/>
                    </a:lnTo>
                    <a:cubicBezTo>
                      <a:pt x="11293" y="47919"/>
                      <a:pt x="11293" y="47866"/>
                      <a:pt x="11311" y="47830"/>
                    </a:cubicBezTo>
                    <a:cubicBezTo>
                      <a:pt x="11418" y="47705"/>
                      <a:pt x="11508" y="47579"/>
                      <a:pt x="11579" y="47436"/>
                    </a:cubicBezTo>
                    <a:close/>
                    <a:moveTo>
                      <a:pt x="10081" y="47801"/>
                    </a:moveTo>
                    <a:cubicBezTo>
                      <a:pt x="10287" y="47801"/>
                      <a:pt x="10498" y="47829"/>
                      <a:pt x="10720" y="47901"/>
                    </a:cubicBezTo>
                    <a:cubicBezTo>
                      <a:pt x="10183" y="48062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9" y="48592"/>
                    </a:cubicBezTo>
                    <a:cubicBezTo>
                      <a:pt x="9174" y="48592"/>
                      <a:pt x="9169" y="48594"/>
                      <a:pt x="9163" y="48599"/>
                    </a:cubicBezTo>
                    <a:cubicBezTo>
                      <a:pt x="8913" y="48599"/>
                      <a:pt x="8662" y="48564"/>
                      <a:pt x="8430" y="48492"/>
                    </a:cubicBezTo>
                    <a:cubicBezTo>
                      <a:pt x="8378" y="48475"/>
                      <a:pt x="7731" y="48060"/>
                      <a:pt x="7983" y="48060"/>
                    </a:cubicBezTo>
                    <a:cubicBezTo>
                      <a:pt x="7993" y="48060"/>
                      <a:pt x="8005" y="48061"/>
                      <a:pt x="8018" y="48062"/>
                    </a:cubicBezTo>
                    <a:cubicBezTo>
                      <a:pt x="8065" y="48068"/>
                      <a:pt x="8114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2" y="47968"/>
                      <a:pt x="9574" y="47801"/>
                      <a:pt x="10081" y="47801"/>
                    </a:cubicBezTo>
                    <a:close/>
                    <a:moveTo>
                      <a:pt x="10971" y="47973"/>
                    </a:moveTo>
                    <a:cubicBezTo>
                      <a:pt x="10984" y="48013"/>
                      <a:pt x="11018" y="48033"/>
                      <a:pt x="11056" y="48033"/>
                    </a:cubicBezTo>
                    <a:cubicBezTo>
                      <a:pt x="11069" y="48033"/>
                      <a:pt x="11083" y="48031"/>
                      <a:pt x="11096" y="48027"/>
                    </a:cubicBezTo>
                    <a:lnTo>
                      <a:pt x="11096" y="48080"/>
                    </a:lnTo>
                    <a:cubicBezTo>
                      <a:pt x="10416" y="48474"/>
                      <a:pt x="9897" y="49082"/>
                      <a:pt x="9629" y="49834"/>
                    </a:cubicBezTo>
                    <a:cubicBezTo>
                      <a:pt x="9341" y="50122"/>
                      <a:pt x="8951" y="50179"/>
                      <a:pt x="8567" y="50179"/>
                    </a:cubicBezTo>
                    <a:cubicBezTo>
                      <a:pt x="8497" y="50179"/>
                      <a:pt x="8427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5" y="50102"/>
                      <a:pt x="8322" y="49924"/>
                    </a:cubicBezTo>
                    <a:cubicBezTo>
                      <a:pt x="8430" y="49762"/>
                      <a:pt x="8555" y="49530"/>
                      <a:pt x="8680" y="49333"/>
                    </a:cubicBezTo>
                    <a:cubicBezTo>
                      <a:pt x="9181" y="48581"/>
                      <a:pt x="10130" y="48313"/>
                      <a:pt x="10953" y="47973"/>
                    </a:cubicBezTo>
                    <a:close/>
                    <a:moveTo>
                      <a:pt x="12349" y="47633"/>
                    </a:moveTo>
                    <a:lnTo>
                      <a:pt x="12349" y="47633"/>
                    </a:lnTo>
                    <a:cubicBezTo>
                      <a:pt x="12438" y="47705"/>
                      <a:pt x="12545" y="47758"/>
                      <a:pt x="12635" y="47830"/>
                    </a:cubicBezTo>
                    <a:cubicBezTo>
                      <a:pt x="12653" y="47901"/>
                      <a:pt x="12653" y="47955"/>
                      <a:pt x="12653" y="48027"/>
                    </a:cubicBezTo>
                    <a:cubicBezTo>
                      <a:pt x="12653" y="48053"/>
                      <a:pt x="12671" y="48067"/>
                      <a:pt x="12691" y="48067"/>
                    </a:cubicBezTo>
                    <a:cubicBezTo>
                      <a:pt x="12711" y="48067"/>
                      <a:pt x="12733" y="48053"/>
                      <a:pt x="12742" y="48027"/>
                    </a:cubicBezTo>
                    <a:lnTo>
                      <a:pt x="12742" y="47901"/>
                    </a:lnTo>
                    <a:cubicBezTo>
                      <a:pt x="12993" y="48045"/>
                      <a:pt x="13226" y="48223"/>
                      <a:pt x="13458" y="48402"/>
                    </a:cubicBezTo>
                    <a:cubicBezTo>
                      <a:pt x="13816" y="48707"/>
                      <a:pt x="13959" y="49190"/>
                      <a:pt x="14067" y="49637"/>
                    </a:cubicBezTo>
                    <a:cubicBezTo>
                      <a:pt x="14102" y="49762"/>
                      <a:pt x="14210" y="50371"/>
                      <a:pt x="14317" y="50442"/>
                    </a:cubicBezTo>
                    <a:cubicBezTo>
                      <a:pt x="13834" y="50174"/>
                      <a:pt x="13404" y="49834"/>
                      <a:pt x="13047" y="49422"/>
                    </a:cubicBezTo>
                    <a:cubicBezTo>
                      <a:pt x="13011" y="49369"/>
                      <a:pt x="12975" y="49315"/>
                      <a:pt x="12939" y="49261"/>
                    </a:cubicBezTo>
                    <a:cubicBezTo>
                      <a:pt x="12886" y="49208"/>
                      <a:pt x="12868" y="49172"/>
                      <a:pt x="12850" y="49136"/>
                    </a:cubicBezTo>
                    <a:cubicBezTo>
                      <a:pt x="12635" y="48796"/>
                      <a:pt x="12492" y="48420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0"/>
                      <a:pt x="12349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9" y="48635"/>
                      <a:pt x="10291" y="49065"/>
                      <a:pt x="10004" y="49530"/>
                    </a:cubicBezTo>
                    <a:cubicBezTo>
                      <a:pt x="9843" y="49762"/>
                      <a:pt x="9754" y="50049"/>
                      <a:pt x="9736" y="50317"/>
                    </a:cubicBezTo>
                    <a:cubicBezTo>
                      <a:pt x="9718" y="50532"/>
                      <a:pt x="9700" y="50729"/>
                      <a:pt x="9664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0"/>
                      <a:pt x="9645" y="50930"/>
                    </a:cubicBezTo>
                    <a:cubicBezTo>
                      <a:pt x="9516" y="50930"/>
                      <a:pt x="9647" y="50225"/>
                      <a:pt x="9664" y="50174"/>
                    </a:cubicBezTo>
                    <a:cubicBezTo>
                      <a:pt x="9754" y="49852"/>
                      <a:pt x="9897" y="49548"/>
                      <a:pt x="10094" y="49279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8" y="48134"/>
                    </a:moveTo>
                    <a:cubicBezTo>
                      <a:pt x="11185" y="48689"/>
                      <a:pt x="10953" y="49297"/>
                      <a:pt x="10828" y="49941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10" y="50120"/>
                      <a:pt x="10810" y="50335"/>
                      <a:pt x="10828" y="50532"/>
                    </a:cubicBezTo>
                    <a:cubicBezTo>
                      <a:pt x="10631" y="50890"/>
                      <a:pt x="10452" y="51230"/>
                      <a:pt x="10040" y="51409"/>
                    </a:cubicBezTo>
                    <a:cubicBezTo>
                      <a:pt x="9984" y="51432"/>
                      <a:pt x="9938" y="51442"/>
                      <a:pt x="9901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5" y="50120"/>
                      <a:pt x="10130" y="49548"/>
                      <a:pt x="10505" y="49082"/>
                    </a:cubicBezTo>
                    <a:cubicBezTo>
                      <a:pt x="10738" y="48814"/>
                      <a:pt x="10989" y="48581"/>
                      <a:pt x="11257" y="48349"/>
                    </a:cubicBezTo>
                    <a:cubicBezTo>
                      <a:pt x="11347" y="48277"/>
                      <a:pt x="11418" y="48188"/>
                      <a:pt x="11508" y="48134"/>
                    </a:cubicBezTo>
                    <a:close/>
                    <a:moveTo>
                      <a:pt x="12009" y="48241"/>
                    </a:moveTo>
                    <a:cubicBezTo>
                      <a:pt x="12044" y="48385"/>
                      <a:pt x="12134" y="48528"/>
                      <a:pt x="12223" y="48635"/>
                    </a:cubicBezTo>
                    <a:cubicBezTo>
                      <a:pt x="12242" y="48654"/>
                      <a:pt x="12263" y="48662"/>
                      <a:pt x="12282" y="48662"/>
                    </a:cubicBezTo>
                    <a:cubicBezTo>
                      <a:pt x="12318" y="48662"/>
                      <a:pt x="12349" y="48634"/>
                      <a:pt x="12349" y="48599"/>
                    </a:cubicBezTo>
                    <a:lnTo>
                      <a:pt x="12349" y="48510"/>
                    </a:lnTo>
                    <a:cubicBezTo>
                      <a:pt x="12492" y="48886"/>
                      <a:pt x="12689" y="49244"/>
                      <a:pt x="12975" y="49566"/>
                    </a:cubicBezTo>
                    <a:cubicBezTo>
                      <a:pt x="13100" y="49834"/>
                      <a:pt x="13172" y="50138"/>
                      <a:pt x="13190" y="50460"/>
                    </a:cubicBezTo>
                    <a:lnTo>
                      <a:pt x="13208" y="50460"/>
                    </a:lnTo>
                    <a:cubicBezTo>
                      <a:pt x="13226" y="50729"/>
                      <a:pt x="13208" y="50979"/>
                      <a:pt x="13154" y="51248"/>
                    </a:cubicBezTo>
                    <a:cubicBezTo>
                      <a:pt x="13108" y="51496"/>
                      <a:pt x="13071" y="51617"/>
                      <a:pt x="13000" y="51617"/>
                    </a:cubicBezTo>
                    <a:cubicBezTo>
                      <a:pt x="12933" y="51617"/>
                      <a:pt x="12836" y="51510"/>
                      <a:pt x="12671" y="51301"/>
                    </a:cubicBezTo>
                    <a:cubicBezTo>
                      <a:pt x="11973" y="50371"/>
                      <a:pt x="11883" y="49351"/>
                      <a:pt x="12009" y="48241"/>
                    </a:cubicBezTo>
                    <a:close/>
                    <a:moveTo>
                      <a:pt x="11848" y="47722"/>
                    </a:moveTo>
                    <a:cubicBezTo>
                      <a:pt x="11883" y="47883"/>
                      <a:pt x="11901" y="48027"/>
                      <a:pt x="11955" y="48170"/>
                    </a:cubicBezTo>
                    <a:cubicBezTo>
                      <a:pt x="11940" y="48162"/>
                      <a:pt x="11925" y="48158"/>
                      <a:pt x="11912" y="48158"/>
                    </a:cubicBezTo>
                    <a:cubicBezTo>
                      <a:pt x="11893" y="48158"/>
                      <a:pt x="11876" y="48167"/>
                      <a:pt x="11865" y="48188"/>
                    </a:cubicBezTo>
                    <a:cubicBezTo>
                      <a:pt x="11669" y="48850"/>
                      <a:pt x="11687" y="49566"/>
                      <a:pt x="11919" y="50210"/>
                    </a:cubicBezTo>
                    <a:cubicBezTo>
                      <a:pt x="11901" y="50496"/>
                      <a:pt x="11865" y="50782"/>
                      <a:pt x="11812" y="51069"/>
                    </a:cubicBezTo>
                    <a:cubicBezTo>
                      <a:pt x="11812" y="51084"/>
                      <a:pt x="11400" y="51747"/>
                      <a:pt x="11233" y="51747"/>
                    </a:cubicBezTo>
                    <a:cubicBezTo>
                      <a:pt x="11200" y="51747"/>
                      <a:pt x="11176" y="51721"/>
                      <a:pt x="11168" y="51659"/>
                    </a:cubicBezTo>
                    <a:cubicBezTo>
                      <a:pt x="11150" y="51480"/>
                      <a:pt x="11114" y="51319"/>
                      <a:pt x="11078" y="51176"/>
                    </a:cubicBezTo>
                    <a:cubicBezTo>
                      <a:pt x="10828" y="50102"/>
                      <a:pt x="11168" y="49279"/>
                      <a:pt x="11525" y="48349"/>
                    </a:cubicBezTo>
                    <a:lnTo>
                      <a:pt x="11525" y="48402"/>
                    </a:lnTo>
                    <a:cubicBezTo>
                      <a:pt x="11543" y="48447"/>
                      <a:pt x="11584" y="48470"/>
                      <a:pt x="11624" y="48470"/>
                    </a:cubicBezTo>
                    <a:cubicBezTo>
                      <a:pt x="11664" y="48470"/>
                      <a:pt x="11704" y="48447"/>
                      <a:pt x="11722" y="48402"/>
                    </a:cubicBezTo>
                    <a:cubicBezTo>
                      <a:pt x="11776" y="48170"/>
                      <a:pt x="11812" y="47955"/>
                      <a:pt x="11848" y="47722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8" y="1446"/>
                      <a:pt x="10094" y="2913"/>
                      <a:pt x="9897" y="4398"/>
                    </a:cubicBezTo>
                    <a:cubicBezTo>
                      <a:pt x="9271" y="4917"/>
                      <a:pt x="8680" y="5866"/>
                      <a:pt x="8788" y="6635"/>
                    </a:cubicBezTo>
                    <a:cubicBezTo>
                      <a:pt x="8788" y="6676"/>
                      <a:pt x="8818" y="6726"/>
                      <a:pt x="8855" y="6726"/>
                    </a:cubicBezTo>
                    <a:cubicBezTo>
                      <a:pt x="8868" y="6726"/>
                      <a:pt x="8881" y="6720"/>
                      <a:pt x="8895" y="6707"/>
                    </a:cubicBezTo>
                    <a:cubicBezTo>
                      <a:pt x="9378" y="6385"/>
                      <a:pt x="9539" y="5848"/>
                      <a:pt x="9772" y="5365"/>
                    </a:cubicBezTo>
                    <a:lnTo>
                      <a:pt x="9772" y="5365"/>
                    </a:lnTo>
                    <a:cubicBezTo>
                      <a:pt x="9646" y="6671"/>
                      <a:pt x="9611" y="7959"/>
                      <a:pt x="9664" y="9266"/>
                    </a:cubicBezTo>
                    <a:cubicBezTo>
                      <a:pt x="9217" y="9785"/>
                      <a:pt x="9074" y="10518"/>
                      <a:pt x="8949" y="11163"/>
                    </a:cubicBezTo>
                    <a:cubicBezTo>
                      <a:pt x="8949" y="11206"/>
                      <a:pt x="8984" y="11262"/>
                      <a:pt x="9036" y="11262"/>
                    </a:cubicBezTo>
                    <a:cubicBezTo>
                      <a:pt x="9048" y="11262"/>
                      <a:pt x="9060" y="11259"/>
                      <a:pt x="9074" y="11252"/>
                    </a:cubicBezTo>
                    <a:cubicBezTo>
                      <a:pt x="9342" y="10948"/>
                      <a:pt x="9557" y="10608"/>
                      <a:pt x="9718" y="10232"/>
                    </a:cubicBezTo>
                    <a:cubicBezTo>
                      <a:pt x="9718" y="10322"/>
                      <a:pt x="9718" y="10429"/>
                      <a:pt x="9736" y="10518"/>
                    </a:cubicBezTo>
                    <a:cubicBezTo>
                      <a:pt x="9629" y="11735"/>
                      <a:pt x="9485" y="12952"/>
                      <a:pt x="9306" y="14151"/>
                    </a:cubicBezTo>
                    <a:cubicBezTo>
                      <a:pt x="8448" y="15100"/>
                      <a:pt x="7750" y="16209"/>
                      <a:pt x="7016" y="17265"/>
                    </a:cubicBezTo>
                    <a:cubicBezTo>
                      <a:pt x="5942" y="18786"/>
                      <a:pt x="4922" y="20271"/>
                      <a:pt x="4135" y="21953"/>
                    </a:cubicBezTo>
                    <a:cubicBezTo>
                      <a:pt x="4103" y="22017"/>
                      <a:pt x="4157" y="22082"/>
                      <a:pt x="4207" y="22082"/>
                    </a:cubicBezTo>
                    <a:cubicBezTo>
                      <a:pt x="4213" y="22082"/>
                      <a:pt x="4219" y="22081"/>
                      <a:pt x="4224" y="22079"/>
                    </a:cubicBezTo>
                    <a:cubicBezTo>
                      <a:pt x="6354" y="21488"/>
                      <a:pt x="7839" y="19717"/>
                      <a:pt x="8680" y="17712"/>
                    </a:cubicBezTo>
                    <a:lnTo>
                      <a:pt x="8680" y="17712"/>
                    </a:lnTo>
                    <a:cubicBezTo>
                      <a:pt x="8501" y="18607"/>
                      <a:pt x="8304" y="19484"/>
                      <a:pt x="8090" y="20361"/>
                    </a:cubicBezTo>
                    <a:lnTo>
                      <a:pt x="8090" y="20343"/>
                    </a:lnTo>
                    <a:cubicBezTo>
                      <a:pt x="8090" y="20325"/>
                      <a:pt x="8076" y="20316"/>
                      <a:pt x="8063" y="20316"/>
                    </a:cubicBezTo>
                    <a:cubicBezTo>
                      <a:pt x="8049" y="20316"/>
                      <a:pt x="8036" y="20325"/>
                      <a:pt x="8036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7" y="21381"/>
                      <a:pt x="7732" y="21900"/>
                      <a:pt x="7589" y="22419"/>
                    </a:cubicBezTo>
                    <a:cubicBezTo>
                      <a:pt x="7123" y="22651"/>
                      <a:pt x="6747" y="23027"/>
                      <a:pt x="6515" y="23492"/>
                    </a:cubicBezTo>
                    <a:cubicBezTo>
                      <a:pt x="6483" y="23540"/>
                      <a:pt x="6522" y="23603"/>
                      <a:pt x="6582" y="23603"/>
                    </a:cubicBezTo>
                    <a:cubicBezTo>
                      <a:pt x="6589" y="23603"/>
                      <a:pt x="6597" y="23602"/>
                      <a:pt x="6604" y="23600"/>
                    </a:cubicBezTo>
                    <a:cubicBezTo>
                      <a:pt x="6909" y="23528"/>
                      <a:pt x="7195" y="23349"/>
                      <a:pt x="7392" y="23099"/>
                    </a:cubicBezTo>
                    <a:lnTo>
                      <a:pt x="7392" y="23099"/>
                    </a:lnTo>
                    <a:cubicBezTo>
                      <a:pt x="7302" y="23457"/>
                      <a:pt x="7195" y="23815"/>
                      <a:pt x="7105" y="24172"/>
                    </a:cubicBezTo>
                    <a:cubicBezTo>
                      <a:pt x="6837" y="24351"/>
                      <a:pt x="6604" y="24548"/>
                      <a:pt x="6372" y="24745"/>
                    </a:cubicBezTo>
                    <a:cubicBezTo>
                      <a:pt x="6407" y="24709"/>
                      <a:pt x="6425" y="24674"/>
                      <a:pt x="6443" y="24638"/>
                    </a:cubicBezTo>
                    <a:cubicBezTo>
                      <a:pt x="6458" y="24609"/>
                      <a:pt x="6437" y="24579"/>
                      <a:pt x="6409" y="24579"/>
                    </a:cubicBezTo>
                    <a:cubicBezTo>
                      <a:pt x="6403" y="24579"/>
                      <a:pt x="6396" y="24581"/>
                      <a:pt x="6390" y="24584"/>
                    </a:cubicBezTo>
                    <a:cubicBezTo>
                      <a:pt x="6318" y="24638"/>
                      <a:pt x="6264" y="24709"/>
                      <a:pt x="6211" y="24781"/>
                    </a:cubicBezTo>
                    <a:cubicBezTo>
                      <a:pt x="6190" y="24780"/>
                      <a:pt x="6169" y="24779"/>
                      <a:pt x="6147" y="24779"/>
                    </a:cubicBezTo>
                    <a:cubicBezTo>
                      <a:pt x="5460" y="24779"/>
                      <a:pt x="4622" y="25328"/>
                      <a:pt x="4188" y="25676"/>
                    </a:cubicBezTo>
                    <a:cubicBezTo>
                      <a:pt x="4153" y="25711"/>
                      <a:pt x="4171" y="25801"/>
                      <a:pt x="4242" y="25801"/>
                    </a:cubicBezTo>
                    <a:cubicBezTo>
                      <a:pt x="4690" y="25765"/>
                      <a:pt x="5137" y="25676"/>
                      <a:pt x="5548" y="25515"/>
                    </a:cubicBezTo>
                    <a:lnTo>
                      <a:pt x="5548" y="25515"/>
                    </a:lnTo>
                    <a:cubicBezTo>
                      <a:pt x="5030" y="25944"/>
                      <a:pt x="4582" y="26463"/>
                      <a:pt x="4224" y="27036"/>
                    </a:cubicBezTo>
                    <a:cubicBezTo>
                      <a:pt x="4206" y="27089"/>
                      <a:pt x="4242" y="27143"/>
                      <a:pt x="4296" y="27143"/>
                    </a:cubicBezTo>
                    <a:cubicBezTo>
                      <a:pt x="4851" y="27143"/>
                      <a:pt x="5405" y="26893"/>
                      <a:pt x="5763" y="26445"/>
                    </a:cubicBezTo>
                    <a:lnTo>
                      <a:pt x="5763" y="26445"/>
                    </a:lnTo>
                    <a:cubicBezTo>
                      <a:pt x="5566" y="27018"/>
                      <a:pt x="5602" y="27644"/>
                      <a:pt x="5871" y="28163"/>
                    </a:cubicBezTo>
                    <a:cubicBezTo>
                      <a:pt x="5890" y="28193"/>
                      <a:pt x="5915" y="28206"/>
                      <a:pt x="5940" y="28206"/>
                    </a:cubicBezTo>
                    <a:cubicBezTo>
                      <a:pt x="5960" y="28206"/>
                      <a:pt x="5980" y="28197"/>
                      <a:pt x="5996" y="28181"/>
                    </a:cubicBezTo>
                    <a:cubicBezTo>
                      <a:pt x="6372" y="27841"/>
                      <a:pt x="6640" y="27394"/>
                      <a:pt x="6783" y="26893"/>
                    </a:cubicBezTo>
                    <a:cubicBezTo>
                      <a:pt x="6855" y="27161"/>
                      <a:pt x="6962" y="27411"/>
                      <a:pt x="7123" y="27626"/>
                    </a:cubicBezTo>
                    <a:cubicBezTo>
                      <a:pt x="7218" y="27748"/>
                      <a:pt x="7619" y="28125"/>
                      <a:pt x="7894" y="28125"/>
                    </a:cubicBezTo>
                    <a:cubicBezTo>
                      <a:pt x="7983" y="28125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2"/>
                      <a:pt x="8458" y="26628"/>
                      <a:pt x="8744" y="26628"/>
                    </a:cubicBezTo>
                    <a:cubicBezTo>
                      <a:pt x="8818" y="26628"/>
                      <a:pt x="8893" y="26621"/>
                      <a:pt x="8966" y="26606"/>
                    </a:cubicBezTo>
                    <a:cubicBezTo>
                      <a:pt x="9002" y="26588"/>
                      <a:pt x="9020" y="26570"/>
                      <a:pt x="9020" y="26535"/>
                    </a:cubicBezTo>
                    <a:cubicBezTo>
                      <a:pt x="9020" y="25694"/>
                      <a:pt x="8215" y="24817"/>
                      <a:pt x="7374" y="24781"/>
                    </a:cubicBezTo>
                    <a:cubicBezTo>
                      <a:pt x="7320" y="24620"/>
                      <a:pt x="7266" y="24477"/>
                      <a:pt x="7213" y="24316"/>
                    </a:cubicBezTo>
                    <a:cubicBezTo>
                      <a:pt x="7195" y="24316"/>
                      <a:pt x="7195" y="24298"/>
                      <a:pt x="7177" y="24298"/>
                    </a:cubicBezTo>
                    <a:cubicBezTo>
                      <a:pt x="7195" y="24298"/>
                      <a:pt x="7195" y="24280"/>
                      <a:pt x="7177" y="24280"/>
                    </a:cubicBezTo>
                    <a:cubicBezTo>
                      <a:pt x="7195" y="24262"/>
                      <a:pt x="7195" y="24244"/>
                      <a:pt x="7177" y="24226"/>
                    </a:cubicBezTo>
                    <a:cubicBezTo>
                      <a:pt x="7338" y="23743"/>
                      <a:pt x="7499" y="23242"/>
                      <a:pt x="7642" y="22759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6" y="22526"/>
                    </a:lnTo>
                    <a:cubicBezTo>
                      <a:pt x="7767" y="22472"/>
                      <a:pt x="7839" y="22437"/>
                      <a:pt x="7893" y="22383"/>
                    </a:cubicBezTo>
                    <a:cubicBezTo>
                      <a:pt x="7964" y="22329"/>
                      <a:pt x="7893" y="22293"/>
                      <a:pt x="7857" y="22293"/>
                    </a:cubicBezTo>
                    <a:cubicBezTo>
                      <a:pt x="7803" y="22311"/>
                      <a:pt x="7785" y="22311"/>
                      <a:pt x="7767" y="22329"/>
                    </a:cubicBezTo>
                    <a:cubicBezTo>
                      <a:pt x="7857" y="22043"/>
                      <a:pt x="7946" y="21739"/>
                      <a:pt x="8018" y="21452"/>
                    </a:cubicBezTo>
                    <a:cubicBezTo>
                      <a:pt x="8090" y="21757"/>
                      <a:pt x="8215" y="22025"/>
                      <a:pt x="8412" y="22258"/>
                    </a:cubicBezTo>
                    <a:cubicBezTo>
                      <a:pt x="8428" y="22274"/>
                      <a:pt x="8448" y="22283"/>
                      <a:pt x="8466" y="22283"/>
                    </a:cubicBezTo>
                    <a:cubicBezTo>
                      <a:pt x="8489" y="22283"/>
                      <a:pt x="8509" y="22269"/>
                      <a:pt x="8519" y="22240"/>
                    </a:cubicBezTo>
                    <a:cubicBezTo>
                      <a:pt x="8626" y="21792"/>
                      <a:pt x="8430" y="21220"/>
                      <a:pt x="8215" y="20790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70" y="19931"/>
                      <a:pt x="9002" y="20271"/>
                    </a:cubicBezTo>
                    <a:cubicBezTo>
                      <a:pt x="9011" y="20289"/>
                      <a:pt x="9034" y="20298"/>
                      <a:pt x="9056" y="20298"/>
                    </a:cubicBezTo>
                    <a:cubicBezTo>
                      <a:pt x="9078" y="20298"/>
                      <a:pt x="9101" y="20289"/>
                      <a:pt x="9110" y="20271"/>
                    </a:cubicBezTo>
                    <a:cubicBezTo>
                      <a:pt x="9324" y="19788"/>
                      <a:pt x="9110" y="19072"/>
                      <a:pt x="8770" y="18679"/>
                    </a:cubicBezTo>
                    <a:lnTo>
                      <a:pt x="8770" y="18643"/>
                    </a:lnTo>
                    <a:cubicBezTo>
                      <a:pt x="9110" y="17229"/>
                      <a:pt x="9396" y="15798"/>
                      <a:pt x="9611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5" y="13503"/>
                    </a:cubicBezTo>
                    <a:cubicBezTo>
                      <a:pt x="9921" y="13503"/>
                      <a:pt x="9907" y="13509"/>
                      <a:pt x="9897" y="13525"/>
                    </a:cubicBezTo>
                    <a:cubicBezTo>
                      <a:pt x="9861" y="13579"/>
                      <a:pt x="9843" y="13632"/>
                      <a:pt x="9808" y="13686"/>
                    </a:cubicBezTo>
                    <a:cubicBezTo>
                      <a:pt x="9799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54" y="13221"/>
                      <a:pt x="9808" y="12702"/>
                      <a:pt x="9861" y="12201"/>
                    </a:cubicBezTo>
                    <a:cubicBezTo>
                      <a:pt x="10040" y="14008"/>
                      <a:pt x="10326" y="15815"/>
                      <a:pt x="10613" y="17605"/>
                    </a:cubicBezTo>
                    <a:cubicBezTo>
                      <a:pt x="10613" y="17623"/>
                      <a:pt x="10613" y="17623"/>
                      <a:pt x="10595" y="17623"/>
                    </a:cubicBezTo>
                    <a:cubicBezTo>
                      <a:pt x="10219" y="18160"/>
                      <a:pt x="9969" y="18965"/>
                      <a:pt x="10201" y="19573"/>
                    </a:cubicBezTo>
                    <a:cubicBezTo>
                      <a:pt x="10213" y="19608"/>
                      <a:pt x="10247" y="19636"/>
                      <a:pt x="10285" y="19636"/>
                    </a:cubicBezTo>
                    <a:cubicBezTo>
                      <a:pt x="10305" y="19636"/>
                      <a:pt x="10326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1007" y="19967"/>
                      <a:pt x="11203" y="21238"/>
                      <a:pt x="11382" y="22490"/>
                    </a:cubicBezTo>
                    <a:lnTo>
                      <a:pt x="11651" y="24548"/>
                    </a:lnTo>
                    <a:cubicBezTo>
                      <a:pt x="11329" y="24960"/>
                      <a:pt x="11150" y="25497"/>
                      <a:pt x="11168" y="26034"/>
                    </a:cubicBezTo>
                    <a:cubicBezTo>
                      <a:pt x="11168" y="26072"/>
                      <a:pt x="11212" y="26109"/>
                      <a:pt x="11257" y="26109"/>
                    </a:cubicBezTo>
                    <a:cubicBezTo>
                      <a:pt x="11276" y="26109"/>
                      <a:pt x="11295" y="26103"/>
                      <a:pt x="11311" y="26087"/>
                    </a:cubicBezTo>
                    <a:cubicBezTo>
                      <a:pt x="11508" y="25855"/>
                      <a:pt x="11669" y="25586"/>
                      <a:pt x="11758" y="25300"/>
                    </a:cubicBezTo>
                    <a:cubicBezTo>
                      <a:pt x="11883" y="26177"/>
                      <a:pt x="11991" y="27036"/>
                      <a:pt x="12098" y="27913"/>
                    </a:cubicBezTo>
                    <a:cubicBezTo>
                      <a:pt x="11776" y="28503"/>
                      <a:pt x="11418" y="29076"/>
                      <a:pt x="11024" y="29630"/>
                    </a:cubicBezTo>
                    <a:cubicBezTo>
                      <a:pt x="11015" y="29622"/>
                      <a:pt x="11007" y="29617"/>
                      <a:pt x="10998" y="29617"/>
                    </a:cubicBezTo>
                    <a:cubicBezTo>
                      <a:pt x="10989" y="29617"/>
                      <a:pt x="10980" y="29622"/>
                      <a:pt x="10971" y="29630"/>
                    </a:cubicBezTo>
                    <a:cubicBezTo>
                      <a:pt x="10798" y="29737"/>
                      <a:pt x="10604" y="29794"/>
                      <a:pt x="10406" y="29794"/>
                    </a:cubicBezTo>
                    <a:cubicBezTo>
                      <a:pt x="10338" y="29794"/>
                      <a:pt x="10270" y="29787"/>
                      <a:pt x="10201" y="29774"/>
                    </a:cubicBezTo>
                    <a:cubicBezTo>
                      <a:pt x="10291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8" y="29308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29"/>
                      <a:pt x="9986" y="29792"/>
                    </a:cubicBezTo>
                    <a:cubicBezTo>
                      <a:pt x="9969" y="29845"/>
                      <a:pt x="9986" y="29899"/>
                      <a:pt x="10040" y="29899"/>
                    </a:cubicBezTo>
                    <a:cubicBezTo>
                      <a:pt x="10138" y="29923"/>
                      <a:pt x="10237" y="29935"/>
                      <a:pt x="10334" y="29935"/>
                    </a:cubicBezTo>
                    <a:cubicBezTo>
                      <a:pt x="10521" y="29935"/>
                      <a:pt x="10705" y="29892"/>
                      <a:pt x="10881" y="29809"/>
                    </a:cubicBezTo>
                    <a:lnTo>
                      <a:pt x="10881" y="29809"/>
                    </a:lnTo>
                    <a:cubicBezTo>
                      <a:pt x="10577" y="30203"/>
                      <a:pt x="10237" y="30597"/>
                      <a:pt x="9879" y="30955"/>
                    </a:cubicBezTo>
                    <a:cubicBezTo>
                      <a:pt x="9682" y="31169"/>
                      <a:pt x="9468" y="31366"/>
                      <a:pt x="9253" y="31581"/>
                    </a:cubicBezTo>
                    <a:cubicBezTo>
                      <a:pt x="8788" y="31814"/>
                      <a:pt x="8304" y="32011"/>
                      <a:pt x="7803" y="32189"/>
                    </a:cubicBezTo>
                    <a:cubicBezTo>
                      <a:pt x="6694" y="32637"/>
                      <a:pt x="5531" y="32923"/>
                      <a:pt x="4350" y="33048"/>
                    </a:cubicBezTo>
                    <a:cubicBezTo>
                      <a:pt x="4296" y="33048"/>
                      <a:pt x="4296" y="33138"/>
                      <a:pt x="4350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7" y="33140"/>
                      <a:pt x="6898" y="32674"/>
                      <a:pt x="8072" y="32207"/>
                    </a:cubicBezTo>
                    <a:cubicBezTo>
                      <a:pt x="8287" y="32127"/>
                      <a:pt x="8512" y="32046"/>
                      <a:pt x="8740" y="31950"/>
                    </a:cubicBezTo>
                    <a:lnTo>
                      <a:pt x="8740" y="31950"/>
                    </a:lnTo>
                    <a:cubicBezTo>
                      <a:pt x="8157" y="32244"/>
                      <a:pt x="7610" y="32621"/>
                      <a:pt x="7034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2" y="33429"/>
                    </a:cubicBezTo>
                    <a:cubicBezTo>
                      <a:pt x="3282" y="33429"/>
                      <a:pt x="2197" y="33375"/>
                      <a:pt x="2972" y="32905"/>
                    </a:cubicBezTo>
                    <a:cubicBezTo>
                      <a:pt x="4260" y="32118"/>
                      <a:pt x="5370" y="31885"/>
                      <a:pt x="6855" y="31867"/>
                    </a:cubicBezTo>
                    <a:cubicBezTo>
                      <a:pt x="7839" y="31832"/>
                      <a:pt x="8716" y="31706"/>
                      <a:pt x="9557" y="31205"/>
                    </a:cubicBezTo>
                    <a:cubicBezTo>
                      <a:pt x="9589" y="31189"/>
                      <a:pt x="9578" y="31131"/>
                      <a:pt x="9538" y="31131"/>
                    </a:cubicBezTo>
                    <a:cubicBezTo>
                      <a:pt x="9533" y="31131"/>
                      <a:pt x="9527" y="31132"/>
                      <a:pt x="9521" y="31134"/>
                    </a:cubicBezTo>
                    <a:cubicBezTo>
                      <a:pt x="8107" y="31706"/>
                      <a:pt x="6730" y="31653"/>
                      <a:pt x="5226" y="31778"/>
                    </a:cubicBezTo>
                    <a:cubicBezTo>
                      <a:pt x="4099" y="31867"/>
                      <a:pt x="3133" y="32655"/>
                      <a:pt x="2184" y="33174"/>
                    </a:cubicBezTo>
                    <a:cubicBezTo>
                      <a:pt x="2113" y="33209"/>
                      <a:pt x="2131" y="33317"/>
                      <a:pt x="2202" y="33335"/>
                    </a:cubicBezTo>
                    <a:cubicBezTo>
                      <a:pt x="3032" y="33465"/>
                      <a:pt x="3839" y="33580"/>
                      <a:pt x="4659" y="33580"/>
                    </a:cubicBezTo>
                    <a:cubicBezTo>
                      <a:pt x="5076" y="33580"/>
                      <a:pt x="5496" y="33550"/>
                      <a:pt x="5924" y="33478"/>
                    </a:cubicBezTo>
                    <a:cubicBezTo>
                      <a:pt x="6909" y="33317"/>
                      <a:pt x="7714" y="32708"/>
                      <a:pt x="8573" y="32189"/>
                    </a:cubicBezTo>
                    <a:lnTo>
                      <a:pt x="8573" y="32189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25" y="34140"/>
                      <a:pt x="5924" y="34587"/>
                      <a:pt x="5387" y="35017"/>
                    </a:cubicBezTo>
                    <a:cubicBezTo>
                      <a:pt x="5155" y="34910"/>
                      <a:pt x="4904" y="34874"/>
                      <a:pt x="4672" y="34874"/>
                    </a:cubicBezTo>
                    <a:cubicBezTo>
                      <a:pt x="4528" y="34910"/>
                      <a:pt x="4296" y="35017"/>
                      <a:pt x="4332" y="35196"/>
                    </a:cubicBezTo>
                    <a:cubicBezTo>
                      <a:pt x="4350" y="35357"/>
                      <a:pt x="4546" y="35393"/>
                      <a:pt x="4672" y="35428"/>
                    </a:cubicBezTo>
                    <a:lnTo>
                      <a:pt x="4779" y="35464"/>
                    </a:lnTo>
                    <a:cubicBezTo>
                      <a:pt x="4457" y="35679"/>
                      <a:pt x="4117" y="35912"/>
                      <a:pt x="3777" y="36108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34" y="36073"/>
                    </a:lnTo>
                    <a:cubicBezTo>
                      <a:pt x="3544" y="36001"/>
                      <a:pt x="3437" y="35947"/>
                      <a:pt x="3347" y="35930"/>
                    </a:cubicBezTo>
                    <a:cubicBezTo>
                      <a:pt x="3337" y="35924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7"/>
                    </a:cubicBezTo>
                    <a:lnTo>
                      <a:pt x="3186" y="35947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7" y="35053"/>
                      <a:pt x="1397" y="35357"/>
                    </a:cubicBezTo>
                    <a:cubicBezTo>
                      <a:pt x="1343" y="35353"/>
                      <a:pt x="1289" y="35351"/>
                      <a:pt x="1235" y="35351"/>
                    </a:cubicBezTo>
                    <a:cubicBezTo>
                      <a:pt x="806" y="35351"/>
                      <a:pt x="384" y="35476"/>
                      <a:pt x="19" y="35715"/>
                    </a:cubicBezTo>
                    <a:cubicBezTo>
                      <a:pt x="1" y="35733"/>
                      <a:pt x="1" y="35768"/>
                      <a:pt x="19" y="35804"/>
                    </a:cubicBezTo>
                    <a:lnTo>
                      <a:pt x="55" y="35786"/>
                    </a:lnTo>
                    <a:cubicBezTo>
                      <a:pt x="282" y="36289"/>
                      <a:pt x="876" y="36454"/>
                      <a:pt x="1491" y="36454"/>
                    </a:cubicBezTo>
                    <a:cubicBezTo>
                      <a:pt x="1555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3" y="36556"/>
                    </a:lnTo>
                    <a:cubicBezTo>
                      <a:pt x="1075" y="36699"/>
                      <a:pt x="341" y="36967"/>
                      <a:pt x="323" y="37451"/>
                    </a:cubicBezTo>
                    <a:cubicBezTo>
                      <a:pt x="303" y="37766"/>
                      <a:pt x="582" y="37853"/>
                      <a:pt x="881" y="37853"/>
                    </a:cubicBezTo>
                    <a:cubicBezTo>
                      <a:pt x="1126" y="37853"/>
                      <a:pt x="1384" y="37795"/>
                      <a:pt x="1504" y="37755"/>
                    </a:cubicBezTo>
                    <a:cubicBezTo>
                      <a:pt x="1647" y="37701"/>
                      <a:pt x="1791" y="37647"/>
                      <a:pt x="1916" y="37576"/>
                    </a:cubicBezTo>
                    <a:lnTo>
                      <a:pt x="1916" y="37576"/>
                    </a:lnTo>
                    <a:cubicBezTo>
                      <a:pt x="1576" y="37970"/>
                      <a:pt x="1325" y="38435"/>
                      <a:pt x="1218" y="38936"/>
                    </a:cubicBezTo>
                    <a:cubicBezTo>
                      <a:pt x="1218" y="38990"/>
                      <a:pt x="1254" y="39025"/>
                      <a:pt x="1289" y="39025"/>
                    </a:cubicBezTo>
                    <a:cubicBezTo>
                      <a:pt x="1934" y="39025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5" y="39419"/>
                      <a:pt x="3258" y="40045"/>
                    </a:cubicBezTo>
                    <a:cubicBezTo>
                      <a:pt x="3276" y="40072"/>
                      <a:pt x="3303" y="40086"/>
                      <a:pt x="3327" y="40086"/>
                    </a:cubicBezTo>
                    <a:cubicBezTo>
                      <a:pt x="3352" y="40086"/>
                      <a:pt x="3374" y="40072"/>
                      <a:pt x="3383" y="40045"/>
                    </a:cubicBezTo>
                    <a:cubicBezTo>
                      <a:pt x="3598" y="39580"/>
                      <a:pt x="3723" y="39061"/>
                      <a:pt x="3759" y="38542"/>
                    </a:cubicBezTo>
                    <a:cubicBezTo>
                      <a:pt x="3813" y="38668"/>
                      <a:pt x="3884" y="38793"/>
                      <a:pt x="3956" y="38918"/>
                    </a:cubicBezTo>
                    <a:cubicBezTo>
                      <a:pt x="3974" y="38954"/>
                      <a:pt x="4010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5" y="38990"/>
                    </a:lnTo>
                    <a:cubicBezTo>
                      <a:pt x="4153" y="38990"/>
                      <a:pt x="4188" y="38972"/>
                      <a:pt x="4206" y="38936"/>
                    </a:cubicBezTo>
                    <a:cubicBezTo>
                      <a:pt x="4475" y="38113"/>
                      <a:pt x="4546" y="36950"/>
                      <a:pt x="3848" y="36323"/>
                    </a:cubicBezTo>
                    <a:cubicBezTo>
                      <a:pt x="3848" y="36305"/>
                      <a:pt x="3848" y="36270"/>
                      <a:pt x="3848" y="36234"/>
                    </a:cubicBezTo>
                    <a:cubicBezTo>
                      <a:pt x="4296" y="36019"/>
                      <a:pt x="4725" y="35768"/>
                      <a:pt x="5137" y="35500"/>
                    </a:cubicBezTo>
                    <a:cubicBezTo>
                      <a:pt x="5191" y="35482"/>
                      <a:pt x="5226" y="35482"/>
                      <a:pt x="5262" y="35446"/>
                    </a:cubicBezTo>
                    <a:cubicBezTo>
                      <a:pt x="5280" y="35446"/>
                      <a:pt x="5298" y="35411"/>
                      <a:pt x="5280" y="35393"/>
                    </a:cubicBezTo>
                    <a:cubicBezTo>
                      <a:pt x="5620" y="35160"/>
                      <a:pt x="5960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8" y="35375"/>
                      <a:pt x="6157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2" y="35727"/>
                      <a:pt x="6249" y="35722"/>
                      <a:pt x="6264" y="35715"/>
                    </a:cubicBezTo>
                    <a:cubicBezTo>
                      <a:pt x="6569" y="35393"/>
                      <a:pt x="6676" y="34945"/>
                      <a:pt x="6569" y="34534"/>
                    </a:cubicBezTo>
                    <a:cubicBezTo>
                      <a:pt x="6604" y="34480"/>
                      <a:pt x="6622" y="34426"/>
                      <a:pt x="6640" y="34373"/>
                    </a:cubicBezTo>
                    <a:cubicBezTo>
                      <a:pt x="6658" y="34355"/>
                      <a:pt x="6658" y="34337"/>
                      <a:pt x="6640" y="34337"/>
                    </a:cubicBezTo>
                    <a:cubicBezTo>
                      <a:pt x="7589" y="33514"/>
                      <a:pt x="8483" y="32619"/>
                      <a:pt x="9342" y="31796"/>
                    </a:cubicBezTo>
                    <a:lnTo>
                      <a:pt x="9396" y="31760"/>
                    </a:lnTo>
                    <a:cubicBezTo>
                      <a:pt x="9414" y="31760"/>
                      <a:pt x="9432" y="31742"/>
                      <a:pt x="9414" y="31724"/>
                    </a:cubicBezTo>
                    <a:lnTo>
                      <a:pt x="9736" y="31420"/>
                    </a:lnTo>
                    <a:cubicBezTo>
                      <a:pt x="9879" y="31313"/>
                      <a:pt x="10004" y="31187"/>
                      <a:pt x="10094" y="31062"/>
                    </a:cubicBezTo>
                    <a:cubicBezTo>
                      <a:pt x="10183" y="30973"/>
                      <a:pt x="10273" y="30901"/>
                      <a:pt x="10344" y="30812"/>
                    </a:cubicBezTo>
                    <a:lnTo>
                      <a:pt x="10344" y="30812"/>
                    </a:lnTo>
                    <a:cubicBezTo>
                      <a:pt x="9933" y="31617"/>
                      <a:pt x="9629" y="32458"/>
                      <a:pt x="9414" y="33353"/>
                    </a:cubicBezTo>
                    <a:cubicBezTo>
                      <a:pt x="9289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8" y="35357"/>
                      <a:pt x="8286" y="35572"/>
                      <a:pt x="8286" y="35786"/>
                    </a:cubicBezTo>
                    <a:cubicBezTo>
                      <a:pt x="8286" y="35831"/>
                      <a:pt x="8335" y="35863"/>
                      <a:pt x="8372" y="35863"/>
                    </a:cubicBezTo>
                    <a:cubicBezTo>
                      <a:pt x="8380" y="35863"/>
                      <a:pt x="8387" y="35861"/>
                      <a:pt x="8394" y="35858"/>
                    </a:cubicBezTo>
                    <a:cubicBezTo>
                      <a:pt x="8591" y="35733"/>
                      <a:pt x="8752" y="35572"/>
                      <a:pt x="8877" y="35393"/>
                    </a:cubicBezTo>
                    <a:lnTo>
                      <a:pt x="8877" y="35393"/>
                    </a:lnTo>
                    <a:cubicBezTo>
                      <a:pt x="8698" y="36055"/>
                      <a:pt x="8591" y="36753"/>
                      <a:pt x="8537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3" y="37446"/>
                      <a:pt x="8412" y="37469"/>
                    </a:cubicBezTo>
                    <a:lnTo>
                      <a:pt x="8304" y="37630"/>
                    </a:lnTo>
                    <a:cubicBezTo>
                      <a:pt x="8269" y="37701"/>
                      <a:pt x="8233" y="37773"/>
                      <a:pt x="8179" y="37826"/>
                    </a:cubicBezTo>
                    <a:cubicBezTo>
                      <a:pt x="7231" y="38095"/>
                      <a:pt x="6264" y="39169"/>
                      <a:pt x="6622" y="40153"/>
                    </a:cubicBezTo>
                    <a:cubicBezTo>
                      <a:pt x="6629" y="40181"/>
                      <a:pt x="6648" y="40193"/>
                      <a:pt x="6667" y="40193"/>
                    </a:cubicBezTo>
                    <a:cubicBezTo>
                      <a:pt x="6694" y="40193"/>
                      <a:pt x="6722" y="40167"/>
                      <a:pt x="6712" y="40135"/>
                    </a:cubicBezTo>
                    <a:cubicBezTo>
                      <a:pt x="6407" y="39222"/>
                      <a:pt x="7266" y="38471"/>
                      <a:pt x="8054" y="38059"/>
                    </a:cubicBezTo>
                    <a:lnTo>
                      <a:pt x="8054" y="38059"/>
                    </a:lnTo>
                    <a:cubicBezTo>
                      <a:pt x="8000" y="38166"/>
                      <a:pt x="7964" y="38256"/>
                      <a:pt x="7911" y="38363"/>
                    </a:cubicBezTo>
                    <a:cubicBezTo>
                      <a:pt x="7893" y="38399"/>
                      <a:pt x="7875" y="38435"/>
                      <a:pt x="7857" y="38471"/>
                    </a:cubicBezTo>
                    <a:cubicBezTo>
                      <a:pt x="7857" y="38489"/>
                      <a:pt x="7857" y="38506"/>
                      <a:pt x="7857" y="38506"/>
                    </a:cubicBezTo>
                    <a:cubicBezTo>
                      <a:pt x="7141" y="39025"/>
                      <a:pt x="6747" y="39866"/>
                      <a:pt x="6819" y="40743"/>
                    </a:cubicBezTo>
                    <a:cubicBezTo>
                      <a:pt x="6819" y="40779"/>
                      <a:pt x="6855" y="40797"/>
                      <a:pt x="6891" y="40797"/>
                    </a:cubicBezTo>
                    <a:cubicBezTo>
                      <a:pt x="7159" y="40725"/>
                      <a:pt x="7392" y="40546"/>
                      <a:pt x="7535" y="40296"/>
                    </a:cubicBezTo>
                    <a:lnTo>
                      <a:pt x="7535" y="40296"/>
                    </a:lnTo>
                    <a:cubicBezTo>
                      <a:pt x="7517" y="40600"/>
                      <a:pt x="7517" y="40904"/>
                      <a:pt x="7535" y="41191"/>
                    </a:cubicBezTo>
                    <a:cubicBezTo>
                      <a:pt x="7535" y="41244"/>
                      <a:pt x="7571" y="41262"/>
                      <a:pt x="7606" y="41262"/>
                    </a:cubicBezTo>
                    <a:cubicBezTo>
                      <a:pt x="8018" y="41101"/>
                      <a:pt x="8340" y="40725"/>
                      <a:pt x="8448" y="40296"/>
                    </a:cubicBezTo>
                    <a:cubicBezTo>
                      <a:pt x="8532" y="40464"/>
                      <a:pt x="8869" y="40940"/>
                      <a:pt x="9097" y="40940"/>
                    </a:cubicBezTo>
                    <a:cubicBezTo>
                      <a:pt x="9159" y="40940"/>
                      <a:pt x="9214" y="40904"/>
                      <a:pt x="9253" y="40815"/>
                    </a:cubicBezTo>
                    <a:cubicBezTo>
                      <a:pt x="9271" y="40886"/>
                      <a:pt x="9289" y="40958"/>
                      <a:pt x="9289" y="41030"/>
                    </a:cubicBezTo>
                    <a:cubicBezTo>
                      <a:pt x="9301" y="41068"/>
                      <a:pt x="9342" y="41098"/>
                      <a:pt x="9377" y="41098"/>
                    </a:cubicBezTo>
                    <a:cubicBezTo>
                      <a:pt x="9391" y="41098"/>
                      <a:pt x="9404" y="41093"/>
                      <a:pt x="9414" y="41083"/>
                    </a:cubicBezTo>
                    <a:cubicBezTo>
                      <a:pt x="10022" y="40564"/>
                      <a:pt x="9986" y="38864"/>
                      <a:pt x="9253" y="38363"/>
                    </a:cubicBezTo>
                    <a:lnTo>
                      <a:pt x="9253" y="38363"/>
                    </a:lnTo>
                    <a:cubicBezTo>
                      <a:pt x="9575" y="38435"/>
                      <a:pt x="9861" y="38614"/>
                      <a:pt x="10094" y="38846"/>
                    </a:cubicBezTo>
                    <a:cubicBezTo>
                      <a:pt x="10255" y="39008"/>
                      <a:pt x="10362" y="39222"/>
                      <a:pt x="10398" y="39455"/>
                    </a:cubicBezTo>
                    <a:cubicBezTo>
                      <a:pt x="10416" y="39723"/>
                      <a:pt x="10255" y="39938"/>
                      <a:pt x="10130" y="40171"/>
                    </a:cubicBezTo>
                    <a:cubicBezTo>
                      <a:pt x="10130" y="40184"/>
                      <a:pt x="10140" y="40219"/>
                      <a:pt x="10161" y="40219"/>
                    </a:cubicBezTo>
                    <a:cubicBezTo>
                      <a:pt x="10167" y="40219"/>
                      <a:pt x="10175" y="40215"/>
                      <a:pt x="10183" y="40206"/>
                    </a:cubicBezTo>
                    <a:cubicBezTo>
                      <a:pt x="10595" y="39938"/>
                      <a:pt x="10613" y="39401"/>
                      <a:pt x="10380" y="38990"/>
                    </a:cubicBezTo>
                    <a:cubicBezTo>
                      <a:pt x="10112" y="38542"/>
                      <a:pt x="9629" y="38274"/>
                      <a:pt x="9110" y="38238"/>
                    </a:cubicBezTo>
                    <a:cubicBezTo>
                      <a:pt x="9092" y="38238"/>
                      <a:pt x="9092" y="38256"/>
                      <a:pt x="9074" y="38274"/>
                    </a:cubicBezTo>
                    <a:cubicBezTo>
                      <a:pt x="9038" y="38256"/>
                      <a:pt x="9002" y="38238"/>
                      <a:pt x="8949" y="38220"/>
                    </a:cubicBezTo>
                    <a:cubicBezTo>
                      <a:pt x="8913" y="38041"/>
                      <a:pt x="8877" y="37862"/>
                      <a:pt x="8859" y="37683"/>
                    </a:cubicBezTo>
                    <a:cubicBezTo>
                      <a:pt x="8849" y="37634"/>
                      <a:pt x="8807" y="37607"/>
                      <a:pt x="8768" y="37607"/>
                    </a:cubicBezTo>
                    <a:cubicBezTo>
                      <a:pt x="8736" y="37607"/>
                      <a:pt x="8706" y="37625"/>
                      <a:pt x="8698" y="37665"/>
                    </a:cubicBezTo>
                    <a:cubicBezTo>
                      <a:pt x="8680" y="37665"/>
                      <a:pt x="8662" y="37665"/>
                      <a:pt x="8644" y="37683"/>
                    </a:cubicBezTo>
                    <a:cubicBezTo>
                      <a:pt x="8770" y="36323"/>
                      <a:pt x="9020" y="34981"/>
                      <a:pt x="9396" y="33675"/>
                    </a:cubicBezTo>
                    <a:lnTo>
                      <a:pt x="9396" y="33675"/>
                    </a:lnTo>
                    <a:cubicBezTo>
                      <a:pt x="9342" y="34176"/>
                      <a:pt x="9342" y="34695"/>
                      <a:pt x="9414" y="35196"/>
                    </a:cubicBezTo>
                    <a:cubicBezTo>
                      <a:pt x="9593" y="36341"/>
                      <a:pt x="10595" y="36824"/>
                      <a:pt x="11096" y="37791"/>
                    </a:cubicBezTo>
                    <a:cubicBezTo>
                      <a:pt x="11108" y="37809"/>
                      <a:pt x="11125" y="37817"/>
                      <a:pt x="11142" y="37817"/>
                    </a:cubicBezTo>
                    <a:cubicBezTo>
                      <a:pt x="11173" y="37817"/>
                      <a:pt x="11203" y="37790"/>
                      <a:pt x="11203" y="37755"/>
                    </a:cubicBezTo>
                    <a:cubicBezTo>
                      <a:pt x="10917" y="36663"/>
                      <a:pt x="11060" y="35518"/>
                      <a:pt x="10917" y="34408"/>
                    </a:cubicBezTo>
                    <a:cubicBezTo>
                      <a:pt x="10774" y="33227"/>
                      <a:pt x="10201" y="32297"/>
                      <a:pt x="10398" y="31062"/>
                    </a:cubicBezTo>
                    <a:cubicBezTo>
                      <a:pt x="10541" y="30776"/>
                      <a:pt x="10684" y="30489"/>
                      <a:pt x="10845" y="30221"/>
                    </a:cubicBezTo>
                    <a:cubicBezTo>
                      <a:pt x="11347" y="29613"/>
                      <a:pt x="11794" y="28986"/>
                      <a:pt x="12170" y="28306"/>
                    </a:cubicBezTo>
                    <a:cubicBezTo>
                      <a:pt x="12277" y="29165"/>
                      <a:pt x="12367" y="30024"/>
                      <a:pt x="12438" y="30901"/>
                    </a:cubicBezTo>
                    <a:cubicBezTo>
                      <a:pt x="12170" y="31277"/>
                      <a:pt x="12062" y="31742"/>
                      <a:pt x="12134" y="32189"/>
                    </a:cubicBezTo>
                    <a:cubicBezTo>
                      <a:pt x="12145" y="32224"/>
                      <a:pt x="12179" y="32244"/>
                      <a:pt x="12212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7" y="32136"/>
                      <a:pt x="12456" y="32011"/>
                      <a:pt x="12528" y="31867"/>
                    </a:cubicBezTo>
                    <a:cubicBezTo>
                      <a:pt x="12617" y="32923"/>
                      <a:pt x="12689" y="33961"/>
                      <a:pt x="12742" y="35017"/>
                    </a:cubicBezTo>
                    <a:cubicBezTo>
                      <a:pt x="12742" y="35285"/>
                      <a:pt x="12760" y="35536"/>
                      <a:pt x="12760" y="35786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4" y="37280"/>
                      <a:pt x="12285" y="37280"/>
                    </a:cubicBezTo>
                    <a:cubicBezTo>
                      <a:pt x="12301" y="37280"/>
                      <a:pt x="12318" y="37273"/>
                      <a:pt x="12331" y="37254"/>
                    </a:cubicBezTo>
                    <a:cubicBezTo>
                      <a:pt x="12528" y="37075"/>
                      <a:pt x="12671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5" y="41459"/>
                      <a:pt x="10523" y="43105"/>
                    </a:cubicBezTo>
                    <a:cubicBezTo>
                      <a:pt x="9700" y="44340"/>
                      <a:pt x="8591" y="45342"/>
                      <a:pt x="8036" y="46738"/>
                    </a:cubicBezTo>
                    <a:cubicBezTo>
                      <a:pt x="8000" y="46523"/>
                      <a:pt x="8036" y="46291"/>
                      <a:pt x="8107" y="46094"/>
                    </a:cubicBezTo>
                    <a:cubicBezTo>
                      <a:pt x="8179" y="45826"/>
                      <a:pt x="8269" y="45557"/>
                      <a:pt x="8358" y="45307"/>
                    </a:cubicBezTo>
                    <a:cubicBezTo>
                      <a:pt x="8626" y="44555"/>
                      <a:pt x="8966" y="43839"/>
                      <a:pt x="9414" y="43159"/>
                    </a:cubicBezTo>
                    <a:cubicBezTo>
                      <a:pt x="10112" y="42014"/>
                      <a:pt x="11203" y="41173"/>
                      <a:pt x="11991" y="40099"/>
                    </a:cubicBezTo>
                    <a:cubicBezTo>
                      <a:pt x="12020" y="40070"/>
                      <a:pt x="11978" y="40041"/>
                      <a:pt x="11942" y="40041"/>
                    </a:cubicBezTo>
                    <a:cubicBezTo>
                      <a:pt x="11934" y="40041"/>
                      <a:pt x="11926" y="40042"/>
                      <a:pt x="11919" y="40045"/>
                    </a:cubicBezTo>
                    <a:cubicBezTo>
                      <a:pt x="9897" y="42014"/>
                      <a:pt x="8000" y="44304"/>
                      <a:pt x="7785" y="47239"/>
                    </a:cubicBezTo>
                    <a:cubicBezTo>
                      <a:pt x="7785" y="47274"/>
                      <a:pt x="7816" y="47302"/>
                      <a:pt x="7852" y="47302"/>
                    </a:cubicBezTo>
                    <a:cubicBezTo>
                      <a:pt x="7871" y="47302"/>
                      <a:pt x="7892" y="47294"/>
                      <a:pt x="7911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4" y="42980"/>
                      <a:pt x="12223" y="41495"/>
                      <a:pt x="12384" y="40081"/>
                    </a:cubicBezTo>
                    <a:cubicBezTo>
                      <a:pt x="12402" y="40063"/>
                      <a:pt x="12384" y="40045"/>
                      <a:pt x="12349" y="40028"/>
                    </a:cubicBezTo>
                    <a:cubicBezTo>
                      <a:pt x="12456" y="39759"/>
                      <a:pt x="12545" y="39455"/>
                      <a:pt x="12635" y="39169"/>
                    </a:cubicBezTo>
                    <a:lnTo>
                      <a:pt x="12635" y="39169"/>
                    </a:lnTo>
                    <a:cubicBezTo>
                      <a:pt x="12474" y="40940"/>
                      <a:pt x="12241" y="42712"/>
                      <a:pt x="12044" y="44483"/>
                    </a:cubicBezTo>
                    <a:cubicBezTo>
                      <a:pt x="11740" y="44788"/>
                      <a:pt x="11543" y="45199"/>
                      <a:pt x="11472" y="45629"/>
                    </a:cubicBezTo>
                    <a:cubicBezTo>
                      <a:pt x="11472" y="45669"/>
                      <a:pt x="11502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2"/>
                    </a:cubicBezTo>
                    <a:cubicBezTo>
                      <a:pt x="11722" y="45593"/>
                      <a:pt x="11848" y="45468"/>
                      <a:pt x="11937" y="45324"/>
                    </a:cubicBezTo>
                    <a:lnTo>
                      <a:pt x="11937" y="45324"/>
                    </a:lnTo>
                    <a:cubicBezTo>
                      <a:pt x="11883" y="45772"/>
                      <a:pt x="11848" y="46219"/>
                      <a:pt x="11812" y="46685"/>
                    </a:cubicBezTo>
                    <a:cubicBezTo>
                      <a:pt x="11776" y="46685"/>
                      <a:pt x="11758" y="46720"/>
                      <a:pt x="11776" y="46738"/>
                    </a:cubicBezTo>
                    <a:cubicBezTo>
                      <a:pt x="11776" y="46756"/>
                      <a:pt x="11794" y="46792"/>
                      <a:pt x="11794" y="46810"/>
                    </a:cubicBezTo>
                    <a:cubicBezTo>
                      <a:pt x="11794" y="46828"/>
                      <a:pt x="11794" y="46899"/>
                      <a:pt x="11794" y="46935"/>
                    </a:cubicBezTo>
                    <a:cubicBezTo>
                      <a:pt x="11400" y="47078"/>
                      <a:pt x="11096" y="47400"/>
                      <a:pt x="11007" y="47794"/>
                    </a:cubicBezTo>
                    <a:lnTo>
                      <a:pt x="10917" y="47830"/>
                    </a:lnTo>
                    <a:cubicBezTo>
                      <a:pt x="10661" y="47627"/>
                      <a:pt x="10373" y="47558"/>
                      <a:pt x="10069" y="47558"/>
                    </a:cubicBezTo>
                    <a:cubicBezTo>
                      <a:pt x="9417" y="47558"/>
                      <a:pt x="8691" y="47875"/>
                      <a:pt x="8045" y="47875"/>
                    </a:cubicBezTo>
                    <a:cubicBezTo>
                      <a:pt x="7982" y="47875"/>
                      <a:pt x="7919" y="47872"/>
                      <a:pt x="7857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3" y="48525"/>
                      <a:pt x="8436" y="48694"/>
                      <a:pt x="8939" y="48694"/>
                    </a:cubicBezTo>
                    <a:cubicBezTo>
                      <a:pt x="8991" y="48694"/>
                      <a:pt x="9042" y="48692"/>
                      <a:pt x="9092" y="48689"/>
                    </a:cubicBezTo>
                    <a:lnTo>
                      <a:pt x="9092" y="48689"/>
                    </a:lnTo>
                    <a:cubicBezTo>
                      <a:pt x="8573" y="49065"/>
                      <a:pt x="8322" y="49619"/>
                      <a:pt x="8000" y="50156"/>
                    </a:cubicBezTo>
                    <a:cubicBezTo>
                      <a:pt x="7982" y="50210"/>
                      <a:pt x="8018" y="50264"/>
                      <a:pt x="8072" y="50264"/>
                    </a:cubicBezTo>
                    <a:cubicBezTo>
                      <a:pt x="8220" y="50273"/>
                      <a:pt x="8369" y="50282"/>
                      <a:pt x="8517" y="50282"/>
                    </a:cubicBezTo>
                    <a:cubicBezTo>
                      <a:pt x="8904" y="50282"/>
                      <a:pt x="9277" y="50223"/>
                      <a:pt x="9575" y="49977"/>
                    </a:cubicBezTo>
                    <a:lnTo>
                      <a:pt x="9575" y="49977"/>
                    </a:lnTo>
                    <a:cubicBezTo>
                      <a:pt x="9468" y="50317"/>
                      <a:pt x="9450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4" y="51094"/>
                      <a:pt x="9583" y="51092"/>
                      <a:pt x="9593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9" y="51230"/>
                      <a:pt x="9521" y="51248"/>
                      <a:pt x="9521" y="51409"/>
                    </a:cubicBezTo>
                    <a:cubicBezTo>
                      <a:pt x="9521" y="51445"/>
                      <a:pt x="9557" y="51480"/>
                      <a:pt x="9575" y="51480"/>
                    </a:cubicBezTo>
                    <a:cubicBezTo>
                      <a:pt x="9666" y="51504"/>
                      <a:pt x="9753" y="51515"/>
                      <a:pt x="9835" y="51515"/>
                    </a:cubicBezTo>
                    <a:cubicBezTo>
                      <a:pt x="10318" y="51515"/>
                      <a:pt x="10649" y="51139"/>
                      <a:pt x="10863" y="50711"/>
                    </a:cubicBezTo>
                    <a:cubicBezTo>
                      <a:pt x="10935" y="51087"/>
                      <a:pt x="11042" y="51463"/>
                      <a:pt x="11096" y="51856"/>
                    </a:cubicBezTo>
                    <a:cubicBezTo>
                      <a:pt x="11096" y="51892"/>
                      <a:pt x="11150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7" y="50944"/>
                      <a:pt x="12617" y="51427"/>
                      <a:pt x="13011" y="51838"/>
                    </a:cubicBezTo>
                    <a:cubicBezTo>
                      <a:pt x="13023" y="51851"/>
                      <a:pt x="13041" y="51857"/>
                      <a:pt x="13058" y="51857"/>
                    </a:cubicBezTo>
                    <a:cubicBezTo>
                      <a:pt x="13091" y="51857"/>
                      <a:pt x="13124" y="51837"/>
                      <a:pt x="13136" y="51803"/>
                    </a:cubicBezTo>
                    <a:cubicBezTo>
                      <a:pt x="13387" y="51140"/>
                      <a:pt x="13422" y="50407"/>
                      <a:pt x="13208" y="49727"/>
                    </a:cubicBezTo>
                    <a:lnTo>
                      <a:pt x="13208" y="49727"/>
                    </a:lnTo>
                    <a:cubicBezTo>
                      <a:pt x="13566" y="50085"/>
                      <a:pt x="13977" y="50371"/>
                      <a:pt x="14442" y="50568"/>
                    </a:cubicBezTo>
                    <a:cubicBezTo>
                      <a:pt x="14449" y="50571"/>
                      <a:pt x="14456" y="50572"/>
                      <a:pt x="14463" y="50572"/>
                    </a:cubicBezTo>
                    <a:cubicBezTo>
                      <a:pt x="14495" y="50572"/>
                      <a:pt x="14529" y="50540"/>
                      <a:pt x="14514" y="50496"/>
                    </a:cubicBezTo>
                    <a:cubicBezTo>
                      <a:pt x="14156" y="49816"/>
                      <a:pt x="14156" y="49065"/>
                      <a:pt x="13709" y="48420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7" y="47490"/>
                      <a:pt x="12635" y="47311"/>
                      <a:pt x="12510" y="47168"/>
                    </a:cubicBezTo>
                    <a:cubicBezTo>
                      <a:pt x="12384" y="46989"/>
                      <a:pt x="12170" y="46863"/>
                      <a:pt x="11937" y="46863"/>
                    </a:cubicBezTo>
                    <a:cubicBezTo>
                      <a:pt x="12116" y="45593"/>
                      <a:pt x="12295" y="44340"/>
                      <a:pt x="12456" y="43088"/>
                    </a:cubicBezTo>
                    <a:cubicBezTo>
                      <a:pt x="12563" y="43392"/>
                      <a:pt x="12653" y="43714"/>
                      <a:pt x="12707" y="44036"/>
                    </a:cubicBezTo>
                    <a:cubicBezTo>
                      <a:pt x="12617" y="43803"/>
                      <a:pt x="12599" y="43535"/>
                      <a:pt x="12510" y="43284"/>
                    </a:cubicBezTo>
                    <a:cubicBezTo>
                      <a:pt x="12510" y="43258"/>
                      <a:pt x="12492" y="43244"/>
                      <a:pt x="12474" y="43244"/>
                    </a:cubicBezTo>
                    <a:cubicBezTo>
                      <a:pt x="12456" y="43244"/>
                      <a:pt x="12438" y="43258"/>
                      <a:pt x="12438" y="43284"/>
                    </a:cubicBezTo>
                    <a:cubicBezTo>
                      <a:pt x="12420" y="43660"/>
                      <a:pt x="12510" y="44018"/>
                      <a:pt x="12724" y="44340"/>
                    </a:cubicBezTo>
                    <a:cubicBezTo>
                      <a:pt x="12737" y="44353"/>
                      <a:pt x="12754" y="44359"/>
                      <a:pt x="12771" y="44359"/>
                    </a:cubicBezTo>
                    <a:cubicBezTo>
                      <a:pt x="12802" y="44359"/>
                      <a:pt x="12832" y="44339"/>
                      <a:pt x="12832" y="44304"/>
                    </a:cubicBezTo>
                    <a:cubicBezTo>
                      <a:pt x="12850" y="43803"/>
                      <a:pt x="12724" y="43320"/>
                      <a:pt x="12492" y="42891"/>
                    </a:cubicBezTo>
                    <a:cubicBezTo>
                      <a:pt x="12653" y="41584"/>
                      <a:pt x="12814" y="40278"/>
                      <a:pt x="12903" y="38972"/>
                    </a:cubicBezTo>
                    <a:cubicBezTo>
                      <a:pt x="12975" y="39079"/>
                      <a:pt x="13100" y="39151"/>
                      <a:pt x="13243" y="39169"/>
                    </a:cubicBezTo>
                    <a:cubicBezTo>
                      <a:pt x="13279" y="39169"/>
                      <a:pt x="13315" y="39133"/>
                      <a:pt x="13315" y="39097"/>
                    </a:cubicBezTo>
                    <a:cubicBezTo>
                      <a:pt x="13279" y="38757"/>
                      <a:pt x="13190" y="38435"/>
                      <a:pt x="13047" y="38131"/>
                    </a:cubicBezTo>
                    <a:cubicBezTo>
                      <a:pt x="13029" y="38059"/>
                      <a:pt x="12993" y="38005"/>
                      <a:pt x="12957" y="37952"/>
                    </a:cubicBezTo>
                    <a:cubicBezTo>
                      <a:pt x="12993" y="37290"/>
                      <a:pt x="13011" y="36645"/>
                      <a:pt x="13011" y="35983"/>
                    </a:cubicBezTo>
                    <a:cubicBezTo>
                      <a:pt x="13011" y="35393"/>
                      <a:pt x="12975" y="34784"/>
                      <a:pt x="12957" y="34194"/>
                    </a:cubicBezTo>
                    <a:lnTo>
                      <a:pt x="12957" y="34194"/>
                    </a:lnTo>
                    <a:cubicBezTo>
                      <a:pt x="13047" y="34444"/>
                      <a:pt x="13172" y="34659"/>
                      <a:pt x="13369" y="34838"/>
                    </a:cubicBezTo>
                    <a:cubicBezTo>
                      <a:pt x="13381" y="34850"/>
                      <a:pt x="13399" y="34856"/>
                      <a:pt x="13417" y="34856"/>
                    </a:cubicBezTo>
                    <a:cubicBezTo>
                      <a:pt x="13454" y="34856"/>
                      <a:pt x="13494" y="34832"/>
                      <a:pt x="13494" y="34784"/>
                    </a:cubicBezTo>
                    <a:cubicBezTo>
                      <a:pt x="13422" y="34212"/>
                      <a:pt x="13226" y="33657"/>
                      <a:pt x="12921" y="33156"/>
                    </a:cubicBezTo>
                    <a:cubicBezTo>
                      <a:pt x="12921" y="33156"/>
                      <a:pt x="12903" y="33138"/>
                      <a:pt x="12886" y="33138"/>
                    </a:cubicBezTo>
                    <a:cubicBezTo>
                      <a:pt x="12778" y="31402"/>
                      <a:pt x="12599" y="29666"/>
                      <a:pt x="12384" y="27930"/>
                    </a:cubicBezTo>
                    <a:lnTo>
                      <a:pt x="12492" y="27698"/>
                    </a:lnTo>
                    <a:cubicBezTo>
                      <a:pt x="12832" y="29255"/>
                      <a:pt x="13601" y="30740"/>
                      <a:pt x="14389" y="32154"/>
                    </a:cubicBezTo>
                    <a:cubicBezTo>
                      <a:pt x="14371" y="32154"/>
                      <a:pt x="14371" y="32172"/>
                      <a:pt x="14389" y="32189"/>
                    </a:cubicBezTo>
                    <a:cubicBezTo>
                      <a:pt x="14317" y="32404"/>
                      <a:pt x="14299" y="32637"/>
                      <a:pt x="14335" y="32852"/>
                    </a:cubicBezTo>
                    <a:cubicBezTo>
                      <a:pt x="14317" y="33102"/>
                      <a:pt x="14424" y="33353"/>
                      <a:pt x="14586" y="33549"/>
                    </a:cubicBezTo>
                    <a:cubicBezTo>
                      <a:pt x="14598" y="33562"/>
                      <a:pt x="14615" y="33568"/>
                      <a:pt x="14633" y="33568"/>
                    </a:cubicBezTo>
                    <a:cubicBezTo>
                      <a:pt x="14665" y="33568"/>
                      <a:pt x="14699" y="33548"/>
                      <a:pt x="14711" y="33514"/>
                    </a:cubicBezTo>
                    <a:cubicBezTo>
                      <a:pt x="14782" y="33281"/>
                      <a:pt x="14782" y="33066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605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3" y="36610"/>
                    </a:cubicBezTo>
                    <a:cubicBezTo>
                      <a:pt x="15713" y="36648"/>
                      <a:pt x="15749" y="36685"/>
                      <a:pt x="15789" y="36685"/>
                    </a:cubicBezTo>
                    <a:cubicBezTo>
                      <a:pt x="15805" y="36685"/>
                      <a:pt x="15822" y="36679"/>
                      <a:pt x="15838" y="36663"/>
                    </a:cubicBezTo>
                    <a:cubicBezTo>
                      <a:pt x="16053" y="36359"/>
                      <a:pt x="16142" y="36001"/>
                      <a:pt x="16125" y="35643"/>
                    </a:cubicBezTo>
                    <a:lnTo>
                      <a:pt x="16125" y="35643"/>
                    </a:lnTo>
                    <a:cubicBezTo>
                      <a:pt x="16805" y="37325"/>
                      <a:pt x="17341" y="39079"/>
                      <a:pt x="17717" y="40869"/>
                    </a:cubicBezTo>
                    <a:cubicBezTo>
                      <a:pt x="17681" y="40904"/>
                      <a:pt x="17664" y="40958"/>
                      <a:pt x="17628" y="41012"/>
                    </a:cubicBezTo>
                    <a:cubicBezTo>
                      <a:pt x="17520" y="41083"/>
                      <a:pt x="17449" y="41209"/>
                      <a:pt x="17413" y="41334"/>
                    </a:cubicBezTo>
                    <a:cubicBezTo>
                      <a:pt x="16983" y="41388"/>
                      <a:pt x="16572" y="41513"/>
                      <a:pt x="16196" y="41710"/>
                    </a:cubicBezTo>
                    <a:cubicBezTo>
                      <a:pt x="15999" y="41799"/>
                      <a:pt x="15462" y="42264"/>
                      <a:pt x="15892" y="42461"/>
                    </a:cubicBezTo>
                    <a:cubicBezTo>
                      <a:pt x="15901" y="42466"/>
                      <a:pt x="15911" y="42468"/>
                      <a:pt x="15921" y="42468"/>
                    </a:cubicBezTo>
                    <a:cubicBezTo>
                      <a:pt x="15924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69"/>
                      <a:pt x="15522" y="43135"/>
                      <a:pt x="15462" y="43517"/>
                    </a:cubicBezTo>
                    <a:cubicBezTo>
                      <a:pt x="15462" y="43571"/>
                      <a:pt x="15498" y="43589"/>
                      <a:pt x="15534" y="43589"/>
                    </a:cubicBezTo>
                    <a:cubicBezTo>
                      <a:pt x="15583" y="43595"/>
                      <a:pt x="15631" y="43597"/>
                      <a:pt x="15680" y="43597"/>
                    </a:cubicBezTo>
                    <a:cubicBezTo>
                      <a:pt x="16076" y="43597"/>
                      <a:pt x="16456" y="43405"/>
                      <a:pt x="16679" y="43070"/>
                    </a:cubicBezTo>
                    <a:lnTo>
                      <a:pt x="16679" y="43070"/>
                    </a:lnTo>
                    <a:cubicBezTo>
                      <a:pt x="16465" y="43535"/>
                      <a:pt x="16411" y="44054"/>
                      <a:pt x="16500" y="44555"/>
                    </a:cubicBezTo>
                    <a:cubicBezTo>
                      <a:pt x="16500" y="44577"/>
                      <a:pt x="16521" y="44592"/>
                      <a:pt x="16545" y="44592"/>
                    </a:cubicBezTo>
                    <a:cubicBezTo>
                      <a:pt x="16560" y="44592"/>
                      <a:pt x="16576" y="44587"/>
                      <a:pt x="16590" y="44573"/>
                    </a:cubicBezTo>
                    <a:cubicBezTo>
                      <a:pt x="16876" y="44269"/>
                      <a:pt x="17127" y="43929"/>
                      <a:pt x="17324" y="43571"/>
                    </a:cubicBezTo>
                    <a:cubicBezTo>
                      <a:pt x="17377" y="44072"/>
                      <a:pt x="17538" y="44555"/>
                      <a:pt x="17807" y="44984"/>
                    </a:cubicBezTo>
                    <a:cubicBezTo>
                      <a:pt x="17818" y="45007"/>
                      <a:pt x="17842" y="45022"/>
                      <a:pt x="17864" y="45022"/>
                    </a:cubicBezTo>
                    <a:cubicBezTo>
                      <a:pt x="17877" y="45022"/>
                      <a:pt x="17889" y="45016"/>
                      <a:pt x="17896" y="45002"/>
                    </a:cubicBezTo>
                    <a:cubicBezTo>
                      <a:pt x="18272" y="44627"/>
                      <a:pt x="18451" y="44090"/>
                      <a:pt x="18379" y="43553"/>
                    </a:cubicBezTo>
                    <a:lnTo>
                      <a:pt x="18379" y="43553"/>
                    </a:lnTo>
                    <a:cubicBezTo>
                      <a:pt x="18630" y="43929"/>
                      <a:pt x="18934" y="44269"/>
                      <a:pt x="19149" y="44573"/>
                    </a:cubicBezTo>
                    <a:cubicBezTo>
                      <a:pt x="19160" y="44595"/>
                      <a:pt x="19185" y="44610"/>
                      <a:pt x="19210" y="44610"/>
                    </a:cubicBezTo>
                    <a:cubicBezTo>
                      <a:pt x="19226" y="44610"/>
                      <a:pt x="19243" y="44604"/>
                      <a:pt x="19256" y="44591"/>
                    </a:cubicBezTo>
                    <a:cubicBezTo>
                      <a:pt x="19739" y="44018"/>
                      <a:pt x="19632" y="43195"/>
                      <a:pt x="19238" y="42587"/>
                    </a:cubicBezTo>
                    <a:lnTo>
                      <a:pt x="19238" y="42587"/>
                    </a:lnTo>
                    <a:cubicBezTo>
                      <a:pt x="19614" y="42765"/>
                      <a:pt x="20026" y="42873"/>
                      <a:pt x="20437" y="42927"/>
                    </a:cubicBezTo>
                    <a:cubicBezTo>
                      <a:pt x="20491" y="42927"/>
                      <a:pt x="20527" y="42873"/>
                      <a:pt x="20509" y="42819"/>
                    </a:cubicBezTo>
                    <a:cubicBezTo>
                      <a:pt x="20205" y="41710"/>
                      <a:pt x="19131" y="41227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4" y="41119"/>
                      <a:pt x="18004" y="41101"/>
                    </a:cubicBezTo>
                    <a:cubicBezTo>
                      <a:pt x="17950" y="41101"/>
                      <a:pt x="17914" y="41155"/>
                      <a:pt x="17950" y="41191"/>
                    </a:cubicBezTo>
                    <a:cubicBezTo>
                      <a:pt x="18021" y="41244"/>
                      <a:pt x="18093" y="41334"/>
                      <a:pt x="18147" y="41405"/>
                    </a:cubicBezTo>
                    <a:lnTo>
                      <a:pt x="18147" y="41441"/>
                    </a:lnTo>
                    <a:cubicBezTo>
                      <a:pt x="18075" y="41370"/>
                      <a:pt x="17986" y="41298"/>
                      <a:pt x="17932" y="41209"/>
                    </a:cubicBezTo>
                    <a:lnTo>
                      <a:pt x="17932" y="41191"/>
                    </a:lnTo>
                    <a:cubicBezTo>
                      <a:pt x="17932" y="41137"/>
                      <a:pt x="17896" y="41101"/>
                      <a:pt x="17842" y="41101"/>
                    </a:cubicBezTo>
                    <a:lnTo>
                      <a:pt x="17825" y="41012"/>
                    </a:lnTo>
                    <a:lnTo>
                      <a:pt x="17842" y="40958"/>
                    </a:lnTo>
                    <a:cubicBezTo>
                      <a:pt x="17878" y="40904"/>
                      <a:pt x="17825" y="40833"/>
                      <a:pt x="17771" y="40833"/>
                    </a:cubicBezTo>
                    <a:cubicBezTo>
                      <a:pt x="17592" y="39974"/>
                      <a:pt x="17395" y="39151"/>
                      <a:pt x="17162" y="38327"/>
                    </a:cubicBezTo>
                    <a:lnTo>
                      <a:pt x="17180" y="38327"/>
                    </a:lnTo>
                    <a:cubicBezTo>
                      <a:pt x="17520" y="38327"/>
                      <a:pt x="17807" y="38578"/>
                      <a:pt x="17842" y="38918"/>
                    </a:cubicBezTo>
                    <a:cubicBezTo>
                      <a:pt x="17735" y="38846"/>
                      <a:pt x="17646" y="38775"/>
                      <a:pt x="17574" y="38685"/>
                    </a:cubicBezTo>
                    <a:cubicBezTo>
                      <a:pt x="17485" y="38578"/>
                      <a:pt x="17395" y="38471"/>
                      <a:pt x="17288" y="38363"/>
                    </a:cubicBezTo>
                    <a:cubicBezTo>
                      <a:pt x="17281" y="38360"/>
                      <a:pt x="17274" y="38359"/>
                      <a:pt x="17267" y="38359"/>
                    </a:cubicBezTo>
                    <a:cubicBezTo>
                      <a:pt x="17235" y="38359"/>
                      <a:pt x="17202" y="38388"/>
                      <a:pt x="17216" y="38417"/>
                    </a:cubicBezTo>
                    <a:cubicBezTo>
                      <a:pt x="17270" y="38560"/>
                      <a:pt x="17359" y="38685"/>
                      <a:pt x="17467" y="38793"/>
                    </a:cubicBezTo>
                    <a:cubicBezTo>
                      <a:pt x="17574" y="38918"/>
                      <a:pt x="17717" y="39025"/>
                      <a:pt x="17860" y="39097"/>
                    </a:cubicBezTo>
                    <a:cubicBezTo>
                      <a:pt x="17870" y="39102"/>
                      <a:pt x="17881" y="39104"/>
                      <a:pt x="17892" y="39104"/>
                    </a:cubicBezTo>
                    <a:cubicBezTo>
                      <a:pt x="17922" y="39104"/>
                      <a:pt x="17955" y="39087"/>
                      <a:pt x="17968" y="39061"/>
                    </a:cubicBezTo>
                    <a:cubicBezTo>
                      <a:pt x="18035" y="38623"/>
                      <a:pt x="17691" y="38233"/>
                      <a:pt x="17262" y="38233"/>
                    </a:cubicBezTo>
                    <a:cubicBezTo>
                      <a:pt x="17235" y="38233"/>
                      <a:pt x="17208" y="38235"/>
                      <a:pt x="17180" y="38238"/>
                    </a:cubicBezTo>
                    <a:cubicBezTo>
                      <a:pt x="17162" y="38238"/>
                      <a:pt x="17145" y="38256"/>
                      <a:pt x="17145" y="38256"/>
                    </a:cubicBezTo>
                    <a:cubicBezTo>
                      <a:pt x="16805" y="36985"/>
                      <a:pt x="16339" y="35751"/>
                      <a:pt x="15785" y="34570"/>
                    </a:cubicBezTo>
                    <a:lnTo>
                      <a:pt x="15785" y="34570"/>
                    </a:lnTo>
                    <a:cubicBezTo>
                      <a:pt x="16053" y="34945"/>
                      <a:pt x="16357" y="35303"/>
                      <a:pt x="16643" y="35679"/>
                    </a:cubicBezTo>
                    <a:cubicBezTo>
                      <a:pt x="17753" y="37612"/>
                      <a:pt x="19364" y="39437"/>
                      <a:pt x="21744" y="39473"/>
                    </a:cubicBezTo>
                    <a:cubicBezTo>
                      <a:pt x="21797" y="39455"/>
                      <a:pt x="21797" y="39401"/>
                      <a:pt x="21744" y="39383"/>
                    </a:cubicBezTo>
                    <a:cubicBezTo>
                      <a:pt x="20527" y="39115"/>
                      <a:pt x="19507" y="38829"/>
                      <a:pt x="18540" y="37987"/>
                    </a:cubicBezTo>
                    <a:cubicBezTo>
                      <a:pt x="18004" y="37486"/>
                      <a:pt x="17520" y="36914"/>
                      <a:pt x="17127" y="36270"/>
                    </a:cubicBezTo>
                    <a:lnTo>
                      <a:pt x="17127" y="36270"/>
                    </a:lnTo>
                    <a:cubicBezTo>
                      <a:pt x="18344" y="37701"/>
                      <a:pt x="19757" y="38954"/>
                      <a:pt x="21690" y="39330"/>
                    </a:cubicBezTo>
                    <a:cubicBezTo>
                      <a:pt x="21694" y="39332"/>
                      <a:pt x="21698" y="39332"/>
                      <a:pt x="21701" y="39332"/>
                    </a:cubicBezTo>
                    <a:cubicBezTo>
                      <a:pt x="21729" y="39332"/>
                      <a:pt x="21740" y="39276"/>
                      <a:pt x="21708" y="39276"/>
                    </a:cubicBezTo>
                    <a:cubicBezTo>
                      <a:pt x="20258" y="38721"/>
                      <a:pt x="19077" y="38113"/>
                      <a:pt x="17968" y="37021"/>
                    </a:cubicBezTo>
                    <a:cubicBezTo>
                      <a:pt x="17485" y="36556"/>
                      <a:pt x="17055" y="36055"/>
                      <a:pt x="16643" y="35554"/>
                    </a:cubicBezTo>
                    <a:lnTo>
                      <a:pt x="16626" y="35518"/>
                    </a:lnTo>
                    <a:lnTo>
                      <a:pt x="16626" y="35518"/>
                    </a:lnTo>
                    <a:cubicBezTo>
                      <a:pt x="17234" y="36144"/>
                      <a:pt x="18075" y="36466"/>
                      <a:pt x="18845" y="36842"/>
                    </a:cubicBezTo>
                    <a:cubicBezTo>
                      <a:pt x="20026" y="37433"/>
                      <a:pt x="20920" y="38399"/>
                      <a:pt x="21833" y="39330"/>
                    </a:cubicBezTo>
                    <a:cubicBezTo>
                      <a:pt x="21841" y="39338"/>
                      <a:pt x="21851" y="39341"/>
                      <a:pt x="21860" y="39341"/>
                    </a:cubicBezTo>
                    <a:cubicBezTo>
                      <a:pt x="21889" y="39341"/>
                      <a:pt x="21914" y="39303"/>
                      <a:pt x="21887" y="39276"/>
                    </a:cubicBezTo>
                    <a:cubicBezTo>
                      <a:pt x="21243" y="38506"/>
                      <a:pt x="20491" y="37809"/>
                      <a:pt x="19704" y="37200"/>
                    </a:cubicBezTo>
                    <a:cubicBezTo>
                      <a:pt x="18719" y="36484"/>
                      <a:pt x="17574" y="36126"/>
                      <a:pt x="16608" y="35393"/>
                    </a:cubicBezTo>
                    <a:cubicBezTo>
                      <a:pt x="16599" y="35384"/>
                      <a:pt x="16590" y="35379"/>
                      <a:pt x="16581" y="35379"/>
                    </a:cubicBezTo>
                    <a:cubicBezTo>
                      <a:pt x="16572" y="35379"/>
                      <a:pt x="16563" y="35384"/>
                      <a:pt x="16554" y="35393"/>
                    </a:cubicBezTo>
                    <a:lnTo>
                      <a:pt x="16518" y="35357"/>
                    </a:lnTo>
                    <a:cubicBezTo>
                      <a:pt x="16518" y="35344"/>
                      <a:pt x="16509" y="35332"/>
                      <a:pt x="16498" y="35332"/>
                    </a:cubicBezTo>
                    <a:cubicBezTo>
                      <a:pt x="16493" y="35332"/>
                      <a:pt x="16488" y="35334"/>
                      <a:pt x="16482" y="35339"/>
                    </a:cubicBezTo>
                    <a:cubicBezTo>
                      <a:pt x="16196" y="34963"/>
                      <a:pt x="15892" y="34605"/>
                      <a:pt x="15606" y="34230"/>
                    </a:cubicBezTo>
                    <a:cubicBezTo>
                      <a:pt x="14890" y="32798"/>
                      <a:pt x="14120" y="31438"/>
                      <a:pt x="13494" y="30024"/>
                    </a:cubicBezTo>
                    <a:lnTo>
                      <a:pt x="13494" y="30024"/>
                    </a:lnTo>
                    <a:cubicBezTo>
                      <a:pt x="13727" y="30310"/>
                      <a:pt x="14067" y="30489"/>
                      <a:pt x="14424" y="30543"/>
                    </a:cubicBezTo>
                    <a:cubicBezTo>
                      <a:pt x="14478" y="30525"/>
                      <a:pt x="14514" y="30472"/>
                      <a:pt x="14496" y="30418"/>
                    </a:cubicBezTo>
                    <a:cubicBezTo>
                      <a:pt x="14281" y="30024"/>
                      <a:pt x="13888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64" y="29040"/>
                      <a:pt x="12796" y="28270"/>
                      <a:pt x="12581" y="27465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7" y="26553"/>
                      <a:pt x="13064" y="26964"/>
                      <a:pt x="13369" y="27215"/>
                    </a:cubicBezTo>
                    <a:cubicBezTo>
                      <a:pt x="13381" y="27227"/>
                      <a:pt x="13399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8" y="26034"/>
                    </a:cubicBezTo>
                    <a:lnTo>
                      <a:pt x="13208" y="25962"/>
                    </a:lnTo>
                    <a:cubicBezTo>
                      <a:pt x="13208" y="25944"/>
                      <a:pt x="13190" y="25944"/>
                      <a:pt x="13190" y="25944"/>
                    </a:cubicBezTo>
                    <a:cubicBezTo>
                      <a:pt x="13351" y="25407"/>
                      <a:pt x="13494" y="24852"/>
                      <a:pt x="13601" y="24298"/>
                    </a:cubicBezTo>
                    <a:cubicBezTo>
                      <a:pt x="13637" y="24101"/>
                      <a:pt x="13673" y="23904"/>
                      <a:pt x="13709" y="23707"/>
                    </a:cubicBezTo>
                    <a:lnTo>
                      <a:pt x="13709" y="23707"/>
                    </a:lnTo>
                    <a:cubicBezTo>
                      <a:pt x="13673" y="24155"/>
                      <a:pt x="13655" y="24602"/>
                      <a:pt x="13673" y="25067"/>
                    </a:cubicBezTo>
                    <a:cubicBezTo>
                      <a:pt x="13673" y="26141"/>
                      <a:pt x="14049" y="27071"/>
                      <a:pt x="14246" y="28109"/>
                    </a:cubicBezTo>
                    <a:cubicBezTo>
                      <a:pt x="14254" y="28145"/>
                      <a:pt x="14286" y="28163"/>
                      <a:pt x="14317" y="28163"/>
                    </a:cubicBezTo>
                    <a:cubicBezTo>
                      <a:pt x="14348" y="28163"/>
                      <a:pt x="14380" y="28145"/>
                      <a:pt x="14389" y="28109"/>
                    </a:cubicBezTo>
                    <a:cubicBezTo>
                      <a:pt x="14890" y="26016"/>
                      <a:pt x="14586" y="23904"/>
                      <a:pt x="13870" y="21918"/>
                    </a:cubicBezTo>
                    <a:cubicBezTo>
                      <a:pt x="13888" y="20182"/>
                      <a:pt x="13673" y="18464"/>
                      <a:pt x="13243" y="16782"/>
                    </a:cubicBezTo>
                    <a:lnTo>
                      <a:pt x="13243" y="16782"/>
                    </a:lnTo>
                    <a:cubicBezTo>
                      <a:pt x="13870" y="17945"/>
                      <a:pt x="14800" y="18965"/>
                      <a:pt x="15695" y="19913"/>
                    </a:cubicBezTo>
                    <a:cubicBezTo>
                      <a:pt x="15731" y="20146"/>
                      <a:pt x="15749" y="20379"/>
                      <a:pt x="15785" y="20611"/>
                    </a:cubicBezTo>
                    <a:cubicBezTo>
                      <a:pt x="15534" y="21309"/>
                      <a:pt x="15122" y="22061"/>
                      <a:pt x="15427" y="22777"/>
                    </a:cubicBezTo>
                    <a:cubicBezTo>
                      <a:pt x="15436" y="22812"/>
                      <a:pt x="15462" y="22830"/>
                      <a:pt x="15489" y="22830"/>
                    </a:cubicBezTo>
                    <a:cubicBezTo>
                      <a:pt x="15516" y="22830"/>
                      <a:pt x="15543" y="22812"/>
                      <a:pt x="15552" y="22777"/>
                    </a:cubicBezTo>
                    <a:cubicBezTo>
                      <a:pt x="15641" y="22580"/>
                      <a:pt x="15749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38"/>
                      <a:pt x="15838" y="23313"/>
                    </a:cubicBezTo>
                    <a:cubicBezTo>
                      <a:pt x="15838" y="23358"/>
                      <a:pt x="15875" y="23390"/>
                      <a:pt x="15907" y="23390"/>
                    </a:cubicBezTo>
                    <a:cubicBezTo>
                      <a:pt x="15914" y="23390"/>
                      <a:pt x="15921" y="23388"/>
                      <a:pt x="15928" y="23385"/>
                    </a:cubicBezTo>
                    <a:cubicBezTo>
                      <a:pt x="16500" y="23170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49" y="22759"/>
                      <a:pt x="17950" y="22973"/>
                    </a:cubicBezTo>
                    <a:cubicBezTo>
                      <a:pt x="17960" y="22983"/>
                      <a:pt x="17971" y="22988"/>
                      <a:pt x="17982" y="22988"/>
                    </a:cubicBezTo>
                    <a:cubicBezTo>
                      <a:pt x="18011" y="22988"/>
                      <a:pt x="18039" y="22958"/>
                      <a:pt x="18039" y="22920"/>
                    </a:cubicBezTo>
                    <a:cubicBezTo>
                      <a:pt x="18021" y="22437"/>
                      <a:pt x="17878" y="21971"/>
                      <a:pt x="17628" y="21560"/>
                    </a:cubicBezTo>
                    <a:lnTo>
                      <a:pt x="17628" y="21560"/>
                    </a:lnTo>
                    <a:lnTo>
                      <a:pt x="17681" y="21596"/>
                    </a:lnTo>
                    <a:cubicBezTo>
                      <a:pt x="17888" y="21738"/>
                      <a:pt x="18263" y="21964"/>
                      <a:pt x="18584" y="21964"/>
                    </a:cubicBezTo>
                    <a:cubicBezTo>
                      <a:pt x="18707" y="21964"/>
                      <a:pt x="18822" y="21931"/>
                      <a:pt x="18916" y="21846"/>
                    </a:cubicBezTo>
                    <a:cubicBezTo>
                      <a:pt x="19399" y="21399"/>
                      <a:pt x="18880" y="21005"/>
                      <a:pt x="18272" y="20754"/>
                    </a:cubicBezTo>
                    <a:lnTo>
                      <a:pt x="18522" y="20754"/>
                    </a:lnTo>
                    <a:cubicBezTo>
                      <a:pt x="19202" y="20683"/>
                      <a:pt x="19256" y="20110"/>
                      <a:pt x="19024" y="19591"/>
                    </a:cubicBezTo>
                    <a:cubicBezTo>
                      <a:pt x="19006" y="19564"/>
                      <a:pt x="18974" y="19551"/>
                      <a:pt x="18945" y="19551"/>
                    </a:cubicBezTo>
                    <a:cubicBezTo>
                      <a:pt x="18916" y="19551"/>
                      <a:pt x="18889" y="19564"/>
                      <a:pt x="18880" y="19591"/>
                    </a:cubicBezTo>
                    <a:cubicBezTo>
                      <a:pt x="18642" y="19939"/>
                      <a:pt x="18198" y="20039"/>
                      <a:pt x="17733" y="20039"/>
                    </a:cubicBezTo>
                    <a:cubicBezTo>
                      <a:pt x="17288" y="20039"/>
                      <a:pt x="16824" y="19948"/>
                      <a:pt x="16500" y="19896"/>
                    </a:cubicBezTo>
                    <a:cubicBezTo>
                      <a:pt x="16494" y="19894"/>
                      <a:pt x="16489" y="19893"/>
                      <a:pt x="16484" y="19893"/>
                    </a:cubicBezTo>
                    <a:cubicBezTo>
                      <a:pt x="16444" y="19893"/>
                      <a:pt x="16435" y="19951"/>
                      <a:pt x="16482" y="19967"/>
                    </a:cubicBezTo>
                    <a:cubicBezTo>
                      <a:pt x="16794" y="20097"/>
                      <a:pt x="17244" y="20193"/>
                      <a:pt x="17688" y="20193"/>
                    </a:cubicBezTo>
                    <a:cubicBezTo>
                      <a:pt x="18162" y="20193"/>
                      <a:pt x="18630" y="20084"/>
                      <a:pt x="18916" y="19788"/>
                    </a:cubicBezTo>
                    <a:lnTo>
                      <a:pt x="18916" y="19788"/>
                    </a:lnTo>
                    <a:cubicBezTo>
                      <a:pt x="19006" y="20021"/>
                      <a:pt x="19059" y="20253"/>
                      <a:pt x="18880" y="20432"/>
                    </a:cubicBezTo>
                    <a:cubicBezTo>
                      <a:pt x="18764" y="20561"/>
                      <a:pt x="18579" y="20590"/>
                      <a:pt x="18399" y="20590"/>
                    </a:cubicBezTo>
                    <a:cubicBezTo>
                      <a:pt x="18304" y="20590"/>
                      <a:pt x="18210" y="20582"/>
                      <a:pt x="18129" y="20576"/>
                    </a:cubicBezTo>
                    <a:cubicBezTo>
                      <a:pt x="17628" y="20540"/>
                      <a:pt x="17252" y="20289"/>
                      <a:pt x="16805" y="20146"/>
                    </a:cubicBezTo>
                    <a:lnTo>
                      <a:pt x="16769" y="20146"/>
                    </a:lnTo>
                    <a:cubicBezTo>
                      <a:pt x="16554" y="20003"/>
                      <a:pt x="16321" y="19931"/>
                      <a:pt x="16071" y="19896"/>
                    </a:cubicBezTo>
                    <a:lnTo>
                      <a:pt x="16071" y="19860"/>
                    </a:lnTo>
                    <a:cubicBezTo>
                      <a:pt x="16059" y="19825"/>
                      <a:pt x="16025" y="19805"/>
                      <a:pt x="15988" y="19805"/>
                    </a:cubicBezTo>
                    <a:cubicBezTo>
                      <a:pt x="15968" y="19805"/>
                      <a:pt x="15947" y="19811"/>
                      <a:pt x="15928" y="19824"/>
                    </a:cubicBezTo>
                    <a:cubicBezTo>
                      <a:pt x="15910" y="19824"/>
                      <a:pt x="15892" y="19806"/>
                      <a:pt x="15856" y="19806"/>
                    </a:cubicBezTo>
                    <a:cubicBezTo>
                      <a:pt x="15856" y="19770"/>
                      <a:pt x="15856" y="19734"/>
                      <a:pt x="15838" y="19699"/>
                    </a:cubicBezTo>
                    <a:cubicBezTo>
                      <a:pt x="15830" y="19667"/>
                      <a:pt x="15805" y="19653"/>
                      <a:pt x="15780" y="19653"/>
                    </a:cubicBezTo>
                    <a:cubicBezTo>
                      <a:pt x="15747" y="19653"/>
                      <a:pt x="15713" y="19676"/>
                      <a:pt x="15713" y="19717"/>
                    </a:cubicBezTo>
                    <a:lnTo>
                      <a:pt x="15713" y="19752"/>
                    </a:lnTo>
                    <a:cubicBezTo>
                      <a:pt x="15248" y="19233"/>
                      <a:pt x="14818" y="18697"/>
                      <a:pt x="14389" y="18142"/>
                    </a:cubicBezTo>
                    <a:cubicBezTo>
                      <a:pt x="13888" y="17480"/>
                      <a:pt x="13512" y="16728"/>
                      <a:pt x="13047" y="16012"/>
                    </a:cubicBezTo>
                    <a:lnTo>
                      <a:pt x="12993" y="15851"/>
                    </a:lnTo>
                    <a:cubicBezTo>
                      <a:pt x="12903" y="15511"/>
                      <a:pt x="12796" y="15207"/>
                      <a:pt x="12689" y="14867"/>
                    </a:cubicBezTo>
                    <a:lnTo>
                      <a:pt x="12689" y="14867"/>
                    </a:lnTo>
                    <a:cubicBezTo>
                      <a:pt x="13781" y="16558"/>
                      <a:pt x="15533" y="18233"/>
                      <a:pt x="17329" y="18233"/>
                    </a:cubicBezTo>
                    <a:cubicBezTo>
                      <a:pt x="17357" y="18233"/>
                      <a:pt x="17385" y="18232"/>
                      <a:pt x="17413" y="18231"/>
                    </a:cubicBezTo>
                    <a:cubicBezTo>
                      <a:pt x="17485" y="18231"/>
                      <a:pt x="17520" y="18142"/>
                      <a:pt x="17467" y="18088"/>
                    </a:cubicBezTo>
                    <a:cubicBezTo>
                      <a:pt x="16661" y="17229"/>
                      <a:pt x="16107" y="16030"/>
                      <a:pt x="15158" y="15296"/>
                    </a:cubicBezTo>
                    <a:cubicBezTo>
                      <a:pt x="14389" y="14688"/>
                      <a:pt x="13369" y="14348"/>
                      <a:pt x="12617" y="13740"/>
                    </a:cubicBezTo>
                    <a:cubicBezTo>
                      <a:pt x="12474" y="13543"/>
                      <a:pt x="12331" y="13364"/>
                      <a:pt x="12188" y="13185"/>
                    </a:cubicBezTo>
                    <a:cubicBezTo>
                      <a:pt x="12183" y="13180"/>
                      <a:pt x="12177" y="13178"/>
                      <a:pt x="12170" y="13178"/>
                    </a:cubicBezTo>
                    <a:cubicBezTo>
                      <a:pt x="12153" y="13178"/>
                      <a:pt x="12134" y="13194"/>
                      <a:pt x="12134" y="13221"/>
                    </a:cubicBezTo>
                    <a:cubicBezTo>
                      <a:pt x="12152" y="13256"/>
                      <a:pt x="12170" y="13292"/>
                      <a:pt x="12205" y="13328"/>
                    </a:cubicBezTo>
                    <a:cubicBezTo>
                      <a:pt x="12116" y="13239"/>
                      <a:pt x="12044" y="13149"/>
                      <a:pt x="11973" y="13042"/>
                    </a:cubicBezTo>
                    <a:cubicBezTo>
                      <a:pt x="11687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67"/>
                      <a:pt x="11740" y="11646"/>
                    </a:cubicBezTo>
                    <a:cubicBezTo>
                      <a:pt x="11919" y="11879"/>
                      <a:pt x="12152" y="12057"/>
                      <a:pt x="12420" y="12147"/>
                    </a:cubicBezTo>
                    <a:cubicBezTo>
                      <a:pt x="12430" y="12149"/>
                      <a:pt x="12439" y="12150"/>
                      <a:pt x="12448" y="12150"/>
                    </a:cubicBezTo>
                    <a:cubicBezTo>
                      <a:pt x="12509" y="12150"/>
                      <a:pt x="12559" y="12102"/>
                      <a:pt x="12528" y="12040"/>
                    </a:cubicBezTo>
                    <a:cubicBezTo>
                      <a:pt x="12241" y="11413"/>
                      <a:pt x="11687" y="10930"/>
                      <a:pt x="11007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48" y="7244"/>
                      <a:pt x="10398" y="7745"/>
                      <a:pt x="10792" y="7924"/>
                    </a:cubicBezTo>
                    <a:cubicBezTo>
                      <a:pt x="10805" y="7930"/>
                      <a:pt x="10819" y="7933"/>
                      <a:pt x="10832" y="7933"/>
                    </a:cubicBezTo>
                    <a:cubicBezTo>
                      <a:pt x="10893" y="7933"/>
                      <a:pt x="10950" y="7875"/>
                      <a:pt x="10935" y="7816"/>
                    </a:cubicBezTo>
                    <a:cubicBezTo>
                      <a:pt x="10845" y="7172"/>
                      <a:pt x="10684" y="6331"/>
                      <a:pt x="10094" y="5937"/>
                    </a:cubicBezTo>
                    <a:cubicBezTo>
                      <a:pt x="10273" y="3951"/>
                      <a:pt x="10631" y="2000"/>
                      <a:pt x="11150" y="68"/>
                    </a:cubicBezTo>
                    <a:cubicBezTo>
                      <a:pt x="11161" y="24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5"/>
              <p:cNvSpPr/>
              <p:nvPr/>
            </p:nvSpPr>
            <p:spPr>
              <a:xfrm>
                <a:off x="5213500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8"/>
                      <a:pt x="981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0" y="1435"/>
                      <a:pt x="22" y="1464"/>
                      <a:pt x="49" y="1464"/>
                    </a:cubicBezTo>
                    <a:cubicBezTo>
                      <a:pt x="56" y="1464"/>
                      <a:pt x="62" y="1463"/>
                      <a:pt x="69" y="1460"/>
                    </a:cubicBezTo>
                    <a:cubicBezTo>
                      <a:pt x="462" y="1030"/>
                      <a:pt x="785" y="565"/>
                      <a:pt x="1053" y="46"/>
                    </a:cubicBezTo>
                    <a:cubicBezTo>
                      <a:pt x="1064" y="23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35"/>
              <p:cNvSpPr/>
              <p:nvPr/>
            </p:nvSpPr>
            <p:spPr>
              <a:xfrm>
                <a:off x="5423900" y="40577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46" y="1"/>
                    </a:moveTo>
                    <a:cubicBezTo>
                      <a:pt x="25" y="1"/>
                      <a:pt x="0" y="35"/>
                      <a:pt x="28" y="48"/>
                    </a:cubicBezTo>
                    <a:cubicBezTo>
                      <a:pt x="260" y="317"/>
                      <a:pt x="529" y="567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0" y="496"/>
                      <a:pt x="350" y="227"/>
                      <a:pt x="63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35"/>
              <p:cNvSpPr/>
              <p:nvPr/>
            </p:nvSpPr>
            <p:spPr>
              <a:xfrm>
                <a:off x="5343150" y="4204600"/>
                <a:ext cx="23600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590" extrusionOk="0">
                    <a:moveTo>
                      <a:pt x="287" y="329"/>
                    </a:moveTo>
                    <a:lnTo>
                      <a:pt x="287" y="329"/>
                    </a:lnTo>
                    <a:cubicBezTo>
                      <a:pt x="520" y="598"/>
                      <a:pt x="681" y="920"/>
                      <a:pt x="734" y="1278"/>
                    </a:cubicBezTo>
                    <a:cubicBezTo>
                      <a:pt x="609" y="1099"/>
                      <a:pt x="502" y="902"/>
                      <a:pt x="430" y="687"/>
                    </a:cubicBezTo>
                    <a:cubicBezTo>
                      <a:pt x="377" y="580"/>
                      <a:pt x="341" y="455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8" y="0"/>
                      <a:pt x="19" y="17"/>
                      <a:pt x="19" y="43"/>
                    </a:cubicBezTo>
                    <a:cubicBezTo>
                      <a:pt x="1" y="79"/>
                      <a:pt x="1" y="115"/>
                      <a:pt x="37" y="132"/>
                    </a:cubicBezTo>
                    <a:cubicBezTo>
                      <a:pt x="90" y="365"/>
                      <a:pt x="180" y="598"/>
                      <a:pt x="305" y="830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8" y="1582"/>
                      <a:pt x="838" y="1590"/>
                      <a:pt x="858" y="1590"/>
                    </a:cubicBezTo>
                    <a:cubicBezTo>
                      <a:pt x="899" y="1590"/>
                      <a:pt x="943" y="1558"/>
                      <a:pt x="931" y="1510"/>
                    </a:cubicBezTo>
                    <a:cubicBezTo>
                      <a:pt x="878" y="1009"/>
                      <a:pt x="645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1" y="2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35"/>
              <p:cNvSpPr/>
              <p:nvPr/>
            </p:nvSpPr>
            <p:spPr>
              <a:xfrm>
                <a:off x="5515575" y="45804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0" y="26"/>
                      <a:pt x="29" y="41"/>
                    </a:cubicBezTo>
                    <a:cubicBezTo>
                      <a:pt x="351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2" y="645"/>
                      <a:pt x="1174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1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35"/>
              <p:cNvSpPr/>
              <p:nvPr/>
            </p:nvSpPr>
            <p:spPr>
              <a:xfrm>
                <a:off x="5324375" y="48150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2" y="125"/>
                    </a:cubicBezTo>
                    <a:cubicBezTo>
                      <a:pt x="197" y="197"/>
                      <a:pt x="36" y="304"/>
                      <a:pt x="0" y="447"/>
                    </a:cubicBezTo>
                    <a:cubicBezTo>
                      <a:pt x="0" y="465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35"/>
              <p:cNvSpPr/>
              <p:nvPr/>
            </p:nvSpPr>
            <p:spPr>
              <a:xfrm>
                <a:off x="5504650" y="46633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8" y="1"/>
                      <a:pt x="83" y="27"/>
                      <a:pt x="19" y="91"/>
                    </a:cubicBezTo>
                    <a:lnTo>
                      <a:pt x="37" y="91"/>
                    </a:lnTo>
                    <a:cubicBezTo>
                      <a:pt x="1" y="127"/>
                      <a:pt x="19" y="181"/>
                      <a:pt x="72" y="181"/>
                    </a:cubicBezTo>
                    <a:lnTo>
                      <a:pt x="341" y="181"/>
                    </a:lnTo>
                    <a:cubicBezTo>
                      <a:pt x="448" y="216"/>
                      <a:pt x="538" y="252"/>
                      <a:pt x="627" y="324"/>
                    </a:cubicBezTo>
                    <a:cubicBezTo>
                      <a:pt x="636" y="337"/>
                      <a:pt x="647" y="343"/>
                      <a:pt x="659" y="343"/>
                    </a:cubicBezTo>
                    <a:cubicBezTo>
                      <a:pt x="692" y="343"/>
                      <a:pt x="726" y="292"/>
                      <a:pt x="699" y="252"/>
                    </a:cubicBezTo>
                    <a:cubicBezTo>
                      <a:pt x="599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35"/>
              <p:cNvSpPr/>
              <p:nvPr/>
            </p:nvSpPr>
            <p:spPr>
              <a:xfrm>
                <a:off x="5130200" y="45320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72" y="169"/>
                      <a:pt x="197" y="187"/>
                      <a:pt x="287" y="241"/>
                    </a:cubicBezTo>
                    <a:cubicBezTo>
                      <a:pt x="394" y="313"/>
                      <a:pt x="484" y="402"/>
                      <a:pt x="537" y="509"/>
                    </a:cubicBezTo>
                    <a:cubicBezTo>
                      <a:pt x="543" y="527"/>
                      <a:pt x="557" y="535"/>
                      <a:pt x="573" y="535"/>
                    </a:cubicBezTo>
                    <a:cubicBezTo>
                      <a:pt x="603" y="535"/>
                      <a:pt x="639" y="503"/>
                      <a:pt x="627" y="456"/>
                    </a:cubicBezTo>
                    <a:cubicBezTo>
                      <a:pt x="591" y="330"/>
                      <a:pt x="502" y="223"/>
                      <a:pt x="412" y="134"/>
                    </a:cubicBezTo>
                    <a:cubicBezTo>
                      <a:pt x="337" y="73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35"/>
              <p:cNvSpPr/>
              <p:nvPr/>
            </p:nvSpPr>
            <p:spPr>
              <a:xfrm>
                <a:off x="5476925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8" y="5"/>
                      <a:pt x="251" y="12"/>
                    </a:cubicBezTo>
                    <a:cubicBezTo>
                      <a:pt x="54" y="388"/>
                      <a:pt x="0" y="817"/>
                      <a:pt x="108" y="1229"/>
                    </a:cubicBezTo>
                    <a:cubicBezTo>
                      <a:pt x="108" y="1264"/>
                      <a:pt x="138" y="1283"/>
                      <a:pt x="168" y="1283"/>
                    </a:cubicBezTo>
                    <a:cubicBezTo>
                      <a:pt x="185" y="1283"/>
                      <a:pt x="202" y="1278"/>
                      <a:pt x="215" y="1265"/>
                    </a:cubicBezTo>
                    <a:cubicBezTo>
                      <a:pt x="466" y="996"/>
                      <a:pt x="537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8" y="835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5"/>
              <p:cNvSpPr/>
              <p:nvPr/>
            </p:nvSpPr>
            <p:spPr>
              <a:xfrm>
                <a:off x="5354800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2" y="667"/>
                      <a:pt x="429" y="899"/>
                      <a:pt x="465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8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27"/>
                      <a:pt x="36" y="362"/>
                    </a:cubicBezTo>
                    <a:cubicBezTo>
                      <a:pt x="36" y="750"/>
                      <a:pt x="83" y="1263"/>
                      <a:pt x="446" y="1263"/>
                    </a:cubicBezTo>
                    <a:cubicBezTo>
                      <a:pt x="469" y="1263"/>
                      <a:pt x="494" y="1261"/>
                      <a:pt x="519" y="1257"/>
                    </a:cubicBezTo>
                    <a:cubicBezTo>
                      <a:pt x="555" y="1257"/>
                      <a:pt x="573" y="1239"/>
                      <a:pt x="573" y="1204"/>
                    </a:cubicBezTo>
                    <a:cubicBezTo>
                      <a:pt x="537" y="881"/>
                      <a:pt x="394" y="577"/>
                      <a:pt x="143" y="345"/>
                    </a:cubicBezTo>
                    <a:cubicBezTo>
                      <a:pt x="143" y="219"/>
                      <a:pt x="143" y="94"/>
                      <a:pt x="143" y="22"/>
                    </a:cubicBezTo>
                    <a:lnTo>
                      <a:pt x="125" y="40"/>
                    </a:lnTo>
                    <a:cubicBezTo>
                      <a:pt x="125" y="13"/>
                      <a:pt x="112" y="0"/>
                      <a:pt x="9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35"/>
              <p:cNvSpPr/>
              <p:nvPr/>
            </p:nvSpPr>
            <p:spPr>
              <a:xfrm>
                <a:off x="5262175" y="3062475"/>
                <a:ext cx="211650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0" extrusionOk="0">
                    <a:moveTo>
                      <a:pt x="2575" y="916"/>
                    </a:moveTo>
                    <a:cubicBezTo>
                      <a:pt x="2729" y="916"/>
                      <a:pt x="2953" y="1064"/>
                      <a:pt x="3079" y="1169"/>
                    </a:cubicBezTo>
                    <a:cubicBezTo>
                      <a:pt x="3759" y="1724"/>
                      <a:pt x="3777" y="2565"/>
                      <a:pt x="3777" y="3370"/>
                    </a:cubicBezTo>
                    <a:cubicBezTo>
                      <a:pt x="3741" y="3281"/>
                      <a:pt x="3723" y="3209"/>
                      <a:pt x="3687" y="3120"/>
                    </a:cubicBezTo>
                    <a:lnTo>
                      <a:pt x="3687" y="3066"/>
                    </a:lnTo>
                    <a:cubicBezTo>
                      <a:pt x="3651" y="2977"/>
                      <a:pt x="3616" y="2869"/>
                      <a:pt x="3580" y="2762"/>
                    </a:cubicBezTo>
                    <a:cubicBezTo>
                      <a:pt x="3573" y="2748"/>
                      <a:pt x="3558" y="2742"/>
                      <a:pt x="3544" y="2742"/>
                    </a:cubicBezTo>
                    <a:cubicBezTo>
                      <a:pt x="3520" y="2742"/>
                      <a:pt x="3497" y="2758"/>
                      <a:pt x="3508" y="2780"/>
                    </a:cubicBezTo>
                    <a:cubicBezTo>
                      <a:pt x="3598" y="3120"/>
                      <a:pt x="3687" y="3442"/>
                      <a:pt x="3777" y="3764"/>
                    </a:cubicBezTo>
                    <a:lnTo>
                      <a:pt x="3777" y="3800"/>
                    </a:lnTo>
                    <a:cubicBezTo>
                      <a:pt x="3419" y="3352"/>
                      <a:pt x="3079" y="2905"/>
                      <a:pt x="2774" y="2422"/>
                    </a:cubicBezTo>
                    <a:cubicBezTo>
                      <a:pt x="2578" y="2046"/>
                      <a:pt x="2452" y="1634"/>
                      <a:pt x="2417" y="1205"/>
                    </a:cubicBezTo>
                    <a:cubicBezTo>
                      <a:pt x="2394" y="990"/>
                      <a:pt x="2467" y="916"/>
                      <a:pt x="2575" y="916"/>
                    </a:cubicBezTo>
                    <a:close/>
                    <a:moveTo>
                      <a:pt x="4740" y="446"/>
                    </a:moveTo>
                    <a:cubicBezTo>
                      <a:pt x="4869" y="446"/>
                      <a:pt x="4927" y="822"/>
                      <a:pt x="4940" y="1026"/>
                    </a:cubicBezTo>
                    <a:cubicBezTo>
                      <a:pt x="4940" y="1312"/>
                      <a:pt x="4904" y="1563"/>
                      <a:pt x="4886" y="1849"/>
                    </a:cubicBezTo>
                    <a:cubicBezTo>
                      <a:pt x="4850" y="2314"/>
                      <a:pt x="4779" y="2762"/>
                      <a:pt x="4671" y="3227"/>
                    </a:cubicBezTo>
                    <a:cubicBezTo>
                      <a:pt x="4707" y="2994"/>
                      <a:pt x="4689" y="2744"/>
                      <a:pt x="4636" y="2529"/>
                    </a:cubicBezTo>
                    <a:cubicBezTo>
                      <a:pt x="4636" y="2511"/>
                      <a:pt x="4618" y="2511"/>
                      <a:pt x="4618" y="2511"/>
                    </a:cubicBezTo>
                    <a:lnTo>
                      <a:pt x="4600" y="2511"/>
                    </a:lnTo>
                    <a:cubicBezTo>
                      <a:pt x="4582" y="2511"/>
                      <a:pt x="4582" y="2511"/>
                      <a:pt x="4582" y="2529"/>
                    </a:cubicBezTo>
                    <a:cubicBezTo>
                      <a:pt x="4475" y="2780"/>
                      <a:pt x="4528" y="3209"/>
                      <a:pt x="4510" y="3478"/>
                    </a:cubicBezTo>
                    <a:cubicBezTo>
                      <a:pt x="4510" y="3585"/>
                      <a:pt x="4492" y="3692"/>
                      <a:pt x="4475" y="3800"/>
                    </a:cubicBezTo>
                    <a:cubicBezTo>
                      <a:pt x="4224" y="2780"/>
                      <a:pt x="4081" y="1634"/>
                      <a:pt x="4546" y="668"/>
                    </a:cubicBezTo>
                    <a:cubicBezTo>
                      <a:pt x="4624" y="508"/>
                      <a:pt x="4688" y="446"/>
                      <a:pt x="4740" y="446"/>
                    </a:cubicBezTo>
                    <a:close/>
                    <a:moveTo>
                      <a:pt x="1481" y="2721"/>
                    </a:moveTo>
                    <a:cubicBezTo>
                      <a:pt x="1536" y="2721"/>
                      <a:pt x="1613" y="2749"/>
                      <a:pt x="1719" y="2815"/>
                    </a:cubicBezTo>
                    <a:cubicBezTo>
                      <a:pt x="2130" y="3102"/>
                      <a:pt x="2506" y="3442"/>
                      <a:pt x="2810" y="3835"/>
                    </a:cubicBezTo>
                    <a:cubicBezTo>
                      <a:pt x="3025" y="4032"/>
                      <a:pt x="3204" y="4283"/>
                      <a:pt x="3347" y="4533"/>
                    </a:cubicBezTo>
                    <a:cubicBezTo>
                      <a:pt x="3472" y="4784"/>
                      <a:pt x="3562" y="5052"/>
                      <a:pt x="3633" y="5321"/>
                    </a:cubicBezTo>
                    <a:cubicBezTo>
                      <a:pt x="3419" y="5034"/>
                      <a:pt x="3186" y="4730"/>
                      <a:pt x="2971" y="4426"/>
                    </a:cubicBezTo>
                    <a:cubicBezTo>
                      <a:pt x="2962" y="4421"/>
                      <a:pt x="2951" y="4419"/>
                      <a:pt x="2940" y="4419"/>
                    </a:cubicBezTo>
                    <a:cubicBezTo>
                      <a:pt x="2912" y="4419"/>
                      <a:pt x="2887" y="4436"/>
                      <a:pt x="2900" y="4462"/>
                    </a:cubicBezTo>
                    <a:cubicBezTo>
                      <a:pt x="3061" y="4838"/>
                      <a:pt x="3276" y="5178"/>
                      <a:pt x="3544" y="5482"/>
                    </a:cubicBezTo>
                    <a:cubicBezTo>
                      <a:pt x="3616" y="5589"/>
                      <a:pt x="3705" y="5714"/>
                      <a:pt x="3777" y="5822"/>
                    </a:cubicBezTo>
                    <a:cubicBezTo>
                      <a:pt x="2739" y="5786"/>
                      <a:pt x="2291" y="4838"/>
                      <a:pt x="1915" y="4014"/>
                    </a:cubicBezTo>
                    <a:lnTo>
                      <a:pt x="1915" y="3997"/>
                    </a:lnTo>
                    <a:cubicBezTo>
                      <a:pt x="1808" y="3764"/>
                      <a:pt x="1665" y="3549"/>
                      <a:pt x="1522" y="3317"/>
                    </a:cubicBezTo>
                    <a:cubicBezTo>
                      <a:pt x="1382" y="3079"/>
                      <a:pt x="1286" y="2721"/>
                      <a:pt x="1481" y="2721"/>
                    </a:cubicBezTo>
                    <a:close/>
                    <a:moveTo>
                      <a:pt x="6500" y="2832"/>
                    </a:moveTo>
                    <a:cubicBezTo>
                      <a:pt x="6548" y="2832"/>
                      <a:pt x="6496" y="4179"/>
                      <a:pt x="6443" y="4337"/>
                    </a:cubicBezTo>
                    <a:cubicBezTo>
                      <a:pt x="6264" y="4999"/>
                      <a:pt x="5870" y="5571"/>
                      <a:pt x="5495" y="6144"/>
                    </a:cubicBezTo>
                    <a:cubicBezTo>
                      <a:pt x="5638" y="5679"/>
                      <a:pt x="5781" y="5231"/>
                      <a:pt x="5942" y="4802"/>
                    </a:cubicBezTo>
                    <a:cubicBezTo>
                      <a:pt x="5953" y="4770"/>
                      <a:pt x="5925" y="4744"/>
                      <a:pt x="5897" y="4744"/>
                    </a:cubicBezTo>
                    <a:cubicBezTo>
                      <a:pt x="5878" y="4744"/>
                      <a:pt x="5860" y="4755"/>
                      <a:pt x="5852" y="4784"/>
                    </a:cubicBezTo>
                    <a:cubicBezTo>
                      <a:pt x="5566" y="5446"/>
                      <a:pt x="5333" y="6144"/>
                      <a:pt x="5047" y="6824"/>
                    </a:cubicBezTo>
                    <a:cubicBezTo>
                      <a:pt x="5029" y="5697"/>
                      <a:pt x="5298" y="4569"/>
                      <a:pt x="5835" y="3567"/>
                    </a:cubicBezTo>
                    <a:lnTo>
                      <a:pt x="5817" y="3567"/>
                    </a:lnTo>
                    <a:cubicBezTo>
                      <a:pt x="5978" y="3263"/>
                      <a:pt x="6210" y="3012"/>
                      <a:pt x="6497" y="2833"/>
                    </a:cubicBezTo>
                    <a:cubicBezTo>
                      <a:pt x="6498" y="2832"/>
                      <a:pt x="6499" y="2832"/>
                      <a:pt x="6500" y="2832"/>
                    </a:cubicBezTo>
                    <a:close/>
                    <a:moveTo>
                      <a:pt x="1003" y="6341"/>
                    </a:moveTo>
                    <a:cubicBezTo>
                      <a:pt x="1450" y="6359"/>
                      <a:pt x="1844" y="6645"/>
                      <a:pt x="2166" y="6913"/>
                    </a:cubicBezTo>
                    <a:cubicBezTo>
                      <a:pt x="2667" y="7343"/>
                      <a:pt x="2971" y="7898"/>
                      <a:pt x="3383" y="8399"/>
                    </a:cubicBezTo>
                    <a:cubicBezTo>
                      <a:pt x="3061" y="8148"/>
                      <a:pt x="2721" y="7951"/>
                      <a:pt x="2399" y="7719"/>
                    </a:cubicBezTo>
                    <a:cubicBezTo>
                      <a:pt x="2388" y="7712"/>
                      <a:pt x="2379" y="7709"/>
                      <a:pt x="2370" y="7709"/>
                    </a:cubicBezTo>
                    <a:cubicBezTo>
                      <a:pt x="2334" y="7709"/>
                      <a:pt x="2316" y="7761"/>
                      <a:pt x="2345" y="7790"/>
                    </a:cubicBezTo>
                    <a:cubicBezTo>
                      <a:pt x="2739" y="8095"/>
                      <a:pt x="3150" y="8363"/>
                      <a:pt x="3526" y="8667"/>
                    </a:cubicBezTo>
                    <a:cubicBezTo>
                      <a:pt x="3580" y="8721"/>
                      <a:pt x="3616" y="8775"/>
                      <a:pt x="3669" y="8810"/>
                    </a:cubicBezTo>
                    <a:cubicBezTo>
                      <a:pt x="3578" y="8830"/>
                      <a:pt x="3487" y="8839"/>
                      <a:pt x="3397" y="8839"/>
                    </a:cubicBezTo>
                    <a:cubicBezTo>
                      <a:pt x="2418" y="8839"/>
                      <a:pt x="1485" y="7755"/>
                      <a:pt x="1092" y="6985"/>
                    </a:cubicBezTo>
                    <a:cubicBezTo>
                      <a:pt x="1039" y="6860"/>
                      <a:pt x="842" y="6341"/>
                      <a:pt x="1003" y="6341"/>
                    </a:cubicBezTo>
                    <a:close/>
                    <a:moveTo>
                      <a:pt x="7337" y="6764"/>
                    </a:moveTo>
                    <a:cubicBezTo>
                      <a:pt x="7763" y="6764"/>
                      <a:pt x="6982" y="8754"/>
                      <a:pt x="6855" y="9025"/>
                    </a:cubicBezTo>
                    <a:cubicBezTo>
                      <a:pt x="6461" y="9884"/>
                      <a:pt x="5781" y="10475"/>
                      <a:pt x="5172" y="11155"/>
                    </a:cubicBezTo>
                    <a:cubicBezTo>
                      <a:pt x="5620" y="10492"/>
                      <a:pt x="5996" y="9723"/>
                      <a:pt x="6389" y="9043"/>
                    </a:cubicBezTo>
                    <a:cubicBezTo>
                      <a:pt x="6415" y="8992"/>
                      <a:pt x="6376" y="8950"/>
                      <a:pt x="6333" y="8950"/>
                    </a:cubicBezTo>
                    <a:cubicBezTo>
                      <a:pt x="6315" y="8950"/>
                      <a:pt x="6297" y="8956"/>
                      <a:pt x="6282" y="8971"/>
                    </a:cubicBezTo>
                    <a:cubicBezTo>
                      <a:pt x="5888" y="9633"/>
                      <a:pt x="5477" y="10260"/>
                      <a:pt x="5047" y="10886"/>
                    </a:cubicBezTo>
                    <a:cubicBezTo>
                      <a:pt x="5262" y="9258"/>
                      <a:pt x="5709" y="7916"/>
                      <a:pt x="7123" y="6860"/>
                    </a:cubicBezTo>
                    <a:cubicBezTo>
                      <a:pt x="7215" y="6793"/>
                      <a:pt x="7285" y="6764"/>
                      <a:pt x="7337" y="6764"/>
                    </a:cubicBezTo>
                    <a:close/>
                    <a:moveTo>
                      <a:pt x="287" y="9795"/>
                    </a:moveTo>
                    <a:cubicBezTo>
                      <a:pt x="1057" y="9830"/>
                      <a:pt x="1790" y="10349"/>
                      <a:pt x="2345" y="10832"/>
                    </a:cubicBezTo>
                    <a:cubicBezTo>
                      <a:pt x="2828" y="11244"/>
                      <a:pt x="3097" y="11745"/>
                      <a:pt x="3419" y="12246"/>
                    </a:cubicBezTo>
                    <a:cubicBezTo>
                      <a:pt x="3061" y="11960"/>
                      <a:pt x="2667" y="11727"/>
                      <a:pt x="2399" y="11548"/>
                    </a:cubicBezTo>
                    <a:cubicBezTo>
                      <a:pt x="2390" y="11542"/>
                      <a:pt x="2381" y="11540"/>
                      <a:pt x="2373" y="11540"/>
                    </a:cubicBezTo>
                    <a:cubicBezTo>
                      <a:pt x="2330" y="11540"/>
                      <a:pt x="2300" y="11608"/>
                      <a:pt x="2345" y="11638"/>
                    </a:cubicBezTo>
                    <a:cubicBezTo>
                      <a:pt x="2721" y="11888"/>
                      <a:pt x="3061" y="12157"/>
                      <a:pt x="3383" y="12461"/>
                    </a:cubicBezTo>
                    <a:cubicBezTo>
                      <a:pt x="3454" y="12515"/>
                      <a:pt x="3508" y="12586"/>
                      <a:pt x="3562" y="12658"/>
                    </a:cubicBezTo>
                    <a:cubicBezTo>
                      <a:pt x="3491" y="12665"/>
                      <a:pt x="3422" y="12669"/>
                      <a:pt x="3355" y="12669"/>
                    </a:cubicBezTo>
                    <a:cubicBezTo>
                      <a:pt x="2469" y="12669"/>
                      <a:pt x="1871" y="12037"/>
                      <a:pt x="1289" y="11405"/>
                    </a:cubicBezTo>
                    <a:lnTo>
                      <a:pt x="1307" y="11405"/>
                    </a:lnTo>
                    <a:cubicBezTo>
                      <a:pt x="1057" y="11119"/>
                      <a:pt x="824" y="10832"/>
                      <a:pt x="609" y="10528"/>
                    </a:cubicBezTo>
                    <a:cubicBezTo>
                      <a:pt x="555" y="10439"/>
                      <a:pt x="162" y="9795"/>
                      <a:pt x="287" y="9795"/>
                    </a:cubicBezTo>
                    <a:close/>
                    <a:moveTo>
                      <a:pt x="7937" y="10876"/>
                    </a:moveTo>
                    <a:cubicBezTo>
                      <a:pt x="8103" y="10876"/>
                      <a:pt x="8192" y="11044"/>
                      <a:pt x="8107" y="11512"/>
                    </a:cubicBezTo>
                    <a:cubicBezTo>
                      <a:pt x="7982" y="12085"/>
                      <a:pt x="7749" y="12640"/>
                      <a:pt x="7409" y="13141"/>
                    </a:cubicBezTo>
                    <a:cubicBezTo>
                      <a:pt x="6890" y="13982"/>
                      <a:pt x="6139" y="14555"/>
                      <a:pt x="5351" y="15092"/>
                    </a:cubicBezTo>
                    <a:cubicBezTo>
                      <a:pt x="5870" y="14411"/>
                      <a:pt x="6353" y="13696"/>
                      <a:pt x="6783" y="12944"/>
                    </a:cubicBezTo>
                    <a:cubicBezTo>
                      <a:pt x="6808" y="12906"/>
                      <a:pt x="6771" y="12868"/>
                      <a:pt x="6734" y="12868"/>
                    </a:cubicBezTo>
                    <a:cubicBezTo>
                      <a:pt x="6719" y="12868"/>
                      <a:pt x="6704" y="12875"/>
                      <a:pt x="6694" y="12890"/>
                    </a:cubicBezTo>
                    <a:cubicBezTo>
                      <a:pt x="6192" y="13749"/>
                      <a:pt x="5584" y="14555"/>
                      <a:pt x="4886" y="15288"/>
                    </a:cubicBezTo>
                    <a:cubicBezTo>
                      <a:pt x="5190" y="14644"/>
                      <a:pt x="5405" y="13982"/>
                      <a:pt x="5709" y="13356"/>
                    </a:cubicBezTo>
                    <a:lnTo>
                      <a:pt x="5673" y="13284"/>
                    </a:lnTo>
                    <a:cubicBezTo>
                      <a:pt x="6031" y="12533"/>
                      <a:pt x="6658" y="11888"/>
                      <a:pt x="7230" y="11316"/>
                    </a:cubicBezTo>
                    <a:cubicBezTo>
                      <a:pt x="7474" y="11081"/>
                      <a:pt x="7753" y="10876"/>
                      <a:pt x="7937" y="10876"/>
                    </a:cubicBezTo>
                    <a:close/>
                    <a:moveTo>
                      <a:pt x="663" y="13280"/>
                    </a:moveTo>
                    <a:cubicBezTo>
                      <a:pt x="761" y="13280"/>
                      <a:pt x="895" y="13338"/>
                      <a:pt x="1003" y="13374"/>
                    </a:cubicBezTo>
                    <a:cubicBezTo>
                      <a:pt x="2148" y="13660"/>
                      <a:pt x="2578" y="14841"/>
                      <a:pt x="2971" y="15897"/>
                    </a:cubicBezTo>
                    <a:cubicBezTo>
                      <a:pt x="2774" y="15682"/>
                      <a:pt x="2560" y="15485"/>
                      <a:pt x="2345" y="15288"/>
                    </a:cubicBezTo>
                    <a:cubicBezTo>
                      <a:pt x="2333" y="15280"/>
                      <a:pt x="2320" y="15277"/>
                      <a:pt x="2308" y="15277"/>
                    </a:cubicBezTo>
                    <a:cubicBezTo>
                      <a:pt x="2265" y="15277"/>
                      <a:pt x="2232" y="15318"/>
                      <a:pt x="2273" y="15360"/>
                    </a:cubicBezTo>
                    <a:cubicBezTo>
                      <a:pt x="2596" y="15682"/>
                      <a:pt x="2882" y="16022"/>
                      <a:pt x="3150" y="16380"/>
                    </a:cubicBezTo>
                    <a:cubicBezTo>
                      <a:pt x="3186" y="16505"/>
                      <a:pt x="3240" y="16613"/>
                      <a:pt x="3293" y="16720"/>
                    </a:cubicBezTo>
                    <a:cubicBezTo>
                      <a:pt x="2470" y="16487"/>
                      <a:pt x="1754" y="15968"/>
                      <a:pt x="1271" y="15288"/>
                    </a:cubicBezTo>
                    <a:cubicBezTo>
                      <a:pt x="1003" y="14913"/>
                      <a:pt x="806" y="14501"/>
                      <a:pt x="663" y="14071"/>
                    </a:cubicBezTo>
                    <a:cubicBezTo>
                      <a:pt x="609" y="13893"/>
                      <a:pt x="573" y="13714"/>
                      <a:pt x="538" y="13535"/>
                    </a:cubicBezTo>
                    <a:cubicBezTo>
                      <a:pt x="502" y="13338"/>
                      <a:pt x="564" y="13280"/>
                      <a:pt x="663" y="13280"/>
                    </a:cubicBezTo>
                    <a:close/>
                    <a:moveTo>
                      <a:pt x="7754" y="15747"/>
                    </a:moveTo>
                    <a:cubicBezTo>
                      <a:pt x="7970" y="15747"/>
                      <a:pt x="7534" y="16507"/>
                      <a:pt x="7517" y="16541"/>
                    </a:cubicBezTo>
                    <a:cubicBezTo>
                      <a:pt x="7266" y="16970"/>
                      <a:pt x="6908" y="17364"/>
                      <a:pt x="6497" y="17651"/>
                    </a:cubicBezTo>
                    <a:cubicBezTo>
                      <a:pt x="6085" y="17955"/>
                      <a:pt x="5602" y="18026"/>
                      <a:pt x="5137" y="18080"/>
                    </a:cubicBezTo>
                    <a:cubicBezTo>
                      <a:pt x="5495" y="17865"/>
                      <a:pt x="5817" y="17561"/>
                      <a:pt x="6049" y="17203"/>
                    </a:cubicBezTo>
                    <a:cubicBezTo>
                      <a:pt x="6062" y="17165"/>
                      <a:pt x="6030" y="17127"/>
                      <a:pt x="5997" y="17127"/>
                    </a:cubicBezTo>
                    <a:cubicBezTo>
                      <a:pt x="5984" y="17127"/>
                      <a:pt x="5970" y="17134"/>
                      <a:pt x="5960" y="17149"/>
                    </a:cubicBezTo>
                    <a:cubicBezTo>
                      <a:pt x="5638" y="17579"/>
                      <a:pt x="5208" y="17919"/>
                      <a:pt x="4707" y="18134"/>
                    </a:cubicBezTo>
                    <a:lnTo>
                      <a:pt x="4689" y="18134"/>
                    </a:lnTo>
                    <a:cubicBezTo>
                      <a:pt x="5047" y="17776"/>
                      <a:pt x="5333" y="17382"/>
                      <a:pt x="5673" y="17024"/>
                    </a:cubicBezTo>
                    <a:cubicBezTo>
                      <a:pt x="6246" y="16452"/>
                      <a:pt x="6944" y="16022"/>
                      <a:pt x="7714" y="15754"/>
                    </a:cubicBezTo>
                    <a:cubicBezTo>
                      <a:pt x="7729" y="15749"/>
                      <a:pt x="7742" y="15747"/>
                      <a:pt x="7754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812" y="1008"/>
                      <a:pt x="3884" y="2923"/>
                      <a:pt x="4439" y="4122"/>
                    </a:cubicBezTo>
                    <a:cubicBezTo>
                      <a:pt x="4403" y="4337"/>
                      <a:pt x="4367" y="4533"/>
                      <a:pt x="4313" y="4748"/>
                    </a:cubicBezTo>
                    <a:cubicBezTo>
                      <a:pt x="4278" y="4891"/>
                      <a:pt x="4242" y="5017"/>
                      <a:pt x="4188" y="5160"/>
                    </a:cubicBezTo>
                    <a:cubicBezTo>
                      <a:pt x="4117" y="4766"/>
                      <a:pt x="4045" y="4390"/>
                      <a:pt x="3938" y="4014"/>
                    </a:cubicBezTo>
                    <a:cubicBezTo>
                      <a:pt x="4152" y="3406"/>
                      <a:pt x="3956" y="2529"/>
                      <a:pt x="3777" y="1956"/>
                    </a:cubicBezTo>
                    <a:cubicBezTo>
                      <a:pt x="3544" y="1259"/>
                      <a:pt x="3061" y="722"/>
                      <a:pt x="2309" y="650"/>
                    </a:cubicBezTo>
                    <a:cubicBezTo>
                      <a:pt x="2256" y="650"/>
                      <a:pt x="2220" y="686"/>
                      <a:pt x="2220" y="740"/>
                    </a:cubicBezTo>
                    <a:cubicBezTo>
                      <a:pt x="2202" y="2010"/>
                      <a:pt x="2846" y="3102"/>
                      <a:pt x="3759" y="3943"/>
                    </a:cubicBezTo>
                    <a:lnTo>
                      <a:pt x="3759" y="4104"/>
                    </a:lnTo>
                    <a:cubicBezTo>
                      <a:pt x="3777" y="4140"/>
                      <a:pt x="3812" y="4175"/>
                      <a:pt x="3848" y="4175"/>
                    </a:cubicBezTo>
                    <a:cubicBezTo>
                      <a:pt x="3938" y="4605"/>
                      <a:pt x="4027" y="5034"/>
                      <a:pt x="4081" y="5482"/>
                    </a:cubicBezTo>
                    <a:cubicBezTo>
                      <a:pt x="4063" y="5536"/>
                      <a:pt x="4045" y="5607"/>
                      <a:pt x="4045" y="5679"/>
                    </a:cubicBezTo>
                    <a:cubicBezTo>
                      <a:pt x="4045" y="5714"/>
                      <a:pt x="4081" y="5750"/>
                      <a:pt x="4117" y="5750"/>
                    </a:cubicBezTo>
                    <a:cubicBezTo>
                      <a:pt x="4117" y="5840"/>
                      <a:pt x="4134" y="5929"/>
                      <a:pt x="4134" y="6019"/>
                    </a:cubicBezTo>
                    <a:cubicBezTo>
                      <a:pt x="4063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4" y="5410"/>
                      <a:pt x="3794" y="5374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5" y="3148"/>
                      <a:pt x="1839" y="2432"/>
                      <a:pt x="1404" y="2432"/>
                    </a:cubicBezTo>
                    <a:cubicBezTo>
                      <a:pt x="1344" y="2432"/>
                      <a:pt x="1287" y="2445"/>
                      <a:pt x="1235" y="2475"/>
                    </a:cubicBezTo>
                    <a:cubicBezTo>
                      <a:pt x="734" y="2762"/>
                      <a:pt x="1611" y="3764"/>
                      <a:pt x="1737" y="4032"/>
                    </a:cubicBezTo>
                    <a:cubicBezTo>
                      <a:pt x="2106" y="4804"/>
                      <a:pt x="2616" y="5890"/>
                      <a:pt x="3563" y="5890"/>
                    </a:cubicBezTo>
                    <a:cubicBezTo>
                      <a:pt x="3627" y="5890"/>
                      <a:pt x="3692" y="5886"/>
                      <a:pt x="3759" y="5876"/>
                    </a:cubicBezTo>
                    <a:cubicBezTo>
                      <a:pt x="3794" y="5876"/>
                      <a:pt x="3794" y="5858"/>
                      <a:pt x="3794" y="5840"/>
                    </a:cubicBezTo>
                    <a:cubicBezTo>
                      <a:pt x="3848" y="5911"/>
                      <a:pt x="3902" y="5983"/>
                      <a:pt x="3956" y="6072"/>
                    </a:cubicBezTo>
                    <a:cubicBezTo>
                      <a:pt x="4045" y="6216"/>
                      <a:pt x="4099" y="6377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34" y="9043"/>
                      <a:pt x="3956" y="8828"/>
                      <a:pt x="3759" y="8667"/>
                    </a:cubicBezTo>
                    <a:cubicBezTo>
                      <a:pt x="3705" y="8613"/>
                      <a:pt x="3633" y="8560"/>
                      <a:pt x="3580" y="8506"/>
                    </a:cubicBezTo>
                    <a:cubicBezTo>
                      <a:pt x="3616" y="8488"/>
                      <a:pt x="3633" y="8435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70" y="6072"/>
                      <a:pt x="717" y="6108"/>
                      <a:pt x="717" y="6162"/>
                    </a:cubicBezTo>
                    <a:cubicBezTo>
                      <a:pt x="607" y="7230"/>
                      <a:pt x="2028" y="8933"/>
                      <a:pt x="3248" y="8933"/>
                    </a:cubicBezTo>
                    <a:cubicBezTo>
                      <a:pt x="3418" y="8933"/>
                      <a:pt x="3584" y="8900"/>
                      <a:pt x="3741" y="8828"/>
                    </a:cubicBezTo>
                    <a:cubicBezTo>
                      <a:pt x="3830" y="8936"/>
                      <a:pt x="3902" y="9025"/>
                      <a:pt x="3973" y="9150"/>
                    </a:cubicBezTo>
                    <a:cubicBezTo>
                      <a:pt x="4099" y="9329"/>
                      <a:pt x="4152" y="9562"/>
                      <a:pt x="4260" y="9741"/>
                    </a:cubicBezTo>
                    <a:cubicBezTo>
                      <a:pt x="4242" y="10314"/>
                      <a:pt x="4206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75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5"/>
                    </a:cubicBezTo>
                    <a:cubicBezTo>
                      <a:pt x="3973" y="12694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6"/>
                      <a:pt x="2864" y="10886"/>
                      <a:pt x="2345" y="10457"/>
                    </a:cubicBezTo>
                    <a:cubicBezTo>
                      <a:pt x="1742" y="9957"/>
                      <a:pt x="990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37" y="9526"/>
                      <a:pt x="1" y="9580"/>
                      <a:pt x="19" y="9633"/>
                    </a:cubicBezTo>
                    <a:cubicBezTo>
                      <a:pt x="144" y="10439"/>
                      <a:pt x="842" y="11119"/>
                      <a:pt x="1361" y="11691"/>
                    </a:cubicBezTo>
                    <a:cubicBezTo>
                      <a:pt x="1871" y="12279"/>
                      <a:pt x="2489" y="12747"/>
                      <a:pt x="3249" y="12747"/>
                    </a:cubicBezTo>
                    <a:cubicBezTo>
                      <a:pt x="3367" y="12747"/>
                      <a:pt x="3490" y="12736"/>
                      <a:pt x="3616" y="12711"/>
                    </a:cubicBezTo>
                    <a:cubicBezTo>
                      <a:pt x="3759" y="12944"/>
                      <a:pt x="3884" y="13177"/>
                      <a:pt x="3991" y="13409"/>
                    </a:cubicBezTo>
                    <a:cubicBezTo>
                      <a:pt x="3902" y="14573"/>
                      <a:pt x="3794" y="15736"/>
                      <a:pt x="3651" y="16899"/>
                    </a:cubicBezTo>
                    <a:cubicBezTo>
                      <a:pt x="3580" y="16720"/>
                      <a:pt x="3490" y="16559"/>
                      <a:pt x="3383" y="16398"/>
                    </a:cubicBezTo>
                    <a:cubicBezTo>
                      <a:pt x="3276" y="15646"/>
                      <a:pt x="2828" y="14823"/>
                      <a:pt x="2434" y="14233"/>
                    </a:cubicBezTo>
                    <a:cubicBezTo>
                      <a:pt x="1959" y="13529"/>
                      <a:pt x="1277" y="13015"/>
                      <a:pt x="420" y="13015"/>
                    </a:cubicBezTo>
                    <a:cubicBezTo>
                      <a:pt x="406" y="13015"/>
                      <a:pt x="391" y="13015"/>
                      <a:pt x="377" y="13016"/>
                    </a:cubicBezTo>
                    <a:cubicBezTo>
                      <a:pt x="305" y="13016"/>
                      <a:pt x="269" y="13051"/>
                      <a:pt x="269" y="13105"/>
                    </a:cubicBezTo>
                    <a:cubicBezTo>
                      <a:pt x="359" y="14698"/>
                      <a:pt x="1629" y="16756"/>
                      <a:pt x="3401" y="16792"/>
                    </a:cubicBezTo>
                    <a:cubicBezTo>
                      <a:pt x="3472" y="16988"/>
                      <a:pt x="3544" y="17203"/>
                      <a:pt x="3562" y="17436"/>
                    </a:cubicBezTo>
                    <a:cubicBezTo>
                      <a:pt x="3419" y="18563"/>
                      <a:pt x="3204" y="19673"/>
                      <a:pt x="2936" y="20782"/>
                    </a:cubicBezTo>
                    <a:cubicBezTo>
                      <a:pt x="2914" y="20836"/>
                      <a:pt x="2950" y="20870"/>
                      <a:pt x="2990" y="20870"/>
                    </a:cubicBezTo>
                    <a:cubicBezTo>
                      <a:pt x="3017" y="20870"/>
                      <a:pt x="3046" y="20854"/>
                      <a:pt x="3061" y="20818"/>
                    </a:cubicBezTo>
                    <a:cubicBezTo>
                      <a:pt x="3329" y="20120"/>
                      <a:pt x="3526" y="19404"/>
                      <a:pt x="3669" y="18671"/>
                    </a:cubicBezTo>
                    <a:cubicBezTo>
                      <a:pt x="3973" y="18563"/>
                      <a:pt x="4260" y="18456"/>
                      <a:pt x="4546" y="18331"/>
                    </a:cubicBezTo>
                    <a:cubicBezTo>
                      <a:pt x="5333" y="18241"/>
                      <a:pt x="6139" y="18223"/>
                      <a:pt x="6783" y="17651"/>
                    </a:cubicBezTo>
                    <a:cubicBezTo>
                      <a:pt x="7409" y="17096"/>
                      <a:pt x="7839" y="16362"/>
                      <a:pt x="8179" y="15557"/>
                    </a:cubicBezTo>
                    <a:cubicBezTo>
                      <a:pt x="8197" y="15485"/>
                      <a:pt x="8143" y="15414"/>
                      <a:pt x="8071" y="15414"/>
                    </a:cubicBezTo>
                    <a:lnTo>
                      <a:pt x="8125" y="15467"/>
                    </a:lnTo>
                    <a:cubicBezTo>
                      <a:pt x="7391" y="15539"/>
                      <a:pt x="6801" y="15897"/>
                      <a:pt x="6228" y="16344"/>
                    </a:cubicBezTo>
                    <a:cubicBezTo>
                      <a:pt x="5495" y="16881"/>
                      <a:pt x="5065" y="17579"/>
                      <a:pt x="4439" y="18187"/>
                    </a:cubicBezTo>
                    <a:lnTo>
                      <a:pt x="4385" y="18187"/>
                    </a:lnTo>
                    <a:cubicBezTo>
                      <a:pt x="4331" y="18187"/>
                      <a:pt x="4313" y="18241"/>
                      <a:pt x="4313" y="18277"/>
                    </a:cubicBezTo>
                    <a:cubicBezTo>
                      <a:pt x="4134" y="18366"/>
                      <a:pt x="3938" y="18438"/>
                      <a:pt x="3759" y="18492"/>
                    </a:cubicBezTo>
                    <a:cubicBezTo>
                      <a:pt x="3902" y="17794"/>
                      <a:pt x="3991" y="17078"/>
                      <a:pt x="4081" y="16362"/>
                    </a:cubicBezTo>
                    <a:cubicBezTo>
                      <a:pt x="4457" y="16112"/>
                      <a:pt x="4797" y="15825"/>
                      <a:pt x="5101" y="15485"/>
                    </a:cubicBezTo>
                    <a:lnTo>
                      <a:pt x="5119" y="15485"/>
                    </a:lnTo>
                    <a:cubicBezTo>
                      <a:pt x="7016" y="14716"/>
                      <a:pt x="8447" y="12711"/>
                      <a:pt x="8465" y="10671"/>
                    </a:cubicBezTo>
                    <a:cubicBezTo>
                      <a:pt x="8465" y="10609"/>
                      <a:pt x="8438" y="10561"/>
                      <a:pt x="8384" y="10561"/>
                    </a:cubicBezTo>
                    <a:cubicBezTo>
                      <a:pt x="8376" y="10561"/>
                      <a:pt x="8367" y="10562"/>
                      <a:pt x="8358" y="10564"/>
                    </a:cubicBezTo>
                    <a:cubicBezTo>
                      <a:pt x="7463" y="10654"/>
                      <a:pt x="6801" y="11495"/>
                      <a:pt x="6282" y="12157"/>
                    </a:cubicBezTo>
                    <a:cubicBezTo>
                      <a:pt x="5459" y="13177"/>
                      <a:pt x="5101" y="14376"/>
                      <a:pt x="4600" y="15557"/>
                    </a:cubicBezTo>
                    <a:lnTo>
                      <a:pt x="4099" y="16076"/>
                    </a:lnTo>
                    <a:cubicBezTo>
                      <a:pt x="4224" y="14751"/>
                      <a:pt x="4278" y="13427"/>
                      <a:pt x="4349" y="12157"/>
                    </a:cubicBezTo>
                    <a:cubicBezTo>
                      <a:pt x="4582" y="11924"/>
                      <a:pt x="4779" y="11674"/>
                      <a:pt x="4976" y="11423"/>
                    </a:cubicBezTo>
                    <a:cubicBezTo>
                      <a:pt x="4976" y="11458"/>
                      <a:pt x="5005" y="11477"/>
                      <a:pt x="5041" y="11477"/>
                    </a:cubicBezTo>
                    <a:cubicBezTo>
                      <a:pt x="5061" y="11477"/>
                      <a:pt x="5082" y="11471"/>
                      <a:pt x="5101" y="11459"/>
                    </a:cubicBezTo>
                    <a:cubicBezTo>
                      <a:pt x="6550" y="10260"/>
                      <a:pt x="7839" y="8399"/>
                      <a:pt x="7678" y="6430"/>
                    </a:cubicBezTo>
                    <a:cubicBezTo>
                      <a:pt x="7678" y="6360"/>
                      <a:pt x="7622" y="6312"/>
                      <a:pt x="7564" y="6312"/>
                    </a:cubicBezTo>
                    <a:cubicBezTo>
                      <a:pt x="7548" y="6312"/>
                      <a:pt x="7532" y="6315"/>
                      <a:pt x="7517" y="6323"/>
                    </a:cubicBezTo>
                    <a:cubicBezTo>
                      <a:pt x="5817" y="7325"/>
                      <a:pt x="4797" y="9150"/>
                      <a:pt x="4868" y="11119"/>
                    </a:cubicBezTo>
                    <a:lnTo>
                      <a:pt x="4367" y="11835"/>
                    </a:lnTo>
                    <a:cubicBezTo>
                      <a:pt x="4439" y="10671"/>
                      <a:pt x="4492" y="9490"/>
                      <a:pt x="4475" y="8309"/>
                    </a:cubicBezTo>
                    <a:cubicBezTo>
                      <a:pt x="4815" y="7862"/>
                      <a:pt x="5083" y="7379"/>
                      <a:pt x="5244" y="6842"/>
                    </a:cubicBezTo>
                    <a:cubicBezTo>
                      <a:pt x="6175" y="5625"/>
                      <a:pt x="7051" y="4193"/>
                      <a:pt x="6676" y="2619"/>
                    </a:cubicBezTo>
                    <a:cubicBezTo>
                      <a:pt x="6662" y="2564"/>
                      <a:pt x="6617" y="2541"/>
                      <a:pt x="6573" y="2541"/>
                    </a:cubicBezTo>
                    <a:cubicBezTo>
                      <a:pt x="6559" y="2541"/>
                      <a:pt x="6545" y="2543"/>
                      <a:pt x="6532" y="2547"/>
                    </a:cubicBezTo>
                    <a:cubicBezTo>
                      <a:pt x="5262" y="3227"/>
                      <a:pt x="4600" y="5697"/>
                      <a:pt x="4922" y="7074"/>
                    </a:cubicBezTo>
                    <a:cubicBezTo>
                      <a:pt x="4797" y="7397"/>
                      <a:pt x="4636" y="7701"/>
                      <a:pt x="4457" y="8005"/>
                    </a:cubicBezTo>
                    <a:cubicBezTo>
                      <a:pt x="4439" y="7218"/>
                      <a:pt x="4385" y="6430"/>
                      <a:pt x="4260" y="5643"/>
                    </a:cubicBezTo>
                    <a:cubicBezTo>
                      <a:pt x="4421" y="5160"/>
                      <a:pt x="4510" y="4659"/>
                      <a:pt x="4564" y="4175"/>
                    </a:cubicBezTo>
                    <a:cubicBezTo>
                      <a:pt x="4582" y="4158"/>
                      <a:pt x="4600" y="4140"/>
                      <a:pt x="4618" y="4122"/>
                    </a:cubicBezTo>
                    <a:cubicBezTo>
                      <a:pt x="4904" y="3370"/>
                      <a:pt x="5083" y="2601"/>
                      <a:pt x="5119" y="1813"/>
                    </a:cubicBezTo>
                    <a:cubicBezTo>
                      <a:pt x="5155" y="1223"/>
                      <a:pt x="5262" y="579"/>
                      <a:pt x="4958" y="60"/>
                    </a:cubicBezTo>
                    <a:cubicBezTo>
                      <a:pt x="4937" y="18"/>
                      <a:pt x="4903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5"/>
              <p:cNvSpPr/>
              <p:nvPr/>
            </p:nvSpPr>
            <p:spPr>
              <a:xfrm>
                <a:off x="4777225" y="4154125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94" y="2778"/>
                    </a:moveTo>
                    <a:cubicBezTo>
                      <a:pt x="3436" y="3118"/>
                      <a:pt x="3150" y="3511"/>
                      <a:pt x="2810" y="3869"/>
                    </a:cubicBezTo>
                    <a:cubicBezTo>
                      <a:pt x="2237" y="4442"/>
                      <a:pt x="1539" y="4871"/>
                      <a:pt x="770" y="5140"/>
                    </a:cubicBezTo>
                    <a:cubicBezTo>
                      <a:pt x="754" y="5144"/>
                      <a:pt x="741" y="5147"/>
                      <a:pt x="730" y="5147"/>
                    </a:cubicBezTo>
                    <a:cubicBezTo>
                      <a:pt x="513" y="5147"/>
                      <a:pt x="950" y="4387"/>
                      <a:pt x="967" y="4353"/>
                    </a:cubicBezTo>
                    <a:cubicBezTo>
                      <a:pt x="1217" y="3923"/>
                      <a:pt x="1575" y="3529"/>
                      <a:pt x="1987" y="3243"/>
                    </a:cubicBezTo>
                    <a:cubicBezTo>
                      <a:pt x="2398" y="2939"/>
                      <a:pt x="2881" y="2885"/>
                      <a:pt x="3347" y="2831"/>
                    </a:cubicBezTo>
                    <a:lnTo>
                      <a:pt x="3347" y="2831"/>
                    </a:lnTo>
                    <a:cubicBezTo>
                      <a:pt x="2989" y="3046"/>
                      <a:pt x="2667" y="3332"/>
                      <a:pt x="2434" y="3690"/>
                    </a:cubicBezTo>
                    <a:cubicBezTo>
                      <a:pt x="2421" y="3728"/>
                      <a:pt x="2454" y="3766"/>
                      <a:pt x="2486" y="3766"/>
                    </a:cubicBezTo>
                    <a:cubicBezTo>
                      <a:pt x="2500" y="3766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76" y="2778"/>
                    </a:cubicBezTo>
                    <a:close/>
                    <a:moveTo>
                      <a:pt x="5190" y="4191"/>
                    </a:moveTo>
                    <a:cubicBezTo>
                      <a:pt x="6013" y="4424"/>
                      <a:pt x="6729" y="4943"/>
                      <a:pt x="7212" y="5623"/>
                    </a:cubicBezTo>
                    <a:cubicBezTo>
                      <a:pt x="7481" y="5999"/>
                      <a:pt x="7677" y="6410"/>
                      <a:pt x="7821" y="6840"/>
                    </a:cubicBezTo>
                    <a:cubicBezTo>
                      <a:pt x="7874" y="7019"/>
                      <a:pt x="7910" y="7198"/>
                      <a:pt x="7946" y="7377"/>
                    </a:cubicBezTo>
                    <a:cubicBezTo>
                      <a:pt x="7982" y="7574"/>
                      <a:pt x="7919" y="7632"/>
                      <a:pt x="7821" y="7632"/>
                    </a:cubicBezTo>
                    <a:cubicBezTo>
                      <a:pt x="7722" y="7632"/>
                      <a:pt x="7588" y="7574"/>
                      <a:pt x="7481" y="7538"/>
                    </a:cubicBezTo>
                    <a:cubicBezTo>
                      <a:pt x="6335" y="7252"/>
                      <a:pt x="5906" y="6088"/>
                      <a:pt x="5512" y="5033"/>
                    </a:cubicBezTo>
                    <a:lnTo>
                      <a:pt x="5512" y="5033"/>
                    </a:lnTo>
                    <a:cubicBezTo>
                      <a:pt x="5709" y="5229"/>
                      <a:pt x="5924" y="5426"/>
                      <a:pt x="6138" y="5623"/>
                    </a:cubicBezTo>
                    <a:cubicBezTo>
                      <a:pt x="6150" y="5631"/>
                      <a:pt x="6164" y="5635"/>
                      <a:pt x="6176" y="5635"/>
                    </a:cubicBezTo>
                    <a:cubicBezTo>
                      <a:pt x="6218" y="5635"/>
                      <a:pt x="6252" y="5593"/>
                      <a:pt x="6210" y="5551"/>
                    </a:cubicBezTo>
                    <a:cubicBezTo>
                      <a:pt x="5888" y="5229"/>
                      <a:pt x="5602" y="4889"/>
                      <a:pt x="5333" y="4531"/>
                    </a:cubicBezTo>
                    <a:cubicBezTo>
                      <a:pt x="5297" y="4406"/>
                      <a:pt x="5244" y="4299"/>
                      <a:pt x="5190" y="4191"/>
                    </a:cubicBezTo>
                    <a:close/>
                    <a:moveTo>
                      <a:pt x="3597" y="5623"/>
                    </a:moveTo>
                    <a:lnTo>
                      <a:pt x="3597" y="5623"/>
                    </a:lnTo>
                    <a:cubicBezTo>
                      <a:pt x="3293" y="6267"/>
                      <a:pt x="3078" y="6929"/>
                      <a:pt x="2774" y="7556"/>
                    </a:cubicBezTo>
                    <a:lnTo>
                      <a:pt x="2756" y="7556"/>
                    </a:lnTo>
                    <a:cubicBezTo>
                      <a:pt x="2398" y="8307"/>
                      <a:pt x="1772" y="8952"/>
                      <a:pt x="1199" y="9524"/>
                    </a:cubicBezTo>
                    <a:cubicBezTo>
                      <a:pt x="944" y="9760"/>
                      <a:pt x="664" y="9967"/>
                      <a:pt x="481" y="9967"/>
                    </a:cubicBezTo>
                    <a:cubicBezTo>
                      <a:pt x="316" y="9967"/>
                      <a:pt x="229" y="9802"/>
                      <a:pt x="305" y="9345"/>
                    </a:cubicBezTo>
                    <a:cubicBezTo>
                      <a:pt x="448" y="8755"/>
                      <a:pt x="680" y="8200"/>
                      <a:pt x="1020" y="7699"/>
                    </a:cubicBezTo>
                    <a:cubicBezTo>
                      <a:pt x="1539" y="6876"/>
                      <a:pt x="2291" y="6303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4"/>
                      <a:pt x="1647" y="7896"/>
                    </a:cubicBezTo>
                    <a:cubicBezTo>
                      <a:pt x="1621" y="7934"/>
                      <a:pt x="1650" y="7972"/>
                      <a:pt x="1688" y="7972"/>
                    </a:cubicBezTo>
                    <a:cubicBezTo>
                      <a:pt x="1703" y="7972"/>
                      <a:pt x="1720" y="7965"/>
                      <a:pt x="1736" y="7949"/>
                    </a:cubicBezTo>
                    <a:cubicBezTo>
                      <a:pt x="2255" y="7108"/>
                      <a:pt x="2881" y="6339"/>
                      <a:pt x="3597" y="5623"/>
                    </a:cubicBezTo>
                    <a:close/>
                    <a:moveTo>
                      <a:pt x="5102" y="8246"/>
                    </a:moveTo>
                    <a:cubicBezTo>
                      <a:pt x="6003" y="8246"/>
                      <a:pt x="6606" y="8868"/>
                      <a:pt x="7194" y="9506"/>
                    </a:cubicBezTo>
                    <a:cubicBezTo>
                      <a:pt x="7427" y="9793"/>
                      <a:pt x="7659" y="10079"/>
                      <a:pt x="7874" y="10383"/>
                    </a:cubicBezTo>
                    <a:cubicBezTo>
                      <a:pt x="7928" y="10473"/>
                      <a:pt x="8322" y="11117"/>
                      <a:pt x="8196" y="11117"/>
                    </a:cubicBezTo>
                    <a:cubicBezTo>
                      <a:pt x="7427" y="11081"/>
                      <a:pt x="6693" y="10562"/>
                      <a:pt x="6138" y="10079"/>
                    </a:cubicBezTo>
                    <a:cubicBezTo>
                      <a:pt x="5655" y="9667"/>
                      <a:pt x="5387" y="9166"/>
                      <a:pt x="5065" y="8665"/>
                    </a:cubicBezTo>
                    <a:lnTo>
                      <a:pt x="5065" y="8665"/>
                    </a:lnTo>
                    <a:cubicBezTo>
                      <a:pt x="5423" y="8952"/>
                      <a:pt x="5816" y="9184"/>
                      <a:pt x="6085" y="9363"/>
                    </a:cubicBezTo>
                    <a:cubicBezTo>
                      <a:pt x="6093" y="9369"/>
                      <a:pt x="6102" y="9371"/>
                      <a:pt x="6110" y="9371"/>
                    </a:cubicBezTo>
                    <a:cubicBezTo>
                      <a:pt x="6153" y="9371"/>
                      <a:pt x="6183" y="9304"/>
                      <a:pt x="6138" y="9274"/>
                    </a:cubicBezTo>
                    <a:cubicBezTo>
                      <a:pt x="5763" y="9023"/>
                      <a:pt x="5423" y="8755"/>
                      <a:pt x="5100" y="8451"/>
                    </a:cubicBezTo>
                    <a:cubicBezTo>
                      <a:pt x="5029" y="8397"/>
                      <a:pt x="4975" y="8325"/>
                      <a:pt x="4922" y="8254"/>
                    </a:cubicBezTo>
                    <a:cubicBezTo>
                      <a:pt x="4983" y="8248"/>
                      <a:pt x="5043" y="8246"/>
                      <a:pt x="5102" y="8246"/>
                    </a:cubicBezTo>
                    <a:close/>
                    <a:moveTo>
                      <a:pt x="3311" y="9757"/>
                    </a:moveTo>
                    <a:lnTo>
                      <a:pt x="3311" y="9757"/>
                    </a:lnTo>
                    <a:cubicBezTo>
                      <a:pt x="2864" y="10419"/>
                      <a:pt x="2488" y="11171"/>
                      <a:pt x="2094" y="11868"/>
                    </a:cubicBezTo>
                    <a:cubicBezTo>
                      <a:pt x="2070" y="11916"/>
                      <a:pt x="2102" y="11948"/>
                      <a:pt x="2142" y="11948"/>
                    </a:cubicBezTo>
                    <a:cubicBezTo>
                      <a:pt x="2162" y="11948"/>
                      <a:pt x="2184" y="11940"/>
                      <a:pt x="2201" y="11922"/>
                    </a:cubicBezTo>
                    <a:cubicBezTo>
                      <a:pt x="2595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21" y="11654"/>
                      <a:pt x="2792" y="12996"/>
                      <a:pt x="1360" y="14052"/>
                    </a:cubicBezTo>
                    <a:cubicBezTo>
                      <a:pt x="1271" y="14118"/>
                      <a:pt x="1202" y="14148"/>
                      <a:pt x="1151" y="14148"/>
                    </a:cubicBezTo>
                    <a:cubicBezTo>
                      <a:pt x="734" y="14148"/>
                      <a:pt x="1501" y="12157"/>
                      <a:pt x="1629" y="11886"/>
                    </a:cubicBezTo>
                    <a:cubicBezTo>
                      <a:pt x="2023" y="11027"/>
                      <a:pt x="2720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8" y="12072"/>
                      <a:pt x="7014" y="13157"/>
                      <a:pt x="7391" y="13926"/>
                    </a:cubicBezTo>
                    <a:cubicBezTo>
                      <a:pt x="7445" y="14052"/>
                      <a:pt x="7642" y="14571"/>
                      <a:pt x="7498" y="14571"/>
                    </a:cubicBezTo>
                    <a:cubicBezTo>
                      <a:pt x="7051" y="14553"/>
                      <a:pt x="6639" y="14266"/>
                      <a:pt x="6317" y="13998"/>
                    </a:cubicBezTo>
                    <a:cubicBezTo>
                      <a:pt x="5816" y="13586"/>
                      <a:pt x="5512" y="13014"/>
                      <a:pt x="5100" y="12531"/>
                    </a:cubicBezTo>
                    <a:lnTo>
                      <a:pt x="5100" y="12531"/>
                    </a:lnTo>
                    <a:cubicBezTo>
                      <a:pt x="5423" y="12763"/>
                      <a:pt x="5763" y="12978"/>
                      <a:pt x="6085" y="13193"/>
                    </a:cubicBezTo>
                    <a:cubicBezTo>
                      <a:pt x="6095" y="13200"/>
                      <a:pt x="6105" y="13202"/>
                      <a:pt x="6113" y="13202"/>
                    </a:cubicBezTo>
                    <a:cubicBezTo>
                      <a:pt x="6149" y="13202"/>
                      <a:pt x="6167" y="13150"/>
                      <a:pt x="6138" y="13121"/>
                    </a:cubicBezTo>
                    <a:cubicBezTo>
                      <a:pt x="5745" y="12817"/>
                      <a:pt x="5333" y="12548"/>
                      <a:pt x="4957" y="12244"/>
                    </a:cubicBezTo>
                    <a:cubicBezTo>
                      <a:pt x="4922" y="12191"/>
                      <a:pt x="4868" y="12155"/>
                      <a:pt x="4814" y="12101"/>
                    </a:cubicBezTo>
                    <a:cubicBezTo>
                      <a:pt x="4905" y="12081"/>
                      <a:pt x="4996" y="12072"/>
                      <a:pt x="5087" y="12072"/>
                    </a:cubicBezTo>
                    <a:close/>
                    <a:moveTo>
                      <a:pt x="3436" y="14087"/>
                    </a:moveTo>
                    <a:cubicBezTo>
                      <a:pt x="3454" y="15215"/>
                      <a:pt x="3186" y="16342"/>
                      <a:pt x="2649" y="17344"/>
                    </a:cubicBezTo>
                    <a:lnTo>
                      <a:pt x="2667" y="17344"/>
                    </a:lnTo>
                    <a:cubicBezTo>
                      <a:pt x="2506" y="17631"/>
                      <a:pt x="2273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0" y="16575"/>
                    </a:cubicBezTo>
                    <a:cubicBezTo>
                      <a:pt x="2219" y="15913"/>
                      <a:pt x="2613" y="15340"/>
                      <a:pt x="2989" y="14767"/>
                    </a:cubicBezTo>
                    <a:lnTo>
                      <a:pt x="2989" y="14767"/>
                    </a:lnTo>
                    <a:cubicBezTo>
                      <a:pt x="2846" y="15233"/>
                      <a:pt x="2703" y="15680"/>
                      <a:pt x="2541" y="16110"/>
                    </a:cubicBezTo>
                    <a:cubicBezTo>
                      <a:pt x="2531" y="16142"/>
                      <a:pt x="2559" y="16168"/>
                      <a:pt x="2587" y="16168"/>
                    </a:cubicBezTo>
                    <a:cubicBezTo>
                      <a:pt x="2605" y="16168"/>
                      <a:pt x="2624" y="16156"/>
                      <a:pt x="2631" y="16128"/>
                    </a:cubicBezTo>
                    <a:cubicBezTo>
                      <a:pt x="2917" y="15465"/>
                      <a:pt x="3150" y="14767"/>
                      <a:pt x="3436" y="14087"/>
                    </a:cubicBezTo>
                    <a:close/>
                    <a:moveTo>
                      <a:pt x="4707" y="15090"/>
                    </a:moveTo>
                    <a:lnTo>
                      <a:pt x="4707" y="15090"/>
                    </a:lnTo>
                    <a:cubicBezTo>
                      <a:pt x="5745" y="15143"/>
                      <a:pt x="6192" y="16074"/>
                      <a:pt x="6568" y="16897"/>
                    </a:cubicBezTo>
                    <a:lnTo>
                      <a:pt x="6568" y="16915"/>
                    </a:lnTo>
                    <a:cubicBezTo>
                      <a:pt x="6675" y="17165"/>
                      <a:pt x="6818" y="17362"/>
                      <a:pt x="6962" y="17595"/>
                    </a:cubicBezTo>
                    <a:cubicBezTo>
                      <a:pt x="7101" y="17833"/>
                      <a:pt x="7198" y="18191"/>
                      <a:pt x="7002" y="18191"/>
                    </a:cubicBezTo>
                    <a:cubicBezTo>
                      <a:pt x="6948" y="18191"/>
                      <a:pt x="6870" y="18162"/>
                      <a:pt x="6765" y="18096"/>
                    </a:cubicBezTo>
                    <a:cubicBezTo>
                      <a:pt x="6353" y="17810"/>
                      <a:pt x="5977" y="17470"/>
                      <a:pt x="5673" y="17094"/>
                    </a:cubicBezTo>
                    <a:cubicBezTo>
                      <a:pt x="5458" y="16879"/>
                      <a:pt x="5279" y="16629"/>
                      <a:pt x="5136" y="16378"/>
                    </a:cubicBezTo>
                    <a:cubicBezTo>
                      <a:pt x="5011" y="16128"/>
                      <a:pt x="4922" y="15859"/>
                      <a:pt x="4850" y="15591"/>
                    </a:cubicBezTo>
                    <a:lnTo>
                      <a:pt x="4850" y="15591"/>
                    </a:lnTo>
                    <a:cubicBezTo>
                      <a:pt x="5083" y="15877"/>
                      <a:pt x="5297" y="16181"/>
                      <a:pt x="5530" y="16485"/>
                    </a:cubicBezTo>
                    <a:cubicBezTo>
                      <a:pt x="5535" y="16490"/>
                      <a:pt x="5542" y="16492"/>
                      <a:pt x="5550" y="16492"/>
                    </a:cubicBezTo>
                    <a:cubicBezTo>
                      <a:pt x="5571" y="16492"/>
                      <a:pt x="5597" y="16476"/>
                      <a:pt x="5584" y="16450"/>
                    </a:cubicBezTo>
                    <a:cubicBezTo>
                      <a:pt x="5423" y="16074"/>
                      <a:pt x="5208" y="15734"/>
                      <a:pt x="4939" y="15430"/>
                    </a:cubicBezTo>
                    <a:cubicBezTo>
                      <a:pt x="4868" y="15322"/>
                      <a:pt x="4778" y="15197"/>
                      <a:pt x="4707" y="15090"/>
                    </a:cubicBezTo>
                    <a:close/>
                    <a:moveTo>
                      <a:pt x="4707" y="17130"/>
                    </a:moveTo>
                    <a:cubicBezTo>
                      <a:pt x="5065" y="17559"/>
                      <a:pt x="5405" y="18006"/>
                      <a:pt x="5709" y="18490"/>
                    </a:cubicBezTo>
                    <a:cubicBezTo>
                      <a:pt x="5906" y="18865"/>
                      <a:pt x="6031" y="19277"/>
                      <a:pt x="6067" y="19707"/>
                    </a:cubicBezTo>
                    <a:cubicBezTo>
                      <a:pt x="6096" y="19927"/>
                      <a:pt x="6026" y="20003"/>
                      <a:pt x="5918" y="20003"/>
                    </a:cubicBezTo>
                    <a:cubicBezTo>
                      <a:pt x="5763" y="20003"/>
                      <a:pt x="5531" y="19848"/>
                      <a:pt x="5405" y="19742"/>
                    </a:cubicBezTo>
                    <a:cubicBezTo>
                      <a:pt x="4725" y="19188"/>
                      <a:pt x="4725" y="18347"/>
                      <a:pt x="4725" y="17541"/>
                    </a:cubicBezTo>
                    <a:lnTo>
                      <a:pt x="4725" y="17541"/>
                    </a:lnTo>
                    <a:cubicBezTo>
                      <a:pt x="4743" y="17631"/>
                      <a:pt x="4760" y="17702"/>
                      <a:pt x="4796" y="17792"/>
                    </a:cubicBezTo>
                    <a:lnTo>
                      <a:pt x="4796" y="17899"/>
                    </a:lnTo>
                    <a:lnTo>
                      <a:pt x="4814" y="17899"/>
                    </a:lnTo>
                    <a:lnTo>
                      <a:pt x="4814" y="17845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0" y="18163"/>
                      <a:pt x="4925" y="18169"/>
                      <a:pt x="4940" y="18169"/>
                    </a:cubicBezTo>
                    <a:cubicBezTo>
                      <a:pt x="4963" y="18169"/>
                      <a:pt x="4986" y="18154"/>
                      <a:pt x="4975" y="18132"/>
                    </a:cubicBezTo>
                    <a:cubicBezTo>
                      <a:pt x="4886" y="17810"/>
                      <a:pt x="4796" y="17470"/>
                      <a:pt x="4707" y="17148"/>
                    </a:cubicBezTo>
                    <a:lnTo>
                      <a:pt x="4707" y="17130"/>
                    </a:lnTo>
                    <a:close/>
                    <a:moveTo>
                      <a:pt x="4009" y="17112"/>
                    </a:moveTo>
                    <a:lnTo>
                      <a:pt x="4009" y="17112"/>
                    </a:lnTo>
                    <a:cubicBezTo>
                      <a:pt x="4277" y="18132"/>
                      <a:pt x="4403" y="19277"/>
                      <a:pt x="3937" y="20243"/>
                    </a:cubicBezTo>
                    <a:cubicBezTo>
                      <a:pt x="3860" y="20403"/>
                      <a:pt x="3796" y="20465"/>
                      <a:pt x="3744" y="20465"/>
                    </a:cubicBezTo>
                    <a:cubicBezTo>
                      <a:pt x="3614" y="20465"/>
                      <a:pt x="3556" y="20089"/>
                      <a:pt x="3544" y="19885"/>
                    </a:cubicBezTo>
                    <a:cubicBezTo>
                      <a:pt x="3544" y="19599"/>
                      <a:pt x="3579" y="19349"/>
                      <a:pt x="3597" y="19062"/>
                    </a:cubicBezTo>
                    <a:cubicBezTo>
                      <a:pt x="3633" y="18597"/>
                      <a:pt x="3705" y="18132"/>
                      <a:pt x="3812" y="17684"/>
                    </a:cubicBezTo>
                    <a:lnTo>
                      <a:pt x="3812" y="17684"/>
                    </a:lnTo>
                    <a:cubicBezTo>
                      <a:pt x="3776" y="17917"/>
                      <a:pt x="3794" y="18150"/>
                      <a:pt x="3848" y="18382"/>
                    </a:cubicBezTo>
                    <a:cubicBezTo>
                      <a:pt x="3848" y="18400"/>
                      <a:pt x="3866" y="18400"/>
                      <a:pt x="3866" y="18400"/>
                    </a:cubicBezTo>
                    <a:lnTo>
                      <a:pt x="3884" y="18400"/>
                    </a:lnTo>
                    <a:cubicBezTo>
                      <a:pt x="3902" y="18400"/>
                      <a:pt x="3902" y="18400"/>
                      <a:pt x="3902" y="18382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6"/>
                      <a:pt x="3991" y="17219"/>
                      <a:pt x="4009" y="17112"/>
                    </a:cubicBezTo>
                    <a:close/>
                    <a:moveTo>
                      <a:pt x="5476" y="1"/>
                    </a:moveTo>
                    <a:cubicBezTo>
                      <a:pt x="5452" y="1"/>
                      <a:pt x="5429" y="12"/>
                      <a:pt x="5423" y="40"/>
                    </a:cubicBezTo>
                    <a:cubicBezTo>
                      <a:pt x="5154" y="738"/>
                      <a:pt x="4939" y="1471"/>
                      <a:pt x="4796" y="2205"/>
                    </a:cubicBezTo>
                    <a:cubicBezTo>
                      <a:pt x="4492" y="2295"/>
                      <a:pt x="4206" y="2420"/>
                      <a:pt x="3937" y="2545"/>
                    </a:cubicBezTo>
                    <a:cubicBezTo>
                      <a:pt x="3132" y="2617"/>
                      <a:pt x="2345" y="2652"/>
                      <a:pt x="1700" y="3207"/>
                    </a:cubicBezTo>
                    <a:cubicBezTo>
                      <a:pt x="1056" y="3762"/>
                      <a:pt x="645" y="4514"/>
                      <a:pt x="287" y="5301"/>
                    </a:cubicBezTo>
                    <a:cubicBezTo>
                      <a:pt x="269" y="5373"/>
                      <a:pt x="322" y="5444"/>
                      <a:pt x="394" y="5444"/>
                    </a:cubicBezTo>
                    <a:lnTo>
                      <a:pt x="358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0"/>
                      <a:pt x="3418" y="3315"/>
                      <a:pt x="4045" y="2724"/>
                    </a:cubicBezTo>
                    <a:lnTo>
                      <a:pt x="4080" y="2724"/>
                    </a:lnTo>
                    <a:cubicBezTo>
                      <a:pt x="4134" y="2706"/>
                      <a:pt x="4170" y="2670"/>
                      <a:pt x="4170" y="2617"/>
                    </a:cubicBezTo>
                    <a:cubicBezTo>
                      <a:pt x="4349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82" y="3100"/>
                      <a:pt x="4474" y="3816"/>
                      <a:pt x="4403" y="4531"/>
                    </a:cubicBezTo>
                    <a:cubicBezTo>
                      <a:pt x="4027" y="4782"/>
                      <a:pt x="3669" y="5068"/>
                      <a:pt x="3383" y="5408"/>
                    </a:cubicBezTo>
                    <a:lnTo>
                      <a:pt x="3365" y="5408"/>
                    </a:lnTo>
                    <a:cubicBezTo>
                      <a:pt x="1468" y="6178"/>
                      <a:pt x="36" y="8182"/>
                      <a:pt x="0" y="10240"/>
                    </a:cubicBezTo>
                    <a:cubicBezTo>
                      <a:pt x="0" y="10294"/>
                      <a:pt x="54" y="10347"/>
                      <a:pt x="108" y="10347"/>
                    </a:cubicBezTo>
                    <a:cubicBezTo>
                      <a:pt x="1020" y="10258"/>
                      <a:pt x="1683" y="9399"/>
                      <a:pt x="2201" y="8737"/>
                    </a:cubicBezTo>
                    <a:cubicBezTo>
                      <a:pt x="3025" y="7717"/>
                      <a:pt x="3383" y="6518"/>
                      <a:pt x="3884" y="5337"/>
                    </a:cubicBezTo>
                    <a:lnTo>
                      <a:pt x="4385" y="4818"/>
                    </a:lnTo>
                    <a:lnTo>
                      <a:pt x="4385" y="4818"/>
                    </a:lnTo>
                    <a:cubicBezTo>
                      <a:pt x="4259" y="6142"/>
                      <a:pt x="4206" y="7466"/>
                      <a:pt x="4116" y="8755"/>
                    </a:cubicBezTo>
                    <a:cubicBezTo>
                      <a:pt x="3902" y="8969"/>
                      <a:pt x="3687" y="9220"/>
                      <a:pt x="3508" y="9471"/>
                    </a:cubicBezTo>
                    <a:cubicBezTo>
                      <a:pt x="3496" y="9436"/>
                      <a:pt x="3462" y="9416"/>
                      <a:pt x="3430" y="9416"/>
                    </a:cubicBezTo>
                    <a:cubicBezTo>
                      <a:pt x="3412" y="9416"/>
                      <a:pt x="3395" y="9422"/>
                      <a:pt x="3383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54" y="14582"/>
                      <a:pt x="917" y="14582"/>
                    </a:cubicBezTo>
                    <a:cubicBezTo>
                      <a:pt x="934" y="14582"/>
                      <a:pt x="951" y="14578"/>
                      <a:pt x="967" y="14571"/>
                    </a:cubicBezTo>
                    <a:cubicBezTo>
                      <a:pt x="2667" y="13569"/>
                      <a:pt x="3687" y="11725"/>
                      <a:pt x="3615" y="9757"/>
                    </a:cubicBezTo>
                    <a:lnTo>
                      <a:pt x="4098" y="9041"/>
                    </a:lnTo>
                    <a:lnTo>
                      <a:pt x="4098" y="9041"/>
                    </a:lnTo>
                    <a:cubicBezTo>
                      <a:pt x="4027" y="10204"/>
                      <a:pt x="3973" y="11385"/>
                      <a:pt x="4009" y="12566"/>
                    </a:cubicBezTo>
                    <a:cubicBezTo>
                      <a:pt x="3669" y="13014"/>
                      <a:pt x="3400" y="13497"/>
                      <a:pt x="3221" y="14034"/>
                    </a:cubicBezTo>
                    <a:cubicBezTo>
                      <a:pt x="2291" y="15251"/>
                      <a:pt x="1414" y="16682"/>
                      <a:pt x="1790" y="18257"/>
                    </a:cubicBezTo>
                    <a:cubicBezTo>
                      <a:pt x="1802" y="18305"/>
                      <a:pt x="1846" y="18329"/>
                      <a:pt x="1889" y="18329"/>
                    </a:cubicBezTo>
                    <a:cubicBezTo>
                      <a:pt x="1911" y="18329"/>
                      <a:pt x="1933" y="18323"/>
                      <a:pt x="1951" y="18311"/>
                    </a:cubicBezTo>
                    <a:cubicBezTo>
                      <a:pt x="3221" y="17649"/>
                      <a:pt x="3884" y="15179"/>
                      <a:pt x="3544" y="13801"/>
                    </a:cubicBezTo>
                    <a:cubicBezTo>
                      <a:pt x="3687" y="13479"/>
                      <a:pt x="3830" y="13175"/>
                      <a:pt x="4009" y="12871"/>
                    </a:cubicBezTo>
                    <a:cubicBezTo>
                      <a:pt x="4027" y="13658"/>
                      <a:pt x="4098" y="14445"/>
                      <a:pt x="4206" y="15233"/>
                    </a:cubicBezTo>
                    <a:cubicBezTo>
                      <a:pt x="4063" y="15716"/>
                      <a:pt x="3955" y="16199"/>
                      <a:pt x="3919" y="16700"/>
                    </a:cubicBezTo>
                    <a:cubicBezTo>
                      <a:pt x="3884" y="16718"/>
                      <a:pt x="3866" y="16736"/>
                      <a:pt x="3848" y="16754"/>
                    </a:cubicBezTo>
                    <a:cubicBezTo>
                      <a:pt x="3561" y="17505"/>
                      <a:pt x="3400" y="18275"/>
                      <a:pt x="3347" y="19062"/>
                    </a:cubicBezTo>
                    <a:cubicBezTo>
                      <a:pt x="3311" y="19653"/>
                      <a:pt x="3221" y="20297"/>
                      <a:pt x="3508" y="20816"/>
                    </a:cubicBezTo>
                    <a:cubicBezTo>
                      <a:pt x="3529" y="20858"/>
                      <a:pt x="3562" y="20875"/>
                      <a:pt x="3597" y="20875"/>
                    </a:cubicBezTo>
                    <a:cubicBezTo>
                      <a:pt x="3621" y="20875"/>
                      <a:pt x="3647" y="20867"/>
                      <a:pt x="3669" y="20852"/>
                    </a:cubicBezTo>
                    <a:cubicBezTo>
                      <a:pt x="4653" y="19868"/>
                      <a:pt x="4599" y="17953"/>
                      <a:pt x="4045" y="16754"/>
                    </a:cubicBezTo>
                    <a:cubicBezTo>
                      <a:pt x="4063" y="16539"/>
                      <a:pt x="4098" y="16324"/>
                      <a:pt x="4152" y="16128"/>
                    </a:cubicBezTo>
                    <a:cubicBezTo>
                      <a:pt x="4188" y="15984"/>
                      <a:pt x="4242" y="15859"/>
                      <a:pt x="4277" y="15716"/>
                    </a:cubicBezTo>
                    <a:cubicBezTo>
                      <a:pt x="4349" y="16110"/>
                      <a:pt x="4438" y="16485"/>
                      <a:pt x="4528" y="16861"/>
                    </a:cubicBezTo>
                    <a:cubicBezTo>
                      <a:pt x="4313" y="17470"/>
                      <a:pt x="4510" y="18347"/>
                      <a:pt x="4689" y="18919"/>
                    </a:cubicBezTo>
                    <a:cubicBezTo>
                      <a:pt x="4922" y="19617"/>
                      <a:pt x="5405" y="20154"/>
                      <a:pt x="6156" y="20225"/>
                    </a:cubicBezTo>
                    <a:cubicBezTo>
                      <a:pt x="6210" y="20225"/>
                      <a:pt x="6246" y="20190"/>
                      <a:pt x="6246" y="20136"/>
                    </a:cubicBezTo>
                    <a:cubicBezTo>
                      <a:pt x="6282" y="18865"/>
                      <a:pt x="5619" y="17774"/>
                      <a:pt x="4707" y="16915"/>
                    </a:cubicBezTo>
                    <a:lnTo>
                      <a:pt x="4707" y="16772"/>
                    </a:lnTo>
                    <a:cubicBezTo>
                      <a:pt x="4707" y="16718"/>
                      <a:pt x="4671" y="16700"/>
                      <a:pt x="4617" y="16700"/>
                    </a:cubicBezTo>
                    <a:cubicBezTo>
                      <a:pt x="4528" y="16271"/>
                      <a:pt x="4456" y="15841"/>
                      <a:pt x="4403" y="15394"/>
                    </a:cubicBezTo>
                    <a:cubicBezTo>
                      <a:pt x="4403" y="15340"/>
                      <a:pt x="4420" y="15269"/>
                      <a:pt x="4420" y="15197"/>
                    </a:cubicBezTo>
                    <a:cubicBezTo>
                      <a:pt x="4420" y="15161"/>
                      <a:pt x="4403" y="15125"/>
                      <a:pt x="4367" y="15125"/>
                    </a:cubicBezTo>
                    <a:cubicBezTo>
                      <a:pt x="4367" y="15036"/>
                      <a:pt x="4349" y="14946"/>
                      <a:pt x="4331" y="14857"/>
                    </a:cubicBezTo>
                    <a:lnTo>
                      <a:pt x="4331" y="14857"/>
                    </a:lnTo>
                    <a:cubicBezTo>
                      <a:pt x="4420" y="14982"/>
                      <a:pt x="4510" y="15125"/>
                      <a:pt x="4599" y="15233"/>
                    </a:cubicBezTo>
                    <a:lnTo>
                      <a:pt x="4725" y="15412"/>
                    </a:lnTo>
                    <a:cubicBezTo>
                      <a:pt x="4689" y="15412"/>
                      <a:pt x="4671" y="15447"/>
                      <a:pt x="4671" y="15501"/>
                    </a:cubicBezTo>
                    <a:cubicBezTo>
                      <a:pt x="4778" y="16342"/>
                      <a:pt x="5244" y="16933"/>
                      <a:pt x="5816" y="17523"/>
                    </a:cubicBezTo>
                    <a:cubicBezTo>
                      <a:pt x="6022" y="17729"/>
                      <a:pt x="6648" y="18439"/>
                      <a:pt x="7075" y="18439"/>
                    </a:cubicBezTo>
                    <a:cubicBezTo>
                      <a:pt x="7130" y="18439"/>
                      <a:pt x="7183" y="18427"/>
                      <a:pt x="7230" y="18400"/>
                    </a:cubicBezTo>
                    <a:cubicBezTo>
                      <a:pt x="7731" y="18114"/>
                      <a:pt x="6872" y="17112"/>
                      <a:pt x="6729" y="16825"/>
                    </a:cubicBezTo>
                    <a:cubicBezTo>
                      <a:pt x="6377" y="16070"/>
                      <a:pt x="5867" y="14985"/>
                      <a:pt x="4905" y="14985"/>
                    </a:cubicBezTo>
                    <a:cubicBezTo>
                      <a:pt x="4841" y="14985"/>
                      <a:pt x="4775" y="14990"/>
                      <a:pt x="4707" y="15000"/>
                    </a:cubicBezTo>
                    <a:cubicBezTo>
                      <a:pt x="4689" y="15000"/>
                      <a:pt x="4671" y="15018"/>
                      <a:pt x="4671" y="15036"/>
                    </a:cubicBezTo>
                    <a:cubicBezTo>
                      <a:pt x="4617" y="14964"/>
                      <a:pt x="4564" y="14875"/>
                      <a:pt x="4528" y="14803"/>
                    </a:cubicBezTo>
                    <a:cubicBezTo>
                      <a:pt x="4420" y="14660"/>
                      <a:pt x="4367" y="14499"/>
                      <a:pt x="4277" y="14356"/>
                    </a:cubicBezTo>
                    <a:cubicBezTo>
                      <a:pt x="4206" y="13443"/>
                      <a:pt x="4170" y="12531"/>
                      <a:pt x="4206" y="11618"/>
                    </a:cubicBezTo>
                    <a:lnTo>
                      <a:pt x="4206" y="11618"/>
                    </a:lnTo>
                    <a:cubicBezTo>
                      <a:pt x="4349" y="11833"/>
                      <a:pt x="4510" y="12030"/>
                      <a:pt x="4725" y="12208"/>
                    </a:cubicBezTo>
                    <a:cubicBezTo>
                      <a:pt x="4778" y="12262"/>
                      <a:pt x="4832" y="12316"/>
                      <a:pt x="4904" y="12370"/>
                    </a:cubicBezTo>
                    <a:cubicBezTo>
                      <a:pt x="4850" y="12387"/>
                      <a:pt x="4832" y="12441"/>
                      <a:pt x="4850" y="12477"/>
                    </a:cubicBezTo>
                    <a:cubicBezTo>
                      <a:pt x="5279" y="13533"/>
                      <a:pt x="6461" y="14767"/>
                      <a:pt x="7659" y="14803"/>
                    </a:cubicBezTo>
                    <a:cubicBezTo>
                      <a:pt x="7713" y="14803"/>
                      <a:pt x="7749" y="14750"/>
                      <a:pt x="7767" y="14696"/>
                    </a:cubicBezTo>
                    <a:cubicBezTo>
                      <a:pt x="7877" y="13628"/>
                      <a:pt x="6442" y="11925"/>
                      <a:pt x="5230" y="11925"/>
                    </a:cubicBezTo>
                    <a:cubicBezTo>
                      <a:pt x="5062" y="11925"/>
                      <a:pt x="4898" y="11957"/>
                      <a:pt x="4743" y="12030"/>
                    </a:cubicBezTo>
                    <a:cubicBezTo>
                      <a:pt x="4653" y="11940"/>
                      <a:pt x="4564" y="11833"/>
                      <a:pt x="4492" y="11725"/>
                    </a:cubicBezTo>
                    <a:cubicBezTo>
                      <a:pt x="4367" y="11528"/>
                      <a:pt x="4313" y="11314"/>
                      <a:pt x="4206" y="11117"/>
                    </a:cubicBezTo>
                    <a:cubicBezTo>
                      <a:pt x="4224" y="10544"/>
                      <a:pt x="4259" y="9972"/>
                      <a:pt x="4295" y="9399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599" y="8307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38" y="10419"/>
                    </a:cubicBezTo>
                    <a:cubicBezTo>
                      <a:pt x="6724" y="10918"/>
                      <a:pt x="7492" y="11352"/>
                      <a:pt x="8282" y="11352"/>
                    </a:cubicBezTo>
                    <a:cubicBezTo>
                      <a:pt x="8313" y="11352"/>
                      <a:pt x="8344" y="11351"/>
                      <a:pt x="8375" y="11350"/>
                    </a:cubicBezTo>
                    <a:cubicBezTo>
                      <a:pt x="8429" y="11350"/>
                      <a:pt x="8465" y="11296"/>
                      <a:pt x="8465" y="11242"/>
                    </a:cubicBezTo>
                    <a:cubicBezTo>
                      <a:pt x="8322" y="10437"/>
                      <a:pt x="7642" y="9757"/>
                      <a:pt x="7123" y="9166"/>
                    </a:cubicBezTo>
                    <a:cubicBezTo>
                      <a:pt x="6597" y="8594"/>
                      <a:pt x="5990" y="8128"/>
                      <a:pt x="5223" y="8128"/>
                    </a:cubicBezTo>
                    <a:cubicBezTo>
                      <a:pt x="5103" y="8128"/>
                      <a:pt x="4978" y="8140"/>
                      <a:pt x="4850" y="8164"/>
                    </a:cubicBezTo>
                    <a:cubicBezTo>
                      <a:pt x="4707" y="7932"/>
                      <a:pt x="4582" y="7699"/>
                      <a:pt x="4474" y="7448"/>
                    </a:cubicBezTo>
                    <a:cubicBezTo>
                      <a:pt x="4564" y="6285"/>
                      <a:pt x="4671" y="5122"/>
                      <a:pt x="4832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90" y="5229"/>
                      <a:pt x="5637" y="6035"/>
                      <a:pt x="6031" y="6625"/>
                    </a:cubicBezTo>
                    <a:cubicBezTo>
                      <a:pt x="6506" y="7329"/>
                      <a:pt x="7190" y="7860"/>
                      <a:pt x="8063" y="7860"/>
                    </a:cubicBezTo>
                    <a:cubicBezTo>
                      <a:pt x="8078" y="7860"/>
                      <a:pt x="8092" y="7860"/>
                      <a:pt x="8107" y="7860"/>
                    </a:cubicBezTo>
                    <a:cubicBezTo>
                      <a:pt x="8161" y="7860"/>
                      <a:pt x="8214" y="7806"/>
                      <a:pt x="8214" y="7753"/>
                    </a:cubicBezTo>
                    <a:cubicBezTo>
                      <a:pt x="8125" y="6178"/>
                      <a:pt x="6836" y="4120"/>
                      <a:pt x="5083" y="4084"/>
                    </a:cubicBezTo>
                    <a:cubicBezTo>
                      <a:pt x="4993" y="3869"/>
                      <a:pt x="4939" y="3655"/>
                      <a:pt x="4904" y="3440"/>
                    </a:cubicBezTo>
                    <a:cubicBezTo>
                      <a:pt x="5065" y="2312"/>
                      <a:pt x="5279" y="1185"/>
                      <a:pt x="5548" y="76"/>
                    </a:cubicBezTo>
                    <a:cubicBezTo>
                      <a:pt x="5559" y="31"/>
                      <a:pt x="5515" y="1"/>
                      <a:pt x="547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5"/>
              <p:cNvSpPr/>
              <p:nvPr/>
            </p:nvSpPr>
            <p:spPr>
              <a:xfrm>
                <a:off x="5516950" y="2790425"/>
                <a:ext cx="548750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7" extrusionOk="0">
                    <a:moveTo>
                      <a:pt x="12340" y="956"/>
                    </a:moveTo>
                    <a:lnTo>
                      <a:pt x="12340" y="974"/>
                    </a:lnTo>
                    <a:cubicBezTo>
                      <a:pt x="12347" y="971"/>
                      <a:pt x="12354" y="969"/>
                      <a:pt x="12360" y="969"/>
                    </a:cubicBezTo>
                    <a:cubicBezTo>
                      <a:pt x="12488" y="969"/>
                      <a:pt x="12357" y="1657"/>
                      <a:pt x="12340" y="1726"/>
                    </a:cubicBezTo>
                    <a:cubicBezTo>
                      <a:pt x="12250" y="2030"/>
                      <a:pt x="12107" y="2334"/>
                      <a:pt x="11910" y="2620"/>
                    </a:cubicBezTo>
                    <a:cubicBezTo>
                      <a:pt x="11660" y="3014"/>
                      <a:pt x="11320" y="3354"/>
                      <a:pt x="10926" y="3605"/>
                    </a:cubicBezTo>
                    <a:cubicBezTo>
                      <a:pt x="11355" y="3265"/>
                      <a:pt x="11713" y="2835"/>
                      <a:pt x="12000" y="2370"/>
                    </a:cubicBezTo>
                    <a:cubicBezTo>
                      <a:pt x="12161" y="2119"/>
                      <a:pt x="12250" y="1851"/>
                      <a:pt x="12268" y="1565"/>
                    </a:cubicBezTo>
                    <a:cubicBezTo>
                      <a:pt x="12286" y="1368"/>
                      <a:pt x="12304" y="1171"/>
                      <a:pt x="12340" y="956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7" y="443"/>
                      <a:pt x="9262" y="652"/>
                    </a:cubicBezTo>
                    <a:cubicBezTo>
                      <a:pt x="9978" y="1582"/>
                      <a:pt x="10067" y="2602"/>
                      <a:pt x="9942" y="3712"/>
                    </a:cubicBezTo>
                    <a:cubicBezTo>
                      <a:pt x="9888" y="3569"/>
                      <a:pt x="9817" y="3426"/>
                      <a:pt x="9709" y="3318"/>
                    </a:cubicBezTo>
                    <a:cubicBezTo>
                      <a:pt x="9697" y="3300"/>
                      <a:pt x="9681" y="3292"/>
                      <a:pt x="9665" y="3292"/>
                    </a:cubicBezTo>
                    <a:cubicBezTo>
                      <a:pt x="9634" y="3292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9" y="3068"/>
                      <a:pt x="9244" y="2710"/>
                      <a:pt x="8975" y="2388"/>
                    </a:cubicBezTo>
                    <a:cubicBezTo>
                      <a:pt x="8850" y="2119"/>
                      <a:pt x="8779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110" y="453"/>
                    </a:moveTo>
                    <a:cubicBezTo>
                      <a:pt x="12380" y="453"/>
                      <a:pt x="12159" y="1045"/>
                      <a:pt x="12143" y="1171"/>
                    </a:cubicBezTo>
                    <a:cubicBezTo>
                      <a:pt x="12089" y="1779"/>
                      <a:pt x="11874" y="2352"/>
                      <a:pt x="11499" y="2799"/>
                    </a:cubicBezTo>
                    <a:cubicBezTo>
                      <a:pt x="11266" y="3068"/>
                      <a:pt x="11015" y="3318"/>
                      <a:pt x="10747" y="3551"/>
                    </a:cubicBezTo>
                    <a:cubicBezTo>
                      <a:pt x="10658" y="3622"/>
                      <a:pt x="10586" y="3694"/>
                      <a:pt x="10497" y="3766"/>
                    </a:cubicBezTo>
                    <a:cubicBezTo>
                      <a:pt x="10819" y="3211"/>
                      <a:pt x="11051" y="2602"/>
                      <a:pt x="11177" y="1958"/>
                    </a:cubicBezTo>
                    <a:lnTo>
                      <a:pt x="11177" y="1958"/>
                    </a:lnTo>
                    <a:lnTo>
                      <a:pt x="11159" y="1976"/>
                    </a:lnTo>
                    <a:cubicBezTo>
                      <a:pt x="11194" y="1761"/>
                      <a:pt x="11194" y="1565"/>
                      <a:pt x="11177" y="1350"/>
                    </a:cubicBezTo>
                    <a:cubicBezTo>
                      <a:pt x="11373" y="1010"/>
                      <a:pt x="11552" y="652"/>
                      <a:pt x="11964" y="491"/>
                    </a:cubicBezTo>
                    <a:cubicBezTo>
                      <a:pt x="12024" y="464"/>
                      <a:pt x="12072" y="453"/>
                      <a:pt x="12110" y="453"/>
                    </a:cubicBezTo>
                    <a:close/>
                    <a:moveTo>
                      <a:pt x="13437" y="1721"/>
                    </a:moveTo>
                    <a:cubicBezTo>
                      <a:pt x="13507" y="1721"/>
                      <a:pt x="13577" y="1723"/>
                      <a:pt x="13646" y="1726"/>
                    </a:cubicBezTo>
                    <a:lnTo>
                      <a:pt x="13646" y="1744"/>
                    </a:lnTo>
                    <a:cubicBezTo>
                      <a:pt x="13861" y="1744"/>
                      <a:pt x="13789" y="1779"/>
                      <a:pt x="13682" y="1958"/>
                    </a:cubicBezTo>
                    <a:cubicBezTo>
                      <a:pt x="13574" y="2137"/>
                      <a:pt x="13449" y="2370"/>
                      <a:pt x="13324" y="2567"/>
                    </a:cubicBezTo>
                    <a:cubicBezTo>
                      <a:pt x="12823" y="3318"/>
                      <a:pt x="11874" y="3587"/>
                      <a:pt x="11051" y="3927"/>
                    </a:cubicBezTo>
                    <a:lnTo>
                      <a:pt x="11033" y="3927"/>
                    </a:lnTo>
                    <a:cubicBezTo>
                      <a:pt x="11020" y="3886"/>
                      <a:pt x="10986" y="3866"/>
                      <a:pt x="10948" y="3866"/>
                    </a:cubicBezTo>
                    <a:cubicBezTo>
                      <a:pt x="10935" y="3866"/>
                      <a:pt x="10922" y="3869"/>
                      <a:pt x="10908" y="3873"/>
                    </a:cubicBezTo>
                    <a:lnTo>
                      <a:pt x="10908" y="3819"/>
                    </a:lnTo>
                    <a:cubicBezTo>
                      <a:pt x="11588" y="3426"/>
                      <a:pt x="12107" y="2799"/>
                      <a:pt x="12376" y="2066"/>
                    </a:cubicBezTo>
                    <a:cubicBezTo>
                      <a:pt x="12663" y="1778"/>
                      <a:pt x="13053" y="1721"/>
                      <a:pt x="13437" y="1721"/>
                    </a:cubicBezTo>
                    <a:close/>
                    <a:moveTo>
                      <a:pt x="12805" y="3282"/>
                    </a:moveTo>
                    <a:cubicBezTo>
                      <a:pt x="12805" y="3300"/>
                      <a:pt x="12823" y="3300"/>
                      <a:pt x="12841" y="3300"/>
                    </a:cubicBezTo>
                    <a:cubicBezTo>
                      <a:pt x="13091" y="3300"/>
                      <a:pt x="13342" y="3336"/>
                      <a:pt x="13574" y="3390"/>
                    </a:cubicBezTo>
                    <a:cubicBezTo>
                      <a:pt x="13625" y="3407"/>
                      <a:pt x="14252" y="3824"/>
                      <a:pt x="14033" y="3824"/>
                    </a:cubicBezTo>
                    <a:cubicBezTo>
                      <a:pt x="14020" y="3824"/>
                      <a:pt x="14005" y="3822"/>
                      <a:pt x="13986" y="3819"/>
                    </a:cubicBezTo>
                    <a:cubicBezTo>
                      <a:pt x="13825" y="3819"/>
                      <a:pt x="13646" y="3819"/>
                      <a:pt x="13485" y="3855"/>
                    </a:cubicBezTo>
                    <a:cubicBezTo>
                      <a:pt x="12912" y="3931"/>
                      <a:pt x="12430" y="4098"/>
                      <a:pt x="11923" y="4098"/>
                    </a:cubicBezTo>
                    <a:cubicBezTo>
                      <a:pt x="11717" y="4098"/>
                      <a:pt x="11506" y="4071"/>
                      <a:pt x="11284" y="3998"/>
                    </a:cubicBezTo>
                    <a:cubicBezTo>
                      <a:pt x="11821" y="3837"/>
                      <a:pt x="12322" y="3587"/>
                      <a:pt x="12805" y="3282"/>
                    </a:cubicBezTo>
                    <a:close/>
                    <a:moveTo>
                      <a:pt x="10703" y="216"/>
                    </a:moveTo>
                    <a:cubicBezTo>
                      <a:pt x="10736" y="216"/>
                      <a:pt x="10759" y="244"/>
                      <a:pt x="10765" y="312"/>
                    </a:cubicBezTo>
                    <a:cubicBezTo>
                      <a:pt x="10783" y="473"/>
                      <a:pt x="10819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8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1" y="3998"/>
                      <a:pt x="10085" y="4231"/>
                    </a:cubicBezTo>
                    <a:cubicBezTo>
                      <a:pt x="10068" y="4076"/>
                      <a:pt x="10034" y="3938"/>
                      <a:pt x="10000" y="3801"/>
                    </a:cubicBezTo>
                    <a:lnTo>
                      <a:pt x="10000" y="3801"/>
                    </a:lnTo>
                    <a:cubicBezTo>
                      <a:pt x="10028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39" y="885"/>
                    </a:cubicBezTo>
                    <a:cubicBezTo>
                      <a:pt x="10139" y="870"/>
                      <a:pt x="10544" y="216"/>
                      <a:pt x="10703" y="216"/>
                    </a:cubicBezTo>
                    <a:close/>
                    <a:moveTo>
                      <a:pt x="7633" y="1511"/>
                    </a:moveTo>
                    <a:lnTo>
                      <a:pt x="7633" y="1511"/>
                    </a:lnTo>
                    <a:cubicBezTo>
                      <a:pt x="8116" y="1779"/>
                      <a:pt x="8546" y="2119"/>
                      <a:pt x="8886" y="2531"/>
                    </a:cubicBezTo>
                    <a:cubicBezTo>
                      <a:pt x="8940" y="2585"/>
                      <a:pt x="8975" y="2638"/>
                      <a:pt x="9011" y="2692"/>
                    </a:cubicBezTo>
                    <a:cubicBezTo>
                      <a:pt x="9047" y="2746"/>
                      <a:pt x="9065" y="2781"/>
                      <a:pt x="9101" y="2817"/>
                    </a:cubicBezTo>
                    <a:cubicBezTo>
                      <a:pt x="9298" y="3157"/>
                      <a:pt x="9441" y="3533"/>
                      <a:pt x="9548" y="3909"/>
                    </a:cubicBezTo>
                    <a:cubicBezTo>
                      <a:pt x="9512" y="3927"/>
                      <a:pt x="9512" y="3963"/>
                      <a:pt x="9512" y="3980"/>
                    </a:cubicBezTo>
                    <a:cubicBezTo>
                      <a:pt x="9530" y="4088"/>
                      <a:pt x="9566" y="4213"/>
                      <a:pt x="9602" y="4320"/>
                    </a:cubicBezTo>
                    <a:cubicBezTo>
                      <a:pt x="9512" y="4249"/>
                      <a:pt x="9405" y="4195"/>
                      <a:pt x="9315" y="4124"/>
                    </a:cubicBezTo>
                    <a:cubicBezTo>
                      <a:pt x="9298" y="4052"/>
                      <a:pt x="9280" y="3998"/>
                      <a:pt x="9280" y="3927"/>
                    </a:cubicBezTo>
                    <a:lnTo>
                      <a:pt x="9298" y="3927"/>
                    </a:lnTo>
                    <a:cubicBezTo>
                      <a:pt x="9289" y="3900"/>
                      <a:pt x="9266" y="3886"/>
                      <a:pt x="9244" y="3886"/>
                    </a:cubicBezTo>
                    <a:cubicBezTo>
                      <a:pt x="9221" y="3886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40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1" y="1582"/>
                      <a:pt x="7633" y="1511"/>
                    </a:cubicBezTo>
                    <a:close/>
                    <a:moveTo>
                      <a:pt x="10711" y="3927"/>
                    </a:moveTo>
                    <a:cubicBezTo>
                      <a:pt x="10711" y="3980"/>
                      <a:pt x="10711" y="4016"/>
                      <a:pt x="10693" y="4070"/>
                    </a:cubicBezTo>
                    <a:cubicBezTo>
                      <a:pt x="10586" y="4177"/>
                      <a:pt x="10497" y="4320"/>
                      <a:pt x="10425" y="4446"/>
                    </a:cubicBezTo>
                    <a:cubicBezTo>
                      <a:pt x="10497" y="4267"/>
                      <a:pt x="10586" y="4106"/>
                      <a:pt x="10675" y="3945"/>
                    </a:cubicBezTo>
                    <a:lnTo>
                      <a:pt x="10711" y="3927"/>
                    </a:lnTo>
                    <a:close/>
                    <a:moveTo>
                      <a:pt x="9369" y="4303"/>
                    </a:moveTo>
                    <a:cubicBezTo>
                      <a:pt x="9477" y="4356"/>
                      <a:pt x="9566" y="4410"/>
                      <a:pt x="9655" y="4481"/>
                    </a:cubicBezTo>
                    <a:cubicBezTo>
                      <a:pt x="9709" y="4643"/>
                      <a:pt x="9817" y="4768"/>
                      <a:pt x="9960" y="4857"/>
                    </a:cubicBezTo>
                    <a:lnTo>
                      <a:pt x="9888" y="4839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94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cubicBezTo>
                      <a:pt x="10246" y="6683"/>
                      <a:pt x="10121" y="6915"/>
                      <a:pt x="9978" y="7148"/>
                    </a:cubicBezTo>
                    <a:lnTo>
                      <a:pt x="10013" y="6844"/>
                    </a:lnTo>
                    <a:cubicBezTo>
                      <a:pt x="10085" y="6683"/>
                      <a:pt x="10210" y="6539"/>
                      <a:pt x="10335" y="6432"/>
                    </a:cubicBezTo>
                    <a:close/>
                    <a:moveTo>
                      <a:pt x="11884" y="8156"/>
                    </a:moveTo>
                    <a:cubicBezTo>
                      <a:pt x="11741" y="8341"/>
                      <a:pt x="11602" y="8530"/>
                      <a:pt x="11469" y="8723"/>
                    </a:cubicBezTo>
                    <a:lnTo>
                      <a:pt x="11469" y="8723"/>
                    </a:lnTo>
                    <a:cubicBezTo>
                      <a:pt x="11606" y="8534"/>
                      <a:pt x="11745" y="8345"/>
                      <a:pt x="11884" y="8156"/>
                    </a:cubicBezTo>
                    <a:close/>
                    <a:moveTo>
                      <a:pt x="5275" y="7633"/>
                    </a:moveTo>
                    <a:cubicBezTo>
                      <a:pt x="5319" y="7633"/>
                      <a:pt x="5350" y="7674"/>
                      <a:pt x="5361" y="7774"/>
                    </a:cubicBezTo>
                    <a:cubicBezTo>
                      <a:pt x="5379" y="8168"/>
                      <a:pt x="5289" y="8562"/>
                      <a:pt x="5092" y="8919"/>
                    </a:cubicBezTo>
                    <a:cubicBezTo>
                      <a:pt x="4931" y="9206"/>
                      <a:pt x="4734" y="9474"/>
                      <a:pt x="4484" y="9725"/>
                    </a:cubicBezTo>
                    <a:cubicBezTo>
                      <a:pt x="4474" y="9720"/>
                      <a:pt x="4465" y="9718"/>
                      <a:pt x="4455" y="9718"/>
                    </a:cubicBezTo>
                    <a:cubicBezTo>
                      <a:pt x="4430" y="9718"/>
                      <a:pt x="4407" y="9734"/>
                      <a:pt x="4394" y="9761"/>
                    </a:cubicBezTo>
                    <a:lnTo>
                      <a:pt x="4394" y="9564"/>
                    </a:lnTo>
                    <a:cubicBezTo>
                      <a:pt x="4535" y="9211"/>
                      <a:pt x="4607" y="8841"/>
                      <a:pt x="4592" y="8454"/>
                    </a:cubicBezTo>
                    <a:lnTo>
                      <a:pt x="4592" y="8454"/>
                    </a:lnTo>
                    <a:cubicBezTo>
                      <a:pt x="4610" y="8454"/>
                      <a:pt x="4627" y="8454"/>
                      <a:pt x="4645" y="8436"/>
                    </a:cubicBezTo>
                    <a:cubicBezTo>
                      <a:pt x="4716" y="8293"/>
                      <a:pt x="5098" y="7633"/>
                      <a:pt x="5275" y="7633"/>
                    </a:cubicBezTo>
                    <a:close/>
                    <a:moveTo>
                      <a:pt x="4049" y="7147"/>
                    </a:moveTo>
                    <a:cubicBezTo>
                      <a:pt x="4290" y="7147"/>
                      <a:pt x="4473" y="8143"/>
                      <a:pt x="4502" y="8347"/>
                    </a:cubicBezTo>
                    <a:cubicBezTo>
                      <a:pt x="4520" y="8687"/>
                      <a:pt x="4466" y="9045"/>
                      <a:pt x="4341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6"/>
                      <a:pt x="4251" y="9403"/>
                    </a:cubicBezTo>
                    <a:cubicBezTo>
                      <a:pt x="4162" y="9582"/>
                      <a:pt x="4090" y="9778"/>
                      <a:pt x="4072" y="9975"/>
                    </a:cubicBezTo>
                    <a:lnTo>
                      <a:pt x="4072" y="9957"/>
                    </a:lnTo>
                    <a:lnTo>
                      <a:pt x="4036" y="9922"/>
                    </a:lnTo>
                    <a:cubicBezTo>
                      <a:pt x="4072" y="9796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79"/>
                    </a:cubicBezTo>
                    <a:cubicBezTo>
                      <a:pt x="3625" y="8150"/>
                      <a:pt x="3678" y="7720"/>
                      <a:pt x="3875" y="7327"/>
                    </a:cubicBezTo>
                    <a:cubicBezTo>
                      <a:pt x="3936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40" y="7549"/>
                      <a:pt x="2778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7"/>
                      <a:pt x="3750" y="9134"/>
                      <a:pt x="3857" y="9331"/>
                    </a:cubicBezTo>
                    <a:cubicBezTo>
                      <a:pt x="3893" y="9474"/>
                      <a:pt x="3893" y="9617"/>
                      <a:pt x="3893" y="9778"/>
                    </a:cubicBezTo>
                    <a:cubicBezTo>
                      <a:pt x="3857" y="9778"/>
                      <a:pt x="3822" y="9796"/>
                      <a:pt x="3804" y="9850"/>
                    </a:cubicBezTo>
                    <a:cubicBezTo>
                      <a:pt x="3768" y="9957"/>
                      <a:pt x="3768" y="10065"/>
                      <a:pt x="3804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6"/>
                    </a:cubicBezTo>
                    <a:cubicBezTo>
                      <a:pt x="3661" y="10101"/>
                      <a:pt x="3625" y="10047"/>
                      <a:pt x="3607" y="10011"/>
                    </a:cubicBezTo>
                    <a:cubicBezTo>
                      <a:pt x="3607" y="9993"/>
                      <a:pt x="3607" y="9957"/>
                      <a:pt x="3571" y="9957"/>
                    </a:cubicBezTo>
                    <a:lnTo>
                      <a:pt x="3535" y="9939"/>
                    </a:lnTo>
                    <a:cubicBezTo>
                      <a:pt x="3374" y="9743"/>
                      <a:pt x="3177" y="9582"/>
                      <a:pt x="2945" y="9456"/>
                    </a:cubicBezTo>
                    <a:cubicBezTo>
                      <a:pt x="2802" y="9259"/>
                      <a:pt x="2694" y="9063"/>
                      <a:pt x="2605" y="8848"/>
                    </a:cubicBezTo>
                    <a:cubicBezTo>
                      <a:pt x="2533" y="8633"/>
                      <a:pt x="2479" y="8418"/>
                      <a:pt x="2479" y="8186"/>
                    </a:cubicBezTo>
                    <a:cubicBezTo>
                      <a:pt x="2479" y="8054"/>
                      <a:pt x="2552" y="7549"/>
                      <a:pt x="2706" y="7549"/>
                    </a:cubicBezTo>
                    <a:close/>
                    <a:moveTo>
                      <a:pt x="6157" y="8470"/>
                    </a:moveTo>
                    <a:cubicBezTo>
                      <a:pt x="6432" y="8470"/>
                      <a:pt x="6110" y="9013"/>
                      <a:pt x="6041" y="9152"/>
                    </a:cubicBezTo>
                    <a:cubicBezTo>
                      <a:pt x="5862" y="9421"/>
                      <a:pt x="5629" y="9653"/>
                      <a:pt x="5361" y="9850"/>
                    </a:cubicBezTo>
                    <a:cubicBezTo>
                      <a:pt x="5110" y="10029"/>
                      <a:pt x="4824" y="10172"/>
                      <a:pt x="4520" y="10297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40" y="8471"/>
                      <a:pt x="6149" y="8470"/>
                      <a:pt x="6157" y="8470"/>
                    </a:cubicBezTo>
                    <a:close/>
                    <a:moveTo>
                      <a:pt x="5949" y="9497"/>
                    </a:moveTo>
                    <a:cubicBezTo>
                      <a:pt x="5947" y="9506"/>
                      <a:pt x="5947" y="9516"/>
                      <a:pt x="5951" y="9528"/>
                    </a:cubicBezTo>
                    <a:cubicBezTo>
                      <a:pt x="6023" y="9707"/>
                      <a:pt x="6094" y="9778"/>
                      <a:pt x="5915" y="9939"/>
                    </a:cubicBezTo>
                    <a:cubicBezTo>
                      <a:pt x="5754" y="10083"/>
                      <a:pt x="5575" y="10190"/>
                      <a:pt x="5361" y="10244"/>
                    </a:cubicBezTo>
                    <a:cubicBezTo>
                      <a:pt x="5092" y="10369"/>
                      <a:pt x="4788" y="10441"/>
                      <a:pt x="4502" y="10494"/>
                    </a:cubicBezTo>
                    <a:cubicBezTo>
                      <a:pt x="4877" y="10351"/>
                      <a:pt x="5235" y="10136"/>
                      <a:pt x="5557" y="9868"/>
                    </a:cubicBezTo>
                    <a:cubicBezTo>
                      <a:pt x="5703" y="9762"/>
                      <a:pt x="5834" y="9637"/>
                      <a:pt x="5949" y="9497"/>
                    </a:cubicBezTo>
                    <a:close/>
                    <a:moveTo>
                      <a:pt x="1609" y="9171"/>
                    </a:moveTo>
                    <a:cubicBezTo>
                      <a:pt x="2287" y="9243"/>
                      <a:pt x="2910" y="9547"/>
                      <a:pt x="3374" y="10065"/>
                    </a:cubicBezTo>
                    <a:cubicBezTo>
                      <a:pt x="3338" y="10083"/>
                      <a:pt x="3338" y="10136"/>
                      <a:pt x="3356" y="10172"/>
                    </a:cubicBezTo>
                    <a:cubicBezTo>
                      <a:pt x="3464" y="10351"/>
                      <a:pt x="3589" y="10530"/>
                      <a:pt x="3732" y="10691"/>
                    </a:cubicBezTo>
                    <a:cubicBezTo>
                      <a:pt x="2843" y="10513"/>
                      <a:pt x="1920" y="10071"/>
                      <a:pt x="1609" y="9171"/>
                    </a:cubicBezTo>
                    <a:close/>
                    <a:moveTo>
                      <a:pt x="15011" y="11260"/>
                    </a:moveTo>
                    <a:cubicBezTo>
                      <a:pt x="15031" y="11260"/>
                      <a:pt x="15042" y="11272"/>
                      <a:pt x="15042" y="11300"/>
                    </a:cubicBezTo>
                    <a:cubicBezTo>
                      <a:pt x="15024" y="11657"/>
                      <a:pt x="14952" y="11997"/>
                      <a:pt x="14791" y="12320"/>
                    </a:cubicBezTo>
                    <a:cubicBezTo>
                      <a:pt x="14612" y="12695"/>
                      <a:pt x="14326" y="13000"/>
                      <a:pt x="13986" y="13232"/>
                    </a:cubicBezTo>
                    <a:cubicBezTo>
                      <a:pt x="14255" y="12821"/>
                      <a:pt x="14416" y="12337"/>
                      <a:pt x="14433" y="11836"/>
                    </a:cubicBezTo>
                    <a:cubicBezTo>
                      <a:pt x="14487" y="11765"/>
                      <a:pt x="14523" y="11693"/>
                      <a:pt x="14577" y="11604"/>
                    </a:cubicBezTo>
                    <a:cubicBezTo>
                      <a:pt x="14577" y="11604"/>
                      <a:pt x="14908" y="11260"/>
                      <a:pt x="15011" y="11260"/>
                    </a:cubicBezTo>
                    <a:close/>
                    <a:moveTo>
                      <a:pt x="14326" y="10834"/>
                    </a:moveTo>
                    <a:cubicBezTo>
                      <a:pt x="14326" y="11138"/>
                      <a:pt x="14326" y="11425"/>
                      <a:pt x="14308" y="11729"/>
                    </a:cubicBezTo>
                    <a:cubicBezTo>
                      <a:pt x="14272" y="12320"/>
                      <a:pt x="14040" y="12892"/>
                      <a:pt x="13628" y="13322"/>
                    </a:cubicBezTo>
                    <a:lnTo>
                      <a:pt x="13628" y="13250"/>
                    </a:lnTo>
                    <a:cubicBezTo>
                      <a:pt x="13879" y="12803"/>
                      <a:pt x="13807" y="12212"/>
                      <a:pt x="13592" y="11747"/>
                    </a:cubicBezTo>
                    <a:cubicBezTo>
                      <a:pt x="13592" y="11711"/>
                      <a:pt x="13610" y="11693"/>
                      <a:pt x="13610" y="11657"/>
                    </a:cubicBezTo>
                    <a:cubicBezTo>
                      <a:pt x="13610" y="11640"/>
                      <a:pt x="13610" y="11622"/>
                      <a:pt x="13592" y="11622"/>
                    </a:cubicBezTo>
                    <a:lnTo>
                      <a:pt x="13610" y="11604"/>
                    </a:lnTo>
                    <a:cubicBezTo>
                      <a:pt x="13657" y="11522"/>
                      <a:pt x="13711" y="11411"/>
                      <a:pt x="13728" y="11372"/>
                    </a:cubicBezTo>
                    <a:lnTo>
                      <a:pt x="13728" y="11372"/>
                    </a:lnTo>
                    <a:lnTo>
                      <a:pt x="13807" y="11246"/>
                    </a:lnTo>
                    <a:cubicBezTo>
                      <a:pt x="13915" y="11031"/>
                      <a:pt x="14111" y="10888"/>
                      <a:pt x="14326" y="10834"/>
                    </a:cubicBezTo>
                    <a:close/>
                    <a:moveTo>
                      <a:pt x="12554" y="11031"/>
                    </a:moveTo>
                    <a:cubicBezTo>
                      <a:pt x="12626" y="11317"/>
                      <a:pt x="12716" y="11604"/>
                      <a:pt x="12841" y="11890"/>
                    </a:cubicBezTo>
                    <a:cubicBezTo>
                      <a:pt x="13091" y="12445"/>
                      <a:pt x="13217" y="12892"/>
                      <a:pt x="13109" y="13465"/>
                    </a:cubicBezTo>
                    <a:cubicBezTo>
                      <a:pt x="13073" y="13393"/>
                      <a:pt x="13056" y="13322"/>
                      <a:pt x="13002" y="13250"/>
                    </a:cubicBezTo>
                    <a:cubicBezTo>
                      <a:pt x="12990" y="13226"/>
                      <a:pt x="12968" y="13216"/>
                      <a:pt x="12946" y="13216"/>
                    </a:cubicBezTo>
                    <a:cubicBezTo>
                      <a:pt x="12900" y="13216"/>
                      <a:pt x="12853" y="13256"/>
                      <a:pt x="12877" y="13304"/>
                    </a:cubicBezTo>
                    <a:lnTo>
                      <a:pt x="12984" y="13590"/>
                    </a:lnTo>
                    <a:cubicBezTo>
                      <a:pt x="12214" y="13304"/>
                      <a:pt x="12071" y="11640"/>
                      <a:pt x="12554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8" y="12946"/>
                      <a:pt x="9011" y="13089"/>
                      <a:pt x="9029" y="13268"/>
                    </a:cubicBezTo>
                    <a:cubicBezTo>
                      <a:pt x="9029" y="13393"/>
                      <a:pt x="9011" y="13518"/>
                      <a:pt x="9011" y="13644"/>
                    </a:cubicBezTo>
                    <a:cubicBezTo>
                      <a:pt x="8993" y="13590"/>
                      <a:pt x="8975" y="13536"/>
                      <a:pt x="8958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71" y="11092"/>
                    </a:moveTo>
                    <a:cubicBezTo>
                      <a:pt x="13083" y="11092"/>
                      <a:pt x="13544" y="11936"/>
                      <a:pt x="13574" y="11997"/>
                    </a:cubicBezTo>
                    <a:cubicBezTo>
                      <a:pt x="13682" y="12320"/>
                      <a:pt x="13682" y="12660"/>
                      <a:pt x="13574" y="12982"/>
                    </a:cubicBezTo>
                    <a:cubicBezTo>
                      <a:pt x="13539" y="12982"/>
                      <a:pt x="13485" y="13000"/>
                      <a:pt x="13485" y="13053"/>
                    </a:cubicBezTo>
                    <a:cubicBezTo>
                      <a:pt x="13396" y="13250"/>
                      <a:pt x="13342" y="13447"/>
                      <a:pt x="13288" y="13662"/>
                    </a:cubicBezTo>
                    <a:lnTo>
                      <a:pt x="13270" y="13662"/>
                    </a:lnTo>
                    <a:cubicBezTo>
                      <a:pt x="13252" y="13680"/>
                      <a:pt x="13252" y="13697"/>
                      <a:pt x="13270" y="13715"/>
                    </a:cubicBezTo>
                    <a:lnTo>
                      <a:pt x="13234" y="13805"/>
                    </a:lnTo>
                    <a:lnTo>
                      <a:pt x="13199" y="13680"/>
                    </a:lnTo>
                    <a:cubicBezTo>
                      <a:pt x="13217" y="13662"/>
                      <a:pt x="13199" y="13626"/>
                      <a:pt x="13181" y="13626"/>
                    </a:cubicBezTo>
                    <a:cubicBezTo>
                      <a:pt x="13682" y="12874"/>
                      <a:pt x="13002" y="11980"/>
                      <a:pt x="12769" y="11192"/>
                    </a:cubicBezTo>
                    <a:cubicBezTo>
                      <a:pt x="12787" y="11192"/>
                      <a:pt x="12787" y="11192"/>
                      <a:pt x="12787" y="11174"/>
                    </a:cubicBezTo>
                    <a:cubicBezTo>
                      <a:pt x="12805" y="11117"/>
                      <a:pt x="12834" y="11092"/>
                      <a:pt x="12871" y="11092"/>
                    </a:cubicBezTo>
                    <a:close/>
                    <a:moveTo>
                      <a:pt x="20511" y="13041"/>
                    </a:moveTo>
                    <a:cubicBezTo>
                      <a:pt x="20546" y="13041"/>
                      <a:pt x="20564" y="13055"/>
                      <a:pt x="20554" y="13089"/>
                    </a:cubicBezTo>
                    <a:cubicBezTo>
                      <a:pt x="20339" y="14073"/>
                      <a:pt x="19587" y="14556"/>
                      <a:pt x="18854" y="15111"/>
                    </a:cubicBezTo>
                    <a:cubicBezTo>
                      <a:pt x="18997" y="14717"/>
                      <a:pt x="19176" y="14342"/>
                      <a:pt x="19373" y="13966"/>
                    </a:cubicBezTo>
                    <a:lnTo>
                      <a:pt x="19355" y="13966"/>
                    </a:lnTo>
                    <a:cubicBezTo>
                      <a:pt x="19480" y="13733"/>
                      <a:pt x="19641" y="13536"/>
                      <a:pt x="19820" y="13357"/>
                    </a:cubicBezTo>
                    <a:cubicBezTo>
                      <a:pt x="19878" y="13299"/>
                      <a:pt x="20360" y="13041"/>
                      <a:pt x="20511" y="13041"/>
                    </a:cubicBezTo>
                    <a:close/>
                    <a:moveTo>
                      <a:pt x="18697" y="12120"/>
                    </a:moveTo>
                    <a:cubicBezTo>
                      <a:pt x="18708" y="12120"/>
                      <a:pt x="18719" y="12126"/>
                      <a:pt x="18728" y="12141"/>
                    </a:cubicBezTo>
                    <a:cubicBezTo>
                      <a:pt x="18907" y="12409"/>
                      <a:pt x="19050" y="12695"/>
                      <a:pt x="19140" y="13000"/>
                    </a:cubicBezTo>
                    <a:cubicBezTo>
                      <a:pt x="19319" y="13518"/>
                      <a:pt x="19104" y="14002"/>
                      <a:pt x="18871" y="14467"/>
                    </a:cubicBezTo>
                    <a:cubicBezTo>
                      <a:pt x="18857" y="14460"/>
                      <a:pt x="18842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85" y="14700"/>
                      <a:pt x="18442" y="14986"/>
                      <a:pt x="18370" y="15272"/>
                    </a:cubicBezTo>
                    <a:lnTo>
                      <a:pt x="18335" y="15308"/>
                    </a:lnTo>
                    <a:cubicBezTo>
                      <a:pt x="18317" y="14485"/>
                      <a:pt x="18263" y="13644"/>
                      <a:pt x="18388" y="12821"/>
                    </a:cubicBezTo>
                    <a:cubicBezTo>
                      <a:pt x="18388" y="12804"/>
                      <a:pt x="18581" y="12120"/>
                      <a:pt x="18697" y="12120"/>
                    </a:cubicBezTo>
                    <a:close/>
                    <a:moveTo>
                      <a:pt x="17801" y="13100"/>
                    </a:moveTo>
                    <a:cubicBezTo>
                      <a:pt x="17804" y="13104"/>
                      <a:pt x="17808" y="13107"/>
                      <a:pt x="17816" y="13107"/>
                    </a:cubicBezTo>
                    <a:cubicBezTo>
                      <a:pt x="17869" y="13214"/>
                      <a:pt x="17905" y="13304"/>
                      <a:pt x="17959" y="13393"/>
                    </a:cubicBezTo>
                    <a:cubicBezTo>
                      <a:pt x="18030" y="13465"/>
                      <a:pt x="18102" y="13554"/>
                      <a:pt x="18174" y="13608"/>
                    </a:cubicBezTo>
                    <a:cubicBezTo>
                      <a:pt x="18156" y="14229"/>
                      <a:pt x="18208" y="14867"/>
                      <a:pt x="18227" y="15505"/>
                    </a:cubicBezTo>
                    <a:lnTo>
                      <a:pt x="18174" y="15505"/>
                    </a:lnTo>
                    <a:cubicBezTo>
                      <a:pt x="17851" y="15147"/>
                      <a:pt x="17672" y="14682"/>
                      <a:pt x="17690" y="14216"/>
                    </a:cubicBezTo>
                    <a:cubicBezTo>
                      <a:pt x="17690" y="13948"/>
                      <a:pt x="17708" y="13697"/>
                      <a:pt x="17762" y="13447"/>
                    </a:cubicBezTo>
                    <a:cubicBezTo>
                      <a:pt x="17780" y="13375"/>
                      <a:pt x="17798" y="13304"/>
                      <a:pt x="17816" y="13232"/>
                    </a:cubicBezTo>
                    <a:cubicBezTo>
                      <a:pt x="17816" y="13182"/>
                      <a:pt x="17816" y="13148"/>
                      <a:pt x="17801" y="13100"/>
                    </a:cubicBezTo>
                    <a:close/>
                    <a:moveTo>
                      <a:pt x="18854" y="15362"/>
                    </a:moveTo>
                    <a:cubicBezTo>
                      <a:pt x="18746" y="15433"/>
                      <a:pt x="18621" y="15487"/>
                      <a:pt x="18496" y="15541"/>
                    </a:cubicBezTo>
                    <a:cubicBezTo>
                      <a:pt x="18496" y="15523"/>
                      <a:pt x="18478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3"/>
                      <a:pt x="18728" y="15397"/>
                      <a:pt x="18854" y="15362"/>
                    </a:cubicBezTo>
                    <a:close/>
                    <a:moveTo>
                      <a:pt x="20979" y="14196"/>
                    </a:moveTo>
                    <a:cubicBezTo>
                      <a:pt x="21064" y="14196"/>
                      <a:pt x="21149" y="14203"/>
                      <a:pt x="21234" y="14216"/>
                    </a:cubicBezTo>
                    <a:cubicBezTo>
                      <a:pt x="21699" y="14324"/>
                      <a:pt x="21395" y="14700"/>
                      <a:pt x="21180" y="14861"/>
                    </a:cubicBezTo>
                    <a:cubicBezTo>
                      <a:pt x="20607" y="15254"/>
                      <a:pt x="19945" y="15397"/>
                      <a:pt x="19301" y="15612"/>
                    </a:cubicBezTo>
                    <a:cubicBezTo>
                      <a:pt x="19283" y="15576"/>
                      <a:pt x="19247" y="15559"/>
                      <a:pt x="19211" y="15559"/>
                    </a:cubicBezTo>
                    <a:lnTo>
                      <a:pt x="18907" y="15594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7" y="15147"/>
                      <a:pt x="19301" y="15075"/>
                      <a:pt x="19229" y="15057"/>
                    </a:cubicBezTo>
                    <a:cubicBezTo>
                      <a:pt x="19283" y="15004"/>
                      <a:pt x="19355" y="14950"/>
                      <a:pt x="19408" y="14896"/>
                    </a:cubicBezTo>
                    <a:lnTo>
                      <a:pt x="19534" y="14807"/>
                    </a:lnTo>
                    <a:cubicBezTo>
                      <a:pt x="19766" y="14646"/>
                      <a:pt x="20017" y="14503"/>
                      <a:pt x="20267" y="14377"/>
                    </a:cubicBezTo>
                    <a:cubicBezTo>
                      <a:pt x="20482" y="14257"/>
                      <a:pt x="20727" y="14196"/>
                      <a:pt x="20979" y="14196"/>
                    </a:cubicBezTo>
                    <a:close/>
                    <a:moveTo>
                      <a:pt x="9638" y="14861"/>
                    </a:moveTo>
                    <a:lnTo>
                      <a:pt x="9638" y="14861"/>
                    </a:lnTo>
                    <a:cubicBezTo>
                      <a:pt x="9620" y="15057"/>
                      <a:pt x="9566" y="15272"/>
                      <a:pt x="9477" y="15469"/>
                    </a:cubicBezTo>
                    <a:cubicBezTo>
                      <a:pt x="9423" y="15594"/>
                      <a:pt x="9351" y="15720"/>
                      <a:pt x="9262" y="15827"/>
                    </a:cubicBezTo>
                    <a:cubicBezTo>
                      <a:pt x="9280" y="15469"/>
                      <a:pt x="9405" y="15129"/>
                      <a:pt x="9638" y="14861"/>
                    </a:cubicBezTo>
                    <a:close/>
                    <a:moveTo>
                      <a:pt x="20368" y="15571"/>
                    </a:moveTo>
                    <a:cubicBezTo>
                      <a:pt x="20932" y="15571"/>
                      <a:pt x="21483" y="15698"/>
                      <a:pt x="21753" y="16095"/>
                    </a:cubicBezTo>
                    <a:cubicBezTo>
                      <a:pt x="21856" y="16288"/>
                      <a:pt x="20837" y="16333"/>
                      <a:pt x="20408" y="16333"/>
                    </a:cubicBezTo>
                    <a:cubicBezTo>
                      <a:pt x="20317" y="16333"/>
                      <a:pt x="20253" y="16331"/>
                      <a:pt x="20231" y="16328"/>
                    </a:cubicBezTo>
                    <a:cubicBezTo>
                      <a:pt x="19820" y="16274"/>
                      <a:pt x="19444" y="16131"/>
                      <a:pt x="19104" y="15916"/>
                    </a:cubicBezTo>
                    <a:cubicBezTo>
                      <a:pt x="19104" y="15899"/>
                      <a:pt x="19104" y="15863"/>
                      <a:pt x="19104" y="15845"/>
                    </a:cubicBezTo>
                    <a:cubicBezTo>
                      <a:pt x="19390" y="15791"/>
                      <a:pt x="19659" y="15702"/>
                      <a:pt x="19927" y="15594"/>
                    </a:cubicBezTo>
                    <a:cubicBezTo>
                      <a:pt x="20072" y="15580"/>
                      <a:pt x="20220" y="15571"/>
                      <a:pt x="20368" y="15571"/>
                    </a:cubicBezTo>
                    <a:close/>
                    <a:moveTo>
                      <a:pt x="6130" y="15541"/>
                    </a:moveTo>
                    <a:cubicBezTo>
                      <a:pt x="6129" y="15695"/>
                      <a:pt x="6112" y="15832"/>
                      <a:pt x="6094" y="15970"/>
                    </a:cubicBezTo>
                    <a:cubicBezTo>
                      <a:pt x="6076" y="16095"/>
                      <a:pt x="6041" y="16239"/>
                      <a:pt x="5987" y="16346"/>
                    </a:cubicBezTo>
                    <a:cubicBezTo>
                      <a:pt x="5969" y="16078"/>
                      <a:pt x="6023" y="15791"/>
                      <a:pt x="6130" y="15541"/>
                    </a:cubicBezTo>
                    <a:close/>
                    <a:moveTo>
                      <a:pt x="13539" y="16256"/>
                    </a:moveTo>
                    <a:lnTo>
                      <a:pt x="13539" y="16256"/>
                    </a:lnTo>
                    <a:cubicBezTo>
                      <a:pt x="13503" y="16400"/>
                      <a:pt x="13431" y="16525"/>
                      <a:pt x="13342" y="16632"/>
                    </a:cubicBezTo>
                    <a:cubicBezTo>
                      <a:pt x="13288" y="16668"/>
                      <a:pt x="13252" y="16704"/>
                      <a:pt x="13199" y="16758"/>
                    </a:cubicBezTo>
                    <a:cubicBezTo>
                      <a:pt x="13199" y="16722"/>
                      <a:pt x="13181" y="16704"/>
                      <a:pt x="13163" y="16704"/>
                    </a:cubicBezTo>
                    <a:lnTo>
                      <a:pt x="13163" y="16686"/>
                    </a:lnTo>
                    <a:cubicBezTo>
                      <a:pt x="13181" y="16668"/>
                      <a:pt x="13181" y="16650"/>
                      <a:pt x="13199" y="16614"/>
                    </a:cubicBezTo>
                    <a:cubicBezTo>
                      <a:pt x="13252" y="16561"/>
                      <a:pt x="13288" y="16507"/>
                      <a:pt x="13342" y="16453"/>
                    </a:cubicBezTo>
                    <a:cubicBezTo>
                      <a:pt x="13413" y="16382"/>
                      <a:pt x="13467" y="16310"/>
                      <a:pt x="13539" y="16256"/>
                    </a:cubicBezTo>
                    <a:close/>
                    <a:moveTo>
                      <a:pt x="16921" y="16596"/>
                    </a:moveTo>
                    <a:lnTo>
                      <a:pt x="17046" y="16614"/>
                    </a:lnTo>
                    <a:cubicBezTo>
                      <a:pt x="17171" y="16614"/>
                      <a:pt x="17297" y="16668"/>
                      <a:pt x="17386" y="16740"/>
                    </a:cubicBezTo>
                    <a:cubicBezTo>
                      <a:pt x="17422" y="16775"/>
                      <a:pt x="17368" y="16793"/>
                      <a:pt x="17332" y="16811"/>
                    </a:cubicBezTo>
                    <a:cubicBezTo>
                      <a:pt x="17243" y="16865"/>
                      <a:pt x="17154" y="16883"/>
                      <a:pt x="17064" y="16883"/>
                    </a:cubicBezTo>
                    <a:cubicBezTo>
                      <a:pt x="16921" y="16865"/>
                      <a:pt x="16778" y="16847"/>
                      <a:pt x="16635" y="16829"/>
                    </a:cubicBezTo>
                    <a:cubicBezTo>
                      <a:pt x="16742" y="16740"/>
                      <a:pt x="16831" y="16668"/>
                      <a:pt x="16921" y="16596"/>
                    </a:cubicBezTo>
                    <a:close/>
                    <a:moveTo>
                      <a:pt x="15722" y="16382"/>
                    </a:moveTo>
                    <a:lnTo>
                      <a:pt x="15722" y="16382"/>
                    </a:ln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6" y="16936"/>
                      <a:pt x="15525" y="16632"/>
                      <a:pt x="15722" y="16382"/>
                    </a:cubicBezTo>
                    <a:close/>
                    <a:moveTo>
                      <a:pt x="18925" y="15988"/>
                    </a:moveTo>
                    <a:cubicBezTo>
                      <a:pt x="19319" y="16328"/>
                      <a:pt x="19802" y="16525"/>
                      <a:pt x="20303" y="16543"/>
                    </a:cubicBezTo>
                    <a:cubicBezTo>
                      <a:pt x="20625" y="16865"/>
                      <a:pt x="20876" y="17223"/>
                      <a:pt x="21073" y="17634"/>
                    </a:cubicBezTo>
                    <a:cubicBezTo>
                      <a:pt x="20088" y="17563"/>
                      <a:pt x="19355" y="16775"/>
                      <a:pt x="18836" y="15988"/>
                    </a:cubicBezTo>
                    <a:close/>
                    <a:moveTo>
                      <a:pt x="8689" y="17366"/>
                    </a:moveTo>
                    <a:cubicBezTo>
                      <a:pt x="8850" y="17652"/>
                      <a:pt x="8975" y="17992"/>
                      <a:pt x="9011" y="18332"/>
                    </a:cubicBezTo>
                    <a:cubicBezTo>
                      <a:pt x="8868" y="18028"/>
                      <a:pt x="8761" y="17688"/>
                      <a:pt x="8689" y="17366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5"/>
                      <a:pt x="7329" y="18887"/>
                      <a:pt x="7383" y="18619"/>
                    </a:cubicBezTo>
                    <a:close/>
                    <a:moveTo>
                      <a:pt x="10890" y="14449"/>
                    </a:moveTo>
                    <a:cubicBezTo>
                      <a:pt x="11087" y="14735"/>
                      <a:pt x="11320" y="15004"/>
                      <a:pt x="11588" y="15236"/>
                    </a:cubicBezTo>
                    <a:cubicBezTo>
                      <a:pt x="12662" y="16346"/>
                      <a:pt x="12537" y="17903"/>
                      <a:pt x="12161" y="19299"/>
                    </a:cubicBezTo>
                    <a:cubicBezTo>
                      <a:pt x="12143" y="19317"/>
                      <a:pt x="12161" y="19334"/>
                      <a:pt x="12179" y="19334"/>
                    </a:cubicBezTo>
                    <a:cubicBezTo>
                      <a:pt x="12125" y="19478"/>
                      <a:pt x="12089" y="19603"/>
                      <a:pt x="12036" y="19728"/>
                    </a:cubicBezTo>
                    <a:cubicBezTo>
                      <a:pt x="12268" y="18458"/>
                      <a:pt x="12125" y="17151"/>
                      <a:pt x="11642" y="15952"/>
                    </a:cubicBezTo>
                    <a:cubicBezTo>
                      <a:pt x="11636" y="15941"/>
                      <a:pt x="11627" y="15937"/>
                      <a:pt x="11618" y="15937"/>
                    </a:cubicBezTo>
                    <a:cubicBezTo>
                      <a:pt x="11596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3"/>
                      <a:pt x="11982" y="18243"/>
                    </a:cubicBezTo>
                    <a:cubicBezTo>
                      <a:pt x="12018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2" y="20641"/>
                    </a:cubicBezTo>
                    <a:cubicBezTo>
                      <a:pt x="11713" y="19997"/>
                      <a:pt x="11660" y="19352"/>
                      <a:pt x="11481" y="18726"/>
                    </a:cubicBezTo>
                    <a:lnTo>
                      <a:pt x="11463" y="18744"/>
                    </a:lnTo>
                    <a:cubicBezTo>
                      <a:pt x="11141" y="17455"/>
                      <a:pt x="11123" y="16256"/>
                      <a:pt x="11015" y="14932"/>
                    </a:cubicBezTo>
                    <a:cubicBezTo>
                      <a:pt x="11015" y="14771"/>
                      <a:pt x="10980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3"/>
                      <a:pt x="9602" y="20498"/>
                      <a:pt x="9459" y="20766"/>
                    </a:cubicBezTo>
                    <a:cubicBezTo>
                      <a:pt x="9441" y="20623"/>
                      <a:pt x="9423" y="20498"/>
                      <a:pt x="9405" y="20354"/>
                    </a:cubicBezTo>
                    <a:lnTo>
                      <a:pt x="9423" y="20354"/>
                    </a:lnTo>
                    <a:cubicBezTo>
                      <a:pt x="9477" y="20175"/>
                      <a:pt x="9566" y="20032"/>
                      <a:pt x="9673" y="19907"/>
                    </a:cubicBezTo>
                    <a:close/>
                    <a:moveTo>
                      <a:pt x="7669" y="21589"/>
                    </a:moveTo>
                    <a:lnTo>
                      <a:pt x="7669" y="21589"/>
                    </a:lnTo>
                    <a:cubicBezTo>
                      <a:pt x="7955" y="21661"/>
                      <a:pt x="8134" y="21893"/>
                      <a:pt x="8367" y="22054"/>
                    </a:cubicBezTo>
                    <a:cubicBezTo>
                      <a:pt x="8099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cubicBezTo>
                      <a:pt x="8671" y="25150"/>
                      <a:pt x="8725" y="25383"/>
                      <a:pt x="8707" y="25616"/>
                    </a:cubicBezTo>
                    <a:cubicBezTo>
                      <a:pt x="8600" y="25401"/>
                      <a:pt x="8564" y="25168"/>
                      <a:pt x="8564" y="24936"/>
                    </a:cubicBezTo>
                    <a:close/>
                    <a:moveTo>
                      <a:pt x="15961" y="23939"/>
                    </a:moveTo>
                    <a:cubicBezTo>
                      <a:pt x="16071" y="23939"/>
                      <a:pt x="16162" y="24653"/>
                      <a:pt x="16169" y="24653"/>
                    </a:cubicBezTo>
                    <a:cubicBezTo>
                      <a:pt x="16169" y="24653"/>
                      <a:pt x="16169" y="24652"/>
                      <a:pt x="16169" y="24649"/>
                    </a:cubicBezTo>
                    <a:lnTo>
                      <a:pt x="16169" y="24649"/>
                    </a:lnTo>
                    <a:cubicBezTo>
                      <a:pt x="16169" y="24989"/>
                      <a:pt x="16080" y="25347"/>
                      <a:pt x="15919" y="25669"/>
                    </a:cubicBezTo>
                    <a:cubicBezTo>
                      <a:pt x="15793" y="25938"/>
                      <a:pt x="15632" y="26188"/>
                      <a:pt x="15436" y="26403"/>
                    </a:cubicBezTo>
                    <a:cubicBezTo>
                      <a:pt x="15436" y="26367"/>
                      <a:pt x="15436" y="26331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5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2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9" y="24345"/>
                      <a:pt x="15937" y="23951"/>
                    </a:cubicBezTo>
                    <a:cubicBezTo>
                      <a:pt x="15945" y="23943"/>
                      <a:pt x="15953" y="23939"/>
                      <a:pt x="15961" y="23939"/>
                    </a:cubicBezTo>
                    <a:close/>
                    <a:moveTo>
                      <a:pt x="14068" y="23984"/>
                    </a:moveTo>
                    <a:cubicBezTo>
                      <a:pt x="14105" y="23984"/>
                      <a:pt x="14149" y="23996"/>
                      <a:pt x="14201" y="24023"/>
                    </a:cubicBezTo>
                    <a:cubicBezTo>
                      <a:pt x="14559" y="24202"/>
                      <a:pt x="14809" y="24506"/>
                      <a:pt x="14935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69"/>
                      <a:pt x="14970" y="25938"/>
                      <a:pt x="14970" y="26206"/>
                    </a:cubicBezTo>
                    <a:cubicBezTo>
                      <a:pt x="14952" y="26242"/>
                      <a:pt x="14935" y="26296"/>
                      <a:pt x="14917" y="26331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8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1"/>
                    </a:cubicBezTo>
                    <a:cubicBezTo>
                      <a:pt x="14684" y="26242"/>
                      <a:pt x="14738" y="26492"/>
                      <a:pt x="14791" y="26725"/>
                    </a:cubicBezTo>
                    <a:cubicBezTo>
                      <a:pt x="14720" y="26654"/>
                      <a:pt x="14648" y="26582"/>
                      <a:pt x="14595" y="26510"/>
                    </a:cubicBezTo>
                    <a:lnTo>
                      <a:pt x="14595" y="26492"/>
                    </a:lnTo>
                    <a:cubicBezTo>
                      <a:pt x="14523" y="26224"/>
                      <a:pt x="14380" y="25974"/>
                      <a:pt x="14183" y="25777"/>
                    </a:cubicBezTo>
                    <a:cubicBezTo>
                      <a:pt x="14022" y="25401"/>
                      <a:pt x="13915" y="25007"/>
                      <a:pt x="13861" y="24596"/>
                    </a:cubicBezTo>
                    <a:cubicBezTo>
                      <a:pt x="13845" y="24457"/>
                      <a:pt x="13830" y="23984"/>
                      <a:pt x="14068" y="23984"/>
                    </a:cubicBezTo>
                    <a:close/>
                    <a:moveTo>
                      <a:pt x="17500" y="24936"/>
                    </a:moveTo>
                    <a:cubicBezTo>
                      <a:pt x="17234" y="25376"/>
                      <a:pt x="16898" y="25763"/>
                      <a:pt x="16527" y="26081"/>
                    </a:cubicBezTo>
                    <a:cubicBezTo>
                      <a:pt x="16295" y="26278"/>
                      <a:pt x="16062" y="26457"/>
                      <a:pt x="15829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0"/>
                      <a:pt x="15507" y="26850"/>
                    </a:cubicBezTo>
                    <a:cubicBezTo>
                      <a:pt x="15453" y="26886"/>
                      <a:pt x="15400" y="26940"/>
                      <a:pt x="15364" y="26976"/>
                    </a:cubicBezTo>
                    <a:lnTo>
                      <a:pt x="15257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2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7"/>
                      <a:pt x="13342" y="25455"/>
                    </a:cubicBezTo>
                    <a:cubicBezTo>
                      <a:pt x="13539" y="25508"/>
                      <a:pt x="13700" y="25616"/>
                      <a:pt x="13843" y="25741"/>
                    </a:cubicBezTo>
                    <a:cubicBezTo>
                      <a:pt x="13950" y="25830"/>
                      <a:pt x="14058" y="25920"/>
                      <a:pt x="14147" y="26027"/>
                    </a:cubicBezTo>
                    <a:cubicBezTo>
                      <a:pt x="14219" y="26206"/>
                      <a:pt x="14308" y="26367"/>
                      <a:pt x="14416" y="26528"/>
                    </a:cubicBezTo>
                    <a:cubicBezTo>
                      <a:pt x="14433" y="26689"/>
                      <a:pt x="14469" y="26850"/>
                      <a:pt x="14523" y="26994"/>
                    </a:cubicBezTo>
                    <a:cubicBezTo>
                      <a:pt x="13861" y="26850"/>
                      <a:pt x="13324" y="26367"/>
                      <a:pt x="13109" y="25741"/>
                    </a:cubicBezTo>
                    <a:cubicBezTo>
                      <a:pt x="13038" y="25512"/>
                      <a:pt x="13058" y="25443"/>
                      <a:pt x="13206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885" y="26725"/>
                      <a:pt x="16384" y="26922"/>
                      <a:pt x="15847" y="27011"/>
                    </a:cubicBezTo>
                    <a:cubicBezTo>
                      <a:pt x="15865" y="26958"/>
                      <a:pt x="15901" y="26904"/>
                      <a:pt x="15919" y="26868"/>
                    </a:cubicBezTo>
                    <a:cubicBezTo>
                      <a:pt x="15919" y="26832"/>
                      <a:pt x="15919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0"/>
                    </a:moveTo>
                    <a:lnTo>
                      <a:pt x="10568" y="26170"/>
                    </a:lnTo>
                    <a:cubicBezTo>
                      <a:pt x="10550" y="26349"/>
                      <a:pt x="10497" y="26528"/>
                      <a:pt x="10425" y="26689"/>
                    </a:cubicBezTo>
                    <a:cubicBezTo>
                      <a:pt x="10371" y="26850"/>
                      <a:pt x="10300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0"/>
                    </a:cubicBezTo>
                    <a:close/>
                    <a:moveTo>
                      <a:pt x="14720" y="27137"/>
                    </a:moveTo>
                    <a:cubicBezTo>
                      <a:pt x="14756" y="27244"/>
                      <a:pt x="14791" y="27334"/>
                      <a:pt x="14809" y="27441"/>
                    </a:cubicBezTo>
                    <a:lnTo>
                      <a:pt x="14773" y="27548"/>
                    </a:lnTo>
                    <a:cubicBezTo>
                      <a:pt x="14738" y="27423"/>
                      <a:pt x="14684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185" y="28550"/>
                    </a:moveTo>
                    <a:lnTo>
                      <a:pt x="15185" y="28550"/>
                    </a:lnTo>
                    <a:cubicBezTo>
                      <a:pt x="14988" y="28837"/>
                      <a:pt x="14720" y="29087"/>
                      <a:pt x="14416" y="29266"/>
                    </a:cubicBezTo>
                    <a:lnTo>
                      <a:pt x="14416" y="29248"/>
                    </a:lnTo>
                    <a:lnTo>
                      <a:pt x="14433" y="29248"/>
                    </a:lnTo>
                    <a:lnTo>
                      <a:pt x="14451" y="29230"/>
                    </a:lnTo>
                    <a:cubicBezTo>
                      <a:pt x="14487" y="29213"/>
                      <a:pt x="14487" y="29177"/>
                      <a:pt x="14469" y="29141"/>
                    </a:cubicBezTo>
                    <a:cubicBezTo>
                      <a:pt x="14648" y="28890"/>
                      <a:pt x="14899" y="28694"/>
                      <a:pt x="15185" y="28550"/>
                    </a:cubicBezTo>
                    <a:close/>
                    <a:moveTo>
                      <a:pt x="7598" y="24273"/>
                    </a:moveTo>
                    <a:cubicBezTo>
                      <a:pt x="7598" y="24274"/>
                      <a:pt x="7866" y="25079"/>
                      <a:pt x="7866" y="25097"/>
                    </a:cubicBezTo>
                    <a:cubicBezTo>
                      <a:pt x="8027" y="25669"/>
                      <a:pt x="8099" y="26260"/>
                      <a:pt x="8099" y="26868"/>
                    </a:cubicBezTo>
                    <a:cubicBezTo>
                      <a:pt x="8116" y="27620"/>
                      <a:pt x="8081" y="28371"/>
                      <a:pt x="8009" y="29123"/>
                    </a:cubicBezTo>
                    <a:cubicBezTo>
                      <a:pt x="7884" y="28318"/>
                      <a:pt x="7830" y="27512"/>
                      <a:pt x="7812" y="26725"/>
                    </a:cubicBezTo>
                    <a:cubicBezTo>
                      <a:pt x="7812" y="26689"/>
                      <a:pt x="7785" y="26671"/>
                      <a:pt x="7759" y="26671"/>
                    </a:cubicBezTo>
                    <a:cubicBezTo>
                      <a:pt x="7732" y="26671"/>
                      <a:pt x="7705" y="26689"/>
                      <a:pt x="7705" y="26725"/>
                    </a:cubicBezTo>
                    <a:cubicBezTo>
                      <a:pt x="7687" y="27620"/>
                      <a:pt x="7776" y="28515"/>
                      <a:pt x="7973" y="29391"/>
                    </a:cubicBezTo>
                    <a:cubicBezTo>
                      <a:pt x="7973" y="29391"/>
                      <a:pt x="7973" y="29391"/>
                      <a:pt x="7973" y="29409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8" y="24273"/>
                    </a:cubicBezTo>
                    <a:close/>
                    <a:moveTo>
                      <a:pt x="13503" y="29910"/>
                    </a:moveTo>
                    <a:lnTo>
                      <a:pt x="13503" y="29910"/>
                    </a:lnTo>
                    <a:cubicBezTo>
                      <a:pt x="13646" y="30179"/>
                      <a:pt x="13718" y="30465"/>
                      <a:pt x="13736" y="30769"/>
                    </a:cubicBezTo>
                    <a:cubicBezTo>
                      <a:pt x="13610" y="30501"/>
                      <a:pt x="13521" y="30215"/>
                      <a:pt x="13503" y="29910"/>
                    </a:cubicBezTo>
                    <a:close/>
                    <a:moveTo>
                      <a:pt x="5845" y="28797"/>
                    </a:moveTo>
                    <a:cubicBezTo>
                      <a:pt x="5892" y="28797"/>
                      <a:pt x="5923" y="28857"/>
                      <a:pt x="5915" y="29016"/>
                    </a:cubicBezTo>
                    <a:cubicBezTo>
                      <a:pt x="5915" y="29284"/>
                      <a:pt x="5897" y="29535"/>
                      <a:pt x="5880" y="29803"/>
                    </a:cubicBezTo>
                    <a:cubicBezTo>
                      <a:pt x="5862" y="30107"/>
                      <a:pt x="5826" y="30429"/>
                      <a:pt x="5790" y="30734"/>
                    </a:cubicBezTo>
                    <a:lnTo>
                      <a:pt x="5772" y="30716"/>
                    </a:lnTo>
                    <a:cubicBezTo>
                      <a:pt x="5757" y="30706"/>
                      <a:pt x="5741" y="30701"/>
                      <a:pt x="5725" y="30701"/>
                    </a:cubicBezTo>
                    <a:cubicBezTo>
                      <a:pt x="5684" y="30701"/>
                      <a:pt x="5647" y="30731"/>
                      <a:pt x="5647" y="30769"/>
                    </a:cubicBezTo>
                    <a:lnTo>
                      <a:pt x="5647" y="30805"/>
                    </a:lnTo>
                    <a:cubicBezTo>
                      <a:pt x="5593" y="30590"/>
                      <a:pt x="5504" y="30411"/>
                      <a:pt x="5414" y="30233"/>
                    </a:cubicBezTo>
                    <a:cubicBezTo>
                      <a:pt x="5343" y="29821"/>
                      <a:pt x="5396" y="29409"/>
                      <a:pt x="5593" y="29051"/>
                    </a:cubicBezTo>
                    <a:lnTo>
                      <a:pt x="5593" y="29069"/>
                    </a:lnTo>
                    <a:cubicBezTo>
                      <a:pt x="5668" y="28930"/>
                      <a:pt x="5775" y="28797"/>
                      <a:pt x="5845" y="28797"/>
                    </a:cubicBezTo>
                    <a:close/>
                    <a:moveTo>
                      <a:pt x="6452" y="29409"/>
                    </a:moveTo>
                    <a:cubicBezTo>
                      <a:pt x="6560" y="29964"/>
                      <a:pt x="6327" y="30555"/>
                      <a:pt x="6130" y="31109"/>
                    </a:cubicBezTo>
                    <a:cubicBezTo>
                      <a:pt x="6112" y="30984"/>
                      <a:pt x="6094" y="30859"/>
                      <a:pt x="6076" y="30751"/>
                    </a:cubicBezTo>
                    <a:lnTo>
                      <a:pt x="6094" y="30734"/>
                    </a:lnTo>
                    <a:cubicBezTo>
                      <a:pt x="6082" y="30708"/>
                      <a:pt x="6060" y="30683"/>
                      <a:pt x="6030" y="30683"/>
                    </a:cubicBezTo>
                    <a:cubicBezTo>
                      <a:pt x="6017" y="30683"/>
                      <a:pt x="6003" y="30687"/>
                      <a:pt x="5987" y="30698"/>
                    </a:cubicBezTo>
                    <a:cubicBezTo>
                      <a:pt x="6023" y="30465"/>
                      <a:pt x="6041" y="30250"/>
                      <a:pt x="6059" y="30018"/>
                    </a:cubicBezTo>
                    <a:cubicBezTo>
                      <a:pt x="6237" y="29857"/>
                      <a:pt x="6381" y="29642"/>
                      <a:pt x="6452" y="29409"/>
                    </a:cubicBezTo>
                    <a:close/>
                    <a:moveTo>
                      <a:pt x="4054" y="29123"/>
                    </a:moveTo>
                    <a:lnTo>
                      <a:pt x="4054" y="29123"/>
                    </a:lnTo>
                    <a:cubicBezTo>
                      <a:pt x="4448" y="29338"/>
                      <a:pt x="4806" y="29642"/>
                      <a:pt x="5074" y="30018"/>
                    </a:cubicBezTo>
                    <a:cubicBezTo>
                      <a:pt x="5164" y="30125"/>
                      <a:pt x="5235" y="30250"/>
                      <a:pt x="5289" y="30376"/>
                    </a:cubicBezTo>
                    <a:cubicBezTo>
                      <a:pt x="5307" y="30519"/>
                      <a:pt x="5361" y="30644"/>
                      <a:pt x="5432" y="30769"/>
                    </a:cubicBezTo>
                    <a:lnTo>
                      <a:pt x="5396" y="30734"/>
                    </a:lnTo>
                    <a:cubicBezTo>
                      <a:pt x="5379" y="30722"/>
                      <a:pt x="5359" y="30716"/>
                      <a:pt x="5340" y="30716"/>
                    </a:cubicBezTo>
                    <a:cubicBezTo>
                      <a:pt x="5303" y="30716"/>
                      <a:pt x="5271" y="30740"/>
                      <a:pt x="5271" y="30787"/>
                    </a:cubicBezTo>
                    <a:cubicBezTo>
                      <a:pt x="5253" y="30895"/>
                      <a:pt x="5253" y="31020"/>
                      <a:pt x="5271" y="31127"/>
                    </a:cubicBezTo>
                    <a:cubicBezTo>
                      <a:pt x="5200" y="31074"/>
                      <a:pt x="5110" y="31020"/>
                      <a:pt x="5039" y="30966"/>
                    </a:cubicBezTo>
                    <a:cubicBezTo>
                      <a:pt x="4895" y="30805"/>
                      <a:pt x="4734" y="30662"/>
                      <a:pt x="4555" y="30537"/>
                    </a:cubicBezTo>
                    <a:cubicBezTo>
                      <a:pt x="4502" y="30429"/>
                      <a:pt x="4448" y="30322"/>
                      <a:pt x="4412" y="30250"/>
                    </a:cubicBezTo>
                    <a:cubicBezTo>
                      <a:pt x="4215" y="29910"/>
                      <a:pt x="4108" y="29517"/>
                      <a:pt x="4054" y="29123"/>
                    </a:cubicBezTo>
                    <a:close/>
                    <a:moveTo>
                      <a:pt x="8779" y="30000"/>
                    </a:moveTo>
                    <a:cubicBezTo>
                      <a:pt x="8779" y="30394"/>
                      <a:pt x="8528" y="30751"/>
                      <a:pt x="8331" y="31127"/>
                    </a:cubicBezTo>
                    <a:lnTo>
                      <a:pt x="8331" y="31074"/>
                    </a:lnTo>
                    <a:cubicBezTo>
                      <a:pt x="8456" y="30698"/>
                      <a:pt x="8600" y="30340"/>
                      <a:pt x="8779" y="30000"/>
                    </a:cubicBezTo>
                    <a:close/>
                    <a:moveTo>
                      <a:pt x="3413" y="30138"/>
                    </a:moveTo>
                    <a:cubicBezTo>
                      <a:pt x="3790" y="30138"/>
                      <a:pt x="4215" y="30498"/>
                      <a:pt x="4484" y="30716"/>
                    </a:cubicBezTo>
                    <a:cubicBezTo>
                      <a:pt x="4502" y="30734"/>
                      <a:pt x="4520" y="30751"/>
                      <a:pt x="4555" y="30787"/>
                    </a:cubicBezTo>
                    <a:cubicBezTo>
                      <a:pt x="4645" y="30966"/>
                      <a:pt x="4788" y="31109"/>
                      <a:pt x="4985" y="31217"/>
                    </a:cubicBezTo>
                    <a:lnTo>
                      <a:pt x="5056" y="31288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67" y="31324"/>
                      <a:pt x="4842" y="31306"/>
                      <a:pt x="4716" y="31306"/>
                    </a:cubicBezTo>
                    <a:cubicBezTo>
                      <a:pt x="4681" y="31306"/>
                      <a:pt x="4663" y="31324"/>
                      <a:pt x="4645" y="31342"/>
                    </a:cubicBezTo>
                    <a:cubicBezTo>
                      <a:pt x="4466" y="31288"/>
                      <a:pt x="4287" y="31253"/>
                      <a:pt x="4108" y="31217"/>
                    </a:cubicBezTo>
                    <a:cubicBezTo>
                      <a:pt x="3947" y="31163"/>
                      <a:pt x="3804" y="31092"/>
                      <a:pt x="3661" y="31038"/>
                    </a:cubicBezTo>
                    <a:cubicBezTo>
                      <a:pt x="3482" y="30948"/>
                      <a:pt x="3303" y="30859"/>
                      <a:pt x="3160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cubicBezTo>
                      <a:pt x="5468" y="31038"/>
                      <a:pt x="5522" y="31109"/>
                      <a:pt x="5557" y="31181"/>
                    </a:cubicBezTo>
                    <a:cubicBezTo>
                      <a:pt x="5591" y="31265"/>
                      <a:pt x="5609" y="31333"/>
                      <a:pt x="5625" y="31414"/>
                    </a:cubicBezTo>
                    <a:lnTo>
                      <a:pt x="5625" y="31414"/>
                    </a:lnTo>
                    <a:cubicBezTo>
                      <a:pt x="5620" y="31415"/>
                      <a:pt x="5611" y="31419"/>
                      <a:pt x="5611" y="31432"/>
                    </a:cubicBezTo>
                    <a:cubicBezTo>
                      <a:pt x="5557" y="31378"/>
                      <a:pt x="5522" y="31324"/>
                      <a:pt x="5468" y="31288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80" y="31163"/>
                    </a:moveTo>
                    <a:cubicBezTo>
                      <a:pt x="5933" y="31288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0"/>
                      <a:pt x="6005" y="31610"/>
                    </a:cubicBezTo>
                    <a:cubicBezTo>
                      <a:pt x="6005" y="31664"/>
                      <a:pt x="6005" y="31736"/>
                      <a:pt x="6023" y="31789"/>
                    </a:cubicBezTo>
                    <a:lnTo>
                      <a:pt x="5987" y="31754"/>
                    </a:lnTo>
                    <a:cubicBezTo>
                      <a:pt x="5969" y="31700"/>
                      <a:pt x="5933" y="31628"/>
                      <a:pt x="5915" y="31575"/>
                    </a:cubicBezTo>
                    <a:cubicBezTo>
                      <a:pt x="5897" y="31467"/>
                      <a:pt x="5862" y="31378"/>
                      <a:pt x="5844" y="31270"/>
                    </a:cubicBezTo>
                    <a:cubicBezTo>
                      <a:pt x="5844" y="31235"/>
                      <a:pt x="5862" y="31199"/>
                      <a:pt x="5880" y="31163"/>
                    </a:cubicBezTo>
                    <a:close/>
                    <a:moveTo>
                      <a:pt x="4931" y="31467"/>
                    </a:moveTo>
                    <a:lnTo>
                      <a:pt x="4931" y="31467"/>
                    </a:lnTo>
                    <a:cubicBezTo>
                      <a:pt x="5092" y="31485"/>
                      <a:pt x="5235" y="31539"/>
                      <a:pt x="5379" y="31628"/>
                    </a:cubicBezTo>
                    <a:cubicBezTo>
                      <a:pt x="5468" y="31700"/>
                      <a:pt x="5575" y="31772"/>
                      <a:pt x="5701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7"/>
                    </a:cubicBezTo>
                    <a:cubicBezTo>
                      <a:pt x="5826" y="31861"/>
                      <a:pt x="5844" y="31897"/>
                      <a:pt x="5862" y="31933"/>
                    </a:cubicBezTo>
                    <a:cubicBezTo>
                      <a:pt x="5522" y="31843"/>
                      <a:pt x="5217" y="31682"/>
                      <a:pt x="4931" y="31467"/>
                    </a:cubicBezTo>
                    <a:close/>
                    <a:moveTo>
                      <a:pt x="12877" y="31861"/>
                    </a:moveTo>
                    <a:lnTo>
                      <a:pt x="12877" y="31861"/>
                    </a:lnTo>
                    <a:cubicBezTo>
                      <a:pt x="13038" y="32237"/>
                      <a:pt x="13127" y="32630"/>
                      <a:pt x="13109" y="33024"/>
                    </a:cubicBezTo>
                    <a:cubicBezTo>
                      <a:pt x="12930" y="32666"/>
                      <a:pt x="12787" y="32237"/>
                      <a:pt x="12877" y="31861"/>
                    </a:cubicBezTo>
                    <a:close/>
                    <a:moveTo>
                      <a:pt x="11570" y="32559"/>
                    </a:moveTo>
                    <a:lnTo>
                      <a:pt x="11570" y="32559"/>
                    </a:lnTo>
                    <a:cubicBezTo>
                      <a:pt x="11696" y="33078"/>
                      <a:pt x="11427" y="33525"/>
                      <a:pt x="11212" y="33991"/>
                    </a:cubicBezTo>
                    <a:cubicBezTo>
                      <a:pt x="11159" y="33489"/>
                      <a:pt x="11284" y="32988"/>
                      <a:pt x="11570" y="32559"/>
                    </a:cubicBezTo>
                    <a:close/>
                    <a:moveTo>
                      <a:pt x="17440" y="30089"/>
                    </a:moveTo>
                    <a:cubicBezTo>
                      <a:pt x="17440" y="30090"/>
                      <a:pt x="16760" y="31610"/>
                      <a:pt x="16670" y="31789"/>
                    </a:cubicBezTo>
                    <a:cubicBezTo>
                      <a:pt x="16223" y="32541"/>
                      <a:pt x="15758" y="33257"/>
                      <a:pt x="15239" y="33955"/>
                    </a:cubicBezTo>
                    <a:cubicBezTo>
                      <a:pt x="14380" y="35136"/>
                      <a:pt x="13574" y="36317"/>
                      <a:pt x="12680" y="37462"/>
                    </a:cubicBezTo>
                    <a:cubicBezTo>
                      <a:pt x="12716" y="37176"/>
                      <a:pt x="12769" y="36890"/>
                      <a:pt x="12805" y="36621"/>
                    </a:cubicBezTo>
                    <a:cubicBezTo>
                      <a:pt x="13020" y="36031"/>
                      <a:pt x="13288" y="35458"/>
                      <a:pt x="13592" y="34921"/>
                    </a:cubicBezTo>
                    <a:cubicBezTo>
                      <a:pt x="14255" y="33758"/>
                      <a:pt x="15185" y="32774"/>
                      <a:pt x="15776" y="31557"/>
                    </a:cubicBezTo>
                    <a:cubicBezTo>
                      <a:pt x="15787" y="31522"/>
                      <a:pt x="15761" y="31494"/>
                      <a:pt x="15731" y="31494"/>
                    </a:cubicBezTo>
                    <a:cubicBezTo>
                      <a:pt x="15715" y="31494"/>
                      <a:pt x="15699" y="31502"/>
                      <a:pt x="15686" y="31521"/>
                    </a:cubicBezTo>
                    <a:cubicBezTo>
                      <a:pt x="14988" y="32648"/>
                      <a:pt x="14219" y="33722"/>
                      <a:pt x="13503" y="34849"/>
                    </a:cubicBezTo>
                    <a:cubicBezTo>
                      <a:pt x="13270" y="35225"/>
                      <a:pt x="13073" y="35619"/>
                      <a:pt x="12912" y="36031"/>
                    </a:cubicBezTo>
                    <a:cubicBezTo>
                      <a:pt x="12966" y="35655"/>
                      <a:pt x="13038" y="35297"/>
                      <a:pt x="13109" y="34921"/>
                    </a:cubicBezTo>
                    <a:cubicBezTo>
                      <a:pt x="13861" y="32809"/>
                      <a:pt x="15310" y="30859"/>
                      <a:pt x="17440" y="30089"/>
                    </a:cubicBezTo>
                    <a:close/>
                    <a:moveTo>
                      <a:pt x="10729" y="36585"/>
                    </a:moveTo>
                    <a:lnTo>
                      <a:pt x="10729" y="36585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1" y="37015"/>
                      <a:pt x="10729" y="36585"/>
                    </a:cubicBezTo>
                    <a:close/>
                    <a:moveTo>
                      <a:pt x="9709" y="30895"/>
                    </a:moveTo>
                    <a:cubicBezTo>
                      <a:pt x="9763" y="31754"/>
                      <a:pt x="9960" y="32630"/>
                      <a:pt x="9960" y="33454"/>
                    </a:cubicBezTo>
                    <a:cubicBezTo>
                      <a:pt x="9942" y="34939"/>
                      <a:pt x="9852" y="36424"/>
                      <a:pt x="9781" y="37910"/>
                    </a:cubicBezTo>
                    <a:cubicBezTo>
                      <a:pt x="9763" y="37856"/>
                      <a:pt x="9745" y="37784"/>
                      <a:pt x="9727" y="37731"/>
                    </a:cubicBezTo>
                    <a:cubicBezTo>
                      <a:pt x="9673" y="36550"/>
                      <a:pt x="9477" y="35386"/>
                      <a:pt x="9566" y="34205"/>
                    </a:cubicBezTo>
                    <a:cubicBezTo>
                      <a:pt x="9566" y="34187"/>
                      <a:pt x="9553" y="34178"/>
                      <a:pt x="9539" y="34178"/>
                    </a:cubicBezTo>
                    <a:cubicBezTo>
                      <a:pt x="9526" y="34178"/>
                      <a:pt x="9512" y="34187"/>
                      <a:pt x="9512" y="34205"/>
                    </a:cubicBezTo>
                    <a:cubicBezTo>
                      <a:pt x="9405" y="35225"/>
                      <a:pt x="9423" y="36245"/>
                      <a:pt x="9548" y="37247"/>
                    </a:cubicBezTo>
                    <a:cubicBezTo>
                      <a:pt x="9441" y="36961"/>
                      <a:pt x="9333" y="36657"/>
                      <a:pt x="9244" y="36353"/>
                    </a:cubicBezTo>
                    <a:cubicBezTo>
                      <a:pt x="9262" y="36335"/>
                      <a:pt x="9262" y="36317"/>
                      <a:pt x="9244" y="36299"/>
                    </a:cubicBezTo>
                    <a:cubicBezTo>
                      <a:pt x="8993" y="35118"/>
                      <a:pt x="8886" y="34008"/>
                      <a:pt x="9154" y="32827"/>
                    </a:cubicBezTo>
                    <a:cubicBezTo>
                      <a:pt x="9298" y="32165"/>
                      <a:pt x="9530" y="31539"/>
                      <a:pt x="9709" y="30895"/>
                    </a:cubicBezTo>
                    <a:close/>
                    <a:moveTo>
                      <a:pt x="4893" y="33883"/>
                    </a:moveTo>
                    <a:cubicBezTo>
                      <a:pt x="4978" y="33883"/>
                      <a:pt x="5116" y="33905"/>
                      <a:pt x="5325" y="33955"/>
                    </a:cubicBezTo>
                    <a:cubicBezTo>
                      <a:pt x="6094" y="34152"/>
                      <a:pt x="6810" y="34778"/>
                      <a:pt x="7383" y="35279"/>
                    </a:cubicBezTo>
                    <a:cubicBezTo>
                      <a:pt x="8295" y="36102"/>
                      <a:pt x="9047" y="37068"/>
                      <a:pt x="9638" y="38142"/>
                    </a:cubicBezTo>
                    <a:lnTo>
                      <a:pt x="9781" y="38500"/>
                    </a:lnTo>
                    <a:cubicBezTo>
                      <a:pt x="9673" y="38375"/>
                      <a:pt x="9566" y="38267"/>
                      <a:pt x="9441" y="38160"/>
                    </a:cubicBezTo>
                    <a:lnTo>
                      <a:pt x="9459" y="38160"/>
                    </a:lnTo>
                    <a:cubicBezTo>
                      <a:pt x="9136" y="37713"/>
                      <a:pt x="8779" y="37283"/>
                      <a:pt x="8403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4" y="35260"/>
                      <a:pt x="6584" y="35260"/>
                    </a:cubicBezTo>
                    <a:cubicBezTo>
                      <a:pt x="6556" y="35260"/>
                      <a:pt x="6533" y="35306"/>
                      <a:pt x="6560" y="35333"/>
                    </a:cubicBezTo>
                    <a:cubicBezTo>
                      <a:pt x="7007" y="35887"/>
                      <a:pt x="7651" y="36263"/>
                      <a:pt x="8134" y="36782"/>
                    </a:cubicBezTo>
                    <a:cubicBezTo>
                      <a:pt x="8439" y="37122"/>
                      <a:pt x="8725" y="37462"/>
                      <a:pt x="8993" y="37820"/>
                    </a:cubicBezTo>
                    <a:cubicBezTo>
                      <a:pt x="8707" y="37623"/>
                      <a:pt x="8385" y="37444"/>
                      <a:pt x="8081" y="37283"/>
                    </a:cubicBezTo>
                    <a:cubicBezTo>
                      <a:pt x="6810" y="36567"/>
                      <a:pt x="6076" y="35673"/>
                      <a:pt x="5235" y="34509"/>
                    </a:cubicBezTo>
                    <a:cubicBezTo>
                      <a:pt x="4996" y="34185"/>
                      <a:pt x="4579" y="33883"/>
                      <a:pt x="4893" y="33883"/>
                    </a:cubicBezTo>
                    <a:close/>
                    <a:moveTo>
                      <a:pt x="9655" y="40057"/>
                    </a:moveTo>
                    <a:lnTo>
                      <a:pt x="9655" y="40057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6"/>
                      <a:pt x="9799" y="40290"/>
                      <a:pt x="9655" y="40057"/>
                    </a:cubicBezTo>
                    <a:close/>
                    <a:moveTo>
                      <a:pt x="12733" y="41113"/>
                    </a:moveTo>
                    <a:lnTo>
                      <a:pt x="12733" y="41113"/>
                    </a:ln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6"/>
                      <a:pt x="12250" y="42097"/>
                    </a:cubicBezTo>
                    <a:cubicBezTo>
                      <a:pt x="12376" y="41757"/>
                      <a:pt x="12537" y="41417"/>
                      <a:pt x="12733" y="41113"/>
                    </a:cubicBezTo>
                    <a:close/>
                    <a:moveTo>
                      <a:pt x="9638" y="24399"/>
                    </a:moveTo>
                    <a:cubicBezTo>
                      <a:pt x="9781" y="25455"/>
                      <a:pt x="9924" y="26510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7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8"/>
                      <a:pt x="11355" y="36245"/>
                      <a:pt x="11463" y="37122"/>
                    </a:cubicBezTo>
                    <a:cubicBezTo>
                      <a:pt x="11302" y="36782"/>
                      <a:pt x="10998" y="36514"/>
                      <a:pt x="10658" y="36371"/>
                    </a:cubicBezTo>
                    <a:cubicBezTo>
                      <a:pt x="10648" y="36367"/>
                      <a:pt x="10639" y="36366"/>
                      <a:pt x="10629" y="36366"/>
                    </a:cubicBezTo>
                    <a:cubicBezTo>
                      <a:pt x="10587" y="36366"/>
                      <a:pt x="10550" y="36398"/>
                      <a:pt x="10550" y="36442"/>
                    </a:cubicBezTo>
                    <a:cubicBezTo>
                      <a:pt x="10568" y="37033"/>
                      <a:pt x="10980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7" y="41399"/>
                      <a:pt x="10532" y="39663"/>
                      <a:pt x="9870" y="38017"/>
                    </a:cubicBezTo>
                    <a:cubicBezTo>
                      <a:pt x="9888" y="38017"/>
                      <a:pt x="9906" y="38017"/>
                      <a:pt x="9924" y="37981"/>
                    </a:cubicBezTo>
                    <a:cubicBezTo>
                      <a:pt x="10174" y="36943"/>
                      <a:pt x="10139" y="35870"/>
                      <a:pt x="10139" y="34814"/>
                    </a:cubicBezTo>
                    <a:cubicBezTo>
                      <a:pt x="10157" y="33633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7"/>
                    </a:cubicBezTo>
                    <a:cubicBezTo>
                      <a:pt x="9924" y="30268"/>
                      <a:pt x="9960" y="30071"/>
                      <a:pt x="9978" y="29875"/>
                    </a:cubicBezTo>
                    <a:cubicBezTo>
                      <a:pt x="9988" y="29812"/>
                      <a:pt x="9944" y="29774"/>
                      <a:pt x="9898" y="29774"/>
                    </a:cubicBezTo>
                    <a:cubicBezTo>
                      <a:pt x="9865" y="29774"/>
                      <a:pt x="9832" y="29794"/>
                      <a:pt x="9817" y="29839"/>
                    </a:cubicBezTo>
                    <a:cubicBezTo>
                      <a:pt x="9799" y="29964"/>
                      <a:pt x="9763" y="30107"/>
                      <a:pt x="9763" y="30268"/>
                    </a:cubicBezTo>
                    <a:cubicBezTo>
                      <a:pt x="9691" y="30537"/>
                      <a:pt x="9620" y="30823"/>
                      <a:pt x="9530" y="31109"/>
                    </a:cubicBezTo>
                    <a:cubicBezTo>
                      <a:pt x="9333" y="31807"/>
                      <a:pt x="9083" y="32505"/>
                      <a:pt x="8940" y="33221"/>
                    </a:cubicBezTo>
                    <a:cubicBezTo>
                      <a:pt x="8814" y="33847"/>
                      <a:pt x="8814" y="34509"/>
                      <a:pt x="8922" y="35136"/>
                    </a:cubicBezTo>
                    <a:cubicBezTo>
                      <a:pt x="8618" y="33955"/>
                      <a:pt x="8439" y="32738"/>
                      <a:pt x="8367" y="31503"/>
                    </a:cubicBezTo>
                    <a:cubicBezTo>
                      <a:pt x="8528" y="31235"/>
                      <a:pt x="8671" y="30948"/>
                      <a:pt x="8779" y="30662"/>
                    </a:cubicBezTo>
                    <a:cubicBezTo>
                      <a:pt x="8922" y="30376"/>
                      <a:pt x="8975" y="30054"/>
                      <a:pt x="8922" y="29749"/>
                    </a:cubicBezTo>
                    <a:cubicBezTo>
                      <a:pt x="8902" y="29709"/>
                      <a:pt x="8865" y="29686"/>
                      <a:pt x="8830" y="29686"/>
                    </a:cubicBezTo>
                    <a:cubicBezTo>
                      <a:pt x="8802" y="29686"/>
                      <a:pt x="8776" y="29700"/>
                      <a:pt x="8761" y="29731"/>
                    </a:cubicBezTo>
                    <a:cubicBezTo>
                      <a:pt x="8582" y="30000"/>
                      <a:pt x="8421" y="30286"/>
                      <a:pt x="8331" y="30590"/>
                    </a:cubicBezTo>
                    <a:cubicBezTo>
                      <a:pt x="8331" y="30179"/>
                      <a:pt x="8331" y="29767"/>
                      <a:pt x="8349" y="29338"/>
                    </a:cubicBezTo>
                    <a:cubicBezTo>
                      <a:pt x="8439" y="27781"/>
                      <a:pt x="8814" y="26242"/>
                      <a:pt x="9441" y="24828"/>
                    </a:cubicBezTo>
                    <a:cubicBezTo>
                      <a:pt x="9477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3" y="25201"/>
                    </a:cubicBezTo>
                    <a:cubicBezTo>
                      <a:pt x="9586" y="25201"/>
                      <a:pt x="9612" y="25182"/>
                      <a:pt x="9602" y="25150"/>
                    </a:cubicBezTo>
                    <a:cubicBezTo>
                      <a:pt x="9584" y="24971"/>
                      <a:pt x="9566" y="24792"/>
                      <a:pt x="9548" y="24613"/>
                    </a:cubicBezTo>
                    <a:cubicBezTo>
                      <a:pt x="9566" y="24542"/>
                      <a:pt x="9602" y="24470"/>
                      <a:pt x="9638" y="24399"/>
                    </a:cubicBezTo>
                    <a:close/>
                    <a:moveTo>
                      <a:pt x="11194" y="44280"/>
                    </a:moveTo>
                    <a:cubicBezTo>
                      <a:pt x="11606" y="44602"/>
                      <a:pt x="11624" y="45264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66" y="45443"/>
                    </a:moveTo>
                    <a:lnTo>
                      <a:pt x="12966" y="45443"/>
                    </a:lnTo>
                    <a:cubicBezTo>
                      <a:pt x="12912" y="46123"/>
                      <a:pt x="12483" y="46660"/>
                      <a:pt x="12071" y="47197"/>
                    </a:cubicBezTo>
                    <a:cubicBezTo>
                      <a:pt x="12071" y="47108"/>
                      <a:pt x="12107" y="47018"/>
                      <a:pt x="12107" y="46929"/>
                    </a:cubicBezTo>
                    <a:cubicBezTo>
                      <a:pt x="12393" y="46446"/>
                      <a:pt x="12519" y="45783"/>
                      <a:pt x="12966" y="45443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5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2" y="61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2"/>
                      <a:pt x="8814" y="97"/>
                    </a:cubicBezTo>
                    <a:cubicBezTo>
                      <a:pt x="8546" y="759"/>
                      <a:pt x="8528" y="1493"/>
                      <a:pt x="8743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1" y="1329"/>
                      <a:pt x="7493" y="1328"/>
                      <a:pt x="7486" y="1328"/>
                    </a:cubicBezTo>
                    <a:cubicBezTo>
                      <a:pt x="7441" y="1328"/>
                      <a:pt x="7406" y="1373"/>
                      <a:pt x="7436" y="1404"/>
                    </a:cubicBezTo>
                    <a:cubicBezTo>
                      <a:pt x="7776" y="2084"/>
                      <a:pt x="7776" y="2853"/>
                      <a:pt x="8224" y="3479"/>
                    </a:cubicBezTo>
                    <a:cubicBezTo>
                      <a:pt x="8492" y="3801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3" y="4732"/>
                    </a:cubicBezTo>
                    <a:cubicBezTo>
                      <a:pt x="9566" y="4929"/>
                      <a:pt x="9763" y="5036"/>
                      <a:pt x="9995" y="5054"/>
                    </a:cubicBezTo>
                    <a:cubicBezTo>
                      <a:pt x="9834" y="6307"/>
                      <a:pt x="9655" y="7559"/>
                      <a:pt x="9477" y="8812"/>
                    </a:cubicBezTo>
                    <a:cubicBezTo>
                      <a:pt x="9369" y="8508"/>
                      <a:pt x="9298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3" y="8615"/>
                    </a:cubicBezTo>
                    <a:cubicBezTo>
                      <a:pt x="9423" y="8642"/>
                      <a:pt x="9441" y="8655"/>
                      <a:pt x="9459" y="8655"/>
                    </a:cubicBezTo>
                    <a:cubicBezTo>
                      <a:pt x="9477" y="8655"/>
                      <a:pt x="9494" y="8642"/>
                      <a:pt x="9494" y="8615"/>
                    </a:cubicBezTo>
                    <a:cubicBezTo>
                      <a:pt x="9530" y="8257"/>
                      <a:pt x="9423" y="7882"/>
                      <a:pt x="9226" y="7577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4" y="7546"/>
                      <a:pt x="9101" y="7570"/>
                      <a:pt x="9101" y="7613"/>
                    </a:cubicBezTo>
                    <a:cubicBezTo>
                      <a:pt x="9083" y="8096"/>
                      <a:pt x="9208" y="8597"/>
                      <a:pt x="9459" y="9027"/>
                    </a:cubicBezTo>
                    <a:cubicBezTo>
                      <a:pt x="9280" y="10333"/>
                      <a:pt x="9136" y="11622"/>
                      <a:pt x="9029" y="12946"/>
                    </a:cubicBezTo>
                    <a:cubicBezTo>
                      <a:pt x="8958" y="12821"/>
                      <a:pt x="8832" y="12749"/>
                      <a:pt x="8707" y="12731"/>
                    </a:cubicBezTo>
                    <a:cubicBezTo>
                      <a:pt x="8653" y="12731"/>
                      <a:pt x="8618" y="12767"/>
                      <a:pt x="8618" y="12803"/>
                    </a:cubicBezTo>
                    <a:cubicBezTo>
                      <a:pt x="8653" y="13143"/>
                      <a:pt x="8743" y="13465"/>
                      <a:pt x="8886" y="13769"/>
                    </a:cubicBezTo>
                    <a:cubicBezTo>
                      <a:pt x="8904" y="13841"/>
                      <a:pt x="8940" y="13894"/>
                      <a:pt x="8975" y="13948"/>
                    </a:cubicBezTo>
                    <a:cubicBezTo>
                      <a:pt x="8940" y="14610"/>
                      <a:pt x="8922" y="15254"/>
                      <a:pt x="8940" y="15916"/>
                    </a:cubicBezTo>
                    <a:cubicBezTo>
                      <a:pt x="8940" y="16525"/>
                      <a:pt x="8958" y="17115"/>
                      <a:pt x="8993" y="17706"/>
                    </a:cubicBezTo>
                    <a:cubicBezTo>
                      <a:pt x="8904" y="17473"/>
                      <a:pt x="8761" y="17259"/>
                      <a:pt x="8582" y="17062"/>
                    </a:cubicBezTo>
                    <a:cubicBezTo>
                      <a:pt x="8564" y="17050"/>
                      <a:pt x="8542" y="17044"/>
                      <a:pt x="8521" y="17044"/>
                    </a:cubicBezTo>
                    <a:cubicBezTo>
                      <a:pt x="8480" y="17044"/>
                      <a:pt x="8445" y="17068"/>
                      <a:pt x="8456" y="17115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5"/>
                      <a:pt x="9351" y="22251"/>
                      <a:pt x="9566" y="23969"/>
                    </a:cubicBezTo>
                    <a:lnTo>
                      <a:pt x="9441" y="24220"/>
                    </a:lnTo>
                    <a:cubicBezTo>
                      <a:pt x="9101" y="22645"/>
                      <a:pt x="8331" y="21178"/>
                      <a:pt x="7562" y="19764"/>
                    </a:cubicBezTo>
                    <a:cubicBezTo>
                      <a:pt x="7562" y="19746"/>
                      <a:pt x="7562" y="19728"/>
                      <a:pt x="7562" y="19728"/>
                    </a:cubicBezTo>
                    <a:cubicBezTo>
                      <a:pt x="7615" y="19495"/>
                      <a:pt x="7633" y="19281"/>
                      <a:pt x="7598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3" y="18361"/>
                      <a:pt x="7222" y="18404"/>
                    </a:cubicBezTo>
                    <a:cubicBezTo>
                      <a:pt x="7168" y="18619"/>
                      <a:pt x="7150" y="18851"/>
                      <a:pt x="7168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2"/>
                      <a:pt x="5951" y="16596"/>
                    </a:cubicBezTo>
                    <a:lnTo>
                      <a:pt x="5969" y="16596"/>
                    </a:lnTo>
                    <a:cubicBezTo>
                      <a:pt x="6291" y="16328"/>
                      <a:pt x="6255" y="15666"/>
                      <a:pt x="6220" y="15290"/>
                    </a:cubicBezTo>
                    <a:cubicBezTo>
                      <a:pt x="6220" y="15255"/>
                      <a:pt x="6189" y="15228"/>
                      <a:pt x="6153" y="15228"/>
                    </a:cubicBezTo>
                    <a:cubicBezTo>
                      <a:pt x="6134" y="15228"/>
                      <a:pt x="6113" y="15236"/>
                      <a:pt x="6094" y="15254"/>
                    </a:cubicBezTo>
                    <a:cubicBezTo>
                      <a:pt x="5880" y="15541"/>
                      <a:pt x="5790" y="15899"/>
                      <a:pt x="5808" y="16274"/>
                    </a:cubicBezTo>
                    <a:cubicBezTo>
                      <a:pt x="5128" y="14592"/>
                      <a:pt x="4591" y="12856"/>
                      <a:pt x="4197" y="11067"/>
                    </a:cubicBezTo>
                    <a:cubicBezTo>
                      <a:pt x="4233" y="11031"/>
                      <a:pt x="4251" y="10977"/>
                      <a:pt x="4287" y="10924"/>
                    </a:cubicBezTo>
                    <a:cubicBezTo>
                      <a:pt x="4394" y="10834"/>
                      <a:pt x="4466" y="10727"/>
                      <a:pt x="4502" y="10602"/>
                    </a:cubicBezTo>
                    <a:cubicBezTo>
                      <a:pt x="4931" y="10548"/>
                      <a:pt x="5343" y="10423"/>
                      <a:pt x="5719" y="10226"/>
                    </a:cubicBezTo>
                    <a:cubicBezTo>
                      <a:pt x="5915" y="10136"/>
                      <a:pt x="6452" y="9671"/>
                      <a:pt x="6023" y="9474"/>
                    </a:cubicBezTo>
                    <a:cubicBezTo>
                      <a:pt x="6014" y="9470"/>
                      <a:pt x="6004" y="9467"/>
                      <a:pt x="5994" y="9467"/>
                    </a:cubicBezTo>
                    <a:cubicBezTo>
                      <a:pt x="5985" y="9467"/>
                      <a:pt x="5976" y="9469"/>
                      <a:pt x="5968" y="9473"/>
                    </a:cubicBezTo>
                    <a:lnTo>
                      <a:pt x="5968" y="9473"/>
                    </a:lnTo>
                    <a:cubicBezTo>
                      <a:pt x="6212" y="9170"/>
                      <a:pt x="6380" y="8802"/>
                      <a:pt x="6452" y="8418"/>
                    </a:cubicBezTo>
                    <a:cubicBezTo>
                      <a:pt x="6452" y="8365"/>
                      <a:pt x="6416" y="8347"/>
                      <a:pt x="6381" y="8347"/>
                    </a:cubicBezTo>
                    <a:cubicBezTo>
                      <a:pt x="6332" y="8341"/>
                      <a:pt x="6283" y="8338"/>
                      <a:pt x="6235" y="8338"/>
                    </a:cubicBezTo>
                    <a:cubicBezTo>
                      <a:pt x="5838" y="8338"/>
                      <a:pt x="5459" y="8531"/>
                      <a:pt x="5235" y="8866"/>
                    </a:cubicBezTo>
                    <a:cubicBezTo>
                      <a:pt x="5450" y="8400"/>
                      <a:pt x="5504" y="7882"/>
                      <a:pt x="5414" y="7380"/>
                    </a:cubicBezTo>
                    <a:cubicBezTo>
                      <a:pt x="5414" y="7358"/>
                      <a:pt x="5394" y="7343"/>
                      <a:pt x="5370" y="7343"/>
                    </a:cubicBezTo>
                    <a:cubicBezTo>
                      <a:pt x="5355" y="7343"/>
                      <a:pt x="5338" y="7349"/>
                      <a:pt x="5325" y="7363"/>
                    </a:cubicBezTo>
                    <a:cubicBezTo>
                      <a:pt x="5039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3" y="7309"/>
                      <a:pt x="3464" y="7846"/>
                      <a:pt x="3535" y="8383"/>
                    </a:cubicBezTo>
                    <a:cubicBezTo>
                      <a:pt x="3267" y="8007"/>
                      <a:pt x="2981" y="7667"/>
                      <a:pt x="2766" y="7363"/>
                    </a:cubicBezTo>
                    <a:cubicBezTo>
                      <a:pt x="2744" y="7340"/>
                      <a:pt x="2715" y="7325"/>
                      <a:pt x="2692" y="7325"/>
                    </a:cubicBezTo>
                    <a:cubicBezTo>
                      <a:pt x="2677" y="7325"/>
                      <a:pt x="2665" y="7331"/>
                      <a:pt x="2658" y="7345"/>
                    </a:cubicBezTo>
                    <a:cubicBezTo>
                      <a:pt x="2175" y="7917"/>
                      <a:pt x="2283" y="8741"/>
                      <a:pt x="2676" y="9349"/>
                    </a:cubicBezTo>
                    <a:cubicBezTo>
                      <a:pt x="2301" y="9170"/>
                      <a:pt x="1889" y="9063"/>
                      <a:pt x="1477" y="9009"/>
                    </a:cubicBezTo>
                    <a:cubicBezTo>
                      <a:pt x="1424" y="9009"/>
                      <a:pt x="1388" y="9063"/>
                      <a:pt x="1406" y="9116"/>
                    </a:cubicBezTo>
                    <a:cubicBezTo>
                      <a:pt x="1710" y="10226"/>
                      <a:pt x="2784" y="10709"/>
                      <a:pt x="3840" y="10816"/>
                    </a:cubicBezTo>
                    <a:cubicBezTo>
                      <a:pt x="3845" y="10822"/>
                      <a:pt x="3851" y="10824"/>
                      <a:pt x="3857" y="10824"/>
                    </a:cubicBezTo>
                    <a:cubicBezTo>
                      <a:pt x="3867" y="10824"/>
                      <a:pt x="3875" y="10816"/>
                      <a:pt x="3875" y="10816"/>
                    </a:cubicBezTo>
                    <a:lnTo>
                      <a:pt x="3911" y="10816"/>
                    </a:lnTo>
                    <a:cubicBezTo>
                      <a:pt x="3947" y="10816"/>
                      <a:pt x="4001" y="10781"/>
                      <a:pt x="3965" y="10745"/>
                    </a:cubicBezTo>
                    <a:cubicBezTo>
                      <a:pt x="3875" y="10691"/>
                      <a:pt x="3822" y="10602"/>
                      <a:pt x="3768" y="10530"/>
                    </a:cubicBezTo>
                    <a:lnTo>
                      <a:pt x="3768" y="10476"/>
                    </a:lnTo>
                    <a:cubicBezTo>
                      <a:pt x="3840" y="10566"/>
                      <a:pt x="3911" y="10637"/>
                      <a:pt x="3983" y="10727"/>
                    </a:cubicBezTo>
                    <a:lnTo>
                      <a:pt x="3983" y="10745"/>
                    </a:lnTo>
                    <a:cubicBezTo>
                      <a:pt x="3983" y="10798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7"/>
                    </a:lnTo>
                    <a:cubicBezTo>
                      <a:pt x="4036" y="11031"/>
                      <a:pt x="4072" y="11103"/>
                      <a:pt x="4144" y="11103"/>
                    </a:cubicBezTo>
                    <a:cubicBezTo>
                      <a:pt x="4323" y="11962"/>
                      <a:pt x="4520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7"/>
                      <a:pt x="4072" y="13017"/>
                    </a:cubicBezTo>
                    <a:lnTo>
                      <a:pt x="4072" y="13017"/>
                    </a:lnTo>
                    <a:cubicBezTo>
                      <a:pt x="4162" y="13089"/>
                      <a:pt x="4269" y="13161"/>
                      <a:pt x="4341" y="13250"/>
                    </a:cubicBezTo>
                    <a:cubicBezTo>
                      <a:pt x="4430" y="13357"/>
                      <a:pt x="4520" y="13465"/>
                      <a:pt x="4627" y="13572"/>
                    </a:cubicBezTo>
                    <a:cubicBezTo>
                      <a:pt x="4633" y="13575"/>
                      <a:pt x="4640" y="13577"/>
                      <a:pt x="4646" y="13577"/>
                    </a:cubicBezTo>
                    <a:cubicBezTo>
                      <a:pt x="4675" y="13577"/>
                      <a:pt x="4698" y="13548"/>
                      <a:pt x="4698" y="13518"/>
                    </a:cubicBezTo>
                    <a:cubicBezTo>
                      <a:pt x="4645" y="13375"/>
                      <a:pt x="4555" y="13250"/>
                      <a:pt x="4448" y="13143"/>
                    </a:cubicBezTo>
                    <a:cubicBezTo>
                      <a:pt x="4323" y="13017"/>
                      <a:pt x="4197" y="12910"/>
                      <a:pt x="4036" y="12838"/>
                    </a:cubicBezTo>
                    <a:cubicBezTo>
                      <a:pt x="4026" y="12828"/>
                      <a:pt x="4015" y="12824"/>
                      <a:pt x="4005" y="12824"/>
                    </a:cubicBezTo>
                    <a:cubicBezTo>
                      <a:pt x="3981" y="12824"/>
                      <a:pt x="3960" y="12849"/>
                      <a:pt x="3947" y="12874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5" y="13699"/>
                      <a:pt x="4734" y="13697"/>
                    </a:cubicBezTo>
                    <a:cubicBezTo>
                      <a:pt x="4734" y="13697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30" y="17366"/>
                    </a:cubicBezTo>
                    <a:cubicBezTo>
                      <a:pt x="5844" y="16990"/>
                      <a:pt x="5557" y="16614"/>
                      <a:pt x="5271" y="16239"/>
                    </a:cubicBezTo>
                    <a:cubicBezTo>
                      <a:pt x="4162" y="14324"/>
                      <a:pt x="2551" y="12498"/>
                      <a:pt x="153" y="12463"/>
                    </a:cubicBezTo>
                    <a:cubicBezTo>
                      <a:pt x="117" y="12481"/>
                      <a:pt x="117" y="12534"/>
                      <a:pt x="153" y="12552"/>
                    </a:cubicBezTo>
                    <a:cubicBezTo>
                      <a:pt x="1388" y="12803"/>
                      <a:pt x="2390" y="13107"/>
                      <a:pt x="3356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53" y="14234"/>
                      <a:pt x="2157" y="12982"/>
                      <a:pt x="225" y="12606"/>
                    </a:cubicBezTo>
                    <a:cubicBezTo>
                      <a:pt x="220" y="12603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7" y="12660"/>
                    </a:cubicBezTo>
                    <a:cubicBezTo>
                      <a:pt x="1656" y="13214"/>
                      <a:pt x="2837" y="13823"/>
                      <a:pt x="3947" y="14914"/>
                    </a:cubicBezTo>
                    <a:cubicBezTo>
                      <a:pt x="4412" y="15380"/>
                      <a:pt x="4860" y="15881"/>
                      <a:pt x="5271" y="16382"/>
                    </a:cubicBezTo>
                    <a:lnTo>
                      <a:pt x="5271" y="16400"/>
                    </a:lnTo>
                    <a:cubicBezTo>
                      <a:pt x="4681" y="15773"/>
                      <a:pt x="3840" y="15469"/>
                      <a:pt x="3070" y="15093"/>
                    </a:cubicBezTo>
                    <a:cubicBezTo>
                      <a:pt x="1871" y="14503"/>
                      <a:pt x="994" y="13536"/>
                      <a:pt x="64" y="12606"/>
                    </a:cubicBezTo>
                    <a:cubicBezTo>
                      <a:pt x="59" y="12598"/>
                      <a:pt x="53" y="12594"/>
                      <a:pt x="47" y="12594"/>
                    </a:cubicBezTo>
                    <a:cubicBezTo>
                      <a:pt x="26" y="12594"/>
                      <a:pt x="0" y="12632"/>
                      <a:pt x="28" y="12660"/>
                    </a:cubicBezTo>
                    <a:cubicBezTo>
                      <a:pt x="672" y="13429"/>
                      <a:pt x="1406" y="14127"/>
                      <a:pt x="2211" y="14735"/>
                    </a:cubicBezTo>
                    <a:cubicBezTo>
                      <a:pt x="3195" y="15433"/>
                      <a:pt x="4341" y="15791"/>
                      <a:pt x="5307" y="16543"/>
                    </a:cubicBezTo>
                    <a:cubicBezTo>
                      <a:pt x="5316" y="16552"/>
                      <a:pt x="5325" y="16556"/>
                      <a:pt x="5334" y="16556"/>
                    </a:cubicBezTo>
                    <a:cubicBezTo>
                      <a:pt x="5343" y="16556"/>
                      <a:pt x="5352" y="16552"/>
                      <a:pt x="5361" y="16543"/>
                    </a:cubicBezTo>
                    <a:lnTo>
                      <a:pt x="5396" y="16579"/>
                    </a:lnTo>
                    <a:cubicBezTo>
                      <a:pt x="5396" y="16596"/>
                      <a:pt x="5414" y="16596"/>
                      <a:pt x="5432" y="16596"/>
                    </a:cubicBezTo>
                    <a:cubicBezTo>
                      <a:pt x="5719" y="16954"/>
                      <a:pt x="6005" y="17330"/>
                      <a:pt x="6309" y="17706"/>
                    </a:cubicBezTo>
                    <a:cubicBezTo>
                      <a:pt x="7025" y="19120"/>
                      <a:pt x="7776" y="20480"/>
                      <a:pt x="8421" y="21911"/>
                    </a:cubicBezTo>
                    <a:cubicBezTo>
                      <a:pt x="8188" y="21625"/>
                      <a:pt x="7848" y="21446"/>
                      <a:pt x="7490" y="21392"/>
                    </a:cubicBezTo>
                    <a:cubicBezTo>
                      <a:pt x="7436" y="21392"/>
                      <a:pt x="7401" y="21464"/>
                      <a:pt x="7419" y="21518"/>
                    </a:cubicBezTo>
                    <a:cubicBezTo>
                      <a:pt x="7615" y="21911"/>
                      <a:pt x="8009" y="22180"/>
                      <a:pt x="8456" y="22198"/>
                    </a:cubicBezTo>
                    <a:cubicBezTo>
                      <a:pt x="8461" y="22200"/>
                      <a:pt x="8466" y="22201"/>
                      <a:pt x="8471" y="22201"/>
                    </a:cubicBezTo>
                    <a:cubicBezTo>
                      <a:pt x="8496" y="22201"/>
                      <a:pt x="8517" y="22173"/>
                      <a:pt x="8515" y="22155"/>
                    </a:cubicBezTo>
                    <a:lnTo>
                      <a:pt x="8515" y="22155"/>
                    </a:lnTo>
                    <a:cubicBezTo>
                      <a:pt x="8835" y="22885"/>
                      <a:pt x="9120" y="23669"/>
                      <a:pt x="9333" y="24452"/>
                    </a:cubicBezTo>
                    <a:cubicBezTo>
                      <a:pt x="9136" y="24864"/>
                      <a:pt x="8975" y="25311"/>
                      <a:pt x="8832" y="25741"/>
                    </a:cubicBezTo>
                    <a:cubicBezTo>
                      <a:pt x="8868" y="25383"/>
                      <a:pt x="8850" y="24953"/>
                      <a:pt x="8546" y="24721"/>
                    </a:cubicBezTo>
                    <a:cubicBezTo>
                      <a:pt x="8531" y="24698"/>
                      <a:pt x="8510" y="24688"/>
                      <a:pt x="8489" y="24688"/>
                    </a:cubicBezTo>
                    <a:cubicBezTo>
                      <a:pt x="8460" y="24688"/>
                      <a:pt x="8431" y="24708"/>
                      <a:pt x="8421" y="24739"/>
                    </a:cubicBezTo>
                    <a:cubicBezTo>
                      <a:pt x="8331" y="25150"/>
                      <a:pt x="8439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1"/>
                    </a:cubicBezTo>
                    <a:cubicBezTo>
                      <a:pt x="8564" y="26528"/>
                      <a:pt x="8421" y="27065"/>
                      <a:pt x="8313" y="27620"/>
                    </a:cubicBezTo>
                    <a:cubicBezTo>
                      <a:pt x="8278" y="27817"/>
                      <a:pt x="8242" y="28014"/>
                      <a:pt x="8206" y="28228"/>
                    </a:cubicBezTo>
                    <a:cubicBezTo>
                      <a:pt x="8242" y="27781"/>
                      <a:pt x="8260" y="27334"/>
                      <a:pt x="8242" y="26850"/>
                    </a:cubicBezTo>
                    <a:cubicBezTo>
                      <a:pt x="8242" y="25777"/>
                      <a:pt x="7866" y="24846"/>
                      <a:pt x="7687" y="23808"/>
                    </a:cubicBezTo>
                    <a:cubicBezTo>
                      <a:pt x="7669" y="23772"/>
                      <a:pt x="7633" y="23755"/>
                      <a:pt x="7600" y="23755"/>
                    </a:cubicBezTo>
                    <a:cubicBezTo>
                      <a:pt x="7566" y="23755"/>
                      <a:pt x="7535" y="23772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27" y="31736"/>
                      <a:pt x="8242" y="33454"/>
                      <a:pt x="8671" y="35136"/>
                    </a:cubicBezTo>
                    <a:cubicBezTo>
                      <a:pt x="8045" y="33991"/>
                      <a:pt x="7114" y="32953"/>
                      <a:pt x="6220" y="32004"/>
                    </a:cubicBezTo>
                    <a:cubicBezTo>
                      <a:pt x="6184" y="31772"/>
                      <a:pt x="6166" y="31539"/>
                      <a:pt x="6130" y="31306"/>
                    </a:cubicBezTo>
                    <a:cubicBezTo>
                      <a:pt x="6381" y="30608"/>
                      <a:pt x="6792" y="29857"/>
                      <a:pt x="6488" y="29141"/>
                    </a:cubicBezTo>
                    <a:cubicBezTo>
                      <a:pt x="6479" y="29105"/>
                      <a:pt x="6452" y="29087"/>
                      <a:pt x="6425" y="29087"/>
                    </a:cubicBezTo>
                    <a:cubicBezTo>
                      <a:pt x="6399" y="29087"/>
                      <a:pt x="6372" y="29105"/>
                      <a:pt x="6363" y="29141"/>
                    </a:cubicBezTo>
                    <a:cubicBezTo>
                      <a:pt x="6273" y="29356"/>
                      <a:pt x="6166" y="29553"/>
                      <a:pt x="6041" y="29749"/>
                    </a:cubicBezTo>
                    <a:cubicBezTo>
                      <a:pt x="6059" y="29356"/>
                      <a:pt x="6059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29"/>
                      <a:pt x="5987" y="28533"/>
                    </a:cubicBezTo>
                    <a:cubicBezTo>
                      <a:pt x="5432" y="28765"/>
                      <a:pt x="5182" y="29338"/>
                      <a:pt x="5217" y="29928"/>
                    </a:cubicBezTo>
                    <a:cubicBezTo>
                      <a:pt x="4895" y="29517"/>
                      <a:pt x="4484" y="29177"/>
                      <a:pt x="4001" y="28926"/>
                    </a:cubicBezTo>
                    <a:cubicBezTo>
                      <a:pt x="3994" y="28923"/>
                      <a:pt x="3987" y="28921"/>
                      <a:pt x="3980" y="28921"/>
                    </a:cubicBezTo>
                    <a:cubicBezTo>
                      <a:pt x="3947" y="28921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3" y="30358"/>
                    </a:cubicBezTo>
                    <a:lnTo>
                      <a:pt x="4269" y="30322"/>
                    </a:lnTo>
                    <a:cubicBezTo>
                      <a:pt x="4063" y="30180"/>
                      <a:pt x="3690" y="29946"/>
                      <a:pt x="3370" y="29946"/>
                    </a:cubicBezTo>
                    <a:cubicBezTo>
                      <a:pt x="3246" y="29946"/>
                      <a:pt x="3129" y="29981"/>
                      <a:pt x="3034" y="30071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89"/>
                      <a:pt x="2927" y="32326"/>
                    </a:cubicBezTo>
                    <a:cubicBezTo>
                      <a:pt x="2945" y="32353"/>
                      <a:pt x="2972" y="32367"/>
                      <a:pt x="2998" y="32367"/>
                    </a:cubicBezTo>
                    <a:cubicBezTo>
                      <a:pt x="3025" y="32367"/>
                      <a:pt x="3052" y="32353"/>
                      <a:pt x="3070" y="32326"/>
                    </a:cubicBezTo>
                    <a:cubicBezTo>
                      <a:pt x="3308" y="31978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4" y="31968"/>
                      <a:pt x="5468" y="31950"/>
                    </a:cubicBezTo>
                    <a:cubicBezTo>
                      <a:pt x="5148" y="31821"/>
                      <a:pt x="4693" y="31724"/>
                      <a:pt x="4247" y="31724"/>
                    </a:cubicBezTo>
                    <a:cubicBezTo>
                      <a:pt x="3770" y="31724"/>
                      <a:pt x="3303" y="31834"/>
                      <a:pt x="3016" y="32129"/>
                    </a:cubicBezTo>
                    <a:cubicBezTo>
                      <a:pt x="2945" y="31897"/>
                      <a:pt x="2891" y="31664"/>
                      <a:pt x="3070" y="31467"/>
                    </a:cubicBezTo>
                    <a:cubicBezTo>
                      <a:pt x="3184" y="31354"/>
                      <a:pt x="3362" y="31327"/>
                      <a:pt x="3537" y="31327"/>
                    </a:cubicBezTo>
                    <a:cubicBezTo>
                      <a:pt x="3638" y="31327"/>
                      <a:pt x="3737" y="31336"/>
                      <a:pt x="3822" y="31342"/>
                    </a:cubicBezTo>
                    <a:cubicBezTo>
                      <a:pt x="4305" y="31378"/>
                      <a:pt x="4698" y="31628"/>
                      <a:pt x="5146" y="31772"/>
                    </a:cubicBezTo>
                    <a:lnTo>
                      <a:pt x="5182" y="31772"/>
                    </a:lnTo>
                    <a:cubicBezTo>
                      <a:pt x="5379" y="31897"/>
                      <a:pt x="5629" y="31986"/>
                      <a:pt x="5862" y="32022"/>
                    </a:cubicBezTo>
                    <a:lnTo>
                      <a:pt x="5862" y="32040"/>
                    </a:lnTo>
                    <a:cubicBezTo>
                      <a:pt x="5883" y="32083"/>
                      <a:pt x="5918" y="32107"/>
                      <a:pt x="5954" y="32107"/>
                    </a:cubicBezTo>
                    <a:cubicBezTo>
                      <a:pt x="5978" y="32107"/>
                      <a:pt x="6002" y="32097"/>
                      <a:pt x="6023" y="32076"/>
                    </a:cubicBezTo>
                    <a:cubicBezTo>
                      <a:pt x="6023" y="32094"/>
                      <a:pt x="6059" y="32112"/>
                      <a:pt x="6076" y="32112"/>
                    </a:cubicBezTo>
                    <a:cubicBezTo>
                      <a:pt x="6076" y="32147"/>
                      <a:pt x="6094" y="32183"/>
                      <a:pt x="6094" y="32219"/>
                    </a:cubicBezTo>
                    <a:cubicBezTo>
                      <a:pt x="6103" y="32244"/>
                      <a:pt x="6134" y="32257"/>
                      <a:pt x="6165" y="32257"/>
                    </a:cubicBezTo>
                    <a:cubicBezTo>
                      <a:pt x="6202" y="32257"/>
                      <a:pt x="6237" y="32239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2" y="33758"/>
                    </a:cubicBezTo>
                    <a:cubicBezTo>
                      <a:pt x="8063" y="34438"/>
                      <a:pt x="8439" y="35189"/>
                      <a:pt x="8904" y="35887"/>
                    </a:cubicBezTo>
                    <a:lnTo>
                      <a:pt x="8940" y="36066"/>
                    </a:lnTo>
                    <a:cubicBezTo>
                      <a:pt x="9029" y="36388"/>
                      <a:pt x="9136" y="36711"/>
                      <a:pt x="9262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5"/>
                      <a:pt x="4537" y="33686"/>
                    </a:cubicBezTo>
                    <a:cubicBezTo>
                      <a:pt x="4466" y="33686"/>
                      <a:pt x="4430" y="33776"/>
                      <a:pt x="4466" y="33829"/>
                    </a:cubicBezTo>
                    <a:cubicBezTo>
                      <a:pt x="5289" y="34688"/>
                      <a:pt x="5826" y="35887"/>
                      <a:pt x="6774" y="36621"/>
                    </a:cubicBezTo>
                    <a:cubicBezTo>
                      <a:pt x="7562" y="37212"/>
                      <a:pt x="8564" y="37570"/>
                      <a:pt x="9315" y="38178"/>
                    </a:cubicBezTo>
                    <a:cubicBezTo>
                      <a:pt x="9459" y="38357"/>
                      <a:pt x="9602" y="38554"/>
                      <a:pt x="9763" y="38733"/>
                    </a:cubicBezTo>
                    <a:cubicBezTo>
                      <a:pt x="9768" y="38738"/>
                      <a:pt x="9774" y="38740"/>
                      <a:pt x="9780" y="38740"/>
                    </a:cubicBezTo>
                    <a:cubicBezTo>
                      <a:pt x="9796" y="38740"/>
                      <a:pt x="9812" y="38723"/>
                      <a:pt x="9799" y="38697"/>
                    </a:cubicBezTo>
                    <a:cubicBezTo>
                      <a:pt x="9781" y="38661"/>
                      <a:pt x="9763" y="38625"/>
                      <a:pt x="9745" y="38590"/>
                    </a:cubicBezTo>
                    <a:lnTo>
                      <a:pt x="9745" y="38590"/>
                    </a:lnTo>
                    <a:cubicBezTo>
                      <a:pt x="9817" y="38679"/>
                      <a:pt x="9906" y="38769"/>
                      <a:pt x="9960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5"/>
                      <a:pt x="10389" y="40451"/>
                      <a:pt x="10192" y="40272"/>
                    </a:cubicBezTo>
                    <a:cubicBezTo>
                      <a:pt x="10031" y="40039"/>
                      <a:pt x="9781" y="39860"/>
                      <a:pt x="9512" y="39771"/>
                    </a:cubicBezTo>
                    <a:cubicBezTo>
                      <a:pt x="9505" y="39768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4"/>
                      <a:pt x="10264" y="40988"/>
                      <a:pt x="10926" y="41166"/>
                    </a:cubicBezTo>
                    <a:cubicBezTo>
                      <a:pt x="11391" y="42258"/>
                      <a:pt x="11731" y="43403"/>
                      <a:pt x="11946" y="44567"/>
                    </a:cubicBezTo>
                    <a:cubicBezTo>
                      <a:pt x="11946" y="44781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1" y="43994"/>
                    </a:cubicBezTo>
                    <a:cubicBezTo>
                      <a:pt x="11128" y="43987"/>
                      <a:pt x="11114" y="43984"/>
                      <a:pt x="11102" y="43984"/>
                    </a:cubicBezTo>
                    <a:cubicBezTo>
                      <a:pt x="11046" y="43984"/>
                      <a:pt x="11001" y="44043"/>
                      <a:pt x="11015" y="44101"/>
                    </a:cubicBezTo>
                    <a:cubicBezTo>
                      <a:pt x="11105" y="44745"/>
                      <a:pt x="11266" y="45587"/>
                      <a:pt x="11839" y="45980"/>
                    </a:cubicBezTo>
                    <a:cubicBezTo>
                      <a:pt x="11660" y="47967"/>
                      <a:pt x="11302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9" y="51917"/>
                      <a:pt x="10894" y="51907"/>
                      <a:pt x="10908" y="51886"/>
                    </a:cubicBezTo>
                    <a:cubicBezTo>
                      <a:pt x="11463" y="50472"/>
                      <a:pt x="11857" y="49005"/>
                      <a:pt x="12053" y="47501"/>
                    </a:cubicBezTo>
                    <a:cubicBezTo>
                      <a:pt x="12680" y="47000"/>
                      <a:pt x="13270" y="46034"/>
                      <a:pt x="13163" y="45264"/>
                    </a:cubicBezTo>
                    <a:cubicBezTo>
                      <a:pt x="13163" y="45223"/>
                      <a:pt x="13131" y="45181"/>
                      <a:pt x="13091" y="45181"/>
                    </a:cubicBezTo>
                    <a:cubicBezTo>
                      <a:pt x="13080" y="45181"/>
                      <a:pt x="13068" y="45185"/>
                      <a:pt x="13056" y="45193"/>
                    </a:cubicBezTo>
                    <a:cubicBezTo>
                      <a:pt x="12572" y="45533"/>
                      <a:pt x="12411" y="46052"/>
                      <a:pt x="12179" y="46535"/>
                    </a:cubicBezTo>
                    <a:cubicBezTo>
                      <a:pt x="12304" y="45247"/>
                      <a:pt x="12340" y="43940"/>
                      <a:pt x="12286" y="42634"/>
                    </a:cubicBezTo>
                    <a:cubicBezTo>
                      <a:pt x="12733" y="42133"/>
                      <a:pt x="12877" y="41381"/>
                      <a:pt x="13002" y="40737"/>
                    </a:cubicBezTo>
                    <a:cubicBezTo>
                      <a:pt x="13002" y="40693"/>
                      <a:pt x="12966" y="40638"/>
                      <a:pt x="12915" y="40638"/>
                    </a:cubicBezTo>
                    <a:cubicBezTo>
                      <a:pt x="12903" y="40638"/>
                      <a:pt x="12890" y="40641"/>
                      <a:pt x="12877" y="40647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4"/>
                      <a:pt x="12465" y="38947"/>
                      <a:pt x="12644" y="37748"/>
                    </a:cubicBezTo>
                    <a:cubicBezTo>
                      <a:pt x="13503" y="36800"/>
                      <a:pt x="14201" y="35691"/>
                      <a:pt x="14935" y="34635"/>
                    </a:cubicBezTo>
                    <a:cubicBezTo>
                      <a:pt x="16008" y="33114"/>
                      <a:pt x="17028" y="31628"/>
                      <a:pt x="17816" y="29946"/>
                    </a:cubicBezTo>
                    <a:cubicBezTo>
                      <a:pt x="17848" y="29882"/>
                      <a:pt x="17794" y="29818"/>
                      <a:pt x="17731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7" y="30429"/>
                      <a:pt x="14111" y="32183"/>
                      <a:pt x="13270" y="34187"/>
                    </a:cubicBezTo>
                    <a:cubicBezTo>
                      <a:pt x="13449" y="33293"/>
                      <a:pt x="13646" y="32416"/>
                      <a:pt x="13843" y="31539"/>
                    </a:cubicBezTo>
                    <a:lnTo>
                      <a:pt x="13843" y="31557"/>
                    </a:lnTo>
                    <a:cubicBezTo>
                      <a:pt x="13852" y="31575"/>
                      <a:pt x="13870" y="31584"/>
                      <a:pt x="13885" y="31584"/>
                    </a:cubicBezTo>
                    <a:cubicBezTo>
                      <a:pt x="13901" y="31584"/>
                      <a:pt x="13915" y="31575"/>
                      <a:pt x="13915" y="31557"/>
                    </a:cubicBezTo>
                    <a:cubicBezTo>
                      <a:pt x="13950" y="31378"/>
                      <a:pt x="13968" y="31199"/>
                      <a:pt x="13968" y="31020"/>
                    </a:cubicBezTo>
                    <a:cubicBezTo>
                      <a:pt x="14093" y="30519"/>
                      <a:pt x="14219" y="30000"/>
                      <a:pt x="14362" y="29499"/>
                    </a:cubicBezTo>
                    <a:cubicBezTo>
                      <a:pt x="14827" y="29266"/>
                      <a:pt x="15203" y="28873"/>
                      <a:pt x="15436" y="28425"/>
                    </a:cubicBezTo>
                    <a:cubicBezTo>
                      <a:pt x="15468" y="28361"/>
                      <a:pt x="15428" y="28297"/>
                      <a:pt x="15368" y="28297"/>
                    </a:cubicBezTo>
                    <a:cubicBezTo>
                      <a:pt x="15361" y="28297"/>
                      <a:pt x="15354" y="28298"/>
                      <a:pt x="15346" y="28300"/>
                    </a:cubicBezTo>
                    <a:cubicBezTo>
                      <a:pt x="15042" y="28389"/>
                      <a:pt x="14756" y="28550"/>
                      <a:pt x="14559" y="28801"/>
                    </a:cubicBezTo>
                    <a:cubicBezTo>
                      <a:pt x="14648" y="28443"/>
                      <a:pt x="14738" y="28085"/>
                      <a:pt x="14845" y="27727"/>
                    </a:cubicBezTo>
                    <a:cubicBezTo>
                      <a:pt x="15096" y="27548"/>
                      <a:pt x="15346" y="27351"/>
                      <a:pt x="15579" y="27155"/>
                    </a:cubicBezTo>
                    <a:lnTo>
                      <a:pt x="15579" y="27155"/>
                    </a:lnTo>
                    <a:cubicBezTo>
                      <a:pt x="15543" y="27190"/>
                      <a:pt x="15525" y="27226"/>
                      <a:pt x="15507" y="27262"/>
                    </a:cubicBezTo>
                    <a:cubicBezTo>
                      <a:pt x="15493" y="27291"/>
                      <a:pt x="15514" y="27320"/>
                      <a:pt x="15532" y="27320"/>
                    </a:cubicBezTo>
                    <a:cubicBezTo>
                      <a:pt x="15536" y="27320"/>
                      <a:pt x="15540" y="27319"/>
                      <a:pt x="15543" y="27316"/>
                    </a:cubicBezTo>
                    <a:cubicBezTo>
                      <a:pt x="15615" y="27262"/>
                      <a:pt x="15686" y="27190"/>
                      <a:pt x="15740" y="27137"/>
                    </a:cubicBezTo>
                    <a:cubicBezTo>
                      <a:pt x="15751" y="27137"/>
                      <a:pt x="15762" y="27137"/>
                      <a:pt x="15773" y="27137"/>
                    </a:cubicBezTo>
                    <a:cubicBezTo>
                      <a:pt x="16465" y="27137"/>
                      <a:pt x="17304" y="26594"/>
                      <a:pt x="17744" y="26242"/>
                    </a:cubicBezTo>
                    <a:cubicBezTo>
                      <a:pt x="17798" y="26188"/>
                      <a:pt x="17762" y="26099"/>
                      <a:pt x="17708" y="26099"/>
                    </a:cubicBezTo>
                    <a:cubicBezTo>
                      <a:pt x="17261" y="26135"/>
                      <a:pt x="16814" y="26224"/>
                      <a:pt x="16402" y="26385"/>
                    </a:cubicBezTo>
                    <a:cubicBezTo>
                      <a:pt x="16921" y="25956"/>
                      <a:pt x="17368" y="25455"/>
                      <a:pt x="17708" y="24864"/>
                    </a:cubicBezTo>
                    <a:cubicBezTo>
                      <a:pt x="17744" y="24810"/>
                      <a:pt x="17708" y="24757"/>
                      <a:pt x="17655" y="24757"/>
                    </a:cubicBezTo>
                    <a:cubicBezTo>
                      <a:pt x="17082" y="24757"/>
                      <a:pt x="16545" y="25007"/>
                      <a:pt x="16187" y="25455"/>
                    </a:cubicBezTo>
                    <a:cubicBezTo>
                      <a:pt x="16384" y="24882"/>
                      <a:pt x="16348" y="24256"/>
                      <a:pt x="16062" y="23737"/>
                    </a:cubicBezTo>
                    <a:cubicBezTo>
                      <a:pt x="16052" y="23707"/>
                      <a:pt x="16031" y="23694"/>
                      <a:pt x="16009" y="23694"/>
                    </a:cubicBezTo>
                    <a:cubicBezTo>
                      <a:pt x="15990" y="23694"/>
                      <a:pt x="15971" y="23703"/>
                      <a:pt x="15955" y="23719"/>
                    </a:cubicBezTo>
                    <a:cubicBezTo>
                      <a:pt x="15579" y="24077"/>
                      <a:pt x="15310" y="24524"/>
                      <a:pt x="15149" y="25007"/>
                    </a:cubicBezTo>
                    <a:cubicBezTo>
                      <a:pt x="15096" y="24739"/>
                      <a:pt x="14970" y="24488"/>
                      <a:pt x="14809" y="24273"/>
                    </a:cubicBezTo>
                    <a:cubicBezTo>
                      <a:pt x="14715" y="24152"/>
                      <a:pt x="14324" y="23775"/>
                      <a:pt x="14054" y="23775"/>
                    </a:cubicBezTo>
                    <a:cubicBezTo>
                      <a:pt x="13966" y="23775"/>
                      <a:pt x="13891" y="23815"/>
                      <a:pt x="13843" y="23916"/>
                    </a:cubicBezTo>
                    <a:cubicBezTo>
                      <a:pt x="13592" y="24435"/>
                      <a:pt x="13789" y="25061"/>
                      <a:pt x="13986" y="25562"/>
                    </a:cubicBezTo>
                    <a:cubicBezTo>
                      <a:pt x="13759" y="25377"/>
                      <a:pt x="13487" y="25272"/>
                      <a:pt x="13205" y="25272"/>
                    </a:cubicBezTo>
                    <a:cubicBezTo>
                      <a:pt x="13132" y="25272"/>
                      <a:pt x="13058" y="25279"/>
                      <a:pt x="12984" y="25293"/>
                    </a:cubicBezTo>
                    <a:cubicBezTo>
                      <a:pt x="12948" y="25311"/>
                      <a:pt x="12930" y="25347"/>
                      <a:pt x="12930" y="25383"/>
                    </a:cubicBezTo>
                    <a:cubicBezTo>
                      <a:pt x="12930" y="26206"/>
                      <a:pt x="13736" y="27083"/>
                      <a:pt x="14577" y="27119"/>
                    </a:cubicBezTo>
                    <a:cubicBezTo>
                      <a:pt x="14630" y="27280"/>
                      <a:pt x="14684" y="27423"/>
                      <a:pt x="14738" y="27584"/>
                    </a:cubicBezTo>
                    <a:cubicBezTo>
                      <a:pt x="14738" y="27602"/>
                      <a:pt x="14756" y="27602"/>
                      <a:pt x="14756" y="27602"/>
                    </a:cubicBezTo>
                    <a:cubicBezTo>
                      <a:pt x="14756" y="27620"/>
                      <a:pt x="14756" y="27620"/>
                      <a:pt x="14756" y="27620"/>
                    </a:cubicBezTo>
                    <a:cubicBezTo>
                      <a:pt x="14756" y="27638"/>
                      <a:pt x="14756" y="27656"/>
                      <a:pt x="14756" y="27674"/>
                    </a:cubicBezTo>
                    <a:cubicBezTo>
                      <a:pt x="14595" y="28157"/>
                      <a:pt x="14451" y="28658"/>
                      <a:pt x="14290" y="29159"/>
                    </a:cubicBezTo>
                    <a:cubicBezTo>
                      <a:pt x="14290" y="29159"/>
                      <a:pt x="14290" y="29177"/>
                      <a:pt x="14290" y="29195"/>
                    </a:cubicBezTo>
                    <a:lnTo>
                      <a:pt x="14237" y="29374"/>
                    </a:lnTo>
                    <a:cubicBezTo>
                      <a:pt x="14183" y="29427"/>
                      <a:pt x="14111" y="29481"/>
                      <a:pt x="14040" y="29517"/>
                    </a:cubicBezTo>
                    <a:cubicBezTo>
                      <a:pt x="13993" y="29563"/>
                      <a:pt x="14027" y="29610"/>
                      <a:pt x="14072" y="29610"/>
                    </a:cubicBezTo>
                    <a:cubicBezTo>
                      <a:pt x="14079" y="29610"/>
                      <a:pt x="14086" y="29609"/>
                      <a:pt x="14093" y="29606"/>
                    </a:cubicBezTo>
                    <a:cubicBezTo>
                      <a:pt x="14147" y="29588"/>
                      <a:pt x="14147" y="29588"/>
                      <a:pt x="14183" y="29570"/>
                    </a:cubicBezTo>
                    <a:lnTo>
                      <a:pt x="14183" y="29570"/>
                    </a:lnTo>
                    <a:cubicBezTo>
                      <a:pt x="14093" y="29875"/>
                      <a:pt x="14004" y="30161"/>
                      <a:pt x="13915" y="30447"/>
                    </a:cubicBezTo>
                    <a:cubicBezTo>
                      <a:pt x="13861" y="30161"/>
                      <a:pt x="13718" y="29875"/>
                      <a:pt x="13539" y="29642"/>
                    </a:cubicBezTo>
                    <a:cubicBezTo>
                      <a:pt x="13525" y="29628"/>
                      <a:pt x="13506" y="29622"/>
                      <a:pt x="13488" y="29622"/>
                    </a:cubicBezTo>
                    <a:cubicBezTo>
                      <a:pt x="13459" y="29622"/>
                      <a:pt x="13431" y="29638"/>
                      <a:pt x="13431" y="29660"/>
                    </a:cubicBezTo>
                    <a:cubicBezTo>
                      <a:pt x="13324" y="30107"/>
                      <a:pt x="13503" y="30680"/>
                      <a:pt x="13736" y="31109"/>
                    </a:cubicBezTo>
                    <a:cubicBezTo>
                      <a:pt x="13592" y="31664"/>
                      <a:pt x="13431" y="32219"/>
                      <a:pt x="13306" y="32774"/>
                    </a:cubicBezTo>
                    <a:cubicBezTo>
                      <a:pt x="13288" y="32362"/>
                      <a:pt x="13163" y="31968"/>
                      <a:pt x="12948" y="31646"/>
                    </a:cubicBezTo>
                    <a:cubicBezTo>
                      <a:pt x="12938" y="31627"/>
                      <a:pt x="12912" y="31612"/>
                      <a:pt x="12888" y="31612"/>
                    </a:cubicBezTo>
                    <a:cubicBezTo>
                      <a:pt x="12868" y="31612"/>
                      <a:pt x="12849" y="31622"/>
                      <a:pt x="12841" y="31646"/>
                    </a:cubicBezTo>
                    <a:cubicBezTo>
                      <a:pt x="12608" y="32112"/>
                      <a:pt x="12841" y="32827"/>
                      <a:pt x="13181" y="33239"/>
                    </a:cubicBezTo>
                    <a:lnTo>
                      <a:pt x="13181" y="33257"/>
                    </a:lnTo>
                    <a:cubicBezTo>
                      <a:pt x="12841" y="34688"/>
                      <a:pt x="12554" y="36102"/>
                      <a:pt x="12340" y="37552"/>
                    </a:cubicBezTo>
                    <a:cubicBezTo>
                      <a:pt x="12232" y="37820"/>
                      <a:pt x="12107" y="38071"/>
                      <a:pt x="11964" y="38321"/>
                    </a:cubicBezTo>
                    <a:cubicBezTo>
                      <a:pt x="11940" y="38369"/>
                      <a:pt x="11972" y="38401"/>
                      <a:pt x="12006" y="38401"/>
                    </a:cubicBezTo>
                    <a:cubicBezTo>
                      <a:pt x="12024" y="38401"/>
                      <a:pt x="12041" y="38393"/>
                      <a:pt x="12053" y="38375"/>
                    </a:cubicBezTo>
                    <a:cubicBezTo>
                      <a:pt x="12071" y="38339"/>
                      <a:pt x="12107" y="38267"/>
                      <a:pt x="12143" y="38232"/>
                    </a:cubicBezTo>
                    <a:cubicBezTo>
                      <a:pt x="12152" y="38241"/>
                      <a:pt x="12165" y="38245"/>
                      <a:pt x="12179" y="38245"/>
                    </a:cubicBezTo>
                    <a:cubicBezTo>
                      <a:pt x="12192" y="38245"/>
                      <a:pt x="12206" y="38241"/>
                      <a:pt x="12214" y="38232"/>
                    </a:cubicBezTo>
                    <a:lnTo>
                      <a:pt x="12250" y="38178"/>
                    </a:lnTo>
                    <a:lnTo>
                      <a:pt x="12250" y="38178"/>
                    </a:lnTo>
                    <a:cubicBezTo>
                      <a:pt x="12179" y="38697"/>
                      <a:pt x="12125" y="39198"/>
                      <a:pt x="12089" y="39699"/>
                    </a:cubicBezTo>
                    <a:cubicBezTo>
                      <a:pt x="11892" y="37892"/>
                      <a:pt x="11624" y="36084"/>
                      <a:pt x="11320" y="34295"/>
                    </a:cubicBezTo>
                    <a:cubicBezTo>
                      <a:pt x="11338" y="34295"/>
                      <a:pt x="11338" y="34277"/>
                      <a:pt x="11338" y="34277"/>
                    </a:cubicBezTo>
                    <a:cubicBezTo>
                      <a:pt x="11731" y="33740"/>
                      <a:pt x="11982" y="32935"/>
                      <a:pt x="11749" y="32326"/>
                    </a:cubicBezTo>
                    <a:cubicBezTo>
                      <a:pt x="11738" y="32291"/>
                      <a:pt x="11696" y="32264"/>
                      <a:pt x="11658" y="32264"/>
                    </a:cubicBezTo>
                    <a:cubicBezTo>
                      <a:pt x="11638" y="32264"/>
                      <a:pt x="11619" y="32272"/>
                      <a:pt x="11606" y="32290"/>
                    </a:cubicBezTo>
                    <a:cubicBezTo>
                      <a:pt x="11391" y="32559"/>
                      <a:pt x="11230" y="32899"/>
                      <a:pt x="11159" y="33239"/>
                    </a:cubicBezTo>
                    <a:cubicBezTo>
                      <a:pt x="10944" y="31950"/>
                      <a:pt x="10747" y="30662"/>
                      <a:pt x="10568" y="29427"/>
                    </a:cubicBezTo>
                    <a:lnTo>
                      <a:pt x="10300" y="27351"/>
                    </a:lnTo>
                    <a:cubicBezTo>
                      <a:pt x="10622" y="26940"/>
                      <a:pt x="10801" y="26421"/>
                      <a:pt x="10783" y="25884"/>
                    </a:cubicBezTo>
                    <a:cubicBezTo>
                      <a:pt x="10783" y="25833"/>
                      <a:pt x="10737" y="25791"/>
                      <a:pt x="10691" y="25791"/>
                    </a:cubicBezTo>
                    <a:cubicBezTo>
                      <a:pt x="10673" y="25791"/>
                      <a:pt x="10655" y="25797"/>
                      <a:pt x="10640" y="25812"/>
                    </a:cubicBezTo>
                    <a:cubicBezTo>
                      <a:pt x="10443" y="26045"/>
                      <a:pt x="10282" y="26314"/>
                      <a:pt x="10192" y="26600"/>
                    </a:cubicBezTo>
                    <a:cubicBezTo>
                      <a:pt x="10067" y="25741"/>
                      <a:pt x="9960" y="24864"/>
                      <a:pt x="9852" y="23987"/>
                    </a:cubicBezTo>
                    <a:cubicBezTo>
                      <a:pt x="10174" y="23397"/>
                      <a:pt x="10532" y="22824"/>
                      <a:pt x="10926" y="22287"/>
                    </a:cubicBezTo>
                    <a:lnTo>
                      <a:pt x="10980" y="22287"/>
                    </a:lnTo>
                    <a:cubicBezTo>
                      <a:pt x="11166" y="22173"/>
                      <a:pt x="11375" y="22115"/>
                      <a:pt x="11588" y="22115"/>
                    </a:cubicBezTo>
                    <a:cubicBezTo>
                      <a:pt x="11642" y="22115"/>
                      <a:pt x="11696" y="22119"/>
                      <a:pt x="11749" y="22126"/>
                    </a:cubicBezTo>
                    <a:cubicBezTo>
                      <a:pt x="11660" y="22233"/>
                      <a:pt x="11552" y="22323"/>
                      <a:pt x="11445" y="22412"/>
                    </a:cubicBezTo>
                    <a:cubicBezTo>
                      <a:pt x="11266" y="22484"/>
                      <a:pt x="11069" y="22520"/>
                      <a:pt x="10872" y="22520"/>
                    </a:cubicBezTo>
                    <a:cubicBezTo>
                      <a:pt x="10819" y="22520"/>
                      <a:pt x="10783" y="22609"/>
                      <a:pt x="10837" y="22627"/>
                    </a:cubicBezTo>
                    <a:cubicBezTo>
                      <a:pt x="10916" y="22668"/>
                      <a:pt x="10998" y="22687"/>
                      <a:pt x="11080" y="22687"/>
                    </a:cubicBezTo>
                    <a:cubicBezTo>
                      <a:pt x="11425" y="22687"/>
                      <a:pt x="11776" y="22368"/>
                      <a:pt x="11964" y="22108"/>
                    </a:cubicBezTo>
                    <a:cubicBezTo>
                      <a:pt x="11982" y="22072"/>
                      <a:pt x="11964" y="22019"/>
                      <a:pt x="11910" y="22001"/>
                    </a:cubicBezTo>
                    <a:cubicBezTo>
                      <a:pt x="11815" y="21977"/>
                      <a:pt x="11719" y="21965"/>
                      <a:pt x="11625" y="21965"/>
                    </a:cubicBezTo>
                    <a:cubicBezTo>
                      <a:pt x="11435" y="21965"/>
                      <a:pt x="11248" y="22013"/>
                      <a:pt x="11069" y="22108"/>
                    </a:cubicBezTo>
                    <a:cubicBezTo>
                      <a:pt x="11373" y="21697"/>
                      <a:pt x="11713" y="21321"/>
                      <a:pt x="12071" y="20945"/>
                    </a:cubicBezTo>
                    <a:cubicBezTo>
                      <a:pt x="12268" y="20730"/>
                      <a:pt x="12483" y="20533"/>
                      <a:pt x="12698" y="20337"/>
                    </a:cubicBezTo>
                    <a:cubicBezTo>
                      <a:pt x="13163" y="20086"/>
                      <a:pt x="13646" y="19889"/>
                      <a:pt x="14147" y="19728"/>
                    </a:cubicBezTo>
                    <a:cubicBezTo>
                      <a:pt x="15257" y="19281"/>
                      <a:pt x="16420" y="18977"/>
                      <a:pt x="17601" y="18851"/>
                    </a:cubicBezTo>
                    <a:cubicBezTo>
                      <a:pt x="17655" y="18851"/>
                      <a:pt x="17655" y="18780"/>
                      <a:pt x="17601" y="18780"/>
                    </a:cubicBezTo>
                    <a:cubicBezTo>
                      <a:pt x="17535" y="18777"/>
                      <a:pt x="17470" y="18776"/>
                      <a:pt x="17404" y="18776"/>
                    </a:cubicBezTo>
                    <a:cubicBezTo>
                      <a:pt x="16159" y="18776"/>
                      <a:pt x="15035" y="19250"/>
                      <a:pt x="13879" y="19692"/>
                    </a:cubicBezTo>
                    <a:cubicBezTo>
                      <a:pt x="13637" y="19798"/>
                      <a:pt x="13383" y="19891"/>
                      <a:pt x="13126" y="19993"/>
                    </a:cubicBezTo>
                    <a:lnTo>
                      <a:pt x="13126" y="19993"/>
                    </a:lnTo>
                    <a:cubicBezTo>
                      <a:pt x="13755" y="19694"/>
                      <a:pt x="14312" y="19295"/>
                      <a:pt x="14917" y="18959"/>
                    </a:cubicBezTo>
                    <a:cubicBezTo>
                      <a:pt x="15686" y="18547"/>
                      <a:pt x="16563" y="18475"/>
                      <a:pt x="17422" y="18475"/>
                    </a:cubicBezTo>
                    <a:cubicBezTo>
                      <a:pt x="17521" y="18475"/>
                      <a:pt x="17703" y="18471"/>
                      <a:pt x="17914" y="18471"/>
                    </a:cubicBezTo>
                    <a:cubicBezTo>
                      <a:pt x="18654" y="18471"/>
                      <a:pt x="19758" y="18525"/>
                      <a:pt x="18979" y="19012"/>
                    </a:cubicBezTo>
                    <a:cubicBezTo>
                      <a:pt x="17690" y="19782"/>
                      <a:pt x="16581" y="20014"/>
                      <a:pt x="15096" y="20050"/>
                    </a:cubicBezTo>
                    <a:cubicBezTo>
                      <a:pt x="14129" y="20068"/>
                      <a:pt x="13234" y="20193"/>
                      <a:pt x="12393" y="20694"/>
                    </a:cubicBezTo>
                    <a:cubicBezTo>
                      <a:pt x="12362" y="20710"/>
                      <a:pt x="12372" y="20769"/>
                      <a:pt x="12413" y="20769"/>
                    </a:cubicBezTo>
                    <a:cubicBezTo>
                      <a:pt x="12418" y="20769"/>
                      <a:pt x="12423" y="20768"/>
                      <a:pt x="12429" y="20766"/>
                    </a:cubicBezTo>
                    <a:cubicBezTo>
                      <a:pt x="13843" y="20211"/>
                      <a:pt x="15239" y="20265"/>
                      <a:pt x="16724" y="20140"/>
                    </a:cubicBezTo>
                    <a:cubicBezTo>
                      <a:pt x="17851" y="20032"/>
                      <a:pt x="18818" y="19245"/>
                      <a:pt x="19766" y="18726"/>
                    </a:cubicBezTo>
                    <a:cubicBezTo>
                      <a:pt x="19838" y="18690"/>
                      <a:pt x="19820" y="18601"/>
                      <a:pt x="19748" y="18583"/>
                    </a:cubicBezTo>
                    <a:cubicBezTo>
                      <a:pt x="18925" y="18440"/>
                      <a:pt x="18110" y="18320"/>
                      <a:pt x="17281" y="18320"/>
                    </a:cubicBezTo>
                    <a:cubicBezTo>
                      <a:pt x="16867" y="18320"/>
                      <a:pt x="16450" y="18350"/>
                      <a:pt x="16026" y="18422"/>
                    </a:cubicBezTo>
                    <a:cubicBezTo>
                      <a:pt x="15042" y="18583"/>
                      <a:pt x="14237" y="19209"/>
                      <a:pt x="13378" y="19728"/>
                    </a:cubicBezTo>
                    <a:cubicBezTo>
                      <a:pt x="13915" y="19245"/>
                      <a:pt x="14469" y="18762"/>
                      <a:pt x="14988" y="18261"/>
                    </a:cubicBezTo>
                    <a:cubicBezTo>
                      <a:pt x="15525" y="17778"/>
                      <a:pt x="16026" y="17330"/>
                      <a:pt x="16581" y="16901"/>
                    </a:cubicBezTo>
                    <a:cubicBezTo>
                      <a:pt x="16768" y="16979"/>
                      <a:pt x="16982" y="17029"/>
                      <a:pt x="17188" y="17029"/>
                    </a:cubicBezTo>
                    <a:cubicBezTo>
                      <a:pt x="17218" y="17029"/>
                      <a:pt x="17249" y="17028"/>
                      <a:pt x="17279" y="17026"/>
                    </a:cubicBezTo>
                    <a:cubicBezTo>
                      <a:pt x="17422" y="17008"/>
                      <a:pt x="17655" y="16883"/>
                      <a:pt x="17619" y="16722"/>
                    </a:cubicBezTo>
                    <a:cubicBezTo>
                      <a:pt x="17601" y="16543"/>
                      <a:pt x="17404" y="16507"/>
                      <a:pt x="17279" y="16471"/>
                    </a:cubicBezTo>
                    <a:lnTo>
                      <a:pt x="17171" y="16453"/>
                    </a:lnTo>
                    <a:cubicBezTo>
                      <a:pt x="17494" y="16221"/>
                      <a:pt x="17834" y="16006"/>
                      <a:pt x="18174" y="15809"/>
                    </a:cubicBezTo>
                    <a:cubicBezTo>
                      <a:pt x="18191" y="15827"/>
                      <a:pt x="18227" y="15845"/>
                      <a:pt x="18245" y="15845"/>
                    </a:cubicBezTo>
                    <a:lnTo>
                      <a:pt x="18317" y="15845"/>
                    </a:lnTo>
                    <a:cubicBezTo>
                      <a:pt x="18406" y="15899"/>
                      <a:pt x="18514" y="15952"/>
                      <a:pt x="18603" y="15988"/>
                    </a:cubicBezTo>
                    <a:cubicBezTo>
                      <a:pt x="18639" y="15988"/>
                      <a:pt x="18657" y="15988"/>
                      <a:pt x="18675" y="15970"/>
                    </a:cubicBezTo>
                    <a:lnTo>
                      <a:pt x="18764" y="15970"/>
                    </a:lnTo>
                    <a:cubicBezTo>
                      <a:pt x="19283" y="16901"/>
                      <a:pt x="20106" y="17795"/>
                      <a:pt x="21252" y="17795"/>
                    </a:cubicBezTo>
                    <a:cubicBezTo>
                      <a:pt x="21305" y="17795"/>
                      <a:pt x="21341" y="17724"/>
                      <a:pt x="21323" y="17670"/>
                    </a:cubicBezTo>
                    <a:cubicBezTo>
                      <a:pt x="21162" y="17241"/>
                      <a:pt x="20894" y="16865"/>
                      <a:pt x="20554" y="16561"/>
                    </a:cubicBezTo>
                    <a:lnTo>
                      <a:pt x="20554" y="16561"/>
                    </a:lnTo>
                    <a:cubicBezTo>
                      <a:pt x="20608" y="16565"/>
                      <a:pt x="20662" y="16567"/>
                      <a:pt x="20716" y="16567"/>
                    </a:cubicBezTo>
                    <a:cubicBezTo>
                      <a:pt x="21144" y="16567"/>
                      <a:pt x="21566" y="16441"/>
                      <a:pt x="21932" y="16203"/>
                    </a:cubicBezTo>
                    <a:cubicBezTo>
                      <a:pt x="21949" y="16167"/>
                      <a:pt x="21949" y="16131"/>
                      <a:pt x="21932" y="16113"/>
                    </a:cubicBezTo>
                    <a:lnTo>
                      <a:pt x="21896" y="16149"/>
                    </a:lnTo>
                    <a:cubicBezTo>
                      <a:pt x="21642" y="15624"/>
                      <a:pt x="21003" y="15468"/>
                      <a:pt x="20358" y="15468"/>
                    </a:cubicBezTo>
                    <a:cubicBezTo>
                      <a:pt x="20322" y="15468"/>
                      <a:pt x="20286" y="15468"/>
                      <a:pt x="20249" y="15469"/>
                    </a:cubicBezTo>
                    <a:lnTo>
                      <a:pt x="20500" y="15362"/>
                    </a:lnTo>
                    <a:cubicBezTo>
                      <a:pt x="20858" y="15219"/>
                      <a:pt x="21592" y="14950"/>
                      <a:pt x="21627" y="14467"/>
                    </a:cubicBezTo>
                    <a:cubicBezTo>
                      <a:pt x="21647" y="14152"/>
                      <a:pt x="21363" y="14064"/>
                      <a:pt x="21059" y="14064"/>
                    </a:cubicBezTo>
                    <a:cubicBezTo>
                      <a:pt x="20811" y="14064"/>
                      <a:pt x="20549" y="14123"/>
                      <a:pt x="20428" y="14163"/>
                    </a:cubicBezTo>
                    <a:cubicBezTo>
                      <a:pt x="20285" y="14216"/>
                      <a:pt x="20160" y="14270"/>
                      <a:pt x="20017" y="14342"/>
                    </a:cubicBezTo>
                    <a:cubicBezTo>
                      <a:pt x="20375" y="13948"/>
                      <a:pt x="20607" y="13483"/>
                      <a:pt x="20715" y="12982"/>
                    </a:cubicBezTo>
                    <a:cubicBezTo>
                      <a:pt x="20733" y="12946"/>
                      <a:pt x="20697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8"/>
                      <a:pt x="19158" y="12516"/>
                      <a:pt x="18675" y="11872"/>
                    </a:cubicBezTo>
                    <a:cubicBezTo>
                      <a:pt x="18665" y="11853"/>
                      <a:pt x="18639" y="11838"/>
                      <a:pt x="18611" y="11838"/>
                    </a:cubicBezTo>
                    <a:cubicBezTo>
                      <a:pt x="18589" y="11838"/>
                      <a:pt x="18566" y="11848"/>
                      <a:pt x="18549" y="11872"/>
                    </a:cubicBezTo>
                    <a:cubicBezTo>
                      <a:pt x="18335" y="12355"/>
                      <a:pt x="18227" y="12856"/>
                      <a:pt x="18191" y="13375"/>
                    </a:cubicBezTo>
                    <a:cubicBezTo>
                      <a:pt x="18120" y="13250"/>
                      <a:pt x="18048" y="13125"/>
                      <a:pt x="17977" y="13000"/>
                    </a:cubicBezTo>
                    <a:cubicBezTo>
                      <a:pt x="17959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6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6" y="13805"/>
                      <a:pt x="17386" y="14968"/>
                      <a:pt x="18102" y="15594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7" y="15899"/>
                      <a:pt x="17207" y="16149"/>
                      <a:pt x="16796" y="16435"/>
                    </a:cubicBezTo>
                    <a:cubicBezTo>
                      <a:pt x="16760" y="16435"/>
                      <a:pt x="16706" y="16453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5"/>
                      <a:pt x="15990" y="17026"/>
                      <a:pt x="15650" y="17294"/>
                    </a:cubicBezTo>
                    <a:cubicBezTo>
                      <a:pt x="15847" y="16972"/>
                      <a:pt x="15955" y="16561"/>
                      <a:pt x="15776" y="16239"/>
                    </a:cubicBezTo>
                    <a:cubicBezTo>
                      <a:pt x="15766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7" y="16972"/>
                      <a:pt x="15364" y="17402"/>
                    </a:cubicBezTo>
                    <a:cubicBezTo>
                      <a:pt x="15328" y="17455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7" y="20158"/>
                    </a:lnTo>
                    <a:cubicBezTo>
                      <a:pt x="12519" y="20175"/>
                      <a:pt x="12519" y="20193"/>
                      <a:pt x="12519" y="20211"/>
                    </a:cubicBezTo>
                    <a:lnTo>
                      <a:pt x="12197" y="20515"/>
                    </a:lnTo>
                    <a:cubicBezTo>
                      <a:pt x="12071" y="20605"/>
                      <a:pt x="11946" y="20730"/>
                      <a:pt x="11839" y="20873"/>
                    </a:cubicBezTo>
                    <a:cubicBezTo>
                      <a:pt x="11749" y="20945"/>
                      <a:pt x="11660" y="21034"/>
                      <a:pt x="11588" y="21124"/>
                    </a:cubicBezTo>
                    <a:cubicBezTo>
                      <a:pt x="12000" y="20319"/>
                      <a:pt x="12322" y="19460"/>
                      <a:pt x="12519" y="18583"/>
                    </a:cubicBezTo>
                    <a:cubicBezTo>
                      <a:pt x="12644" y="18100"/>
                      <a:pt x="12787" y="17616"/>
                      <a:pt x="12912" y="17115"/>
                    </a:cubicBezTo>
                    <a:cubicBezTo>
                      <a:pt x="13127" y="17026"/>
                      <a:pt x="13288" y="16901"/>
                      <a:pt x="13431" y="16722"/>
                    </a:cubicBezTo>
                    <a:cubicBezTo>
                      <a:pt x="13574" y="16561"/>
                      <a:pt x="13664" y="16346"/>
                      <a:pt x="13646" y="16131"/>
                    </a:cubicBezTo>
                    <a:cubicBezTo>
                      <a:pt x="13646" y="16092"/>
                      <a:pt x="13618" y="16063"/>
                      <a:pt x="13583" y="16063"/>
                    </a:cubicBezTo>
                    <a:cubicBezTo>
                      <a:pt x="13569" y="16063"/>
                      <a:pt x="13554" y="16068"/>
                      <a:pt x="13539" y="16077"/>
                    </a:cubicBezTo>
                    <a:cubicBezTo>
                      <a:pt x="13360" y="16185"/>
                      <a:pt x="13199" y="16346"/>
                      <a:pt x="13073" y="16543"/>
                    </a:cubicBezTo>
                    <a:cubicBezTo>
                      <a:pt x="13234" y="15863"/>
                      <a:pt x="13360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7" y="14492"/>
                      <a:pt x="13513" y="14475"/>
                      <a:pt x="13539" y="14449"/>
                    </a:cubicBezTo>
                    <a:lnTo>
                      <a:pt x="13646" y="14288"/>
                    </a:lnTo>
                    <a:cubicBezTo>
                      <a:pt x="13682" y="14234"/>
                      <a:pt x="13718" y="14163"/>
                      <a:pt x="13753" y="14091"/>
                    </a:cubicBezTo>
                    <a:cubicBezTo>
                      <a:pt x="14720" y="13841"/>
                      <a:pt x="15686" y="12749"/>
                      <a:pt x="15328" y="11765"/>
                    </a:cubicBezTo>
                    <a:cubicBezTo>
                      <a:pt x="15314" y="11744"/>
                      <a:pt x="15292" y="11734"/>
                      <a:pt x="15271" y="11734"/>
                    </a:cubicBezTo>
                    <a:cubicBezTo>
                      <a:pt x="15239" y="11734"/>
                      <a:pt x="15210" y="11757"/>
                      <a:pt x="15221" y="11801"/>
                    </a:cubicBezTo>
                    <a:cubicBezTo>
                      <a:pt x="15543" y="12713"/>
                      <a:pt x="14684" y="13447"/>
                      <a:pt x="13879" y="13859"/>
                    </a:cubicBezTo>
                    <a:cubicBezTo>
                      <a:pt x="13932" y="13769"/>
                      <a:pt x="13986" y="13662"/>
                      <a:pt x="14040" y="13554"/>
                    </a:cubicBezTo>
                    <a:cubicBezTo>
                      <a:pt x="14058" y="13536"/>
                      <a:pt x="14076" y="13501"/>
                      <a:pt x="14076" y="13447"/>
                    </a:cubicBezTo>
                    <a:cubicBezTo>
                      <a:pt x="14076" y="13447"/>
                      <a:pt x="14076" y="13429"/>
                      <a:pt x="14076" y="13411"/>
                    </a:cubicBezTo>
                    <a:cubicBezTo>
                      <a:pt x="14791" y="12910"/>
                      <a:pt x="15185" y="12069"/>
                      <a:pt x="15131" y="11192"/>
                    </a:cubicBezTo>
                    <a:cubicBezTo>
                      <a:pt x="15131" y="11163"/>
                      <a:pt x="15108" y="11134"/>
                      <a:pt x="15070" y="11134"/>
                    </a:cubicBezTo>
                    <a:cubicBezTo>
                      <a:pt x="15061" y="11134"/>
                      <a:pt x="15052" y="11135"/>
                      <a:pt x="15042" y="11138"/>
                    </a:cubicBezTo>
                    <a:cubicBezTo>
                      <a:pt x="14773" y="11210"/>
                      <a:pt x="14559" y="11389"/>
                      <a:pt x="14416" y="11622"/>
                    </a:cubicBezTo>
                    <a:cubicBezTo>
                      <a:pt x="14433" y="11317"/>
                      <a:pt x="14433" y="11031"/>
                      <a:pt x="14416" y="10727"/>
                    </a:cubicBezTo>
                    <a:cubicBezTo>
                      <a:pt x="14416" y="10698"/>
                      <a:pt x="14392" y="10668"/>
                      <a:pt x="14363" y="10668"/>
                    </a:cubicBezTo>
                    <a:cubicBezTo>
                      <a:pt x="14357" y="10668"/>
                      <a:pt x="14351" y="10670"/>
                      <a:pt x="14344" y="10673"/>
                    </a:cubicBezTo>
                    <a:cubicBezTo>
                      <a:pt x="13915" y="10834"/>
                      <a:pt x="13592" y="11192"/>
                      <a:pt x="13503" y="11640"/>
                    </a:cubicBezTo>
                    <a:cubicBezTo>
                      <a:pt x="13405" y="11472"/>
                      <a:pt x="13078" y="10988"/>
                      <a:pt x="12855" y="10988"/>
                    </a:cubicBezTo>
                    <a:cubicBezTo>
                      <a:pt x="12792" y="10988"/>
                      <a:pt x="12737" y="11026"/>
                      <a:pt x="12698" y="11121"/>
                    </a:cubicBezTo>
                    <a:cubicBezTo>
                      <a:pt x="12662" y="11049"/>
                      <a:pt x="12662" y="10977"/>
                      <a:pt x="12644" y="10888"/>
                    </a:cubicBezTo>
                    <a:cubicBezTo>
                      <a:pt x="12644" y="10853"/>
                      <a:pt x="12614" y="10826"/>
                      <a:pt x="12578" y="10826"/>
                    </a:cubicBezTo>
                    <a:cubicBezTo>
                      <a:pt x="12558" y="10826"/>
                      <a:pt x="12537" y="10833"/>
                      <a:pt x="12519" y="10852"/>
                    </a:cubicBezTo>
                    <a:cubicBezTo>
                      <a:pt x="11910" y="11353"/>
                      <a:pt x="11964" y="13071"/>
                      <a:pt x="12698" y="13572"/>
                    </a:cubicBezTo>
                    <a:cubicBezTo>
                      <a:pt x="12376" y="13483"/>
                      <a:pt x="12071" y="13304"/>
                      <a:pt x="11839" y="13071"/>
                    </a:cubicBezTo>
                    <a:cubicBezTo>
                      <a:pt x="11678" y="12910"/>
                      <a:pt x="11570" y="12695"/>
                      <a:pt x="11552" y="12481"/>
                    </a:cubicBezTo>
                    <a:cubicBezTo>
                      <a:pt x="11517" y="12194"/>
                      <a:pt x="11696" y="11980"/>
                      <a:pt x="11803" y="11765"/>
                    </a:cubicBezTo>
                    <a:cubicBezTo>
                      <a:pt x="11817" y="11736"/>
                      <a:pt x="11796" y="11706"/>
                      <a:pt x="11769" y="11706"/>
                    </a:cubicBezTo>
                    <a:cubicBezTo>
                      <a:pt x="11762" y="11706"/>
                      <a:pt x="11756" y="11708"/>
                      <a:pt x="11749" y="11711"/>
                    </a:cubicBezTo>
                    <a:cubicBezTo>
                      <a:pt x="11338" y="11997"/>
                      <a:pt x="11338" y="12534"/>
                      <a:pt x="11552" y="12928"/>
                    </a:cubicBezTo>
                    <a:cubicBezTo>
                      <a:pt x="11821" y="13375"/>
                      <a:pt x="12304" y="13662"/>
                      <a:pt x="12823" y="13680"/>
                    </a:cubicBezTo>
                    <a:cubicBezTo>
                      <a:pt x="12841" y="13680"/>
                      <a:pt x="12859" y="13680"/>
                      <a:pt x="12859" y="13662"/>
                    </a:cubicBezTo>
                    <a:cubicBezTo>
                      <a:pt x="12894" y="13680"/>
                      <a:pt x="12948" y="13697"/>
                      <a:pt x="12984" y="13697"/>
                    </a:cubicBezTo>
                    <a:cubicBezTo>
                      <a:pt x="13038" y="13876"/>
                      <a:pt x="13073" y="14055"/>
                      <a:pt x="13091" y="14234"/>
                    </a:cubicBezTo>
                    <a:cubicBezTo>
                      <a:pt x="13091" y="14283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9" y="14252"/>
                      <a:pt x="13285" y="14252"/>
                      <a:pt x="13288" y="14239"/>
                    </a:cubicBezTo>
                    <a:lnTo>
                      <a:pt x="13288" y="14239"/>
                    </a:lnTo>
                    <a:cubicBezTo>
                      <a:pt x="13162" y="15597"/>
                      <a:pt x="12912" y="16938"/>
                      <a:pt x="12537" y="18243"/>
                    </a:cubicBezTo>
                    <a:cubicBezTo>
                      <a:pt x="12608" y="17742"/>
                      <a:pt x="12608" y="17241"/>
                      <a:pt x="12519" y="16740"/>
                    </a:cubicBezTo>
                    <a:cubicBezTo>
                      <a:pt x="12340" y="15576"/>
                      <a:pt x="11355" y="15093"/>
                      <a:pt x="10837" y="14127"/>
                    </a:cubicBezTo>
                    <a:cubicBezTo>
                      <a:pt x="10831" y="14111"/>
                      <a:pt x="10820" y="14105"/>
                      <a:pt x="10807" y="14105"/>
                    </a:cubicBezTo>
                    <a:cubicBezTo>
                      <a:pt x="10775" y="14105"/>
                      <a:pt x="10734" y="14143"/>
                      <a:pt x="10747" y="14181"/>
                    </a:cubicBezTo>
                    <a:cubicBezTo>
                      <a:pt x="11015" y="15272"/>
                      <a:pt x="10890" y="16400"/>
                      <a:pt x="11033" y="17509"/>
                    </a:cubicBezTo>
                    <a:cubicBezTo>
                      <a:pt x="11177" y="18690"/>
                      <a:pt x="11749" y="19621"/>
                      <a:pt x="11534" y="20873"/>
                    </a:cubicBezTo>
                    <a:cubicBezTo>
                      <a:pt x="11409" y="21160"/>
                      <a:pt x="11248" y="21428"/>
                      <a:pt x="11087" y="21697"/>
                    </a:cubicBezTo>
                    <a:cubicBezTo>
                      <a:pt x="10586" y="22305"/>
                      <a:pt x="10157" y="22949"/>
                      <a:pt x="9781" y="23629"/>
                    </a:cubicBezTo>
                    <a:cubicBezTo>
                      <a:pt x="9673" y="22752"/>
                      <a:pt x="9584" y="21876"/>
                      <a:pt x="9494" y="21017"/>
                    </a:cubicBezTo>
                    <a:cubicBezTo>
                      <a:pt x="9763" y="20641"/>
                      <a:pt x="9870" y="20175"/>
                      <a:pt x="9799" y="19728"/>
                    </a:cubicBezTo>
                    <a:cubicBezTo>
                      <a:pt x="9787" y="19693"/>
                      <a:pt x="9761" y="19674"/>
                      <a:pt x="9734" y="19674"/>
                    </a:cubicBezTo>
                    <a:cubicBezTo>
                      <a:pt x="9719" y="19674"/>
                      <a:pt x="9704" y="19680"/>
                      <a:pt x="9691" y="19692"/>
                    </a:cubicBezTo>
                    <a:cubicBezTo>
                      <a:pt x="9566" y="19782"/>
                      <a:pt x="9477" y="19907"/>
                      <a:pt x="9405" y="20050"/>
                    </a:cubicBezTo>
                    <a:cubicBezTo>
                      <a:pt x="9315" y="18994"/>
                      <a:pt x="9244" y="17956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7"/>
                      <a:pt x="9745" y="15236"/>
                      <a:pt x="9727" y="14700"/>
                    </a:cubicBezTo>
                    <a:cubicBezTo>
                      <a:pt x="9715" y="14665"/>
                      <a:pt x="9681" y="14637"/>
                      <a:pt x="9648" y="14637"/>
                    </a:cubicBezTo>
                    <a:cubicBezTo>
                      <a:pt x="9631" y="14637"/>
                      <a:pt x="9614" y="14645"/>
                      <a:pt x="9602" y="14664"/>
                    </a:cubicBezTo>
                    <a:cubicBezTo>
                      <a:pt x="9405" y="14843"/>
                      <a:pt x="9262" y="15075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15" y="12284"/>
                      <a:pt x="10318" y="10458"/>
                      <a:pt x="11409" y="8812"/>
                    </a:cubicBezTo>
                    <a:cubicBezTo>
                      <a:pt x="11429" y="8782"/>
                      <a:pt x="11449" y="8753"/>
                      <a:pt x="11469" y="8723"/>
                    </a:cubicBezTo>
                    <a:lnTo>
                      <a:pt x="11469" y="8723"/>
                    </a:lnTo>
                    <a:cubicBezTo>
                      <a:pt x="10809" y="9635"/>
                      <a:pt x="10185" y="10562"/>
                      <a:pt x="9763" y="11568"/>
                    </a:cubicBezTo>
                    <a:cubicBezTo>
                      <a:pt x="9942" y="10351"/>
                      <a:pt x="10371" y="9188"/>
                      <a:pt x="10998" y="8150"/>
                    </a:cubicBezTo>
                    <a:cubicBezTo>
                      <a:pt x="11749" y="6933"/>
                      <a:pt x="12948" y="6074"/>
                      <a:pt x="13915" y="5018"/>
                    </a:cubicBezTo>
                    <a:lnTo>
                      <a:pt x="13915" y="5018"/>
                    </a:lnTo>
                    <a:cubicBezTo>
                      <a:pt x="13389" y="6121"/>
                      <a:pt x="12635" y="7137"/>
                      <a:pt x="11884" y="8156"/>
                    </a:cubicBezTo>
                    <a:lnTo>
                      <a:pt x="11884" y="8156"/>
                    </a:lnTo>
                    <a:cubicBezTo>
                      <a:pt x="12624" y="7199"/>
                      <a:pt x="13461" y="6321"/>
                      <a:pt x="13915" y="5179"/>
                    </a:cubicBezTo>
                    <a:lnTo>
                      <a:pt x="13915" y="5179"/>
                    </a:lnTo>
                    <a:cubicBezTo>
                      <a:pt x="13932" y="5394"/>
                      <a:pt x="13915" y="5627"/>
                      <a:pt x="13825" y="5824"/>
                    </a:cubicBezTo>
                    <a:cubicBezTo>
                      <a:pt x="13753" y="6092"/>
                      <a:pt x="13682" y="6360"/>
                      <a:pt x="13592" y="6611"/>
                    </a:cubicBezTo>
                    <a:cubicBezTo>
                      <a:pt x="13324" y="7363"/>
                      <a:pt x="12966" y="8078"/>
                      <a:pt x="12537" y="8758"/>
                    </a:cubicBezTo>
                    <a:cubicBezTo>
                      <a:pt x="11821" y="9904"/>
                      <a:pt x="10747" y="10745"/>
                      <a:pt x="9942" y="11818"/>
                    </a:cubicBezTo>
                    <a:cubicBezTo>
                      <a:pt x="9913" y="11848"/>
                      <a:pt x="9955" y="11877"/>
                      <a:pt x="9991" y="11877"/>
                    </a:cubicBezTo>
                    <a:cubicBezTo>
                      <a:pt x="9999" y="11877"/>
                      <a:pt x="10007" y="11875"/>
                      <a:pt x="10013" y="11872"/>
                    </a:cubicBezTo>
                    <a:cubicBezTo>
                      <a:pt x="12036" y="9904"/>
                      <a:pt x="13950" y="7613"/>
                      <a:pt x="14147" y="4678"/>
                    </a:cubicBezTo>
                    <a:cubicBezTo>
                      <a:pt x="14159" y="4643"/>
                      <a:pt x="14125" y="4616"/>
                      <a:pt x="14090" y="4616"/>
                    </a:cubicBezTo>
                    <a:cubicBezTo>
                      <a:pt x="14071" y="4616"/>
                      <a:pt x="14052" y="4624"/>
                      <a:pt x="14040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9" y="8955"/>
                      <a:pt x="9709" y="10423"/>
                      <a:pt x="9548" y="11836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7" y="12158"/>
                      <a:pt x="9387" y="12445"/>
                      <a:pt x="9315" y="12749"/>
                    </a:cubicBezTo>
                    <a:cubicBezTo>
                      <a:pt x="9459" y="10959"/>
                      <a:pt x="9691" y="9206"/>
                      <a:pt x="9906" y="7434"/>
                    </a:cubicBezTo>
                    <a:cubicBezTo>
                      <a:pt x="10210" y="7112"/>
                      <a:pt x="10407" y="6718"/>
                      <a:pt x="10479" y="6289"/>
                    </a:cubicBezTo>
                    <a:cubicBezTo>
                      <a:pt x="10479" y="6245"/>
                      <a:pt x="10430" y="6213"/>
                      <a:pt x="10393" y="6213"/>
                    </a:cubicBezTo>
                    <a:cubicBezTo>
                      <a:pt x="10385" y="6213"/>
                      <a:pt x="10378" y="6214"/>
                      <a:pt x="10371" y="6217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0"/>
                      <a:pt x="10139" y="5233"/>
                    </a:cubicBezTo>
                    <a:cubicBezTo>
                      <a:pt x="10157" y="5215"/>
                      <a:pt x="10174" y="5197"/>
                      <a:pt x="10174" y="5161"/>
                    </a:cubicBezTo>
                    <a:cubicBezTo>
                      <a:pt x="10174" y="5144"/>
                      <a:pt x="10157" y="5126"/>
                      <a:pt x="10157" y="5090"/>
                    </a:cubicBezTo>
                    <a:cubicBezTo>
                      <a:pt x="10139" y="5072"/>
                      <a:pt x="10157" y="5018"/>
                      <a:pt x="10157" y="4965"/>
                    </a:cubicBezTo>
                    <a:cubicBezTo>
                      <a:pt x="10550" y="4839"/>
                      <a:pt x="10837" y="4499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1"/>
                      <a:pt x="11869" y="4351"/>
                    </a:cubicBezTo>
                    <a:cubicBezTo>
                      <a:pt x="12536" y="4351"/>
                      <a:pt x="13273" y="4027"/>
                      <a:pt x="13917" y="4027"/>
                    </a:cubicBezTo>
                    <a:cubicBezTo>
                      <a:pt x="13971" y="4027"/>
                      <a:pt x="14024" y="4029"/>
                      <a:pt x="14076" y="4034"/>
                    </a:cubicBezTo>
                    <a:cubicBezTo>
                      <a:pt x="14129" y="4034"/>
                      <a:pt x="14165" y="3980"/>
                      <a:pt x="14147" y="3927"/>
                    </a:cubicBezTo>
                    <a:cubicBezTo>
                      <a:pt x="14050" y="3391"/>
                      <a:pt x="13511" y="3224"/>
                      <a:pt x="13011" y="3224"/>
                    </a:cubicBezTo>
                    <a:cubicBezTo>
                      <a:pt x="12960" y="3224"/>
                      <a:pt x="12909" y="3225"/>
                      <a:pt x="12859" y="3229"/>
                    </a:cubicBezTo>
                    <a:cubicBezTo>
                      <a:pt x="13360" y="2835"/>
                      <a:pt x="13628" y="2298"/>
                      <a:pt x="13932" y="1761"/>
                    </a:cubicBezTo>
                    <a:cubicBezTo>
                      <a:pt x="13968" y="1708"/>
                      <a:pt x="13915" y="1636"/>
                      <a:pt x="13861" y="1636"/>
                    </a:cubicBezTo>
                    <a:cubicBezTo>
                      <a:pt x="13718" y="1626"/>
                      <a:pt x="13570" y="1618"/>
                      <a:pt x="13423" y="1618"/>
                    </a:cubicBezTo>
                    <a:cubicBezTo>
                      <a:pt x="13038" y="1618"/>
                      <a:pt x="12656" y="1676"/>
                      <a:pt x="12358" y="1922"/>
                    </a:cubicBezTo>
                    <a:cubicBezTo>
                      <a:pt x="12483" y="1582"/>
                      <a:pt x="12501" y="1207"/>
                      <a:pt x="12429" y="849"/>
                    </a:cubicBezTo>
                    <a:cubicBezTo>
                      <a:pt x="12429" y="823"/>
                      <a:pt x="12410" y="806"/>
                      <a:pt x="12386" y="806"/>
                    </a:cubicBezTo>
                    <a:cubicBezTo>
                      <a:pt x="12377" y="806"/>
                      <a:pt x="12367" y="808"/>
                      <a:pt x="12358" y="813"/>
                    </a:cubicBezTo>
                    <a:lnTo>
                      <a:pt x="12268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8" y="419"/>
                    </a:cubicBezTo>
                    <a:cubicBezTo>
                      <a:pt x="12272" y="400"/>
                      <a:pt x="12190" y="390"/>
                      <a:pt x="12112" y="390"/>
                    </a:cubicBezTo>
                    <a:cubicBezTo>
                      <a:pt x="11622" y="390"/>
                      <a:pt x="11285" y="756"/>
                      <a:pt x="11069" y="1189"/>
                    </a:cubicBezTo>
                    <a:cubicBezTo>
                      <a:pt x="11015" y="813"/>
                      <a:pt x="10908" y="437"/>
                      <a:pt x="10854" y="43"/>
                    </a:cubicBezTo>
                    <a:cubicBezTo>
                      <a:pt x="10841" y="17"/>
                      <a:pt x="10819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35"/>
              <p:cNvSpPr/>
              <p:nvPr/>
            </p:nvSpPr>
            <p:spPr>
              <a:xfrm>
                <a:off x="5877600" y="3604275"/>
                <a:ext cx="2650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470" extrusionOk="0">
                    <a:moveTo>
                      <a:pt x="1011" y="0"/>
                    </a:moveTo>
                    <a:cubicBezTo>
                      <a:pt x="1005" y="0"/>
                      <a:pt x="998" y="2"/>
                      <a:pt x="992" y="5"/>
                    </a:cubicBezTo>
                    <a:lnTo>
                      <a:pt x="992" y="23"/>
                    </a:lnTo>
                    <a:cubicBezTo>
                      <a:pt x="598" y="434"/>
                      <a:pt x="276" y="918"/>
                      <a:pt x="25" y="1419"/>
                    </a:cubicBezTo>
                    <a:cubicBezTo>
                      <a:pt x="0" y="1444"/>
                      <a:pt x="28" y="1469"/>
                      <a:pt x="54" y="1469"/>
                    </a:cubicBezTo>
                    <a:cubicBezTo>
                      <a:pt x="64" y="1469"/>
                      <a:pt x="74" y="1465"/>
                      <a:pt x="79" y="1454"/>
                    </a:cubicBezTo>
                    <a:cubicBezTo>
                      <a:pt x="383" y="971"/>
                      <a:pt x="795" y="560"/>
                      <a:pt x="1045" y="59"/>
                    </a:cubicBezTo>
                    <a:cubicBezTo>
                      <a:pt x="1060" y="29"/>
                      <a:pt x="1039" y="0"/>
                      <a:pt x="101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35"/>
              <p:cNvSpPr/>
              <p:nvPr/>
            </p:nvSpPr>
            <p:spPr>
              <a:xfrm>
                <a:off x="5671300" y="36573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7"/>
                      <a:pt x="869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5"/>
              <p:cNvSpPr/>
              <p:nvPr/>
            </p:nvSpPr>
            <p:spPr>
              <a:xfrm>
                <a:off x="5750725" y="3490300"/>
                <a:ext cx="2372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3" extrusionOk="0">
                    <a:moveTo>
                      <a:pt x="215" y="323"/>
                    </a:move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5"/>
                      <a:pt x="859" y="1575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4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1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5"/>
              <p:cNvSpPr/>
              <p:nvPr/>
            </p:nvSpPr>
            <p:spPr>
              <a:xfrm>
                <a:off x="5571550" y="31366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4" y="706"/>
                    </a:cubicBezTo>
                    <a:cubicBezTo>
                      <a:pt x="1161" y="710"/>
                      <a:pt x="1168" y="711"/>
                      <a:pt x="1174" y="711"/>
                    </a:cubicBezTo>
                    <a:cubicBezTo>
                      <a:pt x="1201" y="711"/>
                      <a:pt x="1219" y="685"/>
                      <a:pt x="1190" y="671"/>
                    </a:cubicBezTo>
                    <a:cubicBezTo>
                      <a:pt x="868" y="384"/>
                      <a:pt x="457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5"/>
              <p:cNvSpPr/>
              <p:nvPr/>
            </p:nvSpPr>
            <p:spPr>
              <a:xfrm>
                <a:off x="5771750" y="29069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0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3"/>
                      <a:pt x="823" y="197"/>
                      <a:pt x="859" y="72"/>
                    </a:cubicBezTo>
                    <a:cubicBezTo>
                      <a:pt x="859" y="36"/>
                      <a:pt x="841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5"/>
              <p:cNvSpPr/>
              <p:nvPr/>
            </p:nvSpPr>
            <p:spPr>
              <a:xfrm>
                <a:off x="5594800" y="30625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1" y="51"/>
                      <a:pt x="28" y="91"/>
                    </a:cubicBezTo>
                    <a:cubicBezTo>
                      <a:pt x="143" y="207"/>
                      <a:pt x="331" y="349"/>
                      <a:pt x="508" y="349"/>
                    </a:cubicBezTo>
                    <a:cubicBezTo>
                      <a:pt x="578" y="349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5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5"/>
              <p:cNvSpPr/>
              <p:nvPr/>
            </p:nvSpPr>
            <p:spPr>
              <a:xfrm>
                <a:off x="5971150" y="31894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1" y="0"/>
                    </a:moveTo>
                    <a:cubicBezTo>
                      <a:pt x="38" y="0"/>
                      <a:pt x="0" y="28"/>
                      <a:pt x="23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5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3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5"/>
              <p:cNvSpPr/>
              <p:nvPr/>
            </p:nvSpPr>
            <p:spPr>
              <a:xfrm>
                <a:off x="5626800" y="30719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4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5"/>
              <p:cNvSpPr/>
              <p:nvPr/>
            </p:nvSpPr>
            <p:spPr>
              <a:xfrm>
                <a:off x="5748025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9" y="151"/>
                      <a:pt x="412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1" y="1"/>
                      <a:pt x="98" y="3"/>
                      <a:pt x="72" y="7"/>
                    </a:cubicBezTo>
                    <a:cubicBezTo>
                      <a:pt x="37" y="7"/>
                      <a:pt x="1" y="25"/>
                      <a:pt x="1" y="61"/>
                    </a:cubicBezTo>
                    <a:cubicBezTo>
                      <a:pt x="37" y="383"/>
                      <a:pt x="198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1" y="1269"/>
                    </a:cubicBezTo>
                    <a:cubicBezTo>
                      <a:pt x="506" y="1269"/>
                      <a:pt x="520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74" y="956"/>
                      <a:pt x="574" y="938"/>
                      <a:pt x="556" y="902"/>
                    </a:cubicBezTo>
                    <a:cubicBezTo>
                      <a:pt x="556" y="499"/>
                      <a:pt x="493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35"/>
              <p:cNvSpPr/>
              <p:nvPr/>
            </p:nvSpPr>
            <p:spPr>
              <a:xfrm>
                <a:off x="5946225" y="3645750"/>
                <a:ext cx="548850" cy="12981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24" extrusionOk="0">
                    <a:moveTo>
                      <a:pt x="9879" y="4734"/>
                    </a:moveTo>
                    <a:cubicBezTo>
                      <a:pt x="9879" y="4824"/>
                      <a:pt x="9861" y="4913"/>
                      <a:pt x="9843" y="4985"/>
                    </a:cubicBezTo>
                    <a:lnTo>
                      <a:pt x="9843" y="5003"/>
                    </a:lnTo>
                    <a:cubicBezTo>
                      <a:pt x="9574" y="5486"/>
                      <a:pt x="9449" y="6148"/>
                      <a:pt x="8984" y="6488"/>
                    </a:cubicBezTo>
                    <a:cubicBezTo>
                      <a:pt x="9055" y="5808"/>
                      <a:pt x="9485" y="5271"/>
                      <a:pt x="9879" y="4734"/>
                    </a:cubicBezTo>
                    <a:close/>
                    <a:moveTo>
                      <a:pt x="10201" y="6166"/>
                    </a:moveTo>
                    <a:lnTo>
                      <a:pt x="10201" y="6166"/>
                    </a:lnTo>
                    <a:cubicBezTo>
                      <a:pt x="10523" y="6596"/>
                      <a:pt x="10738" y="7115"/>
                      <a:pt x="10773" y="7651"/>
                    </a:cubicBezTo>
                    <a:cubicBezTo>
                      <a:pt x="10362" y="7347"/>
                      <a:pt x="10344" y="6685"/>
                      <a:pt x="10201" y="6166"/>
                    </a:cubicBezTo>
                    <a:close/>
                    <a:moveTo>
                      <a:pt x="9717" y="9548"/>
                    </a:moveTo>
                    <a:cubicBezTo>
                      <a:pt x="9717" y="9656"/>
                      <a:pt x="9717" y="9763"/>
                      <a:pt x="9735" y="9852"/>
                    </a:cubicBezTo>
                    <a:cubicBezTo>
                      <a:pt x="9592" y="10192"/>
                      <a:pt x="9431" y="10532"/>
                      <a:pt x="9234" y="10837"/>
                    </a:cubicBezTo>
                    <a:cubicBezTo>
                      <a:pt x="9342" y="10389"/>
                      <a:pt x="9503" y="9960"/>
                      <a:pt x="9717" y="9548"/>
                    </a:cubicBezTo>
                    <a:close/>
                    <a:moveTo>
                      <a:pt x="11758" y="11302"/>
                    </a:moveTo>
                    <a:lnTo>
                      <a:pt x="11758" y="11302"/>
                    </a:lnTo>
                    <a:cubicBezTo>
                      <a:pt x="11990" y="11463"/>
                      <a:pt x="12187" y="11660"/>
                      <a:pt x="12312" y="11893"/>
                    </a:cubicBezTo>
                    <a:cubicBezTo>
                      <a:pt x="12098" y="11731"/>
                      <a:pt x="11901" y="11535"/>
                      <a:pt x="11758" y="11302"/>
                    </a:cubicBezTo>
                    <a:close/>
                    <a:moveTo>
                      <a:pt x="10541" y="14434"/>
                    </a:moveTo>
                    <a:lnTo>
                      <a:pt x="10541" y="14434"/>
                    </a:lnTo>
                    <a:cubicBezTo>
                      <a:pt x="10916" y="14595"/>
                      <a:pt x="11203" y="14953"/>
                      <a:pt x="11274" y="15364"/>
                    </a:cubicBezTo>
                    <a:cubicBezTo>
                      <a:pt x="10916" y="15167"/>
                      <a:pt x="10720" y="14792"/>
                      <a:pt x="10541" y="14434"/>
                    </a:cubicBezTo>
                    <a:close/>
                    <a:moveTo>
                      <a:pt x="12187" y="13431"/>
                    </a:moveTo>
                    <a:lnTo>
                      <a:pt x="12187" y="13431"/>
                    </a:lnTo>
                    <a:cubicBezTo>
                      <a:pt x="12277" y="13557"/>
                      <a:pt x="12384" y="13664"/>
                      <a:pt x="12509" y="13771"/>
                    </a:cubicBezTo>
                    <a:cubicBezTo>
                      <a:pt x="12831" y="14219"/>
                      <a:pt x="13171" y="14648"/>
                      <a:pt x="13565" y="15060"/>
                    </a:cubicBezTo>
                    <a:cubicBezTo>
                      <a:pt x="14102" y="15668"/>
                      <a:pt x="14818" y="16062"/>
                      <a:pt x="15354" y="16653"/>
                    </a:cubicBezTo>
                    <a:cubicBezTo>
                      <a:pt x="15364" y="16666"/>
                      <a:pt x="15374" y="16672"/>
                      <a:pt x="15384" y="16672"/>
                    </a:cubicBezTo>
                    <a:cubicBezTo>
                      <a:pt x="15412" y="16672"/>
                      <a:pt x="15435" y="16626"/>
                      <a:pt x="15408" y="16599"/>
                    </a:cubicBezTo>
                    <a:cubicBezTo>
                      <a:pt x="14943" y="16044"/>
                      <a:pt x="14299" y="15668"/>
                      <a:pt x="13815" y="15149"/>
                    </a:cubicBezTo>
                    <a:cubicBezTo>
                      <a:pt x="13511" y="14809"/>
                      <a:pt x="13243" y="14469"/>
                      <a:pt x="12957" y="14112"/>
                    </a:cubicBezTo>
                    <a:lnTo>
                      <a:pt x="12957" y="14112"/>
                    </a:lnTo>
                    <a:cubicBezTo>
                      <a:pt x="13261" y="14308"/>
                      <a:pt x="13565" y="14487"/>
                      <a:pt x="13869" y="14648"/>
                    </a:cubicBezTo>
                    <a:cubicBezTo>
                      <a:pt x="15158" y="15364"/>
                      <a:pt x="15873" y="16259"/>
                      <a:pt x="16732" y="17422"/>
                    </a:cubicBezTo>
                    <a:cubicBezTo>
                      <a:pt x="16958" y="17746"/>
                      <a:pt x="17383" y="18048"/>
                      <a:pt x="17073" y="18048"/>
                    </a:cubicBezTo>
                    <a:cubicBezTo>
                      <a:pt x="16989" y="18048"/>
                      <a:pt x="16852" y="18026"/>
                      <a:pt x="16643" y="17977"/>
                    </a:cubicBezTo>
                    <a:cubicBezTo>
                      <a:pt x="15873" y="17780"/>
                      <a:pt x="15158" y="17154"/>
                      <a:pt x="14585" y="16653"/>
                    </a:cubicBezTo>
                    <a:cubicBezTo>
                      <a:pt x="13672" y="15829"/>
                      <a:pt x="12903" y="14863"/>
                      <a:pt x="12330" y="13789"/>
                    </a:cubicBezTo>
                    <a:lnTo>
                      <a:pt x="12187" y="13431"/>
                    </a:lnTo>
                    <a:close/>
                    <a:moveTo>
                      <a:pt x="10720" y="17941"/>
                    </a:moveTo>
                    <a:lnTo>
                      <a:pt x="10720" y="17941"/>
                    </a:lnTo>
                    <a:cubicBezTo>
                      <a:pt x="10773" y="18460"/>
                      <a:pt x="10648" y="18961"/>
                      <a:pt x="10362" y="19373"/>
                    </a:cubicBezTo>
                    <a:cubicBezTo>
                      <a:pt x="10236" y="18854"/>
                      <a:pt x="10505" y="18406"/>
                      <a:pt x="10720" y="17941"/>
                    </a:cubicBezTo>
                    <a:close/>
                    <a:moveTo>
                      <a:pt x="8841" y="18907"/>
                    </a:moveTo>
                    <a:lnTo>
                      <a:pt x="8841" y="18907"/>
                    </a:lnTo>
                    <a:cubicBezTo>
                      <a:pt x="9037" y="19265"/>
                      <a:pt x="9181" y="19695"/>
                      <a:pt x="9091" y="20053"/>
                    </a:cubicBezTo>
                    <a:cubicBezTo>
                      <a:pt x="8912" y="19695"/>
                      <a:pt x="8841" y="19301"/>
                      <a:pt x="8841" y="18907"/>
                    </a:cubicBezTo>
                    <a:close/>
                    <a:moveTo>
                      <a:pt x="16124" y="19999"/>
                    </a:moveTo>
                    <a:lnTo>
                      <a:pt x="16124" y="19999"/>
                    </a:lnTo>
                    <a:cubicBezTo>
                      <a:pt x="16461" y="20105"/>
                      <a:pt x="16763" y="20265"/>
                      <a:pt x="17029" y="20476"/>
                    </a:cubicBezTo>
                    <a:lnTo>
                      <a:pt x="17029" y="20476"/>
                    </a:lnTo>
                    <a:cubicBezTo>
                      <a:pt x="16877" y="20441"/>
                      <a:pt x="16726" y="20389"/>
                      <a:pt x="16607" y="20321"/>
                    </a:cubicBezTo>
                    <a:cubicBezTo>
                      <a:pt x="16518" y="20232"/>
                      <a:pt x="16410" y="20160"/>
                      <a:pt x="16285" y="20124"/>
                    </a:cubicBezTo>
                    <a:cubicBezTo>
                      <a:pt x="16276" y="20115"/>
                      <a:pt x="16267" y="20111"/>
                      <a:pt x="16258" y="20111"/>
                    </a:cubicBezTo>
                    <a:cubicBezTo>
                      <a:pt x="16249" y="20111"/>
                      <a:pt x="16240" y="20115"/>
                      <a:pt x="16231" y="20124"/>
                    </a:cubicBezTo>
                    <a:cubicBezTo>
                      <a:pt x="16222" y="20115"/>
                      <a:pt x="16213" y="20111"/>
                      <a:pt x="16202" y="20111"/>
                    </a:cubicBezTo>
                    <a:cubicBezTo>
                      <a:pt x="16191" y="20111"/>
                      <a:pt x="16178" y="20115"/>
                      <a:pt x="16160" y="20124"/>
                    </a:cubicBezTo>
                    <a:cubicBezTo>
                      <a:pt x="16160" y="20088"/>
                      <a:pt x="16142" y="20053"/>
                      <a:pt x="16124" y="19999"/>
                    </a:cubicBezTo>
                    <a:close/>
                    <a:moveTo>
                      <a:pt x="15963" y="20160"/>
                    </a:moveTo>
                    <a:lnTo>
                      <a:pt x="15999" y="20196"/>
                    </a:lnTo>
                    <a:cubicBezTo>
                      <a:pt x="16017" y="20250"/>
                      <a:pt x="16034" y="20303"/>
                      <a:pt x="16070" y="20375"/>
                    </a:cubicBezTo>
                    <a:cubicBezTo>
                      <a:pt x="16088" y="20464"/>
                      <a:pt x="16106" y="20572"/>
                      <a:pt x="16142" y="20661"/>
                    </a:cubicBezTo>
                    <a:cubicBezTo>
                      <a:pt x="16142" y="20697"/>
                      <a:pt x="16106" y="20733"/>
                      <a:pt x="16106" y="20768"/>
                    </a:cubicBezTo>
                    <a:cubicBezTo>
                      <a:pt x="16052" y="20643"/>
                      <a:pt x="16017" y="20518"/>
                      <a:pt x="15999" y="20375"/>
                    </a:cubicBezTo>
                    <a:cubicBezTo>
                      <a:pt x="15999" y="20357"/>
                      <a:pt x="15999" y="20339"/>
                      <a:pt x="15981" y="20321"/>
                    </a:cubicBezTo>
                    <a:cubicBezTo>
                      <a:pt x="15981" y="20267"/>
                      <a:pt x="15963" y="20214"/>
                      <a:pt x="15963" y="20160"/>
                    </a:cubicBezTo>
                    <a:close/>
                    <a:moveTo>
                      <a:pt x="16374" y="20518"/>
                    </a:moveTo>
                    <a:cubicBezTo>
                      <a:pt x="16428" y="20572"/>
                      <a:pt x="16464" y="20625"/>
                      <a:pt x="16518" y="20679"/>
                    </a:cubicBezTo>
                    <a:cubicBezTo>
                      <a:pt x="16553" y="20768"/>
                      <a:pt x="16571" y="20876"/>
                      <a:pt x="16571" y="20983"/>
                    </a:cubicBezTo>
                    <a:cubicBezTo>
                      <a:pt x="16518" y="20912"/>
                      <a:pt x="16464" y="20840"/>
                      <a:pt x="16428" y="20768"/>
                    </a:cubicBezTo>
                    <a:cubicBezTo>
                      <a:pt x="16392" y="20679"/>
                      <a:pt x="16374" y="20607"/>
                      <a:pt x="16339" y="20536"/>
                    </a:cubicBezTo>
                    <a:cubicBezTo>
                      <a:pt x="16357" y="20536"/>
                      <a:pt x="16374" y="20536"/>
                      <a:pt x="16374" y="20518"/>
                    </a:cubicBezTo>
                    <a:close/>
                    <a:moveTo>
                      <a:pt x="12169" y="14022"/>
                    </a:moveTo>
                    <a:cubicBezTo>
                      <a:pt x="12187" y="14076"/>
                      <a:pt x="12205" y="14129"/>
                      <a:pt x="12241" y="14183"/>
                    </a:cubicBezTo>
                    <a:lnTo>
                      <a:pt x="12223" y="14183"/>
                    </a:lnTo>
                    <a:cubicBezTo>
                      <a:pt x="12277" y="15364"/>
                      <a:pt x="12491" y="16545"/>
                      <a:pt x="12384" y="17726"/>
                    </a:cubicBezTo>
                    <a:cubicBezTo>
                      <a:pt x="12384" y="17744"/>
                      <a:pt x="12397" y="17753"/>
                      <a:pt x="12411" y="17753"/>
                    </a:cubicBezTo>
                    <a:cubicBezTo>
                      <a:pt x="12424" y="17753"/>
                      <a:pt x="12438" y="17744"/>
                      <a:pt x="12438" y="17726"/>
                    </a:cubicBezTo>
                    <a:cubicBezTo>
                      <a:pt x="12545" y="16706"/>
                      <a:pt x="12527" y="15686"/>
                      <a:pt x="12402" y="14666"/>
                    </a:cubicBezTo>
                    <a:lnTo>
                      <a:pt x="12402" y="14666"/>
                    </a:lnTo>
                    <a:cubicBezTo>
                      <a:pt x="12509" y="14970"/>
                      <a:pt x="12617" y="15275"/>
                      <a:pt x="12706" y="15579"/>
                    </a:cubicBezTo>
                    <a:cubicBezTo>
                      <a:pt x="12706" y="15597"/>
                      <a:pt x="12706" y="15615"/>
                      <a:pt x="12706" y="15633"/>
                    </a:cubicBezTo>
                    <a:cubicBezTo>
                      <a:pt x="12974" y="16814"/>
                      <a:pt x="13064" y="17923"/>
                      <a:pt x="12813" y="19104"/>
                    </a:cubicBezTo>
                    <a:cubicBezTo>
                      <a:pt x="12652" y="19766"/>
                      <a:pt x="12438" y="20393"/>
                      <a:pt x="12241" y="21019"/>
                    </a:cubicBezTo>
                    <a:cubicBezTo>
                      <a:pt x="12205" y="20178"/>
                      <a:pt x="11990" y="19301"/>
                      <a:pt x="11990" y="18478"/>
                    </a:cubicBezTo>
                    <a:cubicBezTo>
                      <a:pt x="12008" y="16993"/>
                      <a:pt x="12098" y="15507"/>
                      <a:pt x="12169" y="14022"/>
                    </a:cubicBezTo>
                    <a:close/>
                    <a:moveTo>
                      <a:pt x="16858" y="20590"/>
                    </a:moveTo>
                    <a:lnTo>
                      <a:pt x="16858" y="20590"/>
                    </a:lnTo>
                    <a:cubicBezTo>
                      <a:pt x="16962" y="20616"/>
                      <a:pt x="17067" y="20632"/>
                      <a:pt x="17165" y="20632"/>
                    </a:cubicBezTo>
                    <a:cubicBezTo>
                      <a:pt x="17201" y="20632"/>
                      <a:pt x="17236" y="20630"/>
                      <a:pt x="17269" y="20625"/>
                    </a:cubicBezTo>
                    <a:cubicBezTo>
                      <a:pt x="17302" y="20625"/>
                      <a:pt x="17319" y="20611"/>
                      <a:pt x="17336" y="20595"/>
                    </a:cubicBezTo>
                    <a:lnTo>
                      <a:pt x="17336" y="20595"/>
                    </a:lnTo>
                    <a:cubicBezTo>
                      <a:pt x="17510" y="20663"/>
                      <a:pt x="17685" y="20698"/>
                      <a:pt x="17860" y="20733"/>
                    </a:cubicBezTo>
                    <a:cubicBezTo>
                      <a:pt x="18021" y="20786"/>
                      <a:pt x="18164" y="20840"/>
                      <a:pt x="18307" y="20912"/>
                    </a:cubicBezTo>
                    <a:cubicBezTo>
                      <a:pt x="18486" y="20983"/>
                      <a:pt x="18665" y="21091"/>
                      <a:pt x="18808" y="21216"/>
                    </a:cubicBezTo>
                    <a:cubicBezTo>
                      <a:pt x="19077" y="21395"/>
                      <a:pt x="18951" y="21806"/>
                      <a:pt x="18647" y="21806"/>
                    </a:cubicBezTo>
                    <a:cubicBezTo>
                      <a:pt x="18621" y="21810"/>
                      <a:pt x="18595" y="21811"/>
                      <a:pt x="18569" y="21811"/>
                    </a:cubicBezTo>
                    <a:cubicBezTo>
                      <a:pt x="18178" y="21811"/>
                      <a:pt x="17752" y="21452"/>
                      <a:pt x="17484" y="21234"/>
                    </a:cubicBezTo>
                    <a:cubicBezTo>
                      <a:pt x="17466" y="21216"/>
                      <a:pt x="17448" y="21180"/>
                      <a:pt x="17412" y="21162"/>
                    </a:cubicBezTo>
                    <a:cubicBezTo>
                      <a:pt x="17323" y="20983"/>
                      <a:pt x="17180" y="20840"/>
                      <a:pt x="16983" y="20733"/>
                    </a:cubicBezTo>
                    <a:lnTo>
                      <a:pt x="16911" y="20661"/>
                    </a:lnTo>
                    <a:cubicBezTo>
                      <a:pt x="16893" y="20625"/>
                      <a:pt x="16876" y="20607"/>
                      <a:pt x="16858" y="20590"/>
                    </a:cubicBezTo>
                    <a:close/>
                    <a:moveTo>
                      <a:pt x="9288" y="14469"/>
                    </a:moveTo>
                    <a:cubicBezTo>
                      <a:pt x="9234" y="14756"/>
                      <a:pt x="9199" y="15024"/>
                      <a:pt x="9145" y="15310"/>
                    </a:cubicBezTo>
                    <a:cubicBezTo>
                      <a:pt x="8930" y="15901"/>
                      <a:pt x="8680" y="16474"/>
                      <a:pt x="8375" y="17011"/>
                    </a:cubicBezTo>
                    <a:cubicBezTo>
                      <a:pt x="7695" y="18156"/>
                      <a:pt x="6783" y="19158"/>
                      <a:pt x="6192" y="20375"/>
                    </a:cubicBezTo>
                    <a:cubicBezTo>
                      <a:pt x="6180" y="20410"/>
                      <a:pt x="6199" y="20437"/>
                      <a:pt x="6224" y="20437"/>
                    </a:cubicBezTo>
                    <a:cubicBezTo>
                      <a:pt x="6237" y="20437"/>
                      <a:pt x="6251" y="20429"/>
                      <a:pt x="6264" y="20411"/>
                    </a:cubicBezTo>
                    <a:cubicBezTo>
                      <a:pt x="6962" y="19283"/>
                      <a:pt x="7749" y="18209"/>
                      <a:pt x="8465" y="17082"/>
                    </a:cubicBezTo>
                    <a:cubicBezTo>
                      <a:pt x="8697" y="16706"/>
                      <a:pt x="8894" y="16313"/>
                      <a:pt x="9055" y="15901"/>
                    </a:cubicBezTo>
                    <a:lnTo>
                      <a:pt x="9055" y="15901"/>
                    </a:lnTo>
                    <a:cubicBezTo>
                      <a:pt x="8984" y="16277"/>
                      <a:pt x="8912" y="16635"/>
                      <a:pt x="8841" y="17011"/>
                    </a:cubicBezTo>
                    <a:cubicBezTo>
                      <a:pt x="8089" y="19122"/>
                      <a:pt x="6657" y="21073"/>
                      <a:pt x="4528" y="21842"/>
                    </a:cubicBezTo>
                    <a:cubicBezTo>
                      <a:pt x="4528" y="21842"/>
                      <a:pt x="5190" y="20321"/>
                      <a:pt x="5297" y="20142"/>
                    </a:cubicBezTo>
                    <a:cubicBezTo>
                      <a:pt x="5727" y="19391"/>
                      <a:pt x="6210" y="18675"/>
                      <a:pt x="6729" y="17977"/>
                    </a:cubicBezTo>
                    <a:cubicBezTo>
                      <a:pt x="7570" y="16796"/>
                      <a:pt x="8393" y="15615"/>
                      <a:pt x="9288" y="14469"/>
                    </a:cubicBezTo>
                    <a:close/>
                    <a:moveTo>
                      <a:pt x="13619" y="20804"/>
                    </a:moveTo>
                    <a:lnTo>
                      <a:pt x="13619" y="20858"/>
                    </a:lnTo>
                    <a:cubicBezTo>
                      <a:pt x="13511" y="21234"/>
                      <a:pt x="13350" y="21592"/>
                      <a:pt x="13171" y="21932"/>
                    </a:cubicBezTo>
                    <a:cubicBezTo>
                      <a:pt x="13171" y="21538"/>
                      <a:pt x="13440" y="21180"/>
                      <a:pt x="13619" y="20804"/>
                    </a:cubicBezTo>
                    <a:close/>
                    <a:moveTo>
                      <a:pt x="8214" y="21162"/>
                    </a:moveTo>
                    <a:cubicBezTo>
                      <a:pt x="8357" y="21431"/>
                      <a:pt x="8429" y="21717"/>
                      <a:pt x="8465" y="22021"/>
                    </a:cubicBezTo>
                    <a:cubicBezTo>
                      <a:pt x="8322" y="21753"/>
                      <a:pt x="8232" y="21466"/>
                      <a:pt x="8214" y="21162"/>
                    </a:cubicBezTo>
                    <a:close/>
                    <a:moveTo>
                      <a:pt x="15856" y="20840"/>
                    </a:moveTo>
                    <a:lnTo>
                      <a:pt x="15891" y="21198"/>
                    </a:lnTo>
                    <a:cubicBezTo>
                      <a:pt x="15891" y="21238"/>
                      <a:pt x="15922" y="21258"/>
                      <a:pt x="15959" y="21258"/>
                    </a:cubicBezTo>
                    <a:cubicBezTo>
                      <a:pt x="15972" y="21258"/>
                      <a:pt x="15985" y="21256"/>
                      <a:pt x="15999" y="21252"/>
                    </a:cubicBezTo>
                    <a:lnTo>
                      <a:pt x="15999" y="21252"/>
                    </a:lnTo>
                    <a:cubicBezTo>
                      <a:pt x="15963" y="21466"/>
                      <a:pt x="15927" y="21699"/>
                      <a:pt x="15927" y="21914"/>
                    </a:cubicBezTo>
                    <a:cubicBezTo>
                      <a:pt x="15748" y="22093"/>
                      <a:pt x="15605" y="22307"/>
                      <a:pt x="15533" y="22540"/>
                    </a:cubicBezTo>
                    <a:cubicBezTo>
                      <a:pt x="15408" y="21985"/>
                      <a:pt x="15659" y="21395"/>
                      <a:pt x="15856" y="20840"/>
                    </a:cubicBezTo>
                    <a:close/>
                    <a:moveTo>
                      <a:pt x="16697" y="20822"/>
                    </a:moveTo>
                    <a:lnTo>
                      <a:pt x="16697" y="20822"/>
                    </a:lnTo>
                    <a:cubicBezTo>
                      <a:pt x="16768" y="20876"/>
                      <a:pt x="16858" y="20930"/>
                      <a:pt x="16929" y="20983"/>
                    </a:cubicBezTo>
                    <a:cubicBezTo>
                      <a:pt x="17072" y="21144"/>
                      <a:pt x="17233" y="21270"/>
                      <a:pt x="17412" y="21395"/>
                    </a:cubicBezTo>
                    <a:cubicBezTo>
                      <a:pt x="17466" y="21520"/>
                      <a:pt x="17520" y="21627"/>
                      <a:pt x="17556" y="21699"/>
                    </a:cubicBezTo>
                    <a:cubicBezTo>
                      <a:pt x="17752" y="22039"/>
                      <a:pt x="17860" y="22415"/>
                      <a:pt x="17913" y="22809"/>
                    </a:cubicBezTo>
                    <a:lnTo>
                      <a:pt x="17913" y="22826"/>
                    </a:lnTo>
                    <a:cubicBezTo>
                      <a:pt x="17520" y="22594"/>
                      <a:pt x="17162" y="22290"/>
                      <a:pt x="16893" y="21932"/>
                    </a:cubicBezTo>
                    <a:cubicBezTo>
                      <a:pt x="16804" y="21806"/>
                      <a:pt x="16732" y="21699"/>
                      <a:pt x="16679" y="21574"/>
                    </a:cubicBezTo>
                    <a:cubicBezTo>
                      <a:pt x="16661" y="21431"/>
                      <a:pt x="16607" y="21305"/>
                      <a:pt x="16536" y="21180"/>
                    </a:cubicBezTo>
                    <a:lnTo>
                      <a:pt x="16536" y="21180"/>
                    </a:lnTo>
                    <a:lnTo>
                      <a:pt x="16571" y="21198"/>
                    </a:lnTo>
                    <a:cubicBezTo>
                      <a:pt x="16589" y="21216"/>
                      <a:pt x="16609" y="21224"/>
                      <a:pt x="16628" y="21224"/>
                    </a:cubicBezTo>
                    <a:cubicBezTo>
                      <a:pt x="16665" y="21224"/>
                      <a:pt x="16697" y="21192"/>
                      <a:pt x="16697" y="21144"/>
                    </a:cubicBezTo>
                    <a:cubicBezTo>
                      <a:pt x="16715" y="21037"/>
                      <a:pt x="16715" y="20930"/>
                      <a:pt x="16697" y="20822"/>
                    </a:cubicBezTo>
                    <a:close/>
                    <a:moveTo>
                      <a:pt x="16339" y="21144"/>
                    </a:moveTo>
                    <a:cubicBezTo>
                      <a:pt x="16392" y="21359"/>
                      <a:pt x="16464" y="21538"/>
                      <a:pt x="16571" y="21717"/>
                    </a:cubicBezTo>
                    <a:cubicBezTo>
                      <a:pt x="16643" y="22129"/>
                      <a:pt x="16571" y="22540"/>
                      <a:pt x="16392" y="22898"/>
                    </a:cubicBezTo>
                    <a:cubicBezTo>
                      <a:pt x="16318" y="23026"/>
                      <a:pt x="16204" y="23161"/>
                      <a:pt x="16129" y="23161"/>
                    </a:cubicBezTo>
                    <a:cubicBezTo>
                      <a:pt x="16079" y="23161"/>
                      <a:pt x="16045" y="23100"/>
                      <a:pt x="16052" y="22934"/>
                    </a:cubicBezTo>
                    <a:cubicBezTo>
                      <a:pt x="16052" y="22665"/>
                      <a:pt x="16088" y="22415"/>
                      <a:pt x="16088" y="22146"/>
                    </a:cubicBezTo>
                    <a:cubicBezTo>
                      <a:pt x="16106" y="21842"/>
                      <a:pt x="16160" y="21520"/>
                      <a:pt x="16196" y="21216"/>
                    </a:cubicBezTo>
                    <a:lnTo>
                      <a:pt x="16213" y="21234"/>
                    </a:lnTo>
                    <a:cubicBezTo>
                      <a:pt x="16223" y="21244"/>
                      <a:pt x="16238" y="21248"/>
                      <a:pt x="16253" y="21248"/>
                    </a:cubicBezTo>
                    <a:cubicBezTo>
                      <a:pt x="16292" y="21248"/>
                      <a:pt x="16339" y="21219"/>
                      <a:pt x="16339" y="21180"/>
                    </a:cubicBezTo>
                    <a:lnTo>
                      <a:pt x="16339" y="21144"/>
                    </a:lnTo>
                    <a:close/>
                    <a:moveTo>
                      <a:pt x="7534" y="22665"/>
                    </a:moveTo>
                    <a:lnTo>
                      <a:pt x="7534" y="22683"/>
                    </a:lnTo>
                    <a:lnTo>
                      <a:pt x="7516" y="22701"/>
                    </a:lnTo>
                    <a:cubicBezTo>
                      <a:pt x="7481" y="22719"/>
                      <a:pt x="7481" y="22755"/>
                      <a:pt x="7498" y="22791"/>
                    </a:cubicBezTo>
                    <a:cubicBezTo>
                      <a:pt x="7302" y="23041"/>
                      <a:pt x="7051" y="23238"/>
                      <a:pt x="6765" y="23381"/>
                    </a:cubicBezTo>
                    <a:cubicBezTo>
                      <a:pt x="6980" y="23095"/>
                      <a:pt x="7230" y="22844"/>
                      <a:pt x="7534" y="22665"/>
                    </a:cubicBezTo>
                    <a:close/>
                    <a:moveTo>
                      <a:pt x="7176" y="24383"/>
                    </a:moveTo>
                    <a:cubicBezTo>
                      <a:pt x="7230" y="24509"/>
                      <a:pt x="7266" y="24652"/>
                      <a:pt x="7302" y="24777"/>
                    </a:cubicBezTo>
                    <a:lnTo>
                      <a:pt x="7302" y="24795"/>
                    </a:lnTo>
                    <a:lnTo>
                      <a:pt x="7230" y="24795"/>
                    </a:lnTo>
                    <a:cubicBezTo>
                      <a:pt x="7212" y="24688"/>
                      <a:pt x="7176" y="24598"/>
                      <a:pt x="7141" y="24491"/>
                    </a:cubicBezTo>
                    <a:lnTo>
                      <a:pt x="7176" y="24383"/>
                    </a:lnTo>
                    <a:close/>
                    <a:moveTo>
                      <a:pt x="6138" y="24938"/>
                    </a:moveTo>
                    <a:lnTo>
                      <a:pt x="6138" y="24938"/>
                    </a:lnTo>
                    <a:cubicBezTo>
                      <a:pt x="6103" y="24974"/>
                      <a:pt x="6085" y="25028"/>
                      <a:pt x="6067" y="25063"/>
                    </a:cubicBezTo>
                    <a:cubicBezTo>
                      <a:pt x="6049" y="25099"/>
                      <a:pt x="6067" y="25135"/>
                      <a:pt x="6085" y="25153"/>
                    </a:cubicBezTo>
                    <a:cubicBezTo>
                      <a:pt x="5602" y="25242"/>
                      <a:pt x="5118" y="25403"/>
                      <a:pt x="4653" y="25546"/>
                    </a:cubicBezTo>
                    <a:cubicBezTo>
                      <a:pt x="5083" y="25224"/>
                      <a:pt x="5602" y="25010"/>
                      <a:pt x="6138" y="24938"/>
                    </a:cubicBezTo>
                    <a:close/>
                    <a:moveTo>
                      <a:pt x="11740" y="24813"/>
                    </a:moveTo>
                    <a:lnTo>
                      <a:pt x="11740" y="24866"/>
                    </a:lnTo>
                    <a:cubicBezTo>
                      <a:pt x="11705" y="25177"/>
                      <a:pt x="11587" y="25488"/>
                      <a:pt x="11403" y="25750"/>
                    </a:cubicBezTo>
                    <a:lnTo>
                      <a:pt x="11403" y="25750"/>
                    </a:lnTo>
                    <a:cubicBezTo>
                      <a:pt x="11422" y="25581"/>
                      <a:pt x="11457" y="25412"/>
                      <a:pt x="11525" y="25260"/>
                    </a:cubicBezTo>
                    <a:cubicBezTo>
                      <a:pt x="11579" y="25099"/>
                      <a:pt x="11668" y="24956"/>
                      <a:pt x="11740" y="24813"/>
                    </a:cubicBezTo>
                    <a:close/>
                    <a:moveTo>
                      <a:pt x="7463" y="24938"/>
                    </a:moveTo>
                    <a:lnTo>
                      <a:pt x="7463" y="24938"/>
                    </a:lnTo>
                    <a:cubicBezTo>
                      <a:pt x="8107" y="25099"/>
                      <a:pt x="8644" y="25564"/>
                      <a:pt x="8876" y="26209"/>
                    </a:cubicBezTo>
                    <a:cubicBezTo>
                      <a:pt x="8946" y="26417"/>
                      <a:pt x="8929" y="26496"/>
                      <a:pt x="8785" y="26496"/>
                    </a:cubicBezTo>
                    <a:cubicBezTo>
                      <a:pt x="8743" y="26496"/>
                      <a:pt x="8690" y="26489"/>
                      <a:pt x="8626" y="26477"/>
                    </a:cubicBezTo>
                    <a:cubicBezTo>
                      <a:pt x="8447" y="26423"/>
                      <a:pt x="8268" y="26334"/>
                      <a:pt x="8125" y="26209"/>
                    </a:cubicBezTo>
                    <a:cubicBezTo>
                      <a:pt x="8017" y="26119"/>
                      <a:pt x="7928" y="26012"/>
                      <a:pt x="7839" y="25904"/>
                    </a:cubicBezTo>
                    <a:cubicBezTo>
                      <a:pt x="7767" y="25725"/>
                      <a:pt x="7660" y="25564"/>
                      <a:pt x="7552" y="25403"/>
                    </a:cubicBezTo>
                    <a:cubicBezTo>
                      <a:pt x="7534" y="25242"/>
                      <a:pt x="7498" y="25099"/>
                      <a:pt x="7463" y="24938"/>
                    </a:cubicBezTo>
                    <a:close/>
                    <a:moveTo>
                      <a:pt x="6622" y="24956"/>
                    </a:moveTo>
                    <a:lnTo>
                      <a:pt x="6729" y="24992"/>
                    </a:lnTo>
                    <a:cubicBezTo>
                      <a:pt x="6693" y="25045"/>
                      <a:pt x="6657" y="25117"/>
                      <a:pt x="6622" y="25189"/>
                    </a:cubicBezTo>
                    <a:cubicBezTo>
                      <a:pt x="6317" y="25457"/>
                      <a:pt x="6085" y="25797"/>
                      <a:pt x="5924" y="26173"/>
                    </a:cubicBezTo>
                    <a:cubicBezTo>
                      <a:pt x="5530" y="26620"/>
                      <a:pt x="5083" y="26996"/>
                      <a:pt x="4474" y="27014"/>
                    </a:cubicBezTo>
                    <a:lnTo>
                      <a:pt x="4456" y="27014"/>
                    </a:lnTo>
                    <a:cubicBezTo>
                      <a:pt x="4725" y="26584"/>
                      <a:pt x="5065" y="26191"/>
                      <a:pt x="5458" y="25851"/>
                    </a:cubicBezTo>
                    <a:cubicBezTo>
                      <a:pt x="5673" y="25654"/>
                      <a:pt x="5924" y="25493"/>
                      <a:pt x="6156" y="25314"/>
                    </a:cubicBezTo>
                    <a:lnTo>
                      <a:pt x="6461" y="25189"/>
                    </a:lnTo>
                    <a:cubicBezTo>
                      <a:pt x="6514" y="25171"/>
                      <a:pt x="6514" y="25081"/>
                      <a:pt x="6461" y="25081"/>
                    </a:cubicBezTo>
                    <a:cubicBezTo>
                      <a:pt x="6514" y="25045"/>
                      <a:pt x="6568" y="25010"/>
                      <a:pt x="6622" y="24956"/>
                    </a:cubicBezTo>
                    <a:close/>
                    <a:moveTo>
                      <a:pt x="13279" y="26334"/>
                    </a:moveTo>
                    <a:cubicBezTo>
                      <a:pt x="13368" y="26549"/>
                      <a:pt x="13422" y="26781"/>
                      <a:pt x="13404" y="27014"/>
                    </a:cubicBezTo>
                    <a:cubicBezTo>
                      <a:pt x="13297" y="26799"/>
                      <a:pt x="13261" y="26567"/>
                      <a:pt x="13279" y="26334"/>
                    </a:cubicBezTo>
                    <a:close/>
                    <a:moveTo>
                      <a:pt x="10004" y="8779"/>
                    </a:moveTo>
                    <a:lnTo>
                      <a:pt x="10004" y="8779"/>
                    </a:lnTo>
                    <a:cubicBezTo>
                      <a:pt x="10451" y="10568"/>
                      <a:pt x="11453" y="12304"/>
                      <a:pt x="12115" y="13933"/>
                    </a:cubicBezTo>
                    <a:cubicBezTo>
                      <a:pt x="12080" y="13933"/>
                      <a:pt x="12062" y="13950"/>
                      <a:pt x="12062" y="13968"/>
                    </a:cubicBezTo>
                    <a:cubicBezTo>
                      <a:pt x="11811" y="15006"/>
                      <a:pt x="11847" y="16080"/>
                      <a:pt x="11847" y="17154"/>
                    </a:cubicBezTo>
                    <a:cubicBezTo>
                      <a:pt x="11829" y="18335"/>
                      <a:pt x="11758" y="19534"/>
                      <a:pt x="11954" y="20697"/>
                    </a:cubicBezTo>
                    <a:cubicBezTo>
                      <a:pt x="11936" y="20983"/>
                      <a:pt x="11990" y="21252"/>
                      <a:pt x="12115" y="21502"/>
                    </a:cubicBezTo>
                    <a:cubicBezTo>
                      <a:pt x="12062" y="21699"/>
                      <a:pt x="12026" y="21896"/>
                      <a:pt x="11990" y="22093"/>
                    </a:cubicBezTo>
                    <a:cubicBezTo>
                      <a:pt x="11990" y="22147"/>
                      <a:pt x="12043" y="22188"/>
                      <a:pt x="12088" y="22188"/>
                    </a:cubicBezTo>
                    <a:cubicBezTo>
                      <a:pt x="12118" y="22188"/>
                      <a:pt x="12144" y="22171"/>
                      <a:pt x="12151" y="22129"/>
                    </a:cubicBezTo>
                    <a:cubicBezTo>
                      <a:pt x="12187" y="21985"/>
                      <a:pt x="12205" y="21842"/>
                      <a:pt x="12223" y="21699"/>
                    </a:cubicBezTo>
                    <a:cubicBezTo>
                      <a:pt x="12277" y="21413"/>
                      <a:pt x="12366" y="21126"/>
                      <a:pt x="12455" y="20858"/>
                    </a:cubicBezTo>
                    <a:cubicBezTo>
                      <a:pt x="12652" y="20142"/>
                      <a:pt x="12903" y="19462"/>
                      <a:pt x="13046" y="18746"/>
                    </a:cubicBezTo>
                    <a:cubicBezTo>
                      <a:pt x="13171" y="18102"/>
                      <a:pt x="13171" y="17458"/>
                      <a:pt x="13064" y="16814"/>
                    </a:cubicBezTo>
                    <a:lnTo>
                      <a:pt x="13064" y="16814"/>
                    </a:lnTo>
                    <a:cubicBezTo>
                      <a:pt x="13350" y="18013"/>
                      <a:pt x="13547" y="19230"/>
                      <a:pt x="13619" y="20446"/>
                    </a:cubicBezTo>
                    <a:cubicBezTo>
                      <a:pt x="13458" y="20715"/>
                      <a:pt x="13314" y="21001"/>
                      <a:pt x="13207" y="21305"/>
                    </a:cubicBezTo>
                    <a:cubicBezTo>
                      <a:pt x="13046" y="21574"/>
                      <a:pt x="13010" y="21896"/>
                      <a:pt x="13064" y="22218"/>
                    </a:cubicBezTo>
                    <a:cubicBezTo>
                      <a:pt x="13073" y="22256"/>
                      <a:pt x="13104" y="22274"/>
                      <a:pt x="13138" y="22274"/>
                    </a:cubicBezTo>
                    <a:cubicBezTo>
                      <a:pt x="13167" y="22274"/>
                      <a:pt x="13200" y="22261"/>
                      <a:pt x="13225" y="22236"/>
                    </a:cubicBezTo>
                    <a:cubicBezTo>
                      <a:pt x="13404" y="21967"/>
                      <a:pt x="13547" y="21681"/>
                      <a:pt x="13654" y="21377"/>
                    </a:cubicBezTo>
                    <a:lnTo>
                      <a:pt x="13654" y="21377"/>
                    </a:lnTo>
                    <a:cubicBezTo>
                      <a:pt x="13654" y="21789"/>
                      <a:pt x="13654" y="22200"/>
                      <a:pt x="13637" y="22612"/>
                    </a:cubicBezTo>
                    <a:cubicBezTo>
                      <a:pt x="13547" y="24169"/>
                      <a:pt x="13171" y="25708"/>
                      <a:pt x="12545" y="27139"/>
                    </a:cubicBezTo>
                    <a:cubicBezTo>
                      <a:pt x="12527" y="27014"/>
                      <a:pt x="12491" y="26907"/>
                      <a:pt x="12473" y="26781"/>
                    </a:cubicBezTo>
                    <a:cubicBezTo>
                      <a:pt x="12473" y="26765"/>
                      <a:pt x="12455" y="26756"/>
                      <a:pt x="12435" y="26756"/>
                    </a:cubicBezTo>
                    <a:cubicBezTo>
                      <a:pt x="12411" y="26756"/>
                      <a:pt x="12384" y="26770"/>
                      <a:pt x="12384" y="26799"/>
                    </a:cubicBezTo>
                    <a:cubicBezTo>
                      <a:pt x="12402" y="26978"/>
                      <a:pt x="12420" y="27157"/>
                      <a:pt x="12455" y="27336"/>
                    </a:cubicBezTo>
                    <a:cubicBezTo>
                      <a:pt x="12420" y="27408"/>
                      <a:pt x="12384" y="27479"/>
                      <a:pt x="12348" y="27551"/>
                    </a:cubicBezTo>
                    <a:cubicBezTo>
                      <a:pt x="12223" y="26495"/>
                      <a:pt x="12080" y="25439"/>
                      <a:pt x="11936" y="24383"/>
                    </a:cubicBezTo>
                    <a:lnTo>
                      <a:pt x="11919" y="24383"/>
                    </a:lnTo>
                    <a:cubicBezTo>
                      <a:pt x="11614" y="22093"/>
                      <a:pt x="11256" y="19802"/>
                      <a:pt x="10899" y="17512"/>
                    </a:cubicBezTo>
                    <a:cubicBezTo>
                      <a:pt x="10899" y="17494"/>
                      <a:pt x="10899" y="17476"/>
                      <a:pt x="10881" y="17476"/>
                    </a:cubicBezTo>
                    <a:cubicBezTo>
                      <a:pt x="10755" y="16599"/>
                      <a:pt x="10630" y="15704"/>
                      <a:pt x="10505" y="14827"/>
                    </a:cubicBezTo>
                    <a:lnTo>
                      <a:pt x="10505" y="14827"/>
                    </a:lnTo>
                    <a:cubicBezTo>
                      <a:pt x="10684" y="15167"/>
                      <a:pt x="10970" y="15436"/>
                      <a:pt x="11328" y="15597"/>
                    </a:cubicBezTo>
                    <a:cubicBezTo>
                      <a:pt x="11382" y="15597"/>
                      <a:pt x="11435" y="15561"/>
                      <a:pt x="11435" y="15507"/>
                    </a:cubicBezTo>
                    <a:cubicBezTo>
                      <a:pt x="11400" y="14935"/>
                      <a:pt x="11006" y="14434"/>
                      <a:pt x="10451" y="14290"/>
                    </a:cubicBezTo>
                    <a:cubicBezTo>
                      <a:pt x="10344" y="13575"/>
                      <a:pt x="10272" y="12859"/>
                      <a:pt x="10183" y="12125"/>
                    </a:cubicBezTo>
                    <a:cubicBezTo>
                      <a:pt x="10075" y="11016"/>
                      <a:pt x="10004" y="9888"/>
                      <a:pt x="10004" y="8779"/>
                    </a:cubicBezTo>
                    <a:close/>
                    <a:moveTo>
                      <a:pt x="13994" y="22504"/>
                    </a:moveTo>
                    <a:cubicBezTo>
                      <a:pt x="14496" y="24186"/>
                      <a:pt x="14692" y="25922"/>
                      <a:pt x="14370" y="27676"/>
                    </a:cubicBezTo>
                    <a:cubicBezTo>
                      <a:pt x="14370" y="27676"/>
                      <a:pt x="14120" y="26871"/>
                      <a:pt x="14120" y="26853"/>
                    </a:cubicBezTo>
                    <a:cubicBezTo>
                      <a:pt x="13959" y="26280"/>
                      <a:pt x="13869" y="25690"/>
                      <a:pt x="13869" y="25081"/>
                    </a:cubicBezTo>
                    <a:cubicBezTo>
                      <a:pt x="13869" y="24349"/>
                      <a:pt x="13886" y="23616"/>
                      <a:pt x="13970" y="22900"/>
                    </a:cubicBezTo>
                    <a:lnTo>
                      <a:pt x="13970" y="22900"/>
                    </a:lnTo>
                    <a:cubicBezTo>
                      <a:pt x="14088" y="23680"/>
                      <a:pt x="14156" y="24444"/>
                      <a:pt x="14173" y="25224"/>
                    </a:cubicBezTo>
                    <a:cubicBezTo>
                      <a:pt x="14173" y="25260"/>
                      <a:pt x="14200" y="25278"/>
                      <a:pt x="14227" y="25278"/>
                    </a:cubicBezTo>
                    <a:cubicBezTo>
                      <a:pt x="14254" y="25278"/>
                      <a:pt x="14281" y="25260"/>
                      <a:pt x="14281" y="25224"/>
                    </a:cubicBezTo>
                    <a:cubicBezTo>
                      <a:pt x="14281" y="24330"/>
                      <a:pt x="14191" y="23435"/>
                      <a:pt x="13994" y="22558"/>
                    </a:cubicBezTo>
                    <a:cubicBezTo>
                      <a:pt x="13994" y="22558"/>
                      <a:pt x="13994" y="22540"/>
                      <a:pt x="13994" y="22540"/>
                    </a:cubicBezTo>
                    <a:lnTo>
                      <a:pt x="13994" y="22504"/>
                    </a:lnTo>
                    <a:close/>
                    <a:moveTo>
                      <a:pt x="7176" y="25206"/>
                    </a:moveTo>
                    <a:lnTo>
                      <a:pt x="7176" y="25206"/>
                    </a:lnTo>
                    <a:cubicBezTo>
                      <a:pt x="7248" y="25278"/>
                      <a:pt x="7302" y="25350"/>
                      <a:pt x="7373" y="25421"/>
                    </a:cubicBezTo>
                    <a:lnTo>
                      <a:pt x="7373" y="25439"/>
                    </a:lnTo>
                    <a:cubicBezTo>
                      <a:pt x="7445" y="25708"/>
                      <a:pt x="7588" y="25958"/>
                      <a:pt x="7785" y="26155"/>
                    </a:cubicBezTo>
                    <a:lnTo>
                      <a:pt x="7803" y="26155"/>
                    </a:lnTo>
                    <a:cubicBezTo>
                      <a:pt x="7964" y="26549"/>
                      <a:pt x="8071" y="26942"/>
                      <a:pt x="8125" y="27354"/>
                    </a:cubicBezTo>
                    <a:cubicBezTo>
                      <a:pt x="8140" y="27478"/>
                      <a:pt x="8142" y="27964"/>
                      <a:pt x="7898" y="27964"/>
                    </a:cubicBezTo>
                    <a:cubicBezTo>
                      <a:pt x="7861" y="27964"/>
                      <a:pt x="7817" y="27953"/>
                      <a:pt x="7767" y="27927"/>
                    </a:cubicBezTo>
                    <a:cubicBezTo>
                      <a:pt x="7427" y="27748"/>
                      <a:pt x="7158" y="27425"/>
                      <a:pt x="7033" y="27050"/>
                    </a:cubicBezTo>
                    <a:cubicBezTo>
                      <a:pt x="6980" y="26889"/>
                      <a:pt x="6944" y="26710"/>
                      <a:pt x="6926" y="26549"/>
                    </a:cubicBezTo>
                    <a:cubicBezTo>
                      <a:pt x="6980" y="26280"/>
                      <a:pt x="6997" y="25994"/>
                      <a:pt x="6997" y="25725"/>
                    </a:cubicBezTo>
                    <a:cubicBezTo>
                      <a:pt x="7015" y="25672"/>
                      <a:pt x="7033" y="25636"/>
                      <a:pt x="7051" y="25582"/>
                    </a:cubicBezTo>
                    <a:cubicBezTo>
                      <a:pt x="7087" y="25725"/>
                      <a:pt x="7123" y="25851"/>
                      <a:pt x="7176" y="25976"/>
                    </a:cubicBezTo>
                    <a:cubicBezTo>
                      <a:pt x="7191" y="25997"/>
                      <a:pt x="7216" y="26007"/>
                      <a:pt x="7241" y="26007"/>
                    </a:cubicBezTo>
                    <a:cubicBezTo>
                      <a:pt x="7280" y="26007"/>
                      <a:pt x="7320" y="25984"/>
                      <a:pt x="7320" y="25940"/>
                    </a:cubicBezTo>
                    <a:cubicBezTo>
                      <a:pt x="7284" y="25690"/>
                      <a:pt x="7230" y="25439"/>
                      <a:pt x="7176" y="25206"/>
                    </a:cubicBezTo>
                    <a:close/>
                    <a:moveTo>
                      <a:pt x="6550" y="25546"/>
                    </a:moveTo>
                    <a:cubicBezTo>
                      <a:pt x="6550" y="25582"/>
                      <a:pt x="6532" y="25618"/>
                      <a:pt x="6532" y="25636"/>
                    </a:cubicBezTo>
                    <a:cubicBezTo>
                      <a:pt x="6532" y="25697"/>
                      <a:pt x="6581" y="25741"/>
                      <a:pt x="6630" y="25741"/>
                    </a:cubicBezTo>
                    <a:cubicBezTo>
                      <a:pt x="6653" y="25741"/>
                      <a:pt x="6676" y="25731"/>
                      <a:pt x="6693" y="25708"/>
                    </a:cubicBezTo>
                    <a:lnTo>
                      <a:pt x="6747" y="25654"/>
                    </a:lnTo>
                    <a:cubicBezTo>
                      <a:pt x="6747" y="25725"/>
                      <a:pt x="6747" y="25779"/>
                      <a:pt x="6747" y="25851"/>
                    </a:cubicBezTo>
                    <a:cubicBezTo>
                      <a:pt x="6747" y="25869"/>
                      <a:pt x="6765" y="25904"/>
                      <a:pt x="6783" y="25922"/>
                    </a:cubicBezTo>
                    <a:cubicBezTo>
                      <a:pt x="6747" y="26137"/>
                      <a:pt x="6747" y="26370"/>
                      <a:pt x="6783" y="26602"/>
                    </a:cubicBezTo>
                    <a:cubicBezTo>
                      <a:pt x="6657" y="27121"/>
                      <a:pt x="6389" y="27587"/>
                      <a:pt x="6049" y="27998"/>
                    </a:cubicBezTo>
                    <a:lnTo>
                      <a:pt x="6031" y="27998"/>
                    </a:lnTo>
                    <a:cubicBezTo>
                      <a:pt x="6024" y="28006"/>
                      <a:pt x="6017" y="28010"/>
                      <a:pt x="6010" y="28010"/>
                    </a:cubicBezTo>
                    <a:cubicBezTo>
                      <a:pt x="5913" y="28010"/>
                      <a:pt x="5810" y="27294"/>
                      <a:pt x="5815" y="27294"/>
                    </a:cubicBezTo>
                    <a:lnTo>
                      <a:pt x="5815" y="27294"/>
                    </a:lnTo>
                    <a:cubicBezTo>
                      <a:pt x="5815" y="27294"/>
                      <a:pt x="5816" y="27296"/>
                      <a:pt x="5816" y="27300"/>
                    </a:cubicBezTo>
                    <a:cubicBezTo>
                      <a:pt x="5816" y="26942"/>
                      <a:pt x="5888" y="26584"/>
                      <a:pt x="6049" y="26280"/>
                    </a:cubicBezTo>
                    <a:cubicBezTo>
                      <a:pt x="6174" y="26012"/>
                      <a:pt x="6335" y="25761"/>
                      <a:pt x="6550" y="25546"/>
                    </a:cubicBezTo>
                    <a:close/>
                    <a:moveTo>
                      <a:pt x="13619" y="29895"/>
                    </a:moveTo>
                    <a:lnTo>
                      <a:pt x="13619" y="29895"/>
                    </a:lnTo>
                    <a:cubicBezTo>
                      <a:pt x="13887" y="29967"/>
                      <a:pt x="14120" y="30146"/>
                      <a:pt x="14299" y="30360"/>
                    </a:cubicBezTo>
                    <a:cubicBezTo>
                      <a:pt x="14030" y="30289"/>
                      <a:pt x="13851" y="30056"/>
                      <a:pt x="13619" y="29895"/>
                    </a:cubicBezTo>
                    <a:close/>
                    <a:moveTo>
                      <a:pt x="12473" y="31219"/>
                    </a:moveTo>
                    <a:cubicBezTo>
                      <a:pt x="12491" y="31362"/>
                      <a:pt x="12509" y="31506"/>
                      <a:pt x="12527" y="31631"/>
                    </a:cubicBezTo>
                    <a:lnTo>
                      <a:pt x="12509" y="31649"/>
                    </a:lnTo>
                    <a:cubicBezTo>
                      <a:pt x="12455" y="31810"/>
                      <a:pt x="12366" y="31953"/>
                      <a:pt x="12259" y="32096"/>
                    </a:cubicBezTo>
                    <a:cubicBezTo>
                      <a:pt x="12259" y="31792"/>
                      <a:pt x="12330" y="31488"/>
                      <a:pt x="12473" y="31219"/>
                    </a:cubicBezTo>
                    <a:close/>
                    <a:moveTo>
                      <a:pt x="14514" y="32621"/>
                    </a:moveTo>
                    <a:cubicBezTo>
                      <a:pt x="14607" y="32843"/>
                      <a:pt x="14637" y="33095"/>
                      <a:pt x="14603" y="33331"/>
                    </a:cubicBezTo>
                    <a:cubicBezTo>
                      <a:pt x="14506" y="33104"/>
                      <a:pt x="14467" y="32863"/>
                      <a:pt x="14514" y="32621"/>
                    </a:cubicBezTo>
                    <a:close/>
                    <a:moveTo>
                      <a:pt x="12939" y="33635"/>
                    </a:moveTo>
                    <a:cubicBezTo>
                      <a:pt x="13100" y="33957"/>
                      <a:pt x="13207" y="34279"/>
                      <a:pt x="13279" y="34619"/>
                    </a:cubicBezTo>
                    <a:cubicBezTo>
                      <a:pt x="13100" y="34315"/>
                      <a:pt x="12992" y="33993"/>
                      <a:pt x="12939" y="33635"/>
                    </a:cubicBezTo>
                    <a:close/>
                    <a:moveTo>
                      <a:pt x="4922" y="35067"/>
                    </a:moveTo>
                    <a:cubicBezTo>
                      <a:pt x="5065" y="35085"/>
                      <a:pt x="5208" y="35102"/>
                      <a:pt x="5351" y="35138"/>
                    </a:cubicBezTo>
                    <a:cubicBezTo>
                      <a:pt x="5262" y="35210"/>
                      <a:pt x="5154" y="35281"/>
                      <a:pt x="5065" y="35353"/>
                    </a:cubicBezTo>
                    <a:lnTo>
                      <a:pt x="4957" y="35353"/>
                    </a:lnTo>
                    <a:cubicBezTo>
                      <a:pt x="4814" y="35335"/>
                      <a:pt x="4707" y="35281"/>
                      <a:pt x="4599" y="35210"/>
                    </a:cubicBezTo>
                    <a:cubicBezTo>
                      <a:pt x="4564" y="35192"/>
                      <a:pt x="4617" y="35174"/>
                      <a:pt x="4653" y="35138"/>
                    </a:cubicBezTo>
                    <a:cubicBezTo>
                      <a:pt x="4743" y="35102"/>
                      <a:pt x="4832" y="35067"/>
                      <a:pt x="4922" y="35067"/>
                    </a:cubicBezTo>
                    <a:close/>
                    <a:moveTo>
                      <a:pt x="6514" y="34709"/>
                    </a:moveTo>
                    <a:cubicBezTo>
                      <a:pt x="6550" y="35013"/>
                      <a:pt x="6461" y="35335"/>
                      <a:pt x="6264" y="35568"/>
                    </a:cubicBezTo>
                    <a:cubicBezTo>
                      <a:pt x="6156" y="35246"/>
                      <a:pt x="6353" y="34977"/>
                      <a:pt x="6514" y="34709"/>
                    </a:cubicBezTo>
                    <a:close/>
                    <a:moveTo>
                      <a:pt x="8751" y="35174"/>
                    </a:moveTo>
                    <a:cubicBezTo>
                      <a:pt x="8751" y="35192"/>
                      <a:pt x="8769" y="35228"/>
                      <a:pt x="8787" y="35228"/>
                    </a:cubicBezTo>
                    <a:cubicBezTo>
                      <a:pt x="8787" y="35264"/>
                      <a:pt x="8769" y="35281"/>
                      <a:pt x="8751" y="35299"/>
                    </a:cubicBezTo>
                    <a:cubicBezTo>
                      <a:pt x="8715" y="35353"/>
                      <a:pt x="8662" y="35425"/>
                      <a:pt x="8608" y="35478"/>
                    </a:cubicBezTo>
                    <a:cubicBezTo>
                      <a:pt x="8554" y="35532"/>
                      <a:pt x="8483" y="35604"/>
                      <a:pt x="8411" y="35657"/>
                    </a:cubicBezTo>
                    <a:cubicBezTo>
                      <a:pt x="8447" y="35532"/>
                      <a:pt x="8519" y="35407"/>
                      <a:pt x="8608" y="35299"/>
                    </a:cubicBezTo>
                    <a:cubicBezTo>
                      <a:pt x="8662" y="35246"/>
                      <a:pt x="8697" y="35210"/>
                      <a:pt x="8751" y="35174"/>
                    </a:cubicBezTo>
                    <a:close/>
                    <a:moveTo>
                      <a:pt x="913" y="34333"/>
                    </a:moveTo>
                    <a:cubicBezTo>
                      <a:pt x="1897" y="34387"/>
                      <a:pt x="2631" y="35174"/>
                      <a:pt x="3150" y="35979"/>
                    </a:cubicBezTo>
                    <a:lnTo>
                      <a:pt x="3060" y="35961"/>
                    </a:lnTo>
                    <a:cubicBezTo>
                      <a:pt x="2667" y="35621"/>
                      <a:pt x="2184" y="35442"/>
                      <a:pt x="1683" y="35407"/>
                    </a:cubicBezTo>
                    <a:cubicBezTo>
                      <a:pt x="1360" y="35085"/>
                      <a:pt x="1110" y="34727"/>
                      <a:pt x="913" y="34333"/>
                    </a:cubicBezTo>
                    <a:close/>
                    <a:moveTo>
                      <a:pt x="1754" y="35621"/>
                    </a:moveTo>
                    <a:cubicBezTo>
                      <a:pt x="2166" y="35693"/>
                      <a:pt x="2542" y="35836"/>
                      <a:pt x="2882" y="36051"/>
                    </a:cubicBezTo>
                    <a:cubicBezTo>
                      <a:pt x="2882" y="36069"/>
                      <a:pt x="2882" y="36087"/>
                      <a:pt x="2882" y="36105"/>
                    </a:cubicBezTo>
                    <a:cubicBezTo>
                      <a:pt x="2595" y="36158"/>
                      <a:pt x="2327" y="36248"/>
                      <a:pt x="2058" y="36373"/>
                    </a:cubicBezTo>
                    <a:cubicBezTo>
                      <a:pt x="1924" y="36387"/>
                      <a:pt x="1785" y="36395"/>
                      <a:pt x="1648" y="36395"/>
                    </a:cubicBezTo>
                    <a:cubicBezTo>
                      <a:pt x="1073" y="36395"/>
                      <a:pt x="507" y="36258"/>
                      <a:pt x="233" y="35854"/>
                    </a:cubicBezTo>
                    <a:cubicBezTo>
                      <a:pt x="130" y="35678"/>
                      <a:pt x="1139" y="35634"/>
                      <a:pt x="1571" y="35634"/>
                    </a:cubicBezTo>
                    <a:cubicBezTo>
                      <a:pt x="1665" y="35634"/>
                      <a:pt x="1732" y="35636"/>
                      <a:pt x="1754" y="35639"/>
                    </a:cubicBezTo>
                    <a:lnTo>
                      <a:pt x="1754" y="35621"/>
                    </a:lnTo>
                    <a:close/>
                    <a:moveTo>
                      <a:pt x="15963" y="35621"/>
                    </a:moveTo>
                    <a:lnTo>
                      <a:pt x="15963" y="35621"/>
                    </a:lnTo>
                    <a:cubicBezTo>
                      <a:pt x="15981" y="35908"/>
                      <a:pt x="15945" y="36176"/>
                      <a:pt x="15820" y="36445"/>
                    </a:cubicBezTo>
                    <a:cubicBezTo>
                      <a:pt x="15820" y="36301"/>
                      <a:pt x="15838" y="36158"/>
                      <a:pt x="15856" y="35997"/>
                    </a:cubicBezTo>
                    <a:cubicBezTo>
                      <a:pt x="15873" y="35872"/>
                      <a:pt x="15927" y="35747"/>
                      <a:pt x="15963" y="35621"/>
                    </a:cubicBezTo>
                    <a:close/>
                    <a:moveTo>
                      <a:pt x="3490" y="36427"/>
                    </a:moveTo>
                    <a:cubicBezTo>
                      <a:pt x="3490" y="36427"/>
                      <a:pt x="3508" y="36445"/>
                      <a:pt x="3526" y="36445"/>
                    </a:cubicBezTo>
                    <a:lnTo>
                      <a:pt x="3526" y="36498"/>
                    </a:lnTo>
                    <a:cubicBezTo>
                      <a:pt x="3383" y="36516"/>
                      <a:pt x="3257" y="36552"/>
                      <a:pt x="3132" y="36588"/>
                    </a:cubicBezTo>
                    <a:cubicBezTo>
                      <a:pt x="3239" y="36516"/>
                      <a:pt x="3365" y="36463"/>
                      <a:pt x="3490" y="36427"/>
                    </a:cubicBezTo>
                    <a:close/>
                    <a:moveTo>
                      <a:pt x="12742" y="36087"/>
                    </a:moveTo>
                    <a:lnTo>
                      <a:pt x="12742" y="36087"/>
                    </a:lnTo>
                    <a:cubicBezTo>
                      <a:pt x="12724" y="36445"/>
                      <a:pt x="12599" y="36785"/>
                      <a:pt x="12366" y="37053"/>
                    </a:cubicBezTo>
                    <a:cubicBezTo>
                      <a:pt x="12384" y="36856"/>
                      <a:pt x="12438" y="36641"/>
                      <a:pt x="12527" y="36445"/>
                    </a:cubicBezTo>
                    <a:cubicBezTo>
                      <a:pt x="12599" y="36319"/>
                      <a:pt x="12652" y="36194"/>
                      <a:pt x="12742" y="36087"/>
                    </a:cubicBezTo>
                    <a:close/>
                    <a:moveTo>
                      <a:pt x="10344" y="31327"/>
                    </a:moveTo>
                    <a:lnTo>
                      <a:pt x="10344" y="31327"/>
                    </a:lnTo>
                    <a:cubicBezTo>
                      <a:pt x="10272" y="31953"/>
                      <a:pt x="10326" y="32597"/>
                      <a:pt x="10505" y="33223"/>
                    </a:cubicBezTo>
                    <a:lnTo>
                      <a:pt x="10523" y="33223"/>
                    </a:lnTo>
                    <a:cubicBezTo>
                      <a:pt x="10845" y="34512"/>
                      <a:pt x="10881" y="35693"/>
                      <a:pt x="10970" y="37017"/>
                    </a:cubicBezTo>
                    <a:cubicBezTo>
                      <a:pt x="10970" y="37196"/>
                      <a:pt x="11006" y="37357"/>
                      <a:pt x="11095" y="37500"/>
                    </a:cubicBezTo>
                    <a:cubicBezTo>
                      <a:pt x="10899" y="37214"/>
                      <a:pt x="10666" y="36946"/>
                      <a:pt x="10415" y="36713"/>
                    </a:cubicBezTo>
                    <a:cubicBezTo>
                      <a:pt x="9324" y="35604"/>
                      <a:pt x="9467" y="34047"/>
                      <a:pt x="9843" y="32669"/>
                    </a:cubicBezTo>
                    <a:cubicBezTo>
                      <a:pt x="9843" y="32651"/>
                      <a:pt x="9843" y="32615"/>
                      <a:pt x="9825" y="32615"/>
                    </a:cubicBezTo>
                    <a:cubicBezTo>
                      <a:pt x="9861" y="32490"/>
                      <a:pt x="9914" y="32347"/>
                      <a:pt x="9950" y="32221"/>
                    </a:cubicBezTo>
                    <a:lnTo>
                      <a:pt x="9950" y="32221"/>
                    </a:lnTo>
                    <a:cubicBezTo>
                      <a:pt x="9717" y="33492"/>
                      <a:pt x="9861" y="34816"/>
                      <a:pt x="10362" y="36015"/>
                    </a:cubicBezTo>
                    <a:cubicBezTo>
                      <a:pt x="10367" y="36026"/>
                      <a:pt x="10375" y="36030"/>
                      <a:pt x="10384" y="36030"/>
                    </a:cubicBezTo>
                    <a:cubicBezTo>
                      <a:pt x="10405" y="36030"/>
                      <a:pt x="10428" y="36005"/>
                      <a:pt x="10415" y="35979"/>
                    </a:cubicBezTo>
                    <a:cubicBezTo>
                      <a:pt x="10219" y="35246"/>
                      <a:pt x="10093" y="34476"/>
                      <a:pt x="10022" y="33707"/>
                    </a:cubicBezTo>
                    <a:cubicBezTo>
                      <a:pt x="9968" y="33080"/>
                      <a:pt x="10093" y="32472"/>
                      <a:pt x="10111" y="31846"/>
                    </a:cubicBezTo>
                    <a:cubicBezTo>
                      <a:pt x="10183" y="31667"/>
                      <a:pt x="10272" y="31488"/>
                      <a:pt x="10344" y="31327"/>
                    </a:cubicBezTo>
                    <a:close/>
                    <a:moveTo>
                      <a:pt x="2685" y="36355"/>
                    </a:moveTo>
                    <a:cubicBezTo>
                      <a:pt x="2698" y="36381"/>
                      <a:pt x="2720" y="36398"/>
                      <a:pt x="2746" y="36398"/>
                    </a:cubicBezTo>
                    <a:cubicBezTo>
                      <a:pt x="2755" y="36398"/>
                      <a:pt x="2765" y="36396"/>
                      <a:pt x="2774" y="36391"/>
                    </a:cubicBezTo>
                    <a:lnTo>
                      <a:pt x="3078" y="36373"/>
                    </a:lnTo>
                    <a:lnTo>
                      <a:pt x="3078" y="36373"/>
                    </a:lnTo>
                    <a:cubicBezTo>
                      <a:pt x="2917" y="36463"/>
                      <a:pt x="2774" y="36588"/>
                      <a:pt x="2685" y="36749"/>
                    </a:cubicBezTo>
                    <a:cubicBezTo>
                      <a:pt x="2649" y="36803"/>
                      <a:pt x="2685" y="36874"/>
                      <a:pt x="2756" y="36892"/>
                    </a:cubicBezTo>
                    <a:cubicBezTo>
                      <a:pt x="2703" y="36946"/>
                      <a:pt x="2631" y="36999"/>
                      <a:pt x="2577" y="37053"/>
                    </a:cubicBezTo>
                    <a:lnTo>
                      <a:pt x="2470" y="37143"/>
                    </a:lnTo>
                    <a:cubicBezTo>
                      <a:pt x="2219" y="37304"/>
                      <a:pt x="1987" y="37447"/>
                      <a:pt x="1718" y="37572"/>
                    </a:cubicBezTo>
                    <a:cubicBezTo>
                      <a:pt x="1488" y="37701"/>
                      <a:pt x="1223" y="37762"/>
                      <a:pt x="961" y="37762"/>
                    </a:cubicBezTo>
                    <a:cubicBezTo>
                      <a:pt x="897" y="37762"/>
                      <a:pt x="833" y="37758"/>
                      <a:pt x="770" y="37751"/>
                    </a:cubicBezTo>
                    <a:cubicBezTo>
                      <a:pt x="287" y="37626"/>
                      <a:pt x="591" y="37250"/>
                      <a:pt x="806" y="37107"/>
                    </a:cubicBezTo>
                    <a:cubicBezTo>
                      <a:pt x="1378" y="36695"/>
                      <a:pt x="2040" y="36552"/>
                      <a:pt x="2685" y="36355"/>
                    </a:cubicBezTo>
                    <a:close/>
                    <a:moveTo>
                      <a:pt x="3830" y="36445"/>
                    </a:moveTo>
                    <a:cubicBezTo>
                      <a:pt x="4134" y="36803"/>
                      <a:pt x="4313" y="37268"/>
                      <a:pt x="4295" y="37751"/>
                    </a:cubicBezTo>
                    <a:cubicBezTo>
                      <a:pt x="4295" y="38001"/>
                      <a:pt x="4277" y="38252"/>
                      <a:pt x="4224" y="38503"/>
                    </a:cubicBezTo>
                    <a:cubicBezTo>
                      <a:pt x="4206" y="38574"/>
                      <a:pt x="4188" y="38664"/>
                      <a:pt x="4170" y="38735"/>
                    </a:cubicBezTo>
                    <a:cubicBezTo>
                      <a:pt x="4170" y="38768"/>
                      <a:pt x="4170" y="38802"/>
                      <a:pt x="4184" y="38849"/>
                    </a:cubicBezTo>
                    <a:lnTo>
                      <a:pt x="4184" y="38849"/>
                    </a:lnTo>
                    <a:cubicBezTo>
                      <a:pt x="4182" y="38846"/>
                      <a:pt x="4177" y="38843"/>
                      <a:pt x="4170" y="38843"/>
                    </a:cubicBezTo>
                    <a:cubicBezTo>
                      <a:pt x="4134" y="38753"/>
                      <a:pt x="4081" y="38646"/>
                      <a:pt x="4027" y="38574"/>
                    </a:cubicBezTo>
                    <a:cubicBezTo>
                      <a:pt x="3973" y="38485"/>
                      <a:pt x="3902" y="38413"/>
                      <a:pt x="3812" y="38341"/>
                    </a:cubicBezTo>
                    <a:cubicBezTo>
                      <a:pt x="3848" y="37715"/>
                      <a:pt x="3794" y="37071"/>
                      <a:pt x="3758" y="36445"/>
                    </a:cubicBezTo>
                    <a:close/>
                    <a:moveTo>
                      <a:pt x="3132" y="36838"/>
                    </a:moveTo>
                    <a:cubicBezTo>
                      <a:pt x="2989" y="37232"/>
                      <a:pt x="2810" y="37608"/>
                      <a:pt x="2631" y="37984"/>
                    </a:cubicBezTo>
                    <a:cubicBezTo>
                      <a:pt x="2506" y="38216"/>
                      <a:pt x="2345" y="38431"/>
                      <a:pt x="2166" y="38610"/>
                    </a:cubicBezTo>
                    <a:cubicBezTo>
                      <a:pt x="2107" y="38654"/>
                      <a:pt x="1631" y="38925"/>
                      <a:pt x="1478" y="38925"/>
                    </a:cubicBezTo>
                    <a:cubicBezTo>
                      <a:pt x="1443" y="38925"/>
                      <a:pt x="1425" y="38911"/>
                      <a:pt x="1432" y="38878"/>
                    </a:cubicBezTo>
                    <a:cubicBezTo>
                      <a:pt x="1647" y="37876"/>
                      <a:pt x="2398" y="37393"/>
                      <a:pt x="3132" y="36838"/>
                    </a:cubicBezTo>
                    <a:close/>
                    <a:moveTo>
                      <a:pt x="12921" y="38359"/>
                    </a:moveTo>
                    <a:cubicBezTo>
                      <a:pt x="12939" y="38413"/>
                      <a:pt x="12957" y="38467"/>
                      <a:pt x="12974" y="38503"/>
                    </a:cubicBezTo>
                    <a:cubicBezTo>
                      <a:pt x="13046" y="38699"/>
                      <a:pt x="13100" y="38896"/>
                      <a:pt x="13135" y="39093"/>
                    </a:cubicBezTo>
                    <a:cubicBezTo>
                      <a:pt x="12974" y="39039"/>
                      <a:pt x="12921" y="38896"/>
                      <a:pt x="12903" y="38717"/>
                    </a:cubicBezTo>
                    <a:cubicBezTo>
                      <a:pt x="12903" y="38610"/>
                      <a:pt x="12921" y="38485"/>
                      <a:pt x="12921" y="38359"/>
                    </a:cubicBezTo>
                    <a:close/>
                    <a:moveTo>
                      <a:pt x="3669" y="36641"/>
                    </a:moveTo>
                    <a:cubicBezTo>
                      <a:pt x="3669" y="37483"/>
                      <a:pt x="3741" y="38306"/>
                      <a:pt x="3597" y="39147"/>
                    </a:cubicBezTo>
                    <a:cubicBezTo>
                      <a:pt x="3597" y="39147"/>
                      <a:pt x="3419" y="39830"/>
                      <a:pt x="3293" y="39830"/>
                    </a:cubicBezTo>
                    <a:cubicBezTo>
                      <a:pt x="3280" y="39830"/>
                      <a:pt x="3269" y="39823"/>
                      <a:pt x="3257" y="39809"/>
                    </a:cubicBezTo>
                    <a:cubicBezTo>
                      <a:pt x="3078" y="39540"/>
                      <a:pt x="2935" y="39272"/>
                      <a:pt x="2846" y="38968"/>
                    </a:cubicBezTo>
                    <a:cubicBezTo>
                      <a:pt x="2667" y="38431"/>
                      <a:pt x="2882" y="37948"/>
                      <a:pt x="3114" y="37483"/>
                    </a:cubicBezTo>
                    <a:cubicBezTo>
                      <a:pt x="3132" y="37491"/>
                      <a:pt x="3150" y="37496"/>
                      <a:pt x="3166" y="37496"/>
                    </a:cubicBezTo>
                    <a:cubicBezTo>
                      <a:pt x="3181" y="37496"/>
                      <a:pt x="3195" y="37491"/>
                      <a:pt x="3204" y="37483"/>
                    </a:cubicBezTo>
                    <a:cubicBezTo>
                      <a:pt x="3401" y="37250"/>
                      <a:pt x="3544" y="36981"/>
                      <a:pt x="3633" y="36677"/>
                    </a:cubicBezTo>
                    <a:lnTo>
                      <a:pt x="3651" y="36659"/>
                    </a:lnTo>
                    <a:lnTo>
                      <a:pt x="3669" y="36641"/>
                    </a:lnTo>
                    <a:close/>
                    <a:moveTo>
                      <a:pt x="8017" y="38682"/>
                    </a:moveTo>
                    <a:lnTo>
                      <a:pt x="8017" y="38682"/>
                    </a:lnTo>
                    <a:cubicBezTo>
                      <a:pt x="7749" y="39093"/>
                      <a:pt x="7606" y="39576"/>
                      <a:pt x="7570" y="40077"/>
                    </a:cubicBezTo>
                    <a:lnTo>
                      <a:pt x="7516" y="40077"/>
                    </a:lnTo>
                    <a:cubicBezTo>
                      <a:pt x="7463" y="40167"/>
                      <a:pt x="7427" y="40238"/>
                      <a:pt x="7373" y="40310"/>
                    </a:cubicBezTo>
                    <a:cubicBezTo>
                      <a:pt x="7373" y="40310"/>
                      <a:pt x="7042" y="40654"/>
                      <a:pt x="6938" y="40654"/>
                    </a:cubicBezTo>
                    <a:cubicBezTo>
                      <a:pt x="6919" y="40654"/>
                      <a:pt x="6908" y="40642"/>
                      <a:pt x="6908" y="40614"/>
                    </a:cubicBezTo>
                    <a:cubicBezTo>
                      <a:pt x="6944" y="40256"/>
                      <a:pt x="7051" y="39898"/>
                      <a:pt x="7230" y="39594"/>
                    </a:cubicBezTo>
                    <a:cubicBezTo>
                      <a:pt x="7409" y="39218"/>
                      <a:pt x="7677" y="38914"/>
                      <a:pt x="8017" y="38682"/>
                    </a:cubicBezTo>
                    <a:close/>
                    <a:moveTo>
                      <a:pt x="8769" y="38109"/>
                    </a:moveTo>
                    <a:lnTo>
                      <a:pt x="8805" y="38234"/>
                    </a:lnTo>
                    <a:cubicBezTo>
                      <a:pt x="8787" y="38252"/>
                      <a:pt x="8805" y="38288"/>
                      <a:pt x="8841" y="38288"/>
                    </a:cubicBezTo>
                    <a:cubicBezTo>
                      <a:pt x="8322" y="39039"/>
                      <a:pt x="9002" y="39934"/>
                      <a:pt x="9234" y="40722"/>
                    </a:cubicBezTo>
                    <a:cubicBezTo>
                      <a:pt x="9234" y="40722"/>
                      <a:pt x="9216" y="40722"/>
                      <a:pt x="9216" y="40739"/>
                    </a:cubicBezTo>
                    <a:cubicBezTo>
                      <a:pt x="9198" y="40797"/>
                      <a:pt x="9169" y="40822"/>
                      <a:pt x="9133" y="40822"/>
                    </a:cubicBezTo>
                    <a:cubicBezTo>
                      <a:pt x="8921" y="40822"/>
                      <a:pt x="8460" y="39977"/>
                      <a:pt x="8429" y="39916"/>
                    </a:cubicBezTo>
                    <a:cubicBezTo>
                      <a:pt x="8322" y="39594"/>
                      <a:pt x="8322" y="39254"/>
                      <a:pt x="8429" y="38932"/>
                    </a:cubicBezTo>
                    <a:cubicBezTo>
                      <a:pt x="8483" y="38932"/>
                      <a:pt x="8519" y="38914"/>
                      <a:pt x="8536" y="38860"/>
                    </a:cubicBezTo>
                    <a:cubicBezTo>
                      <a:pt x="8608" y="38664"/>
                      <a:pt x="8680" y="38467"/>
                      <a:pt x="8733" y="38252"/>
                    </a:cubicBezTo>
                    <a:lnTo>
                      <a:pt x="8751" y="38252"/>
                    </a:lnTo>
                    <a:cubicBezTo>
                      <a:pt x="8769" y="38234"/>
                      <a:pt x="8769" y="38216"/>
                      <a:pt x="8751" y="38198"/>
                    </a:cubicBezTo>
                    <a:lnTo>
                      <a:pt x="8769" y="38109"/>
                    </a:lnTo>
                    <a:close/>
                    <a:moveTo>
                      <a:pt x="9020" y="38324"/>
                    </a:moveTo>
                    <a:lnTo>
                      <a:pt x="9020" y="38324"/>
                    </a:lnTo>
                    <a:cubicBezTo>
                      <a:pt x="9807" y="38610"/>
                      <a:pt x="9932" y="40274"/>
                      <a:pt x="9449" y="40900"/>
                    </a:cubicBezTo>
                    <a:cubicBezTo>
                      <a:pt x="9377" y="40596"/>
                      <a:pt x="9288" y="40310"/>
                      <a:pt x="9163" y="40024"/>
                    </a:cubicBezTo>
                    <a:cubicBezTo>
                      <a:pt x="8933" y="39477"/>
                      <a:pt x="8791" y="39052"/>
                      <a:pt x="8907" y="38474"/>
                    </a:cubicBezTo>
                    <a:lnTo>
                      <a:pt x="8907" y="38474"/>
                    </a:lnTo>
                    <a:cubicBezTo>
                      <a:pt x="8939" y="38537"/>
                      <a:pt x="8970" y="38600"/>
                      <a:pt x="9002" y="38664"/>
                    </a:cubicBezTo>
                    <a:cubicBezTo>
                      <a:pt x="9014" y="38687"/>
                      <a:pt x="9035" y="38697"/>
                      <a:pt x="9058" y="38697"/>
                    </a:cubicBezTo>
                    <a:cubicBezTo>
                      <a:pt x="9103" y="38697"/>
                      <a:pt x="9151" y="38658"/>
                      <a:pt x="9127" y="38610"/>
                    </a:cubicBezTo>
                    <a:lnTo>
                      <a:pt x="9020" y="38324"/>
                    </a:lnTo>
                    <a:close/>
                    <a:moveTo>
                      <a:pt x="8375" y="38592"/>
                    </a:moveTo>
                    <a:lnTo>
                      <a:pt x="8375" y="38682"/>
                    </a:lnTo>
                    <a:cubicBezTo>
                      <a:pt x="8143" y="39129"/>
                      <a:pt x="8214" y="39702"/>
                      <a:pt x="8411" y="40167"/>
                    </a:cubicBezTo>
                    <a:cubicBezTo>
                      <a:pt x="8411" y="40203"/>
                      <a:pt x="8411" y="40238"/>
                      <a:pt x="8393" y="40274"/>
                    </a:cubicBezTo>
                    <a:cubicBezTo>
                      <a:pt x="8393" y="40274"/>
                      <a:pt x="8393" y="40292"/>
                      <a:pt x="8411" y="40310"/>
                    </a:cubicBezTo>
                    <a:cubicBezTo>
                      <a:pt x="8354" y="40410"/>
                      <a:pt x="8285" y="40556"/>
                      <a:pt x="8278" y="40556"/>
                    </a:cubicBezTo>
                    <a:cubicBezTo>
                      <a:pt x="8277" y="40556"/>
                      <a:pt x="8279" y="40546"/>
                      <a:pt x="8286" y="40525"/>
                    </a:cubicBezTo>
                    <a:lnTo>
                      <a:pt x="8286" y="40525"/>
                    </a:lnTo>
                    <a:lnTo>
                      <a:pt x="8196" y="40686"/>
                    </a:lnTo>
                    <a:cubicBezTo>
                      <a:pt x="8089" y="40883"/>
                      <a:pt x="7910" y="41026"/>
                      <a:pt x="7677" y="41079"/>
                    </a:cubicBezTo>
                    <a:cubicBezTo>
                      <a:pt x="7677" y="40775"/>
                      <a:pt x="7677" y="40489"/>
                      <a:pt x="7713" y="40185"/>
                    </a:cubicBezTo>
                    <a:cubicBezTo>
                      <a:pt x="7731" y="39594"/>
                      <a:pt x="7982" y="39022"/>
                      <a:pt x="8375" y="38592"/>
                    </a:cubicBezTo>
                    <a:close/>
                    <a:moveTo>
                      <a:pt x="17448" y="41437"/>
                    </a:moveTo>
                    <a:lnTo>
                      <a:pt x="17448" y="41437"/>
                    </a:lnTo>
                    <a:cubicBezTo>
                      <a:pt x="17072" y="41581"/>
                      <a:pt x="16715" y="41795"/>
                      <a:pt x="16392" y="42046"/>
                    </a:cubicBezTo>
                    <a:cubicBezTo>
                      <a:pt x="16248" y="42157"/>
                      <a:pt x="16117" y="42284"/>
                      <a:pt x="16002" y="42423"/>
                    </a:cubicBezTo>
                    <a:lnTo>
                      <a:pt x="16002" y="42423"/>
                    </a:lnTo>
                    <a:cubicBezTo>
                      <a:pt x="16002" y="42418"/>
                      <a:pt x="16001" y="42411"/>
                      <a:pt x="15999" y="42404"/>
                    </a:cubicBezTo>
                    <a:cubicBezTo>
                      <a:pt x="15945" y="42225"/>
                      <a:pt x="15856" y="42135"/>
                      <a:pt x="16034" y="41974"/>
                    </a:cubicBezTo>
                    <a:cubicBezTo>
                      <a:pt x="16196" y="41831"/>
                      <a:pt x="16392" y="41742"/>
                      <a:pt x="16589" y="41670"/>
                    </a:cubicBezTo>
                    <a:cubicBezTo>
                      <a:pt x="16876" y="41563"/>
                      <a:pt x="17162" y="41473"/>
                      <a:pt x="17448" y="41437"/>
                    </a:cubicBezTo>
                    <a:close/>
                    <a:moveTo>
                      <a:pt x="18218" y="41294"/>
                    </a:moveTo>
                    <a:lnTo>
                      <a:pt x="18218" y="41294"/>
                    </a:lnTo>
                    <a:cubicBezTo>
                      <a:pt x="19112" y="41455"/>
                      <a:pt x="20043" y="41903"/>
                      <a:pt x="20365" y="42815"/>
                    </a:cubicBezTo>
                    <a:cubicBezTo>
                      <a:pt x="19667" y="42744"/>
                      <a:pt x="19041" y="42422"/>
                      <a:pt x="18576" y="41921"/>
                    </a:cubicBezTo>
                    <a:cubicBezTo>
                      <a:pt x="18611" y="41885"/>
                      <a:pt x="18611" y="41849"/>
                      <a:pt x="18593" y="41813"/>
                    </a:cubicBezTo>
                    <a:cubicBezTo>
                      <a:pt x="18486" y="41616"/>
                      <a:pt x="18361" y="41437"/>
                      <a:pt x="18218" y="41294"/>
                    </a:cubicBezTo>
                    <a:close/>
                    <a:moveTo>
                      <a:pt x="17412" y="41706"/>
                    </a:moveTo>
                    <a:lnTo>
                      <a:pt x="17412" y="41706"/>
                    </a:lnTo>
                    <a:cubicBezTo>
                      <a:pt x="17395" y="41795"/>
                      <a:pt x="17377" y="41885"/>
                      <a:pt x="17377" y="41974"/>
                    </a:cubicBezTo>
                    <a:cubicBezTo>
                      <a:pt x="16840" y="42511"/>
                      <a:pt x="16661" y="43459"/>
                      <a:pt x="15802" y="43531"/>
                    </a:cubicBezTo>
                    <a:lnTo>
                      <a:pt x="15802" y="43513"/>
                    </a:lnTo>
                    <a:cubicBezTo>
                      <a:pt x="15792" y="43514"/>
                      <a:pt x="15783" y="43515"/>
                      <a:pt x="15774" y="43515"/>
                    </a:cubicBezTo>
                    <a:cubicBezTo>
                      <a:pt x="15500" y="43515"/>
                      <a:pt x="15822" y="42972"/>
                      <a:pt x="15891" y="42833"/>
                    </a:cubicBezTo>
                    <a:cubicBezTo>
                      <a:pt x="16070" y="42565"/>
                      <a:pt x="16303" y="42332"/>
                      <a:pt x="16571" y="42153"/>
                    </a:cubicBezTo>
                    <a:cubicBezTo>
                      <a:pt x="16822" y="41956"/>
                      <a:pt x="17108" y="41813"/>
                      <a:pt x="17412" y="41706"/>
                    </a:cubicBezTo>
                    <a:close/>
                    <a:moveTo>
                      <a:pt x="17538" y="42225"/>
                    </a:moveTo>
                    <a:lnTo>
                      <a:pt x="17538" y="42422"/>
                    </a:lnTo>
                    <a:cubicBezTo>
                      <a:pt x="17395" y="42779"/>
                      <a:pt x="17323" y="43155"/>
                      <a:pt x="17359" y="43549"/>
                    </a:cubicBezTo>
                    <a:lnTo>
                      <a:pt x="17341" y="43549"/>
                    </a:lnTo>
                    <a:cubicBezTo>
                      <a:pt x="17332" y="43540"/>
                      <a:pt x="17323" y="43536"/>
                      <a:pt x="17316" y="43536"/>
                    </a:cubicBezTo>
                    <a:cubicBezTo>
                      <a:pt x="17310" y="43536"/>
                      <a:pt x="17305" y="43540"/>
                      <a:pt x="17305" y="43549"/>
                    </a:cubicBezTo>
                    <a:cubicBezTo>
                      <a:pt x="17219" y="43692"/>
                      <a:pt x="16835" y="44352"/>
                      <a:pt x="16657" y="44352"/>
                    </a:cubicBezTo>
                    <a:cubicBezTo>
                      <a:pt x="16613" y="44352"/>
                      <a:pt x="16582" y="44311"/>
                      <a:pt x="16571" y="44211"/>
                    </a:cubicBezTo>
                    <a:cubicBezTo>
                      <a:pt x="16553" y="43817"/>
                      <a:pt x="16661" y="43424"/>
                      <a:pt x="16840" y="43084"/>
                    </a:cubicBezTo>
                    <a:cubicBezTo>
                      <a:pt x="17001" y="42779"/>
                      <a:pt x="17198" y="42511"/>
                      <a:pt x="17448" y="42261"/>
                    </a:cubicBezTo>
                    <a:cubicBezTo>
                      <a:pt x="17458" y="42265"/>
                      <a:pt x="17467" y="42268"/>
                      <a:pt x="17477" y="42268"/>
                    </a:cubicBezTo>
                    <a:cubicBezTo>
                      <a:pt x="17502" y="42268"/>
                      <a:pt x="17525" y="42251"/>
                      <a:pt x="17538" y="42225"/>
                    </a:cubicBezTo>
                    <a:close/>
                    <a:moveTo>
                      <a:pt x="18164" y="41759"/>
                    </a:moveTo>
                    <a:cubicBezTo>
                      <a:pt x="18200" y="41777"/>
                      <a:pt x="18236" y="41813"/>
                      <a:pt x="18271" y="41831"/>
                    </a:cubicBezTo>
                    <a:cubicBezTo>
                      <a:pt x="18307" y="41885"/>
                      <a:pt x="18325" y="41921"/>
                      <a:pt x="18361" y="41956"/>
                    </a:cubicBezTo>
                    <a:cubicBezTo>
                      <a:pt x="18343" y="41992"/>
                      <a:pt x="18361" y="42010"/>
                      <a:pt x="18379" y="42028"/>
                    </a:cubicBezTo>
                    <a:lnTo>
                      <a:pt x="18415" y="42046"/>
                    </a:lnTo>
                    <a:cubicBezTo>
                      <a:pt x="18576" y="42243"/>
                      <a:pt x="18772" y="42404"/>
                      <a:pt x="19005" y="42529"/>
                    </a:cubicBezTo>
                    <a:cubicBezTo>
                      <a:pt x="19148" y="42708"/>
                      <a:pt x="19256" y="42923"/>
                      <a:pt x="19345" y="43137"/>
                    </a:cubicBezTo>
                    <a:cubicBezTo>
                      <a:pt x="19417" y="43334"/>
                      <a:pt x="19470" y="43567"/>
                      <a:pt x="19470" y="43782"/>
                    </a:cubicBezTo>
                    <a:cubicBezTo>
                      <a:pt x="19470" y="43915"/>
                      <a:pt x="19397" y="44429"/>
                      <a:pt x="19239" y="44429"/>
                    </a:cubicBezTo>
                    <a:cubicBezTo>
                      <a:pt x="19207" y="44429"/>
                      <a:pt x="19170" y="44407"/>
                      <a:pt x="19130" y="44354"/>
                    </a:cubicBezTo>
                    <a:cubicBezTo>
                      <a:pt x="18844" y="43996"/>
                      <a:pt x="18576" y="43621"/>
                      <a:pt x="18343" y="43245"/>
                    </a:cubicBezTo>
                    <a:cubicBezTo>
                      <a:pt x="18289" y="43030"/>
                      <a:pt x="18200" y="42833"/>
                      <a:pt x="18092" y="42654"/>
                    </a:cubicBezTo>
                    <a:cubicBezTo>
                      <a:pt x="18057" y="42511"/>
                      <a:pt x="18057" y="42350"/>
                      <a:pt x="18057" y="42207"/>
                    </a:cubicBezTo>
                    <a:cubicBezTo>
                      <a:pt x="18092" y="42207"/>
                      <a:pt x="18128" y="42171"/>
                      <a:pt x="18146" y="42135"/>
                    </a:cubicBezTo>
                    <a:cubicBezTo>
                      <a:pt x="18182" y="42028"/>
                      <a:pt x="18182" y="41903"/>
                      <a:pt x="18146" y="41795"/>
                    </a:cubicBezTo>
                    <a:lnTo>
                      <a:pt x="18164" y="41759"/>
                    </a:lnTo>
                    <a:close/>
                    <a:moveTo>
                      <a:pt x="17896" y="42010"/>
                    </a:moveTo>
                    <a:lnTo>
                      <a:pt x="17913" y="42064"/>
                    </a:lnTo>
                    <a:cubicBezTo>
                      <a:pt x="17878" y="42189"/>
                      <a:pt x="17878" y="42314"/>
                      <a:pt x="17878" y="42439"/>
                    </a:cubicBezTo>
                    <a:cubicBezTo>
                      <a:pt x="17878" y="42439"/>
                      <a:pt x="17878" y="42457"/>
                      <a:pt x="17878" y="42457"/>
                    </a:cubicBezTo>
                    <a:cubicBezTo>
                      <a:pt x="17931" y="42797"/>
                      <a:pt x="18057" y="43119"/>
                      <a:pt x="18253" y="43388"/>
                    </a:cubicBezTo>
                    <a:cubicBezTo>
                      <a:pt x="18325" y="43817"/>
                      <a:pt x="18271" y="44265"/>
                      <a:pt x="18075" y="44658"/>
                    </a:cubicBezTo>
                    <a:cubicBezTo>
                      <a:pt x="18016" y="44780"/>
                      <a:pt x="17958" y="44830"/>
                      <a:pt x="17904" y="44830"/>
                    </a:cubicBezTo>
                    <a:cubicBezTo>
                      <a:pt x="17662" y="44830"/>
                      <a:pt x="17481" y="43828"/>
                      <a:pt x="17466" y="43638"/>
                    </a:cubicBezTo>
                    <a:cubicBezTo>
                      <a:pt x="17430" y="43281"/>
                      <a:pt x="17484" y="42941"/>
                      <a:pt x="17609" y="42618"/>
                    </a:cubicBezTo>
                    <a:cubicBezTo>
                      <a:pt x="17645" y="42618"/>
                      <a:pt x="17681" y="42601"/>
                      <a:pt x="17699" y="42565"/>
                    </a:cubicBezTo>
                    <a:cubicBezTo>
                      <a:pt x="17788" y="42386"/>
                      <a:pt x="17860" y="42207"/>
                      <a:pt x="17878" y="42010"/>
                    </a:cubicBezTo>
                    <a:close/>
                    <a:moveTo>
                      <a:pt x="11990" y="44837"/>
                    </a:moveTo>
                    <a:lnTo>
                      <a:pt x="11954" y="45142"/>
                    </a:lnTo>
                    <a:cubicBezTo>
                      <a:pt x="11865" y="45285"/>
                      <a:pt x="11758" y="45428"/>
                      <a:pt x="11614" y="45553"/>
                    </a:cubicBezTo>
                    <a:cubicBezTo>
                      <a:pt x="11704" y="45303"/>
                      <a:pt x="11829" y="45052"/>
                      <a:pt x="11990" y="44837"/>
                    </a:cubicBezTo>
                    <a:close/>
                    <a:moveTo>
                      <a:pt x="12259" y="40364"/>
                    </a:moveTo>
                    <a:lnTo>
                      <a:pt x="12259" y="40364"/>
                    </a:lnTo>
                    <a:cubicBezTo>
                      <a:pt x="12080" y="41563"/>
                      <a:pt x="11650" y="42726"/>
                      <a:pt x="11024" y="43764"/>
                    </a:cubicBezTo>
                    <a:cubicBezTo>
                      <a:pt x="10272" y="44981"/>
                      <a:pt x="9073" y="45840"/>
                      <a:pt x="8107" y="46895"/>
                    </a:cubicBezTo>
                    <a:cubicBezTo>
                      <a:pt x="9199" y="44605"/>
                      <a:pt x="11274" y="42708"/>
                      <a:pt x="12259" y="40364"/>
                    </a:cubicBezTo>
                    <a:close/>
                    <a:moveTo>
                      <a:pt x="12008" y="47110"/>
                    </a:moveTo>
                    <a:lnTo>
                      <a:pt x="12080" y="47128"/>
                    </a:lnTo>
                    <a:cubicBezTo>
                      <a:pt x="12205" y="47182"/>
                      <a:pt x="12312" y="47253"/>
                      <a:pt x="12384" y="47361"/>
                    </a:cubicBezTo>
                    <a:cubicBezTo>
                      <a:pt x="12473" y="47450"/>
                      <a:pt x="12545" y="47557"/>
                      <a:pt x="12581" y="47665"/>
                    </a:cubicBezTo>
                    <a:cubicBezTo>
                      <a:pt x="12491" y="47611"/>
                      <a:pt x="12384" y="47557"/>
                      <a:pt x="12294" y="47504"/>
                    </a:cubicBezTo>
                    <a:cubicBezTo>
                      <a:pt x="12259" y="47343"/>
                      <a:pt x="12151" y="47200"/>
                      <a:pt x="12008" y="47128"/>
                    </a:cubicBezTo>
                    <a:lnTo>
                      <a:pt x="12008" y="47110"/>
                    </a:lnTo>
                    <a:close/>
                    <a:moveTo>
                      <a:pt x="11579" y="47468"/>
                    </a:moveTo>
                    <a:cubicBezTo>
                      <a:pt x="11525" y="47647"/>
                      <a:pt x="11435" y="47808"/>
                      <a:pt x="11346" y="47969"/>
                    </a:cubicBezTo>
                    <a:lnTo>
                      <a:pt x="11310" y="47987"/>
                    </a:lnTo>
                    <a:cubicBezTo>
                      <a:pt x="11310" y="47951"/>
                      <a:pt x="11310" y="47897"/>
                      <a:pt x="11328" y="47844"/>
                    </a:cubicBezTo>
                    <a:cubicBezTo>
                      <a:pt x="11435" y="47736"/>
                      <a:pt x="11525" y="47611"/>
                      <a:pt x="11579" y="47468"/>
                    </a:cubicBezTo>
                    <a:close/>
                    <a:moveTo>
                      <a:pt x="10104" y="47823"/>
                    </a:moveTo>
                    <a:cubicBezTo>
                      <a:pt x="10309" y="47823"/>
                      <a:pt x="10517" y="47849"/>
                      <a:pt x="10738" y="47915"/>
                    </a:cubicBezTo>
                    <a:cubicBezTo>
                      <a:pt x="10201" y="48076"/>
                      <a:pt x="9682" y="48327"/>
                      <a:pt x="9216" y="48631"/>
                    </a:cubicBezTo>
                    <a:cubicBezTo>
                      <a:pt x="9216" y="48613"/>
                      <a:pt x="9199" y="48613"/>
                      <a:pt x="9181" y="48613"/>
                    </a:cubicBezTo>
                    <a:cubicBezTo>
                      <a:pt x="8930" y="48613"/>
                      <a:pt x="8680" y="48595"/>
                      <a:pt x="8447" y="48524"/>
                    </a:cubicBezTo>
                    <a:cubicBezTo>
                      <a:pt x="8395" y="48507"/>
                      <a:pt x="7748" y="48092"/>
                      <a:pt x="8001" y="48092"/>
                    </a:cubicBezTo>
                    <a:cubicBezTo>
                      <a:pt x="8011" y="48092"/>
                      <a:pt x="8022" y="48093"/>
                      <a:pt x="8035" y="48094"/>
                    </a:cubicBezTo>
                    <a:cubicBezTo>
                      <a:pt x="8079" y="48099"/>
                      <a:pt x="8123" y="48101"/>
                      <a:pt x="8168" y="48101"/>
                    </a:cubicBezTo>
                    <a:cubicBezTo>
                      <a:pt x="8291" y="48101"/>
                      <a:pt x="8419" y="48085"/>
                      <a:pt x="8536" y="48059"/>
                    </a:cubicBezTo>
                    <a:cubicBezTo>
                      <a:pt x="9111" y="47982"/>
                      <a:pt x="9595" y="47823"/>
                      <a:pt x="10104" y="47823"/>
                    </a:cubicBezTo>
                    <a:close/>
                    <a:moveTo>
                      <a:pt x="10988" y="48005"/>
                    </a:moveTo>
                    <a:cubicBezTo>
                      <a:pt x="11006" y="48041"/>
                      <a:pt x="11060" y="48059"/>
                      <a:pt x="11095" y="48059"/>
                    </a:cubicBezTo>
                    <a:lnTo>
                      <a:pt x="11095" y="48094"/>
                    </a:lnTo>
                    <a:cubicBezTo>
                      <a:pt x="10433" y="48488"/>
                      <a:pt x="9914" y="49114"/>
                      <a:pt x="9628" y="49848"/>
                    </a:cubicBezTo>
                    <a:cubicBezTo>
                      <a:pt x="9356" y="50136"/>
                      <a:pt x="8968" y="50193"/>
                      <a:pt x="8585" y="50193"/>
                    </a:cubicBezTo>
                    <a:cubicBezTo>
                      <a:pt x="8514" y="50193"/>
                      <a:pt x="8444" y="50191"/>
                      <a:pt x="8375" y="50188"/>
                    </a:cubicBezTo>
                    <a:lnTo>
                      <a:pt x="8375" y="50170"/>
                    </a:lnTo>
                    <a:cubicBezTo>
                      <a:pt x="8143" y="50170"/>
                      <a:pt x="8232" y="50134"/>
                      <a:pt x="8340" y="49955"/>
                    </a:cubicBezTo>
                    <a:cubicBezTo>
                      <a:pt x="8447" y="49776"/>
                      <a:pt x="8554" y="49544"/>
                      <a:pt x="8697" y="49347"/>
                    </a:cubicBezTo>
                    <a:cubicBezTo>
                      <a:pt x="9199" y="48595"/>
                      <a:pt x="10147" y="48327"/>
                      <a:pt x="10952" y="48005"/>
                    </a:cubicBezTo>
                    <a:close/>
                    <a:moveTo>
                      <a:pt x="12366" y="47647"/>
                    </a:moveTo>
                    <a:cubicBezTo>
                      <a:pt x="12455" y="47719"/>
                      <a:pt x="12563" y="47790"/>
                      <a:pt x="12652" y="47862"/>
                    </a:cubicBezTo>
                    <a:cubicBezTo>
                      <a:pt x="12670" y="47915"/>
                      <a:pt x="12670" y="47987"/>
                      <a:pt x="12670" y="48059"/>
                    </a:cubicBezTo>
                    <a:cubicBezTo>
                      <a:pt x="12679" y="48085"/>
                      <a:pt x="12702" y="48099"/>
                      <a:pt x="12722" y="48099"/>
                    </a:cubicBezTo>
                    <a:cubicBezTo>
                      <a:pt x="12742" y="48099"/>
                      <a:pt x="12760" y="48085"/>
                      <a:pt x="12760" y="48059"/>
                    </a:cubicBezTo>
                    <a:lnTo>
                      <a:pt x="12760" y="47933"/>
                    </a:lnTo>
                    <a:cubicBezTo>
                      <a:pt x="13010" y="48076"/>
                      <a:pt x="13261" y="48237"/>
                      <a:pt x="13475" y="48434"/>
                    </a:cubicBezTo>
                    <a:cubicBezTo>
                      <a:pt x="13833" y="48739"/>
                      <a:pt x="13977" y="49222"/>
                      <a:pt x="14084" y="49651"/>
                    </a:cubicBezTo>
                    <a:cubicBezTo>
                      <a:pt x="14120" y="49776"/>
                      <a:pt x="14226" y="50398"/>
                      <a:pt x="14333" y="50456"/>
                    </a:cubicBezTo>
                    <a:lnTo>
                      <a:pt x="14333" y="50456"/>
                    </a:lnTo>
                    <a:cubicBezTo>
                      <a:pt x="13851" y="50205"/>
                      <a:pt x="13422" y="49848"/>
                      <a:pt x="13064" y="49436"/>
                    </a:cubicBezTo>
                    <a:cubicBezTo>
                      <a:pt x="13028" y="49383"/>
                      <a:pt x="12992" y="49347"/>
                      <a:pt x="12957" y="49293"/>
                    </a:cubicBezTo>
                    <a:cubicBezTo>
                      <a:pt x="12903" y="49240"/>
                      <a:pt x="12885" y="49204"/>
                      <a:pt x="12867" y="49150"/>
                    </a:cubicBezTo>
                    <a:cubicBezTo>
                      <a:pt x="12670" y="48810"/>
                      <a:pt x="12509" y="48452"/>
                      <a:pt x="12420" y="48059"/>
                    </a:cubicBezTo>
                    <a:cubicBezTo>
                      <a:pt x="12438" y="48041"/>
                      <a:pt x="12455" y="48023"/>
                      <a:pt x="12455" y="47987"/>
                    </a:cubicBezTo>
                    <a:cubicBezTo>
                      <a:pt x="12420" y="47897"/>
                      <a:pt x="12402" y="47772"/>
                      <a:pt x="12366" y="47647"/>
                    </a:cubicBezTo>
                    <a:close/>
                    <a:moveTo>
                      <a:pt x="11095" y="48309"/>
                    </a:moveTo>
                    <a:lnTo>
                      <a:pt x="11095" y="48309"/>
                    </a:lnTo>
                    <a:cubicBezTo>
                      <a:pt x="10666" y="48667"/>
                      <a:pt x="10308" y="49079"/>
                      <a:pt x="10004" y="49544"/>
                    </a:cubicBezTo>
                    <a:cubicBezTo>
                      <a:pt x="9861" y="49794"/>
                      <a:pt x="9771" y="50063"/>
                      <a:pt x="9753" y="50349"/>
                    </a:cubicBezTo>
                    <a:cubicBezTo>
                      <a:pt x="9735" y="50546"/>
                      <a:pt x="9717" y="50761"/>
                      <a:pt x="9682" y="50958"/>
                    </a:cubicBezTo>
                    <a:cubicBezTo>
                      <a:pt x="9675" y="50961"/>
                      <a:pt x="9668" y="50962"/>
                      <a:pt x="9662" y="50962"/>
                    </a:cubicBezTo>
                    <a:cubicBezTo>
                      <a:pt x="9533" y="50962"/>
                      <a:pt x="9665" y="50257"/>
                      <a:pt x="9682" y="50206"/>
                    </a:cubicBezTo>
                    <a:cubicBezTo>
                      <a:pt x="9771" y="49884"/>
                      <a:pt x="9914" y="49580"/>
                      <a:pt x="10111" y="49311"/>
                    </a:cubicBezTo>
                    <a:cubicBezTo>
                      <a:pt x="10362" y="48900"/>
                      <a:pt x="10702" y="48560"/>
                      <a:pt x="11095" y="48309"/>
                    </a:cubicBezTo>
                    <a:close/>
                    <a:moveTo>
                      <a:pt x="11525" y="48148"/>
                    </a:moveTo>
                    <a:lnTo>
                      <a:pt x="11525" y="48148"/>
                    </a:lnTo>
                    <a:cubicBezTo>
                      <a:pt x="11203" y="48703"/>
                      <a:pt x="10970" y="49329"/>
                      <a:pt x="10845" y="49955"/>
                    </a:cubicBezTo>
                    <a:lnTo>
                      <a:pt x="10863" y="49955"/>
                    </a:lnTo>
                    <a:cubicBezTo>
                      <a:pt x="10827" y="50152"/>
                      <a:pt x="10827" y="50349"/>
                      <a:pt x="10845" y="50564"/>
                    </a:cubicBezTo>
                    <a:cubicBezTo>
                      <a:pt x="10630" y="50904"/>
                      <a:pt x="10469" y="51262"/>
                      <a:pt x="10058" y="51423"/>
                    </a:cubicBezTo>
                    <a:cubicBezTo>
                      <a:pt x="9997" y="51450"/>
                      <a:pt x="9948" y="51462"/>
                      <a:pt x="9910" y="51462"/>
                    </a:cubicBezTo>
                    <a:cubicBezTo>
                      <a:pt x="9642" y="51462"/>
                      <a:pt x="9863" y="50884"/>
                      <a:pt x="9879" y="50743"/>
                    </a:cubicBezTo>
                    <a:cubicBezTo>
                      <a:pt x="9932" y="50152"/>
                      <a:pt x="10147" y="49580"/>
                      <a:pt x="10523" y="49114"/>
                    </a:cubicBezTo>
                    <a:cubicBezTo>
                      <a:pt x="10755" y="48846"/>
                      <a:pt x="11006" y="48595"/>
                      <a:pt x="11274" y="48381"/>
                    </a:cubicBezTo>
                    <a:cubicBezTo>
                      <a:pt x="11364" y="48291"/>
                      <a:pt x="11435" y="48220"/>
                      <a:pt x="11525" y="48148"/>
                    </a:cubicBezTo>
                    <a:close/>
                    <a:moveTo>
                      <a:pt x="12026" y="48255"/>
                    </a:moveTo>
                    <a:lnTo>
                      <a:pt x="12026" y="48255"/>
                    </a:lnTo>
                    <a:cubicBezTo>
                      <a:pt x="12080" y="48416"/>
                      <a:pt x="12151" y="48542"/>
                      <a:pt x="12241" y="48667"/>
                    </a:cubicBezTo>
                    <a:cubicBezTo>
                      <a:pt x="12256" y="48677"/>
                      <a:pt x="12272" y="48681"/>
                      <a:pt x="12288" y="48681"/>
                    </a:cubicBezTo>
                    <a:cubicBezTo>
                      <a:pt x="12329" y="48681"/>
                      <a:pt x="12366" y="48652"/>
                      <a:pt x="12366" y="48613"/>
                    </a:cubicBezTo>
                    <a:lnTo>
                      <a:pt x="12366" y="48524"/>
                    </a:lnTo>
                    <a:cubicBezTo>
                      <a:pt x="12509" y="48918"/>
                      <a:pt x="12724" y="49275"/>
                      <a:pt x="12992" y="49580"/>
                    </a:cubicBezTo>
                    <a:cubicBezTo>
                      <a:pt x="13118" y="49866"/>
                      <a:pt x="13189" y="50170"/>
                      <a:pt x="13207" y="50474"/>
                    </a:cubicBezTo>
                    <a:lnTo>
                      <a:pt x="13225" y="50492"/>
                    </a:lnTo>
                    <a:cubicBezTo>
                      <a:pt x="13243" y="50743"/>
                      <a:pt x="13225" y="51011"/>
                      <a:pt x="13171" y="51262"/>
                    </a:cubicBezTo>
                    <a:cubicBezTo>
                      <a:pt x="13125" y="51513"/>
                      <a:pt x="13088" y="51638"/>
                      <a:pt x="13016" y="51638"/>
                    </a:cubicBezTo>
                    <a:cubicBezTo>
                      <a:pt x="12949" y="51638"/>
                      <a:pt x="12852" y="51531"/>
                      <a:pt x="12688" y="51315"/>
                    </a:cubicBezTo>
                    <a:cubicBezTo>
                      <a:pt x="11990" y="50403"/>
                      <a:pt x="11901" y="49365"/>
                      <a:pt x="12026" y="48255"/>
                    </a:cubicBezTo>
                    <a:close/>
                    <a:moveTo>
                      <a:pt x="11865" y="47754"/>
                    </a:moveTo>
                    <a:cubicBezTo>
                      <a:pt x="11901" y="47897"/>
                      <a:pt x="11936" y="48041"/>
                      <a:pt x="11972" y="48184"/>
                    </a:cubicBezTo>
                    <a:cubicBezTo>
                      <a:pt x="11967" y="48179"/>
                      <a:pt x="11960" y="48177"/>
                      <a:pt x="11952" y="48177"/>
                    </a:cubicBezTo>
                    <a:cubicBezTo>
                      <a:pt x="11929" y="48177"/>
                      <a:pt x="11901" y="48193"/>
                      <a:pt x="11901" y="48220"/>
                    </a:cubicBezTo>
                    <a:cubicBezTo>
                      <a:pt x="11686" y="48882"/>
                      <a:pt x="11704" y="49580"/>
                      <a:pt x="11936" y="50224"/>
                    </a:cubicBezTo>
                    <a:cubicBezTo>
                      <a:pt x="11936" y="50510"/>
                      <a:pt x="11883" y="50796"/>
                      <a:pt x="11829" y="51083"/>
                    </a:cubicBezTo>
                    <a:cubicBezTo>
                      <a:pt x="11829" y="51113"/>
                      <a:pt x="11420" y="51763"/>
                      <a:pt x="11262" y="51763"/>
                    </a:cubicBezTo>
                    <a:cubicBezTo>
                      <a:pt x="11230" y="51763"/>
                      <a:pt x="11209" y="51736"/>
                      <a:pt x="11203" y="51673"/>
                    </a:cubicBezTo>
                    <a:cubicBezTo>
                      <a:pt x="11167" y="51512"/>
                      <a:pt x="11131" y="51351"/>
                      <a:pt x="11095" y="51190"/>
                    </a:cubicBezTo>
                    <a:cubicBezTo>
                      <a:pt x="10845" y="50134"/>
                      <a:pt x="11185" y="49293"/>
                      <a:pt x="11561" y="48381"/>
                    </a:cubicBezTo>
                    <a:lnTo>
                      <a:pt x="11561" y="48416"/>
                    </a:lnTo>
                    <a:cubicBezTo>
                      <a:pt x="11570" y="48470"/>
                      <a:pt x="11610" y="48497"/>
                      <a:pt x="11650" y="48497"/>
                    </a:cubicBezTo>
                    <a:cubicBezTo>
                      <a:pt x="11690" y="48497"/>
                      <a:pt x="11731" y="48470"/>
                      <a:pt x="11740" y="48416"/>
                    </a:cubicBezTo>
                    <a:cubicBezTo>
                      <a:pt x="11793" y="48202"/>
                      <a:pt x="11829" y="47969"/>
                      <a:pt x="11865" y="47754"/>
                    </a:cubicBezTo>
                    <a:close/>
                    <a:moveTo>
                      <a:pt x="11117" y="0"/>
                    </a:moveTo>
                    <a:cubicBezTo>
                      <a:pt x="11093" y="0"/>
                      <a:pt x="11067" y="15"/>
                      <a:pt x="11060" y="46"/>
                    </a:cubicBezTo>
                    <a:cubicBezTo>
                      <a:pt x="10487" y="1442"/>
                      <a:pt x="10093" y="2909"/>
                      <a:pt x="9896" y="4412"/>
                    </a:cubicBezTo>
                    <a:cubicBezTo>
                      <a:pt x="9288" y="4913"/>
                      <a:pt x="8680" y="5880"/>
                      <a:pt x="8787" y="6649"/>
                    </a:cubicBezTo>
                    <a:cubicBezTo>
                      <a:pt x="8787" y="6691"/>
                      <a:pt x="8830" y="6732"/>
                      <a:pt x="8874" y="6732"/>
                    </a:cubicBezTo>
                    <a:cubicBezTo>
                      <a:pt x="8887" y="6732"/>
                      <a:pt x="8900" y="6729"/>
                      <a:pt x="8912" y="6721"/>
                    </a:cubicBezTo>
                    <a:cubicBezTo>
                      <a:pt x="9395" y="6399"/>
                      <a:pt x="9539" y="5862"/>
                      <a:pt x="9771" y="5379"/>
                    </a:cubicBezTo>
                    <a:lnTo>
                      <a:pt x="9771" y="5379"/>
                    </a:lnTo>
                    <a:cubicBezTo>
                      <a:pt x="9646" y="6667"/>
                      <a:pt x="9610" y="7973"/>
                      <a:pt x="9664" y="9280"/>
                    </a:cubicBezTo>
                    <a:cubicBezTo>
                      <a:pt x="9216" y="9799"/>
                      <a:pt x="9073" y="10532"/>
                      <a:pt x="8966" y="11177"/>
                    </a:cubicBezTo>
                    <a:cubicBezTo>
                      <a:pt x="8951" y="11220"/>
                      <a:pt x="8996" y="11276"/>
                      <a:pt x="9042" y="11276"/>
                    </a:cubicBezTo>
                    <a:cubicBezTo>
                      <a:pt x="9053" y="11276"/>
                      <a:pt x="9063" y="11273"/>
                      <a:pt x="9073" y="11266"/>
                    </a:cubicBezTo>
                    <a:cubicBezTo>
                      <a:pt x="9342" y="10962"/>
                      <a:pt x="9556" y="10622"/>
                      <a:pt x="9717" y="10246"/>
                    </a:cubicBezTo>
                    <a:cubicBezTo>
                      <a:pt x="9717" y="10336"/>
                      <a:pt x="9717" y="10443"/>
                      <a:pt x="9735" y="10532"/>
                    </a:cubicBezTo>
                    <a:cubicBezTo>
                      <a:pt x="9628" y="11749"/>
                      <a:pt x="9485" y="12966"/>
                      <a:pt x="9306" y="14165"/>
                    </a:cubicBezTo>
                    <a:cubicBezTo>
                      <a:pt x="8447" y="15114"/>
                      <a:pt x="7749" y="16223"/>
                      <a:pt x="7015" y="17279"/>
                    </a:cubicBezTo>
                    <a:cubicBezTo>
                      <a:pt x="5960" y="18800"/>
                      <a:pt x="4922" y="20285"/>
                      <a:pt x="4152" y="21967"/>
                    </a:cubicBezTo>
                    <a:cubicBezTo>
                      <a:pt x="4120" y="22031"/>
                      <a:pt x="4160" y="22096"/>
                      <a:pt x="4220" y="22096"/>
                    </a:cubicBezTo>
                    <a:cubicBezTo>
                      <a:pt x="4227" y="22096"/>
                      <a:pt x="4234" y="22095"/>
                      <a:pt x="4242" y="22093"/>
                    </a:cubicBezTo>
                    <a:cubicBezTo>
                      <a:pt x="6353" y="21502"/>
                      <a:pt x="7856" y="19731"/>
                      <a:pt x="8697" y="17726"/>
                    </a:cubicBezTo>
                    <a:lnTo>
                      <a:pt x="8697" y="17726"/>
                    </a:lnTo>
                    <a:cubicBezTo>
                      <a:pt x="8519" y="18621"/>
                      <a:pt x="8322" y="19498"/>
                      <a:pt x="8107" y="20375"/>
                    </a:cubicBezTo>
                    <a:lnTo>
                      <a:pt x="8107" y="20357"/>
                    </a:lnTo>
                    <a:cubicBezTo>
                      <a:pt x="8098" y="20339"/>
                      <a:pt x="8085" y="20330"/>
                      <a:pt x="8071" y="20330"/>
                    </a:cubicBezTo>
                    <a:cubicBezTo>
                      <a:pt x="8058" y="20330"/>
                      <a:pt x="8044" y="20339"/>
                      <a:pt x="8035" y="20357"/>
                    </a:cubicBezTo>
                    <a:cubicBezTo>
                      <a:pt x="8000" y="20536"/>
                      <a:pt x="7982" y="20715"/>
                      <a:pt x="7982" y="20894"/>
                    </a:cubicBezTo>
                    <a:cubicBezTo>
                      <a:pt x="7856" y="21395"/>
                      <a:pt x="7731" y="21914"/>
                      <a:pt x="7588" y="22433"/>
                    </a:cubicBezTo>
                    <a:cubicBezTo>
                      <a:pt x="7123" y="22647"/>
                      <a:pt x="6747" y="23041"/>
                      <a:pt x="6532" y="23506"/>
                    </a:cubicBezTo>
                    <a:cubicBezTo>
                      <a:pt x="6500" y="23554"/>
                      <a:pt x="6540" y="23617"/>
                      <a:pt x="6587" y="23617"/>
                    </a:cubicBezTo>
                    <a:cubicBezTo>
                      <a:pt x="6592" y="23617"/>
                      <a:pt x="6598" y="23616"/>
                      <a:pt x="6604" y="23614"/>
                    </a:cubicBezTo>
                    <a:cubicBezTo>
                      <a:pt x="6926" y="23524"/>
                      <a:pt x="7194" y="23363"/>
                      <a:pt x="7409" y="23113"/>
                    </a:cubicBezTo>
                    <a:lnTo>
                      <a:pt x="7409" y="23113"/>
                    </a:lnTo>
                    <a:cubicBezTo>
                      <a:pt x="7302" y="23471"/>
                      <a:pt x="7212" y="23829"/>
                      <a:pt x="7105" y="24186"/>
                    </a:cubicBezTo>
                    <a:cubicBezTo>
                      <a:pt x="6854" y="24365"/>
                      <a:pt x="6604" y="24562"/>
                      <a:pt x="6389" y="24759"/>
                    </a:cubicBezTo>
                    <a:cubicBezTo>
                      <a:pt x="6407" y="24723"/>
                      <a:pt x="6443" y="24688"/>
                      <a:pt x="6461" y="24652"/>
                    </a:cubicBezTo>
                    <a:cubicBezTo>
                      <a:pt x="6475" y="24623"/>
                      <a:pt x="6454" y="24593"/>
                      <a:pt x="6426" y="24593"/>
                    </a:cubicBezTo>
                    <a:cubicBezTo>
                      <a:pt x="6420" y="24593"/>
                      <a:pt x="6413" y="24595"/>
                      <a:pt x="6407" y="24598"/>
                    </a:cubicBezTo>
                    <a:cubicBezTo>
                      <a:pt x="6335" y="24652"/>
                      <a:pt x="6264" y="24723"/>
                      <a:pt x="6210" y="24777"/>
                    </a:cubicBezTo>
                    <a:cubicBezTo>
                      <a:pt x="6199" y="24777"/>
                      <a:pt x="6188" y="24777"/>
                      <a:pt x="6177" y="24777"/>
                    </a:cubicBezTo>
                    <a:cubicBezTo>
                      <a:pt x="5485" y="24777"/>
                      <a:pt x="4646" y="25320"/>
                      <a:pt x="4206" y="25672"/>
                    </a:cubicBezTo>
                    <a:cubicBezTo>
                      <a:pt x="4152" y="25725"/>
                      <a:pt x="4188" y="25815"/>
                      <a:pt x="4259" y="25815"/>
                    </a:cubicBezTo>
                    <a:cubicBezTo>
                      <a:pt x="4707" y="25779"/>
                      <a:pt x="5136" y="25690"/>
                      <a:pt x="5566" y="25529"/>
                    </a:cubicBezTo>
                    <a:lnTo>
                      <a:pt x="5566" y="25529"/>
                    </a:lnTo>
                    <a:cubicBezTo>
                      <a:pt x="5029" y="25958"/>
                      <a:pt x="4582" y="26459"/>
                      <a:pt x="4242" y="27050"/>
                    </a:cubicBezTo>
                    <a:cubicBezTo>
                      <a:pt x="4206" y="27103"/>
                      <a:pt x="4242" y="27157"/>
                      <a:pt x="4295" y="27157"/>
                    </a:cubicBezTo>
                    <a:cubicBezTo>
                      <a:pt x="4868" y="27157"/>
                      <a:pt x="5405" y="26907"/>
                      <a:pt x="5763" y="26459"/>
                    </a:cubicBezTo>
                    <a:lnTo>
                      <a:pt x="5763" y="26459"/>
                    </a:lnTo>
                    <a:cubicBezTo>
                      <a:pt x="5566" y="27032"/>
                      <a:pt x="5620" y="27658"/>
                      <a:pt x="5888" y="28177"/>
                    </a:cubicBezTo>
                    <a:cubicBezTo>
                      <a:pt x="5898" y="28207"/>
                      <a:pt x="5918" y="28220"/>
                      <a:pt x="5941" y="28220"/>
                    </a:cubicBezTo>
                    <a:cubicBezTo>
                      <a:pt x="5960" y="28220"/>
                      <a:pt x="5979" y="28211"/>
                      <a:pt x="5995" y="28195"/>
                    </a:cubicBezTo>
                    <a:cubicBezTo>
                      <a:pt x="6371" y="27837"/>
                      <a:pt x="6657" y="27390"/>
                      <a:pt x="6801" y="26907"/>
                    </a:cubicBezTo>
                    <a:cubicBezTo>
                      <a:pt x="6854" y="27175"/>
                      <a:pt x="6980" y="27425"/>
                      <a:pt x="7141" y="27640"/>
                    </a:cubicBezTo>
                    <a:cubicBezTo>
                      <a:pt x="7235" y="27762"/>
                      <a:pt x="7636" y="28139"/>
                      <a:pt x="7904" y="28139"/>
                    </a:cubicBezTo>
                    <a:cubicBezTo>
                      <a:pt x="7990" y="28139"/>
                      <a:pt x="8063" y="28099"/>
                      <a:pt x="8107" y="27998"/>
                    </a:cubicBezTo>
                    <a:cubicBezTo>
                      <a:pt x="8357" y="27479"/>
                      <a:pt x="8161" y="26871"/>
                      <a:pt x="7964" y="26352"/>
                    </a:cubicBezTo>
                    <a:lnTo>
                      <a:pt x="7964" y="26352"/>
                    </a:lnTo>
                    <a:cubicBezTo>
                      <a:pt x="8191" y="26536"/>
                      <a:pt x="8463" y="26642"/>
                      <a:pt x="8745" y="26642"/>
                    </a:cubicBezTo>
                    <a:cubicBezTo>
                      <a:pt x="8818" y="26642"/>
                      <a:pt x="8892" y="26635"/>
                      <a:pt x="8966" y="26620"/>
                    </a:cubicBezTo>
                    <a:cubicBezTo>
                      <a:pt x="9002" y="26602"/>
                      <a:pt x="9037" y="26584"/>
                      <a:pt x="9037" y="26549"/>
                    </a:cubicBezTo>
                    <a:cubicBezTo>
                      <a:pt x="9037" y="25708"/>
                      <a:pt x="8232" y="24831"/>
                      <a:pt x="7373" y="24795"/>
                    </a:cubicBezTo>
                    <a:cubicBezTo>
                      <a:pt x="7320" y="24634"/>
                      <a:pt x="7266" y="24491"/>
                      <a:pt x="7212" y="24330"/>
                    </a:cubicBezTo>
                    <a:cubicBezTo>
                      <a:pt x="7212" y="24330"/>
                      <a:pt x="7194" y="24312"/>
                      <a:pt x="7194" y="24312"/>
                    </a:cubicBezTo>
                    <a:cubicBezTo>
                      <a:pt x="7194" y="24312"/>
                      <a:pt x="7194" y="24294"/>
                      <a:pt x="7194" y="24294"/>
                    </a:cubicBezTo>
                    <a:cubicBezTo>
                      <a:pt x="7194" y="24276"/>
                      <a:pt x="7194" y="24258"/>
                      <a:pt x="7194" y="24240"/>
                    </a:cubicBezTo>
                    <a:cubicBezTo>
                      <a:pt x="7355" y="23757"/>
                      <a:pt x="7498" y="23256"/>
                      <a:pt x="7660" y="22773"/>
                    </a:cubicBezTo>
                    <a:cubicBezTo>
                      <a:pt x="7660" y="22755"/>
                      <a:pt x="7660" y="22737"/>
                      <a:pt x="7660" y="22737"/>
                    </a:cubicBezTo>
                    <a:lnTo>
                      <a:pt x="7713" y="22540"/>
                    </a:lnTo>
                    <a:cubicBezTo>
                      <a:pt x="7785" y="22486"/>
                      <a:pt x="7839" y="22451"/>
                      <a:pt x="7910" y="22397"/>
                    </a:cubicBezTo>
                    <a:cubicBezTo>
                      <a:pt x="7982" y="22343"/>
                      <a:pt x="7910" y="22307"/>
                      <a:pt x="7856" y="22307"/>
                    </a:cubicBezTo>
                    <a:cubicBezTo>
                      <a:pt x="7821" y="22325"/>
                      <a:pt x="7803" y="22325"/>
                      <a:pt x="7767" y="22343"/>
                    </a:cubicBezTo>
                    <a:cubicBezTo>
                      <a:pt x="7856" y="22057"/>
                      <a:pt x="7946" y="21753"/>
                      <a:pt x="8035" y="21466"/>
                    </a:cubicBezTo>
                    <a:cubicBezTo>
                      <a:pt x="8089" y="21771"/>
                      <a:pt x="8232" y="22039"/>
                      <a:pt x="8429" y="22272"/>
                    </a:cubicBezTo>
                    <a:cubicBezTo>
                      <a:pt x="8443" y="22285"/>
                      <a:pt x="8459" y="22291"/>
                      <a:pt x="8475" y="22291"/>
                    </a:cubicBezTo>
                    <a:cubicBezTo>
                      <a:pt x="8501" y="22291"/>
                      <a:pt x="8525" y="22276"/>
                      <a:pt x="8536" y="22254"/>
                    </a:cubicBezTo>
                    <a:cubicBezTo>
                      <a:pt x="8626" y="21806"/>
                      <a:pt x="8447" y="21234"/>
                      <a:pt x="8214" y="20804"/>
                    </a:cubicBezTo>
                    <a:cubicBezTo>
                      <a:pt x="8375" y="20250"/>
                      <a:pt x="8519" y="19695"/>
                      <a:pt x="8662" y="19140"/>
                    </a:cubicBezTo>
                    <a:cubicBezTo>
                      <a:pt x="8662" y="19552"/>
                      <a:pt x="8787" y="19945"/>
                      <a:pt x="9002" y="20285"/>
                    </a:cubicBezTo>
                    <a:cubicBezTo>
                      <a:pt x="9020" y="20303"/>
                      <a:pt x="9042" y="20312"/>
                      <a:pt x="9062" y="20312"/>
                    </a:cubicBezTo>
                    <a:cubicBezTo>
                      <a:pt x="9082" y="20312"/>
                      <a:pt x="9100" y="20303"/>
                      <a:pt x="9109" y="20285"/>
                    </a:cubicBezTo>
                    <a:cubicBezTo>
                      <a:pt x="9342" y="19802"/>
                      <a:pt x="9109" y="19086"/>
                      <a:pt x="8787" y="18693"/>
                    </a:cubicBezTo>
                    <a:lnTo>
                      <a:pt x="8787" y="18657"/>
                    </a:lnTo>
                    <a:cubicBezTo>
                      <a:pt x="9127" y="17243"/>
                      <a:pt x="9413" y="15812"/>
                      <a:pt x="9610" y="14380"/>
                    </a:cubicBezTo>
                    <a:cubicBezTo>
                      <a:pt x="9717" y="14112"/>
                      <a:pt x="9861" y="13843"/>
                      <a:pt x="10004" y="13593"/>
                    </a:cubicBezTo>
                    <a:cubicBezTo>
                      <a:pt x="10016" y="13555"/>
                      <a:pt x="9984" y="13517"/>
                      <a:pt x="9946" y="13517"/>
                    </a:cubicBezTo>
                    <a:cubicBezTo>
                      <a:pt x="9929" y="13517"/>
                      <a:pt x="9912" y="13523"/>
                      <a:pt x="9896" y="13539"/>
                    </a:cubicBezTo>
                    <a:cubicBezTo>
                      <a:pt x="9879" y="13593"/>
                      <a:pt x="9843" y="13646"/>
                      <a:pt x="9825" y="13700"/>
                    </a:cubicBezTo>
                    <a:cubicBezTo>
                      <a:pt x="9816" y="13682"/>
                      <a:pt x="9802" y="13673"/>
                      <a:pt x="9787" y="13673"/>
                    </a:cubicBezTo>
                    <a:cubicBezTo>
                      <a:pt x="9771" y="13673"/>
                      <a:pt x="9753" y="13682"/>
                      <a:pt x="9735" y="13700"/>
                    </a:cubicBezTo>
                    <a:lnTo>
                      <a:pt x="9700" y="13736"/>
                    </a:lnTo>
                    <a:cubicBezTo>
                      <a:pt x="9771" y="13217"/>
                      <a:pt x="9825" y="12716"/>
                      <a:pt x="9861" y="12215"/>
                    </a:cubicBezTo>
                    <a:cubicBezTo>
                      <a:pt x="10058" y="14022"/>
                      <a:pt x="10344" y="15829"/>
                      <a:pt x="10630" y="17619"/>
                    </a:cubicBezTo>
                    <a:cubicBezTo>
                      <a:pt x="10630" y="17619"/>
                      <a:pt x="10612" y="17637"/>
                      <a:pt x="10612" y="17637"/>
                    </a:cubicBezTo>
                    <a:cubicBezTo>
                      <a:pt x="10236" y="18174"/>
                      <a:pt x="9986" y="18979"/>
                      <a:pt x="10219" y="19587"/>
                    </a:cubicBezTo>
                    <a:cubicBezTo>
                      <a:pt x="10230" y="19622"/>
                      <a:pt x="10265" y="19650"/>
                      <a:pt x="10297" y="19650"/>
                    </a:cubicBezTo>
                    <a:cubicBezTo>
                      <a:pt x="10315" y="19650"/>
                      <a:pt x="10331" y="19642"/>
                      <a:pt x="10344" y="19623"/>
                    </a:cubicBezTo>
                    <a:cubicBezTo>
                      <a:pt x="10576" y="19355"/>
                      <a:pt x="10720" y="19033"/>
                      <a:pt x="10791" y="18675"/>
                    </a:cubicBezTo>
                    <a:cubicBezTo>
                      <a:pt x="11006" y="19981"/>
                      <a:pt x="11221" y="21252"/>
                      <a:pt x="11382" y="22504"/>
                    </a:cubicBezTo>
                    <a:lnTo>
                      <a:pt x="11668" y="24562"/>
                    </a:lnTo>
                    <a:cubicBezTo>
                      <a:pt x="11328" y="24974"/>
                      <a:pt x="11167" y="25511"/>
                      <a:pt x="11185" y="26048"/>
                    </a:cubicBezTo>
                    <a:cubicBezTo>
                      <a:pt x="11185" y="26086"/>
                      <a:pt x="11230" y="26123"/>
                      <a:pt x="11268" y="26123"/>
                    </a:cubicBezTo>
                    <a:cubicBezTo>
                      <a:pt x="11285" y="26123"/>
                      <a:pt x="11300" y="26117"/>
                      <a:pt x="11310" y="26101"/>
                    </a:cubicBezTo>
                    <a:cubicBezTo>
                      <a:pt x="11525" y="25869"/>
                      <a:pt x="11668" y="25600"/>
                      <a:pt x="11758" y="25314"/>
                    </a:cubicBezTo>
                    <a:cubicBezTo>
                      <a:pt x="11883" y="26191"/>
                      <a:pt x="11990" y="27050"/>
                      <a:pt x="12098" y="27927"/>
                    </a:cubicBezTo>
                    <a:cubicBezTo>
                      <a:pt x="11793" y="28517"/>
                      <a:pt x="11435" y="29090"/>
                      <a:pt x="11024" y="29644"/>
                    </a:cubicBezTo>
                    <a:cubicBezTo>
                      <a:pt x="11015" y="29636"/>
                      <a:pt x="11006" y="29631"/>
                      <a:pt x="10997" y="29631"/>
                    </a:cubicBezTo>
                    <a:cubicBezTo>
                      <a:pt x="10988" y="29631"/>
                      <a:pt x="10979" y="29636"/>
                      <a:pt x="10970" y="29644"/>
                    </a:cubicBezTo>
                    <a:cubicBezTo>
                      <a:pt x="10785" y="29744"/>
                      <a:pt x="10577" y="29799"/>
                      <a:pt x="10374" y="29799"/>
                    </a:cubicBezTo>
                    <a:cubicBezTo>
                      <a:pt x="10322" y="29799"/>
                      <a:pt x="10270" y="29795"/>
                      <a:pt x="10219" y="29788"/>
                    </a:cubicBezTo>
                    <a:cubicBezTo>
                      <a:pt x="10290" y="29680"/>
                      <a:pt x="10398" y="29591"/>
                      <a:pt x="10523" y="29519"/>
                    </a:cubicBezTo>
                    <a:cubicBezTo>
                      <a:pt x="10702" y="29430"/>
                      <a:pt x="10899" y="29394"/>
                      <a:pt x="11095" y="29394"/>
                    </a:cubicBezTo>
                    <a:cubicBezTo>
                      <a:pt x="11149" y="29394"/>
                      <a:pt x="11185" y="29322"/>
                      <a:pt x="11113" y="29287"/>
                    </a:cubicBezTo>
                    <a:cubicBezTo>
                      <a:pt x="11037" y="29250"/>
                      <a:pt x="10958" y="29234"/>
                      <a:pt x="10878" y="29234"/>
                    </a:cubicBezTo>
                    <a:cubicBezTo>
                      <a:pt x="10531" y="29234"/>
                      <a:pt x="10179" y="29543"/>
                      <a:pt x="10004" y="29806"/>
                    </a:cubicBezTo>
                    <a:cubicBezTo>
                      <a:pt x="9986" y="29841"/>
                      <a:pt x="10004" y="29895"/>
                      <a:pt x="10040" y="29913"/>
                    </a:cubicBezTo>
                    <a:cubicBezTo>
                      <a:pt x="10138" y="29937"/>
                      <a:pt x="10238" y="29949"/>
                      <a:pt x="10338" y="29949"/>
                    </a:cubicBezTo>
                    <a:cubicBezTo>
                      <a:pt x="10528" y="29949"/>
                      <a:pt x="10716" y="29906"/>
                      <a:pt x="10881" y="29823"/>
                    </a:cubicBezTo>
                    <a:lnTo>
                      <a:pt x="10881" y="29823"/>
                    </a:lnTo>
                    <a:cubicBezTo>
                      <a:pt x="10576" y="30217"/>
                      <a:pt x="10254" y="30611"/>
                      <a:pt x="9896" y="30969"/>
                    </a:cubicBezTo>
                    <a:cubicBezTo>
                      <a:pt x="9682" y="31183"/>
                      <a:pt x="9485" y="31380"/>
                      <a:pt x="9270" y="31595"/>
                    </a:cubicBezTo>
                    <a:cubicBezTo>
                      <a:pt x="8787" y="31828"/>
                      <a:pt x="8304" y="32025"/>
                      <a:pt x="7803" y="32203"/>
                    </a:cubicBezTo>
                    <a:cubicBezTo>
                      <a:pt x="6693" y="32651"/>
                      <a:pt x="5548" y="32937"/>
                      <a:pt x="4349" y="33062"/>
                    </a:cubicBezTo>
                    <a:cubicBezTo>
                      <a:pt x="4295" y="33062"/>
                      <a:pt x="4295" y="33152"/>
                      <a:pt x="4349" y="33152"/>
                    </a:cubicBezTo>
                    <a:cubicBezTo>
                      <a:pt x="4395" y="33153"/>
                      <a:pt x="4442" y="33154"/>
                      <a:pt x="4488" y="33154"/>
                    </a:cubicBezTo>
                    <a:cubicBezTo>
                      <a:pt x="5757" y="33154"/>
                      <a:pt x="6914" y="32688"/>
                      <a:pt x="8071" y="32221"/>
                    </a:cubicBezTo>
                    <a:cubicBezTo>
                      <a:pt x="8274" y="32145"/>
                      <a:pt x="8494" y="32070"/>
                      <a:pt x="8707" y="31981"/>
                    </a:cubicBezTo>
                    <a:lnTo>
                      <a:pt x="8707" y="31981"/>
                    </a:lnTo>
                    <a:cubicBezTo>
                      <a:pt x="8140" y="32272"/>
                      <a:pt x="7616" y="32641"/>
                      <a:pt x="7051" y="32955"/>
                    </a:cubicBezTo>
                    <a:cubicBezTo>
                      <a:pt x="6282" y="33385"/>
                      <a:pt x="5387" y="33438"/>
                      <a:pt x="4546" y="33438"/>
                    </a:cubicBezTo>
                    <a:cubicBezTo>
                      <a:pt x="4444" y="33438"/>
                      <a:pt x="4256" y="33443"/>
                      <a:pt x="4037" y="33443"/>
                    </a:cubicBezTo>
                    <a:cubicBezTo>
                      <a:pt x="3292" y="33443"/>
                      <a:pt x="2197" y="33389"/>
                      <a:pt x="2971" y="32919"/>
                    </a:cubicBezTo>
                    <a:cubicBezTo>
                      <a:pt x="4259" y="32132"/>
                      <a:pt x="5369" y="31899"/>
                      <a:pt x="6854" y="31881"/>
                    </a:cubicBezTo>
                    <a:cubicBezTo>
                      <a:pt x="7839" y="31846"/>
                      <a:pt x="8715" y="31720"/>
                      <a:pt x="9556" y="31219"/>
                    </a:cubicBezTo>
                    <a:cubicBezTo>
                      <a:pt x="9588" y="31203"/>
                      <a:pt x="9578" y="31145"/>
                      <a:pt x="9550" y="31145"/>
                    </a:cubicBezTo>
                    <a:cubicBezTo>
                      <a:pt x="9546" y="31145"/>
                      <a:pt x="9542" y="31146"/>
                      <a:pt x="9539" y="31148"/>
                    </a:cubicBezTo>
                    <a:cubicBezTo>
                      <a:pt x="8107" y="31720"/>
                      <a:pt x="6729" y="31667"/>
                      <a:pt x="5226" y="31792"/>
                    </a:cubicBezTo>
                    <a:cubicBezTo>
                      <a:pt x="4116" y="31881"/>
                      <a:pt x="3132" y="32669"/>
                      <a:pt x="2184" y="33188"/>
                    </a:cubicBezTo>
                    <a:cubicBezTo>
                      <a:pt x="2112" y="33223"/>
                      <a:pt x="2130" y="33313"/>
                      <a:pt x="2202" y="33349"/>
                    </a:cubicBezTo>
                    <a:cubicBezTo>
                      <a:pt x="3032" y="33479"/>
                      <a:pt x="3847" y="33594"/>
                      <a:pt x="4666" y="33594"/>
                    </a:cubicBezTo>
                    <a:cubicBezTo>
                      <a:pt x="5083" y="33594"/>
                      <a:pt x="5501" y="33564"/>
                      <a:pt x="5924" y="33492"/>
                    </a:cubicBezTo>
                    <a:cubicBezTo>
                      <a:pt x="6908" y="33331"/>
                      <a:pt x="7713" y="32705"/>
                      <a:pt x="8572" y="32203"/>
                    </a:cubicBezTo>
                    <a:lnTo>
                      <a:pt x="8572" y="32203"/>
                    </a:lnTo>
                    <a:cubicBezTo>
                      <a:pt x="8035" y="32687"/>
                      <a:pt x="7481" y="33152"/>
                      <a:pt x="6962" y="33653"/>
                    </a:cubicBezTo>
                    <a:cubicBezTo>
                      <a:pt x="6443" y="34154"/>
                      <a:pt x="5924" y="34601"/>
                      <a:pt x="5387" y="35031"/>
                    </a:cubicBezTo>
                    <a:cubicBezTo>
                      <a:pt x="5154" y="34924"/>
                      <a:pt x="4922" y="34888"/>
                      <a:pt x="4671" y="34888"/>
                    </a:cubicBezTo>
                    <a:cubicBezTo>
                      <a:pt x="4528" y="34924"/>
                      <a:pt x="4295" y="35031"/>
                      <a:pt x="4331" y="35210"/>
                    </a:cubicBezTo>
                    <a:cubicBezTo>
                      <a:pt x="4367" y="35371"/>
                      <a:pt x="4546" y="35407"/>
                      <a:pt x="4671" y="35442"/>
                    </a:cubicBezTo>
                    <a:lnTo>
                      <a:pt x="4778" y="35478"/>
                    </a:lnTo>
                    <a:cubicBezTo>
                      <a:pt x="4456" y="35693"/>
                      <a:pt x="4116" y="35926"/>
                      <a:pt x="3776" y="36122"/>
                    </a:cubicBezTo>
                    <a:cubicBezTo>
                      <a:pt x="3763" y="36096"/>
                      <a:pt x="3750" y="36080"/>
                      <a:pt x="3730" y="36080"/>
                    </a:cubicBezTo>
                    <a:cubicBezTo>
                      <a:pt x="3723" y="36080"/>
                      <a:pt x="3714" y="36082"/>
                      <a:pt x="3705" y="36087"/>
                    </a:cubicBezTo>
                    <a:lnTo>
                      <a:pt x="3633" y="36087"/>
                    </a:lnTo>
                    <a:cubicBezTo>
                      <a:pt x="3544" y="36015"/>
                      <a:pt x="3454" y="35961"/>
                      <a:pt x="3347" y="35944"/>
                    </a:cubicBezTo>
                    <a:cubicBezTo>
                      <a:pt x="3339" y="35936"/>
                      <a:pt x="3329" y="35932"/>
                      <a:pt x="3318" y="35932"/>
                    </a:cubicBezTo>
                    <a:cubicBezTo>
                      <a:pt x="3302" y="35932"/>
                      <a:pt x="3286" y="35940"/>
                      <a:pt x="3275" y="35961"/>
                    </a:cubicBezTo>
                    <a:lnTo>
                      <a:pt x="3186" y="35961"/>
                    </a:lnTo>
                    <a:cubicBezTo>
                      <a:pt x="2667" y="35031"/>
                      <a:pt x="1844" y="34136"/>
                      <a:pt x="698" y="34136"/>
                    </a:cubicBezTo>
                    <a:cubicBezTo>
                      <a:pt x="645" y="34136"/>
                      <a:pt x="609" y="34190"/>
                      <a:pt x="627" y="34244"/>
                    </a:cubicBezTo>
                    <a:cubicBezTo>
                      <a:pt x="788" y="34673"/>
                      <a:pt x="1056" y="35067"/>
                      <a:pt x="1396" y="35371"/>
                    </a:cubicBezTo>
                    <a:cubicBezTo>
                      <a:pt x="1342" y="35367"/>
                      <a:pt x="1288" y="35365"/>
                      <a:pt x="1234" y="35365"/>
                    </a:cubicBezTo>
                    <a:cubicBezTo>
                      <a:pt x="806" y="35365"/>
                      <a:pt x="384" y="35490"/>
                      <a:pt x="18" y="35729"/>
                    </a:cubicBezTo>
                    <a:cubicBezTo>
                      <a:pt x="0" y="35747"/>
                      <a:pt x="0" y="35782"/>
                      <a:pt x="18" y="35818"/>
                    </a:cubicBezTo>
                    <a:lnTo>
                      <a:pt x="72" y="35800"/>
                    </a:lnTo>
                    <a:cubicBezTo>
                      <a:pt x="299" y="36303"/>
                      <a:pt x="893" y="36468"/>
                      <a:pt x="1508" y="36468"/>
                    </a:cubicBezTo>
                    <a:cubicBezTo>
                      <a:pt x="1572" y="36468"/>
                      <a:pt x="1636" y="36466"/>
                      <a:pt x="1700" y="36463"/>
                    </a:cubicBezTo>
                    <a:lnTo>
                      <a:pt x="1700" y="36463"/>
                    </a:lnTo>
                    <a:lnTo>
                      <a:pt x="1450" y="36570"/>
                    </a:lnTo>
                    <a:cubicBezTo>
                      <a:pt x="1092" y="36713"/>
                      <a:pt x="358" y="36981"/>
                      <a:pt x="340" y="37465"/>
                    </a:cubicBezTo>
                    <a:cubicBezTo>
                      <a:pt x="321" y="37780"/>
                      <a:pt x="599" y="37867"/>
                      <a:pt x="899" y="37867"/>
                    </a:cubicBezTo>
                    <a:cubicBezTo>
                      <a:pt x="1143" y="37867"/>
                      <a:pt x="1401" y="37809"/>
                      <a:pt x="1522" y="37769"/>
                    </a:cubicBezTo>
                    <a:cubicBezTo>
                      <a:pt x="1665" y="37715"/>
                      <a:pt x="1808" y="37661"/>
                      <a:pt x="1933" y="37590"/>
                    </a:cubicBezTo>
                    <a:lnTo>
                      <a:pt x="1933" y="37590"/>
                    </a:lnTo>
                    <a:cubicBezTo>
                      <a:pt x="1593" y="37984"/>
                      <a:pt x="1343" y="38449"/>
                      <a:pt x="1235" y="38950"/>
                    </a:cubicBezTo>
                    <a:cubicBezTo>
                      <a:pt x="1235" y="39004"/>
                      <a:pt x="1271" y="39039"/>
                      <a:pt x="1307" y="39039"/>
                    </a:cubicBezTo>
                    <a:cubicBezTo>
                      <a:pt x="1951" y="39039"/>
                      <a:pt x="2380" y="38628"/>
                      <a:pt x="2667" y="38109"/>
                    </a:cubicBezTo>
                    <a:lnTo>
                      <a:pt x="2667" y="38109"/>
                    </a:lnTo>
                    <a:cubicBezTo>
                      <a:pt x="2559" y="38753"/>
                      <a:pt x="2792" y="39433"/>
                      <a:pt x="3275" y="40059"/>
                    </a:cubicBezTo>
                    <a:cubicBezTo>
                      <a:pt x="3293" y="40086"/>
                      <a:pt x="3320" y="40100"/>
                      <a:pt x="3345" y="40100"/>
                    </a:cubicBezTo>
                    <a:cubicBezTo>
                      <a:pt x="3369" y="40100"/>
                      <a:pt x="3392" y="40086"/>
                      <a:pt x="3401" y="40059"/>
                    </a:cubicBezTo>
                    <a:cubicBezTo>
                      <a:pt x="3615" y="39594"/>
                      <a:pt x="3741" y="39075"/>
                      <a:pt x="3776" y="38556"/>
                    </a:cubicBezTo>
                    <a:cubicBezTo>
                      <a:pt x="3830" y="38682"/>
                      <a:pt x="3902" y="38807"/>
                      <a:pt x="3973" y="38932"/>
                    </a:cubicBezTo>
                    <a:cubicBezTo>
                      <a:pt x="3991" y="38968"/>
                      <a:pt x="4027" y="38986"/>
                      <a:pt x="4063" y="38986"/>
                    </a:cubicBezTo>
                    <a:cubicBezTo>
                      <a:pt x="4063" y="39004"/>
                      <a:pt x="4081" y="39004"/>
                      <a:pt x="4098" y="39004"/>
                    </a:cubicBezTo>
                    <a:lnTo>
                      <a:pt x="4152" y="39004"/>
                    </a:lnTo>
                    <a:cubicBezTo>
                      <a:pt x="4170" y="39004"/>
                      <a:pt x="4206" y="38986"/>
                      <a:pt x="4206" y="38950"/>
                    </a:cubicBezTo>
                    <a:cubicBezTo>
                      <a:pt x="4474" y="38127"/>
                      <a:pt x="4564" y="36964"/>
                      <a:pt x="3866" y="36337"/>
                    </a:cubicBezTo>
                    <a:cubicBezTo>
                      <a:pt x="3866" y="36319"/>
                      <a:pt x="3866" y="36284"/>
                      <a:pt x="3866" y="36248"/>
                    </a:cubicBezTo>
                    <a:cubicBezTo>
                      <a:pt x="4313" y="36033"/>
                      <a:pt x="4743" y="35782"/>
                      <a:pt x="5154" y="35514"/>
                    </a:cubicBezTo>
                    <a:cubicBezTo>
                      <a:pt x="5208" y="35496"/>
                      <a:pt x="5244" y="35496"/>
                      <a:pt x="5279" y="35460"/>
                    </a:cubicBezTo>
                    <a:cubicBezTo>
                      <a:pt x="5297" y="35460"/>
                      <a:pt x="5297" y="35425"/>
                      <a:pt x="5297" y="35407"/>
                    </a:cubicBezTo>
                    <a:cubicBezTo>
                      <a:pt x="5637" y="35174"/>
                      <a:pt x="5977" y="34924"/>
                      <a:pt x="6300" y="34655"/>
                    </a:cubicBezTo>
                    <a:lnTo>
                      <a:pt x="6300" y="34655"/>
                    </a:lnTo>
                    <a:cubicBezTo>
                      <a:pt x="6103" y="34977"/>
                      <a:pt x="5995" y="35389"/>
                      <a:pt x="6174" y="35711"/>
                    </a:cubicBezTo>
                    <a:cubicBezTo>
                      <a:pt x="6185" y="35732"/>
                      <a:pt x="6208" y="35741"/>
                      <a:pt x="6232" y="35741"/>
                    </a:cubicBezTo>
                    <a:cubicBezTo>
                      <a:pt x="6249" y="35741"/>
                      <a:pt x="6267" y="35736"/>
                      <a:pt x="6282" y="35729"/>
                    </a:cubicBezTo>
                    <a:cubicBezTo>
                      <a:pt x="6568" y="35407"/>
                      <a:pt x="6693" y="34959"/>
                      <a:pt x="6586" y="34548"/>
                    </a:cubicBezTo>
                    <a:cubicBezTo>
                      <a:pt x="6622" y="34494"/>
                      <a:pt x="6640" y="34440"/>
                      <a:pt x="6657" y="34387"/>
                    </a:cubicBezTo>
                    <a:cubicBezTo>
                      <a:pt x="6675" y="34369"/>
                      <a:pt x="6675" y="34351"/>
                      <a:pt x="6657" y="34351"/>
                    </a:cubicBezTo>
                    <a:cubicBezTo>
                      <a:pt x="7606" y="33528"/>
                      <a:pt x="8501" y="32633"/>
                      <a:pt x="9360" y="31810"/>
                    </a:cubicBezTo>
                    <a:lnTo>
                      <a:pt x="9413" y="31774"/>
                    </a:lnTo>
                    <a:cubicBezTo>
                      <a:pt x="9431" y="31774"/>
                      <a:pt x="9449" y="31756"/>
                      <a:pt x="9431" y="31738"/>
                    </a:cubicBezTo>
                    <a:lnTo>
                      <a:pt x="9753" y="31434"/>
                    </a:lnTo>
                    <a:cubicBezTo>
                      <a:pt x="9896" y="31327"/>
                      <a:pt x="10004" y="31201"/>
                      <a:pt x="10111" y="31076"/>
                    </a:cubicBezTo>
                    <a:cubicBezTo>
                      <a:pt x="10201" y="30987"/>
                      <a:pt x="10290" y="30915"/>
                      <a:pt x="10362" y="30826"/>
                    </a:cubicBezTo>
                    <a:lnTo>
                      <a:pt x="10362" y="30826"/>
                    </a:lnTo>
                    <a:cubicBezTo>
                      <a:pt x="9950" y="31631"/>
                      <a:pt x="9646" y="32472"/>
                      <a:pt x="9431" y="33367"/>
                    </a:cubicBezTo>
                    <a:cubicBezTo>
                      <a:pt x="9306" y="33832"/>
                      <a:pt x="9163" y="34333"/>
                      <a:pt x="9037" y="34816"/>
                    </a:cubicBezTo>
                    <a:cubicBezTo>
                      <a:pt x="8841" y="34906"/>
                      <a:pt x="8662" y="35049"/>
                      <a:pt x="8519" y="35228"/>
                    </a:cubicBezTo>
                    <a:cubicBezTo>
                      <a:pt x="8375" y="35371"/>
                      <a:pt x="8304" y="35586"/>
                      <a:pt x="8304" y="35800"/>
                    </a:cubicBezTo>
                    <a:cubicBezTo>
                      <a:pt x="8304" y="35845"/>
                      <a:pt x="8340" y="35877"/>
                      <a:pt x="8383" y="35877"/>
                    </a:cubicBezTo>
                    <a:cubicBezTo>
                      <a:pt x="8392" y="35877"/>
                      <a:pt x="8402" y="35875"/>
                      <a:pt x="8411" y="35872"/>
                    </a:cubicBezTo>
                    <a:cubicBezTo>
                      <a:pt x="8608" y="35747"/>
                      <a:pt x="8769" y="35586"/>
                      <a:pt x="8876" y="35407"/>
                    </a:cubicBezTo>
                    <a:lnTo>
                      <a:pt x="8876" y="35407"/>
                    </a:lnTo>
                    <a:cubicBezTo>
                      <a:pt x="8715" y="36069"/>
                      <a:pt x="8608" y="36767"/>
                      <a:pt x="8554" y="37465"/>
                    </a:cubicBezTo>
                    <a:cubicBezTo>
                      <a:pt x="8534" y="37451"/>
                      <a:pt x="8513" y="37445"/>
                      <a:pt x="8495" y="37445"/>
                    </a:cubicBezTo>
                    <a:cubicBezTo>
                      <a:pt x="8465" y="37445"/>
                      <a:pt x="8440" y="37460"/>
                      <a:pt x="8429" y="37483"/>
                    </a:cubicBezTo>
                    <a:lnTo>
                      <a:pt x="8322" y="37644"/>
                    </a:lnTo>
                    <a:cubicBezTo>
                      <a:pt x="8268" y="37715"/>
                      <a:pt x="8232" y="37787"/>
                      <a:pt x="8196" y="37840"/>
                    </a:cubicBezTo>
                    <a:cubicBezTo>
                      <a:pt x="7248" y="38109"/>
                      <a:pt x="6264" y="39183"/>
                      <a:pt x="6640" y="40167"/>
                    </a:cubicBezTo>
                    <a:cubicBezTo>
                      <a:pt x="6647" y="40195"/>
                      <a:pt x="6665" y="40207"/>
                      <a:pt x="6684" y="40207"/>
                    </a:cubicBezTo>
                    <a:cubicBezTo>
                      <a:pt x="6712" y="40207"/>
                      <a:pt x="6740" y="40181"/>
                      <a:pt x="6729" y="40149"/>
                    </a:cubicBezTo>
                    <a:cubicBezTo>
                      <a:pt x="6425" y="39236"/>
                      <a:pt x="7284" y="38485"/>
                      <a:pt x="8071" y="38073"/>
                    </a:cubicBezTo>
                    <a:lnTo>
                      <a:pt x="8071" y="38073"/>
                    </a:lnTo>
                    <a:cubicBezTo>
                      <a:pt x="8017" y="38180"/>
                      <a:pt x="7964" y="38270"/>
                      <a:pt x="7928" y="38377"/>
                    </a:cubicBezTo>
                    <a:cubicBezTo>
                      <a:pt x="7892" y="38413"/>
                      <a:pt x="7892" y="38449"/>
                      <a:pt x="7874" y="38485"/>
                    </a:cubicBezTo>
                    <a:cubicBezTo>
                      <a:pt x="7874" y="38503"/>
                      <a:pt x="7874" y="38520"/>
                      <a:pt x="7874" y="38520"/>
                    </a:cubicBezTo>
                    <a:cubicBezTo>
                      <a:pt x="7158" y="39039"/>
                      <a:pt x="6765" y="39880"/>
                      <a:pt x="6836" y="40757"/>
                    </a:cubicBezTo>
                    <a:cubicBezTo>
                      <a:pt x="6836" y="40793"/>
                      <a:pt x="6872" y="40811"/>
                      <a:pt x="6908" y="40811"/>
                    </a:cubicBezTo>
                    <a:cubicBezTo>
                      <a:pt x="7176" y="40739"/>
                      <a:pt x="7409" y="40560"/>
                      <a:pt x="7534" y="40310"/>
                    </a:cubicBezTo>
                    <a:lnTo>
                      <a:pt x="7534" y="40310"/>
                    </a:lnTo>
                    <a:cubicBezTo>
                      <a:pt x="7516" y="40614"/>
                      <a:pt x="7516" y="40918"/>
                      <a:pt x="7534" y="41205"/>
                    </a:cubicBezTo>
                    <a:cubicBezTo>
                      <a:pt x="7534" y="41258"/>
                      <a:pt x="7588" y="41276"/>
                      <a:pt x="7624" y="41276"/>
                    </a:cubicBezTo>
                    <a:cubicBezTo>
                      <a:pt x="8035" y="41115"/>
                      <a:pt x="8357" y="40739"/>
                      <a:pt x="8465" y="40310"/>
                    </a:cubicBezTo>
                    <a:cubicBezTo>
                      <a:pt x="8549" y="40478"/>
                      <a:pt x="8886" y="40954"/>
                      <a:pt x="9114" y="40954"/>
                    </a:cubicBezTo>
                    <a:cubicBezTo>
                      <a:pt x="9177" y="40954"/>
                      <a:pt x="9231" y="40918"/>
                      <a:pt x="9270" y="40829"/>
                    </a:cubicBezTo>
                    <a:cubicBezTo>
                      <a:pt x="9288" y="40900"/>
                      <a:pt x="9306" y="40972"/>
                      <a:pt x="9306" y="41044"/>
                    </a:cubicBezTo>
                    <a:cubicBezTo>
                      <a:pt x="9306" y="41082"/>
                      <a:pt x="9343" y="41112"/>
                      <a:pt x="9384" y="41112"/>
                    </a:cubicBezTo>
                    <a:cubicBezTo>
                      <a:pt x="9400" y="41112"/>
                      <a:pt x="9416" y="41107"/>
                      <a:pt x="9431" y="41097"/>
                    </a:cubicBezTo>
                    <a:cubicBezTo>
                      <a:pt x="10040" y="40578"/>
                      <a:pt x="9986" y="38878"/>
                      <a:pt x="9270" y="38377"/>
                    </a:cubicBezTo>
                    <a:lnTo>
                      <a:pt x="9270" y="38377"/>
                    </a:lnTo>
                    <a:cubicBezTo>
                      <a:pt x="9592" y="38449"/>
                      <a:pt x="9879" y="38628"/>
                      <a:pt x="10111" y="38860"/>
                    </a:cubicBezTo>
                    <a:cubicBezTo>
                      <a:pt x="10272" y="39022"/>
                      <a:pt x="10380" y="39236"/>
                      <a:pt x="10398" y="39469"/>
                    </a:cubicBezTo>
                    <a:cubicBezTo>
                      <a:pt x="10433" y="39737"/>
                      <a:pt x="10272" y="39952"/>
                      <a:pt x="10147" y="40185"/>
                    </a:cubicBezTo>
                    <a:cubicBezTo>
                      <a:pt x="10133" y="40198"/>
                      <a:pt x="10151" y="40233"/>
                      <a:pt x="10176" y="40233"/>
                    </a:cubicBezTo>
                    <a:cubicBezTo>
                      <a:pt x="10183" y="40233"/>
                      <a:pt x="10192" y="40229"/>
                      <a:pt x="10201" y="40220"/>
                    </a:cubicBezTo>
                    <a:cubicBezTo>
                      <a:pt x="10612" y="39952"/>
                      <a:pt x="10630" y="39415"/>
                      <a:pt x="10398" y="39004"/>
                    </a:cubicBezTo>
                    <a:cubicBezTo>
                      <a:pt x="10129" y="38556"/>
                      <a:pt x="9646" y="38288"/>
                      <a:pt x="9127" y="38252"/>
                    </a:cubicBezTo>
                    <a:cubicBezTo>
                      <a:pt x="9109" y="38252"/>
                      <a:pt x="9091" y="38270"/>
                      <a:pt x="9091" y="38288"/>
                    </a:cubicBezTo>
                    <a:cubicBezTo>
                      <a:pt x="9055" y="38270"/>
                      <a:pt x="9020" y="38252"/>
                      <a:pt x="8966" y="38234"/>
                    </a:cubicBezTo>
                    <a:cubicBezTo>
                      <a:pt x="8912" y="38055"/>
                      <a:pt x="8894" y="37876"/>
                      <a:pt x="8859" y="37697"/>
                    </a:cubicBezTo>
                    <a:cubicBezTo>
                      <a:pt x="8859" y="37648"/>
                      <a:pt x="8821" y="37621"/>
                      <a:pt x="8784" y="37621"/>
                    </a:cubicBezTo>
                    <a:cubicBezTo>
                      <a:pt x="8753" y="37621"/>
                      <a:pt x="8723" y="37639"/>
                      <a:pt x="8715" y="37679"/>
                    </a:cubicBezTo>
                    <a:cubicBezTo>
                      <a:pt x="8697" y="37679"/>
                      <a:pt x="8680" y="37679"/>
                      <a:pt x="8662" y="37697"/>
                    </a:cubicBezTo>
                    <a:cubicBezTo>
                      <a:pt x="8787" y="36337"/>
                      <a:pt x="9037" y="34995"/>
                      <a:pt x="9413" y="33689"/>
                    </a:cubicBezTo>
                    <a:lnTo>
                      <a:pt x="9413" y="33689"/>
                    </a:lnTo>
                    <a:cubicBezTo>
                      <a:pt x="9342" y="34190"/>
                      <a:pt x="9360" y="34709"/>
                      <a:pt x="9431" y="35210"/>
                    </a:cubicBezTo>
                    <a:cubicBezTo>
                      <a:pt x="9610" y="36355"/>
                      <a:pt x="10612" y="36838"/>
                      <a:pt x="11113" y="37805"/>
                    </a:cubicBezTo>
                    <a:cubicBezTo>
                      <a:pt x="11120" y="37823"/>
                      <a:pt x="11134" y="37831"/>
                      <a:pt x="11151" y="37831"/>
                    </a:cubicBezTo>
                    <a:cubicBezTo>
                      <a:pt x="11181" y="37831"/>
                      <a:pt x="11214" y="37804"/>
                      <a:pt x="11203" y="37769"/>
                    </a:cubicBezTo>
                    <a:cubicBezTo>
                      <a:pt x="10934" y="36677"/>
                      <a:pt x="11060" y="35532"/>
                      <a:pt x="10934" y="34422"/>
                    </a:cubicBezTo>
                    <a:cubicBezTo>
                      <a:pt x="10773" y="33241"/>
                      <a:pt x="10201" y="32311"/>
                      <a:pt x="10415" y="31076"/>
                    </a:cubicBezTo>
                    <a:cubicBezTo>
                      <a:pt x="10559" y="30790"/>
                      <a:pt x="10702" y="30503"/>
                      <a:pt x="10863" y="30235"/>
                    </a:cubicBezTo>
                    <a:cubicBezTo>
                      <a:pt x="11364" y="29627"/>
                      <a:pt x="11811" y="29000"/>
                      <a:pt x="12187" y="28320"/>
                    </a:cubicBezTo>
                    <a:cubicBezTo>
                      <a:pt x="12277" y="29179"/>
                      <a:pt x="12384" y="30038"/>
                      <a:pt x="12455" y="30915"/>
                    </a:cubicBezTo>
                    <a:cubicBezTo>
                      <a:pt x="12187" y="31291"/>
                      <a:pt x="12080" y="31756"/>
                      <a:pt x="12151" y="32203"/>
                    </a:cubicBezTo>
                    <a:cubicBezTo>
                      <a:pt x="12163" y="32238"/>
                      <a:pt x="12189" y="32258"/>
                      <a:pt x="12221" y="32258"/>
                    </a:cubicBezTo>
                    <a:cubicBezTo>
                      <a:pt x="12238" y="32258"/>
                      <a:pt x="12257" y="32252"/>
                      <a:pt x="12277" y="32239"/>
                    </a:cubicBezTo>
                    <a:cubicBezTo>
                      <a:pt x="12384" y="32150"/>
                      <a:pt x="12473" y="32025"/>
                      <a:pt x="12545" y="31881"/>
                    </a:cubicBezTo>
                    <a:cubicBezTo>
                      <a:pt x="12634" y="32937"/>
                      <a:pt x="12706" y="33975"/>
                      <a:pt x="12742" y="35031"/>
                    </a:cubicBezTo>
                    <a:cubicBezTo>
                      <a:pt x="12760" y="35299"/>
                      <a:pt x="12760" y="35550"/>
                      <a:pt x="12778" y="35800"/>
                    </a:cubicBezTo>
                    <a:cubicBezTo>
                      <a:pt x="12402" y="36194"/>
                      <a:pt x="12223" y="36695"/>
                      <a:pt x="12241" y="37232"/>
                    </a:cubicBezTo>
                    <a:cubicBezTo>
                      <a:pt x="12241" y="37267"/>
                      <a:pt x="12271" y="37294"/>
                      <a:pt x="12302" y="37294"/>
                    </a:cubicBezTo>
                    <a:cubicBezTo>
                      <a:pt x="12319" y="37294"/>
                      <a:pt x="12336" y="37287"/>
                      <a:pt x="12348" y="37268"/>
                    </a:cubicBezTo>
                    <a:cubicBezTo>
                      <a:pt x="12545" y="37089"/>
                      <a:pt x="12688" y="36856"/>
                      <a:pt x="12760" y="36606"/>
                    </a:cubicBezTo>
                    <a:lnTo>
                      <a:pt x="12760" y="36606"/>
                    </a:lnTo>
                    <a:cubicBezTo>
                      <a:pt x="12760" y="36946"/>
                      <a:pt x="12760" y="37286"/>
                      <a:pt x="12742" y="37626"/>
                    </a:cubicBezTo>
                    <a:cubicBezTo>
                      <a:pt x="12742" y="37626"/>
                      <a:pt x="12742" y="37644"/>
                      <a:pt x="12742" y="37644"/>
                    </a:cubicBezTo>
                    <a:cubicBezTo>
                      <a:pt x="12634" y="39648"/>
                      <a:pt x="11632" y="41473"/>
                      <a:pt x="10541" y="43119"/>
                    </a:cubicBezTo>
                    <a:cubicBezTo>
                      <a:pt x="9717" y="44354"/>
                      <a:pt x="8590" y="45356"/>
                      <a:pt x="8053" y="46752"/>
                    </a:cubicBezTo>
                    <a:cubicBezTo>
                      <a:pt x="8017" y="46537"/>
                      <a:pt x="8035" y="46305"/>
                      <a:pt x="8125" y="46108"/>
                    </a:cubicBezTo>
                    <a:cubicBezTo>
                      <a:pt x="8196" y="45840"/>
                      <a:pt x="8268" y="45571"/>
                      <a:pt x="8375" y="45321"/>
                    </a:cubicBezTo>
                    <a:cubicBezTo>
                      <a:pt x="8644" y="44569"/>
                      <a:pt x="8984" y="43853"/>
                      <a:pt x="9413" y="43173"/>
                    </a:cubicBezTo>
                    <a:cubicBezTo>
                      <a:pt x="10129" y="42028"/>
                      <a:pt x="11203" y="41187"/>
                      <a:pt x="12008" y="40113"/>
                    </a:cubicBezTo>
                    <a:cubicBezTo>
                      <a:pt x="12037" y="40084"/>
                      <a:pt x="11995" y="40055"/>
                      <a:pt x="11959" y="40055"/>
                    </a:cubicBezTo>
                    <a:cubicBezTo>
                      <a:pt x="11951" y="40055"/>
                      <a:pt x="11943" y="40056"/>
                      <a:pt x="11936" y="40059"/>
                    </a:cubicBezTo>
                    <a:cubicBezTo>
                      <a:pt x="9914" y="42028"/>
                      <a:pt x="8017" y="44318"/>
                      <a:pt x="7803" y="47253"/>
                    </a:cubicBezTo>
                    <a:cubicBezTo>
                      <a:pt x="7803" y="47288"/>
                      <a:pt x="7833" y="47316"/>
                      <a:pt x="7864" y="47316"/>
                    </a:cubicBezTo>
                    <a:cubicBezTo>
                      <a:pt x="7881" y="47316"/>
                      <a:pt x="7898" y="47308"/>
                      <a:pt x="7910" y="47289"/>
                    </a:cubicBezTo>
                    <a:cubicBezTo>
                      <a:pt x="8859" y="46180"/>
                      <a:pt x="10022" y="45303"/>
                      <a:pt x="10916" y="44140"/>
                    </a:cubicBezTo>
                    <a:cubicBezTo>
                      <a:pt x="11811" y="42994"/>
                      <a:pt x="12241" y="41509"/>
                      <a:pt x="12402" y="40095"/>
                    </a:cubicBezTo>
                    <a:cubicBezTo>
                      <a:pt x="12402" y="40077"/>
                      <a:pt x="12384" y="40059"/>
                      <a:pt x="12366" y="40042"/>
                    </a:cubicBezTo>
                    <a:cubicBezTo>
                      <a:pt x="12473" y="39773"/>
                      <a:pt x="12563" y="39469"/>
                      <a:pt x="12634" y="39183"/>
                    </a:cubicBezTo>
                    <a:lnTo>
                      <a:pt x="12634" y="39183"/>
                    </a:lnTo>
                    <a:cubicBezTo>
                      <a:pt x="12491" y="40954"/>
                      <a:pt x="12259" y="42726"/>
                      <a:pt x="12044" y="44497"/>
                    </a:cubicBezTo>
                    <a:cubicBezTo>
                      <a:pt x="11758" y="44802"/>
                      <a:pt x="11561" y="45213"/>
                      <a:pt x="11489" y="45643"/>
                    </a:cubicBezTo>
                    <a:cubicBezTo>
                      <a:pt x="11489" y="45683"/>
                      <a:pt x="11519" y="45703"/>
                      <a:pt x="11550" y="45703"/>
                    </a:cubicBezTo>
                    <a:cubicBezTo>
                      <a:pt x="11560" y="45703"/>
                      <a:pt x="11570" y="45701"/>
                      <a:pt x="11579" y="45696"/>
                    </a:cubicBezTo>
                    <a:cubicBezTo>
                      <a:pt x="11740" y="45607"/>
                      <a:pt x="11865" y="45482"/>
                      <a:pt x="11954" y="45338"/>
                    </a:cubicBezTo>
                    <a:lnTo>
                      <a:pt x="11954" y="45338"/>
                    </a:lnTo>
                    <a:cubicBezTo>
                      <a:pt x="11901" y="45786"/>
                      <a:pt x="11865" y="46233"/>
                      <a:pt x="11811" y="46699"/>
                    </a:cubicBezTo>
                    <a:cubicBezTo>
                      <a:pt x="11793" y="46699"/>
                      <a:pt x="11775" y="46734"/>
                      <a:pt x="11793" y="46752"/>
                    </a:cubicBezTo>
                    <a:cubicBezTo>
                      <a:pt x="11793" y="46770"/>
                      <a:pt x="11793" y="46806"/>
                      <a:pt x="11811" y="46824"/>
                    </a:cubicBezTo>
                    <a:lnTo>
                      <a:pt x="11811" y="46949"/>
                    </a:lnTo>
                    <a:cubicBezTo>
                      <a:pt x="11418" y="47092"/>
                      <a:pt x="11113" y="47414"/>
                      <a:pt x="11006" y="47808"/>
                    </a:cubicBezTo>
                    <a:lnTo>
                      <a:pt x="10934" y="47844"/>
                    </a:lnTo>
                    <a:cubicBezTo>
                      <a:pt x="10678" y="47641"/>
                      <a:pt x="10389" y="47572"/>
                      <a:pt x="10083" y="47572"/>
                    </a:cubicBezTo>
                    <a:cubicBezTo>
                      <a:pt x="9427" y="47572"/>
                      <a:pt x="8697" y="47889"/>
                      <a:pt x="8060" y="47889"/>
                    </a:cubicBezTo>
                    <a:cubicBezTo>
                      <a:pt x="7997" y="47889"/>
                      <a:pt x="7935" y="47886"/>
                      <a:pt x="7874" y="47880"/>
                    </a:cubicBezTo>
                    <a:cubicBezTo>
                      <a:pt x="7821" y="47880"/>
                      <a:pt x="7785" y="47933"/>
                      <a:pt x="7803" y="47987"/>
                    </a:cubicBezTo>
                    <a:cubicBezTo>
                      <a:pt x="7900" y="48539"/>
                      <a:pt x="8439" y="48708"/>
                      <a:pt x="8939" y="48708"/>
                    </a:cubicBezTo>
                    <a:cubicBezTo>
                      <a:pt x="8990" y="48708"/>
                      <a:pt x="9041" y="48706"/>
                      <a:pt x="9091" y="48703"/>
                    </a:cubicBezTo>
                    <a:lnTo>
                      <a:pt x="9091" y="48703"/>
                    </a:lnTo>
                    <a:cubicBezTo>
                      <a:pt x="8590" y="49079"/>
                      <a:pt x="8340" y="49633"/>
                      <a:pt x="8017" y="50170"/>
                    </a:cubicBezTo>
                    <a:cubicBezTo>
                      <a:pt x="8000" y="50224"/>
                      <a:pt x="8035" y="50278"/>
                      <a:pt x="8089" y="50278"/>
                    </a:cubicBezTo>
                    <a:cubicBezTo>
                      <a:pt x="8237" y="50287"/>
                      <a:pt x="8387" y="50296"/>
                      <a:pt x="8534" y="50296"/>
                    </a:cubicBezTo>
                    <a:cubicBezTo>
                      <a:pt x="8921" y="50296"/>
                      <a:pt x="9294" y="50237"/>
                      <a:pt x="9592" y="49991"/>
                    </a:cubicBezTo>
                    <a:lnTo>
                      <a:pt x="9592" y="49991"/>
                    </a:lnTo>
                    <a:cubicBezTo>
                      <a:pt x="9485" y="50331"/>
                      <a:pt x="9449" y="50707"/>
                      <a:pt x="9521" y="51065"/>
                    </a:cubicBezTo>
                    <a:cubicBezTo>
                      <a:pt x="9534" y="51091"/>
                      <a:pt x="9556" y="51108"/>
                      <a:pt x="9575" y="51108"/>
                    </a:cubicBezTo>
                    <a:cubicBezTo>
                      <a:pt x="9581" y="51108"/>
                      <a:pt x="9587" y="51106"/>
                      <a:pt x="9592" y="51101"/>
                    </a:cubicBezTo>
                    <a:lnTo>
                      <a:pt x="9682" y="51047"/>
                    </a:lnTo>
                    <a:lnTo>
                      <a:pt x="9682" y="51047"/>
                    </a:lnTo>
                    <a:cubicBezTo>
                      <a:pt x="9646" y="51244"/>
                      <a:pt x="9539" y="51262"/>
                      <a:pt x="9539" y="51423"/>
                    </a:cubicBezTo>
                    <a:cubicBezTo>
                      <a:pt x="9539" y="51459"/>
                      <a:pt x="9556" y="51494"/>
                      <a:pt x="9592" y="51494"/>
                    </a:cubicBezTo>
                    <a:cubicBezTo>
                      <a:pt x="9683" y="51518"/>
                      <a:pt x="9770" y="51529"/>
                      <a:pt x="9852" y="51529"/>
                    </a:cubicBezTo>
                    <a:cubicBezTo>
                      <a:pt x="10335" y="51529"/>
                      <a:pt x="10667" y="51153"/>
                      <a:pt x="10881" y="50725"/>
                    </a:cubicBezTo>
                    <a:cubicBezTo>
                      <a:pt x="10934" y="51101"/>
                      <a:pt x="11060" y="51477"/>
                      <a:pt x="11095" y="51870"/>
                    </a:cubicBezTo>
                    <a:cubicBezTo>
                      <a:pt x="11113" y="51906"/>
                      <a:pt x="11149" y="51924"/>
                      <a:pt x="11203" y="51924"/>
                    </a:cubicBezTo>
                    <a:cubicBezTo>
                      <a:pt x="11883" y="51727"/>
                      <a:pt x="12044" y="51065"/>
                      <a:pt x="12062" y="50421"/>
                    </a:cubicBezTo>
                    <a:cubicBezTo>
                      <a:pt x="12294" y="50958"/>
                      <a:pt x="12617" y="51441"/>
                      <a:pt x="13028" y="51852"/>
                    </a:cubicBezTo>
                    <a:cubicBezTo>
                      <a:pt x="13041" y="51865"/>
                      <a:pt x="13058" y="51871"/>
                      <a:pt x="13076" y="51871"/>
                    </a:cubicBezTo>
                    <a:cubicBezTo>
                      <a:pt x="13108" y="51871"/>
                      <a:pt x="13142" y="51851"/>
                      <a:pt x="13153" y="51817"/>
                    </a:cubicBezTo>
                    <a:cubicBezTo>
                      <a:pt x="13404" y="51154"/>
                      <a:pt x="13422" y="50421"/>
                      <a:pt x="13207" y="49741"/>
                    </a:cubicBezTo>
                    <a:lnTo>
                      <a:pt x="13207" y="49741"/>
                    </a:lnTo>
                    <a:cubicBezTo>
                      <a:pt x="13583" y="50099"/>
                      <a:pt x="13994" y="50385"/>
                      <a:pt x="14442" y="50582"/>
                    </a:cubicBezTo>
                    <a:cubicBezTo>
                      <a:pt x="14451" y="50585"/>
                      <a:pt x="14461" y="50586"/>
                      <a:pt x="14470" y="50586"/>
                    </a:cubicBezTo>
                    <a:cubicBezTo>
                      <a:pt x="14512" y="50586"/>
                      <a:pt x="14546" y="50554"/>
                      <a:pt x="14531" y="50510"/>
                    </a:cubicBezTo>
                    <a:cubicBezTo>
                      <a:pt x="14173" y="49830"/>
                      <a:pt x="14173" y="49079"/>
                      <a:pt x="13726" y="48434"/>
                    </a:cubicBezTo>
                    <a:cubicBezTo>
                      <a:pt x="13458" y="48112"/>
                      <a:pt x="13135" y="47862"/>
                      <a:pt x="12760" y="47683"/>
                    </a:cubicBezTo>
                    <a:cubicBezTo>
                      <a:pt x="12724" y="47504"/>
                      <a:pt x="12652" y="47325"/>
                      <a:pt x="12527" y="47182"/>
                    </a:cubicBezTo>
                    <a:cubicBezTo>
                      <a:pt x="12402" y="47003"/>
                      <a:pt x="12187" y="46877"/>
                      <a:pt x="11954" y="46877"/>
                    </a:cubicBezTo>
                    <a:cubicBezTo>
                      <a:pt x="12133" y="45607"/>
                      <a:pt x="12312" y="44354"/>
                      <a:pt x="12473" y="43102"/>
                    </a:cubicBezTo>
                    <a:cubicBezTo>
                      <a:pt x="12581" y="43406"/>
                      <a:pt x="12670" y="43728"/>
                      <a:pt x="12724" y="44050"/>
                    </a:cubicBezTo>
                    <a:cubicBezTo>
                      <a:pt x="12617" y="43817"/>
                      <a:pt x="12617" y="43549"/>
                      <a:pt x="12527" y="43298"/>
                    </a:cubicBezTo>
                    <a:cubicBezTo>
                      <a:pt x="12527" y="43272"/>
                      <a:pt x="12509" y="43258"/>
                      <a:pt x="12491" y="43258"/>
                    </a:cubicBezTo>
                    <a:cubicBezTo>
                      <a:pt x="12473" y="43258"/>
                      <a:pt x="12455" y="43272"/>
                      <a:pt x="12455" y="43298"/>
                    </a:cubicBezTo>
                    <a:cubicBezTo>
                      <a:pt x="12438" y="43674"/>
                      <a:pt x="12527" y="44032"/>
                      <a:pt x="12742" y="44354"/>
                    </a:cubicBezTo>
                    <a:cubicBezTo>
                      <a:pt x="12754" y="44367"/>
                      <a:pt x="12772" y="44373"/>
                      <a:pt x="12789" y="44373"/>
                    </a:cubicBezTo>
                    <a:cubicBezTo>
                      <a:pt x="12819" y="44373"/>
                      <a:pt x="12849" y="44353"/>
                      <a:pt x="12849" y="44318"/>
                    </a:cubicBezTo>
                    <a:cubicBezTo>
                      <a:pt x="12867" y="43817"/>
                      <a:pt x="12742" y="43334"/>
                      <a:pt x="12491" y="42905"/>
                    </a:cubicBezTo>
                    <a:cubicBezTo>
                      <a:pt x="12670" y="41598"/>
                      <a:pt x="12831" y="40292"/>
                      <a:pt x="12921" y="38986"/>
                    </a:cubicBezTo>
                    <a:cubicBezTo>
                      <a:pt x="12992" y="39093"/>
                      <a:pt x="13118" y="39165"/>
                      <a:pt x="13261" y="39183"/>
                    </a:cubicBezTo>
                    <a:cubicBezTo>
                      <a:pt x="13297" y="39183"/>
                      <a:pt x="13332" y="39147"/>
                      <a:pt x="13332" y="39111"/>
                    </a:cubicBezTo>
                    <a:cubicBezTo>
                      <a:pt x="13297" y="38771"/>
                      <a:pt x="13207" y="38449"/>
                      <a:pt x="13064" y="38145"/>
                    </a:cubicBezTo>
                    <a:cubicBezTo>
                      <a:pt x="13046" y="38073"/>
                      <a:pt x="13010" y="38019"/>
                      <a:pt x="12974" y="37966"/>
                    </a:cubicBezTo>
                    <a:cubicBezTo>
                      <a:pt x="13010" y="37304"/>
                      <a:pt x="13028" y="36659"/>
                      <a:pt x="13028" y="35997"/>
                    </a:cubicBezTo>
                    <a:cubicBezTo>
                      <a:pt x="13028" y="35407"/>
                      <a:pt x="12992" y="34798"/>
                      <a:pt x="12974" y="34208"/>
                    </a:cubicBezTo>
                    <a:lnTo>
                      <a:pt x="12974" y="34208"/>
                    </a:lnTo>
                    <a:cubicBezTo>
                      <a:pt x="13064" y="34458"/>
                      <a:pt x="13189" y="34673"/>
                      <a:pt x="13368" y="34852"/>
                    </a:cubicBezTo>
                    <a:cubicBezTo>
                      <a:pt x="13386" y="34864"/>
                      <a:pt x="13408" y="34870"/>
                      <a:pt x="13428" y="34870"/>
                    </a:cubicBezTo>
                    <a:cubicBezTo>
                      <a:pt x="13470" y="34870"/>
                      <a:pt x="13505" y="34846"/>
                      <a:pt x="13493" y="34798"/>
                    </a:cubicBezTo>
                    <a:cubicBezTo>
                      <a:pt x="13422" y="34226"/>
                      <a:pt x="13243" y="33671"/>
                      <a:pt x="12921" y="33170"/>
                    </a:cubicBezTo>
                    <a:cubicBezTo>
                      <a:pt x="12921" y="33170"/>
                      <a:pt x="12921" y="33152"/>
                      <a:pt x="12903" y="33152"/>
                    </a:cubicBezTo>
                    <a:cubicBezTo>
                      <a:pt x="12795" y="31416"/>
                      <a:pt x="12599" y="29680"/>
                      <a:pt x="12384" y="27944"/>
                    </a:cubicBezTo>
                    <a:lnTo>
                      <a:pt x="12509" y="27712"/>
                    </a:lnTo>
                    <a:cubicBezTo>
                      <a:pt x="12849" y="29269"/>
                      <a:pt x="13619" y="30754"/>
                      <a:pt x="14388" y="32168"/>
                    </a:cubicBezTo>
                    <a:cubicBezTo>
                      <a:pt x="14388" y="32168"/>
                      <a:pt x="14388" y="32186"/>
                      <a:pt x="14388" y="32203"/>
                    </a:cubicBezTo>
                    <a:cubicBezTo>
                      <a:pt x="14334" y="32418"/>
                      <a:pt x="14317" y="32651"/>
                      <a:pt x="14352" y="32866"/>
                    </a:cubicBezTo>
                    <a:cubicBezTo>
                      <a:pt x="14334" y="33116"/>
                      <a:pt x="14442" y="33367"/>
                      <a:pt x="14603" y="33563"/>
                    </a:cubicBezTo>
                    <a:cubicBezTo>
                      <a:pt x="14616" y="33576"/>
                      <a:pt x="14633" y="33582"/>
                      <a:pt x="14650" y="33582"/>
                    </a:cubicBezTo>
                    <a:cubicBezTo>
                      <a:pt x="14683" y="33582"/>
                      <a:pt x="14717" y="33562"/>
                      <a:pt x="14728" y="33528"/>
                    </a:cubicBezTo>
                    <a:cubicBezTo>
                      <a:pt x="14800" y="33295"/>
                      <a:pt x="14800" y="33080"/>
                      <a:pt x="14782" y="32848"/>
                    </a:cubicBezTo>
                    <a:lnTo>
                      <a:pt x="14782" y="32848"/>
                    </a:lnTo>
                    <a:lnTo>
                      <a:pt x="14979" y="33206"/>
                    </a:lnTo>
                    <a:cubicBezTo>
                      <a:pt x="15354" y="33904"/>
                      <a:pt x="15694" y="34619"/>
                      <a:pt x="15999" y="35317"/>
                    </a:cubicBezTo>
                    <a:lnTo>
                      <a:pt x="15981" y="35317"/>
                    </a:lnTo>
                    <a:cubicBezTo>
                      <a:pt x="15659" y="35586"/>
                      <a:pt x="15694" y="36248"/>
                      <a:pt x="15730" y="36624"/>
                    </a:cubicBezTo>
                    <a:cubicBezTo>
                      <a:pt x="15730" y="36662"/>
                      <a:pt x="15766" y="36699"/>
                      <a:pt x="15806" y="36699"/>
                    </a:cubicBezTo>
                    <a:cubicBezTo>
                      <a:pt x="15823" y="36699"/>
                      <a:pt x="15840" y="36693"/>
                      <a:pt x="15856" y="36677"/>
                    </a:cubicBezTo>
                    <a:cubicBezTo>
                      <a:pt x="16070" y="36373"/>
                      <a:pt x="16160" y="36015"/>
                      <a:pt x="16142" y="35657"/>
                    </a:cubicBezTo>
                    <a:lnTo>
                      <a:pt x="16142" y="35657"/>
                    </a:lnTo>
                    <a:cubicBezTo>
                      <a:pt x="16822" y="37339"/>
                      <a:pt x="17377" y="39075"/>
                      <a:pt x="17752" y="40847"/>
                    </a:cubicBezTo>
                    <a:cubicBezTo>
                      <a:pt x="17735" y="40900"/>
                      <a:pt x="17699" y="40954"/>
                      <a:pt x="17663" y="40990"/>
                    </a:cubicBezTo>
                    <a:cubicBezTo>
                      <a:pt x="17573" y="41079"/>
                      <a:pt x="17484" y="41187"/>
                      <a:pt x="17448" y="41330"/>
                    </a:cubicBezTo>
                    <a:cubicBezTo>
                      <a:pt x="17019" y="41384"/>
                      <a:pt x="16625" y="41509"/>
                      <a:pt x="16231" y="41688"/>
                    </a:cubicBezTo>
                    <a:cubicBezTo>
                      <a:pt x="16034" y="41795"/>
                      <a:pt x="15498" y="42261"/>
                      <a:pt x="15945" y="42457"/>
                    </a:cubicBezTo>
                    <a:cubicBezTo>
                      <a:pt x="15952" y="42457"/>
                      <a:pt x="15966" y="42457"/>
                      <a:pt x="15978" y="42454"/>
                    </a:cubicBezTo>
                    <a:lnTo>
                      <a:pt x="15978" y="42454"/>
                    </a:lnTo>
                    <a:cubicBezTo>
                      <a:pt x="15736" y="42757"/>
                      <a:pt x="15569" y="43119"/>
                      <a:pt x="15498" y="43513"/>
                    </a:cubicBezTo>
                    <a:cubicBezTo>
                      <a:pt x="15498" y="43549"/>
                      <a:pt x="15533" y="43585"/>
                      <a:pt x="15569" y="43585"/>
                    </a:cubicBezTo>
                    <a:cubicBezTo>
                      <a:pt x="15618" y="43591"/>
                      <a:pt x="15667" y="43593"/>
                      <a:pt x="15715" y="43593"/>
                    </a:cubicBezTo>
                    <a:cubicBezTo>
                      <a:pt x="16112" y="43593"/>
                      <a:pt x="16491" y="43401"/>
                      <a:pt x="16715" y="43066"/>
                    </a:cubicBezTo>
                    <a:lnTo>
                      <a:pt x="16715" y="43066"/>
                    </a:lnTo>
                    <a:cubicBezTo>
                      <a:pt x="16500" y="43531"/>
                      <a:pt x="16446" y="44050"/>
                      <a:pt x="16536" y="44551"/>
                    </a:cubicBezTo>
                    <a:cubicBezTo>
                      <a:pt x="16547" y="44573"/>
                      <a:pt x="16565" y="44589"/>
                      <a:pt x="16585" y="44589"/>
                    </a:cubicBezTo>
                    <a:cubicBezTo>
                      <a:pt x="16598" y="44589"/>
                      <a:pt x="16611" y="44583"/>
                      <a:pt x="16625" y="44569"/>
                    </a:cubicBezTo>
                    <a:cubicBezTo>
                      <a:pt x="16911" y="44265"/>
                      <a:pt x="17162" y="43925"/>
                      <a:pt x="17377" y="43567"/>
                    </a:cubicBezTo>
                    <a:cubicBezTo>
                      <a:pt x="17412" y="44068"/>
                      <a:pt x="17573" y="44551"/>
                      <a:pt x="17842" y="44981"/>
                    </a:cubicBezTo>
                    <a:cubicBezTo>
                      <a:pt x="17852" y="45002"/>
                      <a:pt x="17875" y="45010"/>
                      <a:pt x="17899" y="45010"/>
                    </a:cubicBezTo>
                    <a:cubicBezTo>
                      <a:pt x="17917" y="45010"/>
                      <a:pt x="17934" y="45006"/>
                      <a:pt x="17949" y="44998"/>
                    </a:cubicBezTo>
                    <a:cubicBezTo>
                      <a:pt x="18307" y="44605"/>
                      <a:pt x="18486" y="44068"/>
                      <a:pt x="18415" y="43549"/>
                    </a:cubicBezTo>
                    <a:lnTo>
                      <a:pt x="18415" y="43549"/>
                    </a:lnTo>
                    <a:cubicBezTo>
                      <a:pt x="18683" y="43907"/>
                      <a:pt x="18987" y="44265"/>
                      <a:pt x="19184" y="44569"/>
                    </a:cubicBezTo>
                    <a:cubicBezTo>
                      <a:pt x="19205" y="44590"/>
                      <a:pt x="19232" y="44599"/>
                      <a:pt x="19255" y="44599"/>
                    </a:cubicBezTo>
                    <a:cubicBezTo>
                      <a:pt x="19270" y="44599"/>
                      <a:pt x="19284" y="44594"/>
                      <a:pt x="19291" y="44587"/>
                    </a:cubicBezTo>
                    <a:cubicBezTo>
                      <a:pt x="19775" y="44014"/>
                      <a:pt x="19685" y="43191"/>
                      <a:pt x="19274" y="42583"/>
                    </a:cubicBezTo>
                    <a:lnTo>
                      <a:pt x="19274" y="42583"/>
                    </a:lnTo>
                    <a:cubicBezTo>
                      <a:pt x="19649" y="42762"/>
                      <a:pt x="20061" y="42869"/>
                      <a:pt x="20472" y="42905"/>
                    </a:cubicBezTo>
                    <a:cubicBezTo>
                      <a:pt x="20526" y="42905"/>
                      <a:pt x="20562" y="42869"/>
                      <a:pt x="20544" y="42815"/>
                    </a:cubicBezTo>
                    <a:cubicBezTo>
                      <a:pt x="20240" y="41706"/>
                      <a:pt x="19184" y="41223"/>
                      <a:pt x="18110" y="41097"/>
                    </a:cubicBezTo>
                    <a:cubicBezTo>
                      <a:pt x="18092" y="41097"/>
                      <a:pt x="18092" y="41097"/>
                      <a:pt x="18075" y="41115"/>
                    </a:cubicBezTo>
                    <a:cubicBezTo>
                      <a:pt x="18075" y="41115"/>
                      <a:pt x="18057" y="41097"/>
                      <a:pt x="18039" y="41097"/>
                    </a:cubicBezTo>
                    <a:cubicBezTo>
                      <a:pt x="18003" y="41097"/>
                      <a:pt x="17949" y="41151"/>
                      <a:pt x="18003" y="41169"/>
                    </a:cubicBezTo>
                    <a:cubicBezTo>
                      <a:pt x="18075" y="41241"/>
                      <a:pt x="18128" y="41312"/>
                      <a:pt x="18182" y="41402"/>
                    </a:cubicBezTo>
                    <a:lnTo>
                      <a:pt x="18182" y="41437"/>
                    </a:lnTo>
                    <a:cubicBezTo>
                      <a:pt x="18110" y="41366"/>
                      <a:pt x="18039" y="41276"/>
                      <a:pt x="17967" y="41205"/>
                    </a:cubicBezTo>
                    <a:lnTo>
                      <a:pt x="17967" y="41187"/>
                    </a:lnTo>
                    <a:cubicBezTo>
                      <a:pt x="17967" y="41133"/>
                      <a:pt x="17931" y="41097"/>
                      <a:pt x="17878" y="41097"/>
                    </a:cubicBezTo>
                    <a:lnTo>
                      <a:pt x="17860" y="41008"/>
                    </a:lnTo>
                    <a:lnTo>
                      <a:pt x="17878" y="40954"/>
                    </a:lnTo>
                    <a:lnTo>
                      <a:pt x="17878" y="40936"/>
                    </a:lnTo>
                    <a:cubicBezTo>
                      <a:pt x="17913" y="40883"/>
                      <a:pt x="17878" y="40811"/>
                      <a:pt x="17806" y="40811"/>
                    </a:cubicBezTo>
                    <a:cubicBezTo>
                      <a:pt x="17627" y="39970"/>
                      <a:pt x="17430" y="39129"/>
                      <a:pt x="17198" y="38324"/>
                    </a:cubicBezTo>
                    <a:lnTo>
                      <a:pt x="17216" y="38324"/>
                    </a:lnTo>
                    <a:cubicBezTo>
                      <a:pt x="17556" y="38324"/>
                      <a:pt x="17842" y="38574"/>
                      <a:pt x="17878" y="38914"/>
                    </a:cubicBezTo>
                    <a:cubicBezTo>
                      <a:pt x="17788" y="38843"/>
                      <a:pt x="17681" y="38771"/>
                      <a:pt x="17609" y="38682"/>
                    </a:cubicBezTo>
                    <a:cubicBezTo>
                      <a:pt x="17520" y="38556"/>
                      <a:pt x="17430" y="38449"/>
                      <a:pt x="17323" y="38359"/>
                    </a:cubicBezTo>
                    <a:cubicBezTo>
                      <a:pt x="17315" y="38351"/>
                      <a:pt x="17306" y="38348"/>
                      <a:pt x="17298" y="38348"/>
                    </a:cubicBezTo>
                    <a:cubicBezTo>
                      <a:pt x="17272" y="38348"/>
                      <a:pt x="17251" y="38386"/>
                      <a:pt x="17251" y="38413"/>
                    </a:cubicBezTo>
                    <a:cubicBezTo>
                      <a:pt x="17305" y="38556"/>
                      <a:pt x="17395" y="38682"/>
                      <a:pt x="17502" y="38771"/>
                    </a:cubicBezTo>
                    <a:cubicBezTo>
                      <a:pt x="17627" y="38896"/>
                      <a:pt x="17752" y="39004"/>
                      <a:pt x="17913" y="39093"/>
                    </a:cubicBezTo>
                    <a:cubicBezTo>
                      <a:pt x="17923" y="39098"/>
                      <a:pt x="17933" y="39100"/>
                      <a:pt x="17942" y="39100"/>
                    </a:cubicBezTo>
                    <a:cubicBezTo>
                      <a:pt x="17967" y="39100"/>
                      <a:pt x="17990" y="39083"/>
                      <a:pt x="18003" y="39057"/>
                    </a:cubicBezTo>
                    <a:cubicBezTo>
                      <a:pt x="18070" y="38620"/>
                      <a:pt x="17726" y="38229"/>
                      <a:pt x="17297" y="38229"/>
                    </a:cubicBezTo>
                    <a:cubicBezTo>
                      <a:pt x="17270" y="38229"/>
                      <a:pt x="17243" y="38231"/>
                      <a:pt x="17216" y="38234"/>
                    </a:cubicBezTo>
                    <a:cubicBezTo>
                      <a:pt x="17216" y="38234"/>
                      <a:pt x="17198" y="38234"/>
                      <a:pt x="17180" y="38252"/>
                    </a:cubicBezTo>
                    <a:cubicBezTo>
                      <a:pt x="16840" y="36981"/>
                      <a:pt x="16374" y="35747"/>
                      <a:pt x="15820" y="34566"/>
                    </a:cubicBezTo>
                    <a:lnTo>
                      <a:pt x="15820" y="34566"/>
                    </a:lnTo>
                    <a:cubicBezTo>
                      <a:pt x="16106" y="34924"/>
                      <a:pt x="16392" y="35299"/>
                      <a:pt x="16679" y="35675"/>
                    </a:cubicBezTo>
                    <a:cubicBezTo>
                      <a:pt x="17788" y="37590"/>
                      <a:pt x="19399" y="39415"/>
                      <a:pt x="21797" y="39469"/>
                    </a:cubicBezTo>
                    <a:cubicBezTo>
                      <a:pt x="21833" y="39451"/>
                      <a:pt x="21833" y="39379"/>
                      <a:pt x="21797" y="39379"/>
                    </a:cubicBezTo>
                    <a:cubicBezTo>
                      <a:pt x="20580" y="39111"/>
                      <a:pt x="19560" y="38825"/>
                      <a:pt x="18593" y="37984"/>
                    </a:cubicBezTo>
                    <a:cubicBezTo>
                      <a:pt x="18039" y="37483"/>
                      <a:pt x="17556" y="36892"/>
                      <a:pt x="17162" y="36266"/>
                    </a:cubicBezTo>
                    <a:lnTo>
                      <a:pt x="17162" y="36266"/>
                    </a:lnTo>
                    <a:cubicBezTo>
                      <a:pt x="18397" y="37697"/>
                      <a:pt x="19792" y="38950"/>
                      <a:pt x="21725" y="39326"/>
                    </a:cubicBezTo>
                    <a:cubicBezTo>
                      <a:pt x="21761" y="39326"/>
                      <a:pt x="21779" y="39272"/>
                      <a:pt x="21743" y="39254"/>
                    </a:cubicBezTo>
                    <a:cubicBezTo>
                      <a:pt x="20294" y="38699"/>
                      <a:pt x="19130" y="38109"/>
                      <a:pt x="18003" y="36999"/>
                    </a:cubicBezTo>
                    <a:cubicBezTo>
                      <a:pt x="17538" y="36534"/>
                      <a:pt x="17090" y="36051"/>
                      <a:pt x="16679" y="35532"/>
                    </a:cubicBezTo>
                    <a:lnTo>
                      <a:pt x="16679" y="35514"/>
                    </a:lnTo>
                    <a:cubicBezTo>
                      <a:pt x="17269" y="36140"/>
                      <a:pt x="18128" y="36445"/>
                      <a:pt x="18880" y="36820"/>
                    </a:cubicBezTo>
                    <a:cubicBezTo>
                      <a:pt x="20079" y="37411"/>
                      <a:pt x="20956" y="38395"/>
                      <a:pt x="21886" y="39326"/>
                    </a:cubicBezTo>
                    <a:cubicBezTo>
                      <a:pt x="21895" y="39334"/>
                      <a:pt x="21903" y="39338"/>
                      <a:pt x="21910" y="39338"/>
                    </a:cubicBezTo>
                    <a:cubicBezTo>
                      <a:pt x="21936" y="39338"/>
                      <a:pt x="21954" y="39300"/>
                      <a:pt x="21940" y="39272"/>
                    </a:cubicBezTo>
                    <a:cubicBezTo>
                      <a:pt x="21278" y="38503"/>
                      <a:pt x="20544" y="37805"/>
                      <a:pt x="19739" y="37196"/>
                    </a:cubicBezTo>
                    <a:cubicBezTo>
                      <a:pt x="18755" y="36480"/>
                      <a:pt x="17609" y="36122"/>
                      <a:pt x="16643" y="35371"/>
                    </a:cubicBezTo>
                    <a:cubicBezTo>
                      <a:pt x="16634" y="35362"/>
                      <a:pt x="16625" y="35357"/>
                      <a:pt x="16616" y="35357"/>
                    </a:cubicBezTo>
                    <a:cubicBezTo>
                      <a:pt x="16607" y="35357"/>
                      <a:pt x="16598" y="35362"/>
                      <a:pt x="16589" y="35371"/>
                    </a:cubicBezTo>
                    <a:lnTo>
                      <a:pt x="16571" y="35335"/>
                    </a:lnTo>
                    <a:cubicBezTo>
                      <a:pt x="16562" y="35326"/>
                      <a:pt x="16553" y="35322"/>
                      <a:pt x="16545" y="35322"/>
                    </a:cubicBezTo>
                    <a:cubicBezTo>
                      <a:pt x="16536" y="35322"/>
                      <a:pt x="16527" y="35326"/>
                      <a:pt x="16518" y="35335"/>
                    </a:cubicBezTo>
                    <a:cubicBezTo>
                      <a:pt x="16231" y="34959"/>
                      <a:pt x="15945" y="34584"/>
                      <a:pt x="15641" y="34226"/>
                    </a:cubicBezTo>
                    <a:cubicBezTo>
                      <a:pt x="14925" y="32794"/>
                      <a:pt x="14173" y="31434"/>
                      <a:pt x="13529" y="30020"/>
                    </a:cubicBezTo>
                    <a:lnTo>
                      <a:pt x="13529" y="30020"/>
                    </a:lnTo>
                    <a:cubicBezTo>
                      <a:pt x="13762" y="30307"/>
                      <a:pt x="14102" y="30486"/>
                      <a:pt x="14460" y="30521"/>
                    </a:cubicBezTo>
                    <a:cubicBezTo>
                      <a:pt x="14513" y="30521"/>
                      <a:pt x="14549" y="30468"/>
                      <a:pt x="14531" y="30414"/>
                    </a:cubicBezTo>
                    <a:cubicBezTo>
                      <a:pt x="14334" y="30020"/>
                      <a:pt x="13941" y="29752"/>
                      <a:pt x="13493" y="29716"/>
                    </a:cubicBezTo>
                    <a:cubicBezTo>
                      <a:pt x="13458" y="29716"/>
                      <a:pt x="13440" y="29752"/>
                      <a:pt x="13440" y="29770"/>
                    </a:cubicBezTo>
                    <a:cubicBezTo>
                      <a:pt x="13118" y="29018"/>
                      <a:pt x="12831" y="28249"/>
                      <a:pt x="12617" y="27461"/>
                    </a:cubicBezTo>
                    <a:cubicBezTo>
                      <a:pt x="12813" y="27032"/>
                      <a:pt x="12974" y="26602"/>
                      <a:pt x="13135" y="26173"/>
                    </a:cubicBezTo>
                    <a:lnTo>
                      <a:pt x="13135" y="26173"/>
                    </a:lnTo>
                    <a:cubicBezTo>
                      <a:pt x="13082" y="26531"/>
                      <a:pt x="13118" y="26960"/>
                      <a:pt x="13404" y="27193"/>
                    </a:cubicBezTo>
                    <a:cubicBezTo>
                      <a:pt x="13419" y="27215"/>
                      <a:pt x="13440" y="27225"/>
                      <a:pt x="13461" y="27225"/>
                    </a:cubicBezTo>
                    <a:cubicBezTo>
                      <a:pt x="13490" y="27225"/>
                      <a:pt x="13519" y="27206"/>
                      <a:pt x="13529" y="27175"/>
                    </a:cubicBezTo>
                    <a:cubicBezTo>
                      <a:pt x="13619" y="26763"/>
                      <a:pt x="13511" y="26334"/>
                      <a:pt x="13243" y="26012"/>
                    </a:cubicBezTo>
                    <a:lnTo>
                      <a:pt x="13243" y="25958"/>
                    </a:lnTo>
                    <a:cubicBezTo>
                      <a:pt x="13243" y="25940"/>
                      <a:pt x="13225" y="25922"/>
                      <a:pt x="13225" y="25922"/>
                    </a:cubicBezTo>
                    <a:cubicBezTo>
                      <a:pt x="13386" y="25385"/>
                      <a:pt x="13529" y="24849"/>
                      <a:pt x="13637" y="24294"/>
                    </a:cubicBezTo>
                    <a:cubicBezTo>
                      <a:pt x="13690" y="24097"/>
                      <a:pt x="13708" y="23882"/>
                      <a:pt x="13744" y="23685"/>
                    </a:cubicBezTo>
                    <a:lnTo>
                      <a:pt x="13744" y="23685"/>
                    </a:lnTo>
                    <a:cubicBezTo>
                      <a:pt x="13708" y="24133"/>
                      <a:pt x="13708" y="24580"/>
                      <a:pt x="13708" y="25063"/>
                    </a:cubicBezTo>
                    <a:cubicBezTo>
                      <a:pt x="13708" y="26137"/>
                      <a:pt x="14084" y="27068"/>
                      <a:pt x="14281" y="28105"/>
                    </a:cubicBezTo>
                    <a:cubicBezTo>
                      <a:pt x="14290" y="28141"/>
                      <a:pt x="14321" y="28159"/>
                      <a:pt x="14352" y="28159"/>
                    </a:cubicBezTo>
                    <a:cubicBezTo>
                      <a:pt x="14384" y="28159"/>
                      <a:pt x="14415" y="28141"/>
                      <a:pt x="14424" y="28105"/>
                    </a:cubicBezTo>
                    <a:cubicBezTo>
                      <a:pt x="14925" y="26012"/>
                      <a:pt x="14639" y="23900"/>
                      <a:pt x="13905" y="21896"/>
                    </a:cubicBezTo>
                    <a:cubicBezTo>
                      <a:pt x="13923" y="20178"/>
                      <a:pt x="13708" y="18442"/>
                      <a:pt x="13279" y="16778"/>
                    </a:cubicBezTo>
                    <a:lnTo>
                      <a:pt x="13279" y="16778"/>
                    </a:lnTo>
                    <a:cubicBezTo>
                      <a:pt x="13905" y="17923"/>
                      <a:pt x="14853" y="18961"/>
                      <a:pt x="15748" y="19910"/>
                    </a:cubicBezTo>
                    <a:cubicBezTo>
                      <a:pt x="15766" y="20142"/>
                      <a:pt x="15784" y="20375"/>
                      <a:pt x="15820" y="20607"/>
                    </a:cubicBezTo>
                    <a:cubicBezTo>
                      <a:pt x="15569" y="21305"/>
                      <a:pt x="15176" y="22057"/>
                      <a:pt x="15462" y="22773"/>
                    </a:cubicBezTo>
                    <a:cubicBezTo>
                      <a:pt x="15480" y="22800"/>
                      <a:pt x="15507" y="22813"/>
                      <a:pt x="15531" y="22813"/>
                    </a:cubicBezTo>
                    <a:cubicBezTo>
                      <a:pt x="15556" y="22813"/>
                      <a:pt x="15578" y="22800"/>
                      <a:pt x="15587" y="22773"/>
                    </a:cubicBezTo>
                    <a:cubicBezTo>
                      <a:pt x="15694" y="22558"/>
                      <a:pt x="15784" y="22361"/>
                      <a:pt x="15909" y="22164"/>
                    </a:cubicBezTo>
                    <a:lnTo>
                      <a:pt x="15909" y="22164"/>
                    </a:lnTo>
                    <a:cubicBezTo>
                      <a:pt x="15891" y="22540"/>
                      <a:pt x="15891" y="22934"/>
                      <a:pt x="15873" y="23310"/>
                    </a:cubicBezTo>
                    <a:cubicBezTo>
                      <a:pt x="15873" y="23345"/>
                      <a:pt x="15927" y="23381"/>
                      <a:pt x="15981" y="23381"/>
                    </a:cubicBezTo>
                    <a:cubicBezTo>
                      <a:pt x="16536" y="23149"/>
                      <a:pt x="16768" y="22558"/>
                      <a:pt x="16750" y="21985"/>
                    </a:cubicBezTo>
                    <a:lnTo>
                      <a:pt x="16750" y="21985"/>
                    </a:lnTo>
                    <a:cubicBezTo>
                      <a:pt x="17072" y="22397"/>
                      <a:pt x="17484" y="22737"/>
                      <a:pt x="17949" y="22987"/>
                    </a:cubicBezTo>
                    <a:cubicBezTo>
                      <a:pt x="17959" y="22991"/>
                      <a:pt x="17968" y="22992"/>
                      <a:pt x="17976" y="22992"/>
                    </a:cubicBezTo>
                    <a:cubicBezTo>
                      <a:pt x="18015" y="22992"/>
                      <a:pt x="18042" y="22960"/>
                      <a:pt x="18057" y="22916"/>
                    </a:cubicBezTo>
                    <a:cubicBezTo>
                      <a:pt x="18021" y="22433"/>
                      <a:pt x="17878" y="21967"/>
                      <a:pt x="17627" y="21556"/>
                    </a:cubicBezTo>
                    <a:lnTo>
                      <a:pt x="17627" y="21556"/>
                    </a:lnTo>
                    <a:lnTo>
                      <a:pt x="17681" y="21592"/>
                    </a:lnTo>
                    <a:cubicBezTo>
                      <a:pt x="17887" y="21733"/>
                      <a:pt x="18260" y="21968"/>
                      <a:pt x="18580" y="21968"/>
                    </a:cubicBezTo>
                    <a:cubicBezTo>
                      <a:pt x="18704" y="21968"/>
                      <a:pt x="18820" y="21932"/>
                      <a:pt x="18916" y="21842"/>
                    </a:cubicBezTo>
                    <a:cubicBezTo>
                      <a:pt x="19399" y="21395"/>
                      <a:pt x="18880" y="21001"/>
                      <a:pt x="18271" y="20751"/>
                    </a:cubicBezTo>
                    <a:lnTo>
                      <a:pt x="18540" y="20751"/>
                    </a:lnTo>
                    <a:cubicBezTo>
                      <a:pt x="19202" y="20679"/>
                      <a:pt x="19274" y="20124"/>
                      <a:pt x="19023" y="19587"/>
                    </a:cubicBezTo>
                    <a:cubicBezTo>
                      <a:pt x="19005" y="19561"/>
                      <a:pt x="18978" y="19547"/>
                      <a:pt x="18951" y="19547"/>
                    </a:cubicBezTo>
                    <a:cubicBezTo>
                      <a:pt x="18925" y="19547"/>
                      <a:pt x="18898" y="19561"/>
                      <a:pt x="18880" y="19587"/>
                    </a:cubicBezTo>
                    <a:cubicBezTo>
                      <a:pt x="18651" y="19935"/>
                      <a:pt x="18211" y="20035"/>
                      <a:pt x="17748" y="20035"/>
                    </a:cubicBezTo>
                    <a:cubicBezTo>
                      <a:pt x="17305" y="20035"/>
                      <a:pt x="16841" y="19944"/>
                      <a:pt x="16518" y="19892"/>
                    </a:cubicBezTo>
                    <a:cubicBezTo>
                      <a:pt x="16512" y="19890"/>
                      <a:pt x="16506" y="19889"/>
                      <a:pt x="16501" y="19889"/>
                    </a:cubicBezTo>
                    <a:cubicBezTo>
                      <a:pt x="16461" y="19889"/>
                      <a:pt x="16452" y="19947"/>
                      <a:pt x="16500" y="19963"/>
                    </a:cubicBezTo>
                    <a:cubicBezTo>
                      <a:pt x="16811" y="20093"/>
                      <a:pt x="17261" y="20189"/>
                      <a:pt x="17706" y="20189"/>
                    </a:cubicBezTo>
                    <a:cubicBezTo>
                      <a:pt x="18180" y="20189"/>
                      <a:pt x="18647" y="20080"/>
                      <a:pt x="18934" y="19784"/>
                    </a:cubicBezTo>
                    <a:lnTo>
                      <a:pt x="18934" y="19784"/>
                    </a:lnTo>
                    <a:cubicBezTo>
                      <a:pt x="19023" y="20017"/>
                      <a:pt x="19077" y="20250"/>
                      <a:pt x="18898" y="20428"/>
                    </a:cubicBezTo>
                    <a:cubicBezTo>
                      <a:pt x="18781" y="20557"/>
                      <a:pt x="18588" y="20586"/>
                      <a:pt x="18409" y="20586"/>
                    </a:cubicBezTo>
                    <a:cubicBezTo>
                      <a:pt x="18313" y="20586"/>
                      <a:pt x="18221" y="20578"/>
                      <a:pt x="18146" y="20572"/>
                    </a:cubicBezTo>
                    <a:cubicBezTo>
                      <a:pt x="17645" y="20536"/>
                      <a:pt x="17269" y="20285"/>
                      <a:pt x="16804" y="20142"/>
                    </a:cubicBezTo>
                    <a:lnTo>
                      <a:pt x="16786" y="20142"/>
                    </a:lnTo>
                    <a:cubicBezTo>
                      <a:pt x="16571" y="19999"/>
                      <a:pt x="16339" y="19927"/>
                      <a:pt x="16088" y="19892"/>
                    </a:cubicBezTo>
                    <a:lnTo>
                      <a:pt x="16088" y="19856"/>
                    </a:lnTo>
                    <a:cubicBezTo>
                      <a:pt x="16078" y="19825"/>
                      <a:pt x="16043" y="19806"/>
                      <a:pt x="16009" y="19806"/>
                    </a:cubicBezTo>
                    <a:cubicBezTo>
                      <a:pt x="15984" y="19806"/>
                      <a:pt x="15960" y="19815"/>
                      <a:pt x="15945" y="19838"/>
                    </a:cubicBezTo>
                    <a:cubicBezTo>
                      <a:pt x="15927" y="19820"/>
                      <a:pt x="15891" y="19802"/>
                      <a:pt x="15873" y="19802"/>
                    </a:cubicBezTo>
                    <a:cubicBezTo>
                      <a:pt x="15873" y="19766"/>
                      <a:pt x="15856" y="19731"/>
                      <a:pt x="15856" y="19695"/>
                    </a:cubicBezTo>
                    <a:cubicBezTo>
                      <a:pt x="15848" y="19663"/>
                      <a:pt x="15819" y="19649"/>
                      <a:pt x="15791" y="19649"/>
                    </a:cubicBezTo>
                    <a:cubicBezTo>
                      <a:pt x="15755" y="19649"/>
                      <a:pt x="15720" y="19672"/>
                      <a:pt x="15730" y="19713"/>
                    </a:cubicBezTo>
                    <a:lnTo>
                      <a:pt x="15730" y="19748"/>
                    </a:lnTo>
                    <a:cubicBezTo>
                      <a:pt x="15265" y="19230"/>
                      <a:pt x="14836" y="18693"/>
                      <a:pt x="14406" y="18156"/>
                    </a:cubicBezTo>
                    <a:cubicBezTo>
                      <a:pt x="13887" y="17476"/>
                      <a:pt x="13529" y="16724"/>
                      <a:pt x="13064" y="16008"/>
                    </a:cubicBezTo>
                    <a:lnTo>
                      <a:pt x="13010" y="15847"/>
                    </a:lnTo>
                    <a:cubicBezTo>
                      <a:pt x="12921" y="15525"/>
                      <a:pt x="12813" y="15203"/>
                      <a:pt x="12706" y="14881"/>
                    </a:cubicBezTo>
                    <a:lnTo>
                      <a:pt x="12706" y="14881"/>
                    </a:lnTo>
                    <a:cubicBezTo>
                      <a:pt x="13781" y="16555"/>
                      <a:pt x="15549" y="18229"/>
                      <a:pt x="17346" y="18229"/>
                    </a:cubicBezTo>
                    <a:cubicBezTo>
                      <a:pt x="17374" y="18229"/>
                      <a:pt x="17402" y="18228"/>
                      <a:pt x="17430" y="18227"/>
                    </a:cubicBezTo>
                    <a:cubicBezTo>
                      <a:pt x="17502" y="18227"/>
                      <a:pt x="17538" y="18138"/>
                      <a:pt x="17484" y="18084"/>
                    </a:cubicBezTo>
                    <a:cubicBezTo>
                      <a:pt x="16679" y="17225"/>
                      <a:pt x="16124" y="16026"/>
                      <a:pt x="15176" y="15293"/>
                    </a:cubicBezTo>
                    <a:cubicBezTo>
                      <a:pt x="14406" y="14702"/>
                      <a:pt x="13386" y="14344"/>
                      <a:pt x="12634" y="13736"/>
                    </a:cubicBezTo>
                    <a:cubicBezTo>
                      <a:pt x="12491" y="13557"/>
                      <a:pt x="12348" y="13360"/>
                      <a:pt x="12205" y="13181"/>
                    </a:cubicBezTo>
                    <a:cubicBezTo>
                      <a:pt x="12200" y="13176"/>
                      <a:pt x="12193" y="13174"/>
                      <a:pt x="12185" y="13174"/>
                    </a:cubicBezTo>
                    <a:cubicBezTo>
                      <a:pt x="12163" y="13174"/>
                      <a:pt x="12138" y="13191"/>
                      <a:pt x="12151" y="13217"/>
                    </a:cubicBezTo>
                    <a:cubicBezTo>
                      <a:pt x="12169" y="13253"/>
                      <a:pt x="12187" y="13288"/>
                      <a:pt x="12205" y="13324"/>
                    </a:cubicBezTo>
                    <a:cubicBezTo>
                      <a:pt x="12133" y="13235"/>
                      <a:pt x="12062" y="13145"/>
                      <a:pt x="11990" y="13056"/>
                    </a:cubicBezTo>
                    <a:cubicBezTo>
                      <a:pt x="11686" y="12340"/>
                      <a:pt x="11382" y="11642"/>
                      <a:pt x="11095" y="10926"/>
                    </a:cubicBezTo>
                    <a:lnTo>
                      <a:pt x="11095" y="10926"/>
                    </a:lnTo>
                    <a:lnTo>
                      <a:pt x="11256" y="11016"/>
                    </a:lnTo>
                    <a:cubicBezTo>
                      <a:pt x="11400" y="11248"/>
                      <a:pt x="11561" y="11463"/>
                      <a:pt x="11758" y="11642"/>
                    </a:cubicBezTo>
                    <a:cubicBezTo>
                      <a:pt x="11936" y="11875"/>
                      <a:pt x="12169" y="12054"/>
                      <a:pt x="12438" y="12143"/>
                    </a:cubicBezTo>
                    <a:cubicBezTo>
                      <a:pt x="12445" y="12145"/>
                      <a:pt x="12452" y="12147"/>
                      <a:pt x="12460" y="12147"/>
                    </a:cubicBezTo>
                    <a:cubicBezTo>
                      <a:pt x="12513" y="12147"/>
                      <a:pt x="12576" y="12098"/>
                      <a:pt x="12545" y="12036"/>
                    </a:cubicBezTo>
                    <a:cubicBezTo>
                      <a:pt x="12259" y="11409"/>
                      <a:pt x="11704" y="10926"/>
                      <a:pt x="11024" y="10747"/>
                    </a:cubicBezTo>
                    <a:cubicBezTo>
                      <a:pt x="10576" y="9656"/>
                      <a:pt x="10236" y="8510"/>
                      <a:pt x="10022" y="7347"/>
                    </a:cubicBezTo>
                    <a:cubicBezTo>
                      <a:pt x="10022" y="7150"/>
                      <a:pt x="10040" y="6936"/>
                      <a:pt x="10058" y="6739"/>
                    </a:cubicBezTo>
                    <a:cubicBezTo>
                      <a:pt x="10165" y="7240"/>
                      <a:pt x="10415" y="7741"/>
                      <a:pt x="10809" y="7920"/>
                    </a:cubicBezTo>
                    <a:cubicBezTo>
                      <a:pt x="10822" y="7926"/>
                      <a:pt x="10836" y="7929"/>
                      <a:pt x="10850" y="7929"/>
                    </a:cubicBezTo>
                    <a:cubicBezTo>
                      <a:pt x="10910" y="7929"/>
                      <a:pt x="10967" y="7871"/>
                      <a:pt x="10952" y="7812"/>
                    </a:cubicBezTo>
                    <a:cubicBezTo>
                      <a:pt x="10845" y="7168"/>
                      <a:pt x="10702" y="6327"/>
                      <a:pt x="10111" y="5933"/>
                    </a:cubicBezTo>
                    <a:cubicBezTo>
                      <a:pt x="10290" y="3947"/>
                      <a:pt x="10648" y="1997"/>
                      <a:pt x="11167" y="64"/>
                    </a:cubicBezTo>
                    <a:cubicBezTo>
                      <a:pt x="11177" y="24"/>
                      <a:pt x="11148" y="0"/>
                      <a:pt x="1111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5"/>
              <p:cNvSpPr/>
              <p:nvPr/>
            </p:nvSpPr>
            <p:spPr>
              <a:xfrm>
                <a:off x="6108250" y="409357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1015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2" y="1463"/>
                      <a:pt x="69" y="1460"/>
                    </a:cubicBezTo>
                    <a:cubicBezTo>
                      <a:pt x="463" y="1030"/>
                      <a:pt x="785" y="565"/>
                      <a:pt x="1035" y="46"/>
                    </a:cubicBezTo>
                    <a:cubicBezTo>
                      <a:pt x="1058" y="23"/>
                      <a:pt x="1038" y="1"/>
                      <a:pt x="101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5"/>
              <p:cNvSpPr/>
              <p:nvPr/>
            </p:nvSpPr>
            <p:spPr>
              <a:xfrm>
                <a:off x="6318650" y="40577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8"/>
                    </a:cubicBezTo>
                    <a:cubicBezTo>
                      <a:pt x="261" y="317"/>
                      <a:pt x="529" y="567"/>
                      <a:pt x="833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1" y="496"/>
                      <a:pt x="350" y="227"/>
                      <a:pt x="64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5"/>
              <p:cNvSpPr/>
              <p:nvPr/>
            </p:nvSpPr>
            <p:spPr>
              <a:xfrm>
                <a:off x="6237925" y="4204600"/>
                <a:ext cx="2357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0" extrusionOk="0">
                    <a:moveTo>
                      <a:pt x="286" y="329"/>
                    </a:moveTo>
                    <a:lnTo>
                      <a:pt x="286" y="329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81"/>
                      <a:pt x="501" y="884"/>
                      <a:pt x="430" y="687"/>
                    </a:cubicBezTo>
                    <a:cubicBezTo>
                      <a:pt x="376" y="580"/>
                      <a:pt x="340" y="455"/>
                      <a:pt x="286" y="329"/>
                    </a:cubicBezTo>
                    <a:close/>
                    <a:moveTo>
                      <a:pt x="61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18" y="132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0"/>
                    </a:cubicBezTo>
                    <a:cubicBezTo>
                      <a:pt x="877" y="1009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90" y="7"/>
                    </a:cubicBezTo>
                    <a:cubicBezTo>
                      <a:pt x="80" y="2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5"/>
              <p:cNvSpPr/>
              <p:nvPr/>
            </p:nvSpPr>
            <p:spPr>
              <a:xfrm>
                <a:off x="6410325" y="45804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1" y="26"/>
                      <a:pt x="29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5"/>
              <p:cNvSpPr/>
              <p:nvPr/>
            </p:nvSpPr>
            <p:spPr>
              <a:xfrm>
                <a:off x="6219125" y="48150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7" y="197"/>
                      <a:pt x="36" y="304"/>
                      <a:pt x="0" y="447"/>
                    </a:cubicBezTo>
                    <a:cubicBezTo>
                      <a:pt x="0" y="465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5"/>
              <p:cNvSpPr/>
              <p:nvPr/>
            </p:nvSpPr>
            <p:spPr>
              <a:xfrm>
                <a:off x="6399425" y="4663300"/>
                <a:ext cx="181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43" extrusionOk="0">
                    <a:moveTo>
                      <a:pt x="233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1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5"/>
              <p:cNvSpPr/>
              <p:nvPr/>
            </p:nvSpPr>
            <p:spPr>
              <a:xfrm>
                <a:off x="6024950" y="4532050"/>
                <a:ext cx="160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73" y="169"/>
                      <a:pt x="198" y="187"/>
                      <a:pt x="287" y="241"/>
                    </a:cubicBezTo>
                    <a:cubicBezTo>
                      <a:pt x="395" y="313"/>
                      <a:pt x="484" y="402"/>
                      <a:pt x="538" y="509"/>
                    </a:cubicBezTo>
                    <a:cubicBezTo>
                      <a:pt x="544" y="527"/>
                      <a:pt x="558" y="535"/>
                      <a:pt x="573" y="535"/>
                    </a:cubicBezTo>
                    <a:cubicBezTo>
                      <a:pt x="603" y="535"/>
                      <a:pt x="639" y="503"/>
                      <a:pt x="627" y="456"/>
                    </a:cubicBezTo>
                    <a:cubicBezTo>
                      <a:pt x="592" y="330"/>
                      <a:pt x="502" y="223"/>
                      <a:pt x="413" y="134"/>
                    </a:cubicBezTo>
                    <a:cubicBezTo>
                      <a:pt x="337" y="73"/>
                      <a:pt x="224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5"/>
              <p:cNvSpPr/>
              <p:nvPr/>
            </p:nvSpPr>
            <p:spPr>
              <a:xfrm>
                <a:off x="6371675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5" y="1265"/>
                    </a:cubicBezTo>
                    <a:cubicBezTo>
                      <a:pt x="466" y="996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5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35"/>
              <p:cNvSpPr/>
              <p:nvPr/>
            </p:nvSpPr>
            <p:spPr>
              <a:xfrm>
                <a:off x="6249550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cubicBezTo>
                      <a:pt x="322" y="667"/>
                      <a:pt x="430" y="899"/>
                      <a:pt x="466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27"/>
                      <a:pt x="36" y="362"/>
                    </a:cubicBezTo>
                    <a:cubicBezTo>
                      <a:pt x="36" y="750"/>
                      <a:pt x="84" y="1263"/>
                      <a:pt x="447" y="1263"/>
                    </a:cubicBezTo>
                    <a:cubicBezTo>
                      <a:pt x="470" y="1263"/>
                      <a:pt x="494" y="1261"/>
                      <a:pt x="519" y="1257"/>
                    </a:cubicBezTo>
                    <a:cubicBezTo>
                      <a:pt x="555" y="1257"/>
                      <a:pt x="573" y="1239"/>
                      <a:pt x="573" y="1204"/>
                    </a:cubicBezTo>
                    <a:cubicBezTo>
                      <a:pt x="537" y="881"/>
                      <a:pt x="394" y="577"/>
                      <a:pt x="144" y="345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35"/>
              <p:cNvSpPr/>
              <p:nvPr/>
            </p:nvSpPr>
            <p:spPr>
              <a:xfrm>
                <a:off x="6135900" y="3067400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2508" y="849"/>
                    </a:moveTo>
                    <a:cubicBezTo>
                      <a:pt x="2663" y="849"/>
                      <a:pt x="2890" y="1001"/>
                      <a:pt x="3025" y="1115"/>
                    </a:cubicBezTo>
                    <a:cubicBezTo>
                      <a:pt x="3687" y="1670"/>
                      <a:pt x="3705" y="2511"/>
                      <a:pt x="3705" y="3298"/>
                    </a:cubicBezTo>
                    <a:cubicBezTo>
                      <a:pt x="3669" y="3227"/>
                      <a:pt x="3652" y="3137"/>
                      <a:pt x="3634" y="3066"/>
                    </a:cubicBezTo>
                    <a:lnTo>
                      <a:pt x="3634" y="2941"/>
                    </a:lnTo>
                    <a:lnTo>
                      <a:pt x="3616" y="2941"/>
                    </a:lnTo>
                    <a:lnTo>
                      <a:pt x="3616" y="3012"/>
                    </a:lnTo>
                    <a:cubicBezTo>
                      <a:pt x="3580" y="2905"/>
                      <a:pt x="3544" y="2797"/>
                      <a:pt x="3508" y="2708"/>
                    </a:cubicBezTo>
                    <a:cubicBezTo>
                      <a:pt x="3501" y="2685"/>
                      <a:pt x="3484" y="2676"/>
                      <a:pt x="3468" y="2676"/>
                    </a:cubicBezTo>
                    <a:cubicBezTo>
                      <a:pt x="3446" y="2676"/>
                      <a:pt x="3426" y="2695"/>
                      <a:pt x="3437" y="2726"/>
                    </a:cubicBezTo>
                    <a:cubicBezTo>
                      <a:pt x="3544" y="3048"/>
                      <a:pt x="3616" y="3370"/>
                      <a:pt x="3705" y="3710"/>
                    </a:cubicBezTo>
                    <a:lnTo>
                      <a:pt x="3705" y="3728"/>
                    </a:lnTo>
                    <a:cubicBezTo>
                      <a:pt x="3347" y="3298"/>
                      <a:pt x="3025" y="2833"/>
                      <a:pt x="2721" y="2368"/>
                    </a:cubicBezTo>
                    <a:lnTo>
                      <a:pt x="2703" y="2368"/>
                    </a:lnTo>
                    <a:cubicBezTo>
                      <a:pt x="2506" y="1992"/>
                      <a:pt x="2381" y="1563"/>
                      <a:pt x="2345" y="1151"/>
                    </a:cubicBezTo>
                    <a:cubicBezTo>
                      <a:pt x="2323" y="927"/>
                      <a:pt x="2397" y="849"/>
                      <a:pt x="2508" y="849"/>
                    </a:cubicBezTo>
                    <a:close/>
                    <a:moveTo>
                      <a:pt x="4672" y="375"/>
                    </a:moveTo>
                    <a:cubicBezTo>
                      <a:pt x="4805" y="375"/>
                      <a:pt x="4868" y="750"/>
                      <a:pt x="4868" y="954"/>
                    </a:cubicBezTo>
                    <a:cubicBezTo>
                      <a:pt x="4868" y="1241"/>
                      <a:pt x="4833" y="1509"/>
                      <a:pt x="4815" y="1777"/>
                    </a:cubicBezTo>
                    <a:cubicBezTo>
                      <a:pt x="4779" y="2243"/>
                      <a:pt x="4707" y="2708"/>
                      <a:pt x="4600" y="3155"/>
                    </a:cubicBezTo>
                    <a:cubicBezTo>
                      <a:pt x="4636" y="2923"/>
                      <a:pt x="4618" y="2690"/>
                      <a:pt x="4564" y="2457"/>
                    </a:cubicBezTo>
                    <a:cubicBezTo>
                      <a:pt x="4564" y="2457"/>
                      <a:pt x="4546" y="2439"/>
                      <a:pt x="4546" y="2439"/>
                    </a:cubicBezTo>
                    <a:lnTo>
                      <a:pt x="4528" y="2439"/>
                    </a:lnTo>
                    <a:cubicBezTo>
                      <a:pt x="4511" y="2439"/>
                      <a:pt x="4511" y="2457"/>
                      <a:pt x="4511" y="2457"/>
                    </a:cubicBezTo>
                    <a:cubicBezTo>
                      <a:pt x="4403" y="2726"/>
                      <a:pt x="4457" y="3155"/>
                      <a:pt x="4439" y="3424"/>
                    </a:cubicBezTo>
                    <a:cubicBezTo>
                      <a:pt x="4439" y="3513"/>
                      <a:pt x="4421" y="3621"/>
                      <a:pt x="4421" y="3728"/>
                    </a:cubicBezTo>
                    <a:cubicBezTo>
                      <a:pt x="4153" y="2708"/>
                      <a:pt x="4009" y="1581"/>
                      <a:pt x="4475" y="596"/>
                    </a:cubicBezTo>
                    <a:cubicBezTo>
                      <a:pt x="4552" y="436"/>
                      <a:pt x="4618" y="375"/>
                      <a:pt x="4672" y="375"/>
                    </a:cubicBezTo>
                    <a:close/>
                    <a:moveTo>
                      <a:pt x="1419" y="2658"/>
                    </a:moveTo>
                    <a:cubicBezTo>
                      <a:pt x="1472" y="2658"/>
                      <a:pt x="1546" y="2684"/>
                      <a:pt x="1647" y="2744"/>
                    </a:cubicBezTo>
                    <a:cubicBezTo>
                      <a:pt x="2059" y="3030"/>
                      <a:pt x="2435" y="3370"/>
                      <a:pt x="2757" y="3764"/>
                    </a:cubicBezTo>
                    <a:cubicBezTo>
                      <a:pt x="2954" y="3978"/>
                      <a:pt x="3133" y="4211"/>
                      <a:pt x="3294" y="4462"/>
                    </a:cubicBezTo>
                    <a:cubicBezTo>
                      <a:pt x="3401" y="4712"/>
                      <a:pt x="3491" y="4981"/>
                      <a:pt x="3562" y="5267"/>
                    </a:cubicBezTo>
                    <a:cubicBezTo>
                      <a:pt x="3347" y="4963"/>
                      <a:pt x="3115" y="4676"/>
                      <a:pt x="2900" y="4372"/>
                    </a:cubicBezTo>
                    <a:cubicBezTo>
                      <a:pt x="2893" y="4358"/>
                      <a:pt x="2881" y="4353"/>
                      <a:pt x="2869" y="4353"/>
                    </a:cubicBezTo>
                    <a:cubicBezTo>
                      <a:pt x="2849" y="4353"/>
                      <a:pt x="2828" y="4368"/>
                      <a:pt x="2828" y="4390"/>
                    </a:cubicBezTo>
                    <a:cubicBezTo>
                      <a:pt x="2989" y="4766"/>
                      <a:pt x="3204" y="5124"/>
                      <a:pt x="3473" y="5428"/>
                    </a:cubicBezTo>
                    <a:cubicBezTo>
                      <a:pt x="3562" y="5535"/>
                      <a:pt x="3634" y="5643"/>
                      <a:pt x="3723" y="5750"/>
                    </a:cubicBezTo>
                    <a:cubicBezTo>
                      <a:pt x="2685" y="5714"/>
                      <a:pt x="2238" y="4766"/>
                      <a:pt x="1844" y="3943"/>
                    </a:cubicBezTo>
                    <a:lnTo>
                      <a:pt x="1844" y="3925"/>
                    </a:lnTo>
                    <a:cubicBezTo>
                      <a:pt x="1737" y="3692"/>
                      <a:pt x="1594" y="3477"/>
                      <a:pt x="1468" y="3263"/>
                    </a:cubicBezTo>
                    <a:cubicBezTo>
                      <a:pt x="1327" y="3022"/>
                      <a:pt x="1219" y="2658"/>
                      <a:pt x="1419" y="2658"/>
                    </a:cubicBezTo>
                    <a:close/>
                    <a:moveTo>
                      <a:pt x="6427" y="2761"/>
                    </a:moveTo>
                    <a:lnTo>
                      <a:pt x="6427" y="2761"/>
                    </a:lnTo>
                    <a:cubicBezTo>
                      <a:pt x="6478" y="2761"/>
                      <a:pt x="6425" y="4106"/>
                      <a:pt x="6372" y="4265"/>
                    </a:cubicBezTo>
                    <a:cubicBezTo>
                      <a:pt x="6193" y="4945"/>
                      <a:pt x="5817" y="5517"/>
                      <a:pt x="5423" y="6090"/>
                    </a:cubicBezTo>
                    <a:cubicBezTo>
                      <a:pt x="5566" y="5625"/>
                      <a:pt x="5710" y="5160"/>
                      <a:pt x="5871" y="4748"/>
                    </a:cubicBezTo>
                    <a:cubicBezTo>
                      <a:pt x="5892" y="4705"/>
                      <a:pt x="5861" y="4681"/>
                      <a:pt x="5830" y="4681"/>
                    </a:cubicBezTo>
                    <a:cubicBezTo>
                      <a:pt x="5809" y="4681"/>
                      <a:pt x="5788" y="4691"/>
                      <a:pt x="5781" y="4712"/>
                    </a:cubicBezTo>
                    <a:cubicBezTo>
                      <a:pt x="5495" y="5392"/>
                      <a:pt x="5262" y="6090"/>
                      <a:pt x="4976" y="6770"/>
                    </a:cubicBezTo>
                    <a:cubicBezTo>
                      <a:pt x="4958" y="5625"/>
                      <a:pt x="5226" y="4515"/>
                      <a:pt x="5763" y="3513"/>
                    </a:cubicBezTo>
                    <a:cubicBezTo>
                      <a:pt x="5906" y="3209"/>
                      <a:pt x="6139" y="2958"/>
                      <a:pt x="6425" y="2762"/>
                    </a:cubicBezTo>
                    <a:cubicBezTo>
                      <a:pt x="6426" y="2761"/>
                      <a:pt x="6427" y="2761"/>
                      <a:pt x="6427" y="2761"/>
                    </a:cubicBezTo>
                    <a:close/>
                    <a:moveTo>
                      <a:pt x="932" y="6287"/>
                    </a:moveTo>
                    <a:cubicBezTo>
                      <a:pt x="1379" y="6305"/>
                      <a:pt x="1773" y="6591"/>
                      <a:pt x="2095" y="6860"/>
                    </a:cubicBezTo>
                    <a:cubicBezTo>
                      <a:pt x="2614" y="7271"/>
                      <a:pt x="2900" y="7844"/>
                      <a:pt x="3312" y="8327"/>
                    </a:cubicBezTo>
                    <a:cubicBezTo>
                      <a:pt x="2989" y="8094"/>
                      <a:pt x="2649" y="7880"/>
                      <a:pt x="2327" y="7665"/>
                    </a:cubicBezTo>
                    <a:cubicBezTo>
                      <a:pt x="2321" y="7658"/>
                      <a:pt x="2313" y="7655"/>
                      <a:pt x="2306" y="7655"/>
                    </a:cubicBezTo>
                    <a:cubicBezTo>
                      <a:pt x="2275" y="7655"/>
                      <a:pt x="2248" y="7707"/>
                      <a:pt x="2292" y="7736"/>
                    </a:cubicBezTo>
                    <a:cubicBezTo>
                      <a:pt x="2667" y="8023"/>
                      <a:pt x="3079" y="8291"/>
                      <a:pt x="3455" y="8613"/>
                    </a:cubicBezTo>
                    <a:cubicBezTo>
                      <a:pt x="3508" y="8649"/>
                      <a:pt x="3544" y="8703"/>
                      <a:pt x="3598" y="8756"/>
                    </a:cubicBezTo>
                    <a:cubicBezTo>
                      <a:pt x="3512" y="8774"/>
                      <a:pt x="3426" y="8782"/>
                      <a:pt x="3341" y="8782"/>
                    </a:cubicBezTo>
                    <a:cubicBezTo>
                      <a:pt x="2357" y="8782"/>
                      <a:pt x="1416" y="7705"/>
                      <a:pt x="1021" y="6931"/>
                    </a:cubicBezTo>
                    <a:lnTo>
                      <a:pt x="1021" y="6913"/>
                    </a:lnTo>
                    <a:cubicBezTo>
                      <a:pt x="967" y="6806"/>
                      <a:pt x="770" y="6287"/>
                      <a:pt x="932" y="6287"/>
                    </a:cubicBezTo>
                    <a:close/>
                    <a:moveTo>
                      <a:pt x="7279" y="6709"/>
                    </a:moveTo>
                    <a:cubicBezTo>
                      <a:pt x="7691" y="6709"/>
                      <a:pt x="6911" y="8682"/>
                      <a:pt x="6783" y="8953"/>
                    </a:cubicBezTo>
                    <a:cubicBezTo>
                      <a:pt x="6390" y="9830"/>
                      <a:pt x="5710" y="10403"/>
                      <a:pt x="5101" y="11101"/>
                    </a:cubicBezTo>
                    <a:cubicBezTo>
                      <a:pt x="5548" y="10421"/>
                      <a:pt x="5942" y="9669"/>
                      <a:pt x="6336" y="8989"/>
                    </a:cubicBezTo>
                    <a:cubicBezTo>
                      <a:pt x="6349" y="8938"/>
                      <a:pt x="6306" y="8896"/>
                      <a:pt x="6268" y="8896"/>
                    </a:cubicBezTo>
                    <a:cubicBezTo>
                      <a:pt x="6253" y="8896"/>
                      <a:pt x="6239" y="8902"/>
                      <a:pt x="6228" y="8918"/>
                    </a:cubicBezTo>
                    <a:cubicBezTo>
                      <a:pt x="5835" y="9580"/>
                      <a:pt x="5405" y="10206"/>
                      <a:pt x="4976" y="10832"/>
                    </a:cubicBezTo>
                    <a:cubicBezTo>
                      <a:pt x="5191" y="9186"/>
                      <a:pt x="5638" y="7844"/>
                      <a:pt x="7070" y="6806"/>
                    </a:cubicBezTo>
                    <a:cubicBezTo>
                      <a:pt x="7160" y="6739"/>
                      <a:pt x="7229" y="6709"/>
                      <a:pt x="7279" y="6709"/>
                    </a:cubicBezTo>
                    <a:close/>
                    <a:moveTo>
                      <a:pt x="216" y="9723"/>
                    </a:moveTo>
                    <a:cubicBezTo>
                      <a:pt x="985" y="9776"/>
                      <a:pt x="1719" y="10295"/>
                      <a:pt x="2274" y="10779"/>
                    </a:cubicBezTo>
                    <a:cubicBezTo>
                      <a:pt x="2757" y="11190"/>
                      <a:pt x="3025" y="11673"/>
                      <a:pt x="3347" y="12174"/>
                    </a:cubicBezTo>
                    <a:cubicBezTo>
                      <a:pt x="2989" y="11888"/>
                      <a:pt x="2596" y="11655"/>
                      <a:pt x="2345" y="11494"/>
                    </a:cubicBezTo>
                    <a:cubicBezTo>
                      <a:pt x="2337" y="11489"/>
                      <a:pt x="2328" y="11486"/>
                      <a:pt x="2320" y="11486"/>
                    </a:cubicBezTo>
                    <a:cubicBezTo>
                      <a:pt x="2277" y="11486"/>
                      <a:pt x="2247" y="11554"/>
                      <a:pt x="2292" y="11584"/>
                    </a:cubicBezTo>
                    <a:cubicBezTo>
                      <a:pt x="2649" y="11817"/>
                      <a:pt x="2989" y="12103"/>
                      <a:pt x="3329" y="12389"/>
                    </a:cubicBezTo>
                    <a:cubicBezTo>
                      <a:pt x="3383" y="12461"/>
                      <a:pt x="3455" y="12532"/>
                      <a:pt x="3508" y="12604"/>
                    </a:cubicBezTo>
                    <a:cubicBezTo>
                      <a:pt x="3447" y="12609"/>
                      <a:pt x="3387" y="12612"/>
                      <a:pt x="3328" y="12612"/>
                    </a:cubicBezTo>
                    <a:cubicBezTo>
                      <a:pt x="2425" y="12612"/>
                      <a:pt x="1807" y="11988"/>
                      <a:pt x="1236" y="11333"/>
                    </a:cubicBezTo>
                    <a:cubicBezTo>
                      <a:pt x="985" y="11065"/>
                      <a:pt x="753" y="10761"/>
                      <a:pt x="538" y="10457"/>
                    </a:cubicBezTo>
                    <a:cubicBezTo>
                      <a:pt x="484" y="10385"/>
                      <a:pt x="90" y="9723"/>
                      <a:pt x="216" y="9723"/>
                    </a:cubicBezTo>
                    <a:close/>
                    <a:moveTo>
                      <a:pt x="7937" y="10876"/>
                    </a:moveTo>
                    <a:cubicBezTo>
                      <a:pt x="8104" y="10876"/>
                      <a:pt x="8193" y="11044"/>
                      <a:pt x="8107" y="11512"/>
                    </a:cubicBezTo>
                    <a:cubicBezTo>
                      <a:pt x="7982" y="12103"/>
                      <a:pt x="7732" y="12658"/>
                      <a:pt x="7392" y="13141"/>
                    </a:cubicBezTo>
                    <a:cubicBezTo>
                      <a:pt x="6891" y="13982"/>
                      <a:pt x="6121" y="14554"/>
                      <a:pt x="5352" y="15091"/>
                    </a:cubicBezTo>
                    <a:cubicBezTo>
                      <a:pt x="5871" y="14411"/>
                      <a:pt x="6354" y="13696"/>
                      <a:pt x="6783" y="12962"/>
                    </a:cubicBezTo>
                    <a:cubicBezTo>
                      <a:pt x="6796" y="12909"/>
                      <a:pt x="6761" y="12876"/>
                      <a:pt x="6728" y="12876"/>
                    </a:cubicBezTo>
                    <a:cubicBezTo>
                      <a:pt x="6716" y="12876"/>
                      <a:pt x="6703" y="12881"/>
                      <a:pt x="6694" y="12890"/>
                    </a:cubicBezTo>
                    <a:cubicBezTo>
                      <a:pt x="6157" y="13731"/>
                      <a:pt x="5531" y="14519"/>
                      <a:pt x="4833" y="15217"/>
                    </a:cubicBezTo>
                    <a:cubicBezTo>
                      <a:pt x="5119" y="14590"/>
                      <a:pt x="5352" y="13910"/>
                      <a:pt x="5656" y="13284"/>
                    </a:cubicBezTo>
                    <a:cubicBezTo>
                      <a:pt x="6014" y="12532"/>
                      <a:pt x="6640" y="11888"/>
                      <a:pt x="7231" y="11315"/>
                    </a:cubicBezTo>
                    <a:cubicBezTo>
                      <a:pt x="7475" y="11081"/>
                      <a:pt x="7753" y="10876"/>
                      <a:pt x="7937" y="10876"/>
                    </a:cubicBezTo>
                    <a:close/>
                    <a:moveTo>
                      <a:pt x="595" y="13215"/>
                    </a:moveTo>
                    <a:cubicBezTo>
                      <a:pt x="689" y="13215"/>
                      <a:pt x="822" y="13274"/>
                      <a:pt x="932" y="13302"/>
                    </a:cubicBezTo>
                    <a:cubicBezTo>
                      <a:pt x="2095" y="13606"/>
                      <a:pt x="2524" y="14769"/>
                      <a:pt x="2900" y="15825"/>
                    </a:cubicBezTo>
                    <a:cubicBezTo>
                      <a:pt x="2703" y="15610"/>
                      <a:pt x="2488" y="15413"/>
                      <a:pt x="2274" y="15235"/>
                    </a:cubicBezTo>
                    <a:cubicBezTo>
                      <a:pt x="2261" y="15226"/>
                      <a:pt x="2249" y="15223"/>
                      <a:pt x="2237" y="15223"/>
                    </a:cubicBezTo>
                    <a:cubicBezTo>
                      <a:pt x="2200" y="15223"/>
                      <a:pt x="2175" y="15261"/>
                      <a:pt x="2202" y="15288"/>
                    </a:cubicBezTo>
                    <a:cubicBezTo>
                      <a:pt x="2524" y="15610"/>
                      <a:pt x="2811" y="15950"/>
                      <a:pt x="3079" y="16326"/>
                    </a:cubicBezTo>
                    <a:cubicBezTo>
                      <a:pt x="3133" y="16433"/>
                      <a:pt x="3168" y="16541"/>
                      <a:pt x="3222" y="16648"/>
                    </a:cubicBezTo>
                    <a:cubicBezTo>
                      <a:pt x="2399" y="16416"/>
                      <a:pt x="1701" y="15915"/>
                      <a:pt x="1200" y="15217"/>
                    </a:cubicBezTo>
                    <a:cubicBezTo>
                      <a:pt x="949" y="14859"/>
                      <a:pt x="735" y="14447"/>
                      <a:pt x="609" y="14018"/>
                    </a:cubicBezTo>
                    <a:cubicBezTo>
                      <a:pt x="538" y="13839"/>
                      <a:pt x="502" y="13660"/>
                      <a:pt x="484" y="13463"/>
                    </a:cubicBezTo>
                    <a:cubicBezTo>
                      <a:pt x="449" y="13270"/>
                      <a:pt x="504" y="13215"/>
                      <a:pt x="595" y="13215"/>
                    </a:cubicBezTo>
                    <a:close/>
                    <a:moveTo>
                      <a:pt x="7736" y="15747"/>
                    </a:moveTo>
                    <a:cubicBezTo>
                      <a:pt x="7953" y="15747"/>
                      <a:pt x="7516" y="16507"/>
                      <a:pt x="7499" y="16541"/>
                    </a:cubicBezTo>
                    <a:lnTo>
                      <a:pt x="7445" y="16523"/>
                    </a:lnTo>
                    <a:cubicBezTo>
                      <a:pt x="7195" y="16952"/>
                      <a:pt x="6855" y="17328"/>
                      <a:pt x="6443" y="17632"/>
                    </a:cubicBezTo>
                    <a:cubicBezTo>
                      <a:pt x="6032" y="17937"/>
                      <a:pt x="5548" y="17990"/>
                      <a:pt x="5065" y="18044"/>
                    </a:cubicBezTo>
                    <a:cubicBezTo>
                      <a:pt x="5441" y="17829"/>
                      <a:pt x="5745" y="17543"/>
                      <a:pt x="5978" y="17185"/>
                    </a:cubicBezTo>
                    <a:cubicBezTo>
                      <a:pt x="6002" y="17137"/>
                      <a:pt x="5970" y="17098"/>
                      <a:pt x="5936" y="17098"/>
                    </a:cubicBezTo>
                    <a:cubicBezTo>
                      <a:pt x="5918" y="17098"/>
                      <a:pt x="5900" y="17108"/>
                      <a:pt x="5888" y="17131"/>
                    </a:cubicBezTo>
                    <a:cubicBezTo>
                      <a:pt x="5566" y="17561"/>
                      <a:pt x="5137" y="17901"/>
                      <a:pt x="4636" y="18098"/>
                    </a:cubicBezTo>
                    <a:cubicBezTo>
                      <a:pt x="4976" y="17758"/>
                      <a:pt x="5262" y="17346"/>
                      <a:pt x="5602" y="17006"/>
                    </a:cubicBezTo>
                    <a:cubicBezTo>
                      <a:pt x="6193" y="16433"/>
                      <a:pt x="6909" y="16004"/>
                      <a:pt x="7696" y="15753"/>
                    </a:cubicBezTo>
                    <a:cubicBezTo>
                      <a:pt x="7711" y="15749"/>
                      <a:pt x="7725" y="15747"/>
                      <a:pt x="7736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795" y="1008"/>
                      <a:pt x="3866" y="2923"/>
                      <a:pt x="4421" y="4122"/>
                    </a:cubicBezTo>
                    <a:cubicBezTo>
                      <a:pt x="4403" y="4336"/>
                      <a:pt x="4367" y="4533"/>
                      <a:pt x="4314" y="4748"/>
                    </a:cubicBezTo>
                    <a:cubicBezTo>
                      <a:pt x="4278" y="4891"/>
                      <a:pt x="4224" y="5016"/>
                      <a:pt x="4171" y="5160"/>
                    </a:cubicBezTo>
                    <a:cubicBezTo>
                      <a:pt x="4117" y="4766"/>
                      <a:pt x="4027" y="4390"/>
                      <a:pt x="3938" y="4014"/>
                    </a:cubicBezTo>
                    <a:cubicBezTo>
                      <a:pt x="4135" y="3406"/>
                      <a:pt x="3956" y="2529"/>
                      <a:pt x="3759" y="1956"/>
                    </a:cubicBezTo>
                    <a:cubicBezTo>
                      <a:pt x="3544" y="1258"/>
                      <a:pt x="3061" y="722"/>
                      <a:pt x="2292" y="650"/>
                    </a:cubicBezTo>
                    <a:cubicBezTo>
                      <a:pt x="2256" y="650"/>
                      <a:pt x="2220" y="686"/>
                      <a:pt x="2202" y="739"/>
                    </a:cubicBezTo>
                    <a:cubicBezTo>
                      <a:pt x="2184" y="2010"/>
                      <a:pt x="2828" y="3102"/>
                      <a:pt x="3759" y="3961"/>
                    </a:cubicBezTo>
                    <a:lnTo>
                      <a:pt x="3759" y="4104"/>
                    </a:lnTo>
                    <a:cubicBezTo>
                      <a:pt x="3759" y="4157"/>
                      <a:pt x="3795" y="4175"/>
                      <a:pt x="3848" y="4175"/>
                    </a:cubicBezTo>
                    <a:cubicBezTo>
                      <a:pt x="3938" y="4605"/>
                      <a:pt x="4009" y="5034"/>
                      <a:pt x="4063" y="5482"/>
                    </a:cubicBezTo>
                    <a:cubicBezTo>
                      <a:pt x="4045" y="5535"/>
                      <a:pt x="4045" y="5607"/>
                      <a:pt x="4045" y="5679"/>
                    </a:cubicBezTo>
                    <a:cubicBezTo>
                      <a:pt x="4045" y="5714"/>
                      <a:pt x="4063" y="5750"/>
                      <a:pt x="4099" y="5750"/>
                    </a:cubicBezTo>
                    <a:cubicBezTo>
                      <a:pt x="4117" y="5840"/>
                      <a:pt x="4117" y="5929"/>
                      <a:pt x="4135" y="6019"/>
                    </a:cubicBezTo>
                    <a:cubicBezTo>
                      <a:pt x="4045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5" y="5428"/>
                      <a:pt x="3795" y="5374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4" y="3146"/>
                      <a:pt x="1832" y="2436"/>
                      <a:pt x="1396" y="2436"/>
                    </a:cubicBezTo>
                    <a:cubicBezTo>
                      <a:pt x="1339" y="2436"/>
                      <a:pt x="1285" y="2448"/>
                      <a:pt x="1236" y="2475"/>
                    </a:cubicBezTo>
                    <a:cubicBezTo>
                      <a:pt x="735" y="2762"/>
                      <a:pt x="1612" y="3764"/>
                      <a:pt x="1737" y="4050"/>
                    </a:cubicBezTo>
                    <a:cubicBezTo>
                      <a:pt x="2106" y="4805"/>
                      <a:pt x="2601" y="5890"/>
                      <a:pt x="3561" y="5890"/>
                    </a:cubicBezTo>
                    <a:cubicBezTo>
                      <a:pt x="3625" y="5890"/>
                      <a:pt x="3691" y="5885"/>
                      <a:pt x="3759" y="5875"/>
                    </a:cubicBezTo>
                    <a:cubicBezTo>
                      <a:pt x="3777" y="5875"/>
                      <a:pt x="3795" y="5857"/>
                      <a:pt x="3795" y="5840"/>
                    </a:cubicBezTo>
                    <a:cubicBezTo>
                      <a:pt x="3848" y="5911"/>
                      <a:pt x="3902" y="6001"/>
                      <a:pt x="3956" y="6072"/>
                    </a:cubicBezTo>
                    <a:cubicBezTo>
                      <a:pt x="4045" y="6215"/>
                      <a:pt x="4099" y="6376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17" y="9043"/>
                      <a:pt x="3956" y="8828"/>
                      <a:pt x="3741" y="8667"/>
                    </a:cubicBezTo>
                    <a:cubicBezTo>
                      <a:pt x="3687" y="8613"/>
                      <a:pt x="3634" y="8560"/>
                      <a:pt x="3580" y="8506"/>
                    </a:cubicBezTo>
                    <a:cubicBezTo>
                      <a:pt x="3616" y="8488"/>
                      <a:pt x="3634" y="8434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53" y="6072"/>
                      <a:pt x="717" y="6108"/>
                      <a:pt x="717" y="6180"/>
                    </a:cubicBezTo>
                    <a:cubicBezTo>
                      <a:pt x="591" y="7247"/>
                      <a:pt x="2021" y="8934"/>
                      <a:pt x="3232" y="8934"/>
                    </a:cubicBezTo>
                    <a:cubicBezTo>
                      <a:pt x="3402" y="8934"/>
                      <a:pt x="3567" y="8901"/>
                      <a:pt x="3723" y="8828"/>
                    </a:cubicBezTo>
                    <a:cubicBezTo>
                      <a:pt x="3813" y="8935"/>
                      <a:pt x="3902" y="9043"/>
                      <a:pt x="3974" y="9150"/>
                    </a:cubicBezTo>
                    <a:cubicBezTo>
                      <a:pt x="4099" y="9329"/>
                      <a:pt x="4153" y="9562"/>
                      <a:pt x="4260" y="9759"/>
                    </a:cubicBezTo>
                    <a:cubicBezTo>
                      <a:pt x="4242" y="10313"/>
                      <a:pt x="4206" y="10886"/>
                      <a:pt x="4171" y="11459"/>
                    </a:cubicBezTo>
                    <a:lnTo>
                      <a:pt x="4117" y="12157"/>
                    </a:lnTo>
                    <a:cubicBezTo>
                      <a:pt x="4099" y="12192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4"/>
                    </a:cubicBezTo>
                    <a:cubicBezTo>
                      <a:pt x="3974" y="12711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5"/>
                      <a:pt x="2864" y="10904"/>
                      <a:pt x="2327" y="10457"/>
                    </a:cubicBezTo>
                    <a:cubicBezTo>
                      <a:pt x="1742" y="9957"/>
                      <a:pt x="991" y="9524"/>
                      <a:pt x="185" y="9524"/>
                    </a:cubicBezTo>
                    <a:cubicBezTo>
                      <a:pt x="154" y="9524"/>
                      <a:pt x="122" y="9525"/>
                      <a:pt x="90" y="9526"/>
                    </a:cubicBezTo>
                    <a:cubicBezTo>
                      <a:pt x="37" y="9526"/>
                      <a:pt x="1" y="9580"/>
                      <a:pt x="1" y="9633"/>
                    </a:cubicBezTo>
                    <a:cubicBezTo>
                      <a:pt x="144" y="10439"/>
                      <a:pt x="842" y="11119"/>
                      <a:pt x="1343" y="11691"/>
                    </a:cubicBezTo>
                    <a:cubicBezTo>
                      <a:pt x="1869" y="12279"/>
                      <a:pt x="2489" y="12747"/>
                      <a:pt x="3249" y="12747"/>
                    </a:cubicBezTo>
                    <a:cubicBezTo>
                      <a:pt x="3368" y="12747"/>
                      <a:pt x="3490" y="12736"/>
                      <a:pt x="3616" y="12711"/>
                    </a:cubicBezTo>
                    <a:cubicBezTo>
                      <a:pt x="3759" y="12944"/>
                      <a:pt x="3884" y="13177"/>
                      <a:pt x="3992" y="13409"/>
                    </a:cubicBezTo>
                    <a:cubicBezTo>
                      <a:pt x="3902" y="14590"/>
                      <a:pt x="3795" y="15736"/>
                      <a:pt x="3634" y="16899"/>
                    </a:cubicBezTo>
                    <a:cubicBezTo>
                      <a:pt x="3580" y="16720"/>
                      <a:pt x="3491" y="16559"/>
                      <a:pt x="3383" y="16398"/>
                    </a:cubicBezTo>
                    <a:cubicBezTo>
                      <a:pt x="3276" y="15646"/>
                      <a:pt x="2828" y="14823"/>
                      <a:pt x="2435" y="14232"/>
                    </a:cubicBezTo>
                    <a:cubicBezTo>
                      <a:pt x="1960" y="13529"/>
                      <a:pt x="1277" y="13015"/>
                      <a:pt x="404" y="13015"/>
                    </a:cubicBezTo>
                    <a:cubicBezTo>
                      <a:pt x="389" y="13015"/>
                      <a:pt x="374" y="13015"/>
                      <a:pt x="359" y="13016"/>
                    </a:cubicBezTo>
                    <a:cubicBezTo>
                      <a:pt x="305" y="13016"/>
                      <a:pt x="252" y="13051"/>
                      <a:pt x="252" y="13123"/>
                    </a:cubicBezTo>
                    <a:cubicBezTo>
                      <a:pt x="341" y="14698"/>
                      <a:pt x="1629" y="16756"/>
                      <a:pt x="3383" y="16791"/>
                    </a:cubicBezTo>
                    <a:cubicBezTo>
                      <a:pt x="3473" y="16988"/>
                      <a:pt x="3526" y="17221"/>
                      <a:pt x="3562" y="17436"/>
                    </a:cubicBezTo>
                    <a:cubicBezTo>
                      <a:pt x="3401" y="18563"/>
                      <a:pt x="3186" y="19690"/>
                      <a:pt x="2918" y="20782"/>
                    </a:cubicBezTo>
                    <a:cubicBezTo>
                      <a:pt x="2907" y="20839"/>
                      <a:pt x="2953" y="20874"/>
                      <a:pt x="2997" y="20874"/>
                    </a:cubicBezTo>
                    <a:cubicBezTo>
                      <a:pt x="3023" y="20874"/>
                      <a:pt x="3048" y="20862"/>
                      <a:pt x="3061" y="20836"/>
                    </a:cubicBezTo>
                    <a:cubicBezTo>
                      <a:pt x="3312" y="20120"/>
                      <a:pt x="3526" y="19404"/>
                      <a:pt x="3669" y="18670"/>
                    </a:cubicBezTo>
                    <a:cubicBezTo>
                      <a:pt x="3974" y="18563"/>
                      <a:pt x="4260" y="18456"/>
                      <a:pt x="4528" y="18330"/>
                    </a:cubicBezTo>
                    <a:cubicBezTo>
                      <a:pt x="5334" y="18241"/>
                      <a:pt x="6139" y="18223"/>
                      <a:pt x="6765" y="17668"/>
                    </a:cubicBezTo>
                    <a:cubicBezTo>
                      <a:pt x="7410" y="17096"/>
                      <a:pt x="7821" y="16362"/>
                      <a:pt x="8179" y="15575"/>
                    </a:cubicBezTo>
                    <a:cubicBezTo>
                      <a:pt x="8197" y="15485"/>
                      <a:pt x="8143" y="15413"/>
                      <a:pt x="8072" y="15413"/>
                    </a:cubicBezTo>
                    <a:lnTo>
                      <a:pt x="8107" y="15467"/>
                    </a:lnTo>
                    <a:cubicBezTo>
                      <a:pt x="7374" y="15539"/>
                      <a:pt x="6801" y="15897"/>
                      <a:pt x="6211" y="16344"/>
                    </a:cubicBezTo>
                    <a:cubicBezTo>
                      <a:pt x="5495" y="16881"/>
                      <a:pt x="5047" y="17579"/>
                      <a:pt x="4421" y="18187"/>
                    </a:cubicBezTo>
                    <a:lnTo>
                      <a:pt x="4385" y="18187"/>
                    </a:lnTo>
                    <a:cubicBezTo>
                      <a:pt x="4332" y="18187"/>
                      <a:pt x="4296" y="18241"/>
                      <a:pt x="4314" y="18295"/>
                    </a:cubicBezTo>
                    <a:cubicBezTo>
                      <a:pt x="4117" y="18366"/>
                      <a:pt x="3938" y="18438"/>
                      <a:pt x="3759" y="18491"/>
                    </a:cubicBezTo>
                    <a:cubicBezTo>
                      <a:pt x="3884" y="17794"/>
                      <a:pt x="3992" y="17078"/>
                      <a:pt x="4063" y="16362"/>
                    </a:cubicBezTo>
                    <a:cubicBezTo>
                      <a:pt x="4439" y="16129"/>
                      <a:pt x="4797" y="15825"/>
                      <a:pt x="5101" y="15485"/>
                    </a:cubicBezTo>
                    <a:cubicBezTo>
                      <a:pt x="6998" y="14716"/>
                      <a:pt x="8430" y="12711"/>
                      <a:pt x="8465" y="10671"/>
                    </a:cubicBezTo>
                    <a:cubicBezTo>
                      <a:pt x="8465" y="10600"/>
                      <a:pt x="8412" y="10564"/>
                      <a:pt x="8358" y="10564"/>
                    </a:cubicBezTo>
                    <a:cubicBezTo>
                      <a:pt x="7445" y="10653"/>
                      <a:pt x="6801" y="11494"/>
                      <a:pt x="6264" y="12157"/>
                    </a:cubicBezTo>
                    <a:cubicBezTo>
                      <a:pt x="5459" y="13177"/>
                      <a:pt x="5083" y="14376"/>
                      <a:pt x="4582" y="15557"/>
                    </a:cubicBezTo>
                    <a:lnTo>
                      <a:pt x="4099" y="16076"/>
                    </a:lnTo>
                    <a:cubicBezTo>
                      <a:pt x="4224" y="14751"/>
                      <a:pt x="4278" y="13427"/>
                      <a:pt x="4349" y="12157"/>
                    </a:cubicBezTo>
                    <a:cubicBezTo>
                      <a:pt x="4564" y="11924"/>
                      <a:pt x="4779" y="11673"/>
                      <a:pt x="4958" y="11423"/>
                    </a:cubicBezTo>
                    <a:cubicBezTo>
                      <a:pt x="4969" y="11458"/>
                      <a:pt x="5003" y="11477"/>
                      <a:pt x="5036" y="11477"/>
                    </a:cubicBezTo>
                    <a:cubicBezTo>
                      <a:pt x="5053" y="11477"/>
                      <a:pt x="5071" y="11471"/>
                      <a:pt x="5083" y="11459"/>
                    </a:cubicBezTo>
                    <a:cubicBezTo>
                      <a:pt x="6551" y="10260"/>
                      <a:pt x="7839" y="8399"/>
                      <a:pt x="7678" y="6430"/>
                    </a:cubicBezTo>
                    <a:cubicBezTo>
                      <a:pt x="7678" y="6360"/>
                      <a:pt x="7623" y="6312"/>
                      <a:pt x="7556" y="6312"/>
                    </a:cubicBezTo>
                    <a:cubicBezTo>
                      <a:pt x="7537" y="6312"/>
                      <a:pt x="7518" y="6315"/>
                      <a:pt x="7499" y="6323"/>
                    </a:cubicBezTo>
                    <a:cubicBezTo>
                      <a:pt x="5817" y="7325"/>
                      <a:pt x="4797" y="9168"/>
                      <a:pt x="4868" y="11119"/>
                    </a:cubicBezTo>
                    <a:lnTo>
                      <a:pt x="4367" y="11834"/>
                    </a:lnTo>
                    <a:cubicBezTo>
                      <a:pt x="4439" y="10671"/>
                      <a:pt x="4493" y="9490"/>
                      <a:pt x="4457" y="8309"/>
                    </a:cubicBezTo>
                    <a:cubicBezTo>
                      <a:pt x="4797" y="7862"/>
                      <a:pt x="5065" y="7379"/>
                      <a:pt x="5244" y="6842"/>
                    </a:cubicBezTo>
                    <a:cubicBezTo>
                      <a:pt x="6175" y="5625"/>
                      <a:pt x="7052" y="4193"/>
                      <a:pt x="6676" y="2618"/>
                    </a:cubicBezTo>
                    <a:cubicBezTo>
                      <a:pt x="6664" y="2571"/>
                      <a:pt x="6620" y="2547"/>
                      <a:pt x="6576" y="2547"/>
                    </a:cubicBezTo>
                    <a:cubicBezTo>
                      <a:pt x="6555" y="2547"/>
                      <a:pt x="6533" y="2553"/>
                      <a:pt x="6515" y="2565"/>
                    </a:cubicBezTo>
                    <a:cubicBezTo>
                      <a:pt x="5244" y="3227"/>
                      <a:pt x="4582" y="5696"/>
                      <a:pt x="4922" y="7074"/>
                    </a:cubicBezTo>
                    <a:cubicBezTo>
                      <a:pt x="4779" y="7396"/>
                      <a:pt x="4636" y="7701"/>
                      <a:pt x="4457" y="8005"/>
                    </a:cubicBezTo>
                    <a:cubicBezTo>
                      <a:pt x="4439" y="7217"/>
                      <a:pt x="4367" y="6430"/>
                      <a:pt x="4260" y="5643"/>
                    </a:cubicBezTo>
                    <a:cubicBezTo>
                      <a:pt x="4403" y="5160"/>
                      <a:pt x="4511" y="4676"/>
                      <a:pt x="4546" y="4175"/>
                    </a:cubicBezTo>
                    <a:cubicBezTo>
                      <a:pt x="4582" y="4157"/>
                      <a:pt x="4600" y="4140"/>
                      <a:pt x="4600" y="4122"/>
                    </a:cubicBezTo>
                    <a:cubicBezTo>
                      <a:pt x="4886" y="3370"/>
                      <a:pt x="5065" y="2601"/>
                      <a:pt x="5119" y="1813"/>
                    </a:cubicBezTo>
                    <a:cubicBezTo>
                      <a:pt x="5155" y="1223"/>
                      <a:pt x="5244" y="578"/>
                      <a:pt x="4958" y="59"/>
                    </a:cubicBezTo>
                    <a:cubicBezTo>
                      <a:pt x="4937" y="18"/>
                      <a:pt x="4904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5"/>
              <p:cNvSpPr/>
              <p:nvPr/>
            </p:nvSpPr>
            <p:spPr>
              <a:xfrm>
                <a:off x="5666600" y="4120125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7" y="2760"/>
                    </a:moveTo>
                    <a:cubicBezTo>
                      <a:pt x="3437" y="3118"/>
                      <a:pt x="3150" y="3511"/>
                      <a:pt x="2810" y="3869"/>
                    </a:cubicBezTo>
                    <a:cubicBezTo>
                      <a:pt x="2238" y="4442"/>
                      <a:pt x="1540" y="4871"/>
                      <a:pt x="770" y="5140"/>
                    </a:cubicBezTo>
                    <a:cubicBezTo>
                      <a:pt x="755" y="5144"/>
                      <a:pt x="742" y="5147"/>
                      <a:pt x="730" y="5147"/>
                    </a:cubicBezTo>
                    <a:cubicBezTo>
                      <a:pt x="512" y="5147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8" y="3923"/>
                      <a:pt x="1558" y="3529"/>
                      <a:pt x="1969" y="3243"/>
                    </a:cubicBezTo>
                    <a:cubicBezTo>
                      <a:pt x="2381" y="2939"/>
                      <a:pt x="2864" y="2867"/>
                      <a:pt x="3347" y="2814"/>
                    </a:cubicBezTo>
                    <a:lnTo>
                      <a:pt x="3347" y="2814"/>
                    </a:lnTo>
                    <a:cubicBezTo>
                      <a:pt x="2972" y="3028"/>
                      <a:pt x="2667" y="3332"/>
                      <a:pt x="2435" y="3690"/>
                    </a:cubicBezTo>
                    <a:cubicBezTo>
                      <a:pt x="2409" y="3728"/>
                      <a:pt x="2447" y="3766"/>
                      <a:pt x="2483" y="3766"/>
                    </a:cubicBezTo>
                    <a:cubicBezTo>
                      <a:pt x="2499" y="3766"/>
                      <a:pt x="2514" y="3760"/>
                      <a:pt x="2524" y="3744"/>
                    </a:cubicBezTo>
                    <a:cubicBezTo>
                      <a:pt x="2846" y="3315"/>
                      <a:pt x="3276" y="2975"/>
                      <a:pt x="3759" y="2760"/>
                    </a:cubicBezTo>
                    <a:close/>
                    <a:moveTo>
                      <a:pt x="5173" y="4209"/>
                    </a:moveTo>
                    <a:lnTo>
                      <a:pt x="5173" y="4209"/>
                    </a:lnTo>
                    <a:cubicBezTo>
                      <a:pt x="5996" y="4442"/>
                      <a:pt x="6712" y="4943"/>
                      <a:pt x="7195" y="5641"/>
                    </a:cubicBezTo>
                    <a:cubicBezTo>
                      <a:pt x="7463" y="6017"/>
                      <a:pt x="7660" y="6410"/>
                      <a:pt x="7803" y="6840"/>
                    </a:cubicBezTo>
                    <a:cubicBezTo>
                      <a:pt x="7857" y="7037"/>
                      <a:pt x="7893" y="7216"/>
                      <a:pt x="7929" y="7395"/>
                    </a:cubicBezTo>
                    <a:cubicBezTo>
                      <a:pt x="7964" y="7592"/>
                      <a:pt x="7902" y="7650"/>
                      <a:pt x="7803" y="7650"/>
                    </a:cubicBezTo>
                    <a:cubicBezTo>
                      <a:pt x="7705" y="7650"/>
                      <a:pt x="7571" y="7592"/>
                      <a:pt x="7463" y="7556"/>
                    </a:cubicBezTo>
                    <a:cubicBezTo>
                      <a:pt x="6318" y="7269"/>
                      <a:pt x="5888" y="6088"/>
                      <a:pt x="5495" y="5033"/>
                    </a:cubicBezTo>
                    <a:lnTo>
                      <a:pt x="5495" y="5033"/>
                    </a:lnTo>
                    <a:cubicBezTo>
                      <a:pt x="5692" y="5247"/>
                      <a:pt x="5906" y="5444"/>
                      <a:pt x="6121" y="5641"/>
                    </a:cubicBezTo>
                    <a:cubicBezTo>
                      <a:pt x="6131" y="5648"/>
                      <a:pt x="6142" y="5651"/>
                      <a:pt x="6151" y="5651"/>
                    </a:cubicBezTo>
                    <a:cubicBezTo>
                      <a:pt x="6192" y="5651"/>
                      <a:pt x="6222" y="5598"/>
                      <a:pt x="6193" y="5569"/>
                    </a:cubicBezTo>
                    <a:cubicBezTo>
                      <a:pt x="5871" y="5247"/>
                      <a:pt x="5584" y="4907"/>
                      <a:pt x="5316" y="4549"/>
                    </a:cubicBezTo>
                    <a:cubicBezTo>
                      <a:pt x="5262" y="4424"/>
                      <a:pt x="5226" y="4317"/>
                      <a:pt x="5173" y="4209"/>
                    </a:cubicBezTo>
                    <a:close/>
                    <a:moveTo>
                      <a:pt x="3580" y="5641"/>
                    </a:moveTo>
                    <a:lnTo>
                      <a:pt x="3580" y="5641"/>
                    </a:lnTo>
                    <a:cubicBezTo>
                      <a:pt x="3276" y="6267"/>
                      <a:pt x="3061" y="6929"/>
                      <a:pt x="2757" y="7574"/>
                    </a:cubicBezTo>
                    <a:lnTo>
                      <a:pt x="2757" y="7556"/>
                    </a:lnTo>
                    <a:cubicBezTo>
                      <a:pt x="2381" y="8307"/>
                      <a:pt x="1773" y="8952"/>
                      <a:pt x="1182" y="9524"/>
                    </a:cubicBezTo>
                    <a:cubicBezTo>
                      <a:pt x="938" y="9759"/>
                      <a:pt x="660" y="9964"/>
                      <a:pt x="476" y="9964"/>
                    </a:cubicBezTo>
                    <a:cubicBezTo>
                      <a:pt x="309" y="9964"/>
                      <a:pt x="220" y="9795"/>
                      <a:pt x="305" y="9327"/>
                    </a:cubicBezTo>
                    <a:cubicBezTo>
                      <a:pt x="430" y="8755"/>
                      <a:pt x="681" y="8200"/>
                      <a:pt x="1003" y="7699"/>
                    </a:cubicBezTo>
                    <a:cubicBezTo>
                      <a:pt x="1522" y="6858"/>
                      <a:pt x="2274" y="6285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9" y="7144"/>
                      <a:pt x="1629" y="7896"/>
                    </a:cubicBezTo>
                    <a:cubicBezTo>
                      <a:pt x="1617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49"/>
                    </a:cubicBezTo>
                    <a:cubicBezTo>
                      <a:pt x="2256" y="7108"/>
                      <a:pt x="2864" y="6339"/>
                      <a:pt x="3580" y="5641"/>
                    </a:cubicBezTo>
                    <a:close/>
                    <a:moveTo>
                      <a:pt x="5116" y="8260"/>
                    </a:moveTo>
                    <a:cubicBezTo>
                      <a:pt x="5999" y="8260"/>
                      <a:pt x="6596" y="8877"/>
                      <a:pt x="7177" y="9524"/>
                    </a:cubicBezTo>
                    <a:cubicBezTo>
                      <a:pt x="7410" y="9811"/>
                      <a:pt x="7642" y="10097"/>
                      <a:pt x="7857" y="10401"/>
                    </a:cubicBezTo>
                    <a:cubicBezTo>
                      <a:pt x="7911" y="10473"/>
                      <a:pt x="8304" y="11135"/>
                      <a:pt x="8179" y="11135"/>
                    </a:cubicBezTo>
                    <a:cubicBezTo>
                      <a:pt x="7410" y="11081"/>
                      <a:pt x="6676" y="10562"/>
                      <a:pt x="6121" y="10097"/>
                    </a:cubicBezTo>
                    <a:cubicBezTo>
                      <a:pt x="5638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69"/>
                      <a:pt x="5799" y="9202"/>
                      <a:pt x="6067" y="9363"/>
                    </a:cubicBezTo>
                    <a:cubicBezTo>
                      <a:pt x="6079" y="9375"/>
                      <a:pt x="6091" y="9380"/>
                      <a:pt x="6101" y="9380"/>
                    </a:cubicBezTo>
                    <a:cubicBezTo>
                      <a:pt x="6139" y="9380"/>
                      <a:pt x="6163" y="9316"/>
                      <a:pt x="6121" y="9274"/>
                    </a:cubicBezTo>
                    <a:cubicBezTo>
                      <a:pt x="5745" y="9041"/>
                      <a:pt x="5405" y="8773"/>
                      <a:pt x="5083" y="8468"/>
                    </a:cubicBezTo>
                    <a:cubicBezTo>
                      <a:pt x="5012" y="8397"/>
                      <a:pt x="4958" y="8343"/>
                      <a:pt x="4904" y="8272"/>
                    </a:cubicBezTo>
                    <a:cubicBezTo>
                      <a:pt x="4977" y="8264"/>
                      <a:pt x="5047" y="8260"/>
                      <a:pt x="5116" y="8260"/>
                    </a:cubicBezTo>
                    <a:close/>
                    <a:moveTo>
                      <a:pt x="3294" y="9757"/>
                    </a:moveTo>
                    <a:lnTo>
                      <a:pt x="3294" y="9757"/>
                    </a:lnTo>
                    <a:cubicBezTo>
                      <a:pt x="2846" y="10419"/>
                      <a:pt x="2470" y="11188"/>
                      <a:pt x="2077" y="11868"/>
                    </a:cubicBezTo>
                    <a:cubicBezTo>
                      <a:pt x="2051" y="11920"/>
                      <a:pt x="2090" y="11962"/>
                      <a:pt x="2134" y="11962"/>
                    </a:cubicBezTo>
                    <a:cubicBezTo>
                      <a:pt x="2151" y="11962"/>
                      <a:pt x="2169" y="11955"/>
                      <a:pt x="2184" y="11940"/>
                    </a:cubicBezTo>
                    <a:cubicBezTo>
                      <a:pt x="2578" y="11278"/>
                      <a:pt x="2989" y="10652"/>
                      <a:pt x="3419" y="10025"/>
                    </a:cubicBezTo>
                    <a:lnTo>
                      <a:pt x="3419" y="10025"/>
                    </a:lnTo>
                    <a:cubicBezTo>
                      <a:pt x="3204" y="11654"/>
                      <a:pt x="2775" y="12996"/>
                      <a:pt x="1343" y="14052"/>
                    </a:cubicBezTo>
                    <a:cubicBezTo>
                      <a:pt x="1251" y="14118"/>
                      <a:pt x="1181" y="14148"/>
                      <a:pt x="1129" y="14148"/>
                    </a:cubicBezTo>
                    <a:cubicBezTo>
                      <a:pt x="703" y="14148"/>
                      <a:pt x="1484" y="12157"/>
                      <a:pt x="1612" y="11886"/>
                    </a:cubicBezTo>
                    <a:cubicBezTo>
                      <a:pt x="2005" y="11027"/>
                      <a:pt x="2703" y="10437"/>
                      <a:pt x="3294" y="9757"/>
                    </a:cubicBezTo>
                    <a:close/>
                    <a:moveTo>
                      <a:pt x="5073" y="12090"/>
                    </a:moveTo>
                    <a:cubicBezTo>
                      <a:pt x="6053" y="12090"/>
                      <a:pt x="6997" y="13159"/>
                      <a:pt x="7374" y="13944"/>
                    </a:cubicBezTo>
                    <a:cubicBezTo>
                      <a:pt x="7427" y="14050"/>
                      <a:pt x="7618" y="14571"/>
                      <a:pt x="7488" y="14571"/>
                    </a:cubicBezTo>
                    <a:cubicBezTo>
                      <a:pt x="7486" y="14571"/>
                      <a:pt x="7483" y="14571"/>
                      <a:pt x="7481" y="14571"/>
                    </a:cubicBezTo>
                    <a:cubicBezTo>
                      <a:pt x="7034" y="14553"/>
                      <a:pt x="6622" y="14284"/>
                      <a:pt x="6300" y="14016"/>
                    </a:cubicBezTo>
                    <a:cubicBezTo>
                      <a:pt x="5799" y="13586"/>
                      <a:pt x="5495" y="13014"/>
                      <a:pt x="5083" y="12531"/>
                    </a:cubicBezTo>
                    <a:lnTo>
                      <a:pt x="5083" y="12531"/>
                    </a:lnTo>
                    <a:cubicBezTo>
                      <a:pt x="5405" y="12781"/>
                      <a:pt x="5745" y="12978"/>
                      <a:pt x="6067" y="13211"/>
                    </a:cubicBezTo>
                    <a:cubicBezTo>
                      <a:pt x="6078" y="13217"/>
                      <a:pt x="6087" y="13220"/>
                      <a:pt x="6096" y="13220"/>
                    </a:cubicBezTo>
                    <a:cubicBezTo>
                      <a:pt x="6132" y="13220"/>
                      <a:pt x="6150" y="13168"/>
                      <a:pt x="6121" y="13139"/>
                    </a:cubicBezTo>
                    <a:cubicBezTo>
                      <a:pt x="5727" y="12835"/>
                      <a:pt x="5316" y="12566"/>
                      <a:pt x="4940" y="12244"/>
                    </a:cubicBezTo>
                    <a:cubicBezTo>
                      <a:pt x="4904" y="12208"/>
                      <a:pt x="4851" y="12155"/>
                      <a:pt x="4797" y="12119"/>
                    </a:cubicBezTo>
                    <a:cubicBezTo>
                      <a:pt x="4889" y="12099"/>
                      <a:pt x="4981" y="12090"/>
                      <a:pt x="5073" y="12090"/>
                    </a:cubicBezTo>
                    <a:close/>
                    <a:moveTo>
                      <a:pt x="3419" y="14087"/>
                    </a:moveTo>
                    <a:lnTo>
                      <a:pt x="3419" y="14087"/>
                    </a:lnTo>
                    <a:cubicBezTo>
                      <a:pt x="3437" y="15215"/>
                      <a:pt x="3168" y="16342"/>
                      <a:pt x="2632" y="17344"/>
                    </a:cubicBezTo>
                    <a:lnTo>
                      <a:pt x="2649" y="17344"/>
                    </a:lnTo>
                    <a:cubicBezTo>
                      <a:pt x="2488" y="17649"/>
                      <a:pt x="2256" y="17899"/>
                      <a:pt x="1969" y="18096"/>
                    </a:cubicBezTo>
                    <a:cubicBezTo>
                      <a:pt x="1969" y="18096"/>
                      <a:pt x="1968" y="18097"/>
                      <a:pt x="1967" y="18097"/>
                    </a:cubicBezTo>
                    <a:cubicBezTo>
                      <a:pt x="1917" y="18097"/>
                      <a:pt x="1970" y="16752"/>
                      <a:pt x="2023" y="16575"/>
                    </a:cubicBezTo>
                    <a:cubicBezTo>
                      <a:pt x="2202" y="15913"/>
                      <a:pt x="2596" y="15340"/>
                      <a:pt x="2972" y="14767"/>
                    </a:cubicBezTo>
                    <a:lnTo>
                      <a:pt x="2972" y="14767"/>
                    </a:lnTo>
                    <a:cubicBezTo>
                      <a:pt x="2828" y="15233"/>
                      <a:pt x="2685" y="15698"/>
                      <a:pt x="2524" y="16110"/>
                    </a:cubicBezTo>
                    <a:cubicBezTo>
                      <a:pt x="2513" y="16145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4" y="16145"/>
                    </a:cubicBezTo>
                    <a:cubicBezTo>
                      <a:pt x="2900" y="15465"/>
                      <a:pt x="3133" y="14767"/>
                      <a:pt x="3419" y="14087"/>
                    </a:cubicBezTo>
                    <a:close/>
                    <a:moveTo>
                      <a:pt x="4689" y="15107"/>
                    </a:moveTo>
                    <a:lnTo>
                      <a:pt x="4689" y="15107"/>
                    </a:lnTo>
                    <a:cubicBezTo>
                      <a:pt x="5727" y="15143"/>
                      <a:pt x="6175" y="16092"/>
                      <a:pt x="6551" y="16915"/>
                    </a:cubicBezTo>
                    <a:cubicBezTo>
                      <a:pt x="6658" y="17165"/>
                      <a:pt x="6801" y="17362"/>
                      <a:pt x="6944" y="17613"/>
                    </a:cubicBezTo>
                    <a:cubicBezTo>
                      <a:pt x="7085" y="17838"/>
                      <a:pt x="7181" y="18206"/>
                      <a:pt x="6982" y="18206"/>
                    </a:cubicBezTo>
                    <a:cubicBezTo>
                      <a:pt x="6927" y="18206"/>
                      <a:pt x="6851" y="18179"/>
                      <a:pt x="6747" y="18114"/>
                    </a:cubicBezTo>
                    <a:cubicBezTo>
                      <a:pt x="6336" y="17828"/>
                      <a:pt x="5960" y="17488"/>
                      <a:pt x="5656" y="17094"/>
                    </a:cubicBezTo>
                    <a:cubicBezTo>
                      <a:pt x="5441" y="16879"/>
                      <a:pt x="5262" y="16646"/>
                      <a:pt x="5119" y="16396"/>
                    </a:cubicBezTo>
                    <a:cubicBezTo>
                      <a:pt x="4994" y="16145"/>
                      <a:pt x="4904" y="15877"/>
                      <a:pt x="4833" y="15591"/>
                    </a:cubicBezTo>
                    <a:lnTo>
                      <a:pt x="4833" y="15591"/>
                    </a:lnTo>
                    <a:cubicBezTo>
                      <a:pt x="5065" y="15895"/>
                      <a:pt x="5280" y="16199"/>
                      <a:pt x="5513" y="16485"/>
                    </a:cubicBezTo>
                    <a:cubicBezTo>
                      <a:pt x="5519" y="16499"/>
                      <a:pt x="5532" y="16505"/>
                      <a:pt x="5543" y="16505"/>
                    </a:cubicBezTo>
                    <a:cubicBezTo>
                      <a:pt x="5561" y="16505"/>
                      <a:pt x="5577" y="16490"/>
                      <a:pt x="5566" y="16467"/>
                    </a:cubicBezTo>
                    <a:cubicBezTo>
                      <a:pt x="5405" y="16092"/>
                      <a:pt x="5191" y="15752"/>
                      <a:pt x="4922" y="15430"/>
                    </a:cubicBezTo>
                    <a:cubicBezTo>
                      <a:pt x="4851" y="15322"/>
                      <a:pt x="4761" y="15215"/>
                      <a:pt x="4689" y="15107"/>
                    </a:cubicBezTo>
                    <a:close/>
                    <a:moveTo>
                      <a:pt x="4689" y="17130"/>
                    </a:moveTo>
                    <a:cubicBezTo>
                      <a:pt x="5047" y="17559"/>
                      <a:pt x="5387" y="18006"/>
                      <a:pt x="5692" y="18490"/>
                    </a:cubicBezTo>
                    <a:cubicBezTo>
                      <a:pt x="5888" y="18865"/>
                      <a:pt x="6014" y="19277"/>
                      <a:pt x="6050" y="19707"/>
                    </a:cubicBezTo>
                    <a:cubicBezTo>
                      <a:pt x="6079" y="19927"/>
                      <a:pt x="6009" y="20003"/>
                      <a:pt x="5901" y="20003"/>
                    </a:cubicBezTo>
                    <a:cubicBezTo>
                      <a:pt x="5746" y="20003"/>
                      <a:pt x="5514" y="19848"/>
                      <a:pt x="5387" y="19742"/>
                    </a:cubicBezTo>
                    <a:cubicBezTo>
                      <a:pt x="4707" y="19188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43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45"/>
                    </a:lnTo>
                    <a:cubicBezTo>
                      <a:pt x="4815" y="17935"/>
                      <a:pt x="4851" y="18042"/>
                      <a:pt x="4886" y="18150"/>
                    </a:cubicBezTo>
                    <a:cubicBezTo>
                      <a:pt x="4893" y="18163"/>
                      <a:pt x="4908" y="18169"/>
                      <a:pt x="4922" y="18169"/>
                    </a:cubicBezTo>
                    <a:cubicBezTo>
                      <a:pt x="4946" y="18169"/>
                      <a:pt x="4969" y="18154"/>
                      <a:pt x="4958" y="18132"/>
                    </a:cubicBezTo>
                    <a:cubicBezTo>
                      <a:pt x="4868" y="17810"/>
                      <a:pt x="4779" y="17470"/>
                      <a:pt x="4689" y="17147"/>
                    </a:cubicBezTo>
                    <a:lnTo>
                      <a:pt x="4689" y="17130"/>
                    </a:lnTo>
                    <a:close/>
                    <a:moveTo>
                      <a:pt x="3992" y="17112"/>
                    </a:moveTo>
                    <a:cubicBezTo>
                      <a:pt x="4242" y="18132"/>
                      <a:pt x="4385" y="19277"/>
                      <a:pt x="3920" y="20243"/>
                    </a:cubicBezTo>
                    <a:cubicBezTo>
                      <a:pt x="3841" y="20406"/>
                      <a:pt x="3776" y="20469"/>
                      <a:pt x="3723" y="20469"/>
                    </a:cubicBezTo>
                    <a:cubicBezTo>
                      <a:pt x="3596" y="20469"/>
                      <a:pt x="3539" y="20106"/>
                      <a:pt x="3526" y="19903"/>
                    </a:cubicBezTo>
                    <a:cubicBezTo>
                      <a:pt x="3526" y="19599"/>
                      <a:pt x="3562" y="19349"/>
                      <a:pt x="3580" y="19080"/>
                    </a:cubicBezTo>
                    <a:cubicBezTo>
                      <a:pt x="3616" y="18597"/>
                      <a:pt x="3687" y="18150"/>
                      <a:pt x="3795" y="17684"/>
                    </a:cubicBezTo>
                    <a:lnTo>
                      <a:pt x="3795" y="17684"/>
                    </a:lnTo>
                    <a:cubicBezTo>
                      <a:pt x="3759" y="17917"/>
                      <a:pt x="3777" y="18168"/>
                      <a:pt x="3831" y="18382"/>
                    </a:cubicBezTo>
                    <a:cubicBezTo>
                      <a:pt x="3831" y="18400"/>
                      <a:pt x="3848" y="18400"/>
                      <a:pt x="3848" y="18400"/>
                    </a:cubicBezTo>
                    <a:lnTo>
                      <a:pt x="3866" y="18400"/>
                    </a:lnTo>
                    <a:cubicBezTo>
                      <a:pt x="3884" y="18400"/>
                      <a:pt x="3884" y="18400"/>
                      <a:pt x="3884" y="18382"/>
                    </a:cubicBezTo>
                    <a:cubicBezTo>
                      <a:pt x="3992" y="18132"/>
                      <a:pt x="3938" y="17702"/>
                      <a:pt x="3956" y="17434"/>
                    </a:cubicBezTo>
                    <a:cubicBezTo>
                      <a:pt x="3956" y="17326"/>
                      <a:pt x="3974" y="17219"/>
                      <a:pt x="3992" y="17112"/>
                    </a:cubicBezTo>
                    <a:close/>
                    <a:moveTo>
                      <a:pt x="5471" y="1"/>
                    </a:moveTo>
                    <a:cubicBezTo>
                      <a:pt x="5446" y="1"/>
                      <a:pt x="5419" y="12"/>
                      <a:pt x="5405" y="40"/>
                    </a:cubicBezTo>
                    <a:cubicBezTo>
                      <a:pt x="5137" y="738"/>
                      <a:pt x="4940" y="1471"/>
                      <a:pt x="4797" y="2205"/>
                    </a:cubicBezTo>
                    <a:cubicBezTo>
                      <a:pt x="4493" y="2295"/>
                      <a:pt x="4206" y="2420"/>
                      <a:pt x="3920" y="2545"/>
                    </a:cubicBezTo>
                    <a:cubicBezTo>
                      <a:pt x="3133" y="2617"/>
                      <a:pt x="2327" y="2652"/>
                      <a:pt x="1683" y="3207"/>
                    </a:cubicBezTo>
                    <a:cubicBezTo>
                      <a:pt x="1057" y="3762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5" y="5444"/>
                    </a:cubicBezTo>
                    <a:lnTo>
                      <a:pt x="341" y="5426"/>
                    </a:lnTo>
                    <a:cubicBezTo>
                      <a:pt x="1093" y="5355"/>
                      <a:pt x="1665" y="4997"/>
                      <a:pt x="2256" y="4567"/>
                    </a:cubicBezTo>
                    <a:cubicBezTo>
                      <a:pt x="2972" y="4012"/>
                      <a:pt x="3401" y="3315"/>
                      <a:pt x="4045" y="2706"/>
                    </a:cubicBezTo>
                    <a:lnTo>
                      <a:pt x="4081" y="2706"/>
                    </a:lnTo>
                    <a:cubicBezTo>
                      <a:pt x="4135" y="2706"/>
                      <a:pt x="4153" y="2652"/>
                      <a:pt x="4153" y="2617"/>
                    </a:cubicBezTo>
                    <a:cubicBezTo>
                      <a:pt x="4332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5" y="3816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8"/>
                      <a:pt x="37" y="8182"/>
                      <a:pt x="1" y="10222"/>
                    </a:cubicBezTo>
                    <a:cubicBezTo>
                      <a:pt x="1" y="10294"/>
                      <a:pt x="37" y="10347"/>
                      <a:pt x="108" y="10347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18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66"/>
                      <a:pt x="4117" y="8737"/>
                    </a:cubicBezTo>
                    <a:cubicBezTo>
                      <a:pt x="3884" y="8969"/>
                      <a:pt x="3687" y="9220"/>
                      <a:pt x="3491" y="9470"/>
                    </a:cubicBezTo>
                    <a:cubicBezTo>
                      <a:pt x="3491" y="9436"/>
                      <a:pt x="3461" y="9416"/>
                      <a:pt x="3425" y="9416"/>
                    </a:cubicBezTo>
                    <a:cubicBezTo>
                      <a:pt x="3406" y="9416"/>
                      <a:pt x="3384" y="9422"/>
                      <a:pt x="3365" y="9435"/>
                    </a:cubicBezTo>
                    <a:cubicBezTo>
                      <a:pt x="1916" y="10634"/>
                      <a:pt x="627" y="12495"/>
                      <a:pt x="788" y="14463"/>
                    </a:cubicBezTo>
                    <a:cubicBezTo>
                      <a:pt x="788" y="14534"/>
                      <a:pt x="844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86"/>
                      <a:pt x="3669" y="11743"/>
                      <a:pt x="3598" y="9775"/>
                    </a:cubicBezTo>
                    <a:lnTo>
                      <a:pt x="4099" y="9059"/>
                    </a:lnTo>
                    <a:lnTo>
                      <a:pt x="4099" y="9059"/>
                    </a:lnTo>
                    <a:cubicBezTo>
                      <a:pt x="4027" y="10240"/>
                      <a:pt x="3974" y="11421"/>
                      <a:pt x="3992" y="12584"/>
                    </a:cubicBezTo>
                    <a:cubicBezTo>
                      <a:pt x="3652" y="13032"/>
                      <a:pt x="3383" y="13533"/>
                      <a:pt x="3222" y="14052"/>
                    </a:cubicBezTo>
                    <a:cubicBezTo>
                      <a:pt x="2309" y="15251"/>
                      <a:pt x="1415" y="16682"/>
                      <a:pt x="1790" y="18257"/>
                    </a:cubicBezTo>
                    <a:cubicBezTo>
                      <a:pt x="1804" y="18312"/>
                      <a:pt x="1849" y="18335"/>
                      <a:pt x="1894" y="18335"/>
                    </a:cubicBezTo>
                    <a:cubicBezTo>
                      <a:pt x="1907" y="18335"/>
                      <a:pt x="1921" y="18333"/>
                      <a:pt x="1934" y="18329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1" y="13175"/>
                      <a:pt x="4009" y="12871"/>
                    </a:cubicBezTo>
                    <a:cubicBezTo>
                      <a:pt x="4027" y="13658"/>
                      <a:pt x="4081" y="14445"/>
                      <a:pt x="4206" y="15233"/>
                    </a:cubicBezTo>
                    <a:cubicBezTo>
                      <a:pt x="4045" y="15716"/>
                      <a:pt x="3956" y="16199"/>
                      <a:pt x="3902" y="16700"/>
                    </a:cubicBezTo>
                    <a:cubicBezTo>
                      <a:pt x="3884" y="16718"/>
                      <a:pt x="3866" y="16736"/>
                      <a:pt x="3848" y="16754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2" y="19653"/>
                      <a:pt x="3204" y="20297"/>
                      <a:pt x="3508" y="20816"/>
                    </a:cubicBezTo>
                    <a:cubicBezTo>
                      <a:pt x="3529" y="20858"/>
                      <a:pt x="3563" y="20875"/>
                      <a:pt x="3597" y="20875"/>
                    </a:cubicBezTo>
                    <a:cubicBezTo>
                      <a:pt x="3622" y="20875"/>
                      <a:pt x="3647" y="20867"/>
                      <a:pt x="3669" y="20852"/>
                    </a:cubicBezTo>
                    <a:cubicBezTo>
                      <a:pt x="4654" y="19868"/>
                      <a:pt x="4582" y="17953"/>
                      <a:pt x="4027" y="16754"/>
                    </a:cubicBezTo>
                    <a:cubicBezTo>
                      <a:pt x="4063" y="16539"/>
                      <a:pt x="4099" y="16324"/>
                      <a:pt x="4153" y="16127"/>
                    </a:cubicBezTo>
                    <a:cubicBezTo>
                      <a:pt x="4188" y="15984"/>
                      <a:pt x="4224" y="15859"/>
                      <a:pt x="4278" y="15716"/>
                    </a:cubicBezTo>
                    <a:cubicBezTo>
                      <a:pt x="4349" y="16110"/>
                      <a:pt x="4421" y="16485"/>
                      <a:pt x="4528" y="16861"/>
                    </a:cubicBezTo>
                    <a:cubicBezTo>
                      <a:pt x="4314" y="17470"/>
                      <a:pt x="4511" y="18346"/>
                      <a:pt x="4689" y="18919"/>
                    </a:cubicBezTo>
                    <a:cubicBezTo>
                      <a:pt x="4922" y="19617"/>
                      <a:pt x="5405" y="20154"/>
                      <a:pt x="6157" y="20225"/>
                    </a:cubicBezTo>
                    <a:cubicBezTo>
                      <a:pt x="6211" y="20225"/>
                      <a:pt x="6246" y="20190"/>
                      <a:pt x="6246" y="20136"/>
                    </a:cubicBezTo>
                    <a:cubicBezTo>
                      <a:pt x="6264" y="18865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4" y="16700"/>
                      <a:pt x="4618" y="16700"/>
                    </a:cubicBezTo>
                    <a:cubicBezTo>
                      <a:pt x="4528" y="16271"/>
                      <a:pt x="4439" y="15841"/>
                      <a:pt x="4385" y="15394"/>
                    </a:cubicBezTo>
                    <a:cubicBezTo>
                      <a:pt x="4403" y="15340"/>
                      <a:pt x="4421" y="15269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6"/>
                      <a:pt x="4332" y="14946"/>
                      <a:pt x="4332" y="14857"/>
                    </a:cubicBezTo>
                    <a:lnTo>
                      <a:pt x="4332" y="14857"/>
                    </a:lnTo>
                    <a:cubicBezTo>
                      <a:pt x="4403" y="14982"/>
                      <a:pt x="4511" y="15125"/>
                      <a:pt x="4600" y="15233"/>
                    </a:cubicBezTo>
                    <a:lnTo>
                      <a:pt x="4725" y="15412"/>
                    </a:lnTo>
                    <a:cubicBezTo>
                      <a:pt x="4689" y="15412"/>
                      <a:pt x="4672" y="15447"/>
                      <a:pt x="4672" y="15501"/>
                    </a:cubicBezTo>
                    <a:cubicBezTo>
                      <a:pt x="4779" y="16342"/>
                      <a:pt x="5244" y="16933"/>
                      <a:pt x="5817" y="17523"/>
                    </a:cubicBezTo>
                    <a:cubicBezTo>
                      <a:pt x="6023" y="17729"/>
                      <a:pt x="6635" y="18439"/>
                      <a:pt x="7070" y="18439"/>
                    </a:cubicBezTo>
                    <a:cubicBezTo>
                      <a:pt x="7127" y="18439"/>
                      <a:pt x="7181" y="18427"/>
                      <a:pt x="7231" y="18400"/>
                    </a:cubicBezTo>
                    <a:cubicBezTo>
                      <a:pt x="7732" y="18114"/>
                      <a:pt x="6855" y="17112"/>
                      <a:pt x="6730" y="16825"/>
                    </a:cubicBezTo>
                    <a:cubicBezTo>
                      <a:pt x="6360" y="16070"/>
                      <a:pt x="5850" y="14985"/>
                      <a:pt x="4903" y="14985"/>
                    </a:cubicBezTo>
                    <a:cubicBezTo>
                      <a:pt x="4840" y="14985"/>
                      <a:pt x="4774" y="14990"/>
                      <a:pt x="4707" y="15000"/>
                    </a:cubicBezTo>
                    <a:cubicBezTo>
                      <a:pt x="4672" y="15000"/>
                      <a:pt x="4672" y="15018"/>
                      <a:pt x="4672" y="15036"/>
                    </a:cubicBezTo>
                    <a:cubicBezTo>
                      <a:pt x="4618" y="14964"/>
                      <a:pt x="4564" y="14875"/>
                      <a:pt x="4511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206" y="13443"/>
                      <a:pt x="4171" y="12531"/>
                      <a:pt x="4188" y="11618"/>
                    </a:cubicBezTo>
                    <a:lnTo>
                      <a:pt x="4188" y="11618"/>
                    </a:lnTo>
                    <a:cubicBezTo>
                      <a:pt x="4332" y="11833"/>
                      <a:pt x="4511" y="12029"/>
                      <a:pt x="4707" y="12208"/>
                    </a:cubicBezTo>
                    <a:cubicBezTo>
                      <a:pt x="4761" y="12262"/>
                      <a:pt x="4833" y="12316"/>
                      <a:pt x="4886" y="12370"/>
                    </a:cubicBezTo>
                    <a:cubicBezTo>
                      <a:pt x="4851" y="12387"/>
                      <a:pt x="4833" y="12441"/>
                      <a:pt x="4851" y="12477"/>
                    </a:cubicBezTo>
                    <a:cubicBezTo>
                      <a:pt x="5280" y="13533"/>
                      <a:pt x="6461" y="14767"/>
                      <a:pt x="7642" y="14803"/>
                    </a:cubicBezTo>
                    <a:cubicBezTo>
                      <a:pt x="7696" y="14803"/>
                      <a:pt x="7750" y="14750"/>
                      <a:pt x="7750" y="14696"/>
                    </a:cubicBezTo>
                    <a:cubicBezTo>
                      <a:pt x="7860" y="13627"/>
                      <a:pt x="6438" y="11925"/>
                      <a:pt x="5218" y="11925"/>
                    </a:cubicBezTo>
                    <a:cubicBezTo>
                      <a:pt x="5048" y="11925"/>
                      <a:pt x="4882" y="11957"/>
                      <a:pt x="4725" y="12029"/>
                    </a:cubicBezTo>
                    <a:cubicBezTo>
                      <a:pt x="4636" y="11940"/>
                      <a:pt x="4564" y="11833"/>
                      <a:pt x="4493" y="11725"/>
                    </a:cubicBezTo>
                    <a:cubicBezTo>
                      <a:pt x="4367" y="11528"/>
                      <a:pt x="4314" y="11314"/>
                      <a:pt x="4206" y="11117"/>
                    </a:cubicBezTo>
                    <a:cubicBezTo>
                      <a:pt x="4224" y="10544"/>
                      <a:pt x="4260" y="9972"/>
                      <a:pt x="4296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3" y="8164"/>
                      <a:pt x="4600" y="8307"/>
                      <a:pt x="4725" y="8415"/>
                    </a:cubicBezTo>
                    <a:cubicBezTo>
                      <a:pt x="4725" y="8433"/>
                      <a:pt x="4725" y="8450"/>
                      <a:pt x="4725" y="8450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8"/>
                      <a:pt x="7476" y="11351"/>
                      <a:pt x="8265" y="11351"/>
                    </a:cubicBezTo>
                    <a:cubicBezTo>
                      <a:pt x="8296" y="11351"/>
                      <a:pt x="8327" y="11351"/>
                      <a:pt x="8358" y="11349"/>
                    </a:cubicBezTo>
                    <a:cubicBezTo>
                      <a:pt x="8430" y="11349"/>
                      <a:pt x="8465" y="11296"/>
                      <a:pt x="8447" y="11242"/>
                    </a:cubicBezTo>
                    <a:cubicBezTo>
                      <a:pt x="8322" y="10437"/>
                      <a:pt x="7624" y="9757"/>
                      <a:pt x="7105" y="9166"/>
                    </a:cubicBezTo>
                    <a:cubicBezTo>
                      <a:pt x="6595" y="8594"/>
                      <a:pt x="5977" y="8128"/>
                      <a:pt x="5218" y="8128"/>
                    </a:cubicBezTo>
                    <a:cubicBezTo>
                      <a:pt x="5099" y="8128"/>
                      <a:pt x="4977" y="8140"/>
                      <a:pt x="4851" y="8164"/>
                    </a:cubicBezTo>
                    <a:cubicBezTo>
                      <a:pt x="4707" y="7932"/>
                      <a:pt x="4582" y="7699"/>
                      <a:pt x="4475" y="7448"/>
                    </a:cubicBezTo>
                    <a:cubicBezTo>
                      <a:pt x="4564" y="6285"/>
                      <a:pt x="4672" y="5122"/>
                      <a:pt x="4815" y="3977"/>
                    </a:cubicBezTo>
                    <a:cubicBezTo>
                      <a:pt x="4886" y="4156"/>
                      <a:pt x="4976" y="4317"/>
                      <a:pt x="5083" y="4478"/>
                    </a:cubicBezTo>
                    <a:cubicBezTo>
                      <a:pt x="5191" y="5229"/>
                      <a:pt x="5638" y="6035"/>
                      <a:pt x="6032" y="6625"/>
                    </a:cubicBezTo>
                    <a:cubicBezTo>
                      <a:pt x="6507" y="7329"/>
                      <a:pt x="7190" y="7860"/>
                      <a:pt x="8047" y="7860"/>
                    </a:cubicBezTo>
                    <a:cubicBezTo>
                      <a:pt x="8061" y="7860"/>
                      <a:pt x="8075" y="7860"/>
                      <a:pt x="8090" y="7860"/>
                    </a:cubicBezTo>
                    <a:cubicBezTo>
                      <a:pt x="8161" y="7860"/>
                      <a:pt x="8197" y="7806"/>
                      <a:pt x="8197" y="7753"/>
                    </a:cubicBezTo>
                    <a:cubicBezTo>
                      <a:pt x="8107" y="6178"/>
                      <a:pt x="6837" y="4120"/>
                      <a:pt x="5065" y="4084"/>
                    </a:cubicBezTo>
                    <a:cubicBezTo>
                      <a:pt x="4994" y="3869"/>
                      <a:pt x="4922" y="3655"/>
                      <a:pt x="4904" y="3440"/>
                    </a:cubicBezTo>
                    <a:cubicBezTo>
                      <a:pt x="5047" y="2312"/>
                      <a:pt x="5262" y="1185"/>
                      <a:pt x="5531" y="76"/>
                    </a:cubicBezTo>
                    <a:cubicBezTo>
                      <a:pt x="5553" y="31"/>
                      <a:pt x="5513" y="1"/>
                      <a:pt x="54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5"/>
              <p:cNvSpPr/>
              <p:nvPr/>
            </p:nvSpPr>
            <p:spPr>
              <a:xfrm>
                <a:off x="6383875" y="2790875"/>
                <a:ext cx="548850" cy="12983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32" extrusionOk="0">
                    <a:moveTo>
                      <a:pt x="12363" y="969"/>
                    </a:moveTo>
                    <a:cubicBezTo>
                      <a:pt x="12494" y="969"/>
                      <a:pt x="12378" y="1674"/>
                      <a:pt x="12344" y="1726"/>
                    </a:cubicBezTo>
                    <a:cubicBezTo>
                      <a:pt x="12254" y="2048"/>
                      <a:pt x="12111" y="2352"/>
                      <a:pt x="11914" y="2620"/>
                    </a:cubicBezTo>
                    <a:cubicBezTo>
                      <a:pt x="11664" y="3032"/>
                      <a:pt x="11324" y="3372"/>
                      <a:pt x="10930" y="3622"/>
                    </a:cubicBezTo>
                    <a:cubicBezTo>
                      <a:pt x="11359" y="3264"/>
                      <a:pt x="11717" y="2853"/>
                      <a:pt x="12021" y="2388"/>
                    </a:cubicBezTo>
                    <a:cubicBezTo>
                      <a:pt x="12165" y="2137"/>
                      <a:pt x="12254" y="1869"/>
                      <a:pt x="12272" y="1582"/>
                    </a:cubicBezTo>
                    <a:cubicBezTo>
                      <a:pt x="12290" y="1386"/>
                      <a:pt x="12308" y="1171"/>
                      <a:pt x="12344" y="974"/>
                    </a:cubicBezTo>
                    <a:cubicBezTo>
                      <a:pt x="12351" y="971"/>
                      <a:pt x="12357" y="969"/>
                      <a:pt x="12363" y="969"/>
                    </a:cubicBezTo>
                    <a:close/>
                    <a:moveTo>
                      <a:pt x="8936" y="318"/>
                    </a:moveTo>
                    <a:cubicBezTo>
                      <a:pt x="9003" y="318"/>
                      <a:pt x="9101" y="425"/>
                      <a:pt x="9266" y="634"/>
                    </a:cubicBezTo>
                    <a:cubicBezTo>
                      <a:pt x="9964" y="1564"/>
                      <a:pt x="10053" y="2584"/>
                      <a:pt x="9928" y="3694"/>
                    </a:cubicBezTo>
                    <a:cubicBezTo>
                      <a:pt x="9892" y="3551"/>
                      <a:pt x="9802" y="3408"/>
                      <a:pt x="9713" y="3300"/>
                    </a:cubicBezTo>
                    <a:cubicBezTo>
                      <a:pt x="9695" y="3282"/>
                      <a:pt x="9675" y="3274"/>
                      <a:pt x="9657" y="3274"/>
                    </a:cubicBezTo>
                    <a:cubicBezTo>
                      <a:pt x="9620" y="3274"/>
                      <a:pt x="9588" y="3306"/>
                      <a:pt x="9588" y="3354"/>
                    </a:cubicBezTo>
                    <a:lnTo>
                      <a:pt x="9588" y="3426"/>
                    </a:lnTo>
                    <a:cubicBezTo>
                      <a:pt x="9445" y="3050"/>
                      <a:pt x="9248" y="2692"/>
                      <a:pt x="8961" y="2370"/>
                    </a:cubicBezTo>
                    <a:cubicBezTo>
                      <a:pt x="8836" y="2101"/>
                      <a:pt x="8765" y="1797"/>
                      <a:pt x="8747" y="1475"/>
                    </a:cubicBezTo>
                    <a:lnTo>
                      <a:pt x="8729" y="1475"/>
                    </a:lnTo>
                    <a:cubicBezTo>
                      <a:pt x="8711" y="1207"/>
                      <a:pt x="8729" y="956"/>
                      <a:pt x="8782" y="688"/>
                    </a:cubicBezTo>
                    <a:cubicBezTo>
                      <a:pt x="8828" y="439"/>
                      <a:pt x="8865" y="318"/>
                      <a:pt x="8936" y="318"/>
                    </a:cubicBezTo>
                    <a:close/>
                    <a:moveTo>
                      <a:pt x="12114" y="470"/>
                    </a:moveTo>
                    <a:cubicBezTo>
                      <a:pt x="12384" y="470"/>
                      <a:pt x="12162" y="1063"/>
                      <a:pt x="12147" y="1189"/>
                    </a:cubicBezTo>
                    <a:cubicBezTo>
                      <a:pt x="12111" y="1797"/>
                      <a:pt x="11878" y="2352"/>
                      <a:pt x="11502" y="2817"/>
                    </a:cubicBezTo>
                    <a:cubicBezTo>
                      <a:pt x="11270" y="3086"/>
                      <a:pt x="11019" y="3336"/>
                      <a:pt x="10751" y="3569"/>
                    </a:cubicBezTo>
                    <a:cubicBezTo>
                      <a:pt x="10661" y="3640"/>
                      <a:pt x="10590" y="3712"/>
                      <a:pt x="10500" y="3783"/>
                    </a:cubicBezTo>
                    <a:cubicBezTo>
                      <a:pt x="10822" y="3229"/>
                      <a:pt x="11055" y="2602"/>
                      <a:pt x="11180" y="1976"/>
                    </a:cubicBezTo>
                    <a:lnTo>
                      <a:pt x="11162" y="1976"/>
                    </a:lnTo>
                    <a:cubicBezTo>
                      <a:pt x="11198" y="1779"/>
                      <a:pt x="11216" y="1582"/>
                      <a:pt x="11180" y="1368"/>
                    </a:cubicBezTo>
                    <a:cubicBezTo>
                      <a:pt x="11395" y="1028"/>
                      <a:pt x="11574" y="670"/>
                      <a:pt x="11968" y="509"/>
                    </a:cubicBezTo>
                    <a:cubicBezTo>
                      <a:pt x="12027" y="482"/>
                      <a:pt x="12075" y="470"/>
                      <a:pt x="12114" y="470"/>
                    </a:cubicBezTo>
                    <a:close/>
                    <a:moveTo>
                      <a:pt x="13442" y="1739"/>
                    </a:moveTo>
                    <a:cubicBezTo>
                      <a:pt x="13511" y="1739"/>
                      <a:pt x="13581" y="1741"/>
                      <a:pt x="13650" y="1743"/>
                    </a:cubicBezTo>
                    <a:lnTo>
                      <a:pt x="13650" y="1761"/>
                    </a:lnTo>
                    <a:cubicBezTo>
                      <a:pt x="13883" y="1761"/>
                      <a:pt x="13793" y="1797"/>
                      <a:pt x="13686" y="1976"/>
                    </a:cubicBezTo>
                    <a:cubicBezTo>
                      <a:pt x="13578" y="2155"/>
                      <a:pt x="13471" y="2388"/>
                      <a:pt x="13328" y="2584"/>
                    </a:cubicBezTo>
                    <a:cubicBezTo>
                      <a:pt x="12827" y="3336"/>
                      <a:pt x="11878" y="3604"/>
                      <a:pt x="11073" y="3945"/>
                    </a:cubicBezTo>
                    <a:lnTo>
                      <a:pt x="11037" y="3945"/>
                    </a:lnTo>
                    <a:cubicBezTo>
                      <a:pt x="11019" y="3891"/>
                      <a:pt x="10966" y="3873"/>
                      <a:pt x="10930" y="3873"/>
                    </a:cubicBezTo>
                    <a:lnTo>
                      <a:pt x="10930" y="3837"/>
                    </a:lnTo>
                    <a:cubicBezTo>
                      <a:pt x="11592" y="3443"/>
                      <a:pt x="12111" y="2817"/>
                      <a:pt x="12397" y="2083"/>
                    </a:cubicBezTo>
                    <a:cubicBezTo>
                      <a:pt x="12685" y="1796"/>
                      <a:pt x="13062" y="1739"/>
                      <a:pt x="13442" y="1739"/>
                    </a:cubicBezTo>
                    <a:close/>
                    <a:moveTo>
                      <a:pt x="12809" y="3300"/>
                    </a:moveTo>
                    <a:cubicBezTo>
                      <a:pt x="12809" y="3318"/>
                      <a:pt x="12827" y="3318"/>
                      <a:pt x="12845" y="3318"/>
                    </a:cubicBezTo>
                    <a:cubicBezTo>
                      <a:pt x="13095" y="3318"/>
                      <a:pt x="13346" y="3336"/>
                      <a:pt x="13578" y="3408"/>
                    </a:cubicBezTo>
                    <a:cubicBezTo>
                      <a:pt x="13646" y="3425"/>
                      <a:pt x="14274" y="3841"/>
                      <a:pt x="14039" y="3841"/>
                    </a:cubicBezTo>
                    <a:cubicBezTo>
                      <a:pt x="14026" y="3841"/>
                      <a:pt x="14009" y="3840"/>
                      <a:pt x="13990" y="3837"/>
                    </a:cubicBezTo>
                    <a:cubicBezTo>
                      <a:pt x="13947" y="3832"/>
                      <a:pt x="13902" y="3830"/>
                      <a:pt x="13857" y="3830"/>
                    </a:cubicBezTo>
                    <a:cubicBezTo>
                      <a:pt x="13734" y="3830"/>
                      <a:pt x="13607" y="3847"/>
                      <a:pt x="13489" y="3873"/>
                    </a:cubicBezTo>
                    <a:cubicBezTo>
                      <a:pt x="12916" y="3949"/>
                      <a:pt x="12434" y="4116"/>
                      <a:pt x="11927" y="4116"/>
                    </a:cubicBezTo>
                    <a:cubicBezTo>
                      <a:pt x="11721" y="4116"/>
                      <a:pt x="11510" y="4088"/>
                      <a:pt x="11288" y="4016"/>
                    </a:cubicBezTo>
                    <a:cubicBezTo>
                      <a:pt x="11825" y="3855"/>
                      <a:pt x="12344" y="3604"/>
                      <a:pt x="12809" y="3300"/>
                    </a:cubicBezTo>
                    <a:close/>
                    <a:moveTo>
                      <a:pt x="10699" y="198"/>
                    </a:moveTo>
                    <a:cubicBezTo>
                      <a:pt x="10735" y="198"/>
                      <a:pt x="10760" y="226"/>
                      <a:pt x="10769" y="294"/>
                    </a:cubicBezTo>
                    <a:cubicBezTo>
                      <a:pt x="10787" y="455"/>
                      <a:pt x="10822" y="616"/>
                      <a:pt x="10858" y="759"/>
                    </a:cubicBezTo>
                    <a:cubicBezTo>
                      <a:pt x="11109" y="1833"/>
                      <a:pt x="10769" y="2656"/>
                      <a:pt x="10411" y="3587"/>
                    </a:cubicBezTo>
                    <a:lnTo>
                      <a:pt x="10411" y="3533"/>
                    </a:lnTo>
                    <a:cubicBezTo>
                      <a:pt x="10393" y="3488"/>
                      <a:pt x="10353" y="3466"/>
                      <a:pt x="10312" y="3466"/>
                    </a:cubicBezTo>
                    <a:cubicBezTo>
                      <a:pt x="10272" y="3466"/>
                      <a:pt x="10232" y="3488"/>
                      <a:pt x="10214" y="3533"/>
                    </a:cubicBezTo>
                    <a:cubicBezTo>
                      <a:pt x="10160" y="3766"/>
                      <a:pt x="10125" y="3980"/>
                      <a:pt x="10089" y="4213"/>
                    </a:cubicBezTo>
                    <a:cubicBezTo>
                      <a:pt x="10054" y="4059"/>
                      <a:pt x="10037" y="3921"/>
                      <a:pt x="9988" y="3783"/>
                    </a:cubicBezTo>
                    <a:lnTo>
                      <a:pt x="9988" y="3783"/>
                    </a:lnTo>
                    <a:cubicBezTo>
                      <a:pt x="10021" y="3783"/>
                      <a:pt x="10054" y="3781"/>
                      <a:pt x="10071" y="3748"/>
                    </a:cubicBezTo>
                    <a:cubicBezTo>
                      <a:pt x="10268" y="3086"/>
                      <a:pt x="10250" y="2370"/>
                      <a:pt x="10017" y="1726"/>
                    </a:cubicBezTo>
                    <a:cubicBezTo>
                      <a:pt x="10035" y="1439"/>
                      <a:pt x="10071" y="1153"/>
                      <a:pt x="10125" y="867"/>
                    </a:cubicBezTo>
                    <a:cubicBezTo>
                      <a:pt x="10125" y="852"/>
                      <a:pt x="10530" y="198"/>
                      <a:pt x="10699" y="198"/>
                    </a:cubicBezTo>
                    <a:close/>
                    <a:moveTo>
                      <a:pt x="7619" y="1493"/>
                    </a:moveTo>
                    <a:cubicBezTo>
                      <a:pt x="8102" y="1761"/>
                      <a:pt x="8532" y="2101"/>
                      <a:pt x="8890" y="2513"/>
                    </a:cubicBezTo>
                    <a:cubicBezTo>
                      <a:pt x="8926" y="2567"/>
                      <a:pt x="8961" y="2620"/>
                      <a:pt x="9015" y="2674"/>
                    </a:cubicBezTo>
                    <a:cubicBezTo>
                      <a:pt x="9051" y="2728"/>
                      <a:pt x="9069" y="2763"/>
                      <a:pt x="9087" y="2799"/>
                    </a:cubicBezTo>
                    <a:cubicBezTo>
                      <a:pt x="9301" y="3139"/>
                      <a:pt x="9445" y="3515"/>
                      <a:pt x="9534" y="3891"/>
                    </a:cubicBezTo>
                    <a:cubicBezTo>
                      <a:pt x="9516" y="3909"/>
                      <a:pt x="9498" y="3945"/>
                      <a:pt x="9516" y="3962"/>
                    </a:cubicBezTo>
                    <a:cubicBezTo>
                      <a:pt x="9534" y="4070"/>
                      <a:pt x="9552" y="4195"/>
                      <a:pt x="9588" y="4302"/>
                    </a:cubicBezTo>
                    <a:cubicBezTo>
                      <a:pt x="9498" y="4231"/>
                      <a:pt x="9409" y="4177"/>
                      <a:pt x="9301" y="4106"/>
                    </a:cubicBezTo>
                    <a:cubicBezTo>
                      <a:pt x="9283" y="4034"/>
                      <a:pt x="9283" y="3980"/>
                      <a:pt x="9283" y="3909"/>
                    </a:cubicBezTo>
                    <a:cubicBezTo>
                      <a:pt x="9283" y="3882"/>
                      <a:pt x="9266" y="3868"/>
                      <a:pt x="9245" y="3868"/>
                    </a:cubicBezTo>
                    <a:cubicBezTo>
                      <a:pt x="9225" y="3868"/>
                      <a:pt x="9203" y="3882"/>
                      <a:pt x="9194" y="3909"/>
                    </a:cubicBezTo>
                    <a:lnTo>
                      <a:pt x="9194" y="4034"/>
                    </a:lnTo>
                    <a:cubicBezTo>
                      <a:pt x="8943" y="3891"/>
                      <a:pt x="8711" y="3712"/>
                      <a:pt x="8478" y="3533"/>
                    </a:cubicBezTo>
                    <a:cubicBezTo>
                      <a:pt x="8120" y="3229"/>
                      <a:pt x="7977" y="2746"/>
                      <a:pt x="7870" y="2298"/>
                    </a:cubicBezTo>
                    <a:cubicBezTo>
                      <a:pt x="7834" y="2173"/>
                      <a:pt x="7727" y="1564"/>
                      <a:pt x="7619" y="1493"/>
                    </a:cubicBezTo>
                    <a:close/>
                    <a:moveTo>
                      <a:pt x="10733" y="3945"/>
                    </a:moveTo>
                    <a:lnTo>
                      <a:pt x="10733" y="3945"/>
                    </a:lnTo>
                    <a:cubicBezTo>
                      <a:pt x="10715" y="3980"/>
                      <a:pt x="10715" y="4034"/>
                      <a:pt x="10697" y="4088"/>
                    </a:cubicBezTo>
                    <a:cubicBezTo>
                      <a:pt x="10590" y="4195"/>
                      <a:pt x="10500" y="4320"/>
                      <a:pt x="10447" y="4463"/>
                    </a:cubicBezTo>
                    <a:cubicBezTo>
                      <a:pt x="10500" y="4285"/>
                      <a:pt x="10590" y="4123"/>
                      <a:pt x="10679" y="3962"/>
                    </a:cubicBezTo>
                    <a:lnTo>
                      <a:pt x="10733" y="3945"/>
                    </a:lnTo>
                    <a:close/>
                    <a:moveTo>
                      <a:pt x="9373" y="4285"/>
                    </a:moveTo>
                    <a:cubicBezTo>
                      <a:pt x="9462" y="4338"/>
                      <a:pt x="9570" y="4392"/>
                      <a:pt x="9659" y="4463"/>
                    </a:cubicBezTo>
                    <a:cubicBezTo>
                      <a:pt x="9695" y="4625"/>
                      <a:pt x="9802" y="4750"/>
                      <a:pt x="9946" y="4839"/>
                    </a:cubicBezTo>
                    <a:lnTo>
                      <a:pt x="9874" y="4821"/>
                    </a:lnTo>
                    <a:cubicBezTo>
                      <a:pt x="9749" y="4786"/>
                      <a:pt x="9641" y="4696"/>
                      <a:pt x="9570" y="4607"/>
                    </a:cubicBezTo>
                    <a:cubicBezTo>
                      <a:pt x="9480" y="4517"/>
                      <a:pt x="9409" y="4410"/>
                      <a:pt x="9373" y="4285"/>
                    </a:cubicBezTo>
                    <a:close/>
                    <a:moveTo>
                      <a:pt x="10339" y="6414"/>
                    </a:moveTo>
                    <a:cubicBezTo>
                      <a:pt x="10250" y="6665"/>
                      <a:pt x="10125" y="6897"/>
                      <a:pt x="9964" y="7130"/>
                    </a:cubicBezTo>
                    <a:lnTo>
                      <a:pt x="9999" y="6826"/>
                    </a:lnTo>
                    <a:cubicBezTo>
                      <a:pt x="10089" y="6665"/>
                      <a:pt x="10196" y="6521"/>
                      <a:pt x="10339" y="6414"/>
                    </a:cubicBezTo>
                    <a:close/>
                    <a:moveTo>
                      <a:pt x="12241" y="7711"/>
                    </a:moveTo>
                    <a:lnTo>
                      <a:pt x="12241" y="7711"/>
                    </a:lnTo>
                    <a:cubicBezTo>
                      <a:pt x="11953" y="8068"/>
                      <a:pt x="11668" y="8429"/>
                      <a:pt x="11413" y="8812"/>
                    </a:cubicBezTo>
                    <a:cubicBezTo>
                      <a:pt x="11356" y="8897"/>
                      <a:pt x="11299" y="8983"/>
                      <a:pt x="11243" y="9069"/>
                    </a:cubicBezTo>
                    <a:lnTo>
                      <a:pt x="11243" y="9069"/>
                    </a:lnTo>
                    <a:cubicBezTo>
                      <a:pt x="11568" y="8613"/>
                      <a:pt x="11908" y="8163"/>
                      <a:pt x="12241" y="7711"/>
                    </a:cubicBezTo>
                    <a:close/>
                    <a:moveTo>
                      <a:pt x="5296" y="7615"/>
                    </a:moveTo>
                    <a:cubicBezTo>
                      <a:pt x="5340" y="7615"/>
                      <a:pt x="5372" y="7656"/>
                      <a:pt x="5382" y="7756"/>
                    </a:cubicBezTo>
                    <a:cubicBezTo>
                      <a:pt x="5400" y="8150"/>
                      <a:pt x="5311" y="8544"/>
                      <a:pt x="5114" y="8884"/>
                    </a:cubicBezTo>
                    <a:cubicBezTo>
                      <a:pt x="4953" y="9188"/>
                      <a:pt x="4756" y="9456"/>
                      <a:pt x="4505" y="9689"/>
                    </a:cubicBezTo>
                    <a:cubicBezTo>
                      <a:pt x="4470" y="9689"/>
                      <a:pt x="4434" y="9707"/>
                      <a:pt x="4416" y="9725"/>
                    </a:cubicBezTo>
                    <a:lnTo>
                      <a:pt x="4416" y="9528"/>
                    </a:lnTo>
                    <a:cubicBezTo>
                      <a:pt x="4559" y="9170"/>
                      <a:pt x="4631" y="8794"/>
                      <a:pt x="4595" y="8418"/>
                    </a:cubicBezTo>
                    <a:lnTo>
                      <a:pt x="4613" y="8418"/>
                    </a:lnTo>
                    <a:cubicBezTo>
                      <a:pt x="4631" y="8418"/>
                      <a:pt x="4649" y="8418"/>
                      <a:pt x="4667" y="8400"/>
                    </a:cubicBezTo>
                    <a:cubicBezTo>
                      <a:pt x="4738" y="8271"/>
                      <a:pt x="5119" y="7615"/>
                      <a:pt x="5296" y="7615"/>
                    </a:cubicBezTo>
                    <a:close/>
                    <a:moveTo>
                      <a:pt x="4037" y="7129"/>
                    </a:moveTo>
                    <a:cubicBezTo>
                      <a:pt x="4281" y="7129"/>
                      <a:pt x="4473" y="8125"/>
                      <a:pt x="4488" y="8329"/>
                    </a:cubicBezTo>
                    <a:cubicBezTo>
                      <a:pt x="4505" y="8669"/>
                      <a:pt x="4452" y="9027"/>
                      <a:pt x="4327" y="9349"/>
                    </a:cubicBezTo>
                    <a:cubicBezTo>
                      <a:pt x="4317" y="9344"/>
                      <a:pt x="4307" y="9342"/>
                      <a:pt x="4298" y="9342"/>
                    </a:cubicBezTo>
                    <a:cubicBezTo>
                      <a:pt x="4273" y="9342"/>
                      <a:pt x="4250" y="9358"/>
                      <a:pt x="4237" y="9385"/>
                    </a:cubicBezTo>
                    <a:cubicBezTo>
                      <a:pt x="4148" y="9564"/>
                      <a:pt x="4094" y="9760"/>
                      <a:pt x="4058" y="9957"/>
                    </a:cubicBezTo>
                    <a:lnTo>
                      <a:pt x="4058" y="9939"/>
                    </a:lnTo>
                    <a:lnTo>
                      <a:pt x="4040" y="9904"/>
                    </a:lnTo>
                    <a:cubicBezTo>
                      <a:pt x="4058" y="9778"/>
                      <a:pt x="4076" y="9653"/>
                      <a:pt x="4058" y="9528"/>
                    </a:cubicBezTo>
                    <a:cubicBezTo>
                      <a:pt x="4058" y="9510"/>
                      <a:pt x="4058" y="9510"/>
                      <a:pt x="4058" y="9492"/>
                    </a:cubicBezTo>
                    <a:cubicBezTo>
                      <a:pt x="4004" y="9170"/>
                      <a:pt x="3879" y="8848"/>
                      <a:pt x="3700" y="8561"/>
                    </a:cubicBezTo>
                    <a:cubicBezTo>
                      <a:pt x="3629" y="8132"/>
                      <a:pt x="3682" y="7702"/>
                      <a:pt x="3861" y="7309"/>
                    </a:cubicBezTo>
                    <a:cubicBezTo>
                      <a:pt x="3921" y="7182"/>
                      <a:pt x="3980" y="7129"/>
                      <a:pt x="4037" y="7129"/>
                    </a:cubicBezTo>
                    <a:close/>
                    <a:moveTo>
                      <a:pt x="2700" y="7531"/>
                    </a:moveTo>
                    <a:cubicBezTo>
                      <a:pt x="2732" y="7531"/>
                      <a:pt x="2767" y="7555"/>
                      <a:pt x="2805" y="7613"/>
                    </a:cubicBezTo>
                    <a:cubicBezTo>
                      <a:pt x="3092" y="7953"/>
                      <a:pt x="3360" y="8329"/>
                      <a:pt x="3611" y="8723"/>
                    </a:cubicBezTo>
                    <a:cubicBezTo>
                      <a:pt x="3664" y="8919"/>
                      <a:pt x="3736" y="9116"/>
                      <a:pt x="3843" y="9313"/>
                    </a:cubicBezTo>
                    <a:cubicBezTo>
                      <a:pt x="3879" y="9456"/>
                      <a:pt x="3897" y="9599"/>
                      <a:pt x="3879" y="9760"/>
                    </a:cubicBezTo>
                    <a:cubicBezTo>
                      <a:pt x="3843" y="9760"/>
                      <a:pt x="3808" y="9778"/>
                      <a:pt x="3808" y="9832"/>
                    </a:cubicBezTo>
                    <a:lnTo>
                      <a:pt x="3790" y="9832"/>
                    </a:lnTo>
                    <a:cubicBezTo>
                      <a:pt x="3772" y="9939"/>
                      <a:pt x="3772" y="10047"/>
                      <a:pt x="3790" y="10154"/>
                    </a:cubicBezTo>
                    <a:lnTo>
                      <a:pt x="3772" y="10208"/>
                    </a:lnTo>
                    <a:cubicBezTo>
                      <a:pt x="3736" y="10172"/>
                      <a:pt x="3700" y="10154"/>
                      <a:pt x="3664" y="10118"/>
                    </a:cubicBezTo>
                    <a:cubicBezTo>
                      <a:pt x="3647" y="10083"/>
                      <a:pt x="3611" y="10029"/>
                      <a:pt x="3593" y="9993"/>
                    </a:cubicBezTo>
                    <a:cubicBezTo>
                      <a:pt x="3593" y="9975"/>
                      <a:pt x="3593" y="9939"/>
                      <a:pt x="3575" y="9939"/>
                    </a:cubicBezTo>
                    <a:lnTo>
                      <a:pt x="3521" y="9921"/>
                    </a:lnTo>
                    <a:cubicBezTo>
                      <a:pt x="3360" y="9725"/>
                      <a:pt x="3163" y="9564"/>
                      <a:pt x="2949" y="9438"/>
                    </a:cubicBezTo>
                    <a:cubicBezTo>
                      <a:pt x="2805" y="9241"/>
                      <a:pt x="2680" y="9045"/>
                      <a:pt x="2591" y="8830"/>
                    </a:cubicBezTo>
                    <a:cubicBezTo>
                      <a:pt x="2519" y="8615"/>
                      <a:pt x="2483" y="8400"/>
                      <a:pt x="2483" y="8168"/>
                    </a:cubicBezTo>
                    <a:cubicBezTo>
                      <a:pt x="2483" y="8036"/>
                      <a:pt x="2556" y="7531"/>
                      <a:pt x="2700" y="7531"/>
                    </a:cubicBezTo>
                    <a:close/>
                    <a:moveTo>
                      <a:pt x="6167" y="8436"/>
                    </a:moveTo>
                    <a:cubicBezTo>
                      <a:pt x="6481" y="8436"/>
                      <a:pt x="6150" y="8993"/>
                      <a:pt x="6062" y="9116"/>
                    </a:cubicBezTo>
                    <a:cubicBezTo>
                      <a:pt x="5883" y="9385"/>
                      <a:pt x="5651" y="9617"/>
                      <a:pt x="5400" y="9814"/>
                    </a:cubicBezTo>
                    <a:cubicBezTo>
                      <a:pt x="5132" y="9993"/>
                      <a:pt x="4845" y="10154"/>
                      <a:pt x="4559" y="10261"/>
                    </a:cubicBezTo>
                    <a:cubicBezTo>
                      <a:pt x="4559" y="10172"/>
                      <a:pt x="4577" y="10083"/>
                      <a:pt x="4577" y="9993"/>
                    </a:cubicBezTo>
                    <a:cubicBezTo>
                      <a:pt x="5114" y="9456"/>
                      <a:pt x="5293" y="8508"/>
                      <a:pt x="6170" y="8436"/>
                    </a:cubicBezTo>
                    <a:lnTo>
                      <a:pt x="6152" y="8436"/>
                    </a:lnTo>
                    <a:cubicBezTo>
                      <a:pt x="6157" y="8436"/>
                      <a:pt x="6162" y="8436"/>
                      <a:pt x="6167" y="8436"/>
                    </a:cubicBezTo>
                    <a:close/>
                    <a:moveTo>
                      <a:pt x="5952" y="9502"/>
                    </a:moveTo>
                    <a:cubicBezTo>
                      <a:pt x="5951" y="9509"/>
                      <a:pt x="5952" y="9518"/>
                      <a:pt x="5955" y="9528"/>
                    </a:cubicBezTo>
                    <a:cubicBezTo>
                      <a:pt x="6009" y="9707"/>
                      <a:pt x="6098" y="9778"/>
                      <a:pt x="5919" y="9957"/>
                    </a:cubicBezTo>
                    <a:cubicBezTo>
                      <a:pt x="5758" y="10083"/>
                      <a:pt x="5561" y="10190"/>
                      <a:pt x="5364" y="10261"/>
                    </a:cubicBezTo>
                    <a:cubicBezTo>
                      <a:pt x="5078" y="10369"/>
                      <a:pt x="4792" y="10440"/>
                      <a:pt x="4505" y="10494"/>
                    </a:cubicBezTo>
                    <a:cubicBezTo>
                      <a:pt x="4881" y="10351"/>
                      <a:pt x="5239" y="10136"/>
                      <a:pt x="5561" y="9868"/>
                    </a:cubicBezTo>
                    <a:cubicBezTo>
                      <a:pt x="5706" y="9762"/>
                      <a:pt x="5837" y="9639"/>
                      <a:pt x="5952" y="9502"/>
                    </a:cubicBezTo>
                    <a:close/>
                    <a:moveTo>
                      <a:pt x="1595" y="9153"/>
                    </a:moveTo>
                    <a:cubicBezTo>
                      <a:pt x="2273" y="9226"/>
                      <a:pt x="2896" y="9529"/>
                      <a:pt x="3360" y="10047"/>
                    </a:cubicBezTo>
                    <a:cubicBezTo>
                      <a:pt x="3342" y="10065"/>
                      <a:pt x="3324" y="10118"/>
                      <a:pt x="3342" y="10154"/>
                    </a:cubicBezTo>
                    <a:cubicBezTo>
                      <a:pt x="3450" y="10333"/>
                      <a:pt x="3575" y="10512"/>
                      <a:pt x="3736" y="10673"/>
                    </a:cubicBezTo>
                    <a:cubicBezTo>
                      <a:pt x="2847" y="10495"/>
                      <a:pt x="1923" y="10053"/>
                      <a:pt x="1595" y="9153"/>
                    </a:cubicBezTo>
                    <a:close/>
                    <a:moveTo>
                      <a:pt x="15015" y="11278"/>
                    </a:moveTo>
                    <a:cubicBezTo>
                      <a:pt x="15034" y="11278"/>
                      <a:pt x="15046" y="11289"/>
                      <a:pt x="15046" y="11317"/>
                    </a:cubicBezTo>
                    <a:cubicBezTo>
                      <a:pt x="15046" y="11675"/>
                      <a:pt x="14956" y="12015"/>
                      <a:pt x="14795" y="12337"/>
                    </a:cubicBezTo>
                    <a:cubicBezTo>
                      <a:pt x="14616" y="12713"/>
                      <a:pt x="14348" y="13017"/>
                      <a:pt x="13990" y="13250"/>
                    </a:cubicBezTo>
                    <a:cubicBezTo>
                      <a:pt x="14258" y="12838"/>
                      <a:pt x="14419" y="12355"/>
                      <a:pt x="14437" y="11854"/>
                    </a:cubicBezTo>
                    <a:cubicBezTo>
                      <a:pt x="14491" y="11783"/>
                      <a:pt x="14545" y="11693"/>
                      <a:pt x="14580" y="11622"/>
                    </a:cubicBezTo>
                    <a:cubicBezTo>
                      <a:pt x="14580" y="11622"/>
                      <a:pt x="14912" y="11278"/>
                      <a:pt x="15015" y="11278"/>
                    </a:cubicBezTo>
                    <a:close/>
                    <a:moveTo>
                      <a:pt x="14330" y="10852"/>
                    </a:moveTo>
                    <a:cubicBezTo>
                      <a:pt x="14330" y="11156"/>
                      <a:pt x="14330" y="11443"/>
                      <a:pt x="14312" y="11747"/>
                    </a:cubicBezTo>
                    <a:cubicBezTo>
                      <a:pt x="14276" y="12337"/>
                      <a:pt x="14044" y="12910"/>
                      <a:pt x="13632" y="13339"/>
                    </a:cubicBezTo>
                    <a:lnTo>
                      <a:pt x="13632" y="13250"/>
                    </a:lnTo>
                    <a:cubicBezTo>
                      <a:pt x="13883" y="12803"/>
                      <a:pt x="13811" y="12230"/>
                      <a:pt x="13614" y="11765"/>
                    </a:cubicBezTo>
                    <a:cubicBezTo>
                      <a:pt x="13614" y="11729"/>
                      <a:pt x="13614" y="11693"/>
                      <a:pt x="13632" y="11657"/>
                    </a:cubicBezTo>
                    <a:cubicBezTo>
                      <a:pt x="13632" y="11657"/>
                      <a:pt x="13614" y="11639"/>
                      <a:pt x="13614" y="11622"/>
                    </a:cubicBezTo>
                    <a:cubicBezTo>
                      <a:pt x="13671" y="11521"/>
                      <a:pt x="13740" y="11376"/>
                      <a:pt x="13747" y="11376"/>
                    </a:cubicBezTo>
                    <a:lnTo>
                      <a:pt x="13747" y="11376"/>
                    </a:lnTo>
                    <a:cubicBezTo>
                      <a:pt x="13749" y="11376"/>
                      <a:pt x="13747" y="11385"/>
                      <a:pt x="13739" y="11407"/>
                    </a:cubicBezTo>
                    <a:lnTo>
                      <a:pt x="13811" y="11246"/>
                    </a:lnTo>
                    <a:cubicBezTo>
                      <a:pt x="13918" y="11049"/>
                      <a:pt x="14115" y="10906"/>
                      <a:pt x="14330" y="10852"/>
                    </a:cubicBezTo>
                    <a:close/>
                    <a:moveTo>
                      <a:pt x="8836" y="12874"/>
                    </a:moveTo>
                    <a:lnTo>
                      <a:pt x="8836" y="12874"/>
                    </a:lnTo>
                    <a:cubicBezTo>
                      <a:pt x="8979" y="12928"/>
                      <a:pt x="9033" y="13071"/>
                      <a:pt x="9051" y="13232"/>
                    </a:cubicBezTo>
                    <a:cubicBezTo>
                      <a:pt x="9051" y="13357"/>
                      <a:pt x="9033" y="13483"/>
                      <a:pt x="9033" y="13608"/>
                    </a:cubicBezTo>
                    <a:cubicBezTo>
                      <a:pt x="9015" y="13554"/>
                      <a:pt x="8997" y="13500"/>
                      <a:pt x="8979" y="13447"/>
                    </a:cubicBezTo>
                    <a:cubicBezTo>
                      <a:pt x="8908" y="13268"/>
                      <a:pt x="8854" y="13071"/>
                      <a:pt x="8836" y="12874"/>
                    </a:cubicBezTo>
                    <a:close/>
                    <a:moveTo>
                      <a:pt x="12576" y="11031"/>
                    </a:moveTo>
                    <a:cubicBezTo>
                      <a:pt x="12630" y="11335"/>
                      <a:pt x="12737" y="11622"/>
                      <a:pt x="12863" y="11908"/>
                    </a:cubicBezTo>
                    <a:cubicBezTo>
                      <a:pt x="13095" y="12463"/>
                      <a:pt x="13220" y="12892"/>
                      <a:pt x="13113" y="13483"/>
                    </a:cubicBezTo>
                    <a:cubicBezTo>
                      <a:pt x="13095" y="13411"/>
                      <a:pt x="13059" y="13339"/>
                      <a:pt x="13024" y="13268"/>
                    </a:cubicBezTo>
                    <a:cubicBezTo>
                      <a:pt x="13012" y="13244"/>
                      <a:pt x="12990" y="13234"/>
                      <a:pt x="12967" y="13234"/>
                    </a:cubicBezTo>
                    <a:cubicBezTo>
                      <a:pt x="12920" y="13234"/>
                      <a:pt x="12868" y="13274"/>
                      <a:pt x="12880" y="13322"/>
                    </a:cubicBezTo>
                    <a:lnTo>
                      <a:pt x="13006" y="13608"/>
                    </a:lnTo>
                    <a:cubicBezTo>
                      <a:pt x="12218" y="13322"/>
                      <a:pt x="12075" y="11657"/>
                      <a:pt x="12576" y="11031"/>
                    </a:cubicBezTo>
                    <a:close/>
                    <a:moveTo>
                      <a:pt x="12892" y="11110"/>
                    </a:moveTo>
                    <a:cubicBezTo>
                      <a:pt x="13104" y="11110"/>
                      <a:pt x="13563" y="11954"/>
                      <a:pt x="13578" y="12015"/>
                    </a:cubicBezTo>
                    <a:cubicBezTo>
                      <a:pt x="13686" y="12337"/>
                      <a:pt x="13686" y="12677"/>
                      <a:pt x="13578" y="12999"/>
                    </a:cubicBezTo>
                    <a:cubicBezTo>
                      <a:pt x="13543" y="12999"/>
                      <a:pt x="13507" y="13017"/>
                      <a:pt x="13489" y="13071"/>
                    </a:cubicBezTo>
                    <a:cubicBezTo>
                      <a:pt x="13399" y="13268"/>
                      <a:pt x="13346" y="13465"/>
                      <a:pt x="13292" y="13679"/>
                    </a:cubicBezTo>
                    <a:lnTo>
                      <a:pt x="13274" y="13679"/>
                    </a:lnTo>
                    <a:cubicBezTo>
                      <a:pt x="13256" y="13697"/>
                      <a:pt x="13256" y="13715"/>
                      <a:pt x="13274" y="13733"/>
                    </a:cubicBezTo>
                    <a:lnTo>
                      <a:pt x="13256" y="13823"/>
                    </a:lnTo>
                    <a:lnTo>
                      <a:pt x="13203" y="13697"/>
                    </a:lnTo>
                    <a:cubicBezTo>
                      <a:pt x="13220" y="13679"/>
                      <a:pt x="13220" y="13644"/>
                      <a:pt x="13185" y="13644"/>
                    </a:cubicBezTo>
                    <a:cubicBezTo>
                      <a:pt x="13704" y="12892"/>
                      <a:pt x="13024" y="11997"/>
                      <a:pt x="12773" y="11210"/>
                    </a:cubicBezTo>
                    <a:cubicBezTo>
                      <a:pt x="12791" y="11210"/>
                      <a:pt x="12791" y="11210"/>
                      <a:pt x="12809" y="11192"/>
                    </a:cubicBezTo>
                    <a:cubicBezTo>
                      <a:pt x="12827" y="11135"/>
                      <a:pt x="12856" y="11110"/>
                      <a:pt x="12892" y="11110"/>
                    </a:cubicBezTo>
                    <a:close/>
                    <a:moveTo>
                      <a:pt x="20490" y="13023"/>
                    </a:moveTo>
                    <a:cubicBezTo>
                      <a:pt x="20527" y="13023"/>
                      <a:pt x="20546" y="13037"/>
                      <a:pt x="20540" y="13071"/>
                    </a:cubicBezTo>
                    <a:cubicBezTo>
                      <a:pt x="20325" y="14055"/>
                      <a:pt x="19573" y="14538"/>
                      <a:pt x="18840" y="15093"/>
                    </a:cubicBezTo>
                    <a:cubicBezTo>
                      <a:pt x="18983" y="14717"/>
                      <a:pt x="19162" y="14324"/>
                      <a:pt x="19341" y="13948"/>
                    </a:cubicBezTo>
                    <a:lnTo>
                      <a:pt x="19341" y="13966"/>
                    </a:lnTo>
                    <a:cubicBezTo>
                      <a:pt x="19466" y="13733"/>
                      <a:pt x="19627" y="13518"/>
                      <a:pt x="19806" y="13339"/>
                    </a:cubicBezTo>
                    <a:cubicBezTo>
                      <a:pt x="19864" y="13281"/>
                      <a:pt x="20334" y="13023"/>
                      <a:pt x="20490" y="13023"/>
                    </a:cubicBezTo>
                    <a:close/>
                    <a:moveTo>
                      <a:pt x="18679" y="12115"/>
                    </a:moveTo>
                    <a:cubicBezTo>
                      <a:pt x="18692" y="12115"/>
                      <a:pt x="18704" y="12123"/>
                      <a:pt x="18714" y="12140"/>
                    </a:cubicBezTo>
                    <a:cubicBezTo>
                      <a:pt x="18893" y="12391"/>
                      <a:pt x="19036" y="12677"/>
                      <a:pt x="19126" y="12982"/>
                    </a:cubicBezTo>
                    <a:cubicBezTo>
                      <a:pt x="19305" y="13518"/>
                      <a:pt x="19090" y="14002"/>
                      <a:pt x="18857" y="14449"/>
                    </a:cubicBezTo>
                    <a:cubicBezTo>
                      <a:pt x="18847" y="14444"/>
                      <a:pt x="18836" y="14442"/>
                      <a:pt x="18826" y="14442"/>
                    </a:cubicBezTo>
                    <a:cubicBezTo>
                      <a:pt x="18802" y="14442"/>
                      <a:pt x="18781" y="14454"/>
                      <a:pt x="18768" y="14467"/>
                    </a:cubicBezTo>
                    <a:cubicBezTo>
                      <a:pt x="18571" y="14699"/>
                      <a:pt x="18428" y="14968"/>
                      <a:pt x="18356" y="15254"/>
                    </a:cubicBezTo>
                    <a:lnTo>
                      <a:pt x="18321" y="15290"/>
                    </a:lnTo>
                    <a:cubicBezTo>
                      <a:pt x="18303" y="14467"/>
                      <a:pt x="18249" y="13626"/>
                      <a:pt x="18374" y="12803"/>
                    </a:cubicBezTo>
                    <a:cubicBezTo>
                      <a:pt x="18374" y="12786"/>
                      <a:pt x="18564" y="12115"/>
                      <a:pt x="18679" y="12115"/>
                    </a:cubicBezTo>
                    <a:close/>
                    <a:moveTo>
                      <a:pt x="17784" y="13089"/>
                    </a:moveTo>
                    <a:cubicBezTo>
                      <a:pt x="17784" y="13089"/>
                      <a:pt x="17784" y="13089"/>
                      <a:pt x="17802" y="13107"/>
                    </a:cubicBezTo>
                    <a:cubicBezTo>
                      <a:pt x="17855" y="13196"/>
                      <a:pt x="17891" y="13286"/>
                      <a:pt x="17945" y="13375"/>
                    </a:cubicBezTo>
                    <a:cubicBezTo>
                      <a:pt x="18016" y="13465"/>
                      <a:pt x="18088" y="13536"/>
                      <a:pt x="18159" y="13590"/>
                    </a:cubicBezTo>
                    <a:cubicBezTo>
                      <a:pt x="18142" y="14234"/>
                      <a:pt x="18177" y="14861"/>
                      <a:pt x="18213" y="15505"/>
                    </a:cubicBezTo>
                    <a:cubicBezTo>
                      <a:pt x="18204" y="15496"/>
                      <a:pt x="18195" y="15491"/>
                      <a:pt x="18184" y="15491"/>
                    </a:cubicBezTo>
                    <a:cubicBezTo>
                      <a:pt x="18173" y="15491"/>
                      <a:pt x="18159" y="15496"/>
                      <a:pt x="18142" y="15505"/>
                    </a:cubicBezTo>
                    <a:cubicBezTo>
                      <a:pt x="17837" y="15147"/>
                      <a:pt x="17658" y="14682"/>
                      <a:pt x="17676" y="14198"/>
                    </a:cubicBezTo>
                    <a:cubicBezTo>
                      <a:pt x="17676" y="13948"/>
                      <a:pt x="17694" y="13679"/>
                      <a:pt x="17748" y="13447"/>
                    </a:cubicBezTo>
                    <a:cubicBezTo>
                      <a:pt x="17766" y="13357"/>
                      <a:pt x="17784" y="13286"/>
                      <a:pt x="17802" y="13214"/>
                    </a:cubicBezTo>
                    <a:cubicBezTo>
                      <a:pt x="17802" y="13178"/>
                      <a:pt x="17802" y="13125"/>
                      <a:pt x="17784" y="13089"/>
                    </a:cubicBezTo>
                    <a:close/>
                    <a:moveTo>
                      <a:pt x="18840" y="15344"/>
                    </a:moveTo>
                    <a:lnTo>
                      <a:pt x="18840" y="15344"/>
                    </a:lnTo>
                    <a:cubicBezTo>
                      <a:pt x="18732" y="15415"/>
                      <a:pt x="18607" y="15487"/>
                      <a:pt x="18482" y="15523"/>
                    </a:cubicBezTo>
                    <a:cubicBezTo>
                      <a:pt x="18482" y="15505"/>
                      <a:pt x="18464" y="15505"/>
                      <a:pt x="18446" y="15505"/>
                    </a:cubicBezTo>
                    <a:lnTo>
                      <a:pt x="18446" y="15451"/>
                    </a:lnTo>
                    <a:cubicBezTo>
                      <a:pt x="18589" y="15433"/>
                      <a:pt x="18714" y="15397"/>
                      <a:pt x="18840" y="15344"/>
                    </a:cubicBezTo>
                    <a:close/>
                    <a:moveTo>
                      <a:pt x="20970" y="14179"/>
                    </a:moveTo>
                    <a:cubicBezTo>
                      <a:pt x="21053" y="14179"/>
                      <a:pt x="21136" y="14185"/>
                      <a:pt x="21220" y="14198"/>
                    </a:cubicBezTo>
                    <a:cubicBezTo>
                      <a:pt x="21685" y="14306"/>
                      <a:pt x="21381" y="14682"/>
                      <a:pt x="21166" y="14843"/>
                    </a:cubicBezTo>
                    <a:cubicBezTo>
                      <a:pt x="20593" y="15254"/>
                      <a:pt x="19931" y="15397"/>
                      <a:pt x="19287" y="15594"/>
                    </a:cubicBezTo>
                    <a:cubicBezTo>
                      <a:pt x="19269" y="15558"/>
                      <a:pt x="19233" y="15541"/>
                      <a:pt x="19197" y="15541"/>
                    </a:cubicBezTo>
                    <a:lnTo>
                      <a:pt x="18893" y="15576"/>
                    </a:lnTo>
                    <a:cubicBezTo>
                      <a:pt x="19054" y="15487"/>
                      <a:pt x="19197" y="15344"/>
                      <a:pt x="19287" y="15201"/>
                    </a:cubicBezTo>
                    <a:cubicBezTo>
                      <a:pt x="19323" y="15129"/>
                      <a:pt x="19287" y="15057"/>
                      <a:pt x="19215" y="15039"/>
                    </a:cubicBezTo>
                    <a:cubicBezTo>
                      <a:pt x="19269" y="14986"/>
                      <a:pt x="19341" y="14932"/>
                      <a:pt x="19394" y="14896"/>
                    </a:cubicBezTo>
                    <a:lnTo>
                      <a:pt x="19520" y="14807"/>
                    </a:lnTo>
                    <a:cubicBezTo>
                      <a:pt x="19752" y="14628"/>
                      <a:pt x="20003" y="14485"/>
                      <a:pt x="20253" y="14377"/>
                    </a:cubicBezTo>
                    <a:cubicBezTo>
                      <a:pt x="20469" y="14242"/>
                      <a:pt x="20716" y="14179"/>
                      <a:pt x="20970" y="14179"/>
                    </a:cubicBezTo>
                    <a:close/>
                    <a:moveTo>
                      <a:pt x="9641" y="14861"/>
                    </a:moveTo>
                    <a:lnTo>
                      <a:pt x="9641" y="14878"/>
                    </a:lnTo>
                    <a:cubicBezTo>
                      <a:pt x="9624" y="15075"/>
                      <a:pt x="9570" y="15290"/>
                      <a:pt x="9498" y="15487"/>
                    </a:cubicBezTo>
                    <a:cubicBezTo>
                      <a:pt x="9427" y="15612"/>
                      <a:pt x="9355" y="15737"/>
                      <a:pt x="9283" y="15845"/>
                    </a:cubicBezTo>
                    <a:cubicBezTo>
                      <a:pt x="9301" y="15487"/>
                      <a:pt x="9427" y="15147"/>
                      <a:pt x="9641" y="14861"/>
                    </a:cubicBezTo>
                    <a:close/>
                    <a:moveTo>
                      <a:pt x="20327" y="15555"/>
                    </a:moveTo>
                    <a:cubicBezTo>
                      <a:pt x="20901" y="15555"/>
                      <a:pt x="21465" y="15688"/>
                      <a:pt x="21739" y="16077"/>
                    </a:cubicBezTo>
                    <a:cubicBezTo>
                      <a:pt x="21842" y="16270"/>
                      <a:pt x="20823" y="16315"/>
                      <a:pt x="20394" y="16315"/>
                    </a:cubicBezTo>
                    <a:cubicBezTo>
                      <a:pt x="20303" y="16315"/>
                      <a:pt x="20239" y="16313"/>
                      <a:pt x="20217" y="16310"/>
                    </a:cubicBezTo>
                    <a:cubicBezTo>
                      <a:pt x="19806" y="16256"/>
                      <a:pt x="19430" y="16113"/>
                      <a:pt x="19090" y="15898"/>
                    </a:cubicBezTo>
                    <a:cubicBezTo>
                      <a:pt x="19090" y="15881"/>
                      <a:pt x="19090" y="15863"/>
                      <a:pt x="19090" y="15845"/>
                    </a:cubicBezTo>
                    <a:cubicBezTo>
                      <a:pt x="19376" y="15773"/>
                      <a:pt x="19645" y="15684"/>
                      <a:pt x="19913" y="15576"/>
                    </a:cubicBezTo>
                    <a:cubicBezTo>
                      <a:pt x="20049" y="15562"/>
                      <a:pt x="20189" y="15555"/>
                      <a:pt x="20327" y="15555"/>
                    </a:cubicBezTo>
                    <a:close/>
                    <a:moveTo>
                      <a:pt x="6116" y="15523"/>
                    </a:moveTo>
                    <a:cubicBezTo>
                      <a:pt x="6116" y="15676"/>
                      <a:pt x="6115" y="15814"/>
                      <a:pt x="6098" y="15952"/>
                    </a:cubicBezTo>
                    <a:cubicBezTo>
                      <a:pt x="6062" y="16077"/>
                      <a:pt x="6027" y="16221"/>
                      <a:pt x="5973" y="16328"/>
                    </a:cubicBezTo>
                    <a:cubicBezTo>
                      <a:pt x="5955" y="16060"/>
                      <a:pt x="6009" y="15773"/>
                      <a:pt x="6116" y="15523"/>
                    </a:cubicBezTo>
                    <a:close/>
                    <a:moveTo>
                      <a:pt x="13543" y="16274"/>
                    </a:moveTo>
                    <a:lnTo>
                      <a:pt x="13543" y="16274"/>
                    </a:lnTo>
                    <a:cubicBezTo>
                      <a:pt x="13507" y="16417"/>
                      <a:pt x="13435" y="16543"/>
                      <a:pt x="13346" y="16632"/>
                    </a:cubicBezTo>
                    <a:cubicBezTo>
                      <a:pt x="13310" y="16686"/>
                      <a:pt x="13256" y="16722"/>
                      <a:pt x="13203" y="16757"/>
                    </a:cubicBezTo>
                    <a:cubicBezTo>
                      <a:pt x="13220" y="16740"/>
                      <a:pt x="13185" y="16722"/>
                      <a:pt x="13167" y="16722"/>
                    </a:cubicBezTo>
                    <a:lnTo>
                      <a:pt x="13167" y="16704"/>
                    </a:lnTo>
                    <a:cubicBezTo>
                      <a:pt x="13185" y="16686"/>
                      <a:pt x="13203" y="16650"/>
                      <a:pt x="13203" y="16632"/>
                    </a:cubicBezTo>
                    <a:cubicBezTo>
                      <a:pt x="13256" y="16578"/>
                      <a:pt x="13310" y="16525"/>
                      <a:pt x="13346" y="16471"/>
                    </a:cubicBezTo>
                    <a:cubicBezTo>
                      <a:pt x="13417" y="16400"/>
                      <a:pt x="13471" y="16328"/>
                      <a:pt x="13543" y="16274"/>
                    </a:cubicBezTo>
                    <a:close/>
                    <a:moveTo>
                      <a:pt x="16907" y="16578"/>
                    </a:moveTo>
                    <a:lnTo>
                      <a:pt x="17032" y="16596"/>
                    </a:lnTo>
                    <a:cubicBezTo>
                      <a:pt x="17157" y="16614"/>
                      <a:pt x="17283" y="16650"/>
                      <a:pt x="17372" y="16722"/>
                    </a:cubicBezTo>
                    <a:cubicBezTo>
                      <a:pt x="17408" y="16757"/>
                      <a:pt x="17354" y="16775"/>
                      <a:pt x="17318" y="16793"/>
                    </a:cubicBezTo>
                    <a:cubicBezTo>
                      <a:pt x="17229" y="16847"/>
                      <a:pt x="17139" y="16865"/>
                      <a:pt x="17050" y="16865"/>
                    </a:cubicBezTo>
                    <a:cubicBezTo>
                      <a:pt x="16907" y="16865"/>
                      <a:pt x="16764" y="16829"/>
                      <a:pt x="16621" y="16811"/>
                    </a:cubicBezTo>
                    <a:cubicBezTo>
                      <a:pt x="16710" y="16740"/>
                      <a:pt x="16817" y="16668"/>
                      <a:pt x="16907" y="16578"/>
                    </a:cubicBezTo>
                    <a:close/>
                    <a:moveTo>
                      <a:pt x="15708" y="16364"/>
                    </a:moveTo>
                    <a:cubicBezTo>
                      <a:pt x="15815" y="16686"/>
                      <a:pt x="15618" y="16954"/>
                      <a:pt x="15457" y="17241"/>
                    </a:cubicBezTo>
                    <a:cubicBezTo>
                      <a:pt x="15422" y="16918"/>
                      <a:pt x="15511" y="16614"/>
                      <a:pt x="15708" y="16364"/>
                    </a:cubicBezTo>
                    <a:close/>
                    <a:moveTo>
                      <a:pt x="18911" y="15970"/>
                    </a:moveTo>
                    <a:cubicBezTo>
                      <a:pt x="19305" y="16310"/>
                      <a:pt x="19788" y="16507"/>
                      <a:pt x="20289" y="16525"/>
                    </a:cubicBezTo>
                    <a:cubicBezTo>
                      <a:pt x="20611" y="16847"/>
                      <a:pt x="20862" y="17223"/>
                      <a:pt x="21059" y="17616"/>
                    </a:cubicBezTo>
                    <a:cubicBezTo>
                      <a:pt x="20074" y="17545"/>
                      <a:pt x="19341" y="16757"/>
                      <a:pt x="18822" y="15970"/>
                    </a:cubicBezTo>
                    <a:close/>
                    <a:moveTo>
                      <a:pt x="8693" y="17348"/>
                    </a:moveTo>
                    <a:lnTo>
                      <a:pt x="8693" y="17348"/>
                    </a:lnTo>
                    <a:cubicBezTo>
                      <a:pt x="8854" y="17634"/>
                      <a:pt x="8961" y="17974"/>
                      <a:pt x="9015" y="18314"/>
                    </a:cubicBezTo>
                    <a:cubicBezTo>
                      <a:pt x="8854" y="18010"/>
                      <a:pt x="8747" y="17670"/>
                      <a:pt x="8693" y="17348"/>
                    </a:cubicBezTo>
                    <a:close/>
                    <a:moveTo>
                      <a:pt x="7369" y="18601"/>
                    </a:moveTo>
                    <a:lnTo>
                      <a:pt x="7369" y="18601"/>
                    </a:lnTo>
                    <a:cubicBezTo>
                      <a:pt x="7476" y="18851"/>
                      <a:pt x="7512" y="19120"/>
                      <a:pt x="7440" y="19388"/>
                    </a:cubicBezTo>
                    <a:cubicBezTo>
                      <a:pt x="7351" y="19137"/>
                      <a:pt x="7333" y="18869"/>
                      <a:pt x="7369" y="18601"/>
                    </a:cubicBezTo>
                    <a:close/>
                    <a:moveTo>
                      <a:pt x="10876" y="14431"/>
                    </a:moveTo>
                    <a:lnTo>
                      <a:pt x="10876" y="14431"/>
                    </a:lnTo>
                    <a:cubicBezTo>
                      <a:pt x="11073" y="14735"/>
                      <a:pt x="11306" y="14986"/>
                      <a:pt x="11574" y="15218"/>
                    </a:cubicBezTo>
                    <a:cubicBezTo>
                      <a:pt x="12648" y="16346"/>
                      <a:pt x="12505" y="17885"/>
                      <a:pt x="12147" y="19281"/>
                    </a:cubicBezTo>
                    <a:cubicBezTo>
                      <a:pt x="12129" y="19299"/>
                      <a:pt x="12147" y="19316"/>
                      <a:pt x="12165" y="19334"/>
                    </a:cubicBezTo>
                    <a:cubicBezTo>
                      <a:pt x="12111" y="19460"/>
                      <a:pt x="12075" y="19585"/>
                      <a:pt x="12021" y="19710"/>
                    </a:cubicBezTo>
                    <a:cubicBezTo>
                      <a:pt x="12254" y="18440"/>
                      <a:pt x="12111" y="17133"/>
                      <a:pt x="11610" y="15934"/>
                    </a:cubicBezTo>
                    <a:cubicBezTo>
                      <a:pt x="11610" y="15923"/>
                      <a:pt x="11605" y="15919"/>
                      <a:pt x="11598" y="15919"/>
                    </a:cubicBezTo>
                    <a:cubicBezTo>
                      <a:pt x="11582" y="15919"/>
                      <a:pt x="11556" y="15940"/>
                      <a:pt x="11556" y="15952"/>
                    </a:cubicBezTo>
                    <a:cubicBezTo>
                      <a:pt x="11753" y="16704"/>
                      <a:pt x="11896" y="17455"/>
                      <a:pt x="11968" y="18225"/>
                    </a:cubicBezTo>
                    <a:cubicBezTo>
                      <a:pt x="12004" y="18851"/>
                      <a:pt x="11896" y="19477"/>
                      <a:pt x="11860" y="20086"/>
                    </a:cubicBezTo>
                    <a:cubicBezTo>
                      <a:pt x="11789" y="20265"/>
                      <a:pt x="11699" y="20444"/>
                      <a:pt x="11628" y="20623"/>
                    </a:cubicBezTo>
                    <a:cubicBezTo>
                      <a:pt x="11699" y="19979"/>
                      <a:pt x="11646" y="19334"/>
                      <a:pt x="11467" y="18726"/>
                    </a:cubicBezTo>
                    <a:lnTo>
                      <a:pt x="11449" y="18726"/>
                    </a:lnTo>
                    <a:cubicBezTo>
                      <a:pt x="11127" y="17437"/>
                      <a:pt x="11109" y="16238"/>
                      <a:pt x="11001" y="14932"/>
                    </a:cubicBezTo>
                    <a:cubicBezTo>
                      <a:pt x="11001" y="14753"/>
                      <a:pt x="10966" y="14592"/>
                      <a:pt x="10876" y="14431"/>
                    </a:cubicBezTo>
                    <a:close/>
                    <a:moveTo>
                      <a:pt x="9695" y="19871"/>
                    </a:moveTo>
                    <a:lnTo>
                      <a:pt x="9695" y="19871"/>
                    </a:lnTo>
                    <a:cubicBezTo>
                      <a:pt x="9713" y="20175"/>
                      <a:pt x="9624" y="20462"/>
                      <a:pt x="9480" y="20730"/>
                    </a:cubicBezTo>
                    <a:cubicBezTo>
                      <a:pt x="9462" y="20605"/>
                      <a:pt x="9445" y="20462"/>
                      <a:pt x="9445" y="20336"/>
                    </a:cubicBezTo>
                    <a:lnTo>
                      <a:pt x="9445" y="20319"/>
                    </a:lnTo>
                    <a:cubicBezTo>
                      <a:pt x="9498" y="20157"/>
                      <a:pt x="9588" y="19996"/>
                      <a:pt x="9695" y="19871"/>
                    </a:cubicBezTo>
                    <a:close/>
                    <a:moveTo>
                      <a:pt x="7673" y="21571"/>
                    </a:moveTo>
                    <a:lnTo>
                      <a:pt x="7673" y="21571"/>
                    </a:lnTo>
                    <a:cubicBezTo>
                      <a:pt x="7941" y="21643"/>
                      <a:pt x="8120" y="21875"/>
                      <a:pt x="8353" y="22036"/>
                    </a:cubicBezTo>
                    <a:cubicBezTo>
                      <a:pt x="8085" y="21947"/>
                      <a:pt x="7852" y="21786"/>
                      <a:pt x="7673" y="21571"/>
                    </a:cubicBezTo>
                    <a:close/>
                    <a:moveTo>
                      <a:pt x="8568" y="24918"/>
                    </a:moveTo>
                    <a:lnTo>
                      <a:pt x="8568" y="24918"/>
                    </a:lnTo>
                    <a:cubicBezTo>
                      <a:pt x="8675" y="25132"/>
                      <a:pt x="8711" y="25365"/>
                      <a:pt x="8693" y="25598"/>
                    </a:cubicBezTo>
                    <a:cubicBezTo>
                      <a:pt x="8603" y="25383"/>
                      <a:pt x="8550" y="25150"/>
                      <a:pt x="8568" y="24918"/>
                    </a:cubicBezTo>
                    <a:close/>
                    <a:moveTo>
                      <a:pt x="15962" y="23921"/>
                    </a:moveTo>
                    <a:cubicBezTo>
                      <a:pt x="16059" y="23921"/>
                      <a:pt x="16163" y="24635"/>
                      <a:pt x="16157" y="24635"/>
                    </a:cubicBezTo>
                    <a:cubicBezTo>
                      <a:pt x="16156" y="24635"/>
                      <a:pt x="16156" y="24634"/>
                      <a:pt x="16155" y="24631"/>
                    </a:cubicBezTo>
                    <a:cubicBezTo>
                      <a:pt x="16155" y="24971"/>
                      <a:pt x="16084" y="25329"/>
                      <a:pt x="15923" y="25651"/>
                    </a:cubicBezTo>
                    <a:cubicBezTo>
                      <a:pt x="15797" y="25920"/>
                      <a:pt x="15636" y="26170"/>
                      <a:pt x="15422" y="26385"/>
                    </a:cubicBezTo>
                    <a:cubicBezTo>
                      <a:pt x="15422" y="26349"/>
                      <a:pt x="15439" y="26313"/>
                      <a:pt x="15439" y="26278"/>
                    </a:cubicBezTo>
                    <a:cubicBezTo>
                      <a:pt x="15439" y="26217"/>
                      <a:pt x="15390" y="26181"/>
                      <a:pt x="15341" y="26181"/>
                    </a:cubicBezTo>
                    <a:cubicBezTo>
                      <a:pt x="15318" y="26181"/>
                      <a:pt x="15296" y="26189"/>
                      <a:pt x="15278" y="26206"/>
                    </a:cubicBezTo>
                    <a:lnTo>
                      <a:pt x="15225" y="26278"/>
                    </a:lnTo>
                    <a:cubicBezTo>
                      <a:pt x="15225" y="26206"/>
                      <a:pt x="15225" y="26134"/>
                      <a:pt x="15225" y="26063"/>
                    </a:cubicBezTo>
                    <a:cubicBezTo>
                      <a:pt x="15225" y="26045"/>
                      <a:pt x="15207" y="26027"/>
                      <a:pt x="15189" y="26009"/>
                    </a:cubicBezTo>
                    <a:cubicBezTo>
                      <a:pt x="15225" y="25777"/>
                      <a:pt x="15225" y="25544"/>
                      <a:pt x="15189" y="25329"/>
                    </a:cubicBezTo>
                    <a:cubicBezTo>
                      <a:pt x="15314" y="24810"/>
                      <a:pt x="15583" y="24327"/>
                      <a:pt x="15923" y="23933"/>
                    </a:cubicBezTo>
                    <a:lnTo>
                      <a:pt x="15940" y="23933"/>
                    </a:lnTo>
                    <a:cubicBezTo>
                      <a:pt x="15948" y="23925"/>
                      <a:pt x="15955" y="23921"/>
                      <a:pt x="15962" y="23921"/>
                    </a:cubicBezTo>
                    <a:close/>
                    <a:moveTo>
                      <a:pt x="14071" y="23966"/>
                    </a:moveTo>
                    <a:cubicBezTo>
                      <a:pt x="14109" y="23966"/>
                      <a:pt x="14153" y="23978"/>
                      <a:pt x="14205" y="24005"/>
                    </a:cubicBezTo>
                    <a:cubicBezTo>
                      <a:pt x="14545" y="24184"/>
                      <a:pt x="14813" y="24488"/>
                      <a:pt x="14938" y="24864"/>
                    </a:cubicBezTo>
                    <a:cubicBezTo>
                      <a:pt x="14992" y="25025"/>
                      <a:pt x="15028" y="25204"/>
                      <a:pt x="15046" y="25383"/>
                    </a:cubicBezTo>
                    <a:cubicBezTo>
                      <a:pt x="14992" y="25651"/>
                      <a:pt x="14956" y="25920"/>
                      <a:pt x="14956" y="26188"/>
                    </a:cubicBezTo>
                    <a:cubicBezTo>
                      <a:pt x="14938" y="26224"/>
                      <a:pt x="14920" y="26278"/>
                      <a:pt x="14903" y="26313"/>
                    </a:cubicBezTo>
                    <a:cubicBezTo>
                      <a:pt x="14885" y="26188"/>
                      <a:pt x="14831" y="26063"/>
                      <a:pt x="14777" y="25938"/>
                    </a:cubicBezTo>
                    <a:cubicBezTo>
                      <a:pt x="14764" y="25910"/>
                      <a:pt x="14742" y="25899"/>
                      <a:pt x="14720" y="25899"/>
                    </a:cubicBezTo>
                    <a:cubicBezTo>
                      <a:pt x="14684" y="25899"/>
                      <a:pt x="14645" y="25929"/>
                      <a:pt x="14634" y="25973"/>
                    </a:cubicBezTo>
                    <a:cubicBezTo>
                      <a:pt x="14670" y="26224"/>
                      <a:pt x="14724" y="26474"/>
                      <a:pt x="14795" y="26707"/>
                    </a:cubicBezTo>
                    <a:cubicBezTo>
                      <a:pt x="14724" y="26636"/>
                      <a:pt x="14652" y="26564"/>
                      <a:pt x="14580" y="26492"/>
                    </a:cubicBezTo>
                    <a:lnTo>
                      <a:pt x="14580" y="26474"/>
                    </a:lnTo>
                    <a:cubicBezTo>
                      <a:pt x="14527" y="26206"/>
                      <a:pt x="14366" y="25956"/>
                      <a:pt x="14169" y="25759"/>
                    </a:cubicBezTo>
                    <a:cubicBezTo>
                      <a:pt x="14008" y="25383"/>
                      <a:pt x="13900" y="24989"/>
                      <a:pt x="13847" y="24578"/>
                    </a:cubicBezTo>
                    <a:cubicBezTo>
                      <a:pt x="13831" y="24439"/>
                      <a:pt x="13829" y="23966"/>
                      <a:pt x="14071" y="23966"/>
                    </a:cubicBezTo>
                    <a:close/>
                    <a:moveTo>
                      <a:pt x="17515" y="24900"/>
                    </a:moveTo>
                    <a:lnTo>
                      <a:pt x="17515" y="24900"/>
                    </a:lnTo>
                    <a:cubicBezTo>
                      <a:pt x="17229" y="25347"/>
                      <a:pt x="16907" y="25741"/>
                      <a:pt x="16513" y="26063"/>
                    </a:cubicBezTo>
                    <a:cubicBezTo>
                      <a:pt x="16298" y="26260"/>
                      <a:pt x="16048" y="26439"/>
                      <a:pt x="15815" y="26600"/>
                    </a:cubicBezTo>
                    <a:lnTo>
                      <a:pt x="15511" y="26725"/>
                    </a:lnTo>
                    <a:cubicBezTo>
                      <a:pt x="15457" y="26761"/>
                      <a:pt x="15457" y="26832"/>
                      <a:pt x="15511" y="26832"/>
                    </a:cubicBezTo>
                    <a:cubicBezTo>
                      <a:pt x="15457" y="26868"/>
                      <a:pt x="15404" y="26922"/>
                      <a:pt x="15350" y="26958"/>
                    </a:cubicBezTo>
                    <a:lnTo>
                      <a:pt x="15243" y="26940"/>
                    </a:lnTo>
                    <a:cubicBezTo>
                      <a:pt x="15278" y="26868"/>
                      <a:pt x="15314" y="26797"/>
                      <a:pt x="15350" y="26743"/>
                    </a:cubicBezTo>
                    <a:cubicBezTo>
                      <a:pt x="15654" y="26457"/>
                      <a:pt x="15887" y="26134"/>
                      <a:pt x="16048" y="25759"/>
                    </a:cubicBezTo>
                    <a:cubicBezTo>
                      <a:pt x="16442" y="25311"/>
                      <a:pt x="16889" y="24935"/>
                      <a:pt x="17497" y="24918"/>
                    </a:cubicBezTo>
                    <a:lnTo>
                      <a:pt x="17515" y="24900"/>
                    </a:lnTo>
                    <a:close/>
                    <a:moveTo>
                      <a:pt x="13201" y="25425"/>
                    </a:moveTo>
                    <a:cubicBezTo>
                      <a:pt x="13240" y="25425"/>
                      <a:pt x="13288" y="25429"/>
                      <a:pt x="13346" y="25437"/>
                    </a:cubicBezTo>
                    <a:cubicBezTo>
                      <a:pt x="13525" y="25490"/>
                      <a:pt x="13704" y="25598"/>
                      <a:pt x="13847" y="25723"/>
                    </a:cubicBezTo>
                    <a:cubicBezTo>
                      <a:pt x="13954" y="25812"/>
                      <a:pt x="14044" y="25902"/>
                      <a:pt x="14133" y="26009"/>
                    </a:cubicBezTo>
                    <a:cubicBezTo>
                      <a:pt x="14205" y="26188"/>
                      <a:pt x="14312" y="26349"/>
                      <a:pt x="14419" y="26510"/>
                    </a:cubicBezTo>
                    <a:cubicBezTo>
                      <a:pt x="14437" y="26671"/>
                      <a:pt x="14473" y="26832"/>
                      <a:pt x="14509" y="26976"/>
                    </a:cubicBezTo>
                    <a:cubicBezTo>
                      <a:pt x="13865" y="26832"/>
                      <a:pt x="13328" y="26349"/>
                      <a:pt x="13095" y="25723"/>
                    </a:cubicBezTo>
                    <a:cubicBezTo>
                      <a:pt x="13024" y="25494"/>
                      <a:pt x="13044" y="25425"/>
                      <a:pt x="13201" y="25425"/>
                    </a:cubicBezTo>
                    <a:close/>
                    <a:moveTo>
                      <a:pt x="17318" y="26367"/>
                    </a:moveTo>
                    <a:cubicBezTo>
                      <a:pt x="16889" y="26707"/>
                      <a:pt x="16370" y="26904"/>
                      <a:pt x="15833" y="26993"/>
                    </a:cubicBezTo>
                    <a:cubicBezTo>
                      <a:pt x="15851" y="26940"/>
                      <a:pt x="15887" y="26886"/>
                      <a:pt x="15905" y="26850"/>
                    </a:cubicBezTo>
                    <a:cubicBezTo>
                      <a:pt x="15923" y="26814"/>
                      <a:pt x="15905" y="26797"/>
                      <a:pt x="15887" y="26779"/>
                    </a:cubicBezTo>
                    <a:cubicBezTo>
                      <a:pt x="16370" y="26689"/>
                      <a:pt x="16853" y="26510"/>
                      <a:pt x="17318" y="26367"/>
                    </a:cubicBezTo>
                    <a:close/>
                    <a:moveTo>
                      <a:pt x="10551" y="26182"/>
                    </a:moveTo>
                    <a:cubicBezTo>
                      <a:pt x="10532" y="26351"/>
                      <a:pt x="10496" y="26519"/>
                      <a:pt x="10429" y="26671"/>
                    </a:cubicBezTo>
                    <a:cubicBezTo>
                      <a:pt x="10375" y="26832"/>
                      <a:pt x="10286" y="26976"/>
                      <a:pt x="10214" y="27119"/>
                    </a:cubicBezTo>
                    <a:lnTo>
                      <a:pt x="10214" y="27065"/>
                    </a:lnTo>
                    <a:cubicBezTo>
                      <a:pt x="10249" y="26754"/>
                      <a:pt x="10366" y="26444"/>
                      <a:pt x="10551" y="26182"/>
                    </a:cubicBezTo>
                    <a:close/>
                    <a:moveTo>
                      <a:pt x="14724" y="27119"/>
                    </a:moveTo>
                    <a:cubicBezTo>
                      <a:pt x="14759" y="27226"/>
                      <a:pt x="14777" y="27316"/>
                      <a:pt x="14813" y="27423"/>
                    </a:cubicBezTo>
                    <a:lnTo>
                      <a:pt x="14777" y="27530"/>
                    </a:lnTo>
                    <a:cubicBezTo>
                      <a:pt x="14724" y="27405"/>
                      <a:pt x="14688" y="27262"/>
                      <a:pt x="14652" y="27137"/>
                    </a:cubicBezTo>
                    <a:lnTo>
                      <a:pt x="14652" y="27119"/>
                    </a:lnTo>
                    <a:close/>
                    <a:moveTo>
                      <a:pt x="15189" y="28532"/>
                    </a:moveTo>
                    <a:cubicBezTo>
                      <a:pt x="14992" y="28819"/>
                      <a:pt x="14724" y="29069"/>
                      <a:pt x="14419" y="29248"/>
                    </a:cubicBezTo>
                    <a:lnTo>
                      <a:pt x="14419" y="29230"/>
                    </a:lnTo>
                    <a:lnTo>
                      <a:pt x="14455" y="29212"/>
                    </a:lnTo>
                    <a:cubicBezTo>
                      <a:pt x="14473" y="29195"/>
                      <a:pt x="14491" y="29159"/>
                      <a:pt x="14455" y="29123"/>
                    </a:cubicBezTo>
                    <a:cubicBezTo>
                      <a:pt x="14652" y="28872"/>
                      <a:pt x="14903" y="28676"/>
                      <a:pt x="15189" y="28532"/>
                    </a:cubicBezTo>
                    <a:close/>
                    <a:moveTo>
                      <a:pt x="7601" y="24255"/>
                    </a:moveTo>
                    <a:cubicBezTo>
                      <a:pt x="7601" y="24256"/>
                      <a:pt x="7852" y="25061"/>
                      <a:pt x="7852" y="25079"/>
                    </a:cubicBezTo>
                    <a:cubicBezTo>
                      <a:pt x="8013" y="25651"/>
                      <a:pt x="8102" y="26242"/>
                      <a:pt x="8102" y="26850"/>
                    </a:cubicBezTo>
                    <a:cubicBezTo>
                      <a:pt x="8102" y="27580"/>
                      <a:pt x="8086" y="28309"/>
                      <a:pt x="8003" y="29039"/>
                    </a:cubicBezTo>
                    <a:lnTo>
                      <a:pt x="8003" y="29039"/>
                    </a:lnTo>
                    <a:cubicBezTo>
                      <a:pt x="7884" y="28256"/>
                      <a:pt x="7816" y="27473"/>
                      <a:pt x="7798" y="26707"/>
                    </a:cubicBezTo>
                    <a:cubicBezTo>
                      <a:pt x="7798" y="26671"/>
                      <a:pt x="7771" y="26653"/>
                      <a:pt x="7745" y="26653"/>
                    </a:cubicBezTo>
                    <a:cubicBezTo>
                      <a:pt x="7718" y="26653"/>
                      <a:pt x="7691" y="26671"/>
                      <a:pt x="7691" y="26707"/>
                    </a:cubicBezTo>
                    <a:cubicBezTo>
                      <a:pt x="7691" y="27602"/>
                      <a:pt x="7780" y="28497"/>
                      <a:pt x="7977" y="29373"/>
                    </a:cubicBezTo>
                    <a:cubicBezTo>
                      <a:pt x="7977" y="29373"/>
                      <a:pt x="7977" y="29373"/>
                      <a:pt x="7977" y="29391"/>
                    </a:cubicBezTo>
                    <a:lnTo>
                      <a:pt x="7977" y="29427"/>
                    </a:lnTo>
                    <a:cubicBezTo>
                      <a:pt x="7494" y="27745"/>
                      <a:pt x="7279" y="26009"/>
                      <a:pt x="7601" y="24255"/>
                    </a:cubicBezTo>
                    <a:close/>
                    <a:moveTo>
                      <a:pt x="13489" y="29892"/>
                    </a:moveTo>
                    <a:cubicBezTo>
                      <a:pt x="13650" y="30161"/>
                      <a:pt x="13721" y="30447"/>
                      <a:pt x="13739" y="30751"/>
                    </a:cubicBezTo>
                    <a:cubicBezTo>
                      <a:pt x="13614" y="30483"/>
                      <a:pt x="13525" y="30197"/>
                      <a:pt x="13489" y="29892"/>
                    </a:cubicBezTo>
                    <a:close/>
                    <a:moveTo>
                      <a:pt x="5843" y="28779"/>
                    </a:moveTo>
                    <a:cubicBezTo>
                      <a:pt x="5893" y="28779"/>
                      <a:pt x="5926" y="28839"/>
                      <a:pt x="5919" y="28998"/>
                    </a:cubicBezTo>
                    <a:cubicBezTo>
                      <a:pt x="5919" y="29266"/>
                      <a:pt x="5883" y="29517"/>
                      <a:pt x="5883" y="29785"/>
                    </a:cubicBezTo>
                    <a:cubicBezTo>
                      <a:pt x="5866" y="30089"/>
                      <a:pt x="5812" y="30411"/>
                      <a:pt x="5776" y="30716"/>
                    </a:cubicBezTo>
                    <a:lnTo>
                      <a:pt x="5776" y="30698"/>
                    </a:lnTo>
                    <a:cubicBezTo>
                      <a:pt x="5761" y="30688"/>
                      <a:pt x="5743" y="30683"/>
                      <a:pt x="5725" y="30683"/>
                    </a:cubicBezTo>
                    <a:cubicBezTo>
                      <a:pt x="5679" y="30683"/>
                      <a:pt x="5633" y="30713"/>
                      <a:pt x="5633" y="30751"/>
                    </a:cubicBezTo>
                    <a:lnTo>
                      <a:pt x="5633" y="30787"/>
                    </a:lnTo>
                    <a:cubicBezTo>
                      <a:pt x="5579" y="30572"/>
                      <a:pt x="5508" y="30393"/>
                      <a:pt x="5400" y="30215"/>
                    </a:cubicBezTo>
                    <a:cubicBezTo>
                      <a:pt x="5329" y="29803"/>
                      <a:pt x="5400" y="29391"/>
                      <a:pt x="5579" y="29033"/>
                    </a:cubicBezTo>
                    <a:lnTo>
                      <a:pt x="5579" y="29051"/>
                    </a:lnTo>
                    <a:cubicBezTo>
                      <a:pt x="5654" y="28912"/>
                      <a:pt x="5767" y="28779"/>
                      <a:pt x="5843" y="28779"/>
                    </a:cubicBezTo>
                    <a:close/>
                    <a:moveTo>
                      <a:pt x="6438" y="29391"/>
                    </a:moveTo>
                    <a:cubicBezTo>
                      <a:pt x="6563" y="29946"/>
                      <a:pt x="6331" y="30537"/>
                      <a:pt x="6116" y="31091"/>
                    </a:cubicBezTo>
                    <a:cubicBezTo>
                      <a:pt x="6116" y="30966"/>
                      <a:pt x="6098" y="30841"/>
                      <a:pt x="6080" y="30733"/>
                    </a:cubicBezTo>
                    <a:lnTo>
                      <a:pt x="6080" y="30716"/>
                    </a:lnTo>
                    <a:cubicBezTo>
                      <a:pt x="6080" y="30690"/>
                      <a:pt x="6053" y="30665"/>
                      <a:pt x="6025" y="30665"/>
                    </a:cubicBezTo>
                    <a:cubicBezTo>
                      <a:pt x="6013" y="30665"/>
                      <a:pt x="6001" y="30669"/>
                      <a:pt x="5991" y="30680"/>
                    </a:cubicBezTo>
                    <a:cubicBezTo>
                      <a:pt x="6027" y="30447"/>
                      <a:pt x="6044" y="30232"/>
                      <a:pt x="6062" y="30000"/>
                    </a:cubicBezTo>
                    <a:cubicBezTo>
                      <a:pt x="6241" y="29839"/>
                      <a:pt x="6367" y="29624"/>
                      <a:pt x="6438" y="29391"/>
                    </a:cubicBezTo>
                    <a:close/>
                    <a:moveTo>
                      <a:pt x="4040" y="29105"/>
                    </a:moveTo>
                    <a:lnTo>
                      <a:pt x="4040" y="29105"/>
                    </a:lnTo>
                    <a:cubicBezTo>
                      <a:pt x="4452" y="29320"/>
                      <a:pt x="4792" y="29624"/>
                      <a:pt x="5078" y="30000"/>
                    </a:cubicBezTo>
                    <a:cubicBezTo>
                      <a:pt x="5150" y="30107"/>
                      <a:pt x="5221" y="30232"/>
                      <a:pt x="5275" y="30358"/>
                    </a:cubicBezTo>
                    <a:cubicBezTo>
                      <a:pt x="5311" y="30501"/>
                      <a:pt x="5364" y="30626"/>
                      <a:pt x="5418" y="30751"/>
                    </a:cubicBezTo>
                    <a:lnTo>
                      <a:pt x="5382" y="30716"/>
                    </a:lnTo>
                    <a:cubicBezTo>
                      <a:pt x="5364" y="30704"/>
                      <a:pt x="5345" y="30698"/>
                      <a:pt x="5326" y="30698"/>
                    </a:cubicBezTo>
                    <a:cubicBezTo>
                      <a:pt x="5289" y="30698"/>
                      <a:pt x="5257" y="30722"/>
                      <a:pt x="5257" y="30769"/>
                    </a:cubicBezTo>
                    <a:cubicBezTo>
                      <a:pt x="5239" y="30877"/>
                      <a:pt x="5239" y="31002"/>
                      <a:pt x="5257" y="31109"/>
                    </a:cubicBezTo>
                    <a:cubicBezTo>
                      <a:pt x="5185" y="31056"/>
                      <a:pt x="5114" y="31002"/>
                      <a:pt x="5042" y="30948"/>
                    </a:cubicBezTo>
                    <a:cubicBezTo>
                      <a:pt x="4881" y="30787"/>
                      <a:pt x="4720" y="30644"/>
                      <a:pt x="4559" y="30519"/>
                    </a:cubicBezTo>
                    <a:cubicBezTo>
                      <a:pt x="4488" y="30411"/>
                      <a:pt x="4452" y="30304"/>
                      <a:pt x="4416" y="30232"/>
                    </a:cubicBezTo>
                    <a:cubicBezTo>
                      <a:pt x="4219" y="29892"/>
                      <a:pt x="4094" y="29499"/>
                      <a:pt x="4040" y="29105"/>
                    </a:cubicBezTo>
                    <a:close/>
                    <a:moveTo>
                      <a:pt x="8782" y="29982"/>
                    </a:moveTo>
                    <a:cubicBezTo>
                      <a:pt x="8782" y="30376"/>
                      <a:pt x="8532" y="30733"/>
                      <a:pt x="8335" y="31109"/>
                    </a:cubicBezTo>
                    <a:lnTo>
                      <a:pt x="8335" y="31056"/>
                    </a:lnTo>
                    <a:cubicBezTo>
                      <a:pt x="8460" y="30680"/>
                      <a:pt x="8603" y="30322"/>
                      <a:pt x="8782" y="29982"/>
                    </a:cubicBezTo>
                    <a:close/>
                    <a:moveTo>
                      <a:pt x="3402" y="30120"/>
                    </a:moveTo>
                    <a:cubicBezTo>
                      <a:pt x="3791" y="30120"/>
                      <a:pt x="4201" y="30480"/>
                      <a:pt x="4470" y="30698"/>
                    </a:cubicBezTo>
                    <a:cubicBezTo>
                      <a:pt x="4488" y="30716"/>
                      <a:pt x="4523" y="30733"/>
                      <a:pt x="4541" y="30769"/>
                    </a:cubicBezTo>
                    <a:cubicBezTo>
                      <a:pt x="4631" y="30948"/>
                      <a:pt x="4792" y="31091"/>
                      <a:pt x="4971" y="31199"/>
                    </a:cubicBezTo>
                    <a:lnTo>
                      <a:pt x="5042" y="31270"/>
                    </a:lnTo>
                    <a:cubicBezTo>
                      <a:pt x="5060" y="31288"/>
                      <a:pt x="5078" y="31324"/>
                      <a:pt x="5096" y="31342"/>
                    </a:cubicBezTo>
                    <a:cubicBezTo>
                      <a:pt x="4971" y="31306"/>
                      <a:pt x="4828" y="31288"/>
                      <a:pt x="4702" y="31288"/>
                    </a:cubicBezTo>
                    <a:cubicBezTo>
                      <a:pt x="4684" y="31288"/>
                      <a:pt x="4649" y="31306"/>
                      <a:pt x="4649" y="31324"/>
                    </a:cubicBezTo>
                    <a:lnTo>
                      <a:pt x="4631" y="31324"/>
                    </a:lnTo>
                    <a:cubicBezTo>
                      <a:pt x="4452" y="31270"/>
                      <a:pt x="4273" y="31235"/>
                      <a:pt x="4094" y="31199"/>
                    </a:cubicBezTo>
                    <a:cubicBezTo>
                      <a:pt x="3933" y="31145"/>
                      <a:pt x="3790" y="31074"/>
                      <a:pt x="3647" y="31020"/>
                    </a:cubicBezTo>
                    <a:cubicBezTo>
                      <a:pt x="3468" y="30930"/>
                      <a:pt x="3306" y="30841"/>
                      <a:pt x="3163" y="30716"/>
                    </a:cubicBezTo>
                    <a:cubicBezTo>
                      <a:pt x="2895" y="30537"/>
                      <a:pt x="3002" y="30125"/>
                      <a:pt x="3324" y="30125"/>
                    </a:cubicBezTo>
                    <a:cubicBezTo>
                      <a:pt x="3350" y="30122"/>
                      <a:pt x="3376" y="30120"/>
                      <a:pt x="3402" y="30120"/>
                    </a:cubicBezTo>
                    <a:close/>
                    <a:moveTo>
                      <a:pt x="5400" y="30948"/>
                    </a:moveTo>
                    <a:lnTo>
                      <a:pt x="5400" y="30948"/>
                    </a:lnTo>
                    <a:cubicBezTo>
                      <a:pt x="5454" y="31020"/>
                      <a:pt x="5508" y="31091"/>
                      <a:pt x="5561" y="31163"/>
                    </a:cubicBezTo>
                    <a:cubicBezTo>
                      <a:pt x="5578" y="31246"/>
                      <a:pt x="5595" y="31314"/>
                      <a:pt x="5626" y="31396"/>
                    </a:cubicBezTo>
                    <a:lnTo>
                      <a:pt x="5626" y="31396"/>
                    </a:lnTo>
                    <a:cubicBezTo>
                      <a:pt x="5611" y="31396"/>
                      <a:pt x="5597" y="31398"/>
                      <a:pt x="5597" y="31414"/>
                    </a:cubicBezTo>
                    <a:cubicBezTo>
                      <a:pt x="5543" y="31360"/>
                      <a:pt x="5508" y="31306"/>
                      <a:pt x="5454" y="31270"/>
                    </a:cubicBezTo>
                    <a:cubicBezTo>
                      <a:pt x="5418" y="31163"/>
                      <a:pt x="5400" y="31056"/>
                      <a:pt x="5400" y="30948"/>
                    </a:cubicBezTo>
                    <a:close/>
                    <a:moveTo>
                      <a:pt x="5883" y="31145"/>
                    </a:moveTo>
                    <a:cubicBezTo>
                      <a:pt x="5919" y="31270"/>
                      <a:pt x="5955" y="31414"/>
                      <a:pt x="5991" y="31539"/>
                    </a:cubicBezTo>
                    <a:lnTo>
                      <a:pt x="5991" y="31557"/>
                    </a:lnTo>
                    <a:cubicBezTo>
                      <a:pt x="5973" y="31575"/>
                      <a:pt x="5991" y="31592"/>
                      <a:pt x="5991" y="31592"/>
                    </a:cubicBezTo>
                    <a:cubicBezTo>
                      <a:pt x="5991" y="31646"/>
                      <a:pt x="6009" y="31718"/>
                      <a:pt x="6009" y="31771"/>
                    </a:cubicBezTo>
                    <a:lnTo>
                      <a:pt x="5973" y="31736"/>
                    </a:lnTo>
                    <a:cubicBezTo>
                      <a:pt x="5955" y="31682"/>
                      <a:pt x="5937" y="31610"/>
                      <a:pt x="5919" y="31557"/>
                    </a:cubicBezTo>
                    <a:cubicBezTo>
                      <a:pt x="5883" y="31449"/>
                      <a:pt x="5866" y="31360"/>
                      <a:pt x="5848" y="31252"/>
                    </a:cubicBezTo>
                    <a:cubicBezTo>
                      <a:pt x="5848" y="31217"/>
                      <a:pt x="5866" y="31181"/>
                      <a:pt x="5883" y="31145"/>
                    </a:cubicBezTo>
                    <a:close/>
                    <a:moveTo>
                      <a:pt x="4935" y="31449"/>
                    </a:moveTo>
                    <a:cubicBezTo>
                      <a:pt x="5078" y="31467"/>
                      <a:pt x="5239" y="31521"/>
                      <a:pt x="5382" y="31610"/>
                    </a:cubicBezTo>
                    <a:cubicBezTo>
                      <a:pt x="5472" y="31682"/>
                      <a:pt x="5579" y="31754"/>
                      <a:pt x="5687" y="31807"/>
                    </a:cubicBezTo>
                    <a:lnTo>
                      <a:pt x="5740" y="31807"/>
                    </a:lnTo>
                    <a:cubicBezTo>
                      <a:pt x="5776" y="31807"/>
                      <a:pt x="5794" y="31807"/>
                      <a:pt x="5812" y="31789"/>
                    </a:cubicBezTo>
                    <a:cubicBezTo>
                      <a:pt x="5830" y="31843"/>
                      <a:pt x="5830" y="31879"/>
                      <a:pt x="5848" y="31915"/>
                    </a:cubicBezTo>
                    <a:cubicBezTo>
                      <a:pt x="5526" y="31825"/>
                      <a:pt x="5203" y="31664"/>
                      <a:pt x="4935" y="31449"/>
                    </a:cubicBezTo>
                    <a:close/>
                    <a:moveTo>
                      <a:pt x="12863" y="31843"/>
                    </a:moveTo>
                    <a:lnTo>
                      <a:pt x="12863" y="31843"/>
                    </a:lnTo>
                    <a:cubicBezTo>
                      <a:pt x="13041" y="32219"/>
                      <a:pt x="13131" y="32612"/>
                      <a:pt x="13113" y="33006"/>
                    </a:cubicBezTo>
                    <a:cubicBezTo>
                      <a:pt x="12934" y="32648"/>
                      <a:pt x="12773" y="32219"/>
                      <a:pt x="12863" y="31843"/>
                    </a:cubicBezTo>
                    <a:close/>
                    <a:moveTo>
                      <a:pt x="11574" y="32541"/>
                    </a:moveTo>
                    <a:lnTo>
                      <a:pt x="11574" y="32541"/>
                    </a:lnTo>
                    <a:cubicBezTo>
                      <a:pt x="11699" y="33060"/>
                      <a:pt x="11431" y="33507"/>
                      <a:pt x="11216" y="33973"/>
                    </a:cubicBezTo>
                    <a:cubicBezTo>
                      <a:pt x="11162" y="33471"/>
                      <a:pt x="11288" y="32970"/>
                      <a:pt x="11574" y="32541"/>
                    </a:cubicBezTo>
                    <a:close/>
                    <a:moveTo>
                      <a:pt x="17426" y="30071"/>
                    </a:moveTo>
                    <a:cubicBezTo>
                      <a:pt x="17426" y="30072"/>
                      <a:pt x="16764" y="31592"/>
                      <a:pt x="16656" y="31771"/>
                    </a:cubicBezTo>
                    <a:cubicBezTo>
                      <a:pt x="16227" y="32523"/>
                      <a:pt x="15744" y="33239"/>
                      <a:pt x="15243" y="33937"/>
                    </a:cubicBezTo>
                    <a:cubicBezTo>
                      <a:pt x="14384" y="35118"/>
                      <a:pt x="13578" y="36299"/>
                      <a:pt x="12684" y="37444"/>
                    </a:cubicBezTo>
                    <a:cubicBezTo>
                      <a:pt x="12719" y="37158"/>
                      <a:pt x="12773" y="36872"/>
                      <a:pt x="12809" y="36603"/>
                    </a:cubicBezTo>
                    <a:cubicBezTo>
                      <a:pt x="13024" y="36013"/>
                      <a:pt x="13292" y="35440"/>
                      <a:pt x="13596" y="34903"/>
                    </a:cubicBezTo>
                    <a:cubicBezTo>
                      <a:pt x="14258" y="33740"/>
                      <a:pt x="15189" y="32756"/>
                      <a:pt x="15762" y="31539"/>
                    </a:cubicBezTo>
                    <a:cubicBezTo>
                      <a:pt x="15773" y="31504"/>
                      <a:pt x="15754" y="31476"/>
                      <a:pt x="15730" y="31476"/>
                    </a:cubicBezTo>
                    <a:cubicBezTo>
                      <a:pt x="15717" y="31476"/>
                      <a:pt x="15702" y="31484"/>
                      <a:pt x="15690" y="31503"/>
                    </a:cubicBezTo>
                    <a:cubicBezTo>
                      <a:pt x="14992" y="32630"/>
                      <a:pt x="14223" y="33704"/>
                      <a:pt x="13507" y="34831"/>
                    </a:cubicBezTo>
                    <a:cubicBezTo>
                      <a:pt x="13274" y="35207"/>
                      <a:pt x="13077" y="35601"/>
                      <a:pt x="12916" y="36013"/>
                    </a:cubicBezTo>
                    <a:cubicBezTo>
                      <a:pt x="12970" y="35637"/>
                      <a:pt x="13041" y="35279"/>
                      <a:pt x="13113" y="34903"/>
                    </a:cubicBezTo>
                    <a:cubicBezTo>
                      <a:pt x="13865" y="32791"/>
                      <a:pt x="15314" y="30841"/>
                      <a:pt x="17426" y="30071"/>
                    </a:cubicBezTo>
                    <a:close/>
                    <a:moveTo>
                      <a:pt x="10715" y="36585"/>
                    </a:moveTo>
                    <a:cubicBezTo>
                      <a:pt x="11055" y="36782"/>
                      <a:pt x="11252" y="37158"/>
                      <a:pt x="11449" y="37516"/>
                    </a:cubicBezTo>
                    <a:cubicBezTo>
                      <a:pt x="11055" y="37355"/>
                      <a:pt x="10787" y="36997"/>
                      <a:pt x="10715" y="36585"/>
                    </a:cubicBezTo>
                    <a:close/>
                    <a:moveTo>
                      <a:pt x="9713" y="30877"/>
                    </a:moveTo>
                    <a:cubicBezTo>
                      <a:pt x="9749" y="31736"/>
                      <a:pt x="9964" y="32612"/>
                      <a:pt x="9964" y="33436"/>
                    </a:cubicBezTo>
                    <a:cubicBezTo>
                      <a:pt x="9946" y="34921"/>
                      <a:pt x="9856" y="36406"/>
                      <a:pt x="9785" y="37892"/>
                    </a:cubicBezTo>
                    <a:cubicBezTo>
                      <a:pt x="9767" y="37838"/>
                      <a:pt x="9749" y="37766"/>
                      <a:pt x="9731" y="37713"/>
                    </a:cubicBezTo>
                    <a:cubicBezTo>
                      <a:pt x="9677" y="36532"/>
                      <a:pt x="9462" y="35368"/>
                      <a:pt x="9570" y="34187"/>
                    </a:cubicBezTo>
                    <a:cubicBezTo>
                      <a:pt x="9570" y="34169"/>
                      <a:pt x="9556" y="34160"/>
                      <a:pt x="9543" y="34160"/>
                    </a:cubicBezTo>
                    <a:cubicBezTo>
                      <a:pt x="9530" y="34160"/>
                      <a:pt x="9516" y="34169"/>
                      <a:pt x="9516" y="34187"/>
                    </a:cubicBezTo>
                    <a:cubicBezTo>
                      <a:pt x="9409" y="35207"/>
                      <a:pt x="9427" y="36227"/>
                      <a:pt x="9552" y="37229"/>
                    </a:cubicBezTo>
                    <a:cubicBezTo>
                      <a:pt x="9445" y="36943"/>
                      <a:pt x="9337" y="36639"/>
                      <a:pt x="9248" y="36335"/>
                    </a:cubicBezTo>
                    <a:cubicBezTo>
                      <a:pt x="9248" y="36317"/>
                      <a:pt x="9248" y="36299"/>
                      <a:pt x="9248" y="36281"/>
                    </a:cubicBezTo>
                    <a:cubicBezTo>
                      <a:pt x="8997" y="35100"/>
                      <a:pt x="8890" y="33990"/>
                      <a:pt x="9158" y="32809"/>
                    </a:cubicBezTo>
                    <a:cubicBezTo>
                      <a:pt x="9301" y="32147"/>
                      <a:pt x="9534" y="31521"/>
                      <a:pt x="9713" y="30877"/>
                    </a:cubicBezTo>
                    <a:close/>
                    <a:moveTo>
                      <a:pt x="4888" y="33865"/>
                    </a:moveTo>
                    <a:cubicBezTo>
                      <a:pt x="4970" y="33865"/>
                      <a:pt x="5105" y="33887"/>
                      <a:pt x="5311" y="33937"/>
                    </a:cubicBezTo>
                    <a:cubicBezTo>
                      <a:pt x="6098" y="34134"/>
                      <a:pt x="6796" y="34760"/>
                      <a:pt x="7387" y="35261"/>
                    </a:cubicBezTo>
                    <a:cubicBezTo>
                      <a:pt x="8299" y="36084"/>
                      <a:pt x="9051" y="37050"/>
                      <a:pt x="9641" y="38124"/>
                    </a:cubicBezTo>
                    <a:lnTo>
                      <a:pt x="9785" y="38482"/>
                    </a:lnTo>
                    <a:cubicBezTo>
                      <a:pt x="9677" y="38357"/>
                      <a:pt x="9570" y="38249"/>
                      <a:pt x="9445" y="38142"/>
                    </a:cubicBezTo>
                    <a:lnTo>
                      <a:pt x="9462" y="38142"/>
                    </a:lnTo>
                    <a:cubicBezTo>
                      <a:pt x="9140" y="37695"/>
                      <a:pt x="8782" y="37265"/>
                      <a:pt x="8407" y="36854"/>
                    </a:cubicBezTo>
                    <a:cubicBezTo>
                      <a:pt x="7870" y="36245"/>
                      <a:pt x="7154" y="35852"/>
                      <a:pt x="6617" y="35261"/>
                    </a:cubicBezTo>
                    <a:cubicBezTo>
                      <a:pt x="6608" y="35247"/>
                      <a:pt x="6598" y="35242"/>
                      <a:pt x="6588" y="35242"/>
                    </a:cubicBezTo>
                    <a:cubicBezTo>
                      <a:pt x="6558" y="35242"/>
                      <a:pt x="6532" y="35288"/>
                      <a:pt x="6546" y="35315"/>
                    </a:cubicBezTo>
                    <a:cubicBezTo>
                      <a:pt x="7011" y="35869"/>
                      <a:pt x="7655" y="36245"/>
                      <a:pt x="8138" y="36764"/>
                    </a:cubicBezTo>
                    <a:cubicBezTo>
                      <a:pt x="8442" y="37104"/>
                      <a:pt x="8729" y="37444"/>
                      <a:pt x="8997" y="37802"/>
                    </a:cubicBezTo>
                    <a:cubicBezTo>
                      <a:pt x="8711" y="37605"/>
                      <a:pt x="8389" y="37426"/>
                      <a:pt x="8085" y="37265"/>
                    </a:cubicBezTo>
                    <a:cubicBezTo>
                      <a:pt x="6814" y="36549"/>
                      <a:pt x="6080" y="35655"/>
                      <a:pt x="5239" y="34491"/>
                    </a:cubicBezTo>
                    <a:cubicBezTo>
                      <a:pt x="5000" y="34167"/>
                      <a:pt x="4582" y="33865"/>
                      <a:pt x="4888" y="33865"/>
                    </a:cubicBezTo>
                    <a:close/>
                    <a:moveTo>
                      <a:pt x="9659" y="40039"/>
                    </a:moveTo>
                    <a:lnTo>
                      <a:pt x="9659" y="40039"/>
                    </a:lnTo>
                    <a:cubicBezTo>
                      <a:pt x="9874" y="40182"/>
                      <a:pt x="10071" y="40379"/>
                      <a:pt x="10214" y="40612"/>
                    </a:cubicBezTo>
                    <a:cubicBezTo>
                      <a:pt x="9981" y="40468"/>
                      <a:pt x="9802" y="40272"/>
                      <a:pt x="9659" y="40039"/>
                    </a:cubicBezTo>
                    <a:close/>
                    <a:moveTo>
                      <a:pt x="12737" y="41095"/>
                    </a:moveTo>
                    <a:cubicBezTo>
                      <a:pt x="12612" y="41542"/>
                      <a:pt x="12451" y="41972"/>
                      <a:pt x="12254" y="42383"/>
                    </a:cubicBezTo>
                    <a:cubicBezTo>
                      <a:pt x="12254" y="42276"/>
                      <a:pt x="12254" y="42168"/>
                      <a:pt x="12236" y="42079"/>
                    </a:cubicBezTo>
                    <a:cubicBezTo>
                      <a:pt x="12379" y="41739"/>
                      <a:pt x="12540" y="41399"/>
                      <a:pt x="12737" y="41095"/>
                    </a:cubicBezTo>
                    <a:close/>
                    <a:moveTo>
                      <a:pt x="9624" y="24399"/>
                    </a:moveTo>
                    <a:cubicBezTo>
                      <a:pt x="9749" y="25454"/>
                      <a:pt x="9892" y="26510"/>
                      <a:pt x="10035" y="27548"/>
                    </a:cubicBezTo>
                    <a:lnTo>
                      <a:pt x="10053" y="27566"/>
                    </a:lnTo>
                    <a:cubicBezTo>
                      <a:pt x="10375" y="29857"/>
                      <a:pt x="10733" y="32129"/>
                      <a:pt x="11073" y="34420"/>
                    </a:cubicBezTo>
                    <a:cubicBezTo>
                      <a:pt x="11073" y="34438"/>
                      <a:pt x="11073" y="34456"/>
                      <a:pt x="11091" y="34474"/>
                    </a:cubicBezTo>
                    <a:cubicBezTo>
                      <a:pt x="11216" y="35350"/>
                      <a:pt x="11341" y="36227"/>
                      <a:pt x="11467" y="37104"/>
                    </a:cubicBezTo>
                    <a:cubicBezTo>
                      <a:pt x="11288" y="36764"/>
                      <a:pt x="11001" y="36496"/>
                      <a:pt x="10644" y="36353"/>
                    </a:cubicBezTo>
                    <a:cubicBezTo>
                      <a:pt x="10634" y="36349"/>
                      <a:pt x="10625" y="36348"/>
                      <a:pt x="10617" y="36348"/>
                    </a:cubicBezTo>
                    <a:cubicBezTo>
                      <a:pt x="10578" y="36348"/>
                      <a:pt x="10554" y="36380"/>
                      <a:pt x="10554" y="36424"/>
                    </a:cubicBezTo>
                    <a:cubicBezTo>
                      <a:pt x="10572" y="37015"/>
                      <a:pt x="10966" y="37498"/>
                      <a:pt x="11538" y="37641"/>
                    </a:cubicBezTo>
                    <a:cubicBezTo>
                      <a:pt x="11628" y="38375"/>
                      <a:pt x="11717" y="39091"/>
                      <a:pt x="11789" y="39824"/>
                    </a:cubicBezTo>
                    <a:cubicBezTo>
                      <a:pt x="11896" y="40934"/>
                      <a:pt x="11968" y="42043"/>
                      <a:pt x="11968" y="43171"/>
                    </a:cubicBezTo>
                    <a:cubicBezTo>
                      <a:pt x="11520" y="41381"/>
                      <a:pt x="10536" y="39645"/>
                      <a:pt x="9874" y="37999"/>
                    </a:cubicBezTo>
                    <a:cubicBezTo>
                      <a:pt x="9892" y="37999"/>
                      <a:pt x="9910" y="37999"/>
                      <a:pt x="9910" y="37963"/>
                    </a:cubicBezTo>
                    <a:cubicBezTo>
                      <a:pt x="10160" y="36925"/>
                      <a:pt x="10142" y="35852"/>
                      <a:pt x="10142" y="34796"/>
                    </a:cubicBezTo>
                    <a:cubicBezTo>
                      <a:pt x="10142" y="33615"/>
                      <a:pt x="10214" y="32416"/>
                      <a:pt x="10017" y="31235"/>
                    </a:cubicBezTo>
                    <a:cubicBezTo>
                      <a:pt x="10035" y="30966"/>
                      <a:pt x="9981" y="30680"/>
                      <a:pt x="9874" y="30429"/>
                    </a:cubicBezTo>
                    <a:cubicBezTo>
                      <a:pt x="9910" y="30250"/>
                      <a:pt x="9946" y="30053"/>
                      <a:pt x="9981" y="29857"/>
                    </a:cubicBezTo>
                    <a:cubicBezTo>
                      <a:pt x="9992" y="29794"/>
                      <a:pt x="9942" y="29756"/>
                      <a:pt x="9895" y="29756"/>
                    </a:cubicBezTo>
                    <a:cubicBezTo>
                      <a:pt x="9860" y="29756"/>
                      <a:pt x="9828" y="29776"/>
                      <a:pt x="9820" y="29821"/>
                    </a:cubicBezTo>
                    <a:cubicBezTo>
                      <a:pt x="9785" y="29946"/>
                      <a:pt x="9767" y="30089"/>
                      <a:pt x="9749" y="30250"/>
                    </a:cubicBezTo>
                    <a:cubicBezTo>
                      <a:pt x="9695" y="30519"/>
                      <a:pt x="9624" y="30805"/>
                      <a:pt x="9534" y="31091"/>
                    </a:cubicBezTo>
                    <a:cubicBezTo>
                      <a:pt x="9337" y="31789"/>
                      <a:pt x="9087" y="32487"/>
                      <a:pt x="8926" y="33203"/>
                    </a:cubicBezTo>
                    <a:cubicBezTo>
                      <a:pt x="8818" y="33829"/>
                      <a:pt x="8800" y="34491"/>
                      <a:pt x="8926" y="35118"/>
                    </a:cubicBezTo>
                    <a:cubicBezTo>
                      <a:pt x="8621" y="33937"/>
                      <a:pt x="8442" y="32720"/>
                      <a:pt x="8353" y="31485"/>
                    </a:cubicBezTo>
                    <a:cubicBezTo>
                      <a:pt x="8532" y="31217"/>
                      <a:pt x="8657" y="30930"/>
                      <a:pt x="8765" y="30644"/>
                    </a:cubicBezTo>
                    <a:cubicBezTo>
                      <a:pt x="8926" y="30358"/>
                      <a:pt x="8979" y="30036"/>
                      <a:pt x="8908" y="29731"/>
                    </a:cubicBezTo>
                    <a:cubicBezTo>
                      <a:pt x="8898" y="29691"/>
                      <a:pt x="8865" y="29668"/>
                      <a:pt x="8832" y="29668"/>
                    </a:cubicBezTo>
                    <a:cubicBezTo>
                      <a:pt x="8806" y="29668"/>
                      <a:pt x="8780" y="29682"/>
                      <a:pt x="8765" y="29713"/>
                    </a:cubicBezTo>
                    <a:cubicBezTo>
                      <a:pt x="8568" y="29982"/>
                      <a:pt x="8425" y="30268"/>
                      <a:pt x="8317" y="30572"/>
                    </a:cubicBezTo>
                    <a:cubicBezTo>
                      <a:pt x="8317" y="30161"/>
                      <a:pt x="8317" y="29749"/>
                      <a:pt x="8353" y="29320"/>
                    </a:cubicBezTo>
                    <a:cubicBezTo>
                      <a:pt x="8425" y="27763"/>
                      <a:pt x="8800" y="26242"/>
                      <a:pt x="9427" y="24810"/>
                    </a:cubicBezTo>
                    <a:cubicBezTo>
                      <a:pt x="9445" y="24918"/>
                      <a:pt x="9480" y="25025"/>
                      <a:pt x="9516" y="25150"/>
                    </a:cubicBezTo>
                    <a:cubicBezTo>
                      <a:pt x="9516" y="25174"/>
                      <a:pt x="9534" y="25184"/>
                      <a:pt x="9553" y="25184"/>
                    </a:cubicBezTo>
                    <a:cubicBezTo>
                      <a:pt x="9575" y="25184"/>
                      <a:pt x="9598" y="25170"/>
                      <a:pt x="9588" y="25150"/>
                    </a:cubicBezTo>
                    <a:cubicBezTo>
                      <a:pt x="9570" y="24953"/>
                      <a:pt x="9552" y="24774"/>
                      <a:pt x="9516" y="24595"/>
                    </a:cubicBezTo>
                    <a:cubicBezTo>
                      <a:pt x="9552" y="24524"/>
                      <a:pt x="9588" y="24452"/>
                      <a:pt x="9624" y="24399"/>
                    </a:cubicBezTo>
                    <a:close/>
                    <a:moveTo>
                      <a:pt x="11198" y="44262"/>
                    </a:moveTo>
                    <a:lnTo>
                      <a:pt x="11198" y="44262"/>
                    </a:lnTo>
                    <a:cubicBezTo>
                      <a:pt x="11610" y="44584"/>
                      <a:pt x="11628" y="45246"/>
                      <a:pt x="11771" y="45748"/>
                    </a:cubicBezTo>
                    <a:cubicBezTo>
                      <a:pt x="11431" y="45318"/>
                      <a:pt x="11234" y="44799"/>
                      <a:pt x="11198" y="44262"/>
                    </a:cubicBezTo>
                    <a:close/>
                    <a:moveTo>
                      <a:pt x="12970" y="45425"/>
                    </a:moveTo>
                    <a:lnTo>
                      <a:pt x="12970" y="45425"/>
                    </a:lnTo>
                    <a:cubicBezTo>
                      <a:pt x="12898" y="46105"/>
                      <a:pt x="12487" y="46642"/>
                      <a:pt x="12075" y="47179"/>
                    </a:cubicBezTo>
                    <a:cubicBezTo>
                      <a:pt x="12075" y="47090"/>
                      <a:pt x="12093" y="47000"/>
                      <a:pt x="12111" y="46911"/>
                    </a:cubicBezTo>
                    <a:cubicBezTo>
                      <a:pt x="12397" y="46428"/>
                      <a:pt x="12523" y="45765"/>
                      <a:pt x="12970" y="45425"/>
                    </a:cubicBezTo>
                    <a:close/>
                    <a:moveTo>
                      <a:pt x="10788" y="1"/>
                    </a:moveTo>
                    <a:cubicBezTo>
                      <a:pt x="10777" y="1"/>
                      <a:pt x="10764" y="3"/>
                      <a:pt x="10751" y="8"/>
                    </a:cubicBezTo>
                    <a:cubicBezTo>
                      <a:pt x="10071" y="187"/>
                      <a:pt x="9910" y="867"/>
                      <a:pt x="9892" y="1493"/>
                    </a:cubicBezTo>
                    <a:cubicBezTo>
                      <a:pt x="9659" y="974"/>
                      <a:pt x="9337" y="473"/>
                      <a:pt x="8926" y="61"/>
                    </a:cubicBezTo>
                    <a:cubicBezTo>
                      <a:pt x="8913" y="49"/>
                      <a:pt x="8896" y="43"/>
                      <a:pt x="8878" y="43"/>
                    </a:cubicBezTo>
                    <a:cubicBezTo>
                      <a:pt x="8846" y="43"/>
                      <a:pt x="8812" y="62"/>
                      <a:pt x="8800" y="97"/>
                    </a:cubicBezTo>
                    <a:cubicBezTo>
                      <a:pt x="8550" y="759"/>
                      <a:pt x="8532" y="1493"/>
                      <a:pt x="8747" y="2173"/>
                    </a:cubicBezTo>
                    <a:cubicBezTo>
                      <a:pt x="8371" y="1833"/>
                      <a:pt x="7959" y="1547"/>
                      <a:pt x="7512" y="1332"/>
                    </a:cubicBezTo>
                    <a:cubicBezTo>
                      <a:pt x="7505" y="1329"/>
                      <a:pt x="7497" y="1328"/>
                      <a:pt x="7490" y="1328"/>
                    </a:cubicBezTo>
                    <a:cubicBezTo>
                      <a:pt x="7445" y="1328"/>
                      <a:pt x="7407" y="1375"/>
                      <a:pt x="7422" y="1421"/>
                    </a:cubicBezTo>
                    <a:cubicBezTo>
                      <a:pt x="7780" y="2083"/>
                      <a:pt x="7780" y="2853"/>
                      <a:pt x="8228" y="3497"/>
                    </a:cubicBezTo>
                    <a:cubicBezTo>
                      <a:pt x="8496" y="3801"/>
                      <a:pt x="8818" y="4052"/>
                      <a:pt x="9194" y="4231"/>
                    </a:cubicBezTo>
                    <a:cubicBezTo>
                      <a:pt x="9230" y="4428"/>
                      <a:pt x="9301" y="4589"/>
                      <a:pt x="9427" y="4750"/>
                    </a:cubicBezTo>
                    <a:cubicBezTo>
                      <a:pt x="9552" y="4929"/>
                      <a:pt x="9767" y="5036"/>
                      <a:pt x="9999" y="5054"/>
                    </a:cubicBezTo>
                    <a:cubicBezTo>
                      <a:pt x="9820" y="6307"/>
                      <a:pt x="9641" y="7559"/>
                      <a:pt x="9480" y="8830"/>
                    </a:cubicBezTo>
                    <a:cubicBezTo>
                      <a:pt x="9373" y="8508"/>
                      <a:pt x="9283" y="8186"/>
                      <a:pt x="9230" y="7864"/>
                    </a:cubicBezTo>
                    <a:lnTo>
                      <a:pt x="9230" y="7864"/>
                    </a:lnTo>
                    <a:cubicBezTo>
                      <a:pt x="9337" y="8114"/>
                      <a:pt x="9337" y="8365"/>
                      <a:pt x="9427" y="8633"/>
                    </a:cubicBezTo>
                    <a:cubicBezTo>
                      <a:pt x="9427" y="8651"/>
                      <a:pt x="9445" y="8660"/>
                      <a:pt x="9462" y="8660"/>
                    </a:cubicBezTo>
                    <a:cubicBezTo>
                      <a:pt x="9480" y="8660"/>
                      <a:pt x="9498" y="8651"/>
                      <a:pt x="9498" y="8633"/>
                    </a:cubicBezTo>
                    <a:cubicBezTo>
                      <a:pt x="9516" y="8257"/>
                      <a:pt x="9427" y="7881"/>
                      <a:pt x="9212" y="7577"/>
                    </a:cubicBezTo>
                    <a:cubicBezTo>
                      <a:pt x="9198" y="7556"/>
                      <a:pt x="9178" y="7546"/>
                      <a:pt x="9159" y="7546"/>
                    </a:cubicBezTo>
                    <a:cubicBezTo>
                      <a:pt x="9131" y="7546"/>
                      <a:pt x="9105" y="7570"/>
                      <a:pt x="9105" y="7613"/>
                    </a:cubicBezTo>
                    <a:cubicBezTo>
                      <a:pt x="9087" y="8114"/>
                      <a:pt x="9212" y="8597"/>
                      <a:pt x="9462" y="9027"/>
                    </a:cubicBezTo>
                    <a:cubicBezTo>
                      <a:pt x="9283" y="10333"/>
                      <a:pt x="9122" y="11639"/>
                      <a:pt x="9033" y="12946"/>
                    </a:cubicBezTo>
                    <a:cubicBezTo>
                      <a:pt x="8961" y="12820"/>
                      <a:pt x="8836" y="12749"/>
                      <a:pt x="8693" y="12731"/>
                    </a:cubicBezTo>
                    <a:cubicBezTo>
                      <a:pt x="8657" y="12731"/>
                      <a:pt x="8621" y="12767"/>
                      <a:pt x="8621" y="12820"/>
                    </a:cubicBezTo>
                    <a:cubicBezTo>
                      <a:pt x="8657" y="13143"/>
                      <a:pt x="8747" y="13483"/>
                      <a:pt x="8890" y="13787"/>
                    </a:cubicBezTo>
                    <a:cubicBezTo>
                      <a:pt x="8908" y="13841"/>
                      <a:pt x="8943" y="13912"/>
                      <a:pt x="8979" y="13966"/>
                    </a:cubicBezTo>
                    <a:cubicBezTo>
                      <a:pt x="8943" y="14610"/>
                      <a:pt x="8926" y="15272"/>
                      <a:pt x="8926" y="15916"/>
                    </a:cubicBezTo>
                    <a:cubicBezTo>
                      <a:pt x="8926" y="16525"/>
                      <a:pt x="8961" y="17115"/>
                      <a:pt x="8979" y="17706"/>
                    </a:cubicBezTo>
                    <a:cubicBezTo>
                      <a:pt x="8890" y="17473"/>
                      <a:pt x="8765" y="17258"/>
                      <a:pt x="8586" y="17062"/>
                    </a:cubicBezTo>
                    <a:cubicBezTo>
                      <a:pt x="8571" y="17052"/>
                      <a:pt x="8553" y="17047"/>
                      <a:pt x="8535" y="17047"/>
                    </a:cubicBezTo>
                    <a:cubicBezTo>
                      <a:pt x="8490" y="17047"/>
                      <a:pt x="8447" y="17077"/>
                      <a:pt x="8460" y="17115"/>
                    </a:cubicBezTo>
                    <a:cubicBezTo>
                      <a:pt x="8532" y="17706"/>
                      <a:pt x="8711" y="18261"/>
                      <a:pt x="9033" y="18762"/>
                    </a:cubicBezTo>
                    <a:cubicBezTo>
                      <a:pt x="9033" y="18762"/>
                      <a:pt x="9033" y="18762"/>
                      <a:pt x="9051" y="18780"/>
                    </a:cubicBezTo>
                    <a:cubicBezTo>
                      <a:pt x="9158" y="20515"/>
                      <a:pt x="9355" y="22251"/>
                      <a:pt x="9570" y="23987"/>
                    </a:cubicBezTo>
                    <a:lnTo>
                      <a:pt x="9445" y="24220"/>
                    </a:lnTo>
                    <a:cubicBezTo>
                      <a:pt x="9105" y="22645"/>
                      <a:pt x="8335" y="21178"/>
                      <a:pt x="7566" y="19764"/>
                    </a:cubicBezTo>
                    <a:cubicBezTo>
                      <a:pt x="7566" y="19746"/>
                      <a:pt x="7566" y="19746"/>
                      <a:pt x="7566" y="19728"/>
                    </a:cubicBezTo>
                    <a:cubicBezTo>
                      <a:pt x="7619" y="19513"/>
                      <a:pt x="7637" y="19281"/>
                      <a:pt x="7601" y="19048"/>
                    </a:cubicBezTo>
                    <a:cubicBezTo>
                      <a:pt x="7619" y="18797"/>
                      <a:pt x="7512" y="18565"/>
                      <a:pt x="7351" y="18368"/>
                    </a:cubicBezTo>
                    <a:cubicBezTo>
                      <a:pt x="7338" y="18355"/>
                      <a:pt x="7321" y="18349"/>
                      <a:pt x="7303" y="18349"/>
                    </a:cubicBezTo>
                    <a:cubicBezTo>
                      <a:pt x="7271" y="18349"/>
                      <a:pt x="7237" y="18369"/>
                      <a:pt x="7226" y="18404"/>
                    </a:cubicBezTo>
                    <a:cubicBezTo>
                      <a:pt x="7154" y="18619"/>
                      <a:pt x="7154" y="18851"/>
                      <a:pt x="7172" y="19066"/>
                    </a:cubicBezTo>
                    <a:lnTo>
                      <a:pt x="6975" y="18708"/>
                    </a:lnTo>
                    <a:cubicBezTo>
                      <a:pt x="6599" y="18010"/>
                      <a:pt x="6259" y="17312"/>
                      <a:pt x="5955" y="16596"/>
                    </a:cubicBezTo>
                    <a:lnTo>
                      <a:pt x="5973" y="16596"/>
                    </a:lnTo>
                    <a:cubicBezTo>
                      <a:pt x="6295" y="16328"/>
                      <a:pt x="6259" y="15684"/>
                      <a:pt x="6223" y="15308"/>
                    </a:cubicBezTo>
                    <a:cubicBezTo>
                      <a:pt x="6223" y="15270"/>
                      <a:pt x="6188" y="15232"/>
                      <a:pt x="6148" y="15232"/>
                    </a:cubicBezTo>
                    <a:cubicBezTo>
                      <a:pt x="6131" y="15232"/>
                      <a:pt x="6114" y="15238"/>
                      <a:pt x="6098" y="15254"/>
                    </a:cubicBezTo>
                    <a:cubicBezTo>
                      <a:pt x="5883" y="15541"/>
                      <a:pt x="5794" y="15916"/>
                      <a:pt x="5812" y="16274"/>
                    </a:cubicBezTo>
                    <a:cubicBezTo>
                      <a:pt x="5132" y="14592"/>
                      <a:pt x="4577" y="12856"/>
                      <a:pt x="4201" y="11085"/>
                    </a:cubicBezTo>
                    <a:cubicBezTo>
                      <a:pt x="4219" y="11031"/>
                      <a:pt x="4255" y="10977"/>
                      <a:pt x="4291" y="10924"/>
                    </a:cubicBezTo>
                    <a:cubicBezTo>
                      <a:pt x="4380" y="10852"/>
                      <a:pt x="4470" y="10727"/>
                      <a:pt x="4505" y="10601"/>
                    </a:cubicBezTo>
                    <a:cubicBezTo>
                      <a:pt x="4935" y="10548"/>
                      <a:pt x="5329" y="10423"/>
                      <a:pt x="5722" y="10244"/>
                    </a:cubicBezTo>
                    <a:cubicBezTo>
                      <a:pt x="5919" y="10136"/>
                      <a:pt x="6456" y="9671"/>
                      <a:pt x="6009" y="9474"/>
                    </a:cubicBezTo>
                    <a:cubicBezTo>
                      <a:pt x="6004" y="9470"/>
                      <a:pt x="5997" y="9467"/>
                      <a:pt x="5990" y="9467"/>
                    </a:cubicBezTo>
                    <a:cubicBezTo>
                      <a:pt x="5986" y="9467"/>
                      <a:pt x="5982" y="9468"/>
                      <a:pt x="5979" y="9469"/>
                    </a:cubicBezTo>
                    <a:lnTo>
                      <a:pt x="5979" y="9469"/>
                    </a:lnTo>
                    <a:cubicBezTo>
                      <a:pt x="6219" y="9172"/>
                      <a:pt x="6385" y="8811"/>
                      <a:pt x="6456" y="8418"/>
                    </a:cubicBezTo>
                    <a:cubicBezTo>
                      <a:pt x="6456" y="8382"/>
                      <a:pt x="6420" y="8347"/>
                      <a:pt x="6384" y="8347"/>
                    </a:cubicBezTo>
                    <a:cubicBezTo>
                      <a:pt x="6336" y="8341"/>
                      <a:pt x="6287" y="8338"/>
                      <a:pt x="6239" y="8338"/>
                    </a:cubicBezTo>
                    <a:cubicBezTo>
                      <a:pt x="5842" y="8338"/>
                      <a:pt x="5462" y="8531"/>
                      <a:pt x="5239" y="8866"/>
                    </a:cubicBezTo>
                    <a:cubicBezTo>
                      <a:pt x="5454" y="8400"/>
                      <a:pt x="5508" y="7881"/>
                      <a:pt x="5418" y="7380"/>
                    </a:cubicBezTo>
                    <a:cubicBezTo>
                      <a:pt x="5407" y="7358"/>
                      <a:pt x="5389" y="7343"/>
                      <a:pt x="5369" y="7343"/>
                    </a:cubicBezTo>
                    <a:cubicBezTo>
                      <a:pt x="5356" y="7343"/>
                      <a:pt x="5342" y="7349"/>
                      <a:pt x="5329" y="7362"/>
                    </a:cubicBezTo>
                    <a:cubicBezTo>
                      <a:pt x="5042" y="7667"/>
                      <a:pt x="4792" y="8007"/>
                      <a:pt x="4577" y="8365"/>
                    </a:cubicBezTo>
                    <a:cubicBezTo>
                      <a:pt x="4541" y="7864"/>
                      <a:pt x="4380" y="7380"/>
                      <a:pt x="4112" y="6951"/>
                    </a:cubicBezTo>
                    <a:cubicBezTo>
                      <a:pt x="4101" y="6929"/>
                      <a:pt x="4076" y="6913"/>
                      <a:pt x="4050" y="6913"/>
                    </a:cubicBezTo>
                    <a:cubicBezTo>
                      <a:pt x="4034" y="6913"/>
                      <a:pt x="4018" y="6919"/>
                      <a:pt x="4004" y="6933"/>
                    </a:cubicBezTo>
                    <a:cubicBezTo>
                      <a:pt x="3647" y="7327"/>
                      <a:pt x="3468" y="7864"/>
                      <a:pt x="3539" y="8382"/>
                    </a:cubicBezTo>
                    <a:cubicBezTo>
                      <a:pt x="3271" y="8025"/>
                      <a:pt x="2966" y="7667"/>
                      <a:pt x="2770" y="7362"/>
                    </a:cubicBezTo>
                    <a:cubicBezTo>
                      <a:pt x="2749" y="7342"/>
                      <a:pt x="2722" y="7333"/>
                      <a:pt x="2699" y="7333"/>
                    </a:cubicBezTo>
                    <a:cubicBezTo>
                      <a:pt x="2683" y="7333"/>
                      <a:pt x="2670" y="7337"/>
                      <a:pt x="2662" y="7345"/>
                    </a:cubicBezTo>
                    <a:cubicBezTo>
                      <a:pt x="2179" y="7917"/>
                      <a:pt x="2269" y="8740"/>
                      <a:pt x="2680" y="9349"/>
                    </a:cubicBezTo>
                    <a:cubicBezTo>
                      <a:pt x="2304" y="9170"/>
                      <a:pt x="1893" y="9063"/>
                      <a:pt x="1481" y="9009"/>
                    </a:cubicBezTo>
                    <a:cubicBezTo>
                      <a:pt x="1428" y="9009"/>
                      <a:pt x="1392" y="9063"/>
                      <a:pt x="1410" y="9116"/>
                    </a:cubicBezTo>
                    <a:cubicBezTo>
                      <a:pt x="1714" y="10226"/>
                      <a:pt x="2770" y="10709"/>
                      <a:pt x="3843" y="10834"/>
                    </a:cubicBezTo>
                    <a:cubicBezTo>
                      <a:pt x="3861" y="10834"/>
                      <a:pt x="3861" y="10816"/>
                      <a:pt x="3879" y="10816"/>
                    </a:cubicBezTo>
                    <a:cubicBezTo>
                      <a:pt x="3879" y="10816"/>
                      <a:pt x="3897" y="10834"/>
                      <a:pt x="3915" y="10834"/>
                    </a:cubicBezTo>
                    <a:cubicBezTo>
                      <a:pt x="3951" y="10834"/>
                      <a:pt x="3987" y="10780"/>
                      <a:pt x="3951" y="10763"/>
                    </a:cubicBezTo>
                    <a:cubicBezTo>
                      <a:pt x="3879" y="10691"/>
                      <a:pt x="3825" y="10619"/>
                      <a:pt x="3772" y="10530"/>
                    </a:cubicBezTo>
                    <a:lnTo>
                      <a:pt x="3772" y="10494"/>
                    </a:lnTo>
                    <a:cubicBezTo>
                      <a:pt x="3843" y="10566"/>
                      <a:pt x="3915" y="10655"/>
                      <a:pt x="3987" y="10727"/>
                    </a:cubicBezTo>
                    <a:lnTo>
                      <a:pt x="3987" y="10745"/>
                    </a:lnTo>
                    <a:cubicBezTo>
                      <a:pt x="3987" y="10798"/>
                      <a:pt x="4022" y="10834"/>
                      <a:pt x="4076" y="10834"/>
                    </a:cubicBezTo>
                    <a:lnTo>
                      <a:pt x="4094" y="10924"/>
                    </a:lnTo>
                    <a:lnTo>
                      <a:pt x="4076" y="10977"/>
                    </a:lnTo>
                    <a:lnTo>
                      <a:pt x="4076" y="10995"/>
                    </a:lnTo>
                    <a:cubicBezTo>
                      <a:pt x="4040" y="11049"/>
                      <a:pt x="4076" y="11103"/>
                      <a:pt x="4148" y="11120"/>
                    </a:cubicBezTo>
                    <a:cubicBezTo>
                      <a:pt x="4327" y="11962"/>
                      <a:pt x="4523" y="12803"/>
                      <a:pt x="4756" y="13608"/>
                    </a:cubicBezTo>
                    <a:lnTo>
                      <a:pt x="4738" y="13608"/>
                    </a:lnTo>
                    <a:cubicBezTo>
                      <a:pt x="4398" y="13608"/>
                      <a:pt x="4112" y="13357"/>
                      <a:pt x="4076" y="13017"/>
                    </a:cubicBezTo>
                    <a:lnTo>
                      <a:pt x="4076" y="13017"/>
                    </a:lnTo>
                    <a:cubicBezTo>
                      <a:pt x="4165" y="13089"/>
                      <a:pt x="4255" y="13160"/>
                      <a:pt x="4344" y="13250"/>
                    </a:cubicBezTo>
                    <a:cubicBezTo>
                      <a:pt x="4434" y="13375"/>
                      <a:pt x="4523" y="13483"/>
                      <a:pt x="4631" y="13572"/>
                    </a:cubicBezTo>
                    <a:cubicBezTo>
                      <a:pt x="4639" y="13580"/>
                      <a:pt x="4647" y="13584"/>
                      <a:pt x="4655" y="13584"/>
                    </a:cubicBezTo>
                    <a:cubicBezTo>
                      <a:pt x="4681" y="13584"/>
                      <a:pt x="4702" y="13546"/>
                      <a:pt x="4702" y="13518"/>
                    </a:cubicBezTo>
                    <a:cubicBezTo>
                      <a:pt x="4631" y="13375"/>
                      <a:pt x="4559" y="13250"/>
                      <a:pt x="4452" y="13160"/>
                    </a:cubicBezTo>
                    <a:cubicBezTo>
                      <a:pt x="4327" y="13017"/>
                      <a:pt x="4201" y="12910"/>
                      <a:pt x="4040" y="12838"/>
                    </a:cubicBezTo>
                    <a:cubicBezTo>
                      <a:pt x="4031" y="12834"/>
                      <a:pt x="4020" y="12831"/>
                      <a:pt x="4009" y="12831"/>
                    </a:cubicBezTo>
                    <a:cubicBezTo>
                      <a:pt x="3979" y="12831"/>
                      <a:pt x="3951" y="12848"/>
                      <a:pt x="3951" y="12874"/>
                    </a:cubicBezTo>
                    <a:cubicBezTo>
                      <a:pt x="3883" y="13312"/>
                      <a:pt x="4212" y="13702"/>
                      <a:pt x="4653" y="13702"/>
                    </a:cubicBezTo>
                    <a:cubicBezTo>
                      <a:pt x="4681" y="13702"/>
                      <a:pt x="4709" y="13701"/>
                      <a:pt x="4738" y="13697"/>
                    </a:cubicBezTo>
                    <a:cubicBezTo>
                      <a:pt x="4738" y="13697"/>
                      <a:pt x="4756" y="13697"/>
                      <a:pt x="4756" y="13679"/>
                    </a:cubicBezTo>
                    <a:cubicBezTo>
                      <a:pt x="5114" y="14950"/>
                      <a:pt x="5579" y="16185"/>
                      <a:pt x="6134" y="17366"/>
                    </a:cubicBezTo>
                    <a:cubicBezTo>
                      <a:pt x="5848" y="17008"/>
                      <a:pt x="5561" y="16632"/>
                      <a:pt x="5275" y="16256"/>
                    </a:cubicBezTo>
                    <a:cubicBezTo>
                      <a:pt x="4165" y="14324"/>
                      <a:pt x="2555" y="12498"/>
                      <a:pt x="157" y="12463"/>
                    </a:cubicBezTo>
                    <a:cubicBezTo>
                      <a:pt x="121" y="12480"/>
                      <a:pt x="121" y="12534"/>
                      <a:pt x="157" y="12552"/>
                    </a:cubicBezTo>
                    <a:cubicBezTo>
                      <a:pt x="1374" y="12820"/>
                      <a:pt x="2394" y="13107"/>
                      <a:pt x="3360" y="13948"/>
                    </a:cubicBezTo>
                    <a:cubicBezTo>
                      <a:pt x="3915" y="14449"/>
                      <a:pt x="4398" y="15039"/>
                      <a:pt x="4792" y="15666"/>
                    </a:cubicBezTo>
                    <a:cubicBezTo>
                      <a:pt x="3557" y="14234"/>
                      <a:pt x="2161" y="12982"/>
                      <a:pt x="229" y="12606"/>
                    </a:cubicBezTo>
                    <a:cubicBezTo>
                      <a:pt x="225" y="12604"/>
                      <a:pt x="221" y="12603"/>
                      <a:pt x="217" y="12603"/>
                    </a:cubicBezTo>
                    <a:cubicBezTo>
                      <a:pt x="189" y="12603"/>
                      <a:pt x="179" y="12659"/>
                      <a:pt x="211" y="12659"/>
                    </a:cubicBezTo>
                    <a:cubicBezTo>
                      <a:pt x="1660" y="13214"/>
                      <a:pt x="2823" y="13823"/>
                      <a:pt x="3951" y="14914"/>
                    </a:cubicBezTo>
                    <a:cubicBezTo>
                      <a:pt x="4416" y="15379"/>
                      <a:pt x="4863" y="15881"/>
                      <a:pt x="5275" y="16400"/>
                    </a:cubicBezTo>
                    <a:lnTo>
                      <a:pt x="5275" y="16417"/>
                    </a:lnTo>
                    <a:cubicBezTo>
                      <a:pt x="4684" y="15791"/>
                      <a:pt x="3825" y="15487"/>
                      <a:pt x="3074" y="15093"/>
                    </a:cubicBezTo>
                    <a:cubicBezTo>
                      <a:pt x="1875" y="14503"/>
                      <a:pt x="998" y="13536"/>
                      <a:pt x="67" y="12606"/>
                    </a:cubicBezTo>
                    <a:cubicBezTo>
                      <a:pt x="59" y="12597"/>
                      <a:pt x="51" y="12594"/>
                      <a:pt x="43" y="12594"/>
                    </a:cubicBezTo>
                    <a:cubicBezTo>
                      <a:pt x="18" y="12594"/>
                      <a:pt x="0" y="12632"/>
                      <a:pt x="14" y="12659"/>
                    </a:cubicBezTo>
                    <a:cubicBezTo>
                      <a:pt x="676" y="13429"/>
                      <a:pt x="1410" y="14127"/>
                      <a:pt x="2215" y="14735"/>
                    </a:cubicBezTo>
                    <a:cubicBezTo>
                      <a:pt x="3181" y="15451"/>
                      <a:pt x="4344" y="15809"/>
                      <a:pt x="5311" y="16561"/>
                    </a:cubicBezTo>
                    <a:cubicBezTo>
                      <a:pt x="5320" y="16570"/>
                      <a:pt x="5329" y="16574"/>
                      <a:pt x="5338" y="16574"/>
                    </a:cubicBezTo>
                    <a:cubicBezTo>
                      <a:pt x="5347" y="16574"/>
                      <a:pt x="5355" y="16570"/>
                      <a:pt x="5364" y="16561"/>
                    </a:cubicBezTo>
                    <a:lnTo>
                      <a:pt x="5382" y="16596"/>
                    </a:lnTo>
                    <a:cubicBezTo>
                      <a:pt x="5394" y="16596"/>
                      <a:pt x="5406" y="16604"/>
                      <a:pt x="5418" y="16604"/>
                    </a:cubicBezTo>
                    <a:cubicBezTo>
                      <a:pt x="5424" y="16604"/>
                      <a:pt x="5430" y="16602"/>
                      <a:pt x="5436" y="16596"/>
                    </a:cubicBezTo>
                    <a:cubicBezTo>
                      <a:pt x="5722" y="16972"/>
                      <a:pt x="6009" y="17330"/>
                      <a:pt x="6313" y="17706"/>
                    </a:cubicBezTo>
                    <a:cubicBezTo>
                      <a:pt x="7029" y="19137"/>
                      <a:pt x="7780" y="20497"/>
                      <a:pt x="8425" y="21911"/>
                    </a:cubicBezTo>
                    <a:cubicBezTo>
                      <a:pt x="8192" y="21625"/>
                      <a:pt x="7852" y="21446"/>
                      <a:pt x="7494" y="21392"/>
                    </a:cubicBezTo>
                    <a:cubicBezTo>
                      <a:pt x="7440" y="21410"/>
                      <a:pt x="7405" y="21464"/>
                      <a:pt x="7422" y="21518"/>
                    </a:cubicBezTo>
                    <a:cubicBezTo>
                      <a:pt x="7619" y="21911"/>
                      <a:pt x="8013" y="22180"/>
                      <a:pt x="8460" y="22215"/>
                    </a:cubicBezTo>
                    <a:cubicBezTo>
                      <a:pt x="8496" y="22215"/>
                      <a:pt x="8514" y="22180"/>
                      <a:pt x="8514" y="22144"/>
                    </a:cubicBezTo>
                    <a:cubicBezTo>
                      <a:pt x="8836" y="22895"/>
                      <a:pt x="9122" y="23683"/>
                      <a:pt x="9337" y="24470"/>
                    </a:cubicBezTo>
                    <a:cubicBezTo>
                      <a:pt x="9140" y="24882"/>
                      <a:pt x="8979" y="25329"/>
                      <a:pt x="8818" y="25759"/>
                    </a:cubicBezTo>
                    <a:cubicBezTo>
                      <a:pt x="8872" y="25383"/>
                      <a:pt x="8836" y="24971"/>
                      <a:pt x="8550" y="24721"/>
                    </a:cubicBezTo>
                    <a:cubicBezTo>
                      <a:pt x="8537" y="24708"/>
                      <a:pt x="8520" y="24702"/>
                      <a:pt x="8502" y="24702"/>
                    </a:cubicBezTo>
                    <a:cubicBezTo>
                      <a:pt x="8470" y="24702"/>
                      <a:pt x="8436" y="24722"/>
                      <a:pt x="8425" y="24757"/>
                    </a:cubicBezTo>
                    <a:cubicBezTo>
                      <a:pt x="8335" y="25168"/>
                      <a:pt x="8442" y="25598"/>
                      <a:pt x="8711" y="25920"/>
                    </a:cubicBezTo>
                    <a:lnTo>
                      <a:pt x="8711" y="25973"/>
                    </a:lnTo>
                    <a:cubicBezTo>
                      <a:pt x="8711" y="25991"/>
                      <a:pt x="8729" y="25991"/>
                      <a:pt x="8729" y="25991"/>
                    </a:cubicBezTo>
                    <a:cubicBezTo>
                      <a:pt x="8568" y="26528"/>
                      <a:pt x="8425" y="27083"/>
                      <a:pt x="8317" y="27638"/>
                    </a:cubicBezTo>
                    <a:cubicBezTo>
                      <a:pt x="8263" y="27834"/>
                      <a:pt x="8246" y="28031"/>
                      <a:pt x="8210" y="28246"/>
                    </a:cubicBezTo>
                    <a:cubicBezTo>
                      <a:pt x="8246" y="27799"/>
                      <a:pt x="8263" y="27351"/>
                      <a:pt x="8246" y="26868"/>
                    </a:cubicBezTo>
                    <a:cubicBezTo>
                      <a:pt x="8246" y="25794"/>
                      <a:pt x="7870" y="24864"/>
                      <a:pt x="7673" y="23826"/>
                    </a:cubicBezTo>
                    <a:cubicBezTo>
                      <a:pt x="7664" y="23790"/>
                      <a:pt x="7633" y="23772"/>
                      <a:pt x="7601" y="23772"/>
                    </a:cubicBezTo>
                    <a:cubicBezTo>
                      <a:pt x="7570" y="23772"/>
                      <a:pt x="7539" y="23790"/>
                      <a:pt x="7530" y="23826"/>
                    </a:cubicBezTo>
                    <a:cubicBezTo>
                      <a:pt x="7029" y="25920"/>
                      <a:pt x="7333" y="28031"/>
                      <a:pt x="8049" y="30036"/>
                    </a:cubicBezTo>
                    <a:cubicBezTo>
                      <a:pt x="8031" y="31754"/>
                      <a:pt x="8246" y="33471"/>
                      <a:pt x="8675" y="35154"/>
                    </a:cubicBezTo>
                    <a:cubicBezTo>
                      <a:pt x="8049" y="34008"/>
                      <a:pt x="7118" y="32970"/>
                      <a:pt x="6223" y="32022"/>
                    </a:cubicBezTo>
                    <a:cubicBezTo>
                      <a:pt x="6188" y="31789"/>
                      <a:pt x="6170" y="31557"/>
                      <a:pt x="6134" y="31324"/>
                    </a:cubicBezTo>
                    <a:cubicBezTo>
                      <a:pt x="6384" y="30626"/>
                      <a:pt x="6796" y="29875"/>
                      <a:pt x="6492" y="29159"/>
                    </a:cubicBezTo>
                    <a:cubicBezTo>
                      <a:pt x="6483" y="29123"/>
                      <a:pt x="6456" y="29105"/>
                      <a:pt x="6429" y="29105"/>
                    </a:cubicBezTo>
                    <a:cubicBezTo>
                      <a:pt x="6402" y="29105"/>
                      <a:pt x="6376" y="29123"/>
                      <a:pt x="6367" y="29159"/>
                    </a:cubicBezTo>
                    <a:cubicBezTo>
                      <a:pt x="6259" y="29373"/>
                      <a:pt x="6170" y="29570"/>
                      <a:pt x="6044" y="29767"/>
                    </a:cubicBezTo>
                    <a:cubicBezTo>
                      <a:pt x="6062" y="29373"/>
                      <a:pt x="6062" y="28998"/>
                      <a:pt x="6080" y="28622"/>
                    </a:cubicBezTo>
                    <a:cubicBezTo>
                      <a:pt x="6080" y="28578"/>
                      <a:pt x="6044" y="28546"/>
                      <a:pt x="6011" y="28546"/>
                    </a:cubicBezTo>
                    <a:cubicBezTo>
                      <a:pt x="6004" y="28546"/>
                      <a:pt x="5997" y="28547"/>
                      <a:pt x="5991" y="28550"/>
                    </a:cubicBezTo>
                    <a:cubicBezTo>
                      <a:pt x="5418" y="28765"/>
                      <a:pt x="5185" y="29356"/>
                      <a:pt x="5203" y="29946"/>
                    </a:cubicBezTo>
                    <a:cubicBezTo>
                      <a:pt x="4899" y="29535"/>
                      <a:pt x="4470" y="29177"/>
                      <a:pt x="4004" y="28944"/>
                    </a:cubicBezTo>
                    <a:cubicBezTo>
                      <a:pt x="3998" y="28941"/>
                      <a:pt x="3991" y="28939"/>
                      <a:pt x="3983" y="28939"/>
                    </a:cubicBezTo>
                    <a:cubicBezTo>
                      <a:pt x="3951" y="28939"/>
                      <a:pt x="3915" y="28968"/>
                      <a:pt x="3915" y="28998"/>
                    </a:cubicBezTo>
                    <a:cubicBezTo>
                      <a:pt x="3933" y="29481"/>
                      <a:pt x="4076" y="29964"/>
                      <a:pt x="4327" y="30376"/>
                    </a:cubicBezTo>
                    <a:lnTo>
                      <a:pt x="4273" y="30340"/>
                    </a:lnTo>
                    <a:cubicBezTo>
                      <a:pt x="4069" y="30187"/>
                      <a:pt x="3700" y="29961"/>
                      <a:pt x="3383" y="29961"/>
                    </a:cubicBezTo>
                    <a:cubicBezTo>
                      <a:pt x="3255" y="29961"/>
                      <a:pt x="3135" y="29997"/>
                      <a:pt x="3038" y="30089"/>
                    </a:cubicBezTo>
                    <a:cubicBezTo>
                      <a:pt x="2555" y="30537"/>
                      <a:pt x="3074" y="30930"/>
                      <a:pt x="3682" y="31181"/>
                    </a:cubicBezTo>
                    <a:lnTo>
                      <a:pt x="3414" y="31181"/>
                    </a:lnTo>
                    <a:cubicBezTo>
                      <a:pt x="2752" y="31235"/>
                      <a:pt x="2680" y="31807"/>
                      <a:pt x="2931" y="32326"/>
                    </a:cubicBezTo>
                    <a:cubicBezTo>
                      <a:pt x="2949" y="32353"/>
                      <a:pt x="2975" y="32366"/>
                      <a:pt x="3002" y="32366"/>
                    </a:cubicBezTo>
                    <a:cubicBezTo>
                      <a:pt x="3029" y="32366"/>
                      <a:pt x="3056" y="32353"/>
                      <a:pt x="3074" y="32326"/>
                    </a:cubicBezTo>
                    <a:cubicBezTo>
                      <a:pt x="3312" y="31987"/>
                      <a:pt x="3751" y="31888"/>
                      <a:pt x="4215" y="31888"/>
                    </a:cubicBezTo>
                    <a:cubicBezTo>
                      <a:pt x="4657" y="31888"/>
                      <a:pt x="5122" y="31979"/>
                      <a:pt x="5454" y="32040"/>
                    </a:cubicBezTo>
                    <a:cubicBezTo>
                      <a:pt x="5490" y="32040"/>
                      <a:pt x="5508" y="31968"/>
                      <a:pt x="5454" y="31968"/>
                    </a:cubicBezTo>
                    <a:cubicBezTo>
                      <a:pt x="5145" y="31831"/>
                      <a:pt x="4701" y="31735"/>
                      <a:pt x="4262" y="31735"/>
                    </a:cubicBezTo>
                    <a:cubicBezTo>
                      <a:pt x="3783" y="31735"/>
                      <a:pt x="3309" y="31849"/>
                      <a:pt x="3020" y="32147"/>
                    </a:cubicBezTo>
                    <a:cubicBezTo>
                      <a:pt x="2949" y="31915"/>
                      <a:pt x="2877" y="31682"/>
                      <a:pt x="3056" y="31485"/>
                    </a:cubicBezTo>
                    <a:cubicBezTo>
                      <a:pt x="3181" y="31371"/>
                      <a:pt x="3364" y="31344"/>
                      <a:pt x="3536" y="31344"/>
                    </a:cubicBezTo>
                    <a:cubicBezTo>
                      <a:pt x="3634" y="31344"/>
                      <a:pt x="3729" y="31353"/>
                      <a:pt x="3808" y="31360"/>
                    </a:cubicBezTo>
                    <a:cubicBezTo>
                      <a:pt x="4309" y="31396"/>
                      <a:pt x="4684" y="31646"/>
                      <a:pt x="5150" y="31789"/>
                    </a:cubicBezTo>
                    <a:lnTo>
                      <a:pt x="5168" y="31789"/>
                    </a:lnTo>
                    <a:cubicBezTo>
                      <a:pt x="5382" y="31915"/>
                      <a:pt x="5615" y="32004"/>
                      <a:pt x="5866" y="32040"/>
                    </a:cubicBezTo>
                    <a:lnTo>
                      <a:pt x="5866" y="32058"/>
                    </a:lnTo>
                    <a:cubicBezTo>
                      <a:pt x="5876" y="32101"/>
                      <a:pt x="5913" y="32125"/>
                      <a:pt x="5949" y="32125"/>
                    </a:cubicBezTo>
                    <a:cubicBezTo>
                      <a:pt x="5972" y="32125"/>
                      <a:pt x="5995" y="32115"/>
                      <a:pt x="6009" y="32094"/>
                    </a:cubicBezTo>
                    <a:cubicBezTo>
                      <a:pt x="6027" y="32111"/>
                      <a:pt x="6062" y="32129"/>
                      <a:pt x="6080" y="32129"/>
                    </a:cubicBezTo>
                    <a:cubicBezTo>
                      <a:pt x="6080" y="32165"/>
                      <a:pt x="6098" y="32201"/>
                      <a:pt x="6098" y="32219"/>
                    </a:cubicBezTo>
                    <a:cubicBezTo>
                      <a:pt x="6107" y="32253"/>
                      <a:pt x="6139" y="32270"/>
                      <a:pt x="6169" y="32270"/>
                    </a:cubicBezTo>
                    <a:cubicBezTo>
                      <a:pt x="6202" y="32270"/>
                      <a:pt x="6233" y="32248"/>
                      <a:pt x="6223" y="32201"/>
                    </a:cubicBezTo>
                    <a:lnTo>
                      <a:pt x="6223" y="32165"/>
                    </a:lnTo>
                    <a:cubicBezTo>
                      <a:pt x="6689" y="32684"/>
                      <a:pt x="7118" y="33221"/>
                      <a:pt x="7548" y="33776"/>
                    </a:cubicBezTo>
                    <a:cubicBezTo>
                      <a:pt x="8067" y="34456"/>
                      <a:pt x="8425" y="35207"/>
                      <a:pt x="8890" y="35905"/>
                    </a:cubicBezTo>
                    <a:lnTo>
                      <a:pt x="8943" y="36084"/>
                    </a:lnTo>
                    <a:cubicBezTo>
                      <a:pt x="9033" y="36406"/>
                      <a:pt x="9140" y="36728"/>
                      <a:pt x="9248" y="37050"/>
                    </a:cubicBezTo>
                    <a:cubicBezTo>
                      <a:pt x="8173" y="35377"/>
                      <a:pt x="6404" y="33703"/>
                      <a:pt x="4625" y="33703"/>
                    </a:cubicBezTo>
                    <a:cubicBezTo>
                      <a:pt x="4597" y="33703"/>
                      <a:pt x="4569" y="33703"/>
                      <a:pt x="4541" y="33704"/>
                    </a:cubicBezTo>
                    <a:cubicBezTo>
                      <a:pt x="4470" y="33704"/>
                      <a:pt x="4434" y="33794"/>
                      <a:pt x="4470" y="33847"/>
                    </a:cubicBezTo>
                    <a:cubicBezTo>
                      <a:pt x="5293" y="34706"/>
                      <a:pt x="5830" y="35905"/>
                      <a:pt x="6778" y="36639"/>
                    </a:cubicBezTo>
                    <a:cubicBezTo>
                      <a:pt x="7566" y="37229"/>
                      <a:pt x="8568" y="37587"/>
                      <a:pt x="9319" y="38196"/>
                    </a:cubicBezTo>
                    <a:cubicBezTo>
                      <a:pt x="9462" y="38375"/>
                      <a:pt x="9606" y="38554"/>
                      <a:pt x="9767" y="38751"/>
                    </a:cubicBezTo>
                    <a:cubicBezTo>
                      <a:pt x="9771" y="38755"/>
                      <a:pt x="9778" y="38758"/>
                      <a:pt x="9784" y="38758"/>
                    </a:cubicBezTo>
                    <a:cubicBezTo>
                      <a:pt x="9800" y="38758"/>
                      <a:pt x="9816" y="38741"/>
                      <a:pt x="9802" y="38715"/>
                    </a:cubicBezTo>
                    <a:cubicBezTo>
                      <a:pt x="9785" y="38679"/>
                      <a:pt x="9767" y="38643"/>
                      <a:pt x="9749" y="38607"/>
                    </a:cubicBezTo>
                    <a:lnTo>
                      <a:pt x="9749" y="38607"/>
                    </a:lnTo>
                    <a:cubicBezTo>
                      <a:pt x="9820" y="38697"/>
                      <a:pt x="9910" y="38786"/>
                      <a:pt x="9964" y="38876"/>
                    </a:cubicBezTo>
                    <a:cubicBezTo>
                      <a:pt x="10268" y="39592"/>
                      <a:pt x="10572" y="40289"/>
                      <a:pt x="10858" y="41005"/>
                    </a:cubicBezTo>
                    <a:lnTo>
                      <a:pt x="10697" y="40916"/>
                    </a:lnTo>
                    <a:cubicBezTo>
                      <a:pt x="10554" y="40683"/>
                      <a:pt x="10393" y="40468"/>
                      <a:pt x="10196" y="40289"/>
                    </a:cubicBezTo>
                    <a:cubicBezTo>
                      <a:pt x="10035" y="40057"/>
                      <a:pt x="9785" y="39878"/>
                      <a:pt x="9516" y="39771"/>
                    </a:cubicBezTo>
                    <a:cubicBezTo>
                      <a:pt x="9462" y="39771"/>
                      <a:pt x="9391" y="39824"/>
                      <a:pt x="9409" y="39896"/>
                    </a:cubicBezTo>
                    <a:cubicBezTo>
                      <a:pt x="9695" y="40522"/>
                      <a:pt x="10268" y="40987"/>
                      <a:pt x="10930" y="41184"/>
                    </a:cubicBezTo>
                    <a:cubicBezTo>
                      <a:pt x="11395" y="42276"/>
                      <a:pt x="11735" y="43421"/>
                      <a:pt x="11950" y="44584"/>
                    </a:cubicBezTo>
                    <a:cubicBezTo>
                      <a:pt x="11950" y="44781"/>
                      <a:pt x="11932" y="44978"/>
                      <a:pt x="11914" y="45193"/>
                    </a:cubicBezTo>
                    <a:cubicBezTo>
                      <a:pt x="11789" y="44692"/>
                      <a:pt x="11556" y="44191"/>
                      <a:pt x="11145" y="44012"/>
                    </a:cubicBezTo>
                    <a:cubicBezTo>
                      <a:pt x="11131" y="44005"/>
                      <a:pt x="11118" y="44002"/>
                      <a:pt x="11106" y="44002"/>
                    </a:cubicBezTo>
                    <a:cubicBezTo>
                      <a:pt x="11050" y="44002"/>
                      <a:pt x="11005" y="44061"/>
                      <a:pt x="11019" y="44119"/>
                    </a:cubicBezTo>
                    <a:cubicBezTo>
                      <a:pt x="11109" y="44745"/>
                      <a:pt x="11270" y="45604"/>
                      <a:pt x="11843" y="45998"/>
                    </a:cubicBezTo>
                    <a:cubicBezTo>
                      <a:pt x="11664" y="47984"/>
                      <a:pt x="11306" y="49935"/>
                      <a:pt x="10787" y="51868"/>
                    </a:cubicBezTo>
                    <a:cubicBezTo>
                      <a:pt x="10777" y="51908"/>
                      <a:pt x="10806" y="51931"/>
                      <a:pt x="10840" y="51931"/>
                    </a:cubicBezTo>
                    <a:cubicBezTo>
                      <a:pt x="10867" y="51931"/>
                      <a:pt x="10896" y="51917"/>
                      <a:pt x="10912" y="51886"/>
                    </a:cubicBezTo>
                    <a:cubicBezTo>
                      <a:pt x="11467" y="50490"/>
                      <a:pt x="11860" y="49022"/>
                      <a:pt x="12057" y="47519"/>
                    </a:cubicBezTo>
                    <a:cubicBezTo>
                      <a:pt x="12684" y="47000"/>
                      <a:pt x="13274" y="46052"/>
                      <a:pt x="13167" y="45282"/>
                    </a:cubicBezTo>
                    <a:cubicBezTo>
                      <a:pt x="13167" y="45242"/>
                      <a:pt x="13137" y="45192"/>
                      <a:pt x="13099" y="45192"/>
                    </a:cubicBezTo>
                    <a:cubicBezTo>
                      <a:pt x="13086" y="45192"/>
                      <a:pt x="13073" y="45197"/>
                      <a:pt x="13059" y="45211"/>
                    </a:cubicBezTo>
                    <a:cubicBezTo>
                      <a:pt x="12576" y="45533"/>
                      <a:pt x="12415" y="46070"/>
                      <a:pt x="12183" y="46553"/>
                    </a:cubicBezTo>
                    <a:cubicBezTo>
                      <a:pt x="12308" y="45246"/>
                      <a:pt x="12344" y="43958"/>
                      <a:pt x="12290" y="42652"/>
                    </a:cubicBezTo>
                    <a:cubicBezTo>
                      <a:pt x="12737" y="42133"/>
                      <a:pt x="12880" y="41399"/>
                      <a:pt x="13006" y="40755"/>
                    </a:cubicBezTo>
                    <a:cubicBezTo>
                      <a:pt x="13006" y="40711"/>
                      <a:pt x="12970" y="40656"/>
                      <a:pt x="12918" y="40656"/>
                    </a:cubicBezTo>
                    <a:cubicBezTo>
                      <a:pt x="12907" y="40656"/>
                      <a:pt x="12894" y="40659"/>
                      <a:pt x="12880" y="40665"/>
                    </a:cubicBezTo>
                    <a:cubicBezTo>
                      <a:pt x="12612" y="40970"/>
                      <a:pt x="12397" y="41310"/>
                      <a:pt x="12236" y="41685"/>
                    </a:cubicBezTo>
                    <a:cubicBezTo>
                      <a:pt x="12236" y="41596"/>
                      <a:pt x="12236" y="41488"/>
                      <a:pt x="12218" y="41399"/>
                    </a:cubicBezTo>
                    <a:cubicBezTo>
                      <a:pt x="12326" y="40182"/>
                      <a:pt x="12469" y="38965"/>
                      <a:pt x="12648" y="37766"/>
                    </a:cubicBezTo>
                    <a:cubicBezTo>
                      <a:pt x="13507" y="36800"/>
                      <a:pt x="14205" y="35708"/>
                      <a:pt x="14938" y="34653"/>
                    </a:cubicBezTo>
                    <a:cubicBezTo>
                      <a:pt x="16012" y="33131"/>
                      <a:pt x="17032" y="31646"/>
                      <a:pt x="17819" y="29964"/>
                    </a:cubicBezTo>
                    <a:cubicBezTo>
                      <a:pt x="17851" y="29900"/>
                      <a:pt x="17798" y="29836"/>
                      <a:pt x="17735" y="29836"/>
                    </a:cubicBezTo>
                    <a:cubicBezTo>
                      <a:pt x="17727" y="29836"/>
                      <a:pt x="17720" y="29837"/>
                      <a:pt x="17712" y="29839"/>
                    </a:cubicBezTo>
                    <a:cubicBezTo>
                      <a:pt x="15600" y="30429"/>
                      <a:pt x="14115" y="32201"/>
                      <a:pt x="13274" y="34205"/>
                    </a:cubicBezTo>
                    <a:cubicBezTo>
                      <a:pt x="13453" y="33310"/>
                      <a:pt x="13650" y="32434"/>
                      <a:pt x="13847" y="31557"/>
                    </a:cubicBezTo>
                    <a:lnTo>
                      <a:pt x="13847" y="31575"/>
                    </a:lnTo>
                    <a:cubicBezTo>
                      <a:pt x="13856" y="31592"/>
                      <a:pt x="13874" y="31601"/>
                      <a:pt x="13889" y="31601"/>
                    </a:cubicBezTo>
                    <a:cubicBezTo>
                      <a:pt x="13905" y="31601"/>
                      <a:pt x="13918" y="31592"/>
                      <a:pt x="13918" y="31575"/>
                    </a:cubicBezTo>
                    <a:cubicBezTo>
                      <a:pt x="13954" y="31396"/>
                      <a:pt x="13972" y="31217"/>
                      <a:pt x="13972" y="31038"/>
                    </a:cubicBezTo>
                    <a:cubicBezTo>
                      <a:pt x="14097" y="30537"/>
                      <a:pt x="14223" y="30018"/>
                      <a:pt x="14366" y="29499"/>
                    </a:cubicBezTo>
                    <a:cubicBezTo>
                      <a:pt x="14831" y="29266"/>
                      <a:pt x="15207" y="28890"/>
                      <a:pt x="15439" y="28425"/>
                    </a:cubicBezTo>
                    <a:cubicBezTo>
                      <a:pt x="15471" y="28377"/>
                      <a:pt x="15432" y="28315"/>
                      <a:pt x="15372" y="28315"/>
                    </a:cubicBezTo>
                    <a:cubicBezTo>
                      <a:pt x="15365" y="28315"/>
                      <a:pt x="15358" y="28316"/>
                      <a:pt x="15350" y="28318"/>
                    </a:cubicBezTo>
                    <a:cubicBezTo>
                      <a:pt x="15046" y="28389"/>
                      <a:pt x="14759" y="28568"/>
                      <a:pt x="14563" y="28819"/>
                    </a:cubicBezTo>
                    <a:cubicBezTo>
                      <a:pt x="14652" y="28461"/>
                      <a:pt x="14742" y="28103"/>
                      <a:pt x="14849" y="27745"/>
                    </a:cubicBezTo>
                    <a:cubicBezTo>
                      <a:pt x="15099" y="27566"/>
                      <a:pt x="15350" y="27369"/>
                      <a:pt x="15565" y="27172"/>
                    </a:cubicBezTo>
                    <a:lnTo>
                      <a:pt x="15565" y="27172"/>
                    </a:lnTo>
                    <a:cubicBezTo>
                      <a:pt x="15547" y="27208"/>
                      <a:pt x="15529" y="27244"/>
                      <a:pt x="15511" y="27280"/>
                    </a:cubicBezTo>
                    <a:cubicBezTo>
                      <a:pt x="15496" y="27309"/>
                      <a:pt x="15518" y="27338"/>
                      <a:pt x="15536" y="27338"/>
                    </a:cubicBezTo>
                    <a:cubicBezTo>
                      <a:pt x="15540" y="27338"/>
                      <a:pt x="15544" y="27337"/>
                      <a:pt x="15547" y="27333"/>
                    </a:cubicBezTo>
                    <a:cubicBezTo>
                      <a:pt x="15618" y="27280"/>
                      <a:pt x="15690" y="27208"/>
                      <a:pt x="15744" y="27137"/>
                    </a:cubicBezTo>
                    <a:cubicBezTo>
                      <a:pt x="15765" y="27138"/>
                      <a:pt x="15786" y="27138"/>
                      <a:pt x="15807" y="27138"/>
                    </a:cubicBezTo>
                    <a:cubicBezTo>
                      <a:pt x="16493" y="27138"/>
                      <a:pt x="17314" y="26589"/>
                      <a:pt x="17748" y="26242"/>
                    </a:cubicBezTo>
                    <a:cubicBezTo>
                      <a:pt x="17802" y="26206"/>
                      <a:pt x="17766" y="26117"/>
                      <a:pt x="17694" y="26117"/>
                    </a:cubicBezTo>
                    <a:cubicBezTo>
                      <a:pt x="17265" y="26152"/>
                      <a:pt x="16817" y="26242"/>
                      <a:pt x="16406" y="26403"/>
                    </a:cubicBezTo>
                    <a:cubicBezTo>
                      <a:pt x="16925" y="25973"/>
                      <a:pt x="17372" y="25454"/>
                      <a:pt x="17712" y="24882"/>
                    </a:cubicBezTo>
                    <a:cubicBezTo>
                      <a:pt x="17748" y="24828"/>
                      <a:pt x="17712" y="24774"/>
                      <a:pt x="17658" y="24774"/>
                    </a:cubicBezTo>
                    <a:cubicBezTo>
                      <a:pt x="17086" y="24774"/>
                      <a:pt x="16549" y="25025"/>
                      <a:pt x="16191" y="25472"/>
                    </a:cubicBezTo>
                    <a:cubicBezTo>
                      <a:pt x="16388" y="24900"/>
                      <a:pt x="16352" y="24273"/>
                      <a:pt x="16066" y="23754"/>
                    </a:cubicBezTo>
                    <a:cubicBezTo>
                      <a:pt x="16056" y="23725"/>
                      <a:pt x="16035" y="23712"/>
                      <a:pt x="16013" y="23712"/>
                    </a:cubicBezTo>
                    <a:cubicBezTo>
                      <a:pt x="15994" y="23712"/>
                      <a:pt x="15974" y="23720"/>
                      <a:pt x="15958" y="23737"/>
                    </a:cubicBezTo>
                    <a:cubicBezTo>
                      <a:pt x="15583" y="24077"/>
                      <a:pt x="15314" y="24524"/>
                      <a:pt x="15153" y="25025"/>
                    </a:cubicBezTo>
                    <a:cubicBezTo>
                      <a:pt x="15099" y="24757"/>
                      <a:pt x="14974" y="24506"/>
                      <a:pt x="14813" y="24291"/>
                    </a:cubicBezTo>
                    <a:cubicBezTo>
                      <a:pt x="14719" y="24170"/>
                      <a:pt x="14328" y="23793"/>
                      <a:pt x="14058" y="23793"/>
                    </a:cubicBezTo>
                    <a:cubicBezTo>
                      <a:pt x="13970" y="23793"/>
                      <a:pt x="13895" y="23833"/>
                      <a:pt x="13847" y="23933"/>
                    </a:cubicBezTo>
                    <a:cubicBezTo>
                      <a:pt x="13596" y="24452"/>
                      <a:pt x="13793" y="25079"/>
                      <a:pt x="13990" y="25580"/>
                    </a:cubicBezTo>
                    <a:cubicBezTo>
                      <a:pt x="13763" y="25395"/>
                      <a:pt x="13490" y="25289"/>
                      <a:pt x="13209" y="25289"/>
                    </a:cubicBezTo>
                    <a:cubicBezTo>
                      <a:pt x="13136" y="25289"/>
                      <a:pt x="13062" y="25297"/>
                      <a:pt x="12988" y="25311"/>
                    </a:cubicBezTo>
                    <a:cubicBezTo>
                      <a:pt x="12952" y="25329"/>
                      <a:pt x="12916" y="25347"/>
                      <a:pt x="12916" y="25401"/>
                    </a:cubicBezTo>
                    <a:cubicBezTo>
                      <a:pt x="12916" y="26224"/>
                      <a:pt x="13721" y="27101"/>
                      <a:pt x="14580" y="27137"/>
                    </a:cubicBezTo>
                    <a:cubicBezTo>
                      <a:pt x="14634" y="27298"/>
                      <a:pt x="14688" y="27441"/>
                      <a:pt x="14742" y="27602"/>
                    </a:cubicBezTo>
                    <a:cubicBezTo>
                      <a:pt x="14742" y="27602"/>
                      <a:pt x="14759" y="27620"/>
                      <a:pt x="14759" y="27620"/>
                    </a:cubicBezTo>
                    <a:cubicBezTo>
                      <a:pt x="14759" y="27620"/>
                      <a:pt x="14759" y="27638"/>
                      <a:pt x="14759" y="27638"/>
                    </a:cubicBezTo>
                    <a:cubicBezTo>
                      <a:pt x="14759" y="27656"/>
                      <a:pt x="14759" y="27673"/>
                      <a:pt x="14759" y="27691"/>
                    </a:cubicBezTo>
                    <a:cubicBezTo>
                      <a:pt x="14598" y="28174"/>
                      <a:pt x="14455" y="28676"/>
                      <a:pt x="14294" y="29177"/>
                    </a:cubicBezTo>
                    <a:cubicBezTo>
                      <a:pt x="14294" y="29177"/>
                      <a:pt x="14294" y="29195"/>
                      <a:pt x="14294" y="29195"/>
                    </a:cubicBezTo>
                    <a:lnTo>
                      <a:pt x="14240" y="29391"/>
                    </a:lnTo>
                    <a:cubicBezTo>
                      <a:pt x="14169" y="29445"/>
                      <a:pt x="14115" y="29481"/>
                      <a:pt x="14044" y="29535"/>
                    </a:cubicBezTo>
                    <a:cubicBezTo>
                      <a:pt x="13997" y="29581"/>
                      <a:pt x="14031" y="29628"/>
                      <a:pt x="14076" y="29628"/>
                    </a:cubicBezTo>
                    <a:cubicBezTo>
                      <a:pt x="14083" y="29628"/>
                      <a:pt x="14090" y="29626"/>
                      <a:pt x="14097" y="29624"/>
                    </a:cubicBezTo>
                    <a:cubicBezTo>
                      <a:pt x="14133" y="29606"/>
                      <a:pt x="14151" y="29606"/>
                      <a:pt x="14187" y="29588"/>
                    </a:cubicBezTo>
                    <a:lnTo>
                      <a:pt x="14187" y="29588"/>
                    </a:lnTo>
                    <a:cubicBezTo>
                      <a:pt x="14097" y="29875"/>
                      <a:pt x="14008" y="30179"/>
                      <a:pt x="13918" y="30465"/>
                    </a:cubicBezTo>
                    <a:cubicBezTo>
                      <a:pt x="13865" y="30161"/>
                      <a:pt x="13721" y="29892"/>
                      <a:pt x="13543" y="29660"/>
                    </a:cubicBezTo>
                    <a:cubicBezTo>
                      <a:pt x="13522" y="29646"/>
                      <a:pt x="13502" y="29640"/>
                      <a:pt x="13483" y="29640"/>
                    </a:cubicBezTo>
                    <a:cubicBezTo>
                      <a:pt x="13453" y="29640"/>
                      <a:pt x="13428" y="29656"/>
                      <a:pt x="13417" y="29678"/>
                    </a:cubicBezTo>
                    <a:cubicBezTo>
                      <a:pt x="13328" y="30125"/>
                      <a:pt x="13507" y="30698"/>
                      <a:pt x="13739" y="31127"/>
                    </a:cubicBezTo>
                    <a:cubicBezTo>
                      <a:pt x="13578" y="31682"/>
                      <a:pt x="13435" y="32237"/>
                      <a:pt x="13292" y="32791"/>
                    </a:cubicBezTo>
                    <a:cubicBezTo>
                      <a:pt x="13292" y="32380"/>
                      <a:pt x="13167" y="31986"/>
                      <a:pt x="12952" y="31646"/>
                    </a:cubicBezTo>
                    <a:cubicBezTo>
                      <a:pt x="12943" y="31628"/>
                      <a:pt x="12921" y="31619"/>
                      <a:pt x="12898" y="31619"/>
                    </a:cubicBezTo>
                    <a:cubicBezTo>
                      <a:pt x="12876" y="31619"/>
                      <a:pt x="12854" y="31628"/>
                      <a:pt x="12845" y="31646"/>
                    </a:cubicBezTo>
                    <a:cubicBezTo>
                      <a:pt x="12612" y="32129"/>
                      <a:pt x="12845" y="32845"/>
                      <a:pt x="13185" y="33257"/>
                    </a:cubicBezTo>
                    <a:lnTo>
                      <a:pt x="13185" y="33275"/>
                    </a:lnTo>
                    <a:cubicBezTo>
                      <a:pt x="12845" y="34688"/>
                      <a:pt x="12558" y="36120"/>
                      <a:pt x="12344" y="37552"/>
                    </a:cubicBezTo>
                    <a:cubicBezTo>
                      <a:pt x="12236" y="37820"/>
                      <a:pt x="12111" y="38088"/>
                      <a:pt x="11968" y="38339"/>
                    </a:cubicBezTo>
                    <a:cubicBezTo>
                      <a:pt x="11942" y="38377"/>
                      <a:pt x="11971" y="38415"/>
                      <a:pt x="12009" y="38415"/>
                    </a:cubicBezTo>
                    <a:cubicBezTo>
                      <a:pt x="12024" y="38415"/>
                      <a:pt x="12042" y="38408"/>
                      <a:pt x="12057" y="38393"/>
                    </a:cubicBezTo>
                    <a:cubicBezTo>
                      <a:pt x="12075" y="38339"/>
                      <a:pt x="12111" y="38285"/>
                      <a:pt x="12129" y="38232"/>
                    </a:cubicBezTo>
                    <a:cubicBezTo>
                      <a:pt x="12147" y="38249"/>
                      <a:pt x="12165" y="38258"/>
                      <a:pt x="12180" y="38258"/>
                    </a:cubicBezTo>
                    <a:cubicBezTo>
                      <a:pt x="12196" y="38258"/>
                      <a:pt x="12209" y="38249"/>
                      <a:pt x="12218" y="38232"/>
                    </a:cubicBezTo>
                    <a:lnTo>
                      <a:pt x="12254" y="38196"/>
                    </a:lnTo>
                    <a:lnTo>
                      <a:pt x="12254" y="38196"/>
                    </a:lnTo>
                    <a:cubicBezTo>
                      <a:pt x="12183" y="38715"/>
                      <a:pt x="12129" y="39216"/>
                      <a:pt x="12093" y="39717"/>
                    </a:cubicBezTo>
                    <a:cubicBezTo>
                      <a:pt x="11896" y="37909"/>
                      <a:pt x="11610" y="36102"/>
                      <a:pt x="11324" y="34313"/>
                    </a:cubicBezTo>
                    <a:cubicBezTo>
                      <a:pt x="11341" y="34313"/>
                      <a:pt x="11341" y="34295"/>
                      <a:pt x="11341" y="34295"/>
                    </a:cubicBezTo>
                    <a:cubicBezTo>
                      <a:pt x="11717" y="33758"/>
                      <a:pt x="11986" y="32952"/>
                      <a:pt x="11735" y="32344"/>
                    </a:cubicBezTo>
                    <a:cubicBezTo>
                      <a:pt x="11723" y="32309"/>
                      <a:pt x="11689" y="32282"/>
                      <a:pt x="11657" y="32282"/>
                    </a:cubicBezTo>
                    <a:cubicBezTo>
                      <a:pt x="11639" y="32282"/>
                      <a:pt x="11622" y="32290"/>
                      <a:pt x="11610" y="32308"/>
                    </a:cubicBezTo>
                    <a:cubicBezTo>
                      <a:pt x="11377" y="32577"/>
                      <a:pt x="11234" y="32899"/>
                      <a:pt x="11162" y="33257"/>
                    </a:cubicBezTo>
                    <a:cubicBezTo>
                      <a:pt x="10948" y="31968"/>
                      <a:pt x="10733" y="30680"/>
                      <a:pt x="10572" y="29427"/>
                    </a:cubicBezTo>
                    <a:lnTo>
                      <a:pt x="10286" y="27369"/>
                    </a:lnTo>
                    <a:cubicBezTo>
                      <a:pt x="10626" y="26958"/>
                      <a:pt x="10805" y="26421"/>
                      <a:pt x="10787" y="25902"/>
                    </a:cubicBezTo>
                    <a:cubicBezTo>
                      <a:pt x="10787" y="25851"/>
                      <a:pt x="10741" y="25808"/>
                      <a:pt x="10695" y="25808"/>
                    </a:cubicBezTo>
                    <a:cubicBezTo>
                      <a:pt x="10677" y="25808"/>
                      <a:pt x="10659" y="25815"/>
                      <a:pt x="10644" y="25830"/>
                    </a:cubicBezTo>
                    <a:cubicBezTo>
                      <a:pt x="10447" y="26063"/>
                      <a:pt x="10286" y="26331"/>
                      <a:pt x="10196" y="26618"/>
                    </a:cubicBezTo>
                    <a:cubicBezTo>
                      <a:pt x="10071" y="25741"/>
                      <a:pt x="9964" y="24882"/>
                      <a:pt x="9856" y="24005"/>
                    </a:cubicBezTo>
                    <a:cubicBezTo>
                      <a:pt x="10178" y="23414"/>
                      <a:pt x="10536" y="22842"/>
                      <a:pt x="10930" y="22287"/>
                    </a:cubicBezTo>
                    <a:cubicBezTo>
                      <a:pt x="10939" y="22296"/>
                      <a:pt x="10948" y="22300"/>
                      <a:pt x="10957" y="22300"/>
                    </a:cubicBezTo>
                    <a:cubicBezTo>
                      <a:pt x="10966" y="22300"/>
                      <a:pt x="10975" y="22296"/>
                      <a:pt x="10984" y="22287"/>
                    </a:cubicBezTo>
                    <a:cubicBezTo>
                      <a:pt x="11169" y="22187"/>
                      <a:pt x="11376" y="22133"/>
                      <a:pt x="11589" y="22133"/>
                    </a:cubicBezTo>
                    <a:cubicBezTo>
                      <a:pt x="11643" y="22133"/>
                      <a:pt x="11698" y="22137"/>
                      <a:pt x="11753" y="22144"/>
                    </a:cubicBezTo>
                    <a:cubicBezTo>
                      <a:pt x="11664" y="22251"/>
                      <a:pt x="11556" y="22341"/>
                      <a:pt x="11449" y="22430"/>
                    </a:cubicBezTo>
                    <a:cubicBezTo>
                      <a:pt x="11252" y="22502"/>
                      <a:pt x="11073" y="22538"/>
                      <a:pt x="10876" y="22538"/>
                    </a:cubicBezTo>
                    <a:cubicBezTo>
                      <a:pt x="10822" y="22538"/>
                      <a:pt x="10787" y="22627"/>
                      <a:pt x="10840" y="22645"/>
                    </a:cubicBezTo>
                    <a:cubicBezTo>
                      <a:pt x="10917" y="22682"/>
                      <a:pt x="10996" y="22698"/>
                      <a:pt x="11075" y="22698"/>
                    </a:cubicBezTo>
                    <a:cubicBezTo>
                      <a:pt x="11422" y="22698"/>
                      <a:pt x="11775" y="22388"/>
                      <a:pt x="11950" y="22126"/>
                    </a:cubicBezTo>
                    <a:cubicBezTo>
                      <a:pt x="11986" y="22090"/>
                      <a:pt x="11950" y="22036"/>
                      <a:pt x="11914" y="22019"/>
                    </a:cubicBezTo>
                    <a:cubicBezTo>
                      <a:pt x="11819" y="21995"/>
                      <a:pt x="11723" y="21983"/>
                      <a:pt x="11628" y="21983"/>
                    </a:cubicBezTo>
                    <a:cubicBezTo>
                      <a:pt x="11439" y="21983"/>
                      <a:pt x="11252" y="22031"/>
                      <a:pt x="11073" y="22126"/>
                    </a:cubicBezTo>
                    <a:cubicBezTo>
                      <a:pt x="11377" y="21714"/>
                      <a:pt x="11717" y="21321"/>
                      <a:pt x="12057" y="20963"/>
                    </a:cubicBezTo>
                    <a:cubicBezTo>
                      <a:pt x="12272" y="20748"/>
                      <a:pt x="12487" y="20551"/>
                      <a:pt x="12701" y="20354"/>
                    </a:cubicBezTo>
                    <a:cubicBezTo>
                      <a:pt x="13167" y="20104"/>
                      <a:pt x="13650" y="19907"/>
                      <a:pt x="14151" y="19728"/>
                    </a:cubicBezTo>
                    <a:cubicBezTo>
                      <a:pt x="15260" y="19281"/>
                      <a:pt x="16424" y="18994"/>
                      <a:pt x="17605" y="18869"/>
                    </a:cubicBezTo>
                    <a:cubicBezTo>
                      <a:pt x="17654" y="18869"/>
                      <a:pt x="17658" y="18795"/>
                      <a:pt x="17618" y="18795"/>
                    </a:cubicBezTo>
                    <a:cubicBezTo>
                      <a:pt x="17614" y="18795"/>
                      <a:pt x="17610" y="18796"/>
                      <a:pt x="17605" y="18797"/>
                    </a:cubicBezTo>
                    <a:cubicBezTo>
                      <a:pt x="17539" y="18795"/>
                      <a:pt x="17473" y="18793"/>
                      <a:pt x="17408" y="18793"/>
                    </a:cubicBezTo>
                    <a:cubicBezTo>
                      <a:pt x="16163" y="18793"/>
                      <a:pt x="15039" y="19268"/>
                      <a:pt x="13883" y="19710"/>
                    </a:cubicBezTo>
                    <a:cubicBezTo>
                      <a:pt x="13641" y="19816"/>
                      <a:pt x="13386" y="19909"/>
                      <a:pt x="13130" y="20011"/>
                    </a:cubicBezTo>
                    <a:lnTo>
                      <a:pt x="13130" y="20011"/>
                    </a:lnTo>
                    <a:cubicBezTo>
                      <a:pt x="13758" y="19711"/>
                      <a:pt x="14316" y="19312"/>
                      <a:pt x="14920" y="18976"/>
                    </a:cubicBezTo>
                    <a:cubicBezTo>
                      <a:pt x="15690" y="18565"/>
                      <a:pt x="16567" y="18493"/>
                      <a:pt x="17426" y="18493"/>
                    </a:cubicBezTo>
                    <a:cubicBezTo>
                      <a:pt x="17525" y="18493"/>
                      <a:pt x="17707" y="18489"/>
                      <a:pt x="17918" y="18489"/>
                    </a:cubicBezTo>
                    <a:cubicBezTo>
                      <a:pt x="18658" y="18489"/>
                      <a:pt x="19762" y="18543"/>
                      <a:pt x="18983" y="19030"/>
                    </a:cubicBezTo>
                    <a:cubicBezTo>
                      <a:pt x="17694" y="19800"/>
                      <a:pt x="16585" y="20032"/>
                      <a:pt x="15099" y="20068"/>
                    </a:cubicBezTo>
                    <a:cubicBezTo>
                      <a:pt x="14133" y="20086"/>
                      <a:pt x="13238" y="20211"/>
                      <a:pt x="12397" y="20712"/>
                    </a:cubicBezTo>
                    <a:cubicBezTo>
                      <a:pt x="12365" y="20728"/>
                      <a:pt x="12376" y="20787"/>
                      <a:pt x="12417" y="20787"/>
                    </a:cubicBezTo>
                    <a:cubicBezTo>
                      <a:pt x="12422" y="20787"/>
                      <a:pt x="12427" y="20786"/>
                      <a:pt x="12433" y="20784"/>
                    </a:cubicBezTo>
                    <a:cubicBezTo>
                      <a:pt x="13847" y="20229"/>
                      <a:pt x="15243" y="20283"/>
                      <a:pt x="16728" y="20140"/>
                    </a:cubicBezTo>
                    <a:cubicBezTo>
                      <a:pt x="17855" y="20050"/>
                      <a:pt x="18822" y="19263"/>
                      <a:pt x="19770" y="18744"/>
                    </a:cubicBezTo>
                    <a:cubicBezTo>
                      <a:pt x="19842" y="18708"/>
                      <a:pt x="19824" y="18619"/>
                      <a:pt x="19752" y="18601"/>
                    </a:cubicBezTo>
                    <a:cubicBezTo>
                      <a:pt x="18929" y="18457"/>
                      <a:pt x="18114" y="18338"/>
                      <a:pt x="17285" y="18338"/>
                    </a:cubicBezTo>
                    <a:cubicBezTo>
                      <a:pt x="16871" y="18338"/>
                      <a:pt x="16453" y="18368"/>
                      <a:pt x="16030" y="18440"/>
                    </a:cubicBezTo>
                    <a:cubicBezTo>
                      <a:pt x="15046" y="18601"/>
                      <a:pt x="14240" y="19227"/>
                      <a:pt x="13381" y="19746"/>
                    </a:cubicBezTo>
                    <a:cubicBezTo>
                      <a:pt x="13936" y="19263"/>
                      <a:pt x="14473" y="18780"/>
                      <a:pt x="14992" y="18278"/>
                    </a:cubicBezTo>
                    <a:cubicBezTo>
                      <a:pt x="15529" y="17795"/>
                      <a:pt x="16030" y="17330"/>
                      <a:pt x="16585" y="16918"/>
                    </a:cubicBezTo>
                    <a:cubicBezTo>
                      <a:pt x="16772" y="16996"/>
                      <a:pt x="16986" y="17047"/>
                      <a:pt x="17192" y="17047"/>
                    </a:cubicBezTo>
                    <a:cubicBezTo>
                      <a:pt x="17222" y="17047"/>
                      <a:pt x="17253" y="17046"/>
                      <a:pt x="17283" y="17044"/>
                    </a:cubicBezTo>
                    <a:cubicBezTo>
                      <a:pt x="17426" y="17026"/>
                      <a:pt x="17658" y="16901"/>
                      <a:pt x="17623" y="16722"/>
                    </a:cubicBezTo>
                    <a:cubicBezTo>
                      <a:pt x="17605" y="16561"/>
                      <a:pt x="17408" y="16525"/>
                      <a:pt x="17283" y="16489"/>
                    </a:cubicBezTo>
                    <a:lnTo>
                      <a:pt x="17193" y="16453"/>
                    </a:lnTo>
                    <a:cubicBezTo>
                      <a:pt x="17497" y="16238"/>
                      <a:pt x="17837" y="16006"/>
                      <a:pt x="18177" y="15827"/>
                    </a:cubicBezTo>
                    <a:cubicBezTo>
                      <a:pt x="18195" y="15845"/>
                      <a:pt x="18231" y="15863"/>
                      <a:pt x="18249" y="15863"/>
                    </a:cubicBezTo>
                    <a:lnTo>
                      <a:pt x="18338" y="15863"/>
                    </a:lnTo>
                    <a:cubicBezTo>
                      <a:pt x="18410" y="15916"/>
                      <a:pt x="18517" y="15970"/>
                      <a:pt x="18607" y="16006"/>
                    </a:cubicBezTo>
                    <a:cubicBezTo>
                      <a:pt x="18643" y="16006"/>
                      <a:pt x="18661" y="16006"/>
                      <a:pt x="18678" y="15988"/>
                    </a:cubicBezTo>
                    <a:lnTo>
                      <a:pt x="18768" y="15988"/>
                    </a:lnTo>
                    <a:cubicBezTo>
                      <a:pt x="19287" y="16918"/>
                      <a:pt x="20110" y="17795"/>
                      <a:pt x="21255" y="17813"/>
                    </a:cubicBezTo>
                    <a:cubicBezTo>
                      <a:pt x="21327" y="17813"/>
                      <a:pt x="21363" y="17742"/>
                      <a:pt x="21327" y="17688"/>
                    </a:cubicBezTo>
                    <a:cubicBezTo>
                      <a:pt x="21166" y="17258"/>
                      <a:pt x="20897" y="16883"/>
                      <a:pt x="20557" y="16578"/>
                    </a:cubicBezTo>
                    <a:lnTo>
                      <a:pt x="20557" y="16578"/>
                    </a:lnTo>
                    <a:cubicBezTo>
                      <a:pt x="20609" y="16582"/>
                      <a:pt x="20660" y="16584"/>
                      <a:pt x="20710" y="16584"/>
                    </a:cubicBezTo>
                    <a:cubicBezTo>
                      <a:pt x="21156" y="16584"/>
                      <a:pt x="21582" y="16446"/>
                      <a:pt x="21935" y="16221"/>
                    </a:cubicBezTo>
                    <a:cubicBezTo>
                      <a:pt x="21953" y="16185"/>
                      <a:pt x="21953" y="16149"/>
                      <a:pt x="21935" y="16131"/>
                    </a:cubicBezTo>
                    <a:lnTo>
                      <a:pt x="21882" y="16131"/>
                    </a:lnTo>
                    <a:cubicBezTo>
                      <a:pt x="21645" y="15606"/>
                      <a:pt x="21006" y="15450"/>
                      <a:pt x="20362" y="15450"/>
                    </a:cubicBezTo>
                    <a:cubicBezTo>
                      <a:pt x="20326" y="15450"/>
                      <a:pt x="20290" y="15450"/>
                      <a:pt x="20253" y="15451"/>
                    </a:cubicBezTo>
                    <a:lnTo>
                      <a:pt x="20504" y="15344"/>
                    </a:lnTo>
                    <a:cubicBezTo>
                      <a:pt x="20862" y="15201"/>
                      <a:pt x="21595" y="14932"/>
                      <a:pt x="21613" y="14449"/>
                    </a:cubicBezTo>
                    <a:cubicBezTo>
                      <a:pt x="21633" y="14134"/>
                      <a:pt x="21354" y="14046"/>
                      <a:pt x="21052" y="14046"/>
                    </a:cubicBezTo>
                    <a:cubicBezTo>
                      <a:pt x="20805" y="14046"/>
                      <a:pt x="20543" y="14105"/>
                      <a:pt x="20414" y="14145"/>
                    </a:cubicBezTo>
                    <a:cubicBezTo>
                      <a:pt x="20289" y="14198"/>
                      <a:pt x="20146" y="14252"/>
                      <a:pt x="20021" y="14324"/>
                    </a:cubicBezTo>
                    <a:cubicBezTo>
                      <a:pt x="20361" y="13930"/>
                      <a:pt x="20593" y="13465"/>
                      <a:pt x="20701" y="12964"/>
                    </a:cubicBezTo>
                    <a:cubicBezTo>
                      <a:pt x="20719" y="12928"/>
                      <a:pt x="20683" y="12874"/>
                      <a:pt x="20647" y="12874"/>
                    </a:cubicBezTo>
                    <a:cubicBezTo>
                      <a:pt x="20003" y="12874"/>
                      <a:pt x="19573" y="13286"/>
                      <a:pt x="19287" y="13805"/>
                    </a:cubicBezTo>
                    <a:cubicBezTo>
                      <a:pt x="19394" y="13160"/>
                      <a:pt x="19162" y="12498"/>
                      <a:pt x="18678" y="11854"/>
                    </a:cubicBezTo>
                    <a:cubicBezTo>
                      <a:pt x="18659" y="11835"/>
                      <a:pt x="18628" y="11820"/>
                      <a:pt x="18602" y="11820"/>
                    </a:cubicBezTo>
                    <a:cubicBezTo>
                      <a:pt x="18580" y="11820"/>
                      <a:pt x="18561" y="11830"/>
                      <a:pt x="18553" y="11854"/>
                    </a:cubicBezTo>
                    <a:cubicBezTo>
                      <a:pt x="18338" y="12337"/>
                      <a:pt x="18213" y="12838"/>
                      <a:pt x="18177" y="13357"/>
                    </a:cubicBezTo>
                    <a:cubicBezTo>
                      <a:pt x="18106" y="13232"/>
                      <a:pt x="18034" y="13107"/>
                      <a:pt x="17981" y="12982"/>
                    </a:cubicBezTo>
                    <a:cubicBezTo>
                      <a:pt x="17963" y="12946"/>
                      <a:pt x="17927" y="12928"/>
                      <a:pt x="17891" y="12928"/>
                    </a:cubicBezTo>
                    <a:cubicBezTo>
                      <a:pt x="17873" y="12928"/>
                      <a:pt x="17873" y="12910"/>
                      <a:pt x="17855" y="12910"/>
                    </a:cubicBezTo>
                    <a:lnTo>
                      <a:pt x="17802" y="12910"/>
                    </a:lnTo>
                    <a:cubicBezTo>
                      <a:pt x="17766" y="12910"/>
                      <a:pt x="17748" y="12946"/>
                      <a:pt x="17730" y="12964"/>
                    </a:cubicBezTo>
                    <a:cubicBezTo>
                      <a:pt x="17462" y="13787"/>
                      <a:pt x="17390" y="14950"/>
                      <a:pt x="18088" y="15576"/>
                    </a:cubicBezTo>
                    <a:cubicBezTo>
                      <a:pt x="18070" y="15612"/>
                      <a:pt x="18070" y="15648"/>
                      <a:pt x="18088" y="15666"/>
                    </a:cubicBezTo>
                    <a:cubicBezTo>
                      <a:pt x="17641" y="15881"/>
                      <a:pt x="17211" y="16131"/>
                      <a:pt x="16799" y="16417"/>
                    </a:cubicBezTo>
                    <a:cubicBezTo>
                      <a:pt x="16746" y="16417"/>
                      <a:pt x="16710" y="16435"/>
                      <a:pt x="16674" y="16453"/>
                    </a:cubicBezTo>
                    <a:cubicBezTo>
                      <a:pt x="16656" y="16471"/>
                      <a:pt x="16638" y="16489"/>
                      <a:pt x="16656" y="16507"/>
                    </a:cubicBezTo>
                    <a:cubicBezTo>
                      <a:pt x="16316" y="16757"/>
                      <a:pt x="15976" y="17008"/>
                      <a:pt x="15654" y="17276"/>
                    </a:cubicBezTo>
                    <a:cubicBezTo>
                      <a:pt x="15851" y="16954"/>
                      <a:pt x="15958" y="16543"/>
                      <a:pt x="15779" y="16221"/>
                    </a:cubicBezTo>
                    <a:cubicBezTo>
                      <a:pt x="15770" y="16191"/>
                      <a:pt x="15749" y="16178"/>
                      <a:pt x="15726" y="16178"/>
                    </a:cubicBezTo>
                    <a:cubicBezTo>
                      <a:pt x="15708" y="16178"/>
                      <a:pt x="15688" y="16187"/>
                      <a:pt x="15672" y="16203"/>
                    </a:cubicBezTo>
                    <a:cubicBezTo>
                      <a:pt x="15368" y="16507"/>
                      <a:pt x="15260" y="16954"/>
                      <a:pt x="15350" y="17384"/>
                    </a:cubicBezTo>
                    <a:cubicBezTo>
                      <a:pt x="15332" y="17437"/>
                      <a:pt x="15314" y="17491"/>
                      <a:pt x="15278" y="17545"/>
                    </a:cubicBezTo>
                    <a:cubicBezTo>
                      <a:pt x="15278" y="17545"/>
                      <a:pt x="15278" y="17563"/>
                      <a:pt x="15278" y="17581"/>
                    </a:cubicBezTo>
                    <a:cubicBezTo>
                      <a:pt x="14330" y="18386"/>
                      <a:pt x="13453" y="19299"/>
                      <a:pt x="12594" y="20122"/>
                    </a:cubicBezTo>
                    <a:lnTo>
                      <a:pt x="12523" y="20140"/>
                    </a:lnTo>
                    <a:cubicBezTo>
                      <a:pt x="12523" y="20157"/>
                      <a:pt x="12505" y="20175"/>
                      <a:pt x="12523" y="20193"/>
                    </a:cubicBezTo>
                    <a:lnTo>
                      <a:pt x="12200" y="20497"/>
                    </a:lnTo>
                    <a:cubicBezTo>
                      <a:pt x="12057" y="20587"/>
                      <a:pt x="11932" y="20712"/>
                      <a:pt x="11843" y="20855"/>
                    </a:cubicBezTo>
                    <a:cubicBezTo>
                      <a:pt x="11753" y="20927"/>
                      <a:pt x="11664" y="21016"/>
                      <a:pt x="11592" y="21106"/>
                    </a:cubicBezTo>
                    <a:cubicBezTo>
                      <a:pt x="12004" y="20301"/>
                      <a:pt x="12308" y="19442"/>
                      <a:pt x="12523" y="18565"/>
                    </a:cubicBezTo>
                    <a:cubicBezTo>
                      <a:pt x="12648" y="18082"/>
                      <a:pt x="12791" y="17598"/>
                      <a:pt x="12916" y="17097"/>
                    </a:cubicBezTo>
                    <a:cubicBezTo>
                      <a:pt x="13113" y="17008"/>
                      <a:pt x="13292" y="16883"/>
                      <a:pt x="13417" y="16704"/>
                    </a:cubicBezTo>
                    <a:cubicBezTo>
                      <a:pt x="13578" y="16543"/>
                      <a:pt x="13650" y="16328"/>
                      <a:pt x="13650" y="16113"/>
                    </a:cubicBezTo>
                    <a:cubicBezTo>
                      <a:pt x="13650" y="16074"/>
                      <a:pt x="13613" y="16045"/>
                      <a:pt x="13579" y="16045"/>
                    </a:cubicBezTo>
                    <a:cubicBezTo>
                      <a:pt x="13565" y="16045"/>
                      <a:pt x="13553" y="16050"/>
                      <a:pt x="13543" y="16059"/>
                    </a:cubicBezTo>
                    <a:cubicBezTo>
                      <a:pt x="13346" y="16167"/>
                      <a:pt x="13185" y="16328"/>
                      <a:pt x="13077" y="16525"/>
                    </a:cubicBezTo>
                    <a:cubicBezTo>
                      <a:pt x="13238" y="15845"/>
                      <a:pt x="13346" y="15165"/>
                      <a:pt x="13399" y="14467"/>
                    </a:cubicBezTo>
                    <a:cubicBezTo>
                      <a:pt x="13414" y="14472"/>
                      <a:pt x="13428" y="14474"/>
                      <a:pt x="13442" y="14474"/>
                    </a:cubicBezTo>
                    <a:cubicBezTo>
                      <a:pt x="13479" y="14474"/>
                      <a:pt x="13512" y="14457"/>
                      <a:pt x="13525" y="14431"/>
                    </a:cubicBezTo>
                    <a:lnTo>
                      <a:pt x="13632" y="14270"/>
                    </a:lnTo>
                    <a:cubicBezTo>
                      <a:pt x="13686" y="14216"/>
                      <a:pt x="13721" y="14145"/>
                      <a:pt x="13757" y="14073"/>
                    </a:cubicBezTo>
                    <a:cubicBezTo>
                      <a:pt x="14706" y="13823"/>
                      <a:pt x="15690" y="12731"/>
                      <a:pt x="15314" y="11747"/>
                    </a:cubicBezTo>
                    <a:cubicBezTo>
                      <a:pt x="15307" y="11726"/>
                      <a:pt x="15289" y="11716"/>
                      <a:pt x="15271" y="11716"/>
                    </a:cubicBezTo>
                    <a:cubicBezTo>
                      <a:pt x="15242" y="11716"/>
                      <a:pt x="15214" y="11739"/>
                      <a:pt x="15225" y="11783"/>
                    </a:cubicBezTo>
                    <a:cubicBezTo>
                      <a:pt x="15529" y="12695"/>
                      <a:pt x="14670" y="13429"/>
                      <a:pt x="13883" y="13841"/>
                    </a:cubicBezTo>
                    <a:cubicBezTo>
                      <a:pt x="13936" y="13751"/>
                      <a:pt x="13990" y="13644"/>
                      <a:pt x="14026" y="13536"/>
                    </a:cubicBezTo>
                    <a:cubicBezTo>
                      <a:pt x="14044" y="13518"/>
                      <a:pt x="14062" y="13483"/>
                      <a:pt x="14079" y="13429"/>
                    </a:cubicBezTo>
                    <a:cubicBezTo>
                      <a:pt x="14079" y="13429"/>
                      <a:pt x="14079" y="13411"/>
                      <a:pt x="14079" y="13393"/>
                    </a:cubicBezTo>
                    <a:cubicBezTo>
                      <a:pt x="14795" y="12892"/>
                      <a:pt x="15189" y="12051"/>
                      <a:pt x="15117" y="11174"/>
                    </a:cubicBezTo>
                    <a:cubicBezTo>
                      <a:pt x="15117" y="11145"/>
                      <a:pt x="15093" y="11116"/>
                      <a:pt x="15065" y="11116"/>
                    </a:cubicBezTo>
                    <a:cubicBezTo>
                      <a:pt x="15059" y="11116"/>
                      <a:pt x="15052" y="11117"/>
                      <a:pt x="15046" y="11120"/>
                    </a:cubicBezTo>
                    <a:cubicBezTo>
                      <a:pt x="14777" y="11192"/>
                      <a:pt x="14545" y="11371"/>
                      <a:pt x="14419" y="11604"/>
                    </a:cubicBezTo>
                    <a:cubicBezTo>
                      <a:pt x="14419" y="11299"/>
                      <a:pt x="14419" y="11013"/>
                      <a:pt x="14419" y="10709"/>
                    </a:cubicBezTo>
                    <a:cubicBezTo>
                      <a:pt x="14405" y="10680"/>
                      <a:pt x="14378" y="10650"/>
                      <a:pt x="14350" y="10650"/>
                    </a:cubicBezTo>
                    <a:cubicBezTo>
                      <a:pt x="14343" y="10650"/>
                      <a:pt x="14336" y="10652"/>
                      <a:pt x="14330" y="10655"/>
                    </a:cubicBezTo>
                    <a:cubicBezTo>
                      <a:pt x="13918" y="10816"/>
                      <a:pt x="13596" y="11174"/>
                      <a:pt x="13489" y="11622"/>
                    </a:cubicBezTo>
                    <a:cubicBezTo>
                      <a:pt x="13405" y="11454"/>
                      <a:pt x="13070" y="10970"/>
                      <a:pt x="12843" y="10970"/>
                    </a:cubicBezTo>
                    <a:cubicBezTo>
                      <a:pt x="12778" y="10970"/>
                      <a:pt x="12723" y="11008"/>
                      <a:pt x="12684" y="11103"/>
                    </a:cubicBezTo>
                    <a:cubicBezTo>
                      <a:pt x="12666" y="11031"/>
                      <a:pt x="12648" y="10959"/>
                      <a:pt x="12648" y="10870"/>
                    </a:cubicBezTo>
                    <a:cubicBezTo>
                      <a:pt x="12648" y="10835"/>
                      <a:pt x="12617" y="10808"/>
                      <a:pt x="12581" y="10808"/>
                    </a:cubicBezTo>
                    <a:cubicBezTo>
                      <a:pt x="12562" y="10808"/>
                      <a:pt x="12541" y="10815"/>
                      <a:pt x="12523" y="10834"/>
                    </a:cubicBezTo>
                    <a:cubicBezTo>
                      <a:pt x="11914" y="11335"/>
                      <a:pt x="11950" y="13053"/>
                      <a:pt x="12684" y="13554"/>
                    </a:cubicBezTo>
                    <a:cubicBezTo>
                      <a:pt x="12361" y="13465"/>
                      <a:pt x="12075" y="13286"/>
                      <a:pt x="11843" y="13053"/>
                    </a:cubicBezTo>
                    <a:cubicBezTo>
                      <a:pt x="11681" y="12892"/>
                      <a:pt x="11574" y="12677"/>
                      <a:pt x="11556" y="12463"/>
                    </a:cubicBezTo>
                    <a:cubicBezTo>
                      <a:pt x="11520" y="12176"/>
                      <a:pt x="11681" y="11962"/>
                      <a:pt x="11807" y="11747"/>
                    </a:cubicBezTo>
                    <a:cubicBezTo>
                      <a:pt x="11807" y="11718"/>
                      <a:pt x="11795" y="11688"/>
                      <a:pt x="11771" y="11688"/>
                    </a:cubicBezTo>
                    <a:cubicBezTo>
                      <a:pt x="11766" y="11688"/>
                      <a:pt x="11760" y="11690"/>
                      <a:pt x="11753" y="11693"/>
                    </a:cubicBezTo>
                    <a:cubicBezTo>
                      <a:pt x="11341" y="11979"/>
                      <a:pt x="11324" y="12516"/>
                      <a:pt x="11556" y="12910"/>
                    </a:cubicBezTo>
                    <a:cubicBezTo>
                      <a:pt x="11825" y="13357"/>
                      <a:pt x="12308" y="13644"/>
                      <a:pt x="12827" y="13662"/>
                    </a:cubicBezTo>
                    <a:cubicBezTo>
                      <a:pt x="12845" y="13662"/>
                      <a:pt x="12863" y="13662"/>
                      <a:pt x="12863" y="13644"/>
                    </a:cubicBezTo>
                    <a:cubicBezTo>
                      <a:pt x="12898" y="13662"/>
                      <a:pt x="12934" y="13679"/>
                      <a:pt x="12988" y="13679"/>
                    </a:cubicBezTo>
                    <a:cubicBezTo>
                      <a:pt x="13024" y="13858"/>
                      <a:pt x="13059" y="14037"/>
                      <a:pt x="13095" y="14216"/>
                    </a:cubicBezTo>
                    <a:cubicBezTo>
                      <a:pt x="13095" y="14265"/>
                      <a:pt x="13133" y="14293"/>
                      <a:pt x="13170" y="14293"/>
                    </a:cubicBezTo>
                    <a:cubicBezTo>
                      <a:pt x="13200" y="14293"/>
                      <a:pt x="13230" y="14275"/>
                      <a:pt x="13238" y="14234"/>
                    </a:cubicBezTo>
                    <a:cubicBezTo>
                      <a:pt x="13256" y="14234"/>
                      <a:pt x="13274" y="14234"/>
                      <a:pt x="13292" y="14216"/>
                    </a:cubicBezTo>
                    <a:lnTo>
                      <a:pt x="13292" y="14216"/>
                    </a:lnTo>
                    <a:cubicBezTo>
                      <a:pt x="13167" y="15576"/>
                      <a:pt x="12916" y="16918"/>
                      <a:pt x="12540" y="18225"/>
                    </a:cubicBezTo>
                    <a:cubicBezTo>
                      <a:pt x="12612" y="17724"/>
                      <a:pt x="12594" y="17223"/>
                      <a:pt x="12523" y="16722"/>
                    </a:cubicBezTo>
                    <a:cubicBezTo>
                      <a:pt x="12344" y="15558"/>
                      <a:pt x="11341" y="15075"/>
                      <a:pt x="10840" y="14109"/>
                    </a:cubicBezTo>
                    <a:cubicBezTo>
                      <a:pt x="10830" y="14093"/>
                      <a:pt x="10816" y="14087"/>
                      <a:pt x="10803" y="14087"/>
                    </a:cubicBezTo>
                    <a:cubicBezTo>
                      <a:pt x="10770" y="14087"/>
                      <a:pt x="10738" y="14125"/>
                      <a:pt x="10751" y="14163"/>
                    </a:cubicBezTo>
                    <a:cubicBezTo>
                      <a:pt x="11019" y="15254"/>
                      <a:pt x="10894" y="16382"/>
                      <a:pt x="11019" y="17491"/>
                    </a:cubicBezTo>
                    <a:cubicBezTo>
                      <a:pt x="11162" y="18672"/>
                      <a:pt x="11753" y="19603"/>
                      <a:pt x="11538" y="20855"/>
                    </a:cubicBezTo>
                    <a:cubicBezTo>
                      <a:pt x="11395" y="21142"/>
                      <a:pt x="11252" y="21410"/>
                      <a:pt x="11091" y="21679"/>
                    </a:cubicBezTo>
                    <a:cubicBezTo>
                      <a:pt x="10590" y="22287"/>
                      <a:pt x="10142" y="22931"/>
                      <a:pt x="9767" y="23611"/>
                    </a:cubicBezTo>
                    <a:cubicBezTo>
                      <a:pt x="9677" y="22734"/>
                      <a:pt x="9570" y="21875"/>
                      <a:pt x="9498" y="20999"/>
                    </a:cubicBezTo>
                    <a:cubicBezTo>
                      <a:pt x="9767" y="20641"/>
                      <a:pt x="9874" y="20157"/>
                      <a:pt x="9802" y="19710"/>
                    </a:cubicBezTo>
                    <a:cubicBezTo>
                      <a:pt x="9791" y="19675"/>
                      <a:pt x="9764" y="19656"/>
                      <a:pt x="9733" y="19656"/>
                    </a:cubicBezTo>
                    <a:cubicBezTo>
                      <a:pt x="9715" y="19656"/>
                      <a:pt x="9696" y="19662"/>
                      <a:pt x="9677" y="19674"/>
                    </a:cubicBezTo>
                    <a:cubicBezTo>
                      <a:pt x="9570" y="19782"/>
                      <a:pt x="9480" y="19907"/>
                      <a:pt x="9409" y="20032"/>
                    </a:cubicBezTo>
                    <a:cubicBezTo>
                      <a:pt x="9319" y="18994"/>
                      <a:pt x="9248" y="17938"/>
                      <a:pt x="9212" y="16883"/>
                    </a:cubicBezTo>
                    <a:cubicBezTo>
                      <a:pt x="9194" y="16632"/>
                      <a:pt x="9194" y="16364"/>
                      <a:pt x="9176" y="16113"/>
                    </a:cubicBezTo>
                    <a:cubicBezTo>
                      <a:pt x="9552" y="15737"/>
                      <a:pt x="9731" y="15218"/>
                      <a:pt x="9713" y="14699"/>
                    </a:cubicBezTo>
                    <a:cubicBezTo>
                      <a:pt x="9713" y="14661"/>
                      <a:pt x="9676" y="14631"/>
                      <a:pt x="9642" y="14631"/>
                    </a:cubicBezTo>
                    <a:cubicBezTo>
                      <a:pt x="9628" y="14631"/>
                      <a:pt x="9616" y="14636"/>
                      <a:pt x="9606" y="14646"/>
                    </a:cubicBezTo>
                    <a:cubicBezTo>
                      <a:pt x="9409" y="14843"/>
                      <a:pt x="9266" y="15057"/>
                      <a:pt x="9194" y="15326"/>
                    </a:cubicBezTo>
                    <a:cubicBezTo>
                      <a:pt x="9194" y="14986"/>
                      <a:pt x="9194" y="14628"/>
                      <a:pt x="9212" y="14288"/>
                    </a:cubicBezTo>
                    <a:cubicBezTo>
                      <a:pt x="9212" y="14288"/>
                      <a:pt x="9212" y="14288"/>
                      <a:pt x="9212" y="14270"/>
                    </a:cubicBezTo>
                    <a:cubicBezTo>
                      <a:pt x="9314" y="12387"/>
                      <a:pt x="10219" y="10633"/>
                      <a:pt x="11243" y="9069"/>
                    </a:cubicBezTo>
                    <a:lnTo>
                      <a:pt x="11243" y="9069"/>
                    </a:lnTo>
                    <a:cubicBezTo>
                      <a:pt x="10672" y="9868"/>
                      <a:pt x="10143" y="10686"/>
                      <a:pt x="9767" y="11568"/>
                    </a:cubicBezTo>
                    <a:cubicBezTo>
                      <a:pt x="9946" y="10369"/>
                      <a:pt x="10375" y="9206"/>
                      <a:pt x="11001" y="8168"/>
                    </a:cubicBezTo>
                    <a:cubicBezTo>
                      <a:pt x="11753" y="6951"/>
                      <a:pt x="12970" y="6092"/>
                      <a:pt x="13936" y="5036"/>
                    </a:cubicBezTo>
                    <a:lnTo>
                      <a:pt x="13936" y="5036"/>
                    </a:lnTo>
                    <a:cubicBezTo>
                      <a:pt x="13489" y="5975"/>
                      <a:pt x="12877" y="6847"/>
                      <a:pt x="12241" y="7711"/>
                    </a:cubicBezTo>
                    <a:lnTo>
                      <a:pt x="12241" y="7711"/>
                    </a:lnTo>
                    <a:cubicBezTo>
                      <a:pt x="12879" y="6917"/>
                      <a:pt x="13530" y="6142"/>
                      <a:pt x="13900" y="5179"/>
                    </a:cubicBezTo>
                    <a:lnTo>
                      <a:pt x="13900" y="5179"/>
                    </a:lnTo>
                    <a:cubicBezTo>
                      <a:pt x="13936" y="5394"/>
                      <a:pt x="13918" y="5609"/>
                      <a:pt x="13829" y="5823"/>
                    </a:cubicBezTo>
                    <a:cubicBezTo>
                      <a:pt x="13757" y="6092"/>
                      <a:pt x="13686" y="6342"/>
                      <a:pt x="13578" y="6611"/>
                    </a:cubicBezTo>
                    <a:cubicBezTo>
                      <a:pt x="13310" y="7362"/>
                      <a:pt x="12970" y="8078"/>
                      <a:pt x="12540" y="8758"/>
                    </a:cubicBezTo>
                    <a:cubicBezTo>
                      <a:pt x="11825" y="9886"/>
                      <a:pt x="10751" y="10745"/>
                      <a:pt x="9946" y="11800"/>
                    </a:cubicBezTo>
                    <a:cubicBezTo>
                      <a:pt x="9918" y="11828"/>
                      <a:pt x="9954" y="11866"/>
                      <a:pt x="9988" y="11866"/>
                    </a:cubicBezTo>
                    <a:cubicBezTo>
                      <a:pt x="9999" y="11866"/>
                      <a:pt x="10009" y="11862"/>
                      <a:pt x="10017" y="11854"/>
                    </a:cubicBezTo>
                    <a:cubicBezTo>
                      <a:pt x="12039" y="9904"/>
                      <a:pt x="13936" y="7613"/>
                      <a:pt x="14151" y="4678"/>
                    </a:cubicBezTo>
                    <a:cubicBezTo>
                      <a:pt x="14151" y="4630"/>
                      <a:pt x="14119" y="4607"/>
                      <a:pt x="14087" y="4607"/>
                    </a:cubicBezTo>
                    <a:cubicBezTo>
                      <a:pt x="14071" y="4607"/>
                      <a:pt x="14056" y="4613"/>
                      <a:pt x="14044" y="4625"/>
                    </a:cubicBezTo>
                    <a:cubicBezTo>
                      <a:pt x="13095" y="5752"/>
                      <a:pt x="11932" y="6629"/>
                      <a:pt x="11037" y="7774"/>
                    </a:cubicBezTo>
                    <a:cubicBezTo>
                      <a:pt x="10142" y="8937"/>
                      <a:pt x="9713" y="10405"/>
                      <a:pt x="9552" y="11818"/>
                    </a:cubicBezTo>
                    <a:cubicBezTo>
                      <a:pt x="9552" y="11854"/>
                      <a:pt x="9570" y="11872"/>
                      <a:pt x="9588" y="11872"/>
                    </a:cubicBezTo>
                    <a:cubicBezTo>
                      <a:pt x="9480" y="12158"/>
                      <a:pt x="9391" y="12445"/>
                      <a:pt x="9319" y="12749"/>
                    </a:cubicBezTo>
                    <a:cubicBezTo>
                      <a:pt x="9462" y="10977"/>
                      <a:pt x="9695" y="9206"/>
                      <a:pt x="9910" y="7434"/>
                    </a:cubicBezTo>
                    <a:cubicBezTo>
                      <a:pt x="10196" y="7112"/>
                      <a:pt x="10393" y="6718"/>
                      <a:pt x="10465" y="6289"/>
                    </a:cubicBezTo>
                    <a:cubicBezTo>
                      <a:pt x="10465" y="6249"/>
                      <a:pt x="10434" y="6228"/>
                      <a:pt x="10404" y="6228"/>
                    </a:cubicBezTo>
                    <a:cubicBezTo>
                      <a:pt x="10394" y="6228"/>
                      <a:pt x="10384" y="6231"/>
                      <a:pt x="10375" y="6235"/>
                    </a:cubicBezTo>
                    <a:cubicBezTo>
                      <a:pt x="10214" y="6307"/>
                      <a:pt x="10089" y="6432"/>
                      <a:pt x="9999" y="6593"/>
                    </a:cubicBezTo>
                    <a:cubicBezTo>
                      <a:pt x="10053" y="6146"/>
                      <a:pt x="10089" y="5698"/>
                      <a:pt x="10142" y="5233"/>
                    </a:cubicBezTo>
                    <a:cubicBezTo>
                      <a:pt x="10160" y="5215"/>
                      <a:pt x="10178" y="5197"/>
                      <a:pt x="10160" y="5179"/>
                    </a:cubicBezTo>
                    <a:cubicBezTo>
                      <a:pt x="10160" y="5143"/>
                      <a:pt x="10160" y="5126"/>
                      <a:pt x="10142" y="5108"/>
                    </a:cubicBezTo>
                    <a:cubicBezTo>
                      <a:pt x="10142" y="5072"/>
                      <a:pt x="10142" y="5018"/>
                      <a:pt x="10142" y="4982"/>
                    </a:cubicBezTo>
                    <a:cubicBezTo>
                      <a:pt x="10536" y="4839"/>
                      <a:pt x="10840" y="4517"/>
                      <a:pt x="10948" y="4106"/>
                    </a:cubicBezTo>
                    <a:lnTo>
                      <a:pt x="11019" y="4088"/>
                    </a:lnTo>
                    <a:cubicBezTo>
                      <a:pt x="11274" y="4284"/>
                      <a:pt x="11561" y="4351"/>
                      <a:pt x="11865" y="4351"/>
                    </a:cubicBezTo>
                    <a:cubicBezTo>
                      <a:pt x="12531" y="4351"/>
                      <a:pt x="13276" y="4027"/>
                      <a:pt x="13921" y="4027"/>
                    </a:cubicBezTo>
                    <a:cubicBezTo>
                      <a:pt x="13975" y="4027"/>
                      <a:pt x="14027" y="4029"/>
                      <a:pt x="14079" y="4034"/>
                    </a:cubicBezTo>
                    <a:cubicBezTo>
                      <a:pt x="14133" y="4034"/>
                      <a:pt x="14169" y="3980"/>
                      <a:pt x="14151" y="3945"/>
                    </a:cubicBezTo>
                    <a:cubicBezTo>
                      <a:pt x="14054" y="3393"/>
                      <a:pt x="13515" y="3224"/>
                      <a:pt x="13015" y="3224"/>
                    </a:cubicBezTo>
                    <a:cubicBezTo>
                      <a:pt x="12963" y="3224"/>
                      <a:pt x="12912" y="3225"/>
                      <a:pt x="12863" y="3229"/>
                    </a:cubicBezTo>
                    <a:cubicBezTo>
                      <a:pt x="13364" y="2853"/>
                      <a:pt x="13614" y="2298"/>
                      <a:pt x="13936" y="1761"/>
                    </a:cubicBezTo>
                    <a:cubicBezTo>
                      <a:pt x="13954" y="1708"/>
                      <a:pt x="13918" y="1636"/>
                      <a:pt x="13865" y="1636"/>
                    </a:cubicBezTo>
                    <a:cubicBezTo>
                      <a:pt x="13720" y="1626"/>
                      <a:pt x="13573" y="1618"/>
                      <a:pt x="13429" y="1618"/>
                    </a:cubicBezTo>
                    <a:cubicBezTo>
                      <a:pt x="13039" y="1618"/>
                      <a:pt x="12662" y="1679"/>
                      <a:pt x="12361" y="1940"/>
                    </a:cubicBezTo>
                    <a:cubicBezTo>
                      <a:pt x="12469" y="1582"/>
                      <a:pt x="12505" y="1207"/>
                      <a:pt x="12433" y="849"/>
                    </a:cubicBezTo>
                    <a:cubicBezTo>
                      <a:pt x="12420" y="836"/>
                      <a:pt x="12399" y="823"/>
                      <a:pt x="12381" y="823"/>
                    </a:cubicBezTo>
                    <a:cubicBezTo>
                      <a:pt x="12373" y="823"/>
                      <a:pt x="12367" y="826"/>
                      <a:pt x="12361" y="831"/>
                    </a:cubicBezTo>
                    <a:lnTo>
                      <a:pt x="12272" y="884"/>
                    </a:lnTo>
                    <a:cubicBezTo>
                      <a:pt x="12308" y="688"/>
                      <a:pt x="12415" y="652"/>
                      <a:pt x="12415" y="491"/>
                    </a:cubicBezTo>
                    <a:cubicBezTo>
                      <a:pt x="12415" y="473"/>
                      <a:pt x="12397" y="437"/>
                      <a:pt x="12361" y="419"/>
                    </a:cubicBezTo>
                    <a:cubicBezTo>
                      <a:pt x="12276" y="400"/>
                      <a:pt x="12194" y="390"/>
                      <a:pt x="12117" y="390"/>
                    </a:cubicBezTo>
                    <a:cubicBezTo>
                      <a:pt x="11626" y="390"/>
                      <a:pt x="11289" y="758"/>
                      <a:pt x="11073" y="1207"/>
                    </a:cubicBezTo>
                    <a:cubicBezTo>
                      <a:pt x="11019" y="813"/>
                      <a:pt x="10894" y="437"/>
                      <a:pt x="10858" y="61"/>
                    </a:cubicBezTo>
                    <a:cubicBezTo>
                      <a:pt x="10845" y="21"/>
                      <a:pt x="10821" y="1"/>
                      <a:pt x="10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5"/>
              <p:cNvSpPr/>
              <p:nvPr/>
            </p:nvSpPr>
            <p:spPr>
              <a:xfrm>
                <a:off x="6744475" y="3604275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8" y="5"/>
                    </a:cubicBezTo>
                    <a:lnTo>
                      <a:pt x="998" y="23"/>
                    </a:lnTo>
                    <a:cubicBezTo>
                      <a:pt x="604" y="434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4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29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5"/>
              <p:cNvSpPr/>
              <p:nvPr/>
            </p:nvSpPr>
            <p:spPr>
              <a:xfrm>
                <a:off x="6537875" y="3657325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49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7"/>
                      <a:pt x="887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35"/>
              <p:cNvSpPr/>
              <p:nvPr/>
            </p:nvSpPr>
            <p:spPr>
              <a:xfrm>
                <a:off x="6617750" y="3490300"/>
                <a:ext cx="232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3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69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5"/>
                      <a:pt x="859" y="1575"/>
                    </a:cubicBezTo>
                    <a:cubicBezTo>
                      <a:pt x="864" y="1581"/>
                      <a:pt x="873" y="1583"/>
                      <a:pt x="881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3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5"/>
              <p:cNvSpPr/>
              <p:nvPr/>
            </p:nvSpPr>
            <p:spPr>
              <a:xfrm>
                <a:off x="6438125" y="3136675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6" y="492"/>
                      <a:pt x="1172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5"/>
                      <a:pt x="1208" y="671"/>
                    </a:cubicBezTo>
                    <a:lnTo>
                      <a:pt x="1190" y="671"/>
                    </a:lnTo>
                    <a:cubicBezTo>
                      <a:pt x="868" y="384"/>
                      <a:pt x="456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5"/>
              <p:cNvSpPr/>
              <p:nvPr/>
            </p:nvSpPr>
            <p:spPr>
              <a:xfrm>
                <a:off x="6638775" y="29069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72" y="376"/>
                    </a:cubicBezTo>
                    <a:cubicBezTo>
                      <a:pt x="0" y="376"/>
                      <a:pt x="0" y="501"/>
                      <a:pt x="72" y="501"/>
                    </a:cubicBezTo>
                    <a:cubicBezTo>
                      <a:pt x="233" y="501"/>
                      <a:pt x="394" y="466"/>
                      <a:pt x="519" y="376"/>
                    </a:cubicBezTo>
                    <a:cubicBezTo>
                      <a:pt x="644" y="323"/>
                      <a:pt x="805" y="197"/>
                      <a:pt x="841" y="72"/>
                    </a:cubicBezTo>
                    <a:cubicBezTo>
                      <a:pt x="841" y="36"/>
                      <a:pt x="823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35"/>
              <p:cNvSpPr/>
              <p:nvPr/>
            </p:nvSpPr>
            <p:spPr>
              <a:xfrm>
                <a:off x="6461500" y="30625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0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7"/>
                      <a:pt x="703" y="163"/>
                      <a:pt x="667" y="163"/>
                    </a:cubicBezTo>
                    <a:cubicBezTo>
                      <a:pt x="607" y="163"/>
                      <a:pt x="547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35"/>
              <p:cNvSpPr/>
              <p:nvPr/>
            </p:nvSpPr>
            <p:spPr>
              <a:xfrm>
                <a:off x="6838000" y="31894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4"/>
                      <a:pt x="120" y="27"/>
                    </a:cubicBezTo>
                    <a:cubicBezTo>
                      <a:pt x="107" y="8"/>
                      <a:pt x="8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5"/>
              <p:cNvSpPr/>
              <p:nvPr/>
            </p:nvSpPr>
            <p:spPr>
              <a:xfrm>
                <a:off x="6493825" y="3071975"/>
                <a:ext cx="1342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6" y="1044"/>
                      <a:pt x="228" y="1006"/>
                      <a:pt x="215" y="968"/>
                    </a:cubicBezTo>
                    <a:cubicBezTo>
                      <a:pt x="143" y="718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6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6" y="1254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5"/>
              <p:cNvSpPr/>
              <p:nvPr/>
            </p:nvSpPr>
            <p:spPr>
              <a:xfrm>
                <a:off x="6615050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12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1" y="3"/>
                      <a:pt x="54" y="7"/>
                    </a:cubicBezTo>
                    <a:cubicBezTo>
                      <a:pt x="19" y="7"/>
                      <a:pt x="1" y="25"/>
                      <a:pt x="1" y="61"/>
                    </a:cubicBezTo>
                    <a:cubicBezTo>
                      <a:pt x="36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2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8" y="902"/>
                    </a:lnTo>
                    <a:cubicBezTo>
                      <a:pt x="538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35"/>
              <p:cNvSpPr/>
              <p:nvPr/>
            </p:nvSpPr>
            <p:spPr>
              <a:xfrm>
                <a:off x="6813250" y="3645750"/>
                <a:ext cx="548750" cy="129810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24" extrusionOk="0">
                    <a:moveTo>
                      <a:pt x="9878" y="4734"/>
                    </a:moveTo>
                    <a:cubicBezTo>
                      <a:pt x="9878" y="4824"/>
                      <a:pt x="9843" y="4913"/>
                      <a:pt x="9843" y="4985"/>
                    </a:cubicBezTo>
                    <a:lnTo>
                      <a:pt x="9843" y="5003"/>
                    </a:lnTo>
                    <a:cubicBezTo>
                      <a:pt x="9556" y="5486"/>
                      <a:pt x="9431" y="6148"/>
                      <a:pt x="8984" y="6488"/>
                    </a:cubicBezTo>
                    <a:cubicBezTo>
                      <a:pt x="9037" y="5808"/>
                      <a:pt x="9467" y="5271"/>
                      <a:pt x="9878" y="4734"/>
                    </a:cubicBezTo>
                    <a:close/>
                    <a:moveTo>
                      <a:pt x="10201" y="6166"/>
                    </a:moveTo>
                    <a:lnTo>
                      <a:pt x="10201" y="6166"/>
                    </a:lnTo>
                    <a:cubicBezTo>
                      <a:pt x="10523" y="6596"/>
                      <a:pt x="10719" y="7115"/>
                      <a:pt x="10773" y="7651"/>
                    </a:cubicBezTo>
                    <a:cubicBezTo>
                      <a:pt x="10362" y="7347"/>
                      <a:pt x="10344" y="6685"/>
                      <a:pt x="10201" y="6166"/>
                    </a:cubicBezTo>
                    <a:close/>
                    <a:moveTo>
                      <a:pt x="9699" y="9548"/>
                    </a:moveTo>
                    <a:cubicBezTo>
                      <a:pt x="9699" y="9656"/>
                      <a:pt x="9699" y="9763"/>
                      <a:pt x="9717" y="9852"/>
                    </a:cubicBezTo>
                    <a:cubicBezTo>
                      <a:pt x="9574" y="10192"/>
                      <a:pt x="9413" y="10532"/>
                      <a:pt x="9234" y="10837"/>
                    </a:cubicBezTo>
                    <a:cubicBezTo>
                      <a:pt x="9342" y="10389"/>
                      <a:pt x="9503" y="9960"/>
                      <a:pt x="9699" y="9548"/>
                    </a:cubicBezTo>
                    <a:close/>
                    <a:moveTo>
                      <a:pt x="11757" y="11302"/>
                    </a:moveTo>
                    <a:lnTo>
                      <a:pt x="11757" y="11302"/>
                    </a:lnTo>
                    <a:cubicBezTo>
                      <a:pt x="11972" y="11463"/>
                      <a:pt x="12169" y="11660"/>
                      <a:pt x="12312" y="11893"/>
                    </a:cubicBezTo>
                    <a:cubicBezTo>
                      <a:pt x="12079" y="11731"/>
                      <a:pt x="11901" y="11535"/>
                      <a:pt x="11757" y="11302"/>
                    </a:cubicBezTo>
                    <a:close/>
                    <a:moveTo>
                      <a:pt x="10523" y="14434"/>
                    </a:moveTo>
                    <a:lnTo>
                      <a:pt x="10523" y="14434"/>
                    </a:lnTo>
                    <a:cubicBezTo>
                      <a:pt x="10916" y="14595"/>
                      <a:pt x="11185" y="14953"/>
                      <a:pt x="11256" y="15364"/>
                    </a:cubicBezTo>
                    <a:cubicBezTo>
                      <a:pt x="10898" y="15167"/>
                      <a:pt x="10719" y="14792"/>
                      <a:pt x="10523" y="14434"/>
                    </a:cubicBezTo>
                    <a:close/>
                    <a:moveTo>
                      <a:pt x="12169" y="13431"/>
                    </a:moveTo>
                    <a:lnTo>
                      <a:pt x="12169" y="13431"/>
                    </a:lnTo>
                    <a:cubicBezTo>
                      <a:pt x="12276" y="13557"/>
                      <a:pt x="12384" y="13664"/>
                      <a:pt x="12509" y="13771"/>
                    </a:cubicBezTo>
                    <a:lnTo>
                      <a:pt x="12491" y="13771"/>
                    </a:lnTo>
                    <a:cubicBezTo>
                      <a:pt x="12813" y="14219"/>
                      <a:pt x="13171" y="14648"/>
                      <a:pt x="13547" y="15060"/>
                    </a:cubicBezTo>
                    <a:cubicBezTo>
                      <a:pt x="14084" y="15668"/>
                      <a:pt x="14800" y="16062"/>
                      <a:pt x="15336" y="16653"/>
                    </a:cubicBezTo>
                    <a:cubicBezTo>
                      <a:pt x="15346" y="16666"/>
                      <a:pt x="15356" y="16672"/>
                      <a:pt x="15366" y="16672"/>
                    </a:cubicBezTo>
                    <a:cubicBezTo>
                      <a:pt x="15394" y="16672"/>
                      <a:pt x="15417" y="16626"/>
                      <a:pt x="15390" y="16599"/>
                    </a:cubicBezTo>
                    <a:cubicBezTo>
                      <a:pt x="14943" y="16044"/>
                      <a:pt x="14298" y="15668"/>
                      <a:pt x="13815" y="15149"/>
                    </a:cubicBezTo>
                    <a:cubicBezTo>
                      <a:pt x="13511" y="14809"/>
                      <a:pt x="13225" y="14469"/>
                      <a:pt x="12956" y="14112"/>
                    </a:cubicBezTo>
                    <a:lnTo>
                      <a:pt x="12956" y="14112"/>
                    </a:lnTo>
                    <a:cubicBezTo>
                      <a:pt x="13243" y="14308"/>
                      <a:pt x="13565" y="14487"/>
                      <a:pt x="13869" y="14648"/>
                    </a:cubicBezTo>
                    <a:cubicBezTo>
                      <a:pt x="15140" y="15364"/>
                      <a:pt x="15873" y="16259"/>
                      <a:pt x="16714" y="17422"/>
                    </a:cubicBezTo>
                    <a:cubicBezTo>
                      <a:pt x="16954" y="17746"/>
                      <a:pt x="17371" y="18048"/>
                      <a:pt x="17065" y="18048"/>
                    </a:cubicBezTo>
                    <a:cubicBezTo>
                      <a:pt x="16983" y="18048"/>
                      <a:pt x="16848" y="18026"/>
                      <a:pt x="16643" y="17977"/>
                    </a:cubicBezTo>
                    <a:cubicBezTo>
                      <a:pt x="15855" y="17780"/>
                      <a:pt x="15140" y="17154"/>
                      <a:pt x="14567" y="16653"/>
                    </a:cubicBezTo>
                    <a:cubicBezTo>
                      <a:pt x="13654" y="15829"/>
                      <a:pt x="12903" y="14863"/>
                      <a:pt x="12312" y="13789"/>
                    </a:cubicBezTo>
                    <a:lnTo>
                      <a:pt x="12169" y="13431"/>
                    </a:lnTo>
                    <a:close/>
                    <a:moveTo>
                      <a:pt x="10702" y="17941"/>
                    </a:moveTo>
                    <a:cubicBezTo>
                      <a:pt x="10773" y="18460"/>
                      <a:pt x="10630" y="18961"/>
                      <a:pt x="10344" y="19373"/>
                    </a:cubicBezTo>
                    <a:cubicBezTo>
                      <a:pt x="10218" y="18854"/>
                      <a:pt x="10487" y="18406"/>
                      <a:pt x="10702" y="17941"/>
                    </a:cubicBezTo>
                    <a:close/>
                    <a:moveTo>
                      <a:pt x="8840" y="18907"/>
                    </a:moveTo>
                    <a:lnTo>
                      <a:pt x="8840" y="18907"/>
                    </a:lnTo>
                    <a:cubicBezTo>
                      <a:pt x="9019" y="19265"/>
                      <a:pt x="9180" y="19695"/>
                      <a:pt x="9073" y="20053"/>
                    </a:cubicBezTo>
                    <a:cubicBezTo>
                      <a:pt x="8912" y="19695"/>
                      <a:pt x="8823" y="19301"/>
                      <a:pt x="8840" y="18907"/>
                    </a:cubicBezTo>
                    <a:close/>
                    <a:moveTo>
                      <a:pt x="16124" y="19999"/>
                    </a:moveTo>
                    <a:cubicBezTo>
                      <a:pt x="16446" y="20106"/>
                      <a:pt x="16768" y="20267"/>
                      <a:pt x="17036" y="20482"/>
                    </a:cubicBezTo>
                    <a:cubicBezTo>
                      <a:pt x="16875" y="20446"/>
                      <a:pt x="16732" y="20393"/>
                      <a:pt x="16589" y="20321"/>
                    </a:cubicBezTo>
                    <a:cubicBezTo>
                      <a:pt x="16500" y="20232"/>
                      <a:pt x="16392" y="20160"/>
                      <a:pt x="16285" y="20124"/>
                    </a:cubicBezTo>
                    <a:cubicBezTo>
                      <a:pt x="16276" y="20115"/>
                      <a:pt x="16267" y="20111"/>
                      <a:pt x="16256" y="20111"/>
                    </a:cubicBezTo>
                    <a:cubicBezTo>
                      <a:pt x="16245" y="20111"/>
                      <a:pt x="16231" y="20115"/>
                      <a:pt x="16213" y="20124"/>
                    </a:cubicBezTo>
                    <a:cubicBezTo>
                      <a:pt x="16204" y="20115"/>
                      <a:pt x="16195" y="20111"/>
                      <a:pt x="16186" y="20111"/>
                    </a:cubicBezTo>
                    <a:cubicBezTo>
                      <a:pt x="16177" y="20111"/>
                      <a:pt x="16169" y="20115"/>
                      <a:pt x="16160" y="20124"/>
                    </a:cubicBezTo>
                    <a:cubicBezTo>
                      <a:pt x="16142" y="20088"/>
                      <a:pt x="16124" y="20053"/>
                      <a:pt x="16124" y="19999"/>
                    </a:cubicBezTo>
                    <a:close/>
                    <a:moveTo>
                      <a:pt x="15963" y="20160"/>
                    </a:moveTo>
                    <a:lnTo>
                      <a:pt x="15981" y="20196"/>
                    </a:lnTo>
                    <a:lnTo>
                      <a:pt x="15999" y="20196"/>
                    </a:lnTo>
                    <a:cubicBezTo>
                      <a:pt x="16016" y="20250"/>
                      <a:pt x="16034" y="20303"/>
                      <a:pt x="16052" y="20375"/>
                    </a:cubicBezTo>
                    <a:cubicBezTo>
                      <a:pt x="16088" y="20464"/>
                      <a:pt x="16106" y="20572"/>
                      <a:pt x="16124" y="20661"/>
                    </a:cubicBezTo>
                    <a:cubicBezTo>
                      <a:pt x="16124" y="20697"/>
                      <a:pt x="16106" y="20733"/>
                      <a:pt x="16088" y="20768"/>
                    </a:cubicBezTo>
                    <a:cubicBezTo>
                      <a:pt x="16052" y="20643"/>
                      <a:pt x="15999" y="20518"/>
                      <a:pt x="15981" y="20375"/>
                    </a:cubicBezTo>
                    <a:cubicBezTo>
                      <a:pt x="15999" y="20357"/>
                      <a:pt x="15981" y="20339"/>
                      <a:pt x="15981" y="20321"/>
                    </a:cubicBezTo>
                    <a:cubicBezTo>
                      <a:pt x="15981" y="20267"/>
                      <a:pt x="15963" y="20214"/>
                      <a:pt x="15963" y="20160"/>
                    </a:cubicBezTo>
                    <a:close/>
                    <a:moveTo>
                      <a:pt x="16374" y="20518"/>
                    </a:moveTo>
                    <a:cubicBezTo>
                      <a:pt x="16410" y="20572"/>
                      <a:pt x="16464" y="20625"/>
                      <a:pt x="16500" y="20679"/>
                    </a:cubicBezTo>
                    <a:cubicBezTo>
                      <a:pt x="16535" y="20768"/>
                      <a:pt x="16553" y="20876"/>
                      <a:pt x="16553" y="20983"/>
                    </a:cubicBezTo>
                    <a:cubicBezTo>
                      <a:pt x="16500" y="20912"/>
                      <a:pt x="16446" y="20840"/>
                      <a:pt x="16410" y="20768"/>
                    </a:cubicBezTo>
                    <a:cubicBezTo>
                      <a:pt x="16392" y="20679"/>
                      <a:pt x="16356" y="20607"/>
                      <a:pt x="16339" y="20536"/>
                    </a:cubicBezTo>
                    <a:cubicBezTo>
                      <a:pt x="16356" y="20536"/>
                      <a:pt x="16356" y="20536"/>
                      <a:pt x="16374" y="20518"/>
                    </a:cubicBezTo>
                    <a:close/>
                    <a:moveTo>
                      <a:pt x="12169" y="14022"/>
                    </a:moveTo>
                    <a:cubicBezTo>
                      <a:pt x="12187" y="14076"/>
                      <a:pt x="12205" y="14129"/>
                      <a:pt x="12223" y="14183"/>
                    </a:cubicBezTo>
                    <a:cubicBezTo>
                      <a:pt x="12276" y="15364"/>
                      <a:pt x="12473" y="16545"/>
                      <a:pt x="12384" y="17726"/>
                    </a:cubicBezTo>
                    <a:cubicBezTo>
                      <a:pt x="12384" y="17744"/>
                      <a:pt x="12397" y="17753"/>
                      <a:pt x="12411" y="17753"/>
                    </a:cubicBezTo>
                    <a:cubicBezTo>
                      <a:pt x="12424" y="17753"/>
                      <a:pt x="12437" y="17744"/>
                      <a:pt x="12437" y="17726"/>
                    </a:cubicBezTo>
                    <a:cubicBezTo>
                      <a:pt x="12545" y="16706"/>
                      <a:pt x="12527" y="15686"/>
                      <a:pt x="12402" y="14666"/>
                    </a:cubicBezTo>
                    <a:lnTo>
                      <a:pt x="12402" y="14666"/>
                    </a:lnTo>
                    <a:cubicBezTo>
                      <a:pt x="12509" y="14970"/>
                      <a:pt x="12616" y="15275"/>
                      <a:pt x="12706" y="15579"/>
                    </a:cubicBezTo>
                    <a:cubicBezTo>
                      <a:pt x="12688" y="15597"/>
                      <a:pt x="12688" y="15615"/>
                      <a:pt x="12706" y="15633"/>
                    </a:cubicBezTo>
                    <a:cubicBezTo>
                      <a:pt x="12956" y="16814"/>
                      <a:pt x="13064" y="17923"/>
                      <a:pt x="12795" y="19104"/>
                    </a:cubicBezTo>
                    <a:cubicBezTo>
                      <a:pt x="12652" y="19766"/>
                      <a:pt x="12420" y="20393"/>
                      <a:pt x="12241" y="21019"/>
                    </a:cubicBezTo>
                    <a:cubicBezTo>
                      <a:pt x="12187" y="20178"/>
                      <a:pt x="11990" y="19301"/>
                      <a:pt x="11990" y="18478"/>
                    </a:cubicBezTo>
                    <a:cubicBezTo>
                      <a:pt x="12008" y="16993"/>
                      <a:pt x="12097" y="15507"/>
                      <a:pt x="12169" y="14022"/>
                    </a:cubicBezTo>
                    <a:close/>
                    <a:moveTo>
                      <a:pt x="17323" y="20590"/>
                    </a:moveTo>
                    <a:cubicBezTo>
                      <a:pt x="17484" y="20661"/>
                      <a:pt x="17681" y="20697"/>
                      <a:pt x="17860" y="20733"/>
                    </a:cubicBezTo>
                    <a:cubicBezTo>
                      <a:pt x="18021" y="20786"/>
                      <a:pt x="18164" y="20840"/>
                      <a:pt x="18307" y="20912"/>
                    </a:cubicBezTo>
                    <a:cubicBezTo>
                      <a:pt x="18486" y="20983"/>
                      <a:pt x="18647" y="21091"/>
                      <a:pt x="18790" y="21216"/>
                    </a:cubicBezTo>
                    <a:cubicBezTo>
                      <a:pt x="19059" y="21395"/>
                      <a:pt x="18951" y="21806"/>
                      <a:pt x="18629" y="21806"/>
                    </a:cubicBezTo>
                    <a:cubicBezTo>
                      <a:pt x="18603" y="21810"/>
                      <a:pt x="18577" y="21811"/>
                      <a:pt x="18551" y="21811"/>
                    </a:cubicBezTo>
                    <a:cubicBezTo>
                      <a:pt x="18162" y="21811"/>
                      <a:pt x="17752" y="21452"/>
                      <a:pt x="17484" y="21234"/>
                    </a:cubicBezTo>
                    <a:cubicBezTo>
                      <a:pt x="17466" y="21216"/>
                      <a:pt x="17430" y="21180"/>
                      <a:pt x="17412" y="21162"/>
                    </a:cubicBezTo>
                    <a:cubicBezTo>
                      <a:pt x="17305" y="20983"/>
                      <a:pt x="17162" y="20840"/>
                      <a:pt x="16983" y="20733"/>
                    </a:cubicBezTo>
                    <a:lnTo>
                      <a:pt x="16911" y="20661"/>
                    </a:lnTo>
                    <a:cubicBezTo>
                      <a:pt x="16893" y="20625"/>
                      <a:pt x="16875" y="20607"/>
                      <a:pt x="16858" y="20590"/>
                    </a:cubicBezTo>
                    <a:lnTo>
                      <a:pt x="16858" y="20590"/>
                    </a:lnTo>
                    <a:cubicBezTo>
                      <a:pt x="16949" y="20616"/>
                      <a:pt x="17050" y="20632"/>
                      <a:pt x="17154" y="20632"/>
                    </a:cubicBezTo>
                    <a:cubicBezTo>
                      <a:pt x="17192" y="20632"/>
                      <a:pt x="17231" y="20630"/>
                      <a:pt x="17269" y="20625"/>
                    </a:cubicBezTo>
                    <a:cubicBezTo>
                      <a:pt x="17287" y="20625"/>
                      <a:pt x="17323" y="20607"/>
                      <a:pt x="17323" y="20590"/>
                    </a:cubicBezTo>
                    <a:close/>
                    <a:moveTo>
                      <a:pt x="9270" y="14469"/>
                    </a:moveTo>
                    <a:lnTo>
                      <a:pt x="9270" y="14469"/>
                    </a:lnTo>
                    <a:cubicBezTo>
                      <a:pt x="9234" y="14756"/>
                      <a:pt x="9180" y="15024"/>
                      <a:pt x="9145" y="15310"/>
                    </a:cubicBezTo>
                    <a:cubicBezTo>
                      <a:pt x="8930" y="15901"/>
                      <a:pt x="8662" y="16474"/>
                      <a:pt x="8357" y="17011"/>
                    </a:cubicBezTo>
                    <a:cubicBezTo>
                      <a:pt x="7695" y="18156"/>
                      <a:pt x="6765" y="19158"/>
                      <a:pt x="6174" y="20375"/>
                    </a:cubicBezTo>
                    <a:cubicBezTo>
                      <a:pt x="6162" y="20410"/>
                      <a:pt x="6189" y="20437"/>
                      <a:pt x="6218" y="20437"/>
                    </a:cubicBezTo>
                    <a:cubicBezTo>
                      <a:pt x="6234" y="20437"/>
                      <a:pt x="6251" y="20429"/>
                      <a:pt x="6264" y="20411"/>
                    </a:cubicBezTo>
                    <a:cubicBezTo>
                      <a:pt x="6961" y="19283"/>
                      <a:pt x="7731" y="18209"/>
                      <a:pt x="8447" y="17082"/>
                    </a:cubicBezTo>
                    <a:cubicBezTo>
                      <a:pt x="8679" y="16706"/>
                      <a:pt x="8876" y="16313"/>
                      <a:pt x="9037" y="15901"/>
                    </a:cubicBezTo>
                    <a:lnTo>
                      <a:pt x="9037" y="15901"/>
                    </a:lnTo>
                    <a:cubicBezTo>
                      <a:pt x="8984" y="16277"/>
                      <a:pt x="8912" y="16635"/>
                      <a:pt x="8840" y="17011"/>
                    </a:cubicBezTo>
                    <a:cubicBezTo>
                      <a:pt x="8089" y="19122"/>
                      <a:pt x="6639" y="21073"/>
                      <a:pt x="4510" y="21842"/>
                    </a:cubicBezTo>
                    <a:cubicBezTo>
                      <a:pt x="4510" y="21842"/>
                      <a:pt x="5190" y="20321"/>
                      <a:pt x="5279" y="20142"/>
                    </a:cubicBezTo>
                    <a:cubicBezTo>
                      <a:pt x="5727" y="19391"/>
                      <a:pt x="6210" y="18675"/>
                      <a:pt x="6711" y="17977"/>
                    </a:cubicBezTo>
                    <a:cubicBezTo>
                      <a:pt x="7570" y="16796"/>
                      <a:pt x="8375" y="15615"/>
                      <a:pt x="9270" y="14469"/>
                    </a:cubicBezTo>
                    <a:close/>
                    <a:moveTo>
                      <a:pt x="13618" y="20804"/>
                    </a:moveTo>
                    <a:lnTo>
                      <a:pt x="13618" y="20858"/>
                    </a:lnTo>
                    <a:cubicBezTo>
                      <a:pt x="13493" y="21234"/>
                      <a:pt x="13350" y="21592"/>
                      <a:pt x="13171" y="21932"/>
                    </a:cubicBezTo>
                    <a:cubicBezTo>
                      <a:pt x="13171" y="21538"/>
                      <a:pt x="13422" y="21180"/>
                      <a:pt x="13618" y="20804"/>
                    </a:cubicBezTo>
                    <a:close/>
                    <a:moveTo>
                      <a:pt x="8214" y="21162"/>
                    </a:moveTo>
                    <a:lnTo>
                      <a:pt x="8214" y="21162"/>
                    </a:lnTo>
                    <a:cubicBezTo>
                      <a:pt x="8339" y="21431"/>
                      <a:pt x="8429" y="21717"/>
                      <a:pt x="8465" y="22021"/>
                    </a:cubicBezTo>
                    <a:cubicBezTo>
                      <a:pt x="8304" y="21753"/>
                      <a:pt x="8232" y="21466"/>
                      <a:pt x="8214" y="21162"/>
                    </a:cubicBezTo>
                    <a:close/>
                    <a:moveTo>
                      <a:pt x="15837" y="20840"/>
                    </a:moveTo>
                    <a:lnTo>
                      <a:pt x="15891" y="21198"/>
                    </a:lnTo>
                    <a:cubicBezTo>
                      <a:pt x="15891" y="21238"/>
                      <a:pt x="15921" y="21258"/>
                      <a:pt x="15952" y="21258"/>
                    </a:cubicBezTo>
                    <a:cubicBezTo>
                      <a:pt x="15962" y="21258"/>
                      <a:pt x="15972" y="21256"/>
                      <a:pt x="15981" y="21252"/>
                    </a:cubicBezTo>
                    <a:lnTo>
                      <a:pt x="15981" y="21252"/>
                    </a:lnTo>
                    <a:cubicBezTo>
                      <a:pt x="15945" y="21466"/>
                      <a:pt x="15927" y="21699"/>
                      <a:pt x="15909" y="21914"/>
                    </a:cubicBezTo>
                    <a:cubicBezTo>
                      <a:pt x="15730" y="22093"/>
                      <a:pt x="15605" y="22307"/>
                      <a:pt x="15533" y="22540"/>
                    </a:cubicBezTo>
                    <a:cubicBezTo>
                      <a:pt x="15408" y="21985"/>
                      <a:pt x="15641" y="21395"/>
                      <a:pt x="15837" y="20840"/>
                    </a:cubicBezTo>
                    <a:close/>
                    <a:moveTo>
                      <a:pt x="16696" y="20822"/>
                    </a:moveTo>
                    <a:lnTo>
                      <a:pt x="16696" y="20822"/>
                    </a:lnTo>
                    <a:cubicBezTo>
                      <a:pt x="16768" y="20876"/>
                      <a:pt x="16840" y="20930"/>
                      <a:pt x="16911" y="20983"/>
                    </a:cubicBezTo>
                    <a:cubicBezTo>
                      <a:pt x="17054" y="21144"/>
                      <a:pt x="17233" y="21270"/>
                      <a:pt x="17394" y="21395"/>
                    </a:cubicBezTo>
                    <a:cubicBezTo>
                      <a:pt x="17466" y="21520"/>
                      <a:pt x="17502" y="21627"/>
                      <a:pt x="17538" y="21699"/>
                    </a:cubicBezTo>
                    <a:cubicBezTo>
                      <a:pt x="17734" y="22039"/>
                      <a:pt x="17860" y="22415"/>
                      <a:pt x="17913" y="22809"/>
                    </a:cubicBezTo>
                    <a:lnTo>
                      <a:pt x="17913" y="22826"/>
                    </a:lnTo>
                    <a:cubicBezTo>
                      <a:pt x="17502" y="22594"/>
                      <a:pt x="17144" y="22290"/>
                      <a:pt x="16875" y="21932"/>
                    </a:cubicBezTo>
                    <a:cubicBezTo>
                      <a:pt x="16804" y="21806"/>
                      <a:pt x="16732" y="21699"/>
                      <a:pt x="16679" y="21574"/>
                    </a:cubicBezTo>
                    <a:cubicBezTo>
                      <a:pt x="16643" y="21431"/>
                      <a:pt x="16589" y="21305"/>
                      <a:pt x="16535" y="21180"/>
                    </a:cubicBezTo>
                    <a:lnTo>
                      <a:pt x="16535" y="21180"/>
                    </a:lnTo>
                    <a:lnTo>
                      <a:pt x="16571" y="21198"/>
                    </a:lnTo>
                    <a:cubicBezTo>
                      <a:pt x="16583" y="21216"/>
                      <a:pt x="16601" y="21224"/>
                      <a:pt x="16620" y="21224"/>
                    </a:cubicBezTo>
                    <a:cubicBezTo>
                      <a:pt x="16657" y="21224"/>
                      <a:pt x="16696" y="21192"/>
                      <a:pt x="16696" y="21144"/>
                    </a:cubicBezTo>
                    <a:cubicBezTo>
                      <a:pt x="16714" y="21037"/>
                      <a:pt x="16714" y="20930"/>
                      <a:pt x="16696" y="20822"/>
                    </a:cubicBezTo>
                    <a:close/>
                    <a:moveTo>
                      <a:pt x="16321" y="21144"/>
                    </a:moveTo>
                    <a:cubicBezTo>
                      <a:pt x="16374" y="21359"/>
                      <a:pt x="16464" y="21538"/>
                      <a:pt x="16571" y="21717"/>
                    </a:cubicBezTo>
                    <a:cubicBezTo>
                      <a:pt x="16625" y="22129"/>
                      <a:pt x="16571" y="22540"/>
                      <a:pt x="16374" y="22898"/>
                    </a:cubicBezTo>
                    <a:cubicBezTo>
                      <a:pt x="16310" y="23026"/>
                      <a:pt x="16201" y="23161"/>
                      <a:pt x="16128" y="23161"/>
                    </a:cubicBezTo>
                    <a:cubicBezTo>
                      <a:pt x="16078" y="23161"/>
                      <a:pt x="16045" y="23100"/>
                      <a:pt x="16052" y="22934"/>
                    </a:cubicBezTo>
                    <a:cubicBezTo>
                      <a:pt x="16052" y="22665"/>
                      <a:pt x="16070" y="22415"/>
                      <a:pt x="16088" y="22146"/>
                    </a:cubicBezTo>
                    <a:cubicBezTo>
                      <a:pt x="16106" y="21842"/>
                      <a:pt x="16142" y="21520"/>
                      <a:pt x="16177" y="21216"/>
                    </a:cubicBezTo>
                    <a:lnTo>
                      <a:pt x="16195" y="21234"/>
                    </a:lnTo>
                    <a:cubicBezTo>
                      <a:pt x="16210" y="21244"/>
                      <a:pt x="16227" y="21248"/>
                      <a:pt x="16243" y="21248"/>
                    </a:cubicBezTo>
                    <a:cubicBezTo>
                      <a:pt x="16283" y="21248"/>
                      <a:pt x="16321" y="21219"/>
                      <a:pt x="16321" y="21180"/>
                    </a:cubicBezTo>
                    <a:lnTo>
                      <a:pt x="16321" y="21144"/>
                    </a:lnTo>
                    <a:close/>
                    <a:moveTo>
                      <a:pt x="7534" y="22665"/>
                    </a:moveTo>
                    <a:lnTo>
                      <a:pt x="7534" y="22683"/>
                    </a:lnTo>
                    <a:lnTo>
                      <a:pt x="7516" y="22683"/>
                    </a:lnTo>
                    <a:lnTo>
                      <a:pt x="7498" y="22701"/>
                    </a:lnTo>
                    <a:cubicBezTo>
                      <a:pt x="7463" y="22719"/>
                      <a:pt x="7463" y="22755"/>
                      <a:pt x="7480" y="22791"/>
                    </a:cubicBezTo>
                    <a:cubicBezTo>
                      <a:pt x="7301" y="23041"/>
                      <a:pt x="7051" y="23238"/>
                      <a:pt x="6765" y="23381"/>
                    </a:cubicBezTo>
                    <a:cubicBezTo>
                      <a:pt x="6961" y="23095"/>
                      <a:pt x="7230" y="22844"/>
                      <a:pt x="7534" y="22665"/>
                    </a:cubicBezTo>
                    <a:close/>
                    <a:moveTo>
                      <a:pt x="7176" y="24383"/>
                    </a:moveTo>
                    <a:cubicBezTo>
                      <a:pt x="7212" y="24509"/>
                      <a:pt x="7266" y="24652"/>
                      <a:pt x="7301" y="24777"/>
                    </a:cubicBezTo>
                    <a:lnTo>
                      <a:pt x="7301" y="24795"/>
                    </a:lnTo>
                    <a:lnTo>
                      <a:pt x="7230" y="24795"/>
                    </a:lnTo>
                    <a:cubicBezTo>
                      <a:pt x="7194" y="24688"/>
                      <a:pt x="7158" y="24598"/>
                      <a:pt x="7140" y="24491"/>
                    </a:cubicBezTo>
                    <a:lnTo>
                      <a:pt x="7176" y="24383"/>
                    </a:lnTo>
                    <a:close/>
                    <a:moveTo>
                      <a:pt x="6120" y="24938"/>
                    </a:moveTo>
                    <a:cubicBezTo>
                      <a:pt x="6103" y="24974"/>
                      <a:pt x="6067" y="25028"/>
                      <a:pt x="6049" y="25063"/>
                    </a:cubicBezTo>
                    <a:cubicBezTo>
                      <a:pt x="6031" y="25099"/>
                      <a:pt x="6049" y="25135"/>
                      <a:pt x="6085" y="25153"/>
                    </a:cubicBezTo>
                    <a:cubicBezTo>
                      <a:pt x="5601" y="25242"/>
                      <a:pt x="5118" y="25403"/>
                      <a:pt x="4635" y="25546"/>
                    </a:cubicBezTo>
                    <a:cubicBezTo>
                      <a:pt x="5065" y="25224"/>
                      <a:pt x="5584" y="25010"/>
                      <a:pt x="6120" y="24938"/>
                    </a:cubicBezTo>
                    <a:close/>
                    <a:moveTo>
                      <a:pt x="11722" y="24813"/>
                    </a:moveTo>
                    <a:lnTo>
                      <a:pt x="11722" y="24866"/>
                    </a:lnTo>
                    <a:cubicBezTo>
                      <a:pt x="11686" y="25189"/>
                      <a:pt x="11561" y="25511"/>
                      <a:pt x="11382" y="25779"/>
                    </a:cubicBezTo>
                    <a:cubicBezTo>
                      <a:pt x="11399" y="25600"/>
                      <a:pt x="11453" y="25421"/>
                      <a:pt x="11525" y="25260"/>
                    </a:cubicBezTo>
                    <a:cubicBezTo>
                      <a:pt x="11578" y="25099"/>
                      <a:pt x="11650" y="24956"/>
                      <a:pt x="11722" y="24813"/>
                    </a:cubicBezTo>
                    <a:close/>
                    <a:moveTo>
                      <a:pt x="7445" y="24938"/>
                    </a:moveTo>
                    <a:lnTo>
                      <a:pt x="7445" y="24938"/>
                    </a:lnTo>
                    <a:cubicBezTo>
                      <a:pt x="8107" y="25099"/>
                      <a:pt x="8644" y="25564"/>
                      <a:pt x="8858" y="26209"/>
                    </a:cubicBezTo>
                    <a:cubicBezTo>
                      <a:pt x="8928" y="26417"/>
                      <a:pt x="8911" y="26496"/>
                      <a:pt x="8775" y="26496"/>
                    </a:cubicBezTo>
                    <a:cubicBezTo>
                      <a:pt x="8736" y="26496"/>
                      <a:pt x="8686" y="26489"/>
                      <a:pt x="8626" y="26477"/>
                    </a:cubicBezTo>
                    <a:cubicBezTo>
                      <a:pt x="8429" y="26423"/>
                      <a:pt x="8268" y="26334"/>
                      <a:pt x="8125" y="26209"/>
                    </a:cubicBezTo>
                    <a:cubicBezTo>
                      <a:pt x="8017" y="26119"/>
                      <a:pt x="7910" y="26012"/>
                      <a:pt x="7820" y="25904"/>
                    </a:cubicBezTo>
                    <a:cubicBezTo>
                      <a:pt x="7749" y="25725"/>
                      <a:pt x="7659" y="25564"/>
                      <a:pt x="7552" y="25403"/>
                    </a:cubicBezTo>
                    <a:cubicBezTo>
                      <a:pt x="7516" y="25242"/>
                      <a:pt x="7498" y="25099"/>
                      <a:pt x="7445" y="24938"/>
                    </a:cubicBezTo>
                    <a:close/>
                    <a:moveTo>
                      <a:pt x="6604" y="24956"/>
                    </a:moveTo>
                    <a:lnTo>
                      <a:pt x="6711" y="24992"/>
                    </a:lnTo>
                    <a:cubicBezTo>
                      <a:pt x="6675" y="25045"/>
                      <a:pt x="6639" y="25117"/>
                      <a:pt x="6621" y="25189"/>
                    </a:cubicBezTo>
                    <a:cubicBezTo>
                      <a:pt x="6317" y="25457"/>
                      <a:pt x="6067" y="25797"/>
                      <a:pt x="5906" y="26173"/>
                    </a:cubicBezTo>
                    <a:cubicBezTo>
                      <a:pt x="5530" y="26620"/>
                      <a:pt x="5065" y="26996"/>
                      <a:pt x="4456" y="27014"/>
                    </a:cubicBezTo>
                    <a:cubicBezTo>
                      <a:pt x="4725" y="26584"/>
                      <a:pt x="5065" y="26191"/>
                      <a:pt x="5440" y="25851"/>
                    </a:cubicBezTo>
                    <a:cubicBezTo>
                      <a:pt x="5673" y="25654"/>
                      <a:pt x="5906" y="25493"/>
                      <a:pt x="6138" y="25314"/>
                    </a:cubicBezTo>
                    <a:lnTo>
                      <a:pt x="6460" y="25189"/>
                    </a:lnTo>
                    <a:cubicBezTo>
                      <a:pt x="6496" y="25171"/>
                      <a:pt x="6496" y="25081"/>
                      <a:pt x="6460" y="25081"/>
                    </a:cubicBezTo>
                    <a:cubicBezTo>
                      <a:pt x="6514" y="25045"/>
                      <a:pt x="6568" y="25010"/>
                      <a:pt x="6604" y="24956"/>
                    </a:cubicBezTo>
                    <a:close/>
                    <a:moveTo>
                      <a:pt x="13261" y="26334"/>
                    </a:moveTo>
                    <a:lnTo>
                      <a:pt x="13261" y="26334"/>
                    </a:lnTo>
                    <a:cubicBezTo>
                      <a:pt x="13368" y="26549"/>
                      <a:pt x="13422" y="26781"/>
                      <a:pt x="13404" y="27014"/>
                    </a:cubicBezTo>
                    <a:cubicBezTo>
                      <a:pt x="13296" y="26799"/>
                      <a:pt x="13243" y="26567"/>
                      <a:pt x="13261" y="26334"/>
                    </a:cubicBezTo>
                    <a:close/>
                    <a:moveTo>
                      <a:pt x="10004" y="8779"/>
                    </a:moveTo>
                    <a:lnTo>
                      <a:pt x="10004" y="8779"/>
                    </a:lnTo>
                    <a:cubicBezTo>
                      <a:pt x="10451" y="10568"/>
                      <a:pt x="11435" y="12304"/>
                      <a:pt x="12097" y="13933"/>
                    </a:cubicBezTo>
                    <a:cubicBezTo>
                      <a:pt x="12079" y="13933"/>
                      <a:pt x="12062" y="13950"/>
                      <a:pt x="12062" y="13968"/>
                    </a:cubicBezTo>
                    <a:cubicBezTo>
                      <a:pt x="11811" y="15006"/>
                      <a:pt x="11829" y="16080"/>
                      <a:pt x="11829" y="17154"/>
                    </a:cubicBezTo>
                    <a:cubicBezTo>
                      <a:pt x="11811" y="18335"/>
                      <a:pt x="11739" y="19534"/>
                      <a:pt x="11954" y="20697"/>
                    </a:cubicBezTo>
                    <a:cubicBezTo>
                      <a:pt x="11918" y="20983"/>
                      <a:pt x="11972" y="21252"/>
                      <a:pt x="12097" y="21502"/>
                    </a:cubicBezTo>
                    <a:cubicBezTo>
                      <a:pt x="12062" y="21699"/>
                      <a:pt x="12026" y="21896"/>
                      <a:pt x="11990" y="22093"/>
                    </a:cubicBezTo>
                    <a:cubicBezTo>
                      <a:pt x="11979" y="22147"/>
                      <a:pt x="12034" y="22188"/>
                      <a:pt x="12083" y="22188"/>
                    </a:cubicBezTo>
                    <a:cubicBezTo>
                      <a:pt x="12115" y="22188"/>
                      <a:pt x="12144" y="22171"/>
                      <a:pt x="12151" y="22129"/>
                    </a:cubicBezTo>
                    <a:cubicBezTo>
                      <a:pt x="12187" y="21985"/>
                      <a:pt x="12205" y="21842"/>
                      <a:pt x="12223" y="21699"/>
                    </a:cubicBezTo>
                    <a:cubicBezTo>
                      <a:pt x="12276" y="21413"/>
                      <a:pt x="12348" y="21126"/>
                      <a:pt x="12437" y="20858"/>
                    </a:cubicBezTo>
                    <a:cubicBezTo>
                      <a:pt x="12634" y="20142"/>
                      <a:pt x="12885" y="19462"/>
                      <a:pt x="13046" y="18746"/>
                    </a:cubicBezTo>
                    <a:cubicBezTo>
                      <a:pt x="13153" y="18102"/>
                      <a:pt x="13153" y="17458"/>
                      <a:pt x="13046" y="16814"/>
                    </a:cubicBezTo>
                    <a:lnTo>
                      <a:pt x="13046" y="16814"/>
                    </a:lnTo>
                    <a:cubicBezTo>
                      <a:pt x="13350" y="18013"/>
                      <a:pt x="13529" y="19230"/>
                      <a:pt x="13601" y="20446"/>
                    </a:cubicBezTo>
                    <a:cubicBezTo>
                      <a:pt x="13440" y="20715"/>
                      <a:pt x="13296" y="21001"/>
                      <a:pt x="13189" y="21305"/>
                    </a:cubicBezTo>
                    <a:cubicBezTo>
                      <a:pt x="13046" y="21574"/>
                      <a:pt x="12992" y="21896"/>
                      <a:pt x="13046" y="22218"/>
                    </a:cubicBezTo>
                    <a:cubicBezTo>
                      <a:pt x="13065" y="22256"/>
                      <a:pt x="13100" y="22274"/>
                      <a:pt x="13133" y="22274"/>
                    </a:cubicBezTo>
                    <a:cubicBezTo>
                      <a:pt x="13162" y="22274"/>
                      <a:pt x="13190" y="22261"/>
                      <a:pt x="13207" y="22236"/>
                    </a:cubicBezTo>
                    <a:cubicBezTo>
                      <a:pt x="13404" y="21967"/>
                      <a:pt x="13547" y="21681"/>
                      <a:pt x="13636" y="21377"/>
                    </a:cubicBezTo>
                    <a:lnTo>
                      <a:pt x="13636" y="21377"/>
                    </a:lnTo>
                    <a:cubicBezTo>
                      <a:pt x="13636" y="21789"/>
                      <a:pt x="13636" y="22200"/>
                      <a:pt x="13618" y="22612"/>
                    </a:cubicBezTo>
                    <a:cubicBezTo>
                      <a:pt x="13529" y="24169"/>
                      <a:pt x="13171" y="25708"/>
                      <a:pt x="12545" y="27139"/>
                    </a:cubicBezTo>
                    <a:cubicBezTo>
                      <a:pt x="12509" y="27014"/>
                      <a:pt x="12491" y="26907"/>
                      <a:pt x="12455" y="26781"/>
                    </a:cubicBezTo>
                    <a:cubicBezTo>
                      <a:pt x="12455" y="26765"/>
                      <a:pt x="12437" y="26756"/>
                      <a:pt x="12417" y="26756"/>
                    </a:cubicBezTo>
                    <a:cubicBezTo>
                      <a:pt x="12393" y="26756"/>
                      <a:pt x="12366" y="26770"/>
                      <a:pt x="12366" y="26799"/>
                    </a:cubicBezTo>
                    <a:cubicBezTo>
                      <a:pt x="12384" y="26978"/>
                      <a:pt x="12420" y="27157"/>
                      <a:pt x="12437" y="27336"/>
                    </a:cubicBezTo>
                    <a:cubicBezTo>
                      <a:pt x="12402" y="27408"/>
                      <a:pt x="12384" y="27479"/>
                      <a:pt x="12348" y="27551"/>
                    </a:cubicBezTo>
                    <a:cubicBezTo>
                      <a:pt x="12205" y="26495"/>
                      <a:pt x="12062" y="25439"/>
                      <a:pt x="11918" y="24383"/>
                    </a:cubicBezTo>
                    <a:cubicBezTo>
                      <a:pt x="11596" y="22093"/>
                      <a:pt x="11238" y="19802"/>
                      <a:pt x="10881" y="17512"/>
                    </a:cubicBezTo>
                    <a:cubicBezTo>
                      <a:pt x="10898" y="17494"/>
                      <a:pt x="10881" y="17476"/>
                      <a:pt x="10881" y="17476"/>
                    </a:cubicBezTo>
                    <a:cubicBezTo>
                      <a:pt x="10755" y="16599"/>
                      <a:pt x="10612" y="15704"/>
                      <a:pt x="10505" y="14827"/>
                    </a:cubicBezTo>
                    <a:lnTo>
                      <a:pt x="10505" y="14827"/>
                    </a:lnTo>
                    <a:cubicBezTo>
                      <a:pt x="10684" y="15167"/>
                      <a:pt x="10970" y="15436"/>
                      <a:pt x="11310" y="15597"/>
                    </a:cubicBezTo>
                    <a:cubicBezTo>
                      <a:pt x="11364" y="15597"/>
                      <a:pt x="11417" y="15561"/>
                      <a:pt x="11417" y="15507"/>
                    </a:cubicBezTo>
                    <a:cubicBezTo>
                      <a:pt x="11399" y="14935"/>
                      <a:pt x="10988" y="14434"/>
                      <a:pt x="10433" y="14290"/>
                    </a:cubicBezTo>
                    <a:cubicBezTo>
                      <a:pt x="10344" y="13575"/>
                      <a:pt x="10254" y="12859"/>
                      <a:pt x="10183" y="12125"/>
                    </a:cubicBezTo>
                    <a:cubicBezTo>
                      <a:pt x="10057" y="11016"/>
                      <a:pt x="10004" y="9888"/>
                      <a:pt x="10004" y="8779"/>
                    </a:cubicBezTo>
                    <a:close/>
                    <a:moveTo>
                      <a:pt x="13994" y="22504"/>
                    </a:moveTo>
                    <a:cubicBezTo>
                      <a:pt x="14477" y="24186"/>
                      <a:pt x="14674" y="25922"/>
                      <a:pt x="14370" y="27676"/>
                    </a:cubicBezTo>
                    <a:cubicBezTo>
                      <a:pt x="14370" y="27676"/>
                      <a:pt x="14120" y="26871"/>
                      <a:pt x="14102" y="26853"/>
                    </a:cubicBezTo>
                    <a:cubicBezTo>
                      <a:pt x="13941" y="26280"/>
                      <a:pt x="13869" y="25690"/>
                      <a:pt x="13869" y="25081"/>
                    </a:cubicBezTo>
                    <a:cubicBezTo>
                      <a:pt x="13851" y="24330"/>
                      <a:pt x="13887" y="23578"/>
                      <a:pt x="13958" y="22844"/>
                    </a:cubicBezTo>
                    <a:lnTo>
                      <a:pt x="13958" y="22826"/>
                    </a:lnTo>
                    <a:cubicBezTo>
                      <a:pt x="14084" y="23632"/>
                      <a:pt x="14155" y="24419"/>
                      <a:pt x="14155" y="25224"/>
                    </a:cubicBezTo>
                    <a:cubicBezTo>
                      <a:pt x="14155" y="25260"/>
                      <a:pt x="14182" y="25278"/>
                      <a:pt x="14209" y="25278"/>
                    </a:cubicBezTo>
                    <a:cubicBezTo>
                      <a:pt x="14236" y="25278"/>
                      <a:pt x="14263" y="25260"/>
                      <a:pt x="14263" y="25224"/>
                    </a:cubicBezTo>
                    <a:cubicBezTo>
                      <a:pt x="14281" y="24330"/>
                      <a:pt x="14191" y="23435"/>
                      <a:pt x="13994" y="22558"/>
                    </a:cubicBezTo>
                    <a:cubicBezTo>
                      <a:pt x="13994" y="22558"/>
                      <a:pt x="13994" y="22540"/>
                      <a:pt x="13994" y="22540"/>
                    </a:cubicBezTo>
                    <a:lnTo>
                      <a:pt x="13994" y="22504"/>
                    </a:lnTo>
                    <a:close/>
                    <a:moveTo>
                      <a:pt x="7158" y="25206"/>
                    </a:moveTo>
                    <a:cubicBezTo>
                      <a:pt x="7230" y="25278"/>
                      <a:pt x="7301" y="25350"/>
                      <a:pt x="7355" y="25421"/>
                    </a:cubicBezTo>
                    <a:lnTo>
                      <a:pt x="7355" y="25439"/>
                    </a:lnTo>
                    <a:cubicBezTo>
                      <a:pt x="7427" y="25708"/>
                      <a:pt x="7570" y="25958"/>
                      <a:pt x="7785" y="26155"/>
                    </a:cubicBezTo>
                    <a:cubicBezTo>
                      <a:pt x="7946" y="26549"/>
                      <a:pt x="8053" y="26942"/>
                      <a:pt x="8107" y="27354"/>
                    </a:cubicBezTo>
                    <a:cubicBezTo>
                      <a:pt x="8122" y="27478"/>
                      <a:pt x="8138" y="27964"/>
                      <a:pt x="7897" y="27964"/>
                    </a:cubicBezTo>
                    <a:cubicBezTo>
                      <a:pt x="7860" y="27964"/>
                      <a:pt x="7817" y="27953"/>
                      <a:pt x="7767" y="27927"/>
                    </a:cubicBezTo>
                    <a:cubicBezTo>
                      <a:pt x="7409" y="27748"/>
                      <a:pt x="7158" y="27425"/>
                      <a:pt x="7033" y="27050"/>
                    </a:cubicBezTo>
                    <a:cubicBezTo>
                      <a:pt x="6979" y="26889"/>
                      <a:pt x="6944" y="26710"/>
                      <a:pt x="6926" y="26549"/>
                    </a:cubicBezTo>
                    <a:cubicBezTo>
                      <a:pt x="6979" y="26280"/>
                      <a:pt x="6997" y="25994"/>
                      <a:pt x="6997" y="25725"/>
                    </a:cubicBezTo>
                    <a:cubicBezTo>
                      <a:pt x="7015" y="25672"/>
                      <a:pt x="7033" y="25636"/>
                      <a:pt x="7051" y="25582"/>
                    </a:cubicBezTo>
                    <a:cubicBezTo>
                      <a:pt x="7069" y="25725"/>
                      <a:pt x="7123" y="25851"/>
                      <a:pt x="7176" y="25976"/>
                    </a:cubicBezTo>
                    <a:cubicBezTo>
                      <a:pt x="7190" y="25997"/>
                      <a:pt x="7213" y="26007"/>
                      <a:pt x="7235" y="26007"/>
                    </a:cubicBezTo>
                    <a:cubicBezTo>
                      <a:pt x="7269" y="26007"/>
                      <a:pt x="7301" y="25984"/>
                      <a:pt x="7301" y="25940"/>
                    </a:cubicBezTo>
                    <a:cubicBezTo>
                      <a:pt x="7266" y="25690"/>
                      <a:pt x="7230" y="25439"/>
                      <a:pt x="7158" y="25206"/>
                    </a:cubicBezTo>
                    <a:close/>
                    <a:moveTo>
                      <a:pt x="6532" y="25546"/>
                    </a:moveTo>
                    <a:cubicBezTo>
                      <a:pt x="6532" y="25582"/>
                      <a:pt x="6514" y="25618"/>
                      <a:pt x="6514" y="25636"/>
                    </a:cubicBezTo>
                    <a:cubicBezTo>
                      <a:pt x="6514" y="25697"/>
                      <a:pt x="6563" y="25741"/>
                      <a:pt x="6617" y="25741"/>
                    </a:cubicBezTo>
                    <a:cubicBezTo>
                      <a:pt x="6643" y="25741"/>
                      <a:pt x="6670" y="25731"/>
                      <a:pt x="6693" y="25708"/>
                    </a:cubicBezTo>
                    <a:lnTo>
                      <a:pt x="6747" y="25654"/>
                    </a:lnTo>
                    <a:lnTo>
                      <a:pt x="6747" y="25654"/>
                    </a:lnTo>
                    <a:cubicBezTo>
                      <a:pt x="6729" y="25725"/>
                      <a:pt x="6729" y="25779"/>
                      <a:pt x="6747" y="25851"/>
                    </a:cubicBezTo>
                    <a:cubicBezTo>
                      <a:pt x="6747" y="25869"/>
                      <a:pt x="6747" y="25904"/>
                      <a:pt x="6765" y="25922"/>
                    </a:cubicBezTo>
                    <a:cubicBezTo>
                      <a:pt x="6747" y="26137"/>
                      <a:pt x="6747" y="26370"/>
                      <a:pt x="6765" y="26602"/>
                    </a:cubicBezTo>
                    <a:cubicBezTo>
                      <a:pt x="6639" y="27121"/>
                      <a:pt x="6389" y="27587"/>
                      <a:pt x="6031" y="27998"/>
                    </a:cubicBezTo>
                    <a:cubicBezTo>
                      <a:pt x="6023" y="28006"/>
                      <a:pt x="6015" y="28010"/>
                      <a:pt x="6007" y="28010"/>
                    </a:cubicBezTo>
                    <a:cubicBezTo>
                      <a:pt x="5896" y="28010"/>
                      <a:pt x="5792" y="27294"/>
                      <a:pt x="5797" y="27294"/>
                    </a:cubicBezTo>
                    <a:lnTo>
                      <a:pt x="5797" y="27294"/>
                    </a:lnTo>
                    <a:cubicBezTo>
                      <a:pt x="5797" y="27294"/>
                      <a:pt x="5797" y="27296"/>
                      <a:pt x="5798" y="27300"/>
                    </a:cubicBezTo>
                    <a:cubicBezTo>
                      <a:pt x="5798" y="26942"/>
                      <a:pt x="5888" y="26584"/>
                      <a:pt x="6049" y="26280"/>
                    </a:cubicBezTo>
                    <a:cubicBezTo>
                      <a:pt x="6156" y="26012"/>
                      <a:pt x="6335" y="25761"/>
                      <a:pt x="6532" y="25546"/>
                    </a:cubicBezTo>
                    <a:close/>
                    <a:moveTo>
                      <a:pt x="13601" y="29895"/>
                    </a:moveTo>
                    <a:lnTo>
                      <a:pt x="13601" y="29895"/>
                    </a:lnTo>
                    <a:cubicBezTo>
                      <a:pt x="13869" y="29967"/>
                      <a:pt x="14120" y="30146"/>
                      <a:pt x="14298" y="30360"/>
                    </a:cubicBezTo>
                    <a:cubicBezTo>
                      <a:pt x="14012" y="30289"/>
                      <a:pt x="13833" y="30056"/>
                      <a:pt x="13601" y="29895"/>
                    </a:cubicBezTo>
                    <a:close/>
                    <a:moveTo>
                      <a:pt x="12473" y="31219"/>
                    </a:moveTo>
                    <a:cubicBezTo>
                      <a:pt x="12491" y="31362"/>
                      <a:pt x="12491" y="31506"/>
                      <a:pt x="12509" y="31631"/>
                    </a:cubicBezTo>
                    <a:lnTo>
                      <a:pt x="12491" y="31649"/>
                    </a:lnTo>
                    <a:cubicBezTo>
                      <a:pt x="12437" y="31810"/>
                      <a:pt x="12366" y="31953"/>
                      <a:pt x="12241" y="32096"/>
                    </a:cubicBezTo>
                    <a:cubicBezTo>
                      <a:pt x="12241" y="31792"/>
                      <a:pt x="12312" y="31488"/>
                      <a:pt x="12473" y="31219"/>
                    </a:cubicBezTo>
                    <a:close/>
                    <a:moveTo>
                      <a:pt x="14503" y="32600"/>
                    </a:moveTo>
                    <a:lnTo>
                      <a:pt x="14503" y="32600"/>
                    </a:lnTo>
                    <a:cubicBezTo>
                      <a:pt x="14587" y="32828"/>
                      <a:pt x="14620" y="33088"/>
                      <a:pt x="14603" y="33331"/>
                    </a:cubicBezTo>
                    <a:cubicBezTo>
                      <a:pt x="14486" y="33098"/>
                      <a:pt x="14463" y="32849"/>
                      <a:pt x="14503" y="32600"/>
                    </a:cubicBezTo>
                    <a:close/>
                    <a:moveTo>
                      <a:pt x="12938" y="33635"/>
                    </a:moveTo>
                    <a:cubicBezTo>
                      <a:pt x="13082" y="33957"/>
                      <a:pt x="13189" y="34279"/>
                      <a:pt x="13261" y="34619"/>
                    </a:cubicBezTo>
                    <a:cubicBezTo>
                      <a:pt x="13100" y="34315"/>
                      <a:pt x="12992" y="33993"/>
                      <a:pt x="12938" y="33635"/>
                    </a:cubicBezTo>
                    <a:close/>
                    <a:moveTo>
                      <a:pt x="4904" y="35067"/>
                    </a:moveTo>
                    <a:cubicBezTo>
                      <a:pt x="5047" y="35085"/>
                      <a:pt x="5208" y="35102"/>
                      <a:pt x="5351" y="35138"/>
                    </a:cubicBezTo>
                    <a:cubicBezTo>
                      <a:pt x="5244" y="35210"/>
                      <a:pt x="5154" y="35281"/>
                      <a:pt x="5047" y="35353"/>
                    </a:cubicBezTo>
                    <a:lnTo>
                      <a:pt x="4939" y="35353"/>
                    </a:lnTo>
                    <a:cubicBezTo>
                      <a:pt x="4814" y="35335"/>
                      <a:pt x="4689" y="35281"/>
                      <a:pt x="4581" y="35210"/>
                    </a:cubicBezTo>
                    <a:cubicBezTo>
                      <a:pt x="4564" y="35192"/>
                      <a:pt x="4617" y="35174"/>
                      <a:pt x="4653" y="35138"/>
                    </a:cubicBezTo>
                    <a:cubicBezTo>
                      <a:pt x="4725" y="35102"/>
                      <a:pt x="4814" y="35067"/>
                      <a:pt x="4904" y="35067"/>
                    </a:cubicBezTo>
                    <a:close/>
                    <a:moveTo>
                      <a:pt x="6514" y="34709"/>
                    </a:moveTo>
                    <a:lnTo>
                      <a:pt x="6514" y="34709"/>
                    </a:lnTo>
                    <a:cubicBezTo>
                      <a:pt x="6550" y="35013"/>
                      <a:pt x="6443" y="35335"/>
                      <a:pt x="6246" y="35568"/>
                    </a:cubicBezTo>
                    <a:cubicBezTo>
                      <a:pt x="6156" y="35246"/>
                      <a:pt x="6353" y="34977"/>
                      <a:pt x="6514" y="34709"/>
                    </a:cubicBezTo>
                    <a:close/>
                    <a:moveTo>
                      <a:pt x="8751" y="35174"/>
                    </a:moveTo>
                    <a:cubicBezTo>
                      <a:pt x="8733" y="35192"/>
                      <a:pt x="8751" y="35228"/>
                      <a:pt x="8787" y="35228"/>
                    </a:cubicBezTo>
                    <a:cubicBezTo>
                      <a:pt x="8769" y="35264"/>
                      <a:pt x="8751" y="35281"/>
                      <a:pt x="8733" y="35299"/>
                    </a:cubicBezTo>
                    <a:cubicBezTo>
                      <a:pt x="8697" y="35353"/>
                      <a:pt x="8644" y="35425"/>
                      <a:pt x="8590" y="35478"/>
                    </a:cubicBezTo>
                    <a:cubicBezTo>
                      <a:pt x="8536" y="35532"/>
                      <a:pt x="8465" y="35604"/>
                      <a:pt x="8411" y="35657"/>
                    </a:cubicBezTo>
                    <a:cubicBezTo>
                      <a:pt x="8447" y="35532"/>
                      <a:pt x="8500" y="35407"/>
                      <a:pt x="8608" y="35299"/>
                    </a:cubicBezTo>
                    <a:cubicBezTo>
                      <a:pt x="8644" y="35246"/>
                      <a:pt x="8697" y="35210"/>
                      <a:pt x="8751" y="35174"/>
                    </a:cubicBezTo>
                    <a:close/>
                    <a:moveTo>
                      <a:pt x="913" y="34333"/>
                    </a:moveTo>
                    <a:cubicBezTo>
                      <a:pt x="1897" y="34387"/>
                      <a:pt x="2631" y="35174"/>
                      <a:pt x="3150" y="35979"/>
                    </a:cubicBezTo>
                    <a:lnTo>
                      <a:pt x="3060" y="35961"/>
                    </a:lnTo>
                    <a:cubicBezTo>
                      <a:pt x="2667" y="35621"/>
                      <a:pt x="2183" y="35442"/>
                      <a:pt x="1665" y="35407"/>
                    </a:cubicBezTo>
                    <a:cubicBezTo>
                      <a:pt x="1360" y="35085"/>
                      <a:pt x="1092" y="34727"/>
                      <a:pt x="895" y="34333"/>
                    </a:cubicBezTo>
                    <a:close/>
                    <a:moveTo>
                      <a:pt x="1754" y="35621"/>
                    </a:moveTo>
                    <a:cubicBezTo>
                      <a:pt x="2148" y="35693"/>
                      <a:pt x="2523" y="35836"/>
                      <a:pt x="2863" y="36051"/>
                    </a:cubicBezTo>
                    <a:cubicBezTo>
                      <a:pt x="2863" y="36069"/>
                      <a:pt x="2863" y="36087"/>
                      <a:pt x="2863" y="36105"/>
                    </a:cubicBezTo>
                    <a:cubicBezTo>
                      <a:pt x="2595" y="36158"/>
                      <a:pt x="2309" y="36248"/>
                      <a:pt x="2040" y="36373"/>
                    </a:cubicBezTo>
                    <a:cubicBezTo>
                      <a:pt x="1909" y="36387"/>
                      <a:pt x="1773" y="36395"/>
                      <a:pt x="1637" y="36395"/>
                    </a:cubicBezTo>
                    <a:cubicBezTo>
                      <a:pt x="1067" y="36395"/>
                      <a:pt x="493" y="36258"/>
                      <a:pt x="233" y="35854"/>
                    </a:cubicBezTo>
                    <a:cubicBezTo>
                      <a:pt x="115" y="35678"/>
                      <a:pt x="1133" y="35634"/>
                      <a:pt x="1570" y="35634"/>
                    </a:cubicBezTo>
                    <a:cubicBezTo>
                      <a:pt x="1664" y="35634"/>
                      <a:pt x="1732" y="35636"/>
                      <a:pt x="1754" y="35639"/>
                    </a:cubicBezTo>
                    <a:lnTo>
                      <a:pt x="1754" y="35621"/>
                    </a:lnTo>
                    <a:close/>
                    <a:moveTo>
                      <a:pt x="15963" y="35621"/>
                    </a:moveTo>
                    <a:lnTo>
                      <a:pt x="15963" y="35621"/>
                    </a:lnTo>
                    <a:cubicBezTo>
                      <a:pt x="15981" y="35908"/>
                      <a:pt x="15927" y="36176"/>
                      <a:pt x="15820" y="36445"/>
                    </a:cubicBezTo>
                    <a:cubicBezTo>
                      <a:pt x="15820" y="36301"/>
                      <a:pt x="15820" y="36158"/>
                      <a:pt x="15837" y="35997"/>
                    </a:cubicBezTo>
                    <a:cubicBezTo>
                      <a:pt x="15873" y="35872"/>
                      <a:pt x="15909" y="35747"/>
                      <a:pt x="15963" y="35621"/>
                    </a:cubicBezTo>
                    <a:close/>
                    <a:moveTo>
                      <a:pt x="3481" y="36429"/>
                    </a:moveTo>
                    <a:cubicBezTo>
                      <a:pt x="3491" y="36434"/>
                      <a:pt x="3494" y="36445"/>
                      <a:pt x="3508" y="36445"/>
                    </a:cubicBezTo>
                    <a:lnTo>
                      <a:pt x="3508" y="36498"/>
                    </a:lnTo>
                    <a:cubicBezTo>
                      <a:pt x="3382" y="36516"/>
                      <a:pt x="3239" y="36552"/>
                      <a:pt x="3114" y="36588"/>
                    </a:cubicBezTo>
                    <a:cubicBezTo>
                      <a:pt x="3219" y="36518"/>
                      <a:pt x="3342" y="36465"/>
                      <a:pt x="3481" y="36429"/>
                    </a:cubicBezTo>
                    <a:close/>
                    <a:moveTo>
                      <a:pt x="12724" y="36087"/>
                    </a:moveTo>
                    <a:cubicBezTo>
                      <a:pt x="12724" y="36445"/>
                      <a:pt x="12581" y="36785"/>
                      <a:pt x="12366" y="37053"/>
                    </a:cubicBezTo>
                    <a:cubicBezTo>
                      <a:pt x="12384" y="36856"/>
                      <a:pt x="12437" y="36641"/>
                      <a:pt x="12527" y="36445"/>
                    </a:cubicBezTo>
                    <a:cubicBezTo>
                      <a:pt x="12581" y="36319"/>
                      <a:pt x="12652" y="36194"/>
                      <a:pt x="12724" y="36087"/>
                    </a:cubicBezTo>
                    <a:close/>
                    <a:moveTo>
                      <a:pt x="10344" y="31327"/>
                    </a:moveTo>
                    <a:lnTo>
                      <a:pt x="10344" y="31327"/>
                    </a:lnTo>
                    <a:cubicBezTo>
                      <a:pt x="10272" y="31953"/>
                      <a:pt x="10326" y="32597"/>
                      <a:pt x="10505" y="33223"/>
                    </a:cubicBezTo>
                    <a:cubicBezTo>
                      <a:pt x="10845" y="34512"/>
                      <a:pt x="10863" y="35693"/>
                      <a:pt x="10952" y="37017"/>
                    </a:cubicBezTo>
                    <a:cubicBezTo>
                      <a:pt x="10952" y="37196"/>
                      <a:pt x="11006" y="37357"/>
                      <a:pt x="11077" y="37500"/>
                    </a:cubicBezTo>
                    <a:cubicBezTo>
                      <a:pt x="10898" y="37214"/>
                      <a:pt x="10666" y="36946"/>
                      <a:pt x="10397" y="36713"/>
                    </a:cubicBezTo>
                    <a:cubicBezTo>
                      <a:pt x="9324" y="35604"/>
                      <a:pt x="9449" y="34047"/>
                      <a:pt x="9825" y="32669"/>
                    </a:cubicBezTo>
                    <a:cubicBezTo>
                      <a:pt x="9843" y="32651"/>
                      <a:pt x="9825" y="32615"/>
                      <a:pt x="9807" y="32615"/>
                    </a:cubicBezTo>
                    <a:cubicBezTo>
                      <a:pt x="9860" y="32490"/>
                      <a:pt x="9896" y="32347"/>
                      <a:pt x="9950" y="32221"/>
                    </a:cubicBezTo>
                    <a:lnTo>
                      <a:pt x="9950" y="32221"/>
                    </a:lnTo>
                    <a:cubicBezTo>
                      <a:pt x="9717" y="33492"/>
                      <a:pt x="9843" y="34816"/>
                      <a:pt x="10344" y="36015"/>
                    </a:cubicBezTo>
                    <a:cubicBezTo>
                      <a:pt x="10349" y="36026"/>
                      <a:pt x="10357" y="36030"/>
                      <a:pt x="10366" y="36030"/>
                    </a:cubicBezTo>
                    <a:cubicBezTo>
                      <a:pt x="10388" y="36030"/>
                      <a:pt x="10415" y="36005"/>
                      <a:pt x="10415" y="35979"/>
                    </a:cubicBezTo>
                    <a:cubicBezTo>
                      <a:pt x="10218" y="35246"/>
                      <a:pt x="10075" y="34476"/>
                      <a:pt x="10004" y="33707"/>
                    </a:cubicBezTo>
                    <a:cubicBezTo>
                      <a:pt x="9968" y="33080"/>
                      <a:pt x="10075" y="32472"/>
                      <a:pt x="10111" y="31846"/>
                    </a:cubicBezTo>
                    <a:cubicBezTo>
                      <a:pt x="10183" y="31667"/>
                      <a:pt x="10254" y="31488"/>
                      <a:pt x="10344" y="31327"/>
                    </a:cubicBezTo>
                    <a:close/>
                    <a:moveTo>
                      <a:pt x="2685" y="36355"/>
                    </a:moveTo>
                    <a:cubicBezTo>
                      <a:pt x="2685" y="36381"/>
                      <a:pt x="2704" y="36398"/>
                      <a:pt x="2735" y="36398"/>
                    </a:cubicBezTo>
                    <a:cubicBezTo>
                      <a:pt x="2747" y="36398"/>
                      <a:pt x="2760" y="36396"/>
                      <a:pt x="2774" y="36391"/>
                    </a:cubicBezTo>
                    <a:lnTo>
                      <a:pt x="3078" y="36373"/>
                    </a:lnTo>
                    <a:lnTo>
                      <a:pt x="3078" y="36373"/>
                    </a:lnTo>
                    <a:cubicBezTo>
                      <a:pt x="2899" y="36463"/>
                      <a:pt x="2774" y="36588"/>
                      <a:pt x="2685" y="36749"/>
                    </a:cubicBezTo>
                    <a:cubicBezTo>
                      <a:pt x="2649" y="36803"/>
                      <a:pt x="2685" y="36874"/>
                      <a:pt x="2738" y="36892"/>
                    </a:cubicBezTo>
                    <a:cubicBezTo>
                      <a:pt x="2685" y="36946"/>
                      <a:pt x="2631" y="36999"/>
                      <a:pt x="2577" y="37053"/>
                    </a:cubicBezTo>
                    <a:lnTo>
                      <a:pt x="2452" y="37143"/>
                    </a:lnTo>
                    <a:cubicBezTo>
                      <a:pt x="2219" y="37304"/>
                      <a:pt x="1969" y="37447"/>
                      <a:pt x="1718" y="37572"/>
                    </a:cubicBezTo>
                    <a:cubicBezTo>
                      <a:pt x="1474" y="37701"/>
                      <a:pt x="1206" y="37762"/>
                      <a:pt x="943" y="37762"/>
                    </a:cubicBezTo>
                    <a:cubicBezTo>
                      <a:pt x="879" y="37762"/>
                      <a:pt x="815" y="37758"/>
                      <a:pt x="752" y="37751"/>
                    </a:cubicBezTo>
                    <a:cubicBezTo>
                      <a:pt x="287" y="37626"/>
                      <a:pt x="591" y="37250"/>
                      <a:pt x="806" y="37107"/>
                    </a:cubicBezTo>
                    <a:cubicBezTo>
                      <a:pt x="1360" y="36695"/>
                      <a:pt x="2040" y="36552"/>
                      <a:pt x="2685" y="36355"/>
                    </a:cubicBezTo>
                    <a:close/>
                    <a:moveTo>
                      <a:pt x="3812" y="36445"/>
                    </a:moveTo>
                    <a:cubicBezTo>
                      <a:pt x="4134" y="36803"/>
                      <a:pt x="4295" y="37268"/>
                      <a:pt x="4277" y="37751"/>
                    </a:cubicBezTo>
                    <a:cubicBezTo>
                      <a:pt x="4277" y="38001"/>
                      <a:pt x="4259" y="38252"/>
                      <a:pt x="4206" y="38503"/>
                    </a:cubicBezTo>
                    <a:cubicBezTo>
                      <a:pt x="4206" y="38574"/>
                      <a:pt x="4188" y="38664"/>
                      <a:pt x="4152" y="38735"/>
                    </a:cubicBezTo>
                    <a:cubicBezTo>
                      <a:pt x="4152" y="38771"/>
                      <a:pt x="4170" y="38807"/>
                      <a:pt x="4170" y="38860"/>
                    </a:cubicBezTo>
                    <a:cubicBezTo>
                      <a:pt x="4170" y="38860"/>
                      <a:pt x="4170" y="38843"/>
                      <a:pt x="4152" y="38843"/>
                    </a:cubicBezTo>
                    <a:cubicBezTo>
                      <a:pt x="4116" y="38753"/>
                      <a:pt x="4062" y="38646"/>
                      <a:pt x="4009" y="38574"/>
                    </a:cubicBezTo>
                    <a:cubicBezTo>
                      <a:pt x="3955" y="38485"/>
                      <a:pt x="3884" y="38413"/>
                      <a:pt x="3794" y="38341"/>
                    </a:cubicBezTo>
                    <a:cubicBezTo>
                      <a:pt x="3830" y="37715"/>
                      <a:pt x="3776" y="37071"/>
                      <a:pt x="3758" y="36445"/>
                    </a:cubicBezTo>
                    <a:close/>
                    <a:moveTo>
                      <a:pt x="3114" y="36838"/>
                    </a:moveTo>
                    <a:cubicBezTo>
                      <a:pt x="2971" y="37232"/>
                      <a:pt x="2810" y="37608"/>
                      <a:pt x="2613" y="37984"/>
                    </a:cubicBezTo>
                    <a:cubicBezTo>
                      <a:pt x="2488" y="38216"/>
                      <a:pt x="2345" y="38431"/>
                      <a:pt x="2148" y="38610"/>
                    </a:cubicBezTo>
                    <a:cubicBezTo>
                      <a:pt x="2104" y="38654"/>
                      <a:pt x="1618" y="38925"/>
                      <a:pt x="1461" y="38925"/>
                    </a:cubicBezTo>
                    <a:cubicBezTo>
                      <a:pt x="1426" y="38925"/>
                      <a:pt x="1407" y="38911"/>
                      <a:pt x="1414" y="38878"/>
                    </a:cubicBezTo>
                    <a:cubicBezTo>
                      <a:pt x="1647" y="37876"/>
                      <a:pt x="2398" y="37393"/>
                      <a:pt x="3114" y="36838"/>
                    </a:cubicBezTo>
                    <a:close/>
                    <a:moveTo>
                      <a:pt x="12916" y="38394"/>
                    </a:moveTo>
                    <a:cubicBezTo>
                      <a:pt x="12934" y="38435"/>
                      <a:pt x="12956" y="38474"/>
                      <a:pt x="12956" y="38503"/>
                    </a:cubicBezTo>
                    <a:cubicBezTo>
                      <a:pt x="13028" y="38699"/>
                      <a:pt x="13082" y="38896"/>
                      <a:pt x="13117" y="39093"/>
                    </a:cubicBezTo>
                    <a:cubicBezTo>
                      <a:pt x="12974" y="39039"/>
                      <a:pt x="12921" y="38896"/>
                      <a:pt x="12903" y="38717"/>
                    </a:cubicBezTo>
                    <a:cubicBezTo>
                      <a:pt x="12903" y="38620"/>
                      <a:pt x="12903" y="38507"/>
                      <a:pt x="12916" y="38394"/>
                    </a:cubicBezTo>
                    <a:close/>
                    <a:moveTo>
                      <a:pt x="3651" y="36641"/>
                    </a:moveTo>
                    <a:cubicBezTo>
                      <a:pt x="3669" y="37483"/>
                      <a:pt x="3722" y="38306"/>
                      <a:pt x="3597" y="39147"/>
                    </a:cubicBezTo>
                    <a:cubicBezTo>
                      <a:pt x="3597" y="39147"/>
                      <a:pt x="3404" y="39830"/>
                      <a:pt x="3289" y="39830"/>
                    </a:cubicBezTo>
                    <a:cubicBezTo>
                      <a:pt x="3277" y="39830"/>
                      <a:pt x="3267" y="39823"/>
                      <a:pt x="3257" y="39809"/>
                    </a:cubicBezTo>
                    <a:cubicBezTo>
                      <a:pt x="3060" y="39540"/>
                      <a:pt x="2935" y="39272"/>
                      <a:pt x="2828" y="38968"/>
                    </a:cubicBezTo>
                    <a:cubicBezTo>
                      <a:pt x="2667" y="38431"/>
                      <a:pt x="2863" y="37948"/>
                      <a:pt x="3114" y="37483"/>
                    </a:cubicBezTo>
                    <a:cubicBezTo>
                      <a:pt x="3123" y="37491"/>
                      <a:pt x="3141" y="37496"/>
                      <a:pt x="3159" y="37496"/>
                    </a:cubicBezTo>
                    <a:cubicBezTo>
                      <a:pt x="3177" y="37496"/>
                      <a:pt x="3195" y="37491"/>
                      <a:pt x="3203" y="37483"/>
                    </a:cubicBezTo>
                    <a:cubicBezTo>
                      <a:pt x="3400" y="37250"/>
                      <a:pt x="3544" y="36981"/>
                      <a:pt x="3615" y="36677"/>
                    </a:cubicBezTo>
                    <a:lnTo>
                      <a:pt x="3651" y="36659"/>
                    </a:lnTo>
                    <a:lnTo>
                      <a:pt x="3651" y="36641"/>
                    </a:lnTo>
                    <a:close/>
                    <a:moveTo>
                      <a:pt x="8017" y="38682"/>
                    </a:moveTo>
                    <a:lnTo>
                      <a:pt x="8017" y="38682"/>
                    </a:lnTo>
                    <a:cubicBezTo>
                      <a:pt x="7749" y="39093"/>
                      <a:pt x="7588" y="39576"/>
                      <a:pt x="7570" y="40077"/>
                    </a:cubicBezTo>
                    <a:lnTo>
                      <a:pt x="7516" y="40077"/>
                    </a:lnTo>
                    <a:cubicBezTo>
                      <a:pt x="7463" y="40167"/>
                      <a:pt x="7409" y="40238"/>
                      <a:pt x="7355" y="40310"/>
                    </a:cubicBezTo>
                    <a:cubicBezTo>
                      <a:pt x="7355" y="40310"/>
                      <a:pt x="7024" y="40654"/>
                      <a:pt x="6931" y="40654"/>
                    </a:cubicBezTo>
                    <a:cubicBezTo>
                      <a:pt x="6914" y="40654"/>
                      <a:pt x="6905" y="40642"/>
                      <a:pt x="6908" y="40614"/>
                    </a:cubicBezTo>
                    <a:cubicBezTo>
                      <a:pt x="6926" y="40256"/>
                      <a:pt x="7033" y="39898"/>
                      <a:pt x="7212" y="39594"/>
                    </a:cubicBezTo>
                    <a:cubicBezTo>
                      <a:pt x="7391" y="39218"/>
                      <a:pt x="7677" y="38914"/>
                      <a:pt x="8017" y="38682"/>
                    </a:cubicBezTo>
                    <a:close/>
                    <a:moveTo>
                      <a:pt x="8751" y="38109"/>
                    </a:moveTo>
                    <a:lnTo>
                      <a:pt x="8805" y="38234"/>
                    </a:lnTo>
                    <a:cubicBezTo>
                      <a:pt x="8787" y="38252"/>
                      <a:pt x="8805" y="38288"/>
                      <a:pt x="8823" y="38288"/>
                    </a:cubicBezTo>
                    <a:cubicBezTo>
                      <a:pt x="8322" y="39039"/>
                      <a:pt x="9002" y="39934"/>
                      <a:pt x="9234" y="40722"/>
                    </a:cubicBezTo>
                    <a:cubicBezTo>
                      <a:pt x="9216" y="40722"/>
                      <a:pt x="9216" y="40722"/>
                      <a:pt x="9216" y="40739"/>
                    </a:cubicBezTo>
                    <a:cubicBezTo>
                      <a:pt x="9198" y="40797"/>
                      <a:pt x="9169" y="40822"/>
                      <a:pt x="9132" y="40822"/>
                    </a:cubicBezTo>
                    <a:cubicBezTo>
                      <a:pt x="8916" y="40822"/>
                      <a:pt x="8444" y="39977"/>
                      <a:pt x="8429" y="39916"/>
                    </a:cubicBezTo>
                    <a:cubicBezTo>
                      <a:pt x="8322" y="39594"/>
                      <a:pt x="8322" y="39254"/>
                      <a:pt x="8429" y="38932"/>
                    </a:cubicBezTo>
                    <a:cubicBezTo>
                      <a:pt x="8465" y="38932"/>
                      <a:pt x="8500" y="38914"/>
                      <a:pt x="8518" y="38860"/>
                    </a:cubicBezTo>
                    <a:cubicBezTo>
                      <a:pt x="8608" y="38664"/>
                      <a:pt x="8662" y="38467"/>
                      <a:pt x="8715" y="38252"/>
                    </a:cubicBezTo>
                    <a:lnTo>
                      <a:pt x="8733" y="38252"/>
                    </a:lnTo>
                    <a:cubicBezTo>
                      <a:pt x="8751" y="38234"/>
                      <a:pt x="8751" y="38216"/>
                      <a:pt x="8733" y="38198"/>
                    </a:cubicBezTo>
                    <a:lnTo>
                      <a:pt x="8751" y="38109"/>
                    </a:lnTo>
                    <a:close/>
                    <a:moveTo>
                      <a:pt x="9002" y="38324"/>
                    </a:moveTo>
                    <a:cubicBezTo>
                      <a:pt x="9789" y="38610"/>
                      <a:pt x="9932" y="40274"/>
                      <a:pt x="9431" y="40900"/>
                    </a:cubicBezTo>
                    <a:cubicBezTo>
                      <a:pt x="9377" y="40596"/>
                      <a:pt x="9288" y="40310"/>
                      <a:pt x="9145" y="40024"/>
                    </a:cubicBezTo>
                    <a:cubicBezTo>
                      <a:pt x="8912" y="39469"/>
                      <a:pt x="8787" y="39039"/>
                      <a:pt x="8894" y="38449"/>
                    </a:cubicBezTo>
                    <a:lnTo>
                      <a:pt x="8894" y="38449"/>
                    </a:lnTo>
                    <a:cubicBezTo>
                      <a:pt x="8912" y="38520"/>
                      <a:pt x="8948" y="38592"/>
                      <a:pt x="9002" y="38664"/>
                    </a:cubicBezTo>
                    <a:cubicBezTo>
                      <a:pt x="9013" y="38687"/>
                      <a:pt x="9035" y="38697"/>
                      <a:pt x="9058" y="38697"/>
                    </a:cubicBezTo>
                    <a:cubicBezTo>
                      <a:pt x="9103" y="38697"/>
                      <a:pt x="9151" y="38658"/>
                      <a:pt x="9127" y="38610"/>
                    </a:cubicBezTo>
                    <a:lnTo>
                      <a:pt x="9002" y="38324"/>
                    </a:lnTo>
                    <a:close/>
                    <a:moveTo>
                      <a:pt x="8375" y="38592"/>
                    </a:moveTo>
                    <a:lnTo>
                      <a:pt x="8375" y="38682"/>
                    </a:lnTo>
                    <a:cubicBezTo>
                      <a:pt x="8125" y="39129"/>
                      <a:pt x="8196" y="39702"/>
                      <a:pt x="8411" y="40167"/>
                    </a:cubicBezTo>
                    <a:cubicBezTo>
                      <a:pt x="8411" y="40203"/>
                      <a:pt x="8393" y="40238"/>
                      <a:pt x="8393" y="40274"/>
                    </a:cubicBezTo>
                    <a:cubicBezTo>
                      <a:pt x="8375" y="40274"/>
                      <a:pt x="8393" y="40292"/>
                      <a:pt x="8411" y="40310"/>
                    </a:cubicBezTo>
                    <a:lnTo>
                      <a:pt x="8393" y="40310"/>
                    </a:lnTo>
                    <a:cubicBezTo>
                      <a:pt x="8341" y="40400"/>
                      <a:pt x="8280" y="40528"/>
                      <a:pt x="8271" y="40552"/>
                    </a:cubicBezTo>
                    <a:lnTo>
                      <a:pt x="8271" y="40552"/>
                    </a:lnTo>
                    <a:lnTo>
                      <a:pt x="8196" y="40686"/>
                    </a:lnTo>
                    <a:cubicBezTo>
                      <a:pt x="8089" y="40883"/>
                      <a:pt x="7892" y="41026"/>
                      <a:pt x="7677" y="41079"/>
                    </a:cubicBezTo>
                    <a:cubicBezTo>
                      <a:pt x="7677" y="40775"/>
                      <a:pt x="7677" y="40489"/>
                      <a:pt x="7695" y="40185"/>
                    </a:cubicBezTo>
                    <a:cubicBezTo>
                      <a:pt x="7731" y="39594"/>
                      <a:pt x="7964" y="39022"/>
                      <a:pt x="8375" y="38592"/>
                    </a:cubicBezTo>
                    <a:close/>
                    <a:moveTo>
                      <a:pt x="17448" y="41437"/>
                    </a:moveTo>
                    <a:lnTo>
                      <a:pt x="17448" y="41437"/>
                    </a:lnTo>
                    <a:cubicBezTo>
                      <a:pt x="17054" y="41581"/>
                      <a:pt x="16714" y="41795"/>
                      <a:pt x="16392" y="42046"/>
                    </a:cubicBezTo>
                    <a:cubicBezTo>
                      <a:pt x="16245" y="42155"/>
                      <a:pt x="16113" y="42278"/>
                      <a:pt x="15998" y="42415"/>
                    </a:cubicBezTo>
                    <a:lnTo>
                      <a:pt x="15998" y="42415"/>
                    </a:lnTo>
                    <a:cubicBezTo>
                      <a:pt x="15998" y="42411"/>
                      <a:pt x="15999" y="42408"/>
                      <a:pt x="15999" y="42404"/>
                    </a:cubicBezTo>
                    <a:cubicBezTo>
                      <a:pt x="15927" y="42225"/>
                      <a:pt x="15855" y="42135"/>
                      <a:pt x="16016" y="41974"/>
                    </a:cubicBezTo>
                    <a:cubicBezTo>
                      <a:pt x="16177" y="41831"/>
                      <a:pt x="16374" y="41742"/>
                      <a:pt x="16571" y="41670"/>
                    </a:cubicBezTo>
                    <a:cubicBezTo>
                      <a:pt x="16858" y="41563"/>
                      <a:pt x="17144" y="41473"/>
                      <a:pt x="17448" y="41437"/>
                    </a:cubicBezTo>
                    <a:close/>
                    <a:moveTo>
                      <a:pt x="18200" y="41294"/>
                    </a:moveTo>
                    <a:lnTo>
                      <a:pt x="18200" y="41294"/>
                    </a:lnTo>
                    <a:cubicBezTo>
                      <a:pt x="19094" y="41455"/>
                      <a:pt x="20025" y="41903"/>
                      <a:pt x="20347" y="42815"/>
                    </a:cubicBezTo>
                    <a:cubicBezTo>
                      <a:pt x="19667" y="42744"/>
                      <a:pt x="19041" y="42422"/>
                      <a:pt x="18575" y="41921"/>
                    </a:cubicBezTo>
                    <a:cubicBezTo>
                      <a:pt x="18593" y="41885"/>
                      <a:pt x="18611" y="41849"/>
                      <a:pt x="18593" y="41813"/>
                    </a:cubicBezTo>
                    <a:cubicBezTo>
                      <a:pt x="18486" y="41616"/>
                      <a:pt x="18361" y="41437"/>
                      <a:pt x="18200" y="41294"/>
                    </a:cubicBezTo>
                    <a:close/>
                    <a:moveTo>
                      <a:pt x="17394" y="41706"/>
                    </a:moveTo>
                    <a:lnTo>
                      <a:pt x="17394" y="41706"/>
                    </a:lnTo>
                    <a:cubicBezTo>
                      <a:pt x="17376" y="41795"/>
                      <a:pt x="17376" y="41885"/>
                      <a:pt x="17359" y="41974"/>
                    </a:cubicBezTo>
                    <a:cubicBezTo>
                      <a:pt x="16822" y="42511"/>
                      <a:pt x="16661" y="43459"/>
                      <a:pt x="15784" y="43531"/>
                    </a:cubicBezTo>
                    <a:lnTo>
                      <a:pt x="15784" y="43513"/>
                    </a:lnTo>
                    <a:cubicBezTo>
                      <a:pt x="15774" y="43514"/>
                      <a:pt x="15765" y="43515"/>
                      <a:pt x="15756" y="43515"/>
                    </a:cubicBezTo>
                    <a:cubicBezTo>
                      <a:pt x="15482" y="43515"/>
                      <a:pt x="15804" y="42972"/>
                      <a:pt x="15891" y="42833"/>
                    </a:cubicBezTo>
                    <a:cubicBezTo>
                      <a:pt x="16070" y="42565"/>
                      <a:pt x="16285" y="42332"/>
                      <a:pt x="16553" y="42153"/>
                    </a:cubicBezTo>
                    <a:cubicBezTo>
                      <a:pt x="16822" y="41956"/>
                      <a:pt x="17090" y="41813"/>
                      <a:pt x="17394" y="41706"/>
                    </a:cubicBezTo>
                    <a:close/>
                    <a:moveTo>
                      <a:pt x="17520" y="42225"/>
                    </a:moveTo>
                    <a:lnTo>
                      <a:pt x="17520" y="42422"/>
                    </a:lnTo>
                    <a:cubicBezTo>
                      <a:pt x="17376" y="42779"/>
                      <a:pt x="17323" y="43155"/>
                      <a:pt x="17341" y="43549"/>
                    </a:cubicBezTo>
                    <a:cubicBezTo>
                      <a:pt x="17332" y="43540"/>
                      <a:pt x="17323" y="43536"/>
                      <a:pt x="17314" y="43536"/>
                    </a:cubicBezTo>
                    <a:cubicBezTo>
                      <a:pt x="17305" y="43536"/>
                      <a:pt x="17296" y="43540"/>
                      <a:pt x="17287" y="43549"/>
                    </a:cubicBezTo>
                    <a:cubicBezTo>
                      <a:pt x="17201" y="43692"/>
                      <a:pt x="16828" y="44352"/>
                      <a:pt x="16655" y="44352"/>
                    </a:cubicBezTo>
                    <a:cubicBezTo>
                      <a:pt x="16612" y="44352"/>
                      <a:pt x="16582" y="44311"/>
                      <a:pt x="16571" y="44211"/>
                    </a:cubicBezTo>
                    <a:cubicBezTo>
                      <a:pt x="16553" y="43817"/>
                      <a:pt x="16643" y="43424"/>
                      <a:pt x="16840" y="43084"/>
                    </a:cubicBezTo>
                    <a:cubicBezTo>
                      <a:pt x="17001" y="42779"/>
                      <a:pt x="17198" y="42511"/>
                      <a:pt x="17430" y="42261"/>
                    </a:cubicBezTo>
                    <a:cubicBezTo>
                      <a:pt x="17440" y="42265"/>
                      <a:pt x="17449" y="42268"/>
                      <a:pt x="17459" y="42268"/>
                    </a:cubicBezTo>
                    <a:cubicBezTo>
                      <a:pt x="17484" y="42268"/>
                      <a:pt x="17507" y="42251"/>
                      <a:pt x="17520" y="42225"/>
                    </a:cubicBezTo>
                    <a:close/>
                    <a:moveTo>
                      <a:pt x="18164" y="41759"/>
                    </a:moveTo>
                    <a:cubicBezTo>
                      <a:pt x="18200" y="41777"/>
                      <a:pt x="18235" y="41813"/>
                      <a:pt x="18271" y="41831"/>
                    </a:cubicBezTo>
                    <a:cubicBezTo>
                      <a:pt x="18289" y="41885"/>
                      <a:pt x="18325" y="41921"/>
                      <a:pt x="18343" y="41956"/>
                    </a:cubicBezTo>
                    <a:cubicBezTo>
                      <a:pt x="18343" y="41992"/>
                      <a:pt x="18343" y="42010"/>
                      <a:pt x="18361" y="42028"/>
                    </a:cubicBezTo>
                    <a:lnTo>
                      <a:pt x="18414" y="42046"/>
                    </a:lnTo>
                    <a:cubicBezTo>
                      <a:pt x="18575" y="42243"/>
                      <a:pt x="18772" y="42404"/>
                      <a:pt x="19005" y="42529"/>
                    </a:cubicBezTo>
                    <a:cubicBezTo>
                      <a:pt x="19130" y="42708"/>
                      <a:pt x="19255" y="42923"/>
                      <a:pt x="19345" y="43137"/>
                    </a:cubicBezTo>
                    <a:cubicBezTo>
                      <a:pt x="19417" y="43334"/>
                      <a:pt x="19452" y="43567"/>
                      <a:pt x="19452" y="43782"/>
                    </a:cubicBezTo>
                    <a:cubicBezTo>
                      <a:pt x="19452" y="43915"/>
                      <a:pt x="19379" y="44429"/>
                      <a:pt x="19231" y="44429"/>
                    </a:cubicBezTo>
                    <a:cubicBezTo>
                      <a:pt x="19201" y="44429"/>
                      <a:pt x="19167" y="44407"/>
                      <a:pt x="19130" y="44354"/>
                    </a:cubicBezTo>
                    <a:cubicBezTo>
                      <a:pt x="18844" y="43996"/>
                      <a:pt x="18575" y="43621"/>
                      <a:pt x="18325" y="43245"/>
                    </a:cubicBezTo>
                    <a:cubicBezTo>
                      <a:pt x="18271" y="43030"/>
                      <a:pt x="18200" y="42833"/>
                      <a:pt x="18092" y="42654"/>
                    </a:cubicBezTo>
                    <a:cubicBezTo>
                      <a:pt x="18056" y="42511"/>
                      <a:pt x="18039" y="42350"/>
                      <a:pt x="18056" y="42207"/>
                    </a:cubicBezTo>
                    <a:cubicBezTo>
                      <a:pt x="18092" y="42207"/>
                      <a:pt x="18128" y="42171"/>
                      <a:pt x="18128" y="42135"/>
                    </a:cubicBezTo>
                    <a:lnTo>
                      <a:pt x="18146" y="42135"/>
                    </a:lnTo>
                    <a:cubicBezTo>
                      <a:pt x="18164" y="42028"/>
                      <a:pt x="18164" y="41903"/>
                      <a:pt x="18146" y="41795"/>
                    </a:cubicBezTo>
                    <a:lnTo>
                      <a:pt x="18164" y="41759"/>
                    </a:lnTo>
                    <a:close/>
                    <a:moveTo>
                      <a:pt x="17878" y="42010"/>
                    </a:moveTo>
                    <a:lnTo>
                      <a:pt x="17895" y="42064"/>
                    </a:lnTo>
                    <a:cubicBezTo>
                      <a:pt x="17878" y="42189"/>
                      <a:pt x="17860" y="42314"/>
                      <a:pt x="17878" y="42439"/>
                    </a:cubicBezTo>
                    <a:cubicBezTo>
                      <a:pt x="17878" y="42439"/>
                      <a:pt x="17878" y="42457"/>
                      <a:pt x="17878" y="42457"/>
                    </a:cubicBezTo>
                    <a:cubicBezTo>
                      <a:pt x="17931" y="42797"/>
                      <a:pt x="18056" y="43119"/>
                      <a:pt x="18235" y="43388"/>
                    </a:cubicBezTo>
                    <a:cubicBezTo>
                      <a:pt x="18307" y="43817"/>
                      <a:pt x="18253" y="44265"/>
                      <a:pt x="18074" y="44658"/>
                    </a:cubicBezTo>
                    <a:cubicBezTo>
                      <a:pt x="18015" y="44780"/>
                      <a:pt x="17958" y="44830"/>
                      <a:pt x="17902" y="44830"/>
                    </a:cubicBezTo>
                    <a:cubicBezTo>
                      <a:pt x="17656" y="44830"/>
                      <a:pt x="17463" y="43828"/>
                      <a:pt x="17448" y="43638"/>
                    </a:cubicBezTo>
                    <a:cubicBezTo>
                      <a:pt x="17430" y="43281"/>
                      <a:pt x="17484" y="42941"/>
                      <a:pt x="17609" y="42618"/>
                    </a:cubicBezTo>
                    <a:cubicBezTo>
                      <a:pt x="17645" y="42618"/>
                      <a:pt x="17681" y="42601"/>
                      <a:pt x="17699" y="42565"/>
                    </a:cubicBezTo>
                    <a:cubicBezTo>
                      <a:pt x="17788" y="42386"/>
                      <a:pt x="17842" y="42207"/>
                      <a:pt x="17878" y="42010"/>
                    </a:cubicBezTo>
                    <a:close/>
                    <a:moveTo>
                      <a:pt x="11972" y="44837"/>
                    </a:moveTo>
                    <a:lnTo>
                      <a:pt x="11954" y="45142"/>
                    </a:lnTo>
                    <a:cubicBezTo>
                      <a:pt x="11865" y="45285"/>
                      <a:pt x="11739" y="45428"/>
                      <a:pt x="11614" y="45553"/>
                    </a:cubicBezTo>
                    <a:cubicBezTo>
                      <a:pt x="11704" y="45303"/>
                      <a:pt x="11829" y="45052"/>
                      <a:pt x="11972" y="44837"/>
                    </a:cubicBezTo>
                    <a:close/>
                    <a:moveTo>
                      <a:pt x="12241" y="40364"/>
                    </a:moveTo>
                    <a:lnTo>
                      <a:pt x="12241" y="40364"/>
                    </a:lnTo>
                    <a:cubicBezTo>
                      <a:pt x="12062" y="41563"/>
                      <a:pt x="11650" y="42726"/>
                      <a:pt x="11006" y="43764"/>
                    </a:cubicBezTo>
                    <a:lnTo>
                      <a:pt x="11024" y="43764"/>
                    </a:lnTo>
                    <a:cubicBezTo>
                      <a:pt x="10254" y="44981"/>
                      <a:pt x="9055" y="45840"/>
                      <a:pt x="8089" y="46895"/>
                    </a:cubicBezTo>
                    <a:cubicBezTo>
                      <a:pt x="9180" y="44605"/>
                      <a:pt x="11256" y="42708"/>
                      <a:pt x="12241" y="40364"/>
                    </a:cubicBezTo>
                    <a:close/>
                    <a:moveTo>
                      <a:pt x="11990" y="47110"/>
                    </a:moveTo>
                    <a:lnTo>
                      <a:pt x="12062" y="47128"/>
                    </a:lnTo>
                    <a:cubicBezTo>
                      <a:pt x="12187" y="47182"/>
                      <a:pt x="12294" y="47253"/>
                      <a:pt x="12384" y="47361"/>
                    </a:cubicBezTo>
                    <a:cubicBezTo>
                      <a:pt x="12473" y="47450"/>
                      <a:pt x="12527" y="47557"/>
                      <a:pt x="12581" y="47665"/>
                    </a:cubicBezTo>
                    <a:cubicBezTo>
                      <a:pt x="12473" y="47611"/>
                      <a:pt x="12384" y="47557"/>
                      <a:pt x="12294" y="47504"/>
                    </a:cubicBezTo>
                    <a:cubicBezTo>
                      <a:pt x="12241" y="47343"/>
                      <a:pt x="12133" y="47200"/>
                      <a:pt x="11990" y="47128"/>
                    </a:cubicBezTo>
                    <a:lnTo>
                      <a:pt x="11990" y="47110"/>
                    </a:lnTo>
                    <a:close/>
                    <a:moveTo>
                      <a:pt x="11578" y="47468"/>
                    </a:moveTo>
                    <a:lnTo>
                      <a:pt x="11578" y="47468"/>
                    </a:lnTo>
                    <a:cubicBezTo>
                      <a:pt x="11507" y="47647"/>
                      <a:pt x="11435" y="47808"/>
                      <a:pt x="11328" y="47969"/>
                    </a:cubicBezTo>
                    <a:lnTo>
                      <a:pt x="11292" y="47987"/>
                    </a:lnTo>
                    <a:cubicBezTo>
                      <a:pt x="11292" y="47951"/>
                      <a:pt x="11310" y="47897"/>
                      <a:pt x="11310" y="47844"/>
                    </a:cubicBezTo>
                    <a:cubicBezTo>
                      <a:pt x="11417" y="47736"/>
                      <a:pt x="11507" y="47611"/>
                      <a:pt x="11578" y="47468"/>
                    </a:cubicBezTo>
                    <a:close/>
                    <a:moveTo>
                      <a:pt x="10101" y="47823"/>
                    </a:moveTo>
                    <a:cubicBezTo>
                      <a:pt x="10307" y="47823"/>
                      <a:pt x="10517" y="47849"/>
                      <a:pt x="10737" y="47915"/>
                    </a:cubicBezTo>
                    <a:cubicBezTo>
                      <a:pt x="10201" y="48076"/>
                      <a:pt x="9682" y="48327"/>
                      <a:pt x="9216" y="48631"/>
                    </a:cubicBezTo>
                    <a:cubicBezTo>
                      <a:pt x="9198" y="48613"/>
                      <a:pt x="9180" y="48613"/>
                      <a:pt x="9163" y="48613"/>
                    </a:cubicBezTo>
                    <a:cubicBezTo>
                      <a:pt x="8930" y="48613"/>
                      <a:pt x="8679" y="48595"/>
                      <a:pt x="8429" y="48524"/>
                    </a:cubicBezTo>
                    <a:cubicBezTo>
                      <a:pt x="8377" y="48507"/>
                      <a:pt x="7730" y="48092"/>
                      <a:pt x="7983" y="48092"/>
                    </a:cubicBezTo>
                    <a:cubicBezTo>
                      <a:pt x="7993" y="48092"/>
                      <a:pt x="8004" y="48093"/>
                      <a:pt x="8017" y="48094"/>
                    </a:cubicBezTo>
                    <a:cubicBezTo>
                      <a:pt x="8065" y="48099"/>
                      <a:pt x="8112" y="48101"/>
                      <a:pt x="8158" y="48101"/>
                    </a:cubicBezTo>
                    <a:cubicBezTo>
                      <a:pt x="8284" y="48101"/>
                      <a:pt x="8405" y="48085"/>
                      <a:pt x="8536" y="48059"/>
                    </a:cubicBezTo>
                    <a:cubicBezTo>
                      <a:pt x="9098" y="47982"/>
                      <a:pt x="9587" y="47823"/>
                      <a:pt x="10101" y="47823"/>
                    </a:cubicBezTo>
                    <a:close/>
                    <a:moveTo>
                      <a:pt x="10970" y="48005"/>
                    </a:moveTo>
                    <a:cubicBezTo>
                      <a:pt x="10988" y="48041"/>
                      <a:pt x="11042" y="48059"/>
                      <a:pt x="11095" y="48059"/>
                    </a:cubicBezTo>
                    <a:lnTo>
                      <a:pt x="11095" y="48094"/>
                    </a:lnTo>
                    <a:cubicBezTo>
                      <a:pt x="10415" y="48488"/>
                      <a:pt x="9896" y="49114"/>
                      <a:pt x="9628" y="49848"/>
                    </a:cubicBezTo>
                    <a:cubicBezTo>
                      <a:pt x="9340" y="50136"/>
                      <a:pt x="8963" y="50193"/>
                      <a:pt x="8573" y="50193"/>
                    </a:cubicBezTo>
                    <a:cubicBezTo>
                      <a:pt x="8501" y="50193"/>
                      <a:pt x="8429" y="50191"/>
                      <a:pt x="8357" y="50188"/>
                    </a:cubicBezTo>
                    <a:lnTo>
                      <a:pt x="8357" y="50170"/>
                    </a:lnTo>
                    <a:cubicBezTo>
                      <a:pt x="8143" y="50170"/>
                      <a:pt x="8214" y="50134"/>
                      <a:pt x="8322" y="49955"/>
                    </a:cubicBezTo>
                    <a:cubicBezTo>
                      <a:pt x="8429" y="49776"/>
                      <a:pt x="8554" y="49544"/>
                      <a:pt x="8679" y="49347"/>
                    </a:cubicBezTo>
                    <a:cubicBezTo>
                      <a:pt x="9198" y="48595"/>
                      <a:pt x="10129" y="48327"/>
                      <a:pt x="10952" y="48005"/>
                    </a:cubicBezTo>
                    <a:close/>
                    <a:moveTo>
                      <a:pt x="12348" y="47647"/>
                    </a:moveTo>
                    <a:lnTo>
                      <a:pt x="12348" y="47647"/>
                    </a:lnTo>
                    <a:cubicBezTo>
                      <a:pt x="12455" y="47719"/>
                      <a:pt x="12545" y="47790"/>
                      <a:pt x="12652" y="47862"/>
                    </a:cubicBezTo>
                    <a:cubicBezTo>
                      <a:pt x="12652" y="47915"/>
                      <a:pt x="12670" y="47987"/>
                      <a:pt x="12670" y="48059"/>
                    </a:cubicBezTo>
                    <a:lnTo>
                      <a:pt x="12652" y="48059"/>
                    </a:lnTo>
                    <a:cubicBezTo>
                      <a:pt x="12661" y="48085"/>
                      <a:pt x="12683" y="48099"/>
                      <a:pt x="12706" y="48099"/>
                    </a:cubicBezTo>
                    <a:cubicBezTo>
                      <a:pt x="12728" y="48099"/>
                      <a:pt x="12751" y="48085"/>
                      <a:pt x="12760" y="48059"/>
                    </a:cubicBezTo>
                    <a:lnTo>
                      <a:pt x="12760" y="47933"/>
                    </a:lnTo>
                    <a:cubicBezTo>
                      <a:pt x="13010" y="48076"/>
                      <a:pt x="13243" y="48237"/>
                      <a:pt x="13475" y="48434"/>
                    </a:cubicBezTo>
                    <a:cubicBezTo>
                      <a:pt x="13833" y="48739"/>
                      <a:pt x="13958" y="49222"/>
                      <a:pt x="14084" y="49651"/>
                    </a:cubicBezTo>
                    <a:cubicBezTo>
                      <a:pt x="14119" y="49776"/>
                      <a:pt x="14208" y="50394"/>
                      <a:pt x="14314" y="50455"/>
                    </a:cubicBezTo>
                    <a:lnTo>
                      <a:pt x="14314" y="50455"/>
                    </a:lnTo>
                    <a:cubicBezTo>
                      <a:pt x="13850" y="50205"/>
                      <a:pt x="13421" y="49847"/>
                      <a:pt x="13064" y="49436"/>
                    </a:cubicBezTo>
                    <a:cubicBezTo>
                      <a:pt x="13010" y="49383"/>
                      <a:pt x="12974" y="49347"/>
                      <a:pt x="12938" y="49293"/>
                    </a:cubicBezTo>
                    <a:cubicBezTo>
                      <a:pt x="12903" y="49240"/>
                      <a:pt x="12885" y="49204"/>
                      <a:pt x="12849" y="49150"/>
                    </a:cubicBezTo>
                    <a:cubicBezTo>
                      <a:pt x="12652" y="48810"/>
                      <a:pt x="12509" y="48452"/>
                      <a:pt x="12402" y="48059"/>
                    </a:cubicBezTo>
                    <a:cubicBezTo>
                      <a:pt x="12437" y="48041"/>
                      <a:pt x="12437" y="48023"/>
                      <a:pt x="12437" y="47987"/>
                    </a:cubicBezTo>
                    <a:cubicBezTo>
                      <a:pt x="12420" y="47897"/>
                      <a:pt x="12384" y="47772"/>
                      <a:pt x="12348" y="47647"/>
                    </a:cubicBezTo>
                    <a:close/>
                    <a:moveTo>
                      <a:pt x="11077" y="48309"/>
                    </a:moveTo>
                    <a:cubicBezTo>
                      <a:pt x="10666" y="48667"/>
                      <a:pt x="10290" y="49079"/>
                      <a:pt x="10004" y="49544"/>
                    </a:cubicBezTo>
                    <a:cubicBezTo>
                      <a:pt x="9860" y="49794"/>
                      <a:pt x="9771" y="50063"/>
                      <a:pt x="9753" y="50349"/>
                    </a:cubicBezTo>
                    <a:cubicBezTo>
                      <a:pt x="9717" y="50546"/>
                      <a:pt x="9699" y="50761"/>
                      <a:pt x="9682" y="50958"/>
                    </a:cubicBezTo>
                    <a:lnTo>
                      <a:pt x="9664" y="50958"/>
                    </a:lnTo>
                    <a:cubicBezTo>
                      <a:pt x="9657" y="50961"/>
                      <a:pt x="9650" y="50962"/>
                      <a:pt x="9644" y="50962"/>
                    </a:cubicBezTo>
                    <a:cubicBezTo>
                      <a:pt x="9515" y="50962"/>
                      <a:pt x="9647" y="50257"/>
                      <a:pt x="9664" y="50206"/>
                    </a:cubicBezTo>
                    <a:cubicBezTo>
                      <a:pt x="9771" y="49884"/>
                      <a:pt x="9914" y="49580"/>
                      <a:pt x="10093" y="49311"/>
                    </a:cubicBezTo>
                    <a:cubicBezTo>
                      <a:pt x="10362" y="48900"/>
                      <a:pt x="10684" y="48560"/>
                      <a:pt x="11077" y="48309"/>
                    </a:cubicBezTo>
                    <a:close/>
                    <a:moveTo>
                      <a:pt x="11507" y="48148"/>
                    </a:moveTo>
                    <a:lnTo>
                      <a:pt x="11507" y="48148"/>
                    </a:lnTo>
                    <a:cubicBezTo>
                      <a:pt x="11185" y="48703"/>
                      <a:pt x="10970" y="49329"/>
                      <a:pt x="10845" y="49955"/>
                    </a:cubicBezTo>
                    <a:cubicBezTo>
                      <a:pt x="10809" y="50152"/>
                      <a:pt x="10809" y="50349"/>
                      <a:pt x="10827" y="50564"/>
                    </a:cubicBezTo>
                    <a:cubicBezTo>
                      <a:pt x="10630" y="50904"/>
                      <a:pt x="10451" y="51262"/>
                      <a:pt x="10057" y="51423"/>
                    </a:cubicBezTo>
                    <a:cubicBezTo>
                      <a:pt x="9994" y="51450"/>
                      <a:pt x="9944" y="51462"/>
                      <a:pt x="9904" y="51462"/>
                    </a:cubicBezTo>
                    <a:cubicBezTo>
                      <a:pt x="9628" y="51462"/>
                      <a:pt x="9863" y="50884"/>
                      <a:pt x="9878" y="50743"/>
                    </a:cubicBezTo>
                    <a:cubicBezTo>
                      <a:pt x="9914" y="50152"/>
                      <a:pt x="10147" y="49580"/>
                      <a:pt x="10523" y="49114"/>
                    </a:cubicBezTo>
                    <a:cubicBezTo>
                      <a:pt x="10755" y="48846"/>
                      <a:pt x="11006" y="48595"/>
                      <a:pt x="11274" y="48381"/>
                    </a:cubicBezTo>
                    <a:cubicBezTo>
                      <a:pt x="11346" y="48291"/>
                      <a:pt x="11435" y="48220"/>
                      <a:pt x="11507" y="48148"/>
                    </a:cubicBezTo>
                    <a:close/>
                    <a:moveTo>
                      <a:pt x="12008" y="48255"/>
                    </a:moveTo>
                    <a:lnTo>
                      <a:pt x="12008" y="48255"/>
                    </a:lnTo>
                    <a:cubicBezTo>
                      <a:pt x="12062" y="48416"/>
                      <a:pt x="12133" y="48542"/>
                      <a:pt x="12241" y="48667"/>
                    </a:cubicBezTo>
                    <a:cubicBezTo>
                      <a:pt x="12251" y="48677"/>
                      <a:pt x="12263" y="48681"/>
                      <a:pt x="12277" y="48681"/>
                    </a:cubicBezTo>
                    <a:cubicBezTo>
                      <a:pt x="12311" y="48681"/>
                      <a:pt x="12348" y="48652"/>
                      <a:pt x="12348" y="48613"/>
                    </a:cubicBezTo>
                    <a:lnTo>
                      <a:pt x="12348" y="48524"/>
                    </a:lnTo>
                    <a:cubicBezTo>
                      <a:pt x="12491" y="48918"/>
                      <a:pt x="12706" y="49275"/>
                      <a:pt x="12974" y="49580"/>
                    </a:cubicBezTo>
                    <a:cubicBezTo>
                      <a:pt x="13100" y="49866"/>
                      <a:pt x="13189" y="50170"/>
                      <a:pt x="13207" y="50474"/>
                    </a:cubicBezTo>
                    <a:lnTo>
                      <a:pt x="13207" y="50492"/>
                    </a:lnTo>
                    <a:cubicBezTo>
                      <a:pt x="13225" y="50743"/>
                      <a:pt x="13207" y="51011"/>
                      <a:pt x="13153" y="51262"/>
                    </a:cubicBezTo>
                    <a:cubicBezTo>
                      <a:pt x="13116" y="51513"/>
                      <a:pt x="13084" y="51638"/>
                      <a:pt x="13014" y="51638"/>
                    </a:cubicBezTo>
                    <a:cubicBezTo>
                      <a:pt x="12949" y="51638"/>
                      <a:pt x="12851" y="51531"/>
                      <a:pt x="12688" y="51315"/>
                    </a:cubicBezTo>
                    <a:cubicBezTo>
                      <a:pt x="11972" y="50403"/>
                      <a:pt x="11883" y="49365"/>
                      <a:pt x="12008" y="48255"/>
                    </a:cubicBezTo>
                    <a:close/>
                    <a:moveTo>
                      <a:pt x="11865" y="47754"/>
                    </a:moveTo>
                    <a:cubicBezTo>
                      <a:pt x="11882" y="47895"/>
                      <a:pt x="11917" y="48036"/>
                      <a:pt x="11953" y="48177"/>
                    </a:cubicBezTo>
                    <a:lnTo>
                      <a:pt x="11953" y="48177"/>
                    </a:lnTo>
                    <a:cubicBezTo>
                      <a:pt x="11950" y="48177"/>
                      <a:pt x="11947" y="48177"/>
                      <a:pt x="11944" y="48177"/>
                    </a:cubicBezTo>
                    <a:cubicBezTo>
                      <a:pt x="11918" y="48177"/>
                      <a:pt x="11896" y="48193"/>
                      <a:pt x="11883" y="48220"/>
                    </a:cubicBezTo>
                    <a:cubicBezTo>
                      <a:pt x="11686" y="48882"/>
                      <a:pt x="11704" y="49580"/>
                      <a:pt x="11936" y="50224"/>
                    </a:cubicBezTo>
                    <a:cubicBezTo>
                      <a:pt x="11918" y="50510"/>
                      <a:pt x="11883" y="50796"/>
                      <a:pt x="11829" y="51083"/>
                    </a:cubicBezTo>
                    <a:cubicBezTo>
                      <a:pt x="11829" y="51113"/>
                      <a:pt x="11407" y="51763"/>
                      <a:pt x="11245" y="51763"/>
                    </a:cubicBezTo>
                    <a:cubicBezTo>
                      <a:pt x="11213" y="51763"/>
                      <a:pt x="11191" y="51736"/>
                      <a:pt x="11185" y="51673"/>
                    </a:cubicBezTo>
                    <a:cubicBezTo>
                      <a:pt x="11167" y="51512"/>
                      <a:pt x="11131" y="51351"/>
                      <a:pt x="11077" y="51190"/>
                    </a:cubicBezTo>
                    <a:cubicBezTo>
                      <a:pt x="10845" y="50134"/>
                      <a:pt x="11167" y="49293"/>
                      <a:pt x="11543" y="48381"/>
                    </a:cubicBezTo>
                    <a:lnTo>
                      <a:pt x="11543" y="48416"/>
                    </a:lnTo>
                    <a:cubicBezTo>
                      <a:pt x="11561" y="48470"/>
                      <a:pt x="11601" y="48497"/>
                      <a:pt x="11639" y="48497"/>
                    </a:cubicBezTo>
                    <a:cubicBezTo>
                      <a:pt x="11677" y="48497"/>
                      <a:pt x="11713" y="48470"/>
                      <a:pt x="11722" y="48416"/>
                    </a:cubicBezTo>
                    <a:cubicBezTo>
                      <a:pt x="11775" y="48202"/>
                      <a:pt x="11829" y="47969"/>
                      <a:pt x="11865" y="47754"/>
                    </a:cubicBezTo>
                    <a:close/>
                    <a:moveTo>
                      <a:pt x="11113" y="0"/>
                    </a:moveTo>
                    <a:cubicBezTo>
                      <a:pt x="11087" y="0"/>
                      <a:pt x="11057" y="15"/>
                      <a:pt x="11042" y="46"/>
                    </a:cubicBezTo>
                    <a:cubicBezTo>
                      <a:pt x="10487" y="1442"/>
                      <a:pt x="10093" y="2909"/>
                      <a:pt x="9878" y="4412"/>
                    </a:cubicBezTo>
                    <a:cubicBezTo>
                      <a:pt x="9270" y="4913"/>
                      <a:pt x="8679" y="5880"/>
                      <a:pt x="8787" y="6649"/>
                    </a:cubicBezTo>
                    <a:cubicBezTo>
                      <a:pt x="8787" y="6691"/>
                      <a:pt x="8819" y="6732"/>
                      <a:pt x="8858" y="6732"/>
                    </a:cubicBezTo>
                    <a:cubicBezTo>
                      <a:pt x="8870" y="6732"/>
                      <a:pt x="8882" y="6729"/>
                      <a:pt x="8894" y="6721"/>
                    </a:cubicBezTo>
                    <a:cubicBezTo>
                      <a:pt x="9377" y="6399"/>
                      <a:pt x="9538" y="5862"/>
                      <a:pt x="9771" y="5379"/>
                    </a:cubicBezTo>
                    <a:lnTo>
                      <a:pt x="9771" y="5379"/>
                    </a:lnTo>
                    <a:cubicBezTo>
                      <a:pt x="9646" y="6667"/>
                      <a:pt x="9610" y="7973"/>
                      <a:pt x="9664" y="9280"/>
                    </a:cubicBezTo>
                    <a:cubicBezTo>
                      <a:pt x="9216" y="9799"/>
                      <a:pt x="9073" y="10532"/>
                      <a:pt x="8948" y="11177"/>
                    </a:cubicBezTo>
                    <a:cubicBezTo>
                      <a:pt x="8948" y="11220"/>
                      <a:pt x="8983" y="11276"/>
                      <a:pt x="9035" y="11276"/>
                    </a:cubicBezTo>
                    <a:cubicBezTo>
                      <a:pt x="9047" y="11276"/>
                      <a:pt x="9060" y="11273"/>
                      <a:pt x="9073" y="11266"/>
                    </a:cubicBezTo>
                    <a:cubicBezTo>
                      <a:pt x="9342" y="10962"/>
                      <a:pt x="9556" y="10622"/>
                      <a:pt x="9699" y="10246"/>
                    </a:cubicBezTo>
                    <a:cubicBezTo>
                      <a:pt x="9699" y="10336"/>
                      <a:pt x="9699" y="10443"/>
                      <a:pt x="9717" y="10532"/>
                    </a:cubicBezTo>
                    <a:cubicBezTo>
                      <a:pt x="9610" y="11749"/>
                      <a:pt x="9485" y="12966"/>
                      <a:pt x="9306" y="14165"/>
                    </a:cubicBezTo>
                    <a:cubicBezTo>
                      <a:pt x="8447" y="15114"/>
                      <a:pt x="7749" y="16223"/>
                      <a:pt x="7015" y="17279"/>
                    </a:cubicBezTo>
                    <a:cubicBezTo>
                      <a:pt x="5941" y="18800"/>
                      <a:pt x="4904" y="20285"/>
                      <a:pt x="4134" y="21967"/>
                    </a:cubicBezTo>
                    <a:cubicBezTo>
                      <a:pt x="4102" y="22031"/>
                      <a:pt x="4142" y="22096"/>
                      <a:pt x="4202" y="22096"/>
                    </a:cubicBezTo>
                    <a:cubicBezTo>
                      <a:pt x="4209" y="22096"/>
                      <a:pt x="4216" y="22095"/>
                      <a:pt x="4224" y="22093"/>
                    </a:cubicBezTo>
                    <a:cubicBezTo>
                      <a:pt x="6353" y="21502"/>
                      <a:pt x="7838" y="19731"/>
                      <a:pt x="8679" y="17726"/>
                    </a:cubicBezTo>
                    <a:lnTo>
                      <a:pt x="8679" y="17726"/>
                    </a:lnTo>
                    <a:cubicBezTo>
                      <a:pt x="8500" y="18621"/>
                      <a:pt x="8304" y="19498"/>
                      <a:pt x="8089" y="20375"/>
                    </a:cubicBezTo>
                    <a:lnTo>
                      <a:pt x="8089" y="20357"/>
                    </a:lnTo>
                    <a:cubicBezTo>
                      <a:pt x="8089" y="20339"/>
                      <a:pt x="8075" y="20330"/>
                      <a:pt x="8062" y="20330"/>
                    </a:cubicBezTo>
                    <a:cubicBezTo>
                      <a:pt x="8049" y="20330"/>
                      <a:pt x="8035" y="20339"/>
                      <a:pt x="8035" y="20357"/>
                    </a:cubicBezTo>
                    <a:cubicBezTo>
                      <a:pt x="7999" y="20536"/>
                      <a:pt x="7982" y="20715"/>
                      <a:pt x="7982" y="20894"/>
                    </a:cubicBezTo>
                    <a:cubicBezTo>
                      <a:pt x="7856" y="21395"/>
                      <a:pt x="7731" y="21914"/>
                      <a:pt x="7588" y="22433"/>
                    </a:cubicBezTo>
                    <a:cubicBezTo>
                      <a:pt x="7123" y="22647"/>
                      <a:pt x="6747" y="23041"/>
                      <a:pt x="6514" y="23506"/>
                    </a:cubicBezTo>
                    <a:cubicBezTo>
                      <a:pt x="6482" y="23554"/>
                      <a:pt x="6522" y="23617"/>
                      <a:pt x="6581" y="23617"/>
                    </a:cubicBezTo>
                    <a:cubicBezTo>
                      <a:pt x="6588" y="23617"/>
                      <a:pt x="6596" y="23616"/>
                      <a:pt x="6604" y="23614"/>
                    </a:cubicBezTo>
                    <a:cubicBezTo>
                      <a:pt x="6908" y="23524"/>
                      <a:pt x="7194" y="23363"/>
                      <a:pt x="7391" y="23113"/>
                    </a:cubicBezTo>
                    <a:lnTo>
                      <a:pt x="7391" y="23113"/>
                    </a:lnTo>
                    <a:cubicBezTo>
                      <a:pt x="7301" y="23471"/>
                      <a:pt x="7194" y="23829"/>
                      <a:pt x="7105" y="24186"/>
                    </a:cubicBezTo>
                    <a:cubicBezTo>
                      <a:pt x="6836" y="24365"/>
                      <a:pt x="6604" y="24562"/>
                      <a:pt x="6371" y="24759"/>
                    </a:cubicBezTo>
                    <a:cubicBezTo>
                      <a:pt x="6407" y="24723"/>
                      <a:pt x="6425" y="24688"/>
                      <a:pt x="6443" y="24652"/>
                    </a:cubicBezTo>
                    <a:cubicBezTo>
                      <a:pt x="6457" y="24623"/>
                      <a:pt x="6436" y="24593"/>
                      <a:pt x="6408" y="24593"/>
                    </a:cubicBezTo>
                    <a:cubicBezTo>
                      <a:pt x="6402" y="24593"/>
                      <a:pt x="6395" y="24595"/>
                      <a:pt x="6389" y="24598"/>
                    </a:cubicBezTo>
                    <a:cubicBezTo>
                      <a:pt x="6317" y="24652"/>
                      <a:pt x="6264" y="24723"/>
                      <a:pt x="6210" y="24777"/>
                    </a:cubicBezTo>
                    <a:cubicBezTo>
                      <a:pt x="6199" y="24777"/>
                      <a:pt x="6188" y="24777"/>
                      <a:pt x="6177" y="24777"/>
                    </a:cubicBezTo>
                    <a:cubicBezTo>
                      <a:pt x="5484" y="24777"/>
                      <a:pt x="4628" y="25320"/>
                      <a:pt x="4188" y="25672"/>
                    </a:cubicBezTo>
                    <a:cubicBezTo>
                      <a:pt x="4152" y="25725"/>
                      <a:pt x="4170" y="25815"/>
                      <a:pt x="4241" y="25815"/>
                    </a:cubicBezTo>
                    <a:cubicBezTo>
                      <a:pt x="4689" y="25779"/>
                      <a:pt x="5136" y="25690"/>
                      <a:pt x="5548" y="25529"/>
                    </a:cubicBezTo>
                    <a:lnTo>
                      <a:pt x="5548" y="25529"/>
                    </a:lnTo>
                    <a:cubicBezTo>
                      <a:pt x="5029" y="25958"/>
                      <a:pt x="4581" y="26459"/>
                      <a:pt x="4224" y="27050"/>
                    </a:cubicBezTo>
                    <a:cubicBezTo>
                      <a:pt x="4206" y="27103"/>
                      <a:pt x="4241" y="27157"/>
                      <a:pt x="4295" y="27157"/>
                    </a:cubicBezTo>
                    <a:cubicBezTo>
                      <a:pt x="4850" y="27157"/>
                      <a:pt x="5387" y="26907"/>
                      <a:pt x="5763" y="26459"/>
                    </a:cubicBezTo>
                    <a:lnTo>
                      <a:pt x="5763" y="26459"/>
                    </a:lnTo>
                    <a:cubicBezTo>
                      <a:pt x="5566" y="27032"/>
                      <a:pt x="5601" y="27658"/>
                      <a:pt x="5870" y="28177"/>
                    </a:cubicBezTo>
                    <a:cubicBezTo>
                      <a:pt x="5890" y="28207"/>
                      <a:pt x="5915" y="28220"/>
                      <a:pt x="5939" y="28220"/>
                    </a:cubicBezTo>
                    <a:cubicBezTo>
                      <a:pt x="5959" y="28220"/>
                      <a:pt x="5979" y="28211"/>
                      <a:pt x="5995" y="28195"/>
                    </a:cubicBezTo>
                    <a:cubicBezTo>
                      <a:pt x="6371" y="27837"/>
                      <a:pt x="6639" y="27390"/>
                      <a:pt x="6783" y="26907"/>
                    </a:cubicBezTo>
                    <a:cubicBezTo>
                      <a:pt x="6854" y="27175"/>
                      <a:pt x="6961" y="27425"/>
                      <a:pt x="7123" y="27640"/>
                    </a:cubicBezTo>
                    <a:cubicBezTo>
                      <a:pt x="7217" y="27762"/>
                      <a:pt x="7618" y="28139"/>
                      <a:pt x="7893" y="28139"/>
                    </a:cubicBezTo>
                    <a:cubicBezTo>
                      <a:pt x="7982" y="28139"/>
                      <a:pt x="8059" y="28099"/>
                      <a:pt x="8107" y="27998"/>
                    </a:cubicBezTo>
                    <a:cubicBezTo>
                      <a:pt x="8339" y="27479"/>
                      <a:pt x="8143" y="26871"/>
                      <a:pt x="7964" y="26352"/>
                    </a:cubicBezTo>
                    <a:lnTo>
                      <a:pt x="7964" y="26352"/>
                    </a:lnTo>
                    <a:cubicBezTo>
                      <a:pt x="8177" y="26536"/>
                      <a:pt x="8457" y="26642"/>
                      <a:pt x="8743" y="26642"/>
                    </a:cubicBezTo>
                    <a:cubicBezTo>
                      <a:pt x="8817" y="26642"/>
                      <a:pt x="8892" y="26635"/>
                      <a:pt x="8966" y="26620"/>
                    </a:cubicBezTo>
                    <a:cubicBezTo>
                      <a:pt x="9002" y="26602"/>
                      <a:pt x="9019" y="26584"/>
                      <a:pt x="9019" y="26549"/>
                    </a:cubicBezTo>
                    <a:cubicBezTo>
                      <a:pt x="9019" y="25708"/>
                      <a:pt x="8214" y="24831"/>
                      <a:pt x="7373" y="24795"/>
                    </a:cubicBezTo>
                    <a:cubicBezTo>
                      <a:pt x="7319" y="24634"/>
                      <a:pt x="7266" y="24491"/>
                      <a:pt x="7212" y="24330"/>
                    </a:cubicBezTo>
                    <a:cubicBezTo>
                      <a:pt x="7194" y="24330"/>
                      <a:pt x="7194" y="24312"/>
                      <a:pt x="7176" y="24312"/>
                    </a:cubicBezTo>
                    <a:cubicBezTo>
                      <a:pt x="7194" y="24312"/>
                      <a:pt x="7194" y="24294"/>
                      <a:pt x="7176" y="24294"/>
                    </a:cubicBezTo>
                    <a:cubicBezTo>
                      <a:pt x="7194" y="24276"/>
                      <a:pt x="7194" y="24258"/>
                      <a:pt x="7176" y="24240"/>
                    </a:cubicBezTo>
                    <a:cubicBezTo>
                      <a:pt x="7337" y="23757"/>
                      <a:pt x="7498" y="23256"/>
                      <a:pt x="7641" y="22773"/>
                    </a:cubicBezTo>
                    <a:cubicBezTo>
                      <a:pt x="7659" y="22755"/>
                      <a:pt x="7659" y="22737"/>
                      <a:pt x="7641" y="22737"/>
                    </a:cubicBezTo>
                    <a:lnTo>
                      <a:pt x="7695" y="22540"/>
                    </a:lnTo>
                    <a:cubicBezTo>
                      <a:pt x="7767" y="22486"/>
                      <a:pt x="7838" y="22451"/>
                      <a:pt x="7910" y="22397"/>
                    </a:cubicBezTo>
                    <a:cubicBezTo>
                      <a:pt x="7964" y="22343"/>
                      <a:pt x="7910" y="22307"/>
                      <a:pt x="7856" y="22307"/>
                    </a:cubicBezTo>
                    <a:cubicBezTo>
                      <a:pt x="7803" y="22325"/>
                      <a:pt x="7785" y="22325"/>
                      <a:pt x="7767" y="22343"/>
                    </a:cubicBezTo>
                    <a:cubicBezTo>
                      <a:pt x="7856" y="22057"/>
                      <a:pt x="7946" y="21753"/>
                      <a:pt x="8017" y="21466"/>
                    </a:cubicBezTo>
                    <a:cubicBezTo>
                      <a:pt x="8089" y="21771"/>
                      <a:pt x="8214" y="22039"/>
                      <a:pt x="8411" y="22272"/>
                    </a:cubicBezTo>
                    <a:cubicBezTo>
                      <a:pt x="8425" y="22285"/>
                      <a:pt x="8441" y="22291"/>
                      <a:pt x="8457" y="22291"/>
                    </a:cubicBezTo>
                    <a:cubicBezTo>
                      <a:pt x="8483" y="22291"/>
                      <a:pt x="8507" y="22276"/>
                      <a:pt x="8518" y="22254"/>
                    </a:cubicBezTo>
                    <a:cubicBezTo>
                      <a:pt x="8626" y="21806"/>
                      <a:pt x="8429" y="21234"/>
                      <a:pt x="8214" y="20804"/>
                    </a:cubicBezTo>
                    <a:cubicBezTo>
                      <a:pt x="8357" y="20250"/>
                      <a:pt x="8500" y="19695"/>
                      <a:pt x="8644" y="19140"/>
                    </a:cubicBezTo>
                    <a:cubicBezTo>
                      <a:pt x="8662" y="19552"/>
                      <a:pt x="8769" y="19945"/>
                      <a:pt x="9002" y="20285"/>
                    </a:cubicBezTo>
                    <a:cubicBezTo>
                      <a:pt x="9010" y="20303"/>
                      <a:pt x="9033" y="20312"/>
                      <a:pt x="9055" y="20312"/>
                    </a:cubicBezTo>
                    <a:cubicBezTo>
                      <a:pt x="9078" y="20312"/>
                      <a:pt x="9100" y="20303"/>
                      <a:pt x="9109" y="20285"/>
                    </a:cubicBezTo>
                    <a:cubicBezTo>
                      <a:pt x="9324" y="19802"/>
                      <a:pt x="9109" y="19086"/>
                      <a:pt x="8769" y="18693"/>
                    </a:cubicBezTo>
                    <a:lnTo>
                      <a:pt x="8769" y="18657"/>
                    </a:lnTo>
                    <a:cubicBezTo>
                      <a:pt x="9109" y="17243"/>
                      <a:pt x="9395" y="15812"/>
                      <a:pt x="9610" y="14380"/>
                    </a:cubicBezTo>
                    <a:cubicBezTo>
                      <a:pt x="9717" y="14112"/>
                      <a:pt x="9843" y="13843"/>
                      <a:pt x="9986" y="13593"/>
                    </a:cubicBezTo>
                    <a:cubicBezTo>
                      <a:pt x="9998" y="13555"/>
                      <a:pt x="9966" y="13517"/>
                      <a:pt x="9934" y="13517"/>
                    </a:cubicBezTo>
                    <a:cubicBezTo>
                      <a:pt x="9920" y="13517"/>
                      <a:pt x="9907" y="13523"/>
                      <a:pt x="9896" y="13539"/>
                    </a:cubicBezTo>
                    <a:cubicBezTo>
                      <a:pt x="9860" y="13593"/>
                      <a:pt x="9843" y="13646"/>
                      <a:pt x="9807" y="13700"/>
                    </a:cubicBezTo>
                    <a:cubicBezTo>
                      <a:pt x="9798" y="13682"/>
                      <a:pt x="9784" y="13673"/>
                      <a:pt x="9771" y="13673"/>
                    </a:cubicBezTo>
                    <a:cubicBezTo>
                      <a:pt x="9758" y="13673"/>
                      <a:pt x="9744" y="13682"/>
                      <a:pt x="9735" y="13700"/>
                    </a:cubicBezTo>
                    <a:lnTo>
                      <a:pt x="9699" y="13736"/>
                    </a:lnTo>
                    <a:cubicBezTo>
                      <a:pt x="9753" y="13217"/>
                      <a:pt x="9807" y="12716"/>
                      <a:pt x="9860" y="12215"/>
                    </a:cubicBezTo>
                    <a:cubicBezTo>
                      <a:pt x="10039" y="14022"/>
                      <a:pt x="10326" y="15829"/>
                      <a:pt x="10612" y="17619"/>
                    </a:cubicBezTo>
                    <a:cubicBezTo>
                      <a:pt x="10612" y="17619"/>
                      <a:pt x="10612" y="17637"/>
                      <a:pt x="10594" y="17637"/>
                    </a:cubicBezTo>
                    <a:cubicBezTo>
                      <a:pt x="10218" y="18174"/>
                      <a:pt x="9968" y="18979"/>
                      <a:pt x="10201" y="19587"/>
                    </a:cubicBezTo>
                    <a:cubicBezTo>
                      <a:pt x="10212" y="19622"/>
                      <a:pt x="10254" y="19650"/>
                      <a:pt x="10292" y="19650"/>
                    </a:cubicBezTo>
                    <a:cubicBezTo>
                      <a:pt x="10312" y="19650"/>
                      <a:pt x="10331" y="19642"/>
                      <a:pt x="10344" y="19623"/>
                    </a:cubicBezTo>
                    <a:cubicBezTo>
                      <a:pt x="10558" y="19355"/>
                      <a:pt x="10719" y="19033"/>
                      <a:pt x="10791" y="18675"/>
                    </a:cubicBezTo>
                    <a:cubicBezTo>
                      <a:pt x="11006" y="19981"/>
                      <a:pt x="11203" y="21252"/>
                      <a:pt x="11382" y="22504"/>
                    </a:cubicBezTo>
                    <a:lnTo>
                      <a:pt x="11650" y="24562"/>
                    </a:lnTo>
                    <a:cubicBezTo>
                      <a:pt x="11328" y="24974"/>
                      <a:pt x="11149" y="25511"/>
                      <a:pt x="11167" y="26048"/>
                    </a:cubicBezTo>
                    <a:cubicBezTo>
                      <a:pt x="11167" y="26086"/>
                      <a:pt x="11212" y="26123"/>
                      <a:pt x="11257" y="26123"/>
                    </a:cubicBezTo>
                    <a:cubicBezTo>
                      <a:pt x="11275" y="26123"/>
                      <a:pt x="11294" y="26117"/>
                      <a:pt x="11310" y="26101"/>
                    </a:cubicBezTo>
                    <a:cubicBezTo>
                      <a:pt x="11507" y="25869"/>
                      <a:pt x="11668" y="25600"/>
                      <a:pt x="11757" y="25314"/>
                    </a:cubicBezTo>
                    <a:cubicBezTo>
                      <a:pt x="11865" y="26191"/>
                      <a:pt x="11972" y="27050"/>
                      <a:pt x="12097" y="27927"/>
                    </a:cubicBezTo>
                    <a:cubicBezTo>
                      <a:pt x="11775" y="28517"/>
                      <a:pt x="11417" y="29090"/>
                      <a:pt x="11024" y="29644"/>
                    </a:cubicBezTo>
                    <a:cubicBezTo>
                      <a:pt x="11015" y="29636"/>
                      <a:pt x="11006" y="29631"/>
                      <a:pt x="10997" y="29631"/>
                    </a:cubicBezTo>
                    <a:cubicBezTo>
                      <a:pt x="10988" y="29631"/>
                      <a:pt x="10979" y="29636"/>
                      <a:pt x="10970" y="29644"/>
                    </a:cubicBezTo>
                    <a:cubicBezTo>
                      <a:pt x="10785" y="29744"/>
                      <a:pt x="10577" y="29799"/>
                      <a:pt x="10365" y="29799"/>
                    </a:cubicBezTo>
                    <a:cubicBezTo>
                      <a:pt x="10310" y="29799"/>
                      <a:pt x="10255" y="29795"/>
                      <a:pt x="10201" y="29788"/>
                    </a:cubicBezTo>
                    <a:cubicBezTo>
                      <a:pt x="10290" y="29680"/>
                      <a:pt x="10397" y="29591"/>
                      <a:pt x="10505" y="29519"/>
                    </a:cubicBezTo>
                    <a:cubicBezTo>
                      <a:pt x="10684" y="29430"/>
                      <a:pt x="10881" y="29394"/>
                      <a:pt x="11077" y="29394"/>
                    </a:cubicBezTo>
                    <a:cubicBezTo>
                      <a:pt x="11131" y="29394"/>
                      <a:pt x="11167" y="29322"/>
                      <a:pt x="11113" y="29287"/>
                    </a:cubicBezTo>
                    <a:cubicBezTo>
                      <a:pt x="11037" y="29250"/>
                      <a:pt x="10958" y="29234"/>
                      <a:pt x="10878" y="29234"/>
                    </a:cubicBezTo>
                    <a:cubicBezTo>
                      <a:pt x="10530" y="29234"/>
                      <a:pt x="10175" y="29543"/>
                      <a:pt x="9986" y="29806"/>
                    </a:cubicBezTo>
                    <a:cubicBezTo>
                      <a:pt x="9968" y="29841"/>
                      <a:pt x="9986" y="29895"/>
                      <a:pt x="10039" y="29913"/>
                    </a:cubicBezTo>
                    <a:cubicBezTo>
                      <a:pt x="10138" y="29937"/>
                      <a:pt x="10236" y="29949"/>
                      <a:pt x="10333" y="29949"/>
                    </a:cubicBezTo>
                    <a:cubicBezTo>
                      <a:pt x="10520" y="29949"/>
                      <a:pt x="10704" y="29906"/>
                      <a:pt x="10881" y="29823"/>
                    </a:cubicBezTo>
                    <a:lnTo>
                      <a:pt x="10881" y="29823"/>
                    </a:lnTo>
                    <a:cubicBezTo>
                      <a:pt x="10558" y="30217"/>
                      <a:pt x="10236" y="30611"/>
                      <a:pt x="9878" y="30969"/>
                    </a:cubicBezTo>
                    <a:cubicBezTo>
                      <a:pt x="9682" y="31183"/>
                      <a:pt x="9467" y="31380"/>
                      <a:pt x="9252" y="31595"/>
                    </a:cubicBezTo>
                    <a:cubicBezTo>
                      <a:pt x="8787" y="31828"/>
                      <a:pt x="8304" y="32025"/>
                      <a:pt x="7803" y="32203"/>
                    </a:cubicBezTo>
                    <a:cubicBezTo>
                      <a:pt x="6693" y="32651"/>
                      <a:pt x="5530" y="32937"/>
                      <a:pt x="4349" y="33062"/>
                    </a:cubicBezTo>
                    <a:cubicBezTo>
                      <a:pt x="4295" y="33062"/>
                      <a:pt x="4295" y="33152"/>
                      <a:pt x="4349" y="33152"/>
                    </a:cubicBezTo>
                    <a:cubicBezTo>
                      <a:pt x="4395" y="33153"/>
                      <a:pt x="4442" y="33154"/>
                      <a:pt x="4488" y="33154"/>
                    </a:cubicBezTo>
                    <a:cubicBezTo>
                      <a:pt x="5756" y="33154"/>
                      <a:pt x="6896" y="32688"/>
                      <a:pt x="8053" y="32221"/>
                    </a:cubicBezTo>
                    <a:cubicBezTo>
                      <a:pt x="8292" y="32137"/>
                      <a:pt x="8530" y="32053"/>
                      <a:pt x="8760" y="31951"/>
                    </a:cubicBezTo>
                    <a:lnTo>
                      <a:pt x="8760" y="31951"/>
                    </a:lnTo>
                    <a:cubicBezTo>
                      <a:pt x="8158" y="32247"/>
                      <a:pt x="7617" y="32630"/>
                      <a:pt x="7033" y="32955"/>
                    </a:cubicBezTo>
                    <a:cubicBezTo>
                      <a:pt x="6264" y="33385"/>
                      <a:pt x="5387" y="33438"/>
                      <a:pt x="4528" y="33438"/>
                    </a:cubicBezTo>
                    <a:cubicBezTo>
                      <a:pt x="4426" y="33438"/>
                      <a:pt x="4238" y="33443"/>
                      <a:pt x="4021" y="33443"/>
                    </a:cubicBezTo>
                    <a:cubicBezTo>
                      <a:pt x="3281" y="33443"/>
                      <a:pt x="2196" y="33389"/>
                      <a:pt x="2971" y="32919"/>
                    </a:cubicBezTo>
                    <a:cubicBezTo>
                      <a:pt x="4259" y="32132"/>
                      <a:pt x="5369" y="31899"/>
                      <a:pt x="6854" y="31881"/>
                    </a:cubicBezTo>
                    <a:cubicBezTo>
                      <a:pt x="7820" y="31846"/>
                      <a:pt x="8715" y="31720"/>
                      <a:pt x="9556" y="31219"/>
                    </a:cubicBezTo>
                    <a:cubicBezTo>
                      <a:pt x="9588" y="31203"/>
                      <a:pt x="9563" y="31145"/>
                      <a:pt x="9532" y="31145"/>
                    </a:cubicBezTo>
                    <a:cubicBezTo>
                      <a:pt x="9528" y="31145"/>
                      <a:pt x="9524" y="31146"/>
                      <a:pt x="9520" y="31148"/>
                    </a:cubicBezTo>
                    <a:cubicBezTo>
                      <a:pt x="8089" y="31720"/>
                      <a:pt x="6711" y="31667"/>
                      <a:pt x="5226" y="31792"/>
                    </a:cubicBezTo>
                    <a:cubicBezTo>
                      <a:pt x="4098" y="31881"/>
                      <a:pt x="3132" y="32669"/>
                      <a:pt x="2166" y="33188"/>
                    </a:cubicBezTo>
                    <a:cubicBezTo>
                      <a:pt x="2112" y="33223"/>
                      <a:pt x="2130" y="33313"/>
                      <a:pt x="2201" y="33349"/>
                    </a:cubicBezTo>
                    <a:cubicBezTo>
                      <a:pt x="3020" y="33479"/>
                      <a:pt x="3830" y="33594"/>
                      <a:pt x="4654" y="33594"/>
                    </a:cubicBezTo>
                    <a:cubicBezTo>
                      <a:pt x="5073" y="33594"/>
                      <a:pt x="5495" y="33564"/>
                      <a:pt x="5924" y="33492"/>
                    </a:cubicBezTo>
                    <a:cubicBezTo>
                      <a:pt x="6890" y="33331"/>
                      <a:pt x="7713" y="32705"/>
                      <a:pt x="8554" y="32203"/>
                    </a:cubicBezTo>
                    <a:lnTo>
                      <a:pt x="8554" y="32203"/>
                    </a:lnTo>
                    <a:cubicBezTo>
                      <a:pt x="8017" y="32687"/>
                      <a:pt x="7480" y="33152"/>
                      <a:pt x="6944" y="33653"/>
                    </a:cubicBezTo>
                    <a:cubicBezTo>
                      <a:pt x="6425" y="34154"/>
                      <a:pt x="5924" y="34601"/>
                      <a:pt x="5369" y="35031"/>
                    </a:cubicBezTo>
                    <a:cubicBezTo>
                      <a:pt x="5154" y="34924"/>
                      <a:pt x="4904" y="34888"/>
                      <a:pt x="4653" y="34888"/>
                    </a:cubicBezTo>
                    <a:cubicBezTo>
                      <a:pt x="4528" y="34924"/>
                      <a:pt x="4295" y="35031"/>
                      <a:pt x="4313" y="35210"/>
                    </a:cubicBezTo>
                    <a:cubicBezTo>
                      <a:pt x="4349" y="35371"/>
                      <a:pt x="4546" y="35407"/>
                      <a:pt x="4653" y="35442"/>
                    </a:cubicBezTo>
                    <a:lnTo>
                      <a:pt x="4760" y="35478"/>
                    </a:lnTo>
                    <a:cubicBezTo>
                      <a:pt x="4438" y="35693"/>
                      <a:pt x="4116" y="35926"/>
                      <a:pt x="3776" y="36122"/>
                    </a:cubicBezTo>
                    <a:cubicBezTo>
                      <a:pt x="3763" y="36096"/>
                      <a:pt x="3740" y="36080"/>
                      <a:pt x="3722" y="36080"/>
                    </a:cubicBezTo>
                    <a:cubicBezTo>
                      <a:pt x="3715" y="36080"/>
                      <a:pt x="3709" y="36082"/>
                      <a:pt x="3705" y="36087"/>
                    </a:cubicBezTo>
                    <a:lnTo>
                      <a:pt x="3615" y="36087"/>
                    </a:lnTo>
                    <a:cubicBezTo>
                      <a:pt x="3526" y="36015"/>
                      <a:pt x="3436" y="35961"/>
                      <a:pt x="3329" y="35944"/>
                    </a:cubicBezTo>
                    <a:cubicBezTo>
                      <a:pt x="3321" y="35936"/>
                      <a:pt x="3314" y="35932"/>
                      <a:pt x="3307" y="35932"/>
                    </a:cubicBezTo>
                    <a:cubicBezTo>
                      <a:pt x="3296" y="35932"/>
                      <a:pt x="3286" y="35940"/>
                      <a:pt x="3275" y="35961"/>
                    </a:cubicBezTo>
                    <a:lnTo>
                      <a:pt x="3186" y="35961"/>
                    </a:lnTo>
                    <a:cubicBezTo>
                      <a:pt x="2649" y="35031"/>
                      <a:pt x="1843" y="34136"/>
                      <a:pt x="698" y="34136"/>
                    </a:cubicBezTo>
                    <a:cubicBezTo>
                      <a:pt x="627" y="34136"/>
                      <a:pt x="591" y="34190"/>
                      <a:pt x="627" y="34244"/>
                    </a:cubicBezTo>
                    <a:cubicBezTo>
                      <a:pt x="788" y="34673"/>
                      <a:pt x="1038" y="35067"/>
                      <a:pt x="1378" y="35371"/>
                    </a:cubicBezTo>
                    <a:cubicBezTo>
                      <a:pt x="1324" y="35367"/>
                      <a:pt x="1270" y="35365"/>
                      <a:pt x="1216" y="35365"/>
                    </a:cubicBezTo>
                    <a:cubicBezTo>
                      <a:pt x="788" y="35365"/>
                      <a:pt x="368" y="35490"/>
                      <a:pt x="18" y="35729"/>
                    </a:cubicBezTo>
                    <a:cubicBezTo>
                      <a:pt x="0" y="35747"/>
                      <a:pt x="0" y="35782"/>
                      <a:pt x="18" y="35818"/>
                    </a:cubicBezTo>
                    <a:lnTo>
                      <a:pt x="54" y="35800"/>
                    </a:lnTo>
                    <a:cubicBezTo>
                      <a:pt x="297" y="36303"/>
                      <a:pt x="893" y="36468"/>
                      <a:pt x="1508" y="36468"/>
                    </a:cubicBezTo>
                    <a:cubicBezTo>
                      <a:pt x="1572" y="36468"/>
                      <a:pt x="1636" y="36466"/>
                      <a:pt x="1700" y="36463"/>
                    </a:cubicBezTo>
                    <a:lnTo>
                      <a:pt x="1700" y="36463"/>
                    </a:lnTo>
                    <a:lnTo>
                      <a:pt x="1450" y="36570"/>
                    </a:lnTo>
                    <a:cubicBezTo>
                      <a:pt x="1074" y="36713"/>
                      <a:pt x="358" y="36981"/>
                      <a:pt x="322" y="37465"/>
                    </a:cubicBezTo>
                    <a:cubicBezTo>
                      <a:pt x="303" y="37780"/>
                      <a:pt x="581" y="37867"/>
                      <a:pt x="883" y="37867"/>
                    </a:cubicBezTo>
                    <a:cubicBezTo>
                      <a:pt x="1130" y="37867"/>
                      <a:pt x="1393" y="37809"/>
                      <a:pt x="1521" y="37769"/>
                    </a:cubicBezTo>
                    <a:cubicBezTo>
                      <a:pt x="1665" y="37715"/>
                      <a:pt x="1790" y="37661"/>
                      <a:pt x="1915" y="37590"/>
                    </a:cubicBezTo>
                    <a:lnTo>
                      <a:pt x="1915" y="37590"/>
                    </a:lnTo>
                    <a:cubicBezTo>
                      <a:pt x="1575" y="37984"/>
                      <a:pt x="1342" y="38449"/>
                      <a:pt x="1235" y="38950"/>
                    </a:cubicBezTo>
                    <a:cubicBezTo>
                      <a:pt x="1217" y="39004"/>
                      <a:pt x="1253" y="39039"/>
                      <a:pt x="1307" y="39039"/>
                    </a:cubicBezTo>
                    <a:cubicBezTo>
                      <a:pt x="1951" y="39039"/>
                      <a:pt x="2362" y="38628"/>
                      <a:pt x="2667" y="38109"/>
                    </a:cubicBezTo>
                    <a:lnTo>
                      <a:pt x="2667" y="38109"/>
                    </a:lnTo>
                    <a:cubicBezTo>
                      <a:pt x="2541" y="38753"/>
                      <a:pt x="2792" y="39433"/>
                      <a:pt x="3275" y="40059"/>
                    </a:cubicBezTo>
                    <a:cubicBezTo>
                      <a:pt x="3284" y="40086"/>
                      <a:pt x="3306" y="40100"/>
                      <a:pt x="3329" y="40100"/>
                    </a:cubicBezTo>
                    <a:cubicBezTo>
                      <a:pt x="3351" y="40100"/>
                      <a:pt x="3373" y="40086"/>
                      <a:pt x="3382" y="40059"/>
                    </a:cubicBezTo>
                    <a:cubicBezTo>
                      <a:pt x="3597" y="39594"/>
                      <a:pt x="3722" y="39075"/>
                      <a:pt x="3758" y="38556"/>
                    </a:cubicBezTo>
                    <a:cubicBezTo>
                      <a:pt x="3830" y="38682"/>
                      <a:pt x="3901" y="38807"/>
                      <a:pt x="3955" y="38932"/>
                    </a:cubicBezTo>
                    <a:cubicBezTo>
                      <a:pt x="3973" y="38968"/>
                      <a:pt x="4009" y="38986"/>
                      <a:pt x="4045" y="38986"/>
                    </a:cubicBezTo>
                    <a:cubicBezTo>
                      <a:pt x="4062" y="39004"/>
                      <a:pt x="4080" y="39004"/>
                      <a:pt x="4098" y="39004"/>
                    </a:cubicBezTo>
                    <a:lnTo>
                      <a:pt x="4134" y="39004"/>
                    </a:lnTo>
                    <a:cubicBezTo>
                      <a:pt x="4170" y="39004"/>
                      <a:pt x="4188" y="38986"/>
                      <a:pt x="4206" y="38950"/>
                    </a:cubicBezTo>
                    <a:cubicBezTo>
                      <a:pt x="4474" y="38127"/>
                      <a:pt x="4546" y="36964"/>
                      <a:pt x="3848" y="36337"/>
                    </a:cubicBezTo>
                    <a:cubicBezTo>
                      <a:pt x="3866" y="36319"/>
                      <a:pt x="3866" y="36284"/>
                      <a:pt x="3848" y="36248"/>
                    </a:cubicBezTo>
                    <a:cubicBezTo>
                      <a:pt x="4295" y="36033"/>
                      <a:pt x="4742" y="35782"/>
                      <a:pt x="5154" y="35514"/>
                    </a:cubicBezTo>
                    <a:cubicBezTo>
                      <a:pt x="5190" y="35496"/>
                      <a:pt x="5226" y="35496"/>
                      <a:pt x="5279" y="35460"/>
                    </a:cubicBezTo>
                    <a:cubicBezTo>
                      <a:pt x="5297" y="35460"/>
                      <a:pt x="5297" y="35425"/>
                      <a:pt x="5297" y="35407"/>
                    </a:cubicBezTo>
                    <a:cubicBezTo>
                      <a:pt x="5637" y="35174"/>
                      <a:pt x="5959" y="34924"/>
                      <a:pt x="6299" y="34655"/>
                    </a:cubicBezTo>
                    <a:lnTo>
                      <a:pt x="6299" y="34655"/>
                    </a:lnTo>
                    <a:cubicBezTo>
                      <a:pt x="6085" y="34977"/>
                      <a:pt x="5995" y="35389"/>
                      <a:pt x="6156" y="35711"/>
                    </a:cubicBezTo>
                    <a:cubicBezTo>
                      <a:pt x="6167" y="35732"/>
                      <a:pt x="6189" y="35741"/>
                      <a:pt x="6214" y="35741"/>
                    </a:cubicBezTo>
                    <a:cubicBezTo>
                      <a:pt x="6231" y="35741"/>
                      <a:pt x="6249" y="35736"/>
                      <a:pt x="6264" y="35729"/>
                    </a:cubicBezTo>
                    <a:cubicBezTo>
                      <a:pt x="6568" y="35407"/>
                      <a:pt x="6693" y="34959"/>
                      <a:pt x="6586" y="34548"/>
                    </a:cubicBezTo>
                    <a:cubicBezTo>
                      <a:pt x="6604" y="34494"/>
                      <a:pt x="6639" y="34440"/>
                      <a:pt x="6657" y="34387"/>
                    </a:cubicBezTo>
                    <a:cubicBezTo>
                      <a:pt x="6657" y="34369"/>
                      <a:pt x="6657" y="34351"/>
                      <a:pt x="6657" y="34351"/>
                    </a:cubicBezTo>
                    <a:cubicBezTo>
                      <a:pt x="7606" y="33528"/>
                      <a:pt x="8500" y="32633"/>
                      <a:pt x="9359" y="31810"/>
                    </a:cubicBezTo>
                    <a:lnTo>
                      <a:pt x="9413" y="31774"/>
                    </a:lnTo>
                    <a:cubicBezTo>
                      <a:pt x="9431" y="31774"/>
                      <a:pt x="9431" y="31756"/>
                      <a:pt x="9431" y="31738"/>
                    </a:cubicBezTo>
                    <a:lnTo>
                      <a:pt x="9753" y="31434"/>
                    </a:lnTo>
                    <a:cubicBezTo>
                      <a:pt x="9878" y="31327"/>
                      <a:pt x="10004" y="31201"/>
                      <a:pt x="10111" y="31076"/>
                    </a:cubicBezTo>
                    <a:cubicBezTo>
                      <a:pt x="10183" y="30987"/>
                      <a:pt x="10272" y="30915"/>
                      <a:pt x="10362" y="30826"/>
                    </a:cubicBezTo>
                    <a:lnTo>
                      <a:pt x="10362" y="30826"/>
                    </a:lnTo>
                    <a:cubicBezTo>
                      <a:pt x="9950" y="31631"/>
                      <a:pt x="9628" y="32472"/>
                      <a:pt x="9413" y="33367"/>
                    </a:cubicBezTo>
                    <a:cubicBezTo>
                      <a:pt x="9288" y="33832"/>
                      <a:pt x="9163" y="34333"/>
                      <a:pt x="9019" y="34816"/>
                    </a:cubicBezTo>
                    <a:cubicBezTo>
                      <a:pt x="8823" y="34906"/>
                      <a:pt x="8644" y="35049"/>
                      <a:pt x="8518" y="35228"/>
                    </a:cubicBezTo>
                    <a:cubicBezTo>
                      <a:pt x="8375" y="35371"/>
                      <a:pt x="8286" y="35586"/>
                      <a:pt x="8286" y="35800"/>
                    </a:cubicBezTo>
                    <a:cubicBezTo>
                      <a:pt x="8286" y="35845"/>
                      <a:pt x="8334" y="35877"/>
                      <a:pt x="8381" y="35877"/>
                    </a:cubicBezTo>
                    <a:cubicBezTo>
                      <a:pt x="8391" y="35877"/>
                      <a:pt x="8401" y="35875"/>
                      <a:pt x="8411" y="35872"/>
                    </a:cubicBezTo>
                    <a:cubicBezTo>
                      <a:pt x="8590" y="35747"/>
                      <a:pt x="8751" y="35586"/>
                      <a:pt x="8876" y="35407"/>
                    </a:cubicBezTo>
                    <a:lnTo>
                      <a:pt x="8876" y="35407"/>
                    </a:lnTo>
                    <a:cubicBezTo>
                      <a:pt x="8697" y="36069"/>
                      <a:pt x="8590" y="36767"/>
                      <a:pt x="8536" y="37465"/>
                    </a:cubicBezTo>
                    <a:cubicBezTo>
                      <a:pt x="8523" y="37451"/>
                      <a:pt x="8506" y="37445"/>
                      <a:pt x="8489" y="37445"/>
                    </a:cubicBezTo>
                    <a:cubicBezTo>
                      <a:pt x="8462" y="37445"/>
                      <a:pt x="8433" y="37460"/>
                      <a:pt x="8411" y="37483"/>
                    </a:cubicBezTo>
                    <a:lnTo>
                      <a:pt x="8304" y="37644"/>
                    </a:lnTo>
                    <a:cubicBezTo>
                      <a:pt x="8268" y="37715"/>
                      <a:pt x="8232" y="37787"/>
                      <a:pt x="8196" y="37840"/>
                    </a:cubicBezTo>
                    <a:cubicBezTo>
                      <a:pt x="7230" y="38109"/>
                      <a:pt x="6264" y="39183"/>
                      <a:pt x="6621" y="40167"/>
                    </a:cubicBezTo>
                    <a:cubicBezTo>
                      <a:pt x="6629" y="40195"/>
                      <a:pt x="6650" y="40207"/>
                      <a:pt x="6672" y="40207"/>
                    </a:cubicBezTo>
                    <a:cubicBezTo>
                      <a:pt x="6705" y="40207"/>
                      <a:pt x="6740" y="40181"/>
                      <a:pt x="6729" y="40149"/>
                    </a:cubicBezTo>
                    <a:cubicBezTo>
                      <a:pt x="6407" y="39236"/>
                      <a:pt x="7266" y="38485"/>
                      <a:pt x="8071" y="38073"/>
                    </a:cubicBezTo>
                    <a:lnTo>
                      <a:pt x="8071" y="38073"/>
                    </a:lnTo>
                    <a:cubicBezTo>
                      <a:pt x="8017" y="38180"/>
                      <a:pt x="7964" y="38270"/>
                      <a:pt x="7910" y="38377"/>
                    </a:cubicBezTo>
                    <a:cubicBezTo>
                      <a:pt x="7892" y="38413"/>
                      <a:pt x="7874" y="38449"/>
                      <a:pt x="7856" y="38485"/>
                    </a:cubicBezTo>
                    <a:cubicBezTo>
                      <a:pt x="7856" y="38503"/>
                      <a:pt x="7856" y="38520"/>
                      <a:pt x="7856" y="38520"/>
                    </a:cubicBezTo>
                    <a:cubicBezTo>
                      <a:pt x="7158" y="39039"/>
                      <a:pt x="6747" y="39880"/>
                      <a:pt x="6818" y="40757"/>
                    </a:cubicBezTo>
                    <a:cubicBezTo>
                      <a:pt x="6818" y="40793"/>
                      <a:pt x="6854" y="40811"/>
                      <a:pt x="6890" y="40811"/>
                    </a:cubicBezTo>
                    <a:cubicBezTo>
                      <a:pt x="7158" y="40739"/>
                      <a:pt x="7391" y="40560"/>
                      <a:pt x="7534" y="40310"/>
                    </a:cubicBezTo>
                    <a:lnTo>
                      <a:pt x="7534" y="40310"/>
                    </a:lnTo>
                    <a:cubicBezTo>
                      <a:pt x="7516" y="40614"/>
                      <a:pt x="7516" y="40918"/>
                      <a:pt x="7534" y="41205"/>
                    </a:cubicBezTo>
                    <a:cubicBezTo>
                      <a:pt x="7534" y="41258"/>
                      <a:pt x="7570" y="41276"/>
                      <a:pt x="7606" y="41276"/>
                    </a:cubicBezTo>
                    <a:cubicBezTo>
                      <a:pt x="8035" y="41115"/>
                      <a:pt x="8339" y="40739"/>
                      <a:pt x="8447" y="40310"/>
                    </a:cubicBezTo>
                    <a:cubicBezTo>
                      <a:pt x="8545" y="40478"/>
                      <a:pt x="8874" y="40954"/>
                      <a:pt x="9098" y="40954"/>
                    </a:cubicBezTo>
                    <a:cubicBezTo>
                      <a:pt x="9160" y="40954"/>
                      <a:pt x="9213" y="40918"/>
                      <a:pt x="9252" y="40829"/>
                    </a:cubicBezTo>
                    <a:cubicBezTo>
                      <a:pt x="9270" y="40900"/>
                      <a:pt x="9288" y="40972"/>
                      <a:pt x="9306" y="41044"/>
                    </a:cubicBezTo>
                    <a:cubicBezTo>
                      <a:pt x="9306" y="41082"/>
                      <a:pt x="9343" y="41112"/>
                      <a:pt x="9377" y="41112"/>
                    </a:cubicBezTo>
                    <a:cubicBezTo>
                      <a:pt x="9390" y="41112"/>
                      <a:pt x="9403" y="41107"/>
                      <a:pt x="9413" y="41097"/>
                    </a:cubicBezTo>
                    <a:cubicBezTo>
                      <a:pt x="10022" y="40578"/>
                      <a:pt x="9986" y="38878"/>
                      <a:pt x="9252" y="38377"/>
                    </a:cubicBezTo>
                    <a:lnTo>
                      <a:pt x="9252" y="38377"/>
                    </a:lnTo>
                    <a:cubicBezTo>
                      <a:pt x="9574" y="38449"/>
                      <a:pt x="9878" y="38628"/>
                      <a:pt x="10111" y="38860"/>
                    </a:cubicBezTo>
                    <a:cubicBezTo>
                      <a:pt x="10272" y="39022"/>
                      <a:pt x="10362" y="39236"/>
                      <a:pt x="10397" y="39469"/>
                    </a:cubicBezTo>
                    <a:cubicBezTo>
                      <a:pt x="10433" y="39737"/>
                      <a:pt x="10254" y="39952"/>
                      <a:pt x="10147" y="40185"/>
                    </a:cubicBezTo>
                    <a:cubicBezTo>
                      <a:pt x="10133" y="40198"/>
                      <a:pt x="10151" y="40233"/>
                      <a:pt x="10168" y="40233"/>
                    </a:cubicBezTo>
                    <a:cubicBezTo>
                      <a:pt x="10173" y="40233"/>
                      <a:pt x="10178" y="40229"/>
                      <a:pt x="10183" y="40220"/>
                    </a:cubicBezTo>
                    <a:cubicBezTo>
                      <a:pt x="10594" y="39952"/>
                      <a:pt x="10612" y="39415"/>
                      <a:pt x="10397" y="39004"/>
                    </a:cubicBezTo>
                    <a:cubicBezTo>
                      <a:pt x="10111" y="38556"/>
                      <a:pt x="9646" y="38288"/>
                      <a:pt x="9109" y="38252"/>
                    </a:cubicBezTo>
                    <a:cubicBezTo>
                      <a:pt x="9109" y="38252"/>
                      <a:pt x="9091" y="38270"/>
                      <a:pt x="9091" y="38288"/>
                    </a:cubicBezTo>
                    <a:cubicBezTo>
                      <a:pt x="9037" y="38270"/>
                      <a:pt x="9002" y="38252"/>
                      <a:pt x="8966" y="38234"/>
                    </a:cubicBezTo>
                    <a:cubicBezTo>
                      <a:pt x="8912" y="38055"/>
                      <a:pt x="8876" y="37876"/>
                      <a:pt x="8858" y="37697"/>
                    </a:cubicBezTo>
                    <a:cubicBezTo>
                      <a:pt x="8858" y="37648"/>
                      <a:pt x="8821" y="37621"/>
                      <a:pt x="8781" y="37621"/>
                    </a:cubicBezTo>
                    <a:cubicBezTo>
                      <a:pt x="8748" y="37621"/>
                      <a:pt x="8713" y="37639"/>
                      <a:pt x="8697" y="37679"/>
                    </a:cubicBezTo>
                    <a:cubicBezTo>
                      <a:pt x="8681" y="37679"/>
                      <a:pt x="8664" y="37679"/>
                      <a:pt x="8662" y="37694"/>
                    </a:cubicBezTo>
                    <a:lnTo>
                      <a:pt x="8662" y="37694"/>
                    </a:lnTo>
                    <a:cubicBezTo>
                      <a:pt x="8769" y="36335"/>
                      <a:pt x="9020" y="34994"/>
                      <a:pt x="9413" y="33689"/>
                    </a:cubicBezTo>
                    <a:lnTo>
                      <a:pt x="9413" y="33689"/>
                    </a:lnTo>
                    <a:cubicBezTo>
                      <a:pt x="9342" y="34190"/>
                      <a:pt x="9342" y="34709"/>
                      <a:pt x="9431" y="35210"/>
                    </a:cubicBezTo>
                    <a:cubicBezTo>
                      <a:pt x="9592" y="36355"/>
                      <a:pt x="10594" y="36838"/>
                      <a:pt x="11095" y="37805"/>
                    </a:cubicBezTo>
                    <a:cubicBezTo>
                      <a:pt x="11108" y="37823"/>
                      <a:pt x="11127" y="37831"/>
                      <a:pt x="11145" y="37831"/>
                    </a:cubicBezTo>
                    <a:cubicBezTo>
                      <a:pt x="11180" y="37831"/>
                      <a:pt x="11214" y="37804"/>
                      <a:pt x="11203" y="37769"/>
                    </a:cubicBezTo>
                    <a:cubicBezTo>
                      <a:pt x="10916" y="36677"/>
                      <a:pt x="11059" y="35532"/>
                      <a:pt x="10916" y="34422"/>
                    </a:cubicBezTo>
                    <a:cubicBezTo>
                      <a:pt x="10773" y="33241"/>
                      <a:pt x="10201" y="32311"/>
                      <a:pt x="10397" y="31076"/>
                    </a:cubicBezTo>
                    <a:cubicBezTo>
                      <a:pt x="10541" y="30790"/>
                      <a:pt x="10684" y="30503"/>
                      <a:pt x="10845" y="30235"/>
                    </a:cubicBezTo>
                    <a:cubicBezTo>
                      <a:pt x="11346" y="29627"/>
                      <a:pt x="11793" y="29000"/>
                      <a:pt x="12169" y="28320"/>
                    </a:cubicBezTo>
                    <a:cubicBezTo>
                      <a:pt x="12276" y="29179"/>
                      <a:pt x="12366" y="30038"/>
                      <a:pt x="12455" y="30915"/>
                    </a:cubicBezTo>
                    <a:cubicBezTo>
                      <a:pt x="12169" y="31291"/>
                      <a:pt x="12062" y="31756"/>
                      <a:pt x="12151" y="32203"/>
                    </a:cubicBezTo>
                    <a:cubicBezTo>
                      <a:pt x="12163" y="32238"/>
                      <a:pt x="12189" y="32258"/>
                      <a:pt x="12216" y="32258"/>
                    </a:cubicBezTo>
                    <a:cubicBezTo>
                      <a:pt x="12231" y="32258"/>
                      <a:pt x="12246" y="32252"/>
                      <a:pt x="12258" y="32239"/>
                    </a:cubicBezTo>
                    <a:cubicBezTo>
                      <a:pt x="12384" y="32150"/>
                      <a:pt x="12473" y="32025"/>
                      <a:pt x="12545" y="31881"/>
                    </a:cubicBezTo>
                    <a:cubicBezTo>
                      <a:pt x="12634" y="32937"/>
                      <a:pt x="12706" y="33975"/>
                      <a:pt x="12742" y="35031"/>
                    </a:cubicBezTo>
                    <a:cubicBezTo>
                      <a:pt x="12760" y="35299"/>
                      <a:pt x="12760" y="35550"/>
                      <a:pt x="12760" y="35800"/>
                    </a:cubicBezTo>
                    <a:cubicBezTo>
                      <a:pt x="12402" y="36194"/>
                      <a:pt x="12205" y="36695"/>
                      <a:pt x="12223" y="37232"/>
                    </a:cubicBezTo>
                    <a:cubicBezTo>
                      <a:pt x="12223" y="37267"/>
                      <a:pt x="12253" y="37294"/>
                      <a:pt x="12289" y="37294"/>
                    </a:cubicBezTo>
                    <a:cubicBezTo>
                      <a:pt x="12308" y="37294"/>
                      <a:pt x="12329" y="37287"/>
                      <a:pt x="12348" y="37268"/>
                    </a:cubicBezTo>
                    <a:cubicBezTo>
                      <a:pt x="12527" y="37089"/>
                      <a:pt x="12670" y="36856"/>
                      <a:pt x="12760" y="36606"/>
                    </a:cubicBezTo>
                    <a:lnTo>
                      <a:pt x="12760" y="36606"/>
                    </a:lnTo>
                    <a:cubicBezTo>
                      <a:pt x="12760" y="36946"/>
                      <a:pt x="12742" y="37286"/>
                      <a:pt x="12724" y="37626"/>
                    </a:cubicBezTo>
                    <a:cubicBezTo>
                      <a:pt x="12724" y="37626"/>
                      <a:pt x="12724" y="37644"/>
                      <a:pt x="12724" y="37644"/>
                    </a:cubicBezTo>
                    <a:cubicBezTo>
                      <a:pt x="12634" y="39648"/>
                      <a:pt x="11614" y="41473"/>
                      <a:pt x="10541" y="43119"/>
                    </a:cubicBezTo>
                    <a:cubicBezTo>
                      <a:pt x="9717" y="44354"/>
                      <a:pt x="8590" y="45356"/>
                      <a:pt x="8035" y="46752"/>
                    </a:cubicBezTo>
                    <a:cubicBezTo>
                      <a:pt x="7999" y="46537"/>
                      <a:pt x="8035" y="46305"/>
                      <a:pt x="8125" y="46108"/>
                    </a:cubicBezTo>
                    <a:cubicBezTo>
                      <a:pt x="8178" y="45840"/>
                      <a:pt x="8268" y="45571"/>
                      <a:pt x="8357" y="45321"/>
                    </a:cubicBezTo>
                    <a:cubicBezTo>
                      <a:pt x="8626" y="44569"/>
                      <a:pt x="8984" y="43853"/>
                      <a:pt x="9413" y="43173"/>
                    </a:cubicBezTo>
                    <a:cubicBezTo>
                      <a:pt x="10111" y="42028"/>
                      <a:pt x="11203" y="41187"/>
                      <a:pt x="12008" y="40113"/>
                    </a:cubicBezTo>
                    <a:cubicBezTo>
                      <a:pt x="12023" y="40084"/>
                      <a:pt x="11989" y="40055"/>
                      <a:pt x="11957" y="40055"/>
                    </a:cubicBezTo>
                    <a:cubicBezTo>
                      <a:pt x="11950" y="40055"/>
                      <a:pt x="11943" y="40056"/>
                      <a:pt x="11936" y="40059"/>
                    </a:cubicBezTo>
                    <a:cubicBezTo>
                      <a:pt x="9896" y="42028"/>
                      <a:pt x="7999" y="44318"/>
                      <a:pt x="7785" y="47253"/>
                    </a:cubicBezTo>
                    <a:cubicBezTo>
                      <a:pt x="7785" y="47288"/>
                      <a:pt x="7815" y="47316"/>
                      <a:pt x="7851" y="47316"/>
                    </a:cubicBezTo>
                    <a:cubicBezTo>
                      <a:pt x="7870" y="47316"/>
                      <a:pt x="7891" y="47308"/>
                      <a:pt x="7910" y="47289"/>
                    </a:cubicBezTo>
                    <a:cubicBezTo>
                      <a:pt x="8840" y="46180"/>
                      <a:pt x="10022" y="45303"/>
                      <a:pt x="10916" y="44140"/>
                    </a:cubicBezTo>
                    <a:cubicBezTo>
                      <a:pt x="11793" y="42994"/>
                      <a:pt x="12241" y="41509"/>
                      <a:pt x="12402" y="40095"/>
                    </a:cubicBezTo>
                    <a:cubicBezTo>
                      <a:pt x="12402" y="40077"/>
                      <a:pt x="12384" y="40059"/>
                      <a:pt x="12366" y="40042"/>
                    </a:cubicBezTo>
                    <a:cubicBezTo>
                      <a:pt x="12473" y="39773"/>
                      <a:pt x="12563" y="39469"/>
                      <a:pt x="12634" y="39183"/>
                    </a:cubicBezTo>
                    <a:lnTo>
                      <a:pt x="12634" y="39183"/>
                    </a:lnTo>
                    <a:cubicBezTo>
                      <a:pt x="12491" y="40954"/>
                      <a:pt x="12258" y="42726"/>
                      <a:pt x="12044" y="44497"/>
                    </a:cubicBezTo>
                    <a:cubicBezTo>
                      <a:pt x="11739" y="44802"/>
                      <a:pt x="11543" y="45213"/>
                      <a:pt x="11471" y="45643"/>
                    </a:cubicBezTo>
                    <a:cubicBezTo>
                      <a:pt x="11471" y="45683"/>
                      <a:pt x="11501" y="45703"/>
                      <a:pt x="11539" y="45703"/>
                    </a:cubicBezTo>
                    <a:cubicBezTo>
                      <a:pt x="11552" y="45703"/>
                      <a:pt x="11565" y="45701"/>
                      <a:pt x="11578" y="45696"/>
                    </a:cubicBezTo>
                    <a:cubicBezTo>
                      <a:pt x="11722" y="45607"/>
                      <a:pt x="11847" y="45482"/>
                      <a:pt x="11936" y="45338"/>
                    </a:cubicBezTo>
                    <a:lnTo>
                      <a:pt x="11936" y="45338"/>
                    </a:lnTo>
                    <a:cubicBezTo>
                      <a:pt x="11901" y="45786"/>
                      <a:pt x="11847" y="46233"/>
                      <a:pt x="11811" y="46699"/>
                    </a:cubicBezTo>
                    <a:cubicBezTo>
                      <a:pt x="11793" y="46699"/>
                      <a:pt x="11775" y="46734"/>
                      <a:pt x="11775" y="46752"/>
                    </a:cubicBezTo>
                    <a:cubicBezTo>
                      <a:pt x="11775" y="46770"/>
                      <a:pt x="11793" y="46806"/>
                      <a:pt x="11793" y="46824"/>
                    </a:cubicBezTo>
                    <a:lnTo>
                      <a:pt x="11793" y="46949"/>
                    </a:lnTo>
                    <a:cubicBezTo>
                      <a:pt x="11399" y="47092"/>
                      <a:pt x="11113" y="47414"/>
                      <a:pt x="11006" y="47808"/>
                    </a:cubicBezTo>
                    <a:lnTo>
                      <a:pt x="10934" y="47844"/>
                    </a:lnTo>
                    <a:cubicBezTo>
                      <a:pt x="10673" y="47641"/>
                      <a:pt x="10381" y="47572"/>
                      <a:pt x="10075" y="47572"/>
                    </a:cubicBezTo>
                    <a:cubicBezTo>
                      <a:pt x="9419" y="47572"/>
                      <a:pt x="8695" y="47889"/>
                      <a:pt x="8059" y="47889"/>
                    </a:cubicBezTo>
                    <a:cubicBezTo>
                      <a:pt x="7997" y="47889"/>
                      <a:pt x="7935" y="47886"/>
                      <a:pt x="7874" y="47880"/>
                    </a:cubicBezTo>
                    <a:cubicBezTo>
                      <a:pt x="7820" y="47880"/>
                      <a:pt x="7785" y="47933"/>
                      <a:pt x="7785" y="47987"/>
                    </a:cubicBezTo>
                    <a:cubicBezTo>
                      <a:pt x="7898" y="48539"/>
                      <a:pt x="8439" y="48708"/>
                      <a:pt x="8939" y="48708"/>
                    </a:cubicBezTo>
                    <a:cubicBezTo>
                      <a:pt x="8990" y="48708"/>
                      <a:pt x="9041" y="48706"/>
                      <a:pt x="9091" y="48703"/>
                    </a:cubicBezTo>
                    <a:lnTo>
                      <a:pt x="9091" y="48703"/>
                    </a:lnTo>
                    <a:cubicBezTo>
                      <a:pt x="8572" y="49079"/>
                      <a:pt x="8322" y="49633"/>
                      <a:pt x="8017" y="50170"/>
                    </a:cubicBezTo>
                    <a:cubicBezTo>
                      <a:pt x="7982" y="50224"/>
                      <a:pt x="8017" y="50278"/>
                      <a:pt x="8089" y="50278"/>
                    </a:cubicBezTo>
                    <a:cubicBezTo>
                      <a:pt x="8232" y="50287"/>
                      <a:pt x="8379" y="50296"/>
                      <a:pt x="8526" y="50296"/>
                    </a:cubicBezTo>
                    <a:cubicBezTo>
                      <a:pt x="8910" y="50296"/>
                      <a:pt x="9289" y="50237"/>
                      <a:pt x="9574" y="49991"/>
                    </a:cubicBezTo>
                    <a:lnTo>
                      <a:pt x="9574" y="49991"/>
                    </a:lnTo>
                    <a:cubicBezTo>
                      <a:pt x="9467" y="50331"/>
                      <a:pt x="9449" y="50707"/>
                      <a:pt x="9520" y="51065"/>
                    </a:cubicBezTo>
                    <a:cubicBezTo>
                      <a:pt x="9520" y="51091"/>
                      <a:pt x="9540" y="51108"/>
                      <a:pt x="9564" y="51108"/>
                    </a:cubicBezTo>
                    <a:cubicBezTo>
                      <a:pt x="9573" y="51108"/>
                      <a:pt x="9582" y="51106"/>
                      <a:pt x="9592" y="51101"/>
                    </a:cubicBezTo>
                    <a:lnTo>
                      <a:pt x="9664" y="51047"/>
                    </a:lnTo>
                    <a:lnTo>
                      <a:pt x="9664" y="51047"/>
                    </a:lnTo>
                    <a:cubicBezTo>
                      <a:pt x="9628" y="51244"/>
                      <a:pt x="9520" y="51262"/>
                      <a:pt x="9538" y="51423"/>
                    </a:cubicBezTo>
                    <a:cubicBezTo>
                      <a:pt x="9538" y="51459"/>
                      <a:pt x="9556" y="51494"/>
                      <a:pt x="9592" y="51494"/>
                    </a:cubicBezTo>
                    <a:cubicBezTo>
                      <a:pt x="9683" y="51518"/>
                      <a:pt x="9770" y="51529"/>
                      <a:pt x="9851" y="51529"/>
                    </a:cubicBezTo>
                    <a:cubicBezTo>
                      <a:pt x="10330" y="51529"/>
                      <a:pt x="10649" y="51153"/>
                      <a:pt x="10863" y="50725"/>
                    </a:cubicBezTo>
                    <a:cubicBezTo>
                      <a:pt x="10934" y="51101"/>
                      <a:pt x="11042" y="51477"/>
                      <a:pt x="11095" y="51870"/>
                    </a:cubicBezTo>
                    <a:cubicBezTo>
                      <a:pt x="11113" y="51906"/>
                      <a:pt x="11149" y="51924"/>
                      <a:pt x="11185" y="51924"/>
                    </a:cubicBezTo>
                    <a:cubicBezTo>
                      <a:pt x="11883" y="51727"/>
                      <a:pt x="12044" y="51065"/>
                      <a:pt x="12062" y="50421"/>
                    </a:cubicBezTo>
                    <a:cubicBezTo>
                      <a:pt x="12294" y="50958"/>
                      <a:pt x="12616" y="51441"/>
                      <a:pt x="13028" y="51852"/>
                    </a:cubicBezTo>
                    <a:cubicBezTo>
                      <a:pt x="13041" y="51865"/>
                      <a:pt x="13056" y="51871"/>
                      <a:pt x="13070" y="51871"/>
                    </a:cubicBezTo>
                    <a:cubicBezTo>
                      <a:pt x="13097" y="51871"/>
                      <a:pt x="13124" y="51851"/>
                      <a:pt x="13135" y="51817"/>
                    </a:cubicBezTo>
                    <a:cubicBezTo>
                      <a:pt x="13404" y="51154"/>
                      <a:pt x="13422" y="50421"/>
                      <a:pt x="13207" y="49741"/>
                    </a:cubicBezTo>
                    <a:lnTo>
                      <a:pt x="13207" y="49741"/>
                    </a:lnTo>
                    <a:cubicBezTo>
                      <a:pt x="13565" y="50099"/>
                      <a:pt x="13976" y="50385"/>
                      <a:pt x="14442" y="50582"/>
                    </a:cubicBezTo>
                    <a:cubicBezTo>
                      <a:pt x="14451" y="50585"/>
                      <a:pt x="14460" y="50586"/>
                      <a:pt x="14468" y="50586"/>
                    </a:cubicBezTo>
                    <a:cubicBezTo>
                      <a:pt x="14506" y="50586"/>
                      <a:pt x="14528" y="50554"/>
                      <a:pt x="14513" y="50510"/>
                    </a:cubicBezTo>
                    <a:cubicBezTo>
                      <a:pt x="14173" y="49830"/>
                      <a:pt x="14173" y="49079"/>
                      <a:pt x="13726" y="48434"/>
                    </a:cubicBezTo>
                    <a:cubicBezTo>
                      <a:pt x="13457" y="48112"/>
                      <a:pt x="13117" y="47862"/>
                      <a:pt x="12742" y="47683"/>
                    </a:cubicBezTo>
                    <a:cubicBezTo>
                      <a:pt x="12724" y="47504"/>
                      <a:pt x="12634" y="47325"/>
                      <a:pt x="12527" y="47182"/>
                    </a:cubicBezTo>
                    <a:cubicBezTo>
                      <a:pt x="12384" y="47003"/>
                      <a:pt x="12169" y="46877"/>
                      <a:pt x="11954" y="46877"/>
                    </a:cubicBezTo>
                    <a:cubicBezTo>
                      <a:pt x="12115" y="45607"/>
                      <a:pt x="12294" y="44354"/>
                      <a:pt x="12473" y="43102"/>
                    </a:cubicBezTo>
                    <a:cubicBezTo>
                      <a:pt x="12581" y="43406"/>
                      <a:pt x="12652" y="43728"/>
                      <a:pt x="12706" y="44050"/>
                    </a:cubicBezTo>
                    <a:cubicBezTo>
                      <a:pt x="12616" y="43817"/>
                      <a:pt x="12616" y="43549"/>
                      <a:pt x="12527" y="43298"/>
                    </a:cubicBezTo>
                    <a:cubicBezTo>
                      <a:pt x="12527" y="43272"/>
                      <a:pt x="12509" y="43258"/>
                      <a:pt x="12491" y="43258"/>
                    </a:cubicBezTo>
                    <a:cubicBezTo>
                      <a:pt x="12473" y="43258"/>
                      <a:pt x="12455" y="43272"/>
                      <a:pt x="12455" y="43298"/>
                    </a:cubicBezTo>
                    <a:cubicBezTo>
                      <a:pt x="12420" y="43674"/>
                      <a:pt x="12527" y="44032"/>
                      <a:pt x="12724" y="44354"/>
                    </a:cubicBezTo>
                    <a:cubicBezTo>
                      <a:pt x="12736" y="44367"/>
                      <a:pt x="12756" y="44373"/>
                      <a:pt x="12776" y="44373"/>
                    </a:cubicBezTo>
                    <a:cubicBezTo>
                      <a:pt x="12812" y="44373"/>
                      <a:pt x="12849" y="44353"/>
                      <a:pt x="12849" y="44318"/>
                    </a:cubicBezTo>
                    <a:cubicBezTo>
                      <a:pt x="12849" y="43817"/>
                      <a:pt x="12742" y="43334"/>
                      <a:pt x="12491" y="42905"/>
                    </a:cubicBezTo>
                    <a:cubicBezTo>
                      <a:pt x="12670" y="41598"/>
                      <a:pt x="12813" y="40292"/>
                      <a:pt x="12903" y="38986"/>
                    </a:cubicBezTo>
                    <a:cubicBezTo>
                      <a:pt x="12992" y="39093"/>
                      <a:pt x="13117" y="39165"/>
                      <a:pt x="13243" y="39183"/>
                    </a:cubicBezTo>
                    <a:cubicBezTo>
                      <a:pt x="13296" y="39183"/>
                      <a:pt x="13314" y="39147"/>
                      <a:pt x="13314" y="39111"/>
                    </a:cubicBezTo>
                    <a:cubicBezTo>
                      <a:pt x="13296" y="38771"/>
                      <a:pt x="13207" y="38449"/>
                      <a:pt x="13064" y="38145"/>
                    </a:cubicBezTo>
                    <a:cubicBezTo>
                      <a:pt x="13028" y="38073"/>
                      <a:pt x="13010" y="38019"/>
                      <a:pt x="12974" y="37966"/>
                    </a:cubicBezTo>
                    <a:cubicBezTo>
                      <a:pt x="13010" y="37304"/>
                      <a:pt x="13010" y="36659"/>
                      <a:pt x="13010" y="35997"/>
                    </a:cubicBezTo>
                    <a:cubicBezTo>
                      <a:pt x="13010" y="35407"/>
                      <a:pt x="12992" y="34798"/>
                      <a:pt x="12956" y="34208"/>
                    </a:cubicBezTo>
                    <a:lnTo>
                      <a:pt x="12956" y="34208"/>
                    </a:lnTo>
                    <a:cubicBezTo>
                      <a:pt x="13046" y="34458"/>
                      <a:pt x="13189" y="34673"/>
                      <a:pt x="13368" y="34852"/>
                    </a:cubicBezTo>
                    <a:cubicBezTo>
                      <a:pt x="13380" y="34864"/>
                      <a:pt x="13398" y="34870"/>
                      <a:pt x="13416" y="34870"/>
                    </a:cubicBezTo>
                    <a:cubicBezTo>
                      <a:pt x="13453" y="34870"/>
                      <a:pt x="13493" y="34846"/>
                      <a:pt x="13493" y="34798"/>
                    </a:cubicBezTo>
                    <a:cubicBezTo>
                      <a:pt x="13422" y="34226"/>
                      <a:pt x="13225" y="33671"/>
                      <a:pt x="12921" y="33170"/>
                    </a:cubicBezTo>
                    <a:cubicBezTo>
                      <a:pt x="12921" y="33170"/>
                      <a:pt x="12903" y="33152"/>
                      <a:pt x="12903" y="33152"/>
                    </a:cubicBezTo>
                    <a:cubicBezTo>
                      <a:pt x="12777" y="31416"/>
                      <a:pt x="12598" y="29680"/>
                      <a:pt x="12384" y="27944"/>
                    </a:cubicBezTo>
                    <a:lnTo>
                      <a:pt x="12509" y="27712"/>
                    </a:lnTo>
                    <a:cubicBezTo>
                      <a:pt x="12831" y="29269"/>
                      <a:pt x="13601" y="30754"/>
                      <a:pt x="14388" y="32168"/>
                    </a:cubicBezTo>
                    <a:cubicBezTo>
                      <a:pt x="14388" y="32168"/>
                      <a:pt x="14388" y="32186"/>
                      <a:pt x="14388" y="32203"/>
                    </a:cubicBezTo>
                    <a:cubicBezTo>
                      <a:pt x="14334" y="32418"/>
                      <a:pt x="14316" y="32651"/>
                      <a:pt x="14334" y="32866"/>
                    </a:cubicBezTo>
                    <a:cubicBezTo>
                      <a:pt x="14334" y="33116"/>
                      <a:pt x="14424" y="33367"/>
                      <a:pt x="14585" y="33563"/>
                    </a:cubicBezTo>
                    <a:cubicBezTo>
                      <a:pt x="14604" y="33576"/>
                      <a:pt x="14625" y="33582"/>
                      <a:pt x="14645" y="33582"/>
                    </a:cubicBezTo>
                    <a:cubicBezTo>
                      <a:pt x="14682" y="33582"/>
                      <a:pt x="14716" y="33562"/>
                      <a:pt x="14728" y="33528"/>
                    </a:cubicBezTo>
                    <a:cubicBezTo>
                      <a:pt x="14782" y="33295"/>
                      <a:pt x="14800" y="33080"/>
                      <a:pt x="14764" y="32848"/>
                    </a:cubicBezTo>
                    <a:lnTo>
                      <a:pt x="14764" y="32848"/>
                    </a:lnTo>
                    <a:lnTo>
                      <a:pt x="14961" y="33206"/>
                    </a:lnTo>
                    <a:cubicBezTo>
                      <a:pt x="15354" y="33904"/>
                      <a:pt x="15676" y="34619"/>
                      <a:pt x="15981" y="35317"/>
                    </a:cubicBezTo>
                    <a:lnTo>
                      <a:pt x="15963" y="35317"/>
                    </a:lnTo>
                    <a:cubicBezTo>
                      <a:pt x="15659" y="35586"/>
                      <a:pt x="15676" y="36248"/>
                      <a:pt x="15712" y="36624"/>
                    </a:cubicBezTo>
                    <a:cubicBezTo>
                      <a:pt x="15712" y="36662"/>
                      <a:pt x="15757" y="36699"/>
                      <a:pt x="15796" y="36699"/>
                    </a:cubicBezTo>
                    <a:cubicBezTo>
                      <a:pt x="15812" y="36699"/>
                      <a:pt x="15827" y="36693"/>
                      <a:pt x="15837" y="36677"/>
                    </a:cubicBezTo>
                    <a:cubicBezTo>
                      <a:pt x="16052" y="36373"/>
                      <a:pt x="16160" y="36015"/>
                      <a:pt x="16124" y="35657"/>
                    </a:cubicBezTo>
                    <a:lnTo>
                      <a:pt x="16124" y="35657"/>
                    </a:lnTo>
                    <a:cubicBezTo>
                      <a:pt x="16822" y="37339"/>
                      <a:pt x="17359" y="39075"/>
                      <a:pt x="17752" y="40847"/>
                    </a:cubicBezTo>
                    <a:cubicBezTo>
                      <a:pt x="17716" y="40900"/>
                      <a:pt x="17681" y="40954"/>
                      <a:pt x="17663" y="40990"/>
                    </a:cubicBezTo>
                    <a:cubicBezTo>
                      <a:pt x="17555" y="41079"/>
                      <a:pt x="17484" y="41187"/>
                      <a:pt x="17430" y="41330"/>
                    </a:cubicBezTo>
                    <a:cubicBezTo>
                      <a:pt x="17019" y="41384"/>
                      <a:pt x="16607" y="41509"/>
                      <a:pt x="16231" y="41688"/>
                    </a:cubicBezTo>
                    <a:cubicBezTo>
                      <a:pt x="16016" y="41795"/>
                      <a:pt x="15480" y="42261"/>
                      <a:pt x="15927" y="42457"/>
                    </a:cubicBezTo>
                    <a:cubicBezTo>
                      <a:pt x="15940" y="42457"/>
                      <a:pt x="15953" y="42457"/>
                      <a:pt x="15965" y="42455"/>
                    </a:cubicBezTo>
                    <a:lnTo>
                      <a:pt x="15965" y="42455"/>
                    </a:lnTo>
                    <a:cubicBezTo>
                      <a:pt x="15720" y="42758"/>
                      <a:pt x="15557" y="43120"/>
                      <a:pt x="15497" y="43513"/>
                    </a:cubicBezTo>
                    <a:cubicBezTo>
                      <a:pt x="15497" y="43549"/>
                      <a:pt x="15533" y="43585"/>
                      <a:pt x="15569" y="43585"/>
                    </a:cubicBezTo>
                    <a:cubicBezTo>
                      <a:pt x="15618" y="43591"/>
                      <a:pt x="15666" y="43593"/>
                      <a:pt x="15714" y="43593"/>
                    </a:cubicBezTo>
                    <a:cubicBezTo>
                      <a:pt x="16108" y="43593"/>
                      <a:pt x="16473" y="43401"/>
                      <a:pt x="16696" y="43066"/>
                    </a:cubicBezTo>
                    <a:lnTo>
                      <a:pt x="16696" y="43066"/>
                    </a:lnTo>
                    <a:cubicBezTo>
                      <a:pt x="16500" y="43531"/>
                      <a:pt x="16428" y="44050"/>
                      <a:pt x="16517" y="44551"/>
                    </a:cubicBezTo>
                    <a:cubicBezTo>
                      <a:pt x="16529" y="44573"/>
                      <a:pt x="16553" y="44589"/>
                      <a:pt x="16575" y="44589"/>
                    </a:cubicBezTo>
                    <a:cubicBezTo>
                      <a:pt x="16588" y="44589"/>
                      <a:pt x="16600" y="44583"/>
                      <a:pt x="16607" y="44569"/>
                    </a:cubicBezTo>
                    <a:cubicBezTo>
                      <a:pt x="16911" y="44265"/>
                      <a:pt x="17162" y="43925"/>
                      <a:pt x="17359" y="43567"/>
                    </a:cubicBezTo>
                    <a:cubicBezTo>
                      <a:pt x="17412" y="44068"/>
                      <a:pt x="17573" y="44551"/>
                      <a:pt x="17842" y="44981"/>
                    </a:cubicBezTo>
                    <a:cubicBezTo>
                      <a:pt x="17852" y="45002"/>
                      <a:pt x="17875" y="45010"/>
                      <a:pt x="17896" y="45010"/>
                    </a:cubicBezTo>
                    <a:cubicBezTo>
                      <a:pt x="17910" y="45010"/>
                      <a:pt x="17924" y="45006"/>
                      <a:pt x="17931" y="44998"/>
                    </a:cubicBezTo>
                    <a:cubicBezTo>
                      <a:pt x="18307" y="44605"/>
                      <a:pt x="18468" y="44068"/>
                      <a:pt x="18414" y="43549"/>
                    </a:cubicBezTo>
                    <a:lnTo>
                      <a:pt x="18414" y="43549"/>
                    </a:lnTo>
                    <a:cubicBezTo>
                      <a:pt x="18665" y="43907"/>
                      <a:pt x="18969" y="44265"/>
                      <a:pt x="19184" y="44569"/>
                    </a:cubicBezTo>
                    <a:cubicBezTo>
                      <a:pt x="19194" y="44590"/>
                      <a:pt x="19217" y="44599"/>
                      <a:pt x="19241" y="44599"/>
                    </a:cubicBezTo>
                    <a:cubicBezTo>
                      <a:pt x="19259" y="44599"/>
                      <a:pt x="19276" y="44594"/>
                      <a:pt x="19291" y="44587"/>
                    </a:cubicBezTo>
                    <a:cubicBezTo>
                      <a:pt x="19774" y="44014"/>
                      <a:pt x="19667" y="43191"/>
                      <a:pt x="19273" y="42583"/>
                    </a:cubicBezTo>
                    <a:lnTo>
                      <a:pt x="19273" y="42583"/>
                    </a:lnTo>
                    <a:cubicBezTo>
                      <a:pt x="19649" y="42762"/>
                      <a:pt x="20061" y="42869"/>
                      <a:pt x="20472" y="42905"/>
                    </a:cubicBezTo>
                    <a:cubicBezTo>
                      <a:pt x="20526" y="42905"/>
                      <a:pt x="20562" y="42869"/>
                      <a:pt x="20544" y="42815"/>
                    </a:cubicBezTo>
                    <a:cubicBezTo>
                      <a:pt x="20240" y="41706"/>
                      <a:pt x="19166" y="41223"/>
                      <a:pt x="18092" y="41097"/>
                    </a:cubicBezTo>
                    <a:cubicBezTo>
                      <a:pt x="18092" y="41097"/>
                      <a:pt x="18074" y="41097"/>
                      <a:pt x="18074" y="41115"/>
                    </a:cubicBezTo>
                    <a:cubicBezTo>
                      <a:pt x="18056" y="41115"/>
                      <a:pt x="18039" y="41097"/>
                      <a:pt x="18021" y="41097"/>
                    </a:cubicBezTo>
                    <a:cubicBezTo>
                      <a:pt x="17985" y="41097"/>
                      <a:pt x="17949" y="41151"/>
                      <a:pt x="17985" y="41169"/>
                    </a:cubicBezTo>
                    <a:cubicBezTo>
                      <a:pt x="18056" y="41241"/>
                      <a:pt x="18128" y="41312"/>
                      <a:pt x="18182" y="41402"/>
                    </a:cubicBezTo>
                    <a:lnTo>
                      <a:pt x="18182" y="41437"/>
                    </a:lnTo>
                    <a:cubicBezTo>
                      <a:pt x="18110" y="41366"/>
                      <a:pt x="18021" y="41276"/>
                      <a:pt x="17949" y="41205"/>
                    </a:cubicBezTo>
                    <a:lnTo>
                      <a:pt x="17949" y="41187"/>
                    </a:lnTo>
                    <a:cubicBezTo>
                      <a:pt x="17967" y="41133"/>
                      <a:pt x="17913" y="41097"/>
                      <a:pt x="17860" y="41097"/>
                    </a:cubicBezTo>
                    <a:lnTo>
                      <a:pt x="17860" y="41008"/>
                    </a:lnTo>
                    <a:lnTo>
                      <a:pt x="17878" y="40954"/>
                    </a:lnTo>
                    <a:lnTo>
                      <a:pt x="17878" y="40936"/>
                    </a:lnTo>
                    <a:cubicBezTo>
                      <a:pt x="17913" y="40883"/>
                      <a:pt x="17860" y="40811"/>
                      <a:pt x="17806" y="40811"/>
                    </a:cubicBezTo>
                    <a:cubicBezTo>
                      <a:pt x="17627" y="39970"/>
                      <a:pt x="17430" y="39129"/>
                      <a:pt x="17198" y="38324"/>
                    </a:cubicBezTo>
                    <a:lnTo>
                      <a:pt x="17215" y="38324"/>
                    </a:lnTo>
                    <a:cubicBezTo>
                      <a:pt x="17555" y="38324"/>
                      <a:pt x="17842" y="38574"/>
                      <a:pt x="17878" y="38914"/>
                    </a:cubicBezTo>
                    <a:cubicBezTo>
                      <a:pt x="17770" y="38843"/>
                      <a:pt x="17681" y="38771"/>
                      <a:pt x="17591" y="38682"/>
                    </a:cubicBezTo>
                    <a:cubicBezTo>
                      <a:pt x="17520" y="38556"/>
                      <a:pt x="17430" y="38449"/>
                      <a:pt x="17323" y="38359"/>
                    </a:cubicBezTo>
                    <a:cubicBezTo>
                      <a:pt x="17314" y="38351"/>
                      <a:pt x="17305" y="38348"/>
                      <a:pt x="17296" y="38348"/>
                    </a:cubicBezTo>
                    <a:cubicBezTo>
                      <a:pt x="17266" y="38348"/>
                      <a:pt x="17237" y="38386"/>
                      <a:pt x="17251" y="38413"/>
                    </a:cubicBezTo>
                    <a:cubicBezTo>
                      <a:pt x="17305" y="38556"/>
                      <a:pt x="17394" y="38682"/>
                      <a:pt x="17502" y="38771"/>
                    </a:cubicBezTo>
                    <a:cubicBezTo>
                      <a:pt x="17609" y="38896"/>
                      <a:pt x="17752" y="39004"/>
                      <a:pt x="17895" y="39093"/>
                    </a:cubicBezTo>
                    <a:cubicBezTo>
                      <a:pt x="17905" y="39098"/>
                      <a:pt x="17916" y="39100"/>
                      <a:pt x="17927" y="39100"/>
                    </a:cubicBezTo>
                    <a:cubicBezTo>
                      <a:pt x="17957" y="39100"/>
                      <a:pt x="17990" y="39083"/>
                      <a:pt x="18003" y="39057"/>
                    </a:cubicBezTo>
                    <a:cubicBezTo>
                      <a:pt x="18053" y="38620"/>
                      <a:pt x="17724" y="38229"/>
                      <a:pt x="17297" y="38229"/>
                    </a:cubicBezTo>
                    <a:cubicBezTo>
                      <a:pt x="17270" y="38229"/>
                      <a:pt x="17243" y="38231"/>
                      <a:pt x="17215" y="38234"/>
                    </a:cubicBezTo>
                    <a:cubicBezTo>
                      <a:pt x="17198" y="38234"/>
                      <a:pt x="17180" y="38234"/>
                      <a:pt x="17180" y="38252"/>
                    </a:cubicBezTo>
                    <a:cubicBezTo>
                      <a:pt x="16822" y="36981"/>
                      <a:pt x="16374" y="35747"/>
                      <a:pt x="15802" y="34566"/>
                    </a:cubicBezTo>
                    <a:lnTo>
                      <a:pt x="15802" y="34566"/>
                    </a:lnTo>
                    <a:cubicBezTo>
                      <a:pt x="16088" y="34924"/>
                      <a:pt x="16374" y="35299"/>
                      <a:pt x="16679" y="35675"/>
                    </a:cubicBezTo>
                    <a:cubicBezTo>
                      <a:pt x="17788" y="37590"/>
                      <a:pt x="19399" y="39415"/>
                      <a:pt x="21779" y="39469"/>
                    </a:cubicBezTo>
                    <a:cubicBezTo>
                      <a:pt x="21832" y="39451"/>
                      <a:pt x="21832" y="39379"/>
                      <a:pt x="21779" y="39379"/>
                    </a:cubicBezTo>
                    <a:cubicBezTo>
                      <a:pt x="20562" y="39111"/>
                      <a:pt x="19542" y="38825"/>
                      <a:pt x="18575" y="37984"/>
                    </a:cubicBezTo>
                    <a:cubicBezTo>
                      <a:pt x="18039" y="37483"/>
                      <a:pt x="17555" y="36892"/>
                      <a:pt x="17162" y="36266"/>
                    </a:cubicBezTo>
                    <a:lnTo>
                      <a:pt x="17162" y="36266"/>
                    </a:lnTo>
                    <a:cubicBezTo>
                      <a:pt x="18379" y="37697"/>
                      <a:pt x="19792" y="38950"/>
                      <a:pt x="21725" y="39326"/>
                    </a:cubicBezTo>
                    <a:cubicBezTo>
                      <a:pt x="21761" y="39326"/>
                      <a:pt x="21779" y="39272"/>
                      <a:pt x="21743" y="39254"/>
                    </a:cubicBezTo>
                    <a:cubicBezTo>
                      <a:pt x="20293" y="38699"/>
                      <a:pt x="19112" y="38109"/>
                      <a:pt x="17985" y="36999"/>
                    </a:cubicBezTo>
                    <a:cubicBezTo>
                      <a:pt x="17521" y="36536"/>
                      <a:pt x="17093" y="36054"/>
                      <a:pt x="16683" y="35537"/>
                    </a:cubicBezTo>
                    <a:lnTo>
                      <a:pt x="16683" y="35537"/>
                    </a:lnTo>
                    <a:cubicBezTo>
                      <a:pt x="17272" y="36148"/>
                      <a:pt x="18120" y="36449"/>
                      <a:pt x="18880" y="36820"/>
                    </a:cubicBezTo>
                    <a:cubicBezTo>
                      <a:pt x="20061" y="37411"/>
                      <a:pt x="20938" y="38395"/>
                      <a:pt x="21868" y="39326"/>
                    </a:cubicBezTo>
                    <a:cubicBezTo>
                      <a:pt x="21876" y="39334"/>
                      <a:pt x="21886" y="39338"/>
                      <a:pt x="21895" y="39338"/>
                    </a:cubicBezTo>
                    <a:cubicBezTo>
                      <a:pt x="21924" y="39338"/>
                      <a:pt x="21949" y="39300"/>
                      <a:pt x="21922" y="39272"/>
                    </a:cubicBezTo>
                    <a:cubicBezTo>
                      <a:pt x="21260" y="38503"/>
                      <a:pt x="20526" y="37805"/>
                      <a:pt x="19721" y="37196"/>
                    </a:cubicBezTo>
                    <a:cubicBezTo>
                      <a:pt x="18754" y="36480"/>
                      <a:pt x="17591" y="36122"/>
                      <a:pt x="16643" y="35371"/>
                    </a:cubicBezTo>
                    <a:cubicBezTo>
                      <a:pt x="16634" y="35362"/>
                      <a:pt x="16620" y="35357"/>
                      <a:pt x="16607" y="35357"/>
                    </a:cubicBezTo>
                    <a:cubicBezTo>
                      <a:pt x="16594" y="35357"/>
                      <a:pt x="16580" y="35362"/>
                      <a:pt x="16571" y="35371"/>
                    </a:cubicBezTo>
                    <a:lnTo>
                      <a:pt x="16553" y="35335"/>
                    </a:lnTo>
                    <a:cubicBezTo>
                      <a:pt x="16553" y="35326"/>
                      <a:pt x="16549" y="35322"/>
                      <a:pt x="16542" y="35322"/>
                    </a:cubicBezTo>
                    <a:cubicBezTo>
                      <a:pt x="16535" y="35322"/>
                      <a:pt x="16526" y="35326"/>
                      <a:pt x="16517" y="35335"/>
                    </a:cubicBezTo>
                    <a:cubicBezTo>
                      <a:pt x="16213" y="34959"/>
                      <a:pt x="15927" y="34584"/>
                      <a:pt x="15641" y="34226"/>
                    </a:cubicBezTo>
                    <a:cubicBezTo>
                      <a:pt x="14925" y="32794"/>
                      <a:pt x="14155" y="31434"/>
                      <a:pt x="13529" y="30020"/>
                    </a:cubicBezTo>
                    <a:lnTo>
                      <a:pt x="13529" y="30020"/>
                    </a:lnTo>
                    <a:cubicBezTo>
                      <a:pt x="13762" y="30307"/>
                      <a:pt x="14084" y="30486"/>
                      <a:pt x="14460" y="30521"/>
                    </a:cubicBezTo>
                    <a:cubicBezTo>
                      <a:pt x="14513" y="30521"/>
                      <a:pt x="14549" y="30468"/>
                      <a:pt x="14513" y="30414"/>
                    </a:cubicBezTo>
                    <a:cubicBezTo>
                      <a:pt x="14316" y="30020"/>
                      <a:pt x="13923" y="29752"/>
                      <a:pt x="13475" y="29716"/>
                    </a:cubicBezTo>
                    <a:cubicBezTo>
                      <a:pt x="13461" y="29716"/>
                      <a:pt x="13434" y="29740"/>
                      <a:pt x="13435" y="29759"/>
                    </a:cubicBezTo>
                    <a:lnTo>
                      <a:pt x="13435" y="29759"/>
                    </a:lnTo>
                    <a:cubicBezTo>
                      <a:pt x="13097" y="29011"/>
                      <a:pt x="12830" y="28245"/>
                      <a:pt x="12598" y="27461"/>
                    </a:cubicBezTo>
                    <a:cubicBezTo>
                      <a:pt x="12795" y="27032"/>
                      <a:pt x="12974" y="26602"/>
                      <a:pt x="13117" y="26173"/>
                    </a:cubicBezTo>
                    <a:lnTo>
                      <a:pt x="13117" y="26173"/>
                    </a:lnTo>
                    <a:cubicBezTo>
                      <a:pt x="13064" y="26531"/>
                      <a:pt x="13100" y="26960"/>
                      <a:pt x="13386" y="27193"/>
                    </a:cubicBezTo>
                    <a:cubicBezTo>
                      <a:pt x="13408" y="27215"/>
                      <a:pt x="13434" y="27225"/>
                      <a:pt x="13456" y="27225"/>
                    </a:cubicBezTo>
                    <a:cubicBezTo>
                      <a:pt x="13487" y="27225"/>
                      <a:pt x="13511" y="27206"/>
                      <a:pt x="13511" y="27175"/>
                    </a:cubicBezTo>
                    <a:cubicBezTo>
                      <a:pt x="13601" y="26763"/>
                      <a:pt x="13511" y="26334"/>
                      <a:pt x="13243" y="26012"/>
                    </a:cubicBezTo>
                    <a:lnTo>
                      <a:pt x="13243" y="25958"/>
                    </a:lnTo>
                    <a:cubicBezTo>
                      <a:pt x="13225" y="25940"/>
                      <a:pt x="13225" y="25922"/>
                      <a:pt x="13207" y="25922"/>
                    </a:cubicBezTo>
                    <a:cubicBezTo>
                      <a:pt x="13386" y="25385"/>
                      <a:pt x="13529" y="24849"/>
                      <a:pt x="13636" y="24294"/>
                    </a:cubicBezTo>
                    <a:cubicBezTo>
                      <a:pt x="13672" y="24097"/>
                      <a:pt x="13708" y="23882"/>
                      <a:pt x="13744" y="23685"/>
                    </a:cubicBezTo>
                    <a:lnTo>
                      <a:pt x="13744" y="23685"/>
                    </a:lnTo>
                    <a:cubicBezTo>
                      <a:pt x="13708" y="24133"/>
                      <a:pt x="13690" y="24580"/>
                      <a:pt x="13690" y="25063"/>
                    </a:cubicBezTo>
                    <a:cubicBezTo>
                      <a:pt x="13690" y="26137"/>
                      <a:pt x="14084" y="27068"/>
                      <a:pt x="14263" y="28105"/>
                    </a:cubicBezTo>
                    <a:cubicBezTo>
                      <a:pt x="14281" y="28141"/>
                      <a:pt x="14312" y="28159"/>
                      <a:pt x="14343" y="28159"/>
                    </a:cubicBezTo>
                    <a:cubicBezTo>
                      <a:pt x="14375" y="28159"/>
                      <a:pt x="14406" y="28141"/>
                      <a:pt x="14424" y="28105"/>
                    </a:cubicBezTo>
                    <a:cubicBezTo>
                      <a:pt x="14925" y="26012"/>
                      <a:pt x="14621" y="23900"/>
                      <a:pt x="13887" y="21896"/>
                    </a:cubicBezTo>
                    <a:cubicBezTo>
                      <a:pt x="13905" y="20178"/>
                      <a:pt x="13708" y="18442"/>
                      <a:pt x="13278" y="16778"/>
                    </a:cubicBezTo>
                    <a:lnTo>
                      <a:pt x="13278" y="16778"/>
                    </a:lnTo>
                    <a:cubicBezTo>
                      <a:pt x="13905" y="17923"/>
                      <a:pt x="14835" y="18961"/>
                      <a:pt x="15730" y="19910"/>
                    </a:cubicBezTo>
                    <a:cubicBezTo>
                      <a:pt x="15748" y="20142"/>
                      <a:pt x="15784" y="20375"/>
                      <a:pt x="15820" y="20607"/>
                    </a:cubicBezTo>
                    <a:cubicBezTo>
                      <a:pt x="15569" y="21305"/>
                      <a:pt x="15157" y="22057"/>
                      <a:pt x="15462" y="22773"/>
                    </a:cubicBezTo>
                    <a:cubicBezTo>
                      <a:pt x="15471" y="22800"/>
                      <a:pt x="15497" y="22813"/>
                      <a:pt x="15524" y="22813"/>
                    </a:cubicBezTo>
                    <a:cubicBezTo>
                      <a:pt x="15551" y="22813"/>
                      <a:pt x="15578" y="22800"/>
                      <a:pt x="15587" y="22773"/>
                    </a:cubicBezTo>
                    <a:cubicBezTo>
                      <a:pt x="15676" y="22558"/>
                      <a:pt x="15784" y="22361"/>
                      <a:pt x="15891" y="22164"/>
                    </a:cubicBezTo>
                    <a:lnTo>
                      <a:pt x="15891" y="22164"/>
                    </a:lnTo>
                    <a:cubicBezTo>
                      <a:pt x="15873" y="22540"/>
                      <a:pt x="15873" y="22934"/>
                      <a:pt x="15873" y="23310"/>
                    </a:cubicBezTo>
                    <a:cubicBezTo>
                      <a:pt x="15873" y="23345"/>
                      <a:pt x="15909" y="23381"/>
                      <a:pt x="15963" y="23381"/>
                    </a:cubicBezTo>
                    <a:cubicBezTo>
                      <a:pt x="16517" y="23149"/>
                      <a:pt x="16750" y="22558"/>
                      <a:pt x="16732" y="21985"/>
                    </a:cubicBezTo>
                    <a:lnTo>
                      <a:pt x="16732" y="21985"/>
                    </a:lnTo>
                    <a:cubicBezTo>
                      <a:pt x="17054" y="22397"/>
                      <a:pt x="17466" y="22737"/>
                      <a:pt x="17949" y="22987"/>
                    </a:cubicBezTo>
                    <a:cubicBezTo>
                      <a:pt x="17955" y="22991"/>
                      <a:pt x="17962" y="22992"/>
                      <a:pt x="17969" y="22992"/>
                    </a:cubicBezTo>
                    <a:cubicBezTo>
                      <a:pt x="18002" y="22992"/>
                      <a:pt x="18039" y="22960"/>
                      <a:pt x="18039" y="22916"/>
                    </a:cubicBezTo>
                    <a:cubicBezTo>
                      <a:pt x="18021" y="22433"/>
                      <a:pt x="17878" y="21967"/>
                      <a:pt x="17627" y="21556"/>
                    </a:cubicBezTo>
                    <a:lnTo>
                      <a:pt x="17627" y="21556"/>
                    </a:lnTo>
                    <a:lnTo>
                      <a:pt x="17681" y="21592"/>
                    </a:lnTo>
                    <a:cubicBezTo>
                      <a:pt x="17887" y="21733"/>
                      <a:pt x="18260" y="21968"/>
                      <a:pt x="18580" y="21968"/>
                    </a:cubicBezTo>
                    <a:cubicBezTo>
                      <a:pt x="18704" y="21968"/>
                      <a:pt x="18820" y="21932"/>
                      <a:pt x="18915" y="21842"/>
                    </a:cubicBezTo>
                    <a:cubicBezTo>
                      <a:pt x="19399" y="21395"/>
                      <a:pt x="18880" y="21001"/>
                      <a:pt x="18271" y="20751"/>
                    </a:cubicBezTo>
                    <a:lnTo>
                      <a:pt x="18522" y="20751"/>
                    </a:lnTo>
                    <a:cubicBezTo>
                      <a:pt x="19202" y="20679"/>
                      <a:pt x="19255" y="20124"/>
                      <a:pt x="19023" y="19587"/>
                    </a:cubicBezTo>
                    <a:cubicBezTo>
                      <a:pt x="19005" y="19561"/>
                      <a:pt x="18978" y="19547"/>
                      <a:pt x="18951" y="19547"/>
                    </a:cubicBezTo>
                    <a:cubicBezTo>
                      <a:pt x="18924" y="19547"/>
                      <a:pt x="18898" y="19561"/>
                      <a:pt x="18880" y="19587"/>
                    </a:cubicBezTo>
                    <a:cubicBezTo>
                      <a:pt x="18642" y="19935"/>
                      <a:pt x="18198" y="20035"/>
                      <a:pt x="17732" y="20035"/>
                    </a:cubicBezTo>
                    <a:cubicBezTo>
                      <a:pt x="17287" y="20035"/>
                      <a:pt x="16823" y="19944"/>
                      <a:pt x="16500" y="19892"/>
                    </a:cubicBezTo>
                    <a:cubicBezTo>
                      <a:pt x="16496" y="19890"/>
                      <a:pt x="16492" y="19889"/>
                      <a:pt x="16489" y="19889"/>
                    </a:cubicBezTo>
                    <a:cubicBezTo>
                      <a:pt x="16461" y="19889"/>
                      <a:pt x="16450" y="19947"/>
                      <a:pt x="16482" y="19963"/>
                    </a:cubicBezTo>
                    <a:cubicBezTo>
                      <a:pt x="16802" y="20093"/>
                      <a:pt x="17257" y="20189"/>
                      <a:pt x="17701" y="20189"/>
                    </a:cubicBezTo>
                    <a:cubicBezTo>
                      <a:pt x="18175" y="20189"/>
                      <a:pt x="18638" y="20080"/>
                      <a:pt x="18915" y="19784"/>
                    </a:cubicBezTo>
                    <a:lnTo>
                      <a:pt x="18915" y="19784"/>
                    </a:lnTo>
                    <a:cubicBezTo>
                      <a:pt x="19005" y="20017"/>
                      <a:pt x="19059" y="20250"/>
                      <a:pt x="18880" y="20428"/>
                    </a:cubicBezTo>
                    <a:cubicBezTo>
                      <a:pt x="18763" y="20557"/>
                      <a:pt x="18578" y="20586"/>
                      <a:pt x="18399" y="20586"/>
                    </a:cubicBezTo>
                    <a:cubicBezTo>
                      <a:pt x="18303" y="20586"/>
                      <a:pt x="18209" y="20578"/>
                      <a:pt x="18128" y="20572"/>
                    </a:cubicBezTo>
                    <a:cubicBezTo>
                      <a:pt x="17645" y="20536"/>
                      <a:pt x="17251" y="20285"/>
                      <a:pt x="16804" y="20142"/>
                    </a:cubicBezTo>
                    <a:lnTo>
                      <a:pt x="16768" y="20142"/>
                    </a:lnTo>
                    <a:cubicBezTo>
                      <a:pt x="16553" y="19999"/>
                      <a:pt x="16321" y="19927"/>
                      <a:pt x="16070" y="19892"/>
                    </a:cubicBezTo>
                    <a:lnTo>
                      <a:pt x="16070" y="19856"/>
                    </a:lnTo>
                    <a:cubicBezTo>
                      <a:pt x="16060" y="19825"/>
                      <a:pt x="16031" y="19806"/>
                      <a:pt x="15999" y="19806"/>
                    </a:cubicBezTo>
                    <a:cubicBezTo>
                      <a:pt x="15975" y="19806"/>
                      <a:pt x="15949" y="19815"/>
                      <a:pt x="15927" y="19838"/>
                    </a:cubicBezTo>
                    <a:cubicBezTo>
                      <a:pt x="15909" y="19820"/>
                      <a:pt x="15891" y="19802"/>
                      <a:pt x="15873" y="19802"/>
                    </a:cubicBezTo>
                    <a:cubicBezTo>
                      <a:pt x="15873" y="19766"/>
                      <a:pt x="15855" y="19731"/>
                      <a:pt x="15837" y="19695"/>
                    </a:cubicBezTo>
                    <a:cubicBezTo>
                      <a:pt x="15830" y="19663"/>
                      <a:pt x="15805" y="19649"/>
                      <a:pt x="15779" y="19649"/>
                    </a:cubicBezTo>
                    <a:cubicBezTo>
                      <a:pt x="15746" y="19649"/>
                      <a:pt x="15712" y="19672"/>
                      <a:pt x="15712" y="19713"/>
                    </a:cubicBezTo>
                    <a:lnTo>
                      <a:pt x="15712" y="19748"/>
                    </a:lnTo>
                    <a:cubicBezTo>
                      <a:pt x="15247" y="19230"/>
                      <a:pt x="14817" y="18693"/>
                      <a:pt x="14388" y="18156"/>
                    </a:cubicBezTo>
                    <a:cubicBezTo>
                      <a:pt x="13887" y="17476"/>
                      <a:pt x="13511" y="16724"/>
                      <a:pt x="13046" y="16008"/>
                    </a:cubicBezTo>
                    <a:lnTo>
                      <a:pt x="13010" y="15847"/>
                    </a:lnTo>
                    <a:cubicBezTo>
                      <a:pt x="12903" y="15525"/>
                      <a:pt x="12795" y="15203"/>
                      <a:pt x="12688" y="14881"/>
                    </a:cubicBezTo>
                    <a:lnTo>
                      <a:pt x="12688" y="14881"/>
                    </a:lnTo>
                    <a:cubicBezTo>
                      <a:pt x="13780" y="16555"/>
                      <a:pt x="15549" y="18229"/>
                      <a:pt x="17329" y="18229"/>
                    </a:cubicBezTo>
                    <a:cubicBezTo>
                      <a:pt x="17356" y="18229"/>
                      <a:pt x="17384" y="18228"/>
                      <a:pt x="17412" y="18227"/>
                    </a:cubicBezTo>
                    <a:cubicBezTo>
                      <a:pt x="17484" y="18227"/>
                      <a:pt x="17520" y="18138"/>
                      <a:pt x="17466" y="18084"/>
                    </a:cubicBezTo>
                    <a:cubicBezTo>
                      <a:pt x="16661" y="17225"/>
                      <a:pt x="16124" y="16026"/>
                      <a:pt x="15175" y="15293"/>
                    </a:cubicBezTo>
                    <a:cubicBezTo>
                      <a:pt x="14388" y="14702"/>
                      <a:pt x="13386" y="14344"/>
                      <a:pt x="12634" y="13736"/>
                    </a:cubicBezTo>
                    <a:cubicBezTo>
                      <a:pt x="12491" y="13557"/>
                      <a:pt x="12348" y="13360"/>
                      <a:pt x="12187" y="13181"/>
                    </a:cubicBezTo>
                    <a:cubicBezTo>
                      <a:pt x="12182" y="13176"/>
                      <a:pt x="12176" y="13174"/>
                      <a:pt x="12170" y="13174"/>
                    </a:cubicBezTo>
                    <a:cubicBezTo>
                      <a:pt x="12154" y="13174"/>
                      <a:pt x="12138" y="13191"/>
                      <a:pt x="12151" y="13217"/>
                    </a:cubicBezTo>
                    <a:cubicBezTo>
                      <a:pt x="12151" y="13253"/>
                      <a:pt x="12187" y="13288"/>
                      <a:pt x="12205" y="13324"/>
                    </a:cubicBezTo>
                    <a:cubicBezTo>
                      <a:pt x="12115" y="13235"/>
                      <a:pt x="12044" y="13145"/>
                      <a:pt x="11972" y="13056"/>
                    </a:cubicBezTo>
                    <a:cubicBezTo>
                      <a:pt x="11686" y="12340"/>
                      <a:pt x="11382" y="11642"/>
                      <a:pt x="11077" y="10926"/>
                    </a:cubicBezTo>
                    <a:lnTo>
                      <a:pt x="11077" y="10926"/>
                    </a:lnTo>
                    <a:lnTo>
                      <a:pt x="11256" y="11016"/>
                    </a:lnTo>
                    <a:cubicBezTo>
                      <a:pt x="11399" y="11248"/>
                      <a:pt x="11561" y="11463"/>
                      <a:pt x="11739" y="11642"/>
                    </a:cubicBezTo>
                    <a:cubicBezTo>
                      <a:pt x="11918" y="11875"/>
                      <a:pt x="12151" y="12054"/>
                      <a:pt x="12437" y="12143"/>
                    </a:cubicBezTo>
                    <a:cubicBezTo>
                      <a:pt x="12444" y="12145"/>
                      <a:pt x="12452" y="12147"/>
                      <a:pt x="12459" y="12147"/>
                    </a:cubicBezTo>
                    <a:cubicBezTo>
                      <a:pt x="12508" y="12147"/>
                      <a:pt x="12560" y="12098"/>
                      <a:pt x="12545" y="12036"/>
                    </a:cubicBezTo>
                    <a:cubicBezTo>
                      <a:pt x="12241" y="11409"/>
                      <a:pt x="11686" y="10926"/>
                      <a:pt x="11024" y="10747"/>
                    </a:cubicBezTo>
                    <a:cubicBezTo>
                      <a:pt x="10558" y="9656"/>
                      <a:pt x="10218" y="8510"/>
                      <a:pt x="10004" y="7347"/>
                    </a:cubicBezTo>
                    <a:cubicBezTo>
                      <a:pt x="10004" y="7150"/>
                      <a:pt x="10022" y="6936"/>
                      <a:pt x="10039" y="6739"/>
                    </a:cubicBezTo>
                    <a:cubicBezTo>
                      <a:pt x="10165" y="7240"/>
                      <a:pt x="10397" y="7741"/>
                      <a:pt x="10809" y="7920"/>
                    </a:cubicBezTo>
                    <a:cubicBezTo>
                      <a:pt x="10819" y="7926"/>
                      <a:pt x="10830" y="7929"/>
                      <a:pt x="10841" y="7929"/>
                    </a:cubicBezTo>
                    <a:cubicBezTo>
                      <a:pt x="10892" y="7929"/>
                      <a:pt x="10949" y="7871"/>
                      <a:pt x="10934" y="7812"/>
                    </a:cubicBezTo>
                    <a:cubicBezTo>
                      <a:pt x="10845" y="7168"/>
                      <a:pt x="10684" y="6327"/>
                      <a:pt x="10111" y="5933"/>
                    </a:cubicBezTo>
                    <a:cubicBezTo>
                      <a:pt x="10290" y="3947"/>
                      <a:pt x="10630" y="1997"/>
                      <a:pt x="11167" y="64"/>
                    </a:cubicBezTo>
                    <a:cubicBezTo>
                      <a:pt x="11177" y="24"/>
                      <a:pt x="11147" y="0"/>
                      <a:pt x="1111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35"/>
              <p:cNvSpPr/>
              <p:nvPr/>
            </p:nvSpPr>
            <p:spPr>
              <a:xfrm>
                <a:off x="6974825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8" y="1"/>
                      <a:pt x="1006" y="8"/>
                      <a:pt x="1000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35"/>
              <p:cNvSpPr/>
              <p:nvPr/>
            </p:nvSpPr>
            <p:spPr>
              <a:xfrm>
                <a:off x="7185575" y="40577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1"/>
                    </a:moveTo>
                    <a:cubicBezTo>
                      <a:pt x="18" y="1"/>
                      <a:pt x="0" y="35"/>
                      <a:pt x="14" y="48"/>
                    </a:cubicBezTo>
                    <a:cubicBezTo>
                      <a:pt x="264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4" y="496"/>
                      <a:pt x="336" y="227"/>
                      <a:pt x="68" y="13"/>
                    </a:cubicBezTo>
                    <a:cubicBezTo>
                      <a:pt x="59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35"/>
              <p:cNvSpPr/>
              <p:nvPr/>
            </p:nvSpPr>
            <p:spPr>
              <a:xfrm>
                <a:off x="7104500" y="4204600"/>
                <a:ext cx="237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0" extrusionOk="0">
                    <a:moveTo>
                      <a:pt x="304" y="329"/>
                    </a:moveTo>
                    <a:lnTo>
                      <a:pt x="304" y="329"/>
                    </a:lnTo>
                    <a:cubicBezTo>
                      <a:pt x="537" y="598"/>
                      <a:pt x="680" y="920"/>
                      <a:pt x="752" y="1278"/>
                    </a:cubicBezTo>
                    <a:cubicBezTo>
                      <a:pt x="608" y="1081"/>
                      <a:pt x="501" y="884"/>
                      <a:pt x="429" y="687"/>
                    </a:cubicBezTo>
                    <a:cubicBezTo>
                      <a:pt x="394" y="580"/>
                      <a:pt x="340" y="455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2"/>
                    </a:cubicBezTo>
                    <a:cubicBezTo>
                      <a:pt x="107" y="365"/>
                      <a:pt x="197" y="598"/>
                      <a:pt x="304" y="830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82"/>
                      <a:pt x="845" y="1590"/>
                      <a:pt x="866" y="1590"/>
                    </a:cubicBezTo>
                    <a:cubicBezTo>
                      <a:pt x="909" y="1590"/>
                      <a:pt x="948" y="1558"/>
                      <a:pt x="948" y="1510"/>
                    </a:cubicBezTo>
                    <a:cubicBezTo>
                      <a:pt x="895" y="1009"/>
                      <a:pt x="662" y="276"/>
                      <a:pt x="125" y="61"/>
                    </a:cubicBezTo>
                    <a:cubicBezTo>
                      <a:pt x="125" y="43"/>
                      <a:pt x="107" y="25"/>
                      <a:pt x="89" y="7"/>
                    </a:cubicBezTo>
                    <a:cubicBezTo>
                      <a:pt x="85" y="2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35"/>
              <p:cNvSpPr/>
              <p:nvPr/>
            </p:nvSpPr>
            <p:spPr>
              <a:xfrm>
                <a:off x="7277250" y="4580450"/>
                <a:ext cx="30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6" extrusionOk="0">
                    <a:moveTo>
                      <a:pt x="40" y="0"/>
                    </a:moveTo>
                    <a:cubicBezTo>
                      <a:pt x="22" y="0"/>
                      <a:pt x="1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0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6" y="706"/>
                      <a:pt x="1211" y="645"/>
                      <a:pt x="1179" y="613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4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5"/>
              <p:cNvSpPr/>
              <p:nvPr/>
            </p:nvSpPr>
            <p:spPr>
              <a:xfrm>
                <a:off x="7085700" y="48150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0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5"/>
              <p:cNvSpPr/>
              <p:nvPr/>
            </p:nvSpPr>
            <p:spPr>
              <a:xfrm>
                <a:off x="7266000" y="46633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55" y="252"/>
                      <a:pt x="626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0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35"/>
              <p:cNvSpPr/>
              <p:nvPr/>
            </p:nvSpPr>
            <p:spPr>
              <a:xfrm>
                <a:off x="6891525" y="4532050"/>
                <a:ext cx="164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90" y="169"/>
                      <a:pt x="198" y="187"/>
                      <a:pt x="287" y="241"/>
                    </a:cubicBezTo>
                    <a:lnTo>
                      <a:pt x="305" y="241"/>
                    </a:lnTo>
                    <a:cubicBezTo>
                      <a:pt x="413" y="313"/>
                      <a:pt x="484" y="402"/>
                      <a:pt x="538" y="509"/>
                    </a:cubicBezTo>
                    <a:cubicBezTo>
                      <a:pt x="550" y="527"/>
                      <a:pt x="568" y="535"/>
                      <a:pt x="585" y="535"/>
                    </a:cubicBezTo>
                    <a:cubicBezTo>
                      <a:pt x="621" y="535"/>
                      <a:pt x="657" y="503"/>
                      <a:pt x="645" y="456"/>
                    </a:cubicBezTo>
                    <a:cubicBezTo>
                      <a:pt x="591" y="330"/>
                      <a:pt x="520" y="223"/>
                      <a:pt x="413" y="134"/>
                    </a:cubicBezTo>
                    <a:cubicBezTo>
                      <a:pt x="337" y="73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35"/>
              <p:cNvSpPr/>
              <p:nvPr/>
            </p:nvSpPr>
            <p:spPr>
              <a:xfrm>
                <a:off x="7238700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35"/>
              <p:cNvSpPr/>
              <p:nvPr/>
            </p:nvSpPr>
            <p:spPr>
              <a:xfrm>
                <a:off x="7116575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899"/>
                      <a:pt x="448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27"/>
                      <a:pt x="18" y="362"/>
                    </a:cubicBezTo>
                    <a:lnTo>
                      <a:pt x="36" y="362"/>
                    </a:lnTo>
                    <a:cubicBezTo>
                      <a:pt x="36" y="750"/>
                      <a:pt x="83" y="1263"/>
                      <a:pt x="447" y="1263"/>
                    </a:cubicBezTo>
                    <a:cubicBezTo>
                      <a:pt x="470" y="1263"/>
                      <a:pt x="494" y="1261"/>
                      <a:pt x="519" y="1257"/>
                    </a:cubicBezTo>
                    <a:cubicBezTo>
                      <a:pt x="537" y="1257"/>
                      <a:pt x="573" y="1239"/>
                      <a:pt x="573" y="1204"/>
                    </a:cubicBezTo>
                    <a:cubicBezTo>
                      <a:pt x="537" y="881"/>
                      <a:pt x="376" y="577"/>
                      <a:pt x="143" y="345"/>
                    </a:cubicBezTo>
                    <a:cubicBezTo>
                      <a:pt x="143" y="219"/>
                      <a:pt x="143" y="94"/>
                      <a:pt x="125" y="22"/>
                    </a:cubicBezTo>
                    <a:lnTo>
                      <a:pt x="125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5"/>
              <p:cNvSpPr/>
              <p:nvPr/>
            </p:nvSpPr>
            <p:spPr>
              <a:xfrm>
                <a:off x="7011875" y="3042125"/>
                <a:ext cx="21207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9" extrusionOk="0">
                    <a:moveTo>
                      <a:pt x="2579" y="912"/>
                    </a:moveTo>
                    <a:cubicBezTo>
                      <a:pt x="2734" y="912"/>
                      <a:pt x="2961" y="1063"/>
                      <a:pt x="3097" y="1178"/>
                    </a:cubicBezTo>
                    <a:cubicBezTo>
                      <a:pt x="3759" y="1733"/>
                      <a:pt x="3777" y="2574"/>
                      <a:pt x="3777" y="3361"/>
                    </a:cubicBezTo>
                    <a:cubicBezTo>
                      <a:pt x="3759" y="3289"/>
                      <a:pt x="3723" y="3200"/>
                      <a:pt x="3705" y="3110"/>
                    </a:cubicBezTo>
                    <a:lnTo>
                      <a:pt x="3705" y="3003"/>
                    </a:lnTo>
                    <a:lnTo>
                      <a:pt x="3687" y="3003"/>
                    </a:lnTo>
                    <a:lnTo>
                      <a:pt x="3687" y="3075"/>
                    </a:lnTo>
                    <a:cubicBezTo>
                      <a:pt x="3651" y="2967"/>
                      <a:pt x="3616" y="2860"/>
                      <a:pt x="3580" y="2770"/>
                    </a:cubicBezTo>
                    <a:cubicBezTo>
                      <a:pt x="3572" y="2748"/>
                      <a:pt x="3558" y="2738"/>
                      <a:pt x="3545" y="2738"/>
                    </a:cubicBezTo>
                    <a:cubicBezTo>
                      <a:pt x="3526" y="2738"/>
                      <a:pt x="3508" y="2757"/>
                      <a:pt x="3508" y="2788"/>
                    </a:cubicBezTo>
                    <a:cubicBezTo>
                      <a:pt x="3616" y="3110"/>
                      <a:pt x="3705" y="3433"/>
                      <a:pt x="3777" y="3773"/>
                    </a:cubicBezTo>
                    <a:lnTo>
                      <a:pt x="3777" y="3791"/>
                    </a:lnTo>
                    <a:cubicBezTo>
                      <a:pt x="3419" y="3361"/>
                      <a:pt x="3097" y="2896"/>
                      <a:pt x="2792" y="2430"/>
                    </a:cubicBezTo>
                    <a:cubicBezTo>
                      <a:pt x="2578" y="2037"/>
                      <a:pt x="2452" y="1625"/>
                      <a:pt x="2417" y="1214"/>
                    </a:cubicBezTo>
                    <a:cubicBezTo>
                      <a:pt x="2394" y="990"/>
                      <a:pt x="2468" y="912"/>
                      <a:pt x="2579" y="912"/>
                    </a:cubicBezTo>
                    <a:close/>
                    <a:moveTo>
                      <a:pt x="4743" y="437"/>
                    </a:moveTo>
                    <a:cubicBezTo>
                      <a:pt x="4876" y="437"/>
                      <a:pt x="4940" y="813"/>
                      <a:pt x="4940" y="1017"/>
                    </a:cubicBezTo>
                    <a:cubicBezTo>
                      <a:pt x="4940" y="1303"/>
                      <a:pt x="4922" y="1572"/>
                      <a:pt x="4904" y="1840"/>
                    </a:cubicBezTo>
                    <a:cubicBezTo>
                      <a:pt x="4868" y="2305"/>
                      <a:pt x="4779" y="2770"/>
                      <a:pt x="4671" y="3218"/>
                    </a:cubicBezTo>
                    <a:cubicBezTo>
                      <a:pt x="4707" y="2985"/>
                      <a:pt x="4689" y="2753"/>
                      <a:pt x="4636" y="2520"/>
                    </a:cubicBezTo>
                    <a:cubicBezTo>
                      <a:pt x="4636" y="2520"/>
                      <a:pt x="4636" y="2502"/>
                      <a:pt x="4618" y="2502"/>
                    </a:cubicBezTo>
                    <a:lnTo>
                      <a:pt x="4600" y="2502"/>
                    </a:lnTo>
                    <a:cubicBezTo>
                      <a:pt x="4600" y="2502"/>
                      <a:pt x="4582" y="2520"/>
                      <a:pt x="4582" y="2520"/>
                    </a:cubicBezTo>
                    <a:cubicBezTo>
                      <a:pt x="4475" y="2770"/>
                      <a:pt x="4528" y="3218"/>
                      <a:pt x="4510" y="3468"/>
                    </a:cubicBezTo>
                    <a:cubicBezTo>
                      <a:pt x="4510" y="3576"/>
                      <a:pt x="4492" y="3683"/>
                      <a:pt x="4492" y="3791"/>
                    </a:cubicBezTo>
                    <a:cubicBezTo>
                      <a:pt x="4224" y="2770"/>
                      <a:pt x="4081" y="1643"/>
                      <a:pt x="4564" y="659"/>
                    </a:cubicBezTo>
                    <a:lnTo>
                      <a:pt x="4546" y="659"/>
                    </a:lnTo>
                    <a:cubicBezTo>
                      <a:pt x="4624" y="499"/>
                      <a:pt x="4689" y="437"/>
                      <a:pt x="4743" y="437"/>
                    </a:cubicBezTo>
                    <a:close/>
                    <a:moveTo>
                      <a:pt x="1503" y="2714"/>
                    </a:moveTo>
                    <a:cubicBezTo>
                      <a:pt x="1557" y="2714"/>
                      <a:pt x="1633" y="2741"/>
                      <a:pt x="1737" y="2806"/>
                    </a:cubicBezTo>
                    <a:cubicBezTo>
                      <a:pt x="2130" y="3093"/>
                      <a:pt x="2506" y="3433"/>
                      <a:pt x="2828" y="3826"/>
                    </a:cubicBezTo>
                    <a:cubicBezTo>
                      <a:pt x="3025" y="4041"/>
                      <a:pt x="3204" y="4274"/>
                      <a:pt x="3365" y="4524"/>
                    </a:cubicBezTo>
                    <a:cubicBezTo>
                      <a:pt x="3472" y="4775"/>
                      <a:pt x="3580" y="5043"/>
                      <a:pt x="3651" y="5329"/>
                    </a:cubicBezTo>
                    <a:cubicBezTo>
                      <a:pt x="3419" y="5025"/>
                      <a:pt x="3204" y="4721"/>
                      <a:pt x="2971" y="4435"/>
                    </a:cubicBezTo>
                    <a:cubicBezTo>
                      <a:pt x="2964" y="4421"/>
                      <a:pt x="2952" y="4415"/>
                      <a:pt x="2941" y="4415"/>
                    </a:cubicBezTo>
                    <a:cubicBezTo>
                      <a:pt x="2923" y="4415"/>
                      <a:pt x="2907" y="4431"/>
                      <a:pt x="2918" y="4453"/>
                    </a:cubicBezTo>
                    <a:cubicBezTo>
                      <a:pt x="3061" y="4828"/>
                      <a:pt x="3276" y="5168"/>
                      <a:pt x="3544" y="5491"/>
                    </a:cubicBezTo>
                    <a:cubicBezTo>
                      <a:pt x="3633" y="5598"/>
                      <a:pt x="3705" y="5705"/>
                      <a:pt x="3794" y="5813"/>
                    </a:cubicBezTo>
                    <a:cubicBezTo>
                      <a:pt x="2757" y="5777"/>
                      <a:pt x="2309" y="4828"/>
                      <a:pt x="1915" y="4005"/>
                    </a:cubicBezTo>
                    <a:lnTo>
                      <a:pt x="1933" y="3987"/>
                    </a:lnTo>
                    <a:cubicBezTo>
                      <a:pt x="1808" y="3755"/>
                      <a:pt x="1665" y="3540"/>
                      <a:pt x="1540" y="3325"/>
                    </a:cubicBezTo>
                    <a:cubicBezTo>
                      <a:pt x="1399" y="3086"/>
                      <a:pt x="1302" y="2714"/>
                      <a:pt x="1503" y="2714"/>
                    </a:cubicBezTo>
                    <a:close/>
                    <a:moveTo>
                      <a:pt x="6499" y="2823"/>
                    </a:moveTo>
                    <a:lnTo>
                      <a:pt x="6499" y="2823"/>
                    </a:lnTo>
                    <a:cubicBezTo>
                      <a:pt x="6549" y="2823"/>
                      <a:pt x="6496" y="4168"/>
                      <a:pt x="6443" y="4327"/>
                    </a:cubicBezTo>
                    <a:cubicBezTo>
                      <a:pt x="6282" y="5007"/>
                      <a:pt x="5888" y="5580"/>
                      <a:pt x="5495" y="6153"/>
                    </a:cubicBezTo>
                    <a:cubicBezTo>
                      <a:pt x="5656" y="5687"/>
                      <a:pt x="5781" y="5222"/>
                      <a:pt x="5942" y="4811"/>
                    </a:cubicBezTo>
                    <a:cubicBezTo>
                      <a:pt x="5964" y="4767"/>
                      <a:pt x="5939" y="4744"/>
                      <a:pt x="5909" y="4744"/>
                    </a:cubicBezTo>
                    <a:cubicBezTo>
                      <a:pt x="5889" y="4744"/>
                      <a:pt x="5867" y="4754"/>
                      <a:pt x="5852" y="4775"/>
                    </a:cubicBezTo>
                    <a:cubicBezTo>
                      <a:pt x="5566" y="5437"/>
                      <a:pt x="5333" y="6153"/>
                      <a:pt x="5065" y="6833"/>
                    </a:cubicBezTo>
                    <a:cubicBezTo>
                      <a:pt x="5029" y="5687"/>
                      <a:pt x="5298" y="4578"/>
                      <a:pt x="5835" y="3576"/>
                    </a:cubicBezTo>
                    <a:cubicBezTo>
                      <a:pt x="5996" y="3272"/>
                      <a:pt x="6228" y="3021"/>
                      <a:pt x="6497" y="2824"/>
                    </a:cubicBezTo>
                    <a:cubicBezTo>
                      <a:pt x="6497" y="2824"/>
                      <a:pt x="6498" y="2823"/>
                      <a:pt x="6499" y="2823"/>
                    </a:cubicBezTo>
                    <a:close/>
                    <a:moveTo>
                      <a:pt x="1003" y="6350"/>
                    </a:moveTo>
                    <a:cubicBezTo>
                      <a:pt x="1450" y="6367"/>
                      <a:pt x="1844" y="6654"/>
                      <a:pt x="2184" y="6922"/>
                    </a:cubicBezTo>
                    <a:cubicBezTo>
                      <a:pt x="2685" y="7334"/>
                      <a:pt x="2971" y="7906"/>
                      <a:pt x="3383" y="8390"/>
                    </a:cubicBezTo>
                    <a:cubicBezTo>
                      <a:pt x="3061" y="8157"/>
                      <a:pt x="2721" y="7942"/>
                      <a:pt x="2399" y="7710"/>
                    </a:cubicBezTo>
                    <a:cubicBezTo>
                      <a:pt x="2395" y="7708"/>
                      <a:pt x="2391" y="7707"/>
                      <a:pt x="2387" y="7707"/>
                    </a:cubicBezTo>
                    <a:cubicBezTo>
                      <a:pt x="2356" y="7707"/>
                      <a:pt x="2331" y="7767"/>
                      <a:pt x="2363" y="7799"/>
                    </a:cubicBezTo>
                    <a:cubicBezTo>
                      <a:pt x="2757" y="8085"/>
                      <a:pt x="3150" y="8354"/>
                      <a:pt x="3526" y="8676"/>
                    </a:cubicBezTo>
                    <a:cubicBezTo>
                      <a:pt x="3580" y="8712"/>
                      <a:pt x="3633" y="8765"/>
                      <a:pt x="3669" y="8819"/>
                    </a:cubicBezTo>
                    <a:cubicBezTo>
                      <a:pt x="3583" y="8836"/>
                      <a:pt x="3498" y="8844"/>
                      <a:pt x="3412" y="8844"/>
                    </a:cubicBezTo>
                    <a:cubicBezTo>
                      <a:pt x="2428" y="8844"/>
                      <a:pt x="1489" y="7766"/>
                      <a:pt x="1110" y="6976"/>
                    </a:cubicBezTo>
                    <a:cubicBezTo>
                      <a:pt x="1057" y="6868"/>
                      <a:pt x="842" y="6350"/>
                      <a:pt x="1003" y="6350"/>
                    </a:cubicBezTo>
                    <a:close/>
                    <a:moveTo>
                      <a:pt x="7283" y="6701"/>
                    </a:moveTo>
                    <a:cubicBezTo>
                      <a:pt x="7710" y="6701"/>
                      <a:pt x="6928" y="8691"/>
                      <a:pt x="6801" y="8962"/>
                    </a:cubicBezTo>
                    <a:cubicBezTo>
                      <a:pt x="6407" y="9821"/>
                      <a:pt x="5727" y="10412"/>
                      <a:pt x="5119" y="11092"/>
                    </a:cubicBezTo>
                    <a:cubicBezTo>
                      <a:pt x="5566" y="10430"/>
                      <a:pt x="5942" y="9660"/>
                      <a:pt x="6336" y="8980"/>
                    </a:cubicBezTo>
                    <a:cubicBezTo>
                      <a:pt x="6361" y="8929"/>
                      <a:pt x="6323" y="8887"/>
                      <a:pt x="6279" y="8887"/>
                    </a:cubicBezTo>
                    <a:cubicBezTo>
                      <a:pt x="6262" y="8887"/>
                      <a:pt x="6243" y="8893"/>
                      <a:pt x="6228" y="8909"/>
                    </a:cubicBezTo>
                    <a:cubicBezTo>
                      <a:pt x="5835" y="9571"/>
                      <a:pt x="5423" y="10197"/>
                      <a:pt x="4993" y="10823"/>
                    </a:cubicBezTo>
                    <a:cubicBezTo>
                      <a:pt x="5208" y="9195"/>
                      <a:pt x="5656" y="7853"/>
                      <a:pt x="7069" y="6797"/>
                    </a:cubicBezTo>
                    <a:cubicBezTo>
                      <a:pt x="7161" y="6731"/>
                      <a:pt x="7231" y="6701"/>
                      <a:pt x="7283" y="6701"/>
                    </a:cubicBezTo>
                    <a:close/>
                    <a:moveTo>
                      <a:pt x="305" y="9785"/>
                    </a:moveTo>
                    <a:cubicBezTo>
                      <a:pt x="1057" y="9839"/>
                      <a:pt x="1790" y="10358"/>
                      <a:pt x="2363" y="10823"/>
                    </a:cubicBezTo>
                    <a:cubicBezTo>
                      <a:pt x="2846" y="11235"/>
                      <a:pt x="3114" y="11736"/>
                      <a:pt x="3437" y="12237"/>
                    </a:cubicBezTo>
                    <a:cubicBezTo>
                      <a:pt x="3079" y="11951"/>
                      <a:pt x="2667" y="11718"/>
                      <a:pt x="2417" y="11557"/>
                    </a:cubicBezTo>
                    <a:cubicBezTo>
                      <a:pt x="2408" y="11551"/>
                      <a:pt x="2399" y="11549"/>
                      <a:pt x="2391" y="11549"/>
                    </a:cubicBezTo>
                    <a:cubicBezTo>
                      <a:pt x="2348" y="11549"/>
                      <a:pt x="2318" y="11616"/>
                      <a:pt x="2363" y="11646"/>
                    </a:cubicBezTo>
                    <a:cubicBezTo>
                      <a:pt x="2721" y="11879"/>
                      <a:pt x="3079" y="12165"/>
                      <a:pt x="3401" y="12452"/>
                    </a:cubicBezTo>
                    <a:cubicBezTo>
                      <a:pt x="3454" y="12523"/>
                      <a:pt x="3526" y="12595"/>
                      <a:pt x="3580" y="12666"/>
                    </a:cubicBezTo>
                    <a:cubicBezTo>
                      <a:pt x="3518" y="12672"/>
                      <a:pt x="3458" y="12675"/>
                      <a:pt x="3399" y="12675"/>
                    </a:cubicBezTo>
                    <a:cubicBezTo>
                      <a:pt x="2497" y="12675"/>
                      <a:pt x="1878" y="12051"/>
                      <a:pt x="1307" y="11396"/>
                    </a:cubicBezTo>
                    <a:cubicBezTo>
                      <a:pt x="1057" y="11128"/>
                      <a:pt x="824" y="10823"/>
                      <a:pt x="609" y="10519"/>
                    </a:cubicBezTo>
                    <a:cubicBezTo>
                      <a:pt x="555" y="10447"/>
                      <a:pt x="162" y="9785"/>
                      <a:pt x="305" y="9785"/>
                    </a:cubicBezTo>
                    <a:close/>
                    <a:moveTo>
                      <a:pt x="7951" y="10882"/>
                    </a:moveTo>
                    <a:cubicBezTo>
                      <a:pt x="8114" y="10882"/>
                      <a:pt x="8201" y="11047"/>
                      <a:pt x="8125" y="11503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5"/>
                      <a:pt x="5351" y="15100"/>
                    </a:cubicBezTo>
                    <a:cubicBezTo>
                      <a:pt x="5888" y="14420"/>
                      <a:pt x="6371" y="13704"/>
                      <a:pt x="6801" y="12953"/>
                    </a:cubicBezTo>
                    <a:cubicBezTo>
                      <a:pt x="6814" y="12915"/>
                      <a:pt x="6781" y="12877"/>
                      <a:pt x="6743" y="12877"/>
                    </a:cubicBezTo>
                    <a:cubicBezTo>
                      <a:pt x="6726" y="12877"/>
                      <a:pt x="6709" y="12883"/>
                      <a:pt x="6694" y="12899"/>
                    </a:cubicBezTo>
                    <a:cubicBezTo>
                      <a:pt x="6175" y="13740"/>
                      <a:pt x="5548" y="14510"/>
                      <a:pt x="4832" y="15225"/>
                    </a:cubicBezTo>
                    <a:cubicBezTo>
                      <a:pt x="5137" y="14581"/>
                      <a:pt x="5351" y="13919"/>
                      <a:pt x="5656" y="13293"/>
                    </a:cubicBezTo>
                    <a:lnTo>
                      <a:pt x="5673" y="13293"/>
                    </a:lnTo>
                    <a:cubicBezTo>
                      <a:pt x="6031" y="12541"/>
                      <a:pt x="6658" y="11879"/>
                      <a:pt x="7248" y="11324"/>
                    </a:cubicBezTo>
                    <a:cubicBezTo>
                      <a:pt x="7494" y="11088"/>
                      <a:pt x="7769" y="10882"/>
                      <a:pt x="7951" y="10882"/>
                    </a:cubicBezTo>
                    <a:close/>
                    <a:moveTo>
                      <a:pt x="668" y="13277"/>
                    </a:moveTo>
                    <a:cubicBezTo>
                      <a:pt x="765" y="13277"/>
                      <a:pt x="902" y="13337"/>
                      <a:pt x="1021" y="13364"/>
                    </a:cubicBezTo>
                    <a:cubicBezTo>
                      <a:pt x="2166" y="13669"/>
                      <a:pt x="2596" y="14832"/>
                      <a:pt x="2971" y="15888"/>
                    </a:cubicBezTo>
                    <a:cubicBezTo>
                      <a:pt x="2774" y="15673"/>
                      <a:pt x="2560" y="15476"/>
                      <a:pt x="2345" y="15297"/>
                    </a:cubicBezTo>
                    <a:cubicBezTo>
                      <a:pt x="2336" y="15283"/>
                      <a:pt x="2324" y="15278"/>
                      <a:pt x="2313" y="15278"/>
                    </a:cubicBezTo>
                    <a:cubicBezTo>
                      <a:pt x="2280" y="15278"/>
                      <a:pt x="2247" y="15324"/>
                      <a:pt x="2273" y="15351"/>
                    </a:cubicBezTo>
                    <a:cubicBezTo>
                      <a:pt x="2596" y="15673"/>
                      <a:pt x="2882" y="16013"/>
                      <a:pt x="3168" y="16389"/>
                    </a:cubicBezTo>
                    <a:cubicBezTo>
                      <a:pt x="3204" y="16496"/>
                      <a:pt x="3258" y="16603"/>
                      <a:pt x="3293" y="16711"/>
                    </a:cubicBezTo>
                    <a:cubicBezTo>
                      <a:pt x="2488" y="16478"/>
                      <a:pt x="1772" y="15977"/>
                      <a:pt x="1289" y="15279"/>
                    </a:cubicBezTo>
                    <a:cubicBezTo>
                      <a:pt x="1021" y="14903"/>
                      <a:pt x="824" y="14510"/>
                      <a:pt x="681" y="14080"/>
                    </a:cubicBezTo>
                    <a:cubicBezTo>
                      <a:pt x="627" y="13901"/>
                      <a:pt x="573" y="13704"/>
                      <a:pt x="555" y="13525"/>
                    </a:cubicBezTo>
                    <a:cubicBezTo>
                      <a:pt x="520" y="13332"/>
                      <a:pt x="576" y="13277"/>
                      <a:pt x="668" y="13277"/>
                    </a:cubicBezTo>
                    <a:close/>
                    <a:moveTo>
                      <a:pt x="7760" y="15789"/>
                    </a:moveTo>
                    <a:cubicBezTo>
                      <a:pt x="7964" y="15789"/>
                      <a:pt x="7551" y="16534"/>
                      <a:pt x="7535" y="16568"/>
                    </a:cubicBezTo>
                    <a:cubicBezTo>
                      <a:pt x="7266" y="17015"/>
                      <a:pt x="6926" y="17391"/>
                      <a:pt x="6515" y="17695"/>
                    </a:cubicBezTo>
                    <a:cubicBezTo>
                      <a:pt x="6103" y="17999"/>
                      <a:pt x="5620" y="18053"/>
                      <a:pt x="5155" y="18107"/>
                    </a:cubicBezTo>
                    <a:cubicBezTo>
                      <a:pt x="5512" y="17892"/>
                      <a:pt x="5817" y="17606"/>
                      <a:pt x="6067" y="17248"/>
                    </a:cubicBezTo>
                    <a:cubicBezTo>
                      <a:pt x="6080" y="17196"/>
                      <a:pt x="6038" y="17154"/>
                      <a:pt x="6000" y="17154"/>
                    </a:cubicBezTo>
                    <a:cubicBezTo>
                      <a:pt x="5984" y="17154"/>
                      <a:pt x="5970" y="17161"/>
                      <a:pt x="5960" y="17176"/>
                    </a:cubicBezTo>
                    <a:cubicBezTo>
                      <a:pt x="5638" y="17623"/>
                      <a:pt x="5208" y="17946"/>
                      <a:pt x="4725" y="18160"/>
                    </a:cubicBezTo>
                    <a:lnTo>
                      <a:pt x="4707" y="18160"/>
                    </a:lnTo>
                    <a:cubicBezTo>
                      <a:pt x="5047" y="17820"/>
                      <a:pt x="5333" y="17409"/>
                      <a:pt x="5673" y="17069"/>
                    </a:cubicBezTo>
                    <a:cubicBezTo>
                      <a:pt x="6246" y="16496"/>
                      <a:pt x="6944" y="16049"/>
                      <a:pt x="7714" y="15798"/>
                    </a:cubicBezTo>
                    <a:cubicBezTo>
                      <a:pt x="7732" y="15792"/>
                      <a:pt x="7747" y="15789"/>
                      <a:pt x="7760" y="15789"/>
                    </a:cubicBezTo>
                    <a:close/>
                    <a:moveTo>
                      <a:pt x="4880" y="0"/>
                    </a:moveTo>
                    <a:cubicBezTo>
                      <a:pt x="4854" y="0"/>
                      <a:pt x="4830" y="10"/>
                      <a:pt x="4815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21" y="4327"/>
                      <a:pt x="4385" y="4542"/>
                      <a:pt x="4331" y="4757"/>
                    </a:cubicBezTo>
                    <a:cubicBezTo>
                      <a:pt x="4296" y="4882"/>
                      <a:pt x="4242" y="5025"/>
                      <a:pt x="4188" y="5151"/>
                    </a:cubicBezTo>
                    <a:cubicBezTo>
                      <a:pt x="4134" y="4775"/>
                      <a:pt x="4045" y="4399"/>
                      <a:pt x="3956" y="4023"/>
                    </a:cubicBezTo>
                    <a:cubicBezTo>
                      <a:pt x="4152" y="3397"/>
                      <a:pt x="3973" y="2538"/>
                      <a:pt x="3777" y="1965"/>
                    </a:cubicBezTo>
                    <a:cubicBezTo>
                      <a:pt x="3562" y="1267"/>
                      <a:pt x="3061" y="713"/>
                      <a:pt x="2309" y="641"/>
                    </a:cubicBezTo>
                    <a:cubicBezTo>
                      <a:pt x="2273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77" y="3952"/>
                    </a:cubicBezTo>
                    <a:lnTo>
                      <a:pt x="3777" y="4113"/>
                    </a:lnTo>
                    <a:cubicBezTo>
                      <a:pt x="3777" y="4148"/>
                      <a:pt x="3812" y="4184"/>
                      <a:pt x="3866" y="4184"/>
                    </a:cubicBezTo>
                    <a:cubicBezTo>
                      <a:pt x="3956" y="4614"/>
                      <a:pt x="4027" y="5043"/>
                      <a:pt x="4081" y="5473"/>
                    </a:cubicBezTo>
                    <a:cubicBezTo>
                      <a:pt x="4063" y="5544"/>
                      <a:pt x="4063" y="5598"/>
                      <a:pt x="4063" y="5669"/>
                    </a:cubicBezTo>
                    <a:cubicBezTo>
                      <a:pt x="4045" y="5705"/>
                      <a:pt x="4081" y="5741"/>
                      <a:pt x="4117" y="5759"/>
                    </a:cubicBezTo>
                    <a:cubicBezTo>
                      <a:pt x="4134" y="5848"/>
                      <a:pt x="4134" y="5938"/>
                      <a:pt x="4152" y="6027"/>
                    </a:cubicBezTo>
                    <a:cubicBezTo>
                      <a:pt x="4063" y="5884"/>
                      <a:pt x="3973" y="5759"/>
                      <a:pt x="3866" y="5634"/>
                    </a:cubicBezTo>
                    <a:lnTo>
                      <a:pt x="3759" y="5473"/>
                    </a:lnTo>
                    <a:cubicBezTo>
                      <a:pt x="3794" y="5455"/>
                      <a:pt x="3812" y="5419"/>
                      <a:pt x="3812" y="5383"/>
                    </a:cubicBezTo>
                    <a:cubicBezTo>
                      <a:pt x="3705" y="4542"/>
                      <a:pt x="3240" y="3934"/>
                      <a:pt x="2667" y="3361"/>
                    </a:cubicBezTo>
                    <a:cubicBezTo>
                      <a:pt x="2463" y="3141"/>
                      <a:pt x="1846" y="2440"/>
                      <a:pt x="1420" y="2440"/>
                    </a:cubicBezTo>
                    <a:cubicBezTo>
                      <a:pt x="1360" y="2440"/>
                      <a:pt x="1304" y="2453"/>
                      <a:pt x="1253" y="2484"/>
                    </a:cubicBezTo>
                    <a:cubicBezTo>
                      <a:pt x="752" y="2753"/>
                      <a:pt x="1611" y="3773"/>
                      <a:pt x="1737" y="4041"/>
                    </a:cubicBezTo>
                    <a:cubicBezTo>
                      <a:pt x="2108" y="4817"/>
                      <a:pt x="2622" y="5896"/>
                      <a:pt x="3596" y="5896"/>
                    </a:cubicBezTo>
                    <a:cubicBezTo>
                      <a:pt x="3654" y="5896"/>
                      <a:pt x="3715" y="5892"/>
                      <a:pt x="3777" y="5884"/>
                    </a:cubicBezTo>
                    <a:cubicBezTo>
                      <a:pt x="3794" y="5866"/>
                      <a:pt x="3812" y="5866"/>
                      <a:pt x="3812" y="5848"/>
                    </a:cubicBezTo>
                    <a:cubicBezTo>
                      <a:pt x="3866" y="5920"/>
                      <a:pt x="3920" y="5992"/>
                      <a:pt x="3956" y="6063"/>
                    </a:cubicBezTo>
                    <a:cubicBezTo>
                      <a:pt x="4045" y="6206"/>
                      <a:pt x="4117" y="6367"/>
                      <a:pt x="4206" y="6511"/>
                    </a:cubicBezTo>
                    <a:cubicBezTo>
                      <a:pt x="4278" y="7423"/>
                      <a:pt x="4296" y="8336"/>
                      <a:pt x="4278" y="9266"/>
                    </a:cubicBezTo>
                    <a:cubicBezTo>
                      <a:pt x="4134" y="9034"/>
                      <a:pt x="3956" y="8837"/>
                      <a:pt x="3759" y="8658"/>
                    </a:cubicBezTo>
                    <a:cubicBezTo>
                      <a:pt x="3705" y="8604"/>
                      <a:pt x="3651" y="8569"/>
                      <a:pt x="3580" y="8515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3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42" y="8942"/>
                      <a:pt x="3253" y="8942"/>
                    </a:cubicBezTo>
                    <a:cubicBezTo>
                      <a:pt x="3422" y="8942"/>
                      <a:pt x="3586" y="8909"/>
                      <a:pt x="3741" y="8837"/>
                    </a:cubicBezTo>
                    <a:cubicBezTo>
                      <a:pt x="3830" y="8926"/>
                      <a:pt x="3920" y="9034"/>
                      <a:pt x="3991" y="9141"/>
                    </a:cubicBezTo>
                    <a:cubicBezTo>
                      <a:pt x="4117" y="9338"/>
                      <a:pt x="4170" y="9553"/>
                      <a:pt x="4278" y="9750"/>
                    </a:cubicBezTo>
                    <a:cubicBezTo>
                      <a:pt x="4260" y="10322"/>
                      <a:pt x="4224" y="10895"/>
                      <a:pt x="4170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117" y="12434"/>
                      <a:pt x="4099" y="12649"/>
                      <a:pt x="4081" y="12845"/>
                    </a:cubicBezTo>
                    <a:cubicBezTo>
                      <a:pt x="3991" y="12702"/>
                      <a:pt x="3884" y="12577"/>
                      <a:pt x="3759" y="12452"/>
                    </a:cubicBezTo>
                    <a:cubicBezTo>
                      <a:pt x="3759" y="12434"/>
                      <a:pt x="3759" y="12434"/>
                      <a:pt x="3759" y="12416"/>
                    </a:cubicBezTo>
                    <a:cubicBezTo>
                      <a:pt x="3759" y="11664"/>
                      <a:pt x="2882" y="10895"/>
                      <a:pt x="2345" y="10447"/>
                    </a:cubicBezTo>
                    <a:cubicBezTo>
                      <a:pt x="1749" y="9939"/>
                      <a:pt x="964" y="9516"/>
                      <a:pt x="158" y="9516"/>
                    </a:cubicBezTo>
                    <a:cubicBezTo>
                      <a:pt x="141" y="9516"/>
                      <a:pt x="125" y="9517"/>
                      <a:pt x="108" y="9517"/>
                    </a:cubicBezTo>
                    <a:cubicBezTo>
                      <a:pt x="54" y="9517"/>
                      <a:pt x="1" y="9571"/>
                      <a:pt x="19" y="9642"/>
                    </a:cubicBezTo>
                    <a:cubicBezTo>
                      <a:pt x="162" y="10447"/>
                      <a:pt x="842" y="11110"/>
                      <a:pt x="1361" y="11700"/>
                    </a:cubicBezTo>
                    <a:cubicBezTo>
                      <a:pt x="1893" y="12280"/>
                      <a:pt x="2508" y="12750"/>
                      <a:pt x="3290" y="12750"/>
                    </a:cubicBezTo>
                    <a:cubicBezTo>
                      <a:pt x="3401" y="12750"/>
                      <a:pt x="3515" y="12740"/>
                      <a:pt x="3633" y="12720"/>
                    </a:cubicBezTo>
                    <a:cubicBezTo>
                      <a:pt x="3759" y="12935"/>
                      <a:pt x="3884" y="13168"/>
                      <a:pt x="4009" y="13418"/>
                    </a:cubicBezTo>
                    <a:cubicBezTo>
                      <a:pt x="3920" y="14581"/>
                      <a:pt x="3812" y="15744"/>
                      <a:pt x="3651" y="16908"/>
                    </a:cubicBezTo>
                    <a:cubicBezTo>
                      <a:pt x="3580" y="16729"/>
                      <a:pt x="3490" y="16550"/>
                      <a:pt x="3401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94" y="13006"/>
                      <a:pt x="420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23" y="13006"/>
                      <a:pt x="269" y="13060"/>
                      <a:pt x="269" y="13114"/>
                    </a:cubicBezTo>
                    <a:cubicBezTo>
                      <a:pt x="359" y="14707"/>
                      <a:pt x="1647" y="16747"/>
                      <a:pt x="3401" y="16800"/>
                    </a:cubicBezTo>
                    <a:cubicBezTo>
                      <a:pt x="3490" y="16997"/>
                      <a:pt x="3544" y="17212"/>
                      <a:pt x="3580" y="17427"/>
                    </a:cubicBezTo>
                    <a:cubicBezTo>
                      <a:pt x="3419" y="18554"/>
                      <a:pt x="3204" y="19681"/>
                      <a:pt x="2936" y="20791"/>
                    </a:cubicBezTo>
                    <a:cubicBezTo>
                      <a:pt x="2925" y="20844"/>
                      <a:pt x="2965" y="20878"/>
                      <a:pt x="3003" y="20878"/>
                    </a:cubicBezTo>
                    <a:cubicBezTo>
                      <a:pt x="3029" y="20878"/>
                      <a:pt x="3054" y="20863"/>
                      <a:pt x="3061" y="20827"/>
                    </a:cubicBezTo>
                    <a:cubicBezTo>
                      <a:pt x="3329" y="20129"/>
                      <a:pt x="3544" y="19395"/>
                      <a:pt x="3687" y="18661"/>
                    </a:cubicBezTo>
                    <a:cubicBezTo>
                      <a:pt x="3973" y="18572"/>
                      <a:pt x="4260" y="18465"/>
                      <a:pt x="4546" y="18339"/>
                    </a:cubicBezTo>
                    <a:cubicBezTo>
                      <a:pt x="5351" y="18250"/>
                      <a:pt x="6139" y="18214"/>
                      <a:pt x="6783" y="17659"/>
                    </a:cubicBezTo>
                    <a:cubicBezTo>
                      <a:pt x="7427" y="17104"/>
                      <a:pt x="7839" y="16353"/>
                      <a:pt x="8197" y="15565"/>
                    </a:cubicBezTo>
                    <a:cubicBezTo>
                      <a:pt x="8215" y="15494"/>
                      <a:pt x="8161" y="15422"/>
                      <a:pt x="8089" y="15422"/>
                    </a:cubicBezTo>
                    <a:lnTo>
                      <a:pt x="8125" y="15476"/>
                    </a:lnTo>
                    <a:cubicBezTo>
                      <a:pt x="7391" y="15548"/>
                      <a:pt x="6819" y="15906"/>
                      <a:pt x="6228" y="16335"/>
                    </a:cubicBezTo>
                    <a:cubicBezTo>
                      <a:pt x="5512" y="16872"/>
                      <a:pt x="5065" y="17588"/>
                      <a:pt x="4439" y="18178"/>
                    </a:cubicBezTo>
                    <a:lnTo>
                      <a:pt x="4385" y="18178"/>
                    </a:lnTo>
                    <a:cubicBezTo>
                      <a:pt x="4349" y="18196"/>
                      <a:pt x="4313" y="18232"/>
                      <a:pt x="4313" y="18286"/>
                    </a:cubicBezTo>
                    <a:cubicBezTo>
                      <a:pt x="4134" y="18357"/>
                      <a:pt x="3956" y="18429"/>
                      <a:pt x="3777" y="18500"/>
                    </a:cubicBezTo>
                    <a:cubicBezTo>
                      <a:pt x="3902" y="17802"/>
                      <a:pt x="4009" y="17087"/>
                      <a:pt x="4081" y="16371"/>
                    </a:cubicBezTo>
                    <a:cubicBezTo>
                      <a:pt x="4457" y="16120"/>
                      <a:pt x="4815" y="15834"/>
                      <a:pt x="5101" y="15494"/>
                    </a:cubicBezTo>
                    <a:lnTo>
                      <a:pt x="5119" y="15494"/>
                    </a:lnTo>
                    <a:cubicBezTo>
                      <a:pt x="7016" y="14724"/>
                      <a:pt x="8447" y="12720"/>
                      <a:pt x="8483" y="10662"/>
                    </a:cubicBezTo>
                    <a:cubicBezTo>
                      <a:pt x="8483" y="10609"/>
                      <a:pt x="8429" y="10555"/>
                      <a:pt x="8376" y="10555"/>
                    </a:cubicBezTo>
                    <a:cubicBezTo>
                      <a:pt x="7463" y="10644"/>
                      <a:pt x="6801" y="11503"/>
                      <a:pt x="6282" y="12165"/>
                    </a:cubicBezTo>
                    <a:cubicBezTo>
                      <a:pt x="5459" y="13185"/>
                      <a:pt x="5101" y="14367"/>
                      <a:pt x="4600" y="15565"/>
                    </a:cubicBezTo>
                    <a:lnTo>
                      <a:pt x="4099" y="16084"/>
                    </a:lnTo>
                    <a:cubicBezTo>
                      <a:pt x="4224" y="14760"/>
                      <a:pt x="4278" y="13418"/>
                      <a:pt x="4367" y="12148"/>
                    </a:cubicBezTo>
                    <a:cubicBezTo>
                      <a:pt x="4582" y="11933"/>
                      <a:pt x="4797" y="11682"/>
                      <a:pt x="4976" y="11414"/>
                    </a:cubicBezTo>
                    <a:cubicBezTo>
                      <a:pt x="4987" y="11449"/>
                      <a:pt x="5022" y="11476"/>
                      <a:pt x="5054" y="11476"/>
                    </a:cubicBezTo>
                    <a:cubicBezTo>
                      <a:pt x="5072" y="11476"/>
                      <a:pt x="5088" y="11468"/>
                      <a:pt x="5101" y="11450"/>
                    </a:cubicBezTo>
                    <a:cubicBezTo>
                      <a:pt x="6568" y="10269"/>
                      <a:pt x="7857" y="8407"/>
                      <a:pt x="7696" y="6439"/>
                    </a:cubicBezTo>
                    <a:cubicBezTo>
                      <a:pt x="7696" y="6369"/>
                      <a:pt x="7629" y="6320"/>
                      <a:pt x="7566" y="6320"/>
                    </a:cubicBezTo>
                    <a:cubicBezTo>
                      <a:pt x="7549" y="6320"/>
                      <a:pt x="7532" y="6324"/>
                      <a:pt x="7517" y="6332"/>
                    </a:cubicBezTo>
                    <a:cubicBezTo>
                      <a:pt x="5817" y="7316"/>
                      <a:pt x="4815" y="9159"/>
                      <a:pt x="4868" y="11128"/>
                    </a:cubicBezTo>
                    <a:lnTo>
                      <a:pt x="4385" y="11843"/>
                    </a:lnTo>
                    <a:cubicBezTo>
                      <a:pt x="4457" y="10662"/>
                      <a:pt x="4510" y="9481"/>
                      <a:pt x="4475" y="8300"/>
                    </a:cubicBezTo>
                    <a:cubicBezTo>
                      <a:pt x="4815" y="7871"/>
                      <a:pt x="5083" y="7370"/>
                      <a:pt x="5262" y="6851"/>
                    </a:cubicBezTo>
                    <a:cubicBezTo>
                      <a:pt x="6192" y="5616"/>
                      <a:pt x="7069" y="4202"/>
                      <a:pt x="6676" y="2627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6"/>
                      <a:pt x="6532" y="2556"/>
                    </a:cubicBezTo>
                    <a:cubicBezTo>
                      <a:pt x="5262" y="3236"/>
                      <a:pt x="4600" y="5705"/>
                      <a:pt x="4940" y="7065"/>
                    </a:cubicBezTo>
                    <a:cubicBezTo>
                      <a:pt x="4797" y="7387"/>
                      <a:pt x="4636" y="7710"/>
                      <a:pt x="4475" y="8014"/>
                    </a:cubicBezTo>
                    <a:cubicBezTo>
                      <a:pt x="4457" y="7208"/>
                      <a:pt x="4385" y="6421"/>
                      <a:pt x="4278" y="5634"/>
                    </a:cubicBezTo>
                    <a:cubicBezTo>
                      <a:pt x="4421" y="5168"/>
                      <a:pt x="4510" y="4667"/>
                      <a:pt x="4564" y="4166"/>
                    </a:cubicBezTo>
                    <a:cubicBezTo>
                      <a:pt x="4600" y="4166"/>
                      <a:pt x="4618" y="4148"/>
                      <a:pt x="4618" y="4113"/>
                    </a:cubicBezTo>
                    <a:cubicBezTo>
                      <a:pt x="4904" y="3379"/>
                      <a:pt x="5083" y="2592"/>
                      <a:pt x="5137" y="1804"/>
                    </a:cubicBezTo>
                    <a:cubicBezTo>
                      <a:pt x="5172" y="1232"/>
                      <a:pt x="5262" y="587"/>
                      <a:pt x="4976" y="50"/>
                    </a:cubicBezTo>
                    <a:cubicBezTo>
                      <a:pt x="4955" y="19"/>
                      <a:pt x="4916" y="0"/>
                      <a:pt x="488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35"/>
              <p:cNvSpPr/>
              <p:nvPr/>
            </p:nvSpPr>
            <p:spPr>
              <a:xfrm>
                <a:off x="6539000" y="4131775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76" y="2741"/>
                    </a:moveTo>
                    <a:cubicBezTo>
                      <a:pt x="3436" y="3099"/>
                      <a:pt x="3150" y="3493"/>
                      <a:pt x="2810" y="3851"/>
                    </a:cubicBezTo>
                    <a:cubicBezTo>
                      <a:pt x="2237" y="4423"/>
                      <a:pt x="1540" y="4853"/>
                      <a:pt x="770" y="5121"/>
                    </a:cubicBezTo>
                    <a:cubicBezTo>
                      <a:pt x="755" y="5126"/>
                      <a:pt x="741" y="5128"/>
                      <a:pt x="730" y="5128"/>
                    </a:cubicBezTo>
                    <a:cubicBezTo>
                      <a:pt x="513" y="5128"/>
                      <a:pt x="950" y="4368"/>
                      <a:pt x="967" y="4334"/>
                    </a:cubicBezTo>
                    <a:cubicBezTo>
                      <a:pt x="1217" y="3904"/>
                      <a:pt x="1557" y="3511"/>
                      <a:pt x="1969" y="3224"/>
                    </a:cubicBezTo>
                    <a:cubicBezTo>
                      <a:pt x="2381" y="2920"/>
                      <a:pt x="2864" y="2849"/>
                      <a:pt x="3329" y="2795"/>
                    </a:cubicBezTo>
                    <a:lnTo>
                      <a:pt x="3329" y="2795"/>
                    </a:lnTo>
                    <a:cubicBezTo>
                      <a:pt x="2971" y="3010"/>
                      <a:pt x="2667" y="3314"/>
                      <a:pt x="2434" y="3672"/>
                    </a:cubicBezTo>
                    <a:cubicBezTo>
                      <a:pt x="2409" y="3710"/>
                      <a:pt x="2446" y="3748"/>
                      <a:pt x="2483" y="3748"/>
                    </a:cubicBezTo>
                    <a:cubicBezTo>
                      <a:pt x="2498" y="3748"/>
                      <a:pt x="2513" y="3741"/>
                      <a:pt x="2524" y="3725"/>
                    </a:cubicBezTo>
                    <a:cubicBezTo>
                      <a:pt x="2846" y="3296"/>
                      <a:pt x="3275" y="2956"/>
                      <a:pt x="3776" y="2741"/>
                    </a:cubicBezTo>
                    <a:close/>
                    <a:moveTo>
                      <a:pt x="5172" y="4191"/>
                    </a:moveTo>
                    <a:cubicBezTo>
                      <a:pt x="5995" y="4423"/>
                      <a:pt x="6711" y="4924"/>
                      <a:pt x="7194" y="5622"/>
                    </a:cubicBezTo>
                    <a:cubicBezTo>
                      <a:pt x="7463" y="5998"/>
                      <a:pt x="7660" y="6392"/>
                      <a:pt x="7803" y="6821"/>
                    </a:cubicBezTo>
                    <a:cubicBezTo>
                      <a:pt x="7857" y="7018"/>
                      <a:pt x="7892" y="7197"/>
                      <a:pt x="7928" y="7376"/>
                    </a:cubicBezTo>
                    <a:cubicBezTo>
                      <a:pt x="7964" y="7573"/>
                      <a:pt x="7901" y="7631"/>
                      <a:pt x="7803" y="7631"/>
                    </a:cubicBezTo>
                    <a:cubicBezTo>
                      <a:pt x="7704" y="7631"/>
                      <a:pt x="7570" y="7573"/>
                      <a:pt x="7463" y="7537"/>
                    </a:cubicBezTo>
                    <a:cubicBezTo>
                      <a:pt x="6318" y="7251"/>
                      <a:pt x="5870" y="6070"/>
                      <a:pt x="5494" y="5014"/>
                    </a:cubicBezTo>
                    <a:lnTo>
                      <a:pt x="5494" y="5014"/>
                    </a:lnTo>
                    <a:cubicBezTo>
                      <a:pt x="5691" y="5229"/>
                      <a:pt x="5906" y="5425"/>
                      <a:pt x="6121" y="5622"/>
                    </a:cubicBezTo>
                    <a:cubicBezTo>
                      <a:pt x="6131" y="5629"/>
                      <a:pt x="6141" y="5632"/>
                      <a:pt x="6151" y="5632"/>
                    </a:cubicBezTo>
                    <a:cubicBezTo>
                      <a:pt x="6192" y="5632"/>
                      <a:pt x="6221" y="5580"/>
                      <a:pt x="6192" y="5551"/>
                    </a:cubicBezTo>
                    <a:cubicBezTo>
                      <a:pt x="5870" y="5229"/>
                      <a:pt x="5584" y="4889"/>
                      <a:pt x="5315" y="4531"/>
                    </a:cubicBezTo>
                    <a:cubicBezTo>
                      <a:pt x="5262" y="4405"/>
                      <a:pt x="5226" y="4298"/>
                      <a:pt x="5172" y="4191"/>
                    </a:cubicBezTo>
                    <a:close/>
                    <a:moveTo>
                      <a:pt x="3580" y="5622"/>
                    </a:moveTo>
                    <a:lnTo>
                      <a:pt x="3580" y="5622"/>
                    </a:lnTo>
                    <a:cubicBezTo>
                      <a:pt x="3275" y="6249"/>
                      <a:pt x="3061" y="6911"/>
                      <a:pt x="2756" y="7555"/>
                    </a:cubicBezTo>
                    <a:lnTo>
                      <a:pt x="2792" y="7591"/>
                    </a:lnTo>
                    <a:cubicBezTo>
                      <a:pt x="2434" y="8342"/>
                      <a:pt x="1808" y="8987"/>
                      <a:pt x="1235" y="9559"/>
                    </a:cubicBezTo>
                    <a:cubicBezTo>
                      <a:pt x="982" y="9794"/>
                      <a:pt x="704" y="9999"/>
                      <a:pt x="523" y="9999"/>
                    </a:cubicBezTo>
                    <a:cubicBezTo>
                      <a:pt x="358" y="9999"/>
                      <a:pt x="273" y="9830"/>
                      <a:pt x="358" y="9362"/>
                    </a:cubicBezTo>
                    <a:cubicBezTo>
                      <a:pt x="484" y="8790"/>
                      <a:pt x="716" y="8217"/>
                      <a:pt x="1056" y="7734"/>
                    </a:cubicBezTo>
                    <a:cubicBezTo>
                      <a:pt x="1575" y="6893"/>
                      <a:pt x="2327" y="6320"/>
                      <a:pt x="3114" y="5783"/>
                    </a:cubicBezTo>
                    <a:lnTo>
                      <a:pt x="3114" y="5783"/>
                    </a:lnTo>
                    <a:cubicBezTo>
                      <a:pt x="2595" y="6463"/>
                      <a:pt x="2112" y="7179"/>
                      <a:pt x="1683" y="7931"/>
                    </a:cubicBezTo>
                    <a:cubicBezTo>
                      <a:pt x="1657" y="7969"/>
                      <a:pt x="1695" y="8007"/>
                      <a:pt x="1731" y="8007"/>
                    </a:cubicBezTo>
                    <a:cubicBezTo>
                      <a:pt x="1747" y="8007"/>
                      <a:pt x="1762" y="8000"/>
                      <a:pt x="1772" y="7984"/>
                    </a:cubicBezTo>
                    <a:cubicBezTo>
                      <a:pt x="2273" y="7126"/>
                      <a:pt x="2882" y="6338"/>
                      <a:pt x="3580" y="5622"/>
                    </a:cubicBezTo>
                    <a:close/>
                    <a:moveTo>
                      <a:pt x="5112" y="8241"/>
                    </a:moveTo>
                    <a:cubicBezTo>
                      <a:pt x="5984" y="8241"/>
                      <a:pt x="6595" y="8858"/>
                      <a:pt x="7176" y="9506"/>
                    </a:cubicBezTo>
                    <a:lnTo>
                      <a:pt x="7159" y="9506"/>
                    </a:lnTo>
                    <a:cubicBezTo>
                      <a:pt x="7409" y="9792"/>
                      <a:pt x="7642" y="10078"/>
                      <a:pt x="7857" y="10382"/>
                    </a:cubicBezTo>
                    <a:cubicBezTo>
                      <a:pt x="7910" y="10454"/>
                      <a:pt x="8304" y="11116"/>
                      <a:pt x="8179" y="11116"/>
                    </a:cubicBezTo>
                    <a:cubicBezTo>
                      <a:pt x="7409" y="11062"/>
                      <a:pt x="6675" y="10543"/>
                      <a:pt x="6121" y="10078"/>
                    </a:cubicBezTo>
                    <a:cubicBezTo>
                      <a:pt x="5638" y="9667"/>
                      <a:pt x="5369" y="9166"/>
                      <a:pt x="5047" y="8664"/>
                    </a:cubicBezTo>
                    <a:lnTo>
                      <a:pt x="5047" y="8664"/>
                    </a:lnTo>
                    <a:cubicBezTo>
                      <a:pt x="5405" y="8951"/>
                      <a:pt x="5799" y="9183"/>
                      <a:pt x="6067" y="9345"/>
                    </a:cubicBezTo>
                    <a:cubicBezTo>
                      <a:pt x="6079" y="9356"/>
                      <a:pt x="6090" y="9361"/>
                      <a:pt x="6101" y="9361"/>
                    </a:cubicBezTo>
                    <a:cubicBezTo>
                      <a:pt x="6139" y="9361"/>
                      <a:pt x="6163" y="9297"/>
                      <a:pt x="6121" y="9255"/>
                    </a:cubicBezTo>
                    <a:cubicBezTo>
                      <a:pt x="5745" y="9022"/>
                      <a:pt x="5405" y="8754"/>
                      <a:pt x="5083" y="8450"/>
                    </a:cubicBezTo>
                    <a:cubicBezTo>
                      <a:pt x="5011" y="8378"/>
                      <a:pt x="4957" y="8324"/>
                      <a:pt x="4904" y="8253"/>
                    </a:cubicBezTo>
                    <a:cubicBezTo>
                      <a:pt x="4975" y="8245"/>
                      <a:pt x="5044" y="8241"/>
                      <a:pt x="5112" y="8241"/>
                    </a:cubicBezTo>
                    <a:close/>
                    <a:moveTo>
                      <a:pt x="3293" y="9738"/>
                    </a:moveTo>
                    <a:lnTo>
                      <a:pt x="3293" y="9738"/>
                    </a:lnTo>
                    <a:cubicBezTo>
                      <a:pt x="2846" y="10400"/>
                      <a:pt x="2470" y="11170"/>
                      <a:pt x="2076" y="11850"/>
                    </a:cubicBezTo>
                    <a:cubicBezTo>
                      <a:pt x="2051" y="11901"/>
                      <a:pt x="2089" y="11943"/>
                      <a:pt x="2133" y="11943"/>
                    </a:cubicBezTo>
                    <a:cubicBezTo>
                      <a:pt x="2150" y="11943"/>
                      <a:pt x="2169" y="11937"/>
                      <a:pt x="2184" y="11921"/>
                    </a:cubicBezTo>
                    <a:cubicBezTo>
                      <a:pt x="2577" y="11259"/>
                      <a:pt x="2989" y="10633"/>
                      <a:pt x="3419" y="10007"/>
                    </a:cubicBezTo>
                    <a:lnTo>
                      <a:pt x="3419" y="10007"/>
                    </a:lnTo>
                    <a:cubicBezTo>
                      <a:pt x="3204" y="11635"/>
                      <a:pt x="2774" y="12977"/>
                      <a:pt x="1343" y="14033"/>
                    </a:cubicBezTo>
                    <a:cubicBezTo>
                      <a:pt x="1253" y="14099"/>
                      <a:pt x="1184" y="14129"/>
                      <a:pt x="1133" y="14129"/>
                    </a:cubicBezTo>
                    <a:cubicBezTo>
                      <a:pt x="717" y="14129"/>
                      <a:pt x="1484" y="12139"/>
                      <a:pt x="1611" y="11868"/>
                    </a:cubicBezTo>
                    <a:cubicBezTo>
                      <a:pt x="2005" y="11009"/>
                      <a:pt x="2703" y="10418"/>
                      <a:pt x="3293" y="9738"/>
                    </a:cubicBezTo>
                    <a:close/>
                    <a:moveTo>
                      <a:pt x="5072" y="12071"/>
                    </a:moveTo>
                    <a:cubicBezTo>
                      <a:pt x="6050" y="12071"/>
                      <a:pt x="6981" y="13140"/>
                      <a:pt x="7373" y="13926"/>
                    </a:cubicBezTo>
                    <a:cubicBezTo>
                      <a:pt x="7426" y="14031"/>
                      <a:pt x="7617" y="14552"/>
                      <a:pt x="7470" y="14552"/>
                    </a:cubicBezTo>
                    <a:cubicBezTo>
                      <a:pt x="7468" y="14552"/>
                      <a:pt x="7465" y="14552"/>
                      <a:pt x="7463" y="14552"/>
                    </a:cubicBezTo>
                    <a:cubicBezTo>
                      <a:pt x="7015" y="14534"/>
                      <a:pt x="6622" y="14266"/>
                      <a:pt x="6300" y="13997"/>
                    </a:cubicBezTo>
                    <a:cubicBezTo>
                      <a:pt x="5799" y="13568"/>
                      <a:pt x="5494" y="12995"/>
                      <a:pt x="5083" y="12512"/>
                    </a:cubicBezTo>
                    <a:lnTo>
                      <a:pt x="5083" y="12512"/>
                    </a:lnTo>
                    <a:cubicBezTo>
                      <a:pt x="5405" y="12762"/>
                      <a:pt x="5745" y="12959"/>
                      <a:pt x="6067" y="13192"/>
                    </a:cubicBezTo>
                    <a:cubicBezTo>
                      <a:pt x="6077" y="13199"/>
                      <a:pt x="6087" y="13202"/>
                      <a:pt x="6095" y="13202"/>
                    </a:cubicBezTo>
                    <a:cubicBezTo>
                      <a:pt x="6132" y="13202"/>
                      <a:pt x="6150" y="13149"/>
                      <a:pt x="6121" y="13120"/>
                    </a:cubicBezTo>
                    <a:cubicBezTo>
                      <a:pt x="5727" y="12816"/>
                      <a:pt x="5315" y="12548"/>
                      <a:pt x="4940" y="12226"/>
                    </a:cubicBezTo>
                    <a:cubicBezTo>
                      <a:pt x="4886" y="12190"/>
                      <a:pt x="4850" y="12136"/>
                      <a:pt x="4796" y="12100"/>
                    </a:cubicBezTo>
                    <a:cubicBezTo>
                      <a:pt x="4889" y="12080"/>
                      <a:pt x="4981" y="12071"/>
                      <a:pt x="5072" y="12071"/>
                    </a:cubicBezTo>
                    <a:close/>
                    <a:moveTo>
                      <a:pt x="3419" y="14069"/>
                    </a:moveTo>
                    <a:lnTo>
                      <a:pt x="3419" y="14069"/>
                    </a:lnTo>
                    <a:cubicBezTo>
                      <a:pt x="3436" y="15196"/>
                      <a:pt x="3168" y="16324"/>
                      <a:pt x="2649" y="17326"/>
                    </a:cubicBezTo>
                    <a:cubicBezTo>
                      <a:pt x="2488" y="17630"/>
                      <a:pt x="2255" y="17880"/>
                      <a:pt x="1969" y="18077"/>
                    </a:cubicBezTo>
                    <a:cubicBezTo>
                      <a:pt x="1968" y="18078"/>
                      <a:pt x="1968" y="18078"/>
                      <a:pt x="1967" y="18078"/>
                    </a:cubicBezTo>
                    <a:cubicBezTo>
                      <a:pt x="1917" y="18078"/>
                      <a:pt x="1970" y="16733"/>
                      <a:pt x="2023" y="16556"/>
                    </a:cubicBezTo>
                    <a:cubicBezTo>
                      <a:pt x="2202" y="15894"/>
                      <a:pt x="2595" y="15321"/>
                      <a:pt x="2971" y="14749"/>
                    </a:cubicBezTo>
                    <a:lnTo>
                      <a:pt x="2971" y="14749"/>
                    </a:lnTo>
                    <a:cubicBezTo>
                      <a:pt x="2828" y="15214"/>
                      <a:pt x="2685" y="15679"/>
                      <a:pt x="2524" y="16091"/>
                    </a:cubicBezTo>
                    <a:cubicBezTo>
                      <a:pt x="2512" y="16126"/>
                      <a:pt x="2546" y="16153"/>
                      <a:pt x="2576" y="16153"/>
                    </a:cubicBezTo>
                    <a:cubicBezTo>
                      <a:pt x="2592" y="16153"/>
                      <a:pt x="2607" y="16145"/>
                      <a:pt x="2613" y="16127"/>
                    </a:cubicBezTo>
                    <a:cubicBezTo>
                      <a:pt x="2900" y="15447"/>
                      <a:pt x="3132" y="14749"/>
                      <a:pt x="3419" y="14069"/>
                    </a:cubicBezTo>
                    <a:close/>
                    <a:moveTo>
                      <a:pt x="4689" y="15089"/>
                    </a:moveTo>
                    <a:cubicBezTo>
                      <a:pt x="5727" y="15125"/>
                      <a:pt x="6174" y="16073"/>
                      <a:pt x="6550" y="16896"/>
                    </a:cubicBezTo>
                    <a:cubicBezTo>
                      <a:pt x="6658" y="17147"/>
                      <a:pt x="6801" y="17344"/>
                      <a:pt x="6944" y="17594"/>
                    </a:cubicBezTo>
                    <a:cubicBezTo>
                      <a:pt x="7084" y="17819"/>
                      <a:pt x="7181" y="18188"/>
                      <a:pt x="6981" y="18188"/>
                    </a:cubicBezTo>
                    <a:cubicBezTo>
                      <a:pt x="6927" y="18188"/>
                      <a:pt x="6851" y="18160"/>
                      <a:pt x="6747" y="18095"/>
                    </a:cubicBezTo>
                    <a:cubicBezTo>
                      <a:pt x="6335" y="17809"/>
                      <a:pt x="5960" y="17469"/>
                      <a:pt x="5655" y="17075"/>
                    </a:cubicBezTo>
                    <a:cubicBezTo>
                      <a:pt x="5441" y="16860"/>
                      <a:pt x="5262" y="16628"/>
                      <a:pt x="5119" y="16377"/>
                    </a:cubicBezTo>
                    <a:cubicBezTo>
                      <a:pt x="4993" y="16127"/>
                      <a:pt x="4904" y="15858"/>
                      <a:pt x="4832" y="15572"/>
                    </a:cubicBezTo>
                    <a:lnTo>
                      <a:pt x="4832" y="15572"/>
                    </a:lnTo>
                    <a:cubicBezTo>
                      <a:pt x="5047" y="15876"/>
                      <a:pt x="5280" y="16180"/>
                      <a:pt x="5494" y="16467"/>
                    </a:cubicBezTo>
                    <a:cubicBezTo>
                      <a:pt x="5508" y="16480"/>
                      <a:pt x="5524" y="16486"/>
                      <a:pt x="5538" y="16486"/>
                    </a:cubicBezTo>
                    <a:cubicBezTo>
                      <a:pt x="5561" y="16486"/>
                      <a:pt x="5577" y="16471"/>
                      <a:pt x="5566" y="16449"/>
                    </a:cubicBezTo>
                    <a:cubicBezTo>
                      <a:pt x="5405" y="16073"/>
                      <a:pt x="5190" y="15733"/>
                      <a:pt x="4922" y="15411"/>
                    </a:cubicBezTo>
                    <a:cubicBezTo>
                      <a:pt x="4850" y="15304"/>
                      <a:pt x="4761" y="15196"/>
                      <a:pt x="4689" y="15089"/>
                    </a:cubicBezTo>
                    <a:close/>
                    <a:moveTo>
                      <a:pt x="4689" y="17111"/>
                    </a:moveTo>
                    <a:cubicBezTo>
                      <a:pt x="5047" y="17540"/>
                      <a:pt x="5387" y="17988"/>
                      <a:pt x="5691" y="18471"/>
                    </a:cubicBezTo>
                    <a:cubicBezTo>
                      <a:pt x="5888" y="18847"/>
                      <a:pt x="6013" y="19258"/>
                      <a:pt x="6049" y="19688"/>
                    </a:cubicBezTo>
                    <a:cubicBezTo>
                      <a:pt x="6071" y="19909"/>
                      <a:pt x="5999" y="19984"/>
                      <a:pt x="5892" y="19984"/>
                    </a:cubicBezTo>
                    <a:cubicBezTo>
                      <a:pt x="5739" y="19984"/>
                      <a:pt x="5513" y="19829"/>
                      <a:pt x="5387" y="19724"/>
                    </a:cubicBezTo>
                    <a:cubicBezTo>
                      <a:pt x="4707" y="19169"/>
                      <a:pt x="4689" y="18328"/>
                      <a:pt x="4689" y="17523"/>
                    </a:cubicBezTo>
                    <a:lnTo>
                      <a:pt x="4689" y="17523"/>
                    </a:lnTo>
                    <a:cubicBezTo>
                      <a:pt x="4725" y="17612"/>
                      <a:pt x="4743" y="17684"/>
                      <a:pt x="4779" y="17773"/>
                    </a:cubicBezTo>
                    <a:lnTo>
                      <a:pt x="4779" y="17827"/>
                    </a:lnTo>
                    <a:cubicBezTo>
                      <a:pt x="4814" y="17916"/>
                      <a:pt x="4850" y="18024"/>
                      <a:pt x="4886" y="18131"/>
                    </a:cubicBezTo>
                    <a:cubicBezTo>
                      <a:pt x="4893" y="18145"/>
                      <a:pt x="4907" y="18151"/>
                      <a:pt x="4922" y="18151"/>
                    </a:cubicBezTo>
                    <a:cubicBezTo>
                      <a:pt x="4945" y="18151"/>
                      <a:pt x="4969" y="18135"/>
                      <a:pt x="4957" y="18113"/>
                    </a:cubicBezTo>
                    <a:cubicBezTo>
                      <a:pt x="4868" y="17791"/>
                      <a:pt x="4779" y="17451"/>
                      <a:pt x="4689" y="17129"/>
                    </a:cubicBezTo>
                    <a:lnTo>
                      <a:pt x="4689" y="17111"/>
                    </a:lnTo>
                    <a:close/>
                    <a:moveTo>
                      <a:pt x="3991" y="17093"/>
                    </a:moveTo>
                    <a:lnTo>
                      <a:pt x="3991" y="17093"/>
                    </a:lnTo>
                    <a:cubicBezTo>
                      <a:pt x="4242" y="18113"/>
                      <a:pt x="4385" y="19258"/>
                      <a:pt x="3920" y="20225"/>
                    </a:cubicBezTo>
                    <a:cubicBezTo>
                      <a:pt x="3841" y="20388"/>
                      <a:pt x="3776" y="20450"/>
                      <a:pt x="3724" y="20450"/>
                    </a:cubicBezTo>
                    <a:cubicBezTo>
                      <a:pt x="3597" y="20450"/>
                      <a:pt x="3544" y="20087"/>
                      <a:pt x="3544" y="19885"/>
                    </a:cubicBezTo>
                    <a:cubicBezTo>
                      <a:pt x="3526" y="19581"/>
                      <a:pt x="3562" y="19330"/>
                      <a:pt x="3580" y="19062"/>
                    </a:cubicBezTo>
                    <a:cubicBezTo>
                      <a:pt x="3615" y="18578"/>
                      <a:pt x="3687" y="18131"/>
                      <a:pt x="3794" y="17666"/>
                    </a:cubicBezTo>
                    <a:lnTo>
                      <a:pt x="3794" y="17666"/>
                    </a:lnTo>
                    <a:cubicBezTo>
                      <a:pt x="3759" y="17898"/>
                      <a:pt x="3776" y="18149"/>
                      <a:pt x="3848" y="18364"/>
                    </a:cubicBezTo>
                    <a:cubicBezTo>
                      <a:pt x="3848" y="18382"/>
                      <a:pt x="3848" y="18382"/>
                      <a:pt x="3848" y="18382"/>
                    </a:cubicBezTo>
                    <a:lnTo>
                      <a:pt x="3884" y="18382"/>
                    </a:lnTo>
                    <a:cubicBezTo>
                      <a:pt x="3884" y="18382"/>
                      <a:pt x="3884" y="18382"/>
                      <a:pt x="3884" y="18364"/>
                    </a:cubicBezTo>
                    <a:cubicBezTo>
                      <a:pt x="3991" y="18113"/>
                      <a:pt x="3937" y="17684"/>
                      <a:pt x="3955" y="17415"/>
                    </a:cubicBezTo>
                    <a:cubicBezTo>
                      <a:pt x="3955" y="17308"/>
                      <a:pt x="3973" y="17200"/>
                      <a:pt x="3991" y="17093"/>
                    </a:cubicBezTo>
                    <a:close/>
                    <a:moveTo>
                      <a:pt x="5468" y="1"/>
                    </a:moveTo>
                    <a:cubicBezTo>
                      <a:pt x="5443" y="1"/>
                      <a:pt x="5418" y="13"/>
                      <a:pt x="5405" y="39"/>
                    </a:cubicBezTo>
                    <a:cubicBezTo>
                      <a:pt x="5136" y="755"/>
                      <a:pt x="4940" y="1471"/>
                      <a:pt x="4779" y="2204"/>
                    </a:cubicBezTo>
                    <a:cubicBezTo>
                      <a:pt x="4492" y="2312"/>
                      <a:pt x="4206" y="2419"/>
                      <a:pt x="3920" y="2544"/>
                    </a:cubicBezTo>
                    <a:cubicBezTo>
                      <a:pt x="3132" y="2634"/>
                      <a:pt x="2327" y="2652"/>
                      <a:pt x="1683" y="3206"/>
                    </a:cubicBezTo>
                    <a:cubicBezTo>
                      <a:pt x="1056" y="3779"/>
                      <a:pt x="627" y="4513"/>
                      <a:pt x="287" y="5300"/>
                    </a:cubicBezTo>
                    <a:cubicBezTo>
                      <a:pt x="269" y="5390"/>
                      <a:pt x="323" y="5461"/>
                      <a:pt x="394" y="5461"/>
                    </a:cubicBezTo>
                    <a:lnTo>
                      <a:pt x="341" y="5408"/>
                    </a:lnTo>
                    <a:cubicBezTo>
                      <a:pt x="1092" y="5336"/>
                      <a:pt x="1665" y="4978"/>
                      <a:pt x="2255" y="4549"/>
                    </a:cubicBezTo>
                    <a:cubicBezTo>
                      <a:pt x="2971" y="3994"/>
                      <a:pt x="3401" y="3296"/>
                      <a:pt x="4045" y="2688"/>
                    </a:cubicBezTo>
                    <a:lnTo>
                      <a:pt x="4081" y="2688"/>
                    </a:lnTo>
                    <a:cubicBezTo>
                      <a:pt x="4134" y="2688"/>
                      <a:pt x="4152" y="2634"/>
                      <a:pt x="4152" y="2598"/>
                    </a:cubicBezTo>
                    <a:cubicBezTo>
                      <a:pt x="4331" y="2526"/>
                      <a:pt x="4528" y="2455"/>
                      <a:pt x="4707" y="2383"/>
                    </a:cubicBezTo>
                    <a:lnTo>
                      <a:pt x="4707" y="2383"/>
                    </a:lnTo>
                    <a:cubicBezTo>
                      <a:pt x="4564" y="3081"/>
                      <a:pt x="4474" y="3797"/>
                      <a:pt x="4385" y="4513"/>
                    </a:cubicBezTo>
                    <a:cubicBezTo>
                      <a:pt x="4009" y="4763"/>
                      <a:pt x="3669" y="5050"/>
                      <a:pt x="3365" y="5390"/>
                    </a:cubicBezTo>
                    <a:lnTo>
                      <a:pt x="3347" y="5390"/>
                    </a:lnTo>
                    <a:cubicBezTo>
                      <a:pt x="1450" y="6159"/>
                      <a:pt x="36" y="8163"/>
                      <a:pt x="1" y="10203"/>
                    </a:cubicBezTo>
                    <a:cubicBezTo>
                      <a:pt x="1" y="10275"/>
                      <a:pt x="36" y="10329"/>
                      <a:pt x="108" y="10329"/>
                    </a:cubicBezTo>
                    <a:cubicBezTo>
                      <a:pt x="1003" y="10239"/>
                      <a:pt x="1665" y="9380"/>
                      <a:pt x="2184" y="8718"/>
                    </a:cubicBezTo>
                    <a:cubicBezTo>
                      <a:pt x="3007" y="7698"/>
                      <a:pt x="3365" y="6499"/>
                      <a:pt x="3866" y="5318"/>
                    </a:cubicBezTo>
                    <a:lnTo>
                      <a:pt x="4367" y="4799"/>
                    </a:lnTo>
                    <a:lnTo>
                      <a:pt x="4367" y="4799"/>
                    </a:lnTo>
                    <a:cubicBezTo>
                      <a:pt x="4242" y="6123"/>
                      <a:pt x="4188" y="7448"/>
                      <a:pt x="4116" y="8718"/>
                    </a:cubicBezTo>
                    <a:cubicBezTo>
                      <a:pt x="3884" y="8951"/>
                      <a:pt x="3687" y="9201"/>
                      <a:pt x="3490" y="9452"/>
                    </a:cubicBezTo>
                    <a:cubicBezTo>
                      <a:pt x="3479" y="9417"/>
                      <a:pt x="3452" y="9397"/>
                      <a:pt x="3420" y="9397"/>
                    </a:cubicBezTo>
                    <a:cubicBezTo>
                      <a:pt x="3403" y="9397"/>
                      <a:pt x="3384" y="9403"/>
                      <a:pt x="3365" y="9416"/>
                    </a:cubicBezTo>
                    <a:cubicBezTo>
                      <a:pt x="1915" y="10615"/>
                      <a:pt x="627" y="12476"/>
                      <a:pt x="788" y="14445"/>
                    </a:cubicBezTo>
                    <a:cubicBezTo>
                      <a:pt x="788" y="14515"/>
                      <a:pt x="843" y="14563"/>
                      <a:pt x="902" y="14563"/>
                    </a:cubicBezTo>
                    <a:cubicBezTo>
                      <a:pt x="918" y="14563"/>
                      <a:pt x="934" y="14560"/>
                      <a:pt x="949" y="14552"/>
                    </a:cubicBezTo>
                    <a:cubicBezTo>
                      <a:pt x="2649" y="13568"/>
                      <a:pt x="3669" y="11725"/>
                      <a:pt x="3597" y="9756"/>
                    </a:cubicBezTo>
                    <a:lnTo>
                      <a:pt x="4099" y="9040"/>
                    </a:lnTo>
                    <a:lnTo>
                      <a:pt x="4099" y="9040"/>
                    </a:lnTo>
                    <a:cubicBezTo>
                      <a:pt x="4027" y="10221"/>
                      <a:pt x="3973" y="11402"/>
                      <a:pt x="3991" y="12566"/>
                    </a:cubicBezTo>
                    <a:cubicBezTo>
                      <a:pt x="3651" y="13013"/>
                      <a:pt x="3383" y="13514"/>
                      <a:pt x="3222" y="14033"/>
                    </a:cubicBezTo>
                    <a:cubicBezTo>
                      <a:pt x="2291" y="15250"/>
                      <a:pt x="1396" y="16681"/>
                      <a:pt x="1790" y="18256"/>
                    </a:cubicBezTo>
                    <a:cubicBezTo>
                      <a:pt x="1803" y="18309"/>
                      <a:pt x="1845" y="18342"/>
                      <a:pt x="1888" y="18342"/>
                    </a:cubicBezTo>
                    <a:cubicBezTo>
                      <a:pt x="1903" y="18342"/>
                      <a:pt x="1919" y="18337"/>
                      <a:pt x="1933" y="18328"/>
                    </a:cubicBezTo>
                    <a:cubicBezTo>
                      <a:pt x="3204" y="17648"/>
                      <a:pt x="3866" y="15178"/>
                      <a:pt x="3544" y="13800"/>
                    </a:cubicBezTo>
                    <a:cubicBezTo>
                      <a:pt x="3669" y="13478"/>
                      <a:pt x="3830" y="13174"/>
                      <a:pt x="4009" y="12870"/>
                    </a:cubicBezTo>
                    <a:cubicBezTo>
                      <a:pt x="4027" y="13657"/>
                      <a:pt x="4081" y="14463"/>
                      <a:pt x="4206" y="15250"/>
                    </a:cubicBezTo>
                    <a:cubicBezTo>
                      <a:pt x="4045" y="15715"/>
                      <a:pt x="3955" y="16216"/>
                      <a:pt x="3902" y="16699"/>
                    </a:cubicBezTo>
                    <a:cubicBezTo>
                      <a:pt x="3884" y="16717"/>
                      <a:pt x="3866" y="16735"/>
                      <a:pt x="3848" y="16771"/>
                    </a:cubicBezTo>
                    <a:cubicBezTo>
                      <a:pt x="3562" y="17505"/>
                      <a:pt x="3383" y="18274"/>
                      <a:pt x="3347" y="19062"/>
                    </a:cubicBezTo>
                    <a:cubicBezTo>
                      <a:pt x="3311" y="19652"/>
                      <a:pt x="3204" y="20296"/>
                      <a:pt x="3508" y="20833"/>
                    </a:cubicBezTo>
                    <a:cubicBezTo>
                      <a:pt x="3528" y="20863"/>
                      <a:pt x="3558" y="20876"/>
                      <a:pt x="3591" y="20876"/>
                    </a:cubicBezTo>
                    <a:cubicBezTo>
                      <a:pt x="3617" y="20876"/>
                      <a:pt x="3645" y="20867"/>
                      <a:pt x="3669" y="20851"/>
                    </a:cubicBezTo>
                    <a:cubicBezTo>
                      <a:pt x="4653" y="19867"/>
                      <a:pt x="4582" y="17952"/>
                      <a:pt x="4027" y="16753"/>
                    </a:cubicBezTo>
                    <a:cubicBezTo>
                      <a:pt x="4063" y="16538"/>
                      <a:pt x="4099" y="16341"/>
                      <a:pt x="4152" y="16127"/>
                    </a:cubicBezTo>
                    <a:cubicBezTo>
                      <a:pt x="4188" y="15984"/>
                      <a:pt x="4224" y="15858"/>
                      <a:pt x="4277" y="15733"/>
                    </a:cubicBezTo>
                    <a:cubicBezTo>
                      <a:pt x="4349" y="16109"/>
                      <a:pt x="4421" y="16485"/>
                      <a:pt x="4528" y="16860"/>
                    </a:cubicBezTo>
                    <a:cubicBezTo>
                      <a:pt x="4313" y="17487"/>
                      <a:pt x="4510" y="18346"/>
                      <a:pt x="4689" y="18918"/>
                    </a:cubicBezTo>
                    <a:cubicBezTo>
                      <a:pt x="4922" y="19616"/>
                      <a:pt x="5405" y="20153"/>
                      <a:pt x="6156" y="20225"/>
                    </a:cubicBezTo>
                    <a:cubicBezTo>
                      <a:pt x="6210" y="20225"/>
                      <a:pt x="6246" y="20189"/>
                      <a:pt x="6246" y="20153"/>
                    </a:cubicBezTo>
                    <a:cubicBezTo>
                      <a:pt x="6264" y="18865"/>
                      <a:pt x="5620" y="17773"/>
                      <a:pt x="4707" y="16932"/>
                    </a:cubicBezTo>
                    <a:lnTo>
                      <a:pt x="4707" y="16771"/>
                    </a:lnTo>
                    <a:cubicBezTo>
                      <a:pt x="4689" y="16735"/>
                      <a:pt x="4653" y="16699"/>
                      <a:pt x="4617" y="16699"/>
                    </a:cubicBezTo>
                    <a:cubicBezTo>
                      <a:pt x="4528" y="16270"/>
                      <a:pt x="4439" y="15840"/>
                      <a:pt x="4385" y="15411"/>
                    </a:cubicBezTo>
                    <a:cubicBezTo>
                      <a:pt x="4403" y="15339"/>
                      <a:pt x="4421" y="15268"/>
                      <a:pt x="4421" y="15214"/>
                    </a:cubicBezTo>
                    <a:cubicBezTo>
                      <a:pt x="4421" y="15160"/>
                      <a:pt x="4385" y="15125"/>
                      <a:pt x="4349" y="15125"/>
                    </a:cubicBezTo>
                    <a:cubicBezTo>
                      <a:pt x="4349" y="15035"/>
                      <a:pt x="4331" y="14946"/>
                      <a:pt x="4331" y="14856"/>
                    </a:cubicBezTo>
                    <a:lnTo>
                      <a:pt x="4331" y="14856"/>
                    </a:lnTo>
                    <a:cubicBezTo>
                      <a:pt x="4403" y="14999"/>
                      <a:pt x="4510" y="15125"/>
                      <a:pt x="4600" y="15250"/>
                    </a:cubicBezTo>
                    <a:lnTo>
                      <a:pt x="4725" y="15411"/>
                    </a:lnTo>
                    <a:cubicBezTo>
                      <a:pt x="4689" y="15429"/>
                      <a:pt x="4671" y="15465"/>
                      <a:pt x="4671" y="15500"/>
                    </a:cubicBezTo>
                    <a:cubicBezTo>
                      <a:pt x="4779" y="16341"/>
                      <a:pt x="5226" y="16932"/>
                      <a:pt x="5816" y="17523"/>
                    </a:cubicBezTo>
                    <a:cubicBezTo>
                      <a:pt x="6021" y="17742"/>
                      <a:pt x="6624" y="18444"/>
                      <a:pt x="7047" y="18444"/>
                    </a:cubicBezTo>
                    <a:cubicBezTo>
                      <a:pt x="7106" y="18444"/>
                      <a:pt x="7162" y="18430"/>
                      <a:pt x="7212" y="18399"/>
                    </a:cubicBezTo>
                    <a:cubicBezTo>
                      <a:pt x="7731" y="18113"/>
                      <a:pt x="6854" y="17111"/>
                      <a:pt x="6729" y="16843"/>
                    </a:cubicBezTo>
                    <a:cubicBezTo>
                      <a:pt x="6358" y="16066"/>
                      <a:pt x="5843" y="14987"/>
                      <a:pt x="4870" y="14987"/>
                    </a:cubicBezTo>
                    <a:cubicBezTo>
                      <a:pt x="4811" y="14987"/>
                      <a:pt x="4751" y="14991"/>
                      <a:pt x="4689" y="14999"/>
                    </a:cubicBezTo>
                    <a:cubicBezTo>
                      <a:pt x="4671" y="14999"/>
                      <a:pt x="4671" y="15017"/>
                      <a:pt x="4653" y="15035"/>
                    </a:cubicBezTo>
                    <a:cubicBezTo>
                      <a:pt x="4617" y="14964"/>
                      <a:pt x="4564" y="14892"/>
                      <a:pt x="4510" y="14820"/>
                    </a:cubicBezTo>
                    <a:cubicBezTo>
                      <a:pt x="4421" y="14659"/>
                      <a:pt x="4367" y="14498"/>
                      <a:pt x="4277" y="14373"/>
                    </a:cubicBezTo>
                    <a:cubicBezTo>
                      <a:pt x="4206" y="13442"/>
                      <a:pt x="4170" y="12530"/>
                      <a:pt x="4188" y="11617"/>
                    </a:cubicBezTo>
                    <a:lnTo>
                      <a:pt x="4188" y="11617"/>
                    </a:lnTo>
                    <a:cubicBezTo>
                      <a:pt x="4331" y="11832"/>
                      <a:pt x="4510" y="12047"/>
                      <a:pt x="4707" y="12208"/>
                    </a:cubicBezTo>
                    <a:cubicBezTo>
                      <a:pt x="4761" y="12261"/>
                      <a:pt x="4832" y="12315"/>
                      <a:pt x="4886" y="12369"/>
                    </a:cubicBezTo>
                    <a:cubicBezTo>
                      <a:pt x="4850" y="12387"/>
                      <a:pt x="4832" y="12440"/>
                      <a:pt x="4832" y="12476"/>
                    </a:cubicBezTo>
                    <a:cubicBezTo>
                      <a:pt x="5262" y="13532"/>
                      <a:pt x="6461" y="14767"/>
                      <a:pt x="7642" y="14803"/>
                    </a:cubicBezTo>
                    <a:cubicBezTo>
                      <a:pt x="7695" y="14803"/>
                      <a:pt x="7749" y="14767"/>
                      <a:pt x="7749" y="14713"/>
                    </a:cubicBezTo>
                    <a:cubicBezTo>
                      <a:pt x="7859" y="13645"/>
                      <a:pt x="6438" y="11942"/>
                      <a:pt x="5217" y="11942"/>
                    </a:cubicBezTo>
                    <a:cubicBezTo>
                      <a:pt x="5048" y="11942"/>
                      <a:pt x="4882" y="11975"/>
                      <a:pt x="4725" y="12047"/>
                    </a:cubicBezTo>
                    <a:cubicBezTo>
                      <a:pt x="4635" y="11939"/>
                      <a:pt x="4564" y="11832"/>
                      <a:pt x="4474" y="11725"/>
                    </a:cubicBezTo>
                    <a:cubicBezTo>
                      <a:pt x="4367" y="11546"/>
                      <a:pt x="4313" y="11313"/>
                      <a:pt x="4206" y="11134"/>
                    </a:cubicBezTo>
                    <a:cubicBezTo>
                      <a:pt x="4224" y="10561"/>
                      <a:pt x="4260" y="9989"/>
                      <a:pt x="4295" y="9416"/>
                    </a:cubicBezTo>
                    <a:lnTo>
                      <a:pt x="4349" y="8718"/>
                    </a:lnTo>
                    <a:cubicBezTo>
                      <a:pt x="4367" y="8682"/>
                      <a:pt x="4367" y="8664"/>
                      <a:pt x="4349" y="8647"/>
                    </a:cubicBezTo>
                    <a:cubicBezTo>
                      <a:pt x="4367" y="8432"/>
                      <a:pt x="4385" y="8235"/>
                      <a:pt x="4403" y="8020"/>
                    </a:cubicBezTo>
                    <a:cubicBezTo>
                      <a:pt x="4492" y="8163"/>
                      <a:pt x="4600" y="8307"/>
                      <a:pt x="4725" y="8432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2" y="9971"/>
                      <a:pt x="6121" y="10418"/>
                    </a:cubicBezTo>
                    <a:cubicBezTo>
                      <a:pt x="6723" y="10918"/>
                      <a:pt x="7475" y="11351"/>
                      <a:pt x="8265" y="11351"/>
                    </a:cubicBezTo>
                    <a:cubicBezTo>
                      <a:pt x="8296" y="11351"/>
                      <a:pt x="8327" y="11350"/>
                      <a:pt x="8358" y="11349"/>
                    </a:cubicBezTo>
                    <a:cubicBezTo>
                      <a:pt x="8429" y="11349"/>
                      <a:pt x="8465" y="11295"/>
                      <a:pt x="8447" y="11241"/>
                    </a:cubicBezTo>
                    <a:cubicBezTo>
                      <a:pt x="8304" y="10436"/>
                      <a:pt x="7624" y="9756"/>
                      <a:pt x="7105" y="9183"/>
                    </a:cubicBezTo>
                    <a:cubicBezTo>
                      <a:pt x="6579" y="8595"/>
                      <a:pt x="5972" y="8128"/>
                      <a:pt x="5216" y="8128"/>
                    </a:cubicBezTo>
                    <a:cubicBezTo>
                      <a:pt x="5098" y="8128"/>
                      <a:pt x="4976" y="8139"/>
                      <a:pt x="4850" y="8163"/>
                    </a:cubicBezTo>
                    <a:cubicBezTo>
                      <a:pt x="4707" y="7931"/>
                      <a:pt x="4582" y="7698"/>
                      <a:pt x="4456" y="7466"/>
                    </a:cubicBezTo>
                    <a:cubicBezTo>
                      <a:pt x="4564" y="6284"/>
                      <a:pt x="4671" y="5139"/>
                      <a:pt x="4814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72" y="5229"/>
                      <a:pt x="5638" y="6052"/>
                      <a:pt x="6031" y="6642"/>
                    </a:cubicBezTo>
                    <a:cubicBezTo>
                      <a:pt x="6489" y="7346"/>
                      <a:pt x="7188" y="7860"/>
                      <a:pt x="8045" y="7860"/>
                    </a:cubicBezTo>
                    <a:cubicBezTo>
                      <a:pt x="8060" y="7860"/>
                      <a:pt x="8074" y="7860"/>
                      <a:pt x="8089" y="7859"/>
                    </a:cubicBezTo>
                    <a:cubicBezTo>
                      <a:pt x="8161" y="7859"/>
                      <a:pt x="8197" y="7823"/>
                      <a:pt x="8197" y="7752"/>
                    </a:cubicBezTo>
                    <a:cubicBezTo>
                      <a:pt x="8107" y="6177"/>
                      <a:pt x="6819" y="4119"/>
                      <a:pt x="5065" y="4083"/>
                    </a:cubicBezTo>
                    <a:cubicBezTo>
                      <a:pt x="4993" y="3886"/>
                      <a:pt x="4922" y="3654"/>
                      <a:pt x="4904" y="3439"/>
                    </a:cubicBezTo>
                    <a:cubicBezTo>
                      <a:pt x="5047" y="2312"/>
                      <a:pt x="5262" y="1184"/>
                      <a:pt x="5530" y="93"/>
                    </a:cubicBezTo>
                    <a:cubicBezTo>
                      <a:pt x="5553" y="36"/>
                      <a:pt x="5511" y="1"/>
                      <a:pt x="54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64" name="Google Shape;2164;p35"/>
          <p:cNvSpPr txBox="1">
            <a:spLocks noGrp="1"/>
          </p:cNvSpPr>
          <p:nvPr>
            <p:ph type="title"/>
          </p:nvPr>
        </p:nvSpPr>
        <p:spPr>
          <a:xfrm>
            <a:off x="4017925" y="2570125"/>
            <a:ext cx="4412700" cy="7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BSI TOUR</a:t>
            </a:r>
            <a:endParaRPr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2" t="24338" r="28645" b="7227"/>
          <a:stretch/>
        </p:blipFill>
        <p:spPr>
          <a:xfrm>
            <a:off x="581891" y="1527464"/>
            <a:ext cx="2795154" cy="2784764"/>
          </a:xfr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" name="Google Shape;2172;p36"/>
          <p:cNvSpPr txBox="1">
            <a:spLocks noGrp="1"/>
          </p:cNvSpPr>
          <p:nvPr>
            <p:ph type="title"/>
          </p:nvPr>
        </p:nvSpPr>
        <p:spPr>
          <a:xfrm>
            <a:off x="-1997126" y="56168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Latar Belakang </a:t>
            </a:r>
            <a:endParaRPr dirty="0"/>
          </a:p>
        </p:txBody>
      </p:sp>
      <p:sp>
        <p:nvSpPr>
          <p:cNvPr id="2173" name="Google Shape;2173;p36"/>
          <p:cNvSpPr txBox="1">
            <a:spLocks noGrp="1"/>
          </p:cNvSpPr>
          <p:nvPr>
            <p:ph type="subTitle" idx="1"/>
          </p:nvPr>
        </p:nvSpPr>
        <p:spPr>
          <a:xfrm>
            <a:off x="4891124" y="1210564"/>
            <a:ext cx="3318600" cy="19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>
              <a:buFont typeface="Arial" panose="020B0604020202020204" pitchFamily="34" charset="0"/>
              <a:buChar char="•"/>
            </a:pPr>
            <a:r>
              <a:rPr lang="en-US" dirty="0" err="1" smtClean="0"/>
              <a:t>Bagaimana</a:t>
            </a:r>
            <a:r>
              <a:rPr lang="en-US" dirty="0" smtClean="0"/>
              <a:t> </a:t>
            </a:r>
            <a:r>
              <a:rPr lang="en-US" dirty="0" err="1"/>
              <a:t>memastikan</a:t>
            </a:r>
            <a:r>
              <a:rPr lang="en-US" dirty="0"/>
              <a:t> proses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"BSI Tour" </a:t>
            </a:r>
            <a:r>
              <a:rPr lang="en-US" dirty="0" err="1"/>
              <a:t>nyaman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di </a:t>
            </a:r>
            <a:r>
              <a:rPr lang="en-US" dirty="0" err="1"/>
              <a:t>mengerti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?</a:t>
            </a:r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en-US" dirty="0" err="1"/>
              <a:t>Bagaimana</a:t>
            </a:r>
            <a:r>
              <a:rPr lang="en-US" dirty="0"/>
              <a:t> </a:t>
            </a:r>
            <a:r>
              <a:rPr lang="en-US" dirty="0" err="1"/>
              <a:t>menciptakan</a:t>
            </a:r>
            <a:r>
              <a:rPr lang="en-US" dirty="0"/>
              <a:t> </a:t>
            </a:r>
            <a:r>
              <a:rPr lang="en-US" dirty="0" err="1"/>
              <a:t>pengalaman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(UX) yang </a:t>
            </a:r>
            <a:r>
              <a:rPr lang="en-US" dirty="0" err="1"/>
              <a:t>menarik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memuaskan</a:t>
            </a:r>
            <a:r>
              <a:rPr lang="en-US" dirty="0"/>
              <a:t>,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meningkatkan</a:t>
            </a:r>
            <a:r>
              <a:rPr lang="en-US" dirty="0"/>
              <a:t> </a:t>
            </a:r>
            <a:r>
              <a:rPr lang="en-US" dirty="0" err="1"/>
              <a:t>loyalitas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keterlibatan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"BSI Tour"?</a:t>
            </a:r>
          </a:p>
        </p:txBody>
      </p:sp>
      <p:sp>
        <p:nvSpPr>
          <p:cNvPr id="2174" name="Google Shape;2174;p36"/>
          <p:cNvSpPr txBox="1">
            <a:spLocks noGrp="1"/>
          </p:cNvSpPr>
          <p:nvPr>
            <p:ph type="subTitle" idx="2"/>
          </p:nvPr>
        </p:nvSpPr>
        <p:spPr>
          <a:xfrm>
            <a:off x="460938" y="1134387"/>
            <a:ext cx="4154093" cy="19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dirty="0" err="1"/>
              <a:t>Namun</a:t>
            </a:r>
            <a:r>
              <a:rPr lang="en-US" dirty="0"/>
              <a:t> di era </a:t>
            </a:r>
            <a:r>
              <a:rPr lang="en-US" dirty="0" err="1"/>
              <a:t>sekarang</a:t>
            </a:r>
            <a:r>
              <a:rPr lang="en-US" dirty="0"/>
              <a:t> ini, proses </a:t>
            </a:r>
            <a:r>
              <a:rPr lang="en-US" dirty="0" err="1"/>
              <a:t>bisnis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bukanlah</a:t>
            </a:r>
            <a:r>
              <a:rPr lang="en-US" dirty="0"/>
              <a:t> </a:t>
            </a:r>
            <a:r>
              <a:rPr lang="en-US" dirty="0" err="1"/>
              <a:t>satu-satunya</a:t>
            </a:r>
            <a:r>
              <a:rPr lang="en-US" dirty="0"/>
              <a:t> </a:t>
            </a:r>
            <a:r>
              <a:rPr lang="en-US" dirty="0" err="1"/>
              <a:t>elemen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, </a:t>
            </a:r>
            <a:r>
              <a:rPr lang="en-US" dirty="0" err="1"/>
              <a:t>elemen</a:t>
            </a:r>
            <a:r>
              <a:rPr lang="en-US" dirty="0"/>
              <a:t> lain yang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mempengaruhi</a:t>
            </a:r>
            <a:r>
              <a:rPr lang="en-US" dirty="0"/>
              <a:t> user interface (UI) </a:t>
            </a:r>
            <a:r>
              <a:rPr lang="en-US" dirty="0" err="1"/>
              <a:t>dan</a:t>
            </a:r>
            <a:r>
              <a:rPr lang="en-US" dirty="0"/>
              <a:t> user experience (UX) </a:t>
            </a:r>
            <a:r>
              <a:rPr lang="en-US" dirty="0" err="1"/>
              <a:t>atau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baru </a:t>
            </a:r>
            <a:r>
              <a:rPr lang="en-US" dirty="0" err="1"/>
              <a:t>biasanya</a:t>
            </a:r>
            <a:r>
              <a:rPr lang="en-US" dirty="0"/>
              <a:t> UI/UX. </a:t>
            </a:r>
            <a:r>
              <a:rPr lang="en-US" dirty="0" err="1"/>
              <a:t>Seperti</a:t>
            </a:r>
            <a:r>
              <a:rPr lang="en-US" dirty="0"/>
              <a:t> yang </a:t>
            </a:r>
            <a:r>
              <a:rPr lang="en-US" dirty="0" err="1"/>
              <a:t>dijelaskan</a:t>
            </a:r>
            <a:r>
              <a:rPr lang="en-US" dirty="0"/>
              <a:t> </a:t>
            </a:r>
            <a:r>
              <a:rPr lang="en-US" dirty="0" err="1"/>
              <a:t>desain</a:t>
            </a:r>
            <a:r>
              <a:rPr lang="en-US" dirty="0"/>
              <a:t> </a:t>
            </a:r>
            <a:r>
              <a:rPr lang="en-US" dirty="0" err="1"/>
              <a:t>antarmuka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danpengalaman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(</a:t>
            </a:r>
            <a:r>
              <a:rPr lang="en-US" dirty="0" err="1"/>
              <a:t>desain</a:t>
            </a:r>
            <a:r>
              <a:rPr lang="en-US" dirty="0"/>
              <a:t> </a:t>
            </a:r>
            <a:r>
              <a:rPr lang="en-US" dirty="0" err="1"/>
              <a:t>penggunaantarmuka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/</a:t>
            </a:r>
            <a:r>
              <a:rPr lang="en-US" dirty="0" err="1"/>
              <a:t>pengalaman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UI/UX) </a:t>
            </a:r>
            <a:r>
              <a:rPr lang="en-US" dirty="0" err="1"/>
              <a:t>hal</a:t>
            </a:r>
            <a:r>
              <a:rPr lang="en-US" dirty="0"/>
              <a:t> yang paling </a:t>
            </a:r>
            <a:r>
              <a:rPr lang="en-US" dirty="0" err="1"/>
              <a:t>penting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diperhatikan</a:t>
            </a:r>
            <a:r>
              <a:rPr lang="en-US" dirty="0"/>
              <a:t>. </a:t>
            </a:r>
            <a:endParaRPr dirty="0"/>
          </a:p>
        </p:txBody>
      </p:sp>
      <p:sp>
        <p:nvSpPr>
          <p:cNvPr id="5" name="Google Shape;2172;p36"/>
          <p:cNvSpPr txBox="1">
            <a:spLocks/>
          </p:cNvSpPr>
          <p:nvPr/>
        </p:nvSpPr>
        <p:spPr>
          <a:xfrm>
            <a:off x="2902820" y="561687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ata"/>
              <a:buNone/>
              <a:defRPr sz="3000" b="1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 dirty="0" err="1" smtClean="0"/>
              <a:t>Rumusan</a:t>
            </a:r>
            <a:r>
              <a:rPr lang="en-US" dirty="0" smtClean="0"/>
              <a:t> </a:t>
            </a:r>
            <a:r>
              <a:rPr lang="en-US" dirty="0" err="1" smtClean="0"/>
              <a:t>Masalah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9" name="Google Shape;2179;p37"/>
          <p:cNvGrpSpPr/>
          <p:nvPr/>
        </p:nvGrpSpPr>
        <p:grpSpPr>
          <a:xfrm>
            <a:off x="5482509" y="-541512"/>
            <a:ext cx="3661516" cy="6226529"/>
            <a:chOff x="5482509" y="-541512"/>
            <a:chExt cx="3661516" cy="6226529"/>
          </a:xfrm>
        </p:grpSpPr>
        <p:sp>
          <p:nvSpPr>
            <p:cNvPr id="2180" name="Google Shape;2180;p37"/>
            <p:cNvSpPr/>
            <p:nvPr/>
          </p:nvSpPr>
          <p:spPr>
            <a:xfrm>
              <a:off x="5482525" y="0"/>
              <a:ext cx="3661500" cy="51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1" name="Google Shape;2181;p37"/>
            <p:cNvGrpSpPr/>
            <p:nvPr/>
          </p:nvGrpSpPr>
          <p:grpSpPr>
            <a:xfrm rot="5400000">
              <a:off x="4200001" y="740996"/>
              <a:ext cx="6226529" cy="3661514"/>
              <a:chOff x="237825" y="754475"/>
              <a:chExt cx="7124175" cy="4189375"/>
            </a:xfrm>
          </p:grpSpPr>
          <p:sp>
            <p:nvSpPr>
              <p:cNvPr id="2182" name="Google Shape;2182;p37"/>
              <p:cNvSpPr/>
              <p:nvPr/>
            </p:nvSpPr>
            <p:spPr>
              <a:xfrm>
                <a:off x="237825" y="754475"/>
                <a:ext cx="547900" cy="1299075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63" extrusionOk="0">
                    <a:moveTo>
                      <a:pt x="12290" y="1020"/>
                    </a:moveTo>
                    <a:cubicBezTo>
                      <a:pt x="12420" y="1020"/>
                      <a:pt x="12304" y="1725"/>
                      <a:pt x="12270" y="1777"/>
                    </a:cubicBezTo>
                    <a:cubicBezTo>
                      <a:pt x="12181" y="2099"/>
                      <a:pt x="12038" y="2403"/>
                      <a:pt x="11841" y="2689"/>
                    </a:cubicBezTo>
                    <a:cubicBezTo>
                      <a:pt x="11590" y="3083"/>
                      <a:pt x="11250" y="3423"/>
                      <a:pt x="10856" y="3674"/>
                    </a:cubicBezTo>
                    <a:cubicBezTo>
                      <a:pt x="11286" y="3333"/>
                      <a:pt x="11662" y="2904"/>
                      <a:pt x="11948" y="2439"/>
                    </a:cubicBezTo>
                    <a:cubicBezTo>
                      <a:pt x="12091" y="2188"/>
                      <a:pt x="12181" y="1920"/>
                      <a:pt x="12199" y="1633"/>
                    </a:cubicBezTo>
                    <a:cubicBezTo>
                      <a:pt x="12217" y="1437"/>
                      <a:pt x="12234" y="1240"/>
                      <a:pt x="12270" y="1025"/>
                    </a:cubicBezTo>
                    <a:cubicBezTo>
                      <a:pt x="12277" y="1022"/>
                      <a:pt x="12284" y="1020"/>
                      <a:pt x="12290" y="1020"/>
                    </a:cubicBezTo>
                    <a:close/>
                    <a:moveTo>
                      <a:pt x="8936" y="351"/>
                    </a:moveTo>
                    <a:cubicBezTo>
                      <a:pt x="9001" y="351"/>
                      <a:pt x="9099" y="459"/>
                      <a:pt x="9264" y="667"/>
                    </a:cubicBezTo>
                    <a:cubicBezTo>
                      <a:pt x="9980" y="1598"/>
                      <a:pt x="10069" y="2618"/>
                      <a:pt x="9944" y="3727"/>
                    </a:cubicBezTo>
                    <a:cubicBezTo>
                      <a:pt x="9890" y="3584"/>
                      <a:pt x="9819" y="3441"/>
                      <a:pt x="9711" y="3333"/>
                    </a:cubicBezTo>
                    <a:cubicBezTo>
                      <a:pt x="9699" y="3316"/>
                      <a:pt x="9683" y="3308"/>
                      <a:pt x="9667" y="3308"/>
                    </a:cubicBezTo>
                    <a:cubicBezTo>
                      <a:pt x="9636" y="3308"/>
                      <a:pt x="9604" y="3339"/>
                      <a:pt x="9604" y="3387"/>
                    </a:cubicBezTo>
                    <a:lnTo>
                      <a:pt x="9604" y="3459"/>
                    </a:lnTo>
                    <a:cubicBezTo>
                      <a:pt x="9461" y="3083"/>
                      <a:pt x="9246" y="2725"/>
                      <a:pt x="8960" y="2403"/>
                    </a:cubicBezTo>
                    <a:cubicBezTo>
                      <a:pt x="8834" y="2135"/>
                      <a:pt x="8763" y="1830"/>
                      <a:pt x="8745" y="1508"/>
                    </a:cubicBezTo>
                    <a:cubicBezTo>
                      <a:pt x="8727" y="1240"/>
                      <a:pt x="8745" y="989"/>
                      <a:pt x="8799" y="721"/>
                    </a:cubicBezTo>
                    <a:cubicBezTo>
                      <a:pt x="8835" y="472"/>
                      <a:pt x="8867" y="351"/>
                      <a:pt x="8936" y="351"/>
                    </a:cubicBezTo>
                    <a:close/>
                    <a:moveTo>
                      <a:pt x="12048" y="521"/>
                    </a:moveTo>
                    <a:cubicBezTo>
                      <a:pt x="12323" y="521"/>
                      <a:pt x="12089" y="1099"/>
                      <a:pt x="12073" y="1240"/>
                    </a:cubicBezTo>
                    <a:cubicBezTo>
                      <a:pt x="12038" y="1830"/>
                      <a:pt x="11805" y="2403"/>
                      <a:pt x="11429" y="2868"/>
                    </a:cubicBezTo>
                    <a:cubicBezTo>
                      <a:pt x="11196" y="3137"/>
                      <a:pt x="10946" y="3387"/>
                      <a:pt x="10678" y="3620"/>
                    </a:cubicBezTo>
                    <a:cubicBezTo>
                      <a:pt x="10606" y="3691"/>
                      <a:pt x="10516" y="3763"/>
                      <a:pt x="10445" y="3835"/>
                    </a:cubicBezTo>
                    <a:cubicBezTo>
                      <a:pt x="10767" y="3280"/>
                      <a:pt x="11000" y="2653"/>
                      <a:pt x="11107" y="2027"/>
                    </a:cubicBezTo>
                    <a:cubicBezTo>
                      <a:pt x="11143" y="1830"/>
                      <a:pt x="11143" y="1616"/>
                      <a:pt x="11125" y="1419"/>
                    </a:cubicBezTo>
                    <a:cubicBezTo>
                      <a:pt x="11322" y="1079"/>
                      <a:pt x="11501" y="721"/>
                      <a:pt x="11894" y="560"/>
                    </a:cubicBezTo>
                    <a:cubicBezTo>
                      <a:pt x="11957" y="533"/>
                      <a:pt x="12008" y="521"/>
                      <a:pt x="12048" y="521"/>
                    </a:cubicBezTo>
                    <a:close/>
                    <a:moveTo>
                      <a:pt x="13330" y="1789"/>
                    </a:moveTo>
                    <a:cubicBezTo>
                      <a:pt x="13412" y="1789"/>
                      <a:pt x="13495" y="1791"/>
                      <a:pt x="13577" y="1795"/>
                    </a:cubicBezTo>
                    <a:cubicBezTo>
                      <a:pt x="13809" y="1795"/>
                      <a:pt x="13720" y="1848"/>
                      <a:pt x="13612" y="2027"/>
                    </a:cubicBezTo>
                    <a:cubicBezTo>
                      <a:pt x="13523" y="2188"/>
                      <a:pt x="13398" y="2421"/>
                      <a:pt x="13254" y="2618"/>
                    </a:cubicBezTo>
                    <a:cubicBezTo>
                      <a:pt x="12771" y="3369"/>
                      <a:pt x="11805" y="3638"/>
                      <a:pt x="11000" y="3978"/>
                    </a:cubicBezTo>
                    <a:lnTo>
                      <a:pt x="10964" y="3978"/>
                    </a:lnTo>
                    <a:cubicBezTo>
                      <a:pt x="10946" y="3924"/>
                      <a:pt x="10892" y="3906"/>
                      <a:pt x="10856" y="3906"/>
                    </a:cubicBezTo>
                    <a:lnTo>
                      <a:pt x="10856" y="3870"/>
                    </a:lnTo>
                    <a:cubicBezTo>
                      <a:pt x="11519" y="3477"/>
                      <a:pt x="12038" y="2868"/>
                      <a:pt x="12324" y="2135"/>
                    </a:cubicBezTo>
                    <a:cubicBezTo>
                      <a:pt x="12602" y="1842"/>
                      <a:pt x="12963" y="1789"/>
                      <a:pt x="13330" y="1789"/>
                    </a:cubicBezTo>
                    <a:close/>
                    <a:moveTo>
                      <a:pt x="12735" y="3333"/>
                    </a:moveTo>
                    <a:cubicBezTo>
                      <a:pt x="12753" y="3351"/>
                      <a:pt x="12771" y="3351"/>
                      <a:pt x="12789" y="3351"/>
                    </a:cubicBezTo>
                    <a:cubicBezTo>
                      <a:pt x="13022" y="3351"/>
                      <a:pt x="13272" y="3369"/>
                      <a:pt x="13523" y="3441"/>
                    </a:cubicBezTo>
                    <a:cubicBezTo>
                      <a:pt x="13574" y="3458"/>
                      <a:pt x="14200" y="3875"/>
                      <a:pt x="13981" y="3875"/>
                    </a:cubicBezTo>
                    <a:cubicBezTo>
                      <a:pt x="13968" y="3875"/>
                      <a:pt x="13953" y="3873"/>
                      <a:pt x="13934" y="3870"/>
                    </a:cubicBezTo>
                    <a:cubicBezTo>
                      <a:pt x="13886" y="3866"/>
                      <a:pt x="13840" y="3863"/>
                      <a:pt x="13794" y="3863"/>
                    </a:cubicBezTo>
                    <a:cubicBezTo>
                      <a:pt x="13668" y="3863"/>
                      <a:pt x="13546" y="3880"/>
                      <a:pt x="13415" y="3906"/>
                    </a:cubicBezTo>
                    <a:cubicBezTo>
                      <a:pt x="12854" y="3983"/>
                      <a:pt x="12364" y="4141"/>
                      <a:pt x="11851" y="4141"/>
                    </a:cubicBezTo>
                    <a:cubicBezTo>
                      <a:pt x="11645" y="4141"/>
                      <a:pt x="11435" y="4116"/>
                      <a:pt x="11214" y="4049"/>
                    </a:cubicBezTo>
                    <a:cubicBezTo>
                      <a:pt x="11751" y="3888"/>
                      <a:pt x="12270" y="3638"/>
                      <a:pt x="12735" y="3333"/>
                    </a:cubicBezTo>
                    <a:close/>
                    <a:moveTo>
                      <a:pt x="10682" y="220"/>
                    </a:moveTo>
                    <a:cubicBezTo>
                      <a:pt x="10716" y="220"/>
                      <a:pt x="10740" y="246"/>
                      <a:pt x="10749" y="309"/>
                    </a:cubicBezTo>
                    <a:cubicBezTo>
                      <a:pt x="10767" y="470"/>
                      <a:pt x="10803" y="631"/>
                      <a:pt x="10839" y="792"/>
                    </a:cubicBezTo>
                    <a:cubicBezTo>
                      <a:pt x="11089" y="1866"/>
                      <a:pt x="10749" y="2689"/>
                      <a:pt x="10391" y="3620"/>
                    </a:cubicBezTo>
                    <a:lnTo>
                      <a:pt x="10391" y="3566"/>
                    </a:lnTo>
                    <a:cubicBezTo>
                      <a:pt x="10373" y="3521"/>
                      <a:pt x="10333" y="3499"/>
                      <a:pt x="10293" y="3499"/>
                    </a:cubicBezTo>
                    <a:cubicBezTo>
                      <a:pt x="10253" y="3499"/>
                      <a:pt x="10212" y="3521"/>
                      <a:pt x="10194" y="3566"/>
                    </a:cubicBezTo>
                    <a:cubicBezTo>
                      <a:pt x="10159" y="3781"/>
                      <a:pt x="10105" y="4014"/>
                      <a:pt x="10069" y="4228"/>
                    </a:cubicBezTo>
                    <a:cubicBezTo>
                      <a:pt x="10033" y="4085"/>
                      <a:pt x="9998" y="3942"/>
                      <a:pt x="9962" y="3817"/>
                    </a:cubicBezTo>
                    <a:cubicBezTo>
                      <a:pt x="9998" y="3817"/>
                      <a:pt x="10033" y="3817"/>
                      <a:pt x="10051" y="3781"/>
                    </a:cubicBezTo>
                    <a:cubicBezTo>
                      <a:pt x="10248" y="3119"/>
                      <a:pt x="10230" y="2403"/>
                      <a:pt x="9998" y="1759"/>
                    </a:cubicBezTo>
                    <a:cubicBezTo>
                      <a:pt x="10015" y="1472"/>
                      <a:pt x="10051" y="1186"/>
                      <a:pt x="10105" y="900"/>
                    </a:cubicBezTo>
                    <a:cubicBezTo>
                      <a:pt x="10105" y="870"/>
                      <a:pt x="10514" y="220"/>
                      <a:pt x="10682" y="220"/>
                    </a:cubicBezTo>
                    <a:close/>
                    <a:moveTo>
                      <a:pt x="7617" y="1526"/>
                    </a:moveTo>
                    <a:lnTo>
                      <a:pt x="7617" y="1526"/>
                    </a:lnTo>
                    <a:cubicBezTo>
                      <a:pt x="8101" y="1795"/>
                      <a:pt x="8530" y="2135"/>
                      <a:pt x="8888" y="2546"/>
                    </a:cubicBezTo>
                    <a:cubicBezTo>
                      <a:pt x="8924" y="2600"/>
                      <a:pt x="8960" y="2653"/>
                      <a:pt x="8995" y="2707"/>
                    </a:cubicBezTo>
                    <a:cubicBezTo>
                      <a:pt x="9031" y="2761"/>
                      <a:pt x="9049" y="2797"/>
                      <a:pt x="9085" y="2832"/>
                    </a:cubicBezTo>
                    <a:cubicBezTo>
                      <a:pt x="9282" y="3172"/>
                      <a:pt x="9443" y="3548"/>
                      <a:pt x="9532" y="3924"/>
                    </a:cubicBezTo>
                    <a:cubicBezTo>
                      <a:pt x="9514" y="3942"/>
                      <a:pt x="9496" y="3978"/>
                      <a:pt x="9496" y="3996"/>
                    </a:cubicBezTo>
                    <a:cubicBezTo>
                      <a:pt x="9532" y="4103"/>
                      <a:pt x="9550" y="4228"/>
                      <a:pt x="9586" y="4336"/>
                    </a:cubicBezTo>
                    <a:cubicBezTo>
                      <a:pt x="9496" y="4264"/>
                      <a:pt x="9389" y="4210"/>
                      <a:pt x="9300" y="4139"/>
                    </a:cubicBezTo>
                    <a:cubicBezTo>
                      <a:pt x="9282" y="4067"/>
                      <a:pt x="9282" y="4014"/>
                      <a:pt x="9264" y="3942"/>
                    </a:cubicBezTo>
                    <a:lnTo>
                      <a:pt x="9282" y="3942"/>
                    </a:lnTo>
                    <a:cubicBezTo>
                      <a:pt x="9273" y="3915"/>
                      <a:pt x="9250" y="3902"/>
                      <a:pt x="9230" y="3902"/>
                    </a:cubicBezTo>
                    <a:cubicBezTo>
                      <a:pt x="9210" y="3902"/>
                      <a:pt x="9192" y="3915"/>
                      <a:pt x="9192" y="3942"/>
                    </a:cubicBezTo>
                    <a:lnTo>
                      <a:pt x="9192" y="4067"/>
                    </a:lnTo>
                    <a:cubicBezTo>
                      <a:pt x="8942" y="3924"/>
                      <a:pt x="8691" y="3745"/>
                      <a:pt x="8476" y="3566"/>
                    </a:cubicBezTo>
                    <a:cubicBezTo>
                      <a:pt x="8119" y="3262"/>
                      <a:pt x="7975" y="2779"/>
                      <a:pt x="7850" y="2331"/>
                    </a:cubicBezTo>
                    <a:cubicBezTo>
                      <a:pt x="7814" y="2206"/>
                      <a:pt x="7725" y="1598"/>
                      <a:pt x="7617" y="1526"/>
                    </a:cubicBezTo>
                    <a:close/>
                    <a:moveTo>
                      <a:pt x="10660" y="3978"/>
                    </a:moveTo>
                    <a:cubicBezTo>
                      <a:pt x="10660" y="4014"/>
                      <a:pt x="10642" y="4067"/>
                      <a:pt x="10624" y="4121"/>
                    </a:cubicBezTo>
                    <a:cubicBezTo>
                      <a:pt x="10534" y="4228"/>
                      <a:pt x="10445" y="4354"/>
                      <a:pt x="10373" y="4497"/>
                    </a:cubicBezTo>
                    <a:cubicBezTo>
                      <a:pt x="10445" y="4318"/>
                      <a:pt x="10516" y="4157"/>
                      <a:pt x="10624" y="3996"/>
                    </a:cubicBezTo>
                    <a:lnTo>
                      <a:pt x="10660" y="3978"/>
                    </a:lnTo>
                    <a:close/>
                    <a:moveTo>
                      <a:pt x="9353" y="4318"/>
                    </a:moveTo>
                    <a:cubicBezTo>
                      <a:pt x="9443" y="4371"/>
                      <a:pt x="9532" y="4425"/>
                      <a:pt x="9622" y="4479"/>
                    </a:cubicBezTo>
                    <a:cubicBezTo>
                      <a:pt x="9674" y="4637"/>
                      <a:pt x="9779" y="4777"/>
                      <a:pt x="9918" y="4867"/>
                    </a:cubicBezTo>
                    <a:lnTo>
                      <a:pt x="9918" y="4867"/>
                    </a:lnTo>
                    <a:lnTo>
                      <a:pt x="9854" y="4855"/>
                    </a:lnTo>
                    <a:cubicBezTo>
                      <a:pt x="9729" y="4801"/>
                      <a:pt x="9622" y="4729"/>
                      <a:pt x="9550" y="4622"/>
                    </a:cubicBezTo>
                    <a:cubicBezTo>
                      <a:pt x="9461" y="4532"/>
                      <a:pt x="9389" y="4425"/>
                      <a:pt x="9353" y="4318"/>
                    </a:cubicBezTo>
                    <a:close/>
                    <a:moveTo>
                      <a:pt x="10320" y="6447"/>
                    </a:moveTo>
                    <a:cubicBezTo>
                      <a:pt x="10230" y="6698"/>
                      <a:pt x="10105" y="6948"/>
                      <a:pt x="9944" y="7163"/>
                    </a:cubicBezTo>
                    <a:cubicBezTo>
                      <a:pt x="9962" y="7074"/>
                      <a:pt x="9962" y="6966"/>
                      <a:pt x="9980" y="6877"/>
                    </a:cubicBezTo>
                    <a:lnTo>
                      <a:pt x="9980" y="6859"/>
                    </a:lnTo>
                    <a:cubicBezTo>
                      <a:pt x="10069" y="6698"/>
                      <a:pt x="10176" y="6555"/>
                      <a:pt x="10320" y="6447"/>
                    </a:cubicBezTo>
                    <a:close/>
                    <a:moveTo>
                      <a:pt x="5294" y="7649"/>
                    </a:moveTo>
                    <a:cubicBezTo>
                      <a:pt x="5338" y="7649"/>
                      <a:pt x="5370" y="7689"/>
                      <a:pt x="5381" y="7789"/>
                    </a:cubicBezTo>
                    <a:cubicBezTo>
                      <a:pt x="5381" y="8183"/>
                      <a:pt x="5291" y="8577"/>
                      <a:pt x="5094" y="8917"/>
                    </a:cubicBezTo>
                    <a:cubicBezTo>
                      <a:pt x="4951" y="9221"/>
                      <a:pt x="4736" y="9489"/>
                      <a:pt x="4504" y="9722"/>
                    </a:cubicBezTo>
                    <a:cubicBezTo>
                      <a:pt x="4468" y="9722"/>
                      <a:pt x="4432" y="9740"/>
                      <a:pt x="4414" y="9758"/>
                    </a:cubicBezTo>
                    <a:lnTo>
                      <a:pt x="4414" y="9561"/>
                    </a:lnTo>
                    <a:cubicBezTo>
                      <a:pt x="4557" y="9221"/>
                      <a:pt x="4629" y="8827"/>
                      <a:pt x="4593" y="8451"/>
                    </a:cubicBezTo>
                    <a:lnTo>
                      <a:pt x="4593" y="8451"/>
                    </a:lnTo>
                    <a:cubicBezTo>
                      <a:pt x="4598" y="8457"/>
                      <a:pt x="4605" y="8459"/>
                      <a:pt x="4612" y="8459"/>
                    </a:cubicBezTo>
                    <a:cubicBezTo>
                      <a:pt x="4629" y="8459"/>
                      <a:pt x="4647" y="8446"/>
                      <a:pt x="4647" y="8434"/>
                    </a:cubicBezTo>
                    <a:cubicBezTo>
                      <a:pt x="4733" y="8305"/>
                      <a:pt x="5117" y="7649"/>
                      <a:pt x="5294" y="7649"/>
                    </a:cubicBezTo>
                    <a:close/>
                    <a:moveTo>
                      <a:pt x="4048" y="7152"/>
                    </a:moveTo>
                    <a:cubicBezTo>
                      <a:pt x="4289" y="7152"/>
                      <a:pt x="4471" y="8157"/>
                      <a:pt x="4486" y="8362"/>
                    </a:cubicBezTo>
                    <a:cubicBezTo>
                      <a:pt x="4522" y="8702"/>
                      <a:pt x="4468" y="9060"/>
                      <a:pt x="4343" y="9382"/>
                    </a:cubicBezTo>
                    <a:cubicBezTo>
                      <a:pt x="4333" y="9377"/>
                      <a:pt x="4323" y="9375"/>
                      <a:pt x="4314" y="9375"/>
                    </a:cubicBezTo>
                    <a:cubicBezTo>
                      <a:pt x="4289" y="9375"/>
                      <a:pt x="4266" y="9392"/>
                      <a:pt x="4253" y="9418"/>
                    </a:cubicBezTo>
                    <a:cubicBezTo>
                      <a:pt x="4164" y="9597"/>
                      <a:pt x="4092" y="9794"/>
                      <a:pt x="4074" y="9973"/>
                    </a:cubicBezTo>
                    <a:lnTo>
                      <a:pt x="4038" y="9919"/>
                    </a:lnTo>
                    <a:cubicBezTo>
                      <a:pt x="4074" y="9812"/>
                      <a:pt x="4074" y="9686"/>
                      <a:pt x="4074" y="9561"/>
                    </a:cubicBezTo>
                    <a:cubicBezTo>
                      <a:pt x="4074" y="9543"/>
                      <a:pt x="4074" y="9543"/>
                      <a:pt x="4074" y="9525"/>
                    </a:cubicBezTo>
                    <a:cubicBezTo>
                      <a:pt x="4021" y="9185"/>
                      <a:pt x="3895" y="8881"/>
                      <a:pt x="3698" y="8595"/>
                    </a:cubicBezTo>
                    <a:cubicBezTo>
                      <a:pt x="3627" y="8165"/>
                      <a:pt x="3681" y="7736"/>
                      <a:pt x="3877" y="7324"/>
                    </a:cubicBezTo>
                    <a:cubicBezTo>
                      <a:pt x="3936" y="7203"/>
                      <a:pt x="3993" y="7152"/>
                      <a:pt x="4048" y="7152"/>
                    </a:cubicBezTo>
                    <a:close/>
                    <a:moveTo>
                      <a:pt x="2713" y="7554"/>
                    </a:moveTo>
                    <a:cubicBezTo>
                      <a:pt x="2745" y="7554"/>
                      <a:pt x="2782" y="7576"/>
                      <a:pt x="2822" y="7628"/>
                    </a:cubicBezTo>
                    <a:cubicBezTo>
                      <a:pt x="3108" y="7986"/>
                      <a:pt x="3376" y="8362"/>
                      <a:pt x="3627" y="8756"/>
                    </a:cubicBezTo>
                    <a:cubicBezTo>
                      <a:pt x="3681" y="8953"/>
                      <a:pt x="3752" y="9149"/>
                      <a:pt x="3859" y="9328"/>
                    </a:cubicBezTo>
                    <a:cubicBezTo>
                      <a:pt x="3895" y="9489"/>
                      <a:pt x="3895" y="9633"/>
                      <a:pt x="3895" y="9776"/>
                    </a:cubicBezTo>
                    <a:cubicBezTo>
                      <a:pt x="3859" y="9794"/>
                      <a:pt x="3824" y="9812"/>
                      <a:pt x="3806" y="9847"/>
                    </a:cubicBezTo>
                    <a:lnTo>
                      <a:pt x="3806" y="9865"/>
                    </a:lnTo>
                    <a:cubicBezTo>
                      <a:pt x="3770" y="9973"/>
                      <a:pt x="3770" y="10080"/>
                      <a:pt x="3806" y="10187"/>
                    </a:cubicBezTo>
                    <a:lnTo>
                      <a:pt x="3788" y="10241"/>
                    </a:lnTo>
                    <a:cubicBezTo>
                      <a:pt x="3752" y="10205"/>
                      <a:pt x="3716" y="10187"/>
                      <a:pt x="3681" y="10152"/>
                    </a:cubicBezTo>
                    <a:cubicBezTo>
                      <a:pt x="3663" y="10116"/>
                      <a:pt x="3627" y="10062"/>
                      <a:pt x="3609" y="10026"/>
                    </a:cubicBezTo>
                    <a:cubicBezTo>
                      <a:pt x="3609" y="10008"/>
                      <a:pt x="3609" y="9973"/>
                      <a:pt x="3573" y="9973"/>
                    </a:cubicBezTo>
                    <a:lnTo>
                      <a:pt x="3537" y="9955"/>
                    </a:lnTo>
                    <a:cubicBezTo>
                      <a:pt x="3376" y="9758"/>
                      <a:pt x="3179" y="9597"/>
                      <a:pt x="2947" y="9472"/>
                    </a:cubicBezTo>
                    <a:cubicBezTo>
                      <a:pt x="2804" y="9275"/>
                      <a:pt x="2696" y="9078"/>
                      <a:pt x="2607" y="8845"/>
                    </a:cubicBezTo>
                    <a:cubicBezTo>
                      <a:pt x="2535" y="8648"/>
                      <a:pt x="2482" y="8434"/>
                      <a:pt x="2482" y="8201"/>
                    </a:cubicBezTo>
                    <a:cubicBezTo>
                      <a:pt x="2482" y="8068"/>
                      <a:pt x="2555" y="7554"/>
                      <a:pt x="2713" y="7554"/>
                    </a:cubicBezTo>
                    <a:close/>
                    <a:moveTo>
                      <a:pt x="6164" y="8469"/>
                    </a:moveTo>
                    <a:cubicBezTo>
                      <a:pt x="6462" y="8469"/>
                      <a:pt x="6131" y="9026"/>
                      <a:pt x="6061" y="9149"/>
                    </a:cubicBezTo>
                    <a:cubicBezTo>
                      <a:pt x="5882" y="9418"/>
                      <a:pt x="5649" y="9650"/>
                      <a:pt x="5381" y="9847"/>
                    </a:cubicBezTo>
                    <a:cubicBezTo>
                      <a:pt x="5130" y="10026"/>
                      <a:pt x="4844" y="10187"/>
                      <a:pt x="4539" y="10295"/>
                    </a:cubicBezTo>
                    <a:cubicBezTo>
                      <a:pt x="4557" y="10205"/>
                      <a:pt x="4575" y="10116"/>
                      <a:pt x="4575" y="10026"/>
                    </a:cubicBezTo>
                    <a:cubicBezTo>
                      <a:pt x="5112" y="9489"/>
                      <a:pt x="5273" y="8541"/>
                      <a:pt x="6150" y="8469"/>
                    </a:cubicBezTo>
                    <a:cubicBezTo>
                      <a:pt x="6155" y="8469"/>
                      <a:pt x="6160" y="8469"/>
                      <a:pt x="6164" y="8469"/>
                    </a:cubicBezTo>
                    <a:close/>
                    <a:moveTo>
                      <a:pt x="5971" y="9501"/>
                    </a:moveTo>
                    <a:cubicBezTo>
                      <a:pt x="5971" y="9503"/>
                      <a:pt x="5971" y="9505"/>
                      <a:pt x="5971" y="9507"/>
                    </a:cubicBezTo>
                    <a:cubicBezTo>
                      <a:pt x="6043" y="9704"/>
                      <a:pt x="6114" y="9776"/>
                      <a:pt x="5953" y="9937"/>
                    </a:cubicBezTo>
                    <a:cubicBezTo>
                      <a:pt x="5792" y="10080"/>
                      <a:pt x="5595" y="10187"/>
                      <a:pt x="5381" y="10259"/>
                    </a:cubicBezTo>
                    <a:cubicBezTo>
                      <a:pt x="5094" y="10366"/>
                      <a:pt x="4808" y="10456"/>
                      <a:pt x="4522" y="10492"/>
                    </a:cubicBezTo>
                    <a:cubicBezTo>
                      <a:pt x="4897" y="10348"/>
                      <a:pt x="5255" y="10134"/>
                      <a:pt x="5577" y="9883"/>
                    </a:cubicBezTo>
                    <a:cubicBezTo>
                      <a:pt x="5724" y="9771"/>
                      <a:pt x="5856" y="9642"/>
                      <a:pt x="5971" y="9501"/>
                    </a:cubicBezTo>
                    <a:close/>
                    <a:moveTo>
                      <a:pt x="1611" y="9186"/>
                    </a:moveTo>
                    <a:cubicBezTo>
                      <a:pt x="2289" y="9259"/>
                      <a:pt x="2912" y="9563"/>
                      <a:pt x="3376" y="10080"/>
                    </a:cubicBezTo>
                    <a:cubicBezTo>
                      <a:pt x="3341" y="10098"/>
                      <a:pt x="3341" y="10152"/>
                      <a:pt x="3358" y="10187"/>
                    </a:cubicBezTo>
                    <a:cubicBezTo>
                      <a:pt x="3466" y="10366"/>
                      <a:pt x="3591" y="10545"/>
                      <a:pt x="3734" y="10706"/>
                    </a:cubicBezTo>
                    <a:cubicBezTo>
                      <a:pt x="2846" y="10529"/>
                      <a:pt x="1922" y="10086"/>
                      <a:pt x="1611" y="9186"/>
                    </a:cubicBezTo>
                    <a:close/>
                    <a:moveTo>
                      <a:pt x="13863" y="5069"/>
                    </a:moveTo>
                    <a:cubicBezTo>
                      <a:pt x="12771" y="7360"/>
                      <a:pt x="10695" y="9257"/>
                      <a:pt x="9693" y="11601"/>
                    </a:cubicBezTo>
                    <a:cubicBezTo>
                      <a:pt x="9872" y="10402"/>
                      <a:pt x="10302" y="9239"/>
                      <a:pt x="10928" y="8201"/>
                    </a:cubicBezTo>
                    <a:cubicBezTo>
                      <a:pt x="11698" y="6984"/>
                      <a:pt x="12897" y="6107"/>
                      <a:pt x="13863" y="5069"/>
                    </a:cubicBezTo>
                    <a:close/>
                    <a:moveTo>
                      <a:pt x="14977" y="11310"/>
                    </a:moveTo>
                    <a:cubicBezTo>
                      <a:pt x="14997" y="11310"/>
                      <a:pt x="15008" y="11322"/>
                      <a:pt x="15008" y="11351"/>
                    </a:cubicBezTo>
                    <a:cubicBezTo>
                      <a:pt x="14990" y="11691"/>
                      <a:pt x="14901" y="12048"/>
                      <a:pt x="14740" y="12353"/>
                    </a:cubicBezTo>
                    <a:cubicBezTo>
                      <a:pt x="14561" y="12728"/>
                      <a:pt x="14292" y="13033"/>
                      <a:pt x="13952" y="13265"/>
                    </a:cubicBezTo>
                    <a:cubicBezTo>
                      <a:pt x="14221" y="12854"/>
                      <a:pt x="14364" y="12371"/>
                      <a:pt x="14400" y="11869"/>
                    </a:cubicBezTo>
                    <a:lnTo>
                      <a:pt x="14400" y="11887"/>
                    </a:lnTo>
                    <a:cubicBezTo>
                      <a:pt x="14436" y="11816"/>
                      <a:pt x="14489" y="11726"/>
                      <a:pt x="14543" y="11655"/>
                    </a:cubicBezTo>
                    <a:cubicBezTo>
                      <a:pt x="14558" y="11640"/>
                      <a:pt x="14875" y="11310"/>
                      <a:pt x="14977" y="11310"/>
                    </a:cubicBezTo>
                    <a:close/>
                    <a:moveTo>
                      <a:pt x="14292" y="10867"/>
                    </a:moveTo>
                    <a:cubicBezTo>
                      <a:pt x="14292" y="11172"/>
                      <a:pt x="14292" y="11458"/>
                      <a:pt x="14257" y="11762"/>
                    </a:cubicBezTo>
                    <a:cubicBezTo>
                      <a:pt x="14239" y="12353"/>
                      <a:pt x="13988" y="12925"/>
                      <a:pt x="13594" y="13355"/>
                    </a:cubicBezTo>
                    <a:lnTo>
                      <a:pt x="13594" y="13265"/>
                    </a:lnTo>
                    <a:cubicBezTo>
                      <a:pt x="13827" y="12818"/>
                      <a:pt x="13755" y="12245"/>
                      <a:pt x="13559" y="11780"/>
                    </a:cubicBezTo>
                    <a:cubicBezTo>
                      <a:pt x="13559" y="11744"/>
                      <a:pt x="13577" y="11708"/>
                      <a:pt x="13577" y="11673"/>
                    </a:cubicBezTo>
                    <a:cubicBezTo>
                      <a:pt x="13577" y="11673"/>
                      <a:pt x="13577" y="11655"/>
                      <a:pt x="13559" y="11637"/>
                    </a:cubicBezTo>
                    <a:cubicBezTo>
                      <a:pt x="13616" y="11537"/>
                      <a:pt x="13684" y="11391"/>
                      <a:pt x="13691" y="11391"/>
                    </a:cubicBezTo>
                    <a:cubicBezTo>
                      <a:pt x="13693" y="11391"/>
                      <a:pt x="13691" y="11400"/>
                      <a:pt x="13684" y="11422"/>
                    </a:cubicBezTo>
                    <a:lnTo>
                      <a:pt x="13773" y="11261"/>
                    </a:lnTo>
                    <a:cubicBezTo>
                      <a:pt x="13863" y="11064"/>
                      <a:pt x="14060" y="10921"/>
                      <a:pt x="14292" y="10867"/>
                    </a:cubicBezTo>
                    <a:close/>
                    <a:moveTo>
                      <a:pt x="12521" y="11046"/>
                    </a:moveTo>
                    <a:cubicBezTo>
                      <a:pt x="12574" y="11351"/>
                      <a:pt x="12682" y="11637"/>
                      <a:pt x="12807" y="11923"/>
                    </a:cubicBezTo>
                    <a:cubicBezTo>
                      <a:pt x="13036" y="12470"/>
                      <a:pt x="13179" y="12895"/>
                      <a:pt x="13063" y="13473"/>
                    </a:cubicBezTo>
                    <a:lnTo>
                      <a:pt x="13063" y="13473"/>
                    </a:lnTo>
                    <a:cubicBezTo>
                      <a:pt x="13031" y="13409"/>
                      <a:pt x="13000" y="13346"/>
                      <a:pt x="12968" y="13283"/>
                    </a:cubicBezTo>
                    <a:cubicBezTo>
                      <a:pt x="12956" y="13259"/>
                      <a:pt x="12934" y="13249"/>
                      <a:pt x="12912" y="13249"/>
                    </a:cubicBezTo>
                    <a:cubicBezTo>
                      <a:pt x="12867" y="13249"/>
                      <a:pt x="12819" y="13289"/>
                      <a:pt x="12843" y="13337"/>
                    </a:cubicBezTo>
                    <a:lnTo>
                      <a:pt x="12950" y="13623"/>
                    </a:lnTo>
                    <a:cubicBezTo>
                      <a:pt x="12163" y="13337"/>
                      <a:pt x="12038" y="11673"/>
                      <a:pt x="12521" y="11046"/>
                    </a:cubicBezTo>
                    <a:close/>
                    <a:moveTo>
                      <a:pt x="8799" y="12907"/>
                    </a:moveTo>
                    <a:lnTo>
                      <a:pt x="8799" y="12907"/>
                    </a:lnTo>
                    <a:cubicBezTo>
                      <a:pt x="8960" y="12961"/>
                      <a:pt x="9013" y="13104"/>
                      <a:pt x="9031" y="13283"/>
                    </a:cubicBezTo>
                    <a:cubicBezTo>
                      <a:pt x="9031" y="13408"/>
                      <a:pt x="9013" y="13534"/>
                      <a:pt x="9013" y="13641"/>
                    </a:cubicBezTo>
                    <a:lnTo>
                      <a:pt x="9013" y="13659"/>
                    </a:lnTo>
                    <a:cubicBezTo>
                      <a:pt x="8995" y="13605"/>
                      <a:pt x="8977" y="13552"/>
                      <a:pt x="8960" y="13498"/>
                    </a:cubicBezTo>
                    <a:cubicBezTo>
                      <a:pt x="8888" y="13301"/>
                      <a:pt x="8834" y="13104"/>
                      <a:pt x="8799" y="12907"/>
                    </a:cubicBezTo>
                    <a:close/>
                    <a:moveTo>
                      <a:pt x="12837" y="11125"/>
                    </a:moveTo>
                    <a:cubicBezTo>
                      <a:pt x="13049" y="11125"/>
                      <a:pt x="13508" y="11969"/>
                      <a:pt x="13523" y="12031"/>
                    </a:cubicBezTo>
                    <a:cubicBezTo>
                      <a:pt x="13648" y="12353"/>
                      <a:pt x="13648" y="12693"/>
                      <a:pt x="13523" y="13015"/>
                    </a:cubicBezTo>
                    <a:cubicBezTo>
                      <a:pt x="13487" y="13015"/>
                      <a:pt x="13451" y="13033"/>
                      <a:pt x="13433" y="13086"/>
                    </a:cubicBezTo>
                    <a:cubicBezTo>
                      <a:pt x="13362" y="13283"/>
                      <a:pt x="13290" y="13480"/>
                      <a:pt x="13237" y="13695"/>
                    </a:cubicBezTo>
                    <a:lnTo>
                      <a:pt x="13219" y="13695"/>
                    </a:lnTo>
                    <a:cubicBezTo>
                      <a:pt x="13201" y="13713"/>
                      <a:pt x="13201" y="13731"/>
                      <a:pt x="13219" y="13748"/>
                    </a:cubicBezTo>
                    <a:lnTo>
                      <a:pt x="13201" y="13838"/>
                    </a:lnTo>
                    <a:lnTo>
                      <a:pt x="13147" y="13713"/>
                    </a:lnTo>
                    <a:cubicBezTo>
                      <a:pt x="13165" y="13695"/>
                      <a:pt x="13165" y="13659"/>
                      <a:pt x="13129" y="13659"/>
                    </a:cubicBezTo>
                    <a:cubicBezTo>
                      <a:pt x="13648" y="12907"/>
                      <a:pt x="12968" y="12013"/>
                      <a:pt x="12718" y="11225"/>
                    </a:cubicBezTo>
                    <a:cubicBezTo>
                      <a:pt x="12735" y="11225"/>
                      <a:pt x="12753" y="11225"/>
                      <a:pt x="12753" y="11207"/>
                    </a:cubicBezTo>
                    <a:cubicBezTo>
                      <a:pt x="12772" y="11150"/>
                      <a:pt x="12801" y="11125"/>
                      <a:pt x="12837" y="11125"/>
                    </a:cubicBezTo>
                    <a:close/>
                    <a:moveTo>
                      <a:pt x="20507" y="13056"/>
                    </a:moveTo>
                    <a:cubicBezTo>
                      <a:pt x="20543" y="13056"/>
                      <a:pt x="20562" y="13070"/>
                      <a:pt x="20556" y="13104"/>
                    </a:cubicBezTo>
                    <a:cubicBezTo>
                      <a:pt x="20341" y="14106"/>
                      <a:pt x="19589" y="14572"/>
                      <a:pt x="18856" y="15144"/>
                    </a:cubicBezTo>
                    <a:cubicBezTo>
                      <a:pt x="18999" y="14751"/>
                      <a:pt x="19178" y="14357"/>
                      <a:pt x="19357" y="13999"/>
                    </a:cubicBezTo>
                    <a:cubicBezTo>
                      <a:pt x="19482" y="13766"/>
                      <a:pt x="19643" y="13552"/>
                      <a:pt x="19822" y="13373"/>
                    </a:cubicBezTo>
                    <a:cubicBezTo>
                      <a:pt x="19880" y="13315"/>
                      <a:pt x="20350" y="13056"/>
                      <a:pt x="20507" y="13056"/>
                    </a:cubicBezTo>
                    <a:close/>
                    <a:moveTo>
                      <a:pt x="18695" y="12153"/>
                    </a:moveTo>
                    <a:cubicBezTo>
                      <a:pt x="18707" y="12153"/>
                      <a:pt x="18719" y="12159"/>
                      <a:pt x="18730" y="12174"/>
                    </a:cubicBezTo>
                    <a:cubicBezTo>
                      <a:pt x="18909" y="12424"/>
                      <a:pt x="19052" y="12711"/>
                      <a:pt x="19142" y="13015"/>
                    </a:cubicBezTo>
                    <a:cubicBezTo>
                      <a:pt x="19321" y="13552"/>
                      <a:pt x="19106" y="14035"/>
                      <a:pt x="18874" y="14482"/>
                    </a:cubicBezTo>
                    <a:cubicBezTo>
                      <a:pt x="18863" y="14477"/>
                      <a:pt x="18853" y="14475"/>
                      <a:pt x="18843" y="14475"/>
                    </a:cubicBezTo>
                    <a:cubicBezTo>
                      <a:pt x="18818" y="14475"/>
                      <a:pt x="18797" y="14487"/>
                      <a:pt x="18784" y="14500"/>
                    </a:cubicBezTo>
                    <a:cubicBezTo>
                      <a:pt x="18569" y="14733"/>
                      <a:pt x="18426" y="15019"/>
                      <a:pt x="18355" y="15323"/>
                    </a:cubicBezTo>
                    <a:lnTo>
                      <a:pt x="18319" y="15341"/>
                    </a:lnTo>
                    <a:cubicBezTo>
                      <a:pt x="18319" y="14500"/>
                      <a:pt x="18247" y="13677"/>
                      <a:pt x="18390" y="12836"/>
                    </a:cubicBezTo>
                    <a:cubicBezTo>
                      <a:pt x="18390" y="12836"/>
                      <a:pt x="18569" y="12153"/>
                      <a:pt x="18695" y="12153"/>
                    </a:cubicBezTo>
                    <a:close/>
                    <a:moveTo>
                      <a:pt x="17801" y="13141"/>
                    </a:moveTo>
                    <a:cubicBezTo>
                      <a:pt x="17854" y="13248"/>
                      <a:pt x="17890" y="13337"/>
                      <a:pt x="17961" y="13426"/>
                    </a:cubicBezTo>
                    <a:cubicBezTo>
                      <a:pt x="18015" y="13516"/>
                      <a:pt x="18086" y="13587"/>
                      <a:pt x="18158" y="13641"/>
                    </a:cubicBezTo>
                    <a:cubicBezTo>
                      <a:pt x="18140" y="14256"/>
                      <a:pt x="18174" y="14888"/>
                      <a:pt x="18209" y="15520"/>
                    </a:cubicBezTo>
                    <a:lnTo>
                      <a:pt x="18176" y="15520"/>
                    </a:lnTo>
                    <a:cubicBezTo>
                      <a:pt x="17853" y="15180"/>
                      <a:pt x="17675" y="14715"/>
                      <a:pt x="17692" y="14250"/>
                    </a:cubicBezTo>
                    <a:cubicBezTo>
                      <a:pt x="17675" y="13999"/>
                      <a:pt x="17710" y="13731"/>
                      <a:pt x="17746" y="13480"/>
                    </a:cubicBezTo>
                    <a:cubicBezTo>
                      <a:pt x="17764" y="13408"/>
                      <a:pt x="17782" y="13337"/>
                      <a:pt x="17800" y="13265"/>
                    </a:cubicBezTo>
                    <a:cubicBezTo>
                      <a:pt x="17815" y="13218"/>
                      <a:pt x="17804" y="13185"/>
                      <a:pt x="17801" y="13141"/>
                    </a:cubicBezTo>
                    <a:close/>
                    <a:moveTo>
                      <a:pt x="18856" y="15413"/>
                    </a:moveTo>
                    <a:lnTo>
                      <a:pt x="18856" y="15413"/>
                    </a:lnTo>
                    <a:cubicBezTo>
                      <a:pt x="18752" y="15482"/>
                      <a:pt x="18631" y="15535"/>
                      <a:pt x="18493" y="15587"/>
                    </a:cubicBezTo>
                    <a:lnTo>
                      <a:pt x="18493" y="15587"/>
                    </a:lnTo>
                    <a:cubicBezTo>
                      <a:pt x="18480" y="15571"/>
                      <a:pt x="18478" y="15556"/>
                      <a:pt x="18462" y="15556"/>
                    </a:cubicBezTo>
                    <a:lnTo>
                      <a:pt x="18462" y="15520"/>
                    </a:lnTo>
                    <a:cubicBezTo>
                      <a:pt x="18587" y="15484"/>
                      <a:pt x="18730" y="15448"/>
                      <a:pt x="18856" y="15413"/>
                    </a:cubicBezTo>
                    <a:close/>
                    <a:moveTo>
                      <a:pt x="20964" y="14229"/>
                    </a:moveTo>
                    <a:cubicBezTo>
                      <a:pt x="21048" y="14229"/>
                      <a:pt x="21133" y="14236"/>
                      <a:pt x="21218" y="14250"/>
                    </a:cubicBezTo>
                    <a:cubicBezTo>
                      <a:pt x="21683" y="14357"/>
                      <a:pt x="21379" y="14733"/>
                      <a:pt x="21164" y="14894"/>
                    </a:cubicBezTo>
                    <a:cubicBezTo>
                      <a:pt x="20609" y="15287"/>
                      <a:pt x="19947" y="15448"/>
                      <a:pt x="19303" y="15627"/>
                    </a:cubicBezTo>
                    <a:cubicBezTo>
                      <a:pt x="19285" y="15592"/>
                      <a:pt x="19249" y="15574"/>
                      <a:pt x="19214" y="15574"/>
                    </a:cubicBezTo>
                    <a:lnTo>
                      <a:pt x="18909" y="15610"/>
                    </a:lnTo>
                    <a:cubicBezTo>
                      <a:pt x="19070" y="15520"/>
                      <a:pt x="19196" y="15395"/>
                      <a:pt x="19303" y="15234"/>
                    </a:cubicBezTo>
                    <a:cubicBezTo>
                      <a:pt x="19321" y="15162"/>
                      <a:pt x="19303" y="15091"/>
                      <a:pt x="19231" y="15091"/>
                    </a:cubicBezTo>
                    <a:cubicBezTo>
                      <a:pt x="19285" y="15019"/>
                      <a:pt x="19339" y="14983"/>
                      <a:pt x="19410" y="14930"/>
                    </a:cubicBezTo>
                    <a:lnTo>
                      <a:pt x="19518" y="14840"/>
                    </a:lnTo>
                    <a:cubicBezTo>
                      <a:pt x="19750" y="14679"/>
                      <a:pt x="20001" y="14536"/>
                      <a:pt x="20269" y="14411"/>
                    </a:cubicBezTo>
                    <a:lnTo>
                      <a:pt x="20251" y="14411"/>
                    </a:lnTo>
                    <a:cubicBezTo>
                      <a:pt x="20466" y="14290"/>
                      <a:pt x="20711" y="14229"/>
                      <a:pt x="20964" y="14229"/>
                    </a:cubicBezTo>
                    <a:close/>
                    <a:moveTo>
                      <a:pt x="9586" y="14894"/>
                    </a:moveTo>
                    <a:lnTo>
                      <a:pt x="9586" y="14894"/>
                    </a:lnTo>
                    <a:cubicBezTo>
                      <a:pt x="9568" y="15108"/>
                      <a:pt x="9514" y="15305"/>
                      <a:pt x="9425" y="15502"/>
                    </a:cubicBezTo>
                    <a:cubicBezTo>
                      <a:pt x="9353" y="15627"/>
                      <a:pt x="9282" y="15753"/>
                      <a:pt x="9210" y="15860"/>
                    </a:cubicBezTo>
                    <a:cubicBezTo>
                      <a:pt x="9228" y="15502"/>
                      <a:pt x="9353" y="15162"/>
                      <a:pt x="9586" y="14894"/>
                    </a:cubicBezTo>
                    <a:close/>
                    <a:moveTo>
                      <a:pt x="6132" y="15556"/>
                    </a:moveTo>
                    <a:cubicBezTo>
                      <a:pt x="6131" y="15695"/>
                      <a:pt x="6114" y="15848"/>
                      <a:pt x="6096" y="15985"/>
                    </a:cubicBezTo>
                    <a:cubicBezTo>
                      <a:pt x="6078" y="16111"/>
                      <a:pt x="6043" y="16236"/>
                      <a:pt x="5989" y="16361"/>
                    </a:cubicBezTo>
                    <a:cubicBezTo>
                      <a:pt x="5971" y="16093"/>
                      <a:pt x="6025" y="15807"/>
                      <a:pt x="6132" y="15556"/>
                    </a:cubicBezTo>
                    <a:close/>
                    <a:moveTo>
                      <a:pt x="20333" y="15606"/>
                    </a:moveTo>
                    <a:cubicBezTo>
                      <a:pt x="20902" y="15606"/>
                      <a:pt x="21477" y="15742"/>
                      <a:pt x="21737" y="16146"/>
                    </a:cubicBezTo>
                    <a:cubicBezTo>
                      <a:pt x="21854" y="16323"/>
                      <a:pt x="20836" y="16366"/>
                      <a:pt x="20400" y="16366"/>
                    </a:cubicBezTo>
                    <a:cubicBezTo>
                      <a:pt x="20305" y="16366"/>
                      <a:pt x="20238" y="16364"/>
                      <a:pt x="20216" y="16361"/>
                    </a:cubicBezTo>
                    <a:lnTo>
                      <a:pt x="20216" y="16379"/>
                    </a:lnTo>
                    <a:cubicBezTo>
                      <a:pt x="19822" y="16307"/>
                      <a:pt x="19428" y="16182"/>
                      <a:pt x="19088" y="15967"/>
                    </a:cubicBezTo>
                    <a:cubicBezTo>
                      <a:pt x="19106" y="15950"/>
                      <a:pt x="19106" y="15914"/>
                      <a:pt x="19088" y="15896"/>
                    </a:cubicBezTo>
                    <a:cubicBezTo>
                      <a:pt x="19375" y="15842"/>
                      <a:pt x="19661" y="15753"/>
                      <a:pt x="19929" y="15627"/>
                    </a:cubicBezTo>
                    <a:cubicBezTo>
                      <a:pt x="20061" y="15614"/>
                      <a:pt x="20197" y="15606"/>
                      <a:pt x="20333" y="15606"/>
                    </a:cubicBezTo>
                    <a:close/>
                    <a:moveTo>
                      <a:pt x="13505" y="16307"/>
                    </a:moveTo>
                    <a:cubicBezTo>
                      <a:pt x="13469" y="16451"/>
                      <a:pt x="13398" y="16576"/>
                      <a:pt x="13290" y="16665"/>
                    </a:cubicBezTo>
                    <a:cubicBezTo>
                      <a:pt x="13254" y="16719"/>
                      <a:pt x="13201" y="16755"/>
                      <a:pt x="13165" y="16791"/>
                    </a:cubicBezTo>
                    <a:cubicBezTo>
                      <a:pt x="13165" y="16773"/>
                      <a:pt x="13147" y="16755"/>
                      <a:pt x="13111" y="16755"/>
                    </a:cubicBezTo>
                    <a:lnTo>
                      <a:pt x="13129" y="16737"/>
                    </a:lnTo>
                    <a:cubicBezTo>
                      <a:pt x="13129" y="16719"/>
                      <a:pt x="13147" y="16683"/>
                      <a:pt x="13165" y="16665"/>
                    </a:cubicBezTo>
                    <a:cubicBezTo>
                      <a:pt x="13201" y="16612"/>
                      <a:pt x="13254" y="16558"/>
                      <a:pt x="13308" y="16504"/>
                    </a:cubicBezTo>
                    <a:cubicBezTo>
                      <a:pt x="13362" y="16433"/>
                      <a:pt x="13433" y="16361"/>
                      <a:pt x="13505" y="16307"/>
                    </a:cubicBezTo>
                    <a:close/>
                    <a:moveTo>
                      <a:pt x="16923" y="16612"/>
                    </a:moveTo>
                    <a:lnTo>
                      <a:pt x="17048" y="16630"/>
                    </a:lnTo>
                    <a:cubicBezTo>
                      <a:pt x="17173" y="16630"/>
                      <a:pt x="17299" y="16683"/>
                      <a:pt x="17406" y="16755"/>
                    </a:cubicBezTo>
                    <a:cubicBezTo>
                      <a:pt x="17424" y="16773"/>
                      <a:pt x="17370" y="16809"/>
                      <a:pt x="17335" y="16826"/>
                    </a:cubicBezTo>
                    <a:cubicBezTo>
                      <a:pt x="17263" y="16880"/>
                      <a:pt x="17173" y="16898"/>
                      <a:pt x="17066" y="16898"/>
                    </a:cubicBezTo>
                    <a:cubicBezTo>
                      <a:pt x="16923" y="16880"/>
                      <a:pt x="16780" y="16862"/>
                      <a:pt x="16637" y="16826"/>
                    </a:cubicBezTo>
                    <a:lnTo>
                      <a:pt x="16923" y="16612"/>
                    </a:lnTo>
                    <a:close/>
                    <a:moveTo>
                      <a:pt x="15724" y="16397"/>
                    </a:moveTo>
                    <a:lnTo>
                      <a:pt x="15724" y="16397"/>
                    </a:lnTo>
                    <a:cubicBezTo>
                      <a:pt x="15831" y="16719"/>
                      <a:pt x="15634" y="16987"/>
                      <a:pt x="15473" y="17256"/>
                    </a:cubicBezTo>
                    <a:cubicBezTo>
                      <a:pt x="15438" y="16952"/>
                      <a:pt x="15527" y="16630"/>
                      <a:pt x="15724" y="16397"/>
                    </a:cubicBezTo>
                    <a:close/>
                    <a:moveTo>
                      <a:pt x="18927" y="16039"/>
                    </a:moveTo>
                    <a:cubicBezTo>
                      <a:pt x="19303" y="16379"/>
                      <a:pt x="19804" y="16576"/>
                      <a:pt x="20305" y="16594"/>
                    </a:cubicBezTo>
                    <a:cubicBezTo>
                      <a:pt x="20627" y="16916"/>
                      <a:pt x="20878" y="17274"/>
                      <a:pt x="21075" y="17685"/>
                    </a:cubicBezTo>
                    <a:cubicBezTo>
                      <a:pt x="20090" y="17614"/>
                      <a:pt x="19357" y="16826"/>
                      <a:pt x="18838" y="16039"/>
                    </a:cubicBezTo>
                    <a:close/>
                    <a:moveTo>
                      <a:pt x="8661" y="17391"/>
                    </a:moveTo>
                    <a:lnTo>
                      <a:pt x="8661" y="17391"/>
                    </a:lnTo>
                    <a:cubicBezTo>
                      <a:pt x="8837" y="17693"/>
                      <a:pt x="8942" y="18011"/>
                      <a:pt x="8977" y="18347"/>
                    </a:cubicBezTo>
                    <a:cubicBezTo>
                      <a:pt x="8838" y="18052"/>
                      <a:pt x="8733" y="17722"/>
                      <a:pt x="8661" y="17391"/>
                    </a:cubicBezTo>
                    <a:close/>
                    <a:moveTo>
                      <a:pt x="7367" y="18616"/>
                    </a:moveTo>
                    <a:lnTo>
                      <a:pt x="7367" y="18616"/>
                    </a:lnTo>
                    <a:cubicBezTo>
                      <a:pt x="7474" y="18866"/>
                      <a:pt x="7492" y="19153"/>
                      <a:pt x="7438" y="19403"/>
                    </a:cubicBezTo>
                    <a:cubicBezTo>
                      <a:pt x="7349" y="19153"/>
                      <a:pt x="7331" y="18884"/>
                      <a:pt x="7367" y="18616"/>
                    </a:cubicBezTo>
                    <a:close/>
                    <a:moveTo>
                      <a:pt x="10892" y="14464"/>
                    </a:moveTo>
                    <a:lnTo>
                      <a:pt x="10892" y="14464"/>
                    </a:lnTo>
                    <a:cubicBezTo>
                      <a:pt x="11089" y="14751"/>
                      <a:pt x="11322" y="15019"/>
                      <a:pt x="11590" y="15252"/>
                    </a:cubicBezTo>
                    <a:cubicBezTo>
                      <a:pt x="12664" y="16361"/>
                      <a:pt x="12521" y="17918"/>
                      <a:pt x="12163" y="19314"/>
                    </a:cubicBezTo>
                    <a:cubicBezTo>
                      <a:pt x="12145" y="19332"/>
                      <a:pt x="12163" y="19350"/>
                      <a:pt x="12181" y="19350"/>
                    </a:cubicBezTo>
                    <a:cubicBezTo>
                      <a:pt x="12127" y="19493"/>
                      <a:pt x="12091" y="19618"/>
                      <a:pt x="12038" y="19743"/>
                    </a:cubicBezTo>
                    <a:cubicBezTo>
                      <a:pt x="12270" y="18473"/>
                      <a:pt x="12127" y="17149"/>
                      <a:pt x="11626" y="15967"/>
                    </a:cubicBezTo>
                    <a:cubicBezTo>
                      <a:pt x="11626" y="15956"/>
                      <a:pt x="11621" y="15952"/>
                      <a:pt x="11614" y="15952"/>
                    </a:cubicBezTo>
                    <a:cubicBezTo>
                      <a:pt x="11598" y="15952"/>
                      <a:pt x="11572" y="15973"/>
                      <a:pt x="11572" y="15985"/>
                    </a:cubicBezTo>
                    <a:cubicBezTo>
                      <a:pt x="11769" y="16737"/>
                      <a:pt x="11912" y="17489"/>
                      <a:pt x="11984" y="18258"/>
                    </a:cubicBezTo>
                    <a:cubicBezTo>
                      <a:pt x="12020" y="18884"/>
                      <a:pt x="11912" y="19493"/>
                      <a:pt x="11876" y="20119"/>
                    </a:cubicBezTo>
                    <a:cubicBezTo>
                      <a:pt x="11805" y="20298"/>
                      <a:pt x="11715" y="20477"/>
                      <a:pt x="11644" y="20638"/>
                    </a:cubicBezTo>
                    <a:cubicBezTo>
                      <a:pt x="11715" y="20012"/>
                      <a:pt x="11662" y="19368"/>
                      <a:pt x="11483" y="18741"/>
                    </a:cubicBezTo>
                    <a:lnTo>
                      <a:pt x="11465" y="18759"/>
                    </a:lnTo>
                    <a:cubicBezTo>
                      <a:pt x="11143" y="17453"/>
                      <a:pt x="11125" y="16272"/>
                      <a:pt x="11018" y="14947"/>
                    </a:cubicBezTo>
                    <a:cubicBezTo>
                      <a:pt x="11018" y="14786"/>
                      <a:pt x="10982" y="14607"/>
                      <a:pt x="10892" y="14464"/>
                    </a:cubicBezTo>
                    <a:close/>
                    <a:moveTo>
                      <a:pt x="9675" y="19922"/>
                    </a:moveTo>
                    <a:cubicBezTo>
                      <a:pt x="9675" y="20209"/>
                      <a:pt x="9604" y="20513"/>
                      <a:pt x="9461" y="20781"/>
                    </a:cubicBezTo>
                    <a:cubicBezTo>
                      <a:pt x="9443" y="20638"/>
                      <a:pt x="9425" y="20513"/>
                      <a:pt x="9407" y="20370"/>
                    </a:cubicBezTo>
                    <a:lnTo>
                      <a:pt x="9425" y="20370"/>
                    </a:lnTo>
                    <a:cubicBezTo>
                      <a:pt x="9479" y="20191"/>
                      <a:pt x="9568" y="20048"/>
                      <a:pt x="9675" y="19922"/>
                    </a:cubicBezTo>
                    <a:close/>
                    <a:moveTo>
                      <a:pt x="7671" y="21587"/>
                    </a:moveTo>
                    <a:cubicBezTo>
                      <a:pt x="7940" y="21658"/>
                      <a:pt x="8119" y="21909"/>
                      <a:pt x="8351" y="22070"/>
                    </a:cubicBezTo>
                    <a:cubicBezTo>
                      <a:pt x="8083" y="21980"/>
                      <a:pt x="7850" y="21819"/>
                      <a:pt x="7671" y="21587"/>
                    </a:cubicBezTo>
                    <a:close/>
                    <a:moveTo>
                      <a:pt x="8566" y="24951"/>
                    </a:moveTo>
                    <a:lnTo>
                      <a:pt x="8566" y="24951"/>
                    </a:lnTo>
                    <a:cubicBezTo>
                      <a:pt x="8673" y="25148"/>
                      <a:pt x="8709" y="25380"/>
                      <a:pt x="8691" y="25613"/>
                    </a:cubicBezTo>
                    <a:cubicBezTo>
                      <a:pt x="8584" y="25398"/>
                      <a:pt x="8548" y="25183"/>
                      <a:pt x="8566" y="24951"/>
                    </a:cubicBezTo>
                    <a:close/>
                    <a:moveTo>
                      <a:pt x="15963" y="23955"/>
                    </a:moveTo>
                    <a:cubicBezTo>
                      <a:pt x="16075" y="23955"/>
                      <a:pt x="16179" y="24669"/>
                      <a:pt x="16173" y="24669"/>
                    </a:cubicBezTo>
                    <a:cubicBezTo>
                      <a:pt x="16173" y="24669"/>
                      <a:pt x="16172" y="24667"/>
                      <a:pt x="16171" y="24664"/>
                    </a:cubicBezTo>
                    <a:cubicBezTo>
                      <a:pt x="16171" y="25004"/>
                      <a:pt x="16082" y="25362"/>
                      <a:pt x="15939" y="25684"/>
                    </a:cubicBezTo>
                    <a:cubicBezTo>
                      <a:pt x="15813" y="25953"/>
                      <a:pt x="15634" y="26203"/>
                      <a:pt x="15438" y="26418"/>
                    </a:cubicBezTo>
                    <a:cubicBezTo>
                      <a:pt x="15438" y="26382"/>
                      <a:pt x="15456" y="26347"/>
                      <a:pt x="15456" y="26311"/>
                    </a:cubicBezTo>
                    <a:cubicBezTo>
                      <a:pt x="15456" y="26250"/>
                      <a:pt x="15406" y="26214"/>
                      <a:pt x="15352" y="26214"/>
                    </a:cubicBezTo>
                    <a:cubicBezTo>
                      <a:pt x="15326" y="26214"/>
                      <a:pt x="15300" y="26222"/>
                      <a:pt x="15277" y="26239"/>
                    </a:cubicBezTo>
                    <a:lnTo>
                      <a:pt x="15223" y="26311"/>
                    </a:lnTo>
                    <a:cubicBezTo>
                      <a:pt x="15241" y="26239"/>
                      <a:pt x="15241" y="26168"/>
                      <a:pt x="15223" y="26096"/>
                    </a:cubicBezTo>
                    <a:cubicBezTo>
                      <a:pt x="15223" y="26078"/>
                      <a:pt x="15223" y="26060"/>
                      <a:pt x="15205" y="26042"/>
                    </a:cubicBezTo>
                    <a:cubicBezTo>
                      <a:pt x="15223" y="25810"/>
                      <a:pt x="15223" y="25577"/>
                      <a:pt x="15205" y="25362"/>
                    </a:cubicBezTo>
                    <a:cubicBezTo>
                      <a:pt x="15330" y="24843"/>
                      <a:pt x="15581" y="24360"/>
                      <a:pt x="15939" y="23967"/>
                    </a:cubicBezTo>
                    <a:cubicBezTo>
                      <a:pt x="15947" y="23958"/>
                      <a:pt x="15955" y="23955"/>
                      <a:pt x="15963" y="23955"/>
                    </a:cubicBezTo>
                    <a:close/>
                    <a:moveTo>
                      <a:pt x="14087" y="23999"/>
                    </a:moveTo>
                    <a:cubicBezTo>
                      <a:pt x="14125" y="23999"/>
                      <a:pt x="14169" y="24011"/>
                      <a:pt x="14221" y="24038"/>
                    </a:cubicBezTo>
                    <a:cubicBezTo>
                      <a:pt x="14561" y="24217"/>
                      <a:pt x="14829" y="24521"/>
                      <a:pt x="14954" y="24897"/>
                    </a:cubicBezTo>
                    <a:cubicBezTo>
                      <a:pt x="15008" y="25076"/>
                      <a:pt x="15044" y="25237"/>
                      <a:pt x="15062" y="25416"/>
                    </a:cubicBezTo>
                    <a:cubicBezTo>
                      <a:pt x="14990" y="25684"/>
                      <a:pt x="14972" y="25953"/>
                      <a:pt x="14972" y="26221"/>
                    </a:cubicBezTo>
                    <a:cubicBezTo>
                      <a:pt x="14954" y="26275"/>
                      <a:pt x="14937" y="26311"/>
                      <a:pt x="14919" y="26365"/>
                    </a:cubicBezTo>
                    <a:cubicBezTo>
                      <a:pt x="14883" y="26221"/>
                      <a:pt x="14847" y="26096"/>
                      <a:pt x="14793" y="25971"/>
                    </a:cubicBezTo>
                    <a:cubicBezTo>
                      <a:pt x="14779" y="25950"/>
                      <a:pt x="14754" y="25940"/>
                      <a:pt x="14729" y="25940"/>
                    </a:cubicBezTo>
                    <a:cubicBezTo>
                      <a:pt x="14690" y="25940"/>
                      <a:pt x="14650" y="25963"/>
                      <a:pt x="14650" y="26007"/>
                    </a:cubicBezTo>
                    <a:cubicBezTo>
                      <a:pt x="14686" y="26257"/>
                      <a:pt x="14740" y="26508"/>
                      <a:pt x="14811" y="26758"/>
                    </a:cubicBezTo>
                    <a:cubicBezTo>
                      <a:pt x="14740" y="26687"/>
                      <a:pt x="14668" y="26615"/>
                      <a:pt x="14597" y="26526"/>
                    </a:cubicBezTo>
                    <a:lnTo>
                      <a:pt x="14597" y="26508"/>
                    </a:lnTo>
                    <a:cubicBezTo>
                      <a:pt x="14525" y="26239"/>
                      <a:pt x="14382" y="25989"/>
                      <a:pt x="14185" y="25810"/>
                    </a:cubicBezTo>
                    <a:lnTo>
                      <a:pt x="14185" y="25792"/>
                    </a:lnTo>
                    <a:cubicBezTo>
                      <a:pt x="14024" y="25416"/>
                      <a:pt x="13917" y="25022"/>
                      <a:pt x="13863" y="24611"/>
                    </a:cubicBezTo>
                    <a:cubicBezTo>
                      <a:pt x="13847" y="24472"/>
                      <a:pt x="13845" y="23999"/>
                      <a:pt x="14087" y="23999"/>
                    </a:cubicBezTo>
                    <a:close/>
                    <a:moveTo>
                      <a:pt x="17502" y="24951"/>
                    </a:moveTo>
                    <a:cubicBezTo>
                      <a:pt x="17236" y="25391"/>
                      <a:pt x="16900" y="25778"/>
                      <a:pt x="16529" y="26096"/>
                    </a:cubicBezTo>
                    <a:cubicBezTo>
                      <a:pt x="16297" y="26293"/>
                      <a:pt x="16064" y="26472"/>
                      <a:pt x="15831" y="26633"/>
                    </a:cubicBezTo>
                    <a:lnTo>
                      <a:pt x="15509" y="26758"/>
                    </a:lnTo>
                    <a:cubicBezTo>
                      <a:pt x="15473" y="26794"/>
                      <a:pt x="15473" y="26866"/>
                      <a:pt x="15509" y="26866"/>
                    </a:cubicBezTo>
                    <a:cubicBezTo>
                      <a:pt x="15456" y="26901"/>
                      <a:pt x="15420" y="26955"/>
                      <a:pt x="15366" y="26991"/>
                    </a:cubicBezTo>
                    <a:lnTo>
                      <a:pt x="15259" y="26973"/>
                    </a:lnTo>
                    <a:cubicBezTo>
                      <a:pt x="15294" y="26901"/>
                      <a:pt x="15330" y="26830"/>
                      <a:pt x="15348" y="26776"/>
                    </a:cubicBezTo>
                    <a:cubicBezTo>
                      <a:pt x="15652" y="26490"/>
                      <a:pt x="15903" y="26168"/>
                      <a:pt x="16064" y="25792"/>
                    </a:cubicBezTo>
                    <a:cubicBezTo>
                      <a:pt x="16437" y="25347"/>
                      <a:pt x="16899" y="24973"/>
                      <a:pt x="17502" y="24951"/>
                    </a:cubicBezTo>
                    <a:close/>
                    <a:moveTo>
                      <a:pt x="13203" y="25469"/>
                    </a:moveTo>
                    <a:cubicBezTo>
                      <a:pt x="13245" y="25469"/>
                      <a:pt x="13297" y="25476"/>
                      <a:pt x="13362" y="25488"/>
                    </a:cubicBezTo>
                    <a:cubicBezTo>
                      <a:pt x="13541" y="25523"/>
                      <a:pt x="13702" y="25631"/>
                      <a:pt x="13863" y="25756"/>
                    </a:cubicBezTo>
                    <a:cubicBezTo>
                      <a:pt x="13952" y="25846"/>
                      <a:pt x="14060" y="25935"/>
                      <a:pt x="14149" y="26042"/>
                    </a:cubicBezTo>
                    <a:cubicBezTo>
                      <a:pt x="14221" y="26221"/>
                      <a:pt x="14310" y="26382"/>
                      <a:pt x="14418" y="26543"/>
                    </a:cubicBezTo>
                    <a:cubicBezTo>
                      <a:pt x="14453" y="26705"/>
                      <a:pt x="14471" y="26866"/>
                      <a:pt x="14525" y="27009"/>
                    </a:cubicBezTo>
                    <a:cubicBezTo>
                      <a:pt x="13863" y="26866"/>
                      <a:pt x="13326" y="26382"/>
                      <a:pt x="13111" y="25756"/>
                    </a:cubicBezTo>
                    <a:cubicBezTo>
                      <a:pt x="13042" y="25548"/>
                      <a:pt x="13059" y="25469"/>
                      <a:pt x="13203" y="25469"/>
                    </a:cubicBezTo>
                    <a:close/>
                    <a:moveTo>
                      <a:pt x="17335" y="26400"/>
                    </a:moveTo>
                    <a:lnTo>
                      <a:pt x="17335" y="26400"/>
                    </a:lnTo>
                    <a:cubicBezTo>
                      <a:pt x="16887" y="26740"/>
                      <a:pt x="16386" y="26937"/>
                      <a:pt x="15849" y="27027"/>
                    </a:cubicBezTo>
                    <a:cubicBezTo>
                      <a:pt x="15867" y="26973"/>
                      <a:pt x="15903" y="26937"/>
                      <a:pt x="15921" y="26883"/>
                    </a:cubicBezTo>
                    <a:cubicBezTo>
                      <a:pt x="15921" y="26848"/>
                      <a:pt x="15921" y="26830"/>
                      <a:pt x="15885" y="26812"/>
                    </a:cubicBezTo>
                    <a:cubicBezTo>
                      <a:pt x="16368" y="26722"/>
                      <a:pt x="16851" y="26543"/>
                      <a:pt x="17335" y="26400"/>
                    </a:cubicBezTo>
                    <a:close/>
                    <a:moveTo>
                      <a:pt x="10570" y="26186"/>
                    </a:moveTo>
                    <a:cubicBezTo>
                      <a:pt x="10552" y="26365"/>
                      <a:pt x="10499" y="26543"/>
                      <a:pt x="10427" y="26705"/>
                    </a:cubicBezTo>
                    <a:cubicBezTo>
                      <a:pt x="10373" y="26866"/>
                      <a:pt x="10302" y="27009"/>
                      <a:pt x="10230" y="27152"/>
                    </a:cubicBezTo>
                    <a:lnTo>
                      <a:pt x="10230" y="27098"/>
                    </a:lnTo>
                    <a:cubicBezTo>
                      <a:pt x="10266" y="26776"/>
                      <a:pt x="10391" y="26454"/>
                      <a:pt x="10570" y="26186"/>
                    </a:cubicBezTo>
                    <a:close/>
                    <a:moveTo>
                      <a:pt x="14740" y="27170"/>
                    </a:moveTo>
                    <a:cubicBezTo>
                      <a:pt x="14758" y="27259"/>
                      <a:pt x="14793" y="27367"/>
                      <a:pt x="14829" y="27456"/>
                    </a:cubicBezTo>
                    <a:lnTo>
                      <a:pt x="14793" y="27581"/>
                    </a:lnTo>
                    <a:cubicBezTo>
                      <a:pt x="14740" y="27438"/>
                      <a:pt x="14704" y="27313"/>
                      <a:pt x="14650" y="27170"/>
                    </a:cubicBezTo>
                    <a:close/>
                    <a:moveTo>
                      <a:pt x="15205" y="28566"/>
                    </a:moveTo>
                    <a:lnTo>
                      <a:pt x="15205" y="28566"/>
                    </a:lnTo>
                    <a:cubicBezTo>
                      <a:pt x="14990" y="28852"/>
                      <a:pt x="14740" y="29102"/>
                      <a:pt x="14436" y="29281"/>
                    </a:cubicBezTo>
                    <a:lnTo>
                      <a:pt x="14436" y="29264"/>
                    </a:lnTo>
                    <a:lnTo>
                      <a:pt x="14453" y="29246"/>
                    </a:lnTo>
                    <a:cubicBezTo>
                      <a:pt x="14489" y="29228"/>
                      <a:pt x="14489" y="29192"/>
                      <a:pt x="14471" y="29156"/>
                    </a:cubicBezTo>
                    <a:cubicBezTo>
                      <a:pt x="14668" y="28906"/>
                      <a:pt x="14919" y="28709"/>
                      <a:pt x="15205" y="28566"/>
                    </a:cubicBezTo>
                    <a:close/>
                    <a:moveTo>
                      <a:pt x="7600" y="24289"/>
                    </a:moveTo>
                    <a:lnTo>
                      <a:pt x="7600" y="24289"/>
                    </a:lnTo>
                    <a:cubicBezTo>
                      <a:pt x="7600" y="24289"/>
                      <a:pt x="7850" y="25094"/>
                      <a:pt x="7850" y="25112"/>
                    </a:cubicBezTo>
                    <a:cubicBezTo>
                      <a:pt x="8011" y="25684"/>
                      <a:pt x="8083" y="26275"/>
                      <a:pt x="8101" y="26883"/>
                    </a:cubicBezTo>
                    <a:cubicBezTo>
                      <a:pt x="8101" y="27610"/>
                      <a:pt x="8084" y="28336"/>
                      <a:pt x="8002" y="29062"/>
                    </a:cubicBezTo>
                    <a:lnTo>
                      <a:pt x="8002" y="29062"/>
                    </a:lnTo>
                    <a:cubicBezTo>
                      <a:pt x="7882" y="28294"/>
                      <a:pt x="7814" y="27508"/>
                      <a:pt x="7796" y="26722"/>
                    </a:cubicBezTo>
                    <a:cubicBezTo>
                      <a:pt x="7796" y="26687"/>
                      <a:pt x="7770" y="26669"/>
                      <a:pt x="7743" y="26669"/>
                    </a:cubicBezTo>
                    <a:cubicBezTo>
                      <a:pt x="7716" y="26669"/>
                      <a:pt x="7689" y="26687"/>
                      <a:pt x="7689" y="26722"/>
                    </a:cubicBezTo>
                    <a:cubicBezTo>
                      <a:pt x="7671" y="27617"/>
                      <a:pt x="7779" y="28530"/>
                      <a:pt x="7975" y="29407"/>
                    </a:cubicBezTo>
                    <a:cubicBezTo>
                      <a:pt x="7975" y="29407"/>
                      <a:pt x="7975" y="29407"/>
                      <a:pt x="7975" y="29425"/>
                    </a:cubicBezTo>
                    <a:lnTo>
                      <a:pt x="7975" y="29460"/>
                    </a:lnTo>
                    <a:cubicBezTo>
                      <a:pt x="7474" y="27778"/>
                      <a:pt x="7277" y="26042"/>
                      <a:pt x="7600" y="24289"/>
                    </a:cubicBezTo>
                    <a:close/>
                    <a:moveTo>
                      <a:pt x="13505" y="29926"/>
                    </a:moveTo>
                    <a:cubicBezTo>
                      <a:pt x="13648" y="30194"/>
                      <a:pt x="13738" y="30498"/>
                      <a:pt x="13755" y="30802"/>
                    </a:cubicBezTo>
                    <a:cubicBezTo>
                      <a:pt x="13612" y="30534"/>
                      <a:pt x="13523" y="30230"/>
                      <a:pt x="13505" y="29926"/>
                    </a:cubicBezTo>
                    <a:close/>
                    <a:moveTo>
                      <a:pt x="5841" y="28813"/>
                    </a:moveTo>
                    <a:cubicBezTo>
                      <a:pt x="5891" y="28813"/>
                      <a:pt x="5925" y="28873"/>
                      <a:pt x="5917" y="29031"/>
                    </a:cubicBezTo>
                    <a:cubicBezTo>
                      <a:pt x="5917" y="29299"/>
                      <a:pt x="5882" y="29550"/>
                      <a:pt x="5882" y="29818"/>
                    </a:cubicBezTo>
                    <a:cubicBezTo>
                      <a:pt x="5864" y="30122"/>
                      <a:pt x="5810" y="30445"/>
                      <a:pt x="5774" y="30749"/>
                    </a:cubicBezTo>
                    <a:lnTo>
                      <a:pt x="5756" y="30731"/>
                    </a:lnTo>
                    <a:cubicBezTo>
                      <a:pt x="5746" y="30721"/>
                      <a:pt x="5732" y="30717"/>
                      <a:pt x="5717" y="30717"/>
                    </a:cubicBezTo>
                    <a:cubicBezTo>
                      <a:pt x="5678" y="30717"/>
                      <a:pt x="5631" y="30746"/>
                      <a:pt x="5631" y="30785"/>
                    </a:cubicBezTo>
                    <a:lnTo>
                      <a:pt x="5631" y="30820"/>
                    </a:lnTo>
                    <a:cubicBezTo>
                      <a:pt x="5577" y="30606"/>
                      <a:pt x="5506" y="30427"/>
                      <a:pt x="5398" y="30248"/>
                    </a:cubicBezTo>
                    <a:cubicBezTo>
                      <a:pt x="5327" y="29836"/>
                      <a:pt x="5398" y="29425"/>
                      <a:pt x="5577" y="29067"/>
                    </a:cubicBezTo>
                    <a:lnTo>
                      <a:pt x="5577" y="29085"/>
                    </a:lnTo>
                    <a:cubicBezTo>
                      <a:pt x="5652" y="28945"/>
                      <a:pt x="5766" y="28813"/>
                      <a:pt x="5841" y="28813"/>
                    </a:cubicBezTo>
                    <a:close/>
                    <a:moveTo>
                      <a:pt x="6436" y="29407"/>
                    </a:moveTo>
                    <a:cubicBezTo>
                      <a:pt x="6562" y="29961"/>
                      <a:pt x="6311" y="30552"/>
                      <a:pt x="6114" y="31107"/>
                    </a:cubicBezTo>
                    <a:cubicBezTo>
                      <a:pt x="6096" y="30999"/>
                      <a:pt x="6096" y="30874"/>
                      <a:pt x="6078" y="30749"/>
                    </a:cubicBezTo>
                    <a:cubicBezTo>
                      <a:pt x="6078" y="30709"/>
                      <a:pt x="6048" y="30688"/>
                      <a:pt x="6018" y="30688"/>
                    </a:cubicBezTo>
                    <a:cubicBezTo>
                      <a:pt x="6008" y="30688"/>
                      <a:pt x="5998" y="30691"/>
                      <a:pt x="5989" y="30695"/>
                    </a:cubicBezTo>
                    <a:cubicBezTo>
                      <a:pt x="6025" y="30480"/>
                      <a:pt x="6043" y="30248"/>
                      <a:pt x="6061" y="30033"/>
                    </a:cubicBezTo>
                    <a:cubicBezTo>
                      <a:pt x="6240" y="29854"/>
                      <a:pt x="6365" y="29639"/>
                      <a:pt x="6436" y="29407"/>
                    </a:cubicBezTo>
                    <a:close/>
                    <a:moveTo>
                      <a:pt x="8799" y="30015"/>
                    </a:moveTo>
                    <a:cubicBezTo>
                      <a:pt x="8799" y="30409"/>
                      <a:pt x="8548" y="30767"/>
                      <a:pt x="8351" y="31125"/>
                    </a:cubicBezTo>
                    <a:lnTo>
                      <a:pt x="8351" y="31071"/>
                    </a:lnTo>
                    <a:cubicBezTo>
                      <a:pt x="8476" y="30713"/>
                      <a:pt x="8620" y="30355"/>
                      <a:pt x="8799" y="30015"/>
                    </a:cubicBezTo>
                    <a:close/>
                    <a:moveTo>
                      <a:pt x="4038" y="29138"/>
                    </a:moveTo>
                    <a:cubicBezTo>
                      <a:pt x="4450" y="29353"/>
                      <a:pt x="4790" y="29657"/>
                      <a:pt x="5076" y="30033"/>
                    </a:cubicBezTo>
                    <a:cubicBezTo>
                      <a:pt x="5148" y="30140"/>
                      <a:pt x="5219" y="30266"/>
                      <a:pt x="5273" y="30391"/>
                    </a:cubicBezTo>
                    <a:cubicBezTo>
                      <a:pt x="5309" y="30534"/>
                      <a:pt x="5363" y="30659"/>
                      <a:pt x="5416" y="30785"/>
                    </a:cubicBezTo>
                    <a:lnTo>
                      <a:pt x="5381" y="30749"/>
                    </a:lnTo>
                    <a:cubicBezTo>
                      <a:pt x="5363" y="30737"/>
                      <a:pt x="5343" y="30731"/>
                      <a:pt x="5324" y="30731"/>
                    </a:cubicBezTo>
                    <a:cubicBezTo>
                      <a:pt x="5287" y="30731"/>
                      <a:pt x="5255" y="30755"/>
                      <a:pt x="5255" y="30802"/>
                    </a:cubicBezTo>
                    <a:cubicBezTo>
                      <a:pt x="5237" y="30910"/>
                      <a:pt x="5237" y="31035"/>
                      <a:pt x="5255" y="31143"/>
                    </a:cubicBezTo>
                    <a:cubicBezTo>
                      <a:pt x="5184" y="31089"/>
                      <a:pt x="5112" y="31035"/>
                      <a:pt x="5041" y="30981"/>
                    </a:cubicBezTo>
                    <a:cubicBezTo>
                      <a:pt x="4879" y="30820"/>
                      <a:pt x="4718" y="30677"/>
                      <a:pt x="4557" y="30552"/>
                    </a:cubicBezTo>
                    <a:cubicBezTo>
                      <a:pt x="4486" y="30445"/>
                      <a:pt x="4450" y="30337"/>
                      <a:pt x="4414" y="30266"/>
                    </a:cubicBezTo>
                    <a:cubicBezTo>
                      <a:pt x="4217" y="29926"/>
                      <a:pt x="4092" y="29532"/>
                      <a:pt x="4038" y="29138"/>
                    </a:cubicBezTo>
                    <a:close/>
                    <a:moveTo>
                      <a:pt x="3400" y="30153"/>
                    </a:moveTo>
                    <a:cubicBezTo>
                      <a:pt x="3790" y="30153"/>
                      <a:pt x="4200" y="30513"/>
                      <a:pt x="4468" y="30731"/>
                    </a:cubicBezTo>
                    <a:cubicBezTo>
                      <a:pt x="4486" y="30749"/>
                      <a:pt x="4522" y="30767"/>
                      <a:pt x="4539" y="30802"/>
                    </a:cubicBezTo>
                    <a:cubicBezTo>
                      <a:pt x="4629" y="30981"/>
                      <a:pt x="4790" y="31125"/>
                      <a:pt x="4969" y="31232"/>
                    </a:cubicBezTo>
                    <a:lnTo>
                      <a:pt x="5041" y="31304"/>
                    </a:lnTo>
                    <a:cubicBezTo>
                      <a:pt x="5058" y="31321"/>
                      <a:pt x="5076" y="31357"/>
                      <a:pt x="5094" y="31375"/>
                    </a:cubicBezTo>
                    <a:cubicBezTo>
                      <a:pt x="4969" y="31339"/>
                      <a:pt x="4844" y="31321"/>
                      <a:pt x="4718" y="31321"/>
                    </a:cubicBezTo>
                    <a:cubicBezTo>
                      <a:pt x="4683" y="31321"/>
                      <a:pt x="4665" y="31339"/>
                      <a:pt x="4647" y="31357"/>
                    </a:cubicBezTo>
                    <a:lnTo>
                      <a:pt x="4629" y="31357"/>
                    </a:lnTo>
                    <a:cubicBezTo>
                      <a:pt x="4450" y="31304"/>
                      <a:pt x="4271" y="31268"/>
                      <a:pt x="4092" y="31232"/>
                    </a:cubicBezTo>
                    <a:cubicBezTo>
                      <a:pt x="3931" y="31178"/>
                      <a:pt x="3788" y="31107"/>
                      <a:pt x="3645" y="31053"/>
                    </a:cubicBezTo>
                    <a:cubicBezTo>
                      <a:pt x="3466" y="30964"/>
                      <a:pt x="3305" y="30874"/>
                      <a:pt x="3162" y="30749"/>
                    </a:cubicBezTo>
                    <a:cubicBezTo>
                      <a:pt x="2893" y="30570"/>
                      <a:pt x="3000" y="30158"/>
                      <a:pt x="3323" y="30158"/>
                    </a:cubicBezTo>
                    <a:cubicBezTo>
                      <a:pt x="3348" y="30155"/>
                      <a:pt x="3374" y="30153"/>
                      <a:pt x="3400" y="30153"/>
                    </a:cubicBezTo>
                    <a:close/>
                    <a:moveTo>
                      <a:pt x="5398" y="30981"/>
                    </a:moveTo>
                    <a:lnTo>
                      <a:pt x="5398" y="30981"/>
                    </a:lnTo>
                    <a:cubicBezTo>
                      <a:pt x="5452" y="31053"/>
                      <a:pt x="5506" y="31125"/>
                      <a:pt x="5542" y="31196"/>
                    </a:cubicBezTo>
                    <a:cubicBezTo>
                      <a:pt x="5575" y="31280"/>
                      <a:pt x="5593" y="31348"/>
                      <a:pt x="5624" y="31429"/>
                    </a:cubicBezTo>
                    <a:lnTo>
                      <a:pt x="5624" y="31429"/>
                    </a:lnTo>
                    <a:cubicBezTo>
                      <a:pt x="5609" y="31429"/>
                      <a:pt x="5595" y="31431"/>
                      <a:pt x="5595" y="31447"/>
                    </a:cubicBezTo>
                    <a:cubicBezTo>
                      <a:pt x="5542" y="31393"/>
                      <a:pt x="5506" y="31339"/>
                      <a:pt x="5452" y="31304"/>
                    </a:cubicBezTo>
                    <a:cubicBezTo>
                      <a:pt x="5416" y="31196"/>
                      <a:pt x="5398" y="31089"/>
                      <a:pt x="5398" y="30981"/>
                    </a:cubicBezTo>
                    <a:close/>
                    <a:moveTo>
                      <a:pt x="5882" y="31178"/>
                    </a:moveTo>
                    <a:cubicBezTo>
                      <a:pt x="5917" y="31304"/>
                      <a:pt x="5953" y="31429"/>
                      <a:pt x="5989" y="31572"/>
                    </a:cubicBezTo>
                    <a:cubicBezTo>
                      <a:pt x="5971" y="31590"/>
                      <a:pt x="5989" y="31608"/>
                      <a:pt x="5989" y="31626"/>
                    </a:cubicBezTo>
                    <a:cubicBezTo>
                      <a:pt x="5989" y="31679"/>
                      <a:pt x="6007" y="31733"/>
                      <a:pt x="6007" y="31787"/>
                    </a:cubicBezTo>
                    <a:lnTo>
                      <a:pt x="5971" y="31751"/>
                    </a:lnTo>
                    <a:cubicBezTo>
                      <a:pt x="5953" y="31697"/>
                      <a:pt x="5935" y="31644"/>
                      <a:pt x="5917" y="31572"/>
                    </a:cubicBezTo>
                    <a:cubicBezTo>
                      <a:pt x="5882" y="31483"/>
                      <a:pt x="5864" y="31375"/>
                      <a:pt x="5846" y="31286"/>
                    </a:cubicBezTo>
                    <a:cubicBezTo>
                      <a:pt x="5846" y="31250"/>
                      <a:pt x="5864" y="31214"/>
                      <a:pt x="5882" y="31178"/>
                    </a:cubicBezTo>
                    <a:close/>
                    <a:moveTo>
                      <a:pt x="4960" y="31486"/>
                    </a:moveTo>
                    <a:cubicBezTo>
                      <a:pt x="5110" y="31507"/>
                      <a:pt x="5245" y="31559"/>
                      <a:pt x="5381" y="31644"/>
                    </a:cubicBezTo>
                    <a:cubicBezTo>
                      <a:pt x="5470" y="31715"/>
                      <a:pt x="5577" y="31787"/>
                      <a:pt x="5703" y="31840"/>
                    </a:cubicBezTo>
                    <a:lnTo>
                      <a:pt x="5756" y="31840"/>
                    </a:lnTo>
                    <a:cubicBezTo>
                      <a:pt x="5774" y="31840"/>
                      <a:pt x="5792" y="31840"/>
                      <a:pt x="5810" y="31823"/>
                    </a:cubicBezTo>
                    <a:lnTo>
                      <a:pt x="5864" y="31948"/>
                    </a:lnTo>
                    <a:cubicBezTo>
                      <a:pt x="5535" y="31844"/>
                      <a:pt x="5223" y="31690"/>
                      <a:pt x="4960" y="31486"/>
                    </a:cubicBezTo>
                    <a:close/>
                    <a:moveTo>
                      <a:pt x="12879" y="31894"/>
                    </a:moveTo>
                    <a:cubicBezTo>
                      <a:pt x="13040" y="32252"/>
                      <a:pt x="13129" y="32646"/>
                      <a:pt x="13129" y="33039"/>
                    </a:cubicBezTo>
                    <a:cubicBezTo>
                      <a:pt x="12932" y="32699"/>
                      <a:pt x="12789" y="32252"/>
                      <a:pt x="12879" y="31894"/>
                    </a:cubicBezTo>
                    <a:close/>
                    <a:moveTo>
                      <a:pt x="11590" y="32574"/>
                    </a:moveTo>
                    <a:lnTo>
                      <a:pt x="11590" y="32574"/>
                    </a:lnTo>
                    <a:cubicBezTo>
                      <a:pt x="11715" y="33093"/>
                      <a:pt x="11447" y="33540"/>
                      <a:pt x="11232" y="34006"/>
                    </a:cubicBezTo>
                    <a:cubicBezTo>
                      <a:pt x="11179" y="33505"/>
                      <a:pt x="11304" y="32986"/>
                      <a:pt x="11590" y="32574"/>
                    </a:cubicBezTo>
                    <a:close/>
                    <a:moveTo>
                      <a:pt x="17442" y="30105"/>
                    </a:moveTo>
                    <a:lnTo>
                      <a:pt x="17442" y="30105"/>
                    </a:lnTo>
                    <a:cubicBezTo>
                      <a:pt x="17442" y="30105"/>
                      <a:pt x="16780" y="31626"/>
                      <a:pt x="16672" y="31805"/>
                    </a:cubicBezTo>
                    <a:cubicBezTo>
                      <a:pt x="16243" y="32556"/>
                      <a:pt x="15760" y="33272"/>
                      <a:pt x="15241" y="33970"/>
                    </a:cubicBezTo>
                    <a:cubicBezTo>
                      <a:pt x="14400" y="35133"/>
                      <a:pt x="13577" y="36332"/>
                      <a:pt x="12682" y="37477"/>
                    </a:cubicBezTo>
                    <a:cubicBezTo>
                      <a:pt x="12735" y="37191"/>
                      <a:pt x="12771" y="36905"/>
                      <a:pt x="12825" y="36618"/>
                    </a:cubicBezTo>
                    <a:lnTo>
                      <a:pt x="12825" y="36636"/>
                    </a:lnTo>
                    <a:cubicBezTo>
                      <a:pt x="13040" y="36046"/>
                      <a:pt x="13290" y="35473"/>
                      <a:pt x="13594" y="34936"/>
                    </a:cubicBezTo>
                    <a:cubicBezTo>
                      <a:pt x="14274" y="33791"/>
                      <a:pt x="15187" y="32789"/>
                      <a:pt x="15778" y="31572"/>
                    </a:cubicBezTo>
                    <a:cubicBezTo>
                      <a:pt x="15790" y="31547"/>
                      <a:pt x="15758" y="31521"/>
                      <a:pt x="15732" y="31521"/>
                    </a:cubicBezTo>
                    <a:cubicBezTo>
                      <a:pt x="15721" y="31521"/>
                      <a:pt x="15711" y="31526"/>
                      <a:pt x="15706" y="31536"/>
                    </a:cubicBezTo>
                    <a:cubicBezTo>
                      <a:pt x="15008" y="32681"/>
                      <a:pt x="14221" y="33755"/>
                      <a:pt x="13505" y="34883"/>
                    </a:cubicBezTo>
                    <a:cubicBezTo>
                      <a:pt x="13272" y="35240"/>
                      <a:pt x="13075" y="35652"/>
                      <a:pt x="12914" y="36064"/>
                    </a:cubicBezTo>
                    <a:cubicBezTo>
                      <a:pt x="12986" y="35688"/>
                      <a:pt x="13040" y="35312"/>
                      <a:pt x="13111" y="34936"/>
                    </a:cubicBezTo>
                    <a:cubicBezTo>
                      <a:pt x="13881" y="32825"/>
                      <a:pt x="15312" y="30874"/>
                      <a:pt x="17442" y="30105"/>
                    </a:cubicBezTo>
                    <a:close/>
                    <a:moveTo>
                      <a:pt x="10731" y="36601"/>
                    </a:moveTo>
                    <a:lnTo>
                      <a:pt x="10731" y="36601"/>
                    </a:lnTo>
                    <a:cubicBezTo>
                      <a:pt x="11089" y="36797"/>
                      <a:pt x="11268" y="37191"/>
                      <a:pt x="11465" y="37549"/>
                    </a:cubicBezTo>
                    <a:cubicBezTo>
                      <a:pt x="11071" y="37370"/>
                      <a:pt x="10803" y="37030"/>
                      <a:pt x="10731" y="36601"/>
                    </a:cubicBezTo>
                    <a:close/>
                    <a:moveTo>
                      <a:pt x="9729" y="30910"/>
                    </a:moveTo>
                    <a:cubicBezTo>
                      <a:pt x="9783" y="31769"/>
                      <a:pt x="9980" y="32646"/>
                      <a:pt x="9980" y="33469"/>
                    </a:cubicBezTo>
                    <a:cubicBezTo>
                      <a:pt x="9962" y="34954"/>
                      <a:pt x="9872" y="36439"/>
                      <a:pt x="9801" y="37925"/>
                    </a:cubicBezTo>
                    <a:cubicBezTo>
                      <a:pt x="9783" y="37871"/>
                      <a:pt x="9765" y="37799"/>
                      <a:pt x="9747" y="37746"/>
                    </a:cubicBezTo>
                    <a:cubicBezTo>
                      <a:pt x="9693" y="36565"/>
                      <a:pt x="9479" y="35402"/>
                      <a:pt x="9586" y="34220"/>
                    </a:cubicBezTo>
                    <a:cubicBezTo>
                      <a:pt x="9586" y="34203"/>
                      <a:pt x="9572" y="34194"/>
                      <a:pt x="9559" y="34194"/>
                    </a:cubicBezTo>
                    <a:cubicBezTo>
                      <a:pt x="9546" y="34194"/>
                      <a:pt x="9532" y="34203"/>
                      <a:pt x="9532" y="34220"/>
                    </a:cubicBezTo>
                    <a:cubicBezTo>
                      <a:pt x="9425" y="35240"/>
                      <a:pt x="9443" y="36261"/>
                      <a:pt x="9568" y="37263"/>
                    </a:cubicBezTo>
                    <a:cubicBezTo>
                      <a:pt x="9461" y="36976"/>
                      <a:pt x="9353" y="36672"/>
                      <a:pt x="9264" y="36368"/>
                    </a:cubicBezTo>
                    <a:cubicBezTo>
                      <a:pt x="9282" y="36350"/>
                      <a:pt x="9282" y="36332"/>
                      <a:pt x="9264" y="36314"/>
                    </a:cubicBezTo>
                    <a:cubicBezTo>
                      <a:pt x="9013" y="35133"/>
                      <a:pt x="8906" y="34024"/>
                      <a:pt x="9174" y="32843"/>
                    </a:cubicBezTo>
                    <a:cubicBezTo>
                      <a:pt x="9317" y="32180"/>
                      <a:pt x="9550" y="31554"/>
                      <a:pt x="9729" y="30910"/>
                    </a:cubicBezTo>
                    <a:close/>
                    <a:moveTo>
                      <a:pt x="4904" y="33899"/>
                    </a:moveTo>
                    <a:cubicBezTo>
                      <a:pt x="4987" y="33899"/>
                      <a:pt x="5122" y="33921"/>
                      <a:pt x="5327" y="33970"/>
                    </a:cubicBezTo>
                    <a:cubicBezTo>
                      <a:pt x="6114" y="34167"/>
                      <a:pt x="6830" y="34775"/>
                      <a:pt x="7403" y="35294"/>
                    </a:cubicBezTo>
                    <a:cubicBezTo>
                      <a:pt x="8315" y="36117"/>
                      <a:pt x="9067" y="37084"/>
                      <a:pt x="9657" y="38157"/>
                    </a:cubicBezTo>
                    <a:lnTo>
                      <a:pt x="9801" y="38515"/>
                    </a:lnTo>
                    <a:cubicBezTo>
                      <a:pt x="9693" y="38390"/>
                      <a:pt x="9586" y="38283"/>
                      <a:pt x="9461" y="38175"/>
                    </a:cubicBezTo>
                    <a:lnTo>
                      <a:pt x="9479" y="38175"/>
                    </a:lnTo>
                    <a:cubicBezTo>
                      <a:pt x="9156" y="37728"/>
                      <a:pt x="8799" y="37281"/>
                      <a:pt x="8423" y="36887"/>
                    </a:cubicBezTo>
                    <a:cubicBezTo>
                      <a:pt x="7886" y="36278"/>
                      <a:pt x="7170" y="35885"/>
                      <a:pt x="6633" y="35294"/>
                    </a:cubicBezTo>
                    <a:cubicBezTo>
                      <a:pt x="6624" y="35280"/>
                      <a:pt x="6614" y="35275"/>
                      <a:pt x="6604" y="35275"/>
                    </a:cubicBezTo>
                    <a:cubicBezTo>
                      <a:pt x="6575" y="35275"/>
                      <a:pt x="6548" y="35321"/>
                      <a:pt x="6562" y="35348"/>
                    </a:cubicBezTo>
                    <a:cubicBezTo>
                      <a:pt x="7027" y="35903"/>
                      <a:pt x="7671" y="36261"/>
                      <a:pt x="8154" y="36797"/>
                    </a:cubicBezTo>
                    <a:cubicBezTo>
                      <a:pt x="8459" y="37137"/>
                      <a:pt x="8745" y="37477"/>
                      <a:pt x="9013" y="37835"/>
                    </a:cubicBezTo>
                    <a:cubicBezTo>
                      <a:pt x="8727" y="37638"/>
                      <a:pt x="8405" y="37459"/>
                      <a:pt x="8101" y="37298"/>
                    </a:cubicBezTo>
                    <a:cubicBezTo>
                      <a:pt x="6830" y="36583"/>
                      <a:pt x="6096" y="35688"/>
                      <a:pt x="5255" y="34525"/>
                    </a:cubicBezTo>
                    <a:cubicBezTo>
                      <a:pt x="5016" y="34201"/>
                      <a:pt x="4598" y="33899"/>
                      <a:pt x="4904" y="33899"/>
                    </a:cubicBezTo>
                    <a:close/>
                    <a:moveTo>
                      <a:pt x="9657" y="40054"/>
                    </a:moveTo>
                    <a:cubicBezTo>
                      <a:pt x="9872" y="40215"/>
                      <a:pt x="10069" y="40412"/>
                      <a:pt x="10212" y="40645"/>
                    </a:cubicBezTo>
                    <a:cubicBezTo>
                      <a:pt x="9980" y="40484"/>
                      <a:pt x="9801" y="40287"/>
                      <a:pt x="9657" y="40054"/>
                    </a:cubicBezTo>
                    <a:close/>
                    <a:moveTo>
                      <a:pt x="12735" y="41128"/>
                    </a:moveTo>
                    <a:cubicBezTo>
                      <a:pt x="12628" y="41575"/>
                      <a:pt x="12467" y="42005"/>
                      <a:pt x="12252" y="42416"/>
                    </a:cubicBezTo>
                    <a:cubicBezTo>
                      <a:pt x="12252" y="42309"/>
                      <a:pt x="12252" y="42202"/>
                      <a:pt x="12252" y="42112"/>
                    </a:cubicBezTo>
                    <a:cubicBezTo>
                      <a:pt x="12378" y="41772"/>
                      <a:pt x="12539" y="41432"/>
                      <a:pt x="12735" y="41128"/>
                    </a:cubicBezTo>
                    <a:close/>
                    <a:moveTo>
                      <a:pt x="9640" y="24414"/>
                    </a:moveTo>
                    <a:cubicBezTo>
                      <a:pt x="9765" y="25470"/>
                      <a:pt x="9908" y="26526"/>
                      <a:pt x="10051" y="27581"/>
                    </a:cubicBezTo>
                    <a:lnTo>
                      <a:pt x="10069" y="27599"/>
                    </a:lnTo>
                    <a:cubicBezTo>
                      <a:pt x="10373" y="29890"/>
                      <a:pt x="10731" y="32180"/>
                      <a:pt x="11089" y="34453"/>
                    </a:cubicBezTo>
                    <a:cubicBezTo>
                      <a:pt x="11089" y="34471"/>
                      <a:pt x="11089" y="34489"/>
                      <a:pt x="11089" y="34507"/>
                    </a:cubicBezTo>
                    <a:cubicBezTo>
                      <a:pt x="11232" y="35384"/>
                      <a:pt x="11358" y="36261"/>
                      <a:pt x="11465" y="37137"/>
                    </a:cubicBezTo>
                    <a:cubicBezTo>
                      <a:pt x="11286" y="36797"/>
                      <a:pt x="11000" y="36529"/>
                      <a:pt x="10660" y="36386"/>
                    </a:cubicBezTo>
                    <a:cubicBezTo>
                      <a:pt x="10650" y="36383"/>
                      <a:pt x="10641" y="36381"/>
                      <a:pt x="10631" y="36381"/>
                    </a:cubicBezTo>
                    <a:cubicBezTo>
                      <a:pt x="10589" y="36381"/>
                      <a:pt x="10552" y="36413"/>
                      <a:pt x="10552" y="36457"/>
                    </a:cubicBezTo>
                    <a:cubicBezTo>
                      <a:pt x="10570" y="37048"/>
                      <a:pt x="10982" y="37531"/>
                      <a:pt x="11536" y="37674"/>
                    </a:cubicBezTo>
                    <a:cubicBezTo>
                      <a:pt x="11626" y="38408"/>
                      <a:pt x="11715" y="39124"/>
                      <a:pt x="11787" y="39857"/>
                    </a:cubicBezTo>
                    <a:cubicBezTo>
                      <a:pt x="11912" y="40967"/>
                      <a:pt x="11966" y="42076"/>
                      <a:pt x="11966" y="43204"/>
                    </a:cubicBezTo>
                    <a:cubicBezTo>
                      <a:pt x="11519" y="41414"/>
                      <a:pt x="10534" y="39678"/>
                      <a:pt x="9872" y="38032"/>
                    </a:cubicBezTo>
                    <a:cubicBezTo>
                      <a:pt x="9890" y="38032"/>
                      <a:pt x="9908" y="38032"/>
                      <a:pt x="9926" y="37996"/>
                    </a:cubicBezTo>
                    <a:cubicBezTo>
                      <a:pt x="10176" y="36958"/>
                      <a:pt x="10141" y="35885"/>
                      <a:pt x="10141" y="34829"/>
                    </a:cubicBezTo>
                    <a:cubicBezTo>
                      <a:pt x="10159" y="33630"/>
                      <a:pt x="10230" y="32449"/>
                      <a:pt x="10033" y="31286"/>
                    </a:cubicBezTo>
                    <a:cubicBezTo>
                      <a:pt x="10051" y="30999"/>
                      <a:pt x="9998" y="30713"/>
                      <a:pt x="9872" y="30462"/>
                    </a:cubicBezTo>
                    <a:cubicBezTo>
                      <a:pt x="9908" y="30284"/>
                      <a:pt x="9962" y="30087"/>
                      <a:pt x="9980" y="29890"/>
                    </a:cubicBezTo>
                    <a:cubicBezTo>
                      <a:pt x="9990" y="29827"/>
                      <a:pt x="9946" y="29789"/>
                      <a:pt x="9900" y="29789"/>
                    </a:cubicBezTo>
                    <a:cubicBezTo>
                      <a:pt x="9867" y="29789"/>
                      <a:pt x="9834" y="29809"/>
                      <a:pt x="9819" y="29854"/>
                    </a:cubicBezTo>
                    <a:cubicBezTo>
                      <a:pt x="9801" y="29979"/>
                      <a:pt x="9765" y="30122"/>
                      <a:pt x="9765" y="30284"/>
                    </a:cubicBezTo>
                    <a:cubicBezTo>
                      <a:pt x="9693" y="30552"/>
                      <a:pt x="9622" y="30838"/>
                      <a:pt x="9532" y="31125"/>
                    </a:cubicBezTo>
                    <a:cubicBezTo>
                      <a:pt x="9335" y="31823"/>
                      <a:pt x="9085" y="32520"/>
                      <a:pt x="8942" y="33236"/>
                    </a:cubicBezTo>
                    <a:cubicBezTo>
                      <a:pt x="8816" y="33863"/>
                      <a:pt x="8816" y="34525"/>
                      <a:pt x="8924" y="35151"/>
                    </a:cubicBezTo>
                    <a:cubicBezTo>
                      <a:pt x="8637" y="33970"/>
                      <a:pt x="8441" y="32753"/>
                      <a:pt x="8369" y="31518"/>
                    </a:cubicBezTo>
                    <a:cubicBezTo>
                      <a:pt x="8530" y="31250"/>
                      <a:pt x="8673" y="30964"/>
                      <a:pt x="8781" y="30677"/>
                    </a:cubicBezTo>
                    <a:cubicBezTo>
                      <a:pt x="8924" y="30391"/>
                      <a:pt x="8977" y="30069"/>
                      <a:pt x="8924" y="29765"/>
                    </a:cubicBezTo>
                    <a:cubicBezTo>
                      <a:pt x="8914" y="29724"/>
                      <a:pt x="8875" y="29701"/>
                      <a:pt x="8838" y="29701"/>
                    </a:cubicBezTo>
                    <a:cubicBezTo>
                      <a:pt x="8808" y="29701"/>
                      <a:pt x="8778" y="29715"/>
                      <a:pt x="8763" y="29747"/>
                    </a:cubicBezTo>
                    <a:cubicBezTo>
                      <a:pt x="8584" y="30015"/>
                      <a:pt x="8441" y="30301"/>
                      <a:pt x="8333" y="30606"/>
                    </a:cubicBezTo>
                    <a:cubicBezTo>
                      <a:pt x="8333" y="30194"/>
                      <a:pt x="8333" y="29782"/>
                      <a:pt x="8351" y="29353"/>
                    </a:cubicBezTo>
                    <a:cubicBezTo>
                      <a:pt x="8441" y="27796"/>
                      <a:pt x="8816" y="26257"/>
                      <a:pt x="9443" y="24843"/>
                    </a:cubicBezTo>
                    <a:cubicBezTo>
                      <a:pt x="9461" y="24951"/>
                      <a:pt x="9496" y="25058"/>
                      <a:pt x="9532" y="25183"/>
                    </a:cubicBezTo>
                    <a:cubicBezTo>
                      <a:pt x="9532" y="25206"/>
                      <a:pt x="9548" y="25216"/>
                      <a:pt x="9565" y="25216"/>
                    </a:cubicBezTo>
                    <a:cubicBezTo>
                      <a:pt x="9588" y="25216"/>
                      <a:pt x="9614" y="25197"/>
                      <a:pt x="9604" y="25166"/>
                    </a:cubicBezTo>
                    <a:cubicBezTo>
                      <a:pt x="9604" y="24987"/>
                      <a:pt x="9568" y="24808"/>
                      <a:pt x="9532" y="24629"/>
                    </a:cubicBezTo>
                    <a:cubicBezTo>
                      <a:pt x="9568" y="24557"/>
                      <a:pt x="9604" y="24486"/>
                      <a:pt x="9640" y="24414"/>
                    </a:cubicBezTo>
                    <a:close/>
                    <a:moveTo>
                      <a:pt x="11196" y="44295"/>
                    </a:moveTo>
                    <a:lnTo>
                      <a:pt x="11196" y="44295"/>
                    </a:lnTo>
                    <a:cubicBezTo>
                      <a:pt x="11608" y="44618"/>
                      <a:pt x="11626" y="45280"/>
                      <a:pt x="11769" y="45781"/>
                    </a:cubicBezTo>
                    <a:cubicBezTo>
                      <a:pt x="11447" y="45351"/>
                      <a:pt x="11250" y="44832"/>
                      <a:pt x="11196" y="44295"/>
                    </a:cubicBezTo>
                    <a:close/>
                    <a:moveTo>
                      <a:pt x="12986" y="45459"/>
                    </a:moveTo>
                    <a:cubicBezTo>
                      <a:pt x="12914" y="46139"/>
                      <a:pt x="12503" y="46675"/>
                      <a:pt x="12091" y="47194"/>
                    </a:cubicBezTo>
                    <a:cubicBezTo>
                      <a:pt x="12091" y="47123"/>
                      <a:pt x="12109" y="47033"/>
                      <a:pt x="12127" y="46944"/>
                    </a:cubicBezTo>
                    <a:cubicBezTo>
                      <a:pt x="12413" y="46461"/>
                      <a:pt x="12539" y="45799"/>
                      <a:pt x="12986" y="45459"/>
                    </a:cubicBezTo>
                    <a:close/>
                    <a:moveTo>
                      <a:pt x="10794" y="0"/>
                    </a:moveTo>
                    <a:cubicBezTo>
                      <a:pt x="10785" y="0"/>
                      <a:pt x="10777" y="2"/>
                      <a:pt x="10767" y="5"/>
                    </a:cubicBezTo>
                    <a:cubicBezTo>
                      <a:pt x="10087" y="202"/>
                      <a:pt x="9926" y="864"/>
                      <a:pt x="9908" y="1508"/>
                    </a:cubicBezTo>
                    <a:cubicBezTo>
                      <a:pt x="9675" y="971"/>
                      <a:pt x="9353" y="488"/>
                      <a:pt x="8942" y="77"/>
                    </a:cubicBezTo>
                    <a:cubicBezTo>
                      <a:pt x="8929" y="64"/>
                      <a:pt x="8912" y="58"/>
                      <a:pt x="8894" y="58"/>
                    </a:cubicBezTo>
                    <a:cubicBezTo>
                      <a:pt x="8862" y="58"/>
                      <a:pt x="8828" y="78"/>
                      <a:pt x="8816" y="112"/>
                    </a:cubicBezTo>
                    <a:cubicBezTo>
                      <a:pt x="8566" y="774"/>
                      <a:pt x="8548" y="1508"/>
                      <a:pt x="8763" y="2188"/>
                    </a:cubicBezTo>
                    <a:cubicBezTo>
                      <a:pt x="8387" y="1830"/>
                      <a:pt x="7975" y="1544"/>
                      <a:pt x="7528" y="1347"/>
                    </a:cubicBezTo>
                    <a:cubicBezTo>
                      <a:pt x="7521" y="1345"/>
                      <a:pt x="7513" y="1344"/>
                      <a:pt x="7506" y="1344"/>
                    </a:cubicBezTo>
                    <a:cubicBezTo>
                      <a:pt x="7461" y="1344"/>
                      <a:pt x="7423" y="1388"/>
                      <a:pt x="7438" y="1419"/>
                    </a:cubicBezTo>
                    <a:cubicBezTo>
                      <a:pt x="7796" y="2099"/>
                      <a:pt x="7796" y="2868"/>
                      <a:pt x="8244" y="3495"/>
                    </a:cubicBezTo>
                    <a:cubicBezTo>
                      <a:pt x="8512" y="3817"/>
                      <a:pt x="8834" y="4067"/>
                      <a:pt x="9210" y="4246"/>
                    </a:cubicBezTo>
                    <a:cubicBezTo>
                      <a:pt x="9246" y="4425"/>
                      <a:pt x="9317" y="4604"/>
                      <a:pt x="9443" y="4747"/>
                    </a:cubicBezTo>
                    <a:cubicBezTo>
                      <a:pt x="9568" y="4926"/>
                      <a:pt x="9783" y="5051"/>
                      <a:pt x="10015" y="5069"/>
                    </a:cubicBezTo>
                    <a:cubicBezTo>
                      <a:pt x="9836" y="6322"/>
                      <a:pt x="9657" y="7575"/>
                      <a:pt x="9496" y="8827"/>
                    </a:cubicBezTo>
                    <a:cubicBezTo>
                      <a:pt x="9389" y="8523"/>
                      <a:pt x="9300" y="8201"/>
                      <a:pt x="9246" y="7879"/>
                    </a:cubicBezTo>
                    <a:lnTo>
                      <a:pt x="9246" y="7879"/>
                    </a:lnTo>
                    <a:cubicBezTo>
                      <a:pt x="9353" y="8129"/>
                      <a:pt x="9353" y="8380"/>
                      <a:pt x="9443" y="8630"/>
                    </a:cubicBezTo>
                    <a:cubicBezTo>
                      <a:pt x="9443" y="8657"/>
                      <a:pt x="9461" y="8671"/>
                      <a:pt x="9479" y="8671"/>
                    </a:cubicBezTo>
                    <a:cubicBezTo>
                      <a:pt x="9496" y="8671"/>
                      <a:pt x="9514" y="8657"/>
                      <a:pt x="9514" y="8630"/>
                    </a:cubicBezTo>
                    <a:cubicBezTo>
                      <a:pt x="9532" y="8273"/>
                      <a:pt x="9443" y="7897"/>
                      <a:pt x="9228" y="7593"/>
                    </a:cubicBezTo>
                    <a:cubicBezTo>
                      <a:pt x="9214" y="7571"/>
                      <a:pt x="9194" y="7561"/>
                      <a:pt x="9176" y="7561"/>
                    </a:cubicBezTo>
                    <a:cubicBezTo>
                      <a:pt x="9147" y="7561"/>
                      <a:pt x="9121" y="7585"/>
                      <a:pt x="9121" y="7628"/>
                    </a:cubicBezTo>
                    <a:cubicBezTo>
                      <a:pt x="9103" y="8111"/>
                      <a:pt x="9228" y="8613"/>
                      <a:pt x="9479" y="9042"/>
                    </a:cubicBezTo>
                    <a:cubicBezTo>
                      <a:pt x="9300" y="10348"/>
                      <a:pt x="9139" y="11637"/>
                      <a:pt x="9049" y="12961"/>
                    </a:cubicBezTo>
                    <a:cubicBezTo>
                      <a:pt x="8977" y="12836"/>
                      <a:pt x="8852" y="12764"/>
                      <a:pt x="8709" y="12746"/>
                    </a:cubicBezTo>
                    <a:cubicBezTo>
                      <a:pt x="8673" y="12746"/>
                      <a:pt x="8637" y="12782"/>
                      <a:pt x="8637" y="12818"/>
                    </a:cubicBezTo>
                    <a:cubicBezTo>
                      <a:pt x="8673" y="13158"/>
                      <a:pt x="8763" y="13480"/>
                      <a:pt x="8906" y="13784"/>
                    </a:cubicBezTo>
                    <a:cubicBezTo>
                      <a:pt x="8924" y="13856"/>
                      <a:pt x="8960" y="13910"/>
                      <a:pt x="8995" y="13963"/>
                    </a:cubicBezTo>
                    <a:cubicBezTo>
                      <a:pt x="8960" y="14607"/>
                      <a:pt x="8960" y="15270"/>
                      <a:pt x="8960" y="15932"/>
                    </a:cubicBezTo>
                    <a:cubicBezTo>
                      <a:pt x="8960" y="16522"/>
                      <a:pt x="8977" y="17131"/>
                      <a:pt x="9013" y="17721"/>
                    </a:cubicBezTo>
                    <a:cubicBezTo>
                      <a:pt x="8924" y="17471"/>
                      <a:pt x="8781" y="17256"/>
                      <a:pt x="8602" y="17059"/>
                    </a:cubicBezTo>
                    <a:cubicBezTo>
                      <a:pt x="8592" y="17049"/>
                      <a:pt x="8578" y="17045"/>
                      <a:pt x="8562" y="17045"/>
                    </a:cubicBezTo>
                    <a:cubicBezTo>
                      <a:pt x="8523" y="17045"/>
                      <a:pt x="8476" y="17074"/>
                      <a:pt x="8476" y="17113"/>
                    </a:cubicBezTo>
                    <a:cubicBezTo>
                      <a:pt x="8548" y="17703"/>
                      <a:pt x="8745" y="18258"/>
                      <a:pt x="9049" y="18759"/>
                    </a:cubicBezTo>
                    <a:cubicBezTo>
                      <a:pt x="9049" y="18759"/>
                      <a:pt x="9067" y="18759"/>
                      <a:pt x="9067" y="18777"/>
                    </a:cubicBezTo>
                    <a:cubicBezTo>
                      <a:pt x="9192" y="20513"/>
                      <a:pt x="9371" y="22249"/>
                      <a:pt x="9586" y="23984"/>
                    </a:cubicBezTo>
                    <a:cubicBezTo>
                      <a:pt x="9550" y="24056"/>
                      <a:pt x="9514" y="24128"/>
                      <a:pt x="9461" y="24199"/>
                    </a:cubicBezTo>
                    <a:cubicBezTo>
                      <a:pt x="9139" y="22642"/>
                      <a:pt x="8369" y="21157"/>
                      <a:pt x="7582" y="19743"/>
                    </a:cubicBezTo>
                    <a:cubicBezTo>
                      <a:pt x="7582" y="19743"/>
                      <a:pt x="7582" y="19725"/>
                      <a:pt x="7582" y="19708"/>
                    </a:cubicBezTo>
                    <a:cubicBezTo>
                      <a:pt x="7653" y="19493"/>
                      <a:pt x="7653" y="19260"/>
                      <a:pt x="7635" y="19045"/>
                    </a:cubicBezTo>
                    <a:cubicBezTo>
                      <a:pt x="7635" y="18795"/>
                      <a:pt x="7546" y="18544"/>
                      <a:pt x="7385" y="18347"/>
                    </a:cubicBezTo>
                    <a:cubicBezTo>
                      <a:pt x="7366" y="18335"/>
                      <a:pt x="7345" y="18329"/>
                      <a:pt x="7324" y="18329"/>
                    </a:cubicBezTo>
                    <a:cubicBezTo>
                      <a:pt x="7287" y="18329"/>
                      <a:pt x="7253" y="18349"/>
                      <a:pt x="7242" y="18383"/>
                    </a:cubicBezTo>
                    <a:cubicBezTo>
                      <a:pt x="7188" y="18616"/>
                      <a:pt x="7170" y="18831"/>
                      <a:pt x="7206" y="19063"/>
                    </a:cubicBezTo>
                    <a:lnTo>
                      <a:pt x="7009" y="18705"/>
                    </a:lnTo>
                    <a:cubicBezTo>
                      <a:pt x="6633" y="18007"/>
                      <a:pt x="6293" y="17292"/>
                      <a:pt x="5989" y="16594"/>
                    </a:cubicBezTo>
                    <a:lnTo>
                      <a:pt x="6007" y="16594"/>
                    </a:lnTo>
                    <a:cubicBezTo>
                      <a:pt x="6311" y="16325"/>
                      <a:pt x="6293" y="15663"/>
                      <a:pt x="6257" y="15287"/>
                    </a:cubicBezTo>
                    <a:cubicBezTo>
                      <a:pt x="6257" y="15249"/>
                      <a:pt x="6213" y="15212"/>
                      <a:pt x="6174" y="15212"/>
                    </a:cubicBezTo>
                    <a:cubicBezTo>
                      <a:pt x="6158" y="15212"/>
                      <a:pt x="6143" y="15218"/>
                      <a:pt x="6132" y="15234"/>
                    </a:cubicBezTo>
                    <a:cubicBezTo>
                      <a:pt x="5917" y="15538"/>
                      <a:pt x="5810" y="15896"/>
                      <a:pt x="5846" y="16254"/>
                    </a:cubicBezTo>
                    <a:cubicBezTo>
                      <a:pt x="5148" y="14572"/>
                      <a:pt x="4611" y="12836"/>
                      <a:pt x="4217" y="11064"/>
                    </a:cubicBezTo>
                    <a:cubicBezTo>
                      <a:pt x="4253" y="11010"/>
                      <a:pt x="4289" y="10957"/>
                      <a:pt x="4307" y="10921"/>
                    </a:cubicBezTo>
                    <a:cubicBezTo>
                      <a:pt x="4414" y="10832"/>
                      <a:pt x="4486" y="10724"/>
                      <a:pt x="4539" y="10581"/>
                    </a:cubicBezTo>
                    <a:cubicBezTo>
                      <a:pt x="4951" y="10545"/>
                      <a:pt x="5363" y="10420"/>
                      <a:pt x="5738" y="10223"/>
                    </a:cubicBezTo>
                    <a:cubicBezTo>
                      <a:pt x="5953" y="10116"/>
                      <a:pt x="6490" y="9650"/>
                      <a:pt x="6043" y="9454"/>
                    </a:cubicBezTo>
                    <a:cubicBezTo>
                      <a:pt x="6030" y="9454"/>
                      <a:pt x="6018" y="9454"/>
                      <a:pt x="6007" y="9456"/>
                    </a:cubicBezTo>
                    <a:lnTo>
                      <a:pt x="6007" y="9456"/>
                    </a:lnTo>
                    <a:cubicBezTo>
                      <a:pt x="6240" y="9156"/>
                      <a:pt x="6402" y="8801"/>
                      <a:pt x="6472" y="8416"/>
                    </a:cubicBezTo>
                    <a:cubicBezTo>
                      <a:pt x="6472" y="8380"/>
                      <a:pt x="6436" y="8344"/>
                      <a:pt x="6401" y="8344"/>
                    </a:cubicBezTo>
                    <a:cubicBezTo>
                      <a:pt x="6352" y="8338"/>
                      <a:pt x="6303" y="8335"/>
                      <a:pt x="6255" y="8335"/>
                    </a:cubicBezTo>
                    <a:cubicBezTo>
                      <a:pt x="5858" y="8335"/>
                      <a:pt x="5479" y="8528"/>
                      <a:pt x="5255" y="8863"/>
                    </a:cubicBezTo>
                    <a:cubicBezTo>
                      <a:pt x="5452" y="8398"/>
                      <a:pt x="5524" y="7879"/>
                      <a:pt x="5434" y="7396"/>
                    </a:cubicBezTo>
                    <a:cubicBezTo>
                      <a:pt x="5423" y="7362"/>
                      <a:pt x="5397" y="7349"/>
                      <a:pt x="5375" y="7349"/>
                    </a:cubicBezTo>
                    <a:cubicBezTo>
                      <a:pt x="5363" y="7349"/>
                      <a:pt x="5351" y="7353"/>
                      <a:pt x="5345" y="7360"/>
                    </a:cubicBezTo>
                    <a:cubicBezTo>
                      <a:pt x="5058" y="7664"/>
                      <a:pt x="4808" y="8004"/>
                      <a:pt x="4593" y="8362"/>
                    </a:cubicBezTo>
                    <a:cubicBezTo>
                      <a:pt x="4557" y="7861"/>
                      <a:pt x="4378" y="7378"/>
                      <a:pt x="4128" y="6948"/>
                    </a:cubicBezTo>
                    <a:cubicBezTo>
                      <a:pt x="4106" y="6926"/>
                      <a:pt x="4084" y="6911"/>
                      <a:pt x="4062" y="6911"/>
                    </a:cubicBezTo>
                    <a:cubicBezTo>
                      <a:pt x="4048" y="6911"/>
                      <a:pt x="4034" y="6917"/>
                      <a:pt x="4021" y="6930"/>
                    </a:cubicBezTo>
                    <a:cubicBezTo>
                      <a:pt x="3663" y="7324"/>
                      <a:pt x="3484" y="7843"/>
                      <a:pt x="3555" y="8380"/>
                    </a:cubicBezTo>
                    <a:cubicBezTo>
                      <a:pt x="3287" y="8022"/>
                      <a:pt x="2983" y="7664"/>
                      <a:pt x="2768" y="7360"/>
                    </a:cubicBezTo>
                    <a:cubicBezTo>
                      <a:pt x="2757" y="7339"/>
                      <a:pt x="2735" y="7330"/>
                      <a:pt x="2710" y="7330"/>
                    </a:cubicBezTo>
                    <a:cubicBezTo>
                      <a:pt x="2693" y="7330"/>
                      <a:pt x="2675" y="7335"/>
                      <a:pt x="2660" y="7342"/>
                    </a:cubicBezTo>
                    <a:cubicBezTo>
                      <a:pt x="2195" y="7915"/>
                      <a:pt x="2285" y="8738"/>
                      <a:pt x="2696" y="9346"/>
                    </a:cubicBezTo>
                    <a:cubicBezTo>
                      <a:pt x="2303" y="9167"/>
                      <a:pt x="1909" y="9060"/>
                      <a:pt x="1479" y="9006"/>
                    </a:cubicBezTo>
                    <a:cubicBezTo>
                      <a:pt x="1444" y="9006"/>
                      <a:pt x="1408" y="9060"/>
                      <a:pt x="1408" y="9114"/>
                    </a:cubicBezTo>
                    <a:cubicBezTo>
                      <a:pt x="1712" y="10223"/>
                      <a:pt x="2786" y="10706"/>
                      <a:pt x="3859" y="10832"/>
                    </a:cubicBezTo>
                    <a:cubicBezTo>
                      <a:pt x="3877" y="10832"/>
                      <a:pt x="3877" y="10814"/>
                      <a:pt x="3895" y="10814"/>
                    </a:cubicBezTo>
                    <a:cubicBezTo>
                      <a:pt x="3895" y="10814"/>
                      <a:pt x="3913" y="10814"/>
                      <a:pt x="3931" y="10832"/>
                    </a:cubicBezTo>
                    <a:cubicBezTo>
                      <a:pt x="3967" y="10832"/>
                      <a:pt x="4003" y="10778"/>
                      <a:pt x="3967" y="10760"/>
                    </a:cubicBezTo>
                    <a:cubicBezTo>
                      <a:pt x="3895" y="10688"/>
                      <a:pt x="3842" y="10617"/>
                      <a:pt x="3770" y="10527"/>
                    </a:cubicBezTo>
                    <a:lnTo>
                      <a:pt x="3770" y="10492"/>
                    </a:lnTo>
                    <a:cubicBezTo>
                      <a:pt x="3859" y="10563"/>
                      <a:pt x="3931" y="10635"/>
                      <a:pt x="4003" y="10724"/>
                    </a:cubicBezTo>
                    <a:lnTo>
                      <a:pt x="4003" y="10742"/>
                    </a:lnTo>
                    <a:cubicBezTo>
                      <a:pt x="4003" y="10796"/>
                      <a:pt x="4038" y="10832"/>
                      <a:pt x="4092" y="10832"/>
                    </a:cubicBezTo>
                    <a:lnTo>
                      <a:pt x="4110" y="10921"/>
                    </a:lnTo>
                    <a:lnTo>
                      <a:pt x="4074" y="10975"/>
                    </a:lnTo>
                    <a:cubicBezTo>
                      <a:pt x="4056" y="11046"/>
                      <a:pt x="4092" y="11100"/>
                      <a:pt x="4164" y="11118"/>
                    </a:cubicBezTo>
                    <a:cubicBezTo>
                      <a:pt x="4325" y="11959"/>
                      <a:pt x="4539" y="12782"/>
                      <a:pt x="4754" y="13605"/>
                    </a:cubicBezTo>
                    <a:cubicBezTo>
                      <a:pt x="4414" y="13605"/>
                      <a:pt x="4128" y="13355"/>
                      <a:pt x="4092" y="13015"/>
                    </a:cubicBezTo>
                    <a:lnTo>
                      <a:pt x="4092" y="13015"/>
                    </a:lnTo>
                    <a:cubicBezTo>
                      <a:pt x="4182" y="13086"/>
                      <a:pt x="4271" y="13158"/>
                      <a:pt x="4361" y="13247"/>
                    </a:cubicBezTo>
                    <a:cubicBezTo>
                      <a:pt x="4432" y="13355"/>
                      <a:pt x="4539" y="13462"/>
                      <a:pt x="4629" y="13570"/>
                    </a:cubicBezTo>
                    <a:cubicBezTo>
                      <a:pt x="4636" y="13573"/>
                      <a:pt x="4643" y="13574"/>
                      <a:pt x="4650" y="13574"/>
                    </a:cubicBezTo>
                    <a:cubicBezTo>
                      <a:pt x="4682" y="13574"/>
                      <a:pt x="4715" y="13545"/>
                      <a:pt x="4701" y="13516"/>
                    </a:cubicBezTo>
                    <a:cubicBezTo>
                      <a:pt x="4647" y="13373"/>
                      <a:pt x="4575" y="13247"/>
                      <a:pt x="4468" y="13140"/>
                    </a:cubicBezTo>
                    <a:cubicBezTo>
                      <a:pt x="4343" y="13015"/>
                      <a:pt x="4217" y="12907"/>
                      <a:pt x="4056" y="12836"/>
                    </a:cubicBezTo>
                    <a:cubicBezTo>
                      <a:pt x="4047" y="12831"/>
                      <a:pt x="4036" y="12829"/>
                      <a:pt x="4025" y="12829"/>
                    </a:cubicBezTo>
                    <a:cubicBezTo>
                      <a:pt x="3996" y="12829"/>
                      <a:pt x="3967" y="12845"/>
                      <a:pt x="3967" y="12872"/>
                    </a:cubicBezTo>
                    <a:cubicBezTo>
                      <a:pt x="3899" y="13309"/>
                      <a:pt x="4228" y="13699"/>
                      <a:pt x="4655" y="13699"/>
                    </a:cubicBezTo>
                    <a:cubicBezTo>
                      <a:pt x="4682" y="13699"/>
                      <a:pt x="4709" y="13698"/>
                      <a:pt x="4736" y="13695"/>
                    </a:cubicBezTo>
                    <a:cubicBezTo>
                      <a:pt x="4754" y="13695"/>
                      <a:pt x="4772" y="13677"/>
                      <a:pt x="4772" y="13677"/>
                    </a:cubicBezTo>
                    <a:cubicBezTo>
                      <a:pt x="5130" y="14947"/>
                      <a:pt x="5595" y="16182"/>
                      <a:pt x="6150" y="17363"/>
                    </a:cubicBezTo>
                    <a:cubicBezTo>
                      <a:pt x="5864" y="16987"/>
                      <a:pt x="5577" y="16630"/>
                      <a:pt x="5273" y="16254"/>
                    </a:cubicBezTo>
                    <a:cubicBezTo>
                      <a:pt x="4182" y="14339"/>
                      <a:pt x="2571" y="12514"/>
                      <a:pt x="173" y="12478"/>
                    </a:cubicBezTo>
                    <a:cubicBezTo>
                      <a:pt x="137" y="12478"/>
                      <a:pt x="137" y="12549"/>
                      <a:pt x="173" y="12549"/>
                    </a:cubicBezTo>
                    <a:cubicBezTo>
                      <a:pt x="1390" y="12818"/>
                      <a:pt x="2410" y="13104"/>
                      <a:pt x="3376" y="13945"/>
                    </a:cubicBezTo>
                    <a:cubicBezTo>
                      <a:pt x="3913" y="14464"/>
                      <a:pt x="4396" y="15037"/>
                      <a:pt x="4790" y="15663"/>
                    </a:cubicBezTo>
                    <a:cubicBezTo>
                      <a:pt x="3555" y="14232"/>
                      <a:pt x="2159" y="12979"/>
                      <a:pt x="227" y="12603"/>
                    </a:cubicBezTo>
                    <a:cubicBezTo>
                      <a:pt x="223" y="12601"/>
                      <a:pt x="219" y="12600"/>
                      <a:pt x="216" y="12600"/>
                    </a:cubicBezTo>
                    <a:cubicBezTo>
                      <a:pt x="188" y="12600"/>
                      <a:pt x="177" y="12659"/>
                      <a:pt x="209" y="12675"/>
                    </a:cubicBezTo>
                    <a:cubicBezTo>
                      <a:pt x="1658" y="13229"/>
                      <a:pt x="2839" y="13820"/>
                      <a:pt x="3949" y="14930"/>
                    </a:cubicBezTo>
                    <a:cubicBezTo>
                      <a:pt x="4414" y="15395"/>
                      <a:pt x="4862" y="15878"/>
                      <a:pt x="5273" y="16397"/>
                    </a:cubicBezTo>
                    <a:lnTo>
                      <a:pt x="5273" y="16415"/>
                    </a:lnTo>
                    <a:cubicBezTo>
                      <a:pt x="4683" y="15788"/>
                      <a:pt x="3842" y="15484"/>
                      <a:pt x="3072" y="15108"/>
                    </a:cubicBezTo>
                    <a:cubicBezTo>
                      <a:pt x="1873" y="14518"/>
                      <a:pt x="996" y="13534"/>
                      <a:pt x="66" y="12603"/>
                    </a:cubicBezTo>
                    <a:cubicBezTo>
                      <a:pt x="62" y="12600"/>
                      <a:pt x="58" y="12598"/>
                      <a:pt x="53" y="12598"/>
                    </a:cubicBezTo>
                    <a:cubicBezTo>
                      <a:pt x="31" y="12598"/>
                      <a:pt x="1" y="12628"/>
                      <a:pt x="30" y="12657"/>
                    </a:cubicBezTo>
                    <a:cubicBezTo>
                      <a:pt x="674" y="13426"/>
                      <a:pt x="1408" y="14124"/>
                      <a:pt x="2213" y="14733"/>
                    </a:cubicBezTo>
                    <a:cubicBezTo>
                      <a:pt x="3197" y="15448"/>
                      <a:pt x="4343" y="15806"/>
                      <a:pt x="5309" y="16558"/>
                    </a:cubicBezTo>
                    <a:cubicBezTo>
                      <a:pt x="5318" y="16567"/>
                      <a:pt x="5327" y="16571"/>
                      <a:pt x="5336" y="16571"/>
                    </a:cubicBezTo>
                    <a:cubicBezTo>
                      <a:pt x="5345" y="16571"/>
                      <a:pt x="5354" y="16567"/>
                      <a:pt x="5363" y="16558"/>
                    </a:cubicBezTo>
                    <a:lnTo>
                      <a:pt x="5398" y="16594"/>
                    </a:lnTo>
                    <a:cubicBezTo>
                      <a:pt x="5398" y="16603"/>
                      <a:pt x="5403" y="16607"/>
                      <a:pt x="5410" y="16607"/>
                    </a:cubicBezTo>
                    <a:cubicBezTo>
                      <a:pt x="5416" y="16607"/>
                      <a:pt x="5425" y="16603"/>
                      <a:pt x="5434" y="16594"/>
                    </a:cubicBezTo>
                    <a:cubicBezTo>
                      <a:pt x="5721" y="16970"/>
                      <a:pt x="6007" y="17345"/>
                      <a:pt x="6311" y="17703"/>
                    </a:cubicBezTo>
                    <a:cubicBezTo>
                      <a:pt x="7027" y="19135"/>
                      <a:pt x="7796" y="20495"/>
                      <a:pt x="8423" y="21927"/>
                    </a:cubicBezTo>
                    <a:cubicBezTo>
                      <a:pt x="8190" y="21640"/>
                      <a:pt x="7850" y="21461"/>
                      <a:pt x="7492" y="21408"/>
                    </a:cubicBezTo>
                    <a:cubicBezTo>
                      <a:pt x="7438" y="21425"/>
                      <a:pt x="7403" y="21479"/>
                      <a:pt x="7421" y="21533"/>
                    </a:cubicBezTo>
                    <a:cubicBezTo>
                      <a:pt x="7635" y="21927"/>
                      <a:pt x="8029" y="22195"/>
                      <a:pt x="8476" y="22231"/>
                    </a:cubicBezTo>
                    <a:cubicBezTo>
                      <a:pt x="8505" y="22231"/>
                      <a:pt x="8522" y="22197"/>
                      <a:pt x="8519" y="22174"/>
                    </a:cubicBezTo>
                    <a:lnTo>
                      <a:pt x="8519" y="22174"/>
                    </a:lnTo>
                    <a:cubicBezTo>
                      <a:pt x="8838" y="22904"/>
                      <a:pt x="9122" y="23686"/>
                      <a:pt x="9335" y="24468"/>
                    </a:cubicBezTo>
                    <a:cubicBezTo>
                      <a:pt x="9139" y="24879"/>
                      <a:pt x="8977" y="25327"/>
                      <a:pt x="8834" y="25756"/>
                    </a:cubicBezTo>
                    <a:cubicBezTo>
                      <a:pt x="8870" y="25398"/>
                      <a:pt x="8852" y="24969"/>
                      <a:pt x="8548" y="24736"/>
                    </a:cubicBezTo>
                    <a:cubicBezTo>
                      <a:pt x="8533" y="24714"/>
                      <a:pt x="8512" y="24704"/>
                      <a:pt x="8491" y="24704"/>
                    </a:cubicBezTo>
                    <a:cubicBezTo>
                      <a:pt x="8462" y="24704"/>
                      <a:pt x="8433" y="24723"/>
                      <a:pt x="8423" y="24754"/>
                    </a:cubicBezTo>
                    <a:cubicBezTo>
                      <a:pt x="8333" y="25166"/>
                      <a:pt x="8441" y="25595"/>
                      <a:pt x="8709" y="25917"/>
                    </a:cubicBezTo>
                    <a:lnTo>
                      <a:pt x="8709" y="25971"/>
                    </a:lnTo>
                    <a:cubicBezTo>
                      <a:pt x="8709" y="25989"/>
                      <a:pt x="8727" y="25989"/>
                      <a:pt x="8727" y="26007"/>
                    </a:cubicBezTo>
                    <a:cubicBezTo>
                      <a:pt x="8566" y="26543"/>
                      <a:pt x="8423" y="27080"/>
                      <a:pt x="8315" y="27635"/>
                    </a:cubicBezTo>
                    <a:cubicBezTo>
                      <a:pt x="8262" y="27832"/>
                      <a:pt x="8244" y="28047"/>
                      <a:pt x="8208" y="28243"/>
                    </a:cubicBezTo>
                    <a:cubicBezTo>
                      <a:pt x="8244" y="27796"/>
                      <a:pt x="8262" y="27349"/>
                      <a:pt x="8244" y="26883"/>
                    </a:cubicBezTo>
                    <a:cubicBezTo>
                      <a:pt x="8244" y="25810"/>
                      <a:pt x="7868" y="24861"/>
                      <a:pt x="7671" y="23823"/>
                    </a:cubicBezTo>
                    <a:cubicBezTo>
                      <a:pt x="7662" y="23788"/>
                      <a:pt x="7631" y="23770"/>
                      <a:pt x="7600" y="23770"/>
                    </a:cubicBezTo>
                    <a:cubicBezTo>
                      <a:pt x="7568" y="23770"/>
                      <a:pt x="7537" y="23788"/>
                      <a:pt x="7528" y="23823"/>
                    </a:cubicBezTo>
                    <a:cubicBezTo>
                      <a:pt x="7027" y="25917"/>
                      <a:pt x="7331" y="28047"/>
                      <a:pt x="8047" y="30033"/>
                    </a:cubicBezTo>
                    <a:cubicBezTo>
                      <a:pt x="8029" y="31751"/>
                      <a:pt x="8244" y="33487"/>
                      <a:pt x="8673" y="35151"/>
                    </a:cubicBezTo>
                    <a:cubicBezTo>
                      <a:pt x="8047" y="34006"/>
                      <a:pt x="7116" y="32968"/>
                      <a:pt x="6222" y="32019"/>
                    </a:cubicBezTo>
                    <a:cubicBezTo>
                      <a:pt x="6186" y="31805"/>
                      <a:pt x="6168" y="31554"/>
                      <a:pt x="6132" y="31321"/>
                    </a:cubicBezTo>
                    <a:cubicBezTo>
                      <a:pt x="6383" y="30624"/>
                      <a:pt x="6794" y="29872"/>
                      <a:pt x="6490" y="29156"/>
                    </a:cubicBezTo>
                    <a:cubicBezTo>
                      <a:pt x="6481" y="29129"/>
                      <a:pt x="6454" y="29116"/>
                      <a:pt x="6427" y="29116"/>
                    </a:cubicBezTo>
                    <a:cubicBezTo>
                      <a:pt x="6401" y="29116"/>
                      <a:pt x="6374" y="29129"/>
                      <a:pt x="6365" y="29156"/>
                    </a:cubicBezTo>
                    <a:cubicBezTo>
                      <a:pt x="6275" y="29371"/>
                      <a:pt x="6168" y="29568"/>
                      <a:pt x="6043" y="29765"/>
                    </a:cubicBezTo>
                    <a:cubicBezTo>
                      <a:pt x="6061" y="29389"/>
                      <a:pt x="6061" y="28995"/>
                      <a:pt x="6078" y="28619"/>
                    </a:cubicBezTo>
                    <a:cubicBezTo>
                      <a:pt x="6078" y="28584"/>
                      <a:pt x="6025" y="28548"/>
                      <a:pt x="5989" y="28548"/>
                    </a:cubicBezTo>
                    <a:cubicBezTo>
                      <a:pt x="5416" y="28780"/>
                      <a:pt x="5184" y="29371"/>
                      <a:pt x="5202" y="29944"/>
                    </a:cubicBezTo>
                    <a:cubicBezTo>
                      <a:pt x="4897" y="29532"/>
                      <a:pt x="4468" y="29192"/>
                      <a:pt x="4003" y="28941"/>
                    </a:cubicBezTo>
                    <a:cubicBezTo>
                      <a:pt x="3996" y="28938"/>
                      <a:pt x="3989" y="28937"/>
                      <a:pt x="3982" y="28937"/>
                    </a:cubicBezTo>
                    <a:cubicBezTo>
                      <a:pt x="3949" y="28937"/>
                      <a:pt x="3913" y="28969"/>
                      <a:pt x="3913" y="29013"/>
                    </a:cubicBezTo>
                    <a:cubicBezTo>
                      <a:pt x="3931" y="29496"/>
                      <a:pt x="4074" y="29961"/>
                      <a:pt x="4325" y="30373"/>
                    </a:cubicBezTo>
                    <a:lnTo>
                      <a:pt x="4271" y="30337"/>
                    </a:lnTo>
                    <a:cubicBezTo>
                      <a:pt x="4065" y="30196"/>
                      <a:pt x="3692" y="29961"/>
                      <a:pt x="3372" y="29961"/>
                    </a:cubicBezTo>
                    <a:cubicBezTo>
                      <a:pt x="3248" y="29961"/>
                      <a:pt x="3131" y="29996"/>
                      <a:pt x="3036" y="30087"/>
                    </a:cubicBezTo>
                    <a:cubicBezTo>
                      <a:pt x="2553" y="30534"/>
                      <a:pt x="3072" y="30928"/>
                      <a:pt x="3681" y="31178"/>
                    </a:cubicBezTo>
                    <a:lnTo>
                      <a:pt x="3412" y="31178"/>
                    </a:lnTo>
                    <a:cubicBezTo>
                      <a:pt x="2750" y="31250"/>
                      <a:pt x="2678" y="31805"/>
                      <a:pt x="2929" y="32341"/>
                    </a:cubicBezTo>
                    <a:cubicBezTo>
                      <a:pt x="2947" y="32368"/>
                      <a:pt x="2974" y="32382"/>
                      <a:pt x="3000" y="32382"/>
                    </a:cubicBezTo>
                    <a:cubicBezTo>
                      <a:pt x="3027" y="32382"/>
                      <a:pt x="3054" y="32368"/>
                      <a:pt x="3072" y="32341"/>
                    </a:cubicBezTo>
                    <a:cubicBezTo>
                      <a:pt x="3310" y="31994"/>
                      <a:pt x="3749" y="31894"/>
                      <a:pt x="4213" y="31894"/>
                    </a:cubicBezTo>
                    <a:cubicBezTo>
                      <a:pt x="4655" y="31894"/>
                      <a:pt x="5120" y="31985"/>
                      <a:pt x="5452" y="32037"/>
                    </a:cubicBezTo>
                    <a:cubicBezTo>
                      <a:pt x="5456" y="32039"/>
                      <a:pt x="5460" y="32040"/>
                      <a:pt x="5463" y="32040"/>
                    </a:cubicBezTo>
                    <a:cubicBezTo>
                      <a:pt x="5491" y="32040"/>
                      <a:pt x="5502" y="31982"/>
                      <a:pt x="5470" y="31966"/>
                    </a:cubicBezTo>
                    <a:cubicBezTo>
                      <a:pt x="5150" y="31836"/>
                      <a:pt x="4695" y="31739"/>
                      <a:pt x="4249" y="31739"/>
                    </a:cubicBezTo>
                    <a:cubicBezTo>
                      <a:pt x="3772" y="31739"/>
                      <a:pt x="3305" y="31849"/>
                      <a:pt x="3018" y="32145"/>
                    </a:cubicBezTo>
                    <a:cubicBezTo>
                      <a:pt x="2947" y="31912"/>
                      <a:pt x="2875" y="31679"/>
                      <a:pt x="3072" y="31500"/>
                    </a:cubicBezTo>
                    <a:cubicBezTo>
                      <a:pt x="3189" y="31372"/>
                      <a:pt x="3374" y="31343"/>
                      <a:pt x="3553" y="31343"/>
                    </a:cubicBezTo>
                    <a:cubicBezTo>
                      <a:pt x="3649" y="31343"/>
                      <a:pt x="3743" y="31351"/>
                      <a:pt x="3824" y="31357"/>
                    </a:cubicBezTo>
                    <a:cubicBezTo>
                      <a:pt x="4307" y="31393"/>
                      <a:pt x="4683" y="31644"/>
                      <a:pt x="5148" y="31787"/>
                    </a:cubicBezTo>
                    <a:lnTo>
                      <a:pt x="5184" y="31787"/>
                    </a:lnTo>
                    <a:cubicBezTo>
                      <a:pt x="5381" y="31930"/>
                      <a:pt x="5613" y="32001"/>
                      <a:pt x="5864" y="32037"/>
                    </a:cubicBezTo>
                    <a:lnTo>
                      <a:pt x="5864" y="32073"/>
                    </a:lnTo>
                    <a:cubicBezTo>
                      <a:pt x="5874" y="32104"/>
                      <a:pt x="5909" y="32123"/>
                      <a:pt x="5943" y="32123"/>
                    </a:cubicBezTo>
                    <a:cubicBezTo>
                      <a:pt x="5967" y="32123"/>
                      <a:pt x="5992" y="32113"/>
                      <a:pt x="6007" y="32091"/>
                    </a:cubicBezTo>
                    <a:cubicBezTo>
                      <a:pt x="6025" y="32109"/>
                      <a:pt x="6061" y="32127"/>
                      <a:pt x="6078" y="32127"/>
                    </a:cubicBezTo>
                    <a:cubicBezTo>
                      <a:pt x="6078" y="32163"/>
                      <a:pt x="6096" y="32198"/>
                      <a:pt x="6096" y="32234"/>
                    </a:cubicBezTo>
                    <a:cubicBezTo>
                      <a:pt x="6104" y="32265"/>
                      <a:pt x="6133" y="32280"/>
                      <a:pt x="6162" y="32280"/>
                    </a:cubicBezTo>
                    <a:cubicBezTo>
                      <a:pt x="6200" y="32280"/>
                      <a:pt x="6240" y="32256"/>
                      <a:pt x="6240" y="32216"/>
                    </a:cubicBezTo>
                    <a:lnTo>
                      <a:pt x="6240" y="32180"/>
                    </a:lnTo>
                    <a:cubicBezTo>
                      <a:pt x="6687" y="32699"/>
                      <a:pt x="7134" y="33236"/>
                      <a:pt x="7546" y="33791"/>
                    </a:cubicBezTo>
                    <a:cubicBezTo>
                      <a:pt x="8065" y="34453"/>
                      <a:pt x="8441" y="35205"/>
                      <a:pt x="8888" y="35921"/>
                    </a:cubicBezTo>
                    <a:lnTo>
                      <a:pt x="8942" y="36082"/>
                    </a:lnTo>
                    <a:cubicBezTo>
                      <a:pt x="9031" y="36404"/>
                      <a:pt x="9139" y="36744"/>
                      <a:pt x="9264" y="37066"/>
                    </a:cubicBezTo>
                    <a:cubicBezTo>
                      <a:pt x="8171" y="35374"/>
                      <a:pt x="6402" y="33700"/>
                      <a:pt x="4623" y="33700"/>
                    </a:cubicBezTo>
                    <a:cubicBezTo>
                      <a:pt x="4595" y="33700"/>
                      <a:pt x="4567" y="33701"/>
                      <a:pt x="4539" y="33702"/>
                    </a:cubicBezTo>
                    <a:cubicBezTo>
                      <a:pt x="4468" y="33702"/>
                      <a:pt x="4432" y="33791"/>
                      <a:pt x="4468" y="33845"/>
                    </a:cubicBezTo>
                    <a:cubicBezTo>
                      <a:pt x="5291" y="34704"/>
                      <a:pt x="5828" y="35903"/>
                      <a:pt x="6776" y="36636"/>
                    </a:cubicBezTo>
                    <a:cubicBezTo>
                      <a:pt x="7564" y="37245"/>
                      <a:pt x="8566" y="37585"/>
                      <a:pt x="9317" y="38193"/>
                    </a:cubicBezTo>
                    <a:cubicBezTo>
                      <a:pt x="9461" y="38390"/>
                      <a:pt x="9604" y="38569"/>
                      <a:pt x="9765" y="38748"/>
                    </a:cubicBezTo>
                    <a:cubicBezTo>
                      <a:pt x="9770" y="38753"/>
                      <a:pt x="9776" y="38755"/>
                      <a:pt x="9782" y="38755"/>
                    </a:cubicBezTo>
                    <a:cubicBezTo>
                      <a:pt x="9798" y="38755"/>
                      <a:pt x="9814" y="38738"/>
                      <a:pt x="9801" y="38712"/>
                    </a:cubicBezTo>
                    <a:cubicBezTo>
                      <a:pt x="9783" y="38676"/>
                      <a:pt x="9765" y="38641"/>
                      <a:pt x="9747" y="38605"/>
                    </a:cubicBezTo>
                    <a:lnTo>
                      <a:pt x="9747" y="38605"/>
                    </a:lnTo>
                    <a:cubicBezTo>
                      <a:pt x="9819" y="38694"/>
                      <a:pt x="9908" y="38784"/>
                      <a:pt x="9962" y="38891"/>
                    </a:cubicBezTo>
                    <a:cubicBezTo>
                      <a:pt x="10266" y="39589"/>
                      <a:pt x="10570" y="40305"/>
                      <a:pt x="10856" y="41003"/>
                    </a:cubicBezTo>
                    <a:lnTo>
                      <a:pt x="10678" y="40949"/>
                    </a:lnTo>
                    <a:cubicBezTo>
                      <a:pt x="10534" y="40716"/>
                      <a:pt x="10373" y="40502"/>
                      <a:pt x="10194" y="40305"/>
                    </a:cubicBezTo>
                    <a:cubicBezTo>
                      <a:pt x="10015" y="40072"/>
                      <a:pt x="9783" y="39911"/>
                      <a:pt x="9496" y="39804"/>
                    </a:cubicBezTo>
                    <a:cubicBezTo>
                      <a:pt x="9491" y="39802"/>
                      <a:pt x="9485" y="39801"/>
                      <a:pt x="9479" y="39801"/>
                    </a:cubicBezTo>
                    <a:cubicBezTo>
                      <a:pt x="9428" y="39801"/>
                      <a:pt x="9373" y="39863"/>
                      <a:pt x="9389" y="39911"/>
                    </a:cubicBezTo>
                    <a:cubicBezTo>
                      <a:pt x="9675" y="40555"/>
                      <a:pt x="10248" y="41021"/>
                      <a:pt x="10910" y="41200"/>
                    </a:cubicBezTo>
                    <a:cubicBezTo>
                      <a:pt x="11375" y="42309"/>
                      <a:pt x="11715" y="43454"/>
                      <a:pt x="11930" y="44618"/>
                    </a:cubicBezTo>
                    <a:cubicBezTo>
                      <a:pt x="11930" y="44814"/>
                      <a:pt x="11912" y="45011"/>
                      <a:pt x="11894" y="45208"/>
                    </a:cubicBezTo>
                    <a:cubicBezTo>
                      <a:pt x="11769" y="44707"/>
                      <a:pt x="11536" y="44224"/>
                      <a:pt x="11125" y="44045"/>
                    </a:cubicBezTo>
                    <a:cubicBezTo>
                      <a:pt x="11110" y="44037"/>
                      <a:pt x="11094" y="44034"/>
                      <a:pt x="11080" y="44034"/>
                    </a:cubicBezTo>
                    <a:cubicBezTo>
                      <a:pt x="11027" y="44034"/>
                      <a:pt x="10986" y="44082"/>
                      <a:pt x="11000" y="44152"/>
                    </a:cubicBezTo>
                    <a:cubicBezTo>
                      <a:pt x="11089" y="44779"/>
                      <a:pt x="11250" y="45638"/>
                      <a:pt x="11823" y="46031"/>
                    </a:cubicBezTo>
                    <a:cubicBezTo>
                      <a:pt x="11644" y="48000"/>
                      <a:pt x="11304" y="49968"/>
                      <a:pt x="10767" y="51883"/>
                    </a:cubicBezTo>
                    <a:cubicBezTo>
                      <a:pt x="10757" y="51935"/>
                      <a:pt x="10789" y="51963"/>
                      <a:pt x="10824" y="51963"/>
                    </a:cubicBezTo>
                    <a:cubicBezTo>
                      <a:pt x="10850" y="51963"/>
                      <a:pt x="10877" y="51949"/>
                      <a:pt x="10892" y="51919"/>
                    </a:cubicBezTo>
                    <a:cubicBezTo>
                      <a:pt x="11447" y="50505"/>
                      <a:pt x="11841" y="49038"/>
                      <a:pt x="12055" y="47534"/>
                    </a:cubicBezTo>
                    <a:cubicBezTo>
                      <a:pt x="12664" y="47033"/>
                      <a:pt x="13254" y="46085"/>
                      <a:pt x="13147" y="45298"/>
                    </a:cubicBezTo>
                    <a:cubicBezTo>
                      <a:pt x="13147" y="45260"/>
                      <a:pt x="13120" y="45222"/>
                      <a:pt x="13086" y="45222"/>
                    </a:cubicBezTo>
                    <a:cubicBezTo>
                      <a:pt x="13071" y="45222"/>
                      <a:pt x="13055" y="45228"/>
                      <a:pt x="13040" y="45244"/>
                    </a:cubicBezTo>
                    <a:cubicBezTo>
                      <a:pt x="12557" y="45566"/>
                      <a:pt x="12395" y="46103"/>
                      <a:pt x="12163" y="46586"/>
                    </a:cubicBezTo>
                    <a:cubicBezTo>
                      <a:pt x="12288" y="45280"/>
                      <a:pt x="12324" y="43973"/>
                      <a:pt x="12270" y="42685"/>
                    </a:cubicBezTo>
                    <a:cubicBezTo>
                      <a:pt x="12718" y="42166"/>
                      <a:pt x="12861" y="41432"/>
                      <a:pt x="12986" y="40788"/>
                    </a:cubicBezTo>
                    <a:cubicBezTo>
                      <a:pt x="12986" y="40732"/>
                      <a:pt x="12953" y="40687"/>
                      <a:pt x="12905" y="40687"/>
                    </a:cubicBezTo>
                    <a:cubicBezTo>
                      <a:pt x="12891" y="40687"/>
                      <a:pt x="12876" y="40691"/>
                      <a:pt x="12861" y="40699"/>
                    </a:cubicBezTo>
                    <a:cubicBezTo>
                      <a:pt x="12592" y="41003"/>
                      <a:pt x="12378" y="41343"/>
                      <a:pt x="12217" y="41719"/>
                    </a:cubicBezTo>
                    <a:cubicBezTo>
                      <a:pt x="12217" y="41611"/>
                      <a:pt x="12217" y="41522"/>
                      <a:pt x="12199" y="41432"/>
                    </a:cubicBezTo>
                    <a:cubicBezTo>
                      <a:pt x="12306" y="40197"/>
                      <a:pt x="12449" y="38998"/>
                      <a:pt x="12628" y="37799"/>
                    </a:cubicBezTo>
                    <a:cubicBezTo>
                      <a:pt x="13487" y="36833"/>
                      <a:pt x="14185" y="35724"/>
                      <a:pt x="14919" y="34686"/>
                    </a:cubicBezTo>
                    <a:cubicBezTo>
                      <a:pt x="15992" y="33165"/>
                      <a:pt x="17030" y="31679"/>
                      <a:pt x="17800" y="29979"/>
                    </a:cubicBezTo>
                    <a:cubicBezTo>
                      <a:pt x="17836" y="29926"/>
                      <a:pt x="17764" y="29854"/>
                      <a:pt x="17710" y="29854"/>
                    </a:cubicBezTo>
                    <a:cubicBezTo>
                      <a:pt x="15599" y="30462"/>
                      <a:pt x="14113" y="32216"/>
                      <a:pt x="13254" y="34238"/>
                    </a:cubicBezTo>
                    <a:cubicBezTo>
                      <a:pt x="13433" y="33344"/>
                      <a:pt x="13630" y="32467"/>
                      <a:pt x="13845" y="31572"/>
                    </a:cubicBezTo>
                    <a:lnTo>
                      <a:pt x="13845" y="31608"/>
                    </a:lnTo>
                    <a:cubicBezTo>
                      <a:pt x="13845" y="31617"/>
                      <a:pt x="13858" y="31621"/>
                      <a:pt x="13874" y="31621"/>
                    </a:cubicBezTo>
                    <a:cubicBezTo>
                      <a:pt x="13890" y="31621"/>
                      <a:pt x="13908" y="31617"/>
                      <a:pt x="13917" y="31608"/>
                    </a:cubicBezTo>
                    <a:cubicBezTo>
                      <a:pt x="13952" y="31429"/>
                      <a:pt x="13970" y="31250"/>
                      <a:pt x="13952" y="31071"/>
                    </a:cubicBezTo>
                    <a:cubicBezTo>
                      <a:pt x="14078" y="30552"/>
                      <a:pt x="14221" y="30051"/>
                      <a:pt x="14346" y="29532"/>
                    </a:cubicBezTo>
                    <a:cubicBezTo>
                      <a:pt x="14811" y="29299"/>
                      <a:pt x="15187" y="28924"/>
                      <a:pt x="15420" y="28458"/>
                    </a:cubicBezTo>
                    <a:cubicBezTo>
                      <a:pt x="15452" y="28410"/>
                      <a:pt x="15412" y="28348"/>
                      <a:pt x="15353" y="28348"/>
                    </a:cubicBezTo>
                    <a:cubicBezTo>
                      <a:pt x="15345" y="28348"/>
                      <a:pt x="15338" y="28349"/>
                      <a:pt x="15330" y="28351"/>
                    </a:cubicBezTo>
                    <a:cubicBezTo>
                      <a:pt x="15026" y="28422"/>
                      <a:pt x="14758" y="28601"/>
                      <a:pt x="14561" y="28852"/>
                    </a:cubicBezTo>
                    <a:cubicBezTo>
                      <a:pt x="14650" y="28494"/>
                      <a:pt x="14740" y="28136"/>
                      <a:pt x="14847" y="27760"/>
                    </a:cubicBezTo>
                    <a:cubicBezTo>
                      <a:pt x="15098" y="27599"/>
                      <a:pt x="15348" y="27402"/>
                      <a:pt x="15581" y="27206"/>
                    </a:cubicBezTo>
                    <a:lnTo>
                      <a:pt x="15581" y="27206"/>
                    </a:lnTo>
                    <a:cubicBezTo>
                      <a:pt x="15545" y="27241"/>
                      <a:pt x="15527" y="27277"/>
                      <a:pt x="15509" y="27313"/>
                    </a:cubicBezTo>
                    <a:cubicBezTo>
                      <a:pt x="15496" y="27339"/>
                      <a:pt x="15512" y="27356"/>
                      <a:pt x="15528" y="27356"/>
                    </a:cubicBezTo>
                    <a:cubicBezTo>
                      <a:pt x="15534" y="27356"/>
                      <a:pt x="15540" y="27354"/>
                      <a:pt x="15545" y="27349"/>
                    </a:cubicBezTo>
                    <a:cubicBezTo>
                      <a:pt x="15617" y="27295"/>
                      <a:pt x="15688" y="27241"/>
                      <a:pt x="15742" y="27170"/>
                    </a:cubicBezTo>
                    <a:cubicBezTo>
                      <a:pt x="15763" y="27171"/>
                      <a:pt x="15784" y="27171"/>
                      <a:pt x="15805" y="27171"/>
                    </a:cubicBezTo>
                    <a:cubicBezTo>
                      <a:pt x="16491" y="27171"/>
                      <a:pt x="17312" y="26622"/>
                      <a:pt x="17746" y="26275"/>
                    </a:cubicBezTo>
                    <a:cubicBezTo>
                      <a:pt x="17800" y="26239"/>
                      <a:pt x="17764" y="26150"/>
                      <a:pt x="17710" y="26150"/>
                    </a:cubicBezTo>
                    <a:cubicBezTo>
                      <a:pt x="17263" y="26186"/>
                      <a:pt x="16816" y="26275"/>
                      <a:pt x="16386" y="26436"/>
                    </a:cubicBezTo>
                    <a:cubicBezTo>
                      <a:pt x="16923" y="26007"/>
                      <a:pt x="17370" y="25488"/>
                      <a:pt x="17710" y="24915"/>
                    </a:cubicBezTo>
                    <a:cubicBezTo>
                      <a:pt x="17746" y="24861"/>
                      <a:pt x="17710" y="24808"/>
                      <a:pt x="17657" y="24808"/>
                    </a:cubicBezTo>
                    <a:cubicBezTo>
                      <a:pt x="17084" y="24808"/>
                      <a:pt x="16547" y="25058"/>
                      <a:pt x="16189" y="25488"/>
                    </a:cubicBezTo>
                    <a:cubicBezTo>
                      <a:pt x="16386" y="24933"/>
                      <a:pt x="16350" y="24307"/>
                      <a:pt x="16064" y="23770"/>
                    </a:cubicBezTo>
                    <a:cubicBezTo>
                      <a:pt x="16055" y="23752"/>
                      <a:pt x="16037" y="23743"/>
                      <a:pt x="16017" y="23743"/>
                    </a:cubicBezTo>
                    <a:cubicBezTo>
                      <a:pt x="15997" y="23743"/>
                      <a:pt x="15974" y="23752"/>
                      <a:pt x="15957" y="23770"/>
                    </a:cubicBezTo>
                    <a:cubicBezTo>
                      <a:pt x="15581" y="24110"/>
                      <a:pt x="15294" y="24557"/>
                      <a:pt x="15151" y="25058"/>
                    </a:cubicBezTo>
                    <a:cubicBezTo>
                      <a:pt x="15080" y="24790"/>
                      <a:pt x="14972" y="24539"/>
                      <a:pt x="14811" y="24324"/>
                    </a:cubicBezTo>
                    <a:cubicBezTo>
                      <a:pt x="14717" y="24203"/>
                      <a:pt x="14316" y="23826"/>
                      <a:pt x="14041" y="23826"/>
                    </a:cubicBezTo>
                    <a:cubicBezTo>
                      <a:pt x="13951" y="23826"/>
                      <a:pt x="13875" y="23866"/>
                      <a:pt x="13827" y="23967"/>
                    </a:cubicBezTo>
                    <a:cubicBezTo>
                      <a:pt x="13594" y="24486"/>
                      <a:pt x="13791" y="25094"/>
                      <a:pt x="13970" y="25613"/>
                    </a:cubicBezTo>
                    <a:cubicBezTo>
                      <a:pt x="13757" y="25428"/>
                      <a:pt x="13477" y="25323"/>
                      <a:pt x="13191" y="25323"/>
                    </a:cubicBezTo>
                    <a:cubicBezTo>
                      <a:pt x="13117" y="25323"/>
                      <a:pt x="13042" y="25330"/>
                      <a:pt x="12968" y="25344"/>
                    </a:cubicBezTo>
                    <a:cubicBezTo>
                      <a:pt x="12932" y="25362"/>
                      <a:pt x="12914" y="25380"/>
                      <a:pt x="12914" y="25416"/>
                    </a:cubicBezTo>
                    <a:cubicBezTo>
                      <a:pt x="12914" y="26257"/>
                      <a:pt x="13720" y="27134"/>
                      <a:pt x="14561" y="27170"/>
                    </a:cubicBezTo>
                    <a:cubicBezTo>
                      <a:pt x="14614" y="27313"/>
                      <a:pt x="14668" y="27474"/>
                      <a:pt x="14722" y="27635"/>
                    </a:cubicBezTo>
                    <a:cubicBezTo>
                      <a:pt x="14740" y="27635"/>
                      <a:pt x="14740" y="27653"/>
                      <a:pt x="14758" y="27653"/>
                    </a:cubicBezTo>
                    <a:cubicBezTo>
                      <a:pt x="14740" y="27653"/>
                      <a:pt x="14740" y="27671"/>
                      <a:pt x="14758" y="27671"/>
                    </a:cubicBezTo>
                    <a:cubicBezTo>
                      <a:pt x="14740" y="27689"/>
                      <a:pt x="14740" y="27707"/>
                      <a:pt x="14758" y="27725"/>
                    </a:cubicBezTo>
                    <a:cubicBezTo>
                      <a:pt x="14597" y="28208"/>
                      <a:pt x="14436" y="28709"/>
                      <a:pt x="14292" y="29192"/>
                    </a:cubicBezTo>
                    <a:cubicBezTo>
                      <a:pt x="14274" y="29210"/>
                      <a:pt x="14274" y="29228"/>
                      <a:pt x="14292" y="29228"/>
                    </a:cubicBezTo>
                    <a:lnTo>
                      <a:pt x="14221" y="29425"/>
                    </a:lnTo>
                    <a:cubicBezTo>
                      <a:pt x="14167" y="29460"/>
                      <a:pt x="14095" y="29514"/>
                      <a:pt x="14024" y="29568"/>
                    </a:cubicBezTo>
                    <a:cubicBezTo>
                      <a:pt x="13970" y="29621"/>
                      <a:pt x="14024" y="29657"/>
                      <a:pt x="14078" y="29657"/>
                    </a:cubicBezTo>
                    <a:cubicBezTo>
                      <a:pt x="14131" y="29639"/>
                      <a:pt x="14149" y="29621"/>
                      <a:pt x="14167" y="29621"/>
                    </a:cubicBezTo>
                    <a:cubicBezTo>
                      <a:pt x="14078" y="29908"/>
                      <a:pt x="13988" y="30194"/>
                      <a:pt x="13917" y="30498"/>
                    </a:cubicBezTo>
                    <a:cubicBezTo>
                      <a:pt x="13845" y="30194"/>
                      <a:pt x="13720" y="29926"/>
                      <a:pt x="13523" y="29675"/>
                    </a:cubicBezTo>
                    <a:cubicBezTo>
                      <a:pt x="13510" y="29669"/>
                      <a:pt x="13494" y="29664"/>
                      <a:pt x="13479" y="29664"/>
                    </a:cubicBezTo>
                    <a:cubicBezTo>
                      <a:pt x="13453" y="29664"/>
                      <a:pt x="13427" y="29677"/>
                      <a:pt x="13415" y="29711"/>
                    </a:cubicBezTo>
                    <a:cubicBezTo>
                      <a:pt x="13308" y="30158"/>
                      <a:pt x="13505" y="30731"/>
                      <a:pt x="13720" y="31160"/>
                    </a:cubicBezTo>
                    <a:cubicBezTo>
                      <a:pt x="13577" y="31715"/>
                      <a:pt x="13415" y="32252"/>
                      <a:pt x="13272" y="32807"/>
                    </a:cubicBezTo>
                    <a:cubicBezTo>
                      <a:pt x="13272" y="32413"/>
                      <a:pt x="13147" y="32019"/>
                      <a:pt x="12932" y="31679"/>
                    </a:cubicBezTo>
                    <a:cubicBezTo>
                      <a:pt x="12913" y="31660"/>
                      <a:pt x="12888" y="31645"/>
                      <a:pt x="12863" y="31645"/>
                    </a:cubicBezTo>
                    <a:cubicBezTo>
                      <a:pt x="12843" y="31645"/>
                      <a:pt x="12823" y="31655"/>
                      <a:pt x="12807" y="31679"/>
                    </a:cubicBezTo>
                    <a:cubicBezTo>
                      <a:pt x="12592" y="32163"/>
                      <a:pt x="12807" y="32878"/>
                      <a:pt x="13147" y="33272"/>
                    </a:cubicBezTo>
                    <a:lnTo>
                      <a:pt x="13147" y="33308"/>
                    </a:lnTo>
                    <a:cubicBezTo>
                      <a:pt x="12807" y="34722"/>
                      <a:pt x="12521" y="36153"/>
                      <a:pt x="12324" y="37585"/>
                    </a:cubicBezTo>
                    <a:cubicBezTo>
                      <a:pt x="12199" y="37853"/>
                      <a:pt x="12073" y="38122"/>
                      <a:pt x="11930" y="38372"/>
                    </a:cubicBezTo>
                    <a:cubicBezTo>
                      <a:pt x="11918" y="38410"/>
                      <a:pt x="11950" y="38448"/>
                      <a:pt x="11982" y="38448"/>
                    </a:cubicBezTo>
                    <a:cubicBezTo>
                      <a:pt x="11996" y="38448"/>
                      <a:pt x="12009" y="38442"/>
                      <a:pt x="12020" y="38426"/>
                    </a:cubicBezTo>
                    <a:cubicBezTo>
                      <a:pt x="12055" y="38372"/>
                      <a:pt x="12073" y="38318"/>
                      <a:pt x="12109" y="38265"/>
                    </a:cubicBezTo>
                    <a:cubicBezTo>
                      <a:pt x="12118" y="38274"/>
                      <a:pt x="12132" y="38278"/>
                      <a:pt x="12145" y="38278"/>
                    </a:cubicBezTo>
                    <a:cubicBezTo>
                      <a:pt x="12158" y="38278"/>
                      <a:pt x="12172" y="38274"/>
                      <a:pt x="12181" y="38265"/>
                    </a:cubicBezTo>
                    <a:lnTo>
                      <a:pt x="12217" y="38229"/>
                    </a:lnTo>
                    <a:lnTo>
                      <a:pt x="12217" y="38229"/>
                    </a:lnTo>
                    <a:cubicBezTo>
                      <a:pt x="12163" y="38730"/>
                      <a:pt x="12109" y="39249"/>
                      <a:pt x="12055" y="39750"/>
                    </a:cubicBezTo>
                    <a:cubicBezTo>
                      <a:pt x="11876" y="37943"/>
                      <a:pt x="11590" y="36117"/>
                      <a:pt x="11304" y="34346"/>
                    </a:cubicBezTo>
                    <a:cubicBezTo>
                      <a:pt x="11304" y="34328"/>
                      <a:pt x="11322" y="34328"/>
                      <a:pt x="11322" y="34310"/>
                    </a:cubicBezTo>
                    <a:cubicBezTo>
                      <a:pt x="11698" y="33773"/>
                      <a:pt x="11948" y="32968"/>
                      <a:pt x="11715" y="32377"/>
                    </a:cubicBezTo>
                    <a:cubicBezTo>
                      <a:pt x="11704" y="32342"/>
                      <a:pt x="11669" y="32315"/>
                      <a:pt x="11632" y="32315"/>
                    </a:cubicBezTo>
                    <a:cubicBezTo>
                      <a:pt x="11612" y="32315"/>
                      <a:pt x="11591" y="32323"/>
                      <a:pt x="11572" y="32341"/>
                    </a:cubicBezTo>
                    <a:cubicBezTo>
                      <a:pt x="11358" y="32610"/>
                      <a:pt x="11214" y="32932"/>
                      <a:pt x="11125" y="33272"/>
                    </a:cubicBezTo>
                    <a:cubicBezTo>
                      <a:pt x="10928" y="31984"/>
                      <a:pt x="10713" y="30713"/>
                      <a:pt x="10552" y="29460"/>
                    </a:cubicBezTo>
                    <a:lnTo>
                      <a:pt x="10266" y="27402"/>
                    </a:lnTo>
                    <a:cubicBezTo>
                      <a:pt x="10606" y="26991"/>
                      <a:pt x="10767" y="26454"/>
                      <a:pt x="10749" y="25935"/>
                    </a:cubicBezTo>
                    <a:cubicBezTo>
                      <a:pt x="10749" y="25884"/>
                      <a:pt x="10703" y="25842"/>
                      <a:pt x="10657" y="25842"/>
                    </a:cubicBezTo>
                    <a:cubicBezTo>
                      <a:pt x="10639" y="25842"/>
                      <a:pt x="10621" y="25848"/>
                      <a:pt x="10606" y="25863"/>
                    </a:cubicBezTo>
                    <a:cubicBezTo>
                      <a:pt x="10409" y="26096"/>
                      <a:pt x="10266" y="26365"/>
                      <a:pt x="10159" y="26651"/>
                    </a:cubicBezTo>
                    <a:cubicBezTo>
                      <a:pt x="10051" y="25774"/>
                      <a:pt x="9944" y="24915"/>
                      <a:pt x="9836" y="24038"/>
                    </a:cubicBezTo>
                    <a:cubicBezTo>
                      <a:pt x="10141" y="23448"/>
                      <a:pt x="10499" y="22875"/>
                      <a:pt x="10910" y="22320"/>
                    </a:cubicBezTo>
                    <a:cubicBezTo>
                      <a:pt x="10919" y="22329"/>
                      <a:pt x="10928" y="22334"/>
                      <a:pt x="10937" y="22334"/>
                    </a:cubicBezTo>
                    <a:cubicBezTo>
                      <a:pt x="10946" y="22334"/>
                      <a:pt x="10955" y="22329"/>
                      <a:pt x="10964" y="22320"/>
                    </a:cubicBezTo>
                    <a:cubicBezTo>
                      <a:pt x="11135" y="22221"/>
                      <a:pt x="11340" y="22166"/>
                      <a:pt x="11551" y="22166"/>
                    </a:cubicBezTo>
                    <a:cubicBezTo>
                      <a:pt x="11606" y="22166"/>
                      <a:pt x="11661" y="22170"/>
                      <a:pt x="11715" y="22177"/>
                    </a:cubicBezTo>
                    <a:cubicBezTo>
                      <a:pt x="11626" y="22284"/>
                      <a:pt x="11536" y="22374"/>
                      <a:pt x="11411" y="22445"/>
                    </a:cubicBezTo>
                    <a:cubicBezTo>
                      <a:pt x="11232" y="22535"/>
                      <a:pt x="11035" y="22571"/>
                      <a:pt x="10839" y="22571"/>
                    </a:cubicBezTo>
                    <a:cubicBezTo>
                      <a:pt x="10785" y="22571"/>
                      <a:pt x="10749" y="22642"/>
                      <a:pt x="10803" y="22678"/>
                    </a:cubicBezTo>
                    <a:cubicBezTo>
                      <a:pt x="10883" y="22715"/>
                      <a:pt x="10964" y="22731"/>
                      <a:pt x="11045" y="22731"/>
                    </a:cubicBezTo>
                    <a:cubicBezTo>
                      <a:pt x="11397" y="22731"/>
                      <a:pt x="11741" y="22421"/>
                      <a:pt x="11930" y="22159"/>
                    </a:cubicBezTo>
                    <a:cubicBezTo>
                      <a:pt x="11948" y="22123"/>
                      <a:pt x="11930" y="22070"/>
                      <a:pt x="11876" y="22052"/>
                    </a:cubicBezTo>
                    <a:cubicBezTo>
                      <a:pt x="11784" y="22027"/>
                      <a:pt x="11688" y="22015"/>
                      <a:pt x="11591" y="22015"/>
                    </a:cubicBezTo>
                    <a:cubicBezTo>
                      <a:pt x="11406" y="22015"/>
                      <a:pt x="11218" y="22059"/>
                      <a:pt x="11053" y="22141"/>
                    </a:cubicBezTo>
                    <a:cubicBezTo>
                      <a:pt x="11358" y="21748"/>
                      <a:pt x="11680" y="21354"/>
                      <a:pt x="12038" y="20996"/>
                    </a:cubicBezTo>
                    <a:cubicBezTo>
                      <a:pt x="12234" y="20781"/>
                      <a:pt x="12449" y="20584"/>
                      <a:pt x="12664" y="20370"/>
                    </a:cubicBezTo>
                    <a:cubicBezTo>
                      <a:pt x="13129" y="20137"/>
                      <a:pt x="13612" y="19940"/>
                      <a:pt x="14113" y="19761"/>
                    </a:cubicBezTo>
                    <a:cubicBezTo>
                      <a:pt x="15205" y="19314"/>
                      <a:pt x="16368" y="19028"/>
                      <a:pt x="17549" y="18902"/>
                    </a:cubicBezTo>
                    <a:cubicBezTo>
                      <a:pt x="17603" y="18902"/>
                      <a:pt x="17603" y="18813"/>
                      <a:pt x="17549" y="18813"/>
                    </a:cubicBezTo>
                    <a:cubicBezTo>
                      <a:pt x="17503" y="18812"/>
                      <a:pt x="17458" y="18811"/>
                      <a:pt x="17412" y="18811"/>
                    </a:cubicBezTo>
                    <a:cubicBezTo>
                      <a:pt x="16159" y="18811"/>
                      <a:pt x="15002" y="19277"/>
                      <a:pt x="13845" y="19743"/>
                    </a:cubicBezTo>
                    <a:cubicBezTo>
                      <a:pt x="13643" y="19819"/>
                      <a:pt x="13422" y="19895"/>
                      <a:pt x="13209" y="19984"/>
                    </a:cubicBezTo>
                    <a:lnTo>
                      <a:pt x="13209" y="19984"/>
                    </a:lnTo>
                    <a:cubicBezTo>
                      <a:pt x="13776" y="19692"/>
                      <a:pt x="14300" y="19324"/>
                      <a:pt x="14865" y="19010"/>
                    </a:cubicBezTo>
                    <a:cubicBezTo>
                      <a:pt x="15634" y="18580"/>
                      <a:pt x="16529" y="18526"/>
                      <a:pt x="17370" y="18526"/>
                    </a:cubicBezTo>
                    <a:cubicBezTo>
                      <a:pt x="17472" y="18526"/>
                      <a:pt x="17661" y="18522"/>
                      <a:pt x="17879" y="18522"/>
                    </a:cubicBezTo>
                    <a:cubicBezTo>
                      <a:pt x="18624" y="18522"/>
                      <a:pt x="19719" y="18575"/>
                      <a:pt x="18945" y="19045"/>
                    </a:cubicBezTo>
                    <a:cubicBezTo>
                      <a:pt x="17657" y="19833"/>
                      <a:pt x="16529" y="20065"/>
                      <a:pt x="15044" y="20101"/>
                    </a:cubicBezTo>
                    <a:cubicBezTo>
                      <a:pt x="14078" y="20119"/>
                      <a:pt x="13201" y="20244"/>
                      <a:pt x="12342" y="20745"/>
                    </a:cubicBezTo>
                    <a:cubicBezTo>
                      <a:pt x="12310" y="20761"/>
                      <a:pt x="12335" y="20820"/>
                      <a:pt x="12366" y="20820"/>
                    </a:cubicBezTo>
                    <a:cubicBezTo>
                      <a:pt x="12370" y="20820"/>
                      <a:pt x="12374" y="20819"/>
                      <a:pt x="12378" y="20817"/>
                    </a:cubicBezTo>
                    <a:cubicBezTo>
                      <a:pt x="13809" y="20262"/>
                      <a:pt x="15187" y="20298"/>
                      <a:pt x="16690" y="20173"/>
                    </a:cubicBezTo>
                    <a:cubicBezTo>
                      <a:pt x="17800" y="20083"/>
                      <a:pt x="18784" y="19296"/>
                      <a:pt x="19732" y="18777"/>
                    </a:cubicBezTo>
                    <a:cubicBezTo>
                      <a:pt x="19786" y="18741"/>
                      <a:pt x="19786" y="18652"/>
                      <a:pt x="19715" y="18616"/>
                    </a:cubicBezTo>
                    <a:cubicBezTo>
                      <a:pt x="18884" y="18485"/>
                      <a:pt x="18070" y="18371"/>
                      <a:pt x="17250" y="18371"/>
                    </a:cubicBezTo>
                    <a:cubicBezTo>
                      <a:pt x="16833" y="18371"/>
                      <a:pt x="16415" y="18400"/>
                      <a:pt x="15992" y="18473"/>
                    </a:cubicBezTo>
                    <a:cubicBezTo>
                      <a:pt x="15008" y="18634"/>
                      <a:pt x="14203" y="19260"/>
                      <a:pt x="13344" y="19779"/>
                    </a:cubicBezTo>
                    <a:cubicBezTo>
                      <a:pt x="13881" y="19296"/>
                      <a:pt x="14418" y="18813"/>
                      <a:pt x="14954" y="18312"/>
                    </a:cubicBezTo>
                    <a:cubicBezTo>
                      <a:pt x="15473" y="17829"/>
                      <a:pt x="15974" y="17363"/>
                      <a:pt x="16529" y="16934"/>
                    </a:cubicBezTo>
                    <a:cubicBezTo>
                      <a:pt x="16744" y="17041"/>
                      <a:pt x="16995" y="17077"/>
                      <a:pt x="17245" y="17077"/>
                    </a:cubicBezTo>
                    <a:cubicBezTo>
                      <a:pt x="17370" y="17059"/>
                      <a:pt x="17603" y="16934"/>
                      <a:pt x="17585" y="16755"/>
                    </a:cubicBezTo>
                    <a:cubicBezTo>
                      <a:pt x="17549" y="16594"/>
                      <a:pt x="17352" y="16558"/>
                      <a:pt x="17245" y="16522"/>
                    </a:cubicBezTo>
                    <a:lnTo>
                      <a:pt x="17138" y="16486"/>
                    </a:lnTo>
                    <a:cubicBezTo>
                      <a:pt x="17460" y="16272"/>
                      <a:pt x="17782" y="16039"/>
                      <a:pt x="18122" y="15860"/>
                    </a:cubicBezTo>
                    <a:cubicBezTo>
                      <a:pt x="18140" y="15878"/>
                      <a:pt x="18176" y="15896"/>
                      <a:pt x="18211" y="15896"/>
                    </a:cubicBezTo>
                    <a:lnTo>
                      <a:pt x="18283" y="15896"/>
                    </a:lnTo>
                    <a:cubicBezTo>
                      <a:pt x="18372" y="15950"/>
                      <a:pt x="18462" y="16003"/>
                      <a:pt x="18569" y="16039"/>
                    </a:cubicBezTo>
                    <a:cubicBezTo>
                      <a:pt x="18587" y="16039"/>
                      <a:pt x="18623" y="16039"/>
                      <a:pt x="18641" y="16021"/>
                    </a:cubicBezTo>
                    <a:lnTo>
                      <a:pt x="18712" y="16021"/>
                    </a:lnTo>
                    <a:cubicBezTo>
                      <a:pt x="19249" y="16952"/>
                      <a:pt x="20055" y="17829"/>
                      <a:pt x="21200" y="17846"/>
                    </a:cubicBezTo>
                    <a:cubicBezTo>
                      <a:pt x="21271" y="17846"/>
                      <a:pt x="21307" y="17775"/>
                      <a:pt x="21271" y="17721"/>
                    </a:cubicBezTo>
                    <a:cubicBezTo>
                      <a:pt x="21110" y="17292"/>
                      <a:pt x="20860" y="16916"/>
                      <a:pt x="20520" y="16612"/>
                    </a:cubicBezTo>
                    <a:lnTo>
                      <a:pt x="20520" y="16612"/>
                    </a:lnTo>
                    <a:cubicBezTo>
                      <a:pt x="20550" y="16613"/>
                      <a:pt x="20580" y="16613"/>
                      <a:pt x="20610" y="16613"/>
                    </a:cubicBezTo>
                    <a:cubicBezTo>
                      <a:pt x="21063" y="16613"/>
                      <a:pt x="21512" y="16488"/>
                      <a:pt x="21898" y="16236"/>
                    </a:cubicBezTo>
                    <a:cubicBezTo>
                      <a:pt x="21916" y="16218"/>
                      <a:pt x="21916" y="16182"/>
                      <a:pt x="21898" y="16164"/>
                    </a:cubicBezTo>
                    <a:cubicBezTo>
                      <a:pt x="21644" y="15639"/>
                      <a:pt x="21005" y="15483"/>
                      <a:pt x="20360" y="15483"/>
                    </a:cubicBezTo>
                    <a:cubicBezTo>
                      <a:pt x="20324" y="15483"/>
                      <a:pt x="20288" y="15483"/>
                      <a:pt x="20251" y="15484"/>
                    </a:cubicBezTo>
                    <a:lnTo>
                      <a:pt x="20502" y="15377"/>
                    </a:lnTo>
                    <a:cubicBezTo>
                      <a:pt x="20860" y="15234"/>
                      <a:pt x="21594" y="14965"/>
                      <a:pt x="21629" y="14482"/>
                    </a:cubicBezTo>
                    <a:cubicBezTo>
                      <a:pt x="21649" y="14167"/>
                      <a:pt x="21365" y="14079"/>
                      <a:pt x="21061" y="14079"/>
                    </a:cubicBezTo>
                    <a:cubicBezTo>
                      <a:pt x="20813" y="14079"/>
                      <a:pt x="20551" y="14138"/>
                      <a:pt x="20430" y="14178"/>
                    </a:cubicBezTo>
                    <a:cubicBezTo>
                      <a:pt x="20287" y="14232"/>
                      <a:pt x="20162" y="14285"/>
                      <a:pt x="20019" y="14357"/>
                    </a:cubicBezTo>
                    <a:cubicBezTo>
                      <a:pt x="20377" y="13963"/>
                      <a:pt x="20609" y="13498"/>
                      <a:pt x="20717" y="12997"/>
                    </a:cubicBezTo>
                    <a:cubicBezTo>
                      <a:pt x="20735" y="12961"/>
                      <a:pt x="20699" y="12907"/>
                      <a:pt x="20645" y="12907"/>
                    </a:cubicBezTo>
                    <a:cubicBezTo>
                      <a:pt x="20001" y="12907"/>
                      <a:pt x="19589" y="13319"/>
                      <a:pt x="19285" y="13838"/>
                    </a:cubicBezTo>
                    <a:cubicBezTo>
                      <a:pt x="19392" y="13194"/>
                      <a:pt x="19160" y="12532"/>
                      <a:pt x="18677" y="11887"/>
                    </a:cubicBezTo>
                    <a:cubicBezTo>
                      <a:pt x="18667" y="11868"/>
                      <a:pt x="18641" y="11853"/>
                      <a:pt x="18614" y="11853"/>
                    </a:cubicBezTo>
                    <a:cubicBezTo>
                      <a:pt x="18591" y="11853"/>
                      <a:pt x="18568" y="11863"/>
                      <a:pt x="18551" y="11887"/>
                    </a:cubicBezTo>
                    <a:cubicBezTo>
                      <a:pt x="18355" y="12371"/>
                      <a:pt x="18229" y="12872"/>
                      <a:pt x="18193" y="13391"/>
                    </a:cubicBezTo>
                    <a:cubicBezTo>
                      <a:pt x="18122" y="13265"/>
                      <a:pt x="18050" y="13140"/>
                      <a:pt x="17979" y="13015"/>
                    </a:cubicBezTo>
                    <a:cubicBezTo>
                      <a:pt x="17961" y="12997"/>
                      <a:pt x="17943" y="12979"/>
                      <a:pt x="17907" y="12979"/>
                    </a:cubicBezTo>
                    <a:cubicBezTo>
                      <a:pt x="17889" y="12961"/>
                      <a:pt x="17871" y="12961"/>
                      <a:pt x="17853" y="12961"/>
                    </a:cubicBezTo>
                    <a:lnTo>
                      <a:pt x="17818" y="12961"/>
                    </a:lnTo>
                    <a:cubicBezTo>
                      <a:pt x="17782" y="12961"/>
                      <a:pt x="17764" y="12979"/>
                      <a:pt x="17746" y="13015"/>
                    </a:cubicBezTo>
                    <a:cubicBezTo>
                      <a:pt x="17478" y="13838"/>
                      <a:pt x="17406" y="15001"/>
                      <a:pt x="18104" y="15627"/>
                    </a:cubicBezTo>
                    <a:cubicBezTo>
                      <a:pt x="18086" y="15645"/>
                      <a:pt x="18086" y="15681"/>
                      <a:pt x="18104" y="15717"/>
                    </a:cubicBezTo>
                    <a:cubicBezTo>
                      <a:pt x="17657" y="15932"/>
                      <a:pt x="17209" y="16182"/>
                      <a:pt x="16798" y="16451"/>
                    </a:cubicBezTo>
                    <a:cubicBezTo>
                      <a:pt x="16762" y="16469"/>
                      <a:pt x="16726" y="16469"/>
                      <a:pt x="16690" y="16504"/>
                    </a:cubicBezTo>
                    <a:cubicBezTo>
                      <a:pt x="16655" y="16504"/>
                      <a:pt x="16655" y="16540"/>
                      <a:pt x="16655" y="16558"/>
                    </a:cubicBezTo>
                    <a:cubicBezTo>
                      <a:pt x="16314" y="16791"/>
                      <a:pt x="15992" y="17041"/>
                      <a:pt x="15652" y="17310"/>
                    </a:cubicBezTo>
                    <a:cubicBezTo>
                      <a:pt x="15867" y="16987"/>
                      <a:pt x="15974" y="16576"/>
                      <a:pt x="15796" y="16254"/>
                    </a:cubicBezTo>
                    <a:cubicBezTo>
                      <a:pt x="15775" y="16233"/>
                      <a:pt x="15754" y="16224"/>
                      <a:pt x="15733" y="16224"/>
                    </a:cubicBezTo>
                    <a:cubicBezTo>
                      <a:pt x="15718" y="16224"/>
                      <a:pt x="15703" y="16228"/>
                      <a:pt x="15688" y="16236"/>
                    </a:cubicBezTo>
                    <a:cubicBezTo>
                      <a:pt x="15384" y="16558"/>
                      <a:pt x="15259" y="17005"/>
                      <a:pt x="15366" y="17435"/>
                    </a:cubicBezTo>
                    <a:cubicBezTo>
                      <a:pt x="15348" y="17471"/>
                      <a:pt x="15312" y="17524"/>
                      <a:pt x="15294" y="17578"/>
                    </a:cubicBezTo>
                    <a:cubicBezTo>
                      <a:pt x="15294" y="17596"/>
                      <a:pt x="15294" y="17614"/>
                      <a:pt x="15294" y="17614"/>
                    </a:cubicBezTo>
                    <a:cubicBezTo>
                      <a:pt x="14346" y="18437"/>
                      <a:pt x="13451" y="19332"/>
                      <a:pt x="12592" y="20155"/>
                    </a:cubicBezTo>
                    <a:lnTo>
                      <a:pt x="12539" y="20191"/>
                    </a:lnTo>
                    <a:cubicBezTo>
                      <a:pt x="12521" y="20191"/>
                      <a:pt x="12521" y="20209"/>
                      <a:pt x="12521" y="20226"/>
                    </a:cubicBezTo>
                    <a:lnTo>
                      <a:pt x="12199" y="20531"/>
                    </a:lnTo>
                    <a:cubicBezTo>
                      <a:pt x="12073" y="20638"/>
                      <a:pt x="11948" y="20745"/>
                      <a:pt x="11841" y="20889"/>
                    </a:cubicBezTo>
                    <a:cubicBezTo>
                      <a:pt x="11769" y="20960"/>
                      <a:pt x="11680" y="21050"/>
                      <a:pt x="11590" y="21139"/>
                    </a:cubicBezTo>
                    <a:cubicBezTo>
                      <a:pt x="12002" y="20334"/>
                      <a:pt x="12324" y="19475"/>
                      <a:pt x="12539" y="18598"/>
                    </a:cubicBezTo>
                    <a:cubicBezTo>
                      <a:pt x="12664" y="18133"/>
                      <a:pt x="12807" y="17632"/>
                      <a:pt x="12932" y="17131"/>
                    </a:cubicBezTo>
                    <a:cubicBezTo>
                      <a:pt x="13129" y="17041"/>
                      <a:pt x="13308" y="16916"/>
                      <a:pt x="13433" y="16737"/>
                    </a:cubicBezTo>
                    <a:cubicBezTo>
                      <a:pt x="13577" y="16576"/>
                      <a:pt x="13666" y="16379"/>
                      <a:pt x="13666" y="16164"/>
                    </a:cubicBezTo>
                    <a:cubicBezTo>
                      <a:pt x="13653" y="16112"/>
                      <a:pt x="13621" y="16079"/>
                      <a:pt x="13583" y="16079"/>
                    </a:cubicBezTo>
                    <a:cubicBezTo>
                      <a:pt x="13570" y="16079"/>
                      <a:pt x="13555" y="16083"/>
                      <a:pt x="13541" y="16093"/>
                    </a:cubicBezTo>
                    <a:cubicBezTo>
                      <a:pt x="13362" y="16218"/>
                      <a:pt x="13201" y="16379"/>
                      <a:pt x="13075" y="16558"/>
                    </a:cubicBezTo>
                    <a:cubicBezTo>
                      <a:pt x="13254" y="15878"/>
                      <a:pt x="13362" y="15198"/>
                      <a:pt x="13415" y="14500"/>
                    </a:cubicBezTo>
                    <a:cubicBezTo>
                      <a:pt x="13429" y="14507"/>
                      <a:pt x="13444" y="14511"/>
                      <a:pt x="13460" y="14511"/>
                    </a:cubicBezTo>
                    <a:cubicBezTo>
                      <a:pt x="13488" y="14511"/>
                      <a:pt x="13518" y="14498"/>
                      <a:pt x="13541" y="14464"/>
                    </a:cubicBezTo>
                    <a:lnTo>
                      <a:pt x="13648" y="14303"/>
                    </a:lnTo>
                    <a:cubicBezTo>
                      <a:pt x="13684" y="14250"/>
                      <a:pt x="13720" y="14178"/>
                      <a:pt x="13755" y="14124"/>
                    </a:cubicBezTo>
                    <a:cubicBezTo>
                      <a:pt x="14722" y="13856"/>
                      <a:pt x="15688" y="12782"/>
                      <a:pt x="15330" y="11780"/>
                    </a:cubicBezTo>
                    <a:cubicBezTo>
                      <a:pt x="15323" y="11759"/>
                      <a:pt x="15302" y="11749"/>
                      <a:pt x="15282" y="11749"/>
                    </a:cubicBezTo>
                    <a:cubicBezTo>
                      <a:pt x="15250" y="11749"/>
                      <a:pt x="15219" y="11772"/>
                      <a:pt x="15241" y="11816"/>
                    </a:cubicBezTo>
                    <a:cubicBezTo>
                      <a:pt x="15545" y="12728"/>
                      <a:pt x="14686" y="13480"/>
                      <a:pt x="13899" y="13892"/>
                    </a:cubicBezTo>
                    <a:cubicBezTo>
                      <a:pt x="13934" y="13784"/>
                      <a:pt x="13988" y="13677"/>
                      <a:pt x="14042" y="13587"/>
                    </a:cubicBezTo>
                    <a:cubicBezTo>
                      <a:pt x="14060" y="13552"/>
                      <a:pt x="14078" y="13516"/>
                      <a:pt x="14095" y="13480"/>
                    </a:cubicBezTo>
                    <a:cubicBezTo>
                      <a:pt x="14095" y="13462"/>
                      <a:pt x="14095" y="13444"/>
                      <a:pt x="14095" y="13426"/>
                    </a:cubicBezTo>
                    <a:cubicBezTo>
                      <a:pt x="14811" y="12925"/>
                      <a:pt x="15205" y="12084"/>
                      <a:pt x="15133" y="11207"/>
                    </a:cubicBezTo>
                    <a:cubicBezTo>
                      <a:pt x="15133" y="11178"/>
                      <a:pt x="15110" y="11149"/>
                      <a:pt x="15081" y="11149"/>
                    </a:cubicBezTo>
                    <a:cubicBezTo>
                      <a:pt x="15075" y="11149"/>
                      <a:pt x="15068" y="11150"/>
                      <a:pt x="15062" y="11154"/>
                    </a:cubicBezTo>
                    <a:cubicBezTo>
                      <a:pt x="14793" y="11225"/>
                      <a:pt x="14561" y="11404"/>
                      <a:pt x="14418" y="11637"/>
                    </a:cubicBezTo>
                    <a:cubicBezTo>
                      <a:pt x="14436" y="11333"/>
                      <a:pt x="14436" y="11046"/>
                      <a:pt x="14418" y="10742"/>
                    </a:cubicBezTo>
                    <a:cubicBezTo>
                      <a:pt x="14418" y="10713"/>
                      <a:pt x="14394" y="10684"/>
                      <a:pt x="14356" y="10684"/>
                    </a:cubicBezTo>
                    <a:cubicBezTo>
                      <a:pt x="14347" y="10684"/>
                      <a:pt x="14338" y="10685"/>
                      <a:pt x="14328" y="10688"/>
                    </a:cubicBezTo>
                    <a:cubicBezTo>
                      <a:pt x="13917" y="10849"/>
                      <a:pt x="13594" y="11207"/>
                      <a:pt x="13487" y="11637"/>
                    </a:cubicBezTo>
                    <a:cubicBezTo>
                      <a:pt x="13403" y="11469"/>
                      <a:pt x="13066" y="10993"/>
                      <a:pt x="12838" y="10993"/>
                    </a:cubicBezTo>
                    <a:cubicBezTo>
                      <a:pt x="12775" y="10993"/>
                      <a:pt x="12720" y="11029"/>
                      <a:pt x="12682" y="11118"/>
                    </a:cubicBezTo>
                    <a:cubicBezTo>
                      <a:pt x="12664" y="11046"/>
                      <a:pt x="12646" y="10975"/>
                      <a:pt x="12646" y="10903"/>
                    </a:cubicBezTo>
                    <a:cubicBezTo>
                      <a:pt x="12646" y="10855"/>
                      <a:pt x="12606" y="10832"/>
                      <a:pt x="12569" y="10832"/>
                    </a:cubicBezTo>
                    <a:cubicBezTo>
                      <a:pt x="12551" y="10832"/>
                      <a:pt x="12533" y="10838"/>
                      <a:pt x="12521" y="10849"/>
                    </a:cubicBezTo>
                    <a:cubicBezTo>
                      <a:pt x="11912" y="11368"/>
                      <a:pt x="11948" y="13068"/>
                      <a:pt x="12682" y="13570"/>
                    </a:cubicBezTo>
                    <a:cubicBezTo>
                      <a:pt x="12360" y="13480"/>
                      <a:pt x="12073" y="13319"/>
                      <a:pt x="11841" y="13086"/>
                    </a:cubicBezTo>
                    <a:cubicBezTo>
                      <a:pt x="11680" y="12925"/>
                      <a:pt x="11572" y="12711"/>
                      <a:pt x="11536" y="12478"/>
                    </a:cubicBezTo>
                    <a:cubicBezTo>
                      <a:pt x="11519" y="12209"/>
                      <a:pt x="11680" y="11995"/>
                      <a:pt x="11805" y="11762"/>
                    </a:cubicBezTo>
                    <a:cubicBezTo>
                      <a:pt x="11805" y="11733"/>
                      <a:pt x="11793" y="11704"/>
                      <a:pt x="11769" y="11704"/>
                    </a:cubicBezTo>
                    <a:cubicBezTo>
                      <a:pt x="11764" y="11704"/>
                      <a:pt x="11758" y="11705"/>
                      <a:pt x="11751" y="11708"/>
                    </a:cubicBezTo>
                    <a:cubicBezTo>
                      <a:pt x="11340" y="11995"/>
                      <a:pt x="11322" y="12532"/>
                      <a:pt x="11554" y="12943"/>
                    </a:cubicBezTo>
                    <a:cubicBezTo>
                      <a:pt x="11823" y="13391"/>
                      <a:pt x="12306" y="13659"/>
                      <a:pt x="12825" y="13677"/>
                    </a:cubicBezTo>
                    <a:cubicBezTo>
                      <a:pt x="12843" y="13677"/>
                      <a:pt x="12843" y="13677"/>
                      <a:pt x="12861" y="13659"/>
                    </a:cubicBezTo>
                    <a:cubicBezTo>
                      <a:pt x="12897" y="13677"/>
                      <a:pt x="12932" y="13695"/>
                      <a:pt x="12986" y="13695"/>
                    </a:cubicBezTo>
                    <a:cubicBezTo>
                      <a:pt x="13022" y="13874"/>
                      <a:pt x="13058" y="14053"/>
                      <a:pt x="13075" y="14232"/>
                    </a:cubicBezTo>
                    <a:cubicBezTo>
                      <a:pt x="13086" y="14284"/>
                      <a:pt x="13133" y="14312"/>
                      <a:pt x="13174" y="14312"/>
                    </a:cubicBezTo>
                    <a:cubicBezTo>
                      <a:pt x="13203" y="14312"/>
                      <a:pt x="13229" y="14297"/>
                      <a:pt x="13237" y="14267"/>
                    </a:cubicBezTo>
                    <a:cubicBezTo>
                      <a:pt x="13254" y="14267"/>
                      <a:pt x="13272" y="14250"/>
                      <a:pt x="13290" y="14232"/>
                    </a:cubicBezTo>
                    <a:lnTo>
                      <a:pt x="13290" y="14232"/>
                    </a:lnTo>
                    <a:cubicBezTo>
                      <a:pt x="13165" y="15592"/>
                      <a:pt x="12914" y="16934"/>
                      <a:pt x="12539" y="18240"/>
                    </a:cubicBezTo>
                    <a:cubicBezTo>
                      <a:pt x="12610" y="17739"/>
                      <a:pt x="12592" y="17238"/>
                      <a:pt x="12521" y="16737"/>
                    </a:cubicBezTo>
                    <a:cubicBezTo>
                      <a:pt x="12342" y="15592"/>
                      <a:pt x="11340" y="15108"/>
                      <a:pt x="10839" y="14142"/>
                    </a:cubicBezTo>
                    <a:cubicBezTo>
                      <a:pt x="10832" y="14123"/>
                      <a:pt x="10817" y="14116"/>
                      <a:pt x="10801" y="14116"/>
                    </a:cubicBezTo>
                    <a:cubicBezTo>
                      <a:pt x="10771" y="14116"/>
                      <a:pt x="10737" y="14143"/>
                      <a:pt x="10749" y="14178"/>
                    </a:cubicBezTo>
                    <a:cubicBezTo>
                      <a:pt x="11018" y="15270"/>
                      <a:pt x="10892" y="16397"/>
                      <a:pt x="11035" y="17506"/>
                    </a:cubicBezTo>
                    <a:cubicBezTo>
                      <a:pt x="11179" y="18688"/>
                      <a:pt x="11751" y="19636"/>
                      <a:pt x="11536" y="20871"/>
                    </a:cubicBezTo>
                    <a:cubicBezTo>
                      <a:pt x="11393" y="21157"/>
                      <a:pt x="11250" y="21443"/>
                      <a:pt x="11089" y="21712"/>
                    </a:cubicBezTo>
                    <a:cubicBezTo>
                      <a:pt x="10588" y="22302"/>
                      <a:pt x="10159" y="22947"/>
                      <a:pt x="9783" y="23627"/>
                    </a:cubicBezTo>
                    <a:cubicBezTo>
                      <a:pt x="9675" y="22768"/>
                      <a:pt x="9586" y="21891"/>
                      <a:pt x="9496" y="21032"/>
                    </a:cubicBezTo>
                    <a:cubicBezTo>
                      <a:pt x="9765" y="20656"/>
                      <a:pt x="9872" y="20191"/>
                      <a:pt x="9801" y="19743"/>
                    </a:cubicBezTo>
                    <a:cubicBezTo>
                      <a:pt x="9789" y="19709"/>
                      <a:pt x="9763" y="19689"/>
                      <a:pt x="9736" y="19689"/>
                    </a:cubicBezTo>
                    <a:cubicBezTo>
                      <a:pt x="9721" y="19689"/>
                      <a:pt x="9706" y="19695"/>
                      <a:pt x="9693" y="19708"/>
                    </a:cubicBezTo>
                    <a:cubicBezTo>
                      <a:pt x="9568" y="19797"/>
                      <a:pt x="9479" y="19922"/>
                      <a:pt x="9407" y="20065"/>
                    </a:cubicBezTo>
                    <a:cubicBezTo>
                      <a:pt x="9317" y="19010"/>
                      <a:pt x="9246" y="17954"/>
                      <a:pt x="9210" y="16916"/>
                    </a:cubicBezTo>
                    <a:cubicBezTo>
                      <a:pt x="9192" y="16647"/>
                      <a:pt x="9192" y="16397"/>
                      <a:pt x="9192" y="16129"/>
                    </a:cubicBezTo>
                    <a:cubicBezTo>
                      <a:pt x="9550" y="15753"/>
                      <a:pt x="9747" y="15252"/>
                      <a:pt x="9711" y="14715"/>
                    </a:cubicBezTo>
                    <a:cubicBezTo>
                      <a:pt x="9711" y="14676"/>
                      <a:pt x="9674" y="14647"/>
                      <a:pt x="9640" y="14647"/>
                    </a:cubicBezTo>
                    <a:cubicBezTo>
                      <a:pt x="9627" y="14647"/>
                      <a:pt x="9614" y="14651"/>
                      <a:pt x="9604" y="14661"/>
                    </a:cubicBezTo>
                    <a:cubicBezTo>
                      <a:pt x="9407" y="14858"/>
                      <a:pt x="9264" y="15091"/>
                      <a:pt x="9192" y="15341"/>
                    </a:cubicBezTo>
                    <a:cubicBezTo>
                      <a:pt x="9192" y="15001"/>
                      <a:pt x="9210" y="14661"/>
                      <a:pt x="9210" y="14321"/>
                    </a:cubicBezTo>
                    <a:cubicBezTo>
                      <a:pt x="9210" y="14303"/>
                      <a:pt x="9210" y="14303"/>
                      <a:pt x="9210" y="14303"/>
                    </a:cubicBezTo>
                    <a:cubicBezTo>
                      <a:pt x="9317" y="12299"/>
                      <a:pt x="10320" y="10474"/>
                      <a:pt x="11411" y="8827"/>
                    </a:cubicBezTo>
                    <a:cubicBezTo>
                      <a:pt x="12234" y="7593"/>
                      <a:pt x="13362" y="6590"/>
                      <a:pt x="13917" y="5195"/>
                    </a:cubicBezTo>
                    <a:lnTo>
                      <a:pt x="13917" y="5195"/>
                    </a:lnTo>
                    <a:cubicBezTo>
                      <a:pt x="13934" y="5409"/>
                      <a:pt x="13917" y="5642"/>
                      <a:pt x="13827" y="5839"/>
                    </a:cubicBezTo>
                    <a:cubicBezTo>
                      <a:pt x="13755" y="6107"/>
                      <a:pt x="13684" y="6358"/>
                      <a:pt x="13594" y="6626"/>
                    </a:cubicBezTo>
                    <a:cubicBezTo>
                      <a:pt x="13326" y="7378"/>
                      <a:pt x="12968" y="8094"/>
                      <a:pt x="12539" y="8756"/>
                    </a:cubicBezTo>
                    <a:cubicBezTo>
                      <a:pt x="11841" y="9901"/>
                      <a:pt x="10749" y="10760"/>
                      <a:pt x="9944" y="11816"/>
                    </a:cubicBezTo>
                    <a:cubicBezTo>
                      <a:pt x="9930" y="11843"/>
                      <a:pt x="9959" y="11881"/>
                      <a:pt x="9989" y="11881"/>
                    </a:cubicBezTo>
                    <a:cubicBezTo>
                      <a:pt x="9998" y="11881"/>
                      <a:pt x="10007" y="11878"/>
                      <a:pt x="10015" y="11869"/>
                    </a:cubicBezTo>
                    <a:cubicBezTo>
                      <a:pt x="12055" y="9919"/>
                      <a:pt x="13952" y="7628"/>
                      <a:pt x="14167" y="4694"/>
                    </a:cubicBezTo>
                    <a:cubicBezTo>
                      <a:pt x="14167" y="4646"/>
                      <a:pt x="14135" y="4622"/>
                      <a:pt x="14098" y="4622"/>
                    </a:cubicBezTo>
                    <a:cubicBezTo>
                      <a:pt x="14080" y="4622"/>
                      <a:pt x="14060" y="4628"/>
                      <a:pt x="14042" y="4640"/>
                    </a:cubicBezTo>
                    <a:cubicBezTo>
                      <a:pt x="13111" y="5767"/>
                      <a:pt x="11930" y="6644"/>
                      <a:pt x="11035" y="7789"/>
                    </a:cubicBezTo>
                    <a:cubicBezTo>
                      <a:pt x="10159" y="8953"/>
                      <a:pt x="9711" y="10420"/>
                      <a:pt x="9550" y="11834"/>
                    </a:cubicBezTo>
                    <a:cubicBezTo>
                      <a:pt x="9550" y="11869"/>
                      <a:pt x="9568" y="11887"/>
                      <a:pt x="9586" y="11887"/>
                    </a:cubicBezTo>
                    <a:cubicBezTo>
                      <a:pt x="9479" y="12174"/>
                      <a:pt x="9389" y="12460"/>
                      <a:pt x="9317" y="12764"/>
                    </a:cubicBezTo>
                    <a:cubicBezTo>
                      <a:pt x="9461" y="10975"/>
                      <a:pt x="9693" y="9221"/>
                      <a:pt x="9908" y="7449"/>
                    </a:cubicBezTo>
                    <a:cubicBezTo>
                      <a:pt x="10212" y="7127"/>
                      <a:pt x="10409" y="6734"/>
                      <a:pt x="10481" y="6304"/>
                    </a:cubicBezTo>
                    <a:cubicBezTo>
                      <a:pt x="10481" y="6260"/>
                      <a:pt x="10432" y="6228"/>
                      <a:pt x="10395" y="6228"/>
                    </a:cubicBezTo>
                    <a:cubicBezTo>
                      <a:pt x="10387" y="6228"/>
                      <a:pt x="10380" y="6229"/>
                      <a:pt x="10373" y="6233"/>
                    </a:cubicBezTo>
                    <a:cubicBezTo>
                      <a:pt x="10230" y="6322"/>
                      <a:pt x="10087" y="6447"/>
                      <a:pt x="9998" y="6608"/>
                    </a:cubicBezTo>
                    <a:cubicBezTo>
                      <a:pt x="10051" y="6161"/>
                      <a:pt x="10105" y="5696"/>
                      <a:pt x="10141" y="5248"/>
                    </a:cubicBezTo>
                    <a:cubicBezTo>
                      <a:pt x="10159" y="5230"/>
                      <a:pt x="10176" y="5212"/>
                      <a:pt x="10176" y="5177"/>
                    </a:cubicBezTo>
                    <a:cubicBezTo>
                      <a:pt x="10176" y="5159"/>
                      <a:pt x="10159" y="5141"/>
                      <a:pt x="10159" y="5105"/>
                    </a:cubicBezTo>
                    <a:lnTo>
                      <a:pt x="10159" y="4980"/>
                    </a:lnTo>
                    <a:cubicBezTo>
                      <a:pt x="10552" y="4855"/>
                      <a:pt x="10839" y="4515"/>
                      <a:pt x="10946" y="4121"/>
                    </a:cubicBezTo>
                    <a:lnTo>
                      <a:pt x="11018" y="4103"/>
                    </a:lnTo>
                    <a:cubicBezTo>
                      <a:pt x="11277" y="4299"/>
                      <a:pt x="11567" y="4367"/>
                      <a:pt x="11871" y="4367"/>
                    </a:cubicBezTo>
                    <a:cubicBezTo>
                      <a:pt x="12538" y="4367"/>
                      <a:pt x="13275" y="4042"/>
                      <a:pt x="13919" y="4042"/>
                    </a:cubicBezTo>
                    <a:cubicBezTo>
                      <a:pt x="13973" y="4042"/>
                      <a:pt x="14026" y="4044"/>
                      <a:pt x="14078" y="4049"/>
                    </a:cubicBezTo>
                    <a:cubicBezTo>
                      <a:pt x="14131" y="4049"/>
                      <a:pt x="14167" y="3996"/>
                      <a:pt x="14149" y="3942"/>
                    </a:cubicBezTo>
                    <a:cubicBezTo>
                      <a:pt x="14052" y="3407"/>
                      <a:pt x="13513" y="3239"/>
                      <a:pt x="13014" y="3239"/>
                    </a:cubicBezTo>
                    <a:cubicBezTo>
                      <a:pt x="12962" y="3239"/>
                      <a:pt x="12911" y="3241"/>
                      <a:pt x="12861" y="3244"/>
                    </a:cubicBezTo>
                    <a:cubicBezTo>
                      <a:pt x="13362" y="2850"/>
                      <a:pt x="13630" y="2313"/>
                      <a:pt x="13934" y="1777"/>
                    </a:cubicBezTo>
                    <a:cubicBezTo>
                      <a:pt x="13952" y="1723"/>
                      <a:pt x="13934" y="1669"/>
                      <a:pt x="13881" y="1651"/>
                    </a:cubicBezTo>
                    <a:cubicBezTo>
                      <a:pt x="13737" y="1641"/>
                      <a:pt x="13590" y="1633"/>
                      <a:pt x="13443" y="1633"/>
                    </a:cubicBezTo>
                    <a:cubicBezTo>
                      <a:pt x="13058" y="1633"/>
                      <a:pt x="12676" y="1692"/>
                      <a:pt x="12378" y="1938"/>
                    </a:cubicBezTo>
                    <a:cubicBezTo>
                      <a:pt x="12503" y="1598"/>
                      <a:pt x="12521" y="1222"/>
                      <a:pt x="12449" y="864"/>
                    </a:cubicBezTo>
                    <a:cubicBezTo>
                      <a:pt x="12449" y="843"/>
                      <a:pt x="12437" y="834"/>
                      <a:pt x="12419" y="834"/>
                    </a:cubicBezTo>
                    <a:cubicBezTo>
                      <a:pt x="12407" y="834"/>
                      <a:pt x="12392" y="839"/>
                      <a:pt x="12378" y="846"/>
                    </a:cubicBezTo>
                    <a:lnTo>
                      <a:pt x="12288" y="900"/>
                    </a:lnTo>
                    <a:cubicBezTo>
                      <a:pt x="12342" y="703"/>
                      <a:pt x="12431" y="685"/>
                      <a:pt x="12431" y="524"/>
                    </a:cubicBezTo>
                    <a:cubicBezTo>
                      <a:pt x="12431" y="488"/>
                      <a:pt x="12413" y="452"/>
                      <a:pt x="12378" y="452"/>
                    </a:cubicBezTo>
                    <a:cubicBezTo>
                      <a:pt x="12284" y="428"/>
                      <a:pt x="12195" y="417"/>
                      <a:pt x="12110" y="417"/>
                    </a:cubicBezTo>
                    <a:cubicBezTo>
                      <a:pt x="11632" y="417"/>
                      <a:pt x="11302" y="781"/>
                      <a:pt x="11089" y="1222"/>
                    </a:cubicBezTo>
                    <a:cubicBezTo>
                      <a:pt x="11035" y="828"/>
                      <a:pt x="10910" y="452"/>
                      <a:pt x="10874" y="77"/>
                    </a:cubicBezTo>
                    <a:cubicBezTo>
                      <a:pt x="10860" y="32"/>
                      <a:pt x="10833" y="0"/>
                      <a:pt x="1079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37"/>
              <p:cNvSpPr/>
              <p:nvPr/>
            </p:nvSpPr>
            <p:spPr>
              <a:xfrm>
                <a:off x="598525" y="156882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992" y="0"/>
                    </a:moveTo>
                    <a:cubicBezTo>
                      <a:pt x="598" y="430"/>
                      <a:pt x="276" y="913"/>
                      <a:pt x="25" y="1414"/>
                    </a:cubicBezTo>
                    <a:cubicBezTo>
                      <a:pt x="0" y="1439"/>
                      <a:pt x="28" y="1464"/>
                      <a:pt x="54" y="1464"/>
                    </a:cubicBezTo>
                    <a:cubicBezTo>
                      <a:pt x="64" y="1464"/>
                      <a:pt x="74" y="1460"/>
                      <a:pt x="79" y="1450"/>
                    </a:cubicBezTo>
                    <a:cubicBezTo>
                      <a:pt x="383" y="966"/>
                      <a:pt x="795" y="555"/>
                      <a:pt x="1045" y="54"/>
                    </a:cubicBezTo>
                    <a:cubicBezTo>
                      <a:pt x="1058" y="28"/>
                      <a:pt x="1044" y="3"/>
                      <a:pt x="1022" y="3"/>
                    </a:cubicBezTo>
                    <a:cubicBezTo>
                      <a:pt x="1013" y="3"/>
                      <a:pt x="1002" y="8"/>
                      <a:pt x="992" y="18"/>
                    </a:cubicBez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37"/>
              <p:cNvSpPr/>
              <p:nvPr/>
            </p:nvSpPr>
            <p:spPr>
              <a:xfrm>
                <a:off x="392225" y="1621750"/>
                <a:ext cx="22375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80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5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37"/>
              <p:cNvSpPr/>
              <p:nvPr/>
            </p:nvSpPr>
            <p:spPr>
              <a:xfrm>
                <a:off x="471650" y="14547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37"/>
              <p:cNvSpPr/>
              <p:nvPr/>
            </p:nvSpPr>
            <p:spPr>
              <a:xfrm>
                <a:off x="292475" y="1101100"/>
                <a:ext cx="301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1" y="710"/>
                      <a:pt x="1168" y="712"/>
                      <a:pt x="1173" y="712"/>
                    </a:cubicBezTo>
                    <a:cubicBezTo>
                      <a:pt x="1196" y="712"/>
                      <a:pt x="1205" y="685"/>
                      <a:pt x="1190" y="671"/>
                    </a:cubicBezTo>
                    <a:cubicBezTo>
                      <a:pt x="868" y="385"/>
                      <a:pt x="457" y="241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37"/>
              <p:cNvSpPr/>
              <p:nvPr/>
            </p:nvSpPr>
            <p:spPr>
              <a:xfrm>
                <a:off x="492675" y="8713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5" y="323"/>
                      <a:pt x="824" y="197"/>
                      <a:pt x="859" y="72"/>
                    </a:cubicBezTo>
                    <a:cubicBezTo>
                      <a:pt x="859" y="36"/>
                      <a:pt x="841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37"/>
              <p:cNvSpPr/>
              <p:nvPr/>
            </p:nvSpPr>
            <p:spPr>
              <a:xfrm>
                <a:off x="315725" y="10270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4" y="348"/>
                    </a:cubicBezTo>
                    <a:cubicBezTo>
                      <a:pt x="577" y="348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6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6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37"/>
              <p:cNvSpPr/>
              <p:nvPr/>
            </p:nvSpPr>
            <p:spPr>
              <a:xfrm>
                <a:off x="691900" y="11538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78" y="1"/>
                    </a:moveTo>
                    <a:cubicBezTo>
                      <a:pt x="42" y="1"/>
                      <a:pt x="1" y="28"/>
                      <a:pt x="13" y="63"/>
                    </a:cubicBezTo>
                    <a:cubicBezTo>
                      <a:pt x="66" y="188"/>
                      <a:pt x="138" y="296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9" y="535"/>
                      <a:pt x="586" y="533"/>
                      <a:pt x="603" y="528"/>
                    </a:cubicBezTo>
                    <a:cubicBezTo>
                      <a:pt x="639" y="510"/>
                      <a:pt x="657" y="475"/>
                      <a:pt x="639" y="439"/>
                    </a:cubicBezTo>
                    <a:cubicBezTo>
                      <a:pt x="585" y="349"/>
                      <a:pt x="460" y="331"/>
                      <a:pt x="370" y="278"/>
                    </a:cubicBezTo>
                    <a:lnTo>
                      <a:pt x="353" y="278"/>
                    </a:lnTo>
                    <a:cubicBezTo>
                      <a:pt x="263" y="224"/>
                      <a:pt x="174" y="135"/>
                      <a:pt x="120" y="27"/>
                    </a:cubicBezTo>
                    <a:cubicBezTo>
                      <a:pt x="114" y="9"/>
                      <a:pt x="97" y="1"/>
                      <a:pt x="7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37"/>
              <p:cNvSpPr/>
              <p:nvPr/>
            </p:nvSpPr>
            <p:spPr>
              <a:xfrm>
                <a:off x="347725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37"/>
              <p:cNvSpPr/>
              <p:nvPr/>
            </p:nvSpPr>
            <p:spPr>
              <a:xfrm>
                <a:off x="468950" y="8926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cubicBezTo>
                      <a:pt x="359" y="150"/>
                      <a:pt x="412" y="472"/>
                      <a:pt x="430" y="776"/>
                    </a:cubicBezTo>
                    <a:cubicBezTo>
                      <a:pt x="269" y="597"/>
                      <a:pt x="162" y="364"/>
                      <a:pt x="126" y="132"/>
                    </a:cubicBezTo>
                    <a:close/>
                    <a:moveTo>
                      <a:pt x="145" y="0"/>
                    </a:moveTo>
                    <a:cubicBezTo>
                      <a:pt x="122" y="0"/>
                      <a:pt x="98" y="2"/>
                      <a:pt x="72" y="7"/>
                    </a:cubicBezTo>
                    <a:cubicBezTo>
                      <a:pt x="37" y="7"/>
                      <a:pt x="1" y="24"/>
                      <a:pt x="1" y="60"/>
                    </a:cubicBezTo>
                    <a:cubicBezTo>
                      <a:pt x="37" y="382"/>
                      <a:pt x="198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1" y="1268"/>
                    </a:cubicBezTo>
                    <a:cubicBezTo>
                      <a:pt x="506" y="1268"/>
                      <a:pt x="520" y="1259"/>
                      <a:pt x="520" y="1241"/>
                    </a:cubicBezTo>
                    <a:cubicBezTo>
                      <a:pt x="520" y="1170"/>
                      <a:pt x="538" y="1080"/>
                      <a:pt x="556" y="973"/>
                    </a:cubicBezTo>
                    <a:cubicBezTo>
                      <a:pt x="574" y="955"/>
                      <a:pt x="574" y="937"/>
                      <a:pt x="556" y="901"/>
                    </a:cubicBezTo>
                    <a:cubicBezTo>
                      <a:pt x="556" y="514"/>
                      <a:pt x="508" y="0"/>
                      <a:pt x="1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37"/>
              <p:cNvSpPr/>
              <p:nvPr/>
            </p:nvSpPr>
            <p:spPr>
              <a:xfrm>
                <a:off x="667600" y="16105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7" y="5776"/>
                      <a:pt x="9467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20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9"/>
                    </a:cubicBezTo>
                    <a:cubicBezTo>
                      <a:pt x="9574" y="10179"/>
                      <a:pt x="9413" y="10519"/>
                      <a:pt x="9216" y="10823"/>
                    </a:cubicBezTo>
                    <a:cubicBezTo>
                      <a:pt x="9324" y="10376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lnTo>
                      <a:pt x="11740" y="11288"/>
                    </a:ln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80" y="11718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cubicBezTo>
                      <a:pt x="10899" y="14581"/>
                      <a:pt x="11185" y="14939"/>
                      <a:pt x="11256" y="15350"/>
                    </a:cubicBezTo>
                    <a:cubicBezTo>
                      <a:pt x="10899" y="15154"/>
                      <a:pt x="10702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59" y="13525"/>
                      <a:pt x="12366" y="13650"/>
                      <a:pt x="12491" y="13740"/>
                    </a:cubicBezTo>
                    <a:cubicBezTo>
                      <a:pt x="12813" y="14205"/>
                      <a:pt x="13153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2" y="16651"/>
                      <a:pt x="15418" y="16613"/>
                      <a:pt x="15390" y="16585"/>
                    </a:cubicBezTo>
                    <a:cubicBezTo>
                      <a:pt x="14925" y="16012"/>
                      <a:pt x="14299" y="15655"/>
                      <a:pt x="13798" y="15118"/>
                    </a:cubicBezTo>
                    <a:cubicBezTo>
                      <a:pt x="13493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47" y="14456"/>
                      <a:pt x="13851" y="14635"/>
                    </a:cubicBezTo>
                    <a:cubicBezTo>
                      <a:pt x="15140" y="15350"/>
                      <a:pt x="15855" y="16245"/>
                      <a:pt x="16714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5" y="17766"/>
                      <a:pt x="15140" y="17140"/>
                      <a:pt x="14567" y="16639"/>
                    </a:cubicBezTo>
                    <a:cubicBezTo>
                      <a:pt x="13654" y="15816"/>
                      <a:pt x="12885" y="14831"/>
                      <a:pt x="12312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23" y="18894"/>
                    </a:moveTo>
                    <a:cubicBezTo>
                      <a:pt x="9020" y="19234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3"/>
                    </a:cubicBezTo>
                    <a:lnTo>
                      <a:pt x="16213" y="20093"/>
                    </a:lnTo>
                    <a:cubicBezTo>
                      <a:pt x="16195" y="20093"/>
                      <a:pt x="16178" y="20093"/>
                      <a:pt x="16160" y="20110"/>
                    </a:cubicBezTo>
                    <a:cubicBezTo>
                      <a:pt x="16142" y="20075"/>
                      <a:pt x="16124" y="20021"/>
                      <a:pt x="16106" y="19985"/>
                    </a:cubicBez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6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5"/>
                    </a:cubicBezTo>
                    <a:cubicBezTo>
                      <a:pt x="16034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4"/>
                      <a:pt x="16500" y="20647"/>
                    </a:cubicBezTo>
                    <a:cubicBezTo>
                      <a:pt x="16518" y="20737"/>
                      <a:pt x="16535" y="20844"/>
                      <a:pt x="16553" y="20952"/>
                    </a:cubicBezTo>
                    <a:cubicBezTo>
                      <a:pt x="16500" y="20880"/>
                      <a:pt x="16446" y="20808"/>
                      <a:pt x="16392" y="20737"/>
                    </a:cubicBezTo>
                    <a:cubicBezTo>
                      <a:pt x="16374" y="20647"/>
                      <a:pt x="16357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lnTo>
                      <a:pt x="12205" y="14169"/>
                    </a:lnTo>
                    <a:cubicBezTo>
                      <a:pt x="12259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3"/>
                    </a:cubicBezTo>
                    <a:cubicBezTo>
                      <a:pt x="12527" y="16693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6" y="16800"/>
                      <a:pt x="13064" y="17891"/>
                      <a:pt x="12795" y="19090"/>
                    </a:cubicBezTo>
                    <a:cubicBezTo>
                      <a:pt x="12652" y="19753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4"/>
                      <a:pt x="12151" y="14008"/>
                    </a:cubicBezTo>
                    <a:close/>
                    <a:moveTo>
                      <a:pt x="16840" y="20558"/>
                    </a:moveTo>
                    <a:lnTo>
                      <a:pt x="16840" y="20558"/>
                    </a:lnTo>
                    <a:cubicBezTo>
                      <a:pt x="16947" y="20598"/>
                      <a:pt x="17054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2"/>
                    </a:cubicBezTo>
                    <a:cubicBezTo>
                      <a:pt x="17284" y="20612"/>
                      <a:pt x="17301" y="20597"/>
                      <a:pt x="17318" y="20581"/>
                    </a:cubicBezTo>
                    <a:lnTo>
                      <a:pt x="17318" y="20581"/>
                    </a:lnTo>
                    <a:cubicBezTo>
                      <a:pt x="17492" y="20649"/>
                      <a:pt x="17668" y="20684"/>
                      <a:pt x="17860" y="20701"/>
                    </a:cubicBezTo>
                    <a:cubicBezTo>
                      <a:pt x="18003" y="20773"/>
                      <a:pt x="18146" y="20826"/>
                      <a:pt x="18307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3" y="21793"/>
                      <a:pt x="18629" y="21793"/>
                    </a:cubicBezTo>
                    <a:cubicBezTo>
                      <a:pt x="18603" y="21796"/>
                      <a:pt x="18577" y="21798"/>
                      <a:pt x="18551" y="21798"/>
                    </a:cubicBezTo>
                    <a:cubicBezTo>
                      <a:pt x="18160" y="21798"/>
                      <a:pt x="17734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2"/>
                      <a:pt x="16858" y="20594"/>
                      <a:pt x="16840" y="20558"/>
                    </a:cubicBezTo>
                    <a:close/>
                    <a:moveTo>
                      <a:pt x="9270" y="14456"/>
                    </a:moveTo>
                    <a:cubicBezTo>
                      <a:pt x="9234" y="14742"/>
                      <a:pt x="9181" y="15010"/>
                      <a:pt x="9127" y="15297"/>
                    </a:cubicBezTo>
                    <a:cubicBezTo>
                      <a:pt x="8912" y="15887"/>
                      <a:pt x="8662" y="16460"/>
                      <a:pt x="8357" y="16997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0" y="20412"/>
                    </a:cubicBezTo>
                    <a:cubicBezTo>
                      <a:pt x="6231" y="20412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3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66" y="16245"/>
                      <a:pt x="8912" y="16621"/>
                      <a:pt x="8841" y="16997"/>
                    </a:cubicBezTo>
                    <a:cubicBezTo>
                      <a:pt x="8071" y="19108"/>
                      <a:pt x="6639" y="21059"/>
                      <a:pt x="4510" y="21811"/>
                    </a:cubicBezTo>
                    <a:cubicBezTo>
                      <a:pt x="4510" y="21811"/>
                      <a:pt x="5190" y="20289"/>
                      <a:pt x="5279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5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5" y="20934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5"/>
                      <a:pt x="15941" y="21245"/>
                    </a:cubicBezTo>
                    <a:cubicBezTo>
                      <a:pt x="15954" y="21245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09" y="21685"/>
                      <a:pt x="15909" y="21900"/>
                    </a:cubicBezTo>
                    <a:cubicBezTo>
                      <a:pt x="15730" y="22079"/>
                      <a:pt x="15587" y="22294"/>
                      <a:pt x="15515" y="22526"/>
                    </a:cubicBezTo>
                    <a:cubicBezTo>
                      <a:pt x="15390" y="21972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4" y="21113"/>
                      <a:pt x="17216" y="21256"/>
                      <a:pt x="17394" y="21381"/>
                    </a:cubicBezTo>
                    <a:cubicBezTo>
                      <a:pt x="17448" y="21506"/>
                      <a:pt x="17502" y="21614"/>
                      <a:pt x="17538" y="21685"/>
                    </a:cubicBezTo>
                    <a:cubicBezTo>
                      <a:pt x="17734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3"/>
                      <a:pt x="16714" y="21685"/>
                      <a:pt x="16661" y="21560"/>
                    </a:cubicBezTo>
                    <a:cubicBezTo>
                      <a:pt x="16643" y="21417"/>
                      <a:pt x="16589" y="21274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3"/>
                    </a:moveTo>
                    <a:cubicBezTo>
                      <a:pt x="16374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4" y="22866"/>
                    </a:lnTo>
                    <a:cubicBezTo>
                      <a:pt x="16300" y="22995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4" y="22902"/>
                    </a:cubicBezTo>
                    <a:cubicBezTo>
                      <a:pt x="16034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1"/>
                      <a:pt x="7516" y="22652"/>
                    </a:cubicBezTo>
                    <a:close/>
                    <a:moveTo>
                      <a:pt x="7158" y="24352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4"/>
                      <a:pt x="7158" y="24566"/>
                      <a:pt x="7123" y="24477"/>
                    </a:cubicBezTo>
                    <a:lnTo>
                      <a:pt x="7158" y="24352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85" y="24960"/>
                      <a:pt x="6049" y="25014"/>
                      <a:pt x="6031" y="25050"/>
                    </a:cubicBezTo>
                    <a:cubicBezTo>
                      <a:pt x="6013" y="25085"/>
                      <a:pt x="6031" y="25121"/>
                      <a:pt x="6067" y="25139"/>
                    </a:cubicBezTo>
                    <a:cubicBezTo>
                      <a:pt x="5584" y="25228"/>
                      <a:pt x="5100" y="25390"/>
                      <a:pt x="4617" y="25533"/>
                    </a:cubicBezTo>
                    <a:cubicBezTo>
                      <a:pt x="5047" y="25211"/>
                      <a:pt x="5566" y="24996"/>
                      <a:pt x="6103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7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9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27" y="24924"/>
                    </a:moveTo>
                    <a:lnTo>
                      <a:pt x="7427" y="24924"/>
                    </a:lnTo>
                    <a:cubicBezTo>
                      <a:pt x="8089" y="25085"/>
                      <a:pt x="8608" y="25551"/>
                      <a:pt x="8841" y="26195"/>
                    </a:cubicBezTo>
                    <a:cubicBezTo>
                      <a:pt x="8910" y="26403"/>
                      <a:pt x="8883" y="26482"/>
                      <a:pt x="8742" y="26482"/>
                    </a:cubicBezTo>
                    <a:cubicBezTo>
                      <a:pt x="8701" y="26482"/>
                      <a:pt x="8650" y="26475"/>
                      <a:pt x="8590" y="26463"/>
                    </a:cubicBezTo>
                    <a:cubicBezTo>
                      <a:pt x="8411" y="26410"/>
                      <a:pt x="8232" y="26320"/>
                      <a:pt x="8089" y="26195"/>
                    </a:cubicBezTo>
                    <a:cubicBezTo>
                      <a:pt x="7982" y="26105"/>
                      <a:pt x="7892" y="25998"/>
                      <a:pt x="7803" y="25891"/>
                    </a:cubicBezTo>
                    <a:cubicBezTo>
                      <a:pt x="7731" y="25712"/>
                      <a:pt x="7624" y="25551"/>
                      <a:pt x="7516" y="25390"/>
                    </a:cubicBezTo>
                    <a:cubicBezTo>
                      <a:pt x="7498" y="25228"/>
                      <a:pt x="7463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3" y="24978"/>
                    </a:lnTo>
                    <a:cubicBezTo>
                      <a:pt x="6657" y="25032"/>
                      <a:pt x="6622" y="25103"/>
                      <a:pt x="6586" y="25175"/>
                    </a:cubicBezTo>
                    <a:cubicBezTo>
                      <a:pt x="6282" y="25443"/>
                      <a:pt x="6049" y="25783"/>
                      <a:pt x="5888" y="26159"/>
                    </a:cubicBezTo>
                    <a:cubicBezTo>
                      <a:pt x="5494" y="26606"/>
                      <a:pt x="5047" y="26964"/>
                      <a:pt x="4438" y="27000"/>
                    </a:cubicBezTo>
                    <a:cubicBezTo>
                      <a:pt x="4707" y="26571"/>
                      <a:pt x="5029" y="26177"/>
                      <a:pt x="5423" y="25837"/>
                    </a:cubicBezTo>
                    <a:cubicBezTo>
                      <a:pt x="5637" y="25640"/>
                      <a:pt x="5888" y="25479"/>
                      <a:pt x="6121" y="25300"/>
                    </a:cubicBezTo>
                    <a:lnTo>
                      <a:pt x="6425" y="25175"/>
                    </a:lnTo>
                    <a:cubicBezTo>
                      <a:pt x="6478" y="25157"/>
                      <a:pt x="6478" y="25067"/>
                      <a:pt x="6425" y="25067"/>
                    </a:cubicBezTo>
                    <a:cubicBezTo>
                      <a:pt x="6478" y="25032"/>
                      <a:pt x="6532" y="24996"/>
                      <a:pt x="6586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cubicBezTo>
                      <a:pt x="10433" y="10554"/>
                      <a:pt x="11435" y="12290"/>
                      <a:pt x="12097" y="13937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6" y="20683"/>
                    </a:cubicBezTo>
                    <a:cubicBezTo>
                      <a:pt x="11919" y="20969"/>
                      <a:pt x="11972" y="21238"/>
                      <a:pt x="12097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61" y="22127"/>
                      <a:pt x="12018" y="22173"/>
                      <a:pt x="12068" y="22173"/>
                    </a:cubicBezTo>
                    <a:cubicBezTo>
                      <a:pt x="12099" y="22173"/>
                      <a:pt x="12126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9" y="21399"/>
                      <a:pt x="12348" y="21113"/>
                      <a:pt x="12438" y="20844"/>
                    </a:cubicBezTo>
                    <a:cubicBezTo>
                      <a:pt x="12634" y="20128"/>
                      <a:pt x="12885" y="19448"/>
                      <a:pt x="13028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6"/>
                      <a:pt x="13601" y="20433"/>
                    </a:cubicBezTo>
                    <a:cubicBezTo>
                      <a:pt x="13440" y="20701"/>
                      <a:pt x="13296" y="20987"/>
                      <a:pt x="13189" y="21292"/>
                    </a:cubicBezTo>
                    <a:cubicBezTo>
                      <a:pt x="13028" y="21560"/>
                      <a:pt x="12992" y="21882"/>
                      <a:pt x="13046" y="22204"/>
                    </a:cubicBezTo>
                    <a:cubicBezTo>
                      <a:pt x="13056" y="22243"/>
                      <a:pt x="13086" y="22260"/>
                      <a:pt x="13120" y="22260"/>
                    </a:cubicBezTo>
                    <a:cubicBezTo>
                      <a:pt x="13149" y="22260"/>
                      <a:pt x="13182" y="22247"/>
                      <a:pt x="13207" y="22222"/>
                    </a:cubicBezTo>
                    <a:cubicBezTo>
                      <a:pt x="13386" y="21954"/>
                      <a:pt x="13529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9" y="22598"/>
                    </a:cubicBezTo>
                    <a:cubicBezTo>
                      <a:pt x="13529" y="24155"/>
                      <a:pt x="13153" y="25694"/>
                      <a:pt x="12527" y="27125"/>
                    </a:cubicBezTo>
                    <a:cubicBezTo>
                      <a:pt x="12509" y="27000"/>
                      <a:pt x="12473" y="26893"/>
                      <a:pt x="12455" y="26767"/>
                    </a:cubicBezTo>
                    <a:cubicBezTo>
                      <a:pt x="12455" y="26751"/>
                      <a:pt x="12437" y="26743"/>
                      <a:pt x="12417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lnTo>
                      <a:pt x="11901" y="24370"/>
                    </a:ln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7" y="16585"/>
                      <a:pt x="10612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4"/>
                    </a:cubicBezTo>
                    <a:cubicBezTo>
                      <a:pt x="11382" y="14921"/>
                      <a:pt x="10988" y="14420"/>
                      <a:pt x="10433" y="14277"/>
                    </a:cubicBezTo>
                    <a:cubicBezTo>
                      <a:pt x="10326" y="13561"/>
                      <a:pt x="10236" y="12845"/>
                      <a:pt x="10165" y="12111"/>
                    </a:cubicBezTo>
                    <a:cubicBezTo>
                      <a:pt x="10057" y="11002"/>
                      <a:pt x="9986" y="9874"/>
                      <a:pt x="9986" y="8765"/>
                    </a:cubicBezTo>
                    <a:close/>
                    <a:moveTo>
                      <a:pt x="13976" y="22473"/>
                    </a:moveTo>
                    <a:cubicBezTo>
                      <a:pt x="14460" y="24155"/>
                      <a:pt x="14674" y="25891"/>
                      <a:pt x="14352" y="27644"/>
                    </a:cubicBezTo>
                    <a:cubicBezTo>
                      <a:pt x="14352" y="27644"/>
                      <a:pt x="14102" y="26839"/>
                      <a:pt x="14084" y="26821"/>
                    </a:cubicBezTo>
                    <a:cubicBezTo>
                      <a:pt x="13941" y="26249"/>
                      <a:pt x="13851" y="25658"/>
                      <a:pt x="13851" y="25050"/>
                    </a:cubicBezTo>
                    <a:cubicBezTo>
                      <a:pt x="13833" y="24298"/>
                      <a:pt x="13869" y="23546"/>
                      <a:pt x="13941" y="22813"/>
                    </a:cubicBezTo>
                    <a:cubicBezTo>
                      <a:pt x="14066" y="23600"/>
                      <a:pt x="14138" y="24405"/>
                      <a:pt x="14155" y="25211"/>
                    </a:cubicBezTo>
                    <a:cubicBezTo>
                      <a:pt x="14155" y="25237"/>
                      <a:pt x="14178" y="25251"/>
                      <a:pt x="14200" y="25251"/>
                    </a:cubicBezTo>
                    <a:cubicBezTo>
                      <a:pt x="14223" y="25251"/>
                      <a:pt x="14245" y="25237"/>
                      <a:pt x="14245" y="25211"/>
                    </a:cubicBezTo>
                    <a:cubicBezTo>
                      <a:pt x="14263" y="24298"/>
                      <a:pt x="14173" y="23403"/>
                      <a:pt x="13976" y="22526"/>
                    </a:cubicBezTo>
                    <a:cubicBezTo>
                      <a:pt x="13976" y="22526"/>
                      <a:pt x="13976" y="22526"/>
                      <a:pt x="13976" y="22508"/>
                    </a:cubicBezTo>
                    <a:lnTo>
                      <a:pt x="13976" y="22473"/>
                    </a:lnTo>
                    <a:close/>
                    <a:moveTo>
                      <a:pt x="7158" y="25175"/>
                    </a:moveTo>
                    <a:lnTo>
                      <a:pt x="7158" y="25175"/>
                    </a:ln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67" y="26159"/>
                    </a:lnTo>
                    <a:cubicBezTo>
                      <a:pt x="7928" y="26535"/>
                      <a:pt x="8035" y="26929"/>
                      <a:pt x="8089" y="27340"/>
                    </a:cubicBezTo>
                    <a:cubicBezTo>
                      <a:pt x="8104" y="27464"/>
                      <a:pt x="8107" y="27951"/>
                      <a:pt x="7863" y="27951"/>
                    </a:cubicBezTo>
                    <a:cubicBezTo>
                      <a:pt x="7825" y="27951"/>
                      <a:pt x="7781" y="27939"/>
                      <a:pt x="7731" y="27913"/>
                    </a:cubicBezTo>
                    <a:cubicBezTo>
                      <a:pt x="7391" y="27734"/>
                      <a:pt x="7123" y="27412"/>
                      <a:pt x="6997" y="27036"/>
                    </a:cubicBezTo>
                    <a:cubicBezTo>
                      <a:pt x="6944" y="26875"/>
                      <a:pt x="6908" y="26696"/>
                      <a:pt x="6890" y="26535"/>
                    </a:cubicBezTo>
                    <a:cubicBezTo>
                      <a:pt x="6962" y="26266"/>
                      <a:pt x="6979" y="25980"/>
                      <a:pt x="6979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2"/>
                      <a:pt x="7105" y="25837"/>
                      <a:pt x="7158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70"/>
                      <a:pt x="7302" y="25926"/>
                    </a:cubicBezTo>
                    <a:cubicBezTo>
                      <a:pt x="7266" y="25676"/>
                      <a:pt x="7212" y="25425"/>
                      <a:pt x="7158" y="25175"/>
                    </a:cubicBezTo>
                    <a:close/>
                    <a:moveTo>
                      <a:pt x="6514" y="25515"/>
                    </a:moveTo>
                    <a:cubicBezTo>
                      <a:pt x="6514" y="25568"/>
                      <a:pt x="6496" y="25586"/>
                      <a:pt x="6496" y="25622"/>
                    </a:cubicBezTo>
                    <a:cubicBezTo>
                      <a:pt x="6496" y="25683"/>
                      <a:pt x="6546" y="25719"/>
                      <a:pt x="6594" y="25719"/>
                    </a:cubicBezTo>
                    <a:cubicBezTo>
                      <a:pt x="6617" y="25719"/>
                      <a:pt x="6640" y="25711"/>
                      <a:pt x="6657" y="25694"/>
                    </a:cubicBezTo>
                    <a:lnTo>
                      <a:pt x="6711" y="25640"/>
                    </a:lnTo>
                    <a:cubicBezTo>
                      <a:pt x="6711" y="25712"/>
                      <a:pt x="6711" y="25765"/>
                      <a:pt x="6711" y="25837"/>
                    </a:cubicBezTo>
                    <a:cubicBezTo>
                      <a:pt x="6711" y="25855"/>
                      <a:pt x="6729" y="25891"/>
                      <a:pt x="6747" y="25908"/>
                    </a:cubicBezTo>
                    <a:cubicBezTo>
                      <a:pt x="6711" y="26123"/>
                      <a:pt x="6711" y="26356"/>
                      <a:pt x="6747" y="26589"/>
                    </a:cubicBezTo>
                    <a:cubicBezTo>
                      <a:pt x="6622" y="27107"/>
                      <a:pt x="6371" y="27573"/>
                      <a:pt x="6013" y="27984"/>
                    </a:cubicBezTo>
                    <a:lnTo>
                      <a:pt x="5995" y="27984"/>
                    </a:lnTo>
                    <a:cubicBezTo>
                      <a:pt x="5988" y="27992"/>
                      <a:pt x="5981" y="27996"/>
                      <a:pt x="5974" y="27996"/>
                    </a:cubicBezTo>
                    <a:cubicBezTo>
                      <a:pt x="5877" y="27996"/>
                      <a:pt x="5775" y="27280"/>
                      <a:pt x="5779" y="27280"/>
                    </a:cubicBezTo>
                    <a:lnTo>
                      <a:pt x="5779" y="27280"/>
                    </a:lnTo>
                    <a:cubicBezTo>
                      <a:pt x="5779" y="27280"/>
                      <a:pt x="5780" y="27282"/>
                      <a:pt x="5780" y="27286"/>
                    </a:cubicBezTo>
                    <a:cubicBezTo>
                      <a:pt x="5780" y="26929"/>
                      <a:pt x="5852" y="26571"/>
                      <a:pt x="6013" y="26266"/>
                    </a:cubicBezTo>
                    <a:cubicBezTo>
                      <a:pt x="6138" y="25998"/>
                      <a:pt x="6299" y="25747"/>
                      <a:pt x="6514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02" y="30132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91" y="31331"/>
                      <a:pt x="12491" y="31474"/>
                      <a:pt x="12509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41" y="31760"/>
                      <a:pt x="12312" y="31474"/>
                      <a:pt x="12473" y="31205"/>
                    </a:cubicBezTo>
                    <a:close/>
                    <a:moveTo>
                      <a:pt x="14508" y="32551"/>
                    </a:moveTo>
                    <a:lnTo>
                      <a:pt x="14508" y="32551"/>
                    </a:lnTo>
                    <a:cubicBezTo>
                      <a:pt x="14588" y="32806"/>
                      <a:pt x="14619" y="33062"/>
                      <a:pt x="14585" y="33317"/>
                    </a:cubicBezTo>
                    <a:cubicBezTo>
                      <a:pt x="14480" y="33073"/>
                      <a:pt x="14444" y="32812"/>
                      <a:pt x="14508" y="32551"/>
                    </a:cubicBezTo>
                    <a:close/>
                    <a:moveTo>
                      <a:pt x="12939" y="33621"/>
                    </a:move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100" y="34301"/>
                      <a:pt x="12974" y="33961"/>
                      <a:pt x="12939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44" y="35196"/>
                      <a:pt x="5136" y="35268"/>
                      <a:pt x="5047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8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39"/>
                      <a:pt x="8662" y="35411"/>
                      <a:pt x="8608" y="35464"/>
                    </a:cubicBezTo>
                    <a:cubicBezTo>
                      <a:pt x="8554" y="35518"/>
                      <a:pt x="8483" y="35590"/>
                      <a:pt x="8411" y="35643"/>
                    </a:cubicBezTo>
                    <a:cubicBezTo>
                      <a:pt x="8447" y="35518"/>
                      <a:pt x="8518" y="35393"/>
                      <a:pt x="8626" y="35286"/>
                    </a:cubicBezTo>
                    <a:cubicBezTo>
                      <a:pt x="8662" y="35232"/>
                      <a:pt x="8715" y="35196"/>
                      <a:pt x="8751" y="35160"/>
                    </a:cubicBezTo>
                    <a:close/>
                    <a:moveTo>
                      <a:pt x="877" y="34266"/>
                    </a:moveTo>
                    <a:lnTo>
                      <a:pt x="877" y="34266"/>
                    </a:lnTo>
                    <a:cubicBezTo>
                      <a:pt x="1861" y="34337"/>
                      <a:pt x="2595" y="35124"/>
                      <a:pt x="3114" y="35930"/>
                    </a:cubicBezTo>
                    <a:lnTo>
                      <a:pt x="3025" y="35912"/>
                    </a:lnTo>
                    <a:cubicBezTo>
                      <a:pt x="2649" y="35572"/>
                      <a:pt x="2148" y="35375"/>
                      <a:pt x="1647" y="35357"/>
                    </a:cubicBezTo>
                    <a:cubicBezTo>
                      <a:pt x="1325" y="35035"/>
                      <a:pt x="1074" y="34677"/>
                      <a:pt x="877" y="34266"/>
                    </a:cubicBezTo>
                    <a:close/>
                    <a:moveTo>
                      <a:pt x="1736" y="35572"/>
                    </a:moveTo>
                    <a:cubicBezTo>
                      <a:pt x="2130" y="35626"/>
                      <a:pt x="2506" y="35769"/>
                      <a:pt x="2846" y="35983"/>
                    </a:cubicBezTo>
                    <a:cubicBezTo>
                      <a:pt x="2846" y="36001"/>
                      <a:pt x="2846" y="36037"/>
                      <a:pt x="2846" y="36055"/>
                    </a:cubicBezTo>
                    <a:cubicBezTo>
                      <a:pt x="2559" y="36109"/>
                      <a:pt x="2291" y="36198"/>
                      <a:pt x="2023" y="36306"/>
                    </a:cubicBezTo>
                    <a:cubicBezTo>
                      <a:pt x="1878" y="36320"/>
                      <a:pt x="1730" y="36329"/>
                      <a:pt x="1582" y="36329"/>
                    </a:cubicBezTo>
                    <a:cubicBezTo>
                      <a:pt x="1018" y="36329"/>
                      <a:pt x="471" y="36202"/>
                      <a:pt x="215" y="35804"/>
                    </a:cubicBezTo>
                    <a:cubicBezTo>
                      <a:pt x="103" y="35636"/>
                      <a:pt x="1026" y="35578"/>
                      <a:pt x="1490" y="35578"/>
                    </a:cubicBezTo>
                    <a:cubicBezTo>
                      <a:pt x="1617" y="35578"/>
                      <a:pt x="1709" y="35582"/>
                      <a:pt x="1736" y="35590"/>
                    </a:cubicBezTo>
                    <a:lnTo>
                      <a:pt x="1736" y="35572"/>
                    </a:lnTo>
                    <a:close/>
                    <a:moveTo>
                      <a:pt x="15963" y="35572"/>
                    </a:moveTo>
                    <a:cubicBezTo>
                      <a:pt x="15981" y="35858"/>
                      <a:pt x="15927" y="36127"/>
                      <a:pt x="15820" y="36377"/>
                    </a:cubicBezTo>
                    <a:lnTo>
                      <a:pt x="15820" y="36377"/>
                    </a:lnTo>
                    <a:cubicBezTo>
                      <a:pt x="15820" y="36239"/>
                      <a:pt x="15821" y="36085"/>
                      <a:pt x="15855" y="35948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3454" y="36359"/>
                    </a:moveTo>
                    <a:cubicBezTo>
                      <a:pt x="3454" y="36377"/>
                      <a:pt x="3472" y="36395"/>
                      <a:pt x="3490" y="36395"/>
                    </a:cubicBezTo>
                    <a:lnTo>
                      <a:pt x="3490" y="36431"/>
                    </a:lnTo>
                    <a:cubicBezTo>
                      <a:pt x="3365" y="36467"/>
                      <a:pt x="3221" y="36502"/>
                      <a:pt x="3096" y="36538"/>
                    </a:cubicBezTo>
                    <a:cubicBezTo>
                      <a:pt x="3204" y="36467"/>
                      <a:pt x="3329" y="36413"/>
                      <a:pt x="3454" y="36359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1" y="36771"/>
                      <a:pt x="12366" y="37057"/>
                    </a:cubicBezTo>
                    <a:cubicBezTo>
                      <a:pt x="12366" y="36842"/>
                      <a:pt x="12420" y="36628"/>
                      <a:pt x="12509" y="36431"/>
                    </a:cubicBezTo>
                    <a:cubicBezTo>
                      <a:pt x="12581" y="36306"/>
                      <a:pt x="12652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54" y="31939"/>
                      <a:pt x="10308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7" y="37487"/>
                    </a:cubicBezTo>
                    <a:cubicBezTo>
                      <a:pt x="10881" y="37200"/>
                      <a:pt x="10648" y="36932"/>
                      <a:pt x="10397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49" y="36000"/>
                      <a:pt x="10359" y="36007"/>
                      <a:pt x="10368" y="36007"/>
                    </a:cubicBezTo>
                    <a:cubicBezTo>
                      <a:pt x="10389" y="36007"/>
                      <a:pt x="10410" y="35978"/>
                      <a:pt x="10397" y="35966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9"/>
                      <a:pt x="2774" y="36574"/>
                      <a:pt x="2667" y="36735"/>
                    </a:cubicBezTo>
                    <a:cubicBezTo>
                      <a:pt x="2649" y="36789"/>
                      <a:pt x="2667" y="36860"/>
                      <a:pt x="2738" y="36878"/>
                    </a:cubicBezTo>
                    <a:cubicBezTo>
                      <a:pt x="2685" y="36932"/>
                      <a:pt x="2631" y="36986"/>
                      <a:pt x="2559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00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2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16" y="36789"/>
                      <a:pt x="4295" y="37254"/>
                      <a:pt x="4277" y="37737"/>
                    </a:cubicBezTo>
                    <a:cubicBezTo>
                      <a:pt x="4277" y="37988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6" y="37057"/>
                      <a:pt x="3740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0" y="37379"/>
                      <a:pt x="3114" y="36825"/>
                    </a:cubicBezTo>
                    <a:close/>
                    <a:moveTo>
                      <a:pt x="12916" y="38362"/>
                    </a:moveTo>
                    <a:cubicBezTo>
                      <a:pt x="12934" y="38404"/>
                      <a:pt x="12956" y="38447"/>
                      <a:pt x="12956" y="38489"/>
                    </a:cubicBezTo>
                    <a:cubicBezTo>
                      <a:pt x="13028" y="38668"/>
                      <a:pt x="13082" y="38865"/>
                      <a:pt x="13118" y="39061"/>
                    </a:cubicBezTo>
                    <a:cubicBezTo>
                      <a:pt x="12974" y="39008"/>
                      <a:pt x="12921" y="38865"/>
                      <a:pt x="12903" y="38704"/>
                    </a:cubicBezTo>
                    <a:cubicBezTo>
                      <a:pt x="12903" y="38590"/>
                      <a:pt x="12903" y="38476"/>
                      <a:pt x="12916" y="38362"/>
                    </a:cubicBezTo>
                    <a:close/>
                    <a:moveTo>
                      <a:pt x="3633" y="36610"/>
                    </a:moveTo>
                    <a:lnTo>
                      <a:pt x="3651" y="36628"/>
                    </a:lnTo>
                    <a:cubicBezTo>
                      <a:pt x="3669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0" y="39527"/>
                      <a:pt x="2917" y="39222"/>
                      <a:pt x="2810" y="38918"/>
                    </a:cubicBezTo>
                    <a:cubicBezTo>
                      <a:pt x="2631" y="38381"/>
                      <a:pt x="2846" y="37898"/>
                      <a:pt x="3096" y="37433"/>
                    </a:cubicBezTo>
                    <a:cubicBezTo>
                      <a:pt x="3104" y="37440"/>
                      <a:pt x="3114" y="37445"/>
                      <a:pt x="3126" y="37445"/>
                    </a:cubicBezTo>
                    <a:cubicBezTo>
                      <a:pt x="3144" y="37445"/>
                      <a:pt x="3165" y="37436"/>
                      <a:pt x="3186" y="37415"/>
                    </a:cubicBezTo>
                    <a:cubicBezTo>
                      <a:pt x="3383" y="37200"/>
                      <a:pt x="3526" y="36914"/>
                      <a:pt x="3597" y="36628"/>
                    </a:cubicBezTo>
                    <a:lnTo>
                      <a:pt x="3633" y="36610"/>
                    </a:lnTo>
                    <a:close/>
                    <a:moveTo>
                      <a:pt x="7999" y="38668"/>
                    </a:moveTo>
                    <a:lnTo>
                      <a:pt x="7999" y="38668"/>
                    </a:lnTo>
                    <a:cubicBezTo>
                      <a:pt x="7731" y="39097"/>
                      <a:pt x="7588" y="39562"/>
                      <a:pt x="7552" y="40064"/>
                    </a:cubicBezTo>
                    <a:lnTo>
                      <a:pt x="7516" y="40064"/>
                    </a:lnTo>
                    <a:cubicBezTo>
                      <a:pt x="7481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44" y="40242"/>
                      <a:pt x="7033" y="39902"/>
                      <a:pt x="7212" y="39580"/>
                    </a:cubicBezTo>
                    <a:cubicBezTo>
                      <a:pt x="7391" y="39205"/>
                      <a:pt x="7659" y="38900"/>
                      <a:pt x="7999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87" y="38256"/>
                      <a:pt x="8787" y="38274"/>
                      <a:pt x="8823" y="38292"/>
                    </a:cubicBezTo>
                    <a:cubicBezTo>
                      <a:pt x="8304" y="39026"/>
                      <a:pt x="8984" y="39920"/>
                      <a:pt x="9234" y="40708"/>
                    </a:cubicBezTo>
                    <a:cubicBezTo>
                      <a:pt x="9216" y="40708"/>
                      <a:pt x="9198" y="40726"/>
                      <a:pt x="9198" y="40726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4" y="39979"/>
                      <a:pt x="8429" y="39902"/>
                    </a:cubicBezTo>
                    <a:cubicBezTo>
                      <a:pt x="8304" y="39580"/>
                      <a:pt x="8304" y="39240"/>
                      <a:pt x="8429" y="38918"/>
                    </a:cubicBezTo>
                    <a:cubicBezTo>
                      <a:pt x="8465" y="38918"/>
                      <a:pt x="8501" y="38900"/>
                      <a:pt x="8518" y="38865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7"/>
                    </a:cubicBezTo>
                    <a:cubicBezTo>
                      <a:pt x="9360" y="40582"/>
                      <a:pt x="9270" y="40296"/>
                      <a:pt x="9145" y="40028"/>
                    </a:cubicBezTo>
                    <a:cubicBezTo>
                      <a:pt x="8915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4"/>
                      <a:pt x="8952" y="38587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7" y="38578"/>
                    </a:moveTo>
                    <a:lnTo>
                      <a:pt x="8357" y="38668"/>
                    </a:lnTo>
                    <a:cubicBezTo>
                      <a:pt x="8125" y="39115"/>
                      <a:pt x="8196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5"/>
                      <a:pt x="8268" y="40529"/>
                    </a:cubicBezTo>
                    <a:lnTo>
                      <a:pt x="8268" y="40529"/>
                    </a:lnTo>
                    <a:lnTo>
                      <a:pt x="8178" y="40672"/>
                    </a:lnTo>
                    <a:cubicBezTo>
                      <a:pt x="8071" y="40869"/>
                      <a:pt x="7892" y="41012"/>
                      <a:pt x="7659" y="41066"/>
                    </a:cubicBezTo>
                    <a:cubicBezTo>
                      <a:pt x="7659" y="40761"/>
                      <a:pt x="7659" y="40475"/>
                      <a:pt x="7695" y="40171"/>
                    </a:cubicBezTo>
                    <a:cubicBezTo>
                      <a:pt x="7713" y="39580"/>
                      <a:pt x="7964" y="39008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5"/>
                      <a:pt x="16679" y="41799"/>
                      <a:pt x="16357" y="42068"/>
                    </a:cubicBezTo>
                    <a:cubicBezTo>
                      <a:pt x="16211" y="42170"/>
                      <a:pt x="16080" y="42290"/>
                      <a:pt x="15966" y="42424"/>
                    </a:cubicBezTo>
                    <a:lnTo>
                      <a:pt x="15966" y="42424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6"/>
                      <a:pt x="16553" y="41674"/>
                    </a:cubicBezTo>
                    <a:cubicBezTo>
                      <a:pt x="16822" y="41567"/>
                      <a:pt x="17126" y="41495"/>
                      <a:pt x="17412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2" y="41406"/>
                      <a:pt x="20043" y="41853"/>
                      <a:pt x="20347" y="42766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3" y="41764"/>
                    </a:cubicBezTo>
                    <a:cubicBezTo>
                      <a:pt x="18486" y="41567"/>
                      <a:pt x="18361" y="41388"/>
                      <a:pt x="18218" y="41245"/>
                    </a:cubicBezTo>
                    <a:close/>
                    <a:moveTo>
                      <a:pt x="17394" y="41656"/>
                    </a:moveTo>
                    <a:lnTo>
                      <a:pt x="17394" y="41656"/>
                    </a:lnTo>
                    <a:cubicBezTo>
                      <a:pt x="17377" y="41746"/>
                      <a:pt x="17377" y="41835"/>
                      <a:pt x="17377" y="41925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5"/>
                      <a:pt x="15891" y="42784"/>
                    </a:cubicBezTo>
                    <a:cubicBezTo>
                      <a:pt x="16070" y="42515"/>
                      <a:pt x="16303" y="42283"/>
                      <a:pt x="16553" y="42104"/>
                    </a:cubicBezTo>
                    <a:cubicBezTo>
                      <a:pt x="16822" y="41907"/>
                      <a:pt x="17108" y="41764"/>
                      <a:pt x="17394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2"/>
                      <a:pt x="17305" y="43482"/>
                      <a:pt x="17287" y="43499"/>
                    </a:cubicBezTo>
                    <a:cubicBezTo>
                      <a:pt x="17201" y="43643"/>
                      <a:pt x="16828" y="44302"/>
                      <a:pt x="16656" y="44302"/>
                    </a:cubicBezTo>
                    <a:cubicBezTo>
                      <a:pt x="16613" y="44302"/>
                      <a:pt x="16582" y="44261"/>
                      <a:pt x="16571" y="44162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30" y="42211"/>
                    </a:cubicBezTo>
                    <a:cubicBezTo>
                      <a:pt x="17440" y="42216"/>
                      <a:pt x="17449" y="42218"/>
                      <a:pt x="17459" y="42218"/>
                    </a:cubicBezTo>
                    <a:cubicBezTo>
                      <a:pt x="17485" y="42218"/>
                      <a:pt x="17511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71" y="41781"/>
                    </a:cubicBezTo>
                    <a:cubicBezTo>
                      <a:pt x="18289" y="41835"/>
                      <a:pt x="18325" y="41871"/>
                      <a:pt x="18343" y="41907"/>
                    </a:cubicBezTo>
                    <a:cubicBezTo>
                      <a:pt x="18343" y="41943"/>
                      <a:pt x="18343" y="41960"/>
                      <a:pt x="18379" y="41978"/>
                    </a:cubicBezTo>
                    <a:lnTo>
                      <a:pt x="18414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5"/>
                      <a:pt x="19452" y="43517"/>
                      <a:pt x="19452" y="43732"/>
                    </a:cubicBezTo>
                    <a:cubicBezTo>
                      <a:pt x="19452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5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4"/>
                      <a:pt x="18092" y="42605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6"/>
                    </a:cubicBezTo>
                    <a:lnTo>
                      <a:pt x="18146" y="42086"/>
                    </a:lnTo>
                    <a:cubicBezTo>
                      <a:pt x="18164" y="41978"/>
                      <a:pt x="18164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3" y="42014"/>
                    </a:lnTo>
                    <a:cubicBezTo>
                      <a:pt x="17878" y="42139"/>
                      <a:pt x="17878" y="42247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3" y="44215"/>
                      <a:pt x="18074" y="44609"/>
                    </a:cubicBezTo>
                    <a:cubicBezTo>
                      <a:pt x="18016" y="44730"/>
                      <a:pt x="17958" y="44781"/>
                      <a:pt x="17904" y="44781"/>
                    </a:cubicBezTo>
                    <a:cubicBezTo>
                      <a:pt x="17662" y="44781"/>
                      <a:pt x="17477" y="43776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4"/>
                    </a:moveTo>
                    <a:lnTo>
                      <a:pt x="11954" y="45110"/>
                    </a:lnTo>
                    <a:cubicBezTo>
                      <a:pt x="11865" y="45271"/>
                      <a:pt x="11740" y="45414"/>
                      <a:pt x="11614" y="45522"/>
                    </a:cubicBezTo>
                    <a:cubicBezTo>
                      <a:pt x="11704" y="45271"/>
                      <a:pt x="11829" y="45038"/>
                      <a:pt x="11972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89" y="46882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2008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73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4"/>
                      <a:pt x="12294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7" y="47615"/>
                      <a:pt x="11417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7" y="47705"/>
                      <a:pt x="11507" y="47579"/>
                      <a:pt x="11579" y="47436"/>
                    </a:cubicBezTo>
                    <a:close/>
                    <a:moveTo>
                      <a:pt x="10080" y="47802"/>
                    </a:moveTo>
                    <a:cubicBezTo>
                      <a:pt x="10287" y="47802"/>
                      <a:pt x="10497" y="47829"/>
                      <a:pt x="10720" y="47902"/>
                    </a:cubicBezTo>
                    <a:cubicBezTo>
                      <a:pt x="10183" y="48063"/>
                      <a:pt x="9664" y="48295"/>
                      <a:pt x="9198" y="48617"/>
                    </a:cubicBezTo>
                    <a:cubicBezTo>
                      <a:pt x="9198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12" y="48600"/>
                      <a:pt x="8662" y="48564"/>
                      <a:pt x="8429" y="48492"/>
                    </a:cubicBezTo>
                    <a:cubicBezTo>
                      <a:pt x="8377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8" y="48045"/>
                    </a:cubicBezTo>
                    <a:cubicBezTo>
                      <a:pt x="9091" y="47968"/>
                      <a:pt x="9573" y="47802"/>
                      <a:pt x="10080" y="47802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4"/>
                      <a:pt x="11056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7" y="50174"/>
                    </a:cubicBezTo>
                    <a:lnTo>
                      <a:pt x="8357" y="50156"/>
                    </a:lnTo>
                    <a:cubicBezTo>
                      <a:pt x="8143" y="50156"/>
                      <a:pt x="8214" y="50103"/>
                      <a:pt x="8322" y="49924"/>
                    </a:cubicBezTo>
                    <a:cubicBezTo>
                      <a:pt x="8429" y="49745"/>
                      <a:pt x="8536" y="49530"/>
                      <a:pt x="8680" y="49333"/>
                    </a:cubicBezTo>
                    <a:cubicBezTo>
                      <a:pt x="9181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cubicBezTo>
                      <a:pt x="12652" y="48054"/>
                      <a:pt x="12670" y="48067"/>
                      <a:pt x="12690" y="48067"/>
                    </a:cubicBezTo>
                    <a:cubicBezTo>
                      <a:pt x="12710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8" y="48403"/>
                    </a:cubicBezTo>
                    <a:cubicBezTo>
                      <a:pt x="13815" y="48707"/>
                      <a:pt x="13959" y="49190"/>
                      <a:pt x="14066" y="49637"/>
                    </a:cubicBezTo>
                    <a:cubicBezTo>
                      <a:pt x="14102" y="49763"/>
                      <a:pt x="14209" y="50371"/>
                      <a:pt x="14316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3010" y="49369"/>
                      <a:pt x="12974" y="49315"/>
                      <a:pt x="12939" y="49262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1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1"/>
                      <a:pt x="12348" y="47633"/>
                    </a:cubicBezTo>
                    <a:close/>
                    <a:moveTo>
                      <a:pt x="11077" y="48277"/>
                    </a:moveTo>
                    <a:lnTo>
                      <a:pt x="11077" y="48277"/>
                    </a:ln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7" y="50532"/>
                      <a:pt x="9700" y="50729"/>
                      <a:pt x="9664" y="50926"/>
                    </a:cubicBez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53" y="49852"/>
                      <a:pt x="9896" y="49548"/>
                      <a:pt x="10093" y="49280"/>
                    </a:cubicBezTo>
                    <a:cubicBezTo>
                      <a:pt x="10344" y="48886"/>
                      <a:pt x="10684" y="48546"/>
                      <a:pt x="11077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52" y="49297"/>
                      <a:pt x="10827" y="49942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1"/>
                      <a:pt x="10129" y="49548"/>
                      <a:pt x="10505" y="49083"/>
                    </a:cubicBezTo>
                    <a:cubicBezTo>
                      <a:pt x="10737" y="48814"/>
                      <a:pt x="10988" y="48582"/>
                      <a:pt x="11256" y="48349"/>
                    </a:cubicBezTo>
                    <a:cubicBezTo>
                      <a:pt x="11346" y="48277"/>
                      <a:pt x="11417" y="48188"/>
                      <a:pt x="11507" y="48134"/>
                    </a:cubicBezTo>
                    <a:close/>
                    <a:moveTo>
                      <a:pt x="12008" y="48242"/>
                    </a:move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1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688" y="49244"/>
                      <a:pt x="12974" y="49566"/>
                    </a:cubicBezTo>
                    <a:cubicBezTo>
                      <a:pt x="13100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07" y="51497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2" y="47881"/>
                      <a:pt x="11917" y="48022"/>
                      <a:pt x="11952" y="48162"/>
                    </a:cubicBezTo>
                    <a:lnTo>
                      <a:pt x="11952" y="48162"/>
                    </a:lnTo>
                    <a:cubicBezTo>
                      <a:pt x="11944" y="48160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704" y="49566"/>
                      <a:pt x="11936" y="50210"/>
                    </a:cubicBezTo>
                    <a:cubicBezTo>
                      <a:pt x="11919" y="50496"/>
                      <a:pt x="11883" y="50783"/>
                      <a:pt x="11829" y="51069"/>
                    </a:cubicBezTo>
                    <a:cubicBezTo>
                      <a:pt x="11829" y="51084"/>
                      <a:pt x="11405" y="51748"/>
                      <a:pt x="11244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67" y="51481"/>
                      <a:pt x="11131" y="51320"/>
                      <a:pt x="11077" y="51176"/>
                    </a:cubicBezTo>
                    <a:cubicBezTo>
                      <a:pt x="10845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3"/>
                    </a:cubicBezTo>
                    <a:cubicBezTo>
                      <a:pt x="11775" y="48170"/>
                      <a:pt x="11829" y="47955"/>
                      <a:pt x="11865" y="47723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093" y="2913"/>
                      <a:pt x="9896" y="4399"/>
                    </a:cubicBezTo>
                    <a:cubicBezTo>
                      <a:pt x="9270" y="4918"/>
                      <a:pt x="8680" y="5866"/>
                      <a:pt x="8787" y="6635"/>
                    </a:cubicBezTo>
                    <a:cubicBezTo>
                      <a:pt x="8787" y="6676"/>
                      <a:pt x="8817" y="6726"/>
                      <a:pt x="8855" y="6726"/>
                    </a:cubicBezTo>
                    <a:cubicBezTo>
                      <a:pt x="8867" y="6726"/>
                      <a:pt x="8881" y="6720"/>
                      <a:pt x="8894" y="6707"/>
                    </a:cubicBezTo>
                    <a:cubicBezTo>
                      <a:pt x="9377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48" y="11163"/>
                    </a:cubicBezTo>
                    <a:cubicBezTo>
                      <a:pt x="8948" y="11207"/>
                      <a:pt x="8983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7" y="10232"/>
                    </a:cubicBezTo>
                    <a:cubicBezTo>
                      <a:pt x="9717" y="10322"/>
                      <a:pt x="9717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5" y="17265"/>
                    </a:cubicBezTo>
                    <a:cubicBezTo>
                      <a:pt x="5942" y="18786"/>
                      <a:pt x="4922" y="20272"/>
                      <a:pt x="4134" y="21954"/>
                    </a:cubicBezTo>
                    <a:cubicBezTo>
                      <a:pt x="4102" y="22018"/>
                      <a:pt x="4156" y="22082"/>
                      <a:pt x="4219" y="22082"/>
                    </a:cubicBezTo>
                    <a:cubicBezTo>
                      <a:pt x="4226" y="22082"/>
                      <a:pt x="4234" y="22081"/>
                      <a:pt x="4242" y="22079"/>
                    </a:cubicBezTo>
                    <a:cubicBezTo>
                      <a:pt x="6353" y="21488"/>
                      <a:pt x="7838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89" y="20316"/>
                      <a:pt x="8071" y="20316"/>
                    </a:cubicBezTo>
                    <a:cubicBezTo>
                      <a:pt x="8053" y="20316"/>
                      <a:pt x="8035" y="20325"/>
                      <a:pt x="8035" y="20343"/>
                    </a:cubicBezTo>
                    <a:cubicBezTo>
                      <a:pt x="7999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2"/>
                      <a:pt x="6747" y="23027"/>
                      <a:pt x="6514" y="23493"/>
                    </a:cubicBezTo>
                    <a:cubicBezTo>
                      <a:pt x="6482" y="23541"/>
                      <a:pt x="6522" y="23603"/>
                      <a:pt x="6581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087" y="24173"/>
                    </a:cubicBezTo>
                    <a:cubicBezTo>
                      <a:pt x="6836" y="24352"/>
                      <a:pt x="6604" y="24548"/>
                      <a:pt x="6371" y="24745"/>
                    </a:cubicBezTo>
                    <a:cubicBezTo>
                      <a:pt x="6407" y="24710"/>
                      <a:pt x="6425" y="24674"/>
                      <a:pt x="6443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399" y="24592"/>
                      <a:pt x="6389" y="24602"/>
                    </a:cubicBezTo>
                    <a:cubicBezTo>
                      <a:pt x="6317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0" y="24780"/>
                      <a:pt x="4622" y="25329"/>
                      <a:pt x="4188" y="25676"/>
                    </a:cubicBezTo>
                    <a:cubicBezTo>
                      <a:pt x="4134" y="25712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50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39" y="27394"/>
                      <a:pt x="6783" y="26893"/>
                    </a:cubicBezTo>
                    <a:cubicBezTo>
                      <a:pt x="6854" y="27161"/>
                      <a:pt x="6962" y="27412"/>
                      <a:pt x="7141" y="27626"/>
                    </a:cubicBezTo>
                    <a:cubicBezTo>
                      <a:pt x="7235" y="27748"/>
                      <a:pt x="7626" y="28125"/>
                      <a:pt x="7896" y="28125"/>
                    </a:cubicBezTo>
                    <a:cubicBezTo>
                      <a:pt x="7984" y="28125"/>
                      <a:pt x="8059" y="28085"/>
                      <a:pt x="8107" y="27984"/>
                    </a:cubicBezTo>
                    <a:cubicBezTo>
                      <a:pt x="8340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9"/>
                      <a:pt x="9020" y="26571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8" y="23242"/>
                      <a:pt x="7642" y="22741"/>
                    </a:cubicBezTo>
                    <a:cubicBezTo>
                      <a:pt x="7659" y="22741"/>
                      <a:pt x="7659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3"/>
                      <a:pt x="7838" y="22437"/>
                      <a:pt x="7892" y="22383"/>
                    </a:cubicBezTo>
                    <a:cubicBezTo>
                      <a:pt x="7964" y="22329"/>
                      <a:pt x="7892" y="22294"/>
                      <a:pt x="7856" y="22294"/>
                    </a:cubicBezTo>
                    <a:cubicBezTo>
                      <a:pt x="7803" y="22312"/>
                      <a:pt x="7785" y="22312"/>
                      <a:pt x="7767" y="22329"/>
                    </a:cubicBezTo>
                    <a:cubicBezTo>
                      <a:pt x="7856" y="22043"/>
                      <a:pt x="7946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70"/>
                      <a:pt x="8518" y="22240"/>
                    </a:cubicBezTo>
                    <a:cubicBezTo>
                      <a:pt x="8626" y="21793"/>
                      <a:pt x="8429" y="21220"/>
                      <a:pt x="8214" y="20790"/>
                    </a:cubicBezTo>
                    <a:cubicBezTo>
                      <a:pt x="8357" y="20236"/>
                      <a:pt x="8518" y="19681"/>
                      <a:pt x="8662" y="19126"/>
                    </a:cubicBezTo>
                    <a:cubicBezTo>
                      <a:pt x="8662" y="19538"/>
                      <a:pt x="8787" y="19932"/>
                      <a:pt x="9002" y="20272"/>
                    </a:cubicBezTo>
                    <a:cubicBezTo>
                      <a:pt x="9020" y="20289"/>
                      <a:pt x="9042" y="20298"/>
                      <a:pt x="9064" y="20298"/>
                    </a:cubicBezTo>
                    <a:cubicBezTo>
                      <a:pt x="9087" y="20298"/>
                      <a:pt x="9109" y="20289"/>
                      <a:pt x="9127" y="20272"/>
                    </a:cubicBezTo>
                    <a:cubicBezTo>
                      <a:pt x="9342" y="19788"/>
                      <a:pt x="9127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35" y="14098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52" y="13503"/>
                    </a:cubicBezTo>
                    <a:cubicBezTo>
                      <a:pt x="9938" y="13503"/>
                      <a:pt x="9925" y="13509"/>
                      <a:pt x="9914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302" y="19636"/>
                    </a:cubicBezTo>
                    <a:cubicBezTo>
                      <a:pt x="10322" y="19636"/>
                      <a:pt x="10343" y="19628"/>
                      <a:pt x="10362" y="19609"/>
                    </a:cubicBezTo>
                    <a:cubicBezTo>
                      <a:pt x="10576" y="19341"/>
                      <a:pt x="10720" y="19019"/>
                      <a:pt x="10809" y="18661"/>
                    </a:cubicBezTo>
                    <a:cubicBezTo>
                      <a:pt x="11006" y="19967"/>
                      <a:pt x="11221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7" y="26109"/>
                    </a:cubicBezTo>
                    <a:cubicBezTo>
                      <a:pt x="11295" y="26109"/>
                      <a:pt x="11313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99" y="29730"/>
                      <a:pt x="10594" y="29785"/>
                      <a:pt x="10382" y="29785"/>
                    </a:cubicBezTo>
                    <a:cubicBezTo>
                      <a:pt x="10328" y="29785"/>
                      <a:pt x="10273" y="29781"/>
                      <a:pt x="10219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9"/>
                      <a:pt x="11131" y="29273"/>
                    </a:cubicBezTo>
                    <a:cubicBezTo>
                      <a:pt x="11051" y="29236"/>
                      <a:pt x="10970" y="29220"/>
                      <a:pt x="10889" y="29220"/>
                    </a:cubicBezTo>
                    <a:cubicBezTo>
                      <a:pt x="10537" y="29220"/>
                      <a:pt x="10193" y="29530"/>
                      <a:pt x="10004" y="29792"/>
                    </a:cubicBezTo>
                    <a:cubicBezTo>
                      <a:pt x="9986" y="29828"/>
                      <a:pt x="10004" y="29881"/>
                      <a:pt x="10057" y="29899"/>
                    </a:cubicBezTo>
                    <a:cubicBezTo>
                      <a:pt x="10150" y="29924"/>
                      <a:pt x="10246" y="29936"/>
                      <a:pt x="10343" y="29936"/>
                    </a:cubicBezTo>
                    <a:cubicBezTo>
                      <a:pt x="10528" y="29936"/>
                      <a:pt x="10716" y="29892"/>
                      <a:pt x="10881" y="29810"/>
                    </a:cubicBezTo>
                    <a:lnTo>
                      <a:pt x="10881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70"/>
                      <a:pt x="9485" y="31367"/>
                      <a:pt x="9270" y="31581"/>
                    </a:cubicBezTo>
                    <a:cubicBezTo>
                      <a:pt x="8805" y="31814"/>
                      <a:pt x="8304" y="32011"/>
                      <a:pt x="7803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313" y="33049"/>
                      <a:pt x="4313" y="33138"/>
                      <a:pt x="4367" y="33138"/>
                    </a:cubicBezTo>
                    <a:cubicBezTo>
                      <a:pt x="4413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274" y="32132"/>
                      <a:pt x="8494" y="32056"/>
                      <a:pt x="8707" y="31967"/>
                    </a:cubicBezTo>
                    <a:lnTo>
                      <a:pt x="8707" y="31967"/>
                    </a:lnTo>
                    <a:cubicBezTo>
                      <a:pt x="8140" y="32258"/>
                      <a:pt x="7616" y="32627"/>
                      <a:pt x="7051" y="32941"/>
                    </a:cubicBezTo>
                    <a:cubicBezTo>
                      <a:pt x="6282" y="33371"/>
                      <a:pt x="5387" y="33424"/>
                      <a:pt x="4546" y="33424"/>
                    </a:cubicBezTo>
                    <a:cubicBezTo>
                      <a:pt x="4444" y="33424"/>
                      <a:pt x="4255" y="33429"/>
                      <a:pt x="4037" y="33429"/>
                    </a:cubicBezTo>
                    <a:cubicBezTo>
                      <a:pt x="3292" y="33429"/>
                      <a:pt x="2197" y="33376"/>
                      <a:pt x="2971" y="32905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4" y="33174"/>
                    </a:cubicBezTo>
                    <a:cubicBezTo>
                      <a:pt x="2130" y="33210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40"/>
                      <a:pt x="5942" y="34588"/>
                      <a:pt x="5387" y="35017"/>
                    </a:cubicBezTo>
                    <a:cubicBezTo>
                      <a:pt x="5172" y="34910"/>
                      <a:pt x="4922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39" y="35922"/>
                      <a:pt x="3329" y="35918"/>
                      <a:pt x="3318" y="35918"/>
                    </a:cubicBezTo>
                    <a:cubicBezTo>
                      <a:pt x="3302" y="35918"/>
                      <a:pt x="3286" y="35927"/>
                      <a:pt x="3275" y="35948"/>
                    </a:cubicBezTo>
                    <a:lnTo>
                      <a:pt x="3204" y="35948"/>
                    </a:lnTo>
                    <a:cubicBezTo>
                      <a:pt x="2667" y="34999"/>
                      <a:pt x="1861" y="34122"/>
                      <a:pt x="716" y="34104"/>
                    </a:cubicBezTo>
                    <a:cubicBezTo>
                      <a:pt x="645" y="34122"/>
                      <a:pt x="609" y="34176"/>
                      <a:pt x="645" y="34230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54" y="35787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3" y="36449"/>
                    </a:cubicBezTo>
                    <a:lnTo>
                      <a:pt x="1683" y="36449"/>
                    </a:lnTo>
                    <a:lnTo>
                      <a:pt x="1432" y="36556"/>
                    </a:lnTo>
                    <a:cubicBezTo>
                      <a:pt x="1074" y="36699"/>
                      <a:pt x="340" y="36968"/>
                      <a:pt x="322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1" y="37861"/>
                      <a:pt x="1384" y="37803"/>
                      <a:pt x="1504" y="37755"/>
                    </a:cubicBezTo>
                    <a:cubicBezTo>
                      <a:pt x="1647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6"/>
                      <a:pt x="1289" y="39026"/>
                    </a:cubicBezTo>
                    <a:cubicBezTo>
                      <a:pt x="1933" y="39026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1" y="38739"/>
                      <a:pt x="2774" y="39419"/>
                      <a:pt x="3257" y="40046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8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0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188" y="38936"/>
                    </a:cubicBezTo>
                    <a:cubicBezTo>
                      <a:pt x="4456" y="38113"/>
                      <a:pt x="4546" y="36950"/>
                      <a:pt x="3848" y="36323"/>
                    </a:cubicBezTo>
                    <a:cubicBezTo>
                      <a:pt x="3848" y="36288"/>
                      <a:pt x="3848" y="36270"/>
                      <a:pt x="3848" y="36234"/>
                    </a:cubicBezTo>
                    <a:cubicBezTo>
                      <a:pt x="4295" y="36019"/>
                      <a:pt x="4725" y="35769"/>
                      <a:pt x="5136" y="35482"/>
                    </a:cubicBezTo>
                    <a:cubicBezTo>
                      <a:pt x="5190" y="35482"/>
                      <a:pt x="5226" y="35464"/>
                      <a:pt x="5262" y="35447"/>
                    </a:cubicBezTo>
                    <a:cubicBezTo>
                      <a:pt x="5279" y="35429"/>
                      <a:pt x="5279" y="35411"/>
                      <a:pt x="5279" y="35393"/>
                    </a:cubicBezTo>
                    <a:cubicBezTo>
                      <a:pt x="5619" y="35160"/>
                      <a:pt x="5959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6"/>
                      <a:pt x="6568" y="34516"/>
                    </a:cubicBezTo>
                    <a:cubicBezTo>
                      <a:pt x="6604" y="34480"/>
                      <a:pt x="6622" y="34427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483" y="32619"/>
                      <a:pt x="9342" y="31796"/>
                    </a:cubicBezTo>
                    <a:lnTo>
                      <a:pt x="9413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8" y="31313"/>
                      <a:pt x="10004" y="31188"/>
                      <a:pt x="10093" y="31062"/>
                    </a:cubicBezTo>
                    <a:cubicBezTo>
                      <a:pt x="10183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8" y="35214"/>
                    </a:cubicBezTo>
                    <a:cubicBezTo>
                      <a:pt x="8357" y="35357"/>
                      <a:pt x="8286" y="35572"/>
                      <a:pt x="8286" y="35787"/>
                    </a:cubicBezTo>
                    <a:cubicBezTo>
                      <a:pt x="8286" y="35831"/>
                      <a:pt x="8334" y="35863"/>
                      <a:pt x="8371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7" y="36055"/>
                      <a:pt x="8590" y="36753"/>
                      <a:pt x="8536" y="37451"/>
                    </a:cubicBezTo>
                    <a:cubicBezTo>
                      <a:pt x="8516" y="37437"/>
                      <a:pt x="8495" y="37431"/>
                      <a:pt x="8477" y="37431"/>
                    </a:cubicBezTo>
                    <a:cubicBezTo>
                      <a:pt x="8447" y="37431"/>
                      <a:pt x="8422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8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2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7999" y="38167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1" y="39026"/>
                      <a:pt x="6747" y="39867"/>
                      <a:pt x="6818" y="40744"/>
                    </a:cubicBezTo>
                    <a:cubicBezTo>
                      <a:pt x="6818" y="40779"/>
                      <a:pt x="6854" y="40797"/>
                      <a:pt x="6890" y="40797"/>
                    </a:cubicBezTo>
                    <a:cubicBezTo>
                      <a:pt x="7158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17" y="41084"/>
                      <a:pt x="8340" y="40726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9"/>
                      <a:pt x="9325" y="41098"/>
                      <a:pt x="9366" y="41098"/>
                    </a:cubicBezTo>
                    <a:cubicBezTo>
                      <a:pt x="9382" y="41098"/>
                      <a:pt x="9398" y="41094"/>
                      <a:pt x="9413" y="41084"/>
                    </a:cubicBezTo>
                    <a:cubicBezTo>
                      <a:pt x="10022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7"/>
                    </a:cubicBezTo>
                    <a:cubicBezTo>
                      <a:pt x="10254" y="39008"/>
                      <a:pt x="10362" y="39222"/>
                      <a:pt x="10397" y="39455"/>
                    </a:cubicBezTo>
                    <a:cubicBezTo>
                      <a:pt x="10415" y="39724"/>
                      <a:pt x="10254" y="39938"/>
                      <a:pt x="10129" y="40171"/>
                    </a:cubicBezTo>
                    <a:cubicBezTo>
                      <a:pt x="10129" y="40184"/>
                      <a:pt x="10139" y="40219"/>
                      <a:pt x="10160" y="40219"/>
                    </a:cubicBezTo>
                    <a:cubicBezTo>
                      <a:pt x="10167" y="40219"/>
                      <a:pt x="10174" y="40215"/>
                      <a:pt x="10183" y="40207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73" y="38256"/>
                      <a:pt x="9073" y="38274"/>
                    </a:cubicBezTo>
                    <a:cubicBezTo>
                      <a:pt x="9037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5" y="37625"/>
                      <a:pt x="8697" y="37666"/>
                    </a:cubicBezTo>
                    <a:cubicBezTo>
                      <a:pt x="8680" y="37666"/>
                      <a:pt x="8662" y="37666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24" y="34176"/>
                      <a:pt x="9342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8" y="37810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6" y="36663"/>
                      <a:pt x="11042" y="35518"/>
                      <a:pt x="10916" y="34409"/>
                    </a:cubicBezTo>
                    <a:cubicBezTo>
                      <a:pt x="10773" y="33228"/>
                      <a:pt x="10201" y="32297"/>
                      <a:pt x="10397" y="31062"/>
                    </a:cubicBezTo>
                    <a:cubicBezTo>
                      <a:pt x="10541" y="30776"/>
                      <a:pt x="10684" y="30490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90"/>
                    </a:cubicBezTo>
                    <a:cubicBezTo>
                      <a:pt x="12145" y="32224"/>
                      <a:pt x="12171" y="32244"/>
                      <a:pt x="12203" y="32244"/>
                    </a:cubicBezTo>
                    <a:cubicBezTo>
                      <a:pt x="12221" y="32244"/>
                      <a:pt x="12240" y="32238"/>
                      <a:pt x="12259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6" y="32923"/>
                      <a:pt x="12688" y="33961"/>
                      <a:pt x="12742" y="35017"/>
                    </a:cubicBezTo>
                    <a:cubicBezTo>
                      <a:pt x="12742" y="35286"/>
                      <a:pt x="12742" y="35536"/>
                      <a:pt x="12760" y="35787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4" y="37281"/>
                    </a:cubicBezTo>
                    <a:cubicBezTo>
                      <a:pt x="12301" y="37281"/>
                      <a:pt x="12318" y="37273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6" y="39634"/>
                      <a:pt x="11614" y="41459"/>
                      <a:pt x="10523" y="43106"/>
                    </a:cubicBezTo>
                    <a:cubicBezTo>
                      <a:pt x="9700" y="44340"/>
                      <a:pt x="8590" y="45343"/>
                      <a:pt x="8035" y="46738"/>
                    </a:cubicBezTo>
                    <a:cubicBezTo>
                      <a:pt x="7999" y="46524"/>
                      <a:pt x="8035" y="46291"/>
                      <a:pt x="8107" y="46094"/>
                    </a:cubicBezTo>
                    <a:cubicBezTo>
                      <a:pt x="8178" y="45826"/>
                      <a:pt x="8268" y="45557"/>
                      <a:pt x="8357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6"/>
                    </a:cubicBezTo>
                    <a:cubicBezTo>
                      <a:pt x="9896" y="42014"/>
                      <a:pt x="7999" y="44305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0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384" y="40064"/>
                      <a:pt x="12384" y="40028"/>
                      <a:pt x="12348" y="40028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3"/>
                    </a:cubicBezTo>
                    <a:cubicBezTo>
                      <a:pt x="11722" y="45593"/>
                      <a:pt x="11847" y="45468"/>
                      <a:pt x="11936" y="45325"/>
                    </a:cubicBezTo>
                    <a:lnTo>
                      <a:pt x="11936" y="45325"/>
                    </a:lnTo>
                    <a:cubicBezTo>
                      <a:pt x="11883" y="45772"/>
                      <a:pt x="11847" y="46219"/>
                      <a:pt x="11793" y="46667"/>
                    </a:cubicBezTo>
                    <a:cubicBezTo>
                      <a:pt x="11775" y="46685"/>
                      <a:pt x="11757" y="46703"/>
                      <a:pt x="11775" y="46738"/>
                    </a:cubicBezTo>
                    <a:cubicBezTo>
                      <a:pt x="11775" y="46756"/>
                      <a:pt x="11775" y="46774"/>
                      <a:pt x="11793" y="46810"/>
                    </a:cubicBezTo>
                    <a:cubicBezTo>
                      <a:pt x="11793" y="46828"/>
                      <a:pt x="11793" y="46882"/>
                      <a:pt x="11793" y="46935"/>
                    </a:cubicBezTo>
                    <a:cubicBezTo>
                      <a:pt x="11400" y="47061"/>
                      <a:pt x="11095" y="47401"/>
                      <a:pt x="10988" y="47794"/>
                    </a:cubicBezTo>
                    <a:lnTo>
                      <a:pt x="10916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6"/>
                      <a:pt x="8045" y="47876"/>
                    </a:cubicBezTo>
                    <a:cubicBezTo>
                      <a:pt x="7981" y="47876"/>
                      <a:pt x="7918" y="47873"/>
                      <a:pt x="7856" y="47866"/>
                    </a:cubicBezTo>
                    <a:cubicBezTo>
                      <a:pt x="7803" y="47866"/>
                      <a:pt x="7767" y="47919"/>
                      <a:pt x="7785" y="47973"/>
                    </a:cubicBezTo>
                    <a:cubicBezTo>
                      <a:pt x="7886" y="48532"/>
                      <a:pt x="8470" y="48690"/>
                      <a:pt x="9002" y="48690"/>
                    </a:cubicBezTo>
                    <a:cubicBezTo>
                      <a:pt x="9032" y="48690"/>
                      <a:pt x="9062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7999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4"/>
                      <a:pt x="8369" y="50282"/>
                      <a:pt x="8516" y="50282"/>
                    </a:cubicBezTo>
                    <a:cubicBezTo>
                      <a:pt x="8903" y="50282"/>
                      <a:pt x="9276" y="50224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31" y="50693"/>
                      <a:pt x="9503" y="51051"/>
                    </a:cubicBezTo>
                    <a:cubicBezTo>
                      <a:pt x="9516" y="51077"/>
                      <a:pt x="9538" y="51094"/>
                      <a:pt x="9557" y="51094"/>
                    </a:cubicBezTo>
                    <a:cubicBezTo>
                      <a:pt x="9563" y="51094"/>
                      <a:pt x="9569" y="51092"/>
                      <a:pt x="9574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38" y="51463"/>
                      <a:pt x="9574" y="51481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6" y="51144"/>
                      <a:pt x="10863" y="50711"/>
                    </a:cubicBezTo>
                    <a:cubicBezTo>
                      <a:pt x="10916" y="51087"/>
                      <a:pt x="11042" y="51463"/>
                      <a:pt x="11095" y="51856"/>
                    </a:cubicBezTo>
                    <a:cubicBezTo>
                      <a:pt x="11095" y="51892"/>
                      <a:pt x="11131" y="51910"/>
                      <a:pt x="11185" y="51910"/>
                    </a:cubicBezTo>
                    <a:cubicBezTo>
                      <a:pt x="11865" y="51713"/>
                      <a:pt x="12026" y="51051"/>
                      <a:pt x="12044" y="50407"/>
                    </a:cubicBezTo>
                    <a:cubicBezTo>
                      <a:pt x="12276" y="50944"/>
                      <a:pt x="12599" y="51427"/>
                      <a:pt x="13010" y="51839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5" y="51803"/>
                    </a:cubicBezTo>
                    <a:cubicBezTo>
                      <a:pt x="13386" y="51141"/>
                      <a:pt x="13404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53"/>
                      <a:pt x="14442" y="50568"/>
                    </a:cubicBezTo>
                    <a:cubicBezTo>
                      <a:pt x="14447" y="50570"/>
                      <a:pt x="14452" y="50572"/>
                      <a:pt x="14457" y="50572"/>
                    </a:cubicBezTo>
                    <a:cubicBezTo>
                      <a:pt x="14491" y="50572"/>
                      <a:pt x="14529" y="50527"/>
                      <a:pt x="14513" y="50496"/>
                    </a:cubicBezTo>
                    <a:cubicBezTo>
                      <a:pt x="14155" y="49816"/>
                      <a:pt x="14155" y="49047"/>
                      <a:pt x="13708" y="48421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4"/>
                      <a:pt x="11936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6" y="43804"/>
                      <a:pt x="12599" y="43535"/>
                      <a:pt x="12509" y="43285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5"/>
                    </a:cubicBezTo>
                    <a:cubicBezTo>
                      <a:pt x="12420" y="43643"/>
                      <a:pt x="12509" y="44018"/>
                      <a:pt x="12724" y="44323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5"/>
                    </a:cubicBezTo>
                    <a:cubicBezTo>
                      <a:pt x="12849" y="43804"/>
                      <a:pt x="12724" y="43303"/>
                      <a:pt x="12491" y="42873"/>
                    </a:cubicBezTo>
                    <a:cubicBezTo>
                      <a:pt x="12652" y="41585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6"/>
                      <a:pt x="12956" y="37952"/>
                    </a:cubicBezTo>
                    <a:cubicBezTo>
                      <a:pt x="12992" y="37290"/>
                      <a:pt x="13010" y="36646"/>
                      <a:pt x="13010" y="35983"/>
                    </a:cubicBezTo>
                    <a:cubicBezTo>
                      <a:pt x="13010" y="35375"/>
                      <a:pt x="12974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27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04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9"/>
                      <a:pt x="12384" y="27931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90"/>
                    </a:cubicBezTo>
                    <a:cubicBezTo>
                      <a:pt x="14316" y="32404"/>
                      <a:pt x="14299" y="32619"/>
                      <a:pt x="14334" y="32852"/>
                    </a:cubicBezTo>
                    <a:cubicBezTo>
                      <a:pt x="14316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8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588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6"/>
                    </a:cubicBezTo>
                    <a:cubicBezTo>
                      <a:pt x="16052" y="36359"/>
                      <a:pt x="16142" y="36001"/>
                      <a:pt x="16124" y="35626"/>
                    </a:cubicBezTo>
                    <a:lnTo>
                      <a:pt x="16124" y="35626"/>
                    </a:lnTo>
                    <a:cubicBezTo>
                      <a:pt x="16804" y="37326"/>
                      <a:pt x="17341" y="39079"/>
                      <a:pt x="17717" y="40869"/>
                    </a:cubicBezTo>
                    <a:cubicBezTo>
                      <a:pt x="17681" y="40905"/>
                      <a:pt x="17663" y="40958"/>
                      <a:pt x="17627" y="41012"/>
                    </a:cubicBezTo>
                    <a:cubicBezTo>
                      <a:pt x="17520" y="41084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5" y="41710"/>
                    </a:cubicBezTo>
                    <a:cubicBezTo>
                      <a:pt x="15999" y="41799"/>
                      <a:pt x="15462" y="42265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4" y="42770"/>
                      <a:pt x="15521" y="43136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5"/>
                      <a:pt x="15631" y="43598"/>
                      <a:pt x="15679" y="43598"/>
                    </a:cubicBezTo>
                    <a:cubicBezTo>
                      <a:pt x="16076" y="43598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3"/>
                      <a:pt x="16544" y="44593"/>
                    </a:cubicBezTo>
                    <a:cubicBezTo>
                      <a:pt x="16559" y="44593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3"/>
                    </a:cubicBezTo>
                    <a:cubicBezTo>
                      <a:pt x="17815" y="45020"/>
                      <a:pt x="17833" y="45029"/>
                      <a:pt x="17851" y="45029"/>
                    </a:cubicBezTo>
                    <a:cubicBezTo>
                      <a:pt x="17869" y="45029"/>
                      <a:pt x="17887" y="45020"/>
                      <a:pt x="17896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33" y="44269"/>
                      <a:pt x="19148" y="44573"/>
                    </a:cubicBezTo>
                    <a:cubicBezTo>
                      <a:pt x="19170" y="44595"/>
                      <a:pt x="19192" y="44611"/>
                      <a:pt x="19215" y="44611"/>
                    </a:cubicBezTo>
                    <a:cubicBezTo>
                      <a:pt x="19228" y="44611"/>
                      <a:pt x="19242" y="44605"/>
                      <a:pt x="19256" y="44591"/>
                    </a:cubicBezTo>
                    <a:cubicBezTo>
                      <a:pt x="19739" y="44018"/>
                      <a:pt x="19631" y="43195"/>
                      <a:pt x="19238" y="42587"/>
                    </a:cubicBezTo>
                    <a:lnTo>
                      <a:pt x="19238" y="42587"/>
                    </a:lnTo>
                    <a:cubicBezTo>
                      <a:pt x="19613" y="42766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7"/>
                      <a:pt x="18074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21" y="41119"/>
                      <a:pt x="18003" y="41101"/>
                    </a:cubicBezTo>
                    <a:cubicBezTo>
                      <a:pt x="17967" y="41101"/>
                      <a:pt x="17913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5"/>
                      <a:pt x="17842" y="40833"/>
                      <a:pt x="17770" y="40833"/>
                    </a:cubicBezTo>
                    <a:cubicBezTo>
                      <a:pt x="17591" y="39974"/>
                      <a:pt x="17394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34" y="38847"/>
                      <a:pt x="17645" y="38775"/>
                      <a:pt x="17573" y="38686"/>
                    </a:cubicBezTo>
                    <a:cubicBezTo>
                      <a:pt x="17484" y="38578"/>
                      <a:pt x="17394" y="38471"/>
                      <a:pt x="17287" y="38363"/>
                    </a:cubicBezTo>
                    <a:cubicBezTo>
                      <a:pt x="17281" y="38360"/>
                      <a:pt x="17274" y="38359"/>
                      <a:pt x="17268" y="38359"/>
                    </a:cubicBezTo>
                    <a:cubicBezTo>
                      <a:pt x="17239" y="38359"/>
                      <a:pt x="17216" y="38388"/>
                      <a:pt x="17216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73" y="38918"/>
                      <a:pt x="17717" y="39026"/>
                      <a:pt x="17878" y="39097"/>
                    </a:cubicBezTo>
                    <a:cubicBezTo>
                      <a:pt x="17888" y="39108"/>
                      <a:pt x="17899" y="39112"/>
                      <a:pt x="17909" y="39112"/>
                    </a:cubicBezTo>
                    <a:cubicBezTo>
                      <a:pt x="17933" y="39112"/>
                      <a:pt x="17954" y="39087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199" y="38237"/>
                      <a:pt x="17180" y="38238"/>
                    </a:cubicBezTo>
                    <a:cubicBezTo>
                      <a:pt x="17162" y="38238"/>
                      <a:pt x="17162" y="38256"/>
                      <a:pt x="17144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61" y="39473"/>
                    </a:cubicBezTo>
                    <a:cubicBezTo>
                      <a:pt x="21797" y="39473"/>
                      <a:pt x="21815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21" y="37487"/>
                      <a:pt x="17538" y="36914"/>
                      <a:pt x="17144" y="36270"/>
                    </a:cubicBezTo>
                    <a:lnTo>
                      <a:pt x="17144" y="36270"/>
                    </a:lnTo>
                    <a:cubicBezTo>
                      <a:pt x="18361" y="37701"/>
                      <a:pt x="19775" y="38954"/>
                      <a:pt x="21707" y="39330"/>
                    </a:cubicBezTo>
                    <a:cubicBezTo>
                      <a:pt x="21712" y="39332"/>
                      <a:pt x="21717" y="39333"/>
                      <a:pt x="21721" y="39333"/>
                    </a:cubicBezTo>
                    <a:cubicBezTo>
                      <a:pt x="21747" y="39333"/>
                      <a:pt x="21756" y="39292"/>
                      <a:pt x="21725" y="39276"/>
                    </a:cubicBezTo>
                    <a:cubicBezTo>
                      <a:pt x="20276" y="38721"/>
                      <a:pt x="19095" y="38113"/>
                      <a:pt x="17967" y="37021"/>
                    </a:cubicBezTo>
                    <a:cubicBezTo>
                      <a:pt x="17504" y="36558"/>
                      <a:pt x="17076" y="36059"/>
                      <a:pt x="16666" y="35560"/>
                    </a:cubicBezTo>
                    <a:lnTo>
                      <a:pt x="16666" y="35560"/>
                    </a:lnTo>
                    <a:cubicBezTo>
                      <a:pt x="17255" y="36170"/>
                      <a:pt x="18102" y="36471"/>
                      <a:pt x="18862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2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7" y="36502"/>
                      <a:pt x="17573" y="36145"/>
                      <a:pt x="16625" y="35393"/>
                    </a:cubicBezTo>
                    <a:cubicBezTo>
                      <a:pt x="16616" y="35384"/>
                      <a:pt x="16603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35" y="35339"/>
                      <a:pt x="16518" y="35339"/>
                      <a:pt x="16500" y="35339"/>
                    </a:cubicBezTo>
                    <a:cubicBezTo>
                      <a:pt x="16195" y="34963"/>
                      <a:pt x="15909" y="34606"/>
                      <a:pt x="15623" y="34230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44" y="30311"/>
                      <a:pt x="14066" y="30490"/>
                      <a:pt x="14442" y="30543"/>
                    </a:cubicBezTo>
                    <a:cubicBezTo>
                      <a:pt x="14495" y="30543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4" y="29738"/>
                      <a:pt x="13406" y="29754"/>
                      <a:pt x="13419" y="29785"/>
                    </a:cubicBezTo>
                    <a:lnTo>
                      <a:pt x="13419" y="29785"/>
                    </a:lnTo>
                    <a:cubicBezTo>
                      <a:pt x="13080" y="29036"/>
                      <a:pt x="12813" y="28268"/>
                      <a:pt x="12581" y="27483"/>
                    </a:cubicBezTo>
                    <a:cubicBezTo>
                      <a:pt x="12778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7" y="27228"/>
                      <a:pt x="13406" y="27233"/>
                      <a:pt x="13424" y="27233"/>
                    </a:cubicBezTo>
                    <a:cubicBezTo>
                      <a:pt x="13455" y="27233"/>
                      <a:pt x="13482" y="27214"/>
                      <a:pt x="13493" y="27179"/>
                    </a:cubicBezTo>
                    <a:cubicBezTo>
                      <a:pt x="13583" y="26767"/>
                      <a:pt x="13493" y="26338"/>
                      <a:pt x="13225" y="26034"/>
                    </a:cubicBezTo>
                    <a:lnTo>
                      <a:pt x="13225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90"/>
                      <a:pt x="14245" y="28110"/>
                    </a:cubicBezTo>
                    <a:cubicBezTo>
                      <a:pt x="14263" y="28145"/>
                      <a:pt x="14294" y="28163"/>
                      <a:pt x="14325" y="28163"/>
                    </a:cubicBezTo>
                    <a:cubicBezTo>
                      <a:pt x="14357" y="28163"/>
                      <a:pt x="14388" y="28145"/>
                      <a:pt x="14406" y="28110"/>
                    </a:cubicBezTo>
                    <a:cubicBezTo>
                      <a:pt x="14907" y="26034"/>
                      <a:pt x="14603" y="23904"/>
                      <a:pt x="13869" y="21918"/>
                    </a:cubicBezTo>
                    <a:cubicBezTo>
                      <a:pt x="13887" y="20182"/>
                      <a:pt x="13690" y="18464"/>
                      <a:pt x="13261" y="16800"/>
                    </a:cubicBezTo>
                    <a:lnTo>
                      <a:pt x="13261" y="16800"/>
                    </a:lnTo>
                    <a:cubicBezTo>
                      <a:pt x="13887" y="17945"/>
                      <a:pt x="14818" y="18965"/>
                      <a:pt x="15712" y="19932"/>
                    </a:cubicBezTo>
                    <a:cubicBezTo>
                      <a:pt x="15730" y="20146"/>
                      <a:pt x="15766" y="20397"/>
                      <a:pt x="15802" y="20612"/>
                    </a:cubicBezTo>
                    <a:cubicBezTo>
                      <a:pt x="15551" y="21309"/>
                      <a:pt x="15140" y="22061"/>
                      <a:pt x="15444" y="22777"/>
                    </a:cubicBezTo>
                    <a:cubicBezTo>
                      <a:pt x="15453" y="22813"/>
                      <a:pt x="15480" y="22831"/>
                      <a:pt x="15507" y="22831"/>
                    </a:cubicBezTo>
                    <a:cubicBezTo>
                      <a:pt x="15533" y="22831"/>
                      <a:pt x="15560" y="22813"/>
                      <a:pt x="15569" y="22777"/>
                    </a:cubicBezTo>
                    <a:cubicBezTo>
                      <a:pt x="15659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73" y="22562"/>
                      <a:pt x="15873" y="22956"/>
                      <a:pt x="15855" y="23314"/>
                    </a:cubicBezTo>
                    <a:cubicBezTo>
                      <a:pt x="15855" y="23358"/>
                      <a:pt x="15880" y="23390"/>
                      <a:pt x="15918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1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01"/>
                      <a:pt x="17466" y="22741"/>
                      <a:pt x="17949" y="22992"/>
                    </a:cubicBezTo>
                    <a:cubicBezTo>
                      <a:pt x="17956" y="22995"/>
                      <a:pt x="17962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63" y="21596"/>
                    </a:lnTo>
                    <a:cubicBezTo>
                      <a:pt x="17869" y="21737"/>
                      <a:pt x="18242" y="21972"/>
                      <a:pt x="18562" y="21972"/>
                    </a:cubicBezTo>
                    <a:cubicBezTo>
                      <a:pt x="18686" y="21972"/>
                      <a:pt x="18802" y="21937"/>
                      <a:pt x="18898" y="21846"/>
                    </a:cubicBezTo>
                    <a:cubicBezTo>
                      <a:pt x="19381" y="21399"/>
                      <a:pt x="18862" y="21005"/>
                      <a:pt x="18271" y="20755"/>
                    </a:cubicBezTo>
                    <a:lnTo>
                      <a:pt x="18522" y="20755"/>
                    </a:lnTo>
                    <a:cubicBezTo>
                      <a:pt x="19202" y="20683"/>
                      <a:pt x="19256" y="20128"/>
                      <a:pt x="19023" y="19592"/>
                    </a:cubicBezTo>
                    <a:cubicBezTo>
                      <a:pt x="19005" y="19565"/>
                      <a:pt x="18974" y="19551"/>
                      <a:pt x="18945" y="19551"/>
                    </a:cubicBezTo>
                    <a:cubicBezTo>
                      <a:pt x="18916" y="19551"/>
                      <a:pt x="18889" y="19565"/>
                      <a:pt x="18880" y="19592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7" y="20039"/>
                      <a:pt x="16823" y="19948"/>
                      <a:pt x="16500" y="19896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4"/>
                      <a:pt x="17688" y="20194"/>
                    </a:cubicBezTo>
                    <a:cubicBezTo>
                      <a:pt x="18162" y="20194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0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2"/>
                      <a:pt x="16070" y="19896"/>
                    </a:cubicBezTo>
                    <a:lnTo>
                      <a:pt x="16070" y="19860"/>
                    </a:lnTo>
                    <a:cubicBezTo>
                      <a:pt x="16059" y="19825"/>
                      <a:pt x="16025" y="19806"/>
                      <a:pt x="15988" y="19806"/>
                    </a:cubicBezTo>
                    <a:cubicBezTo>
                      <a:pt x="15967" y="19806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73" y="19806"/>
                    </a:cubicBezTo>
                    <a:cubicBezTo>
                      <a:pt x="15873" y="19770"/>
                      <a:pt x="15855" y="19735"/>
                      <a:pt x="15838" y="19699"/>
                    </a:cubicBezTo>
                    <a:cubicBezTo>
                      <a:pt x="15830" y="19668"/>
                      <a:pt x="15805" y="19653"/>
                      <a:pt x="15779" y="19653"/>
                    </a:cubicBezTo>
                    <a:cubicBezTo>
                      <a:pt x="15746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47" y="19234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9"/>
                      <a:pt x="15532" y="18233"/>
                      <a:pt x="17328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75" y="15297"/>
                    </a:cubicBezTo>
                    <a:cubicBezTo>
                      <a:pt x="14388" y="14688"/>
                      <a:pt x="13386" y="14348"/>
                      <a:pt x="12616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2" y="13178"/>
                      <a:pt x="12133" y="13195"/>
                      <a:pt x="12133" y="13221"/>
                    </a:cubicBezTo>
                    <a:cubicBezTo>
                      <a:pt x="12151" y="13257"/>
                      <a:pt x="12187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82" y="11628"/>
                      <a:pt x="11077" y="10930"/>
                    </a:cubicBezTo>
                    <a:lnTo>
                      <a:pt x="11077" y="10930"/>
                    </a:lnTo>
                    <a:lnTo>
                      <a:pt x="11256" y="11020"/>
                    </a:lnTo>
                    <a:cubicBezTo>
                      <a:pt x="11400" y="11252"/>
                      <a:pt x="11561" y="11449"/>
                      <a:pt x="11740" y="11646"/>
                    </a:cubicBezTo>
                    <a:cubicBezTo>
                      <a:pt x="11919" y="11879"/>
                      <a:pt x="12151" y="12058"/>
                      <a:pt x="12420" y="12147"/>
                    </a:cubicBezTo>
                    <a:cubicBezTo>
                      <a:pt x="12429" y="12150"/>
                      <a:pt x="12438" y="12151"/>
                      <a:pt x="12448" y="12151"/>
                    </a:cubicBezTo>
                    <a:cubicBezTo>
                      <a:pt x="12508" y="12151"/>
                      <a:pt x="12560" y="12102"/>
                      <a:pt x="12545" y="12040"/>
                    </a:cubicBezTo>
                    <a:cubicBezTo>
                      <a:pt x="12241" y="11413"/>
                      <a:pt x="11686" y="10930"/>
                      <a:pt x="11024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65" y="7244"/>
                      <a:pt x="10397" y="7745"/>
                      <a:pt x="10809" y="7906"/>
                    </a:cubicBezTo>
                    <a:cubicBezTo>
                      <a:pt x="10822" y="7919"/>
                      <a:pt x="10837" y="7925"/>
                      <a:pt x="10853" y="7925"/>
                    </a:cubicBezTo>
                    <a:cubicBezTo>
                      <a:pt x="10900" y="7925"/>
                      <a:pt x="10948" y="7871"/>
                      <a:pt x="10934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30" y="1983"/>
                      <a:pt x="11167" y="68"/>
                    </a:cubicBezTo>
                    <a:cubicBezTo>
                      <a:pt x="11178" y="25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37"/>
              <p:cNvSpPr/>
              <p:nvPr/>
            </p:nvSpPr>
            <p:spPr>
              <a:xfrm>
                <a:off x="829175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37"/>
              <p:cNvSpPr/>
              <p:nvPr/>
            </p:nvSpPr>
            <p:spPr>
              <a:xfrm>
                <a:off x="1039575" y="20221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60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37"/>
              <p:cNvSpPr/>
              <p:nvPr/>
            </p:nvSpPr>
            <p:spPr>
              <a:xfrm>
                <a:off x="958850" y="21690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6" y="329"/>
                    </a:moveTo>
                    <a:lnTo>
                      <a:pt x="286" y="329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6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90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7" y="992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90" y="7"/>
                    </a:cubicBezTo>
                    <a:cubicBezTo>
                      <a:pt x="85" y="3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37"/>
              <p:cNvSpPr/>
              <p:nvPr/>
            </p:nvSpPr>
            <p:spPr>
              <a:xfrm>
                <a:off x="1131250" y="2544875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1" y="27"/>
                      <a:pt x="30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37"/>
              <p:cNvSpPr/>
              <p:nvPr/>
            </p:nvSpPr>
            <p:spPr>
              <a:xfrm>
                <a:off x="940050" y="27794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1" y="448"/>
                    </a:cubicBezTo>
                    <a:cubicBezTo>
                      <a:pt x="1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37"/>
              <p:cNvSpPr/>
              <p:nvPr/>
            </p:nvSpPr>
            <p:spPr>
              <a:xfrm>
                <a:off x="1120350" y="2627725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3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7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1" y="343"/>
                      <a:pt x="725" y="293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37"/>
              <p:cNvSpPr/>
              <p:nvPr/>
            </p:nvSpPr>
            <p:spPr>
              <a:xfrm>
                <a:off x="745900" y="2496325"/>
                <a:ext cx="163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38" extrusionOk="0">
                    <a:moveTo>
                      <a:pt x="126" y="0"/>
                    </a:moveTo>
                    <a:cubicBezTo>
                      <a:pt x="102" y="0"/>
                      <a:pt x="77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72" y="176"/>
                      <a:pt x="197" y="194"/>
                      <a:pt x="286" y="247"/>
                    </a:cubicBezTo>
                    <a:cubicBezTo>
                      <a:pt x="394" y="319"/>
                      <a:pt x="483" y="408"/>
                      <a:pt x="537" y="516"/>
                    </a:cubicBezTo>
                    <a:cubicBezTo>
                      <a:pt x="542" y="531"/>
                      <a:pt x="555" y="538"/>
                      <a:pt x="570" y="538"/>
                    </a:cubicBezTo>
                    <a:cubicBezTo>
                      <a:pt x="605" y="538"/>
                      <a:pt x="652" y="500"/>
                      <a:pt x="626" y="462"/>
                    </a:cubicBezTo>
                    <a:cubicBezTo>
                      <a:pt x="591" y="337"/>
                      <a:pt x="501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37"/>
              <p:cNvSpPr/>
              <p:nvPr/>
            </p:nvSpPr>
            <p:spPr>
              <a:xfrm>
                <a:off x="1092600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6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6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37"/>
              <p:cNvSpPr/>
              <p:nvPr/>
            </p:nvSpPr>
            <p:spPr>
              <a:xfrm>
                <a:off x="970475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3" y="667"/>
                      <a:pt x="430" y="900"/>
                      <a:pt x="466" y="1150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45"/>
                      <a:pt x="36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4" y="363"/>
                    </a:cubicBezTo>
                    <a:cubicBezTo>
                      <a:pt x="144" y="219"/>
                      <a:pt x="144" y="94"/>
                      <a:pt x="144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37"/>
              <p:cNvSpPr/>
              <p:nvPr/>
            </p:nvSpPr>
            <p:spPr>
              <a:xfrm>
                <a:off x="856850" y="1026675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77" y="384"/>
                    </a:moveTo>
                    <a:cubicBezTo>
                      <a:pt x="4804" y="384"/>
                      <a:pt x="4868" y="760"/>
                      <a:pt x="4868" y="964"/>
                    </a:cubicBezTo>
                    <a:cubicBezTo>
                      <a:pt x="4868" y="1250"/>
                      <a:pt x="4850" y="1518"/>
                      <a:pt x="4832" y="1787"/>
                    </a:cubicBezTo>
                    <a:cubicBezTo>
                      <a:pt x="4796" y="2252"/>
                      <a:pt x="4706" y="2717"/>
                      <a:pt x="4599" y="3165"/>
                    </a:cubicBezTo>
                    <a:cubicBezTo>
                      <a:pt x="4635" y="2932"/>
                      <a:pt x="4617" y="2699"/>
                      <a:pt x="4563" y="2467"/>
                    </a:cubicBezTo>
                    <a:cubicBezTo>
                      <a:pt x="4563" y="2467"/>
                      <a:pt x="4563" y="2449"/>
                      <a:pt x="4545" y="2449"/>
                    </a:cubicBezTo>
                    <a:lnTo>
                      <a:pt x="4527" y="2449"/>
                    </a:lnTo>
                    <a:cubicBezTo>
                      <a:pt x="4527" y="2449"/>
                      <a:pt x="4510" y="2467"/>
                      <a:pt x="4510" y="2467"/>
                    </a:cubicBezTo>
                    <a:cubicBezTo>
                      <a:pt x="4402" y="2717"/>
                      <a:pt x="4456" y="3165"/>
                      <a:pt x="4438" y="3415"/>
                    </a:cubicBezTo>
                    <a:cubicBezTo>
                      <a:pt x="4438" y="3523"/>
                      <a:pt x="4420" y="3630"/>
                      <a:pt x="4420" y="3737"/>
                    </a:cubicBezTo>
                    <a:cubicBezTo>
                      <a:pt x="4152" y="2717"/>
                      <a:pt x="4009" y="1590"/>
                      <a:pt x="4474" y="606"/>
                    </a:cubicBezTo>
                    <a:lnTo>
                      <a:pt x="4492" y="606"/>
                    </a:lnTo>
                    <a:cubicBezTo>
                      <a:pt x="4564" y="446"/>
                      <a:pt x="4626" y="384"/>
                      <a:pt x="4677" y="384"/>
                    </a:cubicBezTo>
                    <a:close/>
                    <a:moveTo>
                      <a:pt x="2556" y="882"/>
                    </a:moveTo>
                    <a:cubicBezTo>
                      <a:pt x="2711" y="882"/>
                      <a:pt x="2941" y="1037"/>
                      <a:pt x="3078" y="1143"/>
                    </a:cubicBezTo>
                    <a:cubicBezTo>
                      <a:pt x="3740" y="1697"/>
                      <a:pt x="3758" y="2538"/>
                      <a:pt x="3758" y="3344"/>
                    </a:cubicBezTo>
                    <a:cubicBezTo>
                      <a:pt x="3740" y="3254"/>
                      <a:pt x="3704" y="3165"/>
                      <a:pt x="3686" y="3093"/>
                    </a:cubicBezTo>
                    <a:lnTo>
                      <a:pt x="3686" y="2968"/>
                    </a:lnTo>
                    <a:lnTo>
                      <a:pt x="3669" y="2968"/>
                    </a:lnTo>
                    <a:lnTo>
                      <a:pt x="3669" y="3039"/>
                    </a:lnTo>
                    <a:cubicBezTo>
                      <a:pt x="3633" y="2932"/>
                      <a:pt x="3597" y="2843"/>
                      <a:pt x="3561" y="2735"/>
                    </a:cubicBezTo>
                    <a:cubicBezTo>
                      <a:pt x="3554" y="2722"/>
                      <a:pt x="3542" y="2716"/>
                      <a:pt x="3530" y="2716"/>
                    </a:cubicBezTo>
                    <a:cubicBezTo>
                      <a:pt x="3510" y="2716"/>
                      <a:pt x="3490" y="2731"/>
                      <a:pt x="3490" y="2753"/>
                    </a:cubicBezTo>
                    <a:cubicBezTo>
                      <a:pt x="3597" y="3075"/>
                      <a:pt x="3686" y="3415"/>
                      <a:pt x="3758" y="3737"/>
                    </a:cubicBezTo>
                    <a:lnTo>
                      <a:pt x="3758" y="3755"/>
                    </a:lnTo>
                    <a:cubicBezTo>
                      <a:pt x="3400" y="3326"/>
                      <a:pt x="3078" y="2860"/>
                      <a:pt x="2774" y="2395"/>
                    </a:cubicBezTo>
                    <a:cubicBezTo>
                      <a:pt x="2559" y="2019"/>
                      <a:pt x="2434" y="1608"/>
                      <a:pt x="2398" y="1178"/>
                    </a:cubicBezTo>
                    <a:cubicBezTo>
                      <a:pt x="2376" y="958"/>
                      <a:pt x="2448" y="882"/>
                      <a:pt x="2556" y="882"/>
                    </a:cubicBezTo>
                    <a:close/>
                    <a:moveTo>
                      <a:pt x="1465" y="2694"/>
                    </a:moveTo>
                    <a:cubicBezTo>
                      <a:pt x="1518" y="2694"/>
                      <a:pt x="1594" y="2722"/>
                      <a:pt x="1700" y="2789"/>
                    </a:cubicBezTo>
                    <a:cubicBezTo>
                      <a:pt x="2112" y="3075"/>
                      <a:pt x="2487" y="3415"/>
                      <a:pt x="2810" y="3791"/>
                    </a:cubicBezTo>
                    <a:cubicBezTo>
                      <a:pt x="3006" y="4006"/>
                      <a:pt x="3185" y="4238"/>
                      <a:pt x="3346" y="4489"/>
                    </a:cubicBezTo>
                    <a:cubicBezTo>
                      <a:pt x="3454" y="4757"/>
                      <a:pt x="3561" y="5026"/>
                      <a:pt x="3615" y="5294"/>
                    </a:cubicBezTo>
                    <a:cubicBezTo>
                      <a:pt x="3400" y="4990"/>
                      <a:pt x="3167" y="4704"/>
                      <a:pt x="2953" y="4399"/>
                    </a:cubicBezTo>
                    <a:cubicBezTo>
                      <a:pt x="2946" y="4393"/>
                      <a:pt x="2935" y="4389"/>
                      <a:pt x="2923" y="4389"/>
                    </a:cubicBezTo>
                    <a:cubicBezTo>
                      <a:pt x="2903" y="4389"/>
                      <a:pt x="2881" y="4401"/>
                      <a:pt x="2881" y="4435"/>
                    </a:cubicBezTo>
                    <a:cubicBezTo>
                      <a:pt x="3042" y="4793"/>
                      <a:pt x="3257" y="5133"/>
                      <a:pt x="3525" y="5455"/>
                    </a:cubicBezTo>
                    <a:cubicBezTo>
                      <a:pt x="3615" y="5563"/>
                      <a:pt x="3686" y="5670"/>
                      <a:pt x="3776" y="5777"/>
                    </a:cubicBezTo>
                    <a:cubicBezTo>
                      <a:pt x="2738" y="5742"/>
                      <a:pt x="2291" y="4793"/>
                      <a:pt x="1897" y="3970"/>
                    </a:cubicBezTo>
                    <a:lnTo>
                      <a:pt x="1915" y="3970"/>
                    </a:lnTo>
                    <a:cubicBezTo>
                      <a:pt x="1790" y="3719"/>
                      <a:pt x="1646" y="3523"/>
                      <a:pt x="1521" y="3290"/>
                    </a:cubicBezTo>
                    <a:cubicBezTo>
                      <a:pt x="1381" y="3052"/>
                      <a:pt x="1274" y="2694"/>
                      <a:pt x="1465" y="2694"/>
                    </a:cubicBezTo>
                    <a:close/>
                    <a:moveTo>
                      <a:pt x="6426" y="2770"/>
                    </a:moveTo>
                    <a:cubicBezTo>
                      <a:pt x="6477" y="2770"/>
                      <a:pt x="6424" y="4115"/>
                      <a:pt x="6371" y="4274"/>
                    </a:cubicBezTo>
                    <a:cubicBezTo>
                      <a:pt x="6210" y="4954"/>
                      <a:pt x="5816" y="5527"/>
                      <a:pt x="5440" y="6099"/>
                    </a:cubicBezTo>
                    <a:cubicBezTo>
                      <a:pt x="5583" y="5634"/>
                      <a:pt x="5709" y="5169"/>
                      <a:pt x="5888" y="4757"/>
                    </a:cubicBezTo>
                    <a:cubicBezTo>
                      <a:pt x="5898" y="4714"/>
                      <a:pt x="5870" y="4690"/>
                      <a:pt x="5838" y="4690"/>
                    </a:cubicBezTo>
                    <a:cubicBezTo>
                      <a:pt x="5817" y="4690"/>
                      <a:pt x="5794" y="4700"/>
                      <a:pt x="5780" y="4722"/>
                    </a:cubicBezTo>
                    <a:cubicBezTo>
                      <a:pt x="5494" y="5384"/>
                      <a:pt x="5261" y="6099"/>
                      <a:pt x="4993" y="6779"/>
                    </a:cubicBezTo>
                    <a:cubicBezTo>
                      <a:pt x="4957" y="5634"/>
                      <a:pt x="5225" y="4525"/>
                      <a:pt x="5762" y="3523"/>
                    </a:cubicBezTo>
                    <a:cubicBezTo>
                      <a:pt x="5923" y="3218"/>
                      <a:pt x="6156" y="2968"/>
                      <a:pt x="6424" y="2771"/>
                    </a:cubicBezTo>
                    <a:cubicBezTo>
                      <a:pt x="6425" y="2771"/>
                      <a:pt x="6426" y="2770"/>
                      <a:pt x="6426" y="2770"/>
                    </a:cubicBezTo>
                    <a:close/>
                    <a:moveTo>
                      <a:pt x="977" y="6314"/>
                    </a:moveTo>
                    <a:cubicBezTo>
                      <a:pt x="979" y="6314"/>
                      <a:pt x="982" y="6314"/>
                      <a:pt x="984" y="6314"/>
                    </a:cubicBezTo>
                    <a:cubicBezTo>
                      <a:pt x="1432" y="6332"/>
                      <a:pt x="1825" y="6601"/>
                      <a:pt x="2147" y="6869"/>
                    </a:cubicBezTo>
                    <a:cubicBezTo>
                      <a:pt x="2666" y="7298"/>
                      <a:pt x="2953" y="7871"/>
                      <a:pt x="3364" y="8354"/>
                    </a:cubicBezTo>
                    <a:cubicBezTo>
                      <a:pt x="3042" y="8104"/>
                      <a:pt x="2702" y="7907"/>
                      <a:pt x="2380" y="7674"/>
                    </a:cubicBezTo>
                    <a:cubicBezTo>
                      <a:pt x="2373" y="7667"/>
                      <a:pt x="2366" y="7664"/>
                      <a:pt x="2358" y="7664"/>
                    </a:cubicBezTo>
                    <a:cubicBezTo>
                      <a:pt x="2328" y="7664"/>
                      <a:pt x="2301" y="7717"/>
                      <a:pt x="2344" y="7746"/>
                    </a:cubicBezTo>
                    <a:cubicBezTo>
                      <a:pt x="2720" y="8050"/>
                      <a:pt x="3132" y="8318"/>
                      <a:pt x="3507" y="8641"/>
                    </a:cubicBezTo>
                    <a:cubicBezTo>
                      <a:pt x="3561" y="8676"/>
                      <a:pt x="3597" y="8730"/>
                      <a:pt x="3651" y="8766"/>
                    </a:cubicBezTo>
                    <a:cubicBezTo>
                      <a:pt x="3558" y="8786"/>
                      <a:pt x="3466" y="8795"/>
                      <a:pt x="3375" y="8795"/>
                    </a:cubicBezTo>
                    <a:cubicBezTo>
                      <a:pt x="2397" y="8795"/>
                      <a:pt x="1466" y="7726"/>
                      <a:pt x="1074" y="6941"/>
                    </a:cubicBezTo>
                    <a:cubicBezTo>
                      <a:pt x="1039" y="6835"/>
                      <a:pt x="830" y="6314"/>
                      <a:pt x="977" y="6314"/>
                    </a:cubicBezTo>
                    <a:close/>
                    <a:moveTo>
                      <a:pt x="7277" y="6701"/>
                    </a:moveTo>
                    <a:cubicBezTo>
                      <a:pt x="7691" y="6701"/>
                      <a:pt x="6912" y="8692"/>
                      <a:pt x="6800" y="8963"/>
                    </a:cubicBezTo>
                    <a:cubicBezTo>
                      <a:pt x="6406" y="9840"/>
                      <a:pt x="5709" y="10412"/>
                      <a:pt x="5100" y="11110"/>
                    </a:cubicBezTo>
                    <a:cubicBezTo>
                      <a:pt x="5548" y="10430"/>
                      <a:pt x="5941" y="9678"/>
                      <a:pt x="6335" y="8981"/>
                    </a:cubicBezTo>
                    <a:cubicBezTo>
                      <a:pt x="6360" y="8943"/>
                      <a:pt x="6315" y="8897"/>
                      <a:pt x="6273" y="8897"/>
                    </a:cubicBezTo>
                    <a:cubicBezTo>
                      <a:pt x="6256" y="8897"/>
                      <a:pt x="6238" y="8905"/>
                      <a:pt x="6228" y="8927"/>
                    </a:cubicBezTo>
                    <a:cubicBezTo>
                      <a:pt x="5834" y="9589"/>
                      <a:pt x="5404" y="10215"/>
                      <a:pt x="4975" y="10842"/>
                    </a:cubicBezTo>
                    <a:cubicBezTo>
                      <a:pt x="5208" y="9195"/>
                      <a:pt x="5637" y="7853"/>
                      <a:pt x="7069" y="6815"/>
                    </a:cubicBezTo>
                    <a:lnTo>
                      <a:pt x="7069" y="6797"/>
                    </a:lnTo>
                    <a:cubicBezTo>
                      <a:pt x="7158" y="6731"/>
                      <a:pt x="7227" y="6701"/>
                      <a:pt x="7277" y="6701"/>
                    </a:cubicBezTo>
                    <a:close/>
                    <a:moveTo>
                      <a:pt x="268" y="9750"/>
                    </a:moveTo>
                    <a:cubicBezTo>
                      <a:pt x="1038" y="9786"/>
                      <a:pt x="1772" y="10305"/>
                      <a:pt x="2326" y="10788"/>
                    </a:cubicBezTo>
                    <a:cubicBezTo>
                      <a:pt x="2810" y="11200"/>
                      <a:pt x="3078" y="11701"/>
                      <a:pt x="3418" y="12202"/>
                    </a:cubicBezTo>
                    <a:cubicBezTo>
                      <a:pt x="3042" y="11915"/>
                      <a:pt x="2649" y="11683"/>
                      <a:pt x="2398" y="11504"/>
                    </a:cubicBezTo>
                    <a:cubicBezTo>
                      <a:pt x="2389" y="11498"/>
                      <a:pt x="2381" y="11496"/>
                      <a:pt x="2372" y="11496"/>
                    </a:cubicBezTo>
                    <a:cubicBezTo>
                      <a:pt x="2330" y="11496"/>
                      <a:pt x="2299" y="11563"/>
                      <a:pt x="2344" y="11593"/>
                    </a:cubicBezTo>
                    <a:cubicBezTo>
                      <a:pt x="2702" y="11844"/>
                      <a:pt x="3060" y="12112"/>
                      <a:pt x="3382" y="12416"/>
                    </a:cubicBezTo>
                    <a:cubicBezTo>
                      <a:pt x="3436" y="12488"/>
                      <a:pt x="3507" y="12542"/>
                      <a:pt x="3561" y="12613"/>
                    </a:cubicBezTo>
                    <a:cubicBezTo>
                      <a:pt x="3490" y="12621"/>
                      <a:pt x="3421" y="12625"/>
                      <a:pt x="3354" y="12625"/>
                    </a:cubicBezTo>
                    <a:cubicBezTo>
                      <a:pt x="2466" y="12625"/>
                      <a:pt x="1854" y="11993"/>
                      <a:pt x="1288" y="11361"/>
                    </a:cubicBezTo>
                    <a:cubicBezTo>
                      <a:pt x="1038" y="11074"/>
                      <a:pt x="805" y="10788"/>
                      <a:pt x="591" y="10484"/>
                    </a:cubicBezTo>
                    <a:cubicBezTo>
                      <a:pt x="537" y="10412"/>
                      <a:pt x="143" y="9750"/>
                      <a:pt x="268" y="9750"/>
                    </a:cubicBezTo>
                    <a:close/>
                    <a:moveTo>
                      <a:pt x="7936" y="10885"/>
                    </a:moveTo>
                    <a:cubicBezTo>
                      <a:pt x="8103" y="10885"/>
                      <a:pt x="8192" y="11054"/>
                      <a:pt x="8107" y="11522"/>
                    </a:cubicBezTo>
                    <a:cubicBezTo>
                      <a:pt x="7981" y="12112"/>
                      <a:pt x="7749" y="12667"/>
                      <a:pt x="7409" y="13150"/>
                    </a:cubicBezTo>
                    <a:cubicBezTo>
                      <a:pt x="6890" y="13991"/>
                      <a:pt x="6138" y="14564"/>
                      <a:pt x="5351" y="15101"/>
                    </a:cubicBezTo>
                    <a:cubicBezTo>
                      <a:pt x="5870" y="14421"/>
                      <a:pt x="6353" y="13705"/>
                      <a:pt x="6782" y="12953"/>
                    </a:cubicBezTo>
                    <a:cubicBezTo>
                      <a:pt x="6808" y="12915"/>
                      <a:pt x="6769" y="12885"/>
                      <a:pt x="6731" y="12885"/>
                    </a:cubicBezTo>
                    <a:cubicBezTo>
                      <a:pt x="6717" y="12885"/>
                      <a:pt x="6703" y="12890"/>
                      <a:pt x="6693" y="12900"/>
                    </a:cubicBezTo>
                    <a:cubicBezTo>
                      <a:pt x="6156" y="13741"/>
                      <a:pt x="5530" y="14528"/>
                      <a:pt x="4832" y="15226"/>
                    </a:cubicBezTo>
                    <a:cubicBezTo>
                      <a:pt x="5118" y="14600"/>
                      <a:pt x="5351" y="13920"/>
                      <a:pt x="5655" y="13293"/>
                    </a:cubicBezTo>
                    <a:cubicBezTo>
                      <a:pt x="6031" y="12542"/>
                      <a:pt x="6639" y="11897"/>
                      <a:pt x="7230" y="11325"/>
                    </a:cubicBezTo>
                    <a:cubicBezTo>
                      <a:pt x="7474" y="11090"/>
                      <a:pt x="7752" y="10885"/>
                      <a:pt x="7936" y="10885"/>
                    </a:cubicBezTo>
                    <a:close/>
                    <a:moveTo>
                      <a:pt x="653" y="13235"/>
                    </a:moveTo>
                    <a:cubicBezTo>
                      <a:pt x="747" y="13235"/>
                      <a:pt x="877" y="13293"/>
                      <a:pt x="984" y="13329"/>
                    </a:cubicBezTo>
                    <a:cubicBezTo>
                      <a:pt x="2147" y="13633"/>
                      <a:pt x="2577" y="14796"/>
                      <a:pt x="2953" y="15852"/>
                    </a:cubicBezTo>
                    <a:cubicBezTo>
                      <a:pt x="2756" y="15638"/>
                      <a:pt x="2541" y="15441"/>
                      <a:pt x="2326" y="15244"/>
                    </a:cubicBezTo>
                    <a:cubicBezTo>
                      <a:pt x="2318" y="15236"/>
                      <a:pt x="2308" y="15232"/>
                      <a:pt x="2298" y="15232"/>
                    </a:cubicBezTo>
                    <a:cubicBezTo>
                      <a:pt x="2264" y="15232"/>
                      <a:pt x="2227" y="15274"/>
                      <a:pt x="2255" y="15315"/>
                    </a:cubicBezTo>
                    <a:cubicBezTo>
                      <a:pt x="2577" y="15638"/>
                      <a:pt x="2863" y="15978"/>
                      <a:pt x="3132" y="16335"/>
                    </a:cubicBezTo>
                    <a:cubicBezTo>
                      <a:pt x="3185" y="16461"/>
                      <a:pt x="3221" y="16568"/>
                      <a:pt x="3275" y="16675"/>
                    </a:cubicBezTo>
                    <a:cubicBezTo>
                      <a:pt x="2452" y="16443"/>
                      <a:pt x="1754" y="15942"/>
                      <a:pt x="1271" y="15244"/>
                    </a:cubicBezTo>
                    <a:lnTo>
                      <a:pt x="1253" y="15244"/>
                    </a:lnTo>
                    <a:cubicBezTo>
                      <a:pt x="1002" y="14868"/>
                      <a:pt x="805" y="14456"/>
                      <a:pt x="662" y="14045"/>
                    </a:cubicBezTo>
                    <a:cubicBezTo>
                      <a:pt x="608" y="13848"/>
                      <a:pt x="555" y="13669"/>
                      <a:pt x="537" y="13490"/>
                    </a:cubicBezTo>
                    <a:cubicBezTo>
                      <a:pt x="501" y="13293"/>
                      <a:pt x="559" y="13235"/>
                      <a:pt x="653" y="13235"/>
                    </a:cubicBezTo>
                    <a:close/>
                    <a:moveTo>
                      <a:pt x="7741" y="15736"/>
                    </a:moveTo>
                    <a:cubicBezTo>
                      <a:pt x="7944" y="15736"/>
                      <a:pt x="7515" y="16498"/>
                      <a:pt x="7498" y="16514"/>
                    </a:cubicBezTo>
                    <a:lnTo>
                      <a:pt x="7516" y="16532"/>
                    </a:lnTo>
                    <a:cubicBezTo>
                      <a:pt x="7248" y="16980"/>
                      <a:pt x="6908" y="17355"/>
                      <a:pt x="6496" y="17660"/>
                    </a:cubicBezTo>
                    <a:cubicBezTo>
                      <a:pt x="6084" y="17964"/>
                      <a:pt x="5601" y="18018"/>
                      <a:pt x="5136" y="18071"/>
                    </a:cubicBezTo>
                    <a:cubicBezTo>
                      <a:pt x="5494" y="17857"/>
                      <a:pt x="5798" y="17552"/>
                      <a:pt x="6031" y="17212"/>
                    </a:cubicBezTo>
                    <a:cubicBezTo>
                      <a:pt x="6057" y="17160"/>
                      <a:pt x="6016" y="17127"/>
                      <a:pt x="5978" y="17127"/>
                    </a:cubicBezTo>
                    <a:cubicBezTo>
                      <a:pt x="5964" y="17127"/>
                      <a:pt x="5951" y="17131"/>
                      <a:pt x="5941" y="17141"/>
                    </a:cubicBezTo>
                    <a:cubicBezTo>
                      <a:pt x="5619" y="17570"/>
                      <a:pt x="5190" y="17910"/>
                      <a:pt x="4706" y="18125"/>
                    </a:cubicBezTo>
                    <a:lnTo>
                      <a:pt x="4689" y="18125"/>
                    </a:lnTo>
                    <a:cubicBezTo>
                      <a:pt x="5029" y="17767"/>
                      <a:pt x="5315" y="17373"/>
                      <a:pt x="5655" y="17015"/>
                    </a:cubicBezTo>
                    <a:cubicBezTo>
                      <a:pt x="6228" y="16443"/>
                      <a:pt x="6925" y="16013"/>
                      <a:pt x="7695" y="15745"/>
                    </a:cubicBezTo>
                    <a:cubicBezTo>
                      <a:pt x="7713" y="15739"/>
                      <a:pt x="7728" y="15736"/>
                      <a:pt x="7741" y="15736"/>
                    </a:cubicBezTo>
                    <a:close/>
                    <a:moveTo>
                      <a:pt x="4869" y="1"/>
                    </a:moveTo>
                    <a:cubicBezTo>
                      <a:pt x="4844" y="1"/>
                      <a:pt x="4818" y="11"/>
                      <a:pt x="4796" y="33"/>
                    </a:cubicBezTo>
                    <a:cubicBezTo>
                      <a:pt x="3812" y="1017"/>
                      <a:pt x="3865" y="2932"/>
                      <a:pt x="4420" y="4131"/>
                    </a:cubicBezTo>
                    <a:cubicBezTo>
                      <a:pt x="4402" y="4328"/>
                      <a:pt x="4366" y="4543"/>
                      <a:pt x="4313" y="4757"/>
                    </a:cubicBezTo>
                    <a:cubicBezTo>
                      <a:pt x="4277" y="4900"/>
                      <a:pt x="4223" y="5026"/>
                      <a:pt x="4187" y="5151"/>
                    </a:cubicBezTo>
                    <a:cubicBezTo>
                      <a:pt x="4116" y="4775"/>
                      <a:pt x="4026" y="4399"/>
                      <a:pt x="3937" y="4024"/>
                    </a:cubicBezTo>
                    <a:cubicBezTo>
                      <a:pt x="4152" y="3397"/>
                      <a:pt x="3955" y="2538"/>
                      <a:pt x="3776" y="1966"/>
                    </a:cubicBezTo>
                    <a:cubicBezTo>
                      <a:pt x="3543" y="1268"/>
                      <a:pt x="3060" y="731"/>
                      <a:pt x="2308" y="659"/>
                    </a:cubicBezTo>
                    <a:cubicBezTo>
                      <a:pt x="2301" y="657"/>
                      <a:pt x="2294" y="656"/>
                      <a:pt x="2288" y="656"/>
                    </a:cubicBezTo>
                    <a:cubicBezTo>
                      <a:pt x="2246" y="656"/>
                      <a:pt x="2219" y="700"/>
                      <a:pt x="2219" y="731"/>
                    </a:cubicBezTo>
                    <a:cubicBezTo>
                      <a:pt x="2183" y="2019"/>
                      <a:pt x="2845" y="3111"/>
                      <a:pt x="3758" y="3952"/>
                    </a:cubicBezTo>
                    <a:lnTo>
                      <a:pt x="3758" y="4113"/>
                    </a:lnTo>
                    <a:cubicBezTo>
                      <a:pt x="3758" y="4149"/>
                      <a:pt x="3794" y="4185"/>
                      <a:pt x="3847" y="4185"/>
                    </a:cubicBezTo>
                    <a:cubicBezTo>
                      <a:pt x="3937" y="4614"/>
                      <a:pt x="4009" y="5044"/>
                      <a:pt x="4062" y="5473"/>
                    </a:cubicBezTo>
                    <a:cubicBezTo>
                      <a:pt x="4062" y="5545"/>
                      <a:pt x="4044" y="5616"/>
                      <a:pt x="4044" y="5670"/>
                    </a:cubicBezTo>
                    <a:cubicBezTo>
                      <a:pt x="4044" y="5724"/>
                      <a:pt x="4062" y="5759"/>
                      <a:pt x="4098" y="5759"/>
                    </a:cubicBezTo>
                    <a:cubicBezTo>
                      <a:pt x="4098" y="5849"/>
                      <a:pt x="4116" y="5938"/>
                      <a:pt x="4134" y="6028"/>
                    </a:cubicBezTo>
                    <a:cubicBezTo>
                      <a:pt x="4044" y="5885"/>
                      <a:pt x="3955" y="5759"/>
                      <a:pt x="3865" y="5634"/>
                    </a:cubicBezTo>
                    <a:lnTo>
                      <a:pt x="3740" y="5473"/>
                    </a:lnTo>
                    <a:cubicBezTo>
                      <a:pt x="3776" y="5455"/>
                      <a:pt x="3794" y="5419"/>
                      <a:pt x="3794" y="5384"/>
                    </a:cubicBezTo>
                    <a:cubicBezTo>
                      <a:pt x="3686" y="4543"/>
                      <a:pt x="3221" y="3952"/>
                      <a:pt x="2649" y="3362"/>
                    </a:cubicBezTo>
                    <a:cubicBezTo>
                      <a:pt x="2444" y="3142"/>
                      <a:pt x="1827" y="2440"/>
                      <a:pt x="1401" y="2440"/>
                    </a:cubicBezTo>
                    <a:cubicBezTo>
                      <a:pt x="1341" y="2440"/>
                      <a:pt x="1285" y="2454"/>
                      <a:pt x="1235" y="2485"/>
                    </a:cubicBezTo>
                    <a:cubicBezTo>
                      <a:pt x="734" y="2771"/>
                      <a:pt x="1593" y="3773"/>
                      <a:pt x="1736" y="4042"/>
                    </a:cubicBezTo>
                    <a:cubicBezTo>
                      <a:pt x="2107" y="4818"/>
                      <a:pt x="2606" y="5897"/>
                      <a:pt x="3577" y="5897"/>
                    </a:cubicBezTo>
                    <a:cubicBezTo>
                      <a:pt x="3636" y="5897"/>
                      <a:pt x="3696" y="5893"/>
                      <a:pt x="3758" y="5885"/>
                    </a:cubicBezTo>
                    <a:cubicBezTo>
                      <a:pt x="3776" y="5885"/>
                      <a:pt x="3794" y="5867"/>
                      <a:pt x="3794" y="5849"/>
                    </a:cubicBezTo>
                    <a:cubicBezTo>
                      <a:pt x="3847" y="5921"/>
                      <a:pt x="3901" y="5992"/>
                      <a:pt x="3955" y="6064"/>
                    </a:cubicBezTo>
                    <a:cubicBezTo>
                      <a:pt x="4044" y="6225"/>
                      <a:pt x="4098" y="6386"/>
                      <a:pt x="4187" y="6511"/>
                    </a:cubicBezTo>
                    <a:cubicBezTo>
                      <a:pt x="4259" y="7424"/>
                      <a:pt x="4295" y="8354"/>
                      <a:pt x="4277" y="9267"/>
                    </a:cubicBezTo>
                    <a:cubicBezTo>
                      <a:pt x="4116" y="9052"/>
                      <a:pt x="3955" y="8837"/>
                      <a:pt x="3740" y="8676"/>
                    </a:cubicBezTo>
                    <a:cubicBezTo>
                      <a:pt x="3686" y="8623"/>
                      <a:pt x="3633" y="8569"/>
                      <a:pt x="3579" y="8515"/>
                    </a:cubicBezTo>
                    <a:cubicBezTo>
                      <a:pt x="3615" y="8497"/>
                      <a:pt x="3633" y="8444"/>
                      <a:pt x="3615" y="8408"/>
                    </a:cubicBezTo>
                    <a:cubicBezTo>
                      <a:pt x="3185" y="7352"/>
                      <a:pt x="2004" y="6117"/>
                      <a:pt x="823" y="6082"/>
                    </a:cubicBezTo>
                    <a:cubicBezTo>
                      <a:pt x="752" y="6082"/>
                      <a:pt x="716" y="6117"/>
                      <a:pt x="716" y="6171"/>
                    </a:cubicBezTo>
                    <a:cubicBezTo>
                      <a:pt x="590" y="7239"/>
                      <a:pt x="2023" y="8942"/>
                      <a:pt x="3235" y="8942"/>
                    </a:cubicBezTo>
                    <a:cubicBezTo>
                      <a:pt x="3403" y="8942"/>
                      <a:pt x="3567" y="8909"/>
                      <a:pt x="3722" y="8837"/>
                    </a:cubicBezTo>
                    <a:cubicBezTo>
                      <a:pt x="3830" y="8945"/>
                      <a:pt x="3901" y="9034"/>
                      <a:pt x="3973" y="9160"/>
                    </a:cubicBezTo>
                    <a:cubicBezTo>
                      <a:pt x="4098" y="9338"/>
                      <a:pt x="4152" y="9571"/>
                      <a:pt x="4259" y="9750"/>
                    </a:cubicBezTo>
                    <a:cubicBezTo>
                      <a:pt x="4241" y="10323"/>
                      <a:pt x="4205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4"/>
                      <a:pt x="4098" y="12220"/>
                      <a:pt x="4116" y="12237"/>
                    </a:cubicBezTo>
                    <a:cubicBezTo>
                      <a:pt x="4098" y="12452"/>
                      <a:pt x="4080" y="12649"/>
                      <a:pt x="4062" y="12864"/>
                    </a:cubicBezTo>
                    <a:cubicBezTo>
                      <a:pt x="3973" y="12703"/>
                      <a:pt x="3865" y="12578"/>
                      <a:pt x="3740" y="12452"/>
                    </a:cubicBezTo>
                    <a:cubicBezTo>
                      <a:pt x="3740" y="12452"/>
                      <a:pt x="3740" y="12434"/>
                      <a:pt x="3740" y="12416"/>
                    </a:cubicBezTo>
                    <a:cubicBezTo>
                      <a:pt x="3740" y="11665"/>
                      <a:pt x="2863" y="10895"/>
                      <a:pt x="2326" y="10466"/>
                    </a:cubicBezTo>
                    <a:cubicBezTo>
                      <a:pt x="1741" y="9966"/>
                      <a:pt x="990" y="9533"/>
                      <a:pt x="184" y="9533"/>
                    </a:cubicBezTo>
                    <a:cubicBezTo>
                      <a:pt x="153" y="9533"/>
                      <a:pt x="121" y="9534"/>
                      <a:pt x="89" y="9535"/>
                    </a:cubicBezTo>
                    <a:cubicBezTo>
                      <a:pt x="36" y="9535"/>
                      <a:pt x="0" y="9589"/>
                      <a:pt x="0" y="9643"/>
                    </a:cubicBezTo>
                    <a:cubicBezTo>
                      <a:pt x="143" y="10448"/>
                      <a:pt x="841" y="11128"/>
                      <a:pt x="1342" y="11701"/>
                    </a:cubicBezTo>
                    <a:cubicBezTo>
                      <a:pt x="1873" y="12294"/>
                      <a:pt x="2499" y="12751"/>
                      <a:pt x="3268" y="12751"/>
                    </a:cubicBezTo>
                    <a:cubicBezTo>
                      <a:pt x="3381" y="12751"/>
                      <a:pt x="3496" y="12741"/>
                      <a:pt x="3615" y="12721"/>
                    </a:cubicBezTo>
                    <a:cubicBezTo>
                      <a:pt x="3758" y="12953"/>
                      <a:pt x="3883" y="13186"/>
                      <a:pt x="3991" y="13419"/>
                    </a:cubicBezTo>
                    <a:cubicBezTo>
                      <a:pt x="3901" y="14582"/>
                      <a:pt x="3794" y="15745"/>
                      <a:pt x="3633" y="16908"/>
                    </a:cubicBezTo>
                    <a:cubicBezTo>
                      <a:pt x="3579" y="16729"/>
                      <a:pt x="3490" y="16568"/>
                      <a:pt x="3382" y="16407"/>
                    </a:cubicBezTo>
                    <a:cubicBezTo>
                      <a:pt x="3275" y="15655"/>
                      <a:pt x="2827" y="14832"/>
                      <a:pt x="2434" y="14242"/>
                    </a:cubicBezTo>
                    <a:cubicBezTo>
                      <a:pt x="1959" y="13538"/>
                      <a:pt x="1276" y="13024"/>
                      <a:pt x="403" y="13024"/>
                    </a:cubicBezTo>
                    <a:cubicBezTo>
                      <a:pt x="388" y="13024"/>
                      <a:pt x="373" y="13025"/>
                      <a:pt x="358" y="13025"/>
                    </a:cubicBezTo>
                    <a:cubicBezTo>
                      <a:pt x="304" y="13025"/>
                      <a:pt x="268" y="13061"/>
                      <a:pt x="251" y="13132"/>
                    </a:cubicBezTo>
                    <a:cubicBezTo>
                      <a:pt x="340" y="14707"/>
                      <a:pt x="1628" y="16765"/>
                      <a:pt x="3382" y="16801"/>
                    </a:cubicBezTo>
                    <a:cubicBezTo>
                      <a:pt x="3472" y="16998"/>
                      <a:pt x="3543" y="17230"/>
                      <a:pt x="3561" y="17445"/>
                    </a:cubicBezTo>
                    <a:cubicBezTo>
                      <a:pt x="3418" y="18572"/>
                      <a:pt x="3203" y="19700"/>
                      <a:pt x="2935" y="20791"/>
                    </a:cubicBezTo>
                    <a:cubicBezTo>
                      <a:pt x="2913" y="20845"/>
                      <a:pt x="2949" y="20879"/>
                      <a:pt x="2989" y="20879"/>
                    </a:cubicBezTo>
                    <a:cubicBezTo>
                      <a:pt x="3017" y="20879"/>
                      <a:pt x="3046" y="20863"/>
                      <a:pt x="3060" y="20827"/>
                    </a:cubicBezTo>
                    <a:cubicBezTo>
                      <a:pt x="3329" y="20129"/>
                      <a:pt x="3525" y="19413"/>
                      <a:pt x="3669" y="18680"/>
                    </a:cubicBezTo>
                    <a:cubicBezTo>
                      <a:pt x="3973" y="18590"/>
                      <a:pt x="4259" y="18465"/>
                      <a:pt x="4527" y="18340"/>
                    </a:cubicBezTo>
                    <a:cubicBezTo>
                      <a:pt x="5333" y="18250"/>
                      <a:pt x="6138" y="18232"/>
                      <a:pt x="6764" y="17660"/>
                    </a:cubicBezTo>
                    <a:cubicBezTo>
                      <a:pt x="7409" y="17105"/>
                      <a:pt x="7838" y="16371"/>
                      <a:pt x="8178" y="15566"/>
                    </a:cubicBezTo>
                    <a:cubicBezTo>
                      <a:pt x="8196" y="15494"/>
                      <a:pt x="8142" y="15423"/>
                      <a:pt x="8071" y="15423"/>
                    </a:cubicBezTo>
                    <a:lnTo>
                      <a:pt x="8107" y="15459"/>
                    </a:lnTo>
                    <a:cubicBezTo>
                      <a:pt x="7373" y="15530"/>
                      <a:pt x="6800" y="15888"/>
                      <a:pt x="6210" y="16318"/>
                    </a:cubicBezTo>
                    <a:cubicBezTo>
                      <a:pt x="5494" y="16854"/>
                      <a:pt x="5046" y="17570"/>
                      <a:pt x="4420" y="18161"/>
                    </a:cubicBezTo>
                    <a:lnTo>
                      <a:pt x="4384" y="18161"/>
                    </a:lnTo>
                    <a:cubicBezTo>
                      <a:pt x="4331" y="18179"/>
                      <a:pt x="4295" y="18214"/>
                      <a:pt x="4313" y="18268"/>
                    </a:cubicBezTo>
                    <a:cubicBezTo>
                      <a:pt x="4116" y="18340"/>
                      <a:pt x="3937" y="18411"/>
                      <a:pt x="3758" y="18483"/>
                    </a:cubicBezTo>
                    <a:cubicBezTo>
                      <a:pt x="3883" y="17785"/>
                      <a:pt x="3991" y="17069"/>
                      <a:pt x="4062" y="16353"/>
                    </a:cubicBezTo>
                    <a:cubicBezTo>
                      <a:pt x="4438" y="16103"/>
                      <a:pt x="4796" y="15817"/>
                      <a:pt x="5100" y="15477"/>
                    </a:cubicBezTo>
                    <a:cubicBezTo>
                      <a:pt x="6997" y="14689"/>
                      <a:pt x="8429" y="12703"/>
                      <a:pt x="8464" y="10645"/>
                    </a:cubicBezTo>
                    <a:cubicBezTo>
                      <a:pt x="8464" y="10591"/>
                      <a:pt x="8411" y="10537"/>
                      <a:pt x="8357" y="10537"/>
                    </a:cubicBezTo>
                    <a:cubicBezTo>
                      <a:pt x="7444" y="10627"/>
                      <a:pt x="6782" y="11486"/>
                      <a:pt x="6263" y="12148"/>
                    </a:cubicBezTo>
                    <a:cubicBezTo>
                      <a:pt x="5440" y="13150"/>
                      <a:pt x="5082" y="14349"/>
                      <a:pt x="4581" y="15548"/>
                    </a:cubicBezTo>
                    <a:lnTo>
                      <a:pt x="4080" y="16067"/>
                    </a:lnTo>
                    <a:cubicBezTo>
                      <a:pt x="4205" y="14743"/>
                      <a:pt x="4259" y="13401"/>
                      <a:pt x="4349" y="12130"/>
                    </a:cubicBezTo>
                    <a:cubicBezTo>
                      <a:pt x="4563" y="11915"/>
                      <a:pt x="4778" y="11665"/>
                      <a:pt x="4957" y="11396"/>
                    </a:cubicBezTo>
                    <a:cubicBezTo>
                      <a:pt x="4969" y="11431"/>
                      <a:pt x="5003" y="11459"/>
                      <a:pt x="5036" y="11459"/>
                    </a:cubicBezTo>
                    <a:cubicBezTo>
                      <a:pt x="5053" y="11459"/>
                      <a:pt x="5070" y="11451"/>
                      <a:pt x="5082" y="11432"/>
                    </a:cubicBezTo>
                    <a:cubicBezTo>
                      <a:pt x="6550" y="10251"/>
                      <a:pt x="7820" y="8390"/>
                      <a:pt x="7677" y="6422"/>
                    </a:cubicBezTo>
                    <a:cubicBezTo>
                      <a:pt x="7677" y="6351"/>
                      <a:pt x="7611" y="6303"/>
                      <a:pt x="7547" y="6303"/>
                    </a:cubicBezTo>
                    <a:cubicBezTo>
                      <a:pt x="7530" y="6303"/>
                      <a:pt x="7513" y="6307"/>
                      <a:pt x="7498" y="6314"/>
                    </a:cubicBezTo>
                    <a:cubicBezTo>
                      <a:pt x="5798" y="7298"/>
                      <a:pt x="4796" y="9142"/>
                      <a:pt x="4850" y="11110"/>
                    </a:cubicBezTo>
                    <a:lnTo>
                      <a:pt x="4366" y="11826"/>
                    </a:lnTo>
                    <a:cubicBezTo>
                      <a:pt x="4438" y="10645"/>
                      <a:pt x="4492" y="9464"/>
                      <a:pt x="4456" y="8283"/>
                    </a:cubicBezTo>
                    <a:cubicBezTo>
                      <a:pt x="4796" y="7853"/>
                      <a:pt x="5064" y="7352"/>
                      <a:pt x="5243" y="6833"/>
                    </a:cubicBezTo>
                    <a:cubicBezTo>
                      <a:pt x="6156" y="5598"/>
                      <a:pt x="7051" y="4185"/>
                      <a:pt x="6657" y="2610"/>
                    </a:cubicBezTo>
                    <a:cubicBezTo>
                      <a:pt x="6644" y="2558"/>
                      <a:pt x="6602" y="2524"/>
                      <a:pt x="6559" y="2524"/>
                    </a:cubicBezTo>
                    <a:cubicBezTo>
                      <a:pt x="6544" y="2524"/>
                      <a:pt x="6528" y="2529"/>
                      <a:pt x="6514" y="2538"/>
                    </a:cubicBezTo>
                    <a:cubicBezTo>
                      <a:pt x="5243" y="3218"/>
                      <a:pt x="4581" y="5688"/>
                      <a:pt x="4921" y="7048"/>
                    </a:cubicBezTo>
                    <a:cubicBezTo>
                      <a:pt x="4778" y="7370"/>
                      <a:pt x="4635" y="7692"/>
                      <a:pt x="4456" y="7996"/>
                    </a:cubicBezTo>
                    <a:cubicBezTo>
                      <a:pt x="4438" y="7191"/>
                      <a:pt x="4366" y="6404"/>
                      <a:pt x="4259" y="5616"/>
                    </a:cubicBezTo>
                    <a:cubicBezTo>
                      <a:pt x="4402" y="5151"/>
                      <a:pt x="4510" y="4668"/>
                      <a:pt x="4563" y="4167"/>
                    </a:cubicBezTo>
                    <a:cubicBezTo>
                      <a:pt x="4581" y="4167"/>
                      <a:pt x="4599" y="4149"/>
                      <a:pt x="4617" y="4113"/>
                    </a:cubicBezTo>
                    <a:cubicBezTo>
                      <a:pt x="4903" y="3379"/>
                      <a:pt x="5064" y="2610"/>
                      <a:pt x="5118" y="1823"/>
                    </a:cubicBezTo>
                    <a:cubicBezTo>
                      <a:pt x="5154" y="1232"/>
                      <a:pt x="5243" y="588"/>
                      <a:pt x="4957" y="51"/>
                    </a:cubicBezTo>
                    <a:cubicBezTo>
                      <a:pt x="4936" y="20"/>
                      <a:pt x="4903" y="1"/>
                      <a:pt x="48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37"/>
              <p:cNvSpPr/>
              <p:nvPr/>
            </p:nvSpPr>
            <p:spPr>
              <a:xfrm>
                <a:off x="376350" y="2179975"/>
                <a:ext cx="211650" cy="5220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80" extrusionOk="0">
                    <a:moveTo>
                      <a:pt x="3776" y="2773"/>
                    </a:moveTo>
                    <a:cubicBezTo>
                      <a:pt x="3436" y="3113"/>
                      <a:pt x="3150" y="3524"/>
                      <a:pt x="2810" y="3882"/>
                    </a:cubicBezTo>
                    <a:cubicBezTo>
                      <a:pt x="2238" y="4455"/>
                      <a:pt x="1540" y="4884"/>
                      <a:pt x="770" y="5153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3" y="5159"/>
                      <a:pt x="950" y="4399"/>
                      <a:pt x="967" y="4365"/>
                    </a:cubicBezTo>
                    <a:cubicBezTo>
                      <a:pt x="1217" y="3918"/>
                      <a:pt x="1557" y="3542"/>
                      <a:pt x="1969" y="3238"/>
                    </a:cubicBezTo>
                    <a:cubicBezTo>
                      <a:pt x="2381" y="2934"/>
                      <a:pt x="2864" y="2880"/>
                      <a:pt x="3347" y="2826"/>
                    </a:cubicBezTo>
                    <a:lnTo>
                      <a:pt x="3347" y="2826"/>
                    </a:lnTo>
                    <a:cubicBezTo>
                      <a:pt x="2971" y="3041"/>
                      <a:pt x="2667" y="3345"/>
                      <a:pt x="2434" y="3685"/>
                    </a:cubicBezTo>
                    <a:cubicBezTo>
                      <a:pt x="2408" y="3738"/>
                      <a:pt x="2449" y="3771"/>
                      <a:pt x="2487" y="3771"/>
                    </a:cubicBezTo>
                    <a:cubicBezTo>
                      <a:pt x="2501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59" y="2773"/>
                    </a:cubicBezTo>
                    <a:close/>
                    <a:moveTo>
                      <a:pt x="5190" y="4204"/>
                    </a:moveTo>
                    <a:cubicBezTo>
                      <a:pt x="5995" y="4437"/>
                      <a:pt x="6711" y="4938"/>
                      <a:pt x="7194" y="5636"/>
                    </a:cubicBezTo>
                    <a:cubicBezTo>
                      <a:pt x="7463" y="6012"/>
                      <a:pt x="7660" y="6423"/>
                      <a:pt x="7803" y="6853"/>
                    </a:cubicBezTo>
                    <a:cubicBezTo>
                      <a:pt x="7857" y="7032"/>
                      <a:pt x="7892" y="7211"/>
                      <a:pt x="7928" y="7390"/>
                    </a:cubicBezTo>
                    <a:cubicBezTo>
                      <a:pt x="7964" y="7586"/>
                      <a:pt x="7901" y="7645"/>
                      <a:pt x="7803" y="7645"/>
                    </a:cubicBezTo>
                    <a:cubicBezTo>
                      <a:pt x="7704" y="7645"/>
                      <a:pt x="7570" y="7586"/>
                      <a:pt x="7463" y="7551"/>
                    </a:cubicBezTo>
                    <a:cubicBezTo>
                      <a:pt x="6318" y="7264"/>
                      <a:pt x="5888" y="6083"/>
                      <a:pt x="5494" y="5027"/>
                    </a:cubicBezTo>
                    <a:lnTo>
                      <a:pt x="5494" y="5027"/>
                    </a:lnTo>
                    <a:cubicBezTo>
                      <a:pt x="5691" y="5242"/>
                      <a:pt x="5906" y="5439"/>
                      <a:pt x="6139" y="5636"/>
                    </a:cubicBezTo>
                    <a:cubicBezTo>
                      <a:pt x="6147" y="5644"/>
                      <a:pt x="6157" y="5647"/>
                      <a:pt x="6166" y="5647"/>
                    </a:cubicBezTo>
                    <a:cubicBezTo>
                      <a:pt x="6200" y="5647"/>
                      <a:pt x="6234" y="5606"/>
                      <a:pt x="6192" y="5564"/>
                    </a:cubicBezTo>
                    <a:cubicBezTo>
                      <a:pt x="5888" y="5242"/>
                      <a:pt x="5584" y="4902"/>
                      <a:pt x="5315" y="4544"/>
                    </a:cubicBezTo>
                    <a:cubicBezTo>
                      <a:pt x="5280" y="4419"/>
                      <a:pt x="5226" y="4312"/>
                      <a:pt x="5190" y="4204"/>
                    </a:cubicBezTo>
                    <a:close/>
                    <a:moveTo>
                      <a:pt x="3580" y="5636"/>
                    </a:moveTo>
                    <a:lnTo>
                      <a:pt x="3580" y="5636"/>
                    </a:lnTo>
                    <a:cubicBezTo>
                      <a:pt x="3293" y="6262"/>
                      <a:pt x="3061" y="6942"/>
                      <a:pt x="2756" y="7568"/>
                    </a:cubicBezTo>
                    <a:cubicBezTo>
                      <a:pt x="2381" y="8302"/>
                      <a:pt x="1772" y="8964"/>
                      <a:pt x="1182" y="9537"/>
                    </a:cubicBezTo>
                    <a:cubicBezTo>
                      <a:pt x="938" y="9772"/>
                      <a:pt x="659" y="9977"/>
                      <a:pt x="475" y="9977"/>
                    </a:cubicBezTo>
                    <a:cubicBezTo>
                      <a:pt x="309" y="9977"/>
                      <a:pt x="220" y="9808"/>
                      <a:pt x="305" y="9340"/>
                    </a:cubicBezTo>
                    <a:cubicBezTo>
                      <a:pt x="430" y="8750"/>
                      <a:pt x="663" y="8195"/>
                      <a:pt x="1003" y="7712"/>
                    </a:cubicBezTo>
                    <a:cubicBezTo>
                      <a:pt x="1522" y="6871"/>
                      <a:pt x="2273" y="6298"/>
                      <a:pt x="3061" y="5761"/>
                    </a:cubicBezTo>
                    <a:lnTo>
                      <a:pt x="3061" y="5761"/>
                    </a:lnTo>
                    <a:cubicBezTo>
                      <a:pt x="2542" y="6441"/>
                      <a:pt x="2059" y="7157"/>
                      <a:pt x="1629" y="7891"/>
                    </a:cubicBezTo>
                    <a:cubicBezTo>
                      <a:pt x="1616" y="7943"/>
                      <a:pt x="1651" y="7976"/>
                      <a:pt x="1684" y="7976"/>
                    </a:cubicBezTo>
                    <a:cubicBezTo>
                      <a:pt x="1697" y="7976"/>
                      <a:pt x="1709" y="7972"/>
                      <a:pt x="1719" y="7962"/>
                    </a:cubicBezTo>
                    <a:cubicBezTo>
                      <a:pt x="2255" y="7121"/>
                      <a:pt x="2882" y="6334"/>
                      <a:pt x="3580" y="5636"/>
                    </a:cubicBezTo>
                    <a:close/>
                    <a:moveTo>
                      <a:pt x="5084" y="8258"/>
                    </a:moveTo>
                    <a:cubicBezTo>
                      <a:pt x="5985" y="8258"/>
                      <a:pt x="6589" y="8881"/>
                      <a:pt x="7177" y="9519"/>
                    </a:cubicBezTo>
                    <a:cubicBezTo>
                      <a:pt x="7427" y="9805"/>
                      <a:pt x="7660" y="10092"/>
                      <a:pt x="7874" y="10396"/>
                    </a:cubicBezTo>
                    <a:cubicBezTo>
                      <a:pt x="7927" y="10484"/>
                      <a:pt x="8311" y="11130"/>
                      <a:pt x="8184" y="11130"/>
                    </a:cubicBezTo>
                    <a:cubicBezTo>
                      <a:pt x="8182" y="11130"/>
                      <a:pt x="8181" y="11130"/>
                      <a:pt x="8179" y="11130"/>
                    </a:cubicBezTo>
                    <a:cubicBezTo>
                      <a:pt x="7427" y="11094"/>
                      <a:pt x="6693" y="10575"/>
                      <a:pt x="6121" y="10092"/>
                    </a:cubicBezTo>
                    <a:cubicBezTo>
                      <a:pt x="5638" y="9680"/>
                      <a:pt x="5369" y="9179"/>
                      <a:pt x="5047" y="8696"/>
                    </a:cubicBezTo>
                    <a:lnTo>
                      <a:pt x="5047" y="8696"/>
                    </a:lnTo>
                    <a:cubicBezTo>
                      <a:pt x="5405" y="8964"/>
                      <a:pt x="5817" y="9197"/>
                      <a:pt x="6067" y="9376"/>
                    </a:cubicBezTo>
                    <a:cubicBezTo>
                      <a:pt x="6076" y="9382"/>
                      <a:pt x="6084" y="9384"/>
                      <a:pt x="6093" y="9384"/>
                    </a:cubicBezTo>
                    <a:cubicBezTo>
                      <a:pt x="6135" y="9384"/>
                      <a:pt x="6166" y="9316"/>
                      <a:pt x="6121" y="9286"/>
                    </a:cubicBezTo>
                    <a:cubicBezTo>
                      <a:pt x="5745" y="9036"/>
                      <a:pt x="5405" y="8767"/>
                      <a:pt x="5083" y="8463"/>
                    </a:cubicBezTo>
                    <a:cubicBezTo>
                      <a:pt x="5011" y="8410"/>
                      <a:pt x="4958" y="8338"/>
                      <a:pt x="4904" y="8266"/>
                    </a:cubicBezTo>
                    <a:cubicBezTo>
                      <a:pt x="4965" y="8261"/>
                      <a:pt x="5026" y="8258"/>
                      <a:pt x="5084" y="8258"/>
                    </a:cubicBezTo>
                    <a:close/>
                    <a:moveTo>
                      <a:pt x="3311" y="9752"/>
                    </a:moveTo>
                    <a:lnTo>
                      <a:pt x="3311" y="9752"/>
                    </a:lnTo>
                    <a:cubicBezTo>
                      <a:pt x="2864" y="10432"/>
                      <a:pt x="2470" y="11183"/>
                      <a:pt x="2076" y="11863"/>
                    </a:cubicBezTo>
                    <a:cubicBezTo>
                      <a:pt x="2064" y="11915"/>
                      <a:pt x="2106" y="11957"/>
                      <a:pt x="2144" y="11957"/>
                    </a:cubicBezTo>
                    <a:cubicBezTo>
                      <a:pt x="2159" y="11957"/>
                      <a:pt x="2174" y="11950"/>
                      <a:pt x="2184" y="11935"/>
                    </a:cubicBezTo>
                    <a:cubicBezTo>
                      <a:pt x="2578" y="11273"/>
                      <a:pt x="3007" y="10646"/>
                      <a:pt x="3436" y="10020"/>
                    </a:cubicBezTo>
                    <a:lnTo>
                      <a:pt x="3436" y="10020"/>
                    </a:lnTo>
                    <a:cubicBezTo>
                      <a:pt x="3222" y="11666"/>
                      <a:pt x="2774" y="13009"/>
                      <a:pt x="1343" y="14047"/>
                    </a:cubicBezTo>
                    <a:cubicBezTo>
                      <a:pt x="1252" y="14113"/>
                      <a:pt x="1184" y="14143"/>
                      <a:pt x="1133" y="14143"/>
                    </a:cubicBezTo>
                    <a:cubicBezTo>
                      <a:pt x="722" y="14143"/>
                      <a:pt x="1502" y="12170"/>
                      <a:pt x="1629" y="11899"/>
                    </a:cubicBezTo>
                    <a:cubicBezTo>
                      <a:pt x="2023" y="11022"/>
                      <a:pt x="2703" y="10450"/>
                      <a:pt x="3311" y="9752"/>
                    </a:cubicBezTo>
                    <a:close/>
                    <a:moveTo>
                      <a:pt x="5087" y="12085"/>
                    </a:moveTo>
                    <a:cubicBezTo>
                      <a:pt x="6065" y="12085"/>
                      <a:pt x="6997" y="13169"/>
                      <a:pt x="7373" y="13939"/>
                    </a:cubicBezTo>
                    <a:cubicBezTo>
                      <a:pt x="7427" y="14064"/>
                      <a:pt x="7642" y="14583"/>
                      <a:pt x="7481" y="14583"/>
                    </a:cubicBezTo>
                    <a:cubicBezTo>
                      <a:pt x="7033" y="14565"/>
                      <a:pt x="6622" y="14279"/>
                      <a:pt x="6300" y="14011"/>
                    </a:cubicBezTo>
                    <a:cubicBezTo>
                      <a:pt x="5799" y="13599"/>
                      <a:pt x="5512" y="13026"/>
                      <a:pt x="5101" y="12543"/>
                    </a:cubicBezTo>
                    <a:lnTo>
                      <a:pt x="5101" y="12543"/>
                    </a:lnTo>
                    <a:cubicBezTo>
                      <a:pt x="5405" y="12776"/>
                      <a:pt x="5745" y="12991"/>
                      <a:pt x="6067" y="13205"/>
                    </a:cubicBezTo>
                    <a:cubicBezTo>
                      <a:pt x="6077" y="13212"/>
                      <a:pt x="6087" y="13215"/>
                      <a:pt x="6095" y="13215"/>
                    </a:cubicBezTo>
                    <a:cubicBezTo>
                      <a:pt x="6132" y="13215"/>
                      <a:pt x="6150" y="13163"/>
                      <a:pt x="6121" y="13134"/>
                    </a:cubicBezTo>
                    <a:cubicBezTo>
                      <a:pt x="5727" y="12830"/>
                      <a:pt x="5333" y="12561"/>
                      <a:pt x="4958" y="12257"/>
                    </a:cubicBezTo>
                    <a:cubicBezTo>
                      <a:pt x="4904" y="12203"/>
                      <a:pt x="4850" y="12168"/>
                      <a:pt x="4814" y="12114"/>
                    </a:cubicBezTo>
                    <a:cubicBezTo>
                      <a:pt x="4905" y="12094"/>
                      <a:pt x="4996" y="12085"/>
                      <a:pt x="5087" y="12085"/>
                    </a:cubicBezTo>
                    <a:close/>
                    <a:moveTo>
                      <a:pt x="3436" y="14082"/>
                    </a:moveTo>
                    <a:cubicBezTo>
                      <a:pt x="3454" y="15228"/>
                      <a:pt x="3186" y="16337"/>
                      <a:pt x="2649" y="17339"/>
                    </a:cubicBezTo>
                    <a:cubicBezTo>
                      <a:pt x="2488" y="17643"/>
                      <a:pt x="2273" y="17894"/>
                      <a:pt x="1987" y="18091"/>
                    </a:cubicBezTo>
                    <a:cubicBezTo>
                      <a:pt x="1986" y="18091"/>
                      <a:pt x="1986" y="18091"/>
                      <a:pt x="1985" y="18091"/>
                    </a:cubicBezTo>
                    <a:cubicBezTo>
                      <a:pt x="1935" y="18091"/>
                      <a:pt x="1988" y="16747"/>
                      <a:pt x="2041" y="16588"/>
                    </a:cubicBezTo>
                    <a:cubicBezTo>
                      <a:pt x="2220" y="15908"/>
                      <a:pt x="2595" y="15335"/>
                      <a:pt x="2989" y="14762"/>
                    </a:cubicBezTo>
                    <a:lnTo>
                      <a:pt x="2989" y="14762"/>
                    </a:lnTo>
                    <a:cubicBezTo>
                      <a:pt x="2846" y="15228"/>
                      <a:pt x="2703" y="15693"/>
                      <a:pt x="2542" y="16104"/>
                    </a:cubicBezTo>
                    <a:cubicBezTo>
                      <a:pt x="2520" y="16148"/>
                      <a:pt x="2551" y="16171"/>
                      <a:pt x="2583" y="16171"/>
                    </a:cubicBezTo>
                    <a:cubicBezTo>
                      <a:pt x="2603" y="16171"/>
                      <a:pt x="2624" y="16161"/>
                      <a:pt x="2631" y="16140"/>
                    </a:cubicBezTo>
                    <a:cubicBezTo>
                      <a:pt x="2918" y="15460"/>
                      <a:pt x="3150" y="14762"/>
                      <a:pt x="3436" y="14082"/>
                    </a:cubicBezTo>
                    <a:close/>
                    <a:moveTo>
                      <a:pt x="4689" y="15102"/>
                    </a:moveTo>
                    <a:cubicBezTo>
                      <a:pt x="5727" y="15138"/>
                      <a:pt x="6174" y="16087"/>
                      <a:pt x="6568" y="16910"/>
                    </a:cubicBezTo>
                    <a:lnTo>
                      <a:pt x="6550" y="16928"/>
                    </a:lnTo>
                    <a:cubicBezTo>
                      <a:pt x="6658" y="17160"/>
                      <a:pt x="6819" y="17375"/>
                      <a:pt x="6944" y="17608"/>
                    </a:cubicBezTo>
                    <a:cubicBezTo>
                      <a:pt x="7084" y="17845"/>
                      <a:pt x="7180" y="18203"/>
                      <a:pt x="6985" y="18203"/>
                    </a:cubicBezTo>
                    <a:cubicBezTo>
                      <a:pt x="6930" y="18203"/>
                      <a:pt x="6853" y="18175"/>
                      <a:pt x="6747" y="18109"/>
                    </a:cubicBezTo>
                    <a:cubicBezTo>
                      <a:pt x="6335" y="17822"/>
                      <a:pt x="5978" y="17482"/>
                      <a:pt x="5655" y="17107"/>
                    </a:cubicBezTo>
                    <a:cubicBezTo>
                      <a:pt x="5459" y="16892"/>
                      <a:pt x="5280" y="16641"/>
                      <a:pt x="5119" y="16391"/>
                    </a:cubicBezTo>
                    <a:cubicBezTo>
                      <a:pt x="4993" y="16140"/>
                      <a:pt x="4904" y="15872"/>
                      <a:pt x="4832" y="15603"/>
                    </a:cubicBezTo>
                    <a:lnTo>
                      <a:pt x="4832" y="15603"/>
                    </a:lnTo>
                    <a:cubicBezTo>
                      <a:pt x="5065" y="15890"/>
                      <a:pt x="5280" y="16194"/>
                      <a:pt x="5512" y="16498"/>
                    </a:cubicBezTo>
                    <a:cubicBezTo>
                      <a:pt x="5517" y="16503"/>
                      <a:pt x="5524" y="16505"/>
                      <a:pt x="5532" y="16505"/>
                    </a:cubicBezTo>
                    <a:cubicBezTo>
                      <a:pt x="5554" y="16505"/>
                      <a:pt x="5579" y="16489"/>
                      <a:pt x="5566" y="16462"/>
                    </a:cubicBezTo>
                    <a:cubicBezTo>
                      <a:pt x="5405" y="16087"/>
                      <a:pt x="5190" y="15747"/>
                      <a:pt x="4940" y="15442"/>
                    </a:cubicBezTo>
                    <a:cubicBezTo>
                      <a:pt x="4850" y="15335"/>
                      <a:pt x="4761" y="15210"/>
                      <a:pt x="4689" y="15102"/>
                    </a:cubicBezTo>
                    <a:close/>
                    <a:moveTo>
                      <a:pt x="4707" y="17124"/>
                    </a:moveTo>
                    <a:cubicBezTo>
                      <a:pt x="5047" y="17572"/>
                      <a:pt x="5387" y="18019"/>
                      <a:pt x="5691" y="18502"/>
                    </a:cubicBezTo>
                    <a:lnTo>
                      <a:pt x="5691" y="18485"/>
                    </a:lnTo>
                    <a:cubicBezTo>
                      <a:pt x="5888" y="18860"/>
                      <a:pt x="6013" y="19290"/>
                      <a:pt x="6049" y="19719"/>
                    </a:cubicBezTo>
                    <a:cubicBezTo>
                      <a:pt x="6079" y="19932"/>
                      <a:pt x="6008" y="20007"/>
                      <a:pt x="5901" y="20007"/>
                    </a:cubicBezTo>
                    <a:cubicBezTo>
                      <a:pt x="5746" y="20007"/>
                      <a:pt x="5514" y="19853"/>
                      <a:pt x="5387" y="19737"/>
                    </a:cubicBezTo>
                    <a:cubicBezTo>
                      <a:pt x="4707" y="19182"/>
                      <a:pt x="4707" y="18341"/>
                      <a:pt x="4707" y="17554"/>
                    </a:cubicBezTo>
                    <a:lnTo>
                      <a:pt x="4707" y="17554"/>
                    </a:lnTo>
                    <a:cubicBezTo>
                      <a:pt x="4725" y="17626"/>
                      <a:pt x="4743" y="17715"/>
                      <a:pt x="4779" y="17804"/>
                    </a:cubicBezTo>
                    <a:lnTo>
                      <a:pt x="4779" y="17912"/>
                    </a:lnTo>
                    <a:lnTo>
                      <a:pt x="4797" y="17912"/>
                    </a:lnTo>
                    <a:lnTo>
                      <a:pt x="4797" y="17840"/>
                    </a:lnTo>
                    <a:cubicBezTo>
                      <a:pt x="4832" y="17948"/>
                      <a:pt x="4850" y="18055"/>
                      <a:pt x="4886" y="18162"/>
                    </a:cubicBezTo>
                    <a:cubicBezTo>
                      <a:pt x="4893" y="18176"/>
                      <a:pt x="4907" y="18182"/>
                      <a:pt x="4922" y="18182"/>
                    </a:cubicBezTo>
                    <a:cubicBezTo>
                      <a:pt x="4946" y="18182"/>
                      <a:pt x="4969" y="18167"/>
                      <a:pt x="4958" y="18144"/>
                    </a:cubicBezTo>
                    <a:cubicBezTo>
                      <a:pt x="4868" y="17804"/>
                      <a:pt x="4779" y="17482"/>
                      <a:pt x="4707" y="17160"/>
                    </a:cubicBezTo>
                    <a:lnTo>
                      <a:pt x="4707" y="17124"/>
                    </a:lnTo>
                    <a:close/>
                    <a:moveTo>
                      <a:pt x="3973" y="17124"/>
                    </a:moveTo>
                    <a:lnTo>
                      <a:pt x="3973" y="17124"/>
                    </a:lnTo>
                    <a:cubicBezTo>
                      <a:pt x="4242" y="18144"/>
                      <a:pt x="4385" y="19272"/>
                      <a:pt x="3920" y="20256"/>
                    </a:cubicBezTo>
                    <a:lnTo>
                      <a:pt x="3938" y="20256"/>
                    </a:lnTo>
                    <a:cubicBezTo>
                      <a:pt x="3860" y="20416"/>
                      <a:pt x="3795" y="20478"/>
                      <a:pt x="3741" y="20478"/>
                    </a:cubicBezTo>
                    <a:cubicBezTo>
                      <a:pt x="3607" y="20478"/>
                      <a:pt x="3544" y="20102"/>
                      <a:pt x="3544" y="19898"/>
                    </a:cubicBezTo>
                    <a:cubicBezTo>
                      <a:pt x="3544" y="19612"/>
                      <a:pt x="3580" y="19343"/>
                      <a:pt x="3598" y="19075"/>
                    </a:cubicBezTo>
                    <a:cubicBezTo>
                      <a:pt x="3633" y="18610"/>
                      <a:pt x="3705" y="18144"/>
                      <a:pt x="3812" y="17697"/>
                    </a:cubicBezTo>
                    <a:lnTo>
                      <a:pt x="3812" y="17697"/>
                    </a:lnTo>
                    <a:cubicBezTo>
                      <a:pt x="3776" y="17930"/>
                      <a:pt x="3794" y="18162"/>
                      <a:pt x="3848" y="18395"/>
                    </a:cubicBezTo>
                    <a:cubicBezTo>
                      <a:pt x="3848" y="18395"/>
                      <a:pt x="3866" y="18395"/>
                      <a:pt x="3866" y="18413"/>
                    </a:cubicBezTo>
                    <a:cubicBezTo>
                      <a:pt x="3866" y="18395"/>
                      <a:pt x="3884" y="18395"/>
                      <a:pt x="3884" y="18395"/>
                    </a:cubicBezTo>
                    <a:cubicBezTo>
                      <a:pt x="3991" y="18127"/>
                      <a:pt x="3938" y="17697"/>
                      <a:pt x="3955" y="17429"/>
                    </a:cubicBezTo>
                    <a:cubicBezTo>
                      <a:pt x="3955" y="17321"/>
                      <a:pt x="3973" y="17232"/>
                      <a:pt x="3973" y="17124"/>
                    </a:cubicBezTo>
                    <a:close/>
                    <a:moveTo>
                      <a:pt x="5476" y="1"/>
                    </a:moveTo>
                    <a:cubicBezTo>
                      <a:pt x="5448" y="1"/>
                      <a:pt x="5419" y="16"/>
                      <a:pt x="5405" y="53"/>
                    </a:cubicBezTo>
                    <a:cubicBezTo>
                      <a:pt x="5137" y="750"/>
                      <a:pt x="4940" y="1466"/>
                      <a:pt x="4797" y="2200"/>
                    </a:cubicBezTo>
                    <a:cubicBezTo>
                      <a:pt x="4492" y="2307"/>
                      <a:pt x="4206" y="2415"/>
                      <a:pt x="3920" y="2540"/>
                    </a:cubicBezTo>
                    <a:cubicBezTo>
                      <a:pt x="3132" y="2629"/>
                      <a:pt x="2327" y="2647"/>
                      <a:pt x="1683" y="3220"/>
                    </a:cubicBezTo>
                    <a:cubicBezTo>
                      <a:pt x="1056" y="3775"/>
                      <a:pt x="627" y="4508"/>
                      <a:pt x="287" y="5314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41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01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52" y="2665"/>
                      <a:pt x="4152" y="2612"/>
                    </a:cubicBezTo>
                    <a:cubicBezTo>
                      <a:pt x="4331" y="2540"/>
                      <a:pt x="4528" y="2468"/>
                      <a:pt x="4707" y="2415"/>
                    </a:cubicBezTo>
                    <a:lnTo>
                      <a:pt x="4707" y="2415"/>
                    </a:lnTo>
                    <a:cubicBezTo>
                      <a:pt x="4564" y="3113"/>
                      <a:pt x="4457" y="3828"/>
                      <a:pt x="4385" y="4544"/>
                    </a:cubicBezTo>
                    <a:cubicBezTo>
                      <a:pt x="4009" y="4777"/>
                      <a:pt x="3669" y="5081"/>
                      <a:pt x="3365" y="5421"/>
                    </a:cubicBezTo>
                    <a:lnTo>
                      <a:pt x="3347" y="5421"/>
                    </a:lnTo>
                    <a:cubicBezTo>
                      <a:pt x="1450" y="6191"/>
                      <a:pt x="36" y="8195"/>
                      <a:pt x="1" y="10235"/>
                    </a:cubicBezTo>
                    <a:cubicBezTo>
                      <a:pt x="1" y="10289"/>
                      <a:pt x="36" y="10342"/>
                      <a:pt x="108" y="10342"/>
                    </a:cubicBezTo>
                    <a:cubicBezTo>
                      <a:pt x="1003" y="10253"/>
                      <a:pt x="1665" y="9412"/>
                      <a:pt x="2184" y="8750"/>
                    </a:cubicBezTo>
                    <a:cubicBezTo>
                      <a:pt x="3007" y="7730"/>
                      <a:pt x="3365" y="6531"/>
                      <a:pt x="3866" y="5349"/>
                    </a:cubicBezTo>
                    <a:lnTo>
                      <a:pt x="4367" y="4831"/>
                    </a:lnTo>
                    <a:lnTo>
                      <a:pt x="4367" y="4831"/>
                    </a:lnTo>
                    <a:cubicBezTo>
                      <a:pt x="4242" y="6155"/>
                      <a:pt x="4188" y="7479"/>
                      <a:pt x="4116" y="8750"/>
                    </a:cubicBezTo>
                    <a:cubicBezTo>
                      <a:pt x="3884" y="8982"/>
                      <a:pt x="3687" y="9215"/>
                      <a:pt x="3490" y="9483"/>
                    </a:cubicBezTo>
                    <a:cubicBezTo>
                      <a:pt x="3490" y="9449"/>
                      <a:pt x="3460" y="9429"/>
                      <a:pt x="3425" y="9429"/>
                    </a:cubicBezTo>
                    <a:cubicBezTo>
                      <a:pt x="3405" y="9429"/>
                      <a:pt x="3384" y="9435"/>
                      <a:pt x="3365" y="9447"/>
                    </a:cubicBezTo>
                    <a:cubicBezTo>
                      <a:pt x="1915" y="10646"/>
                      <a:pt x="627" y="12508"/>
                      <a:pt x="788" y="14476"/>
                    </a:cubicBezTo>
                    <a:cubicBezTo>
                      <a:pt x="788" y="14541"/>
                      <a:pt x="835" y="14587"/>
                      <a:pt x="888" y="14587"/>
                    </a:cubicBezTo>
                    <a:cubicBezTo>
                      <a:pt x="908" y="14587"/>
                      <a:pt x="929" y="14580"/>
                      <a:pt x="949" y="14565"/>
                    </a:cubicBezTo>
                    <a:cubicBezTo>
                      <a:pt x="2667" y="13581"/>
                      <a:pt x="3669" y="11720"/>
                      <a:pt x="3598" y="9752"/>
                    </a:cubicBezTo>
                    <a:lnTo>
                      <a:pt x="4099" y="9036"/>
                    </a:lnTo>
                    <a:lnTo>
                      <a:pt x="4099" y="9036"/>
                    </a:lnTo>
                    <a:cubicBezTo>
                      <a:pt x="4009" y="10217"/>
                      <a:pt x="3973" y="11398"/>
                      <a:pt x="3991" y="12579"/>
                    </a:cubicBezTo>
                    <a:cubicBezTo>
                      <a:pt x="3651" y="13009"/>
                      <a:pt x="3383" y="13510"/>
                      <a:pt x="3204" y="14029"/>
                    </a:cubicBezTo>
                    <a:cubicBezTo>
                      <a:pt x="2309" y="15263"/>
                      <a:pt x="1414" y="16677"/>
                      <a:pt x="1790" y="18270"/>
                    </a:cubicBezTo>
                    <a:cubicBezTo>
                      <a:pt x="1803" y="18308"/>
                      <a:pt x="1844" y="18338"/>
                      <a:pt x="1886" y="18338"/>
                    </a:cubicBezTo>
                    <a:cubicBezTo>
                      <a:pt x="1902" y="18338"/>
                      <a:pt x="1918" y="18333"/>
                      <a:pt x="1933" y="18323"/>
                    </a:cubicBezTo>
                    <a:cubicBezTo>
                      <a:pt x="3204" y="17661"/>
                      <a:pt x="3866" y="15174"/>
                      <a:pt x="3544" y="13814"/>
                    </a:cubicBezTo>
                    <a:cubicBezTo>
                      <a:pt x="3669" y="13492"/>
                      <a:pt x="3830" y="13170"/>
                      <a:pt x="3991" y="12865"/>
                    </a:cubicBezTo>
                    <a:cubicBezTo>
                      <a:pt x="4027" y="13671"/>
                      <a:pt x="4081" y="14458"/>
                      <a:pt x="4206" y="15245"/>
                    </a:cubicBezTo>
                    <a:cubicBezTo>
                      <a:pt x="4045" y="15711"/>
                      <a:pt x="3955" y="16212"/>
                      <a:pt x="3902" y="16713"/>
                    </a:cubicBezTo>
                    <a:cubicBezTo>
                      <a:pt x="3884" y="16713"/>
                      <a:pt x="3848" y="16731"/>
                      <a:pt x="3848" y="16767"/>
                    </a:cubicBezTo>
                    <a:cubicBezTo>
                      <a:pt x="3562" y="17500"/>
                      <a:pt x="3383" y="18270"/>
                      <a:pt x="3347" y="19057"/>
                    </a:cubicBezTo>
                    <a:cubicBezTo>
                      <a:pt x="3311" y="19648"/>
                      <a:pt x="3204" y="20292"/>
                      <a:pt x="3508" y="20829"/>
                    </a:cubicBezTo>
                    <a:cubicBezTo>
                      <a:pt x="3529" y="20860"/>
                      <a:pt x="3562" y="20879"/>
                      <a:pt x="3596" y="20879"/>
                    </a:cubicBezTo>
                    <a:cubicBezTo>
                      <a:pt x="3621" y="20879"/>
                      <a:pt x="3647" y="20869"/>
                      <a:pt x="3669" y="20847"/>
                    </a:cubicBezTo>
                    <a:cubicBezTo>
                      <a:pt x="4653" y="19862"/>
                      <a:pt x="4582" y="17948"/>
                      <a:pt x="4027" y="16749"/>
                    </a:cubicBezTo>
                    <a:cubicBezTo>
                      <a:pt x="4063" y="16552"/>
                      <a:pt x="4099" y="16337"/>
                      <a:pt x="4134" y="16122"/>
                    </a:cubicBezTo>
                    <a:cubicBezTo>
                      <a:pt x="4170" y="15997"/>
                      <a:pt x="4224" y="15854"/>
                      <a:pt x="4278" y="15729"/>
                    </a:cubicBezTo>
                    <a:cubicBezTo>
                      <a:pt x="4349" y="16104"/>
                      <a:pt x="4421" y="16480"/>
                      <a:pt x="4510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04" y="19612"/>
                      <a:pt x="5405" y="20167"/>
                      <a:pt x="6157" y="20238"/>
                    </a:cubicBezTo>
                    <a:cubicBezTo>
                      <a:pt x="6210" y="20238"/>
                      <a:pt x="6246" y="20185"/>
                      <a:pt x="6246" y="20149"/>
                    </a:cubicBezTo>
                    <a:cubicBezTo>
                      <a:pt x="6264" y="18860"/>
                      <a:pt x="5620" y="17787"/>
                      <a:pt x="4707" y="16928"/>
                    </a:cubicBezTo>
                    <a:lnTo>
                      <a:pt x="4707" y="16767"/>
                    </a:lnTo>
                    <a:cubicBezTo>
                      <a:pt x="4689" y="16731"/>
                      <a:pt x="4653" y="16695"/>
                      <a:pt x="4618" y="16695"/>
                    </a:cubicBezTo>
                    <a:cubicBezTo>
                      <a:pt x="4528" y="16266"/>
                      <a:pt x="4439" y="15836"/>
                      <a:pt x="4385" y="15407"/>
                    </a:cubicBezTo>
                    <a:cubicBezTo>
                      <a:pt x="4403" y="15335"/>
                      <a:pt x="4421" y="15263"/>
                      <a:pt x="4421" y="15210"/>
                    </a:cubicBezTo>
                    <a:cubicBezTo>
                      <a:pt x="4421" y="15156"/>
                      <a:pt x="4385" y="15120"/>
                      <a:pt x="4349" y="15120"/>
                    </a:cubicBezTo>
                    <a:cubicBezTo>
                      <a:pt x="4349" y="15031"/>
                      <a:pt x="4331" y="14941"/>
                      <a:pt x="4331" y="14852"/>
                    </a:cubicBezTo>
                    <a:lnTo>
                      <a:pt x="4331" y="14852"/>
                    </a:lnTo>
                    <a:cubicBezTo>
                      <a:pt x="4403" y="14995"/>
                      <a:pt x="4510" y="15120"/>
                      <a:pt x="4600" y="15245"/>
                    </a:cubicBezTo>
                    <a:lnTo>
                      <a:pt x="4725" y="15407"/>
                    </a:lnTo>
                    <a:cubicBezTo>
                      <a:pt x="4689" y="15424"/>
                      <a:pt x="4671" y="15460"/>
                      <a:pt x="4671" y="15496"/>
                    </a:cubicBezTo>
                    <a:cubicBezTo>
                      <a:pt x="4761" y="16337"/>
                      <a:pt x="5226" y="16946"/>
                      <a:pt x="5817" y="17518"/>
                    </a:cubicBezTo>
                    <a:cubicBezTo>
                      <a:pt x="6005" y="17738"/>
                      <a:pt x="6620" y="18440"/>
                      <a:pt x="7046" y="18440"/>
                    </a:cubicBezTo>
                    <a:cubicBezTo>
                      <a:pt x="7106" y="18440"/>
                      <a:pt x="7162" y="18426"/>
                      <a:pt x="7212" y="18395"/>
                    </a:cubicBezTo>
                    <a:cubicBezTo>
                      <a:pt x="7731" y="18127"/>
                      <a:pt x="6854" y="17107"/>
                      <a:pt x="6729" y="16838"/>
                    </a:cubicBezTo>
                    <a:cubicBezTo>
                      <a:pt x="6358" y="16062"/>
                      <a:pt x="5843" y="14983"/>
                      <a:pt x="4870" y="14983"/>
                    </a:cubicBezTo>
                    <a:cubicBezTo>
                      <a:pt x="4811" y="14983"/>
                      <a:pt x="4751" y="14987"/>
                      <a:pt x="4689" y="14995"/>
                    </a:cubicBezTo>
                    <a:cubicBezTo>
                      <a:pt x="4671" y="14995"/>
                      <a:pt x="4671" y="15013"/>
                      <a:pt x="4653" y="15031"/>
                    </a:cubicBezTo>
                    <a:cubicBezTo>
                      <a:pt x="4618" y="14959"/>
                      <a:pt x="4564" y="14888"/>
                      <a:pt x="4510" y="14816"/>
                    </a:cubicBezTo>
                    <a:cubicBezTo>
                      <a:pt x="4421" y="14655"/>
                      <a:pt x="4367" y="14494"/>
                      <a:pt x="4278" y="14369"/>
                    </a:cubicBezTo>
                    <a:cubicBezTo>
                      <a:pt x="4206" y="13456"/>
                      <a:pt x="4170" y="12525"/>
                      <a:pt x="4188" y="11613"/>
                    </a:cubicBezTo>
                    <a:lnTo>
                      <a:pt x="4188" y="11613"/>
                    </a:lnTo>
                    <a:cubicBezTo>
                      <a:pt x="4331" y="11828"/>
                      <a:pt x="4510" y="12042"/>
                      <a:pt x="4707" y="12221"/>
                    </a:cubicBezTo>
                    <a:cubicBezTo>
                      <a:pt x="4761" y="12275"/>
                      <a:pt x="4832" y="12311"/>
                      <a:pt x="4886" y="12364"/>
                    </a:cubicBezTo>
                    <a:cubicBezTo>
                      <a:pt x="4850" y="12382"/>
                      <a:pt x="4832" y="12436"/>
                      <a:pt x="4832" y="12490"/>
                    </a:cubicBezTo>
                    <a:cubicBezTo>
                      <a:pt x="5262" y="13528"/>
                      <a:pt x="6461" y="14762"/>
                      <a:pt x="7642" y="14798"/>
                    </a:cubicBezTo>
                    <a:cubicBezTo>
                      <a:pt x="7696" y="14798"/>
                      <a:pt x="7749" y="14762"/>
                      <a:pt x="7749" y="14709"/>
                    </a:cubicBezTo>
                    <a:cubicBezTo>
                      <a:pt x="7859" y="13640"/>
                      <a:pt x="6438" y="11937"/>
                      <a:pt x="5218" y="11937"/>
                    </a:cubicBezTo>
                    <a:cubicBezTo>
                      <a:pt x="5048" y="11937"/>
                      <a:pt x="4882" y="11970"/>
                      <a:pt x="4725" y="12042"/>
                    </a:cubicBezTo>
                    <a:cubicBezTo>
                      <a:pt x="4635" y="11935"/>
                      <a:pt x="4564" y="11845"/>
                      <a:pt x="4474" y="11720"/>
                    </a:cubicBezTo>
                    <a:cubicBezTo>
                      <a:pt x="4367" y="11541"/>
                      <a:pt x="4313" y="11326"/>
                      <a:pt x="4206" y="11130"/>
                    </a:cubicBezTo>
                    <a:cubicBezTo>
                      <a:pt x="4224" y="10557"/>
                      <a:pt x="4260" y="9984"/>
                      <a:pt x="4295" y="9412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1"/>
                      <a:pt x="4403" y="8016"/>
                    </a:cubicBezTo>
                    <a:cubicBezTo>
                      <a:pt x="4492" y="8177"/>
                      <a:pt x="4600" y="8302"/>
                      <a:pt x="4725" y="8427"/>
                    </a:cubicBezTo>
                    <a:cubicBezTo>
                      <a:pt x="4725" y="8427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21" y="10414"/>
                    </a:cubicBezTo>
                    <a:cubicBezTo>
                      <a:pt x="6724" y="10913"/>
                      <a:pt x="7475" y="11346"/>
                      <a:pt x="8265" y="11346"/>
                    </a:cubicBezTo>
                    <a:cubicBezTo>
                      <a:pt x="8296" y="11346"/>
                      <a:pt x="8327" y="11346"/>
                      <a:pt x="8358" y="11344"/>
                    </a:cubicBezTo>
                    <a:cubicBezTo>
                      <a:pt x="8429" y="11344"/>
                      <a:pt x="8465" y="11291"/>
                      <a:pt x="8447" y="11237"/>
                    </a:cubicBezTo>
                    <a:cubicBezTo>
                      <a:pt x="8304" y="10432"/>
                      <a:pt x="7624" y="9752"/>
                      <a:pt x="7105" y="9179"/>
                    </a:cubicBezTo>
                    <a:cubicBezTo>
                      <a:pt x="6574" y="8586"/>
                      <a:pt x="5962" y="8129"/>
                      <a:pt x="5196" y="8129"/>
                    </a:cubicBezTo>
                    <a:cubicBezTo>
                      <a:pt x="5084" y="8129"/>
                      <a:pt x="4969" y="8138"/>
                      <a:pt x="4850" y="8159"/>
                    </a:cubicBezTo>
                    <a:cubicBezTo>
                      <a:pt x="4707" y="7926"/>
                      <a:pt x="4582" y="7694"/>
                      <a:pt x="4457" y="7461"/>
                    </a:cubicBezTo>
                    <a:cubicBezTo>
                      <a:pt x="4564" y="6298"/>
                      <a:pt x="4671" y="5135"/>
                      <a:pt x="4814" y="3972"/>
                    </a:cubicBezTo>
                    <a:cubicBezTo>
                      <a:pt x="4886" y="4151"/>
                      <a:pt x="4975" y="4312"/>
                      <a:pt x="5083" y="4473"/>
                    </a:cubicBezTo>
                    <a:cubicBezTo>
                      <a:pt x="5172" y="5224"/>
                      <a:pt x="5638" y="6047"/>
                      <a:pt x="6031" y="6638"/>
                    </a:cubicBezTo>
                    <a:cubicBezTo>
                      <a:pt x="6489" y="7342"/>
                      <a:pt x="7188" y="7855"/>
                      <a:pt x="8045" y="7855"/>
                    </a:cubicBezTo>
                    <a:cubicBezTo>
                      <a:pt x="8060" y="7855"/>
                      <a:pt x="8075" y="7855"/>
                      <a:pt x="8089" y="7855"/>
                    </a:cubicBezTo>
                    <a:cubicBezTo>
                      <a:pt x="8161" y="7855"/>
                      <a:pt x="8197" y="7819"/>
                      <a:pt x="8197" y="7765"/>
                    </a:cubicBezTo>
                    <a:cubicBezTo>
                      <a:pt x="8107" y="6173"/>
                      <a:pt x="6819" y="4115"/>
                      <a:pt x="5065" y="4079"/>
                    </a:cubicBezTo>
                    <a:cubicBezTo>
                      <a:pt x="4993" y="3882"/>
                      <a:pt x="4922" y="3667"/>
                      <a:pt x="4904" y="3435"/>
                    </a:cubicBezTo>
                    <a:cubicBezTo>
                      <a:pt x="5047" y="2307"/>
                      <a:pt x="5262" y="1198"/>
                      <a:pt x="5530" y="88"/>
                    </a:cubicBezTo>
                    <a:cubicBezTo>
                      <a:pt x="5552" y="35"/>
                      <a:pt x="5516" y="1"/>
                      <a:pt x="547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37"/>
              <p:cNvSpPr/>
              <p:nvPr/>
            </p:nvSpPr>
            <p:spPr>
              <a:xfrm>
                <a:off x="1104400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5"/>
                    </a:moveTo>
                    <a:cubicBezTo>
                      <a:pt x="12437" y="1015"/>
                      <a:pt x="12305" y="1720"/>
                      <a:pt x="12288" y="1772"/>
                    </a:cubicBezTo>
                    <a:cubicBezTo>
                      <a:pt x="12181" y="2094"/>
                      <a:pt x="12037" y="2398"/>
                      <a:pt x="11859" y="2666"/>
                    </a:cubicBezTo>
                    <a:cubicBezTo>
                      <a:pt x="11590" y="3060"/>
                      <a:pt x="11268" y="3400"/>
                      <a:pt x="10874" y="3669"/>
                    </a:cubicBezTo>
                    <a:cubicBezTo>
                      <a:pt x="11304" y="3311"/>
                      <a:pt x="11662" y="2899"/>
                      <a:pt x="11948" y="2416"/>
                    </a:cubicBezTo>
                    <a:cubicBezTo>
                      <a:pt x="12091" y="2183"/>
                      <a:pt x="12181" y="1915"/>
                      <a:pt x="12216" y="1628"/>
                    </a:cubicBezTo>
                    <a:cubicBezTo>
                      <a:pt x="12234" y="1414"/>
                      <a:pt x="12252" y="1217"/>
                      <a:pt x="12288" y="1020"/>
                    </a:cubicBezTo>
                    <a:cubicBezTo>
                      <a:pt x="12295" y="1017"/>
                      <a:pt x="12302" y="1015"/>
                      <a:pt x="12308" y="1015"/>
                    </a:cubicBezTo>
                    <a:close/>
                    <a:moveTo>
                      <a:pt x="8952" y="346"/>
                    </a:moveTo>
                    <a:cubicBezTo>
                      <a:pt x="9019" y="346"/>
                      <a:pt x="9117" y="454"/>
                      <a:pt x="9282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908" y="3579"/>
                      <a:pt x="9818" y="3436"/>
                      <a:pt x="9729" y="3328"/>
                    </a:cubicBezTo>
                    <a:cubicBezTo>
                      <a:pt x="9711" y="3311"/>
                      <a:pt x="9691" y="3303"/>
                      <a:pt x="9673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77" y="2398"/>
                    </a:cubicBezTo>
                    <a:cubicBezTo>
                      <a:pt x="8852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8" y="716"/>
                    </a:cubicBezTo>
                    <a:cubicBezTo>
                      <a:pt x="8845" y="467"/>
                      <a:pt x="8881" y="346"/>
                      <a:pt x="8952" y="346"/>
                    </a:cubicBezTo>
                    <a:close/>
                    <a:moveTo>
                      <a:pt x="12039" y="504"/>
                    </a:moveTo>
                    <a:cubicBezTo>
                      <a:pt x="12328" y="504"/>
                      <a:pt x="12089" y="1093"/>
                      <a:pt x="12073" y="1235"/>
                    </a:cubicBezTo>
                    <a:cubicBezTo>
                      <a:pt x="12037" y="1825"/>
                      <a:pt x="11823" y="2398"/>
                      <a:pt x="11429" y="2863"/>
                    </a:cubicBezTo>
                    <a:cubicBezTo>
                      <a:pt x="11214" y="3132"/>
                      <a:pt x="10964" y="3382"/>
                      <a:pt x="10677" y="3597"/>
                    </a:cubicBezTo>
                    <a:cubicBezTo>
                      <a:pt x="10606" y="3669"/>
                      <a:pt x="10516" y="3758"/>
                      <a:pt x="10445" y="3830"/>
                    </a:cubicBezTo>
                    <a:cubicBezTo>
                      <a:pt x="10767" y="3257"/>
                      <a:pt x="11000" y="2648"/>
                      <a:pt x="11107" y="2004"/>
                    </a:cubicBezTo>
                    <a:lnTo>
                      <a:pt x="11107" y="2022"/>
                    </a:lnTo>
                    <a:cubicBezTo>
                      <a:pt x="11143" y="1825"/>
                      <a:pt x="11143" y="1611"/>
                      <a:pt x="11125" y="1414"/>
                    </a:cubicBezTo>
                    <a:cubicBezTo>
                      <a:pt x="11322" y="1074"/>
                      <a:pt x="11501" y="716"/>
                      <a:pt x="11894" y="537"/>
                    </a:cubicBezTo>
                    <a:cubicBezTo>
                      <a:pt x="11953" y="514"/>
                      <a:pt x="12000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4" y="1784"/>
                      <a:pt x="13509" y="1786"/>
                      <a:pt x="13594" y="1790"/>
                    </a:cubicBezTo>
                    <a:cubicBezTo>
                      <a:pt x="13809" y="1790"/>
                      <a:pt x="13738" y="1843"/>
                      <a:pt x="13630" y="2022"/>
                    </a:cubicBezTo>
                    <a:cubicBezTo>
                      <a:pt x="13523" y="2183"/>
                      <a:pt x="13398" y="2416"/>
                      <a:pt x="13272" y="2613"/>
                    </a:cubicBezTo>
                    <a:cubicBezTo>
                      <a:pt x="12771" y="3364"/>
                      <a:pt x="11823" y="3633"/>
                      <a:pt x="11000" y="3973"/>
                    </a:cubicBezTo>
                    <a:lnTo>
                      <a:pt x="10982" y="3973"/>
                    </a:lnTo>
                    <a:cubicBezTo>
                      <a:pt x="10968" y="3932"/>
                      <a:pt x="10935" y="3912"/>
                      <a:pt x="10896" y="3912"/>
                    </a:cubicBezTo>
                    <a:cubicBezTo>
                      <a:pt x="10883" y="3912"/>
                      <a:pt x="10870" y="3915"/>
                      <a:pt x="10856" y="3919"/>
                    </a:cubicBezTo>
                    <a:lnTo>
                      <a:pt x="10856" y="3865"/>
                    </a:lnTo>
                    <a:cubicBezTo>
                      <a:pt x="11536" y="3472"/>
                      <a:pt x="12055" y="2863"/>
                      <a:pt x="12324" y="2130"/>
                    </a:cubicBezTo>
                    <a:cubicBezTo>
                      <a:pt x="12602" y="1837"/>
                      <a:pt x="12963" y="1784"/>
                      <a:pt x="13340" y="1784"/>
                    </a:cubicBezTo>
                    <a:close/>
                    <a:moveTo>
                      <a:pt x="12771" y="3311"/>
                    </a:moveTo>
                    <a:cubicBezTo>
                      <a:pt x="12771" y="3328"/>
                      <a:pt x="12789" y="3328"/>
                      <a:pt x="12807" y="3328"/>
                    </a:cubicBezTo>
                    <a:cubicBezTo>
                      <a:pt x="13058" y="3328"/>
                      <a:pt x="13308" y="3364"/>
                      <a:pt x="13541" y="3418"/>
                    </a:cubicBezTo>
                    <a:cubicBezTo>
                      <a:pt x="13591" y="3435"/>
                      <a:pt x="14218" y="3852"/>
                      <a:pt x="13999" y="3852"/>
                    </a:cubicBezTo>
                    <a:cubicBezTo>
                      <a:pt x="13986" y="3852"/>
                      <a:pt x="13971" y="3850"/>
                      <a:pt x="13952" y="3847"/>
                    </a:cubicBezTo>
                    <a:cubicBezTo>
                      <a:pt x="13791" y="3847"/>
                      <a:pt x="13612" y="3847"/>
                      <a:pt x="13451" y="3883"/>
                    </a:cubicBezTo>
                    <a:cubicBezTo>
                      <a:pt x="12879" y="3960"/>
                      <a:pt x="12397" y="4126"/>
                      <a:pt x="11889" y="4126"/>
                    </a:cubicBezTo>
                    <a:cubicBezTo>
                      <a:pt x="11683" y="4126"/>
                      <a:pt x="11473" y="4099"/>
                      <a:pt x="11250" y="4026"/>
                    </a:cubicBezTo>
                    <a:cubicBezTo>
                      <a:pt x="11787" y="3865"/>
                      <a:pt x="12288" y="3615"/>
                      <a:pt x="12771" y="3311"/>
                    </a:cubicBezTo>
                    <a:close/>
                    <a:moveTo>
                      <a:pt x="10690" y="215"/>
                    </a:moveTo>
                    <a:cubicBezTo>
                      <a:pt x="10721" y="215"/>
                      <a:pt x="10743" y="241"/>
                      <a:pt x="10749" y="304"/>
                    </a:cubicBezTo>
                    <a:cubicBezTo>
                      <a:pt x="10767" y="465"/>
                      <a:pt x="10803" y="626"/>
                      <a:pt x="10856" y="787"/>
                    </a:cubicBezTo>
                    <a:cubicBezTo>
                      <a:pt x="11107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82" y="3507"/>
                      <a:pt x="10342" y="3481"/>
                      <a:pt x="10302" y="3481"/>
                    </a:cubicBezTo>
                    <a:cubicBezTo>
                      <a:pt x="10261" y="3481"/>
                      <a:pt x="10221" y="3507"/>
                      <a:pt x="10212" y="3561"/>
                    </a:cubicBezTo>
                    <a:cubicBezTo>
                      <a:pt x="10158" y="3776"/>
                      <a:pt x="10123" y="4009"/>
                      <a:pt x="10069" y="4223"/>
                    </a:cubicBezTo>
                    <a:cubicBezTo>
                      <a:pt x="10051" y="4083"/>
                      <a:pt x="10017" y="3942"/>
                      <a:pt x="9982" y="3802"/>
                    </a:cubicBezTo>
                    <a:lnTo>
                      <a:pt x="9982" y="3802"/>
                    </a:lnTo>
                    <a:cubicBezTo>
                      <a:pt x="9990" y="3804"/>
                      <a:pt x="9997" y="3806"/>
                      <a:pt x="10005" y="3806"/>
                    </a:cubicBezTo>
                    <a:cubicBezTo>
                      <a:pt x="10024" y="3806"/>
                      <a:pt x="10041" y="3797"/>
                      <a:pt x="10051" y="3776"/>
                    </a:cubicBezTo>
                    <a:cubicBezTo>
                      <a:pt x="10266" y="3114"/>
                      <a:pt x="10248" y="2398"/>
                      <a:pt x="10015" y="1754"/>
                    </a:cubicBezTo>
                    <a:cubicBezTo>
                      <a:pt x="10015" y="1467"/>
                      <a:pt x="10051" y="1181"/>
                      <a:pt x="10123" y="895"/>
                    </a:cubicBezTo>
                    <a:cubicBezTo>
                      <a:pt x="10123" y="865"/>
                      <a:pt x="10532" y="215"/>
                      <a:pt x="10690" y="215"/>
                    </a:cubicBezTo>
                    <a:close/>
                    <a:moveTo>
                      <a:pt x="7635" y="1521"/>
                    </a:move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42" y="2595"/>
                      <a:pt x="8977" y="2648"/>
                      <a:pt x="9013" y="2702"/>
                    </a:cubicBezTo>
                    <a:cubicBezTo>
                      <a:pt x="9049" y="2756"/>
                      <a:pt x="9067" y="2792"/>
                      <a:pt x="9103" y="2827"/>
                    </a:cubicBezTo>
                    <a:cubicBezTo>
                      <a:pt x="9300" y="3167"/>
                      <a:pt x="9443" y="3543"/>
                      <a:pt x="9550" y="3919"/>
                    </a:cubicBezTo>
                    <a:cubicBezTo>
                      <a:pt x="9514" y="3937"/>
                      <a:pt x="9496" y="3973"/>
                      <a:pt x="9514" y="3991"/>
                    </a:cubicBezTo>
                    <a:cubicBezTo>
                      <a:pt x="9532" y="4098"/>
                      <a:pt x="9568" y="4223"/>
                      <a:pt x="9604" y="4331"/>
                    </a:cubicBezTo>
                    <a:cubicBezTo>
                      <a:pt x="9496" y="4259"/>
                      <a:pt x="9407" y="4205"/>
                      <a:pt x="9300" y="4134"/>
                    </a:cubicBezTo>
                    <a:cubicBezTo>
                      <a:pt x="9282" y="4062"/>
                      <a:pt x="9282" y="4009"/>
                      <a:pt x="9282" y="3937"/>
                    </a:cubicBezTo>
                    <a:lnTo>
                      <a:pt x="9300" y="3937"/>
                    </a:lnTo>
                    <a:cubicBezTo>
                      <a:pt x="9291" y="3910"/>
                      <a:pt x="9268" y="3897"/>
                      <a:pt x="9246" y="3897"/>
                    </a:cubicBezTo>
                    <a:cubicBezTo>
                      <a:pt x="9223" y="3897"/>
                      <a:pt x="9201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709" y="3740"/>
                      <a:pt x="8476" y="3561"/>
                    </a:cubicBezTo>
                    <a:cubicBezTo>
                      <a:pt x="8118" y="3257"/>
                      <a:pt x="7993" y="2774"/>
                      <a:pt x="7868" y="2326"/>
                    </a:cubicBezTo>
                    <a:cubicBezTo>
                      <a:pt x="7832" y="2201"/>
                      <a:pt x="7725" y="1593"/>
                      <a:pt x="7635" y="1521"/>
                    </a:cubicBezTo>
                    <a:close/>
                    <a:moveTo>
                      <a:pt x="10677" y="3955"/>
                    </a:moveTo>
                    <a:cubicBezTo>
                      <a:pt x="10677" y="4009"/>
                      <a:pt x="10677" y="4044"/>
                      <a:pt x="10660" y="4098"/>
                    </a:cubicBezTo>
                    <a:cubicBezTo>
                      <a:pt x="10552" y="4205"/>
                      <a:pt x="10463" y="4349"/>
                      <a:pt x="10391" y="4474"/>
                    </a:cubicBezTo>
                    <a:cubicBezTo>
                      <a:pt x="10463" y="4295"/>
                      <a:pt x="10552" y="4134"/>
                      <a:pt x="10642" y="3973"/>
                    </a:cubicBezTo>
                    <a:lnTo>
                      <a:pt x="10677" y="3955"/>
                    </a:lnTo>
                    <a:close/>
                    <a:moveTo>
                      <a:pt x="9353" y="4313"/>
                    </a:moveTo>
                    <a:lnTo>
                      <a:pt x="9353" y="4313"/>
                    </a:lnTo>
                    <a:cubicBezTo>
                      <a:pt x="9461" y="4366"/>
                      <a:pt x="9550" y="4420"/>
                      <a:pt x="9640" y="4474"/>
                    </a:cubicBezTo>
                    <a:cubicBezTo>
                      <a:pt x="9693" y="4653"/>
                      <a:pt x="9801" y="4778"/>
                      <a:pt x="9944" y="4867"/>
                    </a:cubicBezTo>
                    <a:lnTo>
                      <a:pt x="9872" y="4850"/>
                    </a:lnTo>
                    <a:cubicBezTo>
                      <a:pt x="9747" y="4814"/>
                      <a:pt x="9640" y="4724"/>
                      <a:pt x="9550" y="4635"/>
                    </a:cubicBezTo>
                    <a:cubicBezTo>
                      <a:pt x="9478" y="4545"/>
                      <a:pt x="9407" y="4438"/>
                      <a:pt x="9353" y="4313"/>
                    </a:cubicBezTo>
                    <a:close/>
                    <a:moveTo>
                      <a:pt x="10320" y="6424"/>
                    </a:moveTo>
                    <a:lnTo>
                      <a:pt x="10320" y="6424"/>
                    </a:ln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80" y="6961"/>
                      <a:pt x="9980" y="6872"/>
                    </a:cubicBezTo>
                    <a:lnTo>
                      <a:pt x="9997" y="6854"/>
                    </a:lnTo>
                    <a:cubicBezTo>
                      <a:pt x="10087" y="6693"/>
                      <a:pt x="10194" y="6550"/>
                      <a:pt x="10320" y="6424"/>
                    </a:cubicBezTo>
                    <a:close/>
                    <a:moveTo>
                      <a:pt x="5305" y="7627"/>
                    </a:moveTo>
                    <a:cubicBezTo>
                      <a:pt x="5346" y="7627"/>
                      <a:pt x="5373" y="7668"/>
                      <a:pt x="5380" y="7766"/>
                    </a:cubicBezTo>
                    <a:cubicBezTo>
                      <a:pt x="5398" y="8178"/>
                      <a:pt x="5309" y="8554"/>
                      <a:pt x="5112" y="8912"/>
                    </a:cubicBezTo>
                    <a:cubicBezTo>
                      <a:pt x="4951" y="9216"/>
                      <a:pt x="4754" y="9484"/>
                      <a:pt x="4522" y="9717"/>
                    </a:cubicBezTo>
                    <a:cubicBezTo>
                      <a:pt x="4486" y="9717"/>
                      <a:pt x="4450" y="9735"/>
                      <a:pt x="4432" y="9753"/>
                    </a:cubicBezTo>
                    <a:lnTo>
                      <a:pt x="4432" y="9556"/>
                    </a:lnTo>
                    <a:cubicBezTo>
                      <a:pt x="4575" y="9198"/>
                      <a:pt x="4629" y="8822"/>
                      <a:pt x="4611" y="8446"/>
                    </a:cubicBez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51" y="8299"/>
                      <a:pt x="5137" y="7627"/>
                      <a:pt x="5305" y="7627"/>
                    </a:cubicBezTo>
                    <a:close/>
                    <a:moveTo>
                      <a:pt x="4049" y="7147"/>
                    </a:moveTo>
                    <a:cubicBezTo>
                      <a:pt x="4295" y="7147"/>
                      <a:pt x="4489" y="8152"/>
                      <a:pt x="4504" y="8357"/>
                    </a:cubicBezTo>
                    <a:cubicBezTo>
                      <a:pt x="4522" y="8697"/>
                      <a:pt x="4468" y="9055"/>
                      <a:pt x="4360" y="9377"/>
                    </a:cubicBezTo>
                    <a:cubicBezTo>
                      <a:pt x="4346" y="9372"/>
                      <a:pt x="4333" y="9370"/>
                      <a:pt x="4321" y="9370"/>
                    </a:cubicBezTo>
                    <a:cubicBezTo>
                      <a:pt x="4289" y="9370"/>
                      <a:pt x="4266" y="9387"/>
                      <a:pt x="4253" y="9413"/>
                    </a:cubicBezTo>
                    <a:cubicBezTo>
                      <a:pt x="4164" y="9592"/>
                      <a:pt x="4110" y="9789"/>
                      <a:pt x="4074" y="9968"/>
                    </a:cubicBezTo>
                    <a:lnTo>
                      <a:pt x="4056" y="9914"/>
                    </a:lnTo>
                    <a:cubicBezTo>
                      <a:pt x="4074" y="9807"/>
                      <a:pt x="4092" y="9681"/>
                      <a:pt x="4074" y="9556"/>
                    </a:cubicBezTo>
                    <a:cubicBezTo>
                      <a:pt x="4092" y="9538"/>
                      <a:pt x="4092" y="9538"/>
                      <a:pt x="4074" y="9520"/>
                    </a:cubicBezTo>
                    <a:cubicBezTo>
                      <a:pt x="4020" y="9180"/>
                      <a:pt x="3895" y="8876"/>
                      <a:pt x="3716" y="8590"/>
                    </a:cubicBezTo>
                    <a:cubicBezTo>
                      <a:pt x="3645" y="8160"/>
                      <a:pt x="3698" y="7731"/>
                      <a:pt x="3877" y="7319"/>
                    </a:cubicBezTo>
                    <a:cubicBezTo>
                      <a:pt x="3936" y="7198"/>
                      <a:pt x="3994" y="7147"/>
                      <a:pt x="4049" y="7147"/>
                    </a:cubicBezTo>
                    <a:close/>
                    <a:moveTo>
                      <a:pt x="2720" y="7549"/>
                    </a:moveTo>
                    <a:cubicBezTo>
                      <a:pt x="2751" y="7549"/>
                      <a:pt x="2785" y="7571"/>
                      <a:pt x="2821" y="7623"/>
                    </a:cubicBezTo>
                    <a:cubicBezTo>
                      <a:pt x="3108" y="7981"/>
                      <a:pt x="3376" y="8357"/>
                      <a:pt x="3627" y="8751"/>
                    </a:cubicBezTo>
                    <a:cubicBezTo>
                      <a:pt x="3680" y="8948"/>
                      <a:pt x="3770" y="9144"/>
                      <a:pt x="3859" y="9323"/>
                    </a:cubicBezTo>
                    <a:cubicBezTo>
                      <a:pt x="3895" y="9484"/>
                      <a:pt x="3913" y="9628"/>
                      <a:pt x="3895" y="9771"/>
                    </a:cubicBezTo>
                    <a:cubicBezTo>
                      <a:pt x="3859" y="9789"/>
                      <a:pt x="3824" y="9807"/>
                      <a:pt x="3824" y="9842"/>
                    </a:cubicBezTo>
                    <a:lnTo>
                      <a:pt x="3806" y="9860"/>
                    </a:lnTo>
                    <a:cubicBezTo>
                      <a:pt x="3788" y="9968"/>
                      <a:pt x="3788" y="10075"/>
                      <a:pt x="3806" y="10182"/>
                    </a:cubicBezTo>
                    <a:lnTo>
                      <a:pt x="3806" y="10236"/>
                    </a:lnTo>
                    <a:cubicBezTo>
                      <a:pt x="3770" y="10200"/>
                      <a:pt x="3734" y="10182"/>
                      <a:pt x="3680" y="10147"/>
                    </a:cubicBezTo>
                    <a:cubicBezTo>
                      <a:pt x="3663" y="10111"/>
                      <a:pt x="3645" y="10057"/>
                      <a:pt x="3609" y="10021"/>
                    </a:cubicBezTo>
                    <a:cubicBezTo>
                      <a:pt x="3627" y="10003"/>
                      <a:pt x="3609" y="9968"/>
                      <a:pt x="3591" y="9968"/>
                    </a:cubicBezTo>
                    <a:lnTo>
                      <a:pt x="3555" y="9950"/>
                    </a:lnTo>
                    <a:cubicBezTo>
                      <a:pt x="3376" y="9753"/>
                      <a:pt x="3179" y="9592"/>
                      <a:pt x="2965" y="9467"/>
                    </a:cubicBezTo>
                    <a:cubicBezTo>
                      <a:pt x="2821" y="9270"/>
                      <a:pt x="2696" y="9073"/>
                      <a:pt x="2625" y="8840"/>
                    </a:cubicBezTo>
                    <a:cubicBezTo>
                      <a:pt x="2535" y="8643"/>
                      <a:pt x="2499" y="8429"/>
                      <a:pt x="2499" y="8196"/>
                    </a:cubicBezTo>
                    <a:cubicBezTo>
                      <a:pt x="2499" y="8063"/>
                      <a:pt x="2573" y="7549"/>
                      <a:pt x="2720" y="7549"/>
                    </a:cubicBezTo>
                    <a:close/>
                    <a:moveTo>
                      <a:pt x="6182" y="8464"/>
                    </a:moveTo>
                    <a:cubicBezTo>
                      <a:pt x="6480" y="8464"/>
                      <a:pt x="6149" y="9021"/>
                      <a:pt x="6061" y="9144"/>
                    </a:cubicBezTo>
                    <a:cubicBezTo>
                      <a:pt x="5882" y="9413"/>
                      <a:pt x="5667" y="9645"/>
                      <a:pt x="5398" y="9842"/>
                    </a:cubicBezTo>
                    <a:cubicBezTo>
                      <a:pt x="5130" y="10021"/>
                      <a:pt x="4862" y="10182"/>
                      <a:pt x="4557" y="10290"/>
                    </a:cubicBezTo>
                    <a:cubicBezTo>
                      <a:pt x="4575" y="10200"/>
                      <a:pt x="4575" y="10111"/>
                      <a:pt x="4593" y="10021"/>
                    </a:cubicBezTo>
                    <a:cubicBezTo>
                      <a:pt x="5130" y="9484"/>
                      <a:pt x="5291" y="8518"/>
                      <a:pt x="6168" y="8464"/>
                    </a:cubicBezTo>
                    <a:cubicBezTo>
                      <a:pt x="6173" y="8464"/>
                      <a:pt x="6178" y="8464"/>
                      <a:pt x="6182" y="8464"/>
                    </a:cubicBezTo>
                    <a:close/>
                    <a:moveTo>
                      <a:pt x="5973" y="9502"/>
                    </a:moveTo>
                    <a:cubicBezTo>
                      <a:pt x="5972" y="9508"/>
                      <a:pt x="5971" y="9514"/>
                      <a:pt x="5971" y="9520"/>
                    </a:cubicBezTo>
                    <a:cubicBezTo>
                      <a:pt x="6043" y="9699"/>
                      <a:pt x="6114" y="9771"/>
                      <a:pt x="5953" y="9950"/>
                    </a:cubicBezTo>
                    <a:cubicBezTo>
                      <a:pt x="5774" y="10075"/>
                      <a:pt x="5595" y="10182"/>
                      <a:pt x="5380" y="10254"/>
                    </a:cubicBezTo>
                    <a:cubicBezTo>
                      <a:pt x="5112" y="10361"/>
                      <a:pt x="4826" y="10433"/>
                      <a:pt x="4522" y="10487"/>
                    </a:cubicBezTo>
                    <a:cubicBezTo>
                      <a:pt x="4897" y="10343"/>
                      <a:pt x="5255" y="10129"/>
                      <a:pt x="5577" y="9860"/>
                    </a:cubicBezTo>
                    <a:cubicBezTo>
                      <a:pt x="5725" y="9756"/>
                      <a:pt x="5857" y="9636"/>
                      <a:pt x="5973" y="9502"/>
                    </a:cubicBezTo>
                    <a:close/>
                    <a:moveTo>
                      <a:pt x="1611" y="9181"/>
                    </a:moveTo>
                    <a:lnTo>
                      <a:pt x="1611" y="9181"/>
                    </a:lnTo>
                    <a:cubicBezTo>
                      <a:pt x="2289" y="9254"/>
                      <a:pt x="2912" y="9558"/>
                      <a:pt x="3376" y="10075"/>
                    </a:cubicBezTo>
                    <a:cubicBezTo>
                      <a:pt x="3358" y="10093"/>
                      <a:pt x="3340" y="10147"/>
                      <a:pt x="3358" y="10182"/>
                    </a:cubicBezTo>
                    <a:cubicBezTo>
                      <a:pt x="3466" y="10361"/>
                      <a:pt x="3591" y="10540"/>
                      <a:pt x="3752" y="10701"/>
                    </a:cubicBezTo>
                    <a:cubicBezTo>
                      <a:pt x="2863" y="10524"/>
                      <a:pt x="1939" y="10081"/>
                      <a:pt x="1611" y="9181"/>
                    </a:cubicBezTo>
                    <a:close/>
                    <a:moveTo>
                      <a:pt x="13881" y="5046"/>
                    </a:moveTo>
                    <a:cubicBezTo>
                      <a:pt x="12789" y="7337"/>
                      <a:pt x="10713" y="9252"/>
                      <a:pt x="9729" y="11596"/>
                    </a:cubicBezTo>
                    <a:cubicBezTo>
                      <a:pt x="9908" y="10379"/>
                      <a:pt x="10320" y="9216"/>
                      <a:pt x="10964" y="8178"/>
                    </a:cubicBezTo>
                    <a:cubicBezTo>
                      <a:pt x="11715" y="6961"/>
                      <a:pt x="12914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5008" y="11703"/>
                      <a:pt x="14919" y="12043"/>
                      <a:pt x="14758" y="12366"/>
                    </a:cubicBezTo>
                    <a:cubicBezTo>
                      <a:pt x="14579" y="12723"/>
                      <a:pt x="14292" y="13046"/>
                      <a:pt x="13952" y="13260"/>
                    </a:cubicBezTo>
                    <a:cubicBezTo>
                      <a:pt x="14221" y="12849"/>
                      <a:pt x="14382" y="12383"/>
                      <a:pt x="14400" y="11882"/>
                    </a:cubicBezTo>
                    <a:cubicBezTo>
                      <a:pt x="14453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92" y="10862"/>
                    </a:moveTo>
                    <a:cubicBezTo>
                      <a:pt x="14292" y="11167"/>
                      <a:pt x="14292" y="11453"/>
                      <a:pt x="14274" y="11757"/>
                    </a:cubicBezTo>
                    <a:cubicBezTo>
                      <a:pt x="14239" y="12348"/>
                      <a:pt x="14006" y="12920"/>
                      <a:pt x="13594" y="13350"/>
                    </a:cubicBezTo>
                    <a:lnTo>
                      <a:pt x="13594" y="13260"/>
                    </a:lnTo>
                    <a:cubicBezTo>
                      <a:pt x="13845" y="12813"/>
                      <a:pt x="13773" y="12240"/>
                      <a:pt x="13559" y="11775"/>
                    </a:cubicBezTo>
                    <a:cubicBezTo>
                      <a:pt x="13559" y="11739"/>
                      <a:pt x="13576" y="11703"/>
                      <a:pt x="13576" y="11668"/>
                    </a:cubicBezTo>
                    <a:cubicBezTo>
                      <a:pt x="13576" y="11668"/>
                      <a:pt x="13576" y="11650"/>
                      <a:pt x="13559" y="11632"/>
                    </a:cubicBezTo>
                    <a:lnTo>
                      <a:pt x="13576" y="11632"/>
                    </a:lnTo>
                    <a:cubicBezTo>
                      <a:pt x="13628" y="11541"/>
                      <a:pt x="13689" y="11414"/>
                      <a:pt x="13699" y="11390"/>
                    </a:cubicBezTo>
                    <a:lnTo>
                      <a:pt x="13699" y="11390"/>
                    </a:lnTo>
                    <a:lnTo>
                      <a:pt x="13773" y="11256"/>
                    </a:lnTo>
                    <a:cubicBezTo>
                      <a:pt x="13881" y="11059"/>
                      <a:pt x="14078" y="10916"/>
                      <a:pt x="14292" y="10862"/>
                    </a:cubicBezTo>
                    <a:close/>
                    <a:moveTo>
                      <a:pt x="8816" y="12902"/>
                    </a:moveTo>
                    <a:lnTo>
                      <a:pt x="8816" y="12902"/>
                    </a:lnTo>
                    <a:cubicBezTo>
                      <a:pt x="8960" y="12956"/>
                      <a:pt x="9013" y="13099"/>
                      <a:pt x="9031" y="13278"/>
                    </a:cubicBezTo>
                    <a:cubicBezTo>
                      <a:pt x="9031" y="13396"/>
                      <a:pt x="9031" y="13513"/>
                      <a:pt x="9016" y="13616"/>
                    </a:cubicBezTo>
                    <a:lnTo>
                      <a:pt x="9016" y="13616"/>
                    </a:lnTo>
                    <a:cubicBezTo>
                      <a:pt x="8998" y="13575"/>
                      <a:pt x="8977" y="13534"/>
                      <a:pt x="8977" y="13493"/>
                    </a:cubicBezTo>
                    <a:cubicBezTo>
                      <a:pt x="8906" y="13296"/>
                      <a:pt x="8852" y="13099"/>
                      <a:pt x="8816" y="12902"/>
                    </a:cubicBezTo>
                    <a:close/>
                    <a:moveTo>
                      <a:pt x="12539" y="11041"/>
                    </a:moveTo>
                    <a:lnTo>
                      <a:pt x="12539" y="11041"/>
                    </a:lnTo>
                    <a:cubicBezTo>
                      <a:pt x="12592" y="11346"/>
                      <a:pt x="12682" y="11632"/>
                      <a:pt x="12825" y="11918"/>
                    </a:cubicBezTo>
                    <a:cubicBezTo>
                      <a:pt x="13058" y="12473"/>
                      <a:pt x="13183" y="12902"/>
                      <a:pt x="13075" y="13493"/>
                    </a:cubicBezTo>
                    <a:cubicBezTo>
                      <a:pt x="13040" y="13421"/>
                      <a:pt x="13022" y="13350"/>
                      <a:pt x="12968" y="13278"/>
                    </a:cubicBezTo>
                    <a:cubicBezTo>
                      <a:pt x="12956" y="13254"/>
                      <a:pt x="12934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68" y="13618"/>
                    </a:lnTo>
                    <a:cubicBezTo>
                      <a:pt x="12181" y="13332"/>
                      <a:pt x="12037" y="11668"/>
                      <a:pt x="12539" y="11041"/>
                    </a:cubicBezTo>
                    <a:close/>
                    <a:moveTo>
                      <a:pt x="12838" y="11120"/>
                    </a:moveTo>
                    <a:cubicBezTo>
                      <a:pt x="13053" y="11120"/>
                      <a:pt x="13525" y="11964"/>
                      <a:pt x="13541" y="12026"/>
                    </a:cubicBezTo>
                    <a:cubicBezTo>
                      <a:pt x="13648" y="12348"/>
                      <a:pt x="13648" y="12688"/>
                      <a:pt x="13541" y="13010"/>
                    </a:cubicBezTo>
                    <a:cubicBezTo>
                      <a:pt x="13505" y="13010"/>
                      <a:pt x="13451" y="13028"/>
                      <a:pt x="13451" y="13081"/>
                    </a:cubicBezTo>
                    <a:cubicBezTo>
                      <a:pt x="13362" y="13278"/>
                      <a:pt x="13308" y="13475"/>
                      <a:pt x="13254" y="13690"/>
                    </a:cubicBezTo>
                    <a:lnTo>
                      <a:pt x="13236" y="13690"/>
                    </a:lnTo>
                    <a:cubicBezTo>
                      <a:pt x="13219" y="13708"/>
                      <a:pt x="13219" y="13726"/>
                      <a:pt x="13236" y="13743"/>
                    </a:cubicBezTo>
                    <a:lnTo>
                      <a:pt x="13219" y="13833"/>
                    </a:lnTo>
                    <a:lnTo>
                      <a:pt x="13165" y="13708"/>
                    </a:lnTo>
                    <a:cubicBezTo>
                      <a:pt x="13183" y="13690"/>
                      <a:pt x="13165" y="13654"/>
                      <a:pt x="13147" y="13654"/>
                    </a:cubicBezTo>
                    <a:cubicBezTo>
                      <a:pt x="13648" y="12902"/>
                      <a:pt x="12968" y="12008"/>
                      <a:pt x="12735" y="11220"/>
                    </a:cubicBezTo>
                    <a:cubicBezTo>
                      <a:pt x="12753" y="11220"/>
                      <a:pt x="12753" y="11220"/>
                      <a:pt x="12753" y="11202"/>
                    </a:cubicBezTo>
                    <a:cubicBezTo>
                      <a:pt x="12772" y="11145"/>
                      <a:pt x="12801" y="11120"/>
                      <a:pt x="12838" y="11120"/>
                    </a:cubicBezTo>
                    <a:close/>
                    <a:moveTo>
                      <a:pt x="20506" y="13069"/>
                    </a:moveTo>
                    <a:cubicBezTo>
                      <a:pt x="20543" y="13069"/>
                      <a:pt x="20562" y="13083"/>
                      <a:pt x="20556" y="13117"/>
                    </a:cubicBezTo>
                    <a:cubicBezTo>
                      <a:pt x="20323" y="14101"/>
                      <a:pt x="19589" y="14585"/>
                      <a:pt x="18856" y="15139"/>
                    </a:cubicBezTo>
                    <a:cubicBezTo>
                      <a:pt x="18999" y="14746"/>
                      <a:pt x="19178" y="14370"/>
                      <a:pt x="19357" y="13994"/>
                    </a:cubicBezTo>
                    <a:cubicBezTo>
                      <a:pt x="19482" y="13779"/>
                      <a:pt x="19643" y="13565"/>
                      <a:pt x="19822" y="13386"/>
                    </a:cubicBezTo>
                    <a:cubicBezTo>
                      <a:pt x="19880" y="13327"/>
                      <a:pt x="20350" y="13069"/>
                      <a:pt x="20506" y="13069"/>
                    </a:cubicBezTo>
                    <a:close/>
                    <a:moveTo>
                      <a:pt x="18695" y="12148"/>
                    </a:moveTo>
                    <a:cubicBezTo>
                      <a:pt x="18707" y="12148"/>
                      <a:pt x="18719" y="12154"/>
                      <a:pt x="18730" y="12169"/>
                    </a:cubicBezTo>
                    <a:cubicBezTo>
                      <a:pt x="18909" y="12437"/>
                      <a:pt x="19052" y="12723"/>
                      <a:pt x="19142" y="13028"/>
                    </a:cubicBezTo>
                    <a:cubicBezTo>
                      <a:pt x="19321" y="13547"/>
                      <a:pt x="19106" y="14030"/>
                      <a:pt x="18873" y="14495"/>
                    </a:cubicBezTo>
                    <a:cubicBezTo>
                      <a:pt x="18859" y="14488"/>
                      <a:pt x="18844" y="14483"/>
                      <a:pt x="18830" y="14483"/>
                    </a:cubicBezTo>
                    <a:cubicBezTo>
                      <a:pt x="18811" y="14483"/>
                      <a:pt x="18794" y="14492"/>
                      <a:pt x="18784" y="14513"/>
                    </a:cubicBezTo>
                    <a:cubicBezTo>
                      <a:pt x="18569" y="14746"/>
                      <a:pt x="18426" y="15014"/>
                      <a:pt x="18372" y="15318"/>
                    </a:cubicBezTo>
                    <a:lnTo>
                      <a:pt x="18337" y="15336"/>
                    </a:lnTo>
                    <a:lnTo>
                      <a:pt x="18319" y="15336"/>
                    </a:lnTo>
                    <a:cubicBezTo>
                      <a:pt x="18319" y="14513"/>
                      <a:pt x="18247" y="13672"/>
                      <a:pt x="18390" y="12849"/>
                    </a:cubicBezTo>
                    <a:cubicBezTo>
                      <a:pt x="18390" y="12832"/>
                      <a:pt x="18568" y="12148"/>
                      <a:pt x="18695" y="12148"/>
                    </a:cubicBezTo>
                    <a:close/>
                    <a:moveTo>
                      <a:pt x="17803" y="13128"/>
                    </a:moveTo>
                    <a:lnTo>
                      <a:pt x="17803" y="13128"/>
                    </a:lnTo>
                    <a:cubicBezTo>
                      <a:pt x="17806" y="13132"/>
                      <a:pt x="17810" y="13135"/>
                      <a:pt x="17818" y="13135"/>
                    </a:cubicBezTo>
                    <a:cubicBezTo>
                      <a:pt x="17853" y="13242"/>
                      <a:pt x="17907" y="13332"/>
                      <a:pt x="17961" y="13421"/>
                    </a:cubicBezTo>
                    <a:cubicBezTo>
                      <a:pt x="18014" y="13511"/>
                      <a:pt x="18086" y="13582"/>
                      <a:pt x="18176" y="13636"/>
                    </a:cubicBezTo>
                    <a:cubicBezTo>
                      <a:pt x="18140" y="14251"/>
                      <a:pt x="18191" y="14883"/>
                      <a:pt x="18227" y="15515"/>
                    </a:cubicBezTo>
                    <a:lnTo>
                      <a:pt x="18176" y="15515"/>
                    </a:lnTo>
                    <a:cubicBezTo>
                      <a:pt x="17853" y="15175"/>
                      <a:pt x="17692" y="14710"/>
                      <a:pt x="17692" y="14245"/>
                    </a:cubicBezTo>
                    <a:cubicBezTo>
                      <a:pt x="17692" y="13994"/>
                      <a:pt x="17710" y="13726"/>
                      <a:pt x="17764" y="13475"/>
                    </a:cubicBezTo>
                    <a:cubicBezTo>
                      <a:pt x="17782" y="13403"/>
                      <a:pt x="17800" y="13332"/>
                      <a:pt x="17818" y="13260"/>
                    </a:cubicBezTo>
                    <a:cubicBezTo>
                      <a:pt x="17818" y="13210"/>
                      <a:pt x="17818" y="13176"/>
                      <a:pt x="17803" y="13128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8" y="15479"/>
                      <a:pt x="18623" y="15533"/>
                      <a:pt x="18498" y="15587"/>
                    </a:cubicBezTo>
                    <a:cubicBezTo>
                      <a:pt x="18498" y="15569"/>
                      <a:pt x="18480" y="15551"/>
                      <a:pt x="18462" y="15551"/>
                    </a:cubicBezTo>
                    <a:lnTo>
                      <a:pt x="18462" y="15515"/>
                    </a:lnTo>
                    <a:cubicBezTo>
                      <a:pt x="18605" y="15479"/>
                      <a:pt x="18730" y="15443"/>
                      <a:pt x="18856" y="15408"/>
                    </a:cubicBezTo>
                    <a:close/>
                    <a:moveTo>
                      <a:pt x="20974" y="14224"/>
                    </a:moveTo>
                    <a:cubicBezTo>
                      <a:pt x="21056" y="14224"/>
                      <a:pt x="21137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09" y="15282"/>
                      <a:pt x="19947" y="15426"/>
                      <a:pt x="19303" y="15640"/>
                    </a:cubicBezTo>
                    <a:cubicBezTo>
                      <a:pt x="19285" y="15605"/>
                      <a:pt x="19249" y="15587"/>
                      <a:pt x="19213" y="15587"/>
                    </a:cubicBezTo>
                    <a:lnTo>
                      <a:pt x="18909" y="15622"/>
                    </a:lnTo>
                    <a:cubicBezTo>
                      <a:pt x="19070" y="15533"/>
                      <a:pt x="19196" y="15390"/>
                      <a:pt x="19303" y="15229"/>
                    </a:cubicBezTo>
                    <a:cubicBezTo>
                      <a:pt x="19321" y="15175"/>
                      <a:pt x="19303" y="15103"/>
                      <a:pt x="19231" y="15086"/>
                    </a:cubicBezTo>
                    <a:cubicBezTo>
                      <a:pt x="19285" y="15032"/>
                      <a:pt x="19339" y="14978"/>
                      <a:pt x="19410" y="14925"/>
                    </a:cubicBezTo>
                    <a:lnTo>
                      <a:pt x="19518" y="14835"/>
                    </a:lnTo>
                    <a:cubicBezTo>
                      <a:pt x="19750" y="14674"/>
                      <a:pt x="20001" y="14531"/>
                      <a:pt x="20269" y="14406"/>
                    </a:cubicBezTo>
                    <a:cubicBezTo>
                      <a:pt x="20484" y="14285"/>
                      <a:pt x="20729" y="14224"/>
                      <a:pt x="20974" y="14224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89" y="15622"/>
                      <a:pt x="9317" y="15748"/>
                      <a:pt x="9246" y="15855"/>
                    </a:cubicBezTo>
                    <a:cubicBezTo>
                      <a:pt x="9246" y="15497"/>
                      <a:pt x="9389" y="15157"/>
                      <a:pt x="9604" y="14889"/>
                    </a:cubicBezTo>
                    <a:close/>
                    <a:moveTo>
                      <a:pt x="6132" y="15551"/>
                    </a:moveTo>
                    <a:cubicBezTo>
                      <a:pt x="6132" y="15689"/>
                      <a:pt x="6131" y="15843"/>
                      <a:pt x="6114" y="15980"/>
                    </a:cubicBezTo>
                    <a:cubicBezTo>
                      <a:pt x="6078" y="16106"/>
                      <a:pt x="6043" y="16231"/>
                      <a:pt x="6007" y="16356"/>
                    </a:cubicBezTo>
                    <a:cubicBezTo>
                      <a:pt x="5971" y="16088"/>
                      <a:pt x="6025" y="15801"/>
                      <a:pt x="6132" y="15551"/>
                    </a:cubicBezTo>
                    <a:close/>
                    <a:moveTo>
                      <a:pt x="20395" y="15610"/>
                    </a:moveTo>
                    <a:cubicBezTo>
                      <a:pt x="20950" y="15610"/>
                      <a:pt x="21485" y="15750"/>
                      <a:pt x="21737" y="16141"/>
                    </a:cubicBezTo>
                    <a:cubicBezTo>
                      <a:pt x="21849" y="16310"/>
                      <a:pt x="20925" y="16368"/>
                      <a:pt x="20471" y="16368"/>
                    </a:cubicBezTo>
                    <a:cubicBezTo>
                      <a:pt x="20346" y="16368"/>
                      <a:pt x="20257" y="16364"/>
                      <a:pt x="20233" y="16356"/>
                    </a:cubicBezTo>
                    <a:lnTo>
                      <a:pt x="20216" y="16374"/>
                    </a:lnTo>
                    <a:cubicBezTo>
                      <a:pt x="19822" y="16302"/>
                      <a:pt x="19446" y="16177"/>
                      <a:pt x="19106" y="15962"/>
                    </a:cubicBezTo>
                    <a:cubicBezTo>
                      <a:pt x="19106" y="15945"/>
                      <a:pt x="19106" y="15909"/>
                      <a:pt x="19106" y="15891"/>
                    </a:cubicBezTo>
                    <a:cubicBezTo>
                      <a:pt x="19392" y="15837"/>
                      <a:pt x="19661" y="15748"/>
                      <a:pt x="19929" y="15640"/>
                    </a:cubicBezTo>
                    <a:cubicBezTo>
                      <a:pt x="20082" y="15621"/>
                      <a:pt x="20239" y="15610"/>
                      <a:pt x="20395" y="15610"/>
                    </a:cubicBezTo>
                    <a:close/>
                    <a:moveTo>
                      <a:pt x="13505" y="16302"/>
                    </a:moveTo>
                    <a:lnTo>
                      <a:pt x="13505" y="16302"/>
                    </a:lnTo>
                    <a:cubicBezTo>
                      <a:pt x="13469" y="16446"/>
                      <a:pt x="13398" y="16571"/>
                      <a:pt x="13308" y="16660"/>
                    </a:cubicBezTo>
                    <a:cubicBezTo>
                      <a:pt x="13272" y="16714"/>
                      <a:pt x="13219" y="16750"/>
                      <a:pt x="13165" y="16786"/>
                    </a:cubicBezTo>
                    <a:cubicBezTo>
                      <a:pt x="13165" y="16768"/>
                      <a:pt x="13147" y="16750"/>
                      <a:pt x="13129" y="16750"/>
                    </a:cubicBezTo>
                    <a:lnTo>
                      <a:pt x="13129" y="16732"/>
                    </a:lnTo>
                    <a:cubicBezTo>
                      <a:pt x="13147" y="16714"/>
                      <a:pt x="13147" y="16678"/>
                      <a:pt x="13165" y="16660"/>
                    </a:cubicBezTo>
                    <a:cubicBezTo>
                      <a:pt x="13219" y="16607"/>
                      <a:pt x="13254" y="16553"/>
                      <a:pt x="13308" y="16499"/>
                    </a:cubicBezTo>
                    <a:cubicBezTo>
                      <a:pt x="13380" y="16428"/>
                      <a:pt x="13433" y="16356"/>
                      <a:pt x="13505" y="16302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3" y="16625"/>
                      <a:pt x="17299" y="16678"/>
                      <a:pt x="17406" y="16750"/>
                    </a:cubicBezTo>
                    <a:cubicBezTo>
                      <a:pt x="17424" y="16768"/>
                      <a:pt x="17388" y="16804"/>
                      <a:pt x="17334" y="16821"/>
                    </a:cubicBezTo>
                    <a:cubicBezTo>
                      <a:pt x="17263" y="16875"/>
                      <a:pt x="17173" y="16893"/>
                      <a:pt x="17084" y="16893"/>
                    </a:cubicBezTo>
                    <a:cubicBezTo>
                      <a:pt x="16941" y="16875"/>
                      <a:pt x="16798" y="16857"/>
                      <a:pt x="16654" y="16821"/>
                    </a:cubicBezTo>
                    <a:lnTo>
                      <a:pt x="16941" y="16607"/>
                    </a:lnTo>
                    <a:close/>
                    <a:moveTo>
                      <a:pt x="15742" y="16392"/>
                    </a:moveTo>
                    <a:lnTo>
                      <a:pt x="15742" y="16392"/>
                    </a:lnTo>
                    <a:cubicBezTo>
                      <a:pt x="15849" y="16714"/>
                      <a:pt x="15652" y="16982"/>
                      <a:pt x="15473" y="17251"/>
                    </a:cubicBezTo>
                    <a:cubicBezTo>
                      <a:pt x="15438" y="16947"/>
                      <a:pt x="15545" y="16625"/>
                      <a:pt x="15742" y="16392"/>
                    </a:cubicBezTo>
                    <a:close/>
                    <a:moveTo>
                      <a:pt x="18927" y="16034"/>
                    </a:moveTo>
                    <a:cubicBezTo>
                      <a:pt x="19321" y="16374"/>
                      <a:pt x="19804" y="16571"/>
                      <a:pt x="20323" y="16589"/>
                    </a:cubicBezTo>
                    <a:cubicBezTo>
                      <a:pt x="20627" y="16911"/>
                      <a:pt x="20878" y="17269"/>
                      <a:pt x="21075" y="17680"/>
                    </a:cubicBezTo>
                    <a:cubicBezTo>
                      <a:pt x="20090" y="17609"/>
                      <a:pt x="19357" y="16821"/>
                      <a:pt x="18838" y="16034"/>
                    </a:cubicBezTo>
                    <a:close/>
                    <a:moveTo>
                      <a:pt x="8680" y="17388"/>
                    </a:moveTo>
                    <a:cubicBezTo>
                      <a:pt x="8837" y="17689"/>
                      <a:pt x="8942" y="18007"/>
                      <a:pt x="8995" y="18342"/>
                    </a:cubicBezTo>
                    <a:cubicBezTo>
                      <a:pt x="8856" y="18047"/>
                      <a:pt x="8751" y="17718"/>
                      <a:pt x="8680" y="17388"/>
                    </a:cubicBezTo>
                    <a:close/>
                    <a:moveTo>
                      <a:pt x="7385" y="18629"/>
                    </a:moveTo>
                    <a:cubicBezTo>
                      <a:pt x="7492" y="18879"/>
                      <a:pt x="7528" y="19148"/>
                      <a:pt x="7456" y="19416"/>
                    </a:cubicBezTo>
                    <a:cubicBezTo>
                      <a:pt x="7367" y="19166"/>
                      <a:pt x="7349" y="18897"/>
                      <a:pt x="7385" y="18629"/>
                    </a:cubicBezTo>
                    <a:close/>
                    <a:moveTo>
                      <a:pt x="10910" y="14459"/>
                    </a:moveTo>
                    <a:cubicBezTo>
                      <a:pt x="11107" y="14746"/>
                      <a:pt x="11340" y="15014"/>
                      <a:pt x="11590" y="15247"/>
                    </a:cubicBezTo>
                    <a:cubicBezTo>
                      <a:pt x="12682" y="16356"/>
                      <a:pt x="12539" y="17913"/>
                      <a:pt x="12163" y="19309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8"/>
                      <a:pt x="12091" y="19613"/>
                      <a:pt x="12037" y="19738"/>
                    </a:cubicBezTo>
                    <a:cubicBezTo>
                      <a:pt x="12288" y="18468"/>
                      <a:pt x="12145" y="17144"/>
                      <a:pt x="11644" y="15962"/>
                    </a:cubicBezTo>
                    <a:cubicBezTo>
                      <a:pt x="11638" y="15951"/>
                      <a:pt x="11629" y="15947"/>
                      <a:pt x="11620" y="15947"/>
                    </a:cubicBezTo>
                    <a:cubicBezTo>
                      <a:pt x="11599" y="15947"/>
                      <a:pt x="11578" y="15968"/>
                      <a:pt x="11590" y="15980"/>
                    </a:cubicBezTo>
                    <a:cubicBezTo>
                      <a:pt x="11787" y="16732"/>
                      <a:pt x="11912" y="17484"/>
                      <a:pt x="11984" y="18253"/>
                    </a:cubicBezTo>
                    <a:cubicBezTo>
                      <a:pt x="12020" y="18879"/>
                      <a:pt x="11912" y="19488"/>
                      <a:pt x="11894" y="20114"/>
                    </a:cubicBezTo>
                    <a:cubicBezTo>
                      <a:pt x="11805" y="20293"/>
                      <a:pt x="11733" y="20472"/>
                      <a:pt x="11644" y="20633"/>
                    </a:cubicBezTo>
                    <a:cubicBezTo>
                      <a:pt x="11715" y="20007"/>
                      <a:pt x="11662" y="19363"/>
                      <a:pt x="11483" y="18736"/>
                    </a:cubicBezTo>
                    <a:lnTo>
                      <a:pt x="11483" y="18754"/>
                    </a:lnTo>
                    <a:cubicBezTo>
                      <a:pt x="11161" y="17448"/>
                      <a:pt x="11125" y="16267"/>
                      <a:pt x="11035" y="14942"/>
                    </a:cubicBezTo>
                    <a:cubicBezTo>
                      <a:pt x="11035" y="14781"/>
                      <a:pt x="11000" y="14602"/>
                      <a:pt x="10910" y="14459"/>
                    </a:cubicBezTo>
                    <a:close/>
                    <a:moveTo>
                      <a:pt x="9693" y="19917"/>
                    </a:moveTo>
                    <a:cubicBezTo>
                      <a:pt x="9693" y="20204"/>
                      <a:pt x="9622" y="20508"/>
                      <a:pt x="9461" y="20776"/>
                    </a:cubicBezTo>
                    <a:cubicBezTo>
                      <a:pt x="9443" y="20633"/>
                      <a:pt x="9443" y="20508"/>
                      <a:pt x="9425" y="20365"/>
                    </a:cubicBezTo>
                    <a:lnTo>
                      <a:pt x="9443" y="20365"/>
                    </a:lnTo>
                    <a:cubicBezTo>
                      <a:pt x="9496" y="20186"/>
                      <a:pt x="9568" y="20043"/>
                      <a:pt x="9693" y="19917"/>
                    </a:cubicBezTo>
                    <a:close/>
                    <a:moveTo>
                      <a:pt x="7689" y="21599"/>
                    </a:moveTo>
                    <a:cubicBezTo>
                      <a:pt x="7957" y="21671"/>
                      <a:pt x="8136" y="21904"/>
                      <a:pt x="8387" y="22065"/>
                    </a:cubicBezTo>
                    <a:cubicBezTo>
                      <a:pt x="8101" y="21975"/>
                      <a:pt x="7868" y="21814"/>
                      <a:pt x="7689" y="21599"/>
                    </a:cubicBezTo>
                    <a:close/>
                    <a:moveTo>
                      <a:pt x="8584" y="24946"/>
                    </a:moveTo>
                    <a:lnTo>
                      <a:pt x="8584" y="24946"/>
                    </a:lnTo>
                    <a:cubicBezTo>
                      <a:pt x="8691" y="25161"/>
                      <a:pt x="8745" y="25393"/>
                      <a:pt x="8709" y="25626"/>
                    </a:cubicBezTo>
                    <a:cubicBezTo>
                      <a:pt x="8620" y="25411"/>
                      <a:pt x="8566" y="25178"/>
                      <a:pt x="8584" y="24946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2" y="24664"/>
                      <a:pt x="16172" y="24662"/>
                      <a:pt x="16171" y="24659"/>
                    </a:cubicBezTo>
                    <a:cubicBezTo>
                      <a:pt x="16171" y="24999"/>
                      <a:pt x="16100" y="25357"/>
                      <a:pt x="15939" y="25679"/>
                    </a:cubicBezTo>
                    <a:cubicBezTo>
                      <a:pt x="15813" y="25948"/>
                      <a:pt x="15634" y="26198"/>
                      <a:pt x="15438" y="26413"/>
                    </a:cubicBezTo>
                    <a:cubicBezTo>
                      <a:pt x="15438" y="26377"/>
                      <a:pt x="15455" y="26342"/>
                      <a:pt x="15455" y="26306"/>
                    </a:cubicBezTo>
                    <a:cubicBezTo>
                      <a:pt x="15455" y="26245"/>
                      <a:pt x="15406" y="26209"/>
                      <a:pt x="15357" y="26209"/>
                    </a:cubicBezTo>
                    <a:cubicBezTo>
                      <a:pt x="15334" y="26209"/>
                      <a:pt x="15312" y="26217"/>
                      <a:pt x="15294" y="26234"/>
                    </a:cubicBezTo>
                    <a:lnTo>
                      <a:pt x="15241" y="26306"/>
                    </a:lnTo>
                    <a:cubicBezTo>
                      <a:pt x="15241" y="26234"/>
                      <a:pt x="15241" y="26163"/>
                      <a:pt x="15241" y="26091"/>
                    </a:cubicBezTo>
                    <a:cubicBezTo>
                      <a:pt x="15241" y="26073"/>
                      <a:pt x="15223" y="26055"/>
                      <a:pt x="15205" y="26037"/>
                    </a:cubicBezTo>
                    <a:cubicBezTo>
                      <a:pt x="15241" y="25805"/>
                      <a:pt x="15241" y="25572"/>
                      <a:pt x="15205" y="25357"/>
                    </a:cubicBezTo>
                    <a:cubicBezTo>
                      <a:pt x="15330" y="24838"/>
                      <a:pt x="15581" y="24355"/>
                      <a:pt x="15939" y="23962"/>
                    </a:cubicBezTo>
                    <a:lnTo>
                      <a:pt x="15957" y="23962"/>
                    </a:lnTo>
                    <a:cubicBezTo>
                      <a:pt x="15964" y="23953"/>
                      <a:pt x="15971" y="23950"/>
                      <a:pt x="15978" y="23950"/>
                    </a:cubicBezTo>
                    <a:close/>
                    <a:moveTo>
                      <a:pt x="14087" y="23994"/>
                    </a:moveTo>
                    <a:cubicBezTo>
                      <a:pt x="14125" y="23994"/>
                      <a:pt x="14169" y="24006"/>
                      <a:pt x="14221" y="24033"/>
                    </a:cubicBezTo>
                    <a:cubicBezTo>
                      <a:pt x="14561" y="24212"/>
                      <a:pt x="14829" y="24516"/>
                      <a:pt x="14954" y="24892"/>
                    </a:cubicBezTo>
                    <a:cubicBezTo>
                      <a:pt x="15008" y="25053"/>
                      <a:pt x="15044" y="25232"/>
                      <a:pt x="15062" y="25411"/>
                    </a:cubicBezTo>
                    <a:cubicBezTo>
                      <a:pt x="14990" y="25679"/>
                      <a:pt x="14972" y="25948"/>
                      <a:pt x="14972" y="26216"/>
                    </a:cubicBezTo>
                    <a:cubicBezTo>
                      <a:pt x="14954" y="26252"/>
                      <a:pt x="14937" y="26306"/>
                      <a:pt x="14919" y="26360"/>
                    </a:cubicBezTo>
                    <a:cubicBezTo>
                      <a:pt x="14883" y="26216"/>
                      <a:pt x="14847" y="26091"/>
                      <a:pt x="14793" y="25966"/>
                    </a:cubicBezTo>
                    <a:cubicBezTo>
                      <a:pt x="14780" y="25938"/>
                      <a:pt x="14756" y="25927"/>
                      <a:pt x="14731" y="25927"/>
                    </a:cubicBezTo>
                    <a:cubicBezTo>
                      <a:pt x="14691" y="25927"/>
                      <a:pt x="14650" y="25957"/>
                      <a:pt x="14650" y="26002"/>
                    </a:cubicBezTo>
                    <a:cubicBezTo>
                      <a:pt x="14686" y="26252"/>
                      <a:pt x="14740" y="26503"/>
                      <a:pt x="14811" y="26753"/>
                    </a:cubicBezTo>
                    <a:cubicBezTo>
                      <a:pt x="14740" y="26682"/>
                      <a:pt x="14668" y="26592"/>
                      <a:pt x="14596" y="26521"/>
                    </a:cubicBezTo>
                    <a:lnTo>
                      <a:pt x="14596" y="26503"/>
                    </a:lnTo>
                    <a:cubicBezTo>
                      <a:pt x="14525" y="26234"/>
                      <a:pt x="14382" y="25984"/>
                      <a:pt x="14185" y="25805"/>
                    </a:cubicBezTo>
                    <a:lnTo>
                      <a:pt x="14185" y="25787"/>
                    </a:lnTo>
                    <a:cubicBezTo>
                      <a:pt x="14024" y="25411"/>
                      <a:pt x="13916" y="25017"/>
                      <a:pt x="13863" y="24606"/>
                    </a:cubicBezTo>
                    <a:cubicBezTo>
                      <a:pt x="13847" y="24467"/>
                      <a:pt x="13845" y="23994"/>
                      <a:pt x="14087" y="23994"/>
                    </a:cubicBezTo>
                    <a:close/>
                    <a:moveTo>
                      <a:pt x="17531" y="24928"/>
                    </a:moveTo>
                    <a:cubicBezTo>
                      <a:pt x="17245" y="25375"/>
                      <a:pt x="16923" y="25769"/>
                      <a:pt x="16529" y="26091"/>
                    </a:cubicBezTo>
                    <a:cubicBezTo>
                      <a:pt x="16314" y="26288"/>
                      <a:pt x="16064" y="26467"/>
                      <a:pt x="15831" y="26628"/>
                    </a:cubicBezTo>
                    <a:lnTo>
                      <a:pt x="15527" y="26753"/>
                    </a:lnTo>
                    <a:cubicBezTo>
                      <a:pt x="15473" y="26789"/>
                      <a:pt x="15473" y="26861"/>
                      <a:pt x="15527" y="26861"/>
                    </a:cubicBezTo>
                    <a:cubicBezTo>
                      <a:pt x="15473" y="26896"/>
                      <a:pt x="15420" y="26950"/>
                      <a:pt x="15366" y="26986"/>
                    </a:cubicBezTo>
                    <a:lnTo>
                      <a:pt x="15259" y="26968"/>
                    </a:lnTo>
                    <a:cubicBezTo>
                      <a:pt x="15294" y="26896"/>
                      <a:pt x="15330" y="26825"/>
                      <a:pt x="15366" y="26771"/>
                    </a:cubicBezTo>
                    <a:cubicBezTo>
                      <a:pt x="15670" y="26485"/>
                      <a:pt x="15903" y="26163"/>
                      <a:pt x="16064" y="25787"/>
                    </a:cubicBezTo>
                    <a:cubicBezTo>
                      <a:pt x="16458" y="25339"/>
                      <a:pt x="16905" y="24964"/>
                      <a:pt x="17513" y="24946"/>
                    </a:cubicBezTo>
                    <a:lnTo>
                      <a:pt x="17531" y="24928"/>
                    </a:lnTo>
                    <a:close/>
                    <a:moveTo>
                      <a:pt x="13203" y="25464"/>
                    </a:moveTo>
                    <a:cubicBezTo>
                      <a:pt x="13245" y="25464"/>
                      <a:pt x="13297" y="25471"/>
                      <a:pt x="13362" y="25483"/>
                    </a:cubicBezTo>
                    <a:cubicBezTo>
                      <a:pt x="13541" y="25518"/>
                      <a:pt x="13720" y="25626"/>
                      <a:pt x="13863" y="25751"/>
                    </a:cubicBezTo>
                    <a:cubicBezTo>
                      <a:pt x="13970" y="25841"/>
                      <a:pt x="14060" y="25930"/>
                      <a:pt x="14149" y="26037"/>
                    </a:cubicBezTo>
                    <a:cubicBezTo>
                      <a:pt x="14221" y="26216"/>
                      <a:pt x="14310" y="26377"/>
                      <a:pt x="14435" y="26538"/>
                    </a:cubicBezTo>
                    <a:cubicBezTo>
                      <a:pt x="14453" y="26700"/>
                      <a:pt x="14489" y="26861"/>
                      <a:pt x="14525" y="27004"/>
                    </a:cubicBezTo>
                    <a:cubicBezTo>
                      <a:pt x="13863" y="26861"/>
                      <a:pt x="13326" y="26377"/>
                      <a:pt x="13111" y="25751"/>
                    </a:cubicBezTo>
                    <a:cubicBezTo>
                      <a:pt x="13042" y="25543"/>
                      <a:pt x="13059" y="25464"/>
                      <a:pt x="13203" y="25464"/>
                    </a:cubicBezTo>
                    <a:close/>
                    <a:moveTo>
                      <a:pt x="17334" y="26395"/>
                    </a:moveTo>
                    <a:cubicBezTo>
                      <a:pt x="16905" y="26735"/>
                      <a:pt x="16386" y="26932"/>
                      <a:pt x="15849" y="27022"/>
                    </a:cubicBezTo>
                    <a:cubicBezTo>
                      <a:pt x="15885" y="26968"/>
                      <a:pt x="15903" y="26932"/>
                      <a:pt x="15921" y="26878"/>
                    </a:cubicBezTo>
                    <a:cubicBezTo>
                      <a:pt x="15939" y="26843"/>
                      <a:pt x="15921" y="26825"/>
                      <a:pt x="15903" y="26807"/>
                    </a:cubicBezTo>
                    <a:cubicBezTo>
                      <a:pt x="16386" y="26717"/>
                      <a:pt x="16869" y="26538"/>
                      <a:pt x="17334" y="26395"/>
                    </a:cubicBezTo>
                    <a:close/>
                    <a:moveTo>
                      <a:pt x="10567" y="26210"/>
                    </a:moveTo>
                    <a:cubicBezTo>
                      <a:pt x="10548" y="26379"/>
                      <a:pt x="10513" y="26547"/>
                      <a:pt x="10445" y="26700"/>
                    </a:cubicBezTo>
                    <a:cubicBezTo>
                      <a:pt x="10391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5" y="26783"/>
                      <a:pt x="10382" y="26472"/>
                      <a:pt x="10567" y="26210"/>
                    </a:cubicBezTo>
                    <a:close/>
                    <a:moveTo>
                      <a:pt x="14740" y="27165"/>
                    </a:moveTo>
                    <a:cubicBezTo>
                      <a:pt x="14758" y="27254"/>
                      <a:pt x="14793" y="27362"/>
                      <a:pt x="14829" y="27451"/>
                    </a:cubicBezTo>
                    <a:lnTo>
                      <a:pt x="14793" y="27576"/>
                    </a:lnTo>
                    <a:cubicBezTo>
                      <a:pt x="14740" y="27433"/>
                      <a:pt x="14704" y="27308"/>
                      <a:pt x="14668" y="27165"/>
                    </a:cubicBezTo>
                    <a:close/>
                    <a:moveTo>
                      <a:pt x="15205" y="28561"/>
                    </a:moveTo>
                    <a:cubicBezTo>
                      <a:pt x="14990" y="28847"/>
                      <a:pt x="14740" y="29097"/>
                      <a:pt x="14435" y="29276"/>
                    </a:cubicBezTo>
                    <a:lnTo>
                      <a:pt x="14435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7"/>
                      <a:pt x="14471" y="29151"/>
                    </a:cubicBezTo>
                    <a:cubicBezTo>
                      <a:pt x="14668" y="28901"/>
                      <a:pt x="14919" y="28704"/>
                      <a:pt x="15205" y="28561"/>
                    </a:cubicBezTo>
                    <a:close/>
                    <a:moveTo>
                      <a:pt x="7617" y="24284"/>
                    </a:moveTo>
                    <a:cubicBezTo>
                      <a:pt x="7617" y="24284"/>
                      <a:pt x="7868" y="25107"/>
                      <a:pt x="7868" y="25125"/>
                    </a:cubicBezTo>
                    <a:cubicBezTo>
                      <a:pt x="8029" y="25697"/>
                      <a:pt x="8118" y="26288"/>
                      <a:pt x="8118" y="26878"/>
                    </a:cubicBezTo>
                    <a:cubicBezTo>
                      <a:pt x="8136" y="27605"/>
                      <a:pt x="8103" y="28331"/>
                      <a:pt x="8020" y="29058"/>
                    </a:cubicBezTo>
                    <a:lnTo>
                      <a:pt x="8020" y="29058"/>
                    </a:lnTo>
                    <a:cubicBezTo>
                      <a:pt x="7900" y="28289"/>
                      <a:pt x="7832" y="27503"/>
                      <a:pt x="7814" y="26717"/>
                    </a:cubicBezTo>
                    <a:cubicBezTo>
                      <a:pt x="7814" y="26691"/>
                      <a:pt x="7792" y="26677"/>
                      <a:pt x="7767" y="26677"/>
                    </a:cubicBezTo>
                    <a:cubicBezTo>
                      <a:pt x="7743" y="26677"/>
                      <a:pt x="7716" y="26691"/>
                      <a:pt x="7707" y="26717"/>
                    </a:cubicBezTo>
                    <a:cubicBezTo>
                      <a:pt x="7707" y="27630"/>
                      <a:pt x="7796" y="28525"/>
                      <a:pt x="7993" y="29402"/>
                    </a:cubicBezTo>
                    <a:cubicBezTo>
                      <a:pt x="7993" y="29420"/>
                      <a:pt x="7993" y="29420"/>
                      <a:pt x="7993" y="29420"/>
                    </a:cubicBezTo>
                    <a:lnTo>
                      <a:pt x="7993" y="29473"/>
                    </a:lnTo>
                    <a:cubicBezTo>
                      <a:pt x="7510" y="27791"/>
                      <a:pt x="7295" y="26037"/>
                      <a:pt x="7617" y="24284"/>
                    </a:cubicBezTo>
                    <a:close/>
                    <a:moveTo>
                      <a:pt x="13505" y="29921"/>
                    </a:moveTo>
                    <a:cubicBezTo>
                      <a:pt x="13648" y="30189"/>
                      <a:pt x="13738" y="30493"/>
                      <a:pt x="13755" y="30780"/>
                    </a:cubicBezTo>
                    <a:cubicBezTo>
                      <a:pt x="13612" y="30511"/>
                      <a:pt x="13523" y="30225"/>
                      <a:pt x="13505" y="29921"/>
                    </a:cubicBezTo>
                    <a:close/>
                    <a:moveTo>
                      <a:pt x="5858" y="28817"/>
                    </a:moveTo>
                    <a:cubicBezTo>
                      <a:pt x="5909" y="28817"/>
                      <a:pt x="5942" y="28878"/>
                      <a:pt x="5935" y="29044"/>
                    </a:cubicBezTo>
                    <a:cubicBezTo>
                      <a:pt x="5935" y="29294"/>
                      <a:pt x="5917" y="29563"/>
                      <a:pt x="5899" y="29813"/>
                    </a:cubicBezTo>
                    <a:cubicBezTo>
                      <a:pt x="5882" y="30135"/>
                      <a:pt x="5846" y="30440"/>
                      <a:pt x="5792" y="30762"/>
                    </a:cubicBezTo>
                    <a:lnTo>
                      <a:pt x="5792" y="30744"/>
                    </a:lnTo>
                    <a:cubicBezTo>
                      <a:pt x="5774" y="30726"/>
                      <a:pt x="5754" y="30718"/>
                      <a:pt x="5735" y="30718"/>
                    </a:cubicBezTo>
                    <a:cubicBezTo>
                      <a:pt x="5697" y="30718"/>
                      <a:pt x="5661" y="30750"/>
                      <a:pt x="5649" y="30797"/>
                    </a:cubicBezTo>
                    <a:lnTo>
                      <a:pt x="5649" y="30815"/>
                    </a:lnTo>
                    <a:cubicBezTo>
                      <a:pt x="5595" y="30619"/>
                      <a:pt x="5524" y="30422"/>
                      <a:pt x="5416" y="30243"/>
                    </a:cubicBezTo>
                    <a:cubicBezTo>
                      <a:pt x="5345" y="29849"/>
                      <a:pt x="5416" y="29437"/>
                      <a:pt x="5613" y="29080"/>
                    </a:cubicBezTo>
                    <a:lnTo>
                      <a:pt x="5595" y="29080"/>
                    </a:lnTo>
                    <a:cubicBezTo>
                      <a:pt x="5670" y="28951"/>
                      <a:pt x="5783" y="28817"/>
                      <a:pt x="5858" y="28817"/>
                    </a:cubicBezTo>
                    <a:close/>
                    <a:moveTo>
                      <a:pt x="6454" y="29420"/>
                    </a:moveTo>
                    <a:cubicBezTo>
                      <a:pt x="6579" y="29956"/>
                      <a:pt x="6329" y="30565"/>
                      <a:pt x="6132" y="31120"/>
                    </a:cubicBezTo>
                    <a:cubicBezTo>
                      <a:pt x="6132" y="30994"/>
                      <a:pt x="6114" y="30869"/>
                      <a:pt x="6096" y="30744"/>
                    </a:cubicBezTo>
                    <a:cubicBezTo>
                      <a:pt x="6096" y="30719"/>
                      <a:pt x="6069" y="30693"/>
                      <a:pt x="6041" y="30693"/>
                    </a:cubicBezTo>
                    <a:cubicBezTo>
                      <a:pt x="6029" y="30693"/>
                      <a:pt x="6017" y="30698"/>
                      <a:pt x="6007" y="30708"/>
                    </a:cubicBezTo>
                    <a:cubicBezTo>
                      <a:pt x="6043" y="30475"/>
                      <a:pt x="6061" y="30261"/>
                      <a:pt x="6078" y="30028"/>
                    </a:cubicBezTo>
                    <a:cubicBezTo>
                      <a:pt x="6257" y="29867"/>
                      <a:pt x="6383" y="29652"/>
                      <a:pt x="6454" y="29420"/>
                    </a:cubicBezTo>
                    <a:close/>
                    <a:moveTo>
                      <a:pt x="4074" y="29151"/>
                    </a:moveTo>
                    <a:cubicBezTo>
                      <a:pt x="4468" y="29366"/>
                      <a:pt x="4826" y="29670"/>
                      <a:pt x="5094" y="30046"/>
                    </a:cubicBezTo>
                    <a:cubicBezTo>
                      <a:pt x="5166" y="30153"/>
                      <a:pt x="5237" y="30279"/>
                      <a:pt x="5291" y="30404"/>
                    </a:cubicBezTo>
                    <a:cubicBezTo>
                      <a:pt x="5327" y="30529"/>
                      <a:pt x="5380" y="30672"/>
                      <a:pt x="5434" y="30797"/>
                    </a:cubicBezTo>
                    <a:lnTo>
                      <a:pt x="5398" y="30762"/>
                    </a:lnTo>
                    <a:cubicBezTo>
                      <a:pt x="5386" y="30744"/>
                      <a:pt x="5369" y="30736"/>
                      <a:pt x="5350" y="30736"/>
                    </a:cubicBezTo>
                    <a:cubicBezTo>
                      <a:pt x="5313" y="30736"/>
                      <a:pt x="5273" y="30768"/>
                      <a:pt x="5273" y="30815"/>
                    </a:cubicBezTo>
                    <a:cubicBezTo>
                      <a:pt x="5273" y="30923"/>
                      <a:pt x="5273" y="31030"/>
                      <a:pt x="5273" y="31138"/>
                    </a:cubicBezTo>
                    <a:cubicBezTo>
                      <a:pt x="5202" y="31084"/>
                      <a:pt x="5130" y="31030"/>
                      <a:pt x="5058" y="30976"/>
                    </a:cubicBezTo>
                    <a:cubicBezTo>
                      <a:pt x="4915" y="30833"/>
                      <a:pt x="4754" y="30690"/>
                      <a:pt x="4575" y="30565"/>
                    </a:cubicBezTo>
                    <a:cubicBezTo>
                      <a:pt x="4522" y="30440"/>
                      <a:pt x="4468" y="30332"/>
                      <a:pt x="4432" y="30261"/>
                    </a:cubicBezTo>
                    <a:cubicBezTo>
                      <a:pt x="4235" y="29921"/>
                      <a:pt x="4110" y="29545"/>
                      <a:pt x="4074" y="29151"/>
                    </a:cubicBezTo>
                    <a:close/>
                    <a:moveTo>
                      <a:pt x="8798" y="30010"/>
                    </a:moveTo>
                    <a:cubicBezTo>
                      <a:pt x="8798" y="30404"/>
                      <a:pt x="8530" y="30762"/>
                      <a:pt x="8351" y="31138"/>
                    </a:cubicBezTo>
                    <a:lnTo>
                      <a:pt x="8351" y="31084"/>
                    </a:lnTo>
                    <a:cubicBezTo>
                      <a:pt x="8458" y="30708"/>
                      <a:pt x="8620" y="30350"/>
                      <a:pt x="8798" y="30010"/>
                    </a:cubicBezTo>
                    <a:close/>
                    <a:moveTo>
                      <a:pt x="3418" y="30148"/>
                    </a:moveTo>
                    <a:cubicBezTo>
                      <a:pt x="3807" y="30148"/>
                      <a:pt x="4217" y="30508"/>
                      <a:pt x="4486" y="30726"/>
                    </a:cubicBezTo>
                    <a:cubicBezTo>
                      <a:pt x="4522" y="30744"/>
                      <a:pt x="4539" y="30780"/>
                      <a:pt x="4557" y="30797"/>
                    </a:cubicBezTo>
                    <a:cubicBezTo>
                      <a:pt x="4665" y="30976"/>
                      <a:pt x="4808" y="31138"/>
                      <a:pt x="5005" y="31227"/>
                    </a:cubicBezTo>
                    <a:lnTo>
                      <a:pt x="5076" y="31316"/>
                    </a:lnTo>
                    <a:cubicBezTo>
                      <a:pt x="5094" y="31334"/>
                      <a:pt x="5094" y="31352"/>
                      <a:pt x="5112" y="31388"/>
                    </a:cubicBezTo>
                    <a:cubicBezTo>
                      <a:pt x="4987" y="31334"/>
                      <a:pt x="4862" y="31316"/>
                      <a:pt x="4718" y="31316"/>
                    </a:cubicBezTo>
                    <a:cubicBezTo>
                      <a:pt x="4700" y="31316"/>
                      <a:pt x="4665" y="31334"/>
                      <a:pt x="4665" y="31352"/>
                    </a:cubicBezTo>
                    <a:lnTo>
                      <a:pt x="4665" y="31370"/>
                    </a:lnTo>
                    <a:cubicBezTo>
                      <a:pt x="4486" y="31299"/>
                      <a:pt x="4307" y="31263"/>
                      <a:pt x="4110" y="31245"/>
                    </a:cubicBezTo>
                    <a:cubicBezTo>
                      <a:pt x="3967" y="31191"/>
                      <a:pt x="3806" y="31120"/>
                      <a:pt x="3663" y="31048"/>
                    </a:cubicBezTo>
                    <a:cubicBezTo>
                      <a:pt x="3484" y="30976"/>
                      <a:pt x="3323" y="30869"/>
                      <a:pt x="3179" y="30744"/>
                    </a:cubicBezTo>
                    <a:cubicBezTo>
                      <a:pt x="2911" y="30583"/>
                      <a:pt x="3036" y="30153"/>
                      <a:pt x="3340" y="30153"/>
                    </a:cubicBezTo>
                    <a:cubicBezTo>
                      <a:pt x="3366" y="30150"/>
                      <a:pt x="3392" y="30148"/>
                      <a:pt x="3418" y="30148"/>
                    </a:cubicBezTo>
                    <a:close/>
                    <a:moveTo>
                      <a:pt x="5416" y="30976"/>
                    </a:moveTo>
                    <a:lnTo>
                      <a:pt x="5416" y="30976"/>
                    </a:lnTo>
                    <a:cubicBezTo>
                      <a:pt x="5470" y="31048"/>
                      <a:pt x="5524" y="31120"/>
                      <a:pt x="5577" y="31209"/>
                    </a:cubicBezTo>
                    <a:cubicBezTo>
                      <a:pt x="5595" y="31281"/>
                      <a:pt x="5613" y="31370"/>
                      <a:pt x="5649" y="31442"/>
                    </a:cubicBezTo>
                    <a:cubicBezTo>
                      <a:pt x="5644" y="31436"/>
                      <a:pt x="5640" y="31434"/>
                      <a:pt x="5637" y="31434"/>
                    </a:cubicBezTo>
                    <a:cubicBezTo>
                      <a:pt x="5629" y="31434"/>
                      <a:pt x="5626" y="31447"/>
                      <a:pt x="5613" y="31460"/>
                    </a:cubicBezTo>
                    <a:cubicBezTo>
                      <a:pt x="5577" y="31406"/>
                      <a:pt x="5524" y="31352"/>
                      <a:pt x="5470" y="31299"/>
                    </a:cubicBezTo>
                    <a:cubicBezTo>
                      <a:pt x="5452" y="31191"/>
                      <a:pt x="5434" y="31084"/>
                      <a:pt x="5416" y="30976"/>
                    </a:cubicBezTo>
                    <a:close/>
                    <a:moveTo>
                      <a:pt x="5882" y="31173"/>
                    </a:moveTo>
                    <a:cubicBezTo>
                      <a:pt x="5935" y="31299"/>
                      <a:pt x="5971" y="31442"/>
                      <a:pt x="5989" y="31567"/>
                    </a:cubicBezTo>
                    <a:lnTo>
                      <a:pt x="5989" y="31585"/>
                    </a:lnTo>
                    <a:cubicBezTo>
                      <a:pt x="5989" y="31603"/>
                      <a:pt x="6007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35" y="31585"/>
                    </a:cubicBezTo>
                    <a:cubicBezTo>
                      <a:pt x="5899" y="31478"/>
                      <a:pt x="5882" y="31388"/>
                      <a:pt x="5864" y="31281"/>
                    </a:cubicBezTo>
                    <a:cubicBezTo>
                      <a:pt x="5864" y="31245"/>
                      <a:pt x="5882" y="31209"/>
                      <a:pt x="5882" y="31173"/>
                    </a:cubicBezTo>
                    <a:close/>
                    <a:moveTo>
                      <a:pt x="4951" y="31478"/>
                    </a:moveTo>
                    <a:cubicBezTo>
                      <a:pt x="5094" y="31495"/>
                      <a:pt x="5255" y="31549"/>
                      <a:pt x="5398" y="31639"/>
                    </a:cubicBezTo>
                    <a:cubicBezTo>
                      <a:pt x="5488" y="31710"/>
                      <a:pt x="5595" y="31782"/>
                      <a:pt x="5703" y="31835"/>
                    </a:cubicBezTo>
                    <a:lnTo>
                      <a:pt x="5756" y="31835"/>
                    </a:lnTo>
                    <a:cubicBezTo>
                      <a:pt x="5792" y="31835"/>
                      <a:pt x="5810" y="31835"/>
                      <a:pt x="5828" y="31818"/>
                    </a:cubicBezTo>
                    <a:lnTo>
                      <a:pt x="5864" y="31943"/>
                    </a:lnTo>
                    <a:cubicBezTo>
                      <a:pt x="5542" y="31853"/>
                      <a:pt x="5219" y="31674"/>
                      <a:pt x="4951" y="31478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40" y="32247"/>
                      <a:pt x="13129" y="32641"/>
                      <a:pt x="13129" y="33034"/>
                    </a:cubicBezTo>
                    <a:cubicBezTo>
                      <a:pt x="12932" y="32694"/>
                      <a:pt x="12789" y="32247"/>
                      <a:pt x="12879" y="31889"/>
                    </a:cubicBezTo>
                    <a:close/>
                    <a:moveTo>
                      <a:pt x="11590" y="32569"/>
                    </a:moveTo>
                    <a:cubicBezTo>
                      <a:pt x="11715" y="33088"/>
                      <a:pt x="11447" y="33535"/>
                      <a:pt x="11232" y="34001"/>
                    </a:cubicBezTo>
                    <a:cubicBezTo>
                      <a:pt x="11161" y="33500"/>
                      <a:pt x="11286" y="32999"/>
                      <a:pt x="11590" y="32569"/>
                    </a:cubicBezTo>
                    <a:close/>
                    <a:moveTo>
                      <a:pt x="17442" y="30117"/>
                    </a:moveTo>
                    <a:lnTo>
                      <a:pt x="17442" y="30117"/>
                    </a:lnTo>
                    <a:cubicBezTo>
                      <a:pt x="17442" y="30118"/>
                      <a:pt x="16762" y="31639"/>
                      <a:pt x="16672" y="31800"/>
                    </a:cubicBezTo>
                    <a:cubicBezTo>
                      <a:pt x="16225" y="32551"/>
                      <a:pt x="15760" y="33267"/>
                      <a:pt x="15241" y="33965"/>
                    </a:cubicBezTo>
                    <a:cubicBezTo>
                      <a:pt x="14400" y="35146"/>
                      <a:pt x="13576" y="36327"/>
                      <a:pt x="12682" y="37472"/>
                    </a:cubicBezTo>
                    <a:cubicBezTo>
                      <a:pt x="12735" y="37186"/>
                      <a:pt x="12771" y="36918"/>
                      <a:pt x="12825" y="36631"/>
                    </a:cubicBezTo>
                    <a:cubicBezTo>
                      <a:pt x="13040" y="36041"/>
                      <a:pt x="13290" y="35468"/>
                      <a:pt x="13594" y="34931"/>
                    </a:cubicBezTo>
                    <a:cubicBezTo>
                      <a:pt x="14274" y="33786"/>
                      <a:pt x="15187" y="32784"/>
                      <a:pt x="15778" y="31567"/>
                    </a:cubicBezTo>
                    <a:cubicBezTo>
                      <a:pt x="15790" y="31542"/>
                      <a:pt x="15758" y="31516"/>
                      <a:pt x="15732" y="31516"/>
                    </a:cubicBezTo>
                    <a:cubicBezTo>
                      <a:pt x="15721" y="31516"/>
                      <a:pt x="15711" y="31521"/>
                      <a:pt x="15706" y="31531"/>
                    </a:cubicBezTo>
                    <a:cubicBezTo>
                      <a:pt x="15008" y="32659"/>
                      <a:pt x="14221" y="33750"/>
                      <a:pt x="13505" y="34860"/>
                    </a:cubicBezTo>
                    <a:cubicBezTo>
                      <a:pt x="13272" y="35235"/>
                      <a:pt x="13075" y="35647"/>
                      <a:pt x="12914" y="36059"/>
                    </a:cubicBezTo>
                    <a:cubicBezTo>
                      <a:pt x="12986" y="35683"/>
                      <a:pt x="13040" y="35307"/>
                      <a:pt x="13111" y="34931"/>
                    </a:cubicBezTo>
                    <a:cubicBezTo>
                      <a:pt x="13881" y="32820"/>
                      <a:pt x="15312" y="30869"/>
                      <a:pt x="17442" y="30117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2"/>
                      <a:pt x="11286" y="37186"/>
                      <a:pt x="11465" y="37544"/>
                    </a:cubicBezTo>
                    <a:cubicBezTo>
                      <a:pt x="11089" y="37365"/>
                      <a:pt x="10803" y="37025"/>
                      <a:pt x="10731" y="36596"/>
                    </a:cubicBezTo>
                    <a:close/>
                    <a:moveTo>
                      <a:pt x="9729" y="30923"/>
                    </a:moveTo>
                    <a:cubicBezTo>
                      <a:pt x="9765" y="31764"/>
                      <a:pt x="9980" y="32641"/>
                      <a:pt x="9962" y="33464"/>
                    </a:cubicBezTo>
                    <a:cubicBezTo>
                      <a:pt x="9962" y="34949"/>
                      <a:pt x="9872" y="36434"/>
                      <a:pt x="9801" y="37920"/>
                    </a:cubicBezTo>
                    <a:cubicBezTo>
                      <a:pt x="9783" y="37866"/>
                      <a:pt x="9765" y="37812"/>
                      <a:pt x="9729" y="37759"/>
                    </a:cubicBezTo>
                    <a:lnTo>
                      <a:pt x="9747" y="37759"/>
                    </a:lnTo>
                    <a:cubicBezTo>
                      <a:pt x="9693" y="36578"/>
                      <a:pt x="9478" y="35397"/>
                      <a:pt x="9586" y="34215"/>
                    </a:cubicBezTo>
                    <a:cubicBezTo>
                      <a:pt x="9586" y="34198"/>
                      <a:pt x="9572" y="34189"/>
                      <a:pt x="9557" y="34189"/>
                    </a:cubicBezTo>
                    <a:cubicBezTo>
                      <a:pt x="9541" y="34189"/>
                      <a:pt x="9523" y="34198"/>
                      <a:pt x="9514" y="34215"/>
                    </a:cubicBezTo>
                    <a:cubicBezTo>
                      <a:pt x="9425" y="35235"/>
                      <a:pt x="9425" y="36256"/>
                      <a:pt x="9568" y="37276"/>
                    </a:cubicBezTo>
                    <a:cubicBezTo>
                      <a:pt x="9461" y="36971"/>
                      <a:pt x="9353" y="36667"/>
                      <a:pt x="9264" y="36363"/>
                    </a:cubicBezTo>
                    <a:cubicBezTo>
                      <a:pt x="9264" y="36345"/>
                      <a:pt x="9264" y="36327"/>
                      <a:pt x="9264" y="36309"/>
                    </a:cubicBezTo>
                    <a:cubicBezTo>
                      <a:pt x="8995" y="35128"/>
                      <a:pt x="8888" y="34019"/>
                      <a:pt x="9156" y="32838"/>
                    </a:cubicBezTo>
                    <a:cubicBezTo>
                      <a:pt x="9300" y="32175"/>
                      <a:pt x="9532" y="31549"/>
                      <a:pt x="9729" y="30923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5"/>
                    </a:cubicBezTo>
                    <a:cubicBezTo>
                      <a:pt x="6096" y="34162"/>
                      <a:pt x="6812" y="34788"/>
                      <a:pt x="7403" y="35289"/>
                    </a:cubicBezTo>
                    <a:cubicBezTo>
                      <a:pt x="8297" y="36112"/>
                      <a:pt x="9067" y="37079"/>
                      <a:pt x="9657" y="38170"/>
                    </a:cubicBezTo>
                    <a:lnTo>
                      <a:pt x="9783" y="38510"/>
                    </a:lnTo>
                    <a:cubicBezTo>
                      <a:pt x="9693" y="38385"/>
                      <a:pt x="9586" y="38278"/>
                      <a:pt x="9461" y="38170"/>
                    </a:cubicBezTo>
                    <a:cubicBezTo>
                      <a:pt x="9138" y="37723"/>
                      <a:pt x="8798" y="37293"/>
                      <a:pt x="8405" y="36882"/>
                    </a:cubicBezTo>
                    <a:cubicBezTo>
                      <a:pt x="7868" y="36273"/>
                      <a:pt x="7152" y="35880"/>
                      <a:pt x="6615" y="35289"/>
                    </a:cubicBezTo>
                    <a:cubicBezTo>
                      <a:pt x="6606" y="35275"/>
                      <a:pt x="6596" y="35270"/>
                      <a:pt x="6586" y="35270"/>
                    </a:cubicBezTo>
                    <a:cubicBezTo>
                      <a:pt x="6558" y="35270"/>
                      <a:pt x="6535" y="35316"/>
                      <a:pt x="6562" y="35343"/>
                    </a:cubicBezTo>
                    <a:cubicBezTo>
                      <a:pt x="7027" y="35898"/>
                      <a:pt x="7653" y="36273"/>
                      <a:pt x="8154" y="36792"/>
                    </a:cubicBezTo>
                    <a:cubicBezTo>
                      <a:pt x="8458" y="37132"/>
                      <a:pt x="8727" y="37472"/>
                      <a:pt x="9013" y="37830"/>
                    </a:cubicBezTo>
                    <a:cubicBezTo>
                      <a:pt x="8709" y="37633"/>
                      <a:pt x="8405" y="37454"/>
                      <a:pt x="8101" y="37293"/>
                    </a:cubicBezTo>
                    <a:cubicBezTo>
                      <a:pt x="6830" y="36578"/>
                      <a:pt x="6096" y="35683"/>
                      <a:pt x="5237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5" y="40067"/>
                    </a:move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7" y="40497"/>
                      <a:pt x="9818" y="40300"/>
                      <a:pt x="9675" y="40067"/>
                    </a:cubicBezTo>
                    <a:close/>
                    <a:moveTo>
                      <a:pt x="12753" y="41123"/>
                    </a:moveTo>
                    <a:lnTo>
                      <a:pt x="12753" y="41123"/>
                    </a:lnTo>
                    <a:cubicBezTo>
                      <a:pt x="12628" y="41570"/>
                      <a:pt x="12467" y="42000"/>
                      <a:pt x="12270" y="42411"/>
                    </a:cubicBezTo>
                    <a:cubicBezTo>
                      <a:pt x="12270" y="42304"/>
                      <a:pt x="12270" y="42197"/>
                      <a:pt x="12252" y="42107"/>
                    </a:cubicBezTo>
                    <a:cubicBezTo>
                      <a:pt x="12395" y="41767"/>
                      <a:pt x="12556" y="41427"/>
                      <a:pt x="12753" y="41123"/>
                    </a:cubicBezTo>
                    <a:close/>
                    <a:moveTo>
                      <a:pt x="9657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91" y="29885"/>
                      <a:pt x="10749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2" y="35379"/>
                      <a:pt x="11357" y="36256"/>
                      <a:pt x="11483" y="37132"/>
                    </a:cubicBezTo>
                    <a:cubicBezTo>
                      <a:pt x="11304" y="36792"/>
                      <a:pt x="11017" y="36524"/>
                      <a:pt x="10660" y="36381"/>
                    </a:cubicBezTo>
                    <a:cubicBezTo>
                      <a:pt x="10650" y="36378"/>
                      <a:pt x="10641" y="36376"/>
                      <a:pt x="10633" y="36376"/>
                    </a:cubicBezTo>
                    <a:cubicBezTo>
                      <a:pt x="10594" y="36376"/>
                      <a:pt x="10570" y="36408"/>
                      <a:pt x="10570" y="36452"/>
                    </a:cubicBezTo>
                    <a:cubicBezTo>
                      <a:pt x="10588" y="37043"/>
                      <a:pt x="10982" y="37526"/>
                      <a:pt x="11554" y="37669"/>
                    </a:cubicBezTo>
                    <a:cubicBezTo>
                      <a:pt x="11644" y="38403"/>
                      <a:pt x="11733" y="39119"/>
                      <a:pt x="11805" y="39852"/>
                    </a:cubicBezTo>
                    <a:cubicBezTo>
                      <a:pt x="11912" y="40962"/>
                      <a:pt x="11984" y="42071"/>
                      <a:pt x="11984" y="43199"/>
                    </a:cubicBezTo>
                    <a:cubicBezTo>
                      <a:pt x="11536" y="41409"/>
                      <a:pt x="10552" y="39673"/>
                      <a:pt x="9890" y="38027"/>
                    </a:cubicBezTo>
                    <a:cubicBezTo>
                      <a:pt x="9908" y="38027"/>
                      <a:pt x="9926" y="38027"/>
                      <a:pt x="9926" y="37991"/>
                    </a:cubicBezTo>
                    <a:cubicBezTo>
                      <a:pt x="10176" y="36953"/>
                      <a:pt x="10158" y="35880"/>
                      <a:pt x="10158" y="34824"/>
                    </a:cubicBezTo>
                    <a:cubicBezTo>
                      <a:pt x="10158" y="33625"/>
                      <a:pt x="10230" y="32444"/>
                      <a:pt x="10033" y="31281"/>
                    </a:cubicBezTo>
                    <a:cubicBezTo>
                      <a:pt x="10051" y="30994"/>
                      <a:pt x="9997" y="30708"/>
                      <a:pt x="9872" y="30457"/>
                    </a:cubicBezTo>
                    <a:cubicBezTo>
                      <a:pt x="9926" y="30279"/>
                      <a:pt x="9962" y="30082"/>
                      <a:pt x="9997" y="29885"/>
                    </a:cubicBezTo>
                    <a:cubicBezTo>
                      <a:pt x="10008" y="29822"/>
                      <a:pt x="9958" y="29784"/>
                      <a:pt x="9911" y="29784"/>
                    </a:cubicBezTo>
                    <a:cubicBezTo>
                      <a:pt x="9876" y="29784"/>
                      <a:pt x="9844" y="29804"/>
                      <a:pt x="9836" y="29849"/>
                    </a:cubicBezTo>
                    <a:cubicBezTo>
                      <a:pt x="9801" y="29974"/>
                      <a:pt x="9783" y="30117"/>
                      <a:pt x="9765" y="30279"/>
                    </a:cubicBezTo>
                    <a:cubicBezTo>
                      <a:pt x="9711" y="30547"/>
                      <a:pt x="9640" y="30833"/>
                      <a:pt x="9550" y="31120"/>
                    </a:cubicBezTo>
                    <a:cubicBezTo>
                      <a:pt x="9353" y="31818"/>
                      <a:pt x="9103" y="32515"/>
                      <a:pt x="8942" y="33231"/>
                    </a:cubicBezTo>
                    <a:cubicBezTo>
                      <a:pt x="8834" y="33858"/>
                      <a:pt x="8816" y="34520"/>
                      <a:pt x="8942" y="35146"/>
                    </a:cubicBezTo>
                    <a:cubicBezTo>
                      <a:pt x="8637" y="33965"/>
                      <a:pt x="8458" y="32748"/>
                      <a:pt x="8369" y="31513"/>
                    </a:cubicBezTo>
                    <a:cubicBezTo>
                      <a:pt x="8548" y="31245"/>
                      <a:pt x="8673" y="30959"/>
                      <a:pt x="8798" y="30672"/>
                    </a:cubicBezTo>
                    <a:cubicBezTo>
                      <a:pt x="8942" y="30386"/>
                      <a:pt x="8995" y="30064"/>
                      <a:pt x="8924" y="29760"/>
                    </a:cubicBezTo>
                    <a:cubicBezTo>
                      <a:pt x="8914" y="29719"/>
                      <a:pt x="8881" y="29696"/>
                      <a:pt x="8848" y="29696"/>
                    </a:cubicBezTo>
                    <a:cubicBezTo>
                      <a:pt x="8822" y="29696"/>
                      <a:pt x="8796" y="29710"/>
                      <a:pt x="8781" y="29742"/>
                    </a:cubicBezTo>
                    <a:cubicBezTo>
                      <a:pt x="8584" y="30010"/>
                      <a:pt x="8441" y="30296"/>
                      <a:pt x="8351" y="30601"/>
                    </a:cubicBezTo>
                    <a:cubicBezTo>
                      <a:pt x="8351" y="30189"/>
                      <a:pt x="8351" y="29777"/>
                      <a:pt x="8369" y="29348"/>
                    </a:cubicBezTo>
                    <a:cubicBezTo>
                      <a:pt x="8458" y="27791"/>
                      <a:pt x="8816" y="26252"/>
                      <a:pt x="9461" y="24838"/>
                    </a:cubicBezTo>
                    <a:cubicBezTo>
                      <a:pt x="9478" y="24946"/>
                      <a:pt x="9514" y="25053"/>
                      <a:pt x="9532" y="25178"/>
                    </a:cubicBezTo>
                    <a:cubicBezTo>
                      <a:pt x="9532" y="25201"/>
                      <a:pt x="9548" y="25211"/>
                      <a:pt x="9566" y="25211"/>
                    </a:cubicBezTo>
                    <a:cubicBezTo>
                      <a:pt x="9591" y="25211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2"/>
                      <a:pt x="9622" y="24481"/>
                      <a:pt x="9657" y="24409"/>
                    </a:cubicBezTo>
                    <a:close/>
                    <a:moveTo>
                      <a:pt x="11214" y="44290"/>
                    </a:moveTo>
                    <a:lnTo>
                      <a:pt x="11214" y="44290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6"/>
                      <a:pt x="11250" y="44827"/>
                      <a:pt x="11214" y="44290"/>
                    </a:cubicBezTo>
                    <a:close/>
                    <a:moveTo>
                      <a:pt x="12986" y="45454"/>
                    </a:moveTo>
                    <a:cubicBezTo>
                      <a:pt x="12914" y="46134"/>
                      <a:pt x="12485" y="46670"/>
                      <a:pt x="12091" y="47207"/>
                    </a:cubicBezTo>
                    <a:cubicBezTo>
                      <a:pt x="12091" y="47118"/>
                      <a:pt x="12109" y="47028"/>
                      <a:pt x="12127" y="46939"/>
                    </a:cubicBezTo>
                    <a:cubicBezTo>
                      <a:pt x="12395" y="46456"/>
                      <a:pt x="12521" y="45794"/>
                      <a:pt x="12986" y="45454"/>
                    </a:cubicBezTo>
                    <a:close/>
                    <a:moveTo>
                      <a:pt x="10785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5" y="966"/>
                      <a:pt x="9353" y="483"/>
                      <a:pt x="8942" y="72"/>
                    </a:cubicBezTo>
                    <a:cubicBezTo>
                      <a:pt x="8926" y="55"/>
                      <a:pt x="8902" y="47"/>
                      <a:pt x="8881" y="47"/>
                    </a:cubicBezTo>
                    <a:cubicBezTo>
                      <a:pt x="8856" y="47"/>
                      <a:pt x="8834" y="60"/>
                      <a:pt x="8834" y="89"/>
                    </a:cubicBezTo>
                    <a:cubicBezTo>
                      <a:pt x="8566" y="769"/>
                      <a:pt x="8548" y="1503"/>
                      <a:pt x="8763" y="2183"/>
                    </a:cubicBezTo>
                    <a:cubicBezTo>
                      <a:pt x="8405" y="1825"/>
                      <a:pt x="7975" y="1539"/>
                      <a:pt x="7528" y="1342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5" y="1339"/>
                      <a:pt x="7441" y="1383"/>
                      <a:pt x="7456" y="1414"/>
                    </a:cubicBezTo>
                    <a:cubicBezTo>
                      <a:pt x="7796" y="2094"/>
                      <a:pt x="7796" y="2863"/>
                      <a:pt x="8244" y="3490"/>
                    </a:cubicBezTo>
                    <a:cubicBezTo>
                      <a:pt x="8512" y="3812"/>
                      <a:pt x="8852" y="4062"/>
                      <a:pt x="9228" y="4241"/>
                    </a:cubicBezTo>
                    <a:cubicBezTo>
                      <a:pt x="9246" y="4420"/>
                      <a:pt x="9335" y="4599"/>
                      <a:pt x="9443" y="4742"/>
                    </a:cubicBezTo>
                    <a:cubicBezTo>
                      <a:pt x="9586" y="4921"/>
                      <a:pt x="9801" y="5046"/>
                      <a:pt x="10015" y="5064"/>
                    </a:cubicBezTo>
                    <a:cubicBezTo>
                      <a:pt x="9854" y="6317"/>
                      <a:pt x="9675" y="7570"/>
                      <a:pt x="9496" y="8822"/>
                    </a:cubicBezTo>
                    <a:cubicBezTo>
                      <a:pt x="9389" y="8518"/>
                      <a:pt x="9317" y="8196"/>
                      <a:pt x="9264" y="7874"/>
                    </a:cubicBezTo>
                    <a:lnTo>
                      <a:pt x="9264" y="7874"/>
                    </a:lnTo>
                    <a:cubicBezTo>
                      <a:pt x="9353" y="8124"/>
                      <a:pt x="9353" y="8375"/>
                      <a:pt x="9443" y="8625"/>
                    </a:cubicBezTo>
                    <a:cubicBezTo>
                      <a:pt x="9443" y="8652"/>
                      <a:pt x="9461" y="8666"/>
                      <a:pt x="9478" y="8666"/>
                    </a:cubicBezTo>
                    <a:cubicBezTo>
                      <a:pt x="9496" y="8666"/>
                      <a:pt x="9514" y="8652"/>
                      <a:pt x="9514" y="8625"/>
                    </a:cubicBezTo>
                    <a:cubicBezTo>
                      <a:pt x="9550" y="8268"/>
                      <a:pt x="9443" y="7892"/>
                      <a:pt x="9246" y="7588"/>
                    </a:cubicBezTo>
                    <a:cubicBezTo>
                      <a:pt x="9232" y="7566"/>
                      <a:pt x="9209" y="7556"/>
                      <a:pt x="9187" y="7556"/>
                    </a:cubicBezTo>
                    <a:cubicBezTo>
                      <a:pt x="9153" y="7556"/>
                      <a:pt x="9121" y="7580"/>
                      <a:pt x="9121" y="7623"/>
                    </a:cubicBezTo>
                    <a:cubicBezTo>
                      <a:pt x="9121" y="8106"/>
                      <a:pt x="9228" y="8608"/>
                      <a:pt x="9478" y="9037"/>
                    </a:cubicBezTo>
                    <a:cubicBezTo>
                      <a:pt x="9300" y="10343"/>
                      <a:pt x="9156" y="11632"/>
                      <a:pt x="9067" y="12956"/>
                    </a:cubicBezTo>
                    <a:cubicBezTo>
                      <a:pt x="8977" y="12831"/>
                      <a:pt x="8852" y="12759"/>
                      <a:pt x="8727" y="12741"/>
                    </a:cubicBezTo>
                    <a:cubicBezTo>
                      <a:pt x="8673" y="12741"/>
                      <a:pt x="8655" y="12777"/>
                      <a:pt x="8655" y="12813"/>
                    </a:cubicBezTo>
                    <a:cubicBezTo>
                      <a:pt x="8673" y="13153"/>
                      <a:pt x="8763" y="13475"/>
                      <a:pt x="8906" y="13779"/>
                    </a:cubicBezTo>
                    <a:cubicBezTo>
                      <a:pt x="8942" y="13851"/>
                      <a:pt x="8960" y="13905"/>
                      <a:pt x="8995" y="13958"/>
                    </a:cubicBezTo>
                    <a:cubicBezTo>
                      <a:pt x="8960" y="14620"/>
                      <a:pt x="8942" y="15265"/>
                      <a:pt x="8960" y="15927"/>
                    </a:cubicBezTo>
                    <a:cubicBezTo>
                      <a:pt x="8960" y="16535"/>
                      <a:pt x="8977" y="17126"/>
                      <a:pt x="9013" y="17716"/>
                    </a:cubicBezTo>
                    <a:cubicBezTo>
                      <a:pt x="8924" y="17484"/>
                      <a:pt x="8781" y="17251"/>
                      <a:pt x="8602" y="17072"/>
                    </a:cubicBezTo>
                    <a:cubicBezTo>
                      <a:pt x="8590" y="17060"/>
                      <a:pt x="8572" y="17054"/>
                      <a:pt x="8553" y="17054"/>
                    </a:cubicBezTo>
                    <a:cubicBezTo>
                      <a:pt x="8516" y="17054"/>
                      <a:pt x="8476" y="17078"/>
                      <a:pt x="8476" y="17126"/>
                    </a:cubicBezTo>
                    <a:cubicBezTo>
                      <a:pt x="8548" y="17698"/>
                      <a:pt x="8745" y="18253"/>
                      <a:pt x="9049" y="18754"/>
                    </a:cubicBezTo>
                    <a:cubicBezTo>
                      <a:pt x="9049" y="18754"/>
                      <a:pt x="9067" y="18772"/>
                      <a:pt x="9067" y="18772"/>
                    </a:cubicBezTo>
                    <a:cubicBezTo>
                      <a:pt x="9174" y="20526"/>
                      <a:pt x="9371" y="22262"/>
                      <a:pt x="9586" y="23979"/>
                    </a:cubicBezTo>
                    <a:cubicBezTo>
                      <a:pt x="9550" y="24069"/>
                      <a:pt x="9496" y="24141"/>
                      <a:pt x="9461" y="24212"/>
                    </a:cubicBezTo>
                    <a:cubicBezTo>
                      <a:pt x="9138" y="22637"/>
                      <a:pt x="8351" y="21170"/>
                      <a:pt x="7582" y="19756"/>
                    </a:cubicBezTo>
                    <a:cubicBezTo>
                      <a:pt x="7582" y="19738"/>
                      <a:pt x="7582" y="19720"/>
                      <a:pt x="7582" y="19720"/>
                    </a:cubicBezTo>
                    <a:cubicBezTo>
                      <a:pt x="7635" y="19506"/>
                      <a:pt x="7653" y="19273"/>
                      <a:pt x="7635" y="19040"/>
                    </a:cubicBezTo>
                    <a:cubicBezTo>
                      <a:pt x="7635" y="18790"/>
                      <a:pt x="7546" y="18557"/>
                      <a:pt x="7385" y="18360"/>
                    </a:cubicBezTo>
                    <a:cubicBezTo>
                      <a:pt x="7366" y="18348"/>
                      <a:pt x="7344" y="18342"/>
                      <a:pt x="7324" y="18342"/>
                    </a:cubicBezTo>
                    <a:cubicBezTo>
                      <a:pt x="7287" y="18342"/>
                      <a:pt x="7253" y="18362"/>
                      <a:pt x="7242" y="18396"/>
                    </a:cubicBezTo>
                    <a:cubicBezTo>
                      <a:pt x="7188" y="18611"/>
                      <a:pt x="7170" y="18844"/>
                      <a:pt x="7206" y="19058"/>
                    </a:cubicBezTo>
                    <a:lnTo>
                      <a:pt x="7009" y="18700"/>
                    </a:lnTo>
                    <a:cubicBezTo>
                      <a:pt x="6615" y="18002"/>
                      <a:pt x="6293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93" y="15676"/>
                      <a:pt x="6239" y="15300"/>
                    </a:cubicBezTo>
                    <a:cubicBezTo>
                      <a:pt x="6239" y="15262"/>
                      <a:pt x="6204" y="15224"/>
                      <a:pt x="6170" y="15224"/>
                    </a:cubicBezTo>
                    <a:cubicBezTo>
                      <a:pt x="6156" y="15224"/>
                      <a:pt x="6143" y="15231"/>
                      <a:pt x="6132" y="15247"/>
                    </a:cubicBezTo>
                    <a:cubicBezTo>
                      <a:pt x="5917" y="15533"/>
                      <a:pt x="5810" y="15909"/>
                      <a:pt x="5828" y="16267"/>
                    </a:cubicBezTo>
                    <a:cubicBezTo>
                      <a:pt x="5148" y="14585"/>
                      <a:pt x="4611" y="12849"/>
                      <a:pt x="4217" y="11077"/>
                    </a:cubicBezTo>
                    <a:cubicBezTo>
                      <a:pt x="4253" y="11023"/>
                      <a:pt x="4271" y="10970"/>
                      <a:pt x="4307" y="10916"/>
                    </a:cubicBezTo>
                    <a:cubicBezTo>
                      <a:pt x="4414" y="10844"/>
                      <a:pt x="4486" y="10719"/>
                      <a:pt x="4522" y="10594"/>
                    </a:cubicBezTo>
                    <a:cubicBezTo>
                      <a:pt x="4951" y="10540"/>
                      <a:pt x="5363" y="10415"/>
                      <a:pt x="5738" y="10236"/>
                    </a:cubicBezTo>
                    <a:cubicBezTo>
                      <a:pt x="5953" y="10129"/>
                      <a:pt x="6490" y="9663"/>
                      <a:pt x="6043" y="9467"/>
                    </a:cubicBezTo>
                    <a:cubicBezTo>
                      <a:pt x="6034" y="9462"/>
                      <a:pt x="6025" y="9460"/>
                      <a:pt x="6016" y="9460"/>
                    </a:cubicBezTo>
                    <a:cubicBezTo>
                      <a:pt x="6013" y="9460"/>
                      <a:pt x="6010" y="9460"/>
                      <a:pt x="6007" y="9461"/>
                    </a:cubicBezTo>
                    <a:lnTo>
                      <a:pt x="6007" y="9461"/>
                    </a:lnTo>
                    <a:cubicBezTo>
                      <a:pt x="6251" y="9163"/>
                      <a:pt x="6413" y="8803"/>
                      <a:pt x="6472" y="8411"/>
                    </a:cubicBezTo>
                    <a:cubicBezTo>
                      <a:pt x="6472" y="8357"/>
                      <a:pt x="6436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8" y="8330"/>
                      <a:pt x="5480" y="8523"/>
                      <a:pt x="5273" y="8858"/>
                    </a:cubicBezTo>
                    <a:cubicBezTo>
                      <a:pt x="5470" y="8393"/>
                      <a:pt x="5524" y="7874"/>
                      <a:pt x="5434" y="7373"/>
                    </a:cubicBezTo>
                    <a:cubicBezTo>
                      <a:pt x="5434" y="7351"/>
                      <a:pt x="5414" y="7335"/>
                      <a:pt x="5390" y="7335"/>
                    </a:cubicBezTo>
                    <a:cubicBezTo>
                      <a:pt x="5375" y="7335"/>
                      <a:pt x="5358" y="7341"/>
                      <a:pt x="5345" y="7355"/>
                    </a:cubicBezTo>
                    <a:cubicBezTo>
                      <a:pt x="5058" y="7659"/>
                      <a:pt x="4808" y="7999"/>
                      <a:pt x="4611" y="8357"/>
                    </a:cubicBezTo>
                    <a:cubicBezTo>
                      <a:pt x="4557" y="7856"/>
                      <a:pt x="4396" y="7373"/>
                      <a:pt x="4128" y="6943"/>
                    </a:cubicBezTo>
                    <a:cubicBezTo>
                      <a:pt x="4117" y="6921"/>
                      <a:pt x="4092" y="6906"/>
                      <a:pt x="4071" y="6906"/>
                    </a:cubicBezTo>
                    <a:cubicBezTo>
                      <a:pt x="4057" y="6906"/>
                      <a:pt x="4045" y="6912"/>
                      <a:pt x="4038" y="6925"/>
                    </a:cubicBezTo>
                    <a:cubicBezTo>
                      <a:pt x="3663" y="7319"/>
                      <a:pt x="3484" y="7838"/>
                      <a:pt x="3555" y="8375"/>
                    </a:cubicBezTo>
                    <a:cubicBezTo>
                      <a:pt x="3305" y="8017"/>
                      <a:pt x="3000" y="7659"/>
                      <a:pt x="2786" y="7355"/>
                    </a:cubicBezTo>
                    <a:cubicBezTo>
                      <a:pt x="2765" y="7334"/>
                      <a:pt x="2744" y="7325"/>
                      <a:pt x="2723" y="7325"/>
                    </a:cubicBezTo>
                    <a:cubicBezTo>
                      <a:pt x="2708" y="7325"/>
                      <a:pt x="2693" y="7330"/>
                      <a:pt x="2678" y="7337"/>
                    </a:cubicBezTo>
                    <a:cubicBezTo>
                      <a:pt x="2195" y="7910"/>
                      <a:pt x="2303" y="8733"/>
                      <a:pt x="2696" y="9341"/>
                    </a:cubicBezTo>
                    <a:cubicBezTo>
                      <a:pt x="2320" y="9162"/>
                      <a:pt x="1909" y="9055"/>
                      <a:pt x="1497" y="9001"/>
                    </a:cubicBezTo>
                    <a:cubicBezTo>
                      <a:pt x="1444" y="9001"/>
                      <a:pt x="1408" y="9055"/>
                      <a:pt x="1426" y="9109"/>
                    </a:cubicBezTo>
                    <a:cubicBezTo>
                      <a:pt x="1730" y="10218"/>
                      <a:pt x="2804" y="10701"/>
                      <a:pt x="3859" y="10827"/>
                    </a:cubicBezTo>
                    <a:cubicBezTo>
                      <a:pt x="3877" y="10827"/>
                      <a:pt x="3895" y="10809"/>
                      <a:pt x="3895" y="10809"/>
                    </a:cubicBezTo>
                    <a:cubicBezTo>
                      <a:pt x="3913" y="10809"/>
                      <a:pt x="3931" y="10809"/>
                      <a:pt x="3931" y="10827"/>
                    </a:cubicBezTo>
                    <a:cubicBezTo>
                      <a:pt x="3985" y="10827"/>
                      <a:pt x="4020" y="10773"/>
                      <a:pt x="3985" y="10755"/>
                    </a:cubicBezTo>
                    <a:cubicBezTo>
                      <a:pt x="3913" y="10683"/>
                      <a:pt x="3842" y="10612"/>
                      <a:pt x="3788" y="10522"/>
                    </a:cubicBezTo>
                    <a:lnTo>
                      <a:pt x="3788" y="10487"/>
                    </a:lnTo>
                    <a:cubicBezTo>
                      <a:pt x="3859" y="10558"/>
                      <a:pt x="3949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8" y="10827"/>
                      <a:pt x="4092" y="10827"/>
                    </a:cubicBezTo>
                    <a:lnTo>
                      <a:pt x="4110" y="10916"/>
                    </a:lnTo>
                    <a:lnTo>
                      <a:pt x="4092" y="10970"/>
                    </a:lnTo>
                    <a:cubicBezTo>
                      <a:pt x="4056" y="11041"/>
                      <a:pt x="4092" y="11095"/>
                      <a:pt x="4164" y="11113"/>
                    </a:cubicBezTo>
                    <a:cubicBezTo>
                      <a:pt x="4343" y="11954"/>
                      <a:pt x="4539" y="12777"/>
                      <a:pt x="4772" y="13600"/>
                    </a:cubicBezTo>
                    <a:lnTo>
                      <a:pt x="4754" y="13600"/>
                    </a:ln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199" y="13081"/>
                      <a:pt x="4289" y="13153"/>
                      <a:pt x="4360" y="13242"/>
                    </a:cubicBezTo>
                    <a:cubicBezTo>
                      <a:pt x="4450" y="13350"/>
                      <a:pt x="4539" y="13457"/>
                      <a:pt x="4647" y="13565"/>
                    </a:cubicBezTo>
                    <a:cubicBezTo>
                      <a:pt x="4653" y="13568"/>
                      <a:pt x="4661" y="13569"/>
                      <a:pt x="4668" y="13569"/>
                    </a:cubicBezTo>
                    <a:cubicBezTo>
                      <a:pt x="4700" y="13569"/>
                      <a:pt x="4733" y="13540"/>
                      <a:pt x="4718" y="13511"/>
                    </a:cubicBezTo>
                    <a:cubicBezTo>
                      <a:pt x="4665" y="13368"/>
                      <a:pt x="4575" y="13242"/>
                      <a:pt x="4468" y="13135"/>
                    </a:cubicBezTo>
                    <a:cubicBezTo>
                      <a:pt x="4360" y="13010"/>
                      <a:pt x="4217" y="12902"/>
                      <a:pt x="4074" y="12831"/>
                    </a:cubicBezTo>
                    <a:cubicBezTo>
                      <a:pt x="4060" y="12826"/>
                      <a:pt x="4047" y="12824"/>
                      <a:pt x="4035" y="12824"/>
                    </a:cubicBezTo>
                    <a:cubicBezTo>
                      <a:pt x="4003" y="12824"/>
                      <a:pt x="3980" y="12840"/>
                      <a:pt x="3967" y="12867"/>
                    </a:cubicBezTo>
                    <a:cubicBezTo>
                      <a:pt x="3899" y="13304"/>
                      <a:pt x="4244" y="13694"/>
                      <a:pt x="4672" y="13694"/>
                    </a:cubicBezTo>
                    <a:cubicBezTo>
                      <a:pt x="4699" y="13694"/>
                      <a:pt x="4727" y="13693"/>
                      <a:pt x="4754" y="13690"/>
                    </a:cubicBezTo>
                    <a:cubicBezTo>
                      <a:pt x="4772" y="13690"/>
                      <a:pt x="4772" y="13672"/>
                      <a:pt x="4790" y="13672"/>
                    </a:cubicBezTo>
                    <a:cubicBezTo>
                      <a:pt x="5130" y="14942"/>
                      <a:pt x="5595" y="16177"/>
                      <a:pt x="6168" y="17358"/>
                    </a:cubicBezTo>
                    <a:cubicBezTo>
                      <a:pt x="5882" y="16982"/>
                      <a:pt x="5577" y="16625"/>
                      <a:pt x="5291" y="16249"/>
                    </a:cubicBezTo>
                    <a:cubicBezTo>
                      <a:pt x="4182" y="14316"/>
                      <a:pt x="2571" y="12491"/>
                      <a:pt x="191" y="12455"/>
                    </a:cubicBezTo>
                    <a:cubicBezTo>
                      <a:pt x="137" y="12455"/>
                      <a:pt x="137" y="12527"/>
                      <a:pt x="173" y="12544"/>
                    </a:cubicBezTo>
                    <a:cubicBezTo>
                      <a:pt x="1390" y="12813"/>
                      <a:pt x="2410" y="13099"/>
                      <a:pt x="3376" y="13940"/>
                    </a:cubicBezTo>
                    <a:cubicBezTo>
                      <a:pt x="3931" y="14441"/>
                      <a:pt x="4396" y="15032"/>
                      <a:pt x="4790" y="15658"/>
                    </a:cubicBezTo>
                    <a:cubicBezTo>
                      <a:pt x="3573" y="14227"/>
                      <a:pt x="2159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58" y="13224"/>
                      <a:pt x="2839" y="13815"/>
                      <a:pt x="3967" y="14925"/>
                    </a:cubicBezTo>
                    <a:cubicBezTo>
                      <a:pt x="4431" y="15388"/>
                      <a:pt x="4859" y="15870"/>
                      <a:pt x="5269" y="16387"/>
                    </a:cubicBezTo>
                    <a:lnTo>
                      <a:pt x="5269" y="16387"/>
                    </a:lnTo>
                    <a:cubicBezTo>
                      <a:pt x="4679" y="15776"/>
                      <a:pt x="3832" y="15475"/>
                      <a:pt x="3072" y="15103"/>
                    </a:cubicBezTo>
                    <a:cubicBezTo>
                      <a:pt x="1891" y="14513"/>
                      <a:pt x="1014" y="13529"/>
                      <a:pt x="84" y="12598"/>
                    </a:cubicBezTo>
                    <a:cubicBezTo>
                      <a:pt x="77" y="12595"/>
                      <a:pt x="70" y="12593"/>
                      <a:pt x="6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92" y="13421"/>
                      <a:pt x="1426" y="14119"/>
                      <a:pt x="2231" y="14728"/>
                    </a:cubicBezTo>
                    <a:cubicBezTo>
                      <a:pt x="3197" y="15443"/>
                      <a:pt x="4360" y="15801"/>
                      <a:pt x="5309" y="16553"/>
                    </a:cubicBezTo>
                    <a:cubicBezTo>
                      <a:pt x="5318" y="16562"/>
                      <a:pt x="5331" y="16566"/>
                      <a:pt x="5345" y="16566"/>
                    </a:cubicBezTo>
                    <a:cubicBezTo>
                      <a:pt x="5358" y="16566"/>
                      <a:pt x="5372" y="16562"/>
                      <a:pt x="5380" y="16553"/>
                    </a:cubicBezTo>
                    <a:lnTo>
                      <a:pt x="5398" y="16589"/>
                    </a:lnTo>
                    <a:cubicBezTo>
                      <a:pt x="5398" y="16598"/>
                      <a:pt x="5403" y="16602"/>
                      <a:pt x="5410" y="16602"/>
                    </a:cubicBezTo>
                    <a:cubicBezTo>
                      <a:pt x="5416" y="16602"/>
                      <a:pt x="5425" y="16598"/>
                      <a:pt x="5434" y="16589"/>
                    </a:cubicBezTo>
                    <a:cubicBezTo>
                      <a:pt x="5738" y="16965"/>
                      <a:pt x="6025" y="17340"/>
                      <a:pt x="6311" y="17698"/>
                    </a:cubicBezTo>
                    <a:cubicBezTo>
                      <a:pt x="7027" y="19130"/>
                      <a:pt x="7796" y="20490"/>
                      <a:pt x="8423" y="21904"/>
                    </a:cubicBezTo>
                    <a:cubicBezTo>
                      <a:pt x="8190" y="21617"/>
                      <a:pt x="7868" y="21438"/>
                      <a:pt x="7510" y="21403"/>
                    </a:cubicBezTo>
                    <a:cubicBezTo>
                      <a:pt x="7438" y="21403"/>
                      <a:pt x="7403" y="21456"/>
                      <a:pt x="7438" y="21510"/>
                    </a:cubicBezTo>
                    <a:cubicBezTo>
                      <a:pt x="7635" y="21904"/>
                      <a:pt x="8029" y="22172"/>
                      <a:pt x="8476" y="22208"/>
                    </a:cubicBezTo>
                    <a:cubicBezTo>
                      <a:pt x="8512" y="22208"/>
                      <a:pt x="8530" y="22172"/>
                      <a:pt x="8530" y="22154"/>
                    </a:cubicBezTo>
                    <a:cubicBezTo>
                      <a:pt x="8852" y="22888"/>
                      <a:pt x="9121" y="23675"/>
                      <a:pt x="9353" y="24463"/>
                    </a:cubicBezTo>
                    <a:cubicBezTo>
                      <a:pt x="9156" y="24874"/>
                      <a:pt x="8977" y="25322"/>
                      <a:pt x="8834" y="25751"/>
                    </a:cubicBezTo>
                    <a:cubicBezTo>
                      <a:pt x="8888" y="25393"/>
                      <a:pt x="8852" y="24964"/>
                      <a:pt x="8566" y="24731"/>
                    </a:cubicBezTo>
                    <a:cubicBezTo>
                      <a:pt x="8551" y="24709"/>
                      <a:pt x="8530" y="24699"/>
                      <a:pt x="8509" y="24699"/>
                    </a:cubicBezTo>
                    <a:cubicBezTo>
                      <a:pt x="8479" y="24699"/>
                      <a:pt x="8451" y="24718"/>
                      <a:pt x="8441" y="24749"/>
                    </a:cubicBezTo>
                    <a:cubicBezTo>
                      <a:pt x="8351" y="25161"/>
                      <a:pt x="8458" y="25590"/>
                      <a:pt x="8727" y="25912"/>
                    </a:cubicBezTo>
                    <a:lnTo>
                      <a:pt x="8727" y="25966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8"/>
                      <a:pt x="8423" y="27075"/>
                      <a:pt x="8315" y="27630"/>
                    </a:cubicBezTo>
                    <a:cubicBezTo>
                      <a:pt x="8280" y="27827"/>
                      <a:pt x="8244" y="28042"/>
                      <a:pt x="8226" y="28238"/>
                    </a:cubicBezTo>
                    <a:cubicBezTo>
                      <a:pt x="8244" y="27791"/>
                      <a:pt x="8262" y="27344"/>
                      <a:pt x="8262" y="26878"/>
                    </a:cubicBezTo>
                    <a:cubicBezTo>
                      <a:pt x="8262" y="25805"/>
                      <a:pt x="7886" y="24856"/>
                      <a:pt x="7689" y="23818"/>
                    </a:cubicBezTo>
                    <a:cubicBezTo>
                      <a:pt x="7680" y="23783"/>
                      <a:pt x="7649" y="23765"/>
                      <a:pt x="7617" y="23765"/>
                    </a:cubicBezTo>
                    <a:cubicBezTo>
                      <a:pt x="7586" y="23765"/>
                      <a:pt x="7555" y="23783"/>
                      <a:pt x="7546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47" y="31746"/>
                      <a:pt x="8262" y="33482"/>
                      <a:pt x="8691" y="35146"/>
                    </a:cubicBezTo>
                    <a:cubicBezTo>
                      <a:pt x="8047" y="34001"/>
                      <a:pt x="7116" y="32963"/>
                      <a:pt x="6222" y="32014"/>
                    </a:cubicBezTo>
                    <a:cubicBezTo>
                      <a:pt x="6204" y="31800"/>
                      <a:pt x="6168" y="31549"/>
                      <a:pt x="6150" y="31316"/>
                    </a:cubicBezTo>
                    <a:cubicBezTo>
                      <a:pt x="6401" y="30619"/>
                      <a:pt x="6794" y="29867"/>
                      <a:pt x="6490" y="29151"/>
                    </a:cubicBezTo>
                    <a:cubicBezTo>
                      <a:pt x="6481" y="29124"/>
                      <a:pt x="6459" y="29111"/>
                      <a:pt x="6434" y="29111"/>
                    </a:cubicBezTo>
                    <a:cubicBezTo>
                      <a:pt x="6409" y="29111"/>
                      <a:pt x="6383" y="29124"/>
                      <a:pt x="6365" y="29151"/>
                    </a:cubicBezTo>
                    <a:cubicBezTo>
                      <a:pt x="6275" y="29366"/>
                      <a:pt x="6168" y="29563"/>
                      <a:pt x="6061" y="29760"/>
                    </a:cubicBezTo>
                    <a:cubicBezTo>
                      <a:pt x="6078" y="29384"/>
                      <a:pt x="6078" y="28990"/>
                      <a:pt x="6096" y="28614"/>
                    </a:cubicBezTo>
                    <a:cubicBezTo>
                      <a:pt x="6096" y="28579"/>
                      <a:pt x="6043" y="28543"/>
                      <a:pt x="5989" y="28543"/>
                    </a:cubicBezTo>
                    <a:cubicBezTo>
                      <a:pt x="5434" y="28775"/>
                      <a:pt x="5202" y="29366"/>
                      <a:pt x="5219" y="29939"/>
                    </a:cubicBezTo>
                    <a:cubicBezTo>
                      <a:pt x="4897" y="29527"/>
                      <a:pt x="4486" y="29187"/>
                      <a:pt x="4020" y="28936"/>
                    </a:cubicBezTo>
                    <a:cubicBezTo>
                      <a:pt x="4011" y="28933"/>
                      <a:pt x="4001" y="28932"/>
                      <a:pt x="3992" y="28932"/>
                    </a:cubicBezTo>
                    <a:cubicBezTo>
                      <a:pt x="3949" y="28932"/>
                      <a:pt x="3913" y="28964"/>
                      <a:pt x="3913" y="29008"/>
                    </a:cubicBezTo>
                    <a:cubicBezTo>
                      <a:pt x="3949" y="29491"/>
                      <a:pt x="4092" y="29956"/>
                      <a:pt x="4343" y="30368"/>
                    </a:cubicBezTo>
                    <a:lnTo>
                      <a:pt x="4289" y="30332"/>
                    </a:lnTo>
                    <a:cubicBezTo>
                      <a:pt x="4083" y="30191"/>
                      <a:pt x="3710" y="29956"/>
                      <a:pt x="3390" y="29956"/>
                    </a:cubicBezTo>
                    <a:cubicBezTo>
                      <a:pt x="3266" y="29956"/>
                      <a:pt x="3149" y="29991"/>
                      <a:pt x="3054" y="30082"/>
                    </a:cubicBezTo>
                    <a:cubicBezTo>
                      <a:pt x="2571" y="30529"/>
                      <a:pt x="3090" y="30923"/>
                      <a:pt x="3680" y="31173"/>
                    </a:cubicBezTo>
                    <a:lnTo>
                      <a:pt x="3430" y="31173"/>
                    </a:lnTo>
                    <a:cubicBezTo>
                      <a:pt x="2750" y="31245"/>
                      <a:pt x="2696" y="31800"/>
                      <a:pt x="2947" y="32336"/>
                    </a:cubicBezTo>
                    <a:cubicBezTo>
                      <a:pt x="2956" y="32363"/>
                      <a:pt x="2983" y="32377"/>
                      <a:pt x="3009" y="32377"/>
                    </a:cubicBezTo>
                    <a:cubicBezTo>
                      <a:pt x="3036" y="32377"/>
                      <a:pt x="3063" y="32363"/>
                      <a:pt x="3072" y="32336"/>
                    </a:cubicBezTo>
                    <a:cubicBezTo>
                      <a:pt x="3310" y="31989"/>
                      <a:pt x="3754" y="31889"/>
                      <a:pt x="4220" y="31889"/>
                    </a:cubicBezTo>
                    <a:cubicBezTo>
                      <a:pt x="4664" y="31889"/>
                      <a:pt x="5129" y="31980"/>
                      <a:pt x="5452" y="32032"/>
                    </a:cubicBezTo>
                    <a:cubicBezTo>
                      <a:pt x="5458" y="32034"/>
                      <a:pt x="5463" y="32035"/>
                      <a:pt x="5468" y="32035"/>
                    </a:cubicBezTo>
                    <a:cubicBezTo>
                      <a:pt x="5509" y="32035"/>
                      <a:pt x="5518" y="31977"/>
                      <a:pt x="5470" y="31961"/>
                    </a:cubicBezTo>
                    <a:cubicBezTo>
                      <a:pt x="5158" y="31831"/>
                      <a:pt x="4708" y="31734"/>
                      <a:pt x="4264" y="31734"/>
                    </a:cubicBezTo>
                    <a:cubicBezTo>
                      <a:pt x="3790" y="31734"/>
                      <a:pt x="3323" y="31844"/>
                      <a:pt x="3036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25" y="31388"/>
                      <a:pt x="4700" y="31639"/>
                      <a:pt x="5148" y="31782"/>
                    </a:cubicBezTo>
                    <a:lnTo>
                      <a:pt x="5184" y="31782"/>
                    </a:lnTo>
                    <a:cubicBezTo>
                      <a:pt x="5398" y="31925"/>
                      <a:pt x="5631" y="31996"/>
                      <a:pt x="5882" y="32032"/>
                    </a:cubicBezTo>
                    <a:lnTo>
                      <a:pt x="5882" y="32068"/>
                    </a:lnTo>
                    <a:cubicBezTo>
                      <a:pt x="5892" y="32099"/>
                      <a:pt x="5920" y="32118"/>
                      <a:pt x="5953" y="32118"/>
                    </a:cubicBezTo>
                    <a:cubicBezTo>
                      <a:pt x="5977" y="32118"/>
                      <a:pt x="6002" y="32108"/>
                      <a:pt x="6025" y="32086"/>
                    </a:cubicBezTo>
                    <a:cubicBezTo>
                      <a:pt x="6043" y="32104"/>
                      <a:pt x="6061" y="32122"/>
                      <a:pt x="6096" y="32122"/>
                    </a:cubicBezTo>
                    <a:cubicBezTo>
                      <a:pt x="6096" y="32158"/>
                      <a:pt x="6096" y="32193"/>
                      <a:pt x="6114" y="32229"/>
                    </a:cubicBezTo>
                    <a:cubicBezTo>
                      <a:pt x="6122" y="32260"/>
                      <a:pt x="6151" y="32275"/>
                      <a:pt x="6179" y="32275"/>
                    </a:cubicBezTo>
                    <a:cubicBezTo>
                      <a:pt x="6214" y="32275"/>
                      <a:pt x="6250" y="32251"/>
                      <a:pt x="6239" y="32211"/>
                    </a:cubicBezTo>
                    <a:lnTo>
                      <a:pt x="6239" y="32175"/>
                    </a:lnTo>
                    <a:cubicBezTo>
                      <a:pt x="6705" y="32694"/>
                      <a:pt x="7134" y="33231"/>
                      <a:pt x="7564" y="33786"/>
                    </a:cubicBezTo>
                    <a:cubicBezTo>
                      <a:pt x="8083" y="34448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6" y="36739"/>
                      <a:pt x="9264" y="37061"/>
                    </a:cubicBezTo>
                    <a:cubicBezTo>
                      <a:pt x="8189" y="35369"/>
                      <a:pt x="6420" y="33695"/>
                      <a:pt x="4624" y="33695"/>
                    </a:cubicBezTo>
                    <a:cubicBezTo>
                      <a:pt x="4596" y="33695"/>
                      <a:pt x="4568" y="33696"/>
                      <a:pt x="4539" y="33697"/>
                    </a:cubicBezTo>
                    <a:cubicBezTo>
                      <a:pt x="4468" y="33697"/>
                      <a:pt x="4432" y="33786"/>
                      <a:pt x="4486" y="33840"/>
                    </a:cubicBezTo>
                    <a:cubicBezTo>
                      <a:pt x="5291" y="34699"/>
                      <a:pt x="5846" y="35898"/>
                      <a:pt x="6794" y="36631"/>
                    </a:cubicBezTo>
                    <a:cubicBezTo>
                      <a:pt x="7564" y="37240"/>
                      <a:pt x="8584" y="37580"/>
                      <a:pt x="9335" y="38188"/>
                    </a:cubicBezTo>
                    <a:cubicBezTo>
                      <a:pt x="9478" y="38385"/>
                      <a:pt x="9622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799" y="38750"/>
                      <a:pt x="9818" y="38733"/>
                      <a:pt x="9818" y="38707"/>
                    </a:cubicBezTo>
                    <a:cubicBezTo>
                      <a:pt x="9801" y="38671"/>
                      <a:pt x="9783" y="38636"/>
                      <a:pt x="9747" y="38600"/>
                    </a:cubicBezTo>
                    <a:lnTo>
                      <a:pt x="9747" y="38600"/>
                    </a:lnTo>
                    <a:cubicBezTo>
                      <a:pt x="9836" y="38689"/>
                      <a:pt x="9908" y="38779"/>
                      <a:pt x="9980" y="38886"/>
                    </a:cubicBezTo>
                    <a:cubicBezTo>
                      <a:pt x="10266" y="39584"/>
                      <a:pt x="10588" y="40300"/>
                      <a:pt x="10874" y="40998"/>
                    </a:cubicBezTo>
                    <a:lnTo>
                      <a:pt x="10713" y="40908"/>
                    </a:lnTo>
                    <a:cubicBezTo>
                      <a:pt x="10570" y="40676"/>
                      <a:pt x="10391" y="40479"/>
                      <a:pt x="10212" y="40282"/>
                    </a:cubicBezTo>
                    <a:cubicBezTo>
                      <a:pt x="10033" y="40049"/>
                      <a:pt x="9801" y="39870"/>
                      <a:pt x="9532" y="39781"/>
                    </a:cubicBezTo>
                    <a:cubicBezTo>
                      <a:pt x="9523" y="39778"/>
                      <a:pt x="9513" y="39777"/>
                      <a:pt x="9504" y="39777"/>
                    </a:cubicBezTo>
                    <a:cubicBezTo>
                      <a:pt x="9444" y="39777"/>
                      <a:pt x="9394" y="39826"/>
                      <a:pt x="9425" y="39888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3" y="42268"/>
                      <a:pt x="11733" y="43414"/>
                      <a:pt x="11948" y="44577"/>
                    </a:cubicBezTo>
                    <a:cubicBezTo>
                      <a:pt x="11948" y="44791"/>
                      <a:pt x="11930" y="44988"/>
                      <a:pt x="11912" y="45185"/>
                    </a:cubicBezTo>
                    <a:cubicBezTo>
                      <a:pt x="11805" y="44684"/>
                      <a:pt x="11554" y="44183"/>
                      <a:pt x="11161" y="44022"/>
                    </a:cubicBezTo>
                    <a:cubicBezTo>
                      <a:pt x="11143" y="44009"/>
                      <a:pt x="11125" y="44003"/>
                      <a:pt x="11107" y="44003"/>
                    </a:cubicBezTo>
                    <a:cubicBezTo>
                      <a:pt x="11052" y="44003"/>
                      <a:pt x="11004" y="44057"/>
                      <a:pt x="11017" y="44111"/>
                    </a:cubicBezTo>
                    <a:cubicBezTo>
                      <a:pt x="11107" y="44756"/>
                      <a:pt x="11268" y="45615"/>
                      <a:pt x="11859" y="45990"/>
                    </a:cubicBezTo>
                    <a:cubicBezTo>
                      <a:pt x="11680" y="47977"/>
                      <a:pt x="11322" y="49945"/>
                      <a:pt x="10803" y="51860"/>
                    </a:cubicBezTo>
                    <a:cubicBezTo>
                      <a:pt x="10792" y="51903"/>
                      <a:pt x="10827" y="51927"/>
                      <a:pt x="10860" y="51927"/>
                    </a:cubicBezTo>
                    <a:cubicBezTo>
                      <a:pt x="10882" y="51927"/>
                      <a:pt x="10903" y="51917"/>
                      <a:pt x="10910" y="51896"/>
                    </a:cubicBezTo>
                    <a:cubicBezTo>
                      <a:pt x="11465" y="50482"/>
                      <a:pt x="11859" y="49015"/>
                      <a:pt x="12073" y="47512"/>
                    </a:cubicBezTo>
                    <a:cubicBezTo>
                      <a:pt x="12682" y="47010"/>
                      <a:pt x="13272" y="46044"/>
                      <a:pt x="13183" y="45275"/>
                    </a:cubicBezTo>
                    <a:cubicBezTo>
                      <a:pt x="13183" y="45233"/>
                      <a:pt x="13140" y="45191"/>
                      <a:pt x="13096" y="45191"/>
                    </a:cubicBezTo>
                    <a:cubicBezTo>
                      <a:pt x="13083" y="45191"/>
                      <a:pt x="13070" y="45195"/>
                      <a:pt x="13058" y="45203"/>
                    </a:cubicBezTo>
                    <a:cubicBezTo>
                      <a:pt x="12574" y="45543"/>
                      <a:pt x="12413" y="46062"/>
                      <a:pt x="12181" y="46545"/>
                    </a:cubicBezTo>
                    <a:cubicBezTo>
                      <a:pt x="12306" y="45257"/>
                      <a:pt x="12342" y="43950"/>
                      <a:pt x="12306" y="42644"/>
                    </a:cubicBezTo>
                    <a:cubicBezTo>
                      <a:pt x="12753" y="42143"/>
                      <a:pt x="12896" y="41391"/>
                      <a:pt x="13004" y="40747"/>
                    </a:cubicBezTo>
                    <a:cubicBezTo>
                      <a:pt x="13018" y="40704"/>
                      <a:pt x="12974" y="40648"/>
                      <a:pt x="12928" y="40648"/>
                    </a:cubicBezTo>
                    <a:cubicBezTo>
                      <a:pt x="12917" y="40648"/>
                      <a:pt x="12906" y="40651"/>
                      <a:pt x="12896" y="40658"/>
                    </a:cubicBezTo>
                    <a:cubicBezTo>
                      <a:pt x="12610" y="40962"/>
                      <a:pt x="12395" y="41302"/>
                      <a:pt x="12252" y="41678"/>
                    </a:cubicBezTo>
                    <a:cubicBezTo>
                      <a:pt x="12252" y="41588"/>
                      <a:pt x="12252" y="41481"/>
                      <a:pt x="12234" y="41391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0"/>
                      <a:pt x="14203" y="35701"/>
                      <a:pt x="14937" y="34645"/>
                    </a:cubicBezTo>
                    <a:cubicBezTo>
                      <a:pt x="16010" y="33124"/>
                      <a:pt x="17048" y="31639"/>
                      <a:pt x="17818" y="29956"/>
                    </a:cubicBezTo>
                    <a:cubicBezTo>
                      <a:pt x="17850" y="29892"/>
                      <a:pt x="17810" y="29828"/>
                      <a:pt x="17750" y="29828"/>
                    </a:cubicBezTo>
                    <a:cubicBezTo>
                      <a:pt x="17743" y="29828"/>
                      <a:pt x="17736" y="29829"/>
                      <a:pt x="17728" y="29831"/>
                    </a:cubicBezTo>
                    <a:cubicBezTo>
                      <a:pt x="15599" y="30457"/>
                      <a:pt x="14113" y="32211"/>
                      <a:pt x="13272" y="34233"/>
                    </a:cubicBezTo>
                    <a:cubicBezTo>
                      <a:pt x="13451" y="33339"/>
                      <a:pt x="13648" y="32462"/>
                      <a:pt x="13845" y="31567"/>
                    </a:cubicBezTo>
                    <a:lnTo>
                      <a:pt x="13845" y="31603"/>
                    </a:lnTo>
                    <a:cubicBezTo>
                      <a:pt x="13854" y="31612"/>
                      <a:pt x="13872" y="31616"/>
                      <a:pt x="13887" y="31616"/>
                    </a:cubicBezTo>
                    <a:cubicBezTo>
                      <a:pt x="13903" y="31616"/>
                      <a:pt x="13916" y="31612"/>
                      <a:pt x="13916" y="31603"/>
                    </a:cubicBezTo>
                    <a:cubicBezTo>
                      <a:pt x="13952" y="31424"/>
                      <a:pt x="13970" y="31245"/>
                      <a:pt x="13970" y="31066"/>
                    </a:cubicBezTo>
                    <a:cubicBezTo>
                      <a:pt x="14095" y="30547"/>
                      <a:pt x="14221" y="30046"/>
                      <a:pt x="14364" y="29527"/>
                    </a:cubicBezTo>
                    <a:cubicBezTo>
                      <a:pt x="14829" y="29294"/>
                      <a:pt x="15205" y="28919"/>
                      <a:pt x="15438" y="28453"/>
                    </a:cubicBezTo>
                    <a:cubicBezTo>
                      <a:pt x="15470" y="28405"/>
                      <a:pt x="15430" y="28343"/>
                      <a:pt x="15370" y="28343"/>
                    </a:cubicBezTo>
                    <a:cubicBezTo>
                      <a:pt x="15363" y="28343"/>
                      <a:pt x="15356" y="28344"/>
                      <a:pt x="15348" y="28346"/>
                    </a:cubicBezTo>
                    <a:cubicBezTo>
                      <a:pt x="15044" y="28417"/>
                      <a:pt x="14758" y="28596"/>
                      <a:pt x="14543" y="28829"/>
                    </a:cubicBezTo>
                    <a:cubicBezTo>
                      <a:pt x="14650" y="28471"/>
                      <a:pt x="14740" y="28113"/>
                      <a:pt x="14847" y="27755"/>
                    </a:cubicBezTo>
                    <a:cubicBezTo>
                      <a:pt x="15098" y="27576"/>
                      <a:pt x="15348" y="27397"/>
                      <a:pt x="15581" y="27183"/>
                    </a:cubicBezTo>
                    <a:lnTo>
                      <a:pt x="15581" y="27183"/>
                    </a:lnTo>
                    <a:cubicBezTo>
                      <a:pt x="15545" y="27218"/>
                      <a:pt x="15527" y="27254"/>
                      <a:pt x="15509" y="27290"/>
                    </a:cubicBezTo>
                    <a:cubicBezTo>
                      <a:pt x="15480" y="27319"/>
                      <a:pt x="15510" y="27349"/>
                      <a:pt x="15532" y="27349"/>
                    </a:cubicBezTo>
                    <a:cubicBezTo>
                      <a:pt x="15537" y="27349"/>
                      <a:pt x="15542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1" y="27166"/>
                      <a:pt x="17312" y="26617"/>
                      <a:pt x="17746" y="26270"/>
                    </a:cubicBezTo>
                    <a:cubicBezTo>
                      <a:pt x="17800" y="26216"/>
                      <a:pt x="17764" y="26145"/>
                      <a:pt x="17692" y="26145"/>
                    </a:cubicBezTo>
                    <a:cubicBezTo>
                      <a:pt x="17263" y="26163"/>
                      <a:pt x="16815" y="26270"/>
                      <a:pt x="16386" y="26431"/>
                    </a:cubicBezTo>
                    <a:cubicBezTo>
                      <a:pt x="16923" y="26002"/>
                      <a:pt x="17370" y="25483"/>
                      <a:pt x="17710" y="24892"/>
                    </a:cubicBezTo>
                    <a:cubicBezTo>
                      <a:pt x="17746" y="24856"/>
                      <a:pt x="17710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0" y="24802"/>
                      <a:pt x="16536" y="25067"/>
                      <a:pt x="16189" y="25483"/>
                    </a:cubicBezTo>
                    <a:cubicBezTo>
                      <a:pt x="16386" y="24910"/>
                      <a:pt x="16350" y="24302"/>
                      <a:pt x="16064" y="23765"/>
                    </a:cubicBezTo>
                    <a:cubicBezTo>
                      <a:pt x="16053" y="23743"/>
                      <a:pt x="16028" y="23727"/>
                      <a:pt x="16002" y="23727"/>
                    </a:cubicBezTo>
                    <a:cubicBezTo>
                      <a:pt x="15986" y="23727"/>
                      <a:pt x="15970" y="23733"/>
                      <a:pt x="15957" y="23747"/>
                    </a:cubicBezTo>
                    <a:cubicBezTo>
                      <a:pt x="15581" y="24105"/>
                      <a:pt x="15312" y="24552"/>
                      <a:pt x="15151" y="25053"/>
                    </a:cubicBezTo>
                    <a:cubicBezTo>
                      <a:pt x="15098" y="24785"/>
                      <a:pt x="14972" y="24534"/>
                      <a:pt x="14811" y="24319"/>
                    </a:cubicBezTo>
                    <a:cubicBezTo>
                      <a:pt x="14716" y="24197"/>
                      <a:pt x="14308" y="23813"/>
                      <a:pt x="14040" y="23813"/>
                    </a:cubicBezTo>
                    <a:cubicBezTo>
                      <a:pt x="13957" y="23813"/>
                      <a:pt x="13887" y="23850"/>
                      <a:pt x="13845" y="23944"/>
                    </a:cubicBezTo>
                    <a:cubicBezTo>
                      <a:pt x="13594" y="24463"/>
                      <a:pt x="13791" y="25089"/>
                      <a:pt x="13988" y="25608"/>
                    </a:cubicBezTo>
                    <a:cubicBezTo>
                      <a:pt x="13765" y="25413"/>
                      <a:pt x="13499" y="25316"/>
                      <a:pt x="13224" y="25316"/>
                    </a:cubicBezTo>
                    <a:cubicBezTo>
                      <a:pt x="13145" y="25316"/>
                      <a:pt x="13065" y="25324"/>
                      <a:pt x="12986" y="25339"/>
                    </a:cubicBezTo>
                    <a:cubicBezTo>
                      <a:pt x="12950" y="25339"/>
                      <a:pt x="12932" y="25375"/>
                      <a:pt x="12914" y="25411"/>
                    </a:cubicBezTo>
                    <a:cubicBezTo>
                      <a:pt x="12914" y="26234"/>
                      <a:pt x="13720" y="27129"/>
                      <a:pt x="14579" y="27147"/>
                    </a:cubicBezTo>
                    <a:cubicBezTo>
                      <a:pt x="14632" y="27308"/>
                      <a:pt x="14686" y="27469"/>
                      <a:pt x="14740" y="27612"/>
                    </a:cubicBezTo>
                    <a:cubicBezTo>
                      <a:pt x="14740" y="27630"/>
                      <a:pt x="14758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6" y="28203"/>
                      <a:pt x="14453" y="28686"/>
                      <a:pt x="14292" y="29187"/>
                    </a:cubicBezTo>
                    <a:cubicBezTo>
                      <a:pt x="14292" y="29187"/>
                      <a:pt x="14292" y="29205"/>
                      <a:pt x="14292" y="29223"/>
                    </a:cubicBezTo>
                    <a:lnTo>
                      <a:pt x="14239" y="29402"/>
                    </a:lnTo>
                    <a:cubicBezTo>
                      <a:pt x="14167" y="29455"/>
                      <a:pt x="14113" y="29509"/>
                      <a:pt x="14042" y="29563"/>
                    </a:cubicBezTo>
                    <a:cubicBezTo>
                      <a:pt x="13995" y="29594"/>
                      <a:pt x="14029" y="29638"/>
                      <a:pt x="14074" y="29638"/>
                    </a:cubicBezTo>
                    <a:cubicBezTo>
                      <a:pt x="14081" y="29638"/>
                      <a:pt x="14088" y="29637"/>
                      <a:pt x="14095" y="29634"/>
                    </a:cubicBezTo>
                    <a:cubicBezTo>
                      <a:pt x="14131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5" y="29903"/>
                      <a:pt x="14006" y="30189"/>
                      <a:pt x="13916" y="30475"/>
                    </a:cubicBezTo>
                    <a:cubicBezTo>
                      <a:pt x="13863" y="30189"/>
                      <a:pt x="13720" y="29903"/>
                      <a:pt x="13541" y="29670"/>
                    </a:cubicBezTo>
                    <a:cubicBezTo>
                      <a:pt x="13528" y="29657"/>
                      <a:pt x="13511" y="29651"/>
                      <a:pt x="13493" y="29651"/>
                    </a:cubicBezTo>
                    <a:cubicBezTo>
                      <a:pt x="13461" y="29651"/>
                      <a:pt x="13427" y="29671"/>
                      <a:pt x="13415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94" y="31692"/>
                      <a:pt x="13433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40" y="31655"/>
                      <a:pt x="12914" y="31640"/>
                      <a:pt x="12890" y="31640"/>
                    </a:cubicBezTo>
                    <a:cubicBezTo>
                      <a:pt x="12870" y="31640"/>
                      <a:pt x="12851" y="31650"/>
                      <a:pt x="12843" y="31674"/>
                    </a:cubicBezTo>
                    <a:cubicBezTo>
                      <a:pt x="12610" y="32140"/>
                      <a:pt x="12843" y="32855"/>
                      <a:pt x="13183" y="33267"/>
                    </a:cubicBezTo>
                    <a:lnTo>
                      <a:pt x="13183" y="33303"/>
                    </a:lnTo>
                    <a:cubicBezTo>
                      <a:pt x="12843" y="34717"/>
                      <a:pt x="12556" y="36130"/>
                      <a:pt x="12342" y="37580"/>
                    </a:cubicBezTo>
                    <a:cubicBezTo>
                      <a:pt x="12234" y="37848"/>
                      <a:pt x="12109" y="38099"/>
                      <a:pt x="11966" y="38367"/>
                    </a:cubicBezTo>
                    <a:cubicBezTo>
                      <a:pt x="11940" y="38406"/>
                      <a:pt x="11979" y="38435"/>
                      <a:pt x="12017" y="38435"/>
                    </a:cubicBezTo>
                    <a:cubicBezTo>
                      <a:pt x="12031" y="38435"/>
                      <a:pt x="12045" y="38431"/>
                      <a:pt x="12055" y="38421"/>
                    </a:cubicBezTo>
                    <a:cubicBezTo>
                      <a:pt x="12073" y="38367"/>
                      <a:pt x="12109" y="38313"/>
                      <a:pt x="12127" y="38260"/>
                    </a:cubicBezTo>
                    <a:cubicBezTo>
                      <a:pt x="12145" y="38269"/>
                      <a:pt x="12163" y="38273"/>
                      <a:pt x="12178" y="38273"/>
                    </a:cubicBezTo>
                    <a:cubicBezTo>
                      <a:pt x="12194" y="38273"/>
                      <a:pt x="12207" y="38269"/>
                      <a:pt x="12216" y="38260"/>
                    </a:cubicBezTo>
                    <a:lnTo>
                      <a:pt x="12252" y="38224"/>
                    </a:lnTo>
                    <a:lnTo>
                      <a:pt x="12252" y="38224"/>
                    </a:lnTo>
                    <a:cubicBezTo>
                      <a:pt x="12181" y="38725"/>
                      <a:pt x="12127" y="39226"/>
                      <a:pt x="12091" y="39727"/>
                    </a:cubicBezTo>
                    <a:cubicBezTo>
                      <a:pt x="11894" y="37920"/>
                      <a:pt x="11608" y="36112"/>
                      <a:pt x="11322" y="34323"/>
                    </a:cubicBezTo>
                    <a:cubicBezTo>
                      <a:pt x="11340" y="34323"/>
                      <a:pt x="11340" y="34305"/>
                      <a:pt x="11340" y="34305"/>
                    </a:cubicBezTo>
                    <a:cubicBezTo>
                      <a:pt x="11715" y="33768"/>
                      <a:pt x="11984" y="32963"/>
                      <a:pt x="11733" y="32354"/>
                    </a:cubicBezTo>
                    <a:cubicBezTo>
                      <a:pt x="11722" y="32319"/>
                      <a:pt x="11687" y="32292"/>
                      <a:pt x="11655" y="32292"/>
                    </a:cubicBezTo>
                    <a:cubicBezTo>
                      <a:pt x="11637" y="32292"/>
                      <a:pt x="11620" y="32300"/>
                      <a:pt x="11608" y="32319"/>
                    </a:cubicBezTo>
                    <a:cubicBezTo>
                      <a:pt x="11375" y="32605"/>
                      <a:pt x="11232" y="32927"/>
                      <a:pt x="11161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803" y="26449"/>
                      <a:pt x="10785" y="25912"/>
                    </a:cubicBezTo>
                    <a:cubicBezTo>
                      <a:pt x="10785" y="25864"/>
                      <a:pt x="10745" y="25825"/>
                      <a:pt x="10703" y="25825"/>
                    </a:cubicBezTo>
                    <a:cubicBezTo>
                      <a:pt x="10681" y="25825"/>
                      <a:pt x="10660" y="25835"/>
                      <a:pt x="10642" y="25858"/>
                    </a:cubicBezTo>
                    <a:cubicBezTo>
                      <a:pt x="10445" y="26073"/>
                      <a:pt x="10284" y="26342"/>
                      <a:pt x="10194" y="26628"/>
                    </a:cubicBezTo>
                    <a:cubicBezTo>
                      <a:pt x="10069" y="25769"/>
                      <a:pt x="9962" y="24892"/>
                      <a:pt x="9854" y="24033"/>
                    </a:cubicBezTo>
                    <a:cubicBezTo>
                      <a:pt x="10176" y="23425"/>
                      <a:pt x="10534" y="22852"/>
                      <a:pt x="10928" y="22315"/>
                    </a:cubicBezTo>
                    <a:lnTo>
                      <a:pt x="10982" y="22315"/>
                    </a:lnTo>
                    <a:cubicBezTo>
                      <a:pt x="11168" y="22201"/>
                      <a:pt x="11377" y="22143"/>
                      <a:pt x="11590" y="22143"/>
                    </a:cubicBezTo>
                    <a:cubicBezTo>
                      <a:pt x="11644" y="22143"/>
                      <a:pt x="11697" y="22147"/>
                      <a:pt x="11751" y="22154"/>
                    </a:cubicBezTo>
                    <a:cubicBezTo>
                      <a:pt x="11662" y="22262"/>
                      <a:pt x="11554" y="22369"/>
                      <a:pt x="11447" y="22440"/>
                    </a:cubicBezTo>
                    <a:cubicBezTo>
                      <a:pt x="11292" y="22503"/>
                      <a:pt x="11123" y="22551"/>
                      <a:pt x="10952" y="22551"/>
                    </a:cubicBezTo>
                    <a:cubicBezTo>
                      <a:pt x="10926" y="22551"/>
                      <a:pt x="10900" y="22550"/>
                      <a:pt x="10874" y="22548"/>
                    </a:cubicBezTo>
                    <a:cubicBezTo>
                      <a:pt x="10821" y="22548"/>
                      <a:pt x="10785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6"/>
                      <a:pt x="11948" y="22136"/>
                    </a:cubicBezTo>
                    <a:cubicBezTo>
                      <a:pt x="11984" y="22100"/>
                      <a:pt x="11966" y="22047"/>
                      <a:pt x="11912" y="22029"/>
                    </a:cubicBezTo>
                    <a:cubicBezTo>
                      <a:pt x="11826" y="22013"/>
                      <a:pt x="11740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6"/>
                    </a:cubicBezTo>
                    <a:cubicBezTo>
                      <a:pt x="11375" y="21725"/>
                      <a:pt x="11715" y="21349"/>
                      <a:pt x="12055" y="20973"/>
                    </a:cubicBezTo>
                    <a:cubicBezTo>
                      <a:pt x="12270" y="20776"/>
                      <a:pt x="12485" y="20561"/>
                      <a:pt x="12700" y="20365"/>
                    </a:cubicBezTo>
                    <a:cubicBezTo>
                      <a:pt x="13147" y="20132"/>
                      <a:pt x="13630" y="19935"/>
                      <a:pt x="14113" y="19756"/>
                    </a:cubicBezTo>
                    <a:cubicBezTo>
                      <a:pt x="15223" y="19309"/>
                      <a:pt x="16386" y="19023"/>
                      <a:pt x="17567" y="18897"/>
                    </a:cubicBezTo>
                    <a:cubicBezTo>
                      <a:pt x="17621" y="18897"/>
                      <a:pt x="17621" y="18808"/>
                      <a:pt x="17567" y="18808"/>
                    </a:cubicBezTo>
                    <a:cubicBezTo>
                      <a:pt x="17521" y="18807"/>
                      <a:pt x="17474" y="18806"/>
                      <a:pt x="17428" y="18806"/>
                    </a:cubicBezTo>
                    <a:cubicBezTo>
                      <a:pt x="16160" y="18806"/>
                      <a:pt x="15019" y="19272"/>
                      <a:pt x="13845" y="19738"/>
                    </a:cubicBezTo>
                    <a:cubicBezTo>
                      <a:pt x="13639" y="19816"/>
                      <a:pt x="13423" y="19893"/>
                      <a:pt x="13205" y="19984"/>
                    </a:cubicBezTo>
                    <a:lnTo>
                      <a:pt x="13205" y="19984"/>
                    </a:lnTo>
                    <a:cubicBezTo>
                      <a:pt x="13788" y="19692"/>
                      <a:pt x="14315" y="19320"/>
                      <a:pt x="14883" y="19005"/>
                    </a:cubicBezTo>
                    <a:cubicBezTo>
                      <a:pt x="15634" y="18575"/>
                      <a:pt x="16529" y="18521"/>
                      <a:pt x="17388" y="18521"/>
                    </a:cubicBezTo>
                    <a:cubicBezTo>
                      <a:pt x="17490" y="18521"/>
                      <a:pt x="17677" y="18517"/>
                      <a:pt x="17895" y="18517"/>
                    </a:cubicBezTo>
                    <a:cubicBezTo>
                      <a:pt x="18635" y="18517"/>
                      <a:pt x="19719" y="18570"/>
                      <a:pt x="18945" y="19040"/>
                    </a:cubicBezTo>
                    <a:cubicBezTo>
                      <a:pt x="17657" y="19828"/>
                      <a:pt x="16547" y="20060"/>
                      <a:pt x="15062" y="20096"/>
                    </a:cubicBezTo>
                    <a:cubicBezTo>
                      <a:pt x="14078" y="20114"/>
                      <a:pt x="13201" y="20239"/>
                      <a:pt x="12360" y="20740"/>
                    </a:cubicBezTo>
                    <a:cubicBezTo>
                      <a:pt x="12328" y="20756"/>
                      <a:pt x="12338" y="20815"/>
                      <a:pt x="12366" y="20815"/>
                    </a:cubicBezTo>
                    <a:cubicBezTo>
                      <a:pt x="12370" y="20815"/>
                      <a:pt x="12374" y="20814"/>
                      <a:pt x="12377" y="20812"/>
                    </a:cubicBezTo>
                    <a:cubicBezTo>
                      <a:pt x="13809" y="20257"/>
                      <a:pt x="15187" y="20293"/>
                      <a:pt x="16690" y="20168"/>
                    </a:cubicBezTo>
                    <a:cubicBezTo>
                      <a:pt x="17818" y="20078"/>
                      <a:pt x="18784" y="19291"/>
                      <a:pt x="19732" y="18772"/>
                    </a:cubicBezTo>
                    <a:cubicBezTo>
                      <a:pt x="19804" y="18736"/>
                      <a:pt x="19786" y="18647"/>
                      <a:pt x="19715" y="18611"/>
                    </a:cubicBezTo>
                    <a:cubicBezTo>
                      <a:pt x="18884" y="18480"/>
                      <a:pt x="18077" y="18366"/>
                      <a:pt x="17258" y="18366"/>
                    </a:cubicBezTo>
                    <a:cubicBezTo>
                      <a:pt x="16841" y="18366"/>
                      <a:pt x="16421" y="18395"/>
                      <a:pt x="15992" y="18468"/>
                    </a:cubicBezTo>
                    <a:cubicBezTo>
                      <a:pt x="15008" y="18629"/>
                      <a:pt x="14203" y="19255"/>
                      <a:pt x="13344" y="19774"/>
                    </a:cubicBezTo>
                    <a:cubicBezTo>
                      <a:pt x="13881" y="19291"/>
                      <a:pt x="14435" y="18808"/>
                      <a:pt x="14954" y="18307"/>
                    </a:cubicBezTo>
                    <a:cubicBezTo>
                      <a:pt x="15473" y="17824"/>
                      <a:pt x="15992" y="17358"/>
                      <a:pt x="16529" y="16929"/>
                    </a:cubicBezTo>
                    <a:cubicBezTo>
                      <a:pt x="16762" y="17036"/>
                      <a:pt x="16994" y="17072"/>
                      <a:pt x="17245" y="17072"/>
                    </a:cubicBezTo>
                    <a:cubicBezTo>
                      <a:pt x="17388" y="17054"/>
                      <a:pt x="17621" y="16929"/>
                      <a:pt x="17585" y="16750"/>
                    </a:cubicBezTo>
                    <a:cubicBezTo>
                      <a:pt x="17549" y="16589"/>
                      <a:pt x="17370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800" y="16034"/>
                      <a:pt x="18140" y="15855"/>
                    </a:cubicBezTo>
                    <a:cubicBezTo>
                      <a:pt x="18158" y="15873"/>
                      <a:pt x="18176" y="15891"/>
                      <a:pt x="18211" y="15891"/>
                    </a:cubicBezTo>
                    <a:lnTo>
                      <a:pt x="18283" y="15891"/>
                    </a:lnTo>
                    <a:cubicBezTo>
                      <a:pt x="18372" y="15945"/>
                      <a:pt x="18462" y="15998"/>
                      <a:pt x="18569" y="16034"/>
                    </a:cubicBezTo>
                    <a:cubicBezTo>
                      <a:pt x="18605" y="16034"/>
                      <a:pt x="18623" y="16034"/>
                      <a:pt x="18641" y="16016"/>
                    </a:cubicBezTo>
                    <a:lnTo>
                      <a:pt x="18730" y="16016"/>
                    </a:lnTo>
                    <a:cubicBezTo>
                      <a:pt x="19249" y="16947"/>
                      <a:pt x="20072" y="17824"/>
                      <a:pt x="21218" y="17841"/>
                    </a:cubicBezTo>
                    <a:cubicBezTo>
                      <a:pt x="21271" y="17841"/>
                      <a:pt x="21307" y="17770"/>
                      <a:pt x="21289" y="17716"/>
                    </a:cubicBezTo>
                    <a:cubicBezTo>
                      <a:pt x="21128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0" y="16608"/>
                      <a:pt x="20610" y="16608"/>
                    </a:cubicBezTo>
                    <a:cubicBezTo>
                      <a:pt x="21063" y="16608"/>
                      <a:pt x="21512" y="16483"/>
                      <a:pt x="21898" y="16231"/>
                    </a:cubicBezTo>
                    <a:cubicBezTo>
                      <a:pt x="21916" y="16213"/>
                      <a:pt x="21916" y="16177"/>
                      <a:pt x="21898" y="16159"/>
                    </a:cubicBezTo>
                    <a:cubicBezTo>
                      <a:pt x="21661" y="15634"/>
                      <a:pt x="21022" y="15478"/>
                      <a:pt x="20378" y="15478"/>
                    </a:cubicBezTo>
                    <a:cubicBezTo>
                      <a:pt x="20342" y="15478"/>
                      <a:pt x="20306" y="15478"/>
                      <a:pt x="20269" y="15479"/>
                    </a:cubicBezTo>
                    <a:lnTo>
                      <a:pt x="20520" y="15372"/>
                    </a:lnTo>
                    <a:cubicBezTo>
                      <a:pt x="20878" y="15229"/>
                      <a:pt x="21611" y="14960"/>
                      <a:pt x="21629" y="14477"/>
                    </a:cubicBezTo>
                    <a:cubicBezTo>
                      <a:pt x="21649" y="14162"/>
                      <a:pt x="21370" y="14074"/>
                      <a:pt x="21068" y="14074"/>
                    </a:cubicBezTo>
                    <a:cubicBezTo>
                      <a:pt x="20821" y="14074"/>
                      <a:pt x="20559" y="14133"/>
                      <a:pt x="20430" y="14173"/>
                    </a:cubicBezTo>
                    <a:cubicBezTo>
                      <a:pt x="20305" y="14227"/>
                      <a:pt x="20162" y="14280"/>
                      <a:pt x="20037" y="14352"/>
                    </a:cubicBezTo>
                    <a:cubicBezTo>
                      <a:pt x="20377" y="13958"/>
                      <a:pt x="20609" y="13493"/>
                      <a:pt x="20717" y="12992"/>
                    </a:cubicBezTo>
                    <a:cubicBezTo>
                      <a:pt x="20735" y="12956"/>
                      <a:pt x="20699" y="12902"/>
                      <a:pt x="20663" y="12902"/>
                    </a:cubicBezTo>
                    <a:cubicBezTo>
                      <a:pt x="20019" y="12902"/>
                      <a:pt x="19589" y="13314"/>
                      <a:pt x="19285" y="13833"/>
                    </a:cubicBezTo>
                    <a:cubicBezTo>
                      <a:pt x="19410" y="13189"/>
                      <a:pt x="19178" y="12527"/>
                      <a:pt x="18694" y="11882"/>
                    </a:cubicBezTo>
                    <a:cubicBezTo>
                      <a:pt x="18675" y="11863"/>
                      <a:pt x="18644" y="11848"/>
                      <a:pt x="18618" y="11848"/>
                    </a:cubicBezTo>
                    <a:cubicBezTo>
                      <a:pt x="18596" y="11848"/>
                      <a:pt x="18577" y="11858"/>
                      <a:pt x="18569" y="11882"/>
                    </a:cubicBezTo>
                    <a:cubicBezTo>
                      <a:pt x="18354" y="12366"/>
                      <a:pt x="18229" y="12867"/>
                      <a:pt x="18193" y="13386"/>
                    </a:cubicBezTo>
                    <a:cubicBezTo>
                      <a:pt x="18122" y="13260"/>
                      <a:pt x="18050" y="13135"/>
                      <a:pt x="17997" y="13010"/>
                    </a:cubicBezTo>
                    <a:cubicBezTo>
                      <a:pt x="17979" y="12992"/>
                      <a:pt x="17943" y="12974"/>
                      <a:pt x="17925" y="12974"/>
                    </a:cubicBezTo>
                    <a:cubicBezTo>
                      <a:pt x="17907" y="12956"/>
                      <a:pt x="17889" y="12956"/>
                      <a:pt x="17871" y="12956"/>
                    </a:cubicBezTo>
                    <a:lnTo>
                      <a:pt x="17836" y="12956"/>
                    </a:lnTo>
                    <a:cubicBezTo>
                      <a:pt x="17800" y="12956"/>
                      <a:pt x="17764" y="12974"/>
                      <a:pt x="17764" y="13010"/>
                    </a:cubicBezTo>
                    <a:cubicBezTo>
                      <a:pt x="17496" y="13833"/>
                      <a:pt x="17406" y="14996"/>
                      <a:pt x="18104" y="15622"/>
                    </a:cubicBezTo>
                    <a:cubicBezTo>
                      <a:pt x="18104" y="15640"/>
                      <a:pt x="18104" y="15676"/>
                      <a:pt x="18104" y="15712"/>
                    </a:cubicBezTo>
                    <a:cubicBezTo>
                      <a:pt x="17657" y="15927"/>
                      <a:pt x="17227" y="16177"/>
                      <a:pt x="16815" y="16446"/>
                    </a:cubicBezTo>
                    <a:cubicBezTo>
                      <a:pt x="16762" y="16464"/>
                      <a:pt x="16726" y="16464"/>
                      <a:pt x="16690" y="16499"/>
                    </a:cubicBezTo>
                    <a:cubicBezTo>
                      <a:pt x="16672" y="16499"/>
                      <a:pt x="16672" y="16535"/>
                      <a:pt x="16672" y="16553"/>
                    </a:cubicBezTo>
                    <a:cubicBezTo>
                      <a:pt x="16332" y="16786"/>
                      <a:pt x="15992" y="17036"/>
                      <a:pt x="15670" y="17305"/>
                    </a:cubicBezTo>
                    <a:cubicBezTo>
                      <a:pt x="15867" y="16982"/>
                      <a:pt x="15974" y="16571"/>
                      <a:pt x="15795" y="16249"/>
                    </a:cubicBezTo>
                    <a:cubicBezTo>
                      <a:pt x="15785" y="16228"/>
                      <a:pt x="15762" y="16219"/>
                      <a:pt x="15742" y="16219"/>
                    </a:cubicBezTo>
                    <a:cubicBezTo>
                      <a:pt x="15727" y="16219"/>
                      <a:pt x="15713" y="16223"/>
                      <a:pt x="15706" y="16231"/>
                    </a:cubicBezTo>
                    <a:cubicBezTo>
                      <a:pt x="15402" y="16553"/>
                      <a:pt x="15277" y="17000"/>
                      <a:pt x="15384" y="17430"/>
                    </a:cubicBezTo>
                    <a:cubicBezTo>
                      <a:pt x="15348" y="17466"/>
                      <a:pt x="15330" y="17519"/>
                      <a:pt x="15312" y="17573"/>
                    </a:cubicBezTo>
                    <a:cubicBezTo>
                      <a:pt x="15294" y="17591"/>
                      <a:pt x="15294" y="17609"/>
                      <a:pt x="15312" y="17609"/>
                    </a:cubicBezTo>
                    <a:cubicBezTo>
                      <a:pt x="14364" y="18432"/>
                      <a:pt x="13469" y="19327"/>
                      <a:pt x="12610" y="20150"/>
                    </a:cubicBezTo>
                    <a:lnTo>
                      <a:pt x="12556" y="20186"/>
                    </a:lnTo>
                    <a:cubicBezTo>
                      <a:pt x="12539" y="20186"/>
                      <a:pt x="12521" y="20204"/>
                      <a:pt x="12539" y="20221"/>
                    </a:cubicBezTo>
                    <a:lnTo>
                      <a:pt x="12216" y="20526"/>
                    </a:lnTo>
                    <a:cubicBezTo>
                      <a:pt x="12073" y="20633"/>
                      <a:pt x="11966" y="20758"/>
                      <a:pt x="11859" y="20884"/>
                    </a:cubicBezTo>
                    <a:cubicBezTo>
                      <a:pt x="11769" y="20973"/>
                      <a:pt x="11680" y="21045"/>
                      <a:pt x="11608" y="21134"/>
                    </a:cubicBezTo>
                    <a:cubicBezTo>
                      <a:pt x="12020" y="20329"/>
                      <a:pt x="12342" y="19470"/>
                      <a:pt x="12556" y="18593"/>
                    </a:cubicBezTo>
                    <a:cubicBezTo>
                      <a:pt x="12682" y="18128"/>
                      <a:pt x="12807" y="17627"/>
                      <a:pt x="12950" y="17126"/>
                    </a:cubicBezTo>
                    <a:cubicBezTo>
                      <a:pt x="13147" y="17036"/>
                      <a:pt x="13308" y="16911"/>
                      <a:pt x="13451" y="16732"/>
                    </a:cubicBezTo>
                    <a:cubicBezTo>
                      <a:pt x="13594" y="16571"/>
                      <a:pt x="13666" y="16374"/>
                      <a:pt x="13666" y="16159"/>
                    </a:cubicBezTo>
                    <a:cubicBezTo>
                      <a:pt x="13666" y="16107"/>
                      <a:pt x="13637" y="16074"/>
                      <a:pt x="13601" y="16074"/>
                    </a:cubicBezTo>
                    <a:cubicBezTo>
                      <a:pt x="13587" y="16074"/>
                      <a:pt x="13573" y="16078"/>
                      <a:pt x="13559" y="16088"/>
                    </a:cubicBezTo>
                    <a:cubicBezTo>
                      <a:pt x="13362" y="16213"/>
                      <a:pt x="13201" y="16374"/>
                      <a:pt x="13093" y="16553"/>
                    </a:cubicBezTo>
                    <a:cubicBezTo>
                      <a:pt x="13254" y="15873"/>
                      <a:pt x="13362" y="15193"/>
                      <a:pt x="13415" y="14495"/>
                    </a:cubicBezTo>
                    <a:cubicBezTo>
                      <a:pt x="13435" y="14502"/>
                      <a:pt x="13455" y="14506"/>
                      <a:pt x="13473" y="14506"/>
                    </a:cubicBezTo>
                    <a:cubicBezTo>
                      <a:pt x="13506" y="14506"/>
                      <a:pt x="13536" y="14493"/>
                      <a:pt x="13559" y="14459"/>
                    </a:cubicBezTo>
                    <a:lnTo>
                      <a:pt x="13648" y="14298"/>
                    </a:lnTo>
                    <a:cubicBezTo>
                      <a:pt x="13702" y="14245"/>
                      <a:pt x="13738" y="14173"/>
                      <a:pt x="13773" y="14119"/>
                    </a:cubicBezTo>
                    <a:cubicBezTo>
                      <a:pt x="14722" y="13851"/>
                      <a:pt x="15706" y="12777"/>
                      <a:pt x="15330" y="11775"/>
                    </a:cubicBezTo>
                    <a:cubicBezTo>
                      <a:pt x="15323" y="11754"/>
                      <a:pt x="15305" y="11744"/>
                      <a:pt x="15287" y="11744"/>
                    </a:cubicBezTo>
                    <a:cubicBezTo>
                      <a:pt x="15258" y="11744"/>
                      <a:pt x="15230" y="11767"/>
                      <a:pt x="15241" y="11811"/>
                    </a:cubicBezTo>
                    <a:cubicBezTo>
                      <a:pt x="15545" y="12723"/>
                      <a:pt x="14704" y="13475"/>
                      <a:pt x="13899" y="13887"/>
                    </a:cubicBezTo>
                    <a:cubicBezTo>
                      <a:pt x="13952" y="13779"/>
                      <a:pt x="14006" y="13672"/>
                      <a:pt x="14042" y="13582"/>
                    </a:cubicBezTo>
                    <a:cubicBezTo>
                      <a:pt x="14078" y="13547"/>
                      <a:pt x="14095" y="13511"/>
                      <a:pt x="14095" y="13475"/>
                    </a:cubicBezTo>
                    <a:cubicBezTo>
                      <a:pt x="14095" y="13457"/>
                      <a:pt x="14095" y="13439"/>
                      <a:pt x="14095" y="13421"/>
                    </a:cubicBezTo>
                    <a:cubicBezTo>
                      <a:pt x="14811" y="12920"/>
                      <a:pt x="15205" y="12079"/>
                      <a:pt x="15133" y="11202"/>
                    </a:cubicBezTo>
                    <a:cubicBezTo>
                      <a:pt x="15133" y="11173"/>
                      <a:pt x="15109" y="11144"/>
                      <a:pt x="15081" y="11144"/>
                    </a:cubicBezTo>
                    <a:cubicBezTo>
                      <a:pt x="15075" y="11144"/>
                      <a:pt x="15068" y="11145"/>
                      <a:pt x="15062" y="11149"/>
                    </a:cubicBezTo>
                    <a:cubicBezTo>
                      <a:pt x="14793" y="11220"/>
                      <a:pt x="14561" y="11399"/>
                      <a:pt x="14435" y="11632"/>
                    </a:cubicBezTo>
                    <a:cubicBezTo>
                      <a:pt x="14453" y="11346"/>
                      <a:pt x="14453" y="11041"/>
                      <a:pt x="14435" y="10737"/>
                    </a:cubicBezTo>
                    <a:cubicBezTo>
                      <a:pt x="14435" y="10708"/>
                      <a:pt x="14412" y="10679"/>
                      <a:pt x="14374" y="10679"/>
                    </a:cubicBezTo>
                    <a:cubicBezTo>
                      <a:pt x="14365" y="10679"/>
                      <a:pt x="14356" y="10680"/>
                      <a:pt x="14346" y="10683"/>
                    </a:cubicBezTo>
                    <a:cubicBezTo>
                      <a:pt x="13934" y="10844"/>
                      <a:pt x="13612" y="11202"/>
                      <a:pt x="13505" y="11632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8" y="11024"/>
                      <a:pt x="12700" y="11113"/>
                    </a:cubicBezTo>
                    <a:cubicBezTo>
                      <a:pt x="12664" y="11041"/>
                      <a:pt x="12664" y="10970"/>
                      <a:pt x="12646" y="10898"/>
                    </a:cubicBezTo>
                    <a:cubicBezTo>
                      <a:pt x="12646" y="10850"/>
                      <a:pt x="12614" y="10827"/>
                      <a:pt x="12577" y="10827"/>
                    </a:cubicBezTo>
                    <a:cubicBezTo>
                      <a:pt x="12558" y="10827"/>
                      <a:pt x="12539" y="10833"/>
                      <a:pt x="12521" y="10844"/>
                    </a:cubicBezTo>
                    <a:cubicBezTo>
                      <a:pt x="11912" y="11363"/>
                      <a:pt x="11966" y="13063"/>
                      <a:pt x="12700" y="13565"/>
                    </a:cubicBezTo>
                    <a:cubicBezTo>
                      <a:pt x="12377" y="13475"/>
                      <a:pt x="12073" y="13314"/>
                      <a:pt x="11841" y="13081"/>
                    </a:cubicBezTo>
                    <a:cubicBezTo>
                      <a:pt x="11680" y="12920"/>
                      <a:pt x="11572" y="12706"/>
                      <a:pt x="11554" y="12473"/>
                    </a:cubicBezTo>
                    <a:cubicBezTo>
                      <a:pt x="11519" y="12204"/>
                      <a:pt x="11697" y="11990"/>
                      <a:pt x="11805" y="11757"/>
                    </a:cubicBezTo>
                    <a:cubicBezTo>
                      <a:pt x="11819" y="11728"/>
                      <a:pt x="11798" y="11699"/>
                      <a:pt x="11771" y="11699"/>
                    </a:cubicBezTo>
                    <a:cubicBezTo>
                      <a:pt x="11764" y="11699"/>
                      <a:pt x="11758" y="11700"/>
                      <a:pt x="11751" y="11703"/>
                    </a:cubicBezTo>
                    <a:cubicBezTo>
                      <a:pt x="11340" y="11990"/>
                      <a:pt x="11340" y="12527"/>
                      <a:pt x="11554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61" y="13672"/>
                      <a:pt x="12861" y="13654"/>
                    </a:cubicBezTo>
                    <a:cubicBezTo>
                      <a:pt x="12896" y="13672"/>
                      <a:pt x="12950" y="13690"/>
                      <a:pt x="12986" y="13690"/>
                    </a:cubicBezTo>
                    <a:cubicBezTo>
                      <a:pt x="13040" y="13869"/>
                      <a:pt x="13075" y="14048"/>
                      <a:pt x="13093" y="14227"/>
                    </a:cubicBezTo>
                    <a:cubicBezTo>
                      <a:pt x="13093" y="14279"/>
                      <a:pt x="13136" y="14307"/>
                      <a:pt x="13178" y="14307"/>
                    </a:cubicBezTo>
                    <a:cubicBezTo>
                      <a:pt x="13209" y="14307"/>
                      <a:pt x="13239" y="14292"/>
                      <a:pt x="13254" y="14262"/>
                    </a:cubicBezTo>
                    <a:cubicBezTo>
                      <a:pt x="13271" y="14262"/>
                      <a:pt x="13287" y="14247"/>
                      <a:pt x="13290" y="14231"/>
                    </a:cubicBezTo>
                    <a:lnTo>
                      <a:pt x="13290" y="14231"/>
                    </a:lnTo>
                    <a:cubicBezTo>
                      <a:pt x="13182" y="15590"/>
                      <a:pt x="12932" y="16930"/>
                      <a:pt x="12556" y="18235"/>
                    </a:cubicBezTo>
                    <a:cubicBezTo>
                      <a:pt x="12610" y="17734"/>
                      <a:pt x="12610" y="17233"/>
                      <a:pt x="12539" y="16732"/>
                    </a:cubicBezTo>
                    <a:cubicBezTo>
                      <a:pt x="12360" y="15587"/>
                      <a:pt x="11357" y="15103"/>
                      <a:pt x="10856" y="14137"/>
                    </a:cubicBezTo>
                    <a:cubicBezTo>
                      <a:pt x="10844" y="14118"/>
                      <a:pt x="10827" y="14111"/>
                      <a:pt x="10810" y="14111"/>
                    </a:cubicBezTo>
                    <a:cubicBezTo>
                      <a:pt x="10779" y="14111"/>
                      <a:pt x="10749" y="14138"/>
                      <a:pt x="10749" y="14173"/>
                    </a:cubicBezTo>
                    <a:cubicBezTo>
                      <a:pt x="11035" y="15265"/>
                      <a:pt x="10892" y="16392"/>
                      <a:pt x="11035" y="17501"/>
                    </a:cubicBezTo>
                    <a:cubicBezTo>
                      <a:pt x="11179" y="18683"/>
                      <a:pt x="11751" y="19631"/>
                      <a:pt x="11554" y="20866"/>
                    </a:cubicBezTo>
                    <a:cubicBezTo>
                      <a:pt x="11411" y="21152"/>
                      <a:pt x="11268" y="21438"/>
                      <a:pt x="11107" y="21707"/>
                    </a:cubicBezTo>
                    <a:cubicBezTo>
                      <a:pt x="10606" y="22297"/>
                      <a:pt x="10158" y="22942"/>
                      <a:pt x="9783" y="23622"/>
                    </a:cubicBezTo>
                    <a:cubicBezTo>
                      <a:pt x="9693" y="22763"/>
                      <a:pt x="9604" y="21886"/>
                      <a:pt x="9514" y="21027"/>
                    </a:cubicBezTo>
                    <a:cubicBezTo>
                      <a:pt x="9783" y="20651"/>
                      <a:pt x="9890" y="20186"/>
                      <a:pt x="9818" y="19738"/>
                    </a:cubicBezTo>
                    <a:cubicBezTo>
                      <a:pt x="9807" y="19704"/>
                      <a:pt x="9773" y="19684"/>
                      <a:pt x="9741" y="19684"/>
                    </a:cubicBezTo>
                    <a:cubicBezTo>
                      <a:pt x="9723" y="19684"/>
                      <a:pt x="9706" y="19690"/>
                      <a:pt x="9693" y="19703"/>
                    </a:cubicBezTo>
                    <a:cubicBezTo>
                      <a:pt x="9586" y="19792"/>
                      <a:pt x="9478" y="19917"/>
                      <a:pt x="9425" y="20060"/>
                    </a:cubicBezTo>
                    <a:cubicBezTo>
                      <a:pt x="9335" y="19005"/>
                      <a:pt x="9264" y="17967"/>
                      <a:pt x="9210" y="16911"/>
                    </a:cubicBezTo>
                    <a:cubicBezTo>
                      <a:pt x="9210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29" y="14675"/>
                      <a:pt x="9699" y="14647"/>
                      <a:pt x="9663" y="14647"/>
                    </a:cubicBezTo>
                    <a:cubicBezTo>
                      <a:pt x="9643" y="14647"/>
                      <a:pt x="9622" y="14655"/>
                      <a:pt x="9604" y="14674"/>
                    </a:cubicBezTo>
                    <a:cubicBezTo>
                      <a:pt x="9425" y="14853"/>
                      <a:pt x="9282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35" y="12294"/>
                      <a:pt x="10337" y="10469"/>
                      <a:pt x="11411" y="8822"/>
                    </a:cubicBezTo>
                    <a:cubicBezTo>
                      <a:pt x="12234" y="7588"/>
                      <a:pt x="13362" y="6585"/>
                      <a:pt x="13916" y="5190"/>
                    </a:cubicBezTo>
                    <a:lnTo>
                      <a:pt x="13916" y="5190"/>
                    </a:lnTo>
                    <a:cubicBezTo>
                      <a:pt x="13952" y="5404"/>
                      <a:pt x="13916" y="5637"/>
                      <a:pt x="13827" y="5834"/>
                    </a:cubicBezTo>
                    <a:cubicBezTo>
                      <a:pt x="13773" y="6102"/>
                      <a:pt x="13684" y="6371"/>
                      <a:pt x="13594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41" y="9914"/>
                      <a:pt x="10749" y="10755"/>
                      <a:pt x="9944" y="11811"/>
                    </a:cubicBezTo>
                    <a:cubicBezTo>
                      <a:pt x="9931" y="11849"/>
                      <a:pt x="9955" y="11879"/>
                      <a:pt x="9983" y="11879"/>
                    </a:cubicBezTo>
                    <a:cubicBezTo>
                      <a:pt x="9994" y="11879"/>
                      <a:pt x="10005" y="11874"/>
                      <a:pt x="10015" y="11864"/>
                    </a:cubicBezTo>
                    <a:cubicBezTo>
                      <a:pt x="12055" y="9914"/>
                      <a:pt x="13952" y="7623"/>
                      <a:pt x="14167" y="4689"/>
                    </a:cubicBezTo>
                    <a:cubicBezTo>
                      <a:pt x="14167" y="4650"/>
                      <a:pt x="14130" y="4620"/>
                      <a:pt x="14089" y="4620"/>
                    </a:cubicBezTo>
                    <a:cubicBezTo>
                      <a:pt x="14073" y="4620"/>
                      <a:pt x="14057" y="4625"/>
                      <a:pt x="14042" y="4635"/>
                    </a:cubicBezTo>
                    <a:cubicBezTo>
                      <a:pt x="13111" y="5762"/>
                      <a:pt x="11930" y="6639"/>
                      <a:pt x="11035" y="7802"/>
                    </a:cubicBezTo>
                    <a:cubicBezTo>
                      <a:pt x="10158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586" y="11882"/>
                    </a:cubicBezTo>
                    <a:cubicBezTo>
                      <a:pt x="9478" y="12169"/>
                      <a:pt x="9389" y="12455"/>
                      <a:pt x="9335" y="12759"/>
                    </a:cubicBezTo>
                    <a:cubicBezTo>
                      <a:pt x="9478" y="10970"/>
                      <a:pt x="9711" y="9216"/>
                      <a:pt x="9908" y="7444"/>
                    </a:cubicBezTo>
                    <a:cubicBezTo>
                      <a:pt x="10212" y="7122"/>
                      <a:pt x="10409" y="6729"/>
                      <a:pt x="10481" y="6299"/>
                    </a:cubicBezTo>
                    <a:cubicBezTo>
                      <a:pt x="10481" y="6255"/>
                      <a:pt x="10444" y="6223"/>
                      <a:pt x="10411" y="6223"/>
                    </a:cubicBezTo>
                    <a:cubicBezTo>
                      <a:pt x="10404" y="6223"/>
                      <a:pt x="10397" y="6224"/>
                      <a:pt x="10391" y="6228"/>
                    </a:cubicBezTo>
                    <a:cubicBezTo>
                      <a:pt x="10230" y="6317"/>
                      <a:pt x="10105" y="6442"/>
                      <a:pt x="10015" y="6603"/>
                    </a:cubicBezTo>
                    <a:cubicBezTo>
                      <a:pt x="10069" y="6156"/>
                      <a:pt x="10105" y="5691"/>
                      <a:pt x="10158" y="5243"/>
                    </a:cubicBezTo>
                    <a:cubicBezTo>
                      <a:pt x="10176" y="5225"/>
                      <a:pt x="10194" y="5207"/>
                      <a:pt x="10176" y="5172"/>
                    </a:cubicBezTo>
                    <a:cubicBezTo>
                      <a:pt x="10176" y="5154"/>
                      <a:pt x="10176" y="5136"/>
                      <a:pt x="10158" y="5100"/>
                    </a:cubicBezTo>
                    <a:lnTo>
                      <a:pt x="10158" y="4975"/>
                    </a:lnTo>
                    <a:cubicBezTo>
                      <a:pt x="10552" y="4850"/>
                      <a:pt x="10856" y="4510"/>
                      <a:pt x="10964" y="4116"/>
                    </a:cubicBezTo>
                    <a:lnTo>
                      <a:pt x="11035" y="4098"/>
                    </a:lnTo>
                    <a:cubicBezTo>
                      <a:pt x="11290" y="4294"/>
                      <a:pt x="11577" y="4362"/>
                      <a:pt x="11881" y="4362"/>
                    </a:cubicBezTo>
                    <a:cubicBezTo>
                      <a:pt x="12547" y="4362"/>
                      <a:pt x="13292" y="4037"/>
                      <a:pt x="13937" y="4037"/>
                    </a:cubicBezTo>
                    <a:cubicBezTo>
                      <a:pt x="13991" y="4037"/>
                      <a:pt x="14043" y="4039"/>
                      <a:pt x="14095" y="4044"/>
                    </a:cubicBezTo>
                    <a:cubicBezTo>
                      <a:pt x="14149" y="4044"/>
                      <a:pt x="14185" y="3991"/>
                      <a:pt x="14167" y="3937"/>
                    </a:cubicBezTo>
                    <a:cubicBezTo>
                      <a:pt x="14070" y="3402"/>
                      <a:pt x="13531" y="3234"/>
                      <a:pt x="13018" y="3234"/>
                    </a:cubicBezTo>
                    <a:cubicBezTo>
                      <a:pt x="12965" y="3234"/>
                      <a:pt x="12913" y="3236"/>
                      <a:pt x="12861" y="3239"/>
                    </a:cubicBezTo>
                    <a:cubicBezTo>
                      <a:pt x="13380" y="2845"/>
                      <a:pt x="13630" y="2308"/>
                      <a:pt x="13952" y="1772"/>
                    </a:cubicBezTo>
                    <a:cubicBezTo>
                      <a:pt x="13970" y="1718"/>
                      <a:pt x="13934" y="1646"/>
                      <a:pt x="13881" y="1646"/>
                    </a:cubicBezTo>
                    <a:cubicBezTo>
                      <a:pt x="13732" y="1636"/>
                      <a:pt x="13583" y="1628"/>
                      <a:pt x="13435" y="1628"/>
                    </a:cubicBezTo>
                    <a:cubicBezTo>
                      <a:pt x="13048" y="1628"/>
                      <a:pt x="12675" y="1687"/>
                      <a:pt x="12377" y="1933"/>
                    </a:cubicBezTo>
                    <a:cubicBezTo>
                      <a:pt x="12485" y="1593"/>
                      <a:pt x="12503" y="1217"/>
                      <a:pt x="12449" y="859"/>
                    </a:cubicBezTo>
                    <a:cubicBezTo>
                      <a:pt x="12436" y="833"/>
                      <a:pt x="12413" y="816"/>
                      <a:pt x="12395" y="816"/>
                    </a:cubicBezTo>
                    <a:cubicBezTo>
                      <a:pt x="12388" y="816"/>
                      <a:pt x="12382" y="818"/>
                      <a:pt x="12377" y="823"/>
                    </a:cubicBezTo>
                    <a:lnTo>
                      <a:pt x="12288" y="895"/>
                    </a:lnTo>
                    <a:cubicBezTo>
                      <a:pt x="12324" y="698"/>
                      <a:pt x="12431" y="662"/>
                      <a:pt x="12431" y="501"/>
                    </a:cubicBezTo>
                    <a:cubicBezTo>
                      <a:pt x="12431" y="465"/>
                      <a:pt x="12395" y="447"/>
                      <a:pt x="12377" y="429"/>
                    </a:cubicBezTo>
                    <a:cubicBezTo>
                      <a:pt x="12292" y="410"/>
                      <a:pt x="12210" y="401"/>
                      <a:pt x="12133" y="401"/>
                    </a:cubicBezTo>
                    <a:cubicBezTo>
                      <a:pt x="11642" y="401"/>
                      <a:pt x="11305" y="769"/>
                      <a:pt x="11089" y="1217"/>
                    </a:cubicBezTo>
                    <a:cubicBezTo>
                      <a:pt x="11017" y="823"/>
                      <a:pt x="10910" y="447"/>
                      <a:pt x="10856" y="72"/>
                    </a:cubicBezTo>
                    <a:cubicBezTo>
                      <a:pt x="10856" y="18"/>
                      <a:pt x="10821" y="0"/>
                      <a:pt x="107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37"/>
              <p:cNvSpPr/>
              <p:nvPr/>
            </p:nvSpPr>
            <p:spPr>
              <a:xfrm>
                <a:off x="1465400" y="156882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998" y="0"/>
                    </a:moveTo>
                    <a:cubicBezTo>
                      <a:pt x="604" y="430"/>
                      <a:pt x="282" y="913"/>
                      <a:pt x="13" y="1414"/>
                    </a:cubicBezTo>
                    <a:cubicBezTo>
                      <a:pt x="1" y="1439"/>
                      <a:pt x="24" y="1464"/>
                      <a:pt x="45" y="1464"/>
                    </a:cubicBezTo>
                    <a:cubicBezTo>
                      <a:pt x="53" y="1464"/>
                      <a:pt x="62" y="1460"/>
                      <a:pt x="67" y="1450"/>
                    </a:cubicBezTo>
                    <a:cubicBezTo>
                      <a:pt x="371" y="966"/>
                      <a:pt x="783" y="555"/>
                      <a:pt x="1051" y="54"/>
                    </a:cubicBezTo>
                    <a:cubicBezTo>
                      <a:pt x="1064" y="28"/>
                      <a:pt x="1041" y="3"/>
                      <a:pt x="1020" y="3"/>
                    </a:cubicBezTo>
                    <a:cubicBezTo>
                      <a:pt x="1011" y="3"/>
                      <a:pt x="1003" y="8"/>
                      <a:pt x="998" y="18"/>
                    </a:cubicBezTo>
                    <a:lnTo>
                      <a:pt x="998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37"/>
              <p:cNvSpPr/>
              <p:nvPr/>
            </p:nvSpPr>
            <p:spPr>
              <a:xfrm>
                <a:off x="1258800" y="1621750"/>
                <a:ext cx="2250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80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3" y="775"/>
                      <a:pt x="854" y="779"/>
                      <a:pt x="863" y="779"/>
                    </a:cubicBezTo>
                    <a:cubicBezTo>
                      <a:pt x="885" y="779"/>
                      <a:pt x="899" y="754"/>
                      <a:pt x="887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37"/>
              <p:cNvSpPr/>
              <p:nvPr/>
            </p:nvSpPr>
            <p:spPr>
              <a:xfrm>
                <a:off x="1338675" y="14547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4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1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37"/>
              <p:cNvSpPr/>
              <p:nvPr/>
            </p:nvSpPr>
            <p:spPr>
              <a:xfrm>
                <a:off x="1159050" y="1101100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2" y="707"/>
                    </a:cubicBezTo>
                    <a:cubicBezTo>
                      <a:pt x="1176" y="710"/>
                      <a:pt x="1180" y="712"/>
                      <a:pt x="1184" y="712"/>
                    </a:cubicBezTo>
                    <a:cubicBezTo>
                      <a:pt x="1202" y="712"/>
                      <a:pt x="1223" y="685"/>
                      <a:pt x="1208" y="671"/>
                    </a:cubicBezTo>
                    <a:lnTo>
                      <a:pt x="1190" y="671"/>
                    </a:lnTo>
                    <a:cubicBezTo>
                      <a:pt x="868" y="385"/>
                      <a:pt x="457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37"/>
              <p:cNvSpPr/>
              <p:nvPr/>
            </p:nvSpPr>
            <p:spPr>
              <a:xfrm>
                <a:off x="1359700" y="8713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1"/>
                    </a:moveTo>
                    <a:cubicBezTo>
                      <a:pt x="662" y="1"/>
                      <a:pt x="591" y="90"/>
                      <a:pt x="501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4" y="323"/>
                      <a:pt x="823" y="197"/>
                      <a:pt x="841" y="72"/>
                    </a:cubicBezTo>
                    <a:cubicBezTo>
                      <a:pt x="841" y="36"/>
                      <a:pt x="823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37"/>
              <p:cNvSpPr/>
              <p:nvPr/>
            </p:nvSpPr>
            <p:spPr>
              <a:xfrm>
                <a:off x="1182425" y="10270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0" y="348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6"/>
                      <a:pt x="703" y="162"/>
                      <a:pt x="667" y="162"/>
                    </a:cubicBezTo>
                    <a:cubicBezTo>
                      <a:pt x="607" y="162"/>
                      <a:pt x="548" y="170"/>
                      <a:pt x="488" y="170"/>
                    </a:cubicBezTo>
                    <a:cubicBezTo>
                      <a:pt x="458" y="170"/>
                      <a:pt x="428" y="168"/>
                      <a:pt x="398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37"/>
              <p:cNvSpPr/>
              <p:nvPr/>
            </p:nvSpPr>
            <p:spPr>
              <a:xfrm>
                <a:off x="1558925" y="11538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1"/>
                    </a:moveTo>
                    <a:cubicBezTo>
                      <a:pt x="35" y="1"/>
                      <a:pt x="1" y="28"/>
                      <a:pt x="12" y="63"/>
                    </a:cubicBezTo>
                    <a:cubicBezTo>
                      <a:pt x="48" y="188"/>
                      <a:pt x="138" y="296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37"/>
              <p:cNvSpPr/>
              <p:nvPr/>
            </p:nvSpPr>
            <p:spPr>
              <a:xfrm>
                <a:off x="1214750" y="1036400"/>
                <a:ext cx="134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3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2" y="557"/>
                      <a:pt x="286" y="897"/>
                      <a:pt x="215" y="1237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6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6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37"/>
              <p:cNvSpPr/>
              <p:nvPr/>
            </p:nvSpPr>
            <p:spPr>
              <a:xfrm>
                <a:off x="1335975" y="8926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30" y="776"/>
                    </a:cubicBezTo>
                    <a:cubicBezTo>
                      <a:pt x="269" y="597"/>
                      <a:pt x="162" y="364"/>
                      <a:pt x="126" y="132"/>
                    </a:cubicBezTo>
                    <a:close/>
                    <a:moveTo>
                      <a:pt x="127" y="0"/>
                    </a:moveTo>
                    <a:cubicBezTo>
                      <a:pt x="104" y="0"/>
                      <a:pt x="80" y="2"/>
                      <a:pt x="54" y="7"/>
                    </a:cubicBezTo>
                    <a:cubicBezTo>
                      <a:pt x="19" y="7"/>
                      <a:pt x="1" y="24"/>
                      <a:pt x="1" y="60"/>
                    </a:cubicBezTo>
                    <a:cubicBezTo>
                      <a:pt x="37" y="382"/>
                      <a:pt x="180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2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8" y="1080"/>
                      <a:pt x="538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8" y="901"/>
                    </a:lnTo>
                    <a:cubicBezTo>
                      <a:pt x="538" y="514"/>
                      <a:pt x="490" y="0"/>
                      <a:pt x="12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37"/>
              <p:cNvSpPr/>
              <p:nvPr/>
            </p:nvSpPr>
            <p:spPr>
              <a:xfrm>
                <a:off x="1534625" y="1610525"/>
                <a:ext cx="54785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1" extrusionOk="0">
                    <a:moveTo>
                      <a:pt x="9860" y="4721"/>
                    </a:moveTo>
                    <a:cubicBezTo>
                      <a:pt x="9860" y="4810"/>
                      <a:pt x="9843" y="4900"/>
                      <a:pt x="9825" y="4971"/>
                    </a:cubicBezTo>
                    <a:cubicBezTo>
                      <a:pt x="9538" y="5472"/>
                      <a:pt x="9413" y="6134"/>
                      <a:pt x="8966" y="6474"/>
                    </a:cubicBezTo>
                    <a:cubicBezTo>
                      <a:pt x="9037" y="5776"/>
                      <a:pt x="9449" y="5258"/>
                      <a:pt x="9860" y="4721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02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681" y="9534"/>
                    </a:moveTo>
                    <a:cubicBezTo>
                      <a:pt x="9681" y="9642"/>
                      <a:pt x="9681" y="9749"/>
                      <a:pt x="9699" y="9839"/>
                    </a:cubicBezTo>
                    <a:cubicBezTo>
                      <a:pt x="9556" y="10179"/>
                      <a:pt x="9395" y="10519"/>
                      <a:pt x="9216" y="10823"/>
                    </a:cubicBezTo>
                    <a:cubicBezTo>
                      <a:pt x="9324" y="10376"/>
                      <a:pt x="9485" y="9946"/>
                      <a:pt x="9681" y="9534"/>
                    </a:cubicBezTo>
                    <a:close/>
                    <a:moveTo>
                      <a:pt x="11739" y="11288"/>
                    </a:moveTo>
                    <a:cubicBezTo>
                      <a:pt x="11954" y="11449"/>
                      <a:pt x="12151" y="11646"/>
                      <a:pt x="12294" y="11879"/>
                    </a:cubicBezTo>
                    <a:cubicBezTo>
                      <a:pt x="12062" y="11718"/>
                      <a:pt x="11883" y="11521"/>
                      <a:pt x="11739" y="11288"/>
                    </a:cubicBezTo>
                    <a:close/>
                    <a:moveTo>
                      <a:pt x="10505" y="14420"/>
                    </a:moveTo>
                    <a:lnTo>
                      <a:pt x="10505" y="14420"/>
                    </a:lnTo>
                    <a:cubicBezTo>
                      <a:pt x="10898" y="14581"/>
                      <a:pt x="11167" y="14939"/>
                      <a:pt x="11238" y="15350"/>
                    </a:cubicBezTo>
                    <a:cubicBezTo>
                      <a:pt x="10880" y="15154"/>
                      <a:pt x="10702" y="14778"/>
                      <a:pt x="10505" y="14420"/>
                    </a:cubicBezTo>
                    <a:close/>
                    <a:moveTo>
                      <a:pt x="12151" y="13418"/>
                    </a:moveTo>
                    <a:lnTo>
                      <a:pt x="12151" y="13418"/>
                    </a:lnTo>
                    <a:cubicBezTo>
                      <a:pt x="12258" y="13525"/>
                      <a:pt x="12366" y="13650"/>
                      <a:pt x="12491" y="13740"/>
                    </a:cubicBezTo>
                    <a:lnTo>
                      <a:pt x="12473" y="13740"/>
                    </a:lnTo>
                    <a:cubicBezTo>
                      <a:pt x="12795" y="14205"/>
                      <a:pt x="13153" y="14635"/>
                      <a:pt x="13529" y="15046"/>
                    </a:cubicBezTo>
                    <a:cubicBezTo>
                      <a:pt x="14066" y="15655"/>
                      <a:pt x="14782" y="16048"/>
                      <a:pt x="15318" y="16639"/>
                    </a:cubicBezTo>
                    <a:cubicBezTo>
                      <a:pt x="15327" y="16647"/>
                      <a:pt x="15336" y="16651"/>
                      <a:pt x="15345" y="16651"/>
                    </a:cubicBezTo>
                    <a:cubicBezTo>
                      <a:pt x="15375" y="16651"/>
                      <a:pt x="15404" y="16613"/>
                      <a:pt x="15390" y="16585"/>
                    </a:cubicBezTo>
                    <a:cubicBezTo>
                      <a:pt x="14925" y="16012"/>
                      <a:pt x="14281" y="15655"/>
                      <a:pt x="13797" y="15118"/>
                    </a:cubicBezTo>
                    <a:cubicBezTo>
                      <a:pt x="13493" y="14796"/>
                      <a:pt x="13207" y="14456"/>
                      <a:pt x="12938" y="14098"/>
                    </a:cubicBezTo>
                    <a:lnTo>
                      <a:pt x="12938" y="14098"/>
                    </a:lnTo>
                    <a:cubicBezTo>
                      <a:pt x="13225" y="14295"/>
                      <a:pt x="13547" y="14456"/>
                      <a:pt x="13851" y="14635"/>
                    </a:cubicBezTo>
                    <a:cubicBezTo>
                      <a:pt x="15122" y="15350"/>
                      <a:pt x="15855" y="16245"/>
                      <a:pt x="16696" y="17408"/>
                    </a:cubicBezTo>
                    <a:cubicBezTo>
                      <a:pt x="16936" y="17732"/>
                      <a:pt x="17353" y="18034"/>
                      <a:pt x="17048" y="18034"/>
                    </a:cubicBezTo>
                    <a:cubicBezTo>
                      <a:pt x="16965" y="18034"/>
                      <a:pt x="16830" y="18012"/>
                      <a:pt x="16625" y="17963"/>
                    </a:cubicBezTo>
                    <a:cubicBezTo>
                      <a:pt x="15837" y="17766"/>
                      <a:pt x="15122" y="17140"/>
                      <a:pt x="14549" y="16639"/>
                    </a:cubicBezTo>
                    <a:cubicBezTo>
                      <a:pt x="13636" y="15816"/>
                      <a:pt x="12885" y="14831"/>
                      <a:pt x="12294" y="13758"/>
                    </a:cubicBezTo>
                    <a:lnTo>
                      <a:pt x="12151" y="13418"/>
                    </a:lnTo>
                    <a:close/>
                    <a:moveTo>
                      <a:pt x="10684" y="17927"/>
                    </a:moveTo>
                    <a:lnTo>
                      <a:pt x="10684" y="17927"/>
                    </a:lnTo>
                    <a:cubicBezTo>
                      <a:pt x="10755" y="18446"/>
                      <a:pt x="10612" y="18947"/>
                      <a:pt x="10326" y="19359"/>
                    </a:cubicBezTo>
                    <a:cubicBezTo>
                      <a:pt x="10200" y="18840"/>
                      <a:pt x="10469" y="18393"/>
                      <a:pt x="10684" y="17927"/>
                    </a:cubicBezTo>
                    <a:close/>
                    <a:moveTo>
                      <a:pt x="8823" y="18894"/>
                    </a:moveTo>
                    <a:lnTo>
                      <a:pt x="8823" y="18894"/>
                    </a:lnTo>
                    <a:cubicBezTo>
                      <a:pt x="9001" y="19234"/>
                      <a:pt x="9163" y="19681"/>
                      <a:pt x="9055" y="20039"/>
                    </a:cubicBezTo>
                    <a:cubicBezTo>
                      <a:pt x="8894" y="19681"/>
                      <a:pt x="8805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17" y="20089"/>
                      <a:pt x="16729" y="20243"/>
                      <a:pt x="16992" y="20447"/>
                    </a:cubicBezTo>
                    <a:lnTo>
                      <a:pt x="16992" y="20447"/>
                    </a:lnTo>
                    <a:cubicBezTo>
                      <a:pt x="16841" y="20426"/>
                      <a:pt x="16706" y="20374"/>
                      <a:pt x="16571" y="20289"/>
                    </a:cubicBezTo>
                    <a:cubicBezTo>
                      <a:pt x="16482" y="20218"/>
                      <a:pt x="16374" y="20146"/>
                      <a:pt x="16267" y="20093"/>
                    </a:cubicBezTo>
                    <a:lnTo>
                      <a:pt x="16195" y="20093"/>
                    </a:lnTo>
                    <a:cubicBezTo>
                      <a:pt x="16177" y="20093"/>
                      <a:pt x="16160" y="20093"/>
                      <a:pt x="16142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63" y="20182"/>
                    </a:lnTo>
                    <a:lnTo>
                      <a:pt x="15981" y="20164"/>
                    </a:lnTo>
                    <a:cubicBezTo>
                      <a:pt x="15998" y="20236"/>
                      <a:pt x="16016" y="20289"/>
                      <a:pt x="16034" y="20361"/>
                    </a:cubicBezTo>
                    <a:cubicBezTo>
                      <a:pt x="16070" y="20450"/>
                      <a:pt x="16088" y="20558"/>
                      <a:pt x="16106" y="20647"/>
                    </a:cubicBezTo>
                    <a:cubicBezTo>
                      <a:pt x="16106" y="20683"/>
                      <a:pt x="16088" y="20719"/>
                      <a:pt x="16070" y="20755"/>
                    </a:cubicBezTo>
                    <a:cubicBezTo>
                      <a:pt x="16034" y="20629"/>
                      <a:pt x="15998" y="20504"/>
                      <a:pt x="15963" y="20361"/>
                    </a:cubicBezTo>
                    <a:lnTo>
                      <a:pt x="15963" y="20343"/>
                    </a:lnTo>
                    <a:cubicBezTo>
                      <a:pt x="15981" y="20343"/>
                      <a:pt x="15963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38" y="20486"/>
                    </a:moveTo>
                    <a:cubicBezTo>
                      <a:pt x="16392" y="20540"/>
                      <a:pt x="16428" y="20594"/>
                      <a:pt x="16482" y="20647"/>
                    </a:cubicBezTo>
                    <a:cubicBezTo>
                      <a:pt x="16517" y="20737"/>
                      <a:pt x="16535" y="20844"/>
                      <a:pt x="16535" y="20952"/>
                    </a:cubicBezTo>
                    <a:cubicBezTo>
                      <a:pt x="16482" y="20880"/>
                      <a:pt x="16428" y="20808"/>
                      <a:pt x="16392" y="20737"/>
                    </a:cubicBezTo>
                    <a:cubicBezTo>
                      <a:pt x="16356" y="20647"/>
                      <a:pt x="16338" y="20576"/>
                      <a:pt x="16303" y="20504"/>
                    </a:cubicBezTo>
                    <a:cubicBezTo>
                      <a:pt x="16321" y="20504"/>
                      <a:pt x="16338" y="20504"/>
                      <a:pt x="16338" y="20486"/>
                    </a:cubicBezTo>
                    <a:close/>
                    <a:moveTo>
                      <a:pt x="12151" y="14008"/>
                    </a:moveTo>
                    <a:cubicBezTo>
                      <a:pt x="12169" y="14062"/>
                      <a:pt x="12187" y="14116"/>
                      <a:pt x="12205" y="14169"/>
                    </a:cubicBezTo>
                    <a:cubicBezTo>
                      <a:pt x="12258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3" y="17739"/>
                    </a:cubicBezTo>
                    <a:cubicBezTo>
                      <a:pt x="12406" y="17739"/>
                      <a:pt x="12419" y="17730"/>
                      <a:pt x="12419" y="17713"/>
                    </a:cubicBezTo>
                    <a:cubicBezTo>
                      <a:pt x="12527" y="16693"/>
                      <a:pt x="12509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8" y="15261"/>
                      <a:pt x="12688" y="15565"/>
                    </a:cubicBezTo>
                    <a:cubicBezTo>
                      <a:pt x="12688" y="15583"/>
                      <a:pt x="12688" y="15601"/>
                      <a:pt x="12688" y="15601"/>
                    </a:cubicBezTo>
                    <a:cubicBezTo>
                      <a:pt x="12938" y="16800"/>
                      <a:pt x="13046" y="17891"/>
                      <a:pt x="12777" y="19090"/>
                    </a:cubicBezTo>
                    <a:cubicBezTo>
                      <a:pt x="12634" y="19753"/>
                      <a:pt x="12402" y="20379"/>
                      <a:pt x="12223" y="21005"/>
                    </a:cubicBezTo>
                    <a:cubicBezTo>
                      <a:pt x="12187" y="20164"/>
                      <a:pt x="11972" y="19287"/>
                      <a:pt x="11972" y="18464"/>
                    </a:cubicBezTo>
                    <a:cubicBezTo>
                      <a:pt x="11990" y="16979"/>
                      <a:pt x="12079" y="15494"/>
                      <a:pt x="12151" y="14008"/>
                    </a:cubicBezTo>
                    <a:close/>
                    <a:moveTo>
                      <a:pt x="16840" y="20558"/>
                    </a:moveTo>
                    <a:cubicBezTo>
                      <a:pt x="16933" y="20598"/>
                      <a:pt x="17038" y="20618"/>
                      <a:pt x="17144" y="20618"/>
                    </a:cubicBezTo>
                    <a:cubicBezTo>
                      <a:pt x="17180" y="20618"/>
                      <a:pt x="17215" y="20616"/>
                      <a:pt x="17251" y="20612"/>
                    </a:cubicBezTo>
                    <a:cubicBezTo>
                      <a:pt x="17269" y="20612"/>
                      <a:pt x="17305" y="20594"/>
                      <a:pt x="17305" y="20576"/>
                    </a:cubicBezTo>
                    <a:cubicBezTo>
                      <a:pt x="17466" y="20647"/>
                      <a:pt x="17663" y="20683"/>
                      <a:pt x="17842" y="20701"/>
                    </a:cubicBezTo>
                    <a:cubicBezTo>
                      <a:pt x="17985" y="20773"/>
                      <a:pt x="18146" y="20826"/>
                      <a:pt x="18289" y="20898"/>
                    </a:cubicBezTo>
                    <a:cubicBezTo>
                      <a:pt x="18468" y="20969"/>
                      <a:pt x="18629" y="21077"/>
                      <a:pt x="18772" y="21202"/>
                    </a:cubicBezTo>
                    <a:cubicBezTo>
                      <a:pt x="19041" y="21363"/>
                      <a:pt x="18933" y="21793"/>
                      <a:pt x="18611" y="21793"/>
                    </a:cubicBezTo>
                    <a:cubicBezTo>
                      <a:pt x="18585" y="21796"/>
                      <a:pt x="18559" y="21798"/>
                      <a:pt x="18533" y="21798"/>
                    </a:cubicBezTo>
                    <a:cubicBezTo>
                      <a:pt x="18144" y="21798"/>
                      <a:pt x="17734" y="21438"/>
                      <a:pt x="17466" y="21220"/>
                    </a:cubicBezTo>
                    <a:cubicBezTo>
                      <a:pt x="17430" y="21202"/>
                      <a:pt x="17412" y="21166"/>
                      <a:pt x="17394" y="21148"/>
                    </a:cubicBezTo>
                    <a:cubicBezTo>
                      <a:pt x="17287" y="20969"/>
                      <a:pt x="17144" y="20808"/>
                      <a:pt x="16965" y="20719"/>
                    </a:cubicBezTo>
                    <a:lnTo>
                      <a:pt x="16893" y="20629"/>
                    </a:lnTo>
                    <a:cubicBezTo>
                      <a:pt x="16875" y="20612"/>
                      <a:pt x="16857" y="20594"/>
                      <a:pt x="16840" y="20558"/>
                    </a:cubicBezTo>
                    <a:close/>
                    <a:moveTo>
                      <a:pt x="9252" y="14456"/>
                    </a:moveTo>
                    <a:lnTo>
                      <a:pt x="9252" y="14456"/>
                    </a:lnTo>
                    <a:cubicBezTo>
                      <a:pt x="9216" y="14742"/>
                      <a:pt x="9163" y="15010"/>
                      <a:pt x="9127" y="15297"/>
                    </a:cubicBezTo>
                    <a:cubicBezTo>
                      <a:pt x="8912" y="15887"/>
                      <a:pt x="8661" y="16460"/>
                      <a:pt x="8339" y="16997"/>
                    </a:cubicBezTo>
                    <a:cubicBezTo>
                      <a:pt x="7677" y="18142"/>
                      <a:pt x="6747" y="19144"/>
                      <a:pt x="6174" y="20361"/>
                    </a:cubicBezTo>
                    <a:cubicBezTo>
                      <a:pt x="6161" y="20386"/>
                      <a:pt x="6185" y="20412"/>
                      <a:pt x="6212" y="20412"/>
                    </a:cubicBezTo>
                    <a:cubicBezTo>
                      <a:pt x="6223" y="20412"/>
                      <a:pt x="6235" y="20407"/>
                      <a:pt x="6246" y="20397"/>
                    </a:cubicBezTo>
                    <a:cubicBezTo>
                      <a:pt x="6944" y="19269"/>
                      <a:pt x="7713" y="18178"/>
                      <a:pt x="8447" y="17068"/>
                    </a:cubicBezTo>
                    <a:cubicBezTo>
                      <a:pt x="8679" y="16693"/>
                      <a:pt x="8876" y="16281"/>
                      <a:pt x="9019" y="15869"/>
                    </a:cubicBezTo>
                    <a:lnTo>
                      <a:pt x="9019" y="15869"/>
                    </a:lnTo>
                    <a:cubicBezTo>
                      <a:pt x="8966" y="16245"/>
                      <a:pt x="8894" y="16621"/>
                      <a:pt x="8823" y="16997"/>
                    </a:cubicBezTo>
                    <a:cubicBezTo>
                      <a:pt x="8071" y="19108"/>
                      <a:pt x="6621" y="21059"/>
                      <a:pt x="4510" y="21811"/>
                    </a:cubicBezTo>
                    <a:cubicBezTo>
                      <a:pt x="4510" y="21811"/>
                      <a:pt x="5172" y="20289"/>
                      <a:pt x="5279" y="20110"/>
                    </a:cubicBezTo>
                    <a:cubicBezTo>
                      <a:pt x="5709" y="19377"/>
                      <a:pt x="6192" y="18661"/>
                      <a:pt x="6693" y="17963"/>
                    </a:cubicBezTo>
                    <a:cubicBezTo>
                      <a:pt x="7552" y="16782"/>
                      <a:pt x="8357" y="15583"/>
                      <a:pt x="9252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75" y="21220"/>
                      <a:pt x="13332" y="21578"/>
                      <a:pt x="13153" y="21918"/>
                    </a:cubicBezTo>
                    <a:cubicBezTo>
                      <a:pt x="13153" y="21524"/>
                      <a:pt x="13404" y="21166"/>
                      <a:pt x="13601" y="20790"/>
                    </a:cubicBezTo>
                    <a:close/>
                    <a:moveTo>
                      <a:pt x="8196" y="21130"/>
                    </a:moveTo>
                    <a:lnTo>
                      <a:pt x="8196" y="21130"/>
                    </a:lnTo>
                    <a:cubicBezTo>
                      <a:pt x="8321" y="21399"/>
                      <a:pt x="8411" y="21703"/>
                      <a:pt x="8447" y="22007"/>
                    </a:cubicBezTo>
                    <a:cubicBezTo>
                      <a:pt x="8286" y="21739"/>
                      <a:pt x="8214" y="21435"/>
                      <a:pt x="8196" y="21130"/>
                    </a:cubicBezTo>
                    <a:close/>
                    <a:moveTo>
                      <a:pt x="15820" y="20808"/>
                    </a:moveTo>
                    <a:cubicBezTo>
                      <a:pt x="15837" y="20934"/>
                      <a:pt x="15855" y="21059"/>
                      <a:pt x="15873" y="21184"/>
                    </a:cubicBezTo>
                    <a:cubicBezTo>
                      <a:pt x="15873" y="21224"/>
                      <a:pt x="15903" y="21245"/>
                      <a:pt x="15934" y="21245"/>
                    </a:cubicBezTo>
                    <a:cubicBezTo>
                      <a:pt x="15944" y="21245"/>
                      <a:pt x="15954" y="21242"/>
                      <a:pt x="15963" y="21238"/>
                    </a:cubicBezTo>
                    <a:lnTo>
                      <a:pt x="15963" y="21238"/>
                    </a:lnTo>
                    <a:cubicBezTo>
                      <a:pt x="15927" y="21453"/>
                      <a:pt x="15909" y="21685"/>
                      <a:pt x="15891" y="21900"/>
                    </a:cubicBezTo>
                    <a:cubicBezTo>
                      <a:pt x="15712" y="22079"/>
                      <a:pt x="15587" y="22294"/>
                      <a:pt x="15515" y="22526"/>
                    </a:cubicBezTo>
                    <a:cubicBezTo>
                      <a:pt x="15390" y="21972"/>
                      <a:pt x="15623" y="21363"/>
                      <a:pt x="15820" y="20808"/>
                    </a:cubicBezTo>
                    <a:close/>
                    <a:moveTo>
                      <a:pt x="16678" y="20808"/>
                    </a:moveTo>
                    <a:lnTo>
                      <a:pt x="16678" y="20808"/>
                    </a:lnTo>
                    <a:cubicBezTo>
                      <a:pt x="16750" y="20862"/>
                      <a:pt x="16822" y="20916"/>
                      <a:pt x="16893" y="20969"/>
                    </a:cubicBezTo>
                    <a:cubicBezTo>
                      <a:pt x="17036" y="21113"/>
                      <a:pt x="17215" y="21256"/>
                      <a:pt x="17376" y="21381"/>
                    </a:cubicBezTo>
                    <a:cubicBezTo>
                      <a:pt x="17448" y="21506"/>
                      <a:pt x="17484" y="21614"/>
                      <a:pt x="17520" y="21685"/>
                    </a:cubicBezTo>
                    <a:cubicBezTo>
                      <a:pt x="17716" y="22025"/>
                      <a:pt x="17842" y="22401"/>
                      <a:pt x="17877" y="22795"/>
                    </a:cubicBezTo>
                    <a:lnTo>
                      <a:pt x="17895" y="22813"/>
                    </a:lnTo>
                    <a:cubicBezTo>
                      <a:pt x="17484" y="22580"/>
                      <a:pt x="17126" y="22276"/>
                      <a:pt x="16857" y="21918"/>
                    </a:cubicBezTo>
                    <a:cubicBezTo>
                      <a:pt x="16786" y="21793"/>
                      <a:pt x="16714" y="21685"/>
                      <a:pt x="16661" y="21560"/>
                    </a:cubicBezTo>
                    <a:cubicBezTo>
                      <a:pt x="16625" y="21417"/>
                      <a:pt x="16571" y="21274"/>
                      <a:pt x="16517" y="21148"/>
                    </a:cubicBezTo>
                    <a:lnTo>
                      <a:pt x="16517" y="21148"/>
                    </a:lnTo>
                    <a:lnTo>
                      <a:pt x="16553" y="21184"/>
                    </a:lnTo>
                    <a:cubicBezTo>
                      <a:pt x="16565" y="21202"/>
                      <a:pt x="16583" y="21210"/>
                      <a:pt x="16602" y="21210"/>
                    </a:cubicBezTo>
                    <a:cubicBezTo>
                      <a:pt x="16639" y="21210"/>
                      <a:pt x="16678" y="21178"/>
                      <a:pt x="16678" y="21130"/>
                    </a:cubicBezTo>
                    <a:cubicBezTo>
                      <a:pt x="16696" y="21023"/>
                      <a:pt x="16696" y="20916"/>
                      <a:pt x="16678" y="20808"/>
                    </a:cubicBezTo>
                    <a:close/>
                    <a:moveTo>
                      <a:pt x="16303" y="21113"/>
                    </a:moveTo>
                    <a:cubicBezTo>
                      <a:pt x="16356" y="21327"/>
                      <a:pt x="16428" y="21506"/>
                      <a:pt x="16535" y="21685"/>
                    </a:cubicBezTo>
                    <a:cubicBezTo>
                      <a:pt x="16607" y="22097"/>
                      <a:pt x="16535" y="22508"/>
                      <a:pt x="16356" y="22866"/>
                    </a:cubicBezTo>
                    <a:cubicBezTo>
                      <a:pt x="16282" y="22995"/>
                      <a:pt x="16175" y="23129"/>
                      <a:pt x="16105" y="23129"/>
                    </a:cubicBezTo>
                    <a:cubicBezTo>
                      <a:pt x="16058" y="23129"/>
                      <a:pt x="16027" y="23068"/>
                      <a:pt x="16034" y="22902"/>
                    </a:cubicBezTo>
                    <a:cubicBezTo>
                      <a:pt x="16034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60" y="21184"/>
                    </a:cubicBezTo>
                    <a:lnTo>
                      <a:pt x="16177" y="21202"/>
                    </a:lnTo>
                    <a:cubicBezTo>
                      <a:pt x="16187" y="21212"/>
                      <a:pt x="16202" y="21216"/>
                      <a:pt x="16217" y="21216"/>
                    </a:cubicBezTo>
                    <a:cubicBezTo>
                      <a:pt x="16256" y="21216"/>
                      <a:pt x="16303" y="21187"/>
                      <a:pt x="16303" y="21148"/>
                    </a:cubicBezTo>
                    <a:lnTo>
                      <a:pt x="16303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8" y="22669"/>
                    </a:lnTo>
                    <a:lnTo>
                      <a:pt x="7480" y="22687"/>
                    </a:lnTo>
                    <a:cubicBezTo>
                      <a:pt x="7445" y="22705"/>
                      <a:pt x="7445" y="22741"/>
                      <a:pt x="7462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44" y="23081"/>
                      <a:pt x="7212" y="22831"/>
                      <a:pt x="7516" y="22652"/>
                    </a:cubicBezTo>
                    <a:close/>
                    <a:moveTo>
                      <a:pt x="7158" y="24352"/>
                    </a:moveTo>
                    <a:cubicBezTo>
                      <a:pt x="7194" y="24495"/>
                      <a:pt x="7248" y="24620"/>
                      <a:pt x="7284" y="24763"/>
                    </a:cubicBezTo>
                    <a:lnTo>
                      <a:pt x="7212" y="24763"/>
                    </a:lnTo>
                    <a:cubicBezTo>
                      <a:pt x="7176" y="24674"/>
                      <a:pt x="7158" y="24566"/>
                      <a:pt x="7122" y="24477"/>
                    </a:cubicBezTo>
                    <a:lnTo>
                      <a:pt x="7158" y="24352"/>
                    </a:lnTo>
                    <a:close/>
                    <a:moveTo>
                      <a:pt x="6102" y="24924"/>
                    </a:moveTo>
                    <a:cubicBezTo>
                      <a:pt x="6085" y="24960"/>
                      <a:pt x="6049" y="25014"/>
                      <a:pt x="6031" y="25050"/>
                    </a:cubicBezTo>
                    <a:cubicBezTo>
                      <a:pt x="6013" y="25085"/>
                      <a:pt x="6031" y="25121"/>
                      <a:pt x="6067" y="25139"/>
                    </a:cubicBezTo>
                    <a:cubicBezTo>
                      <a:pt x="5583" y="25228"/>
                      <a:pt x="5100" y="25390"/>
                      <a:pt x="4617" y="25533"/>
                    </a:cubicBezTo>
                    <a:cubicBezTo>
                      <a:pt x="5047" y="25211"/>
                      <a:pt x="5566" y="24996"/>
                      <a:pt x="6102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68" y="25175"/>
                      <a:pt x="11543" y="25497"/>
                      <a:pt x="11364" y="25765"/>
                    </a:cubicBezTo>
                    <a:cubicBezTo>
                      <a:pt x="11382" y="25586"/>
                      <a:pt x="11435" y="25407"/>
                      <a:pt x="11507" y="25246"/>
                    </a:cubicBezTo>
                    <a:cubicBezTo>
                      <a:pt x="11560" y="25085"/>
                      <a:pt x="11632" y="24942"/>
                      <a:pt x="11704" y="24799"/>
                    </a:cubicBezTo>
                    <a:close/>
                    <a:moveTo>
                      <a:pt x="7427" y="24924"/>
                    </a:moveTo>
                    <a:cubicBezTo>
                      <a:pt x="8089" y="25085"/>
                      <a:pt x="8626" y="25551"/>
                      <a:pt x="8840" y="26195"/>
                    </a:cubicBezTo>
                    <a:cubicBezTo>
                      <a:pt x="8910" y="26403"/>
                      <a:pt x="8893" y="26482"/>
                      <a:pt x="8757" y="26482"/>
                    </a:cubicBezTo>
                    <a:cubicBezTo>
                      <a:pt x="8718" y="26482"/>
                      <a:pt x="8668" y="26475"/>
                      <a:pt x="8608" y="26463"/>
                    </a:cubicBezTo>
                    <a:cubicBezTo>
                      <a:pt x="8411" y="26410"/>
                      <a:pt x="8250" y="26320"/>
                      <a:pt x="8107" y="26195"/>
                    </a:cubicBezTo>
                    <a:cubicBezTo>
                      <a:pt x="7999" y="26105"/>
                      <a:pt x="7892" y="25998"/>
                      <a:pt x="7802" y="25891"/>
                    </a:cubicBezTo>
                    <a:cubicBezTo>
                      <a:pt x="7731" y="25712"/>
                      <a:pt x="7641" y="25551"/>
                      <a:pt x="7534" y="25390"/>
                    </a:cubicBezTo>
                    <a:cubicBezTo>
                      <a:pt x="7516" y="25228"/>
                      <a:pt x="7480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3" y="24978"/>
                    </a:lnTo>
                    <a:cubicBezTo>
                      <a:pt x="6657" y="25032"/>
                      <a:pt x="6621" y="25103"/>
                      <a:pt x="6604" y="25175"/>
                    </a:cubicBezTo>
                    <a:cubicBezTo>
                      <a:pt x="6299" y="25443"/>
                      <a:pt x="6049" y="25783"/>
                      <a:pt x="5888" y="26159"/>
                    </a:cubicBezTo>
                    <a:cubicBezTo>
                      <a:pt x="5512" y="26606"/>
                      <a:pt x="5047" y="26964"/>
                      <a:pt x="4438" y="27000"/>
                    </a:cubicBezTo>
                    <a:cubicBezTo>
                      <a:pt x="4707" y="26571"/>
                      <a:pt x="5047" y="26177"/>
                      <a:pt x="5422" y="25837"/>
                    </a:cubicBezTo>
                    <a:cubicBezTo>
                      <a:pt x="5655" y="25640"/>
                      <a:pt x="5888" y="25479"/>
                      <a:pt x="6120" y="25300"/>
                    </a:cubicBezTo>
                    <a:lnTo>
                      <a:pt x="6442" y="25175"/>
                    </a:lnTo>
                    <a:cubicBezTo>
                      <a:pt x="6478" y="25157"/>
                      <a:pt x="6478" y="25067"/>
                      <a:pt x="6442" y="25067"/>
                    </a:cubicBezTo>
                    <a:cubicBezTo>
                      <a:pt x="6496" y="25032"/>
                      <a:pt x="6550" y="24996"/>
                      <a:pt x="6586" y="24942"/>
                    </a:cubicBezTo>
                    <a:close/>
                    <a:moveTo>
                      <a:pt x="13243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8" y="26785"/>
                      <a:pt x="13225" y="26553"/>
                      <a:pt x="13243" y="26320"/>
                    </a:cubicBezTo>
                    <a:close/>
                    <a:moveTo>
                      <a:pt x="9986" y="8765"/>
                    </a:moveTo>
                    <a:cubicBezTo>
                      <a:pt x="10433" y="10554"/>
                      <a:pt x="11417" y="12290"/>
                      <a:pt x="12079" y="13937"/>
                    </a:cubicBezTo>
                    <a:cubicBezTo>
                      <a:pt x="12074" y="13931"/>
                      <a:pt x="12069" y="13929"/>
                      <a:pt x="12064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11" y="16084"/>
                      <a:pt x="11811" y="17140"/>
                    </a:cubicBezTo>
                    <a:cubicBezTo>
                      <a:pt x="11793" y="18321"/>
                      <a:pt x="11722" y="19502"/>
                      <a:pt x="11936" y="20683"/>
                    </a:cubicBezTo>
                    <a:cubicBezTo>
                      <a:pt x="11900" y="20969"/>
                      <a:pt x="11954" y="21238"/>
                      <a:pt x="12079" y="21488"/>
                    </a:cubicBezTo>
                    <a:cubicBezTo>
                      <a:pt x="12044" y="21685"/>
                      <a:pt x="11990" y="21882"/>
                      <a:pt x="11972" y="22061"/>
                    </a:cubicBezTo>
                    <a:cubicBezTo>
                      <a:pt x="11961" y="22127"/>
                      <a:pt x="12011" y="22173"/>
                      <a:pt x="12060" y="22173"/>
                    </a:cubicBezTo>
                    <a:cubicBezTo>
                      <a:pt x="12090" y="22173"/>
                      <a:pt x="12119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8" y="21399"/>
                      <a:pt x="12330" y="21113"/>
                      <a:pt x="12419" y="20844"/>
                    </a:cubicBezTo>
                    <a:cubicBezTo>
                      <a:pt x="12616" y="20128"/>
                      <a:pt x="12867" y="19448"/>
                      <a:pt x="13028" y="18733"/>
                    </a:cubicBezTo>
                    <a:cubicBezTo>
                      <a:pt x="13135" y="18088"/>
                      <a:pt x="13153" y="17444"/>
                      <a:pt x="13028" y="16800"/>
                    </a:cubicBezTo>
                    <a:lnTo>
                      <a:pt x="13028" y="16800"/>
                    </a:lnTo>
                    <a:cubicBezTo>
                      <a:pt x="13332" y="17999"/>
                      <a:pt x="13511" y="19216"/>
                      <a:pt x="13583" y="20433"/>
                    </a:cubicBezTo>
                    <a:cubicBezTo>
                      <a:pt x="13422" y="20701"/>
                      <a:pt x="13296" y="20987"/>
                      <a:pt x="13171" y="21292"/>
                    </a:cubicBezTo>
                    <a:cubicBezTo>
                      <a:pt x="13028" y="21560"/>
                      <a:pt x="12974" y="21882"/>
                      <a:pt x="13028" y="22204"/>
                    </a:cubicBezTo>
                    <a:cubicBezTo>
                      <a:pt x="13047" y="22243"/>
                      <a:pt x="13082" y="22260"/>
                      <a:pt x="13115" y="22260"/>
                    </a:cubicBezTo>
                    <a:cubicBezTo>
                      <a:pt x="13144" y="22260"/>
                      <a:pt x="13172" y="22247"/>
                      <a:pt x="13189" y="22222"/>
                    </a:cubicBezTo>
                    <a:cubicBezTo>
                      <a:pt x="13386" y="21954"/>
                      <a:pt x="13529" y="21667"/>
                      <a:pt x="13618" y="21363"/>
                    </a:cubicBezTo>
                    <a:lnTo>
                      <a:pt x="13618" y="21363"/>
                    </a:lnTo>
                    <a:cubicBezTo>
                      <a:pt x="13618" y="21775"/>
                      <a:pt x="13618" y="22186"/>
                      <a:pt x="13601" y="22598"/>
                    </a:cubicBezTo>
                    <a:cubicBezTo>
                      <a:pt x="13511" y="24155"/>
                      <a:pt x="13153" y="25694"/>
                      <a:pt x="12527" y="27125"/>
                    </a:cubicBezTo>
                    <a:cubicBezTo>
                      <a:pt x="12491" y="27000"/>
                      <a:pt x="12473" y="26893"/>
                      <a:pt x="12437" y="26767"/>
                    </a:cubicBezTo>
                    <a:cubicBezTo>
                      <a:pt x="12437" y="26751"/>
                      <a:pt x="12419" y="26743"/>
                      <a:pt x="12399" y="26743"/>
                    </a:cubicBezTo>
                    <a:cubicBezTo>
                      <a:pt x="12375" y="26743"/>
                      <a:pt x="12348" y="26756"/>
                      <a:pt x="12348" y="26785"/>
                    </a:cubicBezTo>
                    <a:cubicBezTo>
                      <a:pt x="12366" y="26964"/>
                      <a:pt x="12402" y="27143"/>
                      <a:pt x="12419" y="27322"/>
                    </a:cubicBezTo>
                    <a:cubicBezTo>
                      <a:pt x="12384" y="27394"/>
                      <a:pt x="12366" y="27465"/>
                      <a:pt x="12330" y="27537"/>
                    </a:cubicBezTo>
                    <a:cubicBezTo>
                      <a:pt x="12187" y="26481"/>
                      <a:pt x="12044" y="25425"/>
                      <a:pt x="11900" y="24370"/>
                    </a:cubicBezTo>
                    <a:cubicBezTo>
                      <a:pt x="11578" y="22079"/>
                      <a:pt x="11220" y="19788"/>
                      <a:pt x="10863" y="17498"/>
                    </a:cubicBezTo>
                    <a:cubicBezTo>
                      <a:pt x="10880" y="17480"/>
                      <a:pt x="10863" y="17462"/>
                      <a:pt x="10863" y="17462"/>
                    </a:cubicBezTo>
                    <a:cubicBezTo>
                      <a:pt x="10737" y="16585"/>
                      <a:pt x="10594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292" y="15583"/>
                    </a:cubicBezTo>
                    <a:cubicBezTo>
                      <a:pt x="11346" y="15583"/>
                      <a:pt x="11399" y="15547"/>
                      <a:pt x="11399" y="15494"/>
                    </a:cubicBezTo>
                    <a:cubicBezTo>
                      <a:pt x="11382" y="14921"/>
                      <a:pt x="10970" y="14420"/>
                      <a:pt x="10415" y="14277"/>
                    </a:cubicBezTo>
                    <a:cubicBezTo>
                      <a:pt x="10326" y="13561"/>
                      <a:pt x="10236" y="12845"/>
                      <a:pt x="10165" y="12111"/>
                    </a:cubicBezTo>
                    <a:cubicBezTo>
                      <a:pt x="10039" y="11002"/>
                      <a:pt x="9986" y="9874"/>
                      <a:pt x="9986" y="8765"/>
                    </a:cubicBezTo>
                    <a:close/>
                    <a:moveTo>
                      <a:pt x="13976" y="22473"/>
                    </a:moveTo>
                    <a:cubicBezTo>
                      <a:pt x="14459" y="24155"/>
                      <a:pt x="14656" y="25891"/>
                      <a:pt x="14352" y="27644"/>
                    </a:cubicBezTo>
                    <a:cubicBezTo>
                      <a:pt x="14352" y="27644"/>
                      <a:pt x="14084" y="26839"/>
                      <a:pt x="14084" y="26821"/>
                    </a:cubicBezTo>
                    <a:cubicBezTo>
                      <a:pt x="13923" y="26249"/>
                      <a:pt x="13851" y="25658"/>
                      <a:pt x="13851" y="25050"/>
                    </a:cubicBezTo>
                    <a:cubicBezTo>
                      <a:pt x="13833" y="24298"/>
                      <a:pt x="13869" y="23546"/>
                      <a:pt x="13941" y="22813"/>
                    </a:cubicBezTo>
                    <a:cubicBezTo>
                      <a:pt x="14048" y="23600"/>
                      <a:pt x="14119" y="24405"/>
                      <a:pt x="14137" y="25211"/>
                    </a:cubicBezTo>
                    <a:cubicBezTo>
                      <a:pt x="14137" y="25237"/>
                      <a:pt x="14164" y="25251"/>
                      <a:pt x="14191" y="25251"/>
                    </a:cubicBezTo>
                    <a:cubicBezTo>
                      <a:pt x="14218" y="25251"/>
                      <a:pt x="14245" y="25237"/>
                      <a:pt x="14245" y="25211"/>
                    </a:cubicBezTo>
                    <a:cubicBezTo>
                      <a:pt x="14263" y="24298"/>
                      <a:pt x="14155" y="23403"/>
                      <a:pt x="13976" y="22526"/>
                    </a:cubicBezTo>
                    <a:cubicBezTo>
                      <a:pt x="13976" y="22526"/>
                      <a:pt x="13976" y="22526"/>
                      <a:pt x="13976" y="22508"/>
                    </a:cubicBezTo>
                    <a:lnTo>
                      <a:pt x="13976" y="22473"/>
                    </a:lnTo>
                    <a:close/>
                    <a:moveTo>
                      <a:pt x="7140" y="25175"/>
                    </a:moveTo>
                    <a:lnTo>
                      <a:pt x="7140" y="25175"/>
                    </a:lnTo>
                    <a:cubicBezTo>
                      <a:pt x="7212" y="25246"/>
                      <a:pt x="7284" y="25318"/>
                      <a:pt x="7337" y="25407"/>
                    </a:cubicBezTo>
                    <a:lnTo>
                      <a:pt x="7337" y="25425"/>
                    </a:lnTo>
                    <a:cubicBezTo>
                      <a:pt x="7409" y="25694"/>
                      <a:pt x="7552" y="25944"/>
                      <a:pt x="7767" y="26123"/>
                    </a:cubicBezTo>
                    <a:lnTo>
                      <a:pt x="7767" y="26159"/>
                    </a:lnTo>
                    <a:cubicBezTo>
                      <a:pt x="7928" y="26535"/>
                      <a:pt x="8035" y="26929"/>
                      <a:pt x="8089" y="27340"/>
                    </a:cubicBezTo>
                    <a:cubicBezTo>
                      <a:pt x="8104" y="27464"/>
                      <a:pt x="8120" y="27951"/>
                      <a:pt x="7879" y="27951"/>
                    </a:cubicBezTo>
                    <a:cubicBezTo>
                      <a:pt x="7842" y="27951"/>
                      <a:pt x="7799" y="27939"/>
                      <a:pt x="7749" y="27913"/>
                    </a:cubicBezTo>
                    <a:cubicBezTo>
                      <a:pt x="7391" y="27734"/>
                      <a:pt x="7140" y="27412"/>
                      <a:pt x="7015" y="27036"/>
                    </a:cubicBezTo>
                    <a:cubicBezTo>
                      <a:pt x="6961" y="26875"/>
                      <a:pt x="6926" y="26696"/>
                      <a:pt x="6908" y="26535"/>
                    </a:cubicBezTo>
                    <a:cubicBezTo>
                      <a:pt x="6961" y="26266"/>
                      <a:pt x="6979" y="25980"/>
                      <a:pt x="6979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51" y="25712"/>
                      <a:pt x="7105" y="25837"/>
                      <a:pt x="7158" y="25962"/>
                    </a:cubicBezTo>
                    <a:cubicBezTo>
                      <a:pt x="7172" y="25983"/>
                      <a:pt x="7195" y="25993"/>
                      <a:pt x="7217" y="25993"/>
                    </a:cubicBezTo>
                    <a:cubicBezTo>
                      <a:pt x="7251" y="25993"/>
                      <a:pt x="7284" y="25970"/>
                      <a:pt x="7284" y="25926"/>
                    </a:cubicBezTo>
                    <a:cubicBezTo>
                      <a:pt x="7248" y="25676"/>
                      <a:pt x="7212" y="25425"/>
                      <a:pt x="7140" y="25175"/>
                    </a:cubicBezTo>
                    <a:close/>
                    <a:moveTo>
                      <a:pt x="6514" y="25515"/>
                    </a:moveTo>
                    <a:cubicBezTo>
                      <a:pt x="6514" y="25568"/>
                      <a:pt x="6496" y="25586"/>
                      <a:pt x="6496" y="25622"/>
                    </a:cubicBezTo>
                    <a:cubicBezTo>
                      <a:pt x="6496" y="25683"/>
                      <a:pt x="6545" y="25727"/>
                      <a:pt x="6599" y="25727"/>
                    </a:cubicBezTo>
                    <a:cubicBezTo>
                      <a:pt x="6625" y="25727"/>
                      <a:pt x="6652" y="25717"/>
                      <a:pt x="6675" y="25694"/>
                    </a:cubicBezTo>
                    <a:lnTo>
                      <a:pt x="6729" y="25640"/>
                    </a:lnTo>
                    <a:lnTo>
                      <a:pt x="6729" y="25640"/>
                    </a:lnTo>
                    <a:cubicBezTo>
                      <a:pt x="6711" y="25712"/>
                      <a:pt x="6711" y="25765"/>
                      <a:pt x="6729" y="25837"/>
                    </a:cubicBezTo>
                    <a:cubicBezTo>
                      <a:pt x="6729" y="25855"/>
                      <a:pt x="6729" y="25891"/>
                      <a:pt x="6747" y="25908"/>
                    </a:cubicBezTo>
                    <a:cubicBezTo>
                      <a:pt x="6729" y="26123"/>
                      <a:pt x="6729" y="26356"/>
                      <a:pt x="6747" y="26589"/>
                    </a:cubicBezTo>
                    <a:cubicBezTo>
                      <a:pt x="6621" y="27107"/>
                      <a:pt x="6371" y="27573"/>
                      <a:pt x="6013" y="27984"/>
                    </a:cubicBezTo>
                    <a:cubicBezTo>
                      <a:pt x="6005" y="27992"/>
                      <a:pt x="5997" y="27996"/>
                      <a:pt x="5989" y="27996"/>
                    </a:cubicBezTo>
                    <a:cubicBezTo>
                      <a:pt x="5878" y="27996"/>
                      <a:pt x="5774" y="27280"/>
                      <a:pt x="5779" y="27280"/>
                    </a:cubicBezTo>
                    <a:lnTo>
                      <a:pt x="5779" y="27280"/>
                    </a:lnTo>
                    <a:cubicBezTo>
                      <a:pt x="5779" y="27280"/>
                      <a:pt x="5779" y="27282"/>
                      <a:pt x="5780" y="27286"/>
                    </a:cubicBezTo>
                    <a:cubicBezTo>
                      <a:pt x="5780" y="26929"/>
                      <a:pt x="5870" y="26571"/>
                      <a:pt x="6013" y="26266"/>
                    </a:cubicBezTo>
                    <a:cubicBezTo>
                      <a:pt x="6138" y="25998"/>
                      <a:pt x="6317" y="25747"/>
                      <a:pt x="6514" y="25515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1" y="29953"/>
                      <a:pt x="14102" y="30132"/>
                      <a:pt x="14281" y="30346"/>
                    </a:cubicBezTo>
                    <a:cubicBezTo>
                      <a:pt x="13994" y="30275"/>
                      <a:pt x="13815" y="30042"/>
                      <a:pt x="13583" y="29881"/>
                    </a:cubicBezTo>
                    <a:close/>
                    <a:moveTo>
                      <a:pt x="12455" y="31205"/>
                    </a:moveTo>
                    <a:cubicBezTo>
                      <a:pt x="12473" y="31331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19" y="31778"/>
                      <a:pt x="12348" y="31939"/>
                      <a:pt x="12240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495" y="32512"/>
                    </a:moveTo>
                    <a:cubicBezTo>
                      <a:pt x="14585" y="32780"/>
                      <a:pt x="14621" y="33049"/>
                      <a:pt x="14585" y="33317"/>
                    </a:cubicBezTo>
                    <a:cubicBezTo>
                      <a:pt x="14459" y="33067"/>
                      <a:pt x="14442" y="32798"/>
                      <a:pt x="14495" y="32530"/>
                    </a:cubicBezTo>
                    <a:lnTo>
                      <a:pt x="14495" y="32512"/>
                    </a:ln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64" y="33926"/>
                      <a:pt x="13171" y="34266"/>
                      <a:pt x="13243" y="34606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3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26" y="35196"/>
                      <a:pt x="5136" y="35268"/>
                      <a:pt x="5047" y="35339"/>
                    </a:cubicBezTo>
                    <a:lnTo>
                      <a:pt x="4921" y="35321"/>
                    </a:lnTo>
                    <a:cubicBezTo>
                      <a:pt x="4796" y="35321"/>
                      <a:pt x="4671" y="35268"/>
                      <a:pt x="4581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9"/>
                      <a:pt x="4814" y="35053"/>
                      <a:pt x="4903" y="35053"/>
                    </a:cubicBezTo>
                    <a:close/>
                    <a:moveTo>
                      <a:pt x="6496" y="34695"/>
                    </a:moveTo>
                    <a:lnTo>
                      <a:pt x="6496" y="34695"/>
                    </a:lnTo>
                    <a:cubicBezTo>
                      <a:pt x="6532" y="34999"/>
                      <a:pt x="6442" y="35321"/>
                      <a:pt x="6246" y="35554"/>
                    </a:cubicBezTo>
                    <a:cubicBezTo>
                      <a:pt x="6138" y="35232"/>
                      <a:pt x="6335" y="34963"/>
                      <a:pt x="6496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39"/>
                      <a:pt x="8661" y="35411"/>
                      <a:pt x="8608" y="35464"/>
                    </a:cubicBezTo>
                    <a:cubicBezTo>
                      <a:pt x="8554" y="35518"/>
                      <a:pt x="8483" y="35590"/>
                      <a:pt x="8411" y="35643"/>
                    </a:cubicBezTo>
                    <a:cubicBezTo>
                      <a:pt x="8447" y="35518"/>
                      <a:pt x="8518" y="35393"/>
                      <a:pt x="8608" y="35286"/>
                    </a:cubicBezTo>
                    <a:cubicBezTo>
                      <a:pt x="8661" y="35232"/>
                      <a:pt x="8697" y="35196"/>
                      <a:pt x="8751" y="35160"/>
                    </a:cubicBezTo>
                    <a:close/>
                    <a:moveTo>
                      <a:pt x="895" y="34319"/>
                    </a:moveTo>
                    <a:cubicBezTo>
                      <a:pt x="1879" y="34373"/>
                      <a:pt x="2613" y="35160"/>
                      <a:pt x="3132" y="35966"/>
                    </a:cubicBezTo>
                    <a:lnTo>
                      <a:pt x="3042" y="35948"/>
                    </a:lnTo>
                    <a:cubicBezTo>
                      <a:pt x="2649" y="35608"/>
                      <a:pt x="2166" y="35429"/>
                      <a:pt x="1647" y="35393"/>
                    </a:cubicBezTo>
                    <a:cubicBezTo>
                      <a:pt x="1342" y="35071"/>
                      <a:pt x="1074" y="34713"/>
                      <a:pt x="877" y="34319"/>
                    </a:cubicBezTo>
                    <a:close/>
                    <a:moveTo>
                      <a:pt x="1736" y="35608"/>
                    </a:moveTo>
                    <a:cubicBezTo>
                      <a:pt x="2130" y="35679"/>
                      <a:pt x="2523" y="35822"/>
                      <a:pt x="2863" y="36019"/>
                    </a:cubicBezTo>
                    <a:cubicBezTo>
                      <a:pt x="2846" y="36055"/>
                      <a:pt x="2846" y="36073"/>
                      <a:pt x="2863" y="36091"/>
                    </a:cubicBezTo>
                    <a:cubicBezTo>
                      <a:pt x="2577" y="36145"/>
                      <a:pt x="2291" y="36234"/>
                      <a:pt x="2022" y="36359"/>
                    </a:cubicBezTo>
                    <a:cubicBezTo>
                      <a:pt x="1891" y="36373"/>
                      <a:pt x="1755" y="36381"/>
                      <a:pt x="1619" y="36381"/>
                    </a:cubicBezTo>
                    <a:cubicBezTo>
                      <a:pt x="1049" y="36381"/>
                      <a:pt x="475" y="36245"/>
                      <a:pt x="215" y="35840"/>
                    </a:cubicBezTo>
                    <a:cubicBezTo>
                      <a:pt x="103" y="35672"/>
                      <a:pt x="1026" y="35613"/>
                      <a:pt x="1490" y="35613"/>
                    </a:cubicBezTo>
                    <a:cubicBezTo>
                      <a:pt x="1617" y="35613"/>
                      <a:pt x="1709" y="35618"/>
                      <a:pt x="1736" y="35626"/>
                    </a:cubicBezTo>
                    <a:lnTo>
                      <a:pt x="1736" y="35608"/>
                    </a:lnTo>
                    <a:close/>
                    <a:moveTo>
                      <a:pt x="15945" y="35572"/>
                    </a:moveTo>
                    <a:lnTo>
                      <a:pt x="15945" y="35572"/>
                    </a:lnTo>
                    <a:cubicBezTo>
                      <a:pt x="15963" y="35858"/>
                      <a:pt x="15927" y="36127"/>
                      <a:pt x="15820" y="36377"/>
                    </a:cubicBezTo>
                    <a:lnTo>
                      <a:pt x="15820" y="36395"/>
                    </a:lnTo>
                    <a:cubicBezTo>
                      <a:pt x="15802" y="36252"/>
                      <a:pt x="15820" y="36091"/>
                      <a:pt x="15837" y="35948"/>
                    </a:cubicBezTo>
                    <a:cubicBezTo>
                      <a:pt x="15873" y="35822"/>
                      <a:pt x="15909" y="35697"/>
                      <a:pt x="15945" y="35572"/>
                    </a:cubicBez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7"/>
                    </a:lnTo>
                    <a:cubicBezTo>
                      <a:pt x="3364" y="36502"/>
                      <a:pt x="3239" y="36538"/>
                      <a:pt x="3114" y="36574"/>
                    </a:cubicBezTo>
                    <a:cubicBezTo>
                      <a:pt x="3221" y="36502"/>
                      <a:pt x="3347" y="36449"/>
                      <a:pt x="3472" y="36395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0" y="36771"/>
                      <a:pt x="12348" y="37057"/>
                    </a:cubicBezTo>
                    <a:cubicBezTo>
                      <a:pt x="12366" y="36842"/>
                      <a:pt x="12419" y="36628"/>
                      <a:pt x="12509" y="36431"/>
                    </a:cubicBezTo>
                    <a:cubicBezTo>
                      <a:pt x="12563" y="36306"/>
                      <a:pt x="12634" y="36198"/>
                      <a:pt x="12724" y="36073"/>
                    </a:cubicBezTo>
                    <a:close/>
                    <a:moveTo>
                      <a:pt x="10326" y="31313"/>
                    </a:moveTo>
                    <a:lnTo>
                      <a:pt x="10326" y="31313"/>
                    </a:lnTo>
                    <a:cubicBezTo>
                      <a:pt x="10254" y="31939"/>
                      <a:pt x="10308" y="32583"/>
                      <a:pt x="10487" y="33210"/>
                    </a:cubicBezTo>
                    <a:cubicBezTo>
                      <a:pt x="10827" y="34498"/>
                      <a:pt x="10845" y="35679"/>
                      <a:pt x="10934" y="37003"/>
                    </a:cubicBezTo>
                    <a:cubicBezTo>
                      <a:pt x="10934" y="37182"/>
                      <a:pt x="10988" y="37343"/>
                      <a:pt x="11059" y="37487"/>
                    </a:cubicBezTo>
                    <a:cubicBezTo>
                      <a:pt x="10880" y="37200"/>
                      <a:pt x="10648" y="36932"/>
                      <a:pt x="10379" y="36699"/>
                    </a:cubicBezTo>
                    <a:cubicBezTo>
                      <a:pt x="9306" y="35590"/>
                      <a:pt x="9431" y="34033"/>
                      <a:pt x="9807" y="32655"/>
                    </a:cubicBezTo>
                    <a:cubicBezTo>
                      <a:pt x="9825" y="32637"/>
                      <a:pt x="9807" y="32601"/>
                      <a:pt x="9789" y="32601"/>
                    </a:cubicBezTo>
                    <a:cubicBezTo>
                      <a:pt x="9843" y="32476"/>
                      <a:pt x="9878" y="32333"/>
                      <a:pt x="9932" y="32208"/>
                    </a:cubicBezTo>
                    <a:lnTo>
                      <a:pt x="9932" y="32208"/>
                    </a:lnTo>
                    <a:cubicBezTo>
                      <a:pt x="9699" y="33478"/>
                      <a:pt x="9843" y="34802"/>
                      <a:pt x="10326" y="35983"/>
                    </a:cubicBezTo>
                    <a:cubicBezTo>
                      <a:pt x="10331" y="36000"/>
                      <a:pt x="10341" y="36007"/>
                      <a:pt x="10351" y="36007"/>
                    </a:cubicBezTo>
                    <a:cubicBezTo>
                      <a:pt x="10372" y="36007"/>
                      <a:pt x="10397" y="35978"/>
                      <a:pt x="10397" y="35966"/>
                    </a:cubicBezTo>
                    <a:cubicBezTo>
                      <a:pt x="10200" y="35232"/>
                      <a:pt x="10057" y="34462"/>
                      <a:pt x="9986" y="33693"/>
                    </a:cubicBezTo>
                    <a:cubicBezTo>
                      <a:pt x="9950" y="33067"/>
                      <a:pt x="10057" y="32458"/>
                      <a:pt x="10093" y="31832"/>
                    </a:cubicBezTo>
                    <a:cubicBezTo>
                      <a:pt x="10165" y="31653"/>
                      <a:pt x="10254" y="31474"/>
                      <a:pt x="10326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2" y="36384"/>
                      <a:pt x="2728" y="36384"/>
                    </a:cubicBezTo>
                    <a:cubicBezTo>
                      <a:pt x="2737" y="36384"/>
                      <a:pt x="2746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9"/>
                      <a:pt x="2756" y="36574"/>
                      <a:pt x="2667" y="36735"/>
                    </a:cubicBezTo>
                    <a:cubicBezTo>
                      <a:pt x="2631" y="36789"/>
                      <a:pt x="2667" y="36860"/>
                      <a:pt x="2738" y="36878"/>
                    </a:cubicBezTo>
                    <a:cubicBezTo>
                      <a:pt x="2684" y="36932"/>
                      <a:pt x="2613" y="36986"/>
                      <a:pt x="2559" y="37039"/>
                    </a:cubicBezTo>
                    <a:lnTo>
                      <a:pt x="2434" y="37129"/>
                    </a:lnTo>
                    <a:cubicBezTo>
                      <a:pt x="2201" y="37290"/>
                      <a:pt x="1951" y="37433"/>
                      <a:pt x="1700" y="37558"/>
                    </a:cubicBezTo>
                    <a:cubicBezTo>
                      <a:pt x="1485" y="37679"/>
                      <a:pt x="1241" y="37739"/>
                      <a:pt x="996" y="37739"/>
                    </a:cubicBezTo>
                    <a:cubicBezTo>
                      <a:pt x="914" y="37739"/>
                      <a:pt x="832" y="37733"/>
                      <a:pt x="752" y="37719"/>
                    </a:cubicBezTo>
                    <a:cubicBezTo>
                      <a:pt x="269" y="37612"/>
                      <a:pt x="573" y="37236"/>
                      <a:pt x="788" y="37093"/>
                    </a:cubicBezTo>
                    <a:cubicBezTo>
                      <a:pt x="1360" y="36681"/>
                      <a:pt x="2022" y="36538"/>
                      <a:pt x="2667" y="36341"/>
                    </a:cubicBezTo>
                    <a:close/>
                    <a:moveTo>
                      <a:pt x="3794" y="36431"/>
                    </a:moveTo>
                    <a:cubicBezTo>
                      <a:pt x="4116" y="36789"/>
                      <a:pt x="4295" y="37254"/>
                      <a:pt x="4277" y="37737"/>
                    </a:cubicBezTo>
                    <a:cubicBezTo>
                      <a:pt x="4277" y="37988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59" y="38829"/>
                      <a:pt x="4152" y="38829"/>
                    </a:cubicBezTo>
                    <a:cubicBezTo>
                      <a:pt x="4098" y="38739"/>
                      <a:pt x="4062" y="38632"/>
                      <a:pt x="4009" y="38560"/>
                    </a:cubicBezTo>
                    <a:cubicBezTo>
                      <a:pt x="3937" y="38471"/>
                      <a:pt x="3866" y="38399"/>
                      <a:pt x="3794" y="38328"/>
                    </a:cubicBezTo>
                    <a:cubicBezTo>
                      <a:pt x="3812" y="37701"/>
                      <a:pt x="3776" y="37057"/>
                      <a:pt x="3740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2" y="38911"/>
                      <a:pt x="1460" y="38911"/>
                    </a:cubicBezTo>
                    <a:cubicBezTo>
                      <a:pt x="1425" y="38911"/>
                      <a:pt x="1407" y="38897"/>
                      <a:pt x="1414" y="38865"/>
                    </a:cubicBezTo>
                    <a:cubicBezTo>
                      <a:pt x="1629" y="37862"/>
                      <a:pt x="2380" y="37379"/>
                      <a:pt x="3114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8" y="38435"/>
                      <a:pt x="12956" y="38489"/>
                    </a:cubicBezTo>
                    <a:cubicBezTo>
                      <a:pt x="13028" y="38668"/>
                      <a:pt x="13064" y="38865"/>
                      <a:pt x="13099" y="39061"/>
                    </a:cubicBezTo>
                    <a:cubicBezTo>
                      <a:pt x="12956" y="39008"/>
                      <a:pt x="12903" y="38865"/>
                      <a:pt x="12885" y="38704"/>
                    </a:cubicBezTo>
                    <a:cubicBezTo>
                      <a:pt x="12885" y="38578"/>
                      <a:pt x="12903" y="38453"/>
                      <a:pt x="12903" y="38328"/>
                    </a:cubicBezTo>
                    <a:close/>
                    <a:moveTo>
                      <a:pt x="3633" y="36628"/>
                    </a:moveTo>
                    <a:cubicBezTo>
                      <a:pt x="3651" y="37469"/>
                      <a:pt x="3704" y="38292"/>
                      <a:pt x="3579" y="39115"/>
                    </a:cubicBezTo>
                    <a:cubicBezTo>
                      <a:pt x="3579" y="39131"/>
                      <a:pt x="3386" y="39816"/>
                      <a:pt x="3271" y="39816"/>
                    </a:cubicBezTo>
                    <a:cubicBezTo>
                      <a:pt x="3259" y="39816"/>
                      <a:pt x="3249" y="39809"/>
                      <a:pt x="3239" y="39795"/>
                    </a:cubicBezTo>
                    <a:cubicBezTo>
                      <a:pt x="3060" y="39527"/>
                      <a:pt x="2917" y="39258"/>
                      <a:pt x="2828" y="38954"/>
                    </a:cubicBezTo>
                    <a:cubicBezTo>
                      <a:pt x="2649" y="38417"/>
                      <a:pt x="2863" y="37934"/>
                      <a:pt x="3096" y="37469"/>
                    </a:cubicBezTo>
                    <a:cubicBezTo>
                      <a:pt x="3111" y="37476"/>
                      <a:pt x="3126" y="37480"/>
                      <a:pt x="3139" y="37480"/>
                    </a:cubicBezTo>
                    <a:cubicBezTo>
                      <a:pt x="3158" y="37480"/>
                      <a:pt x="3175" y="37472"/>
                      <a:pt x="3186" y="37451"/>
                    </a:cubicBezTo>
                    <a:cubicBezTo>
                      <a:pt x="3382" y="37236"/>
                      <a:pt x="3526" y="36968"/>
                      <a:pt x="3597" y="36663"/>
                    </a:cubicBezTo>
                    <a:lnTo>
                      <a:pt x="3633" y="36646"/>
                    </a:lnTo>
                    <a:lnTo>
                      <a:pt x="3633" y="36628"/>
                    </a:lnTo>
                    <a:close/>
                    <a:moveTo>
                      <a:pt x="7999" y="38668"/>
                    </a:moveTo>
                    <a:lnTo>
                      <a:pt x="7999" y="38668"/>
                    </a:lnTo>
                    <a:cubicBezTo>
                      <a:pt x="7731" y="39097"/>
                      <a:pt x="7570" y="39562"/>
                      <a:pt x="7552" y="40064"/>
                    </a:cubicBezTo>
                    <a:lnTo>
                      <a:pt x="7516" y="40064"/>
                    </a:lnTo>
                    <a:cubicBezTo>
                      <a:pt x="7480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194" y="39580"/>
                    </a:cubicBezTo>
                    <a:cubicBezTo>
                      <a:pt x="7373" y="39205"/>
                      <a:pt x="7659" y="38900"/>
                      <a:pt x="7999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05" y="38292"/>
                    </a:cubicBezTo>
                    <a:cubicBezTo>
                      <a:pt x="8304" y="39026"/>
                      <a:pt x="8984" y="39920"/>
                      <a:pt x="9216" y="40708"/>
                    </a:cubicBezTo>
                    <a:cubicBezTo>
                      <a:pt x="9198" y="40708"/>
                      <a:pt x="9198" y="40726"/>
                      <a:pt x="9198" y="40726"/>
                    </a:cubicBezTo>
                    <a:cubicBezTo>
                      <a:pt x="9180" y="40784"/>
                      <a:pt x="9150" y="40809"/>
                      <a:pt x="9113" y="40809"/>
                    </a:cubicBezTo>
                    <a:cubicBezTo>
                      <a:pt x="8901" y="40809"/>
                      <a:pt x="8441" y="39979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47" y="38918"/>
                      <a:pt x="8500" y="38900"/>
                      <a:pt x="8500" y="38865"/>
                    </a:cubicBezTo>
                    <a:cubicBezTo>
                      <a:pt x="8590" y="38650"/>
                      <a:pt x="8644" y="38453"/>
                      <a:pt x="8697" y="38238"/>
                    </a:cubicBezTo>
                    <a:lnTo>
                      <a:pt x="8715" y="38238"/>
                    </a:lnTo>
                    <a:cubicBezTo>
                      <a:pt x="8733" y="38220"/>
                      <a:pt x="8733" y="38202"/>
                      <a:pt x="8715" y="38185"/>
                    </a:cubicBezTo>
                    <a:lnTo>
                      <a:pt x="8751" y="38095"/>
                    </a:lnTo>
                    <a:close/>
                    <a:moveTo>
                      <a:pt x="8984" y="38310"/>
                    </a:moveTo>
                    <a:lnTo>
                      <a:pt x="8984" y="38310"/>
                    </a:lnTo>
                    <a:cubicBezTo>
                      <a:pt x="9771" y="38596"/>
                      <a:pt x="9914" y="40260"/>
                      <a:pt x="9413" y="40887"/>
                    </a:cubicBezTo>
                    <a:cubicBezTo>
                      <a:pt x="9359" y="40582"/>
                      <a:pt x="9270" y="40296"/>
                      <a:pt x="9127" y="40028"/>
                    </a:cubicBezTo>
                    <a:cubicBezTo>
                      <a:pt x="8894" y="39473"/>
                      <a:pt x="8769" y="39026"/>
                      <a:pt x="8876" y="38435"/>
                    </a:cubicBezTo>
                    <a:lnTo>
                      <a:pt x="8876" y="38435"/>
                    </a:lnTo>
                    <a:cubicBezTo>
                      <a:pt x="8894" y="38507"/>
                      <a:pt x="8930" y="38578"/>
                      <a:pt x="8966" y="38650"/>
                    </a:cubicBezTo>
                    <a:cubicBezTo>
                      <a:pt x="8985" y="38676"/>
                      <a:pt x="9015" y="38688"/>
                      <a:pt x="9042" y="38688"/>
                    </a:cubicBezTo>
                    <a:cubicBezTo>
                      <a:pt x="9090" y="38688"/>
                      <a:pt x="9131" y="38653"/>
                      <a:pt x="9109" y="38596"/>
                    </a:cubicBezTo>
                    <a:lnTo>
                      <a:pt x="8984" y="38310"/>
                    </a:lnTo>
                    <a:close/>
                    <a:moveTo>
                      <a:pt x="8357" y="38578"/>
                    </a:moveTo>
                    <a:lnTo>
                      <a:pt x="8357" y="38668"/>
                    </a:lnTo>
                    <a:cubicBezTo>
                      <a:pt x="8107" y="39115"/>
                      <a:pt x="8178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57" y="40278"/>
                      <a:pt x="8375" y="40278"/>
                      <a:pt x="8393" y="40296"/>
                    </a:cubicBezTo>
                    <a:lnTo>
                      <a:pt x="8375" y="40296"/>
                    </a:lnTo>
                    <a:cubicBezTo>
                      <a:pt x="8316" y="40399"/>
                      <a:pt x="8245" y="40551"/>
                      <a:pt x="8252" y="40551"/>
                    </a:cubicBezTo>
                    <a:cubicBezTo>
                      <a:pt x="8253" y="40551"/>
                      <a:pt x="8255" y="40549"/>
                      <a:pt x="8259" y="40543"/>
                    </a:cubicBezTo>
                    <a:lnTo>
                      <a:pt x="8259" y="40543"/>
                    </a:lnTo>
                    <a:lnTo>
                      <a:pt x="8178" y="40672"/>
                    </a:lnTo>
                    <a:cubicBezTo>
                      <a:pt x="8071" y="40869"/>
                      <a:pt x="7874" y="41012"/>
                      <a:pt x="7659" y="41066"/>
                    </a:cubicBezTo>
                    <a:cubicBezTo>
                      <a:pt x="7659" y="40761"/>
                      <a:pt x="7659" y="40475"/>
                      <a:pt x="7677" y="40171"/>
                    </a:cubicBezTo>
                    <a:cubicBezTo>
                      <a:pt x="7713" y="39580"/>
                      <a:pt x="7946" y="39008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18" y="41585"/>
                      <a:pt x="16661" y="41799"/>
                      <a:pt x="16356" y="42068"/>
                    </a:cubicBezTo>
                    <a:cubicBezTo>
                      <a:pt x="16203" y="42175"/>
                      <a:pt x="16067" y="42303"/>
                      <a:pt x="15948" y="42445"/>
                    </a:cubicBezTo>
                    <a:lnTo>
                      <a:pt x="15948" y="42445"/>
                    </a:lnTo>
                    <a:cubicBezTo>
                      <a:pt x="15951" y="42435"/>
                      <a:pt x="15950" y="42423"/>
                      <a:pt x="15945" y="42408"/>
                    </a:cubicBezTo>
                    <a:cubicBezTo>
                      <a:pt x="15891" y="42229"/>
                      <a:pt x="15820" y="42157"/>
                      <a:pt x="15981" y="41978"/>
                    </a:cubicBezTo>
                    <a:cubicBezTo>
                      <a:pt x="16142" y="41853"/>
                      <a:pt x="16338" y="41746"/>
                      <a:pt x="16535" y="41674"/>
                    </a:cubicBezTo>
                    <a:cubicBezTo>
                      <a:pt x="16822" y="41567"/>
                      <a:pt x="17108" y="41495"/>
                      <a:pt x="17412" y="41441"/>
                    </a:cubicBezTo>
                    <a:close/>
                    <a:moveTo>
                      <a:pt x="18200" y="41245"/>
                    </a:moveTo>
                    <a:lnTo>
                      <a:pt x="18200" y="41245"/>
                    </a:lnTo>
                    <a:cubicBezTo>
                      <a:pt x="19094" y="41406"/>
                      <a:pt x="20025" y="41853"/>
                      <a:pt x="20347" y="42766"/>
                    </a:cubicBezTo>
                    <a:cubicBezTo>
                      <a:pt x="19667" y="42694"/>
                      <a:pt x="19023" y="42372"/>
                      <a:pt x="18557" y="41871"/>
                    </a:cubicBezTo>
                    <a:cubicBezTo>
                      <a:pt x="18593" y="41835"/>
                      <a:pt x="18593" y="41799"/>
                      <a:pt x="18575" y="41764"/>
                    </a:cubicBezTo>
                    <a:cubicBezTo>
                      <a:pt x="18468" y="41567"/>
                      <a:pt x="18343" y="41388"/>
                      <a:pt x="18200" y="41245"/>
                    </a:cubicBezTo>
                    <a:close/>
                    <a:moveTo>
                      <a:pt x="17394" y="41656"/>
                    </a:moveTo>
                    <a:lnTo>
                      <a:pt x="17394" y="41656"/>
                    </a:lnTo>
                    <a:cubicBezTo>
                      <a:pt x="17376" y="41746"/>
                      <a:pt x="17359" y="41835"/>
                      <a:pt x="17359" y="41925"/>
                    </a:cubicBezTo>
                    <a:cubicBezTo>
                      <a:pt x="16822" y="42461"/>
                      <a:pt x="16643" y="43410"/>
                      <a:pt x="15784" y="43481"/>
                    </a:cubicBezTo>
                    <a:cubicBezTo>
                      <a:pt x="15779" y="43482"/>
                      <a:pt x="15774" y="43482"/>
                      <a:pt x="15769" y="43482"/>
                    </a:cubicBezTo>
                    <a:cubicBezTo>
                      <a:pt x="15472" y="43482"/>
                      <a:pt x="15803" y="42925"/>
                      <a:pt x="15873" y="42784"/>
                    </a:cubicBezTo>
                    <a:cubicBezTo>
                      <a:pt x="16052" y="42515"/>
                      <a:pt x="16285" y="42283"/>
                      <a:pt x="16553" y="42104"/>
                    </a:cubicBezTo>
                    <a:cubicBezTo>
                      <a:pt x="16804" y="41907"/>
                      <a:pt x="17090" y="41764"/>
                      <a:pt x="17394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79" y="42724"/>
                      <a:pt x="17307" y="43094"/>
                      <a:pt x="17339" y="43481"/>
                    </a:cubicBezTo>
                    <a:lnTo>
                      <a:pt x="17339" y="43481"/>
                    </a:lnTo>
                    <a:cubicBezTo>
                      <a:pt x="17304" y="43482"/>
                      <a:pt x="17287" y="43482"/>
                      <a:pt x="17287" y="43499"/>
                    </a:cubicBezTo>
                    <a:cubicBezTo>
                      <a:pt x="17201" y="43643"/>
                      <a:pt x="16817" y="44302"/>
                      <a:pt x="16639" y="44302"/>
                    </a:cubicBezTo>
                    <a:cubicBezTo>
                      <a:pt x="16595" y="44302"/>
                      <a:pt x="16564" y="44261"/>
                      <a:pt x="16553" y="44162"/>
                    </a:cubicBezTo>
                    <a:cubicBezTo>
                      <a:pt x="16535" y="43768"/>
                      <a:pt x="16643" y="43374"/>
                      <a:pt x="16840" y="43034"/>
                    </a:cubicBezTo>
                    <a:cubicBezTo>
                      <a:pt x="16983" y="42730"/>
                      <a:pt x="17197" y="42461"/>
                      <a:pt x="17430" y="42211"/>
                    </a:cubicBezTo>
                    <a:cubicBezTo>
                      <a:pt x="17440" y="42216"/>
                      <a:pt x="17449" y="42218"/>
                      <a:pt x="17459" y="42218"/>
                    </a:cubicBezTo>
                    <a:cubicBezTo>
                      <a:pt x="17484" y="42218"/>
                      <a:pt x="17506" y="42201"/>
                      <a:pt x="17520" y="42175"/>
                    </a:cubicBezTo>
                    <a:close/>
                    <a:moveTo>
                      <a:pt x="18146" y="41710"/>
                    </a:moveTo>
                    <a:cubicBezTo>
                      <a:pt x="18182" y="41728"/>
                      <a:pt x="18217" y="41764"/>
                      <a:pt x="18253" y="41781"/>
                    </a:cubicBezTo>
                    <a:cubicBezTo>
                      <a:pt x="18289" y="41835"/>
                      <a:pt x="18307" y="41871"/>
                      <a:pt x="18343" y="41907"/>
                    </a:cubicBezTo>
                    <a:cubicBezTo>
                      <a:pt x="18325" y="41943"/>
                      <a:pt x="18343" y="41960"/>
                      <a:pt x="18361" y="41978"/>
                    </a:cubicBezTo>
                    <a:lnTo>
                      <a:pt x="18396" y="41996"/>
                    </a:lnTo>
                    <a:cubicBezTo>
                      <a:pt x="18557" y="42193"/>
                      <a:pt x="18772" y="42354"/>
                      <a:pt x="18987" y="42479"/>
                    </a:cubicBezTo>
                    <a:cubicBezTo>
                      <a:pt x="19130" y="42658"/>
                      <a:pt x="19237" y="42873"/>
                      <a:pt x="19327" y="43088"/>
                    </a:cubicBezTo>
                    <a:cubicBezTo>
                      <a:pt x="19416" y="43285"/>
                      <a:pt x="19452" y="43517"/>
                      <a:pt x="19452" y="43732"/>
                    </a:cubicBezTo>
                    <a:cubicBezTo>
                      <a:pt x="19452" y="43865"/>
                      <a:pt x="19379" y="44379"/>
                      <a:pt x="19231" y="44379"/>
                    </a:cubicBezTo>
                    <a:cubicBezTo>
                      <a:pt x="19201" y="44379"/>
                      <a:pt x="19167" y="44357"/>
                      <a:pt x="19130" y="44305"/>
                    </a:cubicBezTo>
                    <a:cubicBezTo>
                      <a:pt x="18826" y="43947"/>
                      <a:pt x="18557" y="43571"/>
                      <a:pt x="18325" y="43177"/>
                    </a:cubicBezTo>
                    <a:cubicBezTo>
                      <a:pt x="18271" y="42980"/>
                      <a:pt x="18182" y="42784"/>
                      <a:pt x="18074" y="42605"/>
                    </a:cubicBezTo>
                    <a:cubicBezTo>
                      <a:pt x="18039" y="42461"/>
                      <a:pt x="18039" y="42300"/>
                      <a:pt x="18039" y="42157"/>
                    </a:cubicBezTo>
                    <a:cubicBezTo>
                      <a:pt x="18092" y="42157"/>
                      <a:pt x="18110" y="42121"/>
                      <a:pt x="18128" y="42086"/>
                    </a:cubicBezTo>
                    <a:cubicBezTo>
                      <a:pt x="18164" y="41978"/>
                      <a:pt x="18164" y="41853"/>
                      <a:pt x="18128" y="41746"/>
                    </a:cubicBezTo>
                    <a:lnTo>
                      <a:pt x="18146" y="41710"/>
                    </a:lnTo>
                    <a:close/>
                    <a:moveTo>
                      <a:pt x="17877" y="41960"/>
                    </a:moveTo>
                    <a:lnTo>
                      <a:pt x="17895" y="42014"/>
                    </a:lnTo>
                    <a:cubicBezTo>
                      <a:pt x="17860" y="42139"/>
                      <a:pt x="17860" y="42247"/>
                      <a:pt x="17877" y="42372"/>
                    </a:cubicBezTo>
                    <a:cubicBezTo>
                      <a:pt x="17860" y="42390"/>
                      <a:pt x="17860" y="42408"/>
                      <a:pt x="17877" y="42408"/>
                    </a:cubicBezTo>
                    <a:cubicBezTo>
                      <a:pt x="17913" y="42748"/>
                      <a:pt x="18039" y="43052"/>
                      <a:pt x="18235" y="43338"/>
                    </a:cubicBezTo>
                    <a:cubicBezTo>
                      <a:pt x="18307" y="43768"/>
                      <a:pt x="18253" y="44215"/>
                      <a:pt x="18074" y="44609"/>
                    </a:cubicBezTo>
                    <a:cubicBezTo>
                      <a:pt x="18015" y="44730"/>
                      <a:pt x="17958" y="44781"/>
                      <a:pt x="17902" y="44781"/>
                    </a:cubicBezTo>
                    <a:cubicBezTo>
                      <a:pt x="17656" y="44781"/>
                      <a:pt x="17463" y="43776"/>
                      <a:pt x="17448" y="43571"/>
                    </a:cubicBezTo>
                    <a:cubicBezTo>
                      <a:pt x="17412" y="43231"/>
                      <a:pt x="17466" y="42891"/>
                      <a:pt x="17591" y="42569"/>
                    </a:cubicBezTo>
                    <a:cubicBezTo>
                      <a:pt x="17627" y="42569"/>
                      <a:pt x="17663" y="42551"/>
                      <a:pt x="17681" y="42515"/>
                    </a:cubicBezTo>
                    <a:cubicBezTo>
                      <a:pt x="17770" y="42336"/>
                      <a:pt x="17842" y="42157"/>
                      <a:pt x="17877" y="41960"/>
                    </a:cubicBezTo>
                    <a:close/>
                    <a:moveTo>
                      <a:pt x="11972" y="44824"/>
                    </a:moveTo>
                    <a:lnTo>
                      <a:pt x="11936" y="45110"/>
                    </a:lnTo>
                    <a:cubicBezTo>
                      <a:pt x="11847" y="45271"/>
                      <a:pt x="11722" y="45414"/>
                      <a:pt x="11596" y="45522"/>
                    </a:cubicBezTo>
                    <a:cubicBezTo>
                      <a:pt x="11686" y="45271"/>
                      <a:pt x="11811" y="45038"/>
                      <a:pt x="11972" y="44824"/>
                    </a:cubicBezTo>
                    <a:close/>
                    <a:moveTo>
                      <a:pt x="12240" y="40350"/>
                    </a:moveTo>
                    <a:cubicBezTo>
                      <a:pt x="12044" y="41549"/>
                      <a:pt x="11632" y="42712"/>
                      <a:pt x="11006" y="43750"/>
                    </a:cubicBezTo>
                    <a:cubicBezTo>
                      <a:pt x="10236" y="44967"/>
                      <a:pt x="9037" y="45826"/>
                      <a:pt x="8071" y="46882"/>
                    </a:cubicBezTo>
                    <a:cubicBezTo>
                      <a:pt x="9163" y="44591"/>
                      <a:pt x="11238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69" y="47150"/>
                      <a:pt x="12276" y="47239"/>
                      <a:pt x="12366" y="47329"/>
                    </a:cubicBezTo>
                    <a:cubicBezTo>
                      <a:pt x="12455" y="47418"/>
                      <a:pt x="12509" y="47526"/>
                      <a:pt x="12563" y="47651"/>
                    </a:cubicBezTo>
                    <a:cubicBezTo>
                      <a:pt x="12473" y="47597"/>
                      <a:pt x="12366" y="47544"/>
                      <a:pt x="12276" y="47490"/>
                    </a:cubicBezTo>
                    <a:cubicBezTo>
                      <a:pt x="12223" y="47311"/>
                      <a:pt x="12115" y="47186"/>
                      <a:pt x="11972" y="47096"/>
                    </a:cubicBezTo>
                    <a:close/>
                    <a:moveTo>
                      <a:pt x="11560" y="47436"/>
                    </a:moveTo>
                    <a:lnTo>
                      <a:pt x="11560" y="47436"/>
                    </a:lnTo>
                    <a:cubicBezTo>
                      <a:pt x="11489" y="47615"/>
                      <a:pt x="11417" y="47794"/>
                      <a:pt x="11310" y="47955"/>
                    </a:cubicBezTo>
                    <a:lnTo>
                      <a:pt x="11274" y="47973"/>
                    </a:lnTo>
                    <a:cubicBezTo>
                      <a:pt x="11274" y="47919"/>
                      <a:pt x="11292" y="47866"/>
                      <a:pt x="11310" y="47830"/>
                    </a:cubicBezTo>
                    <a:cubicBezTo>
                      <a:pt x="11399" y="47705"/>
                      <a:pt x="11489" y="47579"/>
                      <a:pt x="11560" y="47436"/>
                    </a:cubicBezTo>
                    <a:close/>
                    <a:moveTo>
                      <a:pt x="10077" y="47802"/>
                    </a:moveTo>
                    <a:cubicBezTo>
                      <a:pt x="10285" y="47802"/>
                      <a:pt x="10497" y="47829"/>
                      <a:pt x="10719" y="47902"/>
                    </a:cubicBezTo>
                    <a:cubicBezTo>
                      <a:pt x="10183" y="48063"/>
                      <a:pt x="9664" y="48295"/>
                      <a:pt x="9198" y="48617"/>
                    </a:cubicBezTo>
                    <a:cubicBezTo>
                      <a:pt x="9186" y="48605"/>
                      <a:pt x="9173" y="48592"/>
                      <a:pt x="9160" y="48592"/>
                    </a:cubicBezTo>
                    <a:cubicBezTo>
                      <a:pt x="9155" y="48592"/>
                      <a:pt x="9150" y="48594"/>
                      <a:pt x="9145" y="48600"/>
                    </a:cubicBezTo>
                    <a:cubicBezTo>
                      <a:pt x="8912" y="48600"/>
                      <a:pt x="8661" y="48564"/>
                      <a:pt x="8411" y="48492"/>
                    </a:cubicBezTo>
                    <a:cubicBezTo>
                      <a:pt x="8359" y="48475"/>
                      <a:pt x="7712" y="48061"/>
                      <a:pt x="7965" y="48061"/>
                    </a:cubicBezTo>
                    <a:cubicBezTo>
                      <a:pt x="7975" y="48061"/>
                      <a:pt x="7986" y="48061"/>
                      <a:pt x="7999" y="48063"/>
                    </a:cubicBezTo>
                    <a:cubicBezTo>
                      <a:pt x="8052" y="48068"/>
                      <a:pt x="8103" y="48070"/>
                      <a:pt x="8153" y="48070"/>
                    </a:cubicBezTo>
                    <a:cubicBezTo>
                      <a:pt x="8274" y="48070"/>
                      <a:pt x="8392" y="48057"/>
                      <a:pt x="8518" y="48045"/>
                    </a:cubicBezTo>
                    <a:cubicBezTo>
                      <a:pt x="9078" y="47968"/>
                      <a:pt x="9566" y="47802"/>
                      <a:pt x="10077" y="47802"/>
                    </a:cubicBezTo>
                    <a:close/>
                    <a:moveTo>
                      <a:pt x="10952" y="47973"/>
                    </a:moveTo>
                    <a:cubicBezTo>
                      <a:pt x="10979" y="48013"/>
                      <a:pt x="11006" y="48034"/>
                      <a:pt x="11040" y="48034"/>
                    </a:cubicBezTo>
                    <a:cubicBezTo>
                      <a:pt x="11052" y="48034"/>
                      <a:pt x="11064" y="48031"/>
                      <a:pt x="11077" y="48027"/>
                    </a:cubicBezTo>
                    <a:lnTo>
                      <a:pt x="11077" y="48081"/>
                    </a:lnTo>
                    <a:cubicBezTo>
                      <a:pt x="10397" y="48474"/>
                      <a:pt x="9878" y="49083"/>
                      <a:pt x="9610" y="49816"/>
                    </a:cubicBezTo>
                    <a:cubicBezTo>
                      <a:pt x="9322" y="50120"/>
                      <a:pt x="8943" y="50179"/>
                      <a:pt x="8551" y="50179"/>
                    </a:cubicBezTo>
                    <a:cubicBezTo>
                      <a:pt x="8481" y="50179"/>
                      <a:pt x="8410" y="50177"/>
                      <a:pt x="8339" y="50174"/>
                    </a:cubicBezTo>
                    <a:lnTo>
                      <a:pt x="8357" y="50156"/>
                    </a:lnTo>
                    <a:cubicBezTo>
                      <a:pt x="8125" y="50156"/>
                      <a:pt x="8214" y="50103"/>
                      <a:pt x="8304" y="49924"/>
                    </a:cubicBezTo>
                    <a:cubicBezTo>
                      <a:pt x="8411" y="49745"/>
                      <a:pt x="8536" y="49530"/>
                      <a:pt x="8661" y="49333"/>
                    </a:cubicBezTo>
                    <a:cubicBezTo>
                      <a:pt x="9180" y="48582"/>
                      <a:pt x="10129" y="48313"/>
                      <a:pt x="10934" y="47973"/>
                    </a:cubicBezTo>
                    <a:close/>
                    <a:moveTo>
                      <a:pt x="12348" y="47633"/>
                    </a:moveTo>
                    <a:cubicBezTo>
                      <a:pt x="12437" y="47705"/>
                      <a:pt x="12527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lnTo>
                      <a:pt x="12634" y="48027"/>
                    </a:lnTo>
                    <a:cubicBezTo>
                      <a:pt x="12643" y="48054"/>
                      <a:pt x="12665" y="48067"/>
                      <a:pt x="12688" y="48067"/>
                    </a:cubicBezTo>
                    <a:cubicBezTo>
                      <a:pt x="12710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7" y="48403"/>
                    </a:cubicBezTo>
                    <a:cubicBezTo>
                      <a:pt x="13815" y="48707"/>
                      <a:pt x="13941" y="49190"/>
                      <a:pt x="14066" y="49637"/>
                    </a:cubicBezTo>
                    <a:cubicBezTo>
                      <a:pt x="14102" y="49763"/>
                      <a:pt x="14209" y="50371"/>
                      <a:pt x="14298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2992" y="49369"/>
                      <a:pt x="12956" y="49315"/>
                      <a:pt x="12921" y="49262"/>
                    </a:cubicBezTo>
                    <a:cubicBezTo>
                      <a:pt x="12885" y="49208"/>
                      <a:pt x="12867" y="49172"/>
                      <a:pt x="12831" y="49136"/>
                    </a:cubicBezTo>
                    <a:cubicBezTo>
                      <a:pt x="12634" y="48796"/>
                      <a:pt x="12491" y="48421"/>
                      <a:pt x="12384" y="48045"/>
                    </a:cubicBezTo>
                    <a:cubicBezTo>
                      <a:pt x="12419" y="48027"/>
                      <a:pt x="12437" y="47991"/>
                      <a:pt x="12419" y="47973"/>
                    </a:cubicBezTo>
                    <a:cubicBezTo>
                      <a:pt x="12402" y="47866"/>
                      <a:pt x="12366" y="47741"/>
                      <a:pt x="12348" y="47633"/>
                    </a:cubicBezTo>
                    <a:close/>
                    <a:moveTo>
                      <a:pt x="11059" y="48277"/>
                    </a:moveTo>
                    <a:lnTo>
                      <a:pt x="11059" y="48277"/>
                    </a:lnTo>
                    <a:cubicBezTo>
                      <a:pt x="10648" y="48635"/>
                      <a:pt x="10272" y="49065"/>
                      <a:pt x="9986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7" y="50532"/>
                      <a:pt x="9681" y="50729"/>
                      <a:pt x="9664" y="50926"/>
                    </a:cubicBezTo>
                    <a:lnTo>
                      <a:pt x="9646" y="50926"/>
                    </a:lnTo>
                    <a:cubicBezTo>
                      <a:pt x="9639" y="50929"/>
                      <a:pt x="9632" y="50931"/>
                      <a:pt x="9626" y="50931"/>
                    </a:cubicBezTo>
                    <a:cubicBezTo>
                      <a:pt x="9497" y="50931"/>
                      <a:pt x="9629" y="50226"/>
                      <a:pt x="9646" y="50174"/>
                    </a:cubicBezTo>
                    <a:cubicBezTo>
                      <a:pt x="9753" y="49852"/>
                      <a:pt x="9896" y="49548"/>
                      <a:pt x="10075" y="49280"/>
                    </a:cubicBezTo>
                    <a:cubicBezTo>
                      <a:pt x="10344" y="48886"/>
                      <a:pt x="10684" y="48546"/>
                      <a:pt x="11059" y="48277"/>
                    </a:cubicBezTo>
                    <a:close/>
                    <a:moveTo>
                      <a:pt x="11489" y="48134"/>
                    </a:moveTo>
                    <a:lnTo>
                      <a:pt x="11489" y="48134"/>
                    </a:lnTo>
                    <a:cubicBezTo>
                      <a:pt x="11167" y="48689"/>
                      <a:pt x="10952" y="49297"/>
                      <a:pt x="10827" y="49942"/>
                    </a:cubicBezTo>
                    <a:lnTo>
                      <a:pt x="10827" y="49924"/>
                    </a:lnTo>
                    <a:cubicBezTo>
                      <a:pt x="10809" y="50121"/>
                      <a:pt x="10791" y="50335"/>
                      <a:pt x="10809" y="50532"/>
                    </a:cubicBezTo>
                    <a:cubicBezTo>
                      <a:pt x="10612" y="50872"/>
                      <a:pt x="10433" y="51230"/>
                      <a:pt x="10039" y="51409"/>
                    </a:cubicBezTo>
                    <a:cubicBezTo>
                      <a:pt x="9981" y="51432"/>
                      <a:pt x="9933" y="51442"/>
                      <a:pt x="9895" y="51442"/>
                    </a:cubicBezTo>
                    <a:cubicBezTo>
                      <a:pt x="9605" y="51442"/>
                      <a:pt x="9845" y="50853"/>
                      <a:pt x="9860" y="50711"/>
                    </a:cubicBezTo>
                    <a:cubicBezTo>
                      <a:pt x="9896" y="50121"/>
                      <a:pt x="10129" y="49548"/>
                      <a:pt x="10505" y="49083"/>
                    </a:cubicBezTo>
                    <a:cubicBezTo>
                      <a:pt x="10737" y="48814"/>
                      <a:pt x="10988" y="48582"/>
                      <a:pt x="11256" y="48349"/>
                    </a:cubicBezTo>
                    <a:cubicBezTo>
                      <a:pt x="11328" y="48277"/>
                      <a:pt x="11417" y="48188"/>
                      <a:pt x="11489" y="48134"/>
                    </a:cubicBezTo>
                    <a:close/>
                    <a:moveTo>
                      <a:pt x="11990" y="48242"/>
                    </a:moveTo>
                    <a:lnTo>
                      <a:pt x="11990" y="48242"/>
                    </a:lnTo>
                    <a:cubicBezTo>
                      <a:pt x="12044" y="48385"/>
                      <a:pt x="12115" y="48528"/>
                      <a:pt x="12223" y="48635"/>
                    </a:cubicBezTo>
                    <a:cubicBezTo>
                      <a:pt x="12235" y="48654"/>
                      <a:pt x="12252" y="48662"/>
                      <a:pt x="12269" y="48662"/>
                    </a:cubicBezTo>
                    <a:cubicBezTo>
                      <a:pt x="12302" y="48662"/>
                      <a:pt x="12336" y="48634"/>
                      <a:pt x="12348" y="48600"/>
                    </a:cubicBezTo>
                    <a:lnTo>
                      <a:pt x="12348" y="48510"/>
                    </a:lnTo>
                    <a:cubicBezTo>
                      <a:pt x="12473" y="48886"/>
                      <a:pt x="12688" y="49244"/>
                      <a:pt x="12956" y="49566"/>
                    </a:cubicBezTo>
                    <a:cubicBezTo>
                      <a:pt x="13082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07" y="50729"/>
                      <a:pt x="13189" y="50980"/>
                      <a:pt x="13135" y="51248"/>
                    </a:cubicBezTo>
                    <a:cubicBezTo>
                      <a:pt x="13098" y="51497"/>
                      <a:pt x="13066" y="51617"/>
                      <a:pt x="12997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54" y="50371"/>
                      <a:pt x="11865" y="49351"/>
                      <a:pt x="11990" y="48242"/>
                    </a:cubicBezTo>
                    <a:close/>
                    <a:moveTo>
                      <a:pt x="11847" y="47723"/>
                    </a:moveTo>
                    <a:cubicBezTo>
                      <a:pt x="11865" y="47884"/>
                      <a:pt x="11900" y="48027"/>
                      <a:pt x="11954" y="48170"/>
                    </a:cubicBezTo>
                    <a:cubicBezTo>
                      <a:pt x="11939" y="48163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8" y="50210"/>
                    </a:cubicBezTo>
                    <a:cubicBezTo>
                      <a:pt x="11900" y="50496"/>
                      <a:pt x="11865" y="50783"/>
                      <a:pt x="11811" y="51069"/>
                    </a:cubicBezTo>
                    <a:cubicBezTo>
                      <a:pt x="11811" y="51084"/>
                      <a:pt x="11399" y="51748"/>
                      <a:pt x="11232" y="51748"/>
                    </a:cubicBezTo>
                    <a:cubicBezTo>
                      <a:pt x="11199" y="51748"/>
                      <a:pt x="11176" y="51722"/>
                      <a:pt x="11167" y="51660"/>
                    </a:cubicBezTo>
                    <a:cubicBezTo>
                      <a:pt x="11149" y="51481"/>
                      <a:pt x="11113" y="51320"/>
                      <a:pt x="11077" y="51176"/>
                    </a:cubicBezTo>
                    <a:cubicBezTo>
                      <a:pt x="10827" y="50103"/>
                      <a:pt x="11149" y="49280"/>
                      <a:pt x="11525" y="48349"/>
                    </a:cubicBezTo>
                    <a:lnTo>
                      <a:pt x="11525" y="48403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3" y="48470"/>
                      <a:pt x="11704" y="48447"/>
                      <a:pt x="11722" y="48403"/>
                    </a:cubicBezTo>
                    <a:cubicBezTo>
                      <a:pt x="11757" y="48170"/>
                      <a:pt x="11811" y="47955"/>
                      <a:pt x="11847" y="47723"/>
                    </a:cubicBezTo>
                    <a:close/>
                    <a:moveTo>
                      <a:pt x="11087" y="1"/>
                    </a:moveTo>
                    <a:cubicBezTo>
                      <a:pt x="11063" y="1"/>
                      <a:pt x="11038" y="11"/>
                      <a:pt x="11024" y="32"/>
                    </a:cubicBezTo>
                    <a:cubicBezTo>
                      <a:pt x="10469" y="1446"/>
                      <a:pt x="10093" y="2913"/>
                      <a:pt x="9878" y="4399"/>
                    </a:cubicBezTo>
                    <a:cubicBezTo>
                      <a:pt x="9270" y="4918"/>
                      <a:pt x="8679" y="5866"/>
                      <a:pt x="8769" y="6635"/>
                    </a:cubicBezTo>
                    <a:cubicBezTo>
                      <a:pt x="8769" y="6676"/>
                      <a:pt x="8809" y="6726"/>
                      <a:pt x="8852" y="6726"/>
                    </a:cubicBezTo>
                    <a:cubicBezTo>
                      <a:pt x="8866" y="6726"/>
                      <a:pt x="8881" y="6720"/>
                      <a:pt x="8894" y="6707"/>
                    </a:cubicBezTo>
                    <a:cubicBezTo>
                      <a:pt x="9377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28" y="6671"/>
                      <a:pt x="9592" y="7960"/>
                      <a:pt x="9646" y="9266"/>
                    </a:cubicBezTo>
                    <a:cubicBezTo>
                      <a:pt x="9198" y="9785"/>
                      <a:pt x="9055" y="10519"/>
                      <a:pt x="8948" y="11163"/>
                    </a:cubicBezTo>
                    <a:cubicBezTo>
                      <a:pt x="8933" y="11207"/>
                      <a:pt x="8978" y="11262"/>
                      <a:pt x="9024" y="11262"/>
                    </a:cubicBezTo>
                    <a:cubicBezTo>
                      <a:pt x="9034" y="11262"/>
                      <a:pt x="9045" y="11259"/>
                      <a:pt x="9055" y="11252"/>
                    </a:cubicBezTo>
                    <a:cubicBezTo>
                      <a:pt x="9324" y="10948"/>
                      <a:pt x="9556" y="10608"/>
                      <a:pt x="9699" y="10232"/>
                    </a:cubicBezTo>
                    <a:cubicBezTo>
                      <a:pt x="9699" y="10322"/>
                      <a:pt x="9699" y="10429"/>
                      <a:pt x="9717" y="10519"/>
                    </a:cubicBezTo>
                    <a:cubicBezTo>
                      <a:pt x="9610" y="11736"/>
                      <a:pt x="9467" y="12952"/>
                      <a:pt x="9288" y="14151"/>
                    </a:cubicBezTo>
                    <a:cubicBezTo>
                      <a:pt x="8429" y="15118"/>
                      <a:pt x="7731" y="16209"/>
                      <a:pt x="6997" y="17265"/>
                    </a:cubicBezTo>
                    <a:cubicBezTo>
                      <a:pt x="5941" y="18786"/>
                      <a:pt x="4903" y="20272"/>
                      <a:pt x="4134" y="21954"/>
                    </a:cubicBezTo>
                    <a:cubicBezTo>
                      <a:pt x="4102" y="22018"/>
                      <a:pt x="4142" y="22082"/>
                      <a:pt x="4201" y="22082"/>
                    </a:cubicBezTo>
                    <a:cubicBezTo>
                      <a:pt x="4209" y="22082"/>
                      <a:pt x="4216" y="22081"/>
                      <a:pt x="4223" y="22079"/>
                    </a:cubicBezTo>
                    <a:cubicBezTo>
                      <a:pt x="6335" y="21488"/>
                      <a:pt x="7838" y="19717"/>
                      <a:pt x="8679" y="17713"/>
                    </a:cubicBezTo>
                    <a:lnTo>
                      <a:pt x="8679" y="17713"/>
                    </a:lnTo>
                    <a:cubicBezTo>
                      <a:pt x="8500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1" y="20316"/>
                      <a:pt x="8053" y="20316"/>
                    </a:cubicBezTo>
                    <a:cubicBezTo>
                      <a:pt x="8035" y="20316"/>
                      <a:pt x="8017" y="20325"/>
                      <a:pt x="8017" y="20343"/>
                    </a:cubicBezTo>
                    <a:cubicBezTo>
                      <a:pt x="7981" y="20522"/>
                      <a:pt x="7964" y="20701"/>
                      <a:pt x="7964" y="20880"/>
                    </a:cubicBezTo>
                    <a:cubicBezTo>
                      <a:pt x="7838" y="21381"/>
                      <a:pt x="7713" y="21900"/>
                      <a:pt x="7570" y="22419"/>
                    </a:cubicBezTo>
                    <a:cubicBezTo>
                      <a:pt x="7105" y="22652"/>
                      <a:pt x="6729" y="23027"/>
                      <a:pt x="6496" y="23493"/>
                    </a:cubicBezTo>
                    <a:cubicBezTo>
                      <a:pt x="6480" y="23541"/>
                      <a:pt x="6521" y="23603"/>
                      <a:pt x="6568" y="23603"/>
                    </a:cubicBezTo>
                    <a:cubicBezTo>
                      <a:pt x="6574" y="23603"/>
                      <a:pt x="6580" y="23602"/>
                      <a:pt x="6586" y="23600"/>
                    </a:cubicBezTo>
                    <a:cubicBezTo>
                      <a:pt x="6908" y="23528"/>
                      <a:pt x="7176" y="23349"/>
                      <a:pt x="7391" y="23099"/>
                    </a:cubicBezTo>
                    <a:lnTo>
                      <a:pt x="7391" y="23099"/>
                    </a:lnTo>
                    <a:cubicBezTo>
                      <a:pt x="7284" y="23457"/>
                      <a:pt x="7194" y="23815"/>
                      <a:pt x="7087" y="24173"/>
                    </a:cubicBezTo>
                    <a:cubicBezTo>
                      <a:pt x="6836" y="24352"/>
                      <a:pt x="6586" y="24548"/>
                      <a:pt x="6371" y="24745"/>
                    </a:cubicBezTo>
                    <a:cubicBezTo>
                      <a:pt x="6389" y="24710"/>
                      <a:pt x="6407" y="24674"/>
                      <a:pt x="6442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399" y="24592"/>
                      <a:pt x="6389" y="24602"/>
                    </a:cubicBezTo>
                    <a:cubicBezTo>
                      <a:pt x="6317" y="24638"/>
                      <a:pt x="6246" y="24710"/>
                      <a:pt x="6192" y="24781"/>
                    </a:cubicBezTo>
                    <a:cubicBezTo>
                      <a:pt x="6171" y="24780"/>
                      <a:pt x="6150" y="24780"/>
                      <a:pt x="6129" y="24780"/>
                    </a:cubicBezTo>
                    <a:cubicBezTo>
                      <a:pt x="5443" y="24780"/>
                      <a:pt x="4622" y="25329"/>
                      <a:pt x="4188" y="25676"/>
                    </a:cubicBezTo>
                    <a:cubicBezTo>
                      <a:pt x="4134" y="25712"/>
                      <a:pt x="4170" y="25801"/>
                      <a:pt x="4241" y="25801"/>
                    </a:cubicBezTo>
                    <a:cubicBezTo>
                      <a:pt x="4689" y="25765"/>
                      <a:pt x="5118" y="25676"/>
                      <a:pt x="5548" y="25515"/>
                    </a:cubicBezTo>
                    <a:lnTo>
                      <a:pt x="5548" y="25515"/>
                    </a:lnTo>
                    <a:cubicBezTo>
                      <a:pt x="5011" y="25944"/>
                      <a:pt x="4563" y="26463"/>
                      <a:pt x="4223" y="27036"/>
                    </a:cubicBezTo>
                    <a:cubicBezTo>
                      <a:pt x="4188" y="27090"/>
                      <a:pt x="4223" y="27143"/>
                      <a:pt x="4277" y="27143"/>
                    </a:cubicBezTo>
                    <a:cubicBezTo>
                      <a:pt x="4850" y="27143"/>
                      <a:pt x="5387" y="26893"/>
                      <a:pt x="5745" y="26463"/>
                    </a:cubicBezTo>
                    <a:lnTo>
                      <a:pt x="5745" y="26463"/>
                    </a:lnTo>
                    <a:cubicBezTo>
                      <a:pt x="5548" y="27018"/>
                      <a:pt x="5601" y="27644"/>
                      <a:pt x="5870" y="28163"/>
                    </a:cubicBezTo>
                    <a:cubicBezTo>
                      <a:pt x="5880" y="28193"/>
                      <a:pt x="5900" y="28206"/>
                      <a:pt x="5923" y="28206"/>
                    </a:cubicBezTo>
                    <a:cubicBezTo>
                      <a:pt x="5941" y="28206"/>
                      <a:pt x="5961" y="28197"/>
                      <a:pt x="5977" y="28181"/>
                    </a:cubicBezTo>
                    <a:cubicBezTo>
                      <a:pt x="6353" y="27841"/>
                      <a:pt x="6639" y="27394"/>
                      <a:pt x="6782" y="26893"/>
                    </a:cubicBezTo>
                    <a:cubicBezTo>
                      <a:pt x="6836" y="27161"/>
                      <a:pt x="6961" y="27412"/>
                      <a:pt x="7122" y="27626"/>
                    </a:cubicBezTo>
                    <a:cubicBezTo>
                      <a:pt x="7217" y="27748"/>
                      <a:pt x="7618" y="28125"/>
                      <a:pt x="7885" y="28125"/>
                    </a:cubicBezTo>
                    <a:cubicBezTo>
                      <a:pt x="7972" y="28125"/>
                      <a:pt x="8045" y="28085"/>
                      <a:pt x="8089" y="27984"/>
                    </a:cubicBezTo>
                    <a:cubicBezTo>
                      <a:pt x="8339" y="27465"/>
                      <a:pt x="8142" y="26857"/>
                      <a:pt x="7946" y="26338"/>
                    </a:cubicBezTo>
                    <a:lnTo>
                      <a:pt x="7946" y="26338"/>
                    </a:lnTo>
                    <a:cubicBezTo>
                      <a:pt x="8173" y="26523"/>
                      <a:pt x="8456" y="26628"/>
                      <a:pt x="8734" y="26628"/>
                    </a:cubicBezTo>
                    <a:cubicBezTo>
                      <a:pt x="8806" y="26628"/>
                      <a:pt x="8878" y="26621"/>
                      <a:pt x="8948" y="26606"/>
                    </a:cubicBezTo>
                    <a:cubicBezTo>
                      <a:pt x="8984" y="26589"/>
                      <a:pt x="9019" y="26571"/>
                      <a:pt x="9019" y="26517"/>
                    </a:cubicBezTo>
                    <a:cubicBezTo>
                      <a:pt x="9019" y="25694"/>
                      <a:pt x="8214" y="24817"/>
                      <a:pt x="7355" y="24781"/>
                    </a:cubicBezTo>
                    <a:cubicBezTo>
                      <a:pt x="7319" y="24620"/>
                      <a:pt x="7266" y="24477"/>
                      <a:pt x="7194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76" y="24298"/>
                      <a:pt x="7176" y="24280"/>
                      <a:pt x="7176" y="24280"/>
                    </a:cubicBezTo>
                    <a:cubicBezTo>
                      <a:pt x="7176" y="24262"/>
                      <a:pt x="7176" y="24244"/>
                      <a:pt x="7176" y="24226"/>
                    </a:cubicBezTo>
                    <a:cubicBezTo>
                      <a:pt x="7337" y="23743"/>
                      <a:pt x="7498" y="23242"/>
                      <a:pt x="7641" y="22741"/>
                    </a:cubicBezTo>
                    <a:cubicBezTo>
                      <a:pt x="7641" y="22741"/>
                      <a:pt x="7641" y="22723"/>
                      <a:pt x="7641" y="22723"/>
                    </a:cubicBezTo>
                    <a:lnTo>
                      <a:pt x="7695" y="22526"/>
                    </a:lnTo>
                    <a:cubicBezTo>
                      <a:pt x="7767" y="22473"/>
                      <a:pt x="7820" y="22437"/>
                      <a:pt x="7892" y="22383"/>
                    </a:cubicBezTo>
                    <a:cubicBezTo>
                      <a:pt x="7964" y="22329"/>
                      <a:pt x="7892" y="22294"/>
                      <a:pt x="7838" y="22294"/>
                    </a:cubicBezTo>
                    <a:cubicBezTo>
                      <a:pt x="7802" y="22312"/>
                      <a:pt x="7785" y="22312"/>
                      <a:pt x="7749" y="22329"/>
                    </a:cubicBezTo>
                    <a:cubicBezTo>
                      <a:pt x="7838" y="22043"/>
                      <a:pt x="7928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8" y="22270"/>
                      <a:pt x="8518" y="22240"/>
                    </a:cubicBezTo>
                    <a:cubicBezTo>
                      <a:pt x="8608" y="21793"/>
                      <a:pt x="8429" y="21220"/>
                      <a:pt x="8196" y="20790"/>
                    </a:cubicBezTo>
                    <a:cubicBezTo>
                      <a:pt x="8357" y="20236"/>
                      <a:pt x="8500" y="19681"/>
                      <a:pt x="8644" y="19126"/>
                    </a:cubicBezTo>
                    <a:cubicBezTo>
                      <a:pt x="8661" y="19538"/>
                      <a:pt x="8787" y="19932"/>
                      <a:pt x="9001" y="20272"/>
                    </a:cubicBezTo>
                    <a:cubicBezTo>
                      <a:pt x="9010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2"/>
                    </a:cubicBezTo>
                    <a:cubicBezTo>
                      <a:pt x="9341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7" y="14098"/>
                      <a:pt x="9843" y="13829"/>
                      <a:pt x="9986" y="13579"/>
                    </a:cubicBezTo>
                    <a:cubicBezTo>
                      <a:pt x="10011" y="13541"/>
                      <a:pt x="9974" y="13503"/>
                      <a:pt x="9937" y="13503"/>
                    </a:cubicBezTo>
                    <a:cubicBezTo>
                      <a:pt x="9922" y="13503"/>
                      <a:pt x="9907" y="13509"/>
                      <a:pt x="9896" y="13525"/>
                    </a:cubicBezTo>
                    <a:cubicBezTo>
                      <a:pt x="9878" y="13579"/>
                      <a:pt x="9843" y="13632"/>
                      <a:pt x="9807" y="13686"/>
                    </a:cubicBezTo>
                    <a:cubicBezTo>
                      <a:pt x="9798" y="13668"/>
                      <a:pt x="9784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26" y="15816"/>
                      <a:pt x="10630" y="17605"/>
                    </a:cubicBezTo>
                    <a:cubicBezTo>
                      <a:pt x="10612" y="17605"/>
                      <a:pt x="10612" y="17623"/>
                      <a:pt x="10612" y="17623"/>
                    </a:cubicBezTo>
                    <a:cubicBezTo>
                      <a:pt x="10236" y="18160"/>
                      <a:pt x="9968" y="18965"/>
                      <a:pt x="10200" y="19574"/>
                    </a:cubicBezTo>
                    <a:cubicBezTo>
                      <a:pt x="10224" y="19609"/>
                      <a:pt x="10262" y="19636"/>
                      <a:pt x="10296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49" y="25497"/>
                      <a:pt x="11185" y="26016"/>
                    </a:cubicBezTo>
                    <a:cubicBezTo>
                      <a:pt x="11185" y="26067"/>
                      <a:pt x="11231" y="26109"/>
                      <a:pt x="11270" y="26109"/>
                    </a:cubicBezTo>
                    <a:cubicBezTo>
                      <a:pt x="11285" y="26109"/>
                      <a:pt x="11300" y="26103"/>
                      <a:pt x="11310" y="26087"/>
                    </a:cubicBezTo>
                    <a:cubicBezTo>
                      <a:pt x="11507" y="25855"/>
                      <a:pt x="11668" y="25586"/>
                      <a:pt x="11757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17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74" y="29785"/>
                    </a:cubicBezTo>
                    <a:cubicBezTo>
                      <a:pt x="10321" y="29785"/>
                      <a:pt x="10269" y="29781"/>
                      <a:pt x="10218" y="29774"/>
                    </a:cubicBezTo>
                    <a:cubicBezTo>
                      <a:pt x="10290" y="29666"/>
                      <a:pt x="10397" y="29577"/>
                      <a:pt x="10523" y="29505"/>
                    </a:cubicBezTo>
                    <a:cubicBezTo>
                      <a:pt x="10702" y="29416"/>
                      <a:pt x="10898" y="29380"/>
                      <a:pt x="11095" y="29380"/>
                    </a:cubicBezTo>
                    <a:cubicBezTo>
                      <a:pt x="11131" y="29380"/>
                      <a:pt x="11185" y="29309"/>
                      <a:pt x="11113" y="29273"/>
                    </a:cubicBezTo>
                    <a:cubicBezTo>
                      <a:pt x="11037" y="29236"/>
                      <a:pt x="10957" y="29220"/>
                      <a:pt x="10878" y="29220"/>
                    </a:cubicBezTo>
                    <a:cubicBezTo>
                      <a:pt x="10531" y="29220"/>
                      <a:pt x="10178" y="29530"/>
                      <a:pt x="10004" y="29792"/>
                    </a:cubicBezTo>
                    <a:cubicBezTo>
                      <a:pt x="9968" y="29828"/>
                      <a:pt x="10004" y="29881"/>
                      <a:pt x="10039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8" y="29936"/>
                      <a:pt x="10716" y="29892"/>
                      <a:pt x="10880" y="29810"/>
                    </a:cubicBezTo>
                    <a:lnTo>
                      <a:pt x="10880" y="29810"/>
                    </a:lnTo>
                    <a:cubicBezTo>
                      <a:pt x="10576" y="30203"/>
                      <a:pt x="10236" y="30597"/>
                      <a:pt x="9896" y="30955"/>
                    </a:cubicBezTo>
                    <a:cubicBezTo>
                      <a:pt x="9681" y="31170"/>
                      <a:pt x="9485" y="31367"/>
                      <a:pt x="9270" y="31581"/>
                    </a:cubicBezTo>
                    <a:cubicBezTo>
                      <a:pt x="8787" y="31814"/>
                      <a:pt x="8304" y="32011"/>
                      <a:pt x="7802" y="32190"/>
                    </a:cubicBezTo>
                    <a:cubicBezTo>
                      <a:pt x="6693" y="32637"/>
                      <a:pt x="5530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287" y="32127"/>
                      <a:pt x="8513" y="32046"/>
                      <a:pt x="8742" y="31949"/>
                    </a:cubicBezTo>
                    <a:lnTo>
                      <a:pt x="8742" y="31949"/>
                    </a:lnTo>
                    <a:cubicBezTo>
                      <a:pt x="8161" y="32243"/>
                      <a:pt x="7626" y="32621"/>
                      <a:pt x="7033" y="32941"/>
                    </a:cubicBezTo>
                    <a:cubicBezTo>
                      <a:pt x="6281" y="33371"/>
                      <a:pt x="5387" y="33424"/>
                      <a:pt x="4528" y="33424"/>
                    </a:cubicBezTo>
                    <a:cubicBezTo>
                      <a:pt x="4426" y="33424"/>
                      <a:pt x="4238" y="33429"/>
                      <a:pt x="4021" y="33429"/>
                    </a:cubicBezTo>
                    <a:cubicBezTo>
                      <a:pt x="3281" y="33429"/>
                      <a:pt x="2196" y="33376"/>
                      <a:pt x="2971" y="32905"/>
                    </a:cubicBezTo>
                    <a:cubicBezTo>
                      <a:pt x="4259" y="32118"/>
                      <a:pt x="5369" y="31885"/>
                      <a:pt x="6854" y="31868"/>
                    </a:cubicBezTo>
                    <a:cubicBezTo>
                      <a:pt x="7838" y="31832"/>
                      <a:pt x="8715" y="31707"/>
                      <a:pt x="9556" y="31205"/>
                    </a:cubicBezTo>
                    <a:cubicBezTo>
                      <a:pt x="9588" y="31190"/>
                      <a:pt x="9577" y="31131"/>
                      <a:pt x="9549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3" y="33174"/>
                    </a:cubicBezTo>
                    <a:cubicBezTo>
                      <a:pt x="2112" y="33210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3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80" y="33138"/>
                      <a:pt x="6961" y="33639"/>
                    </a:cubicBezTo>
                    <a:cubicBezTo>
                      <a:pt x="6442" y="34140"/>
                      <a:pt x="5923" y="34588"/>
                      <a:pt x="5387" y="35017"/>
                    </a:cubicBezTo>
                    <a:cubicBezTo>
                      <a:pt x="5154" y="34910"/>
                      <a:pt x="4921" y="34874"/>
                      <a:pt x="4671" y="34874"/>
                    </a:cubicBezTo>
                    <a:cubicBezTo>
                      <a:pt x="4546" y="34910"/>
                      <a:pt x="4295" y="35017"/>
                      <a:pt x="4331" y="35196"/>
                    </a:cubicBezTo>
                    <a:cubicBezTo>
                      <a:pt x="4367" y="35357"/>
                      <a:pt x="4563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76" y="36109"/>
                    </a:cubicBezTo>
                    <a:cubicBezTo>
                      <a:pt x="3758" y="36073"/>
                      <a:pt x="3740" y="36055"/>
                      <a:pt x="3704" y="36055"/>
                    </a:cubicBezTo>
                    <a:lnTo>
                      <a:pt x="3633" y="36055"/>
                    </a:lnTo>
                    <a:cubicBezTo>
                      <a:pt x="3543" y="36001"/>
                      <a:pt x="3454" y="35948"/>
                      <a:pt x="3347" y="35930"/>
                    </a:cubicBezTo>
                    <a:cubicBezTo>
                      <a:pt x="3339" y="35922"/>
                      <a:pt x="3329" y="35918"/>
                      <a:pt x="3318" y="35918"/>
                    </a:cubicBezTo>
                    <a:cubicBezTo>
                      <a:pt x="3302" y="35918"/>
                      <a:pt x="3285" y="35927"/>
                      <a:pt x="3275" y="35948"/>
                    </a:cubicBezTo>
                    <a:lnTo>
                      <a:pt x="3203" y="35948"/>
                    </a:lnTo>
                    <a:cubicBezTo>
                      <a:pt x="2667" y="34999"/>
                      <a:pt x="1861" y="34122"/>
                      <a:pt x="698" y="34104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36" y="35787"/>
                    </a:lnTo>
                    <a:cubicBezTo>
                      <a:pt x="279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2" y="36449"/>
                    </a:cubicBezTo>
                    <a:lnTo>
                      <a:pt x="1682" y="36449"/>
                    </a:lnTo>
                    <a:lnTo>
                      <a:pt x="1432" y="36556"/>
                    </a:lnTo>
                    <a:cubicBezTo>
                      <a:pt x="1056" y="36699"/>
                      <a:pt x="340" y="36968"/>
                      <a:pt x="304" y="37451"/>
                    </a:cubicBezTo>
                    <a:cubicBezTo>
                      <a:pt x="284" y="37769"/>
                      <a:pt x="569" y="37861"/>
                      <a:pt x="875" y="37861"/>
                    </a:cubicBezTo>
                    <a:cubicBezTo>
                      <a:pt x="1119" y="37861"/>
                      <a:pt x="1376" y="37803"/>
                      <a:pt x="1503" y="37755"/>
                    </a:cubicBezTo>
                    <a:cubicBezTo>
                      <a:pt x="1647" y="37701"/>
                      <a:pt x="1772" y="37648"/>
                      <a:pt x="1897" y="37576"/>
                    </a:cubicBezTo>
                    <a:lnTo>
                      <a:pt x="1897" y="37576"/>
                    </a:lnTo>
                    <a:cubicBezTo>
                      <a:pt x="1557" y="37970"/>
                      <a:pt x="1324" y="38435"/>
                      <a:pt x="1217" y="38936"/>
                    </a:cubicBezTo>
                    <a:cubicBezTo>
                      <a:pt x="1199" y="38990"/>
                      <a:pt x="1235" y="39026"/>
                      <a:pt x="1289" y="39026"/>
                    </a:cubicBezTo>
                    <a:cubicBezTo>
                      <a:pt x="1933" y="39026"/>
                      <a:pt x="2344" y="38614"/>
                      <a:pt x="2649" y="38095"/>
                    </a:cubicBezTo>
                    <a:lnTo>
                      <a:pt x="2649" y="38095"/>
                    </a:lnTo>
                    <a:cubicBezTo>
                      <a:pt x="2523" y="38739"/>
                      <a:pt x="2774" y="39419"/>
                      <a:pt x="3257" y="40046"/>
                    </a:cubicBezTo>
                    <a:cubicBezTo>
                      <a:pt x="3266" y="40072"/>
                      <a:pt x="3288" y="40086"/>
                      <a:pt x="3313" y="40086"/>
                    </a:cubicBezTo>
                    <a:cubicBezTo>
                      <a:pt x="3338" y="40086"/>
                      <a:pt x="3364" y="40072"/>
                      <a:pt x="3382" y="40046"/>
                    </a:cubicBezTo>
                    <a:cubicBezTo>
                      <a:pt x="3579" y="39580"/>
                      <a:pt x="3704" y="39061"/>
                      <a:pt x="3740" y="38542"/>
                    </a:cubicBezTo>
                    <a:cubicBezTo>
                      <a:pt x="3812" y="38668"/>
                      <a:pt x="3883" y="38793"/>
                      <a:pt x="3937" y="38918"/>
                    </a:cubicBezTo>
                    <a:cubicBezTo>
                      <a:pt x="3955" y="38954"/>
                      <a:pt x="3991" y="38972"/>
                      <a:pt x="4027" y="38972"/>
                    </a:cubicBezTo>
                    <a:cubicBezTo>
                      <a:pt x="4044" y="38990"/>
                      <a:pt x="4062" y="38990"/>
                      <a:pt x="4080" y="38990"/>
                    </a:cubicBezTo>
                    <a:lnTo>
                      <a:pt x="4116" y="38990"/>
                    </a:lnTo>
                    <a:cubicBezTo>
                      <a:pt x="4152" y="38990"/>
                      <a:pt x="4170" y="38972"/>
                      <a:pt x="4188" y="38936"/>
                    </a:cubicBezTo>
                    <a:cubicBezTo>
                      <a:pt x="4456" y="38113"/>
                      <a:pt x="4528" y="36950"/>
                      <a:pt x="3830" y="36323"/>
                    </a:cubicBezTo>
                    <a:cubicBezTo>
                      <a:pt x="3848" y="36288"/>
                      <a:pt x="3848" y="36270"/>
                      <a:pt x="3830" y="36234"/>
                    </a:cubicBezTo>
                    <a:cubicBezTo>
                      <a:pt x="4277" y="36019"/>
                      <a:pt x="4725" y="35769"/>
                      <a:pt x="5136" y="35482"/>
                    </a:cubicBezTo>
                    <a:cubicBezTo>
                      <a:pt x="5172" y="35482"/>
                      <a:pt x="5226" y="35464"/>
                      <a:pt x="5261" y="35447"/>
                    </a:cubicBezTo>
                    <a:cubicBezTo>
                      <a:pt x="5279" y="35429"/>
                      <a:pt x="5279" y="35411"/>
                      <a:pt x="5279" y="35393"/>
                    </a:cubicBezTo>
                    <a:cubicBezTo>
                      <a:pt x="5619" y="35160"/>
                      <a:pt x="5941" y="34910"/>
                      <a:pt x="6281" y="34641"/>
                    </a:cubicBezTo>
                    <a:lnTo>
                      <a:pt x="6281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83" y="35727"/>
                      <a:pt x="6202" y="35727"/>
                    </a:cubicBezTo>
                    <a:cubicBezTo>
                      <a:pt x="6216" y="35727"/>
                      <a:pt x="6231" y="35722"/>
                      <a:pt x="6246" y="35715"/>
                    </a:cubicBezTo>
                    <a:cubicBezTo>
                      <a:pt x="6550" y="35393"/>
                      <a:pt x="6675" y="34946"/>
                      <a:pt x="6568" y="34516"/>
                    </a:cubicBezTo>
                    <a:cubicBezTo>
                      <a:pt x="6586" y="34480"/>
                      <a:pt x="6621" y="34427"/>
                      <a:pt x="6639" y="34373"/>
                    </a:cubicBezTo>
                    <a:cubicBezTo>
                      <a:pt x="6639" y="34355"/>
                      <a:pt x="6639" y="34337"/>
                      <a:pt x="6639" y="34337"/>
                    </a:cubicBezTo>
                    <a:cubicBezTo>
                      <a:pt x="7588" y="33514"/>
                      <a:pt x="8483" y="32619"/>
                      <a:pt x="9341" y="31796"/>
                    </a:cubicBezTo>
                    <a:lnTo>
                      <a:pt x="9395" y="31760"/>
                    </a:lnTo>
                    <a:cubicBezTo>
                      <a:pt x="9413" y="31742"/>
                      <a:pt x="9413" y="31724"/>
                      <a:pt x="9413" y="31724"/>
                    </a:cubicBezTo>
                    <a:lnTo>
                      <a:pt x="9735" y="31420"/>
                    </a:lnTo>
                    <a:cubicBezTo>
                      <a:pt x="9860" y="31313"/>
                      <a:pt x="9986" y="31188"/>
                      <a:pt x="10093" y="31062"/>
                    </a:cubicBezTo>
                    <a:cubicBezTo>
                      <a:pt x="10183" y="30973"/>
                      <a:pt x="10254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10" y="32458"/>
                      <a:pt x="9413" y="33353"/>
                    </a:cubicBezTo>
                    <a:cubicBezTo>
                      <a:pt x="9288" y="33818"/>
                      <a:pt x="9145" y="34319"/>
                      <a:pt x="9019" y="34802"/>
                    </a:cubicBezTo>
                    <a:cubicBezTo>
                      <a:pt x="8805" y="34892"/>
                      <a:pt x="8626" y="35035"/>
                      <a:pt x="8500" y="35214"/>
                    </a:cubicBezTo>
                    <a:cubicBezTo>
                      <a:pt x="8357" y="35357"/>
                      <a:pt x="8268" y="35572"/>
                      <a:pt x="8286" y="35787"/>
                    </a:cubicBezTo>
                    <a:cubicBezTo>
                      <a:pt x="8286" y="35831"/>
                      <a:pt x="8322" y="35863"/>
                      <a:pt x="8365" y="35863"/>
                    </a:cubicBezTo>
                    <a:cubicBezTo>
                      <a:pt x="8374" y="35863"/>
                      <a:pt x="8384" y="35861"/>
                      <a:pt x="8393" y="35858"/>
                    </a:cubicBezTo>
                    <a:cubicBezTo>
                      <a:pt x="8572" y="35733"/>
                      <a:pt x="8733" y="35572"/>
                      <a:pt x="8858" y="35393"/>
                    </a:cubicBezTo>
                    <a:lnTo>
                      <a:pt x="8858" y="35393"/>
                    </a:lnTo>
                    <a:cubicBezTo>
                      <a:pt x="8679" y="36055"/>
                      <a:pt x="8572" y="36753"/>
                      <a:pt x="8518" y="37451"/>
                    </a:cubicBezTo>
                    <a:cubicBezTo>
                      <a:pt x="8505" y="37437"/>
                      <a:pt x="8488" y="37431"/>
                      <a:pt x="8471" y="37431"/>
                    </a:cubicBezTo>
                    <a:cubicBezTo>
                      <a:pt x="8444" y="37431"/>
                      <a:pt x="8415" y="37447"/>
                      <a:pt x="8393" y="37469"/>
                    </a:cubicBezTo>
                    <a:lnTo>
                      <a:pt x="8286" y="37630"/>
                    </a:lnTo>
                    <a:cubicBezTo>
                      <a:pt x="8250" y="37701"/>
                      <a:pt x="8214" y="37773"/>
                      <a:pt x="8178" y="37827"/>
                    </a:cubicBezTo>
                    <a:cubicBezTo>
                      <a:pt x="7212" y="38095"/>
                      <a:pt x="6246" y="39169"/>
                      <a:pt x="6604" y="40153"/>
                    </a:cubicBezTo>
                    <a:cubicBezTo>
                      <a:pt x="6618" y="40182"/>
                      <a:pt x="6641" y="40193"/>
                      <a:pt x="6662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389" y="39222"/>
                      <a:pt x="7248" y="38471"/>
                      <a:pt x="8053" y="38059"/>
                    </a:cubicBezTo>
                    <a:lnTo>
                      <a:pt x="8053" y="38059"/>
                    </a:lnTo>
                    <a:cubicBezTo>
                      <a:pt x="7999" y="38167"/>
                      <a:pt x="7946" y="38256"/>
                      <a:pt x="7910" y="38363"/>
                    </a:cubicBezTo>
                    <a:cubicBezTo>
                      <a:pt x="7874" y="38399"/>
                      <a:pt x="7856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0" y="39026"/>
                      <a:pt x="6747" y="39867"/>
                      <a:pt x="6800" y="40744"/>
                    </a:cubicBezTo>
                    <a:cubicBezTo>
                      <a:pt x="6800" y="40779"/>
                      <a:pt x="6836" y="40797"/>
                      <a:pt x="6890" y="40797"/>
                    </a:cubicBezTo>
                    <a:cubicBezTo>
                      <a:pt x="7158" y="40726"/>
                      <a:pt x="7373" y="40547"/>
                      <a:pt x="7516" y="40296"/>
                    </a:cubicBezTo>
                    <a:lnTo>
                      <a:pt x="7516" y="40296"/>
                    </a:lnTo>
                    <a:cubicBezTo>
                      <a:pt x="7498" y="40600"/>
                      <a:pt x="7498" y="40905"/>
                      <a:pt x="7516" y="41191"/>
                    </a:cubicBezTo>
                    <a:cubicBezTo>
                      <a:pt x="7516" y="41245"/>
                      <a:pt x="7552" y="41263"/>
                      <a:pt x="7606" y="41263"/>
                    </a:cubicBezTo>
                    <a:cubicBezTo>
                      <a:pt x="8017" y="41084"/>
                      <a:pt x="8339" y="40726"/>
                      <a:pt x="8429" y="40296"/>
                    </a:cubicBezTo>
                    <a:cubicBezTo>
                      <a:pt x="8526" y="40463"/>
                      <a:pt x="8861" y="40932"/>
                      <a:pt x="9089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70" y="40958"/>
                      <a:pt x="9288" y="41030"/>
                    </a:cubicBezTo>
                    <a:cubicBezTo>
                      <a:pt x="9288" y="41069"/>
                      <a:pt x="9325" y="41098"/>
                      <a:pt x="9366" y="41098"/>
                    </a:cubicBezTo>
                    <a:cubicBezTo>
                      <a:pt x="9382" y="41098"/>
                      <a:pt x="9398" y="41094"/>
                      <a:pt x="9413" y="41084"/>
                    </a:cubicBezTo>
                    <a:cubicBezTo>
                      <a:pt x="10021" y="40565"/>
                      <a:pt x="9968" y="38865"/>
                      <a:pt x="9234" y="38363"/>
                    </a:cubicBezTo>
                    <a:lnTo>
                      <a:pt x="9234" y="38363"/>
                    </a:lnTo>
                    <a:cubicBezTo>
                      <a:pt x="9556" y="38435"/>
                      <a:pt x="9860" y="38614"/>
                      <a:pt x="10093" y="38847"/>
                    </a:cubicBezTo>
                    <a:cubicBezTo>
                      <a:pt x="10254" y="39008"/>
                      <a:pt x="10361" y="39222"/>
                      <a:pt x="10379" y="39455"/>
                    </a:cubicBezTo>
                    <a:cubicBezTo>
                      <a:pt x="10415" y="39724"/>
                      <a:pt x="10236" y="39938"/>
                      <a:pt x="10129" y="40171"/>
                    </a:cubicBezTo>
                    <a:cubicBezTo>
                      <a:pt x="10115" y="40184"/>
                      <a:pt x="10133" y="40219"/>
                      <a:pt x="10157" y="40219"/>
                    </a:cubicBezTo>
                    <a:cubicBezTo>
                      <a:pt x="10165" y="40219"/>
                      <a:pt x="10174" y="40215"/>
                      <a:pt x="10183" y="40207"/>
                    </a:cubicBezTo>
                    <a:cubicBezTo>
                      <a:pt x="10594" y="39938"/>
                      <a:pt x="10594" y="39401"/>
                      <a:pt x="10379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73" y="38256"/>
                      <a:pt x="9073" y="38274"/>
                    </a:cubicBezTo>
                    <a:cubicBezTo>
                      <a:pt x="9037" y="38256"/>
                      <a:pt x="8984" y="38238"/>
                      <a:pt x="8948" y="38220"/>
                    </a:cubicBezTo>
                    <a:cubicBezTo>
                      <a:pt x="8894" y="38041"/>
                      <a:pt x="8858" y="37862"/>
                      <a:pt x="8840" y="37683"/>
                    </a:cubicBezTo>
                    <a:cubicBezTo>
                      <a:pt x="8840" y="37634"/>
                      <a:pt x="8803" y="37607"/>
                      <a:pt x="8763" y="37607"/>
                    </a:cubicBezTo>
                    <a:cubicBezTo>
                      <a:pt x="8730" y="37607"/>
                      <a:pt x="8695" y="37625"/>
                      <a:pt x="8679" y="37666"/>
                    </a:cubicBezTo>
                    <a:cubicBezTo>
                      <a:pt x="8663" y="37666"/>
                      <a:pt x="8647" y="37666"/>
                      <a:pt x="8644" y="37679"/>
                    </a:cubicBezTo>
                    <a:lnTo>
                      <a:pt x="8644" y="37679"/>
                    </a:lnTo>
                    <a:cubicBezTo>
                      <a:pt x="8769" y="36321"/>
                      <a:pt x="9020" y="34980"/>
                      <a:pt x="9395" y="33675"/>
                    </a:cubicBezTo>
                    <a:lnTo>
                      <a:pt x="9395" y="33675"/>
                    </a:lnTo>
                    <a:cubicBezTo>
                      <a:pt x="9324" y="34176"/>
                      <a:pt x="9324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1" y="37810"/>
                      <a:pt x="11116" y="37817"/>
                      <a:pt x="11132" y="37817"/>
                    </a:cubicBezTo>
                    <a:cubicBezTo>
                      <a:pt x="11162" y="37817"/>
                      <a:pt x="11196" y="37790"/>
                      <a:pt x="11185" y="37755"/>
                    </a:cubicBezTo>
                    <a:cubicBezTo>
                      <a:pt x="10916" y="36663"/>
                      <a:pt x="11042" y="35518"/>
                      <a:pt x="10898" y="34409"/>
                    </a:cubicBezTo>
                    <a:cubicBezTo>
                      <a:pt x="10755" y="33228"/>
                      <a:pt x="10183" y="32297"/>
                      <a:pt x="10397" y="31062"/>
                    </a:cubicBezTo>
                    <a:cubicBezTo>
                      <a:pt x="10540" y="30776"/>
                      <a:pt x="10684" y="30490"/>
                      <a:pt x="10845" y="30221"/>
                    </a:cubicBezTo>
                    <a:cubicBezTo>
                      <a:pt x="11346" y="29613"/>
                      <a:pt x="11775" y="28986"/>
                      <a:pt x="12151" y="28306"/>
                    </a:cubicBezTo>
                    <a:cubicBezTo>
                      <a:pt x="12258" y="29165"/>
                      <a:pt x="12348" y="30024"/>
                      <a:pt x="12437" y="30901"/>
                    </a:cubicBezTo>
                    <a:cubicBezTo>
                      <a:pt x="12169" y="31277"/>
                      <a:pt x="12044" y="31742"/>
                      <a:pt x="12133" y="32190"/>
                    </a:cubicBezTo>
                    <a:cubicBezTo>
                      <a:pt x="12145" y="32224"/>
                      <a:pt x="12171" y="32244"/>
                      <a:pt x="12198" y="32244"/>
                    </a:cubicBezTo>
                    <a:cubicBezTo>
                      <a:pt x="12213" y="32244"/>
                      <a:pt x="12228" y="32238"/>
                      <a:pt x="12240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6" y="32923"/>
                      <a:pt x="12688" y="33961"/>
                      <a:pt x="12724" y="35017"/>
                    </a:cubicBezTo>
                    <a:cubicBezTo>
                      <a:pt x="12742" y="35286"/>
                      <a:pt x="12742" y="35536"/>
                      <a:pt x="12742" y="35787"/>
                    </a:cubicBezTo>
                    <a:cubicBezTo>
                      <a:pt x="12384" y="36180"/>
                      <a:pt x="12187" y="36681"/>
                      <a:pt x="12205" y="37218"/>
                    </a:cubicBezTo>
                    <a:cubicBezTo>
                      <a:pt x="12205" y="37253"/>
                      <a:pt x="12235" y="37281"/>
                      <a:pt x="12271" y="37281"/>
                    </a:cubicBezTo>
                    <a:cubicBezTo>
                      <a:pt x="12290" y="37281"/>
                      <a:pt x="12311" y="37273"/>
                      <a:pt x="12330" y="37254"/>
                    </a:cubicBezTo>
                    <a:cubicBezTo>
                      <a:pt x="12527" y="37075"/>
                      <a:pt x="12670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6" y="37612"/>
                    </a:cubicBezTo>
                    <a:cubicBezTo>
                      <a:pt x="12706" y="37612"/>
                      <a:pt x="12706" y="37630"/>
                      <a:pt x="12706" y="37630"/>
                    </a:cubicBezTo>
                    <a:cubicBezTo>
                      <a:pt x="12616" y="39634"/>
                      <a:pt x="11614" y="41459"/>
                      <a:pt x="10523" y="43106"/>
                    </a:cubicBezTo>
                    <a:cubicBezTo>
                      <a:pt x="9699" y="44340"/>
                      <a:pt x="8572" y="45343"/>
                      <a:pt x="8017" y="46738"/>
                    </a:cubicBezTo>
                    <a:cubicBezTo>
                      <a:pt x="7999" y="46524"/>
                      <a:pt x="8017" y="46291"/>
                      <a:pt x="8107" y="46094"/>
                    </a:cubicBezTo>
                    <a:cubicBezTo>
                      <a:pt x="8178" y="45826"/>
                      <a:pt x="8250" y="45557"/>
                      <a:pt x="8339" y="45307"/>
                    </a:cubicBezTo>
                    <a:cubicBezTo>
                      <a:pt x="8608" y="44555"/>
                      <a:pt x="8966" y="43839"/>
                      <a:pt x="9395" y="43159"/>
                    </a:cubicBezTo>
                    <a:cubicBezTo>
                      <a:pt x="10111" y="42014"/>
                      <a:pt x="11185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8" y="40046"/>
                    </a:cubicBezTo>
                    <a:cubicBezTo>
                      <a:pt x="9896" y="42014"/>
                      <a:pt x="7981" y="44305"/>
                      <a:pt x="7767" y="47239"/>
                    </a:cubicBezTo>
                    <a:cubicBezTo>
                      <a:pt x="7767" y="47274"/>
                      <a:pt x="7805" y="47302"/>
                      <a:pt x="7841" y="47302"/>
                    </a:cubicBezTo>
                    <a:cubicBezTo>
                      <a:pt x="7860" y="47302"/>
                      <a:pt x="7879" y="47294"/>
                      <a:pt x="7892" y="47275"/>
                    </a:cubicBezTo>
                    <a:cubicBezTo>
                      <a:pt x="8823" y="46166"/>
                      <a:pt x="10004" y="45289"/>
                      <a:pt x="10898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384" y="40064"/>
                      <a:pt x="12366" y="40028"/>
                      <a:pt x="12348" y="40028"/>
                    </a:cubicBezTo>
                    <a:cubicBezTo>
                      <a:pt x="12455" y="39741"/>
                      <a:pt x="12545" y="39455"/>
                      <a:pt x="12616" y="39169"/>
                    </a:cubicBezTo>
                    <a:lnTo>
                      <a:pt x="12616" y="39169"/>
                    </a:lnTo>
                    <a:cubicBezTo>
                      <a:pt x="12473" y="40940"/>
                      <a:pt x="12240" y="42694"/>
                      <a:pt x="12026" y="44466"/>
                    </a:cubicBezTo>
                    <a:cubicBezTo>
                      <a:pt x="11722" y="44788"/>
                      <a:pt x="11525" y="45199"/>
                      <a:pt x="11453" y="45629"/>
                    </a:cubicBezTo>
                    <a:cubicBezTo>
                      <a:pt x="11453" y="45669"/>
                      <a:pt x="11493" y="45689"/>
                      <a:pt x="11529" y="45689"/>
                    </a:cubicBezTo>
                    <a:cubicBezTo>
                      <a:pt x="11540" y="45689"/>
                      <a:pt x="11552" y="45687"/>
                      <a:pt x="11560" y="45683"/>
                    </a:cubicBezTo>
                    <a:cubicBezTo>
                      <a:pt x="11704" y="45593"/>
                      <a:pt x="11829" y="45468"/>
                      <a:pt x="11936" y="45325"/>
                    </a:cubicBezTo>
                    <a:lnTo>
                      <a:pt x="11936" y="45325"/>
                    </a:lnTo>
                    <a:cubicBezTo>
                      <a:pt x="11883" y="45772"/>
                      <a:pt x="11829" y="46219"/>
                      <a:pt x="11793" y="46667"/>
                    </a:cubicBezTo>
                    <a:cubicBezTo>
                      <a:pt x="11775" y="46685"/>
                      <a:pt x="11757" y="46703"/>
                      <a:pt x="11757" y="46738"/>
                    </a:cubicBezTo>
                    <a:cubicBezTo>
                      <a:pt x="11757" y="46756"/>
                      <a:pt x="11775" y="46774"/>
                      <a:pt x="11775" y="46810"/>
                    </a:cubicBezTo>
                    <a:cubicBezTo>
                      <a:pt x="11775" y="46828"/>
                      <a:pt x="11775" y="46882"/>
                      <a:pt x="11775" y="46935"/>
                    </a:cubicBezTo>
                    <a:cubicBezTo>
                      <a:pt x="11382" y="47061"/>
                      <a:pt x="11077" y="47401"/>
                      <a:pt x="10988" y="47794"/>
                    </a:cubicBezTo>
                    <a:lnTo>
                      <a:pt x="10916" y="47830"/>
                    </a:lnTo>
                    <a:cubicBezTo>
                      <a:pt x="10655" y="47627"/>
                      <a:pt x="10363" y="47558"/>
                      <a:pt x="10057" y="47558"/>
                    </a:cubicBezTo>
                    <a:cubicBezTo>
                      <a:pt x="9401" y="47558"/>
                      <a:pt x="8677" y="47876"/>
                      <a:pt x="8041" y="47876"/>
                    </a:cubicBezTo>
                    <a:cubicBezTo>
                      <a:pt x="7979" y="47876"/>
                      <a:pt x="7917" y="47873"/>
                      <a:pt x="7856" y="47866"/>
                    </a:cubicBezTo>
                    <a:cubicBezTo>
                      <a:pt x="7802" y="47866"/>
                      <a:pt x="7767" y="47919"/>
                      <a:pt x="7767" y="47973"/>
                    </a:cubicBezTo>
                    <a:cubicBezTo>
                      <a:pt x="7885" y="48532"/>
                      <a:pt x="8469" y="48690"/>
                      <a:pt x="8987" y="48690"/>
                    </a:cubicBezTo>
                    <a:cubicBezTo>
                      <a:pt x="9016" y="48690"/>
                      <a:pt x="9045" y="48690"/>
                      <a:pt x="9073" y="48689"/>
                    </a:cubicBezTo>
                    <a:lnTo>
                      <a:pt x="9073" y="48689"/>
                    </a:lnTo>
                    <a:cubicBezTo>
                      <a:pt x="8554" y="49065"/>
                      <a:pt x="8304" y="49602"/>
                      <a:pt x="7999" y="50156"/>
                    </a:cubicBezTo>
                    <a:cubicBezTo>
                      <a:pt x="7964" y="50210"/>
                      <a:pt x="7999" y="50264"/>
                      <a:pt x="8071" y="50264"/>
                    </a:cubicBezTo>
                    <a:cubicBezTo>
                      <a:pt x="8214" y="50274"/>
                      <a:pt x="8362" y="50282"/>
                      <a:pt x="8508" y="50282"/>
                    </a:cubicBezTo>
                    <a:cubicBezTo>
                      <a:pt x="8892" y="50282"/>
                      <a:pt x="9271" y="50224"/>
                      <a:pt x="9556" y="49977"/>
                    </a:cubicBezTo>
                    <a:lnTo>
                      <a:pt x="9556" y="49977"/>
                    </a:lnTo>
                    <a:cubicBezTo>
                      <a:pt x="9449" y="50317"/>
                      <a:pt x="9431" y="50693"/>
                      <a:pt x="9503" y="51051"/>
                    </a:cubicBezTo>
                    <a:cubicBezTo>
                      <a:pt x="9503" y="51077"/>
                      <a:pt x="9522" y="51094"/>
                      <a:pt x="9546" y="51094"/>
                    </a:cubicBezTo>
                    <a:cubicBezTo>
                      <a:pt x="9555" y="51094"/>
                      <a:pt x="9565" y="51092"/>
                      <a:pt x="9574" y="51087"/>
                    </a:cubicBezTo>
                    <a:lnTo>
                      <a:pt x="9646" y="51015"/>
                    </a:lnTo>
                    <a:lnTo>
                      <a:pt x="9646" y="51015"/>
                    </a:lnTo>
                    <a:cubicBezTo>
                      <a:pt x="9610" y="51212"/>
                      <a:pt x="9503" y="51248"/>
                      <a:pt x="9520" y="51409"/>
                    </a:cubicBezTo>
                    <a:cubicBezTo>
                      <a:pt x="9520" y="51445"/>
                      <a:pt x="9538" y="51463"/>
                      <a:pt x="9574" y="51481"/>
                    </a:cubicBezTo>
                    <a:cubicBezTo>
                      <a:pt x="9660" y="51500"/>
                      <a:pt x="9741" y="51509"/>
                      <a:pt x="9818" y="51509"/>
                    </a:cubicBezTo>
                    <a:cubicBezTo>
                      <a:pt x="10306" y="51509"/>
                      <a:pt x="10628" y="51144"/>
                      <a:pt x="10845" y="50711"/>
                    </a:cubicBezTo>
                    <a:cubicBezTo>
                      <a:pt x="10916" y="51087"/>
                      <a:pt x="11024" y="51463"/>
                      <a:pt x="11077" y="51856"/>
                    </a:cubicBezTo>
                    <a:cubicBezTo>
                      <a:pt x="11095" y="51892"/>
                      <a:pt x="11131" y="51910"/>
                      <a:pt x="11167" y="51910"/>
                    </a:cubicBezTo>
                    <a:cubicBezTo>
                      <a:pt x="11865" y="51713"/>
                      <a:pt x="12026" y="51051"/>
                      <a:pt x="12044" y="50407"/>
                    </a:cubicBezTo>
                    <a:cubicBezTo>
                      <a:pt x="12276" y="50944"/>
                      <a:pt x="12598" y="51427"/>
                      <a:pt x="13010" y="51839"/>
                    </a:cubicBezTo>
                    <a:cubicBezTo>
                      <a:pt x="13023" y="51851"/>
                      <a:pt x="13038" y="51857"/>
                      <a:pt x="13052" y="51857"/>
                    </a:cubicBezTo>
                    <a:cubicBezTo>
                      <a:pt x="13079" y="51857"/>
                      <a:pt x="13106" y="51837"/>
                      <a:pt x="13117" y="51803"/>
                    </a:cubicBezTo>
                    <a:cubicBezTo>
                      <a:pt x="13368" y="51141"/>
                      <a:pt x="13404" y="50407"/>
                      <a:pt x="13189" y="49727"/>
                    </a:cubicBezTo>
                    <a:lnTo>
                      <a:pt x="13189" y="49727"/>
                    </a:lnTo>
                    <a:cubicBezTo>
                      <a:pt x="13547" y="50085"/>
                      <a:pt x="13958" y="50353"/>
                      <a:pt x="14424" y="50568"/>
                    </a:cubicBezTo>
                    <a:cubicBezTo>
                      <a:pt x="14431" y="50570"/>
                      <a:pt x="14438" y="50572"/>
                      <a:pt x="14445" y="50572"/>
                    </a:cubicBezTo>
                    <a:cubicBezTo>
                      <a:pt x="14486" y="50572"/>
                      <a:pt x="14511" y="50527"/>
                      <a:pt x="14495" y="50496"/>
                    </a:cubicBezTo>
                    <a:cubicBezTo>
                      <a:pt x="14155" y="49816"/>
                      <a:pt x="14155" y="49047"/>
                      <a:pt x="13708" y="48421"/>
                    </a:cubicBezTo>
                    <a:cubicBezTo>
                      <a:pt x="13439" y="48098"/>
                      <a:pt x="13099" y="47848"/>
                      <a:pt x="12724" y="47669"/>
                    </a:cubicBezTo>
                    <a:cubicBezTo>
                      <a:pt x="12688" y="47490"/>
                      <a:pt x="12616" y="47311"/>
                      <a:pt x="12509" y="47168"/>
                    </a:cubicBezTo>
                    <a:cubicBezTo>
                      <a:pt x="12366" y="46989"/>
                      <a:pt x="12151" y="46864"/>
                      <a:pt x="11936" y="46846"/>
                    </a:cubicBezTo>
                    <a:cubicBezTo>
                      <a:pt x="12097" y="45593"/>
                      <a:pt x="12276" y="44340"/>
                      <a:pt x="12455" y="43088"/>
                    </a:cubicBezTo>
                    <a:cubicBezTo>
                      <a:pt x="12563" y="43392"/>
                      <a:pt x="12634" y="43714"/>
                      <a:pt x="12688" y="44036"/>
                    </a:cubicBezTo>
                    <a:cubicBezTo>
                      <a:pt x="12598" y="43804"/>
                      <a:pt x="12598" y="43535"/>
                      <a:pt x="12509" y="43285"/>
                    </a:cubicBezTo>
                    <a:cubicBezTo>
                      <a:pt x="12509" y="43258"/>
                      <a:pt x="12487" y="43244"/>
                      <a:pt x="12466" y="43244"/>
                    </a:cubicBezTo>
                    <a:cubicBezTo>
                      <a:pt x="12446" y="43244"/>
                      <a:pt x="12428" y="43258"/>
                      <a:pt x="12437" y="43285"/>
                    </a:cubicBezTo>
                    <a:cubicBezTo>
                      <a:pt x="12402" y="43643"/>
                      <a:pt x="12491" y="44018"/>
                      <a:pt x="12706" y="44323"/>
                    </a:cubicBezTo>
                    <a:cubicBezTo>
                      <a:pt x="12721" y="44345"/>
                      <a:pt x="12742" y="44355"/>
                      <a:pt x="12763" y="44355"/>
                    </a:cubicBezTo>
                    <a:cubicBezTo>
                      <a:pt x="12792" y="44355"/>
                      <a:pt x="12821" y="44336"/>
                      <a:pt x="12831" y="44305"/>
                    </a:cubicBezTo>
                    <a:cubicBezTo>
                      <a:pt x="12831" y="43804"/>
                      <a:pt x="12706" y="43303"/>
                      <a:pt x="12473" y="42873"/>
                    </a:cubicBezTo>
                    <a:cubicBezTo>
                      <a:pt x="12652" y="41585"/>
                      <a:pt x="12795" y="40278"/>
                      <a:pt x="12885" y="38972"/>
                    </a:cubicBezTo>
                    <a:cubicBezTo>
                      <a:pt x="12956" y="39079"/>
                      <a:pt x="13082" y="39151"/>
                      <a:pt x="13225" y="39169"/>
                    </a:cubicBezTo>
                    <a:cubicBezTo>
                      <a:pt x="13261" y="39169"/>
                      <a:pt x="13296" y="39133"/>
                      <a:pt x="13296" y="39097"/>
                    </a:cubicBezTo>
                    <a:cubicBezTo>
                      <a:pt x="13261" y="38757"/>
                      <a:pt x="13189" y="38435"/>
                      <a:pt x="13046" y="38131"/>
                    </a:cubicBezTo>
                    <a:cubicBezTo>
                      <a:pt x="13010" y="38059"/>
                      <a:pt x="12992" y="38006"/>
                      <a:pt x="12956" y="37952"/>
                    </a:cubicBezTo>
                    <a:cubicBezTo>
                      <a:pt x="12992" y="37290"/>
                      <a:pt x="12992" y="36646"/>
                      <a:pt x="12992" y="35983"/>
                    </a:cubicBezTo>
                    <a:cubicBezTo>
                      <a:pt x="12992" y="35375"/>
                      <a:pt x="12974" y="34784"/>
                      <a:pt x="12938" y="34194"/>
                    </a:cubicBezTo>
                    <a:lnTo>
                      <a:pt x="12938" y="34194"/>
                    </a:lnTo>
                    <a:cubicBezTo>
                      <a:pt x="13028" y="34427"/>
                      <a:pt x="13171" y="34659"/>
                      <a:pt x="13350" y="34838"/>
                    </a:cubicBezTo>
                    <a:cubicBezTo>
                      <a:pt x="13362" y="34850"/>
                      <a:pt x="13380" y="34856"/>
                      <a:pt x="13398" y="34856"/>
                    </a:cubicBezTo>
                    <a:cubicBezTo>
                      <a:pt x="13435" y="34856"/>
                      <a:pt x="13475" y="34832"/>
                      <a:pt x="13475" y="34784"/>
                    </a:cubicBezTo>
                    <a:cubicBezTo>
                      <a:pt x="13404" y="34212"/>
                      <a:pt x="13207" y="33639"/>
                      <a:pt x="12903" y="33156"/>
                    </a:cubicBezTo>
                    <a:cubicBezTo>
                      <a:pt x="12903" y="33156"/>
                      <a:pt x="12885" y="33138"/>
                      <a:pt x="12885" y="33138"/>
                    </a:cubicBezTo>
                    <a:cubicBezTo>
                      <a:pt x="12759" y="31384"/>
                      <a:pt x="12580" y="29649"/>
                      <a:pt x="12366" y="27931"/>
                    </a:cubicBezTo>
                    <a:lnTo>
                      <a:pt x="12491" y="27698"/>
                    </a:lnTo>
                    <a:cubicBezTo>
                      <a:pt x="12813" y="29255"/>
                      <a:pt x="13583" y="30722"/>
                      <a:pt x="14370" y="32136"/>
                    </a:cubicBezTo>
                    <a:cubicBezTo>
                      <a:pt x="14370" y="32154"/>
                      <a:pt x="14370" y="32172"/>
                      <a:pt x="14370" y="32190"/>
                    </a:cubicBezTo>
                    <a:cubicBezTo>
                      <a:pt x="14316" y="32404"/>
                      <a:pt x="14298" y="32619"/>
                      <a:pt x="14316" y="32852"/>
                    </a:cubicBezTo>
                    <a:cubicBezTo>
                      <a:pt x="14316" y="33102"/>
                      <a:pt x="14406" y="33353"/>
                      <a:pt x="14567" y="33532"/>
                    </a:cubicBezTo>
                    <a:cubicBezTo>
                      <a:pt x="14588" y="33553"/>
                      <a:pt x="14612" y="33563"/>
                      <a:pt x="14634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64" y="33281"/>
                      <a:pt x="14782" y="33049"/>
                      <a:pt x="14746" y="32834"/>
                    </a:cubicBezTo>
                    <a:lnTo>
                      <a:pt x="14746" y="32834"/>
                    </a:lnTo>
                    <a:lnTo>
                      <a:pt x="14943" y="33192"/>
                    </a:lnTo>
                    <a:cubicBezTo>
                      <a:pt x="15318" y="33890"/>
                      <a:pt x="15658" y="34588"/>
                      <a:pt x="15963" y="35303"/>
                    </a:cubicBezTo>
                    <a:lnTo>
                      <a:pt x="15945" y="35303"/>
                    </a:lnTo>
                    <a:cubicBezTo>
                      <a:pt x="15623" y="35572"/>
                      <a:pt x="15658" y="36234"/>
                      <a:pt x="15694" y="36610"/>
                    </a:cubicBezTo>
                    <a:cubicBezTo>
                      <a:pt x="15694" y="36645"/>
                      <a:pt x="15732" y="36672"/>
                      <a:pt x="15769" y="36672"/>
                    </a:cubicBezTo>
                    <a:cubicBezTo>
                      <a:pt x="15788" y="36672"/>
                      <a:pt x="15807" y="36664"/>
                      <a:pt x="15820" y="36646"/>
                    </a:cubicBezTo>
                    <a:cubicBezTo>
                      <a:pt x="16034" y="36359"/>
                      <a:pt x="16142" y="36001"/>
                      <a:pt x="16106" y="35626"/>
                    </a:cubicBezTo>
                    <a:lnTo>
                      <a:pt x="16106" y="35626"/>
                    </a:lnTo>
                    <a:cubicBezTo>
                      <a:pt x="16804" y="37326"/>
                      <a:pt x="17323" y="39079"/>
                      <a:pt x="17716" y="40869"/>
                    </a:cubicBezTo>
                    <a:cubicBezTo>
                      <a:pt x="17681" y="40905"/>
                      <a:pt x="17645" y="40958"/>
                      <a:pt x="17627" y="41012"/>
                    </a:cubicBezTo>
                    <a:cubicBezTo>
                      <a:pt x="17520" y="41084"/>
                      <a:pt x="17430" y="41209"/>
                      <a:pt x="17394" y="41334"/>
                    </a:cubicBezTo>
                    <a:cubicBezTo>
                      <a:pt x="16983" y="41388"/>
                      <a:pt x="16571" y="41513"/>
                      <a:pt x="16195" y="41710"/>
                    </a:cubicBezTo>
                    <a:cubicBezTo>
                      <a:pt x="15981" y="41799"/>
                      <a:pt x="15444" y="42265"/>
                      <a:pt x="15891" y="42461"/>
                    </a:cubicBezTo>
                    <a:cubicBezTo>
                      <a:pt x="15900" y="42466"/>
                      <a:pt x="15909" y="42468"/>
                      <a:pt x="15917" y="42468"/>
                    </a:cubicBezTo>
                    <a:cubicBezTo>
                      <a:pt x="15922" y="42468"/>
                      <a:pt x="15927" y="42467"/>
                      <a:pt x="15931" y="42466"/>
                    </a:cubicBezTo>
                    <a:lnTo>
                      <a:pt x="15931" y="42466"/>
                    </a:lnTo>
                    <a:cubicBezTo>
                      <a:pt x="15685" y="42768"/>
                      <a:pt x="15521" y="43135"/>
                      <a:pt x="15462" y="43517"/>
                    </a:cubicBezTo>
                    <a:cubicBezTo>
                      <a:pt x="15462" y="43571"/>
                      <a:pt x="15497" y="43589"/>
                      <a:pt x="15533" y="43589"/>
                    </a:cubicBezTo>
                    <a:cubicBezTo>
                      <a:pt x="15582" y="43595"/>
                      <a:pt x="15630" y="43598"/>
                      <a:pt x="15678" y="43598"/>
                    </a:cubicBezTo>
                    <a:cubicBezTo>
                      <a:pt x="16072" y="43598"/>
                      <a:pt x="16437" y="43405"/>
                      <a:pt x="16661" y="43070"/>
                    </a:cubicBezTo>
                    <a:lnTo>
                      <a:pt x="16661" y="43070"/>
                    </a:lnTo>
                    <a:cubicBezTo>
                      <a:pt x="16464" y="43535"/>
                      <a:pt x="16392" y="44054"/>
                      <a:pt x="16482" y="44555"/>
                    </a:cubicBezTo>
                    <a:cubicBezTo>
                      <a:pt x="16493" y="44577"/>
                      <a:pt x="16517" y="44593"/>
                      <a:pt x="16539" y="44593"/>
                    </a:cubicBezTo>
                    <a:cubicBezTo>
                      <a:pt x="16552" y="44593"/>
                      <a:pt x="16564" y="44587"/>
                      <a:pt x="16571" y="44573"/>
                    </a:cubicBezTo>
                    <a:cubicBezTo>
                      <a:pt x="16857" y="44269"/>
                      <a:pt x="17108" y="43947"/>
                      <a:pt x="17323" y="43571"/>
                    </a:cubicBezTo>
                    <a:cubicBezTo>
                      <a:pt x="17359" y="44072"/>
                      <a:pt x="17537" y="44573"/>
                      <a:pt x="17788" y="45003"/>
                    </a:cubicBezTo>
                    <a:cubicBezTo>
                      <a:pt x="17806" y="45020"/>
                      <a:pt x="17824" y="45029"/>
                      <a:pt x="17842" y="45029"/>
                    </a:cubicBezTo>
                    <a:cubicBezTo>
                      <a:pt x="17860" y="45029"/>
                      <a:pt x="17877" y="45020"/>
                      <a:pt x="17895" y="45003"/>
                    </a:cubicBezTo>
                    <a:cubicBezTo>
                      <a:pt x="18253" y="44609"/>
                      <a:pt x="18432" y="44090"/>
                      <a:pt x="18361" y="43553"/>
                    </a:cubicBezTo>
                    <a:lnTo>
                      <a:pt x="18361" y="43553"/>
                    </a:lnTo>
                    <a:cubicBezTo>
                      <a:pt x="18629" y="43929"/>
                      <a:pt x="18933" y="44269"/>
                      <a:pt x="19148" y="44573"/>
                    </a:cubicBezTo>
                    <a:cubicBezTo>
                      <a:pt x="19159" y="44595"/>
                      <a:pt x="19184" y="44611"/>
                      <a:pt x="19210" y="44611"/>
                    </a:cubicBezTo>
                    <a:cubicBezTo>
                      <a:pt x="19225" y="44611"/>
                      <a:pt x="19242" y="44605"/>
                      <a:pt x="19255" y="44591"/>
                    </a:cubicBezTo>
                    <a:cubicBezTo>
                      <a:pt x="19721" y="44018"/>
                      <a:pt x="19631" y="43195"/>
                      <a:pt x="19220" y="42587"/>
                    </a:cubicBezTo>
                    <a:lnTo>
                      <a:pt x="19220" y="42587"/>
                    </a:lnTo>
                    <a:cubicBezTo>
                      <a:pt x="19613" y="42766"/>
                      <a:pt x="20007" y="42873"/>
                      <a:pt x="20436" y="42927"/>
                    </a:cubicBezTo>
                    <a:cubicBezTo>
                      <a:pt x="20472" y="42927"/>
                      <a:pt x="20508" y="42873"/>
                      <a:pt x="20508" y="42819"/>
                    </a:cubicBezTo>
                    <a:cubicBezTo>
                      <a:pt x="20186" y="41710"/>
                      <a:pt x="19130" y="41227"/>
                      <a:pt x="18056" y="41101"/>
                    </a:cubicBezTo>
                    <a:cubicBezTo>
                      <a:pt x="18056" y="41101"/>
                      <a:pt x="18039" y="41119"/>
                      <a:pt x="18021" y="41119"/>
                    </a:cubicBezTo>
                    <a:cubicBezTo>
                      <a:pt x="18021" y="41119"/>
                      <a:pt x="18003" y="41119"/>
                      <a:pt x="17985" y="41101"/>
                    </a:cubicBezTo>
                    <a:cubicBezTo>
                      <a:pt x="17949" y="41101"/>
                      <a:pt x="17913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56" y="41370"/>
                      <a:pt x="17985" y="41298"/>
                      <a:pt x="17913" y="41209"/>
                    </a:cubicBezTo>
                    <a:lnTo>
                      <a:pt x="17913" y="41191"/>
                    </a:lnTo>
                    <a:cubicBezTo>
                      <a:pt x="17913" y="41137"/>
                      <a:pt x="17877" y="41101"/>
                      <a:pt x="17824" y="41101"/>
                    </a:cubicBezTo>
                    <a:lnTo>
                      <a:pt x="17806" y="41012"/>
                    </a:lnTo>
                    <a:lnTo>
                      <a:pt x="17842" y="40958"/>
                    </a:lnTo>
                    <a:cubicBezTo>
                      <a:pt x="17860" y="40905"/>
                      <a:pt x="17824" y="40833"/>
                      <a:pt x="17752" y="40833"/>
                    </a:cubicBezTo>
                    <a:cubicBezTo>
                      <a:pt x="17591" y="39974"/>
                      <a:pt x="17394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788" y="38578"/>
                      <a:pt x="17824" y="38918"/>
                    </a:cubicBezTo>
                    <a:cubicBezTo>
                      <a:pt x="17734" y="38847"/>
                      <a:pt x="17645" y="38775"/>
                      <a:pt x="17555" y="38686"/>
                    </a:cubicBezTo>
                    <a:cubicBezTo>
                      <a:pt x="17484" y="38578"/>
                      <a:pt x="17376" y="38471"/>
                      <a:pt x="17287" y="38363"/>
                    </a:cubicBezTo>
                    <a:cubicBezTo>
                      <a:pt x="17280" y="38360"/>
                      <a:pt x="17273" y="38359"/>
                      <a:pt x="17266" y="38359"/>
                    </a:cubicBezTo>
                    <a:cubicBezTo>
                      <a:pt x="17234" y="38359"/>
                      <a:pt x="17201" y="38388"/>
                      <a:pt x="17215" y="38417"/>
                    </a:cubicBezTo>
                    <a:cubicBezTo>
                      <a:pt x="17269" y="38560"/>
                      <a:pt x="17341" y="38686"/>
                      <a:pt x="17466" y="38793"/>
                    </a:cubicBezTo>
                    <a:cubicBezTo>
                      <a:pt x="17573" y="38918"/>
                      <a:pt x="17716" y="39026"/>
                      <a:pt x="17860" y="39097"/>
                    </a:cubicBezTo>
                    <a:cubicBezTo>
                      <a:pt x="17870" y="39108"/>
                      <a:pt x="17882" y="39112"/>
                      <a:pt x="17894" y="39112"/>
                    </a:cubicBezTo>
                    <a:cubicBezTo>
                      <a:pt x="17922" y="39112"/>
                      <a:pt x="17949" y="39087"/>
                      <a:pt x="17949" y="39061"/>
                    </a:cubicBezTo>
                    <a:cubicBezTo>
                      <a:pt x="18018" y="38616"/>
                      <a:pt x="17676" y="38236"/>
                      <a:pt x="17238" y="38236"/>
                    </a:cubicBezTo>
                    <a:cubicBezTo>
                      <a:pt x="17219" y="38236"/>
                      <a:pt x="17199" y="38237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786" y="37003"/>
                      <a:pt x="16338" y="35751"/>
                      <a:pt x="15766" y="34570"/>
                    </a:cubicBezTo>
                    <a:lnTo>
                      <a:pt x="15766" y="34570"/>
                    </a:lnTo>
                    <a:cubicBezTo>
                      <a:pt x="16052" y="34946"/>
                      <a:pt x="16338" y="35303"/>
                      <a:pt x="16643" y="35679"/>
                    </a:cubicBezTo>
                    <a:cubicBezTo>
                      <a:pt x="17752" y="37612"/>
                      <a:pt x="19345" y="39437"/>
                      <a:pt x="21743" y="39473"/>
                    </a:cubicBezTo>
                    <a:cubicBezTo>
                      <a:pt x="21779" y="39455"/>
                      <a:pt x="21779" y="39401"/>
                      <a:pt x="21743" y="39384"/>
                    </a:cubicBezTo>
                    <a:cubicBezTo>
                      <a:pt x="20526" y="39115"/>
                      <a:pt x="19506" y="38829"/>
                      <a:pt x="18540" y="37988"/>
                    </a:cubicBezTo>
                    <a:cubicBezTo>
                      <a:pt x="17985" y="37487"/>
                      <a:pt x="17520" y="36914"/>
                      <a:pt x="17108" y="36270"/>
                    </a:cubicBezTo>
                    <a:lnTo>
                      <a:pt x="17108" y="36270"/>
                    </a:lnTo>
                    <a:cubicBezTo>
                      <a:pt x="18343" y="37701"/>
                      <a:pt x="19739" y="38954"/>
                      <a:pt x="21671" y="39330"/>
                    </a:cubicBezTo>
                    <a:cubicBezTo>
                      <a:pt x="21679" y="39332"/>
                      <a:pt x="21686" y="39333"/>
                      <a:pt x="21692" y="39333"/>
                    </a:cubicBezTo>
                    <a:cubicBezTo>
                      <a:pt x="21729" y="39333"/>
                      <a:pt x="21735" y="39292"/>
                      <a:pt x="21689" y="39276"/>
                    </a:cubicBezTo>
                    <a:cubicBezTo>
                      <a:pt x="20240" y="38721"/>
                      <a:pt x="19076" y="38113"/>
                      <a:pt x="17949" y="37021"/>
                    </a:cubicBezTo>
                    <a:cubicBezTo>
                      <a:pt x="17486" y="36558"/>
                      <a:pt x="17058" y="36059"/>
                      <a:pt x="16648" y="35560"/>
                    </a:cubicBezTo>
                    <a:lnTo>
                      <a:pt x="16648" y="35560"/>
                    </a:lnTo>
                    <a:cubicBezTo>
                      <a:pt x="17237" y="36170"/>
                      <a:pt x="18084" y="36471"/>
                      <a:pt x="18826" y="36842"/>
                    </a:cubicBezTo>
                    <a:cubicBezTo>
                      <a:pt x="20025" y="37433"/>
                      <a:pt x="20902" y="38399"/>
                      <a:pt x="21832" y="39330"/>
                    </a:cubicBezTo>
                    <a:cubicBezTo>
                      <a:pt x="21841" y="39338"/>
                      <a:pt x="21850" y="39342"/>
                      <a:pt x="21859" y="39342"/>
                    </a:cubicBezTo>
                    <a:cubicBezTo>
                      <a:pt x="21888" y="39342"/>
                      <a:pt x="21913" y="39304"/>
                      <a:pt x="21886" y="39276"/>
                    </a:cubicBezTo>
                    <a:cubicBezTo>
                      <a:pt x="21224" y="38507"/>
                      <a:pt x="20490" y="37809"/>
                      <a:pt x="19685" y="37200"/>
                    </a:cubicBezTo>
                    <a:cubicBezTo>
                      <a:pt x="18719" y="36502"/>
                      <a:pt x="17555" y="36145"/>
                      <a:pt x="16607" y="35393"/>
                    </a:cubicBezTo>
                    <a:cubicBezTo>
                      <a:pt x="16598" y="35384"/>
                      <a:pt x="16585" y="35379"/>
                      <a:pt x="16571" y="35379"/>
                    </a:cubicBezTo>
                    <a:cubicBezTo>
                      <a:pt x="16558" y="35379"/>
                      <a:pt x="16544" y="35384"/>
                      <a:pt x="16535" y="35393"/>
                    </a:cubicBezTo>
                    <a:lnTo>
                      <a:pt x="16517" y="35357"/>
                    </a:lnTo>
                    <a:cubicBezTo>
                      <a:pt x="16500" y="35339"/>
                      <a:pt x="16500" y="35339"/>
                      <a:pt x="16482" y="35339"/>
                    </a:cubicBezTo>
                    <a:cubicBezTo>
                      <a:pt x="16177" y="34963"/>
                      <a:pt x="15891" y="34606"/>
                      <a:pt x="15605" y="34230"/>
                    </a:cubicBezTo>
                    <a:cubicBezTo>
                      <a:pt x="14889" y="32798"/>
                      <a:pt x="14119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1"/>
                      <a:pt x="14048" y="30490"/>
                      <a:pt x="14424" y="30543"/>
                    </a:cubicBezTo>
                    <a:cubicBezTo>
                      <a:pt x="14477" y="30543"/>
                      <a:pt x="14513" y="30472"/>
                      <a:pt x="14477" y="30418"/>
                    </a:cubicBezTo>
                    <a:cubicBezTo>
                      <a:pt x="14281" y="30024"/>
                      <a:pt x="13887" y="29756"/>
                      <a:pt x="13439" y="29738"/>
                    </a:cubicBezTo>
                    <a:cubicBezTo>
                      <a:pt x="13422" y="29738"/>
                      <a:pt x="13388" y="29755"/>
                      <a:pt x="13402" y="29788"/>
                    </a:cubicBezTo>
                    <a:lnTo>
                      <a:pt x="13402" y="29788"/>
                    </a:lnTo>
                    <a:cubicBezTo>
                      <a:pt x="13063" y="29037"/>
                      <a:pt x="12795" y="28269"/>
                      <a:pt x="12563" y="27483"/>
                    </a:cubicBezTo>
                    <a:cubicBezTo>
                      <a:pt x="12759" y="27054"/>
                      <a:pt x="12938" y="26624"/>
                      <a:pt x="13082" y="26177"/>
                    </a:cubicBezTo>
                    <a:lnTo>
                      <a:pt x="13082" y="26177"/>
                    </a:lnTo>
                    <a:cubicBezTo>
                      <a:pt x="13028" y="26553"/>
                      <a:pt x="13064" y="26964"/>
                      <a:pt x="13350" y="27215"/>
                    </a:cubicBezTo>
                    <a:cubicBezTo>
                      <a:pt x="13369" y="27228"/>
                      <a:pt x="13388" y="27233"/>
                      <a:pt x="13405" y="27233"/>
                    </a:cubicBezTo>
                    <a:cubicBezTo>
                      <a:pt x="13437" y="27233"/>
                      <a:pt x="13464" y="27214"/>
                      <a:pt x="13475" y="27179"/>
                    </a:cubicBezTo>
                    <a:cubicBezTo>
                      <a:pt x="13565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189" y="25944"/>
                      <a:pt x="13189" y="25944"/>
                      <a:pt x="13171" y="25944"/>
                    </a:cubicBezTo>
                    <a:cubicBezTo>
                      <a:pt x="13350" y="25407"/>
                      <a:pt x="13493" y="24853"/>
                      <a:pt x="13601" y="24298"/>
                    </a:cubicBezTo>
                    <a:cubicBezTo>
                      <a:pt x="13636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54" y="25067"/>
                    </a:cubicBezTo>
                    <a:cubicBezTo>
                      <a:pt x="13654" y="26141"/>
                      <a:pt x="14048" y="27090"/>
                      <a:pt x="14227" y="28110"/>
                    </a:cubicBezTo>
                    <a:cubicBezTo>
                      <a:pt x="14245" y="28145"/>
                      <a:pt x="14276" y="28163"/>
                      <a:pt x="14307" y="28163"/>
                    </a:cubicBezTo>
                    <a:cubicBezTo>
                      <a:pt x="14339" y="28163"/>
                      <a:pt x="14370" y="28145"/>
                      <a:pt x="14388" y="28110"/>
                    </a:cubicBezTo>
                    <a:cubicBezTo>
                      <a:pt x="14889" y="26034"/>
                      <a:pt x="14585" y="23904"/>
                      <a:pt x="13851" y="21918"/>
                    </a:cubicBezTo>
                    <a:cubicBezTo>
                      <a:pt x="13869" y="20182"/>
                      <a:pt x="13672" y="18464"/>
                      <a:pt x="13225" y="16800"/>
                    </a:cubicBezTo>
                    <a:lnTo>
                      <a:pt x="13225" y="16800"/>
                    </a:lnTo>
                    <a:cubicBezTo>
                      <a:pt x="13869" y="17945"/>
                      <a:pt x="14799" y="18965"/>
                      <a:pt x="15694" y="19932"/>
                    </a:cubicBezTo>
                    <a:cubicBezTo>
                      <a:pt x="15712" y="20146"/>
                      <a:pt x="15748" y="20397"/>
                      <a:pt x="15766" y="20612"/>
                    </a:cubicBezTo>
                    <a:cubicBezTo>
                      <a:pt x="15515" y="21309"/>
                      <a:pt x="15122" y="22061"/>
                      <a:pt x="15426" y="22777"/>
                    </a:cubicBezTo>
                    <a:cubicBezTo>
                      <a:pt x="15435" y="22813"/>
                      <a:pt x="15462" y="22831"/>
                      <a:pt x="15488" y="22831"/>
                    </a:cubicBezTo>
                    <a:cubicBezTo>
                      <a:pt x="15515" y="22831"/>
                      <a:pt x="15542" y="22813"/>
                      <a:pt x="15551" y="22777"/>
                    </a:cubicBezTo>
                    <a:cubicBezTo>
                      <a:pt x="15641" y="22580"/>
                      <a:pt x="15748" y="22365"/>
                      <a:pt x="15855" y="22168"/>
                    </a:cubicBezTo>
                    <a:lnTo>
                      <a:pt x="15855" y="22168"/>
                    </a:lnTo>
                    <a:cubicBezTo>
                      <a:pt x="15837" y="22562"/>
                      <a:pt x="15837" y="22956"/>
                      <a:pt x="15820" y="23314"/>
                    </a:cubicBezTo>
                    <a:cubicBezTo>
                      <a:pt x="15834" y="23358"/>
                      <a:pt x="15861" y="23390"/>
                      <a:pt x="15900" y="23390"/>
                    </a:cubicBezTo>
                    <a:cubicBezTo>
                      <a:pt x="15908" y="23390"/>
                      <a:pt x="15917" y="23388"/>
                      <a:pt x="15927" y="23385"/>
                    </a:cubicBezTo>
                    <a:cubicBezTo>
                      <a:pt x="16482" y="23171"/>
                      <a:pt x="16714" y="22580"/>
                      <a:pt x="16696" y="21989"/>
                    </a:cubicBezTo>
                    <a:lnTo>
                      <a:pt x="16696" y="21989"/>
                    </a:lnTo>
                    <a:cubicBezTo>
                      <a:pt x="17018" y="22419"/>
                      <a:pt x="17448" y="22759"/>
                      <a:pt x="17931" y="22992"/>
                    </a:cubicBezTo>
                    <a:cubicBezTo>
                      <a:pt x="17937" y="22995"/>
                      <a:pt x="17944" y="22996"/>
                      <a:pt x="17952" y="22996"/>
                    </a:cubicBezTo>
                    <a:cubicBezTo>
                      <a:pt x="17985" y="22996"/>
                      <a:pt x="18024" y="22964"/>
                      <a:pt x="18039" y="22920"/>
                    </a:cubicBezTo>
                    <a:cubicBezTo>
                      <a:pt x="18003" y="22437"/>
                      <a:pt x="17860" y="21972"/>
                      <a:pt x="17609" y="21560"/>
                    </a:cubicBezTo>
                    <a:lnTo>
                      <a:pt x="17609" y="21560"/>
                    </a:lnTo>
                    <a:lnTo>
                      <a:pt x="17663" y="21596"/>
                    </a:lnTo>
                    <a:cubicBezTo>
                      <a:pt x="17869" y="21737"/>
                      <a:pt x="18242" y="21972"/>
                      <a:pt x="18562" y="21972"/>
                    </a:cubicBezTo>
                    <a:cubicBezTo>
                      <a:pt x="18686" y="21972"/>
                      <a:pt x="18802" y="21937"/>
                      <a:pt x="18897" y="21846"/>
                    </a:cubicBezTo>
                    <a:cubicBezTo>
                      <a:pt x="19381" y="21399"/>
                      <a:pt x="18862" y="21005"/>
                      <a:pt x="18253" y="20755"/>
                    </a:cubicBezTo>
                    <a:lnTo>
                      <a:pt x="18522" y="20755"/>
                    </a:lnTo>
                    <a:cubicBezTo>
                      <a:pt x="19184" y="20683"/>
                      <a:pt x="19255" y="20128"/>
                      <a:pt x="19005" y="19592"/>
                    </a:cubicBezTo>
                    <a:cubicBezTo>
                      <a:pt x="18987" y="19565"/>
                      <a:pt x="18960" y="19551"/>
                      <a:pt x="18933" y="19551"/>
                    </a:cubicBezTo>
                    <a:cubicBezTo>
                      <a:pt x="18906" y="19551"/>
                      <a:pt x="18880" y="19565"/>
                      <a:pt x="18862" y="19592"/>
                    </a:cubicBezTo>
                    <a:cubicBezTo>
                      <a:pt x="18624" y="19939"/>
                      <a:pt x="18184" y="20039"/>
                      <a:pt x="17721" y="20039"/>
                    </a:cubicBezTo>
                    <a:cubicBezTo>
                      <a:pt x="17278" y="20039"/>
                      <a:pt x="16814" y="19948"/>
                      <a:pt x="16482" y="19896"/>
                    </a:cubicBezTo>
                    <a:cubicBezTo>
                      <a:pt x="16478" y="19894"/>
                      <a:pt x="16474" y="19893"/>
                      <a:pt x="16471" y="19893"/>
                    </a:cubicBezTo>
                    <a:cubicBezTo>
                      <a:pt x="16443" y="19893"/>
                      <a:pt x="16432" y="19951"/>
                      <a:pt x="16464" y="19967"/>
                    </a:cubicBezTo>
                    <a:cubicBezTo>
                      <a:pt x="16784" y="20097"/>
                      <a:pt x="17239" y="20194"/>
                      <a:pt x="17685" y="20194"/>
                    </a:cubicBezTo>
                    <a:cubicBezTo>
                      <a:pt x="18162" y="20194"/>
                      <a:pt x="18629" y="20084"/>
                      <a:pt x="18915" y="19788"/>
                    </a:cubicBezTo>
                    <a:lnTo>
                      <a:pt x="18915" y="19788"/>
                    </a:lnTo>
                    <a:cubicBezTo>
                      <a:pt x="18987" y="20021"/>
                      <a:pt x="19041" y="20254"/>
                      <a:pt x="18862" y="20433"/>
                    </a:cubicBezTo>
                    <a:cubicBezTo>
                      <a:pt x="18745" y="20561"/>
                      <a:pt x="18560" y="20590"/>
                      <a:pt x="18381" y="20590"/>
                    </a:cubicBezTo>
                    <a:cubicBezTo>
                      <a:pt x="18285" y="20590"/>
                      <a:pt x="18191" y="20582"/>
                      <a:pt x="18110" y="20576"/>
                    </a:cubicBezTo>
                    <a:cubicBezTo>
                      <a:pt x="17627" y="20540"/>
                      <a:pt x="17233" y="20289"/>
                      <a:pt x="16786" y="20146"/>
                    </a:cubicBezTo>
                    <a:cubicBezTo>
                      <a:pt x="16786" y="20137"/>
                      <a:pt x="16781" y="20133"/>
                      <a:pt x="16775" y="20133"/>
                    </a:cubicBezTo>
                    <a:cubicBezTo>
                      <a:pt x="16768" y="20133"/>
                      <a:pt x="16759" y="20137"/>
                      <a:pt x="16750" y="20146"/>
                    </a:cubicBezTo>
                    <a:cubicBezTo>
                      <a:pt x="16553" y="20003"/>
                      <a:pt x="16303" y="19932"/>
                      <a:pt x="16070" y="19896"/>
                    </a:cubicBezTo>
                    <a:lnTo>
                      <a:pt x="16070" y="19860"/>
                    </a:lnTo>
                    <a:cubicBezTo>
                      <a:pt x="16047" y="19825"/>
                      <a:pt x="16009" y="19806"/>
                      <a:pt x="15970" y="19806"/>
                    </a:cubicBezTo>
                    <a:cubicBezTo>
                      <a:pt x="15949" y="19806"/>
                      <a:pt x="15928" y="19811"/>
                      <a:pt x="15909" y="19824"/>
                    </a:cubicBezTo>
                    <a:cubicBezTo>
                      <a:pt x="15909" y="19806"/>
                      <a:pt x="15873" y="19806"/>
                      <a:pt x="15855" y="19806"/>
                    </a:cubicBezTo>
                    <a:cubicBezTo>
                      <a:pt x="15855" y="19770"/>
                      <a:pt x="15837" y="19735"/>
                      <a:pt x="15837" y="19699"/>
                    </a:cubicBezTo>
                    <a:cubicBezTo>
                      <a:pt x="15830" y="19668"/>
                      <a:pt x="15801" y="19653"/>
                      <a:pt x="15772" y="19653"/>
                    </a:cubicBezTo>
                    <a:cubicBezTo>
                      <a:pt x="15734" y="19653"/>
                      <a:pt x="15694" y="19677"/>
                      <a:pt x="15694" y="19717"/>
                    </a:cubicBezTo>
                    <a:lnTo>
                      <a:pt x="15694" y="19753"/>
                    </a:lnTo>
                    <a:cubicBezTo>
                      <a:pt x="15247" y="19234"/>
                      <a:pt x="14799" y="18697"/>
                      <a:pt x="14370" y="18142"/>
                    </a:cubicBezTo>
                    <a:cubicBezTo>
                      <a:pt x="13869" y="17480"/>
                      <a:pt x="13493" y="16728"/>
                      <a:pt x="13028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70" y="14867"/>
                    </a:cubicBezTo>
                    <a:lnTo>
                      <a:pt x="12670" y="14867"/>
                    </a:lnTo>
                    <a:cubicBezTo>
                      <a:pt x="13762" y="16559"/>
                      <a:pt x="15531" y="18233"/>
                      <a:pt x="17311" y="18233"/>
                    </a:cubicBezTo>
                    <a:cubicBezTo>
                      <a:pt x="17339" y="18233"/>
                      <a:pt x="17366" y="18232"/>
                      <a:pt x="17394" y="18231"/>
                    </a:cubicBezTo>
                    <a:cubicBezTo>
                      <a:pt x="17466" y="18231"/>
                      <a:pt x="17502" y="18142"/>
                      <a:pt x="17448" y="18088"/>
                    </a:cubicBezTo>
                    <a:cubicBezTo>
                      <a:pt x="16643" y="17229"/>
                      <a:pt x="16106" y="16030"/>
                      <a:pt x="15157" y="15297"/>
                    </a:cubicBezTo>
                    <a:cubicBezTo>
                      <a:pt x="14370" y="14688"/>
                      <a:pt x="13368" y="14348"/>
                      <a:pt x="12616" y="13740"/>
                    </a:cubicBezTo>
                    <a:cubicBezTo>
                      <a:pt x="12473" y="13543"/>
                      <a:pt x="12330" y="13364"/>
                      <a:pt x="12169" y="13185"/>
                    </a:cubicBezTo>
                    <a:cubicBezTo>
                      <a:pt x="12164" y="13180"/>
                      <a:pt x="12158" y="13178"/>
                      <a:pt x="12152" y="13178"/>
                    </a:cubicBezTo>
                    <a:cubicBezTo>
                      <a:pt x="12136" y="13178"/>
                      <a:pt x="12120" y="13195"/>
                      <a:pt x="12133" y="13221"/>
                    </a:cubicBezTo>
                    <a:cubicBezTo>
                      <a:pt x="12133" y="13257"/>
                      <a:pt x="12169" y="13292"/>
                      <a:pt x="12187" y="13328"/>
                    </a:cubicBezTo>
                    <a:cubicBezTo>
                      <a:pt x="12115" y="13239"/>
                      <a:pt x="12026" y="13149"/>
                      <a:pt x="11954" y="13042"/>
                    </a:cubicBezTo>
                    <a:cubicBezTo>
                      <a:pt x="11668" y="12344"/>
                      <a:pt x="11364" y="11628"/>
                      <a:pt x="11059" y="10930"/>
                    </a:cubicBezTo>
                    <a:lnTo>
                      <a:pt x="11059" y="10930"/>
                    </a:lnTo>
                    <a:lnTo>
                      <a:pt x="11238" y="11020"/>
                    </a:lnTo>
                    <a:cubicBezTo>
                      <a:pt x="11382" y="11252"/>
                      <a:pt x="11543" y="11449"/>
                      <a:pt x="11722" y="11646"/>
                    </a:cubicBezTo>
                    <a:cubicBezTo>
                      <a:pt x="11900" y="11879"/>
                      <a:pt x="12151" y="12058"/>
                      <a:pt x="12419" y="12147"/>
                    </a:cubicBezTo>
                    <a:cubicBezTo>
                      <a:pt x="12426" y="12150"/>
                      <a:pt x="12434" y="12151"/>
                      <a:pt x="12441" y="12151"/>
                    </a:cubicBezTo>
                    <a:cubicBezTo>
                      <a:pt x="12490" y="12151"/>
                      <a:pt x="12542" y="12102"/>
                      <a:pt x="12527" y="12040"/>
                    </a:cubicBezTo>
                    <a:cubicBezTo>
                      <a:pt x="12240" y="11413"/>
                      <a:pt x="11668" y="10930"/>
                      <a:pt x="11006" y="10751"/>
                    </a:cubicBezTo>
                    <a:cubicBezTo>
                      <a:pt x="10540" y="9660"/>
                      <a:pt x="10200" y="8514"/>
                      <a:pt x="9986" y="7351"/>
                    </a:cubicBezTo>
                    <a:cubicBezTo>
                      <a:pt x="9986" y="7137"/>
                      <a:pt x="10004" y="6940"/>
                      <a:pt x="10021" y="6743"/>
                    </a:cubicBezTo>
                    <a:cubicBezTo>
                      <a:pt x="10147" y="7244"/>
                      <a:pt x="10379" y="7745"/>
                      <a:pt x="10791" y="7906"/>
                    </a:cubicBezTo>
                    <a:cubicBezTo>
                      <a:pt x="10808" y="7919"/>
                      <a:pt x="10826" y="7925"/>
                      <a:pt x="10842" y="7925"/>
                    </a:cubicBezTo>
                    <a:cubicBezTo>
                      <a:pt x="10892" y="7925"/>
                      <a:pt x="10930" y="7871"/>
                      <a:pt x="10916" y="7817"/>
                    </a:cubicBezTo>
                    <a:cubicBezTo>
                      <a:pt x="10827" y="7172"/>
                      <a:pt x="10666" y="6331"/>
                      <a:pt x="10093" y="5938"/>
                    </a:cubicBezTo>
                    <a:cubicBezTo>
                      <a:pt x="10272" y="3951"/>
                      <a:pt x="10612" y="1983"/>
                      <a:pt x="11149" y="68"/>
                    </a:cubicBezTo>
                    <a:cubicBezTo>
                      <a:pt x="11160" y="25"/>
                      <a:pt x="11125" y="1"/>
                      <a:pt x="1108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37"/>
              <p:cNvSpPr/>
              <p:nvPr/>
            </p:nvSpPr>
            <p:spPr>
              <a:xfrm>
                <a:off x="1695750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8" y="1"/>
                      <a:pt x="1006" y="9"/>
                      <a:pt x="1000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37"/>
              <p:cNvSpPr/>
              <p:nvPr/>
            </p:nvSpPr>
            <p:spPr>
              <a:xfrm>
                <a:off x="1906500" y="20221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3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5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5" y="496"/>
                      <a:pt x="336" y="228"/>
                      <a:pt x="68" y="13"/>
                    </a:cubicBezTo>
                    <a:cubicBezTo>
                      <a:pt x="59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37"/>
              <p:cNvSpPr/>
              <p:nvPr/>
            </p:nvSpPr>
            <p:spPr>
              <a:xfrm>
                <a:off x="1825425" y="2169025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304" y="329"/>
                    </a:move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6" y="1099"/>
                      <a:pt x="519" y="902"/>
                      <a:pt x="430" y="687"/>
                    </a:cubicBezTo>
                    <a:cubicBezTo>
                      <a:pt x="394" y="580"/>
                      <a:pt x="358" y="455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3"/>
                    </a:cubicBezTo>
                    <a:cubicBezTo>
                      <a:pt x="107" y="365"/>
                      <a:pt x="197" y="598"/>
                      <a:pt x="304" y="831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82"/>
                      <a:pt x="845" y="1590"/>
                      <a:pt x="866" y="1590"/>
                    </a:cubicBezTo>
                    <a:cubicBezTo>
                      <a:pt x="909" y="1590"/>
                      <a:pt x="948" y="1558"/>
                      <a:pt x="948" y="1511"/>
                    </a:cubicBezTo>
                    <a:cubicBezTo>
                      <a:pt x="895" y="992"/>
                      <a:pt x="662" y="276"/>
                      <a:pt x="143" y="61"/>
                    </a:cubicBezTo>
                    <a:cubicBezTo>
                      <a:pt x="125" y="43"/>
                      <a:pt x="107" y="25"/>
                      <a:pt x="90" y="7"/>
                    </a:cubicBezTo>
                    <a:cubicBezTo>
                      <a:pt x="85" y="3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37"/>
              <p:cNvSpPr/>
              <p:nvPr/>
            </p:nvSpPr>
            <p:spPr>
              <a:xfrm>
                <a:off x="1998200" y="2544875"/>
                <a:ext cx="302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706" extrusionOk="0">
                    <a:moveTo>
                      <a:pt x="32" y="0"/>
                    </a:moveTo>
                    <a:cubicBezTo>
                      <a:pt x="9" y="0"/>
                      <a:pt x="0" y="27"/>
                      <a:pt x="14" y="41"/>
                    </a:cubicBezTo>
                    <a:lnTo>
                      <a:pt x="32" y="41"/>
                    </a:lnTo>
                    <a:cubicBezTo>
                      <a:pt x="354" y="327"/>
                      <a:pt x="766" y="471"/>
                      <a:pt x="1124" y="703"/>
                    </a:cubicBezTo>
                    <a:cubicBezTo>
                      <a:pt x="1130" y="705"/>
                      <a:pt x="1135" y="706"/>
                      <a:pt x="1141" y="706"/>
                    </a:cubicBezTo>
                    <a:cubicBezTo>
                      <a:pt x="1184" y="706"/>
                      <a:pt x="1208" y="646"/>
                      <a:pt x="1160" y="614"/>
                    </a:cubicBezTo>
                    <a:cubicBezTo>
                      <a:pt x="802" y="399"/>
                      <a:pt x="426" y="202"/>
                      <a:pt x="50" y="5"/>
                    </a:cubicBezTo>
                    <a:cubicBezTo>
                      <a:pt x="43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37"/>
              <p:cNvSpPr/>
              <p:nvPr/>
            </p:nvSpPr>
            <p:spPr>
              <a:xfrm>
                <a:off x="1806625" y="27794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37"/>
              <p:cNvSpPr/>
              <p:nvPr/>
            </p:nvSpPr>
            <p:spPr>
              <a:xfrm>
                <a:off x="1986925" y="2627725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58" y="181"/>
                    </a:lnTo>
                    <a:cubicBezTo>
                      <a:pt x="448" y="217"/>
                      <a:pt x="555" y="252"/>
                      <a:pt x="627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3"/>
                      <a:pt x="698" y="252"/>
                    </a:cubicBezTo>
                    <a:cubicBezTo>
                      <a:pt x="598" y="140"/>
                      <a:pt x="411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37"/>
              <p:cNvSpPr/>
              <p:nvPr/>
            </p:nvSpPr>
            <p:spPr>
              <a:xfrm>
                <a:off x="1612450" y="2496325"/>
                <a:ext cx="164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8" extrusionOk="0">
                    <a:moveTo>
                      <a:pt x="127" y="0"/>
                    </a:moveTo>
                    <a:cubicBezTo>
                      <a:pt x="102" y="0"/>
                      <a:pt x="78" y="4"/>
                      <a:pt x="55" y="15"/>
                    </a:cubicBezTo>
                    <a:cubicBezTo>
                      <a:pt x="19" y="15"/>
                      <a:pt x="1" y="50"/>
                      <a:pt x="19" y="86"/>
                    </a:cubicBezTo>
                    <a:cubicBezTo>
                      <a:pt x="90" y="176"/>
                      <a:pt x="198" y="194"/>
                      <a:pt x="287" y="247"/>
                    </a:cubicBezTo>
                    <a:lnTo>
                      <a:pt x="305" y="247"/>
                    </a:lnTo>
                    <a:cubicBezTo>
                      <a:pt x="413" y="319"/>
                      <a:pt x="484" y="408"/>
                      <a:pt x="538" y="516"/>
                    </a:cubicBezTo>
                    <a:cubicBezTo>
                      <a:pt x="548" y="531"/>
                      <a:pt x="563" y="538"/>
                      <a:pt x="579" y="538"/>
                    </a:cubicBezTo>
                    <a:cubicBezTo>
                      <a:pt x="617" y="538"/>
                      <a:pt x="658" y="500"/>
                      <a:pt x="645" y="462"/>
                    </a:cubicBezTo>
                    <a:cubicBezTo>
                      <a:pt x="591" y="337"/>
                      <a:pt x="520" y="229"/>
                      <a:pt x="413" y="140"/>
                    </a:cubicBezTo>
                    <a:cubicBezTo>
                      <a:pt x="340" y="82"/>
                      <a:pt x="232" y="0"/>
                      <a:pt x="12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37"/>
              <p:cNvSpPr/>
              <p:nvPr/>
            </p:nvSpPr>
            <p:spPr>
              <a:xfrm>
                <a:off x="1959625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37"/>
              <p:cNvSpPr/>
              <p:nvPr/>
            </p:nvSpPr>
            <p:spPr>
              <a:xfrm>
                <a:off x="1837500" y="2739050"/>
                <a:ext cx="14325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80" extrusionOk="0">
                    <a:moveTo>
                      <a:pt x="143" y="488"/>
                    </a:moveTo>
                    <a:cubicBezTo>
                      <a:pt x="304" y="667"/>
                      <a:pt x="412" y="900"/>
                      <a:pt x="448" y="1150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45"/>
                      <a:pt x="18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1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37" y="1275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19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7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37"/>
              <p:cNvSpPr/>
              <p:nvPr/>
            </p:nvSpPr>
            <p:spPr>
              <a:xfrm>
                <a:off x="1744875" y="1027575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7" y="864"/>
                    </a:moveTo>
                    <a:cubicBezTo>
                      <a:pt x="2712" y="864"/>
                      <a:pt x="2942" y="1019"/>
                      <a:pt x="3079" y="1124"/>
                    </a:cubicBezTo>
                    <a:cubicBezTo>
                      <a:pt x="3741" y="1679"/>
                      <a:pt x="3759" y="2520"/>
                      <a:pt x="3759" y="3326"/>
                    </a:cubicBezTo>
                    <a:cubicBezTo>
                      <a:pt x="3741" y="3236"/>
                      <a:pt x="3705" y="3147"/>
                      <a:pt x="3687" y="3075"/>
                    </a:cubicBezTo>
                    <a:lnTo>
                      <a:pt x="3687" y="2950"/>
                    </a:lnTo>
                    <a:lnTo>
                      <a:pt x="3669" y="2950"/>
                    </a:lnTo>
                    <a:lnTo>
                      <a:pt x="3669" y="3021"/>
                    </a:lnTo>
                    <a:cubicBezTo>
                      <a:pt x="3634" y="2914"/>
                      <a:pt x="3598" y="2824"/>
                      <a:pt x="3562" y="2717"/>
                    </a:cubicBezTo>
                    <a:cubicBezTo>
                      <a:pt x="3555" y="2703"/>
                      <a:pt x="3541" y="2698"/>
                      <a:pt x="3526" y="2698"/>
                    </a:cubicBezTo>
                    <a:cubicBezTo>
                      <a:pt x="3503" y="2698"/>
                      <a:pt x="3479" y="2713"/>
                      <a:pt x="3490" y="2735"/>
                    </a:cubicBezTo>
                    <a:cubicBezTo>
                      <a:pt x="3598" y="3057"/>
                      <a:pt x="3687" y="3397"/>
                      <a:pt x="3759" y="3719"/>
                    </a:cubicBezTo>
                    <a:lnTo>
                      <a:pt x="3759" y="3737"/>
                    </a:lnTo>
                    <a:cubicBezTo>
                      <a:pt x="3401" y="3308"/>
                      <a:pt x="3079" y="2842"/>
                      <a:pt x="2775" y="2377"/>
                    </a:cubicBezTo>
                    <a:lnTo>
                      <a:pt x="2757" y="2395"/>
                    </a:lnTo>
                    <a:cubicBezTo>
                      <a:pt x="2560" y="2019"/>
                      <a:pt x="2435" y="1590"/>
                      <a:pt x="2399" y="1160"/>
                    </a:cubicBezTo>
                    <a:cubicBezTo>
                      <a:pt x="2377" y="940"/>
                      <a:pt x="2448" y="864"/>
                      <a:pt x="2557" y="864"/>
                    </a:cubicBezTo>
                    <a:close/>
                    <a:moveTo>
                      <a:pt x="4725" y="419"/>
                    </a:moveTo>
                    <a:cubicBezTo>
                      <a:pt x="4859" y="419"/>
                      <a:pt x="4922" y="795"/>
                      <a:pt x="4922" y="999"/>
                    </a:cubicBezTo>
                    <a:cubicBezTo>
                      <a:pt x="4922" y="1285"/>
                      <a:pt x="4904" y="1536"/>
                      <a:pt x="4886" y="1822"/>
                    </a:cubicBezTo>
                    <a:cubicBezTo>
                      <a:pt x="4851" y="2288"/>
                      <a:pt x="4761" y="2735"/>
                      <a:pt x="4654" y="3200"/>
                    </a:cubicBezTo>
                    <a:cubicBezTo>
                      <a:pt x="4689" y="2968"/>
                      <a:pt x="4672" y="2717"/>
                      <a:pt x="4618" y="2502"/>
                    </a:cubicBezTo>
                    <a:cubicBezTo>
                      <a:pt x="4618" y="2484"/>
                      <a:pt x="4618" y="2484"/>
                      <a:pt x="4600" y="2484"/>
                    </a:cubicBezTo>
                    <a:lnTo>
                      <a:pt x="4582" y="2484"/>
                    </a:lnTo>
                    <a:cubicBezTo>
                      <a:pt x="4582" y="2484"/>
                      <a:pt x="4564" y="2484"/>
                      <a:pt x="4564" y="2502"/>
                    </a:cubicBezTo>
                    <a:cubicBezTo>
                      <a:pt x="4457" y="2753"/>
                      <a:pt x="4511" y="3182"/>
                      <a:pt x="4493" y="3451"/>
                    </a:cubicBezTo>
                    <a:cubicBezTo>
                      <a:pt x="4493" y="3558"/>
                      <a:pt x="4475" y="3666"/>
                      <a:pt x="4475" y="3773"/>
                    </a:cubicBezTo>
                    <a:cubicBezTo>
                      <a:pt x="4206" y="2753"/>
                      <a:pt x="4063" y="1608"/>
                      <a:pt x="4528" y="641"/>
                    </a:cubicBezTo>
                    <a:cubicBezTo>
                      <a:pt x="4606" y="481"/>
                      <a:pt x="4671" y="419"/>
                      <a:pt x="4725" y="419"/>
                    </a:cubicBezTo>
                    <a:close/>
                    <a:moveTo>
                      <a:pt x="1466" y="2676"/>
                    </a:moveTo>
                    <a:cubicBezTo>
                      <a:pt x="1519" y="2676"/>
                      <a:pt x="1595" y="2704"/>
                      <a:pt x="1701" y="2771"/>
                    </a:cubicBezTo>
                    <a:cubicBezTo>
                      <a:pt x="2113" y="3039"/>
                      <a:pt x="2488" y="3397"/>
                      <a:pt x="2810" y="3773"/>
                    </a:cubicBezTo>
                    <a:cubicBezTo>
                      <a:pt x="3007" y="3988"/>
                      <a:pt x="3186" y="4220"/>
                      <a:pt x="3347" y="4471"/>
                    </a:cubicBezTo>
                    <a:cubicBezTo>
                      <a:pt x="3473" y="4739"/>
                      <a:pt x="3562" y="5008"/>
                      <a:pt x="3634" y="5276"/>
                    </a:cubicBezTo>
                    <a:cubicBezTo>
                      <a:pt x="3401" y="4972"/>
                      <a:pt x="3186" y="4686"/>
                      <a:pt x="2954" y="4381"/>
                    </a:cubicBezTo>
                    <a:cubicBezTo>
                      <a:pt x="2947" y="4368"/>
                      <a:pt x="2935" y="4362"/>
                      <a:pt x="2923" y="4362"/>
                    </a:cubicBezTo>
                    <a:cubicBezTo>
                      <a:pt x="2905" y="4362"/>
                      <a:pt x="2889" y="4377"/>
                      <a:pt x="2900" y="4399"/>
                    </a:cubicBezTo>
                    <a:cubicBezTo>
                      <a:pt x="3061" y="4775"/>
                      <a:pt x="3276" y="5133"/>
                      <a:pt x="3526" y="5437"/>
                    </a:cubicBezTo>
                    <a:cubicBezTo>
                      <a:pt x="3616" y="5545"/>
                      <a:pt x="3687" y="5652"/>
                      <a:pt x="3777" y="5759"/>
                    </a:cubicBezTo>
                    <a:cubicBezTo>
                      <a:pt x="2739" y="5723"/>
                      <a:pt x="2292" y="4775"/>
                      <a:pt x="1898" y="3952"/>
                    </a:cubicBezTo>
                    <a:cubicBezTo>
                      <a:pt x="1790" y="3701"/>
                      <a:pt x="1647" y="3504"/>
                      <a:pt x="1522" y="3272"/>
                    </a:cubicBezTo>
                    <a:cubicBezTo>
                      <a:pt x="1382" y="3034"/>
                      <a:pt x="1275" y="2676"/>
                      <a:pt x="1466" y="2676"/>
                    </a:cubicBezTo>
                    <a:close/>
                    <a:moveTo>
                      <a:pt x="6482" y="2805"/>
                    </a:moveTo>
                    <a:cubicBezTo>
                      <a:pt x="6531" y="2805"/>
                      <a:pt x="6478" y="4152"/>
                      <a:pt x="6425" y="4310"/>
                    </a:cubicBezTo>
                    <a:cubicBezTo>
                      <a:pt x="6246" y="4972"/>
                      <a:pt x="5871" y="5545"/>
                      <a:pt x="5477" y="6117"/>
                    </a:cubicBezTo>
                    <a:cubicBezTo>
                      <a:pt x="5638" y="5652"/>
                      <a:pt x="5763" y="5205"/>
                      <a:pt x="5924" y="4775"/>
                    </a:cubicBezTo>
                    <a:cubicBezTo>
                      <a:pt x="5946" y="4743"/>
                      <a:pt x="5916" y="4717"/>
                      <a:pt x="5884" y="4717"/>
                    </a:cubicBezTo>
                    <a:cubicBezTo>
                      <a:pt x="5863" y="4717"/>
                      <a:pt x="5842" y="4728"/>
                      <a:pt x="5835" y="4757"/>
                    </a:cubicBezTo>
                    <a:cubicBezTo>
                      <a:pt x="5548" y="5419"/>
                      <a:pt x="5316" y="6117"/>
                      <a:pt x="5047" y="6797"/>
                    </a:cubicBezTo>
                    <a:cubicBezTo>
                      <a:pt x="5012" y="5670"/>
                      <a:pt x="5280" y="4542"/>
                      <a:pt x="5817" y="3540"/>
                    </a:cubicBezTo>
                    <a:cubicBezTo>
                      <a:pt x="5978" y="3236"/>
                      <a:pt x="6211" y="2986"/>
                      <a:pt x="6479" y="2807"/>
                    </a:cubicBezTo>
                    <a:cubicBezTo>
                      <a:pt x="6480" y="2806"/>
                      <a:pt x="6481" y="2805"/>
                      <a:pt x="6482" y="2805"/>
                    </a:cubicBezTo>
                    <a:close/>
                    <a:moveTo>
                      <a:pt x="985" y="6296"/>
                    </a:moveTo>
                    <a:cubicBezTo>
                      <a:pt x="1433" y="6314"/>
                      <a:pt x="1844" y="6600"/>
                      <a:pt x="2166" y="6869"/>
                    </a:cubicBezTo>
                    <a:cubicBezTo>
                      <a:pt x="2667" y="7280"/>
                      <a:pt x="2954" y="7853"/>
                      <a:pt x="3365" y="8336"/>
                    </a:cubicBezTo>
                    <a:cubicBezTo>
                      <a:pt x="3061" y="8104"/>
                      <a:pt x="2721" y="7889"/>
                      <a:pt x="2399" y="7674"/>
                    </a:cubicBezTo>
                    <a:cubicBezTo>
                      <a:pt x="2389" y="7667"/>
                      <a:pt x="2379" y="7664"/>
                      <a:pt x="2370" y="7664"/>
                    </a:cubicBezTo>
                    <a:cubicBezTo>
                      <a:pt x="2334" y="7664"/>
                      <a:pt x="2316" y="7717"/>
                      <a:pt x="2345" y="7746"/>
                    </a:cubicBezTo>
                    <a:cubicBezTo>
                      <a:pt x="2739" y="8032"/>
                      <a:pt x="3133" y="8300"/>
                      <a:pt x="3508" y="8622"/>
                    </a:cubicBezTo>
                    <a:cubicBezTo>
                      <a:pt x="3562" y="8676"/>
                      <a:pt x="3616" y="8712"/>
                      <a:pt x="3652" y="8766"/>
                    </a:cubicBezTo>
                    <a:cubicBezTo>
                      <a:pt x="3566" y="8783"/>
                      <a:pt x="3480" y="8791"/>
                      <a:pt x="3394" y="8791"/>
                    </a:cubicBezTo>
                    <a:cubicBezTo>
                      <a:pt x="2410" y="8791"/>
                      <a:pt x="1471" y="7714"/>
                      <a:pt x="1093" y="6940"/>
                    </a:cubicBezTo>
                    <a:lnTo>
                      <a:pt x="1093" y="6922"/>
                    </a:lnTo>
                    <a:cubicBezTo>
                      <a:pt x="1039" y="6815"/>
                      <a:pt x="824" y="6296"/>
                      <a:pt x="985" y="6296"/>
                    </a:cubicBezTo>
                    <a:close/>
                    <a:moveTo>
                      <a:pt x="7332" y="6737"/>
                    </a:moveTo>
                    <a:cubicBezTo>
                      <a:pt x="7746" y="6737"/>
                      <a:pt x="6964" y="8727"/>
                      <a:pt x="6837" y="8998"/>
                    </a:cubicBezTo>
                    <a:cubicBezTo>
                      <a:pt x="6443" y="9857"/>
                      <a:pt x="5763" y="10448"/>
                      <a:pt x="5155" y="11128"/>
                    </a:cubicBezTo>
                    <a:cubicBezTo>
                      <a:pt x="5602" y="10466"/>
                      <a:pt x="5996" y="9696"/>
                      <a:pt x="6389" y="9016"/>
                    </a:cubicBezTo>
                    <a:cubicBezTo>
                      <a:pt x="6402" y="8965"/>
                      <a:pt x="6360" y="8923"/>
                      <a:pt x="6322" y="8923"/>
                    </a:cubicBezTo>
                    <a:cubicBezTo>
                      <a:pt x="6307" y="8923"/>
                      <a:pt x="6292" y="8929"/>
                      <a:pt x="6282" y="8945"/>
                    </a:cubicBezTo>
                    <a:cubicBezTo>
                      <a:pt x="5888" y="9607"/>
                      <a:pt x="5459" y="10233"/>
                      <a:pt x="5029" y="10859"/>
                    </a:cubicBezTo>
                    <a:cubicBezTo>
                      <a:pt x="5262" y="9231"/>
                      <a:pt x="5692" y="7889"/>
                      <a:pt x="7123" y="6833"/>
                    </a:cubicBezTo>
                    <a:cubicBezTo>
                      <a:pt x="7213" y="6767"/>
                      <a:pt x="7281" y="6737"/>
                      <a:pt x="7332" y="6737"/>
                    </a:cubicBezTo>
                    <a:close/>
                    <a:moveTo>
                      <a:pt x="265" y="9750"/>
                    </a:moveTo>
                    <a:cubicBezTo>
                      <a:pt x="266" y="9750"/>
                      <a:pt x="268" y="9750"/>
                      <a:pt x="269" y="9750"/>
                    </a:cubicBezTo>
                    <a:cubicBezTo>
                      <a:pt x="1039" y="9786"/>
                      <a:pt x="1773" y="10305"/>
                      <a:pt x="2327" y="10788"/>
                    </a:cubicBezTo>
                    <a:cubicBezTo>
                      <a:pt x="2810" y="11199"/>
                      <a:pt x="3079" y="11683"/>
                      <a:pt x="3419" y="12184"/>
                    </a:cubicBezTo>
                    <a:cubicBezTo>
                      <a:pt x="3043" y="11915"/>
                      <a:pt x="2649" y="11683"/>
                      <a:pt x="2399" y="11504"/>
                    </a:cubicBezTo>
                    <a:cubicBezTo>
                      <a:pt x="2390" y="11498"/>
                      <a:pt x="2382" y="11495"/>
                      <a:pt x="2373" y="11495"/>
                    </a:cubicBezTo>
                    <a:cubicBezTo>
                      <a:pt x="2331" y="11495"/>
                      <a:pt x="2300" y="11563"/>
                      <a:pt x="2345" y="11593"/>
                    </a:cubicBezTo>
                    <a:cubicBezTo>
                      <a:pt x="2703" y="11844"/>
                      <a:pt x="3061" y="12112"/>
                      <a:pt x="3383" y="12416"/>
                    </a:cubicBezTo>
                    <a:cubicBezTo>
                      <a:pt x="3437" y="12470"/>
                      <a:pt x="3508" y="12542"/>
                      <a:pt x="3562" y="12613"/>
                    </a:cubicBezTo>
                    <a:cubicBezTo>
                      <a:pt x="3501" y="12619"/>
                      <a:pt x="3440" y="12621"/>
                      <a:pt x="3381" y="12621"/>
                    </a:cubicBezTo>
                    <a:cubicBezTo>
                      <a:pt x="2479" y="12621"/>
                      <a:pt x="1861" y="11998"/>
                      <a:pt x="1289" y="11343"/>
                    </a:cubicBezTo>
                    <a:cubicBezTo>
                      <a:pt x="1039" y="11074"/>
                      <a:pt x="806" y="10770"/>
                      <a:pt x="591" y="10466"/>
                    </a:cubicBezTo>
                    <a:cubicBezTo>
                      <a:pt x="538" y="10395"/>
                      <a:pt x="155" y="9750"/>
                      <a:pt x="265" y="9750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4"/>
                    </a:cubicBezTo>
                    <a:cubicBezTo>
                      <a:pt x="7982" y="12094"/>
                      <a:pt x="7732" y="12649"/>
                      <a:pt x="7410" y="13150"/>
                    </a:cubicBezTo>
                    <a:cubicBezTo>
                      <a:pt x="6891" y="13973"/>
                      <a:pt x="6139" y="14546"/>
                      <a:pt x="5352" y="15101"/>
                    </a:cubicBezTo>
                    <a:cubicBezTo>
                      <a:pt x="5871" y="14420"/>
                      <a:pt x="6354" y="13705"/>
                      <a:pt x="6783" y="12953"/>
                    </a:cubicBezTo>
                    <a:cubicBezTo>
                      <a:pt x="6796" y="12915"/>
                      <a:pt x="6764" y="12877"/>
                      <a:pt x="6731" y="12877"/>
                    </a:cubicBezTo>
                    <a:cubicBezTo>
                      <a:pt x="6718" y="12877"/>
                      <a:pt x="6704" y="12884"/>
                      <a:pt x="6694" y="12899"/>
                    </a:cubicBezTo>
                    <a:cubicBezTo>
                      <a:pt x="6175" y="13740"/>
                      <a:pt x="5566" y="14546"/>
                      <a:pt x="4886" y="15262"/>
                    </a:cubicBezTo>
                    <a:cubicBezTo>
                      <a:pt x="5173" y="14617"/>
                      <a:pt x="5405" y="13955"/>
                      <a:pt x="5709" y="13329"/>
                    </a:cubicBezTo>
                    <a:lnTo>
                      <a:pt x="5656" y="13275"/>
                    </a:lnTo>
                    <a:cubicBezTo>
                      <a:pt x="6032" y="12542"/>
                      <a:pt x="6640" y="11879"/>
                      <a:pt x="7231" y="11325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49" y="13224"/>
                    </a:moveTo>
                    <a:cubicBezTo>
                      <a:pt x="743" y="13224"/>
                      <a:pt x="876" y="13284"/>
                      <a:pt x="985" y="13311"/>
                    </a:cubicBezTo>
                    <a:cubicBezTo>
                      <a:pt x="2148" y="13615"/>
                      <a:pt x="2578" y="14778"/>
                      <a:pt x="2954" y="15834"/>
                    </a:cubicBezTo>
                    <a:cubicBezTo>
                      <a:pt x="2757" y="15619"/>
                      <a:pt x="2542" y="15423"/>
                      <a:pt x="2327" y="15244"/>
                    </a:cubicBezTo>
                    <a:cubicBezTo>
                      <a:pt x="2319" y="15235"/>
                      <a:pt x="2309" y="15232"/>
                      <a:pt x="2298" y="15232"/>
                    </a:cubicBezTo>
                    <a:cubicBezTo>
                      <a:pt x="2264" y="15232"/>
                      <a:pt x="2228" y="15270"/>
                      <a:pt x="2256" y="15297"/>
                    </a:cubicBezTo>
                    <a:cubicBezTo>
                      <a:pt x="2578" y="15619"/>
                      <a:pt x="2864" y="15959"/>
                      <a:pt x="3133" y="16335"/>
                    </a:cubicBezTo>
                    <a:cubicBezTo>
                      <a:pt x="3186" y="16443"/>
                      <a:pt x="3240" y="16550"/>
                      <a:pt x="3276" y="16657"/>
                    </a:cubicBezTo>
                    <a:cubicBezTo>
                      <a:pt x="2470" y="16425"/>
                      <a:pt x="1755" y="15924"/>
                      <a:pt x="1271" y="15226"/>
                    </a:cubicBezTo>
                    <a:lnTo>
                      <a:pt x="1254" y="15226"/>
                    </a:lnTo>
                    <a:cubicBezTo>
                      <a:pt x="1003" y="14868"/>
                      <a:pt x="806" y="14456"/>
                      <a:pt x="663" y="14027"/>
                    </a:cubicBezTo>
                    <a:cubicBezTo>
                      <a:pt x="609" y="13848"/>
                      <a:pt x="556" y="13669"/>
                      <a:pt x="538" y="13472"/>
                    </a:cubicBezTo>
                    <a:cubicBezTo>
                      <a:pt x="503" y="13279"/>
                      <a:pt x="558" y="13224"/>
                      <a:pt x="649" y="13224"/>
                    </a:cubicBezTo>
                    <a:close/>
                    <a:moveTo>
                      <a:pt x="7736" y="15720"/>
                    </a:moveTo>
                    <a:cubicBezTo>
                      <a:pt x="7954" y="15720"/>
                      <a:pt x="7533" y="16479"/>
                      <a:pt x="7499" y="16496"/>
                    </a:cubicBezTo>
                    <a:lnTo>
                      <a:pt x="7517" y="16514"/>
                    </a:lnTo>
                    <a:cubicBezTo>
                      <a:pt x="7248" y="16944"/>
                      <a:pt x="6908" y="17337"/>
                      <a:pt x="6497" y="17624"/>
                    </a:cubicBezTo>
                    <a:cubicBezTo>
                      <a:pt x="6085" y="17928"/>
                      <a:pt x="5602" y="18000"/>
                      <a:pt x="5119" y="18035"/>
                    </a:cubicBezTo>
                    <a:cubicBezTo>
                      <a:pt x="5495" y="17838"/>
                      <a:pt x="5799" y="17534"/>
                      <a:pt x="6032" y="17176"/>
                    </a:cubicBezTo>
                    <a:cubicBezTo>
                      <a:pt x="6057" y="17138"/>
                      <a:pt x="6020" y="17100"/>
                      <a:pt x="5983" y="17100"/>
                    </a:cubicBezTo>
                    <a:cubicBezTo>
                      <a:pt x="5968" y="17100"/>
                      <a:pt x="5953" y="17107"/>
                      <a:pt x="5942" y="17123"/>
                    </a:cubicBezTo>
                    <a:cubicBezTo>
                      <a:pt x="5620" y="17552"/>
                      <a:pt x="5191" y="17892"/>
                      <a:pt x="4707" y="18107"/>
                    </a:cubicBezTo>
                    <a:lnTo>
                      <a:pt x="4689" y="18107"/>
                    </a:lnTo>
                    <a:cubicBezTo>
                      <a:pt x="5029" y="17749"/>
                      <a:pt x="5316" y="17355"/>
                      <a:pt x="5656" y="16997"/>
                    </a:cubicBezTo>
                    <a:cubicBezTo>
                      <a:pt x="6228" y="16425"/>
                      <a:pt x="6926" y="15995"/>
                      <a:pt x="7696" y="15727"/>
                    </a:cubicBezTo>
                    <a:cubicBezTo>
                      <a:pt x="7711" y="15722"/>
                      <a:pt x="7725" y="15720"/>
                      <a:pt x="7736" y="15720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999"/>
                      <a:pt x="3866" y="2914"/>
                      <a:pt x="4421" y="4113"/>
                    </a:cubicBezTo>
                    <a:cubicBezTo>
                      <a:pt x="4403" y="4328"/>
                      <a:pt x="4367" y="4542"/>
                      <a:pt x="4314" y="4739"/>
                    </a:cubicBezTo>
                    <a:cubicBezTo>
                      <a:pt x="4278" y="4882"/>
                      <a:pt x="4224" y="5026"/>
                      <a:pt x="4188" y="5151"/>
                    </a:cubicBezTo>
                    <a:cubicBezTo>
                      <a:pt x="4117" y="4775"/>
                      <a:pt x="4027" y="4381"/>
                      <a:pt x="3938" y="4006"/>
                    </a:cubicBezTo>
                    <a:cubicBezTo>
                      <a:pt x="4153" y="3397"/>
                      <a:pt x="3956" y="2538"/>
                      <a:pt x="3777" y="1948"/>
                    </a:cubicBezTo>
                    <a:cubicBezTo>
                      <a:pt x="3544" y="1250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1"/>
                    </a:cubicBezTo>
                    <a:cubicBezTo>
                      <a:pt x="2184" y="2001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59" y="4142"/>
                      <a:pt x="3783" y="4171"/>
                      <a:pt x="3821" y="4171"/>
                    </a:cubicBezTo>
                    <a:cubicBezTo>
                      <a:pt x="3829" y="4171"/>
                      <a:pt x="3839" y="4170"/>
                      <a:pt x="3848" y="4167"/>
                    </a:cubicBezTo>
                    <a:cubicBezTo>
                      <a:pt x="3938" y="4596"/>
                      <a:pt x="4009" y="5043"/>
                      <a:pt x="4063" y="5473"/>
                    </a:cubicBezTo>
                    <a:cubicBezTo>
                      <a:pt x="4063" y="5527"/>
                      <a:pt x="4045" y="5598"/>
                      <a:pt x="4045" y="5670"/>
                    </a:cubicBezTo>
                    <a:cubicBezTo>
                      <a:pt x="4045" y="5706"/>
                      <a:pt x="4063" y="5741"/>
                      <a:pt x="4099" y="5759"/>
                    </a:cubicBezTo>
                    <a:cubicBezTo>
                      <a:pt x="4099" y="5849"/>
                      <a:pt x="4117" y="5938"/>
                      <a:pt x="4135" y="6028"/>
                    </a:cubicBezTo>
                    <a:cubicBezTo>
                      <a:pt x="4045" y="5885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8"/>
                      <a:pt x="1832" y="2428"/>
                      <a:pt x="1396" y="2428"/>
                    </a:cubicBezTo>
                    <a:cubicBezTo>
                      <a:pt x="1339" y="2428"/>
                      <a:pt x="1285" y="2440"/>
                      <a:pt x="1236" y="2467"/>
                    </a:cubicBezTo>
                    <a:cubicBezTo>
                      <a:pt x="735" y="2753"/>
                      <a:pt x="1611" y="3755"/>
                      <a:pt x="1737" y="4041"/>
                    </a:cubicBezTo>
                    <a:cubicBezTo>
                      <a:pt x="2106" y="4812"/>
                      <a:pt x="2600" y="5882"/>
                      <a:pt x="3558" y="5882"/>
                    </a:cubicBezTo>
                    <a:cubicBezTo>
                      <a:pt x="3623" y="5882"/>
                      <a:pt x="3690" y="5877"/>
                      <a:pt x="3759" y="5867"/>
                    </a:cubicBezTo>
                    <a:cubicBezTo>
                      <a:pt x="3777" y="5867"/>
                      <a:pt x="3795" y="5849"/>
                      <a:pt x="3795" y="5831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3"/>
                      <a:pt x="4296" y="8336"/>
                      <a:pt x="4278" y="9267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687" y="8605"/>
                      <a:pt x="3634" y="8551"/>
                      <a:pt x="3580" y="8515"/>
                    </a:cubicBezTo>
                    <a:cubicBezTo>
                      <a:pt x="3616" y="8479"/>
                      <a:pt x="3634" y="8444"/>
                      <a:pt x="3616" y="8390"/>
                    </a:cubicBezTo>
                    <a:cubicBezTo>
                      <a:pt x="3186" y="7334"/>
                      <a:pt x="2005" y="6117"/>
                      <a:pt x="824" y="6063"/>
                    </a:cubicBezTo>
                    <a:cubicBezTo>
                      <a:pt x="753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7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4" y="12703"/>
                      <a:pt x="3866" y="12559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47"/>
                      <a:pt x="2864" y="10895"/>
                      <a:pt x="2327" y="10448"/>
                    </a:cubicBezTo>
                    <a:cubicBezTo>
                      <a:pt x="1742" y="9948"/>
                      <a:pt x="990" y="9515"/>
                      <a:pt x="185" y="9515"/>
                    </a:cubicBezTo>
                    <a:cubicBezTo>
                      <a:pt x="154" y="9515"/>
                      <a:pt x="122" y="9516"/>
                      <a:pt x="90" y="9517"/>
                    </a:cubicBezTo>
                    <a:cubicBezTo>
                      <a:pt x="37" y="9517"/>
                      <a:pt x="1" y="9571"/>
                      <a:pt x="1" y="9625"/>
                    </a:cubicBezTo>
                    <a:cubicBezTo>
                      <a:pt x="144" y="10430"/>
                      <a:pt x="842" y="11110"/>
                      <a:pt x="1343" y="11700"/>
                    </a:cubicBezTo>
                    <a:cubicBezTo>
                      <a:pt x="1869" y="12273"/>
                      <a:pt x="2489" y="12738"/>
                      <a:pt x="3248" y="12738"/>
                    </a:cubicBezTo>
                    <a:cubicBezTo>
                      <a:pt x="3367" y="12738"/>
                      <a:pt x="3490" y="12727"/>
                      <a:pt x="3616" y="12703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2"/>
                      <a:pt x="3795" y="15745"/>
                      <a:pt x="3634" y="16890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2"/>
                    </a:cubicBezTo>
                    <a:cubicBezTo>
                      <a:pt x="1959" y="13537"/>
                      <a:pt x="1276" y="13006"/>
                      <a:pt x="402" y="13006"/>
                    </a:cubicBezTo>
                    <a:cubicBezTo>
                      <a:pt x="388" y="13006"/>
                      <a:pt x="373" y="13006"/>
                      <a:pt x="359" y="13007"/>
                    </a:cubicBezTo>
                    <a:cubicBezTo>
                      <a:pt x="305" y="13007"/>
                      <a:pt x="251" y="13060"/>
                      <a:pt x="251" y="13114"/>
                    </a:cubicBezTo>
                    <a:cubicBezTo>
                      <a:pt x="341" y="14707"/>
                      <a:pt x="1629" y="16747"/>
                      <a:pt x="3383" y="16801"/>
                    </a:cubicBezTo>
                    <a:cubicBezTo>
                      <a:pt x="3473" y="16997"/>
                      <a:pt x="3526" y="17212"/>
                      <a:pt x="3562" y="17427"/>
                    </a:cubicBezTo>
                    <a:cubicBezTo>
                      <a:pt x="3401" y="18554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8" y="20879"/>
                      <a:pt x="3047" y="20863"/>
                      <a:pt x="3061" y="20827"/>
                    </a:cubicBezTo>
                    <a:cubicBezTo>
                      <a:pt x="3312" y="20129"/>
                      <a:pt x="3526" y="19395"/>
                      <a:pt x="3669" y="18662"/>
                    </a:cubicBezTo>
                    <a:cubicBezTo>
                      <a:pt x="3974" y="18572"/>
                      <a:pt x="4260" y="18465"/>
                      <a:pt x="4528" y="18340"/>
                    </a:cubicBezTo>
                    <a:cubicBezTo>
                      <a:pt x="5334" y="18250"/>
                      <a:pt x="6139" y="18214"/>
                      <a:pt x="6765" y="17660"/>
                    </a:cubicBezTo>
                    <a:cubicBezTo>
                      <a:pt x="7410" y="17105"/>
                      <a:pt x="7839" y="16353"/>
                      <a:pt x="8179" y="15566"/>
                    </a:cubicBezTo>
                    <a:cubicBezTo>
                      <a:pt x="8197" y="15494"/>
                      <a:pt x="8143" y="15423"/>
                      <a:pt x="8072" y="15423"/>
                    </a:cubicBezTo>
                    <a:lnTo>
                      <a:pt x="8107" y="15441"/>
                    </a:lnTo>
                    <a:cubicBezTo>
                      <a:pt x="7374" y="15512"/>
                      <a:pt x="6801" y="15870"/>
                      <a:pt x="6211" y="16317"/>
                    </a:cubicBezTo>
                    <a:cubicBezTo>
                      <a:pt x="5495" y="16854"/>
                      <a:pt x="5047" y="17552"/>
                      <a:pt x="4421" y="18161"/>
                    </a:cubicBezTo>
                    <a:lnTo>
                      <a:pt x="4385" y="18161"/>
                    </a:lnTo>
                    <a:cubicBezTo>
                      <a:pt x="4332" y="18161"/>
                      <a:pt x="4296" y="18214"/>
                      <a:pt x="4314" y="18250"/>
                    </a:cubicBezTo>
                    <a:cubicBezTo>
                      <a:pt x="4117" y="18340"/>
                      <a:pt x="3938" y="18411"/>
                      <a:pt x="3759" y="18465"/>
                    </a:cubicBezTo>
                    <a:cubicBezTo>
                      <a:pt x="3884" y="17767"/>
                      <a:pt x="3992" y="17051"/>
                      <a:pt x="4063" y="16335"/>
                    </a:cubicBezTo>
                    <a:cubicBezTo>
                      <a:pt x="4439" y="16085"/>
                      <a:pt x="4797" y="15798"/>
                      <a:pt x="5101" y="15458"/>
                    </a:cubicBezTo>
                    <a:cubicBezTo>
                      <a:pt x="6998" y="14689"/>
                      <a:pt x="8430" y="12685"/>
                      <a:pt x="8465" y="10645"/>
                    </a:cubicBezTo>
                    <a:cubicBezTo>
                      <a:pt x="8465" y="10582"/>
                      <a:pt x="8425" y="10534"/>
                      <a:pt x="8379" y="10534"/>
                    </a:cubicBezTo>
                    <a:cubicBezTo>
                      <a:pt x="8372" y="10534"/>
                      <a:pt x="8365" y="10535"/>
                      <a:pt x="8358" y="10537"/>
                    </a:cubicBezTo>
                    <a:cubicBezTo>
                      <a:pt x="7445" y="10627"/>
                      <a:pt x="6783" y="11468"/>
                      <a:pt x="6264" y="12130"/>
                    </a:cubicBezTo>
                    <a:cubicBezTo>
                      <a:pt x="5441" y="13150"/>
                      <a:pt x="5083" y="14349"/>
                      <a:pt x="4582" y="15530"/>
                    </a:cubicBezTo>
                    <a:lnTo>
                      <a:pt x="4081" y="16049"/>
                    </a:lnTo>
                    <a:cubicBezTo>
                      <a:pt x="4206" y="14725"/>
                      <a:pt x="4260" y="13400"/>
                      <a:pt x="4349" y="12130"/>
                    </a:cubicBezTo>
                    <a:cubicBezTo>
                      <a:pt x="4564" y="11897"/>
                      <a:pt x="4779" y="11647"/>
                      <a:pt x="4958" y="11396"/>
                    </a:cubicBezTo>
                    <a:cubicBezTo>
                      <a:pt x="4969" y="11431"/>
                      <a:pt x="5003" y="11451"/>
                      <a:pt x="5036" y="11451"/>
                    </a:cubicBezTo>
                    <a:cubicBezTo>
                      <a:pt x="5053" y="11451"/>
                      <a:pt x="5070" y="11445"/>
                      <a:pt x="5083" y="11432"/>
                    </a:cubicBezTo>
                    <a:cubicBezTo>
                      <a:pt x="6551" y="10233"/>
                      <a:pt x="7839" y="8372"/>
                      <a:pt x="7678" y="6403"/>
                    </a:cubicBezTo>
                    <a:cubicBezTo>
                      <a:pt x="7678" y="6333"/>
                      <a:pt x="7612" y="6285"/>
                      <a:pt x="7548" y="6285"/>
                    </a:cubicBezTo>
                    <a:cubicBezTo>
                      <a:pt x="7531" y="6285"/>
                      <a:pt x="7514" y="6288"/>
                      <a:pt x="7499" y="6296"/>
                    </a:cubicBezTo>
                    <a:cubicBezTo>
                      <a:pt x="5799" y="7298"/>
                      <a:pt x="4797" y="9124"/>
                      <a:pt x="4851" y="11092"/>
                    </a:cubicBezTo>
                    <a:lnTo>
                      <a:pt x="4367" y="11808"/>
                    </a:lnTo>
                    <a:cubicBezTo>
                      <a:pt x="4439" y="10645"/>
                      <a:pt x="4493" y="9464"/>
                      <a:pt x="4457" y="8282"/>
                    </a:cubicBezTo>
                    <a:cubicBezTo>
                      <a:pt x="4797" y="7835"/>
                      <a:pt x="5065" y="7352"/>
                      <a:pt x="5244" y="6815"/>
                    </a:cubicBezTo>
                    <a:cubicBezTo>
                      <a:pt x="6175" y="5598"/>
                      <a:pt x="7052" y="4167"/>
                      <a:pt x="6658" y="2592"/>
                    </a:cubicBezTo>
                    <a:cubicBezTo>
                      <a:pt x="6644" y="2537"/>
                      <a:pt x="6599" y="2514"/>
                      <a:pt x="6555" y="2514"/>
                    </a:cubicBezTo>
                    <a:cubicBezTo>
                      <a:pt x="6541" y="2514"/>
                      <a:pt x="6527" y="2516"/>
                      <a:pt x="6515" y="2520"/>
                    </a:cubicBezTo>
                    <a:cubicBezTo>
                      <a:pt x="5244" y="3200"/>
                      <a:pt x="4582" y="5670"/>
                      <a:pt x="4922" y="7048"/>
                    </a:cubicBezTo>
                    <a:cubicBezTo>
                      <a:pt x="4779" y="7370"/>
                      <a:pt x="4636" y="7674"/>
                      <a:pt x="4457" y="7978"/>
                    </a:cubicBezTo>
                    <a:cubicBezTo>
                      <a:pt x="4439" y="7191"/>
                      <a:pt x="4367" y="6403"/>
                      <a:pt x="4260" y="5634"/>
                    </a:cubicBezTo>
                    <a:cubicBezTo>
                      <a:pt x="4403" y="5151"/>
                      <a:pt x="4511" y="4668"/>
                      <a:pt x="4546" y="4167"/>
                    </a:cubicBezTo>
                    <a:cubicBezTo>
                      <a:pt x="4582" y="4167"/>
                      <a:pt x="4600" y="4131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2"/>
                      <a:pt x="5244" y="588"/>
                      <a:pt x="4958" y="51"/>
                    </a:cubicBezTo>
                    <a:cubicBezTo>
                      <a:pt x="4937" y="20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37"/>
              <p:cNvSpPr/>
              <p:nvPr/>
            </p:nvSpPr>
            <p:spPr>
              <a:xfrm>
                <a:off x="1259925" y="2118550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76" y="2760"/>
                    </a:moveTo>
                    <a:cubicBezTo>
                      <a:pt x="3436" y="3118"/>
                      <a:pt x="3150" y="3512"/>
                      <a:pt x="2810" y="3870"/>
                    </a:cubicBezTo>
                    <a:cubicBezTo>
                      <a:pt x="2237" y="4442"/>
                      <a:pt x="1540" y="4872"/>
                      <a:pt x="770" y="5140"/>
                    </a:cubicBezTo>
                    <a:cubicBezTo>
                      <a:pt x="752" y="5146"/>
                      <a:pt x="737" y="5149"/>
                      <a:pt x="724" y="5149"/>
                    </a:cubicBezTo>
                    <a:cubicBezTo>
                      <a:pt x="521" y="5149"/>
                      <a:pt x="950" y="4386"/>
                      <a:pt x="967" y="4353"/>
                    </a:cubicBezTo>
                    <a:cubicBezTo>
                      <a:pt x="1217" y="3923"/>
                      <a:pt x="1557" y="3530"/>
                      <a:pt x="1969" y="3243"/>
                    </a:cubicBezTo>
                    <a:cubicBezTo>
                      <a:pt x="2381" y="2939"/>
                      <a:pt x="2864" y="2885"/>
                      <a:pt x="3347" y="2832"/>
                    </a:cubicBezTo>
                    <a:lnTo>
                      <a:pt x="3347" y="2832"/>
                    </a:lnTo>
                    <a:cubicBezTo>
                      <a:pt x="2971" y="3046"/>
                      <a:pt x="2667" y="3333"/>
                      <a:pt x="2434" y="3691"/>
                    </a:cubicBezTo>
                    <a:cubicBezTo>
                      <a:pt x="2409" y="3729"/>
                      <a:pt x="2446" y="3767"/>
                      <a:pt x="2483" y="3767"/>
                    </a:cubicBezTo>
                    <a:cubicBezTo>
                      <a:pt x="2498" y="3767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59" y="2760"/>
                    </a:cubicBezTo>
                    <a:close/>
                    <a:moveTo>
                      <a:pt x="5190" y="4192"/>
                    </a:moveTo>
                    <a:lnTo>
                      <a:pt x="5190" y="4192"/>
                    </a:lnTo>
                    <a:cubicBezTo>
                      <a:pt x="6013" y="4424"/>
                      <a:pt x="6711" y="4925"/>
                      <a:pt x="7212" y="5623"/>
                    </a:cubicBezTo>
                    <a:cubicBezTo>
                      <a:pt x="7463" y="5999"/>
                      <a:pt x="7660" y="6411"/>
                      <a:pt x="7803" y="6840"/>
                    </a:cubicBezTo>
                    <a:cubicBezTo>
                      <a:pt x="7857" y="7019"/>
                      <a:pt x="7910" y="7198"/>
                      <a:pt x="7928" y="7377"/>
                    </a:cubicBezTo>
                    <a:cubicBezTo>
                      <a:pt x="7964" y="7574"/>
                      <a:pt x="7906" y="7632"/>
                      <a:pt x="7812" y="7632"/>
                    </a:cubicBezTo>
                    <a:cubicBezTo>
                      <a:pt x="7718" y="7632"/>
                      <a:pt x="7588" y="7574"/>
                      <a:pt x="7481" y="7538"/>
                    </a:cubicBezTo>
                    <a:cubicBezTo>
                      <a:pt x="6318" y="7252"/>
                      <a:pt x="5888" y="6071"/>
                      <a:pt x="5512" y="5015"/>
                    </a:cubicBezTo>
                    <a:lnTo>
                      <a:pt x="5512" y="5015"/>
                    </a:lnTo>
                    <a:cubicBezTo>
                      <a:pt x="5709" y="5230"/>
                      <a:pt x="5924" y="5426"/>
                      <a:pt x="6139" y="5623"/>
                    </a:cubicBezTo>
                    <a:cubicBezTo>
                      <a:pt x="6151" y="5631"/>
                      <a:pt x="6163" y="5635"/>
                      <a:pt x="6174" y="5635"/>
                    </a:cubicBezTo>
                    <a:cubicBezTo>
                      <a:pt x="6212" y="5635"/>
                      <a:pt x="6238" y="5593"/>
                      <a:pt x="6210" y="5552"/>
                    </a:cubicBezTo>
                    <a:cubicBezTo>
                      <a:pt x="5888" y="5230"/>
                      <a:pt x="5602" y="4890"/>
                      <a:pt x="5333" y="4532"/>
                    </a:cubicBezTo>
                    <a:cubicBezTo>
                      <a:pt x="5280" y="4406"/>
                      <a:pt x="5244" y="4299"/>
                      <a:pt x="5190" y="4192"/>
                    </a:cubicBezTo>
                    <a:close/>
                    <a:moveTo>
                      <a:pt x="3580" y="5623"/>
                    </a:moveTo>
                    <a:lnTo>
                      <a:pt x="3580" y="5623"/>
                    </a:lnTo>
                    <a:cubicBezTo>
                      <a:pt x="3275" y="6268"/>
                      <a:pt x="3061" y="6930"/>
                      <a:pt x="2756" y="7556"/>
                    </a:cubicBezTo>
                    <a:cubicBezTo>
                      <a:pt x="2381" y="8308"/>
                      <a:pt x="1772" y="8952"/>
                      <a:pt x="1182" y="9524"/>
                    </a:cubicBezTo>
                    <a:cubicBezTo>
                      <a:pt x="936" y="9761"/>
                      <a:pt x="656" y="9967"/>
                      <a:pt x="472" y="9967"/>
                    </a:cubicBezTo>
                    <a:cubicBezTo>
                      <a:pt x="307" y="9967"/>
                      <a:pt x="220" y="9802"/>
                      <a:pt x="305" y="9345"/>
                    </a:cubicBezTo>
                    <a:cubicBezTo>
                      <a:pt x="430" y="8755"/>
                      <a:pt x="663" y="8200"/>
                      <a:pt x="1003" y="7699"/>
                    </a:cubicBezTo>
                    <a:cubicBezTo>
                      <a:pt x="1522" y="6876"/>
                      <a:pt x="2273" y="6303"/>
                      <a:pt x="3061" y="5749"/>
                    </a:cubicBezTo>
                    <a:lnTo>
                      <a:pt x="3061" y="5749"/>
                    </a:lnTo>
                    <a:cubicBezTo>
                      <a:pt x="2542" y="6429"/>
                      <a:pt x="2059" y="7144"/>
                      <a:pt x="1629" y="7896"/>
                    </a:cubicBezTo>
                    <a:cubicBezTo>
                      <a:pt x="1604" y="7934"/>
                      <a:pt x="1641" y="7972"/>
                      <a:pt x="1678" y="7972"/>
                    </a:cubicBezTo>
                    <a:cubicBezTo>
                      <a:pt x="1693" y="7972"/>
                      <a:pt x="1708" y="7965"/>
                      <a:pt x="1718" y="7950"/>
                    </a:cubicBezTo>
                    <a:cubicBezTo>
                      <a:pt x="2255" y="7109"/>
                      <a:pt x="2882" y="6339"/>
                      <a:pt x="3580" y="5623"/>
                    </a:cubicBezTo>
                    <a:close/>
                    <a:moveTo>
                      <a:pt x="5085" y="8246"/>
                    </a:moveTo>
                    <a:cubicBezTo>
                      <a:pt x="5987" y="8246"/>
                      <a:pt x="6605" y="8868"/>
                      <a:pt x="7177" y="9507"/>
                    </a:cubicBezTo>
                    <a:cubicBezTo>
                      <a:pt x="7427" y="9793"/>
                      <a:pt x="7660" y="10079"/>
                      <a:pt x="7874" y="10383"/>
                    </a:cubicBezTo>
                    <a:cubicBezTo>
                      <a:pt x="7927" y="10472"/>
                      <a:pt x="8311" y="11117"/>
                      <a:pt x="8201" y="11117"/>
                    </a:cubicBezTo>
                    <a:cubicBezTo>
                      <a:pt x="8200" y="11117"/>
                      <a:pt x="8198" y="11117"/>
                      <a:pt x="8197" y="11117"/>
                    </a:cubicBezTo>
                    <a:cubicBezTo>
                      <a:pt x="7427" y="11081"/>
                      <a:pt x="6693" y="10562"/>
                      <a:pt x="6139" y="10079"/>
                    </a:cubicBezTo>
                    <a:cubicBezTo>
                      <a:pt x="5655" y="9668"/>
                      <a:pt x="5387" y="9167"/>
                      <a:pt x="5065" y="8683"/>
                    </a:cubicBezTo>
                    <a:lnTo>
                      <a:pt x="5065" y="8683"/>
                    </a:lnTo>
                    <a:cubicBezTo>
                      <a:pt x="5423" y="8952"/>
                      <a:pt x="5816" y="9184"/>
                      <a:pt x="6067" y="9363"/>
                    </a:cubicBezTo>
                    <a:cubicBezTo>
                      <a:pt x="6076" y="9369"/>
                      <a:pt x="6084" y="9372"/>
                      <a:pt x="6093" y="9372"/>
                    </a:cubicBezTo>
                    <a:cubicBezTo>
                      <a:pt x="6135" y="9372"/>
                      <a:pt x="6166" y="9304"/>
                      <a:pt x="6121" y="9274"/>
                    </a:cubicBezTo>
                    <a:cubicBezTo>
                      <a:pt x="5763" y="9023"/>
                      <a:pt x="5405" y="8755"/>
                      <a:pt x="5083" y="8451"/>
                    </a:cubicBezTo>
                    <a:cubicBezTo>
                      <a:pt x="5029" y="8397"/>
                      <a:pt x="4958" y="8325"/>
                      <a:pt x="4904" y="8254"/>
                    </a:cubicBezTo>
                    <a:cubicBezTo>
                      <a:pt x="4965" y="8248"/>
                      <a:pt x="5026" y="8246"/>
                      <a:pt x="5085" y="8246"/>
                    </a:cubicBezTo>
                    <a:close/>
                    <a:moveTo>
                      <a:pt x="3311" y="9757"/>
                    </a:moveTo>
                    <a:cubicBezTo>
                      <a:pt x="2864" y="10419"/>
                      <a:pt x="2470" y="11189"/>
                      <a:pt x="2076" y="11869"/>
                    </a:cubicBezTo>
                    <a:cubicBezTo>
                      <a:pt x="2063" y="11921"/>
                      <a:pt x="2098" y="11954"/>
                      <a:pt x="2139" y="11954"/>
                    </a:cubicBezTo>
                    <a:cubicBezTo>
                      <a:pt x="2154" y="11954"/>
                      <a:pt x="2169" y="11950"/>
                      <a:pt x="2184" y="11940"/>
                    </a:cubicBezTo>
                    <a:cubicBezTo>
                      <a:pt x="2577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04" y="11654"/>
                      <a:pt x="2774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20" y="14148"/>
                      <a:pt x="1500" y="12158"/>
                      <a:pt x="1611" y="11887"/>
                    </a:cubicBezTo>
                    <a:cubicBezTo>
                      <a:pt x="2005" y="11028"/>
                      <a:pt x="2703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5" y="12072"/>
                      <a:pt x="6997" y="13157"/>
                      <a:pt x="7373" y="13927"/>
                    </a:cubicBezTo>
                    <a:cubicBezTo>
                      <a:pt x="7427" y="14052"/>
                      <a:pt x="7642" y="14571"/>
                      <a:pt x="7481" y="14571"/>
                    </a:cubicBezTo>
                    <a:cubicBezTo>
                      <a:pt x="7033" y="14553"/>
                      <a:pt x="6640" y="14267"/>
                      <a:pt x="6300" y="13998"/>
                    </a:cubicBezTo>
                    <a:cubicBezTo>
                      <a:pt x="5799" y="13569"/>
                      <a:pt x="5512" y="13014"/>
                      <a:pt x="5101" y="12513"/>
                    </a:cubicBezTo>
                    <a:lnTo>
                      <a:pt x="5101" y="12513"/>
                    </a:lnTo>
                    <a:cubicBezTo>
                      <a:pt x="5423" y="12763"/>
                      <a:pt x="5763" y="12960"/>
                      <a:pt x="6085" y="13193"/>
                    </a:cubicBezTo>
                    <a:cubicBezTo>
                      <a:pt x="6092" y="13200"/>
                      <a:pt x="6099" y="13203"/>
                      <a:pt x="6105" y="13203"/>
                    </a:cubicBezTo>
                    <a:cubicBezTo>
                      <a:pt x="6132" y="13203"/>
                      <a:pt x="6150" y="13150"/>
                      <a:pt x="6121" y="13121"/>
                    </a:cubicBezTo>
                    <a:cubicBezTo>
                      <a:pt x="5745" y="12817"/>
                      <a:pt x="5333" y="12549"/>
                      <a:pt x="4958" y="12244"/>
                    </a:cubicBezTo>
                    <a:cubicBezTo>
                      <a:pt x="4904" y="12191"/>
                      <a:pt x="4868" y="12137"/>
                      <a:pt x="4814" y="12101"/>
                    </a:cubicBezTo>
                    <a:cubicBezTo>
                      <a:pt x="4905" y="12082"/>
                      <a:pt x="4996" y="12072"/>
                      <a:pt x="5087" y="12072"/>
                    </a:cubicBezTo>
                    <a:close/>
                    <a:moveTo>
                      <a:pt x="3419" y="14088"/>
                    </a:moveTo>
                    <a:cubicBezTo>
                      <a:pt x="3454" y="15215"/>
                      <a:pt x="3186" y="16342"/>
                      <a:pt x="2649" y="17327"/>
                    </a:cubicBezTo>
                    <a:lnTo>
                      <a:pt x="2649" y="17345"/>
                    </a:lnTo>
                    <a:cubicBezTo>
                      <a:pt x="2488" y="17631"/>
                      <a:pt x="2255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1" y="16575"/>
                    </a:cubicBezTo>
                    <a:cubicBezTo>
                      <a:pt x="2202" y="15913"/>
                      <a:pt x="2595" y="15340"/>
                      <a:pt x="2971" y="14768"/>
                    </a:cubicBezTo>
                    <a:lnTo>
                      <a:pt x="2971" y="14768"/>
                    </a:lnTo>
                    <a:cubicBezTo>
                      <a:pt x="2828" y="15233"/>
                      <a:pt x="2703" y="15680"/>
                      <a:pt x="2524" y="16110"/>
                    </a:cubicBezTo>
                    <a:cubicBezTo>
                      <a:pt x="2513" y="16142"/>
                      <a:pt x="2541" y="16168"/>
                      <a:pt x="2573" y="16168"/>
                    </a:cubicBezTo>
                    <a:cubicBezTo>
                      <a:pt x="2594" y="16168"/>
                      <a:pt x="2617" y="16156"/>
                      <a:pt x="2631" y="16128"/>
                    </a:cubicBezTo>
                    <a:cubicBezTo>
                      <a:pt x="2917" y="15466"/>
                      <a:pt x="3150" y="14768"/>
                      <a:pt x="3419" y="14088"/>
                    </a:cubicBezTo>
                    <a:close/>
                    <a:moveTo>
                      <a:pt x="4689" y="15090"/>
                    </a:moveTo>
                    <a:lnTo>
                      <a:pt x="4689" y="15090"/>
                    </a:lnTo>
                    <a:cubicBezTo>
                      <a:pt x="5727" y="15126"/>
                      <a:pt x="6174" y="16074"/>
                      <a:pt x="6568" y="16897"/>
                    </a:cubicBezTo>
                    <a:lnTo>
                      <a:pt x="6568" y="16915"/>
                    </a:lnTo>
                    <a:cubicBezTo>
                      <a:pt x="6675" y="17148"/>
                      <a:pt x="6819" y="17362"/>
                      <a:pt x="6944" y="17595"/>
                    </a:cubicBezTo>
                    <a:cubicBezTo>
                      <a:pt x="7084" y="17833"/>
                      <a:pt x="7191" y="18191"/>
                      <a:pt x="7000" y="18191"/>
                    </a:cubicBezTo>
                    <a:cubicBezTo>
                      <a:pt x="6947" y="18191"/>
                      <a:pt x="6871" y="18163"/>
                      <a:pt x="6765" y="18096"/>
                    </a:cubicBezTo>
                    <a:cubicBezTo>
                      <a:pt x="6353" y="17810"/>
                      <a:pt x="5978" y="17470"/>
                      <a:pt x="5655" y="17076"/>
                    </a:cubicBezTo>
                    <a:cubicBezTo>
                      <a:pt x="5459" y="16879"/>
                      <a:pt x="5280" y="16629"/>
                      <a:pt x="5119" y="16378"/>
                    </a:cubicBezTo>
                    <a:cubicBezTo>
                      <a:pt x="5011" y="16128"/>
                      <a:pt x="4904" y="15859"/>
                      <a:pt x="4850" y="15591"/>
                    </a:cubicBezTo>
                    <a:lnTo>
                      <a:pt x="4850" y="15591"/>
                    </a:lnTo>
                    <a:cubicBezTo>
                      <a:pt x="5065" y="15877"/>
                      <a:pt x="5298" y="16181"/>
                      <a:pt x="5512" y="16486"/>
                    </a:cubicBezTo>
                    <a:cubicBezTo>
                      <a:pt x="5517" y="16490"/>
                      <a:pt x="5524" y="16493"/>
                      <a:pt x="5533" y="16493"/>
                    </a:cubicBezTo>
                    <a:cubicBezTo>
                      <a:pt x="5555" y="16493"/>
                      <a:pt x="5584" y="16476"/>
                      <a:pt x="5584" y="16450"/>
                    </a:cubicBezTo>
                    <a:cubicBezTo>
                      <a:pt x="5423" y="16074"/>
                      <a:pt x="5208" y="15734"/>
                      <a:pt x="4940" y="15430"/>
                    </a:cubicBezTo>
                    <a:cubicBezTo>
                      <a:pt x="4850" y="15322"/>
                      <a:pt x="4779" y="15197"/>
                      <a:pt x="4689" y="15090"/>
                    </a:cubicBezTo>
                    <a:close/>
                    <a:moveTo>
                      <a:pt x="4707" y="17112"/>
                    </a:moveTo>
                    <a:cubicBezTo>
                      <a:pt x="5065" y="17559"/>
                      <a:pt x="5387" y="18007"/>
                      <a:pt x="5691" y="18490"/>
                    </a:cubicBezTo>
                    <a:cubicBezTo>
                      <a:pt x="5906" y="18866"/>
                      <a:pt x="6031" y="19277"/>
                      <a:pt x="6067" y="19707"/>
                    </a:cubicBezTo>
                    <a:cubicBezTo>
                      <a:pt x="6089" y="19922"/>
                      <a:pt x="6016" y="19995"/>
                      <a:pt x="5907" y="19995"/>
                    </a:cubicBezTo>
                    <a:cubicBezTo>
                      <a:pt x="5752" y="19995"/>
                      <a:pt x="5523" y="19847"/>
                      <a:pt x="5387" y="19743"/>
                    </a:cubicBezTo>
                    <a:cubicBezTo>
                      <a:pt x="4725" y="19170"/>
                      <a:pt x="4707" y="18347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61" y="17702"/>
                      <a:pt x="4779" y="17792"/>
                    </a:cubicBezTo>
                    <a:lnTo>
                      <a:pt x="4779" y="17899"/>
                    </a:lnTo>
                    <a:lnTo>
                      <a:pt x="4796" y="17899"/>
                    </a:lnTo>
                    <a:lnTo>
                      <a:pt x="4796" y="17828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1" y="18164"/>
                      <a:pt x="4923" y="18169"/>
                      <a:pt x="4935" y="18169"/>
                    </a:cubicBezTo>
                    <a:cubicBezTo>
                      <a:pt x="4955" y="18169"/>
                      <a:pt x="4975" y="18154"/>
                      <a:pt x="4975" y="18132"/>
                    </a:cubicBezTo>
                    <a:cubicBezTo>
                      <a:pt x="4868" y="17792"/>
                      <a:pt x="4779" y="17470"/>
                      <a:pt x="4707" y="17148"/>
                    </a:cubicBezTo>
                    <a:lnTo>
                      <a:pt x="4707" y="17112"/>
                    </a:lnTo>
                    <a:close/>
                    <a:moveTo>
                      <a:pt x="3991" y="17112"/>
                    </a:moveTo>
                    <a:lnTo>
                      <a:pt x="3991" y="17112"/>
                    </a:lnTo>
                    <a:cubicBezTo>
                      <a:pt x="4260" y="18132"/>
                      <a:pt x="4403" y="19277"/>
                      <a:pt x="3920" y="20244"/>
                    </a:cubicBezTo>
                    <a:cubicBezTo>
                      <a:pt x="3847" y="20404"/>
                      <a:pt x="3786" y="20465"/>
                      <a:pt x="3734" y="20465"/>
                    </a:cubicBezTo>
                    <a:cubicBezTo>
                      <a:pt x="3607" y="20465"/>
                      <a:pt x="3544" y="20089"/>
                      <a:pt x="3544" y="19886"/>
                    </a:cubicBezTo>
                    <a:cubicBezTo>
                      <a:pt x="3544" y="19599"/>
                      <a:pt x="3562" y="19349"/>
                      <a:pt x="3580" y="19063"/>
                    </a:cubicBezTo>
                    <a:cubicBezTo>
                      <a:pt x="3615" y="18597"/>
                      <a:pt x="3705" y="18132"/>
                      <a:pt x="3812" y="17685"/>
                    </a:cubicBezTo>
                    <a:lnTo>
                      <a:pt x="3812" y="17685"/>
                    </a:lnTo>
                    <a:cubicBezTo>
                      <a:pt x="3776" y="17917"/>
                      <a:pt x="3794" y="18150"/>
                      <a:pt x="3848" y="18383"/>
                    </a:cubicBezTo>
                    <a:cubicBezTo>
                      <a:pt x="3848" y="18400"/>
                      <a:pt x="3848" y="18400"/>
                      <a:pt x="3866" y="18400"/>
                    </a:cubicBezTo>
                    <a:lnTo>
                      <a:pt x="3884" y="18400"/>
                    </a:lnTo>
                    <a:cubicBezTo>
                      <a:pt x="3884" y="18400"/>
                      <a:pt x="3902" y="18400"/>
                      <a:pt x="3902" y="18383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7"/>
                      <a:pt x="3991" y="17219"/>
                      <a:pt x="3991" y="17112"/>
                    </a:cubicBezTo>
                    <a:close/>
                    <a:moveTo>
                      <a:pt x="5463" y="1"/>
                    </a:moveTo>
                    <a:cubicBezTo>
                      <a:pt x="5437" y="1"/>
                      <a:pt x="5412" y="13"/>
                      <a:pt x="5405" y="40"/>
                    </a:cubicBezTo>
                    <a:cubicBezTo>
                      <a:pt x="5136" y="756"/>
                      <a:pt x="4940" y="1472"/>
                      <a:pt x="4779" y="2205"/>
                    </a:cubicBezTo>
                    <a:cubicBezTo>
                      <a:pt x="4492" y="2295"/>
                      <a:pt x="4206" y="2420"/>
                      <a:pt x="3920" y="2545"/>
                    </a:cubicBezTo>
                    <a:cubicBezTo>
                      <a:pt x="3132" y="2635"/>
                      <a:pt x="2327" y="2653"/>
                      <a:pt x="1683" y="3207"/>
                    </a:cubicBezTo>
                    <a:cubicBezTo>
                      <a:pt x="1056" y="3780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4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1"/>
                      <a:pt x="3401" y="3315"/>
                      <a:pt x="4045" y="2724"/>
                    </a:cubicBezTo>
                    <a:lnTo>
                      <a:pt x="4081" y="2724"/>
                    </a:lnTo>
                    <a:cubicBezTo>
                      <a:pt x="4134" y="2706"/>
                      <a:pt x="4152" y="2671"/>
                      <a:pt x="4152" y="2617"/>
                    </a:cubicBezTo>
                    <a:cubicBezTo>
                      <a:pt x="4331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4" y="3816"/>
                      <a:pt x="4385" y="4532"/>
                    </a:cubicBezTo>
                    <a:cubicBezTo>
                      <a:pt x="4009" y="4782"/>
                      <a:pt x="3669" y="5069"/>
                      <a:pt x="3365" y="5409"/>
                    </a:cubicBezTo>
                    <a:lnTo>
                      <a:pt x="3347" y="5409"/>
                    </a:lnTo>
                    <a:cubicBezTo>
                      <a:pt x="1450" y="6178"/>
                      <a:pt x="36" y="8182"/>
                      <a:pt x="1" y="10240"/>
                    </a:cubicBezTo>
                    <a:cubicBezTo>
                      <a:pt x="1" y="10294"/>
                      <a:pt x="36" y="10348"/>
                      <a:pt x="108" y="10348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36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84"/>
                      <a:pt x="4116" y="8755"/>
                    </a:cubicBezTo>
                    <a:cubicBezTo>
                      <a:pt x="3884" y="8970"/>
                      <a:pt x="3687" y="9220"/>
                      <a:pt x="3490" y="9471"/>
                    </a:cubicBezTo>
                    <a:cubicBezTo>
                      <a:pt x="3490" y="9436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43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69"/>
                      <a:pt x="3669" y="11726"/>
                      <a:pt x="3597" y="9757"/>
                    </a:cubicBezTo>
                    <a:lnTo>
                      <a:pt x="4099" y="9041"/>
                    </a:lnTo>
                    <a:lnTo>
                      <a:pt x="4099" y="9041"/>
                    </a:lnTo>
                    <a:cubicBezTo>
                      <a:pt x="4027" y="10204"/>
                      <a:pt x="3973" y="11386"/>
                      <a:pt x="3991" y="12567"/>
                    </a:cubicBezTo>
                    <a:cubicBezTo>
                      <a:pt x="3651" y="13014"/>
                      <a:pt x="3383" y="13497"/>
                      <a:pt x="3222" y="14034"/>
                    </a:cubicBezTo>
                    <a:cubicBezTo>
                      <a:pt x="2291" y="15251"/>
                      <a:pt x="1396" y="16682"/>
                      <a:pt x="1790" y="18257"/>
                    </a:cubicBezTo>
                    <a:cubicBezTo>
                      <a:pt x="1802" y="18305"/>
                      <a:pt x="1838" y="18329"/>
                      <a:pt x="1876" y="18329"/>
                    </a:cubicBezTo>
                    <a:cubicBezTo>
                      <a:pt x="1895" y="18329"/>
                      <a:pt x="1915" y="18323"/>
                      <a:pt x="1933" y="18311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0" y="13175"/>
                      <a:pt x="3991" y="12871"/>
                    </a:cubicBezTo>
                    <a:cubicBezTo>
                      <a:pt x="4027" y="13658"/>
                      <a:pt x="4081" y="14446"/>
                      <a:pt x="4206" y="15233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6"/>
                      <a:pt x="3383" y="18275"/>
                      <a:pt x="3347" y="19063"/>
                    </a:cubicBezTo>
                    <a:cubicBezTo>
                      <a:pt x="3311" y="19653"/>
                      <a:pt x="3204" y="20297"/>
                      <a:pt x="3508" y="20816"/>
                    </a:cubicBezTo>
                    <a:cubicBezTo>
                      <a:pt x="3529" y="20858"/>
                      <a:pt x="3562" y="20876"/>
                      <a:pt x="3597" y="20876"/>
                    </a:cubicBezTo>
                    <a:cubicBezTo>
                      <a:pt x="3622" y="20876"/>
                      <a:pt x="3647" y="20867"/>
                      <a:pt x="3669" y="20852"/>
                    </a:cubicBezTo>
                    <a:cubicBezTo>
                      <a:pt x="4653" y="19868"/>
                      <a:pt x="4582" y="17953"/>
                      <a:pt x="4027" y="16754"/>
                    </a:cubicBezTo>
                    <a:cubicBezTo>
                      <a:pt x="4063" y="16539"/>
                      <a:pt x="4099" y="16342"/>
                      <a:pt x="4152" y="16128"/>
                    </a:cubicBezTo>
                    <a:cubicBezTo>
                      <a:pt x="4188" y="15985"/>
                      <a:pt x="4224" y="15859"/>
                      <a:pt x="4278" y="15716"/>
                    </a:cubicBezTo>
                    <a:cubicBezTo>
                      <a:pt x="4349" y="16110"/>
                      <a:pt x="4421" y="16486"/>
                      <a:pt x="4528" y="16861"/>
                    </a:cubicBezTo>
                    <a:cubicBezTo>
                      <a:pt x="4313" y="17470"/>
                      <a:pt x="4510" y="18347"/>
                      <a:pt x="4689" y="18919"/>
                    </a:cubicBezTo>
                    <a:cubicBezTo>
                      <a:pt x="4922" y="19617"/>
                      <a:pt x="5405" y="20154"/>
                      <a:pt x="6156" y="20226"/>
                    </a:cubicBezTo>
                    <a:cubicBezTo>
                      <a:pt x="6210" y="20226"/>
                      <a:pt x="6246" y="20190"/>
                      <a:pt x="6246" y="20136"/>
                    </a:cubicBezTo>
                    <a:cubicBezTo>
                      <a:pt x="6264" y="18866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3" y="16700"/>
                      <a:pt x="4618" y="16700"/>
                    </a:cubicBezTo>
                    <a:cubicBezTo>
                      <a:pt x="4528" y="16271"/>
                      <a:pt x="4439" y="15841"/>
                      <a:pt x="4385" y="15394"/>
                    </a:cubicBezTo>
                    <a:cubicBezTo>
                      <a:pt x="4403" y="15340"/>
                      <a:pt x="4421" y="15269"/>
                      <a:pt x="4421" y="15197"/>
                    </a:cubicBezTo>
                    <a:cubicBezTo>
                      <a:pt x="4421" y="15161"/>
                      <a:pt x="4385" y="15126"/>
                      <a:pt x="4349" y="15126"/>
                    </a:cubicBezTo>
                    <a:cubicBezTo>
                      <a:pt x="4349" y="15036"/>
                      <a:pt x="4331" y="14947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6"/>
                      <a:pt x="4600" y="15233"/>
                    </a:cubicBezTo>
                    <a:lnTo>
                      <a:pt x="4725" y="15412"/>
                    </a:lnTo>
                    <a:cubicBezTo>
                      <a:pt x="4689" y="15430"/>
                      <a:pt x="4671" y="15448"/>
                      <a:pt x="4671" y="15501"/>
                    </a:cubicBezTo>
                    <a:cubicBezTo>
                      <a:pt x="4779" y="16342"/>
                      <a:pt x="5244" y="16933"/>
                      <a:pt x="5816" y="17524"/>
                    </a:cubicBezTo>
                    <a:cubicBezTo>
                      <a:pt x="6022" y="17729"/>
                      <a:pt x="6634" y="18439"/>
                      <a:pt x="7070" y="18439"/>
                    </a:cubicBezTo>
                    <a:cubicBezTo>
                      <a:pt x="7127" y="18439"/>
                      <a:pt x="7181" y="18427"/>
                      <a:pt x="7230" y="18400"/>
                    </a:cubicBezTo>
                    <a:cubicBezTo>
                      <a:pt x="7731" y="18114"/>
                      <a:pt x="6854" y="17112"/>
                      <a:pt x="6729" y="16826"/>
                    </a:cubicBezTo>
                    <a:cubicBezTo>
                      <a:pt x="6360" y="16071"/>
                      <a:pt x="5849" y="14985"/>
                      <a:pt x="4888" y="14985"/>
                    </a:cubicBezTo>
                    <a:cubicBezTo>
                      <a:pt x="4823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6"/>
                    </a:cubicBezTo>
                    <a:cubicBezTo>
                      <a:pt x="4618" y="14965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1" y="11833"/>
                      <a:pt x="4510" y="12030"/>
                      <a:pt x="4707" y="12209"/>
                    </a:cubicBezTo>
                    <a:cubicBezTo>
                      <a:pt x="4761" y="12262"/>
                      <a:pt x="4832" y="12316"/>
                      <a:pt x="4886" y="12370"/>
                    </a:cubicBezTo>
                    <a:cubicBezTo>
                      <a:pt x="4850" y="12388"/>
                      <a:pt x="4814" y="12441"/>
                      <a:pt x="4832" y="12477"/>
                    </a:cubicBezTo>
                    <a:cubicBezTo>
                      <a:pt x="5262" y="13533"/>
                      <a:pt x="6461" y="14768"/>
                      <a:pt x="7642" y="14803"/>
                    </a:cubicBezTo>
                    <a:cubicBezTo>
                      <a:pt x="7695" y="14803"/>
                      <a:pt x="7749" y="14768"/>
                      <a:pt x="7749" y="14696"/>
                    </a:cubicBezTo>
                    <a:cubicBezTo>
                      <a:pt x="7859" y="13628"/>
                      <a:pt x="6438" y="11925"/>
                      <a:pt x="5217" y="11925"/>
                    </a:cubicBezTo>
                    <a:cubicBezTo>
                      <a:pt x="5048" y="11925"/>
                      <a:pt x="4882" y="11958"/>
                      <a:pt x="4725" y="12030"/>
                    </a:cubicBezTo>
                    <a:cubicBezTo>
                      <a:pt x="4635" y="11940"/>
                      <a:pt x="4546" y="11833"/>
                      <a:pt x="4474" y="11726"/>
                    </a:cubicBezTo>
                    <a:cubicBezTo>
                      <a:pt x="4367" y="11529"/>
                      <a:pt x="4313" y="11314"/>
                      <a:pt x="4206" y="11117"/>
                    </a:cubicBezTo>
                    <a:cubicBezTo>
                      <a:pt x="4224" y="10544"/>
                      <a:pt x="4242" y="9990"/>
                      <a:pt x="4295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30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600" y="8308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3" y="10919"/>
                      <a:pt x="7475" y="11352"/>
                      <a:pt x="8265" y="11352"/>
                    </a:cubicBezTo>
                    <a:cubicBezTo>
                      <a:pt x="8296" y="11352"/>
                      <a:pt x="8327" y="11351"/>
                      <a:pt x="8358" y="11350"/>
                    </a:cubicBezTo>
                    <a:cubicBezTo>
                      <a:pt x="8429" y="11350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7"/>
                    </a:cubicBezTo>
                    <a:cubicBezTo>
                      <a:pt x="6594" y="8594"/>
                      <a:pt x="5977" y="8129"/>
                      <a:pt x="5218" y="8129"/>
                    </a:cubicBezTo>
                    <a:cubicBezTo>
                      <a:pt x="5099" y="8129"/>
                      <a:pt x="4976" y="8140"/>
                      <a:pt x="4850" y="8164"/>
                    </a:cubicBezTo>
                    <a:cubicBezTo>
                      <a:pt x="4707" y="7932"/>
                      <a:pt x="4582" y="7699"/>
                      <a:pt x="4456" y="7449"/>
                    </a:cubicBezTo>
                    <a:cubicBezTo>
                      <a:pt x="4564" y="6285"/>
                      <a:pt x="4671" y="5122"/>
                      <a:pt x="4814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72" y="5230"/>
                      <a:pt x="5638" y="6035"/>
                      <a:pt x="6031" y="6625"/>
                    </a:cubicBezTo>
                    <a:cubicBezTo>
                      <a:pt x="6489" y="7330"/>
                      <a:pt x="7189" y="7861"/>
                      <a:pt x="8047" y="7861"/>
                    </a:cubicBezTo>
                    <a:cubicBezTo>
                      <a:pt x="8061" y="7861"/>
                      <a:pt x="8075" y="7860"/>
                      <a:pt x="8089" y="7860"/>
                    </a:cubicBezTo>
                    <a:cubicBezTo>
                      <a:pt x="8143" y="7860"/>
                      <a:pt x="8197" y="7824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5" y="3870"/>
                      <a:pt x="4922" y="3655"/>
                      <a:pt x="4904" y="3440"/>
                    </a:cubicBezTo>
                    <a:cubicBezTo>
                      <a:pt x="5047" y="2313"/>
                      <a:pt x="5262" y="1185"/>
                      <a:pt x="5530" y="76"/>
                    </a:cubicBezTo>
                    <a:cubicBezTo>
                      <a:pt x="5552" y="32"/>
                      <a:pt x="5506" y="1"/>
                      <a:pt x="546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37"/>
              <p:cNvSpPr/>
              <p:nvPr/>
            </p:nvSpPr>
            <p:spPr>
              <a:xfrm>
                <a:off x="1999150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5"/>
                    </a:moveTo>
                    <a:cubicBezTo>
                      <a:pt x="12437" y="1015"/>
                      <a:pt x="12305" y="1720"/>
                      <a:pt x="12288" y="1772"/>
                    </a:cubicBezTo>
                    <a:cubicBezTo>
                      <a:pt x="12181" y="2094"/>
                      <a:pt x="12038" y="2398"/>
                      <a:pt x="11859" y="2666"/>
                    </a:cubicBezTo>
                    <a:cubicBezTo>
                      <a:pt x="11590" y="3060"/>
                      <a:pt x="11268" y="3400"/>
                      <a:pt x="10875" y="3669"/>
                    </a:cubicBezTo>
                    <a:cubicBezTo>
                      <a:pt x="11304" y="3311"/>
                      <a:pt x="11662" y="2899"/>
                      <a:pt x="11948" y="2416"/>
                    </a:cubicBezTo>
                    <a:cubicBezTo>
                      <a:pt x="12092" y="2183"/>
                      <a:pt x="12181" y="1915"/>
                      <a:pt x="12199" y="1628"/>
                    </a:cubicBezTo>
                    <a:cubicBezTo>
                      <a:pt x="12235" y="1414"/>
                      <a:pt x="12253" y="1217"/>
                      <a:pt x="12270" y="1020"/>
                    </a:cubicBezTo>
                    <a:lnTo>
                      <a:pt x="12288" y="1020"/>
                    </a:lnTo>
                    <a:cubicBezTo>
                      <a:pt x="12296" y="1017"/>
                      <a:pt x="12302" y="1015"/>
                      <a:pt x="12308" y="1015"/>
                    </a:cubicBezTo>
                    <a:close/>
                    <a:moveTo>
                      <a:pt x="8952" y="346"/>
                    </a:moveTo>
                    <a:cubicBezTo>
                      <a:pt x="9019" y="346"/>
                      <a:pt x="9117" y="454"/>
                      <a:pt x="9282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908" y="3579"/>
                      <a:pt x="9819" y="3436"/>
                      <a:pt x="9729" y="3328"/>
                    </a:cubicBezTo>
                    <a:cubicBezTo>
                      <a:pt x="9711" y="3311"/>
                      <a:pt x="9692" y="3303"/>
                      <a:pt x="9673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78" y="2398"/>
                    </a:cubicBezTo>
                    <a:cubicBezTo>
                      <a:pt x="8852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9" y="716"/>
                    </a:cubicBezTo>
                    <a:cubicBezTo>
                      <a:pt x="8845" y="467"/>
                      <a:pt x="8881" y="346"/>
                      <a:pt x="8952" y="346"/>
                    </a:cubicBezTo>
                    <a:close/>
                    <a:moveTo>
                      <a:pt x="12039" y="504"/>
                    </a:moveTo>
                    <a:cubicBezTo>
                      <a:pt x="12329" y="504"/>
                      <a:pt x="12089" y="1093"/>
                      <a:pt x="12074" y="1235"/>
                    </a:cubicBezTo>
                    <a:cubicBezTo>
                      <a:pt x="12038" y="1825"/>
                      <a:pt x="11823" y="2398"/>
                      <a:pt x="11429" y="2863"/>
                    </a:cubicBezTo>
                    <a:cubicBezTo>
                      <a:pt x="11215" y="3132"/>
                      <a:pt x="10964" y="3382"/>
                      <a:pt x="10678" y="3597"/>
                    </a:cubicBezTo>
                    <a:cubicBezTo>
                      <a:pt x="10606" y="3669"/>
                      <a:pt x="10517" y="3758"/>
                      <a:pt x="10445" y="3830"/>
                    </a:cubicBezTo>
                    <a:cubicBezTo>
                      <a:pt x="10767" y="3257"/>
                      <a:pt x="11000" y="2648"/>
                      <a:pt x="11107" y="2004"/>
                    </a:cubicBezTo>
                    <a:lnTo>
                      <a:pt x="11107" y="2022"/>
                    </a:lnTo>
                    <a:cubicBezTo>
                      <a:pt x="11143" y="1825"/>
                      <a:pt x="11143" y="1611"/>
                      <a:pt x="11125" y="1414"/>
                    </a:cubicBezTo>
                    <a:cubicBezTo>
                      <a:pt x="11322" y="1074"/>
                      <a:pt x="11501" y="716"/>
                      <a:pt x="11895" y="537"/>
                    </a:cubicBezTo>
                    <a:cubicBezTo>
                      <a:pt x="11953" y="514"/>
                      <a:pt x="12001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5" y="1784"/>
                      <a:pt x="13510" y="1786"/>
                      <a:pt x="13595" y="1790"/>
                    </a:cubicBezTo>
                    <a:cubicBezTo>
                      <a:pt x="13809" y="1790"/>
                      <a:pt x="13738" y="1843"/>
                      <a:pt x="13630" y="2022"/>
                    </a:cubicBezTo>
                    <a:cubicBezTo>
                      <a:pt x="13523" y="2183"/>
                      <a:pt x="13398" y="2416"/>
                      <a:pt x="13273" y="2613"/>
                    </a:cubicBezTo>
                    <a:cubicBezTo>
                      <a:pt x="12772" y="3364"/>
                      <a:pt x="11823" y="3633"/>
                      <a:pt x="11000" y="3973"/>
                    </a:cubicBezTo>
                    <a:lnTo>
                      <a:pt x="10982" y="3973"/>
                    </a:lnTo>
                    <a:cubicBezTo>
                      <a:pt x="10969" y="3932"/>
                      <a:pt x="10935" y="3912"/>
                      <a:pt x="10896" y="3912"/>
                    </a:cubicBezTo>
                    <a:cubicBezTo>
                      <a:pt x="10884" y="3912"/>
                      <a:pt x="10870" y="3915"/>
                      <a:pt x="10857" y="3919"/>
                    </a:cubicBezTo>
                    <a:lnTo>
                      <a:pt x="10857" y="3865"/>
                    </a:lnTo>
                    <a:cubicBezTo>
                      <a:pt x="11537" y="3472"/>
                      <a:pt x="12056" y="2863"/>
                      <a:pt x="12324" y="2130"/>
                    </a:cubicBezTo>
                    <a:cubicBezTo>
                      <a:pt x="12602" y="1837"/>
                      <a:pt x="12964" y="1784"/>
                      <a:pt x="13340" y="1784"/>
                    </a:cubicBezTo>
                    <a:close/>
                    <a:moveTo>
                      <a:pt x="12772" y="3311"/>
                    </a:moveTo>
                    <a:cubicBezTo>
                      <a:pt x="12772" y="3328"/>
                      <a:pt x="12789" y="3328"/>
                      <a:pt x="12807" y="3328"/>
                    </a:cubicBezTo>
                    <a:cubicBezTo>
                      <a:pt x="13058" y="3328"/>
                      <a:pt x="13308" y="3364"/>
                      <a:pt x="13541" y="3418"/>
                    </a:cubicBezTo>
                    <a:cubicBezTo>
                      <a:pt x="13592" y="3435"/>
                      <a:pt x="14218" y="3852"/>
                      <a:pt x="13999" y="3852"/>
                    </a:cubicBezTo>
                    <a:cubicBezTo>
                      <a:pt x="13987" y="3852"/>
                      <a:pt x="13971" y="3850"/>
                      <a:pt x="13953" y="3847"/>
                    </a:cubicBezTo>
                    <a:cubicBezTo>
                      <a:pt x="13774" y="3847"/>
                      <a:pt x="13613" y="3847"/>
                      <a:pt x="13452" y="3883"/>
                    </a:cubicBezTo>
                    <a:cubicBezTo>
                      <a:pt x="12879" y="3960"/>
                      <a:pt x="12397" y="4126"/>
                      <a:pt x="11890" y="4126"/>
                    </a:cubicBezTo>
                    <a:cubicBezTo>
                      <a:pt x="11683" y="4126"/>
                      <a:pt x="11473" y="4099"/>
                      <a:pt x="11250" y="4026"/>
                    </a:cubicBezTo>
                    <a:cubicBezTo>
                      <a:pt x="11787" y="3865"/>
                      <a:pt x="12288" y="3615"/>
                      <a:pt x="12772" y="3311"/>
                    </a:cubicBezTo>
                    <a:close/>
                    <a:moveTo>
                      <a:pt x="10690" y="215"/>
                    </a:moveTo>
                    <a:cubicBezTo>
                      <a:pt x="10722" y="215"/>
                      <a:pt x="10743" y="241"/>
                      <a:pt x="10749" y="304"/>
                    </a:cubicBezTo>
                    <a:cubicBezTo>
                      <a:pt x="10767" y="465"/>
                      <a:pt x="10803" y="626"/>
                      <a:pt x="10857" y="787"/>
                    </a:cubicBezTo>
                    <a:cubicBezTo>
                      <a:pt x="11107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83" y="3507"/>
                      <a:pt x="10342" y="3481"/>
                      <a:pt x="10302" y="3481"/>
                    </a:cubicBezTo>
                    <a:cubicBezTo>
                      <a:pt x="10262" y="3481"/>
                      <a:pt x="10221" y="3507"/>
                      <a:pt x="10213" y="3561"/>
                    </a:cubicBezTo>
                    <a:cubicBezTo>
                      <a:pt x="10159" y="3776"/>
                      <a:pt x="10123" y="4009"/>
                      <a:pt x="10069" y="4223"/>
                    </a:cubicBezTo>
                    <a:cubicBezTo>
                      <a:pt x="10051" y="4080"/>
                      <a:pt x="10016" y="3937"/>
                      <a:pt x="9980" y="3794"/>
                    </a:cubicBezTo>
                    <a:lnTo>
                      <a:pt x="9980" y="3794"/>
                    </a:lnTo>
                    <a:cubicBezTo>
                      <a:pt x="9995" y="3801"/>
                      <a:pt x="10010" y="3806"/>
                      <a:pt x="10023" y="3806"/>
                    </a:cubicBezTo>
                    <a:cubicBezTo>
                      <a:pt x="10042" y="3806"/>
                      <a:pt x="10059" y="3797"/>
                      <a:pt x="10069" y="3776"/>
                    </a:cubicBezTo>
                    <a:cubicBezTo>
                      <a:pt x="10266" y="3114"/>
                      <a:pt x="10248" y="2398"/>
                      <a:pt x="10016" y="1754"/>
                    </a:cubicBezTo>
                    <a:cubicBezTo>
                      <a:pt x="10034" y="1467"/>
                      <a:pt x="10051" y="1181"/>
                      <a:pt x="10123" y="895"/>
                    </a:cubicBezTo>
                    <a:cubicBezTo>
                      <a:pt x="10123" y="865"/>
                      <a:pt x="10532" y="215"/>
                      <a:pt x="10690" y="215"/>
                    </a:cubicBezTo>
                    <a:close/>
                    <a:moveTo>
                      <a:pt x="7636" y="1521"/>
                    </a:moveTo>
                    <a:lnTo>
                      <a:pt x="7636" y="1521"/>
                    </a:ln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42" y="2595"/>
                      <a:pt x="8978" y="2648"/>
                      <a:pt x="9014" y="2702"/>
                    </a:cubicBezTo>
                    <a:cubicBezTo>
                      <a:pt x="9049" y="2756"/>
                      <a:pt x="9067" y="2792"/>
                      <a:pt x="9103" y="2827"/>
                    </a:cubicBezTo>
                    <a:cubicBezTo>
                      <a:pt x="9300" y="3167"/>
                      <a:pt x="9443" y="3543"/>
                      <a:pt x="9550" y="3919"/>
                    </a:cubicBezTo>
                    <a:cubicBezTo>
                      <a:pt x="9515" y="3937"/>
                      <a:pt x="9497" y="3973"/>
                      <a:pt x="9515" y="3991"/>
                    </a:cubicBezTo>
                    <a:cubicBezTo>
                      <a:pt x="9532" y="4098"/>
                      <a:pt x="9568" y="4223"/>
                      <a:pt x="9586" y="4331"/>
                    </a:cubicBezTo>
                    <a:cubicBezTo>
                      <a:pt x="9497" y="4259"/>
                      <a:pt x="9407" y="4205"/>
                      <a:pt x="9300" y="4134"/>
                    </a:cubicBezTo>
                    <a:cubicBezTo>
                      <a:pt x="9282" y="4062"/>
                      <a:pt x="9282" y="4009"/>
                      <a:pt x="9282" y="3937"/>
                    </a:cubicBezTo>
                    <a:lnTo>
                      <a:pt x="9300" y="3937"/>
                    </a:lnTo>
                    <a:cubicBezTo>
                      <a:pt x="9291" y="3910"/>
                      <a:pt x="9269" y="3897"/>
                      <a:pt x="9246" y="3897"/>
                    </a:cubicBezTo>
                    <a:cubicBezTo>
                      <a:pt x="9224" y="3897"/>
                      <a:pt x="9201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709" y="3740"/>
                      <a:pt x="8477" y="3561"/>
                    </a:cubicBezTo>
                    <a:cubicBezTo>
                      <a:pt x="8119" y="3257"/>
                      <a:pt x="7994" y="2774"/>
                      <a:pt x="7868" y="2326"/>
                    </a:cubicBezTo>
                    <a:cubicBezTo>
                      <a:pt x="7832" y="2201"/>
                      <a:pt x="7725" y="1593"/>
                      <a:pt x="7636" y="1521"/>
                    </a:cubicBezTo>
                    <a:close/>
                    <a:moveTo>
                      <a:pt x="10678" y="3955"/>
                    </a:moveTo>
                    <a:cubicBezTo>
                      <a:pt x="10678" y="4009"/>
                      <a:pt x="10660" y="4044"/>
                      <a:pt x="10660" y="4098"/>
                    </a:cubicBezTo>
                    <a:cubicBezTo>
                      <a:pt x="10553" y="4205"/>
                      <a:pt x="10463" y="4349"/>
                      <a:pt x="10391" y="4474"/>
                    </a:cubicBezTo>
                    <a:cubicBezTo>
                      <a:pt x="10463" y="4295"/>
                      <a:pt x="10535" y="4134"/>
                      <a:pt x="10642" y="3973"/>
                    </a:cubicBezTo>
                    <a:lnTo>
                      <a:pt x="10678" y="3955"/>
                    </a:lnTo>
                    <a:close/>
                    <a:moveTo>
                      <a:pt x="9371" y="4313"/>
                    </a:moveTo>
                    <a:cubicBezTo>
                      <a:pt x="9461" y="4366"/>
                      <a:pt x="9568" y="4420"/>
                      <a:pt x="9658" y="4474"/>
                    </a:cubicBezTo>
                    <a:cubicBezTo>
                      <a:pt x="9711" y="4653"/>
                      <a:pt x="9819" y="4778"/>
                      <a:pt x="9962" y="4867"/>
                    </a:cubicBezTo>
                    <a:lnTo>
                      <a:pt x="9944" y="4867"/>
                    </a:lnTo>
                    <a:lnTo>
                      <a:pt x="9873" y="4850"/>
                    </a:lnTo>
                    <a:cubicBezTo>
                      <a:pt x="9765" y="4814"/>
                      <a:pt x="9658" y="4724"/>
                      <a:pt x="9568" y="4635"/>
                    </a:cubicBezTo>
                    <a:cubicBezTo>
                      <a:pt x="9479" y="4545"/>
                      <a:pt x="9425" y="4438"/>
                      <a:pt x="9371" y="4313"/>
                    </a:cubicBezTo>
                    <a:close/>
                    <a:moveTo>
                      <a:pt x="10338" y="6424"/>
                    </a:move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80" y="6961"/>
                      <a:pt x="9980" y="6872"/>
                    </a:cubicBezTo>
                    <a:lnTo>
                      <a:pt x="9998" y="6854"/>
                    </a:lnTo>
                    <a:cubicBezTo>
                      <a:pt x="10087" y="6693"/>
                      <a:pt x="10195" y="6550"/>
                      <a:pt x="10338" y="6424"/>
                    </a:cubicBezTo>
                    <a:close/>
                    <a:moveTo>
                      <a:pt x="5305" y="7627"/>
                    </a:moveTo>
                    <a:cubicBezTo>
                      <a:pt x="5346" y="7627"/>
                      <a:pt x="5374" y="7668"/>
                      <a:pt x="5381" y="7766"/>
                    </a:cubicBezTo>
                    <a:cubicBezTo>
                      <a:pt x="5399" y="8178"/>
                      <a:pt x="5309" y="8554"/>
                      <a:pt x="5112" y="8912"/>
                    </a:cubicBezTo>
                    <a:cubicBezTo>
                      <a:pt x="4951" y="9216"/>
                      <a:pt x="4754" y="9484"/>
                      <a:pt x="4522" y="9717"/>
                    </a:cubicBezTo>
                    <a:cubicBezTo>
                      <a:pt x="4486" y="9717"/>
                      <a:pt x="4450" y="9735"/>
                      <a:pt x="4432" y="9753"/>
                    </a:cubicBezTo>
                    <a:lnTo>
                      <a:pt x="4432" y="9556"/>
                    </a:lnTo>
                    <a:cubicBezTo>
                      <a:pt x="4576" y="9198"/>
                      <a:pt x="4629" y="8822"/>
                      <a:pt x="4611" y="8446"/>
                    </a:cubicBez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51" y="8299"/>
                      <a:pt x="5138" y="7627"/>
                      <a:pt x="5305" y="7627"/>
                    </a:cubicBezTo>
                    <a:close/>
                    <a:moveTo>
                      <a:pt x="4049" y="7147"/>
                    </a:moveTo>
                    <a:cubicBezTo>
                      <a:pt x="4296" y="7147"/>
                      <a:pt x="4489" y="8152"/>
                      <a:pt x="4504" y="8357"/>
                    </a:cubicBezTo>
                    <a:cubicBezTo>
                      <a:pt x="4522" y="8697"/>
                      <a:pt x="4468" y="9055"/>
                      <a:pt x="4361" y="9377"/>
                    </a:cubicBezTo>
                    <a:cubicBezTo>
                      <a:pt x="4346" y="9372"/>
                      <a:pt x="4333" y="9370"/>
                      <a:pt x="4321" y="9370"/>
                    </a:cubicBezTo>
                    <a:cubicBezTo>
                      <a:pt x="4289" y="9370"/>
                      <a:pt x="4267" y="9387"/>
                      <a:pt x="4253" y="9413"/>
                    </a:cubicBezTo>
                    <a:cubicBezTo>
                      <a:pt x="4164" y="9592"/>
                      <a:pt x="4110" y="9789"/>
                      <a:pt x="4074" y="9968"/>
                    </a:cubicBezTo>
                    <a:lnTo>
                      <a:pt x="4057" y="9914"/>
                    </a:lnTo>
                    <a:cubicBezTo>
                      <a:pt x="4074" y="9807"/>
                      <a:pt x="4092" y="9681"/>
                      <a:pt x="4074" y="9556"/>
                    </a:cubicBezTo>
                    <a:cubicBezTo>
                      <a:pt x="4092" y="9538"/>
                      <a:pt x="4092" y="9538"/>
                      <a:pt x="4074" y="9520"/>
                    </a:cubicBezTo>
                    <a:cubicBezTo>
                      <a:pt x="4021" y="9180"/>
                      <a:pt x="3896" y="8876"/>
                      <a:pt x="3717" y="8590"/>
                    </a:cubicBezTo>
                    <a:cubicBezTo>
                      <a:pt x="3645" y="8160"/>
                      <a:pt x="3699" y="7731"/>
                      <a:pt x="3878" y="7319"/>
                    </a:cubicBezTo>
                    <a:cubicBezTo>
                      <a:pt x="3937" y="7198"/>
                      <a:pt x="3994" y="7147"/>
                      <a:pt x="4049" y="7147"/>
                    </a:cubicBezTo>
                    <a:close/>
                    <a:moveTo>
                      <a:pt x="2721" y="7549"/>
                    </a:moveTo>
                    <a:cubicBezTo>
                      <a:pt x="2751" y="7549"/>
                      <a:pt x="2785" y="7571"/>
                      <a:pt x="2822" y="7623"/>
                    </a:cubicBezTo>
                    <a:cubicBezTo>
                      <a:pt x="3108" y="7981"/>
                      <a:pt x="3377" y="8357"/>
                      <a:pt x="3627" y="8751"/>
                    </a:cubicBezTo>
                    <a:cubicBezTo>
                      <a:pt x="3681" y="8948"/>
                      <a:pt x="3770" y="9144"/>
                      <a:pt x="3860" y="9323"/>
                    </a:cubicBezTo>
                    <a:cubicBezTo>
                      <a:pt x="3896" y="9484"/>
                      <a:pt x="3913" y="9628"/>
                      <a:pt x="3896" y="9771"/>
                    </a:cubicBezTo>
                    <a:cubicBezTo>
                      <a:pt x="3860" y="9789"/>
                      <a:pt x="3824" y="9807"/>
                      <a:pt x="3824" y="9842"/>
                    </a:cubicBezTo>
                    <a:lnTo>
                      <a:pt x="3806" y="9860"/>
                    </a:lnTo>
                    <a:cubicBezTo>
                      <a:pt x="3788" y="9968"/>
                      <a:pt x="3788" y="10075"/>
                      <a:pt x="3806" y="10182"/>
                    </a:cubicBezTo>
                    <a:lnTo>
                      <a:pt x="3806" y="10236"/>
                    </a:lnTo>
                    <a:cubicBezTo>
                      <a:pt x="3770" y="10200"/>
                      <a:pt x="3734" y="10182"/>
                      <a:pt x="3681" y="10147"/>
                    </a:cubicBezTo>
                    <a:cubicBezTo>
                      <a:pt x="3663" y="10111"/>
                      <a:pt x="3645" y="10057"/>
                      <a:pt x="3609" y="10021"/>
                    </a:cubicBezTo>
                    <a:cubicBezTo>
                      <a:pt x="3627" y="10003"/>
                      <a:pt x="3609" y="9968"/>
                      <a:pt x="3591" y="9968"/>
                    </a:cubicBezTo>
                    <a:lnTo>
                      <a:pt x="3538" y="9950"/>
                    </a:lnTo>
                    <a:cubicBezTo>
                      <a:pt x="3377" y="9753"/>
                      <a:pt x="3180" y="9592"/>
                      <a:pt x="2965" y="9467"/>
                    </a:cubicBezTo>
                    <a:cubicBezTo>
                      <a:pt x="2822" y="9270"/>
                      <a:pt x="2697" y="9073"/>
                      <a:pt x="2607" y="8840"/>
                    </a:cubicBezTo>
                    <a:cubicBezTo>
                      <a:pt x="2535" y="8643"/>
                      <a:pt x="2500" y="8429"/>
                      <a:pt x="2500" y="8196"/>
                    </a:cubicBezTo>
                    <a:cubicBezTo>
                      <a:pt x="2500" y="8063"/>
                      <a:pt x="2573" y="7549"/>
                      <a:pt x="2721" y="7549"/>
                    </a:cubicBezTo>
                    <a:close/>
                    <a:moveTo>
                      <a:pt x="6183" y="8464"/>
                    </a:moveTo>
                    <a:cubicBezTo>
                      <a:pt x="6480" y="8464"/>
                      <a:pt x="6149" y="9021"/>
                      <a:pt x="6061" y="9144"/>
                    </a:cubicBezTo>
                    <a:cubicBezTo>
                      <a:pt x="5882" y="9413"/>
                      <a:pt x="5667" y="9645"/>
                      <a:pt x="5399" y="9842"/>
                    </a:cubicBezTo>
                    <a:cubicBezTo>
                      <a:pt x="5130" y="10021"/>
                      <a:pt x="4862" y="10182"/>
                      <a:pt x="4558" y="10290"/>
                    </a:cubicBezTo>
                    <a:cubicBezTo>
                      <a:pt x="4576" y="10200"/>
                      <a:pt x="4576" y="10111"/>
                      <a:pt x="4593" y="10021"/>
                    </a:cubicBezTo>
                    <a:cubicBezTo>
                      <a:pt x="5130" y="9484"/>
                      <a:pt x="5291" y="8518"/>
                      <a:pt x="6168" y="8464"/>
                    </a:cubicBezTo>
                    <a:cubicBezTo>
                      <a:pt x="6173" y="8464"/>
                      <a:pt x="6178" y="8464"/>
                      <a:pt x="6183" y="8464"/>
                    </a:cubicBezTo>
                    <a:close/>
                    <a:moveTo>
                      <a:pt x="5973" y="9502"/>
                    </a:moveTo>
                    <a:cubicBezTo>
                      <a:pt x="5972" y="9508"/>
                      <a:pt x="5971" y="9514"/>
                      <a:pt x="5971" y="9520"/>
                    </a:cubicBezTo>
                    <a:cubicBezTo>
                      <a:pt x="6043" y="9699"/>
                      <a:pt x="6115" y="9771"/>
                      <a:pt x="5953" y="9950"/>
                    </a:cubicBezTo>
                    <a:cubicBezTo>
                      <a:pt x="5775" y="10075"/>
                      <a:pt x="5596" y="10182"/>
                      <a:pt x="5381" y="10254"/>
                    </a:cubicBezTo>
                    <a:cubicBezTo>
                      <a:pt x="5112" y="10361"/>
                      <a:pt x="4826" y="10433"/>
                      <a:pt x="4522" y="10487"/>
                    </a:cubicBezTo>
                    <a:cubicBezTo>
                      <a:pt x="4898" y="10343"/>
                      <a:pt x="5256" y="10129"/>
                      <a:pt x="5578" y="9860"/>
                    </a:cubicBezTo>
                    <a:cubicBezTo>
                      <a:pt x="5725" y="9756"/>
                      <a:pt x="5858" y="9636"/>
                      <a:pt x="5973" y="9502"/>
                    </a:cubicBezTo>
                    <a:close/>
                    <a:moveTo>
                      <a:pt x="1612" y="9181"/>
                    </a:moveTo>
                    <a:cubicBezTo>
                      <a:pt x="2289" y="9254"/>
                      <a:pt x="2913" y="9558"/>
                      <a:pt x="3377" y="10075"/>
                    </a:cubicBezTo>
                    <a:cubicBezTo>
                      <a:pt x="3359" y="10093"/>
                      <a:pt x="3341" y="10147"/>
                      <a:pt x="3359" y="10182"/>
                    </a:cubicBezTo>
                    <a:cubicBezTo>
                      <a:pt x="3466" y="10361"/>
                      <a:pt x="3591" y="10540"/>
                      <a:pt x="3752" y="10701"/>
                    </a:cubicBezTo>
                    <a:cubicBezTo>
                      <a:pt x="2846" y="10524"/>
                      <a:pt x="1939" y="10081"/>
                      <a:pt x="1612" y="9181"/>
                    </a:cubicBezTo>
                    <a:close/>
                    <a:moveTo>
                      <a:pt x="13881" y="5046"/>
                    </a:moveTo>
                    <a:lnTo>
                      <a:pt x="13881" y="5046"/>
                    </a:lnTo>
                    <a:cubicBezTo>
                      <a:pt x="12789" y="7337"/>
                      <a:pt x="10714" y="9252"/>
                      <a:pt x="9729" y="11596"/>
                    </a:cubicBezTo>
                    <a:cubicBezTo>
                      <a:pt x="9908" y="10379"/>
                      <a:pt x="10320" y="9216"/>
                      <a:pt x="10964" y="8178"/>
                    </a:cubicBezTo>
                    <a:cubicBezTo>
                      <a:pt x="11716" y="6961"/>
                      <a:pt x="12915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5008" y="11703"/>
                      <a:pt x="14919" y="12043"/>
                      <a:pt x="14758" y="12366"/>
                    </a:cubicBezTo>
                    <a:cubicBezTo>
                      <a:pt x="14579" y="12723"/>
                      <a:pt x="14293" y="13046"/>
                      <a:pt x="13953" y="13260"/>
                    </a:cubicBezTo>
                    <a:cubicBezTo>
                      <a:pt x="14221" y="12849"/>
                      <a:pt x="14382" y="12383"/>
                      <a:pt x="14400" y="11882"/>
                    </a:cubicBezTo>
                    <a:cubicBezTo>
                      <a:pt x="14454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93" y="10862"/>
                    </a:moveTo>
                    <a:cubicBezTo>
                      <a:pt x="14293" y="11167"/>
                      <a:pt x="14293" y="11453"/>
                      <a:pt x="14275" y="11757"/>
                    </a:cubicBezTo>
                    <a:cubicBezTo>
                      <a:pt x="14239" y="12348"/>
                      <a:pt x="14006" y="12920"/>
                      <a:pt x="13595" y="13350"/>
                    </a:cubicBezTo>
                    <a:lnTo>
                      <a:pt x="13595" y="13260"/>
                    </a:lnTo>
                    <a:cubicBezTo>
                      <a:pt x="13845" y="12813"/>
                      <a:pt x="13774" y="12240"/>
                      <a:pt x="13559" y="11775"/>
                    </a:cubicBezTo>
                    <a:cubicBezTo>
                      <a:pt x="13559" y="11739"/>
                      <a:pt x="13577" y="11703"/>
                      <a:pt x="13577" y="11668"/>
                    </a:cubicBezTo>
                    <a:cubicBezTo>
                      <a:pt x="13577" y="11668"/>
                      <a:pt x="13577" y="11650"/>
                      <a:pt x="13559" y="11632"/>
                    </a:cubicBezTo>
                    <a:lnTo>
                      <a:pt x="13577" y="11632"/>
                    </a:lnTo>
                    <a:cubicBezTo>
                      <a:pt x="13628" y="11541"/>
                      <a:pt x="13689" y="11414"/>
                      <a:pt x="13699" y="11390"/>
                    </a:cubicBezTo>
                    <a:lnTo>
                      <a:pt x="13699" y="11390"/>
                    </a:lnTo>
                    <a:lnTo>
                      <a:pt x="13774" y="11256"/>
                    </a:lnTo>
                    <a:cubicBezTo>
                      <a:pt x="13881" y="11059"/>
                      <a:pt x="14078" y="10916"/>
                      <a:pt x="14293" y="10862"/>
                    </a:cubicBezTo>
                    <a:close/>
                    <a:moveTo>
                      <a:pt x="8817" y="12902"/>
                    </a:moveTo>
                    <a:lnTo>
                      <a:pt x="8817" y="12902"/>
                    </a:lnTo>
                    <a:cubicBezTo>
                      <a:pt x="8960" y="12956"/>
                      <a:pt x="9014" y="13099"/>
                      <a:pt x="9031" y="13278"/>
                    </a:cubicBezTo>
                    <a:cubicBezTo>
                      <a:pt x="9031" y="13396"/>
                      <a:pt x="9031" y="13513"/>
                      <a:pt x="9017" y="13616"/>
                    </a:cubicBezTo>
                    <a:lnTo>
                      <a:pt x="9017" y="13616"/>
                    </a:lnTo>
                    <a:cubicBezTo>
                      <a:pt x="8999" y="13575"/>
                      <a:pt x="8978" y="13534"/>
                      <a:pt x="8978" y="13493"/>
                    </a:cubicBezTo>
                    <a:cubicBezTo>
                      <a:pt x="8906" y="13296"/>
                      <a:pt x="8852" y="13099"/>
                      <a:pt x="8817" y="12902"/>
                    </a:cubicBezTo>
                    <a:close/>
                    <a:moveTo>
                      <a:pt x="12539" y="11041"/>
                    </a:moveTo>
                    <a:lnTo>
                      <a:pt x="12539" y="11041"/>
                    </a:lnTo>
                    <a:cubicBezTo>
                      <a:pt x="12593" y="11346"/>
                      <a:pt x="12682" y="11632"/>
                      <a:pt x="12825" y="11918"/>
                    </a:cubicBezTo>
                    <a:cubicBezTo>
                      <a:pt x="13058" y="12473"/>
                      <a:pt x="13183" y="12902"/>
                      <a:pt x="13076" y="13493"/>
                    </a:cubicBezTo>
                    <a:cubicBezTo>
                      <a:pt x="13040" y="13421"/>
                      <a:pt x="13022" y="13350"/>
                      <a:pt x="12968" y="13278"/>
                    </a:cubicBezTo>
                    <a:cubicBezTo>
                      <a:pt x="12956" y="13254"/>
                      <a:pt x="12935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68" y="13618"/>
                    </a:lnTo>
                    <a:cubicBezTo>
                      <a:pt x="12181" y="13332"/>
                      <a:pt x="12038" y="11668"/>
                      <a:pt x="12539" y="11041"/>
                    </a:cubicBezTo>
                    <a:close/>
                    <a:moveTo>
                      <a:pt x="12837" y="11120"/>
                    </a:moveTo>
                    <a:cubicBezTo>
                      <a:pt x="13049" y="11120"/>
                      <a:pt x="13510" y="11964"/>
                      <a:pt x="13541" y="12026"/>
                    </a:cubicBezTo>
                    <a:cubicBezTo>
                      <a:pt x="13648" y="12348"/>
                      <a:pt x="13648" y="12688"/>
                      <a:pt x="13541" y="13010"/>
                    </a:cubicBezTo>
                    <a:cubicBezTo>
                      <a:pt x="13505" y="13010"/>
                      <a:pt x="13452" y="13028"/>
                      <a:pt x="13452" y="13081"/>
                    </a:cubicBezTo>
                    <a:cubicBezTo>
                      <a:pt x="13362" y="13278"/>
                      <a:pt x="13308" y="13475"/>
                      <a:pt x="13255" y="13690"/>
                    </a:cubicBezTo>
                    <a:lnTo>
                      <a:pt x="13237" y="13690"/>
                    </a:lnTo>
                    <a:cubicBezTo>
                      <a:pt x="13219" y="13708"/>
                      <a:pt x="13219" y="13726"/>
                      <a:pt x="13237" y="13743"/>
                    </a:cubicBezTo>
                    <a:lnTo>
                      <a:pt x="13201" y="13833"/>
                    </a:lnTo>
                    <a:lnTo>
                      <a:pt x="13165" y="13708"/>
                    </a:lnTo>
                    <a:cubicBezTo>
                      <a:pt x="13183" y="13690"/>
                      <a:pt x="13165" y="13654"/>
                      <a:pt x="13147" y="13654"/>
                    </a:cubicBezTo>
                    <a:cubicBezTo>
                      <a:pt x="13648" y="12902"/>
                      <a:pt x="12968" y="12008"/>
                      <a:pt x="12736" y="11220"/>
                    </a:cubicBezTo>
                    <a:cubicBezTo>
                      <a:pt x="12736" y="11220"/>
                      <a:pt x="12754" y="11220"/>
                      <a:pt x="12754" y="11202"/>
                    </a:cubicBezTo>
                    <a:cubicBezTo>
                      <a:pt x="12772" y="11145"/>
                      <a:pt x="12801" y="11120"/>
                      <a:pt x="12837" y="11120"/>
                    </a:cubicBezTo>
                    <a:close/>
                    <a:moveTo>
                      <a:pt x="20507" y="13069"/>
                    </a:moveTo>
                    <a:cubicBezTo>
                      <a:pt x="20543" y="13069"/>
                      <a:pt x="20563" y="13083"/>
                      <a:pt x="20556" y="13117"/>
                    </a:cubicBezTo>
                    <a:cubicBezTo>
                      <a:pt x="20323" y="14101"/>
                      <a:pt x="19590" y="14585"/>
                      <a:pt x="18856" y="15139"/>
                    </a:cubicBezTo>
                    <a:cubicBezTo>
                      <a:pt x="18999" y="14746"/>
                      <a:pt x="19178" y="14370"/>
                      <a:pt x="19357" y="13994"/>
                    </a:cubicBezTo>
                    <a:cubicBezTo>
                      <a:pt x="19482" y="13779"/>
                      <a:pt x="19643" y="13565"/>
                      <a:pt x="19822" y="13386"/>
                    </a:cubicBezTo>
                    <a:cubicBezTo>
                      <a:pt x="19880" y="13327"/>
                      <a:pt x="20350" y="13069"/>
                      <a:pt x="20507" y="13069"/>
                    </a:cubicBezTo>
                    <a:close/>
                    <a:moveTo>
                      <a:pt x="18695" y="12148"/>
                    </a:moveTo>
                    <a:cubicBezTo>
                      <a:pt x="18708" y="12148"/>
                      <a:pt x="18719" y="12154"/>
                      <a:pt x="18731" y="12169"/>
                    </a:cubicBezTo>
                    <a:cubicBezTo>
                      <a:pt x="18910" y="12437"/>
                      <a:pt x="19053" y="12723"/>
                      <a:pt x="19142" y="13028"/>
                    </a:cubicBezTo>
                    <a:cubicBezTo>
                      <a:pt x="19321" y="13547"/>
                      <a:pt x="19106" y="14030"/>
                      <a:pt x="18856" y="14495"/>
                    </a:cubicBezTo>
                    <a:cubicBezTo>
                      <a:pt x="18848" y="14488"/>
                      <a:pt x="18838" y="14483"/>
                      <a:pt x="18826" y="14483"/>
                    </a:cubicBezTo>
                    <a:cubicBezTo>
                      <a:pt x="18808" y="14483"/>
                      <a:pt x="18787" y="14492"/>
                      <a:pt x="18766" y="14513"/>
                    </a:cubicBezTo>
                    <a:cubicBezTo>
                      <a:pt x="18570" y="14746"/>
                      <a:pt x="18426" y="15014"/>
                      <a:pt x="18373" y="15318"/>
                    </a:cubicBezTo>
                    <a:lnTo>
                      <a:pt x="18337" y="15336"/>
                    </a:lnTo>
                    <a:lnTo>
                      <a:pt x="18319" y="15336"/>
                    </a:lnTo>
                    <a:cubicBezTo>
                      <a:pt x="18301" y="14513"/>
                      <a:pt x="18247" y="13672"/>
                      <a:pt x="18391" y="12849"/>
                    </a:cubicBezTo>
                    <a:cubicBezTo>
                      <a:pt x="18391" y="12832"/>
                      <a:pt x="18569" y="12148"/>
                      <a:pt x="18695" y="12148"/>
                    </a:cubicBezTo>
                    <a:close/>
                    <a:moveTo>
                      <a:pt x="17804" y="13128"/>
                    </a:moveTo>
                    <a:lnTo>
                      <a:pt x="17804" y="13128"/>
                    </a:lnTo>
                    <a:cubicBezTo>
                      <a:pt x="17806" y="13132"/>
                      <a:pt x="17810" y="13135"/>
                      <a:pt x="17818" y="13135"/>
                    </a:cubicBezTo>
                    <a:cubicBezTo>
                      <a:pt x="17854" y="13242"/>
                      <a:pt x="17907" y="13332"/>
                      <a:pt x="17961" y="13421"/>
                    </a:cubicBezTo>
                    <a:cubicBezTo>
                      <a:pt x="18015" y="13511"/>
                      <a:pt x="18086" y="13582"/>
                      <a:pt x="18176" y="13636"/>
                    </a:cubicBezTo>
                    <a:cubicBezTo>
                      <a:pt x="18141" y="14251"/>
                      <a:pt x="18192" y="14883"/>
                      <a:pt x="18228" y="15515"/>
                    </a:cubicBezTo>
                    <a:lnTo>
                      <a:pt x="18176" y="15515"/>
                    </a:lnTo>
                    <a:cubicBezTo>
                      <a:pt x="17854" y="15175"/>
                      <a:pt x="17693" y="14710"/>
                      <a:pt x="17693" y="14245"/>
                    </a:cubicBezTo>
                    <a:cubicBezTo>
                      <a:pt x="17693" y="13994"/>
                      <a:pt x="17711" y="13726"/>
                      <a:pt x="17764" y="13475"/>
                    </a:cubicBezTo>
                    <a:cubicBezTo>
                      <a:pt x="17782" y="13403"/>
                      <a:pt x="17800" y="13332"/>
                      <a:pt x="17818" y="13260"/>
                    </a:cubicBezTo>
                    <a:cubicBezTo>
                      <a:pt x="17818" y="13210"/>
                      <a:pt x="17818" y="13176"/>
                      <a:pt x="17804" y="13128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9" y="15479"/>
                      <a:pt x="18623" y="15533"/>
                      <a:pt x="18498" y="15587"/>
                    </a:cubicBezTo>
                    <a:cubicBezTo>
                      <a:pt x="18498" y="15569"/>
                      <a:pt x="18480" y="15551"/>
                      <a:pt x="18462" y="15551"/>
                    </a:cubicBezTo>
                    <a:lnTo>
                      <a:pt x="18462" y="15515"/>
                    </a:lnTo>
                    <a:cubicBezTo>
                      <a:pt x="18605" y="15479"/>
                      <a:pt x="18731" y="15443"/>
                      <a:pt x="18856" y="15408"/>
                    </a:cubicBezTo>
                    <a:close/>
                    <a:moveTo>
                      <a:pt x="20974" y="14224"/>
                    </a:moveTo>
                    <a:cubicBezTo>
                      <a:pt x="21056" y="14224"/>
                      <a:pt x="21138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10" y="15282"/>
                      <a:pt x="19947" y="15426"/>
                      <a:pt x="19303" y="15640"/>
                    </a:cubicBezTo>
                    <a:cubicBezTo>
                      <a:pt x="19285" y="15605"/>
                      <a:pt x="19250" y="15587"/>
                      <a:pt x="19214" y="15587"/>
                    </a:cubicBezTo>
                    <a:lnTo>
                      <a:pt x="18910" y="15622"/>
                    </a:lnTo>
                    <a:cubicBezTo>
                      <a:pt x="19071" y="15533"/>
                      <a:pt x="19196" y="15390"/>
                      <a:pt x="19303" y="15229"/>
                    </a:cubicBezTo>
                    <a:cubicBezTo>
                      <a:pt x="19321" y="15175"/>
                      <a:pt x="19303" y="15103"/>
                      <a:pt x="19232" y="15086"/>
                    </a:cubicBezTo>
                    <a:cubicBezTo>
                      <a:pt x="19285" y="15032"/>
                      <a:pt x="19339" y="14978"/>
                      <a:pt x="19411" y="14925"/>
                    </a:cubicBezTo>
                    <a:lnTo>
                      <a:pt x="19518" y="14835"/>
                    </a:lnTo>
                    <a:cubicBezTo>
                      <a:pt x="19751" y="14674"/>
                      <a:pt x="20001" y="14531"/>
                      <a:pt x="20270" y="14406"/>
                    </a:cubicBezTo>
                    <a:cubicBezTo>
                      <a:pt x="20484" y="14285"/>
                      <a:pt x="20729" y="14224"/>
                      <a:pt x="20974" y="14224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89" y="15622"/>
                      <a:pt x="9318" y="15748"/>
                      <a:pt x="9228" y="15855"/>
                    </a:cubicBezTo>
                    <a:cubicBezTo>
                      <a:pt x="9246" y="15497"/>
                      <a:pt x="9371" y="15157"/>
                      <a:pt x="9604" y="14889"/>
                    </a:cubicBezTo>
                    <a:close/>
                    <a:moveTo>
                      <a:pt x="6132" y="15551"/>
                    </a:moveTo>
                    <a:cubicBezTo>
                      <a:pt x="6132" y="15689"/>
                      <a:pt x="6132" y="15843"/>
                      <a:pt x="6115" y="15980"/>
                    </a:cubicBezTo>
                    <a:cubicBezTo>
                      <a:pt x="6079" y="16106"/>
                      <a:pt x="6043" y="16231"/>
                      <a:pt x="6007" y="16356"/>
                    </a:cubicBezTo>
                    <a:cubicBezTo>
                      <a:pt x="5971" y="16088"/>
                      <a:pt x="6025" y="15801"/>
                      <a:pt x="6132" y="15551"/>
                    </a:cubicBezTo>
                    <a:close/>
                    <a:moveTo>
                      <a:pt x="20395" y="15610"/>
                    </a:moveTo>
                    <a:cubicBezTo>
                      <a:pt x="20951" y="15610"/>
                      <a:pt x="21489" y="15750"/>
                      <a:pt x="21755" y="16141"/>
                    </a:cubicBezTo>
                    <a:cubicBezTo>
                      <a:pt x="21853" y="16310"/>
                      <a:pt x="20938" y="16368"/>
                      <a:pt x="20478" y="16368"/>
                    </a:cubicBezTo>
                    <a:cubicBezTo>
                      <a:pt x="20352" y="16368"/>
                      <a:pt x="20261" y="16364"/>
                      <a:pt x="20234" y="16356"/>
                    </a:cubicBezTo>
                    <a:lnTo>
                      <a:pt x="20216" y="16374"/>
                    </a:lnTo>
                    <a:cubicBezTo>
                      <a:pt x="19822" y="16302"/>
                      <a:pt x="19446" y="16177"/>
                      <a:pt x="19106" y="15962"/>
                    </a:cubicBezTo>
                    <a:cubicBezTo>
                      <a:pt x="19106" y="15945"/>
                      <a:pt x="19106" y="15909"/>
                      <a:pt x="19106" y="15891"/>
                    </a:cubicBezTo>
                    <a:cubicBezTo>
                      <a:pt x="19393" y="15837"/>
                      <a:pt x="19661" y="15748"/>
                      <a:pt x="19930" y="15640"/>
                    </a:cubicBezTo>
                    <a:cubicBezTo>
                      <a:pt x="20082" y="15621"/>
                      <a:pt x="20239" y="15610"/>
                      <a:pt x="20395" y="15610"/>
                    </a:cubicBezTo>
                    <a:close/>
                    <a:moveTo>
                      <a:pt x="13505" y="16302"/>
                    </a:moveTo>
                    <a:cubicBezTo>
                      <a:pt x="13469" y="16446"/>
                      <a:pt x="13398" y="16571"/>
                      <a:pt x="13308" y="16660"/>
                    </a:cubicBezTo>
                    <a:cubicBezTo>
                      <a:pt x="13273" y="16714"/>
                      <a:pt x="13219" y="16750"/>
                      <a:pt x="13165" y="16786"/>
                    </a:cubicBezTo>
                    <a:cubicBezTo>
                      <a:pt x="13165" y="16768"/>
                      <a:pt x="13147" y="16750"/>
                      <a:pt x="13129" y="16750"/>
                    </a:cubicBezTo>
                    <a:lnTo>
                      <a:pt x="13129" y="16732"/>
                    </a:lnTo>
                    <a:cubicBezTo>
                      <a:pt x="13147" y="16714"/>
                      <a:pt x="13147" y="16678"/>
                      <a:pt x="13165" y="16660"/>
                    </a:cubicBezTo>
                    <a:cubicBezTo>
                      <a:pt x="13219" y="16607"/>
                      <a:pt x="13255" y="16553"/>
                      <a:pt x="13308" y="16499"/>
                    </a:cubicBezTo>
                    <a:cubicBezTo>
                      <a:pt x="13380" y="16428"/>
                      <a:pt x="13434" y="16356"/>
                      <a:pt x="13505" y="16302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4" y="16625"/>
                      <a:pt x="17299" y="16678"/>
                      <a:pt x="17406" y="16750"/>
                    </a:cubicBezTo>
                    <a:cubicBezTo>
                      <a:pt x="17424" y="16768"/>
                      <a:pt x="17388" y="16804"/>
                      <a:pt x="17335" y="16821"/>
                    </a:cubicBezTo>
                    <a:cubicBezTo>
                      <a:pt x="17263" y="16875"/>
                      <a:pt x="17174" y="16893"/>
                      <a:pt x="17084" y="16893"/>
                    </a:cubicBezTo>
                    <a:cubicBezTo>
                      <a:pt x="16941" y="16875"/>
                      <a:pt x="16798" y="16857"/>
                      <a:pt x="16655" y="16821"/>
                    </a:cubicBezTo>
                    <a:lnTo>
                      <a:pt x="16941" y="16607"/>
                    </a:lnTo>
                    <a:close/>
                    <a:moveTo>
                      <a:pt x="15742" y="16392"/>
                    </a:moveTo>
                    <a:lnTo>
                      <a:pt x="15742" y="16392"/>
                    </a:lnTo>
                    <a:cubicBezTo>
                      <a:pt x="15849" y="16714"/>
                      <a:pt x="15653" y="16982"/>
                      <a:pt x="15474" y="17251"/>
                    </a:cubicBezTo>
                    <a:cubicBezTo>
                      <a:pt x="15438" y="16947"/>
                      <a:pt x="15545" y="16625"/>
                      <a:pt x="15742" y="16392"/>
                    </a:cubicBezTo>
                    <a:close/>
                    <a:moveTo>
                      <a:pt x="18927" y="16034"/>
                    </a:moveTo>
                    <a:cubicBezTo>
                      <a:pt x="19321" y="16374"/>
                      <a:pt x="19804" y="16571"/>
                      <a:pt x="20323" y="16589"/>
                    </a:cubicBezTo>
                    <a:cubicBezTo>
                      <a:pt x="20628" y="16911"/>
                      <a:pt x="20878" y="17269"/>
                      <a:pt x="21075" y="17680"/>
                    </a:cubicBezTo>
                    <a:cubicBezTo>
                      <a:pt x="20091" y="17609"/>
                      <a:pt x="19357" y="16821"/>
                      <a:pt x="18838" y="16034"/>
                    </a:cubicBezTo>
                    <a:close/>
                    <a:moveTo>
                      <a:pt x="8680" y="17388"/>
                    </a:moveTo>
                    <a:cubicBezTo>
                      <a:pt x="8837" y="17689"/>
                      <a:pt x="8943" y="18007"/>
                      <a:pt x="8996" y="18342"/>
                    </a:cubicBezTo>
                    <a:cubicBezTo>
                      <a:pt x="8857" y="18047"/>
                      <a:pt x="8751" y="17718"/>
                      <a:pt x="8680" y="17388"/>
                    </a:cubicBezTo>
                    <a:close/>
                    <a:moveTo>
                      <a:pt x="7385" y="18629"/>
                    </a:moveTo>
                    <a:lnTo>
                      <a:pt x="7385" y="18629"/>
                    </a:lnTo>
                    <a:cubicBezTo>
                      <a:pt x="7492" y="18879"/>
                      <a:pt x="7528" y="19148"/>
                      <a:pt x="7457" y="19416"/>
                    </a:cubicBezTo>
                    <a:cubicBezTo>
                      <a:pt x="7367" y="19166"/>
                      <a:pt x="7349" y="18897"/>
                      <a:pt x="7385" y="18629"/>
                    </a:cubicBezTo>
                    <a:close/>
                    <a:moveTo>
                      <a:pt x="10910" y="14459"/>
                    </a:moveTo>
                    <a:lnTo>
                      <a:pt x="10910" y="14459"/>
                    </a:lnTo>
                    <a:cubicBezTo>
                      <a:pt x="11107" y="14746"/>
                      <a:pt x="11340" y="15014"/>
                      <a:pt x="11590" y="15247"/>
                    </a:cubicBezTo>
                    <a:cubicBezTo>
                      <a:pt x="12682" y="16356"/>
                      <a:pt x="12539" y="17913"/>
                      <a:pt x="12163" y="19309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8"/>
                      <a:pt x="12092" y="19613"/>
                      <a:pt x="12038" y="19738"/>
                    </a:cubicBezTo>
                    <a:cubicBezTo>
                      <a:pt x="12288" y="18468"/>
                      <a:pt x="12145" y="17144"/>
                      <a:pt x="11644" y="15962"/>
                    </a:cubicBezTo>
                    <a:cubicBezTo>
                      <a:pt x="11639" y="15951"/>
                      <a:pt x="11630" y="15947"/>
                      <a:pt x="11620" y="15947"/>
                    </a:cubicBezTo>
                    <a:cubicBezTo>
                      <a:pt x="11600" y="15947"/>
                      <a:pt x="11578" y="15968"/>
                      <a:pt x="11590" y="15980"/>
                    </a:cubicBezTo>
                    <a:cubicBezTo>
                      <a:pt x="11787" y="16732"/>
                      <a:pt x="11913" y="17484"/>
                      <a:pt x="11984" y="18253"/>
                    </a:cubicBezTo>
                    <a:cubicBezTo>
                      <a:pt x="12020" y="18879"/>
                      <a:pt x="11913" y="19488"/>
                      <a:pt x="11895" y="20114"/>
                    </a:cubicBezTo>
                    <a:cubicBezTo>
                      <a:pt x="11805" y="20293"/>
                      <a:pt x="11734" y="20472"/>
                      <a:pt x="11644" y="20633"/>
                    </a:cubicBezTo>
                    <a:cubicBezTo>
                      <a:pt x="11716" y="20007"/>
                      <a:pt x="11662" y="19363"/>
                      <a:pt x="11483" y="18736"/>
                    </a:cubicBezTo>
                    <a:lnTo>
                      <a:pt x="11483" y="18754"/>
                    </a:lnTo>
                    <a:cubicBezTo>
                      <a:pt x="11161" y="17448"/>
                      <a:pt x="11125" y="16267"/>
                      <a:pt x="11036" y="14942"/>
                    </a:cubicBezTo>
                    <a:cubicBezTo>
                      <a:pt x="11036" y="14781"/>
                      <a:pt x="11000" y="14602"/>
                      <a:pt x="10910" y="14459"/>
                    </a:cubicBezTo>
                    <a:close/>
                    <a:moveTo>
                      <a:pt x="9694" y="19917"/>
                    </a:moveTo>
                    <a:cubicBezTo>
                      <a:pt x="9694" y="20204"/>
                      <a:pt x="9622" y="20508"/>
                      <a:pt x="9461" y="20776"/>
                    </a:cubicBezTo>
                    <a:cubicBezTo>
                      <a:pt x="9443" y="20633"/>
                      <a:pt x="9443" y="20508"/>
                      <a:pt x="9425" y="20365"/>
                    </a:cubicBezTo>
                    <a:lnTo>
                      <a:pt x="9443" y="20365"/>
                    </a:lnTo>
                    <a:cubicBezTo>
                      <a:pt x="9497" y="20186"/>
                      <a:pt x="9568" y="20043"/>
                      <a:pt x="9694" y="19917"/>
                    </a:cubicBezTo>
                    <a:close/>
                    <a:moveTo>
                      <a:pt x="7689" y="21599"/>
                    </a:moveTo>
                    <a:cubicBezTo>
                      <a:pt x="7958" y="21671"/>
                      <a:pt x="8137" y="21904"/>
                      <a:pt x="8387" y="22065"/>
                    </a:cubicBezTo>
                    <a:cubicBezTo>
                      <a:pt x="8101" y="21975"/>
                      <a:pt x="7868" y="21814"/>
                      <a:pt x="7689" y="21599"/>
                    </a:cubicBezTo>
                    <a:close/>
                    <a:moveTo>
                      <a:pt x="8584" y="24946"/>
                    </a:moveTo>
                    <a:cubicBezTo>
                      <a:pt x="8691" y="25161"/>
                      <a:pt x="8745" y="25393"/>
                      <a:pt x="8709" y="25626"/>
                    </a:cubicBezTo>
                    <a:cubicBezTo>
                      <a:pt x="8620" y="25411"/>
                      <a:pt x="8566" y="25178"/>
                      <a:pt x="8584" y="24946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3" y="24664"/>
                      <a:pt x="16172" y="24662"/>
                      <a:pt x="16172" y="24659"/>
                    </a:cubicBezTo>
                    <a:cubicBezTo>
                      <a:pt x="16172" y="24999"/>
                      <a:pt x="16100" y="25357"/>
                      <a:pt x="15939" y="25679"/>
                    </a:cubicBezTo>
                    <a:cubicBezTo>
                      <a:pt x="15814" y="25948"/>
                      <a:pt x="15635" y="26198"/>
                      <a:pt x="15438" y="26413"/>
                    </a:cubicBezTo>
                    <a:cubicBezTo>
                      <a:pt x="15438" y="26377"/>
                      <a:pt x="15456" y="26342"/>
                      <a:pt x="15456" y="26306"/>
                    </a:cubicBezTo>
                    <a:cubicBezTo>
                      <a:pt x="15456" y="26245"/>
                      <a:pt x="15406" y="26209"/>
                      <a:pt x="15358" y="26209"/>
                    </a:cubicBezTo>
                    <a:cubicBezTo>
                      <a:pt x="15335" y="26209"/>
                      <a:pt x="15312" y="26217"/>
                      <a:pt x="15295" y="26234"/>
                    </a:cubicBezTo>
                    <a:lnTo>
                      <a:pt x="15241" y="26306"/>
                    </a:lnTo>
                    <a:cubicBezTo>
                      <a:pt x="15241" y="26234"/>
                      <a:pt x="15241" y="26163"/>
                      <a:pt x="15241" y="26091"/>
                    </a:cubicBezTo>
                    <a:cubicBezTo>
                      <a:pt x="15241" y="26073"/>
                      <a:pt x="15223" y="26055"/>
                      <a:pt x="15205" y="26037"/>
                    </a:cubicBezTo>
                    <a:cubicBezTo>
                      <a:pt x="15241" y="25805"/>
                      <a:pt x="15241" y="25572"/>
                      <a:pt x="15205" y="25357"/>
                    </a:cubicBezTo>
                    <a:cubicBezTo>
                      <a:pt x="15331" y="24838"/>
                      <a:pt x="15581" y="24355"/>
                      <a:pt x="15939" y="23962"/>
                    </a:cubicBezTo>
                    <a:lnTo>
                      <a:pt x="15957" y="23962"/>
                    </a:lnTo>
                    <a:cubicBezTo>
                      <a:pt x="15964" y="23953"/>
                      <a:pt x="15971" y="23950"/>
                      <a:pt x="15978" y="23950"/>
                    </a:cubicBezTo>
                    <a:close/>
                    <a:moveTo>
                      <a:pt x="14087" y="23994"/>
                    </a:moveTo>
                    <a:cubicBezTo>
                      <a:pt x="14125" y="23994"/>
                      <a:pt x="14170" y="24006"/>
                      <a:pt x="14221" y="24033"/>
                    </a:cubicBezTo>
                    <a:cubicBezTo>
                      <a:pt x="14561" y="24212"/>
                      <a:pt x="14829" y="24516"/>
                      <a:pt x="14955" y="24892"/>
                    </a:cubicBezTo>
                    <a:cubicBezTo>
                      <a:pt x="15008" y="25053"/>
                      <a:pt x="15044" y="25232"/>
                      <a:pt x="15062" y="25411"/>
                    </a:cubicBezTo>
                    <a:cubicBezTo>
                      <a:pt x="15008" y="25679"/>
                      <a:pt x="14973" y="25948"/>
                      <a:pt x="14973" y="26216"/>
                    </a:cubicBezTo>
                    <a:cubicBezTo>
                      <a:pt x="14955" y="26252"/>
                      <a:pt x="14937" y="26306"/>
                      <a:pt x="14919" y="26360"/>
                    </a:cubicBezTo>
                    <a:cubicBezTo>
                      <a:pt x="14901" y="26216"/>
                      <a:pt x="14847" y="26091"/>
                      <a:pt x="14794" y="25966"/>
                    </a:cubicBezTo>
                    <a:cubicBezTo>
                      <a:pt x="14780" y="25938"/>
                      <a:pt x="14756" y="25927"/>
                      <a:pt x="14731" y="25927"/>
                    </a:cubicBezTo>
                    <a:cubicBezTo>
                      <a:pt x="14692" y="25927"/>
                      <a:pt x="14651" y="25957"/>
                      <a:pt x="14651" y="26002"/>
                    </a:cubicBezTo>
                    <a:cubicBezTo>
                      <a:pt x="14686" y="26252"/>
                      <a:pt x="14740" y="26503"/>
                      <a:pt x="14812" y="26753"/>
                    </a:cubicBezTo>
                    <a:cubicBezTo>
                      <a:pt x="14740" y="26682"/>
                      <a:pt x="14668" y="26592"/>
                      <a:pt x="14615" y="26521"/>
                    </a:cubicBezTo>
                    <a:lnTo>
                      <a:pt x="14615" y="26503"/>
                    </a:lnTo>
                    <a:cubicBezTo>
                      <a:pt x="14543" y="26234"/>
                      <a:pt x="14382" y="25984"/>
                      <a:pt x="14185" y="25805"/>
                    </a:cubicBezTo>
                    <a:lnTo>
                      <a:pt x="14185" y="25787"/>
                    </a:lnTo>
                    <a:cubicBezTo>
                      <a:pt x="14024" y="25411"/>
                      <a:pt x="13917" y="25017"/>
                      <a:pt x="13863" y="24606"/>
                    </a:cubicBezTo>
                    <a:cubicBezTo>
                      <a:pt x="13848" y="24467"/>
                      <a:pt x="13846" y="23994"/>
                      <a:pt x="14087" y="23994"/>
                    </a:cubicBezTo>
                    <a:close/>
                    <a:moveTo>
                      <a:pt x="17503" y="24946"/>
                    </a:moveTo>
                    <a:lnTo>
                      <a:pt x="17503" y="24946"/>
                    </a:lnTo>
                    <a:cubicBezTo>
                      <a:pt x="17237" y="25386"/>
                      <a:pt x="16918" y="25773"/>
                      <a:pt x="16530" y="26091"/>
                    </a:cubicBezTo>
                    <a:cubicBezTo>
                      <a:pt x="16315" y="26288"/>
                      <a:pt x="16064" y="26467"/>
                      <a:pt x="15832" y="26628"/>
                    </a:cubicBezTo>
                    <a:lnTo>
                      <a:pt x="15527" y="26753"/>
                    </a:lnTo>
                    <a:cubicBezTo>
                      <a:pt x="15474" y="26789"/>
                      <a:pt x="15474" y="26861"/>
                      <a:pt x="15527" y="26861"/>
                    </a:cubicBezTo>
                    <a:cubicBezTo>
                      <a:pt x="15474" y="26896"/>
                      <a:pt x="15420" y="26950"/>
                      <a:pt x="15366" y="26986"/>
                    </a:cubicBezTo>
                    <a:lnTo>
                      <a:pt x="15259" y="26968"/>
                    </a:lnTo>
                    <a:cubicBezTo>
                      <a:pt x="15295" y="26896"/>
                      <a:pt x="15331" y="26825"/>
                      <a:pt x="15366" y="26771"/>
                    </a:cubicBezTo>
                    <a:cubicBezTo>
                      <a:pt x="15671" y="26485"/>
                      <a:pt x="15903" y="26163"/>
                      <a:pt x="16064" y="25787"/>
                    </a:cubicBezTo>
                    <a:cubicBezTo>
                      <a:pt x="16456" y="25342"/>
                      <a:pt x="16900" y="24968"/>
                      <a:pt x="17503" y="24946"/>
                    </a:cubicBezTo>
                    <a:close/>
                    <a:moveTo>
                      <a:pt x="13211" y="25464"/>
                    </a:moveTo>
                    <a:cubicBezTo>
                      <a:pt x="13251" y="25464"/>
                      <a:pt x="13302" y="25471"/>
                      <a:pt x="13362" y="25483"/>
                    </a:cubicBezTo>
                    <a:cubicBezTo>
                      <a:pt x="13541" y="25518"/>
                      <a:pt x="13720" y="25626"/>
                      <a:pt x="13863" y="25751"/>
                    </a:cubicBezTo>
                    <a:cubicBezTo>
                      <a:pt x="13970" y="25841"/>
                      <a:pt x="14060" y="25930"/>
                      <a:pt x="14149" y="26037"/>
                    </a:cubicBezTo>
                    <a:cubicBezTo>
                      <a:pt x="14221" y="26216"/>
                      <a:pt x="14328" y="26377"/>
                      <a:pt x="14436" y="26538"/>
                    </a:cubicBezTo>
                    <a:cubicBezTo>
                      <a:pt x="14454" y="26700"/>
                      <a:pt x="14489" y="26861"/>
                      <a:pt x="14525" y="27004"/>
                    </a:cubicBezTo>
                    <a:cubicBezTo>
                      <a:pt x="13863" y="26861"/>
                      <a:pt x="13344" y="26377"/>
                      <a:pt x="13112" y="25751"/>
                    </a:cubicBezTo>
                    <a:cubicBezTo>
                      <a:pt x="13042" y="25543"/>
                      <a:pt x="13070" y="25464"/>
                      <a:pt x="13211" y="25464"/>
                    </a:cubicBezTo>
                    <a:close/>
                    <a:moveTo>
                      <a:pt x="17335" y="26395"/>
                    </a:moveTo>
                    <a:lnTo>
                      <a:pt x="17335" y="26395"/>
                    </a:lnTo>
                    <a:cubicBezTo>
                      <a:pt x="16905" y="26735"/>
                      <a:pt x="16386" y="26932"/>
                      <a:pt x="15849" y="27022"/>
                    </a:cubicBezTo>
                    <a:cubicBezTo>
                      <a:pt x="15885" y="26968"/>
                      <a:pt x="15903" y="26932"/>
                      <a:pt x="15921" y="26878"/>
                    </a:cubicBezTo>
                    <a:cubicBezTo>
                      <a:pt x="15939" y="26843"/>
                      <a:pt x="15921" y="26825"/>
                      <a:pt x="15903" y="26807"/>
                    </a:cubicBezTo>
                    <a:cubicBezTo>
                      <a:pt x="16386" y="26717"/>
                      <a:pt x="16870" y="26538"/>
                      <a:pt x="17335" y="26395"/>
                    </a:cubicBezTo>
                    <a:close/>
                    <a:moveTo>
                      <a:pt x="10567" y="26210"/>
                    </a:moveTo>
                    <a:cubicBezTo>
                      <a:pt x="10549" y="26379"/>
                      <a:pt x="10513" y="26547"/>
                      <a:pt x="10445" y="26700"/>
                    </a:cubicBezTo>
                    <a:cubicBezTo>
                      <a:pt x="10391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5" y="26783"/>
                      <a:pt x="10383" y="26472"/>
                      <a:pt x="10567" y="26210"/>
                    </a:cubicBezTo>
                    <a:close/>
                    <a:moveTo>
                      <a:pt x="14740" y="27165"/>
                    </a:moveTo>
                    <a:cubicBezTo>
                      <a:pt x="14776" y="27254"/>
                      <a:pt x="14794" y="27362"/>
                      <a:pt x="14829" y="27451"/>
                    </a:cubicBezTo>
                    <a:lnTo>
                      <a:pt x="14794" y="27576"/>
                    </a:lnTo>
                    <a:cubicBezTo>
                      <a:pt x="14758" y="27433"/>
                      <a:pt x="14704" y="27308"/>
                      <a:pt x="14668" y="27165"/>
                    </a:cubicBezTo>
                    <a:close/>
                    <a:moveTo>
                      <a:pt x="15205" y="28561"/>
                    </a:moveTo>
                    <a:lnTo>
                      <a:pt x="15205" y="28561"/>
                    </a:lnTo>
                    <a:cubicBezTo>
                      <a:pt x="15008" y="28847"/>
                      <a:pt x="14740" y="29097"/>
                      <a:pt x="14436" y="29276"/>
                    </a:cubicBezTo>
                    <a:lnTo>
                      <a:pt x="14436" y="29259"/>
                    </a:lnTo>
                    <a:lnTo>
                      <a:pt x="14472" y="29241"/>
                    </a:lnTo>
                    <a:cubicBezTo>
                      <a:pt x="14489" y="29223"/>
                      <a:pt x="14507" y="29187"/>
                      <a:pt x="14472" y="29151"/>
                    </a:cubicBezTo>
                    <a:cubicBezTo>
                      <a:pt x="14668" y="28901"/>
                      <a:pt x="14919" y="28704"/>
                      <a:pt x="15205" y="28561"/>
                    </a:cubicBezTo>
                    <a:close/>
                    <a:moveTo>
                      <a:pt x="7618" y="24284"/>
                    </a:moveTo>
                    <a:cubicBezTo>
                      <a:pt x="7618" y="24284"/>
                      <a:pt x="7868" y="25107"/>
                      <a:pt x="7868" y="25125"/>
                    </a:cubicBezTo>
                    <a:cubicBezTo>
                      <a:pt x="8029" y="25697"/>
                      <a:pt x="8119" y="26288"/>
                      <a:pt x="8119" y="26878"/>
                    </a:cubicBezTo>
                    <a:cubicBezTo>
                      <a:pt x="8136" y="27605"/>
                      <a:pt x="8103" y="28331"/>
                      <a:pt x="8020" y="29058"/>
                    </a:cubicBezTo>
                    <a:lnTo>
                      <a:pt x="8020" y="29058"/>
                    </a:lnTo>
                    <a:cubicBezTo>
                      <a:pt x="7901" y="28289"/>
                      <a:pt x="7832" y="27503"/>
                      <a:pt x="7815" y="26717"/>
                    </a:cubicBezTo>
                    <a:cubicBezTo>
                      <a:pt x="7815" y="26691"/>
                      <a:pt x="7792" y="26677"/>
                      <a:pt x="7768" y="26677"/>
                    </a:cubicBezTo>
                    <a:cubicBezTo>
                      <a:pt x="7743" y="26677"/>
                      <a:pt x="7716" y="26691"/>
                      <a:pt x="7707" y="26717"/>
                    </a:cubicBezTo>
                    <a:cubicBezTo>
                      <a:pt x="7707" y="27630"/>
                      <a:pt x="7797" y="28525"/>
                      <a:pt x="7994" y="29402"/>
                    </a:cubicBezTo>
                    <a:cubicBezTo>
                      <a:pt x="7994" y="29420"/>
                      <a:pt x="7994" y="29420"/>
                      <a:pt x="7994" y="29420"/>
                    </a:cubicBezTo>
                    <a:lnTo>
                      <a:pt x="7994" y="29473"/>
                    </a:lnTo>
                    <a:cubicBezTo>
                      <a:pt x="7510" y="27791"/>
                      <a:pt x="7296" y="26037"/>
                      <a:pt x="7618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89"/>
                      <a:pt x="13738" y="30493"/>
                      <a:pt x="13756" y="30780"/>
                    </a:cubicBezTo>
                    <a:cubicBezTo>
                      <a:pt x="13613" y="30511"/>
                      <a:pt x="13541" y="30225"/>
                      <a:pt x="13505" y="29921"/>
                    </a:cubicBezTo>
                    <a:close/>
                    <a:moveTo>
                      <a:pt x="5859" y="28817"/>
                    </a:moveTo>
                    <a:cubicBezTo>
                      <a:pt x="5909" y="28817"/>
                      <a:pt x="5943" y="28878"/>
                      <a:pt x="5936" y="29044"/>
                    </a:cubicBezTo>
                    <a:cubicBezTo>
                      <a:pt x="5936" y="29294"/>
                      <a:pt x="5918" y="29563"/>
                      <a:pt x="5900" y="29813"/>
                    </a:cubicBezTo>
                    <a:cubicBezTo>
                      <a:pt x="5882" y="30135"/>
                      <a:pt x="5828" y="30440"/>
                      <a:pt x="5792" y="30762"/>
                    </a:cubicBezTo>
                    <a:lnTo>
                      <a:pt x="5792" y="30744"/>
                    </a:lnTo>
                    <a:cubicBezTo>
                      <a:pt x="5775" y="30726"/>
                      <a:pt x="5755" y="30718"/>
                      <a:pt x="5735" y="30718"/>
                    </a:cubicBezTo>
                    <a:cubicBezTo>
                      <a:pt x="5697" y="30718"/>
                      <a:pt x="5661" y="30750"/>
                      <a:pt x="5649" y="30797"/>
                    </a:cubicBezTo>
                    <a:lnTo>
                      <a:pt x="5649" y="30815"/>
                    </a:lnTo>
                    <a:cubicBezTo>
                      <a:pt x="5596" y="30619"/>
                      <a:pt x="5524" y="30422"/>
                      <a:pt x="5417" y="30243"/>
                    </a:cubicBezTo>
                    <a:cubicBezTo>
                      <a:pt x="5345" y="29849"/>
                      <a:pt x="5417" y="29437"/>
                      <a:pt x="5596" y="29080"/>
                    </a:cubicBezTo>
                    <a:cubicBezTo>
                      <a:pt x="5670" y="28951"/>
                      <a:pt x="5783" y="28817"/>
                      <a:pt x="5859" y="28817"/>
                    </a:cubicBezTo>
                    <a:close/>
                    <a:moveTo>
                      <a:pt x="6455" y="29420"/>
                    </a:moveTo>
                    <a:lnTo>
                      <a:pt x="6455" y="29420"/>
                    </a:lnTo>
                    <a:cubicBezTo>
                      <a:pt x="6580" y="29956"/>
                      <a:pt x="6347" y="30565"/>
                      <a:pt x="6132" y="31120"/>
                    </a:cubicBezTo>
                    <a:cubicBezTo>
                      <a:pt x="6132" y="30994"/>
                      <a:pt x="6115" y="30869"/>
                      <a:pt x="6097" y="30744"/>
                    </a:cubicBezTo>
                    <a:cubicBezTo>
                      <a:pt x="6097" y="30719"/>
                      <a:pt x="6070" y="30693"/>
                      <a:pt x="6041" y="30693"/>
                    </a:cubicBezTo>
                    <a:cubicBezTo>
                      <a:pt x="6030" y="30693"/>
                      <a:pt x="6018" y="30698"/>
                      <a:pt x="6007" y="30708"/>
                    </a:cubicBezTo>
                    <a:cubicBezTo>
                      <a:pt x="6043" y="30475"/>
                      <a:pt x="6061" y="30261"/>
                      <a:pt x="6079" y="30028"/>
                    </a:cubicBezTo>
                    <a:cubicBezTo>
                      <a:pt x="6258" y="29867"/>
                      <a:pt x="6383" y="29652"/>
                      <a:pt x="6455" y="29420"/>
                    </a:cubicBezTo>
                    <a:close/>
                    <a:moveTo>
                      <a:pt x="4074" y="29151"/>
                    </a:moveTo>
                    <a:cubicBezTo>
                      <a:pt x="4468" y="29366"/>
                      <a:pt x="4826" y="29670"/>
                      <a:pt x="5094" y="30046"/>
                    </a:cubicBezTo>
                    <a:cubicBezTo>
                      <a:pt x="5166" y="30153"/>
                      <a:pt x="5238" y="30279"/>
                      <a:pt x="5291" y="30404"/>
                    </a:cubicBezTo>
                    <a:cubicBezTo>
                      <a:pt x="5327" y="30529"/>
                      <a:pt x="5381" y="30672"/>
                      <a:pt x="5435" y="30797"/>
                    </a:cubicBezTo>
                    <a:lnTo>
                      <a:pt x="5417" y="30762"/>
                    </a:lnTo>
                    <a:cubicBezTo>
                      <a:pt x="5399" y="30744"/>
                      <a:pt x="5377" y="30736"/>
                      <a:pt x="5356" y="30736"/>
                    </a:cubicBezTo>
                    <a:cubicBezTo>
                      <a:pt x="5313" y="30736"/>
                      <a:pt x="5273" y="30768"/>
                      <a:pt x="5273" y="30815"/>
                    </a:cubicBezTo>
                    <a:cubicBezTo>
                      <a:pt x="5273" y="30923"/>
                      <a:pt x="5273" y="31030"/>
                      <a:pt x="5273" y="31138"/>
                    </a:cubicBezTo>
                    <a:cubicBezTo>
                      <a:pt x="5202" y="31084"/>
                      <a:pt x="5130" y="31030"/>
                      <a:pt x="5059" y="30976"/>
                    </a:cubicBezTo>
                    <a:cubicBezTo>
                      <a:pt x="4916" y="30833"/>
                      <a:pt x="4754" y="30690"/>
                      <a:pt x="4576" y="30565"/>
                    </a:cubicBezTo>
                    <a:cubicBezTo>
                      <a:pt x="4522" y="30440"/>
                      <a:pt x="4468" y="30332"/>
                      <a:pt x="4432" y="30261"/>
                    </a:cubicBezTo>
                    <a:cubicBezTo>
                      <a:pt x="4236" y="29921"/>
                      <a:pt x="4110" y="29545"/>
                      <a:pt x="4074" y="29151"/>
                    </a:cubicBezTo>
                    <a:close/>
                    <a:moveTo>
                      <a:pt x="8799" y="30010"/>
                    </a:moveTo>
                    <a:cubicBezTo>
                      <a:pt x="8799" y="30404"/>
                      <a:pt x="8548" y="30762"/>
                      <a:pt x="8351" y="31138"/>
                    </a:cubicBezTo>
                    <a:lnTo>
                      <a:pt x="8351" y="31084"/>
                    </a:lnTo>
                    <a:cubicBezTo>
                      <a:pt x="8477" y="30708"/>
                      <a:pt x="8620" y="30350"/>
                      <a:pt x="8799" y="30010"/>
                    </a:cubicBezTo>
                    <a:close/>
                    <a:moveTo>
                      <a:pt x="3419" y="30148"/>
                    </a:moveTo>
                    <a:cubicBezTo>
                      <a:pt x="3810" y="30148"/>
                      <a:pt x="4234" y="30508"/>
                      <a:pt x="4486" y="30726"/>
                    </a:cubicBezTo>
                    <a:cubicBezTo>
                      <a:pt x="4522" y="30744"/>
                      <a:pt x="4540" y="30780"/>
                      <a:pt x="4558" y="30797"/>
                    </a:cubicBezTo>
                    <a:cubicBezTo>
                      <a:pt x="4665" y="30976"/>
                      <a:pt x="4808" y="31138"/>
                      <a:pt x="5005" y="31227"/>
                    </a:cubicBezTo>
                    <a:lnTo>
                      <a:pt x="5077" y="31316"/>
                    </a:lnTo>
                    <a:cubicBezTo>
                      <a:pt x="5094" y="31334"/>
                      <a:pt x="5112" y="31352"/>
                      <a:pt x="5130" y="31388"/>
                    </a:cubicBezTo>
                    <a:cubicBezTo>
                      <a:pt x="4987" y="31334"/>
                      <a:pt x="4862" y="31316"/>
                      <a:pt x="4719" y="31316"/>
                    </a:cubicBezTo>
                    <a:cubicBezTo>
                      <a:pt x="4701" y="31316"/>
                      <a:pt x="4665" y="31334"/>
                      <a:pt x="4665" y="31352"/>
                    </a:cubicBezTo>
                    <a:lnTo>
                      <a:pt x="4665" y="31370"/>
                    </a:lnTo>
                    <a:cubicBezTo>
                      <a:pt x="4486" y="31299"/>
                      <a:pt x="4307" y="31263"/>
                      <a:pt x="4110" y="31245"/>
                    </a:cubicBezTo>
                    <a:cubicBezTo>
                      <a:pt x="3967" y="31191"/>
                      <a:pt x="3824" y="31120"/>
                      <a:pt x="3663" y="31048"/>
                    </a:cubicBezTo>
                    <a:cubicBezTo>
                      <a:pt x="3484" y="30976"/>
                      <a:pt x="3323" y="30869"/>
                      <a:pt x="3180" y="30744"/>
                    </a:cubicBezTo>
                    <a:cubicBezTo>
                      <a:pt x="2911" y="30583"/>
                      <a:pt x="3037" y="30153"/>
                      <a:pt x="3341" y="30153"/>
                    </a:cubicBezTo>
                    <a:cubicBezTo>
                      <a:pt x="3367" y="30150"/>
                      <a:pt x="3393" y="30148"/>
                      <a:pt x="3419" y="30148"/>
                    </a:cubicBezTo>
                    <a:close/>
                    <a:moveTo>
                      <a:pt x="5417" y="30976"/>
                    </a:moveTo>
                    <a:lnTo>
                      <a:pt x="5417" y="30976"/>
                    </a:lnTo>
                    <a:cubicBezTo>
                      <a:pt x="5470" y="31048"/>
                      <a:pt x="5524" y="31120"/>
                      <a:pt x="5578" y="31209"/>
                    </a:cubicBezTo>
                    <a:cubicBezTo>
                      <a:pt x="5596" y="31281"/>
                      <a:pt x="5631" y="31370"/>
                      <a:pt x="5649" y="31442"/>
                    </a:cubicBezTo>
                    <a:cubicBezTo>
                      <a:pt x="5644" y="31436"/>
                      <a:pt x="5640" y="31434"/>
                      <a:pt x="5637" y="31434"/>
                    </a:cubicBezTo>
                    <a:cubicBezTo>
                      <a:pt x="5630" y="31434"/>
                      <a:pt x="5626" y="31447"/>
                      <a:pt x="5613" y="31460"/>
                    </a:cubicBezTo>
                    <a:cubicBezTo>
                      <a:pt x="5578" y="31406"/>
                      <a:pt x="5524" y="31352"/>
                      <a:pt x="5470" y="31299"/>
                    </a:cubicBezTo>
                    <a:cubicBezTo>
                      <a:pt x="5452" y="31191"/>
                      <a:pt x="5435" y="31084"/>
                      <a:pt x="5417" y="30976"/>
                    </a:cubicBezTo>
                    <a:close/>
                    <a:moveTo>
                      <a:pt x="5900" y="31173"/>
                    </a:moveTo>
                    <a:cubicBezTo>
                      <a:pt x="5936" y="31299"/>
                      <a:pt x="5971" y="31442"/>
                      <a:pt x="6007" y="31567"/>
                    </a:cubicBezTo>
                    <a:lnTo>
                      <a:pt x="6007" y="31585"/>
                    </a:lnTo>
                    <a:cubicBezTo>
                      <a:pt x="5989" y="31603"/>
                      <a:pt x="6007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36" y="31585"/>
                    </a:cubicBezTo>
                    <a:cubicBezTo>
                      <a:pt x="5900" y="31478"/>
                      <a:pt x="5882" y="31388"/>
                      <a:pt x="5864" y="31281"/>
                    </a:cubicBezTo>
                    <a:cubicBezTo>
                      <a:pt x="5864" y="31245"/>
                      <a:pt x="5882" y="31209"/>
                      <a:pt x="5900" y="31173"/>
                    </a:cubicBezTo>
                    <a:close/>
                    <a:moveTo>
                      <a:pt x="4951" y="31478"/>
                    </a:moveTo>
                    <a:lnTo>
                      <a:pt x="4951" y="31478"/>
                    </a:lnTo>
                    <a:cubicBezTo>
                      <a:pt x="5094" y="31495"/>
                      <a:pt x="5256" y="31549"/>
                      <a:pt x="5399" y="31639"/>
                    </a:cubicBezTo>
                    <a:cubicBezTo>
                      <a:pt x="5488" y="31710"/>
                      <a:pt x="5596" y="31782"/>
                      <a:pt x="5703" y="31835"/>
                    </a:cubicBezTo>
                    <a:lnTo>
                      <a:pt x="5757" y="31835"/>
                    </a:lnTo>
                    <a:cubicBezTo>
                      <a:pt x="5792" y="31835"/>
                      <a:pt x="5810" y="31835"/>
                      <a:pt x="5828" y="31818"/>
                    </a:cubicBezTo>
                    <a:lnTo>
                      <a:pt x="5864" y="31943"/>
                    </a:lnTo>
                    <a:cubicBezTo>
                      <a:pt x="5542" y="31853"/>
                      <a:pt x="5220" y="31674"/>
                      <a:pt x="4951" y="31478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58" y="32247"/>
                      <a:pt x="13129" y="32641"/>
                      <a:pt x="13129" y="33034"/>
                    </a:cubicBezTo>
                    <a:cubicBezTo>
                      <a:pt x="12950" y="32694"/>
                      <a:pt x="12789" y="32247"/>
                      <a:pt x="12879" y="31889"/>
                    </a:cubicBezTo>
                    <a:close/>
                    <a:moveTo>
                      <a:pt x="11590" y="32569"/>
                    </a:moveTo>
                    <a:lnTo>
                      <a:pt x="11590" y="32569"/>
                    </a:lnTo>
                    <a:cubicBezTo>
                      <a:pt x="11716" y="33088"/>
                      <a:pt x="11447" y="33535"/>
                      <a:pt x="11233" y="34001"/>
                    </a:cubicBezTo>
                    <a:cubicBezTo>
                      <a:pt x="11161" y="33500"/>
                      <a:pt x="11304" y="32999"/>
                      <a:pt x="11590" y="32569"/>
                    </a:cubicBezTo>
                    <a:close/>
                    <a:moveTo>
                      <a:pt x="17442" y="30117"/>
                    </a:moveTo>
                    <a:lnTo>
                      <a:pt x="17442" y="30117"/>
                    </a:lnTo>
                    <a:cubicBezTo>
                      <a:pt x="17442" y="30118"/>
                      <a:pt x="16780" y="31639"/>
                      <a:pt x="16673" y="31800"/>
                    </a:cubicBezTo>
                    <a:cubicBezTo>
                      <a:pt x="16243" y="32551"/>
                      <a:pt x="15760" y="33267"/>
                      <a:pt x="15259" y="33965"/>
                    </a:cubicBezTo>
                    <a:cubicBezTo>
                      <a:pt x="14400" y="35146"/>
                      <a:pt x="13595" y="36327"/>
                      <a:pt x="12700" y="37472"/>
                    </a:cubicBezTo>
                    <a:cubicBezTo>
                      <a:pt x="12736" y="37186"/>
                      <a:pt x="12789" y="36918"/>
                      <a:pt x="12825" y="36631"/>
                    </a:cubicBezTo>
                    <a:cubicBezTo>
                      <a:pt x="13040" y="36041"/>
                      <a:pt x="13290" y="35468"/>
                      <a:pt x="13613" y="34931"/>
                    </a:cubicBezTo>
                    <a:cubicBezTo>
                      <a:pt x="14275" y="33786"/>
                      <a:pt x="15205" y="32784"/>
                      <a:pt x="15778" y="31567"/>
                    </a:cubicBezTo>
                    <a:cubicBezTo>
                      <a:pt x="15791" y="31542"/>
                      <a:pt x="15767" y="31516"/>
                      <a:pt x="15740" y="31516"/>
                    </a:cubicBezTo>
                    <a:cubicBezTo>
                      <a:pt x="15729" y="31516"/>
                      <a:pt x="15717" y="31521"/>
                      <a:pt x="15706" y="31531"/>
                    </a:cubicBezTo>
                    <a:cubicBezTo>
                      <a:pt x="15008" y="32659"/>
                      <a:pt x="14239" y="33750"/>
                      <a:pt x="13505" y="34860"/>
                    </a:cubicBezTo>
                    <a:cubicBezTo>
                      <a:pt x="13273" y="35235"/>
                      <a:pt x="13076" y="35647"/>
                      <a:pt x="12933" y="36059"/>
                    </a:cubicBezTo>
                    <a:cubicBezTo>
                      <a:pt x="12986" y="35683"/>
                      <a:pt x="13058" y="35307"/>
                      <a:pt x="13129" y="34931"/>
                    </a:cubicBezTo>
                    <a:cubicBezTo>
                      <a:pt x="13881" y="32820"/>
                      <a:pt x="15331" y="30869"/>
                      <a:pt x="17442" y="30117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2"/>
                      <a:pt x="11286" y="37186"/>
                      <a:pt x="11465" y="37544"/>
                    </a:cubicBezTo>
                    <a:cubicBezTo>
                      <a:pt x="11089" y="37365"/>
                      <a:pt x="10803" y="37025"/>
                      <a:pt x="10731" y="36596"/>
                    </a:cubicBezTo>
                    <a:close/>
                    <a:moveTo>
                      <a:pt x="9729" y="30923"/>
                    </a:moveTo>
                    <a:cubicBezTo>
                      <a:pt x="9765" y="31764"/>
                      <a:pt x="9980" y="32641"/>
                      <a:pt x="9980" y="33464"/>
                    </a:cubicBezTo>
                    <a:cubicBezTo>
                      <a:pt x="9962" y="34949"/>
                      <a:pt x="9873" y="36434"/>
                      <a:pt x="9801" y="37920"/>
                    </a:cubicBezTo>
                    <a:cubicBezTo>
                      <a:pt x="9783" y="37866"/>
                      <a:pt x="9765" y="37812"/>
                      <a:pt x="9747" y="37759"/>
                    </a:cubicBezTo>
                    <a:cubicBezTo>
                      <a:pt x="9694" y="36578"/>
                      <a:pt x="9479" y="35397"/>
                      <a:pt x="9586" y="34215"/>
                    </a:cubicBezTo>
                    <a:cubicBezTo>
                      <a:pt x="9586" y="34198"/>
                      <a:pt x="9573" y="34189"/>
                      <a:pt x="9559" y="34189"/>
                    </a:cubicBezTo>
                    <a:cubicBezTo>
                      <a:pt x="9546" y="34189"/>
                      <a:pt x="9532" y="34198"/>
                      <a:pt x="9532" y="34215"/>
                    </a:cubicBezTo>
                    <a:cubicBezTo>
                      <a:pt x="9425" y="35235"/>
                      <a:pt x="9443" y="36256"/>
                      <a:pt x="9568" y="37276"/>
                    </a:cubicBezTo>
                    <a:cubicBezTo>
                      <a:pt x="9461" y="36971"/>
                      <a:pt x="9354" y="36667"/>
                      <a:pt x="9264" y="36363"/>
                    </a:cubicBezTo>
                    <a:cubicBezTo>
                      <a:pt x="9264" y="36345"/>
                      <a:pt x="9264" y="36327"/>
                      <a:pt x="9264" y="36309"/>
                    </a:cubicBezTo>
                    <a:cubicBezTo>
                      <a:pt x="9014" y="35128"/>
                      <a:pt x="8906" y="34019"/>
                      <a:pt x="9175" y="32838"/>
                    </a:cubicBezTo>
                    <a:cubicBezTo>
                      <a:pt x="9318" y="32175"/>
                      <a:pt x="9550" y="31549"/>
                      <a:pt x="9729" y="30923"/>
                    </a:cubicBezTo>
                    <a:close/>
                    <a:moveTo>
                      <a:pt x="4904" y="33894"/>
                    </a:moveTo>
                    <a:cubicBezTo>
                      <a:pt x="4987" y="33894"/>
                      <a:pt x="5122" y="33916"/>
                      <a:pt x="5327" y="33965"/>
                    </a:cubicBezTo>
                    <a:cubicBezTo>
                      <a:pt x="6115" y="34162"/>
                      <a:pt x="6830" y="34788"/>
                      <a:pt x="7403" y="35289"/>
                    </a:cubicBezTo>
                    <a:cubicBezTo>
                      <a:pt x="8316" y="36112"/>
                      <a:pt x="9067" y="37079"/>
                      <a:pt x="9658" y="38170"/>
                    </a:cubicBezTo>
                    <a:lnTo>
                      <a:pt x="9801" y="38510"/>
                    </a:lnTo>
                    <a:cubicBezTo>
                      <a:pt x="9694" y="38385"/>
                      <a:pt x="9586" y="38278"/>
                      <a:pt x="9461" y="38170"/>
                    </a:cubicBezTo>
                    <a:lnTo>
                      <a:pt x="9479" y="38170"/>
                    </a:lnTo>
                    <a:cubicBezTo>
                      <a:pt x="9157" y="37723"/>
                      <a:pt x="8799" y="37293"/>
                      <a:pt x="8423" y="36882"/>
                    </a:cubicBezTo>
                    <a:cubicBezTo>
                      <a:pt x="7886" y="36273"/>
                      <a:pt x="7170" y="35880"/>
                      <a:pt x="6633" y="35289"/>
                    </a:cubicBezTo>
                    <a:cubicBezTo>
                      <a:pt x="6624" y="35275"/>
                      <a:pt x="6614" y="35270"/>
                      <a:pt x="6604" y="35270"/>
                    </a:cubicBezTo>
                    <a:cubicBezTo>
                      <a:pt x="6575" y="35270"/>
                      <a:pt x="6549" y="35316"/>
                      <a:pt x="6562" y="35343"/>
                    </a:cubicBezTo>
                    <a:cubicBezTo>
                      <a:pt x="7027" y="35898"/>
                      <a:pt x="7671" y="36273"/>
                      <a:pt x="8155" y="36792"/>
                    </a:cubicBezTo>
                    <a:cubicBezTo>
                      <a:pt x="8459" y="37132"/>
                      <a:pt x="8745" y="37472"/>
                      <a:pt x="9014" y="37830"/>
                    </a:cubicBezTo>
                    <a:cubicBezTo>
                      <a:pt x="8727" y="37633"/>
                      <a:pt x="8405" y="37454"/>
                      <a:pt x="8101" y="37293"/>
                    </a:cubicBezTo>
                    <a:cubicBezTo>
                      <a:pt x="6830" y="36578"/>
                      <a:pt x="6097" y="35683"/>
                      <a:pt x="5256" y="34520"/>
                    </a:cubicBezTo>
                    <a:cubicBezTo>
                      <a:pt x="5016" y="34196"/>
                      <a:pt x="4599" y="33894"/>
                      <a:pt x="4904" y="33894"/>
                    </a:cubicBezTo>
                    <a:close/>
                    <a:moveTo>
                      <a:pt x="9676" y="40067"/>
                    </a:moveTo>
                    <a:lnTo>
                      <a:pt x="9676" y="40067"/>
                    </a:ln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8" y="40497"/>
                      <a:pt x="9819" y="40300"/>
                      <a:pt x="9676" y="40067"/>
                    </a:cubicBezTo>
                    <a:close/>
                    <a:moveTo>
                      <a:pt x="12754" y="41123"/>
                    </a:moveTo>
                    <a:cubicBezTo>
                      <a:pt x="12628" y="41570"/>
                      <a:pt x="12467" y="42000"/>
                      <a:pt x="12270" y="42411"/>
                    </a:cubicBezTo>
                    <a:cubicBezTo>
                      <a:pt x="12270" y="42304"/>
                      <a:pt x="12270" y="42197"/>
                      <a:pt x="12253" y="42107"/>
                    </a:cubicBezTo>
                    <a:cubicBezTo>
                      <a:pt x="12396" y="41767"/>
                      <a:pt x="12557" y="41427"/>
                      <a:pt x="12754" y="41123"/>
                    </a:cubicBezTo>
                    <a:close/>
                    <a:moveTo>
                      <a:pt x="9658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91" y="29885"/>
                      <a:pt x="10749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3" y="35379"/>
                      <a:pt x="11358" y="36256"/>
                      <a:pt x="11483" y="37132"/>
                    </a:cubicBezTo>
                    <a:cubicBezTo>
                      <a:pt x="11304" y="36792"/>
                      <a:pt x="11018" y="36524"/>
                      <a:pt x="10660" y="36381"/>
                    </a:cubicBezTo>
                    <a:cubicBezTo>
                      <a:pt x="10650" y="36378"/>
                      <a:pt x="10641" y="36376"/>
                      <a:pt x="10633" y="36376"/>
                    </a:cubicBezTo>
                    <a:cubicBezTo>
                      <a:pt x="10595" y="36376"/>
                      <a:pt x="10570" y="36408"/>
                      <a:pt x="10570" y="36452"/>
                    </a:cubicBezTo>
                    <a:cubicBezTo>
                      <a:pt x="10588" y="37043"/>
                      <a:pt x="10982" y="37526"/>
                      <a:pt x="11555" y="37669"/>
                    </a:cubicBezTo>
                    <a:cubicBezTo>
                      <a:pt x="11644" y="38403"/>
                      <a:pt x="11734" y="39119"/>
                      <a:pt x="11805" y="39852"/>
                    </a:cubicBezTo>
                    <a:cubicBezTo>
                      <a:pt x="11913" y="40962"/>
                      <a:pt x="11984" y="42071"/>
                      <a:pt x="11984" y="43199"/>
                    </a:cubicBezTo>
                    <a:cubicBezTo>
                      <a:pt x="11537" y="41409"/>
                      <a:pt x="10553" y="39673"/>
                      <a:pt x="9890" y="38027"/>
                    </a:cubicBezTo>
                    <a:cubicBezTo>
                      <a:pt x="9908" y="38027"/>
                      <a:pt x="9926" y="38009"/>
                      <a:pt x="9926" y="37991"/>
                    </a:cubicBezTo>
                    <a:cubicBezTo>
                      <a:pt x="10177" y="36953"/>
                      <a:pt x="10159" y="35880"/>
                      <a:pt x="10159" y="34824"/>
                    </a:cubicBezTo>
                    <a:cubicBezTo>
                      <a:pt x="10159" y="33625"/>
                      <a:pt x="10230" y="32444"/>
                      <a:pt x="10034" y="31281"/>
                    </a:cubicBezTo>
                    <a:cubicBezTo>
                      <a:pt x="10051" y="30994"/>
                      <a:pt x="9998" y="30708"/>
                      <a:pt x="9890" y="30457"/>
                    </a:cubicBezTo>
                    <a:cubicBezTo>
                      <a:pt x="9926" y="30279"/>
                      <a:pt x="9962" y="30082"/>
                      <a:pt x="9998" y="29885"/>
                    </a:cubicBezTo>
                    <a:cubicBezTo>
                      <a:pt x="10008" y="29822"/>
                      <a:pt x="9958" y="29784"/>
                      <a:pt x="9911" y="29784"/>
                    </a:cubicBezTo>
                    <a:cubicBezTo>
                      <a:pt x="9877" y="29784"/>
                      <a:pt x="9844" y="29804"/>
                      <a:pt x="9837" y="29849"/>
                    </a:cubicBezTo>
                    <a:cubicBezTo>
                      <a:pt x="9801" y="29974"/>
                      <a:pt x="9783" y="30117"/>
                      <a:pt x="9765" y="30279"/>
                    </a:cubicBezTo>
                    <a:cubicBezTo>
                      <a:pt x="9711" y="30547"/>
                      <a:pt x="9640" y="30833"/>
                      <a:pt x="9550" y="31120"/>
                    </a:cubicBezTo>
                    <a:cubicBezTo>
                      <a:pt x="9354" y="31818"/>
                      <a:pt x="9103" y="32515"/>
                      <a:pt x="8942" y="33231"/>
                    </a:cubicBezTo>
                    <a:cubicBezTo>
                      <a:pt x="8835" y="33858"/>
                      <a:pt x="8817" y="34520"/>
                      <a:pt x="8942" y="35146"/>
                    </a:cubicBezTo>
                    <a:cubicBezTo>
                      <a:pt x="8638" y="33965"/>
                      <a:pt x="8459" y="32748"/>
                      <a:pt x="8387" y="31513"/>
                    </a:cubicBezTo>
                    <a:cubicBezTo>
                      <a:pt x="8548" y="31245"/>
                      <a:pt x="8674" y="30959"/>
                      <a:pt x="8799" y="30672"/>
                    </a:cubicBezTo>
                    <a:cubicBezTo>
                      <a:pt x="8942" y="30386"/>
                      <a:pt x="8996" y="30064"/>
                      <a:pt x="8942" y="29760"/>
                    </a:cubicBezTo>
                    <a:cubicBezTo>
                      <a:pt x="8922" y="29719"/>
                      <a:pt x="8885" y="29696"/>
                      <a:pt x="8850" y="29696"/>
                    </a:cubicBezTo>
                    <a:cubicBezTo>
                      <a:pt x="8823" y="29696"/>
                      <a:pt x="8797" y="29710"/>
                      <a:pt x="8781" y="29742"/>
                    </a:cubicBezTo>
                    <a:cubicBezTo>
                      <a:pt x="8584" y="30010"/>
                      <a:pt x="8441" y="30296"/>
                      <a:pt x="8351" y="30601"/>
                    </a:cubicBezTo>
                    <a:cubicBezTo>
                      <a:pt x="8351" y="30189"/>
                      <a:pt x="8351" y="29777"/>
                      <a:pt x="8369" y="29348"/>
                    </a:cubicBezTo>
                    <a:cubicBezTo>
                      <a:pt x="8459" y="27791"/>
                      <a:pt x="8817" y="26252"/>
                      <a:pt x="9461" y="24838"/>
                    </a:cubicBezTo>
                    <a:cubicBezTo>
                      <a:pt x="9479" y="24946"/>
                      <a:pt x="9515" y="25053"/>
                      <a:pt x="9532" y="25178"/>
                    </a:cubicBezTo>
                    <a:cubicBezTo>
                      <a:pt x="9532" y="25201"/>
                      <a:pt x="9548" y="25211"/>
                      <a:pt x="9566" y="25211"/>
                    </a:cubicBezTo>
                    <a:cubicBezTo>
                      <a:pt x="9592" y="25211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2"/>
                      <a:pt x="9622" y="24481"/>
                      <a:pt x="9658" y="24409"/>
                    </a:cubicBezTo>
                    <a:close/>
                    <a:moveTo>
                      <a:pt x="11215" y="44290"/>
                    </a:moveTo>
                    <a:lnTo>
                      <a:pt x="11215" y="44290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6"/>
                      <a:pt x="11250" y="44827"/>
                      <a:pt x="11215" y="44290"/>
                    </a:cubicBezTo>
                    <a:close/>
                    <a:moveTo>
                      <a:pt x="12986" y="45454"/>
                    </a:moveTo>
                    <a:cubicBezTo>
                      <a:pt x="12915" y="46134"/>
                      <a:pt x="12503" y="46670"/>
                      <a:pt x="12092" y="47207"/>
                    </a:cubicBezTo>
                    <a:cubicBezTo>
                      <a:pt x="12092" y="47118"/>
                      <a:pt x="12109" y="47028"/>
                      <a:pt x="12127" y="46939"/>
                    </a:cubicBezTo>
                    <a:cubicBezTo>
                      <a:pt x="12414" y="46456"/>
                      <a:pt x="12539" y="45794"/>
                      <a:pt x="12986" y="45454"/>
                    </a:cubicBezTo>
                    <a:close/>
                    <a:moveTo>
                      <a:pt x="10785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6" y="966"/>
                      <a:pt x="9354" y="483"/>
                      <a:pt x="8942" y="72"/>
                    </a:cubicBezTo>
                    <a:cubicBezTo>
                      <a:pt x="8926" y="55"/>
                      <a:pt x="8903" y="47"/>
                      <a:pt x="8882" y="47"/>
                    </a:cubicBezTo>
                    <a:cubicBezTo>
                      <a:pt x="8856" y="47"/>
                      <a:pt x="8835" y="60"/>
                      <a:pt x="8835" y="89"/>
                    </a:cubicBezTo>
                    <a:cubicBezTo>
                      <a:pt x="8566" y="769"/>
                      <a:pt x="8548" y="1503"/>
                      <a:pt x="8763" y="2183"/>
                    </a:cubicBezTo>
                    <a:cubicBezTo>
                      <a:pt x="8405" y="1825"/>
                      <a:pt x="7976" y="1539"/>
                      <a:pt x="7528" y="1342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6" y="1339"/>
                      <a:pt x="7441" y="1383"/>
                      <a:pt x="7457" y="1414"/>
                    </a:cubicBezTo>
                    <a:cubicBezTo>
                      <a:pt x="7797" y="2094"/>
                      <a:pt x="7797" y="2863"/>
                      <a:pt x="8244" y="3490"/>
                    </a:cubicBezTo>
                    <a:cubicBezTo>
                      <a:pt x="8512" y="3812"/>
                      <a:pt x="8852" y="4062"/>
                      <a:pt x="9228" y="4241"/>
                    </a:cubicBezTo>
                    <a:cubicBezTo>
                      <a:pt x="9246" y="4420"/>
                      <a:pt x="9336" y="4599"/>
                      <a:pt x="9443" y="4742"/>
                    </a:cubicBezTo>
                    <a:cubicBezTo>
                      <a:pt x="9586" y="4921"/>
                      <a:pt x="9801" y="5046"/>
                      <a:pt x="10016" y="5064"/>
                    </a:cubicBezTo>
                    <a:cubicBezTo>
                      <a:pt x="9855" y="6317"/>
                      <a:pt x="9676" y="7570"/>
                      <a:pt x="9497" y="8822"/>
                    </a:cubicBezTo>
                    <a:cubicBezTo>
                      <a:pt x="9389" y="8518"/>
                      <a:pt x="9318" y="8196"/>
                      <a:pt x="9264" y="7874"/>
                    </a:cubicBezTo>
                    <a:lnTo>
                      <a:pt x="9264" y="7874"/>
                    </a:lnTo>
                    <a:cubicBezTo>
                      <a:pt x="9354" y="8124"/>
                      <a:pt x="9354" y="8375"/>
                      <a:pt x="9443" y="8625"/>
                    </a:cubicBezTo>
                    <a:cubicBezTo>
                      <a:pt x="9443" y="8652"/>
                      <a:pt x="9461" y="8666"/>
                      <a:pt x="9479" y="8666"/>
                    </a:cubicBezTo>
                    <a:cubicBezTo>
                      <a:pt x="9497" y="8666"/>
                      <a:pt x="9515" y="8652"/>
                      <a:pt x="9515" y="8625"/>
                    </a:cubicBezTo>
                    <a:cubicBezTo>
                      <a:pt x="9550" y="8268"/>
                      <a:pt x="9443" y="7892"/>
                      <a:pt x="9246" y="7588"/>
                    </a:cubicBezTo>
                    <a:cubicBezTo>
                      <a:pt x="9232" y="7566"/>
                      <a:pt x="9210" y="7556"/>
                      <a:pt x="9188" y="7556"/>
                    </a:cubicBezTo>
                    <a:cubicBezTo>
                      <a:pt x="9154" y="7556"/>
                      <a:pt x="9121" y="7580"/>
                      <a:pt x="9121" y="7623"/>
                    </a:cubicBezTo>
                    <a:cubicBezTo>
                      <a:pt x="9121" y="8106"/>
                      <a:pt x="9228" y="8608"/>
                      <a:pt x="9479" y="9037"/>
                    </a:cubicBezTo>
                    <a:cubicBezTo>
                      <a:pt x="9300" y="10343"/>
                      <a:pt x="9157" y="11632"/>
                      <a:pt x="9067" y="12956"/>
                    </a:cubicBezTo>
                    <a:cubicBezTo>
                      <a:pt x="8978" y="12831"/>
                      <a:pt x="8852" y="12759"/>
                      <a:pt x="8727" y="12741"/>
                    </a:cubicBezTo>
                    <a:cubicBezTo>
                      <a:pt x="8674" y="12741"/>
                      <a:pt x="8656" y="12777"/>
                      <a:pt x="8656" y="12813"/>
                    </a:cubicBezTo>
                    <a:cubicBezTo>
                      <a:pt x="8674" y="13153"/>
                      <a:pt x="8763" y="13475"/>
                      <a:pt x="8906" y="13779"/>
                    </a:cubicBezTo>
                    <a:cubicBezTo>
                      <a:pt x="8942" y="13851"/>
                      <a:pt x="8960" y="13905"/>
                      <a:pt x="8996" y="13958"/>
                    </a:cubicBezTo>
                    <a:cubicBezTo>
                      <a:pt x="8960" y="14620"/>
                      <a:pt x="8960" y="15265"/>
                      <a:pt x="8960" y="15927"/>
                    </a:cubicBezTo>
                    <a:cubicBezTo>
                      <a:pt x="8960" y="16535"/>
                      <a:pt x="8978" y="17126"/>
                      <a:pt x="9014" y="17716"/>
                    </a:cubicBezTo>
                    <a:cubicBezTo>
                      <a:pt x="8924" y="17484"/>
                      <a:pt x="8781" y="17251"/>
                      <a:pt x="8602" y="17072"/>
                    </a:cubicBezTo>
                    <a:cubicBezTo>
                      <a:pt x="8590" y="17060"/>
                      <a:pt x="8572" y="17054"/>
                      <a:pt x="8554" y="17054"/>
                    </a:cubicBezTo>
                    <a:cubicBezTo>
                      <a:pt x="8516" y="17054"/>
                      <a:pt x="8477" y="17078"/>
                      <a:pt x="8477" y="17126"/>
                    </a:cubicBezTo>
                    <a:cubicBezTo>
                      <a:pt x="8548" y="17698"/>
                      <a:pt x="8745" y="18253"/>
                      <a:pt x="9049" y="18754"/>
                    </a:cubicBezTo>
                    <a:cubicBezTo>
                      <a:pt x="9049" y="18754"/>
                      <a:pt x="9067" y="18772"/>
                      <a:pt x="9067" y="18772"/>
                    </a:cubicBezTo>
                    <a:cubicBezTo>
                      <a:pt x="9192" y="20526"/>
                      <a:pt x="9371" y="22262"/>
                      <a:pt x="9586" y="23979"/>
                    </a:cubicBezTo>
                    <a:cubicBezTo>
                      <a:pt x="9550" y="24069"/>
                      <a:pt x="9497" y="24141"/>
                      <a:pt x="9461" y="24212"/>
                    </a:cubicBezTo>
                    <a:cubicBezTo>
                      <a:pt x="9139" y="22637"/>
                      <a:pt x="8369" y="21170"/>
                      <a:pt x="7582" y="19756"/>
                    </a:cubicBezTo>
                    <a:cubicBezTo>
                      <a:pt x="7582" y="19738"/>
                      <a:pt x="7582" y="19720"/>
                      <a:pt x="7582" y="19720"/>
                    </a:cubicBezTo>
                    <a:cubicBezTo>
                      <a:pt x="7636" y="19506"/>
                      <a:pt x="7654" y="19273"/>
                      <a:pt x="7636" y="19040"/>
                    </a:cubicBezTo>
                    <a:cubicBezTo>
                      <a:pt x="7636" y="18790"/>
                      <a:pt x="7546" y="18557"/>
                      <a:pt x="7385" y="18360"/>
                    </a:cubicBezTo>
                    <a:cubicBezTo>
                      <a:pt x="7366" y="18348"/>
                      <a:pt x="7345" y="18342"/>
                      <a:pt x="7324" y="18342"/>
                    </a:cubicBezTo>
                    <a:cubicBezTo>
                      <a:pt x="7287" y="18342"/>
                      <a:pt x="7253" y="18362"/>
                      <a:pt x="7242" y="18396"/>
                    </a:cubicBezTo>
                    <a:cubicBezTo>
                      <a:pt x="7188" y="18611"/>
                      <a:pt x="7170" y="18844"/>
                      <a:pt x="7206" y="19058"/>
                    </a:cubicBezTo>
                    <a:lnTo>
                      <a:pt x="7009" y="18700"/>
                    </a:lnTo>
                    <a:cubicBezTo>
                      <a:pt x="6616" y="18002"/>
                      <a:pt x="6293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93" y="15676"/>
                      <a:pt x="6240" y="15300"/>
                    </a:cubicBezTo>
                    <a:cubicBezTo>
                      <a:pt x="6240" y="15262"/>
                      <a:pt x="6204" y="15224"/>
                      <a:pt x="6170" y="15224"/>
                    </a:cubicBezTo>
                    <a:cubicBezTo>
                      <a:pt x="6156" y="15224"/>
                      <a:pt x="6143" y="15231"/>
                      <a:pt x="6132" y="15247"/>
                    </a:cubicBezTo>
                    <a:cubicBezTo>
                      <a:pt x="5918" y="15533"/>
                      <a:pt x="5810" y="15909"/>
                      <a:pt x="5828" y="16267"/>
                    </a:cubicBezTo>
                    <a:cubicBezTo>
                      <a:pt x="5148" y="14585"/>
                      <a:pt x="4611" y="12849"/>
                      <a:pt x="4218" y="11077"/>
                    </a:cubicBezTo>
                    <a:cubicBezTo>
                      <a:pt x="4253" y="11023"/>
                      <a:pt x="4271" y="10970"/>
                      <a:pt x="4307" y="10916"/>
                    </a:cubicBezTo>
                    <a:cubicBezTo>
                      <a:pt x="4414" y="10844"/>
                      <a:pt x="4486" y="10719"/>
                      <a:pt x="4522" y="10594"/>
                    </a:cubicBezTo>
                    <a:cubicBezTo>
                      <a:pt x="4951" y="10540"/>
                      <a:pt x="5363" y="10415"/>
                      <a:pt x="5739" y="10236"/>
                    </a:cubicBezTo>
                    <a:cubicBezTo>
                      <a:pt x="5953" y="10129"/>
                      <a:pt x="6490" y="9663"/>
                      <a:pt x="6043" y="9467"/>
                    </a:cubicBezTo>
                    <a:cubicBezTo>
                      <a:pt x="6034" y="9462"/>
                      <a:pt x="6025" y="9460"/>
                      <a:pt x="6017" y="9460"/>
                    </a:cubicBezTo>
                    <a:cubicBezTo>
                      <a:pt x="6014" y="9460"/>
                      <a:pt x="6011" y="9460"/>
                      <a:pt x="6008" y="9461"/>
                    </a:cubicBezTo>
                    <a:lnTo>
                      <a:pt x="6008" y="9461"/>
                    </a:lnTo>
                    <a:cubicBezTo>
                      <a:pt x="6251" y="9163"/>
                      <a:pt x="6413" y="8803"/>
                      <a:pt x="6472" y="8411"/>
                    </a:cubicBezTo>
                    <a:cubicBezTo>
                      <a:pt x="6472" y="8357"/>
                      <a:pt x="6437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9" y="8330"/>
                      <a:pt x="5481" y="8523"/>
                      <a:pt x="5273" y="8858"/>
                    </a:cubicBezTo>
                    <a:cubicBezTo>
                      <a:pt x="5470" y="8393"/>
                      <a:pt x="5524" y="7874"/>
                      <a:pt x="5435" y="7373"/>
                    </a:cubicBezTo>
                    <a:cubicBezTo>
                      <a:pt x="5435" y="7351"/>
                      <a:pt x="5414" y="7335"/>
                      <a:pt x="5390" y="7335"/>
                    </a:cubicBezTo>
                    <a:cubicBezTo>
                      <a:pt x="5375" y="7335"/>
                      <a:pt x="5359" y="7341"/>
                      <a:pt x="5345" y="7355"/>
                    </a:cubicBezTo>
                    <a:cubicBezTo>
                      <a:pt x="5059" y="7659"/>
                      <a:pt x="4808" y="7999"/>
                      <a:pt x="4611" y="8357"/>
                    </a:cubicBezTo>
                    <a:cubicBezTo>
                      <a:pt x="4558" y="7856"/>
                      <a:pt x="4397" y="7373"/>
                      <a:pt x="4128" y="6943"/>
                    </a:cubicBezTo>
                    <a:cubicBezTo>
                      <a:pt x="4117" y="6921"/>
                      <a:pt x="4092" y="6906"/>
                      <a:pt x="4071" y="6906"/>
                    </a:cubicBezTo>
                    <a:cubicBezTo>
                      <a:pt x="4058" y="6906"/>
                      <a:pt x="4046" y="6912"/>
                      <a:pt x="4039" y="6925"/>
                    </a:cubicBezTo>
                    <a:cubicBezTo>
                      <a:pt x="3663" y="7319"/>
                      <a:pt x="3484" y="7838"/>
                      <a:pt x="3556" y="8375"/>
                    </a:cubicBezTo>
                    <a:cubicBezTo>
                      <a:pt x="3305" y="8017"/>
                      <a:pt x="3001" y="7659"/>
                      <a:pt x="2786" y="7355"/>
                    </a:cubicBezTo>
                    <a:cubicBezTo>
                      <a:pt x="2765" y="7334"/>
                      <a:pt x="2744" y="7325"/>
                      <a:pt x="2723" y="7325"/>
                    </a:cubicBezTo>
                    <a:cubicBezTo>
                      <a:pt x="2708" y="7325"/>
                      <a:pt x="2693" y="7330"/>
                      <a:pt x="2679" y="7337"/>
                    </a:cubicBezTo>
                    <a:cubicBezTo>
                      <a:pt x="2195" y="7910"/>
                      <a:pt x="2303" y="8733"/>
                      <a:pt x="2697" y="9341"/>
                    </a:cubicBezTo>
                    <a:cubicBezTo>
                      <a:pt x="2321" y="9162"/>
                      <a:pt x="1909" y="9055"/>
                      <a:pt x="1498" y="9001"/>
                    </a:cubicBezTo>
                    <a:cubicBezTo>
                      <a:pt x="1444" y="9001"/>
                      <a:pt x="1408" y="9055"/>
                      <a:pt x="1426" y="9109"/>
                    </a:cubicBezTo>
                    <a:cubicBezTo>
                      <a:pt x="1730" y="10218"/>
                      <a:pt x="2804" y="10701"/>
                      <a:pt x="3860" y="10827"/>
                    </a:cubicBezTo>
                    <a:cubicBezTo>
                      <a:pt x="3878" y="10827"/>
                      <a:pt x="3896" y="10809"/>
                      <a:pt x="3896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85" y="10827"/>
                      <a:pt x="4021" y="10773"/>
                      <a:pt x="3985" y="10755"/>
                    </a:cubicBezTo>
                    <a:cubicBezTo>
                      <a:pt x="3913" y="10683"/>
                      <a:pt x="3842" y="10612"/>
                      <a:pt x="3788" y="10522"/>
                    </a:cubicBezTo>
                    <a:lnTo>
                      <a:pt x="3788" y="10487"/>
                    </a:lnTo>
                    <a:cubicBezTo>
                      <a:pt x="3860" y="10558"/>
                      <a:pt x="3931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9" y="10827"/>
                      <a:pt x="4092" y="10827"/>
                    </a:cubicBezTo>
                    <a:lnTo>
                      <a:pt x="4110" y="10916"/>
                    </a:lnTo>
                    <a:lnTo>
                      <a:pt x="4092" y="10970"/>
                    </a:lnTo>
                    <a:cubicBezTo>
                      <a:pt x="4057" y="11041"/>
                      <a:pt x="4092" y="11095"/>
                      <a:pt x="4164" y="11113"/>
                    </a:cubicBezTo>
                    <a:cubicBezTo>
                      <a:pt x="4343" y="11954"/>
                      <a:pt x="4540" y="12777"/>
                      <a:pt x="4772" y="13600"/>
                    </a:cubicBezTo>
                    <a:lnTo>
                      <a:pt x="4754" y="13600"/>
                    </a:ln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200" y="13081"/>
                      <a:pt x="4289" y="13153"/>
                      <a:pt x="4361" y="13242"/>
                    </a:cubicBezTo>
                    <a:cubicBezTo>
                      <a:pt x="4450" y="13350"/>
                      <a:pt x="4540" y="13457"/>
                      <a:pt x="4647" y="13565"/>
                    </a:cubicBezTo>
                    <a:cubicBezTo>
                      <a:pt x="4654" y="13568"/>
                      <a:pt x="4661" y="13569"/>
                      <a:pt x="4668" y="13569"/>
                    </a:cubicBezTo>
                    <a:cubicBezTo>
                      <a:pt x="4700" y="13569"/>
                      <a:pt x="4733" y="13540"/>
                      <a:pt x="4719" y="13511"/>
                    </a:cubicBezTo>
                    <a:cubicBezTo>
                      <a:pt x="4665" y="13368"/>
                      <a:pt x="4576" y="13242"/>
                      <a:pt x="4468" y="13135"/>
                    </a:cubicBezTo>
                    <a:cubicBezTo>
                      <a:pt x="4361" y="13010"/>
                      <a:pt x="4218" y="12902"/>
                      <a:pt x="4074" y="12831"/>
                    </a:cubicBezTo>
                    <a:cubicBezTo>
                      <a:pt x="4060" y="12826"/>
                      <a:pt x="4047" y="12824"/>
                      <a:pt x="4035" y="12824"/>
                    </a:cubicBezTo>
                    <a:cubicBezTo>
                      <a:pt x="4003" y="12824"/>
                      <a:pt x="3980" y="12840"/>
                      <a:pt x="3967" y="12867"/>
                    </a:cubicBezTo>
                    <a:cubicBezTo>
                      <a:pt x="3900" y="13304"/>
                      <a:pt x="4244" y="13694"/>
                      <a:pt x="4673" y="13694"/>
                    </a:cubicBezTo>
                    <a:cubicBezTo>
                      <a:pt x="4700" y="13694"/>
                      <a:pt x="4727" y="13693"/>
                      <a:pt x="4754" y="13690"/>
                    </a:cubicBezTo>
                    <a:cubicBezTo>
                      <a:pt x="4772" y="13690"/>
                      <a:pt x="4772" y="13672"/>
                      <a:pt x="4790" y="13672"/>
                    </a:cubicBezTo>
                    <a:cubicBezTo>
                      <a:pt x="5130" y="14942"/>
                      <a:pt x="5596" y="16177"/>
                      <a:pt x="6150" y="17358"/>
                    </a:cubicBezTo>
                    <a:cubicBezTo>
                      <a:pt x="5882" y="16982"/>
                      <a:pt x="5578" y="16625"/>
                      <a:pt x="5291" y="16249"/>
                    </a:cubicBezTo>
                    <a:cubicBezTo>
                      <a:pt x="4182" y="14316"/>
                      <a:pt x="2571" y="12491"/>
                      <a:pt x="191" y="12455"/>
                    </a:cubicBezTo>
                    <a:cubicBezTo>
                      <a:pt x="138" y="12473"/>
                      <a:pt x="138" y="12527"/>
                      <a:pt x="191" y="12544"/>
                    </a:cubicBezTo>
                    <a:cubicBezTo>
                      <a:pt x="1408" y="12813"/>
                      <a:pt x="2428" y="13099"/>
                      <a:pt x="3394" y="13940"/>
                    </a:cubicBezTo>
                    <a:cubicBezTo>
                      <a:pt x="3931" y="14441"/>
                      <a:pt x="4397" y="15032"/>
                      <a:pt x="4790" y="15658"/>
                    </a:cubicBezTo>
                    <a:cubicBezTo>
                      <a:pt x="3573" y="14227"/>
                      <a:pt x="2160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77" y="13224"/>
                      <a:pt x="2840" y="13815"/>
                      <a:pt x="3967" y="14925"/>
                    </a:cubicBezTo>
                    <a:cubicBezTo>
                      <a:pt x="4431" y="15388"/>
                      <a:pt x="4859" y="15870"/>
                      <a:pt x="5269" y="16387"/>
                    </a:cubicBezTo>
                    <a:lnTo>
                      <a:pt x="5269" y="16387"/>
                    </a:lnTo>
                    <a:cubicBezTo>
                      <a:pt x="4680" y="15776"/>
                      <a:pt x="3832" y="15475"/>
                      <a:pt x="3072" y="15103"/>
                    </a:cubicBezTo>
                    <a:cubicBezTo>
                      <a:pt x="1891" y="14513"/>
                      <a:pt x="1014" y="13529"/>
                      <a:pt x="84" y="12598"/>
                    </a:cubicBezTo>
                    <a:cubicBezTo>
                      <a:pt x="77" y="12595"/>
                      <a:pt x="70" y="12593"/>
                      <a:pt x="6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92" y="13421"/>
                      <a:pt x="1426" y="14119"/>
                      <a:pt x="2231" y="14728"/>
                    </a:cubicBezTo>
                    <a:cubicBezTo>
                      <a:pt x="3198" y="15443"/>
                      <a:pt x="4361" y="15801"/>
                      <a:pt x="5309" y="16553"/>
                    </a:cubicBezTo>
                    <a:cubicBezTo>
                      <a:pt x="5318" y="16562"/>
                      <a:pt x="5332" y="16566"/>
                      <a:pt x="5345" y="16566"/>
                    </a:cubicBezTo>
                    <a:cubicBezTo>
                      <a:pt x="5358" y="16566"/>
                      <a:pt x="5372" y="16562"/>
                      <a:pt x="5381" y="16553"/>
                    </a:cubicBezTo>
                    <a:lnTo>
                      <a:pt x="5399" y="16589"/>
                    </a:lnTo>
                    <a:cubicBezTo>
                      <a:pt x="5399" y="16598"/>
                      <a:pt x="5403" y="16602"/>
                      <a:pt x="5410" y="16602"/>
                    </a:cubicBezTo>
                    <a:cubicBezTo>
                      <a:pt x="5417" y="16602"/>
                      <a:pt x="5426" y="16598"/>
                      <a:pt x="5435" y="16589"/>
                    </a:cubicBezTo>
                    <a:cubicBezTo>
                      <a:pt x="5739" y="16965"/>
                      <a:pt x="6025" y="17340"/>
                      <a:pt x="6311" y="17698"/>
                    </a:cubicBezTo>
                    <a:cubicBezTo>
                      <a:pt x="7027" y="19130"/>
                      <a:pt x="7797" y="20490"/>
                      <a:pt x="8423" y="21904"/>
                    </a:cubicBezTo>
                    <a:cubicBezTo>
                      <a:pt x="8190" y="21617"/>
                      <a:pt x="7868" y="21438"/>
                      <a:pt x="7510" y="21403"/>
                    </a:cubicBezTo>
                    <a:cubicBezTo>
                      <a:pt x="7439" y="21403"/>
                      <a:pt x="7403" y="21456"/>
                      <a:pt x="7439" y="21510"/>
                    </a:cubicBezTo>
                    <a:cubicBezTo>
                      <a:pt x="7636" y="21904"/>
                      <a:pt x="8029" y="22172"/>
                      <a:pt x="8477" y="22208"/>
                    </a:cubicBezTo>
                    <a:cubicBezTo>
                      <a:pt x="8512" y="22208"/>
                      <a:pt x="8530" y="22172"/>
                      <a:pt x="8530" y="22154"/>
                    </a:cubicBezTo>
                    <a:cubicBezTo>
                      <a:pt x="8852" y="22888"/>
                      <a:pt x="9121" y="23675"/>
                      <a:pt x="9354" y="24463"/>
                    </a:cubicBezTo>
                    <a:cubicBezTo>
                      <a:pt x="9157" y="24874"/>
                      <a:pt x="8978" y="25322"/>
                      <a:pt x="8835" y="25751"/>
                    </a:cubicBezTo>
                    <a:cubicBezTo>
                      <a:pt x="8888" y="25393"/>
                      <a:pt x="8852" y="24964"/>
                      <a:pt x="8566" y="24731"/>
                    </a:cubicBezTo>
                    <a:cubicBezTo>
                      <a:pt x="8544" y="24709"/>
                      <a:pt x="8521" y="24699"/>
                      <a:pt x="8501" y="24699"/>
                    </a:cubicBezTo>
                    <a:cubicBezTo>
                      <a:pt x="8474" y="24699"/>
                      <a:pt x="8451" y="24718"/>
                      <a:pt x="8441" y="24749"/>
                    </a:cubicBezTo>
                    <a:cubicBezTo>
                      <a:pt x="8351" y="25161"/>
                      <a:pt x="8441" y="25590"/>
                      <a:pt x="8709" y="25912"/>
                    </a:cubicBezTo>
                    <a:lnTo>
                      <a:pt x="8709" y="25966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8"/>
                      <a:pt x="8423" y="27075"/>
                      <a:pt x="8316" y="27630"/>
                    </a:cubicBezTo>
                    <a:cubicBezTo>
                      <a:pt x="8280" y="27827"/>
                      <a:pt x="8244" y="28042"/>
                      <a:pt x="8226" y="28238"/>
                    </a:cubicBezTo>
                    <a:cubicBezTo>
                      <a:pt x="8244" y="27791"/>
                      <a:pt x="8262" y="27344"/>
                      <a:pt x="8262" y="26878"/>
                    </a:cubicBezTo>
                    <a:cubicBezTo>
                      <a:pt x="8262" y="25805"/>
                      <a:pt x="7886" y="24856"/>
                      <a:pt x="7689" y="23818"/>
                    </a:cubicBezTo>
                    <a:cubicBezTo>
                      <a:pt x="7680" y="23783"/>
                      <a:pt x="7649" y="23765"/>
                      <a:pt x="7618" y="23765"/>
                    </a:cubicBezTo>
                    <a:cubicBezTo>
                      <a:pt x="7586" y="23765"/>
                      <a:pt x="7555" y="23783"/>
                      <a:pt x="7546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47" y="31746"/>
                      <a:pt x="8262" y="33482"/>
                      <a:pt x="8691" y="35146"/>
                    </a:cubicBezTo>
                    <a:cubicBezTo>
                      <a:pt x="8047" y="34001"/>
                      <a:pt x="7117" y="32963"/>
                      <a:pt x="6222" y="32014"/>
                    </a:cubicBezTo>
                    <a:cubicBezTo>
                      <a:pt x="6204" y="31800"/>
                      <a:pt x="6168" y="31549"/>
                      <a:pt x="6150" y="31316"/>
                    </a:cubicBezTo>
                    <a:cubicBezTo>
                      <a:pt x="6401" y="30619"/>
                      <a:pt x="6795" y="29867"/>
                      <a:pt x="6490" y="29151"/>
                    </a:cubicBezTo>
                    <a:cubicBezTo>
                      <a:pt x="6481" y="29124"/>
                      <a:pt x="6459" y="29111"/>
                      <a:pt x="6434" y="29111"/>
                    </a:cubicBezTo>
                    <a:cubicBezTo>
                      <a:pt x="6410" y="29111"/>
                      <a:pt x="6383" y="29124"/>
                      <a:pt x="6365" y="29151"/>
                    </a:cubicBezTo>
                    <a:cubicBezTo>
                      <a:pt x="6276" y="29366"/>
                      <a:pt x="6168" y="29563"/>
                      <a:pt x="6061" y="29760"/>
                    </a:cubicBezTo>
                    <a:cubicBezTo>
                      <a:pt x="6079" y="29384"/>
                      <a:pt x="6079" y="28990"/>
                      <a:pt x="6097" y="28614"/>
                    </a:cubicBezTo>
                    <a:cubicBezTo>
                      <a:pt x="6097" y="28579"/>
                      <a:pt x="6043" y="28543"/>
                      <a:pt x="5989" y="28543"/>
                    </a:cubicBezTo>
                    <a:cubicBezTo>
                      <a:pt x="5435" y="28775"/>
                      <a:pt x="5202" y="29366"/>
                      <a:pt x="5220" y="29939"/>
                    </a:cubicBezTo>
                    <a:cubicBezTo>
                      <a:pt x="4898" y="29527"/>
                      <a:pt x="4486" y="29187"/>
                      <a:pt x="4021" y="28936"/>
                    </a:cubicBezTo>
                    <a:cubicBezTo>
                      <a:pt x="4011" y="28933"/>
                      <a:pt x="4002" y="28932"/>
                      <a:pt x="3993" y="28932"/>
                    </a:cubicBezTo>
                    <a:cubicBezTo>
                      <a:pt x="3950" y="28932"/>
                      <a:pt x="3913" y="28964"/>
                      <a:pt x="3913" y="29008"/>
                    </a:cubicBezTo>
                    <a:cubicBezTo>
                      <a:pt x="3949" y="29491"/>
                      <a:pt x="4092" y="29956"/>
                      <a:pt x="4325" y="30368"/>
                    </a:cubicBezTo>
                    <a:lnTo>
                      <a:pt x="4289" y="30332"/>
                    </a:lnTo>
                    <a:cubicBezTo>
                      <a:pt x="4083" y="30191"/>
                      <a:pt x="3710" y="29956"/>
                      <a:pt x="3390" y="29956"/>
                    </a:cubicBezTo>
                    <a:cubicBezTo>
                      <a:pt x="3266" y="29956"/>
                      <a:pt x="3150" y="29991"/>
                      <a:pt x="3054" y="30082"/>
                    </a:cubicBezTo>
                    <a:cubicBezTo>
                      <a:pt x="2553" y="30529"/>
                      <a:pt x="3090" y="30923"/>
                      <a:pt x="3681" y="31173"/>
                    </a:cubicBezTo>
                    <a:lnTo>
                      <a:pt x="3430" y="31173"/>
                    </a:lnTo>
                    <a:cubicBezTo>
                      <a:pt x="2750" y="31245"/>
                      <a:pt x="2697" y="31800"/>
                      <a:pt x="2947" y="32336"/>
                    </a:cubicBezTo>
                    <a:cubicBezTo>
                      <a:pt x="2956" y="32363"/>
                      <a:pt x="2983" y="32377"/>
                      <a:pt x="3010" y="32377"/>
                    </a:cubicBezTo>
                    <a:cubicBezTo>
                      <a:pt x="3037" y="32377"/>
                      <a:pt x="3063" y="32363"/>
                      <a:pt x="3072" y="32336"/>
                    </a:cubicBezTo>
                    <a:cubicBezTo>
                      <a:pt x="3310" y="31989"/>
                      <a:pt x="3754" y="31889"/>
                      <a:pt x="4220" y="31889"/>
                    </a:cubicBezTo>
                    <a:cubicBezTo>
                      <a:pt x="4665" y="31889"/>
                      <a:pt x="5129" y="31980"/>
                      <a:pt x="5452" y="32032"/>
                    </a:cubicBezTo>
                    <a:cubicBezTo>
                      <a:pt x="5458" y="32034"/>
                      <a:pt x="5464" y="32035"/>
                      <a:pt x="5469" y="32035"/>
                    </a:cubicBezTo>
                    <a:cubicBezTo>
                      <a:pt x="5509" y="32035"/>
                      <a:pt x="5518" y="31977"/>
                      <a:pt x="5470" y="31961"/>
                    </a:cubicBezTo>
                    <a:cubicBezTo>
                      <a:pt x="5159" y="31831"/>
                      <a:pt x="4709" y="31734"/>
                      <a:pt x="4264" y="31734"/>
                    </a:cubicBezTo>
                    <a:cubicBezTo>
                      <a:pt x="3790" y="31734"/>
                      <a:pt x="3323" y="31844"/>
                      <a:pt x="3037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25" y="31388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9" y="31925"/>
                      <a:pt x="5631" y="31996"/>
                      <a:pt x="5882" y="32032"/>
                    </a:cubicBezTo>
                    <a:lnTo>
                      <a:pt x="5882" y="32068"/>
                    </a:lnTo>
                    <a:cubicBezTo>
                      <a:pt x="5892" y="32099"/>
                      <a:pt x="5921" y="32118"/>
                      <a:pt x="5953" y="32118"/>
                    </a:cubicBezTo>
                    <a:cubicBezTo>
                      <a:pt x="5977" y="32118"/>
                      <a:pt x="6003" y="32108"/>
                      <a:pt x="6025" y="32086"/>
                    </a:cubicBezTo>
                    <a:cubicBezTo>
                      <a:pt x="6043" y="32104"/>
                      <a:pt x="6061" y="32122"/>
                      <a:pt x="6097" y="32122"/>
                    </a:cubicBezTo>
                    <a:cubicBezTo>
                      <a:pt x="6097" y="32158"/>
                      <a:pt x="6097" y="32193"/>
                      <a:pt x="6115" y="32229"/>
                    </a:cubicBezTo>
                    <a:cubicBezTo>
                      <a:pt x="6122" y="32260"/>
                      <a:pt x="6151" y="32275"/>
                      <a:pt x="6179" y="32275"/>
                    </a:cubicBezTo>
                    <a:cubicBezTo>
                      <a:pt x="6215" y="32275"/>
                      <a:pt x="6250" y="32251"/>
                      <a:pt x="6240" y="32211"/>
                    </a:cubicBezTo>
                    <a:lnTo>
                      <a:pt x="6240" y="32175"/>
                    </a:lnTo>
                    <a:cubicBezTo>
                      <a:pt x="6705" y="32694"/>
                      <a:pt x="7135" y="33231"/>
                      <a:pt x="7564" y="33786"/>
                    </a:cubicBezTo>
                    <a:cubicBezTo>
                      <a:pt x="8083" y="34448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7" y="36739"/>
                      <a:pt x="9264" y="37061"/>
                    </a:cubicBezTo>
                    <a:cubicBezTo>
                      <a:pt x="8189" y="35369"/>
                      <a:pt x="6421" y="33695"/>
                      <a:pt x="4624" y="33695"/>
                    </a:cubicBezTo>
                    <a:cubicBezTo>
                      <a:pt x="4596" y="33695"/>
                      <a:pt x="4568" y="33696"/>
                      <a:pt x="4540" y="33697"/>
                    </a:cubicBezTo>
                    <a:cubicBezTo>
                      <a:pt x="4468" y="33697"/>
                      <a:pt x="4432" y="33786"/>
                      <a:pt x="4486" y="33840"/>
                    </a:cubicBezTo>
                    <a:cubicBezTo>
                      <a:pt x="5291" y="34699"/>
                      <a:pt x="5846" y="35898"/>
                      <a:pt x="6795" y="36631"/>
                    </a:cubicBezTo>
                    <a:cubicBezTo>
                      <a:pt x="7564" y="37240"/>
                      <a:pt x="8584" y="37580"/>
                      <a:pt x="9336" y="38188"/>
                    </a:cubicBezTo>
                    <a:cubicBezTo>
                      <a:pt x="9479" y="38385"/>
                      <a:pt x="9622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800" y="38750"/>
                      <a:pt x="9819" y="38733"/>
                      <a:pt x="9819" y="38707"/>
                    </a:cubicBezTo>
                    <a:cubicBezTo>
                      <a:pt x="9801" y="38671"/>
                      <a:pt x="9783" y="38636"/>
                      <a:pt x="9747" y="38600"/>
                    </a:cubicBezTo>
                    <a:lnTo>
                      <a:pt x="9747" y="38600"/>
                    </a:lnTo>
                    <a:cubicBezTo>
                      <a:pt x="9837" y="38689"/>
                      <a:pt x="9908" y="38779"/>
                      <a:pt x="9980" y="38886"/>
                    </a:cubicBezTo>
                    <a:cubicBezTo>
                      <a:pt x="10266" y="39584"/>
                      <a:pt x="10588" y="40300"/>
                      <a:pt x="10875" y="40998"/>
                    </a:cubicBezTo>
                    <a:lnTo>
                      <a:pt x="10714" y="40908"/>
                    </a:lnTo>
                    <a:cubicBezTo>
                      <a:pt x="10570" y="40676"/>
                      <a:pt x="10391" y="40479"/>
                      <a:pt x="10213" y="40282"/>
                    </a:cubicBezTo>
                    <a:cubicBezTo>
                      <a:pt x="10034" y="40049"/>
                      <a:pt x="9801" y="39870"/>
                      <a:pt x="9532" y="39781"/>
                    </a:cubicBezTo>
                    <a:cubicBezTo>
                      <a:pt x="9523" y="39778"/>
                      <a:pt x="9514" y="39777"/>
                      <a:pt x="9505" y="39777"/>
                    </a:cubicBezTo>
                    <a:cubicBezTo>
                      <a:pt x="9444" y="39777"/>
                      <a:pt x="9394" y="39826"/>
                      <a:pt x="9425" y="39888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4" y="42268"/>
                      <a:pt x="11734" y="43414"/>
                      <a:pt x="11948" y="44577"/>
                    </a:cubicBezTo>
                    <a:cubicBezTo>
                      <a:pt x="11948" y="44791"/>
                      <a:pt x="11930" y="44988"/>
                      <a:pt x="11913" y="45185"/>
                    </a:cubicBezTo>
                    <a:cubicBezTo>
                      <a:pt x="11805" y="44684"/>
                      <a:pt x="11555" y="44183"/>
                      <a:pt x="11161" y="44022"/>
                    </a:cubicBezTo>
                    <a:cubicBezTo>
                      <a:pt x="11143" y="44009"/>
                      <a:pt x="11125" y="44003"/>
                      <a:pt x="11107" y="44003"/>
                    </a:cubicBezTo>
                    <a:cubicBezTo>
                      <a:pt x="11052" y="44003"/>
                      <a:pt x="11004" y="44057"/>
                      <a:pt x="11018" y="44111"/>
                    </a:cubicBezTo>
                    <a:cubicBezTo>
                      <a:pt x="11107" y="44756"/>
                      <a:pt x="11268" y="45615"/>
                      <a:pt x="11859" y="45990"/>
                    </a:cubicBezTo>
                    <a:cubicBezTo>
                      <a:pt x="11680" y="47977"/>
                      <a:pt x="11322" y="49945"/>
                      <a:pt x="10803" y="51860"/>
                    </a:cubicBezTo>
                    <a:cubicBezTo>
                      <a:pt x="10792" y="51903"/>
                      <a:pt x="10827" y="51927"/>
                      <a:pt x="10861" y="51927"/>
                    </a:cubicBezTo>
                    <a:cubicBezTo>
                      <a:pt x="10882" y="51927"/>
                      <a:pt x="10903" y="51917"/>
                      <a:pt x="10910" y="51896"/>
                    </a:cubicBezTo>
                    <a:cubicBezTo>
                      <a:pt x="11465" y="50482"/>
                      <a:pt x="11859" y="49015"/>
                      <a:pt x="12074" y="47512"/>
                    </a:cubicBezTo>
                    <a:cubicBezTo>
                      <a:pt x="12682" y="47010"/>
                      <a:pt x="13273" y="46044"/>
                      <a:pt x="13183" y="45275"/>
                    </a:cubicBezTo>
                    <a:cubicBezTo>
                      <a:pt x="13183" y="45233"/>
                      <a:pt x="13140" y="45191"/>
                      <a:pt x="13096" y="45191"/>
                    </a:cubicBezTo>
                    <a:cubicBezTo>
                      <a:pt x="13083" y="45191"/>
                      <a:pt x="13070" y="45195"/>
                      <a:pt x="13058" y="45203"/>
                    </a:cubicBezTo>
                    <a:cubicBezTo>
                      <a:pt x="12575" y="45543"/>
                      <a:pt x="12414" y="46062"/>
                      <a:pt x="12181" y="46545"/>
                    </a:cubicBezTo>
                    <a:cubicBezTo>
                      <a:pt x="12306" y="45257"/>
                      <a:pt x="12342" y="43950"/>
                      <a:pt x="12306" y="42644"/>
                    </a:cubicBezTo>
                    <a:cubicBezTo>
                      <a:pt x="12754" y="42143"/>
                      <a:pt x="12897" y="41391"/>
                      <a:pt x="13004" y="40747"/>
                    </a:cubicBezTo>
                    <a:cubicBezTo>
                      <a:pt x="13019" y="40704"/>
                      <a:pt x="12974" y="40648"/>
                      <a:pt x="12928" y="40648"/>
                    </a:cubicBezTo>
                    <a:cubicBezTo>
                      <a:pt x="12918" y="40648"/>
                      <a:pt x="12907" y="40651"/>
                      <a:pt x="12897" y="40658"/>
                    </a:cubicBezTo>
                    <a:cubicBezTo>
                      <a:pt x="12610" y="40962"/>
                      <a:pt x="12396" y="41302"/>
                      <a:pt x="12253" y="41678"/>
                    </a:cubicBezTo>
                    <a:cubicBezTo>
                      <a:pt x="12253" y="41588"/>
                      <a:pt x="12253" y="41481"/>
                      <a:pt x="12235" y="41391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0"/>
                      <a:pt x="14203" y="35701"/>
                      <a:pt x="14937" y="34645"/>
                    </a:cubicBezTo>
                    <a:cubicBezTo>
                      <a:pt x="16011" y="33124"/>
                      <a:pt x="17048" y="31639"/>
                      <a:pt x="17818" y="29956"/>
                    </a:cubicBezTo>
                    <a:cubicBezTo>
                      <a:pt x="17850" y="29892"/>
                      <a:pt x="17810" y="29828"/>
                      <a:pt x="17750" y="29828"/>
                    </a:cubicBezTo>
                    <a:cubicBezTo>
                      <a:pt x="17743" y="29828"/>
                      <a:pt x="17736" y="29829"/>
                      <a:pt x="17728" y="29831"/>
                    </a:cubicBezTo>
                    <a:cubicBezTo>
                      <a:pt x="15599" y="30457"/>
                      <a:pt x="14114" y="32211"/>
                      <a:pt x="13273" y="34233"/>
                    </a:cubicBezTo>
                    <a:cubicBezTo>
                      <a:pt x="13452" y="33339"/>
                      <a:pt x="13648" y="32462"/>
                      <a:pt x="13845" y="31567"/>
                    </a:cubicBezTo>
                    <a:lnTo>
                      <a:pt x="13845" y="31603"/>
                    </a:lnTo>
                    <a:cubicBezTo>
                      <a:pt x="13854" y="31612"/>
                      <a:pt x="13872" y="31616"/>
                      <a:pt x="13888" y="31616"/>
                    </a:cubicBezTo>
                    <a:cubicBezTo>
                      <a:pt x="13903" y="31616"/>
                      <a:pt x="13917" y="31612"/>
                      <a:pt x="13917" y="31603"/>
                    </a:cubicBezTo>
                    <a:cubicBezTo>
                      <a:pt x="13953" y="31424"/>
                      <a:pt x="13970" y="31245"/>
                      <a:pt x="13970" y="31066"/>
                    </a:cubicBezTo>
                    <a:cubicBezTo>
                      <a:pt x="14096" y="30547"/>
                      <a:pt x="14221" y="30046"/>
                      <a:pt x="14364" y="29527"/>
                    </a:cubicBezTo>
                    <a:cubicBezTo>
                      <a:pt x="14829" y="29294"/>
                      <a:pt x="15205" y="28919"/>
                      <a:pt x="15438" y="28453"/>
                    </a:cubicBezTo>
                    <a:cubicBezTo>
                      <a:pt x="15470" y="28405"/>
                      <a:pt x="15430" y="28343"/>
                      <a:pt x="15371" y="28343"/>
                    </a:cubicBezTo>
                    <a:cubicBezTo>
                      <a:pt x="15364" y="28343"/>
                      <a:pt x="15356" y="28344"/>
                      <a:pt x="15348" y="28346"/>
                    </a:cubicBezTo>
                    <a:cubicBezTo>
                      <a:pt x="15044" y="28417"/>
                      <a:pt x="14758" y="28596"/>
                      <a:pt x="14561" y="28829"/>
                    </a:cubicBezTo>
                    <a:cubicBezTo>
                      <a:pt x="14651" y="28471"/>
                      <a:pt x="14740" y="28113"/>
                      <a:pt x="14847" y="27755"/>
                    </a:cubicBezTo>
                    <a:cubicBezTo>
                      <a:pt x="15098" y="27576"/>
                      <a:pt x="15348" y="27397"/>
                      <a:pt x="15581" y="27183"/>
                    </a:cubicBezTo>
                    <a:lnTo>
                      <a:pt x="15581" y="27183"/>
                    </a:lnTo>
                    <a:cubicBezTo>
                      <a:pt x="15545" y="27218"/>
                      <a:pt x="15527" y="27254"/>
                      <a:pt x="15509" y="27290"/>
                    </a:cubicBezTo>
                    <a:cubicBezTo>
                      <a:pt x="15495" y="27319"/>
                      <a:pt x="15516" y="27349"/>
                      <a:pt x="15534" y="27349"/>
                    </a:cubicBezTo>
                    <a:cubicBezTo>
                      <a:pt x="15538" y="27349"/>
                      <a:pt x="15542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2" y="27166"/>
                      <a:pt x="17330" y="26617"/>
                      <a:pt x="17764" y="26270"/>
                    </a:cubicBezTo>
                    <a:cubicBezTo>
                      <a:pt x="17800" y="26216"/>
                      <a:pt x="17764" y="26145"/>
                      <a:pt x="17711" y="26145"/>
                    </a:cubicBezTo>
                    <a:cubicBezTo>
                      <a:pt x="17263" y="26163"/>
                      <a:pt x="16816" y="26270"/>
                      <a:pt x="16404" y="26431"/>
                    </a:cubicBezTo>
                    <a:cubicBezTo>
                      <a:pt x="16923" y="26002"/>
                      <a:pt x="17371" y="25483"/>
                      <a:pt x="17711" y="24892"/>
                    </a:cubicBezTo>
                    <a:cubicBezTo>
                      <a:pt x="17746" y="24856"/>
                      <a:pt x="17711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1" y="24802"/>
                      <a:pt x="16536" y="25067"/>
                      <a:pt x="16189" y="25483"/>
                    </a:cubicBezTo>
                    <a:cubicBezTo>
                      <a:pt x="16386" y="24910"/>
                      <a:pt x="16351" y="24302"/>
                      <a:pt x="16064" y="23765"/>
                    </a:cubicBezTo>
                    <a:cubicBezTo>
                      <a:pt x="16053" y="23743"/>
                      <a:pt x="16028" y="23727"/>
                      <a:pt x="16003" y="23727"/>
                    </a:cubicBezTo>
                    <a:cubicBezTo>
                      <a:pt x="15987" y="23727"/>
                      <a:pt x="15971" y="23733"/>
                      <a:pt x="15957" y="23747"/>
                    </a:cubicBezTo>
                    <a:cubicBezTo>
                      <a:pt x="15581" y="24105"/>
                      <a:pt x="15313" y="24552"/>
                      <a:pt x="15152" y="25053"/>
                    </a:cubicBezTo>
                    <a:cubicBezTo>
                      <a:pt x="15098" y="24785"/>
                      <a:pt x="14973" y="24534"/>
                      <a:pt x="14812" y="24319"/>
                    </a:cubicBezTo>
                    <a:cubicBezTo>
                      <a:pt x="14716" y="24197"/>
                      <a:pt x="14318" y="23813"/>
                      <a:pt x="14048" y="23813"/>
                    </a:cubicBezTo>
                    <a:cubicBezTo>
                      <a:pt x="13964" y="23813"/>
                      <a:pt x="13892" y="23850"/>
                      <a:pt x="13845" y="23944"/>
                    </a:cubicBezTo>
                    <a:cubicBezTo>
                      <a:pt x="13595" y="24463"/>
                      <a:pt x="13792" y="25089"/>
                      <a:pt x="13988" y="25608"/>
                    </a:cubicBezTo>
                    <a:cubicBezTo>
                      <a:pt x="13766" y="25413"/>
                      <a:pt x="13500" y="25316"/>
                      <a:pt x="13224" y="25316"/>
                    </a:cubicBezTo>
                    <a:cubicBezTo>
                      <a:pt x="13145" y="25316"/>
                      <a:pt x="13066" y="25324"/>
                      <a:pt x="12986" y="25339"/>
                    </a:cubicBezTo>
                    <a:cubicBezTo>
                      <a:pt x="12950" y="25339"/>
                      <a:pt x="12915" y="25375"/>
                      <a:pt x="12915" y="25411"/>
                    </a:cubicBezTo>
                    <a:cubicBezTo>
                      <a:pt x="12915" y="26234"/>
                      <a:pt x="13720" y="27129"/>
                      <a:pt x="14579" y="27147"/>
                    </a:cubicBezTo>
                    <a:cubicBezTo>
                      <a:pt x="14633" y="27308"/>
                      <a:pt x="14686" y="27469"/>
                      <a:pt x="14740" y="27612"/>
                    </a:cubicBezTo>
                    <a:cubicBezTo>
                      <a:pt x="14740" y="27630"/>
                      <a:pt x="14758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7" y="28203"/>
                      <a:pt x="14454" y="28686"/>
                      <a:pt x="14293" y="29187"/>
                    </a:cubicBezTo>
                    <a:cubicBezTo>
                      <a:pt x="14293" y="29187"/>
                      <a:pt x="14293" y="29205"/>
                      <a:pt x="14293" y="29223"/>
                    </a:cubicBezTo>
                    <a:lnTo>
                      <a:pt x="14239" y="29402"/>
                    </a:lnTo>
                    <a:cubicBezTo>
                      <a:pt x="14167" y="29455"/>
                      <a:pt x="14114" y="29509"/>
                      <a:pt x="14042" y="29563"/>
                    </a:cubicBezTo>
                    <a:cubicBezTo>
                      <a:pt x="13996" y="29594"/>
                      <a:pt x="14029" y="29638"/>
                      <a:pt x="14074" y="29638"/>
                    </a:cubicBezTo>
                    <a:cubicBezTo>
                      <a:pt x="14081" y="29638"/>
                      <a:pt x="14088" y="29637"/>
                      <a:pt x="14096" y="29634"/>
                    </a:cubicBezTo>
                    <a:cubicBezTo>
                      <a:pt x="14132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89"/>
                      <a:pt x="13917" y="30475"/>
                    </a:cubicBezTo>
                    <a:cubicBezTo>
                      <a:pt x="13863" y="30189"/>
                      <a:pt x="13720" y="29903"/>
                      <a:pt x="13541" y="29670"/>
                    </a:cubicBezTo>
                    <a:cubicBezTo>
                      <a:pt x="13522" y="29657"/>
                      <a:pt x="13503" y="29651"/>
                      <a:pt x="13486" y="29651"/>
                    </a:cubicBezTo>
                    <a:cubicBezTo>
                      <a:pt x="13454" y="29651"/>
                      <a:pt x="13427" y="29671"/>
                      <a:pt x="13416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77" y="31692"/>
                      <a:pt x="13434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42" y="31648"/>
                      <a:pt x="12919" y="31634"/>
                      <a:pt x="12897" y="31634"/>
                    </a:cubicBezTo>
                    <a:cubicBezTo>
                      <a:pt x="12874" y="31634"/>
                      <a:pt x="12852" y="31648"/>
                      <a:pt x="12843" y="31674"/>
                    </a:cubicBezTo>
                    <a:cubicBezTo>
                      <a:pt x="12610" y="32140"/>
                      <a:pt x="12843" y="32855"/>
                      <a:pt x="13183" y="33267"/>
                    </a:cubicBezTo>
                    <a:lnTo>
                      <a:pt x="13183" y="33303"/>
                    </a:lnTo>
                    <a:cubicBezTo>
                      <a:pt x="12843" y="34717"/>
                      <a:pt x="12557" y="36130"/>
                      <a:pt x="12342" y="37580"/>
                    </a:cubicBezTo>
                    <a:cubicBezTo>
                      <a:pt x="12235" y="37848"/>
                      <a:pt x="12109" y="38099"/>
                      <a:pt x="11966" y="38367"/>
                    </a:cubicBezTo>
                    <a:cubicBezTo>
                      <a:pt x="11940" y="38406"/>
                      <a:pt x="11970" y="38435"/>
                      <a:pt x="12009" y="38435"/>
                    </a:cubicBezTo>
                    <a:cubicBezTo>
                      <a:pt x="12024" y="38435"/>
                      <a:pt x="12041" y="38431"/>
                      <a:pt x="12056" y="38421"/>
                    </a:cubicBezTo>
                    <a:cubicBezTo>
                      <a:pt x="12074" y="38367"/>
                      <a:pt x="12109" y="38313"/>
                      <a:pt x="12127" y="38260"/>
                    </a:cubicBezTo>
                    <a:cubicBezTo>
                      <a:pt x="12145" y="38269"/>
                      <a:pt x="12163" y="38273"/>
                      <a:pt x="12179" y="38273"/>
                    </a:cubicBezTo>
                    <a:cubicBezTo>
                      <a:pt x="12194" y="38273"/>
                      <a:pt x="12208" y="38269"/>
                      <a:pt x="12217" y="38260"/>
                    </a:cubicBezTo>
                    <a:lnTo>
                      <a:pt x="12253" y="38224"/>
                    </a:lnTo>
                    <a:lnTo>
                      <a:pt x="12253" y="38224"/>
                    </a:lnTo>
                    <a:cubicBezTo>
                      <a:pt x="12181" y="38725"/>
                      <a:pt x="12127" y="39226"/>
                      <a:pt x="12092" y="39727"/>
                    </a:cubicBezTo>
                    <a:cubicBezTo>
                      <a:pt x="11895" y="37920"/>
                      <a:pt x="11608" y="36112"/>
                      <a:pt x="11322" y="34323"/>
                    </a:cubicBezTo>
                    <a:cubicBezTo>
                      <a:pt x="11340" y="34323"/>
                      <a:pt x="11340" y="34305"/>
                      <a:pt x="11340" y="34305"/>
                    </a:cubicBezTo>
                    <a:cubicBezTo>
                      <a:pt x="11716" y="33768"/>
                      <a:pt x="11984" y="32963"/>
                      <a:pt x="11734" y="32354"/>
                    </a:cubicBezTo>
                    <a:cubicBezTo>
                      <a:pt x="11722" y="32319"/>
                      <a:pt x="11688" y="32292"/>
                      <a:pt x="11655" y="32292"/>
                    </a:cubicBezTo>
                    <a:cubicBezTo>
                      <a:pt x="11638" y="32292"/>
                      <a:pt x="11621" y="32300"/>
                      <a:pt x="11608" y="32319"/>
                    </a:cubicBezTo>
                    <a:cubicBezTo>
                      <a:pt x="11376" y="32605"/>
                      <a:pt x="11233" y="32927"/>
                      <a:pt x="11161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803" y="26449"/>
                      <a:pt x="10785" y="25912"/>
                    </a:cubicBezTo>
                    <a:cubicBezTo>
                      <a:pt x="10785" y="25864"/>
                      <a:pt x="10745" y="25825"/>
                      <a:pt x="10703" y="25825"/>
                    </a:cubicBezTo>
                    <a:cubicBezTo>
                      <a:pt x="10682" y="25825"/>
                      <a:pt x="10660" y="25835"/>
                      <a:pt x="10642" y="25858"/>
                    </a:cubicBezTo>
                    <a:cubicBezTo>
                      <a:pt x="10445" y="26073"/>
                      <a:pt x="10284" y="26342"/>
                      <a:pt x="10195" y="26628"/>
                    </a:cubicBezTo>
                    <a:cubicBezTo>
                      <a:pt x="10069" y="25769"/>
                      <a:pt x="9962" y="24892"/>
                      <a:pt x="9855" y="24033"/>
                    </a:cubicBezTo>
                    <a:cubicBezTo>
                      <a:pt x="10177" y="23425"/>
                      <a:pt x="10535" y="22852"/>
                      <a:pt x="10928" y="22315"/>
                    </a:cubicBezTo>
                    <a:lnTo>
                      <a:pt x="10982" y="22315"/>
                    </a:lnTo>
                    <a:cubicBezTo>
                      <a:pt x="11168" y="22201"/>
                      <a:pt x="11377" y="22143"/>
                      <a:pt x="11591" y="22143"/>
                    </a:cubicBezTo>
                    <a:cubicBezTo>
                      <a:pt x="11644" y="22143"/>
                      <a:pt x="11698" y="22147"/>
                      <a:pt x="11751" y="22154"/>
                    </a:cubicBezTo>
                    <a:cubicBezTo>
                      <a:pt x="11662" y="22262"/>
                      <a:pt x="11555" y="22369"/>
                      <a:pt x="11447" y="22440"/>
                    </a:cubicBezTo>
                    <a:cubicBezTo>
                      <a:pt x="11276" y="22503"/>
                      <a:pt x="11119" y="22551"/>
                      <a:pt x="10951" y="22551"/>
                    </a:cubicBezTo>
                    <a:cubicBezTo>
                      <a:pt x="10926" y="22551"/>
                      <a:pt x="10901" y="22550"/>
                      <a:pt x="10875" y="22548"/>
                    </a:cubicBezTo>
                    <a:cubicBezTo>
                      <a:pt x="10821" y="22548"/>
                      <a:pt x="10785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7" y="22715"/>
                      <a:pt x="11775" y="22396"/>
                      <a:pt x="11948" y="22136"/>
                    </a:cubicBezTo>
                    <a:cubicBezTo>
                      <a:pt x="11984" y="22100"/>
                      <a:pt x="11948" y="22047"/>
                      <a:pt x="11913" y="22029"/>
                    </a:cubicBezTo>
                    <a:cubicBezTo>
                      <a:pt x="11827" y="22013"/>
                      <a:pt x="11741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6"/>
                    </a:cubicBezTo>
                    <a:cubicBezTo>
                      <a:pt x="11376" y="21725"/>
                      <a:pt x="11716" y="21349"/>
                      <a:pt x="12056" y="20973"/>
                    </a:cubicBezTo>
                    <a:cubicBezTo>
                      <a:pt x="12270" y="20776"/>
                      <a:pt x="12485" y="20561"/>
                      <a:pt x="12700" y="20365"/>
                    </a:cubicBezTo>
                    <a:cubicBezTo>
                      <a:pt x="13147" y="20132"/>
                      <a:pt x="13630" y="19935"/>
                      <a:pt x="14114" y="19756"/>
                    </a:cubicBezTo>
                    <a:cubicBezTo>
                      <a:pt x="15223" y="19309"/>
                      <a:pt x="16386" y="19023"/>
                      <a:pt x="17567" y="18897"/>
                    </a:cubicBezTo>
                    <a:cubicBezTo>
                      <a:pt x="17621" y="18897"/>
                      <a:pt x="17621" y="18808"/>
                      <a:pt x="17567" y="18808"/>
                    </a:cubicBezTo>
                    <a:cubicBezTo>
                      <a:pt x="17521" y="18807"/>
                      <a:pt x="17475" y="18806"/>
                      <a:pt x="17429" y="18806"/>
                    </a:cubicBezTo>
                    <a:cubicBezTo>
                      <a:pt x="16160" y="18806"/>
                      <a:pt x="15019" y="19272"/>
                      <a:pt x="13845" y="19738"/>
                    </a:cubicBezTo>
                    <a:cubicBezTo>
                      <a:pt x="13630" y="19819"/>
                      <a:pt x="13405" y="19900"/>
                      <a:pt x="13177" y="19995"/>
                    </a:cubicBezTo>
                    <a:lnTo>
                      <a:pt x="13177" y="19995"/>
                    </a:lnTo>
                    <a:cubicBezTo>
                      <a:pt x="13760" y="19702"/>
                      <a:pt x="14307" y="19325"/>
                      <a:pt x="14883" y="19005"/>
                    </a:cubicBezTo>
                    <a:cubicBezTo>
                      <a:pt x="15635" y="18575"/>
                      <a:pt x="16530" y="18521"/>
                      <a:pt x="17388" y="18521"/>
                    </a:cubicBezTo>
                    <a:cubicBezTo>
                      <a:pt x="17490" y="18521"/>
                      <a:pt x="17678" y="18517"/>
                      <a:pt x="17895" y="18517"/>
                    </a:cubicBezTo>
                    <a:cubicBezTo>
                      <a:pt x="18635" y="18517"/>
                      <a:pt x="19720" y="18570"/>
                      <a:pt x="18945" y="19040"/>
                    </a:cubicBezTo>
                    <a:cubicBezTo>
                      <a:pt x="17657" y="19828"/>
                      <a:pt x="16547" y="20060"/>
                      <a:pt x="15062" y="20096"/>
                    </a:cubicBezTo>
                    <a:cubicBezTo>
                      <a:pt x="14078" y="20114"/>
                      <a:pt x="13201" y="20239"/>
                      <a:pt x="12360" y="20740"/>
                    </a:cubicBezTo>
                    <a:cubicBezTo>
                      <a:pt x="12328" y="20756"/>
                      <a:pt x="12339" y="20815"/>
                      <a:pt x="12379" y="20815"/>
                    </a:cubicBezTo>
                    <a:cubicBezTo>
                      <a:pt x="12384" y="20815"/>
                      <a:pt x="12390" y="20814"/>
                      <a:pt x="12396" y="20812"/>
                    </a:cubicBezTo>
                    <a:cubicBezTo>
                      <a:pt x="13809" y="20257"/>
                      <a:pt x="15187" y="20293"/>
                      <a:pt x="16691" y="20168"/>
                    </a:cubicBezTo>
                    <a:cubicBezTo>
                      <a:pt x="17818" y="20078"/>
                      <a:pt x="18784" y="19291"/>
                      <a:pt x="19733" y="18772"/>
                    </a:cubicBezTo>
                    <a:cubicBezTo>
                      <a:pt x="19804" y="18736"/>
                      <a:pt x="19786" y="18647"/>
                      <a:pt x="19715" y="18611"/>
                    </a:cubicBezTo>
                    <a:cubicBezTo>
                      <a:pt x="18884" y="18480"/>
                      <a:pt x="18078" y="18366"/>
                      <a:pt x="17258" y="18366"/>
                    </a:cubicBezTo>
                    <a:cubicBezTo>
                      <a:pt x="16841" y="18366"/>
                      <a:pt x="16421" y="18395"/>
                      <a:pt x="15993" y="18468"/>
                    </a:cubicBezTo>
                    <a:cubicBezTo>
                      <a:pt x="15008" y="18629"/>
                      <a:pt x="14203" y="19255"/>
                      <a:pt x="13344" y="19774"/>
                    </a:cubicBezTo>
                    <a:cubicBezTo>
                      <a:pt x="13881" y="19291"/>
                      <a:pt x="14436" y="18808"/>
                      <a:pt x="14955" y="18307"/>
                    </a:cubicBezTo>
                    <a:cubicBezTo>
                      <a:pt x="15492" y="17824"/>
                      <a:pt x="15993" y="17358"/>
                      <a:pt x="16530" y="16929"/>
                    </a:cubicBezTo>
                    <a:cubicBezTo>
                      <a:pt x="16762" y="17036"/>
                      <a:pt x="16995" y="17072"/>
                      <a:pt x="17245" y="17072"/>
                    </a:cubicBezTo>
                    <a:cubicBezTo>
                      <a:pt x="17388" y="17054"/>
                      <a:pt x="17621" y="16929"/>
                      <a:pt x="17585" y="16750"/>
                    </a:cubicBezTo>
                    <a:cubicBezTo>
                      <a:pt x="17567" y="16589"/>
                      <a:pt x="17371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800" y="16034"/>
                      <a:pt x="18140" y="15855"/>
                    </a:cubicBezTo>
                    <a:cubicBezTo>
                      <a:pt x="18158" y="15873"/>
                      <a:pt x="18176" y="15891"/>
                      <a:pt x="18212" y="15891"/>
                    </a:cubicBezTo>
                    <a:lnTo>
                      <a:pt x="18283" y="15891"/>
                    </a:lnTo>
                    <a:cubicBezTo>
                      <a:pt x="18373" y="15945"/>
                      <a:pt x="18462" y="15998"/>
                      <a:pt x="18570" y="16034"/>
                    </a:cubicBezTo>
                    <a:cubicBezTo>
                      <a:pt x="18605" y="16034"/>
                      <a:pt x="18623" y="16034"/>
                      <a:pt x="18641" y="16016"/>
                    </a:cubicBezTo>
                    <a:lnTo>
                      <a:pt x="18731" y="16016"/>
                    </a:lnTo>
                    <a:cubicBezTo>
                      <a:pt x="19250" y="16947"/>
                      <a:pt x="20073" y="17824"/>
                      <a:pt x="21218" y="17841"/>
                    </a:cubicBezTo>
                    <a:cubicBezTo>
                      <a:pt x="21272" y="17841"/>
                      <a:pt x="21308" y="17770"/>
                      <a:pt x="21290" y="17716"/>
                    </a:cubicBezTo>
                    <a:cubicBezTo>
                      <a:pt x="21129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1" y="16608"/>
                      <a:pt x="20611" y="16608"/>
                    </a:cubicBezTo>
                    <a:cubicBezTo>
                      <a:pt x="21063" y="16608"/>
                      <a:pt x="21512" y="16483"/>
                      <a:pt x="21898" y="16231"/>
                    </a:cubicBezTo>
                    <a:cubicBezTo>
                      <a:pt x="21916" y="16213"/>
                      <a:pt x="21916" y="16177"/>
                      <a:pt x="21898" y="16159"/>
                    </a:cubicBezTo>
                    <a:cubicBezTo>
                      <a:pt x="21661" y="15634"/>
                      <a:pt x="21023" y="15478"/>
                      <a:pt x="20379" y="15478"/>
                    </a:cubicBezTo>
                    <a:cubicBezTo>
                      <a:pt x="20342" y="15478"/>
                      <a:pt x="20306" y="15478"/>
                      <a:pt x="20270" y="15479"/>
                    </a:cubicBezTo>
                    <a:lnTo>
                      <a:pt x="20520" y="15372"/>
                    </a:lnTo>
                    <a:cubicBezTo>
                      <a:pt x="20878" y="15229"/>
                      <a:pt x="21612" y="14960"/>
                      <a:pt x="21630" y="14477"/>
                    </a:cubicBezTo>
                    <a:cubicBezTo>
                      <a:pt x="21649" y="14162"/>
                      <a:pt x="21371" y="14074"/>
                      <a:pt x="21069" y="14074"/>
                    </a:cubicBezTo>
                    <a:cubicBezTo>
                      <a:pt x="20822" y="14074"/>
                      <a:pt x="20559" y="14133"/>
                      <a:pt x="20431" y="14173"/>
                    </a:cubicBezTo>
                    <a:cubicBezTo>
                      <a:pt x="20305" y="14227"/>
                      <a:pt x="20162" y="14280"/>
                      <a:pt x="20037" y="14352"/>
                    </a:cubicBezTo>
                    <a:cubicBezTo>
                      <a:pt x="20377" y="13958"/>
                      <a:pt x="20610" y="13493"/>
                      <a:pt x="20717" y="12992"/>
                    </a:cubicBezTo>
                    <a:cubicBezTo>
                      <a:pt x="20735" y="12956"/>
                      <a:pt x="20699" y="12902"/>
                      <a:pt x="20663" y="12902"/>
                    </a:cubicBezTo>
                    <a:cubicBezTo>
                      <a:pt x="20019" y="12902"/>
                      <a:pt x="19590" y="13314"/>
                      <a:pt x="19303" y="13833"/>
                    </a:cubicBezTo>
                    <a:cubicBezTo>
                      <a:pt x="19411" y="13189"/>
                      <a:pt x="19178" y="12527"/>
                      <a:pt x="18695" y="11882"/>
                    </a:cubicBezTo>
                    <a:cubicBezTo>
                      <a:pt x="18675" y="11863"/>
                      <a:pt x="18645" y="11848"/>
                      <a:pt x="18618" y="11848"/>
                    </a:cubicBezTo>
                    <a:cubicBezTo>
                      <a:pt x="18597" y="11848"/>
                      <a:pt x="18578" y="11858"/>
                      <a:pt x="18570" y="11882"/>
                    </a:cubicBezTo>
                    <a:cubicBezTo>
                      <a:pt x="18355" y="12366"/>
                      <a:pt x="18230" y="12867"/>
                      <a:pt x="18194" y="13386"/>
                    </a:cubicBezTo>
                    <a:cubicBezTo>
                      <a:pt x="18122" y="13260"/>
                      <a:pt x="18051" y="13135"/>
                      <a:pt x="17997" y="13010"/>
                    </a:cubicBezTo>
                    <a:cubicBezTo>
                      <a:pt x="17979" y="12992"/>
                      <a:pt x="17943" y="12974"/>
                      <a:pt x="17925" y="12974"/>
                    </a:cubicBezTo>
                    <a:cubicBezTo>
                      <a:pt x="17907" y="12956"/>
                      <a:pt x="17890" y="12956"/>
                      <a:pt x="17872" y="12956"/>
                    </a:cubicBezTo>
                    <a:lnTo>
                      <a:pt x="17836" y="12956"/>
                    </a:lnTo>
                    <a:cubicBezTo>
                      <a:pt x="17800" y="12956"/>
                      <a:pt x="17764" y="12974"/>
                      <a:pt x="17764" y="13010"/>
                    </a:cubicBezTo>
                    <a:cubicBezTo>
                      <a:pt x="17496" y="13833"/>
                      <a:pt x="17406" y="14996"/>
                      <a:pt x="18104" y="15622"/>
                    </a:cubicBezTo>
                    <a:cubicBezTo>
                      <a:pt x="18104" y="15640"/>
                      <a:pt x="18104" y="15676"/>
                      <a:pt x="18104" y="15712"/>
                    </a:cubicBezTo>
                    <a:cubicBezTo>
                      <a:pt x="17657" y="15927"/>
                      <a:pt x="17227" y="16177"/>
                      <a:pt x="16816" y="16446"/>
                    </a:cubicBezTo>
                    <a:cubicBezTo>
                      <a:pt x="16762" y="16464"/>
                      <a:pt x="16726" y="16464"/>
                      <a:pt x="16691" y="16499"/>
                    </a:cubicBezTo>
                    <a:cubicBezTo>
                      <a:pt x="16673" y="16499"/>
                      <a:pt x="16673" y="16535"/>
                      <a:pt x="16673" y="16553"/>
                    </a:cubicBezTo>
                    <a:cubicBezTo>
                      <a:pt x="16333" y="16786"/>
                      <a:pt x="15993" y="17036"/>
                      <a:pt x="15671" y="17305"/>
                    </a:cubicBezTo>
                    <a:cubicBezTo>
                      <a:pt x="15867" y="16982"/>
                      <a:pt x="15975" y="16571"/>
                      <a:pt x="15796" y="16249"/>
                    </a:cubicBezTo>
                    <a:cubicBezTo>
                      <a:pt x="15785" y="16228"/>
                      <a:pt x="15763" y="16219"/>
                      <a:pt x="15742" y="16219"/>
                    </a:cubicBezTo>
                    <a:cubicBezTo>
                      <a:pt x="15727" y="16219"/>
                      <a:pt x="15714" y="16223"/>
                      <a:pt x="15706" y="16231"/>
                    </a:cubicBezTo>
                    <a:cubicBezTo>
                      <a:pt x="15402" y="16553"/>
                      <a:pt x="15277" y="17000"/>
                      <a:pt x="15384" y="17430"/>
                    </a:cubicBezTo>
                    <a:cubicBezTo>
                      <a:pt x="15348" y="17466"/>
                      <a:pt x="15331" y="17519"/>
                      <a:pt x="15313" y="17573"/>
                    </a:cubicBezTo>
                    <a:cubicBezTo>
                      <a:pt x="15295" y="17591"/>
                      <a:pt x="15295" y="17609"/>
                      <a:pt x="15313" y="17609"/>
                    </a:cubicBezTo>
                    <a:cubicBezTo>
                      <a:pt x="14364" y="18432"/>
                      <a:pt x="13469" y="19327"/>
                      <a:pt x="12610" y="20150"/>
                    </a:cubicBezTo>
                    <a:lnTo>
                      <a:pt x="12557" y="20186"/>
                    </a:lnTo>
                    <a:cubicBezTo>
                      <a:pt x="12539" y="20186"/>
                      <a:pt x="12521" y="20204"/>
                      <a:pt x="12539" y="20221"/>
                    </a:cubicBezTo>
                    <a:lnTo>
                      <a:pt x="12217" y="20526"/>
                    </a:lnTo>
                    <a:cubicBezTo>
                      <a:pt x="12074" y="20633"/>
                      <a:pt x="11966" y="20758"/>
                      <a:pt x="11859" y="20884"/>
                    </a:cubicBezTo>
                    <a:cubicBezTo>
                      <a:pt x="11769" y="20973"/>
                      <a:pt x="11680" y="21045"/>
                      <a:pt x="11608" y="21134"/>
                    </a:cubicBezTo>
                    <a:cubicBezTo>
                      <a:pt x="12020" y="20329"/>
                      <a:pt x="12342" y="19470"/>
                      <a:pt x="12557" y="18593"/>
                    </a:cubicBezTo>
                    <a:cubicBezTo>
                      <a:pt x="12682" y="18128"/>
                      <a:pt x="12807" y="17627"/>
                      <a:pt x="12950" y="17126"/>
                    </a:cubicBezTo>
                    <a:cubicBezTo>
                      <a:pt x="13147" y="17036"/>
                      <a:pt x="13308" y="16911"/>
                      <a:pt x="13452" y="16732"/>
                    </a:cubicBezTo>
                    <a:cubicBezTo>
                      <a:pt x="13595" y="16571"/>
                      <a:pt x="13666" y="16374"/>
                      <a:pt x="13666" y="16159"/>
                    </a:cubicBezTo>
                    <a:cubicBezTo>
                      <a:pt x="13666" y="16107"/>
                      <a:pt x="13638" y="16074"/>
                      <a:pt x="13601" y="16074"/>
                    </a:cubicBezTo>
                    <a:cubicBezTo>
                      <a:pt x="13588" y="16074"/>
                      <a:pt x="13573" y="16078"/>
                      <a:pt x="13559" y="16088"/>
                    </a:cubicBezTo>
                    <a:cubicBezTo>
                      <a:pt x="13362" y="16213"/>
                      <a:pt x="13201" y="16374"/>
                      <a:pt x="13094" y="16553"/>
                    </a:cubicBezTo>
                    <a:cubicBezTo>
                      <a:pt x="13255" y="15873"/>
                      <a:pt x="13362" y="15193"/>
                      <a:pt x="13416" y="14495"/>
                    </a:cubicBezTo>
                    <a:cubicBezTo>
                      <a:pt x="13435" y="14502"/>
                      <a:pt x="13455" y="14506"/>
                      <a:pt x="13474" y="14506"/>
                    </a:cubicBezTo>
                    <a:cubicBezTo>
                      <a:pt x="13506" y="14506"/>
                      <a:pt x="13536" y="14493"/>
                      <a:pt x="13559" y="14459"/>
                    </a:cubicBezTo>
                    <a:lnTo>
                      <a:pt x="13666" y="14298"/>
                    </a:lnTo>
                    <a:cubicBezTo>
                      <a:pt x="13702" y="14245"/>
                      <a:pt x="13738" y="14173"/>
                      <a:pt x="13774" y="14119"/>
                    </a:cubicBezTo>
                    <a:cubicBezTo>
                      <a:pt x="14722" y="13851"/>
                      <a:pt x="15706" y="12777"/>
                      <a:pt x="15331" y="11775"/>
                    </a:cubicBezTo>
                    <a:cubicBezTo>
                      <a:pt x="15323" y="11754"/>
                      <a:pt x="15305" y="11744"/>
                      <a:pt x="15287" y="11744"/>
                    </a:cubicBezTo>
                    <a:cubicBezTo>
                      <a:pt x="15259" y="11744"/>
                      <a:pt x="15230" y="11767"/>
                      <a:pt x="15241" y="11811"/>
                    </a:cubicBezTo>
                    <a:cubicBezTo>
                      <a:pt x="15563" y="12723"/>
                      <a:pt x="14704" y="13475"/>
                      <a:pt x="13899" y="13887"/>
                    </a:cubicBezTo>
                    <a:cubicBezTo>
                      <a:pt x="13953" y="13779"/>
                      <a:pt x="14006" y="13672"/>
                      <a:pt x="14042" y="13582"/>
                    </a:cubicBezTo>
                    <a:cubicBezTo>
                      <a:pt x="14078" y="13547"/>
                      <a:pt x="14096" y="13511"/>
                      <a:pt x="14096" y="13475"/>
                    </a:cubicBezTo>
                    <a:cubicBezTo>
                      <a:pt x="14096" y="13457"/>
                      <a:pt x="14096" y="13439"/>
                      <a:pt x="14096" y="13421"/>
                    </a:cubicBezTo>
                    <a:cubicBezTo>
                      <a:pt x="14812" y="12920"/>
                      <a:pt x="15205" y="12079"/>
                      <a:pt x="15152" y="11202"/>
                    </a:cubicBezTo>
                    <a:cubicBezTo>
                      <a:pt x="15137" y="11173"/>
                      <a:pt x="15110" y="11144"/>
                      <a:pt x="15082" y="11144"/>
                    </a:cubicBezTo>
                    <a:cubicBezTo>
                      <a:pt x="15075" y="11144"/>
                      <a:pt x="15069" y="11145"/>
                      <a:pt x="15062" y="11149"/>
                    </a:cubicBezTo>
                    <a:cubicBezTo>
                      <a:pt x="14794" y="11220"/>
                      <a:pt x="14561" y="11399"/>
                      <a:pt x="14436" y="11632"/>
                    </a:cubicBezTo>
                    <a:cubicBezTo>
                      <a:pt x="14454" y="11346"/>
                      <a:pt x="14454" y="11041"/>
                      <a:pt x="14436" y="10737"/>
                    </a:cubicBezTo>
                    <a:cubicBezTo>
                      <a:pt x="14436" y="10708"/>
                      <a:pt x="14412" y="10679"/>
                      <a:pt x="14374" y="10679"/>
                    </a:cubicBezTo>
                    <a:cubicBezTo>
                      <a:pt x="14365" y="10679"/>
                      <a:pt x="14356" y="10680"/>
                      <a:pt x="14346" y="10683"/>
                    </a:cubicBezTo>
                    <a:cubicBezTo>
                      <a:pt x="13935" y="10844"/>
                      <a:pt x="13613" y="11202"/>
                      <a:pt x="13505" y="11632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9" y="11024"/>
                      <a:pt x="12700" y="11113"/>
                    </a:cubicBezTo>
                    <a:cubicBezTo>
                      <a:pt x="12664" y="11041"/>
                      <a:pt x="12664" y="10970"/>
                      <a:pt x="12646" y="10898"/>
                    </a:cubicBezTo>
                    <a:cubicBezTo>
                      <a:pt x="12646" y="10850"/>
                      <a:pt x="12614" y="10827"/>
                      <a:pt x="12577" y="10827"/>
                    </a:cubicBezTo>
                    <a:cubicBezTo>
                      <a:pt x="12559" y="10827"/>
                      <a:pt x="12539" y="10833"/>
                      <a:pt x="12521" y="10844"/>
                    </a:cubicBezTo>
                    <a:cubicBezTo>
                      <a:pt x="11913" y="11363"/>
                      <a:pt x="11966" y="13063"/>
                      <a:pt x="12700" y="13565"/>
                    </a:cubicBezTo>
                    <a:cubicBezTo>
                      <a:pt x="12378" y="13475"/>
                      <a:pt x="12074" y="13314"/>
                      <a:pt x="11841" y="13081"/>
                    </a:cubicBezTo>
                    <a:cubicBezTo>
                      <a:pt x="11680" y="12920"/>
                      <a:pt x="11573" y="12706"/>
                      <a:pt x="11555" y="12473"/>
                    </a:cubicBezTo>
                    <a:cubicBezTo>
                      <a:pt x="11519" y="12204"/>
                      <a:pt x="11698" y="11990"/>
                      <a:pt x="11805" y="11757"/>
                    </a:cubicBezTo>
                    <a:cubicBezTo>
                      <a:pt x="11820" y="11728"/>
                      <a:pt x="11799" y="11699"/>
                      <a:pt x="11771" y="11699"/>
                    </a:cubicBezTo>
                    <a:cubicBezTo>
                      <a:pt x="11765" y="11699"/>
                      <a:pt x="11758" y="11700"/>
                      <a:pt x="11751" y="11703"/>
                    </a:cubicBezTo>
                    <a:cubicBezTo>
                      <a:pt x="11340" y="11990"/>
                      <a:pt x="11340" y="12527"/>
                      <a:pt x="11555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61" y="13672"/>
                      <a:pt x="12861" y="13654"/>
                    </a:cubicBezTo>
                    <a:cubicBezTo>
                      <a:pt x="12897" y="13672"/>
                      <a:pt x="12950" y="13690"/>
                      <a:pt x="12986" y="13690"/>
                    </a:cubicBezTo>
                    <a:cubicBezTo>
                      <a:pt x="13040" y="13869"/>
                      <a:pt x="13076" y="14048"/>
                      <a:pt x="13094" y="14227"/>
                    </a:cubicBezTo>
                    <a:cubicBezTo>
                      <a:pt x="13094" y="14279"/>
                      <a:pt x="13136" y="14307"/>
                      <a:pt x="13179" y="14307"/>
                    </a:cubicBezTo>
                    <a:cubicBezTo>
                      <a:pt x="13209" y="14307"/>
                      <a:pt x="13240" y="14292"/>
                      <a:pt x="13255" y="14262"/>
                    </a:cubicBezTo>
                    <a:cubicBezTo>
                      <a:pt x="13271" y="14262"/>
                      <a:pt x="13288" y="14247"/>
                      <a:pt x="13290" y="14231"/>
                    </a:cubicBezTo>
                    <a:lnTo>
                      <a:pt x="13290" y="14231"/>
                    </a:lnTo>
                    <a:cubicBezTo>
                      <a:pt x="13183" y="15590"/>
                      <a:pt x="12932" y="16930"/>
                      <a:pt x="12557" y="18235"/>
                    </a:cubicBezTo>
                    <a:cubicBezTo>
                      <a:pt x="12610" y="17734"/>
                      <a:pt x="12610" y="17233"/>
                      <a:pt x="12539" y="16732"/>
                    </a:cubicBezTo>
                    <a:cubicBezTo>
                      <a:pt x="12360" y="15587"/>
                      <a:pt x="11358" y="15103"/>
                      <a:pt x="10857" y="14137"/>
                    </a:cubicBezTo>
                    <a:cubicBezTo>
                      <a:pt x="10844" y="14118"/>
                      <a:pt x="10827" y="14111"/>
                      <a:pt x="10811" y="14111"/>
                    </a:cubicBezTo>
                    <a:cubicBezTo>
                      <a:pt x="10780" y="14111"/>
                      <a:pt x="10749" y="14138"/>
                      <a:pt x="10749" y="14173"/>
                    </a:cubicBezTo>
                    <a:cubicBezTo>
                      <a:pt x="11036" y="15265"/>
                      <a:pt x="10893" y="16392"/>
                      <a:pt x="11036" y="17501"/>
                    </a:cubicBezTo>
                    <a:cubicBezTo>
                      <a:pt x="11179" y="18683"/>
                      <a:pt x="11751" y="19631"/>
                      <a:pt x="11555" y="20866"/>
                    </a:cubicBezTo>
                    <a:cubicBezTo>
                      <a:pt x="11411" y="21152"/>
                      <a:pt x="11268" y="21438"/>
                      <a:pt x="11107" y="21707"/>
                    </a:cubicBezTo>
                    <a:cubicBezTo>
                      <a:pt x="10606" y="22297"/>
                      <a:pt x="10159" y="22942"/>
                      <a:pt x="9783" y="23622"/>
                    </a:cubicBezTo>
                    <a:cubicBezTo>
                      <a:pt x="9694" y="22763"/>
                      <a:pt x="9604" y="21886"/>
                      <a:pt x="9515" y="21027"/>
                    </a:cubicBezTo>
                    <a:cubicBezTo>
                      <a:pt x="9783" y="20651"/>
                      <a:pt x="9890" y="20186"/>
                      <a:pt x="9819" y="19738"/>
                    </a:cubicBezTo>
                    <a:cubicBezTo>
                      <a:pt x="9807" y="19704"/>
                      <a:pt x="9773" y="19684"/>
                      <a:pt x="9741" y="19684"/>
                    </a:cubicBezTo>
                    <a:cubicBezTo>
                      <a:pt x="9723" y="19684"/>
                      <a:pt x="9706" y="19690"/>
                      <a:pt x="9694" y="19703"/>
                    </a:cubicBezTo>
                    <a:cubicBezTo>
                      <a:pt x="9586" y="19792"/>
                      <a:pt x="9479" y="19917"/>
                      <a:pt x="9425" y="20060"/>
                    </a:cubicBezTo>
                    <a:cubicBezTo>
                      <a:pt x="9336" y="19005"/>
                      <a:pt x="9264" y="17967"/>
                      <a:pt x="9210" y="16911"/>
                    </a:cubicBezTo>
                    <a:cubicBezTo>
                      <a:pt x="9210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29" y="14675"/>
                      <a:pt x="9699" y="14647"/>
                      <a:pt x="9663" y="14647"/>
                    </a:cubicBezTo>
                    <a:cubicBezTo>
                      <a:pt x="9644" y="14647"/>
                      <a:pt x="9623" y="14655"/>
                      <a:pt x="9604" y="14674"/>
                    </a:cubicBezTo>
                    <a:cubicBezTo>
                      <a:pt x="9425" y="14853"/>
                      <a:pt x="9282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36" y="12294"/>
                      <a:pt x="10338" y="10469"/>
                      <a:pt x="11429" y="8822"/>
                    </a:cubicBezTo>
                    <a:cubicBezTo>
                      <a:pt x="12235" y="7588"/>
                      <a:pt x="13362" y="6585"/>
                      <a:pt x="13917" y="5190"/>
                    </a:cubicBezTo>
                    <a:lnTo>
                      <a:pt x="13917" y="5190"/>
                    </a:lnTo>
                    <a:cubicBezTo>
                      <a:pt x="13953" y="5404"/>
                      <a:pt x="13917" y="5637"/>
                      <a:pt x="13845" y="5834"/>
                    </a:cubicBezTo>
                    <a:cubicBezTo>
                      <a:pt x="13774" y="6102"/>
                      <a:pt x="13684" y="6371"/>
                      <a:pt x="13595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41" y="9914"/>
                      <a:pt x="10749" y="10755"/>
                      <a:pt x="9962" y="11811"/>
                    </a:cubicBezTo>
                    <a:cubicBezTo>
                      <a:pt x="9936" y="11849"/>
                      <a:pt x="9957" y="11879"/>
                      <a:pt x="9984" y="11879"/>
                    </a:cubicBezTo>
                    <a:cubicBezTo>
                      <a:pt x="9994" y="11879"/>
                      <a:pt x="10006" y="11874"/>
                      <a:pt x="10016" y="11864"/>
                    </a:cubicBezTo>
                    <a:cubicBezTo>
                      <a:pt x="12056" y="9914"/>
                      <a:pt x="13953" y="7623"/>
                      <a:pt x="14167" y="4689"/>
                    </a:cubicBezTo>
                    <a:cubicBezTo>
                      <a:pt x="14167" y="4650"/>
                      <a:pt x="14130" y="4620"/>
                      <a:pt x="14089" y="4620"/>
                    </a:cubicBezTo>
                    <a:cubicBezTo>
                      <a:pt x="14073" y="4620"/>
                      <a:pt x="14057" y="4625"/>
                      <a:pt x="14042" y="4635"/>
                    </a:cubicBezTo>
                    <a:cubicBezTo>
                      <a:pt x="13112" y="5762"/>
                      <a:pt x="11930" y="6639"/>
                      <a:pt x="11054" y="7802"/>
                    </a:cubicBezTo>
                    <a:cubicBezTo>
                      <a:pt x="10159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604" y="11882"/>
                    </a:cubicBezTo>
                    <a:cubicBezTo>
                      <a:pt x="9479" y="12169"/>
                      <a:pt x="9389" y="12455"/>
                      <a:pt x="9336" y="12759"/>
                    </a:cubicBezTo>
                    <a:cubicBezTo>
                      <a:pt x="9479" y="10970"/>
                      <a:pt x="9711" y="9216"/>
                      <a:pt x="9908" y="7444"/>
                    </a:cubicBezTo>
                    <a:cubicBezTo>
                      <a:pt x="10213" y="7122"/>
                      <a:pt x="10409" y="6729"/>
                      <a:pt x="10481" y="6299"/>
                    </a:cubicBezTo>
                    <a:cubicBezTo>
                      <a:pt x="10481" y="6255"/>
                      <a:pt x="10445" y="6223"/>
                      <a:pt x="10412" y="6223"/>
                    </a:cubicBezTo>
                    <a:cubicBezTo>
                      <a:pt x="10405" y="6223"/>
                      <a:pt x="10398" y="6224"/>
                      <a:pt x="10391" y="6228"/>
                    </a:cubicBezTo>
                    <a:cubicBezTo>
                      <a:pt x="10230" y="6317"/>
                      <a:pt x="10105" y="6442"/>
                      <a:pt x="10016" y="6603"/>
                    </a:cubicBezTo>
                    <a:cubicBezTo>
                      <a:pt x="10069" y="6156"/>
                      <a:pt x="10105" y="5691"/>
                      <a:pt x="10159" y="5243"/>
                    </a:cubicBezTo>
                    <a:cubicBezTo>
                      <a:pt x="10177" y="5225"/>
                      <a:pt x="10195" y="5207"/>
                      <a:pt x="10177" y="5172"/>
                    </a:cubicBezTo>
                    <a:cubicBezTo>
                      <a:pt x="10177" y="5154"/>
                      <a:pt x="10177" y="5136"/>
                      <a:pt x="10159" y="5100"/>
                    </a:cubicBezTo>
                    <a:lnTo>
                      <a:pt x="10159" y="4975"/>
                    </a:lnTo>
                    <a:cubicBezTo>
                      <a:pt x="10553" y="4850"/>
                      <a:pt x="10857" y="4510"/>
                      <a:pt x="10964" y="4116"/>
                    </a:cubicBezTo>
                    <a:lnTo>
                      <a:pt x="11036" y="4098"/>
                    </a:lnTo>
                    <a:cubicBezTo>
                      <a:pt x="11290" y="4294"/>
                      <a:pt x="11576" y="4362"/>
                      <a:pt x="11878" y="4362"/>
                    </a:cubicBezTo>
                    <a:cubicBezTo>
                      <a:pt x="12540" y="4362"/>
                      <a:pt x="13280" y="4037"/>
                      <a:pt x="13935" y="4037"/>
                    </a:cubicBezTo>
                    <a:cubicBezTo>
                      <a:pt x="13989" y="4037"/>
                      <a:pt x="14043" y="4039"/>
                      <a:pt x="14096" y="4044"/>
                    </a:cubicBezTo>
                    <a:cubicBezTo>
                      <a:pt x="14149" y="4044"/>
                      <a:pt x="14167" y="3991"/>
                      <a:pt x="14167" y="3937"/>
                    </a:cubicBezTo>
                    <a:cubicBezTo>
                      <a:pt x="14070" y="3402"/>
                      <a:pt x="13517" y="3234"/>
                      <a:pt x="13014" y="3234"/>
                    </a:cubicBezTo>
                    <a:cubicBezTo>
                      <a:pt x="12962" y="3234"/>
                      <a:pt x="12911" y="3236"/>
                      <a:pt x="12861" y="3239"/>
                    </a:cubicBezTo>
                    <a:cubicBezTo>
                      <a:pt x="13380" y="2845"/>
                      <a:pt x="13630" y="2308"/>
                      <a:pt x="13953" y="1772"/>
                    </a:cubicBezTo>
                    <a:cubicBezTo>
                      <a:pt x="13970" y="1718"/>
                      <a:pt x="13935" y="1646"/>
                      <a:pt x="13881" y="1646"/>
                    </a:cubicBezTo>
                    <a:cubicBezTo>
                      <a:pt x="13733" y="1636"/>
                      <a:pt x="13583" y="1628"/>
                      <a:pt x="13436" y="1628"/>
                    </a:cubicBezTo>
                    <a:cubicBezTo>
                      <a:pt x="13049" y="1628"/>
                      <a:pt x="12676" y="1687"/>
                      <a:pt x="12378" y="1933"/>
                    </a:cubicBezTo>
                    <a:cubicBezTo>
                      <a:pt x="12485" y="1593"/>
                      <a:pt x="12503" y="1217"/>
                      <a:pt x="12449" y="859"/>
                    </a:cubicBezTo>
                    <a:cubicBezTo>
                      <a:pt x="12436" y="833"/>
                      <a:pt x="12414" y="816"/>
                      <a:pt x="12388" y="816"/>
                    </a:cubicBezTo>
                    <a:cubicBezTo>
                      <a:pt x="12379" y="816"/>
                      <a:pt x="12370" y="818"/>
                      <a:pt x="12360" y="823"/>
                    </a:cubicBezTo>
                    <a:lnTo>
                      <a:pt x="12288" y="895"/>
                    </a:lnTo>
                    <a:cubicBezTo>
                      <a:pt x="12324" y="698"/>
                      <a:pt x="12432" y="662"/>
                      <a:pt x="12432" y="501"/>
                    </a:cubicBezTo>
                    <a:cubicBezTo>
                      <a:pt x="12432" y="465"/>
                      <a:pt x="12396" y="447"/>
                      <a:pt x="12378" y="429"/>
                    </a:cubicBezTo>
                    <a:cubicBezTo>
                      <a:pt x="12292" y="410"/>
                      <a:pt x="12211" y="401"/>
                      <a:pt x="12133" y="401"/>
                    </a:cubicBezTo>
                    <a:cubicBezTo>
                      <a:pt x="11642" y="401"/>
                      <a:pt x="11306" y="769"/>
                      <a:pt x="11089" y="1217"/>
                    </a:cubicBezTo>
                    <a:cubicBezTo>
                      <a:pt x="11018" y="823"/>
                      <a:pt x="10910" y="447"/>
                      <a:pt x="10857" y="72"/>
                    </a:cubicBezTo>
                    <a:cubicBezTo>
                      <a:pt x="10857" y="18"/>
                      <a:pt x="10821" y="0"/>
                      <a:pt x="107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37"/>
              <p:cNvSpPr/>
              <p:nvPr/>
            </p:nvSpPr>
            <p:spPr>
              <a:xfrm>
                <a:off x="2360175" y="156882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997" y="0"/>
                    </a:moveTo>
                    <a:cubicBezTo>
                      <a:pt x="603" y="430"/>
                      <a:pt x="281" y="913"/>
                      <a:pt x="13" y="1414"/>
                    </a:cubicBezTo>
                    <a:cubicBezTo>
                      <a:pt x="0" y="1439"/>
                      <a:pt x="23" y="1464"/>
                      <a:pt x="44" y="1464"/>
                    </a:cubicBezTo>
                    <a:cubicBezTo>
                      <a:pt x="53" y="1464"/>
                      <a:pt x="61" y="1460"/>
                      <a:pt x="66" y="1450"/>
                    </a:cubicBezTo>
                    <a:cubicBezTo>
                      <a:pt x="371" y="966"/>
                      <a:pt x="782" y="555"/>
                      <a:pt x="1051" y="54"/>
                    </a:cubicBezTo>
                    <a:cubicBezTo>
                      <a:pt x="1063" y="28"/>
                      <a:pt x="1040" y="3"/>
                      <a:pt x="1019" y="3"/>
                    </a:cubicBezTo>
                    <a:cubicBezTo>
                      <a:pt x="1010" y="3"/>
                      <a:pt x="1002" y="8"/>
                      <a:pt x="997" y="18"/>
                    </a:cubicBezTo>
                    <a:lnTo>
                      <a:pt x="997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37"/>
              <p:cNvSpPr/>
              <p:nvPr/>
            </p:nvSpPr>
            <p:spPr>
              <a:xfrm>
                <a:off x="2153550" y="1621750"/>
                <a:ext cx="2250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80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4" y="775"/>
                      <a:pt x="854" y="779"/>
                      <a:pt x="863" y="779"/>
                    </a:cubicBezTo>
                    <a:cubicBezTo>
                      <a:pt x="885" y="779"/>
                      <a:pt x="900" y="754"/>
                      <a:pt x="887" y="728"/>
                    </a:cubicBezTo>
                    <a:cubicBezTo>
                      <a:pt x="636" y="460"/>
                      <a:pt x="368" y="227"/>
                      <a:pt x="82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37"/>
              <p:cNvSpPr/>
              <p:nvPr/>
            </p:nvSpPr>
            <p:spPr>
              <a:xfrm>
                <a:off x="2233425" y="14547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3" y="502"/>
                      <a:pt x="430" y="699"/>
                      <a:pt x="519" y="914"/>
                    </a:cubicBezTo>
                    <a:cubicBezTo>
                      <a:pt x="555" y="1021"/>
                      <a:pt x="591" y="1146"/>
                      <a:pt x="645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3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7" y="1307"/>
                      <a:pt x="806" y="1540"/>
                    </a:cubicBezTo>
                    <a:cubicBezTo>
                      <a:pt x="824" y="1558"/>
                      <a:pt x="842" y="1576"/>
                      <a:pt x="859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3" y="1583"/>
                      <a:pt x="926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2" y="1218"/>
                      <a:pt x="752" y="985"/>
                      <a:pt x="645" y="770"/>
                    </a:cubicBezTo>
                    <a:cubicBezTo>
                      <a:pt x="537" y="484"/>
                      <a:pt x="358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37"/>
              <p:cNvSpPr/>
              <p:nvPr/>
            </p:nvSpPr>
            <p:spPr>
              <a:xfrm>
                <a:off x="2053800" y="1101100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1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3" y="707"/>
                    </a:cubicBezTo>
                    <a:cubicBezTo>
                      <a:pt x="1176" y="710"/>
                      <a:pt x="1180" y="712"/>
                      <a:pt x="1184" y="712"/>
                    </a:cubicBezTo>
                    <a:cubicBezTo>
                      <a:pt x="1202" y="712"/>
                      <a:pt x="1223" y="685"/>
                      <a:pt x="1208" y="671"/>
                    </a:cubicBezTo>
                    <a:lnTo>
                      <a:pt x="1191" y="671"/>
                    </a:lnTo>
                    <a:cubicBezTo>
                      <a:pt x="868" y="385"/>
                      <a:pt x="457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37"/>
              <p:cNvSpPr/>
              <p:nvPr/>
            </p:nvSpPr>
            <p:spPr>
              <a:xfrm>
                <a:off x="2254450" y="8713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1"/>
                    </a:moveTo>
                    <a:cubicBezTo>
                      <a:pt x="663" y="1"/>
                      <a:pt x="591" y="90"/>
                      <a:pt x="502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5" y="323"/>
                      <a:pt x="824" y="197"/>
                      <a:pt x="842" y="72"/>
                    </a:cubicBezTo>
                    <a:cubicBezTo>
                      <a:pt x="842" y="36"/>
                      <a:pt x="824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37"/>
              <p:cNvSpPr/>
              <p:nvPr/>
            </p:nvSpPr>
            <p:spPr>
              <a:xfrm>
                <a:off x="2077175" y="10270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1" y="0"/>
                      <a:pt x="1" y="50"/>
                      <a:pt x="41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1" y="348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9" y="216"/>
                      <a:pt x="703" y="162"/>
                      <a:pt x="667" y="162"/>
                    </a:cubicBezTo>
                    <a:cubicBezTo>
                      <a:pt x="607" y="162"/>
                      <a:pt x="548" y="170"/>
                      <a:pt x="488" y="170"/>
                    </a:cubicBezTo>
                    <a:cubicBezTo>
                      <a:pt x="458" y="170"/>
                      <a:pt x="429" y="168"/>
                      <a:pt x="399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37"/>
              <p:cNvSpPr/>
              <p:nvPr/>
            </p:nvSpPr>
            <p:spPr>
              <a:xfrm>
                <a:off x="2453700" y="11538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1"/>
                    </a:moveTo>
                    <a:cubicBezTo>
                      <a:pt x="34" y="1"/>
                      <a:pt x="0" y="28"/>
                      <a:pt x="12" y="63"/>
                    </a:cubicBezTo>
                    <a:cubicBezTo>
                      <a:pt x="48" y="188"/>
                      <a:pt x="137" y="296"/>
                      <a:pt x="244" y="385"/>
                    </a:cubicBezTo>
                    <a:cubicBezTo>
                      <a:pt x="322" y="447"/>
                      <a:pt x="439" y="535"/>
                      <a:pt x="550" y="535"/>
                    </a:cubicBezTo>
                    <a:cubicBezTo>
                      <a:pt x="568" y="535"/>
                      <a:pt x="585" y="533"/>
                      <a:pt x="602" y="528"/>
                    </a:cubicBezTo>
                    <a:cubicBezTo>
                      <a:pt x="638" y="510"/>
                      <a:pt x="638" y="475"/>
                      <a:pt x="638" y="439"/>
                    </a:cubicBezTo>
                    <a:cubicBezTo>
                      <a:pt x="567" y="349"/>
                      <a:pt x="459" y="331"/>
                      <a:pt x="370" y="278"/>
                    </a:cubicBezTo>
                    <a:lnTo>
                      <a:pt x="352" y="278"/>
                    </a:lnTo>
                    <a:cubicBezTo>
                      <a:pt x="244" y="224"/>
                      <a:pt x="173" y="135"/>
                      <a:pt x="119" y="27"/>
                    </a:cubicBezTo>
                    <a:cubicBezTo>
                      <a:pt x="107" y="9"/>
                      <a:pt x="88" y="1"/>
                      <a:pt x="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37"/>
              <p:cNvSpPr/>
              <p:nvPr/>
            </p:nvSpPr>
            <p:spPr>
              <a:xfrm>
                <a:off x="2109500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4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3" y="557"/>
                      <a:pt x="287" y="897"/>
                      <a:pt x="215" y="1237"/>
                    </a:cubicBezTo>
                    <a:cubicBezTo>
                      <a:pt x="215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5"/>
                    </a:cubicBezTo>
                    <a:cubicBezTo>
                      <a:pt x="484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37"/>
              <p:cNvSpPr/>
              <p:nvPr/>
            </p:nvSpPr>
            <p:spPr>
              <a:xfrm>
                <a:off x="2230750" y="89267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2"/>
                    </a:moveTo>
                    <a:lnTo>
                      <a:pt x="125" y="132"/>
                    </a:lnTo>
                    <a:cubicBezTo>
                      <a:pt x="340" y="150"/>
                      <a:pt x="394" y="472"/>
                      <a:pt x="430" y="776"/>
                    </a:cubicBezTo>
                    <a:cubicBezTo>
                      <a:pt x="268" y="597"/>
                      <a:pt x="161" y="364"/>
                      <a:pt x="125" y="132"/>
                    </a:cubicBezTo>
                    <a:close/>
                    <a:moveTo>
                      <a:pt x="126" y="0"/>
                    </a:moveTo>
                    <a:cubicBezTo>
                      <a:pt x="103" y="0"/>
                      <a:pt x="79" y="2"/>
                      <a:pt x="54" y="7"/>
                    </a:cubicBezTo>
                    <a:cubicBezTo>
                      <a:pt x="18" y="7"/>
                      <a:pt x="0" y="24"/>
                      <a:pt x="0" y="60"/>
                    </a:cubicBezTo>
                    <a:cubicBezTo>
                      <a:pt x="36" y="382"/>
                      <a:pt x="179" y="687"/>
                      <a:pt x="430" y="919"/>
                    </a:cubicBezTo>
                    <a:cubicBezTo>
                      <a:pt x="430" y="1045"/>
                      <a:pt x="430" y="1170"/>
                      <a:pt x="447" y="1241"/>
                    </a:cubicBezTo>
                    <a:cubicBezTo>
                      <a:pt x="447" y="1259"/>
                      <a:pt x="461" y="1268"/>
                      <a:pt x="477" y="1268"/>
                    </a:cubicBezTo>
                    <a:cubicBezTo>
                      <a:pt x="492" y="1268"/>
                      <a:pt x="510" y="1259"/>
                      <a:pt x="519" y="1241"/>
                    </a:cubicBezTo>
                    <a:cubicBezTo>
                      <a:pt x="519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514"/>
                      <a:pt x="489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37"/>
              <p:cNvSpPr/>
              <p:nvPr/>
            </p:nvSpPr>
            <p:spPr>
              <a:xfrm>
                <a:off x="2428925" y="1610525"/>
                <a:ext cx="54797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9" h="51911" extrusionOk="0">
                    <a:moveTo>
                      <a:pt x="9879" y="4721"/>
                    </a:moveTo>
                    <a:cubicBezTo>
                      <a:pt x="9879" y="4810"/>
                      <a:pt x="9843" y="4900"/>
                      <a:pt x="9843" y="4971"/>
                    </a:cubicBezTo>
                    <a:cubicBezTo>
                      <a:pt x="9557" y="5472"/>
                      <a:pt x="9431" y="6134"/>
                      <a:pt x="8984" y="6474"/>
                    </a:cubicBezTo>
                    <a:cubicBezTo>
                      <a:pt x="9038" y="5776"/>
                      <a:pt x="9467" y="5258"/>
                      <a:pt x="9879" y="4721"/>
                    </a:cubicBezTo>
                    <a:close/>
                    <a:moveTo>
                      <a:pt x="10201" y="6152"/>
                    </a:moveTo>
                    <a:lnTo>
                      <a:pt x="10201" y="6152"/>
                    </a:lnTo>
                    <a:cubicBezTo>
                      <a:pt x="10523" y="6582"/>
                      <a:pt x="10720" y="7101"/>
                      <a:pt x="10774" y="7638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8" y="9839"/>
                    </a:cubicBezTo>
                    <a:cubicBezTo>
                      <a:pt x="9575" y="10179"/>
                      <a:pt x="9413" y="10519"/>
                      <a:pt x="9235" y="10823"/>
                    </a:cubicBezTo>
                    <a:cubicBezTo>
                      <a:pt x="9342" y="10376"/>
                      <a:pt x="9503" y="9946"/>
                      <a:pt x="9700" y="9534"/>
                    </a:cubicBezTo>
                    <a:close/>
                    <a:moveTo>
                      <a:pt x="11758" y="11288"/>
                    </a:moveTo>
                    <a:lnTo>
                      <a:pt x="11758" y="11288"/>
                    </a:lnTo>
                    <a:cubicBezTo>
                      <a:pt x="11990" y="11449"/>
                      <a:pt x="12169" y="11646"/>
                      <a:pt x="12313" y="11879"/>
                    </a:cubicBezTo>
                    <a:cubicBezTo>
                      <a:pt x="12098" y="11718"/>
                      <a:pt x="11901" y="11521"/>
                      <a:pt x="11758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7" y="14581"/>
                      <a:pt x="11185" y="14939"/>
                      <a:pt x="11257" y="15350"/>
                    </a:cubicBezTo>
                    <a:cubicBezTo>
                      <a:pt x="10899" y="15154"/>
                      <a:pt x="10720" y="14778"/>
                      <a:pt x="10523" y="14420"/>
                    </a:cubicBezTo>
                    <a:close/>
                    <a:moveTo>
                      <a:pt x="12169" y="13418"/>
                    </a:moveTo>
                    <a:lnTo>
                      <a:pt x="12169" y="13418"/>
                    </a:lnTo>
                    <a:cubicBezTo>
                      <a:pt x="12277" y="13525"/>
                      <a:pt x="12384" y="13650"/>
                      <a:pt x="12491" y="13740"/>
                    </a:cubicBezTo>
                    <a:cubicBezTo>
                      <a:pt x="12814" y="14205"/>
                      <a:pt x="13171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3" y="16651"/>
                      <a:pt x="15418" y="16613"/>
                      <a:pt x="15390" y="16585"/>
                    </a:cubicBezTo>
                    <a:cubicBezTo>
                      <a:pt x="14943" y="16012"/>
                      <a:pt x="14299" y="15655"/>
                      <a:pt x="13816" y="15118"/>
                    </a:cubicBezTo>
                    <a:cubicBezTo>
                      <a:pt x="13511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65" y="14456"/>
                      <a:pt x="13869" y="14635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54" y="17732"/>
                      <a:pt x="17372" y="18034"/>
                      <a:pt x="17057" y="18034"/>
                    </a:cubicBezTo>
                    <a:cubicBezTo>
                      <a:pt x="16972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5" y="15816"/>
                      <a:pt x="12903" y="14831"/>
                      <a:pt x="12313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4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41" y="18894"/>
                    </a:moveTo>
                    <a:lnTo>
                      <a:pt x="8841" y="18894"/>
                    </a:lnTo>
                    <a:cubicBezTo>
                      <a:pt x="9020" y="19234"/>
                      <a:pt x="9181" y="19681"/>
                      <a:pt x="9073" y="20039"/>
                    </a:cubicBezTo>
                    <a:cubicBezTo>
                      <a:pt x="8912" y="19681"/>
                      <a:pt x="8823" y="19287"/>
                      <a:pt x="8841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36" y="20089"/>
                      <a:pt x="16747" y="20243"/>
                      <a:pt x="17010" y="20447"/>
                    </a:cubicBezTo>
                    <a:lnTo>
                      <a:pt x="17010" y="20447"/>
                    </a:lnTo>
                    <a:cubicBezTo>
                      <a:pt x="16860" y="20426"/>
                      <a:pt x="16725" y="20374"/>
                      <a:pt x="16589" y="20289"/>
                    </a:cubicBezTo>
                    <a:cubicBezTo>
                      <a:pt x="16500" y="20218"/>
                      <a:pt x="16393" y="20146"/>
                      <a:pt x="16285" y="20093"/>
                    </a:cubicBezTo>
                    <a:lnTo>
                      <a:pt x="16232" y="20093"/>
                    </a:lnTo>
                    <a:cubicBezTo>
                      <a:pt x="16196" y="20093"/>
                      <a:pt x="16178" y="20093"/>
                      <a:pt x="16160" y="20110"/>
                    </a:cubicBezTo>
                    <a:cubicBezTo>
                      <a:pt x="16142" y="20075"/>
                      <a:pt x="16142" y="20021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lnTo>
                      <a:pt x="15999" y="20164"/>
                    </a:lnTo>
                    <a:cubicBezTo>
                      <a:pt x="16017" y="20236"/>
                      <a:pt x="16035" y="20289"/>
                      <a:pt x="16053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5"/>
                    </a:cubicBezTo>
                    <a:cubicBezTo>
                      <a:pt x="16053" y="20629"/>
                      <a:pt x="16017" y="20504"/>
                      <a:pt x="15981" y="20361"/>
                    </a:cubicBezTo>
                    <a:lnTo>
                      <a:pt x="15981" y="20343"/>
                    </a:lnTo>
                    <a:cubicBezTo>
                      <a:pt x="15999" y="20343"/>
                      <a:pt x="15981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57" y="20486"/>
                    </a:moveTo>
                    <a:cubicBezTo>
                      <a:pt x="16410" y="20540"/>
                      <a:pt x="16446" y="20594"/>
                      <a:pt x="16500" y="20647"/>
                    </a:cubicBezTo>
                    <a:cubicBezTo>
                      <a:pt x="16536" y="20737"/>
                      <a:pt x="16554" y="20844"/>
                      <a:pt x="16554" y="20952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5" y="20647"/>
                      <a:pt x="16357" y="20576"/>
                      <a:pt x="16321" y="20504"/>
                    </a:cubicBezTo>
                    <a:lnTo>
                      <a:pt x="16339" y="20504"/>
                    </a:lnTo>
                    <a:cubicBezTo>
                      <a:pt x="16339" y="20504"/>
                      <a:pt x="16357" y="20504"/>
                      <a:pt x="16357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cubicBezTo>
                      <a:pt x="12277" y="15350"/>
                      <a:pt x="12474" y="16514"/>
                      <a:pt x="12384" y="17713"/>
                    </a:cubicBezTo>
                    <a:cubicBezTo>
                      <a:pt x="12384" y="17730"/>
                      <a:pt x="12398" y="17739"/>
                      <a:pt x="12411" y="17739"/>
                    </a:cubicBezTo>
                    <a:cubicBezTo>
                      <a:pt x="12424" y="17739"/>
                      <a:pt x="12438" y="17730"/>
                      <a:pt x="12438" y="17713"/>
                    </a:cubicBezTo>
                    <a:cubicBezTo>
                      <a:pt x="12545" y="16693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7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6" y="19090"/>
                    </a:cubicBezTo>
                    <a:cubicBezTo>
                      <a:pt x="12653" y="19753"/>
                      <a:pt x="12420" y="20379"/>
                      <a:pt x="12241" y="21005"/>
                    </a:cubicBezTo>
                    <a:cubicBezTo>
                      <a:pt x="12187" y="20164"/>
                      <a:pt x="11990" y="19287"/>
                      <a:pt x="11990" y="18464"/>
                    </a:cubicBezTo>
                    <a:cubicBezTo>
                      <a:pt x="12008" y="16979"/>
                      <a:pt x="12098" y="15494"/>
                      <a:pt x="12169" y="14008"/>
                    </a:cubicBezTo>
                    <a:close/>
                    <a:moveTo>
                      <a:pt x="16858" y="20558"/>
                    </a:moveTo>
                    <a:cubicBezTo>
                      <a:pt x="16952" y="20598"/>
                      <a:pt x="17056" y="20618"/>
                      <a:pt x="17162" y="20618"/>
                    </a:cubicBezTo>
                    <a:cubicBezTo>
                      <a:pt x="17198" y="20618"/>
                      <a:pt x="17234" y="20616"/>
                      <a:pt x="17269" y="20612"/>
                    </a:cubicBezTo>
                    <a:cubicBezTo>
                      <a:pt x="17287" y="20612"/>
                      <a:pt x="17323" y="20594"/>
                      <a:pt x="17323" y="20576"/>
                    </a:cubicBezTo>
                    <a:cubicBezTo>
                      <a:pt x="17484" y="20647"/>
                      <a:pt x="17681" y="20683"/>
                      <a:pt x="17860" y="20701"/>
                    </a:cubicBezTo>
                    <a:cubicBezTo>
                      <a:pt x="18021" y="20773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1" y="21202"/>
                    </a:cubicBezTo>
                    <a:cubicBezTo>
                      <a:pt x="19059" y="21363"/>
                      <a:pt x="18952" y="21793"/>
                      <a:pt x="18629" y="21793"/>
                    </a:cubicBezTo>
                    <a:cubicBezTo>
                      <a:pt x="18604" y="21796"/>
                      <a:pt x="18578" y="21798"/>
                      <a:pt x="18552" y="21798"/>
                    </a:cubicBezTo>
                    <a:cubicBezTo>
                      <a:pt x="18162" y="21798"/>
                      <a:pt x="17753" y="21438"/>
                      <a:pt x="17484" y="21220"/>
                    </a:cubicBezTo>
                    <a:cubicBezTo>
                      <a:pt x="17448" y="21202"/>
                      <a:pt x="17431" y="21166"/>
                      <a:pt x="17413" y="21148"/>
                    </a:cubicBezTo>
                    <a:cubicBezTo>
                      <a:pt x="17305" y="20969"/>
                      <a:pt x="17162" y="20808"/>
                      <a:pt x="16983" y="20719"/>
                    </a:cubicBezTo>
                    <a:lnTo>
                      <a:pt x="16912" y="20629"/>
                    </a:lnTo>
                    <a:cubicBezTo>
                      <a:pt x="16894" y="20612"/>
                      <a:pt x="16876" y="20594"/>
                      <a:pt x="16858" y="20558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5" y="14742"/>
                      <a:pt x="9181" y="15010"/>
                      <a:pt x="9145" y="15297"/>
                    </a:cubicBezTo>
                    <a:cubicBezTo>
                      <a:pt x="8930" y="15887"/>
                      <a:pt x="8662" y="16460"/>
                      <a:pt x="8358" y="16997"/>
                    </a:cubicBezTo>
                    <a:cubicBezTo>
                      <a:pt x="7696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6" y="20412"/>
                    </a:cubicBezTo>
                    <a:cubicBezTo>
                      <a:pt x="6240" y="20412"/>
                      <a:pt x="6253" y="20407"/>
                      <a:pt x="6264" y="20397"/>
                    </a:cubicBezTo>
                    <a:cubicBezTo>
                      <a:pt x="6962" y="19269"/>
                      <a:pt x="7731" y="18178"/>
                      <a:pt x="8447" y="17068"/>
                    </a:cubicBezTo>
                    <a:cubicBezTo>
                      <a:pt x="8680" y="16693"/>
                      <a:pt x="8877" y="16281"/>
                      <a:pt x="9038" y="15869"/>
                    </a:cubicBezTo>
                    <a:lnTo>
                      <a:pt x="9038" y="15869"/>
                    </a:lnTo>
                    <a:cubicBezTo>
                      <a:pt x="8984" y="16245"/>
                      <a:pt x="8912" y="16621"/>
                      <a:pt x="8841" y="16997"/>
                    </a:cubicBezTo>
                    <a:cubicBezTo>
                      <a:pt x="8089" y="19108"/>
                      <a:pt x="6640" y="21059"/>
                      <a:pt x="4510" y="21811"/>
                    </a:cubicBezTo>
                    <a:cubicBezTo>
                      <a:pt x="4510" y="21811"/>
                      <a:pt x="5190" y="20289"/>
                      <a:pt x="5280" y="20110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6" y="15583"/>
                      <a:pt x="9270" y="14456"/>
                    </a:cubicBezTo>
                    <a:close/>
                    <a:moveTo>
                      <a:pt x="13619" y="20790"/>
                    </a:moveTo>
                    <a:lnTo>
                      <a:pt x="13619" y="20844"/>
                    </a:lnTo>
                    <a:cubicBezTo>
                      <a:pt x="13494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9" y="20790"/>
                    </a:cubicBezTo>
                    <a:close/>
                    <a:moveTo>
                      <a:pt x="8215" y="21130"/>
                    </a:move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32" y="21435"/>
                      <a:pt x="8215" y="21130"/>
                    </a:cubicBezTo>
                    <a:close/>
                    <a:moveTo>
                      <a:pt x="15856" y="20808"/>
                    </a:moveTo>
                    <a:cubicBezTo>
                      <a:pt x="15856" y="20934"/>
                      <a:pt x="15874" y="21059"/>
                      <a:pt x="15892" y="21184"/>
                    </a:cubicBezTo>
                    <a:cubicBezTo>
                      <a:pt x="15892" y="21224"/>
                      <a:pt x="15922" y="21245"/>
                      <a:pt x="15952" y="21245"/>
                    </a:cubicBezTo>
                    <a:cubicBezTo>
                      <a:pt x="15962" y="21245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27" y="21685"/>
                      <a:pt x="15909" y="21900"/>
                    </a:cubicBezTo>
                    <a:cubicBezTo>
                      <a:pt x="15730" y="22079"/>
                      <a:pt x="15605" y="22294"/>
                      <a:pt x="15534" y="22526"/>
                    </a:cubicBezTo>
                    <a:cubicBezTo>
                      <a:pt x="15408" y="21972"/>
                      <a:pt x="15641" y="21363"/>
                      <a:pt x="15856" y="20808"/>
                    </a:cubicBezTo>
                    <a:close/>
                    <a:moveTo>
                      <a:pt x="16697" y="20808"/>
                    </a:moveTo>
                    <a:cubicBezTo>
                      <a:pt x="16768" y="20862"/>
                      <a:pt x="16840" y="20916"/>
                      <a:pt x="16912" y="20969"/>
                    </a:cubicBezTo>
                    <a:cubicBezTo>
                      <a:pt x="17055" y="21113"/>
                      <a:pt x="17234" y="21256"/>
                      <a:pt x="17395" y="21381"/>
                    </a:cubicBezTo>
                    <a:cubicBezTo>
                      <a:pt x="17466" y="21506"/>
                      <a:pt x="17502" y="21614"/>
                      <a:pt x="17538" y="21685"/>
                    </a:cubicBezTo>
                    <a:cubicBezTo>
                      <a:pt x="17735" y="22025"/>
                      <a:pt x="17860" y="22401"/>
                      <a:pt x="17896" y="22795"/>
                    </a:cubicBezTo>
                    <a:lnTo>
                      <a:pt x="17914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804" y="21793"/>
                      <a:pt x="16733" y="21685"/>
                      <a:pt x="16679" y="21560"/>
                    </a:cubicBezTo>
                    <a:cubicBezTo>
                      <a:pt x="16643" y="21417"/>
                      <a:pt x="16589" y="21274"/>
                      <a:pt x="16536" y="21148"/>
                    </a:cubicBezTo>
                    <a:lnTo>
                      <a:pt x="16536" y="21148"/>
                    </a:lnTo>
                    <a:lnTo>
                      <a:pt x="16572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7" y="21178"/>
                      <a:pt x="16697" y="21130"/>
                    </a:cubicBezTo>
                    <a:cubicBezTo>
                      <a:pt x="16715" y="21023"/>
                      <a:pt x="16715" y="20916"/>
                      <a:pt x="16697" y="20808"/>
                    </a:cubicBezTo>
                    <a:close/>
                    <a:moveTo>
                      <a:pt x="16321" y="21113"/>
                    </a:moveTo>
                    <a:cubicBezTo>
                      <a:pt x="16375" y="21327"/>
                      <a:pt x="16464" y="21506"/>
                      <a:pt x="16554" y="21685"/>
                    </a:cubicBezTo>
                    <a:cubicBezTo>
                      <a:pt x="16625" y="22097"/>
                      <a:pt x="16572" y="22508"/>
                      <a:pt x="16375" y="22866"/>
                    </a:cubicBezTo>
                    <a:cubicBezTo>
                      <a:pt x="16300" y="22995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3" y="22902"/>
                    </a:cubicBezTo>
                    <a:cubicBezTo>
                      <a:pt x="16053" y="22634"/>
                      <a:pt x="16070" y="22383"/>
                      <a:pt x="16088" y="22115"/>
                    </a:cubicBezTo>
                    <a:cubicBezTo>
                      <a:pt x="16106" y="21811"/>
                      <a:pt x="16142" y="21488"/>
                      <a:pt x="16178" y="21184"/>
                    </a:cubicBezTo>
                    <a:lnTo>
                      <a:pt x="16196" y="21202"/>
                    </a:lnTo>
                    <a:cubicBezTo>
                      <a:pt x="16206" y="21212"/>
                      <a:pt x="16220" y="21216"/>
                      <a:pt x="16235" y="21216"/>
                    </a:cubicBezTo>
                    <a:cubicBezTo>
                      <a:pt x="16275" y="21216"/>
                      <a:pt x="16321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34" y="22652"/>
                    </a:moveTo>
                    <a:lnTo>
                      <a:pt x="7534" y="22669"/>
                    </a:lnTo>
                    <a:lnTo>
                      <a:pt x="7517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62" y="23081"/>
                      <a:pt x="7230" y="22831"/>
                      <a:pt x="7534" y="22652"/>
                    </a:cubicBezTo>
                    <a:close/>
                    <a:moveTo>
                      <a:pt x="7177" y="24352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30" y="24763"/>
                    </a:lnTo>
                    <a:cubicBezTo>
                      <a:pt x="7194" y="24674"/>
                      <a:pt x="7159" y="24566"/>
                      <a:pt x="7141" y="24477"/>
                    </a:cubicBezTo>
                    <a:lnTo>
                      <a:pt x="7177" y="24352"/>
                    </a:lnTo>
                    <a:close/>
                    <a:moveTo>
                      <a:pt x="6121" y="24924"/>
                    </a:moveTo>
                    <a:cubicBezTo>
                      <a:pt x="6103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2" y="25228"/>
                      <a:pt x="5119" y="25390"/>
                      <a:pt x="4635" y="25533"/>
                    </a:cubicBezTo>
                    <a:cubicBezTo>
                      <a:pt x="5065" y="25211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6" y="25175"/>
                      <a:pt x="11561" y="25497"/>
                      <a:pt x="11382" y="25765"/>
                    </a:cubicBezTo>
                    <a:cubicBezTo>
                      <a:pt x="11400" y="25586"/>
                      <a:pt x="11454" y="25407"/>
                      <a:pt x="11525" y="25246"/>
                    </a:cubicBezTo>
                    <a:cubicBezTo>
                      <a:pt x="11579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1"/>
                      <a:pt x="8859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6" y="26482"/>
                      <a:pt x="8686" y="26475"/>
                      <a:pt x="8626" y="26463"/>
                    </a:cubicBezTo>
                    <a:cubicBezTo>
                      <a:pt x="8429" y="26410"/>
                      <a:pt x="8268" y="26320"/>
                      <a:pt x="8125" y="26195"/>
                    </a:cubicBezTo>
                    <a:cubicBezTo>
                      <a:pt x="8018" y="26105"/>
                      <a:pt x="7910" y="25998"/>
                      <a:pt x="7821" y="25891"/>
                    </a:cubicBezTo>
                    <a:cubicBezTo>
                      <a:pt x="7749" y="25712"/>
                      <a:pt x="7660" y="25551"/>
                      <a:pt x="7552" y="25390"/>
                    </a:cubicBezTo>
                    <a:cubicBezTo>
                      <a:pt x="7517" y="25228"/>
                      <a:pt x="7499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6" y="25032"/>
                      <a:pt x="6640" y="25103"/>
                      <a:pt x="6622" y="25175"/>
                    </a:cubicBezTo>
                    <a:cubicBezTo>
                      <a:pt x="6318" y="25443"/>
                      <a:pt x="6067" y="25783"/>
                      <a:pt x="5906" y="26159"/>
                    </a:cubicBezTo>
                    <a:cubicBezTo>
                      <a:pt x="5530" y="26606"/>
                      <a:pt x="5065" y="26964"/>
                      <a:pt x="4457" y="27000"/>
                    </a:cubicBezTo>
                    <a:cubicBezTo>
                      <a:pt x="4725" y="26571"/>
                      <a:pt x="5065" y="26177"/>
                      <a:pt x="5441" y="25837"/>
                    </a:cubicBezTo>
                    <a:cubicBezTo>
                      <a:pt x="5673" y="25640"/>
                      <a:pt x="5906" y="25479"/>
                      <a:pt x="6139" y="25300"/>
                    </a:cubicBezTo>
                    <a:lnTo>
                      <a:pt x="6461" y="25175"/>
                    </a:lnTo>
                    <a:cubicBezTo>
                      <a:pt x="6497" y="25157"/>
                      <a:pt x="6497" y="25067"/>
                      <a:pt x="6461" y="25067"/>
                    </a:cubicBezTo>
                    <a:cubicBezTo>
                      <a:pt x="6514" y="25032"/>
                      <a:pt x="6568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7" y="26785"/>
                      <a:pt x="13243" y="26553"/>
                      <a:pt x="13261" y="26320"/>
                    </a:cubicBezTo>
                    <a:close/>
                    <a:moveTo>
                      <a:pt x="10004" y="8765"/>
                    </a:moveTo>
                    <a:cubicBezTo>
                      <a:pt x="10451" y="10554"/>
                      <a:pt x="11436" y="12290"/>
                      <a:pt x="12098" y="13937"/>
                    </a:cubicBezTo>
                    <a:cubicBezTo>
                      <a:pt x="12093" y="13931"/>
                      <a:pt x="12087" y="13929"/>
                      <a:pt x="12082" y="13929"/>
                    </a:cubicBezTo>
                    <a:cubicBezTo>
                      <a:pt x="12071" y="13929"/>
                      <a:pt x="12062" y="13942"/>
                      <a:pt x="12062" y="13955"/>
                    </a:cubicBezTo>
                    <a:cubicBezTo>
                      <a:pt x="11811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55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62" y="21685"/>
                      <a:pt x="12008" y="21882"/>
                      <a:pt x="11990" y="22061"/>
                    </a:cubicBezTo>
                    <a:cubicBezTo>
                      <a:pt x="11979" y="22127"/>
                      <a:pt x="12030" y="22173"/>
                      <a:pt x="12078" y="22173"/>
                    </a:cubicBezTo>
                    <a:cubicBezTo>
                      <a:pt x="12108" y="22173"/>
                      <a:pt x="12138" y="22156"/>
                      <a:pt x="12151" y="22115"/>
                    </a:cubicBezTo>
                    <a:cubicBezTo>
                      <a:pt x="12187" y="21972"/>
                      <a:pt x="12205" y="21828"/>
                      <a:pt x="12205" y="21685"/>
                    </a:cubicBezTo>
                    <a:cubicBezTo>
                      <a:pt x="12277" y="21399"/>
                      <a:pt x="12348" y="21113"/>
                      <a:pt x="12438" y="20844"/>
                    </a:cubicBezTo>
                    <a:cubicBezTo>
                      <a:pt x="12635" y="20128"/>
                      <a:pt x="12885" y="19448"/>
                      <a:pt x="13046" y="18733"/>
                    </a:cubicBezTo>
                    <a:cubicBezTo>
                      <a:pt x="13154" y="18088"/>
                      <a:pt x="13154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01" y="20433"/>
                    </a:cubicBezTo>
                    <a:cubicBezTo>
                      <a:pt x="13440" y="20701"/>
                      <a:pt x="13297" y="20987"/>
                      <a:pt x="13189" y="21292"/>
                    </a:cubicBezTo>
                    <a:cubicBezTo>
                      <a:pt x="13046" y="21560"/>
                      <a:pt x="12993" y="21882"/>
                      <a:pt x="13046" y="22204"/>
                    </a:cubicBezTo>
                    <a:cubicBezTo>
                      <a:pt x="13065" y="22243"/>
                      <a:pt x="13100" y="22260"/>
                      <a:pt x="13133" y="22260"/>
                    </a:cubicBezTo>
                    <a:cubicBezTo>
                      <a:pt x="13162" y="22260"/>
                      <a:pt x="13191" y="22247"/>
                      <a:pt x="13207" y="22222"/>
                    </a:cubicBezTo>
                    <a:cubicBezTo>
                      <a:pt x="13404" y="21954"/>
                      <a:pt x="13547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6" y="26767"/>
                    </a:cubicBezTo>
                    <a:cubicBezTo>
                      <a:pt x="12456" y="26751"/>
                      <a:pt x="12438" y="26743"/>
                      <a:pt x="12418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20" y="27143"/>
                      <a:pt x="12438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99" y="17480"/>
                      <a:pt x="10881" y="17462"/>
                      <a:pt x="10881" y="17462"/>
                    </a:cubicBezTo>
                    <a:cubicBezTo>
                      <a:pt x="10756" y="16585"/>
                      <a:pt x="10612" y="15708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4"/>
                    </a:cubicBezTo>
                    <a:cubicBezTo>
                      <a:pt x="11400" y="14921"/>
                      <a:pt x="10988" y="14420"/>
                      <a:pt x="10434" y="14277"/>
                    </a:cubicBezTo>
                    <a:cubicBezTo>
                      <a:pt x="10344" y="13561"/>
                      <a:pt x="10255" y="12845"/>
                      <a:pt x="10183" y="12111"/>
                    </a:cubicBezTo>
                    <a:cubicBezTo>
                      <a:pt x="10058" y="11002"/>
                      <a:pt x="10004" y="9874"/>
                      <a:pt x="10004" y="8765"/>
                    </a:cubicBezTo>
                    <a:close/>
                    <a:moveTo>
                      <a:pt x="13995" y="22473"/>
                    </a:moveTo>
                    <a:cubicBezTo>
                      <a:pt x="14478" y="24155"/>
                      <a:pt x="14675" y="25891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9"/>
                      <a:pt x="13869" y="25658"/>
                      <a:pt x="13869" y="25050"/>
                    </a:cubicBezTo>
                    <a:cubicBezTo>
                      <a:pt x="13851" y="24298"/>
                      <a:pt x="13887" y="23546"/>
                      <a:pt x="13959" y="22813"/>
                    </a:cubicBezTo>
                    <a:cubicBezTo>
                      <a:pt x="14066" y="23600"/>
                      <a:pt x="14138" y="24405"/>
                      <a:pt x="14156" y="25211"/>
                    </a:cubicBezTo>
                    <a:cubicBezTo>
                      <a:pt x="14156" y="25237"/>
                      <a:pt x="14183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1"/>
                    </a:cubicBezTo>
                    <a:cubicBezTo>
                      <a:pt x="14281" y="24298"/>
                      <a:pt x="14174" y="23403"/>
                      <a:pt x="13995" y="22526"/>
                    </a:cubicBezTo>
                    <a:cubicBezTo>
                      <a:pt x="13995" y="22526"/>
                      <a:pt x="13995" y="22526"/>
                      <a:pt x="13995" y="22508"/>
                    </a:cubicBezTo>
                    <a:lnTo>
                      <a:pt x="13995" y="22473"/>
                    </a:lnTo>
                    <a:close/>
                    <a:moveTo>
                      <a:pt x="7159" y="25175"/>
                    </a:moveTo>
                    <a:lnTo>
                      <a:pt x="7159" y="25175"/>
                    </a:lnTo>
                    <a:cubicBezTo>
                      <a:pt x="7230" y="25246"/>
                      <a:pt x="7302" y="25318"/>
                      <a:pt x="7356" y="25407"/>
                    </a:cubicBezTo>
                    <a:lnTo>
                      <a:pt x="7356" y="25425"/>
                    </a:lnTo>
                    <a:cubicBezTo>
                      <a:pt x="7427" y="25694"/>
                      <a:pt x="7570" y="25944"/>
                      <a:pt x="7785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3" y="27464"/>
                      <a:pt x="8138" y="27951"/>
                      <a:pt x="7886" y="27951"/>
                    </a:cubicBezTo>
                    <a:cubicBezTo>
                      <a:pt x="7847" y="27951"/>
                      <a:pt x="7802" y="27939"/>
                      <a:pt x="7749" y="27913"/>
                    </a:cubicBezTo>
                    <a:cubicBezTo>
                      <a:pt x="7409" y="27734"/>
                      <a:pt x="7159" y="27412"/>
                      <a:pt x="7033" y="27036"/>
                    </a:cubicBezTo>
                    <a:cubicBezTo>
                      <a:pt x="6962" y="26875"/>
                      <a:pt x="6926" y="26696"/>
                      <a:pt x="6926" y="26535"/>
                    </a:cubicBezTo>
                    <a:cubicBezTo>
                      <a:pt x="6980" y="26266"/>
                      <a:pt x="6998" y="25980"/>
                      <a:pt x="6998" y="25712"/>
                    </a:cubicBezTo>
                    <a:cubicBezTo>
                      <a:pt x="7016" y="25658"/>
                      <a:pt x="7033" y="25622"/>
                      <a:pt x="7051" y="25568"/>
                    </a:cubicBezTo>
                    <a:cubicBezTo>
                      <a:pt x="7069" y="25712"/>
                      <a:pt x="7123" y="25837"/>
                      <a:pt x="7177" y="25962"/>
                    </a:cubicBezTo>
                    <a:cubicBezTo>
                      <a:pt x="7191" y="25983"/>
                      <a:pt x="7213" y="25993"/>
                      <a:pt x="7235" y="25993"/>
                    </a:cubicBezTo>
                    <a:cubicBezTo>
                      <a:pt x="7269" y="25993"/>
                      <a:pt x="7302" y="25970"/>
                      <a:pt x="7302" y="25926"/>
                    </a:cubicBezTo>
                    <a:cubicBezTo>
                      <a:pt x="7266" y="25676"/>
                      <a:pt x="7230" y="25425"/>
                      <a:pt x="7159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4" y="25727"/>
                      <a:pt x="6618" y="25727"/>
                    </a:cubicBezTo>
                    <a:cubicBezTo>
                      <a:pt x="6643" y="25727"/>
                      <a:pt x="6670" y="25717"/>
                      <a:pt x="6693" y="25694"/>
                    </a:cubicBezTo>
                    <a:lnTo>
                      <a:pt x="6747" y="25640"/>
                    </a:lnTo>
                    <a:lnTo>
                      <a:pt x="6747" y="25640"/>
                    </a:lnTo>
                    <a:cubicBezTo>
                      <a:pt x="6729" y="25712"/>
                      <a:pt x="6729" y="25765"/>
                      <a:pt x="6747" y="25837"/>
                    </a:cubicBezTo>
                    <a:cubicBezTo>
                      <a:pt x="6747" y="25855"/>
                      <a:pt x="6747" y="25891"/>
                      <a:pt x="6765" y="25908"/>
                    </a:cubicBezTo>
                    <a:cubicBezTo>
                      <a:pt x="6747" y="26123"/>
                      <a:pt x="6747" y="26356"/>
                      <a:pt x="6765" y="26589"/>
                    </a:cubicBezTo>
                    <a:cubicBezTo>
                      <a:pt x="6640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9" y="27286"/>
                    </a:cubicBezTo>
                    <a:cubicBezTo>
                      <a:pt x="5799" y="26929"/>
                      <a:pt x="5888" y="26571"/>
                      <a:pt x="6049" y="26266"/>
                    </a:cubicBezTo>
                    <a:cubicBezTo>
                      <a:pt x="6157" y="25998"/>
                      <a:pt x="6336" y="25747"/>
                      <a:pt x="6532" y="25515"/>
                    </a:cubicBezTo>
                    <a:close/>
                    <a:moveTo>
                      <a:pt x="13601" y="29881"/>
                    </a:moveTo>
                    <a:cubicBezTo>
                      <a:pt x="13869" y="29953"/>
                      <a:pt x="14120" y="30132"/>
                      <a:pt x="14299" y="30346"/>
                    </a:cubicBezTo>
                    <a:cubicBezTo>
                      <a:pt x="14013" y="30275"/>
                      <a:pt x="13834" y="30042"/>
                      <a:pt x="13601" y="29881"/>
                    </a:cubicBezTo>
                    <a:close/>
                    <a:moveTo>
                      <a:pt x="12474" y="31205"/>
                    </a:moveTo>
                    <a:cubicBezTo>
                      <a:pt x="12491" y="31331"/>
                      <a:pt x="12491" y="31474"/>
                      <a:pt x="12509" y="31599"/>
                    </a:cubicBezTo>
                    <a:lnTo>
                      <a:pt x="12509" y="31617"/>
                    </a:lnTo>
                    <a:cubicBezTo>
                      <a:pt x="12438" y="31778"/>
                      <a:pt x="12366" y="31939"/>
                      <a:pt x="12241" y="32064"/>
                    </a:cubicBezTo>
                    <a:cubicBezTo>
                      <a:pt x="12241" y="31760"/>
                      <a:pt x="12313" y="31474"/>
                      <a:pt x="12474" y="31205"/>
                    </a:cubicBezTo>
                    <a:close/>
                    <a:moveTo>
                      <a:pt x="14514" y="32512"/>
                    </a:moveTo>
                    <a:cubicBezTo>
                      <a:pt x="14603" y="32780"/>
                      <a:pt x="14639" y="33049"/>
                      <a:pt x="14603" y="33317"/>
                    </a:cubicBezTo>
                    <a:cubicBezTo>
                      <a:pt x="14478" y="33067"/>
                      <a:pt x="14460" y="32798"/>
                      <a:pt x="14514" y="32530"/>
                    </a:cubicBezTo>
                    <a:lnTo>
                      <a:pt x="14514" y="32512"/>
                    </a:lnTo>
                    <a:close/>
                    <a:moveTo>
                      <a:pt x="12939" y="33621"/>
                    </a:moveTo>
                    <a:lnTo>
                      <a:pt x="12939" y="33621"/>
                    </a:ln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100" y="34301"/>
                      <a:pt x="12993" y="33961"/>
                      <a:pt x="12939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208" y="35089"/>
                      <a:pt x="5351" y="35124"/>
                    </a:cubicBezTo>
                    <a:cubicBezTo>
                      <a:pt x="5244" y="35196"/>
                      <a:pt x="5154" y="35268"/>
                      <a:pt x="5047" y="35339"/>
                    </a:cubicBezTo>
                    <a:lnTo>
                      <a:pt x="4940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64" y="35178"/>
                      <a:pt x="4618" y="35160"/>
                      <a:pt x="4653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lnTo>
                      <a:pt x="6514" y="34695"/>
                    </a:lnTo>
                    <a:cubicBezTo>
                      <a:pt x="6550" y="34999"/>
                      <a:pt x="6443" y="35321"/>
                      <a:pt x="6246" y="35554"/>
                    </a:cubicBezTo>
                    <a:cubicBezTo>
                      <a:pt x="6157" y="35232"/>
                      <a:pt x="6353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6" y="35339"/>
                      <a:pt x="8662" y="35411"/>
                      <a:pt x="8608" y="35464"/>
                    </a:cubicBezTo>
                    <a:cubicBezTo>
                      <a:pt x="8555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62" y="35232"/>
                      <a:pt x="8698" y="35196"/>
                      <a:pt x="8751" y="35160"/>
                    </a:cubicBezTo>
                    <a:close/>
                    <a:moveTo>
                      <a:pt x="913" y="34319"/>
                    </a:moveTo>
                    <a:cubicBezTo>
                      <a:pt x="1898" y="34373"/>
                      <a:pt x="2631" y="35160"/>
                      <a:pt x="3150" y="35966"/>
                    </a:cubicBezTo>
                    <a:lnTo>
                      <a:pt x="3061" y="35948"/>
                    </a:lnTo>
                    <a:cubicBezTo>
                      <a:pt x="2667" y="35608"/>
                      <a:pt x="2166" y="35429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7"/>
                      <a:pt x="15838" y="36377"/>
                    </a:cubicBezTo>
                    <a:lnTo>
                      <a:pt x="15838" y="36377"/>
                    </a:lnTo>
                    <a:cubicBezTo>
                      <a:pt x="15838" y="36239"/>
                      <a:pt x="15839" y="36085"/>
                      <a:pt x="15856" y="35948"/>
                    </a:cubicBezTo>
                    <a:cubicBezTo>
                      <a:pt x="15892" y="35822"/>
                      <a:pt x="15927" y="35697"/>
                      <a:pt x="15963" y="35572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8" y="36145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0" y="36381"/>
                    </a:cubicBezTo>
                    <a:cubicBezTo>
                      <a:pt x="1056" y="36381"/>
                      <a:pt x="493" y="36245"/>
                      <a:pt x="233" y="35840"/>
                    </a:cubicBezTo>
                    <a:cubicBezTo>
                      <a:pt x="121" y="35672"/>
                      <a:pt x="1044" y="35613"/>
                      <a:pt x="1508" y="35613"/>
                    </a:cubicBezTo>
                    <a:cubicBezTo>
                      <a:pt x="1635" y="35613"/>
                      <a:pt x="1727" y="35618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3473" y="36401"/>
                    </a:moveTo>
                    <a:cubicBezTo>
                      <a:pt x="3477" y="36417"/>
                      <a:pt x="3492" y="36431"/>
                      <a:pt x="3508" y="36431"/>
                    </a:cubicBezTo>
                    <a:lnTo>
                      <a:pt x="3508" y="36467"/>
                    </a:lnTo>
                    <a:cubicBezTo>
                      <a:pt x="3383" y="36502"/>
                      <a:pt x="3240" y="36538"/>
                      <a:pt x="3114" y="36574"/>
                    </a:cubicBezTo>
                    <a:cubicBezTo>
                      <a:pt x="3217" y="36505"/>
                      <a:pt x="3337" y="36453"/>
                      <a:pt x="3473" y="36401"/>
                    </a:cubicBezTo>
                    <a:close/>
                    <a:moveTo>
                      <a:pt x="12742" y="36073"/>
                    </a:moveTo>
                    <a:lnTo>
                      <a:pt x="12742" y="36073"/>
                    </a:lnTo>
                    <a:cubicBezTo>
                      <a:pt x="12724" y="36431"/>
                      <a:pt x="12599" y="36771"/>
                      <a:pt x="12366" y="37057"/>
                    </a:cubicBezTo>
                    <a:cubicBezTo>
                      <a:pt x="12384" y="36842"/>
                      <a:pt x="12438" y="36628"/>
                      <a:pt x="12527" y="36431"/>
                    </a:cubicBezTo>
                    <a:cubicBezTo>
                      <a:pt x="12581" y="36306"/>
                      <a:pt x="12653" y="36198"/>
                      <a:pt x="12742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8" y="37487"/>
                    </a:cubicBezTo>
                    <a:cubicBezTo>
                      <a:pt x="10899" y="37200"/>
                      <a:pt x="10666" y="36932"/>
                      <a:pt x="10398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1" y="32476"/>
                      <a:pt x="9897" y="32333"/>
                      <a:pt x="9950" y="32208"/>
                    </a:cubicBezTo>
                    <a:lnTo>
                      <a:pt x="9950" y="32208"/>
                    </a:lnTo>
                    <a:cubicBezTo>
                      <a:pt x="9718" y="33478"/>
                      <a:pt x="9843" y="34802"/>
                      <a:pt x="10344" y="35983"/>
                    </a:cubicBezTo>
                    <a:cubicBezTo>
                      <a:pt x="10350" y="36000"/>
                      <a:pt x="10359" y="36007"/>
                      <a:pt x="10369" y="36007"/>
                    </a:cubicBezTo>
                    <a:cubicBezTo>
                      <a:pt x="10391" y="36007"/>
                      <a:pt x="10416" y="35978"/>
                      <a:pt x="10416" y="35966"/>
                    </a:cubicBezTo>
                    <a:cubicBezTo>
                      <a:pt x="10219" y="35232"/>
                      <a:pt x="10076" y="34462"/>
                      <a:pt x="10004" y="33693"/>
                    </a:cubicBezTo>
                    <a:cubicBezTo>
                      <a:pt x="9968" y="33067"/>
                      <a:pt x="10076" y="32458"/>
                      <a:pt x="10094" y="31832"/>
                    </a:cubicBezTo>
                    <a:cubicBezTo>
                      <a:pt x="10183" y="31653"/>
                      <a:pt x="10255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1" y="36341"/>
                    </a:lnTo>
                    <a:lnTo>
                      <a:pt x="3061" y="36341"/>
                    </a:lnTo>
                    <a:cubicBezTo>
                      <a:pt x="2900" y="36449"/>
                      <a:pt x="2774" y="36574"/>
                      <a:pt x="2667" y="36735"/>
                    </a:cubicBezTo>
                    <a:cubicBezTo>
                      <a:pt x="2649" y="36789"/>
                      <a:pt x="2685" y="36860"/>
                      <a:pt x="2739" y="36878"/>
                    </a:cubicBezTo>
                    <a:cubicBezTo>
                      <a:pt x="2685" y="36932"/>
                      <a:pt x="2631" y="36986"/>
                      <a:pt x="2560" y="37039"/>
                    </a:cubicBezTo>
                    <a:lnTo>
                      <a:pt x="2452" y="37129"/>
                    </a:lnTo>
                    <a:cubicBezTo>
                      <a:pt x="2220" y="37290"/>
                      <a:pt x="1969" y="37433"/>
                      <a:pt x="1701" y="37558"/>
                    </a:cubicBezTo>
                    <a:lnTo>
                      <a:pt x="1719" y="37558"/>
                    </a:lnTo>
                    <a:cubicBezTo>
                      <a:pt x="1490" y="37679"/>
                      <a:pt x="1242" y="37739"/>
                      <a:pt x="996" y="37739"/>
                    </a:cubicBezTo>
                    <a:cubicBezTo>
                      <a:pt x="914" y="37739"/>
                      <a:pt x="833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8" y="37737"/>
                    </a:cubicBezTo>
                    <a:cubicBezTo>
                      <a:pt x="4278" y="37988"/>
                      <a:pt x="4260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7"/>
                      <a:pt x="4170" y="38793"/>
                      <a:pt x="4170" y="38847"/>
                    </a:cubicBezTo>
                    <a:cubicBezTo>
                      <a:pt x="4170" y="38847"/>
                      <a:pt x="4170" y="38829"/>
                      <a:pt x="4152" y="38829"/>
                    </a:cubicBezTo>
                    <a:cubicBezTo>
                      <a:pt x="4117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7" y="37057"/>
                      <a:pt x="3741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488" y="38202"/>
                      <a:pt x="2345" y="38417"/>
                      <a:pt x="2148" y="38596"/>
                    </a:cubicBezTo>
                    <a:cubicBezTo>
                      <a:pt x="2104" y="38640"/>
                      <a:pt x="1618" y="38911"/>
                      <a:pt x="1461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1" y="37379"/>
                      <a:pt x="3114" y="36825"/>
                    </a:cubicBezTo>
                    <a:close/>
                    <a:moveTo>
                      <a:pt x="12921" y="38328"/>
                    </a:moveTo>
                    <a:cubicBezTo>
                      <a:pt x="12939" y="38381"/>
                      <a:pt x="12957" y="38435"/>
                      <a:pt x="12975" y="38489"/>
                    </a:cubicBezTo>
                    <a:cubicBezTo>
                      <a:pt x="13028" y="38668"/>
                      <a:pt x="13082" y="38865"/>
                      <a:pt x="13118" y="39061"/>
                    </a:cubicBezTo>
                    <a:cubicBezTo>
                      <a:pt x="12975" y="39008"/>
                      <a:pt x="12921" y="38865"/>
                      <a:pt x="12903" y="38704"/>
                    </a:cubicBezTo>
                    <a:cubicBezTo>
                      <a:pt x="12903" y="38578"/>
                      <a:pt x="12921" y="38453"/>
                      <a:pt x="12921" y="38328"/>
                    </a:cubicBezTo>
                    <a:close/>
                    <a:moveTo>
                      <a:pt x="3651" y="36628"/>
                    </a:moveTo>
                    <a:cubicBezTo>
                      <a:pt x="3669" y="37469"/>
                      <a:pt x="3723" y="38292"/>
                      <a:pt x="3580" y="39115"/>
                    </a:cubicBezTo>
                    <a:cubicBezTo>
                      <a:pt x="3580" y="39131"/>
                      <a:pt x="3401" y="39816"/>
                      <a:pt x="3275" y="39816"/>
                    </a:cubicBezTo>
                    <a:cubicBezTo>
                      <a:pt x="3263" y="39816"/>
                      <a:pt x="3251" y="39809"/>
                      <a:pt x="3240" y="39795"/>
                    </a:cubicBezTo>
                    <a:cubicBezTo>
                      <a:pt x="3061" y="39527"/>
                      <a:pt x="2935" y="39258"/>
                      <a:pt x="2828" y="38954"/>
                    </a:cubicBezTo>
                    <a:cubicBezTo>
                      <a:pt x="2667" y="38417"/>
                      <a:pt x="2864" y="37934"/>
                      <a:pt x="3114" y="37469"/>
                    </a:cubicBezTo>
                    <a:cubicBezTo>
                      <a:pt x="3122" y="37476"/>
                      <a:pt x="3132" y="37480"/>
                      <a:pt x="3145" y="37480"/>
                    </a:cubicBezTo>
                    <a:cubicBezTo>
                      <a:pt x="3162" y="37480"/>
                      <a:pt x="3183" y="37472"/>
                      <a:pt x="3204" y="37451"/>
                    </a:cubicBezTo>
                    <a:cubicBezTo>
                      <a:pt x="3401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8" y="38668"/>
                    </a:moveTo>
                    <a:lnTo>
                      <a:pt x="8018" y="38668"/>
                    </a:lnTo>
                    <a:cubicBezTo>
                      <a:pt x="7749" y="39097"/>
                      <a:pt x="7588" y="39562"/>
                      <a:pt x="7570" y="40064"/>
                    </a:cubicBezTo>
                    <a:lnTo>
                      <a:pt x="7517" y="40064"/>
                    </a:lnTo>
                    <a:cubicBezTo>
                      <a:pt x="7463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9" y="40640"/>
                    </a:cubicBezTo>
                    <a:cubicBezTo>
                      <a:pt x="6920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5"/>
                      <a:pt x="7678" y="38900"/>
                      <a:pt x="8018" y="38668"/>
                    </a:cubicBezTo>
                    <a:close/>
                    <a:moveTo>
                      <a:pt x="8769" y="38095"/>
                    </a:moveTo>
                    <a:lnTo>
                      <a:pt x="8805" y="38220"/>
                    </a:lnTo>
                    <a:cubicBezTo>
                      <a:pt x="8787" y="38256"/>
                      <a:pt x="8805" y="38274"/>
                      <a:pt x="8823" y="38292"/>
                    </a:cubicBezTo>
                    <a:cubicBezTo>
                      <a:pt x="8322" y="39026"/>
                      <a:pt x="9002" y="39920"/>
                      <a:pt x="9235" y="40708"/>
                    </a:cubicBezTo>
                    <a:cubicBezTo>
                      <a:pt x="9217" y="40708"/>
                      <a:pt x="9217" y="40726"/>
                      <a:pt x="9217" y="40726"/>
                    </a:cubicBezTo>
                    <a:cubicBezTo>
                      <a:pt x="9198" y="40784"/>
                      <a:pt x="9169" y="40809"/>
                      <a:pt x="9132" y="40809"/>
                    </a:cubicBezTo>
                    <a:cubicBezTo>
                      <a:pt x="8919" y="40809"/>
                      <a:pt x="8460" y="39979"/>
                      <a:pt x="8429" y="39902"/>
                    </a:cubicBezTo>
                    <a:cubicBezTo>
                      <a:pt x="8322" y="39580"/>
                      <a:pt x="8322" y="39240"/>
                      <a:pt x="8429" y="38918"/>
                    </a:cubicBezTo>
                    <a:cubicBezTo>
                      <a:pt x="8465" y="38918"/>
                      <a:pt x="8519" y="38900"/>
                      <a:pt x="8519" y="38865"/>
                    </a:cubicBezTo>
                    <a:cubicBezTo>
                      <a:pt x="8608" y="38650"/>
                      <a:pt x="8662" y="38453"/>
                      <a:pt x="8716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69" y="38095"/>
                    </a:lnTo>
                    <a:close/>
                    <a:moveTo>
                      <a:pt x="9002" y="38310"/>
                    </a:moveTo>
                    <a:cubicBezTo>
                      <a:pt x="9789" y="38596"/>
                      <a:pt x="9932" y="40260"/>
                      <a:pt x="9431" y="40887"/>
                    </a:cubicBezTo>
                    <a:cubicBezTo>
                      <a:pt x="9378" y="40582"/>
                      <a:pt x="9288" y="40296"/>
                      <a:pt x="9145" y="40028"/>
                    </a:cubicBezTo>
                    <a:cubicBezTo>
                      <a:pt x="8912" y="39473"/>
                      <a:pt x="8787" y="39026"/>
                      <a:pt x="8895" y="38435"/>
                    </a:cubicBezTo>
                    <a:lnTo>
                      <a:pt x="8895" y="38435"/>
                    </a:lnTo>
                    <a:cubicBezTo>
                      <a:pt x="8912" y="38507"/>
                      <a:pt x="8948" y="38578"/>
                      <a:pt x="9002" y="38650"/>
                    </a:cubicBezTo>
                    <a:cubicBezTo>
                      <a:pt x="9015" y="38676"/>
                      <a:pt x="9040" y="38688"/>
                      <a:pt x="9065" y="38688"/>
                    </a:cubicBezTo>
                    <a:cubicBezTo>
                      <a:pt x="9108" y="38688"/>
                      <a:pt x="9150" y="38653"/>
                      <a:pt x="9127" y="38596"/>
                    </a:cubicBezTo>
                    <a:lnTo>
                      <a:pt x="9002" y="38310"/>
                    </a:lnTo>
                    <a:close/>
                    <a:moveTo>
                      <a:pt x="8376" y="38578"/>
                    </a:moveTo>
                    <a:lnTo>
                      <a:pt x="8376" y="38668"/>
                    </a:lnTo>
                    <a:cubicBezTo>
                      <a:pt x="8125" y="39115"/>
                      <a:pt x="8197" y="39688"/>
                      <a:pt x="8411" y="40153"/>
                    </a:cubicBezTo>
                    <a:cubicBezTo>
                      <a:pt x="8411" y="40189"/>
                      <a:pt x="8393" y="40225"/>
                      <a:pt x="8393" y="40260"/>
                    </a:cubicBezTo>
                    <a:cubicBezTo>
                      <a:pt x="8376" y="40278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34" y="40399"/>
                      <a:pt x="8263" y="40551"/>
                      <a:pt x="8270" y="40551"/>
                    </a:cubicBezTo>
                    <a:cubicBezTo>
                      <a:pt x="8271" y="40551"/>
                      <a:pt x="8273" y="40549"/>
                      <a:pt x="8277" y="40543"/>
                    </a:cubicBezTo>
                    <a:lnTo>
                      <a:pt x="8277" y="40543"/>
                    </a:lnTo>
                    <a:lnTo>
                      <a:pt x="8197" y="40672"/>
                    </a:lnTo>
                    <a:cubicBezTo>
                      <a:pt x="8089" y="40869"/>
                      <a:pt x="7892" y="41012"/>
                      <a:pt x="7678" y="41066"/>
                    </a:cubicBezTo>
                    <a:cubicBezTo>
                      <a:pt x="7678" y="40761"/>
                      <a:pt x="7678" y="40475"/>
                      <a:pt x="7696" y="40171"/>
                    </a:cubicBezTo>
                    <a:cubicBezTo>
                      <a:pt x="7731" y="39580"/>
                      <a:pt x="7964" y="39008"/>
                      <a:pt x="8376" y="38578"/>
                    </a:cubicBezTo>
                    <a:close/>
                    <a:moveTo>
                      <a:pt x="17431" y="41441"/>
                    </a:moveTo>
                    <a:lnTo>
                      <a:pt x="17431" y="41441"/>
                    </a:lnTo>
                    <a:cubicBezTo>
                      <a:pt x="17037" y="41585"/>
                      <a:pt x="16679" y="41799"/>
                      <a:pt x="16375" y="42068"/>
                    </a:cubicBezTo>
                    <a:cubicBezTo>
                      <a:pt x="16222" y="42175"/>
                      <a:pt x="16085" y="42303"/>
                      <a:pt x="15967" y="42445"/>
                    </a:cubicBezTo>
                    <a:lnTo>
                      <a:pt x="15967" y="42445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8" y="42157"/>
                      <a:pt x="15999" y="41978"/>
                    </a:cubicBezTo>
                    <a:cubicBezTo>
                      <a:pt x="16160" y="41853"/>
                      <a:pt x="16357" y="41746"/>
                      <a:pt x="16554" y="41674"/>
                    </a:cubicBezTo>
                    <a:cubicBezTo>
                      <a:pt x="16840" y="41567"/>
                      <a:pt x="17126" y="41495"/>
                      <a:pt x="17431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3" y="41406"/>
                      <a:pt x="20043" y="41853"/>
                      <a:pt x="20365" y="42766"/>
                    </a:cubicBezTo>
                    <a:cubicBezTo>
                      <a:pt x="19685" y="42694"/>
                      <a:pt x="19041" y="42372"/>
                      <a:pt x="18576" y="41871"/>
                    </a:cubicBezTo>
                    <a:cubicBezTo>
                      <a:pt x="18612" y="41835"/>
                      <a:pt x="18629" y="41799"/>
                      <a:pt x="18594" y="41764"/>
                    </a:cubicBezTo>
                    <a:cubicBezTo>
                      <a:pt x="18504" y="41567"/>
                      <a:pt x="18361" y="41388"/>
                      <a:pt x="18218" y="41245"/>
                    </a:cubicBezTo>
                    <a:close/>
                    <a:moveTo>
                      <a:pt x="17413" y="41656"/>
                    </a:moveTo>
                    <a:cubicBezTo>
                      <a:pt x="17395" y="41746"/>
                      <a:pt x="17377" y="41835"/>
                      <a:pt x="17377" y="41925"/>
                    </a:cubicBezTo>
                    <a:cubicBezTo>
                      <a:pt x="16840" y="42461"/>
                      <a:pt x="16679" y="43410"/>
                      <a:pt x="15802" y="43481"/>
                    </a:cubicBezTo>
                    <a:cubicBezTo>
                      <a:pt x="15797" y="43482"/>
                      <a:pt x="15792" y="43482"/>
                      <a:pt x="15788" y="43482"/>
                    </a:cubicBezTo>
                    <a:cubicBezTo>
                      <a:pt x="15490" y="43482"/>
                      <a:pt x="15821" y="42925"/>
                      <a:pt x="15892" y="42784"/>
                    </a:cubicBezTo>
                    <a:cubicBezTo>
                      <a:pt x="16070" y="42515"/>
                      <a:pt x="16303" y="42283"/>
                      <a:pt x="16572" y="42104"/>
                    </a:cubicBezTo>
                    <a:cubicBezTo>
                      <a:pt x="16822" y="41907"/>
                      <a:pt x="17108" y="41764"/>
                      <a:pt x="17413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97" y="42724"/>
                      <a:pt x="17325" y="43094"/>
                      <a:pt x="17357" y="43481"/>
                    </a:cubicBezTo>
                    <a:lnTo>
                      <a:pt x="17357" y="43481"/>
                    </a:lnTo>
                    <a:cubicBezTo>
                      <a:pt x="17339" y="43482"/>
                      <a:pt x="17305" y="43482"/>
                      <a:pt x="17305" y="43499"/>
                    </a:cubicBezTo>
                    <a:cubicBezTo>
                      <a:pt x="17219" y="43643"/>
                      <a:pt x="16835" y="44302"/>
                      <a:pt x="16658" y="44302"/>
                    </a:cubicBezTo>
                    <a:cubicBezTo>
                      <a:pt x="16614" y="44302"/>
                      <a:pt x="16582" y="44261"/>
                      <a:pt x="16572" y="44162"/>
                    </a:cubicBezTo>
                    <a:cubicBezTo>
                      <a:pt x="16572" y="43768"/>
                      <a:pt x="16661" y="43374"/>
                      <a:pt x="16858" y="43034"/>
                    </a:cubicBezTo>
                    <a:cubicBezTo>
                      <a:pt x="17001" y="42730"/>
                      <a:pt x="17216" y="42461"/>
                      <a:pt x="17448" y="42211"/>
                    </a:cubicBezTo>
                    <a:cubicBezTo>
                      <a:pt x="17458" y="42216"/>
                      <a:pt x="17468" y="42218"/>
                      <a:pt x="17477" y="42218"/>
                    </a:cubicBezTo>
                    <a:cubicBezTo>
                      <a:pt x="17502" y="42218"/>
                      <a:pt x="17525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89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3"/>
                      <a:pt x="18361" y="41960"/>
                      <a:pt x="18379" y="41978"/>
                    </a:cubicBezTo>
                    <a:lnTo>
                      <a:pt x="18415" y="41996"/>
                    </a:lnTo>
                    <a:cubicBezTo>
                      <a:pt x="18594" y="42193"/>
                      <a:pt x="18791" y="42354"/>
                      <a:pt x="19005" y="42479"/>
                    </a:cubicBezTo>
                    <a:cubicBezTo>
                      <a:pt x="19148" y="42658"/>
                      <a:pt x="19274" y="42873"/>
                      <a:pt x="19345" y="43088"/>
                    </a:cubicBezTo>
                    <a:cubicBezTo>
                      <a:pt x="19435" y="43285"/>
                      <a:pt x="19471" y="43517"/>
                      <a:pt x="19471" y="43732"/>
                    </a:cubicBezTo>
                    <a:cubicBezTo>
                      <a:pt x="19471" y="43865"/>
                      <a:pt x="19397" y="44379"/>
                      <a:pt x="19250" y="44379"/>
                    </a:cubicBezTo>
                    <a:cubicBezTo>
                      <a:pt x="19219" y="44379"/>
                      <a:pt x="19185" y="44357"/>
                      <a:pt x="19148" y="44305"/>
                    </a:cubicBezTo>
                    <a:cubicBezTo>
                      <a:pt x="18844" y="43947"/>
                      <a:pt x="18576" y="43571"/>
                      <a:pt x="18343" y="43177"/>
                    </a:cubicBezTo>
                    <a:cubicBezTo>
                      <a:pt x="18289" y="42980"/>
                      <a:pt x="18200" y="42784"/>
                      <a:pt x="18111" y="42605"/>
                    </a:cubicBezTo>
                    <a:cubicBezTo>
                      <a:pt x="18075" y="42461"/>
                      <a:pt x="18057" y="42300"/>
                      <a:pt x="18075" y="42157"/>
                    </a:cubicBezTo>
                    <a:cubicBezTo>
                      <a:pt x="18111" y="42157"/>
                      <a:pt x="18128" y="42121"/>
                      <a:pt x="18146" y="42086"/>
                    </a:cubicBezTo>
                    <a:lnTo>
                      <a:pt x="18164" y="42086"/>
                    </a:lnTo>
                    <a:cubicBezTo>
                      <a:pt x="18182" y="41978"/>
                      <a:pt x="18182" y="41853"/>
                      <a:pt x="18164" y="41746"/>
                    </a:cubicBezTo>
                    <a:lnTo>
                      <a:pt x="18164" y="41710"/>
                    </a:lnTo>
                    <a:close/>
                    <a:moveTo>
                      <a:pt x="17896" y="41960"/>
                    </a:moveTo>
                    <a:lnTo>
                      <a:pt x="17914" y="42014"/>
                    </a:lnTo>
                    <a:cubicBezTo>
                      <a:pt x="17896" y="42139"/>
                      <a:pt x="17878" y="42247"/>
                      <a:pt x="17896" y="42372"/>
                    </a:cubicBezTo>
                    <a:cubicBezTo>
                      <a:pt x="17878" y="42390"/>
                      <a:pt x="17878" y="42408"/>
                      <a:pt x="17896" y="42408"/>
                    </a:cubicBezTo>
                    <a:cubicBezTo>
                      <a:pt x="17949" y="42748"/>
                      <a:pt x="18057" y="43052"/>
                      <a:pt x="18254" y="43338"/>
                    </a:cubicBezTo>
                    <a:cubicBezTo>
                      <a:pt x="18325" y="43768"/>
                      <a:pt x="18272" y="44215"/>
                      <a:pt x="18093" y="44609"/>
                    </a:cubicBezTo>
                    <a:cubicBezTo>
                      <a:pt x="18034" y="44730"/>
                      <a:pt x="17976" y="44781"/>
                      <a:pt x="17921" y="44781"/>
                    </a:cubicBezTo>
                    <a:cubicBezTo>
                      <a:pt x="17675" y="44781"/>
                      <a:pt x="17481" y="43776"/>
                      <a:pt x="17466" y="43571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717" y="42515"/>
                    </a:cubicBezTo>
                    <a:cubicBezTo>
                      <a:pt x="17806" y="42336"/>
                      <a:pt x="17860" y="42157"/>
                      <a:pt x="17896" y="41960"/>
                    </a:cubicBezTo>
                    <a:close/>
                    <a:moveTo>
                      <a:pt x="11990" y="44824"/>
                    </a:moveTo>
                    <a:lnTo>
                      <a:pt x="11955" y="45110"/>
                    </a:lnTo>
                    <a:cubicBezTo>
                      <a:pt x="11865" y="45271"/>
                      <a:pt x="11740" y="45414"/>
                      <a:pt x="11615" y="45522"/>
                    </a:cubicBezTo>
                    <a:cubicBezTo>
                      <a:pt x="11704" y="45271"/>
                      <a:pt x="11829" y="45038"/>
                      <a:pt x="11990" y="44824"/>
                    </a:cubicBezTo>
                    <a:close/>
                    <a:moveTo>
                      <a:pt x="12259" y="40350"/>
                    </a:moveTo>
                    <a:lnTo>
                      <a:pt x="12259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5" y="44967"/>
                      <a:pt x="9056" y="45826"/>
                      <a:pt x="8089" y="46882"/>
                    </a:cubicBezTo>
                    <a:cubicBezTo>
                      <a:pt x="9181" y="44591"/>
                      <a:pt x="11257" y="42694"/>
                      <a:pt x="12259" y="40350"/>
                    </a:cubicBezTo>
                    <a:close/>
                    <a:moveTo>
                      <a:pt x="12008" y="47096"/>
                    </a:moveTo>
                    <a:lnTo>
                      <a:pt x="12062" y="47114"/>
                    </a:lnTo>
                    <a:cubicBezTo>
                      <a:pt x="12187" y="47150"/>
                      <a:pt x="12295" y="47239"/>
                      <a:pt x="12384" y="47329"/>
                    </a:cubicBezTo>
                    <a:cubicBezTo>
                      <a:pt x="12474" y="47418"/>
                      <a:pt x="12527" y="47526"/>
                      <a:pt x="12581" y="47651"/>
                    </a:cubicBezTo>
                    <a:cubicBezTo>
                      <a:pt x="12474" y="47597"/>
                      <a:pt x="12384" y="47544"/>
                      <a:pt x="12295" y="47490"/>
                    </a:cubicBezTo>
                    <a:cubicBezTo>
                      <a:pt x="12241" y="47311"/>
                      <a:pt x="12134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36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10" y="47830"/>
                    </a:cubicBezTo>
                    <a:lnTo>
                      <a:pt x="11328" y="47830"/>
                    </a:ln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95" y="47802"/>
                    </a:moveTo>
                    <a:cubicBezTo>
                      <a:pt x="10303" y="47802"/>
                      <a:pt x="10515" y="47829"/>
                      <a:pt x="10738" y="47902"/>
                    </a:cubicBezTo>
                    <a:cubicBezTo>
                      <a:pt x="10201" y="48063"/>
                      <a:pt x="9682" y="48295"/>
                      <a:pt x="9217" y="48617"/>
                    </a:cubicBezTo>
                    <a:cubicBezTo>
                      <a:pt x="9204" y="48605"/>
                      <a:pt x="9191" y="48592"/>
                      <a:pt x="9179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30" y="48600"/>
                      <a:pt x="8680" y="48564"/>
                      <a:pt x="8429" y="48492"/>
                    </a:cubicBezTo>
                    <a:cubicBezTo>
                      <a:pt x="8378" y="48475"/>
                      <a:pt x="7730" y="48061"/>
                      <a:pt x="7983" y="48061"/>
                    </a:cubicBezTo>
                    <a:cubicBezTo>
                      <a:pt x="7993" y="48061"/>
                      <a:pt x="8005" y="48061"/>
                      <a:pt x="8018" y="48063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7" y="48045"/>
                    </a:cubicBezTo>
                    <a:cubicBezTo>
                      <a:pt x="9096" y="47968"/>
                      <a:pt x="9584" y="47802"/>
                      <a:pt x="10095" y="47802"/>
                    </a:cubicBezTo>
                    <a:close/>
                    <a:moveTo>
                      <a:pt x="10970" y="47973"/>
                    </a:moveTo>
                    <a:cubicBezTo>
                      <a:pt x="10997" y="48013"/>
                      <a:pt x="11024" y="48034"/>
                      <a:pt x="11058" y="48034"/>
                    </a:cubicBezTo>
                    <a:cubicBezTo>
                      <a:pt x="11070" y="48034"/>
                      <a:pt x="11082" y="48031"/>
                      <a:pt x="11096" y="48027"/>
                    </a:cubicBezTo>
                    <a:lnTo>
                      <a:pt x="11096" y="48081"/>
                    </a:lnTo>
                    <a:cubicBezTo>
                      <a:pt x="10416" y="48474"/>
                      <a:pt x="9897" y="49083"/>
                      <a:pt x="9628" y="49816"/>
                    </a:cubicBezTo>
                    <a:cubicBezTo>
                      <a:pt x="9340" y="50120"/>
                      <a:pt x="8961" y="50179"/>
                      <a:pt x="8569" y="50179"/>
                    </a:cubicBezTo>
                    <a:cubicBezTo>
                      <a:pt x="8499" y="50179"/>
                      <a:pt x="8428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5" y="50103"/>
                      <a:pt x="8322" y="49924"/>
                    </a:cubicBezTo>
                    <a:cubicBezTo>
                      <a:pt x="8429" y="49745"/>
                      <a:pt x="8555" y="49530"/>
                      <a:pt x="8680" y="49333"/>
                    </a:cubicBezTo>
                    <a:cubicBezTo>
                      <a:pt x="9199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cubicBezTo>
                      <a:pt x="12456" y="47705"/>
                      <a:pt x="12545" y="47758"/>
                      <a:pt x="12653" y="47830"/>
                    </a:cubicBezTo>
                    <a:cubicBezTo>
                      <a:pt x="12653" y="47902"/>
                      <a:pt x="12670" y="47955"/>
                      <a:pt x="12670" y="48027"/>
                    </a:cubicBezTo>
                    <a:lnTo>
                      <a:pt x="12653" y="48027"/>
                    </a:lnTo>
                    <a:cubicBezTo>
                      <a:pt x="12661" y="48054"/>
                      <a:pt x="12684" y="48067"/>
                      <a:pt x="12706" y="48067"/>
                    </a:cubicBezTo>
                    <a:cubicBezTo>
                      <a:pt x="12729" y="48067"/>
                      <a:pt x="12751" y="48054"/>
                      <a:pt x="12760" y="48027"/>
                    </a:cubicBezTo>
                    <a:lnTo>
                      <a:pt x="12760" y="47902"/>
                    </a:lnTo>
                    <a:cubicBezTo>
                      <a:pt x="13010" y="48045"/>
                      <a:pt x="13243" y="48224"/>
                      <a:pt x="13476" y="48403"/>
                    </a:cubicBezTo>
                    <a:cubicBezTo>
                      <a:pt x="13834" y="48707"/>
                      <a:pt x="13959" y="49190"/>
                      <a:pt x="14084" y="49637"/>
                    </a:cubicBezTo>
                    <a:cubicBezTo>
                      <a:pt x="14120" y="49763"/>
                      <a:pt x="14227" y="50371"/>
                      <a:pt x="14317" y="50443"/>
                    </a:cubicBezTo>
                    <a:cubicBezTo>
                      <a:pt x="13851" y="50174"/>
                      <a:pt x="13422" y="49834"/>
                      <a:pt x="13064" y="49423"/>
                    </a:cubicBezTo>
                    <a:cubicBezTo>
                      <a:pt x="13010" y="49369"/>
                      <a:pt x="12975" y="49315"/>
                      <a:pt x="12939" y="49262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3" y="48796"/>
                      <a:pt x="12509" y="48421"/>
                      <a:pt x="12402" y="48045"/>
                    </a:cubicBezTo>
                    <a:cubicBezTo>
                      <a:pt x="12438" y="48027"/>
                      <a:pt x="12438" y="47991"/>
                      <a:pt x="12438" y="47973"/>
                    </a:cubicBezTo>
                    <a:cubicBezTo>
                      <a:pt x="12420" y="47866"/>
                      <a:pt x="12384" y="47741"/>
                      <a:pt x="12348" y="47633"/>
                    </a:cubicBezTo>
                    <a:close/>
                    <a:moveTo>
                      <a:pt x="11078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1" y="49763"/>
                      <a:pt x="9771" y="50049"/>
                      <a:pt x="9753" y="50317"/>
                    </a:cubicBezTo>
                    <a:cubicBezTo>
                      <a:pt x="9718" y="50532"/>
                      <a:pt x="9700" y="50729"/>
                      <a:pt x="9682" y="50926"/>
                    </a:cubicBezTo>
                    <a:lnTo>
                      <a:pt x="9664" y="50926"/>
                    </a:ln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71" y="49852"/>
                      <a:pt x="9915" y="49548"/>
                      <a:pt x="10094" y="49280"/>
                    </a:cubicBezTo>
                    <a:cubicBezTo>
                      <a:pt x="10362" y="48886"/>
                      <a:pt x="10702" y="48546"/>
                      <a:pt x="11078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70" y="49297"/>
                      <a:pt x="10845" y="49942"/>
                    </a:cubicBez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58" y="51409"/>
                    </a:cubicBezTo>
                    <a:cubicBezTo>
                      <a:pt x="9999" y="51432"/>
                      <a:pt x="9952" y="51442"/>
                      <a:pt x="9913" y="51442"/>
                    </a:cubicBezTo>
                    <a:cubicBezTo>
                      <a:pt x="9624" y="51442"/>
                      <a:pt x="9863" y="50853"/>
                      <a:pt x="9879" y="50711"/>
                    </a:cubicBezTo>
                    <a:cubicBezTo>
                      <a:pt x="9915" y="50121"/>
                      <a:pt x="10147" y="49548"/>
                      <a:pt x="10523" y="49083"/>
                    </a:cubicBezTo>
                    <a:cubicBezTo>
                      <a:pt x="10756" y="48814"/>
                      <a:pt x="11006" y="48582"/>
                      <a:pt x="11275" y="48349"/>
                    </a:cubicBezTo>
                    <a:cubicBezTo>
                      <a:pt x="11346" y="48277"/>
                      <a:pt x="11436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62" y="48385"/>
                      <a:pt x="12134" y="48528"/>
                      <a:pt x="12241" y="48635"/>
                    </a:cubicBezTo>
                    <a:cubicBezTo>
                      <a:pt x="12253" y="48654"/>
                      <a:pt x="12270" y="48662"/>
                      <a:pt x="12287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5" y="49566"/>
                    </a:cubicBezTo>
                    <a:cubicBezTo>
                      <a:pt x="13100" y="49834"/>
                      <a:pt x="13189" y="50138"/>
                      <a:pt x="13207" y="50461"/>
                    </a:cubicBezTo>
                    <a:cubicBezTo>
                      <a:pt x="13225" y="50729"/>
                      <a:pt x="13207" y="50980"/>
                      <a:pt x="13154" y="51248"/>
                    </a:cubicBezTo>
                    <a:cubicBezTo>
                      <a:pt x="13117" y="51497"/>
                      <a:pt x="13085" y="51617"/>
                      <a:pt x="13016" y="51617"/>
                    </a:cubicBezTo>
                    <a:cubicBezTo>
                      <a:pt x="12951" y="51617"/>
                      <a:pt x="12853" y="51510"/>
                      <a:pt x="12688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3" y="47884"/>
                      <a:pt x="11919" y="48027"/>
                      <a:pt x="11972" y="48170"/>
                    </a:cubicBezTo>
                    <a:cubicBezTo>
                      <a:pt x="11958" y="48163"/>
                      <a:pt x="11943" y="48158"/>
                      <a:pt x="11929" y="48158"/>
                    </a:cubicBezTo>
                    <a:cubicBezTo>
                      <a:pt x="11910" y="48158"/>
                      <a:pt x="11894" y="48167"/>
                      <a:pt x="11883" y="48188"/>
                    </a:cubicBezTo>
                    <a:cubicBezTo>
                      <a:pt x="11686" y="48850"/>
                      <a:pt x="11704" y="49566"/>
                      <a:pt x="11937" y="50210"/>
                    </a:cubicBezTo>
                    <a:cubicBezTo>
                      <a:pt x="11919" y="50496"/>
                      <a:pt x="11883" y="50783"/>
                      <a:pt x="11829" y="51069"/>
                    </a:cubicBezTo>
                    <a:cubicBezTo>
                      <a:pt x="11829" y="51084"/>
                      <a:pt x="11418" y="51748"/>
                      <a:pt x="11251" y="51748"/>
                    </a:cubicBezTo>
                    <a:cubicBezTo>
                      <a:pt x="11217" y="51748"/>
                      <a:pt x="11194" y="51722"/>
                      <a:pt x="11185" y="51660"/>
                    </a:cubicBezTo>
                    <a:cubicBezTo>
                      <a:pt x="11167" y="51481"/>
                      <a:pt x="11131" y="51320"/>
                      <a:pt x="11096" y="51176"/>
                    </a:cubicBezTo>
                    <a:cubicBezTo>
                      <a:pt x="10845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61" y="48447"/>
                      <a:pt x="11601" y="48470"/>
                      <a:pt x="11641" y="48470"/>
                    </a:cubicBezTo>
                    <a:cubicBezTo>
                      <a:pt x="11682" y="48470"/>
                      <a:pt x="11722" y="48447"/>
                      <a:pt x="11740" y="48403"/>
                    </a:cubicBezTo>
                    <a:cubicBezTo>
                      <a:pt x="11776" y="48170"/>
                      <a:pt x="11829" y="47955"/>
                      <a:pt x="11865" y="47723"/>
                    </a:cubicBezTo>
                    <a:close/>
                    <a:moveTo>
                      <a:pt x="11110" y="1"/>
                    </a:moveTo>
                    <a:cubicBezTo>
                      <a:pt x="11088" y="1"/>
                      <a:pt x="11067" y="11"/>
                      <a:pt x="11060" y="32"/>
                    </a:cubicBezTo>
                    <a:cubicBezTo>
                      <a:pt x="10487" y="1446"/>
                      <a:pt x="10111" y="2913"/>
                      <a:pt x="9897" y="4399"/>
                    </a:cubicBezTo>
                    <a:cubicBezTo>
                      <a:pt x="9288" y="4918"/>
                      <a:pt x="8698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6" y="6385"/>
                      <a:pt x="9557" y="5848"/>
                      <a:pt x="9789" y="5365"/>
                    </a:cubicBezTo>
                    <a:lnTo>
                      <a:pt x="9789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7" y="9785"/>
                      <a:pt x="9073" y="10519"/>
                      <a:pt x="8966" y="11163"/>
                    </a:cubicBezTo>
                    <a:cubicBezTo>
                      <a:pt x="8952" y="11207"/>
                      <a:pt x="8996" y="11262"/>
                      <a:pt x="9042" y="11262"/>
                    </a:cubicBezTo>
                    <a:cubicBezTo>
                      <a:pt x="9053" y="11262"/>
                      <a:pt x="9063" y="11259"/>
                      <a:pt x="9073" y="11252"/>
                    </a:cubicBezTo>
                    <a:cubicBezTo>
                      <a:pt x="9342" y="10948"/>
                      <a:pt x="9575" y="10608"/>
                      <a:pt x="9718" y="10232"/>
                    </a:cubicBezTo>
                    <a:cubicBezTo>
                      <a:pt x="9718" y="10322"/>
                      <a:pt x="9718" y="10429"/>
                      <a:pt x="9736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6" y="17265"/>
                    </a:cubicBezTo>
                    <a:cubicBezTo>
                      <a:pt x="5960" y="18786"/>
                      <a:pt x="4922" y="20272"/>
                      <a:pt x="4152" y="21954"/>
                    </a:cubicBezTo>
                    <a:cubicBezTo>
                      <a:pt x="4120" y="22018"/>
                      <a:pt x="4160" y="22082"/>
                      <a:pt x="4220" y="22082"/>
                    </a:cubicBezTo>
                    <a:cubicBezTo>
                      <a:pt x="4227" y="22082"/>
                      <a:pt x="4234" y="22081"/>
                      <a:pt x="4242" y="22079"/>
                    </a:cubicBezTo>
                    <a:cubicBezTo>
                      <a:pt x="6353" y="21488"/>
                      <a:pt x="7857" y="19717"/>
                      <a:pt x="8698" y="17713"/>
                    </a:cubicBezTo>
                    <a:lnTo>
                      <a:pt x="8698" y="17713"/>
                    </a:lnTo>
                    <a:cubicBezTo>
                      <a:pt x="8519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4" y="20316"/>
                      <a:pt x="8078" y="20316"/>
                    </a:cubicBezTo>
                    <a:cubicBezTo>
                      <a:pt x="8062" y="20316"/>
                      <a:pt x="8045" y="20325"/>
                      <a:pt x="8036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7" y="21381"/>
                      <a:pt x="7731" y="21900"/>
                      <a:pt x="7588" y="22419"/>
                    </a:cubicBezTo>
                    <a:cubicBezTo>
                      <a:pt x="7141" y="22652"/>
                      <a:pt x="6765" y="23027"/>
                      <a:pt x="6532" y="23493"/>
                    </a:cubicBezTo>
                    <a:cubicBezTo>
                      <a:pt x="6500" y="23541"/>
                      <a:pt x="6540" y="23603"/>
                      <a:pt x="6587" y="23603"/>
                    </a:cubicBezTo>
                    <a:cubicBezTo>
                      <a:pt x="6592" y="23603"/>
                      <a:pt x="6598" y="23602"/>
                      <a:pt x="6604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2" y="23457"/>
                      <a:pt x="7212" y="23815"/>
                      <a:pt x="7105" y="24173"/>
                    </a:cubicBezTo>
                    <a:cubicBezTo>
                      <a:pt x="6854" y="24352"/>
                      <a:pt x="6622" y="24548"/>
                      <a:pt x="6389" y="24745"/>
                    </a:cubicBezTo>
                    <a:cubicBezTo>
                      <a:pt x="6407" y="24710"/>
                      <a:pt x="6425" y="24674"/>
                      <a:pt x="6461" y="24638"/>
                    </a:cubicBezTo>
                    <a:cubicBezTo>
                      <a:pt x="6473" y="24613"/>
                      <a:pt x="6459" y="24587"/>
                      <a:pt x="6437" y="24587"/>
                    </a:cubicBezTo>
                    <a:cubicBezTo>
                      <a:pt x="6428" y="24587"/>
                      <a:pt x="6418" y="24592"/>
                      <a:pt x="6407" y="24602"/>
                    </a:cubicBezTo>
                    <a:cubicBezTo>
                      <a:pt x="6336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1" y="24780"/>
                      <a:pt x="4640" y="25329"/>
                      <a:pt x="4206" y="25676"/>
                    </a:cubicBezTo>
                    <a:cubicBezTo>
                      <a:pt x="4152" y="25712"/>
                      <a:pt x="4188" y="25801"/>
                      <a:pt x="4260" y="25801"/>
                    </a:cubicBezTo>
                    <a:cubicBezTo>
                      <a:pt x="4707" y="25765"/>
                      <a:pt x="5137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2" y="26463"/>
                      <a:pt x="4242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68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20" y="27644"/>
                      <a:pt x="5888" y="28163"/>
                    </a:cubicBezTo>
                    <a:cubicBezTo>
                      <a:pt x="5898" y="28193"/>
                      <a:pt x="5919" y="28206"/>
                      <a:pt x="5941" y="28206"/>
                    </a:cubicBezTo>
                    <a:cubicBezTo>
                      <a:pt x="5960" y="28206"/>
                      <a:pt x="5979" y="28197"/>
                      <a:pt x="5996" y="28181"/>
                    </a:cubicBezTo>
                    <a:cubicBezTo>
                      <a:pt x="6371" y="27841"/>
                      <a:pt x="6658" y="27394"/>
                      <a:pt x="6801" y="26893"/>
                    </a:cubicBezTo>
                    <a:cubicBezTo>
                      <a:pt x="6854" y="27161"/>
                      <a:pt x="6980" y="27412"/>
                      <a:pt x="7141" y="27626"/>
                    </a:cubicBezTo>
                    <a:cubicBezTo>
                      <a:pt x="7235" y="27748"/>
                      <a:pt x="7636" y="28125"/>
                      <a:pt x="7904" y="28125"/>
                    </a:cubicBezTo>
                    <a:cubicBezTo>
                      <a:pt x="7991" y="28125"/>
                      <a:pt x="8063" y="28085"/>
                      <a:pt x="8107" y="27984"/>
                    </a:cubicBezTo>
                    <a:cubicBezTo>
                      <a:pt x="8358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3"/>
                      <a:pt x="8475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2" y="26589"/>
                      <a:pt x="9038" y="26571"/>
                      <a:pt x="9038" y="26517"/>
                    </a:cubicBezTo>
                    <a:cubicBezTo>
                      <a:pt x="9038" y="25694"/>
                      <a:pt x="8232" y="24817"/>
                      <a:pt x="7373" y="24781"/>
                    </a:cubicBezTo>
                    <a:cubicBezTo>
                      <a:pt x="7338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6" y="23743"/>
                      <a:pt x="7499" y="23242"/>
                      <a:pt x="7660" y="22741"/>
                    </a:cubicBezTo>
                    <a:cubicBezTo>
                      <a:pt x="7660" y="22741"/>
                      <a:pt x="7660" y="22723"/>
                      <a:pt x="7660" y="22723"/>
                    </a:cubicBezTo>
                    <a:lnTo>
                      <a:pt x="7713" y="22526"/>
                    </a:lnTo>
                    <a:cubicBezTo>
                      <a:pt x="7785" y="22473"/>
                      <a:pt x="7839" y="22437"/>
                      <a:pt x="7910" y="22383"/>
                    </a:cubicBezTo>
                    <a:cubicBezTo>
                      <a:pt x="7982" y="22329"/>
                      <a:pt x="7910" y="22294"/>
                      <a:pt x="7857" y="22294"/>
                    </a:cubicBezTo>
                    <a:cubicBezTo>
                      <a:pt x="7821" y="22312"/>
                      <a:pt x="7803" y="22312"/>
                      <a:pt x="7767" y="22329"/>
                    </a:cubicBezTo>
                    <a:cubicBezTo>
                      <a:pt x="7857" y="22043"/>
                      <a:pt x="7946" y="21739"/>
                      <a:pt x="8036" y="21453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7" y="22270"/>
                      <a:pt x="8537" y="22240"/>
                    </a:cubicBezTo>
                    <a:cubicBezTo>
                      <a:pt x="8626" y="21793"/>
                      <a:pt x="8447" y="21220"/>
                      <a:pt x="8215" y="20790"/>
                    </a:cubicBezTo>
                    <a:cubicBezTo>
                      <a:pt x="8376" y="20236"/>
                      <a:pt x="8519" y="19681"/>
                      <a:pt x="8662" y="19126"/>
                    </a:cubicBezTo>
                    <a:cubicBezTo>
                      <a:pt x="8662" y="19538"/>
                      <a:pt x="8787" y="19932"/>
                      <a:pt x="9002" y="20272"/>
                    </a:cubicBezTo>
                    <a:cubicBezTo>
                      <a:pt x="9020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2"/>
                    </a:cubicBezTo>
                    <a:cubicBezTo>
                      <a:pt x="9342" y="19788"/>
                      <a:pt x="9109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8" y="14098"/>
                      <a:pt x="9861" y="13829"/>
                      <a:pt x="10004" y="13579"/>
                    </a:cubicBezTo>
                    <a:cubicBezTo>
                      <a:pt x="10017" y="13541"/>
                      <a:pt x="9985" y="13503"/>
                      <a:pt x="9946" y="13503"/>
                    </a:cubicBezTo>
                    <a:cubicBezTo>
                      <a:pt x="9930" y="13503"/>
                      <a:pt x="9912" y="13509"/>
                      <a:pt x="9897" y="13525"/>
                    </a:cubicBezTo>
                    <a:cubicBezTo>
                      <a:pt x="9879" y="13579"/>
                      <a:pt x="9843" y="13632"/>
                      <a:pt x="9825" y="13686"/>
                    </a:cubicBezTo>
                    <a:cubicBezTo>
                      <a:pt x="9816" y="13668"/>
                      <a:pt x="9803" y="13659"/>
                      <a:pt x="9787" y="13659"/>
                    </a:cubicBezTo>
                    <a:cubicBezTo>
                      <a:pt x="9771" y="13659"/>
                      <a:pt x="9753" y="13668"/>
                      <a:pt x="9736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8" y="14008"/>
                      <a:pt x="10344" y="15816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7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297" y="19636"/>
                    </a:cubicBezTo>
                    <a:cubicBezTo>
                      <a:pt x="10315" y="19636"/>
                      <a:pt x="10332" y="19628"/>
                      <a:pt x="10344" y="19609"/>
                    </a:cubicBezTo>
                    <a:cubicBezTo>
                      <a:pt x="10577" y="19341"/>
                      <a:pt x="10720" y="19019"/>
                      <a:pt x="10791" y="18661"/>
                    </a:cubicBezTo>
                    <a:cubicBezTo>
                      <a:pt x="11006" y="19967"/>
                      <a:pt x="11221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0" y="26109"/>
                    </a:cubicBezTo>
                    <a:cubicBezTo>
                      <a:pt x="11286" y="26109"/>
                      <a:pt x="11300" y="26103"/>
                      <a:pt x="11310" y="26087"/>
                    </a:cubicBezTo>
                    <a:cubicBezTo>
                      <a:pt x="11525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94" y="28503"/>
                      <a:pt x="11436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74" y="29785"/>
                    </a:cubicBezTo>
                    <a:cubicBezTo>
                      <a:pt x="10322" y="29785"/>
                      <a:pt x="10270" y="29781"/>
                      <a:pt x="10219" y="29774"/>
                    </a:cubicBezTo>
                    <a:cubicBezTo>
                      <a:pt x="10290" y="29666"/>
                      <a:pt x="10398" y="29577"/>
                      <a:pt x="10523" y="29505"/>
                    </a:cubicBezTo>
                    <a:cubicBezTo>
                      <a:pt x="10702" y="29416"/>
                      <a:pt x="10899" y="29380"/>
                      <a:pt x="11096" y="29380"/>
                    </a:cubicBezTo>
                    <a:cubicBezTo>
                      <a:pt x="11149" y="29380"/>
                      <a:pt x="11185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9" y="29530"/>
                      <a:pt x="10004" y="29792"/>
                    </a:cubicBezTo>
                    <a:cubicBezTo>
                      <a:pt x="9986" y="29828"/>
                      <a:pt x="10004" y="29881"/>
                      <a:pt x="10040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9" y="29936"/>
                      <a:pt x="10716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55" y="30597"/>
                      <a:pt x="9897" y="30955"/>
                    </a:cubicBezTo>
                    <a:cubicBezTo>
                      <a:pt x="9682" y="31170"/>
                      <a:pt x="9485" y="31367"/>
                      <a:pt x="9270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3" y="32637"/>
                      <a:pt x="5548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8" y="33140"/>
                      <a:pt x="6914" y="32674"/>
                      <a:pt x="8071" y="32208"/>
                    </a:cubicBezTo>
                    <a:cubicBezTo>
                      <a:pt x="8274" y="32132"/>
                      <a:pt x="8494" y="32056"/>
                      <a:pt x="8707" y="31967"/>
                    </a:cubicBezTo>
                    <a:lnTo>
                      <a:pt x="8707" y="31967"/>
                    </a:lnTo>
                    <a:cubicBezTo>
                      <a:pt x="8140" y="32258"/>
                      <a:pt x="7614" y="32627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6"/>
                      <a:pt x="2971" y="32905"/>
                    </a:cubicBezTo>
                    <a:cubicBezTo>
                      <a:pt x="4260" y="32118"/>
                      <a:pt x="5369" y="31885"/>
                      <a:pt x="6854" y="31868"/>
                    </a:cubicBezTo>
                    <a:cubicBezTo>
                      <a:pt x="7839" y="31832"/>
                      <a:pt x="8716" y="31707"/>
                      <a:pt x="9557" y="31205"/>
                    </a:cubicBezTo>
                    <a:cubicBezTo>
                      <a:pt x="9589" y="31190"/>
                      <a:pt x="9578" y="31131"/>
                      <a:pt x="9550" y="31131"/>
                    </a:cubicBezTo>
                    <a:cubicBezTo>
                      <a:pt x="9546" y="31131"/>
                      <a:pt x="9543" y="31132"/>
                      <a:pt x="9539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7" y="31868"/>
                      <a:pt x="3132" y="32655"/>
                      <a:pt x="2184" y="33174"/>
                    </a:cubicBezTo>
                    <a:cubicBezTo>
                      <a:pt x="2112" y="33210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9" y="33580"/>
                    </a:cubicBezTo>
                    <a:cubicBezTo>
                      <a:pt x="5075" y="33580"/>
                      <a:pt x="5496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43" y="34140"/>
                      <a:pt x="5924" y="34588"/>
                      <a:pt x="5387" y="35017"/>
                    </a:cubicBezTo>
                    <a:cubicBezTo>
                      <a:pt x="5154" y="34910"/>
                      <a:pt x="4922" y="34874"/>
                      <a:pt x="4671" y="34874"/>
                    </a:cubicBezTo>
                    <a:cubicBezTo>
                      <a:pt x="4528" y="34910"/>
                      <a:pt x="4295" y="35017"/>
                      <a:pt x="4331" y="35196"/>
                    </a:cubicBezTo>
                    <a:cubicBezTo>
                      <a:pt x="4367" y="35357"/>
                      <a:pt x="4546" y="35393"/>
                      <a:pt x="4671" y="35429"/>
                    </a:cubicBezTo>
                    <a:lnTo>
                      <a:pt x="4779" y="35464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41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40" y="35922"/>
                      <a:pt x="3329" y="35918"/>
                      <a:pt x="3318" y="35918"/>
                    </a:cubicBezTo>
                    <a:cubicBezTo>
                      <a:pt x="3303" y="35918"/>
                      <a:pt x="3286" y="35927"/>
                      <a:pt x="3275" y="35948"/>
                    </a:cubicBezTo>
                    <a:lnTo>
                      <a:pt x="3186" y="35948"/>
                    </a:lnTo>
                    <a:cubicBezTo>
                      <a:pt x="2667" y="34999"/>
                      <a:pt x="1844" y="34122"/>
                      <a:pt x="699" y="34104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9" y="35715"/>
                    </a:cubicBezTo>
                    <a:cubicBezTo>
                      <a:pt x="1" y="35733"/>
                      <a:pt x="1" y="35769"/>
                      <a:pt x="19" y="35787"/>
                    </a:cubicBezTo>
                    <a:lnTo>
                      <a:pt x="54" y="35787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7" y="36452"/>
                      <a:pt x="1701" y="36449"/>
                    </a:cubicBezTo>
                    <a:lnTo>
                      <a:pt x="1701" y="36449"/>
                    </a:lnTo>
                    <a:lnTo>
                      <a:pt x="1450" y="36556"/>
                    </a:lnTo>
                    <a:cubicBezTo>
                      <a:pt x="1074" y="36699"/>
                      <a:pt x="359" y="36968"/>
                      <a:pt x="323" y="37451"/>
                    </a:cubicBezTo>
                    <a:cubicBezTo>
                      <a:pt x="303" y="37769"/>
                      <a:pt x="588" y="37861"/>
                      <a:pt x="893" y="37861"/>
                    </a:cubicBezTo>
                    <a:cubicBezTo>
                      <a:pt x="1137" y="37861"/>
                      <a:pt x="1395" y="37803"/>
                      <a:pt x="1522" y="37755"/>
                    </a:cubicBezTo>
                    <a:cubicBezTo>
                      <a:pt x="1665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3" y="38435"/>
                      <a:pt x="1235" y="38936"/>
                    </a:cubicBezTo>
                    <a:cubicBezTo>
                      <a:pt x="1217" y="38990"/>
                      <a:pt x="1253" y="39026"/>
                      <a:pt x="1307" y="39026"/>
                    </a:cubicBezTo>
                    <a:cubicBezTo>
                      <a:pt x="1951" y="39026"/>
                      <a:pt x="2363" y="38614"/>
                      <a:pt x="2667" y="38095"/>
                    </a:cubicBezTo>
                    <a:lnTo>
                      <a:pt x="2667" y="38095"/>
                    </a:lnTo>
                    <a:cubicBezTo>
                      <a:pt x="2542" y="38739"/>
                      <a:pt x="2792" y="39419"/>
                      <a:pt x="3275" y="40046"/>
                    </a:cubicBezTo>
                    <a:cubicBezTo>
                      <a:pt x="3284" y="40072"/>
                      <a:pt x="3307" y="40086"/>
                      <a:pt x="3329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8" y="39580"/>
                      <a:pt x="3723" y="39061"/>
                      <a:pt x="3759" y="38542"/>
                    </a:cubicBezTo>
                    <a:cubicBezTo>
                      <a:pt x="3830" y="38668"/>
                      <a:pt x="3902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3" y="38990"/>
                      <a:pt x="4081" y="38990"/>
                      <a:pt x="4099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288"/>
                      <a:pt x="3866" y="36270"/>
                      <a:pt x="3848" y="36234"/>
                    </a:cubicBezTo>
                    <a:cubicBezTo>
                      <a:pt x="4295" y="36019"/>
                      <a:pt x="4743" y="35769"/>
                      <a:pt x="5154" y="35482"/>
                    </a:cubicBezTo>
                    <a:cubicBezTo>
                      <a:pt x="5190" y="35482"/>
                      <a:pt x="5244" y="35464"/>
                      <a:pt x="5280" y="35447"/>
                    </a:cubicBezTo>
                    <a:cubicBezTo>
                      <a:pt x="5298" y="35429"/>
                      <a:pt x="5298" y="35411"/>
                      <a:pt x="5298" y="35393"/>
                    </a:cubicBezTo>
                    <a:cubicBezTo>
                      <a:pt x="5638" y="35160"/>
                      <a:pt x="5960" y="34910"/>
                      <a:pt x="6300" y="34641"/>
                    </a:cubicBezTo>
                    <a:lnTo>
                      <a:pt x="6300" y="34641"/>
                    </a:lnTo>
                    <a:cubicBezTo>
                      <a:pt x="6085" y="34963"/>
                      <a:pt x="5996" y="35375"/>
                      <a:pt x="6157" y="35697"/>
                    </a:cubicBezTo>
                    <a:cubicBezTo>
                      <a:pt x="6178" y="35718"/>
                      <a:pt x="6205" y="35727"/>
                      <a:pt x="6227" y="35727"/>
                    </a:cubicBezTo>
                    <a:cubicBezTo>
                      <a:pt x="6243" y="35727"/>
                      <a:pt x="6257" y="35722"/>
                      <a:pt x="6264" y="35715"/>
                    </a:cubicBezTo>
                    <a:cubicBezTo>
                      <a:pt x="6568" y="35393"/>
                      <a:pt x="6693" y="34946"/>
                      <a:pt x="6586" y="34516"/>
                    </a:cubicBezTo>
                    <a:cubicBezTo>
                      <a:pt x="6622" y="34480"/>
                      <a:pt x="6640" y="34427"/>
                      <a:pt x="6658" y="34373"/>
                    </a:cubicBezTo>
                    <a:cubicBezTo>
                      <a:pt x="6658" y="34355"/>
                      <a:pt x="6658" y="34337"/>
                      <a:pt x="6658" y="34337"/>
                    </a:cubicBezTo>
                    <a:cubicBezTo>
                      <a:pt x="7606" y="33514"/>
                      <a:pt x="8501" y="32619"/>
                      <a:pt x="9360" y="31796"/>
                    </a:cubicBezTo>
                    <a:lnTo>
                      <a:pt x="9413" y="31760"/>
                    </a:lnTo>
                    <a:cubicBezTo>
                      <a:pt x="9431" y="31742"/>
                      <a:pt x="9431" y="31724"/>
                      <a:pt x="9431" y="31724"/>
                    </a:cubicBezTo>
                    <a:lnTo>
                      <a:pt x="9753" y="31420"/>
                    </a:lnTo>
                    <a:cubicBezTo>
                      <a:pt x="9879" y="31313"/>
                      <a:pt x="10004" y="31188"/>
                      <a:pt x="10111" y="31062"/>
                    </a:cubicBezTo>
                    <a:cubicBezTo>
                      <a:pt x="10201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8" y="34802"/>
                    </a:cubicBezTo>
                    <a:cubicBezTo>
                      <a:pt x="8823" y="34892"/>
                      <a:pt x="8662" y="35035"/>
                      <a:pt x="8519" y="35214"/>
                    </a:cubicBezTo>
                    <a:cubicBezTo>
                      <a:pt x="8376" y="35357"/>
                      <a:pt x="8286" y="35572"/>
                      <a:pt x="8304" y="35787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2" y="35861"/>
                      <a:pt x="8411" y="35858"/>
                    </a:cubicBezTo>
                    <a:cubicBezTo>
                      <a:pt x="8590" y="35733"/>
                      <a:pt x="8751" y="35572"/>
                      <a:pt x="8877" y="35393"/>
                    </a:cubicBezTo>
                    <a:lnTo>
                      <a:pt x="8877" y="35393"/>
                    </a:lnTo>
                    <a:cubicBezTo>
                      <a:pt x="8716" y="36055"/>
                      <a:pt x="8590" y="36753"/>
                      <a:pt x="8537" y="37451"/>
                    </a:cubicBezTo>
                    <a:cubicBezTo>
                      <a:pt x="8523" y="37437"/>
                      <a:pt x="8507" y="37431"/>
                      <a:pt x="8490" y="37431"/>
                    </a:cubicBezTo>
                    <a:cubicBezTo>
                      <a:pt x="8462" y="37431"/>
                      <a:pt x="8433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7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36" y="40182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8" y="38167"/>
                      <a:pt x="7964" y="38256"/>
                      <a:pt x="7928" y="38363"/>
                    </a:cubicBezTo>
                    <a:cubicBezTo>
                      <a:pt x="7892" y="38399"/>
                      <a:pt x="7875" y="38435"/>
                      <a:pt x="7875" y="38471"/>
                    </a:cubicBezTo>
                    <a:cubicBezTo>
                      <a:pt x="7875" y="38489"/>
                      <a:pt x="7875" y="38507"/>
                      <a:pt x="7875" y="38507"/>
                    </a:cubicBezTo>
                    <a:cubicBezTo>
                      <a:pt x="7159" y="39026"/>
                      <a:pt x="6765" y="39867"/>
                      <a:pt x="6819" y="40744"/>
                    </a:cubicBezTo>
                    <a:cubicBezTo>
                      <a:pt x="6837" y="40779"/>
                      <a:pt x="6872" y="40797"/>
                      <a:pt x="6908" y="40797"/>
                    </a:cubicBezTo>
                    <a:cubicBezTo>
                      <a:pt x="7177" y="40726"/>
                      <a:pt x="7409" y="40547"/>
                      <a:pt x="7534" y="40296"/>
                    </a:cubicBezTo>
                    <a:lnTo>
                      <a:pt x="7534" y="40296"/>
                    </a:lnTo>
                    <a:cubicBezTo>
                      <a:pt x="7517" y="40600"/>
                      <a:pt x="7517" y="40905"/>
                      <a:pt x="7534" y="41191"/>
                    </a:cubicBezTo>
                    <a:cubicBezTo>
                      <a:pt x="7534" y="41245"/>
                      <a:pt x="7570" y="41263"/>
                      <a:pt x="7624" y="41263"/>
                    </a:cubicBezTo>
                    <a:cubicBezTo>
                      <a:pt x="8036" y="41084"/>
                      <a:pt x="8358" y="40726"/>
                      <a:pt x="8447" y="40296"/>
                    </a:cubicBezTo>
                    <a:cubicBezTo>
                      <a:pt x="8544" y="40463"/>
                      <a:pt x="8879" y="40932"/>
                      <a:pt x="9108" y="40932"/>
                    </a:cubicBezTo>
                    <a:cubicBezTo>
                      <a:pt x="9173" y="40932"/>
                      <a:pt x="9230" y="40893"/>
                      <a:pt x="9270" y="40797"/>
                    </a:cubicBezTo>
                    <a:cubicBezTo>
                      <a:pt x="9288" y="40869"/>
                      <a:pt x="9306" y="40958"/>
                      <a:pt x="9306" y="41030"/>
                    </a:cubicBezTo>
                    <a:cubicBezTo>
                      <a:pt x="9306" y="41069"/>
                      <a:pt x="9343" y="41098"/>
                      <a:pt x="9384" y="41098"/>
                    </a:cubicBezTo>
                    <a:cubicBezTo>
                      <a:pt x="9400" y="41098"/>
                      <a:pt x="9416" y="41094"/>
                      <a:pt x="9431" y="41084"/>
                    </a:cubicBezTo>
                    <a:cubicBezTo>
                      <a:pt x="10040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92" y="38435"/>
                      <a:pt x="9879" y="38614"/>
                      <a:pt x="10111" y="38847"/>
                    </a:cubicBezTo>
                    <a:cubicBezTo>
                      <a:pt x="10272" y="39008"/>
                      <a:pt x="10380" y="39222"/>
                      <a:pt x="10398" y="39455"/>
                    </a:cubicBezTo>
                    <a:cubicBezTo>
                      <a:pt x="10434" y="39724"/>
                      <a:pt x="10255" y="39938"/>
                      <a:pt x="10147" y="40171"/>
                    </a:cubicBezTo>
                    <a:cubicBezTo>
                      <a:pt x="10134" y="40184"/>
                      <a:pt x="10151" y="40219"/>
                      <a:pt x="10176" y="40219"/>
                    </a:cubicBezTo>
                    <a:cubicBezTo>
                      <a:pt x="10184" y="40219"/>
                      <a:pt x="10192" y="40215"/>
                      <a:pt x="10201" y="40207"/>
                    </a:cubicBezTo>
                    <a:cubicBezTo>
                      <a:pt x="10612" y="39938"/>
                      <a:pt x="10612" y="39401"/>
                      <a:pt x="10398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6" y="38256"/>
                      <a:pt x="9002" y="38238"/>
                      <a:pt x="8966" y="38220"/>
                    </a:cubicBezTo>
                    <a:cubicBezTo>
                      <a:pt x="8912" y="38041"/>
                      <a:pt x="8877" y="37862"/>
                      <a:pt x="8859" y="37683"/>
                    </a:cubicBezTo>
                    <a:cubicBezTo>
                      <a:pt x="8859" y="37634"/>
                      <a:pt x="8821" y="37607"/>
                      <a:pt x="8784" y="37607"/>
                    </a:cubicBezTo>
                    <a:cubicBezTo>
                      <a:pt x="8753" y="37607"/>
                      <a:pt x="8724" y="37625"/>
                      <a:pt x="8716" y="37666"/>
                    </a:cubicBezTo>
                    <a:cubicBezTo>
                      <a:pt x="8698" y="37666"/>
                      <a:pt x="8680" y="37666"/>
                      <a:pt x="8662" y="37683"/>
                    </a:cubicBezTo>
                    <a:cubicBezTo>
                      <a:pt x="8787" y="36323"/>
                      <a:pt x="9038" y="34981"/>
                      <a:pt x="9413" y="33675"/>
                    </a:cubicBezTo>
                    <a:lnTo>
                      <a:pt x="9413" y="33675"/>
                    </a:lnTo>
                    <a:cubicBezTo>
                      <a:pt x="9342" y="34176"/>
                      <a:pt x="9360" y="34695"/>
                      <a:pt x="9431" y="35196"/>
                    </a:cubicBezTo>
                    <a:cubicBezTo>
                      <a:pt x="9610" y="36341"/>
                      <a:pt x="10612" y="36825"/>
                      <a:pt x="11114" y="37791"/>
                    </a:cubicBezTo>
                    <a:cubicBezTo>
                      <a:pt x="11120" y="37810"/>
                      <a:pt x="11135" y="37817"/>
                      <a:pt x="11151" y="37817"/>
                    </a:cubicBezTo>
                    <a:cubicBezTo>
                      <a:pt x="11181" y="37817"/>
                      <a:pt x="11215" y="37790"/>
                      <a:pt x="11203" y="37755"/>
                    </a:cubicBezTo>
                    <a:cubicBezTo>
                      <a:pt x="10935" y="36663"/>
                      <a:pt x="11060" y="35518"/>
                      <a:pt x="10935" y="34409"/>
                    </a:cubicBezTo>
                    <a:cubicBezTo>
                      <a:pt x="10774" y="33228"/>
                      <a:pt x="10201" y="32297"/>
                      <a:pt x="10416" y="31062"/>
                    </a:cubicBezTo>
                    <a:cubicBezTo>
                      <a:pt x="10559" y="30776"/>
                      <a:pt x="10702" y="30490"/>
                      <a:pt x="10863" y="30221"/>
                    </a:cubicBezTo>
                    <a:cubicBezTo>
                      <a:pt x="11364" y="29613"/>
                      <a:pt x="11794" y="28986"/>
                      <a:pt x="12187" y="28306"/>
                    </a:cubicBezTo>
                    <a:cubicBezTo>
                      <a:pt x="12277" y="29165"/>
                      <a:pt x="12366" y="30024"/>
                      <a:pt x="12456" y="30901"/>
                    </a:cubicBezTo>
                    <a:cubicBezTo>
                      <a:pt x="12187" y="31277"/>
                      <a:pt x="12080" y="31742"/>
                      <a:pt x="12151" y="32190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9" y="32225"/>
                    </a:cubicBezTo>
                    <a:cubicBezTo>
                      <a:pt x="12384" y="32136"/>
                      <a:pt x="12474" y="32011"/>
                      <a:pt x="12545" y="31868"/>
                    </a:cubicBezTo>
                    <a:cubicBezTo>
                      <a:pt x="12635" y="32923"/>
                      <a:pt x="12706" y="33961"/>
                      <a:pt x="12742" y="35017"/>
                    </a:cubicBezTo>
                    <a:cubicBezTo>
                      <a:pt x="12760" y="35286"/>
                      <a:pt x="12760" y="35536"/>
                      <a:pt x="12760" y="35787"/>
                    </a:cubicBezTo>
                    <a:cubicBezTo>
                      <a:pt x="12402" y="36180"/>
                      <a:pt x="12205" y="36681"/>
                      <a:pt x="12241" y="37218"/>
                    </a:cubicBezTo>
                    <a:cubicBezTo>
                      <a:pt x="12241" y="37253"/>
                      <a:pt x="12271" y="37281"/>
                      <a:pt x="12302" y="37281"/>
                    </a:cubicBezTo>
                    <a:cubicBezTo>
                      <a:pt x="12319" y="37281"/>
                      <a:pt x="12336" y="37273"/>
                      <a:pt x="12348" y="37254"/>
                    </a:cubicBezTo>
                    <a:cubicBezTo>
                      <a:pt x="12545" y="37075"/>
                      <a:pt x="12688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42" y="37612"/>
                    </a:cubicBezTo>
                    <a:cubicBezTo>
                      <a:pt x="12724" y="37612"/>
                      <a:pt x="12724" y="37630"/>
                      <a:pt x="12742" y="37630"/>
                    </a:cubicBezTo>
                    <a:cubicBezTo>
                      <a:pt x="12635" y="39634"/>
                      <a:pt x="11632" y="41459"/>
                      <a:pt x="10541" y="43106"/>
                    </a:cubicBezTo>
                    <a:cubicBezTo>
                      <a:pt x="9718" y="44340"/>
                      <a:pt x="8590" y="45343"/>
                      <a:pt x="8036" y="46738"/>
                    </a:cubicBezTo>
                    <a:cubicBezTo>
                      <a:pt x="8018" y="46524"/>
                      <a:pt x="8036" y="46291"/>
                      <a:pt x="8125" y="46094"/>
                    </a:cubicBezTo>
                    <a:cubicBezTo>
                      <a:pt x="8197" y="45826"/>
                      <a:pt x="8268" y="45557"/>
                      <a:pt x="8358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8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7" y="40046"/>
                    </a:cubicBezTo>
                    <a:cubicBezTo>
                      <a:pt x="9915" y="42014"/>
                      <a:pt x="8000" y="44305"/>
                      <a:pt x="7803" y="47239"/>
                    </a:cubicBezTo>
                    <a:cubicBezTo>
                      <a:pt x="7791" y="47274"/>
                      <a:pt x="7825" y="47302"/>
                      <a:pt x="7860" y="47302"/>
                    </a:cubicBezTo>
                    <a:cubicBezTo>
                      <a:pt x="7879" y="47302"/>
                      <a:pt x="7898" y="47294"/>
                      <a:pt x="7910" y="47275"/>
                    </a:cubicBezTo>
                    <a:cubicBezTo>
                      <a:pt x="8841" y="46166"/>
                      <a:pt x="10022" y="45289"/>
                      <a:pt x="10917" y="44126"/>
                    </a:cubicBezTo>
                    <a:cubicBezTo>
                      <a:pt x="11811" y="42963"/>
                      <a:pt x="12241" y="41495"/>
                      <a:pt x="12402" y="40081"/>
                    </a:cubicBezTo>
                    <a:cubicBezTo>
                      <a:pt x="12402" y="40064"/>
                      <a:pt x="12384" y="40028"/>
                      <a:pt x="12366" y="40028"/>
                    </a:cubicBezTo>
                    <a:cubicBezTo>
                      <a:pt x="12474" y="39741"/>
                      <a:pt x="12563" y="39455"/>
                      <a:pt x="12635" y="39169"/>
                    </a:cubicBezTo>
                    <a:lnTo>
                      <a:pt x="12635" y="39169"/>
                    </a:lnTo>
                    <a:cubicBezTo>
                      <a:pt x="12491" y="40940"/>
                      <a:pt x="12259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12" y="45689"/>
                      <a:pt x="11547" y="45689"/>
                    </a:cubicBezTo>
                    <a:cubicBezTo>
                      <a:pt x="11559" y="45689"/>
                      <a:pt x="11570" y="45687"/>
                      <a:pt x="11579" y="45683"/>
                    </a:cubicBezTo>
                    <a:cubicBezTo>
                      <a:pt x="11740" y="45593"/>
                      <a:pt x="11865" y="45468"/>
                      <a:pt x="11955" y="45325"/>
                    </a:cubicBezTo>
                    <a:lnTo>
                      <a:pt x="11955" y="45325"/>
                    </a:lnTo>
                    <a:cubicBezTo>
                      <a:pt x="11901" y="45772"/>
                      <a:pt x="11847" y="46219"/>
                      <a:pt x="11811" y="46667"/>
                    </a:cubicBezTo>
                    <a:cubicBezTo>
                      <a:pt x="11794" y="46685"/>
                      <a:pt x="11776" y="46703"/>
                      <a:pt x="11776" y="46738"/>
                    </a:cubicBezTo>
                    <a:cubicBezTo>
                      <a:pt x="11776" y="46756"/>
                      <a:pt x="11794" y="46774"/>
                      <a:pt x="11794" y="46810"/>
                    </a:cubicBezTo>
                    <a:cubicBezTo>
                      <a:pt x="11811" y="46828"/>
                      <a:pt x="11794" y="46882"/>
                      <a:pt x="11794" y="46935"/>
                    </a:cubicBezTo>
                    <a:cubicBezTo>
                      <a:pt x="11400" y="47061"/>
                      <a:pt x="11114" y="47401"/>
                      <a:pt x="11006" y="47794"/>
                    </a:cubicBezTo>
                    <a:lnTo>
                      <a:pt x="10935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9" y="47558"/>
                      <a:pt x="8696" y="47876"/>
                      <a:pt x="8060" y="47876"/>
                    </a:cubicBezTo>
                    <a:cubicBezTo>
                      <a:pt x="7997" y="47876"/>
                      <a:pt x="7935" y="47873"/>
                      <a:pt x="7875" y="47866"/>
                    </a:cubicBezTo>
                    <a:cubicBezTo>
                      <a:pt x="7821" y="47866"/>
                      <a:pt x="7785" y="47919"/>
                      <a:pt x="7803" y="47973"/>
                    </a:cubicBezTo>
                    <a:cubicBezTo>
                      <a:pt x="7905" y="48532"/>
                      <a:pt x="8488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8018" y="50156"/>
                    </a:cubicBezTo>
                    <a:cubicBezTo>
                      <a:pt x="7982" y="50210"/>
                      <a:pt x="8036" y="50264"/>
                      <a:pt x="8089" y="50264"/>
                    </a:cubicBezTo>
                    <a:cubicBezTo>
                      <a:pt x="8233" y="50274"/>
                      <a:pt x="8380" y="50282"/>
                      <a:pt x="8527" y="50282"/>
                    </a:cubicBezTo>
                    <a:cubicBezTo>
                      <a:pt x="8912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1" y="51051"/>
                    </a:cubicBezTo>
                    <a:cubicBezTo>
                      <a:pt x="9521" y="51077"/>
                      <a:pt x="9540" y="51094"/>
                      <a:pt x="9564" y="51094"/>
                    </a:cubicBezTo>
                    <a:cubicBezTo>
                      <a:pt x="9573" y="51094"/>
                      <a:pt x="9583" y="51092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39" y="51409"/>
                    </a:cubicBezTo>
                    <a:cubicBezTo>
                      <a:pt x="9539" y="51445"/>
                      <a:pt x="9557" y="51463"/>
                      <a:pt x="9592" y="51481"/>
                    </a:cubicBezTo>
                    <a:cubicBezTo>
                      <a:pt x="9678" y="51500"/>
                      <a:pt x="9760" y="51509"/>
                      <a:pt x="9837" y="51509"/>
                    </a:cubicBezTo>
                    <a:cubicBezTo>
                      <a:pt x="10324" y="51509"/>
                      <a:pt x="10649" y="51144"/>
                      <a:pt x="10881" y="50711"/>
                    </a:cubicBezTo>
                    <a:cubicBezTo>
                      <a:pt x="10935" y="51087"/>
                      <a:pt x="11042" y="51463"/>
                      <a:pt x="11096" y="51856"/>
                    </a:cubicBezTo>
                    <a:cubicBezTo>
                      <a:pt x="11114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5" y="50944"/>
                      <a:pt x="12617" y="51427"/>
                      <a:pt x="13028" y="51839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6" y="51857"/>
                      <a:pt x="13136" y="51837"/>
                      <a:pt x="13136" y="51803"/>
                    </a:cubicBezTo>
                    <a:cubicBezTo>
                      <a:pt x="13404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95" y="50353"/>
                      <a:pt x="14442" y="50568"/>
                    </a:cubicBezTo>
                    <a:cubicBezTo>
                      <a:pt x="14449" y="50570"/>
                      <a:pt x="14457" y="50572"/>
                      <a:pt x="14464" y="50572"/>
                    </a:cubicBezTo>
                    <a:cubicBezTo>
                      <a:pt x="14509" y="50572"/>
                      <a:pt x="14545" y="50527"/>
                      <a:pt x="14514" y="50496"/>
                    </a:cubicBezTo>
                    <a:cubicBezTo>
                      <a:pt x="14174" y="49816"/>
                      <a:pt x="14174" y="49047"/>
                      <a:pt x="13726" y="48421"/>
                    </a:cubicBezTo>
                    <a:cubicBezTo>
                      <a:pt x="13458" y="48098"/>
                      <a:pt x="13118" y="47848"/>
                      <a:pt x="12742" y="47669"/>
                    </a:cubicBezTo>
                    <a:cubicBezTo>
                      <a:pt x="12724" y="47490"/>
                      <a:pt x="12635" y="47311"/>
                      <a:pt x="12527" y="47168"/>
                    </a:cubicBezTo>
                    <a:cubicBezTo>
                      <a:pt x="12384" y="46989"/>
                      <a:pt x="12187" y="46864"/>
                      <a:pt x="11955" y="46846"/>
                    </a:cubicBezTo>
                    <a:cubicBezTo>
                      <a:pt x="12116" y="45593"/>
                      <a:pt x="12295" y="44340"/>
                      <a:pt x="12474" y="43088"/>
                    </a:cubicBezTo>
                    <a:cubicBezTo>
                      <a:pt x="12581" y="43392"/>
                      <a:pt x="12653" y="43714"/>
                      <a:pt x="12706" y="44036"/>
                    </a:cubicBezTo>
                    <a:cubicBezTo>
                      <a:pt x="12617" y="43804"/>
                      <a:pt x="12617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4" y="43244"/>
                      <a:pt x="12456" y="43258"/>
                      <a:pt x="12456" y="43285"/>
                    </a:cubicBezTo>
                    <a:cubicBezTo>
                      <a:pt x="12420" y="43643"/>
                      <a:pt x="12527" y="44018"/>
                      <a:pt x="12724" y="44323"/>
                    </a:cubicBezTo>
                    <a:cubicBezTo>
                      <a:pt x="12739" y="44345"/>
                      <a:pt x="12763" y="44355"/>
                      <a:pt x="12787" y="44355"/>
                    </a:cubicBezTo>
                    <a:cubicBezTo>
                      <a:pt x="12819" y="44355"/>
                      <a:pt x="12849" y="44336"/>
                      <a:pt x="12849" y="44305"/>
                    </a:cubicBezTo>
                    <a:cubicBezTo>
                      <a:pt x="12867" y="43804"/>
                      <a:pt x="12742" y="43303"/>
                      <a:pt x="12491" y="42873"/>
                    </a:cubicBezTo>
                    <a:cubicBezTo>
                      <a:pt x="12670" y="41585"/>
                      <a:pt x="12814" y="40278"/>
                      <a:pt x="12903" y="38972"/>
                    </a:cubicBezTo>
                    <a:cubicBezTo>
                      <a:pt x="12993" y="39079"/>
                      <a:pt x="13118" y="39151"/>
                      <a:pt x="13243" y="39169"/>
                    </a:cubicBezTo>
                    <a:cubicBezTo>
                      <a:pt x="13297" y="39169"/>
                      <a:pt x="13315" y="39133"/>
                      <a:pt x="13315" y="39097"/>
                    </a:cubicBezTo>
                    <a:cubicBezTo>
                      <a:pt x="13297" y="38757"/>
                      <a:pt x="13207" y="38435"/>
                      <a:pt x="13064" y="38131"/>
                    </a:cubicBezTo>
                    <a:cubicBezTo>
                      <a:pt x="13046" y="38059"/>
                      <a:pt x="13010" y="38006"/>
                      <a:pt x="12975" y="37952"/>
                    </a:cubicBezTo>
                    <a:cubicBezTo>
                      <a:pt x="13010" y="37290"/>
                      <a:pt x="13028" y="36646"/>
                      <a:pt x="13010" y="35983"/>
                    </a:cubicBezTo>
                    <a:cubicBezTo>
                      <a:pt x="13010" y="35375"/>
                      <a:pt x="12993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7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7" y="34856"/>
                    </a:cubicBezTo>
                    <a:cubicBezTo>
                      <a:pt x="13454" y="34856"/>
                      <a:pt x="13494" y="34832"/>
                      <a:pt x="13494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6" y="31384"/>
                      <a:pt x="12599" y="29649"/>
                      <a:pt x="12384" y="27931"/>
                    </a:cubicBezTo>
                    <a:lnTo>
                      <a:pt x="12509" y="27698"/>
                    </a:lnTo>
                    <a:cubicBezTo>
                      <a:pt x="12831" y="29255"/>
                      <a:pt x="13619" y="30722"/>
                      <a:pt x="14388" y="32136"/>
                    </a:cubicBezTo>
                    <a:cubicBezTo>
                      <a:pt x="14388" y="32154"/>
                      <a:pt x="14388" y="32172"/>
                      <a:pt x="14388" y="32190"/>
                    </a:cubicBezTo>
                    <a:cubicBezTo>
                      <a:pt x="14335" y="32404"/>
                      <a:pt x="14317" y="32619"/>
                      <a:pt x="14335" y="32852"/>
                    </a:cubicBezTo>
                    <a:cubicBezTo>
                      <a:pt x="14335" y="33102"/>
                      <a:pt x="14424" y="33353"/>
                      <a:pt x="14585" y="33532"/>
                    </a:cubicBezTo>
                    <a:cubicBezTo>
                      <a:pt x="14606" y="33553"/>
                      <a:pt x="14630" y="33563"/>
                      <a:pt x="14653" y="33563"/>
                    </a:cubicBezTo>
                    <a:cubicBezTo>
                      <a:pt x="14687" y="33563"/>
                      <a:pt x="14718" y="33539"/>
                      <a:pt x="14728" y="33496"/>
                    </a:cubicBezTo>
                    <a:cubicBezTo>
                      <a:pt x="14782" y="33281"/>
                      <a:pt x="14800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5" y="33890"/>
                      <a:pt x="15677" y="34588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77" y="36234"/>
                      <a:pt x="15730" y="36610"/>
                    </a:cubicBezTo>
                    <a:cubicBezTo>
                      <a:pt x="15730" y="36645"/>
                      <a:pt x="15761" y="36672"/>
                      <a:pt x="15792" y="36672"/>
                    </a:cubicBezTo>
                    <a:cubicBezTo>
                      <a:pt x="15809" y="36672"/>
                      <a:pt x="15825" y="36664"/>
                      <a:pt x="15838" y="36646"/>
                    </a:cubicBezTo>
                    <a:cubicBezTo>
                      <a:pt x="16053" y="36359"/>
                      <a:pt x="16160" y="36001"/>
                      <a:pt x="16142" y="35626"/>
                    </a:cubicBezTo>
                    <a:lnTo>
                      <a:pt x="16142" y="35626"/>
                    </a:lnTo>
                    <a:cubicBezTo>
                      <a:pt x="16822" y="37326"/>
                      <a:pt x="17341" y="39079"/>
                      <a:pt x="17735" y="40869"/>
                    </a:cubicBezTo>
                    <a:cubicBezTo>
                      <a:pt x="17699" y="40905"/>
                      <a:pt x="17663" y="40958"/>
                      <a:pt x="17645" y="41012"/>
                    </a:cubicBezTo>
                    <a:cubicBezTo>
                      <a:pt x="17538" y="41084"/>
                      <a:pt x="17448" y="41209"/>
                      <a:pt x="17413" y="41334"/>
                    </a:cubicBezTo>
                    <a:cubicBezTo>
                      <a:pt x="17001" y="41388"/>
                      <a:pt x="16589" y="41513"/>
                      <a:pt x="16214" y="41710"/>
                    </a:cubicBezTo>
                    <a:cubicBezTo>
                      <a:pt x="15999" y="41799"/>
                      <a:pt x="15462" y="42265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6"/>
                    </a:cubicBezTo>
                    <a:lnTo>
                      <a:pt x="15949" y="42466"/>
                    </a:lnTo>
                    <a:cubicBezTo>
                      <a:pt x="15703" y="42768"/>
                      <a:pt x="15540" y="43135"/>
                      <a:pt x="15480" y="43517"/>
                    </a:cubicBezTo>
                    <a:cubicBezTo>
                      <a:pt x="15480" y="43571"/>
                      <a:pt x="15516" y="43589"/>
                      <a:pt x="15552" y="43589"/>
                    </a:cubicBezTo>
                    <a:cubicBezTo>
                      <a:pt x="15600" y="43595"/>
                      <a:pt x="15649" y="43598"/>
                      <a:pt x="15697" y="43598"/>
                    </a:cubicBezTo>
                    <a:cubicBezTo>
                      <a:pt x="16090" y="43598"/>
                      <a:pt x="16456" y="43405"/>
                      <a:pt x="16679" y="43070"/>
                    </a:cubicBezTo>
                    <a:lnTo>
                      <a:pt x="16679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6" y="44593"/>
                      <a:pt x="16557" y="44593"/>
                    </a:cubicBezTo>
                    <a:cubicBezTo>
                      <a:pt x="16571" y="44593"/>
                      <a:pt x="16583" y="44587"/>
                      <a:pt x="16589" y="44573"/>
                    </a:cubicBezTo>
                    <a:cubicBezTo>
                      <a:pt x="16876" y="44269"/>
                      <a:pt x="17126" y="43947"/>
                      <a:pt x="17341" y="43571"/>
                    </a:cubicBezTo>
                    <a:cubicBezTo>
                      <a:pt x="17377" y="44072"/>
                      <a:pt x="17556" y="44573"/>
                      <a:pt x="17806" y="45003"/>
                    </a:cubicBezTo>
                    <a:cubicBezTo>
                      <a:pt x="17824" y="45020"/>
                      <a:pt x="17842" y="45029"/>
                      <a:pt x="17860" y="45029"/>
                    </a:cubicBezTo>
                    <a:cubicBezTo>
                      <a:pt x="17878" y="45029"/>
                      <a:pt x="17896" y="45020"/>
                      <a:pt x="17914" y="45003"/>
                    </a:cubicBezTo>
                    <a:cubicBezTo>
                      <a:pt x="18272" y="44609"/>
                      <a:pt x="18451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2" y="44269"/>
                      <a:pt x="19166" y="44573"/>
                    </a:cubicBezTo>
                    <a:cubicBezTo>
                      <a:pt x="19177" y="44595"/>
                      <a:pt x="19202" y="44611"/>
                      <a:pt x="19228" y="44611"/>
                    </a:cubicBezTo>
                    <a:cubicBezTo>
                      <a:pt x="19244" y="44611"/>
                      <a:pt x="19260" y="44605"/>
                      <a:pt x="19274" y="44591"/>
                    </a:cubicBezTo>
                    <a:cubicBezTo>
                      <a:pt x="19739" y="44018"/>
                      <a:pt x="19650" y="43195"/>
                      <a:pt x="19238" y="42587"/>
                    </a:cubicBezTo>
                    <a:lnTo>
                      <a:pt x="19238" y="42587"/>
                    </a:lnTo>
                    <a:cubicBezTo>
                      <a:pt x="19632" y="42766"/>
                      <a:pt x="20025" y="42873"/>
                      <a:pt x="20455" y="42927"/>
                    </a:cubicBezTo>
                    <a:cubicBezTo>
                      <a:pt x="20491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5" y="41101"/>
                    </a:cubicBezTo>
                    <a:cubicBezTo>
                      <a:pt x="18075" y="41101"/>
                      <a:pt x="18057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2" y="41155"/>
                      <a:pt x="17967" y="41191"/>
                    </a:cubicBezTo>
                    <a:cubicBezTo>
                      <a:pt x="18039" y="41245"/>
                      <a:pt x="18111" y="41334"/>
                      <a:pt x="18164" y="41406"/>
                    </a:cubicBezTo>
                    <a:lnTo>
                      <a:pt x="18164" y="41441"/>
                    </a:lnTo>
                    <a:cubicBezTo>
                      <a:pt x="18075" y="41370"/>
                      <a:pt x="18003" y="41298"/>
                      <a:pt x="17932" y="41209"/>
                    </a:cubicBezTo>
                    <a:lnTo>
                      <a:pt x="17932" y="41191"/>
                    </a:lnTo>
                    <a:cubicBezTo>
                      <a:pt x="17932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8" y="40905"/>
                      <a:pt x="17842" y="40833"/>
                      <a:pt x="17771" y="40833"/>
                    </a:cubicBezTo>
                    <a:cubicBezTo>
                      <a:pt x="17609" y="39974"/>
                      <a:pt x="17395" y="39151"/>
                      <a:pt x="17180" y="38328"/>
                    </a:cubicBezTo>
                    <a:lnTo>
                      <a:pt x="17198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53" y="38847"/>
                      <a:pt x="17663" y="38775"/>
                      <a:pt x="17574" y="38686"/>
                    </a:cubicBezTo>
                    <a:cubicBezTo>
                      <a:pt x="17502" y="38578"/>
                      <a:pt x="17395" y="38471"/>
                      <a:pt x="17305" y="38363"/>
                    </a:cubicBezTo>
                    <a:cubicBezTo>
                      <a:pt x="17299" y="38360"/>
                      <a:pt x="17292" y="38359"/>
                      <a:pt x="17284" y="38359"/>
                    </a:cubicBezTo>
                    <a:cubicBezTo>
                      <a:pt x="17252" y="38359"/>
                      <a:pt x="17219" y="38388"/>
                      <a:pt x="17234" y="38417"/>
                    </a:cubicBezTo>
                    <a:cubicBezTo>
                      <a:pt x="17287" y="38560"/>
                      <a:pt x="17359" y="38686"/>
                      <a:pt x="17466" y="38793"/>
                    </a:cubicBezTo>
                    <a:cubicBezTo>
                      <a:pt x="17592" y="38918"/>
                      <a:pt x="17717" y="39026"/>
                      <a:pt x="17878" y="39097"/>
                    </a:cubicBezTo>
                    <a:cubicBezTo>
                      <a:pt x="17888" y="39108"/>
                      <a:pt x="17900" y="39112"/>
                      <a:pt x="17912" y="39112"/>
                    </a:cubicBezTo>
                    <a:cubicBezTo>
                      <a:pt x="17941" y="39112"/>
                      <a:pt x="17967" y="39087"/>
                      <a:pt x="17967" y="39061"/>
                    </a:cubicBezTo>
                    <a:cubicBezTo>
                      <a:pt x="18036" y="38616"/>
                      <a:pt x="17694" y="38236"/>
                      <a:pt x="17257" y="38236"/>
                    </a:cubicBezTo>
                    <a:cubicBezTo>
                      <a:pt x="17237" y="38236"/>
                      <a:pt x="17218" y="38237"/>
                      <a:pt x="17198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7" y="35303"/>
                      <a:pt x="16661" y="35679"/>
                    </a:cubicBezTo>
                    <a:cubicBezTo>
                      <a:pt x="17771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03" y="37487"/>
                      <a:pt x="17538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7" y="38954"/>
                      <a:pt x="21690" y="39330"/>
                    </a:cubicBezTo>
                    <a:cubicBezTo>
                      <a:pt x="21697" y="39332"/>
                      <a:pt x="21704" y="39333"/>
                      <a:pt x="21710" y="39333"/>
                    </a:cubicBezTo>
                    <a:cubicBezTo>
                      <a:pt x="21747" y="39333"/>
                      <a:pt x="21754" y="39292"/>
                      <a:pt x="21707" y="39276"/>
                    </a:cubicBezTo>
                    <a:cubicBezTo>
                      <a:pt x="20258" y="38721"/>
                      <a:pt x="19095" y="38113"/>
                      <a:pt x="17967" y="37021"/>
                    </a:cubicBezTo>
                    <a:cubicBezTo>
                      <a:pt x="17504" y="36558"/>
                      <a:pt x="17058" y="36058"/>
                      <a:pt x="16665" y="35559"/>
                    </a:cubicBezTo>
                    <a:lnTo>
                      <a:pt x="16665" y="35559"/>
                    </a:lnTo>
                    <a:cubicBezTo>
                      <a:pt x="17255" y="36170"/>
                      <a:pt x="18102" y="36471"/>
                      <a:pt x="18844" y="36842"/>
                    </a:cubicBezTo>
                    <a:cubicBezTo>
                      <a:pt x="20043" y="37433"/>
                      <a:pt x="20920" y="38399"/>
                      <a:pt x="21851" y="39330"/>
                    </a:cubicBezTo>
                    <a:cubicBezTo>
                      <a:pt x="21859" y="39338"/>
                      <a:pt x="21867" y="39342"/>
                      <a:pt x="21875" y="39342"/>
                    </a:cubicBezTo>
                    <a:cubicBezTo>
                      <a:pt x="21900" y="39342"/>
                      <a:pt x="21918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7" y="36502"/>
                      <a:pt x="17574" y="36145"/>
                      <a:pt x="16607" y="35393"/>
                    </a:cubicBezTo>
                    <a:cubicBezTo>
                      <a:pt x="16607" y="35384"/>
                      <a:pt x="16598" y="35379"/>
                      <a:pt x="16587" y="35379"/>
                    </a:cubicBezTo>
                    <a:cubicBezTo>
                      <a:pt x="16576" y="35379"/>
                      <a:pt x="16563" y="35384"/>
                      <a:pt x="16554" y="35393"/>
                    </a:cubicBezTo>
                    <a:lnTo>
                      <a:pt x="16536" y="35357"/>
                    </a:lnTo>
                    <a:cubicBezTo>
                      <a:pt x="16518" y="35339"/>
                      <a:pt x="16500" y="35339"/>
                      <a:pt x="16500" y="35339"/>
                    </a:cubicBezTo>
                    <a:cubicBezTo>
                      <a:pt x="16196" y="34963"/>
                      <a:pt x="15909" y="34606"/>
                      <a:pt x="15605" y="34230"/>
                    </a:cubicBezTo>
                    <a:cubicBezTo>
                      <a:pt x="14889" y="32798"/>
                      <a:pt x="14138" y="31438"/>
                      <a:pt x="13494" y="30024"/>
                    </a:cubicBezTo>
                    <a:lnTo>
                      <a:pt x="13494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96" y="30543"/>
                      <a:pt x="14532" y="30472"/>
                      <a:pt x="14496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6" y="28271"/>
                      <a:pt x="12581" y="27483"/>
                    </a:cubicBezTo>
                    <a:cubicBezTo>
                      <a:pt x="12778" y="27054"/>
                      <a:pt x="12939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8"/>
                      <a:pt x="13398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5" y="24101"/>
                      <a:pt x="13690" y="23904"/>
                      <a:pt x="13708" y="23707"/>
                    </a:cubicBezTo>
                    <a:lnTo>
                      <a:pt x="13708" y="23707"/>
                    </a:lnTo>
                    <a:cubicBezTo>
                      <a:pt x="13673" y="24155"/>
                      <a:pt x="13673" y="24602"/>
                      <a:pt x="13673" y="25067"/>
                    </a:cubicBezTo>
                    <a:cubicBezTo>
                      <a:pt x="13673" y="26141"/>
                      <a:pt x="14048" y="27090"/>
                      <a:pt x="14245" y="28110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10"/>
                    </a:cubicBezTo>
                    <a:cubicBezTo>
                      <a:pt x="14889" y="26034"/>
                      <a:pt x="14603" y="23904"/>
                      <a:pt x="13869" y="21918"/>
                    </a:cubicBezTo>
                    <a:cubicBezTo>
                      <a:pt x="13887" y="20182"/>
                      <a:pt x="13673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18" y="18965"/>
                      <a:pt x="15713" y="19932"/>
                    </a:cubicBezTo>
                    <a:cubicBezTo>
                      <a:pt x="15730" y="20146"/>
                      <a:pt x="15766" y="20397"/>
                      <a:pt x="15784" y="20612"/>
                    </a:cubicBezTo>
                    <a:cubicBezTo>
                      <a:pt x="15534" y="21309"/>
                      <a:pt x="15140" y="22061"/>
                      <a:pt x="15444" y="22777"/>
                    </a:cubicBezTo>
                    <a:cubicBezTo>
                      <a:pt x="15453" y="22813"/>
                      <a:pt x="15475" y="22831"/>
                      <a:pt x="15500" y="22831"/>
                    </a:cubicBezTo>
                    <a:cubicBezTo>
                      <a:pt x="15525" y="22831"/>
                      <a:pt x="15552" y="22813"/>
                      <a:pt x="15569" y="22777"/>
                    </a:cubicBezTo>
                    <a:cubicBezTo>
                      <a:pt x="15659" y="22580"/>
                      <a:pt x="15766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56"/>
                      <a:pt x="15838" y="23314"/>
                    </a:cubicBezTo>
                    <a:cubicBezTo>
                      <a:pt x="15838" y="23358"/>
                      <a:pt x="15874" y="23390"/>
                      <a:pt x="15917" y="23390"/>
                    </a:cubicBezTo>
                    <a:cubicBezTo>
                      <a:pt x="15926" y="23390"/>
                      <a:pt x="15936" y="23388"/>
                      <a:pt x="15945" y="23385"/>
                    </a:cubicBezTo>
                    <a:cubicBezTo>
                      <a:pt x="16500" y="23171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66" y="22759"/>
                      <a:pt x="17949" y="22992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3" y="22996"/>
                      <a:pt x="18042" y="22964"/>
                      <a:pt x="18057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1" y="21937"/>
                      <a:pt x="18916" y="21846"/>
                    </a:cubicBezTo>
                    <a:cubicBezTo>
                      <a:pt x="19399" y="21399"/>
                      <a:pt x="18880" y="21005"/>
                      <a:pt x="18272" y="20755"/>
                    </a:cubicBezTo>
                    <a:lnTo>
                      <a:pt x="18540" y="20755"/>
                    </a:lnTo>
                    <a:cubicBezTo>
                      <a:pt x="19202" y="20683"/>
                      <a:pt x="19274" y="20128"/>
                      <a:pt x="19023" y="19592"/>
                    </a:cubicBezTo>
                    <a:cubicBezTo>
                      <a:pt x="19005" y="19565"/>
                      <a:pt x="18978" y="19551"/>
                      <a:pt x="18952" y="19551"/>
                    </a:cubicBezTo>
                    <a:cubicBezTo>
                      <a:pt x="18925" y="19551"/>
                      <a:pt x="18898" y="19565"/>
                      <a:pt x="18880" y="19592"/>
                    </a:cubicBezTo>
                    <a:cubicBezTo>
                      <a:pt x="18642" y="19939"/>
                      <a:pt x="18203" y="20039"/>
                      <a:pt x="17739" y="20039"/>
                    </a:cubicBezTo>
                    <a:cubicBezTo>
                      <a:pt x="17297" y="20039"/>
                      <a:pt x="16832" y="19948"/>
                      <a:pt x="16500" y="19896"/>
                    </a:cubicBezTo>
                    <a:cubicBezTo>
                      <a:pt x="16496" y="19894"/>
                      <a:pt x="16492" y="19893"/>
                      <a:pt x="16489" y="19893"/>
                    </a:cubicBezTo>
                    <a:cubicBezTo>
                      <a:pt x="16461" y="19893"/>
                      <a:pt x="16450" y="19951"/>
                      <a:pt x="16482" y="19967"/>
                    </a:cubicBezTo>
                    <a:cubicBezTo>
                      <a:pt x="16802" y="20097"/>
                      <a:pt x="17257" y="20194"/>
                      <a:pt x="17704" y="20194"/>
                    </a:cubicBezTo>
                    <a:cubicBezTo>
                      <a:pt x="18180" y="20194"/>
                      <a:pt x="18647" y="20084"/>
                      <a:pt x="18934" y="19788"/>
                    </a:cubicBezTo>
                    <a:lnTo>
                      <a:pt x="18934" y="19788"/>
                    </a:lnTo>
                    <a:cubicBezTo>
                      <a:pt x="19005" y="20021"/>
                      <a:pt x="19077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cubicBezTo>
                      <a:pt x="16804" y="20137"/>
                      <a:pt x="16800" y="20133"/>
                      <a:pt x="16793" y="20133"/>
                    </a:cubicBezTo>
                    <a:cubicBezTo>
                      <a:pt x="16786" y="20133"/>
                      <a:pt x="16777" y="20137"/>
                      <a:pt x="16768" y="20146"/>
                    </a:cubicBezTo>
                    <a:cubicBezTo>
                      <a:pt x="16572" y="20003"/>
                      <a:pt x="16339" y="19932"/>
                      <a:pt x="16088" y="19896"/>
                    </a:cubicBezTo>
                    <a:lnTo>
                      <a:pt x="16088" y="19860"/>
                    </a:lnTo>
                    <a:cubicBezTo>
                      <a:pt x="16077" y="19825"/>
                      <a:pt x="16035" y="19806"/>
                      <a:pt x="15998" y="19806"/>
                    </a:cubicBezTo>
                    <a:cubicBezTo>
                      <a:pt x="15977" y="19806"/>
                      <a:pt x="15958" y="19811"/>
                      <a:pt x="15945" y="19824"/>
                    </a:cubicBezTo>
                    <a:cubicBezTo>
                      <a:pt x="15927" y="19806"/>
                      <a:pt x="15892" y="19806"/>
                      <a:pt x="15874" y="19806"/>
                    </a:cubicBezTo>
                    <a:cubicBezTo>
                      <a:pt x="15874" y="19770"/>
                      <a:pt x="15856" y="19735"/>
                      <a:pt x="15856" y="19699"/>
                    </a:cubicBezTo>
                    <a:cubicBezTo>
                      <a:pt x="15848" y="19668"/>
                      <a:pt x="15819" y="19653"/>
                      <a:pt x="15790" y="19653"/>
                    </a:cubicBezTo>
                    <a:cubicBezTo>
                      <a:pt x="15752" y="19653"/>
                      <a:pt x="15713" y="19677"/>
                      <a:pt x="15713" y="19717"/>
                    </a:cubicBezTo>
                    <a:lnTo>
                      <a:pt x="15713" y="19753"/>
                    </a:lnTo>
                    <a:cubicBezTo>
                      <a:pt x="15265" y="19234"/>
                      <a:pt x="14818" y="18697"/>
                      <a:pt x="14406" y="18142"/>
                    </a:cubicBezTo>
                    <a:cubicBezTo>
                      <a:pt x="13887" y="17480"/>
                      <a:pt x="13511" y="16728"/>
                      <a:pt x="13064" y="16012"/>
                    </a:cubicBezTo>
                    <a:lnTo>
                      <a:pt x="13010" y="15851"/>
                    </a:lnTo>
                    <a:cubicBezTo>
                      <a:pt x="12921" y="15511"/>
                      <a:pt x="12814" y="15189"/>
                      <a:pt x="12688" y="14867"/>
                    </a:cubicBezTo>
                    <a:lnTo>
                      <a:pt x="12688" y="14867"/>
                    </a:lnTo>
                    <a:cubicBezTo>
                      <a:pt x="13781" y="16559"/>
                      <a:pt x="15550" y="18233"/>
                      <a:pt x="17329" y="18233"/>
                    </a:cubicBezTo>
                    <a:cubicBezTo>
                      <a:pt x="17357" y="18233"/>
                      <a:pt x="17385" y="18232"/>
                      <a:pt x="17413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6" y="15297"/>
                    </a:cubicBezTo>
                    <a:cubicBezTo>
                      <a:pt x="14388" y="14688"/>
                      <a:pt x="13386" y="14348"/>
                      <a:pt x="12635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5"/>
                      <a:pt x="12151" y="13221"/>
                    </a:cubicBezTo>
                    <a:cubicBezTo>
                      <a:pt x="12169" y="13257"/>
                      <a:pt x="12187" y="13292"/>
                      <a:pt x="12205" y="13328"/>
                    </a:cubicBezTo>
                    <a:cubicBezTo>
                      <a:pt x="12134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6" y="10930"/>
                    </a:cubicBezTo>
                    <a:lnTo>
                      <a:pt x="11096" y="10930"/>
                    </a:lnTo>
                    <a:lnTo>
                      <a:pt x="11257" y="11020"/>
                    </a:lnTo>
                    <a:cubicBezTo>
                      <a:pt x="11400" y="11252"/>
                      <a:pt x="11561" y="11449"/>
                      <a:pt x="11758" y="11646"/>
                    </a:cubicBezTo>
                    <a:cubicBezTo>
                      <a:pt x="11919" y="11879"/>
                      <a:pt x="12169" y="12058"/>
                      <a:pt x="12438" y="12147"/>
                    </a:cubicBezTo>
                    <a:cubicBezTo>
                      <a:pt x="12445" y="12150"/>
                      <a:pt x="12452" y="12151"/>
                      <a:pt x="12460" y="12151"/>
                    </a:cubicBezTo>
                    <a:cubicBezTo>
                      <a:pt x="12509" y="12151"/>
                      <a:pt x="12561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40" y="6940"/>
                      <a:pt x="10040" y="6743"/>
                    </a:cubicBezTo>
                    <a:cubicBezTo>
                      <a:pt x="10165" y="7244"/>
                      <a:pt x="10398" y="7745"/>
                      <a:pt x="10809" y="7906"/>
                    </a:cubicBezTo>
                    <a:cubicBezTo>
                      <a:pt x="10827" y="7919"/>
                      <a:pt x="10844" y="7925"/>
                      <a:pt x="10860" y="7925"/>
                    </a:cubicBezTo>
                    <a:cubicBezTo>
                      <a:pt x="10911" y="7925"/>
                      <a:pt x="10948" y="7871"/>
                      <a:pt x="10935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48" y="1983"/>
                      <a:pt x="11167" y="68"/>
                    </a:cubicBezTo>
                    <a:cubicBezTo>
                      <a:pt x="11178" y="25"/>
                      <a:pt x="11143" y="1"/>
                      <a:pt x="1111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37"/>
              <p:cNvSpPr/>
              <p:nvPr/>
            </p:nvSpPr>
            <p:spPr>
              <a:xfrm>
                <a:off x="2590525" y="2058000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1028" y="1"/>
                    </a:moveTo>
                    <a:cubicBezTo>
                      <a:pt x="1017" y="1"/>
                      <a:pt x="1005" y="9"/>
                      <a:pt x="999" y="28"/>
                    </a:cubicBezTo>
                    <a:cubicBezTo>
                      <a:pt x="695" y="494"/>
                      <a:pt x="283" y="923"/>
                      <a:pt x="15" y="1406"/>
                    </a:cubicBezTo>
                    <a:cubicBezTo>
                      <a:pt x="0" y="1435"/>
                      <a:pt x="33" y="1465"/>
                      <a:pt x="65" y="1465"/>
                    </a:cubicBezTo>
                    <a:cubicBezTo>
                      <a:pt x="73" y="1465"/>
                      <a:pt x="80" y="1463"/>
                      <a:pt x="86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37"/>
              <p:cNvSpPr/>
              <p:nvPr/>
            </p:nvSpPr>
            <p:spPr>
              <a:xfrm>
                <a:off x="2801250" y="20221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3" y="1"/>
                    </a:moveTo>
                    <a:cubicBezTo>
                      <a:pt x="18" y="1"/>
                      <a:pt x="1" y="35"/>
                      <a:pt x="14" y="49"/>
                    </a:cubicBezTo>
                    <a:cubicBezTo>
                      <a:pt x="265" y="317"/>
                      <a:pt x="533" y="568"/>
                      <a:pt x="820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5" y="496"/>
                      <a:pt x="336" y="228"/>
                      <a:pt x="68" y="13"/>
                    </a:cubicBezTo>
                    <a:cubicBezTo>
                      <a:pt x="59" y="4"/>
                      <a:pt x="51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37"/>
              <p:cNvSpPr/>
              <p:nvPr/>
            </p:nvSpPr>
            <p:spPr>
              <a:xfrm>
                <a:off x="2720175" y="2169025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7" y="1099"/>
                      <a:pt x="519" y="902"/>
                      <a:pt x="430" y="687"/>
                    </a:cubicBezTo>
                    <a:cubicBezTo>
                      <a:pt x="394" y="580"/>
                      <a:pt x="358" y="455"/>
                      <a:pt x="305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3"/>
                    </a:cubicBezTo>
                    <a:cubicBezTo>
                      <a:pt x="108" y="365"/>
                      <a:pt x="197" y="598"/>
                      <a:pt x="305" y="831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5" y="1590"/>
                      <a:pt x="867" y="1590"/>
                    </a:cubicBezTo>
                    <a:cubicBezTo>
                      <a:pt x="909" y="1590"/>
                      <a:pt x="949" y="1558"/>
                      <a:pt x="949" y="1511"/>
                    </a:cubicBezTo>
                    <a:cubicBezTo>
                      <a:pt x="895" y="992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5" y="3"/>
                      <a:pt x="7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37"/>
              <p:cNvSpPr/>
              <p:nvPr/>
            </p:nvSpPr>
            <p:spPr>
              <a:xfrm>
                <a:off x="2892950" y="2544875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6" y="471"/>
                      <a:pt x="1124" y="703"/>
                    </a:cubicBezTo>
                    <a:cubicBezTo>
                      <a:pt x="1130" y="705"/>
                      <a:pt x="1136" y="706"/>
                      <a:pt x="1141" y="706"/>
                    </a:cubicBezTo>
                    <a:cubicBezTo>
                      <a:pt x="1185" y="706"/>
                      <a:pt x="1210" y="646"/>
                      <a:pt x="1178" y="614"/>
                    </a:cubicBezTo>
                    <a:cubicBezTo>
                      <a:pt x="802" y="399"/>
                      <a:pt x="426" y="202"/>
                      <a:pt x="51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37"/>
              <p:cNvSpPr/>
              <p:nvPr/>
            </p:nvSpPr>
            <p:spPr>
              <a:xfrm>
                <a:off x="2701375" y="27794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6"/>
                    </a:cubicBezTo>
                    <a:cubicBezTo>
                      <a:pt x="216" y="197"/>
                      <a:pt x="37" y="305"/>
                      <a:pt x="19" y="448"/>
                    </a:cubicBezTo>
                    <a:cubicBezTo>
                      <a:pt x="1" y="466"/>
                      <a:pt x="37" y="501"/>
                      <a:pt x="72" y="501"/>
                    </a:cubicBezTo>
                    <a:cubicBezTo>
                      <a:pt x="180" y="501"/>
                      <a:pt x="269" y="412"/>
                      <a:pt x="359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60" y="143"/>
                      <a:pt x="860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37"/>
              <p:cNvSpPr/>
              <p:nvPr/>
            </p:nvSpPr>
            <p:spPr>
              <a:xfrm>
                <a:off x="2881675" y="2627725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6" y="27"/>
                      <a:pt x="36" y="91"/>
                    </a:cubicBezTo>
                    <a:cubicBezTo>
                      <a:pt x="1" y="127"/>
                      <a:pt x="36" y="181"/>
                      <a:pt x="72" y="181"/>
                    </a:cubicBezTo>
                    <a:lnTo>
                      <a:pt x="358" y="181"/>
                    </a:lnTo>
                    <a:cubicBezTo>
                      <a:pt x="448" y="217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9" y="343"/>
                      <a:pt x="739" y="293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37"/>
              <p:cNvSpPr/>
              <p:nvPr/>
            </p:nvSpPr>
            <p:spPr>
              <a:xfrm>
                <a:off x="2507225" y="2496325"/>
                <a:ext cx="164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8" extrusionOk="0">
                    <a:moveTo>
                      <a:pt x="126" y="0"/>
                    </a:moveTo>
                    <a:cubicBezTo>
                      <a:pt x="102" y="0"/>
                      <a:pt x="78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90" y="176"/>
                      <a:pt x="197" y="194"/>
                      <a:pt x="287" y="247"/>
                    </a:cubicBezTo>
                    <a:lnTo>
                      <a:pt x="305" y="247"/>
                    </a:lnTo>
                    <a:cubicBezTo>
                      <a:pt x="412" y="319"/>
                      <a:pt x="483" y="408"/>
                      <a:pt x="537" y="516"/>
                    </a:cubicBezTo>
                    <a:cubicBezTo>
                      <a:pt x="548" y="531"/>
                      <a:pt x="563" y="538"/>
                      <a:pt x="578" y="538"/>
                    </a:cubicBezTo>
                    <a:cubicBezTo>
                      <a:pt x="616" y="538"/>
                      <a:pt x="657" y="500"/>
                      <a:pt x="645" y="462"/>
                    </a:cubicBezTo>
                    <a:cubicBezTo>
                      <a:pt x="591" y="337"/>
                      <a:pt x="519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37"/>
              <p:cNvSpPr/>
              <p:nvPr/>
            </p:nvSpPr>
            <p:spPr>
              <a:xfrm>
                <a:off x="2854375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5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8" y="1265"/>
                    </a:cubicBezTo>
                    <a:cubicBezTo>
                      <a:pt x="448" y="997"/>
                      <a:pt x="538" y="603"/>
                      <a:pt x="413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300" y="264"/>
                      <a:pt x="323" y="299"/>
                    </a:cubicBezTo>
                    <a:cubicBezTo>
                      <a:pt x="395" y="567"/>
                      <a:pt x="341" y="836"/>
                      <a:pt x="198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37"/>
              <p:cNvSpPr/>
              <p:nvPr/>
            </p:nvSpPr>
            <p:spPr>
              <a:xfrm>
                <a:off x="2732250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44" y="488"/>
                    </a:moveTo>
                    <a:lnTo>
                      <a:pt x="144" y="488"/>
                    </a:lnTo>
                    <a:cubicBezTo>
                      <a:pt x="305" y="667"/>
                      <a:pt x="412" y="900"/>
                      <a:pt x="448" y="1150"/>
                    </a:cubicBezTo>
                    <a:cubicBezTo>
                      <a:pt x="233" y="1114"/>
                      <a:pt x="180" y="792"/>
                      <a:pt x="144" y="488"/>
                    </a:cubicBezTo>
                    <a:close/>
                    <a:moveTo>
                      <a:pt x="90" y="0"/>
                    </a:moveTo>
                    <a:cubicBezTo>
                      <a:pt x="77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1" y="309"/>
                      <a:pt x="1" y="345"/>
                      <a:pt x="18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37" y="1275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4" y="363"/>
                    </a:cubicBezTo>
                    <a:cubicBezTo>
                      <a:pt x="144" y="219"/>
                      <a:pt x="144" y="94"/>
                      <a:pt x="126" y="23"/>
                    </a:cubicBezTo>
                    <a:lnTo>
                      <a:pt x="126" y="41"/>
                    </a:lnTo>
                    <a:cubicBezTo>
                      <a:pt x="117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37"/>
              <p:cNvSpPr/>
              <p:nvPr/>
            </p:nvSpPr>
            <p:spPr>
              <a:xfrm>
                <a:off x="2618175" y="103250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88" y="380"/>
                    </a:moveTo>
                    <a:cubicBezTo>
                      <a:pt x="4814" y="380"/>
                      <a:pt x="4868" y="743"/>
                      <a:pt x="4868" y="945"/>
                    </a:cubicBezTo>
                    <a:cubicBezTo>
                      <a:pt x="4886" y="1232"/>
                      <a:pt x="4850" y="1500"/>
                      <a:pt x="4832" y="1768"/>
                    </a:cubicBezTo>
                    <a:cubicBezTo>
                      <a:pt x="4796" y="2252"/>
                      <a:pt x="4725" y="2699"/>
                      <a:pt x="4617" y="3164"/>
                    </a:cubicBezTo>
                    <a:cubicBezTo>
                      <a:pt x="4653" y="2932"/>
                      <a:pt x="4635" y="2681"/>
                      <a:pt x="4564" y="2466"/>
                    </a:cubicBezTo>
                    <a:cubicBezTo>
                      <a:pt x="4564" y="2449"/>
                      <a:pt x="4564" y="2449"/>
                      <a:pt x="4564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28" y="2466"/>
                    </a:cubicBezTo>
                    <a:cubicBezTo>
                      <a:pt x="4420" y="2717"/>
                      <a:pt x="4474" y="3146"/>
                      <a:pt x="4456" y="3415"/>
                    </a:cubicBezTo>
                    <a:cubicBezTo>
                      <a:pt x="4456" y="3522"/>
                      <a:pt x="4438" y="3630"/>
                      <a:pt x="4420" y="3737"/>
                    </a:cubicBezTo>
                    <a:cubicBezTo>
                      <a:pt x="4152" y="2717"/>
                      <a:pt x="4027" y="1572"/>
                      <a:pt x="4492" y="605"/>
                    </a:cubicBezTo>
                    <a:cubicBezTo>
                      <a:pt x="4571" y="443"/>
                      <a:pt x="4636" y="380"/>
                      <a:pt x="4688" y="380"/>
                    </a:cubicBezTo>
                    <a:close/>
                    <a:moveTo>
                      <a:pt x="2578" y="876"/>
                    </a:moveTo>
                    <a:cubicBezTo>
                      <a:pt x="2731" y="876"/>
                      <a:pt x="2953" y="1027"/>
                      <a:pt x="3078" y="1142"/>
                    </a:cubicBezTo>
                    <a:cubicBezTo>
                      <a:pt x="3758" y="1697"/>
                      <a:pt x="3776" y="2520"/>
                      <a:pt x="3776" y="3325"/>
                    </a:cubicBezTo>
                    <a:cubicBezTo>
                      <a:pt x="3740" y="3254"/>
                      <a:pt x="3722" y="3164"/>
                      <a:pt x="3687" y="3075"/>
                    </a:cubicBezTo>
                    <a:lnTo>
                      <a:pt x="3687" y="3039"/>
                    </a:lnTo>
                    <a:cubicBezTo>
                      <a:pt x="3651" y="2932"/>
                      <a:pt x="3615" y="2824"/>
                      <a:pt x="3579" y="2735"/>
                    </a:cubicBezTo>
                    <a:cubicBezTo>
                      <a:pt x="3572" y="2712"/>
                      <a:pt x="3555" y="2702"/>
                      <a:pt x="3539" y="2702"/>
                    </a:cubicBezTo>
                    <a:cubicBezTo>
                      <a:pt x="3517" y="2702"/>
                      <a:pt x="3497" y="2722"/>
                      <a:pt x="3508" y="2753"/>
                    </a:cubicBezTo>
                    <a:cubicBezTo>
                      <a:pt x="3597" y="3075"/>
                      <a:pt x="3687" y="3397"/>
                      <a:pt x="3776" y="3719"/>
                    </a:cubicBezTo>
                    <a:lnTo>
                      <a:pt x="3776" y="3755"/>
                    </a:lnTo>
                    <a:cubicBezTo>
                      <a:pt x="3418" y="3307"/>
                      <a:pt x="3078" y="2860"/>
                      <a:pt x="2774" y="2395"/>
                    </a:cubicBezTo>
                    <a:cubicBezTo>
                      <a:pt x="2577" y="2001"/>
                      <a:pt x="2452" y="1590"/>
                      <a:pt x="2416" y="1178"/>
                    </a:cubicBezTo>
                    <a:cubicBezTo>
                      <a:pt x="2394" y="954"/>
                      <a:pt x="2468" y="876"/>
                      <a:pt x="2578" y="876"/>
                    </a:cubicBezTo>
                    <a:close/>
                    <a:moveTo>
                      <a:pt x="1484" y="2678"/>
                    </a:moveTo>
                    <a:cubicBezTo>
                      <a:pt x="1539" y="2678"/>
                      <a:pt x="1615" y="2706"/>
                      <a:pt x="1718" y="2771"/>
                    </a:cubicBezTo>
                    <a:cubicBezTo>
                      <a:pt x="2130" y="3057"/>
                      <a:pt x="2506" y="3397"/>
                      <a:pt x="2810" y="3791"/>
                    </a:cubicBezTo>
                    <a:cubicBezTo>
                      <a:pt x="3025" y="4005"/>
                      <a:pt x="3204" y="4238"/>
                      <a:pt x="3347" y="4489"/>
                    </a:cubicBezTo>
                    <a:cubicBezTo>
                      <a:pt x="3472" y="4739"/>
                      <a:pt x="3561" y="5008"/>
                      <a:pt x="3633" y="5294"/>
                    </a:cubicBezTo>
                    <a:cubicBezTo>
                      <a:pt x="3418" y="4990"/>
                      <a:pt x="3186" y="4685"/>
                      <a:pt x="2971" y="4399"/>
                    </a:cubicBezTo>
                    <a:cubicBezTo>
                      <a:pt x="2957" y="4385"/>
                      <a:pt x="2941" y="4380"/>
                      <a:pt x="2927" y="4380"/>
                    </a:cubicBezTo>
                    <a:cubicBezTo>
                      <a:pt x="2905" y="4380"/>
                      <a:pt x="2888" y="4395"/>
                      <a:pt x="2899" y="4417"/>
                    </a:cubicBezTo>
                    <a:cubicBezTo>
                      <a:pt x="3060" y="4793"/>
                      <a:pt x="3275" y="5133"/>
                      <a:pt x="3544" y="5437"/>
                    </a:cubicBezTo>
                    <a:cubicBezTo>
                      <a:pt x="3615" y="5544"/>
                      <a:pt x="3705" y="5652"/>
                      <a:pt x="3776" y="5777"/>
                    </a:cubicBezTo>
                    <a:cubicBezTo>
                      <a:pt x="2738" y="5723"/>
                      <a:pt x="2291" y="4793"/>
                      <a:pt x="1915" y="3952"/>
                    </a:cubicBezTo>
                    <a:cubicBezTo>
                      <a:pt x="1808" y="3719"/>
                      <a:pt x="1665" y="3504"/>
                      <a:pt x="1521" y="3290"/>
                    </a:cubicBezTo>
                    <a:cubicBezTo>
                      <a:pt x="1381" y="3050"/>
                      <a:pt x="1284" y="2678"/>
                      <a:pt x="1484" y="2678"/>
                    </a:cubicBezTo>
                    <a:close/>
                    <a:moveTo>
                      <a:pt x="6445" y="2752"/>
                    </a:moveTo>
                    <a:cubicBezTo>
                      <a:pt x="6495" y="2752"/>
                      <a:pt x="6442" y="4097"/>
                      <a:pt x="6389" y="4274"/>
                    </a:cubicBezTo>
                    <a:cubicBezTo>
                      <a:pt x="6210" y="4936"/>
                      <a:pt x="5816" y="5509"/>
                      <a:pt x="5440" y="6081"/>
                    </a:cubicBezTo>
                    <a:cubicBezTo>
                      <a:pt x="5584" y="5616"/>
                      <a:pt x="5727" y="5151"/>
                      <a:pt x="5888" y="4739"/>
                    </a:cubicBezTo>
                    <a:cubicBezTo>
                      <a:pt x="5899" y="4704"/>
                      <a:pt x="5866" y="4677"/>
                      <a:pt x="5836" y="4677"/>
                    </a:cubicBezTo>
                    <a:cubicBezTo>
                      <a:pt x="5819" y="4677"/>
                      <a:pt x="5805" y="4685"/>
                      <a:pt x="5798" y="4703"/>
                    </a:cubicBezTo>
                    <a:cubicBezTo>
                      <a:pt x="5512" y="5383"/>
                      <a:pt x="5279" y="6081"/>
                      <a:pt x="4993" y="6761"/>
                    </a:cubicBezTo>
                    <a:cubicBezTo>
                      <a:pt x="4975" y="5634"/>
                      <a:pt x="5244" y="4506"/>
                      <a:pt x="5763" y="3504"/>
                    </a:cubicBezTo>
                    <a:cubicBezTo>
                      <a:pt x="5924" y="3200"/>
                      <a:pt x="6156" y="2950"/>
                      <a:pt x="6443" y="2753"/>
                    </a:cubicBezTo>
                    <a:cubicBezTo>
                      <a:pt x="6443" y="2752"/>
                      <a:pt x="6444" y="2752"/>
                      <a:pt x="6445" y="2752"/>
                    </a:cubicBezTo>
                    <a:close/>
                    <a:moveTo>
                      <a:pt x="985" y="6296"/>
                    </a:moveTo>
                    <a:cubicBezTo>
                      <a:pt x="1432" y="6314"/>
                      <a:pt x="1843" y="6600"/>
                      <a:pt x="2166" y="6869"/>
                    </a:cubicBezTo>
                    <a:cubicBezTo>
                      <a:pt x="2667" y="7280"/>
                      <a:pt x="2971" y="7853"/>
                      <a:pt x="3382" y="8336"/>
                    </a:cubicBezTo>
                    <a:cubicBezTo>
                      <a:pt x="3060" y="8103"/>
                      <a:pt x="2720" y="7889"/>
                      <a:pt x="2398" y="7674"/>
                    </a:cubicBezTo>
                    <a:cubicBezTo>
                      <a:pt x="2388" y="7667"/>
                      <a:pt x="2378" y="7664"/>
                      <a:pt x="2370" y="7664"/>
                    </a:cubicBezTo>
                    <a:cubicBezTo>
                      <a:pt x="2333" y="7664"/>
                      <a:pt x="2316" y="7717"/>
                      <a:pt x="2345" y="7745"/>
                    </a:cubicBezTo>
                    <a:cubicBezTo>
                      <a:pt x="2738" y="8032"/>
                      <a:pt x="3150" y="8300"/>
                      <a:pt x="3508" y="8622"/>
                    </a:cubicBezTo>
                    <a:cubicBezTo>
                      <a:pt x="3561" y="8676"/>
                      <a:pt x="3615" y="8712"/>
                      <a:pt x="3651" y="8765"/>
                    </a:cubicBezTo>
                    <a:cubicBezTo>
                      <a:pt x="3566" y="8783"/>
                      <a:pt x="3482" y="8791"/>
                      <a:pt x="3397" y="8791"/>
                    </a:cubicBezTo>
                    <a:cubicBezTo>
                      <a:pt x="2425" y="8791"/>
                      <a:pt x="1471" y="7714"/>
                      <a:pt x="1092" y="6940"/>
                    </a:cubicBezTo>
                    <a:lnTo>
                      <a:pt x="1092" y="6922"/>
                    </a:lnTo>
                    <a:cubicBezTo>
                      <a:pt x="1038" y="6815"/>
                      <a:pt x="841" y="6296"/>
                      <a:pt x="985" y="6296"/>
                    </a:cubicBezTo>
                    <a:close/>
                    <a:moveTo>
                      <a:pt x="7278" y="6701"/>
                    </a:moveTo>
                    <a:cubicBezTo>
                      <a:pt x="7695" y="6701"/>
                      <a:pt x="6928" y="8691"/>
                      <a:pt x="6800" y="8962"/>
                    </a:cubicBezTo>
                    <a:cubicBezTo>
                      <a:pt x="6407" y="9821"/>
                      <a:pt x="5709" y="10412"/>
                      <a:pt x="5118" y="11092"/>
                    </a:cubicBezTo>
                    <a:cubicBezTo>
                      <a:pt x="5566" y="10430"/>
                      <a:pt x="5941" y="9660"/>
                      <a:pt x="6335" y="8980"/>
                    </a:cubicBezTo>
                    <a:cubicBezTo>
                      <a:pt x="6373" y="8930"/>
                      <a:pt x="6331" y="8879"/>
                      <a:pt x="6283" y="8879"/>
                    </a:cubicBezTo>
                    <a:cubicBezTo>
                      <a:pt x="6264" y="8879"/>
                      <a:pt x="6244" y="8888"/>
                      <a:pt x="6228" y="8909"/>
                    </a:cubicBezTo>
                    <a:cubicBezTo>
                      <a:pt x="5834" y="9571"/>
                      <a:pt x="5423" y="10197"/>
                      <a:pt x="4993" y="10823"/>
                    </a:cubicBezTo>
                    <a:cubicBezTo>
                      <a:pt x="5208" y="9195"/>
                      <a:pt x="5637" y="7853"/>
                      <a:pt x="7069" y="6797"/>
                    </a:cubicBezTo>
                    <a:cubicBezTo>
                      <a:pt x="7159" y="6731"/>
                      <a:pt x="7227" y="6701"/>
                      <a:pt x="7278" y="6701"/>
                    </a:cubicBezTo>
                    <a:close/>
                    <a:moveTo>
                      <a:pt x="281" y="9749"/>
                    </a:moveTo>
                    <a:cubicBezTo>
                      <a:pt x="283" y="9749"/>
                      <a:pt x="285" y="9749"/>
                      <a:pt x="287" y="9750"/>
                    </a:cubicBezTo>
                    <a:cubicBezTo>
                      <a:pt x="1056" y="9785"/>
                      <a:pt x="1772" y="10304"/>
                      <a:pt x="2345" y="10788"/>
                    </a:cubicBezTo>
                    <a:cubicBezTo>
                      <a:pt x="2828" y="11199"/>
                      <a:pt x="3096" y="11682"/>
                      <a:pt x="3418" y="12183"/>
                    </a:cubicBezTo>
                    <a:cubicBezTo>
                      <a:pt x="3060" y="11915"/>
                      <a:pt x="2649" y="11682"/>
                      <a:pt x="2398" y="11503"/>
                    </a:cubicBezTo>
                    <a:cubicBezTo>
                      <a:pt x="2390" y="11498"/>
                      <a:pt x="2381" y="11495"/>
                      <a:pt x="2373" y="11495"/>
                    </a:cubicBezTo>
                    <a:cubicBezTo>
                      <a:pt x="2330" y="11495"/>
                      <a:pt x="2300" y="11563"/>
                      <a:pt x="2345" y="11593"/>
                    </a:cubicBezTo>
                    <a:cubicBezTo>
                      <a:pt x="2720" y="11843"/>
                      <a:pt x="3060" y="12112"/>
                      <a:pt x="3382" y="12416"/>
                    </a:cubicBezTo>
                    <a:cubicBezTo>
                      <a:pt x="3454" y="12470"/>
                      <a:pt x="3508" y="12541"/>
                      <a:pt x="3561" y="12613"/>
                    </a:cubicBezTo>
                    <a:cubicBezTo>
                      <a:pt x="3500" y="12618"/>
                      <a:pt x="3440" y="12621"/>
                      <a:pt x="3381" y="12621"/>
                    </a:cubicBezTo>
                    <a:cubicBezTo>
                      <a:pt x="2478" y="12621"/>
                      <a:pt x="1860" y="11997"/>
                      <a:pt x="1289" y="11342"/>
                    </a:cubicBezTo>
                    <a:cubicBezTo>
                      <a:pt x="1038" y="11074"/>
                      <a:pt x="806" y="10770"/>
                      <a:pt x="591" y="10466"/>
                    </a:cubicBezTo>
                    <a:cubicBezTo>
                      <a:pt x="538" y="10395"/>
                      <a:pt x="154" y="9749"/>
                      <a:pt x="281" y="9749"/>
                    </a:cubicBezTo>
                    <a:close/>
                    <a:moveTo>
                      <a:pt x="7949" y="10882"/>
                    </a:moveTo>
                    <a:cubicBezTo>
                      <a:pt x="8113" y="10882"/>
                      <a:pt x="8201" y="11047"/>
                      <a:pt x="8125" y="11503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8" y="14546"/>
                      <a:pt x="5351" y="15100"/>
                    </a:cubicBezTo>
                    <a:cubicBezTo>
                      <a:pt x="5888" y="14420"/>
                      <a:pt x="6371" y="13705"/>
                      <a:pt x="6783" y="12953"/>
                    </a:cubicBezTo>
                    <a:cubicBezTo>
                      <a:pt x="6808" y="12915"/>
                      <a:pt x="6779" y="12877"/>
                      <a:pt x="6742" y="12877"/>
                    </a:cubicBezTo>
                    <a:cubicBezTo>
                      <a:pt x="6726" y="12877"/>
                      <a:pt x="6709" y="12884"/>
                      <a:pt x="6693" y="12899"/>
                    </a:cubicBezTo>
                    <a:cubicBezTo>
                      <a:pt x="6174" y="13740"/>
                      <a:pt x="5548" y="14510"/>
                      <a:pt x="4832" y="15208"/>
                    </a:cubicBezTo>
                    <a:cubicBezTo>
                      <a:pt x="5136" y="14581"/>
                      <a:pt x="5351" y="13919"/>
                      <a:pt x="5655" y="13275"/>
                    </a:cubicBezTo>
                    <a:lnTo>
                      <a:pt x="5673" y="13275"/>
                    </a:lnTo>
                    <a:cubicBezTo>
                      <a:pt x="6031" y="12541"/>
                      <a:pt x="6657" y="11879"/>
                      <a:pt x="7230" y="11324"/>
                    </a:cubicBezTo>
                    <a:cubicBezTo>
                      <a:pt x="7485" y="11088"/>
                      <a:pt x="7765" y="10882"/>
                      <a:pt x="7949" y="10882"/>
                    </a:cubicBezTo>
                    <a:close/>
                    <a:moveTo>
                      <a:pt x="657" y="13224"/>
                    </a:moveTo>
                    <a:cubicBezTo>
                      <a:pt x="756" y="13224"/>
                      <a:pt x="893" y="13283"/>
                      <a:pt x="1002" y="13311"/>
                    </a:cubicBezTo>
                    <a:cubicBezTo>
                      <a:pt x="2148" y="13615"/>
                      <a:pt x="2577" y="14778"/>
                      <a:pt x="2971" y="15834"/>
                    </a:cubicBezTo>
                    <a:cubicBezTo>
                      <a:pt x="2774" y="15619"/>
                      <a:pt x="2559" y="15422"/>
                      <a:pt x="2327" y="15244"/>
                    </a:cubicBezTo>
                    <a:cubicBezTo>
                      <a:pt x="2318" y="15235"/>
                      <a:pt x="2308" y="15232"/>
                      <a:pt x="2298" y="15232"/>
                    </a:cubicBezTo>
                    <a:cubicBezTo>
                      <a:pt x="2264" y="15232"/>
                      <a:pt x="2232" y="15270"/>
                      <a:pt x="2273" y="15297"/>
                    </a:cubicBezTo>
                    <a:cubicBezTo>
                      <a:pt x="2577" y="15619"/>
                      <a:pt x="2881" y="15959"/>
                      <a:pt x="3150" y="16335"/>
                    </a:cubicBezTo>
                    <a:cubicBezTo>
                      <a:pt x="3186" y="16442"/>
                      <a:pt x="3239" y="16550"/>
                      <a:pt x="3275" y="16657"/>
                    </a:cubicBezTo>
                    <a:cubicBezTo>
                      <a:pt x="2470" y="16425"/>
                      <a:pt x="1754" y="15924"/>
                      <a:pt x="1271" y="15226"/>
                    </a:cubicBezTo>
                    <a:cubicBezTo>
                      <a:pt x="1002" y="14868"/>
                      <a:pt x="806" y="14456"/>
                      <a:pt x="662" y="14027"/>
                    </a:cubicBezTo>
                    <a:cubicBezTo>
                      <a:pt x="609" y="13848"/>
                      <a:pt x="573" y="13669"/>
                      <a:pt x="537" y="13472"/>
                    </a:cubicBezTo>
                    <a:cubicBezTo>
                      <a:pt x="502" y="13279"/>
                      <a:pt x="562" y="13224"/>
                      <a:pt x="657" y="13224"/>
                    </a:cubicBezTo>
                    <a:close/>
                    <a:moveTo>
                      <a:pt x="7735" y="15720"/>
                    </a:moveTo>
                    <a:cubicBezTo>
                      <a:pt x="7952" y="15720"/>
                      <a:pt x="7515" y="16480"/>
                      <a:pt x="7498" y="16514"/>
                    </a:cubicBezTo>
                    <a:lnTo>
                      <a:pt x="7516" y="16532"/>
                    </a:lnTo>
                    <a:cubicBezTo>
                      <a:pt x="7266" y="16961"/>
                      <a:pt x="6908" y="17355"/>
                      <a:pt x="6496" y="17641"/>
                    </a:cubicBezTo>
                    <a:cubicBezTo>
                      <a:pt x="6085" y="17946"/>
                      <a:pt x="5601" y="17999"/>
                      <a:pt x="5136" y="18053"/>
                    </a:cubicBezTo>
                    <a:cubicBezTo>
                      <a:pt x="5494" y="17838"/>
                      <a:pt x="5816" y="17552"/>
                      <a:pt x="6049" y="17194"/>
                    </a:cubicBezTo>
                    <a:cubicBezTo>
                      <a:pt x="6062" y="17156"/>
                      <a:pt x="6029" y="17118"/>
                      <a:pt x="5991" y="17118"/>
                    </a:cubicBezTo>
                    <a:cubicBezTo>
                      <a:pt x="5974" y="17118"/>
                      <a:pt x="5957" y="17125"/>
                      <a:pt x="5941" y="17140"/>
                    </a:cubicBezTo>
                    <a:cubicBezTo>
                      <a:pt x="5637" y="17570"/>
                      <a:pt x="5208" y="17910"/>
                      <a:pt x="4707" y="18107"/>
                    </a:cubicBezTo>
                    <a:lnTo>
                      <a:pt x="4689" y="18107"/>
                    </a:lnTo>
                    <a:cubicBezTo>
                      <a:pt x="5029" y="17767"/>
                      <a:pt x="5315" y="17373"/>
                      <a:pt x="5673" y="17015"/>
                    </a:cubicBezTo>
                    <a:cubicBezTo>
                      <a:pt x="6246" y="16442"/>
                      <a:pt x="6926" y="15995"/>
                      <a:pt x="7695" y="15727"/>
                    </a:cubicBezTo>
                    <a:cubicBezTo>
                      <a:pt x="7711" y="15722"/>
                      <a:pt x="7724" y="15720"/>
                      <a:pt x="7735" y="15720"/>
                    </a:cubicBezTo>
                    <a:close/>
                    <a:moveTo>
                      <a:pt x="4878" y="0"/>
                    </a:moveTo>
                    <a:cubicBezTo>
                      <a:pt x="4853" y="0"/>
                      <a:pt x="4829" y="10"/>
                      <a:pt x="4814" y="33"/>
                    </a:cubicBezTo>
                    <a:cubicBezTo>
                      <a:pt x="3812" y="999"/>
                      <a:pt x="3884" y="2914"/>
                      <a:pt x="4438" y="4113"/>
                    </a:cubicBezTo>
                    <a:cubicBezTo>
                      <a:pt x="4420" y="4327"/>
                      <a:pt x="4385" y="4542"/>
                      <a:pt x="4331" y="4739"/>
                    </a:cubicBezTo>
                    <a:cubicBezTo>
                      <a:pt x="4295" y="4882"/>
                      <a:pt x="4241" y="5025"/>
                      <a:pt x="4188" y="5151"/>
                    </a:cubicBezTo>
                    <a:cubicBezTo>
                      <a:pt x="4134" y="4775"/>
                      <a:pt x="4045" y="4381"/>
                      <a:pt x="3955" y="4005"/>
                    </a:cubicBezTo>
                    <a:cubicBezTo>
                      <a:pt x="4152" y="3397"/>
                      <a:pt x="3973" y="2538"/>
                      <a:pt x="3776" y="1947"/>
                    </a:cubicBezTo>
                    <a:cubicBezTo>
                      <a:pt x="3561" y="1250"/>
                      <a:pt x="3060" y="713"/>
                      <a:pt x="2309" y="641"/>
                    </a:cubicBezTo>
                    <a:cubicBezTo>
                      <a:pt x="2273" y="641"/>
                      <a:pt x="2219" y="677"/>
                      <a:pt x="2219" y="731"/>
                    </a:cubicBezTo>
                    <a:cubicBezTo>
                      <a:pt x="2201" y="2001"/>
                      <a:pt x="2846" y="3093"/>
                      <a:pt x="3776" y="3952"/>
                    </a:cubicBezTo>
                    <a:lnTo>
                      <a:pt x="3776" y="4113"/>
                    </a:lnTo>
                    <a:cubicBezTo>
                      <a:pt x="3776" y="4142"/>
                      <a:pt x="3800" y="4171"/>
                      <a:pt x="3838" y="4171"/>
                    </a:cubicBezTo>
                    <a:cubicBezTo>
                      <a:pt x="3847" y="4171"/>
                      <a:pt x="3856" y="4170"/>
                      <a:pt x="3866" y="4166"/>
                    </a:cubicBezTo>
                    <a:cubicBezTo>
                      <a:pt x="3955" y="4596"/>
                      <a:pt x="4027" y="5043"/>
                      <a:pt x="4080" y="5473"/>
                    </a:cubicBezTo>
                    <a:cubicBezTo>
                      <a:pt x="4062" y="5526"/>
                      <a:pt x="4062" y="5598"/>
                      <a:pt x="4062" y="5670"/>
                    </a:cubicBezTo>
                    <a:cubicBezTo>
                      <a:pt x="4045" y="5705"/>
                      <a:pt x="4080" y="5741"/>
                      <a:pt x="4116" y="5759"/>
                    </a:cubicBezTo>
                    <a:cubicBezTo>
                      <a:pt x="4116" y="5849"/>
                      <a:pt x="4134" y="5938"/>
                      <a:pt x="4152" y="6028"/>
                    </a:cubicBezTo>
                    <a:cubicBezTo>
                      <a:pt x="4062" y="5884"/>
                      <a:pt x="3955" y="5759"/>
                      <a:pt x="3866" y="5634"/>
                    </a:cubicBezTo>
                    <a:lnTo>
                      <a:pt x="3740" y="5473"/>
                    </a:lnTo>
                    <a:cubicBezTo>
                      <a:pt x="3776" y="5455"/>
                      <a:pt x="3812" y="5419"/>
                      <a:pt x="3812" y="5383"/>
                    </a:cubicBezTo>
                    <a:cubicBezTo>
                      <a:pt x="3705" y="4524"/>
                      <a:pt x="3239" y="3934"/>
                      <a:pt x="2649" y="3343"/>
                    </a:cubicBezTo>
                    <a:cubicBezTo>
                      <a:pt x="2443" y="3137"/>
                      <a:pt x="1831" y="2427"/>
                      <a:pt x="1408" y="2427"/>
                    </a:cubicBezTo>
                    <a:cubicBezTo>
                      <a:pt x="1352" y="2427"/>
                      <a:pt x="1300" y="2440"/>
                      <a:pt x="1253" y="2466"/>
                    </a:cubicBezTo>
                    <a:cubicBezTo>
                      <a:pt x="752" y="2753"/>
                      <a:pt x="1611" y="3755"/>
                      <a:pt x="1736" y="4041"/>
                    </a:cubicBezTo>
                    <a:cubicBezTo>
                      <a:pt x="2105" y="4796"/>
                      <a:pt x="2616" y="5881"/>
                      <a:pt x="3578" y="5881"/>
                    </a:cubicBezTo>
                    <a:cubicBezTo>
                      <a:pt x="3642" y="5881"/>
                      <a:pt x="3708" y="5877"/>
                      <a:pt x="3776" y="5866"/>
                    </a:cubicBezTo>
                    <a:cubicBezTo>
                      <a:pt x="3794" y="5866"/>
                      <a:pt x="3812" y="5849"/>
                      <a:pt x="3812" y="5831"/>
                    </a:cubicBezTo>
                    <a:cubicBezTo>
                      <a:pt x="3866" y="5902"/>
                      <a:pt x="3901" y="5992"/>
                      <a:pt x="3955" y="6063"/>
                    </a:cubicBezTo>
                    <a:cubicBezTo>
                      <a:pt x="4045" y="6206"/>
                      <a:pt x="4116" y="6368"/>
                      <a:pt x="4188" y="6511"/>
                    </a:cubicBezTo>
                    <a:cubicBezTo>
                      <a:pt x="4277" y="7423"/>
                      <a:pt x="4295" y="8336"/>
                      <a:pt x="4277" y="9249"/>
                    </a:cubicBezTo>
                    <a:cubicBezTo>
                      <a:pt x="4134" y="9034"/>
                      <a:pt x="3955" y="8837"/>
                      <a:pt x="3758" y="8658"/>
                    </a:cubicBezTo>
                    <a:cubicBezTo>
                      <a:pt x="3705" y="8604"/>
                      <a:pt x="3651" y="8551"/>
                      <a:pt x="3579" y="8497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2" y="6099"/>
                      <a:pt x="823" y="6063"/>
                    </a:cubicBezTo>
                    <a:cubicBezTo>
                      <a:pt x="770" y="6063"/>
                      <a:pt x="716" y="6117"/>
                      <a:pt x="716" y="6171"/>
                    </a:cubicBezTo>
                    <a:cubicBezTo>
                      <a:pt x="606" y="7239"/>
                      <a:pt x="2041" y="8942"/>
                      <a:pt x="3253" y="8942"/>
                    </a:cubicBezTo>
                    <a:cubicBezTo>
                      <a:pt x="3421" y="8942"/>
                      <a:pt x="3585" y="8909"/>
                      <a:pt x="3740" y="8837"/>
                    </a:cubicBezTo>
                    <a:cubicBezTo>
                      <a:pt x="3830" y="8927"/>
                      <a:pt x="3919" y="9034"/>
                      <a:pt x="3991" y="9141"/>
                    </a:cubicBezTo>
                    <a:cubicBezTo>
                      <a:pt x="4116" y="9338"/>
                      <a:pt x="4152" y="9553"/>
                      <a:pt x="4259" y="9750"/>
                    </a:cubicBezTo>
                    <a:cubicBezTo>
                      <a:pt x="4241" y="10322"/>
                      <a:pt x="4224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3"/>
                      <a:pt x="4098" y="12219"/>
                      <a:pt x="4116" y="12237"/>
                    </a:cubicBezTo>
                    <a:cubicBezTo>
                      <a:pt x="4098" y="12434"/>
                      <a:pt x="4080" y="12649"/>
                      <a:pt x="4080" y="12846"/>
                    </a:cubicBezTo>
                    <a:cubicBezTo>
                      <a:pt x="3991" y="12702"/>
                      <a:pt x="3866" y="12559"/>
                      <a:pt x="3740" y="12452"/>
                    </a:cubicBezTo>
                    <a:cubicBezTo>
                      <a:pt x="3758" y="12434"/>
                      <a:pt x="3758" y="12434"/>
                      <a:pt x="3740" y="12416"/>
                    </a:cubicBezTo>
                    <a:cubicBezTo>
                      <a:pt x="3740" y="11647"/>
                      <a:pt x="2864" y="10895"/>
                      <a:pt x="2345" y="10448"/>
                    </a:cubicBezTo>
                    <a:cubicBezTo>
                      <a:pt x="1759" y="9948"/>
                      <a:pt x="991" y="9515"/>
                      <a:pt x="201" y="9515"/>
                    </a:cubicBezTo>
                    <a:cubicBezTo>
                      <a:pt x="170" y="9515"/>
                      <a:pt x="139" y="9516"/>
                      <a:pt x="108" y="9517"/>
                    </a:cubicBezTo>
                    <a:cubicBezTo>
                      <a:pt x="54" y="9517"/>
                      <a:pt x="0" y="9571"/>
                      <a:pt x="18" y="9624"/>
                    </a:cubicBezTo>
                    <a:cubicBezTo>
                      <a:pt x="161" y="10430"/>
                      <a:pt x="841" y="11110"/>
                      <a:pt x="1360" y="11700"/>
                    </a:cubicBezTo>
                    <a:cubicBezTo>
                      <a:pt x="1886" y="12273"/>
                      <a:pt x="2493" y="12738"/>
                      <a:pt x="3260" y="12738"/>
                    </a:cubicBezTo>
                    <a:cubicBezTo>
                      <a:pt x="3380" y="12738"/>
                      <a:pt x="3504" y="12727"/>
                      <a:pt x="3633" y="12702"/>
                    </a:cubicBezTo>
                    <a:cubicBezTo>
                      <a:pt x="3758" y="12935"/>
                      <a:pt x="3884" y="13168"/>
                      <a:pt x="4009" y="13418"/>
                    </a:cubicBezTo>
                    <a:cubicBezTo>
                      <a:pt x="3919" y="14581"/>
                      <a:pt x="3794" y="15745"/>
                      <a:pt x="3651" y="16890"/>
                    </a:cubicBezTo>
                    <a:cubicBezTo>
                      <a:pt x="3579" y="16729"/>
                      <a:pt x="3490" y="16550"/>
                      <a:pt x="3400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76" y="13006"/>
                      <a:pt x="419" y="13006"/>
                    </a:cubicBezTo>
                    <a:cubicBezTo>
                      <a:pt x="404" y="13006"/>
                      <a:pt x="390" y="13006"/>
                      <a:pt x="376" y="13007"/>
                    </a:cubicBezTo>
                    <a:cubicBezTo>
                      <a:pt x="322" y="13007"/>
                      <a:pt x="269" y="13060"/>
                      <a:pt x="269" y="13114"/>
                    </a:cubicBezTo>
                    <a:cubicBezTo>
                      <a:pt x="358" y="14707"/>
                      <a:pt x="1647" y="16747"/>
                      <a:pt x="3400" y="16782"/>
                    </a:cubicBezTo>
                    <a:cubicBezTo>
                      <a:pt x="3490" y="16997"/>
                      <a:pt x="3544" y="17212"/>
                      <a:pt x="3579" y="17427"/>
                    </a:cubicBezTo>
                    <a:cubicBezTo>
                      <a:pt x="3418" y="18554"/>
                      <a:pt x="3204" y="19681"/>
                      <a:pt x="2935" y="20791"/>
                    </a:cubicBezTo>
                    <a:cubicBezTo>
                      <a:pt x="2924" y="20844"/>
                      <a:pt x="2965" y="20879"/>
                      <a:pt x="3003" y="20879"/>
                    </a:cubicBezTo>
                    <a:cubicBezTo>
                      <a:pt x="3028" y="20879"/>
                      <a:pt x="3053" y="20863"/>
                      <a:pt x="3060" y="20827"/>
                    </a:cubicBezTo>
                    <a:cubicBezTo>
                      <a:pt x="3329" y="20129"/>
                      <a:pt x="3526" y="19395"/>
                      <a:pt x="3687" y="18661"/>
                    </a:cubicBezTo>
                    <a:cubicBezTo>
                      <a:pt x="3973" y="18572"/>
                      <a:pt x="4259" y="18465"/>
                      <a:pt x="4546" y="18321"/>
                    </a:cubicBezTo>
                    <a:cubicBezTo>
                      <a:pt x="5351" y="18250"/>
                      <a:pt x="6138" y="18214"/>
                      <a:pt x="6783" y="17659"/>
                    </a:cubicBezTo>
                    <a:cubicBezTo>
                      <a:pt x="7427" y="17105"/>
                      <a:pt x="7838" y="16353"/>
                      <a:pt x="8178" y="15566"/>
                    </a:cubicBezTo>
                    <a:cubicBezTo>
                      <a:pt x="8214" y="15494"/>
                      <a:pt x="8160" y="15422"/>
                      <a:pt x="8071" y="15422"/>
                    </a:cubicBezTo>
                    <a:lnTo>
                      <a:pt x="8125" y="15440"/>
                    </a:lnTo>
                    <a:cubicBezTo>
                      <a:pt x="7391" y="15512"/>
                      <a:pt x="6800" y="15870"/>
                      <a:pt x="6228" y="16317"/>
                    </a:cubicBezTo>
                    <a:cubicBezTo>
                      <a:pt x="5494" y="16854"/>
                      <a:pt x="5065" y="17552"/>
                      <a:pt x="4438" y="18160"/>
                    </a:cubicBezTo>
                    <a:lnTo>
                      <a:pt x="4385" y="18160"/>
                    </a:lnTo>
                    <a:cubicBezTo>
                      <a:pt x="4331" y="18160"/>
                      <a:pt x="4313" y="18214"/>
                      <a:pt x="4313" y="18268"/>
                    </a:cubicBezTo>
                    <a:cubicBezTo>
                      <a:pt x="4134" y="18339"/>
                      <a:pt x="3937" y="18411"/>
                      <a:pt x="3758" y="18465"/>
                    </a:cubicBezTo>
                    <a:cubicBezTo>
                      <a:pt x="3901" y="17767"/>
                      <a:pt x="4009" y="17051"/>
                      <a:pt x="4080" y="16335"/>
                    </a:cubicBezTo>
                    <a:cubicBezTo>
                      <a:pt x="4456" y="16102"/>
                      <a:pt x="4796" y="15798"/>
                      <a:pt x="5100" y="15458"/>
                    </a:cubicBezTo>
                    <a:lnTo>
                      <a:pt x="5118" y="15458"/>
                    </a:lnTo>
                    <a:cubicBezTo>
                      <a:pt x="7015" y="14689"/>
                      <a:pt x="8447" y="12685"/>
                      <a:pt x="8465" y="10644"/>
                    </a:cubicBezTo>
                    <a:cubicBezTo>
                      <a:pt x="8465" y="10573"/>
                      <a:pt x="8429" y="10537"/>
                      <a:pt x="8357" y="10537"/>
                    </a:cubicBezTo>
                    <a:cubicBezTo>
                      <a:pt x="7463" y="10627"/>
                      <a:pt x="6800" y="11468"/>
                      <a:pt x="6281" y="12130"/>
                    </a:cubicBezTo>
                    <a:cubicBezTo>
                      <a:pt x="5458" y="13150"/>
                      <a:pt x="5100" y="14349"/>
                      <a:pt x="4599" y="15530"/>
                    </a:cubicBezTo>
                    <a:lnTo>
                      <a:pt x="4098" y="16049"/>
                    </a:lnTo>
                    <a:cubicBezTo>
                      <a:pt x="4224" y="14725"/>
                      <a:pt x="4277" y="13400"/>
                      <a:pt x="4349" y="12130"/>
                    </a:cubicBezTo>
                    <a:cubicBezTo>
                      <a:pt x="4581" y="11897"/>
                      <a:pt x="4778" y="11647"/>
                      <a:pt x="4975" y="11396"/>
                    </a:cubicBezTo>
                    <a:cubicBezTo>
                      <a:pt x="4975" y="11431"/>
                      <a:pt x="5005" y="11450"/>
                      <a:pt x="5041" y="11450"/>
                    </a:cubicBezTo>
                    <a:cubicBezTo>
                      <a:pt x="5060" y="11450"/>
                      <a:pt x="5081" y="11445"/>
                      <a:pt x="5100" y="11432"/>
                    </a:cubicBezTo>
                    <a:cubicBezTo>
                      <a:pt x="6550" y="10233"/>
                      <a:pt x="7838" y="8372"/>
                      <a:pt x="7677" y="6403"/>
                    </a:cubicBezTo>
                    <a:cubicBezTo>
                      <a:pt x="7677" y="6333"/>
                      <a:pt x="7622" y="6285"/>
                      <a:pt x="7564" y="6285"/>
                    </a:cubicBezTo>
                    <a:cubicBezTo>
                      <a:pt x="7548" y="6285"/>
                      <a:pt x="7532" y="6288"/>
                      <a:pt x="7516" y="6296"/>
                    </a:cubicBezTo>
                    <a:cubicBezTo>
                      <a:pt x="5816" y="7298"/>
                      <a:pt x="4796" y="9141"/>
                      <a:pt x="4868" y="11092"/>
                    </a:cubicBezTo>
                    <a:lnTo>
                      <a:pt x="4367" y="11808"/>
                    </a:lnTo>
                    <a:cubicBezTo>
                      <a:pt x="4438" y="10644"/>
                      <a:pt x="4492" y="9463"/>
                      <a:pt x="4474" y="8282"/>
                    </a:cubicBezTo>
                    <a:cubicBezTo>
                      <a:pt x="4814" y="7835"/>
                      <a:pt x="5083" y="7352"/>
                      <a:pt x="5244" y="6815"/>
                    </a:cubicBezTo>
                    <a:cubicBezTo>
                      <a:pt x="6174" y="5598"/>
                      <a:pt x="7069" y="4166"/>
                      <a:pt x="6675" y="2592"/>
                    </a:cubicBezTo>
                    <a:cubicBezTo>
                      <a:pt x="6663" y="2544"/>
                      <a:pt x="6627" y="2520"/>
                      <a:pt x="6589" y="2520"/>
                    </a:cubicBezTo>
                    <a:cubicBezTo>
                      <a:pt x="6570" y="2520"/>
                      <a:pt x="6550" y="2526"/>
                      <a:pt x="6532" y="2538"/>
                    </a:cubicBezTo>
                    <a:cubicBezTo>
                      <a:pt x="5261" y="3200"/>
                      <a:pt x="4599" y="5670"/>
                      <a:pt x="4939" y="7048"/>
                    </a:cubicBezTo>
                    <a:cubicBezTo>
                      <a:pt x="4796" y="7370"/>
                      <a:pt x="4635" y="7674"/>
                      <a:pt x="4474" y="7978"/>
                    </a:cubicBezTo>
                    <a:cubicBezTo>
                      <a:pt x="4438" y="7191"/>
                      <a:pt x="4385" y="6403"/>
                      <a:pt x="4277" y="5616"/>
                    </a:cubicBezTo>
                    <a:cubicBezTo>
                      <a:pt x="4420" y="5133"/>
                      <a:pt x="4510" y="4650"/>
                      <a:pt x="4564" y="4166"/>
                    </a:cubicBezTo>
                    <a:cubicBezTo>
                      <a:pt x="4599" y="4166"/>
                      <a:pt x="4617" y="4131"/>
                      <a:pt x="4617" y="4113"/>
                    </a:cubicBezTo>
                    <a:cubicBezTo>
                      <a:pt x="4904" y="3379"/>
                      <a:pt x="5083" y="2592"/>
                      <a:pt x="5136" y="1804"/>
                    </a:cubicBezTo>
                    <a:cubicBezTo>
                      <a:pt x="5172" y="1232"/>
                      <a:pt x="5261" y="587"/>
                      <a:pt x="4957" y="51"/>
                    </a:cubicBezTo>
                    <a:cubicBezTo>
                      <a:pt x="4947" y="19"/>
                      <a:pt x="4912" y="0"/>
                      <a:pt x="487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37"/>
              <p:cNvSpPr/>
              <p:nvPr/>
            </p:nvSpPr>
            <p:spPr>
              <a:xfrm>
                <a:off x="2148875" y="2084575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94" y="2759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1"/>
                      <a:pt x="1539" y="4871"/>
                      <a:pt x="770" y="5139"/>
                    </a:cubicBezTo>
                    <a:cubicBezTo>
                      <a:pt x="754" y="5144"/>
                      <a:pt x="741" y="5146"/>
                      <a:pt x="730" y="5146"/>
                    </a:cubicBezTo>
                    <a:cubicBezTo>
                      <a:pt x="513" y="5146"/>
                      <a:pt x="950" y="4386"/>
                      <a:pt x="967" y="4352"/>
                    </a:cubicBezTo>
                    <a:cubicBezTo>
                      <a:pt x="1217" y="3922"/>
                      <a:pt x="1575" y="3529"/>
                      <a:pt x="1987" y="3242"/>
                    </a:cubicBezTo>
                    <a:cubicBezTo>
                      <a:pt x="2398" y="2938"/>
                      <a:pt x="2881" y="2884"/>
                      <a:pt x="3347" y="2831"/>
                    </a:cubicBezTo>
                    <a:lnTo>
                      <a:pt x="3347" y="2831"/>
                    </a:lnTo>
                    <a:cubicBezTo>
                      <a:pt x="2989" y="3027"/>
                      <a:pt x="2667" y="3332"/>
                      <a:pt x="2434" y="3690"/>
                    </a:cubicBezTo>
                    <a:cubicBezTo>
                      <a:pt x="2421" y="3728"/>
                      <a:pt x="2453" y="3766"/>
                      <a:pt x="2492" y="3766"/>
                    </a:cubicBezTo>
                    <a:cubicBezTo>
                      <a:pt x="2508" y="3766"/>
                      <a:pt x="2526" y="3759"/>
                      <a:pt x="2541" y="3743"/>
                    </a:cubicBezTo>
                    <a:cubicBezTo>
                      <a:pt x="2846" y="3314"/>
                      <a:pt x="3275" y="2974"/>
                      <a:pt x="3776" y="2759"/>
                    </a:cubicBezTo>
                    <a:close/>
                    <a:moveTo>
                      <a:pt x="5190" y="4209"/>
                    </a:moveTo>
                    <a:lnTo>
                      <a:pt x="5190" y="4209"/>
                    </a:lnTo>
                    <a:cubicBezTo>
                      <a:pt x="5995" y="4441"/>
                      <a:pt x="6711" y="4942"/>
                      <a:pt x="7194" y="5640"/>
                    </a:cubicBezTo>
                    <a:lnTo>
                      <a:pt x="7212" y="5640"/>
                    </a:lnTo>
                    <a:cubicBezTo>
                      <a:pt x="7463" y="5998"/>
                      <a:pt x="7677" y="6410"/>
                      <a:pt x="7820" y="6839"/>
                    </a:cubicBezTo>
                    <a:cubicBezTo>
                      <a:pt x="7874" y="7018"/>
                      <a:pt x="7910" y="7197"/>
                      <a:pt x="7946" y="7376"/>
                    </a:cubicBezTo>
                    <a:cubicBezTo>
                      <a:pt x="7981" y="7573"/>
                      <a:pt x="7919" y="7631"/>
                      <a:pt x="7820" y="7631"/>
                    </a:cubicBezTo>
                    <a:cubicBezTo>
                      <a:pt x="7722" y="7631"/>
                      <a:pt x="7588" y="7573"/>
                      <a:pt x="7480" y="7537"/>
                    </a:cubicBezTo>
                    <a:cubicBezTo>
                      <a:pt x="6335" y="7251"/>
                      <a:pt x="5888" y="6088"/>
                      <a:pt x="5512" y="5032"/>
                    </a:cubicBezTo>
                    <a:lnTo>
                      <a:pt x="5512" y="5032"/>
                    </a:lnTo>
                    <a:cubicBezTo>
                      <a:pt x="5709" y="5229"/>
                      <a:pt x="5924" y="5443"/>
                      <a:pt x="6138" y="5640"/>
                    </a:cubicBezTo>
                    <a:cubicBezTo>
                      <a:pt x="6145" y="5647"/>
                      <a:pt x="6153" y="5650"/>
                      <a:pt x="6162" y="5650"/>
                    </a:cubicBezTo>
                    <a:cubicBezTo>
                      <a:pt x="6198" y="5650"/>
                      <a:pt x="6239" y="5598"/>
                      <a:pt x="6210" y="5569"/>
                    </a:cubicBezTo>
                    <a:cubicBezTo>
                      <a:pt x="5888" y="5246"/>
                      <a:pt x="5584" y="4906"/>
                      <a:pt x="5315" y="4549"/>
                    </a:cubicBezTo>
                    <a:cubicBezTo>
                      <a:pt x="5279" y="4423"/>
                      <a:pt x="5226" y="4316"/>
                      <a:pt x="5190" y="4209"/>
                    </a:cubicBezTo>
                    <a:close/>
                    <a:moveTo>
                      <a:pt x="3579" y="5640"/>
                    </a:moveTo>
                    <a:lnTo>
                      <a:pt x="3579" y="5640"/>
                    </a:lnTo>
                    <a:cubicBezTo>
                      <a:pt x="3293" y="6266"/>
                      <a:pt x="3060" y="6929"/>
                      <a:pt x="2756" y="7573"/>
                    </a:cubicBezTo>
                    <a:lnTo>
                      <a:pt x="2756" y="7555"/>
                    </a:lnTo>
                    <a:cubicBezTo>
                      <a:pt x="2398" y="8307"/>
                      <a:pt x="1772" y="8951"/>
                      <a:pt x="1199" y="9523"/>
                    </a:cubicBezTo>
                    <a:cubicBezTo>
                      <a:pt x="946" y="9758"/>
                      <a:pt x="668" y="9963"/>
                      <a:pt x="484" y="9963"/>
                    </a:cubicBezTo>
                    <a:cubicBezTo>
                      <a:pt x="317" y="9963"/>
                      <a:pt x="228" y="9795"/>
                      <a:pt x="304" y="9327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284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3"/>
                      <a:pt x="1647" y="7895"/>
                    </a:cubicBezTo>
                    <a:cubicBezTo>
                      <a:pt x="1621" y="7933"/>
                      <a:pt x="1650" y="7971"/>
                      <a:pt x="1687" y="7971"/>
                    </a:cubicBezTo>
                    <a:cubicBezTo>
                      <a:pt x="1703" y="7971"/>
                      <a:pt x="1720" y="7964"/>
                      <a:pt x="1736" y="7949"/>
                    </a:cubicBezTo>
                    <a:cubicBezTo>
                      <a:pt x="2255" y="7108"/>
                      <a:pt x="2881" y="6338"/>
                      <a:pt x="3579" y="5640"/>
                    </a:cubicBezTo>
                    <a:close/>
                    <a:moveTo>
                      <a:pt x="5099" y="8245"/>
                    </a:moveTo>
                    <a:cubicBezTo>
                      <a:pt x="5987" y="8245"/>
                      <a:pt x="6606" y="8868"/>
                      <a:pt x="7194" y="9523"/>
                    </a:cubicBezTo>
                    <a:lnTo>
                      <a:pt x="7176" y="9505"/>
                    </a:lnTo>
                    <a:lnTo>
                      <a:pt x="7176" y="9505"/>
                    </a:lnTo>
                    <a:cubicBezTo>
                      <a:pt x="7427" y="9792"/>
                      <a:pt x="7659" y="10078"/>
                      <a:pt x="7874" y="10382"/>
                    </a:cubicBezTo>
                    <a:cubicBezTo>
                      <a:pt x="7927" y="10471"/>
                      <a:pt x="8311" y="11116"/>
                      <a:pt x="8201" y="11116"/>
                    </a:cubicBezTo>
                    <a:cubicBezTo>
                      <a:pt x="8199" y="11116"/>
                      <a:pt x="8198" y="11116"/>
                      <a:pt x="8196" y="11116"/>
                    </a:cubicBezTo>
                    <a:cubicBezTo>
                      <a:pt x="7427" y="11080"/>
                      <a:pt x="6693" y="10561"/>
                      <a:pt x="6138" y="10078"/>
                    </a:cubicBezTo>
                    <a:cubicBezTo>
                      <a:pt x="5655" y="9667"/>
                      <a:pt x="5387" y="9165"/>
                      <a:pt x="5065" y="8682"/>
                    </a:cubicBezTo>
                    <a:lnTo>
                      <a:pt x="5065" y="8682"/>
                    </a:lnTo>
                    <a:cubicBezTo>
                      <a:pt x="5422" y="8951"/>
                      <a:pt x="5816" y="9183"/>
                      <a:pt x="6085" y="9362"/>
                    </a:cubicBezTo>
                    <a:cubicBezTo>
                      <a:pt x="6093" y="9368"/>
                      <a:pt x="6102" y="9371"/>
                      <a:pt x="6110" y="9371"/>
                    </a:cubicBezTo>
                    <a:cubicBezTo>
                      <a:pt x="6153" y="9371"/>
                      <a:pt x="6183" y="9303"/>
                      <a:pt x="6138" y="9273"/>
                    </a:cubicBezTo>
                    <a:cubicBezTo>
                      <a:pt x="5762" y="9022"/>
                      <a:pt x="5422" y="8754"/>
                      <a:pt x="5100" y="8450"/>
                    </a:cubicBezTo>
                    <a:cubicBezTo>
                      <a:pt x="5029" y="8396"/>
                      <a:pt x="4975" y="8324"/>
                      <a:pt x="4921" y="8253"/>
                    </a:cubicBezTo>
                    <a:cubicBezTo>
                      <a:pt x="4982" y="8247"/>
                      <a:pt x="5041" y="8245"/>
                      <a:pt x="5099" y="8245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3" y="10418"/>
                      <a:pt x="2470" y="11188"/>
                      <a:pt x="2076" y="11868"/>
                    </a:cubicBezTo>
                    <a:cubicBezTo>
                      <a:pt x="2063" y="11919"/>
                      <a:pt x="2106" y="11961"/>
                      <a:pt x="2144" y="11961"/>
                    </a:cubicBezTo>
                    <a:cubicBezTo>
                      <a:pt x="2159" y="11961"/>
                      <a:pt x="2173" y="11954"/>
                      <a:pt x="2183" y="11939"/>
                    </a:cubicBezTo>
                    <a:cubicBezTo>
                      <a:pt x="2577" y="11277"/>
                      <a:pt x="3007" y="10651"/>
                      <a:pt x="3436" y="10024"/>
                    </a:cubicBezTo>
                    <a:lnTo>
                      <a:pt x="3436" y="10024"/>
                    </a:lnTo>
                    <a:cubicBezTo>
                      <a:pt x="3203" y="11653"/>
                      <a:pt x="2774" y="12995"/>
                      <a:pt x="1342" y="14051"/>
                    </a:cubicBezTo>
                    <a:cubicBezTo>
                      <a:pt x="1253" y="14117"/>
                      <a:pt x="1184" y="14147"/>
                      <a:pt x="1134" y="14147"/>
                    </a:cubicBezTo>
                    <a:cubicBezTo>
                      <a:pt x="720" y="14147"/>
                      <a:pt x="1501" y="12157"/>
                      <a:pt x="1629" y="11886"/>
                    </a:cubicBezTo>
                    <a:cubicBezTo>
                      <a:pt x="2022" y="11027"/>
                      <a:pt x="2702" y="10436"/>
                      <a:pt x="3311" y="9756"/>
                    </a:cubicBezTo>
                    <a:close/>
                    <a:moveTo>
                      <a:pt x="5087" y="12071"/>
                    </a:moveTo>
                    <a:cubicBezTo>
                      <a:pt x="6065" y="12071"/>
                      <a:pt x="6998" y="13156"/>
                      <a:pt x="7391" y="13926"/>
                    </a:cubicBezTo>
                    <a:cubicBezTo>
                      <a:pt x="7445" y="14051"/>
                      <a:pt x="7641" y="14570"/>
                      <a:pt x="7480" y="14570"/>
                    </a:cubicBezTo>
                    <a:cubicBezTo>
                      <a:pt x="7033" y="14552"/>
                      <a:pt x="6639" y="14266"/>
                      <a:pt x="6317" y="13997"/>
                    </a:cubicBezTo>
                    <a:cubicBezTo>
                      <a:pt x="5816" y="13586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2" y="12762"/>
                      <a:pt x="5762" y="12977"/>
                      <a:pt x="6085" y="13192"/>
                    </a:cubicBezTo>
                    <a:cubicBezTo>
                      <a:pt x="6091" y="13199"/>
                      <a:pt x="6099" y="13202"/>
                      <a:pt x="6106" y="13202"/>
                    </a:cubicBezTo>
                    <a:cubicBezTo>
                      <a:pt x="6137" y="13202"/>
                      <a:pt x="6164" y="13149"/>
                      <a:pt x="6120" y="13120"/>
                    </a:cubicBezTo>
                    <a:cubicBezTo>
                      <a:pt x="5745" y="12816"/>
                      <a:pt x="5333" y="12548"/>
                      <a:pt x="4957" y="12243"/>
                    </a:cubicBezTo>
                    <a:cubicBezTo>
                      <a:pt x="4904" y="12190"/>
                      <a:pt x="4868" y="12154"/>
                      <a:pt x="4814" y="12100"/>
                    </a:cubicBezTo>
                    <a:cubicBezTo>
                      <a:pt x="4905" y="12081"/>
                      <a:pt x="4996" y="12071"/>
                      <a:pt x="5087" y="12071"/>
                    </a:cubicBezTo>
                    <a:close/>
                    <a:moveTo>
                      <a:pt x="3418" y="14087"/>
                    </a:moveTo>
                    <a:cubicBezTo>
                      <a:pt x="3454" y="15214"/>
                      <a:pt x="3186" y="16341"/>
                      <a:pt x="2649" y="17344"/>
                    </a:cubicBezTo>
                    <a:cubicBezTo>
                      <a:pt x="2488" y="17648"/>
                      <a:pt x="2255" y="17898"/>
                      <a:pt x="1987" y="18095"/>
                    </a:cubicBezTo>
                    <a:cubicBezTo>
                      <a:pt x="1986" y="18096"/>
                      <a:pt x="1985" y="18096"/>
                      <a:pt x="1985" y="18096"/>
                    </a:cubicBezTo>
                    <a:cubicBezTo>
                      <a:pt x="1934" y="18096"/>
                      <a:pt x="1987" y="16751"/>
                      <a:pt x="2040" y="16574"/>
                    </a:cubicBezTo>
                    <a:cubicBezTo>
                      <a:pt x="2219" y="15912"/>
                      <a:pt x="2595" y="15339"/>
                      <a:pt x="2989" y="14767"/>
                    </a:cubicBezTo>
                    <a:lnTo>
                      <a:pt x="2989" y="14767"/>
                    </a:lnTo>
                    <a:cubicBezTo>
                      <a:pt x="2828" y="15232"/>
                      <a:pt x="2702" y="15679"/>
                      <a:pt x="2541" y="16109"/>
                    </a:cubicBezTo>
                    <a:cubicBezTo>
                      <a:pt x="2520" y="16141"/>
                      <a:pt x="2550" y="16167"/>
                      <a:pt x="2581" y="16167"/>
                    </a:cubicBezTo>
                    <a:cubicBezTo>
                      <a:pt x="2602" y="16167"/>
                      <a:pt x="2624" y="16155"/>
                      <a:pt x="2631" y="16127"/>
                    </a:cubicBezTo>
                    <a:cubicBezTo>
                      <a:pt x="2917" y="15465"/>
                      <a:pt x="3150" y="14767"/>
                      <a:pt x="3418" y="14087"/>
                    </a:cubicBezTo>
                    <a:close/>
                    <a:moveTo>
                      <a:pt x="4707" y="15089"/>
                    </a:moveTo>
                    <a:lnTo>
                      <a:pt x="4707" y="15089"/>
                    </a:lnTo>
                    <a:cubicBezTo>
                      <a:pt x="5727" y="15142"/>
                      <a:pt x="6174" y="16073"/>
                      <a:pt x="6568" y="16896"/>
                    </a:cubicBezTo>
                    <a:lnTo>
                      <a:pt x="6568" y="16914"/>
                    </a:lnTo>
                    <a:cubicBezTo>
                      <a:pt x="6675" y="17165"/>
                      <a:pt x="6818" y="17361"/>
                      <a:pt x="6944" y="17594"/>
                    </a:cubicBezTo>
                    <a:cubicBezTo>
                      <a:pt x="7083" y="17832"/>
                      <a:pt x="7190" y="18190"/>
                      <a:pt x="7000" y="18190"/>
                    </a:cubicBezTo>
                    <a:cubicBezTo>
                      <a:pt x="6947" y="18190"/>
                      <a:pt x="6870" y="18162"/>
                      <a:pt x="6765" y="18095"/>
                    </a:cubicBezTo>
                    <a:cubicBezTo>
                      <a:pt x="6353" y="17809"/>
                      <a:pt x="5977" y="17469"/>
                      <a:pt x="5655" y="17093"/>
                    </a:cubicBezTo>
                    <a:cubicBezTo>
                      <a:pt x="5458" y="16878"/>
                      <a:pt x="5279" y="16646"/>
                      <a:pt x="5136" y="16377"/>
                    </a:cubicBezTo>
                    <a:cubicBezTo>
                      <a:pt x="5011" y="16127"/>
                      <a:pt x="4921" y="15858"/>
                      <a:pt x="4850" y="15590"/>
                    </a:cubicBezTo>
                    <a:lnTo>
                      <a:pt x="4850" y="15590"/>
                    </a:lnTo>
                    <a:cubicBezTo>
                      <a:pt x="5065" y="15876"/>
                      <a:pt x="5297" y="16180"/>
                      <a:pt x="5512" y="16485"/>
                    </a:cubicBezTo>
                    <a:cubicBezTo>
                      <a:pt x="5517" y="16489"/>
                      <a:pt x="5525" y="16492"/>
                      <a:pt x="5535" y="16492"/>
                    </a:cubicBezTo>
                    <a:cubicBezTo>
                      <a:pt x="5562" y="16492"/>
                      <a:pt x="5597" y="16475"/>
                      <a:pt x="5584" y="16449"/>
                    </a:cubicBezTo>
                    <a:cubicBezTo>
                      <a:pt x="5422" y="16073"/>
                      <a:pt x="5208" y="15733"/>
                      <a:pt x="4939" y="15429"/>
                    </a:cubicBezTo>
                    <a:cubicBezTo>
                      <a:pt x="4850" y="15321"/>
                      <a:pt x="4778" y="15196"/>
                      <a:pt x="4707" y="15089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387" y="18006"/>
                      <a:pt x="5691" y="18489"/>
                    </a:cubicBezTo>
                    <a:lnTo>
                      <a:pt x="5709" y="18489"/>
                    </a:lnTo>
                    <a:cubicBezTo>
                      <a:pt x="5906" y="18865"/>
                      <a:pt x="6031" y="19276"/>
                      <a:pt x="6067" y="19706"/>
                    </a:cubicBezTo>
                    <a:cubicBezTo>
                      <a:pt x="6089" y="19926"/>
                      <a:pt x="6017" y="20002"/>
                      <a:pt x="5909" y="20002"/>
                    </a:cubicBezTo>
                    <a:cubicBezTo>
                      <a:pt x="5754" y="20002"/>
                      <a:pt x="5524" y="19847"/>
                      <a:pt x="5387" y="19742"/>
                    </a:cubicBezTo>
                    <a:cubicBezTo>
                      <a:pt x="4725" y="19187"/>
                      <a:pt x="4707" y="18346"/>
                      <a:pt x="4707" y="17540"/>
                    </a:cubicBezTo>
                    <a:lnTo>
                      <a:pt x="4707" y="17540"/>
                    </a:lnTo>
                    <a:cubicBezTo>
                      <a:pt x="4742" y="17630"/>
                      <a:pt x="4760" y="17701"/>
                      <a:pt x="4778" y="17791"/>
                    </a:cubicBezTo>
                    <a:lnTo>
                      <a:pt x="4778" y="17898"/>
                    </a:lnTo>
                    <a:lnTo>
                      <a:pt x="4796" y="17898"/>
                    </a:lnTo>
                    <a:lnTo>
                      <a:pt x="4796" y="17845"/>
                    </a:lnTo>
                    <a:cubicBezTo>
                      <a:pt x="4832" y="17934"/>
                      <a:pt x="4868" y="18041"/>
                      <a:pt x="4904" y="18149"/>
                    </a:cubicBezTo>
                    <a:cubicBezTo>
                      <a:pt x="4910" y="18163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68" y="17809"/>
                      <a:pt x="4796" y="17469"/>
                      <a:pt x="4707" y="17147"/>
                    </a:cubicBezTo>
                    <a:lnTo>
                      <a:pt x="4707" y="17129"/>
                    </a:lnTo>
                    <a:close/>
                    <a:moveTo>
                      <a:pt x="3991" y="17111"/>
                    </a:moveTo>
                    <a:lnTo>
                      <a:pt x="3991" y="17111"/>
                    </a:lnTo>
                    <a:cubicBezTo>
                      <a:pt x="4259" y="18131"/>
                      <a:pt x="4402" y="19276"/>
                      <a:pt x="3937" y="20243"/>
                    </a:cubicBezTo>
                    <a:cubicBezTo>
                      <a:pt x="3858" y="20405"/>
                      <a:pt x="3792" y="20468"/>
                      <a:pt x="3737" y="20468"/>
                    </a:cubicBezTo>
                    <a:cubicBezTo>
                      <a:pt x="3606" y="20468"/>
                      <a:pt x="3543" y="20105"/>
                      <a:pt x="3543" y="19903"/>
                    </a:cubicBezTo>
                    <a:cubicBezTo>
                      <a:pt x="3543" y="19616"/>
                      <a:pt x="3561" y="19348"/>
                      <a:pt x="3579" y="19079"/>
                    </a:cubicBezTo>
                    <a:cubicBezTo>
                      <a:pt x="3615" y="18596"/>
                      <a:pt x="3705" y="18149"/>
                      <a:pt x="3812" y="17684"/>
                    </a:cubicBezTo>
                    <a:lnTo>
                      <a:pt x="3812" y="17684"/>
                    </a:lnTo>
                    <a:cubicBezTo>
                      <a:pt x="3776" y="17916"/>
                      <a:pt x="3794" y="18167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1" y="18399"/>
                      <a:pt x="3901" y="18381"/>
                    </a:cubicBezTo>
                    <a:cubicBezTo>
                      <a:pt x="4009" y="18131"/>
                      <a:pt x="3955" y="17701"/>
                      <a:pt x="3973" y="17433"/>
                    </a:cubicBezTo>
                    <a:cubicBezTo>
                      <a:pt x="3973" y="17326"/>
                      <a:pt x="3991" y="17218"/>
                      <a:pt x="3991" y="17111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3"/>
                      <a:pt x="5422" y="39"/>
                    </a:cubicBezTo>
                    <a:cubicBezTo>
                      <a:pt x="5154" y="755"/>
                      <a:pt x="4939" y="1471"/>
                      <a:pt x="4796" y="2204"/>
                    </a:cubicBezTo>
                    <a:cubicBezTo>
                      <a:pt x="4492" y="2294"/>
                      <a:pt x="4206" y="2419"/>
                      <a:pt x="3937" y="2544"/>
                    </a:cubicBezTo>
                    <a:cubicBezTo>
                      <a:pt x="3132" y="2634"/>
                      <a:pt x="2345" y="2652"/>
                      <a:pt x="1700" y="3206"/>
                    </a:cubicBezTo>
                    <a:cubicBezTo>
                      <a:pt x="1056" y="3779"/>
                      <a:pt x="644" y="4513"/>
                      <a:pt x="287" y="5300"/>
                    </a:cubicBezTo>
                    <a:cubicBezTo>
                      <a:pt x="269" y="5372"/>
                      <a:pt x="322" y="5443"/>
                      <a:pt x="394" y="5461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6"/>
                    </a:cubicBezTo>
                    <a:cubicBezTo>
                      <a:pt x="2971" y="4012"/>
                      <a:pt x="3418" y="3314"/>
                      <a:pt x="4045" y="2705"/>
                    </a:cubicBezTo>
                    <a:lnTo>
                      <a:pt x="4080" y="2705"/>
                    </a:lnTo>
                    <a:cubicBezTo>
                      <a:pt x="4134" y="2705"/>
                      <a:pt x="4170" y="2652"/>
                      <a:pt x="4170" y="2616"/>
                    </a:cubicBezTo>
                    <a:cubicBezTo>
                      <a:pt x="4349" y="2544"/>
                      <a:pt x="4528" y="2473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2" y="4531"/>
                    </a:cubicBezTo>
                    <a:cubicBezTo>
                      <a:pt x="4027" y="4781"/>
                      <a:pt x="3669" y="5068"/>
                      <a:pt x="3382" y="5408"/>
                    </a:cubicBezTo>
                    <a:lnTo>
                      <a:pt x="3365" y="5408"/>
                    </a:lnTo>
                    <a:cubicBezTo>
                      <a:pt x="1468" y="6177"/>
                      <a:pt x="36" y="8181"/>
                      <a:pt x="0" y="10221"/>
                    </a:cubicBezTo>
                    <a:cubicBezTo>
                      <a:pt x="0" y="10293"/>
                      <a:pt x="54" y="10347"/>
                      <a:pt x="108" y="10347"/>
                    </a:cubicBezTo>
                    <a:cubicBezTo>
                      <a:pt x="1020" y="10239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5"/>
                      <a:pt x="4116" y="8736"/>
                    </a:cubicBezTo>
                    <a:cubicBezTo>
                      <a:pt x="3901" y="8969"/>
                      <a:pt x="3687" y="9219"/>
                      <a:pt x="3508" y="9470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2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7"/>
                      <a:pt x="967" y="14570"/>
                    </a:cubicBezTo>
                    <a:cubicBezTo>
                      <a:pt x="2667" y="13586"/>
                      <a:pt x="3669" y="11742"/>
                      <a:pt x="3615" y="9774"/>
                    </a:cubicBezTo>
                    <a:lnTo>
                      <a:pt x="4098" y="9058"/>
                    </a:lnTo>
                    <a:lnTo>
                      <a:pt x="4098" y="9058"/>
                    </a:lnTo>
                    <a:cubicBezTo>
                      <a:pt x="4027" y="10239"/>
                      <a:pt x="3973" y="11420"/>
                      <a:pt x="4009" y="12583"/>
                    </a:cubicBezTo>
                    <a:cubicBezTo>
                      <a:pt x="3669" y="13031"/>
                      <a:pt x="3400" y="13532"/>
                      <a:pt x="3221" y="14051"/>
                    </a:cubicBezTo>
                    <a:cubicBezTo>
                      <a:pt x="2309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3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5"/>
                      <a:pt x="4206" y="15232"/>
                    </a:cubicBezTo>
                    <a:cubicBezTo>
                      <a:pt x="4062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48" y="16753"/>
                    </a:cubicBezTo>
                    <a:cubicBezTo>
                      <a:pt x="3561" y="17505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5"/>
                      <a:pt x="3597" y="20875"/>
                    </a:cubicBezTo>
                    <a:cubicBezTo>
                      <a:pt x="3621" y="20875"/>
                      <a:pt x="3647" y="20866"/>
                      <a:pt x="3669" y="20851"/>
                    </a:cubicBezTo>
                    <a:cubicBezTo>
                      <a:pt x="4653" y="19867"/>
                      <a:pt x="4599" y="17952"/>
                      <a:pt x="4045" y="16753"/>
                    </a:cubicBezTo>
                    <a:cubicBezTo>
                      <a:pt x="4062" y="16538"/>
                      <a:pt x="4098" y="16341"/>
                      <a:pt x="4152" y="16127"/>
                    </a:cubicBezTo>
                    <a:cubicBezTo>
                      <a:pt x="4188" y="15984"/>
                      <a:pt x="4241" y="15858"/>
                      <a:pt x="4277" y="15715"/>
                    </a:cubicBezTo>
                    <a:cubicBezTo>
                      <a:pt x="4349" y="16109"/>
                      <a:pt x="4438" y="16485"/>
                      <a:pt x="4528" y="16860"/>
                    </a:cubicBezTo>
                    <a:cubicBezTo>
                      <a:pt x="4313" y="17469"/>
                      <a:pt x="4510" y="18346"/>
                      <a:pt x="4689" y="18918"/>
                    </a:cubicBezTo>
                    <a:cubicBezTo>
                      <a:pt x="4921" y="19616"/>
                      <a:pt x="5405" y="20153"/>
                      <a:pt x="6156" y="20225"/>
                    </a:cubicBezTo>
                    <a:cubicBezTo>
                      <a:pt x="6210" y="20225"/>
                      <a:pt x="6246" y="20189"/>
                      <a:pt x="6246" y="20135"/>
                    </a:cubicBezTo>
                    <a:cubicBezTo>
                      <a:pt x="6281" y="18865"/>
                      <a:pt x="5619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2" y="15393"/>
                    </a:cubicBezTo>
                    <a:cubicBezTo>
                      <a:pt x="4402" y="15339"/>
                      <a:pt x="4420" y="15268"/>
                      <a:pt x="4420" y="15196"/>
                    </a:cubicBezTo>
                    <a:cubicBezTo>
                      <a:pt x="4420" y="15160"/>
                      <a:pt x="4402" y="15125"/>
                      <a:pt x="4367" y="15125"/>
                    </a:cubicBezTo>
                    <a:cubicBezTo>
                      <a:pt x="4367" y="15035"/>
                      <a:pt x="4349" y="14946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5"/>
                      <a:pt x="4599" y="15232"/>
                    </a:cubicBezTo>
                    <a:lnTo>
                      <a:pt x="4725" y="15411"/>
                    </a:lnTo>
                    <a:cubicBezTo>
                      <a:pt x="4689" y="15429"/>
                      <a:pt x="4671" y="15447"/>
                      <a:pt x="4671" y="15500"/>
                    </a:cubicBezTo>
                    <a:cubicBezTo>
                      <a:pt x="4778" y="16341"/>
                      <a:pt x="5244" y="16932"/>
                      <a:pt x="5816" y="17523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29" y="16842"/>
                    </a:cubicBezTo>
                    <a:cubicBezTo>
                      <a:pt x="6377" y="16071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4"/>
                      <a:pt x="4564" y="14874"/>
                      <a:pt x="4528" y="14802"/>
                    </a:cubicBezTo>
                    <a:cubicBezTo>
                      <a:pt x="4420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10" y="12029"/>
                      <a:pt x="4725" y="12208"/>
                    </a:cubicBezTo>
                    <a:cubicBezTo>
                      <a:pt x="4778" y="12261"/>
                      <a:pt x="4832" y="12315"/>
                      <a:pt x="4904" y="12369"/>
                    </a:cubicBezTo>
                    <a:cubicBezTo>
                      <a:pt x="4850" y="12387"/>
                      <a:pt x="4832" y="12440"/>
                      <a:pt x="4850" y="12476"/>
                    </a:cubicBezTo>
                    <a:cubicBezTo>
                      <a:pt x="5279" y="13532"/>
                      <a:pt x="6460" y="14767"/>
                      <a:pt x="7659" y="14802"/>
                    </a:cubicBezTo>
                    <a:cubicBezTo>
                      <a:pt x="7713" y="14802"/>
                      <a:pt x="7749" y="14767"/>
                      <a:pt x="7767" y="14695"/>
                    </a:cubicBezTo>
                    <a:cubicBezTo>
                      <a:pt x="7877" y="13627"/>
                      <a:pt x="6442" y="11924"/>
                      <a:pt x="5230" y="11924"/>
                    </a:cubicBezTo>
                    <a:cubicBezTo>
                      <a:pt x="5062" y="11924"/>
                      <a:pt x="4898" y="11957"/>
                      <a:pt x="4742" y="12029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3"/>
                      <a:pt x="4259" y="9989"/>
                      <a:pt x="4295" y="9416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9"/>
                    </a:cubicBezTo>
                    <a:cubicBezTo>
                      <a:pt x="4367" y="8432"/>
                      <a:pt x="4385" y="8217"/>
                      <a:pt x="4402" y="8020"/>
                    </a:cubicBezTo>
                    <a:cubicBezTo>
                      <a:pt x="4492" y="8163"/>
                      <a:pt x="4599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8"/>
                      <a:pt x="7492" y="11351"/>
                      <a:pt x="8282" y="11351"/>
                    </a:cubicBezTo>
                    <a:cubicBezTo>
                      <a:pt x="8313" y="11351"/>
                      <a:pt x="8344" y="11350"/>
                      <a:pt x="8375" y="11349"/>
                    </a:cubicBezTo>
                    <a:cubicBezTo>
                      <a:pt x="8429" y="11349"/>
                      <a:pt x="8465" y="11295"/>
                      <a:pt x="8465" y="11241"/>
                    </a:cubicBezTo>
                    <a:cubicBezTo>
                      <a:pt x="8322" y="10436"/>
                      <a:pt x="7624" y="9756"/>
                      <a:pt x="7123" y="9165"/>
                    </a:cubicBezTo>
                    <a:cubicBezTo>
                      <a:pt x="6597" y="8593"/>
                      <a:pt x="5977" y="8128"/>
                      <a:pt x="5217" y="8128"/>
                    </a:cubicBezTo>
                    <a:cubicBezTo>
                      <a:pt x="5098" y="8128"/>
                      <a:pt x="4976" y="8139"/>
                      <a:pt x="4850" y="8163"/>
                    </a:cubicBezTo>
                    <a:cubicBezTo>
                      <a:pt x="4707" y="7931"/>
                      <a:pt x="4581" y="7698"/>
                      <a:pt x="4474" y="7448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886" y="4155"/>
                      <a:pt x="4975" y="4316"/>
                      <a:pt x="5082" y="4477"/>
                    </a:cubicBezTo>
                    <a:cubicBezTo>
                      <a:pt x="5190" y="5229"/>
                      <a:pt x="5637" y="6034"/>
                      <a:pt x="6031" y="6624"/>
                    </a:cubicBezTo>
                    <a:cubicBezTo>
                      <a:pt x="6506" y="7329"/>
                      <a:pt x="7189" y="7860"/>
                      <a:pt x="8063" y="7860"/>
                    </a:cubicBezTo>
                    <a:cubicBezTo>
                      <a:pt x="8078" y="7860"/>
                      <a:pt x="8092" y="7859"/>
                      <a:pt x="8107" y="7859"/>
                    </a:cubicBezTo>
                    <a:cubicBezTo>
                      <a:pt x="8160" y="7859"/>
                      <a:pt x="8214" y="7823"/>
                      <a:pt x="8214" y="7752"/>
                    </a:cubicBezTo>
                    <a:cubicBezTo>
                      <a:pt x="8125" y="6177"/>
                      <a:pt x="6836" y="4119"/>
                      <a:pt x="5082" y="4083"/>
                    </a:cubicBezTo>
                    <a:cubicBezTo>
                      <a:pt x="4993" y="3869"/>
                      <a:pt x="4939" y="3654"/>
                      <a:pt x="4904" y="3439"/>
                    </a:cubicBezTo>
                    <a:cubicBezTo>
                      <a:pt x="5065" y="2312"/>
                      <a:pt x="5279" y="1184"/>
                      <a:pt x="5548" y="93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37"/>
              <p:cNvSpPr/>
              <p:nvPr/>
            </p:nvSpPr>
            <p:spPr>
              <a:xfrm>
                <a:off x="2866175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290" y="1015"/>
                    </a:moveTo>
                    <a:cubicBezTo>
                      <a:pt x="12419" y="1015"/>
                      <a:pt x="12287" y="1720"/>
                      <a:pt x="12270" y="1772"/>
                    </a:cubicBezTo>
                    <a:cubicBezTo>
                      <a:pt x="12181" y="2094"/>
                      <a:pt x="12038" y="2398"/>
                      <a:pt x="11841" y="2666"/>
                    </a:cubicBezTo>
                    <a:cubicBezTo>
                      <a:pt x="11590" y="3060"/>
                      <a:pt x="11250" y="3400"/>
                      <a:pt x="10857" y="3669"/>
                    </a:cubicBezTo>
                    <a:cubicBezTo>
                      <a:pt x="11286" y="3311"/>
                      <a:pt x="11644" y="2899"/>
                      <a:pt x="11948" y="2416"/>
                    </a:cubicBezTo>
                    <a:cubicBezTo>
                      <a:pt x="12091" y="2183"/>
                      <a:pt x="12181" y="1915"/>
                      <a:pt x="12199" y="1628"/>
                    </a:cubicBezTo>
                    <a:cubicBezTo>
                      <a:pt x="12217" y="1414"/>
                      <a:pt x="12234" y="1217"/>
                      <a:pt x="12270" y="1020"/>
                    </a:cubicBezTo>
                    <a:cubicBezTo>
                      <a:pt x="12277" y="1017"/>
                      <a:pt x="12284" y="1015"/>
                      <a:pt x="12290" y="1015"/>
                    </a:cubicBezTo>
                    <a:close/>
                    <a:moveTo>
                      <a:pt x="8936" y="346"/>
                    </a:moveTo>
                    <a:cubicBezTo>
                      <a:pt x="9001" y="346"/>
                      <a:pt x="9099" y="454"/>
                      <a:pt x="9264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890" y="3579"/>
                      <a:pt x="9819" y="3436"/>
                      <a:pt x="9711" y="3328"/>
                    </a:cubicBezTo>
                    <a:cubicBezTo>
                      <a:pt x="9699" y="3311"/>
                      <a:pt x="9683" y="3303"/>
                      <a:pt x="9668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60" y="2398"/>
                    </a:cubicBezTo>
                    <a:cubicBezTo>
                      <a:pt x="8834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9" y="716"/>
                    </a:cubicBezTo>
                    <a:cubicBezTo>
                      <a:pt x="8835" y="467"/>
                      <a:pt x="8868" y="346"/>
                      <a:pt x="8936" y="346"/>
                    </a:cubicBezTo>
                    <a:close/>
                    <a:moveTo>
                      <a:pt x="12034" y="504"/>
                    </a:moveTo>
                    <a:cubicBezTo>
                      <a:pt x="12314" y="504"/>
                      <a:pt x="12089" y="1093"/>
                      <a:pt x="12073" y="1235"/>
                    </a:cubicBezTo>
                    <a:cubicBezTo>
                      <a:pt x="12038" y="1825"/>
                      <a:pt x="11805" y="2398"/>
                      <a:pt x="11429" y="2863"/>
                    </a:cubicBezTo>
                    <a:cubicBezTo>
                      <a:pt x="11197" y="3132"/>
                      <a:pt x="10946" y="3382"/>
                      <a:pt x="10678" y="3597"/>
                    </a:cubicBezTo>
                    <a:cubicBezTo>
                      <a:pt x="10588" y="3669"/>
                      <a:pt x="10517" y="3758"/>
                      <a:pt x="10427" y="3830"/>
                    </a:cubicBezTo>
                    <a:cubicBezTo>
                      <a:pt x="10749" y="3257"/>
                      <a:pt x="10982" y="2648"/>
                      <a:pt x="11107" y="2004"/>
                    </a:cubicBezTo>
                    <a:lnTo>
                      <a:pt x="11107" y="2004"/>
                    </a:lnTo>
                    <a:lnTo>
                      <a:pt x="11089" y="2022"/>
                    </a:lnTo>
                    <a:cubicBezTo>
                      <a:pt x="11125" y="1825"/>
                      <a:pt x="11143" y="1611"/>
                      <a:pt x="11107" y="1414"/>
                    </a:cubicBezTo>
                    <a:cubicBezTo>
                      <a:pt x="11322" y="1074"/>
                      <a:pt x="11501" y="716"/>
                      <a:pt x="11894" y="537"/>
                    </a:cubicBezTo>
                    <a:cubicBezTo>
                      <a:pt x="11951" y="514"/>
                      <a:pt x="11997" y="504"/>
                      <a:pt x="12034" y="504"/>
                    </a:cubicBezTo>
                    <a:close/>
                    <a:moveTo>
                      <a:pt x="13329" y="1784"/>
                    </a:moveTo>
                    <a:cubicBezTo>
                      <a:pt x="13412" y="1784"/>
                      <a:pt x="13495" y="1786"/>
                      <a:pt x="13577" y="1790"/>
                    </a:cubicBezTo>
                    <a:cubicBezTo>
                      <a:pt x="13809" y="1790"/>
                      <a:pt x="13720" y="1843"/>
                      <a:pt x="13612" y="2022"/>
                    </a:cubicBezTo>
                    <a:cubicBezTo>
                      <a:pt x="13505" y="2183"/>
                      <a:pt x="13398" y="2416"/>
                      <a:pt x="13255" y="2613"/>
                    </a:cubicBezTo>
                    <a:cubicBezTo>
                      <a:pt x="12753" y="3364"/>
                      <a:pt x="11805" y="3633"/>
                      <a:pt x="11000" y="3973"/>
                    </a:cubicBezTo>
                    <a:lnTo>
                      <a:pt x="10964" y="3973"/>
                    </a:lnTo>
                    <a:cubicBezTo>
                      <a:pt x="10951" y="3932"/>
                      <a:pt x="10917" y="3912"/>
                      <a:pt x="10886" y="3912"/>
                    </a:cubicBezTo>
                    <a:cubicBezTo>
                      <a:pt x="10876" y="3912"/>
                      <a:pt x="10866" y="3915"/>
                      <a:pt x="10857" y="3919"/>
                    </a:cubicBezTo>
                    <a:lnTo>
                      <a:pt x="10857" y="3865"/>
                    </a:lnTo>
                    <a:cubicBezTo>
                      <a:pt x="11519" y="3472"/>
                      <a:pt x="12038" y="2863"/>
                      <a:pt x="12324" y="2130"/>
                    </a:cubicBezTo>
                    <a:cubicBezTo>
                      <a:pt x="12587" y="1837"/>
                      <a:pt x="12958" y="1784"/>
                      <a:pt x="13329" y="1784"/>
                    </a:cubicBezTo>
                    <a:close/>
                    <a:moveTo>
                      <a:pt x="12736" y="3328"/>
                    </a:moveTo>
                    <a:cubicBezTo>
                      <a:pt x="12736" y="3328"/>
                      <a:pt x="12753" y="3346"/>
                      <a:pt x="12771" y="3346"/>
                    </a:cubicBezTo>
                    <a:cubicBezTo>
                      <a:pt x="13022" y="3346"/>
                      <a:pt x="13272" y="3364"/>
                      <a:pt x="13505" y="3436"/>
                    </a:cubicBezTo>
                    <a:cubicBezTo>
                      <a:pt x="13574" y="3453"/>
                      <a:pt x="14222" y="3867"/>
                      <a:pt x="13953" y="3867"/>
                    </a:cubicBezTo>
                    <a:cubicBezTo>
                      <a:pt x="13943" y="3867"/>
                      <a:pt x="13930" y="3867"/>
                      <a:pt x="13917" y="3865"/>
                    </a:cubicBezTo>
                    <a:cubicBezTo>
                      <a:pt x="13873" y="3861"/>
                      <a:pt x="13829" y="3858"/>
                      <a:pt x="13784" y="3858"/>
                    </a:cubicBezTo>
                    <a:cubicBezTo>
                      <a:pt x="13661" y="3858"/>
                      <a:pt x="13533" y="3875"/>
                      <a:pt x="13416" y="3901"/>
                    </a:cubicBezTo>
                    <a:cubicBezTo>
                      <a:pt x="12854" y="3978"/>
                      <a:pt x="12365" y="4136"/>
                      <a:pt x="11851" y="4136"/>
                    </a:cubicBezTo>
                    <a:cubicBezTo>
                      <a:pt x="11645" y="4136"/>
                      <a:pt x="11435" y="4111"/>
                      <a:pt x="11214" y="4044"/>
                    </a:cubicBezTo>
                    <a:cubicBezTo>
                      <a:pt x="11751" y="3865"/>
                      <a:pt x="12270" y="3633"/>
                      <a:pt x="12736" y="3328"/>
                    </a:cubicBezTo>
                    <a:close/>
                    <a:moveTo>
                      <a:pt x="10682" y="215"/>
                    </a:moveTo>
                    <a:cubicBezTo>
                      <a:pt x="10716" y="215"/>
                      <a:pt x="10740" y="241"/>
                      <a:pt x="10749" y="304"/>
                    </a:cubicBezTo>
                    <a:cubicBezTo>
                      <a:pt x="10767" y="465"/>
                      <a:pt x="10803" y="626"/>
                      <a:pt x="10839" y="787"/>
                    </a:cubicBezTo>
                    <a:cubicBezTo>
                      <a:pt x="11089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73" y="3507"/>
                      <a:pt x="10333" y="3481"/>
                      <a:pt x="10293" y="3481"/>
                    </a:cubicBezTo>
                    <a:cubicBezTo>
                      <a:pt x="10253" y="3481"/>
                      <a:pt x="10212" y="3507"/>
                      <a:pt x="10194" y="3561"/>
                    </a:cubicBezTo>
                    <a:cubicBezTo>
                      <a:pt x="10159" y="3776"/>
                      <a:pt x="10105" y="4009"/>
                      <a:pt x="10069" y="4223"/>
                    </a:cubicBezTo>
                    <a:cubicBezTo>
                      <a:pt x="10051" y="4080"/>
                      <a:pt x="10015" y="3937"/>
                      <a:pt x="9962" y="3794"/>
                    </a:cubicBezTo>
                    <a:lnTo>
                      <a:pt x="9980" y="3794"/>
                    </a:lnTo>
                    <a:cubicBezTo>
                      <a:pt x="9987" y="3801"/>
                      <a:pt x="10001" y="3806"/>
                      <a:pt x="10014" y="3806"/>
                    </a:cubicBezTo>
                    <a:cubicBezTo>
                      <a:pt x="10033" y="3806"/>
                      <a:pt x="10051" y="3797"/>
                      <a:pt x="10051" y="3776"/>
                    </a:cubicBezTo>
                    <a:cubicBezTo>
                      <a:pt x="10266" y="3114"/>
                      <a:pt x="10248" y="2398"/>
                      <a:pt x="10015" y="1754"/>
                    </a:cubicBezTo>
                    <a:cubicBezTo>
                      <a:pt x="10015" y="1467"/>
                      <a:pt x="10051" y="1181"/>
                      <a:pt x="10105" y="895"/>
                    </a:cubicBezTo>
                    <a:cubicBezTo>
                      <a:pt x="10105" y="865"/>
                      <a:pt x="10514" y="215"/>
                      <a:pt x="10682" y="215"/>
                    </a:cubicBezTo>
                    <a:close/>
                    <a:moveTo>
                      <a:pt x="7618" y="1521"/>
                    </a:moveTo>
                    <a:lnTo>
                      <a:pt x="7618" y="1521"/>
                    </a:ln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24" y="2595"/>
                      <a:pt x="8960" y="2648"/>
                      <a:pt x="8995" y="2702"/>
                    </a:cubicBezTo>
                    <a:cubicBezTo>
                      <a:pt x="9031" y="2756"/>
                      <a:pt x="9049" y="2792"/>
                      <a:pt x="9085" y="2827"/>
                    </a:cubicBezTo>
                    <a:cubicBezTo>
                      <a:pt x="9282" y="3167"/>
                      <a:pt x="9443" y="3543"/>
                      <a:pt x="9532" y="3919"/>
                    </a:cubicBezTo>
                    <a:cubicBezTo>
                      <a:pt x="9514" y="3937"/>
                      <a:pt x="9497" y="3973"/>
                      <a:pt x="9497" y="3991"/>
                    </a:cubicBezTo>
                    <a:cubicBezTo>
                      <a:pt x="9532" y="4098"/>
                      <a:pt x="9550" y="4223"/>
                      <a:pt x="9586" y="4331"/>
                    </a:cubicBezTo>
                    <a:cubicBezTo>
                      <a:pt x="9497" y="4259"/>
                      <a:pt x="9389" y="4205"/>
                      <a:pt x="9300" y="4134"/>
                    </a:cubicBezTo>
                    <a:cubicBezTo>
                      <a:pt x="9282" y="4062"/>
                      <a:pt x="9282" y="4009"/>
                      <a:pt x="9264" y="3937"/>
                    </a:cubicBezTo>
                    <a:lnTo>
                      <a:pt x="9282" y="3937"/>
                    </a:lnTo>
                    <a:cubicBezTo>
                      <a:pt x="9273" y="3910"/>
                      <a:pt x="9250" y="3897"/>
                      <a:pt x="9230" y="3897"/>
                    </a:cubicBezTo>
                    <a:cubicBezTo>
                      <a:pt x="9210" y="3897"/>
                      <a:pt x="9192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691" y="3740"/>
                      <a:pt x="8477" y="3561"/>
                    </a:cubicBezTo>
                    <a:cubicBezTo>
                      <a:pt x="8119" y="3257"/>
                      <a:pt x="7975" y="2774"/>
                      <a:pt x="7850" y="2326"/>
                    </a:cubicBezTo>
                    <a:cubicBezTo>
                      <a:pt x="7814" y="2201"/>
                      <a:pt x="7725" y="1593"/>
                      <a:pt x="7618" y="1521"/>
                    </a:cubicBezTo>
                    <a:close/>
                    <a:moveTo>
                      <a:pt x="10660" y="3973"/>
                    </a:moveTo>
                    <a:cubicBezTo>
                      <a:pt x="10642" y="4009"/>
                      <a:pt x="10642" y="4062"/>
                      <a:pt x="10624" y="4116"/>
                    </a:cubicBezTo>
                    <a:cubicBezTo>
                      <a:pt x="10517" y="4223"/>
                      <a:pt x="10445" y="4349"/>
                      <a:pt x="10373" y="4492"/>
                    </a:cubicBezTo>
                    <a:cubicBezTo>
                      <a:pt x="10427" y="4313"/>
                      <a:pt x="10517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53" y="4313"/>
                    </a:moveTo>
                    <a:lnTo>
                      <a:pt x="9353" y="4313"/>
                    </a:lnTo>
                    <a:cubicBezTo>
                      <a:pt x="9461" y="4366"/>
                      <a:pt x="9550" y="4420"/>
                      <a:pt x="9640" y="4474"/>
                    </a:cubicBezTo>
                    <a:cubicBezTo>
                      <a:pt x="9693" y="4653"/>
                      <a:pt x="9801" y="4778"/>
                      <a:pt x="9944" y="4867"/>
                    </a:cubicBezTo>
                    <a:lnTo>
                      <a:pt x="9872" y="4850"/>
                    </a:lnTo>
                    <a:cubicBezTo>
                      <a:pt x="9747" y="4814"/>
                      <a:pt x="9640" y="4724"/>
                      <a:pt x="9568" y="4635"/>
                    </a:cubicBezTo>
                    <a:cubicBezTo>
                      <a:pt x="9479" y="4545"/>
                      <a:pt x="9407" y="4438"/>
                      <a:pt x="9353" y="4313"/>
                    </a:cubicBezTo>
                    <a:close/>
                    <a:moveTo>
                      <a:pt x="10320" y="6424"/>
                    </a:moveTo>
                    <a:lnTo>
                      <a:pt x="10320" y="6424"/>
                    </a:ln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62" y="6961"/>
                      <a:pt x="9980" y="6872"/>
                    </a:cubicBezTo>
                    <a:lnTo>
                      <a:pt x="9980" y="6854"/>
                    </a:lnTo>
                    <a:cubicBezTo>
                      <a:pt x="10069" y="6693"/>
                      <a:pt x="10177" y="6550"/>
                      <a:pt x="10320" y="6424"/>
                    </a:cubicBezTo>
                    <a:close/>
                    <a:moveTo>
                      <a:pt x="5296" y="7627"/>
                    </a:moveTo>
                    <a:cubicBezTo>
                      <a:pt x="5339" y="7627"/>
                      <a:pt x="5370" y="7668"/>
                      <a:pt x="5381" y="7766"/>
                    </a:cubicBezTo>
                    <a:cubicBezTo>
                      <a:pt x="5399" y="8178"/>
                      <a:pt x="5291" y="8554"/>
                      <a:pt x="5112" y="8912"/>
                    </a:cubicBezTo>
                    <a:cubicBezTo>
                      <a:pt x="4951" y="9216"/>
                      <a:pt x="4754" y="9484"/>
                      <a:pt x="4504" y="9717"/>
                    </a:cubicBezTo>
                    <a:cubicBezTo>
                      <a:pt x="4468" y="9717"/>
                      <a:pt x="4432" y="9735"/>
                      <a:pt x="4414" y="9753"/>
                    </a:cubicBezTo>
                    <a:lnTo>
                      <a:pt x="4414" y="9556"/>
                    </a:lnTo>
                    <a:cubicBezTo>
                      <a:pt x="4557" y="9198"/>
                      <a:pt x="4629" y="8822"/>
                      <a:pt x="4593" y="8446"/>
                    </a:cubicBezTo>
                    <a:lnTo>
                      <a:pt x="4611" y="8446"/>
                    </a:ln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37" y="8299"/>
                      <a:pt x="5120" y="7627"/>
                      <a:pt x="5296" y="7627"/>
                    </a:cubicBezTo>
                    <a:close/>
                    <a:moveTo>
                      <a:pt x="4048" y="7147"/>
                    </a:moveTo>
                    <a:cubicBezTo>
                      <a:pt x="4290" y="7147"/>
                      <a:pt x="4475" y="8152"/>
                      <a:pt x="4504" y="8357"/>
                    </a:cubicBezTo>
                    <a:cubicBezTo>
                      <a:pt x="4522" y="8697"/>
                      <a:pt x="4468" y="9055"/>
                      <a:pt x="4343" y="9377"/>
                    </a:cubicBezTo>
                    <a:cubicBezTo>
                      <a:pt x="4333" y="9372"/>
                      <a:pt x="4324" y="9370"/>
                      <a:pt x="4314" y="9370"/>
                    </a:cubicBezTo>
                    <a:cubicBezTo>
                      <a:pt x="4289" y="9370"/>
                      <a:pt x="4266" y="9387"/>
                      <a:pt x="4253" y="9413"/>
                    </a:cubicBezTo>
                    <a:cubicBezTo>
                      <a:pt x="4164" y="9592"/>
                      <a:pt x="4092" y="9789"/>
                      <a:pt x="4074" y="9968"/>
                    </a:cubicBezTo>
                    <a:lnTo>
                      <a:pt x="4039" y="9914"/>
                    </a:lnTo>
                    <a:cubicBezTo>
                      <a:pt x="4074" y="9807"/>
                      <a:pt x="4074" y="9681"/>
                      <a:pt x="4074" y="9556"/>
                    </a:cubicBezTo>
                    <a:cubicBezTo>
                      <a:pt x="4074" y="9538"/>
                      <a:pt x="4074" y="9538"/>
                      <a:pt x="4074" y="9520"/>
                    </a:cubicBezTo>
                    <a:cubicBezTo>
                      <a:pt x="4021" y="9180"/>
                      <a:pt x="3895" y="8876"/>
                      <a:pt x="3699" y="8590"/>
                    </a:cubicBezTo>
                    <a:cubicBezTo>
                      <a:pt x="3627" y="8160"/>
                      <a:pt x="3681" y="7731"/>
                      <a:pt x="3877" y="7319"/>
                    </a:cubicBezTo>
                    <a:cubicBezTo>
                      <a:pt x="3936" y="7198"/>
                      <a:pt x="3994" y="7147"/>
                      <a:pt x="4048" y="7147"/>
                    </a:cubicBezTo>
                    <a:close/>
                    <a:moveTo>
                      <a:pt x="2713" y="7549"/>
                    </a:moveTo>
                    <a:cubicBezTo>
                      <a:pt x="2745" y="7549"/>
                      <a:pt x="2782" y="7571"/>
                      <a:pt x="2822" y="7623"/>
                    </a:cubicBezTo>
                    <a:cubicBezTo>
                      <a:pt x="3108" y="7981"/>
                      <a:pt x="3376" y="8357"/>
                      <a:pt x="3627" y="8751"/>
                    </a:cubicBezTo>
                    <a:cubicBezTo>
                      <a:pt x="3681" y="8948"/>
                      <a:pt x="3752" y="9144"/>
                      <a:pt x="3860" y="9323"/>
                    </a:cubicBezTo>
                    <a:cubicBezTo>
                      <a:pt x="3895" y="9484"/>
                      <a:pt x="3895" y="9628"/>
                      <a:pt x="3895" y="9771"/>
                    </a:cubicBezTo>
                    <a:cubicBezTo>
                      <a:pt x="3860" y="9789"/>
                      <a:pt x="3824" y="9807"/>
                      <a:pt x="3806" y="9842"/>
                    </a:cubicBezTo>
                    <a:lnTo>
                      <a:pt x="3806" y="9860"/>
                    </a:lnTo>
                    <a:cubicBezTo>
                      <a:pt x="3770" y="9968"/>
                      <a:pt x="3770" y="10075"/>
                      <a:pt x="3806" y="10182"/>
                    </a:cubicBezTo>
                    <a:lnTo>
                      <a:pt x="3788" y="10236"/>
                    </a:lnTo>
                    <a:cubicBezTo>
                      <a:pt x="3752" y="10200"/>
                      <a:pt x="3716" y="10182"/>
                      <a:pt x="3681" y="10147"/>
                    </a:cubicBezTo>
                    <a:cubicBezTo>
                      <a:pt x="3663" y="10111"/>
                      <a:pt x="3627" y="10057"/>
                      <a:pt x="3609" y="10021"/>
                    </a:cubicBezTo>
                    <a:cubicBezTo>
                      <a:pt x="3609" y="10003"/>
                      <a:pt x="3609" y="9968"/>
                      <a:pt x="3573" y="9968"/>
                    </a:cubicBezTo>
                    <a:lnTo>
                      <a:pt x="3537" y="9950"/>
                    </a:lnTo>
                    <a:cubicBezTo>
                      <a:pt x="3376" y="9753"/>
                      <a:pt x="3180" y="9592"/>
                      <a:pt x="2947" y="9467"/>
                    </a:cubicBezTo>
                    <a:cubicBezTo>
                      <a:pt x="2804" y="9270"/>
                      <a:pt x="2696" y="9073"/>
                      <a:pt x="2607" y="8840"/>
                    </a:cubicBezTo>
                    <a:cubicBezTo>
                      <a:pt x="2535" y="8643"/>
                      <a:pt x="2482" y="8429"/>
                      <a:pt x="2482" y="8196"/>
                    </a:cubicBezTo>
                    <a:cubicBezTo>
                      <a:pt x="2482" y="8063"/>
                      <a:pt x="2555" y="7549"/>
                      <a:pt x="2713" y="7549"/>
                    </a:cubicBezTo>
                    <a:close/>
                    <a:moveTo>
                      <a:pt x="6165" y="8464"/>
                    </a:moveTo>
                    <a:cubicBezTo>
                      <a:pt x="6462" y="8464"/>
                      <a:pt x="6131" y="9021"/>
                      <a:pt x="6061" y="9144"/>
                    </a:cubicBezTo>
                    <a:cubicBezTo>
                      <a:pt x="5882" y="9413"/>
                      <a:pt x="5649" y="9645"/>
                      <a:pt x="5381" y="9842"/>
                    </a:cubicBezTo>
                    <a:cubicBezTo>
                      <a:pt x="5130" y="10021"/>
                      <a:pt x="4844" y="10182"/>
                      <a:pt x="4540" y="10290"/>
                    </a:cubicBezTo>
                    <a:cubicBezTo>
                      <a:pt x="4557" y="10200"/>
                      <a:pt x="4575" y="10111"/>
                      <a:pt x="4575" y="10021"/>
                    </a:cubicBezTo>
                    <a:cubicBezTo>
                      <a:pt x="5112" y="9484"/>
                      <a:pt x="5291" y="8518"/>
                      <a:pt x="6150" y="8464"/>
                    </a:cubicBezTo>
                    <a:cubicBezTo>
                      <a:pt x="6155" y="8464"/>
                      <a:pt x="6160" y="8464"/>
                      <a:pt x="6165" y="8464"/>
                    </a:cubicBezTo>
                    <a:close/>
                    <a:moveTo>
                      <a:pt x="5971" y="9484"/>
                    </a:moveTo>
                    <a:cubicBezTo>
                      <a:pt x="5967" y="9493"/>
                      <a:pt x="5966" y="9505"/>
                      <a:pt x="5971" y="9520"/>
                    </a:cubicBezTo>
                    <a:cubicBezTo>
                      <a:pt x="6025" y="9699"/>
                      <a:pt x="6114" y="9771"/>
                      <a:pt x="5935" y="9950"/>
                    </a:cubicBezTo>
                    <a:cubicBezTo>
                      <a:pt x="5774" y="10075"/>
                      <a:pt x="5577" y="10182"/>
                      <a:pt x="5381" y="10254"/>
                    </a:cubicBezTo>
                    <a:cubicBezTo>
                      <a:pt x="5094" y="10361"/>
                      <a:pt x="4808" y="10433"/>
                      <a:pt x="4522" y="10487"/>
                    </a:cubicBezTo>
                    <a:cubicBezTo>
                      <a:pt x="4897" y="10343"/>
                      <a:pt x="5255" y="10129"/>
                      <a:pt x="5560" y="9860"/>
                    </a:cubicBezTo>
                    <a:cubicBezTo>
                      <a:pt x="5714" y="9752"/>
                      <a:pt x="5852" y="9625"/>
                      <a:pt x="5971" y="9484"/>
                    </a:cubicBezTo>
                    <a:close/>
                    <a:moveTo>
                      <a:pt x="1611" y="9181"/>
                    </a:moveTo>
                    <a:lnTo>
                      <a:pt x="1611" y="9181"/>
                    </a:lnTo>
                    <a:cubicBezTo>
                      <a:pt x="2289" y="9254"/>
                      <a:pt x="2913" y="9558"/>
                      <a:pt x="3376" y="10075"/>
                    </a:cubicBezTo>
                    <a:cubicBezTo>
                      <a:pt x="3341" y="10093"/>
                      <a:pt x="3341" y="10147"/>
                      <a:pt x="3358" y="10182"/>
                    </a:cubicBezTo>
                    <a:cubicBezTo>
                      <a:pt x="3466" y="10361"/>
                      <a:pt x="3591" y="10540"/>
                      <a:pt x="3734" y="10701"/>
                    </a:cubicBezTo>
                    <a:cubicBezTo>
                      <a:pt x="2846" y="10524"/>
                      <a:pt x="1922" y="10081"/>
                      <a:pt x="1611" y="9181"/>
                    </a:cubicBezTo>
                    <a:close/>
                    <a:moveTo>
                      <a:pt x="13881" y="5046"/>
                    </a:moveTo>
                    <a:lnTo>
                      <a:pt x="13881" y="5046"/>
                    </a:lnTo>
                    <a:cubicBezTo>
                      <a:pt x="12771" y="7355"/>
                      <a:pt x="10696" y="9252"/>
                      <a:pt x="9693" y="11596"/>
                    </a:cubicBezTo>
                    <a:cubicBezTo>
                      <a:pt x="9872" y="10397"/>
                      <a:pt x="10302" y="9234"/>
                      <a:pt x="10928" y="8196"/>
                    </a:cubicBezTo>
                    <a:lnTo>
                      <a:pt x="10946" y="8178"/>
                    </a:lnTo>
                    <a:cubicBezTo>
                      <a:pt x="11716" y="6961"/>
                      <a:pt x="12915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4990" y="11703"/>
                      <a:pt x="14901" y="12043"/>
                      <a:pt x="14758" y="12366"/>
                    </a:cubicBezTo>
                    <a:cubicBezTo>
                      <a:pt x="14561" y="12723"/>
                      <a:pt x="14292" y="13046"/>
                      <a:pt x="13952" y="13260"/>
                    </a:cubicBezTo>
                    <a:cubicBezTo>
                      <a:pt x="14221" y="12849"/>
                      <a:pt x="14364" y="12383"/>
                      <a:pt x="14400" y="11882"/>
                    </a:cubicBezTo>
                    <a:cubicBezTo>
                      <a:pt x="14436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75" y="10862"/>
                    </a:moveTo>
                    <a:cubicBezTo>
                      <a:pt x="14275" y="11167"/>
                      <a:pt x="14275" y="11453"/>
                      <a:pt x="14257" y="11757"/>
                    </a:cubicBezTo>
                    <a:cubicBezTo>
                      <a:pt x="14239" y="12348"/>
                      <a:pt x="13988" y="12920"/>
                      <a:pt x="13577" y="13350"/>
                    </a:cubicBezTo>
                    <a:lnTo>
                      <a:pt x="13577" y="13260"/>
                    </a:lnTo>
                    <a:cubicBezTo>
                      <a:pt x="13827" y="12813"/>
                      <a:pt x="13756" y="12240"/>
                      <a:pt x="13559" y="11775"/>
                    </a:cubicBezTo>
                    <a:cubicBezTo>
                      <a:pt x="13559" y="11739"/>
                      <a:pt x="13559" y="11703"/>
                      <a:pt x="13577" y="11668"/>
                    </a:cubicBezTo>
                    <a:cubicBezTo>
                      <a:pt x="13577" y="11668"/>
                      <a:pt x="13577" y="11650"/>
                      <a:pt x="13559" y="11632"/>
                    </a:cubicBezTo>
                    <a:cubicBezTo>
                      <a:pt x="13616" y="11532"/>
                      <a:pt x="13684" y="11386"/>
                      <a:pt x="13692" y="11386"/>
                    </a:cubicBezTo>
                    <a:lnTo>
                      <a:pt x="13692" y="11386"/>
                    </a:lnTo>
                    <a:cubicBezTo>
                      <a:pt x="13693" y="11386"/>
                      <a:pt x="13691" y="11395"/>
                      <a:pt x="13684" y="11417"/>
                    </a:cubicBezTo>
                    <a:lnTo>
                      <a:pt x="13756" y="11256"/>
                    </a:lnTo>
                    <a:cubicBezTo>
                      <a:pt x="13863" y="11059"/>
                      <a:pt x="14060" y="10916"/>
                      <a:pt x="14275" y="10862"/>
                    </a:cubicBezTo>
                    <a:close/>
                    <a:moveTo>
                      <a:pt x="12521" y="11041"/>
                    </a:moveTo>
                    <a:cubicBezTo>
                      <a:pt x="12575" y="11346"/>
                      <a:pt x="12682" y="11632"/>
                      <a:pt x="12807" y="11918"/>
                    </a:cubicBezTo>
                    <a:cubicBezTo>
                      <a:pt x="13040" y="12473"/>
                      <a:pt x="13183" y="12902"/>
                      <a:pt x="13058" y="13493"/>
                    </a:cubicBezTo>
                    <a:cubicBezTo>
                      <a:pt x="13040" y="13421"/>
                      <a:pt x="13004" y="13350"/>
                      <a:pt x="12968" y="13278"/>
                    </a:cubicBezTo>
                    <a:cubicBezTo>
                      <a:pt x="12956" y="13254"/>
                      <a:pt x="12934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50" y="13618"/>
                    </a:lnTo>
                    <a:cubicBezTo>
                      <a:pt x="12163" y="13332"/>
                      <a:pt x="12020" y="11668"/>
                      <a:pt x="12521" y="11041"/>
                    </a:cubicBezTo>
                    <a:close/>
                    <a:moveTo>
                      <a:pt x="8799" y="12902"/>
                    </a:moveTo>
                    <a:lnTo>
                      <a:pt x="8799" y="12902"/>
                    </a:lnTo>
                    <a:cubicBezTo>
                      <a:pt x="8960" y="12956"/>
                      <a:pt x="9013" y="13099"/>
                      <a:pt x="9031" y="13278"/>
                    </a:cubicBezTo>
                    <a:cubicBezTo>
                      <a:pt x="9031" y="13403"/>
                      <a:pt x="9013" y="13529"/>
                      <a:pt x="9013" y="13636"/>
                    </a:cubicBezTo>
                    <a:lnTo>
                      <a:pt x="9013" y="13654"/>
                    </a:lnTo>
                    <a:cubicBezTo>
                      <a:pt x="8995" y="13600"/>
                      <a:pt x="8978" y="13547"/>
                      <a:pt x="8960" y="13493"/>
                    </a:cubicBezTo>
                    <a:cubicBezTo>
                      <a:pt x="8888" y="13296"/>
                      <a:pt x="8834" y="13099"/>
                      <a:pt x="8799" y="12902"/>
                    </a:cubicBezTo>
                    <a:close/>
                    <a:moveTo>
                      <a:pt x="12837" y="11120"/>
                    </a:moveTo>
                    <a:cubicBezTo>
                      <a:pt x="13049" y="11120"/>
                      <a:pt x="13508" y="11964"/>
                      <a:pt x="13523" y="12026"/>
                    </a:cubicBezTo>
                    <a:cubicBezTo>
                      <a:pt x="13648" y="12348"/>
                      <a:pt x="13648" y="12688"/>
                      <a:pt x="13523" y="13010"/>
                    </a:cubicBezTo>
                    <a:cubicBezTo>
                      <a:pt x="13487" y="13010"/>
                      <a:pt x="13451" y="13028"/>
                      <a:pt x="13433" y="13081"/>
                    </a:cubicBezTo>
                    <a:cubicBezTo>
                      <a:pt x="13362" y="13278"/>
                      <a:pt x="13290" y="13475"/>
                      <a:pt x="13237" y="13690"/>
                    </a:cubicBezTo>
                    <a:lnTo>
                      <a:pt x="13219" y="13690"/>
                    </a:lnTo>
                    <a:cubicBezTo>
                      <a:pt x="13201" y="13708"/>
                      <a:pt x="13201" y="13726"/>
                      <a:pt x="13219" y="13743"/>
                    </a:cubicBezTo>
                    <a:lnTo>
                      <a:pt x="13201" y="13833"/>
                    </a:lnTo>
                    <a:lnTo>
                      <a:pt x="13147" y="13708"/>
                    </a:lnTo>
                    <a:cubicBezTo>
                      <a:pt x="13165" y="13690"/>
                      <a:pt x="13165" y="13654"/>
                      <a:pt x="13129" y="13654"/>
                    </a:cubicBezTo>
                    <a:cubicBezTo>
                      <a:pt x="13648" y="12902"/>
                      <a:pt x="12968" y="12008"/>
                      <a:pt x="12718" y="11220"/>
                    </a:cubicBezTo>
                    <a:cubicBezTo>
                      <a:pt x="12736" y="11220"/>
                      <a:pt x="12753" y="11220"/>
                      <a:pt x="12753" y="11202"/>
                    </a:cubicBezTo>
                    <a:cubicBezTo>
                      <a:pt x="12772" y="11145"/>
                      <a:pt x="12801" y="11120"/>
                      <a:pt x="12837" y="11120"/>
                    </a:cubicBezTo>
                    <a:close/>
                    <a:moveTo>
                      <a:pt x="20495" y="13069"/>
                    </a:moveTo>
                    <a:cubicBezTo>
                      <a:pt x="20531" y="13069"/>
                      <a:pt x="20548" y="13083"/>
                      <a:pt x="20538" y="13117"/>
                    </a:cubicBezTo>
                    <a:cubicBezTo>
                      <a:pt x="20323" y="14101"/>
                      <a:pt x="19572" y="14585"/>
                      <a:pt x="18838" y="15139"/>
                    </a:cubicBezTo>
                    <a:cubicBezTo>
                      <a:pt x="18981" y="14746"/>
                      <a:pt x="19160" y="14370"/>
                      <a:pt x="19339" y="13994"/>
                    </a:cubicBezTo>
                    <a:cubicBezTo>
                      <a:pt x="19464" y="13779"/>
                      <a:pt x="19625" y="13565"/>
                      <a:pt x="19804" y="13386"/>
                    </a:cubicBezTo>
                    <a:cubicBezTo>
                      <a:pt x="19862" y="13327"/>
                      <a:pt x="20344" y="13069"/>
                      <a:pt x="20495" y="13069"/>
                    </a:cubicBezTo>
                    <a:close/>
                    <a:moveTo>
                      <a:pt x="18681" y="12148"/>
                    </a:moveTo>
                    <a:cubicBezTo>
                      <a:pt x="18692" y="12148"/>
                      <a:pt x="18703" y="12154"/>
                      <a:pt x="18713" y="12169"/>
                    </a:cubicBezTo>
                    <a:cubicBezTo>
                      <a:pt x="18892" y="12437"/>
                      <a:pt x="19035" y="12723"/>
                      <a:pt x="19124" y="13028"/>
                    </a:cubicBezTo>
                    <a:cubicBezTo>
                      <a:pt x="19303" y="13547"/>
                      <a:pt x="19088" y="14030"/>
                      <a:pt x="18856" y="14495"/>
                    </a:cubicBezTo>
                    <a:cubicBezTo>
                      <a:pt x="18841" y="14488"/>
                      <a:pt x="18826" y="14483"/>
                      <a:pt x="18813" y="14483"/>
                    </a:cubicBezTo>
                    <a:cubicBezTo>
                      <a:pt x="18793" y="14483"/>
                      <a:pt x="18777" y="14492"/>
                      <a:pt x="18766" y="14513"/>
                    </a:cubicBezTo>
                    <a:cubicBezTo>
                      <a:pt x="18569" y="14746"/>
                      <a:pt x="18426" y="15014"/>
                      <a:pt x="18355" y="15318"/>
                    </a:cubicBezTo>
                    <a:lnTo>
                      <a:pt x="18319" y="15336"/>
                    </a:lnTo>
                    <a:cubicBezTo>
                      <a:pt x="18301" y="14513"/>
                      <a:pt x="18247" y="13672"/>
                      <a:pt x="18373" y="12849"/>
                    </a:cubicBezTo>
                    <a:cubicBezTo>
                      <a:pt x="18373" y="12832"/>
                      <a:pt x="18566" y="12148"/>
                      <a:pt x="18681" y="12148"/>
                    </a:cubicBezTo>
                    <a:close/>
                    <a:moveTo>
                      <a:pt x="17786" y="13129"/>
                    </a:moveTo>
                    <a:lnTo>
                      <a:pt x="17786" y="13129"/>
                    </a:lnTo>
                    <a:cubicBezTo>
                      <a:pt x="17789" y="13132"/>
                      <a:pt x="17793" y="13135"/>
                      <a:pt x="17800" y="13135"/>
                    </a:cubicBezTo>
                    <a:cubicBezTo>
                      <a:pt x="17854" y="13242"/>
                      <a:pt x="17889" y="13332"/>
                      <a:pt x="17943" y="13421"/>
                    </a:cubicBezTo>
                    <a:cubicBezTo>
                      <a:pt x="18015" y="13511"/>
                      <a:pt x="18086" y="13582"/>
                      <a:pt x="18158" y="13636"/>
                    </a:cubicBezTo>
                    <a:cubicBezTo>
                      <a:pt x="18140" y="14251"/>
                      <a:pt x="18192" y="14883"/>
                      <a:pt x="18210" y="15515"/>
                    </a:cubicBezTo>
                    <a:lnTo>
                      <a:pt x="18158" y="15515"/>
                    </a:lnTo>
                    <a:cubicBezTo>
                      <a:pt x="17854" y="15175"/>
                      <a:pt x="17675" y="14710"/>
                      <a:pt x="17693" y="14245"/>
                    </a:cubicBezTo>
                    <a:cubicBezTo>
                      <a:pt x="17675" y="13994"/>
                      <a:pt x="17710" y="13726"/>
                      <a:pt x="17746" y="13475"/>
                    </a:cubicBezTo>
                    <a:cubicBezTo>
                      <a:pt x="17764" y="13403"/>
                      <a:pt x="17782" y="13332"/>
                      <a:pt x="17800" y="13260"/>
                    </a:cubicBezTo>
                    <a:cubicBezTo>
                      <a:pt x="17816" y="13211"/>
                      <a:pt x="17802" y="13176"/>
                      <a:pt x="17786" y="13129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52" y="15477"/>
                      <a:pt x="18631" y="15530"/>
                      <a:pt x="18493" y="15582"/>
                    </a:cubicBezTo>
                    <a:lnTo>
                      <a:pt x="18493" y="15582"/>
                    </a:lnTo>
                    <a:cubicBezTo>
                      <a:pt x="18480" y="15566"/>
                      <a:pt x="18478" y="15551"/>
                      <a:pt x="18462" y="15551"/>
                    </a:cubicBezTo>
                    <a:lnTo>
                      <a:pt x="18462" y="15515"/>
                    </a:lnTo>
                    <a:cubicBezTo>
                      <a:pt x="18587" y="15479"/>
                      <a:pt x="18730" y="15443"/>
                      <a:pt x="18856" y="15408"/>
                    </a:cubicBezTo>
                    <a:close/>
                    <a:moveTo>
                      <a:pt x="20964" y="14224"/>
                    </a:moveTo>
                    <a:cubicBezTo>
                      <a:pt x="21048" y="14224"/>
                      <a:pt x="21133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09" y="15282"/>
                      <a:pt x="19929" y="15426"/>
                      <a:pt x="19285" y="15640"/>
                    </a:cubicBezTo>
                    <a:cubicBezTo>
                      <a:pt x="19267" y="15605"/>
                      <a:pt x="19232" y="15587"/>
                      <a:pt x="19196" y="15587"/>
                    </a:cubicBezTo>
                    <a:lnTo>
                      <a:pt x="18892" y="15622"/>
                    </a:lnTo>
                    <a:cubicBezTo>
                      <a:pt x="19053" y="15533"/>
                      <a:pt x="19196" y="15390"/>
                      <a:pt x="19285" y="15229"/>
                    </a:cubicBezTo>
                    <a:cubicBezTo>
                      <a:pt x="19321" y="15175"/>
                      <a:pt x="19285" y="15103"/>
                      <a:pt x="19214" y="15086"/>
                    </a:cubicBezTo>
                    <a:cubicBezTo>
                      <a:pt x="19267" y="15032"/>
                      <a:pt x="19339" y="14978"/>
                      <a:pt x="19393" y="14925"/>
                    </a:cubicBezTo>
                    <a:lnTo>
                      <a:pt x="19518" y="14835"/>
                    </a:lnTo>
                    <a:cubicBezTo>
                      <a:pt x="19750" y="14674"/>
                      <a:pt x="20001" y="14531"/>
                      <a:pt x="20252" y="14406"/>
                    </a:cubicBezTo>
                    <a:cubicBezTo>
                      <a:pt x="20466" y="14285"/>
                      <a:pt x="20711" y="14224"/>
                      <a:pt x="20964" y="14224"/>
                    </a:cubicBezTo>
                    <a:close/>
                    <a:moveTo>
                      <a:pt x="9586" y="14889"/>
                    </a:move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71" y="15622"/>
                      <a:pt x="9300" y="15748"/>
                      <a:pt x="9228" y="15855"/>
                    </a:cubicBezTo>
                    <a:cubicBezTo>
                      <a:pt x="9246" y="15497"/>
                      <a:pt x="9371" y="15157"/>
                      <a:pt x="9586" y="14889"/>
                    </a:cubicBezTo>
                    <a:close/>
                    <a:moveTo>
                      <a:pt x="6132" y="15551"/>
                    </a:moveTo>
                    <a:cubicBezTo>
                      <a:pt x="6131" y="15690"/>
                      <a:pt x="6114" y="15843"/>
                      <a:pt x="6096" y="15980"/>
                    </a:cubicBezTo>
                    <a:cubicBezTo>
                      <a:pt x="6079" y="16106"/>
                      <a:pt x="6043" y="16231"/>
                      <a:pt x="5989" y="16356"/>
                    </a:cubicBezTo>
                    <a:cubicBezTo>
                      <a:pt x="5971" y="16088"/>
                      <a:pt x="6025" y="15802"/>
                      <a:pt x="6132" y="15551"/>
                    </a:cubicBezTo>
                    <a:close/>
                    <a:moveTo>
                      <a:pt x="20388" y="15610"/>
                    </a:moveTo>
                    <a:cubicBezTo>
                      <a:pt x="20939" y="15610"/>
                      <a:pt x="21485" y="15750"/>
                      <a:pt x="21737" y="16141"/>
                    </a:cubicBezTo>
                    <a:cubicBezTo>
                      <a:pt x="21849" y="16310"/>
                      <a:pt x="20926" y="16368"/>
                      <a:pt x="20462" y="16368"/>
                    </a:cubicBezTo>
                    <a:cubicBezTo>
                      <a:pt x="20335" y="16368"/>
                      <a:pt x="20243" y="16364"/>
                      <a:pt x="20216" y="16356"/>
                    </a:cubicBezTo>
                    <a:lnTo>
                      <a:pt x="20216" y="16374"/>
                    </a:lnTo>
                    <a:cubicBezTo>
                      <a:pt x="19822" y="16302"/>
                      <a:pt x="19428" y="16177"/>
                      <a:pt x="19088" y="15962"/>
                    </a:cubicBezTo>
                    <a:cubicBezTo>
                      <a:pt x="19106" y="15945"/>
                      <a:pt x="19106" y="15909"/>
                      <a:pt x="19088" y="15891"/>
                    </a:cubicBezTo>
                    <a:cubicBezTo>
                      <a:pt x="19375" y="15837"/>
                      <a:pt x="19661" y="15748"/>
                      <a:pt x="19929" y="15640"/>
                    </a:cubicBezTo>
                    <a:cubicBezTo>
                      <a:pt x="20078" y="15621"/>
                      <a:pt x="20233" y="15610"/>
                      <a:pt x="20388" y="15610"/>
                    </a:cubicBezTo>
                    <a:close/>
                    <a:moveTo>
                      <a:pt x="13505" y="16302"/>
                    </a:moveTo>
                    <a:lnTo>
                      <a:pt x="13505" y="16302"/>
                    </a:lnTo>
                    <a:cubicBezTo>
                      <a:pt x="13469" y="16446"/>
                      <a:pt x="13398" y="16571"/>
                      <a:pt x="13290" y="16660"/>
                    </a:cubicBezTo>
                    <a:cubicBezTo>
                      <a:pt x="13255" y="16714"/>
                      <a:pt x="13201" y="16750"/>
                      <a:pt x="13165" y="16786"/>
                    </a:cubicBezTo>
                    <a:cubicBezTo>
                      <a:pt x="13165" y="16768"/>
                      <a:pt x="13147" y="16750"/>
                      <a:pt x="13111" y="16750"/>
                    </a:cubicBezTo>
                    <a:lnTo>
                      <a:pt x="13129" y="16732"/>
                    </a:lnTo>
                    <a:cubicBezTo>
                      <a:pt x="13129" y="16714"/>
                      <a:pt x="13147" y="16678"/>
                      <a:pt x="13165" y="16660"/>
                    </a:cubicBezTo>
                    <a:cubicBezTo>
                      <a:pt x="13201" y="16607"/>
                      <a:pt x="13255" y="16553"/>
                      <a:pt x="13308" y="16499"/>
                    </a:cubicBezTo>
                    <a:cubicBezTo>
                      <a:pt x="13362" y="16428"/>
                      <a:pt x="13433" y="16356"/>
                      <a:pt x="13505" y="16302"/>
                    </a:cubicBezTo>
                    <a:close/>
                    <a:moveTo>
                      <a:pt x="16923" y="16607"/>
                    </a:moveTo>
                    <a:lnTo>
                      <a:pt x="17048" y="16625"/>
                    </a:lnTo>
                    <a:cubicBezTo>
                      <a:pt x="17174" y="16625"/>
                      <a:pt x="17281" y="16678"/>
                      <a:pt x="17388" y="16750"/>
                    </a:cubicBezTo>
                    <a:cubicBezTo>
                      <a:pt x="17424" y="16768"/>
                      <a:pt x="17370" y="16804"/>
                      <a:pt x="17335" y="16821"/>
                    </a:cubicBezTo>
                    <a:cubicBezTo>
                      <a:pt x="17245" y="16875"/>
                      <a:pt x="17156" y="16893"/>
                      <a:pt x="17066" y="16893"/>
                    </a:cubicBezTo>
                    <a:cubicBezTo>
                      <a:pt x="16923" y="16875"/>
                      <a:pt x="16780" y="16857"/>
                      <a:pt x="16637" y="16821"/>
                    </a:cubicBezTo>
                    <a:lnTo>
                      <a:pt x="16923" y="16607"/>
                    </a:lnTo>
                    <a:close/>
                    <a:moveTo>
                      <a:pt x="15724" y="16392"/>
                    </a:moveTo>
                    <a:lnTo>
                      <a:pt x="15724" y="16392"/>
                    </a:lnTo>
                    <a:cubicBezTo>
                      <a:pt x="15831" y="16714"/>
                      <a:pt x="15635" y="16982"/>
                      <a:pt x="15474" y="17251"/>
                    </a:cubicBezTo>
                    <a:cubicBezTo>
                      <a:pt x="15438" y="16947"/>
                      <a:pt x="15527" y="16625"/>
                      <a:pt x="15724" y="16392"/>
                    </a:cubicBezTo>
                    <a:close/>
                    <a:moveTo>
                      <a:pt x="18927" y="16034"/>
                    </a:moveTo>
                    <a:cubicBezTo>
                      <a:pt x="19303" y="16374"/>
                      <a:pt x="19804" y="16571"/>
                      <a:pt x="20305" y="16589"/>
                    </a:cubicBezTo>
                    <a:cubicBezTo>
                      <a:pt x="20627" y="16911"/>
                      <a:pt x="20878" y="17269"/>
                      <a:pt x="21075" y="17680"/>
                    </a:cubicBezTo>
                    <a:cubicBezTo>
                      <a:pt x="20090" y="17609"/>
                      <a:pt x="19357" y="16821"/>
                      <a:pt x="18838" y="16034"/>
                    </a:cubicBezTo>
                    <a:close/>
                    <a:moveTo>
                      <a:pt x="8661" y="17386"/>
                    </a:moveTo>
                    <a:lnTo>
                      <a:pt x="8661" y="17386"/>
                    </a:lnTo>
                    <a:cubicBezTo>
                      <a:pt x="8837" y="17688"/>
                      <a:pt x="8942" y="18006"/>
                      <a:pt x="8978" y="18342"/>
                    </a:cubicBezTo>
                    <a:cubicBezTo>
                      <a:pt x="8838" y="18047"/>
                      <a:pt x="8733" y="17717"/>
                      <a:pt x="8661" y="17386"/>
                    </a:cubicBezTo>
                    <a:close/>
                    <a:moveTo>
                      <a:pt x="7385" y="18629"/>
                    </a:moveTo>
                    <a:cubicBezTo>
                      <a:pt x="7492" y="18879"/>
                      <a:pt x="7510" y="19148"/>
                      <a:pt x="7456" y="19416"/>
                    </a:cubicBezTo>
                    <a:cubicBezTo>
                      <a:pt x="7367" y="19166"/>
                      <a:pt x="7331" y="18897"/>
                      <a:pt x="7385" y="18629"/>
                    </a:cubicBezTo>
                    <a:close/>
                    <a:moveTo>
                      <a:pt x="10892" y="14459"/>
                    </a:moveTo>
                    <a:cubicBezTo>
                      <a:pt x="11089" y="14746"/>
                      <a:pt x="11322" y="15014"/>
                      <a:pt x="11590" y="15247"/>
                    </a:cubicBezTo>
                    <a:cubicBezTo>
                      <a:pt x="12664" y="16356"/>
                      <a:pt x="12539" y="17913"/>
                      <a:pt x="12163" y="19309"/>
                    </a:cubicBezTo>
                    <a:cubicBezTo>
                      <a:pt x="12145" y="19327"/>
                      <a:pt x="12163" y="19345"/>
                      <a:pt x="12181" y="19345"/>
                    </a:cubicBezTo>
                    <a:cubicBezTo>
                      <a:pt x="12127" y="19488"/>
                      <a:pt x="12091" y="19613"/>
                      <a:pt x="12038" y="19738"/>
                    </a:cubicBezTo>
                    <a:cubicBezTo>
                      <a:pt x="12270" y="18468"/>
                      <a:pt x="12127" y="17144"/>
                      <a:pt x="11626" y="15962"/>
                    </a:cubicBezTo>
                    <a:cubicBezTo>
                      <a:pt x="11626" y="15951"/>
                      <a:pt x="11621" y="15947"/>
                      <a:pt x="11614" y="15947"/>
                    </a:cubicBezTo>
                    <a:cubicBezTo>
                      <a:pt x="11598" y="15947"/>
                      <a:pt x="11572" y="15968"/>
                      <a:pt x="11572" y="15980"/>
                    </a:cubicBezTo>
                    <a:cubicBezTo>
                      <a:pt x="11769" y="16732"/>
                      <a:pt x="11912" y="17484"/>
                      <a:pt x="11984" y="18253"/>
                    </a:cubicBezTo>
                    <a:cubicBezTo>
                      <a:pt x="12020" y="18879"/>
                      <a:pt x="11912" y="19488"/>
                      <a:pt x="11877" y="20114"/>
                    </a:cubicBezTo>
                    <a:cubicBezTo>
                      <a:pt x="11805" y="20293"/>
                      <a:pt x="11716" y="20472"/>
                      <a:pt x="11644" y="20633"/>
                    </a:cubicBezTo>
                    <a:cubicBezTo>
                      <a:pt x="11716" y="20007"/>
                      <a:pt x="11662" y="19363"/>
                      <a:pt x="11483" y="18736"/>
                    </a:cubicBezTo>
                    <a:lnTo>
                      <a:pt x="11465" y="18754"/>
                    </a:lnTo>
                    <a:cubicBezTo>
                      <a:pt x="11143" y="17448"/>
                      <a:pt x="11125" y="16267"/>
                      <a:pt x="11018" y="14942"/>
                    </a:cubicBezTo>
                    <a:cubicBezTo>
                      <a:pt x="11018" y="14781"/>
                      <a:pt x="10982" y="14602"/>
                      <a:pt x="10892" y="14459"/>
                    </a:cubicBezTo>
                    <a:close/>
                    <a:moveTo>
                      <a:pt x="9675" y="19917"/>
                    </a:moveTo>
                    <a:cubicBezTo>
                      <a:pt x="9675" y="20204"/>
                      <a:pt x="9604" y="20508"/>
                      <a:pt x="9461" y="20776"/>
                    </a:cubicBezTo>
                    <a:cubicBezTo>
                      <a:pt x="9443" y="20633"/>
                      <a:pt x="9425" y="20508"/>
                      <a:pt x="9407" y="20365"/>
                    </a:cubicBezTo>
                    <a:lnTo>
                      <a:pt x="9425" y="20365"/>
                    </a:lnTo>
                    <a:cubicBezTo>
                      <a:pt x="9479" y="20186"/>
                      <a:pt x="9568" y="20043"/>
                      <a:pt x="9675" y="19917"/>
                    </a:cubicBezTo>
                    <a:close/>
                    <a:moveTo>
                      <a:pt x="7671" y="21599"/>
                    </a:moveTo>
                    <a:lnTo>
                      <a:pt x="7671" y="21599"/>
                    </a:lnTo>
                    <a:cubicBezTo>
                      <a:pt x="7958" y="21671"/>
                      <a:pt x="8137" y="21904"/>
                      <a:pt x="8369" y="22065"/>
                    </a:cubicBezTo>
                    <a:cubicBezTo>
                      <a:pt x="8101" y="21975"/>
                      <a:pt x="7850" y="21814"/>
                      <a:pt x="7671" y="21599"/>
                    </a:cubicBezTo>
                    <a:close/>
                    <a:moveTo>
                      <a:pt x="8566" y="24946"/>
                    </a:moveTo>
                    <a:lnTo>
                      <a:pt x="8566" y="24946"/>
                    </a:lnTo>
                    <a:cubicBezTo>
                      <a:pt x="8673" y="25161"/>
                      <a:pt x="8727" y="25393"/>
                      <a:pt x="8709" y="25626"/>
                    </a:cubicBezTo>
                    <a:cubicBezTo>
                      <a:pt x="8602" y="25411"/>
                      <a:pt x="8566" y="25178"/>
                      <a:pt x="8566" y="24946"/>
                    </a:cubicBezTo>
                    <a:close/>
                    <a:moveTo>
                      <a:pt x="15963" y="23950"/>
                    </a:moveTo>
                    <a:cubicBezTo>
                      <a:pt x="16073" y="23950"/>
                      <a:pt x="16163" y="24664"/>
                      <a:pt x="16155" y="24664"/>
                    </a:cubicBezTo>
                    <a:cubicBezTo>
                      <a:pt x="16155" y="24664"/>
                      <a:pt x="16154" y="24662"/>
                      <a:pt x="16154" y="24659"/>
                    </a:cubicBezTo>
                    <a:lnTo>
                      <a:pt x="16154" y="24659"/>
                    </a:lnTo>
                    <a:cubicBezTo>
                      <a:pt x="16171" y="24999"/>
                      <a:pt x="16082" y="25357"/>
                      <a:pt x="15921" y="25679"/>
                    </a:cubicBezTo>
                    <a:cubicBezTo>
                      <a:pt x="15796" y="25948"/>
                      <a:pt x="15635" y="26198"/>
                      <a:pt x="15438" y="26413"/>
                    </a:cubicBezTo>
                    <a:cubicBezTo>
                      <a:pt x="15438" y="26377"/>
                      <a:pt x="15438" y="26342"/>
                      <a:pt x="15456" y="26306"/>
                    </a:cubicBezTo>
                    <a:cubicBezTo>
                      <a:pt x="15443" y="26245"/>
                      <a:pt x="15398" y="26209"/>
                      <a:pt x="15348" y="26209"/>
                    </a:cubicBezTo>
                    <a:cubicBezTo>
                      <a:pt x="15324" y="26209"/>
                      <a:pt x="15300" y="26217"/>
                      <a:pt x="15277" y="26234"/>
                    </a:cubicBezTo>
                    <a:lnTo>
                      <a:pt x="15223" y="26306"/>
                    </a:lnTo>
                    <a:cubicBezTo>
                      <a:pt x="15223" y="26234"/>
                      <a:pt x="15223" y="26163"/>
                      <a:pt x="15223" y="26091"/>
                    </a:cubicBezTo>
                    <a:cubicBezTo>
                      <a:pt x="15223" y="26073"/>
                      <a:pt x="15223" y="26055"/>
                      <a:pt x="15205" y="26037"/>
                    </a:cubicBezTo>
                    <a:cubicBezTo>
                      <a:pt x="15223" y="25805"/>
                      <a:pt x="15223" y="25572"/>
                      <a:pt x="15205" y="25357"/>
                    </a:cubicBezTo>
                    <a:cubicBezTo>
                      <a:pt x="15330" y="24838"/>
                      <a:pt x="15581" y="24355"/>
                      <a:pt x="15939" y="23962"/>
                    </a:cubicBezTo>
                    <a:cubicBezTo>
                      <a:pt x="15947" y="23953"/>
                      <a:pt x="15955" y="23950"/>
                      <a:pt x="15963" y="23950"/>
                    </a:cubicBezTo>
                    <a:close/>
                    <a:moveTo>
                      <a:pt x="14070" y="23994"/>
                    </a:moveTo>
                    <a:cubicBezTo>
                      <a:pt x="14108" y="23994"/>
                      <a:pt x="14152" y="24006"/>
                      <a:pt x="14203" y="24033"/>
                    </a:cubicBezTo>
                    <a:cubicBezTo>
                      <a:pt x="14561" y="24212"/>
                      <a:pt x="14811" y="24516"/>
                      <a:pt x="14937" y="24892"/>
                    </a:cubicBezTo>
                    <a:cubicBezTo>
                      <a:pt x="14990" y="25053"/>
                      <a:pt x="15026" y="25232"/>
                      <a:pt x="15044" y="25411"/>
                    </a:cubicBezTo>
                    <a:cubicBezTo>
                      <a:pt x="14990" y="25679"/>
                      <a:pt x="14972" y="25948"/>
                      <a:pt x="14972" y="26216"/>
                    </a:cubicBezTo>
                    <a:cubicBezTo>
                      <a:pt x="14955" y="26252"/>
                      <a:pt x="14937" y="26306"/>
                      <a:pt x="14919" y="26360"/>
                    </a:cubicBezTo>
                    <a:cubicBezTo>
                      <a:pt x="14883" y="26216"/>
                      <a:pt x="14847" y="26091"/>
                      <a:pt x="14794" y="25966"/>
                    </a:cubicBezTo>
                    <a:cubicBezTo>
                      <a:pt x="14773" y="25938"/>
                      <a:pt x="14747" y="25927"/>
                      <a:pt x="14723" y="25927"/>
                    </a:cubicBezTo>
                    <a:cubicBezTo>
                      <a:pt x="14685" y="25927"/>
                      <a:pt x="14650" y="25957"/>
                      <a:pt x="14650" y="26002"/>
                    </a:cubicBezTo>
                    <a:cubicBezTo>
                      <a:pt x="14686" y="26252"/>
                      <a:pt x="14740" y="26503"/>
                      <a:pt x="14794" y="26753"/>
                    </a:cubicBezTo>
                    <a:cubicBezTo>
                      <a:pt x="14722" y="26682"/>
                      <a:pt x="14650" y="26592"/>
                      <a:pt x="14597" y="26521"/>
                    </a:cubicBezTo>
                    <a:lnTo>
                      <a:pt x="14597" y="26503"/>
                    </a:lnTo>
                    <a:cubicBezTo>
                      <a:pt x="14525" y="26234"/>
                      <a:pt x="14382" y="25984"/>
                      <a:pt x="14167" y="25805"/>
                    </a:cubicBezTo>
                    <a:lnTo>
                      <a:pt x="14185" y="25787"/>
                    </a:lnTo>
                    <a:cubicBezTo>
                      <a:pt x="14024" y="25411"/>
                      <a:pt x="13917" y="25017"/>
                      <a:pt x="13863" y="24606"/>
                    </a:cubicBezTo>
                    <a:cubicBezTo>
                      <a:pt x="13848" y="24467"/>
                      <a:pt x="13832" y="23994"/>
                      <a:pt x="14070" y="23994"/>
                    </a:cubicBezTo>
                    <a:close/>
                    <a:moveTo>
                      <a:pt x="17514" y="24928"/>
                    </a:moveTo>
                    <a:cubicBezTo>
                      <a:pt x="17245" y="25375"/>
                      <a:pt x="16905" y="25769"/>
                      <a:pt x="16529" y="26091"/>
                    </a:cubicBezTo>
                    <a:cubicBezTo>
                      <a:pt x="16297" y="26288"/>
                      <a:pt x="16064" y="26467"/>
                      <a:pt x="15831" y="26628"/>
                    </a:cubicBezTo>
                    <a:lnTo>
                      <a:pt x="15509" y="26753"/>
                    </a:lnTo>
                    <a:cubicBezTo>
                      <a:pt x="15474" y="26789"/>
                      <a:pt x="15474" y="26861"/>
                      <a:pt x="15509" y="26861"/>
                    </a:cubicBezTo>
                    <a:cubicBezTo>
                      <a:pt x="15456" y="26896"/>
                      <a:pt x="15402" y="26950"/>
                      <a:pt x="15366" y="26986"/>
                    </a:cubicBezTo>
                    <a:lnTo>
                      <a:pt x="15259" y="26968"/>
                    </a:lnTo>
                    <a:cubicBezTo>
                      <a:pt x="15295" y="26896"/>
                      <a:pt x="15312" y="26825"/>
                      <a:pt x="15348" y="26771"/>
                    </a:cubicBezTo>
                    <a:cubicBezTo>
                      <a:pt x="15652" y="26485"/>
                      <a:pt x="15903" y="26163"/>
                      <a:pt x="16064" y="25787"/>
                    </a:cubicBezTo>
                    <a:cubicBezTo>
                      <a:pt x="16440" y="25339"/>
                      <a:pt x="16905" y="24964"/>
                      <a:pt x="17496" y="24946"/>
                    </a:cubicBezTo>
                    <a:lnTo>
                      <a:pt x="17514" y="24928"/>
                    </a:lnTo>
                    <a:close/>
                    <a:moveTo>
                      <a:pt x="13195" y="25464"/>
                    </a:moveTo>
                    <a:cubicBezTo>
                      <a:pt x="13234" y="25464"/>
                      <a:pt x="13284" y="25471"/>
                      <a:pt x="13344" y="25483"/>
                    </a:cubicBezTo>
                    <a:cubicBezTo>
                      <a:pt x="13541" y="25518"/>
                      <a:pt x="13702" y="25626"/>
                      <a:pt x="13845" y="25751"/>
                    </a:cubicBezTo>
                    <a:cubicBezTo>
                      <a:pt x="13952" y="25841"/>
                      <a:pt x="14060" y="25930"/>
                      <a:pt x="14149" y="26037"/>
                    </a:cubicBezTo>
                    <a:cubicBezTo>
                      <a:pt x="14221" y="26216"/>
                      <a:pt x="14310" y="26377"/>
                      <a:pt x="14418" y="26538"/>
                    </a:cubicBezTo>
                    <a:cubicBezTo>
                      <a:pt x="14436" y="26700"/>
                      <a:pt x="14471" y="26861"/>
                      <a:pt x="14525" y="27004"/>
                    </a:cubicBezTo>
                    <a:cubicBezTo>
                      <a:pt x="13863" y="26861"/>
                      <a:pt x="13326" y="26377"/>
                      <a:pt x="13111" y="25751"/>
                    </a:cubicBezTo>
                    <a:cubicBezTo>
                      <a:pt x="13042" y="25543"/>
                      <a:pt x="13059" y="25464"/>
                      <a:pt x="13195" y="25464"/>
                    </a:cubicBezTo>
                    <a:close/>
                    <a:moveTo>
                      <a:pt x="17335" y="26395"/>
                    </a:moveTo>
                    <a:cubicBezTo>
                      <a:pt x="16887" y="26735"/>
                      <a:pt x="16386" y="26932"/>
                      <a:pt x="15849" y="27022"/>
                    </a:cubicBezTo>
                    <a:lnTo>
                      <a:pt x="15849" y="27022"/>
                    </a:lnTo>
                    <a:cubicBezTo>
                      <a:pt x="15867" y="26968"/>
                      <a:pt x="15903" y="26932"/>
                      <a:pt x="15921" y="26878"/>
                    </a:cubicBezTo>
                    <a:cubicBezTo>
                      <a:pt x="15921" y="26843"/>
                      <a:pt x="15921" y="26825"/>
                      <a:pt x="15885" y="26807"/>
                    </a:cubicBezTo>
                    <a:cubicBezTo>
                      <a:pt x="16368" y="26717"/>
                      <a:pt x="16851" y="26538"/>
                      <a:pt x="17335" y="26395"/>
                    </a:cubicBezTo>
                    <a:close/>
                    <a:moveTo>
                      <a:pt x="10570" y="26181"/>
                    </a:moveTo>
                    <a:cubicBezTo>
                      <a:pt x="10552" y="26360"/>
                      <a:pt x="10499" y="26538"/>
                      <a:pt x="10427" y="26700"/>
                    </a:cubicBezTo>
                    <a:cubicBezTo>
                      <a:pt x="10373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6" y="26771"/>
                      <a:pt x="10391" y="26449"/>
                      <a:pt x="10570" y="26181"/>
                    </a:cubicBezTo>
                    <a:close/>
                    <a:moveTo>
                      <a:pt x="14722" y="27165"/>
                    </a:moveTo>
                    <a:cubicBezTo>
                      <a:pt x="14758" y="27254"/>
                      <a:pt x="14794" y="27362"/>
                      <a:pt x="14811" y="27451"/>
                    </a:cubicBezTo>
                    <a:lnTo>
                      <a:pt x="14776" y="27576"/>
                    </a:lnTo>
                    <a:cubicBezTo>
                      <a:pt x="14740" y="27433"/>
                      <a:pt x="14686" y="27308"/>
                      <a:pt x="14650" y="27165"/>
                    </a:cubicBezTo>
                    <a:close/>
                    <a:moveTo>
                      <a:pt x="15187" y="28561"/>
                    </a:moveTo>
                    <a:lnTo>
                      <a:pt x="15187" y="28561"/>
                    </a:lnTo>
                    <a:cubicBezTo>
                      <a:pt x="14990" y="28847"/>
                      <a:pt x="14722" y="29097"/>
                      <a:pt x="14418" y="29276"/>
                    </a:cubicBezTo>
                    <a:lnTo>
                      <a:pt x="14418" y="29259"/>
                    </a:lnTo>
                    <a:lnTo>
                      <a:pt x="14436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7"/>
                      <a:pt x="14471" y="29151"/>
                    </a:cubicBezTo>
                    <a:cubicBezTo>
                      <a:pt x="14650" y="28901"/>
                      <a:pt x="14901" y="28704"/>
                      <a:pt x="15187" y="28561"/>
                    </a:cubicBezTo>
                    <a:close/>
                    <a:moveTo>
                      <a:pt x="7600" y="24284"/>
                    </a:moveTo>
                    <a:lnTo>
                      <a:pt x="7600" y="24284"/>
                    </a:lnTo>
                    <a:cubicBezTo>
                      <a:pt x="7600" y="24284"/>
                      <a:pt x="7868" y="25107"/>
                      <a:pt x="7868" y="25125"/>
                    </a:cubicBezTo>
                    <a:cubicBezTo>
                      <a:pt x="8029" y="25697"/>
                      <a:pt x="8101" y="26288"/>
                      <a:pt x="8101" y="26878"/>
                    </a:cubicBezTo>
                    <a:cubicBezTo>
                      <a:pt x="8119" y="27630"/>
                      <a:pt x="8083" y="28382"/>
                      <a:pt x="8011" y="29133"/>
                    </a:cubicBezTo>
                    <a:lnTo>
                      <a:pt x="8011" y="29115"/>
                    </a:lnTo>
                    <a:cubicBezTo>
                      <a:pt x="7886" y="28328"/>
                      <a:pt x="7832" y="27523"/>
                      <a:pt x="7814" y="26717"/>
                    </a:cubicBezTo>
                    <a:cubicBezTo>
                      <a:pt x="7814" y="26691"/>
                      <a:pt x="7788" y="26677"/>
                      <a:pt x="7761" y="26677"/>
                    </a:cubicBezTo>
                    <a:cubicBezTo>
                      <a:pt x="7734" y="26677"/>
                      <a:pt x="7707" y="26691"/>
                      <a:pt x="7707" y="26717"/>
                    </a:cubicBezTo>
                    <a:cubicBezTo>
                      <a:pt x="7689" y="27630"/>
                      <a:pt x="7779" y="28525"/>
                      <a:pt x="7975" y="29402"/>
                    </a:cubicBezTo>
                    <a:cubicBezTo>
                      <a:pt x="7975" y="29420"/>
                      <a:pt x="7975" y="29420"/>
                      <a:pt x="7975" y="29420"/>
                    </a:cubicBezTo>
                    <a:lnTo>
                      <a:pt x="7975" y="29473"/>
                    </a:lnTo>
                    <a:cubicBezTo>
                      <a:pt x="7492" y="27791"/>
                      <a:pt x="7295" y="26037"/>
                      <a:pt x="7600" y="24284"/>
                    </a:cubicBezTo>
                    <a:close/>
                    <a:moveTo>
                      <a:pt x="13505" y="29921"/>
                    </a:moveTo>
                    <a:cubicBezTo>
                      <a:pt x="13648" y="30189"/>
                      <a:pt x="13720" y="30493"/>
                      <a:pt x="13738" y="30780"/>
                    </a:cubicBezTo>
                    <a:cubicBezTo>
                      <a:pt x="13612" y="30511"/>
                      <a:pt x="13523" y="30225"/>
                      <a:pt x="13505" y="29921"/>
                    </a:cubicBezTo>
                    <a:close/>
                    <a:moveTo>
                      <a:pt x="5847" y="28817"/>
                    </a:moveTo>
                    <a:cubicBezTo>
                      <a:pt x="5894" y="28817"/>
                      <a:pt x="5925" y="28878"/>
                      <a:pt x="5918" y="29044"/>
                    </a:cubicBezTo>
                    <a:cubicBezTo>
                      <a:pt x="5918" y="29294"/>
                      <a:pt x="5900" y="29563"/>
                      <a:pt x="5882" y="29813"/>
                    </a:cubicBezTo>
                    <a:cubicBezTo>
                      <a:pt x="5864" y="30135"/>
                      <a:pt x="5828" y="30440"/>
                      <a:pt x="5792" y="30762"/>
                    </a:cubicBezTo>
                    <a:lnTo>
                      <a:pt x="5774" y="30744"/>
                    </a:lnTo>
                    <a:cubicBezTo>
                      <a:pt x="5762" y="30726"/>
                      <a:pt x="5745" y="30718"/>
                      <a:pt x="5726" y="30718"/>
                    </a:cubicBezTo>
                    <a:cubicBezTo>
                      <a:pt x="5689" y="30718"/>
                      <a:pt x="5649" y="30750"/>
                      <a:pt x="5649" y="30797"/>
                    </a:cubicBezTo>
                    <a:lnTo>
                      <a:pt x="5649" y="30815"/>
                    </a:lnTo>
                    <a:cubicBezTo>
                      <a:pt x="5595" y="30619"/>
                      <a:pt x="5506" y="30422"/>
                      <a:pt x="5416" y="30243"/>
                    </a:cubicBezTo>
                    <a:cubicBezTo>
                      <a:pt x="5345" y="29849"/>
                      <a:pt x="5399" y="29437"/>
                      <a:pt x="5595" y="29080"/>
                    </a:cubicBezTo>
                    <a:cubicBezTo>
                      <a:pt x="5670" y="28951"/>
                      <a:pt x="5777" y="28817"/>
                      <a:pt x="5847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80" y="29956"/>
                      <a:pt x="6329" y="30565"/>
                      <a:pt x="6132" y="31120"/>
                    </a:cubicBezTo>
                    <a:cubicBezTo>
                      <a:pt x="6114" y="30994"/>
                      <a:pt x="6096" y="30869"/>
                      <a:pt x="6079" y="30744"/>
                    </a:cubicBezTo>
                    <a:lnTo>
                      <a:pt x="6096" y="30744"/>
                    </a:lnTo>
                    <a:cubicBezTo>
                      <a:pt x="6084" y="30719"/>
                      <a:pt x="6062" y="30693"/>
                      <a:pt x="6032" y="30693"/>
                    </a:cubicBezTo>
                    <a:cubicBezTo>
                      <a:pt x="6019" y="30693"/>
                      <a:pt x="6005" y="30698"/>
                      <a:pt x="5989" y="30708"/>
                    </a:cubicBezTo>
                    <a:cubicBezTo>
                      <a:pt x="6025" y="30475"/>
                      <a:pt x="6043" y="30261"/>
                      <a:pt x="6061" y="30028"/>
                    </a:cubicBezTo>
                    <a:cubicBezTo>
                      <a:pt x="6240" y="29867"/>
                      <a:pt x="6383" y="29652"/>
                      <a:pt x="6454" y="29420"/>
                    </a:cubicBezTo>
                    <a:close/>
                    <a:moveTo>
                      <a:pt x="4056" y="29151"/>
                    </a:moveTo>
                    <a:lnTo>
                      <a:pt x="4056" y="29151"/>
                    </a:lnTo>
                    <a:cubicBezTo>
                      <a:pt x="4468" y="29366"/>
                      <a:pt x="4808" y="29670"/>
                      <a:pt x="5076" y="30046"/>
                    </a:cubicBezTo>
                    <a:cubicBezTo>
                      <a:pt x="5166" y="30153"/>
                      <a:pt x="5237" y="30279"/>
                      <a:pt x="5291" y="30404"/>
                    </a:cubicBezTo>
                    <a:cubicBezTo>
                      <a:pt x="5327" y="30529"/>
                      <a:pt x="5363" y="30672"/>
                      <a:pt x="5434" y="30797"/>
                    </a:cubicBezTo>
                    <a:lnTo>
                      <a:pt x="5399" y="30762"/>
                    </a:lnTo>
                    <a:cubicBezTo>
                      <a:pt x="5381" y="30744"/>
                      <a:pt x="5361" y="30736"/>
                      <a:pt x="5342" y="30736"/>
                    </a:cubicBezTo>
                    <a:cubicBezTo>
                      <a:pt x="5305" y="30736"/>
                      <a:pt x="5273" y="30768"/>
                      <a:pt x="5273" y="30815"/>
                    </a:cubicBezTo>
                    <a:cubicBezTo>
                      <a:pt x="5255" y="30923"/>
                      <a:pt x="5255" y="31030"/>
                      <a:pt x="5273" y="31138"/>
                    </a:cubicBezTo>
                    <a:cubicBezTo>
                      <a:pt x="5202" y="31084"/>
                      <a:pt x="5130" y="31030"/>
                      <a:pt x="5041" y="30976"/>
                    </a:cubicBezTo>
                    <a:cubicBezTo>
                      <a:pt x="4897" y="30833"/>
                      <a:pt x="4736" y="30690"/>
                      <a:pt x="4575" y="30565"/>
                    </a:cubicBezTo>
                    <a:cubicBezTo>
                      <a:pt x="4504" y="30440"/>
                      <a:pt x="4450" y="30332"/>
                      <a:pt x="4414" y="30261"/>
                    </a:cubicBezTo>
                    <a:cubicBezTo>
                      <a:pt x="4235" y="29921"/>
                      <a:pt x="4110" y="29545"/>
                      <a:pt x="4056" y="29151"/>
                    </a:cubicBezTo>
                    <a:close/>
                    <a:moveTo>
                      <a:pt x="8781" y="30010"/>
                    </a:moveTo>
                    <a:cubicBezTo>
                      <a:pt x="8781" y="30404"/>
                      <a:pt x="8530" y="30762"/>
                      <a:pt x="8333" y="31138"/>
                    </a:cubicBezTo>
                    <a:lnTo>
                      <a:pt x="8333" y="31084"/>
                    </a:lnTo>
                    <a:cubicBezTo>
                      <a:pt x="8459" y="30708"/>
                      <a:pt x="8602" y="30350"/>
                      <a:pt x="8781" y="30010"/>
                    </a:cubicBezTo>
                    <a:close/>
                    <a:moveTo>
                      <a:pt x="3415" y="30148"/>
                    </a:moveTo>
                    <a:cubicBezTo>
                      <a:pt x="3792" y="30148"/>
                      <a:pt x="4218" y="30508"/>
                      <a:pt x="4486" y="30726"/>
                    </a:cubicBezTo>
                    <a:cubicBezTo>
                      <a:pt x="4504" y="30744"/>
                      <a:pt x="4540" y="30780"/>
                      <a:pt x="4557" y="30797"/>
                    </a:cubicBezTo>
                    <a:cubicBezTo>
                      <a:pt x="4647" y="30976"/>
                      <a:pt x="4808" y="31138"/>
                      <a:pt x="4987" y="31227"/>
                    </a:cubicBezTo>
                    <a:lnTo>
                      <a:pt x="5059" y="31316"/>
                    </a:lnTo>
                    <a:cubicBezTo>
                      <a:pt x="5076" y="31334"/>
                      <a:pt x="5094" y="31352"/>
                      <a:pt x="5112" y="31388"/>
                    </a:cubicBezTo>
                    <a:cubicBezTo>
                      <a:pt x="4987" y="31334"/>
                      <a:pt x="4844" y="31316"/>
                      <a:pt x="4719" y="31316"/>
                    </a:cubicBezTo>
                    <a:cubicBezTo>
                      <a:pt x="4683" y="31316"/>
                      <a:pt x="4665" y="31334"/>
                      <a:pt x="4647" y="31352"/>
                    </a:cubicBezTo>
                    <a:lnTo>
                      <a:pt x="4647" y="31370"/>
                    </a:lnTo>
                    <a:cubicBezTo>
                      <a:pt x="4468" y="31299"/>
                      <a:pt x="4289" y="31263"/>
                      <a:pt x="4110" y="31245"/>
                    </a:cubicBezTo>
                    <a:cubicBezTo>
                      <a:pt x="3949" y="31191"/>
                      <a:pt x="3806" y="31120"/>
                      <a:pt x="3663" y="31048"/>
                    </a:cubicBezTo>
                    <a:cubicBezTo>
                      <a:pt x="3484" y="30976"/>
                      <a:pt x="3323" y="30869"/>
                      <a:pt x="3162" y="30744"/>
                    </a:cubicBezTo>
                    <a:cubicBezTo>
                      <a:pt x="2893" y="30583"/>
                      <a:pt x="3018" y="30153"/>
                      <a:pt x="3341" y="30153"/>
                    </a:cubicBezTo>
                    <a:cubicBezTo>
                      <a:pt x="3365" y="30150"/>
                      <a:pt x="3390" y="30148"/>
                      <a:pt x="3415" y="30148"/>
                    </a:cubicBezTo>
                    <a:close/>
                    <a:moveTo>
                      <a:pt x="5416" y="30976"/>
                    </a:moveTo>
                    <a:cubicBezTo>
                      <a:pt x="5470" y="31048"/>
                      <a:pt x="5524" y="31120"/>
                      <a:pt x="5560" y="31209"/>
                    </a:cubicBezTo>
                    <a:cubicBezTo>
                      <a:pt x="5595" y="31281"/>
                      <a:pt x="5613" y="31370"/>
                      <a:pt x="5649" y="31442"/>
                    </a:cubicBezTo>
                    <a:lnTo>
                      <a:pt x="5631" y="31442"/>
                    </a:lnTo>
                    <a:cubicBezTo>
                      <a:pt x="5631" y="31436"/>
                      <a:pt x="5630" y="31434"/>
                      <a:pt x="5627" y="31434"/>
                    </a:cubicBezTo>
                    <a:cubicBezTo>
                      <a:pt x="5622" y="31434"/>
                      <a:pt x="5613" y="31447"/>
                      <a:pt x="5613" y="31460"/>
                    </a:cubicBezTo>
                    <a:cubicBezTo>
                      <a:pt x="5560" y="31406"/>
                      <a:pt x="5524" y="31352"/>
                      <a:pt x="5470" y="31299"/>
                    </a:cubicBezTo>
                    <a:cubicBezTo>
                      <a:pt x="5434" y="31191"/>
                      <a:pt x="5416" y="31084"/>
                      <a:pt x="5416" y="30976"/>
                    </a:cubicBezTo>
                    <a:close/>
                    <a:moveTo>
                      <a:pt x="5882" y="31173"/>
                    </a:moveTo>
                    <a:cubicBezTo>
                      <a:pt x="5935" y="31299"/>
                      <a:pt x="5971" y="31442"/>
                      <a:pt x="5989" y="31567"/>
                    </a:cubicBezTo>
                    <a:lnTo>
                      <a:pt x="5989" y="31585"/>
                    </a:lnTo>
                    <a:cubicBezTo>
                      <a:pt x="5989" y="31603"/>
                      <a:pt x="5989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18" y="31585"/>
                    </a:cubicBezTo>
                    <a:cubicBezTo>
                      <a:pt x="5900" y="31478"/>
                      <a:pt x="5864" y="31388"/>
                      <a:pt x="5846" y="31281"/>
                    </a:cubicBezTo>
                    <a:cubicBezTo>
                      <a:pt x="5846" y="31245"/>
                      <a:pt x="5882" y="31209"/>
                      <a:pt x="5882" y="31173"/>
                    </a:cubicBezTo>
                    <a:close/>
                    <a:moveTo>
                      <a:pt x="4955" y="31480"/>
                    </a:moveTo>
                    <a:lnTo>
                      <a:pt x="4955" y="31480"/>
                    </a:lnTo>
                    <a:cubicBezTo>
                      <a:pt x="5107" y="31500"/>
                      <a:pt x="5244" y="31553"/>
                      <a:pt x="5381" y="31639"/>
                    </a:cubicBezTo>
                    <a:cubicBezTo>
                      <a:pt x="5470" y="31710"/>
                      <a:pt x="5577" y="31782"/>
                      <a:pt x="5703" y="31835"/>
                    </a:cubicBezTo>
                    <a:lnTo>
                      <a:pt x="5756" y="31835"/>
                    </a:lnTo>
                    <a:cubicBezTo>
                      <a:pt x="5774" y="31835"/>
                      <a:pt x="5792" y="31835"/>
                      <a:pt x="5810" y="31818"/>
                    </a:cubicBezTo>
                    <a:lnTo>
                      <a:pt x="5864" y="31943"/>
                    </a:lnTo>
                    <a:cubicBezTo>
                      <a:pt x="5525" y="31854"/>
                      <a:pt x="5222" y="31676"/>
                      <a:pt x="4955" y="31480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40" y="32247"/>
                      <a:pt x="13129" y="32641"/>
                      <a:pt x="13111" y="33034"/>
                    </a:cubicBezTo>
                    <a:cubicBezTo>
                      <a:pt x="12932" y="32694"/>
                      <a:pt x="12789" y="32247"/>
                      <a:pt x="12879" y="31889"/>
                    </a:cubicBezTo>
                    <a:close/>
                    <a:moveTo>
                      <a:pt x="11572" y="32569"/>
                    </a:moveTo>
                    <a:lnTo>
                      <a:pt x="11572" y="32569"/>
                    </a:lnTo>
                    <a:cubicBezTo>
                      <a:pt x="11698" y="33088"/>
                      <a:pt x="11429" y="33535"/>
                      <a:pt x="11214" y="34001"/>
                    </a:cubicBezTo>
                    <a:cubicBezTo>
                      <a:pt x="11161" y="33500"/>
                      <a:pt x="11286" y="32999"/>
                      <a:pt x="11572" y="32569"/>
                    </a:cubicBezTo>
                    <a:close/>
                    <a:moveTo>
                      <a:pt x="17442" y="30117"/>
                    </a:moveTo>
                    <a:cubicBezTo>
                      <a:pt x="17442" y="30118"/>
                      <a:pt x="16762" y="31639"/>
                      <a:pt x="16673" y="31800"/>
                    </a:cubicBezTo>
                    <a:cubicBezTo>
                      <a:pt x="16225" y="32551"/>
                      <a:pt x="15760" y="33267"/>
                      <a:pt x="15241" y="33965"/>
                    </a:cubicBezTo>
                    <a:cubicBezTo>
                      <a:pt x="14382" y="35146"/>
                      <a:pt x="13577" y="36327"/>
                      <a:pt x="12682" y="37472"/>
                    </a:cubicBezTo>
                    <a:cubicBezTo>
                      <a:pt x="12718" y="37186"/>
                      <a:pt x="12771" y="36918"/>
                      <a:pt x="12807" y="36631"/>
                    </a:cubicBezTo>
                    <a:cubicBezTo>
                      <a:pt x="13022" y="36041"/>
                      <a:pt x="13290" y="35468"/>
                      <a:pt x="13595" y="34931"/>
                    </a:cubicBezTo>
                    <a:cubicBezTo>
                      <a:pt x="14257" y="33786"/>
                      <a:pt x="15187" y="32784"/>
                      <a:pt x="15778" y="31567"/>
                    </a:cubicBezTo>
                    <a:cubicBezTo>
                      <a:pt x="15790" y="31542"/>
                      <a:pt x="15758" y="31516"/>
                      <a:pt x="15726" y="31516"/>
                    </a:cubicBezTo>
                    <a:cubicBezTo>
                      <a:pt x="15712" y="31516"/>
                      <a:pt x="15699" y="31521"/>
                      <a:pt x="15688" y="31531"/>
                    </a:cubicBezTo>
                    <a:cubicBezTo>
                      <a:pt x="14990" y="32659"/>
                      <a:pt x="14221" y="33750"/>
                      <a:pt x="13505" y="34860"/>
                    </a:cubicBezTo>
                    <a:cubicBezTo>
                      <a:pt x="13272" y="35235"/>
                      <a:pt x="13076" y="35647"/>
                      <a:pt x="12915" y="36059"/>
                    </a:cubicBezTo>
                    <a:cubicBezTo>
                      <a:pt x="12968" y="35683"/>
                      <a:pt x="13040" y="35307"/>
                      <a:pt x="13111" y="34931"/>
                    </a:cubicBezTo>
                    <a:cubicBezTo>
                      <a:pt x="13863" y="32820"/>
                      <a:pt x="15312" y="30869"/>
                      <a:pt x="17442" y="30117"/>
                    </a:cubicBezTo>
                    <a:close/>
                    <a:moveTo>
                      <a:pt x="10731" y="36596"/>
                    </a:moveTo>
                    <a:cubicBezTo>
                      <a:pt x="11089" y="36792"/>
                      <a:pt x="11268" y="37186"/>
                      <a:pt x="11465" y="37544"/>
                    </a:cubicBezTo>
                    <a:cubicBezTo>
                      <a:pt x="11071" y="37365"/>
                      <a:pt x="10803" y="37025"/>
                      <a:pt x="10731" y="36596"/>
                    </a:cubicBezTo>
                    <a:close/>
                    <a:moveTo>
                      <a:pt x="9711" y="30923"/>
                    </a:moveTo>
                    <a:cubicBezTo>
                      <a:pt x="9765" y="31764"/>
                      <a:pt x="9980" y="32641"/>
                      <a:pt x="9962" y="33464"/>
                    </a:cubicBezTo>
                    <a:cubicBezTo>
                      <a:pt x="9944" y="34949"/>
                      <a:pt x="9854" y="36434"/>
                      <a:pt x="9801" y="37920"/>
                    </a:cubicBezTo>
                    <a:cubicBezTo>
                      <a:pt x="9765" y="37866"/>
                      <a:pt x="9747" y="37812"/>
                      <a:pt x="9729" y="37759"/>
                    </a:cubicBezTo>
                    <a:cubicBezTo>
                      <a:pt x="9675" y="36578"/>
                      <a:pt x="9479" y="35397"/>
                      <a:pt x="9568" y="34215"/>
                    </a:cubicBezTo>
                    <a:cubicBezTo>
                      <a:pt x="9568" y="34198"/>
                      <a:pt x="9555" y="34189"/>
                      <a:pt x="9541" y="34189"/>
                    </a:cubicBezTo>
                    <a:cubicBezTo>
                      <a:pt x="9528" y="34189"/>
                      <a:pt x="9514" y="34198"/>
                      <a:pt x="9514" y="34215"/>
                    </a:cubicBezTo>
                    <a:cubicBezTo>
                      <a:pt x="9425" y="35235"/>
                      <a:pt x="9425" y="36256"/>
                      <a:pt x="9550" y="37276"/>
                    </a:cubicBezTo>
                    <a:cubicBezTo>
                      <a:pt x="9443" y="36971"/>
                      <a:pt x="9353" y="36667"/>
                      <a:pt x="9246" y="36363"/>
                    </a:cubicBezTo>
                    <a:cubicBezTo>
                      <a:pt x="9264" y="36345"/>
                      <a:pt x="9264" y="36327"/>
                      <a:pt x="9246" y="36309"/>
                    </a:cubicBezTo>
                    <a:cubicBezTo>
                      <a:pt x="8995" y="35128"/>
                      <a:pt x="8888" y="34019"/>
                      <a:pt x="9157" y="32838"/>
                    </a:cubicBezTo>
                    <a:cubicBezTo>
                      <a:pt x="9300" y="32175"/>
                      <a:pt x="9532" y="31549"/>
                      <a:pt x="9711" y="30923"/>
                    </a:cubicBezTo>
                    <a:close/>
                    <a:moveTo>
                      <a:pt x="4895" y="33894"/>
                    </a:moveTo>
                    <a:cubicBezTo>
                      <a:pt x="4980" y="33894"/>
                      <a:pt x="5118" y="33916"/>
                      <a:pt x="5327" y="33965"/>
                    </a:cubicBezTo>
                    <a:cubicBezTo>
                      <a:pt x="6096" y="34162"/>
                      <a:pt x="6812" y="34788"/>
                      <a:pt x="7385" y="35289"/>
                    </a:cubicBezTo>
                    <a:cubicBezTo>
                      <a:pt x="8298" y="36112"/>
                      <a:pt x="9067" y="37079"/>
                      <a:pt x="9640" y="38170"/>
                    </a:cubicBezTo>
                    <a:lnTo>
                      <a:pt x="9783" y="38510"/>
                    </a:lnTo>
                    <a:cubicBezTo>
                      <a:pt x="9675" y="38385"/>
                      <a:pt x="9568" y="38278"/>
                      <a:pt x="9461" y="38170"/>
                    </a:cubicBezTo>
                    <a:cubicBezTo>
                      <a:pt x="9139" y="37723"/>
                      <a:pt x="8781" y="37293"/>
                      <a:pt x="8405" y="36882"/>
                    </a:cubicBezTo>
                    <a:cubicBezTo>
                      <a:pt x="7868" y="36273"/>
                      <a:pt x="7152" y="35880"/>
                      <a:pt x="6615" y="35289"/>
                    </a:cubicBezTo>
                    <a:cubicBezTo>
                      <a:pt x="6606" y="35275"/>
                      <a:pt x="6596" y="35270"/>
                      <a:pt x="6586" y="35270"/>
                    </a:cubicBezTo>
                    <a:cubicBezTo>
                      <a:pt x="6558" y="35270"/>
                      <a:pt x="6535" y="35316"/>
                      <a:pt x="6562" y="35343"/>
                    </a:cubicBezTo>
                    <a:cubicBezTo>
                      <a:pt x="7009" y="35898"/>
                      <a:pt x="7653" y="36273"/>
                      <a:pt x="8137" y="36792"/>
                    </a:cubicBezTo>
                    <a:cubicBezTo>
                      <a:pt x="8441" y="37132"/>
                      <a:pt x="8727" y="37472"/>
                      <a:pt x="9013" y="37830"/>
                    </a:cubicBezTo>
                    <a:cubicBezTo>
                      <a:pt x="8709" y="37633"/>
                      <a:pt x="8387" y="37454"/>
                      <a:pt x="8083" y="37293"/>
                    </a:cubicBezTo>
                    <a:cubicBezTo>
                      <a:pt x="6812" y="36578"/>
                      <a:pt x="6096" y="35683"/>
                      <a:pt x="5237" y="34520"/>
                    </a:cubicBezTo>
                    <a:cubicBezTo>
                      <a:pt x="4998" y="34196"/>
                      <a:pt x="4581" y="33894"/>
                      <a:pt x="4895" y="33894"/>
                    </a:cubicBezTo>
                    <a:close/>
                    <a:moveTo>
                      <a:pt x="9658" y="40067"/>
                    </a:moveTo>
                    <a:lnTo>
                      <a:pt x="9658" y="40067"/>
                    </a:ln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8" y="40497"/>
                      <a:pt x="9801" y="40300"/>
                      <a:pt x="9658" y="40067"/>
                    </a:cubicBezTo>
                    <a:close/>
                    <a:moveTo>
                      <a:pt x="12736" y="41123"/>
                    </a:moveTo>
                    <a:lnTo>
                      <a:pt x="12736" y="41123"/>
                    </a:lnTo>
                    <a:cubicBezTo>
                      <a:pt x="12628" y="41570"/>
                      <a:pt x="12467" y="42000"/>
                      <a:pt x="12252" y="42411"/>
                    </a:cubicBezTo>
                    <a:cubicBezTo>
                      <a:pt x="12252" y="42304"/>
                      <a:pt x="12252" y="42197"/>
                      <a:pt x="12252" y="42107"/>
                    </a:cubicBezTo>
                    <a:cubicBezTo>
                      <a:pt x="12378" y="41767"/>
                      <a:pt x="12539" y="41427"/>
                      <a:pt x="12736" y="41123"/>
                    </a:cubicBezTo>
                    <a:close/>
                    <a:moveTo>
                      <a:pt x="9640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73" y="29885"/>
                      <a:pt x="10731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2" y="35379"/>
                      <a:pt x="11358" y="36256"/>
                      <a:pt x="11465" y="37132"/>
                    </a:cubicBezTo>
                    <a:cubicBezTo>
                      <a:pt x="11304" y="36792"/>
                      <a:pt x="11000" y="36524"/>
                      <a:pt x="10660" y="36381"/>
                    </a:cubicBezTo>
                    <a:cubicBezTo>
                      <a:pt x="10650" y="36378"/>
                      <a:pt x="10641" y="36376"/>
                      <a:pt x="10631" y="36376"/>
                    </a:cubicBezTo>
                    <a:cubicBezTo>
                      <a:pt x="10589" y="36376"/>
                      <a:pt x="10552" y="36408"/>
                      <a:pt x="10552" y="36452"/>
                    </a:cubicBezTo>
                    <a:cubicBezTo>
                      <a:pt x="10570" y="37043"/>
                      <a:pt x="10982" y="37526"/>
                      <a:pt x="11537" y="37669"/>
                    </a:cubicBezTo>
                    <a:cubicBezTo>
                      <a:pt x="11626" y="38403"/>
                      <a:pt x="11716" y="39119"/>
                      <a:pt x="11787" y="39852"/>
                    </a:cubicBezTo>
                    <a:cubicBezTo>
                      <a:pt x="11912" y="40962"/>
                      <a:pt x="11966" y="42071"/>
                      <a:pt x="11966" y="43199"/>
                    </a:cubicBezTo>
                    <a:cubicBezTo>
                      <a:pt x="11519" y="41409"/>
                      <a:pt x="10534" y="39673"/>
                      <a:pt x="9872" y="38027"/>
                    </a:cubicBezTo>
                    <a:cubicBezTo>
                      <a:pt x="9890" y="38027"/>
                      <a:pt x="9908" y="38027"/>
                      <a:pt x="9926" y="37991"/>
                    </a:cubicBezTo>
                    <a:cubicBezTo>
                      <a:pt x="10177" y="36953"/>
                      <a:pt x="10141" y="35880"/>
                      <a:pt x="10141" y="34824"/>
                    </a:cubicBezTo>
                    <a:cubicBezTo>
                      <a:pt x="10159" y="33625"/>
                      <a:pt x="10230" y="32444"/>
                      <a:pt x="10033" y="31281"/>
                    </a:cubicBezTo>
                    <a:cubicBezTo>
                      <a:pt x="10051" y="30994"/>
                      <a:pt x="9998" y="30708"/>
                      <a:pt x="9872" y="30457"/>
                    </a:cubicBezTo>
                    <a:cubicBezTo>
                      <a:pt x="9908" y="30279"/>
                      <a:pt x="9962" y="30082"/>
                      <a:pt x="9980" y="29885"/>
                    </a:cubicBezTo>
                    <a:cubicBezTo>
                      <a:pt x="9990" y="29822"/>
                      <a:pt x="9946" y="29784"/>
                      <a:pt x="9900" y="29784"/>
                    </a:cubicBezTo>
                    <a:cubicBezTo>
                      <a:pt x="9867" y="29784"/>
                      <a:pt x="9834" y="29804"/>
                      <a:pt x="9819" y="29849"/>
                    </a:cubicBezTo>
                    <a:cubicBezTo>
                      <a:pt x="9801" y="29974"/>
                      <a:pt x="9765" y="30117"/>
                      <a:pt x="9765" y="30279"/>
                    </a:cubicBezTo>
                    <a:cubicBezTo>
                      <a:pt x="9693" y="30547"/>
                      <a:pt x="9622" y="30833"/>
                      <a:pt x="9532" y="31120"/>
                    </a:cubicBezTo>
                    <a:cubicBezTo>
                      <a:pt x="9335" y="31818"/>
                      <a:pt x="9085" y="32515"/>
                      <a:pt x="8942" y="33231"/>
                    </a:cubicBezTo>
                    <a:cubicBezTo>
                      <a:pt x="8817" y="33858"/>
                      <a:pt x="8817" y="34520"/>
                      <a:pt x="8924" y="35146"/>
                    </a:cubicBezTo>
                    <a:cubicBezTo>
                      <a:pt x="8638" y="33965"/>
                      <a:pt x="8441" y="32748"/>
                      <a:pt x="8369" y="31513"/>
                    </a:cubicBezTo>
                    <a:cubicBezTo>
                      <a:pt x="8530" y="31245"/>
                      <a:pt x="8673" y="30959"/>
                      <a:pt x="8781" y="30672"/>
                    </a:cubicBezTo>
                    <a:cubicBezTo>
                      <a:pt x="8924" y="30386"/>
                      <a:pt x="8978" y="30064"/>
                      <a:pt x="8924" y="29760"/>
                    </a:cubicBezTo>
                    <a:cubicBezTo>
                      <a:pt x="8914" y="29719"/>
                      <a:pt x="8876" y="29696"/>
                      <a:pt x="8838" y="29696"/>
                    </a:cubicBezTo>
                    <a:cubicBezTo>
                      <a:pt x="8808" y="29696"/>
                      <a:pt x="8779" y="29710"/>
                      <a:pt x="8763" y="29742"/>
                    </a:cubicBezTo>
                    <a:cubicBezTo>
                      <a:pt x="8584" y="30010"/>
                      <a:pt x="8441" y="30296"/>
                      <a:pt x="8333" y="30601"/>
                    </a:cubicBezTo>
                    <a:cubicBezTo>
                      <a:pt x="8333" y="30189"/>
                      <a:pt x="8333" y="29777"/>
                      <a:pt x="8351" y="29348"/>
                    </a:cubicBezTo>
                    <a:cubicBezTo>
                      <a:pt x="8441" y="27791"/>
                      <a:pt x="8817" y="26252"/>
                      <a:pt x="9443" y="24838"/>
                    </a:cubicBezTo>
                    <a:cubicBezTo>
                      <a:pt x="9479" y="24946"/>
                      <a:pt x="9497" y="25053"/>
                      <a:pt x="9532" y="25178"/>
                    </a:cubicBezTo>
                    <a:cubicBezTo>
                      <a:pt x="9532" y="25201"/>
                      <a:pt x="9548" y="25211"/>
                      <a:pt x="9565" y="25211"/>
                    </a:cubicBezTo>
                    <a:cubicBezTo>
                      <a:pt x="9588" y="25211"/>
                      <a:pt x="9614" y="25192"/>
                      <a:pt x="9604" y="25161"/>
                    </a:cubicBezTo>
                    <a:cubicBezTo>
                      <a:pt x="9586" y="24982"/>
                      <a:pt x="9568" y="24803"/>
                      <a:pt x="9550" y="24624"/>
                    </a:cubicBezTo>
                    <a:cubicBezTo>
                      <a:pt x="9568" y="24552"/>
                      <a:pt x="9604" y="24481"/>
                      <a:pt x="9640" y="24409"/>
                    </a:cubicBezTo>
                    <a:close/>
                    <a:moveTo>
                      <a:pt x="11197" y="44290"/>
                    </a:moveTo>
                    <a:lnTo>
                      <a:pt x="11197" y="44290"/>
                    </a:lnTo>
                    <a:cubicBezTo>
                      <a:pt x="11608" y="44613"/>
                      <a:pt x="11626" y="45275"/>
                      <a:pt x="11769" y="45776"/>
                    </a:cubicBezTo>
                    <a:cubicBezTo>
                      <a:pt x="11447" y="45346"/>
                      <a:pt x="11250" y="44827"/>
                      <a:pt x="11197" y="44290"/>
                    </a:cubicBezTo>
                    <a:close/>
                    <a:moveTo>
                      <a:pt x="12968" y="45454"/>
                    </a:moveTo>
                    <a:lnTo>
                      <a:pt x="12968" y="45454"/>
                    </a:lnTo>
                    <a:cubicBezTo>
                      <a:pt x="12915" y="46134"/>
                      <a:pt x="12485" y="46670"/>
                      <a:pt x="12073" y="47207"/>
                    </a:cubicBezTo>
                    <a:cubicBezTo>
                      <a:pt x="12073" y="47118"/>
                      <a:pt x="12109" y="47028"/>
                      <a:pt x="12109" y="46939"/>
                    </a:cubicBezTo>
                    <a:cubicBezTo>
                      <a:pt x="12396" y="46456"/>
                      <a:pt x="12521" y="45794"/>
                      <a:pt x="12968" y="45454"/>
                    </a:cubicBezTo>
                    <a:close/>
                    <a:moveTo>
                      <a:pt x="10767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5" y="966"/>
                      <a:pt x="9335" y="483"/>
                      <a:pt x="8942" y="72"/>
                    </a:cubicBezTo>
                    <a:cubicBezTo>
                      <a:pt x="8926" y="55"/>
                      <a:pt x="8902" y="47"/>
                      <a:pt x="8880" y="47"/>
                    </a:cubicBezTo>
                    <a:cubicBezTo>
                      <a:pt x="8852" y="47"/>
                      <a:pt x="8826" y="60"/>
                      <a:pt x="8817" y="89"/>
                    </a:cubicBezTo>
                    <a:cubicBezTo>
                      <a:pt x="8566" y="769"/>
                      <a:pt x="8530" y="1503"/>
                      <a:pt x="8745" y="2183"/>
                    </a:cubicBezTo>
                    <a:cubicBezTo>
                      <a:pt x="8387" y="1825"/>
                      <a:pt x="7975" y="1539"/>
                      <a:pt x="7528" y="1342"/>
                    </a:cubicBezTo>
                    <a:cubicBezTo>
                      <a:pt x="7521" y="1340"/>
                      <a:pt x="7513" y="1339"/>
                      <a:pt x="7506" y="1339"/>
                    </a:cubicBezTo>
                    <a:cubicBezTo>
                      <a:pt x="7461" y="1339"/>
                      <a:pt x="7423" y="1383"/>
                      <a:pt x="7439" y="1414"/>
                    </a:cubicBezTo>
                    <a:cubicBezTo>
                      <a:pt x="7796" y="2094"/>
                      <a:pt x="7796" y="2863"/>
                      <a:pt x="8244" y="3490"/>
                    </a:cubicBezTo>
                    <a:cubicBezTo>
                      <a:pt x="8512" y="3812"/>
                      <a:pt x="8834" y="4062"/>
                      <a:pt x="9210" y="4241"/>
                    </a:cubicBezTo>
                    <a:cubicBezTo>
                      <a:pt x="9246" y="4420"/>
                      <a:pt x="9318" y="4599"/>
                      <a:pt x="9443" y="4742"/>
                    </a:cubicBezTo>
                    <a:cubicBezTo>
                      <a:pt x="9568" y="4921"/>
                      <a:pt x="9783" y="5046"/>
                      <a:pt x="10015" y="5064"/>
                    </a:cubicBezTo>
                    <a:cubicBezTo>
                      <a:pt x="9837" y="6317"/>
                      <a:pt x="9658" y="7570"/>
                      <a:pt x="9497" y="8822"/>
                    </a:cubicBezTo>
                    <a:cubicBezTo>
                      <a:pt x="9389" y="8518"/>
                      <a:pt x="9300" y="8196"/>
                      <a:pt x="9246" y="7874"/>
                    </a:cubicBezTo>
                    <a:lnTo>
                      <a:pt x="9246" y="7874"/>
                    </a:lnTo>
                    <a:cubicBezTo>
                      <a:pt x="9353" y="8124"/>
                      <a:pt x="9353" y="8375"/>
                      <a:pt x="9443" y="8625"/>
                    </a:cubicBezTo>
                    <a:cubicBezTo>
                      <a:pt x="9443" y="8652"/>
                      <a:pt x="9461" y="8666"/>
                      <a:pt x="9479" y="8666"/>
                    </a:cubicBezTo>
                    <a:cubicBezTo>
                      <a:pt x="9497" y="8666"/>
                      <a:pt x="9514" y="8652"/>
                      <a:pt x="9514" y="8625"/>
                    </a:cubicBezTo>
                    <a:cubicBezTo>
                      <a:pt x="9532" y="8268"/>
                      <a:pt x="9443" y="7892"/>
                      <a:pt x="9228" y="7588"/>
                    </a:cubicBezTo>
                    <a:cubicBezTo>
                      <a:pt x="9214" y="7566"/>
                      <a:pt x="9194" y="7556"/>
                      <a:pt x="9176" y="7556"/>
                    </a:cubicBezTo>
                    <a:cubicBezTo>
                      <a:pt x="9147" y="7556"/>
                      <a:pt x="9121" y="7580"/>
                      <a:pt x="9121" y="7623"/>
                    </a:cubicBezTo>
                    <a:cubicBezTo>
                      <a:pt x="9103" y="8106"/>
                      <a:pt x="9228" y="8608"/>
                      <a:pt x="9479" y="9037"/>
                    </a:cubicBezTo>
                    <a:cubicBezTo>
                      <a:pt x="9300" y="10343"/>
                      <a:pt x="9139" y="11632"/>
                      <a:pt x="9049" y="12956"/>
                    </a:cubicBezTo>
                    <a:cubicBezTo>
                      <a:pt x="8978" y="12831"/>
                      <a:pt x="8852" y="12759"/>
                      <a:pt x="8709" y="12741"/>
                    </a:cubicBezTo>
                    <a:cubicBezTo>
                      <a:pt x="8673" y="12741"/>
                      <a:pt x="8638" y="12777"/>
                      <a:pt x="8638" y="12813"/>
                    </a:cubicBezTo>
                    <a:cubicBezTo>
                      <a:pt x="8673" y="13153"/>
                      <a:pt x="8763" y="13475"/>
                      <a:pt x="8906" y="13779"/>
                    </a:cubicBezTo>
                    <a:cubicBezTo>
                      <a:pt x="8924" y="13851"/>
                      <a:pt x="8960" y="13905"/>
                      <a:pt x="8995" y="13958"/>
                    </a:cubicBezTo>
                    <a:cubicBezTo>
                      <a:pt x="8960" y="14620"/>
                      <a:pt x="8942" y="15265"/>
                      <a:pt x="8942" y="15927"/>
                    </a:cubicBezTo>
                    <a:cubicBezTo>
                      <a:pt x="8942" y="16535"/>
                      <a:pt x="8978" y="17126"/>
                      <a:pt x="8995" y="17716"/>
                    </a:cubicBezTo>
                    <a:cubicBezTo>
                      <a:pt x="8906" y="17484"/>
                      <a:pt x="8781" y="17251"/>
                      <a:pt x="8602" y="17072"/>
                    </a:cubicBezTo>
                    <a:cubicBezTo>
                      <a:pt x="8584" y="17060"/>
                      <a:pt x="8562" y="17054"/>
                      <a:pt x="8541" y="17054"/>
                    </a:cubicBezTo>
                    <a:cubicBezTo>
                      <a:pt x="8500" y="17054"/>
                      <a:pt x="8465" y="17078"/>
                      <a:pt x="8477" y="17126"/>
                    </a:cubicBezTo>
                    <a:cubicBezTo>
                      <a:pt x="8530" y="17698"/>
                      <a:pt x="8727" y="18253"/>
                      <a:pt x="9031" y="18754"/>
                    </a:cubicBezTo>
                    <a:cubicBezTo>
                      <a:pt x="9031" y="18754"/>
                      <a:pt x="9049" y="18772"/>
                      <a:pt x="9067" y="18772"/>
                    </a:cubicBezTo>
                    <a:cubicBezTo>
                      <a:pt x="9174" y="20526"/>
                      <a:pt x="9353" y="22262"/>
                      <a:pt x="9568" y="23979"/>
                    </a:cubicBezTo>
                    <a:cubicBezTo>
                      <a:pt x="9532" y="24069"/>
                      <a:pt x="9497" y="24141"/>
                      <a:pt x="9461" y="24212"/>
                    </a:cubicBezTo>
                    <a:cubicBezTo>
                      <a:pt x="9121" y="22637"/>
                      <a:pt x="8351" y="21170"/>
                      <a:pt x="7564" y="19756"/>
                    </a:cubicBezTo>
                    <a:cubicBezTo>
                      <a:pt x="7582" y="19738"/>
                      <a:pt x="7582" y="19720"/>
                      <a:pt x="7564" y="19720"/>
                    </a:cubicBezTo>
                    <a:cubicBezTo>
                      <a:pt x="7635" y="19506"/>
                      <a:pt x="7653" y="19273"/>
                      <a:pt x="7618" y="19040"/>
                    </a:cubicBezTo>
                    <a:cubicBezTo>
                      <a:pt x="7618" y="18790"/>
                      <a:pt x="7528" y="18557"/>
                      <a:pt x="7367" y="18360"/>
                    </a:cubicBezTo>
                    <a:cubicBezTo>
                      <a:pt x="7354" y="18348"/>
                      <a:pt x="7335" y="18342"/>
                      <a:pt x="7315" y="18342"/>
                    </a:cubicBezTo>
                    <a:cubicBezTo>
                      <a:pt x="7279" y="18342"/>
                      <a:pt x="7242" y="18362"/>
                      <a:pt x="7242" y="18396"/>
                    </a:cubicBezTo>
                    <a:cubicBezTo>
                      <a:pt x="7170" y="18611"/>
                      <a:pt x="7152" y="18844"/>
                      <a:pt x="7188" y="19058"/>
                    </a:cubicBezTo>
                    <a:lnTo>
                      <a:pt x="6991" y="18700"/>
                    </a:lnTo>
                    <a:cubicBezTo>
                      <a:pt x="6615" y="18002"/>
                      <a:pt x="6275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75" y="15676"/>
                      <a:pt x="6240" y="15300"/>
                    </a:cubicBezTo>
                    <a:cubicBezTo>
                      <a:pt x="6240" y="15262"/>
                      <a:pt x="6204" y="15224"/>
                      <a:pt x="6164" y="15224"/>
                    </a:cubicBezTo>
                    <a:cubicBezTo>
                      <a:pt x="6147" y="15224"/>
                      <a:pt x="6130" y="15231"/>
                      <a:pt x="6114" y="15247"/>
                    </a:cubicBezTo>
                    <a:cubicBezTo>
                      <a:pt x="5900" y="15533"/>
                      <a:pt x="5792" y="15909"/>
                      <a:pt x="5828" y="16267"/>
                    </a:cubicBezTo>
                    <a:cubicBezTo>
                      <a:pt x="5130" y="14585"/>
                      <a:pt x="4593" y="12849"/>
                      <a:pt x="4217" y="11077"/>
                    </a:cubicBezTo>
                    <a:cubicBezTo>
                      <a:pt x="4235" y="11023"/>
                      <a:pt x="4271" y="10970"/>
                      <a:pt x="4289" y="10916"/>
                    </a:cubicBezTo>
                    <a:cubicBezTo>
                      <a:pt x="4396" y="10844"/>
                      <a:pt x="4486" y="10719"/>
                      <a:pt x="4522" y="10594"/>
                    </a:cubicBezTo>
                    <a:cubicBezTo>
                      <a:pt x="4933" y="10540"/>
                      <a:pt x="5345" y="10415"/>
                      <a:pt x="5739" y="10236"/>
                    </a:cubicBezTo>
                    <a:cubicBezTo>
                      <a:pt x="5935" y="10129"/>
                      <a:pt x="6472" y="9663"/>
                      <a:pt x="6025" y="9467"/>
                    </a:cubicBezTo>
                    <a:cubicBezTo>
                      <a:pt x="6020" y="9462"/>
                      <a:pt x="6014" y="9460"/>
                      <a:pt x="6006" y="9460"/>
                    </a:cubicBezTo>
                    <a:cubicBezTo>
                      <a:pt x="5999" y="9460"/>
                      <a:pt x="5992" y="9462"/>
                      <a:pt x="5985" y="9466"/>
                    </a:cubicBezTo>
                    <a:lnTo>
                      <a:pt x="5985" y="9466"/>
                    </a:lnTo>
                    <a:cubicBezTo>
                      <a:pt x="6231" y="9168"/>
                      <a:pt x="6395" y="8805"/>
                      <a:pt x="6454" y="8411"/>
                    </a:cubicBezTo>
                    <a:cubicBezTo>
                      <a:pt x="6454" y="8357"/>
                      <a:pt x="6436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8" y="8330"/>
                      <a:pt x="5479" y="8523"/>
                      <a:pt x="5255" y="8858"/>
                    </a:cubicBezTo>
                    <a:cubicBezTo>
                      <a:pt x="5452" y="8393"/>
                      <a:pt x="5524" y="7874"/>
                      <a:pt x="5434" y="7373"/>
                    </a:cubicBezTo>
                    <a:cubicBezTo>
                      <a:pt x="5423" y="7351"/>
                      <a:pt x="5405" y="7335"/>
                      <a:pt x="5385" y="7335"/>
                    </a:cubicBezTo>
                    <a:cubicBezTo>
                      <a:pt x="5372" y="7335"/>
                      <a:pt x="5359" y="7341"/>
                      <a:pt x="5345" y="7355"/>
                    </a:cubicBezTo>
                    <a:cubicBezTo>
                      <a:pt x="5059" y="7659"/>
                      <a:pt x="4808" y="7999"/>
                      <a:pt x="4593" y="8357"/>
                    </a:cubicBezTo>
                    <a:cubicBezTo>
                      <a:pt x="4557" y="7856"/>
                      <a:pt x="4379" y="7373"/>
                      <a:pt x="4128" y="6943"/>
                    </a:cubicBezTo>
                    <a:cubicBezTo>
                      <a:pt x="4106" y="6921"/>
                      <a:pt x="4084" y="6906"/>
                      <a:pt x="4062" y="6906"/>
                    </a:cubicBezTo>
                    <a:cubicBezTo>
                      <a:pt x="4048" y="6906"/>
                      <a:pt x="4034" y="6912"/>
                      <a:pt x="4021" y="6925"/>
                    </a:cubicBezTo>
                    <a:cubicBezTo>
                      <a:pt x="3663" y="7319"/>
                      <a:pt x="3484" y="7838"/>
                      <a:pt x="3555" y="8375"/>
                    </a:cubicBezTo>
                    <a:cubicBezTo>
                      <a:pt x="3287" y="8017"/>
                      <a:pt x="2983" y="7659"/>
                      <a:pt x="2768" y="7355"/>
                    </a:cubicBezTo>
                    <a:cubicBezTo>
                      <a:pt x="2757" y="7334"/>
                      <a:pt x="2735" y="7325"/>
                      <a:pt x="2710" y="7325"/>
                    </a:cubicBezTo>
                    <a:cubicBezTo>
                      <a:pt x="2693" y="7325"/>
                      <a:pt x="2675" y="7330"/>
                      <a:pt x="2661" y="7337"/>
                    </a:cubicBezTo>
                    <a:cubicBezTo>
                      <a:pt x="2195" y="7910"/>
                      <a:pt x="2285" y="8733"/>
                      <a:pt x="2696" y="9341"/>
                    </a:cubicBezTo>
                    <a:cubicBezTo>
                      <a:pt x="2303" y="9162"/>
                      <a:pt x="1909" y="9055"/>
                      <a:pt x="1480" y="9001"/>
                    </a:cubicBezTo>
                    <a:cubicBezTo>
                      <a:pt x="1444" y="9001"/>
                      <a:pt x="1408" y="9055"/>
                      <a:pt x="1408" y="9109"/>
                    </a:cubicBezTo>
                    <a:cubicBezTo>
                      <a:pt x="1712" y="10218"/>
                      <a:pt x="2786" y="10701"/>
                      <a:pt x="3860" y="10827"/>
                    </a:cubicBezTo>
                    <a:cubicBezTo>
                      <a:pt x="3860" y="10827"/>
                      <a:pt x="3877" y="10809"/>
                      <a:pt x="3895" y="10809"/>
                    </a:cubicBezTo>
                    <a:cubicBezTo>
                      <a:pt x="3895" y="10809"/>
                      <a:pt x="3913" y="10809"/>
                      <a:pt x="3931" y="10827"/>
                    </a:cubicBezTo>
                    <a:cubicBezTo>
                      <a:pt x="3967" y="10827"/>
                      <a:pt x="4003" y="10773"/>
                      <a:pt x="3967" y="10755"/>
                    </a:cubicBezTo>
                    <a:cubicBezTo>
                      <a:pt x="3895" y="10683"/>
                      <a:pt x="3824" y="10612"/>
                      <a:pt x="3770" y="10522"/>
                    </a:cubicBezTo>
                    <a:lnTo>
                      <a:pt x="3770" y="10487"/>
                    </a:lnTo>
                    <a:cubicBezTo>
                      <a:pt x="3860" y="10558"/>
                      <a:pt x="3931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9" y="10827"/>
                      <a:pt x="4092" y="10827"/>
                    </a:cubicBezTo>
                    <a:lnTo>
                      <a:pt x="4110" y="10916"/>
                    </a:lnTo>
                    <a:lnTo>
                      <a:pt x="4074" y="10970"/>
                    </a:lnTo>
                    <a:cubicBezTo>
                      <a:pt x="4056" y="11041"/>
                      <a:pt x="4092" y="11095"/>
                      <a:pt x="4164" y="11113"/>
                    </a:cubicBezTo>
                    <a:cubicBezTo>
                      <a:pt x="4325" y="11954"/>
                      <a:pt x="4522" y="12777"/>
                      <a:pt x="4754" y="13600"/>
                    </a:cubicBez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182" y="13081"/>
                      <a:pt x="4271" y="13153"/>
                      <a:pt x="4361" y="13242"/>
                    </a:cubicBezTo>
                    <a:cubicBezTo>
                      <a:pt x="4432" y="13350"/>
                      <a:pt x="4540" y="13457"/>
                      <a:pt x="4629" y="13565"/>
                    </a:cubicBezTo>
                    <a:cubicBezTo>
                      <a:pt x="4636" y="13568"/>
                      <a:pt x="4643" y="13569"/>
                      <a:pt x="4650" y="13569"/>
                    </a:cubicBezTo>
                    <a:cubicBezTo>
                      <a:pt x="4682" y="13569"/>
                      <a:pt x="4715" y="13540"/>
                      <a:pt x="4701" y="13511"/>
                    </a:cubicBezTo>
                    <a:cubicBezTo>
                      <a:pt x="4647" y="13368"/>
                      <a:pt x="4575" y="13242"/>
                      <a:pt x="4468" y="13135"/>
                    </a:cubicBezTo>
                    <a:cubicBezTo>
                      <a:pt x="4343" y="13010"/>
                      <a:pt x="4217" y="12902"/>
                      <a:pt x="4056" y="12831"/>
                    </a:cubicBezTo>
                    <a:cubicBezTo>
                      <a:pt x="4047" y="12826"/>
                      <a:pt x="4036" y="12824"/>
                      <a:pt x="4025" y="12824"/>
                    </a:cubicBezTo>
                    <a:cubicBezTo>
                      <a:pt x="3996" y="12824"/>
                      <a:pt x="3967" y="12840"/>
                      <a:pt x="3967" y="12867"/>
                    </a:cubicBezTo>
                    <a:cubicBezTo>
                      <a:pt x="3900" y="13304"/>
                      <a:pt x="4228" y="13694"/>
                      <a:pt x="4655" y="13694"/>
                    </a:cubicBezTo>
                    <a:cubicBezTo>
                      <a:pt x="4682" y="13694"/>
                      <a:pt x="4709" y="13693"/>
                      <a:pt x="4736" y="13690"/>
                    </a:cubicBezTo>
                    <a:cubicBezTo>
                      <a:pt x="4754" y="13690"/>
                      <a:pt x="4772" y="13672"/>
                      <a:pt x="4772" y="13672"/>
                    </a:cubicBezTo>
                    <a:cubicBezTo>
                      <a:pt x="5130" y="14942"/>
                      <a:pt x="5595" y="16177"/>
                      <a:pt x="6150" y="17358"/>
                    </a:cubicBezTo>
                    <a:cubicBezTo>
                      <a:pt x="5864" y="16982"/>
                      <a:pt x="5577" y="16625"/>
                      <a:pt x="5273" y="16249"/>
                    </a:cubicBezTo>
                    <a:cubicBezTo>
                      <a:pt x="4182" y="14316"/>
                      <a:pt x="2571" y="12491"/>
                      <a:pt x="173" y="12455"/>
                    </a:cubicBezTo>
                    <a:cubicBezTo>
                      <a:pt x="137" y="12473"/>
                      <a:pt x="137" y="12527"/>
                      <a:pt x="173" y="12544"/>
                    </a:cubicBezTo>
                    <a:cubicBezTo>
                      <a:pt x="1390" y="12813"/>
                      <a:pt x="2410" y="13099"/>
                      <a:pt x="3376" y="13940"/>
                    </a:cubicBezTo>
                    <a:cubicBezTo>
                      <a:pt x="3913" y="14441"/>
                      <a:pt x="4396" y="15032"/>
                      <a:pt x="4790" y="15658"/>
                    </a:cubicBezTo>
                    <a:cubicBezTo>
                      <a:pt x="3555" y="14227"/>
                      <a:pt x="2160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58" y="13224"/>
                      <a:pt x="2840" y="13815"/>
                      <a:pt x="3949" y="14925"/>
                    </a:cubicBezTo>
                    <a:cubicBezTo>
                      <a:pt x="4414" y="15390"/>
                      <a:pt x="4862" y="15873"/>
                      <a:pt x="5273" y="16392"/>
                    </a:cubicBezTo>
                    <a:lnTo>
                      <a:pt x="5273" y="16410"/>
                    </a:lnTo>
                    <a:cubicBezTo>
                      <a:pt x="4683" y="15783"/>
                      <a:pt x="3824" y="15479"/>
                      <a:pt x="3072" y="15103"/>
                    </a:cubicBezTo>
                    <a:cubicBezTo>
                      <a:pt x="1873" y="14513"/>
                      <a:pt x="996" y="13529"/>
                      <a:pt x="66" y="12598"/>
                    </a:cubicBezTo>
                    <a:cubicBezTo>
                      <a:pt x="63" y="12595"/>
                      <a:pt x="58" y="12593"/>
                      <a:pt x="5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74" y="13421"/>
                      <a:pt x="1408" y="14119"/>
                      <a:pt x="2213" y="14728"/>
                    </a:cubicBezTo>
                    <a:cubicBezTo>
                      <a:pt x="3197" y="15443"/>
                      <a:pt x="4343" y="15801"/>
                      <a:pt x="5309" y="16553"/>
                    </a:cubicBezTo>
                    <a:cubicBezTo>
                      <a:pt x="5318" y="16562"/>
                      <a:pt x="5327" y="16566"/>
                      <a:pt x="5336" y="16566"/>
                    </a:cubicBezTo>
                    <a:cubicBezTo>
                      <a:pt x="5345" y="16566"/>
                      <a:pt x="5354" y="16562"/>
                      <a:pt x="5363" y="16553"/>
                    </a:cubicBezTo>
                    <a:lnTo>
                      <a:pt x="5399" y="16589"/>
                    </a:lnTo>
                    <a:cubicBezTo>
                      <a:pt x="5399" y="16598"/>
                      <a:pt x="5403" y="16602"/>
                      <a:pt x="5410" y="16602"/>
                    </a:cubicBezTo>
                    <a:cubicBezTo>
                      <a:pt x="5416" y="16602"/>
                      <a:pt x="5425" y="16598"/>
                      <a:pt x="5434" y="16589"/>
                    </a:cubicBezTo>
                    <a:cubicBezTo>
                      <a:pt x="5721" y="16965"/>
                      <a:pt x="6007" y="17340"/>
                      <a:pt x="6311" y="17698"/>
                    </a:cubicBezTo>
                    <a:cubicBezTo>
                      <a:pt x="7027" y="19130"/>
                      <a:pt x="7796" y="20490"/>
                      <a:pt x="8423" y="21904"/>
                    </a:cubicBezTo>
                    <a:cubicBezTo>
                      <a:pt x="8190" y="21617"/>
                      <a:pt x="7850" y="21438"/>
                      <a:pt x="7492" y="21403"/>
                    </a:cubicBezTo>
                    <a:cubicBezTo>
                      <a:pt x="7439" y="21403"/>
                      <a:pt x="7403" y="21456"/>
                      <a:pt x="7421" y="21510"/>
                    </a:cubicBezTo>
                    <a:cubicBezTo>
                      <a:pt x="7635" y="21904"/>
                      <a:pt x="8029" y="22172"/>
                      <a:pt x="8459" y="22208"/>
                    </a:cubicBezTo>
                    <a:cubicBezTo>
                      <a:pt x="8494" y="22208"/>
                      <a:pt x="8512" y="22172"/>
                      <a:pt x="8512" y="22154"/>
                    </a:cubicBezTo>
                    <a:cubicBezTo>
                      <a:pt x="8834" y="22888"/>
                      <a:pt x="9121" y="23675"/>
                      <a:pt x="9335" y="24463"/>
                    </a:cubicBezTo>
                    <a:cubicBezTo>
                      <a:pt x="9139" y="24874"/>
                      <a:pt x="8978" y="25322"/>
                      <a:pt x="8834" y="25751"/>
                    </a:cubicBezTo>
                    <a:cubicBezTo>
                      <a:pt x="8870" y="25393"/>
                      <a:pt x="8834" y="24964"/>
                      <a:pt x="8548" y="24731"/>
                    </a:cubicBezTo>
                    <a:cubicBezTo>
                      <a:pt x="8533" y="24709"/>
                      <a:pt x="8512" y="24699"/>
                      <a:pt x="8491" y="24699"/>
                    </a:cubicBezTo>
                    <a:cubicBezTo>
                      <a:pt x="8462" y="24699"/>
                      <a:pt x="8433" y="24718"/>
                      <a:pt x="8423" y="24749"/>
                    </a:cubicBezTo>
                    <a:cubicBezTo>
                      <a:pt x="8333" y="25161"/>
                      <a:pt x="8441" y="25590"/>
                      <a:pt x="8709" y="25912"/>
                    </a:cubicBezTo>
                    <a:lnTo>
                      <a:pt x="8709" y="25966"/>
                    </a:lnTo>
                    <a:cubicBezTo>
                      <a:pt x="8709" y="25984"/>
                      <a:pt x="8727" y="25984"/>
                      <a:pt x="8727" y="26002"/>
                    </a:cubicBezTo>
                    <a:cubicBezTo>
                      <a:pt x="8566" y="26538"/>
                      <a:pt x="8423" y="27075"/>
                      <a:pt x="8315" y="27630"/>
                    </a:cubicBezTo>
                    <a:cubicBezTo>
                      <a:pt x="8262" y="27827"/>
                      <a:pt x="8244" y="28042"/>
                      <a:pt x="8208" y="28238"/>
                    </a:cubicBezTo>
                    <a:cubicBezTo>
                      <a:pt x="8244" y="27791"/>
                      <a:pt x="8262" y="27344"/>
                      <a:pt x="8244" y="26878"/>
                    </a:cubicBezTo>
                    <a:cubicBezTo>
                      <a:pt x="8244" y="25805"/>
                      <a:pt x="7868" y="24856"/>
                      <a:pt x="7689" y="23818"/>
                    </a:cubicBezTo>
                    <a:cubicBezTo>
                      <a:pt x="7671" y="23783"/>
                      <a:pt x="7635" y="23765"/>
                      <a:pt x="7602" y="23765"/>
                    </a:cubicBezTo>
                    <a:cubicBezTo>
                      <a:pt x="7568" y="23765"/>
                      <a:pt x="7537" y="23783"/>
                      <a:pt x="7528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29" y="31746"/>
                      <a:pt x="8244" y="33482"/>
                      <a:pt x="8673" y="35146"/>
                    </a:cubicBezTo>
                    <a:cubicBezTo>
                      <a:pt x="8047" y="34001"/>
                      <a:pt x="7116" y="32963"/>
                      <a:pt x="6222" y="32014"/>
                    </a:cubicBezTo>
                    <a:cubicBezTo>
                      <a:pt x="6186" y="31800"/>
                      <a:pt x="6168" y="31549"/>
                      <a:pt x="6132" y="31316"/>
                    </a:cubicBezTo>
                    <a:cubicBezTo>
                      <a:pt x="6383" y="30619"/>
                      <a:pt x="6794" y="29867"/>
                      <a:pt x="6490" y="29151"/>
                    </a:cubicBezTo>
                    <a:cubicBezTo>
                      <a:pt x="6481" y="29124"/>
                      <a:pt x="6454" y="29111"/>
                      <a:pt x="6428" y="29111"/>
                    </a:cubicBezTo>
                    <a:cubicBezTo>
                      <a:pt x="6401" y="29111"/>
                      <a:pt x="6374" y="29124"/>
                      <a:pt x="6365" y="29151"/>
                    </a:cubicBezTo>
                    <a:cubicBezTo>
                      <a:pt x="6275" y="29366"/>
                      <a:pt x="6168" y="29563"/>
                      <a:pt x="6043" y="29760"/>
                    </a:cubicBezTo>
                    <a:cubicBezTo>
                      <a:pt x="6061" y="29384"/>
                      <a:pt x="6061" y="28990"/>
                      <a:pt x="6079" y="28614"/>
                    </a:cubicBezTo>
                    <a:cubicBezTo>
                      <a:pt x="6079" y="28579"/>
                      <a:pt x="6025" y="28543"/>
                      <a:pt x="5989" y="28543"/>
                    </a:cubicBezTo>
                    <a:cubicBezTo>
                      <a:pt x="5416" y="28775"/>
                      <a:pt x="5184" y="29366"/>
                      <a:pt x="5202" y="29939"/>
                    </a:cubicBezTo>
                    <a:cubicBezTo>
                      <a:pt x="4897" y="29527"/>
                      <a:pt x="4486" y="29187"/>
                      <a:pt x="4003" y="28936"/>
                    </a:cubicBezTo>
                    <a:cubicBezTo>
                      <a:pt x="3996" y="28933"/>
                      <a:pt x="3989" y="28932"/>
                      <a:pt x="3982" y="28932"/>
                    </a:cubicBezTo>
                    <a:cubicBezTo>
                      <a:pt x="3950" y="28932"/>
                      <a:pt x="3913" y="28964"/>
                      <a:pt x="3913" y="29008"/>
                    </a:cubicBezTo>
                    <a:cubicBezTo>
                      <a:pt x="3931" y="29491"/>
                      <a:pt x="4074" y="29956"/>
                      <a:pt x="4325" y="30368"/>
                    </a:cubicBezTo>
                    <a:lnTo>
                      <a:pt x="4271" y="30332"/>
                    </a:lnTo>
                    <a:cubicBezTo>
                      <a:pt x="4065" y="30191"/>
                      <a:pt x="3692" y="29956"/>
                      <a:pt x="3372" y="29956"/>
                    </a:cubicBezTo>
                    <a:cubicBezTo>
                      <a:pt x="3248" y="29956"/>
                      <a:pt x="3132" y="29991"/>
                      <a:pt x="3036" y="30082"/>
                    </a:cubicBezTo>
                    <a:cubicBezTo>
                      <a:pt x="2553" y="30529"/>
                      <a:pt x="3072" y="30923"/>
                      <a:pt x="3681" y="31173"/>
                    </a:cubicBezTo>
                    <a:lnTo>
                      <a:pt x="3412" y="31173"/>
                    </a:lnTo>
                    <a:cubicBezTo>
                      <a:pt x="2750" y="31245"/>
                      <a:pt x="2678" y="31800"/>
                      <a:pt x="2929" y="32336"/>
                    </a:cubicBezTo>
                    <a:cubicBezTo>
                      <a:pt x="2947" y="32363"/>
                      <a:pt x="2974" y="32377"/>
                      <a:pt x="3001" y="32377"/>
                    </a:cubicBezTo>
                    <a:cubicBezTo>
                      <a:pt x="3027" y="32377"/>
                      <a:pt x="3054" y="32363"/>
                      <a:pt x="3072" y="32336"/>
                    </a:cubicBezTo>
                    <a:cubicBezTo>
                      <a:pt x="3310" y="31989"/>
                      <a:pt x="3750" y="31889"/>
                      <a:pt x="4213" y="31889"/>
                    </a:cubicBezTo>
                    <a:cubicBezTo>
                      <a:pt x="4656" y="31889"/>
                      <a:pt x="5120" y="31980"/>
                      <a:pt x="5452" y="32032"/>
                    </a:cubicBezTo>
                    <a:cubicBezTo>
                      <a:pt x="5456" y="32034"/>
                      <a:pt x="5460" y="32035"/>
                      <a:pt x="5463" y="32035"/>
                    </a:cubicBezTo>
                    <a:cubicBezTo>
                      <a:pt x="5491" y="32035"/>
                      <a:pt x="5502" y="31977"/>
                      <a:pt x="5470" y="31961"/>
                    </a:cubicBezTo>
                    <a:cubicBezTo>
                      <a:pt x="5150" y="31831"/>
                      <a:pt x="4695" y="31734"/>
                      <a:pt x="4249" y="31734"/>
                    </a:cubicBezTo>
                    <a:cubicBezTo>
                      <a:pt x="3772" y="31734"/>
                      <a:pt x="3305" y="31844"/>
                      <a:pt x="3018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07" y="31388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81" y="31925"/>
                      <a:pt x="5631" y="31996"/>
                      <a:pt x="5864" y="32032"/>
                    </a:cubicBezTo>
                    <a:lnTo>
                      <a:pt x="5864" y="32068"/>
                    </a:lnTo>
                    <a:cubicBezTo>
                      <a:pt x="5885" y="32099"/>
                      <a:pt x="5918" y="32118"/>
                      <a:pt x="5952" y="32118"/>
                    </a:cubicBezTo>
                    <a:cubicBezTo>
                      <a:pt x="5977" y="32118"/>
                      <a:pt x="6002" y="32108"/>
                      <a:pt x="6025" y="32086"/>
                    </a:cubicBezTo>
                    <a:cubicBezTo>
                      <a:pt x="6025" y="32104"/>
                      <a:pt x="6061" y="32122"/>
                      <a:pt x="6079" y="32122"/>
                    </a:cubicBezTo>
                    <a:cubicBezTo>
                      <a:pt x="6079" y="32158"/>
                      <a:pt x="6096" y="32193"/>
                      <a:pt x="6096" y="32229"/>
                    </a:cubicBezTo>
                    <a:cubicBezTo>
                      <a:pt x="6104" y="32260"/>
                      <a:pt x="6133" y="32275"/>
                      <a:pt x="6162" y="32275"/>
                    </a:cubicBezTo>
                    <a:cubicBezTo>
                      <a:pt x="6200" y="32275"/>
                      <a:pt x="6240" y="32251"/>
                      <a:pt x="6240" y="32211"/>
                    </a:cubicBezTo>
                    <a:lnTo>
                      <a:pt x="6240" y="32175"/>
                    </a:lnTo>
                    <a:cubicBezTo>
                      <a:pt x="6687" y="32694"/>
                      <a:pt x="7134" y="33231"/>
                      <a:pt x="7564" y="33786"/>
                    </a:cubicBezTo>
                    <a:cubicBezTo>
                      <a:pt x="8065" y="34448"/>
                      <a:pt x="8441" y="35200"/>
                      <a:pt x="8906" y="35916"/>
                    </a:cubicBezTo>
                    <a:lnTo>
                      <a:pt x="8942" y="36077"/>
                    </a:lnTo>
                    <a:cubicBezTo>
                      <a:pt x="9031" y="36399"/>
                      <a:pt x="9139" y="36739"/>
                      <a:pt x="9264" y="37061"/>
                    </a:cubicBezTo>
                    <a:cubicBezTo>
                      <a:pt x="8172" y="35369"/>
                      <a:pt x="6403" y="33695"/>
                      <a:pt x="4623" y="33695"/>
                    </a:cubicBezTo>
                    <a:cubicBezTo>
                      <a:pt x="4595" y="33695"/>
                      <a:pt x="4567" y="33696"/>
                      <a:pt x="4540" y="33697"/>
                    </a:cubicBezTo>
                    <a:cubicBezTo>
                      <a:pt x="4468" y="33697"/>
                      <a:pt x="4432" y="33786"/>
                      <a:pt x="4468" y="33840"/>
                    </a:cubicBezTo>
                    <a:cubicBezTo>
                      <a:pt x="5291" y="34699"/>
                      <a:pt x="5828" y="35898"/>
                      <a:pt x="6776" y="36631"/>
                    </a:cubicBezTo>
                    <a:cubicBezTo>
                      <a:pt x="7564" y="37240"/>
                      <a:pt x="8566" y="37580"/>
                      <a:pt x="9318" y="38188"/>
                    </a:cubicBezTo>
                    <a:cubicBezTo>
                      <a:pt x="9461" y="38385"/>
                      <a:pt x="9604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798" y="38750"/>
                      <a:pt x="9814" y="38733"/>
                      <a:pt x="9801" y="38707"/>
                    </a:cubicBezTo>
                    <a:cubicBezTo>
                      <a:pt x="9783" y="38671"/>
                      <a:pt x="9765" y="38636"/>
                      <a:pt x="9747" y="38600"/>
                    </a:cubicBezTo>
                    <a:lnTo>
                      <a:pt x="9747" y="38600"/>
                    </a:lnTo>
                    <a:cubicBezTo>
                      <a:pt x="9819" y="38689"/>
                      <a:pt x="9908" y="38779"/>
                      <a:pt x="9962" y="38886"/>
                    </a:cubicBezTo>
                    <a:cubicBezTo>
                      <a:pt x="10266" y="39584"/>
                      <a:pt x="10570" y="40300"/>
                      <a:pt x="10857" y="40998"/>
                    </a:cubicBezTo>
                    <a:lnTo>
                      <a:pt x="10696" y="40908"/>
                    </a:lnTo>
                    <a:cubicBezTo>
                      <a:pt x="10552" y="40676"/>
                      <a:pt x="10391" y="40479"/>
                      <a:pt x="10194" y="40282"/>
                    </a:cubicBezTo>
                    <a:cubicBezTo>
                      <a:pt x="10033" y="40049"/>
                      <a:pt x="9783" y="39870"/>
                      <a:pt x="9514" y="39781"/>
                    </a:cubicBezTo>
                    <a:cubicBezTo>
                      <a:pt x="9507" y="39778"/>
                      <a:pt x="9500" y="39777"/>
                      <a:pt x="9493" y="39777"/>
                    </a:cubicBezTo>
                    <a:cubicBezTo>
                      <a:pt x="9443" y="39777"/>
                      <a:pt x="9392" y="39826"/>
                      <a:pt x="9407" y="39888"/>
                    </a:cubicBezTo>
                    <a:cubicBezTo>
                      <a:pt x="9693" y="40515"/>
                      <a:pt x="10248" y="40998"/>
                      <a:pt x="10928" y="41177"/>
                    </a:cubicBezTo>
                    <a:cubicBezTo>
                      <a:pt x="11393" y="42268"/>
                      <a:pt x="11733" y="43414"/>
                      <a:pt x="11948" y="44577"/>
                    </a:cubicBezTo>
                    <a:cubicBezTo>
                      <a:pt x="11948" y="44791"/>
                      <a:pt x="11930" y="44988"/>
                      <a:pt x="11912" y="45185"/>
                    </a:cubicBezTo>
                    <a:cubicBezTo>
                      <a:pt x="11787" y="44684"/>
                      <a:pt x="11554" y="44183"/>
                      <a:pt x="11143" y="44022"/>
                    </a:cubicBezTo>
                    <a:cubicBezTo>
                      <a:pt x="11125" y="44009"/>
                      <a:pt x="11108" y="44003"/>
                      <a:pt x="11092" y="44003"/>
                    </a:cubicBezTo>
                    <a:cubicBezTo>
                      <a:pt x="11042" y="44003"/>
                      <a:pt x="11004" y="44057"/>
                      <a:pt x="11018" y="44111"/>
                    </a:cubicBezTo>
                    <a:cubicBezTo>
                      <a:pt x="11107" y="44756"/>
                      <a:pt x="11268" y="45615"/>
                      <a:pt x="11841" y="45990"/>
                    </a:cubicBezTo>
                    <a:cubicBezTo>
                      <a:pt x="11662" y="47977"/>
                      <a:pt x="11304" y="49945"/>
                      <a:pt x="10785" y="51860"/>
                    </a:cubicBezTo>
                    <a:cubicBezTo>
                      <a:pt x="10774" y="51903"/>
                      <a:pt x="10809" y="51927"/>
                      <a:pt x="10847" y="51927"/>
                    </a:cubicBezTo>
                    <a:cubicBezTo>
                      <a:pt x="10871" y="51927"/>
                      <a:pt x="10896" y="51917"/>
                      <a:pt x="10910" y="51896"/>
                    </a:cubicBezTo>
                    <a:cubicBezTo>
                      <a:pt x="11465" y="50482"/>
                      <a:pt x="11859" y="49015"/>
                      <a:pt x="12056" y="47512"/>
                    </a:cubicBezTo>
                    <a:cubicBezTo>
                      <a:pt x="12682" y="47010"/>
                      <a:pt x="13272" y="46044"/>
                      <a:pt x="13165" y="45275"/>
                    </a:cubicBezTo>
                    <a:cubicBezTo>
                      <a:pt x="13165" y="45233"/>
                      <a:pt x="13133" y="45191"/>
                      <a:pt x="13093" y="45191"/>
                    </a:cubicBezTo>
                    <a:cubicBezTo>
                      <a:pt x="13082" y="45191"/>
                      <a:pt x="13070" y="45195"/>
                      <a:pt x="13058" y="45203"/>
                    </a:cubicBezTo>
                    <a:cubicBezTo>
                      <a:pt x="12575" y="45543"/>
                      <a:pt x="12413" y="46062"/>
                      <a:pt x="12181" y="46545"/>
                    </a:cubicBezTo>
                    <a:cubicBezTo>
                      <a:pt x="12306" y="45257"/>
                      <a:pt x="12342" y="43950"/>
                      <a:pt x="12288" y="42644"/>
                    </a:cubicBezTo>
                    <a:cubicBezTo>
                      <a:pt x="12736" y="42143"/>
                      <a:pt x="12879" y="41391"/>
                      <a:pt x="13004" y="40747"/>
                    </a:cubicBezTo>
                    <a:cubicBezTo>
                      <a:pt x="13004" y="40704"/>
                      <a:pt x="12969" y="40648"/>
                      <a:pt x="12917" y="40648"/>
                    </a:cubicBezTo>
                    <a:cubicBezTo>
                      <a:pt x="12905" y="40648"/>
                      <a:pt x="12892" y="40651"/>
                      <a:pt x="12879" y="40658"/>
                    </a:cubicBezTo>
                    <a:cubicBezTo>
                      <a:pt x="12610" y="40962"/>
                      <a:pt x="12396" y="41302"/>
                      <a:pt x="12234" y="41678"/>
                    </a:cubicBezTo>
                    <a:cubicBezTo>
                      <a:pt x="12234" y="41588"/>
                      <a:pt x="12234" y="41481"/>
                      <a:pt x="12217" y="41391"/>
                    </a:cubicBezTo>
                    <a:cubicBezTo>
                      <a:pt x="12324" y="40175"/>
                      <a:pt x="12467" y="38958"/>
                      <a:pt x="12646" y="37759"/>
                    </a:cubicBezTo>
                    <a:cubicBezTo>
                      <a:pt x="13505" y="36810"/>
                      <a:pt x="14203" y="35701"/>
                      <a:pt x="14937" y="34645"/>
                    </a:cubicBezTo>
                    <a:cubicBezTo>
                      <a:pt x="16010" y="33124"/>
                      <a:pt x="17030" y="31639"/>
                      <a:pt x="17818" y="29956"/>
                    </a:cubicBezTo>
                    <a:cubicBezTo>
                      <a:pt x="17850" y="29892"/>
                      <a:pt x="17796" y="29828"/>
                      <a:pt x="17733" y="29828"/>
                    </a:cubicBezTo>
                    <a:cubicBezTo>
                      <a:pt x="17726" y="29828"/>
                      <a:pt x="17718" y="29829"/>
                      <a:pt x="17710" y="29831"/>
                    </a:cubicBezTo>
                    <a:cubicBezTo>
                      <a:pt x="15599" y="30457"/>
                      <a:pt x="14113" y="32211"/>
                      <a:pt x="13255" y="34233"/>
                    </a:cubicBezTo>
                    <a:cubicBezTo>
                      <a:pt x="13433" y="33339"/>
                      <a:pt x="13630" y="32462"/>
                      <a:pt x="13845" y="31567"/>
                    </a:cubicBezTo>
                    <a:lnTo>
                      <a:pt x="13845" y="31603"/>
                    </a:lnTo>
                    <a:cubicBezTo>
                      <a:pt x="13845" y="31612"/>
                      <a:pt x="13858" y="31616"/>
                      <a:pt x="13874" y="31616"/>
                    </a:cubicBezTo>
                    <a:cubicBezTo>
                      <a:pt x="13890" y="31616"/>
                      <a:pt x="13908" y="31612"/>
                      <a:pt x="13917" y="31603"/>
                    </a:cubicBezTo>
                    <a:cubicBezTo>
                      <a:pt x="13952" y="31424"/>
                      <a:pt x="13970" y="31245"/>
                      <a:pt x="13952" y="31066"/>
                    </a:cubicBezTo>
                    <a:cubicBezTo>
                      <a:pt x="14078" y="30547"/>
                      <a:pt x="14221" y="30046"/>
                      <a:pt x="14346" y="29527"/>
                    </a:cubicBezTo>
                    <a:cubicBezTo>
                      <a:pt x="14811" y="29294"/>
                      <a:pt x="15187" y="28919"/>
                      <a:pt x="15420" y="28453"/>
                    </a:cubicBezTo>
                    <a:cubicBezTo>
                      <a:pt x="15452" y="28405"/>
                      <a:pt x="15412" y="28343"/>
                      <a:pt x="15353" y="28343"/>
                    </a:cubicBezTo>
                    <a:cubicBezTo>
                      <a:pt x="15345" y="28343"/>
                      <a:pt x="15338" y="28344"/>
                      <a:pt x="15330" y="28346"/>
                    </a:cubicBezTo>
                    <a:cubicBezTo>
                      <a:pt x="15026" y="28417"/>
                      <a:pt x="14740" y="28596"/>
                      <a:pt x="14543" y="28829"/>
                    </a:cubicBezTo>
                    <a:cubicBezTo>
                      <a:pt x="14650" y="28471"/>
                      <a:pt x="14740" y="28113"/>
                      <a:pt x="14847" y="27755"/>
                    </a:cubicBezTo>
                    <a:cubicBezTo>
                      <a:pt x="15098" y="27576"/>
                      <a:pt x="15330" y="27397"/>
                      <a:pt x="15563" y="27183"/>
                    </a:cubicBezTo>
                    <a:lnTo>
                      <a:pt x="15563" y="27183"/>
                    </a:lnTo>
                    <a:cubicBezTo>
                      <a:pt x="15545" y="27218"/>
                      <a:pt x="15509" y="27254"/>
                      <a:pt x="15491" y="27290"/>
                    </a:cubicBezTo>
                    <a:cubicBezTo>
                      <a:pt x="15477" y="27319"/>
                      <a:pt x="15498" y="27349"/>
                      <a:pt x="15526" y="27349"/>
                    </a:cubicBezTo>
                    <a:cubicBezTo>
                      <a:pt x="15532" y="27349"/>
                      <a:pt x="15539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1" y="27166"/>
                      <a:pt x="17312" y="26617"/>
                      <a:pt x="17746" y="26270"/>
                    </a:cubicBezTo>
                    <a:cubicBezTo>
                      <a:pt x="17800" y="26216"/>
                      <a:pt x="17764" y="26145"/>
                      <a:pt x="17693" y="26145"/>
                    </a:cubicBezTo>
                    <a:cubicBezTo>
                      <a:pt x="17245" y="26163"/>
                      <a:pt x="16816" y="26270"/>
                      <a:pt x="16386" y="26431"/>
                    </a:cubicBezTo>
                    <a:cubicBezTo>
                      <a:pt x="16923" y="26002"/>
                      <a:pt x="17370" y="25483"/>
                      <a:pt x="17710" y="24892"/>
                    </a:cubicBezTo>
                    <a:cubicBezTo>
                      <a:pt x="17728" y="24856"/>
                      <a:pt x="17710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0" y="24802"/>
                      <a:pt x="16536" y="25067"/>
                      <a:pt x="16189" y="25483"/>
                    </a:cubicBezTo>
                    <a:cubicBezTo>
                      <a:pt x="16386" y="24910"/>
                      <a:pt x="16332" y="24302"/>
                      <a:pt x="16064" y="23765"/>
                    </a:cubicBezTo>
                    <a:cubicBezTo>
                      <a:pt x="16053" y="23743"/>
                      <a:pt x="16021" y="23727"/>
                      <a:pt x="15995" y="23727"/>
                    </a:cubicBezTo>
                    <a:cubicBezTo>
                      <a:pt x="15978" y="23727"/>
                      <a:pt x="15964" y="23733"/>
                      <a:pt x="15957" y="23747"/>
                    </a:cubicBezTo>
                    <a:cubicBezTo>
                      <a:pt x="15581" y="24105"/>
                      <a:pt x="15295" y="24552"/>
                      <a:pt x="15151" y="25053"/>
                    </a:cubicBezTo>
                    <a:cubicBezTo>
                      <a:pt x="15080" y="24785"/>
                      <a:pt x="14972" y="24534"/>
                      <a:pt x="14811" y="24319"/>
                    </a:cubicBezTo>
                    <a:cubicBezTo>
                      <a:pt x="14716" y="24197"/>
                      <a:pt x="14308" y="23813"/>
                      <a:pt x="14040" y="23813"/>
                    </a:cubicBezTo>
                    <a:cubicBezTo>
                      <a:pt x="13957" y="23813"/>
                      <a:pt x="13887" y="23850"/>
                      <a:pt x="13845" y="23944"/>
                    </a:cubicBezTo>
                    <a:cubicBezTo>
                      <a:pt x="13595" y="24463"/>
                      <a:pt x="13791" y="25089"/>
                      <a:pt x="13970" y="25608"/>
                    </a:cubicBezTo>
                    <a:cubicBezTo>
                      <a:pt x="13762" y="25413"/>
                      <a:pt x="13488" y="25316"/>
                      <a:pt x="13208" y="25316"/>
                    </a:cubicBezTo>
                    <a:cubicBezTo>
                      <a:pt x="13128" y="25316"/>
                      <a:pt x="13048" y="25324"/>
                      <a:pt x="12968" y="25339"/>
                    </a:cubicBezTo>
                    <a:cubicBezTo>
                      <a:pt x="12932" y="25339"/>
                      <a:pt x="12915" y="25375"/>
                      <a:pt x="12915" y="25411"/>
                    </a:cubicBezTo>
                    <a:cubicBezTo>
                      <a:pt x="12915" y="26234"/>
                      <a:pt x="13720" y="27129"/>
                      <a:pt x="14579" y="27147"/>
                    </a:cubicBezTo>
                    <a:cubicBezTo>
                      <a:pt x="14615" y="27308"/>
                      <a:pt x="14668" y="27469"/>
                      <a:pt x="14740" y="27612"/>
                    </a:cubicBezTo>
                    <a:cubicBezTo>
                      <a:pt x="14740" y="27630"/>
                      <a:pt x="14740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7" y="28203"/>
                      <a:pt x="14436" y="28686"/>
                      <a:pt x="14292" y="29187"/>
                    </a:cubicBezTo>
                    <a:cubicBezTo>
                      <a:pt x="14292" y="29187"/>
                      <a:pt x="14292" y="29205"/>
                      <a:pt x="14292" y="29223"/>
                    </a:cubicBezTo>
                    <a:lnTo>
                      <a:pt x="14239" y="29402"/>
                    </a:lnTo>
                    <a:cubicBezTo>
                      <a:pt x="14167" y="29455"/>
                      <a:pt x="14113" y="29509"/>
                      <a:pt x="14042" y="29563"/>
                    </a:cubicBezTo>
                    <a:cubicBezTo>
                      <a:pt x="13980" y="29594"/>
                      <a:pt x="14025" y="29638"/>
                      <a:pt x="14073" y="29638"/>
                    </a:cubicBezTo>
                    <a:cubicBezTo>
                      <a:pt x="14081" y="29638"/>
                      <a:pt x="14088" y="29637"/>
                      <a:pt x="14096" y="29634"/>
                    </a:cubicBezTo>
                    <a:cubicBezTo>
                      <a:pt x="14131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89"/>
                      <a:pt x="13917" y="30475"/>
                    </a:cubicBezTo>
                    <a:cubicBezTo>
                      <a:pt x="13845" y="30189"/>
                      <a:pt x="13720" y="29903"/>
                      <a:pt x="13523" y="29670"/>
                    </a:cubicBezTo>
                    <a:cubicBezTo>
                      <a:pt x="13510" y="29657"/>
                      <a:pt x="13495" y="29651"/>
                      <a:pt x="13481" y="29651"/>
                    </a:cubicBezTo>
                    <a:cubicBezTo>
                      <a:pt x="13454" y="29651"/>
                      <a:pt x="13427" y="29671"/>
                      <a:pt x="13416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77" y="31692"/>
                      <a:pt x="13433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31" y="31655"/>
                      <a:pt x="12906" y="31640"/>
                      <a:pt x="12881" y="31640"/>
                    </a:cubicBezTo>
                    <a:cubicBezTo>
                      <a:pt x="12861" y="31640"/>
                      <a:pt x="12841" y="31650"/>
                      <a:pt x="12825" y="31674"/>
                    </a:cubicBezTo>
                    <a:cubicBezTo>
                      <a:pt x="12610" y="32140"/>
                      <a:pt x="12825" y="32855"/>
                      <a:pt x="13165" y="33267"/>
                    </a:cubicBezTo>
                    <a:lnTo>
                      <a:pt x="13165" y="33303"/>
                    </a:lnTo>
                    <a:cubicBezTo>
                      <a:pt x="12825" y="34717"/>
                      <a:pt x="12539" y="36130"/>
                      <a:pt x="12342" y="37580"/>
                    </a:cubicBezTo>
                    <a:cubicBezTo>
                      <a:pt x="12217" y="37848"/>
                      <a:pt x="12091" y="38099"/>
                      <a:pt x="11948" y="38367"/>
                    </a:cubicBezTo>
                    <a:cubicBezTo>
                      <a:pt x="11935" y="38406"/>
                      <a:pt x="11969" y="38435"/>
                      <a:pt x="12002" y="38435"/>
                    </a:cubicBezTo>
                    <a:cubicBezTo>
                      <a:pt x="12015" y="38435"/>
                      <a:pt x="12028" y="38431"/>
                      <a:pt x="12038" y="38421"/>
                    </a:cubicBezTo>
                    <a:cubicBezTo>
                      <a:pt x="12073" y="38367"/>
                      <a:pt x="12109" y="38313"/>
                      <a:pt x="12127" y="38260"/>
                    </a:cubicBezTo>
                    <a:cubicBezTo>
                      <a:pt x="12136" y="38269"/>
                      <a:pt x="12149" y="38273"/>
                      <a:pt x="12165" y="38273"/>
                    </a:cubicBezTo>
                    <a:cubicBezTo>
                      <a:pt x="12181" y="38273"/>
                      <a:pt x="12199" y="38269"/>
                      <a:pt x="12217" y="38260"/>
                    </a:cubicBezTo>
                    <a:lnTo>
                      <a:pt x="12252" y="38224"/>
                    </a:lnTo>
                    <a:lnTo>
                      <a:pt x="12252" y="38224"/>
                    </a:lnTo>
                    <a:cubicBezTo>
                      <a:pt x="12181" y="38725"/>
                      <a:pt x="12127" y="39226"/>
                      <a:pt x="12091" y="39727"/>
                    </a:cubicBezTo>
                    <a:cubicBezTo>
                      <a:pt x="11894" y="37920"/>
                      <a:pt x="11608" y="36112"/>
                      <a:pt x="11322" y="34323"/>
                    </a:cubicBezTo>
                    <a:cubicBezTo>
                      <a:pt x="11322" y="34323"/>
                      <a:pt x="11340" y="34305"/>
                      <a:pt x="11340" y="34305"/>
                    </a:cubicBezTo>
                    <a:cubicBezTo>
                      <a:pt x="11716" y="33768"/>
                      <a:pt x="11966" y="32963"/>
                      <a:pt x="11733" y="32354"/>
                    </a:cubicBezTo>
                    <a:cubicBezTo>
                      <a:pt x="11722" y="32319"/>
                      <a:pt x="11687" y="32292"/>
                      <a:pt x="11650" y="32292"/>
                    </a:cubicBezTo>
                    <a:cubicBezTo>
                      <a:pt x="11630" y="32292"/>
                      <a:pt x="11609" y="32300"/>
                      <a:pt x="11590" y="32319"/>
                    </a:cubicBezTo>
                    <a:cubicBezTo>
                      <a:pt x="11376" y="32605"/>
                      <a:pt x="11232" y="32927"/>
                      <a:pt x="11143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785" y="26449"/>
                      <a:pt x="10767" y="25912"/>
                    </a:cubicBezTo>
                    <a:cubicBezTo>
                      <a:pt x="10767" y="25864"/>
                      <a:pt x="10727" y="25825"/>
                      <a:pt x="10685" y="25825"/>
                    </a:cubicBezTo>
                    <a:cubicBezTo>
                      <a:pt x="10664" y="25825"/>
                      <a:pt x="10642" y="25835"/>
                      <a:pt x="10624" y="25858"/>
                    </a:cubicBezTo>
                    <a:cubicBezTo>
                      <a:pt x="10427" y="26073"/>
                      <a:pt x="10284" y="26342"/>
                      <a:pt x="10177" y="26628"/>
                    </a:cubicBezTo>
                    <a:cubicBezTo>
                      <a:pt x="10069" y="25769"/>
                      <a:pt x="9962" y="24892"/>
                      <a:pt x="9854" y="24033"/>
                    </a:cubicBezTo>
                    <a:cubicBezTo>
                      <a:pt x="10159" y="23425"/>
                      <a:pt x="10517" y="22852"/>
                      <a:pt x="10928" y="22315"/>
                    </a:cubicBezTo>
                    <a:lnTo>
                      <a:pt x="10982" y="22315"/>
                    </a:lnTo>
                    <a:cubicBezTo>
                      <a:pt x="11154" y="22201"/>
                      <a:pt x="11360" y="22143"/>
                      <a:pt x="11573" y="22143"/>
                    </a:cubicBezTo>
                    <a:cubicBezTo>
                      <a:pt x="11626" y="22143"/>
                      <a:pt x="11680" y="22147"/>
                      <a:pt x="11733" y="22154"/>
                    </a:cubicBezTo>
                    <a:cubicBezTo>
                      <a:pt x="11644" y="22262"/>
                      <a:pt x="11554" y="22369"/>
                      <a:pt x="11429" y="22440"/>
                    </a:cubicBezTo>
                    <a:cubicBezTo>
                      <a:pt x="11274" y="22503"/>
                      <a:pt x="11105" y="22551"/>
                      <a:pt x="10934" y="22551"/>
                    </a:cubicBezTo>
                    <a:cubicBezTo>
                      <a:pt x="10908" y="22551"/>
                      <a:pt x="10882" y="22550"/>
                      <a:pt x="10857" y="22548"/>
                    </a:cubicBezTo>
                    <a:cubicBezTo>
                      <a:pt x="10803" y="22548"/>
                      <a:pt x="10767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6"/>
                      <a:pt x="11948" y="22136"/>
                    </a:cubicBezTo>
                    <a:cubicBezTo>
                      <a:pt x="11966" y="22100"/>
                      <a:pt x="11948" y="22047"/>
                      <a:pt x="11912" y="22029"/>
                    </a:cubicBezTo>
                    <a:cubicBezTo>
                      <a:pt x="11826" y="22013"/>
                      <a:pt x="11739" y="22005"/>
                      <a:pt x="11652" y="22005"/>
                    </a:cubicBezTo>
                    <a:cubicBezTo>
                      <a:pt x="11448" y="22005"/>
                      <a:pt x="11247" y="22049"/>
                      <a:pt x="11071" y="22136"/>
                    </a:cubicBezTo>
                    <a:cubicBezTo>
                      <a:pt x="11376" y="21725"/>
                      <a:pt x="11698" y="21349"/>
                      <a:pt x="12056" y="20973"/>
                    </a:cubicBezTo>
                    <a:cubicBezTo>
                      <a:pt x="12252" y="20776"/>
                      <a:pt x="12467" y="20561"/>
                      <a:pt x="12682" y="20365"/>
                    </a:cubicBezTo>
                    <a:cubicBezTo>
                      <a:pt x="13147" y="20132"/>
                      <a:pt x="13612" y="19935"/>
                      <a:pt x="14113" y="19756"/>
                    </a:cubicBezTo>
                    <a:cubicBezTo>
                      <a:pt x="15205" y="19309"/>
                      <a:pt x="16368" y="19023"/>
                      <a:pt x="17549" y="18897"/>
                    </a:cubicBezTo>
                    <a:cubicBezTo>
                      <a:pt x="17603" y="18897"/>
                      <a:pt x="17603" y="18808"/>
                      <a:pt x="17549" y="18808"/>
                    </a:cubicBezTo>
                    <a:cubicBezTo>
                      <a:pt x="17504" y="18807"/>
                      <a:pt x="17458" y="18806"/>
                      <a:pt x="17412" y="18806"/>
                    </a:cubicBezTo>
                    <a:cubicBezTo>
                      <a:pt x="16159" y="18806"/>
                      <a:pt x="15002" y="19272"/>
                      <a:pt x="13845" y="19738"/>
                    </a:cubicBezTo>
                    <a:cubicBezTo>
                      <a:pt x="13615" y="19825"/>
                      <a:pt x="13361" y="19911"/>
                      <a:pt x="13121" y="20016"/>
                    </a:cubicBezTo>
                    <a:lnTo>
                      <a:pt x="13121" y="20016"/>
                    </a:lnTo>
                    <a:cubicBezTo>
                      <a:pt x="13731" y="19720"/>
                      <a:pt x="14276" y="19332"/>
                      <a:pt x="14865" y="19005"/>
                    </a:cubicBezTo>
                    <a:cubicBezTo>
                      <a:pt x="15635" y="18575"/>
                      <a:pt x="16511" y="18521"/>
                      <a:pt x="17370" y="18521"/>
                    </a:cubicBezTo>
                    <a:cubicBezTo>
                      <a:pt x="17472" y="18521"/>
                      <a:pt x="17660" y="18517"/>
                      <a:pt x="17877" y="18517"/>
                    </a:cubicBezTo>
                    <a:cubicBezTo>
                      <a:pt x="18618" y="18517"/>
                      <a:pt x="19706" y="18570"/>
                      <a:pt x="18945" y="19040"/>
                    </a:cubicBezTo>
                    <a:cubicBezTo>
                      <a:pt x="17657" y="19828"/>
                      <a:pt x="16529" y="20060"/>
                      <a:pt x="15044" y="20096"/>
                    </a:cubicBezTo>
                    <a:cubicBezTo>
                      <a:pt x="14078" y="20114"/>
                      <a:pt x="13201" y="20239"/>
                      <a:pt x="12342" y="20740"/>
                    </a:cubicBezTo>
                    <a:cubicBezTo>
                      <a:pt x="12310" y="20756"/>
                      <a:pt x="12335" y="20815"/>
                      <a:pt x="12366" y="20815"/>
                    </a:cubicBezTo>
                    <a:cubicBezTo>
                      <a:pt x="12370" y="20815"/>
                      <a:pt x="12374" y="20814"/>
                      <a:pt x="12378" y="20812"/>
                    </a:cubicBezTo>
                    <a:cubicBezTo>
                      <a:pt x="13809" y="20257"/>
                      <a:pt x="15187" y="20293"/>
                      <a:pt x="16673" y="20168"/>
                    </a:cubicBezTo>
                    <a:cubicBezTo>
                      <a:pt x="17800" y="20078"/>
                      <a:pt x="18784" y="19291"/>
                      <a:pt x="19733" y="18772"/>
                    </a:cubicBezTo>
                    <a:cubicBezTo>
                      <a:pt x="19786" y="18736"/>
                      <a:pt x="19786" y="18647"/>
                      <a:pt x="19715" y="18611"/>
                    </a:cubicBezTo>
                    <a:cubicBezTo>
                      <a:pt x="18884" y="18480"/>
                      <a:pt x="18070" y="18366"/>
                      <a:pt x="17245" y="18366"/>
                    </a:cubicBezTo>
                    <a:cubicBezTo>
                      <a:pt x="16825" y="18366"/>
                      <a:pt x="16403" y="18395"/>
                      <a:pt x="15975" y="18468"/>
                    </a:cubicBezTo>
                    <a:cubicBezTo>
                      <a:pt x="15008" y="18629"/>
                      <a:pt x="14185" y="19255"/>
                      <a:pt x="13344" y="19774"/>
                    </a:cubicBezTo>
                    <a:cubicBezTo>
                      <a:pt x="13881" y="19291"/>
                      <a:pt x="14418" y="18808"/>
                      <a:pt x="14955" y="18307"/>
                    </a:cubicBezTo>
                    <a:cubicBezTo>
                      <a:pt x="15474" y="17824"/>
                      <a:pt x="15975" y="17358"/>
                      <a:pt x="16529" y="16929"/>
                    </a:cubicBezTo>
                    <a:cubicBezTo>
                      <a:pt x="16744" y="17036"/>
                      <a:pt x="16995" y="17072"/>
                      <a:pt x="17245" y="17072"/>
                    </a:cubicBezTo>
                    <a:cubicBezTo>
                      <a:pt x="17370" y="17054"/>
                      <a:pt x="17603" y="16929"/>
                      <a:pt x="17585" y="16750"/>
                    </a:cubicBezTo>
                    <a:cubicBezTo>
                      <a:pt x="17549" y="16589"/>
                      <a:pt x="17353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782" y="16034"/>
                      <a:pt x="18122" y="15855"/>
                    </a:cubicBezTo>
                    <a:cubicBezTo>
                      <a:pt x="18140" y="15873"/>
                      <a:pt x="18176" y="15891"/>
                      <a:pt x="18194" y="15891"/>
                    </a:cubicBezTo>
                    <a:lnTo>
                      <a:pt x="18283" y="15891"/>
                    </a:lnTo>
                    <a:cubicBezTo>
                      <a:pt x="18373" y="15945"/>
                      <a:pt x="18462" y="15998"/>
                      <a:pt x="18569" y="16034"/>
                    </a:cubicBezTo>
                    <a:cubicBezTo>
                      <a:pt x="18587" y="16034"/>
                      <a:pt x="18623" y="16034"/>
                      <a:pt x="18623" y="16016"/>
                    </a:cubicBezTo>
                    <a:lnTo>
                      <a:pt x="18713" y="16016"/>
                    </a:lnTo>
                    <a:cubicBezTo>
                      <a:pt x="19249" y="16947"/>
                      <a:pt x="20055" y="17824"/>
                      <a:pt x="21200" y="17841"/>
                    </a:cubicBezTo>
                    <a:cubicBezTo>
                      <a:pt x="21272" y="17841"/>
                      <a:pt x="21307" y="17770"/>
                      <a:pt x="21272" y="17716"/>
                    </a:cubicBezTo>
                    <a:cubicBezTo>
                      <a:pt x="21111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0" y="16608"/>
                      <a:pt x="20611" y="16608"/>
                    </a:cubicBezTo>
                    <a:cubicBezTo>
                      <a:pt x="21063" y="16608"/>
                      <a:pt x="21511" y="16483"/>
                      <a:pt x="21880" y="16231"/>
                    </a:cubicBezTo>
                    <a:cubicBezTo>
                      <a:pt x="21916" y="16213"/>
                      <a:pt x="21916" y="16177"/>
                      <a:pt x="21880" y="16159"/>
                    </a:cubicBezTo>
                    <a:lnTo>
                      <a:pt x="21898" y="16159"/>
                    </a:lnTo>
                    <a:cubicBezTo>
                      <a:pt x="21644" y="15634"/>
                      <a:pt x="21005" y="15478"/>
                      <a:pt x="20360" y="15478"/>
                    </a:cubicBezTo>
                    <a:cubicBezTo>
                      <a:pt x="20324" y="15478"/>
                      <a:pt x="20288" y="15478"/>
                      <a:pt x="20252" y="15479"/>
                    </a:cubicBezTo>
                    <a:lnTo>
                      <a:pt x="20502" y="15372"/>
                    </a:lnTo>
                    <a:cubicBezTo>
                      <a:pt x="20860" y="15229"/>
                      <a:pt x="21594" y="14960"/>
                      <a:pt x="21629" y="14477"/>
                    </a:cubicBezTo>
                    <a:cubicBezTo>
                      <a:pt x="21649" y="14162"/>
                      <a:pt x="21365" y="14074"/>
                      <a:pt x="21061" y="14074"/>
                    </a:cubicBezTo>
                    <a:cubicBezTo>
                      <a:pt x="20813" y="14074"/>
                      <a:pt x="20551" y="14133"/>
                      <a:pt x="20430" y="14173"/>
                    </a:cubicBezTo>
                    <a:cubicBezTo>
                      <a:pt x="20287" y="14227"/>
                      <a:pt x="20162" y="14280"/>
                      <a:pt x="20019" y="14352"/>
                    </a:cubicBezTo>
                    <a:cubicBezTo>
                      <a:pt x="20377" y="13958"/>
                      <a:pt x="20609" y="13493"/>
                      <a:pt x="20717" y="12992"/>
                    </a:cubicBezTo>
                    <a:cubicBezTo>
                      <a:pt x="20735" y="12956"/>
                      <a:pt x="20699" y="12902"/>
                      <a:pt x="20645" y="12902"/>
                    </a:cubicBezTo>
                    <a:cubicBezTo>
                      <a:pt x="20001" y="12902"/>
                      <a:pt x="19589" y="13314"/>
                      <a:pt x="19285" y="13833"/>
                    </a:cubicBezTo>
                    <a:cubicBezTo>
                      <a:pt x="19393" y="13189"/>
                      <a:pt x="19160" y="12527"/>
                      <a:pt x="18677" y="11882"/>
                    </a:cubicBezTo>
                    <a:cubicBezTo>
                      <a:pt x="18667" y="11863"/>
                      <a:pt x="18641" y="11848"/>
                      <a:pt x="18614" y="11848"/>
                    </a:cubicBezTo>
                    <a:cubicBezTo>
                      <a:pt x="18591" y="11848"/>
                      <a:pt x="18568" y="11858"/>
                      <a:pt x="18551" y="11882"/>
                    </a:cubicBezTo>
                    <a:cubicBezTo>
                      <a:pt x="18337" y="12366"/>
                      <a:pt x="18229" y="12867"/>
                      <a:pt x="18194" y="13386"/>
                    </a:cubicBezTo>
                    <a:cubicBezTo>
                      <a:pt x="18122" y="13260"/>
                      <a:pt x="18050" y="13135"/>
                      <a:pt x="17979" y="13010"/>
                    </a:cubicBezTo>
                    <a:cubicBezTo>
                      <a:pt x="17961" y="12992"/>
                      <a:pt x="17943" y="12974"/>
                      <a:pt x="17907" y="12974"/>
                    </a:cubicBezTo>
                    <a:cubicBezTo>
                      <a:pt x="17889" y="12956"/>
                      <a:pt x="17871" y="12956"/>
                      <a:pt x="17854" y="12956"/>
                    </a:cubicBezTo>
                    <a:lnTo>
                      <a:pt x="17818" y="12956"/>
                    </a:lnTo>
                    <a:cubicBezTo>
                      <a:pt x="17782" y="12956"/>
                      <a:pt x="17764" y="12974"/>
                      <a:pt x="17746" y="13010"/>
                    </a:cubicBezTo>
                    <a:cubicBezTo>
                      <a:pt x="17478" y="13833"/>
                      <a:pt x="17406" y="14996"/>
                      <a:pt x="18104" y="15622"/>
                    </a:cubicBezTo>
                    <a:cubicBezTo>
                      <a:pt x="18086" y="15640"/>
                      <a:pt x="18086" y="15676"/>
                      <a:pt x="18104" y="15712"/>
                    </a:cubicBezTo>
                    <a:cubicBezTo>
                      <a:pt x="17657" y="15927"/>
                      <a:pt x="17209" y="16177"/>
                      <a:pt x="16798" y="16446"/>
                    </a:cubicBezTo>
                    <a:cubicBezTo>
                      <a:pt x="16762" y="16464"/>
                      <a:pt x="16726" y="16464"/>
                      <a:pt x="16690" y="16499"/>
                    </a:cubicBezTo>
                    <a:cubicBezTo>
                      <a:pt x="16655" y="16499"/>
                      <a:pt x="16655" y="16535"/>
                      <a:pt x="16655" y="16553"/>
                    </a:cubicBezTo>
                    <a:cubicBezTo>
                      <a:pt x="16315" y="16786"/>
                      <a:pt x="15992" y="17036"/>
                      <a:pt x="15652" y="17305"/>
                    </a:cubicBezTo>
                    <a:cubicBezTo>
                      <a:pt x="15867" y="16982"/>
                      <a:pt x="15975" y="16571"/>
                      <a:pt x="15796" y="16249"/>
                    </a:cubicBezTo>
                    <a:cubicBezTo>
                      <a:pt x="15785" y="16228"/>
                      <a:pt x="15762" y="16219"/>
                      <a:pt x="15738" y="16219"/>
                    </a:cubicBezTo>
                    <a:cubicBezTo>
                      <a:pt x="15721" y="16219"/>
                      <a:pt x="15703" y="16223"/>
                      <a:pt x="15688" y="16231"/>
                    </a:cubicBezTo>
                    <a:cubicBezTo>
                      <a:pt x="15384" y="16553"/>
                      <a:pt x="15259" y="17000"/>
                      <a:pt x="15366" y="17430"/>
                    </a:cubicBezTo>
                    <a:cubicBezTo>
                      <a:pt x="15348" y="17466"/>
                      <a:pt x="15312" y="17519"/>
                      <a:pt x="15295" y="17573"/>
                    </a:cubicBezTo>
                    <a:cubicBezTo>
                      <a:pt x="15295" y="17591"/>
                      <a:pt x="15295" y="17609"/>
                      <a:pt x="15295" y="17609"/>
                    </a:cubicBezTo>
                    <a:cubicBezTo>
                      <a:pt x="14346" y="18432"/>
                      <a:pt x="13451" y="19327"/>
                      <a:pt x="12592" y="20150"/>
                    </a:cubicBezTo>
                    <a:lnTo>
                      <a:pt x="12539" y="20186"/>
                    </a:lnTo>
                    <a:cubicBezTo>
                      <a:pt x="12521" y="20186"/>
                      <a:pt x="12521" y="20204"/>
                      <a:pt x="12521" y="20221"/>
                    </a:cubicBezTo>
                    <a:lnTo>
                      <a:pt x="12217" y="20526"/>
                    </a:lnTo>
                    <a:cubicBezTo>
                      <a:pt x="12073" y="20633"/>
                      <a:pt x="11948" y="20758"/>
                      <a:pt x="11841" y="20884"/>
                    </a:cubicBezTo>
                    <a:cubicBezTo>
                      <a:pt x="11769" y="20973"/>
                      <a:pt x="11680" y="21045"/>
                      <a:pt x="11590" y="21134"/>
                    </a:cubicBezTo>
                    <a:cubicBezTo>
                      <a:pt x="12020" y="20329"/>
                      <a:pt x="12324" y="19470"/>
                      <a:pt x="12539" y="18593"/>
                    </a:cubicBezTo>
                    <a:cubicBezTo>
                      <a:pt x="12664" y="18128"/>
                      <a:pt x="12807" y="17627"/>
                      <a:pt x="12932" y="17126"/>
                    </a:cubicBezTo>
                    <a:cubicBezTo>
                      <a:pt x="13129" y="17036"/>
                      <a:pt x="13308" y="16911"/>
                      <a:pt x="13433" y="16732"/>
                    </a:cubicBezTo>
                    <a:cubicBezTo>
                      <a:pt x="13577" y="16571"/>
                      <a:pt x="13666" y="16374"/>
                      <a:pt x="13666" y="16159"/>
                    </a:cubicBezTo>
                    <a:cubicBezTo>
                      <a:pt x="13653" y="16107"/>
                      <a:pt x="13621" y="16074"/>
                      <a:pt x="13583" y="16074"/>
                    </a:cubicBezTo>
                    <a:cubicBezTo>
                      <a:pt x="13570" y="16074"/>
                      <a:pt x="13555" y="16078"/>
                      <a:pt x="13541" y="16088"/>
                    </a:cubicBezTo>
                    <a:cubicBezTo>
                      <a:pt x="13362" y="16213"/>
                      <a:pt x="13201" y="16374"/>
                      <a:pt x="13076" y="16553"/>
                    </a:cubicBezTo>
                    <a:cubicBezTo>
                      <a:pt x="13255" y="15873"/>
                      <a:pt x="13362" y="15193"/>
                      <a:pt x="13416" y="14495"/>
                    </a:cubicBezTo>
                    <a:cubicBezTo>
                      <a:pt x="13429" y="14502"/>
                      <a:pt x="13444" y="14506"/>
                      <a:pt x="13460" y="14506"/>
                    </a:cubicBezTo>
                    <a:cubicBezTo>
                      <a:pt x="13488" y="14506"/>
                      <a:pt x="13518" y="14493"/>
                      <a:pt x="13541" y="14459"/>
                    </a:cubicBezTo>
                    <a:lnTo>
                      <a:pt x="13648" y="14298"/>
                    </a:lnTo>
                    <a:cubicBezTo>
                      <a:pt x="13684" y="14245"/>
                      <a:pt x="13720" y="14173"/>
                      <a:pt x="13756" y="14119"/>
                    </a:cubicBezTo>
                    <a:cubicBezTo>
                      <a:pt x="14722" y="13851"/>
                      <a:pt x="15688" y="12777"/>
                      <a:pt x="15330" y="11775"/>
                    </a:cubicBezTo>
                    <a:cubicBezTo>
                      <a:pt x="15323" y="11754"/>
                      <a:pt x="15302" y="11744"/>
                      <a:pt x="15282" y="11744"/>
                    </a:cubicBezTo>
                    <a:cubicBezTo>
                      <a:pt x="15250" y="11744"/>
                      <a:pt x="15219" y="11767"/>
                      <a:pt x="15241" y="11811"/>
                    </a:cubicBezTo>
                    <a:cubicBezTo>
                      <a:pt x="15545" y="12723"/>
                      <a:pt x="14686" y="13475"/>
                      <a:pt x="13899" y="13887"/>
                    </a:cubicBezTo>
                    <a:cubicBezTo>
                      <a:pt x="13952" y="13779"/>
                      <a:pt x="13988" y="13672"/>
                      <a:pt x="14042" y="13582"/>
                    </a:cubicBezTo>
                    <a:cubicBezTo>
                      <a:pt x="14060" y="13547"/>
                      <a:pt x="14078" y="13511"/>
                      <a:pt x="14096" y="13475"/>
                    </a:cubicBezTo>
                    <a:cubicBezTo>
                      <a:pt x="14096" y="13457"/>
                      <a:pt x="14096" y="13439"/>
                      <a:pt x="14096" y="13421"/>
                    </a:cubicBezTo>
                    <a:cubicBezTo>
                      <a:pt x="14811" y="12920"/>
                      <a:pt x="15205" y="12079"/>
                      <a:pt x="15134" y="11202"/>
                    </a:cubicBezTo>
                    <a:cubicBezTo>
                      <a:pt x="15134" y="11173"/>
                      <a:pt x="15110" y="11144"/>
                      <a:pt x="15081" y="11144"/>
                    </a:cubicBezTo>
                    <a:cubicBezTo>
                      <a:pt x="15075" y="11144"/>
                      <a:pt x="15069" y="11145"/>
                      <a:pt x="15062" y="11149"/>
                    </a:cubicBezTo>
                    <a:cubicBezTo>
                      <a:pt x="14794" y="11220"/>
                      <a:pt x="14561" y="11399"/>
                      <a:pt x="14418" y="11632"/>
                    </a:cubicBezTo>
                    <a:cubicBezTo>
                      <a:pt x="14436" y="11346"/>
                      <a:pt x="14436" y="11041"/>
                      <a:pt x="14418" y="10737"/>
                    </a:cubicBezTo>
                    <a:cubicBezTo>
                      <a:pt x="14418" y="10708"/>
                      <a:pt x="14394" y="10679"/>
                      <a:pt x="14366" y="10679"/>
                    </a:cubicBezTo>
                    <a:cubicBezTo>
                      <a:pt x="14359" y="10679"/>
                      <a:pt x="14353" y="10680"/>
                      <a:pt x="14346" y="10683"/>
                    </a:cubicBezTo>
                    <a:cubicBezTo>
                      <a:pt x="13917" y="10844"/>
                      <a:pt x="13595" y="11202"/>
                      <a:pt x="13487" y="11632"/>
                    </a:cubicBezTo>
                    <a:cubicBezTo>
                      <a:pt x="13403" y="11464"/>
                      <a:pt x="13066" y="10988"/>
                      <a:pt x="12838" y="10988"/>
                    </a:cubicBezTo>
                    <a:cubicBezTo>
                      <a:pt x="12775" y="10988"/>
                      <a:pt x="12721" y="11024"/>
                      <a:pt x="12682" y="11113"/>
                    </a:cubicBezTo>
                    <a:cubicBezTo>
                      <a:pt x="12664" y="11041"/>
                      <a:pt x="12646" y="10970"/>
                      <a:pt x="12646" y="10898"/>
                    </a:cubicBezTo>
                    <a:cubicBezTo>
                      <a:pt x="12646" y="10850"/>
                      <a:pt x="12606" y="10827"/>
                      <a:pt x="12569" y="10827"/>
                    </a:cubicBezTo>
                    <a:cubicBezTo>
                      <a:pt x="12551" y="10827"/>
                      <a:pt x="12533" y="10833"/>
                      <a:pt x="12521" y="10844"/>
                    </a:cubicBezTo>
                    <a:cubicBezTo>
                      <a:pt x="11912" y="11363"/>
                      <a:pt x="11948" y="13063"/>
                      <a:pt x="12682" y="13565"/>
                    </a:cubicBezTo>
                    <a:cubicBezTo>
                      <a:pt x="12360" y="13475"/>
                      <a:pt x="12073" y="13314"/>
                      <a:pt x="11841" y="13081"/>
                    </a:cubicBezTo>
                    <a:cubicBezTo>
                      <a:pt x="11680" y="12920"/>
                      <a:pt x="11572" y="12706"/>
                      <a:pt x="11537" y="12473"/>
                    </a:cubicBezTo>
                    <a:cubicBezTo>
                      <a:pt x="11519" y="12204"/>
                      <a:pt x="11680" y="11990"/>
                      <a:pt x="11805" y="11757"/>
                    </a:cubicBezTo>
                    <a:cubicBezTo>
                      <a:pt x="11805" y="11728"/>
                      <a:pt x="11793" y="11699"/>
                      <a:pt x="11769" y="11699"/>
                    </a:cubicBezTo>
                    <a:cubicBezTo>
                      <a:pt x="11764" y="11699"/>
                      <a:pt x="11758" y="11700"/>
                      <a:pt x="11751" y="11703"/>
                    </a:cubicBezTo>
                    <a:cubicBezTo>
                      <a:pt x="11340" y="11990"/>
                      <a:pt x="11322" y="12527"/>
                      <a:pt x="11554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43" y="13672"/>
                      <a:pt x="12861" y="13654"/>
                    </a:cubicBezTo>
                    <a:cubicBezTo>
                      <a:pt x="12897" y="13672"/>
                      <a:pt x="12932" y="13690"/>
                      <a:pt x="12986" y="13690"/>
                    </a:cubicBezTo>
                    <a:cubicBezTo>
                      <a:pt x="13022" y="13869"/>
                      <a:pt x="13058" y="14048"/>
                      <a:pt x="13076" y="14227"/>
                    </a:cubicBezTo>
                    <a:cubicBezTo>
                      <a:pt x="13086" y="14279"/>
                      <a:pt x="13133" y="14307"/>
                      <a:pt x="13174" y="14307"/>
                    </a:cubicBezTo>
                    <a:cubicBezTo>
                      <a:pt x="13203" y="14307"/>
                      <a:pt x="13229" y="14292"/>
                      <a:pt x="13237" y="14262"/>
                    </a:cubicBezTo>
                    <a:cubicBezTo>
                      <a:pt x="13255" y="14262"/>
                      <a:pt x="13272" y="14245"/>
                      <a:pt x="13290" y="14227"/>
                    </a:cubicBezTo>
                    <a:lnTo>
                      <a:pt x="13290" y="14227"/>
                    </a:lnTo>
                    <a:cubicBezTo>
                      <a:pt x="13165" y="15587"/>
                      <a:pt x="12915" y="16929"/>
                      <a:pt x="12539" y="18235"/>
                    </a:cubicBezTo>
                    <a:cubicBezTo>
                      <a:pt x="12610" y="17734"/>
                      <a:pt x="12592" y="17233"/>
                      <a:pt x="12521" y="16732"/>
                    </a:cubicBezTo>
                    <a:cubicBezTo>
                      <a:pt x="12342" y="15587"/>
                      <a:pt x="11340" y="15103"/>
                      <a:pt x="10839" y="14137"/>
                    </a:cubicBezTo>
                    <a:cubicBezTo>
                      <a:pt x="10832" y="14118"/>
                      <a:pt x="10817" y="14111"/>
                      <a:pt x="10801" y="14111"/>
                    </a:cubicBezTo>
                    <a:cubicBezTo>
                      <a:pt x="10771" y="14111"/>
                      <a:pt x="10738" y="14138"/>
                      <a:pt x="10749" y="14173"/>
                    </a:cubicBezTo>
                    <a:cubicBezTo>
                      <a:pt x="11018" y="15265"/>
                      <a:pt x="10892" y="16392"/>
                      <a:pt x="11018" y="17501"/>
                    </a:cubicBezTo>
                    <a:cubicBezTo>
                      <a:pt x="11179" y="18683"/>
                      <a:pt x="11751" y="19631"/>
                      <a:pt x="11537" y="20866"/>
                    </a:cubicBezTo>
                    <a:cubicBezTo>
                      <a:pt x="11393" y="21152"/>
                      <a:pt x="11250" y="21438"/>
                      <a:pt x="11089" y="21707"/>
                    </a:cubicBezTo>
                    <a:cubicBezTo>
                      <a:pt x="10588" y="22297"/>
                      <a:pt x="10159" y="22942"/>
                      <a:pt x="9765" y="23622"/>
                    </a:cubicBezTo>
                    <a:cubicBezTo>
                      <a:pt x="9675" y="22763"/>
                      <a:pt x="9586" y="21886"/>
                      <a:pt x="9497" y="21027"/>
                    </a:cubicBezTo>
                    <a:cubicBezTo>
                      <a:pt x="9765" y="20651"/>
                      <a:pt x="9872" y="20186"/>
                      <a:pt x="9801" y="19738"/>
                    </a:cubicBezTo>
                    <a:cubicBezTo>
                      <a:pt x="9789" y="19704"/>
                      <a:pt x="9763" y="19684"/>
                      <a:pt x="9736" y="19684"/>
                    </a:cubicBezTo>
                    <a:cubicBezTo>
                      <a:pt x="9721" y="19684"/>
                      <a:pt x="9706" y="19690"/>
                      <a:pt x="9693" y="19703"/>
                    </a:cubicBezTo>
                    <a:cubicBezTo>
                      <a:pt x="9568" y="19792"/>
                      <a:pt x="9479" y="19917"/>
                      <a:pt x="9407" y="20060"/>
                    </a:cubicBezTo>
                    <a:cubicBezTo>
                      <a:pt x="9318" y="19005"/>
                      <a:pt x="9246" y="17967"/>
                      <a:pt x="9210" y="16911"/>
                    </a:cubicBezTo>
                    <a:cubicBezTo>
                      <a:pt x="9192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18" y="14675"/>
                      <a:pt x="9683" y="14647"/>
                      <a:pt x="9651" y="14647"/>
                    </a:cubicBezTo>
                    <a:cubicBezTo>
                      <a:pt x="9633" y="14647"/>
                      <a:pt x="9616" y="14655"/>
                      <a:pt x="9604" y="14674"/>
                    </a:cubicBezTo>
                    <a:cubicBezTo>
                      <a:pt x="9407" y="14853"/>
                      <a:pt x="9264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18" y="12294"/>
                      <a:pt x="10320" y="10469"/>
                      <a:pt x="11411" y="8822"/>
                    </a:cubicBezTo>
                    <a:cubicBezTo>
                      <a:pt x="12234" y="7588"/>
                      <a:pt x="13362" y="6585"/>
                      <a:pt x="13917" y="5190"/>
                    </a:cubicBezTo>
                    <a:lnTo>
                      <a:pt x="13917" y="5190"/>
                    </a:lnTo>
                    <a:cubicBezTo>
                      <a:pt x="13935" y="5404"/>
                      <a:pt x="13917" y="5637"/>
                      <a:pt x="13827" y="5834"/>
                    </a:cubicBezTo>
                    <a:cubicBezTo>
                      <a:pt x="13756" y="6102"/>
                      <a:pt x="13684" y="6371"/>
                      <a:pt x="13595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23" y="9914"/>
                      <a:pt x="10749" y="10755"/>
                      <a:pt x="9944" y="11811"/>
                    </a:cubicBezTo>
                    <a:cubicBezTo>
                      <a:pt x="9918" y="11849"/>
                      <a:pt x="9948" y="11879"/>
                      <a:pt x="9980" y="11879"/>
                    </a:cubicBezTo>
                    <a:cubicBezTo>
                      <a:pt x="9993" y="11879"/>
                      <a:pt x="10006" y="11874"/>
                      <a:pt x="10015" y="11864"/>
                    </a:cubicBezTo>
                    <a:cubicBezTo>
                      <a:pt x="12038" y="9914"/>
                      <a:pt x="13952" y="7623"/>
                      <a:pt x="14149" y="4689"/>
                    </a:cubicBezTo>
                    <a:cubicBezTo>
                      <a:pt x="14162" y="4650"/>
                      <a:pt x="14119" y="4620"/>
                      <a:pt x="14081" y="4620"/>
                    </a:cubicBezTo>
                    <a:cubicBezTo>
                      <a:pt x="14066" y="4620"/>
                      <a:pt x="14052" y="4625"/>
                      <a:pt x="14042" y="4635"/>
                    </a:cubicBezTo>
                    <a:cubicBezTo>
                      <a:pt x="13111" y="5762"/>
                      <a:pt x="11930" y="6639"/>
                      <a:pt x="11036" y="7802"/>
                    </a:cubicBezTo>
                    <a:cubicBezTo>
                      <a:pt x="10141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586" y="11882"/>
                    </a:cubicBezTo>
                    <a:cubicBezTo>
                      <a:pt x="9479" y="12169"/>
                      <a:pt x="9389" y="12455"/>
                      <a:pt x="9318" y="12759"/>
                    </a:cubicBezTo>
                    <a:cubicBezTo>
                      <a:pt x="9461" y="10970"/>
                      <a:pt x="9693" y="9216"/>
                      <a:pt x="9908" y="7444"/>
                    </a:cubicBezTo>
                    <a:cubicBezTo>
                      <a:pt x="10212" y="7122"/>
                      <a:pt x="10409" y="6729"/>
                      <a:pt x="10481" y="6299"/>
                    </a:cubicBezTo>
                    <a:cubicBezTo>
                      <a:pt x="10481" y="6255"/>
                      <a:pt x="10432" y="6223"/>
                      <a:pt x="10395" y="6223"/>
                    </a:cubicBezTo>
                    <a:cubicBezTo>
                      <a:pt x="10387" y="6223"/>
                      <a:pt x="10380" y="6224"/>
                      <a:pt x="10373" y="6228"/>
                    </a:cubicBezTo>
                    <a:cubicBezTo>
                      <a:pt x="10230" y="6317"/>
                      <a:pt x="10087" y="6442"/>
                      <a:pt x="9998" y="6603"/>
                    </a:cubicBezTo>
                    <a:cubicBezTo>
                      <a:pt x="10051" y="6156"/>
                      <a:pt x="10105" y="5691"/>
                      <a:pt x="10141" y="5243"/>
                    </a:cubicBezTo>
                    <a:cubicBezTo>
                      <a:pt x="10159" y="5225"/>
                      <a:pt x="10177" y="5207"/>
                      <a:pt x="10177" y="5172"/>
                    </a:cubicBezTo>
                    <a:cubicBezTo>
                      <a:pt x="10177" y="5154"/>
                      <a:pt x="10159" y="5136"/>
                      <a:pt x="10159" y="5100"/>
                    </a:cubicBezTo>
                    <a:cubicBezTo>
                      <a:pt x="10141" y="5082"/>
                      <a:pt x="10159" y="5029"/>
                      <a:pt x="10159" y="4975"/>
                    </a:cubicBezTo>
                    <a:cubicBezTo>
                      <a:pt x="10552" y="4850"/>
                      <a:pt x="10839" y="4510"/>
                      <a:pt x="10946" y="4116"/>
                    </a:cubicBezTo>
                    <a:lnTo>
                      <a:pt x="11018" y="4098"/>
                    </a:lnTo>
                    <a:cubicBezTo>
                      <a:pt x="11277" y="4294"/>
                      <a:pt x="11567" y="4362"/>
                      <a:pt x="11871" y="4362"/>
                    </a:cubicBezTo>
                    <a:cubicBezTo>
                      <a:pt x="12538" y="4362"/>
                      <a:pt x="13275" y="4037"/>
                      <a:pt x="13920" y="4037"/>
                    </a:cubicBezTo>
                    <a:cubicBezTo>
                      <a:pt x="13973" y="4037"/>
                      <a:pt x="14026" y="4039"/>
                      <a:pt x="14078" y="4044"/>
                    </a:cubicBezTo>
                    <a:cubicBezTo>
                      <a:pt x="14131" y="4044"/>
                      <a:pt x="14167" y="3991"/>
                      <a:pt x="14149" y="3937"/>
                    </a:cubicBezTo>
                    <a:cubicBezTo>
                      <a:pt x="14052" y="3402"/>
                      <a:pt x="13513" y="3234"/>
                      <a:pt x="13014" y="3234"/>
                    </a:cubicBezTo>
                    <a:cubicBezTo>
                      <a:pt x="12962" y="3234"/>
                      <a:pt x="12911" y="3236"/>
                      <a:pt x="12861" y="3239"/>
                    </a:cubicBezTo>
                    <a:cubicBezTo>
                      <a:pt x="13362" y="2845"/>
                      <a:pt x="13630" y="2308"/>
                      <a:pt x="13935" y="1772"/>
                    </a:cubicBezTo>
                    <a:cubicBezTo>
                      <a:pt x="13970" y="1718"/>
                      <a:pt x="13917" y="1646"/>
                      <a:pt x="13863" y="1646"/>
                    </a:cubicBezTo>
                    <a:cubicBezTo>
                      <a:pt x="13720" y="1636"/>
                      <a:pt x="13572" y="1628"/>
                      <a:pt x="13425" y="1628"/>
                    </a:cubicBezTo>
                    <a:cubicBezTo>
                      <a:pt x="13040" y="1628"/>
                      <a:pt x="12658" y="1687"/>
                      <a:pt x="12360" y="1933"/>
                    </a:cubicBezTo>
                    <a:cubicBezTo>
                      <a:pt x="12485" y="1593"/>
                      <a:pt x="12503" y="1217"/>
                      <a:pt x="12431" y="859"/>
                    </a:cubicBezTo>
                    <a:cubicBezTo>
                      <a:pt x="12431" y="833"/>
                      <a:pt x="12412" y="816"/>
                      <a:pt x="12388" y="816"/>
                    </a:cubicBezTo>
                    <a:cubicBezTo>
                      <a:pt x="12379" y="816"/>
                      <a:pt x="12369" y="818"/>
                      <a:pt x="12360" y="823"/>
                    </a:cubicBezTo>
                    <a:lnTo>
                      <a:pt x="12270" y="895"/>
                    </a:lnTo>
                    <a:cubicBezTo>
                      <a:pt x="12324" y="698"/>
                      <a:pt x="12431" y="662"/>
                      <a:pt x="12413" y="501"/>
                    </a:cubicBezTo>
                    <a:cubicBezTo>
                      <a:pt x="12413" y="465"/>
                      <a:pt x="12396" y="447"/>
                      <a:pt x="12360" y="429"/>
                    </a:cubicBezTo>
                    <a:cubicBezTo>
                      <a:pt x="12274" y="410"/>
                      <a:pt x="12193" y="401"/>
                      <a:pt x="12115" y="401"/>
                    </a:cubicBezTo>
                    <a:cubicBezTo>
                      <a:pt x="11624" y="401"/>
                      <a:pt x="11288" y="769"/>
                      <a:pt x="11071" y="1217"/>
                    </a:cubicBezTo>
                    <a:cubicBezTo>
                      <a:pt x="11018" y="823"/>
                      <a:pt x="10910" y="447"/>
                      <a:pt x="10857" y="72"/>
                    </a:cubicBezTo>
                    <a:cubicBezTo>
                      <a:pt x="10839" y="18"/>
                      <a:pt x="10803" y="0"/>
                      <a:pt x="1076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37"/>
              <p:cNvSpPr/>
              <p:nvPr/>
            </p:nvSpPr>
            <p:spPr>
              <a:xfrm>
                <a:off x="3226875" y="156882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992" y="0"/>
                    </a:moveTo>
                    <a:cubicBezTo>
                      <a:pt x="598" y="430"/>
                      <a:pt x="276" y="913"/>
                      <a:pt x="25" y="1414"/>
                    </a:cubicBezTo>
                    <a:cubicBezTo>
                      <a:pt x="0" y="1439"/>
                      <a:pt x="29" y="1464"/>
                      <a:pt x="54" y="1464"/>
                    </a:cubicBezTo>
                    <a:cubicBezTo>
                      <a:pt x="64" y="1464"/>
                      <a:pt x="74" y="1460"/>
                      <a:pt x="79" y="1450"/>
                    </a:cubicBezTo>
                    <a:cubicBezTo>
                      <a:pt x="383" y="966"/>
                      <a:pt x="795" y="555"/>
                      <a:pt x="1046" y="54"/>
                    </a:cubicBezTo>
                    <a:cubicBezTo>
                      <a:pt x="1058" y="28"/>
                      <a:pt x="1044" y="3"/>
                      <a:pt x="1022" y="3"/>
                    </a:cubicBezTo>
                    <a:cubicBezTo>
                      <a:pt x="1013" y="3"/>
                      <a:pt x="1002" y="8"/>
                      <a:pt x="992" y="18"/>
                    </a:cubicBez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37"/>
              <p:cNvSpPr/>
              <p:nvPr/>
            </p:nvSpPr>
            <p:spPr>
              <a:xfrm>
                <a:off x="3020575" y="1621750"/>
                <a:ext cx="22375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80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5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2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37"/>
              <p:cNvSpPr/>
              <p:nvPr/>
            </p:nvSpPr>
            <p:spPr>
              <a:xfrm>
                <a:off x="3100000" y="14547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1" y="1576"/>
                      <a:pt x="859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4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37"/>
              <p:cNvSpPr/>
              <p:nvPr/>
            </p:nvSpPr>
            <p:spPr>
              <a:xfrm>
                <a:off x="2920825" y="1101100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1" y="710"/>
                      <a:pt x="1168" y="712"/>
                      <a:pt x="1175" y="712"/>
                    </a:cubicBezTo>
                    <a:cubicBezTo>
                      <a:pt x="1201" y="712"/>
                      <a:pt x="1219" y="685"/>
                      <a:pt x="1190" y="671"/>
                    </a:cubicBezTo>
                    <a:cubicBezTo>
                      <a:pt x="868" y="385"/>
                      <a:pt x="457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37"/>
              <p:cNvSpPr/>
              <p:nvPr/>
            </p:nvSpPr>
            <p:spPr>
              <a:xfrm>
                <a:off x="3121025" y="8713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5" y="323"/>
                      <a:pt x="824" y="197"/>
                      <a:pt x="859" y="72"/>
                    </a:cubicBezTo>
                    <a:cubicBezTo>
                      <a:pt x="859" y="36"/>
                      <a:pt x="842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37"/>
              <p:cNvSpPr/>
              <p:nvPr/>
            </p:nvSpPr>
            <p:spPr>
              <a:xfrm>
                <a:off x="2944075" y="10270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5" y="348"/>
                    </a:cubicBezTo>
                    <a:cubicBezTo>
                      <a:pt x="577" y="348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6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37"/>
              <p:cNvSpPr/>
              <p:nvPr/>
            </p:nvSpPr>
            <p:spPr>
              <a:xfrm>
                <a:off x="3320425" y="1153875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1"/>
                    </a:moveTo>
                    <a:cubicBezTo>
                      <a:pt x="38" y="1"/>
                      <a:pt x="0" y="28"/>
                      <a:pt x="24" y="63"/>
                    </a:cubicBezTo>
                    <a:cubicBezTo>
                      <a:pt x="59" y="188"/>
                      <a:pt x="131" y="296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5"/>
                      <a:pt x="113" y="27"/>
                    </a:cubicBezTo>
                    <a:cubicBezTo>
                      <a:pt x="107" y="9"/>
                      <a:pt x="90" y="1"/>
                      <a:pt x="7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37"/>
              <p:cNvSpPr/>
              <p:nvPr/>
            </p:nvSpPr>
            <p:spPr>
              <a:xfrm>
                <a:off x="2976075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4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37"/>
              <p:cNvSpPr/>
              <p:nvPr/>
            </p:nvSpPr>
            <p:spPr>
              <a:xfrm>
                <a:off x="3097325" y="89267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2"/>
                    </a:moveTo>
                    <a:lnTo>
                      <a:pt x="125" y="132"/>
                    </a:lnTo>
                    <a:cubicBezTo>
                      <a:pt x="358" y="150"/>
                      <a:pt x="412" y="472"/>
                      <a:pt x="429" y="776"/>
                    </a:cubicBezTo>
                    <a:cubicBezTo>
                      <a:pt x="268" y="597"/>
                      <a:pt x="161" y="364"/>
                      <a:pt x="125" y="132"/>
                    </a:cubicBezTo>
                    <a:close/>
                    <a:moveTo>
                      <a:pt x="141" y="0"/>
                    </a:moveTo>
                    <a:cubicBezTo>
                      <a:pt x="119" y="0"/>
                      <a:pt x="96" y="2"/>
                      <a:pt x="72" y="7"/>
                    </a:cubicBezTo>
                    <a:cubicBezTo>
                      <a:pt x="36" y="7"/>
                      <a:pt x="0" y="24"/>
                      <a:pt x="0" y="60"/>
                    </a:cubicBezTo>
                    <a:cubicBezTo>
                      <a:pt x="36" y="382"/>
                      <a:pt x="197" y="687"/>
                      <a:pt x="429" y="919"/>
                    </a:cubicBezTo>
                    <a:cubicBezTo>
                      <a:pt x="429" y="1045"/>
                      <a:pt x="429" y="1170"/>
                      <a:pt x="447" y="1241"/>
                    </a:cubicBezTo>
                    <a:cubicBezTo>
                      <a:pt x="456" y="1259"/>
                      <a:pt x="474" y="1268"/>
                      <a:pt x="490" y="1268"/>
                    </a:cubicBezTo>
                    <a:cubicBezTo>
                      <a:pt x="506" y="1268"/>
                      <a:pt x="519" y="1259"/>
                      <a:pt x="519" y="1241"/>
                    </a:cubicBezTo>
                    <a:cubicBezTo>
                      <a:pt x="519" y="1170"/>
                      <a:pt x="537" y="1080"/>
                      <a:pt x="537" y="973"/>
                    </a:cubicBezTo>
                    <a:cubicBezTo>
                      <a:pt x="573" y="955"/>
                      <a:pt x="573" y="937"/>
                      <a:pt x="555" y="901"/>
                    </a:cubicBezTo>
                    <a:cubicBezTo>
                      <a:pt x="555" y="514"/>
                      <a:pt x="491" y="0"/>
                      <a:pt x="14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37"/>
              <p:cNvSpPr/>
              <p:nvPr/>
            </p:nvSpPr>
            <p:spPr>
              <a:xfrm>
                <a:off x="3295950" y="1610525"/>
                <a:ext cx="54785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8" y="5776"/>
                      <a:pt x="9467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20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00" y="9839"/>
                    </a:cubicBezTo>
                    <a:cubicBezTo>
                      <a:pt x="9574" y="10179"/>
                      <a:pt x="9413" y="10519"/>
                      <a:pt x="9216" y="10823"/>
                    </a:cubicBezTo>
                    <a:cubicBezTo>
                      <a:pt x="9324" y="10376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80" y="11718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899" y="14581"/>
                      <a:pt x="11185" y="14939"/>
                      <a:pt x="11257" y="15350"/>
                    </a:cubicBezTo>
                    <a:cubicBezTo>
                      <a:pt x="10899" y="15154"/>
                      <a:pt x="10702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59" y="13525"/>
                      <a:pt x="12384" y="13650"/>
                      <a:pt x="12491" y="13740"/>
                    </a:cubicBezTo>
                    <a:cubicBezTo>
                      <a:pt x="12813" y="14205"/>
                      <a:pt x="13153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3" y="16651"/>
                      <a:pt x="15418" y="16613"/>
                      <a:pt x="15390" y="16585"/>
                    </a:cubicBezTo>
                    <a:cubicBezTo>
                      <a:pt x="14925" y="16012"/>
                      <a:pt x="14299" y="15655"/>
                      <a:pt x="13798" y="15118"/>
                    </a:cubicBezTo>
                    <a:cubicBezTo>
                      <a:pt x="13493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65" y="14456"/>
                      <a:pt x="13851" y="14635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4" y="15816"/>
                      <a:pt x="12885" y="14831"/>
                      <a:pt x="12312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23" y="18894"/>
                    </a:moveTo>
                    <a:cubicBezTo>
                      <a:pt x="9020" y="19234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3"/>
                    </a:cubicBezTo>
                    <a:lnTo>
                      <a:pt x="16213" y="20093"/>
                    </a:lnTo>
                    <a:cubicBezTo>
                      <a:pt x="16196" y="20093"/>
                      <a:pt x="16178" y="20093"/>
                      <a:pt x="16160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6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5"/>
                    </a:cubicBezTo>
                    <a:cubicBezTo>
                      <a:pt x="16035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4"/>
                      <a:pt x="16500" y="20647"/>
                    </a:cubicBezTo>
                    <a:cubicBezTo>
                      <a:pt x="16518" y="20737"/>
                      <a:pt x="16536" y="20844"/>
                      <a:pt x="16553" y="20952"/>
                    </a:cubicBezTo>
                    <a:cubicBezTo>
                      <a:pt x="16482" y="20880"/>
                      <a:pt x="16446" y="20808"/>
                      <a:pt x="16392" y="20737"/>
                    </a:cubicBezTo>
                    <a:cubicBezTo>
                      <a:pt x="16375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lnTo>
                      <a:pt x="12205" y="14169"/>
                    </a:lnTo>
                    <a:cubicBezTo>
                      <a:pt x="12277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3"/>
                    </a:cubicBezTo>
                    <a:cubicBezTo>
                      <a:pt x="12527" y="16693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6" y="19090"/>
                    </a:cubicBezTo>
                    <a:cubicBezTo>
                      <a:pt x="12652" y="19753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4"/>
                      <a:pt x="12151" y="14008"/>
                    </a:cubicBezTo>
                    <a:close/>
                    <a:moveTo>
                      <a:pt x="16840" y="20558"/>
                    </a:moveTo>
                    <a:lnTo>
                      <a:pt x="16840" y="20558"/>
                    </a:lnTo>
                    <a:cubicBezTo>
                      <a:pt x="16947" y="20598"/>
                      <a:pt x="17055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2"/>
                    </a:cubicBezTo>
                    <a:cubicBezTo>
                      <a:pt x="17284" y="20612"/>
                      <a:pt x="17302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7" y="20684"/>
                      <a:pt x="17842" y="20701"/>
                    </a:cubicBezTo>
                    <a:cubicBezTo>
                      <a:pt x="18003" y="20773"/>
                      <a:pt x="18146" y="20826"/>
                      <a:pt x="18289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4" y="21793"/>
                      <a:pt x="18629" y="21793"/>
                    </a:cubicBezTo>
                    <a:cubicBezTo>
                      <a:pt x="18604" y="21796"/>
                      <a:pt x="18578" y="21798"/>
                      <a:pt x="18551" y="21798"/>
                    </a:cubicBezTo>
                    <a:cubicBezTo>
                      <a:pt x="18160" y="21798"/>
                      <a:pt x="17735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2"/>
                      <a:pt x="16858" y="20594"/>
                      <a:pt x="16840" y="20558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4" y="14742"/>
                      <a:pt x="9181" y="15010"/>
                      <a:pt x="9127" y="15297"/>
                    </a:cubicBezTo>
                    <a:cubicBezTo>
                      <a:pt x="8912" y="15887"/>
                      <a:pt x="8662" y="16460"/>
                      <a:pt x="8358" y="16997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0" y="20412"/>
                    </a:cubicBezTo>
                    <a:cubicBezTo>
                      <a:pt x="6231" y="20412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3"/>
                      <a:pt x="8876" y="16281"/>
                      <a:pt x="9038" y="15869"/>
                    </a:cubicBezTo>
                    <a:lnTo>
                      <a:pt x="9038" y="15869"/>
                    </a:lnTo>
                    <a:cubicBezTo>
                      <a:pt x="8966" y="16245"/>
                      <a:pt x="8912" y="16621"/>
                      <a:pt x="8841" y="16997"/>
                    </a:cubicBezTo>
                    <a:cubicBezTo>
                      <a:pt x="8071" y="19108"/>
                      <a:pt x="6640" y="21059"/>
                      <a:pt x="4510" y="21811"/>
                    </a:cubicBezTo>
                    <a:cubicBezTo>
                      <a:pt x="4510" y="21811"/>
                      <a:pt x="5190" y="20289"/>
                      <a:pt x="5280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5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6" y="20934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5"/>
                      <a:pt x="15941" y="21245"/>
                    </a:cubicBezTo>
                    <a:cubicBezTo>
                      <a:pt x="15954" y="21245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09" y="21685"/>
                      <a:pt x="15909" y="21900"/>
                    </a:cubicBezTo>
                    <a:cubicBezTo>
                      <a:pt x="15730" y="22079"/>
                      <a:pt x="15587" y="22294"/>
                      <a:pt x="15516" y="22526"/>
                    </a:cubicBezTo>
                    <a:cubicBezTo>
                      <a:pt x="15390" y="21972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lnTo>
                      <a:pt x="16679" y="20808"/>
                    </a:ln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5" y="21113"/>
                      <a:pt x="17216" y="21256"/>
                      <a:pt x="17395" y="21381"/>
                    </a:cubicBezTo>
                    <a:cubicBezTo>
                      <a:pt x="17448" y="21506"/>
                      <a:pt x="17502" y="21614"/>
                      <a:pt x="17538" y="21685"/>
                    </a:cubicBezTo>
                    <a:cubicBezTo>
                      <a:pt x="17735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3"/>
                      <a:pt x="16715" y="21685"/>
                      <a:pt x="16661" y="21560"/>
                    </a:cubicBezTo>
                    <a:cubicBezTo>
                      <a:pt x="16643" y="21417"/>
                      <a:pt x="16589" y="21274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3"/>
                    </a:moveTo>
                    <a:cubicBezTo>
                      <a:pt x="16375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5" y="22866"/>
                    </a:lnTo>
                    <a:cubicBezTo>
                      <a:pt x="16300" y="22995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5" y="22902"/>
                    </a:cubicBezTo>
                    <a:cubicBezTo>
                      <a:pt x="16035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1"/>
                      <a:pt x="7516" y="22652"/>
                    </a:cubicBezTo>
                    <a:close/>
                    <a:moveTo>
                      <a:pt x="7159" y="24352"/>
                    </a:moveTo>
                    <a:cubicBezTo>
                      <a:pt x="7212" y="24495"/>
                      <a:pt x="7248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4"/>
                      <a:pt x="7159" y="24566"/>
                      <a:pt x="7123" y="24477"/>
                    </a:cubicBezTo>
                    <a:lnTo>
                      <a:pt x="7159" y="24352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67" y="25139"/>
                    </a:cubicBezTo>
                    <a:cubicBezTo>
                      <a:pt x="5584" y="25228"/>
                      <a:pt x="5101" y="25390"/>
                      <a:pt x="4635" y="25533"/>
                    </a:cubicBezTo>
                    <a:cubicBezTo>
                      <a:pt x="5065" y="25211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7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9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1"/>
                      <a:pt x="8859" y="26195"/>
                    </a:cubicBezTo>
                    <a:cubicBezTo>
                      <a:pt x="8928" y="26403"/>
                      <a:pt x="8911" y="26482"/>
                      <a:pt x="8767" y="26482"/>
                    </a:cubicBezTo>
                    <a:cubicBezTo>
                      <a:pt x="8725" y="26482"/>
                      <a:pt x="8672" y="26475"/>
                      <a:pt x="8608" y="26463"/>
                    </a:cubicBezTo>
                    <a:cubicBezTo>
                      <a:pt x="8429" y="26410"/>
                      <a:pt x="8250" y="26320"/>
                      <a:pt x="8107" y="26195"/>
                    </a:cubicBezTo>
                    <a:cubicBezTo>
                      <a:pt x="8000" y="26105"/>
                      <a:pt x="7910" y="25998"/>
                      <a:pt x="7821" y="25891"/>
                    </a:cubicBezTo>
                    <a:cubicBezTo>
                      <a:pt x="7749" y="25712"/>
                      <a:pt x="7642" y="25551"/>
                      <a:pt x="7534" y="25390"/>
                    </a:cubicBezTo>
                    <a:cubicBezTo>
                      <a:pt x="7516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2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2" y="26606"/>
                      <a:pt x="5065" y="26964"/>
                      <a:pt x="4456" y="27000"/>
                    </a:cubicBezTo>
                    <a:lnTo>
                      <a:pt x="4438" y="27000"/>
                    </a:lnTo>
                    <a:cubicBezTo>
                      <a:pt x="4707" y="26571"/>
                      <a:pt x="5047" y="26177"/>
                      <a:pt x="5441" y="25837"/>
                    </a:cubicBezTo>
                    <a:cubicBezTo>
                      <a:pt x="5655" y="25640"/>
                      <a:pt x="5906" y="25479"/>
                      <a:pt x="6139" y="25300"/>
                    </a:cubicBezTo>
                    <a:lnTo>
                      <a:pt x="6443" y="25175"/>
                    </a:lnTo>
                    <a:cubicBezTo>
                      <a:pt x="6496" y="25157"/>
                      <a:pt x="6496" y="25067"/>
                      <a:pt x="6443" y="25067"/>
                    </a:cubicBezTo>
                    <a:cubicBezTo>
                      <a:pt x="6496" y="25032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3" y="10554"/>
                      <a:pt x="11435" y="12290"/>
                      <a:pt x="12098" y="13937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7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72" y="22127"/>
                      <a:pt x="12027" y="22173"/>
                      <a:pt x="12073" y="22173"/>
                    </a:cubicBezTo>
                    <a:cubicBezTo>
                      <a:pt x="12101" y="22173"/>
                      <a:pt x="12127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9" y="21399"/>
                      <a:pt x="12348" y="21113"/>
                      <a:pt x="12438" y="20844"/>
                    </a:cubicBezTo>
                    <a:cubicBezTo>
                      <a:pt x="12634" y="20128"/>
                      <a:pt x="12885" y="19448"/>
                      <a:pt x="13028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6"/>
                      <a:pt x="13601" y="20433"/>
                    </a:cubicBezTo>
                    <a:cubicBezTo>
                      <a:pt x="13440" y="20701"/>
                      <a:pt x="13297" y="20987"/>
                      <a:pt x="13189" y="21292"/>
                    </a:cubicBezTo>
                    <a:cubicBezTo>
                      <a:pt x="13046" y="21560"/>
                      <a:pt x="12992" y="21882"/>
                      <a:pt x="13046" y="22204"/>
                    </a:cubicBezTo>
                    <a:cubicBezTo>
                      <a:pt x="13056" y="22243"/>
                      <a:pt x="13091" y="22260"/>
                      <a:pt x="13127" y="22260"/>
                    </a:cubicBezTo>
                    <a:cubicBezTo>
                      <a:pt x="13158" y="22260"/>
                      <a:pt x="13190" y="22247"/>
                      <a:pt x="13207" y="22222"/>
                    </a:cubicBezTo>
                    <a:cubicBezTo>
                      <a:pt x="13386" y="21954"/>
                      <a:pt x="13529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27" y="27125"/>
                    </a:cubicBezTo>
                    <a:cubicBezTo>
                      <a:pt x="12509" y="27000"/>
                      <a:pt x="12473" y="26893"/>
                      <a:pt x="12455" y="26767"/>
                    </a:cubicBezTo>
                    <a:cubicBezTo>
                      <a:pt x="12455" y="26751"/>
                      <a:pt x="12437" y="26743"/>
                      <a:pt x="12418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lnTo>
                      <a:pt x="11901" y="24370"/>
                    </a:ln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2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4"/>
                    </a:cubicBezTo>
                    <a:cubicBezTo>
                      <a:pt x="11382" y="14921"/>
                      <a:pt x="10988" y="14420"/>
                      <a:pt x="10433" y="14277"/>
                    </a:cubicBezTo>
                    <a:cubicBezTo>
                      <a:pt x="10326" y="13561"/>
                      <a:pt x="10254" y="12845"/>
                      <a:pt x="10165" y="12111"/>
                    </a:cubicBezTo>
                    <a:cubicBezTo>
                      <a:pt x="10058" y="11002"/>
                      <a:pt x="9986" y="9874"/>
                      <a:pt x="9986" y="8765"/>
                    </a:cubicBezTo>
                    <a:close/>
                    <a:moveTo>
                      <a:pt x="13977" y="22473"/>
                    </a:moveTo>
                    <a:cubicBezTo>
                      <a:pt x="14460" y="24155"/>
                      <a:pt x="14674" y="25891"/>
                      <a:pt x="14352" y="27644"/>
                    </a:cubicBezTo>
                    <a:cubicBezTo>
                      <a:pt x="14352" y="27644"/>
                      <a:pt x="14102" y="26839"/>
                      <a:pt x="14102" y="26821"/>
                    </a:cubicBezTo>
                    <a:cubicBezTo>
                      <a:pt x="13941" y="26249"/>
                      <a:pt x="13851" y="25658"/>
                      <a:pt x="13851" y="25050"/>
                    </a:cubicBezTo>
                    <a:cubicBezTo>
                      <a:pt x="13834" y="24320"/>
                      <a:pt x="13867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8" y="24427"/>
                      <a:pt x="14156" y="25211"/>
                    </a:cubicBezTo>
                    <a:cubicBezTo>
                      <a:pt x="14156" y="25237"/>
                      <a:pt x="14178" y="25251"/>
                      <a:pt x="14203" y="25251"/>
                    </a:cubicBezTo>
                    <a:cubicBezTo>
                      <a:pt x="14227" y="25251"/>
                      <a:pt x="14254" y="25237"/>
                      <a:pt x="14263" y="25211"/>
                    </a:cubicBezTo>
                    <a:cubicBezTo>
                      <a:pt x="14263" y="24298"/>
                      <a:pt x="14173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3"/>
                    </a:lnTo>
                    <a:close/>
                    <a:moveTo>
                      <a:pt x="7159" y="25175"/>
                    </a:moveTo>
                    <a:lnTo>
                      <a:pt x="7159" y="25175"/>
                    </a:ln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2" y="27464"/>
                      <a:pt x="8125" y="27951"/>
                      <a:pt x="7881" y="27951"/>
                    </a:cubicBezTo>
                    <a:cubicBezTo>
                      <a:pt x="7843" y="27951"/>
                      <a:pt x="7799" y="27939"/>
                      <a:pt x="7749" y="27913"/>
                    </a:cubicBezTo>
                    <a:cubicBezTo>
                      <a:pt x="7409" y="27734"/>
                      <a:pt x="7141" y="27412"/>
                      <a:pt x="7015" y="27036"/>
                    </a:cubicBezTo>
                    <a:cubicBezTo>
                      <a:pt x="6962" y="26875"/>
                      <a:pt x="6926" y="26696"/>
                      <a:pt x="6908" y="26535"/>
                    </a:cubicBezTo>
                    <a:cubicBezTo>
                      <a:pt x="6962" y="26266"/>
                      <a:pt x="6980" y="25980"/>
                      <a:pt x="6980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2"/>
                      <a:pt x="7105" y="25837"/>
                      <a:pt x="7159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70"/>
                      <a:pt x="7302" y="25926"/>
                    </a:cubicBezTo>
                    <a:cubicBezTo>
                      <a:pt x="7266" y="25676"/>
                      <a:pt x="7212" y="25425"/>
                      <a:pt x="7159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4" y="25727"/>
                      <a:pt x="6612" y="25727"/>
                    </a:cubicBezTo>
                    <a:cubicBezTo>
                      <a:pt x="6635" y="25727"/>
                      <a:pt x="6658" y="25717"/>
                      <a:pt x="6675" y="25694"/>
                    </a:cubicBezTo>
                    <a:lnTo>
                      <a:pt x="6729" y="25640"/>
                    </a:lnTo>
                    <a:cubicBezTo>
                      <a:pt x="6729" y="25712"/>
                      <a:pt x="6729" y="25765"/>
                      <a:pt x="6729" y="25837"/>
                    </a:cubicBezTo>
                    <a:cubicBezTo>
                      <a:pt x="6729" y="25855"/>
                      <a:pt x="6747" y="25891"/>
                      <a:pt x="6765" y="25908"/>
                    </a:cubicBezTo>
                    <a:cubicBezTo>
                      <a:pt x="6729" y="26123"/>
                      <a:pt x="6729" y="26356"/>
                      <a:pt x="6765" y="26589"/>
                    </a:cubicBezTo>
                    <a:cubicBezTo>
                      <a:pt x="6640" y="27107"/>
                      <a:pt x="6389" y="27573"/>
                      <a:pt x="6031" y="27984"/>
                    </a:cubicBezTo>
                    <a:lnTo>
                      <a:pt x="6013" y="27984"/>
                    </a:lnTo>
                    <a:cubicBezTo>
                      <a:pt x="6006" y="27992"/>
                      <a:pt x="5999" y="27996"/>
                      <a:pt x="5992" y="27996"/>
                    </a:cubicBezTo>
                    <a:cubicBezTo>
                      <a:pt x="5895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9"/>
                      <a:pt x="5870" y="26571"/>
                      <a:pt x="6031" y="26266"/>
                    </a:cubicBezTo>
                    <a:cubicBezTo>
                      <a:pt x="6156" y="25998"/>
                      <a:pt x="6317" y="25747"/>
                      <a:pt x="6532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02" y="30132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55" y="31205"/>
                    </a:moveTo>
                    <a:cubicBezTo>
                      <a:pt x="12473" y="31331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508" y="32551"/>
                    </a:moveTo>
                    <a:cubicBezTo>
                      <a:pt x="14588" y="32806"/>
                      <a:pt x="14619" y="33062"/>
                      <a:pt x="14585" y="33317"/>
                    </a:cubicBezTo>
                    <a:cubicBezTo>
                      <a:pt x="14480" y="33073"/>
                      <a:pt x="14444" y="32812"/>
                      <a:pt x="14508" y="32551"/>
                    </a:cubicBezTo>
                    <a:close/>
                    <a:moveTo>
                      <a:pt x="12921" y="33621"/>
                    </a:moveTo>
                    <a:cubicBezTo>
                      <a:pt x="13082" y="33926"/>
                      <a:pt x="13189" y="34266"/>
                      <a:pt x="13243" y="34606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44" y="35196"/>
                      <a:pt x="5136" y="35268"/>
                      <a:pt x="5047" y="35339"/>
                    </a:cubicBezTo>
                    <a:lnTo>
                      <a:pt x="4940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46" y="35178"/>
                      <a:pt x="4600" y="35160"/>
                      <a:pt x="4635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9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69" y="35250"/>
                      <a:pt x="8769" y="35268"/>
                      <a:pt x="8751" y="35286"/>
                    </a:cubicBezTo>
                    <a:cubicBezTo>
                      <a:pt x="8698" y="35339"/>
                      <a:pt x="8662" y="35411"/>
                      <a:pt x="8608" y="35464"/>
                    </a:cubicBezTo>
                    <a:cubicBezTo>
                      <a:pt x="8536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62" y="35232"/>
                      <a:pt x="8698" y="35196"/>
                      <a:pt x="8751" y="35160"/>
                    </a:cubicBezTo>
                    <a:close/>
                    <a:moveTo>
                      <a:pt x="895" y="34319"/>
                    </a:moveTo>
                    <a:cubicBezTo>
                      <a:pt x="1879" y="34373"/>
                      <a:pt x="2613" y="35160"/>
                      <a:pt x="3132" y="35966"/>
                    </a:cubicBezTo>
                    <a:lnTo>
                      <a:pt x="3043" y="35948"/>
                    </a:lnTo>
                    <a:cubicBezTo>
                      <a:pt x="2667" y="35608"/>
                      <a:pt x="2166" y="35429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7" y="36126"/>
                      <a:pt x="15820" y="36377"/>
                    </a:cubicBezTo>
                    <a:lnTo>
                      <a:pt x="15820" y="36377"/>
                    </a:lnTo>
                    <a:cubicBezTo>
                      <a:pt x="15821" y="36238"/>
                      <a:pt x="15838" y="36085"/>
                      <a:pt x="15856" y="35948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7" y="36145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0" y="36381"/>
                    </a:cubicBezTo>
                    <a:cubicBezTo>
                      <a:pt x="1056" y="36381"/>
                      <a:pt x="493" y="36245"/>
                      <a:pt x="233" y="35840"/>
                    </a:cubicBezTo>
                    <a:cubicBezTo>
                      <a:pt x="121" y="35672"/>
                      <a:pt x="1044" y="35613"/>
                      <a:pt x="1499" y="35613"/>
                    </a:cubicBezTo>
                    <a:cubicBezTo>
                      <a:pt x="1624" y="35613"/>
                      <a:pt x="1713" y="35618"/>
                      <a:pt x="1736" y="35626"/>
                    </a:cubicBezTo>
                    <a:lnTo>
                      <a:pt x="1754" y="35608"/>
                    </a:ln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7"/>
                    </a:lnTo>
                    <a:cubicBezTo>
                      <a:pt x="3383" y="36502"/>
                      <a:pt x="3239" y="36538"/>
                      <a:pt x="3114" y="36574"/>
                    </a:cubicBezTo>
                    <a:cubicBezTo>
                      <a:pt x="3222" y="36502"/>
                      <a:pt x="3347" y="36449"/>
                      <a:pt x="3472" y="36395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1" y="36771"/>
                      <a:pt x="12348" y="37057"/>
                    </a:cubicBezTo>
                    <a:cubicBezTo>
                      <a:pt x="12366" y="36842"/>
                      <a:pt x="12420" y="36628"/>
                      <a:pt x="12509" y="36431"/>
                    </a:cubicBezTo>
                    <a:cubicBezTo>
                      <a:pt x="12581" y="36306"/>
                      <a:pt x="12634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8" y="37487"/>
                    </a:cubicBezTo>
                    <a:cubicBezTo>
                      <a:pt x="10881" y="37200"/>
                      <a:pt x="10648" y="36932"/>
                      <a:pt x="10398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50" y="36000"/>
                      <a:pt x="10359" y="36007"/>
                      <a:pt x="10368" y="36007"/>
                    </a:cubicBezTo>
                    <a:cubicBezTo>
                      <a:pt x="10389" y="36007"/>
                      <a:pt x="10410" y="35978"/>
                      <a:pt x="10398" y="35966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1" y="36341"/>
                    </a:lnTo>
                    <a:lnTo>
                      <a:pt x="3061" y="36341"/>
                    </a:lnTo>
                    <a:cubicBezTo>
                      <a:pt x="2899" y="36449"/>
                      <a:pt x="2774" y="36574"/>
                      <a:pt x="2667" y="36735"/>
                    </a:cubicBezTo>
                    <a:cubicBezTo>
                      <a:pt x="2649" y="36789"/>
                      <a:pt x="2667" y="36860"/>
                      <a:pt x="2738" y="36878"/>
                    </a:cubicBezTo>
                    <a:cubicBezTo>
                      <a:pt x="2685" y="36932"/>
                      <a:pt x="2631" y="36986"/>
                      <a:pt x="2559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01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3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77" y="37988"/>
                      <a:pt x="4260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6" y="37057"/>
                      <a:pt x="3741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1" y="37379"/>
                      <a:pt x="3114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8" y="38668"/>
                      <a:pt x="13082" y="38865"/>
                      <a:pt x="13100" y="39061"/>
                    </a:cubicBezTo>
                    <a:cubicBezTo>
                      <a:pt x="12957" y="39008"/>
                      <a:pt x="12903" y="38865"/>
                      <a:pt x="12885" y="38704"/>
                    </a:cubicBezTo>
                    <a:cubicBezTo>
                      <a:pt x="12885" y="38578"/>
                      <a:pt x="12903" y="38453"/>
                      <a:pt x="12903" y="38328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51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1" y="39527"/>
                      <a:pt x="2917" y="39258"/>
                      <a:pt x="2828" y="38954"/>
                    </a:cubicBezTo>
                    <a:cubicBezTo>
                      <a:pt x="2649" y="38417"/>
                      <a:pt x="2864" y="37934"/>
                      <a:pt x="3096" y="37469"/>
                    </a:cubicBezTo>
                    <a:cubicBezTo>
                      <a:pt x="3111" y="37476"/>
                      <a:pt x="3126" y="37480"/>
                      <a:pt x="3140" y="37480"/>
                    </a:cubicBezTo>
                    <a:cubicBezTo>
                      <a:pt x="3159" y="37480"/>
                      <a:pt x="3175" y="37472"/>
                      <a:pt x="3186" y="37451"/>
                    </a:cubicBezTo>
                    <a:cubicBezTo>
                      <a:pt x="3401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00" y="38668"/>
                    </a:moveTo>
                    <a:lnTo>
                      <a:pt x="8000" y="38668"/>
                    </a:lnTo>
                    <a:cubicBezTo>
                      <a:pt x="7731" y="39097"/>
                      <a:pt x="7588" y="39562"/>
                      <a:pt x="7552" y="40064"/>
                    </a:cubicBezTo>
                    <a:lnTo>
                      <a:pt x="7516" y="40064"/>
                    </a:lnTo>
                    <a:cubicBezTo>
                      <a:pt x="7463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9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5"/>
                      <a:pt x="7660" y="38900"/>
                      <a:pt x="8000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23" y="38292"/>
                    </a:cubicBezTo>
                    <a:cubicBezTo>
                      <a:pt x="8304" y="39026"/>
                      <a:pt x="8984" y="39920"/>
                      <a:pt x="9216" y="40708"/>
                    </a:cubicBezTo>
                    <a:cubicBezTo>
                      <a:pt x="9216" y="40708"/>
                      <a:pt x="9199" y="40726"/>
                      <a:pt x="9199" y="40726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2" y="39979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65" y="38918"/>
                      <a:pt x="8501" y="38900"/>
                      <a:pt x="8519" y="38865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7"/>
                    </a:cubicBezTo>
                    <a:cubicBezTo>
                      <a:pt x="9360" y="40582"/>
                      <a:pt x="9270" y="40296"/>
                      <a:pt x="9145" y="40028"/>
                    </a:cubicBezTo>
                    <a:cubicBezTo>
                      <a:pt x="8916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4"/>
                      <a:pt x="8952" y="38587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25" y="39115"/>
                      <a:pt x="8196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5"/>
                      <a:pt x="8268" y="40529"/>
                    </a:cubicBezTo>
                    <a:lnTo>
                      <a:pt x="8268" y="40529"/>
                    </a:lnTo>
                    <a:lnTo>
                      <a:pt x="8179" y="40672"/>
                    </a:lnTo>
                    <a:cubicBezTo>
                      <a:pt x="8071" y="40869"/>
                      <a:pt x="7892" y="41012"/>
                      <a:pt x="7660" y="41066"/>
                    </a:cubicBezTo>
                    <a:cubicBezTo>
                      <a:pt x="7660" y="40761"/>
                      <a:pt x="7660" y="40475"/>
                      <a:pt x="7695" y="40171"/>
                    </a:cubicBezTo>
                    <a:cubicBezTo>
                      <a:pt x="7713" y="39580"/>
                      <a:pt x="7964" y="39008"/>
                      <a:pt x="8358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5"/>
                      <a:pt x="16679" y="41799"/>
                      <a:pt x="16357" y="42068"/>
                    </a:cubicBezTo>
                    <a:cubicBezTo>
                      <a:pt x="16211" y="42170"/>
                      <a:pt x="16081" y="42290"/>
                      <a:pt x="15966" y="42424"/>
                    </a:cubicBezTo>
                    <a:lnTo>
                      <a:pt x="15966" y="42424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6"/>
                      <a:pt x="16553" y="41674"/>
                    </a:cubicBezTo>
                    <a:cubicBezTo>
                      <a:pt x="16822" y="41567"/>
                      <a:pt x="17126" y="41495"/>
                      <a:pt x="17412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2" y="41406"/>
                      <a:pt x="20043" y="41853"/>
                      <a:pt x="20347" y="42766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4" y="41764"/>
                    </a:cubicBezTo>
                    <a:cubicBezTo>
                      <a:pt x="18486" y="41567"/>
                      <a:pt x="18361" y="41388"/>
                      <a:pt x="18218" y="41245"/>
                    </a:cubicBezTo>
                    <a:close/>
                    <a:moveTo>
                      <a:pt x="17395" y="41656"/>
                    </a:moveTo>
                    <a:lnTo>
                      <a:pt x="17395" y="41656"/>
                    </a:lnTo>
                    <a:cubicBezTo>
                      <a:pt x="17377" y="41746"/>
                      <a:pt x="17377" y="41835"/>
                      <a:pt x="17359" y="41925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5"/>
                      <a:pt x="15891" y="42784"/>
                    </a:cubicBezTo>
                    <a:cubicBezTo>
                      <a:pt x="16070" y="42515"/>
                      <a:pt x="16303" y="42283"/>
                      <a:pt x="16553" y="42104"/>
                    </a:cubicBezTo>
                    <a:cubicBezTo>
                      <a:pt x="16822" y="41907"/>
                      <a:pt x="17108" y="41764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2"/>
                      <a:pt x="17305" y="43482"/>
                      <a:pt x="17287" y="43499"/>
                    </a:cubicBezTo>
                    <a:cubicBezTo>
                      <a:pt x="17216" y="43643"/>
                      <a:pt x="16834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2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8" y="42211"/>
                    </a:cubicBezTo>
                    <a:cubicBezTo>
                      <a:pt x="17453" y="42216"/>
                      <a:pt x="17459" y="42218"/>
                      <a:pt x="17466" y="42218"/>
                    </a:cubicBezTo>
                    <a:cubicBezTo>
                      <a:pt x="17485" y="42218"/>
                      <a:pt x="17512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71" y="41781"/>
                    </a:cubicBezTo>
                    <a:cubicBezTo>
                      <a:pt x="18289" y="41835"/>
                      <a:pt x="18325" y="41871"/>
                      <a:pt x="18343" y="41907"/>
                    </a:cubicBezTo>
                    <a:cubicBezTo>
                      <a:pt x="18343" y="41943"/>
                      <a:pt x="18343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5"/>
                      <a:pt x="19453" y="43517"/>
                      <a:pt x="19453" y="43732"/>
                    </a:cubicBezTo>
                    <a:cubicBezTo>
                      <a:pt x="19453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5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4"/>
                      <a:pt x="18092" y="42605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6"/>
                    </a:cubicBezTo>
                    <a:lnTo>
                      <a:pt x="18146" y="42086"/>
                    </a:lnTo>
                    <a:cubicBezTo>
                      <a:pt x="18164" y="41978"/>
                      <a:pt x="18164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4" y="42014"/>
                    </a:lnTo>
                    <a:cubicBezTo>
                      <a:pt x="17878" y="42139"/>
                      <a:pt x="17878" y="42247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4" y="44215"/>
                      <a:pt x="18075" y="44609"/>
                    </a:cubicBezTo>
                    <a:cubicBezTo>
                      <a:pt x="18016" y="44730"/>
                      <a:pt x="17958" y="44781"/>
                      <a:pt x="17904" y="44781"/>
                    </a:cubicBezTo>
                    <a:cubicBezTo>
                      <a:pt x="17662" y="44781"/>
                      <a:pt x="17477" y="43776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4"/>
                    </a:moveTo>
                    <a:lnTo>
                      <a:pt x="11972" y="44824"/>
                    </a:lnTo>
                    <a:cubicBezTo>
                      <a:pt x="11954" y="44913"/>
                      <a:pt x="11954" y="45020"/>
                      <a:pt x="11937" y="45110"/>
                    </a:cubicBezTo>
                    <a:cubicBezTo>
                      <a:pt x="11847" y="45271"/>
                      <a:pt x="11740" y="45414"/>
                      <a:pt x="11597" y="45522"/>
                    </a:cubicBezTo>
                    <a:cubicBezTo>
                      <a:pt x="11686" y="45271"/>
                      <a:pt x="11811" y="45038"/>
                      <a:pt x="11972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71" y="46882"/>
                    </a:cubicBezTo>
                    <a:cubicBezTo>
                      <a:pt x="9163" y="44591"/>
                      <a:pt x="11239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66" y="47329"/>
                    </a:cubicBezTo>
                    <a:cubicBezTo>
                      <a:pt x="12455" y="47418"/>
                      <a:pt x="12527" y="47526"/>
                      <a:pt x="12563" y="47651"/>
                    </a:cubicBezTo>
                    <a:cubicBezTo>
                      <a:pt x="12473" y="47597"/>
                      <a:pt x="12366" y="47544"/>
                      <a:pt x="12277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7" y="47615"/>
                      <a:pt x="11418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81" y="47802"/>
                    </a:moveTo>
                    <a:cubicBezTo>
                      <a:pt x="10287" y="47802"/>
                      <a:pt x="10497" y="47829"/>
                      <a:pt x="10720" y="47902"/>
                    </a:cubicBezTo>
                    <a:cubicBezTo>
                      <a:pt x="10183" y="48063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12" y="48600"/>
                      <a:pt x="8662" y="48564"/>
                      <a:pt x="8429" y="48492"/>
                    </a:cubicBezTo>
                    <a:cubicBezTo>
                      <a:pt x="8377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1" y="47968"/>
                      <a:pt x="9573" y="47802"/>
                      <a:pt x="10081" y="47802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4"/>
                      <a:pt x="11056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4" y="50103"/>
                      <a:pt x="8322" y="49924"/>
                    </a:cubicBezTo>
                    <a:cubicBezTo>
                      <a:pt x="8429" y="49745"/>
                      <a:pt x="8554" y="49530"/>
                      <a:pt x="8680" y="49333"/>
                    </a:cubicBezTo>
                    <a:cubicBezTo>
                      <a:pt x="9181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cubicBezTo>
                      <a:pt x="12652" y="48054"/>
                      <a:pt x="12670" y="48067"/>
                      <a:pt x="12690" y="48067"/>
                    </a:cubicBezTo>
                    <a:cubicBezTo>
                      <a:pt x="12711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8" y="48403"/>
                    </a:cubicBezTo>
                    <a:cubicBezTo>
                      <a:pt x="13816" y="48707"/>
                      <a:pt x="13959" y="49190"/>
                      <a:pt x="14066" y="49637"/>
                    </a:cubicBezTo>
                    <a:cubicBezTo>
                      <a:pt x="14102" y="49763"/>
                      <a:pt x="14209" y="50371"/>
                      <a:pt x="14317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3010" y="49369"/>
                      <a:pt x="12974" y="49315"/>
                      <a:pt x="12939" y="49262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1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1"/>
                      <a:pt x="12348" y="47633"/>
                    </a:cubicBezTo>
                    <a:close/>
                    <a:moveTo>
                      <a:pt x="11078" y="48277"/>
                    </a:move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8" y="50532"/>
                      <a:pt x="9700" y="50729"/>
                      <a:pt x="9664" y="50926"/>
                    </a:cubicBez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53" y="49852"/>
                      <a:pt x="9896" y="49548"/>
                      <a:pt x="10093" y="49280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52" y="49297"/>
                      <a:pt x="10827" y="49942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1"/>
                      <a:pt x="10129" y="49548"/>
                      <a:pt x="10505" y="49083"/>
                    </a:cubicBezTo>
                    <a:cubicBezTo>
                      <a:pt x="10738" y="48814"/>
                      <a:pt x="10988" y="48582"/>
                      <a:pt x="11257" y="48349"/>
                    </a:cubicBezTo>
                    <a:cubicBezTo>
                      <a:pt x="11346" y="48277"/>
                      <a:pt x="11418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2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688" y="49244"/>
                      <a:pt x="12974" y="49566"/>
                    </a:cubicBezTo>
                    <a:cubicBezTo>
                      <a:pt x="13100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07" y="51497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47" y="47723"/>
                    </a:moveTo>
                    <a:cubicBezTo>
                      <a:pt x="11883" y="47884"/>
                      <a:pt x="11901" y="48027"/>
                      <a:pt x="11954" y="48170"/>
                    </a:cubicBezTo>
                    <a:cubicBezTo>
                      <a:pt x="11940" y="48163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9" y="50210"/>
                    </a:cubicBezTo>
                    <a:cubicBezTo>
                      <a:pt x="11901" y="50496"/>
                      <a:pt x="11865" y="50783"/>
                      <a:pt x="11811" y="51069"/>
                    </a:cubicBezTo>
                    <a:cubicBezTo>
                      <a:pt x="11811" y="51084"/>
                      <a:pt x="11400" y="51748"/>
                      <a:pt x="11232" y="51748"/>
                    </a:cubicBezTo>
                    <a:cubicBezTo>
                      <a:pt x="11199" y="51748"/>
                      <a:pt x="11176" y="51722"/>
                      <a:pt x="11167" y="51660"/>
                    </a:cubicBezTo>
                    <a:cubicBezTo>
                      <a:pt x="11149" y="51481"/>
                      <a:pt x="11113" y="51320"/>
                      <a:pt x="11078" y="51176"/>
                    </a:cubicBezTo>
                    <a:cubicBezTo>
                      <a:pt x="10827" y="50103"/>
                      <a:pt x="11167" y="49280"/>
                      <a:pt x="11525" y="48349"/>
                    </a:cubicBezTo>
                    <a:lnTo>
                      <a:pt x="11525" y="48403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4" y="48470"/>
                      <a:pt x="11704" y="48447"/>
                      <a:pt x="11722" y="48403"/>
                    </a:cubicBezTo>
                    <a:cubicBezTo>
                      <a:pt x="11775" y="48170"/>
                      <a:pt x="11811" y="47955"/>
                      <a:pt x="11847" y="47723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7" y="1446"/>
                      <a:pt x="10093" y="2913"/>
                      <a:pt x="9896" y="4399"/>
                    </a:cubicBezTo>
                    <a:cubicBezTo>
                      <a:pt x="9270" y="4918"/>
                      <a:pt x="8680" y="5866"/>
                      <a:pt x="8787" y="6635"/>
                    </a:cubicBezTo>
                    <a:cubicBezTo>
                      <a:pt x="8787" y="6676"/>
                      <a:pt x="8817" y="6726"/>
                      <a:pt x="8855" y="6726"/>
                    </a:cubicBezTo>
                    <a:cubicBezTo>
                      <a:pt x="8868" y="6726"/>
                      <a:pt x="8881" y="6720"/>
                      <a:pt x="8894" y="6707"/>
                    </a:cubicBezTo>
                    <a:cubicBezTo>
                      <a:pt x="9378" y="6385"/>
                      <a:pt x="9539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48" y="11163"/>
                    </a:cubicBezTo>
                    <a:cubicBezTo>
                      <a:pt x="8948" y="11207"/>
                      <a:pt x="8984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8" y="10232"/>
                    </a:cubicBezTo>
                    <a:cubicBezTo>
                      <a:pt x="9718" y="10322"/>
                      <a:pt x="9718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5" y="17265"/>
                    </a:cubicBezTo>
                    <a:cubicBezTo>
                      <a:pt x="5942" y="18786"/>
                      <a:pt x="4922" y="20272"/>
                      <a:pt x="4134" y="21954"/>
                    </a:cubicBezTo>
                    <a:cubicBezTo>
                      <a:pt x="4102" y="22018"/>
                      <a:pt x="4156" y="22082"/>
                      <a:pt x="4206" y="22082"/>
                    </a:cubicBezTo>
                    <a:cubicBezTo>
                      <a:pt x="4212" y="22082"/>
                      <a:pt x="4218" y="22081"/>
                      <a:pt x="4224" y="22079"/>
                    </a:cubicBezTo>
                    <a:cubicBezTo>
                      <a:pt x="6353" y="21488"/>
                      <a:pt x="7839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6" y="20316"/>
                      <a:pt x="8062" y="20316"/>
                    </a:cubicBezTo>
                    <a:cubicBezTo>
                      <a:pt x="8049" y="20316"/>
                      <a:pt x="8035" y="20325"/>
                      <a:pt x="8035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2"/>
                      <a:pt x="6747" y="23027"/>
                      <a:pt x="6514" y="23493"/>
                    </a:cubicBezTo>
                    <a:cubicBezTo>
                      <a:pt x="6482" y="23541"/>
                      <a:pt x="6522" y="23603"/>
                      <a:pt x="6582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105" y="24173"/>
                    </a:cubicBezTo>
                    <a:cubicBezTo>
                      <a:pt x="6836" y="24352"/>
                      <a:pt x="6604" y="24548"/>
                      <a:pt x="6371" y="24745"/>
                    </a:cubicBezTo>
                    <a:cubicBezTo>
                      <a:pt x="6407" y="24710"/>
                      <a:pt x="6425" y="24674"/>
                      <a:pt x="6443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400" y="24592"/>
                      <a:pt x="6389" y="24602"/>
                    </a:cubicBezTo>
                    <a:cubicBezTo>
                      <a:pt x="6317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0" y="24780"/>
                      <a:pt x="4622" y="25329"/>
                      <a:pt x="4188" y="25676"/>
                    </a:cubicBezTo>
                    <a:cubicBezTo>
                      <a:pt x="4152" y="25712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50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60" y="28206"/>
                      <a:pt x="5979" y="28197"/>
                      <a:pt x="5995" y="28181"/>
                    </a:cubicBezTo>
                    <a:cubicBezTo>
                      <a:pt x="6371" y="27841"/>
                      <a:pt x="6640" y="27394"/>
                      <a:pt x="6783" y="26893"/>
                    </a:cubicBezTo>
                    <a:cubicBezTo>
                      <a:pt x="6854" y="27161"/>
                      <a:pt x="6962" y="27412"/>
                      <a:pt x="7123" y="27626"/>
                    </a:cubicBezTo>
                    <a:cubicBezTo>
                      <a:pt x="7217" y="27748"/>
                      <a:pt x="7618" y="28125"/>
                      <a:pt x="7893" y="28125"/>
                    </a:cubicBezTo>
                    <a:cubicBezTo>
                      <a:pt x="7983" y="28125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9"/>
                      <a:pt x="9020" y="26571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20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9" y="23242"/>
                      <a:pt x="7642" y="22741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3"/>
                      <a:pt x="7839" y="22437"/>
                      <a:pt x="7892" y="22383"/>
                    </a:cubicBezTo>
                    <a:cubicBezTo>
                      <a:pt x="7964" y="22329"/>
                      <a:pt x="7892" y="22294"/>
                      <a:pt x="7856" y="22294"/>
                    </a:cubicBezTo>
                    <a:cubicBezTo>
                      <a:pt x="7803" y="22312"/>
                      <a:pt x="7785" y="22312"/>
                      <a:pt x="7767" y="22329"/>
                    </a:cubicBezTo>
                    <a:cubicBezTo>
                      <a:pt x="7856" y="22043"/>
                      <a:pt x="7946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70"/>
                      <a:pt x="8519" y="22240"/>
                    </a:cubicBezTo>
                    <a:cubicBezTo>
                      <a:pt x="8626" y="21793"/>
                      <a:pt x="8429" y="21220"/>
                      <a:pt x="8214" y="20790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69" y="19932"/>
                      <a:pt x="9002" y="20272"/>
                    </a:cubicBezTo>
                    <a:cubicBezTo>
                      <a:pt x="9011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2"/>
                    </a:cubicBezTo>
                    <a:cubicBezTo>
                      <a:pt x="9324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4" y="13503"/>
                    </a:cubicBezTo>
                    <a:cubicBezTo>
                      <a:pt x="9921" y="13503"/>
                      <a:pt x="9907" y="13509"/>
                      <a:pt x="9896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700" y="13722"/>
                    </a:lnTo>
                    <a:cubicBezTo>
                      <a:pt x="9753" y="13221"/>
                      <a:pt x="9807" y="12702"/>
                      <a:pt x="9861" y="12201"/>
                    </a:cubicBezTo>
                    <a:cubicBezTo>
                      <a:pt x="10040" y="14008"/>
                      <a:pt x="10326" y="15816"/>
                      <a:pt x="10612" y="17605"/>
                    </a:cubicBezTo>
                    <a:cubicBezTo>
                      <a:pt x="10612" y="17605"/>
                      <a:pt x="10612" y="17623"/>
                      <a:pt x="10594" y="17623"/>
                    </a:cubicBezTo>
                    <a:cubicBezTo>
                      <a:pt x="10219" y="18160"/>
                      <a:pt x="9968" y="18965"/>
                      <a:pt x="10201" y="19574"/>
                    </a:cubicBezTo>
                    <a:cubicBezTo>
                      <a:pt x="10212" y="19609"/>
                      <a:pt x="10247" y="19636"/>
                      <a:pt x="10284" y="19636"/>
                    </a:cubicBezTo>
                    <a:cubicBezTo>
                      <a:pt x="10304" y="19636"/>
                      <a:pt x="10325" y="19628"/>
                      <a:pt x="10344" y="19609"/>
                    </a:cubicBezTo>
                    <a:cubicBezTo>
                      <a:pt x="10559" y="19341"/>
                      <a:pt x="10720" y="19019"/>
                      <a:pt x="10791" y="18661"/>
                    </a:cubicBezTo>
                    <a:cubicBezTo>
                      <a:pt x="11006" y="19967"/>
                      <a:pt x="11203" y="21238"/>
                      <a:pt x="11382" y="22491"/>
                    </a:cubicBezTo>
                    <a:lnTo>
                      <a:pt x="11650" y="24548"/>
                    </a:lnTo>
                    <a:cubicBezTo>
                      <a:pt x="11328" y="24960"/>
                      <a:pt x="11149" y="25497"/>
                      <a:pt x="11167" y="26016"/>
                    </a:cubicBezTo>
                    <a:cubicBezTo>
                      <a:pt x="11167" y="26067"/>
                      <a:pt x="11213" y="26109"/>
                      <a:pt x="11259" y="26109"/>
                    </a:cubicBezTo>
                    <a:cubicBezTo>
                      <a:pt x="11277" y="26109"/>
                      <a:pt x="11295" y="26103"/>
                      <a:pt x="11310" y="26087"/>
                    </a:cubicBezTo>
                    <a:cubicBezTo>
                      <a:pt x="11507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75" y="28503"/>
                      <a:pt x="11418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65" y="29785"/>
                    </a:cubicBezTo>
                    <a:cubicBezTo>
                      <a:pt x="10310" y="29785"/>
                      <a:pt x="10256" y="29781"/>
                      <a:pt x="10201" y="29774"/>
                    </a:cubicBezTo>
                    <a:cubicBezTo>
                      <a:pt x="10290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1" y="29380"/>
                      <a:pt x="11167" y="29309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5" y="29530"/>
                      <a:pt x="9986" y="29792"/>
                    </a:cubicBezTo>
                    <a:cubicBezTo>
                      <a:pt x="9968" y="29828"/>
                      <a:pt x="9986" y="29881"/>
                      <a:pt x="10040" y="29899"/>
                    </a:cubicBezTo>
                    <a:cubicBezTo>
                      <a:pt x="10138" y="29924"/>
                      <a:pt x="10236" y="29936"/>
                      <a:pt x="10334" y="29936"/>
                    </a:cubicBezTo>
                    <a:cubicBezTo>
                      <a:pt x="10520" y="29936"/>
                      <a:pt x="10704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36" y="30597"/>
                      <a:pt x="9879" y="30955"/>
                    </a:cubicBezTo>
                    <a:cubicBezTo>
                      <a:pt x="9682" y="31170"/>
                      <a:pt x="9467" y="31367"/>
                      <a:pt x="9252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3" y="32637"/>
                      <a:pt x="5530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6" y="33140"/>
                      <a:pt x="6897" y="32674"/>
                      <a:pt x="8071" y="32208"/>
                    </a:cubicBezTo>
                    <a:cubicBezTo>
                      <a:pt x="8286" y="32127"/>
                      <a:pt x="8511" y="32046"/>
                      <a:pt x="8739" y="31950"/>
                    </a:cubicBezTo>
                    <a:lnTo>
                      <a:pt x="8739" y="31950"/>
                    </a:lnTo>
                    <a:cubicBezTo>
                      <a:pt x="8156" y="32244"/>
                      <a:pt x="7609" y="32621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6"/>
                      <a:pt x="2971" y="32905"/>
                    </a:cubicBezTo>
                    <a:cubicBezTo>
                      <a:pt x="4260" y="32118"/>
                      <a:pt x="5369" y="31885"/>
                      <a:pt x="6854" y="31868"/>
                    </a:cubicBezTo>
                    <a:cubicBezTo>
                      <a:pt x="7839" y="31832"/>
                      <a:pt x="8715" y="31707"/>
                      <a:pt x="9556" y="31205"/>
                    </a:cubicBezTo>
                    <a:cubicBezTo>
                      <a:pt x="9588" y="31190"/>
                      <a:pt x="9578" y="31131"/>
                      <a:pt x="9537" y="31131"/>
                    </a:cubicBezTo>
                    <a:cubicBezTo>
                      <a:pt x="9532" y="31131"/>
                      <a:pt x="9527" y="31132"/>
                      <a:pt x="9521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098" y="31868"/>
                      <a:pt x="3132" y="32655"/>
                      <a:pt x="2184" y="33174"/>
                    </a:cubicBezTo>
                    <a:cubicBezTo>
                      <a:pt x="2112" y="33210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8" y="33580"/>
                    </a:cubicBezTo>
                    <a:cubicBezTo>
                      <a:pt x="5075" y="33580"/>
                      <a:pt x="5495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87" y="35017"/>
                    </a:cubicBezTo>
                    <a:cubicBezTo>
                      <a:pt x="5154" y="34910"/>
                      <a:pt x="4904" y="34874"/>
                      <a:pt x="4671" y="34874"/>
                    </a:cubicBezTo>
                    <a:cubicBezTo>
                      <a:pt x="4528" y="34910"/>
                      <a:pt x="4295" y="35017"/>
                      <a:pt x="4331" y="35196"/>
                    </a:cubicBezTo>
                    <a:cubicBezTo>
                      <a:pt x="4349" y="35357"/>
                      <a:pt x="4546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16" y="35912"/>
                      <a:pt x="3776" y="36109"/>
                    </a:cubicBezTo>
                    <a:cubicBezTo>
                      <a:pt x="3758" y="36073"/>
                      <a:pt x="3723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36" y="35948"/>
                      <a:pt x="3347" y="35930"/>
                    </a:cubicBezTo>
                    <a:cubicBezTo>
                      <a:pt x="3332" y="35922"/>
                      <a:pt x="3320" y="35918"/>
                      <a:pt x="3310" y="35918"/>
                    </a:cubicBezTo>
                    <a:cubicBezTo>
                      <a:pt x="3296" y="35918"/>
                      <a:pt x="3286" y="35927"/>
                      <a:pt x="3275" y="35948"/>
                    </a:cubicBezTo>
                    <a:lnTo>
                      <a:pt x="3186" y="35948"/>
                    </a:lnTo>
                    <a:cubicBezTo>
                      <a:pt x="2667" y="34999"/>
                      <a:pt x="1844" y="34122"/>
                      <a:pt x="698" y="34104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54" y="35787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2" y="36556"/>
                    </a:lnTo>
                    <a:cubicBezTo>
                      <a:pt x="1074" y="36699"/>
                      <a:pt x="340" y="36968"/>
                      <a:pt x="323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2" y="37861"/>
                      <a:pt x="1385" y="37803"/>
                      <a:pt x="1504" y="37755"/>
                    </a:cubicBezTo>
                    <a:cubicBezTo>
                      <a:pt x="1647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6"/>
                      <a:pt x="1289" y="39026"/>
                    </a:cubicBezTo>
                    <a:cubicBezTo>
                      <a:pt x="1933" y="39026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4" y="39419"/>
                      <a:pt x="3257" y="40046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8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188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48" y="36288"/>
                      <a:pt x="3848" y="36270"/>
                      <a:pt x="3848" y="36234"/>
                    </a:cubicBezTo>
                    <a:cubicBezTo>
                      <a:pt x="4295" y="36019"/>
                      <a:pt x="4725" y="35769"/>
                      <a:pt x="5136" y="35482"/>
                    </a:cubicBezTo>
                    <a:cubicBezTo>
                      <a:pt x="5190" y="35482"/>
                      <a:pt x="5226" y="35464"/>
                      <a:pt x="5262" y="35447"/>
                    </a:cubicBezTo>
                    <a:cubicBezTo>
                      <a:pt x="5280" y="35429"/>
                      <a:pt x="5297" y="35411"/>
                      <a:pt x="5280" y="35393"/>
                    </a:cubicBezTo>
                    <a:cubicBezTo>
                      <a:pt x="5620" y="35160"/>
                      <a:pt x="5960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6"/>
                      <a:pt x="6568" y="34516"/>
                    </a:cubicBezTo>
                    <a:cubicBezTo>
                      <a:pt x="6604" y="34480"/>
                      <a:pt x="6622" y="34427"/>
                      <a:pt x="6640" y="34373"/>
                    </a:cubicBezTo>
                    <a:cubicBezTo>
                      <a:pt x="6657" y="34355"/>
                      <a:pt x="6657" y="34337"/>
                      <a:pt x="6640" y="34337"/>
                    </a:cubicBezTo>
                    <a:cubicBezTo>
                      <a:pt x="7588" y="33514"/>
                      <a:pt x="8483" y="32619"/>
                      <a:pt x="9342" y="31796"/>
                    </a:cubicBezTo>
                    <a:lnTo>
                      <a:pt x="9395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9" y="31313"/>
                      <a:pt x="10004" y="31188"/>
                      <a:pt x="10093" y="31062"/>
                    </a:cubicBezTo>
                    <a:cubicBezTo>
                      <a:pt x="10183" y="30973"/>
                      <a:pt x="10272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8" y="35357"/>
                      <a:pt x="8286" y="35572"/>
                      <a:pt x="8286" y="35787"/>
                    </a:cubicBezTo>
                    <a:cubicBezTo>
                      <a:pt x="8286" y="35831"/>
                      <a:pt x="8334" y="35863"/>
                      <a:pt x="8372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8" y="36055"/>
                      <a:pt x="8590" y="36753"/>
                      <a:pt x="8536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2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9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2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8000" y="38167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1" y="39026"/>
                      <a:pt x="6747" y="39867"/>
                      <a:pt x="6819" y="40744"/>
                    </a:cubicBezTo>
                    <a:cubicBezTo>
                      <a:pt x="6819" y="40779"/>
                      <a:pt x="6854" y="40797"/>
                      <a:pt x="6890" y="40797"/>
                    </a:cubicBezTo>
                    <a:cubicBezTo>
                      <a:pt x="7159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17" y="41084"/>
                      <a:pt x="8340" y="40726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9"/>
                      <a:pt x="9335" y="41098"/>
                      <a:pt x="9374" y="41098"/>
                    </a:cubicBezTo>
                    <a:cubicBezTo>
                      <a:pt x="9389" y="41098"/>
                      <a:pt x="9403" y="41094"/>
                      <a:pt x="9413" y="41084"/>
                    </a:cubicBezTo>
                    <a:cubicBezTo>
                      <a:pt x="10022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7"/>
                    </a:cubicBezTo>
                    <a:cubicBezTo>
                      <a:pt x="10254" y="39008"/>
                      <a:pt x="10362" y="39222"/>
                      <a:pt x="10398" y="39455"/>
                    </a:cubicBezTo>
                    <a:cubicBezTo>
                      <a:pt x="10415" y="39724"/>
                      <a:pt x="10254" y="39938"/>
                      <a:pt x="10129" y="40171"/>
                    </a:cubicBezTo>
                    <a:cubicBezTo>
                      <a:pt x="10129" y="40184"/>
                      <a:pt x="10139" y="40219"/>
                      <a:pt x="10160" y="40219"/>
                    </a:cubicBezTo>
                    <a:cubicBezTo>
                      <a:pt x="10167" y="40219"/>
                      <a:pt x="10174" y="40215"/>
                      <a:pt x="10183" y="40207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91" y="38256"/>
                      <a:pt x="9073" y="38274"/>
                    </a:cubicBezTo>
                    <a:cubicBezTo>
                      <a:pt x="9038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9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6" y="37625"/>
                      <a:pt x="8698" y="37666"/>
                    </a:cubicBezTo>
                    <a:cubicBezTo>
                      <a:pt x="8680" y="37666"/>
                      <a:pt x="8662" y="37666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42" y="34176"/>
                      <a:pt x="9342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8" y="37810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7" y="36663"/>
                      <a:pt x="11042" y="35518"/>
                      <a:pt x="10917" y="34409"/>
                    </a:cubicBezTo>
                    <a:cubicBezTo>
                      <a:pt x="10773" y="33228"/>
                      <a:pt x="10201" y="32297"/>
                      <a:pt x="10398" y="31062"/>
                    </a:cubicBezTo>
                    <a:cubicBezTo>
                      <a:pt x="10541" y="30776"/>
                      <a:pt x="10684" y="30490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7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90"/>
                    </a:cubicBezTo>
                    <a:cubicBezTo>
                      <a:pt x="12145" y="32224"/>
                      <a:pt x="12179" y="32244"/>
                      <a:pt x="12211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7" y="32923"/>
                      <a:pt x="12688" y="33961"/>
                      <a:pt x="12742" y="35017"/>
                    </a:cubicBezTo>
                    <a:cubicBezTo>
                      <a:pt x="12742" y="35286"/>
                      <a:pt x="12760" y="35536"/>
                      <a:pt x="12760" y="35787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4" y="37281"/>
                    </a:cubicBezTo>
                    <a:cubicBezTo>
                      <a:pt x="12301" y="37281"/>
                      <a:pt x="12318" y="37273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4" y="41459"/>
                      <a:pt x="10523" y="43106"/>
                    </a:cubicBezTo>
                    <a:cubicBezTo>
                      <a:pt x="9700" y="44340"/>
                      <a:pt x="8590" y="45343"/>
                      <a:pt x="8035" y="46738"/>
                    </a:cubicBezTo>
                    <a:cubicBezTo>
                      <a:pt x="8000" y="46524"/>
                      <a:pt x="8035" y="46291"/>
                      <a:pt x="8107" y="46094"/>
                    </a:cubicBezTo>
                    <a:cubicBezTo>
                      <a:pt x="8179" y="45826"/>
                      <a:pt x="8268" y="45557"/>
                      <a:pt x="8358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6"/>
                    </a:cubicBezTo>
                    <a:cubicBezTo>
                      <a:pt x="9896" y="42014"/>
                      <a:pt x="8000" y="44305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1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402" y="40064"/>
                      <a:pt x="12384" y="40028"/>
                      <a:pt x="12348" y="40028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3"/>
                    </a:cubicBezTo>
                    <a:cubicBezTo>
                      <a:pt x="11722" y="45593"/>
                      <a:pt x="11847" y="45468"/>
                      <a:pt x="11937" y="45325"/>
                    </a:cubicBezTo>
                    <a:lnTo>
                      <a:pt x="11937" y="45325"/>
                    </a:lnTo>
                    <a:cubicBezTo>
                      <a:pt x="11883" y="45772"/>
                      <a:pt x="11847" y="46219"/>
                      <a:pt x="11811" y="46667"/>
                    </a:cubicBezTo>
                    <a:cubicBezTo>
                      <a:pt x="11775" y="46685"/>
                      <a:pt x="11758" y="46703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793" y="46828"/>
                      <a:pt x="11793" y="46882"/>
                      <a:pt x="11793" y="46935"/>
                    </a:cubicBezTo>
                    <a:cubicBezTo>
                      <a:pt x="11400" y="47061"/>
                      <a:pt x="11095" y="47401"/>
                      <a:pt x="11006" y="47794"/>
                    </a:cubicBezTo>
                    <a:lnTo>
                      <a:pt x="10917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6"/>
                      <a:pt x="8045" y="47876"/>
                    </a:cubicBezTo>
                    <a:cubicBezTo>
                      <a:pt x="7981" y="47876"/>
                      <a:pt x="7918" y="47873"/>
                      <a:pt x="7856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7" y="48532"/>
                      <a:pt x="8486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8000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4"/>
                      <a:pt x="8369" y="50282"/>
                      <a:pt x="8516" y="50282"/>
                    </a:cubicBezTo>
                    <a:cubicBezTo>
                      <a:pt x="8903" y="50282"/>
                      <a:pt x="9276" y="50224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49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3" y="51094"/>
                      <a:pt x="9583" y="51092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56" y="51463"/>
                      <a:pt x="9574" y="51481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7" y="51144"/>
                      <a:pt x="10863" y="50711"/>
                    </a:cubicBezTo>
                    <a:cubicBezTo>
                      <a:pt x="10934" y="51087"/>
                      <a:pt x="11042" y="51463"/>
                      <a:pt x="11095" y="51856"/>
                    </a:cubicBezTo>
                    <a:cubicBezTo>
                      <a:pt x="11095" y="51892"/>
                      <a:pt x="11149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7" y="50944"/>
                      <a:pt x="12617" y="51427"/>
                      <a:pt x="13010" y="51839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6" y="51803"/>
                    </a:cubicBezTo>
                    <a:cubicBezTo>
                      <a:pt x="13386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7" y="50353"/>
                      <a:pt x="14442" y="50568"/>
                    </a:cubicBezTo>
                    <a:cubicBezTo>
                      <a:pt x="14447" y="50570"/>
                      <a:pt x="14452" y="50572"/>
                      <a:pt x="14457" y="50572"/>
                    </a:cubicBezTo>
                    <a:cubicBezTo>
                      <a:pt x="14491" y="50572"/>
                      <a:pt x="14529" y="50527"/>
                      <a:pt x="14513" y="50496"/>
                    </a:cubicBezTo>
                    <a:cubicBezTo>
                      <a:pt x="14156" y="49816"/>
                      <a:pt x="14156" y="49047"/>
                      <a:pt x="13708" y="48421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4"/>
                      <a:pt x="11937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7" y="43804"/>
                      <a:pt x="12599" y="43535"/>
                      <a:pt x="12509" y="43285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5"/>
                    </a:cubicBezTo>
                    <a:cubicBezTo>
                      <a:pt x="12420" y="43643"/>
                      <a:pt x="12509" y="44018"/>
                      <a:pt x="12724" y="44323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5"/>
                    </a:cubicBezTo>
                    <a:cubicBezTo>
                      <a:pt x="12849" y="43804"/>
                      <a:pt x="12724" y="43303"/>
                      <a:pt x="12491" y="42873"/>
                    </a:cubicBezTo>
                    <a:cubicBezTo>
                      <a:pt x="12652" y="41585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6"/>
                      <a:pt x="12957" y="37952"/>
                    </a:cubicBezTo>
                    <a:cubicBezTo>
                      <a:pt x="12992" y="37290"/>
                      <a:pt x="13010" y="36646"/>
                      <a:pt x="13010" y="35983"/>
                    </a:cubicBezTo>
                    <a:cubicBezTo>
                      <a:pt x="13010" y="35375"/>
                      <a:pt x="12974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7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7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9"/>
                      <a:pt x="12384" y="27931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90"/>
                    </a:cubicBezTo>
                    <a:cubicBezTo>
                      <a:pt x="14317" y="32404"/>
                      <a:pt x="14299" y="32619"/>
                      <a:pt x="14334" y="32852"/>
                    </a:cubicBezTo>
                    <a:cubicBezTo>
                      <a:pt x="14317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9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588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6"/>
                    </a:cubicBezTo>
                    <a:cubicBezTo>
                      <a:pt x="16052" y="36359"/>
                      <a:pt x="16142" y="36001"/>
                      <a:pt x="16124" y="35626"/>
                    </a:cubicBezTo>
                    <a:lnTo>
                      <a:pt x="16124" y="35626"/>
                    </a:lnTo>
                    <a:cubicBezTo>
                      <a:pt x="16804" y="37326"/>
                      <a:pt x="17341" y="39079"/>
                      <a:pt x="17717" y="40869"/>
                    </a:cubicBezTo>
                    <a:cubicBezTo>
                      <a:pt x="17681" y="40905"/>
                      <a:pt x="17663" y="40958"/>
                      <a:pt x="17627" y="41012"/>
                    </a:cubicBezTo>
                    <a:cubicBezTo>
                      <a:pt x="17520" y="41084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6" y="41710"/>
                    </a:cubicBezTo>
                    <a:cubicBezTo>
                      <a:pt x="15999" y="41799"/>
                      <a:pt x="15462" y="42265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70"/>
                      <a:pt x="15522" y="43136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5"/>
                      <a:pt x="15631" y="43598"/>
                      <a:pt x="15679" y="43598"/>
                    </a:cubicBezTo>
                    <a:cubicBezTo>
                      <a:pt x="16076" y="43598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3"/>
                      <a:pt x="16544" y="44593"/>
                    </a:cubicBezTo>
                    <a:cubicBezTo>
                      <a:pt x="16559" y="44593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3"/>
                    </a:cubicBezTo>
                    <a:cubicBezTo>
                      <a:pt x="17816" y="45013"/>
                      <a:pt x="17839" y="45023"/>
                      <a:pt x="17859" y="45023"/>
                    </a:cubicBezTo>
                    <a:cubicBezTo>
                      <a:pt x="17874" y="45023"/>
                      <a:pt x="17888" y="45018"/>
                      <a:pt x="17896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29" y="43929"/>
                      <a:pt x="18934" y="44269"/>
                      <a:pt x="19148" y="44573"/>
                    </a:cubicBezTo>
                    <a:cubicBezTo>
                      <a:pt x="19159" y="44595"/>
                      <a:pt x="19184" y="44611"/>
                      <a:pt x="19210" y="44611"/>
                    </a:cubicBezTo>
                    <a:cubicBezTo>
                      <a:pt x="19226" y="44611"/>
                      <a:pt x="19242" y="44605"/>
                      <a:pt x="19256" y="44591"/>
                    </a:cubicBezTo>
                    <a:cubicBezTo>
                      <a:pt x="19739" y="44018"/>
                      <a:pt x="19631" y="43195"/>
                      <a:pt x="19238" y="42587"/>
                    </a:cubicBezTo>
                    <a:lnTo>
                      <a:pt x="19238" y="42587"/>
                    </a:lnTo>
                    <a:cubicBezTo>
                      <a:pt x="19614" y="42766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7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3" y="41119"/>
                      <a:pt x="18003" y="41101"/>
                    </a:cubicBezTo>
                    <a:cubicBezTo>
                      <a:pt x="17949" y="41101"/>
                      <a:pt x="17914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75" y="41370"/>
                      <a:pt x="17985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5"/>
                      <a:pt x="17824" y="40833"/>
                      <a:pt x="17770" y="40833"/>
                    </a:cubicBezTo>
                    <a:cubicBezTo>
                      <a:pt x="17591" y="39974"/>
                      <a:pt x="17395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35" y="38847"/>
                      <a:pt x="17645" y="38775"/>
                      <a:pt x="17574" y="38686"/>
                    </a:cubicBezTo>
                    <a:cubicBezTo>
                      <a:pt x="17484" y="38578"/>
                      <a:pt x="17395" y="38471"/>
                      <a:pt x="17287" y="38363"/>
                    </a:cubicBezTo>
                    <a:cubicBezTo>
                      <a:pt x="17281" y="38360"/>
                      <a:pt x="17273" y="38359"/>
                      <a:pt x="17266" y="38359"/>
                    </a:cubicBezTo>
                    <a:cubicBezTo>
                      <a:pt x="17234" y="38359"/>
                      <a:pt x="17201" y="38388"/>
                      <a:pt x="17216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74" y="38918"/>
                      <a:pt x="17717" y="39026"/>
                      <a:pt x="17860" y="39097"/>
                    </a:cubicBezTo>
                    <a:cubicBezTo>
                      <a:pt x="17870" y="39108"/>
                      <a:pt x="17882" y="39112"/>
                      <a:pt x="17895" y="39112"/>
                    </a:cubicBezTo>
                    <a:cubicBezTo>
                      <a:pt x="17924" y="39112"/>
                      <a:pt x="17955" y="39087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200" y="38237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52" y="34946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43" y="39473"/>
                    </a:cubicBezTo>
                    <a:cubicBezTo>
                      <a:pt x="21797" y="39455"/>
                      <a:pt x="21797" y="39401"/>
                      <a:pt x="21743" y="39384"/>
                    </a:cubicBezTo>
                    <a:cubicBezTo>
                      <a:pt x="20526" y="39115"/>
                      <a:pt x="19506" y="38829"/>
                      <a:pt x="18540" y="37988"/>
                    </a:cubicBezTo>
                    <a:cubicBezTo>
                      <a:pt x="18003" y="37487"/>
                      <a:pt x="17520" y="36914"/>
                      <a:pt x="17126" y="36270"/>
                    </a:cubicBezTo>
                    <a:lnTo>
                      <a:pt x="17126" y="36270"/>
                    </a:lnTo>
                    <a:cubicBezTo>
                      <a:pt x="18343" y="37701"/>
                      <a:pt x="19757" y="38954"/>
                      <a:pt x="21689" y="39330"/>
                    </a:cubicBezTo>
                    <a:cubicBezTo>
                      <a:pt x="21694" y="39332"/>
                      <a:pt x="21699" y="39333"/>
                      <a:pt x="21703" y="39333"/>
                    </a:cubicBezTo>
                    <a:cubicBezTo>
                      <a:pt x="21729" y="39333"/>
                      <a:pt x="21738" y="39292"/>
                      <a:pt x="21707" y="39276"/>
                    </a:cubicBezTo>
                    <a:cubicBezTo>
                      <a:pt x="20258" y="38721"/>
                      <a:pt x="19077" y="38113"/>
                      <a:pt x="17967" y="37021"/>
                    </a:cubicBezTo>
                    <a:cubicBezTo>
                      <a:pt x="17485" y="36557"/>
                      <a:pt x="17056" y="36056"/>
                      <a:pt x="16645" y="35556"/>
                    </a:cubicBezTo>
                    <a:lnTo>
                      <a:pt x="16645" y="35556"/>
                    </a:lnTo>
                    <a:cubicBezTo>
                      <a:pt x="17252" y="36169"/>
                      <a:pt x="18083" y="36471"/>
                      <a:pt x="18844" y="36842"/>
                    </a:cubicBezTo>
                    <a:cubicBezTo>
                      <a:pt x="20025" y="37433"/>
                      <a:pt x="20920" y="38399"/>
                      <a:pt x="21833" y="39330"/>
                    </a:cubicBezTo>
                    <a:cubicBezTo>
                      <a:pt x="21841" y="39338"/>
                      <a:pt x="21850" y="39342"/>
                      <a:pt x="21859" y="39342"/>
                    </a:cubicBezTo>
                    <a:cubicBezTo>
                      <a:pt x="21888" y="39342"/>
                      <a:pt x="21914" y="39304"/>
                      <a:pt x="21886" y="39276"/>
                    </a:cubicBezTo>
                    <a:cubicBezTo>
                      <a:pt x="21242" y="38507"/>
                      <a:pt x="20490" y="37809"/>
                      <a:pt x="19703" y="37200"/>
                    </a:cubicBezTo>
                    <a:cubicBezTo>
                      <a:pt x="18719" y="36502"/>
                      <a:pt x="17574" y="36145"/>
                      <a:pt x="16607" y="35393"/>
                    </a:cubicBezTo>
                    <a:cubicBezTo>
                      <a:pt x="16598" y="35384"/>
                      <a:pt x="16589" y="35379"/>
                      <a:pt x="16580" y="35379"/>
                    </a:cubicBezTo>
                    <a:cubicBezTo>
                      <a:pt x="16571" y="35379"/>
                      <a:pt x="16562" y="35384"/>
                      <a:pt x="16553" y="35393"/>
                    </a:cubicBezTo>
                    <a:lnTo>
                      <a:pt x="16518" y="35357"/>
                    </a:lnTo>
                    <a:cubicBezTo>
                      <a:pt x="16518" y="35339"/>
                      <a:pt x="16500" y="35339"/>
                      <a:pt x="16482" y="35339"/>
                    </a:cubicBezTo>
                    <a:cubicBezTo>
                      <a:pt x="16196" y="34963"/>
                      <a:pt x="15891" y="34606"/>
                      <a:pt x="15605" y="34230"/>
                    </a:cubicBezTo>
                    <a:cubicBezTo>
                      <a:pt x="14889" y="32798"/>
                      <a:pt x="14120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78" y="30543"/>
                      <a:pt x="14513" y="30472"/>
                      <a:pt x="14496" y="30418"/>
                    </a:cubicBezTo>
                    <a:cubicBezTo>
                      <a:pt x="14281" y="30024"/>
                      <a:pt x="13887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64" y="29040"/>
                      <a:pt x="12796" y="28271"/>
                      <a:pt x="12581" y="27483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6" y="26553"/>
                      <a:pt x="13064" y="26964"/>
                      <a:pt x="13368" y="27215"/>
                    </a:cubicBezTo>
                    <a:cubicBezTo>
                      <a:pt x="13381" y="27228"/>
                      <a:pt x="13398" y="27233"/>
                      <a:pt x="13416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6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189" y="25944"/>
                      <a:pt x="13189" y="25944"/>
                    </a:cubicBezTo>
                    <a:cubicBezTo>
                      <a:pt x="13350" y="25407"/>
                      <a:pt x="13493" y="24853"/>
                      <a:pt x="13601" y="24298"/>
                    </a:cubicBezTo>
                    <a:cubicBezTo>
                      <a:pt x="13637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72" y="25067"/>
                    </a:cubicBezTo>
                    <a:cubicBezTo>
                      <a:pt x="13672" y="26141"/>
                      <a:pt x="14048" y="27090"/>
                      <a:pt x="14245" y="28110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10"/>
                    </a:cubicBezTo>
                    <a:cubicBezTo>
                      <a:pt x="14889" y="26034"/>
                      <a:pt x="14585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00" y="18965"/>
                      <a:pt x="15695" y="19932"/>
                    </a:cubicBezTo>
                    <a:cubicBezTo>
                      <a:pt x="15730" y="20146"/>
                      <a:pt x="15748" y="20397"/>
                      <a:pt x="15784" y="20612"/>
                    </a:cubicBezTo>
                    <a:cubicBezTo>
                      <a:pt x="15533" y="21309"/>
                      <a:pt x="15122" y="22061"/>
                      <a:pt x="15426" y="22777"/>
                    </a:cubicBezTo>
                    <a:cubicBezTo>
                      <a:pt x="15435" y="22813"/>
                      <a:pt x="15462" y="22831"/>
                      <a:pt x="15489" y="22831"/>
                    </a:cubicBezTo>
                    <a:cubicBezTo>
                      <a:pt x="15516" y="22831"/>
                      <a:pt x="15542" y="22813"/>
                      <a:pt x="15551" y="22777"/>
                    </a:cubicBezTo>
                    <a:cubicBezTo>
                      <a:pt x="15641" y="22580"/>
                      <a:pt x="15748" y="22365"/>
                      <a:pt x="15873" y="22168"/>
                    </a:cubicBezTo>
                    <a:lnTo>
                      <a:pt x="15873" y="22168"/>
                    </a:lnTo>
                    <a:cubicBezTo>
                      <a:pt x="15856" y="22562"/>
                      <a:pt x="15856" y="22956"/>
                      <a:pt x="15838" y="23314"/>
                    </a:cubicBezTo>
                    <a:cubicBezTo>
                      <a:pt x="15838" y="23358"/>
                      <a:pt x="15874" y="23390"/>
                      <a:pt x="15907" y="23390"/>
                    </a:cubicBezTo>
                    <a:cubicBezTo>
                      <a:pt x="15914" y="23390"/>
                      <a:pt x="15921" y="23388"/>
                      <a:pt x="15927" y="23385"/>
                    </a:cubicBezTo>
                    <a:cubicBezTo>
                      <a:pt x="16500" y="23171"/>
                      <a:pt x="16732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48" y="22759"/>
                      <a:pt x="17949" y="22992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7"/>
                      <a:pt x="18916" y="21846"/>
                    </a:cubicBezTo>
                    <a:cubicBezTo>
                      <a:pt x="19399" y="21399"/>
                      <a:pt x="18880" y="21005"/>
                      <a:pt x="18271" y="20755"/>
                    </a:cubicBezTo>
                    <a:lnTo>
                      <a:pt x="18522" y="20755"/>
                    </a:lnTo>
                    <a:cubicBezTo>
                      <a:pt x="19202" y="20683"/>
                      <a:pt x="19256" y="20128"/>
                      <a:pt x="19005" y="19592"/>
                    </a:cubicBezTo>
                    <a:cubicBezTo>
                      <a:pt x="18996" y="19565"/>
                      <a:pt x="18969" y="19551"/>
                      <a:pt x="18942" y="19551"/>
                    </a:cubicBezTo>
                    <a:cubicBezTo>
                      <a:pt x="18916" y="19551"/>
                      <a:pt x="18889" y="19565"/>
                      <a:pt x="18880" y="19592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8" y="20039"/>
                      <a:pt x="16823" y="19948"/>
                      <a:pt x="16500" y="19896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4"/>
                      <a:pt x="17688" y="20194"/>
                    </a:cubicBezTo>
                    <a:cubicBezTo>
                      <a:pt x="18162" y="20194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1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2"/>
                      <a:pt x="16070" y="19896"/>
                    </a:cubicBezTo>
                    <a:lnTo>
                      <a:pt x="16070" y="19860"/>
                    </a:lnTo>
                    <a:cubicBezTo>
                      <a:pt x="16059" y="19825"/>
                      <a:pt x="16025" y="19806"/>
                      <a:pt x="15988" y="19806"/>
                    </a:cubicBezTo>
                    <a:cubicBezTo>
                      <a:pt x="15967" y="19806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56" y="19806"/>
                    </a:cubicBezTo>
                    <a:cubicBezTo>
                      <a:pt x="15856" y="19770"/>
                      <a:pt x="15856" y="19735"/>
                      <a:pt x="15838" y="19699"/>
                    </a:cubicBezTo>
                    <a:cubicBezTo>
                      <a:pt x="15830" y="19668"/>
                      <a:pt x="15805" y="19653"/>
                      <a:pt x="15779" y="19653"/>
                    </a:cubicBezTo>
                    <a:cubicBezTo>
                      <a:pt x="15746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47" y="19234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6" y="15189"/>
                      <a:pt x="12688" y="14867"/>
                    </a:cubicBezTo>
                    <a:lnTo>
                      <a:pt x="12688" y="14867"/>
                    </a:lnTo>
                    <a:cubicBezTo>
                      <a:pt x="13781" y="16559"/>
                      <a:pt x="15532" y="18233"/>
                      <a:pt x="17328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58" y="15297"/>
                    </a:cubicBezTo>
                    <a:cubicBezTo>
                      <a:pt x="14388" y="14688"/>
                      <a:pt x="13368" y="14348"/>
                      <a:pt x="12617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3" y="13178"/>
                      <a:pt x="12133" y="13195"/>
                      <a:pt x="12133" y="13221"/>
                    </a:cubicBezTo>
                    <a:cubicBezTo>
                      <a:pt x="12151" y="13257"/>
                      <a:pt x="12169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49"/>
                      <a:pt x="11740" y="11646"/>
                    </a:cubicBezTo>
                    <a:cubicBezTo>
                      <a:pt x="11919" y="11879"/>
                      <a:pt x="12151" y="12058"/>
                      <a:pt x="12420" y="12147"/>
                    </a:cubicBezTo>
                    <a:cubicBezTo>
                      <a:pt x="12429" y="12150"/>
                      <a:pt x="12439" y="12151"/>
                      <a:pt x="12448" y="12151"/>
                    </a:cubicBezTo>
                    <a:cubicBezTo>
                      <a:pt x="12508" y="12151"/>
                      <a:pt x="12558" y="12102"/>
                      <a:pt x="12527" y="12040"/>
                    </a:cubicBezTo>
                    <a:cubicBezTo>
                      <a:pt x="12241" y="11413"/>
                      <a:pt x="11686" y="10930"/>
                      <a:pt x="11006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47" y="7244"/>
                      <a:pt x="10398" y="7745"/>
                      <a:pt x="10791" y="7906"/>
                    </a:cubicBezTo>
                    <a:cubicBezTo>
                      <a:pt x="10809" y="7919"/>
                      <a:pt x="10827" y="7925"/>
                      <a:pt x="10845" y="7925"/>
                    </a:cubicBezTo>
                    <a:cubicBezTo>
                      <a:pt x="10900" y="7925"/>
                      <a:pt x="10948" y="7871"/>
                      <a:pt x="10934" y="7817"/>
                    </a:cubicBezTo>
                    <a:cubicBezTo>
                      <a:pt x="10845" y="7172"/>
                      <a:pt x="10684" y="6331"/>
                      <a:pt x="10093" y="5938"/>
                    </a:cubicBezTo>
                    <a:cubicBezTo>
                      <a:pt x="10272" y="3951"/>
                      <a:pt x="10630" y="1983"/>
                      <a:pt x="11149" y="68"/>
                    </a:cubicBezTo>
                    <a:cubicBezTo>
                      <a:pt x="11160" y="25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37"/>
              <p:cNvSpPr/>
              <p:nvPr/>
            </p:nvSpPr>
            <p:spPr>
              <a:xfrm>
                <a:off x="3457525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6" y="494"/>
                      <a:pt x="266" y="923"/>
                      <a:pt x="16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37"/>
              <p:cNvSpPr/>
              <p:nvPr/>
            </p:nvSpPr>
            <p:spPr>
              <a:xfrm>
                <a:off x="3667925" y="20221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7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60" y="4"/>
                      <a:pt x="53" y="1"/>
                      <a:pt x="4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37"/>
              <p:cNvSpPr/>
              <p:nvPr/>
            </p:nvSpPr>
            <p:spPr>
              <a:xfrm>
                <a:off x="3587200" y="21690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7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90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7" y="992"/>
                      <a:pt x="644" y="276"/>
                      <a:pt x="125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3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37"/>
              <p:cNvSpPr/>
              <p:nvPr/>
            </p:nvSpPr>
            <p:spPr>
              <a:xfrm>
                <a:off x="3759600" y="2544875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7"/>
                      <a:pt x="30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37"/>
              <p:cNvSpPr/>
              <p:nvPr/>
            </p:nvSpPr>
            <p:spPr>
              <a:xfrm>
                <a:off x="3568400" y="27794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1" y="448"/>
                    </a:cubicBezTo>
                    <a:cubicBezTo>
                      <a:pt x="1" y="466"/>
                      <a:pt x="19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37"/>
              <p:cNvSpPr/>
              <p:nvPr/>
            </p:nvSpPr>
            <p:spPr>
              <a:xfrm>
                <a:off x="3748700" y="2627725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7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3"/>
                      <a:pt x="698" y="252"/>
                    </a:cubicBezTo>
                    <a:cubicBezTo>
                      <a:pt x="598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37"/>
              <p:cNvSpPr/>
              <p:nvPr/>
            </p:nvSpPr>
            <p:spPr>
              <a:xfrm>
                <a:off x="3374250" y="2496325"/>
                <a:ext cx="160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8" extrusionOk="0">
                    <a:moveTo>
                      <a:pt x="126" y="0"/>
                    </a:moveTo>
                    <a:cubicBezTo>
                      <a:pt x="102" y="0"/>
                      <a:pt x="77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72" y="176"/>
                      <a:pt x="197" y="194"/>
                      <a:pt x="286" y="247"/>
                    </a:cubicBezTo>
                    <a:cubicBezTo>
                      <a:pt x="394" y="319"/>
                      <a:pt x="483" y="408"/>
                      <a:pt x="537" y="516"/>
                    </a:cubicBezTo>
                    <a:cubicBezTo>
                      <a:pt x="542" y="531"/>
                      <a:pt x="554" y="538"/>
                      <a:pt x="567" y="538"/>
                    </a:cubicBezTo>
                    <a:cubicBezTo>
                      <a:pt x="598" y="538"/>
                      <a:pt x="639" y="500"/>
                      <a:pt x="626" y="462"/>
                    </a:cubicBezTo>
                    <a:cubicBezTo>
                      <a:pt x="591" y="337"/>
                      <a:pt x="501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37"/>
              <p:cNvSpPr/>
              <p:nvPr/>
            </p:nvSpPr>
            <p:spPr>
              <a:xfrm>
                <a:off x="3720950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5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6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5" y="567"/>
                      <a:pt x="359" y="836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37"/>
              <p:cNvSpPr/>
              <p:nvPr/>
            </p:nvSpPr>
            <p:spPr>
              <a:xfrm>
                <a:off x="3598825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900"/>
                      <a:pt x="466" y="1150"/>
                    </a:cubicBezTo>
                    <a:cubicBezTo>
                      <a:pt x="233" y="1114"/>
                      <a:pt x="179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45"/>
                      <a:pt x="36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4" y="363"/>
                    </a:cubicBezTo>
                    <a:cubicBezTo>
                      <a:pt x="144" y="219"/>
                      <a:pt x="144" y="94"/>
                      <a:pt x="126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37"/>
              <p:cNvSpPr/>
              <p:nvPr/>
            </p:nvSpPr>
            <p:spPr>
              <a:xfrm>
                <a:off x="3494575" y="10074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9" y="871"/>
                    </a:moveTo>
                    <a:cubicBezTo>
                      <a:pt x="2714" y="871"/>
                      <a:pt x="2943" y="1019"/>
                      <a:pt x="3079" y="1124"/>
                    </a:cubicBezTo>
                    <a:cubicBezTo>
                      <a:pt x="3741" y="1679"/>
                      <a:pt x="3759" y="2520"/>
                      <a:pt x="3759" y="3325"/>
                    </a:cubicBezTo>
                    <a:cubicBezTo>
                      <a:pt x="3741" y="3236"/>
                      <a:pt x="3705" y="3164"/>
                      <a:pt x="3687" y="3075"/>
                    </a:cubicBezTo>
                    <a:lnTo>
                      <a:pt x="3687" y="2967"/>
                    </a:lnTo>
                    <a:lnTo>
                      <a:pt x="3669" y="2967"/>
                    </a:lnTo>
                    <a:lnTo>
                      <a:pt x="3669" y="3021"/>
                    </a:lnTo>
                    <a:cubicBezTo>
                      <a:pt x="3634" y="2932"/>
                      <a:pt x="3598" y="2824"/>
                      <a:pt x="3562" y="2717"/>
                    </a:cubicBezTo>
                    <a:cubicBezTo>
                      <a:pt x="3555" y="2703"/>
                      <a:pt x="3543" y="2697"/>
                      <a:pt x="3531" y="2697"/>
                    </a:cubicBezTo>
                    <a:cubicBezTo>
                      <a:pt x="3511" y="2697"/>
                      <a:pt x="3490" y="2713"/>
                      <a:pt x="3490" y="2735"/>
                    </a:cubicBezTo>
                    <a:cubicBezTo>
                      <a:pt x="3598" y="3075"/>
                      <a:pt x="3687" y="3397"/>
                      <a:pt x="3759" y="3719"/>
                    </a:cubicBezTo>
                    <a:lnTo>
                      <a:pt x="3759" y="3755"/>
                    </a:lnTo>
                    <a:cubicBezTo>
                      <a:pt x="3401" y="3307"/>
                      <a:pt x="3079" y="2860"/>
                      <a:pt x="2775" y="2377"/>
                    </a:cubicBezTo>
                    <a:cubicBezTo>
                      <a:pt x="2560" y="2001"/>
                      <a:pt x="2435" y="1589"/>
                      <a:pt x="2399" y="1160"/>
                    </a:cubicBezTo>
                    <a:cubicBezTo>
                      <a:pt x="2377" y="945"/>
                      <a:pt x="2449" y="871"/>
                      <a:pt x="2559" y="871"/>
                    </a:cubicBezTo>
                    <a:close/>
                    <a:moveTo>
                      <a:pt x="4740" y="401"/>
                    </a:moveTo>
                    <a:cubicBezTo>
                      <a:pt x="4868" y="401"/>
                      <a:pt x="4922" y="777"/>
                      <a:pt x="4922" y="981"/>
                    </a:cubicBezTo>
                    <a:cubicBezTo>
                      <a:pt x="4940" y="1267"/>
                      <a:pt x="4904" y="1518"/>
                      <a:pt x="4886" y="1804"/>
                    </a:cubicBezTo>
                    <a:cubicBezTo>
                      <a:pt x="4851" y="2269"/>
                      <a:pt x="4779" y="2735"/>
                      <a:pt x="4654" y="3182"/>
                    </a:cubicBezTo>
                    <a:cubicBezTo>
                      <a:pt x="4689" y="2949"/>
                      <a:pt x="4689" y="2717"/>
                      <a:pt x="4618" y="2484"/>
                    </a:cubicBezTo>
                    <a:cubicBezTo>
                      <a:pt x="4618" y="2466"/>
                      <a:pt x="4618" y="2466"/>
                      <a:pt x="4618" y="2466"/>
                    </a:cubicBezTo>
                    <a:lnTo>
                      <a:pt x="4582" y="2466"/>
                    </a:lnTo>
                    <a:cubicBezTo>
                      <a:pt x="4582" y="2466"/>
                      <a:pt x="4582" y="2466"/>
                      <a:pt x="4564" y="2484"/>
                    </a:cubicBezTo>
                    <a:cubicBezTo>
                      <a:pt x="4475" y="2735"/>
                      <a:pt x="4528" y="3164"/>
                      <a:pt x="4493" y="3433"/>
                    </a:cubicBezTo>
                    <a:cubicBezTo>
                      <a:pt x="4493" y="3540"/>
                      <a:pt x="4475" y="3647"/>
                      <a:pt x="4475" y="3755"/>
                    </a:cubicBezTo>
                    <a:cubicBezTo>
                      <a:pt x="4206" y="2735"/>
                      <a:pt x="4081" y="1589"/>
                      <a:pt x="4546" y="623"/>
                    </a:cubicBezTo>
                    <a:cubicBezTo>
                      <a:pt x="4624" y="463"/>
                      <a:pt x="4688" y="401"/>
                      <a:pt x="4740" y="401"/>
                    </a:cubicBezTo>
                    <a:close/>
                    <a:moveTo>
                      <a:pt x="1481" y="2676"/>
                    </a:moveTo>
                    <a:cubicBezTo>
                      <a:pt x="1536" y="2676"/>
                      <a:pt x="1613" y="2704"/>
                      <a:pt x="1719" y="2770"/>
                    </a:cubicBezTo>
                    <a:cubicBezTo>
                      <a:pt x="2130" y="3057"/>
                      <a:pt x="2488" y="3397"/>
                      <a:pt x="2810" y="3791"/>
                    </a:cubicBezTo>
                    <a:cubicBezTo>
                      <a:pt x="3007" y="3987"/>
                      <a:pt x="3186" y="4238"/>
                      <a:pt x="3347" y="4488"/>
                    </a:cubicBezTo>
                    <a:cubicBezTo>
                      <a:pt x="3473" y="4739"/>
                      <a:pt x="3562" y="5007"/>
                      <a:pt x="3634" y="5276"/>
                    </a:cubicBezTo>
                    <a:cubicBezTo>
                      <a:pt x="3401" y="4989"/>
                      <a:pt x="3186" y="4685"/>
                      <a:pt x="2954" y="4381"/>
                    </a:cubicBezTo>
                    <a:cubicBezTo>
                      <a:pt x="2949" y="4376"/>
                      <a:pt x="2941" y="4374"/>
                      <a:pt x="2934" y="4374"/>
                    </a:cubicBezTo>
                    <a:cubicBezTo>
                      <a:pt x="2912" y="4374"/>
                      <a:pt x="2887" y="4391"/>
                      <a:pt x="2900" y="4417"/>
                    </a:cubicBezTo>
                    <a:cubicBezTo>
                      <a:pt x="3061" y="4793"/>
                      <a:pt x="3276" y="5133"/>
                      <a:pt x="3526" y="5437"/>
                    </a:cubicBezTo>
                    <a:cubicBezTo>
                      <a:pt x="3616" y="5544"/>
                      <a:pt x="3687" y="5669"/>
                      <a:pt x="3777" y="5777"/>
                    </a:cubicBezTo>
                    <a:cubicBezTo>
                      <a:pt x="2739" y="5741"/>
                      <a:pt x="2291" y="4793"/>
                      <a:pt x="1898" y="3969"/>
                    </a:cubicBezTo>
                    <a:lnTo>
                      <a:pt x="1916" y="3952"/>
                    </a:lnTo>
                    <a:cubicBezTo>
                      <a:pt x="1790" y="3719"/>
                      <a:pt x="1647" y="3504"/>
                      <a:pt x="1522" y="3272"/>
                    </a:cubicBezTo>
                    <a:cubicBezTo>
                      <a:pt x="1382" y="3034"/>
                      <a:pt x="1286" y="2676"/>
                      <a:pt x="1481" y="2676"/>
                    </a:cubicBezTo>
                    <a:close/>
                    <a:moveTo>
                      <a:pt x="6499" y="2788"/>
                    </a:moveTo>
                    <a:cubicBezTo>
                      <a:pt x="6549" y="2788"/>
                      <a:pt x="6496" y="4133"/>
                      <a:pt x="6443" y="4292"/>
                    </a:cubicBezTo>
                    <a:cubicBezTo>
                      <a:pt x="6264" y="4972"/>
                      <a:pt x="5871" y="5544"/>
                      <a:pt x="5495" y="6117"/>
                    </a:cubicBezTo>
                    <a:cubicBezTo>
                      <a:pt x="5638" y="5652"/>
                      <a:pt x="5781" y="5186"/>
                      <a:pt x="5942" y="4775"/>
                    </a:cubicBezTo>
                    <a:cubicBezTo>
                      <a:pt x="5953" y="4731"/>
                      <a:pt x="5924" y="4708"/>
                      <a:pt x="5896" y="4708"/>
                    </a:cubicBezTo>
                    <a:cubicBezTo>
                      <a:pt x="5878" y="4708"/>
                      <a:pt x="5860" y="4718"/>
                      <a:pt x="5853" y="4739"/>
                    </a:cubicBezTo>
                    <a:cubicBezTo>
                      <a:pt x="5566" y="5401"/>
                      <a:pt x="5334" y="6117"/>
                      <a:pt x="5047" y="6797"/>
                    </a:cubicBezTo>
                    <a:cubicBezTo>
                      <a:pt x="5029" y="5652"/>
                      <a:pt x="5298" y="4524"/>
                      <a:pt x="5817" y="3540"/>
                    </a:cubicBezTo>
                    <a:cubicBezTo>
                      <a:pt x="5978" y="3236"/>
                      <a:pt x="6211" y="2985"/>
                      <a:pt x="6497" y="2788"/>
                    </a:cubicBezTo>
                    <a:cubicBezTo>
                      <a:pt x="6498" y="2788"/>
                      <a:pt x="6498" y="2788"/>
                      <a:pt x="6499" y="2788"/>
                    </a:cubicBezTo>
                    <a:close/>
                    <a:moveTo>
                      <a:pt x="985" y="6278"/>
                    </a:moveTo>
                    <a:cubicBezTo>
                      <a:pt x="1433" y="6296"/>
                      <a:pt x="1844" y="6582"/>
                      <a:pt x="2166" y="6851"/>
                    </a:cubicBezTo>
                    <a:cubicBezTo>
                      <a:pt x="2667" y="7280"/>
                      <a:pt x="2972" y="7835"/>
                      <a:pt x="3383" y="8336"/>
                    </a:cubicBezTo>
                    <a:cubicBezTo>
                      <a:pt x="3061" y="8085"/>
                      <a:pt x="2721" y="7888"/>
                      <a:pt x="2399" y="7656"/>
                    </a:cubicBezTo>
                    <a:cubicBezTo>
                      <a:pt x="2389" y="7649"/>
                      <a:pt x="2379" y="7646"/>
                      <a:pt x="2370" y="7646"/>
                    </a:cubicBezTo>
                    <a:cubicBezTo>
                      <a:pt x="2334" y="7646"/>
                      <a:pt x="2316" y="7698"/>
                      <a:pt x="2345" y="7727"/>
                    </a:cubicBezTo>
                    <a:cubicBezTo>
                      <a:pt x="2739" y="8032"/>
                      <a:pt x="3150" y="8300"/>
                      <a:pt x="3526" y="8604"/>
                    </a:cubicBezTo>
                    <a:cubicBezTo>
                      <a:pt x="3562" y="8658"/>
                      <a:pt x="3616" y="8694"/>
                      <a:pt x="3652" y="8747"/>
                    </a:cubicBezTo>
                    <a:cubicBezTo>
                      <a:pt x="3562" y="8767"/>
                      <a:pt x="3472" y="8776"/>
                      <a:pt x="3383" y="8776"/>
                    </a:cubicBezTo>
                    <a:cubicBezTo>
                      <a:pt x="2416" y="8776"/>
                      <a:pt x="1469" y="7692"/>
                      <a:pt x="1093" y="6922"/>
                    </a:cubicBezTo>
                    <a:cubicBezTo>
                      <a:pt x="1039" y="6797"/>
                      <a:pt x="842" y="6278"/>
                      <a:pt x="985" y="6278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1"/>
                      <a:pt x="6801" y="8962"/>
                    </a:cubicBezTo>
                    <a:cubicBezTo>
                      <a:pt x="6407" y="9821"/>
                      <a:pt x="5709" y="10412"/>
                      <a:pt x="5101" y="11092"/>
                    </a:cubicBezTo>
                    <a:cubicBezTo>
                      <a:pt x="5548" y="10430"/>
                      <a:pt x="5942" y="9660"/>
                      <a:pt x="6336" y="8980"/>
                    </a:cubicBezTo>
                    <a:cubicBezTo>
                      <a:pt x="6361" y="8929"/>
                      <a:pt x="6314" y="8887"/>
                      <a:pt x="6271" y="8887"/>
                    </a:cubicBezTo>
                    <a:cubicBezTo>
                      <a:pt x="6254" y="8887"/>
                      <a:pt x="6239" y="8893"/>
                      <a:pt x="6228" y="8909"/>
                    </a:cubicBezTo>
                    <a:cubicBezTo>
                      <a:pt x="5835" y="9571"/>
                      <a:pt x="5405" y="10197"/>
                      <a:pt x="4976" y="10823"/>
                    </a:cubicBezTo>
                    <a:cubicBezTo>
                      <a:pt x="5208" y="9195"/>
                      <a:pt x="5638" y="7853"/>
                      <a:pt x="7070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3" y="9731"/>
                    </a:moveTo>
                    <a:cubicBezTo>
                      <a:pt x="284" y="9731"/>
                      <a:pt x="286" y="9731"/>
                      <a:pt x="287" y="9732"/>
                    </a:cubicBezTo>
                    <a:cubicBezTo>
                      <a:pt x="1057" y="9767"/>
                      <a:pt x="1790" y="10286"/>
                      <a:pt x="2345" y="10770"/>
                    </a:cubicBezTo>
                    <a:cubicBezTo>
                      <a:pt x="2828" y="11181"/>
                      <a:pt x="3097" y="11664"/>
                      <a:pt x="3419" y="12165"/>
                    </a:cubicBezTo>
                    <a:cubicBezTo>
                      <a:pt x="3061" y="11897"/>
                      <a:pt x="2667" y="11664"/>
                      <a:pt x="2399" y="11485"/>
                    </a:cubicBezTo>
                    <a:cubicBezTo>
                      <a:pt x="2390" y="11480"/>
                      <a:pt x="2382" y="11477"/>
                      <a:pt x="2373" y="11477"/>
                    </a:cubicBezTo>
                    <a:cubicBezTo>
                      <a:pt x="2331" y="11477"/>
                      <a:pt x="2300" y="11545"/>
                      <a:pt x="2345" y="11575"/>
                    </a:cubicBezTo>
                    <a:cubicBezTo>
                      <a:pt x="2721" y="11825"/>
                      <a:pt x="3061" y="12094"/>
                      <a:pt x="3383" y="12398"/>
                    </a:cubicBezTo>
                    <a:cubicBezTo>
                      <a:pt x="3455" y="12452"/>
                      <a:pt x="3508" y="12523"/>
                      <a:pt x="3562" y="12595"/>
                    </a:cubicBezTo>
                    <a:cubicBezTo>
                      <a:pt x="3501" y="12600"/>
                      <a:pt x="3441" y="12603"/>
                      <a:pt x="3382" y="12603"/>
                    </a:cubicBezTo>
                    <a:cubicBezTo>
                      <a:pt x="2481" y="12603"/>
                      <a:pt x="1877" y="11979"/>
                      <a:pt x="1289" y="11324"/>
                    </a:cubicBezTo>
                    <a:lnTo>
                      <a:pt x="1289" y="11342"/>
                    </a:lnTo>
                    <a:cubicBezTo>
                      <a:pt x="1039" y="11056"/>
                      <a:pt x="806" y="10770"/>
                      <a:pt x="609" y="10447"/>
                    </a:cubicBezTo>
                    <a:cubicBezTo>
                      <a:pt x="556" y="10377"/>
                      <a:pt x="172" y="9731"/>
                      <a:pt x="283" y="9731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50" y="12649"/>
                      <a:pt x="7410" y="13150"/>
                    </a:cubicBezTo>
                    <a:cubicBezTo>
                      <a:pt x="6891" y="13973"/>
                      <a:pt x="6139" y="14545"/>
                      <a:pt x="5352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808" y="12915"/>
                      <a:pt x="6771" y="12877"/>
                      <a:pt x="6734" y="12877"/>
                    </a:cubicBezTo>
                    <a:cubicBezTo>
                      <a:pt x="6719" y="12877"/>
                      <a:pt x="6704" y="12883"/>
                      <a:pt x="6694" y="12899"/>
                    </a:cubicBezTo>
                    <a:cubicBezTo>
                      <a:pt x="6157" y="13740"/>
                      <a:pt x="5531" y="14510"/>
                      <a:pt x="4833" y="15225"/>
                    </a:cubicBezTo>
                    <a:cubicBezTo>
                      <a:pt x="5119" y="14581"/>
                      <a:pt x="5352" y="13919"/>
                      <a:pt x="5656" y="13293"/>
                    </a:cubicBezTo>
                    <a:lnTo>
                      <a:pt x="5674" y="13293"/>
                    </a:lnTo>
                    <a:cubicBezTo>
                      <a:pt x="6032" y="12541"/>
                      <a:pt x="6658" y="11879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57" y="13206"/>
                    </a:moveTo>
                    <a:cubicBezTo>
                      <a:pt x="756" y="13206"/>
                      <a:pt x="894" y="13265"/>
                      <a:pt x="1003" y="13293"/>
                    </a:cubicBezTo>
                    <a:cubicBezTo>
                      <a:pt x="2148" y="13597"/>
                      <a:pt x="2578" y="14760"/>
                      <a:pt x="2972" y="15816"/>
                    </a:cubicBezTo>
                    <a:cubicBezTo>
                      <a:pt x="2775" y="15601"/>
                      <a:pt x="2560" y="15404"/>
                      <a:pt x="2345" y="15225"/>
                    </a:cubicBezTo>
                    <a:cubicBezTo>
                      <a:pt x="2333" y="15217"/>
                      <a:pt x="2319" y="15214"/>
                      <a:pt x="2307" y="15214"/>
                    </a:cubicBezTo>
                    <a:cubicBezTo>
                      <a:pt x="2265" y="15214"/>
                      <a:pt x="2232" y="15252"/>
                      <a:pt x="2274" y="15279"/>
                    </a:cubicBezTo>
                    <a:cubicBezTo>
                      <a:pt x="2596" y="15601"/>
                      <a:pt x="2882" y="15941"/>
                      <a:pt x="3150" y="16317"/>
                    </a:cubicBezTo>
                    <a:cubicBezTo>
                      <a:pt x="3186" y="16424"/>
                      <a:pt x="3240" y="16532"/>
                      <a:pt x="3294" y="16639"/>
                    </a:cubicBezTo>
                    <a:cubicBezTo>
                      <a:pt x="2470" y="16407"/>
                      <a:pt x="1755" y="15906"/>
                      <a:pt x="1271" y="15208"/>
                    </a:cubicBezTo>
                    <a:cubicBezTo>
                      <a:pt x="1003" y="14850"/>
                      <a:pt x="806" y="14438"/>
                      <a:pt x="663" y="14009"/>
                    </a:cubicBezTo>
                    <a:cubicBezTo>
                      <a:pt x="609" y="13830"/>
                      <a:pt x="574" y="13651"/>
                      <a:pt x="538" y="13454"/>
                    </a:cubicBezTo>
                    <a:cubicBezTo>
                      <a:pt x="503" y="13261"/>
                      <a:pt x="562" y="13206"/>
                      <a:pt x="657" y="13206"/>
                    </a:cubicBezTo>
                    <a:close/>
                    <a:moveTo>
                      <a:pt x="7759" y="15717"/>
                    </a:moveTo>
                    <a:cubicBezTo>
                      <a:pt x="7963" y="15717"/>
                      <a:pt x="7534" y="16479"/>
                      <a:pt x="7517" y="16496"/>
                    </a:cubicBezTo>
                    <a:lnTo>
                      <a:pt x="7517" y="16514"/>
                    </a:lnTo>
                    <a:cubicBezTo>
                      <a:pt x="7266" y="16943"/>
                      <a:pt x="6908" y="17319"/>
                      <a:pt x="6497" y="17623"/>
                    </a:cubicBezTo>
                    <a:cubicBezTo>
                      <a:pt x="6085" y="17928"/>
                      <a:pt x="5602" y="17981"/>
                      <a:pt x="5137" y="18035"/>
                    </a:cubicBezTo>
                    <a:cubicBezTo>
                      <a:pt x="5495" y="17820"/>
                      <a:pt x="5817" y="17534"/>
                      <a:pt x="6049" y="17176"/>
                    </a:cubicBezTo>
                    <a:cubicBezTo>
                      <a:pt x="6062" y="17138"/>
                      <a:pt x="6030" y="17100"/>
                      <a:pt x="5991" y="17100"/>
                    </a:cubicBezTo>
                    <a:cubicBezTo>
                      <a:pt x="5975" y="17100"/>
                      <a:pt x="5958" y="17107"/>
                      <a:pt x="5942" y="17122"/>
                    </a:cubicBezTo>
                    <a:cubicBezTo>
                      <a:pt x="5638" y="17552"/>
                      <a:pt x="5208" y="17892"/>
                      <a:pt x="4707" y="18089"/>
                    </a:cubicBezTo>
                    <a:lnTo>
                      <a:pt x="4689" y="18089"/>
                    </a:lnTo>
                    <a:cubicBezTo>
                      <a:pt x="5047" y="17749"/>
                      <a:pt x="5334" y="17337"/>
                      <a:pt x="5674" y="16997"/>
                    </a:cubicBezTo>
                    <a:cubicBezTo>
                      <a:pt x="6246" y="16424"/>
                      <a:pt x="6944" y="15977"/>
                      <a:pt x="7714" y="15727"/>
                    </a:cubicBezTo>
                    <a:cubicBezTo>
                      <a:pt x="7732" y="15720"/>
                      <a:pt x="7747" y="15717"/>
                      <a:pt x="7759" y="15717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1017"/>
                      <a:pt x="3884" y="2932"/>
                      <a:pt x="4439" y="4113"/>
                    </a:cubicBezTo>
                    <a:cubicBezTo>
                      <a:pt x="4403" y="4327"/>
                      <a:pt x="4367" y="4542"/>
                      <a:pt x="4314" y="4739"/>
                    </a:cubicBezTo>
                    <a:cubicBezTo>
                      <a:pt x="4278" y="4882"/>
                      <a:pt x="4242" y="5025"/>
                      <a:pt x="4188" y="5151"/>
                    </a:cubicBezTo>
                    <a:cubicBezTo>
                      <a:pt x="4117" y="4775"/>
                      <a:pt x="4045" y="4381"/>
                      <a:pt x="3938" y="4005"/>
                    </a:cubicBezTo>
                    <a:cubicBezTo>
                      <a:pt x="4153" y="3397"/>
                      <a:pt x="3956" y="2538"/>
                      <a:pt x="3777" y="1947"/>
                    </a:cubicBezTo>
                    <a:cubicBezTo>
                      <a:pt x="3544" y="1249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4" y="4142"/>
                      <a:pt x="3800" y="4171"/>
                      <a:pt x="3829" y="4171"/>
                    </a:cubicBezTo>
                    <a:cubicBezTo>
                      <a:pt x="3835" y="4171"/>
                      <a:pt x="3842" y="4170"/>
                      <a:pt x="3848" y="4166"/>
                    </a:cubicBezTo>
                    <a:cubicBezTo>
                      <a:pt x="3938" y="4596"/>
                      <a:pt x="4027" y="5043"/>
                      <a:pt x="4081" y="5473"/>
                    </a:cubicBezTo>
                    <a:cubicBezTo>
                      <a:pt x="4063" y="5544"/>
                      <a:pt x="4045" y="5598"/>
                      <a:pt x="4045" y="5669"/>
                    </a:cubicBezTo>
                    <a:cubicBezTo>
                      <a:pt x="4045" y="5705"/>
                      <a:pt x="4081" y="5741"/>
                      <a:pt x="4117" y="5759"/>
                    </a:cubicBezTo>
                    <a:cubicBezTo>
                      <a:pt x="4117" y="5848"/>
                      <a:pt x="4135" y="5938"/>
                      <a:pt x="4135" y="6027"/>
                    </a:cubicBezTo>
                    <a:cubicBezTo>
                      <a:pt x="4063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7"/>
                      <a:pt x="1832" y="2427"/>
                      <a:pt x="1396" y="2427"/>
                    </a:cubicBezTo>
                    <a:cubicBezTo>
                      <a:pt x="1339" y="2427"/>
                      <a:pt x="1285" y="2439"/>
                      <a:pt x="1236" y="2466"/>
                    </a:cubicBezTo>
                    <a:cubicBezTo>
                      <a:pt x="735" y="2753"/>
                      <a:pt x="1611" y="3755"/>
                      <a:pt x="1737" y="4041"/>
                    </a:cubicBezTo>
                    <a:cubicBezTo>
                      <a:pt x="2106" y="4812"/>
                      <a:pt x="2616" y="5881"/>
                      <a:pt x="3576" y="5881"/>
                    </a:cubicBezTo>
                    <a:cubicBezTo>
                      <a:pt x="3641" y="5881"/>
                      <a:pt x="3708" y="5877"/>
                      <a:pt x="3777" y="5866"/>
                    </a:cubicBezTo>
                    <a:cubicBezTo>
                      <a:pt x="3795" y="5866"/>
                      <a:pt x="3795" y="5866"/>
                      <a:pt x="3795" y="5831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78" y="9266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4"/>
                      <a:pt x="3634" y="8551"/>
                      <a:pt x="3580" y="8515"/>
                    </a:cubicBezTo>
                    <a:cubicBezTo>
                      <a:pt x="3616" y="8479"/>
                      <a:pt x="3634" y="8443"/>
                      <a:pt x="3616" y="8390"/>
                    </a:cubicBezTo>
                    <a:cubicBezTo>
                      <a:pt x="3186" y="7334"/>
                      <a:pt x="2005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0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4"/>
                      <a:pt x="2864" y="10895"/>
                      <a:pt x="2345" y="10447"/>
                    </a:cubicBezTo>
                    <a:cubicBezTo>
                      <a:pt x="1742" y="9948"/>
                      <a:pt x="991" y="9515"/>
                      <a:pt x="201" y="9515"/>
                    </a:cubicBezTo>
                    <a:cubicBezTo>
                      <a:pt x="170" y="9515"/>
                      <a:pt x="139" y="9516"/>
                      <a:pt x="108" y="9517"/>
                    </a:cubicBezTo>
                    <a:cubicBezTo>
                      <a:pt x="37" y="9517"/>
                      <a:pt x="1" y="9571"/>
                      <a:pt x="19" y="9642"/>
                    </a:cubicBezTo>
                    <a:cubicBezTo>
                      <a:pt x="144" y="10430"/>
                      <a:pt x="842" y="11110"/>
                      <a:pt x="1361" y="11700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0"/>
                      <a:pt x="3616" y="12720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1"/>
                      <a:pt x="3795" y="15744"/>
                      <a:pt x="3652" y="16890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05" y="13006"/>
                      <a:pt x="269" y="13060"/>
                      <a:pt x="269" y="13114"/>
                    </a:cubicBezTo>
                    <a:cubicBezTo>
                      <a:pt x="359" y="14707"/>
                      <a:pt x="1629" y="16747"/>
                      <a:pt x="3401" y="16800"/>
                    </a:cubicBezTo>
                    <a:cubicBezTo>
                      <a:pt x="3473" y="16997"/>
                      <a:pt x="3544" y="17212"/>
                      <a:pt x="3562" y="17427"/>
                    </a:cubicBezTo>
                    <a:cubicBezTo>
                      <a:pt x="3419" y="18572"/>
                      <a:pt x="3204" y="19681"/>
                      <a:pt x="2936" y="20791"/>
                    </a:cubicBezTo>
                    <a:cubicBezTo>
                      <a:pt x="2914" y="20844"/>
                      <a:pt x="2950" y="20878"/>
                      <a:pt x="2990" y="20878"/>
                    </a:cubicBezTo>
                    <a:cubicBezTo>
                      <a:pt x="3018" y="20878"/>
                      <a:pt x="3047" y="20863"/>
                      <a:pt x="3061" y="20827"/>
                    </a:cubicBezTo>
                    <a:cubicBezTo>
                      <a:pt x="3329" y="20129"/>
                      <a:pt x="3526" y="19395"/>
                      <a:pt x="3669" y="18661"/>
                    </a:cubicBezTo>
                    <a:cubicBezTo>
                      <a:pt x="3974" y="18572"/>
                      <a:pt x="4260" y="18465"/>
                      <a:pt x="4546" y="18339"/>
                    </a:cubicBezTo>
                    <a:cubicBezTo>
                      <a:pt x="5334" y="18250"/>
                      <a:pt x="6139" y="18214"/>
                      <a:pt x="6783" y="17659"/>
                    </a:cubicBezTo>
                    <a:cubicBezTo>
                      <a:pt x="7410" y="17104"/>
                      <a:pt x="7839" y="16353"/>
                      <a:pt x="8179" y="15565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25" y="15440"/>
                    </a:lnTo>
                    <a:cubicBezTo>
                      <a:pt x="7374" y="15512"/>
                      <a:pt x="6801" y="15870"/>
                      <a:pt x="6211" y="16299"/>
                    </a:cubicBezTo>
                    <a:cubicBezTo>
                      <a:pt x="5495" y="16836"/>
                      <a:pt x="5065" y="17552"/>
                      <a:pt x="4421" y="18142"/>
                    </a:cubicBezTo>
                    <a:lnTo>
                      <a:pt x="4385" y="18142"/>
                    </a:lnTo>
                    <a:cubicBezTo>
                      <a:pt x="4332" y="18160"/>
                      <a:pt x="4296" y="18196"/>
                      <a:pt x="4314" y="18250"/>
                    </a:cubicBezTo>
                    <a:cubicBezTo>
                      <a:pt x="4117" y="18321"/>
                      <a:pt x="3938" y="18393"/>
                      <a:pt x="3759" y="18465"/>
                    </a:cubicBezTo>
                    <a:cubicBezTo>
                      <a:pt x="3902" y="17767"/>
                      <a:pt x="3992" y="17051"/>
                      <a:pt x="4063" y="16335"/>
                    </a:cubicBezTo>
                    <a:cubicBezTo>
                      <a:pt x="4457" y="16084"/>
                      <a:pt x="4797" y="15798"/>
                      <a:pt x="5101" y="15458"/>
                    </a:cubicBezTo>
                    <a:lnTo>
                      <a:pt x="5119" y="15458"/>
                    </a:lnTo>
                    <a:cubicBezTo>
                      <a:pt x="7016" y="14689"/>
                      <a:pt x="8430" y="12684"/>
                      <a:pt x="8465" y="10626"/>
                    </a:cubicBezTo>
                    <a:cubicBezTo>
                      <a:pt x="8465" y="10573"/>
                      <a:pt x="8430" y="10519"/>
                      <a:pt x="8358" y="10519"/>
                    </a:cubicBezTo>
                    <a:cubicBezTo>
                      <a:pt x="7463" y="10609"/>
                      <a:pt x="6801" y="11468"/>
                      <a:pt x="6264" y="12130"/>
                    </a:cubicBezTo>
                    <a:cubicBezTo>
                      <a:pt x="5459" y="13150"/>
                      <a:pt x="5083" y="14331"/>
                      <a:pt x="4582" y="15530"/>
                    </a:cubicBezTo>
                    <a:lnTo>
                      <a:pt x="4099" y="16067"/>
                    </a:lnTo>
                    <a:cubicBezTo>
                      <a:pt x="4224" y="14742"/>
                      <a:pt x="4278" y="13400"/>
                      <a:pt x="4349" y="12130"/>
                    </a:cubicBezTo>
                    <a:cubicBezTo>
                      <a:pt x="4582" y="11915"/>
                      <a:pt x="4779" y="11664"/>
                      <a:pt x="4976" y="11396"/>
                    </a:cubicBezTo>
                    <a:cubicBezTo>
                      <a:pt x="4976" y="11431"/>
                      <a:pt x="5006" y="11458"/>
                      <a:pt x="5042" y="11458"/>
                    </a:cubicBezTo>
                    <a:cubicBezTo>
                      <a:pt x="5061" y="11458"/>
                      <a:pt x="5082" y="11450"/>
                      <a:pt x="5101" y="11432"/>
                    </a:cubicBezTo>
                    <a:cubicBezTo>
                      <a:pt x="6551" y="10251"/>
                      <a:pt x="7839" y="8390"/>
                      <a:pt x="7678" y="6421"/>
                    </a:cubicBezTo>
                    <a:cubicBezTo>
                      <a:pt x="7678" y="6351"/>
                      <a:pt x="7623" y="6303"/>
                      <a:pt x="7564" y="6303"/>
                    </a:cubicBezTo>
                    <a:cubicBezTo>
                      <a:pt x="7548" y="6303"/>
                      <a:pt x="7532" y="6306"/>
                      <a:pt x="7517" y="6314"/>
                    </a:cubicBezTo>
                    <a:cubicBezTo>
                      <a:pt x="5817" y="7298"/>
                      <a:pt x="4797" y="9141"/>
                      <a:pt x="4868" y="11110"/>
                    </a:cubicBezTo>
                    <a:lnTo>
                      <a:pt x="4367" y="11825"/>
                    </a:lnTo>
                    <a:cubicBezTo>
                      <a:pt x="4439" y="10644"/>
                      <a:pt x="4493" y="9463"/>
                      <a:pt x="4475" y="8282"/>
                    </a:cubicBezTo>
                    <a:cubicBezTo>
                      <a:pt x="4815" y="7853"/>
                      <a:pt x="5083" y="7352"/>
                      <a:pt x="5244" y="6833"/>
                    </a:cubicBezTo>
                    <a:cubicBezTo>
                      <a:pt x="6175" y="5598"/>
                      <a:pt x="7052" y="4184"/>
                      <a:pt x="6676" y="2609"/>
                    </a:cubicBezTo>
                    <a:cubicBezTo>
                      <a:pt x="6663" y="2557"/>
                      <a:pt x="6621" y="2524"/>
                      <a:pt x="6578" y="2524"/>
                    </a:cubicBezTo>
                    <a:cubicBezTo>
                      <a:pt x="6563" y="2524"/>
                      <a:pt x="6547" y="2528"/>
                      <a:pt x="6533" y="2538"/>
                    </a:cubicBezTo>
                    <a:cubicBezTo>
                      <a:pt x="5262" y="3218"/>
                      <a:pt x="4600" y="5687"/>
                      <a:pt x="4922" y="7047"/>
                    </a:cubicBezTo>
                    <a:cubicBezTo>
                      <a:pt x="4797" y="7387"/>
                      <a:pt x="4636" y="7692"/>
                      <a:pt x="4475" y="8014"/>
                    </a:cubicBezTo>
                    <a:cubicBezTo>
                      <a:pt x="4439" y="7208"/>
                      <a:pt x="4385" y="6421"/>
                      <a:pt x="4260" y="5634"/>
                    </a:cubicBezTo>
                    <a:cubicBezTo>
                      <a:pt x="4421" y="5151"/>
                      <a:pt x="4510" y="4667"/>
                      <a:pt x="4564" y="4166"/>
                    </a:cubicBezTo>
                    <a:cubicBezTo>
                      <a:pt x="4582" y="4166"/>
                      <a:pt x="4600" y="4148"/>
                      <a:pt x="4618" y="4113"/>
                    </a:cubicBezTo>
                    <a:cubicBezTo>
                      <a:pt x="4904" y="3379"/>
                      <a:pt x="5083" y="2592"/>
                      <a:pt x="5119" y="1804"/>
                    </a:cubicBezTo>
                    <a:cubicBezTo>
                      <a:pt x="5155" y="1232"/>
                      <a:pt x="5262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37"/>
              <p:cNvSpPr/>
              <p:nvPr/>
            </p:nvSpPr>
            <p:spPr>
              <a:xfrm>
                <a:off x="3021250" y="2095775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3795" y="2758"/>
                    </a:moveTo>
                    <a:cubicBezTo>
                      <a:pt x="3437" y="3116"/>
                      <a:pt x="3150" y="3510"/>
                      <a:pt x="2810" y="3868"/>
                    </a:cubicBezTo>
                    <a:cubicBezTo>
                      <a:pt x="2238" y="4441"/>
                      <a:pt x="1540" y="4870"/>
                      <a:pt x="770" y="5138"/>
                    </a:cubicBezTo>
                    <a:cubicBezTo>
                      <a:pt x="755" y="5143"/>
                      <a:pt x="742" y="5145"/>
                      <a:pt x="730" y="5145"/>
                    </a:cubicBezTo>
                    <a:cubicBezTo>
                      <a:pt x="514" y="5145"/>
                      <a:pt x="950" y="4385"/>
                      <a:pt x="967" y="4351"/>
                    </a:cubicBezTo>
                    <a:cubicBezTo>
                      <a:pt x="1218" y="3922"/>
                      <a:pt x="1576" y="3528"/>
                      <a:pt x="1987" y="3242"/>
                    </a:cubicBezTo>
                    <a:cubicBezTo>
                      <a:pt x="2399" y="2937"/>
                      <a:pt x="2882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27"/>
                      <a:pt x="2667" y="3331"/>
                      <a:pt x="2435" y="3689"/>
                    </a:cubicBezTo>
                    <a:cubicBezTo>
                      <a:pt x="2422" y="3727"/>
                      <a:pt x="2454" y="3765"/>
                      <a:pt x="2493" y="3765"/>
                    </a:cubicBezTo>
                    <a:cubicBezTo>
                      <a:pt x="2509" y="3765"/>
                      <a:pt x="2526" y="3758"/>
                      <a:pt x="2542" y="3743"/>
                    </a:cubicBezTo>
                    <a:cubicBezTo>
                      <a:pt x="2846" y="3313"/>
                      <a:pt x="3276" y="2973"/>
                      <a:pt x="3777" y="2758"/>
                    </a:cubicBezTo>
                    <a:close/>
                    <a:moveTo>
                      <a:pt x="5190" y="4208"/>
                    </a:moveTo>
                    <a:cubicBezTo>
                      <a:pt x="5996" y="4441"/>
                      <a:pt x="6712" y="4942"/>
                      <a:pt x="7195" y="5640"/>
                    </a:cubicBezTo>
                    <a:lnTo>
                      <a:pt x="7213" y="5640"/>
                    </a:lnTo>
                    <a:cubicBezTo>
                      <a:pt x="7463" y="5997"/>
                      <a:pt x="7660" y="6409"/>
                      <a:pt x="7803" y="6839"/>
                    </a:cubicBezTo>
                    <a:cubicBezTo>
                      <a:pt x="7857" y="7017"/>
                      <a:pt x="7910" y="7196"/>
                      <a:pt x="7928" y="7375"/>
                    </a:cubicBezTo>
                    <a:cubicBezTo>
                      <a:pt x="7964" y="7572"/>
                      <a:pt x="7906" y="7630"/>
                      <a:pt x="7812" y="7630"/>
                    </a:cubicBezTo>
                    <a:cubicBezTo>
                      <a:pt x="7718" y="7630"/>
                      <a:pt x="7588" y="7572"/>
                      <a:pt x="7481" y="7536"/>
                    </a:cubicBezTo>
                    <a:cubicBezTo>
                      <a:pt x="6318" y="7250"/>
                      <a:pt x="5888" y="6087"/>
                      <a:pt x="5513" y="5031"/>
                    </a:cubicBezTo>
                    <a:lnTo>
                      <a:pt x="5513" y="5031"/>
                    </a:lnTo>
                    <a:cubicBezTo>
                      <a:pt x="5709" y="5228"/>
                      <a:pt x="5906" y="5443"/>
                      <a:pt x="6139" y="5640"/>
                    </a:cubicBezTo>
                    <a:cubicBezTo>
                      <a:pt x="6146" y="5646"/>
                      <a:pt x="6154" y="5649"/>
                      <a:pt x="6162" y="5649"/>
                    </a:cubicBezTo>
                    <a:cubicBezTo>
                      <a:pt x="6198" y="5649"/>
                      <a:pt x="6239" y="5597"/>
                      <a:pt x="6210" y="5568"/>
                    </a:cubicBezTo>
                    <a:cubicBezTo>
                      <a:pt x="5888" y="5246"/>
                      <a:pt x="5584" y="4906"/>
                      <a:pt x="5316" y="4548"/>
                    </a:cubicBezTo>
                    <a:cubicBezTo>
                      <a:pt x="5280" y="4423"/>
                      <a:pt x="5226" y="4315"/>
                      <a:pt x="5190" y="4208"/>
                    </a:cubicBezTo>
                    <a:close/>
                    <a:moveTo>
                      <a:pt x="3580" y="5640"/>
                    </a:moveTo>
                    <a:lnTo>
                      <a:pt x="3580" y="5640"/>
                    </a:lnTo>
                    <a:cubicBezTo>
                      <a:pt x="3294" y="6266"/>
                      <a:pt x="3061" y="6928"/>
                      <a:pt x="2757" y="7572"/>
                    </a:cubicBezTo>
                    <a:lnTo>
                      <a:pt x="2757" y="7554"/>
                    </a:lnTo>
                    <a:cubicBezTo>
                      <a:pt x="2399" y="8306"/>
                      <a:pt x="1772" y="8950"/>
                      <a:pt x="1200" y="9523"/>
                    </a:cubicBezTo>
                    <a:cubicBezTo>
                      <a:pt x="946" y="9757"/>
                      <a:pt x="668" y="9963"/>
                      <a:pt x="484" y="9963"/>
                    </a:cubicBezTo>
                    <a:cubicBezTo>
                      <a:pt x="318" y="9963"/>
                      <a:pt x="228" y="9794"/>
                      <a:pt x="305" y="9326"/>
                    </a:cubicBezTo>
                    <a:cubicBezTo>
                      <a:pt x="430" y="8753"/>
                      <a:pt x="681" y="8199"/>
                      <a:pt x="1021" y="7697"/>
                    </a:cubicBezTo>
                    <a:cubicBezTo>
                      <a:pt x="1540" y="6874"/>
                      <a:pt x="2291" y="6284"/>
                      <a:pt x="3079" y="5747"/>
                    </a:cubicBezTo>
                    <a:lnTo>
                      <a:pt x="3079" y="5747"/>
                    </a:lnTo>
                    <a:cubicBezTo>
                      <a:pt x="2542" y="6427"/>
                      <a:pt x="2059" y="7143"/>
                      <a:pt x="1647" y="7894"/>
                    </a:cubicBezTo>
                    <a:cubicBezTo>
                      <a:pt x="1622" y="7932"/>
                      <a:pt x="1650" y="7970"/>
                      <a:pt x="1688" y="7970"/>
                    </a:cubicBezTo>
                    <a:cubicBezTo>
                      <a:pt x="1704" y="7970"/>
                      <a:pt x="1721" y="7964"/>
                      <a:pt x="1737" y="7948"/>
                    </a:cubicBezTo>
                    <a:cubicBezTo>
                      <a:pt x="2256" y="7107"/>
                      <a:pt x="2882" y="6337"/>
                      <a:pt x="3580" y="5640"/>
                    </a:cubicBezTo>
                    <a:close/>
                    <a:moveTo>
                      <a:pt x="5085" y="8244"/>
                    </a:moveTo>
                    <a:cubicBezTo>
                      <a:pt x="5987" y="8244"/>
                      <a:pt x="6606" y="8868"/>
                      <a:pt x="7177" y="9523"/>
                    </a:cubicBezTo>
                    <a:lnTo>
                      <a:pt x="7177" y="9505"/>
                    </a:lnTo>
                    <a:cubicBezTo>
                      <a:pt x="7427" y="9791"/>
                      <a:pt x="7660" y="10078"/>
                      <a:pt x="7875" y="10382"/>
                    </a:cubicBezTo>
                    <a:cubicBezTo>
                      <a:pt x="7928" y="10470"/>
                      <a:pt x="8312" y="11116"/>
                      <a:pt x="8202" y="11116"/>
                    </a:cubicBezTo>
                    <a:cubicBezTo>
                      <a:pt x="8200" y="11116"/>
                      <a:pt x="8198" y="11116"/>
                      <a:pt x="8197" y="11115"/>
                    </a:cubicBezTo>
                    <a:cubicBezTo>
                      <a:pt x="7427" y="11080"/>
                      <a:pt x="6694" y="10561"/>
                      <a:pt x="6139" y="10078"/>
                    </a:cubicBezTo>
                    <a:cubicBezTo>
                      <a:pt x="5656" y="9666"/>
                      <a:pt x="5387" y="9165"/>
                      <a:pt x="5047" y="8682"/>
                    </a:cubicBezTo>
                    <a:lnTo>
                      <a:pt x="5047" y="8682"/>
                    </a:lnTo>
                    <a:cubicBezTo>
                      <a:pt x="5423" y="8950"/>
                      <a:pt x="5817" y="9183"/>
                      <a:pt x="6067" y="9362"/>
                    </a:cubicBezTo>
                    <a:cubicBezTo>
                      <a:pt x="6076" y="9367"/>
                      <a:pt x="6085" y="9370"/>
                      <a:pt x="6093" y="9370"/>
                    </a:cubicBezTo>
                    <a:cubicBezTo>
                      <a:pt x="6136" y="9370"/>
                      <a:pt x="6166" y="9302"/>
                      <a:pt x="6121" y="9272"/>
                    </a:cubicBezTo>
                    <a:cubicBezTo>
                      <a:pt x="5763" y="9022"/>
                      <a:pt x="5405" y="8753"/>
                      <a:pt x="5083" y="8449"/>
                    </a:cubicBezTo>
                    <a:cubicBezTo>
                      <a:pt x="5029" y="8395"/>
                      <a:pt x="4958" y="8324"/>
                      <a:pt x="4904" y="8252"/>
                    </a:cubicBezTo>
                    <a:cubicBezTo>
                      <a:pt x="4966" y="8247"/>
                      <a:pt x="5026" y="8244"/>
                      <a:pt x="5085" y="8244"/>
                    </a:cubicBezTo>
                    <a:close/>
                    <a:moveTo>
                      <a:pt x="3311" y="9755"/>
                    </a:moveTo>
                    <a:lnTo>
                      <a:pt x="3311" y="9755"/>
                    </a:lnTo>
                    <a:cubicBezTo>
                      <a:pt x="2864" y="10418"/>
                      <a:pt x="2470" y="11187"/>
                      <a:pt x="2077" y="11867"/>
                    </a:cubicBezTo>
                    <a:cubicBezTo>
                      <a:pt x="2064" y="11918"/>
                      <a:pt x="2106" y="11960"/>
                      <a:pt x="2144" y="11960"/>
                    </a:cubicBezTo>
                    <a:cubicBezTo>
                      <a:pt x="2159" y="11960"/>
                      <a:pt x="2174" y="11954"/>
                      <a:pt x="2184" y="11939"/>
                    </a:cubicBezTo>
                    <a:cubicBezTo>
                      <a:pt x="2578" y="11276"/>
                      <a:pt x="3007" y="10650"/>
                      <a:pt x="3437" y="10024"/>
                    </a:cubicBezTo>
                    <a:lnTo>
                      <a:pt x="3437" y="10024"/>
                    </a:lnTo>
                    <a:cubicBezTo>
                      <a:pt x="3204" y="11652"/>
                      <a:pt x="2775" y="12994"/>
                      <a:pt x="1343" y="14050"/>
                    </a:cubicBezTo>
                    <a:cubicBezTo>
                      <a:pt x="1253" y="14117"/>
                      <a:pt x="1185" y="14146"/>
                      <a:pt x="1134" y="14146"/>
                    </a:cubicBezTo>
                    <a:cubicBezTo>
                      <a:pt x="721" y="14146"/>
                      <a:pt x="1502" y="12156"/>
                      <a:pt x="1629" y="11885"/>
                    </a:cubicBezTo>
                    <a:cubicBezTo>
                      <a:pt x="2023" y="11026"/>
                      <a:pt x="2703" y="10435"/>
                      <a:pt x="3311" y="9755"/>
                    </a:cubicBezTo>
                    <a:close/>
                    <a:moveTo>
                      <a:pt x="5087" y="12071"/>
                    </a:moveTo>
                    <a:cubicBezTo>
                      <a:pt x="6066" y="12071"/>
                      <a:pt x="6997" y="13155"/>
                      <a:pt x="7374" y="13925"/>
                    </a:cubicBezTo>
                    <a:cubicBezTo>
                      <a:pt x="7427" y="14050"/>
                      <a:pt x="7642" y="14569"/>
                      <a:pt x="7481" y="14569"/>
                    </a:cubicBezTo>
                    <a:cubicBezTo>
                      <a:pt x="7034" y="14551"/>
                      <a:pt x="6640" y="14265"/>
                      <a:pt x="6300" y="13997"/>
                    </a:cubicBezTo>
                    <a:cubicBezTo>
                      <a:pt x="5799" y="13585"/>
                      <a:pt x="5513" y="13012"/>
                      <a:pt x="5101" y="12529"/>
                    </a:cubicBezTo>
                    <a:lnTo>
                      <a:pt x="5101" y="12529"/>
                    </a:lnTo>
                    <a:cubicBezTo>
                      <a:pt x="5423" y="12762"/>
                      <a:pt x="5763" y="12977"/>
                      <a:pt x="6085" y="13191"/>
                    </a:cubicBezTo>
                    <a:cubicBezTo>
                      <a:pt x="6092" y="13198"/>
                      <a:pt x="6100" y="13201"/>
                      <a:pt x="6107" y="13201"/>
                    </a:cubicBezTo>
                    <a:cubicBezTo>
                      <a:pt x="6138" y="13201"/>
                      <a:pt x="6164" y="13149"/>
                      <a:pt x="6121" y="13120"/>
                    </a:cubicBezTo>
                    <a:cubicBezTo>
                      <a:pt x="5745" y="12815"/>
                      <a:pt x="5334" y="12547"/>
                      <a:pt x="4958" y="12243"/>
                    </a:cubicBezTo>
                    <a:cubicBezTo>
                      <a:pt x="4904" y="12189"/>
                      <a:pt x="4868" y="12153"/>
                      <a:pt x="4815" y="12100"/>
                    </a:cubicBezTo>
                    <a:cubicBezTo>
                      <a:pt x="4906" y="12080"/>
                      <a:pt x="4997" y="12071"/>
                      <a:pt x="5087" y="12071"/>
                    </a:cubicBezTo>
                    <a:close/>
                    <a:moveTo>
                      <a:pt x="3419" y="14086"/>
                    </a:moveTo>
                    <a:cubicBezTo>
                      <a:pt x="3455" y="15213"/>
                      <a:pt x="3186" y="16341"/>
                      <a:pt x="2649" y="17343"/>
                    </a:cubicBezTo>
                    <a:cubicBezTo>
                      <a:pt x="2488" y="17647"/>
                      <a:pt x="2256" y="17898"/>
                      <a:pt x="1987" y="18095"/>
                    </a:cubicBezTo>
                    <a:cubicBezTo>
                      <a:pt x="1987" y="18095"/>
                      <a:pt x="1986" y="18095"/>
                      <a:pt x="1985" y="18095"/>
                    </a:cubicBezTo>
                    <a:cubicBezTo>
                      <a:pt x="1935" y="18095"/>
                      <a:pt x="1988" y="16750"/>
                      <a:pt x="2041" y="16573"/>
                    </a:cubicBezTo>
                    <a:cubicBezTo>
                      <a:pt x="2220" y="15911"/>
                      <a:pt x="2596" y="15339"/>
                      <a:pt x="2989" y="14766"/>
                    </a:cubicBezTo>
                    <a:lnTo>
                      <a:pt x="2989" y="14766"/>
                    </a:lnTo>
                    <a:cubicBezTo>
                      <a:pt x="2828" y="15231"/>
                      <a:pt x="2703" y="15679"/>
                      <a:pt x="2542" y="16108"/>
                    </a:cubicBezTo>
                    <a:cubicBezTo>
                      <a:pt x="2520" y="16140"/>
                      <a:pt x="2551" y="16166"/>
                      <a:pt x="2582" y="16166"/>
                    </a:cubicBezTo>
                    <a:cubicBezTo>
                      <a:pt x="2603" y="16166"/>
                      <a:pt x="2624" y="16155"/>
                      <a:pt x="2631" y="16126"/>
                    </a:cubicBezTo>
                    <a:cubicBezTo>
                      <a:pt x="2918" y="15464"/>
                      <a:pt x="3150" y="14766"/>
                      <a:pt x="3419" y="14086"/>
                    </a:cubicBezTo>
                    <a:close/>
                    <a:moveTo>
                      <a:pt x="4689" y="15088"/>
                    </a:moveTo>
                    <a:cubicBezTo>
                      <a:pt x="5727" y="15142"/>
                      <a:pt x="6175" y="16072"/>
                      <a:pt x="6568" y="16896"/>
                    </a:cubicBezTo>
                    <a:lnTo>
                      <a:pt x="6568" y="16913"/>
                    </a:lnTo>
                    <a:cubicBezTo>
                      <a:pt x="6676" y="17164"/>
                      <a:pt x="6819" y="17361"/>
                      <a:pt x="6944" y="17593"/>
                    </a:cubicBezTo>
                    <a:cubicBezTo>
                      <a:pt x="7084" y="17831"/>
                      <a:pt x="7191" y="18189"/>
                      <a:pt x="7001" y="18189"/>
                    </a:cubicBezTo>
                    <a:cubicBezTo>
                      <a:pt x="6947" y="18189"/>
                      <a:pt x="6871" y="18161"/>
                      <a:pt x="6765" y="18095"/>
                    </a:cubicBezTo>
                    <a:cubicBezTo>
                      <a:pt x="6354" y="17808"/>
                      <a:pt x="5978" y="17468"/>
                      <a:pt x="5656" y="17092"/>
                    </a:cubicBezTo>
                    <a:cubicBezTo>
                      <a:pt x="5459" y="16878"/>
                      <a:pt x="5280" y="16645"/>
                      <a:pt x="5119" y="16377"/>
                    </a:cubicBezTo>
                    <a:cubicBezTo>
                      <a:pt x="5011" y="16126"/>
                      <a:pt x="4904" y="15858"/>
                      <a:pt x="4850" y="15589"/>
                    </a:cubicBezTo>
                    <a:lnTo>
                      <a:pt x="4850" y="15589"/>
                    </a:lnTo>
                    <a:cubicBezTo>
                      <a:pt x="5065" y="15876"/>
                      <a:pt x="5298" y="16180"/>
                      <a:pt x="5513" y="16484"/>
                    </a:cubicBezTo>
                    <a:cubicBezTo>
                      <a:pt x="5517" y="16489"/>
                      <a:pt x="5525" y="16491"/>
                      <a:pt x="5533" y="16491"/>
                    </a:cubicBezTo>
                    <a:cubicBezTo>
                      <a:pt x="5555" y="16491"/>
                      <a:pt x="5584" y="16474"/>
                      <a:pt x="5584" y="16448"/>
                    </a:cubicBezTo>
                    <a:cubicBezTo>
                      <a:pt x="5423" y="16072"/>
                      <a:pt x="5208" y="15732"/>
                      <a:pt x="4940" y="15428"/>
                    </a:cubicBezTo>
                    <a:cubicBezTo>
                      <a:pt x="4850" y="15321"/>
                      <a:pt x="4779" y="15196"/>
                      <a:pt x="4689" y="15088"/>
                    </a:cubicBezTo>
                    <a:close/>
                    <a:moveTo>
                      <a:pt x="4707" y="17128"/>
                    </a:moveTo>
                    <a:cubicBezTo>
                      <a:pt x="5065" y="17558"/>
                      <a:pt x="5387" y="18005"/>
                      <a:pt x="5691" y="18488"/>
                    </a:cubicBezTo>
                    <a:lnTo>
                      <a:pt x="5709" y="18488"/>
                    </a:lnTo>
                    <a:cubicBezTo>
                      <a:pt x="5906" y="18864"/>
                      <a:pt x="6031" y="19276"/>
                      <a:pt x="6067" y="19705"/>
                    </a:cubicBezTo>
                    <a:cubicBezTo>
                      <a:pt x="6089" y="19926"/>
                      <a:pt x="6018" y="20001"/>
                      <a:pt x="5909" y="20001"/>
                    </a:cubicBezTo>
                    <a:cubicBezTo>
                      <a:pt x="5754" y="20001"/>
                      <a:pt x="5524" y="19846"/>
                      <a:pt x="5387" y="19741"/>
                    </a:cubicBezTo>
                    <a:cubicBezTo>
                      <a:pt x="4725" y="19186"/>
                      <a:pt x="4707" y="18345"/>
                      <a:pt x="4707" y="17540"/>
                    </a:cubicBezTo>
                    <a:lnTo>
                      <a:pt x="4707" y="17540"/>
                    </a:lnTo>
                    <a:cubicBezTo>
                      <a:pt x="4725" y="17629"/>
                      <a:pt x="4761" y="17701"/>
                      <a:pt x="4779" y="17790"/>
                    </a:cubicBezTo>
                    <a:lnTo>
                      <a:pt x="4779" y="17898"/>
                    </a:lnTo>
                    <a:lnTo>
                      <a:pt x="4797" y="17898"/>
                    </a:lnTo>
                    <a:lnTo>
                      <a:pt x="4797" y="17844"/>
                    </a:lnTo>
                    <a:cubicBezTo>
                      <a:pt x="4833" y="17933"/>
                      <a:pt x="4868" y="18041"/>
                      <a:pt x="4904" y="18148"/>
                    </a:cubicBezTo>
                    <a:cubicBezTo>
                      <a:pt x="4911" y="18162"/>
                      <a:pt x="4926" y="18168"/>
                      <a:pt x="4940" y="18168"/>
                    </a:cubicBezTo>
                    <a:cubicBezTo>
                      <a:pt x="4964" y="18168"/>
                      <a:pt x="4987" y="18152"/>
                      <a:pt x="4976" y="18130"/>
                    </a:cubicBezTo>
                    <a:cubicBezTo>
                      <a:pt x="4868" y="17808"/>
                      <a:pt x="4779" y="17468"/>
                      <a:pt x="4707" y="17146"/>
                    </a:cubicBezTo>
                    <a:lnTo>
                      <a:pt x="4707" y="17128"/>
                    </a:lnTo>
                    <a:close/>
                    <a:moveTo>
                      <a:pt x="3991" y="17110"/>
                    </a:moveTo>
                    <a:lnTo>
                      <a:pt x="3991" y="17110"/>
                    </a:lnTo>
                    <a:cubicBezTo>
                      <a:pt x="4260" y="18130"/>
                      <a:pt x="4403" y="19276"/>
                      <a:pt x="3938" y="20242"/>
                    </a:cubicBezTo>
                    <a:lnTo>
                      <a:pt x="3920" y="20242"/>
                    </a:lnTo>
                    <a:cubicBezTo>
                      <a:pt x="3846" y="20405"/>
                      <a:pt x="3784" y="20467"/>
                      <a:pt x="3732" y="20467"/>
                    </a:cubicBezTo>
                    <a:cubicBezTo>
                      <a:pt x="3607" y="20467"/>
                      <a:pt x="3544" y="20104"/>
                      <a:pt x="3544" y="19902"/>
                    </a:cubicBezTo>
                    <a:cubicBezTo>
                      <a:pt x="3544" y="19616"/>
                      <a:pt x="3562" y="19347"/>
                      <a:pt x="3580" y="19079"/>
                    </a:cubicBezTo>
                    <a:cubicBezTo>
                      <a:pt x="3616" y="18596"/>
                      <a:pt x="3705" y="18148"/>
                      <a:pt x="3812" y="17683"/>
                    </a:cubicBezTo>
                    <a:lnTo>
                      <a:pt x="3812" y="17683"/>
                    </a:lnTo>
                    <a:cubicBezTo>
                      <a:pt x="3777" y="17916"/>
                      <a:pt x="3795" y="18166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2" y="18399"/>
                      <a:pt x="3902" y="18381"/>
                    </a:cubicBezTo>
                    <a:cubicBezTo>
                      <a:pt x="4009" y="18130"/>
                      <a:pt x="3956" y="17701"/>
                      <a:pt x="3974" y="17432"/>
                    </a:cubicBezTo>
                    <a:cubicBezTo>
                      <a:pt x="3974" y="17325"/>
                      <a:pt x="3991" y="17218"/>
                      <a:pt x="3991" y="17110"/>
                    </a:cubicBezTo>
                    <a:close/>
                    <a:moveTo>
                      <a:pt x="5474" y="0"/>
                    </a:moveTo>
                    <a:cubicBezTo>
                      <a:pt x="5451" y="0"/>
                      <a:pt x="5430" y="12"/>
                      <a:pt x="5423" y="38"/>
                    </a:cubicBezTo>
                    <a:cubicBezTo>
                      <a:pt x="5155" y="754"/>
                      <a:pt x="4940" y="1470"/>
                      <a:pt x="4797" y="2204"/>
                    </a:cubicBezTo>
                    <a:cubicBezTo>
                      <a:pt x="4493" y="2293"/>
                      <a:pt x="4206" y="2418"/>
                      <a:pt x="3938" y="2544"/>
                    </a:cubicBezTo>
                    <a:cubicBezTo>
                      <a:pt x="3132" y="2633"/>
                      <a:pt x="2345" y="2651"/>
                      <a:pt x="1701" y="3206"/>
                    </a:cubicBezTo>
                    <a:cubicBezTo>
                      <a:pt x="1057" y="3778"/>
                      <a:pt x="645" y="4512"/>
                      <a:pt x="287" y="5300"/>
                    </a:cubicBezTo>
                    <a:cubicBezTo>
                      <a:pt x="269" y="5371"/>
                      <a:pt x="323" y="5443"/>
                      <a:pt x="395" y="5461"/>
                    </a:cubicBezTo>
                    <a:lnTo>
                      <a:pt x="359" y="5425"/>
                    </a:lnTo>
                    <a:cubicBezTo>
                      <a:pt x="1092" y="5353"/>
                      <a:pt x="1665" y="4995"/>
                      <a:pt x="2256" y="4566"/>
                    </a:cubicBezTo>
                    <a:cubicBezTo>
                      <a:pt x="2971" y="4011"/>
                      <a:pt x="3419" y="3313"/>
                      <a:pt x="4045" y="2705"/>
                    </a:cubicBezTo>
                    <a:lnTo>
                      <a:pt x="4081" y="2705"/>
                    </a:lnTo>
                    <a:cubicBezTo>
                      <a:pt x="4135" y="2705"/>
                      <a:pt x="4170" y="2651"/>
                      <a:pt x="4170" y="2615"/>
                    </a:cubicBezTo>
                    <a:cubicBezTo>
                      <a:pt x="4349" y="2544"/>
                      <a:pt x="4528" y="2472"/>
                      <a:pt x="4707" y="2401"/>
                    </a:cubicBezTo>
                    <a:lnTo>
                      <a:pt x="4707" y="2401"/>
                    </a:lnTo>
                    <a:cubicBezTo>
                      <a:pt x="4582" y="3098"/>
                      <a:pt x="4475" y="3814"/>
                      <a:pt x="4403" y="4530"/>
                    </a:cubicBezTo>
                    <a:cubicBezTo>
                      <a:pt x="4027" y="4781"/>
                      <a:pt x="3669" y="5067"/>
                      <a:pt x="3383" y="5407"/>
                    </a:cubicBezTo>
                    <a:lnTo>
                      <a:pt x="3365" y="5407"/>
                    </a:lnTo>
                    <a:cubicBezTo>
                      <a:pt x="1468" y="6176"/>
                      <a:pt x="37" y="8181"/>
                      <a:pt x="1" y="10221"/>
                    </a:cubicBezTo>
                    <a:cubicBezTo>
                      <a:pt x="1" y="10292"/>
                      <a:pt x="55" y="10346"/>
                      <a:pt x="108" y="10346"/>
                    </a:cubicBezTo>
                    <a:cubicBezTo>
                      <a:pt x="1021" y="10239"/>
                      <a:pt x="1683" y="9398"/>
                      <a:pt x="2202" y="8735"/>
                    </a:cubicBezTo>
                    <a:cubicBezTo>
                      <a:pt x="3025" y="7715"/>
                      <a:pt x="3383" y="6516"/>
                      <a:pt x="3884" y="5335"/>
                    </a:cubicBezTo>
                    <a:lnTo>
                      <a:pt x="4385" y="4816"/>
                    </a:lnTo>
                    <a:lnTo>
                      <a:pt x="4385" y="4816"/>
                    </a:lnTo>
                    <a:cubicBezTo>
                      <a:pt x="4260" y="6141"/>
                      <a:pt x="4206" y="7465"/>
                      <a:pt x="4117" y="8735"/>
                    </a:cubicBezTo>
                    <a:cubicBezTo>
                      <a:pt x="3902" y="8968"/>
                      <a:pt x="3687" y="9219"/>
                      <a:pt x="3508" y="9469"/>
                    </a:cubicBezTo>
                    <a:cubicBezTo>
                      <a:pt x="3497" y="9434"/>
                      <a:pt x="3463" y="9415"/>
                      <a:pt x="3431" y="9415"/>
                    </a:cubicBezTo>
                    <a:cubicBezTo>
                      <a:pt x="3413" y="9415"/>
                      <a:pt x="3396" y="9421"/>
                      <a:pt x="3383" y="9433"/>
                    </a:cubicBezTo>
                    <a:cubicBezTo>
                      <a:pt x="1916" y="10632"/>
                      <a:pt x="645" y="12493"/>
                      <a:pt x="788" y="14462"/>
                    </a:cubicBezTo>
                    <a:cubicBezTo>
                      <a:pt x="788" y="14532"/>
                      <a:pt x="855" y="14580"/>
                      <a:pt x="918" y="14580"/>
                    </a:cubicBezTo>
                    <a:cubicBezTo>
                      <a:pt x="935" y="14580"/>
                      <a:pt x="952" y="14577"/>
                      <a:pt x="967" y="14569"/>
                    </a:cubicBezTo>
                    <a:cubicBezTo>
                      <a:pt x="2667" y="13585"/>
                      <a:pt x="3669" y="11742"/>
                      <a:pt x="3616" y="9773"/>
                    </a:cubicBezTo>
                    <a:lnTo>
                      <a:pt x="4099" y="9057"/>
                    </a:lnTo>
                    <a:lnTo>
                      <a:pt x="4099" y="9057"/>
                    </a:lnTo>
                    <a:cubicBezTo>
                      <a:pt x="4027" y="10239"/>
                      <a:pt x="3974" y="11420"/>
                      <a:pt x="4009" y="12583"/>
                    </a:cubicBezTo>
                    <a:cubicBezTo>
                      <a:pt x="3669" y="13030"/>
                      <a:pt x="3401" y="13531"/>
                      <a:pt x="3222" y="14050"/>
                    </a:cubicBezTo>
                    <a:cubicBezTo>
                      <a:pt x="2309" y="15249"/>
                      <a:pt x="1415" y="16681"/>
                      <a:pt x="1808" y="18256"/>
                    </a:cubicBezTo>
                    <a:cubicBezTo>
                      <a:pt x="1820" y="18303"/>
                      <a:pt x="1856" y="18327"/>
                      <a:pt x="1894" y="18327"/>
                    </a:cubicBezTo>
                    <a:cubicBezTo>
                      <a:pt x="1914" y="18327"/>
                      <a:pt x="1934" y="18321"/>
                      <a:pt x="1951" y="18309"/>
                    </a:cubicBezTo>
                    <a:cubicBezTo>
                      <a:pt x="3222" y="17647"/>
                      <a:pt x="3884" y="15178"/>
                      <a:pt x="3544" y="13800"/>
                    </a:cubicBezTo>
                    <a:cubicBezTo>
                      <a:pt x="3687" y="13478"/>
                      <a:pt x="3830" y="13173"/>
                      <a:pt x="4009" y="12869"/>
                    </a:cubicBezTo>
                    <a:cubicBezTo>
                      <a:pt x="4027" y="13657"/>
                      <a:pt x="4099" y="14444"/>
                      <a:pt x="4206" y="15231"/>
                    </a:cubicBezTo>
                    <a:cubicBezTo>
                      <a:pt x="4063" y="15714"/>
                      <a:pt x="3956" y="16198"/>
                      <a:pt x="3920" y="16699"/>
                    </a:cubicBezTo>
                    <a:cubicBezTo>
                      <a:pt x="3884" y="16717"/>
                      <a:pt x="3866" y="16735"/>
                      <a:pt x="3848" y="16752"/>
                    </a:cubicBezTo>
                    <a:cubicBezTo>
                      <a:pt x="3562" y="17504"/>
                      <a:pt x="3401" y="18273"/>
                      <a:pt x="3347" y="19061"/>
                    </a:cubicBezTo>
                    <a:cubicBezTo>
                      <a:pt x="3311" y="19651"/>
                      <a:pt x="3222" y="20296"/>
                      <a:pt x="3508" y="20815"/>
                    </a:cubicBezTo>
                    <a:cubicBezTo>
                      <a:pt x="3529" y="20857"/>
                      <a:pt x="3562" y="20874"/>
                      <a:pt x="3597" y="20874"/>
                    </a:cubicBezTo>
                    <a:cubicBezTo>
                      <a:pt x="3622" y="20874"/>
                      <a:pt x="3647" y="20865"/>
                      <a:pt x="3669" y="20850"/>
                    </a:cubicBezTo>
                    <a:cubicBezTo>
                      <a:pt x="4654" y="19866"/>
                      <a:pt x="4600" y="17951"/>
                      <a:pt x="4045" y="16752"/>
                    </a:cubicBezTo>
                    <a:cubicBezTo>
                      <a:pt x="4063" y="16538"/>
                      <a:pt x="4099" y="16341"/>
                      <a:pt x="4153" y="16126"/>
                    </a:cubicBezTo>
                    <a:cubicBezTo>
                      <a:pt x="4188" y="15983"/>
                      <a:pt x="4242" y="15858"/>
                      <a:pt x="4278" y="15714"/>
                    </a:cubicBezTo>
                    <a:cubicBezTo>
                      <a:pt x="4349" y="16108"/>
                      <a:pt x="4439" y="16484"/>
                      <a:pt x="4528" y="16860"/>
                    </a:cubicBezTo>
                    <a:cubicBezTo>
                      <a:pt x="4314" y="17468"/>
                      <a:pt x="4510" y="18345"/>
                      <a:pt x="4689" y="18918"/>
                    </a:cubicBezTo>
                    <a:cubicBezTo>
                      <a:pt x="4922" y="19616"/>
                      <a:pt x="5405" y="20152"/>
                      <a:pt x="6157" y="20224"/>
                    </a:cubicBezTo>
                    <a:cubicBezTo>
                      <a:pt x="6210" y="20224"/>
                      <a:pt x="6246" y="20188"/>
                      <a:pt x="6246" y="20135"/>
                    </a:cubicBezTo>
                    <a:cubicBezTo>
                      <a:pt x="6282" y="18864"/>
                      <a:pt x="5620" y="17772"/>
                      <a:pt x="4707" y="16913"/>
                    </a:cubicBezTo>
                    <a:lnTo>
                      <a:pt x="4707" y="16770"/>
                    </a:lnTo>
                    <a:cubicBezTo>
                      <a:pt x="4707" y="16717"/>
                      <a:pt x="4671" y="16699"/>
                      <a:pt x="4618" y="16699"/>
                    </a:cubicBezTo>
                    <a:cubicBezTo>
                      <a:pt x="4528" y="16269"/>
                      <a:pt x="4457" y="15840"/>
                      <a:pt x="4403" y="15392"/>
                    </a:cubicBezTo>
                    <a:cubicBezTo>
                      <a:pt x="4403" y="15339"/>
                      <a:pt x="4421" y="15267"/>
                      <a:pt x="4421" y="15196"/>
                    </a:cubicBezTo>
                    <a:cubicBezTo>
                      <a:pt x="4421" y="15160"/>
                      <a:pt x="4403" y="15124"/>
                      <a:pt x="4367" y="15124"/>
                    </a:cubicBezTo>
                    <a:cubicBezTo>
                      <a:pt x="4367" y="15034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1" y="14981"/>
                      <a:pt x="4510" y="15124"/>
                      <a:pt x="4600" y="15231"/>
                    </a:cubicBezTo>
                    <a:lnTo>
                      <a:pt x="4725" y="15410"/>
                    </a:lnTo>
                    <a:cubicBezTo>
                      <a:pt x="4689" y="15428"/>
                      <a:pt x="4671" y="15446"/>
                      <a:pt x="4671" y="15500"/>
                    </a:cubicBezTo>
                    <a:cubicBezTo>
                      <a:pt x="4779" y="16341"/>
                      <a:pt x="5244" y="16931"/>
                      <a:pt x="5817" y="17522"/>
                    </a:cubicBezTo>
                    <a:cubicBezTo>
                      <a:pt x="6023" y="17728"/>
                      <a:pt x="6648" y="18438"/>
                      <a:pt x="7075" y="18438"/>
                    </a:cubicBezTo>
                    <a:cubicBezTo>
                      <a:pt x="7131" y="18438"/>
                      <a:pt x="7183" y="18426"/>
                      <a:pt x="7230" y="18399"/>
                    </a:cubicBezTo>
                    <a:cubicBezTo>
                      <a:pt x="7732" y="18112"/>
                      <a:pt x="6873" y="17110"/>
                      <a:pt x="6729" y="16842"/>
                    </a:cubicBezTo>
                    <a:cubicBezTo>
                      <a:pt x="6377" y="16070"/>
                      <a:pt x="5867" y="14984"/>
                      <a:pt x="4906" y="14984"/>
                    </a:cubicBezTo>
                    <a:cubicBezTo>
                      <a:pt x="4842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4"/>
                    </a:cubicBezTo>
                    <a:cubicBezTo>
                      <a:pt x="4618" y="14963"/>
                      <a:pt x="4564" y="14873"/>
                      <a:pt x="4528" y="14802"/>
                    </a:cubicBezTo>
                    <a:cubicBezTo>
                      <a:pt x="4421" y="14659"/>
                      <a:pt x="4367" y="14498"/>
                      <a:pt x="4278" y="14354"/>
                    </a:cubicBezTo>
                    <a:cubicBezTo>
                      <a:pt x="4206" y="13442"/>
                      <a:pt x="4170" y="12529"/>
                      <a:pt x="4206" y="11616"/>
                    </a:cubicBezTo>
                    <a:lnTo>
                      <a:pt x="4206" y="11616"/>
                    </a:lnTo>
                    <a:cubicBezTo>
                      <a:pt x="4349" y="11831"/>
                      <a:pt x="4510" y="12028"/>
                      <a:pt x="4725" y="12207"/>
                    </a:cubicBezTo>
                    <a:cubicBezTo>
                      <a:pt x="4779" y="12261"/>
                      <a:pt x="4833" y="12314"/>
                      <a:pt x="4904" y="12368"/>
                    </a:cubicBezTo>
                    <a:cubicBezTo>
                      <a:pt x="4850" y="12386"/>
                      <a:pt x="4833" y="12440"/>
                      <a:pt x="4850" y="12475"/>
                    </a:cubicBezTo>
                    <a:cubicBezTo>
                      <a:pt x="5280" y="13531"/>
                      <a:pt x="6461" y="14766"/>
                      <a:pt x="7660" y="14802"/>
                    </a:cubicBezTo>
                    <a:cubicBezTo>
                      <a:pt x="7714" y="14802"/>
                      <a:pt x="7749" y="14766"/>
                      <a:pt x="7767" y="14694"/>
                    </a:cubicBezTo>
                    <a:cubicBezTo>
                      <a:pt x="7877" y="13626"/>
                      <a:pt x="6442" y="11923"/>
                      <a:pt x="5231" y="11923"/>
                    </a:cubicBezTo>
                    <a:cubicBezTo>
                      <a:pt x="5062" y="11923"/>
                      <a:pt x="4898" y="11956"/>
                      <a:pt x="4743" y="12028"/>
                    </a:cubicBezTo>
                    <a:cubicBezTo>
                      <a:pt x="4654" y="11939"/>
                      <a:pt x="4564" y="11831"/>
                      <a:pt x="4493" y="11724"/>
                    </a:cubicBezTo>
                    <a:cubicBezTo>
                      <a:pt x="4367" y="11527"/>
                      <a:pt x="4314" y="11312"/>
                      <a:pt x="4206" y="11115"/>
                    </a:cubicBezTo>
                    <a:cubicBezTo>
                      <a:pt x="4224" y="10543"/>
                      <a:pt x="4260" y="9988"/>
                      <a:pt x="4296" y="9415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8"/>
                    </a:cubicBezTo>
                    <a:cubicBezTo>
                      <a:pt x="4367" y="8431"/>
                      <a:pt x="4385" y="8216"/>
                      <a:pt x="4403" y="8020"/>
                    </a:cubicBezTo>
                    <a:cubicBezTo>
                      <a:pt x="4493" y="8163"/>
                      <a:pt x="4600" y="8306"/>
                      <a:pt x="4725" y="8413"/>
                    </a:cubicBezTo>
                    <a:cubicBezTo>
                      <a:pt x="4725" y="8431"/>
                      <a:pt x="4725" y="8449"/>
                      <a:pt x="4725" y="8449"/>
                    </a:cubicBezTo>
                    <a:cubicBezTo>
                      <a:pt x="4725" y="9219"/>
                      <a:pt x="5602" y="9970"/>
                      <a:pt x="6139" y="10418"/>
                    </a:cubicBezTo>
                    <a:cubicBezTo>
                      <a:pt x="6724" y="10917"/>
                      <a:pt x="7492" y="11350"/>
                      <a:pt x="8283" y="11350"/>
                    </a:cubicBezTo>
                    <a:cubicBezTo>
                      <a:pt x="8314" y="11350"/>
                      <a:pt x="8345" y="11349"/>
                      <a:pt x="8376" y="11348"/>
                    </a:cubicBezTo>
                    <a:cubicBezTo>
                      <a:pt x="8429" y="11348"/>
                      <a:pt x="8465" y="11294"/>
                      <a:pt x="8465" y="11241"/>
                    </a:cubicBezTo>
                    <a:cubicBezTo>
                      <a:pt x="8322" y="10435"/>
                      <a:pt x="7642" y="9755"/>
                      <a:pt x="7123" y="9165"/>
                    </a:cubicBezTo>
                    <a:cubicBezTo>
                      <a:pt x="6597" y="8592"/>
                      <a:pt x="5991" y="8127"/>
                      <a:pt x="5223" y="8127"/>
                    </a:cubicBezTo>
                    <a:cubicBezTo>
                      <a:pt x="5103" y="8127"/>
                      <a:pt x="4979" y="8138"/>
                      <a:pt x="4850" y="8163"/>
                    </a:cubicBezTo>
                    <a:cubicBezTo>
                      <a:pt x="4707" y="7930"/>
                      <a:pt x="4582" y="7697"/>
                      <a:pt x="4475" y="7447"/>
                    </a:cubicBezTo>
                    <a:cubicBezTo>
                      <a:pt x="4564" y="6284"/>
                      <a:pt x="4671" y="5138"/>
                      <a:pt x="4833" y="3975"/>
                    </a:cubicBezTo>
                    <a:cubicBezTo>
                      <a:pt x="4886" y="4154"/>
                      <a:pt x="4976" y="4315"/>
                      <a:pt x="5083" y="4476"/>
                    </a:cubicBezTo>
                    <a:cubicBezTo>
                      <a:pt x="5190" y="5228"/>
                      <a:pt x="5638" y="6033"/>
                      <a:pt x="6031" y="6624"/>
                    </a:cubicBezTo>
                    <a:cubicBezTo>
                      <a:pt x="6507" y="7328"/>
                      <a:pt x="7190" y="7859"/>
                      <a:pt x="8064" y="7859"/>
                    </a:cubicBezTo>
                    <a:cubicBezTo>
                      <a:pt x="8078" y="7859"/>
                      <a:pt x="8093" y="7859"/>
                      <a:pt x="8107" y="7859"/>
                    </a:cubicBezTo>
                    <a:cubicBezTo>
                      <a:pt x="8161" y="7859"/>
                      <a:pt x="8215" y="7823"/>
                      <a:pt x="8215" y="7751"/>
                    </a:cubicBezTo>
                    <a:cubicBezTo>
                      <a:pt x="8125" y="6176"/>
                      <a:pt x="6837" y="4118"/>
                      <a:pt x="5083" y="4083"/>
                    </a:cubicBezTo>
                    <a:cubicBezTo>
                      <a:pt x="4994" y="3868"/>
                      <a:pt x="4940" y="3653"/>
                      <a:pt x="4904" y="3438"/>
                    </a:cubicBezTo>
                    <a:cubicBezTo>
                      <a:pt x="5065" y="2311"/>
                      <a:pt x="5280" y="1184"/>
                      <a:pt x="5548" y="92"/>
                    </a:cubicBezTo>
                    <a:cubicBezTo>
                      <a:pt x="5560" y="35"/>
                      <a:pt x="5514" y="0"/>
                      <a:pt x="54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37"/>
              <p:cNvSpPr/>
              <p:nvPr/>
            </p:nvSpPr>
            <p:spPr>
              <a:xfrm>
                <a:off x="243250" y="2768050"/>
                <a:ext cx="547850" cy="1298700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48" extrusionOk="0">
                    <a:moveTo>
                      <a:pt x="12306" y="1005"/>
                    </a:moveTo>
                    <a:cubicBezTo>
                      <a:pt x="12434" y="1005"/>
                      <a:pt x="12303" y="1710"/>
                      <a:pt x="12286" y="1762"/>
                    </a:cubicBezTo>
                    <a:cubicBezTo>
                      <a:pt x="12178" y="2084"/>
                      <a:pt x="12035" y="2388"/>
                      <a:pt x="11856" y="2656"/>
                    </a:cubicBezTo>
                    <a:cubicBezTo>
                      <a:pt x="11588" y="3050"/>
                      <a:pt x="11266" y="3390"/>
                      <a:pt x="10872" y="3659"/>
                    </a:cubicBezTo>
                    <a:cubicBezTo>
                      <a:pt x="11302" y="3301"/>
                      <a:pt x="11659" y="2889"/>
                      <a:pt x="11946" y="2406"/>
                    </a:cubicBezTo>
                    <a:cubicBezTo>
                      <a:pt x="12089" y="2173"/>
                      <a:pt x="12178" y="1905"/>
                      <a:pt x="12214" y="1618"/>
                    </a:cubicBezTo>
                    <a:cubicBezTo>
                      <a:pt x="12232" y="1404"/>
                      <a:pt x="12250" y="1207"/>
                      <a:pt x="12286" y="1010"/>
                    </a:cubicBezTo>
                    <a:cubicBezTo>
                      <a:pt x="12293" y="1007"/>
                      <a:pt x="12300" y="1005"/>
                      <a:pt x="12306" y="1005"/>
                    </a:cubicBezTo>
                    <a:close/>
                    <a:moveTo>
                      <a:pt x="8950" y="336"/>
                    </a:moveTo>
                    <a:cubicBezTo>
                      <a:pt x="9017" y="336"/>
                      <a:pt x="9114" y="444"/>
                      <a:pt x="9279" y="652"/>
                    </a:cubicBezTo>
                    <a:cubicBezTo>
                      <a:pt x="9977" y="1583"/>
                      <a:pt x="10067" y="2603"/>
                      <a:pt x="9942" y="3712"/>
                    </a:cubicBezTo>
                    <a:cubicBezTo>
                      <a:pt x="9906" y="3569"/>
                      <a:pt x="9816" y="3426"/>
                      <a:pt x="9727" y="3319"/>
                    </a:cubicBezTo>
                    <a:cubicBezTo>
                      <a:pt x="9709" y="3301"/>
                      <a:pt x="9689" y="3293"/>
                      <a:pt x="9670" y="3293"/>
                    </a:cubicBezTo>
                    <a:cubicBezTo>
                      <a:pt x="9633" y="3293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8" y="3068"/>
                      <a:pt x="9244" y="2710"/>
                      <a:pt x="8975" y="2388"/>
                    </a:cubicBezTo>
                    <a:cubicBezTo>
                      <a:pt x="8850" y="2120"/>
                      <a:pt x="8760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42" y="457"/>
                      <a:pt x="8879" y="336"/>
                      <a:pt x="8950" y="336"/>
                    </a:cubicBezTo>
                    <a:close/>
                    <a:moveTo>
                      <a:pt x="12036" y="494"/>
                    </a:moveTo>
                    <a:cubicBezTo>
                      <a:pt x="12326" y="494"/>
                      <a:pt x="12087" y="1083"/>
                      <a:pt x="12071" y="1225"/>
                    </a:cubicBezTo>
                    <a:cubicBezTo>
                      <a:pt x="12035" y="1815"/>
                      <a:pt x="11821" y="2388"/>
                      <a:pt x="11427" y="2853"/>
                    </a:cubicBezTo>
                    <a:cubicBezTo>
                      <a:pt x="11212" y="3122"/>
                      <a:pt x="10962" y="3372"/>
                      <a:pt x="10675" y="3587"/>
                    </a:cubicBezTo>
                    <a:cubicBezTo>
                      <a:pt x="10604" y="3659"/>
                      <a:pt x="10514" y="3748"/>
                      <a:pt x="10443" y="3820"/>
                    </a:cubicBezTo>
                    <a:cubicBezTo>
                      <a:pt x="10765" y="3247"/>
                      <a:pt x="10997" y="2639"/>
                      <a:pt x="11105" y="1994"/>
                    </a:cubicBezTo>
                    <a:lnTo>
                      <a:pt x="11105" y="2012"/>
                    </a:lnTo>
                    <a:cubicBezTo>
                      <a:pt x="11141" y="1815"/>
                      <a:pt x="11141" y="1601"/>
                      <a:pt x="11123" y="1404"/>
                    </a:cubicBezTo>
                    <a:cubicBezTo>
                      <a:pt x="11319" y="1064"/>
                      <a:pt x="11498" y="706"/>
                      <a:pt x="11892" y="527"/>
                    </a:cubicBezTo>
                    <a:cubicBezTo>
                      <a:pt x="11951" y="504"/>
                      <a:pt x="11998" y="494"/>
                      <a:pt x="12036" y="494"/>
                    </a:cubicBezTo>
                    <a:close/>
                    <a:moveTo>
                      <a:pt x="13610" y="1762"/>
                    </a:moveTo>
                    <a:cubicBezTo>
                      <a:pt x="13825" y="1762"/>
                      <a:pt x="13753" y="1797"/>
                      <a:pt x="13646" y="1976"/>
                    </a:cubicBezTo>
                    <a:cubicBezTo>
                      <a:pt x="13538" y="2155"/>
                      <a:pt x="13413" y="2388"/>
                      <a:pt x="13288" y="2585"/>
                    </a:cubicBezTo>
                    <a:cubicBezTo>
                      <a:pt x="12787" y="3336"/>
                      <a:pt x="11838" y="3605"/>
                      <a:pt x="11015" y="3945"/>
                    </a:cubicBezTo>
                    <a:lnTo>
                      <a:pt x="10997" y="3945"/>
                    </a:lnTo>
                    <a:cubicBezTo>
                      <a:pt x="10979" y="3891"/>
                      <a:pt x="10926" y="3873"/>
                      <a:pt x="10872" y="3873"/>
                    </a:cubicBezTo>
                    <a:lnTo>
                      <a:pt x="10872" y="3837"/>
                    </a:lnTo>
                    <a:cubicBezTo>
                      <a:pt x="11534" y="3444"/>
                      <a:pt x="12053" y="2835"/>
                      <a:pt x="12322" y="2120"/>
                    </a:cubicBezTo>
                    <a:cubicBezTo>
                      <a:pt x="12599" y="1827"/>
                      <a:pt x="12961" y="1774"/>
                      <a:pt x="13338" y="1774"/>
                    </a:cubicBezTo>
                    <a:cubicBezTo>
                      <a:pt x="13422" y="1774"/>
                      <a:pt x="13507" y="1776"/>
                      <a:pt x="13592" y="1780"/>
                    </a:cubicBezTo>
                    <a:lnTo>
                      <a:pt x="13610" y="1762"/>
                    </a:lnTo>
                    <a:close/>
                    <a:moveTo>
                      <a:pt x="12751" y="3301"/>
                    </a:moveTo>
                    <a:cubicBezTo>
                      <a:pt x="12769" y="3319"/>
                      <a:pt x="12787" y="3319"/>
                      <a:pt x="12805" y="3319"/>
                    </a:cubicBezTo>
                    <a:cubicBezTo>
                      <a:pt x="13055" y="3319"/>
                      <a:pt x="13306" y="3336"/>
                      <a:pt x="13538" y="3408"/>
                    </a:cubicBezTo>
                    <a:cubicBezTo>
                      <a:pt x="13589" y="3425"/>
                      <a:pt x="14216" y="3842"/>
                      <a:pt x="13997" y="3842"/>
                    </a:cubicBezTo>
                    <a:cubicBezTo>
                      <a:pt x="13984" y="3842"/>
                      <a:pt x="13969" y="3840"/>
                      <a:pt x="13950" y="3837"/>
                    </a:cubicBezTo>
                    <a:cubicBezTo>
                      <a:pt x="13902" y="3833"/>
                      <a:pt x="13855" y="3830"/>
                      <a:pt x="13809" y="3830"/>
                    </a:cubicBezTo>
                    <a:cubicBezTo>
                      <a:pt x="13684" y="3830"/>
                      <a:pt x="13562" y="3847"/>
                      <a:pt x="13431" y="3873"/>
                    </a:cubicBezTo>
                    <a:cubicBezTo>
                      <a:pt x="12871" y="3950"/>
                      <a:pt x="12393" y="4116"/>
                      <a:pt x="11887" y="4116"/>
                    </a:cubicBezTo>
                    <a:cubicBezTo>
                      <a:pt x="11681" y="4116"/>
                      <a:pt x="11470" y="4089"/>
                      <a:pt x="11248" y="4016"/>
                    </a:cubicBezTo>
                    <a:cubicBezTo>
                      <a:pt x="11785" y="3855"/>
                      <a:pt x="12286" y="3605"/>
                      <a:pt x="12751" y="3301"/>
                    </a:cubicBezTo>
                    <a:close/>
                    <a:moveTo>
                      <a:pt x="10695" y="217"/>
                    </a:moveTo>
                    <a:cubicBezTo>
                      <a:pt x="10731" y="217"/>
                      <a:pt x="10756" y="245"/>
                      <a:pt x="10765" y="312"/>
                    </a:cubicBezTo>
                    <a:cubicBezTo>
                      <a:pt x="10783" y="473"/>
                      <a:pt x="10818" y="634"/>
                      <a:pt x="10854" y="777"/>
                    </a:cubicBezTo>
                    <a:cubicBezTo>
                      <a:pt x="11105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89" y="3506"/>
                      <a:pt x="10349" y="3484"/>
                      <a:pt x="10308" y="3484"/>
                    </a:cubicBezTo>
                    <a:cubicBezTo>
                      <a:pt x="10268" y="3484"/>
                      <a:pt x="10228" y="3506"/>
                      <a:pt x="10210" y="3551"/>
                    </a:cubicBezTo>
                    <a:cubicBezTo>
                      <a:pt x="10174" y="3784"/>
                      <a:pt x="10121" y="3999"/>
                      <a:pt x="10085" y="4231"/>
                    </a:cubicBezTo>
                    <a:cubicBezTo>
                      <a:pt x="10068" y="4077"/>
                      <a:pt x="10034" y="3939"/>
                      <a:pt x="9984" y="3802"/>
                    </a:cubicBezTo>
                    <a:lnTo>
                      <a:pt x="9984" y="3802"/>
                    </a:lnTo>
                    <a:cubicBezTo>
                      <a:pt x="10017" y="3802"/>
                      <a:pt x="10050" y="3799"/>
                      <a:pt x="10067" y="3766"/>
                    </a:cubicBezTo>
                    <a:cubicBezTo>
                      <a:pt x="10264" y="3104"/>
                      <a:pt x="10246" y="2388"/>
                      <a:pt x="10013" y="1744"/>
                    </a:cubicBezTo>
                    <a:cubicBezTo>
                      <a:pt x="10031" y="1457"/>
                      <a:pt x="10067" y="1171"/>
                      <a:pt x="10121" y="885"/>
                    </a:cubicBezTo>
                    <a:cubicBezTo>
                      <a:pt x="10121" y="870"/>
                      <a:pt x="10526" y="217"/>
                      <a:pt x="10695" y="217"/>
                    </a:cubicBezTo>
                    <a:close/>
                    <a:moveTo>
                      <a:pt x="7615" y="1511"/>
                    </a:moveTo>
                    <a:lnTo>
                      <a:pt x="7615" y="1511"/>
                    </a:lnTo>
                    <a:cubicBezTo>
                      <a:pt x="8098" y="1780"/>
                      <a:pt x="8528" y="2120"/>
                      <a:pt x="8886" y="2531"/>
                    </a:cubicBezTo>
                    <a:cubicBezTo>
                      <a:pt x="8922" y="2585"/>
                      <a:pt x="8975" y="2639"/>
                      <a:pt x="9011" y="2692"/>
                    </a:cubicBezTo>
                    <a:cubicBezTo>
                      <a:pt x="9047" y="2746"/>
                      <a:pt x="9065" y="2782"/>
                      <a:pt x="9100" y="2817"/>
                    </a:cubicBezTo>
                    <a:cubicBezTo>
                      <a:pt x="9297" y="3157"/>
                      <a:pt x="9440" y="3533"/>
                      <a:pt x="9548" y="3909"/>
                    </a:cubicBezTo>
                    <a:cubicBezTo>
                      <a:pt x="9512" y="3927"/>
                      <a:pt x="9494" y="3963"/>
                      <a:pt x="9512" y="3981"/>
                    </a:cubicBezTo>
                    <a:cubicBezTo>
                      <a:pt x="9530" y="4088"/>
                      <a:pt x="9566" y="4213"/>
                      <a:pt x="9602" y="4321"/>
                    </a:cubicBezTo>
                    <a:cubicBezTo>
                      <a:pt x="9494" y="4249"/>
                      <a:pt x="9405" y="4195"/>
                      <a:pt x="9297" y="4124"/>
                    </a:cubicBezTo>
                    <a:cubicBezTo>
                      <a:pt x="9279" y="4052"/>
                      <a:pt x="9279" y="3999"/>
                      <a:pt x="9279" y="3927"/>
                    </a:cubicBezTo>
                    <a:lnTo>
                      <a:pt x="9297" y="3927"/>
                    </a:lnTo>
                    <a:cubicBezTo>
                      <a:pt x="9288" y="3900"/>
                      <a:pt x="9266" y="3887"/>
                      <a:pt x="9244" y="3887"/>
                    </a:cubicBezTo>
                    <a:cubicBezTo>
                      <a:pt x="9221" y="3887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39" y="3909"/>
                      <a:pt x="8707" y="3730"/>
                      <a:pt x="8474" y="3551"/>
                    </a:cubicBezTo>
                    <a:cubicBezTo>
                      <a:pt x="8116" y="3247"/>
                      <a:pt x="7973" y="2764"/>
                      <a:pt x="7866" y="2334"/>
                    </a:cubicBezTo>
                    <a:cubicBezTo>
                      <a:pt x="7830" y="2191"/>
                      <a:pt x="7723" y="1583"/>
                      <a:pt x="7615" y="1511"/>
                    </a:cubicBezTo>
                    <a:close/>
                    <a:moveTo>
                      <a:pt x="10675" y="3945"/>
                    </a:moveTo>
                    <a:cubicBezTo>
                      <a:pt x="10675" y="3981"/>
                      <a:pt x="10657" y="4034"/>
                      <a:pt x="10657" y="4088"/>
                    </a:cubicBezTo>
                    <a:cubicBezTo>
                      <a:pt x="10550" y="4195"/>
                      <a:pt x="10461" y="4321"/>
                      <a:pt x="10389" y="4464"/>
                    </a:cubicBezTo>
                    <a:cubicBezTo>
                      <a:pt x="10461" y="4285"/>
                      <a:pt x="10550" y="4124"/>
                      <a:pt x="10639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58" y="4356"/>
                      <a:pt x="9566" y="4410"/>
                      <a:pt x="9655" y="4482"/>
                    </a:cubicBezTo>
                    <a:cubicBezTo>
                      <a:pt x="9709" y="4643"/>
                      <a:pt x="9816" y="4768"/>
                      <a:pt x="9959" y="4858"/>
                    </a:cubicBezTo>
                    <a:lnTo>
                      <a:pt x="9942" y="4875"/>
                    </a:lnTo>
                    <a:lnTo>
                      <a:pt x="9888" y="4840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76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03" y="6933"/>
                      <a:pt x="9942" y="7148"/>
                    </a:cubicBezTo>
                    <a:cubicBezTo>
                      <a:pt x="9959" y="7041"/>
                      <a:pt x="9977" y="6951"/>
                      <a:pt x="9977" y="6862"/>
                    </a:cubicBezTo>
                    <a:lnTo>
                      <a:pt x="9995" y="6844"/>
                    </a:lnTo>
                    <a:cubicBezTo>
                      <a:pt x="10085" y="6683"/>
                      <a:pt x="10210" y="6540"/>
                      <a:pt x="10335" y="6432"/>
                    </a:cubicBezTo>
                    <a:close/>
                    <a:moveTo>
                      <a:pt x="5310" y="7616"/>
                    </a:moveTo>
                    <a:cubicBezTo>
                      <a:pt x="5354" y="7616"/>
                      <a:pt x="5385" y="7657"/>
                      <a:pt x="5396" y="7757"/>
                    </a:cubicBezTo>
                    <a:cubicBezTo>
                      <a:pt x="5396" y="8150"/>
                      <a:pt x="5307" y="8544"/>
                      <a:pt x="5110" y="8902"/>
                    </a:cubicBezTo>
                    <a:cubicBezTo>
                      <a:pt x="4949" y="9188"/>
                      <a:pt x="4752" y="9474"/>
                      <a:pt x="4519" y="9707"/>
                    </a:cubicBezTo>
                    <a:cubicBezTo>
                      <a:pt x="4484" y="9707"/>
                      <a:pt x="4448" y="9707"/>
                      <a:pt x="4430" y="9743"/>
                    </a:cubicBezTo>
                    <a:lnTo>
                      <a:pt x="4430" y="9546"/>
                    </a:lnTo>
                    <a:cubicBezTo>
                      <a:pt x="4573" y="9188"/>
                      <a:pt x="4627" y="8812"/>
                      <a:pt x="4609" y="8437"/>
                    </a:cubicBezTo>
                    <a:cubicBezTo>
                      <a:pt x="4627" y="8437"/>
                      <a:pt x="4662" y="8437"/>
                      <a:pt x="4662" y="8419"/>
                    </a:cubicBezTo>
                    <a:cubicBezTo>
                      <a:pt x="4748" y="8275"/>
                      <a:pt x="5133" y="7616"/>
                      <a:pt x="5310" y="7616"/>
                    </a:cubicBezTo>
                    <a:close/>
                    <a:moveTo>
                      <a:pt x="4051" y="7147"/>
                    </a:moveTo>
                    <a:cubicBezTo>
                      <a:pt x="4295" y="7147"/>
                      <a:pt x="4487" y="8143"/>
                      <a:pt x="4501" y="8347"/>
                    </a:cubicBezTo>
                    <a:cubicBezTo>
                      <a:pt x="4519" y="8687"/>
                      <a:pt x="4466" y="9045"/>
                      <a:pt x="4340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7"/>
                      <a:pt x="4251" y="9403"/>
                    </a:cubicBezTo>
                    <a:cubicBezTo>
                      <a:pt x="4161" y="9582"/>
                      <a:pt x="4108" y="9779"/>
                      <a:pt x="4072" y="9976"/>
                    </a:cubicBezTo>
                    <a:lnTo>
                      <a:pt x="4072" y="9958"/>
                    </a:lnTo>
                    <a:lnTo>
                      <a:pt x="4054" y="9922"/>
                    </a:lnTo>
                    <a:cubicBezTo>
                      <a:pt x="4072" y="9797"/>
                      <a:pt x="4090" y="9671"/>
                      <a:pt x="4072" y="9546"/>
                    </a:cubicBezTo>
                    <a:cubicBezTo>
                      <a:pt x="4090" y="9528"/>
                      <a:pt x="4090" y="9528"/>
                      <a:pt x="4072" y="9510"/>
                    </a:cubicBezTo>
                    <a:cubicBezTo>
                      <a:pt x="4018" y="9188"/>
                      <a:pt x="3893" y="8866"/>
                      <a:pt x="3714" y="8580"/>
                    </a:cubicBezTo>
                    <a:cubicBezTo>
                      <a:pt x="3642" y="8150"/>
                      <a:pt x="3696" y="7721"/>
                      <a:pt x="3875" y="7327"/>
                    </a:cubicBezTo>
                    <a:cubicBezTo>
                      <a:pt x="3935" y="7200"/>
                      <a:pt x="3994" y="7147"/>
                      <a:pt x="4051" y="7147"/>
                    </a:cubicBezTo>
                    <a:close/>
                    <a:moveTo>
                      <a:pt x="2714" y="7549"/>
                    </a:moveTo>
                    <a:cubicBezTo>
                      <a:pt x="2745" y="7549"/>
                      <a:pt x="2781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8"/>
                      <a:pt x="3768" y="9134"/>
                      <a:pt x="3857" y="9331"/>
                    </a:cubicBezTo>
                    <a:cubicBezTo>
                      <a:pt x="3893" y="9474"/>
                      <a:pt x="3911" y="9618"/>
                      <a:pt x="3893" y="9779"/>
                    </a:cubicBezTo>
                    <a:cubicBezTo>
                      <a:pt x="3857" y="9779"/>
                      <a:pt x="3821" y="9797"/>
                      <a:pt x="3821" y="9850"/>
                    </a:cubicBezTo>
                    <a:lnTo>
                      <a:pt x="3804" y="9850"/>
                    </a:lnTo>
                    <a:cubicBezTo>
                      <a:pt x="3786" y="9958"/>
                      <a:pt x="3786" y="10065"/>
                      <a:pt x="3804" y="10172"/>
                    </a:cubicBezTo>
                    <a:lnTo>
                      <a:pt x="3804" y="10226"/>
                    </a:lnTo>
                    <a:cubicBezTo>
                      <a:pt x="3768" y="10190"/>
                      <a:pt x="3714" y="10172"/>
                      <a:pt x="3678" y="10137"/>
                    </a:cubicBezTo>
                    <a:cubicBezTo>
                      <a:pt x="3660" y="10101"/>
                      <a:pt x="3642" y="10047"/>
                      <a:pt x="3607" y="10011"/>
                    </a:cubicBezTo>
                    <a:cubicBezTo>
                      <a:pt x="3625" y="9993"/>
                      <a:pt x="3607" y="9958"/>
                      <a:pt x="3589" y="9958"/>
                    </a:cubicBezTo>
                    <a:lnTo>
                      <a:pt x="3535" y="9940"/>
                    </a:lnTo>
                    <a:cubicBezTo>
                      <a:pt x="3374" y="9743"/>
                      <a:pt x="3177" y="9582"/>
                      <a:pt x="2962" y="9457"/>
                    </a:cubicBezTo>
                    <a:cubicBezTo>
                      <a:pt x="2819" y="9260"/>
                      <a:pt x="2694" y="9063"/>
                      <a:pt x="2622" y="8848"/>
                    </a:cubicBezTo>
                    <a:cubicBezTo>
                      <a:pt x="2533" y="8633"/>
                      <a:pt x="2497" y="8419"/>
                      <a:pt x="2497" y="8186"/>
                    </a:cubicBezTo>
                    <a:cubicBezTo>
                      <a:pt x="2497" y="8054"/>
                      <a:pt x="2569" y="7549"/>
                      <a:pt x="2714" y="7549"/>
                    </a:cubicBezTo>
                    <a:close/>
                    <a:moveTo>
                      <a:pt x="6180" y="8454"/>
                    </a:moveTo>
                    <a:cubicBezTo>
                      <a:pt x="6477" y="8454"/>
                      <a:pt x="6146" y="9011"/>
                      <a:pt x="6058" y="9134"/>
                    </a:cubicBezTo>
                    <a:cubicBezTo>
                      <a:pt x="5879" y="9403"/>
                      <a:pt x="5665" y="9636"/>
                      <a:pt x="5396" y="9832"/>
                    </a:cubicBezTo>
                    <a:cubicBezTo>
                      <a:pt x="5128" y="10011"/>
                      <a:pt x="4859" y="10172"/>
                      <a:pt x="4555" y="10280"/>
                    </a:cubicBezTo>
                    <a:cubicBezTo>
                      <a:pt x="4573" y="10190"/>
                      <a:pt x="4573" y="10101"/>
                      <a:pt x="4591" y="10011"/>
                    </a:cubicBezTo>
                    <a:cubicBezTo>
                      <a:pt x="5128" y="9474"/>
                      <a:pt x="5289" y="8526"/>
                      <a:pt x="6166" y="8454"/>
                    </a:cubicBezTo>
                    <a:cubicBezTo>
                      <a:pt x="6171" y="8454"/>
                      <a:pt x="6175" y="8454"/>
                      <a:pt x="6180" y="8454"/>
                    </a:cubicBezTo>
                    <a:close/>
                    <a:moveTo>
                      <a:pt x="5969" y="9508"/>
                    </a:moveTo>
                    <a:cubicBezTo>
                      <a:pt x="5969" y="9509"/>
                      <a:pt x="5969" y="9509"/>
                      <a:pt x="5969" y="9510"/>
                    </a:cubicBezTo>
                    <a:cubicBezTo>
                      <a:pt x="6040" y="9707"/>
                      <a:pt x="6112" y="9779"/>
                      <a:pt x="5951" y="9940"/>
                    </a:cubicBezTo>
                    <a:cubicBezTo>
                      <a:pt x="5790" y="10083"/>
                      <a:pt x="5593" y="10190"/>
                      <a:pt x="5396" y="10244"/>
                    </a:cubicBezTo>
                    <a:cubicBezTo>
                      <a:pt x="5110" y="10369"/>
                      <a:pt x="4824" y="10441"/>
                      <a:pt x="4519" y="10494"/>
                    </a:cubicBezTo>
                    <a:cubicBezTo>
                      <a:pt x="4913" y="10333"/>
                      <a:pt x="5253" y="10137"/>
                      <a:pt x="5575" y="9868"/>
                    </a:cubicBezTo>
                    <a:cubicBezTo>
                      <a:pt x="5722" y="9765"/>
                      <a:pt x="5854" y="9643"/>
                      <a:pt x="5969" y="9508"/>
                    </a:cubicBezTo>
                    <a:close/>
                    <a:moveTo>
                      <a:pt x="1609" y="9171"/>
                    </a:moveTo>
                    <a:cubicBezTo>
                      <a:pt x="2287" y="9244"/>
                      <a:pt x="2910" y="9548"/>
                      <a:pt x="3374" y="10065"/>
                    </a:cubicBezTo>
                    <a:cubicBezTo>
                      <a:pt x="3356" y="10083"/>
                      <a:pt x="3338" y="10137"/>
                      <a:pt x="3356" y="10172"/>
                    </a:cubicBezTo>
                    <a:cubicBezTo>
                      <a:pt x="3464" y="10351"/>
                      <a:pt x="3589" y="10530"/>
                      <a:pt x="3750" y="10691"/>
                    </a:cubicBezTo>
                    <a:cubicBezTo>
                      <a:pt x="2861" y="10514"/>
                      <a:pt x="1937" y="10071"/>
                      <a:pt x="1609" y="9171"/>
                    </a:cubicBezTo>
                    <a:close/>
                    <a:moveTo>
                      <a:pt x="13878" y="5036"/>
                    </a:moveTo>
                    <a:lnTo>
                      <a:pt x="13878" y="5036"/>
                    </a:lnTo>
                    <a:cubicBezTo>
                      <a:pt x="12787" y="7327"/>
                      <a:pt x="10711" y="9224"/>
                      <a:pt x="9727" y="11568"/>
                    </a:cubicBezTo>
                    <a:cubicBezTo>
                      <a:pt x="9906" y="10369"/>
                      <a:pt x="10317" y="9206"/>
                      <a:pt x="10962" y="8168"/>
                    </a:cubicBezTo>
                    <a:cubicBezTo>
                      <a:pt x="11713" y="6951"/>
                      <a:pt x="12912" y="6092"/>
                      <a:pt x="13878" y="5036"/>
                    </a:cubicBezTo>
                    <a:close/>
                    <a:moveTo>
                      <a:pt x="14975" y="11296"/>
                    </a:moveTo>
                    <a:cubicBezTo>
                      <a:pt x="14995" y="11296"/>
                      <a:pt x="15006" y="11308"/>
                      <a:pt x="15006" y="11336"/>
                    </a:cubicBezTo>
                    <a:cubicBezTo>
                      <a:pt x="15006" y="11693"/>
                      <a:pt x="14916" y="12033"/>
                      <a:pt x="14755" y="12356"/>
                    </a:cubicBezTo>
                    <a:cubicBezTo>
                      <a:pt x="14576" y="12731"/>
                      <a:pt x="14290" y="13036"/>
                      <a:pt x="13950" y="13268"/>
                    </a:cubicBezTo>
                    <a:cubicBezTo>
                      <a:pt x="14219" y="12857"/>
                      <a:pt x="14380" y="12373"/>
                      <a:pt x="14397" y="11872"/>
                    </a:cubicBezTo>
                    <a:cubicBezTo>
                      <a:pt x="14451" y="11801"/>
                      <a:pt x="14487" y="11711"/>
                      <a:pt x="14541" y="11640"/>
                    </a:cubicBezTo>
                    <a:cubicBezTo>
                      <a:pt x="14541" y="11640"/>
                      <a:pt x="14872" y="11296"/>
                      <a:pt x="14975" y="11296"/>
                    </a:cubicBezTo>
                    <a:close/>
                    <a:moveTo>
                      <a:pt x="14290" y="10852"/>
                    </a:moveTo>
                    <a:cubicBezTo>
                      <a:pt x="14290" y="11157"/>
                      <a:pt x="14290" y="11443"/>
                      <a:pt x="14254" y="11747"/>
                    </a:cubicBezTo>
                    <a:cubicBezTo>
                      <a:pt x="14236" y="12338"/>
                      <a:pt x="14004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71" y="12230"/>
                      <a:pt x="13556" y="11765"/>
                    </a:cubicBezTo>
                    <a:cubicBezTo>
                      <a:pt x="13556" y="11729"/>
                      <a:pt x="13574" y="11693"/>
                      <a:pt x="13574" y="11658"/>
                    </a:cubicBezTo>
                    <a:cubicBezTo>
                      <a:pt x="13574" y="11658"/>
                      <a:pt x="13574" y="11640"/>
                      <a:pt x="13556" y="11622"/>
                    </a:cubicBezTo>
                    <a:lnTo>
                      <a:pt x="13574" y="11622"/>
                    </a:lnTo>
                    <a:cubicBezTo>
                      <a:pt x="13626" y="11531"/>
                      <a:pt x="13687" y="11404"/>
                      <a:pt x="13697" y="11380"/>
                    </a:cubicBezTo>
                    <a:lnTo>
                      <a:pt x="13697" y="11380"/>
                    </a:lnTo>
                    <a:lnTo>
                      <a:pt x="13771" y="11246"/>
                    </a:lnTo>
                    <a:cubicBezTo>
                      <a:pt x="13878" y="11049"/>
                      <a:pt x="14075" y="10906"/>
                      <a:pt x="14290" y="10852"/>
                    </a:cubicBezTo>
                    <a:close/>
                    <a:moveTo>
                      <a:pt x="12518" y="11031"/>
                    </a:moveTo>
                    <a:cubicBezTo>
                      <a:pt x="12590" y="11336"/>
                      <a:pt x="12680" y="11622"/>
                      <a:pt x="12805" y="11908"/>
                    </a:cubicBezTo>
                    <a:cubicBezTo>
                      <a:pt x="13055" y="12463"/>
                      <a:pt x="13181" y="12892"/>
                      <a:pt x="13073" y="13483"/>
                    </a:cubicBezTo>
                    <a:cubicBezTo>
                      <a:pt x="13037" y="13411"/>
                      <a:pt x="13020" y="13340"/>
                      <a:pt x="12966" y="13268"/>
                    </a:cubicBezTo>
                    <a:cubicBezTo>
                      <a:pt x="12954" y="13244"/>
                      <a:pt x="12932" y="13234"/>
                      <a:pt x="12910" y="13234"/>
                    </a:cubicBezTo>
                    <a:cubicBezTo>
                      <a:pt x="12864" y="13234"/>
                      <a:pt x="12817" y="13274"/>
                      <a:pt x="12841" y="13322"/>
                    </a:cubicBezTo>
                    <a:lnTo>
                      <a:pt x="12948" y="13608"/>
                    </a:lnTo>
                    <a:cubicBezTo>
                      <a:pt x="12178" y="13322"/>
                      <a:pt x="12035" y="11658"/>
                      <a:pt x="12518" y="11031"/>
                    </a:cubicBezTo>
                    <a:close/>
                    <a:moveTo>
                      <a:pt x="8814" y="12892"/>
                    </a:moveTo>
                    <a:lnTo>
                      <a:pt x="8814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82"/>
                      <a:pt x="9029" y="13496"/>
                      <a:pt x="9015" y="13610"/>
                    </a:cubicBezTo>
                    <a:lnTo>
                      <a:pt x="9015" y="13610"/>
                    </a:lnTo>
                    <a:cubicBezTo>
                      <a:pt x="8997" y="13567"/>
                      <a:pt x="8975" y="13525"/>
                      <a:pt x="8975" y="13483"/>
                    </a:cubicBezTo>
                    <a:cubicBezTo>
                      <a:pt x="8904" y="13286"/>
                      <a:pt x="8850" y="13089"/>
                      <a:pt x="8814" y="12892"/>
                    </a:cubicBezTo>
                    <a:close/>
                    <a:moveTo>
                      <a:pt x="12835" y="11110"/>
                    </a:moveTo>
                    <a:cubicBezTo>
                      <a:pt x="13047" y="11110"/>
                      <a:pt x="13508" y="11954"/>
                      <a:pt x="13538" y="12016"/>
                    </a:cubicBezTo>
                    <a:cubicBezTo>
                      <a:pt x="13646" y="12338"/>
                      <a:pt x="13646" y="12678"/>
                      <a:pt x="13538" y="13000"/>
                    </a:cubicBezTo>
                    <a:cubicBezTo>
                      <a:pt x="13503" y="13000"/>
                      <a:pt x="13449" y="13018"/>
                      <a:pt x="13449" y="13071"/>
                    </a:cubicBezTo>
                    <a:cubicBezTo>
                      <a:pt x="13360" y="13268"/>
                      <a:pt x="13306" y="13465"/>
                      <a:pt x="13252" y="13680"/>
                    </a:cubicBezTo>
                    <a:lnTo>
                      <a:pt x="13234" y="13680"/>
                    </a:lnTo>
                    <a:cubicBezTo>
                      <a:pt x="13216" y="13698"/>
                      <a:pt x="13216" y="13716"/>
                      <a:pt x="13234" y="13733"/>
                    </a:cubicBezTo>
                    <a:lnTo>
                      <a:pt x="13198" y="13823"/>
                    </a:lnTo>
                    <a:lnTo>
                      <a:pt x="13163" y="13698"/>
                    </a:lnTo>
                    <a:cubicBezTo>
                      <a:pt x="13181" y="13680"/>
                      <a:pt x="13163" y="13644"/>
                      <a:pt x="13145" y="13644"/>
                    </a:cubicBezTo>
                    <a:cubicBezTo>
                      <a:pt x="13646" y="12892"/>
                      <a:pt x="12966" y="11998"/>
                      <a:pt x="12733" y="11210"/>
                    </a:cubicBezTo>
                    <a:cubicBezTo>
                      <a:pt x="12751" y="11210"/>
                      <a:pt x="12751" y="11210"/>
                      <a:pt x="12751" y="11192"/>
                    </a:cubicBezTo>
                    <a:cubicBezTo>
                      <a:pt x="12769" y="11135"/>
                      <a:pt x="12798" y="11110"/>
                      <a:pt x="12835" y="11110"/>
                    </a:cubicBezTo>
                    <a:close/>
                    <a:moveTo>
                      <a:pt x="20504" y="13059"/>
                    </a:moveTo>
                    <a:cubicBezTo>
                      <a:pt x="20541" y="13059"/>
                      <a:pt x="20560" y="13073"/>
                      <a:pt x="20553" y="13107"/>
                    </a:cubicBezTo>
                    <a:cubicBezTo>
                      <a:pt x="20321" y="14091"/>
                      <a:pt x="19587" y="14575"/>
                      <a:pt x="18853" y="15129"/>
                    </a:cubicBezTo>
                    <a:cubicBezTo>
                      <a:pt x="18997" y="14736"/>
                      <a:pt x="19158" y="14360"/>
                      <a:pt x="19354" y="13984"/>
                    </a:cubicBezTo>
                    <a:cubicBezTo>
                      <a:pt x="19480" y="13769"/>
                      <a:pt x="19641" y="13555"/>
                      <a:pt x="19820" y="13376"/>
                    </a:cubicBezTo>
                    <a:cubicBezTo>
                      <a:pt x="19878" y="13318"/>
                      <a:pt x="20348" y="13059"/>
                      <a:pt x="20504" y="13059"/>
                    </a:cubicBezTo>
                    <a:close/>
                    <a:moveTo>
                      <a:pt x="18693" y="12138"/>
                    </a:moveTo>
                    <a:cubicBezTo>
                      <a:pt x="18705" y="12138"/>
                      <a:pt x="18717" y="12144"/>
                      <a:pt x="18728" y="12159"/>
                    </a:cubicBezTo>
                    <a:cubicBezTo>
                      <a:pt x="18907" y="12427"/>
                      <a:pt x="19032" y="12713"/>
                      <a:pt x="19140" y="13018"/>
                    </a:cubicBezTo>
                    <a:cubicBezTo>
                      <a:pt x="19319" y="13537"/>
                      <a:pt x="19104" y="14020"/>
                      <a:pt x="18853" y="14485"/>
                    </a:cubicBezTo>
                    <a:cubicBezTo>
                      <a:pt x="18846" y="14478"/>
                      <a:pt x="18835" y="14473"/>
                      <a:pt x="18823" y="14473"/>
                    </a:cubicBezTo>
                    <a:cubicBezTo>
                      <a:pt x="18806" y="14473"/>
                      <a:pt x="18785" y="14482"/>
                      <a:pt x="18764" y="14503"/>
                    </a:cubicBezTo>
                    <a:cubicBezTo>
                      <a:pt x="18567" y="14736"/>
                      <a:pt x="18424" y="15004"/>
                      <a:pt x="18370" y="15308"/>
                    </a:cubicBezTo>
                    <a:lnTo>
                      <a:pt x="18334" y="15326"/>
                    </a:lnTo>
                    <a:lnTo>
                      <a:pt x="18316" y="15326"/>
                    </a:lnTo>
                    <a:cubicBezTo>
                      <a:pt x="18299" y="14503"/>
                      <a:pt x="18245" y="13662"/>
                      <a:pt x="18388" y="12839"/>
                    </a:cubicBezTo>
                    <a:cubicBezTo>
                      <a:pt x="18388" y="12822"/>
                      <a:pt x="18566" y="12138"/>
                      <a:pt x="18693" y="12138"/>
                    </a:cubicBezTo>
                    <a:close/>
                    <a:moveTo>
                      <a:pt x="17798" y="13125"/>
                    </a:moveTo>
                    <a:cubicBezTo>
                      <a:pt x="17798" y="13125"/>
                      <a:pt x="17798" y="13125"/>
                      <a:pt x="17815" y="13143"/>
                    </a:cubicBezTo>
                    <a:cubicBezTo>
                      <a:pt x="17851" y="13232"/>
                      <a:pt x="17905" y="13322"/>
                      <a:pt x="17959" y="13411"/>
                    </a:cubicBezTo>
                    <a:cubicBezTo>
                      <a:pt x="18012" y="13501"/>
                      <a:pt x="18084" y="13572"/>
                      <a:pt x="18173" y="13626"/>
                    </a:cubicBezTo>
                    <a:cubicBezTo>
                      <a:pt x="18138" y="14258"/>
                      <a:pt x="18189" y="14873"/>
                      <a:pt x="18225" y="15505"/>
                    </a:cubicBezTo>
                    <a:lnTo>
                      <a:pt x="18173" y="15505"/>
                    </a:lnTo>
                    <a:cubicBezTo>
                      <a:pt x="17851" y="15165"/>
                      <a:pt x="17690" y="14700"/>
                      <a:pt x="17690" y="14235"/>
                    </a:cubicBezTo>
                    <a:cubicBezTo>
                      <a:pt x="17690" y="13984"/>
                      <a:pt x="17708" y="13716"/>
                      <a:pt x="17762" y="13465"/>
                    </a:cubicBezTo>
                    <a:cubicBezTo>
                      <a:pt x="17780" y="13393"/>
                      <a:pt x="17798" y="13322"/>
                      <a:pt x="17815" y="13250"/>
                    </a:cubicBezTo>
                    <a:cubicBezTo>
                      <a:pt x="17815" y="13197"/>
                      <a:pt x="17815" y="13161"/>
                      <a:pt x="17798" y="13125"/>
                    </a:cubicBezTo>
                    <a:close/>
                    <a:moveTo>
                      <a:pt x="18853" y="15398"/>
                    </a:moveTo>
                    <a:lnTo>
                      <a:pt x="18853" y="15398"/>
                    </a:lnTo>
                    <a:cubicBezTo>
                      <a:pt x="18746" y="15469"/>
                      <a:pt x="18621" y="15523"/>
                      <a:pt x="18495" y="15577"/>
                    </a:cubicBezTo>
                    <a:cubicBezTo>
                      <a:pt x="18495" y="15559"/>
                      <a:pt x="18478" y="15541"/>
                      <a:pt x="18460" y="15541"/>
                    </a:cubicBezTo>
                    <a:lnTo>
                      <a:pt x="18460" y="15505"/>
                    </a:lnTo>
                    <a:cubicBezTo>
                      <a:pt x="18603" y="15469"/>
                      <a:pt x="18728" y="15434"/>
                      <a:pt x="18853" y="15398"/>
                    </a:cubicBezTo>
                    <a:close/>
                    <a:moveTo>
                      <a:pt x="20977" y="14215"/>
                    </a:moveTo>
                    <a:cubicBezTo>
                      <a:pt x="21057" y="14215"/>
                      <a:pt x="21137" y="14221"/>
                      <a:pt x="21216" y="14235"/>
                    </a:cubicBezTo>
                    <a:cubicBezTo>
                      <a:pt x="21681" y="14342"/>
                      <a:pt x="21377" y="14718"/>
                      <a:pt x="21162" y="14879"/>
                    </a:cubicBezTo>
                    <a:cubicBezTo>
                      <a:pt x="20607" y="15272"/>
                      <a:pt x="19945" y="15434"/>
                      <a:pt x="19301" y="15630"/>
                    </a:cubicBezTo>
                    <a:cubicBezTo>
                      <a:pt x="19283" y="15595"/>
                      <a:pt x="19247" y="15577"/>
                      <a:pt x="19211" y="15577"/>
                    </a:cubicBezTo>
                    <a:lnTo>
                      <a:pt x="18907" y="15612"/>
                    </a:lnTo>
                    <a:cubicBezTo>
                      <a:pt x="19068" y="15523"/>
                      <a:pt x="19193" y="15380"/>
                      <a:pt x="19301" y="15219"/>
                    </a:cubicBezTo>
                    <a:cubicBezTo>
                      <a:pt x="19319" y="15165"/>
                      <a:pt x="19301" y="15094"/>
                      <a:pt x="19229" y="15076"/>
                    </a:cubicBezTo>
                    <a:cubicBezTo>
                      <a:pt x="19283" y="15022"/>
                      <a:pt x="19337" y="14968"/>
                      <a:pt x="19408" y="14915"/>
                    </a:cubicBezTo>
                    <a:lnTo>
                      <a:pt x="19515" y="14825"/>
                    </a:lnTo>
                    <a:cubicBezTo>
                      <a:pt x="19748" y="14664"/>
                      <a:pt x="19999" y="14521"/>
                      <a:pt x="20267" y="14396"/>
                    </a:cubicBezTo>
                    <a:lnTo>
                      <a:pt x="20267" y="14413"/>
                    </a:lnTo>
                    <a:cubicBezTo>
                      <a:pt x="20483" y="14278"/>
                      <a:pt x="20730" y="14215"/>
                      <a:pt x="20977" y="14215"/>
                    </a:cubicBezTo>
                    <a:close/>
                    <a:moveTo>
                      <a:pt x="9602" y="14861"/>
                    </a:moveTo>
                    <a:lnTo>
                      <a:pt x="9602" y="14879"/>
                    </a:lnTo>
                    <a:cubicBezTo>
                      <a:pt x="9584" y="15076"/>
                      <a:pt x="9530" y="15290"/>
                      <a:pt x="9440" y="15487"/>
                    </a:cubicBezTo>
                    <a:cubicBezTo>
                      <a:pt x="9387" y="15612"/>
                      <a:pt x="9315" y="15738"/>
                      <a:pt x="9226" y="15845"/>
                    </a:cubicBezTo>
                    <a:cubicBezTo>
                      <a:pt x="9244" y="15487"/>
                      <a:pt x="9387" y="15147"/>
                      <a:pt x="9602" y="14861"/>
                    </a:cubicBezTo>
                    <a:close/>
                    <a:moveTo>
                      <a:pt x="6130" y="15541"/>
                    </a:moveTo>
                    <a:cubicBezTo>
                      <a:pt x="6130" y="15695"/>
                      <a:pt x="6129" y="15833"/>
                      <a:pt x="6112" y="15970"/>
                    </a:cubicBezTo>
                    <a:cubicBezTo>
                      <a:pt x="6076" y="16096"/>
                      <a:pt x="6040" y="16239"/>
                      <a:pt x="6005" y="16346"/>
                    </a:cubicBezTo>
                    <a:cubicBezTo>
                      <a:pt x="5969" y="16078"/>
                      <a:pt x="6023" y="15791"/>
                      <a:pt x="6130" y="15541"/>
                    </a:cubicBezTo>
                    <a:close/>
                    <a:moveTo>
                      <a:pt x="20392" y="15600"/>
                    </a:moveTo>
                    <a:cubicBezTo>
                      <a:pt x="20947" y="15600"/>
                      <a:pt x="21483" y="15740"/>
                      <a:pt x="21734" y="16131"/>
                    </a:cubicBezTo>
                    <a:cubicBezTo>
                      <a:pt x="21847" y="16300"/>
                      <a:pt x="20923" y="16358"/>
                      <a:pt x="20469" y="16358"/>
                    </a:cubicBezTo>
                    <a:cubicBezTo>
                      <a:pt x="20344" y="16358"/>
                      <a:pt x="20254" y="16354"/>
                      <a:pt x="20231" y="16346"/>
                    </a:cubicBezTo>
                    <a:lnTo>
                      <a:pt x="20213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5"/>
                      <a:pt x="19104" y="15899"/>
                      <a:pt x="19104" y="15881"/>
                    </a:cubicBezTo>
                    <a:cubicBezTo>
                      <a:pt x="19390" y="15827"/>
                      <a:pt x="19659" y="15738"/>
                      <a:pt x="19927" y="15630"/>
                    </a:cubicBezTo>
                    <a:cubicBezTo>
                      <a:pt x="20080" y="15611"/>
                      <a:pt x="20237" y="15600"/>
                      <a:pt x="20392" y="15600"/>
                    </a:cubicBezTo>
                    <a:close/>
                    <a:moveTo>
                      <a:pt x="13503" y="16292"/>
                    </a:moveTo>
                    <a:cubicBezTo>
                      <a:pt x="13467" y="16436"/>
                      <a:pt x="13395" y="16561"/>
                      <a:pt x="13306" y="16650"/>
                    </a:cubicBezTo>
                    <a:cubicBezTo>
                      <a:pt x="13270" y="16704"/>
                      <a:pt x="13216" y="16740"/>
                      <a:pt x="13163" y="16776"/>
                    </a:cubicBezTo>
                    <a:cubicBezTo>
                      <a:pt x="13163" y="16758"/>
                      <a:pt x="13145" y="16740"/>
                      <a:pt x="13127" y="16740"/>
                    </a:cubicBezTo>
                    <a:lnTo>
                      <a:pt x="13127" y="16722"/>
                    </a:lnTo>
                    <a:cubicBezTo>
                      <a:pt x="13145" y="16704"/>
                      <a:pt x="13145" y="16668"/>
                      <a:pt x="13163" y="16650"/>
                    </a:cubicBezTo>
                    <a:cubicBezTo>
                      <a:pt x="13216" y="16597"/>
                      <a:pt x="13252" y="16543"/>
                      <a:pt x="13306" y="16489"/>
                    </a:cubicBezTo>
                    <a:cubicBezTo>
                      <a:pt x="13377" y="16418"/>
                      <a:pt x="13431" y="16346"/>
                      <a:pt x="13503" y="16292"/>
                    </a:cubicBezTo>
                    <a:close/>
                    <a:moveTo>
                      <a:pt x="16939" y="16597"/>
                    </a:moveTo>
                    <a:lnTo>
                      <a:pt x="17046" y="16615"/>
                    </a:lnTo>
                    <a:cubicBezTo>
                      <a:pt x="17171" y="16615"/>
                      <a:pt x="17296" y="16668"/>
                      <a:pt x="17404" y="16740"/>
                    </a:cubicBezTo>
                    <a:cubicBezTo>
                      <a:pt x="17440" y="16776"/>
                      <a:pt x="17386" y="16794"/>
                      <a:pt x="17350" y="16811"/>
                    </a:cubicBezTo>
                    <a:cubicBezTo>
                      <a:pt x="17261" y="16865"/>
                      <a:pt x="17171" y="16883"/>
                      <a:pt x="17082" y="16883"/>
                    </a:cubicBezTo>
                    <a:cubicBezTo>
                      <a:pt x="16939" y="16865"/>
                      <a:pt x="16795" y="16847"/>
                      <a:pt x="16652" y="16829"/>
                    </a:cubicBezTo>
                    <a:cubicBezTo>
                      <a:pt x="16742" y="16740"/>
                      <a:pt x="16831" y="16668"/>
                      <a:pt x="16939" y="16597"/>
                    </a:cubicBezTo>
                    <a:close/>
                    <a:moveTo>
                      <a:pt x="15740" y="16382"/>
                    </a:moveTo>
                    <a:lnTo>
                      <a:pt x="15740" y="16382"/>
                    </a:lnTo>
                    <a:cubicBezTo>
                      <a:pt x="15847" y="16704"/>
                      <a:pt x="15650" y="16972"/>
                      <a:pt x="15471" y="17241"/>
                    </a:cubicBezTo>
                    <a:cubicBezTo>
                      <a:pt x="15453" y="16937"/>
                      <a:pt x="15543" y="16632"/>
                      <a:pt x="15740" y="16382"/>
                    </a:cubicBezTo>
                    <a:close/>
                    <a:moveTo>
                      <a:pt x="18835" y="16006"/>
                    </a:moveTo>
                    <a:lnTo>
                      <a:pt x="18925" y="16024"/>
                    </a:lnTo>
                    <a:cubicBezTo>
                      <a:pt x="19319" y="16364"/>
                      <a:pt x="19802" y="16561"/>
                      <a:pt x="20321" y="16579"/>
                    </a:cubicBezTo>
                    <a:cubicBezTo>
                      <a:pt x="20625" y="16901"/>
                      <a:pt x="20876" y="17259"/>
                      <a:pt x="21072" y="17670"/>
                    </a:cubicBezTo>
                    <a:cubicBezTo>
                      <a:pt x="20088" y="17599"/>
                      <a:pt x="19354" y="16811"/>
                      <a:pt x="18835" y="16006"/>
                    </a:cubicBezTo>
                    <a:close/>
                    <a:moveTo>
                      <a:pt x="8677" y="17378"/>
                    </a:moveTo>
                    <a:lnTo>
                      <a:pt x="8677" y="17378"/>
                    </a:lnTo>
                    <a:cubicBezTo>
                      <a:pt x="8835" y="17679"/>
                      <a:pt x="8940" y="17997"/>
                      <a:pt x="8993" y="18333"/>
                    </a:cubicBezTo>
                    <a:cubicBezTo>
                      <a:pt x="8854" y="18037"/>
                      <a:pt x="8749" y="17708"/>
                      <a:pt x="8677" y="17378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26" y="19138"/>
                      <a:pt x="7454" y="19406"/>
                    </a:cubicBezTo>
                    <a:cubicBezTo>
                      <a:pt x="7365" y="19156"/>
                      <a:pt x="7347" y="18887"/>
                      <a:pt x="7383" y="18619"/>
                    </a:cubicBezTo>
                    <a:close/>
                    <a:moveTo>
                      <a:pt x="10908" y="14449"/>
                    </a:moveTo>
                    <a:lnTo>
                      <a:pt x="10908" y="14449"/>
                    </a:lnTo>
                    <a:cubicBezTo>
                      <a:pt x="11105" y="14736"/>
                      <a:pt x="11337" y="15004"/>
                      <a:pt x="11588" y="15237"/>
                    </a:cubicBezTo>
                    <a:cubicBezTo>
                      <a:pt x="12680" y="16346"/>
                      <a:pt x="12536" y="17903"/>
                      <a:pt x="12161" y="19299"/>
                    </a:cubicBezTo>
                    <a:cubicBezTo>
                      <a:pt x="12161" y="19317"/>
                      <a:pt x="12161" y="19335"/>
                      <a:pt x="12178" y="19335"/>
                    </a:cubicBezTo>
                    <a:cubicBezTo>
                      <a:pt x="12143" y="19478"/>
                      <a:pt x="12089" y="19603"/>
                      <a:pt x="12035" y="19728"/>
                    </a:cubicBezTo>
                    <a:cubicBezTo>
                      <a:pt x="12286" y="18458"/>
                      <a:pt x="12143" y="17151"/>
                      <a:pt x="11642" y="15952"/>
                    </a:cubicBezTo>
                    <a:cubicBezTo>
                      <a:pt x="11636" y="15941"/>
                      <a:pt x="11627" y="15937"/>
                      <a:pt x="11618" y="15937"/>
                    </a:cubicBezTo>
                    <a:cubicBezTo>
                      <a:pt x="11597" y="15937"/>
                      <a:pt x="11576" y="15958"/>
                      <a:pt x="11588" y="15970"/>
                    </a:cubicBezTo>
                    <a:cubicBezTo>
                      <a:pt x="11785" y="16722"/>
                      <a:pt x="11910" y="17474"/>
                      <a:pt x="11982" y="18243"/>
                    </a:cubicBezTo>
                    <a:cubicBezTo>
                      <a:pt x="12017" y="18869"/>
                      <a:pt x="11910" y="19478"/>
                      <a:pt x="11892" y="20104"/>
                    </a:cubicBezTo>
                    <a:cubicBezTo>
                      <a:pt x="11803" y="20283"/>
                      <a:pt x="11731" y="20462"/>
                      <a:pt x="11642" y="20641"/>
                    </a:cubicBezTo>
                    <a:cubicBezTo>
                      <a:pt x="11713" y="19997"/>
                      <a:pt x="11659" y="19353"/>
                      <a:pt x="11481" y="18726"/>
                    </a:cubicBezTo>
                    <a:lnTo>
                      <a:pt x="11481" y="18744"/>
                    </a:lnTo>
                    <a:cubicBezTo>
                      <a:pt x="11158" y="17456"/>
                      <a:pt x="11123" y="16257"/>
                      <a:pt x="11033" y="14932"/>
                    </a:cubicBezTo>
                    <a:cubicBezTo>
                      <a:pt x="11033" y="14771"/>
                      <a:pt x="10997" y="14592"/>
                      <a:pt x="10908" y="14449"/>
                    </a:cubicBezTo>
                    <a:close/>
                    <a:moveTo>
                      <a:pt x="9691" y="19907"/>
                    </a:moveTo>
                    <a:cubicBezTo>
                      <a:pt x="9691" y="20194"/>
                      <a:pt x="9619" y="20498"/>
                      <a:pt x="9458" y="20766"/>
                    </a:cubicBezTo>
                    <a:cubicBezTo>
                      <a:pt x="9440" y="20623"/>
                      <a:pt x="9440" y="20498"/>
                      <a:pt x="9423" y="20355"/>
                    </a:cubicBezTo>
                    <a:lnTo>
                      <a:pt x="9440" y="20355"/>
                    </a:lnTo>
                    <a:cubicBezTo>
                      <a:pt x="9494" y="20176"/>
                      <a:pt x="9566" y="20033"/>
                      <a:pt x="9691" y="19907"/>
                    </a:cubicBezTo>
                    <a:close/>
                    <a:moveTo>
                      <a:pt x="7687" y="21589"/>
                    </a:moveTo>
                    <a:lnTo>
                      <a:pt x="7687" y="21589"/>
                    </a:lnTo>
                    <a:cubicBezTo>
                      <a:pt x="7955" y="21661"/>
                      <a:pt x="8134" y="21894"/>
                      <a:pt x="8385" y="22055"/>
                    </a:cubicBezTo>
                    <a:cubicBezTo>
                      <a:pt x="8098" y="21965"/>
                      <a:pt x="7866" y="21804"/>
                      <a:pt x="7687" y="21589"/>
                    </a:cubicBezTo>
                    <a:close/>
                    <a:moveTo>
                      <a:pt x="8582" y="24936"/>
                    </a:moveTo>
                    <a:lnTo>
                      <a:pt x="8582" y="24936"/>
                    </a:lnTo>
                    <a:cubicBezTo>
                      <a:pt x="8689" y="25151"/>
                      <a:pt x="8743" y="25383"/>
                      <a:pt x="8707" y="25616"/>
                    </a:cubicBezTo>
                    <a:cubicBezTo>
                      <a:pt x="8617" y="25401"/>
                      <a:pt x="8564" y="25168"/>
                      <a:pt x="8582" y="24936"/>
                    </a:cubicBezTo>
                    <a:close/>
                    <a:moveTo>
                      <a:pt x="15976" y="23940"/>
                    </a:moveTo>
                    <a:cubicBezTo>
                      <a:pt x="16073" y="23940"/>
                      <a:pt x="16177" y="24654"/>
                      <a:pt x="16171" y="24654"/>
                    </a:cubicBezTo>
                    <a:cubicBezTo>
                      <a:pt x="16170" y="24654"/>
                      <a:pt x="16170" y="24652"/>
                      <a:pt x="16169" y="24650"/>
                    </a:cubicBezTo>
                    <a:cubicBezTo>
                      <a:pt x="16169" y="24990"/>
                      <a:pt x="16097" y="25347"/>
                      <a:pt x="15936" y="25670"/>
                    </a:cubicBezTo>
                    <a:cubicBezTo>
                      <a:pt x="15811" y="25938"/>
                      <a:pt x="15650" y="26188"/>
                      <a:pt x="15435" y="26403"/>
                    </a:cubicBezTo>
                    <a:cubicBezTo>
                      <a:pt x="15435" y="26367"/>
                      <a:pt x="15453" y="26332"/>
                      <a:pt x="15453" y="26296"/>
                    </a:cubicBezTo>
                    <a:cubicBezTo>
                      <a:pt x="15453" y="26235"/>
                      <a:pt x="15404" y="26199"/>
                      <a:pt x="15355" y="26199"/>
                    </a:cubicBezTo>
                    <a:cubicBezTo>
                      <a:pt x="15332" y="26199"/>
                      <a:pt x="15309" y="26207"/>
                      <a:pt x="15292" y="26224"/>
                    </a:cubicBezTo>
                    <a:lnTo>
                      <a:pt x="15239" y="26296"/>
                    </a:lnTo>
                    <a:cubicBezTo>
                      <a:pt x="15239" y="26224"/>
                      <a:pt x="15239" y="26153"/>
                      <a:pt x="15239" y="26081"/>
                    </a:cubicBezTo>
                    <a:cubicBezTo>
                      <a:pt x="15239" y="26063"/>
                      <a:pt x="15221" y="26045"/>
                      <a:pt x="15203" y="26027"/>
                    </a:cubicBezTo>
                    <a:cubicBezTo>
                      <a:pt x="15239" y="25795"/>
                      <a:pt x="15239" y="25562"/>
                      <a:pt x="15203" y="25347"/>
                    </a:cubicBezTo>
                    <a:cubicBezTo>
                      <a:pt x="15328" y="24828"/>
                      <a:pt x="15596" y="24345"/>
                      <a:pt x="15954" y="23952"/>
                    </a:cubicBezTo>
                    <a:cubicBezTo>
                      <a:pt x="15961" y="23943"/>
                      <a:pt x="15968" y="23940"/>
                      <a:pt x="15976" y="23940"/>
                    </a:cubicBezTo>
                    <a:close/>
                    <a:moveTo>
                      <a:pt x="14085" y="23984"/>
                    </a:moveTo>
                    <a:cubicBezTo>
                      <a:pt x="14123" y="23984"/>
                      <a:pt x="14167" y="23996"/>
                      <a:pt x="14219" y="24023"/>
                    </a:cubicBezTo>
                    <a:cubicBezTo>
                      <a:pt x="14559" y="24202"/>
                      <a:pt x="14827" y="24506"/>
                      <a:pt x="14952" y="24882"/>
                    </a:cubicBezTo>
                    <a:cubicBezTo>
                      <a:pt x="15006" y="25061"/>
                      <a:pt x="15042" y="25222"/>
                      <a:pt x="15060" y="25401"/>
                    </a:cubicBezTo>
                    <a:cubicBezTo>
                      <a:pt x="15006" y="25670"/>
                      <a:pt x="14970" y="25938"/>
                      <a:pt x="14988" y="26206"/>
                    </a:cubicBezTo>
                    <a:cubicBezTo>
                      <a:pt x="14952" y="26260"/>
                      <a:pt x="14934" y="26296"/>
                      <a:pt x="14916" y="26350"/>
                    </a:cubicBezTo>
                    <a:cubicBezTo>
                      <a:pt x="14899" y="26206"/>
                      <a:pt x="14845" y="26081"/>
                      <a:pt x="14791" y="25956"/>
                    </a:cubicBezTo>
                    <a:cubicBezTo>
                      <a:pt x="14777" y="25935"/>
                      <a:pt x="14755" y="25925"/>
                      <a:pt x="14733" y="25925"/>
                    </a:cubicBezTo>
                    <a:cubicBezTo>
                      <a:pt x="14699" y="25925"/>
                      <a:pt x="14666" y="25948"/>
                      <a:pt x="14666" y="25992"/>
                    </a:cubicBezTo>
                    <a:cubicBezTo>
                      <a:pt x="14702" y="26242"/>
                      <a:pt x="14737" y="26493"/>
                      <a:pt x="14809" y="26743"/>
                    </a:cubicBezTo>
                    <a:cubicBezTo>
                      <a:pt x="14737" y="26672"/>
                      <a:pt x="14666" y="26600"/>
                      <a:pt x="14612" y="26511"/>
                    </a:cubicBezTo>
                    <a:lnTo>
                      <a:pt x="14612" y="26493"/>
                    </a:lnTo>
                    <a:cubicBezTo>
                      <a:pt x="14541" y="26224"/>
                      <a:pt x="14397" y="25974"/>
                      <a:pt x="14183" y="25795"/>
                    </a:cubicBezTo>
                    <a:lnTo>
                      <a:pt x="14183" y="25777"/>
                    </a:lnTo>
                    <a:cubicBezTo>
                      <a:pt x="14022" y="25401"/>
                      <a:pt x="13914" y="25007"/>
                      <a:pt x="13878" y="24596"/>
                    </a:cubicBezTo>
                    <a:cubicBezTo>
                      <a:pt x="13863" y="24457"/>
                      <a:pt x="13848" y="23984"/>
                      <a:pt x="14085" y="23984"/>
                    </a:cubicBezTo>
                    <a:close/>
                    <a:moveTo>
                      <a:pt x="17529" y="24918"/>
                    </a:moveTo>
                    <a:lnTo>
                      <a:pt x="17529" y="24918"/>
                    </a:lnTo>
                    <a:cubicBezTo>
                      <a:pt x="17261" y="25365"/>
                      <a:pt x="16921" y="25759"/>
                      <a:pt x="16527" y="26081"/>
                    </a:cubicBezTo>
                    <a:cubicBezTo>
                      <a:pt x="16312" y="26278"/>
                      <a:pt x="16062" y="26457"/>
                      <a:pt x="15829" y="26618"/>
                    </a:cubicBezTo>
                    <a:lnTo>
                      <a:pt x="15525" y="26743"/>
                    </a:lnTo>
                    <a:cubicBezTo>
                      <a:pt x="15471" y="26779"/>
                      <a:pt x="15471" y="26851"/>
                      <a:pt x="15525" y="26851"/>
                    </a:cubicBezTo>
                    <a:cubicBezTo>
                      <a:pt x="15471" y="26886"/>
                      <a:pt x="15417" y="26940"/>
                      <a:pt x="15364" y="26976"/>
                    </a:cubicBezTo>
                    <a:lnTo>
                      <a:pt x="15274" y="26958"/>
                    </a:lnTo>
                    <a:cubicBezTo>
                      <a:pt x="15292" y="26886"/>
                      <a:pt x="15328" y="26815"/>
                      <a:pt x="15364" y="26761"/>
                    </a:cubicBezTo>
                    <a:cubicBezTo>
                      <a:pt x="15668" y="26475"/>
                      <a:pt x="15901" y="26153"/>
                      <a:pt x="16062" y="25777"/>
                    </a:cubicBezTo>
                    <a:cubicBezTo>
                      <a:pt x="16455" y="25330"/>
                      <a:pt x="16903" y="24954"/>
                      <a:pt x="17511" y="24936"/>
                    </a:cubicBezTo>
                    <a:lnTo>
                      <a:pt x="17529" y="24918"/>
                    </a:lnTo>
                    <a:close/>
                    <a:moveTo>
                      <a:pt x="13224" y="25443"/>
                    </a:moveTo>
                    <a:cubicBezTo>
                      <a:pt x="13261" y="25443"/>
                      <a:pt x="13306" y="25448"/>
                      <a:pt x="13360" y="25455"/>
                    </a:cubicBezTo>
                    <a:cubicBezTo>
                      <a:pt x="13538" y="25508"/>
                      <a:pt x="13717" y="25616"/>
                      <a:pt x="13861" y="25741"/>
                    </a:cubicBezTo>
                    <a:cubicBezTo>
                      <a:pt x="13968" y="25831"/>
                      <a:pt x="14057" y="25920"/>
                      <a:pt x="14147" y="26027"/>
                    </a:cubicBezTo>
                    <a:cubicBezTo>
                      <a:pt x="14219" y="26206"/>
                      <a:pt x="14326" y="26367"/>
                      <a:pt x="14433" y="26528"/>
                    </a:cubicBezTo>
                    <a:cubicBezTo>
                      <a:pt x="14451" y="26690"/>
                      <a:pt x="14487" y="26851"/>
                      <a:pt x="14523" y="26994"/>
                    </a:cubicBezTo>
                    <a:cubicBezTo>
                      <a:pt x="13878" y="26851"/>
                      <a:pt x="13342" y="26367"/>
                      <a:pt x="13109" y="25741"/>
                    </a:cubicBezTo>
                    <a:cubicBezTo>
                      <a:pt x="13052" y="25512"/>
                      <a:pt x="13075" y="25443"/>
                      <a:pt x="13224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903" y="26725"/>
                      <a:pt x="16384" y="26922"/>
                      <a:pt x="15847" y="27012"/>
                    </a:cubicBezTo>
                    <a:cubicBezTo>
                      <a:pt x="15883" y="26958"/>
                      <a:pt x="15901" y="26904"/>
                      <a:pt x="15919" y="26869"/>
                    </a:cubicBezTo>
                    <a:cubicBezTo>
                      <a:pt x="15936" y="26833"/>
                      <a:pt x="15919" y="26815"/>
                      <a:pt x="15901" y="26797"/>
                    </a:cubicBezTo>
                    <a:cubicBezTo>
                      <a:pt x="16384" y="26707"/>
                      <a:pt x="16867" y="26528"/>
                      <a:pt x="17332" y="26385"/>
                    </a:cubicBezTo>
                    <a:close/>
                    <a:moveTo>
                      <a:pt x="10565" y="26200"/>
                    </a:moveTo>
                    <a:lnTo>
                      <a:pt x="10565" y="26200"/>
                    </a:lnTo>
                    <a:cubicBezTo>
                      <a:pt x="10546" y="26369"/>
                      <a:pt x="10510" y="26537"/>
                      <a:pt x="10443" y="26690"/>
                    </a:cubicBezTo>
                    <a:cubicBezTo>
                      <a:pt x="10389" y="26851"/>
                      <a:pt x="10299" y="26994"/>
                      <a:pt x="10228" y="27137"/>
                    </a:cubicBezTo>
                    <a:lnTo>
                      <a:pt x="10228" y="27083"/>
                    </a:lnTo>
                    <a:cubicBezTo>
                      <a:pt x="10262" y="26773"/>
                      <a:pt x="10380" y="26462"/>
                      <a:pt x="10565" y="26200"/>
                    </a:cubicBezTo>
                    <a:close/>
                    <a:moveTo>
                      <a:pt x="14737" y="27155"/>
                    </a:moveTo>
                    <a:cubicBezTo>
                      <a:pt x="14773" y="27244"/>
                      <a:pt x="14791" y="27352"/>
                      <a:pt x="14827" y="27441"/>
                    </a:cubicBezTo>
                    <a:lnTo>
                      <a:pt x="14791" y="27566"/>
                    </a:lnTo>
                    <a:cubicBezTo>
                      <a:pt x="14737" y="27423"/>
                      <a:pt x="14702" y="27298"/>
                      <a:pt x="14666" y="27155"/>
                    </a:cubicBezTo>
                    <a:close/>
                    <a:moveTo>
                      <a:pt x="15203" y="28551"/>
                    </a:moveTo>
                    <a:cubicBezTo>
                      <a:pt x="15006" y="28837"/>
                      <a:pt x="14737" y="29087"/>
                      <a:pt x="14433" y="29266"/>
                    </a:cubicBezTo>
                    <a:lnTo>
                      <a:pt x="14433" y="29249"/>
                    </a:lnTo>
                    <a:lnTo>
                      <a:pt x="14469" y="29231"/>
                    </a:lnTo>
                    <a:cubicBezTo>
                      <a:pt x="14487" y="29213"/>
                      <a:pt x="14505" y="29177"/>
                      <a:pt x="14469" y="29141"/>
                    </a:cubicBezTo>
                    <a:cubicBezTo>
                      <a:pt x="14666" y="28891"/>
                      <a:pt x="14916" y="28694"/>
                      <a:pt x="15203" y="28551"/>
                    </a:cubicBezTo>
                    <a:close/>
                    <a:moveTo>
                      <a:pt x="7615" y="24274"/>
                    </a:moveTo>
                    <a:lnTo>
                      <a:pt x="7615" y="24274"/>
                    </a:lnTo>
                    <a:cubicBezTo>
                      <a:pt x="7615" y="24274"/>
                      <a:pt x="7866" y="25079"/>
                      <a:pt x="7866" y="25097"/>
                    </a:cubicBezTo>
                    <a:cubicBezTo>
                      <a:pt x="8027" y="25670"/>
                      <a:pt x="8116" y="26260"/>
                      <a:pt x="8116" y="26869"/>
                    </a:cubicBezTo>
                    <a:cubicBezTo>
                      <a:pt x="8134" y="27598"/>
                      <a:pt x="8100" y="28328"/>
                      <a:pt x="8017" y="29057"/>
                    </a:cubicBezTo>
                    <a:lnTo>
                      <a:pt x="8017" y="29057"/>
                    </a:lnTo>
                    <a:cubicBezTo>
                      <a:pt x="7898" y="28274"/>
                      <a:pt x="7829" y="27491"/>
                      <a:pt x="7812" y="26725"/>
                    </a:cubicBezTo>
                    <a:cubicBezTo>
                      <a:pt x="7812" y="26690"/>
                      <a:pt x="7785" y="26672"/>
                      <a:pt x="7758" y="26672"/>
                    </a:cubicBezTo>
                    <a:cubicBezTo>
                      <a:pt x="7732" y="26672"/>
                      <a:pt x="7705" y="26690"/>
                      <a:pt x="7705" y="26725"/>
                    </a:cubicBezTo>
                    <a:cubicBezTo>
                      <a:pt x="7705" y="27620"/>
                      <a:pt x="7794" y="28515"/>
                      <a:pt x="7991" y="29392"/>
                    </a:cubicBezTo>
                    <a:cubicBezTo>
                      <a:pt x="7991" y="29392"/>
                      <a:pt x="7991" y="29392"/>
                      <a:pt x="7991" y="29410"/>
                    </a:cubicBezTo>
                    <a:lnTo>
                      <a:pt x="7991" y="29445"/>
                    </a:lnTo>
                    <a:cubicBezTo>
                      <a:pt x="7508" y="27763"/>
                      <a:pt x="7293" y="26027"/>
                      <a:pt x="7615" y="24274"/>
                    </a:cubicBezTo>
                    <a:close/>
                    <a:moveTo>
                      <a:pt x="13503" y="29911"/>
                    </a:moveTo>
                    <a:cubicBezTo>
                      <a:pt x="13646" y="30179"/>
                      <a:pt x="13735" y="30483"/>
                      <a:pt x="13753" y="30788"/>
                    </a:cubicBezTo>
                    <a:cubicBezTo>
                      <a:pt x="13610" y="30501"/>
                      <a:pt x="13538" y="30215"/>
                      <a:pt x="13503" y="29911"/>
                    </a:cubicBezTo>
                    <a:close/>
                    <a:moveTo>
                      <a:pt x="5856" y="28798"/>
                    </a:moveTo>
                    <a:cubicBezTo>
                      <a:pt x="5907" y="28798"/>
                      <a:pt x="5940" y="28858"/>
                      <a:pt x="5933" y="29016"/>
                    </a:cubicBezTo>
                    <a:cubicBezTo>
                      <a:pt x="5933" y="29284"/>
                      <a:pt x="5915" y="29535"/>
                      <a:pt x="5897" y="29803"/>
                    </a:cubicBezTo>
                    <a:cubicBezTo>
                      <a:pt x="5879" y="30108"/>
                      <a:pt x="5826" y="30430"/>
                      <a:pt x="5790" y="30734"/>
                    </a:cubicBezTo>
                    <a:lnTo>
                      <a:pt x="5790" y="30716"/>
                    </a:lnTo>
                    <a:cubicBezTo>
                      <a:pt x="5775" y="30706"/>
                      <a:pt x="5757" y="30702"/>
                      <a:pt x="5739" y="30702"/>
                    </a:cubicBezTo>
                    <a:cubicBezTo>
                      <a:pt x="5693" y="30702"/>
                      <a:pt x="5647" y="30731"/>
                      <a:pt x="5647" y="30770"/>
                    </a:cubicBezTo>
                    <a:lnTo>
                      <a:pt x="5647" y="30805"/>
                    </a:lnTo>
                    <a:cubicBezTo>
                      <a:pt x="5593" y="30591"/>
                      <a:pt x="5521" y="30412"/>
                      <a:pt x="5414" y="30233"/>
                    </a:cubicBezTo>
                    <a:cubicBezTo>
                      <a:pt x="5343" y="29821"/>
                      <a:pt x="5414" y="29410"/>
                      <a:pt x="5593" y="29052"/>
                    </a:cubicBezTo>
                    <a:lnTo>
                      <a:pt x="5593" y="29070"/>
                    </a:lnTo>
                    <a:cubicBezTo>
                      <a:pt x="5668" y="28930"/>
                      <a:pt x="5781" y="28798"/>
                      <a:pt x="5856" y="28798"/>
                    </a:cubicBezTo>
                    <a:close/>
                    <a:moveTo>
                      <a:pt x="6452" y="29392"/>
                    </a:moveTo>
                    <a:lnTo>
                      <a:pt x="6452" y="29392"/>
                    </a:lnTo>
                    <a:cubicBezTo>
                      <a:pt x="6559" y="29946"/>
                      <a:pt x="6327" y="30537"/>
                      <a:pt x="6130" y="31092"/>
                    </a:cubicBezTo>
                    <a:cubicBezTo>
                      <a:pt x="6112" y="30966"/>
                      <a:pt x="6094" y="30859"/>
                      <a:pt x="6076" y="30734"/>
                    </a:cubicBezTo>
                    <a:lnTo>
                      <a:pt x="6094" y="30734"/>
                    </a:lnTo>
                    <a:cubicBezTo>
                      <a:pt x="6081" y="30694"/>
                      <a:pt x="6057" y="30673"/>
                      <a:pt x="6024" y="30673"/>
                    </a:cubicBezTo>
                    <a:cubicBezTo>
                      <a:pt x="6012" y="30673"/>
                      <a:pt x="6000" y="30676"/>
                      <a:pt x="5987" y="30680"/>
                    </a:cubicBezTo>
                    <a:cubicBezTo>
                      <a:pt x="6023" y="30465"/>
                      <a:pt x="6040" y="30233"/>
                      <a:pt x="6058" y="30018"/>
                    </a:cubicBezTo>
                    <a:cubicBezTo>
                      <a:pt x="6237" y="29839"/>
                      <a:pt x="6380" y="29624"/>
                      <a:pt x="6452" y="29392"/>
                    </a:cubicBezTo>
                    <a:close/>
                    <a:moveTo>
                      <a:pt x="8814" y="30000"/>
                    </a:moveTo>
                    <a:cubicBezTo>
                      <a:pt x="8814" y="30394"/>
                      <a:pt x="8546" y="30752"/>
                      <a:pt x="8367" y="31110"/>
                    </a:cubicBezTo>
                    <a:lnTo>
                      <a:pt x="8367" y="31074"/>
                    </a:lnTo>
                    <a:cubicBezTo>
                      <a:pt x="8474" y="30698"/>
                      <a:pt x="8635" y="30340"/>
                      <a:pt x="8814" y="30000"/>
                    </a:cubicBezTo>
                    <a:close/>
                    <a:moveTo>
                      <a:pt x="4072" y="29123"/>
                    </a:moveTo>
                    <a:lnTo>
                      <a:pt x="4072" y="29123"/>
                    </a:lnTo>
                    <a:cubicBezTo>
                      <a:pt x="4466" y="29338"/>
                      <a:pt x="4824" y="29642"/>
                      <a:pt x="5092" y="30018"/>
                    </a:cubicBezTo>
                    <a:cubicBezTo>
                      <a:pt x="5164" y="30125"/>
                      <a:pt x="5235" y="30251"/>
                      <a:pt x="5289" y="30376"/>
                    </a:cubicBezTo>
                    <a:cubicBezTo>
                      <a:pt x="5325" y="30519"/>
                      <a:pt x="5378" y="30644"/>
                      <a:pt x="5432" y="30770"/>
                    </a:cubicBezTo>
                    <a:lnTo>
                      <a:pt x="5396" y="30734"/>
                    </a:lnTo>
                    <a:cubicBezTo>
                      <a:pt x="5384" y="30722"/>
                      <a:pt x="5366" y="30716"/>
                      <a:pt x="5348" y="30716"/>
                    </a:cubicBezTo>
                    <a:cubicBezTo>
                      <a:pt x="5311" y="30716"/>
                      <a:pt x="5271" y="30740"/>
                      <a:pt x="5271" y="30788"/>
                    </a:cubicBezTo>
                    <a:cubicBezTo>
                      <a:pt x="5271" y="30895"/>
                      <a:pt x="5271" y="31020"/>
                      <a:pt x="5271" y="31128"/>
                    </a:cubicBezTo>
                    <a:cubicBezTo>
                      <a:pt x="5199" y="31074"/>
                      <a:pt x="5128" y="31020"/>
                      <a:pt x="5056" y="30966"/>
                    </a:cubicBezTo>
                    <a:cubicBezTo>
                      <a:pt x="4913" y="30805"/>
                      <a:pt x="4752" y="30662"/>
                      <a:pt x="4573" y="30537"/>
                    </a:cubicBezTo>
                    <a:cubicBezTo>
                      <a:pt x="4519" y="30430"/>
                      <a:pt x="4466" y="30322"/>
                      <a:pt x="4430" y="30251"/>
                    </a:cubicBezTo>
                    <a:cubicBezTo>
                      <a:pt x="4233" y="29911"/>
                      <a:pt x="4108" y="29517"/>
                      <a:pt x="4072" y="29123"/>
                    </a:cubicBezTo>
                    <a:close/>
                    <a:moveTo>
                      <a:pt x="3416" y="30138"/>
                    </a:moveTo>
                    <a:cubicBezTo>
                      <a:pt x="3805" y="30138"/>
                      <a:pt x="4215" y="30498"/>
                      <a:pt x="4484" y="30716"/>
                    </a:cubicBezTo>
                    <a:cubicBezTo>
                      <a:pt x="4519" y="30734"/>
                      <a:pt x="4537" y="30752"/>
                      <a:pt x="4555" y="30788"/>
                    </a:cubicBezTo>
                    <a:cubicBezTo>
                      <a:pt x="4662" y="30966"/>
                      <a:pt x="4806" y="31110"/>
                      <a:pt x="4985" y="31217"/>
                    </a:cubicBezTo>
                    <a:lnTo>
                      <a:pt x="5074" y="31289"/>
                    </a:lnTo>
                    <a:cubicBezTo>
                      <a:pt x="5092" y="31306"/>
                      <a:pt x="5092" y="31342"/>
                      <a:pt x="5110" y="31360"/>
                    </a:cubicBezTo>
                    <a:cubicBezTo>
                      <a:pt x="4985" y="31324"/>
                      <a:pt x="4859" y="31306"/>
                      <a:pt x="4716" y="31306"/>
                    </a:cubicBezTo>
                    <a:cubicBezTo>
                      <a:pt x="4698" y="31306"/>
                      <a:pt x="4662" y="31324"/>
                      <a:pt x="4662" y="31342"/>
                    </a:cubicBezTo>
                    <a:cubicBezTo>
                      <a:pt x="4484" y="31289"/>
                      <a:pt x="4287" y="31253"/>
                      <a:pt x="4108" y="31217"/>
                    </a:cubicBezTo>
                    <a:cubicBezTo>
                      <a:pt x="3965" y="31163"/>
                      <a:pt x="3804" y="31092"/>
                      <a:pt x="3660" y="31038"/>
                    </a:cubicBezTo>
                    <a:cubicBezTo>
                      <a:pt x="3481" y="30949"/>
                      <a:pt x="3320" y="30859"/>
                      <a:pt x="3177" y="30734"/>
                    </a:cubicBezTo>
                    <a:cubicBezTo>
                      <a:pt x="2909" y="30555"/>
                      <a:pt x="3016" y="30143"/>
                      <a:pt x="3338" y="30143"/>
                    </a:cubicBezTo>
                    <a:cubicBezTo>
                      <a:pt x="3364" y="30140"/>
                      <a:pt x="3390" y="30138"/>
                      <a:pt x="3416" y="30138"/>
                    </a:cubicBezTo>
                    <a:close/>
                    <a:moveTo>
                      <a:pt x="5414" y="30966"/>
                    </a:moveTo>
                    <a:lnTo>
                      <a:pt x="5414" y="30966"/>
                    </a:lnTo>
                    <a:cubicBezTo>
                      <a:pt x="5468" y="31038"/>
                      <a:pt x="5521" y="31110"/>
                      <a:pt x="5575" y="31181"/>
                    </a:cubicBezTo>
                    <a:cubicBezTo>
                      <a:pt x="5592" y="31265"/>
                      <a:pt x="5609" y="31333"/>
                      <a:pt x="5640" y="31414"/>
                    </a:cubicBezTo>
                    <a:lnTo>
                      <a:pt x="5640" y="31414"/>
                    </a:lnTo>
                    <a:cubicBezTo>
                      <a:pt x="5624" y="31414"/>
                      <a:pt x="5611" y="31416"/>
                      <a:pt x="5611" y="31432"/>
                    </a:cubicBezTo>
                    <a:cubicBezTo>
                      <a:pt x="5575" y="31378"/>
                      <a:pt x="5521" y="31324"/>
                      <a:pt x="5468" y="31289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79" y="31163"/>
                    </a:moveTo>
                    <a:cubicBezTo>
                      <a:pt x="5933" y="31289"/>
                      <a:pt x="5969" y="31414"/>
                      <a:pt x="5987" y="31557"/>
                    </a:cubicBezTo>
                    <a:cubicBezTo>
                      <a:pt x="5987" y="31575"/>
                      <a:pt x="5987" y="31593"/>
                      <a:pt x="6005" y="31611"/>
                    </a:cubicBezTo>
                    <a:cubicBezTo>
                      <a:pt x="6005" y="31664"/>
                      <a:pt x="6005" y="31718"/>
                      <a:pt x="6023" y="31772"/>
                    </a:cubicBezTo>
                    <a:lnTo>
                      <a:pt x="5987" y="31736"/>
                    </a:lnTo>
                    <a:cubicBezTo>
                      <a:pt x="5969" y="31682"/>
                      <a:pt x="5951" y="31629"/>
                      <a:pt x="5915" y="31557"/>
                    </a:cubicBezTo>
                    <a:cubicBezTo>
                      <a:pt x="5897" y="31468"/>
                      <a:pt x="5861" y="31360"/>
                      <a:pt x="5844" y="31271"/>
                    </a:cubicBezTo>
                    <a:cubicBezTo>
                      <a:pt x="5844" y="31235"/>
                      <a:pt x="5879" y="31199"/>
                      <a:pt x="5879" y="31163"/>
                    </a:cubicBezTo>
                    <a:close/>
                    <a:moveTo>
                      <a:pt x="4976" y="31471"/>
                    </a:moveTo>
                    <a:lnTo>
                      <a:pt x="4976" y="31471"/>
                    </a:lnTo>
                    <a:cubicBezTo>
                      <a:pt x="5112" y="31492"/>
                      <a:pt x="5262" y="31545"/>
                      <a:pt x="5396" y="31629"/>
                    </a:cubicBezTo>
                    <a:cubicBezTo>
                      <a:pt x="5486" y="31700"/>
                      <a:pt x="5593" y="31772"/>
                      <a:pt x="5700" y="31825"/>
                    </a:cubicBezTo>
                    <a:lnTo>
                      <a:pt x="5754" y="31825"/>
                    </a:lnTo>
                    <a:cubicBezTo>
                      <a:pt x="5790" y="31825"/>
                      <a:pt x="5808" y="31825"/>
                      <a:pt x="5826" y="31808"/>
                    </a:cubicBezTo>
                    <a:cubicBezTo>
                      <a:pt x="5844" y="31861"/>
                      <a:pt x="5844" y="31897"/>
                      <a:pt x="5861" y="31933"/>
                    </a:cubicBezTo>
                    <a:cubicBezTo>
                      <a:pt x="5533" y="31829"/>
                      <a:pt x="5238" y="31675"/>
                      <a:pt x="4976" y="31471"/>
                    </a:cubicBezTo>
                    <a:close/>
                    <a:moveTo>
                      <a:pt x="12876" y="31879"/>
                    </a:moveTo>
                    <a:lnTo>
                      <a:pt x="12876" y="31879"/>
                    </a:lnTo>
                    <a:cubicBezTo>
                      <a:pt x="13055" y="32237"/>
                      <a:pt x="13127" y="32631"/>
                      <a:pt x="13127" y="33024"/>
                    </a:cubicBezTo>
                    <a:cubicBezTo>
                      <a:pt x="12948" y="32684"/>
                      <a:pt x="12787" y="32237"/>
                      <a:pt x="12876" y="31879"/>
                    </a:cubicBezTo>
                    <a:close/>
                    <a:moveTo>
                      <a:pt x="11606" y="32559"/>
                    </a:moveTo>
                    <a:lnTo>
                      <a:pt x="11606" y="32559"/>
                    </a:lnTo>
                    <a:cubicBezTo>
                      <a:pt x="11731" y="33078"/>
                      <a:pt x="11463" y="33525"/>
                      <a:pt x="11248" y="33991"/>
                    </a:cubicBezTo>
                    <a:cubicBezTo>
                      <a:pt x="11176" y="33490"/>
                      <a:pt x="11302" y="32971"/>
                      <a:pt x="11606" y="32559"/>
                    </a:cubicBezTo>
                    <a:close/>
                    <a:moveTo>
                      <a:pt x="17458" y="30090"/>
                    </a:moveTo>
                    <a:lnTo>
                      <a:pt x="17458" y="30090"/>
                    </a:lnTo>
                    <a:cubicBezTo>
                      <a:pt x="17458" y="30090"/>
                      <a:pt x="16778" y="31611"/>
                      <a:pt x="16688" y="31790"/>
                    </a:cubicBezTo>
                    <a:cubicBezTo>
                      <a:pt x="16241" y="32541"/>
                      <a:pt x="15757" y="33257"/>
                      <a:pt x="15256" y="33955"/>
                    </a:cubicBezTo>
                    <a:cubicBezTo>
                      <a:pt x="14397" y="35136"/>
                      <a:pt x="13592" y="36317"/>
                      <a:pt x="12697" y="37462"/>
                    </a:cubicBezTo>
                    <a:cubicBezTo>
                      <a:pt x="12733" y="37176"/>
                      <a:pt x="12787" y="36890"/>
                      <a:pt x="12823" y="36621"/>
                    </a:cubicBezTo>
                    <a:cubicBezTo>
                      <a:pt x="13037" y="36031"/>
                      <a:pt x="13288" y="35458"/>
                      <a:pt x="13610" y="34921"/>
                    </a:cubicBezTo>
                    <a:cubicBezTo>
                      <a:pt x="14272" y="33776"/>
                      <a:pt x="15203" y="32774"/>
                      <a:pt x="15775" y="31557"/>
                    </a:cubicBezTo>
                    <a:cubicBezTo>
                      <a:pt x="15788" y="31532"/>
                      <a:pt x="15765" y="31506"/>
                      <a:pt x="15738" y="31506"/>
                    </a:cubicBezTo>
                    <a:cubicBezTo>
                      <a:pt x="15726" y="31506"/>
                      <a:pt x="15714" y="31511"/>
                      <a:pt x="15704" y="31521"/>
                    </a:cubicBezTo>
                    <a:cubicBezTo>
                      <a:pt x="15006" y="32649"/>
                      <a:pt x="14236" y="33740"/>
                      <a:pt x="13503" y="34850"/>
                    </a:cubicBezTo>
                    <a:cubicBezTo>
                      <a:pt x="13270" y="35226"/>
                      <a:pt x="13073" y="35637"/>
                      <a:pt x="12912" y="36049"/>
                    </a:cubicBezTo>
                    <a:cubicBezTo>
                      <a:pt x="12984" y="35673"/>
                      <a:pt x="13055" y="35297"/>
                      <a:pt x="13127" y="34921"/>
                    </a:cubicBezTo>
                    <a:cubicBezTo>
                      <a:pt x="13896" y="32810"/>
                      <a:pt x="15328" y="30859"/>
                      <a:pt x="17458" y="30090"/>
                    </a:cubicBezTo>
                    <a:close/>
                    <a:moveTo>
                      <a:pt x="10729" y="36586"/>
                    </a:moveTo>
                    <a:lnTo>
                      <a:pt x="10729" y="36586"/>
                    </a:lnTo>
                    <a:cubicBezTo>
                      <a:pt x="11087" y="36782"/>
                      <a:pt x="11284" y="37176"/>
                      <a:pt x="11463" y="37534"/>
                    </a:cubicBezTo>
                    <a:cubicBezTo>
                      <a:pt x="11087" y="37355"/>
                      <a:pt x="10801" y="37015"/>
                      <a:pt x="10729" y="36586"/>
                    </a:cubicBezTo>
                    <a:close/>
                    <a:moveTo>
                      <a:pt x="9745" y="30895"/>
                    </a:moveTo>
                    <a:cubicBezTo>
                      <a:pt x="9781" y="31754"/>
                      <a:pt x="9995" y="32631"/>
                      <a:pt x="9995" y="33454"/>
                    </a:cubicBezTo>
                    <a:cubicBezTo>
                      <a:pt x="9977" y="34939"/>
                      <a:pt x="9888" y="36424"/>
                      <a:pt x="9816" y="37910"/>
                    </a:cubicBezTo>
                    <a:cubicBezTo>
                      <a:pt x="9798" y="37838"/>
                      <a:pt x="9781" y="37785"/>
                      <a:pt x="9745" y="37731"/>
                    </a:cubicBezTo>
                    <a:lnTo>
                      <a:pt x="9763" y="37731"/>
                    </a:lnTo>
                    <a:cubicBezTo>
                      <a:pt x="9709" y="36550"/>
                      <a:pt x="9494" y="35387"/>
                      <a:pt x="9602" y="34206"/>
                    </a:cubicBezTo>
                    <a:cubicBezTo>
                      <a:pt x="9602" y="34188"/>
                      <a:pt x="9588" y="34179"/>
                      <a:pt x="9572" y="34179"/>
                    </a:cubicBezTo>
                    <a:cubicBezTo>
                      <a:pt x="9557" y="34179"/>
                      <a:pt x="9539" y="34188"/>
                      <a:pt x="9530" y="34206"/>
                    </a:cubicBezTo>
                    <a:cubicBezTo>
                      <a:pt x="9440" y="35208"/>
                      <a:pt x="9458" y="36246"/>
                      <a:pt x="9584" y="37248"/>
                    </a:cubicBezTo>
                    <a:cubicBezTo>
                      <a:pt x="9476" y="36943"/>
                      <a:pt x="9369" y="36657"/>
                      <a:pt x="9279" y="36353"/>
                    </a:cubicBezTo>
                    <a:cubicBezTo>
                      <a:pt x="9279" y="36335"/>
                      <a:pt x="9279" y="36317"/>
                      <a:pt x="9279" y="36299"/>
                    </a:cubicBezTo>
                    <a:cubicBezTo>
                      <a:pt x="9011" y="35118"/>
                      <a:pt x="8904" y="34009"/>
                      <a:pt x="9172" y="32828"/>
                    </a:cubicBezTo>
                    <a:cubicBezTo>
                      <a:pt x="9315" y="32165"/>
                      <a:pt x="9548" y="31539"/>
                      <a:pt x="9745" y="30895"/>
                    </a:cubicBezTo>
                    <a:close/>
                    <a:moveTo>
                      <a:pt x="4907" y="33876"/>
                    </a:moveTo>
                    <a:cubicBezTo>
                      <a:pt x="4990" y="33876"/>
                      <a:pt x="5129" y="33900"/>
                      <a:pt x="5343" y="33955"/>
                    </a:cubicBezTo>
                    <a:cubicBezTo>
                      <a:pt x="6112" y="34152"/>
                      <a:pt x="6828" y="34760"/>
                      <a:pt x="7400" y="35279"/>
                    </a:cubicBezTo>
                    <a:cubicBezTo>
                      <a:pt x="8313" y="36102"/>
                      <a:pt x="9083" y="37069"/>
                      <a:pt x="9655" y="38142"/>
                    </a:cubicBezTo>
                    <a:lnTo>
                      <a:pt x="9798" y="38500"/>
                    </a:lnTo>
                    <a:cubicBezTo>
                      <a:pt x="9709" y="38375"/>
                      <a:pt x="9602" y="38268"/>
                      <a:pt x="9476" y="38160"/>
                    </a:cubicBezTo>
                    <a:cubicBezTo>
                      <a:pt x="9154" y="37713"/>
                      <a:pt x="8814" y="37266"/>
                      <a:pt x="8420" y="36854"/>
                    </a:cubicBezTo>
                    <a:cubicBezTo>
                      <a:pt x="7884" y="36263"/>
                      <a:pt x="7168" y="35870"/>
                      <a:pt x="6631" y="35261"/>
                    </a:cubicBezTo>
                    <a:cubicBezTo>
                      <a:pt x="6623" y="35253"/>
                      <a:pt x="6614" y="35250"/>
                      <a:pt x="6605" y="35250"/>
                    </a:cubicBezTo>
                    <a:cubicBezTo>
                      <a:pt x="6576" y="35250"/>
                      <a:pt x="6550" y="35291"/>
                      <a:pt x="6577" y="35333"/>
                    </a:cubicBezTo>
                    <a:cubicBezTo>
                      <a:pt x="7043" y="35888"/>
                      <a:pt x="7669" y="36246"/>
                      <a:pt x="8170" y="36782"/>
                    </a:cubicBezTo>
                    <a:cubicBezTo>
                      <a:pt x="8474" y="37122"/>
                      <a:pt x="8743" y="37462"/>
                      <a:pt x="9029" y="37820"/>
                    </a:cubicBezTo>
                    <a:cubicBezTo>
                      <a:pt x="8725" y="37623"/>
                      <a:pt x="8420" y="37445"/>
                      <a:pt x="8116" y="37283"/>
                    </a:cubicBezTo>
                    <a:cubicBezTo>
                      <a:pt x="6828" y="36568"/>
                      <a:pt x="6112" y="35673"/>
                      <a:pt x="5253" y="34510"/>
                    </a:cubicBezTo>
                    <a:cubicBezTo>
                      <a:pt x="5029" y="34188"/>
                      <a:pt x="4608" y="33876"/>
                      <a:pt x="4907" y="33876"/>
                    </a:cubicBezTo>
                    <a:close/>
                    <a:moveTo>
                      <a:pt x="9655" y="40039"/>
                    </a:moveTo>
                    <a:lnTo>
                      <a:pt x="9655" y="40039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69"/>
                      <a:pt x="9798" y="40272"/>
                      <a:pt x="9655" y="40039"/>
                    </a:cubicBezTo>
                    <a:close/>
                    <a:moveTo>
                      <a:pt x="12751" y="41113"/>
                    </a:moveTo>
                    <a:lnTo>
                      <a:pt x="12751" y="41113"/>
                    </a:lnTo>
                    <a:cubicBezTo>
                      <a:pt x="12626" y="41560"/>
                      <a:pt x="12465" y="41990"/>
                      <a:pt x="12268" y="42401"/>
                    </a:cubicBezTo>
                    <a:cubicBezTo>
                      <a:pt x="12268" y="42294"/>
                      <a:pt x="12268" y="42187"/>
                      <a:pt x="12250" y="42097"/>
                    </a:cubicBezTo>
                    <a:cubicBezTo>
                      <a:pt x="12393" y="41757"/>
                      <a:pt x="12554" y="41417"/>
                      <a:pt x="12751" y="41113"/>
                    </a:cubicBezTo>
                    <a:close/>
                    <a:moveTo>
                      <a:pt x="9637" y="24399"/>
                    </a:moveTo>
                    <a:cubicBezTo>
                      <a:pt x="9781" y="25455"/>
                      <a:pt x="9924" y="26511"/>
                      <a:pt x="10067" y="27566"/>
                    </a:cubicBezTo>
                    <a:lnTo>
                      <a:pt x="10067" y="27584"/>
                    </a:lnTo>
                    <a:cubicBezTo>
                      <a:pt x="10389" y="29875"/>
                      <a:pt x="10747" y="32148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9"/>
                      <a:pt x="11355" y="36246"/>
                      <a:pt x="11481" y="37122"/>
                    </a:cubicBezTo>
                    <a:cubicBezTo>
                      <a:pt x="11302" y="36782"/>
                      <a:pt x="11015" y="36514"/>
                      <a:pt x="10657" y="36371"/>
                    </a:cubicBezTo>
                    <a:cubicBezTo>
                      <a:pt x="10648" y="36368"/>
                      <a:pt x="10639" y="36366"/>
                      <a:pt x="10631" y="36366"/>
                    </a:cubicBezTo>
                    <a:cubicBezTo>
                      <a:pt x="10592" y="36366"/>
                      <a:pt x="10568" y="36398"/>
                      <a:pt x="10568" y="36442"/>
                    </a:cubicBezTo>
                    <a:cubicBezTo>
                      <a:pt x="10586" y="37033"/>
                      <a:pt x="10979" y="37516"/>
                      <a:pt x="11552" y="37659"/>
                    </a:cubicBezTo>
                    <a:cubicBezTo>
                      <a:pt x="11642" y="38393"/>
                      <a:pt x="11731" y="39109"/>
                      <a:pt x="11803" y="39842"/>
                    </a:cubicBezTo>
                    <a:cubicBezTo>
                      <a:pt x="11910" y="40952"/>
                      <a:pt x="11982" y="42061"/>
                      <a:pt x="11982" y="43189"/>
                    </a:cubicBezTo>
                    <a:cubicBezTo>
                      <a:pt x="11534" y="41399"/>
                      <a:pt x="10550" y="39664"/>
                      <a:pt x="9888" y="38017"/>
                    </a:cubicBezTo>
                    <a:cubicBezTo>
                      <a:pt x="9906" y="38017"/>
                      <a:pt x="9924" y="38017"/>
                      <a:pt x="9924" y="37981"/>
                    </a:cubicBezTo>
                    <a:cubicBezTo>
                      <a:pt x="10174" y="36943"/>
                      <a:pt x="10156" y="35870"/>
                      <a:pt x="10156" y="34814"/>
                    </a:cubicBezTo>
                    <a:cubicBezTo>
                      <a:pt x="10156" y="33615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8"/>
                    </a:cubicBezTo>
                    <a:cubicBezTo>
                      <a:pt x="9924" y="30269"/>
                      <a:pt x="9959" y="30072"/>
                      <a:pt x="9995" y="29875"/>
                    </a:cubicBezTo>
                    <a:cubicBezTo>
                      <a:pt x="10006" y="29812"/>
                      <a:pt x="9956" y="29774"/>
                      <a:pt x="9908" y="29774"/>
                    </a:cubicBezTo>
                    <a:cubicBezTo>
                      <a:pt x="9874" y="29774"/>
                      <a:pt x="9842" y="29794"/>
                      <a:pt x="9834" y="29839"/>
                    </a:cubicBezTo>
                    <a:cubicBezTo>
                      <a:pt x="9798" y="29964"/>
                      <a:pt x="9781" y="30108"/>
                      <a:pt x="9763" y="30269"/>
                    </a:cubicBezTo>
                    <a:cubicBezTo>
                      <a:pt x="9709" y="30537"/>
                      <a:pt x="9637" y="30823"/>
                      <a:pt x="9548" y="31110"/>
                    </a:cubicBezTo>
                    <a:cubicBezTo>
                      <a:pt x="9351" y="31808"/>
                      <a:pt x="9100" y="32505"/>
                      <a:pt x="8939" y="33221"/>
                    </a:cubicBezTo>
                    <a:cubicBezTo>
                      <a:pt x="8814" y="33848"/>
                      <a:pt x="8814" y="34510"/>
                      <a:pt x="8939" y="35136"/>
                    </a:cubicBezTo>
                    <a:cubicBezTo>
                      <a:pt x="8635" y="33955"/>
                      <a:pt x="8456" y="32738"/>
                      <a:pt x="8367" y="31503"/>
                    </a:cubicBezTo>
                    <a:cubicBezTo>
                      <a:pt x="8546" y="31235"/>
                      <a:pt x="8671" y="30949"/>
                      <a:pt x="8796" y="30662"/>
                    </a:cubicBezTo>
                    <a:cubicBezTo>
                      <a:pt x="8939" y="30376"/>
                      <a:pt x="8993" y="30054"/>
                      <a:pt x="8922" y="29750"/>
                    </a:cubicBezTo>
                    <a:cubicBezTo>
                      <a:pt x="8911" y="29709"/>
                      <a:pt x="8879" y="29686"/>
                      <a:pt x="8846" y="29686"/>
                    </a:cubicBezTo>
                    <a:cubicBezTo>
                      <a:pt x="8820" y="29686"/>
                      <a:pt x="8794" y="29700"/>
                      <a:pt x="8778" y="29732"/>
                    </a:cubicBezTo>
                    <a:cubicBezTo>
                      <a:pt x="8582" y="30000"/>
                      <a:pt x="8438" y="30286"/>
                      <a:pt x="8349" y="30591"/>
                    </a:cubicBezTo>
                    <a:cubicBezTo>
                      <a:pt x="8349" y="30179"/>
                      <a:pt x="8349" y="29768"/>
                      <a:pt x="8367" y="29338"/>
                    </a:cubicBezTo>
                    <a:cubicBezTo>
                      <a:pt x="8456" y="27781"/>
                      <a:pt x="8814" y="26242"/>
                      <a:pt x="9458" y="24828"/>
                    </a:cubicBezTo>
                    <a:cubicBezTo>
                      <a:pt x="9476" y="24936"/>
                      <a:pt x="9512" y="25043"/>
                      <a:pt x="9530" y="25168"/>
                    </a:cubicBezTo>
                    <a:cubicBezTo>
                      <a:pt x="9530" y="25191"/>
                      <a:pt x="9546" y="25201"/>
                      <a:pt x="9564" y="25201"/>
                    </a:cubicBezTo>
                    <a:cubicBezTo>
                      <a:pt x="9589" y="25201"/>
                      <a:pt x="9619" y="25182"/>
                      <a:pt x="9619" y="25151"/>
                    </a:cubicBezTo>
                    <a:cubicBezTo>
                      <a:pt x="9602" y="24972"/>
                      <a:pt x="9584" y="24793"/>
                      <a:pt x="9548" y="24614"/>
                    </a:cubicBezTo>
                    <a:cubicBezTo>
                      <a:pt x="9584" y="24542"/>
                      <a:pt x="9619" y="24471"/>
                      <a:pt x="9637" y="24399"/>
                    </a:cubicBezTo>
                    <a:close/>
                    <a:moveTo>
                      <a:pt x="11212" y="44280"/>
                    </a:moveTo>
                    <a:lnTo>
                      <a:pt x="11212" y="44280"/>
                    </a:lnTo>
                    <a:cubicBezTo>
                      <a:pt x="11624" y="44603"/>
                      <a:pt x="11642" y="45265"/>
                      <a:pt x="11785" y="45766"/>
                    </a:cubicBezTo>
                    <a:cubicBezTo>
                      <a:pt x="11445" y="45336"/>
                      <a:pt x="11248" y="44817"/>
                      <a:pt x="11212" y="44280"/>
                    </a:cubicBezTo>
                    <a:close/>
                    <a:moveTo>
                      <a:pt x="12984" y="45444"/>
                    </a:moveTo>
                    <a:cubicBezTo>
                      <a:pt x="12930" y="46124"/>
                      <a:pt x="12501" y="46661"/>
                      <a:pt x="12089" y="47197"/>
                    </a:cubicBezTo>
                    <a:cubicBezTo>
                      <a:pt x="12089" y="47108"/>
                      <a:pt x="12125" y="47018"/>
                      <a:pt x="12125" y="46929"/>
                    </a:cubicBezTo>
                    <a:cubicBezTo>
                      <a:pt x="12411" y="46446"/>
                      <a:pt x="12536" y="45784"/>
                      <a:pt x="12984" y="45444"/>
                    </a:cubicBezTo>
                    <a:close/>
                    <a:moveTo>
                      <a:pt x="10796" y="1"/>
                    </a:moveTo>
                    <a:cubicBezTo>
                      <a:pt x="10785" y="1"/>
                      <a:pt x="10774" y="3"/>
                      <a:pt x="10765" y="8"/>
                    </a:cubicBezTo>
                    <a:cubicBezTo>
                      <a:pt x="10085" y="187"/>
                      <a:pt x="9906" y="849"/>
                      <a:pt x="9888" y="1493"/>
                    </a:cubicBezTo>
                    <a:cubicBezTo>
                      <a:pt x="9673" y="956"/>
                      <a:pt x="9333" y="473"/>
                      <a:pt x="8939" y="62"/>
                    </a:cubicBezTo>
                    <a:cubicBezTo>
                      <a:pt x="8927" y="49"/>
                      <a:pt x="8910" y="43"/>
                      <a:pt x="8892" y="43"/>
                    </a:cubicBezTo>
                    <a:cubicBezTo>
                      <a:pt x="8860" y="43"/>
                      <a:pt x="8826" y="63"/>
                      <a:pt x="8814" y="97"/>
                    </a:cubicBezTo>
                    <a:cubicBezTo>
                      <a:pt x="8564" y="760"/>
                      <a:pt x="8528" y="1493"/>
                      <a:pt x="8743" y="2173"/>
                    </a:cubicBezTo>
                    <a:cubicBezTo>
                      <a:pt x="8385" y="1833"/>
                      <a:pt x="7973" y="1547"/>
                      <a:pt x="7526" y="1332"/>
                    </a:cubicBezTo>
                    <a:cubicBezTo>
                      <a:pt x="7518" y="1330"/>
                      <a:pt x="7511" y="1329"/>
                      <a:pt x="7505" y="1329"/>
                    </a:cubicBezTo>
                    <a:cubicBezTo>
                      <a:pt x="7463" y="1329"/>
                      <a:pt x="7439" y="1373"/>
                      <a:pt x="7454" y="1404"/>
                    </a:cubicBezTo>
                    <a:cubicBezTo>
                      <a:pt x="7794" y="2084"/>
                      <a:pt x="7794" y="2853"/>
                      <a:pt x="8242" y="3480"/>
                    </a:cubicBezTo>
                    <a:cubicBezTo>
                      <a:pt x="8510" y="3802"/>
                      <a:pt x="8850" y="4052"/>
                      <a:pt x="9226" y="4231"/>
                    </a:cubicBezTo>
                    <a:cubicBezTo>
                      <a:pt x="9244" y="4410"/>
                      <a:pt x="9333" y="4589"/>
                      <a:pt x="9440" y="4732"/>
                    </a:cubicBezTo>
                    <a:cubicBezTo>
                      <a:pt x="9584" y="4911"/>
                      <a:pt x="9798" y="5036"/>
                      <a:pt x="10013" y="5054"/>
                    </a:cubicBezTo>
                    <a:cubicBezTo>
                      <a:pt x="9852" y="6307"/>
                      <a:pt x="9673" y="7560"/>
                      <a:pt x="9494" y="8812"/>
                    </a:cubicBezTo>
                    <a:cubicBezTo>
                      <a:pt x="9387" y="8508"/>
                      <a:pt x="9315" y="8186"/>
                      <a:pt x="9262" y="7864"/>
                    </a:cubicBezTo>
                    <a:lnTo>
                      <a:pt x="9262" y="7864"/>
                    </a:lnTo>
                    <a:cubicBezTo>
                      <a:pt x="9351" y="8097"/>
                      <a:pt x="9351" y="8365"/>
                      <a:pt x="9440" y="8615"/>
                    </a:cubicBezTo>
                    <a:cubicBezTo>
                      <a:pt x="9440" y="8642"/>
                      <a:pt x="9458" y="8656"/>
                      <a:pt x="9476" y="8656"/>
                    </a:cubicBezTo>
                    <a:cubicBezTo>
                      <a:pt x="9494" y="8656"/>
                      <a:pt x="9512" y="8642"/>
                      <a:pt x="9512" y="8615"/>
                    </a:cubicBezTo>
                    <a:cubicBezTo>
                      <a:pt x="9548" y="8258"/>
                      <a:pt x="9440" y="7882"/>
                      <a:pt x="9244" y="7578"/>
                    </a:cubicBezTo>
                    <a:cubicBezTo>
                      <a:pt x="9229" y="7555"/>
                      <a:pt x="9204" y="7545"/>
                      <a:pt x="9181" y="7545"/>
                    </a:cubicBezTo>
                    <a:cubicBezTo>
                      <a:pt x="9149" y="7545"/>
                      <a:pt x="9118" y="7564"/>
                      <a:pt x="9118" y="7595"/>
                    </a:cubicBezTo>
                    <a:cubicBezTo>
                      <a:pt x="9118" y="8097"/>
                      <a:pt x="9226" y="8598"/>
                      <a:pt x="9476" y="9027"/>
                    </a:cubicBezTo>
                    <a:cubicBezTo>
                      <a:pt x="9297" y="10316"/>
                      <a:pt x="9154" y="11622"/>
                      <a:pt x="9065" y="12928"/>
                    </a:cubicBezTo>
                    <a:cubicBezTo>
                      <a:pt x="8975" y="12821"/>
                      <a:pt x="8850" y="12749"/>
                      <a:pt x="8725" y="12731"/>
                    </a:cubicBezTo>
                    <a:cubicBezTo>
                      <a:pt x="8671" y="12731"/>
                      <a:pt x="8653" y="12767"/>
                      <a:pt x="8653" y="12803"/>
                    </a:cubicBezTo>
                    <a:cubicBezTo>
                      <a:pt x="8671" y="13143"/>
                      <a:pt x="8760" y="13465"/>
                      <a:pt x="8904" y="13769"/>
                    </a:cubicBezTo>
                    <a:cubicBezTo>
                      <a:pt x="8939" y="13841"/>
                      <a:pt x="8957" y="13895"/>
                      <a:pt x="8993" y="13948"/>
                    </a:cubicBezTo>
                    <a:cubicBezTo>
                      <a:pt x="8957" y="14610"/>
                      <a:pt x="8957" y="15255"/>
                      <a:pt x="8957" y="15917"/>
                    </a:cubicBezTo>
                    <a:cubicBezTo>
                      <a:pt x="8957" y="16525"/>
                      <a:pt x="8975" y="17116"/>
                      <a:pt x="9011" y="17706"/>
                    </a:cubicBezTo>
                    <a:cubicBezTo>
                      <a:pt x="8922" y="17474"/>
                      <a:pt x="8778" y="17241"/>
                      <a:pt x="8599" y="17062"/>
                    </a:cubicBezTo>
                    <a:cubicBezTo>
                      <a:pt x="8587" y="17050"/>
                      <a:pt x="8570" y="17044"/>
                      <a:pt x="8551" y="17044"/>
                    </a:cubicBezTo>
                    <a:cubicBezTo>
                      <a:pt x="8514" y="17044"/>
                      <a:pt x="8474" y="17068"/>
                      <a:pt x="8474" y="17116"/>
                    </a:cubicBezTo>
                    <a:cubicBezTo>
                      <a:pt x="8546" y="17688"/>
                      <a:pt x="8743" y="18261"/>
                      <a:pt x="9047" y="18744"/>
                    </a:cubicBezTo>
                    <a:cubicBezTo>
                      <a:pt x="9047" y="18744"/>
                      <a:pt x="9065" y="18762"/>
                      <a:pt x="9065" y="18762"/>
                    </a:cubicBezTo>
                    <a:cubicBezTo>
                      <a:pt x="9190" y="20516"/>
                      <a:pt x="9369" y="22252"/>
                      <a:pt x="9584" y="23969"/>
                    </a:cubicBezTo>
                    <a:lnTo>
                      <a:pt x="9458" y="24202"/>
                    </a:lnTo>
                    <a:cubicBezTo>
                      <a:pt x="9136" y="22645"/>
                      <a:pt x="8367" y="21178"/>
                      <a:pt x="7579" y="19764"/>
                    </a:cubicBezTo>
                    <a:cubicBezTo>
                      <a:pt x="7579" y="19746"/>
                      <a:pt x="7579" y="19728"/>
                      <a:pt x="7579" y="19710"/>
                    </a:cubicBezTo>
                    <a:cubicBezTo>
                      <a:pt x="7633" y="19496"/>
                      <a:pt x="7651" y="19281"/>
                      <a:pt x="7633" y="19048"/>
                    </a:cubicBezTo>
                    <a:cubicBezTo>
                      <a:pt x="7633" y="18798"/>
                      <a:pt x="7544" y="18547"/>
                      <a:pt x="7383" y="18368"/>
                    </a:cubicBezTo>
                    <a:cubicBezTo>
                      <a:pt x="7361" y="18347"/>
                      <a:pt x="7337" y="18337"/>
                      <a:pt x="7315" y="18337"/>
                    </a:cubicBezTo>
                    <a:cubicBezTo>
                      <a:pt x="7281" y="18337"/>
                      <a:pt x="7250" y="18361"/>
                      <a:pt x="7239" y="18404"/>
                    </a:cubicBezTo>
                    <a:cubicBezTo>
                      <a:pt x="7186" y="18619"/>
                      <a:pt x="7168" y="18851"/>
                      <a:pt x="7204" y="19066"/>
                    </a:cubicBezTo>
                    <a:lnTo>
                      <a:pt x="7007" y="18708"/>
                    </a:lnTo>
                    <a:cubicBezTo>
                      <a:pt x="6613" y="18010"/>
                      <a:pt x="6291" y="17313"/>
                      <a:pt x="5987" y="16597"/>
                    </a:cubicBezTo>
                    <a:lnTo>
                      <a:pt x="6005" y="16597"/>
                    </a:lnTo>
                    <a:cubicBezTo>
                      <a:pt x="6309" y="16328"/>
                      <a:pt x="6291" y="15666"/>
                      <a:pt x="6255" y="15290"/>
                    </a:cubicBezTo>
                    <a:cubicBezTo>
                      <a:pt x="6255" y="15255"/>
                      <a:pt x="6217" y="15228"/>
                      <a:pt x="6181" y="15228"/>
                    </a:cubicBezTo>
                    <a:cubicBezTo>
                      <a:pt x="6161" y="15228"/>
                      <a:pt x="6142" y="15236"/>
                      <a:pt x="6130" y="15255"/>
                    </a:cubicBezTo>
                    <a:cubicBezTo>
                      <a:pt x="5915" y="15541"/>
                      <a:pt x="5808" y="15899"/>
                      <a:pt x="5844" y="16275"/>
                    </a:cubicBezTo>
                    <a:cubicBezTo>
                      <a:pt x="5146" y="14592"/>
                      <a:pt x="4609" y="12839"/>
                      <a:pt x="4215" y="11067"/>
                    </a:cubicBezTo>
                    <a:cubicBezTo>
                      <a:pt x="4251" y="11013"/>
                      <a:pt x="4287" y="10978"/>
                      <a:pt x="4305" y="10924"/>
                    </a:cubicBezTo>
                    <a:cubicBezTo>
                      <a:pt x="4412" y="10834"/>
                      <a:pt x="4484" y="10727"/>
                      <a:pt x="4537" y="10602"/>
                    </a:cubicBezTo>
                    <a:cubicBezTo>
                      <a:pt x="4949" y="10548"/>
                      <a:pt x="5360" y="10423"/>
                      <a:pt x="5736" y="10226"/>
                    </a:cubicBezTo>
                    <a:cubicBezTo>
                      <a:pt x="5951" y="10119"/>
                      <a:pt x="6488" y="9671"/>
                      <a:pt x="6040" y="9474"/>
                    </a:cubicBezTo>
                    <a:cubicBezTo>
                      <a:pt x="6031" y="9470"/>
                      <a:pt x="6021" y="9467"/>
                      <a:pt x="6012" y="9467"/>
                    </a:cubicBezTo>
                    <a:cubicBezTo>
                      <a:pt x="6009" y="9467"/>
                      <a:pt x="6005" y="9468"/>
                      <a:pt x="6001" y="9469"/>
                    </a:cubicBezTo>
                    <a:lnTo>
                      <a:pt x="6001" y="9469"/>
                    </a:lnTo>
                    <a:cubicBezTo>
                      <a:pt x="6247" y="9165"/>
                      <a:pt x="6410" y="8795"/>
                      <a:pt x="6470" y="8401"/>
                    </a:cubicBezTo>
                    <a:cubicBezTo>
                      <a:pt x="6470" y="8365"/>
                      <a:pt x="6434" y="8347"/>
                      <a:pt x="6398" y="8347"/>
                    </a:cubicBezTo>
                    <a:cubicBezTo>
                      <a:pt x="6350" y="8341"/>
                      <a:pt x="6301" y="8338"/>
                      <a:pt x="6253" y="8338"/>
                    </a:cubicBezTo>
                    <a:cubicBezTo>
                      <a:pt x="5860" y="8338"/>
                      <a:pt x="5494" y="8531"/>
                      <a:pt x="5271" y="8866"/>
                    </a:cubicBezTo>
                    <a:cubicBezTo>
                      <a:pt x="5468" y="8401"/>
                      <a:pt x="5539" y="7882"/>
                      <a:pt x="5450" y="7381"/>
                    </a:cubicBezTo>
                    <a:cubicBezTo>
                      <a:pt x="5437" y="7355"/>
                      <a:pt x="5404" y="7338"/>
                      <a:pt x="5381" y="7338"/>
                    </a:cubicBezTo>
                    <a:cubicBezTo>
                      <a:pt x="5373" y="7338"/>
                      <a:pt x="5365" y="7340"/>
                      <a:pt x="5360" y="7345"/>
                    </a:cubicBezTo>
                    <a:cubicBezTo>
                      <a:pt x="5056" y="7649"/>
                      <a:pt x="4806" y="7989"/>
                      <a:pt x="4609" y="8365"/>
                    </a:cubicBezTo>
                    <a:cubicBezTo>
                      <a:pt x="4555" y="7846"/>
                      <a:pt x="4394" y="7363"/>
                      <a:pt x="4126" y="6933"/>
                    </a:cubicBezTo>
                    <a:cubicBezTo>
                      <a:pt x="4115" y="6911"/>
                      <a:pt x="4090" y="6896"/>
                      <a:pt x="4068" y="6896"/>
                    </a:cubicBezTo>
                    <a:cubicBezTo>
                      <a:pt x="4055" y="6896"/>
                      <a:pt x="4043" y="6902"/>
                      <a:pt x="4036" y="6915"/>
                    </a:cubicBezTo>
                    <a:cubicBezTo>
                      <a:pt x="3660" y="7309"/>
                      <a:pt x="3481" y="7828"/>
                      <a:pt x="3553" y="8365"/>
                    </a:cubicBezTo>
                    <a:cubicBezTo>
                      <a:pt x="3302" y="8007"/>
                      <a:pt x="2998" y="7649"/>
                      <a:pt x="2783" y="7345"/>
                    </a:cubicBezTo>
                    <a:cubicBezTo>
                      <a:pt x="2763" y="7324"/>
                      <a:pt x="2742" y="7315"/>
                      <a:pt x="2721" y="7315"/>
                    </a:cubicBezTo>
                    <a:cubicBezTo>
                      <a:pt x="2706" y="7315"/>
                      <a:pt x="2691" y="7320"/>
                      <a:pt x="2676" y="7327"/>
                    </a:cubicBezTo>
                    <a:cubicBezTo>
                      <a:pt x="2193" y="7900"/>
                      <a:pt x="2300" y="8723"/>
                      <a:pt x="2694" y="9331"/>
                    </a:cubicBezTo>
                    <a:cubicBezTo>
                      <a:pt x="2318" y="9152"/>
                      <a:pt x="1907" y="9045"/>
                      <a:pt x="1495" y="8991"/>
                    </a:cubicBezTo>
                    <a:cubicBezTo>
                      <a:pt x="1441" y="8991"/>
                      <a:pt x="1406" y="9045"/>
                      <a:pt x="1423" y="9099"/>
                    </a:cubicBezTo>
                    <a:cubicBezTo>
                      <a:pt x="1728" y="10208"/>
                      <a:pt x="2801" y="10691"/>
                      <a:pt x="3857" y="10817"/>
                    </a:cubicBezTo>
                    <a:cubicBezTo>
                      <a:pt x="3875" y="10817"/>
                      <a:pt x="3893" y="10799"/>
                      <a:pt x="3893" y="10799"/>
                    </a:cubicBezTo>
                    <a:cubicBezTo>
                      <a:pt x="3911" y="10799"/>
                      <a:pt x="3929" y="10799"/>
                      <a:pt x="3929" y="10817"/>
                    </a:cubicBezTo>
                    <a:cubicBezTo>
                      <a:pt x="3982" y="10817"/>
                      <a:pt x="4018" y="10763"/>
                      <a:pt x="3982" y="10745"/>
                    </a:cubicBezTo>
                    <a:cubicBezTo>
                      <a:pt x="3911" y="10673"/>
                      <a:pt x="3839" y="10602"/>
                      <a:pt x="3786" y="10512"/>
                    </a:cubicBezTo>
                    <a:lnTo>
                      <a:pt x="3786" y="10477"/>
                    </a:lnTo>
                    <a:cubicBezTo>
                      <a:pt x="3857" y="10548"/>
                      <a:pt x="3947" y="10620"/>
                      <a:pt x="4000" y="10709"/>
                    </a:cubicBezTo>
                    <a:lnTo>
                      <a:pt x="4000" y="10727"/>
                    </a:lnTo>
                    <a:cubicBezTo>
                      <a:pt x="4000" y="10781"/>
                      <a:pt x="4036" y="10817"/>
                      <a:pt x="4090" y="10817"/>
                    </a:cubicBezTo>
                    <a:lnTo>
                      <a:pt x="4108" y="10906"/>
                    </a:lnTo>
                    <a:lnTo>
                      <a:pt x="4090" y="10960"/>
                    </a:lnTo>
                    <a:cubicBezTo>
                      <a:pt x="4054" y="11031"/>
                      <a:pt x="4090" y="11085"/>
                      <a:pt x="4161" y="11103"/>
                    </a:cubicBezTo>
                    <a:cubicBezTo>
                      <a:pt x="4340" y="11944"/>
                      <a:pt x="4537" y="12767"/>
                      <a:pt x="4770" y="13590"/>
                    </a:cubicBezTo>
                    <a:lnTo>
                      <a:pt x="4752" y="13590"/>
                    </a:lnTo>
                    <a:cubicBezTo>
                      <a:pt x="4412" y="13590"/>
                      <a:pt x="4126" y="13340"/>
                      <a:pt x="4090" y="13000"/>
                    </a:cubicBezTo>
                    <a:lnTo>
                      <a:pt x="4090" y="13000"/>
                    </a:lnTo>
                    <a:cubicBezTo>
                      <a:pt x="4197" y="13071"/>
                      <a:pt x="4287" y="13143"/>
                      <a:pt x="4358" y="13232"/>
                    </a:cubicBezTo>
                    <a:cubicBezTo>
                      <a:pt x="4448" y="13340"/>
                      <a:pt x="4537" y="13447"/>
                      <a:pt x="4645" y="13555"/>
                    </a:cubicBezTo>
                    <a:cubicBezTo>
                      <a:pt x="4651" y="13558"/>
                      <a:pt x="4658" y="13559"/>
                      <a:pt x="4666" y="13559"/>
                    </a:cubicBezTo>
                    <a:cubicBezTo>
                      <a:pt x="4698" y="13559"/>
                      <a:pt x="4731" y="13530"/>
                      <a:pt x="4716" y="13501"/>
                    </a:cubicBezTo>
                    <a:cubicBezTo>
                      <a:pt x="4662" y="13358"/>
                      <a:pt x="4573" y="13232"/>
                      <a:pt x="4466" y="13125"/>
                    </a:cubicBezTo>
                    <a:cubicBezTo>
                      <a:pt x="4358" y="13000"/>
                      <a:pt x="4215" y="12892"/>
                      <a:pt x="4072" y="12821"/>
                    </a:cubicBezTo>
                    <a:cubicBezTo>
                      <a:pt x="4058" y="12816"/>
                      <a:pt x="4044" y="12814"/>
                      <a:pt x="4033" y="12814"/>
                    </a:cubicBezTo>
                    <a:cubicBezTo>
                      <a:pt x="4000" y="12814"/>
                      <a:pt x="3978" y="12830"/>
                      <a:pt x="3965" y="12857"/>
                    </a:cubicBezTo>
                    <a:cubicBezTo>
                      <a:pt x="3897" y="13294"/>
                      <a:pt x="4242" y="13685"/>
                      <a:pt x="4670" y="13685"/>
                    </a:cubicBezTo>
                    <a:cubicBezTo>
                      <a:pt x="4697" y="13685"/>
                      <a:pt x="4724" y="13683"/>
                      <a:pt x="4752" y="13680"/>
                    </a:cubicBezTo>
                    <a:cubicBezTo>
                      <a:pt x="4770" y="13680"/>
                      <a:pt x="4770" y="13662"/>
                      <a:pt x="4788" y="13662"/>
                    </a:cubicBezTo>
                    <a:cubicBezTo>
                      <a:pt x="5128" y="14932"/>
                      <a:pt x="5593" y="16167"/>
                      <a:pt x="6166" y="17348"/>
                    </a:cubicBezTo>
                    <a:cubicBezTo>
                      <a:pt x="5861" y="16990"/>
                      <a:pt x="5575" y="16615"/>
                      <a:pt x="5289" y="16239"/>
                    </a:cubicBezTo>
                    <a:cubicBezTo>
                      <a:pt x="4179" y="14306"/>
                      <a:pt x="2569" y="12481"/>
                      <a:pt x="189" y="12445"/>
                    </a:cubicBezTo>
                    <a:cubicBezTo>
                      <a:pt x="135" y="12463"/>
                      <a:pt x="135" y="12517"/>
                      <a:pt x="189" y="12535"/>
                    </a:cubicBezTo>
                    <a:cubicBezTo>
                      <a:pt x="1406" y="12803"/>
                      <a:pt x="2426" y="13089"/>
                      <a:pt x="3392" y="13930"/>
                    </a:cubicBezTo>
                    <a:cubicBezTo>
                      <a:pt x="3929" y="14431"/>
                      <a:pt x="4394" y="15022"/>
                      <a:pt x="4788" y="15648"/>
                    </a:cubicBezTo>
                    <a:cubicBezTo>
                      <a:pt x="3571" y="14217"/>
                      <a:pt x="2157" y="12964"/>
                      <a:pt x="224" y="12588"/>
                    </a:cubicBezTo>
                    <a:cubicBezTo>
                      <a:pt x="221" y="12586"/>
                      <a:pt x="217" y="12585"/>
                      <a:pt x="213" y="12585"/>
                    </a:cubicBezTo>
                    <a:cubicBezTo>
                      <a:pt x="185" y="12585"/>
                      <a:pt x="175" y="12644"/>
                      <a:pt x="207" y="12660"/>
                    </a:cubicBezTo>
                    <a:cubicBezTo>
                      <a:pt x="1674" y="13215"/>
                      <a:pt x="2837" y="13805"/>
                      <a:pt x="3965" y="14897"/>
                    </a:cubicBezTo>
                    <a:cubicBezTo>
                      <a:pt x="4428" y="15360"/>
                      <a:pt x="4857" y="15860"/>
                      <a:pt x="5267" y="16377"/>
                    </a:cubicBezTo>
                    <a:lnTo>
                      <a:pt x="5267" y="16377"/>
                    </a:lnTo>
                    <a:cubicBezTo>
                      <a:pt x="4677" y="15766"/>
                      <a:pt x="3830" y="15465"/>
                      <a:pt x="3070" y="15094"/>
                    </a:cubicBezTo>
                    <a:cubicBezTo>
                      <a:pt x="1889" y="14503"/>
                      <a:pt x="1012" y="13519"/>
                      <a:pt x="81" y="12588"/>
                    </a:cubicBezTo>
                    <a:cubicBezTo>
                      <a:pt x="73" y="12580"/>
                      <a:pt x="64" y="12576"/>
                      <a:pt x="55" y="12576"/>
                    </a:cubicBezTo>
                    <a:cubicBezTo>
                      <a:pt x="25" y="12576"/>
                      <a:pt x="0" y="12614"/>
                      <a:pt x="28" y="12642"/>
                    </a:cubicBezTo>
                    <a:cubicBezTo>
                      <a:pt x="690" y="13411"/>
                      <a:pt x="1423" y="14109"/>
                      <a:pt x="2229" y="14718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9" y="16556"/>
                      <a:pt x="5343" y="16556"/>
                    </a:cubicBezTo>
                    <a:cubicBezTo>
                      <a:pt x="5356" y="16556"/>
                      <a:pt x="5369" y="16552"/>
                      <a:pt x="5378" y="16543"/>
                    </a:cubicBezTo>
                    <a:lnTo>
                      <a:pt x="5396" y="16579"/>
                    </a:lnTo>
                    <a:cubicBezTo>
                      <a:pt x="5396" y="16579"/>
                      <a:pt x="5404" y="16587"/>
                      <a:pt x="5415" y="16587"/>
                    </a:cubicBezTo>
                    <a:cubicBezTo>
                      <a:pt x="5420" y="16587"/>
                      <a:pt x="5426" y="16585"/>
                      <a:pt x="5432" y="16579"/>
                    </a:cubicBezTo>
                    <a:cubicBezTo>
                      <a:pt x="5736" y="16955"/>
                      <a:pt x="6023" y="17330"/>
                      <a:pt x="6309" y="17688"/>
                    </a:cubicBezTo>
                    <a:cubicBezTo>
                      <a:pt x="7025" y="19120"/>
                      <a:pt x="7794" y="20480"/>
                      <a:pt x="8420" y="21894"/>
                    </a:cubicBezTo>
                    <a:cubicBezTo>
                      <a:pt x="8188" y="21607"/>
                      <a:pt x="7866" y="21428"/>
                      <a:pt x="7490" y="21393"/>
                    </a:cubicBezTo>
                    <a:cubicBezTo>
                      <a:pt x="7436" y="21393"/>
                      <a:pt x="7400" y="21446"/>
                      <a:pt x="7436" y="21500"/>
                    </a:cubicBezTo>
                    <a:cubicBezTo>
                      <a:pt x="7633" y="21894"/>
                      <a:pt x="8027" y="22162"/>
                      <a:pt x="8474" y="22198"/>
                    </a:cubicBezTo>
                    <a:cubicBezTo>
                      <a:pt x="8492" y="22198"/>
                      <a:pt x="8528" y="22162"/>
                      <a:pt x="8528" y="22144"/>
                    </a:cubicBezTo>
                    <a:cubicBezTo>
                      <a:pt x="8850" y="22878"/>
                      <a:pt x="9118" y="23665"/>
                      <a:pt x="9351" y="24453"/>
                    </a:cubicBezTo>
                    <a:cubicBezTo>
                      <a:pt x="9154" y="24864"/>
                      <a:pt x="8975" y="25312"/>
                      <a:pt x="8832" y="25741"/>
                    </a:cubicBezTo>
                    <a:cubicBezTo>
                      <a:pt x="8886" y="25383"/>
                      <a:pt x="8850" y="24954"/>
                      <a:pt x="8564" y="24721"/>
                    </a:cubicBezTo>
                    <a:cubicBezTo>
                      <a:pt x="8541" y="24699"/>
                      <a:pt x="8519" y="24689"/>
                      <a:pt x="8499" y="24689"/>
                    </a:cubicBezTo>
                    <a:cubicBezTo>
                      <a:pt x="8471" y="24689"/>
                      <a:pt x="8449" y="24708"/>
                      <a:pt x="8438" y="24739"/>
                    </a:cubicBezTo>
                    <a:cubicBezTo>
                      <a:pt x="8349" y="25151"/>
                      <a:pt x="8438" y="25580"/>
                      <a:pt x="8707" y="25902"/>
                    </a:cubicBezTo>
                    <a:lnTo>
                      <a:pt x="8707" y="25956"/>
                    </a:lnTo>
                    <a:cubicBezTo>
                      <a:pt x="8725" y="25974"/>
                      <a:pt x="8725" y="25974"/>
                      <a:pt x="8743" y="25992"/>
                    </a:cubicBezTo>
                    <a:cubicBezTo>
                      <a:pt x="8564" y="26528"/>
                      <a:pt x="8420" y="27065"/>
                      <a:pt x="8313" y="27620"/>
                    </a:cubicBezTo>
                    <a:cubicBezTo>
                      <a:pt x="8277" y="27817"/>
                      <a:pt x="8242" y="28014"/>
                      <a:pt x="8206" y="28229"/>
                    </a:cubicBezTo>
                    <a:cubicBezTo>
                      <a:pt x="8242" y="27781"/>
                      <a:pt x="8259" y="27334"/>
                      <a:pt x="8259" y="26851"/>
                    </a:cubicBezTo>
                    <a:cubicBezTo>
                      <a:pt x="8259" y="25777"/>
                      <a:pt x="7866" y="24846"/>
                      <a:pt x="7687" y="23808"/>
                    </a:cubicBezTo>
                    <a:cubicBezTo>
                      <a:pt x="7669" y="23773"/>
                      <a:pt x="7638" y="23755"/>
                      <a:pt x="7606" y="23755"/>
                    </a:cubicBezTo>
                    <a:cubicBezTo>
                      <a:pt x="7575" y="23755"/>
                      <a:pt x="7544" y="23773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45" y="31736"/>
                      <a:pt x="8242" y="33454"/>
                      <a:pt x="8689" y="35136"/>
                    </a:cubicBezTo>
                    <a:cubicBezTo>
                      <a:pt x="8045" y="33991"/>
                      <a:pt x="7114" y="32953"/>
                      <a:pt x="6219" y="32004"/>
                    </a:cubicBezTo>
                    <a:cubicBezTo>
                      <a:pt x="6201" y="31772"/>
                      <a:pt x="6166" y="31539"/>
                      <a:pt x="6148" y="31306"/>
                    </a:cubicBezTo>
                    <a:cubicBezTo>
                      <a:pt x="6398" y="30609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1" y="29114"/>
                      <a:pt x="6363" y="29141"/>
                    </a:cubicBezTo>
                    <a:cubicBezTo>
                      <a:pt x="6273" y="29356"/>
                      <a:pt x="6166" y="29553"/>
                      <a:pt x="6058" y="29750"/>
                    </a:cubicBezTo>
                    <a:cubicBezTo>
                      <a:pt x="6076" y="29356"/>
                      <a:pt x="6076" y="28980"/>
                      <a:pt x="6094" y="28604"/>
                    </a:cubicBezTo>
                    <a:cubicBezTo>
                      <a:pt x="6079" y="28560"/>
                      <a:pt x="6053" y="28528"/>
                      <a:pt x="6014" y="28528"/>
                    </a:cubicBezTo>
                    <a:cubicBezTo>
                      <a:pt x="6005" y="28528"/>
                      <a:pt x="5996" y="28530"/>
                      <a:pt x="5987" y="28533"/>
                    </a:cubicBezTo>
                    <a:cubicBezTo>
                      <a:pt x="5432" y="28765"/>
                      <a:pt x="5199" y="29338"/>
                      <a:pt x="5217" y="29929"/>
                    </a:cubicBezTo>
                    <a:cubicBezTo>
                      <a:pt x="4895" y="29517"/>
                      <a:pt x="4484" y="29177"/>
                      <a:pt x="4018" y="28926"/>
                    </a:cubicBezTo>
                    <a:cubicBezTo>
                      <a:pt x="4008" y="28923"/>
                      <a:pt x="3999" y="28922"/>
                      <a:pt x="3989" y="28922"/>
                    </a:cubicBezTo>
                    <a:cubicBezTo>
                      <a:pt x="3947" y="28922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2" y="30358"/>
                    </a:cubicBezTo>
                    <a:lnTo>
                      <a:pt x="4287" y="30322"/>
                    </a:lnTo>
                    <a:cubicBezTo>
                      <a:pt x="4081" y="30181"/>
                      <a:pt x="3707" y="29946"/>
                      <a:pt x="3388" y="29946"/>
                    </a:cubicBezTo>
                    <a:cubicBezTo>
                      <a:pt x="3263" y="29946"/>
                      <a:pt x="3147" y="29982"/>
                      <a:pt x="3052" y="30072"/>
                    </a:cubicBezTo>
                    <a:cubicBezTo>
                      <a:pt x="2569" y="30519"/>
                      <a:pt x="3088" y="30913"/>
                      <a:pt x="3678" y="31163"/>
                    </a:cubicBezTo>
                    <a:lnTo>
                      <a:pt x="3428" y="31163"/>
                    </a:lnTo>
                    <a:cubicBezTo>
                      <a:pt x="2748" y="31235"/>
                      <a:pt x="2694" y="31790"/>
                      <a:pt x="2945" y="32327"/>
                    </a:cubicBezTo>
                    <a:cubicBezTo>
                      <a:pt x="2953" y="32353"/>
                      <a:pt x="2980" y="32367"/>
                      <a:pt x="3007" y="32367"/>
                    </a:cubicBezTo>
                    <a:cubicBezTo>
                      <a:pt x="3034" y="32367"/>
                      <a:pt x="3061" y="32353"/>
                      <a:pt x="3070" y="32327"/>
                    </a:cubicBezTo>
                    <a:cubicBezTo>
                      <a:pt x="3308" y="31979"/>
                      <a:pt x="3752" y="31879"/>
                      <a:pt x="4218" y="31879"/>
                    </a:cubicBezTo>
                    <a:cubicBezTo>
                      <a:pt x="4662" y="31879"/>
                      <a:pt x="5126" y="31970"/>
                      <a:pt x="5450" y="32022"/>
                    </a:cubicBezTo>
                    <a:cubicBezTo>
                      <a:pt x="5504" y="32022"/>
                      <a:pt x="5521" y="31969"/>
                      <a:pt x="5468" y="31951"/>
                    </a:cubicBezTo>
                    <a:cubicBezTo>
                      <a:pt x="5156" y="31821"/>
                      <a:pt x="4706" y="31724"/>
                      <a:pt x="4262" y="31724"/>
                    </a:cubicBezTo>
                    <a:cubicBezTo>
                      <a:pt x="3788" y="31724"/>
                      <a:pt x="3320" y="31834"/>
                      <a:pt x="3034" y="32130"/>
                    </a:cubicBezTo>
                    <a:cubicBezTo>
                      <a:pt x="2945" y="31897"/>
                      <a:pt x="2891" y="31664"/>
                      <a:pt x="3070" y="31468"/>
                    </a:cubicBezTo>
                    <a:cubicBezTo>
                      <a:pt x="3183" y="31354"/>
                      <a:pt x="3362" y="31327"/>
                      <a:pt x="3537" y="31327"/>
                    </a:cubicBezTo>
                    <a:cubicBezTo>
                      <a:pt x="3637" y="31327"/>
                      <a:pt x="3737" y="31336"/>
                      <a:pt x="3821" y="31342"/>
                    </a:cubicBezTo>
                    <a:cubicBezTo>
                      <a:pt x="4322" y="31378"/>
                      <a:pt x="4698" y="31629"/>
                      <a:pt x="5146" y="31772"/>
                    </a:cubicBezTo>
                    <a:lnTo>
                      <a:pt x="5181" y="31772"/>
                    </a:lnTo>
                    <a:cubicBezTo>
                      <a:pt x="5396" y="31897"/>
                      <a:pt x="5629" y="31987"/>
                      <a:pt x="5879" y="32022"/>
                    </a:cubicBezTo>
                    <a:lnTo>
                      <a:pt x="5879" y="32040"/>
                    </a:lnTo>
                    <a:cubicBezTo>
                      <a:pt x="5890" y="32084"/>
                      <a:pt x="5921" y="32107"/>
                      <a:pt x="5955" y="32107"/>
                    </a:cubicBezTo>
                    <a:cubicBezTo>
                      <a:pt x="5977" y="32107"/>
                      <a:pt x="6001" y="32097"/>
                      <a:pt x="6023" y="32076"/>
                    </a:cubicBezTo>
                    <a:cubicBezTo>
                      <a:pt x="6040" y="32094"/>
                      <a:pt x="6058" y="32112"/>
                      <a:pt x="6094" y="32112"/>
                    </a:cubicBezTo>
                    <a:cubicBezTo>
                      <a:pt x="6094" y="32148"/>
                      <a:pt x="6094" y="32183"/>
                      <a:pt x="6112" y="32219"/>
                    </a:cubicBezTo>
                    <a:cubicBezTo>
                      <a:pt x="6120" y="32244"/>
                      <a:pt x="6148" y="32257"/>
                      <a:pt x="6175" y="32257"/>
                    </a:cubicBezTo>
                    <a:cubicBezTo>
                      <a:pt x="6206" y="32257"/>
                      <a:pt x="6237" y="32240"/>
                      <a:pt x="6237" y="32201"/>
                    </a:cubicBezTo>
                    <a:lnTo>
                      <a:pt x="6237" y="32165"/>
                    </a:lnTo>
                    <a:cubicBezTo>
                      <a:pt x="6703" y="32684"/>
                      <a:pt x="7132" y="33221"/>
                      <a:pt x="7562" y="33758"/>
                    </a:cubicBezTo>
                    <a:cubicBezTo>
                      <a:pt x="8063" y="34438"/>
                      <a:pt x="8438" y="35190"/>
                      <a:pt x="8904" y="35888"/>
                    </a:cubicBezTo>
                    <a:lnTo>
                      <a:pt x="8957" y="36067"/>
                    </a:lnTo>
                    <a:cubicBezTo>
                      <a:pt x="9047" y="36389"/>
                      <a:pt x="9154" y="36711"/>
                      <a:pt x="9262" y="37033"/>
                    </a:cubicBezTo>
                    <a:cubicBezTo>
                      <a:pt x="8169" y="35359"/>
                      <a:pt x="6418" y="33685"/>
                      <a:pt x="4622" y="33685"/>
                    </a:cubicBezTo>
                    <a:cubicBezTo>
                      <a:pt x="4594" y="33685"/>
                      <a:pt x="4565" y="33686"/>
                      <a:pt x="4537" y="33687"/>
                    </a:cubicBezTo>
                    <a:cubicBezTo>
                      <a:pt x="4466" y="33687"/>
                      <a:pt x="4430" y="33776"/>
                      <a:pt x="4484" y="33830"/>
                    </a:cubicBezTo>
                    <a:cubicBezTo>
                      <a:pt x="5289" y="34689"/>
                      <a:pt x="5844" y="35888"/>
                      <a:pt x="6792" y="36621"/>
                    </a:cubicBezTo>
                    <a:cubicBezTo>
                      <a:pt x="7562" y="37212"/>
                      <a:pt x="8582" y="37570"/>
                      <a:pt x="9333" y="38178"/>
                    </a:cubicBezTo>
                    <a:cubicBezTo>
                      <a:pt x="9476" y="38357"/>
                      <a:pt x="9619" y="38554"/>
                      <a:pt x="9763" y="38733"/>
                    </a:cubicBezTo>
                    <a:cubicBezTo>
                      <a:pt x="9767" y="38738"/>
                      <a:pt x="9773" y="38740"/>
                      <a:pt x="9780" y="38740"/>
                    </a:cubicBezTo>
                    <a:cubicBezTo>
                      <a:pt x="9797" y="38740"/>
                      <a:pt x="9816" y="38723"/>
                      <a:pt x="9816" y="38697"/>
                    </a:cubicBezTo>
                    <a:cubicBezTo>
                      <a:pt x="9798" y="38661"/>
                      <a:pt x="9781" y="38626"/>
                      <a:pt x="9745" y="38590"/>
                    </a:cubicBezTo>
                    <a:lnTo>
                      <a:pt x="9745" y="38590"/>
                    </a:lnTo>
                    <a:cubicBezTo>
                      <a:pt x="9834" y="38679"/>
                      <a:pt x="9906" y="38769"/>
                      <a:pt x="9977" y="38858"/>
                    </a:cubicBezTo>
                    <a:cubicBezTo>
                      <a:pt x="10264" y="39574"/>
                      <a:pt x="10586" y="40290"/>
                      <a:pt x="10872" y="40988"/>
                    </a:cubicBezTo>
                    <a:lnTo>
                      <a:pt x="10693" y="40934"/>
                    </a:lnTo>
                    <a:cubicBezTo>
                      <a:pt x="10550" y="40701"/>
                      <a:pt x="10389" y="40487"/>
                      <a:pt x="10192" y="40290"/>
                    </a:cubicBezTo>
                    <a:cubicBezTo>
                      <a:pt x="10013" y="40057"/>
                      <a:pt x="9781" y="39896"/>
                      <a:pt x="9512" y="39789"/>
                    </a:cubicBezTo>
                    <a:cubicBezTo>
                      <a:pt x="9506" y="39787"/>
                      <a:pt x="9500" y="39786"/>
                      <a:pt x="9494" y="39786"/>
                    </a:cubicBezTo>
                    <a:cubicBezTo>
                      <a:pt x="9441" y="39786"/>
                      <a:pt x="9373" y="39848"/>
                      <a:pt x="9405" y="39896"/>
                    </a:cubicBezTo>
                    <a:cubicBezTo>
                      <a:pt x="9691" y="40540"/>
                      <a:pt x="10246" y="41006"/>
                      <a:pt x="10926" y="41185"/>
                    </a:cubicBezTo>
                    <a:cubicBezTo>
                      <a:pt x="11373" y="42294"/>
                      <a:pt x="11713" y="43439"/>
                      <a:pt x="11928" y="44603"/>
                    </a:cubicBezTo>
                    <a:cubicBezTo>
                      <a:pt x="11928" y="44799"/>
                      <a:pt x="11910" y="44996"/>
                      <a:pt x="11892" y="45193"/>
                    </a:cubicBezTo>
                    <a:cubicBezTo>
                      <a:pt x="11785" y="44692"/>
                      <a:pt x="11534" y="44209"/>
                      <a:pt x="11141" y="44030"/>
                    </a:cubicBezTo>
                    <a:cubicBezTo>
                      <a:pt x="11125" y="44022"/>
                      <a:pt x="11109" y="44019"/>
                      <a:pt x="11093" y="44019"/>
                    </a:cubicBezTo>
                    <a:cubicBezTo>
                      <a:pt x="11036" y="44019"/>
                      <a:pt x="10983" y="44067"/>
                      <a:pt x="10997" y="44137"/>
                    </a:cubicBezTo>
                    <a:cubicBezTo>
                      <a:pt x="11105" y="44764"/>
                      <a:pt x="11248" y="45623"/>
                      <a:pt x="11838" y="46016"/>
                    </a:cubicBezTo>
                    <a:cubicBezTo>
                      <a:pt x="11659" y="47985"/>
                      <a:pt x="11302" y="49953"/>
                      <a:pt x="10783" y="51868"/>
                    </a:cubicBezTo>
                    <a:cubicBezTo>
                      <a:pt x="10772" y="51920"/>
                      <a:pt x="10804" y="51948"/>
                      <a:pt x="10836" y="51948"/>
                    </a:cubicBezTo>
                    <a:cubicBezTo>
                      <a:pt x="10859" y="51948"/>
                      <a:pt x="10883" y="51934"/>
                      <a:pt x="10890" y="51904"/>
                    </a:cubicBezTo>
                    <a:cubicBezTo>
                      <a:pt x="11463" y="50490"/>
                      <a:pt x="11838" y="49023"/>
                      <a:pt x="12053" y="47519"/>
                    </a:cubicBezTo>
                    <a:cubicBezTo>
                      <a:pt x="12662" y="47018"/>
                      <a:pt x="13270" y="46070"/>
                      <a:pt x="13163" y="45283"/>
                    </a:cubicBezTo>
                    <a:cubicBezTo>
                      <a:pt x="13163" y="45245"/>
                      <a:pt x="13127" y="45207"/>
                      <a:pt x="13087" y="45207"/>
                    </a:cubicBezTo>
                    <a:cubicBezTo>
                      <a:pt x="13070" y="45207"/>
                      <a:pt x="13053" y="45213"/>
                      <a:pt x="13037" y="45229"/>
                    </a:cubicBezTo>
                    <a:cubicBezTo>
                      <a:pt x="12554" y="45551"/>
                      <a:pt x="12411" y="46088"/>
                      <a:pt x="12178" y="46571"/>
                    </a:cubicBezTo>
                    <a:cubicBezTo>
                      <a:pt x="12304" y="45265"/>
                      <a:pt x="12340" y="43958"/>
                      <a:pt x="12286" y="42670"/>
                    </a:cubicBezTo>
                    <a:cubicBezTo>
                      <a:pt x="12733" y="42151"/>
                      <a:pt x="12876" y="41417"/>
                      <a:pt x="12984" y="40773"/>
                    </a:cubicBezTo>
                    <a:cubicBezTo>
                      <a:pt x="12998" y="40729"/>
                      <a:pt x="12954" y="40674"/>
                      <a:pt x="12908" y="40674"/>
                    </a:cubicBezTo>
                    <a:cubicBezTo>
                      <a:pt x="12897" y="40674"/>
                      <a:pt x="12886" y="40677"/>
                      <a:pt x="12876" y="40684"/>
                    </a:cubicBezTo>
                    <a:cubicBezTo>
                      <a:pt x="12608" y="40988"/>
                      <a:pt x="12375" y="41328"/>
                      <a:pt x="12232" y="41704"/>
                    </a:cubicBezTo>
                    <a:cubicBezTo>
                      <a:pt x="12232" y="41596"/>
                      <a:pt x="12232" y="41507"/>
                      <a:pt x="12214" y="41417"/>
                    </a:cubicBezTo>
                    <a:cubicBezTo>
                      <a:pt x="12322" y="40182"/>
                      <a:pt x="12465" y="38983"/>
                      <a:pt x="12644" y="37785"/>
                    </a:cubicBezTo>
                    <a:cubicBezTo>
                      <a:pt x="13503" y="36818"/>
                      <a:pt x="14201" y="35727"/>
                      <a:pt x="14934" y="34671"/>
                    </a:cubicBezTo>
                    <a:cubicBezTo>
                      <a:pt x="15990" y="33150"/>
                      <a:pt x="17028" y="31664"/>
                      <a:pt x="17798" y="29964"/>
                    </a:cubicBezTo>
                    <a:cubicBezTo>
                      <a:pt x="17830" y="29916"/>
                      <a:pt x="17790" y="29854"/>
                      <a:pt x="17730" y="29854"/>
                    </a:cubicBezTo>
                    <a:cubicBezTo>
                      <a:pt x="17723" y="29854"/>
                      <a:pt x="17716" y="29855"/>
                      <a:pt x="17708" y="29857"/>
                    </a:cubicBezTo>
                    <a:cubicBezTo>
                      <a:pt x="15596" y="30448"/>
                      <a:pt x="14111" y="32201"/>
                      <a:pt x="13270" y="34223"/>
                    </a:cubicBezTo>
                    <a:cubicBezTo>
                      <a:pt x="13449" y="33329"/>
                      <a:pt x="13646" y="32452"/>
                      <a:pt x="13843" y="31557"/>
                    </a:cubicBezTo>
                    <a:lnTo>
                      <a:pt x="13843" y="31575"/>
                    </a:lnTo>
                    <a:cubicBezTo>
                      <a:pt x="13852" y="31593"/>
                      <a:pt x="13870" y="31602"/>
                      <a:pt x="13885" y="31602"/>
                    </a:cubicBezTo>
                    <a:cubicBezTo>
                      <a:pt x="13901" y="31602"/>
                      <a:pt x="13914" y="31593"/>
                      <a:pt x="13914" y="31575"/>
                    </a:cubicBezTo>
                    <a:cubicBezTo>
                      <a:pt x="13950" y="31414"/>
                      <a:pt x="13968" y="31235"/>
                      <a:pt x="13968" y="31056"/>
                    </a:cubicBezTo>
                    <a:cubicBezTo>
                      <a:pt x="14093" y="30537"/>
                      <a:pt x="14219" y="30036"/>
                      <a:pt x="14362" y="29517"/>
                    </a:cubicBezTo>
                    <a:cubicBezTo>
                      <a:pt x="14827" y="29284"/>
                      <a:pt x="15203" y="28909"/>
                      <a:pt x="15435" y="28443"/>
                    </a:cubicBezTo>
                    <a:cubicBezTo>
                      <a:pt x="15471" y="28390"/>
                      <a:pt x="15417" y="28318"/>
                      <a:pt x="15346" y="28318"/>
                    </a:cubicBezTo>
                    <a:cubicBezTo>
                      <a:pt x="15042" y="28407"/>
                      <a:pt x="14755" y="28586"/>
                      <a:pt x="14559" y="28837"/>
                    </a:cubicBezTo>
                    <a:cubicBezTo>
                      <a:pt x="14666" y="28479"/>
                      <a:pt x="14755" y="28121"/>
                      <a:pt x="14863" y="27745"/>
                    </a:cubicBezTo>
                    <a:cubicBezTo>
                      <a:pt x="15113" y="27584"/>
                      <a:pt x="15346" y="27387"/>
                      <a:pt x="15579" y="27191"/>
                    </a:cubicBezTo>
                    <a:lnTo>
                      <a:pt x="15579" y="27191"/>
                    </a:lnTo>
                    <a:cubicBezTo>
                      <a:pt x="15561" y="27226"/>
                      <a:pt x="15525" y="27244"/>
                      <a:pt x="15507" y="27298"/>
                    </a:cubicBezTo>
                    <a:cubicBezTo>
                      <a:pt x="15494" y="27324"/>
                      <a:pt x="15510" y="27341"/>
                      <a:pt x="15533" y="27341"/>
                    </a:cubicBezTo>
                    <a:cubicBezTo>
                      <a:pt x="15541" y="27341"/>
                      <a:pt x="15551" y="27339"/>
                      <a:pt x="15561" y="27334"/>
                    </a:cubicBezTo>
                    <a:cubicBezTo>
                      <a:pt x="15632" y="27280"/>
                      <a:pt x="15704" y="27226"/>
                      <a:pt x="15740" y="27155"/>
                    </a:cubicBezTo>
                    <a:cubicBezTo>
                      <a:pt x="15761" y="27156"/>
                      <a:pt x="15783" y="27156"/>
                      <a:pt x="15804" y="27156"/>
                    </a:cubicBezTo>
                    <a:cubicBezTo>
                      <a:pt x="16507" y="27156"/>
                      <a:pt x="17328" y="26607"/>
                      <a:pt x="17762" y="26260"/>
                    </a:cubicBezTo>
                    <a:cubicBezTo>
                      <a:pt x="17815" y="26224"/>
                      <a:pt x="17780" y="26135"/>
                      <a:pt x="17708" y="26135"/>
                    </a:cubicBezTo>
                    <a:cubicBezTo>
                      <a:pt x="17261" y="26171"/>
                      <a:pt x="16813" y="26260"/>
                      <a:pt x="16402" y="26421"/>
                    </a:cubicBezTo>
                    <a:cubicBezTo>
                      <a:pt x="16939" y="25992"/>
                      <a:pt x="17386" y="25473"/>
                      <a:pt x="17726" y="24900"/>
                    </a:cubicBezTo>
                    <a:cubicBezTo>
                      <a:pt x="17744" y="24846"/>
                      <a:pt x="17708" y="24793"/>
                      <a:pt x="17672" y="24793"/>
                    </a:cubicBezTo>
                    <a:cubicBezTo>
                      <a:pt x="17100" y="24793"/>
                      <a:pt x="16563" y="25043"/>
                      <a:pt x="16187" y="25473"/>
                    </a:cubicBezTo>
                    <a:cubicBezTo>
                      <a:pt x="16384" y="24918"/>
                      <a:pt x="16348" y="24292"/>
                      <a:pt x="16080" y="23755"/>
                    </a:cubicBezTo>
                    <a:cubicBezTo>
                      <a:pt x="16071" y="23737"/>
                      <a:pt x="16048" y="23728"/>
                      <a:pt x="16024" y="23728"/>
                    </a:cubicBezTo>
                    <a:cubicBezTo>
                      <a:pt x="15999" y="23728"/>
                      <a:pt x="15972" y="23737"/>
                      <a:pt x="15954" y="23755"/>
                    </a:cubicBezTo>
                    <a:cubicBezTo>
                      <a:pt x="15579" y="24095"/>
                      <a:pt x="15310" y="24542"/>
                      <a:pt x="15149" y="25043"/>
                    </a:cubicBezTo>
                    <a:cubicBezTo>
                      <a:pt x="15095" y="24775"/>
                      <a:pt x="14970" y="24524"/>
                      <a:pt x="14809" y="24310"/>
                    </a:cubicBezTo>
                    <a:cubicBezTo>
                      <a:pt x="14714" y="24188"/>
                      <a:pt x="14314" y="23811"/>
                      <a:pt x="14046" y="23811"/>
                    </a:cubicBezTo>
                    <a:cubicBezTo>
                      <a:pt x="13959" y="23811"/>
                      <a:pt x="13887" y="23851"/>
                      <a:pt x="13843" y="23952"/>
                    </a:cubicBezTo>
                    <a:cubicBezTo>
                      <a:pt x="13592" y="24471"/>
                      <a:pt x="13789" y="25097"/>
                      <a:pt x="13986" y="25598"/>
                    </a:cubicBezTo>
                    <a:cubicBezTo>
                      <a:pt x="13759" y="25413"/>
                      <a:pt x="13486" y="25308"/>
                      <a:pt x="13205" y="25308"/>
                    </a:cubicBezTo>
                    <a:cubicBezTo>
                      <a:pt x="13131" y="25308"/>
                      <a:pt x="13058" y="25315"/>
                      <a:pt x="12984" y="25330"/>
                    </a:cubicBezTo>
                    <a:cubicBezTo>
                      <a:pt x="12948" y="25347"/>
                      <a:pt x="12912" y="25365"/>
                      <a:pt x="12912" y="25419"/>
                    </a:cubicBezTo>
                    <a:cubicBezTo>
                      <a:pt x="12912" y="26242"/>
                      <a:pt x="13717" y="27119"/>
                      <a:pt x="14576" y="27155"/>
                    </a:cubicBezTo>
                    <a:cubicBezTo>
                      <a:pt x="14612" y="27316"/>
                      <a:pt x="14666" y="27459"/>
                      <a:pt x="14737" y="27620"/>
                    </a:cubicBezTo>
                    <a:cubicBezTo>
                      <a:pt x="14737" y="27620"/>
                      <a:pt x="14755" y="27638"/>
                      <a:pt x="14755" y="27638"/>
                    </a:cubicBezTo>
                    <a:cubicBezTo>
                      <a:pt x="14755" y="27638"/>
                      <a:pt x="14755" y="27656"/>
                      <a:pt x="14755" y="27656"/>
                    </a:cubicBezTo>
                    <a:cubicBezTo>
                      <a:pt x="14755" y="27674"/>
                      <a:pt x="14755" y="27692"/>
                      <a:pt x="14755" y="27710"/>
                    </a:cubicBezTo>
                    <a:cubicBezTo>
                      <a:pt x="14594" y="28193"/>
                      <a:pt x="14451" y="28694"/>
                      <a:pt x="14290" y="29195"/>
                    </a:cubicBezTo>
                    <a:cubicBezTo>
                      <a:pt x="14290" y="29195"/>
                      <a:pt x="14290" y="29213"/>
                      <a:pt x="14290" y="29213"/>
                    </a:cubicBezTo>
                    <a:lnTo>
                      <a:pt x="14236" y="29410"/>
                    </a:lnTo>
                    <a:cubicBezTo>
                      <a:pt x="14165" y="29463"/>
                      <a:pt x="14111" y="29499"/>
                      <a:pt x="14040" y="29553"/>
                    </a:cubicBezTo>
                    <a:cubicBezTo>
                      <a:pt x="13968" y="29606"/>
                      <a:pt x="14040" y="29642"/>
                      <a:pt x="14093" y="29642"/>
                    </a:cubicBezTo>
                    <a:cubicBezTo>
                      <a:pt x="14129" y="29624"/>
                      <a:pt x="14147" y="29624"/>
                      <a:pt x="14183" y="29606"/>
                    </a:cubicBezTo>
                    <a:lnTo>
                      <a:pt x="14183" y="29606"/>
                    </a:lnTo>
                    <a:cubicBezTo>
                      <a:pt x="14093" y="29893"/>
                      <a:pt x="14004" y="30197"/>
                      <a:pt x="13914" y="30483"/>
                    </a:cubicBezTo>
                    <a:cubicBezTo>
                      <a:pt x="13861" y="30179"/>
                      <a:pt x="13717" y="29911"/>
                      <a:pt x="13521" y="29678"/>
                    </a:cubicBezTo>
                    <a:cubicBezTo>
                      <a:pt x="13505" y="29662"/>
                      <a:pt x="13485" y="29653"/>
                      <a:pt x="13466" y="29653"/>
                    </a:cubicBezTo>
                    <a:cubicBezTo>
                      <a:pt x="13444" y="29653"/>
                      <a:pt x="13423" y="29666"/>
                      <a:pt x="13413" y="29696"/>
                    </a:cubicBezTo>
                    <a:cubicBezTo>
                      <a:pt x="13324" y="30143"/>
                      <a:pt x="13503" y="30716"/>
                      <a:pt x="13735" y="31145"/>
                    </a:cubicBezTo>
                    <a:cubicBezTo>
                      <a:pt x="13574" y="31700"/>
                      <a:pt x="13431" y="32255"/>
                      <a:pt x="13288" y="32810"/>
                    </a:cubicBezTo>
                    <a:cubicBezTo>
                      <a:pt x="13270" y="32398"/>
                      <a:pt x="13163" y="32004"/>
                      <a:pt x="12930" y="31664"/>
                    </a:cubicBezTo>
                    <a:cubicBezTo>
                      <a:pt x="12921" y="31646"/>
                      <a:pt x="12899" y="31638"/>
                      <a:pt x="12876" y="31638"/>
                    </a:cubicBezTo>
                    <a:cubicBezTo>
                      <a:pt x="12854" y="31638"/>
                      <a:pt x="12832" y="31646"/>
                      <a:pt x="12823" y="31664"/>
                    </a:cubicBezTo>
                    <a:cubicBezTo>
                      <a:pt x="12590" y="32148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7"/>
                      <a:pt x="12536" y="36138"/>
                      <a:pt x="12322" y="37570"/>
                    </a:cubicBezTo>
                    <a:cubicBezTo>
                      <a:pt x="12214" y="37838"/>
                      <a:pt x="12089" y="38107"/>
                      <a:pt x="11946" y="38357"/>
                    </a:cubicBezTo>
                    <a:cubicBezTo>
                      <a:pt x="11921" y="38395"/>
                      <a:pt x="11958" y="38433"/>
                      <a:pt x="11995" y="38433"/>
                    </a:cubicBezTo>
                    <a:cubicBezTo>
                      <a:pt x="12010" y="38433"/>
                      <a:pt x="12025" y="38427"/>
                      <a:pt x="12035" y="38411"/>
                    </a:cubicBezTo>
                    <a:cubicBezTo>
                      <a:pt x="12071" y="38357"/>
                      <a:pt x="12089" y="38303"/>
                      <a:pt x="12125" y="38250"/>
                    </a:cubicBezTo>
                    <a:cubicBezTo>
                      <a:pt x="12134" y="38268"/>
                      <a:pt x="12147" y="38277"/>
                      <a:pt x="12161" y="38277"/>
                    </a:cubicBezTo>
                    <a:cubicBezTo>
                      <a:pt x="12174" y="38277"/>
                      <a:pt x="12187" y="38268"/>
                      <a:pt x="12196" y="38250"/>
                    </a:cubicBezTo>
                    <a:lnTo>
                      <a:pt x="12232" y="38214"/>
                    </a:lnTo>
                    <a:lnTo>
                      <a:pt x="12232" y="38214"/>
                    </a:lnTo>
                    <a:cubicBezTo>
                      <a:pt x="12161" y="38715"/>
                      <a:pt x="12107" y="39234"/>
                      <a:pt x="12071" y="39735"/>
                    </a:cubicBezTo>
                    <a:cubicBezTo>
                      <a:pt x="11874" y="37928"/>
                      <a:pt x="11606" y="36120"/>
                      <a:pt x="11302" y="34331"/>
                    </a:cubicBezTo>
                    <a:cubicBezTo>
                      <a:pt x="11319" y="34313"/>
                      <a:pt x="11319" y="34313"/>
                      <a:pt x="11319" y="34313"/>
                    </a:cubicBezTo>
                    <a:cubicBezTo>
                      <a:pt x="11695" y="33776"/>
                      <a:pt x="11964" y="32971"/>
                      <a:pt x="11731" y="32362"/>
                    </a:cubicBezTo>
                    <a:cubicBezTo>
                      <a:pt x="11708" y="32327"/>
                      <a:pt x="11669" y="32300"/>
                      <a:pt x="11635" y="32300"/>
                    </a:cubicBezTo>
                    <a:cubicBezTo>
                      <a:pt x="11617" y="32300"/>
                      <a:pt x="11600" y="32308"/>
                      <a:pt x="11588" y="32327"/>
                    </a:cubicBezTo>
                    <a:cubicBezTo>
                      <a:pt x="11373" y="32595"/>
                      <a:pt x="11212" y="32917"/>
                      <a:pt x="11141" y="33275"/>
                    </a:cubicBezTo>
                    <a:cubicBezTo>
                      <a:pt x="10926" y="31969"/>
                      <a:pt x="10729" y="30698"/>
                      <a:pt x="10550" y="29445"/>
                    </a:cubicBezTo>
                    <a:lnTo>
                      <a:pt x="10282" y="27387"/>
                    </a:lnTo>
                    <a:cubicBezTo>
                      <a:pt x="10604" y="26976"/>
                      <a:pt x="10783" y="26439"/>
                      <a:pt x="10765" y="25920"/>
                    </a:cubicBezTo>
                    <a:cubicBezTo>
                      <a:pt x="10765" y="25869"/>
                      <a:pt x="10719" y="25827"/>
                      <a:pt x="10673" y="25827"/>
                    </a:cubicBezTo>
                    <a:cubicBezTo>
                      <a:pt x="10655" y="25827"/>
                      <a:pt x="10637" y="25833"/>
                      <a:pt x="10622" y="25848"/>
                    </a:cubicBezTo>
                    <a:cubicBezTo>
                      <a:pt x="10425" y="26081"/>
                      <a:pt x="10264" y="26350"/>
                      <a:pt x="10174" y="26636"/>
                    </a:cubicBezTo>
                    <a:cubicBezTo>
                      <a:pt x="10049" y="25759"/>
                      <a:pt x="9942" y="24900"/>
                      <a:pt x="9834" y="24023"/>
                    </a:cubicBezTo>
                    <a:cubicBezTo>
                      <a:pt x="10156" y="23433"/>
                      <a:pt x="10514" y="22860"/>
                      <a:pt x="10908" y="22305"/>
                    </a:cubicBezTo>
                    <a:cubicBezTo>
                      <a:pt x="10917" y="22314"/>
                      <a:pt x="10926" y="22319"/>
                      <a:pt x="10935" y="22319"/>
                    </a:cubicBezTo>
                    <a:cubicBezTo>
                      <a:pt x="10944" y="22319"/>
                      <a:pt x="10953" y="22314"/>
                      <a:pt x="10962" y="22305"/>
                    </a:cubicBezTo>
                    <a:cubicBezTo>
                      <a:pt x="11147" y="22206"/>
                      <a:pt x="11355" y="22151"/>
                      <a:pt x="11567" y="22151"/>
                    </a:cubicBezTo>
                    <a:cubicBezTo>
                      <a:pt x="11621" y="22151"/>
                      <a:pt x="11676" y="22155"/>
                      <a:pt x="11731" y="22162"/>
                    </a:cubicBezTo>
                    <a:cubicBezTo>
                      <a:pt x="11642" y="22269"/>
                      <a:pt x="11534" y="22359"/>
                      <a:pt x="11427" y="22431"/>
                    </a:cubicBezTo>
                    <a:cubicBezTo>
                      <a:pt x="11230" y="22520"/>
                      <a:pt x="11051" y="22556"/>
                      <a:pt x="10854" y="22556"/>
                    </a:cubicBezTo>
                    <a:cubicBezTo>
                      <a:pt x="10801" y="22556"/>
                      <a:pt x="10765" y="22627"/>
                      <a:pt x="10818" y="22663"/>
                    </a:cubicBezTo>
                    <a:cubicBezTo>
                      <a:pt x="10895" y="22700"/>
                      <a:pt x="10974" y="22716"/>
                      <a:pt x="11053" y="22716"/>
                    </a:cubicBezTo>
                    <a:cubicBezTo>
                      <a:pt x="11401" y="22716"/>
                      <a:pt x="11753" y="22406"/>
                      <a:pt x="11928" y="22144"/>
                    </a:cubicBezTo>
                    <a:cubicBezTo>
                      <a:pt x="11964" y="22108"/>
                      <a:pt x="11928" y="22055"/>
                      <a:pt x="11892" y="22037"/>
                    </a:cubicBezTo>
                    <a:cubicBezTo>
                      <a:pt x="11794" y="22012"/>
                      <a:pt x="11696" y="22000"/>
                      <a:pt x="11598" y="22000"/>
                    </a:cubicBezTo>
                    <a:cubicBezTo>
                      <a:pt x="11411" y="22000"/>
                      <a:pt x="11227" y="22044"/>
                      <a:pt x="11051" y="22126"/>
                    </a:cubicBezTo>
                    <a:cubicBezTo>
                      <a:pt x="11355" y="21733"/>
                      <a:pt x="11695" y="21339"/>
                      <a:pt x="12035" y="20981"/>
                    </a:cubicBezTo>
                    <a:cubicBezTo>
                      <a:pt x="12250" y="20766"/>
                      <a:pt x="12465" y="20569"/>
                      <a:pt x="12680" y="20355"/>
                    </a:cubicBezTo>
                    <a:cubicBezTo>
                      <a:pt x="13145" y="20122"/>
                      <a:pt x="13610" y="19925"/>
                      <a:pt x="14111" y="19746"/>
                    </a:cubicBezTo>
                    <a:cubicBezTo>
                      <a:pt x="15221" y="19299"/>
                      <a:pt x="16384" y="19013"/>
                      <a:pt x="17565" y="18887"/>
                    </a:cubicBezTo>
                    <a:cubicBezTo>
                      <a:pt x="17619" y="18887"/>
                      <a:pt x="17619" y="18798"/>
                      <a:pt x="17565" y="18798"/>
                    </a:cubicBezTo>
                    <a:cubicBezTo>
                      <a:pt x="17518" y="18797"/>
                      <a:pt x="17472" y="18796"/>
                      <a:pt x="17426" y="18796"/>
                    </a:cubicBezTo>
                    <a:cubicBezTo>
                      <a:pt x="16158" y="18796"/>
                      <a:pt x="15017" y="19262"/>
                      <a:pt x="13843" y="19728"/>
                    </a:cubicBezTo>
                    <a:cubicBezTo>
                      <a:pt x="13637" y="19806"/>
                      <a:pt x="13421" y="19883"/>
                      <a:pt x="13203" y="19974"/>
                    </a:cubicBezTo>
                    <a:lnTo>
                      <a:pt x="13203" y="19974"/>
                    </a:lnTo>
                    <a:cubicBezTo>
                      <a:pt x="13786" y="19682"/>
                      <a:pt x="14312" y="19310"/>
                      <a:pt x="14881" y="18995"/>
                    </a:cubicBezTo>
                    <a:cubicBezTo>
                      <a:pt x="15650" y="18565"/>
                      <a:pt x="16527" y="18511"/>
                      <a:pt x="17386" y="18511"/>
                    </a:cubicBezTo>
                    <a:cubicBezTo>
                      <a:pt x="17488" y="18511"/>
                      <a:pt x="17675" y="18507"/>
                      <a:pt x="17893" y="18507"/>
                    </a:cubicBezTo>
                    <a:cubicBezTo>
                      <a:pt x="18632" y="18507"/>
                      <a:pt x="19717" y="18560"/>
                      <a:pt x="18943" y="19030"/>
                    </a:cubicBezTo>
                    <a:cubicBezTo>
                      <a:pt x="17654" y="19818"/>
                      <a:pt x="16545" y="20050"/>
                      <a:pt x="15060" y="20068"/>
                    </a:cubicBezTo>
                    <a:cubicBezTo>
                      <a:pt x="14093" y="20104"/>
                      <a:pt x="13198" y="20229"/>
                      <a:pt x="12357" y="20730"/>
                    </a:cubicBezTo>
                    <a:cubicBezTo>
                      <a:pt x="12326" y="20746"/>
                      <a:pt x="12336" y="20805"/>
                      <a:pt x="12377" y="20805"/>
                    </a:cubicBezTo>
                    <a:cubicBezTo>
                      <a:pt x="12382" y="20805"/>
                      <a:pt x="12387" y="20804"/>
                      <a:pt x="12393" y="20802"/>
                    </a:cubicBezTo>
                    <a:cubicBezTo>
                      <a:pt x="13807" y="20247"/>
                      <a:pt x="15185" y="20283"/>
                      <a:pt x="16688" y="20158"/>
                    </a:cubicBezTo>
                    <a:cubicBezTo>
                      <a:pt x="17815" y="20068"/>
                      <a:pt x="18782" y="19281"/>
                      <a:pt x="19730" y="18762"/>
                    </a:cubicBezTo>
                    <a:cubicBezTo>
                      <a:pt x="19802" y="18726"/>
                      <a:pt x="19784" y="18637"/>
                      <a:pt x="19712" y="18601"/>
                    </a:cubicBezTo>
                    <a:cubicBezTo>
                      <a:pt x="18882" y="18470"/>
                      <a:pt x="18075" y="18356"/>
                      <a:pt x="17256" y="18356"/>
                    </a:cubicBezTo>
                    <a:cubicBezTo>
                      <a:pt x="16839" y="18356"/>
                      <a:pt x="16418" y="18385"/>
                      <a:pt x="15990" y="18458"/>
                    </a:cubicBezTo>
                    <a:cubicBezTo>
                      <a:pt x="15006" y="18619"/>
                      <a:pt x="14201" y="19245"/>
                      <a:pt x="13342" y="19764"/>
                    </a:cubicBezTo>
                    <a:cubicBezTo>
                      <a:pt x="13878" y="19281"/>
                      <a:pt x="14433" y="18798"/>
                      <a:pt x="14952" y="18297"/>
                    </a:cubicBezTo>
                    <a:cubicBezTo>
                      <a:pt x="15489" y="17814"/>
                      <a:pt x="15990" y="17348"/>
                      <a:pt x="16527" y="16919"/>
                    </a:cubicBezTo>
                    <a:cubicBezTo>
                      <a:pt x="16760" y="17026"/>
                      <a:pt x="16992" y="17062"/>
                      <a:pt x="17243" y="17062"/>
                    </a:cubicBezTo>
                    <a:cubicBezTo>
                      <a:pt x="17386" y="17044"/>
                      <a:pt x="17619" y="16919"/>
                      <a:pt x="17583" y="16740"/>
                    </a:cubicBezTo>
                    <a:cubicBezTo>
                      <a:pt x="17565" y="16579"/>
                      <a:pt x="17368" y="16543"/>
                      <a:pt x="17243" y="16507"/>
                    </a:cubicBezTo>
                    <a:lnTo>
                      <a:pt x="17135" y="16471"/>
                    </a:lnTo>
                    <a:cubicBezTo>
                      <a:pt x="17458" y="16257"/>
                      <a:pt x="17798" y="16024"/>
                      <a:pt x="18138" y="15845"/>
                    </a:cubicBezTo>
                    <a:cubicBezTo>
                      <a:pt x="18155" y="15863"/>
                      <a:pt x="18173" y="15881"/>
                      <a:pt x="18209" y="15881"/>
                    </a:cubicBezTo>
                    <a:lnTo>
                      <a:pt x="18281" y="15881"/>
                    </a:lnTo>
                    <a:cubicBezTo>
                      <a:pt x="18370" y="15935"/>
                      <a:pt x="18460" y="15988"/>
                      <a:pt x="18567" y="16024"/>
                    </a:cubicBezTo>
                    <a:cubicBezTo>
                      <a:pt x="18603" y="16024"/>
                      <a:pt x="18621" y="16024"/>
                      <a:pt x="18639" y="16006"/>
                    </a:cubicBezTo>
                    <a:lnTo>
                      <a:pt x="18728" y="16006"/>
                    </a:lnTo>
                    <a:cubicBezTo>
                      <a:pt x="19247" y="16937"/>
                      <a:pt x="20070" y="17814"/>
                      <a:pt x="21216" y="17831"/>
                    </a:cubicBezTo>
                    <a:cubicBezTo>
                      <a:pt x="21269" y="17831"/>
                      <a:pt x="21305" y="17760"/>
                      <a:pt x="21287" y="17706"/>
                    </a:cubicBezTo>
                    <a:cubicBezTo>
                      <a:pt x="21126" y="17277"/>
                      <a:pt x="20858" y="16901"/>
                      <a:pt x="20518" y="16597"/>
                    </a:cubicBezTo>
                    <a:lnTo>
                      <a:pt x="20518" y="16597"/>
                    </a:lnTo>
                    <a:cubicBezTo>
                      <a:pt x="20548" y="16598"/>
                      <a:pt x="20578" y="16598"/>
                      <a:pt x="20608" y="16598"/>
                    </a:cubicBezTo>
                    <a:cubicBezTo>
                      <a:pt x="21061" y="16598"/>
                      <a:pt x="21510" y="16473"/>
                      <a:pt x="21896" y="16221"/>
                    </a:cubicBezTo>
                    <a:cubicBezTo>
                      <a:pt x="21913" y="16203"/>
                      <a:pt x="21913" y="16167"/>
                      <a:pt x="21896" y="16149"/>
                    </a:cubicBezTo>
                    <a:cubicBezTo>
                      <a:pt x="21658" y="15624"/>
                      <a:pt x="21020" y="15468"/>
                      <a:pt x="20361" y="15468"/>
                    </a:cubicBezTo>
                    <a:cubicBezTo>
                      <a:pt x="20324" y="15468"/>
                      <a:pt x="20286" y="15468"/>
                      <a:pt x="20249" y="15469"/>
                    </a:cubicBezTo>
                    <a:lnTo>
                      <a:pt x="20518" y="15362"/>
                    </a:lnTo>
                    <a:cubicBezTo>
                      <a:pt x="20876" y="15219"/>
                      <a:pt x="21609" y="14950"/>
                      <a:pt x="21627" y="14467"/>
                    </a:cubicBezTo>
                    <a:cubicBezTo>
                      <a:pt x="21647" y="14152"/>
                      <a:pt x="21368" y="14064"/>
                      <a:pt x="21066" y="14064"/>
                    </a:cubicBezTo>
                    <a:cubicBezTo>
                      <a:pt x="20819" y="14064"/>
                      <a:pt x="20557" y="14123"/>
                      <a:pt x="20428" y="14163"/>
                    </a:cubicBezTo>
                    <a:cubicBezTo>
                      <a:pt x="20303" y="14217"/>
                      <a:pt x="20160" y="14270"/>
                      <a:pt x="20034" y="14342"/>
                    </a:cubicBezTo>
                    <a:cubicBezTo>
                      <a:pt x="20374" y="13948"/>
                      <a:pt x="20607" y="13483"/>
                      <a:pt x="20714" y="12982"/>
                    </a:cubicBezTo>
                    <a:cubicBezTo>
                      <a:pt x="20732" y="12946"/>
                      <a:pt x="20697" y="12892"/>
                      <a:pt x="20661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408" y="13179"/>
                      <a:pt x="19175" y="12517"/>
                      <a:pt x="18692" y="11872"/>
                    </a:cubicBezTo>
                    <a:cubicBezTo>
                      <a:pt x="18673" y="11853"/>
                      <a:pt x="18642" y="11839"/>
                      <a:pt x="18616" y="11839"/>
                    </a:cubicBezTo>
                    <a:cubicBezTo>
                      <a:pt x="18594" y="11839"/>
                      <a:pt x="18575" y="11848"/>
                      <a:pt x="18567" y="11872"/>
                    </a:cubicBezTo>
                    <a:cubicBezTo>
                      <a:pt x="18352" y="12356"/>
                      <a:pt x="18227" y="12857"/>
                      <a:pt x="18191" y="13376"/>
                    </a:cubicBezTo>
                    <a:cubicBezTo>
                      <a:pt x="18138" y="13250"/>
                      <a:pt x="18048" y="13125"/>
                      <a:pt x="17994" y="13000"/>
                    </a:cubicBezTo>
                    <a:cubicBezTo>
                      <a:pt x="17976" y="12982"/>
                      <a:pt x="17941" y="12964"/>
                      <a:pt x="17923" y="12964"/>
                    </a:cubicBezTo>
                    <a:cubicBezTo>
                      <a:pt x="17905" y="12946"/>
                      <a:pt x="17887" y="12946"/>
                      <a:pt x="17869" y="12946"/>
                    </a:cubicBezTo>
                    <a:lnTo>
                      <a:pt x="17833" y="12946"/>
                    </a:lnTo>
                    <a:cubicBezTo>
                      <a:pt x="17798" y="12946"/>
                      <a:pt x="17762" y="12964"/>
                      <a:pt x="17762" y="13000"/>
                    </a:cubicBezTo>
                    <a:cubicBezTo>
                      <a:pt x="17493" y="13823"/>
                      <a:pt x="17404" y="14986"/>
                      <a:pt x="18102" y="15612"/>
                    </a:cubicBezTo>
                    <a:cubicBezTo>
                      <a:pt x="18102" y="15630"/>
                      <a:pt x="18102" y="15666"/>
                      <a:pt x="18102" y="15702"/>
                    </a:cubicBezTo>
                    <a:cubicBezTo>
                      <a:pt x="17654" y="15917"/>
                      <a:pt x="17225" y="16167"/>
                      <a:pt x="16813" y="16436"/>
                    </a:cubicBezTo>
                    <a:cubicBezTo>
                      <a:pt x="16760" y="16454"/>
                      <a:pt x="16724" y="16454"/>
                      <a:pt x="16688" y="16489"/>
                    </a:cubicBezTo>
                    <a:cubicBezTo>
                      <a:pt x="16670" y="16489"/>
                      <a:pt x="16670" y="16525"/>
                      <a:pt x="16670" y="16543"/>
                    </a:cubicBezTo>
                    <a:cubicBezTo>
                      <a:pt x="16330" y="16776"/>
                      <a:pt x="15990" y="17026"/>
                      <a:pt x="15668" y="17295"/>
                    </a:cubicBezTo>
                    <a:cubicBezTo>
                      <a:pt x="15865" y="16972"/>
                      <a:pt x="15972" y="16561"/>
                      <a:pt x="15793" y="16239"/>
                    </a:cubicBezTo>
                    <a:cubicBezTo>
                      <a:pt x="15783" y="16218"/>
                      <a:pt x="15760" y="16209"/>
                      <a:pt x="15739" y="16209"/>
                    </a:cubicBezTo>
                    <a:cubicBezTo>
                      <a:pt x="15725" y="16209"/>
                      <a:pt x="15711" y="16213"/>
                      <a:pt x="15704" y="16221"/>
                    </a:cubicBezTo>
                    <a:cubicBezTo>
                      <a:pt x="15400" y="16543"/>
                      <a:pt x="15274" y="16990"/>
                      <a:pt x="15382" y="17420"/>
                    </a:cubicBezTo>
                    <a:cubicBezTo>
                      <a:pt x="15346" y="17456"/>
                      <a:pt x="15328" y="17509"/>
                      <a:pt x="15310" y="17563"/>
                    </a:cubicBezTo>
                    <a:cubicBezTo>
                      <a:pt x="15292" y="17581"/>
                      <a:pt x="15292" y="17599"/>
                      <a:pt x="15310" y="17599"/>
                    </a:cubicBezTo>
                    <a:cubicBezTo>
                      <a:pt x="14362" y="18422"/>
                      <a:pt x="13467" y="19317"/>
                      <a:pt x="12608" y="20140"/>
                    </a:cubicBezTo>
                    <a:lnTo>
                      <a:pt x="12554" y="20176"/>
                    </a:lnTo>
                    <a:cubicBezTo>
                      <a:pt x="12536" y="20176"/>
                      <a:pt x="12518" y="20194"/>
                      <a:pt x="12536" y="20212"/>
                    </a:cubicBezTo>
                    <a:lnTo>
                      <a:pt x="12214" y="20516"/>
                    </a:lnTo>
                    <a:cubicBezTo>
                      <a:pt x="12071" y="20623"/>
                      <a:pt x="11964" y="20748"/>
                      <a:pt x="11856" y="20874"/>
                    </a:cubicBezTo>
                    <a:cubicBezTo>
                      <a:pt x="11767" y="20963"/>
                      <a:pt x="11677" y="21053"/>
                      <a:pt x="11606" y="21124"/>
                    </a:cubicBezTo>
                    <a:cubicBezTo>
                      <a:pt x="12017" y="20319"/>
                      <a:pt x="12340" y="19460"/>
                      <a:pt x="12554" y="18583"/>
                    </a:cubicBezTo>
                    <a:cubicBezTo>
                      <a:pt x="12680" y="18118"/>
                      <a:pt x="12805" y="17617"/>
                      <a:pt x="12948" y="17116"/>
                    </a:cubicBezTo>
                    <a:cubicBezTo>
                      <a:pt x="13145" y="17026"/>
                      <a:pt x="13306" y="16901"/>
                      <a:pt x="13449" y="16722"/>
                    </a:cubicBezTo>
                    <a:cubicBezTo>
                      <a:pt x="13592" y="16561"/>
                      <a:pt x="13664" y="16364"/>
                      <a:pt x="13664" y="16149"/>
                    </a:cubicBezTo>
                    <a:cubicBezTo>
                      <a:pt x="13664" y="16097"/>
                      <a:pt x="13635" y="16064"/>
                      <a:pt x="13599" y="16064"/>
                    </a:cubicBezTo>
                    <a:cubicBezTo>
                      <a:pt x="13585" y="16064"/>
                      <a:pt x="13571" y="16068"/>
                      <a:pt x="13556" y="16078"/>
                    </a:cubicBezTo>
                    <a:cubicBezTo>
                      <a:pt x="13360" y="16203"/>
                      <a:pt x="13198" y="16364"/>
                      <a:pt x="13091" y="16543"/>
                    </a:cubicBezTo>
                    <a:cubicBezTo>
                      <a:pt x="13252" y="15863"/>
                      <a:pt x="13360" y="15183"/>
                      <a:pt x="13413" y="14485"/>
                    </a:cubicBezTo>
                    <a:cubicBezTo>
                      <a:pt x="13433" y="14492"/>
                      <a:pt x="13453" y="14496"/>
                      <a:pt x="13471" y="14496"/>
                    </a:cubicBezTo>
                    <a:cubicBezTo>
                      <a:pt x="13504" y="14496"/>
                      <a:pt x="13534" y="14483"/>
                      <a:pt x="13556" y="14449"/>
                    </a:cubicBezTo>
                    <a:lnTo>
                      <a:pt x="13664" y="14288"/>
                    </a:lnTo>
                    <a:cubicBezTo>
                      <a:pt x="13700" y="14235"/>
                      <a:pt x="13735" y="14163"/>
                      <a:pt x="13771" y="14109"/>
                    </a:cubicBezTo>
                    <a:cubicBezTo>
                      <a:pt x="14720" y="13841"/>
                      <a:pt x="15704" y="12767"/>
                      <a:pt x="15328" y="11765"/>
                    </a:cubicBezTo>
                    <a:cubicBezTo>
                      <a:pt x="15322" y="11746"/>
                      <a:pt x="15307" y="11738"/>
                      <a:pt x="15291" y="11738"/>
                    </a:cubicBezTo>
                    <a:cubicBezTo>
                      <a:pt x="15261" y="11738"/>
                      <a:pt x="15227" y="11766"/>
                      <a:pt x="15239" y="11801"/>
                    </a:cubicBezTo>
                    <a:cubicBezTo>
                      <a:pt x="15561" y="12713"/>
                      <a:pt x="14684" y="13465"/>
                      <a:pt x="13896" y="13877"/>
                    </a:cubicBezTo>
                    <a:cubicBezTo>
                      <a:pt x="13950" y="13769"/>
                      <a:pt x="14004" y="13662"/>
                      <a:pt x="14040" y="13572"/>
                    </a:cubicBezTo>
                    <a:cubicBezTo>
                      <a:pt x="14075" y="13537"/>
                      <a:pt x="14093" y="13501"/>
                      <a:pt x="14093" y="13465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809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60" y="11139"/>
                    </a:cubicBezTo>
                    <a:cubicBezTo>
                      <a:pt x="14791" y="11210"/>
                      <a:pt x="14559" y="11389"/>
                      <a:pt x="14433" y="11622"/>
                    </a:cubicBezTo>
                    <a:cubicBezTo>
                      <a:pt x="14451" y="11336"/>
                      <a:pt x="14451" y="11031"/>
                      <a:pt x="14433" y="10727"/>
                    </a:cubicBezTo>
                    <a:cubicBezTo>
                      <a:pt x="14433" y="10698"/>
                      <a:pt x="14409" y="10669"/>
                      <a:pt x="14371" y="10669"/>
                    </a:cubicBezTo>
                    <a:cubicBezTo>
                      <a:pt x="14363" y="10669"/>
                      <a:pt x="14354" y="10670"/>
                      <a:pt x="14344" y="10673"/>
                    </a:cubicBezTo>
                    <a:cubicBezTo>
                      <a:pt x="13932" y="10834"/>
                      <a:pt x="13610" y="11192"/>
                      <a:pt x="13503" y="11622"/>
                    </a:cubicBezTo>
                    <a:cubicBezTo>
                      <a:pt x="13405" y="11454"/>
                      <a:pt x="13076" y="10978"/>
                      <a:pt x="12852" y="10978"/>
                    </a:cubicBezTo>
                    <a:cubicBezTo>
                      <a:pt x="12790" y="10978"/>
                      <a:pt x="12736" y="11014"/>
                      <a:pt x="12697" y="11103"/>
                    </a:cubicBezTo>
                    <a:cubicBezTo>
                      <a:pt x="12662" y="11031"/>
                      <a:pt x="12662" y="10960"/>
                      <a:pt x="12644" y="10888"/>
                    </a:cubicBezTo>
                    <a:cubicBezTo>
                      <a:pt x="12644" y="10840"/>
                      <a:pt x="12612" y="10817"/>
                      <a:pt x="12575" y="10817"/>
                    </a:cubicBezTo>
                    <a:cubicBezTo>
                      <a:pt x="12556" y="10817"/>
                      <a:pt x="12536" y="10823"/>
                      <a:pt x="12518" y="10834"/>
                    </a:cubicBezTo>
                    <a:cubicBezTo>
                      <a:pt x="11910" y="11353"/>
                      <a:pt x="11964" y="13053"/>
                      <a:pt x="12697" y="13555"/>
                    </a:cubicBezTo>
                    <a:cubicBezTo>
                      <a:pt x="12375" y="13465"/>
                      <a:pt x="12071" y="13304"/>
                      <a:pt x="11838" y="13071"/>
                    </a:cubicBezTo>
                    <a:cubicBezTo>
                      <a:pt x="11677" y="12910"/>
                      <a:pt x="11570" y="12696"/>
                      <a:pt x="11552" y="12463"/>
                    </a:cubicBezTo>
                    <a:cubicBezTo>
                      <a:pt x="11516" y="12195"/>
                      <a:pt x="11695" y="11980"/>
                      <a:pt x="11803" y="11747"/>
                    </a:cubicBezTo>
                    <a:cubicBezTo>
                      <a:pt x="11817" y="11718"/>
                      <a:pt x="11796" y="11689"/>
                      <a:pt x="11768" y="11689"/>
                    </a:cubicBezTo>
                    <a:cubicBezTo>
                      <a:pt x="11762" y="11689"/>
                      <a:pt x="11756" y="11690"/>
                      <a:pt x="11749" y="11693"/>
                    </a:cubicBezTo>
                    <a:cubicBezTo>
                      <a:pt x="11337" y="11980"/>
                      <a:pt x="11337" y="12517"/>
                      <a:pt x="11552" y="12928"/>
                    </a:cubicBezTo>
                    <a:cubicBezTo>
                      <a:pt x="11821" y="13376"/>
                      <a:pt x="12304" y="13644"/>
                      <a:pt x="12823" y="13662"/>
                    </a:cubicBezTo>
                    <a:cubicBezTo>
                      <a:pt x="12841" y="13662"/>
                      <a:pt x="12858" y="13662"/>
                      <a:pt x="12858" y="13644"/>
                    </a:cubicBezTo>
                    <a:cubicBezTo>
                      <a:pt x="12894" y="13662"/>
                      <a:pt x="12948" y="13680"/>
                      <a:pt x="12984" y="13698"/>
                    </a:cubicBezTo>
                    <a:cubicBezTo>
                      <a:pt x="13037" y="13859"/>
                      <a:pt x="13073" y="14038"/>
                      <a:pt x="13091" y="14235"/>
                    </a:cubicBezTo>
                    <a:cubicBezTo>
                      <a:pt x="13091" y="14275"/>
                      <a:pt x="13131" y="14298"/>
                      <a:pt x="13172" y="14298"/>
                    </a:cubicBezTo>
                    <a:cubicBezTo>
                      <a:pt x="13204" y="14298"/>
                      <a:pt x="13236" y="14284"/>
                      <a:pt x="13252" y="14252"/>
                    </a:cubicBezTo>
                    <a:cubicBezTo>
                      <a:pt x="13270" y="14252"/>
                      <a:pt x="13288" y="14235"/>
                      <a:pt x="13288" y="14235"/>
                    </a:cubicBezTo>
                    <a:lnTo>
                      <a:pt x="13288" y="14235"/>
                    </a:lnTo>
                    <a:cubicBezTo>
                      <a:pt x="13181" y="15577"/>
                      <a:pt x="12930" y="16919"/>
                      <a:pt x="12554" y="18225"/>
                    </a:cubicBezTo>
                    <a:cubicBezTo>
                      <a:pt x="12608" y="17724"/>
                      <a:pt x="12608" y="17223"/>
                      <a:pt x="12536" y="16722"/>
                    </a:cubicBezTo>
                    <a:cubicBezTo>
                      <a:pt x="12357" y="15577"/>
                      <a:pt x="11355" y="15094"/>
                      <a:pt x="10854" y="14127"/>
                    </a:cubicBezTo>
                    <a:cubicBezTo>
                      <a:pt x="10842" y="14108"/>
                      <a:pt x="10825" y="14101"/>
                      <a:pt x="10808" y="14101"/>
                    </a:cubicBezTo>
                    <a:cubicBezTo>
                      <a:pt x="10777" y="14101"/>
                      <a:pt x="10747" y="14128"/>
                      <a:pt x="10747" y="14163"/>
                    </a:cubicBezTo>
                    <a:cubicBezTo>
                      <a:pt x="11033" y="15255"/>
                      <a:pt x="10890" y="16382"/>
                      <a:pt x="11033" y="17491"/>
                    </a:cubicBezTo>
                    <a:cubicBezTo>
                      <a:pt x="11176" y="18673"/>
                      <a:pt x="11749" y="19621"/>
                      <a:pt x="11552" y="20856"/>
                    </a:cubicBezTo>
                    <a:cubicBezTo>
                      <a:pt x="11409" y="21142"/>
                      <a:pt x="11266" y="21428"/>
                      <a:pt x="11105" y="21697"/>
                    </a:cubicBezTo>
                    <a:cubicBezTo>
                      <a:pt x="10604" y="22287"/>
                      <a:pt x="10156" y="22932"/>
                      <a:pt x="9781" y="23612"/>
                    </a:cubicBezTo>
                    <a:cubicBezTo>
                      <a:pt x="9691" y="22753"/>
                      <a:pt x="9602" y="21876"/>
                      <a:pt x="9512" y="21017"/>
                    </a:cubicBezTo>
                    <a:cubicBezTo>
                      <a:pt x="9781" y="20641"/>
                      <a:pt x="9888" y="20176"/>
                      <a:pt x="9816" y="19728"/>
                    </a:cubicBezTo>
                    <a:cubicBezTo>
                      <a:pt x="9805" y="19694"/>
                      <a:pt x="9771" y="19674"/>
                      <a:pt x="9739" y="19674"/>
                    </a:cubicBezTo>
                    <a:cubicBezTo>
                      <a:pt x="9721" y="19674"/>
                      <a:pt x="9704" y="19680"/>
                      <a:pt x="9691" y="19693"/>
                    </a:cubicBezTo>
                    <a:cubicBezTo>
                      <a:pt x="9584" y="19782"/>
                      <a:pt x="9476" y="19907"/>
                      <a:pt x="9423" y="20050"/>
                    </a:cubicBezTo>
                    <a:cubicBezTo>
                      <a:pt x="9333" y="18995"/>
                      <a:pt x="9262" y="17957"/>
                      <a:pt x="9208" y="16901"/>
                    </a:cubicBezTo>
                    <a:cubicBezTo>
                      <a:pt x="9208" y="16632"/>
                      <a:pt x="9190" y="16382"/>
                      <a:pt x="9190" y="16131"/>
                    </a:cubicBezTo>
                    <a:cubicBezTo>
                      <a:pt x="9548" y="15738"/>
                      <a:pt x="9745" y="15237"/>
                      <a:pt x="9727" y="14700"/>
                    </a:cubicBezTo>
                    <a:cubicBezTo>
                      <a:pt x="9727" y="14665"/>
                      <a:pt x="9696" y="14637"/>
                      <a:pt x="9660" y="14637"/>
                    </a:cubicBezTo>
                    <a:cubicBezTo>
                      <a:pt x="9641" y="14637"/>
                      <a:pt x="9620" y="14645"/>
                      <a:pt x="9602" y="14664"/>
                    </a:cubicBezTo>
                    <a:cubicBezTo>
                      <a:pt x="9423" y="14843"/>
                      <a:pt x="9279" y="15076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33" y="12284"/>
                      <a:pt x="10335" y="10459"/>
                      <a:pt x="11427" y="8812"/>
                    </a:cubicBezTo>
                    <a:cubicBezTo>
                      <a:pt x="12232" y="7578"/>
                      <a:pt x="13360" y="6575"/>
                      <a:pt x="13914" y="5180"/>
                    </a:cubicBezTo>
                    <a:lnTo>
                      <a:pt x="13914" y="5180"/>
                    </a:lnTo>
                    <a:cubicBezTo>
                      <a:pt x="13950" y="5394"/>
                      <a:pt x="13914" y="5627"/>
                      <a:pt x="13843" y="5824"/>
                    </a:cubicBezTo>
                    <a:cubicBezTo>
                      <a:pt x="13771" y="6092"/>
                      <a:pt x="13682" y="6361"/>
                      <a:pt x="13592" y="6611"/>
                    </a:cubicBezTo>
                    <a:cubicBezTo>
                      <a:pt x="13324" y="7363"/>
                      <a:pt x="12966" y="8079"/>
                      <a:pt x="12536" y="8759"/>
                    </a:cubicBezTo>
                    <a:cubicBezTo>
                      <a:pt x="11838" y="9904"/>
                      <a:pt x="10747" y="10745"/>
                      <a:pt x="9959" y="11819"/>
                    </a:cubicBezTo>
                    <a:cubicBezTo>
                      <a:pt x="9930" y="11848"/>
                      <a:pt x="9961" y="11877"/>
                      <a:pt x="10002" y="11877"/>
                    </a:cubicBezTo>
                    <a:cubicBezTo>
                      <a:pt x="10011" y="11877"/>
                      <a:pt x="10021" y="11876"/>
                      <a:pt x="10031" y="11872"/>
                    </a:cubicBezTo>
                    <a:cubicBezTo>
                      <a:pt x="12053" y="9904"/>
                      <a:pt x="13950" y="7613"/>
                      <a:pt x="14165" y="4679"/>
                    </a:cubicBezTo>
                    <a:cubicBezTo>
                      <a:pt x="14165" y="4644"/>
                      <a:pt x="14134" y="4616"/>
                      <a:pt x="14098" y="4616"/>
                    </a:cubicBezTo>
                    <a:cubicBezTo>
                      <a:pt x="14079" y="4616"/>
                      <a:pt x="14058" y="4624"/>
                      <a:pt x="14040" y="4643"/>
                    </a:cubicBezTo>
                    <a:cubicBezTo>
                      <a:pt x="13109" y="5752"/>
                      <a:pt x="11928" y="6629"/>
                      <a:pt x="11051" y="7792"/>
                    </a:cubicBezTo>
                    <a:cubicBezTo>
                      <a:pt x="10156" y="8955"/>
                      <a:pt x="9709" y="10423"/>
                      <a:pt x="9548" y="11837"/>
                    </a:cubicBezTo>
                    <a:cubicBezTo>
                      <a:pt x="9548" y="11854"/>
                      <a:pt x="9566" y="11872"/>
                      <a:pt x="9602" y="11890"/>
                    </a:cubicBezTo>
                    <a:cubicBezTo>
                      <a:pt x="9494" y="12159"/>
                      <a:pt x="9405" y="12445"/>
                      <a:pt x="9333" y="12749"/>
                    </a:cubicBezTo>
                    <a:cubicBezTo>
                      <a:pt x="9476" y="10960"/>
                      <a:pt x="9709" y="9206"/>
                      <a:pt x="9906" y="7434"/>
                    </a:cubicBezTo>
                    <a:cubicBezTo>
                      <a:pt x="10210" y="7112"/>
                      <a:pt x="10407" y="6719"/>
                      <a:pt x="10478" y="6289"/>
                    </a:cubicBezTo>
                    <a:cubicBezTo>
                      <a:pt x="10478" y="6245"/>
                      <a:pt x="10442" y="6213"/>
                      <a:pt x="10409" y="6213"/>
                    </a:cubicBezTo>
                    <a:cubicBezTo>
                      <a:pt x="10402" y="6213"/>
                      <a:pt x="10395" y="6214"/>
                      <a:pt x="10389" y="6218"/>
                    </a:cubicBezTo>
                    <a:cubicBezTo>
                      <a:pt x="10228" y="6307"/>
                      <a:pt x="10103" y="6432"/>
                      <a:pt x="10013" y="6593"/>
                    </a:cubicBezTo>
                    <a:cubicBezTo>
                      <a:pt x="10067" y="6146"/>
                      <a:pt x="10103" y="5681"/>
                      <a:pt x="10156" y="5233"/>
                    </a:cubicBezTo>
                    <a:cubicBezTo>
                      <a:pt x="10174" y="5215"/>
                      <a:pt x="10192" y="5198"/>
                      <a:pt x="10174" y="5162"/>
                    </a:cubicBezTo>
                    <a:cubicBezTo>
                      <a:pt x="10174" y="5144"/>
                      <a:pt x="10174" y="5126"/>
                      <a:pt x="10156" y="5090"/>
                    </a:cubicBezTo>
                    <a:lnTo>
                      <a:pt x="10156" y="4965"/>
                    </a:lnTo>
                    <a:cubicBezTo>
                      <a:pt x="10550" y="4840"/>
                      <a:pt x="10854" y="4500"/>
                      <a:pt x="10962" y="4106"/>
                    </a:cubicBezTo>
                    <a:lnTo>
                      <a:pt x="11033" y="4088"/>
                    </a:lnTo>
                    <a:cubicBezTo>
                      <a:pt x="11288" y="4284"/>
                      <a:pt x="11574" y="4352"/>
                      <a:pt x="11875" y="4352"/>
                    </a:cubicBezTo>
                    <a:cubicBezTo>
                      <a:pt x="12538" y="4352"/>
                      <a:pt x="13278" y="4027"/>
                      <a:pt x="13932" y="4027"/>
                    </a:cubicBezTo>
                    <a:cubicBezTo>
                      <a:pt x="13987" y="4027"/>
                      <a:pt x="14040" y="4030"/>
                      <a:pt x="14093" y="4034"/>
                    </a:cubicBezTo>
                    <a:cubicBezTo>
                      <a:pt x="14147" y="4034"/>
                      <a:pt x="14165" y="3981"/>
                      <a:pt x="14165" y="3927"/>
                    </a:cubicBezTo>
                    <a:cubicBezTo>
                      <a:pt x="14051" y="3392"/>
                      <a:pt x="13511" y="3224"/>
                      <a:pt x="13011" y="3224"/>
                    </a:cubicBezTo>
                    <a:cubicBezTo>
                      <a:pt x="12960" y="3224"/>
                      <a:pt x="12909" y="3226"/>
                      <a:pt x="12858" y="3229"/>
                    </a:cubicBezTo>
                    <a:cubicBezTo>
                      <a:pt x="13377" y="2835"/>
                      <a:pt x="13628" y="2299"/>
                      <a:pt x="13932" y="1762"/>
                    </a:cubicBezTo>
                    <a:cubicBezTo>
                      <a:pt x="13968" y="1708"/>
                      <a:pt x="13932" y="1636"/>
                      <a:pt x="13878" y="1636"/>
                    </a:cubicBezTo>
                    <a:cubicBezTo>
                      <a:pt x="13730" y="1627"/>
                      <a:pt x="13581" y="1618"/>
                      <a:pt x="13433" y="1618"/>
                    </a:cubicBezTo>
                    <a:cubicBezTo>
                      <a:pt x="13046" y="1618"/>
                      <a:pt x="12673" y="1677"/>
                      <a:pt x="12375" y="1923"/>
                    </a:cubicBezTo>
                    <a:cubicBezTo>
                      <a:pt x="12483" y="1583"/>
                      <a:pt x="12501" y="1207"/>
                      <a:pt x="12447" y="849"/>
                    </a:cubicBezTo>
                    <a:cubicBezTo>
                      <a:pt x="12434" y="823"/>
                      <a:pt x="12411" y="806"/>
                      <a:pt x="12386" y="806"/>
                    </a:cubicBezTo>
                    <a:cubicBezTo>
                      <a:pt x="12377" y="806"/>
                      <a:pt x="12367" y="808"/>
                      <a:pt x="12357" y="813"/>
                    </a:cubicBezTo>
                    <a:lnTo>
                      <a:pt x="12286" y="885"/>
                    </a:lnTo>
                    <a:cubicBezTo>
                      <a:pt x="12322" y="688"/>
                      <a:pt x="12429" y="652"/>
                      <a:pt x="12429" y="491"/>
                    </a:cubicBezTo>
                    <a:cubicBezTo>
                      <a:pt x="12429" y="455"/>
                      <a:pt x="12393" y="437"/>
                      <a:pt x="12375" y="420"/>
                    </a:cubicBezTo>
                    <a:cubicBezTo>
                      <a:pt x="12290" y="400"/>
                      <a:pt x="12208" y="391"/>
                      <a:pt x="12130" y="391"/>
                    </a:cubicBezTo>
                    <a:cubicBezTo>
                      <a:pt x="11639" y="391"/>
                      <a:pt x="11303" y="757"/>
                      <a:pt x="11087" y="1189"/>
                    </a:cubicBezTo>
                    <a:cubicBezTo>
                      <a:pt x="11015" y="813"/>
                      <a:pt x="10908" y="437"/>
                      <a:pt x="10854" y="44"/>
                    </a:cubicBezTo>
                    <a:cubicBezTo>
                      <a:pt x="10854" y="18"/>
                      <a:pt x="10825" y="1"/>
                      <a:pt x="1079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37"/>
              <p:cNvSpPr/>
              <p:nvPr/>
            </p:nvSpPr>
            <p:spPr>
              <a:xfrm>
                <a:off x="604200" y="3581900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5"/>
                      <a:pt x="282" y="918"/>
                      <a:pt x="13" y="1419"/>
                    </a:cubicBezTo>
                    <a:cubicBezTo>
                      <a:pt x="0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5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30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37"/>
              <p:cNvSpPr/>
              <p:nvPr/>
            </p:nvSpPr>
            <p:spPr>
              <a:xfrm>
                <a:off x="397575" y="3634950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56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5" y="281"/>
                      <a:pt x="565" y="550"/>
                      <a:pt x="834" y="782"/>
                    </a:cubicBezTo>
                    <a:cubicBezTo>
                      <a:pt x="840" y="785"/>
                      <a:pt x="847" y="787"/>
                      <a:pt x="853" y="787"/>
                    </a:cubicBezTo>
                    <a:cubicBezTo>
                      <a:pt x="881" y="787"/>
                      <a:pt x="902" y="758"/>
                      <a:pt x="887" y="728"/>
                    </a:cubicBezTo>
                    <a:cubicBezTo>
                      <a:pt x="637" y="460"/>
                      <a:pt x="368" y="227"/>
                      <a:pt x="82" y="13"/>
                    </a:cubicBezTo>
                    <a:cubicBezTo>
                      <a:pt x="74" y="4"/>
                      <a:pt x="65" y="1"/>
                      <a:pt x="5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37"/>
              <p:cNvSpPr/>
              <p:nvPr/>
            </p:nvSpPr>
            <p:spPr>
              <a:xfrm>
                <a:off x="477450" y="3467925"/>
                <a:ext cx="23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84" extrusionOk="0">
                    <a:moveTo>
                      <a:pt x="198" y="323"/>
                    </a:moveTo>
                    <a:lnTo>
                      <a:pt x="198" y="323"/>
                    </a:lnTo>
                    <a:cubicBezTo>
                      <a:pt x="323" y="502"/>
                      <a:pt x="430" y="699"/>
                      <a:pt x="520" y="914"/>
                    </a:cubicBezTo>
                    <a:cubicBezTo>
                      <a:pt x="556" y="1021"/>
                      <a:pt x="591" y="1146"/>
                      <a:pt x="645" y="1271"/>
                    </a:cubicBezTo>
                    <a:cubicBezTo>
                      <a:pt x="413" y="1003"/>
                      <a:pt x="251" y="663"/>
                      <a:pt x="198" y="323"/>
                    </a:cubicBezTo>
                    <a:close/>
                    <a:moveTo>
                      <a:pt x="83" y="1"/>
                    </a:moveTo>
                    <a:cubicBezTo>
                      <a:pt x="41" y="1"/>
                      <a:pt x="1" y="25"/>
                      <a:pt x="1" y="72"/>
                    </a:cubicBezTo>
                    <a:cubicBezTo>
                      <a:pt x="55" y="591"/>
                      <a:pt x="287" y="1307"/>
                      <a:pt x="806" y="1540"/>
                    </a:cubicBezTo>
                    <a:cubicBezTo>
                      <a:pt x="824" y="1558"/>
                      <a:pt x="842" y="1576"/>
                      <a:pt x="860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3" y="1583"/>
                      <a:pt x="926" y="1570"/>
                      <a:pt x="914" y="1558"/>
                    </a:cubicBezTo>
                    <a:lnTo>
                      <a:pt x="914" y="1540"/>
                    </a:lnTo>
                    <a:cubicBezTo>
                      <a:pt x="931" y="1522"/>
                      <a:pt x="931" y="1486"/>
                      <a:pt x="914" y="1468"/>
                    </a:cubicBezTo>
                    <a:cubicBezTo>
                      <a:pt x="842" y="1218"/>
                      <a:pt x="753" y="985"/>
                      <a:pt x="645" y="770"/>
                    </a:cubicBezTo>
                    <a:cubicBezTo>
                      <a:pt x="538" y="484"/>
                      <a:pt x="359" y="234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37"/>
              <p:cNvSpPr/>
              <p:nvPr/>
            </p:nvSpPr>
            <p:spPr>
              <a:xfrm>
                <a:off x="297825" y="3114300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3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7"/>
                    </a:cubicBezTo>
                    <a:cubicBezTo>
                      <a:pt x="1177" y="710"/>
                      <a:pt x="1181" y="712"/>
                      <a:pt x="1185" y="712"/>
                    </a:cubicBezTo>
                    <a:cubicBezTo>
                      <a:pt x="1203" y="712"/>
                      <a:pt x="1223" y="685"/>
                      <a:pt x="1209" y="671"/>
                    </a:cubicBezTo>
                    <a:lnTo>
                      <a:pt x="1191" y="671"/>
                    </a:lnTo>
                    <a:cubicBezTo>
                      <a:pt x="869" y="385"/>
                      <a:pt x="457" y="223"/>
                      <a:pt x="99" y="9"/>
                    </a:cubicBezTo>
                    <a:cubicBezTo>
                      <a:pt x="91" y="3"/>
                      <a:pt x="82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37"/>
              <p:cNvSpPr/>
              <p:nvPr/>
            </p:nvSpPr>
            <p:spPr>
              <a:xfrm>
                <a:off x="498475" y="2884550"/>
                <a:ext cx="210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502" extrusionOk="0">
                    <a:moveTo>
                      <a:pt x="788" y="1"/>
                    </a:moveTo>
                    <a:cubicBezTo>
                      <a:pt x="663" y="1"/>
                      <a:pt x="592" y="90"/>
                      <a:pt x="502" y="162"/>
                    </a:cubicBezTo>
                    <a:lnTo>
                      <a:pt x="520" y="162"/>
                    </a:lnTo>
                    <a:cubicBezTo>
                      <a:pt x="395" y="269"/>
                      <a:pt x="234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34" y="502"/>
                      <a:pt x="395" y="466"/>
                      <a:pt x="538" y="376"/>
                    </a:cubicBezTo>
                    <a:cubicBezTo>
                      <a:pt x="645" y="323"/>
                      <a:pt x="824" y="198"/>
                      <a:pt x="842" y="72"/>
                    </a:cubicBezTo>
                    <a:cubicBezTo>
                      <a:pt x="842" y="36"/>
                      <a:pt x="824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37"/>
              <p:cNvSpPr/>
              <p:nvPr/>
            </p:nvSpPr>
            <p:spPr>
              <a:xfrm>
                <a:off x="321225" y="30402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0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6" y="348"/>
                      <a:pt x="511" y="348"/>
                    </a:cubicBezTo>
                    <a:cubicBezTo>
                      <a:pt x="580" y="348"/>
                      <a:pt x="646" y="326"/>
                      <a:pt x="702" y="270"/>
                    </a:cubicBezTo>
                    <a:lnTo>
                      <a:pt x="702" y="252"/>
                    </a:lnTo>
                    <a:cubicBezTo>
                      <a:pt x="738" y="216"/>
                      <a:pt x="702" y="162"/>
                      <a:pt x="667" y="162"/>
                    </a:cubicBezTo>
                    <a:cubicBezTo>
                      <a:pt x="607" y="162"/>
                      <a:pt x="547" y="170"/>
                      <a:pt x="482" y="170"/>
                    </a:cubicBezTo>
                    <a:cubicBezTo>
                      <a:pt x="450" y="170"/>
                      <a:pt x="416" y="168"/>
                      <a:pt x="380" y="162"/>
                    </a:cubicBezTo>
                    <a:cubicBezTo>
                      <a:pt x="291" y="144"/>
                      <a:pt x="183" y="91"/>
                      <a:pt x="112" y="19"/>
                    </a:cubicBezTo>
                    <a:cubicBezTo>
                      <a:pt x="98" y="6"/>
                      <a:pt x="84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37"/>
              <p:cNvSpPr/>
              <p:nvPr/>
            </p:nvSpPr>
            <p:spPr>
              <a:xfrm>
                <a:off x="697725" y="31670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1"/>
                    </a:moveTo>
                    <a:cubicBezTo>
                      <a:pt x="34" y="1"/>
                      <a:pt x="1" y="28"/>
                      <a:pt x="12" y="63"/>
                    </a:cubicBezTo>
                    <a:cubicBezTo>
                      <a:pt x="48" y="188"/>
                      <a:pt x="137" y="296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37"/>
              <p:cNvSpPr/>
              <p:nvPr/>
            </p:nvSpPr>
            <p:spPr>
              <a:xfrm>
                <a:off x="353525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1" y="1038"/>
                      <a:pt x="143" y="1044"/>
                      <a:pt x="156" y="1044"/>
                    </a:cubicBezTo>
                    <a:cubicBezTo>
                      <a:pt x="187" y="1044"/>
                      <a:pt x="228" y="1006"/>
                      <a:pt x="216" y="968"/>
                    </a:cubicBezTo>
                    <a:cubicBezTo>
                      <a:pt x="144" y="718"/>
                      <a:pt x="180" y="431"/>
                      <a:pt x="341" y="217"/>
                    </a:cubicBezTo>
                    <a:lnTo>
                      <a:pt x="341" y="217"/>
                    </a:lnTo>
                    <a:cubicBezTo>
                      <a:pt x="323" y="557"/>
                      <a:pt x="287" y="897"/>
                      <a:pt x="216" y="1237"/>
                    </a:cubicBezTo>
                    <a:cubicBezTo>
                      <a:pt x="216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5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6"/>
                      <a:pt x="413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37"/>
              <p:cNvSpPr/>
              <p:nvPr/>
            </p:nvSpPr>
            <p:spPr>
              <a:xfrm>
                <a:off x="474775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29" y="0"/>
                    </a:moveTo>
                    <a:cubicBezTo>
                      <a:pt x="105" y="0"/>
                      <a:pt x="80" y="2"/>
                      <a:pt x="54" y="7"/>
                    </a:cubicBezTo>
                    <a:cubicBezTo>
                      <a:pt x="18" y="7"/>
                      <a:pt x="1" y="25"/>
                      <a:pt x="1" y="60"/>
                    </a:cubicBezTo>
                    <a:cubicBezTo>
                      <a:pt x="36" y="382"/>
                      <a:pt x="179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1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498"/>
                      <a:pt x="490" y="0"/>
                      <a:pt x="12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37"/>
              <p:cNvSpPr/>
              <p:nvPr/>
            </p:nvSpPr>
            <p:spPr>
              <a:xfrm>
                <a:off x="673400" y="3623725"/>
                <a:ext cx="54797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9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25" y="4971"/>
                    </a:cubicBezTo>
                    <a:lnTo>
                      <a:pt x="9825" y="4989"/>
                    </a:lnTo>
                    <a:cubicBezTo>
                      <a:pt x="9539" y="5472"/>
                      <a:pt x="9414" y="6134"/>
                      <a:pt x="8966" y="6474"/>
                    </a:cubicBezTo>
                    <a:cubicBezTo>
                      <a:pt x="9038" y="5794"/>
                      <a:pt x="9450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02" y="7101"/>
                      <a:pt x="10756" y="7638"/>
                    </a:cubicBezTo>
                    <a:cubicBezTo>
                      <a:pt x="10344" y="7333"/>
                      <a:pt x="10327" y="6671"/>
                      <a:pt x="10183" y="6152"/>
                    </a:cubicBezTo>
                    <a:close/>
                    <a:moveTo>
                      <a:pt x="9682" y="9534"/>
                    </a:moveTo>
                    <a:cubicBezTo>
                      <a:pt x="9682" y="9642"/>
                      <a:pt x="9682" y="9749"/>
                      <a:pt x="9700" y="9839"/>
                    </a:cubicBezTo>
                    <a:cubicBezTo>
                      <a:pt x="9557" y="10179"/>
                      <a:pt x="9396" y="10519"/>
                      <a:pt x="9217" y="10823"/>
                    </a:cubicBezTo>
                    <a:cubicBezTo>
                      <a:pt x="9324" y="10376"/>
                      <a:pt x="9485" y="9946"/>
                      <a:pt x="9682" y="9534"/>
                    </a:cubicBezTo>
                    <a:close/>
                    <a:moveTo>
                      <a:pt x="11740" y="11288"/>
                    </a:moveTo>
                    <a:cubicBezTo>
                      <a:pt x="11955" y="11449"/>
                      <a:pt x="12152" y="11646"/>
                      <a:pt x="12295" y="11879"/>
                    </a:cubicBezTo>
                    <a:cubicBezTo>
                      <a:pt x="12062" y="11718"/>
                      <a:pt x="11883" y="11521"/>
                      <a:pt x="11740" y="11288"/>
                    </a:cubicBezTo>
                    <a:close/>
                    <a:moveTo>
                      <a:pt x="10505" y="14420"/>
                    </a:moveTo>
                    <a:cubicBezTo>
                      <a:pt x="10899" y="14581"/>
                      <a:pt x="11168" y="14939"/>
                      <a:pt x="11239" y="15350"/>
                    </a:cubicBezTo>
                    <a:cubicBezTo>
                      <a:pt x="10881" y="15154"/>
                      <a:pt x="10702" y="14778"/>
                      <a:pt x="10505" y="14420"/>
                    </a:cubicBezTo>
                    <a:close/>
                    <a:moveTo>
                      <a:pt x="12152" y="13418"/>
                    </a:moveTo>
                    <a:cubicBezTo>
                      <a:pt x="12259" y="13543"/>
                      <a:pt x="12367" y="13650"/>
                      <a:pt x="12492" y="13758"/>
                    </a:cubicBezTo>
                    <a:lnTo>
                      <a:pt x="12474" y="13758"/>
                    </a:lnTo>
                    <a:cubicBezTo>
                      <a:pt x="12796" y="14205"/>
                      <a:pt x="13154" y="14635"/>
                      <a:pt x="13530" y="15046"/>
                    </a:cubicBezTo>
                    <a:cubicBezTo>
                      <a:pt x="14067" y="15655"/>
                      <a:pt x="14782" y="16048"/>
                      <a:pt x="15319" y="16639"/>
                    </a:cubicBezTo>
                    <a:cubicBezTo>
                      <a:pt x="15328" y="16653"/>
                      <a:pt x="15339" y="16658"/>
                      <a:pt x="15349" y="16658"/>
                    </a:cubicBezTo>
                    <a:cubicBezTo>
                      <a:pt x="15378" y="16658"/>
                      <a:pt x="15404" y="16612"/>
                      <a:pt x="15391" y="16585"/>
                    </a:cubicBezTo>
                    <a:cubicBezTo>
                      <a:pt x="14926" y="16030"/>
                      <a:pt x="14281" y="15655"/>
                      <a:pt x="13798" y="15136"/>
                    </a:cubicBezTo>
                    <a:cubicBezTo>
                      <a:pt x="13494" y="14796"/>
                      <a:pt x="13208" y="14456"/>
                      <a:pt x="12939" y="14098"/>
                    </a:cubicBezTo>
                    <a:lnTo>
                      <a:pt x="12939" y="14098"/>
                    </a:lnTo>
                    <a:cubicBezTo>
                      <a:pt x="13226" y="14295"/>
                      <a:pt x="13548" y="14474"/>
                      <a:pt x="13852" y="14635"/>
                    </a:cubicBezTo>
                    <a:cubicBezTo>
                      <a:pt x="15122" y="15350"/>
                      <a:pt x="15856" y="16245"/>
                      <a:pt x="16697" y="17408"/>
                    </a:cubicBezTo>
                    <a:cubicBezTo>
                      <a:pt x="16937" y="17733"/>
                      <a:pt x="17354" y="18034"/>
                      <a:pt x="17048" y="18034"/>
                    </a:cubicBezTo>
                    <a:cubicBezTo>
                      <a:pt x="16966" y="18034"/>
                      <a:pt x="16831" y="18013"/>
                      <a:pt x="16626" y="17963"/>
                    </a:cubicBezTo>
                    <a:cubicBezTo>
                      <a:pt x="15838" y="17766"/>
                      <a:pt x="15122" y="17140"/>
                      <a:pt x="14550" y="16639"/>
                    </a:cubicBezTo>
                    <a:cubicBezTo>
                      <a:pt x="13637" y="15816"/>
                      <a:pt x="12886" y="14849"/>
                      <a:pt x="12295" y="13776"/>
                    </a:cubicBezTo>
                    <a:lnTo>
                      <a:pt x="12152" y="13418"/>
                    </a:lnTo>
                    <a:close/>
                    <a:moveTo>
                      <a:pt x="10684" y="17927"/>
                    </a:moveTo>
                    <a:lnTo>
                      <a:pt x="10684" y="17927"/>
                    </a:lnTo>
                    <a:cubicBezTo>
                      <a:pt x="10756" y="18446"/>
                      <a:pt x="10613" y="18947"/>
                      <a:pt x="10327" y="19359"/>
                    </a:cubicBezTo>
                    <a:cubicBezTo>
                      <a:pt x="10201" y="18840"/>
                      <a:pt x="10470" y="18393"/>
                      <a:pt x="10684" y="17927"/>
                    </a:cubicBezTo>
                    <a:close/>
                    <a:moveTo>
                      <a:pt x="8823" y="18894"/>
                    </a:moveTo>
                    <a:lnTo>
                      <a:pt x="8823" y="18894"/>
                    </a:lnTo>
                    <a:cubicBezTo>
                      <a:pt x="9002" y="19252"/>
                      <a:pt x="9163" y="19681"/>
                      <a:pt x="9074" y="20039"/>
                    </a:cubicBezTo>
                    <a:cubicBezTo>
                      <a:pt x="8895" y="19681"/>
                      <a:pt x="8805" y="19287"/>
                      <a:pt x="8823" y="18894"/>
                    </a:cubicBezTo>
                    <a:close/>
                    <a:moveTo>
                      <a:pt x="16107" y="19985"/>
                    </a:moveTo>
                    <a:lnTo>
                      <a:pt x="16107" y="19985"/>
                    </a:lnTo>
                    <a:cubicBezTo>
                      <a:pt x="16429" y="20093"/>
                      <a:pt x="16751" y="20254"/>
                      <a:pt x="17019" y="20468"/>
                    </a:cubicBezTo>
                    <a:cubicBezTo>
                      <a:pt x="16858" y="20433"/>
                      <a:pt x="16715" y="20379"/>
                      <a:pt x="16572" y="20307"/>
                    </a:cubicBezTo>
                    <a:cubicBezTo>
                      <a:pt x="16482" y="20218"/>
                      <a:pt x="16375" y="20146"/>
                      <a:pt x="16268" y="20111"/>
                    </a:cubicBezTo>
                    <a:cubicBezTo>
                      <a:pt x="16259" y="20102"/>
                      <a:pt x="16250" y="20097"/>
                      <a:pt x="16241" y="20097"/>
                    </a:cubicBezTo>
                    <a:cubicBezTo>
                      <a:pt x="16232" y="20097"/>
                      <a:pt x="16223" y="20102"/>
                      <a:pt x="16214" y="20111"/>
                    </a:cubicBezTo>
                    <a:cubicBezTo>
                      <a:pt x="16196" y="20102"/>
                      <a:pt x="16183" y="20097"/>
                      <a:pt x="16172" y="20097"/>
                    </a:cubicBezTo>
                    <a:cubicBezTo>
                      <a:pt x="16160" y="20097"/>
                      <a:pt x="16151" y="20102"/>
                      <a:pt x="16142" y="20111"/>
                    </a:cubicBezTo>
                    <a:cubicBezTo>
                      <a:pt x="16125" y="20075"/>
                      <a:pt x="16125" y="20039"/>
                      <a:pt x="16107" y="19985"/>
                    </a:cubicBezTo>
                    <a:close/>
                    <a:moveTo>
                      <a:pt x="15946" y="20146"/>
                    </a:moveTo>
                    <a:lnTo>
                      <a:pt x="15981" y="20182"/>
                    </a:lnTo>
                    <a:cubicBezTo>
                      <a:pt x="15999" y="20236"/>
                      <a:pt x="16017" y="20289"/>
                      <a:pt x="16035" y="20361"/>
                    </a:cubicBezTo>
                    <a:cubicBezTo>
                      <a:pt x="16071" y="20451"/>
                      <a:pt x="16089" y="20558"/>
                      <a:pt x="16107" y="20647"/>
                    </a:cubicBezTo>
                    <a:cubicBezTo>
                      <a:pt x="16107" y="20683"/>
                      <a:pt x="16089" y="20719"/>
                      <a:pt x="16071" y="20755"/>
                    </a:cubicBezTo>
                    <a:cubicBezTo>
                      <a:pt x="16035" y="20629"/>
                      <a:pt x="15981" y="20504"/>
                      <a:pt x="15963" y="20361"/>
                    </a:cubicBezTo>
                    <a:cubicBezTo>
                      <a:pt x="15981" y="20343"/>
                      <a:pt x="15963" y="20325"/>
                      <a:pt x="15963" y="20307"/>
                    </a:cubicBezTo>
                    <a:cubicBezTo>
                      <a:pt x="15963" y="20254"/>
                      <a:pt x="15946" y="20200"/>
                      <a:pt x="15946" y="20146"/>
                    </a:cubicBezTo>
                    <a:close/>
                    <a:moveTo>
                      <a:pt x="16339" y="20486"/>
                    </a:moveTo>
                    <a:cubicBezTo>
                      <a:pt x="16393" y="20540"/>
                      <a:pt x="16429" y="20594"/>
                      <a:pt x="16482" y="20647"/>
                    </a:cubicBezTo>
                    <a:cubicBezTo>
                      <a:pt x="16518" y="20737"/>
                      <a:pt x="16536" y="20844"/>
                      <a:pt x="16536" y="20952"/>
                    </a:cubicBezTo>
                    <a:cubicBezTo>
                      <a:pt x="16482" y="20880"/>
                      <a:pt x="16429" y="20808"/>
                      <a:pt x="16393" y="20737"/>
                    </a:cubicBezTo>
                    <a:cubicBezTo>
                      <a:pt x="16357" y="20647"/>
                      <a:pt x="16339" y="20576"/>
                      <a:pt x="16303" y="20504"/>
                    </a:cubicBezTo>
                    <a:lnTo>
                      <a:pt x="16321" y="20504"/>
                    </a:lnTo>
                    <a:cubicBezTo>
                      <a:pt x="16321" y="20504"/>
                      <a:pt x="16339" y="20504"/>
                      <a:pt x="16339" y="20486"/>
                    </a:cubicBezTo>
                    <a:close/>
                    <a:moveTo>
                      <a:pt x="12152" y="14008"/>
                    </a:moveTo>
                    <a:cubicBezTo>
                      <a:pt x="12170" y="14062"/>
                      <a:pt x="12188" y="14116"/>
                      <a:pt x="12206" y="14169"/>
                    </a:cubicBezTo>
                    <a:cubicBezTo>
                      <a:pt x="12259" y="15350"/>
                      <a:pt x="12474" y="16531"/>
                      <a:pt x="12367" y="17713"/>
                    </a:cubicBezTo>
                    <a:cubicBezTo>
                      <a:pt x="12367" y="17730"/>
                      <a:pt x="12380" y="17739"/>
                      <a:pt x="12393" y="17739"/>
                    </a:cubicBezTo>
                    <a:cubicBezTo>
                      <a:pt x="12407" y="17739"/>
                      <a:pt x="12420" y="17730"/>
                      <a:pt x="12420" y="17713"/>
                    </a:cubicBezTo>
                    <a:cubicBezTo>
                      <a:pt x="12528" y="16693"/>
                      <a:pt x="12510" y="15673"/>
                      <a:pt x="12384" y="14652"/>
                    </a:cubicBezTo>
                    <a:lnTo>
                      <a:pt x="12384" y="14652"/>
                    </a:lnTo>
                    <a:cubicBezTo>
                      <a:pt x="12492" y="14957"/>
                      <a:pt x="12599" y="15261"/>
                      <a:pt x="12689" y="15565"/>
                    </a:cubicBezTo>
                    <a:cubicBezTo>
                      <a:pt x="12689" y="15583"/>
                      <a:pt x="12689" y="15601"/>
                      <a:pt x="12689" y="15619"/>
                    </a:cubicBezTo>
                    <a:cubicBezTo>
                      <a:pt x="12939" y="16800"/>
                      <a:pt x="13047" y="17909"/>
                      <a:pt x="12778" y="19090"/>
                    </a:cubicBezTo>
                    <a:cubicBezTo>
                      <a:pt x="12635" y="19753"/>
                      <a:pt x="12402" y="20379"/>
                      <a:pt x="12223" y="21005"/>
                    </a:cubicBezTo>
                    <a:cubicBezTo>
                      <a:pt x="12188" y="20164"/>
                      <a:pt x="11973" y="19287"/>
                      <a:pt x="11973" y="18464"/>
                    </a:cubicBezTo>
                    <a:cubicBezTo>
                      <a:pt x="11991" y="16979"/>
                      <a:pt x="12080" y="15494"/>
                      <a:pt x="12152" y="14008"/>
                    </a:cubicBezTo>
                    <a:close/>
                    <a:moveTo>
                      <a:pt x="17306" y="20576"/>
                    </a:moveTo>
                    <a:cubicBezTo>
                      <a:pt x="17467" y="20647"/>
                      <a:pt x="17664" y="20683"/>
                      <a:pt x="17842" y="20719"/>
                    </a:cubicBezTo>
                    <a:cubicBezTo>
                      <a:pt x="18004" y="20773"/>
                      <a:pt x="18147" y="20826"/>
                      <a:pt x="18290" y="20898"/>
                    </a:cubicBezTo>
                    <a:cubicBezTo>
                      <a:pt x="18469" y="20969"/>
                      <a:pt x="18630" y="21077"/>
                      <a:pt x="18773" y="21202"/>
                    </a:cubicBezTo>
                    <a:cubicBezTo>
                      <a:pt x="19041" y="21381"/>
                      <a:pt x="18934" y="21793"/>
                      <a:pt x="18612" y="21793"/>
                    </a:cubicBezTo>
                    <a:cubicBezTo>
                      <a:pt x="18587" y="21796"/>
                      <a:pt x="18562" y="21798"/>
                      <a:pt x="18537" y="21798"/>
                    </a:cubicBezTo>
                    <a:cubicBezTo>
                      <a:pt x="18161" y="21798"/>
                      <a:pt x="17735" y="21438"/>
                      <a:pt x="17467" y="21220"/>
                    </a:cubicBezTo>
                    <a:cubicBezTo>
                      <a:pt x="17449" y="21202"/>
                      <a:pt x="17413" y="21166"/>
                      <a:pt x="17395" y="21148"/>
                    </a:cubicBezTo>
                    <a:cubicBezTo>
                      <a:pt x="17288" y="20969"/>
                      <a:pt x="17145" y="20826"/>
                      <a:pt x="16966" y="20719"/>
                    </a:cubicBezTo>
                    <a:lnTo>
                      <a:pt x="16894" y="20647"/>
                    </a:lnTo>
                    <a:cubicBezTo>
                      <a:pt x="16876" y="20612"/>
                      <a:pt x="16858" y="20594"/>
                      <a:pt x="16840" y="20576"/>
                    </a:cubicBezTo>
                    <a:lnTo>
                      <a:pt x="16840" y="20576"/>
                    </a:lnTo>
                    <a:cubicBezTo>
                      <a:pt x="16932" y="20602"/>
                      <a:pt x="17033" y="20619"/>
                      <a:pt x="17137" y="20619"/>
                    </a:cubicBezTo>
                    <a:cubicBezTo>
                      <a:pt x="17175" y="20619"/>
                      <a:pt x="17214" y="20616"/>
                      <a:pt x="17252" y="20612"/>
                    </a:cubicBezTo>
                    <a:cubicBezTo>
                      <a:pt x="17270" y="20612"/>
                      <a:pt x="17306" y="20594"/>
                      <a:pt x="17306" y="20576"/>
                    </a:cubicBezTo>
                    <a:close/>
                    <a:moveTo>
                      <a:pt x="9253" y="14456"/>
                    </a:moveTo>
                    <a:lnTo>
                      <a:pt x="9253" y="14456"/>
                    </a:lnTo>
                    <a:cubicBezTo>
                      <a:pt x="9217" y="14742"/>
                      <a:pt x="9163" y="15010"/>
                      <a:pt x="9128" y="15297"/>
                    </a:cubicBezTo>
                    <a:cubicBezTo>
                      <a:pt x="8913" y="15887"/>
                      <a:pt x="8644" y="16460"/>
                      <a:pt x="8340" y="16997"/>
                    </a:cubicBezTo>
                    <a:cubicBezTo>
                      <a:pt x="7678" y="18142"/>
                      <a:pt x="6747" y="19144"/>
                      <a:pt x="6175" y="20361"/>
                    </a:cubicBezTo>
                    <a:cubicBezTo>
                      <a:pt x="6163" y="20396"/>
                      <a:pt x="6182" y="20423"/>
                      <a:pt x="6206" y="20423"/>
                    </a:cubicBezTo>
                    <a:cubicBezTo>
                      <a:pt x="6219" y="20423"/>
                      <a:pt x="6234" y="20416"/>
                      <a:pt x="6246" y="20397"/>
                    </a:cubicBezTo>
                    <a:cubicBezTo>
                      <a:pt x="6944" y="19269"/>
                      <a:pt x="7714" y="18196"/>
                      <a:pt x="8448" y="17068"/>
                    </a:cubicBezTo>
                    <a:cubicBezTo>
                      <a:pt x="8662" y="16693"/>
                      <a:pt x="8859" y="16299"/>
                      <a:pt x="9020" y="15887"/>
                    </a:cubicBezTo>
                    <a:lnTo>
                      <a:pt x="9020" y="15887"/>
                    </a:lnTo>
                    <a:cubicBezTo>
                      <a:pt x="8966" y="16263"/>
                      <a:pt x="8895" y="16621"/>
                      <a:pt x="8823" y="16997"/>
                    </a:cubicBezTo>
                    <a:cubicBezTo>
                      <a:pt x="8072" y="19108"/>
                      <a:pt x="6622" y="21059"/>
                      <a:pt x="4511" y="21828"/>
                    </a:cubicBezTo>
                    <a:cubicBezTo>
                      <a:pt x="4511" y="21828"/>
                      <a:pt x="5173" y="20307"/>
                      <a:pt x="5280" y="20128"/>
                    </a:cubicBezTo>
                    <a:cubicBezTo>
                      <a:pt x="5710" y="19377"/>
                      <a:pt x="6193" y="18661"/>
                      <a:pt x="6694" y="17963"/>
                    </a:cubicBezTo>
                    <a:cubicBezTo>
                      <a:pt x="7553" y="16782"/>
                      <a:pt x="8358" y="15601"/>
                      <a:pt x="9253" y="14456"/>
                    </a:cubicBezTo>
                    <a:close/>
                    <a:moveTo>
                      <a:pt x="13601" y="20791"/>
                    </a:moveTo>
                    <a:lnTo>
                      <a:pt x="13601" y="20844"/>
                    </a:lnTo>
                    <a:cubicBezTo>
                      <a:pt x="13476" y="21220"/>
                      <a:pt x="13333" y="21578"/>
                      <a:pt x="13154" y="21918"/>
                    </a:cubicBezTo>
                    <a:cubicBezTo>
                      <a:pt x="13154" y="21524"/>
                      <a:pt x="13404" y="21166"/>
                      <a:pt x="13601" y="20791"/>
                    </a:cubicBezTo>
                    <a:close/>
                    <a:moveTo>
                      <a:pt x="8197" y="21148"/>
                    </a:moveTo>
                    <a:lnTo>
                      <a:pt x="8197" y="21148"/>
                    </a:lnTo>
                    <a:cubicBezTo>
                      <a:pt x="8322" y="21417"/>
                      <a:pt x="8412" y="21703"/>
                      <a:pt x="8448" y="22007"/>
                    </a:cubicBezTo>
                    <a:cubicBezTo>
                      <a:pt x="8286" y="21739"/>
                      <a:pt x="8215" y="21453"/>
                      <a:pt x="8197" y="21148"/>
                    </a:cubicBezTo>
                    <a:close/>
                    <a:moveTo>
                      <a:pt x="15838" y="20826"/>
                    </a:moveTo>
                    <a:cubicBezTo>
                      <a:pt x="15838" y="20952"/>
                      <a:pt x="15856" y="21059"/>
                      <a:pt x="15874" y="21184"/>
                    </a:cubicBezTo>
                    <a:cubicBezTo>
                      <a:pt x="15874" y="21224"/>
                      <a:pt x="15904" y="21245"/>
                      <a:pt x="15934" y="21245"/>
                    </a:cubicBezTo>
                    <a:cubicBezTo>
                      <a:pt x="15944" y="21245"/>
                      <a:pt x="15955" y="21242"/>
                      <a:pt x="15963" y="21238"/>
                    </a:cubicBezTo>
                    <a:lnTo>
                      <a:pt x="15963" y="21238"/>
                    </a:lnTo>
                    <a:cubicBezTo>
                      <a:pt x="15928" y="21453"/>
                      <a:pt x="15910" y="21685"/>
                      <a:pt x="15892" y="21900"/>
                    </a:cubicBezTo>
                    <a:cubicBezTo>
                      <a:pt x="15713" y="22079"/>
                      <a:pt x="15588" y="22294"/>
                      <a:pt x="15516" y="22526"/>
                    </a:cubicBezTo>
                    <a:cubicBezTo>
                      <a:pt x="15391" y="21972"/>
                      <a:pt x="15623" y="21381"/>
                      <a:pt x="15838" y="20826"/>
                    </a:cubicBezTo>
                    <a:close/>
                    <a:moveTo>
                      <a:pt x="16679" y="20808"/>
                    </a:moveTo>
                    <a:cubicBezTo>
                      <a:pt x="16751" y="20862"/>
                      <a:pt x="16822" y="20916"/>
                      <a:pt x="16894" y="20969"/>
                    </a:cubicBezTo>
                    <a:cubicBezTo>
                      <a:pt x="17037" y="21131"/>
                      <a:pt x="17216" y="21256"/>
                      <a:pt x="17377" y="21381"/>
                    </a:cubicBezTo>
                    <a:cubicBezTo>
                      <a:pt x="17449" y="21506"/>
                      <a:pt x="17485" y="21614"/>
                      <a:pt x="17520" y="21685"/>
                    </a:cubicBezTo>
                    <a:cubicBezTo>
                      <a:pt x="17717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485" y="22580"/>
                      <a:pt x="17127" y="22276"/>
                      <a:pt x="16858" y="21918"/>
                    </a:cubicBezTo>
                    <a:cubicBezTo>
                      <a:pt x="16787" y="21793"/>
                      <a:pt x="16715" y="21685"/>
                      <a:pt x="16661" y="21560"/>
                    </a:cubicBezTo>
                    <a:cubicBezTo>
                      <a:pt x="16626" y="21417"/>
                      <a:pt x="16572" y="21292"/>
                      <a:pt x="16518" y="21166"/>
                    </a:cubicBezTo>
                    <a:lnTo>
                      <a:pt x="16518" y="21166"/>
                    </a:lnTo>
                    <a:lnTo>
                      <a:pt x="16554" y="21184"/>
                    </a:lnTo>
                    <a:cubicBezTo>
                      <a:pt x="16566" y="21202"/>
                      <a:pt x="16584" y="21210"/>
                      <a:pt x="16602" y="21210"/>
                    </a:cubicBezTo>
                    <a:cubicBezTo>
                      <a:pt x="16640" y="21210"/>
                      <a:pt x="16679" y="21178"/>
                      <a:pt x="16679" y="21131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03" y="21131"/>
                    </a:moveTo>
                    <a:cubicBezTo>
                      <a:pt x="16357" y="21327"/>
                      <a:pt x="16447" y="21506"/>
                      <a:pt x="16536" y="21703"/>
                    </a:cubicBezTo>
                    <a:cubicBezTo>
                      <a:pt x="16608" y="22097"/>
                      <a:pt x="16554" y="22508"/>
                      <a:pt x="16357" y="22866"/>
                    </a:cubicBezTo>
                    <a:cubicBezTo>
                      <a:pt x="16282" y="22995"/>
                      <a:pt x="16176" y="23129"/>
                      <a:pt x="16106" y="23129"/>
                    </a:cubicBezTo>
                    <a:cubicBezTo>
                      <a:pt x="16058" y="23129"/>
                      <a:pt x="16028" y="23068"/>
                      <a:pt x="16035" y="22902"/>
                    </a:cubicBezTo>
                    <a:cubicBezTo>
                      <a:pt x="16035" y="22652"/>
                      <a:pt x="16053" y="22383"/>
                      <a:pt x="16071" y="22115"/>
                    </a:cubicBezTo>
                    <a:cubicBezTo>
                      <a:pt x="16089" y="21811"/>
                      <a:pt x="16125" y="21488"/>
                      <a:pt x="16160" y="21184"/>
                    </a:cubicBezTo>
                    <a:lnTo>
                      <a:pt x="16178" y="21202"/>
                    </a:lnTo>
                    <a:cubicBezTo>
                      <a:pt x="16190" y="21214"/>
                      <a:pt x="16208" y="21220"/>
                      <a:pt x="16227" y="21220"/>
                    </a:cubicBezTo>
                    <a:cubicBezTo>
                      <a:pt x="16264" y="21220"/>
                      <a:pt x="16303" y="21196"/>
                      <a:pt x="16303" y="21148"/>
                    </a:cubicBezTo>
                    <a:lnTo>
                      <a:pt x="16303" y="21131"/>
                    </a:lnTo>
                    <a:close/>
                    <a:moveTo>
                      <a:pt x="7517" y="22652"/>
                    </a:moveTo>
                    <a:lnTo>
                      <a:pt x="7517" y="22670"/>
                    </a:lnTo>
                    <a:lnTo>
                      <a:pt x="7481" y="22687"/>
                    </a:lnTo>
                    <a:cubicBezTo>
                      <a:pt x="7463" y="22705"/>
                      <a:pt x="7445" y="22741"/>
                      <a:pt x="7481" y="22777"/>
                    </a:cubicBezTo>
                    <a:cubicBezTo>
                      <a:pt x="7284" y="23027"/>
                      <a:pt x="7034" y="23224"/>
                      <a:pt x="6747" y="23367"/>
                    </a:cubicBezTo>
                    <a:cubicBezTo>
                      <a:pt x="6944" y="23081"/>
                      <a:pt x="7213" y="22831"/>
                      <a:pt x="7517" y="22652"/>
                    </a:cubicBezTo>
                    <a:close/>
                    <a:moveTo>
                      <a:pt x="7159" y="24370"/>
                    </a:moveTo>
                    <a:cubicBezTo>
                      <a:pt x="7213" y="24495"/>
                      <a:pt x="7249" y="24638"/>
                      <a:pt x="7284" y="24763"/>
                    </a:cubicBezTo>
                    <a:lnTo>
                      <a:pt x="7284" y="24781"/>
                    </a:lnTo>
                    <a:lnTo>
                      <a:pt x="7213" y="24781"/>
                    </a:lnTo>
                    <a:cubicBezTo>
                      <a:pt x="7177" y="24674"/>
                      <a:pt x="7159" y="24584"/>
                      <a:pt x="7123" y="24477"/>
                    </a:cubicBezTo>
                    <a:lnTo>
                      <a:pt x="7159" y="24370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67" y="24960"/>
                      <a:pt x="6050" y="25014"/>
                      <a:pt x="6032" y="25050"/>
                    </a:cubicBezTo>
                    <a:cubicBezTo>
                      <a:pt x="6014" y="25085"/>
                      <a:pt x="6014" y="25121"/>
                      <a:pt x="6050" y="25139"/>
                    </a:cubicBezTo>
                    <a:cubicBezTo>
                      <a:pt x="5566" y="25229"/>
                      <a:pt x="5083" y="25390"/>
                      <a:pt x="4618" y="25533"/>
                    </a:cubicBezTo>
                    <a:cubicBezTo>
                      <a:pt x="5047" y="25211"/>
                      <a:pt x="5548" y="24996"/>
                      <a:pt x="6103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69" y="25175"/>
                      <a:pt x="11543" y="25497"/>
                      <a:pt x="11364" y="25765"/>
                    </a:cubicBezTo>
                    <a:cubicBezTo>
                      <a:pt x="11382" y="25586"/>
                      <a:pt x="11436" y="25407"/>
                      <a:pt x="11508" y="25246"/>
                    </a:cubicBezTo>
                    <a:cubicBezTo>
                      <a:pt x="11561" y="25085"/>
                      <a:pt x="11633" y="24942"/>
                      <a:pt x="11704" y="24799"/>
                    </a:cubicBezTo>
                    <a:close/>
                    <a:moveTo>
                      <a:pt x="7410" y="24924"/>
                    </a:moveTo>
                    <a:lnTo>
                      <a:pt x="7410" y="24924"/>
                    </a:lnTo>
                    <a:cubicBezTo>
                      <a:pt x="8072" y="25085"/>
                      <a:pt x="8609" y="25551"/>
                      <a:pt x="8823" y="26195"/>
                    </a:cubicBezTo>
                    <a:cubicBezTo>
                      <a:pt x="8893" y="26403"/>
                      <a:pt x="8876" y="26482"/>
                      <a:pt x="8740" y="26482"/>
                    </a:cubicBezTo>
                    <a:cubicBezTo>
                      <a:pt x="8700" y="26482"/>
                      <a:pt x="8651" y="26475"/>
                      <a:pt x="8591" y="26463"/>
                    </a:cubicBezTo>
                    <a:cubicBezTo>
                      <a:pt x="8394" y="26410"/>
                      <a:pt x="8233" y="26320"/>
                      <a:pt x="8090" y="26195"/>
                    </a:cubicBezTo>
                    <a:cubicBezTo>
                      <a:pt x="7982" y="26105"/>
                      <a:pt x="7875" y="25998"/>
                      <a:pt x="7785" y="25891"/>
                    </a:cubicBezTo>
                    <a:cubicBezTo>
                      <a:pt x="7714" y="25712"/>
                      <a:pt x="7624" y="25551"/>
                      <a:pt x="7517" y="25390"/>
                    </a:cubicBezTo>
                    <a:cubicBezTo>
                      <a:pt x="7499" y="25229"/>
                      <a:pt x="7463" y="25085"/>
                      <a:pt x="7410" y="24924"/>
                    </a:cubicBezTo>
                    <a:close/>
                    <a:moveTo>
                      <a:pt x="6586" y="24942"/>
                    </a:moveTo>
                    <a:lnTo>
                      <a:pt x="6676" y="24978"/>
                    </a:lnTo>
                    <a:cubicBezTo>
                      <a:pt x="6640" y="25032"/>
                      <a:pt x="6604" y="25103"/>
                      <a:pt x="6586" y="25175"/>
                    </a:cubicBezTo>
                    <a:cubicBezTo>
                      <a:pt x="6282" y="25443"/>
                      <a:pt x="6032" y="25783"/>
                      <a:pt x="5871" y="26159"/>
                    </a:cubicBezTo>
                    <a:cubicBezTo>
                      <a:pt x="5495" y="26606"/>
                      <a:pt x="5030" y="26982"/>
                      <a:pt x="4421" y="27000"/>
                    </a:cubicBezTo>
                    <a:cubicBezTo>
                      <a:pt x="4690" y="26571"/>
                      <a:pt x="5030" y="26177"/>
                      <a:pt x="5405" y="25837"/>
                    </a:cubicBezTo>
                    <a:cubicBezTo>
                      <a:pt x="5638" y="25640"/>
                      <a:pt x="5871" y="25479"/>
                      <a:pt x="6121" y="25300"/>
                    </a:cubicBezTo>
                    <a:lnTo>
                      <a:pt x="6425" y="25175"/>
                    </a:lnTo>
                    <a:cubicBezTo>
                      <a:pt x="6479" y="25157"/>
                      <a:pt x="6479" y="25067"/>
                      <a:pt x="6425" y="25067"/>
                    </a:cubicBezTo>
                    <a:cubicBezTo>
                      <a:pt x="6479" y="25032"/>
                      <a:pt x="6533" y="24996"/>
                      <a:pt x="6586" y="24942"/>
                    </a:cubicBezTo>
                    <a:close/>
                    <a:moveTo>
                      <a:pt x="13243" y="26320"/>
                    </a:moveTo>
                    <a:lnTo>
                      <a:pt x="13243" y="26320"/>
                    </a:lnTo>
                    <a:cubicBezTo>
                      <a:pt x="13351" y="26535"/>
                      <a:pt x="13404" y="26767"/>
                      <a:pt x="13387" y="27000"/>
                    </a:cubicBezTo>
                    <a:cubicBezTo>
                      <a:pt x="13279" y="26785"/>
                      <a:pt x="13226" y="26553"/>
                      <a:pt x="13243" y="26320"/>
                    </a:cubicBezTo>
                    <a:close/>
                    <a:moveTo>
                      <a:pt x="9987" y="8765"/>
                    </a:moveTo>
                    <a:lnTo>
                      <a:pt x="9987" y="8765"/>
                    </a:lnTo>
                    <a:cubicBezTo>
                      <a:pt x="10434" y="10555"/>
                      <a:pt x="11418" y="12290"/>
                      <a:pt x="12080" y="13919"/>
                    </a:cubicBezTo>
                    <a:cubicBezTo>
                      <a:pt x="12062" y="13919"/>
                      <a:pt x="12044" y="13937"/>
                      <a:pt x="12044" y="13955"/>
                    </a:cubicBezTo>
                    <a:cubicBezTo>
                      <a:pt x="11794" y="14993"/>
                      <a:pt x="11812" y="16066"/>
                      <a:pt x="11812" y="17140"/>
                    </a:cubicBezTo>
                    <a:cubicBezTo>
                      <a:pt x="11794" y="18321"/>
                      <a:pt x="11722" y="19520"/>
                      <a:pt x="11937" y="20683"/>
                    </a:cubicBezTo>
                    <a:cubicBezTo>
                      <a:pt x="11901" y="20969"/>
                      <a:pt x="11955" y="21238"/>
                      <a:pt x="12080" y="21488"/>
                    </a:cubicBezTo>
                    <a:cubicBezTo>
                      <a:pt x="12044" y="21685"/>
                      <a:pt x="11991" y="21882"/>
                      <a:pt x="11973" y="22079"/>
                    </a:cubicBezTo>
                    <a:cubicBezTo>
                      <a:pt x="11962" y="22133"/>
                      <a:pt x="12010" y="22174"/>
                      <a:pt x="12058" y="22174"/>
                    </a:cubicBezTo>
                    <a:cubicBezTo>
                      <a:pt x="12089" y="22174"/>
                      <a:pt x="12120" y="22157"/>
                      <a:pt x="12134" y="22115"/>
                    </a:cubicBezTo>
                    <a:cubicBezTo>
                      <a:pt x="12170" y="21972"/>
                      <a:pt x="12188" y="21828"/>
                      <a:pt x="12206" y="21685"/>
                    </a:cubicBezTo>
                    <a:cubicBezTo>
                      <a:pt x="12259" y="21399"/>
                      <a:pt x="12331" y="21113"/>
                      <a:pt x="12420" y="20844"/>
                    </a:cubicBezTo>
                    <a:cubicBezTo>
                      <a:pt x="12617" y="20128"/>
                      <a:pt x="12868" y="19448"/>
                      <a:pt x="13029" y="18733"/>
                    </a:cubicBezTo>
                    <a:cubicBezTo>
                      <a:pt x="13136" y="18088"/>
                      <a:pt x="13136" y="17444"/>
                      <a:pt x="13029" y="16800"/>
                    </a:cubicBezTo>
                    <a:lnTo>
                      <a:pt x="13029" y="16800"/>
                    </a:lnTo>
                    <a:cubicBezTo>
                      <a:pt x="13333" y="17999"/>
                      <a:pt x="13512" y="19216"/>
                      <a:pt x="13583" y="20433"/>
                    </a:cubicBezTo>
                    <a:cubicBezTo>
                      <a:pt x="13422" y="20701"/>
                      <a:pt x="13279" y="20987"/>
                      <a:pt x="13172" y="21292"/>
                    </a:cubicBezTo>
                    <a:cubicBezTo>
                      <a:pt x="13029" y="21560"/>
                      <a:pt x="12975" y="21882"/>
                      <a:pt x="13029" y="22204"/>
                    </a:cubicBezTo>
                    <a:cubicBezTo>
                      <a:pt x="13048" y="22243"/>
                      <a:pt x="13082" y="22260"/>
                      <a:pt x="13116" y="22260"/>
                    </a:cubicBezTo>
                    <a:cubicBezTo>
                      <a:pt x="13145" y="22260"/>
                      <a:pt x="13173" y="22247"/>
                      <a:pt x="13190" y="22222"/>
                    </a:cubicBezTo>
                    <a:cubicBezTo>
                      <a:pt x="13387" y="21954"/>
                      <a:pt x="13530" y="21667"/>
                      <a:pt x="13619" y="21363"/>
                    </a:cubicBezTo>
                    <a:lnTo>
                      <a:pt x="13619" y="21363"/>
                    </a:lnTo>
                    <a:cubicBezTo>
                      <a:pt x="13619" y="21775"/>
                      <a:pt x="13619" y="22186"/>
                      <a:pt x="13601" y="22598"/>
                    </a:cubicBezTo>
                    <a:cubicBezTo>
                      <a:pt x="13512" y="24155"/>
                      <a:pt x="13154" y="25694"/>
                      <a:pt x="12528" y="27125"/>
                    </a:cubicBezTo>
                    <a:cubicBezTo>
                      <a:pt x="12492" y="27000"/>
                      <a:pt x="12474" y="26893"/>
                      <a:pt x="12438" y="26767"/>
                    </a:cubicBezTo>
                    <a:cubicBezTo>
                      <a:pt x="12438" y="26751"/>
                      <a:pt x="12420" y="26743"/>
                      <a:pt x="12400" y="26743"/>
                    </a:cubicBezTo>
                    <a:cubicBezTo>
                      <a:pt x="12376" y="26743"/>
                      <a:pt x="12349" y="26756"/>
                      <a:pt x="12349" y="26785"/>
                    </a:cubicBezTo>
                    <a:cubicBezTo>
                      <a:pt x="12367" y="26964"/>
                      <a:pt x="12402" y="27143"/>
                      <a:pt x="12420" y="27322"/>
                    </a:cubicBezTo>
                    <a:cubicBezTo>
                      <a:pt x="12384" y="27394"/>
                      <a:pt x="12367" y="27465"/>
                      <a:pt x="12331" y="27537"/>
                    </a:cubicBezTo>
                    <a:cubicBezTo>
                      <a:pt x="12188" y="26481"/>
                      <a:pt x="12044" y="25425"/>
                      <a:pt x="11901" y="24370"/>
                    </a:cubicBezTo>
                    <a:cubicBezTo>
                      <a:pt x="11579" y="22079"/>
                      <a:pt x="11221" y="19788"/>
                      <a:pt x="10863" y="17498"/>
                    </a:cubicBezTo>
                    <a:cubicBezTo>
                      <a:pt x="10881" y="17480"/>
                      <a:pt x="10863" y="17462"/>
                      <a:pt x="10863" y="17462"/>
                    </a:cubicBezTo>
                    <a:cubicBezTo>
                      <a:pt x="10738" y="16585"/>
                      <a:pt x="10595" y="15690"/>
                      <a:pt x="10488" y="14814"/>
                    </a:cubicBezTo>
                    <a:lnTo>
                      <a:pt x="10488" y="14814"/>
                    </a:lnTo>
                    <a:cubicBezTo>
                      <a:pt x="10667" y="15154"/>
                      <a:pt x="10953" y="15422"/>
                      <a:pt x="11293" y="15583"/>
                    </a:cubicBezTo>
                    <a:cubicBezTo>
                      <a:pt x="11347" y="15583"/>
                      <a:pt x="11400" y="15547"/>
                      <a:pt x="11400" y="15494"/>
                    </a:cubicBezTo>
                    <a:cubicBezTo>
                      <a:pt x="11382" y="14921"/>
                      <a:pt x="10971" y="14420"/>
                      <a:pt x="10416" y="14277"/>
                    </a:cubicBezTo>
                    <a:cubicBezTo>
                      <a:pt x="10327" y="13561"/>
                      <a:pt x="10237" y="12845"/>
                      <a:pt x="10165" y="12111"/>
                    </a:cubicBezTo>
                    <a:cubicBezTo>
                      <a:pt x="10040" y="11002"/>
                      <a:pt x="9987" y="9875"/>
                      <a:pt x="9987" y="8765"/>
                    </a:cubicBezTo>
                    <a:close/>
                    <a:moveTo>
                      <a:pt x="13959" y="22473"/>
                    </a:moveTo>
                    <a:cubicBezTo>
                      <a:pt x="14460" y="24155"/>
                      <a:pt x="14657" y="25891"/>
                      <a:pt x="14353" y="27644"/>
                    </a:cubicBezTo>
                    <a:cubicBezTo>
                      <a:pt x="14353" y="27644"/>
                      <a:pt x="14084" y="26839"/>
                      <a:pt x="14084" y="26821"/>
                    </a:cubicBezTo>
                    <a:cubicBezTo>
                      <a:pt x="13923" y="26249"/>
                      <a:pt x="13852" y="25658"/>
                      <a:pt x="13834" y="25050"/>
                    </a:cubicBezTo>
                    <a:cubicBezTo>
                      <a:pt x="13834" y="24298"/>
                      <a:pt x="13870" y="23546"/>
                      <a:pt x="13941" y="22813"/>
                    </a:cubicBezTo>
                    <a:cubicBezTo>
                      <a:pt x="14049" y="23600"/>
                      <a:pt x="14120" y="24405"/>
                      <a:pt x="14138" y="25211"/>
                    </a:cubicBezTo>
                    <a:cubicBezTo>
                      <a:pt x="14138" y="25237"/>
                      <a:pt x="14165" y="25251"/>
                      <a:pt x="14192" y="25251"/>
                    </a:cubicBezTo>
                    <a:cubicBezTo>
                      <a:pt x="14219" y="25251"/>
                      <a:pt x="14246" y="25237"/>
                      <a:pt x="14246" y="25211"/>
                    </a:cubicBezTo>
                    <a:cubicBezTo>
                      <a:pt x="14263" y="24298"/>
                      <a:pt x="14156" y="23403"/>
                      <a:pt x="13959" y="22526"/>
                    </a:cubicBezTo>
                    <a:cubicBezTo>
                      <a:pt x="13977" y="22526"/>
                      <a:pt x="13977" y="22526"/>
                      <a:pt x="13959" y="22508"/>
                    </a:cubicBezTo>
                    <a:lnTo>
                      <a:pt x="13959" y="22473"/>
                    </a:lnTo>
                    <a:close/>
                    <a:moveTo>
                      <a:pt x="7141" y="25193"/>
                    </a:moveTo>
                    <a:cubicBezTo>
                      <a:pt x="7213" y="25264"/>
                      <a:pt x="7284" y="25336"/>
                      <a:pt x="7338" y="25407"/>
                    </a:cubicBezTo>
                    <a:lnTo>
                      <a:pt x="7338" y="25425"/>
                    </a:lnTo>
                    <a:cubicBezTo>
                      <a:pt x="7410" y="25694"/>
                      <a:pt x="7553" y="25944"/>
                      <a:pt x="7767" y="26141"/>
                    </a:cubicBezTo>
                    <a:lnTo>
                      <a:pt x="7750" y="26141"/>
                    </a:lnTo>
                    <a:cubicBezTo>
                      <a:pt x="7911" y="26535"/>
                      <a:pt x="8018" y="26929"/>
                      <a:pt x="8072" y="27340"/>
                    </a:cubicBezTo>
                    <a:cubicBezTo>
                      <a:pt x="8087" y="27464"/>
                      <a:pt x="8103" y="27951"/>
                      <a:pt x="7862" y="27951"/>
                    </a:cubicBezTo>
                    <a:cubicBezTo>
                      <a:pt x="7825" y="27951"/>
                      <a:pt x="7782" y="27939"/>
                      <a:pt x="7732" y="27913"/>
                    </a:cubicBezTo>
                    <a:cubicBezTo>
                      <a:pt x="7374" y="27734"/>
                      <a:pt x="7123" y="27412"/>
                      <a:pt x="6998" y="27036"/>
                    </a:cubicBezTo>
                    <a:cubicBezTo>
                      <a:pt x="6944" y="26875"/>
                      <a:pt x="6909" y="26696"/>
                      <a:pt x="6891" y="26535"/>
                    </a:cubicBezTo>
                    <a:cubicBezTo>
                      <a:pt x="6944" y="26266"/>
                      <a:pt x="6980" y="25980"/>
                      <a:pt x="6980" y="25712"/>
                    </a:cubicBezTo>
                    <a:cubicBezTo>
                      <a:pt x="6998" y="25658"/>
                      <a:pt x="7016" y="25622"/>
                      <a:pt x="7034" y="25569"/>
                    </a:cubicBezTo>
                    <a:cubicBezTo>
                      <a:pt x="7052" y="25712"/>
                      <a:pt x="7105" y="25837"/>
                      <a:pt x="7159" y="25962"/>
                    </a:cubicBezTo>
                    <a:cubicBezTo>
                      <a:pt x="7173" y="25983"/>
                      <a:pt x="7196" y="25993"/>
                      <a:pt x="7218" y="25993"/>
                    </a:cubicBezTo>
                    <a:cubicBezTo>
                      <a:pt x="7252" y="25993"/>
                      <a:pt x="7284" y="25970"/>
                      <a:pt x="7284" y="25926"/>
                    </a:cubicBezTo>
                    <a:cubicBezTo>
                      <a:pt x="7249" y="25676"/>
                      <a:pt x="7213" y="25425"/>
                      <a:pt x="7141" y="25193"/>
                    </a:cubicBezTo>
                    <a:close/>
                    <a:moveTo>
                      <a:pt x="6497" y="25533"/>
                    </a:moveTo>
                    <a:cubicBezTo>
                      <a:pt x="6497" y="25569"/>
                      <a:pt x="6479" y="25604"/>
                      <a:pt x="6479" y="25622"/>
                    </a:cubicBezTo>
                    <a:cubicBezTo>
                      <a:pt x="6491" y="25683"/>
                      <a:pt x="6536" y="25719"/>
                      <a:pt x="6587" y="25719"/>
                    </a:cubicBezTo>
                    <a:cubicBezTo>
                      <a:pt x="6610" y="25719"/>
                      <a:pt x="6635" y="25711"/>
                      <a:pt x="6658" y="25694"/>
                    </a:cubicBezTo>
                    <a:lnTo>
                      <a:pt x="6712" y="25640"/>
                    </a:lnTo>
                    <a:lnTo>
                      <a:pt x="6712" y="25640"/>
                    </a:lnTo>
                    <a:cubicBezTo>
                      <a:pt x="6694" y="25712"/>
                      <a:pt x="6694" y="25765"/>
                      <a:pt x="6712" y="25837"/>
                    </a:cubicBezTo>
                    <a:cubicBezTo>
                      <a:pt x="6712" y="25855"/>
                      <a:pt x="6712" y="25891"/>
                      <a:pt x="6730" y="25909"/>
                    </a:cubicBezTo>
                    <a:cubicBezTo>
                      <a:pt x="6712" y="26123"/>
                      <a:pt x="6712" y="26356"/>
                      <a:pt x="6730" y="26589"/>
                    </a:cubicBezTo>
                    <a:cubicBezTo>
                      <a:pt x="6604" y="27107"/>
                      <a:pt x="6354" y="27573"/>
                      <a:pt x="5996" y="27984"/>
                    </a:cubicBezTo>
                    <a:cubicBezTo>
                      <a:pt x="5988" y="27992"/>
                      <a:pt x="5980" y="27996"/>
                      <a:pt x="5972" y="27996"/>
                    </a:cubicBezTo>
                    <a:cubicBezTo>
                      <a:pt x="5863" y="27996"/>
                      <a:pt x="5773" y="27280"/>
                      <a:pt x="5764" y="27280"/>
                    </a:cubicBezTo>
                    <a:cubicBezTo>
                      <a:pt x="5763" y="27280"/>
                      <a:pt x="5763" y="27282"/>
                      <a:pt x="5763" y="27286"/>
                    </a:cubicBezTo>
                    <a:cubicBezTo>
                      <a:pt x="5763" y="26929"/>
                      <a:pt x="5853" y="26571"/>
                      <a:pt x="6014" y="26266"/>
                    </a:cubicBezTo>
                    <a:cubicBezTo>
                      <a:pt x="6139" y="25998"/>
                      <a:pt x="6300" y="25747"/>
                      <a:pt x="6497" y="25533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2" y="29953"/>
                      <a:pt x="14102" y="30132"/>
                      <a:pt x="14281" y="30347"/>
                    </a:cubicBezTo>
                    <a:cubicBezTo>
                      <a:pt x="13995" y="30275"/>
                      <a:pt x="13816" y="30042"/>
                      <a:pt x="13583" y="29881"/>
                    </a:cubicBezTo>
                    <a:close/>
                    <a:moveTo>
                      <a:pt x="12456" y="31205"/>
                    </a:moveTo>
                    <a:cubicBezTo>
                      <a:pt x="12474" y="31349"/>
                      <a:pt x="12492" y="31474"/>
                      <a:pt x="12510" y="31617"/>
                    </a:cubicBezTo>
                    <a:lnTo>
                      <a:pt x="12492" y="31617"/>
                    </a:lnTo>
                    <a:cubicBezTo>
                      <a:pt x="12438" y="31778"/>
                      <a:pt x="12349" y="31939"/>
                      <a:pt x="12241" y="32064"/>
                    </a:cubicBezTo>
                    <a:cubicBezTo>
                      <a:pt x="12223" y="31760"/>
                      <a:pt x="12313" y="31474"/>
                      <a:pt x="12456" y="31205"/>
                    </a:cubicBezTo>
                    <a:close/>
                    <a:moveTo>
                      <a:pt x="14496" y="32530"/>
                    </a:moveTo>
                    <a:lnTo>
                      <a:pt x="14496" y="32530"/>
                    </a:lnTo>
                    <a:cubicBezTo>
                      <a:pt x="14586" y="32780"/>
                      <a:pt x="14621" y="33049"/>
                      <a:pt x="14586" y="33317"/>
                    </a:cubicBezTo>
                    <a:cubicBezTo>
                      <a:pt x="14460" y="33067"/>
                      <a:pt x="14442" y="32798"/>
                      <a:pt x="14496" y="32530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6"/>
                      <a:pt x="13190" y="34266"/>
                      <a:pt x="13261" y="34606"/>
                    </a:cubicBezTo>
                    <a:cubicBezTo>
                      <a:pt x="13082" y="34301"/>
                      <a:pt x="12975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1" y="35089"/>
                      <a:pt x="5334" y="35125"/>
                    </a:cubicBezTo>
                    <a:cubicBezTo>
                      <a:pt x="5226" y="35196"/>
                      <a:pt x="5137" y="35268"/>
                      <a:pt x="5047" y="35339"/>
                    </a:cubicBezTo>
                    <a:lnTo>
                      <a:pt x="4922" y="35339"/>
                    </a:lnTo>
                    <a:cubicBezTo>
                      <a:pt x="4797" y="35321"/>
                      <a:pt x="4672" y="35268"/>
                      <a:pt x="4564" y="35196"/>
                    </a:cubicBezTo>
                    <a:cubicBezTo>
                      <a:pt x="4546" y="35178"/>
                      <a:pt x="4600" y="35160"/>
                      <a:pt x="4636" y="35125"/>
                    </a:cubicBezTo>
                    <a:cubicBezTo>
                      <a:pt x="4707" y="35089"/>
                      <a:pt x="4797" y="35053"/>
                      <a:pt x="4904" y="35053"/>
                    </a:cubicBezTo>
                    <a:close/>
                    <a:moveTo>
                      <a:pt x="6497" y="34695"/>
                    </a:moveTo>
                    <a:cubicBezTo>
                      <a:pt x="6533" y="34999"/>
                      <a:pt x="6443" y="35321"/>
                      <a:pt x="6246" y="35554"/>
                    </a:cubicBezTo>
                    <a:cubicBezTo>
                      <a:pt x="6139" y="35232"/>
                      <a:pt x="6336" y="34963"/>
                      <a:pt x="6497" y="34695"/>
                    </a:cubicBezTo>
                    <a:close/>
                    <a:moveTo>
                      <a:pt x="8752" y="35160"/>
                    </a:moveTo>
                    <a:lnTo>
                      <a:pt x="8752" y="35160"/>
                    </a:lnTo>
                    <a:cubicBezTo>
                      <a:pt x="8734" y="35178"/>
                      <a:pt x="8770" y="35214"/>
                      <a:pt x="8788" y="35214"/>
                    </a:cubicBezTo>
                    <a:lnTo>
                      <a:pt x="8788" y="35232"/>
                    </a:lnTo>
                    <a:cubicBezTo>
                      <a:pt x="8770" y="35250"/>
                      <a:pt x="8752" y="35268"/>
                      <a:pt x="8752" y="35286"/>
                    </a:cubicBezTo>
                    <a:cubicBezTo>
                      <a:pt x="8698" y="35357"/>
                      <a:pt x="8644" y="35411"/>
                      <a:pt x="8609" y="35465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8" y="35518"/>
                      <a:pt x="8519" y="35393"/>
                      <a:pt x="8609" y="35286"/>
                    </a:cubicBezTo>
                    <a:cubicBezTo>
                      <a:pt x="8644" y="35232"/>
                      <a:pt x="8698" y="35196"/>
                      <a:pt x="8752" y="35160"/>
                    </a:cubicBezTo>
                    <a:close/>
                    <a:moveTo>
                      <a:pt x="878" y="34266"/>
                    </a:moveTo>
                    <a:cubicBezTo>
                      <a:pt x="1862" y="34337"/>
                      <a:pt x="2596" y="35125"/>
                      <a:pt x="3115" y="35930"/>
                    </a:cubicBezTo>
                    <a:lnTo>
                      <a:pt x="3025" y="35912"/>
                    </a:lnTo>
                    <a:cubicBezTo>
                      <a:pt x="2632" y="35572"/>
                      <a:pt x="2148" y="35375"/>
                      <a:pt x="1629" y="35357"/>
                    </a:cubicBezTo>
                    <a:cubicBezTo>
                      <a:pt x="1325" y="35035"/>
                      <a:pt x="1057" y="34677"/>
                      <a:pt x="860" y="34266"/>
                    </a:cubicBezTo>
                    <a:close/>
                    <a:moveTo>
                      <a:pt x="1719" y="35572"/>
                    </a:moveTo>
                    <a:cubicBezTo>
                      <a:pt x="2113" y="35626"/>
                      <a:pt x="2506" y="35769"/>
                      <a:pt x="2846" y="35983"/>
                    </a:cubicBezTo>
                    <a:cubicBezTo>
                      <a:pt x="2828" y="36001"/>
                      <a:pt x="2828" y="36037"/>
                      <a:pt x="2846" y="36055"/>
                    </a:cubicBezTo>
                    <a:cubicBezTo>
                      <a:pt x="2560" y="36109"/>
                      <a:pt x="2274" y="36198"/>
                      <a:pt x="2005" y="36306"/>
                    </a:cubicBezTo>
                    <a:cubicBezTo>
                      <a:pt x="1856" y="36325"/>
                      <a:pt x="1702" y="36336"/>
                      <a:pt x="1547" y="36336"/>
                    </a:cubicBezTo>
                    <a:cubicBezTo>
                      <a:pt x="996" y="36336"/>
                      <a:pt x="449" y="36196"/>
                      <a:pt x="198" y="35805"/>
                    </a:cubicBezTo>
                    <a:cubicBezTo>
                      <a:pt x="85" y="35636"/>
                      <a:pt x="1009" y="35578"/>
                      <a:pt x="1472" y="35578"/>
                    </a:cubicBezTo>
                    <a:cubicBezTo>
                      <a:pt x="1600" y="35578"/>
                      <a:pt x="1692" y="35582"/>
                      <a:pt x="1719" y="35590"/>
                    </a:cubicBezTo>
                    <a:lnTo>
                      <a:pt x="1719" y="35572"/>
                    </a:lnTo>
                    <a:close/>
                    <a:moveTo>
                      <a:pt x="15946" y="35572"/>
                    </a:moveTo>
                    <a:lnTo>
                      <a:pt x="15946" y="35572"/>
                    </a:lnTo>
                    <a:cubicBezTo>
                      <a:pt x="15963" y="35858"/>
                      <a:pt x="15928" y="36127"/>
                      <a:pt x="15820" y="36395"/>
                    </a:cubicBezTo>
                    <a:cubicBezTo>
                      <a:pt x="15802" y="36252"/>
                      <a:pt x="15820" y="36109"/>
                      <a:pt x="15838" y="35948"/>
                    </a:cubicBezTo>
                    <a:cubicBezTo>
                      <a:pt x="15874" y="35822"/>
                      <a:pt x="15910" y="35697"/>
                      <a:pt x="15946" y="35572"/>
                    </a:cubicBezTo>
                    <a:close/>
                    <a:moveTo>
                      <a:pt x="3455" y="36359"/>
                    </a:moveTo>
                    <a:cubicBezTo>
                      <a:pt x="3455" y="36377"/>
                      <a:pt x="3473" y="36395"/>
                      <a:pt x="3491" y="36395"/>
                    </a:cubicBezTo>
                    <a:lnTo>
                      <a:pt x="3491" y="36431"/>
                    </a:lnTo>
                    <a:cubicBezTo>
                      <a:pt x="3347" y="36467"/>
                      <a:pt x="3222" y="36502"/>
                      <a:pt x="3079" y="36538"/>
                    </a:cubicBezTo>
                    <a:cubicBezTo>
                      <a:pt x="3204" y="36467"/>
                      <a:pt x="3329" y="36413"/>
                      <a:pt x="3455" y="36359"/>
                    </a:cubicBezTo>
                    <a:close/>
                    <a:moveTo>
                      <a:pt x="12707" y="36073"/>
                    </a:moveTo>
                    <a:cubicBezTo>
                      <a:pt x="12707" y="36431"/>
                      <a:pt x="12563" y="36771"/>
                      <a:pt x="12349" y="37057"/>
                    </a:cubicBezTo>
                    <a:cubicBezTo>
                      <a:pt x="12367" y="36842"/>
                      <a:pt x="12420" y="36628"/>
                      <a:pt x="12510" y="36431"/>
                    </a:cubicBezTo>
                    <a:cubicBezTo>
                      <a:pt x="12563" y="36306"/>
                      <a:pt x="12635" y="36180"/>
                      <a:pt x="12707" y="36073"/>
                    </a:cubicBezTo>
                    <a:close/>
                    <a:moveTo>
                      <a:pt x="10327" y="31313"/>
                    </a:moveTo>
                    <a:cubicBezTo>
                      <a:pt x="10255" y="31939"/>
                      <a:pt x="10309" y="32583"/>
                      <a:pt x="10488" y="33210"/>
                    </a:cubicBezTo>
                    <a:cubicBezTo>
                      <a:pt x="10828" y="34498"/>
                      <a:pt x="10845" y="35679"/>
                      <a:pt x="10935" y="37003"/>
                    </a:cubicBezTo>
                    <a:cubicBezTo>
                      <a:pt x="10935" y="37182"/>
                      <a:pt x="10989" y="37344"/>
                      <a:pt x="11060" y="37487"/>
                    </a:cubicBezTo>
                    <a:cubicBezTo>
                      <a:pt x="10881" y="37200"/>
                      <a:pt x="10649" y="36932"/>
                      <a:pt x="10380" y="36699"/>
                    </a:cubicBezTo>
                    <a:cubicBezTo>
                      <a:pt x="9306" y="35590"/>
                      <a:pt x="9432" y="34033"/>
                      <a:pt x="9808" y="32655"/>
                    </a:cubicBezTo>
                    <a:cubicBezTo>
                      <a:pt x="9825" y="32637"/>
                      <a:pt x="9808" y="32601"/>
                      <a:pt x="9790" y="32601"/>
                    </a:cubicBezTo>
                    <a:cubicBezTo>
                      <a:pt x="9843" y="32476"/>
                      <a:pt x="9879" y="32333"/>
                      <a:pt x="9933" y="32208"/>
                    </a:cubicBezTo>
                    <a:lnTo>
                      <a:pt x="9933" y="32208"/>
                    </a:lnTo>
                    <a:cubicBezTo>
                      <a:pt x="9700" y="33478"/>
                      <a:pt x="9843" y="34802"/>
                      <a:pt x="10327" y="36001"/>
                    </a:cubicBezTo>
                    <a:cubicBezTo>
                      <a:pt x="10332" y="36012"/>
                      <a:pt x="10340" y="36016"/>
                      <a:pt x="10349" y="36016"/>
                    </a:cubicBezTo>
                    <a:cubicBezTo>
                      <a:pt x="10371" y="36016"/>
                      <a:pt x="10398" y="35991"/>
                      <a:pt x="10398" y="35966"/>
                    </a:cubicBezTo>
                    <a:cubicBezTo>
                      <a:pt x="10201" y="35232"/>
                      <a:pt x="10058" y="34462"/>
                      <a:pt x="9987" y="33693"/>
                    </a:cubicBezTo>
                    <a:cubicBezTo>
                      <a:pt x="9951" y="33067"/>
                      <a:pt x="10058" y="32458"/>
                      <a:pt x="10094" y="31832"/>
                    </a:cubicBezTo>
                    <a:cubicBezTo>
                      <a:pt x="10165" y="31653"/>
                      <a:pt x="10255" y="31474"/>
                      <a:pt x="10327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8" y="36384"/>
                      <a:pt x="2747" y="36382"/>
                      <a:pt x="2757" y="36377"/>
                    </a:cubicBezTo>
                    <a:lnTo>
                      <a:pt x="3061" y="36359"/>
                    </a:lnTo>
                    <a:lnTo>
                      <a:pt x="3061" y="36359"/>
                    </a:lnTo>
                    <a:cubicBezTo>
                      <a:pt x="2900" y="36449"/>
                      <a:pt x="2757" y="36574"/>
                      <a:pt x="2667" y="36735"/>
                    </a:cubicBezTo>
                    <a:cubicBezTo>
                      <a:pt x="2632" y="36789"/>
                      <a:pt x="2667" y="36860"/>
                      <a:pt x="2739" y="36878"/>
                    </a:cubicBezTo>
                    <a:cubicBezTo>
                      <a:pt x="2667" y="36932"/>
                      <a:pt x="2614" y="36986"/>
                      <a:pt x="2560" y="37039"/>
                    </a:cubicBezTo>
                    <a:lnTo>
                      <a:pt x="2435" y="37129"/>
                    </a:lnTo>
                    <a:cubicBezTo>
                      <a:pt x="2202" y="37290"/>
                      <a:pt x="1952" y="37433"/>
                      <a:pt x="1701" y="37558"/>
                    </a:cubicBezTo>
                    <a:cubicBezTo>
                      <a:pt x="1471" y="37688"/>
                      <a:pt x="1206" y="37748"/>
                      <a:pt x="934" y="37748"/>
                    </a:cubicBezTo>
                    <a:cubicBezTo>
                      <a:pt x="868" y="37748"/>
                      <a:pt x="801" y="37744"/>
                      <a:pt x="735" y="37737"/>
                    </a:cubicBezTo>
                    <a:cubicBezTo>
                      <a:pt x="269" y="37612"/>
                      <a:pt x="574" y="37236"/>
                      <a:pt x="788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795" y="36431"/>
                    </a:moveTo>
                    <a:cubicBezTo>
                      <a:pt x="4117" y="36789"/>
                      <a:pt x="4278" y="37254"/>
                      <a:pt x="4260" y="37737"/>
                    </a:cubicBezTo>
                    <a:cubicBezTo>
                      <a:pt x="4278" y="37988"/>
                      <a:pt x="4242" y="38238"/>
                      <a:pt x="4206" y="38489"/>
                    </a:cubicBezTo>
                    <a:cubicBezTo>
                      <a:pt x="4188" y="38560"/>
                      <a:pt x="4171" y="38650"/>
                      <a:pt x="4153" y="38721"/>
                    </a:cubicBezTo>
                    <a:cubicBezTo>
                      <a:pt x="4137" y="38753"/>
                      <a:pt x="4149" y="38784"/>
                      <a:pt x="4152" y="38828"/>
                    </a:cubicBezTo>
                    <a:lnTo>
                      <a:pt x="4152" y="38828"/>
                    </a:lnTo>
                    <a:cubicBezTo>
                      <a:pt x="4099" y="38738"/>
                      <a:pt x="4063" y="38632"/>
                      <a:pt x="3992" y="38560"/>
                    </a:cubicBezTo>
                    <a:cubicBezTo>
                      <a:pt x="3938" y="38471"/>
                      <a:pt x="3866" y="38399"/>
                      <a:pt x="3795" y="38328"/>
                    </a:cubicBezTo>
                    <a:cubicBezTo>
                      <a:pt x="3813" y="37701"/>
                      <a:pt x="3759" y="37057"/>
                      <a:pt x="3741" y="36431"/>
                    </a:cubicBezTo>
                    <a:close/>
                    <a:moveTo>
                      <a:pt x="3115" y="36825"/>
                    </a:moveTo>
                    <a:cubicBezTo>
                      <a:pt x="2954" y="37218"/>
                      <a:pt x="2793" y="37594"/>
                      <a:pt x="2596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90" y="38640"/>
                      <a:pt x="1601" y="38911"/>
                      <a:pt x="1454" y="38911"/>
                    </a:cubicBezTo>
                    <a:cubicBezTo>
                      <a:pt x="1421" y="38911"/>
                      <a:pt x="1405" y="38897"/>
                      <a:pt x="1415" y="38865"/>
                    </a:cubicBezTo>
                    <a:cubicBezTo>
                      <a:pt x="1629" y="37862"/>
                      <a:pt x="2381" y="37379"/>
                      <a:pt x="3115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9" y="38668"/>
                      <a:pt x="13082" y="38865"/>
                      <a:pt x="13118" y="39061"/>
                    </a:cubicBezTo>
                    <a:cubicBezTo>
                      <a:pt x="12957" y="39026"/>
                      <a:pt x="12903" y="38865"/>
                      <a:pt x="12886" y="38704"/>
                    </a:cubicBezTo>
                    <a:cubicBezTo>
                      <a:pt x="12886" y="38578"/>
                      <a:pt x="12903" y="38453"/>
                      <a:pt x="12903" y="38328"/>
                    </a:cubicBezTo>
                    <a:close/>
                    <a:moveTo>
                      <a:pt x="3616" y="36610"/>
                    </a:moveTo>
                    <a:lnTo>
                      <a:pt x="3634" y="36628"/>
                    </a:lnTo>
                    <a:cubicBezTo>
                      <a:pt x="3652" y="37469"/>
                      <a:pt x="3705" y="38292"/>
                      <a:pt x="3580" y="39133"/>
                    </a:cubicBezTo>
                    <a:cubicBezTo>
                      <a:pt x="3580" y="39133"/>
                      <a:pt x="3387" y="39816"/>
                      <a:pt x="3271" y="39816"/>
                    </a:cubicBezTo>
                    <a:cubicBezTo>
                      <a:pt x="3260" y="39816"/>
                      <a:pt x="3250" y="39809"/>
                      <a:pt x="3240" y="39795"/>
                    </a:cubicBezTo>
                    <a:cubicBezTo>
                      <a:pt x="3043" y="39527"/>
                      <a:pt x="2900" y="39222"/>
                      <a:pt x="2811" y="38918"/>
                    </a:cubicBezTo>
                    <a:cubicBezTo>
                      <a:pt x="2632" y="38381"/>
                      <a:pt x="2828" y="37898"/>
                      <a:pt x="3079" y="37433"/>
                    </a:cubicBezTo>
                    <a:cubicBezTo>
                      <a:pt x="3094" y="37440"/>
                      <a:pt x="3109" y="37445"/>
                      <a:pt x="3122" y="37445"/>
                    </a:cubicBezTo>
                    <a:cubicBezTo>
                      <a:pt x="3141" y="37445"/>
                      <a:pt x="3158" y="37436"/>
                      <a:pt x="3168" y="37415"/>
                    </a:cubicBezTo>
                    <a:cubicBezTo>
                      <a:pt x="3365" y="37200"/>
                      <a:pt x="3508" y="36914"/>
                      <a:pt x="3580" y="36628"/>
                    </a:cubicBezTo>
                    <a:lnTo>
                      <a:pt x="3616" y="36610"/>
                    </a:lnTo>
                    <a:close/>
                    <a:moveTo>
                      <a:pt x="8000" y="38668"/>
                    </a:moveTo>
                    <a:cubicBezTo>
                      <a:pt x="7732" y="39079"/>
                      <a:pt x="7571" y="39563"/>
                      <a:pt x="7553" y="40064"/>
                    </a:cubicBezTo>
                    <a:lnTo>
                      <a:pt x="7517" y="40064"/>
                    </a:lnTo>
                    <a:cubicBezTo>
                      <a:pt x="7463" y="40153"/>
                      <a:pt x="7410" y="40225"/>
                      <a:pt x="7374" y="40296"/>
                    </a:cubicBezTo>
                    <a:cubicBezTo>
                      <a:pt x="7374" y="40296"/>
                      <a:pt x="7043" y="40640"/>
                      <a:pt x="6939" y="40640"/>
                    </a:cubicBezTo>
                    <a:cubicBezTo>
                      <a:pt x="6920" y="40640"/>
                      <a:pt x="6909" y="40628"/>
                      <a:pt x="6909" y="40600"/>
                    </a:cubicBezTo>
                    <a:cubicBezTo>
                      <a:pt x="6926" y="40243"/>
                      <a:pt x="7016" y="39903"/>
                      <a:pt x="7195" y="39580"/>
                    </a:cubicBezTo>
                    <a:cubicBezTo>
                      <a:pt x="7374" y="39205"/>
                      <a:pt x="7660" y="38900"/>
                      <a:pt x="8000" y="38668"/>
                    </a:cubicBezTo>
                    <a:close/>
                    <a:moveTo>
                      <a:pt x="8734" y="38095"/>
                    </a:moveTo>
                    <a:lnTo>
                      <a:pt x="8788" y="38220"/>
                    </a:lnTo>
                    <a:cubicBezTo>
                      <a:pt x="8770" y="38238"/>
                      <a:pt x="8788" y="38274"/>
                      <a:pt x="8805" y="38292"/>
                    </a:cubicBezTo>
                    <a:cubicBezTo>
                      <a:pt x="8304" y="39026"/>
                      <a:pt x="8984" y="39920"/>
                      <a:pt x="9217" y="40708"/>
                    </a:cubicBezTo>
                    <a:cubicBezTo>
                      <a:pt x="9199" y="40708"/>
                      <a:pt x="9199" y="40708"/>
                      <a:pt x="9199" y="40726"/>
                    </a:cubicBezTo>
                    <a:cubicBezTo>
                      <a:pt x="9181" y="40784"/>
                      <a:pt x="9151" y="40809"/>
                      <a:pt x="9114" y="40809"/>
                    </a:cubicBezTo>
                    <a:cubicBezTo>
                      <a:pt x="8902" y="40809"/>
                      <a:pt x="8442" y="39979"/>
                      <a:pt x="8412" y="39903"/>
                    </a:cubicBezTo>
                    <a:cubicBezTo>
                      <a:pt x="8304" y="39580"/>
                      <a:pt x="8304" y="39240"/>
                      <a:pt x="8412" y="38918"/>
                    </a:cubicBezTo>
                    <a:cubicBezTo>
                      <a:pt x="8448" y="38918"/>
                      <a:pt x="8501" y="38900"/>
                      <a:pt x="8501" y="38865"/>
                    </a:cubicBezTo>
                    <a:cubicBezTo>
                      <a:pt x="8591" y="38650"/>
                      <a:pt x="8644" y="38453"/>
                      <a:pt x="8698" y="38238"/>
                    </a:cubicBezTo>
                    <a:lnTo>
                      <a:pt x="8716" y="38238"/>
                    </a:lnTo>
                    <a:cubicBezTo>
                      <a:pt x="8734" y="38220"/>
                      <a:pt x="8734" y="38202"/>
                      <a:pt x="8716" y="38185"/>
                    </a:cubicBezTo>
                    <a:lnTo>
                      <a:pt x="8734" y="38095"/>
                    </a:lnTo>
                    <a:close/>
                    <a:moveTo>
                      <a:pt x="8984" y="38310"/>
                    </a:moveTo>
                    <a:cubicBezTo>
                      <a:pt x="9772" y="38596"/>
                      <a:pt x="9915" y="40260"/>
                      <a:pt x="9414" y="40887"/>
                    </a:cubicBezTo>
                    <a:cubicBezTo>
                      <a:pt x="9360" y="40583"/>
                      <a:pt x="9271" y="40296"/>
                      <a:pt x="9128" y="40028"/>
                    </a:cubicBezTo>
                    <a:cubicBezTo>
                      <a:pt x="8895" y="39473"/>
                      <a:pt x="8770" y="39026"/>
                      <a:pt x="8877" y="38435"/>
                    </a:cubicBezTo>
                    <a:lnTo>
                      <a:pt x="8877" y="38435"/>
                    </a:lnTo>
                    <a:cubicBezTo>
                      <a:pt x="8895" y="38507"/>
                      <a:pt x="8931" y="38578"/>
                      <a:pt x="8984" y="38650"/>
                    </a:cubicBezTo>
                    <a:cubicBezTo>
                      <a:pt x="8996" y="38674"/>
                      <a:pt x="9018" y="38684"/>
                      <a:pt x="9041" y="38684"/>
                    </a:cubicBezTo>
                    <a:cubicBezTo>
                      <a:pt x="9086" y="38684"/>
                      <a:pt x="9133" y="38644"/>
                      <a:pt x="9110" y="38596"/>
                    </a:cubicBezTo>
                    <a:lnTo>
                      <a:pt x="8984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08" y="39115"/>
                      <a:pt x="8179" y="39688"/>
                      <a:pt x="8394" y="40153"/>
                    </a:cubicBezTo>
                    <a:cubicBezTo>
                      <a:pt x="8394" y="40189"/>
                      <a:pt x="8376" y="40207"/>
                      <a:pt x="8376" y="40260"/>
                    </a:cubicBezTo>
                    <a:cubicBezTo>
                      <a:pt x="8358" y="40260"/>
                      <a:pt x="8376" y="40278"/>
                      <a:pt x="8394" y="40296"/>
                    </a:cubicBezTo>
                    <a:lnTo>
                      <a:pt x="8376" y="40296"/>
                    </a:lnTo>
                    <a:cubicBezTo>
                      <a:pt x="8324" y="40387"/>
                      <a:pt x="8263" y="40514"/>
                      <a:pt x="8254" y="40538"/>
                    </a:cubicBezTo>
                    <a:lnTo>
                      <a:pt x="8254" y="40538"/>
                    </a:lnTo>
                    <a:lnTo>
                      <a:pt x="8179" y="40672"/>
                    </a:lnTo>
                    <a:cubicBezTo>
                      <a:pt x="8072" y="40869"/>
                      <a:pt x="7875" y="41012"/>
                      <a:pt x="7660" y="41066"/>
                    </a:cubicBezTo>
                    <a:cubicBezTo>
                      <a:pt x="7660" y="40761"/>
                      <a:pt x="7660" y="40475"/>
                      <a:pt x="7678" y="40171"/>
                    </a:cubicBezTo>
                    <a:cubicBezTo>
                      <a:pt x="7714" y="39580"/>
                      <a:pt x="7946" y="39008"/>
                      <a:pt x="8358" y="38578"/>
                    </a:cubicBezTo>
                    <a:close/>
                    <a:moveTo>
                      <a:pt x="17413" y="41441"/>
                    </a:moveTo>
                    <a:lnTo>
                      <a:pt x="17413" y="41441"/>
                    </a:lnTo>
                    <a:cubicBezTo>
                      <a:pt x="17019" y="41585"/>
                      <a:pt x="16661" y="41799"/>
                      <a:pt x="16357" y="42068"/>
                    </a:cubicBezTo>
                    <a:cubicBezTo>
                      <a:pt x="16204" y="42175"/>
                      <a:pt x="16068" y="42303"/>
                      <a:pt x="15949" y="42445"/>
                    </a:cubicBezTo>
                    <a:lnTo>
                      <a:pt x="15949" y="42445"/>
                    </a:lnTo>
                    <a:cubicBezTo>
                      <a:pt x="15951" y="42435"/>
                      <a:pt x="15951" y="42423"/>
                      <a:pt x="15946" y="42408"/>
                    </a:cubicBezTo>
                    <a:cubicBezTo>
                      <a:pt x="15892" y="42229"/>
                      <a:pt x="15820" y="42157"/>
                      <a:pt x="15981" y="41978"/>
                    </a:cubicBezTo>
                    <a:cubicBezTo>
                      <a:pt x="16142" y="41853"/>
                      <a:pt x="16339" y="41746"/>
                      <a:pt x="16536" y="41692"/>
                    </a:cubicBezTo>
                    <a:cubicBezTo>
                      <a:pt x="16822" y="41567"/>
                      <a:pt x="17109" y="41495"/>
                      <a:pt x="17413" y="41441"/>
                    </a:cubicBezTo>
                    <a:close/>
                    <a:moveTo>
                      <a:pt x="18200" y="41245"/>
                    </a:moveTo>
                    <a:cubicBezTo>
                      <a:pt x="19095" y="41424"/>
                      <a:pt x="20026" y="41871"/>
                      <a:pt x="20348" y="42766"/>
                    </a:cubicBezTo>
                    <a:cubicBezTo>
                      <a:pt x="19668" y="42694"/>
                      <a:pt x="19024" y="42372"/>
                      <a:pt x="18558" y="41871"/>
                    </a:cubicBezTo>
                    <a:cubicBezTo>
                      <a:pt x="18594" y="41835"/>
                      <a:pt x="18612" y="41799"/>
                      <a:pt x="18576" y="41764"/>
                    </a:cubicBezTo>
                    <a:cubicBezTo>
                      <a:pt x="18469" y="41567"/>
                      <a:pt x="18344" y="41388"/>
                      <a:pt x="18200" y="41245"/>
                    </a:cubicBezTo>
                    <a:close/>
                    <a:moveTo>
                      <a:pt x="17395" y="41656"/>
                    </a:moveTo>
                    <a:cubicBezTo>
                      <a:pt x="17377" y="41746"/>
                      <a:pt x="17359" y="41835"/>
                      <a:pt x="17359" y="41925"/>
                    </a:cubicBezTo>
                    <a:cubicBezTo>
                      <a:pt x="16822" y="42462"/>
                      <a:pt x="16661" y="43410"/>
                      <a:pt x="15785" y="43482"/>
                    </a:cubicBezTo>
                    <a:cubicBezTo>
                      <a:pt x="15780" y="43482"/>
                      <a:pt x="15775" y="43482"/>
                      <a:pt x="15770" y="43482"/>
                    </a:cubicBezTo>
                    <a:cubicBezTo>
                      <a:pt x="15473" y="43482"/>
                      <a:pt x="15804" y="42925"/>
                      <a:pt x="15874" y="42784"/>
                    </a:cubicBezTo>
                    <a:cubicBezTo>
                      <a:pt x="16053" y="42515"/>
                      <a:pt x="16286" y="42283"/>
                      <a:pt x="16554" y="42104"/>
                    </a:cubicBezTo>
                    <a:cubicBezTo>
                      <a:pt x="16805" y="41907"/>
                      <a:pt x="17091" y="41764"/>
                      <a:pt x="17395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77" y="42730"/>
                      <a:pt x="17306" y="43124"/>
                      <a:pt x="17341" y="43499"/>
                    </a:cubicBezTo>
                    <a:cubicBezTo>
                      <a:pt x="17331" y="43494"/>
                      <a:pt x="17322" y="43492"/>
                      <a:pt x="17315" y="43492"/>
                    </a:cubicBezTo>
                    <a:cubicBezTo>
                      <a:pt x="17297" y="43492"/>
                      <a:pt x="17288" y="43505"/>
                      <a:pt x="17288" y="43517"/>
                    </a:cubicBezTo>
                    <a:cubicBezTo>
                      <a:pt x="17202" y="43646"/>
                      <a:pt x="16818" y="44302"/>
                      <a:pt x="16640" y="44302"/>
                    </a:cubicBezTo>
                    <a:cubicBezTo>
                      <a:pt x="16596" y="44302"/>
                      <a:pt x="16565" y="44262"/>
                      <a:pt x="16554" y="44162"/>
                    </a:cubicBezTo>
                    <a:cubicBezTo>
                      <a:pt x="16536" y="43768"/>
                      <a:pt x="16644" y="43374"/>
                      <a:pt x="16840" y="43034"/>
                    </a:cubicBezTo>
                    <a:cubicBezTo>
                      <a:pt x="16984" y="42730"/>
                      <a:pt x="17198" y="42462"/>
                      <a:pt x="17431" y="42229"/>
                    </a:cubicBezTo>
                    <a:cubicBezTo>
                      <a:pt x="17467" y="42229"/>
                      <a:pt x="17502" y="42211"/>
                      <a:pt x="17520" y="42175"/>
                    </a:cubicBezTo>
                    <a:close/>
                    <a:moveTo>
                      <a:pt x="18147" y="41710"/>
                    </a:moveTo>
                    <a:cubicBezTo>
                      <a:pt x="18182" y="41728"/>
                      <a:pt x="18218" y="41764"/>
                      <a:pt x="18254" y="41781"/>
                    </a:cubicBezTo>
                    <a:cubicBezTo>
                      <a:pt x="18290" y="41835"/>
                      <a:pt x="18308" y="41871"/>
                      <a:pt x="18344" y="41907"/>
                    </a:cubicBezTo>
                    <a:cubicBezTo>
                      <a:pt x="18326" y="41943"/>
                      <a:pt x="18344" y="41960"/>
                      <a:pt x="18361" y="41978"/>
                    </a:cubicBezTo>
                    <a:lnTo>
                      <a:pt x="18397" y="41996"/>
                    </a:lnTo>
                    <a:cubicBezTo>
                      <a:pt x="18558" y="42193"/>
                      <a:pt x="18773" y="42354"/>
                      <a:pt x="18988" y="42479"/>
                    </a:cubicBezTo>
                    <a:cubicBezTo>
                      <a:pt x="19131" y="42658"/>
                      <a:pt x="19238" y="42873"/>
                      <a:pt x="19328" y="43088"/>
                    </a:cubicBezTo>
                    <a:cubicBezTo>
                      <a:pt x="19417" y="43303"/>
                      <a:pt x="19453" y="43517"/>
                      <a:pt x="19453" y="43732"/>
                    </a:cubicBezTo>
                    <a:cubicBezTo>
                      <a:pt x="19453" y="43865"/>
                      <a:pt x="19379" y="44379"/>
                      <a:pt x="19232" y="44379"/>
                    </a:cubicBezTo>
                    <a:cubicBezTo>
                      <a:pt x="19202" y="44379"/>
                      <a:pt x="19168" y="44357"/>
                      <a:pt x="19131" y="44305"/>
                    </a:cubicBezTo>
                    <a:cubicBezTo>
                      <a:pt x="18827" y="43947"/>
                      <a:pt x="18558" y="43571"/>
                      <a:pt x="18326" y="43195"/>
                    </a:cubicBezTo>
                    <a:cubicBezTo>
                      <a:pt x="18272" y="42980"/>
                      <a:pt x="18182" y="42784"/>
                      <a:pt x="18075" y="42605"/>
                    </a:cubicBezTo>
                    <a:cubicBezTo>
                      <a:pt x="18039" y="42462"/>
                      <a:pt x="18039" y="42300"/>
                      <a:pt x="18039" y="42157"/>
                    </a:cubicBezTo>
                    <a:cubicBezTo>
                      <a:pt x="18093" y="42157"/>
                      <a:pt x="18111" y="42122"/>
                      <a:pt x="18129" y="42086"/>
                    </a:cubicBezTo>
                    <a:cubicBezTo>
                      <a:pt x="18165" y="41978"/>
                      <a:pt x="18165" y="41853"/>
                      <a:pt x="18129" y="41746"/>
                    </a:cubicBezTo>
                    <a:lnTo>
                      <a:pt x="18147" y="41710"/>
                    </a:lnTo>
                    <a:close/>
                    <a:moveTo>
                      <a:pt x="17878" y="41960"/>
                    </a:moveTo>
                    <a:lnTo>
                      <a:pt x="17878" y="41978"/>
                    </a:lnTo>
                    <a:lnTo>
                      <a:pt x="17896" y="42014"/>
                    </a:lnTo>
                    <a:cubicBezTo>
                      <a:pt x="17860" y="42139"/>
                      <a:pt x="17860" y="42265"/>
                      <a:pt x="17878" y="42390"/>
                    </a:cubicBezTo>
                    <a:cubicBezTo>
                      <a:pt x="17860" y="42390"/>
                      <a:pt x="17860" y="42408"/>
                      <a:pt x="17878" y="42426"/>
                    </a:cubicBezTo>
                    <a:cubicBezTo>
                      <a:pt x="17914" y="42748"/>
                      <a:pt x="18039" y="43070"/>
                      <a:pt x="18236" y="43338"/>
                    </a:cubicBezTo>
                    <a:cubicBezTo>
                      <a:pt x="18308" y="43768"/>
                      <a:pt x="18254" y="44215"/>
                      <a:pt x="18075" y="44609"/>
                    </a:cubicBezTo>
                    <a:cubicBezTo>
                      <a:pt x="18015" y="44735"/>
                      <a:pt x="17957" y="44787"/>
                      <a:pt x="17901" y="44787"/>
                    </a:cubicBezTo>
                    <a:cubicBezTo>
                      <a:pt x="17656" y="44787"/>
                      <a:pt x="17463" y="43778"/>
                      <a:pt x="17449" y="43589"/>
                    </a:cubicBezTo>
                    <a:cubicBezTo>
                      <a:pt x="17413" y="43231"/>
                      <a:pt x="17467" y="42891"/>
                      <a:pt x="17592" y="42569"/>
                    </a:cubicBezTo>
                    <a:cubicBezTo>
                      <a:pt x="17628" y="42569"/>
                      <a:pt x="17664" y="42551"/>
                      <a:pt x="17681" y="42533"/>
                    </a:cubicBezTo>
                    <a:cubicBezTo>
                      <a:pt x="17771" y="42354"/>
                      <a:pt x="17842" y="42157"/>
                      <a:pt x="17878" y="41960"/>
                    </a:cubicBezTo>
                    <a:close/>
                    <a:moveTo>
                      <a:pt x="11973" y="44824"/>
                    </a:moveTo>
                    <a:lnTo>
                      <a:pt x="11937" y="45110"/>
                    </a:lnTo>
                    <a:cubicBezTo>
                      <a:pt x="11848" y="45271"/>
                      <a:pt x="11740" y="45414"/>
                      <a:pt x="11597" y="45522"/>
                    </a:cubicBezTo>
                    <a:cubicBezTo>
                      <a:pt x="11687" y="45271"/>
                      <a:pt x="11812" y="45038"/>
                      <a:pt x="11973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44" y="41549"/>
                      <a:pt x="11633" y="42712"/>
                      <a:pt x="11007" y="43750"/>
                    </a:cubicBezTo>
                    <a:cubicBezTo>
                      <a:pt x="10237" y="44967"/>
                      <a:pt x="9038" y="45826"/>
                      <a:pt x="8072" y="46882"/>
                    </a:cubicBezTo>
                    <a:cubicBezTo>
                      <a:pt x="9163" y="44591"/>
                      <a:pt x="11239" y="42694"/>
                      <a:pt x="12241" y="40350"/>
                    </a:cubicBezTo>
                    <a:close/>
                    <a:moveTo>
                      <a:pt x="11991" y="47096"/>
                    </a:moveTo>
                    <a:lnTo>
                      <a:pt x="12062" y="47114"/>
                    </a:lnTo>
                    <a:cubicBezTo>
                      <a:pt x="12188" y="47150"/>
                      <a:pt x="12295" y="47240"/>
                      <a:pt x="12367" y="47329"/>
                    </a:cubicBezTo>
                    <a:cubicBezTo>
                      <a:pt x="12456" y="47418"/>
                      <a:pt x="12528" y="47526"/>
                      <a:pt x="12563" y="47651"/>
                    </a:cubicBezTo>
                    <a:cubicBezTo>
                      <a:pt x="12474" y="47597"/>
                      <a:pt x="12384" y="47544"/>
                      <a:pt x="12295" y="47490"/>
                    </a:cubicBezTo>
                    <a:cubicBezTo>
                      <a:pt x="12241" y="47311"/>
                      <a:pt x="12134" y="47186"/>
                      <a:pt x="11991" y="47096"/>
                    </a:cubicBezTo>
                    <a:close/>
                    <a:moveTo>
                      <a:pt x="11561" y="47436"/>
                    </a:moveTo>
                    <a:lnTo>
                      <a:pt x="11561" y="47436"/>
                    </a:lnTo>
                    <a:cubicBezTo>
                      <a:pt x="11490" y="47615"/>
                      <a:pt x="11418" y="47794"/>
                      <a:pt x="11311" y="47955"/>
                    </a:cubicBezTo>
                    <a:lnTo>
                      <a:pt x="11275" y="47973"/>
                    </a:lnTo>
                    <a:cubicBezTo>
                      <a:pt x="11275" y="47920"/>
                      <a:pt x="11293" y="47866"/>
                      <a:pt x="11311" y="47830"/>
                    </a:cubicBezTo>
                    <a:cubicBezTo>
                      <a:pt x="11400" y="47705"/>
                      <a:pt x="11490" y="47580"/>
                      <a:pt x="11561" y="47436"/>
                    </a:cubicBezTo>
                    <a:close/>
                    <a:moveTo>
                      <a:pt x="10078" y="47802"/>
                    </a:moveTo>
                    <a:cubicBezTo>
                      <a:pt x="10286" y="47802"/>
                      <a:pt x="10498" y="47829"/>
                      <a:pt x="10720" y="47902"/>
                    </a:cubicBezTo>
                    <a:cubicBezTo>
                      <a:pt x="10183" y="48063"/>
                      <a:pt x="9664" y="48295"/>
                      <a:pt x="9199" y="48617"/>
                    </a:cubicBezTo>
                    <a:cubicBezTo>
                      <a:pt x="9186" y="48605"/>
                      <a:pt x="9174" y="48592"/>
                      <a:pt x="9161" y="48592"/>
                    </a:cubicBezTo>
                    <a:cubicBezTo>
                      <a:pt x="9156" y="48592"/>
                      <a:pt x="9151" y="48594"/>
                      <a:pt x="9145" y="48600"/>
                    </a:cubicBezTo>
                    <a:cubicBezTo>
                      <a:pt x="8913" y="48600"/>
                      <a:pt x="8662" y="48564"/>
                      <a:pt x="8412" y="48492"/>
                    </a:cubicBezTo>
                    <a:cubicBezTo>
                      <a:pt x="8360" y="48475"/>
                      <a:pt x="7713" y="48061"/>
                      <a:pt x="7965" y="48061"/>
                    </a:cubicBezTo>
                    <a:cubicBezTo>
                      <a:pt x="7976" y="48061"/>
                      <a:pt x="7987" y="48061"/>
                      <a:pt x="8000" y="48063"/>
                    </a:cubicBezTo>
                    <a:cubicBezTo>
                      <a:pt x="8053" y="48068"/>
                      <a:pt x="8103" y="48070"/>
                      <a:pt x="8154" y="48070"/>
                    </a:cubicBezTo>
                    <a:cubicBezTo>
                      <a:pt x="8275" y="48070"/>
                      <a:pt x="8393" y="48057"/>
                      <a:pt x="8519" y="48045"/>
                    </a:cubicBezTo>
                    <a:cubicBezTo>
                      <a:pt x="9079" y="47968"/>
                      <a:pt x="9566" y="47802"/>
                      <a:pt x="10078" y="47802"/>
                    </a:cubicBezTo>
                    <a:close/>
                    <a:moveTo>
                      <a:pt x="10971" y="47973"/>
                    </a:moveTo>
                    <a:cubicBezTo>
                      <a:pt x="10984" y="48013"/>
                      <a:pt x="11008" y="48034"/>
                      <a:pt x="11041" y="48034"/>
                    </a:cubicBezTo>
                    <a:cubicBezTo>
                      <a:pt x="11052" y="48034"/>
                      <a:pt x="11065" y="48031"/>
                      <a:pt x="11078" y="48027"/>
                    </a:cubicBezTo>
                    <a:lnTo>
                      <a:pt x="11078" y="48081"/>
                    </a:lnTo>
                    <a:cubicBezTo>
                      <a:pt x="10398" y="48474"/>
                      <a:pt x="9879" y="49083"/>
                      <a:pt x="9611" y="49834"/>
                    </a:cubicBezTo>
                    <a:cubicBezTo>
                      <a:pt x="9323" y="50122"/>
                      <a:pt x="8946" y="50179"/>
                      <a:pt x="8566" y="50179"/>
                    </a:cubicBezTo>
                    <a:cubicBezTo>
                      <a:pt x="8497" y="50179"/>
                      <a:pt x="8427" y="50177"/>
                      <a:pt x="8358" y="50174"/>
                    </a:cubicBezTo>
                    <a:lnTo>
                      <a:pt x="8358" y="50156"/>
                    </a:lnTo>
                    <a:cubicBezTo>
                      <a:pt x="8125" y="50156"/>
                      <a:pt x="8215" y="50103"/>
                      <a:pt x="8304" y="49924"/>
                    </a:cubicBezTo>
                    <a:cubicBezTo>
                      <a:pt x="8412" y="49763"/>
                      <a:pt x="8537" y="49530"/>
                      <a:pt x="8662" y="49333"/>
                    </a:cubicBezTo>
                    <a:cubicBezTo>
                      <a:pt x="9181" y="48582"/>
                      <a:pt x="10130" y="48313"/>
                      <a:pt x="10935" y="47973"/>
                    </a:cubicBezTo>
                    <a:close/>
                    <a:moveTo>
                      <a:pt x="12331" y="47633"/>
                    </a:moveTo>
                    <a:lnTo>
                      <a:pt x="12331" y="47633"/>
                    </a:lnTo>
                    <a:cubicBezTo>
                      <a:pt x="12438" y="47705"/>
                      <a:pt x="12528" y="47758"/>
                      <a:pt x="12635" y="47830"/>
                    </a:cubicBezTo>
                    <a:cubicBezTo>
                      <a:pt x="12635" y="47902"/>
                      <a:pt x="12653" y="47955"/>
                      <a:pt x="12653" y="48027"/>
                    </a:cubicBezTo>
                    <a:lnTo>
                      <a:pt x="12635" y="48027"/>
                    </a:lnTo>
                    <a:cubicBezTo>
                      <a:pt x="12644" y="48054"/>
                      <a:pt x="12666" y="48067"/>
                      <a:pt x="12689" y="48067"/>
                    </a:cubicBezTo>
                    <a:cubicBezTo>
                      <a:pt x="12711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3" y="48045"/>
                      <a:pt x="13226" y="48224"/>
                      <a:pt x="13458" y="48403"/>
                    </a:cubicBezTo>
                    <a:cubicBezTo>
                      <a:pt x="13816" y="48707"/>
                      <a:pt x="13941" y="49190"/>
                      <a:pt x="14067" y="49637"/>
                    </a:cubicBezTo>
                    <a:cubicBezTo>
                      <a:pt x="14102" y="49763"/>
                      <a:pt x="14192" y="50371"/>
                      <a:pt x="14299" y="50443"/>
                    </a:cubicBezTo>
                    <a:cubicBezTo>
                      <a:pt x="13816" y="50174"/>
                      <a:pt x="13387" y="49834"/>
                      <a:pt x="13047" y="49423"/>
                    </a:cubicBezTo>
                    <a:cubicBezTo>
                      <a:pt x="12993" y="49369"/>
                      <a:pt x="12957" y="49315"/>
                      <a:pt x="12921" y="49262"/>
                    </a:cubicBezTo>
                    <a:cubicBezTo>
                      <a:pt x="12886" y="49208"/>
                      <a:pt x="12868" y="49172"/>
                      <a:pt x="12832" y="49136"/>
                    </a:cubicBezTo>
                    <a:cubicBezTo>
                      <a:pt x="12635" y="48796"/>
                      <a:pt x="12492" y="48421"/>
                      <a:pt x="12384" y="48045"/>
                    </a:cubicBezTo>
                    <a:cubicBezTo>
                      <a:pt x="12420" y="48027"/>
                      <a:pt x="12420" y="47991"/>
                      <a:pt x="12420" y="47973"/>
                    </a:cubicBezTo>
                    <a:cubicBezTo>
                      <a:pt x="12402" y="47866"/>
                      <a:pt x="12367" y="47741"/>
                      <a:pt x="12331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9" y="48635"/>
                      <a:pt x="10273" y="49065"/>
                      <a:pt x="9987" y="49530"/>
                    </a:cubicBezTo>
                    <a:cubicBezTo>
                      <a:pt x="9843" y="49763"/>
                      <a:pt x="9754" y="50049"/>
                      <a:pt x="9736" y="50317"/>
                    </a:cubicBezTo>
                    <a:cubicBezTo>
                      <a:pt x="9718" y="50532"/>
                      <a:pt x="9682" y="50729"/>
                      <a:pt x="9664" y="50944"/>
                    </a:cubicBezTo>
                    <a:lnTo>
                      <a:pt x="9646" y="50926"/>
                    </a:lnTo>
                    <a:cubicBezTo>
                      <a:pt x="9640" y="50929"/>
                      <a:pt x="9634" y="50931"/>
                      <a:pt x="9629" y="50931"/>
                    </a:cubicBezTo>
                    <a:cubicBezTo>
                      <a:pt x="9514" y="50931"/>
                      <a:pt x="9629" y="50226"/>
                      <a:pt x="9646" y="50174"/>
                    </a:cubicBezTo>
                    <a:cubicBezTo>
                      <a:pt x="9754" y="49852"/>
                      <a:pt x="9897" y="49548"/>
                      <a:pt x="10094" y="49280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490" y="48134"/>
                    </a:moveTo>
                    <a:lnTo>
                      <a:pt x="11490" y="48134"/>
                    </a:lnTo>
                    <a:cubicBezTo>
                      <a:pt x="11168" y="48689"/>
                      <a:pt x="10953" y="49297"/>
                      <a:pt x="10828" y="49942"/>
                    </a:cubicBezTo>
                    <a:lnTo>
                      <a:pt x="10828" y="49924"/>
                    </a:lnTo>
                    <a:cubicBezTo>
                      <a:pt x="10792" y="50121"/>
                      <a:pt x="10792" y="50335"/>
                      <a:pt x="10810" y="50532"/>
                    </a:cubicBezTo>
                    <a:cubicBezTo>
                      <a:pt x="10613" y="50890"/>
                      <a:pt x="10434" y="51230"/>
                      <a:pt x="10040" y="51409"/>
                    </a:cubicBezTo>
                    <a:cubicBezTo>
                      <a:pt x="9982" y="51432"/>
                      <a:pt x="9934" y="51442"/>
                      <a:pt x="9896" y="51442"/>
                    </a:cubicBezTo>
                    <a:cubicBezTo>
                      <a:pt x="9606" y="51442"/>
                      <a:pt x="9845" y="50853"/>
                      <a:pt x="9861" y="50711"/>
                    </a:cubicBezTo>
                    <a:cubicBezTo>
                      <a:pt x="9897" y="50121"/>
                      <a:pt x="10130" y="49548"/>
                      <a:pt x="10505" y="49083"/>
                    </a:cubicBezTo>
                    <a:cubicBezTo>
                      <a:pt x="10738" y="48814"/>
                      <a:pt x="10989" y="48582"/>
                      <a:pt x="11257" y="48349"/>
                    </a:cubicBezTo>
                    <a:cubicBezTo>
                      <a:pt x="11329" y="48277"/>
                      <a:pt x="11418" y="48188"/>
                      <a:pt x="11490" y="48134"/>
                    </a:cubicBezTo>
                    <a:close/>
                    <a:moveTo>
                      <a:pt x="11991" y="48242"/>
                    </a:moveTo>
                    <a:lnTo>
                      <a:pt x="11991" y="48242"/>
                    </a:lnTo>
                    <a:cubicBezTo>
                      <a:pt x="12044" y="48385"/>
                      <a:pt x="12116" y="48528"/>
                      <a:pt x="12223" y="48635"/>
                    </a:cubicBezTo>
                    <a:cubicBezTo>
                      <a:pt x="12236" y="48654"/>
                      <a:pt x="12253" y="48662"/>
                      <a:pt x="12269" y="48662"/>
                    </a:cubicBezTo>
                    <a:cubicBezTo>
                      <a:pt x="12300" y="48662"/>
                      <a:pt x="12331" y="48635"/>
                      <a:pt x="12331" y="48600"/>
                    </a:cubicBezTo>
                    <a:lnTo>
                      <a:pt x="12331" y="48510"/>
                    </a:lnTo>
                    <a:cubicBezTo>
                      <a:pt x="12474" y="48886"/>
                      <a:pt x="12689" y="49244"/>
                      <a:pt x="12957" y="49566"/>
                    </a:cubicBezTo>
                    <a:cubicBezTo>
                      <a:pt x="13082" y="49834"/>
                      <a:pt x="13154" y="50139"/>
                      <a:pt x="13190" y="50461"/>
                    </a:cubicBezTo>
                    <a:cubicBezTo>
                      <a:pt x="13208" y="50729"/>
                      <a:pt x="13190" y="50980"/>
                      <a:pt x="13136" y="51248"/>
                    </a:cubicBezTo>
                    <a:cubicBezTo>
                      <a:pt x="13099" y="51497"/>
                      <a:pt x="13067" y="51617"/>
                      <a:pt x="12998" y="51617"/>
                    </a:cubicBezTo>
                    <a:cubicBezTo>
                      <a:pt x="12933" y="51617"/>
                      <a:pt x="12836" y="51510"/>
                      <a:pt x="12671" y="51302"/>
                    </a:cubicBezTo>
                    <a:cubicBezTo>
                      <a:pt x="11955" y="50371"/>
                      <a:pt x="11865" y="49351"/>
                      <a:pt x="11991" y="48242"/>
                    </a:cubicBezTo>
                    <a:close/>
                    <a:moveTo>
                      <a:pt x="11848" y="47723"/>
                    </a:moveTo>
                    <a:cubicBezTo>
                      <a:pt x="11883" y="47884"/>
                      <a:pt x="11901" y="48027"/>
                      <a:pt x="11955" y="48170"/>
                    </a:cubicBezTo>
                    <a:cubicBezTo>
                      <a:pt x="11948" y="48163"/>
                      <a:pt x="11934" y="48158"/>
                      <a:pt x="11921" y="48158"/>
                    </a:cubicBezTo>
                    <a:cubicBezTo>
                      <a:pt x="11902" y="48158"/>
                      <a:pt x="11883" y="48167"/>
                      <a:pt x="11883" y="48188"/>
                    </a:cubicBezTo>
                    <a:cubicBezTo>
                      <a:pt x="11669" y="48850"/>
                      <a:pt x="11687" y="49566"/>
                      <a:pt x="11919" y="50210"/>
                    </a:cubicBezTo>
                    <a:cubicBezTo>
                      <a:pt x="11901" y="50496"/>
                      <a:pt x="11865" y="50783"/>
                      <a:pt x="11812" y="51069"/>
                    </a:cubicBezTo>
                    <a:cubicBezTo>
                      <a:pt x="11812" y="51084"/>
                      <a:pt x="11400" y="51748"/>
                      <a:pt x="11243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50" y="51481"/>
                      <a:pt x="11114" y="51320"/>
                      <a:pt x="11078" y="51176"/>
                    </a:cubicBezTo>
                    <a:cubicBezTo>
                      <a:pt x="10828" y="50103"/>
                      <a:pt x="11168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88" y="48470"/>
                      <a:pt x="11626" y="48470"/>
                    </a:cubicBezTo>
                    <a:cubicBezTo>
                      <a:pt x="11664" y="48470"/>
                      <a:pt x="11704" y="48447"/>
                      <a:pt x="11722" y="48403"/>
                    </a:cubicBezTo>
                    <a:cubicBezTo>
                      <a:pt x="11776" y="48170"/>
                      <a:pt x="11812" y="47955"/>
                      <a:pt x="11848" y="47723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70" y="1446"/>
                      <a:pt x="10094" y="2913"/>
                      <a:pt x="9879" y="4399"/>
                    </a:cubicBezTo>
                    <a:cubicBezTo>
                      <a:pt x="9271" y="4918"/>
                      <a:pt x="8680" y="5866"/>
                      <a:pt x="8770" y="6635"/>
                    </a:cubicBezTo>
                    <a:cubicBezTo>
                      <a:pt x="8770" y="6676"/>
                      <a:pt x="8810" y="6726"/>
                      <a:pt x="8853" y="6726"/>
                    </a:cubicBezTo>
                    <a:cubicBezTo>
                      <a:pt x="8867" y="6726"/>
                      <a:pt x="8881" y="6720"/>
                      <a:pt x="8895" y="6707"/>
                    </a:cubicBezTo>
                    <a:cubicBezTo>
                      <a:pt x="9378" y="6385"/>
                      <a:pt x="9539" y="5848"/>
                      <a:pt x="9772" y="5365"/>
                    </a:cubicBezTo>
                    <a:lnTo>
                      <a:pt x="9772" y="5365"/>
                    </a:lnTo>
                    <a:cubicBezTo>
                      <a:pt x="9629" y="6671"/>
                      <a:pt x="9593" y="7960"/>
                      <a:pt x="9646" y="9266"/>
                    </a:cubicBezTo>
                    <a:cubicBezTo>
                      <a:pt x="9199" y="9785"/>
                      <a:pt x="9056" y="10519"/>
                      <a:pt x="8949" y="11163"/>
                    </a:cubicBezTo>
                    <a:cubicBezTo>
                      <a:pt x="8934" y="11207"/>
                      <a:pt x="8979" y="11262"/>
                      <a:pt x="9025" y="11262"/>
                    </a:cubicBezTo>
                    <a:cubicBezTo>
                      <a:pt x="9035" y="11262"/>
                      <a:pt x="9046" y="11259"/>
                      <a:pt x="9056" y="11252"/>
                    </a:cubicBezTo>
                    <a:cubicBezTo>
                      <a:pt x="9324" y="10948"/>
                      <a:pt x="9557" y="10608"/>
                      <a:pt x="9700" y="10232"/>
                    </a:cubicBezTo>
                    <a:cubicBezTo>
                      <a:pt x="9700" y="10322"/>
                      <a:pt x="9700" y="10429"/>
                      <a:pt x="9718" y="10519"/>
                    </a:cubicBezTo>
                    <a:cubicBezTo>
                      <a:pt x="9611" y="11736"/>
                      <a:pt x="9468" y="12952"/>
                      <a:pt x="9289" y="14151"/>
                    </a:cubicBezTo>
                    <a:cubicBezTo>
                      <a:pt x="8430" y="15100"/>
                      <a:pt x="7750" y="16209"/>
                      <a:pt x="7016" y="17265"/>
                    </a:cubicBezTo>
                    <a:cubicBezTo>
                      <a:pt x="5942" y="18786"/>
                      <a:pt x="4904" y="20272"/>
                      <a:pt x="4135" y="21954"/>
                    </a:cubicBezTo>
                    <a:cubicBezTo>
                      <a:pt x="4103" y="22018"/>
                      <a:pt x="4142" y="22082"/>
                      <a:pt x="4202" y="22082"/>
                    </a:cubicBezTo>
                    <a:cubicBezTo>
                      <a:pt x="4209" y="22082"/>
                      <a:pt x="4217" y="22081"/>
                      <a:pt x="4224" y="22079"/>
                    </a:cubicBezTo>
                    <a:cubicBezTo>
                      <a:pt x="6336" y="21488"/>
                      <a:pt x="7839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090" y="20361"/>
                    </a:cubicBezTo>
                    <a:lnTo>
                      <a:pt x="8090" y="20343"/>
                    </a:lnTo>
                    <a:cubicBezTo>
                      <a:pt x="8090" y="20325"/>
                      <a:pt x="8072" y="20316"/>
                      <a:pt x="8054" y="20316"/>
                    </a:cubicBezTo>
                    <a:cubicBezTo>
                      <a:pt x="8036" y="20316"/>
                      <a:pt x="8018" y="20325"/>
                      <a:pt x="8018" y="20343"/>
                    </a:cubicBezTo>
                    <a:cubicBezTo>
                      <a:pt x="7982" y="20522"/>
                      <a:pt x="7964" y="20701"/>
                      <a:pt x="7964" y="20880"/>
                    </a:cubicBezTo>
                    <a:cubicBezTo>
                      <a:pt x="7839" y="21381"/>
                      <a:pt x="7714" y="21900"/>
                      <a:pt x="7571" y="22419"/>
                    </a:cubicBezTo>
                    <a:cubicBezTo>
                      <a:pt x="7105" y="22652"/>
                      <a:pt x="6730" y="23027"/>
                      <a:pt x="6497" y="23493"/>
                    </a:cubicBezTo>
                    <a:cubicBezTo>
                      <a:pt x="6481" y="23541"/>
                      <a:pt x="6522" y="23603"/>
                      <a:pt x="6569" y="23603"/>
                    </a:cubicBezTo>
                    <a:cubicBezTo>
                      <a:pt x="6575" y="23603"/>
                      <a:pt x="6581" y="23602"/>
                      <a:pt x="6586" y="23600"/>
                    </a:cubicBezTo>
                    <a:cubicBezTo>
                      <a:pt x="6909" y="23528"/>
                      <a:pt x="7177" y="23350"/>
                      <a:pt x="7392" y="23099"/>
                    </a:cubicBezTo>
                    <a:lnTo>
                      <a:pt x="7392" y="23099"/>
                    </a:lnTo>
                    <a:cubicBezTo>
                      <a:pt x="7284" y="23457"/>
                      <a:pt x="7195" y="23815"/>
                      <a:pt x="7087" y="24173"/>
                    </a:cubicBezTo>
                    <a:cubicBezTo>
                      <a:pt x="6837" y="24352"/>
                      <a:pt x="6586" y="24548"/>
                      <a:pt x="6372" y="24745"/>
                    </a:cubicBezTo>
                    <a:cubicBezTo>
                      <a:pt x="6390" y="24710"/>
                      <a:pt x="6407" y="24674"/>
                      <a:pt x="6443" y="24638"/>
                    </a:cubicBezTo>
                    <a:cubicBezTo>
                      <a:pt x="6458" y="24609"/>
                      <a:pt x="6437" y="24580"/>
                      <a:pt x="6409" y="24580"/>
                    </a:cubicBezTo>
                    <a:cubicBezTo>
                      <a:pt x="6403" y="24580"/>
                      <a:pt x="6396" y="24581"/>
                      <a:pt x="6390" y="24584"/>
                    </a:cubicBezTo>
                    <a:cubicBezTo>
                      <a:pt x="6318" y="24638"/>
                      <a:pt x="6246" y="24710"/>
                      <a:pt x="6193" y="24781"/>
                    </a:cubicBezTo>
                    <a:cubicBezTo>
                      <a:pt x="6172" y="24780"/>
                      <a:pt x="6151" y="24780"/>
                      <a:pt x="6129" y="24780"/>
                    </a:cubicBezTo>
                    <a:cubicBezTo>
                      <a:pt x="5444" y="24780"/>
                      <a:pt x="4622" y="25329"/>
                      <a:pt x="4188" y="25676"/>
                    </a:cubicBezTo>
                    <a:cubicBezTo>
                      <a:pt x="4135" y="25712"/>
                      <a:pt x="4171" y="25801"/>
                      <a:pt x="4242" y="25801"/>
                    </a:cubicBezTo>
                    <a:cubicBezTo>
                      <a:pt x="4690" y="25765"/>
                      <a:pt x="5119" y="25676"/>
                      <a:pt x="5548" y="25515"/>
                    </a:cubicBezTo>
                    <a:lnTo>
                      <a:pt x="5548" y="25515"/>
                    </a:lnTo>
                    <a:cubicBezTo>
                      <a:pt x="5012" y="25944"/>
                      <a:pt x="4564" y="26463"/>
                      <a:pt x="4224" y="27036"/>
                    </a:cubicBezTo>
                    <a:cubicBezTo>
                      <a:pt x="4188" y="27090"/>
                      <a:pt x="4224" y="27143"/>
                      <a:pt x="4278" y="27143"/>
                    </a:cubicBezTo>
                    <a:cubicBezTo>
                      <a:pt x="4851" y="27143"/>
                      <a:pt x="5387" y="26893"/>
                      <a:pt x="5745" y="26445"/>
                    </a:cubicBezTo>
                    <a:lnTo>
                      <a:pt x="5745" y="26445"/>
                    </a:lnTo>
                    <a:cubicBezTo>
                      <a:pt x="5548" y="27018"/>
                      <a:pt x="5602" y="27644"/>
                      <a:pt x="5871" y="28163"/>
                    </a:cubicBezTo>
                    <a:cubicBezTo>
                      <a:pt x="5880" y="28193"/>
                      <a:pt x="5901" y="28206"/>
                      <a:pt x="5924" y="28206"/>
                    </a:cubicBezTo>
                    <a:cubicBezTo>
                      <a:pt x="5942" y="28206"/>
                      <a:pt x="5962" y="28197"/>
                      <a:pt x="5978" y="28181"/>
                    </a:cubicBezTo>
                    <a:cubicBezTo>
                      <a:pt x="6354" y="27841"/>
                      <a:pt x="6640" y="27394"/>
                      <a:pt x="6783" y="26893"/>
                    </a:cubicBezTo>
                    <a:cubicBezTo>
                      <a:pt x="6837" y="27161"/>
                      <a:pt x="6962" y="27412"/>
                      <a:pt x="7123" y="27626"/>
                    </a:cubicBezTo>
                    <a:cubicBezTo>
                      <a:pt x="7218" y="27748"/>
                      <a:pt x="7619" y="28125"/>
                      <a:pt x="7886" y="28125"/>
                    </a:cubicBezTo>
                    <a:cubicBezTo>
                      <a:pt x="7973" y="28125"/>
                      <a:pt x="8046" y="28085"/>
                      <a:pt x="8090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8" y="26628"/>
                      <a:pt x="8744" y="26628"/>
                    </a:cubicBezTo>
                    <a:cubicBezTo>
                      <a:pt x="8818" y="26628"/>
                      <a:pt x="8893" y="26621"/>
                      <a:pt x="8966" y="26606"/>
                    </a:cubicBezTo>
                    <a:cubicBezTo>
                      <a:pt x="8984" y="26589"/>
                      <a:pt x="9020" y="26571"/>
                      <a:pt x="9020" y="26535"/>
                    </a:cubicBezTo>
                    <a:cubicBezTo>
                      <a:pt x="9020" y="25694"/>
                      <a:pt x="8215" y="24817"/>
                      <a:pt x="7356" y="24781"/>
                    </a:cubicBezTo>
                    <a:cubicBezTo>
                      <a:pt x="7320" y="24620"/>
                      <a:pt x="7266" y="24477"/>
                      <a:pt x="7195" y="24316"/>
                    </a:cubicBezTo>
                    <a:cubicBezTo>
                      <a:pt x="7195" y="24316"/>
                      <a:pt x="7177" y="24298"/>
                      <a:pt x="7177" y="24298"/>
                    </a:cubicBezTo>
                    <a:cubicBezTo>
                      <a:pt x="7177" y="24298"/>
                      <a:pt x="7177" y="24280"/>
                      <a:pt x="7177" y="24280"/>
                    </a:cubicBezTo>
                    <a:cubicBezTo>
                      <a:pt x="7177" y="24262"/>
                      <a:pt x="7177" y="24244"/>
                      <a:pt x="7177" y="24226"/>
                    </a:cubicBezTo>
                    <a:cubicBezTo>
                      <a:pt x="7338" y="23743"/>
                      <a:pt x="7481" y="23242"/>
                      <a:pt x="7642" y="22759"/>
                    </a:cubicBezTo>
                    <a:cubicBezTo>
                      <a:pt x="7642" y="22741"/>
                      <a:pt x="7642" y="22723"/>
                      <a:pt x="7642" y="22723"/>
                    </a:cubicBezTo>
                    <a:lnTo>
                      <a:pt x="7696" y="22526"/>
                    </a:lnTo>
                    <a:cubicBezTo>
                      <a:pt x="7767" y="22473"/>
                      <a:pt x="7821" y="22437"/>
                      <a:pt x="7893" y="22383"/>
                    </a:cubicBezTo>
                    <a:cubicBezTo>
                      <a:pt x="7964" y="22330"/>
                      <a:pt x="7893" y="22294"/>
                      <a:pt x="7839" y="22294"/>
                    </a:cubicBezTo>
                    <a:cubicBezTo>
                      <a:pt x="7803" y="22312"/>
                      <a:pt x="7785" y="22312"/>
                      <a:pt x="7750" y="22330"/>
                    </a:cubicBezTo>
                    <a:cubicBezTo>
                      <a:pt x="7839" y="22043"/>
                      <a:pt x="7929" y="21739"/>
                      <a:pt x="8018" y="21453"/>
                    </a:cubicBezTo>
                    <a:cubicBezTo>
                      <a:pt x="8072" y="21757"/>
                      <a:pt x="8215" y="22025"/>
                      <a:pt x="8412" y="22258"/>
                    </a:cubicBezTo>
                    <a:cubicBezTo>
                      <a:pt x="8428" y="22274"/>
                      <a:pt x="8448" y="22283"/>
                      <a:pt x="8466" y="22283"/>
                    </a:cubicBezTo>
                    <a:cubicBezTo>
                      <a:pt x="8489" y="22283"/>
                      <a:pt x="8509" y="22270"/>
                      <a:pt x="8519" y="22240"/>
                    </a:cubicBezTo>
                    <a:cubicBezTo>
                      <a:pt x="8609" y="21793"/>
                      <a:pt x="8430" y="21220"/>
                      <a:pt x="8197" y="20791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70" y="19932"/>
                      <a:pt x="9002" y="20272"/>
                    </a:cubicBezTo>
                    <a:cubicBezTo>
                      <a:pt x="9011" y="20289"/>
                      <a:pt x="9034" y="20298"/>
                      <a:pt x="9056" y="20298"/>
                    </a:cubicBezTo>
                    <a:cubicBezTo>
                      <a:pt x="9078" y="20298"/>
                      <a:pt x="9101" y="20289"/>
                      <a:pt x="9110" y="20272"/>
                    </a:cubicBezTo>
                    <a:cubicBezTo>
                      <a:pt x="9342" y="19788"/>
                      <a:pt x="9110" y="19073"/>
                      <a:pt x="8770" y="18679"/>
                    </a:cubicBezTo>
                    <a:lnTo>
                      <a:pt x="8770" y="18643"/>
                    </a:lnTo>
                    <a:cubicBezTo>
                      <a:pt x="9110" y="17229"/>
                      <a:pt x="9396" y="15798"/>
                      <a:pt x="9611" y="14366"/>
                    </a:cubicBezTo>
                    <a:cubicBezTo>
                      <a:pt x="9718" y="14098"/>
                      <a:pt x="9843" y="13829"/>
                      <a:pt x="9987" y="13579"/>
                    </a:cubicBezTo>
                    <a:cubicBezTo>
                      <a:pt x="10012" y="13541"/>
                      <a:pt x="9974" y="13503"/>
                      <a:pt x="9938" y="13503"/>
                    </a:cubicBezTo>
                    <a:cubicBezTo>
                      <a:pt x="9923" y="13503"/>
                      <a:pt x="9908" y="13509"/>
                      <a:pt x="9897" y="13525"/>
                    </a:cubicBezTo>
                    <a:cubicBezTo>
                      <a:pt x="9861" y="13579"/>
                      <a:pt x="9843" y="13632"/>
                      <a:pt x="9808" y="13686"/>
                    </a:cubicBezTo>
                    <a:cubicBezTo>
                      <a:pt x="9799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72" y="13221"/>
                      <a:pt x="9825" y="12702"/>
                      <a:pt x="9861" y="12201"/>
                    </a:cubicBezTo>
                    <a:cubicBezTo>
                      <a:pt x="10058" y="14008"/>
                      <a:pt x="10327" y="15816"/>
                      <a:pt x="10631" y="17605"/>
                    </a:cubicBezTo>
                    <a:cubicBezTo>
                      <a:pt x="10613" y="17623"/>
                      <a:pt x="10613" y="17623"/>
                      <a:pt x="10613" y="17623"/>
                    </a:cubicBezTo>
                    <a:cubicBezTo>
                      <a:pt x="10219" y="18160"/>
                      <a:pt x="9969" y="18965"/>
                      <a:pt x="10201" y="19574"/>
                    </a:cubicBezTo>
                    <a:cubicBezTo>
                      <a:pt x="10213" y="19609"/>
                      <a:pt x="10255" y="19636"/>
                      <a:pt x="10293" y="19636"/>
                    </a:cubicBezTo>
                    <a:cubicBezTo>
                      <a:pt x="10313" y="19636"/>
                      <a:pt x="10332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1007" y="19967"/>
                      <a:pt x="11221" y="21238"/>
                      <a:pt x="11382" y="22491"/>
                    </a:cubicBezTo>
                    <a:lnTo>
                      <a:pt x="11651" y="24548"/>
                    </a:lnTo>
                    <a:cubicBezTo>
                      <a:pt x="11329" y="24960"/>
                      <a:pt x="11150" y="25497"/>
                      <a:pt x="11168" y="26034"/>
                    </a:cubicBezTo>
                    <a:cubicBezTo>
                      <a:pt x="11168" y="26072"/>
                      <a:pt x="11212" y="26110"/>
                      <a:pt x="11258" y="26110"/>
                    </a:cubicBezTo>
                    <a:cubicBezTo>
                      <a:pt x="11276" y="26110"/>
                      <a:pt x="11295" y="26103"/>
                      <a:pt x="11311" y="26087"/>
                    </a:cubicBezTo>
                    <a:cubicBezTo>
                      <a:pt x="11508" y="25855"/>
                      <a:pt x="11669" y="25586"/>
                      <a:pt x="11758" y="25300"/>
                    </a:cubicBezTo>
                    <a:cubicBezTo>
                      <a:pt x="11883" y="26177"/>
                      <a:pt x="11991" y="27036"/>
                      <a:pt x="12098" y="27913"/>
                    </a:cubicBezTo>
                    <a:cubicBezTo>
                      <a:pt x="11776" y="28503"/>
                      <a:pt x="11418" y="29076"/>
                      <a:pt x="11024" y="29631"/>
                    </a:cubicBezTo>
                    <a:cubicBezTo>
                      <a:pt x="11015" y="29622"/>
                      <a:pt x="11007" y="29617"/>
                      <a:pt x="10998" y="29617"/>
                    </a:cubicBezTo>
                    <a:cubicBezTo>
                      <a:pt x="10989" y="29617"/>
                      <a:pt x="10980" y="29622"/>
                      <a:pt x="10971" y="29631"/>
                    </a:cubicBezTo>
                    <a:cubicBezTo>
                      <a:pt x="10798" y="29737"/>
                      <a:pt x="10604" y="29794"/>
                      <a:pt x="10406" y="29794"/>
                    </a:cubicBezTo>
                    <a:cubicBezTo>
                      <a:pt x="10338" y="29794"/>
                      <a:pt x="10270" y="29788"/>
                      <a:pt x="10201" y="29774"/>
                    </a:cubicBezTo>
                    <a:cubicBezTo>
                      <a:pt x="10291" y="29667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8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30"/>
                      <a:pt x="9987" y="29792"/>
                    </a:cubicBezTo>
                    <a:cubicBezTo>
                      <a:pt x="9969" y="29845"/>
                      <a:pt x="9987" y="29899"/>
                      <a:pt x="10040" y="29899"/>
                    </a:cubicBezTo>
                    <a:cubicBezTo>
                      <a:pt x="10138" y="29924"/>
                      <a:pt x="10237" y="29936"/>
                      <a:pt x="10334" y="29936"/>
                    </a:cubicBezTo>
                    <a:cubicBezTo>
                      <a:pt x="10521" y="29936"/>
                      <a:pt x="10705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37" y="30597"/>
                      <a:pt x="9879" y="30955"/>
                    </a:cubicBezTo>
                    <a:cubicBezTo>
                      <a:pt x="9682" y="31170"/>
                      <a:pt x="9468" y="31367"/>
                      <a:pt x="9253" y="31581"/>
                    </a:cubicBezTo>
                    <a:cubicBezTo>
                      <a:pt x="8788" y="31814"/>
                      <a:pt x="8304" y="32011"/>
                      <a:pt x="7803" y="32190"/>
                    </a:cubicBezTo>
                    <a:cubicBezTo>
                      <a:pt x="6694" y="32637"/>
                      <a:pt x="5531" y="32923"/>
                      <a:pt x="4350" y="33049"/>
                    </a:cubicBezTo>
                    <a:cubicBezTo>
                      <a:pt x="4296" y="33049"/>
                      <a:pt x="4296" y="33138"/>
                      <a:pt x="4350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7" y="33140"/>
                      <a:pt x="6898" y="32674"/>
                      <a:pt x="8072" y="32208"/>
                    </a:cubicBezTo>
                    <a:cubicBezTo>
                      <a:pt x="8278" y="32130"/>
                      <a:pt x="8493" y="32053"/>
                      <a:pt x="8711" y="31962"/>
                    </a:cubicBezTo>
                    <a:lnTo>
                      <a:pt x="8711" y="31962"/>
                    </a:lnTo>
                    <a:cubicBezTo>
                      <a:pt x="8128" y="32254"/>
                      <a:pt x="7602" y="32626"/>
                      <a:pt x="7034" y="32941"/>
                    </a:cubicBezTo>
                    <a:cubicBezTo>
                      <a:pt x="6264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2" y="33429"/>
                    </a:cubicBezTo>
                    <a:cubicBezTo>
                      <a:pt x="3282" y="33429"/>
                      <a:pt x="2197" y="33376"/>
                      <a:pt x="2972" y="32906"/>
                    </a:cubicBezTo>
                    <a:cubicBezTo>
                      <a:pt x="4260" y="32118"/>
                      <a:pt x="5370" y="31885"/>
                      <a:pt x="6855" y="31868"/>
                    </a:cubicBezTo>
                    <a:cubicBezTo>
                      <a:pt x="7821" y="31832"/>
                      <a:pt x="8716" y="31707"/>
                      <a:pt x="9557" y="31205"/>
                    </a:cubicBezTo>
                    <a:cubicBezTo>
                      <a:pt x="9589" y="31190"/>
                      <a:pt x="9578" y="31131"/>
                      <a:pt x="9538" y="31131"/>
                    </a:cubicBezTo>
                    <a:cubicBezTo>
                      <a:pt x="9533" y="31131"/>
                      <a:pt x="9527" y="31132"/>
                      <a:pt x="9521" y="31134"/>
                    </a:cubicBezTo>
                    <a:cubicBezTo>
                      <a:pt x="8108" y="31707"/>
                      <a:pt x="6712" y="31653"/>
                      <a:pt x="5226" y="31778"/>
                    </a:cubicBezTo>
                    <a:cubicBezTo>
                      <a:pt x="4099" y="31868"/>
                      <a:pt x="3133" y="32655"/>
                      <a:pt x="2184" y="33174"/>
                    </a:cubicBezTo>
                    <a:cubicBezTo>
                      <a:pt x="2113" y="33210"/>
                      <a:pt x="2131" y="33317"/>
                      <a:pt x="2202" y="33335"/>
                    </a:cubicBezTo>
                    <a:cubicBezTo>
                      <a:pt x="3021" y="33465"/>
                      <a:pt x="3831" y="33580"/>
                      <a:pt x="4655" y="33580"/>
                    </a:cubicBezTo>
                    <a:cubicBezTo>
                      <a:pt x="5074" y="33580"/>
                      <a:pt x="5496" y="33551"/>
                      <a:pt x="5924" y="33478"/>
                    </a:cubicBezTo>
                    <a:cubicBezTo>
                      <a:pt x="6909" y="33317"/>
                      <a:pt x="7714" y="32709"/>
                      <a:pt x="8573" y="32190"/>
                    </a:cubicBezTo>
                    <a:lnTo>
                      <a:pt x="8573" y="32190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70" y="35017"/>
                    </a:cubicBezTo>
                    <a:cubicBezTo>
                      <a:pt x="5155" y="34910"/>
                      <a:pt x="4904" y="34874"/>
                      <a:pt x="4672" y="34874"/>
                    </a:cubicBezTo>
                    <a:cubicBezTo>
                      <a:pt x="4528" y="34910"/>
                      <a:pt x="4296" y="35017"/>
                      <a:pt x="4332" y="35196"/>
                    </a:cubicBezTo>
                    <a:cubicBezTo>
                      <a:pt x="4350" y="35357"/>
                      <a:pt x="4546" y="35393"/>
                      <a:pt x="4672" y="35429"/>
                    </a:cubicBezTo>
                    <a:lnTo>
                      <a:pt x="4779" y="35465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16" y="36073"/>
                    </a:lnTo>
                    <a:cubicBezTo>
                      <a:pt x="3544" y="36001"/>
                      <a:pt x="3437" y="35948"/>
                      <a:pt x="3347" y="35930"/>
                    </a:cubicBezTo>
                    <a:cubicBezTo>
                      <a:pt x="3337" y="35925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8"/>
                    </a:cubicBezTo>
                    <a:lnTo>
                      <a:pt x="3186" y="35948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7" y="35053"/>
                      <a:pt x="1397" y="35357"/>
                    </a:cubicBezTo>
                    <a:cubicBezTo>
                      <a:pt x="1341" y="35353"/>
                      <a:pt x="1285" y="35351"/>
                      <a:pt x="1230" y="35351"/>
                    </a:cubicBezTo>
                    <a:cubicBezTo>
                      <a:pt x="789" y="35351"/>
                      <a:pt x="369" y="35477"/>
                      <a:pt x="19" y="35715"/>
                    </a:cubicBezTo>
                    <a:cubicBezTo>
                      <a:pt x="1" y="35733"/>
                      <a:pt x="1" y="35769"/>
                      <a:pt x="19" y="35805"/>
                    </a:cubicBezTo>
                    <a:lnTo>
                      <a:pt x="37" y="35787"/>
                    </a:lnTo>
                    <a:cubicBezTo>
                      <a:pt x="280" y="36289"/>
                      <a:pt x="875" y="36454"/>
                      <a:pt x="1491" y="36454"/>
                    </a:cubicBezTo>
                    <a:cubicBezTo>
                      <a:pt x="1555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3" y="36556"/>
                    </a:lnTo>
                    <a:cubicBezTo>
                      <a:pt x="1057" y="36699"/>
                      <a:pt x="341" y="36968"/>
                      <a:pt x="305" y="37451"/>
                    </a:cubicBezTo>
                    <a:cubicBezTo>
                      <a:pt x="286" y="37766"/>
                      <a:pt x="564" y="37854"/>
                      <a:pt x="866" y="37854"/>
                    </a:cubicBezTo>
                    <a:cubicBezTo>
                      <a:pt x="1113" y="37854"/>
                      <a:pt x="1376" y="37795"/>
                      <a:pt x="1504" y="37755"/>
                    </a:cubicBezTo>
                    <a:cubicBezTo>
                      <a:pt x="1647" y="37701"/>
                      <a:pt x="1773" y="37648"/>
                      <a:pt x="1898" y="37576"/>
                    </a:cubicBezTo>
                    <a:lnTo>
                      <a:pt x="1898" y="37576"/>
                    </a:lnTo>
                    <a:cubicBezTo>
                      <a:pt x="1558" y="37970"/>
                      <a:pt x="1325" y="38435"/>
                      <a:pt x="1218" y="38936"/>
                    </a:cubicBezTo>
                    <a:cubicBezTo>
                      <a:pt x="1200" y="38990"/>
                      <a:pt x="1236" y="39026"/>
                      <a:pt x="1289" y="39026"/>
                    </a:cubicBezTo>
                    <a:cubicBezTo>
                      <a:pt x="1934" y="39026"/>
                      <a:pt x="2345" y="38614"/>
                      <a:pt x="2649" y="38095"/>
                    </a:cubicBezTo>
                    <a:lnTo>
                      <a:pt x="2649" y="38095"/>
                    </a:lnTo>
                    <a:cubicBezTo>
                      <a:pt x="2524" y="38739"/>
                      <a:pt x="2775" y="39419"/>
                      <a:pt x="3258" y="40046"/>
                    </a:cubicBezTo>
                    <a:cubicBezTo>
                      <a:pt x="3267" y="40073"/>
                      <a:pt x="3289" y="40086"/>
                      <a:pt x="3314" y="40086"/>
                    </a:cubicBezTo>
                    <a:cubicBezTo>
                      <a:pt x="3338" y="40086"/>
                      <a:pt x="3365" y="40073"/>
                      <a:pt x="3383" y="40046"/>
                    </a:cubicBezTo>
                    <a:cubicBezTo>
                      <a:pt x="3580" y="39580"/>
                      <a:pt x="3705" y="39061"/>
                      <a:pt x="3741" y="38542"/>
                    </a:cubicBezTo>
                    <a:cubicBezTo>
                      <a:pt x="3813" y="38668"/>
                      <a:pt x="3884" y="38793"/>
                      <a:pt x="3938" y="38918"/>
                    </a:cubicBezTo>
                    <a:cubicBezTo>
                      <a:pt x="3956" y="38954"/>
                      <a:pt x="3992" y="38972"/>
                      <a:pt x="4027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17" y="38990"/>
                    </a:lnTo>
                    <a:cubicBezTo>
                      <a:pt x="4153" y="38990"/>
                      <a:pt x="4171" y="38972"/>
                      <a:pt x="4188" y="38936"/>
                    </a:cubicBezTo>
                    <a:cubicBezTo>
                      <a:pt x="4457" y="38113"/>
                      <a:pt x="4528" y="36950"/>
                      <a:pt x="3831" y="36323"/>
                    </a:cubicBezTo>
                    <a:cubicBezTo>
                      <a:pt x="3848" y="36306"/>
                      <a:pt x="3848" y="36270"/>
                      <a:pt x="3831" y="36234"/>
                    </a:cubicBezTo>
                    <a:cubicBezTo>
                      <a:pt x="4278" y="36019"/>
                      <a:pt x="4725" y="35769"/>
                      <a:pt x="5137" y="35500"/>
                    </a:cubicBezTo>
                    <a:cubicBezTo>
                      <a:pt x="5173" y="35482"/>
                      <a:pt x="5208" y="35482"/>
                      <a:pt x="5262" y="35447"/>
                    </a:cubicBezTo>
                    <a:cubicBezTo>
                      <a:pt x="5280" y="35447"/>
                      <a:pt x="5280" y="35411"/>
                      <a:pt x="5280" y="35393"/>
                    </a:cubicBezTo>
                    <a:cubicBezTo>
                      <a:pt x="5620" y="35160"/>
                      <a:pt x="5942" y="34910"/>
                      <a:pt x="6282" y="34641"/>
                    </a:cubicBezTo>
                    <a:lnTo>
                      <a:pt x="6282" y="34641"/>
                    </a:lnTo>
                    <a:cubicBezTo>
                      <a:pt x="6067" y="34963"/>
                      <a:pt x="5978" y="35375"/>
                      <a:pt x="6139" y="35697"/>
                    </a:cubicBezTo>
                    <a:cubicBezTo>
                      <a:pt x="6160" y="35718"/>
                      <a:pt x="6181" y="35727"/>
                      <a:pt x="6202" y="35727"/>
                    </a:cubicBezTo>
                    <a:cubicBezTo>
                      <a:pt x="6217" y="35727"/>
                      <a:pt x="6232" y="35722"/>
                      <a:pt x="6246" y="35715"/>
                    </a:cubicBezTo>
                    <a:cubicBezTo>
                      <a:pt x="6551" y="35393"/>
                      <a:pt x="6676" y="34946"/>
                      <a:pt x="6569" y="34534"/>
                    </a:cubicBezTo>
                    <a:cubicBezTo>
                      <a:pt x="6586" y="34480"/>
                      <a:pt x="6622" y="34427"/>
                      <a:pt x="6640" y="34373"/>
                    </a:cubicBezTo>
                    <a:cubicBezTo>
                      <a:pt x="6640" y="34355"/>
                      <a:pt x="6640" y="34337"/>
                      <a:pt x="6640" y="34337"/>
                    </a:cubicBezTo>
                    <a:cubicBezTo>
                      <a:pt x="7589" y="33514"/>
                      <a:pt x="8483" y="32619"/>
                      <a:pt x="9342" y="31796"/>
                    </a:cubicBezTo>
                    <a:lnTo>
                      <a:pt x="9396" y="31760"/>
                    </a:lnTo>
                    <a:cubicBezTo>
                      <a:pt x="9414" y="31760"/>
                      <a:pt x="9414" y="31742"/>
                      <a:pt x="9414" y="31724"/>
                    </a:cubicBezTo>
                    <a:lnTo>
                      <a:pt x="9736" y="31420"/>
                    </a:lnTo>
                    <a:cubicBezTo>
                      <a:pt x="9861" y="31313"/>
                      <a:pt x="9987" y="31188"/>
                      <a:pt x="10094" y="31062"/>
                    </a:cubicBezTo>
                    <a:cubicBezTo>
                      <a:pt x="10183" y="30973"/>
                      <a:pt x="10255" y="30901"/>
                      <a:pt x="10344" y="30812"/>
                    </a:cubicBezTo>
                    <a:lnTo>
                      <a:pt x="10344" y="30812"/>
                    </a:lnTo>
                    <a:cubicBezTo>
                      <a:pt x="9933" y="31617"/>
                      <a:pt x="9611" y="32458"/>
                      <a:pt x="9414" y="33353"/>
                    </a:cubicBezTo>
                    <a:cubicBezTo>
                      <a:pt x="9289" y="33818"/>
                      <a:pt x="9145" y="34319"/>
                      <a:pt x="9020" y="34802"/>
                    </a:cubicBezTo>
                    <a:cubicBezTo>
                      <a:pt x="8805" y="34892"/>
                      <a:pt x="8626" y="35035"/>
                      <a:pt x="8501" y="35214"/>
                    </a:cubicBezTo>
                    <a:cubicBezTo>
                      <a:pt x="8358" y="35357"/>
                      <a:pt x="8269" y="35572"/>
                      <a:pt x="8286" y="35787"/>
                    </a:cubicBezTo>
                    <a:cubicBezTo>
                      <a:pt x="8286" y="35831"/>
                      <a:pt x="8323" y="35863"/>
                      <a:pt x="8366" y="35863"/>
                    </a:cubicBezTo>
                    <a:cubicBezTo>
                      <a:pt x="8375" y="35863"/>
                      <a:pt x="8384" y="35861"/>
                      <a:pt x="8394" y="35858"/>
                    </a:cubicBezTo>
                    <a:cubicBezTo>
                      <a:pt x="8573" y="35733"/>
                      <a:pt x="8734" y="35572"/>
                      <a:pt x="8859" y="35393"/>
                    </a:cubicBezTo>
                    <a:lnTo>
                      <a:pt x="8859" y="35393"/>
                    </a:lnTo>
                    <a:cubicBezTo>
                      <a:pt x="8680" y="36055"/>
                      <a:pt x="8573" y="36753"/>
                      <a:pt x="8519" y="37451"/>
                    </a:cubicBezTo>
                    <a:cubicBezTo>
                      <a:pt x="8505" y="37437"/>
                      <a:pt x="8489" y="37431"/>
                      <a:pt x="8472" y="37431"/>
                    </a:cubicBezTo>
                    <a:cubicBezTo>
                      <a:pt x="8445" y="37431"/>
                      <a:pt x="8416" y="37447"/>
                      <a:pt x="8394" y="37469"/>
                    </a:cubicBezTo>
                    <a:lnTo>
                      <a:pt x="8286" y="37630"/>
                    </a:lnTo>
                    <a:cubicBezTo>
                      <a:pt x="8251" y="37701"/>
                      <a:pt x="8215" y="37773"/>
                      <a:pt x="8179" y="37827"/>
                    </a:cubicBezTo>
                    <a:cubicBezTo>
                      <a:pt x="7213" y="38095"/>
                      <a:pt x="6246" y="39169"/>
                      <a:pt x="6604" y="40153"/>
                    </a:cubicBezTo>
                    <a:cubicBezTo>
                      <a:pt x="6619" y="40182"/>
                      <a:pt x="6642" y="40193"/>
                      <a:pt x="6663" y="40193"/>
                    </a:cubicBezTo>
                    <a:cubicBezTo>
                      <a:pt x="6695" y="40193"/>
                      <a:pt x="6722" y="40167"/>
                      <a:pt x="6712" y="40135"/>
                    </a:cubicBezTo>
                    <a:cubicBezTo>
                      <a:pt x="6390" y="39222"/>
                      <a:pt x="7249" y="38471"/>
                      <a:pt x="8054" y="38059"/>
                    </a:cubicBezTo>
                    <a:lnTo>
                      <a:pt x="8054" y="38059"/>
                    </a:lnTo>
                    <a:cubicBezTo>
                      <a:pt x="8000" y="38167"/>
                      <a:pt x="7946" y="38256"/>
                      <a:pt x="7893" y="38364"/>
                    </a:cubicBezTo>
                    <a:cubicBezTo>
                      <a:pt x="7875" y="38399"/>
                      <a:pt x="7857" y="38435"/>
                      <a:pt x="7857" y="38471"/>
                    </a:cubicBezTo>
                    <a:cubicBezTo>
                      <a:pt x="7839" y="38489"/>
                      <a:pt x="7839" y="38507"/>
                      <a:pt x="7857" y="38507"/>
                    </a:cubicBezTo>
                    <a:cubicBezTo>
                      <a:pt x="7141" y="39026"/>
                      <a:pt x="6747" y="39867"/>
                      <a:pt x="6801" y="40744"/>
                    </a:cubicBezTo>
                    <a:cubicBezTo>
                      <a:pt x="6801" y="40779"/>
                      <a:pt x="6837" y="40797"/>
                      <a:pt x="6891" y="40797"/>
                    </a:cubicBezTo>
                    <a:cubicBezTo>
                      <a:pt x="7141" y="40726"/>
                      <a:pt x="7374" y="40547"/>
                      <a:pt x="7517" y="40296"/>
                    </a:cubicBezTo>
                    <a:lnTo>
                      <a:pt x="7517" y="40296"/>
                    </a:lnTo>
                    <a:cubicBezTo>
                      <a:pt x="7499" y="40600"/>
                      <a:pt x="7499" y="40905"/>
                      <a:pt x="7517" y="41191"/>
                    </a:cubicBezTo>
                    <a:cubicBezTo>
                      <a:pt x="7517" y="41245"/>
                      <a:pt x="7553" y="41263"/>
                      <a:pt x="7589" y="41263"/>
                    </a:cubicBezTo>
                    <a:cubicBezTo>
                      <a:pt x="8018" y="41101"/>
                      <a:pt x="8322" y="40726"/>
                      <a:pt x="8430" y="40296"/>
                    </a:cubicBezTo>
                    <a:cubicBezTo>
                      <a:pt x="8528" y="40464"/>
                      <a:pt x="8857" y="40940"/>
                      <a:pt x="9081" y="40940"/>
                    </a:cubicBezTo>
                    <a:cubicBezTo>
                      <a:pt x="9142" y="40940"/>
                      <a:pt x="9196" y="40904"/>
                      <a:pt x="9235" y="40815"/>
                    </a:cubicBezTo>
                    <a:cubicBezTo>
                      <a:pt x="9253" y="40887"/>
                      <a:pt x="9271" y="40958"/>
                      <a:pt x="9289" y="41030"/>
                    </a:cubicBezTo>
                    <a:cubicBezTo>
                      <a:pt x="9289" y="41069"/>
                      <a:pt x="9326" y="41098"/>
                      <a:pt x="9367" y="41098"/>
                    </a:cubicBezTo>
                    <a:cubicBezTo>
                      <a:pt x="9382" y="41098"/>
                      <a:pt x="9399" y="41094"/>
                      <a:pt x="9414" y="41084"/>
                    </a:cubicBezTo>
                    <a:cubicBezTo>
                      <a:pt x="10022" y="40565"/>
                      <a:pt x="9969" y="38865"/>
                      <a:pt x="9235" y="38364"/>
                    </a:cubicBezTo>
                    <a:lnTo>
                      <a:pt x="9235" y="38364"/>
                    </a:lnTo>
                    <a:cubicBezTo>
                      <a:pt x="9557" y="38435"/>
                      <a:pt x="9861" y="38614"/>
                      <a:pt x="10094" y="38847"/>
                    </a:cubicBezTo>
                    <a:cubicBezTo>
                      <a:pt x="10255" y="39008"/>
                      <a:pt x="10362" y="39222"/>
                      <a:pt x="10380" y="39455"/>
                    </a:cubicBezTo>
                    <a:cubicBezTo>
                      <a:pt x="10416" y="39724"/>
                      <a:pt x="10237" y="39938"/>
                      <a:pt x="10130" y="40171"/>
                    </a:cubicBezTo>
                    <a:cubicBezTo>
                      <a:pt x="10116" y="40185"/>
                      <a:pt x="10133" y="40219"/>
                      <a:pt x="10158" y="40219"/>
                    </a:cubicBezTo>
                    <a:cubicBezTo>
                      <a:pt x="10166" y="40219"/>
                      <a:pt x="10175" y="40215"/>
                      <a:pt x="10183" y="40207"/>
                    </a:cubicBezTo>
                    <a:cubicBezTo>
                      <a:pt x="10595" y="39938"/>
                      <a:pt x="10595" y="39401"/>
                      <a:pt x="10380" y="38990"/>
                    </a:cubicBezTo>
                    <a:cubicBezTo>
                      <a:pt x="10094" y="38542"/>
                      <a:pt x="9629" y="38274"/>
                      <a:pt x="9110" y="38238"/>
                    </a:cubicBezTo>
                    <a:cubicBezTo>
                      <a:pt x="9092" y="38238"/>
                      <a:pt x="9074" y="38256"/>
                      <a:pt x="9074" y="38274"/>
                    </a:cubicBezTo>
                    <a:cubicBezTo>
                      <a:pt x="9020" y="38256"/>
                      <a:pt x="8984" y="38238"/>
                      <a:pt x="8949" y="38220"/>
                    </a:cubicBezTo>
                    <a:cubicBezTo>
                      <a:pt x="8895" y="38041"/>
                      <a:pt x="8859" y="37862"/>
                      <a:pt x="8841" y="37684"/>
                    </a:cubicBezTo>
                    <a:cubicBezTo>
                      <a:pt x="8841" y="37634"/>
                      <a:pt x="8803" y="37607"/>
                      <a:pt x="8763" y="37607"/>
                    </a:cubicBezTo>
                    <a:cubicBezTo>
                      <a:pt x="8731" y="37607"/>
                      <a:pt x="8696" y="37625"/>
                      <a:pt x="8680" y="37666"/>
                    </a:cubicBezTo>
                    <a:cubicBezTo>
                      <a:pt x="8664" y="37666"/>
                      <a:pt x="8647" y="37666"/>
                      <a:pt x="8645" y="37680"/>
                    </a:cubicBezTo>
                    <a:lnTo>
                      <a:pt x="8645" y="37680"/>
                    </a:lnTo>
                    <a:cubicBezTo>
                      <a:pt x="8752" y="36321"/>
                      <a:pt x="9021" y="34980"/>
                      <a:pt x="9396" y="33675"/>
                    </a:cubicBezTo>
                    <a:lnTo>
                      <a:pt x="9396" y="33675"/>
                    </a:lnTo>
                    <a:cubicBezTo>
                      <a:pt x="9324" y="34176"/>
                      <a:pt x="9324" y="34695"/>
                      <a:pt x="9414" y="35196"/>
                    </a:cubicBezTo>
                    <a:cubicBezTo>
                      <a:pt x="9593" y="36341"/>
                      <a:pt x="10577" y="36825"/>
                      <a:pt x="11096" y="37791"/>
                    </a:cubicBezTo>
                    <a:cubicBezTo>
                      <a:pt x="11102" y="37810"/>
                      <a:pt x="11117" y="37817"/>
                      <a:pt x="11133" y="37817"/>
                    </a:cubicBezTo>
                    <a:cubicBezTo>
                      <a:pt x="11163" y="37817"/>
                      <a:pt x="11197" y="37790"/>
                      <a:pt x="11185" y="37755"/>
                    </a:cubicBezTo>
                    <a:cubicBezTo>
                      <a:pt x="10917" y="36663"/>
                      <a:pt x="11042" y="35518"/>
                      <a:pt x="10899" y="34409"/>
                    </a:cubicBezTo>
                    <a:cubicBezTo>
                      <a:pt x="10756" y="33228"/>
                      <a:pt x="10183" y="32297"/>
                      <a:pt x="10398" y="31062"/>
                    </a:cubicBezTo>
                    <a:cubicBezTo>
                      <a:pt x="10523" y="30776"/>
                      <a:pt x="10684" y="30490"/>
                      <a:pt x="10845" y="30221"/>
                    </a:cubicBezTo>
                    <a:cubicBezTo>
                      <a:pt x="11329" y="29613"/>
                      <a:pt x="11776" y="28986"/>
                      <a:pt x="12152" y="28306"/>
                    </a:cubicBezTo>
                    <a:cubicBezTo>
                      <a:pt x="12259" y="29165"/>
                      <a:pt x="12349" y="30024"/>
                      <a:pt x="12438" y="30901"/>
                    </a:cubicBezTo>
                    <a:cubicBezTo>
                      <a:pt x="12170" y="31277"/>
                      <a:pt x="12044" y="31742"/>
                      <a:pt x="12134" y="32190"/>
                    </a:cubicBezTo>
                    <a:cubicBezTo>
                      <a:pt x="12145" y="32224"/>
                      <a:pt x="12172" y="32244"/>
                      <a:pt x="12199" y="32244"/>
                    </a:cubicBezTo>
                    <a:cubicBezTo>
                      <a:pt x="12214" y="32244"/>
                      <a:pt x="12229" y="32238"/>
                      <a:pt x="12241" y="32226"/>
                    </a:cubicBezTo>
                    <a:cubicBezTo>
                      <a:pt x="12367" y="32136"/>
                      <a:pt x="12456" y="32011"/>
                      <a:pt x="12528" y="31868"/>
                    </a:cubicBezTo>
                    <a:cubicBezTo>
                      <a:pt x="12617" y="32923"/>
                      <a:pt x="12689" y="33961"/>
                      <a:pt x="12724" y="35017"/>
                    </a:cubicBezTo>
                    <a:cubicBezTo>
                      <a:pt x="12742" y="35286"/>
                      <a:pt x="12742" y="35536"/>
                      <a:pt x="12742" y="35787"/>
                    </a:cubicBezTo>
                    <a:cubicBezTo>
                      <a:pt x="12384" y="36180"/>
                      <a:pt x="12188" y="36681"/>
                      <a:pt x="12206" y="37218"/>
                    </a:cubicBezTo>
                    <a:cubicBezTo>
                      <a:pt x="12206" y="37253"/>
                      <a:pt x="12236" y="37281"/>
                      <a:pt x="12272" y="37281"/>
                    </a:cubicBezTo>
                    <a:cubicBezTo>
                      <a:pt x="12291" y="37281"/>
                      <a:pt x="12312" y="37273"/>
                      <a:pt x="12331" y="37254"/>
                    </a:cubicBezTo>
                    <a:cubicBezTo>
                      <a:pt x="12528" y="37075"/>
                      <a:pt x="12671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7" y="37612"/>
                    </a:cubicBezTo>
                    <a:cubicBezTo>
                      <a:pt x="12707" y="37612"/>
                      <a:pt x="12707" y="37630"/>
                      <a:pt x="12707" y="37630"/>
                    </a:cubicBezTo>
                    <a:cubicBezTo>
                      <a:pt x="12617" y="39634"/>
                      <a:pt x="11615" y="41459"/>
                      <a:pt x="10523" y="43106"/>
                    </a:cubicBezTo>
                    <a:cubicBezTo>
                      <a:pt x="9700" y="44340"/>
                      <a:pt x="8573" y="45343"/>
                      <a:pt x="8018" y="46738"/>
                    </a:cubicBezTo>
                    <a:cubicBezTo>
                      <a:pt x="8000" y="46524"/>
                      <a:pt x="8018" y="46291"/>
                      <a:pt x="8108" y="46094"/>
                    </a:cubicBezTo>
                    <a:cubicBezTo>
                      <a:pt x="8179" y="45826"/>
                      <a:pt x="8251" y="45557"/>
                      <a:pt x="8340" y="45307"/>
                    </a:cubicBezTo>
                    <a:cubicBezTo>
                      <a:pt x="8609" y="44555"/>
                      <a:pt x="8966" y="43839"/>
                      <a:pt x="9396" y="43159"/>
                    </a:cubicBezTo>
                    <a:cubicBezTo>
                      <a:pt x="10112" y="42014"/>
                      <a:pt x="11185" y="41173"/>
                      <a:pt x="11991" y="40099"/>
                    </a:cubicBezTo>
                    <a:cubicBezTo>
                      <a:pt x="12020" y="40070"/>
                      <a:pt x="11978" y="40041"/>
                      <a:pt x="11942" y="40041"/>
                    </a:cubicBezTo>
                    <a:cubicBezTo>
                      <a:pt x="11934" y="40041"/>
                      <a:pt x="11926" y="40042"/>
                      <a:pt x="11919" y="40046"/>
                    </a:cubicBezTo>
                    <a:cubicBezTo>
                      <a:pt x="9897" y="42014"/>
                      <a:pt x="7982" y="44305"/>
                      <a:pt x="7767" y="47240"/>
                    </a:cubicBezTo>
                    <a:cubicBezTo>
                      <a:pt x="7767" y="47274"/>
                      <a:pt x="7805" y="47302"/>
                      <a:pt x="7842" y="47302"/>
                    </a:cubicBezTo>
                    <a:cubicBezTo>
                      <a:pt x="7861" y="47302"/>
                      <a:pt x="7880" y="47294"/>
                      <a:pt x="7893" y="47275"/>
                    </a:cubicBezTo>
                    <a:cubicBezTo>
                      <a:pt x="8823" y="46166"/>
                      <a:pt x="10004" y="45289"/>
                      <a:pt x="10899" y="44126"/>
                    </a:cubicBezTo>
                    <a:cubicBezTo>
                      <a:pt x="11794" y="42980"/>
                      <a:pt x="12223" y="41495"/>
                      <a:pt x="12384" y="40081"/>
                    </a:cubicBezTo>
                    <a:cubicBezTo>
                      <a:pt x="12384" y="40064"/>
                      <a:pt x="12367" y="40046"/>
                      <a:pt x="12349" y="40028"/>
                    </a:cubicBezTo>
                    <a:cubicBezTo>
                      <a:pt x="12456" y="39759"/>
                      <a:pt x="12546" y="39455"/>
                      <a:pt x="12617" y="39169"/>
                    </a:cubicBezTo>
                    <a:lnTo>
                      <a:pt x="12617" y="39169"/>
                    </a:lnTo>
                    <a:cubicBezTo>
                      <a:pt x="12474" y="40940"/>
                      <a:pt x="12241" y="42712"/>
                      <a:pt x="12027" y="44484"/>
                    </a:cubicBezTo>
                    <a:cubicBezTo>
                      <a:pt x="11722" y="44788"/>
                      <a:pt x="11525" y="45199"/>
                      <a:pt x="11454" y="45629"/>
                    </a:cubicBezTo>
                    <a:cubicBezTo>
                      <a:pt x="11454" y="45669"/>
                      <a:pt x="11494" y="45689"/>
                      <a:pt x="11529" y="45689"/>
                    </a:cubicBezTo>
                    <a:cubicBezTo>
                      <a:pt x="11541" y="45689"/>
                      <a:pt x="11552" y="45687"/>
                      <a:pt x="11561" y="45683"/>
                    </a:cubicBezTo>
                    <a:cubicBezTo>
                      <a:pt x="11704" y="45593"/>
                      <a:pt x="11830" y="45468"/>
                      <a:pt x="11937" y="45325"/>
                    </a:cubicBezTo>
                    <a:lnTo>
                      <a:pt x="11937" y="45325"/>
                    </a:lnTo>
                    <a:cubicBezTo>
                      <a:pt x="11883" y="45772"/>
                      <a:pt x="11830" y="46219"/>
                      <a:pt x="11794" y="46685"/>
                    </a:cubicBezTo>
                    <a:cubicBezTo>
                      <a:pt x="11776" y="46685"/>
                      <a:pt x="11758" y="46721"/>
                      <a:pt x="11758" y="46738"/>
                    </a:cubicBezTo>
                    <a:cubicBezTo>
                      <a:pt x="11758" y="46756"/>
                      <a:pt x="11776" y="46792"/>
                      <a:pt x="11776" y="46810"/>
                    </a:cubicBezTo>
                    <a:cubicBezTo>
                      <a:pt x="11794" y="46828"/>
                      <a:pt x="11776" y="46899"/>
                      <a:pt x="11776" y="46935"/>
                    </a:cubicBezTo>
                    <a:cubicBezTo>
                      <a:pt x="11382" y="47078"/>
                      <a:pt x="11096" y="47401"/>
                      <a:pt x="10989" y="47794"/>
                    </a:cubicBezTo>
                    <a:lnTo>
                      <a:pt x="10917" y="47830"/>
                    </a:lnTo>
                    <a:cubicBezTo>
                      <a:pt x="10656" y="47627"/>
                      <a:pt x="10364" y="47558"/>
                      <a:pt x="10058" y="47558"/>
                    </a:cubicBezTo>
                    <a:cubicBezTo>
                      <a:pt x="9401" y="47558"/>
                      <a:pt x="8678" y="47876"/>
                      <a:pt x="8042" y="47876"/>
                    </a:cubicBezTo>
                    <a:cubicBezTo>
                      <a:pt x="7979" y="47876"/>
                      <a:pt x="7918" y="47873"/>
                      <a:pt x="7857" y="47866"/>
                    </a:cubicBezTo>
                    <a:cubicBezTo>
                      <a:pt x="7803" y="47866"/>
                      <a:pt x="7767" y="47920"/>
                      <a:pt x="7767" y="47973"/>
                    </a:cubicBezTo>
                    <a:cubicBezTo>
                      <a:pt x="7881" y="48525"/>
                      <a:pt x="8422" y="48694"/>
                      <a:pt x="8922" y="48694"/>
                    </a:cubicBezTo>
                    <a:cubicBezTo>
                      <a:pt x="8973" y="48694"/>
                      <a:pt x="9024" y="48692"/>
                      <a:pt x="9074" y="48689"/>
                    </a:cubicBezTo>
                    <a:lnTo>
                      <a:pt x="9074" y="48689"/>
                    </a:lnTo>
                    <a:cubicBezTo>
                      <a:pt x="8555" y="49065"/>
                      <a:pt x="8304" y="49620"/>
                      <a:pt x="8000" y="50156"/>
                    </a:cubicBezTo>
                    <a:cubicBezTo>
                      <a:pt x="7964" y="50210"/>
                      <a:pt x="8000" y="50264"/>
                      <a:pt x="8072" y="50264"/>
                    </a:cubicBezTo>
                    <a:cubicBezTo>
                      <a:pt x="8215" y="50274"/>
                      <a:pt x="8362" y="50282"/>
                      <a:pt x="8509" y="50282"/>
                    </a:cubicBezTo>
                    <a:cubicBezTo>
                      <a:pt x="8895" y="50282"/>
                      <a:pt x="9277" y="50224"/>
                      <a:pt x="9575" y="49977"/>
                    </a:cubicBezTo>
                    <a:lnTo>
                      <a:pt x="9575" y="49977"/>
                    </a:lnTo>
                    <a:cubicBezTo>
                      <a:pt x="9450" y="50317"/>
                      <a:pt x="9432" y="50693"/>
                      <a:pt x="9503" y="51051"/>
                    </a:cubicBezTo>
                    <a:cubicBezTo>
                      <a:pt x="9503" y="51077"/>
                      <a:pt x="9523" y="51094"/>
                      <a:pt x="9547" y="51094"/>
                    </a:cubicBezTo>
                    <a:cubicBezTo>
                      <a:pt x="9556" y="51094"/>
                      <a:pt x="9565" y="51092"/>
                      <a:pt x="9575" y="51087"/>
                    </a:cubicBezTo>
                    <a:lnTo>
                      <a:pt x="9646" y="51033"/>
                    </a:lnTo>
                    <a:lnTo>
                      <a:pt x="9646" y="51033"/>
                    </a:lnTo>
                    <a:cubicBezTo>
                      <a:pt x="9611" y="51230"/>
                      <a:pt x="9503" y="51248"/>
                      <a:pt x="9521" y="51409"/>
                    </a:cubicBezTo>
                    <a:cubicBezTo>
                      <a:pt x="9521" y="51445"/>
                      <a:pt x="9539" y="51481"/>
                      <a:pt x="9575" y="51481"/>
                    </a:cubicBezTo>
                    <a:cubicBezTo>
                      <a:pt x="9666" y="51504"/>
                      <a:pt x="9752" y="51515"/>
                      <a:pt x="9834" y="51515"/>
                    </a:cubicBezTo>
                    <a:cubicBezTo>
                      <a:pt x="10313" y="51515"/>
                      <a:pt x="10634" y="51139"/>
                      <a:pt x="10863" y="50711"/>
                    </a:cubicBezTo>
                    <a:cubicBezTo>
                      <a:pt x="10917" y="51087"/>
                      <a:pt x="11024" y="51463"/>
                      <a:pt x="11078" y="51856"/>
                    </a:cubicBezTo>
                    <a:cubicBezTo>
                      <a:pt x="11096" y="51892"/>
                      <a:pt x="11132" y="51910"/>
                      <a:pt x="11168" y="51910"/>
                    </a:cubicBezTo>
                    <a:cubicBezTo>
                      <a:pt x="11865" y="51713"/>
                      <a:pt x="12027" y="51051"/>
                      <a:pt x="12044" y="50407"/>
                    </a:cubicBezTo>
                    <a:cubicBezTo>
                      <a:pt x="12277" y="50944"/>
                      <a:pt x="12599" y="51427"/>
                      <a:pt x="13011" y="51839"/>
                    </a:cubicBezTo>
                    <a:cubicBezTo>
                      <a:pt x="13023" y="51851"/>
                      <a:pt x="13038" y="51857"/>
                      <a:pt x="13053" y="51857"/>
                    </a:cubicBezTo>
                    <a:cubicBezTo>
                      <a:pt x="13080" y="51857"/>
                      <a:pt x="13107" y="51837"/>
                      <a:pt x="13118" y="51803"/>
                    </a:cubicBezTo>
                    <a:cubicBezTo>
                      <a:pt x="13387" y="51141"/>
                      <a:pt x="13404" y="50407"/>
                      <a:pt x="13190" y="49727"/>
                    </a:cubicBezTo>
                    <a:lnTo>
                      <a:pt x="13190" y="49727"/>
                    </a:lnTo>
                    <a:cubicBezTo>
                      <a:pt x="13548" y="50085"/>
                      <a:pt x="13959" y="50371"/>
                      <a:pt x="14425" y="50568"/>
                    </a:cubicBezTo>
                    <a:cubicBezTo>
                      <a:pt x="14434" y="50571"/>
                      <a:pt x="14443" y="50573"/>
                      <a:pt x="14451" y="50573"/>
                    </a:cubicBezTo>
                    <a:cubicBezTo>
                      <a:pt x="14489" y="50573"/>
                      <a:pt x="14511" y="50541"/>
                      <a:pt x="14496" y="50496"/>
                    </a:cubicBezTo>
                    <a:cubicBezTo>
                      <a:pt x="14156" y="49816"/>
                      <a:pt x="14156" y="49065"/>
                      <a:pt x="13709" y="48421"/>
                    </a:cubicBezTo>
                    <a:cubicBezTo>
                      <a:pt x="13440" y="48098"/>
                      <a:pt x="13100" y="47848"/>
                      <a:pt x="12724" y="47669"/>
                    </a:cubicBezTo>
                    <a:cubicBezTo>
                      <a:pt x="12707" y="47490"/>
                      <a:pt x="12617" y="47311"/>
                      <a:pt x="12510" y="47168"/>
                    </a:cubicBezTo>
                    <a:cubicBezTo>
                      <a:pt x="12367" y="46989"/>
                      <a:pt x="12152" y="46864"/>
                      <a:pt x="11937" y="46864"/>
                    </a:cubicBezTo>
                    <a:cubicBezTo>
                      <a:pt x="12098" y="45593"/>
                      <a:pt x="12277" y="44340"/>
                      <a:pt x="12456" y="43088"/>
                    </a:cubicBezTo>
                    <a:cubicBezTo>
                      <a:pt x="12563" y="43392"/>
                      <a:pt x="12635" y="43714"/>
                      <a:pt x="12689" y="44036"/>
                    </a:cubicBezTo>
                    <a:cubicBezTo>
                      <a:pt x="12599" y="43804"/>
                      <a:pt x="12599" y="43535"/>
                      <a:pt x="12510" y="43285"/>
                    </a:cubicBezTo>
                    <a:cubicBezTo>
                      <a:pt x="12510" y="43258"/>
                      <a:pt x="12492" y="43244"/>
                      <a:pt x="12474" y="43244"/>
                    </a:cubicBezTo>
                    <a:cubicBezTo>
                      <a:pt x="12456" y="43244"/>
                      <a:pt x="12438" y="43258"/>
                      <a:pt x="12438" y="43285"/>
                    </a:cubicBezTo>
                    <a:cubicBezTo>
                      <a:pt x="12402" y="43660"/>
                      <a:pt x="12510" y="44018"/>
                      <a:pt x="12707" y="44340"/>
                    </a:cubicBezTo>
                    <a:cubicBezTo>
                      <a:pt x="12719" y="44353"/>
                      <a:pt x="12739" y="44359"/>
                      <a:pt x="12758" y="44359"/>
                    </a:cubicBezTo>
                    <a:cubicBezTo>
                      <a:pt x="12795" y="44359"/>
                      <a:pt x="12832" y="44339"/>
                      <a:pt x="12832" y="44305"/>
                    </a:cubicBezTo>
                    <a:cubicBezTo>
                      <a:pt x="12832" y="43804"/>
                      <a:pt x="12724" y="43320"/>
                      <a:pt x="12474" y="42891"/>
                    </a:cubicBezTo>
                    <a:cubicBezTo>
                      <a:pt x="12653" y="41585"/>
                      <a:pt x="12796" y="40278"/>
                      <a:pt x="12886" y="38972"/>
                    </a:cubicBezTo>
                    <a:cubicBezTo>
                      <a:pt x="12975" y="39079"/>
                      <a:pt x="13100" y="39151"/>
                      <a:pt x="13226" y="39169"/>
                    </a:cubicBezTo>
                    <a:cubicBezTo>
                      <a:pt x="13279" y="39169"/>
                      <a:pt x="13297" y="39133"/>
                      <a:pt x="13297" y="39097"/>
                    </a:cubicBezTo>
                    <a:cubicBezTo>
                      <a:pt x="13279" y="38757"/>
                      <a:pt x="13190" y="38435"/>
                      <a:pt x="13047" y="38131"/>
                    </a:cubicBezTo>
                    <a:cubicBezTo>
                      <a:pt x="13011" y="38059"/>
                      <a:pt x="12993" y="38006"/>
                      <a:pt x="12957" y="37952"/>
                    </a:cubicBezTo>
                    <a:cubicBezTo>
                      <a:pt x="12993" y="37290"/>
                      <a:pt x="13011" y="36646"/>
                      <a:pt x="12993" y="35983"/>
                    </a:cubicBezTo>
                    <a:cubicBezTo>
                      <a:pt x="12993" y="35393"/>
                      <a:pt x="12975" y="34785"/>
                      <a:pt x="12939" y="34194"/>
                    </a:cubicBezTo>
                    <a:lnTo>
                      <a:pt x="12939" y="34194"/>
                    </a:lnTo>
                    <a:cubicBezTo>
                      <a:pt x="13029" y="34444"/>
                      <a:pt x="13172" y="34659"/>
                      <a:pt x="13351" y="34838"/>
                    </a:cubicBezTo>
                    <a:cubicBezTo>
                      <a:pt x="13363" y="34850"/>
                      <a:pt x="13381" y="34856"/>
                      <a:pt x="13399" y="34856"/>
                    </a:cubicBezTo>
                    <a:cubicBezTo>
                      <a:pt x="13436" y="34856"/>
                      <a:pt x="13476" y="34832"/>
                      <a:pt x="13476" y="34785"/>
                    </a:cubicBezTo>
                    <a:cubicBezTo>
                      <a:pt x="13404" y="34212"/>
                      <a:pt x="13208" y="33657"/>
                      <a:pt x="12903" y="33156"/>
                    </a:cubicBezTo>
                    <a:cubicBezTo>
                      <a:pt x="12903" y="33156"/>
                      <a:pt x="12886" y="33138"/>
                      <a:pt x="12886" y="33138"/>
                    </a:cubicBezTo>
                    <a:cubicBezTo>
                      <a:pt x="12760" y="31402"/>
                      <a:pt x="12581" y="29667"/>
                      <a:pt x="12367" y="27931"/>
                    </a:cubicBezTo>
                    <a:lnTo>
                      <a:pt x="12492" y="27698"/>
                    </a:lnTo>
                    <a:cubicBezTo>
                      <a:pt x="12814" y="29255"/>
                      <a:pt x="13583" y="30740"/>
                      <a:pt x="14371" y="32154"/>
                    </a:cubicBezTo>
                    <a:cubicBezTo>
                      <a:pt x="14371" y="32154"/>
                      <a:pt x="14371" y="32172"/>
                      <a:pt x="14371" y="32190"/>
                    </a:cubicBezTo>
                    <a:cubicBezTo>
                      <a:pt x="14317" y="32404"/>
                      <a:pt x="14299" y="32637"/>
                      <a:pt x="14317" y="32852"/>
                    </a:cubicBezTo>
                    <a:cubicBezTo>
                      <a:pt x="14317" y="33102"/>
                      <a:pt x="14407" y="33353"/>
                      <a:pt x="14568" y="33550"/>
                    </a:cubicBezTo>
                    <a:cubicBezTo>
                      <a:pt x="14587" y="33562"/>
                      <a:pt x="14608" y="33568"/>
                      <a:pt x="14628" y="33568"/>
                    </a:cubicBezTo>
                    <a:cubicBezTo>
                      <a:pt x="14665" y="33568"/>
                      <a:pt x="14699" y="33549"/>
                      <a:pt x="14711" y="33514"/>
                    </a:cubicBezTo>
                    <a:cubicBezTo>
                      <a:pt x="14765" y="33281"/>
                      <a:pt x="14782" y="33067"/>
                      <a:pt x="14747" y="32834"/>
                    </a:cubicBezTo>
                    <a:lnTo>
                      <a:pt x="14747" y="32834"/>
                    </a:lnTo>
                    <a:lnTo>
                      <a:pt x="14943" y="33192"/>
                    </a:lnTo>
                    <a:cubicBezTo>
                      <a:pt x="15337" y="33890"/>
                      <a:pt x="15659" y="34606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59" y="36234"/>
                      <a:pt x="15713" y="36610"/>
                    </a:cubicBezTo>
                    <a:cubicBezTo>
                      <a:pt x="15713" y="36648"/>
                      <a:pt x="15749" y="36686"/>
                      <a:pt x="15782" y="36686"/>
                    </a:cubicBezTo>
                    <a:cubicBezTo>
                      <a:pt x="15796" y="36686"/>
                      <a:pt x="15810" y="36679"/>
                      <a:pt x="15820" y="36663"/>
                    </a:cubicBezTo>
                    <a:cubicBezTo>
                      <a:pt x="16035" y="36359"/>
                      <a:pt x="16142" y="36001"/>
                      <a:pt x="16125" y="35643"/>
                    </a:cubicBezTo>
                    <a:lnTo>
                      <a:pt x="16125" y="35643"/>
                    </a:lnTo>
                    <a:cubicBezTo>
                      <a:pt x="16805" y="37326"/>
                      <a:pt x="17324" y="39079"/>
                      <a:pt x="17717" y="40869"/>
                    </a:cubicBezTo>
                    <a:cubicBezTo>
                      <a:pt x="17681" y="40905"/>
                      <a:pt x="17646" y="40958"/>
                      <a:pt x="17628" y="41012"/>
                    </a:cubicBezTo>
                    <a:cubicBezTo>
                      <a:pt x="17520" y="41084"/>
                      <a:pt x="17431" y="41209"/>
                      <a:pt x="17395" y="41334"/>
                    </a:cubicBezTo>
                    <a:cubicBezTo>
                      <a:pt x="16984" y="41388"/>
                      <a:pt x="16572" y="41513"/>
                      <a:pt x="16196" y="41710"/>
                    </a:cubicBezTo>
                    <a:cubicBezTo>
                      <a:pt x="15981" y="41799"/>
                      <a:pt x="15445" y="42265"/>
                      <a:pt x="15892" y="42462"/>
                    </a:cubicBezTo>
                    <a:cubicBezTo>
                      <a:pt x="15901" y="42466"/>
                      <a:pt x="15910" y="42468"/>
                      <a:pt x="15918" y="42468"/>
                    </a:cubicBezTo>
                    <a:cubicBezTo>
                      <a:pt x="15923" y="42468"/>
                      <a:pt x="15928" y="42467"/>
                      <a:pt x="15932" y="42466"/>
                    </a:cubicBezTo>
                    <a:lnTo>
                      <a:pt x="15932" y="42466"/>
                    </a:lnTo>
                    <a:cubicBezTo>
                      <a:pt x="15686" y="42768"/>
                      <a:pt x="15522" y="43135"/>
                      <a:pt x="15462" y="43517"/>
                    </a:cubicBezTo>
                    <a:cubicBezTo>
                      <a:pt x="15462" y="43571"/>
                      <a:pt x="15498" y="43589"/>
                      <a:pt x="15534" y="43589"/>
                    </a:cubicBezTo>
                    <a:cubicBezTo>
                      <a:pt x="15583" y="43595"/>
                      <a:pt x="15631" y="43598"/>
                      <a:pt x="15679" y="43598"/>
                    </a:cubicBezTo>
                    <a:cubicBezTo>
                      <a:pt x="16073" y="43598"/>
                      <a:pt x="16438" y="43405"/>
                      <a:pt x="16661" y="43070"/>
                    </a:cubicBezTo>
                    <a:lnTo>
                      <a:pt x="16661" y="43070"/>
                    </a:lnTo>
                    <a:cubicBezTo>
                      <a:pt x="16465" y="43535"/>
                      <a:pt x="16393" y="44054"/>
                      <a:pt x="16482" y="44555"/>
                    </a:cubicBezTo>
                    <a:cubicBezTo>
                      <a:pt x="16494" y="44577"/>
                      <a:pt x="16518" y="44593"/>
                      <a:pt x="16540" y="44593"/>
                    </a:cubicBezTo>
                    <a:cubicBezTo>
                      <a:pt x="16553" y="44593"/>
                      <a:pt x="16565" y="44587"/>
                      <a:pt x="16572" y="44573"/>
                    </a:cubicBezTo>
                    <a:cubicBezTo>
                      <a:pt x="16858" y="44269"/>
                      <a:pt x="17109" y="43929"/>
                      <a:pt x="17324" y="43571"/>
                    </a:cubicBezTo>
                    <a:cubicBezTo>
                      <a:pt x="17359" y="44072"/>
                      <a:pt x="17538" y="44555"/>
                      <a:pt x="17807" y="44985"/>
                    </a:cubicBezTo>
                    <a:cubicBezTo>
                      <a:pt x="17818" y="45007"/>
                      <a:pt x="17836" y="45022"/>
                      <a:pt x="17856" y="45022"/>
                    </a:cubicBezTo>
                    <a:cubicBezTo>
                      <a:pt x="17869" y="45022"/>
                      <a:pt x="17882" y="45016"/>
                      <a:pt x="17896" y="45003"/>
                    </a:cubicBezTo>
                    <a:cubicBezTo>
                      <a:pt x="18254" y="44627"/>
                      <a:pt x="18433" y="44090"/>
                      <a:pt x="18379" y="43553"/>
                    </a:cubicBezTo>
                    <a:lnTo>
                      <a:pt x="18379" y="43553"/>
                    </a:lnTo>
                    <a:cubicBezTo>
                      <a:pt x="18630" y="43929"/>
                      <a:pt x="18934" y="44269"/>
                      <a:pt x="19149" y="44573"/>
                    </a:cubicBezTo>
                    <a:cubicBezTo>
                      <a:pt x="19160" y="44595"/>
                      <a:pt x="19185" y="44611"/>
                      <a:pt x="19210" y="44611"/>
                    </a:cubicBezTo>
                    <a:cubicBezTo>
                      <a:pt x="19226" y="44611"/>
                      <a:pt x="19243" y="44605"/>
                      <a:pt x="19256" y="44591"/>
                    </a:cubicBezTo>
                    <a:cubicBezTo>
                      <a:pt x="19721" y="44018"/>
                      <a:pt x="19632" y="43195"/>
                      <a:pt x="19220" y="42587"/>
                    </a:cubicBezTo>
                    <a:lnTo>
                      <a:pt x="19220" y="42587"/>
                    </a:lnTo>
                    <a:cubicBezTo>
                      <a:pt x="19614" y="42766"/>
                      <a:pt x="20008" y="42873"/>
                      <a:pt x="20437" y="42927"/>
                    </a:cubicBezTo>
                    <a:cubicBezTo>
                      <a:pt x="20473" y="42927"/>
                      <a:pt x="20509" y="42873"/>
                      <a:pt x="20509" y="42819"/>
                    </a:cubicBezTo>
                    <a:cubicBezTo>
                      <a:pt x="20205" y="41710"/>
                      <a:pt x="19131" y="41227"/>
                      <a:pt x="18057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4" y="41119"/>
                      <a:pt x="17986" y="41101"/>
                    </a:cubicBezTo>
                    <a:cubicBezTo>
                      <a:pt x="17950" y="41101"/>
                      <a:pt x="17914" y="41155"/>
                      <a:pt x="17950" y="41191"/>
                    </a:cubicBezTo>
                    <a:cubicBezTo>
                      <a:pt x="18021" y="41245"/>
                      <a:pt x="18093" y="41334"/>
                      <a:pt x="18147" y="41406"/>
                    </a:cubicBezTo>
                    <a:lnTo>
                      <a:pt x="18147" y="41441"/>
                    </a:lnTo>
                    <a:cubicBezTo>
                      <a:pt x="18057" y="41370"/>
                      <a:pt x="17986" y="41298"/>
                      <a:pt x="17914" y="41209"/>
                    </a:cubicBezTo>
                    <a:lnTo>
                      <a:pt x="17914" y="41191"/>
                    </a:lnTo>
                    <a:cubicBezTo>
                      <a:pt x="17914" y="41137"/>
                      <a:pt x="17878" y="41101"/>
                      <a:pt x="17825" y="41101"/>
                    </a:cubicBezTo>
                    <a:lnTo>
                      <a:pt x="17825" y="41012"/>
                    </a:lnTo>
                    <a:lnTo>
                      <a:pt x="17842" y="40958"/>
                    </a:lnTo>
                    <a:cubicBezTo>
                      <a:pt x="17860" y="40905"/>
                      <a:pt x="17825" y="40833"/>
                      <a:pt x="17771" y="40833"/>
                    </a:cubicBezTo>
                    <a:cubicBezTo>
                      <a:pt x="17592" y="39974"/>
                      <a:pt x="17395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789" y="38578"/>
                      <a:pt x="17842" y="38918"/>
                    </a:cubicBezTo>
                    <a:cubicBezTo>
                      <a:pt x="17735" y="38847"/>
                      <a:pt x="17646" y="38775"/>
                      <a:pt x="17556" y="38686"/>
                    </a:cubicBezTo>
                    <a:cubicBezTo>
                      <a:pt x="17485" y="38578"/>
                      <a:pt x="17377" y="38471"/>
                      <a:pt x="17288" y="38364"/>
                    </a:cubicBezTo>
                    <a:cubicBezTo>
                      <a:pt x="17281" y="38360"/>
                      <a:pt x="17274" y="38359"/>
                      <a:pt x="17267" y="38359"/>
                    </a:cubicBezTo>
                    <a:cubicBezTo>
                      <a:pt x="17235" y="38359"/>
                      <a:pt x="17202" y="38388"/>
                      <a:pt x="17216" y="38417"/>
                    </a:cubicBezTo>
                    <a:cubicBezTo>
                      <a:pt x="17270" y="38560"/>
                      <a:pt x="17341" y="38686"/>
                      <a:pt x="17467" y="38793"/>
                    </a:cubicBezTo>
                    <a:cubicBezTo>
                      <a:pt x="17574" y="38918"/>
                      <a:pt x="17717" y="39026"/>
                      <a:pt x="17860" y="39097"/>
                    </a:cubicBezTo>
                    <a:cubicBezTo>
                      <a:pt x="17870" y="39102"/>
                      <a:pt x="17881" y="39104"/>
                      <a:pt x="17892" y="39104"/>
                    </a:cubicBezTo>
                    <a:cubicBezTo>
                      <a:pt x="17922" y="39104"/>
                      <a:pt x="17955" y="39088"/>
                      <a:pt x="17968" y="39061"/>
                    </a:cubicBezTo>
                    <a:cubicBezTo>
                      <a:pt x="18018" y="38624"/>
                      <a:pt x="17689" y="38234"/>
                      <a:pt x="17262" y="38234"/>
                    </a:cubicBezTo>
                    <a:cubicBezTo>
                      <a:pt x="17235" y="38234"/>
                      <a:pt x="17208" y="38235"/>
                      <a:pt x="17180" y="38238"/>
                    </a:cubicBezTo>
                    <a:cubicBezTo>
                      <a:pt x="17162" y="38238"/>
                      <a:pt x="17145" y="38256"/>
                      <a:pt x="17145" y="38256"/>
                    </a:cubicBezTo>
                    <a:cubicBezTo>
                      <a:pt x="16787" y="36986"/>
                      <a:pt x="16339" y="35751"/>
                      <a:pt x="15767" y="34570"/>
                    </a:cubicBezTo>
                    <a:lnTo>
                      <a:pt x="15767" y="34570"/>
                    </a:lnTo>
                    <a:cubicBezTo>
                      <a:pt x="16053" y="34946"/>
                      <a:pt x="16339" y="35303"/>
                      <a:pt x="16644" y="35679"/>
                    </a:cubicBezTo>
                    <a:cubicBezTo>
                      <a:pt x="17753" y="37612"/>
                      <a:pt x="19346" y="39437"/>
                      <a:pt x="21744" y="39473"/>
                    </a:cubicBezTo>
                    <a:cubicBezTo>
                      <a:pt x="21797" y="39473"/>
                      <a:pt x="21797" y="39401"/>
                      <a:pt x="21762" y="39384"/>
                    </a:cubicBezTo>
                    <a:cubicBezTo>
                      <a:pt x="20545" y="39115"/>
                      <a:pt x="19525" y="38829"/>
                      <a:pt x="18558" y="37988"/>
                    </a:cubicBezTo>
                    <a:cubicBezTo>
                      <a:pt x="18004" y="37487"/>
                      <a:pt x="17520" y="36914"/>
                      <a:pt x="17127" y="36270"/>
                    </a:cubicBezTo>
                    <a:lnTo>
                      <a:pt x="17127" y="36270"/>
                    </a:lnTo>
                    <a:cubicBezTo>
                      <a:pt x="18361" y="37701"/>
                      <a:pt x="19757" y="38954"/>
                      <a:pt x="21690" y="39330"/>
                    </a:cubicBezTo>
                    <a:cubicBezTo>
                      <a:pt x="21694" y="39332"/>
                      <a:pt x="21698" y="39333"/>
                      <a:pt x="21701" y="39333"/>
                    </a:cubicBezTo>
                    <a:cubicBezTo>
                      <a:pt x="21729" y="39333"/>
                      <a:pt x="21740" y="39276"/>
                      <a:pt x="21708" y="39276"/>
                    </a:cubicBezTo>
                    <a:cubicBezTo>
                      <a:pt x="20258" y="38721"/>
                      <a:pt x="19095" y="38113"/>
                      <a:pt x="17968" y="37021"/>
                    </a:cubicBezTo>
                    <a:cubicBezTo>
                      <a:pt x="17502" y="36556"/>
                      <a:pt x="17055" y="36055"/>
                      <a:pt x="16644" y="35554"/>
                    </a:cubicBezTo>
                    <a:lnTo>
                      <a:pt x="16644" y="35518"/>
                    </a:lnTo>
                    <a:cubicBezTo>
                      <a:pt x="17234" y="36145"/>
                      <a:pt x="18093" y="36467"/>
                      <a:pt x="18845" y="36842"/>
                    </a:cubicBezTo>
                    <a:cubicBezTo>
                      <a:pt x="20044" y="37433"/>
                      <a:pt x="20920" y="38399"/>
                      <a:pt x="21851" y="39330"/>
                    </a:cubicBezTo>
                    <a:cubicBezTo>
                      <a:pt x="21859" y="39338"/>
                      <a:pt x="21868" y="39342"/>
                      <a:pt x="21875" y="39342"/>
                    </a:cubicBezTo>
                    <a:cubicBezTo>
                      <a:pt x="21901" y="39342"/>
                      <a:pt x="21918" y="39304"/>
                      <a:pt x="21905" y="39276"/>
                    </a:cubicBezTo>
                    <a:cubicBezTo>
                      <a:pt x="21243" y="38507"/>
                      <a:pt x="20509" y="37809"/>
                      <a:pt x="19704" y="37200"/>
                    </a:cubicBezTo>
                    <a:cubicBezTo>
                      <a:pt x="18737" y="36485"/>
                      <a:pt x="17574" y="36127"/>
                      <a:pt x="16608" y="35393"/>
                    </a:cubicBezTo>
                    <a:cubicBezTo>
                      <a:pt x="16599" y="35384"/>
                      <a:pt x="16590" y="35380"/>
                      <a:pt x="16581" y="35380"/>
                    </a:cubicBezTo>
                    <a:cubicBezTo>
                      <a:pt x="16572" y="35380"/>
                      <a:pt x="16563" y="35384"/>
                      <a:pt x="16554" y="35393"/>
                    </a:cubicBezTo>
                    <a:lnTo>
                      <a:pt x="16536" y="35357"/>
                    </a:lnTo>
                    <a:cubicBezTo>
                      <a:pt x="16523" y="35344"/>
                      <a:pt x="16511" y="35332"/>
                      <a:pt x="16498" y="35332"/>
                    </a:cubicBezTo>
                    <a:cubicBezTo>
                      <a:pt x="16493" y="35332"/>
                      <a:pt x="16488" y="35334"/>
                      <a:pt x="16482" y="35339"/>
                    </a:cubicBezTo>
                    <a:cubicBezTo>
                      <a:pt x="16196" y="34963"/>
                      <a:pt x="15910" y="34606"/>
                      <a:pt x="15606" y="34230"/>
                    </a:cubicBezTo>
                    <a:cubicBezTo>
                      <a:pt x="14890" y="32798"/>
                      <a:pt x="14138" y="31438"/>
                      <a:pt x="13494" y="30024"/>
                    </a:cubicBezTo>
                    <a:lnTo>
                      <a:pt x="13494" y="30024"/>
                    </a:lnTo>
                    <a:cubicBezTo>
                      <a:pt x="13727" y="30311"/>
                      <a:pt x="14067" y="30490"/>
                      <a:pt x="14425" y="30543"/>
                    </a:cubicBezTo>
                    <a:cubicBezTo>
                      <a:pt x="14478" y="30525"/>
                      <a:pt x="14514" y="30472"/>
                      <a:pt x="14496" y="30418"/>
                    </a:cubicBezTo>
                    <a:cubicBezTo>
                      <a:pt x="14281" y="30024"/>
                      <a:pt x="13888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6" y="28271"/>
                      <a:pt x="12581" y="27465"/>
                    </a:cubicBezTo>
                    <a:cubicBezTo>
                      <a:pt x="12778" y="27054"/>
                      <a:pt x="12939" y="26624"/>
                      <a:pt x="13100" y="26177"/>
                    </a:cubicBezTo>
                    <a:lnTo>
                      <a:pt x="13100" y="26177"/>
                    </a:lnTo>
                    <a:cubicBezTo>
                      <a:pt x="13047" y="26553"/>
                      <a:pt x="13082" y="26964"/>
                      <a:pt x="13369" y="27215"/>
                    </a:cubicBezTo>
                    <a:cubicBezTo>
                      <a:pt x="13381" y="27228"/>
                      <a:pt x="13399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8" y="26034"/>
                    </a:cubicBezTo>
                    <a:lnTo>
                      <a:pt x="13208" y="25962"/>
                    </a:lnTo>
                    <a:cubicBezTo>
                      <a:pt x="13208" y="25944"/>
                      <a:pt x="13190" y="25944"/>
                      <a:pt x="13190" y="25944"/>
                    </a:cubicBezTo>
                    <a:cubicBezTo>
                      <a:pt x="13351" y="25407"/>
                      <a:pt x="13494" y="24853"/>
                      <a:pt x="13619" y="24298"/>
                    </a:cubicBezTo>
                    <a:cubicBezTo>
                      <a:pt x="13655" y="24101"/>
                      <a:pt x="13691" y="23904"/>
                      <a:pt x="13709" y="23707"/>
                    </a:cubicBezTo>
                    <a:lnTo>
                      <a:pt x="13709" y="23707"/>
                    </a:lnTo>
                    <a:cubicBezTo>
                      <a:pt x="13673" y="24155"/>
                      <a:pt x="13673" y="24602"/>
                      <a:pt x="13673" y="25067"/>
                    </a:cubicBezTo>
                    <a:cubicBezTo>
                      <a:pt x="13673" y="26141"/>
                      <a:pt x="14049" y="27072"/>
                      <a:pt x="14246" y="28110"/>
                    </a:cubicBezTo>
                    <a:cubicBezTo>
                      <a:pt x="14254" y="28145"/>
                      <a:pt x="14286" y="28163"/>
                      <a:pt x="14317" y="28163"/>
                    </a:cubicBezTo>
                    <a:cubicBezTo>
                      <a:pt x="14348" y="28163"/>
                      <a:pt x="14380" y="28145"/>
                      <a:pt x="14389" y="28110"/>
                    </a:cubicBezTo>
                    <a:cubicBezTo>
                      <a:pt x="14890" y="26016"/>
                      <a:pt x="14603" y="23904"/>
                      <a:pt x="13870" y="21918"/>
                    </a:cubicBezTo>
                    <a:cubicBezTo>
                      <a:pt x="13888" y="20182"/>
                      <a:pt x="13673" y="18464"/>
                      <a:pt x="13243" y="16782"/>
                    </a:cubicBezTo>
                    <a:lnTo>
                      <a:pt x="13243" y="16782"/>
                    </a:lnTo>
                    <a:cubicBezTo>
                      <a:pt x="13870" y="17945"/>
                      <a:pt x="14818" y="18965"/>
                      <a:pt x="15713" y="19914"/>
                    </a:cubicBezTo>
                    <a:cubicBezTo>
                      <a:pt x="15731" y="20146"/>
                      <a:pt x="15767" y="20379"/>
                      <a:pt x="15785" y="20612"/>
                    </a:cubicBezTo>
                    <a:cubicBezTo>
                      <a:pt x="15534" y="21309"/>
                      <a:pt x="15140" y="22061"/>
                      <a:pt x="15427" y="22777"/>
                    </a:cubicBezTo>
                    <a:cubicBezTo>
                      <a:pt x="15436" y="22813"/>
                      <a:pt x="15462" y="22831"/>
                      <a:pt x="15489" y="22831"/>
                    </a:cubicBezTo>
                    <a:cubicBezTo>
                      <a:pt x="15516" y="22831"/>
                      <a:pt x="15543" y="22813"/>
                      <a:pt x="15552" y="22777"/>
                    </a:cubicBezTo>
                    <a:cubicBezTo>
                      <a:pt x="15659" y="22580"/>
                      <a:pt x="15749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38"/>
                      <a:pt x="15838" y="23314"/>
                    </a:cubicBezTo>
                    <a:cubicBezTo>
                      <a:pt x="15838" y="23358"/>
                      <a:pt x="15875" y="23390"/>
                      <a:pt x="15917" y="23390"/>
                    </a:cubicBezTo>
                    <a:cubicBezTo>
                      <a:pt x="15927" y="23390"/>
                      <a:pt x="15936" y="23388"/>
                      <a:pt x="15946" y="23385"/>
                    </a:cubicBezTo>
                    <a:cubicBezTo>
                      <a:pt x="16500" y="23171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01"/>
                      <a:pt x="17449" y="22741"/>
                      <a:pt x="17932" y="22974"/>
                    </a:cubicBezTo>
                    <a:cubicBezTo>
                      <a:pt x="17942" y="22984"/>
                      <a:pt x="17953" y="22988"/>
                      <a:pt x="17965" y="22988"/>
                    </a:cubicBezTo>
                    <a:cubicBezTo>
                      <a:pt x="17995" y="22988"/>
                      <a:pt x="18026" y="22959"/>
                      <a:pt x="18039" y="22920"/>
                    </a:cubicBezTo>
                    <a:cubicBezTo>
                      <a:pt x="18004" y="22437"/>
                      <a:pt x="17860" y="21972"/>
                      <a:pt x="17610" y="21560"/>
                    </a:cubicBezTo>
                    <a:lnTo>
                      <a:pt x="17610" y="21560"/>
                    </a:lnTo>
                    <a:lnTo>
                      <a:pt x="17664" y="21596"/>
                    </a:lnTo>
                    <a:cubicBezTo>
                      <a:pt x="17870" y="21738"/>
                      <a:pt x="18245" y="21964"/>
                      <a:pt x="18566" y="21964"/>
                    </a:cubicBezTo>
                    <a:cubicBezTo>
                      <a:pt x="18689" y="21964"/>
                      <a:pt x="18804" y="21931"/>
                      <a:pt x="18898" y="21846"/>
                    </a:cubicBezTo>
                    <a:cubicBezTo>
                      <a:pt x="19381" y="21399"/>
                      <a:pt x="18863" y="21005"/>
                      <a:pt x="18254" y="20755"/>
                    </a:cubicBezTo>
                    <a:lnTo>
                      <a:pt x="18522" y="20755"/>
                    </a:lnTo>
                    <a:cubicBezTo>
                      <a:pt x="19185" y="20683"/>
                      <a:pt x="19256" y="20111"/>
                      <a:pt x="19006" y="19592"/>
                    </a:cubicBezTo>
                    <a:cubicBezTo>
                      <a:pt x="18988" y="19565"/>
                      <a:pt x="18961" y="19551"/>
                      <a:pt x="18934" y="19551"/>
                    </a:cubicBezTo>
                    <a:cubicBezTo>
                      <a:pt x="18907" y="19551"/>
                      <a:pt x="18880" y="19565"/>
                      <a:pt x="18863" y="19592"/>
                    </a:cubicBezTo>
                    <a:cubicBezTo>
                      <a:pt x="18634" y="19939"/>
                      <a:pt x="18194" y="20039"/>
                      <a:pt x="17731" y="20039"/>
                    </a:cubicBezTo>
                    <a:cubicBezTo>
                      <a:pt x="17288" y="20039"/>
                      <a:pt x="16824" y="19948"/>
                      <a:pt x="16500" y="19896"/>
                    </a:cubicBezTo>
                    <a:cubicBezTo>
                      <a:pt x="16494" y="19894"/>
                      <a:pt x="16489" y="19893"/>
                      <a:pt x="16484" y="19893"/>
                    </a:cubicBezTo>
                    <a:cubicBezTo>
                      <a:pt x="16443" y="19893"/>
                      <a:pt x="16433" y="19951"/>
                      <a:pt x="16465" y="19967"/>
                    </a:cubicBezTo>
                    <a:cubicBezTo>
                      <a:pt x="16785" y="20097"/>
                      <a:pt x="17239" y="20194"/>
                      <a:pt x="17686" y="20194"/>
                    </a:cubicBezTo>
                    <a:cubicBezTo>
                      <a:pt x="18162" y="20194"/>
                      <a:pt x="18630" y="20084"/>
                      <a:pt x="18916" y="19788"/>
                    </a:cubicBezTo>
                    <a:lnTo>
                      <a:pt x="18916" y="19788"/>
                    </a:lnTo>
                    <a:cubicBezTo>
                      <a:pt x="18988" y="20021"/>
                      <a:pt x="19059" y="20254"/>
                      <a:pt x="18863" y="20433"/>
                    </a:cubicBezTo>
                    <a:cubicBezTo>
                      <a:pt x="18746" y="20561"/>
                      <a:pt x="18561" y="20590"/>
                      <a:pt x="18382" y="20590"/>
                    </a:cubicBezTo>
                    <a:cubicBezTo>
                      <a:pt x="18286" y="20590"/>
                      <a:pt x="18192" y="20582"/>
                      <a:pt x="18111" y="20576"/>
                    </a:cubicBezTo>
                    <a:cubicBezTo>
                      <a:pt x="17628" y="20540"/>
                      <a:pt x="17252" y="20289"/>
                      <a:pt x="16787" y="20146"/>
                    </a:cubicBezTo>
                    <a:lnTo>
                      <a:pt x="16769" y="20146"/>
                    </a:lnTo>
                    <a:cubicBezTo>
                      <a:pt x="16554" y="20003"/>
                      <a:pt x="16321" y="19932"/>
                      <a:pt x="16071" y="19896"/>
                    </a:cubicBezTo>
                    <a:lnTo>
                      <a:pt x="16071" y="19860"/>
                    </a:lnTo>
                    <a:cubicBezTo>
                      <a:pt x="16059" y="19825"/>
                      <a:pt x="16018" y="19806"/>
                      <a:pt x="15980" y="19806"/>
                    </a:cubicBezTo>
                    <a:cubicBezTo>
                      <a:pt x="15960" y="19806"/>
                      <a:pt x="15940" y="19812"/>
                      <a:pt x="15928" y="19824"/>
                    </a:cubicBezTo>
                    <a:cubicBezTo>
                      <a:pt x="15910" y="19824"/>
                      <a:pt x="15874" y="19806"/>
                      <a:pt x="15856" y="19806"/>
                    </a:cubicBezTo>
                    <a:cubicBezTo>
                      <a:pt x="15856" y="19771"/>
                      <a:pt x="15838" y="19735"/>
                      <a:pt x="15838" y="19699"/>
                    </a:cubicBezTo>
                    <a:cubicBezTo>
                      <a:pt x="15830" y="19668"/>
                      <a:pt x="15802" y="19653"/>
                      <a:pt x="15774" y="19653"/>
                    </a:cubicBezTo>
                    <a:cubicBezTo>
                      <a:pt x="15738" y="19653"/>
                      <a:pt x="15703" y="19677"/>
                      <a:pt x="15713" y="19717"/>
                    </a:cubicBezTo>
                    <a:lnTo>
                      <a:pt x="15713" y="19753"/>
                    </a:lnTo>
                    <a:cubicBezTo>
                      <a:pt x="15248" y="19234"/>
                      <a:pt x="14818" y="18697"/>
                      <a:pt x="14389" y="18142"/>
                    </a:cubicBezTo>
                    <a:cubicBezTo>
                      <a:pt x="13870" y="17480"/>
                      <a:pt x="13494" y="16728"/>
                      <a:pt x="13047" y="16013"/>
                    </a:cubicBezTo>
                    <a:lnTo>
                      <a:pt x="12993" y="15851"/>
                    </a:lnTo>
                    <a:cubicBezTo>
                      <a:pt x="12903" y="15511"/>
                      <a:pt x="12796" y="15207"/>
                      <a:pt x="12671" y="14867"/>
                    </a:cubicBezTo>
                    <a:lnTo>
                      <a:pt x="12671" y="14867"/>
                    </a:lnTo>
                    <a:cubicBezTo>
                      <a:pt x="13763" y="16559"/>
                      <a:pt x="15532" y="18233"/>
                      <a:pt x="17311" y="18233"/>
                    </a:cubicBezTo>
                    <a:cubicBezTo>
                      <a:pt x="17339" y="18233"/>
                      <a:pt x="17367" y="18232"/>
                      <a:pt x="17395" y="18232"/>
                    </a:cubicBezTo>
                    <a:cubicBezTo>
                      <a:pt x="17467" y="18232"/>
                      <a:pt x="17502" y="18142"/>
                      <a:pt x="17467" y="18088"/>
                    </a:cubicBezTo>
                    <a:cubicBezTo>
                      <a:pt x="16644" y="17229"/>
                      <a:pt x="16107" y="16030"/>
                      <a:pt x="15158" y="15297"/>
                    </a:cubicBezTo>
                    <a:cubicBezTo>
                      <a:pt x="14371" y="14688"/>
                      <a:pt x="13369" y="14348"/>
                      <a:pt x="12617" y="13740"/>
                    </a:cubicBezTo>
                    <a:cubicBezTo>
                      <a:pt x="12474" y="13543"/>
                      <a:pt x="12331" y="13364"/>
                      <a:pt x="12188" y="13185"/>
                    </a:cubicBezTo>
                    <a:cubicBezTo>
                      <a:pt x="12178" y="13180"/>
                      <a:pt x="12168" y="13178"/>
                      <a:pt x="12160" y="13178"/>
                    </a:cubicBezTo>
                    <a:cubicBezTo>
                      <a:pt x="12136" y="13178"/>
                      <a:pt x="12121" y="13195"/>
                      <a:pt x="12134" y="13221"/>
                    </a:cubicBezTo>
                    <a:cubicBezTo>
                      <a:pt x="12152" y="13257"/>
                      <a:pt x="12170" y="13292"/>
                      <a:pt x="12188" y="13328"/>
                    </a:cubicBezTo>
                    <a:cubicBezTo>
                      <a:pt x="12116" y="13239"/>
                      <a:pt x="12044" y="13149"/>
                      <a:pt x="11973" y="13042"/>
                    </a:cubicBezTo>
                    <a:cubicBezTo>
                      <a:pt x="11669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43" y="11467"/>
                      <a:pt x="11740" y="11646"/>
                    </a:cubicBezTo>
                    <a:cubicBezTo>
                      <a:pt x="11901" y="11879"/>
                      <a:pt x="12152" y="12058"/>
                      <a:pt x="12420" y="12147"/>
                    </a:cubicBezTo>
                    <a:cubicBezTo>
                      <a:pt x="12427" y="12150"/>
                      <a:pt x="12435" y="12151"/>
                      <a:pt x="12442" y="12151"/>
                    </a:cubicBezTo>
                    <a:cubicBezTo>
                      <a:pt x="12491" y="12151"/>
                      <a:pt x="12543" y="12102"/>
                      <a:pt x="12528" y="12040"/>
                    </a:cubicBezTo>
                    <a:cubicBezTo>
                      <a:pt x="12241" y="11413"/>
                      <a:pt x="11687" y="10930"/>
                      <a:pt x="11007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48" y="7244"/>
                      <a:pt x="10380" y="7745"/>
                      <a:pt x="10792" y="7924"/>
                    </a:cubicBezTo>
                    <a:cubicBezTo>
                      <a:pt x="10805" y="7931"/>
                      <a:pt x="10819" y="7933"/>
                      <a:pt x="10832" y="7933"/>
                    </a:cubicBezTo>
                    <a:cubicBezTo>
                      <a:pt x="10893" y="7933"/>
                      <a:pt x="10950" y="7875"/>
                      <a:pt x="10935" y="7817"/>
                    </a:cubicBezTo>
                    <a:cubicBezTo>
                      <a:pt x="10828" y="7172"/>
                      <a:pt x="10667" y="6331"/>
                      <a:pt x="10094" y="5938"/>
                    </a:cubicBezTo>
                    <a:cubicBezTo>
                      <a:pt x="10273" y="3951"/>
                      <a:pt x="10631" y="2001"/>
                      <a:pt x="11150" y="68"/>
                    </a:cubicBezTo>
                    <a:cubicBezTo>
                      <a:pt x="11161" y="25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37"/>
              <p:cNvSpPr/>
              <p:nvPr/>
            </p:nvSpPr>
            <p:spPr>
              <a:xfrm>
                <a:off x="834550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9"/>
                      <a:pt x="999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37"/>
              <p:cNvSpPr/>
              <p:nvPr/>
            </p:nvSpPr>
            <p:spPr>
              <a:xfrm>
                <a:off x="1045300" y="4035350"/>
                <a:ext cx="225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8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4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4" y="496"/>
                      <a:pt x="336" y="228"/>
                      <a:pt x="67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37"/>
              <p:cNvSpPr/>
              <p:nvPr/>
            </p:nvSpPr>
            <p:spPr>
              <a:xfrm>
                <a:off x="964200" y="4182225"/>
                <a:ext cx="2375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1" extrusionOk="0">
                    <a:moveTo>
                      <a:pt x="305" y="330"/>
                    </a:moveTo>
                    <a:lnTo>
                      <a:pt x="305" y="330"/>
                    </a:lnTo>
                    <a:cubicBezTo>
                      <a:pt x="538" y="598"/>
                      <a:pt x="699" y="920"/>
                      <a:pt x="752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30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3"/>
                    </a:cubicBezTo>
                    <a:cubicBezTo>
                      <a:pt x="108" y="365"/>
                      <a:pt x="198" y="598"/>
                      <a:pt x="305" y="831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1"/>
                    </a:cubicBezTo>
                    <a:cubicBezTo>
                      <a:pt x="878" y="1010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3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37"/>
              <p:cNvSpPr/>
              <p:nvPr/>
            </p:nvSpPr>
            <p:spPr>
              <a:xfrm>
                <a:off x="1136975" y="4558075"/>
                <a:ext cx="302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7" extrusionOk="0">
                    <a:moveTo>
                      <a:pt x="39" y="0"/>
                    </a:moveTo>
                    <a:cubicBezTo>
                      <a:pt x="21" y="0"/>
                      <a:pt x="1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1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6"/>
                      <a:pt x="1178" y="614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37"/>
              <p:cNvSpPr/>
              <p:nvPr/>
            </p:nvSpPr>
            <p:spPr>
              <a:xfrm>
                <a:off x="945425" y="47926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37"/>
              <p:cNvSpPr/>
              <p:nvPr/>
            </p:nvSpPr>
            <p:spPr>
              <a:xfrm>
                <a:off x="1125725" y="464095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0"/>
                    </a:moveTo>
                    <a:cubicBezTo>
                      <a:pt x="166" y="0"/>
                      <a:pt x="95" y="26"/>
                      <a:pt x="36" y="90"/>
                    </a:cubicBezTo>
                    <a:cubicBezTo>
                      <a:pt x="0" y="126"/>
                      <a:pt x="36" y="180"/>
                      <a:pt x="72" y="180"/>
                    </a:cubicBezTo>
                    <a:lnTo>
                      <a:pt x="340" y="180"/>
                    </a:lnTo>
                    <a:cubicBezTo>
                      <a:pt x="447" y="216"/>
                      <a:pt x="555" y="251"/>
                      <a:pt x="626" y="323"/>
                    </a:cubicBezTo>
                    <a:cubicBezTo>
                      <a:pt x="640" y="336"/>
                      <a:pt x="654" y="342"/>
                      <a:pt x="668" y="342"/>
                    </a:cubicBezTo>
                    <a:cubicBezTo>
                      <a:pt x="708" y="342"/>
                      <a:pt x="738" y="292"/>
                      <a:pt x="698" y="251"/>
                    </a:cubicBezTo>
                    <a:cubicBezTo>
                      <a:pt x="598" y="139"/>
                      <a:pt x="410" y="0"/>
                      <a:pt x="2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37"/>
              <p:cNvSpPr/>
              <p:nvPr/>
            </p:nvSpPr>
            <p:spPr>
              <a:xfrm>
                <a:off x="751250" y="45096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90" y="170"/>
                      <a:pt x="198" y="188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10"/>
                    </a:cubicBezTo>
                    <a:cubicBezTo>
                      <a:pt x="550" y="528"/>
                      <a:pt x="567" y="536"/>
                      <a:pt x="585" y="536"/>
                    </a:cubicBezTo>
                    <a:cubicBezTo>
                      <a:pt x="621" y="536"/>
                      <a:pt x="657" y="504"/>
                      <a:pt x="645" y="456"/>
                    </a:cubicBezTo>
                    <a:cubicBezTo>
                      <a:pt x="591" y="331"/>
                      <a:pt x="520" y="223"/>
                      <a:pt x="412" y="134"/>
                    </a:cubicBezTo>
                    <a:cubicBezTo>
                      <a:pt x="337" y="74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37"/>
              <p:cNvSpPr/>
              <p:nvPr/>
            </p:nvSpPr>
            <p:spPr>
              <a:xfrm>
                <a:off x="1098425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0" y="818"/>
                      <a:pt x="90" y="1229"/>
                    </a:cubicBezTo>
                    <a:cubicBezTo>
                      <a:pt x="101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0" y="244"/>
                      <a:pt x="381" y="236"/>
                      <a:pt x="362" y="236"/>
                    </a:cubicBezTo>
                    <a:cubicBezTo>
                      <a:pt x="327" y="236"/>
                      <a:pt x="293" y="264"/>
                      <a:pt x="305" y="299"/>
                    </a:cubicBezTo>
                    <a:cubicBezTo>
                      <a:pt x="394" y="567"/>
                      <a:pt x="340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37"/>
              <p:cNvSpPr/>
              <p:nvPr/>
            </p:nvSpPr>
            <p:spPr>
              <a:xfrm>
                <a:off x="976300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cubicBezTo>
                      <a:pt x="304" y="667"/>
                      <a:pt x="412" y="900"/>
                      <a:pt x="447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27"/>
                      <a:pt x="18" y="363"/>
                    </a:cubicBezTo>
                    <a:lnTo>
                      <a:pt x="36" y="363"/>
                    </a:lnTo>
                    <a:cubicBezTo>
                      <a:pt x="36" y="750"/>
                      <a:pt x="83" y="1264"/>
                      <a:pt x="446" y="1264"/>
                    </a:cubicBezTo>
                    <a:cubicBezTo>
                      <a:pt x="469" y="1264"/>
                      <a:pt x="494" y="1262"/>
                      <a:pt x="519" y="1257"/>
                    </a:cubicBezTo>
                    <a:cubicBezTo>
                      <a:pt x="537" y="1257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20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6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37"/>
              <p:cNvSpPr/>
              <p:nvPr/>
            </p:nvSpPr>
            <p:spPr>
              <a:xfrm>
                <a:off x="862200" y="3039425"/>
                <a:ext cx="211650" cy="5220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80" extrusionOk="0">
                    <a:moveTo>
                      <a:pt x="4686" y="384"/>
                    </a:moveTo>
                    <a:cubicBezTo>
                      <a:pt x="4814" y="384"/>
                      <a:pt x="4868" y="760"/>
                      <a:pt x="4868" y="964"/>
                    </a:cubicBezTo>
                    <a:cubicBezTo>
                      <a:pt x="4868" y="1250"/>
                      <a:pt x="4850" y="1501"/>
                      <a:pt x="4832" y="1787"/>
                    </a:cubicBezTo>
                    <a:cubicBezTo>
                      <a:pt x="4797" y="2252"/>
                      <a:pt x="4725" y="2700"/>
                      <a:pt x="4600" y="3165"/>
                    </a:cubicBezTo>
                    <a:cubicBezTo>
                      <a:pt x="4636" y="2932"/>
                      <a:pt x="4636" y="2682"/>
                      <a:pt x="4564" y="2467"/>
                    </a:cubicBezTo>
                    <a:cubicBezTo>
                      <a:pt x="4564" y="2449"/>
                      <a:pt x="4564" y="2449"/>
                      <a:pt x="4546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10" y="2467"/>
                    </a:cubicBezTo>
                    <a:cubicBezTo>
                      <a:pt x="4403" y="2717"/>
                      <a:pt x="4457" y="3147"/>
                      <a:pt x="4439" y="3415"/>
                    </a:cubicBezTo>
                    <a:cubicBezTo>
                      <a:pt x="4439" y="3523"/>
                      <a:pt x="4421" y="3630"/>
                      <a:pt x="4421" y="3737"/>
                    </a:cubicBezTo>
                    <a:cubicBezTo>
                      <a:pt x="4152" y="2717"/>
                      <a:pt x="4009" y="1572"/>
                      <a:pt x="4492" y="606"/>
                    </a:cubicBezTo>
                    <a:cubicBezTo>
                      <a:pt x="4570" y="446"/>
                      <a:pt x="4634" y="384"/>
                      <a:pt x="4686" y="384"/>
                    </a:cubicBezTo>
                    <a:close/>
                    <a:moveTo>
                      <a:pt x="2573" y="900"/>
                    </a:moveTo>
                    <a:cubicBezTo>
                      <a:pt x="2726" y="900"/>
                      <a:pt x="2952" y="1055"/>
                      <a:pt x="3079" y="1161"/>
                    </a:cubicBezTo>
                    <a:cubicBezTo>
                      <a:pt x="3759" y="1715"/>
                      <a:pt x="3777" y="2556"/>
                      <a:pt x="3777" y="3362"/>
                    </a:cubicBezTo>
                    <a:cubicBezTo>
                      <a:pt x="3741" y="3272"/>
                      <a:pt x="3723" y="3201"/>
                      <a:pt x="3687" y="3111"/>
                    </a:cubicBezTo>
                    <a:lnTo>
                      <a:pt x="3687" y="3057"/>
                    </a:lnTo>
                    <a:cubicBezTo>
                      <a:pt x="3651" y="2968"/>
                      <a:pt x="3616" y="2861"/>
                      <a:pt x="3580" y="2753"/>
                    </a:cubicBezTo>
                    <a:cubicBezTo>
                      <a:pt x="3573" y="2740"/>
                      <a:pt x="3558" y="2734"/>
                      <a:pt x="3544" y="2734"/>
                    </a:cubicBezTo>
                    <a:cubicBezTo>
                      <a:pt x="3520" y="2734"/>
                      <a:pt x="3497" y="2749"/>
                      <a:pt x="3508" y="2771"/>
                    </a:cubicBezTo>
                    <a:cubicBezTo>
                      <a:pt x="3598" y="3093"/>
                      <a:pt x="3687" y="3433"/>
                      <a:pt x="3777" y="3755"/>
                    </a:cubicBezTo>
                    <a:lnTo>
                      <a:pt x="3777" y="3773"/>
                    </a:lnTo>
                    <a:cubicBezTo>
                      <a:pt x="3419" y="3344"/>
                      <a:pt x="3079" y="2896"/>
                      <a:pt x="2775" y="2413"/>
                    </a:cubicBezTo>
                    <a:cubicBezTo>
                      <a:pt x="2578" y="2037"/>
                      <a:pt x="2452" y="1626"/>
                      <a:pt x="2417" y="1196"/>
                    </a:cubicBezTo>
                    <a:cubicBezTo>
                      <a:pt x="2395" y="976"/>
                      <a:pt x="2466" y="900"/>
                      <a:pt x="2573" y="900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7"/>
                    </a:cubicBezTo>
                    <a:cubicBezTo>
                      <a:pt x="2130" y="3093"/>
                      <a:pt x="2488" y="3433"/>
                      <a:pt x="2810" y="3809"/>
                    </a:cubicBezTo>
                    <a:cubicBezTo>
                      <a:pt x="3025" y="4024"/>
                      <a:pt x="3204" y="4256"/>
                      <a:pt x="3347" y="4525"/>
                    </a:cubicBezTo>
                    <a:cubicBezTo>
                      <a:pt x="3472" y="4775"/>
                      <a:pt x="3562" y="5044"/>
                      <a:pt x="3633" y="5312"/>
                    </a:cubicBezTo>
                    <a:cubicBezTo>
                      <a:pt x="3401" y="5026"/>
                      <a:pt x="3186" y="4722"/>
                      <a:pt x="2953" y="4417"/>
                    </a:cubicBezTo>
                    <a:cubicBezTo>
                      <a:pt x="2949" y="4413"/>
                      <a:pt x="2941" y="4410"/>
                      <a:pt x="2933" y="4410"/>
                    </a:cubicBezTo>
                    <a:cubicBezTo>
                      <a:pt x="2912" y="4410"/>
                      <a:pt x="2887" y="4427"/>
                      <a:pt x="2900" y="4453"/>
                    </a:cubicBezTo>
                    <a:cubicBezTo>
                      <a:pt x="3061" y="4829"/>
                      <a:pt x="3276" y="5169"/>
                      <a:pt x="3544" y="5473"/>
                    </a:cubicBezTo>
                    <a:cubicBezTo>
                      <a:pt x="3616" y="5581"/>
                      <a:pt x="3705" y="5706"/>
                      <a:pt x="3777" y="5813"/>
                    </a:cubicBezTo>
                    <a:cubicBezTo>
                      <a:pt x="2739" y="5760"/>
                      <a:pt x="2291" y="4829"/>
                      <a:pt x="1916" y="4006"/>
                    </a:cubicBezTo>
                    <a:lnTo>
                      <a:pt x="1916" y="3988"/>
                    </a:lnTo>
                    <a:cubicBezTo>
                      <a:pt x="1808" y="3737"/>
                      <a:pt x="1665" y="3541"/>
                      <a:pt x="1522" y="3308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29" y="2770"/>
                    </a:moveTo>
                    <a:cubicBezTo>
                      <a:pt x="6494" y="2770"/>
                      <a:pt x="6424" y="4116"/>
                      <a:pt x="6371" y="4274"/>
                    </a:cubicBezTo>
                    <a:cubicBezTo>
                      <a:pt x="6210" y="4936"/>
                      <a:pt x="5817" y="5509"/>
                      <a:pt x="5441" y="6082"/>
                    </a:cubicBezTo>
                    <a:cubicBezTo>
                      <a:pt x="5584" y="5616"/>
                      <a:pt x="5709" y="5169"/>
                      <a:pt x="5888" y="4740"/>
                    </a:cubicBezTo>
                    <a:cubicBezTo>
                      <a:pt x="5899" y="4707"/>
                      <a:pt x="5871" y="4682"/>
                      <a:pt x="5839" y="4682"/>
                    </a:cubicBezTo>
                    <a:cubicBezTo>
                      <a:pt x="5818" y="4682"/>
                      <a:pt x="5795" y="4693"/>
                      <a:pt x="5781" y="4722"/>
                    </a:cubicBezTo>
                    <a:cubicBezTo>
                      <a:pt x="5512" y="5384"/>
                      <a:pt x="5262" y="6082"/>
                      <a:pt x="4994" y="6762"/>
                    </a:cubicBezTo>
                    <a:cubicBezTo>
                      <a:pt x="4976" y="5634"/>
                      <a:pt x="5226" y="4507"/>
                      <a:pt x="5763" y="3505"/>
                    </a:cubicBezTo>
                    <a:cubicBezTo>
                      <a:pt x="5924" y="3201"/>
                      <a:pt x="6157" y="2950"/>
                      <a:pt x="6425" y="2771"/>
                    </a:cubicBezTo>
                    <a:cubicBezTo>
                      <a:pt x="6426" y="2770"/>
                      <a:pt x="6428" y="2770"/>
                      <a:pt x="6429" y="2770"/>
                    </a:cubicBezTo>
                    <a:close/>
                    <a:moveTo>
                      <a:pt x="985" y="6332"/>
                    </a:moveTo>
                    <a:cubicBezTo>
                      <a:pt x="1432" y="6350"/>
                      <a:pt x="1844" y="6636"/>
                      <a:pt x="2166" y="6905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40"/>
                      <a:pt x="2721" y="7925"/>
                      <a:pt x="2399" y="7710"/>
                    </a:cubicBezTo>
                    <a:cubicBezTo>
                      <a:pt x="2388" y="7703"/>
                      <a:pt x="2379" y="7700"/>
                      <a:pt x="2370" y="7700"/>
                    </a:cubicBezTo>
                    <a:cubicBezTo>
                      <a:pt x="2334" y="7700"/>
                      <a:pt x="2316" y="7753"/>
                      <a:pt x="2345" y="7782"/>
                    </a:cubicBezTo>
                    <a:cubicBezTo>
                      <a:pt x="2739" y="8086"/>
                      <a:pt x="3150" y="8354"/>
                      <a:pt x="3526" y="8659"/>
                    </a:cubicBezTo>
                    <a:cubicBezTo>
                      <a:pt x="3562" y="8712"/>
                      <a:pt x="3616" y="8748"/>
                      <a:pt x="3669" y="8802"/>
                    </a:cubicBezTo>
                    <a:cubicBezTo>
                      <a:pt x="3578" y="8821"/>
                      <a:pt x="3487" y="8831"/>
                      <a:pt x="3396" y="8831"/>
                    </a:cubicBezTo>
                    <a:cubicBezTo>
                      <a:pt x="2415" y="8831"/>
                      <a:pt x="1469" y="7746"/>
                      <a:pt x="1092" y="6976"/>
                    </a:cubicBezTo>
                    <a:cubicBezTo>
                      <a:pt x="1039" y="6851"/>
                      <a:pt x="842" y="6332"/>
                      <a:pt x="985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2"/>
                      <a:pt x="6801" y="8963"/>
                    </a:cubicBezTo>
                    <a:cubicBezTo>
                      <a:pt x="6407" y="9822"/>
                      <a:pt x="5709" y="10412"/>
                      <a:pt x="5101" y="11092"/>
                    </a:cubicBezTo>
                    <a:cubicBezTo>
                      <a:pt x="5548" y="10430"/>
                      <a:pt x="5942" y="9661"/>
                      <a:pt x="6336" y="8981"/>
                    </a:cubicBezTo>
                    <a:cubicBezTo>
                      <a:pt x="6348" y="8929"/>
                      <a:pt x="6315" y="8887"/>
                      <a:pt x="6276" y="8887"/>
                    </a:cubicBezTo>
                    <a:cubicBezTo>
                      <a:pt x="6260" y="8887"/>
                      <a:pt x="6243" y="8894"/>
                      <a:pt x="6228" y="8909"/>
                    </a:cubicBezTo>
                    <a:cubicBezTo>
                      <a:pt x="5835" y="9571"/>
                      <a:pt x="5405" y="10198"/>
                      <a:pt x="4976" y="10824"/>
                    </a:cubicBezTo>
                    <a:cubicBezTo>
                      <a:pt x="5208" y="9195"/>
                      <a:pt x="5638" y="7853"/>
                      <a:pt x="7069" y="6798"/>
                    </a:cubicBezTo>
                    <a:cubicBezTo>
                      <a:pt x="7159" y="6731"/>
                      <a:pt x="7227" y="6701"/>
                      <a:pt x="7278" y="6701"/>
                    </a:cubicBezTo>
                    <a:close/>
                    <a:moveTo>
                      <a:pt x="282" y="9786"/>
                    </a:moveTo>
                    <a:cubicBezTo>
                      <a:pt x="284" y="9786"/>
                      <a:pt x="285" y="9786"/>
                      <a:pt x="287" y="9786"/>
                    </a:cubicBezTo>
                    <a:cubicBezTo>
                      <a:pt x="1057" y="9822"/>
                      <a:pt x="1790" y="10341"/>
                      <a:pt x="2345" y="10824"/>
                    </a:cubicBezTo>
                    <a:cubicBezTo>
                      <a:pt x="2828" y="11236"/>
                      <a:pt x="3097" y="11737"/>
                      <a:pt x="3419" y="12220"/>
                    </a:cubicBezTo>
                    <a:cubicBezTo>
                      <a:pt x="3061" y="11951"/>
                      <a:pt x="2667" y="11719"/>
                      <a:pt x="2399" y="11540"/>
                    </a:cubicBezTo>
                    <a:cubicBezTo>
                      <a:pt x="2390" y="11534"/>
                      <a:pt x="2381" y="11531"/>
                      <a:pt x="2373" y="11531"/>
                    </a:cubicBezTo>
                    <a:cubicBezTo>
                      <a:pt x="2330" y="11531"/>
                      <a:pt x="2300" y="11599"/>
                      <a:pt x="2345" y="11629"/>
                    </a:cubicBezTo>
                    <a:cubicBezTo>
                      <a:pt x="2721" y="11880"/>
                      <a:pt x="3061" y="12148"/>
                      <a:pt x="3383" y="12452"/>
                    </a:cubicBezTo>
                    <a:cubicBezTo>
                      <a:pt x="3455" y="12506"/>
                      <a:pt x="3508" y="12578"/>
                      <a:pt x="3562" y="12649"/>
                    </a:cubicBezTo>
                    <a:cubicBezTo>
                      <a:pt x="3500" y="12655"/>
                      <a:pt x="3440" y="12657"/>
                      <a:pt x="3382" y="12657"/>
                    </a:cubicBezTo>
                    <a:cubicBezTo>
                      <a:pt x="2481" y="12657"/>
                      <a:pt x="1877" y="12034"/>
                      <a:pt x="1289" y="11379"/>
                    </a:cubicBezTo>
                    <a:lnTo>
                      <a:pt x="1289" y="11397"/>
                    </a:lnTo>
                    <a:cubicBezTo>
                      <a:pt x="1039" y="11110"/>
                      <a:pt x="824" y="10824"/>
                      <a:pt x="609" y="10520"/>
                    </a:cubicBezTo>
                    <a:cubicBezTo>
                      <a:pt x="556" y="10431"/>
                      <a:pt x="172" y="9786"/>
                      <a:pt x="282" y="9786"/>
                    </a:cubicBezTo>
                    <a:close/>
                    <a:moveTo>
                      <a:pt x="7940" y="10883"/>
                    </a:moveTo>
                    <a:cubicBezTo>
                      <a:pt x="8105" y="10883"/>
                      <a:pt x="8192" y="11048"/>
                      <a:pt x="8107" y="11504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1"/>
                    </a:cubicBezTo>
                    <a:cubicBezTo>
                      <a:pt x="5870" y="14421"/>
                      <a:pt x="6354" y="13705"/>
                      <a:pt x="6783" y="12953"/>
                    </a:cubicBezTo>
                    <a:cubicBezTo>
                      <a:pt x="6808" y="12915"/>
                      <a:pt x="6771" y="12878"/>
                      <a:pt x="6734" y="12878"/>
                    </a:cubicBezTo>
                    <a:cubicBezTo>
                      <a:pt x="6719" y="12878"/>
                      <a:pt x="6704" y="12884"/>
                      <a:pt x="6694" y="12900"/>
                    </a:cubicBezTo>
                    <a:cubicBezTo>
                      <a:pt x="6157" y="13741"/>
                      <a:pt x="5548" y="14510"/>
                      <a:pt x="4832" y="15226"/>
                    </a:cubicBezTo>
                    <a:cubicBezTo>
                      <a:pt x="5137" y="14582"/>
                      <a:pt x="5351" y="13920"/>
                      <a:pt x="5656" y="13293"/>
                    </a:cubicBezTo>
                    <a:lnTo>
                      <a:pt x="5674" y="13293"/>
                    </a:lnTo>
                    <a:cubicBezTo>
                      <a:pt x="6031" y="12542"/>
                      <a:pt x="6658" y="11880"/>
                      <a:pt x="7230" y="11325"/>
                    </a:cubicBezTo>
                    <a:cubicBezTo>
                      <a:pt x="7476" y="11089"/>
                      <a:pt x="7756" y="10883"/>
                      <a:pt x="7940" y="10883"/>
                    </a:cubicBezTo>
                    <a:close/>
                    <a:moveTo>
                      <a:pt x="663" y="13271"/>
                    </a:moveTo>
                    <a:cubicBezTo>
                      <a:pt x="761" y="13271"/>
                      <a:pt x="896" y="13329"/>
                      <a:pt x="1003" y="13365"/>
                    </a:cubicBezTo>
                    <a:cubicBezTo>
                      <a:pt x="2148" y="13651"/>
                      <a:pt x="2578" y="14832"/>
                      <a:pt x="2971" y="15870"/>
                    </a:cubicBezTo>
                    <a:cubicBezTo>
                      <a:pt x="2775" y="15673"/>
                      <a:pt x="2560" y="15477"/>
                      <a:pt x="2345" y="15280"/>
                    </a:cubicBezTo>
                    <a:cubicBezTo>
                      <a:pt x="2333" y="15272"/>
                      <a:pt x="2320" y="15268"/>
                      <a:pt x="2308" y="15268"/>
                    </a:cubicBezTo>
                    <a:cubicBezTo>
                      <a:pt x="2265" y="15268"/>
                      <a:pt x="2232" y="15310"/>
                      <a:pt x="2273" y="15351"/>
                    </a:cubicBezTo>
                    <a:cubicBezTo>
                      <a:pt x="2578" y="15673"/>
                      <a:pt x="2882" y="16014"/>
                      <a:pt x="3150" y="16371"/>
                    </a:cubicBezTo>
                    <a:cubicBezTo>
                      <a:pt x="3186" y="16479"/>
                      <a:pt x="3240" y="16604"/>
                      <a:pt x="3293" y="16694"/>
                    </a:cubicBezTo>
                    <a:cubicBezTo>
                      <a:pt x="2470" y="16479"/>
                      <a:pt x="1754" y="15960"/>
                      <a:pt x="1271" y="15280"/>
                    </a:cubicBezTo>
                    <a:cubicBezTo>
                      <a:pt x="1003" y="14904"/>
                      <a:pt x="806" y="14492"/>
                      <a:pt x="663" y="14063"/>
                    </a:cubicBezTo>
                    <a:cubicBezTo>
                      <a:pt x="609" y="13884"/>
                      <a:pt x="573" y="13705"/>
                      <a:pt x="538" y="13526"/>
                    </a:cubicBezTo>
                    <a:cubicBezTo>
                      <a:pt x="502" y="13329"/>
                      <a:pt x="564" y="13271"/>
                      <a:pt x="663" y="13271"/>
                    </a:cubicBezTo>
                    <a:close/>
                    <a:moveTo>
                      <a:pt x="7742" y="15754"/>
                    </a:moveTo>
                    <a:cubicBezTo>
                      <a:pt x="7944" y="15754"/>
                      <a:pt x="7516" y="16499"/>
                      <a:pt x="7499" y="16532"/>
                    </a:cubicBezTo>
                    <a:lnTo>
                      <a:pt x="7517" y="16568"/>
                    </a:lnTo>
                    <a:cubicBezTo>
                      <a:pt x="7266" y="16998"/>
                      <a:pt x="6908" y="17391"/>
                      <a:pt x="6497" y="17678"/>
                    </a:cubicBezTo>
                    <a:cubicBezTo>
                      <a:pt x="6085" y="17982"/>
                      <a:pt x="5602" y="18054"/>
                      <a:pt x="5137" y="18107"/>
                    </a:cubicBezTo>
                    <a:cubicBezTo>
                      <a:pt x="5495" y="17892"/>
                      <a:pt x="5817" y="17588"/>
                      <a:pt x="6049" y="17230"/>
                    </a:cubicBezTo>
                    <a:cubicBezTo>
                      <a:pt x="6062" y="17192"/>
                      <a:pt x="6030" y="17154"/>
                      <a:pt x="5997" y="17154"/>
                    </a:cubicBezTo>
                    <a:cubicBezTo>
                      <a:pt x="5984" y="17154"/>
                      <a:pt x="5970" y="17161"/>
                      <a:pt x="5960" y="17177"/>
                    </a:cubicBezTo>
                    <a:cubicBezTo>
                      <a:pt x="5638" y="17606"/>
                      <a:pt x="5208" y="17946"/>
                      <a:pt x="4707" y="18161"/>
                    </a:cubicBezTo>
                    <a:lnTo>
                      <a:pt x="4689" y="18161"/>
                    </a:lnTo>
                    <a:cubicBezTo>
                      <a:pt x="5047" y="17803"/>
                      <a:pt x="5334" y="17409"/>
                      <a:pt x="5674" y="17051"/>
                    </a:cubicBezTo>
                    <a:cubicBezTo>
                      <a:pt x="6246" y="16479"/>
                      <a:pt x="6926" y="16031"/>
                      <a:pt x="7696" y="15763"/>
                    </a:cubicBezTo>
                    <a:cubicBezTo>
                      <a:pt x="7714" y="15757"/>
                      <a:pt x="7729" y="15754"/>
                      <a:pt x="7742" y="15754"/>
                    </a:cubicBezTo>
                    <a:close/>
                    <a:moveTo>
                      <a:pt x="4870" y="1"/>
                    </a:moveTo>
                    <a:cubicBezTo>
                      <a:pt x="4845" y="1"/>
                      <a:pt x="4819" y="11"/>
                      <a:pt x="4797" y="33"/>
                    </a:cubicBezTo>
                    <a:cubicBezTo>
                      <a:pt x="3812" y="1017"/>
                      <a:pt x="3866" y="2932"/>
                      <a:pt x="4439" y="4113"/>
                    </a:cubicBezTo>
                    <a:cubicBezTo>
                      <a:pt x="4403" y="4328"/>
                      <a:pt x="4367" y="4543"/>
                      <a:pt x="4313" y="4757"/>
                    </a:cubicBezTo>
                    <a:cubicBezTo>
                      <a:pt x="4278" y="4883"/>
                      <a:pt x="4224" y="5026"/>
                      <a:pt x="4188" y="5151"/>
                    </a:cubicBezTo>
                    <a:cubicBezTo>
                      <a:pt x="4117" y="4775"/>
                      <a:pt x="4045" y="4400"/>
                      <a:pt x="3938" y="4024"/>
                    </a:cubicBezTo>
                    <a:cubicBezTo>
                      <a:pt x="4152" y="3397"/>
                      <a:pt x="3956" y="2538"/>
                      <a:pt x="3777" y="1966"/>
                    </a:cubicBezTo>
                    <a:cubicBezTo>
                      <a:pt x="3544" y="1268"/>
                      <a:pt x="3061" y="713"/>
                      <a:pt x="2309" y="642"/>
                    </a:cubicBezTo>
                    <a:cubicBezTo>
                      <a:pt x="2256" y="642"/>
                      <a:pt x="2220" y="677"/>
                      <a:pt x="2220" y="731"/>
                    </a:cubicBezTo>
                    <a:cubicBezTo>
                      <a:pt x="2202" y="2020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9"/>
                      <a:pt x="3812" y="4185"/>
                      <a:pt x="3848" y="4185"/>
                    </a:cubicBezTo>
                    <a:cubicBezTo>
                      <a:pt x="3938" y="4614"/>
                      <a:pt x="4009" y="5044"/>
                      <a:pt x="4081" y="5473"/>
                    </a:cubicBezTo>
                    <a:cubicBezTo>
                      <a:pt x="4063" y="5545"/>
                      <a:pt x="4045" y="5599"/>
                      <a:pt x="4045" y="5670"/>
                    </a:cubicBezTo>
                    <a:cubicBezTo>
                      <a:pt x="4045" y="5706"/>
                      <a:pt x="4063" y="5742"/>
                      <a:pt x="4117" y="5760"/>
                    </a:cubicBezTo>
                    <a:cubicBezTo>
                      <a:pt x="4117" y="5849"/>
                      <a:pt x="4135" y="5939"/>
                      <a:pt x="4135" y="6028"/>
                    </a:cubicBezTo>
                    <a:cubicBezTo>
                      <a:pt x="4045" y="5885"/>
                      <a:pt x="3956" y="5760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20"/>
                      <a:pt x="3795" y="5384"/>
                    </a:cubicBezTo>
                    <a:cubicBezTo>
                      <a:pt x="3687" y="4543"/>
                      <a:pt x="3222" y="3934"/>
                      <a:pt x="2649" y="3362"/>
                    </a:cubicBezTo>
                    <a:cubicBezTo>
                      <a:pt x="2445" y="3142"/>
                      <a:pt x="1842" y="2440"/>
                      <a:pt x="1407" y="2440"/>
                    </a:cubicBezTo>
                    <a:cubicBezTo>
                      <a:pt x="1346" y="2440"/>
                      <a:pt x="1288" y="2454"/>
                      <a:pt x="1236" y="2485"/>
                    </a:cubicBezTo>
                    <a:cubicBezTo>
                      <a:pt x="734" y="2753"/>
                      <a:pt x="1611" y="3773"/>
                      <a:pt x="1737" y="4042"/>
                    </a:cubicBezTo>
                    <a:cubicBezTo>
                      <a:pt x="2108" y="4818"/>
                      <a:pt x="2623" y="5897"/>
                      <a:pt x="3581" y="5897"/>
                    </a:cubicBezTo>
                    <a:cubicBezTo>
                      <a:pt x="3638" y="5897"/>
                      <a:pt x="3698" y="5893"/>
                      <a:pt x="3759" y="5885"/>
                    </a:cubicBezTo>
                    <a:cubicBezTo>
                      <a:pt x="3795" y="5867"/>
                      <a:pt x="3795" y="5867"/>
                      <a:pt x="3795" y="5849"/>
                    </a:cubicBezTo>
                    <a:cubicBezTo>
                      <a:pt x="3848" y="5921"/>
                      <a:pt x="3902" y="5992"/>
                      <a:pt x="3956" y="6064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4"/>
                      <a:pt x="4296" y="8336"/>
                      <a:pt x="4278" y="9267"/>
                    </a:cubicBezTo>
                    <a:cubicBezTo>
                      <a:pt x="4135" y="9034"/>
                      <a:pt x="3956" y="8838"/>
                      <a:pt x="3759" y="8659"/>
                    </a:cubicBezTo>
                    <a:cubicBezTo>
                      <a:pt x="3705" y="8605"/>
                      <a:pt x="3633" y="8569"/>
                      <a:pt x="3580" y="8515"/>
                    </a:cubicBezTo>
                    <a:cubicBezTo>
                      <a:pt x="3616" y="8480"/>
                      <a:pt x="3633" y="8444"/>
                      <a:pt x="3616" y="8390"/>
                    </a:cubicBezTo>
                    <a:cubicBezTo>
                      <a:pt x="3186" y="7334"/>
                      <a:pt x="2005" y="6117"/>
                      <a:pt x="824" y="6064"/>
                    </a:cubicBezTo>
                    <a:cubicBezTo>
                      <a:pt x="770" y="6064"/>
                      <a:pt x="717" y="6117"/>
                      <a:pt x="717" y="6171"/>
                    </a:cubicBezTo>
                    <a:cubicBezTo>
                      <a:pt x="607" y="7240"/>
                      <a:pt x="2028" y="8943"/>
                      <a:pt x="3248" y="8943"/>
                    </a:cubicBezTo>
                    <a:cubicBezTo>
                      <a:pt x="3418" y="8943"/>
                      <a:pt x="3584" y="8910"/>
                      <a:pt x="3741" y="8838"/>
                    </a:cubicBezTo>
                    <a:cubicBezTo>
                      <a:pt x="3830" y="8927"/>
                      <a:pt x="3902" y="9034"/>
                      <a:pt x="3973" y="9142"/>
                    </a:cubicBezTo>
                    <a:cubicBezTo>
                      <a:pt x="4099" y="9339"/>
                      <a:pt x="4152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20"/>
                      <a:pt x="4117" y="12238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3" y="12703"/>
                      <a:pt x="3866" y="12578"/>
                      <a:pt x="3741" y="12452"/>
                    </a:cubicBezTo>
                    <a:cubicBezTo>
                      <a:pt x="3741" y="12434"/>
                      <a:pt x="3741" y="12434"/>
                      <a:pt x="3741" y="12417"/>
                    </a:cubicBezTo>
                    <a:cubicBezTo>
                      <a:pt x="3741" y="11665"/>
                      <a:pt x="2864" y="10895"/>
                      <a:pt x="2345" y="10448"/>
                    </a:cubicBezTo>
                    <a:cubicBezTo>
                      <a:pt x="1731" y="9940"/>
                      <a:pt x="963" y="9517"/>
                      <a:pt x="158" y="9517"/>
                    </a:cubicBezTo>
                    <a:cubicBezTo>
                      <a:pt x="141" y="9517"/>
                      <a:pt x="125" y="9517"/>
                      <a:pt x="108" y="9518"/>
                    </a:cubicBezTo>
                    <a:cubicBezTo>
                      <a:pt x="37" y="9518"/>
                      <a:pt x="1" y="9571"/>
                      <a:pt x="19" y="9643"/>
                    </a:cubicBezTo>
                    <a:cubicBezTo>
                      <a:pt x="144" y="10448"/>
                      <a:pt x="842" y="11110"/>
                      <a:pt x="1361" y="11701"/>
                    </a:cubicBezTo>
                    <a:cubicBezTo>
                      <a:pt x="1878" y="12280"/>
                      <a:pt x="2504" y="12750"/>
                      <a:pt x="3277" y="12750"/>
                    </a:cubicBezTo>
                    <a:cubicBezTo>
                      <a:pt x="3387" y="12750"/>
                      <a:pt x="3500" y="12741"/>
                      <a:pt x="3616" y="12721"/>
                    </a:cubicBezTo>
                    <a:cubicBezTo>
                      <a:pt x="3759" y="12936"/>
                      <a:pt x="3884" y="13168"/>
                      <a:pt x="3991" y="13419"/>
                    </a:cubicBezTo>
                    <a:cubicBezTo>
                      <a:pt x="3902" y="14582"/>
                      <a:pt x="3795" y="15745"/>
                      <a:pt x="3651" y="16908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8"/>
                      <a:pt x="2828" y="14832"/>
                      <a:pt x="2435" y="14242"/>
                    </a:cubicBezTo>
                    <a:cubicBezTo>
                      <a:pt x="1959" y="13538"/>
                      <a:pt x="1276" y="13007"/>
                      <a:pt x="419" y="13007"/>
                    </a:cubicBezTo>
                    <a:cubicBezTo>
                      <a:pt x="405" y="13007"/>
                      <a:pt x="391" y="13007"/>
                      <a:pt x="377" y="13007"/>
                    </a:cubicBezTo>
                    <a:cubicBezTo>
                      <a:pt x="305" y="13007"/>
                      <a:pt x="269" y="13061"/>
                      <a:pt x="269" y="13114"/>
                    </a:cubicBezTo>
                    <a:cubicBezTo>
                      <a:pt x="359" y="14707"/>
                      <a:pt x="1629" y="16747"/>
                      <a:pt x="3401" y="16801"/>
                    </a:cubicBezTo>
                    <a:cubicBezTo>
                      <a:pt x="3472" y="16998"/>
                      <a:pt x="3544" y="17212"/>
                      <a:pt x="3562" y="17427"/>
                    </a:cubicBezTo>
                    <a:cubicBezTo>
                      <a:pt x="3419" y="18555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7" y="20879"/>
                      <a:pt x="3046" y="20863"/>
                      <a:pt x="3061" y="20827"/>
                    </a:cubicBezTo>
                    <a:cubicBezTo>
                      <a:pt x="3329" y="20129"/>
                      <a:pt x="3526" y="19396"/>
                      <a:pt x="3669" y="18662"/>
                    </a:cubicBezTo>
                    <a:cubicBezTo>
                      <a:pt x="3973" y="18573"/>
                      <a:pt x="4260" y="18465"/>
                      <a:pt x="4546" y="18340"/>
                    </a:cubicBezTo>
                    <a:cubicBezTo>
                      <a:pt x="5334" y="18250"/>
                      <a:pt x="6139" y="18215"/>
                      <a:pt x="6783" y="17660"/>
                    </a:cubicBezTo>
                    <a:cubicBezTo>
                      <a:pt x="7409" y="17105"/>
                      <a:pt x="7839" y="16354"/>
                      <a:pt x="8179" y="15566"/>
                    </a:cubicBezTo>
                    <a:cubicBezTo>
                      <a:pt x="8197" y="15495"/>
                      <a:pt x="8143" y="15423"/>
                      <a:pt x="8071" y="15423"/>
                    </a:cubicBezTo>
                    <a:lnTo>
                      <a:pt x="8125" y="15477"/>
                    </a:lnTo>
                    <a:cubicBezTo>
                      <a:pt x="7391" y="15548"/>
                      <a:pt x="6801" y="15906"/>
                      <a:pt x="6228" y="16336"/>
                    </a:cubicBezTo>
                    <a:cubicBezTo>
                      <a:pt x="5495" y="16872"/>
                      <a:pt x="5065" y="17588"/>
                      <a:pt x="4439" y="18179"/>
                    </a:cubicBezTo>
                    <a:lnTo>
                      <a:pt x="4385" y="18179"/>
                    </a:lnTo>
                    <a:cubicBezTo>
                      <a:pt x="4331" y="18197"/>
                      <a:pt x="4313" y="18232"/>
                      <a:pt x="4313" y="18286"/>
                    </a:cubicBezTo>
                    <a:cubicBezTo>
                      <a:pt x="4135" y="18358"/>
                      <a:pt x="3938" y="18429"/>
                      <a:pt x="3759" y="18501"/>
                    </a:cubicBezTo>
                    <a:cubicBezTo>
                      <a:pt x="3902" y="17803"/>
                      <a:pt x="3991" y="17087"/>
                      <a:pt x="4081" y="16371"/>
                    </a:cubicBezTo>
                    <a:cubicBezTo>
                      <a:pt x="4457" y="16121"/>
                      <a:pt x="4797" y="15835"/>
                      <a:pt x="5101" y="15495"/>
                    </a:cubicBezTo>
                    <a:lnTo>
                      <a:pt x="5119" y="15495"/>
                    </a:lnTo>
                    <a:cubicBezTo>
                      <a:pt x="7016" y="14725"/>
                      <a:pt x="8429" y="12721"/>
                      <a:pt x="8465" y="10663"/>
                    </a:cubicBezTo>
                    <a:cubicBezTo>
                      <a:pt x="8465" y="10609"/>
                      <a:pt x="8429" y="10555"/>
                      <a:pt x="8358" y="10555"/>
                    </a:cubicBezTo>
                    <a:cubicBezTo>
                      <a:pt x="7463" y="10645"/>
                      <a:pt x="6801" y="11504"/>
                      <a:pt x="6282" y="12166"/>
                    </a:cubicBezTo>
                    <a:cubicBezTo>
                      <a:pt x="5459" y="13186"/>
                      <a:pt x="5083" y="14367"/>
                      <a:pt x="4582" y="15566"/>
                    </a:cubicBezTo>
                    <a:lnTo>
                      <a:pt x="4099" y="16085"/>
                    </a:lnTo>
                    <a:cubicBezTo>
                      <a:pt x="4224" y="14761"/>
                      <a:pt x="4278" y="13419"/>
                      <a:pt x="4349" y="12148"/>
                    </a:cubicBezTo>
                    <a:cubicBezTo>
                      <a:pt x="4582" y="11933"/>
                      <a:pt x="4779" y="11683"/>
                      <a:pt x="4976" y="11414"/>
                    </a:cubicBezTo>
                    <a:cubicBezTo>
                      <a:pt x="4976" y="11449"/>
                      <a:pt x="5006" y="11477"/>
                      <a:pt x="5042" y="11477"/>
                    </a:cubicBezTo>
                    <a:cubicBezTo>
                      <a:pt x="5061" y="11477"/>
                      <a:pt x="5082" y="11469"/>
                      <a:pt x="5101" y="11450"/>
                    </a:cubicBezTo>
                    <a:cubicBezTo>
                      <a:pt x="6550" y="10269"/>
                      <a:pt x="7839" y="8408"/>
                      <a:pt x="7678" y="6440"/>
                    </a:cubicBezTo>
                    <a:cubicBezTo>
                      <a:pt x="7678" y="6369"/>
                      <a:pt x="7622" y="6321"/>
                      <a:pt x="7564" y="6321"/>
                    </a:cubicBezTo>
                    <a:cubicBezTo>
                      <a:pt x="7548" y="6321"/>
                      <a:pt x="7532" y="6325"/>
                      <a:pt x="7517" y="6332"/>
                    </a:cubicBezTo>
                    <a:cubicBezTo>
                      <a:pt x="5817" y="7316"/>
                      <a:pt x="4797" y="9160"/>
                      <a:pt x="4868" y="11128"/>
                    </a:cubicBezTo>
                    <a:lnTo>
                      <a:pt x="4367" y="11844"/>
                    </a:lnTo>
                    <a:cubicBezTo>
                      <a:pt x="4439" y="10663"/>
                      <a:pt x="4492" y="9482"/>
                      <a:pt x="4475" y="8301"/>
                    </a:cubicBezTo>
                    <a:cubicBezTo>
                      <a:pt x="4815" y="7871"/>
                      <a:pt x="5083" y="7370"/>
                      <a:pt x="5244" y="6851"/>
                    </a:cubicBezTo>
                    <a:cubicBezTo>
                      <a:pt x="6175" y="5616"/>
                      <a:pt x="7051" y="4203"/>
                      <a:pt x="6676" y="2628"/>
                    </a:cubicBezTo>
                    <a:cubicBezTo>
                      <a:pt x="6663" y="2576"/>
                      <a:pt x="6621" y="2542"/>
                      <a:pt x="6578" y="2542"/>
                    </a:cubicBezTo>
                    <a:cubicBezTo>
                      <a:pt x="6563" y="2542"/>
                      <a:pt x="6547" y="2547"/>
                      <a:pt x="6532" y="2556"/>
                    </a:cubicBezTo>
                    <a:cubicBezTo>
                      <a:pt x="5262" y="3236"/>
                      <a:pt x="4600" y="5706"/>
                      <a:pt x="4922" y="7066"/>
                    </a:cubicBezTo>
                    <a:cubicBezTo>
                      <a:pt x="4797" y="7388"/>
                      <a:pt x="4636" y="7710"/>
                      <a:pt x="4457" y="8014"/>
                    </a:cubicBezTo>
                    <a:cubicBezTo>
                      <a:pt x="4439" y="7209"/>
                      <a:pt x="4385" y="6422"/>
                      <a:pt x="4260" y="5634"/>
                    </a:cubicBezTo>
                    <a:cubicBezTo>
                      <a:pt x="4421" y="5169"/>
                      <a:pt x="4510" y="4668"/>
                      <a:pt x="4564" y="4167"/>
                    </a:cubicBezTo>
                    <a:cubicBezTo>
                      <a:pt x="4582" y="4167"/>
                      <a:pt x="4600" y="4149"/>
                      <a:pt x="4618" y="4113"/>
                    </a:cubicBezTo>
                    <a:cubicBezTo>
                      <a:pt x="4904" y="3380"/>
                      <a:pt x="5065" y="2592"/>
                      <a:pt x="5119" y="1805"/>
                    </a:cubicBezTo>
                    <a:cubicBezTo>
                      <a:pt x="5155" y="1232"/>
                      <a:pt x="5262" y="588"/>
                      <a:pt x="4958" y="51"/>
                    </a:cubicBezTo>
                    <a:cubicBezTo>
                      <a:pt x="4937" y="20"/>
                      <a:pt x="4904" y="1"/>
                      <a:pt x="48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37"/>
              <p:cNvSpPr/>
              <p:nvPr/>
            </p:nvSpPr>
            <p:spPr>
              <a:xfrm>
                <a:off x="381725" y="4193075"/>
                <a:ext cx="21207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6" extrusionOk="0">
                    <a:moveTo>
                      <a:pt x="3794" y="2777"/>
                    </a:moveTo>
                    <a:cubicBezTo>
                      <a:pt x="3436" y="3117"/>
                      <a:pt x="3150" y="3528"/>
                      <a:pt x="2810" y="3886"/>
                    </a:cubicBezTo>
                    <a:cubicBezTo>
                      <a:pt x="2237" y="4459"/>
                      <a:pt x="1539" y="4888"/>
                      <a:pt x="770" y="5157"/>
                    </a:cubicBezTo>
                    <a:cubicBezTo>
                      <a:pt x="754" y="5161"/>
                      <a:pt x="741" y="5163"/>
                      <a:pt x="730" y="5163"/>
                    </a:cubicBezTo>
                    <a:cubicBezTo>
                      <a:pt x="513" y="5163"/>
                      <a:pt x="950" y="4403"/>
                      <a:pt x="967" y="4369"/>
                    </a:cubicBezTo>
                    <a:cubicBezTo>
                      <a:pt x="1217" y="3922"/>
                      <a:pt x="1575" y="3546"/>
                      <a:pt x="1987" y="3242"/>
                    </a:cubicBezTo>
                    <a:cubicBezTo>
                      <a:pt x="2398" y="2938"/>
                      <a:pt x="2881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45"/>
                      <a:pt x="2667" y="3349"/>
                      <a:pt x="2434" y="3689"/>
                    </a:cubicBezTo>
                    <a:cubicBezTo>
                      <a:pt x="2421" y="3742"/>
                      <a:pt x="2456" y="3775"/>
                      <a:pt x="2497" y="3775"/>
                    </a:cubicBezTo>
                    <a:cubicBezTo>
                      <a:pt x="2511" y="3775"/>
                      <a:pt x="2527" y="3770"/>
                      <a:pt x="2541" y="3761"/>
                    </a:cubicBezTo>
                    <a:cubicBezTo>
                      <a:pt x="2846" y="3331"/>
                      <a:pt x="3275" y="2991"/>
                      <a:pt x="3776" y="2777"/>
                    </a:cubicBezTo>
                    <a:close/>
                    <a:moveTo>
                      <a:pt x="5190" y="4208"/>
                    </a:moveTo>
                    <a:lnTo>
                      <a:pt x="5190" y="4208"/>
                    </a:lnTo>
                    <a:cubicBezTo>
                      <a:pt x="6013" y="4441"/>
                      <a:pt x="6711" y="4960"/>
                      <a:pt x="7212" y="5640"/>
                    </a:cubicBezTo>
                    <a:cubicBezTo>
                      <a:pt x="7463" y="6016"/>
                      <a:pt x="7677" y="6427"/>
                      <a:pt x="7803" y="6857"/>
                    </a:cubicBezTo>
                    <a:cubicBezTo>
                      <a:pt x="7856" y="7036"/>
                      <a:pt x="7910" y="7215"/>
                      <a:pt x="7928" y="7394"/>
                    </a:cubicBezTo>
                    <a:cubicBezTo>
                      <a:pt x="7964" y="7590"/>
                      <a:pt x="7906" y="7649"/>
                      <a:pt x="7812" y="7649"/>
                    </a:cubicBezTo>
                    <a:cubicBezTo>
                      <a:pt x="7718" y="7649"/>
                      <a:pt x="7588" y="7590"/>
                      <a:pt x="7481" y="7555"/>
                    </a:cubicBezTo>
                    <a:cubicBezTo>
                      <a:pt x="6317" y="7268"/>
                      <a:pt x="5888" y="6105"/>
                      <a:pt x="5512" y="5049"/>
                    </a:cubicBezTo>
                    <a:lnTo>
                      <a:pt x="5512" y="5049"/>
                    </a:lnTo>
                    <a:cubicBezTo>
                      <a:pt x="5709" y="5246"/>
                      <a:pt x="5924" y="5443"/>
                      <a:pt x="6138" y="5640"/>
                    </a:cubicBezTo>
                    <a:cubicBezTo>
                      <a:pt x="6150" y="5648"/>
                      <a:pt x="6163" y="5651"/>
                      <a:pt x="6174" y="5651"/>
                    </a:cubicBezTo>
                    <a:cubicBezTo>
                      <a:pt x="6212" y="5651"/>
                      <a:pt x="6238" y="5610"/>
                      <a:pt x="6210" y="5568"/>
                    </a:cubicBezTo>
                    <a:cubicBezTo>
                      <a:pt x="5888" y="5246"/>
                      <a:pt x="5602" y="4906"/>
                      <a:pt x="5333" y="4548"/>
                    </a:cubicBezTo>
                    <a:cubicBezTo>
                      <a:pt x="5279" y="4423"/>
                      <a:pt x="5244" y="4316"/>
                      <a:pt x="5190" y="4208"/>
                    </a:cubicBezTo>
                    <a:close/>
                    <a:moveTo>
                      <a:pt x="3597" y="5640"/>
                    </a:moveTo>
                    <a:lnTo>
                      <a:pt x="3597" y="5640"/>
                    </a:lnTo>
                    <a:cubicBezTo>
                      <a:pt x="3293" y="6266"/>
                      <a:pt x="3078" y="6946"/>
                      <a:pt x="2774" y="7573"/>
                    </a:cubicBezTo>
                    <a:lnTo>
                      <a:pt x="2756" y="7573"/>
                    </a:lnTo>
                    <a:cubicBezTo>
                      <a:pt x="2398" y="8306"/>
                      <a:pt x="1772" y="8968"/>
                      <a:pt x="1199" y="9541"/>
                    </a:cubicBezTo>
                    <a:cubicBezTo>
                      <a:pt x="946" y="9776"/>
                      <a:pt x="668" y="9981"/>
                      <a:pt x="484" y="9981"/>
                    </a:cubicBezTo>
                    <a:cubicBezTo>
                      <a:pt x="317" y="9981"/>
                      <a:pt x="228" y="9812"/>
                      <a:pt x="305" y="9344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302"/>
                      <a:pt x="3078" y="5765"/>
                    </a:cubicBezTo>
                    <a:lnTo>
                      <a:pt x="3078" y="5765"/>
                    </a:lnTo>
                    <a:cubicBezTo>
                      <a:pt x="2541" y="6445"/>
                      <a:pt x="2058" y="7161"/>
                      <a:pt x="1647" y="7895"/>
                    </a:cubicBezTo>
                    <a:cubicBezTo>
                      <a:pt x="1621" y="7947"/>
                      <a:pt x="1652" y="7980"/>
                      <a:pt x="1692" y="7980"/>
                    </a:cubicBezTo>
                    <a:cubicBezTo>
                      <a:pt x="1706" y="7980"/>
                      <a:pt x="1722" y="7976"/>
                      <a:pt x="1736" y="7966"/>
                    </a:cubicBezTo>
                    <a:cubicBezTo>
                      <a:pt x="2255" y="7125"/>
                      <a:pt x="2881" y="6338"/>
                      <a:pt x="3597" y="5640"/>
                    </a:cubicBezTo>
                    <a:close/>
                    <a:moveTo>
                      <a:pt x="5084" y="8262"/>
                    </a:moveTo>
                    <a:cubicBezTo>
                      <a:pt x="5987" y="8262"/>
                      <a:pt x="6605" y="8885"/>
                      <a:pt x="7176" y="9523"/>
                    </a:cubicBezTo>
                    <a:cubicBezTo>
                      <a:pt x="7427" y="9809"/>
                      <a:pt x="7659" y="10096"/>
                      <a:pt x="7874" y="10400"/>
                    </a:cubicBezTo>
                    <a:cubicBezTo>
                      <a:pt x="7928" y="10489"/>
                      <a:pt x="8322" y="11134"/>
                      <a:pt x="8196" y="11134"/>
                    </a:cubicBezTo>
                    <a:cubicBezTo>
                      <a:pt x="7427" y="11098"/>
                      <a:pt x="6693" y="10579"/>
                      <a:pt x="6138" y="10096"/>
                    </a:cubicBezTo>
                    <a:cubicBezTo>
                      <a:pt x="5655" y="9684"/>
                      <a:pt x="5387" y="9183"/>
                      <a:pt x="5065" y="8682"/>
                    </a:cubicBezTo>
                    <a:lnTo>
                      <a:pt x="5065" y="8682"/>
                    </a:lnTo>
                    <a:cubicBezTo>
                      <a:pt x="5423" y="8968"/>
                      <a:pt x="5816" y="9201"/>
                      <a:pt x="6067" y="9380"/>
                    </a:cubicBezTo>
                    <a:cubicBezTo>
                      <a:pt x="6075" y="9386"/>
                      <a:pt x="6084" y="9388"/>
                      <a:pt x="6092" y="9388"/>
                    </a:cubicBezTo>
                    <a:cubicBezTo>
                      <a:pt x="6135" y="9388"/>
                      <a:pt x="6166" y="9320"/>
                      <a:pt x="6120" y="9290"/>
                    </a:cubicBezTo>
                    <a:cubicBezTo>
                      <a:pt x="5763" y="9040"/>
                      <a:pt x="5405" y="8771"/>
                      <a:pt x="5083" y="8467"/>
                    </a:cubicBezTo>
                    <a:cubicBezTo>
                      <a:pt x="5029" y="8414"/>
                      <a:pt x="4957" y="8342"/>
                      <a:pt x="4904" y="8270"/>
                    </a:cubicBezTo>
                    <a:cubicBezTo>
                      <a:pt x="4965" y="8265"/>
                      <a:pt x="5025" y="8262"/>
                      <a:pt x="5084" y="8262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36"/>
                      <a:pt x="2488" y="11187"/>
                      <a:pt x="2094" y="11867"/>
                    </a:cubicBezTo>
                    <a:cubicBezTo>
                      <a:pt x="2068" y="11919"/>
                      <a:pt x="2107" y="11961"/>
                      <a:pt x="2151" y="11961"/>
                    </a:cubicBezTo>
                    <a:cubicBezTo>
                      <a:pt x="2168" y="11961"/>
                      <a:pt x="2186" y="11954"/>
                      <a:pt x="2201" y="11939"/>
                    </a:cubicBezTo>
                    <a:cubicBezTo>
                      <a:pt x="2595" y="11277"/>
                      <a:pt x="3007" y="10650"/>
                      <a:pt x="3436" y="10024"/>
                    </a:cubicBezTo>
                    <a:lnTo>
                      <a:pt x="3436" y="10024"/>
                    </a:lnTo>
                    <a:cubicBezTo>
                      <a:pt x="3221" y="11670"/>
                      <a:pt x="2792" y="13013"/>
                      <a:pt x="1360" y="14051"/>
                    </a:cubicBezTo>
                    <a:cubicBezTo>
                      <a:pt x="1270" y="14117"/>
                      <a:pt x="1201" y="14147"/>
                      <a:pt x="1150" y="14147"/>
                    </a:cubicBezTo>
                    <a:cubicBezTo>
                      <a:pt x="736" y="14147"/>
                      <a:pt x="1501" y="12174"/>
                      <a:pt x="1629" y="11903"/>
                    </a:cubicBezTo>
                    <a:cubicBezTo>
                      <a:pt x="2023" y="11026"/>
                      <a:pt x="2720" y="10454"/>
                      <a:pt x="3311" y="9756"/>
                    </a:cubicBezTo>
                    <a:close/>
                    <a:moveTo>
                      <a:pt x="5087" y="12089"/>
                    </a:moveTo>
                    <a:cubicBezTo>
                      <a:pt x="6065" y="12089"/>
                      <a:pt x="6998" y="13173"/>
                      <a:pt x="7391" y="13943"/>
                    </a:cubicBezTo>
                    <a:cubicBezTo>
                      <a:pt x="7445" y="14068"/>
                      <a:pt x="7642" y="14587"/>
                      <a:pt x="7481" y="14587"/>
                    </a:cubicBezTo>
                    <a:cubicBezTo>
                      <a:pt x="7033" y="14570"/>
                      <a:pt x="6639" y="14283"/>
                      <a:pt x="6317" y="14015"/>
                    </a:cubicBezTo>
                    <a:cubicBezTo>
                      <a:pt x="5816" y="13603"/>
                      <a:pt x="5512" y="13031"/>
                      <a:pt x="5100" y="12547"/>
                    </a:cubicBezTo>
                    <a:lnTo>
                      <a:pt x="5100" y="12547"/>
                    </a:lnTo>
                    <a:cubicBezTo>
                      <a:pt x="5423" y="12780"/>
                      <a:pt x="5763" y="12995"/>
                      <a:pt x="6085" y="13209"/>
                    </a:cubicBezTo>
                    <a:cubicBezTo>
                      <a:pt x="6092" y="13216"/>
                      <a:pt x="6099" y="13219"/>
                      <a:pt x="6106" y="13219"/>
                    </a:cubicBezTo>
                    <a:cubicBezTo>
                      <a:pt x="6137" y="13219"/>
                      <a:pt x="6164" y="13167"/>
                      <a:pt x="6120" y="13138"/>
                    </a:cubicBezTo>
                    <a:cubicBezTo>
                      <a:pt x="5745" y="12834"/>
                      <a:pt x="5333" y="12565"/>
                      <a:pt x="4957" y="12261"/>
                    </a:cubicBezTo>
                    <a:cubicBezTo>
                      <a:pt x="4904" y="12207"/>
                      <a:pt x="4868" y="12172"/>
                      <a:pt x="4814" y="12118"/>
                    </a:cubicBezTo>
                    <a:cubicBezTo>
                      <a:pt x="4905" y="12098"/>
                      <a:pt x="4996" y="12089"/>
                      <a:pt x="5087" y="12089"/>
                    </a:cubicBezTo>
                    <a:close/>
                    <a:moveTo>
                      <a:pt x="3436" y="14086"/>
                    </a:moveTo>
                    <a:lnTo>
                      <a:pt x="3436" y="14086"/>
                    </a:lnTo>
                    <a:cubicBezTo>
                      <a:pt x="3454" y="15232"/>
                      <a:pt x="3186" y="16341"/>
                      <a:pt x="2667" y="17343"/>
                    </a:cubicBezTo>
                    <a:cubicBezTo>
                      <a:pt x="2506" y="17647"/>
                      <a:pt x="2273" y="17898"/>
                      <a:pt x="1987" y="18095"/>
                    </a:cubicBezTo>
                    <a:cubicBezTo>
                      <a:pt x="1986" y="18095"/>
                      <a:pt x="1985" y="18096"/>
                      <a:pt x="1985" y="18096"/>
                    </a:cubicBezTo>
                    <a:cubicBezTo>
                      <a:pt x="1934" y="18096"/>
                      <a:pt x="1987" y="16751"/>
                      <a:pt x="2040" y="16592"/>
                    </a:cubicBezTo>
                    <a:cubicBezTo>
                      <a:pt x="2219" y="15912"/>
                      <a:pt x="2613" y="15339"/>
                      <a:pt x="2989" y="14766"/>
                    </a:cubicBezTo>
                    <a:lnTo>
                      <a:pt x="2989" y="14766"/>
                    </a:lnTo>
                    <a:cubicBezTo>
                      <a:pt x="2846" y="15232"/>
                      <a:pt x="2703" y="15697"/>
                      <a:pt x="2541" y="16108"/>
                    </a:cubicBezTo>
                    <a:cubicBezTo>
                      <a:pt x="2531" y="16152"/>
                      <a:pt x="2559" y="16175"/>
                      <a:pt x="2587" y="16175"/>
                    </a:cubicBezTo>
                    <a:cubicBezTo>
                      <a:pt x="2606" y="16175"/>
                      <a:pt x="2624" y="16165"/>
                      <a:pt x="2631" y="16144"/>
                    </a:cubicBezTo>
                    <a:cubicBezTo>
                      <a:pt x="2917" y="15464"/>
                      <a:pt x="3150" y="14766"/>
                      <a:pt x="3436" y="14086"/>
                    </a:cubicBezTo>
                    <a:close/>
                    <a:moveTo>
                      <a:pt x="4707" y="15106"/>
                    </a:moveTo>
                    <a:lnTo>
                      <a:pt x="4707" y="15106"/>
                    </a:lnTo>
                    <a:cubicBezTo>
                      <a:pt x="5727" y="15160"/>
                      <a:pt x="6174" y="16091"/>
                      <a:pt x="6568" y="16914"/>
                    </a:cubicBezTo>
                    <a:lnTo>
                      <a:pt x="6568" y="16932"/>
                    </a:lnTo>
                    <a:cubicBezTo>
                      <a:pt x="6675" y="17164"/>
                      <a:pt x="6818" y="17379"/>
                      <a:pt x="6944" y="17612"/>
                    </a:cubicBezTo>
                    <a:cubicBezTo>
                      <a:pt x="7085" y="17852"/>
                      <a:pt x="7193" y="18216"/>
                      <a:pt x="6993" y="18216"/>
                    </a:cubicBezTo>
                    <a:cubicBezTo>
                      <a:pt x="6940" y="18216"/>
                      <a:pt x="6866" y="18191"/>
                      <a:pt x="6765" y="18131"/>
                    </a:cubicBezTo>
                    <a:cubicBezTo>
                      <a:pt x="6353" y="17826"/>
                      <a:pt x="5977" y="17486"/>
                      <a:pt x="5673" y="17111"/>
                    </a:cubicBezTo>
                    <a:cubicBezTo>
                      <a:pt x="5458" y="16896"/>
                      <a:pt x="5279" y="16645"/>
                      <a:pt x="5136" y="16395"/>
                    </a:cubicBezTo>
                    <a:cubicBezTo>
                      <a:pt x="5011" y="16144"/>
                      <a:pt x="4922" y="15876"/>
                      <a:pt x="4850" y="15607"/>
                    </a:cubicBezTo>
                    <a:lnTo>
                      <a:pt x="4850" y="15607"/>
                    </a:lnTo>
                    <a:cubicBezTo>
                      <a:pt x="5065" y="15894"/>
                      <a:pt x="5297" y="16198"/>
                      <a:pt x="5512" y="16502"/>
                    </a:cubicBezTo>
                    <a:cubicBezTo>
                      <a:pt x="5522" y="16507"/>
                      <a:pt x="5533" y="16509"/>
                      <a:pt x="5543" y="16509"/>
                    </a:cubicBezTo>
                    <a:cubicBezTo>
                      <a:pt x="5571" y="16509"/>
                      <a:pt x="5597" y="16493"/>
                      <a:pt x="5584" y="16466"/>
                    </a:cubicBezTo>
                    <a:cubicBezTo>
                      <a:pt x="5423" y="16091"/>
                      <a:pt x="5208" y="15751"/>
                      <a:pt x="4939" y="15446"/>
                    </a:cubicBezTo>
                    <a:cubicBezTo>
                      <a:pt x="4850" y="15339"/>
                      <a:pt x="4778" y="15214"/>
                      <a:pt x="4707" y="15106"/>
                    </a:cubicBezTo>
                    <a:close/>
                    <a:moveTo>
                      <a:pt x="4707" y="17129"/>
                    </a:moveTo>
                    <a:cubicBezTo>
                      <a:pt x="5065" y="17576"/>
                      <a:pt x="5387" y="18023"/>
                      <a:pt x="5691" y="18506"/>
                    </a:cubicBezTo>
                    <a:lnTo>
                      <a:pt x="5691" y="18489"/>
                    </a:lnTo>
                    <a:cubicBezTo>
                      <a:pt x="5906" y="18864"/>
                      <a:pt x="6031" y="19294"/>
                      <a:pt x="6067" y="19723"/>
                    </a:cubicBezTo>
                    <a:cubicBezTo>
                      <a:pt x="6089" y="19936"/>
                      <a:pt x="6017" y="20011"/>
                      <a:pt x="5909" y="20011"/>
                    </a:cubicBezTo>
                    <a:cubicBezTo>
                      <a:pt x="5754" y="20011"/>
                      <a:pt x="5524" y="19857"/>
                      <a:pt x="5387" y="19741"/>
                    </a:cubicBezTo>
                    <a:cubicBezTo>
                      <a:pt x="4725" y="19186"/>
                      <a:pt x="4707" y="18363"/>
                      <a:pt x="4707" y="17558"/>
                    </a:cubicBezTo>
                    <a:lnTo>
                      <a:pt x="4707" y="17558"/>
                    </a:lnTo>
                    <a:cubicBezTo>
                      <a:pt x="4743" y="17630"/>
                      <a:pt x="4760" y="17719"/>
                      <a:pt x="4778" y="17809"/>
                    </a:cubicBezTo>
                    <a:lnTo>
                      <a:pt x="4778" y="17916"/>
                    </a:lnTo>
                    <a:lnTo>
                      <a:pt x="4796" y="17916"/>
                    </a:lnTo>
                    <a:lnTo>
                      <a:pt x="4796" y="17844"/>
                    </a:lnTo>
                    <a:cubicBezTo>
                      <a:pt x="4832" y="17952"/>
                      <a:pt x="4868" y="18059"/>
                      <a:pt x="4904" y="18166"/>
                    </a:cubicBezTo>
                    <a:cubicBezTo>
                      <a:pt x="4910" y="18180"/>
                      <a:pt x="4925" y="18186"/>
                      <a:pt x="4940" y="18186"/>
                    </a:cubicBezTo>
                    <a:cubicBezTo>
                      <a:pt x="4963" y="18186"/>
                      <a:pt x="4986" y="18171"/>
                      <a:pt x="4975" y="18149"/>
                    </a:cubicBezTo>
                    <a:cubicBezTo>
                      <a:pt x="4868" y="17809"/>
                      <a:pt x="4778" y="17486"/>
                      <a:pt x="4707" y="17164"/>
                    </a:cubicBezTo>
                    <a:lnTo>
                      <a:pt x="4707" y="17129"/>
                    </a:lnTo>
                    <a:close/>
                    <a:moveTo>
                      <a:pt x="3991" y="17129"/>
                    </a:moveTo>
                    <a:lnTo>
                      <a:pt x="3991" y="17129"/>
                    </a:lnTo>
                    <a:cubicBezTo>
                      <a:pt x="4259" y="18149"/>
                      <a:pt x="4385" y="19276"/>
                      <a:pt x="3919" y="20260"/>
                    </a:cubicBezTo>
                    <a:lnTo>
                      <a:pt x="3937" y="20260"/>
                    </a:lnTo>
                    <a:cubicBezTo>
                      <a:pt x="3860" y="20420"/>
                      <a:pt x="3796" y="20482"/>
                      <a:pt x="3744" y="20482"/>
                    </a:cubicBezTo>
                    <a:cubicBezTo>
                      <a:pt x="3616" y="20482"/>
                      <a:pt x="3561" y="20106"/>
                      <a:pt x="3561" y="19902"/>
                    </a:cubicBezTo>
                    <a:cubicBezTo>
                      <a:pt x="3544" y="19616"/>
                      <a:pt x="3579" y="19348"/>
                      <a:pt x="3597" y="19079"/>
                    </a:cubicBezTo>
                    <a:cubicBezTo>
                      <a:pt x="3633" y="18614"/>
                      <a:pt x="3705" y="18149"/>
                      <a:pt x="3812" y="17701"/>
                    </a:cubicBezTo>
                    <a:lnTo>
                      <a:pt x="3812" y="17701"/>
                    </a:lnTo>
                    <a:cubicBezTo>
                      <a:pt x="3794" y="17934"/>
                      <a:pt x="3794" y="18166"/>
                      <a:pt x="3866" y="18399"/>
                    </a:cubicBezTo>
                    <a:cubicBezTo>
                      <a:pt x="3866" y="18399"/>
                      <a:pt x="3866" y="18399"/>
                      <a:pt x="3866" y="18417"/>
                    </a:cubicBezTo>
                    <a:lnTo>
                      <a:pt x="3884" y="18417"/>
                    </a:lnTo>
                    <a:cubicBezTo>
                      <a:pt x="3884" y="18399"/>
                      <a:pt x="3884" y="18399"/>
                      <a:pt x="3884" y="18399"/>
                    </a:cubicBezTo>
                    <a:cubicBezTo>
                      <a:pt x="3991" y="18131"/>
                      <a:pt x="3937" y="17701"/>
                      <a:pt x="3955" y="17433"/>
                    </a:cubicBezTo>
                    <a:cubicBezTo>
                      <a:pt x="3955" y="17343"/>
                      <a:pt x="3973" y="17236"/>
                      <a:pt x="3991" y="17129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2"/>
                      <a:pt x="5423" y="39"/>
                    </a:cubicBezTo>
                    <a:cubicBezTo>
                      <a:pt x="5154" y="754"/>
                      <a:pt x="4939" y="1470"/>
                      <a:pt x="4796" y="2204"/>
                    </a:cubicBezTo>
                    <a:cubicBezTo>
                      <a:pt x="4510" y="2311"/>
                      <a:pt x="4224" y="2419"/>
                      <a:pt x="3937" y="2544"/>
                    </a:cubicBezTo>
                    <a:cubicBezTo>
                      <a:pt x="3132" y="2633"/>
                      <a:pt x="2345" y="2651"/>
                      <a:pt x="1700" y="3206"/>
                    </a:cubicBezTo>
                    <a:cubicBezTo>
                      <a:pt x="1056" y="3779"/>
                      <a:pt x="645" y="4512"/>
                      <a:pt x="287" y="5300"/>
                    </a:cubicBezTo>
                    <a:cubicBezTo>
                      <a:pt x="269" y="5389"/>
                      <a:pt x="322" y="5461"/>
                      <a:pt x="394" y="5461"/>
                    </a:cubicBezTo>
                    <a:lnTo>
                      <a:pt x="358" y="5443"/>
                    </a:lnTo>
                    <a:cubicBezTo>
                      <a:pt x="1092" y="5371"/>
                      <a:pt x="1665" y="5014"/>
                      <a:pt x="2255" y="4566"/>
                    </a:cubicBezTo>
                    <a:cubicBezTo>
                      <a:pt x="2971" y="4029"/>
                      <a:pt x="3418" y="3331"/>
                      <a:pt x="4045" y="2723"/>
                    </a:cubicBezTo>
                    <a:lnTo>
                      <a:pt x="4080" y="2723"/>
                    </a:lnTo>
                    <a:cubicBezTo>
                      <a:pt x="4134" y="2723"/>
                      <a:pt x="4170" y="2669"/>
                      <a:pt x="4152" y="2616"/>
                    </a:cubicBezTo>
                    <a:cubicBezTo>
                      <a:pt x="4349" y="2544"/>
                      <a:pt x="4528" y="2472"/>
                      <a:pt x="4707" y="2419"/>
                    </a:cubicBezTo>
                    <a:lnTo>
                      <a:pt x="4707" y="2419"/>
                    </a:lnTo>
                    <a:cubicBezTo>
                      <a:pt x="4582" y="3117"/>
                      <a:pt x="4474" y="3832"/>
                      <a:pt x="4403" y="4548"/>
                    </a:cubicBezTo>
                    <a:cubicBezTo>
                      <a:pt x="4027" y="4781"/>
                      <a:pt x="3669" y="5085"/>
                      <a:pt x="3365" y="5407"/>
                    </a:cubicBezTo>
                    <a:cubicBezTo>
                      <a:pt x="1468" y="6195"/>
                      <a:pt x="36" y="8199"/>
                      <a:pt x="0" y="10239"/>
                    </a:cubicBezTo>
                    <a:cubicBezTo>
                      <a:pt x="0" y="10293"/>
                      <a:pt x="54" y="10346"/>
                      <a:pt x="108" y="10346"/>
                    </a:cubicBezTo>
                    <a:cubicBezTo>
                      <a:pt x="1020" y="10257"/>
                      <a:pt x="1682" y="9416"/>
                      <a:pt x="2201" y="8754"/>
                    </a:cubicBezTo>
                    <a:cubicBezTo>
                      <a:pt x="3025" y="7734"/>
                      <a:pt x="3383" y="6535"/>
                      <a:pt x="3884" y="5354"/>
                    </a:cubicBezTo>
                    <a:lnTo>
                      <a:pt x="4385" y="4835"/>
                    </a:lnTo>
                    <a:lnTo>
                      <a:pt x="4385" y="4835"/>
                    </a:lnTo>
                    <a:cubicBezTo>
                      <a:pt x="4259" y="6159"/>
                      <a:pt x="4206" y="7483"/>
                      <a:pt x="4116" y="8754"/>
                    </a:cubicBezTo>
                    <a:cubicBezTo>
                      <a:pt x="3901" y="8986"/>
                      <a:pt x="3687" y="9219"/>
                      <a:pt x="3508" y="9487"/>
                    </a:cubicBezTo>
                    <a:cubicBezTo>
                      <a:pt x="3496" y="9453"/>
                      <a:pt x="3462" y="9433"/>
                      <a:pt x="3430" y="9433"/>
                    </a:cubicBezTo>
                    <a:cubicBezTo>
                      <a:pt x="3412" y="9433"/>
                      <a:pt x="3395" y="9439"/>
                      <a:pt x="3383" y="9452"/>
                    </a:cubicBezTo>
                    <a:cubicBezTo>
                      <a:pt x="1915" y="10650"/>
                      <a:pt x="645" y="12512"/>
                      <a:pt x="788" y="14480"/>
                    </a:cubicBezTo>
                    <a:cubicBezTo>
                      <a:pt x="788" y="14550"/>
                      <a:pt x="854" y="14599"/>
                      <a:pt x="917" y="14599"/>
                    </a:cubicBezTo>
                    <a:cubicBezTo>
                      <a:pt x="934" y="14599"/>
                      <a:pt x="951" y="14595"/>
                      <a:pt x="967" y="14587"/>
                    </a:cubicBezTo>
                    <a:cubicBezTo>
                      <a:pt x="2667" y="13585"/>
                      <a:pt x="3687" y="11724"/>
                      <a:pt x="3615" y="9756"/>
                    </a:cubicBezTo>
                    <a:lnTo>
                      <a:pt x="4098" y="9040"/>
                    </a:lnTo>
                    <a:lnTo>
                      <a:pt x="4098" y="9040"/>
                    </a:lnTo>
                    <a:cubicBezTo>
                      <a:pt x="4027" y="10221"/>
                      <a:pt x="3973" y="11402"/>
                      <a:pt x="4009" y="12583"/>
                    </a:cubicBezTo>
                    <a:cubicBezTo>
                      <a:pt x="3651" y="13013"/>
                      <a:pt x="3400" y="13514"/>
                      <a:pt x="3221" y="14033"/>
                    </a:cubicBezTo>
                    <a:cubicBezTo>
                      <a:pt x="2309" y="15267"/>
                      <a:pt x="1414" y="16681"/>
                      <a:pt x="1808" y="18274"/>
                    </a:cubicBezTo>
                    <a:cubicBezTo>
                      <a:pt x="1821" y="18312"/>
                      <a:pt x="1861" y="18342"/>
                      <a:pt x="1903" y="18342"/>
                    </a:cubicBezTo>
                    <a:cubicBezTo>
                      <a:pt x="1920" y="18342"/>
                      <a:pt x="1936" y="18337"/>
                      <a:pt x="1951" y="18327"/>
                    </a:cubicBezTo>
                    <a:cubicBezTo>
                      <a:pt x="3221" y="17665"/>
                      <a:pt x="3884" y="15178"/>
                      <a:pt x="3544" y="13818"/>
                    </a:cubicBezTo>
                    <a:cubicBezTo>
                      <a:pt x="3687" y="13496"/>
                      <a:pt x="3830" y="13174"/>
                      <a:pt x="4009" y="12887"/>
                    </a:cubicBezTo>
                    <a:cubicBezTo>
                      <a:pt x="4027" y="13675"/>
                      <a:pt x="4098" y="14462"/>
                      <a:pt x="4206" y="15250"/>
                    </a:cubicBezTo>
                    <a:cubicBezTo>
                      <a:pt x="4063" y="15715"/>
                      <a:pt x="3955" y="16216"/>
                      <a:pt x="3919" y="16717"/>
                    </a:cubicBezTo>
                    <a:cubicBezTo>
                      <a:pt x="3884" y="16717"/>
                      <a:pt x="3866" y="16735"/>
                      <a:pt x="3848" y="16771"/>
                    </a:cubicBezTo>
                    <a:cubicBezTo>
                      <a:pt x="3561" y="17504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33"/>
                    </a:cubicBezTo>
                    <a:cubicBezTo>
                      <a:pt x="3528" y="20862"/>
                      <a:pt x="3558" y="20876"/>
                      <a:pt x="3590" y="20876"/>
                    </a:cubicBezTo>
                    <a:cubicBezTo>
                      <a:pt x="3617" y="20876"/>
                      <a:pt x="3645" y="20867"/>
                      <a:pt x="3669" y="20851"/>
                    </a:cubicBezTo>
                    <a:cubicBezTo>
                      <a:pt x="4671" y="19866"/>
                      <a:pt x="4599" y="17952"/>
                      <a:pt x="4045" y="16753"/>
                    </a:cubicBezTo>
                    <a:cubicBezTo>
                      <a:pt x="4063" y="16538"/>
                      <a:pt x="4098" y="16341"/>
                      <a:pt x="4152" y="16126"/>
                    </a:cubicBezTo>
                    <a:cubicBezTo>
                      <a:pt x="4188" y="15983"/>
                      <a:pt x="4242" y="15858"/>
                      <a:pt x="4295" y="15733"/>
                    </a:cubicBezTo>
                    <a:cubicBezTo>
                      <a:pt x="4349" y="16108"/>
                      <a:pt x="4438" y="16484"/>
                      <a:pt x="4528" y="16860"/>
                    </a:cubicBezTo>
                    <a:cubicBezTo>
                      <a:pt x="4313" y="17486"/>
                      <a:pt x="4510" y="18345"/>
                      <a:pt x="4689" y="18918"/>
                    </a:cubicBezTo>
                    <a:cubicBezTo>
                      <a:pt x="4922" y="19616"/>
                      <a:pt x="5405" y="20153"/>
                      <a:pt x="6156" y="20224"/>
                    </a:cubicBezTo>
                    <a:cubicBezTo>
                      <a:pt x="6210" y="20224"/>
                      <a:pt x="6246" y="20189"/>
                      <a:pt x="6246" y="20153"/>
                    </a:cubicBezTo>
                    <a:cubicBezTo>
                      <a:pt x="6282" y="18864"/>
                      <a:pt x="5637" y="17773"/>
                      <a:pt x="4707" y="16932"/>
                    </a:cubicBezTo>
                    <a:lnTo>
                      <a:pt x="4707" y="16771"/>
                    </a:lnTo>
                    <a:cubicBezTo>
                      <a:pt x="4707" y="16735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411"/>
                    </a:cubicBezTo>
                    <a:cubicBezTo>
                      <a:pt x="4420" y="15339"/>
                      <a:pt x="4420" y="15267"/>
                      <a:pt x="4420" y="15214"/>
                    </a:cubicBezTo>
                    <a:cubicBezTo>
                      <a:pt x="4420" y="15160"/>
                      <a:pt x="4403" y="15124"/>
                      <a:pt x="4367" y="15124"/>
                    </a:cubicBezTo>
                    <a:cubicBezTo>
                      <a:pt x="4349" y="15035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0" y="14999"/>
                      <a:pt x="4510" y="15124"/>
                      <a:pt x="4599" y="15250"/>
                    </a:cubicBezTo>
                    <a:lnTo>
                      <a:pt x="4725" y="15411"/>
                    </a:lnTo>
                    <a:cubicBezTo>
                      <a:pt x="4689" y="15428"/>
                      <a:pt x="4671" y="15464"/>
                      <a:pt x="4671" y="15500"/>
                    </a:cubicBezTo>
                    <a:cubicBezTo>
                      <a:pt x="4778" y="16341"/>
                      <a:pt x="5244" y="16932"/>
                      <a:pt x="5816" y="17522"/>
                    </a:cubicBezTo>
                    <a:cubicBezTo>
                      <a:pt x="6020" y="17742"/>
                      <a:pt x="6637" y="18444"/>
                      <a:pt x="7064" y="18444"/>
                    </a:cubicBezTo>
                    <a:cubicBezTo>
                      <a:pt x="7123" y="18444"/>
                      <a:pt x="7179" y="18430"/>
                      <a:pt x="7230" y="18399"/>
                    </a:cubicBezTo>
                    <a:cubicBezTo>
                      <a:pt x="7731" y="18113"/>
                      <a:pt x="6872" y="17111"/>
                      <a:pt x="6729" y="16842"/>
                    </a:cubicBezTo>
                    <a:cubicBezTo>
                      <a:pt x="6374" y="16066"/>
                      <a:pt x="5861" y="14987"/>
                      <a:pt x="4888" y="14987"/>
                    </a:cubicBezTo>
                    <a:cubicBezTo>
                      <a:pt x="4829" y="14987"/>
                      <a:pt x="4769" y="14991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3"/>
                      <a:pt x="4564" y="14892"/>
                      <a:pt x="4528" y="14820"/>
                    </a:cubicBezTo>
                    <a:cubicBezTo>
                      <a:pt x="4420" y="14659"/>
                      <a:pt x="4367" y="14498"/>
                      <a:pt x="4277" y="14373"/>
                    </a:cubicBezTo>
                    <a:cubicBezTo>
                      <a:pt x="4206" y="13442"/>
                      <a:pt x="4170" y="12529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28" y="12046"/>
                      <a:pt x="4725" y="12207"/>
                    </a:cubicBezTo>
                    <a:cubicBezTo>
                      <a:pt x="4778" y="12261"/>
                      <a:pt x="4832" y="12315"/>
                      <a:pt x="4904" y="12368"/>
                    </a:cubicBezTo>
                    <a:cubicBezTo>
                      <a:pt x="4850" y="12386"/>
                      <a:pt x="4832" y="12440"/>
                      <a:pt x="4850" y="12476"/>
                    </a:cubicBezTo>
                    <a:cubicBezTo>
                      <a:pt x="5279" y="13532"/>
                      <a:pt x="6461" y="14766"/>
                      <a:pt x="7659" y="14802"/>
                    </a:cubicBezTo>
                    <a:cubicBezTo>
                      <a:pt x="7713" y="14802"/>
                      <a:pt x="7749" y="14766"/>
                      <a:pt x="7767" y="14713"/>
                    </a:cubicBezTo>
                    <a:cubicBezTo>
                      <a:pt x="7877" y="13644"/>
                      <a:pt x="6442" y="11941"/>
                      <a:pt x="5230" y="11941"/>
                    </a:cubicBezTo>
                    <a:cubicBezTo>
                      <a:pt x="5062" y="11941"/>
                      <a:pt x="4898" y="11974"/>
                      <a:pt x="4743" y="12046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45"/>
                      <a:pt x="4313" y="11313"/>
                      <a:pt x="4206" y="11134"/>
                    </a:cubicBezTo>
                    <a:cubicBezTo>
                      <a:pt x="4224" y="10561"/>
                      <a:pt x="4259" y="9988"/>
                      <a:pt x="4295" y="9416"/>
                    </a:cubicBezTo>
                    <a:lnTo>
                      <a:pt x="4349" y="8718"/>
                    </a:lnTo>
                    <a:cubicBezTo>
                      <a:pt x="4367" y="8682"/>
                      <a:pt x="4367" y="8664"/>
                      <a:pt x="4349" y="8646"/>
                    </a:cubicBezTo>
                    <a:cubicBezTo>
                      <a:pt x="4367" y="8431"/>
                      <a:pt x="4385" y="8235"/>
                      <a:pt x="4403" y="8020"/>
                    </a:cubicBezTo>
                    <a:cubicBezTo>
                      <a:pt x="4492" y="8163"/>
                      <a:pt x="4599" y="8306"/>
                      <a:pt x="4725" y="8431"/>
                    </a:cubicBezTo>
                    <a:cubicBezTo>
                      <a:pt x="4725" y="8431"/>
                      <a:pt x="4725" y="8449"/>
                      <a:pt x="4725" y="8449"/>
                    </a:cubicBezTo>
                    <a:cubicBezTo>
                      <a:pt x="4725" y="9219"/>
                      <a:pt x="5602" y="9970"/>
                      <a:pt x="6138" y="10418"/>
                    </a:cubicBezTo>
                    <a:cubicBezTo>
                      <a:pt x="6724" y="10917"/>
                      <a:pt x="7492" y="11350"/>
                      <a:pt x="8282" y="11350"/>
                    </a:cubicBezTo>
                    <a:cubicBezTo>
                      <a:pt x="8313" y="11350"/>
                      <a:pt x="8344" y="11350"/>
                      <a:pt x="8375" y="11348"/>
                    </a:cubicBezTo>
                    <a:cubicBezTo>
                      <a:pt x="8429" y="11348"/>
                      <a:pt x="8483" y="11295"/>
                      <a:pt x="8465" y="11241"/>
                    </a:cubicBezTo>
                    <a:cubicBezTo>
                      <a:pt x="8322" y="10436"/>
                      <a:pt x="7642" y="9756"/>
                      <a:pt x="7123" y="9183"/>
                    </a:cubicBezTo>
                    <a:cubicBezTo>
                      <a:pt x="6596" y="8595"/>
                      <a:pt x="5990" y="8127"/>
                      <a:pt x="5222" y="8127"/>
                    </a:cubicBezTo>
                    <a:cubicBezTo>
                      <a:pt x="5102" y="8127"/>
                      <a:pt x="4978" y="8139"/>
                      <a:pt x="4850" y="8163"/>
                    </a:cubicBezTo>
                    <a:cubicBezTo>
                      <a:pt x="4707" y="7930"/>
                      <a:pt x="4582" y="7698"/>
                      <a:pt x="4474" y="7465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904" y="4155"/>
                      <a:pt x="4975" y="4316"/>
                      <a:pt x="5083" y="4477"/>
                    </a:cubicBezTo>
                    <a:cubicBezTo>
                      <a:pt x="5190" y="5228"/>
                      <a:pt x="5637" y="6051"/>
                      <a:pt x="6031" y="6642"/>
                    </a:cubicBezTo>
                    <a:cubicBezTo>
                      <a:pt x="6506" y="7346"/>
                      <a:pt x="7189" y="7859"/>
                      <a:pt x="8062" y="7859"/>
                    </a:cubicBezTo>
                    <a:cubicBezTo>
                      <a:pt x="8077" y="7859"/>
                      <a:pt x="8092" y="7859"/>
                      <a:pt x="8107" y="7859"/>
                    </a:cubicBezTo>
                    <a:cubicBezTo>
                      <a:pt x="8161" y="7859"/>
                      <a:pt x="8214" y="7823"/>
                      <a:pt x="8214" y="7751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86"/>
                      <a:pt x="4939" y="3653"/>
                      <a:pt x="4904" y="3439"/>
                    </a:cubicBezTo>
                    <a:cubicBezTo>
                      <a:pt x="5065" y="2311"/>
                      <a:pt x="5279" y="1184"/>
                      <a:pt x="5548" y="92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37"/>
              <p:cNvSpPr/>
              <p:nvPr/>
            </p:nvSpPr>
            <p:spPr>
              <a:xfrm>
                <a:off x="1109825" y="2768050"/>
                <a:ext cx="54920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68" h="51918" extrusionOk="0">
                    <a:moveTo>
                      <a:pt x="12339" y="970"/>
                    </a:moveTo>
                    <a:cubicBezTo>
                      <a:pt x="12454" y="970"/>
                      <a:pt x="12339" y="1675"/>
                      <a:pt x="12322" y="1726"/>
                    </a:cubicBezTo>
                    <a:cubicBezTo>
                      <a:pt x="12214" y="2048"/>
                      <a:pt x="12071" y="2352"/>
                      <a:pt x="11874" y="2621"/>
                    </a:cubicBezTo>
                    <a:cubicBezTo>
                      <a:pt x="11624" y="3032"/>
                      <a:pt x="11284" y="3372"/>
                      <a:pt x="10890" y="3623"/>
                    </a:cubicBezTo>
                    <a:cubicBezTo>
                      <a:pt x="11319" y="3265"/>
                      <a:pt x="11695" y="2853"/>
                      <a:pt x="11982" y="2388"/>
                    </a:cubicBezTo>
                    <a:cubicBezTo>
                      <a:pt x="12125" y="2137"/>
                      <a:pt x="12214" y="1869"/>
                      <a:pt x="12232" y="1583"/>
                    </a:cubicBezTo>
                    <a:cubicBezTo>
                      <a:pt x="12250" y="1386"/>
                      <a:pt x="12286" y="1171"/>
                      <a:pt x="12304" y="974"/>
                    </a:cubicBezTo>
                    <a:lnTo>
                      <a:pt x="12322" y="974"/>
                    </a:lnTo>
                    <a:cubicBezTo>
                      <a:pt x="12328" y="971"/>
                      <a:pt x="12334" y="970"/>
                      <a:pt x="12339" y="970"/>
                    </a:cubicBezTo>
                    <a:close/>
                    <a:moveTo>
                      <a:pt x="8952" y="336"/>
                    </a:moveTo>
                    <a:cubicBezTo>
                      <a:pt x="9017" y="336"/>
                      <a:pt x="9114" y="444"/>
                      <a:pt x="9279" y="652"/>
                    </a:cubicBezTo>
                    <a:cubicBezTo>
                      <a:pt x="9995" y="1583"/>
                      <a:pt x="10085" y="2603"/>
                      <a:pt x="9959" y="3712"/>
                    </a:cubicBezTo>
                    <a:cubicBezTo>
                      <a:pt x="9906" y="3569"/>
                      <a:pt x="9834" y="3426"/>
                      <a:pt x="9727" y="3319"/>
                    </a:cubicBezTo>
                    <a:cubicBezTo>
                      <a:pt x="9715" y="3301"/>
                      <a:pt x="9699" y="3293"/>
                      <a:pt x="9683" y="3293"/>
                    </a:cubicBezTo>
                    <a:cubicBezTo>
                      <a:pt x="9651" y="3293"/>
                      <a:pt x="9619" y="3324"/>
                      <a:pt x="9619" y="3372"/>
                    </a:cubicBezTo>
                    <a:lnTo>
                      <a:pt x="9619" y="3444"/>
                    </a:lnTo>
                    <a:cubicBezTo>
                      <a:pt x="9476" y="3068"/>
                      <a:pt x="9261" y="2710"/>
                      <a:pt x="8993" y="2388"/>
                    </a:cubicBezTo>
                    <a:cubicBezTo>
                      <a:pt x="8868" y="2120"/>
                      <a:pt x="8796" y="1815"/>
                      <a:pt x="8760" y="1493"/>
                    </a:cubicBezTo>
                    <a:cubicBezTo>
                      <a:pt x="8743" y="1225"/>
                      <a:pt x="8760" y="974"/>
                      <a:pt x="8814" y="706"/>
                    </a:cubicBezTo>
                    <a:cubicBezTo>
                      <a:pt x="8851" y="457"/>
                      <a:pt x="8883" y="336"/>
                      <a:pt x="8952" y="336"/>
                    </a:cubicBezTo>
                    <a:close/>
                    <a:moveTo>
                      <a:pt x="12074" y="471"/>
                    </a:moveTo>
                    <a:cubicBezTo>
                      <a:pt x="12344" y="471"/>
                      <a:pt x="12122" y="1064"/>
                      <a:pt x="12107" y="1189"/>
                    </a:cubicBezTo>
                    <a:cubicBezTo>
                      <a:pt x="12071" y="1797"/>
                      <a:pt x="11838" y="2352"/>
                      <a:pt x="11463" y="2817"/>
                    </a:cubicBezTo>
                    <a:cubicBezTo>
                      <a:pt x="11230" y="3086"/>
                      <a:pt x="10979" y="3336"/>
                      <a:pt x="10711" y="3569"/>
                    </a:cubicBezTo>
                    <a:cubicBezTo>
                      <a:pt x="10639" y="3641"/>
                      <a:pt x="10550" y="3712"/>
                      <a:pt x="10478" y="3784"/>
                    </a:cubicBezTo>
                    <a:cubicBezTo>
                      <a:pt x="10800" y="3229"/>
                      <a:pt x="11015" y="2603"/>
                      <a:pt x="11140" y="1976"/>
                    </a:cubicBezTo>
                    <a:cubicBezTo>
                      <a:pt x="11158" y="1780"/>
                      <a:pt x="11176" y="1583"/>
                      <a:pt x="11140" y="1368"/>
                    </a:cubicBezTo>
                    <a:cubicBezTo>
                      <a:pt x="11355" y="1028"/>
                      <a:pt x="11534" y="670"/>
                      <a:pt x="11928" y="509"/>
                    </a:cubicBezTo>
                    <a:cubicBezTo>
                      <a:pt x="11988" y="482"/>
                      <a:pt x="12036" y="471"/>
                      <a:pt x="12074" y="471"/>
                    </a:cubicBezTo>
                    <a:close/>
                    <a:moveTo>
                      <a:pt x="13402" y="1739"/>
                    </a:moveTo>
                    <a:cubicBezTo>
                      <a:pt x="13471" y="1739"/>
                      <a:pt x="13541" y="1741"/>
                      <a:pt x="13610" y="1744"/>
                    </a:cubicBezTo>
                    <a:lnTo>
                      <a:pt x="13610" y="1762"/>
                    </a:lnTo>
                    <a:cubicBezTo>
                      <a:pt x="13843" y="1762"/>
                      <a:pt x="13753" y="1797"/>
                      <a:pt x="13664" y="1976"/>
                    </a:cubicBezTo>
                    <a:cubicBezTo>
                      <a:pt x="13556" y="2155"/>
                      <a:pt x="13431" y="2388"/>
                      <a:pt x="13306" y="2585"/>
                    </a:cubicBezTo>
                    <a:cubicBezTo>
                      <a:pt x="12787" y="3336"/>
                      <a:pt x="11838" y="3605"/>
                      <a:pt x="11033" y="3945"/>
                    </a:cubicBezTo>
                    <a:lnTo>
                      <a:pt x="10997" y="3945"/>
                    </a:lnTo>
                    <a:cubicBezTo>
                      <a:pt x="10979" y="3891"/>
                      <a:pt x="10926" y="3873"/>
                      <a:pt x="10890" y="3873"/>
                    </a:cubicBezTo>
                    <a:lnTo>
                      <a:pt x="10890" y="3837"/>
                    </a:lnTo>
                    <a:cubicBezTo>
                      <a:pt x="11570" y="3444"/>
                      <a:pt x="12089" y="2817"/>
                      <a:pt x="12357" y="2084"/>
                    </a:cubicBezTo>
                    <a:cubicBezTo>
                      <a:pt x="12645" y="1796"/>
                      <a:pt x="13022" y="1739"/>
                      <a:pt x="13402" y="1739"/>
                    </a:cubicBezTo>
                    <a:close/>
                    <a:moveTo>
                      <a:pt x="12769" y="3301"/>
                    </a:moveTo>
                    <a:cubicBezTo>
                      <a:pt x="12787" y="3319"/>
                      <a:pt x="12805" y="3319"/>
                      <a:pt x="12823" y="3319"/>
                    </a:cubicBezTo>
                    <a:cubicBezTo>
                      <a:pt x="13055" y="3319"/>
                      <a:pt x="13306" y="3336"/>
                      <a:pt x="13556" y="3408"/>
                    </a:cubicBezTo>
                    <a:cubicBezTo>
                      <a:pt x="13607" y="3425"/>
                      <a:pt x="14234" y="3842"/>
                      <a:pt x="14015" y="3842"/>
                    </a:cubicBezTo>
                    <a:cubicBezTo>
                      <a:pt x="14002" y="3842"/>
                      <a:pt x="13986" y="3840"/>
                      <a:pt x="13968" y="3837"/>
                    </a:cubicBezTo>
                    <a:cubicBezTo>
                      <a:pt x="13920" y="3833"/>
                      <a:pt x="13873" y="3830"/>
                      <a:pt x="13827" y="3830"/>
                    </a:cubicBezTo>
                    <a:cubicBezTo>
                      <a:pt x="13701" y="3830"/>
                      <a:pt x="13580" y="3847"/>
                      <a:pt x="13449" y="3873"/>
                    </a:cubicBezTo>
                    <a:cubicBezTo>
                      <a:pt x="12889" y="3950"/>
                      <a:pt x="12402" y="4116"/>
                      <a:pt x="11890" y="4116"/>
                    </a:cubicBezTo>
                    <a:cubicBezTo>
                      <a:pt x="11682" y="4116"/>
                      <a:pt x="11470" y="4089"/>
                      <a:pt x="11248" y="4016"/>
                    </a:cubicBezTo>
                    <a:cubicBezTo>
                      <a:pt x="11785" y="3855"/>
                      <a:pt x="12304" y="3605"/>
                      <a:pt x="12769" y="3301"/>
                    </a:cubicBezTo>
                    <a:close/>
                    <a:moveTo>
                      <a:pt x="10703" y="217"/>
                    </a:moveTo>
                    <a:cubicBezTo>
                      <a:pt x="10736" y="217"/>
                      <a:pt x="10759" y="245"/>
                      <a:pt x="10765" y="312"/>
                    </a:cubicBezTo>
                    <a:cubicBezTo>
                      <a:pt x="10800" y="473"/>
                      <a:pt x="10836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7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38" y="3999"/>
                      <a:pt x="10103" y="4231"/>
                    </a:cubicBezTo>
                    <a:cubicBezTo>
                      <a:pt x="10068" y="4077"/>
                      <a:pt x="10034" y="3939"/>
                      <a:pt x="10000" y="3802"/>
                    </a:cubicBezTo>
                    <a:lnTo>
                      <a:pt x="10000" y="3802"/>
                    </a:lnTo>
                    <a:cubicBezTo>
                      <a:pt x="10021" y="3802"/>
                      <a:pt x="10067" y="3799"/>
                      <a:pt x="10067" y="3766"/>
                    </a:cubicBezTo>
                    <a:cubicBezTo>
                      <a:pt x="10282" y="3104"/>
                      <a:pt x="10264" y="2388"/>
                      <a:pt x="10031" y="1744"/>
                    </a:cubicBezTo>
                    <a:cubicBezTo>
                      <a:pt x="10031" y="1457"/>
                      <a:pt x="10085" y="1171"/>
                      <a:pt x="10138" y="885"/>
                    </a:cubicBezTo>
                    <a:cubicBezTo>
                      <a:pt x="10138" y="870"/>
                      <a:pt x="10544" y="217"/>
                      <a:pt x="10703" y="217"/>
                    </a:cubicBezTo>
                    <a:close/>
                    <a:moveTo>
                      <a:pt x="7651" y="1511"/>
                    </a:moveTo>
                    <a:lnTo>
                      <a:pt x="7651" y="1511"/>
                    </a:lnTo>
                    <a:cubicBezTo>
                      <a:pt x="8134" y="1780"/>
                      <a:pt x="8564" y="2120"/>
                      <a:pt x="8904" y="2531"/>
                    </a:cubicBezTo>
                    <a:cubicBezTo>
                      <a:pt x="8957" y="2585"/>
                      <a:pt x="8993" y="2639"/>
                      <a:pt x="9029" y="2692"/>
                    </a:cubicBezTo>
                    <a:cubicBezTo>
                      <a:pt x="9065" y="2746"/>
                      <a:pt x="9083" y="2782"/>
                      <a:pt x="9118" y="2817"/>
                    </a:cubicBezTo>
                    <a:cubicBezTo>
                      <a:pt x="9315" y="3157"/>
                      <a:pt x="9458" y="3533"/>
                      <a:pt x="9566" y="3909"/>
                    </a:cubicBezTo>
                    <a:cubicBezTo>
                      <a:pt x="9530" y="3927"/>
                      <a:pt x="9530" y="3963"/>
                      <a:pt x="9530" y="3981"/>
                    </a:cubicBezTo>
                    <a:cubicBezTo>
                      <a:pt x="9548" y="4088"/>
                      <a:pt x="9584" y="4213"/>
                      <a:pt x="9619" y="4321"/>
                    </a:cubicBezTo>
                    <a:cubicBezTo>
                      <a:pt x="9530" y="4249"/>
                      <a:pt x="9423" y="4195"/>
                      <a:pt x="9315" y="4124"/>
                    </a:cubicBezTo>
                    <a:cubicBezTo>
                      <a:pt x="9315" y="4052"/>
                      <a:pt x="9297" y="3999"/>
                      <a:pt x="9297" y="3927"/>
                    </a:cubicBezTo>
                    <a:lnTo>
                      <a:pt x="9315" y="3927"/>
                    </a:lnTo>
                    <a:cubicBezTo>
                      <a:pt x="9306" y="3900"/>
                      <a:pt x="9284" y="3887"/>
                      <a:pt x="9261" y="3887"/>
                    </a:cubicBezTo>
                    <a:cubicBezTo>
                      <a:pt x="9239" y="3887"/>
                      <a:pt x="9217" y="3900"/>
                      <a:pt x="9208" y="3927"/>
                    </a:cubicBezTo>
                    <a:lnTo>
                      <a:pt x="9208" y="4052"/>
                    </a:lnTo>
                    <a:cubicBezTo>
                      <a:pt x="8957" y="3909"/>
                      <a:pt x="8725" y="3730"/>
                      <a:pt x="8492" y="3551"/>
                    </a:cubicBezTo>
                    <a:cubicBezTo>
                      <a:pt x="8152" y="3247"/>
                      <a:pt x="8009" y="2764"/>
                      <a:pt x="7884" y="2316"/>
                    </a:cubicBezTo>
                    <a:cubicBezTo>
                      <a:pt x="7848" y="2191"/>
                      <a:pt x="7758" y="1583"/>
                      <a:pt x="7651" y="1511"/>
                    </a:cubicBezTo>
                    <a:close/>
                    <a:moveTo>
                      <a:pt x="10693" y="3945"/>
                    </a:moveTo>
                    <a:cubicBezTo>
                      <a:pt x="10693" y="3981"/>
                      <a:pt x="10675" y="4034"/>
                      <a:pt x="10657" y="4088"/>
                    </a:cubicBezTo>
                    <a:cubicBezTo>
                      <a:pt x="10550" y="4195"/>
                      <a:pt x="10478" y="4321"/>
                      <a:pt x="10407" y="4464"/>
                    </a:cubicBezTo>
                    <a:cubicBezTo>
                      <a:pt x="10460" y="4285"/>
                      <a:pt x="10550" y="4124"/>
                      <a:pt x="10657" y="3963"/>
                    </a:cubicBezTo>
                    <a:lnTo>
                      <a:pt x="10693" y="3945"/>
                    </a:lnTo>
                    <a:close/>
                    <a:moveTo>
                      <a:pt x="9387" y="4303"/>
                    </a:moveTo>
                    <a:lnTo>
                      <a:pt x="9387" y="4303"/>
                    </a:lnTo>
                    <a:cubicBezTo>
                      <a:pt x="9476" y="4356"/>
                      <a:pt x="9566" y="4410"/>
                      <a:pt x="9673" y="4482"/>
                    </a:cubicBezTo>
                    <a:cubicBezTo>
                      <a:pt x="9709" y="4643"/>
                      <a:pt x="9816" y="4768"/>
                      <a:pt x="9959" y="4858"/>
                    </a:cubicBezTo>
                    <a:lnTo>
                      <a:pt x="9888" y="4840"/>
                    </a:lnTo>
                    <a:cubicBezTo>
                      <a:pt x="9763" y="4804"/>
                      <a:pt x="9655" y="4714"/>
                      <a:pt x="9584" y="4625"/>
                    </a:cubicBezTo>
                    <a:cubicBezTo>
                      <a:pt x="9494" y="4535"/>
                      <a:pt x="9423" y="4428"/>
                      <a:pt x="9387" y="4303"/>
                    </a:cubicBezTo>
                    <a:close/>
                    <a:moveTo>
                      <a:pt x="10353" y="6432"/>
                    </a:moveTo>
                    <a:cubicBezTo>
                      <a:pt x="10264" y="6683"/>
                      <a:pt x="10138" y="6915"/>
                      <a:pt x="9977" y="7148"/>
                    </a:cubicBezTo>
                    <a:cubicBezTo>
                      <a:pt x="9995" y="7041"/>
                      <a:pt x="9995" y="6951"/>
                      <a:pt x="10013" y="6844"/>
                    </a:cubicBezTo>
                    <a:cubicBezTo>
                      <a:pt x="10103" y="6683"/>
                      <a:pt x="10210" y="6540"/>
                      <a:pt x="10353" y="6432"/>
                    </a:cubicBezTo>
                    <a:close/>
                    <a:moveTo>
                      <a:pt x="5292" y="7634"/>
                    </a:moveTo>
                    <a:cubicBezTo>
                      <a:pt x="5336" y="7634"/>
                      <a:pt x="5368" y="7675"/>
                      <a:pt x="5378" y="7774"/>
                    </a:cubicBezTo>
                    <a:cubicBezTo>
                      <a:pt x="5396" y="8168"/>
                      <a:pt x="5289" y="8562"/>
                      <a:pt x="5110" y="8920"/>
                    </a:cubicBezTo>
                    <a:cubicBezTo>
                      <a:pt x="4949" y="9206"/>
                      <a:pt x="4752" y="9474"/>
                      <a:pt x="4501" y="9725"/>
                    </a:cubicBezTo>
                    <a:cubicBezTo>
                      <a:pt x="4492" y="9720"/>
                      <a:pt x="4482" y="9718"/>
                      <a:pt x="4473" y="9718"/>
                    </a:cubicBezTo>
                    <a:cubicBezTo>
                      <a:pt x="4448" y="9718"/>
                      <a:pt x="4425" y="9735"/>
                      <a:pt x="4412" y="9761"/>
                    </a:cubicBezTo>
                    <a:lnTo>
                      <a:pt x="4412" y="9564"/>
                    </a:lnTo>
                    <a:cubicBezTo>
                      <a:pt x="4555" y="9206"/>
                      <a:pt x="4627" y="8830"/>
                      <a:pt x="4591" y="8437"/>
                    </a:cubicBezTo>
                    <a:lnTo>
                      <a:pt x="4591" y="8437"/>
                    </a:lnTo>
                    <a:lnTo>
                      <a:pt x="4609" y="8454"/>
                    </a:lnTo>
                    <a:cubicBezTo>
                      <a:pt x="4627" y="8454"/>
                      <a:pt x="4645" y="8454"/>
                      <a:pt x="4662" y="8437"/>
                    </a:cubicBezTo>
                    <a:cubicBezTo>
                      <a:pt x="4734" y="8293"/>
                      <a:pt x="5115" y="7634"/>
                      <a:pt x="5292" y="7634"/>
                    </a:cubicBezTo>
                    <a:close/>
                    <a:moveTo>
                      <a:pt x="4067" y="7147"/>
                    </a:moveTo>
                    <a:cubicBezTo>
                      <a:pt x="4307" y="7147"/>
                      <a:pt x="4490" y="8143"/>
                      <a:pt x="4519" y="8347"/>
                    </a:cubicBezTo>
                    <a:cubicBezTo>
                      <a:pt x="4537" y="8687"/>
                      <a:pt x="4483" y="9045"/>
                      <a:pt x="4358" y="9367"/>
                    </a:cubicBezTo>
                    <a:cubicBezTo>
                      <a:pt x="4349" y="9362"/>
                      <a:pt x="4339" y="9360"/>
                      <a:pt x="4330" y="9360"/>
                    </a:cubicBezTo>
                    <a:cubicBezTo>
                      <a:pt x="4305" y="9360"/>
                      <a:pt x="4282" y="9377"/>
                      <a:pt x="4269" y="9403"/>
                    </a:cubicBezTo>
                    <a:cubicBezTo>
                      <a:pt x="4179" y="9582"/>
                      <a:pt x="4108" y="9779"/>
                      <a:pt x="4090" y="9976"/>
                    </a:cubicBezTo>
                    <a:lnTo>
                      <a:pt x="4072" y="9958"/>
                    </a:lnTo>
                    <a:lnTo>
                      <a:pt x="4054" y="9922"/>
                    </a:lnTo>
                    <a:cubicBezTo>
                      <a:pt x="4090" y="9797"/>
                      <a:pt x="4090" y="9671"/>
                      <a:pt x="4090" y="9546"/>
                    </a:cubicBezTo>
                    <a:cubicBezTo>
                      <a:pt x="4090" y="9528"/>
                      <a:pt x="4090" y="9528"/>
                      <a:pt x="4090" y="9510"/>
                    </a:cubicBezTo>
                    <a:cubicBezTo>
                      <a:pt x="4036" y="9188"/>
                      <a:pt x="3911" y="8866"/>
                      <a:pt x="3714" y="8580"/>
                    </a:cubicBezTo>
                    <a:cubicBezTo>
                      <a:pt x="3642" y="8150"/>
                      <a:pt x="3696" y="7721"/>
                      <a:pt x="3893" y="7327"/>
                    </a:cubicBezTo>
                    <a:cubicBezTo>
                      <a:pt x="3953" y="7200"/>
                      <a:pt x="4012" y="7147"/>
                      <a:pt x="4067" y="7147"/>
                    </a:cubicBezTo>
                    <a:close/>
                    <a:moveTo>
                      <a:pt x="2724" y="7549"/>
                    </a:moveTo>
                    <a:cubicBezTo>
                      <a:pt x="2757" y="7549"/>
                      <a:pt x="2795" y="7573"/>
                      <a:pt x="2837" y="7631"/>
                    </a:cubicBezTo>
                    <a:cubicBezTo>
                      <a:pt x="3123" y="7971"/>
                      <a:pt x="3392" y="8347"/>
                      <a:pt x="3642" y="8741"/>
                    </a:cubicBezTo>
                    <a:cubicBezTo>
                      <a:pt x="3696" y="8938"/>
                      <a:pt x="3768" y="9134"/>
                      <a:pt x="3875" y="9331"/>
                    </a:cubicBezTo>
                    <a:cubicBezTo>
                      <a:pt x="3911" y="9474"/>
                      <a:pt x="3911" y="9618"/>
                      <a:pt x="3911" y="9779"/>
                    </a:cubicBezTo>
                    <a:cubicBezTo>
                      <a:pt x="3875" y="9779"/>
                      <a:pt x="3839" y="9797"/>
                      <a:pt x="3821" y="9850"/>
                    </a:cubicBezTo>
                    <a:cubicBezTo>
                      <a:pt x="3786" y="9958"/>
                      <a:pt x="3786" y="10065"/>
                      <a:pt x="3821" y="10172"/>
                    </a:cubicBezTo>
                    <a:lnTo>
                      <a:pt x="3803" y="10226"/>
                    </a:lnTo>
                    <a:cubicBezTo>
                      <a:pt x="3768" y="10190"/>
                      <a:pt x="3732" y="10172"/>
                      <a:pt x="3696" y="10137"/>
                    </a:cubicBezTo>
                    <a:cubicBezTo>
                      <a:pt x="3678" y="10101"/>
                      <a:pt x="3642" y="10047"/>
                      <a:pt x="3625" y="10011"/>
                    </a:cubicBezTo>
                    <a:cubicBezTo>
                      <a:pt x="3625" y="9993"/>
                      <a:pt x="3625" y="9958"/>
                      <a:pt x="3589" y="9958"/>
                    </a:cubicBezTo>
                    <a:lnTo>
                      <a:pt x="3553" y="9940"/>
                    </a:lnTo>
                    <a:cubicBezTo>
                      <a:pt x="3392" y="9743"/>
                      <a:pt x="3195" y="9582"/>
                      <a:pt x="2962" y="9457"/>
                    </a:cubicBezTo>
                    <a:cubicBezTo>
                      <a:pt x="2819" y="9260"/>
                      <a:pt x="2712" y="9063"/>
                      <a:pt x="2622" y="8848"/>
                    </a:cubicBezTo>
                    <a:cubicBezTo>
                      <a:pt x="2551" y="8633"/>
                      <a:pt x="2497" y="8419"/>
                      <a:pt x="2497" y="8186"/>
                    </a:cubicBezTo>
                    <a:cubicBezTo>
                      <a:pt x="2497" y="8054"/>
                      <a:pt x="2569" y="7549"/>
                      <a:pt x="2724" y="7549"/>
                    </a:cubicBezTo>
                    <a:close/>
                    <a:moveTo>
                      <a:pt x="6175" y="8471"/>
                    </a:moveTo>
                    <a:cubicBezTo>
                      <a:pt x="6450" y="8471"/>
                      <a:pt x="6128" y="9013"/>
                      <a:pt x="6058" y="9152"/>
                    </a:cubicBezTo>
                    <a:cubicBezTo>
                      <a:pt x="5879" y="9421"/>
                      <a:pt x="5647" y="9653"/>
                      <a:pt x="5378" y="9850"/>
                    </a:cubicBezTo>
                    <a:cubicBezTo>
                      <a:pt x="5128" y="10029"/>
                      <a:pt x="4841" y="10172"/>
                      <a:pt x="4537" y="10298"/>
                    </a:cubicBezTo>
                    <a:cubicBezTo>
                      <a:pt x="4555" y="10208"/>
                      <a:pt x="4573" y="10101"/>
                      <a:pt x="4573" y="10011"/>
                    </a:cubicBezTo>
                    <a:cubicBezTo>
                      <a:pt x="5110" y="9492"/>
                      <a:pt x="5289" y="8526"/>
                      <a:pt x="6166" y="8472"/>
                    </a:cubicBezTo>
                    <a:lnTo>
                      <a:pt x="6148" y="8472"/>
                    </a:lnTo>
                    <a:cubicBezTo>
                      <a:pt x="6157" y="8471"/>
                      <a:pt x="6167" y="8471"/>
                      <a:pt x="6175" y="8471"/>
                    </a:cubicBezTo>
                    <a:close/>
                    <a:moveTo>
                      <a:pt x="5971" y="9505"/>
                    </a:moveTo>
                    <a:cubicBezTo>
                      <a:pt x="5970" y="9512"/>
                      <a:pt x="5969" y="9520"/>
                      <a:pt x="5969" y="9528"/>
                    </a:cubicBezTo>
                    <a:cubicBezTo>
                      <a:pt x="6040" y="9707"/>
                      <a:pt x="6112" y="9779"/>
                      <a:pt x="5951" y="9940"/>
                    </a:cubicBezTo>
                    <a:cubicBezTo>
                      <a:pt x="5772" y="10083"/>
                      <a:pt x="5593" y="10190"/>
                      <a:pt x="5378" y="10244"/>
                    </a:cubicBezTo>
                    <a:cubicBezTo>
                      <a:pt x="5110" y="10369"/>
                      <a:pt x="4823" y="10441"/>
                      <a:pt x="4519" y="10494"/>
                    </a:cubicBezTo>
                    <a:cubicBezTo>
                      <a:pt x="4895" y="10351"/>
                      <a:pt x="5253" y="10137"/>
                      <a:pt x="5575" y="9868"/>
                    </a:cubicBezTo>
                    <a:cubicBezTo>
                      <a:pt x="5723" y="9764"/>
                      <a:pt x="5856" y="9642"/>
                      <a:pt x="5971" y="9505"/>
                    </a:cubicBezTo>
                    <a:close/>
                    <a:moveTo>
                      <a:pt x="1627" y="9171"/>
                    </a:moveTo>
                    <a:lnTo>
                      <a:pt x="1627" y="9171"/>
                    </a:lnTo>
                    <a:cubicBezTo>
                      <a:pt x="2304" y="9244"/>
                      <a:pt x="2928" y="9548"/>
                      <a:pt x="3392" y="10065"/>
                    </a:cubicBezTo>
                    <a:cubicBezTo>
                      <a:pt x="3356" y="10083"/>
                      <a:pt x="3356" y="10137"/>
                      <a:pt x="3374" y="10172"/>
                    </a:cubicBezTo>
                    <a:cubicBezTo>
                      <a:pt x="3481" y="10351"/>
                      <a:pt x="3607" y="10530"/>
                      <a:pt x="3750" y="10691"/>
                    </a:cubicBezTo>
                    <a:cubicBezTo>
                      <a:pt x="2861" y="10514"/>
                      <a:pt x="1937" y="10071"/>
                      <a:pt x="1627" y="9171"/>
                    </a:cubicBezTo>
                    <a:close/>
                    <a:moveTo>
                      <a:pt x="13896" y="5036"/>
                    </a:moveTo>
                    <a:lnTo>
                      <a:pt x="13896" y="5036"/>
                    </a:lnTo>
                    <a:cubicBezTo>
                      <a:pt x="12805" y="7327"/>
                      <a:pt x="10729" y="9224"/>
                      <a:pt x="9727" y="11568"/>
                    </a:cubicBezTo>
                    <a:cubicBezTo>
                      <a:pt x="9906" y="10369"/>
                      <a:pt x="10335" y="9206"/>
                      <a:pt x="10962" y="8168"/>
                    </a:cubicBezTo>
                    <a:cubicBezTo>
                      <a:pt x="11731" y="6951"/>
                      <a:pt x="12930" y="6092"/>
                      <a:pt x="13896" y="5036"/>
                    </a:cubicBezTo>
                    <a:close/>
                    <a:moveTo>
                      <a:pt x="15027" y="11295"/>
                    </a:moveTo>
                    <a:cubicBezTo>
                      <a:pt x="15047" y="11295"/>
                      <a:pt x="15060" y="11307"/>
                      <a:pt x="15060" y="11336"/>
                    </a:cubicBezTo>
                    <a:cubicBezTo>
                      <a:pt x="15042" y="11676"/>
                      <a:pt x="14952" y="12033"/>
                      <a:pt x="14791" y="12338"/>
                    </a:cubicBezTo>
                    <a:cubicBezTo>
                      <a:pt x="14612" y="12713"/>
                      <a:pt x="14344" y="13018"/>
                      <a:pt x="14004" y="13250"/>
                    </a:cubicBezTo>
                    <a:cubicBezTo>
                      <a:pt x="14272" y="12839"/>
                      <a:pt x="14415" y="12356"/>
                      <a:pt x="14451" y="11872"/>
                    </a:cubicBezTo>
                    <a:cubicBezTo>
                      <a:pt x="14487" y="11783"/>
                      <a:pt x="14541" y="11711"/>
                      <a:pt x="14594" y="11622"/>
                    </a:cubicBezTo>
                    <a:cubicBezTo>
                      <a:pt x="14594" y="11622"/>
                      <a:pt x="14922" y="11295"/>
                      <a:pt x="15027" y="11295"/>
                    </a:cubicBezTo>
                    <a:close/>
                    <a:moveTo>
                      <a:pt x="14308" y="10852"/>
                    </a:moveTo>
                    <a:cubicBezTo>
                      <a:pt x="14308" y="11157"/>
                      <a:pt x="14308" y="11443"/>
                      <a:pt x="14272" y="11747"/>
                    </a:cubicBezTo>
                    <a:cubicBezTo>
                      <a:pt x="14254" y="12338"/>
                      <a:pt x="14004" y="12910"/>
                      <a:pt x="13610" y="13340"/>
                    </a:cubicBezTo>
                    <a:lnTo>
                      <a:pt x="13610" y="13250"/>
                    </a:lnTo>
                    <a:cubicBezTo>
                      <a:pt x="13843" y="12803"/>
                      <a:pt x="13771" y="12230"/>
                      <a:pt x="13574" y="11765"/>
                    </a:cubicBezTo>
                    <a:cubicBezTo>
                      <a:pt x="13574" y="11729"/>
                      <a:pt x="13592" y="11693"/>
                      <a:pt x="13592" y="11658"/>
                    </a:cubicBezTo>
                    <a:cubicBezTo>
                      <a:pt x="13592" y="11658"/>
                      <a:pt x="13592" y="11640"/>
                      <a:pt x="13574" y="11622"/>
                    </a:cubicBezTo>
                    <a:cubicBezTo>
                      <a:pt x="13631" y="11522"/>
                      <a:pt x="13700" y="11376"/>
                      <a:pt x="13707" y="11376"/>
                    </a:cubicBezTo>
                    <a:cubicBezTo>
                      <a:pt x="13709" y="11376"/>
                      <a:pt x="13707" y="11385"/>
                      <a:pt x="13699" y="11407"/>
                    </a:cubicBezTo>
                    <a:lnTo>
                      <a:pt x="13789" y="11246"/>
                    </a:lnTo>
                    <a:cubicBezTo>
                      <a:pt x="13878" y="11049"/>
                      <a:pt x="14075" y="10906"/>
                      <a:pt x="14308" y="10852"/>
                    </a:cubicBezTo>
                    <a:close/>
                    <a:moveTo>
                      <a:pt x="12536" y="11031"/>
                    </a:moveTo>
                    <a:cubicBezTo>
                      <a:pt x="12590" y="11336"/>
                      <a:pt x="12697" y="11622"/>
                      <a:pt x="12823" y="11908"/>
                    </a:cubicBezTo>
                    <a:cubicBezTo>
                      <a:pt x="13052" y="12455"/>
                      <a:pt x="13194" y="12880"/>
                      <a:pt x="13078" y="13458"/>
                    </a:cubicBezTo>
                    <a:lnTo>
                      <a:pt x="13078" y="13458"/>
                    </a:lnTo>
                    <a:cubicBezTo>
                      <a:pt x="13047" y="13394"/>
                      <a:pt x="13015" y="13331"/>
                      <a:pt x="12984" y="13268"/>
                    </a:cubicBezTo>
                    <a:cubicBezTo>
                      <a:pt x="12972" y="13244"/>
                      <a:pt x="12950" y="13234"/>
                      <a:pt x="12927" y="13234"/>
                    </a:cubicBezTo>
                    <a:cubicBezTo>
                      <a:pt x="12882" y="13234"/>
                      <a:pt x="12835" y="13274"/>
                      <a:pt x="12858" y="13322"/>
                    </a:cubicBezTo>
                    <a:lnTo>
                      <a:pt x="12966" y="13608"/>
                    </a:lnTo>
                    <a:cubicBezTo>
                      <a:pt x="12178" y="13322"/>
                      <a:pt x="12053" y="11658"/>
                      <a:pt x="12536" y="11031"/>
                    </a:cubicBezTo>
                    <a:close/>
                    <a:moveTo>
                      <a:pt x="8814" y="12892"/>
                    </a:moveTo>
                    <a:lnTo>
                      <a:pt x="8814" y="12892"/>
                    </a:lnTo>
                    <a:cubicBezTo>
                      <a:pt x="8975" y="12946"/>
                      <a:pt x="9029" y="13089"/>
                      <a:pt x="9047" y="13268"/>
                    </a:cubicBezTo>
                    <a:cubicBezTo>
                      <a:pt x="9047" y="13393"/>
                      <a:pt x="9029" y="13519"/>
                      <a:pt x="9029" y="13644"/>
                    </a:cubicBezTo>
                    <a:cubicBezTo>
                      <a:pt x="9011" y="13590"/>
                      <a:pt x="8993" y="13537"/>
                      <a:pt x="8975" y="13483"/>
                    </a:cubicBezTo>
                    <a:cubicBezTo>
                      <a:pt x="8904" y="13286"/>
                      <a:pt x="8850" y="13089"/>
                      <a:pt x="8814" y="12892"/>
                    </a:cubicBezTo>
                    <a:close/>
                    <a:moveTo>
                      <a:pt x="12852" y="11110"/>
                    </a:moveTo>
                    <a:cubicBezTo>
                      <a:pt x="13064" y="11110"/>
                      <a:pt x="13526" y="11954"/>
                      <a:pt x="13556" y="12016"/>
                    </a:cubicBezTo>
                    <a:cubicBezTo>
                      <a:pt x="13664" y="12338"/>
                      <a:pt x="13664" y="12678"/>
                      <a:pt x="13556" y="13000"/>
                    </a:cubicBezTo>
                    <a:cubicBezTo>
                      <a:pt x="13503" y="13000"/>
                      <a:pt x="13467" y="13018"/>
                      <a:pt x="13449" y="13071"/>
                    </a:cubicBezTo>
                    <a:cubicBezTo>
                      <a:pt x="13377" y="13268"/>
                      <a:pt x="13306" y="13465"/>
                      <a:pt x="13252" y="13680"/>
                    </a:cubicBezTo>
                    <a:lnTo>
                      <a:pt x="13234" y="13680"/>
                    </a:lnTo>
                    <a:cubicBezTo>
                      <a:pt x="13216" y="13698"/>
                      <a:pt x="13216" y="13716"/>
                      <a:pt x="13234" y="13733"/>
                    </a:cubicBezTo>
                    <a:lnTo>
                      <a:pt x="13216" y="13823"/>
                    </a:lnTo>
                    <a:lnTo>
                      <a:pt x="13181" y="13698"/>
                    </a:lnTo>
                    <a:cubicBezTo>
                      <a:pt x="13181" y="13680"/>
                      <a:pt x="13181" y="13644"/>
                      <a:pt x="13145" y="13644"/>
                    </a:cubicBezTo>
                    <a:cubicBezTo>
                      <a:pt x="13664" y="12892"/>
                      <a:pt x="12984" y="11998"/>
                      <a:pt x="12751" y="11210"/>
                    </a:cubicBezTo>
                    <a:cubicBezTo>
                      <a:pt x="12751" y="11210"/>
                      <a:pt x="12769" y="11210"/>
                      <a:pt x="12769" y="11192"/>
                    </a:cubicBezTo>
                    <a:cubicBezTo>
                      <a:pt x="12787" y="11135"/>
                      <a:pt x="12816" y="11110"/>
                      <a:pt x="12852" y="11110"/>
                    </a:cubicBezTo>
                    <a:close/>
                    <a:moveTo>
                      <a:pt x="20529" y="13041"/>
                    </a:moveTo>
                    <a:cubicBezTo>
                      <a:pt x="20564" y="13041"/>
                      <a:pt x="20581" y="13055"/>
                      <a:pt x="20571" y="13089"/>
                    </a:cubicBezTo>
                    <a:cubicBezTo>
                      <a:pt x="20356" y="14073"/>
                      <a:pt x="19605" y="14557"/>
                      <a:pt x="18871" y="15111"/>
                    </a:cubicBezTo>
                    <a:cubicBezTo>
                      <a:pt x="19014" y="14718"/>
                      <a:pt x="19193" y="14342"/>
                      <a:pt x="19390" y="13966"/>
                    </a:cubicBezTo>
                    <a:lnTo>
                      <a:pt x="19372" y="13966"/>
                    </a:lnTo>
                    <a:cubicBezTo>
                      <a:pt x="19498" y="13733"/>
                      <a:pt x="19659" y="13537"/>
                      <a:pt x="19838" y="13358"/>
                    </a:cubicBezTo>
                    <a:cubicBezTo>
                      <a:pt x="19896" y="13300"/>
                      <a:pt x="20377" y="13041"/>
                      <a:pt x="20529" y="13041"/>
                    </a:cubicBezTo>
                    <a:close/>
                    <a:moveTo>
                      <a:pt x="18715" y="12120"/>
                    </a:moveTo>
                    <a:cubicBezTo>
                      <a:pt x="18726" y="12120"/>
                      <a:pt x="18736" y="12126"/>
                      <a:pt x="18746" y="12141"/>
                    </a:cubicBezTo>
                    <a:cubicBezTo>
                      <a:pt x="18925" y="12409"/>
                      <a:pt x="19068" y="12696"/>
                      <a:pt x="19158" y="13000"/>
                    </a:cubicBezTo>
                    <a:cubicBezTo>
                      <a:pt x="19336" y="13519"/>
                      <a:pt x="19140" y="14002"/>
                      <a:pt x="18889" y="14467"/>
                    </a:cubicBezTo>
                    <a:cubicBezTo>
                      <a:pt x="18874" y="14460"/>
                      <a:pt x="18859" y="14455"/>
                      <a:pt x="18846" y="14455"/>
                    </a:cubicBezTo>
                    <a:cubicBezTo>
                      <a:pt x="18827" y="14455"/>
                      <a:pt x="18810" y="14464"/>
                      <a:pt x="18800" y="14485"/>
                    </a:cubicBezTo>
                    <a:cubicBezTo>
                      <a:pt x="18603" y="14700"/>
                      <a:pt x="18460" y="14986"/>
                      <a:pt x="18388" y="15272"/>
                    </a:cubicBezTo>
                    <a:lnTo>
                      <a:pt x="18352" y="15308"/>
                    </a:lnTo>
                    <a:cubicBezTo>
                      <a:pt x="18334" y="14485"/>
                      <a:pt x="18281" y="13644"/>
                      <a:pt x="18406" y="12821"/>
                    </a:cubicBezTo>
                    <a:cubicBezTo>
                      <a:pt x="18406" y="12805"/>
                      <a:pt x="18599" y="12120"/>
                      <a:pt x="18715" y="12120"/>
                    </a:cubicBezTo>
                    <a:close/>
                    <a:moveTo>
                      <a:pt x="17819" y="13100"/>
                    </a:moveTo>
                    <a:cubicBezTo>
                      <a:pt x="17821" y="13104"/>
                      <a:pt x="17826" y="13107"/>
                      <a:pt x="17833" y="13107"/>
                    </a:cubicBezTo>
                    <a:cubicBezTo>
                      <a:pt x="17887" y="13215"/>
                      <a:pt x="17923" y="13304"/>
                      <a:pt x="17976" y="13393"/>
                    </a:cubicBezTo>
                    <a:cubicBezTo>
                      <a:pt x="18048" y="13465"/>
                      <a:pt x="18120" y="13555"/>
                      <a:pt x="18191" y="13608"/>
                    </a:cubicBezTo>
                    <a:cubicBezTo>
                      <a:pt x="18173" y="14229"/>
                      <a:pt x="18208" y="14867"/>
                      <a:pt x="18244" y="15505"/>
                    </a:cubicBezTo>
                    <a:lnTo>
                      <a:pt x="18191" y="15505"/>
                    </a:lnTo>
                    <a:cubicBezTo>
                      <a:pt x="17869" y="15147"/>
                      <a:pt x="17690" y="14682"/>
                      <a:pt x="17708" y="14217"/>
                    </a:cubicBezTo>
                    <a:cubicBezTo>
                      <a:pt x="17708" y="13948"/>
                      <a:pt x="17726" y="13698"/>
                      <a:pt x="17780" y="13447"/>
                    </a:cubicBezTo>
                    <a:cubicBezTo>
                      <a:pt x="17797" y="13376"/>
                      <a:pt x="17815" y="13304"/>
                      <a:pt x="17833" y="13232"/>
                    </a:cubicBezTo>
                    <a:cubicBezTo>
                      <a:pt x="17833" y="13183"/>
                      <a:pt x="17833" y="13148"/>
                      <a:pt x="17819" y="13100"/>
                    </a:cubicBezTo>
                    <a:close/>
                    <a:moveTo>
                      <a:pt x="18889" y="15362"/>
                    </a:moveTo>
                    <a:cubicBezTo>
                      <a:pt x="18764" y="15434"/>
                      <a:pt x="18639" y="15487"/>
                      <a:pt x="18513" y="15541"/>
                    </a:cubicBezTo>
                    <a:cubicBezTo>
                      <a:pt x="18513" y="15523"/>
                      <a:pt x="18495" y="15505"/>
                      <a:pt x="18477" y="15505"/>
                    </a:cubicBezTo>
                    <a:lnTo>
                      <a:pt x="18477" y="15469"/>
                    </a:lnTo>
                    <a:cubicBezTo>
                      <a:pt x="18621" y="15434"/>
                      <a:pt x="18746" y="15398"/>
                      <a:pt x="18889" y="15362"/>
                    </a:cubicBezTo>
                    <a:close/>
                    <a:moveTo>
                      <a:pt x="20997" y="14197"/>
                    </a:moveTo>
                    <a:cubicBezTo>
                      <a:pt x="21081" y="14197"/>
                      <a:pt x="21166" y="14203"/>
                      <a:pt x="21251" y="14217"/>
                    </a:cubicBezTo>
                    <a:cubicBezTo>
                      <a:pt x="21717" y="14324"/>
                      <a:pt x="21412" y="14700"/>
                      <a:pt x="21198" y="14861"/>
                    </a:cubicBezTo>
                    <a:cubicBezTo>
                      <a:pt x="20625" y="15255"/>
                      <a:pt x="19963" y="15398"/>
                      <a:pt x="19319" y="15612"/>
                    </a:cubicBezTo>
                    <a:cubicBezTo>
                      <a:pt x="19301" y="15577"/>
                      <a:pt x="19265" y="15559"/>
                      <a:pt x="19229" y="15559"/>
                    </a:cubicBezTo>
                    <a:lnTo>
                      <a:pt x="18925" y="15595"/>
                    </a:lnTo>
                    <a:cubicBezTo>
                      <a:pt x="19086" y="15505"/>
                      <a:pt x="19229" y="15362"/>
                      <a:pt x="19319" y="15201"/>
                    </a:cubicBezTo>
                    <a:cubicBezTo>
                      <a:pt x="19354" y="15147"/>
                      <a:pt x="19319" y="15076"/>
                      <a:pt x="19247" y="15058"/>
                    </a:cubicBezTo>
                    <a:cubicBezTo>
                      <a:pt x="19301" y="15004"/>
                      <a:pt x="19372" y="14950"/>
                      <a:pt x="19426" y="14897"/>
                    </a:cubicBezTo>
                    <a:lnTo>
                      <a:pt x="19551" y="14807"/>
                    </a:lnTo>
                    <a:cubicBezTo>
                      <a:pt x="19784" y="14646"/>
                      <a:pt x="20034" y="14503"/>
                      <a:pt x="20285" y="14378"/>
                    </a:cubicBezTo>
                    <a:cubicBezTo>
                      <a:pt x="20500" y="14257"/>
                      <a:pt x="20745" y="14197"/>
                      <a:pt x="20997" y="14197"/>
                    </a:cubicBezTo>
                    <a:close/>
                    <a:moveTo>
                      <a:pt x="9619" y="14861"/>
                    </a:moveTo>
                    <a:lnTo>
                      <a:pt x="9619" y="14879"/>
                    </a:lnTo>
                    <a:cubicBezTo>
                      <a:pt x="9601" y="15076"/>
                      <a:pt x="9548" y="15290"/>
                      <a:pt x="9458" y="15487"/>
                    </a:cubicBezTo>
                    <a:cubicBezTo>
                      <a:pt x="9387" y="15612"/>
                      <a:pt x="9315" y="15738"/>
                      <a:pt x="9244" y="15845"/>
                    </a:cubicBezTo>
                    <a:cubicBezTo>
                      <a:pt x="9261" y="15487"/>
                      <a:pt x="9387" y="15147"/>
                      <a:pt x="9619" y="14861"/>
                    </a:cubicBezTo>
                    <a:close/>
                    <a:moveTo>
                      <a:pt x="6148" y="15541"/>
                    </a:moveTo>
                    <a:lnTo>
                      <a:pt x="6148" y="15541"/>
                    </a:lnTo>
                    <a:cubicBezTo>
                      <a:pt x="6146" y="15695"/>
                      <a:pt x="6129" y="15833"/>
                      <a:pt x="6112" y="15970"/>
                    </a:cubicBezTo>
                    <a:cubicBezTo>
                      <a:pt x="6094" y="16096"/>
                      <a:pt x="6058" y="16239"/>
                      <a:pt x="6005" y="16346"/>
                    </a:cubicBezTo>
                    <a:cubicBezTo>
                      <a:pt x="5987" y="16078"/>
                      <a:pt x="6040" y="15792"/>
                      <a:pt x="6148" y="15541"/>
                    </a:cubicBezTo>
                    <a:close/>
                    <a:moveTo>
                      <a:pt x="20410" y="15600"/>
                    </a:moveTo>
                    <a:cubicBezTo>
                      <a:pt x="20965" y="15600"/>
                      <a:pt x="21501" y="15740"/>
                      <a:pt x="21752" y="16131"/>
                    </a:cubicBezTo>
                    <a:cubicBezTo>
                      <a:pt x="21865" y="16300"/>
                      <a:pt x="20941" y="16358"/>
                      <a:pt x="20486" y="16358"/>
                    </a:cubicBezTo>
                    <a:cubicBezTo>
                      <a:pt x="20362" y="16358"/>
                      <a:pt x="20272" y="16354"/>
                      <a:pt x="20249" y="16346"/>
                    </a:cubicBezTo>
                    <a:lnTo>
                      <a:pt x="20231" y="16364"/>
                    </a:lnTo>
                    <a:cubicBezTo>
                      <a:pt x="19838" y="16292"/>
                      <a:pt x="19462" y="16167"/>
                      <a:pt x="19122" y="15952"/>
                    </a:cubicBezTo>
                    <a:cubicBezTo>
                      <a:pt x="19122" y="15935"/>
                      <a:pt x="19122" y="15899"/>
                      <a:pt x="19122" y="15881"/>
                    </a:cubicBezTo>
                    <a:cubicBezTo>
                      <a:pt x="19408" y="15827"/>
                      <a:pt x="19676" y="15738"/>
                      <a:pt x="19945" y="15630"/>
                    </a:cubicBezTo>
                    <a:cubicBezTo>
                      <a:pt x="20098" y="15611"/>
                      <a:pt x="20255" y="15600"/>
                      <a:pt x="20410" y="15600"/>
                    </a:cubicBezTo>
                    <a:close/>
                    <a:moveTo>
                      <a:pt x="13556" y="16275"/>
                    </a:moveTo>
                    <a:lnTo>
                      <a:pt x="13556" y="16275"/>
                    </a:lnTo>
                    <a:cubicBezTo>
                      <a:pt x="13521" y="16418"/>
                      <a:pt x="13449" y="16543"/>
                      <a:pt x="13342" y="16650"/>
                    </a:cubicBezTo>
                    <a:cubicBezTo>
                      <a:pt x="13306" y="16686"/>
                      <a:pt x="13252" y="16740"/>
                      <a:pt x="13216" y="16776"/>
                    </a:cubicBezTo>
                    <a:cubicBezTo>
                      <a:pt x="13216" y="16740"/>
                      <a:pt x="13198" y="16722"/>
                      <a:pt x="13163" y="16722"/>
                    </a:cubicBezTo>
                    <a:lnTo>
                      <a:pt x="13163" y="16704"/>
                    </a:lnTo>
                    <a:cubicBezTo>
                      <a:pt x="13181" y="16686"/>
                      <a:pt x="13198" y="16668"/>
                      <a:pt x="13216" y="16650"/>
                    </a:cubicBezTo>
                    <a:cubicBezTo>
                      <a:pt x="13252" y="16579"/>
                      <a:pt x="13306" y="16525"/>
                      <a:pt x="13359" y="16471"/>
                    </a:cubicBezTo>
                    <a:cubicBezTo>
                      <a:pt x="13413" y="16400"/>
                      <a:pt x="13485" y="16346"/>
                      <a:pt x="13556" y="16275"/>
                    </a:cubicBezTo>
                    <a:close/>
                    <a:moveTo>
                      <a:pt x="16939" y="16597"/>
                    </a:moveTo>
                    <a:lnTo>
                      <a:pt x="17064" y="16615"/>
                    </a:lnTo>
                    <a:cubicBezTo>
                      <a:pt x="17189" y="16615"/>
                      <a:pt x="17314" y="16668"/>
                      <a:pt x="17404" y="16740"/>
                    </a:cubicBezTo>
                    <a:cubicBezTo>
                      <a:pt x="17440" y="16776"/>
                      <a:pt x="17386" y="16794"/>
                      <a:pt x="17350" y="16811"/>
                    </a:cubicBezTo>
                    <a:cubicBezTo>
                      <a:pt x="17261" y="16865"/>
                      <a:pt x="17171" y="16883"/>
                      <a:pt x="17082" y="16883"/>
                    </a:cubicBezTo>
                    <a:cubicBezTo>
                      <a:pt x="16939" y="16865"/>
                      <a:pt x="16795" y="16847"/>
                      <a:pt x="16652" y="16829"/>
                    </a:cubicBezTo>
                    <a:cubicBezTo>
                      <a:pt x="16760" y="16740"/>
                      <a:pt x="16849" y="16668"/>
                      <a:pt x="16939" y="16597"/>
                    </a:cubicBezTo>
                    <a:close/>
                    <a:moveTo>
                      <a:pt x="15740" y="16382"/>
                    </a:moveTo>
                    <a:lnTo>
                      <a:pt x="15740" y="16382"/>
                    </a:lnTo>
                    <a:cubicBezTo>
                      <a:pt x="15847" y="16704"/>
                      <a:pt x="15650" y="16972"/>
                      <a:pt x="15489" y="17241"/>
                    </a:cubicBezTo>
                    <a:cubicBezTo>
                      <a:pt x="15453" y="16937"/>
                      <a:pt x="15543" y="16632"/>
                      <a:pt x="15740" y="16382"/>
                    </a:cubicBezTo>
                    <a:close/>
                    <a:moveTo>
                      <a:pt x="18853" y="16006"/>
                    </a:moveTo>
                    <a:lnTo>
                      <a:pt x="18943" y="16024"/>
                    </a:lnTo>
                    <a:cubicBezTo>
                      <a:pt x="19319" y="16364"/>
                      <a:pt x="19820" y="16561"/>
                      <a:pt x="20321" y="16579"/>
                    </a:cubicBezTo>
                    <a:cubicBezTo>
                      <a:pt x="20643" y="16901"/>
                      <a:pt x="20893" y="17259"/>
                      <a:pt x="21090" y="17670"/>
                    </a:cubicBezTo>
                    <a:cubicBezTo>
                      <a:pt x="20106" y="17599"/>
                      <a:pt x="19372" y="16811"/>
                      <a:pt x="18853" y="16006"/>
                    </a:cubicBezTo>
                    <a:close/>
                    <a:moveTo>
                      <a:pt x="8689" y="17366"/>
                    </a:moveTo>
                    <a:cubicBezTo>
                      <a:pt x="8868" y="17653"/>
                      <a:pt x="8975" y="17993"/>
                      <a:pt x="9029" y="18333"/>
                    </a:cubicBezTo>
                    <a:cubicBezTo>
                      <a:pt x="8868" y="18028"/>
                      <a:pt x="8760" y="17688"/>
                      <a:pt x="8689" y="17366"/>
                    </a:cubicBezTo>
                    <a:close/>
                    <a:moveTo>
                      <a:pt x="7400" y="18619"/>
                    </a:moveTo>
                    <a:lnTo>
                      <a:pt x="7400" y="18619"/>
                    </a:lnTo>
                    <a:cubicBezTo>
                      <a:pt x="7508" y="18869"/>
                      <a:pt x="7526" y="19138"/>
                      <a:pt x="7472" y="19406"/>
                    </a:cubicBezTo>
                    <a:cubicBezTo>
                      <a:pt x="7382" y="19156"/>
                      <a:pt x="7347" y="18887"/>
                      <a:pt x="7400" y="18619"/>
                    </a:cubicBezTo>
                    <a:close/>
                    <a:moveTo>
                      <a:pt x="10908" y="14449"/>
                    </a:moveTo>
                    <a:cubicBezTo>
                      <a:pt x="11105" y="14736"/>
                      <a:pt x="11337" y="15004"/>
                      <a:pt x="11606" y="15237"/>
                    </a:cubicBezTo>
                    <a:cubicBezTo>
                      <a:pt x="12679" y="16346"/>
                      <a:pt x="12536" y="17903"/>
                      <a:pt x="12178" y="19299"/>
                    </a:cubicBezTo>
                    <a:cubicBezTo>
                      <a:pt x="12160" y="19317"/>
                      <a:pt x="12178" y="19335"/>
                      <a:pt x="12196" y="19335"/>
                    </a:cubicBezTo>
                    <a:cubicBezTo>
                      <a:pt x="12143" y="19478"/>
                      <a:pt x="12107" y="19603"/>
                      <a:pt x="12053" y="19728"/>
                    </a:cubicBezTo>
                    <a:cubicBezTo>
                      <a:pt x="12286" y="18458"/>
                      <a:pt x="12143" y="17151"/>
                      <a:pt x="11659" y="15952"/>
                    </a:cubicBezTo>
                    <a:cubicBezTo>
                      <a:pt x="11654" y="15941"/>
                      <a:pt x="11645" y="15937"/>
                      <a:pt x="11635" y="15937"/>
                    </a:cubicBezTo>
                    <a:cubicBezTo>
                      <a:pt x="11613" y="15937"/>
                      <a:pt x="11588" y="15958"/>
                      <a:pt x="11588" y="15970"/>
                    </a:cubicBezTo>
                    <a:cubicBezTo>
                      <a:pt x="11785" y="16722"/>
                      <a:pt x="11928" y="17474"/>
                      <a:pt x="11999" y="18243"/>
                    </a:cubicBezTo>
                    <a:cubicBezTo>
                      <a:pt x="12035" y="18869"/>
                      <a:pt x="11928" y="19478"/>
                      <a:pt x="11892" y="20104"/>
                    </a:cubicBezTo>
                    <a:cubicBezTo>
                      <a:pt x="11820" y="20283"/>
                      <a:pt x="11731" y="20462"/>
                      <a:pt x="11659" y="20641"/>
                    </a:cubicBezTo>
                    <a:cubicBezTo>
                      <a:pt x="11731" y="19997"/>
                      <a:pt x="11677" y="19353"/>
                      <a:pt x="11498" y="18726"/>
                    </a:cubicBezTo>
                    <a:lnTo>
                      <a:pt x="11480" y="18744"/>
                    </a:lnTo>
                    <a:cubicBezTo>
                      <a:pt x="11158" y="17456"/>
                      <a:pt x="11140" y="16257"/>
                      <a:pt x="11033" y="14932"/>
                    </a:cubicBezTo>
                    <a:cubicBezTo>
                      <a:pt x="11033" y="14771"/>
                      <a:pt x="10997" y="14592"/>
                      <a:pt x="10908" y="14449"/>
                    </a:cubicBezTo>
                    <a:close/>
                    <a:moveTo>
                      <a:pt x="9691" y="19907"/>
                    </a:moveTo>
                    <a:cubicBezTo>
                      <a:pt x="9691" y="20194"/>
                      <a:pt x="9619" y="20498"/>
                      <a:pt x="9476" y="20766"/>
                    </a:cubicBezTo>
                    <a:cubicBezTo>
                      <a:pt x="9458" y="20623"/>
                      <a:pt x="9440" y="20498"/>
                      <a:pt x="9423" y="20355"/>
                    </a:cubicBezTo>
                    <a:lnTo>
                      <a:pt x="9440" y="20355"/>
                    </a:lnTo>
                    <a:cubicBezTo>
                      <a:pt x="9494" y="20176"/>
                      <a:pt x="9584" y="20033"/>
                      <a:pt x="9691" y="19907"/>
                    </a:cubicBezTo>
                    <a:close/>
                    <a:moveTo>
                      <a:pt x="7687" y="21589"/>
                    </a:moveTo>
                    <a:lnTo>
                      <a:pt x="7687" y="21589"/>
                    </a:lnTo>
                    <a:cubicBezTo>
                      <a:pt x="7973" y="21661"/>
                      <a:pt x="8152" y="21894"/>
                      <a:pt x="8385" y="22055"/>
                    </a:cubicBezTo>
                    <a:cubicBezTo>
                      <a:pt x="8116" y="21965"/>
                      <a:pt x="7866" y="21804"/>
                      <a:pt x="7687" y="21589"/>
                    </a:cubicBezTo>
                    <a:close/>
                    <a:moveTo>
                      <a:pt x="8581" y="24936"/>
                    </a:moveTo>
                    <a:lnTo>
                      <a:pt x="8581" y="24936"/>
                    </a:lnTo>
                    <a:cubicBezTo>
                      <a:pt x="8689" y="25151"/>
                      <a:pt x="8743" y="25383"/>
                      <a:pt x="8725" y="25616"/>
                    </a:cubicBezTo>
                    <a:cubicBezTo>
                      <a:pt x="8617" y="25401"/>
                      <a:pt x="8581" y="25168"/>
                      <a:pt x="8581" y="24936"/>
                    </a:cubicBezTo>
                    <a:close/>
                    <a:moveTo>
                      <a:pt x="15979" y="23940"/>
                    </a:moveTo>
                    <a:cubicBezTo>
                      <a:pt x="16088" y="23940"/>
                      <a:pt x="16179" y="24654"/>
                      <a:pt x="16186" y="24654"/>
                    </a:cubicBezTo>
                    <a:cubicBezTo>
                      <a:pt x="16187" y="24654"/>
                      <a:pt x="16187" y="24652"/>
                      <a:pt x="16187" y="24650"/>
                    </a:cubicBezTo>
                    <a:lnTo>
                      <a:pt x="16187" y="24650"/>
                    </a:lnTo>
                    <a:cubicBezTo>
                      <a:pt x="16187" y="24990"/>
                      <a:pt x="16097" y="25347"/>
                      <a:pt x="15936" y="25670"/>
                    </a:cubicBezTo>
                    <a:cubicBezTo>
                      <a:pt x="15811" y="25938"/>
                      <a:pt x="15650" y="26188"/>
                      <a:pt x="15453" y="26403"/>
                    </a:cubicBezTo>
                    <a:cubicBezTo>
                      <a:pt x="15453" y="26367"/>
                      <a:pt x="15453" y="26332"/>
                      <a:pt x="15471" y="26296"/>
                    </a:cubicBezTo>
                    <a:cubicBezTo>
                      <a:pt x="15459" y="26235"/>
                      <a:pt x="15414" y="26199"/>
                      <a:pt x="15364" y="26199"/>
                    </a:cubicBezTo>
                    <a:cubicBezTo>
                      <a:pt x="15340" y="26199"/>
                      <a:pt x="15315" y="26207"/>
                      <a:pt x="15292" y="26224"/>
                    </a:cubicBezTo>
                    <a:lnTo>
                      <a:pt x="15238" y="26296"/>
                    </a:lnTo>
                    <a:cubicBezTo>
                      <a:pt x="15238" y="26224"/>
                      <a:pt x="15238" y="26153"/>
                      <a:pt x="15238" y="26081"/>
                    </a:cubicBezTo>
                    <a:cubicBezTo>
                      <a:pt x="15238" y="26063"/>
                      <a:pt x="15238" y="26045"/>
                      <a:pt x="15221" y="26027"/>
                    </a:cubicBezTo>
                    <a:cubicBezTo>
                      <a:pt x="15238" y="25795"/>
                      <a:pt x="15238" y="25562"/>
                      <a:pt x="15221" y="25347"/>
                    </a:cubicBezTo>
                    <a:cubicBezTo>
                      <a:pt x="15346" y="24828"/>
                      <a:pt x="15596" y="24345"/>
                      <a:pt x="15954" y="23952"/>
                    </a:cubicBezTo>
                    <a:cubicBezTo>
                      <a:pt x="15962" y="23943"/>
                      <a:pt x="15971" y="23940"/>
                      <a:pt x="15979" y="23940"/>
                    </a:cubicBezTo>
                    <a:close/>
                    <a:moveTo>
                      <a:pt x="14085" y="23984"/>
                    </a:moveTo>
                    <a:cubicBezTo>
                      <a:pt x="14123" y="23984"/>
                      <a:pt x="14167" y="23996"/>
                      <a:pt x="14218" y="24023"/>
                    </a:cubicBezTo>
                    <a:cubicBezTo>
                      <a:pt x="14576" y="24202"/>
                      <a:pt x="14827" y="24506"/>
                      <a:pt x="14952" y="24882"/>
                    </a:cubicBezTo>
                    <a:cubicBezTo>
                      <a:pt x="15006" y="25043"/>
                      <a:pt x="15042" y="25222"/>
                      <a:pt x="15060" y="25401"/>
                    </a:cubicBezTo>
                    <a:cubicBezTo>
                      <a:pt x="15006" y="25670"/>
                      <a:pt x="14970" y="25938"/>
                      <a:pt x="14988" y="26206"/>
                    </a:cubicBezTo>
                    <a:cubicBezTo>
                      <a:pt x="14952" y="26242"/>
                      <a:pt x="14934" y="26296"/>
                      <a:pt x="14934" y="26332"/>
                    </a:cubicBezTo>
                    <a:cubicBezTo>
                      <a:pt x="14898" y="26206"/>
                      <a:pt x="14863" y="26081"/>
                      <a:pt x="14791" y="25956"/>
                    </a:cubicBezTo>
                    <a:cubicBezTo>
                      <a:pt x="14777" y="25929"/>
                      <a:pt x="14756" y="25917"/>
                      <a:pt x="14735" y="25917"/>
                    </a:cubicBezTo>
                    <a:cubicBezTo>
                      <a:pt x="14700" y="25917"/>
                      <a:pt x="14666" y="25947"/>
                      <a:pt x="14666" y="25992"/>
                    </a:cubicBezTo>
                    <a:cubicBezTo>
                      <a:pt x="14702" y="26242"/>
                      <a:pt x="14737" y="26493"/>
                      <a:pt x="14809" y="26725"/>
                    </a:cubicBezTo>
                    <a:cubicBezTo>
                      <a:pt x="14737" y="26654"/>
                      <a:pt x="14666" y="26582"/>
                      <a:pt x="14612" y="26511"/>
                    </a:cubicBezTo>
                    <a:lnTo>
                      <a:pt x="14612" y="26493"/>
                    </a:lnTo>
                    <a:cubicBezTo>
                      <a:pt x="14541" y="26224"/>
                      <a:pt x="14397" y="25974"/>
                      <a:pt x="14183" y="25777"/>
                    </a:cubicBezTo>
                    <a:lnTo>
                      <a:pt x="14201" y="25777"/>
                    </a:lnTo>
                    <a:cubicBezTo>
                      <a:pt x="14039" y="25401"/>
                      <a:pt x="13914" y="25007"/>
                      <a:pt x="13878" y="24596"/>
                    </a:cubicBezTo>
                    <a:cubicBezTo>
                      <a:pt x="13863" y="24457"/>
                      <a:pt x="13848" y="23984"/>
                      <a:pt x="14085" y="23984"/>
                    </a:cubicBezTo>
                    <a:close/>
                    <a:moveTo>
                      <a:pt x="17518" y="24936"/>
                    </a:moveTo>
                    <a:cubicBezTo>
                      <a:pt x="17251" y="25376"/>
                      <a:pt x="16915" y="25763"/>
                      <a:pt x="16545" y="26081"/>
                    </a:cubicBezTo>
                    <a:cubicBezTo>
                      <a:pt x="16312" y="26278"/>
                      <a:pt x="16080" y="26457"/>
                      <a:pt x="15847" y="26618"/>
                    </a:cubicBezTo>
                    <a:lnTo>
                      <a:pt x="15525" y="26743"/>
                    </a:lnTo>
                    <a:cubicBezTo>
                      <a:pt x="15489" y="26779"/>
                      <a:pt x="15489" y="26851"/>
                      <a:pt x="15525" y="26851"/>
                    </a:cubicBezTo>
                    <a:cubicBezTo>
                      <a:pt x="15471" y="26886"/>
                      <a:pt x="15417" y="26940"/>
                      <a:pt x="15382" y="26976"/>
                    </a:cubicBezTo>
                    <a:lnTo>
                      <a:pt x="15274" y="26958"/>
                    </a:lnTo>
                    <a:cubicBezTo>
                      <a:pt x="15310" y="26886"/>
                      <a:pt x="15328" y="26815"/>
                      <a:pt x="15364" y="26761"/>
                    </a:cubicBezTo>
                    <a:cubicBezTo>
                      <a:pt x="15668" y="26475"/>
                      <a:pt x="15918" y="26153"/>
                      <a:pt x="16080" y="25777"/>
                    </a:cubicBezTo>
                    <a:cubicBezTo>
                      <a:pt x="16453" y="25332"/>
                      <a:pt x="16915" y="24958"/>
                      <a:pt x="17518" y="24936"/>
                    </a:cubicBezTo>
                    <a:close/>
                    <a:moveTo>
                      <a:pt x="13224" y="25443"/>
                    </a:moveTo>
                    <a:cubicBezTo>
                      <a:pt x="13261" y="25443"/>
                      <a:pt x="13306" y="25448"/>
                      <a:pt x="13359" y="25455"/>
                    </a:cubicBezTo>
                    <a:cubicBezTo>
                      <a:pt x="13556" y="25508"/>
                      <a:pt x="13717" y="25616"/>
                      <a:pt x="13861" y="25741"/>
                    </a:cubicBezTo>
                    <a:cubicBezTo>
                      <a:pt x="13968" y="25831"/>
                      <a:pt x="14075" y="25920"/>
                      <a:pt x="14165" y="26027"/>
                    </a:cubicBezTo>
                    <a:cubicBezTo>
                      <a:pt x="14236" y="26206"/>
                      <a:pt x="14326" y="26367"/>
                      <a:pt x="14433" y="26528"/>
                    </a:cubicBezTo>
                    <a:cubicBezTo>
                      <a:pt x="14451" y="26690"/>
                      <a:pt x="14487" y="26851"/>
                      <a:pt x="14541" y="26994"/>
                    </a:cubicBezTo>
                    <a:cubicBezTo>
                      <a:pt x="13878" y="26851"/>
                      <a:pt x="13342" y="26367"/>
                      <a:pt x="13127" y="25741"/>
                    </a:cubicBezTo>
                    <a:cubicBezTo>
                      <a:pt x="13055" y="25512"/>
                      <a:pt x="13075" y="25443"/>
                      <a:pt x="13224" y="25443"/>
                    </a:cubicBezTo>
                    <a:close/>
                    <a:moveTo>
                      <a:pt x="17350" y="26385"/>
                    </a:moveTo>
                    <a:lnTo>
                      <a:pt x="17350" y="26385"/>
                    </a:lnTo>
                    <a:cubicBezTo>
                      <a:pt x="16903" y="26725"/>
                      <a:pt x="16402" y="26922"/>
                      <a:pt x="15865" y="27012"/>
                    </a:cubicBezTo>
                    <a:cubicBezTo>
                      <a:pt x="15883" y="26958"/>
                      <a:pt x="15918" y="26904"/>
                      <a:pt x="15936" y="26869"/>
                    </a:cubicBezTo>
                    <a:cubicBezTo>
                      <a:pt x="15936" y="26833"/>
                      <a:pt x="15936" y="26815"/>
                      <a:pt x="15901" y="26797"/>
                    </a:cubicBezTo>
                    <a:cubicBezTo>
                      <a:pt x="16384" y="26707"/>
                      <a:pt x="16867" y="26528"/>
                      <a:pt x="17350" y="26385"/>
                    </a:cubicBezTo>
                    <a:close/>
                    <a:moveTo>
                      <a:pt x="10586" y="26171"/>
                    </a:moveTo>
                    <a:lnTo>
                      <a:pt x="10586" y="26171"/>
                    </a:lnTo>
                    <a:cubicBezTo>
                      <a:pt x="10568" y="26350"/>
                      <a:pt x="10514" y="26528"/>
                      <a:pt x="10443" y="26690"/>
                    </a:cubicBezTo>
                    <a:cubicBezTo>
                      <a:pt x="10389" y="26851"/>
                      <a:pt x="10317" y="26994"/>
                      <a:pt x="10246" y="27137"/>
                    </a:cubicBezTo>
                    <a:lnTo>
                      <a:pt x="10246" y="27083"/>
                    </a:lnTo>
                    <a:cubicBezTo>
                      <a:pt x="10282" y="26761"/>
                      <a:pt x="10407" y="26439"/>
                      <a:pt x="10586" y="26171"/>
                    </a:cubicBezTo>
                    <a:close/>
                    <a:moveTo>
                      <a:pt x="14737" y="27137"/>
                    </a:moveTo>
                    <a:cubicBezTo>
                      <a:pt x="14773" y="27244"/>
                      <a:pt x="14809" y="27334"/>
                      <a:pt x="14827" y="27441"/>
                    </a:cubicBezTo>
                    <a:lnTo>
                      <a:pt x="14791" y="27549"/>
                    </a:lnTo>
                    <a:cubicBezTo>
                      <a:pt x="14755" y="27423"/>
                      <a:pt x="14702" y="27280"/>
                      <a:pt x="14666" y="27155"/>
                    </a:cubicBezTo>
                    <a:lnTo>
                      <a:pt x="14666" y="27137"/>
                    </a:lnTo>
                    <a:close/>
                    <a:moveTo>
                      <a:pt x="15203" y="28551"/>
                    </a:moveTo>
                    <a:lnTo>
                      <a:pt x="15203" y="28551"/>
                    </a:lnTo>
                    <a:cubicBezTo>
                      <a:pt x="15006" y="28837"/>
                      <a:pt x="14737" y="29087"/>
                      <a:pt x="14433" y="29266"/>
                    </a:cubicBezTo>
                    <a:lnTo>
                      <a:pt x="14433" y="29249"/>
                    </a:lnTo>
                    <a:lnTo>
                      <a:pt x="14451" y="29249"/>
                    </a:lnTo>
                    <a:lnTo>
                      <a:pt x="14469" y="29231"/>
                    </a:lnTo>
                    <a:cubicBezTo>
                      <a:pt x="14505" y="29213"/>
                      <a:pt x="14505" y="29159"/>
                      <a:pt x="14487" y="29141"/>
                    </a:cubicBezTo>
                    <a:cubicBezTo>
                      <a:pt x="14666" y="28891"/>
                      <a:pt x="14916" y="28676"/>
                      <a:pt x="15203" y="28551"/>
                    </a:cubicBezTo>
                    <a:close/>
                    <a:moveTo>
                      <a:pt x="7615" y="24274"/>
                    </a:moveTo>
                    <a:cubicBezTo>
                      <a:pt x="7615" y="24274"/>
                      <a:pt x="7884" y="25079"/>
                      <a:pt x="7884" y="25097"/>
                    </a:cubicBezTo>
                    <a:cubicBezTo>
                      <a:pt x="8045" y="25670"/>
                      <a:pt x="8116" y="26260"/>
                      <a:pt x="8116" y="26869"/>
                    </a:cubicBezTo>
                    <a:cubicBezTo>
                      <a:pt x="8134" y="27620"/>
                      <a:pt x="8098" y="28372"/>
                      <a:pt x="8027" y="29123"/>
                    </a:cubicBezTo>
                    <a:cubicBezTo>
                      <a:pt x="7901" y="28318"/>
                      <a:pt x="7848" y="27513"/>
                      <a:pt x="7830" y="26725"/>
                    </a:cubicBezTo>
                    <a:cubicBezTo>
                      <a:pt x="7830" y="26690"/>
                      <a:pt x="7803" y="26672"/>
                      <a:pt x="7776" y="26672"/>
                    </a:cubicBezTo>
                    <a:cubicBezTo>
                      <a:pt x="7749" y="26672"/>
                      <a:pt x="7722" y="26690"/>
                      <a:pt x="7722" y="26725"/>
                    </a:cubicBezTo>
                    <a:cubicBezTo>
                      <a:pt x="7705" y="27620"/>
                      <a:pt x="7794" y="28515"/>
                      <a:pt x="7991" y="29392"/>
                    </a:cubicBezTo>
                    <a:cubicBezTo>
                      <a:pt x="7991" y="29392"/>
                      <a:pt x="7991" y="29392"/>
                      <a:pt x="7991" y="29410"/>
                    </a:cubicBezTo>
                    <a:lnTo>
                      <a:pt x="7991" y="29445"/>
                    </a:lnTo>
                    <a:cubicBezTo>
                      <a:pt x="7508" y="27763"/>
                      <a:pt x="7311" y="26027"/>
                      <a:pt x="7615" y="24274"/>
                    </a:cubicBezTo>
                    <a:close/>
                    <a:moveTo>
                      <a:pt x="13503" y="29911"/>
                    </a:moveTo>
                    <a:cubicBezTo>
                      <a:pt x="13664" y="30179"/>
                      <a:pt x="13735" y="30465"/>
                      <a:pt x="13753" y="30770"/>
                    </a:cubicBezTo>
                    <a:cubicBezTo>
                      <a:pt x="13628" y="30501"/>
                      <a:pt x="13538" y="30215"/>
                      <a:pt x="13503" y="29911"/>
                    </a:cubicBezTo>
                    <a:close/>
                    <a:moveTo>
                      <a:pt x="5863" y="28798"/>
                    </a:moveTo>
                    <a:cubicBezTo>
                      <a:pt x="5910" y="28798"/>
                      <a:pt x="5940" y="28858"/>
                      <a:pt x="5933" y="29016"/>
                    </a:cubicBezTo>
                    <a:cubicBezTo>
                      <a:pt x="5933" y="29284"/>
                      <a:pt x="5915" y="29535"/>
                      <a:pt x="5897" y="29803"/>
                    </a:cubicBezTo>
                    <a:cubicBezTo>
                      <a:pt x="5879" y="30108"/>
                      <a:pt x="5844" y="30430"/>
                      <a:pt x="5808" y="30734"/>
                    </a:cubicBezTo>
                    <a:lnTo>
                      <a:pt x="5790" y="30716"/>
                    </a:lnTo>
                    <a:cubicBezTo>
                      <a:pt x="5780" y="30706"/>
                      <a:pt x="5766" y="30702"/>
                      <a:pt x="5750" y="30702"/>
                    </a:cubicBezTo>
                    <a:cubicBezTo>
                      <a:pt x="5711" y="30702"/>
                      <a:pt x="5665" y="30731"/>
                      <a:pt x="5665" y="30770"/>
                    </a:cubicBezTo>
                    <a:lnTo>
                      <a:pt x="5665" y="30805"/>
                    </a:lnTo>
                    <a:cubicBezTo>
                      <a:pt x="5611" y="30591"/>
                      <a:pt x="5521" y="30412"/>
                      <a:pt x="5432" y="30233"/>
                    </a:cubicBezTo>
                    <a:cubicBezTo>
                      <a:pt x="5360" y="29821"/>
                      <a:pt x="5414" y="29410"/>
                      <a:pt x="5611" y="29052"/>
                    </a:cubicBezTo>
                    <a:lnTo>
                      <a:pt x="5611" y="29070"/>
                    </a:lnTo>
                    <a:cubicBezTo>
                      <a:pt x="5686" y="28930"/>
                      <a:pt x="5793" y="28798"/>
                      <a:pt x="5863" y="28798"/>
                    </a:cubicBezTo>
                    <a:close/>
                    <a:moveTo>
                      <a:pt x="6470" y="29410"/>
                    </a:moveTo>
                    <a:cubicBezTo>
                      <a:pt x="6595" y="29964"/>
                      <a:pt x="6345" y="30555"/>
                      <a:pt x="6148" y="31110"/>
                    </a:cubicBezTo>
                    <a:cubicBezTo>
                      <a:pt x="6130" y="30984"/>
                      <a:pt x="6112" y="30859"/>
                      <a:pt x="6094" y="30734"/>
                    </a:cubicBezTo>
                    <a:lnTo>
                      <a:pt x="6112" y="30734"/>
                    </a:lnTo>
                    <a:cubicBezTo>
                      <a:pt x="6099" y="30709"/>
                      <a:pt x="6078" y="30683"/>
                      <a:pt x="6047" y="30683"/>
                    </a:cubicBezTo>
                    <a:cubicBezTo>
                      <a:pt x="6034" y="30683"/>
                      <a:pt x="6020" y="30688"/>
                      <a:pt x="6005" y="30698"/>
                    </a:cubicBezTo>
                    <a:cubicBezTo>
                      <a:pt x="6040" y="30465"/>
                      <a:pt x="6058" y="30251"/>
                      <a:pt x="6076" y="30018"/>
                    </a:cubicBezTo>
                    <a:cubicBezTo>
                      <a:pt x="6255" y="29857"/>
                      <a:pt x="6398" y="29642"/>
                      <a:pt x="6470" y="29410"/>
                    </a:cubicBezTo>
                    <a:close/>
                    <a:moveTo>
                      <a:pt x="8796" y="30000"/>
                    </a:moveTo>
                    <a:cubicBezTo>
                      <a:pt x="8796" y="30394"/>
                      <a:pt x="8546" y="30752"/>
                      <a:pt x="8349" y="31110"/>
                    </a:cubicBezTo>
                    <a:lnTo>
                      <a:pt x="8349" y="31074"/>
                    </a:lnTo>
                    <a:cubicBezTo>
                      <a:pt x="8474" y="30698"/>
                      <a:pt x="8617" y="30340"/>
                      <a:pt x="8796" y="30000"/>
                    </a:cubicBezTo>
                    <a:close/>
                    <a:moveTo>
                      <a:pt x="4072" y="29123"/>
                    </a:moveTo>
                    <a:cubicBezTo>
                      <a:pt x="4483" y="29338"/>
                      <a:pt x="4823" y="29642"/>
                      <a:pt x="5092" y="30018"/>
                    </a:cubicBezTo>
                    <a:cubicBezTo>
                      <a:pt x="5181" y="30125"/>
                      <a:pt x="5253" y="30251"/>
                      <a:pt x="5307" y="30376"/>
                    </a:cubicBezTo>
                    <a:cubicBezTo>
                      <a:pt x="5342" y="30519"/>
                      <a:pt x="5378" y="30644"/>
                      <a:pt x="5450" y="30770"/>
                    </a:cubicBezTo>
                    <a:lnTo>
                      <a:pt x="5414" y="30734"/>
                    </a:lnTo>
                    <a:cubicBezTo>
                      <a:pt x="5396" y="30722"/>
                      <a:pt x="5376" y="30716"/>
                      <a:pt x="5358" y="30716"/>
                    </a:cubicBezTo>
                    <a:cubicBezTo>
                      <a:pt x="5321" y="30716"/>
                      <a:pt x="5289" y="30740"/>
                      <a:pt x="5289" y="30788"/>
                    </a:cubicBezTo>
                    <a:cubicBezTo>
                      <a:pt x="5271" y="30895"/>
                      <a:pt x="5271" y="31020"/>
                      <a:pt x="5289" y="31128"/>
                    </a:cubicBezTo>
                    <a:cubicBezTo>
                      <a:pt x="5217" y="31074"/>
                      <a:pt x="5146" y="31020"/>
                      <a:pt x="5056" y="30966"/>
                    </a:cubicBezTo>
                    <a:cubicBezTo>
                      <a:pt x="4913" y="30805"/>
                      <a:pt x="4752" y="30662"/>
                      <a:pt x="4573" y="30537"/>
                    </a:cubicBezTo>
                    <a:cubicBezTo>
                      <a:pt x="4519" y="30430"/>
                      <a:pt x="4466" y="30322"/>
                      <a:pt x="4430" y="30251"/>
                    </a:cubicBezTo>
                    <a:cubicBezTo>
                      <a:pt x="4251" y="29911"/>
                      <a:pt x="4126" y="29517"/>
                      <a:pt x="4072" y="29123"/>
                    </a:cubicBezTo>
                    <a:close/>
                    <a:moveTo>
                      <a:pt x="3431" y="30138"/>
                    </a:moveTo>
                    <a:cubicBezTo>
                      <a:pt x="3807" y="30138"/>
                      <a:pt x="4233" y="30498"/>
                      <a:pt x="4501" y="30716"/>
                    </a:cubicBezTo>
                    <a:cubicBezTo>
                      <a:pt x="4519" y="30734"/>
                      <a:pt x="4537" y="30752"/>
                      <a:pt x="4573" y="30788"/>
                    </a:cubicBezTo>
                    <a:cubicBezTo>
                      <a:pt x="4662" y="30966"/>
                      <a:pt x="4823" y="31110"/>
                      <a:pt x="5002" y="31217"/>
                    </a:cubicBezTo>
                    <a:lnTo>
                      <a:pt x="5074" y="31289"/>
                    </a:lnTo>
                    <a:cubicBezTo>
                      <a:pt x="5092" y="31306"/>
                      <a:pt x="5110" y="31342"/>
                      <a:pt x="5128" y="31360"/>
                    </a:cubicBezTo>
                    <a:cubicBezTo>
                      <a:pt x="5002" y="31324"/>
                      <a:pt x="4859" y="31306"/>
                      <a:pt x="4734" y="31306"/>
                    </a:cubicBezTo>
                    <a:cubicBezTo>
                      <a:pt x="4698" y="31306"/>
                      <a:pt x="4680" y="31324"/>
                      <a:pt x="4662" y="31342"/>
                    </a:cubicBezTo>
                    <a:cubicBezTo>
                      <a:pt x="4483" y="31289"/>
                      <a:pt x="4305" y="31253"/>
                      <a:pt x="4126" y="31217"/>
                    </a:cubicBezTo>
                    <a:cubicBezTo>
                      <a:pt x="3965" y="31163"/>
                      <a:pt x="3821" y="31092"/>
                      <a:pt x="3678" y="31038"/>
                    </a:cubicBezTo>
                    <a:cubicBezTo>
                      <a:pt x="3499" y="30949"/>
                      <a:pt x="3338" y="30859"/>
                      <a:pt x="3177" y="30734"/>
                    </a:cubicBezTo>
                    <a:cubicBezTo>
                      <a:pt x="2909" y="30555"/>
                      <a:pt x="3034" y="30143"/>
                      <a:pt x="3356" y="30143"/>
                    </a:cubicBezTo>
                    <a:cubicBezTo>
                      <a:pt x="3381" y="30140"/>
                      <a:pt x="3406" y="30138"/>
                      <a:pt x="3431" y="30138"/>
                    </a:cubicBezTo>
                    <a:close/>
                    <a:moveTo>
                      <a:pt x="5432" y="30966"/>
                    </a:moveTo>
                    <a:lnTo>
                      <a:pt x="5432" y="30966"/>
                    </a:lnTo>
                    <a:cubicBezTo>
                      <a:pt x="5486" y="31038"/>
                      <a:pt x="5539" y="31110"/>
                      <a:pt x="5575" y="31181"/>
                    </a:cubicBezTo>
                    <a:cubicBezTo>
                      <a:pt x="5608" y="31265"/>
                      <a:pt x="5626" y="31333"/>
                      <a:pt x="5658" y="31414"/>
                    </a:cubicBezTo>
                    <a:lnTo>
                      <a:pt x="5658" y="31414"/>
                    </a:lnTo>
                    <a:cubicBezTo>
                      <a:pt x="5642" y="31414"/>
                      <a:pt x="5629" y="31416"/>
                      <a:pt x="5629" y="31432"/>
                    </a:cubicBezTo>
                    <a:cubicBezTo>
                      <a:pt x="5575" y="31378"/>
                      <a:pt x="5539" y="31324"/>
                      <a:pt x="5486" y="31289"/>
                    </a:cubicBezTo>
                    <a:cubicBezTo>
                      <a:pt x="5450" y="31181"/>
                      <a:pt x="5432" y="31074"/>
                      <a:pt x="5432" y="30966"/>
                    </a:cubicBezTo>
                    <a:close/>
                    <a:moveTo>
                      <a:pt x="5897" y="31163"/>
                    </a:moveTo>
                    <a:cubicBezTo>
                      <a:pt x="5951" y="31289"/>
                      <a:pt x="5987" y="31432"/>
                      <a:pt x="6005" y="31557"/>
                    </a:cubicBezTo>
                    <a:lnTo>
                      <a:pt x="6005" y="31575"/>
                    </a:lnTo>
                    <a:cubicBezTo>
                      <a:pt x="6005" y="31593"/>
                      <a:pt x="6005" y="31611"/>
                      <a:pt x="6022" y="31611"/>
                    </a:cubicBezTo>
                    <a:cubicBezTo>
                      <a:pt x="6022" y="31664"/>
                      <a:pt x="6022" y="31736"/>
                      <a:pt x="6040" y="31790"/>
                    </a:cubicBezTo>
                    <a:lnTo>
                      <a:pt x="6005" y="31754"/>
                    </a:lnTo>
                    <a:cubicBezTo>
                      <a:pt x="5987" y="31700"/>
                      <a:pt x="5969" y="31629"/>
                      <a:pt x="5933" y="31575"/>
                    </a:cubicBezTo>
                    <a:cubicBezTo>
                      <a:pt x="5915" y="31468"/>
                      <a:pt x="5879" y="31378"/>
                      <a:pt x="5861" y="31271"/>
                    </a:cubicBezTo>
                    <a:cubicBezTo>
                      <a:pt x="5861" y="31235"/>
                      <a:pt x="5897" y="31199"/>
                      <a:pt x="5897" y="31163"/>
                    </a:cubicBezTo>
                    <a:close/>
                    <a:moveTo>
                      <a:pt x="4970" y="31470"/>
                    </a:moveTo>
                    <a:cubicBezTo>
                      <a:pt x="5122" y="31490"/>
                      <a:pt x="5259" y="31543"/>
                      <a:pt x="5396" y="31629"/>
                    </a:cubicBezTo>
                    <a:cubicBezTo>
                      <a:pt x="5486" y="31700"/>
                      <a:pt x="5593" y="31772"/>
                      <a:pt x="5700" y="31825"/>
                    </a:cubicBezTo>
                    <a:lnTo>
                      <a:pt x="5772" y="31825"/>
                    </a:lnTo>
                    <a:cubicBezTo>
                      <a:pt x="5790" y="31825"/>
                      <a:pt x="5808" y="31825"/>
                      <a:pt x="5826" y="31808"/>
                    </a:cubicBezTo>
                    <a:cubicBezTo>
                      <a:pt x="5844" y="31861"/>
                      <a:pt x="5861" y="31897"/>
                      <a:pt x="5879" y="31933"/>
                    </a:cubicBezTo>
                    <a:cubicBezTo>
                      <a:pt x="5541" y="31844"/>
                      <a:pt x="5237" y="31684"/>
                      <a:pt x="4970" y="31470"/>
                    </a:cubicBezTo>
                    <a:close/>
                    <a:moveTo>
                      <a:pt x="12894" y="31861"/>
                    </a:moveTo>
                    <a:cubicBezTo>
                      <a:pt x="13055" y="32237"/>
                      <a:pt x="13145" y="32631"/>
                      <a:pt x="13127" y="33024"/>
                    </a:cubicBezTo>
                    <a:cubicBezTo>
                      <a:pt x="12948" y="32667"/>
                      <a:pt x="12787" y="32219"/>
                      <a:pt x="12894" y="31861"/>
                    </a:cubicBezTo>
                    <a:close/>
                    <a:moveTo>
                      <a:pt x="11588" y="32559"/>
                    </a:moveTo>
                    <a:cubicBezTo>
                      <a:pt x="11713" y="33078"/>
                      <a:pt x="11445" y="33525"/>
                      <a:pt x="11230" y="33991"/>
                    </a:cubicBezTo>
                    <a:cubicBezTo>
                      <a:pt x="11176" y="33490"/>
                      <a:pt x="11302" y="32971"/>
                      <a:pt x="11588" y="32559"/>
                    </a:cubicBezTo>
                    <a:close/>
                    <a:moveTo>
                      <a:pt x="17440" y="30090"/>
                    </a:moveTo>
                    <a:cubicBezTo>
                      <a:pt x="17440" y="30090"/>
                      <a:pt x="16777" y="31611"/>
                      <a:pt x="16670" y="31790"/>
                    </a:cubicBezTo>
                    <a:cubicBezTo>
                      <a:pt x="16241" y="32541"/>
                      <a:pt x="15757" y="33257"/>
                      <a:pt x="15256" y="33955"/>
                    </a:cubicBezTo>
                    <a:cubicBezTo>
                      <a:pt x="14397" y="35118"/>
                      <a:pt x="13592" y="36317"/>
                      <a:pt x="12697" y="37462"/>
                    </a:cubicBezTo>
                    <a:cubicBezTo>
                      <a:pt x="12733" y="37176"/>
                      <a:pt x="12787" y="36890"/>
                      <a:pt x="12823" y="36603"/>
                    </a:cubicBezTo>
                    <a:lnTo>
                      <a:pt x="12823" y="36621"/>
                    </a:lnTo>
                    <a:cubicBezTo>
                      <a:pt x="13037" y="36031"/>
                      <a:pt x="13306" y="35458"/>
                      <a:pt x="13610" y="34903"/>
                    </a:cubicBezTo>
                    <a:cubicBezTo>
                      <a:pt x="14272" y="33758"/>
                      <a:pt x="15203" y="32774"/>
                      <a:pt x="15775" y="31557"/>
                    </a:cubicBezTo>
                    <a:cubicBezTo>
                      <a:pt x="15788" y="31518"/>
                      <a:pt x="15764" y="31489"/>
                      <a:pt x="15736" y="31489"/>
                    </a:cubicBezTo>
                    <a:cubicBezTo>
                      <a:pt x="15725" y="31489"/>
                      <a:pt x="15714" y="31493"/>
                      <a:pt x="15704" y="31503"/>
                    </a:cubicBezTo>
                    <a:cubicBezTo>
                      <a:pt x="15006" y="32649"/>
                      <a:pt x="14236" y="33722"/>
                      <a:pt x="13521" y="34850"/>
                    </a:cubicBezTo>
                    <a:cubicBezTo>
                      <a:pt x="13288" y="35226"/>
                      <a:pt x="13091" y="35619"/>
                      <a:pt x="12930" y="36031"/>
                    </a:cubicBezTo>
                    <a:cubicBezTo>
                      <a:pt x="12984" y="35655"/>
                      <a:pt x="13055" y="35279"/>
                      <a:pt x="13127" y="34921"/>
                    </a:cubicBezTo>
                    <a:cubicBezTo>
                      <a:pt x="13878" y="32810"/>
                      <a:pt x="15328" y="30859"/>
                      <a:pt x="17440" y="30090"/>
                    </a:cubicBezTo>
                    <a:close/>
                    <a:moveTo>
                      <a:pt x="10747" y="36586"/>
                    </a:moveTo>
                    <a:lnTo>
                      <a:pt x="10747" y="36586"/>
                    </a:lnTo>
                    <a:cubicBezTo>
                      <a:pt x="11105" y="36782"/>
                      <a:pt x="11284" y="37176"/>
                      <a:pt x="11480" y="37534"/>
                    </a:cubicBezTo>
                    <a:cubicBezTo>
                      <a:pt x="11087" y="37355"/>
                      <a:pt x="10818" y="37015"/>
                      <a:pt x="10747" y="36586"/>
                    </a:cubicBezTo>
                    <a:close/>
                    <a:moveTo>
                      <a:pt x="9727" y="30895"/>
                    </a:moveTo>
                    <a:cubicBezTo>
                      <a:pt x="9763" y="31754"/>
                      <a:pt x="9977" y="32631"/>
                      <a:pt x="9977" y="33454"/>
                    </a:cubicBezTo>
                    <a:cubicBezTo>
                      <a:pt x="9959" y="34939"/>
                      <a:pt x="9870" y="36424"/>
                      <a:pt x="9798" y="37910"/>
                    </a:cubicBezTo>
                    <a:cubicBezTo>
                      <a:pt x="9780" y="37856"/>
                      <a:pt x="9763" y="37785"/>
                      <a:pt x="9745" y="37731"/>
                    </a:cubicBezTo>
                    <a:cubicBezTo>
                      <a:pt x="9691" y="36550"/>
                      <a:pt x="9476" y="35387"/>
                      <a:pt x="9584" y="34206"/>
                    </a:cubicBezTo>
                    <a:cubicBezTo>
                      <a:pt x="9584" y="34188"/>
                      <a:pt x="9570" y="34179"/>
                      <a:pt x="9557" y="34179"/>
                    </a:cubicBezTo>
                    <a:cubicBezTo>
                      <a:pt x="9543" y="34179"/>
                      <a:pt x="9530" y="34188"/>
                      <a:pt x="9530" y="34206"/>
                    </a:cubicBezTo>
                    <a:cubicBezTo>
                      <a:pt x="9423" y="35226"/>
                      <a:pt x="9440" y="36246"/>
                      <a:pt x="9566" y="37248"/>
                    </a:cubicBezTo>
                    <a:cubicBezTo>
                      <a:pt x="9458" y="36961"/>
                      <a:pt x="9351" y="36657"/>
                      <a:pt x="9261" y="36353"/>
                    </a:cubicBezTo>
                    <a:cubicBezTo>
                      <a:pt x="9261" y="36335"/>
                      <a:pt x="9261" y="36317"/>
                      <a:pt x="9261" y="36299"/>
                    </a:cubicBezTo>
                    <a:cubicBezTo>
                      <a:pt x="9011" y="35118"/>
                      <a:pt x="8904" y="34009"/>
                      <a:pt x="9172" y="32828"/>
                    </a:cubicBezTo>
                    <a:cubicBezTo>
                      <a:pt x="9315" y="32165"/>
                      <a:pt x="9548" y="31539"/>
                      <a:pt x="9727" y="30895"/>
                    </a:cubicBezTo>
                    <a:close/>
                    <a:moveTo>
                      <a:pt x="4905" y="33876"/>
                    </a:moveTo>
                    <a:cubicBezTo>
                      <a:pt x="4989" y="33876"/>
                      <a:pt x="5128" y="33900"/>
                      <a:pt x="5342" y="33955"/>
                    </a:cubicBezTo>
                    <a:cubicBezTo>
                      <a:pt x="6112" y="34152"/>
                      <a:pt x="6828" y="34760"/>
                      <a:pt x="7400" y="35279"/>
                    </a:cubicBezTo>
                    <a:cubicBezTo>
                      <a:pt x="8313" y="36102"/>
                      <a:pt x="9065" y="37069"/>
                      <a:pt x="9655" y="38142"/>
                    </a:cubicBezTo>
                    <a:lnTo>
                      <a:pt x="9798" y="38500"/>
                    </a:lnTo>
                    <a:cubicBezTo>
                      <a:pt x="9691" y="38375"/>
                      <a:pt x="9584" y="38268"/>
                      <a:pt x="9458" y="38160"/>
                    </a:cubicBezTo>
                    <a:lnTo>
                      <a:pt x="9476" y="38160"/>
                    </a:lnTo>
                    <a:cubicBezTo>
                      <a:pt x="9154" y="37713"/>
                      <a:pt x="8796" y="37283"/>
                      <a:pt x="8420" y="36872"/>
                    </a:cubicBezTo>
                    <a:cubicBezTo>
                      <a:pt x="7884" y="36263"/>
                      <a:pt x="7168" y="35870"/>
                      <a:pt x="6631" y="35279"/>
                    </a:cubicBezTo>
                    <a:cubicBezTo>
                      <a:pt x="6622" y="35265"/>
                      <a:pt x="6611" y="35260"/>
                      <a:pt x="6602" y="35260"/>
                    </a:cubicBezTo>
                    <a:cubicBezTo>
                      <a:pt x="6573" y="35260"/>
                      <a:pt x="6551" y="35306"/>
                      <a:pt x="6577" y="35333"/>
                    </a:cubicBezTo>
                    <a:cubicBezTo>
                      <a:pt x="7025" y="35888"/>
                      <a:pt x="7669" y="36246"/>
                      <a:pt x="8152" y="36782"/>
                    </a:cubicBezTo>
                    <a:cubicBezTo>
                      <a:pt x="8456" y="37122"/>
                      <a:pt x="8743" y="37462"/>
                      <a:pt x="9011" y="37820"/>
                    </a:cubicBezTo>
                    <a:cubicBezTo>
                      <a:pt x="8725" y="37623"/>
                      <a:pt x="8403" y="37445"/>
                      <a:pt x="8098" y="37283"/>
                    </a:cubicBezTo>
                    <a:cubicBezTo>
                      <a:pt x="6828" y="36568"/>
                      <a:pt x="6094" y="35673"/>
                      <a:pt x="5253" y="34510"/>
                    </a:cubicBezTo>
                    <a:cubicBezTo>
                      <a:pt x="5015" y="34188"/>
                      <a:pt x="4601" y="33876"/>
                      <a:pt x="4905" y="33876"/>
                    </a:cubicBezTo>
                    <a:close/>
                    <a:moveTo>
                      <a:pt x="9673" y="40057"/>
                    </a:moveTo>
                    <a:lnTo>
                      <a:pt x="9673" y="40057"/>
                    </a:lnTo>
                    <a:cubicBezTo>
                      <a:pt x="9906" y="40200"/>
                      <a:pt x="10103" y="40397"/>
                      <a:pt x="10246" y="40630"/>
                    </a:cubicBezTo>
                    <a:cubicBezTo>
                      <a:pt x="10013" y="40487"/>
                      <a:pt x="9816" y="40290"/>
                      <a:pt x="9673" y="40057"/>
                    </a:cubicBezTo>
                    <a:close/>
                    <a:moveTo>
                      <a:pt x="12751" y="41113"/>
                    </a:moveTo>
                    <a:lnTo>
                      <a:pt x="12751" y="41113"/>
                    </a:lnTo>
                    <a:cubicBezTo>
                      <a:pt x="12644" y="41560"/>
                      <a:pt x="12483" y="41990"/>
                      <a:pt x="12268" y="42401"/>
                    </a:cubicBezTo>
                    <a:cubicBezTo>
                      <a:pt x="12268" y="42294"/>
                      <a:pt x="12268" y="42187"/>
                      <a:pt x="12268" y="42097"/>
                    </a:cubicBezTo>
                    <a:cubicBezTo>
                      <a:pt x="12393" y="41757"/>
                      <a:pt x="12554" y="41417"/>
                      <a:pt x="12751" y="41113"/>
                    </a:cubicBezTo>
                    <a:close/>
                    <a:moveTo>
                      <a:pt x="9655" y="24399"/>
                    </a:moveTo>
                    <a:cubicBezTo>
                      <a:pt x="9798" y="25455"/>
                      <a:pt x="9941" y="26511"/>
                      <a:pt x="10085" y="27566"/>
                    </a:cubicBezTo>
                    <a:lnTo>
                      <a:pt x="10085" y="27584"/>
                    </a:lnTo>
                    <a:cubicBezTo>
                      <a:pt x="10389" y="29875"/>
                      <a:pt x="10747" y="32148"/>
                      <a:pt x="11105" y="34438"/>
                    </a:cubicBezTo>
                    <a:cubicBezTo>
                      <a:pt x="11105" y="34456"/>
                      <a:pt x="11105" y="34474"/>
                      <a:pt x="11123" y="34492"/>
                    </a:cubicBezTo>
                    <a:cubicBezTo>
                      <a:pt x="11248" y="35369"/>
                      <a:pt x="11373" y="36246"/>
                      <a:pt x="11480" y="37122"/>
                    </a:cubicBezTo>
                    <a:cubicBezTo>
                      <a:pt x="11319" y="36782"/>
                      <a:pt x="11015" y="36514"/>
                      <a:pt x="10675" y="36371"/>
                    </a:cubicBezTo>
                    <a:cubicBezTo>
                      <a:pt x="10666" y="36368"/>
                      <a:pt x="10656" y="36366"/>
                      <a:pt x="10647" y="36366"/>
                    </a:cubicBezTo>
                    <a:cubicBezTo>
                      <a:pt x="10604" y="36366"/>
                      <a:pt x="10568" y="36398"/>
                      <a:pt x="10568" y="36442"/>
                    </a:cubicBezTo>
                    <a:cubicBezTo>
                      <a:pt x="10586" y="37033"/>
                      <a:pt x="10997" y="37516"/>
                      <a:pt x="11552" y="37659"/>
                    </a:cubicBezTo>
                    <a:cubicBezTo>
                      <a:pt x="11642" y="38393"/>
                      <a:pt x="11731" y="39109"/>
                      <a:pt x="11803" y="39842"/>
                    </a:cubicBezTo>
                    <a:cubicBezTo>
                      <a:pt x="11928" y="40952"/>
                      <a:pt x="11982" y="42061"/>
                      <a:pt x="11982" y="43189"/>
                    </a:cubicBezTo>
                    <a:cubicBezTo>
                      <a:pt x="11534" y="41399"/>
                      <a:pt x="10550" y="39664"/>
                      <a:pt x="9888" y="38017"/>
                    </a:cubicBezTo>
                    <a:cubicBezTo>
                      <a:pt x="9906" y="38017"/>
                      <a:pt x="9924" y="38017"/>
                      <a:pt x="9941" y="37981"/>
                    </a:cubicBezTo>
                    <a:cubicBezTo>
                      <a:pt x="10192" y="36943"/>
                      <a:pt x="10156" y="35870"/>
                      <a:pt x="10156" y="34814"/>
                    </a:cubicBezTo>
                    <a:cubicBezTo>
                      <a:pt x="10174" y="33615"/>
                      <a:pt x="10246" y="32434"/>
                      <a:pt x="10049" y="31253"/>
                    </a:cubicBezTo>
                    <a:cubicBezTo>
                      <a:pt x="10067" y="30984"/>
                      <a:pt x="10013" y="30698"/>
                      <a:pt x="9888" y="30448"/>
                    </a:cubicBezTo>
                    <a:cubicBezTo>
                      <a:pt x="9941" y="30269"/>
                      <a:pt x="9977" y="30072"/>
                      <a:pt x="9995" y="29875"/>
                    </a:cubicBezTo>
                    <a:cubicBezTo>
                      <a:pt x="10006" y="29812"/>
                      <a:pt x="9962" y="29774"/>
                      <a:pt x="9916" y="29774"/>
                    </a:cubicBezTo>
                    <a:cubicBezTo>
                      <a:pt x="9883" y="29774"/>
                      <a:pt x="9849" y="29794"/>
                      <a:pt x="9834" y="29839"/>
                    </a:cubicBezTo>
                    <a:cubicBezTo>
                      <a:pt x="9816" y="29964"/>
                      <a:pt x="9780" y="30108"/>
                      <a:pt x="9780" y="30269"/>
                    </a:cubicBezTo>
                    <a:cubicBezTo>
                      <a:pt x="9709" y="30537"/>
                      <a:pt x="9637" y="30823"/>
                      <a:pt x="9548" y="31110"/>
                    </a:cubicBezTo>
                    <a:cubicBezTo>
                      <a:pt x="9351" y="31808"/>
                      <a:pt x="9100" y="32505"/>
                      <a:pt x="8957" y="33221"/>
                    </a:cubicBezTo>
                    <a:cubicBezTo>
                      <a:pt x="8832" y="33848"/>
                      <a:pt x="8832" y="34510"/>
                      <a:pt x="8939" y="35136"/>
                    </a:cubicBezTo>
                    <a:cubicBezTo>
                      <a:pt x="8653" y="33955"/>
                      <a:pt x="8456" y="32738"/>
                      <a:pt x="8385" y="31503"/>
                    </a:cubicBezTo>
                    <a:cubicBezTo>
                      <a:pt x="8546" y="31235"/>
                      <a:pt x="8689" y="30949"/>
                      <a:pt x="8796" y="30662"/>
                    </a:cubicBezTo>
                    <a:cubicBezTo>
                      <a:pt x="8939" y="30376"/>
                      <a:pt x="8993" y="30054"/>
                      <a:pt x="8939" y="29750"/>
                    </a:cubicBezTo>
                    <a:cubicBezTo>
                      <a:pt x="8929" y="29709"/>
                      <a:pt x="8891" y="29686"/>
                      <a:pt x="8853" y="29686"/>
                    </a:cubicBezTo>
                    <a:cubicBezTo>
                      <a:pt x="8823" y="29686"/>
                      <a:pt x="8794" y="29700"/>
                      <a:pt x="8778" y="29732"/>
                    </a:cubicBezTo>
                    <a:cubicBezTo>
                      <a:pt x="8599" y="30000"/>
                      <a:pt x="8456" y="30286"/>
                      <a:pt x="8349" y="30591"/>
                    </a:cubicBezTo>
                    <a:cubicBezTo>
                      <a:pt x="8349" y="30179"/>
                      <a:pt x="8349" y="29768"/>
                      <a:pt x="8367" y="29338"/>
                    </a:cubicBezTo>
                    <a:cubicBezTo>
                      <a:pt x="8456" y="27781"/>
                      <a:pt x="8832" y="26242"/>
                      <a:pt x="9458" y="24828"/>
                    </a:cubicBezTo>
                    <a:cubicBezTo>
                      <a:pt x="9494" y="24936"/>
                      <a:pt x="9512" y="25043"/>
                      <a:pt x="9548" y="25168"/>
                    </a:cubicBezTo>
                    <a:cubicBezTo>
                      <a:pt x="9548" y="25191"/>
                      <a:pt x="9564" y="25201"/>
                      <a:pt x="9580" y="25201"/>
                    </a:cubicBezTo>
                    <a:cubicBezTo>
                      <a:pt x="9604" y="25201"/>
                      <a:pt x="9630" y="25182"/>
                      <a:pt x="9619" y="25151"/>
                    </a:cubicBezTo>
                    <a:cubicBezTo>
                      <a:pt x="9619" y="24972"/>
                      <a:pt x="9584" y="24793"/>
                      <a:pt x="9566" y="24614"/>
                    </a:cubicBezTo>
                    <a:cubicBezTo>
                      <a:pt x="9584" y="24542"/>
                      <a:pt x="9619" y="24471"/>
                      <a:pt x="9655" y="24399"/>
                    </a:cubicBezTo>
                    <a:close/>
                    <a:moveTo>
                      <a:pt x="11212" y="44280"/>
                    </a:moveTo>
                    <a:cubicBezTo>
                      <a:pt x="11624" y="44603"/>
                      <a:pt x="11642" y="45265"/>
                      <a:pt x="11785" y="45766"/>
                    </a:cubicBezTo>
                    <a:cubicBezTo>
                      <a:pt x="11463" y="45336"/>
                      <a:pt x="11266" y="44817"/>
                      <a:pt x="11212" y="44280"/>
                    </a:cubicBezTo>
                    <a:close/>
                    <a:moveTo>
                      <a:pt x="12984" y="45444"/>
                    </a:moveTo>
                    <a:lnTo>
                      <a:pt x="12984" y="45444"/>
                    </a:lnTo>
                    <a:cubicBezTo>
                      <a:pt x="12930" y="46124"/>
                      <a:pt x="12501" y="46661"/>
                      <a:pt x="12089" y="47179"/>
                    </a:cubicBezTo>
                    <a:cubicBezTo>
                      <a:pt x="12089" y="47108"/>
                      <a:pt x="12125" y="47018"/>
                      <a:pt x="12125" y="46929"/>
                    </a:cubicBezTo>
                    <a:cubicBezTo>
                      <a:pt x="12411" y="46446"/>
                      <a:pt x="12536" y="45784"/>
                      <a:pt x="12984" y="45444"/>
                    </a:cubicBezTo>
                    <a:close/>
                    <a:moveTo>
                      <a:pt x="10811" y="1"/>
                    </a:moveTo>
                    <a:cubicBezTo>
                      <a:pt x="10802" y="1"/>
                      <a:pt x="10792" y="3"/>
                      <a:pt x="10783" y="8"/>
                    </a:cubicBezTo>
                    <a:cubicBezTo>
                      <a:pt x="10085" y="187"/>
                      <a:pt x="9924" y="849"/>
                      <a:pt x="9906" y="1493"/>
                    </a:cubicBezTo>
                    <a:cubicBezTo>
                      <a:pt x="9673" y="956"/>
                      <a:pt x="9351" y="473"/>
                      <a:pt x="8939" y="62"/>
                    </a:cubicBezTo>
                    <a:cubicBezTo>
                      <a:pt x="8927" y="49"/>
                      <a:pt x="8910" y="43"/>
                      <a:pt x="8893" y="43"/>
                    </a:cubicBezTo>
                    <a:cubicBezTo>
                      <a:pt x="8862" y="43"/>
                      <a:pt x="8832" y="63"/>
                      <a:pt x="8832" y="97"/>
                    </a:cubicBezTo>
                    <a:cubicBezTo>
                      <a:pt x="8564" y="760"/>
                      <a:pt x="8546" y="1493"/>
                      <a:pt x="8760" y="2173"/>
                    </a:cubicBezTo>
                    <a:cubicBezTo>
                      <a:pt x="8403" y="1833"/>
                      <a:pt x="7991" y="1547"/>
                      <a:pt x="7526" y="1332"/>
                    </a:cubicBezTo>
                    <a:cubicBezTo>
                      <a:pt x="7518" y="1330"/>
                      <a:pt x="7511" y="1329"/>
                      <a:pt x="7505" y="1329"/>
                    </a:cubicBezTo>
                    <a:cubicBezTo>
                      <a:pt x="7463" y="1329"/>
                      <a:pt x="7439" y="1373"/>
                      <a:pt x="7454" y="1404"/>
                    </a:cubicBezTo>
                    <a:cubicBezTo>
                      <a:pt x="7794" y="2084"/>
                      <a:pt x="7794" y="2853"/>
                      <a:pt x="8241" y="3480"/>
                    </a:cubicBezTo>
                    <a:cubicBezTo>
                      <a:pt x="8510" y="3802"/>
                      <a:pt x="8850" y="4052"/>
                      <a:pt x="9226" y="4231"/>
                    </a:cubicBezTo>
                    <a:cubicBezTo>
                      <a:pt x="9244" y="4410"/>
                      <a:pt x="9333" y="4589"/>
                      <a:pt x="9440" y="4732"/>
                    </a:cubicBezTo>
                    <a:cubicBezTo>
                      <a:pt x="9584" y="4929"/>
                      <a:pt x="9798" y="5036"/>
                      <a:pt x="10013" y="5054"/>
                    </a:cubicBezTo>
                    <a:cubicBezTo>
                      <a:pt x="9852" y="6307"/>
                      <a:pt x="9673" y="7560"/>
                      <a:pt x="9494" y="8812"/>
                    </a:cubicBezTo>
                    <a:cubicBezTo>
                      <a:pt x="9387" y="8508"/>
                      <a:pt x="9315" y="8186"/>
                      <a:pt x="9261" y="7864"/>
                    </a:cubicBezTo>
                    <a:lnTo>
                      <a:pt x="9261" y="7864"/>
                    </a:lnTo>
                    <a:cubicBezTo>
                      <a:pt x="9351" y="8114"/>
                      <a:pt x="9351" y="8365"/>
                      <a:pt x="9440" y="8615"/>
                    </a:cubicBezTo>
                    <a:cubicBezTo>
                      <a:pt x="9440" y="8642"/>
                      <a:pt x="9458" y="8656"/>
                      <a:pt x="9476" y="8656"/>
                    </a:cubicBezTo>
                    <a:cubicBezTo>
                      <a:pt x="9494" y="8656"/>
                      <a:pt x="9512" y="8642"/>
                      <a:pt x="9512" y="8615"/>
                    </a:cubicBezTo>
                    <a:cubicBezTo>
                      <a:pt x="9548" y="8258"/>
                      <a:pt x="9440" y="7882"/>
                      <a:pt x="9244" y="7578"/>
                    </a:cubicBezTo>
                    <a:cubicBezTo>
                      <a:pt x="9229" y="7556"/>
                      <a:pt x="9207" y="7546"/>
                      <a:pt x="9185" y="7546"/>
                    </a:cubicBezTo>
                    <a:cubicBezTo>
                      <a:pt x="9151" y="7546"/>
                      <a:pt x="9118" y="7570"/>
                      <a:pt x="9118" y="7613"/>
                    </a:cubicBezTo>
                    <a:cubicBezTo>
                      <a:pt x="9118" y="8097"/>
                      <a:pt x="9226" y="8598"/>
                      <a:pt x="9476" y="9027"/>
                    </a:cubicBezTo>
                    <a:cubicBezTo>
                      <a:pt x="9297" y="10333"/>
                      <a:pt x="9154" y="11622"/>
                      <a:pt x="9065" y="12946"/>
                    </a:cubicBezTo>
                    <a:cubicBezTo>
                      <a:pt x="8975" y="12821"/>
                      <a:pt x="8850" y="12749"/>
                      <a:pt x="8725" y="12731"/>
                    </a:cubicBezTo>
                    <a:cubicBezTo>
                      <a:pt x="8671" y="12731"/>
                      <a:pt x="8653" y="12767"/>
                      <a:pt x="8653" y="12803"/>
                    </a:cubicBezTo>
                    <a:cubicBezTo>
                      <a:pt x="8671" y="13143"/>
                      <a:pt x="8760" y="13465"/>
                      <a:pt x="8904" y="13769"/>
                    </a:cubicBezTo>
                    <a:cubicBezTo>
                      <a:pt x="8939" y="13841"/>
                      <a:pt x="8957" y="13895"/>
                      <a:pt x="8993" y="13948"/>
                    </a:cubicBezTo>
                    <a:cubicBezTo>
                      <a:pt x="8957" y="14610"/>
                      <a:pt x="8939" y="15255"/>
                      <a:pt x="8957" y="15917"/>
                    </a:cubicBezTo>
                    <a:cubicBezTo>
                      <a:pt x="8957" y="16525"/>
                      <a:pt x="8975" y="17116"/>
                      <a:pt x="9011" y="17706"/>
                    </a:cubicBezTo>
                    <a:cubicBezTo>
                      <a:pt x="8921" y="17474"/>
                      <a:pt x="8778" y="17259"/>
                      <a:pt x="8599" y="17062"/>
                    </a:cubicBezTo>
                    <a:cubicBezTo>
                      <a:pt x="8587" y="17050"/>
                      <a:pt x="8570" y="17044"/>
                      <a:pt x="8551" y="17044"/>
                    </a:cubicBezTo>
                    <a:cubicBezTo>
                      <a:pt x="8514" y="17044"/>
                      <a:pt x="8474" y="17068"/>
                      <a:pt x="8474" y="17116"/>
                    </a:cubicBezTo>
                    <a:cubicBezTo>
                      <a:pt x="8546" y="17706"/>
                      <a:pt x="8743" y="18261"/>
                      <a:pt x="9047" y="18762"/>
                    </a:cubicBezTo>
                    <a:cubicBezTo>
                      <a:pt x="9047" y="18762"/>
                      <a:pt x="9065" y="18762"/>
                      <a:pt x="9065" y="18780"/>
                    </a:cubicBezTo>
                    <a:cubicBezTo>
                      <a:pt x="9172" y="20516"/>
                      <a:pt x="9369" y="22252"/>
                      <a:pt x="9584" y="23969"/>
                    </a:cubicBezTo>
                    <a:lnTo>
                      <a:pt x="9458" y="24220"/>
                    </a:lnTo>
                    <a:cubicBezTo>
                      <a:pt x="9136" y="22645"/>
                      <a:pt x="8349" y="21178"/>
                      <a:pt x="7579" y="19764"/>
                    </a:cubicBezTo>
                    <a:cubicBezTo>
                      <a:pt x="7579" y="19746"/>
                      <a:pt x="7579" y="19728"/>
                      <a:pt x="7579" y="19728"/>
                    </a:cubicBezTo>
                    <a:cubicBezTo>
                      <a:pt x="7633" y="19496"/>
                      <a:pt x="7651" y="19281"/>
                      <a:pt x="7633" y="19048"/>
                    </a:cubicBezTo>
                    <a:cubicBezTo>
                      <a:pt x="7633" y="18798"/>
                      <a:pt x="7544" y="18547"/>
                      <a:pt x="7365" y="18368"/>
                    </a:cubicBezTo>
                    <a:cubicBezTo>
                      <a:pt x="7350" y="18347"/>
                      <a:pt x="7331" y="18337"/>
                      <a:pt x="7311" y="18337"/>
                    </a:cubicBezTo>
                    <a:cubicBezTo>
                      <a:pt x="7281" y="18337"/>
                      <a:pt x="7250" y="18361"/>
                      <a:pt x="7239" y="18404"/>
                    </a:cubicBezTo>
                    <a:cubicBezTo>
                      <a:pt x="7186" y="18619"/>
                      <a:pt x="7168" y="18851"/>
                      <a:pt x="7204" y="19066"/>
                    </a:cubicBezTo>
                    <a:lnTo>
                      <a:pt x="6989" y="18708"/>
                    </a:lnTo>
                    <a:cubicBezTo>
                      <a:pt x="6613" y="18010"/>
                      <a:pt x="6273" y="17313"/>
                      <a:pt x="5969" y="16597"/>
                    </a:cubicBezTo>
                    <a:lnTo>
                      <a:pt x="5987" y="16597"/>
                    </a:lnTo>
                    <a:cubicBezTo>
                      <a:pt x="6309" y="16328"/>
                      <a:pt x="6291" y="15666"/>
                      <a:pt x="6237" y="15290"/>
                    </a:cubicBezTo>
                    <a:cubicBezTo>
                      <a:pt x="6237" y="15255"/>
                      <a:pt x="6207" y="15228"/>
                      <a:pt x="6176" y="15228"/>
                    </a:cubicBezTo>
                    <a:cubicBezTo>
                      <a:pt x="6159" y="15228"/>
                      <a:pt x="6142" y="15236"/>
                      <a:pt x="6130" y="15255"/>
                    </a:cubicBezTo>
                    <a:cubicBezTo>
                      <a:pt x="5915" y="15541"/>
                      <a:pt x="5808" y="15899"/>
                      <a:pt x="5826" y="16275"/>
                    </a:cubicBezTo>
                    <a:cubicBezTo>
                      <a:pt x="5146" y="14592"/>
                      <a:pt x="4609" y="12857"/>
                      <a:pt x="4215" y="11067"/>
                    </a:cubicBezTo>
                    <a:cubicBezTo>
                      <a:pt x="4251" y="11031"/>
                      <a:pt x="4269" y="10978"/>
                      <a:pt x="4305" y="10924"/>
                    </a:cubicBezTo>
                    <a:cubicBezTo>
                      <a:pt x="4412" y="10834"/>
                      <a:pt x="4483" y="10727"/>
                      <a:pt x="4519" y="10602"/>
                    </a:cubicBezTo>
                    <a:cubicBezTo>
                      <a:pt x="4949" y="10548"/>
                      <a:pt x="5360" y="10423"/>
                      <a:pt x="5736" y="10226"/>
                    </a:cubicBezTo>
                    <a:cubicBezTo>
                      <a:pt x="5951" y="10137"/>
                      <a:pt x="6470" y="9671"/>
                      <a:pt x="6040" y="9474"/>
                    </a:cubicBezTo>
                    <a:cubicBezTo>
                      <a:pt x="6031" y="9470"/>
                      <a:pt x="6022" y="9468"/>
                      <a:pt x="6014" y="9468"/>
                    </a:cubicBezTo>
                    <a:cubicBezTo>
                      <a:pt x="6009" y="9468"/>
                      <a:pt x="6005" y="9468"/>
                      <a:pt x="6001" y="9470"/>
                    </a:cubicBezTo>
                    <a:lnTo>
                      <a:pt x="6001" y="9470"/>
                    </a:lnTo>
                    <a:cubicBezTo>
                      <a:pt x="6247" y="9167"/>
                      <a:pt x="6410" y="8801"/>
                      <a:pt x="6470" y="8419"/>
                    </a:cubicBezTo>
                    <a:cubicBezTo>
                      <a:pt x="6470" y="8365"/>
                      <a:pt x="6434" y="8347"/>
                      <a:pt x="6398" y="8347"/>
                    </a:cubicBezTo>
                    <a:cubicBezTo>
                      <a:pt x="6350" y="8341"/>
                      <a:pt x="6301" y="8338"/>
                      <a:pt x="6252" y="8338"/>
                    </a:cubicBezTo>
                    <a:cubicBezTo>
                      <a:pt x="5856" y="8338"/>
                      <a:pt x="5476" y="8531"/>
                      <a:pt x="5253" y="8866"/>
                    </a:cubicBezTo>
                    <a:cubicBezTo>
                      <a:pt x="5468" y="8401"/>
                      <a:pt x="5521" y="7882"/>
                      <a:pt x="5432" y="7381"/>
                    </a:cubicBezTo>
                    <a:cubicBezTo>
                      <a:pt x="5432" y="7359"/>
                      <a:pt x="5411" y="7343"/>
                      <a:pt x="5387" y="7343"/>
                    </a:cubicBezTo>
                    <a:cubicBezTo>
                      <a:pt x="5372" y="7343"/>
                      <a:pt x="5356" y="7349"/>
                      <a:pt x="5342" y="7363"/>
                    </a:cubicBezTo>
                    <a:cubicBezTo>
                      <a:pt x="5056" y="7667"/>
                      <a:pt x="4806" y="7989"/>
                      <a:pt x="4609" y="8365"/>
                    </a:cubicBezTo>
                    <a:cubicBezTo>
                      <a:pt x="4555" y="7864"/>
                      <a:pt x="4394" y="7363"/>
                      <a:pt x="4126" y="6933"/>
                    </a:cubicBezTo>
                    <a:cubicBezTo>
                      <a:pt x="4117" y="6915"/>
                      <a:pt x="4099" y="6906"/>
                      <a:pt x="4081" y="6906"/>
                    </a:cubicBezTo>
                    <a:cubicBezTo>
                      <a:pt x="4063" y="6906"/>
                      <a:pt x="4045" y="6915"/>
                      <a:pt x="4036" y="6933"/>
                    </a:cubicBezTo>
                    <a:cubicBezTo>
                      <a:pt x="3660" y="7327"/>
                      <a:pt x="3481" y="7846"/>
                      <a:pt x="3553" y="8383"/>
                    </a:cubicBezTo>
                    <a:cubicBezTo>
                      <a:pt x="3302" y="8007"/>
                      <a:pt x="2998" y="7667"/>
                      <a:pt x="2783" y="7363"/>
                    </a:cubicBezTo>
                    <a:cubicBezTo>
                      <a:pt x="2772" y="7341"/>
                      <a:pt x="2748" y="7325"/>
                      <a:pt x="2722" y="7325"/>
                    </a:cubicBezTo>
                    <a:cubicBezTo>
                      <a:pt x="2706" y="7325"/>
                      <a:pt x="2690" y="7331"/>
                      <a:pt x="2676" y="7345"/>
                    </a:cubicBezTo>
                    <a:cubicBezTo>
                      <a:pt x="2193" y="7918"/>
                      <a:pt x="2300" y="8741"/>
                      <a:pt x="2694" y="9349"/>
                    </a:cubicBezTo>
                    <a:cubicBezTo>
                      <a:pt x="2318" y="9170"/>
                      <a:pt x="1907" y="9063"/>
                      <a:pt x="1495" y="9009"/>
                    </a:cubicBezTo>
                    <a:cubicBezTo>
                      <a:pt x="1441" y="9009"/>
                      <a:pt x="1406" y="9063"/>
                      <a:pt x="1423" y="9117"/>
                    </a:cubicBezTo>
                    <a:cubicBezTo>
                      <a:pt x="1728" y="10226"/>
                      <a:pt x="2801" y="10709"/>
                      <a:pt x="3857" y="10817"/>
                    </a:cubicBezTo>
                    <a:cubicBezTo>
                      <a:pt x="3863" y="10823"/>
                      <a:pt x="3869" y="10825"/>
                      <a:pt x="3874" y="10825"/>
                    </a:cubicBezTo>
                    <a:cubicBezTo>
                      <a:pt x="3885" y="10825"/>
                      <a:pt x="3893" y="10817"/>
                      <a:pt x="3893" y="10817"/>
                    </a:cubicBezTo>
                    <a:lnTo>
                      <a:pt x="3929" y="10817"/>
                    </a:lnTo>
                    <a:cubicBezTo>
                      <a:pt x="3982" y="10817"/>
                      <a:pt x="4018" y="10781"/>
                      <a:pt x="3982" y="10745"/>
                    </a:cubicBezTo>
                    <a:cubicBezTo>
                      <a:pt x="3911" y="10691"/>
                      <a:pt x="3839" y="10602"/>
                      <a:pt x="3786" y="10530"/>
                    </a:cubicBezTo>
                    <a:lnTo>
                      <a:pt x="3786" y="10477"/>
                    </a:lnTo>
                    <a:cubicBezTo>
                      <a:pt x="3857" y="10566"/>
                      <a:pt x="3947" y="10638"/>
                      <a:pt x="4000" y="10727"/>
                    </a:cubicBezTo>
                    <a:lnTo>
                      <a:pt x="4000" y="10745"/>
                    </a:lnTo>
                    <a:cubicBezTo>
                      <a:pt x="4000" y="10799"/>
                      <a:pt x="4054" y="10834"/>
                      <a:pt x="4090" y="10834"/>
                    </a:cubicBezTo>
                    <a:lnTo>
                      <a:pt x="4108" y="10924"/>
                    </a:lnTo>
                    <a:lnTo>
                      <a:pt x="4090" y="10978"/>
                    </a:lnTo>
                    <a:cubicBezTo>
                      <a:pt x="4054" y="11031"/>
                      <a:pt x="4108" y="11103"/>
                      <a:pt x="4161" y="11103"/>
                    </a:cubicBezTo>
                    <a:cubicBezTo>
                      <a:pt x="4340" y="11962"/>
                      <a:pt x="4537" y="12785"/>
                      <a:pt x="4770" y="13608"/>
                    </a:cubicBezTo>
                    <a:lnTo>
                      <a:pt x="4752" y="13608"/>
                    </a:lnTo>
                    <a:cubicBezTo>
                      <a:pt x="4412" y="13608"/>
                      <a:pt x="4126" y="13358"/>
                      <a:pt x="4090" y="13018"/>
                    </a:cubicBezTo>
                    <a:lnTo>
                      <a:pt x="4090" y="13018"/>
                    </a:lnTo>
                    <a:cubicBezTo>
                      <a:pt x="4197" y="13089"/>
                      <a:pt x="4287" y="13161"/>
                      <a:pt x="4358" y="13250"/>
                    </a:cubicBezTo>
                    <a:cubicBezTo>
                      <a:pt x="4448" y="13358"/>
                      <a:pt x="4537" y="13465"/>
                      <a:pt x="4645" y="13572"/>
                    </a:cubicBezTo>
                    <a:cubicBezTo>
                      <a:pt x="4651" y="13576"/>
                      <a:pt x="4658" y="13577"/>
                      <a:pt x="4665" y="13577"/>
                    </a:cubicBezTo>
                    <a:cubicBezTo>
                      <a:pt x="4698" y="13577"/>
                      <a:pt x="4731" y="13548"/>
                      <a:pt x="4716" y="13519"/>
                    </a:cubicBezTo>
                    <a:cubicBezTo>
                      <a:pt x="4662" y="13376"/>
                      <a:pt x="4573" y="13250"/>
                      <a:pt x="4466" y="13143"/>
                    </a:cubicBezTo>
                    <a:cubicBezTo>
                      <a:pt x="4358" y="13018"/>
                      <a:pt x="4215" y="12910"/>
                      <a:pt x="4072" y="12839"/>
                    </a:cubicBezTo>
                    <a:cubicBezTo>
                      <a:pt x="4061" y="12828"/>
                      <a:pt x="4049" y="12824"/>
                      <a:pt x="4037" y="12824"/>
                    </a:cubicBezTo>
                    <a:cubicBezTo>
                      <a:pt x="4008" y="12824"/>
                      <a:pt x="3977" y="12849"/>
                      <a:pt x="3965" y="12875"/>
                    </a:cubicBezTo>
                    <a:cubicBezTo>
                      <a:pt x="3896" y="13320"/>
                      <a:pt x="4254" y="13700"/>
                      <a:pt x="4693" y="13700"/>
                    </a:cubicBezTo>
                    <a:cubicBezTo>
                      <a:pt x="4713" y="13700"/>
                      <a:pt x="4732" y="13699"/>
                      <a:pt x="4752" y="13698"/>
                    </a:cubicBezTo>
                    <a:cubicBezTo>
                      <a:pt x="4770" y="13698"/>
                      <a:pt x="4788" y="13680"/>
                      <a:pt x="4788" y="13680"/>
                    </a:cubicBezTo>
                    <a:cubicBezTo>
                      <a:pt x="5146" y="14932"/>
                      <a:pt x="5593" y="16185"/>
                      <a:pt x="6166" y="17366"/>
                    </a:cubicBezTo>
                    <a:cubicBezTo>
                      <a:pt x="5879" y="16990"/>
                      <a:pt x="5575" y="16615"/>
                      <a:pt x="5289" y="16239"/>
                    </a:cubicBezTo>
                    <a:cubicBezTo>
                      <a:pt x="4179" y="14324"/>
                      <a:pt x="2569" y="12499"/>
                      <a:pt x="189" y="12463"/>
                    </a:cubicBezTo>
                    <a:cubicBezTo>
                      <a:pt x="135" y="12463"/>
                      <a:pt x="135" y="12535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29" y="14449"/>
                      <a:pt x="4394" y="15022"/>
                      <a:pt x="4806" y="15666"/>
                    </a:cubicBezTo>
                    <a:cubicBezTo>
                      <a:pt x="3571" y="14235"/>
                      <a:pt x="2175" y="12982"/>
                      <a:pt x="242" y="12606"/>
                    </a:cubicBezTo>
                    <a:cubicBezTo>
                      <a:pt x="235" y="12604"/>
                      <a:pt x="228" y="12602"/>
                      <a:pt x="222" y="12602"/>
                    </a:cubicBezTo>
                    <a:cubicBezTo>
                      <a:pt x="185" y="12602"/>
                      <a:pt x="178" y="12644"/>
                      <a:pt x="224" y="12660"/>
                    </a:cubicBezTo>
                    <a:cubicBezTo>
                      <a:pt x="1674" y="13215"/>
                      <a:pt x="2837" y="13823"/>
                      <a:pt x="3965" y="14915"/>
                    </a:cubicBezTo>
                    <a:cubicBezTo>
                      <a:pt x="4428" y="15378"/>
                      <a:pt x="4874" y="15878"/>
                      <a:pt x="5267" y="16377"/>
                    </a:cubicBezTo>
                    <a:lnTo>
                      <a:pt x="5267" y="16377"/>
                    </a:lnTo>
                    <a:cubicBezTo>
                      <a:pt x="4677" y="15766"/>
                      <a:pt x="3830" y="15465"/>
                      <a:pt x="3088" y="15094"/>
                    </a:cubicBezTo>
                    <a:cubicBezTo>
                      <a:pt x="1889" y="14503"/>
                      <a:pt x="1012" y="13537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5" y="12594"/>
                      <a:pt x="0" y="12632"/>
                      <a:pt x="28" y="12660"/>
                    </a:cubicBezTo>
                    <a:cubicBezTo>
                      <a:pt x="690" y="13429"/>
                      <a:pt x="1423" y="14127"/>
                      <a:pt x="2229" y="14736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9" y="16556"/>
                      <a:pt x="5342" y="16556"/>
                    </a:cubicBezTo>
                    <a:cubicBezTo>
                      <a:pt x="5356" y="16556"/>
                      <a:pt x="5369" y="16552"/>
                      <a:pt x="5378" y="16543"/>
                    </a:cubicBezTo>
                    <a:lnTo>
                      <a:pt x="5396" y="16579"/>
                    </a:lnTo>
                    <a:cubicBezTo>
                      <a:pt x="5414" y="16597"/>
                      <a:pt x="5432" y="16597"/>
                      <a:pt x="5432" y="16597"/>
                    </a:cubicBezTo>
                    <a:cubicBezTo>
                      <a:pt x="5736" y="16955"/>
                      <a:pt x="6022" y="17330"/>
                      <a:pt x="6309" y="17706"/>
                    </a:cubicBezTo>
                    <a:cubicBezTo>
                      <a:pt x="7042" y="19120"/>
                      <a:pt x="7794" y="20480"/>
                      <a:pt x="8420" y="21912"/>
                    </a:cubicBezTo>
                    <a:cubicBezTo>
                      <a:pt x="8206" y="21625"/>
                      <a:pt x="7866" y="21446"/>
                      <a:pt x="7508" y="21393"/>
                    </a:cubicBezTo>
                    <a:cubicBezTo>
                      <a:pt x="7436" y="21393"/>
                      <a:pt x="7400" y="21464"/>
                      <a:pt x="7436" y="21518"/>
                    </a:cubicBezTo>
                    <a:cubicBezTo>
                      <a:pt x="7633" y="21912"/>
                      <a:pt x="8027" y="22180"/>
                      <a:pt x="8474" y="22198"/>
                    </a:cubicBezTo>
                    <a:cubicBezTo>
                      <a:pt x="8479" y="22200"/>
                      <a:pt x="8484" y="22201"/>
                      <a:pt x="8489" y="22201"/>
                    </a:cubicBezTo>
                    <a:cubicBezTo>
                      <a:pt x="8514" y="22201"/>
                      <a:pt x="8535" y="22173"/>
                      <a:pt x="8532" y="22154"/>
                    </a:cubicBezTo>
                    <a:lnTo>
                      <a:pt x="8532" y="22154"/>
                    </a:lnTo>
                    <a:cubicBezTo>
                      <a:pt x="8870" y="22885"/>
                      <a:pt x="9137" y="23669"/>
                      <a:pt x="9351" y="24453"/>
                    </a:cubicBezTo>
                    <a:cubicBezTo>
                      <a:pt x="9172" y="24864"/>
                      <a:pt x="8993" y="25312"/>
                      <a:pt x="8850" y="25741"/>
                    </a:cubicBezTo>
                    <a:cubicBezTo>
                      <a:pt x="8904" y="25383"/>
                      <a:pt x="8868" y="24954"/>
                      <a:pt x="8564" y="24721"/>
                    </a:cubicBezTo>
                    <a:cubicBezTo>
                      <a:pt x="8549" y="24699"/>
                      <a:pt x="8527" y="24689"/>
                      <a:pt x="8506" y="24689"/>
                    </a:cubicBezTo>
                    <a:cubicBezTo>
                      <a:pt x="8477" y="24689"/>
                      <a:pt x="8449" y="24708"/>
                      <a:pt x="8438" y="24739"/>
                    </a:cubicBezTo>
                    <a:cubicBezTo>
                      <a:pt x="8349" y="25151"/>
                      <a:pt x="8456" y="25580"/>
                      <a:pt x="8725" y="25902"/>
                    </a:cubicBezTo>
                    <a:lnTo>
                      <a:pt x="8725" y="25956"/>
                    </a:lnTo>
                    <a:cubicBezTo>
                      <a:pt x="8725" y="25974"/>
                      <a:pt x="8743" y="25974"/>
                      <a:pt x="8743" y="25992"/>
                    </a:cubicBezTo>
                    <a:cubicBezTo>
                      <a:pt x="8581" y="26528"/>
                      <a:pt x="8438" y="27065"/>
                      <a:pt x="8331" y="27620"/>
                    </a:cubicBezTo>
                    <a:cubicBezTo>
                      <a:pt x="8295" y="27817"/>
                      <a:pt x="8259" y="28014"/>
                      <a:pt x="8224" y="28229"/>
                    </a:cubicBezTo>
                    <a:cubicBezTo>
                      <a:pt x="8259" y="27781"/>
                      <a:pt x="8277" y="27334"/>
                      <a:pt x="8259" y="26851"/>
                    </a:cubicBezTo>
                    <a:cubicBezTo>
                      <a:pt x="8259" y="25777"/>
                      <a:pt x="7884" y="24846"/>
                      <a:pt x="7705" y="23808"/>
                    </a:cubicBezTo>
                    <a:cubicBezTo>
                      <a:pt x="7687" y="23773"/>
                      <a:pt x="7651" y="23755"/>
                      <a:pt x="7617" y="23755"/>
                    </a:cubicBezTo>
                    <a:cubicBezTo>
                      <a:pt x="7584" y="23755"/>
                      <a:pt x="7552" y="23773"/>
                      <a:pt x="7544" y="23808"/>
                    </a:cubicBezTo>
                    <a:cubicBezTo>
                      <a:pt x="7042" y="25902"/>
                      <a:pt x="7347" y="28014"/>
                      <a:pt x="8080" y="30018"/>
                    </a:cubicBezTo>
                    <a:cubicBezTo>
                      <a:pt x="8045" y="31736"/>
                      <a:pt x="8259" y="33454"/>
                      <a:pt x="8689" y="35136"/>
                    </a:cubicBezTo>
                    <a:cubicBezTo>
                      <a:pt x="8063" y="33991"/>
                      <a:pt x="7132" y="32953"/>
                      <a:pt x="6237" y="32004"/>
                    </a:cubicBezTo>
                    <a:cubicBezTo>
                      <a:pt x="6201" y="31772"/>
                      <a:pt x="6184" y="31539"/>
                      <a:pt x="6148" y="31306"/>
                    </a:cubicBezTo>
                    <a:cubicBezTo>
                      <a:pt x="6398" y="30609"/>
                      <a:pt x="6810" y="29857"/>
                      <a:pt x="6506" y="29141"/>
                    </a:cubicBezTo>
                    <a:cubicBezTo>
                      <a:pt x="6497" y="29114"/>
                      <a:pt x="6470" y="29101"/>
                      <a:pt x="6443" y="29101"/>
                    </a:cubicBezTo>
                    <a:cubicBezTo>
                      <a:pt x="6416" y="29101"/>
                      <a:pt x="6389" y="29114"/>
                      <a:pt x="6380" y="29141"/>
                    </a:cubicBezTo>
                    <a:cubicBezTo>
                      <a:pt x="6291" y="29356"/>
                      <a:pt x="6184" y="29553"/>
                      <a:pt x="6058" y="29750"/>
                    </a:cubicBezTo>
                    <a:cubicBezTo>
                      <a:pt x="6076" y="29356"/>
                      <a:pt x="6076" y="28980"/>
                      <a:pt x="6094" y="28604"/>
                    </a:cubicBezTo>
                    <a:cubicBezTo>
                      <a:pt x="6094" y="28560"/>
                      <a:pt x="6058" y="28528"/>
                      <a:pt x="6025" y="28528"/>
                    </a:cubicBezTo>
                    <a:cubicBezTo>
                      <a:pt x="6018" y="28528"/>
                      <a:pt x="6011" y="28530"/>
                      <a:pt x="6005" y="28533"/>
                    </a:cubicBezTo>
                    <a:cubicBezTo>
                      <a:pt x="5450" y="28765"/>
                      <a:pt x="5199" y="29338"/>
                      <a:pt x="5235" y="29929"/>
                    </a:cubicBezTo>
                    <a:cubicBezTo>
                      <a:pt x="4913" y="29517"/>
                      <a:pt x="4501" y="29177"/>
                      <a:pt x="4018" y="28926"/>
                    </a:cubicBezTo>
                    <a:cubicBezTo>
                      <a:pt x="4012" y="28923"/>
                      <a:pt x="4004" y="28922"/>
                      <a:pt x="3997" y="28922"/>
                    </a:cubicBezTo>
                    <a:cubicBezTo>
                      <a:pt x="3965" y="28922"/>
                      <a:pt x="3929" y="28951"/>
                      <a:pt x="3929" y="28980"/>
                    </a:cubicBezTo>
                    <a:cubicBezTo>
                      <a:pt x="3947" y="29481"/>
                      <a:pt x="4090" y="29946"/>
                      <a:pt x="4340" y="30358"/>
                    </a:cubicBezTo>
                    <a:lnTo>
                      <a:pt x="4287" y="30322"/>
                    </a:lnTo>
                    <a:cubicBezTo>
                      <a:pt x="4080" y="30181"/>
                      <a:pt x="3707" y="29946"/>
                      <a:pt x="3388" y="29946"/>
                    </a:cubicBezTo>
                    <a:cubicBezTo>
                      <a:pt x="3263" y="29946"/>
                      <a:pt x="3147" y="29982"/>
                      <a:pt x="3052" y="30072"/>
                    </a:cubicBezTo>
                    <a:cubicBezTo>
                      <a:pt x="2569" y="30519"/>
                      <a:pt x="3088" y="30913"/>
                      <a:pt x="3696" y="31163"/>
                    </a:cubicBezTo>
                    <a:lnTo>
                      <a:pt x="3428" y="31163"/>
                    </a:lnTo>
                    <a:cubicBezTo>
                      <a:pt x="2766" y="31235"/>
                      <a:pt x="2694" y="31790"/>
                      <a:pt x="2944" y="32327"/>
                    </a:cubicBezTo>
                    <a:cubicBezTo>
                      <a:pt x="2962" y="32353"/>
                      <a:pt x="2989" y="32367"/>
                      <a:pt x="3016" y="32367"/>
                    </a:cubicBezTo>
                    <a:cubicBezTo>
                      <a:pt x="3043" y="32367"/>
                      <a:pt x="3070" y="32353"/>
                      <a:pt x="3088" y="32327"/>
                    </a:cubicBezTo>
                    <a:cubicBezTo>
                      <a:pt x="3326" y="31979"/>
                      <a:pt x="3765" y="31879"/>
                      <a:pt x="4229" y="31879"/>
                    </a:cubicBezTo>
                    <a:cubicBezTo>
                      <a:pt x="4671" y="31879"/>
                      <a:pt x="5136" y="31970"/>
                      <a:pt x="5468" y="32022"/>
                    </a:cubicBezTo>
                    <a:cubicBezTo>
                      <a:pt x="5503" y="32022"/>
                      <a:pt x="5521" y="31969"/>
                      <a:pt x="5486" y="31951"/>
                    </a:cubicBezTo>
                    <a:cubicBezTo>
                      <a:pt x="5165" y="31821"/>
                      <a:pt x="4711" y="31724"/>
                      <a:pt x="4264" y="31724"/>
                    </a:cubicBezTo>
                    <a:cubicBezTo>
                      <a:pt x="3788" y="31724"/>
                      <a:pt x="3320" y="31834"/>
                      <a:pt x="3034" y="32130"/>
                    </a:cubicBezTo>
                    <a:cubicBezTo>
                      <a:pt x="2962" y="31897"/>
                      <a:pt x="2909" y="31664"/>
                      <a:pt x="3088" y="31468"/>
                    </a:cubicBezTo>
                    <a:cubicBezTo>
                      <a:pt x="3201" y="31354"/>
                      <a:pt x="3380" y="31327"/>
                      <a:pt x="3555" y="31327"/>
                    </a:cubicBezTo>
                    <a:cubicBezTo>
                      <a:pt x="3655" y="31327"/>
                      <a:pt x="3754" y="31336"/>
                      <a:pt x="3839" y="31342"/>
                    </a:cubicBezTo>
                    <a:cubicBezTo>
                      <a:pt x="4322" y="31378"/>
                      <a:pt x="4716" y="31629"/>
                      <a:pt x="5163" y="31772"/>
                    </a:cubicBezTo>
                    <a:lnTo>
                      <a:pt x="5199" y="31772"/>
                    </a:lnTo>
                    <a:cubicBezTo>
                      <a:pt x="5396" y="31897"/>
                      <a:pt x="5647" y="31987"/>
                      <a:pt x="5879" y="32022"/>
                    </a:cubicBezTo>
                    <a:lnTo>
                      <a:pt x="5879" y="32040"/>
                    </a:lnTo>
                    <a:cubicBezTo>
                      <a:pt x="5901" y="32084"/>
                      <a:pt x="5936" y="32107"/>
                      <a:pt x="5972" y="32107"/>
                    </a:cubicBezTo>
                    <a:cubicBezTo>
                      <a:pt x="5995" y="32107"/>
                      <a:pt x="6019" y="32097"/>
                      <a:pt x="6040" y="32076"/>
                    </a:cubicBezTo>
                    <a:cubicBezTo>
                      <a:pt x="6040" y="32094"/>
                      <a:pt x="6076" y="32112"/>
                      <a:pt x="6094" y="32112"/>
                    </a:cubicBezTo>
                    <a:cubicBezTo>
                      <a:pt x="6094" y="32148"/>
                      <a:pt x="6112" y="32183"/>
                      <a:pt x="6112" y="32219"/>
                    </a:cubicBezTo>
                    <a:cubicBezTo>
                      <a:pt x="6120" y="32244"/>
                      <a:pt x="6152" y="32257"/>
                      <a:pt x="6183" y="32257"/>
                    </a:cubicBezTo>
                    <a:cubicBezTo>
                      <a:pt x="6219" y="32257"/>
                      <a:pt x="6255" y="32240"/>
                      <a:pt x="6255" y="32201"/>
                    </a:cubicBezTo>
                    <a:lnTo>
                      <a:pt x="6255" y="32165"/>
                    </a:lnTo>
                    <a:cubicBezTo>
                      <a:pt x="6702" y="32684"/>
                      <a:pt x="7150" y="33221"/>
                      <a:pt x="7579" y="33758"/>
                    </a:cubicBezTo>
                    <a:cubicBezTo>
                      <a:pt x="8080" y="34438"/>
                      <a:pt x="8456" y="35190"/>
                      <a:pt x="8921" y="35888"/>
                    </a:cubicBezTo>
                    <a:lnTo>
                      <a:pt x="8957" y="36067"/>
                    </a:lnTo>
                    <a:cubicBezTo>
                      <a:pt x="9047" y="36389"/>
                      <a:pt x="9154" y="36711"/>
                      <a:pt x="9279" y="37033"/>
                    </a:cubicBezTo>
                    <a:cubicBezTo>
                      <a:pt x="8187" y="35359"/>
                      <a:pt x="6418" y="33685"/>
                      <a:pt x="4639" y="33685"/>
                    </a:cubicBezTo>
                    <a:cubicBezTo>
                      <a:pt x="4611" y="33685"/>
                      <a:pt x="4583" y="33686"/>
                      <a:pt x="4555" y="33687"/>
                    </a:cubicBezTo>
                    <a:cubicBezTo>
                      <a:pt x="4483" y="33687"/>
                      <a:pt x="4448" y="33776"/>
                      <a:pt x="4483" y="33830"/>
                    </a:cubicBezTo>
                    <a:cubicBezTo>
                      <a:pt x="5307" y="34689"/>
                      <a:pt x="5844" y="35888"/>
                      <a:pt x="6792" y="36621"/>
                    </a:cubicBezTo>
                    <a:cubicBezTo>
                      <a:pt x="7579" y="37212"/>
                      <a:pt x="8581" y="37570"/>
                      <a:pt x="9333" y="38178"/>
                    </a:cubicBezTo>
                    <a:cubicBezTo>
                      <a:pt x="9476" y="38357"/>
                      <a:pt x="9619" y="38554"/>
                      <a:pt x="9780" y="38733"/>
                    </a:cubicBezTo>
                    <a:cubicBezTo>
                      <a:pt x="9785" y="38738"/>
                      <a:pt x="9791" y="38740"/>
                      <a:pt x="9797" y="38740"/>
                    </a:cubicBezTo>
                    <a:cubicBezTo>
                      <a:pt x="9814" y="38740"/>
                      <a:pt x="9829" y="38723"/>
                      <a:pt x="9816" y="38697"/>
                    </a:cubicBezTo>
                    <a:cubicBezTo>
                      <a:pt x="9798" y="38661"/>
                      <a:pt x="9780" y="38626"/>
                      <a:pt x="9763" y="38590"/>
                    </a:cubicBezTo>
                    <a:lnTo>
                      <a:pt x="9763" y="38590"/>
                    </a:lnTo>
                    <a:cubicBezTo>
                      <a:pt x="9834" y="38679"/>
                      <a:pt x="9924" y="38769"/>
                      <a:pt x="9977" y="38858"/>
                    </a:cubicBezTo>
                    <a:cubicBezTo>
                      <a:pt x="10282" y="39574"/>
                      <a:pt x="10586" y="40290"/>
                      <a:pt x="10872" y="40988"/>
                    </a:cubicBezTo>
                    <a:lnTo>
                      <a:pt x="10711" y="40898"/>
                    </a:lnTo>
                    <a:cubicBezTo>
                      <a:pt x="10568" y="40666"/>
                      <a:pt x="10407" y="40451"/>
                      <a:pt x="10210" y="40272"/>
                    </a:cubicBezTo>
                    <a:cubicBezTo>
                      <a:pt x="10049" y="40039"/>
                      <a:pt x="9798" y="39860"/>
                      <a:pt x="9530" y="39771"/>
                    </a:cubicBezTo>
                    <a:cubicBezTo>
                      <a:pt x="9523" y="39769"/>
                      <a:pt x="9515" y="39767"/>
                      <a:pt x="9508" y="39767"/>
                    </a:cubicBezTo>
                    <a:cubicBezTo>
                      <a:pt x="9459" y="39767"/>
                      <a:pt x="9407" y="39816"/>
                      <a:pt x="9423" y="39878"/>
                    </a:cubicBezTo>
                    <a:cubicBezTo>
                      <a:pt x="9709" y="40505"/>
                      <a:pt x="10282" y="40988"/>
                      <a:pt x="10944" y="41167"/>
                    </a:cubicBezTo>
                    <a:cubicBezTo>
                      <a:pt x="11409" y="42258"/>
                      <a:pt x="11749" y="43404"/>
                      <a:pt x="11964" y="44567"/>
                    </a:cubicBezTo>
                    <a:cubicBezTo>
                      <a:pt x="11964" y="44782"/>
                      <a:pt x="11946" y="44978"/>
                      <a:pt x="11928" y="45175"/>
                    </a:cubicBezTo>
                    <a:cubicBezTo>
                      <a:pt x="11803" y="44674"/>
                      <a:pt x="11570" y="44173"/>
                      <a:pt x="11158" y="43994"/>
                    </a:cubicBezTo>
                    <a:cubicBezTo>
                      <a:pt x="11145" y="43988"/>
                      <a:pt x="11132" y="43985"/>
                      <a:pt x="11120" y="43985"/>
                    </a:cubicBezTo>
                    <a:cubicBezTo>
                      <a:pt x="11064" y="43985"/>
                      <a:pt x="11018" y="44043"/>
                      <a:pt x="11033" y="44102"/>
                    </a:cubicBezTo>
                    <a:cubicBezTo>
                      <a:pt x="11123" y="44746"/>
                      <a:pt x="11284" y="45587"/>
                      <a:pt x="11856" y="45980"/>
                    </a:cubicBezTo>
                    <a:cubicBezTo>
                      <a:pt x="11677" y="47967"/>
                      <a:pt x="11319" y="49917"/>
                      <a:pt x="10800" y="51850"/>
                    </a:cubicBezTo>
                    <a:cubicBezTo>
                      <a:pt x="10790" y="51893"/>
                      <a:pt x="10825" y="51917"/>
                      <a:pt x="10862" y="51917"/>
                    </a:cubicBezTo>
                    <a:cubicBezTo>
                      <a:pt x="10886" y="51917"/>
                      <a:pt x="10912" y="51907"/>
                      <a:pt x="10926" y="51886"/>
                    </a:cubicBezTo>
                    <a:cubicBezTo>
                      <a:pt x="11480" y="50472"/>
                      <a:pt x="11874" y="49005"/>
                      <a:pt x="12071" y="47502"/>
                    </a:cubicBezTo>
                    <a:cubicBezTo>
                      <a:pt x="12697" y="47001"/>
                      <a:pt x="13288" y="46034"/>
                      <a:pt x="13181" y="45265"/>
                    </a:cubicBezTo>
                    <a:cubicBezTo>
                      <a:pt x="13181" y="45223"/>
                      <a:pt x="13148" y="45182"/>
                      <a:pt x="13109" y="45182"/>
                    </a:cubicBezTo>
                    <a:cubicBezTo>
                      <a:pt x="13097" y="45182"/>
                      <a:pt x="13085" y="45185"/>
                      <a:pt x="13073" y="45193"/>
                    </a:cubicBezTo>
                    <a:cubicBezTo>
                      <a:pt x="12590" y="45533"/>
                      <a:pt x="12429" y="46052"/>
                      <a:pt x="12196" y="46535"/>
                    </a:cubicBezTo>
                    <a:cubicBezTo>
                      <a:pt x="12322" y="45247"/>
                      <a:pt x="12357" y="43940"/>
                      <a:pt x="12304" y="42634"/>
                    </a:cubicBezTo>
                    <a:cubicBezTo>
                      <a:pt x="12751" y="42133"/>
                      <a:pt x="12894" y="41381"/>
                      <a:pt x="13019" y="40737"/>
                    </a:cubicBezTo>
                    <a:cubicBezTo>
                      <a:pt x="13019" y="40694"/>
                      <a:pt x="12984" y="40638"/>
                      <a:pt x="12932" y="40638"/>
                    </a:cubicBezTo>
                    <a:cubicBezTo>
                      <a:pt x="12920" y="40638"/>
                      <a:pt x="12908" y="40641"/>
                      <a:pt x="12894" y="40648"/>
                    </a:cubicBezTo>
                    <a:cubicBezTo>
                      <a:pt x="12626" y="40952"/>
                      <a:pt x="12411" y="41292"/>
                      <a:pt x="12250" y="41668"/>
                    </a:cubicBezTo>
                    <a:cubicBezTo>
                      <a:pt x="12250" y="41578"/>
                      <a:pt x="12250" y="41471"/>
                      <a:pt x="12232" y="41381"/>
                    </a:cubicBezTo>
                    <a:cubicBezTo>
                      <a:pt x="12339" y="40165"/>
                      <a:pt x="12483" y="38948"/>
                      <a:pt x="12662" y="37749"/>
                    </a:cubicBezTo>
                    <a:cubicBezTo>
                      <a:pt x="13521" y="36800"/>
                      <a:pt x="14218" y="35691"/>
                      <a:pt x="14952" y="34635"/>
                    </a:cubicBezTo>
                    <a:cubicBezTo>
                      <a:pt x="16026" y="33114"/>
                      <a:pt x="17046" y="31629"/>
                      <a:pt x="17833" y="29946"/>
                    </a:cubicBezTo>
                    <a:cubicBezTo>
                      <a:pt x="17865" y="29882"/>
                      <a:pt x="17811" y="29818"/>
                      <a:pt x="17748" y="29818"/>
                    </a:cubicBezTo>
                    <a:cubicBezTo>
                      <a:pt x="17741" y="29818"/>
                      <a:pt x="17733" y="29819"/>
                      <a:pt x="17726" y="29821"/>
                    </a:cubicBezTo>
                    <a:cubicBezTo>
                      <a:pt x="15614" y="30448"/>
                      <a:pt x="14129" y="32201"/>
                      <a:pt x="13270" y="34223"/>
                    </a:cubicBezTo>
                    <a:cubicBezTo>
                      <a:pt x="13449" y="33329"/>
                      <a:pt x="13646" y="32452"/>
                      <a:pt x="13861" y="31557"/>
                    </a:cubicBezTo>
                    <a:lnTo>
                      <a:pt x="13861" y="31575"/>
                    </a:lnTo>
                    <a:cubicBezTo>
                      <a:pt x="13861" y="31593"/>
                      <a:pt x="13874" y="31602"/>
                      <a:pt x="13890" y="31602"/>
                    </a:cubicBezTo>
                    <a:cubicBezTo>
                      <a:pt x="13905" y="31602"/>
                      <a:pt x="13923" y="31593"/>
                      <a:pt x="13932" y="31575"/>
                    </a:cubicBezTo>
                    <a:cubicBezTo>
                      <a:pt x="13968" y="31414"/>
                      <a:pt x="13986" y="31235"/>
                      <a:pt x="13968" y="31056"/>
                    </a:cubicBezTo>
                    <a:cubicBezTo>
                      <a:pt x="14093" y="30537"/>
                      <a:pt x="14236" y="30036"/>
                      <a:pt x="14362" y="29517"/>
                    </a:cubicBezTo>
                    <a:cubicBezTo>
                      <a:pt x="14827" y="29284"/>
                      <a:pt x="15203" y="28909"/>
                      <a:pt x="15435" y="28443"/>
                    </a:cubicBezTo>
                    <a:cubicBezTo>
                      <a:pt x="15471" y="28390"/>
                      <a:pt x="15417" y="28318"/>
                      <a:pt x="15346" y="28318"/>
                    </a:cubicBezTo>
                    <a:cubicBezTo>
                      <a:pt x="15042" y="28407"/>
                      <a:pt x="14755" y="28586"/>
                      <a:pt x="14558" y="28819"/>
                    </a:cubicBezTo>
                    <a:cubicBezTo>
                      <a:pt x="14648" y="28461"/>
                      <a:pt x="14755" y="28103"/>
                      <a:pt x="14863" y="27745"/>
                    </a:cubicBezTo>
                    <a:cubicBezTo>
                      <a:pt x="15113" y="27566"/>
                      <a:pt x="15346" y="27387"/>
                      <a:pt x="15578" y="27173"/>
                    </a:cubicBezTo>
                    <a:lnTo>
                      <a:pt x="15578" y="27173"/>
                    </a:lnTo>
                    <a:cubicBezTo>
                      <a:pt x="15561" y="27209"/>
                      <a:pt x="15525" y="27244"/>
                      <a:pt x="15507" y="27280"/>
                    </a:cubicBezTo>
                    <a:cubicBezTo>
                      <a:pt x="15492" y="27309"/>
                      <a:pt x="15513" y="27339"/>
                      <a:pt x="15541" y="27339"/>
                    </a:cubicBezTo>
                    <a:cubicBezTo>
                      <a:pt x="15547" y="27339"/>
                      <a:pt x="15554" y="27337"/>
                      <a:pt x="15561" y="27334"/>
                    </a:cubicBezTo>
                    <a:cubicBezTo>
                      <a:pt x="15632" y="27280"/>
                      <a:pt x="15704" y="27226"/>
                      <a:pt x="15740" y="27155"/>
                    </a:cubicBezTo>
                    <a:cubicBezTo>
                      <a:pt x="15761" y="27156"/>
                      <a:pt x="15783" y="27156"/>
                      <a:pt x="15804" y="27156"/>
                    </a:cubicBezTo>
                    <a:cubicBezTo>
                      <a:pt x="16507" y="27156"/>
                      <a:pt x="17328" y="26607"/>
                      <a:pt x="17762" y="26260"/>
                    </a:cubicBezTo>
                    <a:cubicBezTo>
                      <a:pt x="17815" y="26206"/>
                      <a:pt x="17780" y="26135"/>
                      <a:pt x="17708" y="26135"/>
                    </a:cubicBezTo>
                    <a:cubicBezTo>
                      <a:pt x="17261" y="26153"/>
                      <a:pt x="16813" y="26260"/>
                      <a:pt x="16402" y="26421"/>
                    </a:cubicBezTo>
                    <a:cubicBezTo>
                      <a:pt x="16939" y="25992"/>
                      <a:pt x="17386" y="25473"/>
                      <a:pt x="17726" y="24882"/>
                    </a:cubicBezTo>
                    <a:cubicBezTo>
                      <a:pt x="17744" y="24846"/>
                      <a:pt x="17708" y="24793"/>
                      <a:pt x="17654" y="24793"/>
                    </a:cubicBezTo>
                    <a:cubicBezTo>
                      <a:pt x="17637" y="24792"/>
                      <a:pt x="17619" y="24792"/>
                      <a:pt x="17602" y="24792"/>
                    </a:cubicBezTo>
                    <a:cubicBezTo>
                      <a:pt x="17066" y="24792"/>
                      <a:pt x="16551" y="25057"/>
                      <a:pt x="16187" y="25473"/>
                    </a:cubicBezTo>
                    <a:cubicBezTo>
                      <a:pt x="16384" y="24900"/>
                      <a:pt x="16348" y="24292"/>
                      <a:pt x="16080" y="23755"/>
                    </a:cubicBezTo>
                    <a:cubicBezTo>
                      <a:pt x="16068" y="23733"/>
                      <a:pt x="16037" y="23717"/>
                      <a:pt x="16006" y="23717"/>
                    </a:cubicBezTo>
                    <a:cubicBezTo>
                      <a:pt x="15987" y="23717"/>
                      <a:pt x="15968" y="23723"/>
                      <a:pt x="15954" y="23737"/>
                    </a:cubicBezTo>
                    <a:cubicBezTo>
                      <a:pt x="15578" y="24095"/>
                      <a:pt x="15310" y="24542"/>
                      <a:pt x="15167" y="25043"/>
                    </a:cubicBezTo>
                    <a:cubicBezTo>
                      <a:pt x="15095" y="24775"/>
                      <a:pt x="14988" y="24524"/>
                      <a:pt x="14827" y="24310"/>
                    </a:cubicBezTo>
                    <a:cubicBezTo>
                      <a:pt x="14731" y="24187"/>
                      <a:pt x="14323" y="23803"/>
                      <a:pt x="14048" y="23803"/>
                    </a:cubicBezTo>
                    <a:cubicBezTo>
                      <a:pt x="13962" y="23803"/>
                      <a:pt x="13889" y="23840"/>
                      <a:pt x="13843" y="23934"/>
                    </a:cubicBezTo>
                    <a:cubicBezTo>
                      <a:pt x="13610" y="24471"/>
                      <a:pt x="13807" y="25079"/>
                      <a:pt x="13986" y="25598"/>
                    </a:cubicBezTo>
                    <a:cubicBezTo>
                      <a:pt x="13777" y="25403"/>
                      <a:pt x="13503" y="25306"/>
                      <a:pt x="13224" y="25306"/>
                    </a:cubicBezTo>
                    <a:cubicBezTo>
                      <a:pt x="13144" y="25306"/>
                      <a:pt x="13063" y="25314"/>
                      <a:pt x="12984" y="25330"/>
                    </a:cubicBezTo>
                    <a:cubicBezTo>
                      <a:pt x="12948" y="25330"/>
                      <a:pt x="12930" y="25365"/>
                      <a:pt x="12930" y="25401"/>
                    </a:cubicBezTo>
                    <a:cubicBezTo>
                      <a:pt x="12930" y="26224"/>
                      <a:pt x="13735" y="27119"/>
                      <a:pt x="14576" y="27137"/>
                    </a:cubicBezTo>
                    <a:cubicBezTo>
                      <a:pt x="14630" y="27298"/>
                      <a:pt x="14684" y="27459"/>
                      <a:pt x="14755" y="27620"/>
                    </a:cubicBezTo>
                    <a:cubicBezTo>
                      <a:pt x="14755" y="27620"/>
                      <a:pt x="14755" y="27620"/>
                      <a:pt x="14773" y="27638"/>
                    </a:cubicBezTo>
                    <a:cubicBezTo>
                      <a:pt x="14773" y="27638"/>
                      <a:pt x="14773" y="27638"/>
                      <a:pt x="14773" y="27656"/>
                    </a:cubicBezTo>
                    <a:cubicBezTo>
                      <a:pt x="14755" y="27674"/>
                      <a:pt x="14755" y="27692"/>
                      <a:pt x="14773" y="27710"/>
                    </a:cubicBezTo>
                    <a:cubicBezTo>
                      <a:pt x="14612" y="28193"/>
                      <a:pt x="14451" y="28676"/>
                      <a:pt x="14308" y="29177"/>
                    </a:cubicBezTo>
                    <a:cubicBezTo>
                      <a:pt x="14308" y="29195"/>
                      <a:pt x="14308" y="29195"/>
                      <a:pt x="14308" y="29213"/>
                    </a:cubicBezTo>
                    <a:lnTo>
                      <a:pt x="14254" y="29392"/>
                    </a:lnTo>
                    <a:cubicBezTo>
                      <a:pt x="14183" y="29445"/>
                      <a:pt x="14111" y="29499"/>
                      <a:pt x="14057" y="29553"/>
                    </a:cubicBezTo>
                    <a:cubicBezTo>
                      <a:pt x="13998" y="29597"/>
                      <a:pt x="14037" y="29629"/>
                      <a:pt x="14072" y="29629"/>
                    </a:cubicBezTo>
                    <a:cubicBezTo>
                      <a:pt x="14079" y="29629"/>
                      <a:pt x="14087" y="29628"/>
                      <a:pt x="14093" y="29624"/>
                    </a:cubicBezTo>
                    <a:cubicBezTo>
                      <a:pt x="14147" y="29624"/>
                      <a:pt x="14165" y="29606"/>
                      <a:pt x="14183" y="29589"/>
                    </a:cubicBezTo>
                    <a:lnTo>
                      <a:pt x="14183" y="29589"/>
                    </a:lnTo>
                    <a:cubicBezTo>
                      <a:pt x="14111" y="29893"/>
                      <a:pt x="14022" y="30179"/>
                      <a:pt x="13932" y="30483"/>
                    </a:cubicBezTo>
                    <a:cubicBezTo>
                      <a:pt x="13861" y="30179"/>
                      <a:pt x="13735" y="29893"/>
                      <a:pt x="13538" y="29660"/>
                    </a:cubicBezTo>
                    <a:cubicBezTo>
                      <a:pt x="13526" y="29647"/>
                      <a:pt x="13511" y="29642"/>
                      <a:pt x="13496" y="29642"/>
                    </a:cubicBezTo>
                    <a:cubicBezTo>
                      <a:pt x="13469" y="29642"/>
                      <a:pt x="13443" y="29661"/>
                      <a:pt x="13431" y="29696"/>
                    </a:cubicBezTo>
                    <a:cubicBezTo>
                      <a:pt x="13324" y="30143"/>
                      <a:pt x="13521" y="30716"/>
                      <a:pt x="13735" y="31145"/>
                    </a:cubicBezTo>
                    <a:cubicBezTo>
                      <a:pt x="13592" y="31682"/>
                      <a:pt x="13449" y="32237"/>
                      <a:pt x="13306" y="32792"/>
                    </a:cubicBezTo>
                    <a:cubicBezTo>
                      <a:pt x="13306" y="32398"/>
                      <a:pt x="13181" y="32004"/>
                      <a:pt x="12966" y="31664"/>
                    </a:cubicBezTo>
                    <a:cubicBezTo>
                      <a:pt x="12946" y="31645"/>
                      <a:pt x="12916" y="31631"/>
                      <a:pt x="12889" y="31631"/>
                    </a:cubicBezTo>
                    <a:cubicBezTo>
                      <a:pt x="12868" y="31631"/>
                      <a:pt x="12849" y="31640"/>
                      <a:pt x="12841" y="31664"/>
                    </a:cubicBezTo>
                    <a:cubicBezTo>
                      <a:pt x="12626" y="32130"/>
                      <a:pt x="12841" y="32863"/>
                      <a:pt x="13181" y="33257"/>
                    </a:cubicBezTo>
                    <a:lnTo>
                      <a:pt x="13181" y="33293"/>
                    </a:lnTo>
                    <a:cubicBezTo>
                      <a:pt x="12841" y="34707"/>
                      <a:pt x="12554" y="36138"/>
                      <a:pt x="12357" y="37570"/>
                    </a:cubicBezTo>
                    <a:cubicBezTo>
                      <a:pt x="12232" y="37838"/>
                      <a:pt x="12107" y="38089"/>
                      <a:pt x="11964" y="38357"/>
                    </a:cubicBezTo>
                    <a:cubicBezTo>
                      <a:pt x="11951" y="38396"/>
                      <a:pt x="11984" y="38425"/>
                      <a:pt x="12017" y="38425"/>
                    </a:cubicBezTo>
                    <a:cubicBezTo>
                      <a:pt x="12030" y="38425"/>
                      <a:pt x="12043" y="38421"/>
                      <a:pt x="12053" y="38411"/>
                    </a:cubicBezTo>
                    <a:cubicBezTo>
                      <a:pt x="12089" y="38357"/>
                      <a:pt x="12107" y="38303"/>
                      <a:pt x="12143" y="38250"/>
                    </a:cubicBezTo>
                    <a:cubicBezTo>
                      <a:pt x="12152" y="38259"/>
                      <a:pt x="12165" y="38263"/>
                      <a:pt x="12178" y="38263"/>
                    </a:cubicBezTo>
                    <a:cubicBezTo>
                      <a:pt x="12192" y="38263"/>
                      <a:pt x="12205" y="38259"/>
                      <a:pt x="12214" y="38250"/>
                    </a:cubicBezTo>
                    <a:lnTo>
                      <a:pt x="12250" y="38214"/>
                    </a:lnTo>
                    <a:lnTo>
                      <a:pt x="12250" y="38214"/>
                    </a:lnTo>
                    <a:cubicBezTo>
                      <a:pt x="12196" y="38715"/>
                      <a:pt x="12143" y="39216"/>
                      <a:pt x="12089" y="39735"/>
                    </a:cubicBezTo>
                    <a:cubicBezTo>
                      <a:pt x="11910" y="37910"/>
                      <a:pt x="11624" y="36102"/>
                      <a:pt x="11337" y="34313"/>
                    </a:cubicBezTo>
                    <a:cubicBezTo>
                      <a:pt x="11337" y="34313"/>
                      <a:pt x="11355" y="34295"/>
                      <a:pt x="11355" y="34295"/>
                    </a:cubicBezTo>
                    <a:cubicBezTo>
                      <a:pt x="11731" y="33758"/>
                      <a:pt x="11982" y="32953"/>
                      <a:pt x="11749" y="32344"/>
                    </a:cubicBezTo>
                    <a:cubicBezTo>
                      <a:pt x="11737" y="32309"/>
                      <a:pt x="11703" y="32282"/>
                      <a:pt x="11665" y="32282"/>
                    </a:cubicBezTo>
                    <a:cubicBezTo>
                      <a:pt x="11645" y="32282"/>
                      <a:pt x="11624" y="32290"/>
                      <a:pt x="11606" y="32309"/>
                    </a:cubicBezTo>
                    <a:cubicBezTo>
                      <a:pt x="11391" y="32595"/>
                      <a:pt x="11230" y="32917"/>
                      <a:pt x="11158" y="33257"/>
                    </a:cubicBezTo>
                    <a:cubicBezTo>
                      <a:pt x="10944" y="31969"/>
                      <a:pt x="10747" y="30698"/>
                      <a:pt x="10568" y="29445"/>
                    </a:cubicBezTo>
                    <a:lnTo>
                      <a:pt x="10299" y="27387"/>
                    </a:lnTo>
                    <a:cubicBezTo>
                      <a:pt x="10639" y="26958"/>
                      <a:pt x="10800" y="26439"/>
                      <a:pt x="10783" y="25902"/>
                    </a:cubicBezTo>
                    <a:cubicBezTo>
                      <a:pt x="10783" y="25854"/>
                      <a:pt x="10743" y="25815"/>
                      <a:pt x="10700" y="25815"/>
                    </a:cubicBezTo>
                    <a:cubicBezTo>
                      <a:pt x="10679" y="25815"/>
                      <a:pt x="10657" y="25825"/>
                      <a:pt x="10639" y="25848"/>
                    </a:cubicBezTo>
                    <a:cubicBezTo>
                      <a:pt x="10443" y="26063"/>
                      <a:pt x="10299" y="26332"/>
                      <a:pt x="10192" y="26618"/>
                    </a:cubicBezTo>
                    <a:cubicBezTo>
                      <a:pt x="10085" y="25759"/>
                      <a:pt x="9977" y="24882"/>
                      <a:pt x="9870" y="24023"/>
                    </a:cubicBezTo>
                    <a:cubicBezTo>
                      <a:pt x="10174" y="23415"/>
                      <a:pt x="10532" y="22842"/>
                      <a:pt x="10944" y="22305"/>
                    </a:cubicBezTo>
                    <a:lnTo>
                      <a:pt x="10997" y="22305"/>
                    </a:lnTo>
                    <a:cubicBezTo>
                      <a:pt x="11169" y="22191"/>
                      <a:pt x="11375" y="22133"/>
                      <a:pt x="11588" y="22133"/>
                    </a:cubicBezTo>
                    <a:cubicBezTo>
                      <a:pt x="11642" y="22133"/>
                      <a:pt x="11695" y="22137"/>
                      <a:pt x="11749" y="22144"/>
                    </a:cubicBezTo>
                    <a:cubicBezTo>
                      <a:pt x="11659" y="22252"/>
                      <a:pt x="11570" y="22359"/>
                      <a:pt x="11445" y="22431"/>
                    </a:cubicBezTo>
                    <a:cubicBezTo>
                      <a:pt x="11289" y="22493"/>
                      <a:pt x="11120" y="22541"/>
                      <a:pt x="10950" y="22541"/>
                    </a:cubicBezTo>
                    <a:cubicBezTo>
                      <a:pt x="10924" y="22541"/>
                      <a:pt x="10898" y="22540"/>
                      <a:pt x="10872" y="22538"/>
                    </a:cubicBezTo>
                    <a:cubicBezTo>
                      <a:pt x="10818" y="22538"/>
                      <a:pt x="10783" y="22627"/>
                      <a:pt x="10836" y="22663"/>
                    </a:cubicBezTo>
                    <a:cubicBezTo>
                      <a:pt x="10916" y="22700"/>
                      <a:pt x="10997" y="22716"/>
                      <a:pt x="11077" y="22716"/>
                    </a:cubicBezTo>
                    <a:cubicBezTo>
                      <a:pt x="11430" y="22716"/>
                      <a:pt x="11774" y="22403"/>
                      <a:pt x="11964" y="22126"/>
                    </a:cubicBezTo>
                    <a:cubicBezTo>
                      <a:pt x="11982" y="22091"/>
                      <a:pt x="11964" y="22037"/>
                      <a:pt x="11910" y="22019"/>
                    </a:cubicBezTo>
                    <a:cubicBezTo>
                      <a:pt x="11829" y="22003"/>
                      <a:pt x="11746" y="21995"/>
                      <a:pt x="11661" y="21995"/>
                    </a:cubicBezTo>
                    <a:cubicBezTo>
                      <a:pt x="11464" y="21995"/>
                      <a:pt x="11262" y="22039"/>
                      <a:pt x="11087" y="22126"/>
                    </a:cubicBezTo>
                    <a:cubicBezTo>
                      <a:pt x="11391" y="21715"/>
                      <a:pt x="11713" y="21339"/>
                      <a:pt x="12071" y="20963"/>
                    </a:cubicBezTo>
                    <a:cubicBezTo>
                      <a:pt x="12268" y="20766"/>
                      <a:pt x="12483" y="20552"/>
                      <a:pt x="12697" y="20355"/>
                    </a:cubicBezTo>
                    <a:cubicBezTo>
                      <a:pt x="13163" y="20122"/>
                      <a:pt x="13664" y="19907"/>
                      <a:pt x="14165" y="19746"/>
                    </a:cubicBezTo>
                    <a:cubicBezTo>
                      <a:pt x="15256" y="19299"/>
                      <a:pt x="16420" y="19013"/>
                      <a:pt x="17601" y="18887"/>
                    </a:cubicBezTo>
                    <a:cubicBezTo>
                      <a:pt x="17672" y="18869"/>
                      <a:pt x="17672" y="18798"/>
                      <a:pt x="17601" y="18798"/>
                    </a:cubicBezTo>
                    <a:cubicBezTo>
                      <a:pt x="17536" y="18795"/>
                      <a:pt x="17471" y="18794"/>
                      <a:pt x="17407" y="18794"/>
                    </a:cubicBezTo>
                    <a:cubicBezTo>
                      <a:pt x="16175" y="18794"/>
                      <a:pt x="15036" y="19268"/>
                      <a:pt x="13896" y="19710"/>
                    </a:cubicBezTo>
                    <a:cubicBezTo>
                      <a:pt x="13677" y="19806"/>
                      <a:pt x="13438" y="19892"/>
                      <a:pt x="13209" y="19990"/>
                    </a:cubicBezTo>
                    <a:lnTo>
                      <a:pt x="13209" y="19990"/>
                    </a:lnTo>
                    <a:cubicBezTo>
                      <a:pt x="13796" y="19682"/>
                      <a:pt x="14334" y="19300"/>
                      <a:pt x="14916" y="18977"/>
                    </a:cubicBezTo>
                    <a:cubicBezTo>
                      <a:pt x="15686" y="18565"/>
                      <a:pt x="16581" y="18494"/>
                      <a:pt x="17422" y="18494"/>
                    </a:cubicBezTo>
                    <a:cubicBezTo>
                      <a:pt x="17507" y="18494"/>
                      <a:pt x="17653" y="18491"/>
                      <a:pt x="17827" y="18491"/>
                    </a:cubicBezTo>
                    <a:cubicBezTo>
                      <a:pt x="18567" y="18491"/>
                      <a:pt x="19808" y="18538"/>
                      <a:pt x="18996" y="19030"/>
                    </a:cubicBezTo>
                    <a:cubicBezTo>
                      <a:pt x="17708" y="19818"/>
                      <a:pt x="16581" y="20033"/>
                      <a:pt x="15095" y="20068"/>
                    </a:cubicBezTo>
                    <a:cubicBezTo>
                      <a:pt x="14129" y="20086"/>
                      <a:pt x="13252" y="20229"/>
                      <a:pt x="12393" y="20713"/>
                    </a:cubicBezTo>
                    <a:cubicBezTo>
                      <a:pt x="12362" y="20743"/>
                      <a:pt x="12385" y="20788"/>
                      <a:pt x="12414" y="20788"/>
                    </a:cubicBezTo>
                    <a:cubicBezTo>
                      <a:pt x="12419" y="20788"/>
                      <a:pt x="12424" y="20787"/>
                      <a:pt x="12429" y="20784"/>
                    </a:cubicBezTo>
                    <a:cubicBezTo>
                      <a:pt x="13861" y="20229"/>
                      <a:pt x="15238" y="20283"/>
                      <a:pt x="16742" y="20158"/>
                    </a:cubicBezTo>
                    <a:cubicBezTo>
                      <a:pt x="17851" y="20050"/>
                      <a:pt x="18835" y="19281"/>
                      <a:pt x="19784" y="18762"/>
                    </a:cubicBezTo>
                    <a:cubicBezTo>
                      <a:pt x="19838" y="18708"/>
                      <a:pt x="19838" y="18619"/>
                      <a:pt x="19766" y="18601"/>
                    </a:cubicBezTo>
                    <a:cubicBezTo>
                      <a:pt x="18931" y="18458"/>
                      <a:pt x="18112" y="18346"/>
                      <a:pt x="17287" y="18346"/>
                    </a:cubicBezTo>
                    <a:cubicBezTo>
                      <a:pt x="16875" y="18346"/>
                      <a:pt x="16461" y="18374"/>
                      <a:pt x="16044" y="18440"/>
                    </a:cubicBezTo>
                    <a:cubicBezTo>
                      <a:pt x="15060" y="18601"/>
                      <a:pt x="14254" y="19227"/>
                      <a:pt x="13395" y="19746"/>
                    </a:cubicBezTo>
                    <a:cubicBezTo>
                      <a:pt x="13932" y="19263"/>
                      <a:pt x="14469" y="18780"/>
                      <a:pt x="15006" y="18297"/>
                    </a:cubicBezTo>
                    <a:cubicBezTo>
                      <a:pt x="15525" y="17796"/>
                      <a:pt x="16026" y="17348"/>
                      <a:pt x="16581" y="16919"/>
                    </a:cubicBezTo>
                    <a:cubicBezTo>
                      <a:pt x="16768" y="16997"/>
                      <a:pt x="16982" y="17048"/>
                      <a:pt x="17199" y="17048"/>
                    </a:cubicBezTo>
                    <a:cubicBezTo>
                      <a:pt x="17232" y="17048"/>
                      <a:pt x="17264" y="17046"/>
                      <a:pt x="17296" y="17044"/>
                    </a:cubicBezTo>
                    <a:cubicBezTo>
                      <a:pt x="17422" y="17026"/>
                      <a:pt x="17654" y="16901"/>
                      <a:pt x="17636" y="16740"/>
                    </a:cubicBezTo>
                    <a:cubicBezTo>
                      <a:pt x="17601" y="16561"/>
                      <a:pt x="17404" y="16525"/>
                      <a:pt x="17296" y="16489"/>
                    </a:cubicBezTo>
                    <a:lnTo>
                      <a:pt x="17189" y="16471"/>
                    </a:lnTo>
                    <a:cubicBezTo>
                      <a:pt x="17511" y="16239"/>
                      <a:pt x="17833" y="16024"/>
                      <a:pt x="18173" y="15827"/>
                    </a:cubicBezTo>
                    <a:cubicBezTo>
                      <a:pt x="18191" y="15845"/>
                      <a:pt x="18227" y="15863"/>
                      <a:pt x="18263" y="15863"/>
                    </a:cubicBezTo>
                    <a:lnTo>
                      <a:pt x="18334" y="15863"/>
                    </a:lnTo>
                    <a:cubicBezTo>
                      <a:pt x="18424" y="15935"/>
                      <a:pt x="18513" y="15970"/>
                      <a:pt x="18621" y="16006"/>
                    </a:cubicBezTo>
                    <a:cubicBezTo>
                      <a:pt x="18626" y="16011"/>
                      <a:pt x="18633" y="16014"/>
                      <a:pt x="18640" y="16014"/>
                    </a:cubicBezTo>
                    <a:cubicBezTo>
                      <a:pt x="18658" y="16014"/>
                      <a:pt x="18680" y="16001"/>
                      <a:pt x="18692" y="15988"/>
                    </a:cubicBezTo>
                    <a:lnTo>
                      <a:pt x="18764" y="15988"/>
                    </a:lnTo>
                    <a:cubicBezTo>
                      <a:pt x="19301" y="16919"/>
                      <a:pt x="20106" y="17814"/>
                      <a:pt x="21251" y="17814"/>
                    </a:cubicBezTo>
                    <a:cubicBezTo>
                      <a:pt x="21323" y="17814"/>
                      <a:pt x="21359" y="17742"/>
                      <a:pt x="21323" y="17706"/>
                    </a:cubicBezTo>
                    <a:cubicBezTo>
                      <a:pt x="21162" y="17277"/>
                      <a:pt x="20911" y="16883"/>
                      <a:pt x="20571" y="16579"/>
                    </a:cubicBezTo>
                    <a:lnTo>
                      <a:pt x="20571" y="16579"/>
                    </a:lnTo>
                    <a:cubicBezTo>
                      <a:pt x="20625" y="16583"/>
                      <a:pt x="20679" y="16585"/>
                      <a:pt x="20733" y="16585"/>
                    </a:cubicBezTo>
                    <a:cubicBezTo>
                      <a:pt x="21162" y="16585"/>
                      <a:pt x="21584" y="16459"/>
                      <a:pt x="21949" y="16221"/>
                    </a:cubicBezTo>
                    <a:cubicBezTo>
                      <a:pt x="21967" y="16185"/>
                      <a:pt x="21967" y="16167"/>
                      <a:pt x="21949" y="16131"/>
                    </a:cubicBezTo>
                    <a:lnTo>
                      <a:pt x="21913" y="16149"/>
                    </a:lnTo>
                    <a:cubicBezTo>
                      <a:pt x="21659" y="15624"/>
                      <a:pt x="21020" y="15468"/>
                      <a:pt x="20376" y="15468"/>
                    </a:cubicBezTo>
                    <a:cubicBezTo>
                      <a:pt x="20340" y="15468"/>
                      <a:pt x="20303" y="15468"/>
                      <a:pt x="20267" y="15469"/>
                    </a:cubicBezTo>
                    <a:lnTo>
                      <a:pt x="20518" y="15362"/>
                    </a:lnTo>
                    <a:cubicBezTo>
                      <a:pt x="20875" y="15219"/>
                      <a:pt x="21609" y="14950"/>
                      <a:pt x="21645" y="14467"/>
                    </a:cubicBezTo>
                    <a:cubicBezTo>
                      <a:pt x="21665" y="14152"/>
                      <a:pt x="21381" y="14064"/>
                      <a:pt x="21077" y="14064"/>
                    </a:cubicBezTo>
                    <a:cubicBezTo>
                      <a:pt x="20828" y="14064"/>
                      <a:pt x="20567" y="14123"/>
                      <a:pt x="20446" y="14163"/>
                    </a:cubicBezTo>
                    <a:cubicBezTo>
                      <a:pt x="20303" y="14217"/>
                      <a:pt x="20178" y="14270"/>
                      <a:pt x="20034" y="14342"/>
                    </a:cubicBezTo>
                    <a:cubicBezTo>
                      <a:pt x="20392" y="13948"/>
                      <a:pt x="20625" y="13483"/>
                      <a:pt x="20732" y="12982"/>
                    </a:cubicBezTo>
                    <a:cubicBezTo>
                      <a:pt x="20750" y="12946"/>
                      <a:pt x="20714" y="12892"/>
                      <a:pt x="20661" y="12892"/>
                    </a:cubicBezTo>
                    <a:cubicBezTo>
                      <a:pt x="20016" y="12892"/>
                      <a:pt x="19605" y="13304"/>
                      <a:pt x="19301" y="13823"/>
                    </a:cubicBezTo>
                    <a:cubicBezTo>
                      <a:pt x="19408" y="13179"/>
                      <a:pt x="19175" y="12517"/>
                      <a:pt x="18692" y="11872"/>
                    </a:cubicBezTo>
                    <a:cubicBezTo>
                      <a:pt x="18673" y="11853"/>
                      <a:pt x="18648" y="11839"/>
                      <a:pt x="18623" y="11839"/>
                    </a:cubicBezTo>
                    <a:cubicBezTo>
                      <a:pt x="18603" y="11839"/>
                      <a:pt x="18583" y="11848"/>
                      <a:pt x="18567" y="11872"/>
                    </a:cubicBezTo>
                    <a:cubicBezTo>
                      <a:pt x="18352" y="12356"/>
                      <a:pt x="18245" y="12857"/>
                      <a:pt x="18209" y="13376"/>
                    </a:cubicBezTo>
                    <a:cubicBezTo>
                      <a:pt x="18137" y="13250"/>
                      <a:pt x="18066" y="13125"/>
                      <a:pt x="17994" y="13000"/>
                    </a:cubicBezTo>
                    <a:cubicBezTo>
                      <a:pt x="17976" y="12964"/>
                      <a:pt x="17959" y="12946"/>
                      <a:pt x="17923" y="12946"/>
                    </a:cubicBezTo>
                    <a:cubicBezTo>
                      <a:pt x="17905" y="12946"/>
                      <a:pt x="17887" y="12928"/>
                      <a:pt x="17869" y="12928"/>
                    </a:cubicBezTo>
                    <a:lnTo>
                      <a:pt x="17833" y="12928"/>
                    </a:lnTo>
                    <a:cubicBezTo>
                      <a:pt x="17797" y="12928"/>
                      <a:pt x="17762" y="12964"/>
                      <a:pt x="17762" y="12982"/>
                    </a:cubicBezTo>
                    <a:cubicBezTo>
                      <a:pt x="17493" y="13805"/>
                      <a:pt x="17404" y="14968"/>
                      <a:pt x="18102" y="15595"/>
                    </a:cubicBezTo>
                    <a:cubicBezTo>
                      <a:pt x="18102" y="15630"/>
                      <a:pt x="18102" y="15666"/>
                      <a:pt x="18102" y="15684"/>
                    </a:cubicBezTo>
                    <a:cubicBezTo>
                      <a:pt x="17654" y="15899"/>
                      <a:pt x="17225" y="16149"/>
                      <a:pt x="16813" y="16436"/>
                    </a:cubicBezTo>
                    <a:cubicBezTo>
                      <a:pt x="16777" y="16436"/>
                      <a:pt x="16724" y="16454"/>
                      <a:pt x="16688" y="16471"/>
                    </a:cubicBezTo>
                    <a:cubicBezTo>
                      <a:pt x="16670" y="16489"/>
                      <a:pt x="16670" y="16507"/>
                      <a:pt x="16670" y="16525"/>
                    </a:cubicBezTo>
                    <a:cubicBezTo>
                      <a:pt x="16330" y="16776"/>
                      <a:pt x="15990" y="17026"/>
                      <a:pt x="15668" y="17295"/>
                    </a:cubicBezTo>
                    <a:cubicBezTo>
                      <a:pt x="15865" y="16972"/>
                      <a:pt x="15972" y="16561"/>
                      <a:pt x="15793" y="16239"/>
                    </a:cubicBezTo>
                    <a:cubicBezTo>
                      <a:pt x="15783" y="16209"/>
                      <a:pt x="15763" y="16196"/>
                      <a:pt x="15743" y="16196"/>
                    </a:cubicBezTo>
                    <a:cubicBezTo>
                      <a:pt x="15727" y="16196"/>
                      <a:pt x="15712" y="16205"/>
                      <a:pt x="15704" y="16221"/>
                    </a:cubicBezTo>
                    <a:cubicBezTo>
                      <a:pt x="15400" y="16525"/>
                      <a:pt x="15274" y="16972"/>
                      <a:pt x="15382" y="17402"/>
                    </a:cubicBezTo>
                    <a:cubicBezTo>
                      <a:pt x="15346" y="17456"/>
                      <a:pt x="15328" y="17509"/>
                      <a:pt x="15310" y="17563"/>
                    </a:cubicBezTo>
                    <a:cubicBezTo>
                      <a:pt x="15310" y="17563"/>
                      <a:pt x="15310" y="17581"/>
                      <a:pt x="15310" y="17599"/>
                    </a:cubicBezTo>
                    <a:cubicBezTo>
                      <a:pt x="14362" y="18404"/>
                      <a:pt x="13467" y="19317"/>
                      <a:pt x="12608" y="20140"/>
                    </a:cubicBezTo>
                    <a:lnTo>
                      <a:pt x="12554" y="20158"/>
                    </a:lnTo>
                    <a:cubicBezTo>
                      <a:pt x="12536" y="20176"/>
                      <a:pt x="12536" y="20194"/>
                      <a:pt x="12536" y="20212"/>
                    </a:cubicBezTo>
                    <a:lnTo>
                      <a:pt x="12214" y="20516"/>
                    </a:lnTo>
                    <a:cubicBezTo>
                      <a:pt x="12089" y="20605"/>
                      <a:pt x="11964" y="20730"/>
                      <a:pt x="11856" y="20874"/>
                    </a:cubicBezTo>
                    <a:cubicBezTo>
                      <a:pt x="11767" y="20945"/>
                      <a:pt x="11677" y="21035"/>
                      <a:pt x="11606" y="21124"/>
                    </a:cubicBezTo>
                    <a:cubicBezTo>
                      <a:pt x="12017" y="20319"/>
                      <a:pt x="12339" y="19460"/>
                      <a:pt x="12554" y="18583"/>
                    </a:cubicBezTo>
                    <a:cubicBezTo>
                      <a:pt x="12679" y="18118"/>
                      <a:pt x="12823" y="17617"/>
                      <a:pt x="12948" y="17116"/>
                    </a:cubicBezTo>
                    <a:cubicBezTo>
                      <a:pt x="13145" y="17026"/>
                      <a:pt x="13324" y="16901"/>
                      <a:pt x="13449" y="16722"/>
                    </a:cubicBezTo>
                    <a:cubicBezTo>
                      <a:pt x="13592" y="16561"/>
                      <a:pt x="13682" y="16364"/>
                      <a:pt x="13682" y="16149"/>
                    </a:cubicBezTo>
                    <a:cubicBezTo>
                      <a:pt x="13682" y="16097"/>
                      <a:pt x="13643" y="16064"/>
                      <a:pt x="13602" y="16064"/>
                    </a:cubicBezTo>
                    <a:cubicBezTo>
                      <a:pt x="13586" y="16064"/>
                      <a:pt x="13571" y="16068"/>
                      <a:pt x="13556" y="16078"/>
                    </a:cubicBezTo>
                    <a:cubicBezTo>
                      <a:pt x="13377" y="16203"/>
                      <a:pt x="13216" y="16346"/>
                      <a:pt x="13091" y="16543"/>
                    </a:cubicBezTo>
                    <a:cubicBezTo>
                      <a:pt x="13270" y="15863"/>
                      <a:pt x="13377" y="15183"/>
                      <a:pt x="13431" y="14485"/>
                    </a:cubicBezTo>
                    <a:cubicBezTo>
                      <a:pt x="13441" y="14490"/>
                      <a:pt x="13452" y="14492"/>
                      <a:pt x="13463" y="14492"/>
                    </a:cubicBezTo>
                    <a:cubicBezTo>
                      <a:pt x="13494" y="14492"/>
                      <a:pt x="13530" y="14475"/>
                      <a:pt x="13556" y="14449"/>
                    </a:cubicBezTo>
                    <a:lnTo>
                      <a:pt x="13664" y="14288"/>
                    </a:lnTo>
                    <a:cubicBezTo>
                      <a:pt x="13699" y="14235"/>
                      <a:pt x="13735" y="14163"/>
                      <a:pt x="13771" y="14091"/>
                    </a:cubicBezTo>
                    <a:cubicBezTo>
                      <a:pt x="14737" y="13841"/>
                      <a:pt x="15704" y="12749"/>
                      <a:pt x="15346" y="11765"/>
                    </a:cubicBezTo>
                    <a:cubicBezTo>
                      <a:pt x="15339" y="11744"/>
                      <a:pt x="15318" y="11734"/>
                      <a:pt x="15297" y="11734"/>
                    </a:cubicBezTo>
                    <a:cubicBezTo>
                      <a:pt x="15266" y="11734"/>
                      <a:pt x="15235" y="11757"/>
                      <a:pt x="15256" y="11801"/>
                    </a:cubicBezTo>
                    <a:cubicBezTo>
                      <a:pt x="15561" y="12713"/>
                      <a:pt x="14702" y="13447"/>
                      <a:pt x="13914" y="13859"/>
                    </a:cubicBezTo>
                    <a:cubicBezTo>
                      <a:pt x="13950" y="13769"/>
                      <a:pt x="14004" y="13662"/>
                      <a:pt x="14057" y="13555"/>
                    </a:cubicBezTo>
                    <a:cubicBezTo>
                      <a:pt x="14075" y="13537"/>
                      <a:pt x="14093" y="13501"/>
                      <a:pt x="14111" y="13447"/>
                    </a:cubicBezTo>
                    <a:cubicBezTo>
                      <a:pt x="14111" y="13447"/>
                      <a:pt x="14111" y="13429"/>
                      <a:pt x="14111" y="13411"/>
                    </a:cubicBezTo>
                    <a:cubicBezTo>
                      <a:pt x="14809" y="12910"/>
                      <a:pt x="15221" y="12069"/>
                      <a:pt x="15149" y="11192"/>
                    </a:cubicBezTo>
                    <a:cubicBezTo>
                      <a:pt x="15149" y="11163"/>
                      <a:pt x="15125" y="11134"/>
                      <a:pt x="15097" y="11134"/>
                    </a:cubicBezTo>
                    <a:cubicBezTo>
                      <a:pt x="15091" y="11134"/>
                      <a:pt x="15084" y="11135"/>
                      <a:pt x="15077" y="11139"/>
                    </a:cubicBezTo>
                    <a:cubicBezTo>
                      <a:pt x="14809" y="11210"/>
                      <a:pt x="14576" y="11389"/>
                      <a:pt x="14433" y="11622"/>
                    </a:cubicBezTo>
                    <a:cubicBezTo>
                      <a:pt x="14451" y="11336"/>
                      <a:pt x="14451" y="11031"/>
                      <a:pt x="14433" y="10727"/>
                    </a:cubicBezTo>
                    <a:cubicBezTo>
                      <a:pt x="14433" y="10698"/>
                      <a:pt x="14409" y="10669"/>
                      <a:pt x="14381" y="10669"/>
                    </a:cubicBezTo>
                    <a:cubicBezTo>
                      <a:pt x="14375" y="10669"/>
                      <a:pt x="14368" y="10670"/>
                      <a:pt x="14362" y="10673"/>
                    </a:cubicBezTo>
                    <a:cubicBezTo>
                      <a:pt x="13932" y="10834"/>
                      <a:pt x="13628" y="11192"/>
                      <a:pt x="13521" y="11640"/>
                    </a:cubicBezTo>
                    <a:cubicBezTo>
                      <a:pt x="13423" y="11472"/>
                      <a:pt x="13096" y="10988"/>
                      <a:pt x="12872" y="10988"/>
                    </a:cubicBezTo>
                    <a:cubicBezTo>
                      <a:pt x="12809" y="10988"/>
                      <a:pt x="12755" y="11027"/>
                      <a:pt x="12715" y="11121"/>
                    </a:cubicBezTo>
                    <a:cubicBezTo>
                      <a:pt x="12697" y="11049"/>
                      <a:pt x="12679" y="10978"/>
                      <a:pt x="12662" y="10906"/>
                    </a:cubicBezTo>
                    <a:cubicBezTo>
                      <a:pt x="12662" y="10858"/>
                      <a:pt x="12630" y="10827"/>
                      <a:pt x="12598" y="10827"/>
                    </a:cubicBezTo>
                    <a:cubicBezTo>
                      <a:pt x="12582" y="10827"/>
                      <a:pt x="12566" y="10834"/>
                      <a:pt x="12554" y="10852"/>
                    </a:cubicBezTo>
                    <a:cubicBezTo>
                      <a:pt x="11928" y="11371"/>
                      <a:pt x="11982" y="13071"/>
                      <a:pt x="12715" y="13572"/>
                    </a:cubicBezTo>
                    <a:cubicBezTo>
                      <a:pt x="12393" y="13483"/>
                      <a:pt x="12089" y="13322"/>
                      <a:pt x="11856" y="13071"/>
                    </a:cubicBezTo>
                    <a:cubicBezTo>
                      <a:pt x="11695" y="12910"/>
                      <a:pt x="11606" y="12696"/>
                      <a:pt x="11570" y="12481"/>
                    </a:cubicBezTo>
                    <a:cubicBezTo>
                      <a:pt x="11534" y="12195"/>
                      <a:pt x="11713" y="11998"/>
                      <a:pt x="11820" y="11765"/>
                    </a:cubicBezTo>
                    <a:cubicBezTo>
                      <a:pt x="11835" y="11736"/>
                      <a:pt x="11814" y="11707"/>
                      <a:pt x="11796" y="11707"/>
                    </a:cubicBezTo>
                    <a:cubicBezTo>
                      <a:pt x="11792" y="11707"/>
                      <a:pt x="11788" y="11708"/>
                      <a:pt x="11785" y="11711"/>
                    </a:cubicBezTo>
                    <a:cubicBezTo>
                      <a:pt x="11355" y="11998"/>
                      <a:pt x="11355" y="12535"/>
                      <a:pt x="11570" y="12946"/>
                    </a:cubicBezTo>
                    <a:cubicBezTo>
                      <a:pt x="11856" y="13376"/>
                      <a:pt x="12322" y="13662"/>
                      <a:pt x="12858" y="13680"/>
                    </a:cubicBezTo>
                    <a:cubicBezTo>
                      <a:pt x="12858" y="13680"/>
                      <a:pt x="12876" y="13680"/>
                      <a:pt x="12876" y="13662"/>
                    </a:cubicBezTo>
                    <a:cubicBezTo>
                      <a:pt x="12930" y="13680"/>
                      <a:pt x="12966" y="13698"/>
                      <a:pt x="13002" y="13698"/>
                    </a:cubicBezTo>
                    <a:cubicBezTo>
                      <a:pt x="13055" y="13877"/>
                      <a:pt x="13091" y="14056"/>
                      <a:pt x="13109" y="14235"/>
                    </a:cubicBezTo>
                    <a:cubicBezTo>
                      <a:pt x="13109" y="14284"/>
                      <a:pt x="13147" y="14311"/>
                      <a:pt x="13187" y="14311"/>
                    </a:cubicBezTo>
                    <a:cubicBezTo>
                      <a:pt x="13220" y="14311"/>
                      <a:pt x="13254" y="14293"/>
                      <a:pt x="13270" y="14252"/>
                    </a:cubicBezTo>
                    <a:cubicBezTo>
                      <a:pt x="13286" y="14252"/>
                      <a:pt x="13303" y="14252"/>
                      <a:pt x="13305" y="14239"/>
                    </a:cubicBezTo>
                    <a:lnTo>
                      <a:pt x="13305" y="14239"/>
                    </a:lnTo>
                    <a:cubicBezTo>
                      <a:pt x="13180" y="15597"/>
                      <a:pt x="12930" y="16920"/>
                      <a:pt x="12554" y="18225"/>
                    </a:cubicBezTo>
                    <a:cubicBezTo>
                      <a:pt x="12626" y="17724"/>
                      <a:pt x="12608" y="17223"/>
                      <a:pt x="12536" y="16722"/>
                    </a:cubicBezTo>
                    <a:cubicBezTo>
                      <a:pt x="12357" y="15577"/>
                      <a:pt x="11355" y="15094"/>
                      <a:pt x="10854" y="14127"/>
                    </a:cubicBezTo>
                    <a:cubicBezTo>
                      <a:pt x="10848" y="14108"/>
                      <a:pt x="10833" y="14101"/>
                      <a:pt x="10817" y="14101"/>
                    </a:cubicBezTo>
                    <a:cubicBezTo>
                      <a:pt x="10787" y="14101"/>
                      <a:pt x="10753" y="14128"/>
                      <a:pt x="10765" y="14163"/>
                    </a:cubicBezTo>
                    <a:cubicBezTo>
                      <a:pt x="11033" y="15255"/>
                      <a:pt x="10908" y="16382"/>
                      <a:pt x="11033" y="17491"/>
                    </a:cubicBezTo>
                    <a:cubicBezTo>
                      <a:pt x="11194" y="18673"/>
                      <a:pt x="11767" y="19621"/>
                      <a:pt x="11552" y="20856"/>
                    </a:cubicBezTo>
                    <a:cubicBezTo>
                      <a:pt x="11409" y="21142"/>
                      <a:pt x="11266" y="21428"/>
                      <a:pt x="11105" y="21697"/>
                    </a:cubicBezTo>
                    <a:cubicBezTo>
                      <a:pt x="10604" y="22287"/>
                      <a:pt x="10174" y="22932"/>
                      <a:pt x="9798" y="23612"/>
                    </a:cubicBezTo>
                    <a:cubicBezTo>
                      <a:pt x="9691" y="22753"/>
                      <a:pt x="9601" y="21876"/>
                      <a:pt x="9512" y="21017"/>
                    </a:cubicBezTo>
                    <a:cubicBezTo>
                      <a:pt x="9780" y="20641"/>
                      <a:pt x="9888" y="20176"/>
                      <a:pt x="9816" y="19728"/>
                    </a:cubicBezTo>
                    <a:cubicBezTo>
                      <a:pt x="9805" y="19694"/>
                      <a:pt x="9778" y="19674"/>
                      <a:pt x="9751" y="19674"/>
                    </a:cubicBezTo>
                    <a:cubicBezTo>
                      <a:pt x="9736" y="19674"/>
                      <a:pt x="9722" y="19680"/>
                      <a:pt x="9709" y="19693"/>
                    </a:cubicBezTo>
                    <a:cubicBezTo>
                      <a:pt x="9584" y="19782"/>
                      <a:pt x="9494" y="19907"/>
                      <a:pt x="9423" y="20050"/>
                    </a:cubicBezTo>
                    <a:cubicBezTo>
                      <a:pt x="9333" y="18995"/>
                      <a:pt x="9261" y="17957"/>
                      <a:pt x="9226" y="16901"/>
                    </a:cubicBezTo>
                    <a:cubicBezTo>
                      <a:pt x="9208" y="16632"/>
                      <a:pt x="9208" y="16382"/>
                      <a:pt x="9208" y="16131"/>
                    </a:cubicBezTo>
                    <a:cubicBezTo>
                      <a:pt x="9566" y="15738"/>
                      <a:pt x="9763" y="15237"/>
                      <a:pt x="9727" y="14700"/>
                    </a:cubicBezTo>
                    <a:cubicBezTo>
                      <a:pt x="9727" y="14665"/>
                      <a:pt x="9696" y="14637"/>
                      <a:pt x="9665" y="14637"/>
                    </a:cubicBezTo>
                    <a:cubicBezTo>
                      <a:pt x="9649" y="14637"/>
                      <a:pt x="9632" y="14645"/>
                      <a:pt x="9619" y="14664"/>
                    </a:cubicBezTo>
                    <a:cubicBezTo>
                      <a:pt x="9423" y="14843"/>
                      <a:pt x="9279" y="15076"/>
                      <a:pt x="9208" y="15326"/>
                    </a:cubicBezTo>
                    <a:cubicBezTo>
                      <a:pt x="9208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33" y="12284"/>
                      <a:pt x="10335" y="10459"/>
                      <a:pt x="11427" y="8812"/>
                    </a:cubicBezTo>
                    <a:cubicBezTo>
                      <a:pt x="12250" y="7578"/>
                      <a:pt x="13377" y="6575"/>
                      <a:pt x="13914" y="5180"/>
                    </a:cubicBezTo>
                    <a:lnTo>
                      <a:pt x="13914" y="5180"/>
                    </a:lnTo>
                    <a:cubicBezTo>
                      <a:pt x="13950" y="5394"/>
                      <a:pt x="13932" y="5627"/>
                      <a:pt x="13843" y="5824"/>
                    </a:cubicBezTo>
                    <a:cubicBezTo>
                      <a:pt x="13771" y="6092"/>
                      <a:pt x="13699" y="6361"/>
                      <a:pt x="13592" y="6611"/>
                    </a:cubicBezTo>
                    <a:cubicBezTo>
                      <a:pt x="13342" y="7363"/>
                      <a:pt x="12984" y="8079"/>
                      <a:pt x="12554" y="8759"/>
                    </a:cubicBezTo>
                    <a:cubicBezTo>
                      <a:pt x="11838" y="9904"/>
                      <a:pt x="10765" y="10745"/>
                      <a:pt x="9959" y="11819"/>
                    </a:cubicBezTo>
                    <a:cubicBezTo>
                      <a:pt x="9930" y="11848"/>
                      <a:pt x="9973" y="11877"/>
                      <a:pt x="10009" y="11877"/>
                    </a:cubicBezTo>
                    <a:cubicBezTo>
                      <a:pt x="10017" y="11877"/>
                      <a:pt x="10024" y="11876"/>
                      <a:pt x="10031" y="11872"/>
                    </a:cubicBezTo>
                    <a:cubicBezTo>
                      <a:pt x="12053" y="9904"/>
                      <a:pt x="13950" y="7613"/>
                      <a:pt x="14165" y="4679"/>
                    </a:cubicBezTo>
                    <a:cubicBezTo>
                      <a:pt x="14165" y="4644"/>
                      <a:pt x="14134" y="4616"/>
                      <a:pt x="14103" y="4616"/>
                    </a:cubicBezTo>
                    <a:cubicBezTo>
                      <a:pt x="14087" y="4616"/>
                      <a:pt x="14070" y="4624"/>
                      <a:pt x="14057" y="4643"/>
                    </a:cubicBezTo>
                    <a:cubicBezTo>
                      <a:pt x="13109" y="5752"/>
                      <a:pt x="11946" y="6629"/>
                      <a:pt x="11051" y="7792"/>
                    </a:cubicBezTo>
                    <a:cubicBezTo>
                      <a:pt x="10156" y="8955"/>
                      <a:pt x="9727" y="10423"/>
                      <a:pt x="9566" y="11837"/>
                    </a:cubicBezTo>
                    <a:cubicBezTo>
                      <a:pt x="9566" y="11854"/>
                      <a:pt x="9584" y="11872"/>
                      <a:pt x="9601" y="11890"/>
                    </a:cubicBezTo>
                    <a:cubicBezTo>
                      <a:pt x="9494" y="12159"/>
                      <a:pt x="9405" y="12445"/>
                      <a:pt x="9333" y="12749"/>
                    </a:cubicBezTo>
                    <a:cubicBezTo>
                      <a:pt x="9476" y="10960"/>
                      <a:pt x="9709" y="9206"/>
                      <a:pt x="9924" y="7434"/>
                    </a:cubicBezTo>
                    <a:cubicBezTo>
                      <a:pt x="10228" y="7112"/>
                      <a:pt x="10425" y="6719"/>
                      <a:pt x="10496" y="6289"/>
                    </a:cubicBezTo>
                    <a:cubicBezTo>
                      <a:pt x="10496" y="6245"/>
                      <a:pt x="10448" y="6213"/>
                      <a:pt x="10411" y="6213"/>
                    </a:cubicBezTo>
                    <a:cubicBezTo>
                      <a:pt x="10403" y="6213"/>
                      <a:pt x="10395" y="6214"/>
                      <a:pt x="10389" y="6218"/>
                    </a:cubicBezTo>
                    <a:cubicBezTo>
                      <a:pt x="10246" y="6307"/>
                      <a:pt x="10103" y="6432"/>
                      <a:pt x="10013" y="6593"/>
                    </a:cubicBezTo>
                    <a:cubicBezTo>
                      <a:pt x="10067" y="6146"/>
                      <a:pt x="10120" y="5681"/>
                      <a:pt x="10156" y="5233"/>
                    </a:cubicBezTo>
                    <a:cubicBezTo>
                      <a:pt x="10174" y="5215"/>
                      <a:pt x="10192" y="5198"/>
                      <a:pt x="10192" y="5162"/>
                    </a:cubicBezTo>
                    <a:cubicBezTo>
                      <a:pt x="10192" y="5144"/>
                      <a:pt x="10174" y="5126"/>
                      <a:pt x="10174" y="5090"/>
                    </a:cubicBezTo>
                    <a:lnTo>
                      <a:pt x="10174" y="4965"/>
                    </a:lnTo>
                    <a:cubicBezTo>
                      <a:pt x="10568" y="4840"/>
                      <a:pt x="10854" y="4500"/>
                      <a:pt x="10962" y="4106"/>
                    </a:cubicBezTo>
                    <a:lnTo>
                      <a:pt x="11033" y="4088"/>
                    </a:lnTo>
                    <a:cubicBezTo>
                      <a:pt x="11293" y="4284"/>
                      <a:pt x="11582" y="4352"/>
                      <a:pt x="11887" y="4352"/>
                    </a:cubicBezTo>
                    <a:cubicBezTo>
                      <a:pt x="12554" y="4352"/>
                      <a:pt x="13291" y="4027"/>
                      <a:pt x="13935" y="4027"/>
                    </a:cubicBezTo>
                    <a:cubicBezTo>
                      <a:pt x="13988" y="4027"/>
                      <a:pt x="14041" y="4030"/>
                      <a:pt x="14093" y="4034"/>
                    </a:cubicBezTo>
                    <a:cubicBezTo>
                      <a:pt x="14147" y="4034"/>
                      <a:pt x="14183" y="3981"/>
                      <a:pt x="14183" y="3927"/>
                    </a:cubicBezTo>
                    <a:cubicBezTo>
                      <a:pt x="14069" y="3392"/>
                      <a:pt x="13529" y="3224"/>
                      <a:pt x="13029" y="3224"/>
                    </a:cubicBezTo>
                    <a:cubicBezTo>
                      <a:pt x="12978" y="3224"/>
                      <a:pt x="12926" y="3226"/>
                      <a:pt x="12876" y="3229"/>
                    </a:cubicBezTo>
                    <a:cubicBezTo>
                      <a:pt x="13395" y="2835"/>
                      <a:pt x="13646" y="2299"/>
                      <a:pt x="13950" y="1762"/>
                    </a:cubicBezTo>
                    <a:cubicBezTo>
                      <a:pt x="13986" y="1708"/>
                      <a:pt x="13950" y="1636"/>
                      <a:pt x="13878" y="1636"/>
                    </a:cubicBezTo>
                    <a:cubicBezTo>
                      <a:pt x="13735" y="1627"/>
                      <a:pt x="13588" y="1618"/>
                      <a:pt x="13441" y="1618"/>
                    </a:cubicBezTo>
                    <a:cubicBezTo>
                      <a:pt x="13056" y="1618"/>
                      <a:pt x="12673" y="1677"/>
                      <a:pt x="12375" y="1923"/>
                    </a:cubicBezTo>
                    <a:cubicBezTo>
                      <a:pt x="12501" y="1583"/>
                      <a:pt x="12518" y="1207"/>
                      <a:pt x="12447" y="849"/>
                    </a:cubicBezTo>
                    <a:cubicBezTo>
                      <a:pt x="12447" y="823"/>
                      <a:pt x="12428" y="806"/>
                      <a:pt x="12403" y="806"/>
                    </a:cubicBezTo>
                    <a:cubicBezTo>
                      <a:pt x="12394" y="806"/>
                      <a:pt x="12385" y="808"/>
                      <a:pt x="12375" y="813"/>
                    </a:cubicBezTo>
                    <a:lnTo>
                      <a:pt x="12304" y="885"/>
                    </a:lnTo>
                    <a:cubicBezTo>
                      <a:pt x="12339" y="688"/>
                      <a:pt x="12447" y="652"/>
                      <a:pt x="12429" y="491"/>
                    </a:cubicBezTo>
                    <a:cubicBezTo>
                      <a:pt x="12429" y="455"/>
                      <a:pt x="12411" y="437"/>
                      <a:pt x="12375" y="420"/>
                    </a:cubicBezTo>
                    <a:cubicBezTo>
                      <a:pt x="12289" y="400"/>
                      <a:pt x="12208" y="391"/>
                      <a:pt x="12131" y="391"/>
                    </a:cubicBezTo>
                    <a:cubicBezTo>
                      <a:pt x="11643" y="391"/>
                      <a:pt x="11318" y="757"/>
                      <a:pt x="11087" y="1189"/>
                    </a:cubicBezTo>
                    <a:cubicBezTo>
                      <a:pt x="11033" y="813"/>
                      <a:pt x="10926" y="437"/>
                      <a:pt x="10872" y="44"/>
                    </a:cubicBezTo>
                    <a:cubicBezTo>
                      <a:pt x="10859" y="18"/>
                      <a:pt x="10836" y="1"/>
                      <a:pt x="1081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37"/>
              <p:cNvSpPr/>
              <p:nvPr/>
            </p:nvSpPr>
            <p:spPr>
              <a:xfrm>
                <a:off x="1470900" y="3581900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5" y="0"/>
                      <a:pt x="999" y="2"/>
                      <a:pt x="992" y="5"/>
                    </a:cubicBezTo>
                    <a:lnTo>
                      <a:pt x="992" y="23"/>
                    </a:lnTo>
                    <a:cubicBezTo>
                      <a:pt x="599" y="435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4" y="1465"/>
                      <a:pt x="80" y="1455"/>
                    </a:cubicBezTo>
                    <a:cubicBezTo>
                      <a:pt x="366" y="971"/>
                      <a:pt x="795" y="560"/>
                      <a:pt x="1046" y="59"/>
                    </a:cubicBezTo>
                    <a:cubicBezTo>
                      <a:pt x="1061" y="30"/>
                      <a:pt x="1039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37"/>
              <p:cNvSpPr/>
              <p:nvPr/>
            </p:nvSpPr>
            <p:spPr>
              <a:xfrm>
                <a:off x="1264600" y="3634950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297" y="281"/>
                      <a:pt x="547" y="550"/>
                      <a:pt x="834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9" y="758"/>
                      <a:pt x="869" y="728"/>
                    </a:cubicBezTo>
                    <a:cubicBezTo>
                      <a:pt x="637" y="460"/>
                      <a:pt x="368" y="227"/>
                      <a:pt x="64" y="13"/>
                    </a:cubicBezTo>
                    <a:lnTo>
                      <a:pt x="82" y="13"/>
                    </a:lnTo>
                    <a:cubicBezTo>
                      <a:pt x="74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37"/>
              <p:cNvSpPr/>
              <p:nvPr/>
            </p:nvSpPr>
            <p:spPr>
              <a:xfrm>
                <a:off x="1344025" y="3467925"/>
                <a:ext cx="2375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84" extrusionOk="0">
                    <a:moveTo>
                      <a:pt x="216" y="323"/>
                    </a:moveTo>
                    <a:lnTo>
                      <a:pt x="216" y="323"/>
                    </a:lnTo>
                    <a:cubicBezTo>
                      <a:pt x="341" y="502"/>
                      <a:pt x="448" y="699"/>
                      <a:pt x="520" y="914"/>
                    </a:cubicBezTo>
                    <a:cubicBezTo>
                      <a:pt x="573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6" y="323"/>
                    </a:cubicBezTo>
                    <a:close/>
                    <a:moveTo>
                      <a:pt x="92" y="1"/>
                    </a:moveTo>
                    <a:cubicBezTo>
                      <a:pt x="51" y="1"/>
                      <a:pt x="7" y="25"/>
                      <a:pt x="19" y="72"/>
                    </a:cubicBezTo>
                    <a:lnTo>
                      <a:pt x="1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2" y="1576"/>
                      <a:pt x="860" y="1576"/>
                    </a:cubicBezTo>
                    <a:cubicBezTo>
                      <a:pt x="865" y="1581"/>
                      <a:pt x="873" y="1583"/>
                      <a:pt x="883" y="1583"/>
                    </a:cubicBezTo>
                    <a:cubicBezTo>
                      <a:pt x="905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4" y="1468"/>
                    </a:cubicBezTo>
                    <a:cubicBezTo>
                      <a:pt x="860" y="1218"/>
                      <a:pt x="752" y="985"/>
                      <a:pt x="645" y="770"/>
                    </a:cubicBezTo>
                    <a:cubicBezTo>
                      <a:pt x="538" y="484"/>
                      <a:pt x="377" y="234"/>
                      <a:pt x="144" y="19"/>
                    </a:cubicBezTo>
                    <a:cubicBezTo>
                      <a:pt x="132" y="7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37"/>
              <p:cNvSpPr/>
              <p:nvPr/>
            </p:nvSpPr>
            <p:spPr>
              <a:xfrm>
                <a:off x="1164850" y="3114300"/>
                <a:ext cx="301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712" extrusionOk="0">
                    <a:moveTo>
                      <a:pt x="57" y="0"/>
                    </a:moveTo>
                    <a:cubicBezTo>
                      <a:pt x="18" y="0"/>
                      <a:pt x="1" y="65"/>
                      <a:pt x="46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2" y="710"/>
                      <a:pt x="1168" y="712"/>
                      <a:pt x="1173" y="712"/>
                    </a:cubicBezTo>
                    <a:cubicBezTo>
                      <a:pt x="1196" y="712"/>
                      <a:pt x="1205" y="685"/>
                      <a:pt x="1191" y="671"/>
                    </a:cubicBezTo>
                    <a:cubicBezTo>
                      <a:pt x="869" y="385"/>
                      <a:pt x="457" y="223"/>
                      <a:pt x="81" y="9"/>
                    </a:cubicBezTo>
                    <a:cubicBezTo>
                      <a:pt x="73" y="3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37"/>
              <p:cNvSpPr/>
              <p:nvPr/>
            </p:nvSpPr>
            <p:spPr>
              <a:xfrm>
                <a:off x="1365050" y="28845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1" y="1"/>
                      <a:pt x="591" y="90"/>
                      <a:pt x="520" y="162"/>
                    </a:cubicBezTo>
                    <a:cubicBezTo>
                      <a:pt x="395" y="269"/>
                      <a:pt x="251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51" y="502"/>
                      <a:pt x="413" y="466"/>
                      <a:pt x="538" y="376"/>
                    </a:cubicBezTo>
                    <a:cubicBezTo>
                      <a:pt x="645" y="323"/>
                      <a:pt x="824" y="198"/>
                      <a:pt x="860" y="72"/>
                    </a:cubicBezTo>
                    <a:cubicBezTo>
                      <a:pt x="860" y="36"/>
                      <a:pt x="842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37"/>
              <p:cNvSpPr/>
              <p:nvPr/>
            </p:nvSpPr>
            <p:spPr>
              <a:xfrm>
                <a:off x="1188125" y="30402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7" y="0"/>
                    </a:moveTo>
                    <a:cubicBezTo>
                      <a:pt x="34" y="0"/>
                      <a:pt x="0" y="50"/>
                      <a:pt x="27" y="91"/>
                    </a:cubicBezTo>
                    <a:cubicBezTo>
                      <a:pt x="130" y="206"/>
                      <a:pt x="323" y="348"/>
                      <a:pt x="504" y="348"/>
                    </a:cubicBezTo>
                    <a:cubicBezTo>
                      <a:pt x="576" y="348"/>
                      <a:pt x="646" y="326"/>
                      <a:pt x="707" y="270"/>
                    </a:cubicBezTo>
                    <a:lnTo>
                      <a:pt x="707" y="252"/>
                    </a:lnTo>
                    <a:cubicBezTo>
                      <a:pt x="725" y="216"/>
                      <a:pt x="707" y="162"/>
                      <a:pt x="654" y="162"/>
                    </a:cubicBezTo>
                    <a:cubicBezTo>
                      <a:pt x="594" y="162"/>
                      <a:pt x="534" y="170"/>
                      <a:pt x="475" y="170"/>
                    </a:cubicBezTo>
                    <a:cubicBezTo>
                      <a:pt x="445" y="170"/>
                      <a:pt x="415" y="168"/>
                      <a:pt x="385" y="162"/>
                    </a:cubicBezTo>
                    <a:cubicBezTo>
                      <a:pt x="278" y="144"/>
                      <a:pt x="188" y="91"/>
                      <a:pt x="99" y="19"/>
                    </a:cubicBezTo>
                    <a:cubicBezTo>
                      <a:pt x="90" y="6"/>
                      <a:pt x="79" y="0"/>
                      <a:pt x="6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37"/>
              <p:cNvSpPr/>
              <p:nvPr/>
            </p:nvSpPr>
            <p:spPr>
              <a:xfrm>
                <a:off x="1564450" y="3167075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72" y="1"/>
                    </a:moveTo>
                    <a:cubicBezTo>
                      <a:pt x="38" y="1"/>
                      <a:pt x="1" y="28"/>
                      <a:pt x="24" y="63"/>
                    </a:cubicBezTo>
                    <a:cubicBezTo>
                      <a:pt x="60" y="188"/>
                      <a:pt x="131" y="296"/>
                      <a:pt x="239" y="385"/>
                    </a:cubicBezTo>
                    <a:cubicBezTo>
                      <a:pt x="316" y="447"/>
                      <a:pt x="433" y="535"/>
                      <a:pt x="545" y="535"/>
                    </a:cubicBezTo>
                    <a:cubicBezTo>
                      <a:pt x="562" y="535"/>
                      <a:pt x="580" y="533"/>
                      <a:pt x="597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9" y="349"/>
                      <a:pt x="454" y="331"/>
                      <a:pt x="364" y="278"/>
                    </a:cubicBezTo>
                    <a:lnTo>
                      <a:pt x="346" y="278"/>
                    </a:lnTo>
                    <a:cubicBezTo>
                      <a:pt x="257" y="224"/>
                      <a:pt x="167" y="135"/>
                      <a:pt x="114" y="27"/>
                    </a:cubicBezTo>
                    <a:cubicBezTo>
                      <a:pt x="107" y="9"/>
                      <a:pt x="90" y="1"/>
                      <a:pt x="7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37"/>
              <p:cNvSpPr/>
              <p:nvPr/>
            </p:nvSpPr>
            <p:spPr>
              <a:xfrm>
                <a:off x="1220100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7" y="1038"/>
                      <a:pt x="152" y="1044"/>
                      <a:pt x="167" y="1044"/>
                    </a:cubicBezTo>
                    <a:cubicBezTo>
                      <a:pt x="205" y="1044"/>
                      <a:pt x="246" y="1006"/>
                      <a:pt x="234" y="968"/>
                    </a:cubicBezTo>
                    <a:cubicBezTo>
                      <a:pt x="144" y="718"/>
                      <a:pt x="198" y="431"/>
                      <a:pt x="341" y="217"/>
                    </a:cubicBezTo>
                    <a:lnTo>
                      <a:pt x="341" y="217"/>
                    </a:lnTo>
                    <a:cubicBezTo>
                      <a:pt x="341" y="557"/>
                      <a:pt x="287" y="897"/>
                      <a:pt x="234" y="1237"/>
                    </a:cubicBezTo>
                    <a:cubicBezTo>
                      <a:pt x="234" y="1259"/>
                      <a:pt x="247" y="1274"/>
                      <a:pt x="262" y="1274"/>
                    </a:cubicBezTo>
                    <a:cubicBezTo>
                      <a:pt x="271" y="1274"/>
                      <a:pt x="280" y="1268"/>
                      <a:pt x="287" y="1255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6"/>
                      <a:pt x="412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37"/>
              <p:cNvSpPr/>
              <p:nvPr/>
            </p:nvSpPr>
            <p:spPr>
              <a:xfrm>
                <a:off x="1341350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58" y="150"/>
                      <a:pt x="412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47" y="0"/>
                    </a:moveTo>
                    <a:cubicBezTo>
                      <a:pt x="123" y="0"/>
                      <a:pt x="98" y="2"/>
                      <a:pt x="72" y="7"/>
                    </a:cubicBezTo>
                    <a:cubicBezTo>
                      <a:pt x="36" y="7"/>
                      <a:pt x="0" y="25"/>
                      <a:pt x="0" y="60"/>
                    </a:cubicBezTo>
                    <a:cubicBezTo>
                      <a:pt x="36" y="382"/>
                      <a:pt x="197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0" y="1268"/>
                    </a:cubicBezTo>
                    <a:cubicBezTo>
                      <a:pt x="506" y="1268"/>
                      <a:pt x="519" y="1259"/>
                      <a:pt x="519" y="1241"/>
                    </a:cubicBezTo>
                    <a:cubicBezTo>
                      <a:pt x="519" y="1170"/>
                      <a:pt x="537" y="1080"/>
                      <a:pt x="555" y="973"/>
                    </a:cubicBezTo>
                    <a:cubicBezTo>
                      <a:pt x="573" y="955"/>
                      <a:pt x="573" y="937"/>
                      <a:pt x="555" y="901"/>
                    </a:cubicBezTo>
                    <a:cubicBezTo>
                      <a:pt x="555" y="498"/>
                      <a:pt x="508" y="0"/>
                      <a:pt x="14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37"/>
              <p:cNvSpPr/>
              <p:nvPr/>
            </p:nvSpPr>
            <p:spPr>
              <a:xfrm>
                <a:off x="1540425" y="3623725"/>
                <a:ext cx="54742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897" h="51911" extrusionOk="0">
                    <a:moveTo>
                      <a:pt x="9843" y="4721"/>
                    </a:moveTo>
                    <a:cubicBezTo>
                      <a:pt x="9843" y="4810"/>
                      <a:pt x="9825" y="4900"/>
                      <a:pt x="9825" y="4971"/>
                    </a:cubicBezTo>
                    <a:lnTo>
                      <a:pt x="9807" y="4989"/>
                    </a:lnTo>
                    <a:cubicBezTo>
                      <a:pt x="9539" y="5472"/>
                      <a:pt x="9414" y="6134"/>
                      <a:pt x="8948" y="6474"/>
                    </a:cubicBezTo>
                    <a:cubicBezTo>
                      <a:pt x="9020" y="5794"/>
                      <a:pt x="9449" y="5258"/>
                      <a:pt x="9843" y="4721"/>
                    </a:cubicBezTo>
                    <a:close/>
                    <a:moveTo>
                      <a:pt x="10165" y="6152"/>
                    </a:moveTo>
                    <a:lnTo>
                      <a:pt x="10165" y="6152"/>
                    </a:lnTo>
                    <a:cubicBezTo>
                      <a:pt x="10487" y="6582"/>
                      <a:pt x="10702" y="7101"/>
                      <a:pt x="10738" y="7638"/>
                    </a:cubicBezTo>
                    <a:cubicBezTo>
                      <a:pt x="10326" y="7333"/>
                      <a:pt x="10308" y="6671"/>
                      <a:pt x="10165" y="6152"/>
                    </a:cubicBezTo>
                    <a:close/>
                    <a:moveTo>
                      <a:pt x="9682" y="9534"/>
                    </a:moveTo>
                    <a:cubicBezTo>
                      <a:pt x="9682" y="9642"/>
                      <a:pt x="9682" y="9749"/>
                      <a:pt x="9700" y="9839"/>
                    </a:cubicBezTo>
                    <a:cubicBezTo>
                      <a:pt x="9557" y="10179"/>
                      <a:pt x="9396" y="10519"/>
                      <a:pt x="9199" y="10823"/>
                    </a:cubicBezTo>
                    <a:cubicBezTo>
                      <a:pt x="9306" y="10376"/>
                      <a:pt x="9467" y="9946"/>
                      <a:pt x="9682" y="9534"/>
                    </a:cubicBezTo>
                    <a:close/>
                    <a:moveTo>
                      <a:pt x="11722" y="11288"/>
                    </a:moveTo>
                    <a:cubicBezTo>
                      <a:pt x="11955" y="11449"/>
                      <a:pt x="12152" y="11646"/>
                      <a:pt x="12277" y="11879"/>
                    </a:cubicBezTo>
                    <a:cubicBezTo>
                      <a:pt x="12062" y="11718"/>
                      <a:pt x="11865" y="11521"/>
                      <a:pt x="11722" y="11288"/>
                    </a:cubicBezTo>
                    <a:close/>
                    <a:moveTo>
                      <a:pt x="10505" y="14420"/>
                    </a:moveTo>
                    <a:cubicBezTo>
                      <a:pt x="10881" y="14581"/>
                      <a:pt x="11167" y="14939"/>
                      <a:pt x="11239" y="15350"/>
                    </a:cubicBezTo>
                    <a:cubicBezTo>
                      <a:pt x="10881" y="15154"/>
                      <a:pt x="10684" y="14778"/>
                      <a:pt x="10505" y="14420"/>
                    </a:cubicBezTo>
                    <a:close/>
                    <a:moveTo>
                      <a:pt x="12152" y="13418"/>
                    </a:moveTo>
                    <a:cubicBezTo>
                      <a:pt x="12241" y="13543"/>
                      <a:pt x="12366" y="13650"/>
                      <a:pt x="12474" y="13758"/>
                    </a:cubicBezTo>
                    <a:cubicBezTo>
                      <a:pt x="12796" y="14205"/>
                      <a:pt x="13154" y="14635"/>
                      <a:pt x="13530" y="15046"/>
                    </a:cubicBezTo>
                    <a:cubicBezTo>
                      <a:pt x="14066" y="15655"/>
                      <a:pt x="14782" y="16048"/>
                      <a:pt x="15319" y="16639"/>
                    </a:cubicBezTo>
                    <a:cubicBezTo>
                      <a:pt x="15328" y="16653"/>
                      <a:pt x="15339" y="16658"/>
                      <a:pt x="15348" y="16658"/>
                    </a:cubicBezTo>
                    <a:cubicBezTo>
                      <a:pt x="15377" y="16658"/>
                      <a:pt x="15399" y="16612"/>
                      <a:pt x="15373" y="16585"/>
                    </a:cubicBezTo>
                    <a:cubicBezTo>
                      <a:pt x="14908" y="16030"/>
                      <a:pt x="14281" y="15655"/>
                      <a:pt x="13780" y="15136"/>
                    </a:cubicBezTo>
                    <a:cubicBezTo>
                      <a:pt x="13476" y="14796"/>
                      <a:pt x="13207" y="14456"/>
                      <a:pt x="12921" y="14098"/>
                    </a:cubicBezTo>
                    <a:lnTo>
                      <a:pt x="12921" y="14098"/>
                    </a:lnTo>
                    <a:cubicBezTo>
                      <a:pt x="13225" y="14295"/>
                      <a:pt x="13530" y="14474"/>
                      <a:pt x="13834" y="14635"/>
                    </a:cubicBezTo>
                    <a:cubicBezTo>
                      <a:pt x="15122" y="15350"/>
                      <a:pt x="15838" y="16245"/>
                      <a:pt x="16697" y="17408"/>
                    </a:cubicBezTo>
                    <a:cubicBezTo>
                      <a:pt x="16923" y="17733"/>
                      <a:pt x="17348" y="18034"/>
                      <a:pt x="17038" y="18034"/>
                    </a:cubicBezTo>
                    <a:cubicBezTo>
                      <a:pt x="16954" y="18034"/>
                      <a:pt x="16817" y="18013"/>
                      <a:pt x="16608" y="17963"/>
                    </a:cubicBezTo>
                    <a:cubicBezTo>
                      <a:pt x="15838" y="17766"/>
                      <a:pt x="15122" y="17140"/>
                      <a:pt x="14550" y="16639"/>
                    </a:cubicBezTo>
                    <a:cubicBezTo>
                      <a:pt x="13637" y="15816"/>
                      <a:pt x="12867" y="14849"/>
                      <a:pt x="12295" y="13776"/>
                    </a:cubicBezTo>
                    <a:lnTo>
                      <a:pt x="12152" y="13418"/>
                    </a:lnTo>
                    <a:close/>
                    <a:moveTo>
                      <a:pt x="10684" y="17927"/>
                    </a:moveTo>
                    <a:cubicBezTo>
                      <a:pt x="10738" y="18446"/>
                      <a:pt x="10613" y="18947"/>
                      <a:pt x="10326" y="19359"/>
                    </a:cubicBezTo>
                    <a:cubicBezTo>
                      <a:pt x="10201" y="18840"/>
                      <a:pt x="10470" y="18393"/>
                      <a:pt x="10684" y="17927"/>
                    </a:cubicBezTo>
                    <a:close/>
                    <a:moveTo>
                      <a:pt x="8805" y="18894"/>
                    </a:moveTo>
                    <a:lnTo>
                      <a:pt x="8805" y="18894"/>
                    </a:lnTo>
                    <a:cubicBezTo>
                      <a:pt x="9002" y="19252"/>
                      <a:pt x="9145" y="19681"/>
                      <a:pt x="9056" y="20039"/>
                    </a:cubicBezTo>
                    <a:cubicBezTo>
                      <a:pt x="8895" y="19681"/>
                      <a:pt x="8805" y="19287"/>
                      <a:pt x="8805" y="18894"/>
                    </a:cubicBezTo>
                    <a:close/>
                    <a:moveTo>
                      <a:pt x="16089" y="19985"/>
                    </a:moveTo>
                    <a:lnTo>
                      <a:pt x="16089" y="19985"/>
                    </a:lnTo>
                    <a:cubicBezTo>
                      <a:pt x="16426" y="20092"/>
                      <a:pt x="16727" y="20251"/>
                      <a:pt x="16994" y="20463"/>
                    </a:cubicBezTo>
                    <a:lnTo>
                      <a:pt x="16994" y="20463"/>
                    </a:lnTo>
                    <a:cubicBezTo>
                      <a:pt x="16841" y="20427"/>
                      <a:pt x="16691" y="20375"/>
                      <a:pt x="16572" y="20307"/>
                    </a:cubicBezTo>
                    <a:cubicBezTo>
                      <a:pt x="16482" y="20218"/>
                      <a:pt x="16375" y="20146"/>
                      <a:pt x="16250" y="20111"/>
                    </a:cubicBezTo>
                    <a:cubicBezTo>
                      <a:pt x="16241" y="20102"/>
                      <a:pt x="16232" y="20097"/>
                      <a:pt x="16223" y="20097"/>
                    </a:cubicBezTo>
                    <a:cubicBezTo>
                      <a:pt x="16214" y="20097"/>
                      <a:pt x="16205" y="20102"/>
                      <a:pt x="16196" y="20111"/>
                    </a:cubicBezTo>
                    <a:cubicBezTo>
                      <a:pt x="16190" y="20105"/>
                      <a:pt x="16184" y="20103"/>
                      <a:pt x="16178" y="20103"/>
                    </a:cubicBezTo>
                    <a:cubicBezTo>
                      <a:pt x="16166" y="20103"/>
                      <a:pt x="16154" y="20111"/>
                      <a:pt x="16142" y="20111"/>
                    </a:cubicBezTo>
                    <a:cubicBezTo>
                      <a:pt x="16124" y="20075"/>
                      <a:pt x="16106" y="20039"/>
                      <a:pt x="16089" y="19985"/>
                    </a:cubicBezTo>
                    <a:close/>
                    <a:moveTo>
                      <a:pt x="15928" y="20146"/>
                    </a:moveTo>
                    <a:lnTo>
                      <a:pt x="15963" y="20182"/>
                    </a:lnTo>
                    <a:cubicBezTo>
                      <a:pt x="15981" y="20236"/>
                      <a:pt x="15999" y="20289"/>
                      <a:pt x="16035" y="20361"/>
                    </a:cubicBezTo>
                    <a:cubicBezTo>
                      <a:pt x="16053" y="20451"/>
                      <a:pt x="16089" y="20558"/>
                      <a:pt x="16106" y="20647"/>
                    </a:cubicBezTo>
                    <a:cubicBezTo>
                      <a:pt x="16106" y="20683"/>
                      <a:pt x="16071" y="20719"/>
                      <a:pt x="16071" y="20755"/>
                    </a:cubicBezTo>
                    <a:cubicBezTo>
                      <a:pt x="16017" y="20629"/>
                      <a:pt x="15981" y="20504"/>
                      <a:pt x="15963" y="20361"/>
                    </a:cubicBezTo>
                    <a:cubicBezTo>
                      <a:pt x="15963" y="20343"/>
                      <a:pt x="15963" y="20325"/>
                      <a:pt x="15945" y="20307"/>
                    </a:cubicBezTo>
                    <a:cubicBezTo>
                      <a:pt x="15945" y="20254"/>
                      <a:pt x="15928" y="20200"/>
                      <a:pt x="15928" y="20146"/>
                    </a:cubicBezTo>
                    <a:close/>
                    <a:moveTo>
                      <a:pt x="16339" y="20486"/>
                    </a:moveTo>
                    <a:cubicBezTo>
                      <a:pt x="16375" y="20540"/>
                      <a:pt x="16429" y="20594"/>
                      <a:pt x="16482" y="20647"/>
                    </a:cubicBezTo>
                    <a:cubicBezTo>
                      <a:pt x="16500" y="20737"/>
                      <a:pt x="16518" y="20844"/>
                      <a:pt x="16536" y="20952"/>
                    </a:cubicBezTo>
                    <a:cubicBezTo>
                      <a:pt x="16464" y="20880"/>
                      <a:pt x="16429" y="20808"/>
                      <a:pt x="16375" y="20737"/>
                    </a:cubicBezTo>
                    <a:cubicBezTo>
                      <a:pt x="16357" y="20647"/>
                      <a:pt x="16321" y="20576"/>
                      <a:pt x="16303" y="20504"/>
                    </a:cubicBezTo>
                    <a:cubicBezTo>
                      <a:pt x="16321" y="20504"/>
                      <a:pt x="16321" y="20504"/>
                      <a:pt x="16339" y="20486"/>
                    </a:cubicBezTo>
                    <a:close/>
                    <a:moveTo>
                      <a:pt x="12134" y="14008"/>
                    </a:moveTo>
                    <a:cubicBezTo>
                      <a:pt x="12170" y="14062"/>
                      <a:pt x="12187" y="14116"/>
                      <a:pt x="12205" y="14169"/>
                    </a:cubicBezTo>
                    <a:lnTo>
                      <a:pt x="12187" y="14169"/>
                    </a:lnTo>
                    <a:cubicBezTo>
                      <a:pt x="12259" y="15350"/>
                      <a:pt x="12456" y="16531"/>
                      <a:pt x="12348" y="17713"/>
                    </a:cubicBezTo>
                    <a:cubicBezTo>
                      <a:pt x="12348" y="17730"/>
                      <a:pt x="12362" y="17739"/>
                      <a:pt x="12378" y="17739"/>
                    </a:cubicBezTo>
                    <a:cubicBezTo>
                      <a:pt x="12393" y="17739"/>
                      <a:pt x="12411" y="17730"/>
                      <a:pt x="12420" y="17713"/>
                    </a:cubicBezTo>
                    <a:cubicBezTo>
                      <a:pt x="12510" y="16693"/>
                      <a:pt x="12510" y="15673"/>
                      <a:pt x="12366" y="14652"/>
                    </a:cubicBezTo>
                    <a:lnTo>
                      <a:pt x="12366" y="14652"/>
                    </a:lnTo>
                    <a:cubicBezTo>
                      <a:pt x="12474" y="14957"/>
                      <a:pt x="12581" y="15261"/>
                      <a:pt x="12689" y="15565"/>
                    </a:cubicBezTo>
                    <a:cubicBezTo>
                      <a:pt x="12671" y="15583"/>
                      <a:pt x="12671" y="15601"/>
                      <a:pt x="12689" y="15619"/>
                    </a:cubicBezTo>
                    <a:cubicBezTo>
                      <a:pt x="12939" y="16800"/>
                      <a:pt x="13046" y="17909"/>
                      <a:pt x="12778" y="19090"/>
                    </a:cubicBezTo>
                    <a:cubicBezTo>
                      <a:pt x="12635" y="19753"/>
                      <a:pt x="12402" y="20379"/>
                      <a:pt x="12205" y="21005"/>
                    </a:cubicBezTo>
                    <a:cubicBezTo>
                      <a:pt x="12170" y="20164"/>
                      <a:pt x="11955" y="19287"/>
                      <a:pt x="11973" y="18464"/>
                    </a:cubicBezTo>
                    <a:cubicBezTo>
                      <a:pt x="11973" y="16979"/>
                      <a:pt x="12062" y="15494"/>
                      <a:pt x="12134" y="14008"/>
                    </a:cubicBezTo>
                    <a:close/>
                    <a:moveTo>
                      <a:pt x="16822" y="20576"/>
                    </a:moveTo>
                    <a:lnTo>
                      <a:pt x="16822" y="20576"/>
                    </a:lnTo>
                    <a:cubicBezTo>
                      <a:pt x="16927" y="20602"/>
                      <a:pt x="17032" y="20619"/>
                      <a:pt x="17130" y="20619"/>
                    </a:cubicBezTo>
                    <a:cubicBezTo>
                      <a:pt x="17165" y="20619"/>
                      <a:pt x="17200" y="20616"/>
                      <a:pt x="17234" y="20612"/>
                    </a:cubicBezTo>
                    <a:cubicBezTo>
                      <a:pt x="17266" y="20612"/>
                      <a:pt x="17284" y="20597"/>
                      <a:pt x="17300" y="20581"/>
                    </a:cubicBezTo>
                    <a:lnTo>
                      <a:pt x="17300" y="20581"/>
                    </a:lnTo>
                    <a:cubicBezTo>
                      <a:pt x="17475" y="20649"/>
                      <a:pt x="17650" y="20684"/>
                      <a:pt x="17824" y="20719"/>
                    </a:cubicBezTo>
                    <a:cubicBezTo>
                      <a:pt x="17985" y="20773"/>
                      <a:pt x="18129" y="20826"/>
                      <a:pt x="18272" y="20898"/>
                    </a:cubicBezTo>
                    <a:cubicBezTo>
                      <a:pt x="18451" y="20969"/>
                      <a:pt x="18630" y="21077"/>
                      <a:pt x="18773" y="21202"/>
                    </a:cubicBezTo>
                    <a:cubicBezTo>
                      <a:pt x="19041" y="21381"/>
                      <a:pt x="18916" y="21793"/>
                      <a:pt x="18594" y="21793"/>
                    </a:cubicBezTo>
                    <a:cubicBezTo>
                      <a:pt x="18569" y="21796"/>
                      <a:pt x="18544" y="21798"/>
                      <a:pt x="18519" y="21798"/>
                    </a:cubicBezTo>
                    <a:cubicBezTo>
                      <a:pt x="18143" y="21798"/>
                      <a:pt x="17717" y="21438"/>
                      <a:pt x="17449" y="21220"/>
                    </a:cubicBezTo>
                    <a:cubicBezTo>
                      <a:pt x="17431" y="21202"/>
                      <a:pt x="17413" y="21166"/>
                      <a:pt x="17377" y="21148"/>
                    </a:cubicBezTo>
                    <a:cubicBezTo>
                      <a:pt x="17288" y="20969"/>
                      <a:pt x="17144" y="20826"/>
                      <a:pt x="16948" y="20719"/>
                    </a:cubicBezTo>
                    <a:lnTo>
                      <a:pt x="16876" y="20647"/>
                    </a:lnTo>
                    <a:cubicBezTo>
                      <a:pt x="16858" y="20612"/>
                      <a:pt x="16840" y="20594"/>
                      <a:pt x="16822" y="20576"/>
                    </a:cubicBezTo>
                    <a:close/>
                    <a:moveTo>
                      <a:pt x="9253" y="14456"/>
                    </a:moveTo>
                    <a:lnTo>
                      <a:pt x="9253" y="14456"/>
                    </a:lnTo>
                    <a:cubicBezTo>
                      <a:pt x="9217" y="14742"/>
                      <a:pt x="9163" y="15010"/>
                      <a:pt x="9109" y="15297"/>
                    </a:cubicBezTo>
                    <a:cubicBezTo>
                      <a:pt x="8913" y="15887"/>
                      <a:pt x="8644" y="16460"/>
                      <a:pt x="8340" y="16997"/>
                    </a:cubicBezTo>
                    <a:cubicBezTo>
                      <a:pt x="7660" y="18142"/>
                      <a:pt x="6747" y="19144"/>
                      <a:pt x="6157" y="20361"/>
                    </a:cubicBezTo>
                    <a:cubicBezTo>
                      <a:pt x="6145" y="20396"/>
                      <a:pt x="6171" y="20423"/>
                      <a:pt x="6196" y="20423"/>
                    </a:cubicBezTo>
                    <a:cubicBezTo>
                      <a:pt x="6209" y="20423"/>
                      <a:pt x="6222" y="20416"/>
                      <a:pt x="6228" y="20397"/>
                    </a:cubicBezTo>
                    <a:cubicBezTo>
                      <a:pt x="6926" y="19269"/>
                      <a:pt x="7714" y="18196"/>
                      <a:pt x="8429" y="17068"/>
                    </a:cubicBezTo>
                    <a:cubicBezTo>
                      <a:pt x="8662" y="16693"/>
                      <a:pt x="8859" y="16299"/>
                      <a:pt x="9020" y="15887"/>
                    </a:cubicBezTo>
                    <a:lnTo>
                      <a:pt x="9020" y="15887"/>
                    </a:lnTo>
                    <a:cubicBezTo>
                      <a:pt x="8948" y="16263"/>
                      <a:pt x="8895" y="16621"/>
                      <a:pt x="8823" y="16997"/>
                    </a:cubicBezTo>
                    <a:cubicBezTo>
                      <a:pt x="8054" y="19108"/>
                      <a:pt x="6622" y="21059"/>
                      <a:pt x="4493" y="21828"/>
                    </a:cubicBezTo>
                    <a:cubicBezTo>
                      <a:pt x="4493" y="21828"/>
                      <a:pt x="5173" y="20307"/>
                      <a:pt x="5262" y="20128"/>
                    </a:cubicBezTo>
                    <a:cubicBezTo>
                      <a:pt x="5709" y="19377"/>
                      <a:pt x="6175" y="18661"/>
                      <a:pt x="6694" y="17963"/>
                    </a:cubicBezTo>
                    <a:cubicBezTo>
                      <a:pt x="7553" y="16782"/>
                      <a:pt x="8358" y="15601"/>
                      <a:pt x="9253" y="14456"/>
                    </a:cubicBezTo>
                    <a:close/>
                    <a:moveTo>
                      <a:pt x="13583" y="20791"/>
                    </a:moveTo>
                    <a:lnTo>
                      <a:pt x="13583" y="20844"/>
                    </a:lnTo>
                    <a:cubicBezTo>
                      <a:pt x="13476" y="21220"/>
                      <a:pt x="13333" y="21578"/>
                      <a:pt x="13136" y="21918"/>
                    </a:cubicBezTo>
                    <a:cubicBezTo>
                      <a:pt x="13136" y="21524"/>
                      <a:pt x="13404" y="21166"/>
                      <a:pt x="13583" y="20791"/>
                    </a:cubicBezTo>
                    <a:close/>
                    <a:moveTo>
                      <a:pt x="8179" y="21148"/>
                    </a:moveTo>
                    <a:cubicBezTo>
                      <a:pt x="8322" y="21417"/>
                      <a:pt x="8412" y="21703"/>
                      <a:pt x="8429" y="22007"/>
                    </a:cubicBezTo>
                    <a:cubicBezTo>
                      <a:pt x="8286" y="21739"/>
                      <a:pt x="8197" y="21453"/>
                      <a:pt x="8179" y="21148"/>
                    </a:cubicBezTo>
                    <a:close/>
                    <a:moveTo>
                      <a:pt x="15820" y="20826"/>
                    </a:moveTo>
                    <a:cubicBezTo>
                      <a:pt x="15838" y="20952"/>
                      <a:pt x="15856" y="21059"/>
                      <a:pt x="15856" y="21184"/>
                    </a:cubicBezTo>
                    <a:cubicBezTo>
                      <a:pt x="15856" y="21224"/>
                      <a:pt x="15886" y="21245"/>
                      <a:pt x="15924" y="21245"/>
                    </a:cubicBezTo>
                    <a:cubicBezTo>
                      <a:pt x="15936" y="21245"/>
                      <a:pt x="15950" y="21242"/>
                      <a:pt x="15963" y="21238"/>
                    </a:cubicBezTo>
                    <a:lnTo>
                      <a:pt x="15963" y="21238"/>
                    </a:lnTo>
                    <a:cubicBezTo>
                      <a:pt x="15928" y="21453"/>
                      <a:pt x="15892" y="21685"/>
                      <a:pt x="15892" y="21900"/>
                    </a:cubicBezTo>
                    <a:cubicBezTo>
                      <a:pt x="15713" y="22079"/>
                      <a:pt x="15570" y="22294"/>
                      <a:pt x="15498" y="22526"/>
                    </a:cubicBezTo>
                    <a:cubicBezTo>
                      <a:pt x="15373" y="21972"/>
                      <a:pt x="15623" y="21381"/>
                      <a:pt x="15820" y="20826"/>
                    </a:cubicBezTo>
                    <a:close/>
                    <a:moveTo>
                      <a:pt x="16661" y="20808"/>
                    </a:moveTo>
                    <a:lnTo>
                      <a:pt x="16661" y="20808"/>
                    </a:lnTo>
                    <a:cubicBezTo>
                      <a:pt x="16733" y="20862"/>
                      <a:pt x="16822" y="20916"/>
                      <a:pt x="16894" y="20969"/>
                    </a:cubicBezTo>
                    <a:cubicBezTo>
                      <a:pt x="17037" y="21131"/>
                      <a:pt x="17198" y="21256"/>
                      <a:pt x="17377" y="21381"/>
                    </a:cubicBezTo>
                    <a:cubicBezTo>
                      <a:pt x="17431" y="21506"/>
                      <a:pt x="17484" y="21614"/>
                      <a:pt x="17520" y="21685"/>
                    </a:cubicBezTo>
                    <a:cubicBezTo>
                      <a:pt x="17717" y="22025"/>
                      <a:pt x="17824" y="22401"/>
                      <a:pt x="17878" y="22795"/>
                    </a:cubicBezTo>
                    <a:lnTo>
                      <a:pt x="17878" y="22813"/>
                    </a:lnTo>
                    <a:cubicBezTo>
                      <a:pt x="17484" y="22580"/>
                      <a:pt x="17127" y="22276"/>
                      <a:pt x="16858" y="21918"/>
                    </a:cubicBezTo>
                    <a:cubicBezTo>
                      <a:pt x="16769" y="21793"/>
                      <a:pt x="16697" y="21685"/>
                      <a:pt x="16643" y="21560"/>
                    </a:cubicBezTo>
                    <a:cubicBezTo>
                      <a:pt x="16625" y="21417"/>
                      <a:pt x="16572" y="21292"/>
                      <a:pt x="16500" y="21166"/>
                    </a:cubicBezTo>
                    <a:lnTo>
                      <a:pt x="16500" y="21166"/>
                    </a:lnTo>
                    <a:lnTo>
                      <a:pt x="16536" y="21184"/>
                    </a:lnTo>
                    <a:cubicBezTo>
                      <a:pt x="16554" y="21202"/>
                      <a:pt x="16574" y="21210"/>
                      <a:pt x="16592" y="21210"/>
                    </a:cubicBezTo>
                    <a:cubicBezTo>
                      <a:pt x="16629" y="21210"/>
                      <a:pt x="16661" y="21178"/>
                      <a:pt x="16661" y="21131"/>
                    </a:cubicBezTo>
                    <a:cubicBezTo>
                      <a:pt x="16679" y="21023"/>
                      <a:pt x="16679" y="20916"/>
                      <a:pt x="16661" y="20808"/>
                    </a:cubicBezTo>
                    <a:close/>
                    <a:moveTo>
                      <a:pt x="16303" y="21131"/>
                    </a:moveTo>
                    <a:cubicBezTo>
                      <a:pt x="16357" y="21327"/>
                      <a:pt x="16429" y="21506"/>
                      <a:pt x="16536" y="21703"/>
                    </a:cubicBezTo>
                    <a:cubicBezTo>
                      <a:pt x="16608" y="22097"/>
                      <a:pt x="16536" y="22508"/>
                      <a:pt x="16339" y="22866"/>
                    </a:cubicBezTo>
                    <a:lnTo>
                      <a:pt x="16357" y="22866"/>
                    </a:lnTo>
                    <a:cubicBezTo>
                      <a:pt x="16282" y="22995"/>
                      <a:pt x="16169" y="23129"/>
                      <a:pt x="16094" y="23129"/>
                    </a:cubicBezTo>
                    <a:cubicBezTo>
                      <a:pt x="16043" y="23129"/>
                      <a:pt x="16010" y="23068"/>
                      <a:pt x="16017" y="22902"/>
                    </a:cubicBezTo>
                    <a:cubicBezTo>
                      <a:pt x="16017" y="22652"/>
                      <a:pt x="16035" y="22383"/>
                      <a:pt x="16053" y="22115"/>
                    </a:cubicBezTo>
                    <a:cubicBezTo>
                      <a:pt x="16071" y="21811"/>
                      <a:pt x="16106" y="21488"/>
                      <a:pt x="16160" y="21184"/>
                    </a:cubicBezTo>
                    <a:lnTo>
                      <a:pt x="16160" y="21202"/>
                    </a:lnTo>
                    <a:cubicBezTo>
                      <a:pt x="16178" y="21214"/>
                      <a:pt x="16198" y="21220"/>
                      <a:pt x="16217" y="21220"/>
                    </a:cubicBezTo>
                    <a:cubicBezTo>
                      <a:pt x="16256" y="21220"/>
                      <a:pt x="16291" y="21196"/>
                      <a:pt x="16303" y="21148"/>
                    </a:cubicBezTo>
                    <a:lnTo>
                      <a:pt x="16303" y="21131"/>
                    </a:lnTo>
                    <a:close/>
                    <a:moveTo>
                      <a:pt x="7499" y="22652"/>
                    </a:moveTo>
                    <a:lnTo>
                      <a:pt x="7499" y="22670"/>
                    </a:lnTo>
                    <a:lnTo>
                      <a:pt x="7481" y="22687"/>
                    </a:lnTo>
                    <a:cubicBezTo>
                      <a:pt x="7445" y="22705"/>
                      <a:pt x="7445" y="22741"/>
                      <a:pt x="7463" y="22777"/>
                    </a:cubicBezTo>
                    <a:cubicBezTo>
                      <a:pt x="7266" y="23027"/>
                      <a:pt x="7016" y="23224"/>
                      <a:pt x="6729" y="23367"/>
                    </a:cubicBezTo>
                    <a:cubicBezTo>
                      <a:pt x="6944" y="23081"/>
                      <a:pt x="7195" y="22831"/>
                      <a:pt x="7499" y="22652"/>
                    </a:cubicBezTo>
                    <a:close/>
                    <a:moveTo>
                      <a:pt x="7141" y="24370"/>
                    </a:moveTo>
                    <a:cubicBezTo>
                      <a:pt x="7195" y="24495"/>
                      <a:pt x="7230" y="24638"/>
                      <a:pt x="7266" y="24763"/>
                    </a:cubicBezTo>
                    <a:lnTo>
                      <a:pt x="7266" y="24781"/>
                    </a:lnTo>
                    <a:lnTo>
                      <a:pt x="7195" y="24781"/>
                    </a:lnTo>
                    <a:cubicBezTo>
                      <a:pt x="7177" y="24674"/>
                      <a:pt x="7141" y="24584"/>
                      <a:pt x="7105" y="24477"/>
                    </a:cubicBezTo>
                    <a:lnTo>
                      <a:pt x="7141" y="24370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67" y="24960"/>
                      <a:pt x="6049" y="25014"/>
                      <a:pt x="6032" y="25050"/>
                    </a:cubicBezTo>
                    <a:cubicBezTo>
                      <a:pt x="6014" y="25085"/>
                      <a:pt x="6032" y="25121"/>
                      <a:pt x="6049" y="25139"/>
                    </a:cubicBezTo>
                    <a:cubicBezTo>
                      <a:pt x="5566" y="25229"/>
                      <a:pt x="5083" y="25390"/>
                      <a:pt x="4618" y="25533"/>
                    </a:cubicBezTo>
                    <a:cubicBezTo>
                      <a:pt x="5047" y="25211"/>
                      <a:pt x="5566" y="24996"/>
                      <a:pt x="6103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70" y="25163"/>
                      <a:pt x="11552" y="25474"/>
                      <a:pt x="11367" y="25736"/>
                    </a:cubicBezTo>
                    <a:lnTo>
                      <a:pt x="11367" y="25736"/>
                    </a:lnTo>
                    <a:cubicBezTo>
                      <a:pt x="11386" y="25567"/>
                      <a:pt x="11422" y="25399"/>
                      <a:pt x="11490" y="25246"/>
                    </a:cubicBezTo>
                    <a:cubicBezTo>
                      <a:pt x="11543" y="25085"/>
                      <a:pt x="11633" y="24942"/>
                      <a:pt x="11704" y="24799"/>
                    </a:cubicBezTo>
                    <a:close/>
                    <a:moveTo>
                      <a:pt x="7427" y="24924"/>
                    </a:moveTo>
                    <a:lnTo>
                      <a:pt x="7427" y="24924"/>
                    </a:lnTo>
                    <a:cubicBezTo>
                      <a:pt x="8089" y="25085"/>
                      <a:pt x="8608" y="25551"/>
                      <a:pt x="8841" y="26195"/>
                    </a:cubicBezTo>
                    <a:cubicBezTo>
                      <a:pt x="8910" y="26403"/>
                      <a:pt x="8894" y="26482"/>
                      <a:pt x="8749" y="26482"/>
                    </a:cubicBezTo>
                    <a:cubicBezTo>
                      <a:pt x="8707" y="26482"/>
                      <a:pt x="8655" y="26475"/>
                      <a:pt x="8591" y="26463"/>
                    </a:cubicBezTo>
                    <a:cubicBezTo>
                      <a:pt x="8412" y="26410"/>
                      <a:pt x="8233" y="26320"/>
                      <a:pt x="8089" y="26195"/>
                    </a:cubicBezTo>
                    <a:cubicBezTo>
                      <a:pt x="7982" y="26105"/>
                      <a:pt x="7893" y="25998"/>
                      <a:pt x="7803" y="25891"/>
                    </a:cubicBezTo>
                    <a:cubicBezTo>
                      <a:pt x="7732" y="25712"/>
                      <a:pt x="7624" y="25551"/>
                      <a:pt x="7517" y="25390"/>
                    </a:cubicBezTo>
                    <a:cubicBezTo>
                      <a:pt x="7499" y="25229"/>
                      <a:pt x="7463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4" y="24978"/>
                    </a:lnTo>
                    <a:cubicBezTo>
                      <a:pt x="6658" y="25032"/>
                      <a:pt x="6622" y="25103"/>
                      <a:pt x="6586" y="25175"/>
                    </a:cubicBezTo>
                    <a:cubicBezTo>
                      <a:pt x="6282" y="25443"/>
                      <a:pt x="6049" y="25783"/>
                      <a:pt x="5888" y="26159"/>
                    </a:cubicBezTo>
                    <a:cubicBezTo>
                      <a:pt x="5495" y="26606"/>
                      <a:pt x="5047" y="26982"/>
                      <a:pt x="4439" y="27000"/>
                    </a:cubicBezTo>
                    <a:lnTo>
                      <a:pt x="4421" y="27000"/>
                    </a:lnTo>
                    <a:cubicBezTo>
                      <a:pt x="4689" y="26571"/>
                      <a:pt x="5029" y="26177"/>
                      <a:pt x="5423" y="25837"/>
                    </a:cubicBezTo>
                    <a:cubicBezTo>
                      <a:pt x="5638" y="25640"/>
                      <a:pt x="5888" y="25479"/>
                      <a:pt x="6121" y="25300"/>
                    </a:cubicBezTo>
                    <a:lnTo>
                      <a:pt x="6425" y="25175"/>
                    </a:lnTo>
                    <a:cubicBezTo>
                      <a:pt x="6479" y="25157"/>
                      <a:pt x="6479" y="25067"/>
                      <a:pt x="6425" y="25067"/>
                    </a:cubicBezTo>
                    <a:cubicBezTo>
                      <a:pt x="6479" y="25032"/>
                      <a:pt x="6533" y="24996"/>
                      <a:pt x="6586" y="24942"/>
                    </a:cubicBezTo>
                    <a:close/>
                    <a:moveTo>
                      <a:pt x="13243" y="26320"/>
                    </a:moveTo>
                    <a:lnTo>
                      <a:pt x="13243" y="26320"/>
                    </a:lnTo>
                    <a:cubicBezTo>
                      <a:pt x="13333" y="26535"/>
                      <a:pt x="13386" y="26767"/>
                      <a:pt x="13369" y="27000"/>
                    </a:cubicBezTo>
                    <a:cubicBezTo>
                      <a:pt x="13261" y="26785"/>
                      <a:pt x="13225" y="26553"/>
                      <a:pt x="13243" y="26320"/>
                    </a:cubicBezTo>
                    <a:close/>
                    <a:moveTo>
                      <a:pt x="9968" y="8765"/>
                    </a:moveTo>
                    <a:cubicBezTo>
                      <a:pt x="10416" y="10555"/>
                      <a:pt x="11418" y="12290"/>
                      <a:pt x="12080" y="13919"/>
                    </a:cubicBezTo>
                    <a:cubicBezTo>
                      <a:pt x="12044" y="13919"/>
                      <a:pt x="12026" y="13937"/>
                      <a:pt x="12026" y="13955"/>
                    </a:cubicBezTo>
                    <a:cubicBezTo>
                      <a:pt x="11776" y="14993"/>
                      <a:pt x="11812" y="16066"/>
                      <a:pt x="11812" y="17140"/>
                    </a:cubicBezTo>
                    <a:cubicBezTo>
                      <a:pt x="11794" y="18321"/>
                      <a:pt x="11722" y="19520"/>
                      <a:pt x="11919" y="20683"/>
                    </a:cubicBezTo>
                    <a:cubicBezTo>
                      <a:pt x="11901" y="20969"/>
                      <a:pt x="11955" y="21238"/>
                      <a:pt x="12080" y="21488"/>
                    </a:cubicBezTo>
                    <a:cubicBezTo>
                      <a:pt x="12026" y="21685"/>
                      <a:pt x="11991" y="21882"/>
                      <a:pt x="11955" y="22079"/>
                    </a:cubicBezTo>
                    <a:cubicBezTo>
                      <a:pt x="11944" y="22133"/>
                      <a:pt x="11999" y="22174"/>
                      <a:pt x="12048" y="22174"/>
                    </a:cubicBezTo>
                    <a:cubicBezTo>
                      <a:pt x="12080" y="22174"/>
                      <a:pt x="12109" y="22157"/>
                      <a:pt x="12116" y="22115"/>
                    </a:cubicBezTo>
                    <a:cubicBezTo>
                      <a:pt x="12152" y="21972"/>
                      <a:pt x="12170" y="21828"/>
                      <a:pt x="12187" y="21685"/>
                    </a:cubicBezTo>
                    <a:cubicBezTo>
                      <a:pt x="12241" y="21399"/>
                      <a:pt x="12331" y="21113"/>
                      <a:pt x="12420" y="20844"/>
                    </a:cubicBezTo>
                    <a:cubicBezTo>
                      <a:pt x="12617" y="20128"/>
                      <a:pt x="12867" y="19448"/>
                      <a:pt x="13011" y="18733"/>
                    </a:cubicBezTo>
                    <a:cubicBezTo>
                      <a:pt x="13136" y="18088"/>
                      <a:pt x="13136" y="17444"/>
                      <a:pt x="13029" y="16800"/>
                    </a:cubicBezTo>
                    <a:lnTo>
                      <a:pt x="13029" y="16800"/>
                    </a:lnTo>
                    <a:cubicBezTo>
                      <a:pt x="13315" y="17999"/>
                      <a:pt x="13512" y="19216"/>
                      <a:pt x="13583" y="20433"/>
                    </a:cubicBezTo>
                    <a:cubicBezTo>
                      <a:pt x="13422" y="20701"/>
                      <a:pt x="13279" y="20987"/>
                      <a:pt x="13172" y="21292"/>
                    </a:cubicBezTo>
                    <a:cubicBezTo>
                      <a:pt x="13029" y="21560"/>
                      <a:pt x="12975" y="21882"/>
                      <a:pt x="13029" y="22204"/>
                    </a:cubicBezTo>
                    <a:cubicBezTo>
                      <a:pt x="13038" y="22243"/>
                      <a:pt x="13073" y="22260"/>
                      <a:pt x="13110" y="22260"/>
                    </a:cubicBezTo>
                    <a:cubicBezTo>
                      <a:pt x="13141" y="22260"/>
                      <a:pt x="13173" y="22247"/>
                      <a:pt x="13190" y="22222"/>
                    </a:cubicBezTo>
                    <a:cubicBezTo>
                      <a:pt x="13369" y="21954"/>
                      <a:pt x="13512" y="21667"/>
                      <a:pt x="13619" y="21363"/>
                    </a:cubicBezTo>
                    <a:lnTo>
                      <a:pt x="13619" y="21363"/>
                    </a:lnTo>
                    <a:cubicBezTo>
                      <a:pt x="13619" y="21775"/>
                      <a:pt x="13619" y="22186"/>
                      <a:pt x="13601" y="22598"/>
                    </a:cubicBezTo>
                    <a:cubicBezTo>
                      <a:pt x="13512" y="24155"/>
                      <a:pt x="13154" y="25694"/>
                      <a:pt x="12510" y="27125"/>
                    </a:cubicBezTo>
                    <a:cubicBezTo>
                      <a:pt x="12492" y="27000"/>
                      <a:pt x="12456" y="26893"/>
                      <a:pt x="12438" y="26767"/>
                    </a:cubicBezTo>
                    <a:cubicBezTo>
                      <a:pt x="12438" y="26751"/>
                      <a:pt x="12420" y="26743"/>
                      <a:pt x="12400" y="26743"/>
                    </a:cubicBezTo>
                    <a:cubicBezTo>
                      <a:pt x="12376" y="26743"/>
                      <a:pt x="12348" y="26756"/>
                      <a:pt x="12348" y="26785"/>
                    </a:cubicBezTo>
                    <a:cubicBezTo>
                      <a:pt x="12366" y="26964"/>
                      <a:pt x="12384" y="27143"/>
                      <a:pt x="12420" y="27322"/>
                    </a:cubicBezTo>
                    <a:cubicBezTo>
                      <a:pt x="12384" y="27394"/>
                      <a:pt x="12348" y="27465"/>
                      <a:pt x="12313" y="27537"/>
                    </a:cubicBezTo>
                    <a:cubicBezTo>
                      <a:pt x="12187" y="26481"/>
                      <a:pt x="12044" y="25425"/>
                      <a:pt x="11901" y="24370"/>
                    </a:cubicBezTo>
                    <a:lnTo>
                      <a:pt x="11883" y="24370"/>
                    </a:lnTo>
                    <a:cubicBezTo>
                      <a:pt x="11579" y="22079"/>
                      <a:pt x="11221" y="19788"/>
                      <a:pt x="10863" y="17498"/>
                    </a:cubicBezTo>
                    <a:cubicBezTo>
                      <a:pt x="10863" y="17480"/>
                      <a:pt x="10863" y="17462"/>
                      <a:pt x="10845" y="17462"/>
                    </a:cubicBezTo>
                    <a:cubicBezTo>
                      <a:pt x="10720" y="16585"/>
                      <a:pt x="10595" y="15690"/>
                      <a:pt x="10470" y="14814"/>
                    </a:cubicBezTo>
                    <a:lnTo>
                      <a:pt x="10470" y="14814"/>
                    </a:lnTo>
                    <a:cubicBezTo>
                      <a:pt x="10648" y="15154"/>
                      <a:pt x="10935" y="15422"/>
                      <a:pt x="11293" y="15583"/>
                    </a:cubicBezTo>
                    <a:cubicBezTo>
                      <a:pt x="11346" y="15583"/>
                      <a:pt x="11400" y="15547"/>
                      <a:pt x="11400" y="15494"/>
                    </a:cubicBezTo>
                    <a:cubicBezTo>
                      <a:pt x="11364" y="14921"/>
                      <a:pt x="10971" y="14420"/>
                      <a:pt x="10398" y="14277"/>
                    </a:cubicBezTo>
                    <a:cubicBezTo>
                      <a:pt x="10308" y="13561"/>
                      <a:pt x="10219" y="12845"/>
                      <a:pt x="10147" y="12111"/>
                    </a:cubicBezTo>
                    <a:cubicBezTo>
                      <a:pt x="10040" y="11002"/>
                      <a:pt x="9968" y="9875"/>
                      <a:pt x="9968" y="8765"/>
                    </a:cubicBezTo>
                    <a:close/>
                    <a:moveTo>
                      <a:pt x="13959" y="22473"/>
                    </a:moveTo>
                    <a:cubicBezTo>
                      <a:pt x="14442" y="24155"/>
                      <a:pt x="14657" y="25891"/>
                      <a:pt x="14335" y="27644"/>
                    </a:cubicBezTo>
                    <a:cubicBezTo>
                      <a:pt x="14335" y="27644"/>
                      <a:pt x="14084" y="26839"/>
                      <a:pt x="14084" y="26821"/>
                    </a:cubicBezTo>
                    <a:cubicBezTo>
                      <a:pt x="13923" y="26249"/>
                      <a:pt x="13834" y="25658"/>
                      <a:pt x="13834" y="25050"/>
                    </a:cubicBezTo>
                    <a:cubicBezTo>
                      <a:pt x="13816" y="24320"/>
                      <a:pt x="13850" y="23590"/>
                      <a:pt x="13933" y="22877"/>
                    </a:cubicBezTo>
                    <a:lnTo>
                      <a:pt x="13933" y="22877"/>
                    </a:lnTo>
                    <a:cubicBezTo>
                      <a:pt x="14052" y="23644"/>
                      <a:pt x="14121" y="24427"/>
                      <a:pt x="14138" y="25211"/>
                    </a:cubicBezTo>
                    <a:cubicBezTo>
                      <a:pt x="14138" y="25237"/>
                      <a:pt x="14160" y="25251"/>
                      <a:pt x="14185" y="25251"/>
                    </a:cubicBezTo>
                    <a:cubicBezTo>
                      <a:pt x="14210" y="25251"/>
                      <a:pt x="14236" y="25237"/>
                      <a:pt x="14245" y="25211"/>
                    </a:cubicBezTo>
                    <a:cubicBezTo>
                      <a:pt x="14245" y="24298"/>
                      <a:pt x="14156" y="23403"/>
                      <a:pt x="13959" y="22526"/>
                    </a:cubicBezTo>
                    <a:cubicBezTo>
                      <a:pt x="13959" y="22526"/>
                      <a:pt x="13959" y="22526"/>
                      <a:pt x="13959" y="22508"/>
                    </a:cubicBezTo>
                    <a:lnTo>
                      <a:pt x="13959" y="22473"/>
                    </a:lnTo>
                    <a:close/>
                    <a:moveTo>
                      <a:pt x="7141" y="25193"/>
                    </a:moveTo>
                    <a:cubicBezTo>
                      <a:pt x="7213" y="25264"/>
                      <a:pt x="7266" y="25336"/>
                      <a:pt x="7338" y="25407"/>
                    </a:cubicBezTo>
                    <a:lnTo>
                      <a:pt x="7338" y="25425"/>
                    </a:lnTo>
                    <a:cubicBezTo>
                      <a:pt x="7409" y="25694"/>
                      <a:pt x="7553" y="25944"/>
                      <a:pt x="7749" y="26141"/>
                    </a:cubicBezTo>
                    <a:lnTo>
                      <a:pt x="7767" y="26141"/>
                    </a:lnTo>
                    <a:cubicBezTo>
                      <a:pt x="7928" y="26535"/>
                      <a:pt x="8036" y="26929"/>
                      <a:pt x="8089" y="27340"/>
                    </a:cubicBezTo>
                    <a:cubicBezTo>
                      <a:pt x="8105" y="27464"/>
                      <a:pt x="8107" y="27951"/>
                      <a:pt x="7863" y="27951"/>
                    </a:cubicBezTo>
                    <a:cubicBezTo>
                      <a:pt x="7825" y="27951"/>
                      <a:pt x="7782" y="27939"/>
                      <a:pt x="7732" y="27913"/>
                    </a:cubicBezTo>
                    <a:cubicBezTo>
                      <a:pt x="7392" y="27734"/>
                      <a:pt x="7123" y="27412"/>
                      <a:pt x="6998" y="27036"/>
                    </a:cubicBezTo>
                    <a:cubicBezTo>
                      <a:pt x="6944" y="26875"/>
                      <a:pt x="6908" y="26696"/>
                      <a:pt x="6890" y="26535"/>
                    </a:cubicBezTo>
                    <a:cubicBezTo>
                      <a:pt x="6944" y="26266"/>
                      <a:pt x="6962" y="25980"/>
                      <a:pt x="6962" y="25712"/>
                    </a:cubicBezTo>
                    <a:cubicBezTo>
                      <a:pt x="6980" y="25658"/>
                      <a:pt x="6998" y="25622"/>
                      <a:pt x="7016" y="25569"/>
                    </a:cubicBezTo>
                    <a:cubicBezTo>
                      <a:pt x="7052" y="25712"/>
                      <a:pt x="7087" y="25837"/>
                      <a:pt x="7141" y="25962"/>
                    </a:cubicBezTo>
                    <a:cubicBezTo>
                      <a:pt x="7155" y="25983"/>
                      <a:pt x="7180" y="25993"/>
                      <a:pt x="7206" y="25993"/>
                    </a:cubicBezTo>
                    <a:cubicBezTo>
                      <a:pt x="7245" y="25993"/>
                      <a:pt x="7284" y="25970"/>
                      <a:pt x="7284" y="25926"/>
                    </a:cubicBezTo>
                    <a:cubicBezTo>
                      <a:pt x="7248" y="25676"/>
                      <a:pt x="7195" y="25425"/>
                      <a:pt x="7141" y="25193"/>
                    </a:cubicBezTo>
                    <a:close/>
                    <a:moveTo>
                      <a:pt x="6515" y="25533"/>
                    </a:moveTo>
                    <a:cubicBezTo>
                      <a:pt x="6515" y="25569"/>
                      <a:pt x="6497" y="25604"/>
                      <a:pt x="6497" y="25622"/>
                    </a:cubicBezTo>
                    <a:cubicBezTo>
                      <a:pt x="6497" y="25683"/>
                      <a:pt x="6546" y="25727"/>
                      <a:pt x="6594" y="25727"/>
                    </a:cubicBezTo>
                    <a:cubicBezTo>
                      <a:pt x="6618" y="25727"/>
                      <a:pt x="6640" y="25717"/>
                      <a:pt x="6658" y="25694"/>
                    </a:cubicBezTo>
                    <a:lnTo>
                      <a:pt x="6712" y="25640"/>
                    </a:lnTo>
                    <a:cubicBezTo>
                      <a:pt x="6712" y="25712"/>
                      <a:pt x="6712" y="25765"/>
                      <a:pt x="6712" y="25837"/>
                    </a:cubicBezTo>
                    <a:cubicBezTo>
                      <a:pt x="6712" y="25855"/>
                      <a:pt x="6729" y="25891"/>
                      <a:pt x="6747" y="25909"/>
                    </a:cubicBezTo>
                    <a:cubicBezTo>
                      <a:pt x="6712" y="26123"/>
                      <a:pt x="6712" y="26356"/>
                      <a:pt x="6747" y="26589"/>
                    </a:cubicBezTo>
                    <a:cubicBezTo>
                      <a:pt x="6622" y="27107"/>
                      <a:pt x="6372" y="27573"/>
                      <a:pt x="6014" y="27984"/>
                    </a:cubicBezTo>
                    <a:lnTo>
                      <a:pt x="5996" y="27984"/>
                    </a:lnTo>
                    <a:cubicBezTo>
                      <a:pt x="5989" y="27992"/>
                      <a:pt x="5982" y="27996"/>
                      <a:pt x="5975" y="27996"/>
                    </a:cubicBezTo>
                    <a:cubicBezTo>
                      <a:pt x="5878" y="27996"/>
                      <a:pt x="5775" y="27280"/>
                      <a:pt x="5779" y="27280"/>
                    </a:cubicBezTo>
                    <a:lnTo>
                      <a:pt x="5779" y="27280"/>
                    </a:lnTo>
                    <a:cubicBezTo>
                      <a:pt x="5780" y="27280"/>
                      <a:pt x="5780" y="27282"/>
                      <a:pt x="5781" y="27286"/>
                    </a:cubicBezTo>
                    <a:cubicBezTo>
                      <a:pt x="5781" y="26929"/>
                      <a:pt x="5853" y="26571"/>
                      <a:pt x="6014" y="26266"/>
                    </a:cubicBezTo>
                    <a:cubicBezTo>
                      <a:pt x="6139" y="25998"/>
                      <a:pt x="6300" y="25747"/>
                      <a:pt x="6515" y="25533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2" y="29953"/>
                      <a:pt x="14084" y="30132"/>
                      <a:pt x="14263" y="30347"/>
                    </a:cubicBezTo>
                    <a:cubicBezTo>
                      <a:pt x="13995" y="30275"/>
                      <a:pt x="13816" y="30042"/>
                      <a:pt x="13583" y="29881"/>
                    </a:cubicBezTo>
                    <a:close/>
                    <a:moveTo>
                      <a:pt x="12456" y="31205"/>
                    </a:moveTo>
                    <a:cubicBezTo>
                      <a:pt x="12456" y="31349"/>
                      <a:pt x="12474" y="31474"/>
                      <a:pt x="12492" y="31617"/>
                    </a:cubicBezTo>
                    <a:lnTo>
                      <a:pt x="12474" y="31617"/>
                    </a:lnTo>
                    <a:cubicBezTo>
                      <a:pt x="12420" y="31778"/>
                      <a:pt x="12331" y="31939"/>
                      <a:pt x="12223" y="32064"/>
                    </a:cubicBezTo>
                    <a:cubicBezTo>
                      <a:pt x="12223" y="31760"/>
                      <a:pt x="12295" y="31474"/>
                      <a:pt x="12456" y="31205"/>
                    </a:cubicBezTo>
                    <a:close/>
                    <a:moveTo>
                      <a:pt x="14488" y="32560"/>
                    </a:moveTo>
                    <a:lnTo>
                      <a:pt x="14488" y="32560"/>
                    </a:lnTo>
                    <a:cubicBezTo>
                      <a:pt x="14570" y="32802"/>
                      <a:pt x="14602" y="33059"/>
                      <a:pt x="14567" y="33317"/>
                    </a:cubicBezTo>
                    <a:cubicBezTo>
                      <a:pt x="14464" y="33076"/>
                      <a:pt x="14427" y="32818"/>
                      <a:pt x="14488" y="32560"/>
                    </a:cubicBezTo>
                    <a:close/>
                    <a:moveTo>
                      <a:pt x="12921" y="33621"/>
                    </a:moveTo>
                    <a:cubicBezTo>
                      <a:pt x="13064" y="33926"/>
                      <a:pt x="13172" y="34266"/>
                      <a:pt x="13243" y="34606"/>
                    </a:cubicBezTo>
                    <a:cubicBezTo>
                      <a:pt x="13064" y="34301"/>
                      <a:pt x="12957" y="33961"/>
                      <a:pt x="12921" y="33621"/>
                    </a:cubicBezTo>
                    <a:close/>
                    <a:moveTo>
                      <a:pt x="4886" y="35053"/>
                    </a:moveTo>
                    <a:cubicBezTo>
                      <a:pt x="5029" y="35071"/>
                      <a:pt x="5173" y="35089"/>
                      <a:pt x="5316" y="35125"/>
                    </a:cubicBezTo>
                    <a:cubicBezTo>
                      <a:pt x="5226" y="35196"/>
                      <a:pt x="5137" y="35268"/>
                      <a:pt x="5029" y="35339"/>
                    </a:cubicBezTo>
                    <a:lnTo>
                      <a:pt x="4922" y="35339"/>
                    </a:lnTo>
                    <a:cubicBezTo>
                      <a:pt x="4797" y="35321"/>
                      <a:pt x="4671" y="35268"/>
                      <a:pt x="4564" y="35196"/>
                    </a:cubicBezTo>
                    <a:cubicBezTo>
                      <a:pt x="4546" y="35178"/>
                      <a:pt x="4582" y="35160"/>
                      <a:pt x="4636" y="35125"/>
                    </a:cubicBezTo>
                    <a:cubicBezTo>
                      <a:pt x="4707" y="35089"/>
                      <a:pt x="4797" y="35053"/>
                      <a:pt x="4886" y="35053"/>
                    </a:cubicBezTo>
                    <a:close/>
                    <a:moveTo>
                      <a:pt x="6497" y="34695"/>
                    </a:moveTo>
                    <a:lnTo>
                      <a:pt x="6497" y="34695"/>
                    </a:lnTo>
                    <a:cubicBezTo>
                      <a:pt x="6533" y="34999"/>
                      <a:pt x="6425" y="35321"/>
                      <a:pt x="6228" y="35554"/>
                    </a:cubicBezTo>
                    <a:cubicBezTo>
                      <a:pt x="6121" y="35232"/>
                      <a:pt x="6318" y="34963"/>
                      <a:pt x="6497" y="34695"/>
                    </a:cubicBezTo>
                    <a:close/>
                    <a:moveTo>
                      <a:pt x="8752" y="35160"/>
                    </a:moveTo>
                    <a:cubicBezTo>
                      <a:pt x="8734" y="35178"/>
                      <a:pt x="8769" y="35214"/>
                      <a:pt x="8787" y="35214"/>
                    </a:cubicBezTo>
                    <a:lnTo>
                      <a:pt x="8787" y="35232"/>
                    </a:lnTo>
                    <a:cubicBezTo>
                      <a:pt x="8769" y="35250"/>
                      <a:pt x="8752" y="35268"/>
                      <a:pt x="8752" y="35286"/>
                    </a:cubicBezTo>
                    <a:cubicBezTo>
                      <a:pt x="8698" y="35357"/>
                      <a:pt x="8644" y="35411"/>
                      <a:pt x="8608" y="35465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44" y="35232"/>
                      <a:pt x="8698" y="35196"/>
                      <a:pt x="8752" y="35160"/>
                    </a:cubicBezTo>
                    <a:close/>
                    <a:moveTo>
                      <a:pt x="878" y="34319"/>
                    </a:moveTo>
                    <a:lnTo>
                      <a:pt x="878" y="34319"/>
                    </a:lnTo>
                    <a:cubicBezTo>
                      <a:pt x="1862" y="34373"/>
                      <a:pt x="2614" y="35160"/>
                      <a:pt x="3115" y="35966"/>
                    </a:cubicBezTo>
                    <a:lnTo>
                      <a:pt x="3025" y="35948"/>
                    </a:lnTo>
                    <a:cubicBezTo>
                      <a:pt x="2649" y="35608"/>
                      <a:pt x="2148" y="35429"/>
                      <a:pt x="1647" y="35393"/>
                    </a:cubicBezTo>
                    <a:cubicBezTo>
                      <a:pt x="1325" y="35071"/>
                      <a:pt x="1075" y="34713"/>
                      <a:pt x="878" y="34319"/>
                    </a:cubicBezTo>
                    <a:close/>
                    <a:moveTo>
                      <a:pt x="1737" y="35608"/>
                    </a:moveTo>
                    <a:cubicBezTo>
                      <a:pt x="2130" y="35679"/>
                      <a:pt x="2506" y="35822"/>
                      <a:pt x="2846" y="36037"/>
                    </a:cubicBezTo>
                    <a:cubicBezTo>
                      <a:pt x="2846" y="36055"/>
                      <a:pt x="2846" y="36073"/>
                      <a:pt x="2846" y="36091"/>
                    </a:cubicBezTo>
                    <a:cubicBezTo>
                      <a:pt x="2560" y="36145"/>
                      <a:pt x="2291" y="36234"/>
                      <a:pt x="2023" y="36359"/>
                    </a:cubicBezTo>
                    <a:cubicBezTo>
                      <a:pt x="1888" y="36373"/>
                      <a:pt x="1750" y="36381"/>
                      <a:pt x="1612" y="36381"/>
                    </a:cubicBezTo>
                    <a:cubicBezTo>
                      <a:pt x="1038" y="36381"/>
                      <a:pt x="475" y="36245"/>
                      <a:pt x="216" y="35840"/>
                    </a:cubicBezTo>
                    <a:cubicBezTo>
                      <a:pt x="98" y="35664"/>
                      <a:pt x="1116" y="35620"/>
                      <a:pt x="1552" y="35620"/>
                    </a:cubicBezTo>
                    <a:cubicBezTo>
                      <a:pt x="1647" y="35620"/>
                      <a:pt x="1714" y="35622"/>
                      <a:pt x="1737" y="35626"/>
                    </a:cubicBezTo>
                    <a:lnTo>
                      <a:pt x="1737" y="35608"/>
                    </a:lnTo>
                    <a:close/>
                    <a:moveTo>
                      <a:pt x="15945" y="35572"/>
                    </a:moveTo>
                    <a:lnTo>
                      <a:pt x="15945" y="35572"/>
                    </a:lnTo>
                    <a:cubicBezTo>
                      <a:pt x="15963" y="35858"/>
                      <a:pt x="15910" y="36127"/>
                      <a:pt x="15802" y="36395"/>
                    </a:cubicBezTo>
                    <a:cubicBezTo>
                      <a:pt x="15802" y="36252"/>
                      <a:pt x="15802" y="36109"/>
                      <a:pt x="15838" y="35948"/>
                    </a:cubicBezTo>
                    <a:cubicBezTo>
                      <a:pt x="15856" y="35822"/>
                      <a:pt x="15892" y="35697"/>
                      <a:pt x="15945" y="35572"/>
                    </a:cubicBezTo>
                    <a:close/>
                    <a:moveTo>
                      <a:pt x="3459" y="36417"/>
                    </a:moveTo>
                    <a:cubicBezTo>
                      <a:pt x="3465" y="36422"/>
                      <a:pt x="3478" y="36431"/>
                      <a:pt x="3490" y="36431"/>
                    </a:cubicBezTo>
                    <a:lnTo>
                      <a:pt x="3490" y="36485"/>
                    </a:lnTo>
                    <a:cubicBezTo>
                      <a:pt x="3365" y="36502"/>
                      <a:pt x="3222" y="36538"/>
                      <a:pt x="3097" y="36574"/>
                    </a:cubicBezTo>
                    <a:cubicBezTo>
                      <a:pt x="3201" y="36505"/>
                      <a:pt x="3321" y="36452"/>
                      <a:pt x="3459" y="36417"/>
                    </a:cubicBezTo>
                    <a:close/>
                    <a:moveTo>
                      <a:pt x="12706" y="36073"/>
                    </a:moveTo>
                    <a:cubicBezTo>
                      <a:pt x="12689" y="36431"/>
                      <a:pt x="12563" y="36771"/>
                      <a:pt x="12348" y="37057"/>
                    </a:cubicBezTo>
                    <a:cubicBezTo>
                      <a:pt x="12348" y="36842"/>
                      <a:pt x="12402" y="36628"/>
                      <a:pt x="12492" y="36431"/>
                    </a:cubicBezTo>
                    <a:cubicBezTo>
                      <a:pt x="12563" y="36306"/>
                      <a:pt x="12635" y="36180"/>
                      <a:pt x="12706" y="36073"/>
                    </a:cubicBezTo>
                    <a:close/>
                    <a:moveTo>
                      <a:pt x="10326" y="31313"/>
                    </a:moveTo>
                    <a:lnTo>
                      <a:pt x="10326" y="31313"/>
                    </a:lnTo>
                    <a:cubicBezTo>
                      <a:pt x="10255" y="31939"/>
                      <a:pt x="10308" y="32583"/>
                      <a:pt x="10487" y="33210"/>
                    </a:cubicBezTo>
                    <a:cubicBezTo>
                      <a:pt x="10810" y="34498"/>
                      <a:pt x="10845" y="35679"/>
                      <a:pt x="10935" y="37003"/>
                    </a:cubicBezTo>
                    <a:cubicBezTo>
                      <a:pt x="10935" y="37182"/>
                      <a:pt x="10971" y="37344"/>
                      <a:pt x="11060" y="37487"/>
                    </a:cubicBezTo>
                    <a:cubicBezTo>
                      <a:pt x="10863" y="37200"/>
                      <a:pt x="10631" y="36932"/>
                      <a:pt x="10380" y="36699"/>
                    </a:cubicBezTo>
                    <a:cubicBezTo>
                      <a:pt x="9288" y="35590"/>
                      <a:pt x="9432" y="34033"/>
                      <a:pt x="9807" y="32655"/>
                    </a:cubicBezTo>
                    <a:cubicBezTo>
                      <a:pt x="9807" y="32637"/>
                      <a:pt x="9807" y="32601"/>
                      <a:pt x="9789" y="32601"/>
                    </a:cubicBezTo>
                    <a:cubicBezTo>
                      <a:pt x="9825" y="32476"/>
                      <a:pt x="9879" y="32333"/>
                      <a:pt x="9933" y="32208"/>
                    </a:cubicBezTo>
                    <a:lnTo>
                      <a:pt x="9933" y="32208"/>
                    </a:lnTo>
                    <a:cubicBezTo>
                      <a:pt x="9682" y="33478"/>
                      <a:pt x="9825" y="34802"/>
                      <a:pt x="10326" y="36001"/>
                    </a:cubicBezTo>
                    <a:cubicBezTo>
                      <a:pt x="10332" y="36012"/>
                      <a:pt x="10340" y="36016"/>
                      <a:pt x="10349" y="36016"/>
                    </a:cubicBezTo>
                    <a:cubicBezTo>
                      <a:pt x="10370" y="36016"/>
                      <a:pt x="10393" y="35991"/>
                      <a:pt x="10380" y="35966"/>
                    </a:cubicBezTo>
                    <a:cubicBezTo>
                      <a:pt x="10183" y="35232"/>
                      <a:pt x="10058" y="34462"/>
                      <a:pt x="9986" y="33693"/>
                    </a:cubicBezTo>
                    <a:cubicBezTo>
                      <a:pt x="9951" y="33067"/>
                      <a:pt x="10058" y="32458"/>
                      <a:pt x="10076" y="31832"/>
                    </a:cubicBezTo>
                    <a:cubicBezTo>
                      <a:pt x="10165" y="31653"/>
                      <a:pt x="10237" y="31474"/>
                      <a:pt x="10326" y="31313"/>
                    </a:cubicBezTo>
                    <a:close/>
                    <a:moveTo>
                      <a:pt x="2667" y="36341"/>
                    </a:moveTo>
                    <a:cubicBezTo>
                      <a:pt x="2667" y="36368"/>
                      <a:pt x="2686" y="36384"/>
                      <a:pt x="2711" y="36384"/>
                    </a:cubicBezTo>
                    <a:cubicBezTo>
                      <a:pt x="2720" y="36384"/>
                      <a:pt x="2729" y="36382"/>
                      <a:pt x="2739" y="36377"/>
                    </a:cubicBezTo>
                    <a:lnTo>
                      <a:pt x="3043" y="36359"/>
                    </a:lnTo>
                    <a:lnTo>
                      <a:pt x="3043" y="36359"/>
                    </a:lnTo>
                    <a:cubicBezTo>
                      <a:pt x="2882" y="36449"/>
                      <a:pt x="2757" y="36574"/>
                      <a:pt x="2667" y="36735"/>
                    </a:cubicBezTo>
                    <a:cubicBezTo>
                      <a:pt x="2631" y="36789"/>
                      <a:pt x="2667" y="36860"/>
                      <a:pt x="2721" y="36878"/>
                    </a:cubicBezTo>
                    <a:cubicBezTo>
                      <a:pt x="2667" y="36932"/>
                      <a:pt x="2614" y="36986"/>
                      <a:pt x="2542" y="37039"/>
                    </a:cubicBezTo>
                    <a:lnTo>
                      <a:pt x="2435" y="37129"/>
                    </a:lnTo>
                    <a:cubicBezTo>
                      <a:pt x="2202" y="37290"/>
                      <a:pt x="1951" y="37433"/>
                      <a:pt x="1701" y="37558"/>
                    </a:cubicBezTo>
                    <a:cubicBezTo>
                      <a:pt x="1456" y="37688"/>
                      <a:pt x="1189" y="37748"/>
                      <a:pt x="926" y="37748"/>
                    </a:cubicBezTo>
                    <a:cubicBezTo>
                      <a:pt x="862" y="37748"/>
                      <a:pt x="798" y="37744"/>
                      <a:pt x="735" y="37737"/>
                    </a:cubicBezTo>
                    <a:cubicBezTo>
                      <a:pt x="269" y="37612"/>
                      <a:pt x="573" y="37236"/>
                      <a:pt x="788" y="37093"/>
                    </a:cubicBezTo>
                    <a:cubicBezTo>
                      <a:pt x="1343" y="36681"/>
                      <a:pt x="2023" y="36538"/>
                      <a:pt x="2667" y="36341"/>
                    </a:cubicBezTo>
                    <a:close/>
                    <a:moveTo>
                      <a:pt x="3795" y="36431"/>
                    </a:moveTo>
                    <a:cubicBezTo>
                      <a:pt x="4117" y="36789"/>
                      <a:pt x="4278" y="37254"/>
                      <a:pt x="4260" y="37737"/>
                    </a:cubicBezTo>
                    <a:cubicBezTo>
                      <a:pt x="4260" y="37988"/>
                      <a:pt x="4242" y="38238"/>
                      <a:pt x="4188" y="38489"/>
                    </a:cubicBezTo>
                    <a:cubicBezTo>
                      <a:pt x="4170" y="38560"/>
                      <a:pt x="4153" y="38650"/>
                      <a:pt x="4135" y="38721"/>
                    </a:cubicBezTo>
                    <a:cubicBezTo>
                      <a:pt x="4135" y="38755"/>
                      <a:pt x="4135" y="38788"/>
                      <a:pt x="4149" y="38836"/>
                    </a:cubicBezTo>
                    <a:lnTo>
                      <a:pt x="4149" y="38836"/>
                    </a:lnTo>
                    <a:cubicBezTo>
                      <a:pt x="4146" y="38832"/>
                      <a:pt x="4142" y="38829"/>
                      <a:pt x="4135" y="38829"/>
                    </a:cubicBezTo>
                    <a:cubicBezTo>
                      <a:pt x="4099" y="38739"/>
                      <a:pt x="4045" y="38632"/>
                      <a:pt x="3991" y="38560"/>
                    </a:cubicBezTo>
                    <a:cubicBezTo>
                      <a:pt x="3938" y="38471"/>
                      <a:pt x="3866" y="38399"/>
                      <a:pt x="3777" y="38328"/>
                    </a:cubicBezTo>
                    <a:cubicBezTo>
                      <a:pt x="3812" y="37701"/>
                      <a:pt x="3759" y="37057"/>
                      <a:pt x="3723" y="36431"/>
                    </a:cubicBezTo>
                    <a:close/>
                    <a:moveTo>
                      <a:pt x="3097" y="36825"/>
                    </a:moveTo>
                    <a:lnTo>
                      <a:pt x="3097" y="36825"/>
                    </a:lnTo>
                    <a:cubicBezTo>
                      <a:pt x="2954" y="37218"/>
                      <a:pt x="2792" y="37594"/>
                      <a:pt x="2596" y="37970"/>
                    </a:cubicBezTo>
                    <a:cubicBezTo>
                      <a:pt x="2470" y="38202"/>
                      <a:pt x="2327" y="38417"/>
                      <a:pt x="2130" y="38596"/>
                    </a:cubicBezTo>
                    <a:cubicBezTo>
                      <a:pt x="2086" y="38640"/>
                      <a:pt x="1601" y="38911"/>
                      <a:pt x="1444" y="38911"/>
                    </a:cubicBezTo>
                    <a:cubicBezTo>
                      <a:pt x="1409" y="38911"/>
                      <a:pt x="1390" y="38897"/>
                      <a:pt x="1397" y="38865"/>
                    </a:cubicBezTo>
                    <a:cubicBezTo>
                      <a:pt x="1629" y="37862"/>
                      <a:pt x="2381" y="37379"/>
                      <a:pt x="3097" y="36825"/>
                    </a:cubicBezTo>
                    <a:close/>
                    <a:moveTo>
                      <a:pt x="12898" y="38365"/>
                    </a:moveTo>
                    <a:lnTo>
                      <a:pt x="12898" y="38365"/>
                    </a:lnTo>
                    <a:cubicBezTo>
                      <a:pt x="12912" y="38407"/>
                      <a:pt x="12925" y="38448"/>
                      <a:pt x="12939" y="38489"/>
                    </a:cubicBezTo>
                    <a:cubicBezTo>
                      <a:pt x="13011" y="38668"/>
                      <a:pt x="13064" y="38865"/>
                      <a:pt x="13100" y="39061"/>
                    </a:cubicBezTo>
                    <a:cubicBezTo>
                      <a:pt x="12939" y="39026"/>
                      <a:pt x="12885" y="38865"/>
                      <a:pt x="12867" y="38704"/>
                    </a:cubicBezTo>
                    <a:cubicBezTo>
                      <a:pt x="12867" y="38591"/>
                      <a:pt x="12882" y="38478"/>
                      <a:pt x="12898" y="38365"/>
                    </a:cubicBezTo>
                    <a:close/>
                    <a:moveTo>
                      <a:pt x="3634" y="36628"/>
                    </a:moveTo>
                    <a:cubicBezTo>
                      <a:pt x="3651" y="37469"/>
                      <a:pt x="3705" y="38292"/>
                      <a:pt x="3562" y="39133"/>
                    </a:cubicBezTo>
                    <a:cubicBezTo>
                      <a:pt x="3562" y="39133"/>
                      <a:pt x="3384" y="39816"/>
                      <a:pt x="3257" y="39816"/>
                    </a:cubicBezTo>
                    <a:cubicBezTo>
                      <a:pt x="3245" y="39816"/>
                      <a:pt x="3233" y="39809"/>
                      <a:pt x="3222" y="39795"/>
                    </a:cubicBezTo>
                    <a:cubicBezTo>
                      <a:pt x="3043" y="39527"/>
                      <a:pt x="2918" y="39258"/>
                      <a:pt x="2810" y="38954"/>
                    </a:cubicBezTo>
                    <a:cubicBezTo>
                      <a:pt x="2649" y="38417"/>
                      <a:pt x="2846" y="37934"/>
                      <a:pt x="3097" y="37469"/>
                    </a:cubicBezTo>
                    <a:cubicBezTo>
                      <a:pt x="3106" y="37478"/>
                      <a:pt x="3119" y="37482"/>
                      <a:pt x="3135" y="37482"/>
                    </a:cubicBezTo>
                    <a:cubicBezTo>
                      <a:pt x="3150" y="37482"/>
                      <a:pt x="3168" y="37478"/>
                      <a:pt x="3186" y="37469"/>
                    </a:cubicBezTo>
                    <a:cubicBezTo>
                      <a:pt x="3383" y="37236"/>
                      <a:pt x="3526" y="36968"/>
                      <a:pt x="3598" y="36663"/>
                    </a:cubicBezTo>
                    <a:lnTo>
                      <a:pt x="3634" y="36646"/>
                    </a:lnTo>
                    <a:lnTo>
                      <a:pt x="3634" y="36628"/>
                    </a:lnTo>
                    <a:close/>
                    <a:moveTo>
                      <a:pt x="7982" y="38668"/>
                    </a:moveTo>
                    <a:lnTo>
                      <a:pt x="7982" y="38668"/>
                    </a:lnTo>
                    <a:cubicBezTo>
                      <a:pt x="7714" y="39079"/>
                      <a:pt x="7570" y="39563"/>
                      <a:pt x="7535" y="40064"/>
                    </a:cubicBezTo>
                    <a:lnTo>
                      <a:pt x="7517" y="40064"/>
                    </a:lnTo>
                    <a:cubicBezTo>
                      <a:pt x="7463" y="40153"/>
                      <a:pt x="7409" y="40225"/>
                      <a:pt x="7374" y="40296"/>
                    </a:cubicBezTo>
                    <a:cubicBezTo>
                      <a:pt x="7374" y="40296"/>
                      <a:pt x="7042" y="40640"/>
                      <a:pt x="6939" y="40640"/>
                    </a:cubicBezTo>
                    <a:cubicBezTo>
                      <a:pt x="6920" y="40640"/>
                      <a:pt x="6908" y="40628"/>
                      <a:pt x="6908" y="40600"/>
                    </a:cubicBezTo>
                    <a:cubicBezTo>
                      <a:pt x="6926" y="40243"/>
                      <a:pt x="7016" y="39903"/>
                      <a:pt x="7195" y="39580"/>
                    </a:cubicBezTo>
                    <a:cubicBezTo>
                      <a:pt x="7374" y="39205"/>
                      <a:pt x="7642" y="38900"/>
                      <a:pt x="7982" y="38668"/>
                    </a:cubicBezTo>
                    <a:close/>
                    <a:moveTo>
                      <a:pt x="8734" y="38095"/>
                    </a:moveTo>
                    <a:lnTo>
                      <a:pt x="8787" y="38220"/>
                    </a:lnTo>
                    <a:cubicBezTo>
                      <a:pt x="8769" y="38238"/>
                      <a:pt x="8769" y="38274"/>
                      <a:pt x="8805" y="38292"/>
                    </a:cubicBezTo>
                    <a:cubicBezTo>
                      <a:pt x="8286" y="39026"/>
                      <a:pt x="8966" y="39920"/>
                      <a:pt x="9217" y="40708"/>
                    </a:cubicBezTo>
                    <a:cubicBezTo>
                      <a:pt x="9199" y="40708"/>
                      <a:pt x="9181" y="40708"/>
                      <a:pt x="9181" y="40726"/>
                    </a:cubicBezTo>
                    <a:cubicBezTo>
                      <a:pt x="9163" y="40784"/>
                      <a:pt x="9133" y="40809"/>
                      <a:pt x="9096" y="40809"/>
                    </a:cubicBezTo>
                    <a:cubicBezTo>
                      <a:pt x="8884" y="40809"/>
                      <a:pt x="8427" y="39979"/>
                      <a:pt x="8412" y="39903"/>
                    </a:cubicBezTo>
                    <a:cubicBezTo>
                      <a:pt x="8286" y="39580"/>
                      <a:pt x="8286" y="39240"/>
                      <a:pt x="8412" y="38918"/>
                    </a:cubicBezTo>
                    <a:cubicBezTo>
                      <a:pt x="8447" y="38918"/>
                      <a:pt x="8483" y="38900"/>
                      <a:pt x="8501" y="38865"/>
                    </a:cubicBezTo>
                    <a:cubicBezTo>
                      <a:pt x="8573" y="38650"/>
                      <a:pt x="8644" y="38453"/>
                      <a:pt x="8698" y="38238"/>
                    </a:cubicBezTo>
                    <a:lnTo>
                      <a:pt x="8716" y="38238"/>
                    </a:lnTo>
                    <a:cubicBezTo>
                      <a:pt x="8734" y="38220"/>
                      <a:pt x="8734" y="38202"/>
                      <a:pt x="8716" y="38185"/>
                    </a:cubicBezTo>
                    <a:lnTo>
                      <a:pt x="8734" y="38095"/>
                    </a:lnTo>
                    <a:close/>
                    <a:moveTo>
                      <a:pt x="8984" y="38310"/>
                    </a:moveTo>
                    <a:cubicBezTo>
                      <a:pt x="9772" y="38596"/>
                      <a:pt x="9897" y="40260"/>
                      <a:pt x="9414" y="40887"/>
                    </a:cubicBezTo>
                    <a:cubicBezTo>
                      <a:pt x="9342" y="40583"/>
                      <a:pt x="9253" y="40296"/>
                      <a:pt x="9127" y="40028"/>
                    </a:cubicBezTo>
                    <a:cubicBezTo>
                      <a:pt x="8898" y="39481"/>
                      <a:pt x="8756" y="39039"/>
                      <a:pt x="8872" y="38460"/>
                    </a:cubicBezTo>
                    <a:lnTo>
                      <a:pt x="8872" y="38460"/>
                    </a:lnTo>
                    <a:cubicBezTo>
                      <a:pt x="8903" y="38524"/>
                      <a:pt x="8935" y="38587"/>
                      <a:pt x="8966" y="38650"/>
                    </a:cubicBezTo>
                    <a:cubicBezTo>
                      <a:pt x="8978" y="38674"/>
                      <a:pt x="9000" y="38684"/>
                      <a:pt x="9023" y="38684"/>
                    </a:cubicBezTo>
                    <a:cubicBezTo>
                      <a:pt x="9068" y="38684"/>
                      <a:pt x="9115" y="38644"/>
                      <a:pt x="9092" y="38596"/>
                    </a:cubicBezTo>
                    <a:lnTo>
                      <a:pt x="8984" y="38310"/>
                    </a:lnTo>
                    <a:close/>
                    <a:moveTo>
                      <a:pt x="8340" y="38578"/>
                    </a:moveTo>
                    <a:lnTo>
                      <a:pt x="8340" y="38668"/>
                    </a:lnTo>
                    <a:cubicBezTo>
                      <a:pt x="8107" y="39115"/>
                      <a:pt x="8179" y="39688"/>
                      <a:pt x="8376" y="40153"/>
                    </a:cubicBezTo>
                    <a:cubicBezTo>
                      <a:pt x="8376" y="40189"/>
                      <a:pt x="8358" y="40207"/>
                      <a:pt x="8358" y="40260"/>
                    </a:cubicBezTo>
                    <a:cubicBezTo>
                      <a:pt x="8358" y="40260"/>
                      <a:pt x="8358" y="40278"/>
                      <a:pt x="8376" y="40296"/>
                    </a:cubicBezTo>
                    <a:cubicBezTo>
                      <a:pt x="8319" y="40396"/>
                      <a:pt x="8250" y="40542"/>
                      <a:pt x="8243" y="40542"/>
                    </a:cubicBezTo>
                    <a:cubicBezTo>
                      <a:pt x="8241" y="40542"/>
                      <a:pt x="8243" y="40533"/>
                      <a:pt x="8251" y="40511"/>
                    </a:cubicBezTo>
                    <a:lnTo>
                      <a:pt x="8251" y="40511"/>
                    </a:lnTo>
                    <a:lnTo>
                      <a:pt x="8161" y="40672"/>
                    </a:lnTo>
                    <a:cubicBezTo>
                      <a:pt x="8054" y="40869"/>
                      <a:pt x="7875" y="41012"/>
                      <a:pt x="7642" y="41066"/>
                    </a:cubicBezTo>
                    <a:cubicBezTo>
                      <a:pt x="7642" y="40761"/>
                      <a:pt x="7642" y="40475"/>
                      <a:pt x="7678" y="40171"/>
                    </a:cubicBezTo>
                    <a:cubicBezTo>
                      <a:pt x="7696" y="39580"/>
                      <a:pt x="7946" y="39008"/>
                      <a:pt x="8340" y="38578"/>
                    </a:cubicBezTo>
                    <a:close/>
                    <a:moveTo>
                      <a:pt x="17395" y="41441"/>
                    </a:moveTo>
                    <a:lnTo>
                      <a:pt x="17395" y="41441"/>
                    </a:lnTo>
                    <a:cubicBezTo>
                      <a:pt x="17019" y="41585"/>
                      <a:pt x="16661" y="41799"/>
                      <a:pt x="16339" y="42068"/>
                    </a:cubicBezTo>
                    <a:cubicBezTo>
                      <a:pt x="16194" y="42170"/>
                      <a:pt x="16063" y="42290"/>
                      <a:pt x="15949" y="42424"/>
                    </a:cubicBezTo>
                    <a:lnTo>
                      <a:pt x="15949" y="42424"/>
                    </a:lnTo>
                    <a:cubicBezTo>
                      <a:pt x="15948" y="42419"/>
                      <a:pt x="15947" y="42413"/>
                      <a:pt x="15945" y="42408"/>
                    </a:cubicBezTo>
                    <a:cubicBezTo>
                      <a:pt x="15874" y="42229"/>
                      <a:pt x="15802" y="42157"/>
                      <a:pt x="15963" y="41978"/>
                    </a:cubicBezTo>
                    <a:cubicBezTo>
                      <a:pt x="16142" y="41853"/>
                      <a:pt x="16321" y="41746"/>
                      <a:pt x="16536" y="41692"/>
                    </a:cubicBezTo>
                    <a:cubicBezTo>
                      <a:pt x="16804" y="41567"/>
                      <a:pt x="17109" y="41495"/>
                      <a:pt x="17395" y="41441"/>
                    </a:cubicBezTo>
                    <a:close/>
                    <a:moveTo>
                      <a:pt x="18200" y="41245"/>
                    </a:moveTo>
                    <a:lnTo>
                      <a:pt x="18200" y="41245"/>
                    </a:lnTo>
                    <a:cubicBezTo>
                      <a:pt x="19095" y="41424"/>
                      <a:pt x="20026" y="41871"/>
                      <a:pt x="20330" y="42766"/>
                    </a:cubicBezTo>
                    <a:cubicBezTo>
                      <a:pt x="19650" y="42694"/>
                      <a:pt x="19023" y="42372"/>
                      <a:pt x="18558" y="41871"/>
                    </a:cubicBezTo>
                    <a:cubicBezTo>
                      <a:pt x="18594" y="41835"/>
                      <a:pt x="18594" y="41799"/>
                      <a:pt x="18576" y="41764"/>
                    </a:cubicBezTo>
                    <a:cubicBezTo>
                      <a:pt x="18469" y="41567"/>
                      <a:pt x="18343" y="41388"/>
                      <a:pt x="18200" y="41245"/>
                    </a:cubicBezTo>
                    <a:close/>
                    <a:moveTo>
                      <a:pt x="17377" y="41656"/>
                    </a:moveTo>
                    <a:lnTo>
                      <a:pt x="17377" y="41656"/>
                    </a:lnTo>
                    <a:cubicBezTo>
                      <a:pt x="17359" y="41746"/>
                      <a:pt x="17359" y="41835"/>
                      <a:pt x="17359" y="41925"/>
                    </a:cubicBezTo>
                    <a:cubicBezTo>
                      <a:pt x="16822" y="42462"/>
                      <a:pt x="16643" y="43410"/>
                      <a:pt x="15766" y="43482"/>
                    </a:cubicBezTo>
                    <a:cubicBezTo>
                      <a:pt x="15762" y="43482"/>
                      <a:pt x="15757" y="43482"/>
                      <a:pt x="15752" y="43482"/>
                    </a:cubicBezTo>
                    <a:cubicBezTo>
                      <a:pt x="15455" y="43482"/>
                      <a:pt x="15786" y="42925"/>
                      <a:pt x="15874" y="42784"/>
                    </a:cubicBezTo>
                    <a:cubicBezTo>
                      <a:pt x="16053" y="42515"/>
                      <a:pt x="16285" y="42283"/>
                      <a:pt x="16536" y="42104"/>
                    </a:cubicBezTo>
                    <a:cubicBezTo>
                      <a:pt x="16804" y="41907"/>
                      <a:pt x="17091" y="41764"/>
                      <a:pt x="17377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59" y="42730"/>
                      <a:pt x="17305" y="43124"/>
                      <a:pt x="17323" y="43499"/>
                    </a:cubicBezTo>
                    <a:cubicBezTo>
                      <a:pt x="17318" y="43494"/>
                      <a:pt x="17313" y="43492"/>
                      <a:pt x="17308" y="43492"/>
                    </a:cubicBezTo>
                    <a:cubicBezTo>
                      <a:pt x="17295" y="43492"/>
                      <a:pt x="17282" y="43505"/>
                      <a:pt x="17270" y="43517"/>
                    </a:cubicBezTo>
                    <a:cubicBezTo>
                      <a:pt x="17184" y="43646"/>
                      <a:pt x="16811" y="44302"/>
                      <a:pt x="16638" y="44302"/>
                    </a:cubicBezTo>
                    <a:cubicBezTo>
                      <a:pt x="16595" y="44302"/>
                      <a:pt x="16565" y="44262"/>
                      <a:pt x="16554" y="44162"/>
                    </a:cubicBezTo>
                    <a:cubicBezTo>
                      <a:pt x="16536" y="43768"/>
                      <a:pt x="16625" y="43374"/>
                      <a:pt x="16822" y="43034"/>
                    </a:cubicBezTo>
                    <a:cubicBezTo>
                      <a:pt x="16983" y="42730"/>
                      <a:pt x="17180" y="42462"/>
                      <a:pt x="17413" y="42229"/>
                    </a:cubicBezTo>
                    <a:cubicBezTo>
                      <a:pt x="17449" y="42229"/>
                      <a:pt x="17484" y="42211"/>
                      <a:pt x="17520" y="42175"/>
                    </a:cubicBezTo>
                    <a:close/>
                    <a:moveTo>
                      <a:pt x="18147" y="41710"/>
                    </a:moveTo>
                    <a:cubicBezTo>
                      <a:pt x="18182" y="41728"/>
                      <a:pt x="18218" y="41764"/>
                      <a:pt x="18254" y="41781"/>
                    </a:cubicBezTo>
                    <a:cubicBezTo>
                      <a:pt x="18272" y="41835"/>
                      <a:pt x="18308" y="41871"/>
                      <a:pt x="18325" y="41907"/>
                    </a:cubicBezTo>
                    <a:cubicBezTo>
                      <a:pt x="18325" y="41943"/>
                      <a:pt x="18325" y="41960"/>
                      <a:pt x="18361" y="41978"/>
                    </a:cubicBezTo>
                    <a:lnTo>
                      <a:pt x="18397" y="41996"/>
                    </a:lnTo>
                    <a:cubicBezTo>
                      <a:pt x="18558" y="42193"/>
                      <a:pt x="18755" y="42354"/>
                      <a:pt x="18988" y="42479"/>
                    </a:cubicBezTo>
                    <a:cubicBezTo>
                      <a:pt x="19131" y="42658"/>
                      <a:pt x="19238" y="42873"/>
                      <a:pt x="19328" y="43088"/>
                    </a:cubicBezTo>
                    <a:cubicBezTo>
                      <a:pt x="19399" y="43303"/>
                      <a:pt x="19435" y="43517"/>
                      <a:pt x="19435" y="43732"/>
                    </a:cubicBezTo>
                    <a:cubicBezTo>
                      <a:pt x="19435" y="43865"/>
                      <a:pt x="19374" y="44379"/>
                      <a:pt x="19220" y="44379"/>
                    </a:cubicBezTo>
                    <a:cubicBezTo>
                      <a:pt x="19189" y="44379"/>
                      <a:pt x="19153" y="44357"/>
                      <a:pt x="19113" y="44305"/>
                    </a:cubicBezTo>
                    <a:cubicBezTo>
                      <a:pt x="18827" y="43947"/>
                      <a:pt x="18558" y="43571"/>
                      <a:pt x="18308" y="43195"/>
                    </a:cubicBezTo>
                    <a:cubicBezTo>
                      <a:pt x="18254" y="42980"/>
                      <a:pt x="18182" y="42784"/>
                      <a:pt x="18075" y="42605"/>
                    </a:cubicBezTo>
                    <a:cubicBezTo>
                      <a:pt x="18039" y="42462"/>
                      <a:pt x="18021" y="42300"/>
                      <a:pt x="18039" y="42157"/>
                    </a:cubicBezTo>
                    <a:cubicBezTo>
                      <a:pt x="18075" y="42157"/>
                      <a:pt x="18111" y="42122"/>
                      <a:pt x="18111" y="42086"/>
                    </a:cubicBezTo>
                    <a:lnTo>
                      <a:pt x="18129" y="42086"/>
                    </a:lnTo>
                    <a:cubicBezTo>
                      <a:pt x="18147" y="41978"/>
                      <a:pt x="18147" y="41853"/>
                      <a:pt x="18129" y="41746"/>
                    </a:cubicBezTo>
                    <a:lnTo>
                      <a:pt x="18147" y="41710"/>
                    </a:lnTo>
                    <a:close/>
                    <a:moveTo>
                      <a:pt x="17860" y="41960"/>
                    </a:moveTo>
                    <a:lnTo>
                      <a:pt x="17860" y="41978"/>
                    </a:lnTo>
                    <a:lnTo>
                      <a:pt x="17896" y="42014"/>
                    </a:lnTo>
                    <a:cubicBezTo>
                      <a:pt x="17860" y="42139"/>
                      <a:pt x="17860" y="42265"/>
                      <a:pt x="17860" y="42390"/>
                    </a:cubicBezTo>
                    <a:cubicBezTo>
                      <a:pt x="17860" y="42390"/>
                      <a:pt x="17860" y="42408"/>
                      <a:pt x="17860" y="42426"/>
                    </a:cubicBezTo>
                    <a:cubicBezTo>
                      <a:pt x="17914" y="42748"/>
                      <a:pt x="18039" y="43070"/>
                      <a:pt x="18218" y="43338"/>
                    </a:cubicBezTo>
                    <a:cubicBezTo>
                      <a:pt x="18308" y="43768"/>
                      <a:pt x="18236" y="44215"/>
                      <a:pt x="18057" y="44609"/>
                    </a:cubicBezTo>
                    <a:cubicBezTo>
                      <a:pt x="17997" y="44735"/>
                      <a:pt x="17939" y="44787"/>
                      <a:pt x="17885" y="44787"/>
                    </a:cubicBezTo>
                    <a:cubicBezTo>
                      <a:pt x="17643" y="44787"/>
                      <a:pt x="17460" y="43778"/>
                      <a:pt x="17431" y="43589"/>
                    </a:cubicBezTo>
                    <a:cubicBezTo>
                      <a:pt x="17413" y="43231"/>
                      <a:pt x="17467" y="42891"/>
                      <a:pt x="17592" y="42569"/>
                    </a:cubicBezTo>
                    <a:cubicBezTo>
                      <a:pt x="17628" y="42569"/>
                      <a:pt x="17663" y="42551"/>
                      <a:pt x="17681" y="42533"/>
                    </a:cubicBezTo>
                    <a:cubicBezTo>
                      <a:pt x="17771" y="42354"/>
                      <a:pt x="17824" y="42157"/>
                      <a:pt x="17860" y="41960"/>
                    </a:cubicBezTo>
                    <a:close/>
                    <a:moveTo>
                      <a:pt x="11955" y="44824"/>
                    </a:moveTo>
                    <a:lnTo>
                      <a:pt x="11919" y="45110"/>
                    </a:lnTo>
                    <a:cubicBezTo>
                      <a:pt x="11830" y="45271"/>
                      <a:pt x="11722" y="45414"/>
                      <a:pt x="11579" y="45522"/>
                    </a:cubicBezTo>
                    <a:cubicBezTo>
                      <a:pt x="11686" y="45271"/>
                      <a:pt x="11794" y="45038"/>
                      <a:pt x="11955" y="44824"/>
                    </a:cubicBezTo>
                    <a:close/>
                    <a:moveTo>
                      <a:pt x="12223" y="40350"/>
                    </a:moveTo>
                    <a:lnTo>
                      <a:pt x="12223" y="40350"/>
                    </a:lnTo>
                    <a:cubicBezTo>
                      <a:pt x="12044" y="41549"/>
                      <a:pt x="11615" y="42712"/>
                      <a:pt x="10988" y="43750"/>
                    </a:cubicBezTo>
                    <a:cubicBezTo>
                      <a:pt x="10237" y="44967"/>
                      <a:pt x="9038" y="45826"/>
                      <a:pt x="8072" y="46882"/>
                    </a:cubicBezTo>
                    <a:cubicBezTo>
                      <a:pt x="9163" y="44591"/>
                      <a:pt x="11239" y="42694"/>
                      <a:pt x="12223" y="40350"/>
                    </a:cubicBezTo>
                    <a:close/>
                    <a:moveTo>
                      <a:pt x="11973" y="47096"/>
                    </a:moveTo>
                    <a:lnTo>
                      <a:pt x="12044" y="47114"/>
                    </a:lnTo>
                    <a:cubicBezTo>
                      <a:pt x="12170" y="47150"/>
                      <a:pt x="12277" y="47240"/>
                      <a:pt x="12348" y="47329"/>
                    </a:cubicBezTo>
                    <a:cubicBezTo>
                      <a:pt x="12438" y="47418"/>
                      <a:pt x="12510" y="47526"/>
                      <a:pt x="12563" y="47651"/>
                    </a:cubicBezTo>
                    <a:cubicBezTo>
                      <a:pt x="12456" y="47597"/>
                      <a:pt x="12366" y="47544"/>
                      <a:pt x="12277" y="47490"/>
                    </a:cubicBezTo>
                    <a:cubicBezTo>
                      <a:pt x="12223" y="47311"/>
                      <a:pt x="12116" y="47186"/>
                      <a:pt x="11973" y="47096"/>
                    </a:cubicBezTo>
                    <a:close/>
                    <a:moveTo>
                      <a:pt x="11561" y="47436"/>
                    </a:moveTo>
                    <a:lnTo>
                      <a:pt x="11561" y="47436"/>
                    </a:lnTo>
                    <a:cubicBezTo>
                      <a:pt x="11490" y="47615"/>
                      <a:pt x="11400" y="47794"/>
                      <a:pt x="11311" y="47955"/>
                    </a:cubicBezTo>
                    <a:lnTo>
                      <a:pt x="11275" y="47973"/>
                    </a:lnTo>
                    <a:cubicBezTo>
                      <a:pt x="11275" y="47920"/>
                      <a:pt x="11275" y="47866"/>
                      <a:pt x="11293" y="47830"/>
                    </a:cubicBezTo>
                    <a:cubicBezTo>
                      <a:pt x="11400" y="47705"/>
                      <a:pt x="11490" y="47580"/>
                      <a:pt x="11561" y="47436"/>
                    </a:cubicBezTo>
                    <a:close/>
                    <a:moveTo>
                      <a:pt x="10063" y="47802"/>
                    </a:moveTo>
                    <a:cubicBezTo>
                      <a:pt x="10269" y="47802"/>
                      <a:pt x="10480" y="47829"/>
                      <a:pt x="10702" y="47902"/>
                    </a:cubicBezTo>
                    <a:cubicBezTo>
                      <a:pt x="10165" y="48063"/>
                      <a:pt x="9664" y="48295"/>
                      <a:pt x="9181" y="48617"/>
                    </a:cubicBezTo>
                    <a:cubicBezTo>
                      <a:pt x="9181" y="48605"/>
                      <a:pt x="9172" y="48592"/>
                      <a:pt x="9161" y="48592"/>
                    </a:cubicBezTo>
                    <a:cubicBezTo>
                      <a:pt x="9156" y="48592"/>
                      <a:pt x="9151" y="48594"/>
                      <a:pt x="9145" y="48600"/>
                    </a:cubicBezTo>
                    <a:cubicBezTo>
                      <a:pt x="8895" y="48600"/>
                      <a:pt x="8644" y="48564"/>
                      <a:pt x="8412" y="48492"/>
                    </a:cubicBezTo>
                    <a:cubicBezTo>
                      <a:pt x="8360" y="48475"/>
                      <a:pt x="7713" y="48061"/>
                      <a:pt x="7965" y="48061"/>
                    </a:cubicBezTo>
                    <a:cubicBezTo>
                      <a:pt x="7975" y="48061"/>
                      <a:pt x="7987" y="48061"/>
                      <a:pt x="8000" y="48063"/>
                    </a:cubicBezTo>
                    <a:cubicBezTo>
                      <a:pt x="8047" y="48068"/>
                      <a:pt x="8096" y="48070"/>
                      <a:pt x="8145" y="48070"/>
                    </a:cubicBezTo>
                    <a:cubicBezTo>
                      <a:pt x="8264" y="48070"/>
                      <a:pt x="8387" y="48057"/>
                      <a:pt x="8501" y="48045"/>
                    </a:cubicBezTo>
                    <a:cubicBezTo>
                      <a:pt x="9074" y="47968"/>
                      <a:pt x="9556" y="47802"/>
                      <a:pt x="10063" y="47802"/>
                    </a:cubicBezTo>
                    <a:close/>
                    <a:moveTo>
                      <a:pt x="10953" y="47973"/>
                    </a:moveTo>
                    <a:cubicBezTo>
                      <a:pt x="10966" y="48013"/>
                      <a:pt x="11000" y="48034"/>
                      <a:pt x="11038" y="48034"/>
                    </a:cubicBezTo>
                    <a:cubicBezTo>
                      <a:pt x="11051" y="48034"/>
                      <a:pt x="11065" y="48031"/>
                      <a:pt x="11078" y="48027"/>
                    </a:cubicBezTo>
                    <a:lnTo>
                      <a:pt x="11078" y="48081"/>
                    </a:lnTo>
                    <a:cubicBezTo>
                      <a:pt x="10398" y="48474"/>
                      <a:pt x="9879" y="49083"/>
                      <a:pt x="9611" y="49834"/>
                    </a:cubicBezTo>
                    <a:cubicBezTo>
                      <a:pt x="9323" y="50122"/>
                      <a:pt x="8933" y="50179"/>
                      <a:pt x="8549" y="50179"/>
                    </a:cubicBezTo>
                    <a:cubicBezTo>
                      <a:pt x="8479" y="50179"/>
                      <a:pt x="8409" y="50177"/>
                      <a:pt x="8340" y="50174"/>
                    </a:cubicBezTo>
                    <a:lnTo>
                      <a:pt x="8340" y="50156"/>
                    </a:lnTo>
                    <a:cubicBezTo>
                      <a:pt x="8125" y="50156"/>
                      <a:pt x="8197" y="50103"/>
                      <a:pt x="8304" y="49924"/>
                    </a:cubicBezTo>
                    <a:cubicBezTo>
                      <a:pt x="8412" y="49763"/>
                      <a:pt x="8519" y="49530"/>
                      <a:pt x="8662" y="49333"/>
                    </a:cubicBezTo>
                    <a:cubicBezTo>
                      <a:pt x="9163" y="48582"/>
                      <a:pt x="10112" y="48313"/>
                      <a:pt x="10935" y="47973"/>
                    </a:cubicBezTo>
                    <a:close/>
                    <a:moveTo>
                      <a:pt x="12331" y="47633"/>
                    </a:moveTo>
                    <a:cubicBezTo>
                      <a:pt x="12420" y="47705"/>
                      <a:pt x="12527" y="47758"/>
                      <a:pt x="12617" y="47830"/>
                    </a:cubicBezTo>
                    <a:cubicBezTo>
                      <a:pt x="12635" y="47902"/>
                      <a:pt x="12635" y="47955"/>
                      <a:pt x="12653" y="48027"/>
                    </a:cubicBezTo>
                    <a:lnTo>
                      <a:pt x="12635" y="48027"/>
                    </a:lnTo>
                    <a:cubicBezTo>
                      <a:pt x="12644" y="48054"/>
                      <a:pt x="12666" y="48067"/>
                      <a:pt x="12686" y="48067"/>
                    </a:cubicBezTo>
                    <a:cubicBezTo>
                      <a:pt x="12706" y="48067"/>
                      <a:pt x="12724" y="48054"/>
                      <a:pt x="12724" y="48027"/>
                    </a:cubicBezTo>
                    <a:lnTo>
                      <a:pt x="12724" y="47902"/>
                    </a:lnTo>
                    <a:cubicBezTo>
                      <a:pt x="12975" y="48045"/>
                      <a:pt x="13225" y="48224"/>
                      <a:pt x="13440" y="48403"/>
                    </a:cubicBezTo>
                    <a:cubicBezTo>
                      <a:pt x="13798" y="48707"/>
                      <a:pt x="13941" y="49190"/>
                      <a:pt x="14066" y="49637"/>
                    </a:cubicBezTo>
                    <a:cubicBezTo>
                      <a:pt x="14102" y="49763"/>
                      <a:pt x="14192" y="50371"/>
                      <a:pt x="14299" y="50443"/>
                    </a:cubicBezTo>
                    <a:cubicBezTo>
                      <a:pt x="13816" y="50174"/>
                      <a:pt x="13386" y="49834"/>
                      <a:pt x="13029" y="49423"/>
                    </a:cubicBezTo>
                    <a:cubicBezTo>
                      <a:pt x="12993" y="49369"/>
                      <a:pt x="12957" y="49315"/>
                      <a:pt x="12921" y="49262"/>
                    </a:cubicBezTo>
                    <a:cubicBezTo>
                      <a:pt x="12885" y="49208"/>
                      <a:pt x="12867" y="49172"/>
                      <a:pt x="12832" y="49136"/>
                    </a:cubicBezTo>
                    <a:cubicBezTo>
                      <a:pt x="12635" y="48796"/>
                      <a:pt x="12474" y="48421"/>
                      <a:pt x="12384" y="48045"/>
                    </a:cubicBezTo>
                    <a:cubicBezTo>
                      <a:pt x="12402" y="48027"/>
                      <a:pt x="12420" y="47991"/>
                      <a:pt x="12420" y="47973"/>
                    </a:cubicBezTo>
                    <a:cubicBezTo>
                      <a:pt x="12384" y="47866"/>
                      <a:pt x="12366" y="47741"/>
                      <a:pt x="12331" y="47633"/>
                    </a:cubicBezTo>
                    <a:close/>
                    <a:moveTo>
                      <a:pt x="11060" y="48277"/>
                    </a:moveTo>
                    <a:lnTo>
                      <a:pt x="11060" y="48277"/>
                    </a:lnTo>
                    <a:cubicBezTo>
                      <a:pt x="10631" y="48635"/>
                      <a:pt x="10273" y="49065"/>
                      <a:pt x="9986" y="49530"/>
                    </a:cubicBezTo>
                    <a:cubicBezTo>
                      <a:pt x="9843" y="49763"/>
                      <a:pt x="9754" y="50049"/>
                      <a:pt x="9718" y="50317"/>
                    </a:cubicBezTo>
                    <a:cubicBezTo>
                      <a:pt x="9700" y="50532"/>
                      <a:pt x="9682" y="50729"/>
                      <a:pt x="9646" y="50944"/>
                    </a:cubicBezTo>
                    <a:lnTo>
                      <a:pt x="9646" y="50926"/>
                    </a:lnTo>
                    <a:cubicBezTo>
                      <a:pt x="9639" y="50929"/>
                      <a:pt x="9633" y="50931"/>
                      <a:pt x="9627" y="50931"/>
                    </a:cubicBezTo>
                    <a:cubicBezTo>
                      <a:pt x="9498" y="50931"/>
                      <a:pt x="9629" y="50226"/>
                      <a:pt x="9646" y="50174"/>
                    </a:cubicBezTo>
                    <a:cubicBezTo>
                      <a:pt x="9736" y="49852"/>
                      <a:pt x="9879" y="49548"/>
                      <a:pt x="10076" y="49280"/>
                    </a:cubicBezTo>
                    <a:cubicBezTo>
                      <a:pt x="10326" y="48886"/>
                      <a:pt x="10666" y="48546"/>
                      <a:pt x="11060" y="48277"/>
                    </a:cubicBezTo>
                    <a:close/>
                    <a:moveTo>
                      <a:pt x="11490" y="48134"/>
                    </a:moveTo>
                    <a:lnTo>
                      <a:pt x="11490" y="48134"/>
                    </a:lnTo>
                    <a:cubicBezTo>
                      <a:pt x="11167" y="48689"/>
                      <a:pt x="10935" y="49297"/>
                      <a:pt x="10810" y="49942"/>
                    </a:cubicBezTo>
                    <a:lnTo>
                      <a:pt x="10827" y="49924"/>
                    </a:lnTo>
                    <a:lnTo>
                      <a:pt x="10827" y="49924"/>
                    </a:lnTo>
                    <a:cubicBezTo>
                      <a:pt x="10792" y="50121"/>
                      <a:pt x="10792" y="50335"/>
                      <a:pt x="10810" y="50532"/>
                    </a:cubicBezTo>
                    <a:cubicBezTo>
                      <a:pt x="10613" y="50890"/>
                      <a:pt x="10434" y="51230"/>
                      <a:pt x="10022" y="51409"/>
                    </a:cubicBezTo>
                    <a:cubicBezTo>
                      <a:pt x="9966" y="51432"/>
                      <a:pt x="9920" y="51442"/>
                      <a:pt x="9883" y="51442"/>
                    </a:cubicBezTo>
                    <a:cubicBezTo>
                      <a:pt x="9602" y="51442"/>
                      <a:pt x="9827" y="50853"/>
                      <a:pt x="9843" y="50711"/>
                    </a:cubicBezTo>
                    <a:cubicBezTo>
                      <a:pt x="9897" y="50121"/>
                      <a:pt x="10112" y="49548"/>
                      <a:pt x="10487" y="49083"/>
                    </a:cubicBezTo>
                    <a:cubicBezTo>
                      <a:pt x="10720" y="48814"/>
                      <a:pt x="10971" y="48582"/>
                      <a:pt x="11239" y="48349"/>
                    </a:cubicBezTo>
                    <a:cubicBezTo>
                      <a:pt x="11328" y="48277"/>
                      <a:pt x="11400" y="48188"/>
                      <a:pt x="11490" y="48134"/>
                    </a:cubicBezTo>
                    <a:close/>
                    <a:moveTo>
                      <a:pt x="11991" y="48242"/>
                    </a:moveTo>
                    <a:cubicBezTo>
                      <a:pt x="12044" y="48385"/>
                      <a:pt x="12116" y="48528"/>
                      <a:pt x="12205" y="48635"/>
                    </a:cubicBezTo>
                    <a:cubicBezTo>
                      <a:pt x="12224" y="48654"/>
                      <a:pt x="12245" y="48662"/>
                      <a:pt x="12264" y="48662"/>
                    </a:cubicBezTo>
                    <a:cubicBezTo>
                      <a:pt x="12300" y="48662"/>
                      <a:pt x="12331" y="48635"/>
                      <a:pt x="12331" y="48600"/>
                    </a:cubicBezTo>
                    <a:lnTo>
                      <a:pt x="12331" y="48510"/>
                    </a:lnTo>
                    <a:cubicBezTo>
                      <a:pt x="12474" y="48886"/>
                      <a:pt x="12689" y="49244"/>
                      <a:pt x="12957" y="49566"/>
                    </a:cubicBezTo>
                    <a:cubicBezTo>
                      <a:pt x="13082" y="49834"/>
                      <a:pt x="13154" y="50139"/>
                      <a:pt x="13172" y="50461"/>
                    </a:cubicBezTo>
                    <a:lnTo>
                      <a:pt x="13190" y="50461"/>
                    </a:lnTo>
                    <a:cubicBezTo>
                      <a:pt x="13207" y="50729"/>
                      <a:pt x="13190" y="50980"/>
                      <a:pt x="13136" y="51248"/>
                    </a:cubicBezTo>
                    <a:cubicBezTo>
                      <a:pt x="13090" y="51497"/>
                      <a:pt x="13053" y="51617"/>
                      <a:pt x="12982" y="51617"/>
                    </a:cubicBezTo>
                    <a:cubicBezTo>
                      <a:pt x="12915" y="51617"/>
                      <a:pt x="12818" y="51510"/>
                      <a:pt x="12653" y="51302"/>
                    </a:cubicBezTo>
                    <a:cubicBezTo>
                      <a:pt x="11955" y="50371"/>
                      <a:pt x="11865" y="49351"/>
                      <a:pt x="11991" y="48242"/>
                    </a:cubicBezTo>
                    <a:close/>
                    <a:moveTo>
                      <a:pt x="11847" y="47723"/>
                    </a:moveTo>
                    <a:cubicBezTo>
                      <a:pt x="11865" y="47881"/>
                      <a:pt x="11900" y="48022"/>
                      <a:pt x="11935" y="48162"/>
                    </a:cubicBezTo>
                    <a:lnTo>
                      <a:pt x="11935" y="48162"/>
                    </a:lnTo>
                    <a:cubicBezTo>
                      <a:pt x="11925" y="48160"/>
                      <a:pt x="11915" y="48158"/>
                      <a:pt x="11906" y="48158"/>
                    </a:cubicBezTo>
                    <a:cubicBezTo>
                      <a:pt x="11884" y="48158"/>
                      <a:pt x="11865" y="48167"/>
                      <a:pt x="11865" y="48188"/>
                    </a:cubicBezTo>
                    <a:cubicBezTo>
                      <a:pt x="11651" y="48850"/>
                      <a:pt x="11668" y="49566"/>
                      <a:pt x="11901" y="50210"/>
                    </a:cubicBezTo>
                    <a:cubicBezTo>
                      <a:pt x="11901" y="50496"/>
                      <a:pt x="11865" y="50783"/>
                      <a:pt x="11794" y="51069"/>
                    </a:cubicBezTo>
                    <a:cubicBezTo>
                      <a:pt x="11794" y="51084"/>
                      <a:pt x="11382" y="51748"/>
                      <a:pt x="11225" y="51748"/>
                    </a:cubicBezTo>
                    <a:cubicBezTo>
                      <a:pt x="11194" y="51748"/>
                      <a:pt x="11173" y="51722"/>
                      <a:pt x="11167" y="51660"/>
                    </a:cubicBezTo>
                    <a:cubicBezTo>
                      <a:pt x="11132" y="51481"/>
                      <a:pt x="11114" y="51320"/>
                      <a:pt x="11060" y="51176"/>
                    </a:cubicBezTo>
                    <a:cubicBezTo>
                      <a:pt x="10810" y="50103"/>
                      <a:pt x="11150" y="49280"/>
                      <a:pt x="11525" y="48349"/>
                    </a:cubicBezTo>
                    <a:lnTo>
                      <a:pt x="11525" y="48403"/>
                    </a:lnTo>
                    <a:cubicBezTo>
                      <a:pt x="11534" y="48447"/>
                      <a:pt x="11575" y="48470"/>
                      <a:pt x="11615" y="48470"/>
                    </a:cubicBezTo>
                    <a:cubicBezTo>
                      <a:pt x="11655" y="48470"/>
                      <a:pt x="11695" y="48447"/>
                      <a:pt x="11704" y="48403"/>
                    </a:cubicBezTo>
                    <a:cubicBezTo>
                      <a:pt x="11758" y="48170"/>
                      <a:pt x="11794" y="47955"/>
                      <a:pt x="11847" y="47723"/>
                    </a:cubicBezTo>
                    <a:close/>
                    <a:moveTo>
                      <a:pt x="11074" y="1"/>
                    </a:moveTo>
                    <a:cubicBezTo>
                      <a:pt x="11052" y="1"/>
                      <a:pt x="11031" y="11"/>
                      <a:pt x="11024" y="32"/>
                    </a:cubicBezTo>
                    <a:cubicBezTo>
                      <a:pt x="10470" y="1446"/>
                      <a:pt x="10076" y="2913"/>
                      <a:pt x="9879" y="4399"/>
                    </a:cubicBezTo>
                    <a:cubicBezTo>
                      <a:pt x="9253" y="4918"/>
                      <a:pt x="8662" y="5866"/>
                      <a:pt x="8769" y="6635"/>
                    </a:cubicBezTo>
                    <a:cubicBezTo>
                      <a:pt x="8769" y="6676"/>
                      <a:pt x="8800" y="6726"/>
                      <a:pt x="8837" y="6726"/>
                    </a:cubicBezTo>
                    <a:cubicBezTo>
                      <a:pt x="8850" y="6726"/>
                      <a:pt x="8863" y="6720"/>
                      <a:pt x="8877" y="6707"/>
                    </a:cubicBezTo>
                    <a:cubicBezTo>
                      <a:pt x="9360" y="6385"/>
                      <a:pt x="9521" y="5848"/>
                      <a:pt x="9754" y="5365"/>
                    </a:cubicBezTo>
                    <a:lnTo>
                      <a:pt x="9754" y="5365"/>
                    </a:lnTo>
                    <a:cubicBezTo>
                      <a:pt x="9628" y="6671"/>
                      <a:pt x="9593" y="7960"/>
                      <a:pt x="9646" y="9266"/>
                    </a:cubicBezTo>
                    <a:cubicBezTo>
                      <a:pt x="9199" y="9785"/>
                      <a:pt x="9056" y="10519"/>
                      <a:pt x="8931" y="11163"/>
                    </a:cubicBezTo>
                    <a:cubicBezTo>
                      <a:pt x="8931" y="11207"/>
                      <a:pt x="8966" y="11262"/>
                      <a:pt x="9018" y="11262"/>
                    </a:cubicBezTo>
                    <a:cubicBezTo>
                      <a:pt x="9030" y="11262"/>
                      <a:pt x="9042" y="11259"/>
                      <a:pt x="9056" y="11252"/>
                    </a:cubicBezTo>
                    <a:cubicBezTo>
                      <a:pt x="9324" y="10948"/>
                      <a:pt x="9539" y="10608"/>
                      <a:pt x="9700" y="10232"/>
                    </a:cubicBezTo>
                    <a:cubicBezTo>
                      <a:pt x="9700" y="10322"/>
                      <a:pt x="9700" y="10429"/>
                      <a:pt x="9718" y="10519"/>
                    </a:cubicBezTo>
                    <a:cubicBezTo>
                      <a:pt x="9611" y="11736"/>
                      <a:pt x="9467" y="12952"/>
                      <a:pt x="9288" y="14151"/>
                    </a:cubicBezTo>
                    <a:cubicBezTo>
                      <a:pt x="8429" y="15100"/>
                      <a:pt x="7732" y="16209"/>
                      <a:pt x="6998" y="17265"/>
                    </a:cubicBezTo>
                    <a:cubicBezTo>
                      <a:pt x="5924" y="18786"/>
                      <a:pt x="4886" y="20272"/>
                      <a:pt x="4117" y="21954"/>
                    </a:cubicBezTo>
                    <a:cubicBezTo>
                      <a:pt x="4085" y="22018"/>
                      <a:pt x="4139" y="22082"/>
                      <a:pt x="4189" y="22082"/>
                    </a:cubicBezTo>
                    <a:cubicBezTo>
                      <a:pt x="4195" y="22082"/>
                      <a:pt x="4201" y="22081"/>
                      <a:pt x="4206" y="22079"/>
                    </a:cubicBezTo>
                    <a:cubicBezTo>
                      <a:pt x="6336" y="21488"/>
                      <a:pt x="7821" y="19717"/>
                      <a:pt x="8662" y="17713"/>
                    </a:cubicBezTo>
                    <a:lnTo>
                      <a:pt x="8662" y="17713"/>
                    </a:lnTo>
                    <a:cubicBezTo>
                      <a:pt x="8483" y="18607"/>
                      <a:pt x="8286" y="19484"/>
                      <a:pt x="8072" y="20361"/>
                    </a:cubicBezTo>
                    <a:lnTo>
                      <a:pt x="8072" y="20343"/>
                    </a:lnTo>
                    <a:cubicBezTo>
                      <a:pt x="8072" y="20325"/>
                      <a:pt x="8058" y="20316"/>
                      <a:pt x="8045" y="20316"/>
                    </a:cubicBezTo>
                    <a:cubicBezTo>
                      <a:pt x="8031" y="20316"/>
                      <a:pt x="8018" y="20325"/>
                      <a:pt x="8018" y="20343"/>
                    </a:cubicBezTo>
                    <a:cubicBezTo>
                      <a:pt x="7982" y="20522"/>
                      <a:pt x="7964" y="20701"/>
                      <a:pt x="7964" y="20880"/>
                    </a:cubicBezTo>
                    <a:cubicBezTo>
                      <a:pt x="7839" y="21381"/>
                      <a:pt x="7714" y="21900"/>
                      <a:pt x="7570" y="22419"/>
                    </a:cubicBezTo>
                    <a:cubicBezTo>
                      <a:pt x="7105" y="22652"/>
                      <a:pt x="6729" y="23027"/>
                      <a:pt x="6497" y="23493"/>
                    </a:cubicBezTo>
                    <a:cubicBezTo>
                      <a:pt x="6465" y="23541"/>
                      <a:pt x="6504" y="23603"/>
                      <a:pt x="6564" y="23603"/>
                    </a:cubicBezTo>
                    <a:cubicBezTo>
                      <a:pt x="6571" y="23603"/>
                      <a:pt x="6579" y="23602"/>
                      <a:pt x="6586" y="23600"/>
                    </a:cubicBezTo>
                    <a:cubicBezTo>
                      <a:pt x="6890" y="23528"/>
                      <a:pt x="7177" y="23350"/>
                      <a:pt x="7374" y="23099"/>
                    </a:cubicBezTo>
                    <a:lnTo>
                      <a:pt x="7374" y="23099"/>
                    </a:lnTo>
                    <a:cubicBezTo>
                      <a:pt x="7284" y="23457"/>
                      <a:pt x="7177" y="23815"/>
                      <a:pt x="7069" y="24173"/>
                    </a:cubicBezTo>
                    <a:cubicBezTo>
                      <a:pt x="6819" y="24352"/>
                      <a:pt x="6586" y="24548"/>
                      <a:pt x="6354" y="24745"/>
                    </a:cubicBezTo>
                    <a:cubicBezTo>
                      <a:pt x="6389" y="24710"/>
                      <a:pt x="6407" y="24674"/>
                      <a:pt x="6425" y="24638"/>
                    </a:cubicBezTo>
                    <a:cubicBezTo>
                      <a:pt x="6440" y="24609"/>
                      <a:pt x="6419" y="24580"/>
                      <a:pt x="6391" y="24580"/>
                    </a:cubicBezTo>
                    <a:cubicBezTo>
                      <a:pt x="6385" y="24580"/>
                      <a:pt x="6378" y="24581"/>
                      <a:pt x="6372" y="24584"/>
                    </a:cubicBezTo>
                    <a:cubicBezTo>
                      <a:pt x="6300" y="24638"/>
                      <a:pt x="6246" y="24710"/>
                      <a:pt x="6193" y="24781"/>
                    </a:cubicBezTo>
                    <a:cubicBezTo>
                      <a:pt x="6172" y="24780"/>
                      <a:pt x="6150" y="24780"/>
                      <a:pt x="6129" y="24780"/>
                    </a:cubicBezTo>
                    <a:cubicBezTo>
                      <a:pt x="5442" y="24780"/>
                      <a:pt x="4604" y="25329"/>
                      <a:pt x="4170" y="25676"/>
                    </a:cubicBezTo>
                    <a:cubicBezTo>
                      <a:pt x="4117" y="25712"/>
                      <a:pt x="4153" y="25801"/>
                      <a:pt x="4224" y="25801"/>
                    </a:cubicBezTo>
                    <a:cubicBezTo>
                      <a:pt x="4671" y="25765"/>
                      <a:pt x="5119" y="25676"/>
                      <a:pt x="5530" y="25515"/>
                    </a:cubicBezTo>
                    <a:lnTo>
                      <a:pt x="5530" y="25515"/>
                    </a:lnTo>
                    <a:cubicBezTo>
                      <a:pt x="5011" y="25944"/>
                      <a:pt x="4564" y="26463"/>
                      <a:pt x="4206" y="27036"/>
                    </a:cubicBezTo>
                    <a:cubicBezTo>
                      <a:pt x="4188" y="27090"/>
                      <a:pt x="4224" y="27143"/>
                      <a:pt x="4278" y="27143"/>
                    </a:cubicBezTo>
                    <a:cubicBezTo>
                      <a:pt x="4833" y="27143"/>
                      <a:pt x="5387" y="26893"/>
                      <a:pt x="5745" y="26445"/>
                    </a:cubicBezTo>
                    <a:lnTo>
                      <a:pt x="5745" y="26445"/>
                    </a:lnTo>
                    <a:cubicBezTo>
                      <a:pt x="5548" y="27018"/>
                      <a:pt x="5584" y="27644"/>
                      <a:pt x="5853" y="28163"/>
                    </a:cubicBezTo>
                    <a:cubicBezTo>
                      <a:pt x="5872" y="28193"/>
                      <a:pt x="5897" y="28206"/>
                      <a:pt x="5922" y="28206"/>
                    </a:cubicBezTo>
                    <a:cubicBezTo>
                      <a:pt x="5942" y="28206"/>
                      <a:pt x="5962" y="28197"/>
                      <a:pt x="5978" y="28181"/>
                    </a:cubicBezTo>
                    <a:cubicBezTo>
                      <a:pt x="6354" y="27841"/>
                      <a:pt x="6622" y="27394"/>
                      <a:pt x="6765" y="26893"/>
                    </a:cubicBezTo>
                    <a:cubicBezTo>
                      <a:pt x="6837" y="27161"/>
                      <a:pt x="6944" y="27412"/>
                      <a:pt x="7105" y="27626"/>
                    </a:cubicBezTo>
                    <a:cubicBezTo>
                      <a:pt x="7200" y="27748"/>
                      <a:pt x="7600" y="28125"/>
                      <a:pt x="7876" y="28125"/>
                    </a:cubicBezTo>
                    <a:cubicBezTo>
                      <a:pt x="7965" y="28125"/>
                      <a:pt x="8041" y="28085"/>
                      <a:pt x="8089" y="27984"/>
                    </a:cubicBezTo>
                    <a:cubicBezTo>
                      <a:pt x="8322" y="27465"/>
                      <a:pt x="8125" y="26857"/>
                      <a:pt x="7946" y="26338"/>
                    </a:cubicBezTo>
                    <a:lnTo>
                      <a:pt x="7946" y="26338"/>
                    </a:lnTo>
                    <a:cubicBezTo>
                      <a:pt x="8159" y="26523"/>
                      <a:pt x="8440" y="26628"/>
                      <a:pt x="8726" y="26628"/>
                    </a:cubicBezTo>
                    <a:cubicBezTo>
                      <a:pt x="8800" y="26628"/>
                      <a:pt x="8875" y="26621"/>
                      <a:pt x="8948" y="26606"/>
                    </a:cubicBezTo>
                    <a:cubicBezTo>
                      <a:pt x="8984" y="26589"/>
                      <a:pt x="9002" y="26571"/>
                      <a:pt x="9002" y="26535"/>
                    </a:cubicBezTo>
                    <a:cubicBezTo>
                      <a:pt x="9002" y="25694"/>
                      <a:pt x="8197" y="24817"/>
                      <a:pt x="7356" y="24781"/>
                    </a:cubicBezTo>
                    <a:cubicBezTo>
                      <a:pt x="7302" y="24620"/>
                      <a:pt x="7248" y="24477"/>
                      <a:pt x="7195" y="24316"/>
                    </a:cubicBezTo>
                    <a:cubicBezTo>
                      <a:pt x="7195" y="24316"/>
                      <a:pt x="7177" y="24298"/>
                      <a:pt x="7177" y="24298"/>
                    </a:cubicBezTo>
                    <a:cubicBezTo>
                      <a:pt x="7177" y="24298"/>
                      <a:pt x="7177" y="24280"/>
                      <a:pt x="7177" y="24280"/>
                    </a:cubicBezTo>
                    <a:cubicBezTo>
                      <a:pt x="7177" y="24262"/>
                      <a:pt x="7177" y="24244"/>
                      <a:pt x="7177" y="24226"/>
                    </a:cubicBezTo>
                    <a:cubicBezTo>
                      <a:pt x="7320" y="23743"/>
                      <a:pt x="7481" y="23242"/>
                      <a:pt x="7624" y="22759"/>
                    </a:cubicBezTo>
                    <a:cubicBezTo>
                      <a:pt x="7642" y="22741"/>
                      <a:pt x="7642" y="22723"/>
                      <a:pt x="7624" y="22723"/>
                    </a:cubicBezTo>
                    <a:lnTo>
                      <a:pt x="7696" y="22526"/>
                    </a:lnTo>
                    <a:cubicBezTo>
                      <a:pt x="7749" y="22473"/>
                      <a:pt x="7821" y="22437"/>
                      <a:pt x="7893" y="22383"/>
                    </a:cubicBezTo>
                    <a:cubicBezTo>
                      <a:pt x="7946" y="22330"/>
                      <a:pt x="7893" y="22294"/>
                      <a:pt x="7839" y="22294"/>
                    </a:cubicBezTo>
                    <a:cubicBezTo>
                      <a:pt x="7785" y="22312"/>
                      <a:pt x="7785" y="22312"/>
                      <a:pt x="7749" y="22330"/>
                    </a:cubicBezTo>
                    <a:cubicBezTo>
                      <a:pt x="7839" y="22043"/>
                      <a:pt x="7928" y="21739"/>
                      <a:pt x="8000" y="21453"/>
                    </a:cubicBezTo>
                    <a:cubicBezTo>
                      <a:pt x="8072" y="21757"/>
                      <a:pt x="8215" y="22025"/>
                      <a:pt x="8394" y="22258"/>
                    </a:cubicBezTo>
                    <a:cubicBezTo>
                      <a:pt x="8410" y="22274"/>
                      <a:pt x="8433" y="22283"/>
                      <a:pt x="8454" y="22283"/>
                    </a:cubicBezTo>
                    <a:cubicBezTo>
                      <a:pt x="8479" y="22283"/>
                      <a:pt x="8501" y="22270"/>
                      <a:pt x="8501" y="22240"/>
                    </a:cubicBezTo>
                    <a:cubicBezTo>
                      <a:pt x="8608" y="21793"/>
                      <a:pt x="8412" y="21220"/>
                      <a:pt x="8197" y="20791"/>
                    </a:cubicBezTo>
                    <a:cubicBezTo>
                      <a:pt x="8340" y="20236"/>
                      <a:pt x="8501" y="19681"/>
                      <a:pt x="8644" y="19126"/>
                    </a:cubicBezTo>
                    <a:cubicBezTo>
                      <a:pt x="8644" y="19538"/>
                      <a:pt x="8769" y="19932"/>
                      <a:pt x="8984" y="20272"/>
                    </a:cubicBezTo>
                    <a:cubicBezTo>
                      <a:pt x="9002" y="20289"/>
                      <a:pt x="9024" y="20298"/>
                      <a:pt x="9047" y="20298"/>
                    </a:cubicBezTo>
                    <a:cubicBezTo>
                      <a:pt x="9069" y="20298"/>
                      <a:pt x="9092" y="20289"/>
                      <a:pt x="9109" y="20272"/>
                    </a:cubicBezTo>
                    <a:cubicBezTo>
                      <a:pt x="9324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6" y="15798"/>
                      <a:pt x="9593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4" y="13503"/>
                    </a:cubicBezTo>
                    <a:cubicBezTo>
                      <a:pt x="9921" y="13503"/>
                      <a:pt x="9907" y="13509"/>
                      <a:pt x="9897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54" y="13221"/>
                      <a:pt x="9807" y="12702"/>
                      <a:pt x="9861" y="12201"/>
                    </a:cubicBezTo>
                    <a:cubicBezTo>
                      <a:pt x="10040" y="14008"/>
                      <a:pt x="10326" y="15816"/>
                      <a:pt x="10613" y="17605"/>
                    </a:cubicBezTo>
                    <a:cubicBezTo>
                      <a:pt x="10613" y="17623"/>
                      <a:pt x="10595" y="17623"/>
                      <a:pt x="10595" y="17623"/>
                    </a:cubicBezTo>
                    <a:cubicBezTo>
                      <a:pt x="10219" y="18160"/>
                      <a:pt x="9968" y="18965"/>
                      <a:pt x="10201" y="19574"/>
                    </a:cubicBezTo>
                    <a:cubicBezTo>
                      <a:pt x="10213" y="19609"/>
                      <a:pt x="10247" y="19636"/>
                      <a:pt x="10285" y="19636"/>
                    </a:cubicBezTo>
                    <a:cubicBezTo>
                      <a:pt x="10305" y="19636"/>
                      <a:pt x="10326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0988" y="19967"/>
                      <a:pt x="11203" y="21238"/>
                      <a:pt x="11382" y="22491"/>
                    </a:cubicBezTo>
                    <a:lnTo>
                      <a:pt x="11651" y="24548"/>
                    </a:lnTo>
                    <a:cubicBezTo>
                      <a:pt x="11328" y="24960"/>
                      <a:pt x="11150" y="25497"/>
                      <a:pt x="11167" y="26034"/>
                    </a:cubicBezTo>
                    <a:cubicBezTo>
                      <a:pt x="11167" y="26072"/>
                      <a:pt x="11212" y="26110"/>
                      <a:pt x="11257" y="26110"/>
                    </a:cubicBezTo>
                    <a:cubicBezTo>
                      <a:pt x="11276" y="26110"/>
                      <a:pt x="11295" y="26103"/>
                      <a:pt x="11311" y="26087"/>
                    </a:cubicBezTo>
                    <a:cubicBezTo>
                      <a:pt x="11507" y="25855"/>
                      <a:pt x="11651" y="25586"/>
                      <a:pt x="11758" y="25300"/>
                    </a:cubicBezTo>
                    <a:cubicBezTo>
                      <a:pt x="11865" y="26177"/>
                      <a:pt x="11973" y="27036"/>
                      <a:pt x="12098" y="27913"/>
                    </a:cubicBezTo>
                    <a:cubicBezTo>
                      <a:pt x="11776" y="28503"/>
                      <a:pt x="11418" y="29076"/>
                      <a:pt x="11006" y="29631"/>
                    </a:cubicBezTo>
                    <a:cubicBezTo>
                      <a:pt x="11006" y="29622"/>
                      <a:pt x="10997" y="29617"/>
                      <a:pt x="10986" y="29617"/>
                    </a:cubicBezTo>
                    <a:cubicBezTo>
                      <a:pt x="10975" y="29617"/>
                      <a:pt x="10962" y="29622"/>
                      <a:pt x="10953" y="29631"/>
                    </a:cubicBezTo>
                    <a:cubicBezTo>
                      <a:pt x="10793" y="29737"/>
                      <a:pt x="10603" y="29794"/>
                      <a:pt x="10406" y="29794"/>
                    </a:cubicBezTo>
                    <a:cubicBezTo>
                      <a:pt x="10338" y="29794"/>
                      <a:pt x="10270" y="29788"/>
                      <a:pt x="10201" y="29774"/>
                    </a:cubicBezTo>
                    <a:cubicBezTo>
                      <a:pt x="10291" y="29667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7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30"/>
                      <a:pt x="9986" y="29792"/>
                    </a:cubicBezTo>
                    <a:cubicBezTo>
                      <a:pt x="9968" y="29845"/>
                      <a:pt x="9986" y="29899"/>
                      <a:pt x="10040" y="29899"/>
                    </a:cubicBezTo>
                    <a:cubicBezTo>
                      <a:pt x="10138" y="29924"/>
                      <a:pt x="10237" y="29936"/>
                      <a:pt x="10333" y="29936"/>
                    </a:cubicBezTo>
                    <a:cubicBezTo>
                      <a:pt x="10519" y="29936"/>
                      <a:pt x="10699" y="29892"/>
                      <a:pt x="10863" y="29810"/>
                    </a:cubicBezTo>
                    <a:lnTo>
                      <a:pt x="10863" y="29810"/>
                    </a:lnTo>
                    <a:cubicBezTo>
                      <a:pt x="10559" y="30203"/>
                      <a:pt x="10237" y="30597"/>
                      <a:pt x="9879" y="30955"/>
                    </a:cubicBezTo>
                    <a:cubicBezTo>
                      <a:pt x="9682" y="31170"/>
                      <a:pt x="9467" y="31367"/>
                      <a:pt x="9253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4" y="32637"/>
                      <a:pt x="5530" y="32923"/>
                      <a:pt x="4349" y="33049"/>
                    </a:cubicBezTo>
                    <a:cubicBezTo>
                      <a:pt x="4296" y="33049"/>
                      <a:pt x="4296" y="33138"/>
                      <a:pt x="4349" y="33138"/>
                    </a:cubicBezTo>
                    <a:cubicBezTo>
                      <a:pt x="4395" y="33139"/>
                      <a:pt x="4441" y="33140"/>
                      <a:pt x="4487" y="33140"/>
                    </a:cubicBezTo>
                    <a:cubicBezTo>
                      <a:pt x="5740" y="33140"/>
                      <a:pt x="6897" y="32674"/>
                      <a:pt x="8054" y="32208"/>
                    </a:cubicBezTo>
                    <a:cubicBezTo>
                      <a:pt x="8284" y="32121"/>
                      <a:pt x="8538" y="32035"/>
                      <a:pt x="8777" y="31930"/>
                    </a:cubicBezTo>
                    <a:lnTo>
                      <a:pt x="8777" y="31930"/>
                    </a:lnTo>
                    <a:cubicBezTo>
                      <a:pt x="8168" y="32226"/>
                      <a:pt x="7623" y="32614"/>
                      <a:pt x="7034" y="32941"/>
                    </a:cubicBezTo>
                    <a:cubicBezTo>
                      <a:pt x="6264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1" y="33429"/>
                    </a:cubicBezTo>
                    <a:cubicBezTo>
                      <a:pt x="3281" y="33429"/>
                      <a:pt x="2193" y="33376"/>
                      <a:pt x="2954" y="32906"/>
                    </a:cubicBezTo>
                    <a:cubicBezTo>
                      <a:pt x="4242" y="32118"/>
                      <a:pt x="5369" y="31885"/>
                      <a:pt x="6855" y="31868"/>
                    </a:cubicBezTo>
                    <a:cubicBezTo>
                      <a:pt x="7821" y="31832"/>
                      <a:pt x="8716" y="31707"/>
                      <a:pt x="9557" y="31205"/>
                    </a:cubicBezTo>
                    <a:cubicBezTo>
                      <a:pt x="9589" y="31190"/>
                      <a:pt x="9564" y="31131"/>
                      <a:pt x="9533" y="31131"/>
                    </a:cubicBezTo>
                    <a:cubicBezTo>
                      <a:pt x="9529" y="31131"/>
                      <a:pt x="9525" y="31132"/>
                      <a:pt x="9521" y="31134"/>
                    </a:cubicBezTo>
                    <a:cubicBezTo>
                      <a:pt x="8089" y="31707"/>
                      <a:pt x="6712" y="31653"/>
                      <a:pt x="5226" y="31778"/>
                    </a:cubicBezTo>
                    <a:cubicBezTo>
                      <a:pt x="4099" y="31868"/>
                      <a:pt x="3132" y="32655"/>
                      <a:pt x="2166" y="33174"/>
                    </a:cubicBezTo>
                    <a:cubicBezTo>
                      <a:pt x="2112" y="33210"/>
                      <a:pt x="2130" y="33317"/>
                      <a:pt x="2202" y="33335"/>
                    </a:cubicBezTo>
                    <a:cubicBezTo>
                      <a:pt x="3020" y="33465"/>
                      <a:pt x="3831" y="33580"/>
                      <a:pt x="4655" y="33580"/>
                    </a:cubicBezTo>
                    <a:cubicBezTo>
                      <a:pt x="5074" y="33580"/>
                      <a:pt x="5496" y="33551"/>
                      <a:pt x="5924" y="33478"/>
                    </a:cubicBezTo>
                    <a:cubicBezTo>
                      <a:pt x="6890" y="33317"/>
                      <a:pt x="7714" y="32709"/>
                      <a:pt x="8573" y="32190"/>
                    </a:cubicBezTo>
                    <a:lnTo>
                      <a:pt x="8573" y="32190"/>
                    </a:lnTo>
                    <a:cubicBezTo>
                      <a:pt x="8018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69" y="35017"/>
                    </a:cubicBezTo>
                    <a:cubicBezTo>
                      <a:pt x="5155" y="34910"/>
                      <a:pt x="4904" y="34874"/>
                      <a:pt x="4671" y="34874"/>
                    </a:cubicBezTo>
                    <a:cubicBezTo>
                      <a:pt x="4528" y="34910"/>
                      <a:pt x="4296" y="35017"/>
                      <a:pt x="4331" y="35196"/>
                    </a:cubicBezTo>
                    <a:cubicBezTo>
                      <a:pt x="4349" y="35357"/>
                      <a:pt x="4546" y="35393"/>
                      <a:pt x="4671" y="35429"/>
                    </a:cubicBezTo>
                    <a:lnTo>
                      <a:pt x="4761" y="35465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16" y="36073"/>
                    </a:lnTo>
                    <a:cubicBezTo>
                      <a:pt x="3544" y="36001"/>
                      <a:pt x="3437" y="35948"/>
                      <a:pt x="3347" y="35930"/>
                    </a:cubicBezTo>
                    <a:cubicBezTo>
                      <a:pt x="3337" y="35925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8"/>
                    </a:cubicBezTo>
                    <a:lnTo>
                      <a:pt x="3186" y="35948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27" y="34122"/>
                      <a:pt x="591" y="34176"/>
                      <a:pt x="627" y="34230"/>
                    </a:cubicBezTo>
                    <a:cubicBezTo>
                      <a:pt x="788" y="34659"/>
                      <a:pt x="1057" y="35053"/>
                      <a:pt x="1379" y="35357"/>
                    </a:cubicBezTo>
                    <a:cubicBezTo>
                      <a:pt x="1325" y="35353"/>
                      <a:pt x="1271" y="35351"/>
                      <a:pt x="1217" y="35351"/>
                    </a:cubicBezTo>
                    <a:cubicBezTo>
                      <a:pt x="789" y="35351"/>
                      <a:pt x="368" y="35477"/>
                      <a:pt x="19" y="35715"/>
                    </a:cubicBezTo>
                    <a:cubicBezTo>
                      <a:pt x="1" y="35733"/>
                      <a:pt x="1" y="35769"/>
                      <a:pt x="19" y="35805"/>
                    </a:cubicBezTo>
                    <a:lnTo>
                      <a:pt x="37" y="35787"/>
                    </a:lnTo>
                    <a:cubicBezTo>
                      <a:pt x="264" y="36289"/>
                      <a:pt x="858" y="36454"/>
                      <a:pt x="1473" y="36454"/>
                    </a:cubicBezTo>
                    <a:cubicBezTo>
                      <a:pt x="1537" y="36454"/>
                      <a:pt x="1601" y="36452"/>
                      <a:pt x="1665" y="36449"/>
                    </a:cubicBezTo>
                    <a:lnTo>
                      <a:pt x="1665" y="36449"/>
                    </a:lnTo>
                    <a:lnTo>
                      <a:pt x="1415" y="36556"/>
                    </a:lnTo>
                    <a:cubicBezTo>
                      <a:pt x="1057" y="36699"/>
                      <a:pt x="323" y="36968"/>
                      <a:pt x="305" y="37451"/>
                    </a:cubicBezTo>
                    <a:cubicBezTo>
                      <a:pt x="285" y="37766"/>
                      <a:pt x="564" y="37854"/>
                      <a:pt x="863" y="37854"/>
                    </a:cubicBezTo>
                    <a:cubicBezTo>
                      <a:pt x="1107" y="37854"/>
                      <a:pt x="1365" y="37795"/>
                      <a:pt x="1486" y="37755"/>
                    </a:cubicBezTo>
                    <a:cubicBezTo>
                      <a:pt x="1629" y="37701"/>
                      <a:pt x="1772" y="37648"/>
                      <a:pt x="1898" y="37576"/>
                    </a:cubicBezTo>
                    <a:lnTo>
                      <a:pt x="1898" y="37576"/>
                    </a:lnTo>
                    <a:cubicBezTo>
                      <a:pt x="1558" y="37970"/>
                      <a:pt x="1307" y="38435"/>
                      <a:pt x="1200" y="38936"/>
                    </a:cubicBezTo>
                    <a:cubicBezTo>
                      <a:pt x="1200" y="38990"/>
                      <a:pt x="1236" y="39026"/>
                      <a:pt x="1271" y="39026"/>
                    </a:cubicBezTo>
                    <a:cubicBezTo>
                      <a:pt x="1916" y="39026"/>
                      <a:pt x="2345" y="38614"/>
                      <a:pt x="2631" y="38095"/>
                    </a:cubicBezTo>
                    <a:lnTo>
                      <a:pt x="2631" y="38095"/>
                    </a:lnTo>
                    <a:cubicBezTo>
                      <a:pt x="2524" y="38739"/>
                      <a:pt x="2757" y="39419"/>
                      <a:pt x="3240" y="40046"/>
                    </a:cubicBezTo>
                    <a:cubicBezTo>
                      <a:pt x="3258" y="40073"/>
                      <a:pt x="3285" y="40086"/>
                      <a:pt x="3309" y="40086"/>
                    </a:cubicBezTo>
                    <a:cubicBezTo>
                      <a:pt x="3334" y="40086"/>
                      <a:pt x="3356" y="40073"/>
                      <a:pt x="3365" y="40046"/>
                    </a:cubicBezTo>
                    <a:cubicBezTo>
                      <a:pt x="3580" y="39580"/>
                      <a:pt x="3705" y="39061"/>
                      <a:pt x="3741" y="38542"/>
                    </a:cubicBezTo>
                    <a:cubicBezTo>
                      <a:pt x="3795" y="38668"/>
                      <a:pt x="3866" y="38793"/>
                      <a:pt x="3938" y="38918"/>
                    </a:cubicBezTo>
                    <a:cubicBezTo>
                      <a:pt x="3956" y="38954"/>
                      <a:pt x="3991" y="38972"/>
                      <a:pt x="4027" y="38972"/>
                    </a:cubicBezTo>
                    <a:cubicBezTo>
                      <a:pt x="4027" y="38990"/>
                      <a:pt x="4045" y="38990"/>
                      <a:pt x="4063" y="38990"/>
                    </a:cubicBezTo>
                    <a:lnTo>
                      <a:pt x="4117" y="38990"/>
                    </a:lnTo>
                    <a:cubicBezTo>
                      <a:pt x="4135" y="38990"/>
                      <a:pt x="4170" y="38972"/>
                      <a:pt x="4188" y="38936"/>
                    </a:cubicBezTo>
                    <a:cubicBezTo>
                      <a:pt x="4457" y="38113"/>
                      <a:pt x="4528" y="36950"/>
                      <a:pt x="3830" y="36323"/>
                    </a:cubicBezTo>
                    <a:cubicBezTo>
                      <a:pt x="3830" y="36306"/>
                      <a:pt x="3830" y="36270"/>
                      <a:pt x="3830" y="36234"/>
                    </a:cubicBezTo>
                    <a:cubicBezTo>
                      <a:pt x="4278" y="36019"/>
                      <a:pt x="4707" y="35769"/>
                      <a:pt x="5119" y="35500"/>
                    </a:cubicBezTo>
                    <a:cubicBezTo>
                      <a:pt x="5173" y="35482"/>
                      <a:pt x="5208" y="35482"/>
                      <a:pt x="5244" y="35447"/>
                    </a:cubicBezTo>
                    <a:cubicBezTo>
                      <a:pt x="5262" y="35447"/>
                      <a:pt x="5280" y="35411"/>
                      <a:pt x="5262" y="35393"/>
                    </a:cubicBezTo>
                    <a:cubicBezTo>
                      <a:pt x="5602" y="35160"/>
                      <a:pt x="5942" y="34910"/>
                      <a:pt x="6264" y="34641"/>
                    </a:cubicBezTo>
                    <a:lnTo>
                      <a:pt x="6264" y="34641"/>
                    </a:lnTo>
                    <a:cubicBezTo>
                      <a:pt x="6067" y="34963"/>
                      <a:pt x="5960" y="35375"/>
                      <a:pt x="6139" y="35697"/>
                    </a:cubicBezTo>
                    <a:cubicBezTo>
                      <a:pt x="6149" y="35718"/>
                      <a:pt x="6172" y="35727"/>
                      <a:pt x="6196" y="35727"/>
                    </a:cubicBezTo>
                    <a:cubicBezTo>
                      <a:pt x="6214" y="35727"/>
                      <a:pt x="6231" y="35722"/>
                      <a:pt x="6246" y="35715"/>
                    </a:cubicBezTo>
                    <a:cubicBezTo>
                      <a:pt x="6550" y="35393"/>
                      <a:pt x="6658" y="34946"/>
                      <a:pt x="6550" y="34534"/>
                    </a:cubicBezTo>
                    <a:cubicBezTo>
                      <a:pt x="6586" y="34480"/>
                      <a:pt x="6604" y="34427"/>
                      <a:pt x="6640" y="34373"/>
                    </a:cubicBezTo>
                    <a:cubicBezTo>
                      <a:pt x="6640" y="34355"/>
                      <a:pt x="6640" y="34337"/>
                      <a:pt x="6640" y="34337"/>
                    </a:cubicBezTo>
                    <a:cubicBezTo>
                      <a:pt x="7588" y="33514"/>
                      <a:pt x="8465" y="32619"/>
                      <a:pt x="9324" y="31796"/>
                    </a:cubicBezTo>
                    <a:lnTo>
                      <a:pt x="9396" y="31760"/>
                    </a:lnTo>
                    <a:cubicBezTo>
                      <a:pt x="9396" y="31760"/>
                      <a:pt x="9414" y="31742"/>
                      <a:pt x="9396" y="31724"/>
                    </a:cubicBezTo>
                    <a:lnTo>
                      <a:pt x="9718" y="31420"/>
                    </a:lnTo>
                    <a:cubicBezTo>
                      <a:pt x="9861" y="31313"/>
                      <a:pt x="9986" y="31188"/>
                      <a:pt x="10076" y="31062"/>
                    </a:cubicBezTo>
                    <a:cubicBezTo>
                      <a:pt x="10165" y="30973"/>
                      <a:pt x="10255" y="30901"/>
                      <a:pt x="10344" y="30812"/>
                    </a:cubicBezTo>
                    <a:lnTo>
                      <a:pt x="10344" y="30812"/>
                    </a:lnTo>
                    <a:cubicBezTo>
                      <a:pt x="9915" y="31617"/>
                      <a:pt x="9611" y="32458"/>
                      <a:pt x="9396" y="33353"/>
                    </a:cubicBezTo>
                    <a:cubicBezTo>
                      <a:pt x="9271" y="33818"/>
                      <a:pt x="9127" y="34319"/>
                      <a:pt x="9002" y="34802"/>
                    </a:cubicBezTo>
                    <a:cubicBezTo>
                      <a:pt x="8805" y="34892"/>
                      <a:pt x="8626" y="35035"/>
                      <a:pt x="8501" y="35214"/>
                    </a:cubicBezTo>
                    <a:cubicBezTo>
                      <a:pt x="8340" y="35357"/>
                      <a:pt x="8268" y="35572"/>
                      <a:pt x="8268" y="35787"/>
                    </a:cubicBezTo>
                    <a:cubicBezTo>
                      <a:pt x="8268" y="35831"/>
                      <a:pt x="8317" y="35863"/>
                      <a:pt x="8354" y="35863"/>
                    </a:cubicBezTo>
                    <a:cubicBezTo>
                      <a:pt x="8362" y="35863"/>
                      <a:pt x="8369" y="35861"/>
                      <a:pt x="8376" y="35858"/>
                    </a:cubicBezTo>
                    <a:cubicBezTo>
                      <a:pt x="8573" y="35733"/>
                      <a:pt x="8734" y="35572"/>
                      <a:pt x="8859" y="35393"/>
                    </a:cubicBezTo>
                    <a:lnTo>
                      <a:pt x="8859" y="35393"/>
                    </a:lnTo>
                    <a:cubicBezTo>
                      <a:pt x="8680" y="36055"/>
                      <a:pt x="8573" y="36753"/>
                      <a:pt x="8519" y="37451"/>
                    </a:cubicBezTo>
                    <a:cubicBezTo>
                      <a:pt x="8498" y="37437"/>
                      <a:pt x="8478" y="37431"/>
                      <a:pt x="8459" y="37431"/>
                    </a:cubicBezTo>
                    <a:cubicBezTo>
                      <a:pt x="8429" y="37431"/>
                      <a:pt x="8405" y="37447"/>
                      <a:pt x="8394" y="37469"/>
                    </a:cubicBezTo>
                    <a:lnTo>
                      <a:pt x="8286" y="37630"/>
                    </a:lnTo>
                    <a:cubicBezTo>
                      <a:pt x="8251" y="37701"/>
                      <a:pt x="8215" y="37773"/>
                      <a:pt x="8161" y="37827"/>
                    </a:cubicBezTo>
                    <a:cubicBezTo>
                      <a:pt x="7213" y="38095"/>
                      <a:pt x="6246" y="39169"/>
                      <a:pt x="6604" y="40153"/>
                    </a:cubicBezTo>
                    <a:cubicBezTo>
                      <a:pt x="6611" y="40182"/>
                      <a:pt x="6630" y="40193"/>
                      <a:pt x="6649" y="40193"/>
                    </a:cubicBezTo>
                    <a:cubicBezTo>
                      <a:pt x="6676" y="40193"/>
                      <a:pt x="6704" y="40167"/>
                      <a:pt x="6694" y="40135"/>
                    </a:cubicBezTo>
                    <a:cubicBezTo>
                      <a:pt x="6389" y="39222"/>
                      <a:pt x="7248" y="38471"/>
                      <a:pt x="8036" y="38059"/>
                    </a:cubicBezTo>
                    <a:lnTo>
                      <a:pt x="8036" y="38059"/>
                    </a:lnTo>
                    <a:cubicBezTo>
                      <a:pt x="7982" y="38167"/>
                      <a:pt x="7946" y="38256"/>
                      <a:pt x="7893" y="38364"/>
                    </a:cubicBezTo>
                    <a:cubicBezTo>
                      <a:pt x="7875" y="38399"/>
                      <a:pt x="7857" y="38435"/>
                      <a:pt x="7839" y="38471"/>
                    </a:cubicBezTo>
                    <a:cubicBezTo>
                      <a:pt x="7839" y="38489"/>
                      <a:pt x="7839" y="38507"/>
                      <a:pt x="7839" y="38507"/>
                    </a:cubicBezTo>
                    <a:cubicBezTo>
                      <a:pt x="7123" y="39026"/>
                      <a:pt x="6729" y="39867"/>
                      <a:pt x="6801" y="40744"/>
                    </a:cubicBezTo>
                    <a:cubicBezTo>
                      <a:pt x="6801" y="40779"/>
                      <a:pt x="6837" y="40797"/>
                      <a:pt x="6873" y="40797"/>
                    </a:cubicBezTo>
                    <a:cubicBezTo>
                      <a:pt x="7141" y="40726"/>
                      <a:pt x="7374" y="40547"/>
                      <a:pt x="7517" y="40296"/>
                    </a:cubicBezTo>
                    <a:lnTo>
                      <a:pt x="7517" y="40296"/>
                    </a:lnTo>
                    <a:cubicBezTo>
                      <a:pt x="7499" y="40600"/>
                      <a:pt x="7499" y="40905"/>
                      <a:pt x="7517" y="41191"/>
                    </a:cubicBezTo>
                    <a:cubicBezTo>
                      <a:pt x="7517" y="41245"/>
                      <a:pt x="7553" y="41263"/>
                      <a:pt x="7588" y="41263"/>
                    </a:cubicBezTo>
                    <a:cubicBezTo>
                      <a:pt x="8000" y="41101"/>
                      <a:pt x="8322" y="40726"/>
                      <a:pt x="8429" y="40296"/>
                    </a:cubicBezTo>
                    <a:cubicBezTo>
                      <a:pt x="8514" y="40464"/>
                      <a:pt x="8851" y="40940"/>
                      <a:pt x="9078" y="40940"/>
                    </a:cubicBezTo>
                    <a:cubicBezTo>
                      <a:pt x="9141" y="40940"/>
                      <a:pt x="9196" y="40904"/>
                      <a:pt x="9235" y="40815"/>
                    </a:cubicBezTo>
                    <a:cubicBezTo>
                      <a:pt x="9253" y="40887"/>
                      <a:pt x="9271" y="40958"/>
                      <a:pt x="9271" y="41030"/>
                    </a:cubicBezTo>
                    <a:cubicBezTo>
                      <a:pt x="9283" y="41069"/>
                      <a:pt x="9324" y="41098"/>
                      <a:pt x="9359" y="41098"/>
                    </a:cubicBezTo>
                    <a:cubicBezTo>
                      <a:pt x="9373" y="41098"/>
                      <a:pt x="9386" y="41094"/>
                      <a:pt x="9396" y="41084"/>
                    </a:cubicBezTo>
                    <a:cubicBezTo>
                      <a:pt x="10004" y="40565"/>
                      <a:pt x="9968" y="38865"/>
                      <a:pt x="9235" y="38364"/>
                    </a:cubicBezTo>
                    <a:lnTo>
                      <a:pt x="9235" y="38364"/>
                    </a:lnTo>
                    <a:cubicBezTo>
                      <a:pt x="9557" y="38435"/>
                      <a:pt x="9843" y="38614"/>
                      <a:pt x="10094" y="38847"/>
                    </a:cubicBezTo>
                    <a:cubicBezTo>
                      <a:pt x="10237" y="39008"/>
                      <a:pt x="10344" y="39222"/>
                      <a:pt x="10380" y="39455"/>
                    </a:cubicBezTo>
                    <a:cubicBezTo>
                      <a:pt x="10416" y="39724"/>
                      <a:pt x="10237" y="39938"/>
                      <a:pt x="10129" y="40171"/>
                    </a:cubicBezTo>
                    <a:cubicBezTo>
                      <a:pt x="10116" y="40185"/>
                      <a:pt x="10123" y="40219"/>
                      <a:pt x="10143" y="40219"/>
                    </a:cubicBezTo>
                    <a:cubicBezTo>
                      <a:pt x="10149" y="40219"/>
                      <a:pt x="10157" y="40215"/>
                      <a:pt x="10165" y="40207"/>
                    </a:cubicBezTo>
                    <a:cubicBezTo>
                      <a:pt x="10577" y="39938"/>
                      <a:pt x="10595" y="39401"/>
                      <a:pt x="10380" y="38990"/>
                    </a:cubicBezTo>
                    <a:cubicBezTo>
                      <a:pt x="10094" y="38542"/>
                      <a:pt x="9611" y="38274"/>
                      <a:pt x="9092" y="38238"/>
                    </a:cubicBezTo>
                    <a:cubicBezTo>
                      <a:pt x="9074" y="38238"/>
                      <a:pt x="9074" y="38256"/>
                      <a:pt x="9056" y="38274"/>
                    </a:cubicBezTo>
                    <a:cubicBezTo>
                      <a:pt x="9020" y="38256"/>
                      <a:pt x="8984" y="38238"/>
                      <a:pt x="8931" y="38220"/>
                    </a:cubicBezTo>
                    <a:cubicBezTo>
                      <a:pt x="8895" y="38041"/>
                      <a:pt x="8859" y="37862"/>
                      <a:pt x="8841" y="37684"/>
                    </a:cubicBezTo>
                    <a:cubicBezTo>
                      <a:pt x="8831" y="37634"/>
                      <a:pt x="8789" y="37607"/>
                      <a:pt x="8750" y="37607"/>
                    </a:cubicBezTo>
                    <a:cubicBezTo>
                      <a:pt x="8718" y="37607"/>
                      <a:pt x="8688" y="37625"/>
                      <a:pt x="8680" y="37666"/>
                    </a:cubicBezTo>
                    <a:cubicBezTo>
                      <a:pt x="8662" y="37666"/>
                      <a:pt x="8644" y="37666"/>
                      <a:pt x="8626" y="37684"/>
                    </a:cubicBezTo>
                    <a:cubicBezTo>
                      <a:pt x="8752" y="36323"/>
                      <a:pt x="9002" y="34981"/>
                      <a:pt x="9378" y="33675"/>
                    </a:cubicBezTo>
                    <a:lnTo>
                      <a:pt x="9378" y="33675"/>
                    </a:lnTo>
                    <a:cubicBezTo>
                      <a:pt x="9324" y="34176"/>
                      <a:pt x="9324" y="34695"/>
                      <a:pt x="9396" y="35196"/>
                    </a:cubicBezTo>
                    <a:cubicBezTo>
                      <a:pt x="9575" y="36341"/>
                      <a:pt x="10577" y="36825"/>
                      <a:pt x="11078" y="37791"/>
                    </a:cubicBezTo>
                    <a:cubicBezTo>
                      <a:pt x="11090" y="37810"/>
                      <a:pt x="11107" y="37817"/>
                      <a:pt x="11124" y="37817"/>
                    </a:cubicBezTo>
                    <a:cubicBezTo>
                      <a:pt x="11155" y="37817"/>
                      <a:pt x="11185" y="37790"/>
                      <a:pt x="11185" y="37755"/>
                    </a:cubicBezTo>
                    <a:cubicBezTo>
                      <a:pt x="10899" y="36663"/>
                      <a:pt x="11042" y="35518"/>
                      <a:pt x="10899" y="34409"/>
                    </a:cubicBezTo>
                    <a:cubicBezTo>
                      <a:pt x="10756" y="33228"/>
                      <a:pt x="10183" y="32297"/>
                      <a:pt x="10380" y="31062"/>
                    </a:cubicBezTo>
                    <a:cubicBezTo>
                      <a:pt x="10523" y="30776"/>
                      <a:pt x="10666" y="30490"/>
                      <a:pt x="10827" y="30221"/>
                    </a:cubicBezTo>
                    <a:cubicBezTo>
                      <a:pt x="11328" y="29613"/>
                      <a:pt x="11776" y="28986"/>
                      <a:pt x="12152" y="28306"/>
                    </a:cubicBezTo>
                    <a:cubicBezTo>
                      <a:pt x="12259" y="29165"/>
                      <a:pt x="12348" y="30024"/>
                      <a:pt x="12420" y="30901"/>
                    </a:cubicBezTo>
                    <a:cubicBezTo>
                      <a:pt x="12152" y="31277"/>
                      <a:pt x="12044" y="31742"/>
                      <a:pt x="12116" y="32190"/>
                    </a:cubicBezTo>
                    <a:cubicBezTo>
                      <a:pt x="12127" y="32224"/>
                      <a:pt x="12161" y="32244"/>
                      <a:pt x="12194" y="32244"/>
                    </a:cubicBezTo>
                    <a:cubicBezTo>
                      <a:pt x="12211" y="32244"/>
                      <a:pt x="12228" y="32238"/>
                      <a:pt x="12241" y="32226"/>
                    </a:cubicBezTo>
                    <a:cubicBezTo>
                      <a:pt x="12348" y="32136"/>
                      <a:pt x="12438" y="32011"/>
                      <a:pt x="12510" y="31868"/>
                    </a:cubicBezTo>
                    <a:cubicBezTo>
                      <a:pt x="12599" y="32923"/>
                      <a:pt x="12671" y="33961"/>
                      <a:pt x="12724" y="35017"/>
                    </a:cubicBezTo>
                    <a:cubicBezTo>
                      <a:pt x="12724" y="35286"/>
                      <a:pt x="12742" y="35536"/>
                      <a:pt x="12742" y="35787"/>
                    </a:cubicBezTo>
                    <a:cubicBezTo>
                      <a:pt x="12366" y="36180"/>
                      <a:pt x="12187" y="36681"/>
                      <a:pt x="12205" y="37218"/>
                    </a:cubicBezTo>
                    <a:cubicBezTo>
                      <a:pt x="12205" y="37253"/>
                      <a:pt x="12236" y="37281"/>
                      <a:pt x="12267" y="37281"/>
                    </a:cubicBezTo>
                    <a:cubicBezTo>
                      <a:pt x="12283" y="37281"/>
                      <a:pt x="12300" y="37273"/>
                      <a:pt x="12313" y="37254"/>
                    </a:cubicBezTo>
                    <a:cubicBezTo>
                      <a:pt x="12510" y="37075"/>
                      <a:pt x="12653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6" y="37612"/>
                    </a:cubicBezTo>
                    <a:cubicBezTo>
                      <a:pt x="12706" y="37612"/>
                      <a:pt x="12706" y="37630"/>
                      <a:pt x="12706" y="37630"/>
                    </a:cubicBezTo>
                    <a:cubicBezTo>
                      <a:pt x="12599" y="39634"/>
                      <a:pt x="11597" y="41459"/>
                      <a:pt x="10505" y="43106"/>
                    </a:cubicBezTo>
                    <a:cubicBezTo>
                      <a:pt x="9682" y="44340"/>
                      <a:pt x="8573" y="45343"/>
                      <a:pt x="8018" y="46738"/>
                    </a:cubicBezTo>
                    <a:cubicBezTo>
                      <a:pt x="7982" y="46524"/>
                      <a:pt x="8018" y="46291"/>
                      <a:pt x="8089" y="46094"/>
                    </a:cubicBezTo>
                    <a:cubicBezTo>
                      <a:pt x="8161" y="45826"/>
                      <a:pt x="8251" y="45557"/>
                      <a:pt x="8340" y="45307"/>
                    </a:cubicBezTo>
                    <a:cubicBezTo>
                      <a:pt x="8608" y="44555"/>
                      <a:pt x="8948" y="43839"/>
                      <a:pt x="9396" y="43159"/>
                    </a:cubicBezTo>
                    <a:cubicBezTo>
                      <a:pt x="10094" y="42014"/>
                      <a:pt x="11185" y="41173"/>
                      <a:pt x="11973" y="40099"/>
                    </a:cubicBezTo>
                    <a:cubicBezTo>
                      <a:pt x="12002" y="40070"/>
                      <a:pt x="11960" y="40041"/>
                      <a:pt x="11924" y="40041"/>
                    </a:cubicBezTo>
                    <a:cubicBezTo>
                      <a:pt x="11915" y="40041"/>
                      <a:pt x="11908" y="40042"/>
                      <a:pt x="11901" y="40046"/>
                    </a:cubicBezTo>
                    <a:cubicBezTo>
                      <a:pt x="9879" y="42014"/>
                      <a:pt x="7982" y="44305"/>
                      <a:pt x="7767" y="47240"/>
                    </a:cubicBezTo>
                    <a:cubicBezTo>
                      <a:pt x="7767" y="47274"/>
                      <a:pt x="7798" y="47302"/>
                      <a:pt x="7834" y="47302"/>
                    </a:cubicBezTo>
                    <a:cubicBezTo>
                      <a:pt x="7853" y="47302"/>
                      <a:pt x="7874" y="47294"/>
                      <a:pt x="7893" y="47275"/>
                    </a:cubicBezTo>
                    <a:cubicBezTo>
                      <a:pt x="8823" y="46166"/>
                      <a:pt x="9986" y="45289"/>
                      <a:pt x="10881" y="44126"/>
                    </a:cubicBezTo>
                    <a:cubicBezTo>
                      <a:pt x="11776" y="42980"/>
                      <a:pt x="12205" y="41495"/>
                      <a:pt x="12366" y="40081"/>
                    </a:cubicBezTo>
                    <a:cubicBezTo>
                      <a:pt x="12366" y="40064"/>
                      <a:pt x="12366" y="40046"/>
                      <a:pt x="12331" y="40028"/>
                    </a:cubicBezTo>
                    <a:cubicBezTo>
                      <a:pt x="12438" y="39759"/>
                      <a:pt x="12527" y="39455"/>
                      <a:pt x="12617" y="39169"/>
                    </a:cubicBezTo>
                    <a:lnTo>
                      <a:pt x="12617" y="39169"/>
                    </a:lnTo>
                    <a:cubicBezTo>
                      <a:pt x="12456" y="40940"/>
                      <a:pt x="12223" y="42712"/>
                      <a:pt x="12026" y="44484"/>
                    </a:cubicBezTo>
                    <a:cubicBezTo>
                      <a:pt x="11722" y="44788"/>
                      <a:pt x="11525" y="45199"/>
                      <a:pt x="11454" y="45629"/>
                    </a:cubicBezTo>
                    <a:cubicBezTo>
                      <a:pt x="11454" y="45669"/>
                      <a:pt x="11484" y="45689"/>
                      <a:pt x="11514" y="45689"/>
                    </a:cubicBezTo>
                    <a:cubicBezTo>
                      <a:pt x="11524" y="45689"/>
                      <a:pt x="11534" y="45687"/>
                      <a:pt x="11543" y="45683"/>
                    </a:cubicBezTo>
                    <a:cubicBezTo>
                      <a:pt x="11704" y="45593"/>
                      <a:pt x="11830" y="45468"/>
                      <a:pt x="11919" y="45325"/>
                    </a:cubicBezTo>
                    <a:lnTo>
                      <a:pt x="11919" y="45325"/>
                    </a:lnTo>
                    <a:cubicBezTo>
                      <a:pt x="11865" y="45772"/>
                      <a:pt x="11830" y="46219"/>
                      <a:pt x="11776" y="46685"/>
                    </a:cubicBezTo>
                    <a:cubicBezTo>
                      <a:pt x="11758" y="46685"/>
                      <a:pt x="11740" y="46721"/>
                      <a:pt x="11758" y="46738"/>
                    </a:cubicBezTo>
                    <a:cubicBezTo>
                      <a:pt x="11758" y="46756"/>
                      <a:pt x="11758" y="46792"/>
                      <a:pt x="11776" y="46810"/>
                    </a:cubicBezTo>
                    <a:cubicBezTo>
                      <a:pt x="11776" y="46828"/>
                      <a:pt x="11776" y="46899"/>
                      <a:pt x="11776" y="46935"/>
                    </a:cubicBezTo>
                    <a:cubicBezTo>
                      <a:pt x="11382" y="47078"/>
                      <a:pt x="11078" y="47401"/>
                      <a:pt x="10971" y="47794"/>
                    </a:cubicBezTo>
                    <a:lnTo>
                      <a:pt x="10899" y="47830"/>
                    </a:lnTo>
                    <a:cubicBezTo>
                      <a:pt x="10643" y="47627"/>
                      <a:pt x="10353" y="47558"/>
                      <a:pt x="10048" y="47558"/>
                    </a:cubicBezTo>
                    <a:cubicBezTo>
                      <a:pt x="9392" y="47558"/>
                      <a:pt x="8662" y="47876"/>
                      <a:pt x="8024" y="47876"/>
                    </a:cubicBezTo>
                    <a:cubicBezTo>
                      <a:pt x="7961" y="47876"/>
                      <a:pt x="7900" y="47873"/>
                      <a:pt x="7839" y="47866"/>
                    </a:cubicBezTo>
                    <a:cubicBezTo>
                      <a:pt x="7785" y="47866"/>
                      <a:pt x="7749" y="47920"/>
                      <a:pt x="7767" y="47973"/>
                    </a:cubicBezTo>
                    <a:cubicBezTo>
                      <a:pt x="7865" y="48525"/>
                      <a:pt x="8404" y="48694"/>
                      <a:pt x="8917" y="48694"/>
                    </a:cubicBezTo>
                    <a:cubicBezTo>
                      <a:pt x="8970" y="48694"/>
                      <a:pt x="9022" y="48692"/>
                      <a:pt x="9074" y="48689"/>
                    </a:cubicBezTo>
                    <a:lnTo>
                      <a:pt x="9074" y="48689"/>
                    </a:lnTo>
                    <a:cubicBezTo>
                      <a:pt x="8555" y="49065"/>
                      <a:pt x="8304" y="49620"/>
                      <a:pt x="7982" y="50156"/>
                    </a:cubicBezTo>
                    <a:cubicBezTo>
                      <a:pt x="7964" y="50210"/>
                      <a:pt x="8000" y="50264"/>
                      <a:pt x="8054" y="50264"/>
                    </a:cubicBezTo>
                    <a:cubicBezTo>
                      <a:pt x="8202" y="50274"/>
                      <a:pt x="8351" y="50282"/>
                      <a:pt x="8499" y="50282"/>
                    </a:cubicBezTo>
                    <a:cubicBezTo>
                      <a:pt x="8886" y="50282"/>
                      <a:pt x="9259" y="50224"/>
                      <a:pt x="9557" y="49977"/>
                    </a:cubicBezTo>
                    <a:lnTo>
                      <a:pt x="9557" y="49977"/>
                    </a:lnTo>
                    <a:cubicBezTo>
                      <a:pt x="9449" y="50317"/>
                      <a:pt x="9414" y="50693"/>
                      <a:pt x="9485" y="51051"/>
                    </a:cubicBezTo>
                    <a:cubicBezTo>
                      <a:pt x="9485" y="51077"/>
                      <a:pt x="9514" y="51094"/>
                      <a:pt x="9536" y="51094"/>
                    </a:cubicBezTo>
                    <a:cubicBezTo>
                      <a:pt x="9545" y="51094"/>
                      <a:pt x="9552" y="51092"/>
                      <a:pt x="9557" y="51087"/>
                    </a:cubicBezTo>
                    <a:lnTo>
                      <a:pt x="9646" y="51033"/>
                    </a:lnTo>
                    <a:lnTo>
                      <a:pt x="9646" y="51033"/>
                    </a:lnTo>
                    <a:cubicBezTo>
                      <a:pt x="9611" y="51230"/>
                      <a:pt x="9503" y="51248"/>
                      <a:pt x="9503" y="51409"/>
                    </a:cubicBezTo>
                    <a:cubicBezTo>
                      <a:pt x="9503" y="51445"/>
                      <a:pt x="9521" y="51481"/>
                      <a:pt x="9557" y="51481"/>
                    </a:cubicBezTo>
                    <a:cubicBezTo>
                      <a:pt x="9648" y="51504"/>
                      <a:pt x="9735" y="51515"/>
                      <a:pt x="9817" y="51515"/>
                    </a:cubicBezTo>
                    <a:cubicBezTo>
                      <a:pt x="10300" y="51515"/>
                      <a:pt x="10631" y="51139"/>
                      <a:pt x="10845" y="50711"/>
                    </a:cubicBezTo>
                    <a:cubicBezTo>
                      <a:pt x="10899" y="51087"/>
                      <a:pt x="11024" y="51463"/>
                      <a:pt x="11060" y="51856"/>
                    </a:cubicBezTo>
                    <a:cubicBezTo>
                      <a:pt x="11078" y="51892"/>
                      <a:pt x="11114" y="51910"/>
                      <a:pt x="11167" y="51910"/>
                    </a:cubicBezTo>
                    <a:cubicBezTo>
                      <a:pt x="11847" y="51713"/>
                      <a:pt x="12008" y="51051"/>
                      <a:pt x="12026" y="50407"/>
                    </a:cubicBezTo>
                    <a:cubicBezTo>
                      <a:pt x="12259" y="50944"/>
                      <a:pt x="12581" y="51427"/>
                      <a:pt x="12993" y="51839"/>
                    </a:cubicBezTo>
                    <a:cubicBezTo>
                      <a:pt x="13005" y="51851"/>
                      <a:pt x="13023" y="51857"/>
                      <a:pt x="13040" y="51857"/>
                    </a:cubicBezTo>
                    <a:cubicBezTo>
                      <a:pt x="13072" y="51857"/>
                      <a:pt x="13106" y="51837"/>
                      <a:pt x="13118" y="51803"/>
                    </a:cubicBezTo>
                    <a:cubicBezTo>
                      <a:pt x="13369" y="51141"/>
                      <a:pt x="13386" y="50407"/>
                      <a:pt x="13172" y="49727"/>
                    </a:cubicBezTo>
                    <a:lnTo>
                      <a:pt x="13172" y="49727"/>
                    </a:lnTo>
                    <a:cubicBezTo>
                      <a:pt x="13530" y="50085"/>
                      <a:pt x="13959" y="50371"/>
                      <a:pt x="14406" y="50568"/>
                    </a:cubicBezTo>
                    <a:cubicBezTo>
                      <a:pt x="14416" y="50571"/>
                      <a:pt x="14425" y="50573"/>
                      <a:pt x="14435" y="50573"/>
                    </a:cubicBezTo>
                    <a:cubicBezTo>
                      <a:pt x="14477" y="50573"/>
                      <a:pt x="14511" y="50541"/>
                      <a:pt x="14496" y="50496"/>
                    </a:cubicBezTo>
                    <a:cubicBezTo>
                      <a:pt x="14138" y="49816"/>
                      <a:pt x="14138" y="49065"/>
                      <a:pt x="13691" y="48421"/>
                    </a:cubicBezTo>
                    <a:cubicBezTo>
                      <a:pt x="13422" y="48098"/>
                      <a:pt x="13100" y="47848"/>
                      <a:pt x="12724" y="47669"/>
                    </a:cubicBezTo>
                    <a:cubicBezTo>
                      <a:pt x="12689" y="47490"/>
                      <a:pt x="12617" y="47311"/>
                      <a:pt x="12492" y="47168"/>
                    </a:cubicBezTo>
                    <a:cubicBezTo>
                      <a:pt x="12366" y="46989"/>
                      <a:pt x="12152" y="46864"/>
                      <a:pt x="11919" y="46864"/>
                    </a:cubicBezTo>
                    <a:cubicBezTo>
                      <a:pt x="12080" y="45593"/>
                      <a:pt x="12277" y="44340"/>
                      <a:pt x="12438" y="43088"/>
                    </a:cubicBezTo>
                    <a:cubicBezTo>
                      <a:pt x="12545" y="43392"/>
                      <a:pt x="12635" y="43714"/>
                      <a:pt x="12671" y="44036"/>
                    </a:cubicBezTo>
                    <a:cubicBezTo>
                      <a:pt x="12581" y="43804"/>
                      <a:pt x="12581" y="43535"/>
                      <a:pt x="12492" y="43285"/>
                    </a:cubicBezTo>
                    <a:cubicBezTo>
                      <a:pt x="12492" y="43258"/>
                      <a:pt x="12474" y="43244"/>
                      <a:pt x="12456" y="43244"/>
                    </a:cubicBezTo>
                    <a:cubicBezTo>
                      <a:pt x="12438" y="43244"/>
                      <a:pt x="12420" y="43258"/>
                      <a:pt x="12420" y="43285"/>
                    </a:cubicBezTo>
                    <a:cubicBezTo>
                      <a:pt x="12384" y="43660"/>
                      <a:pt x="12492" y="44018"/>
                      <a:pt x="12706" y="44340"/>
                    </a:cubicBezTo>
                    <a:cubicBezTo>
                      <a:pt x="12719" y="44353"/>
                      <a:pt x="12736" y="44359"/>
                      <a:pt x="12753" y="44359"/>
                    </a:cubicBezTo>
                    <a:cubicBezTo>
                      <a:pt x="12784" y="44359"/>
                      <a:pt x="12814" y="44339"/>
                      <a:pt x="12814" y="44305"/>
                    </a:cubicBezTo>
                    <a:cubicBezTo>
                      <a:pt x="12832" y="43804"/>
                      <a:pt x="12706" y="43320"/>
                      <a:pt x="12456" y="42891"/>
                    </a:cubicBezTo>
                    <a:cubicBezTo>
                      <a:pt x="12635" y="41585"/>
                      <a:pt x="12778" y="40278"/>
                      <a:pt x="12885" y="38972"/>
                    </a:cubicBezTo>
                    <a:cubicBezTo>
                      <a:pt x="12957" y="39079"/>
                      <a:pt x="13082" y="39151"/>
                      <a:pt x="13225" y="39169"/>
                    </a:cubicBezTo>
                    <a:cubicBezTo>
                      <a:pt x="13261" y="39169"/>
                      <a:pt x="13297" y="39133"/>
                      <a:pt x="13297" y="39097"/>
                    </a:cubicBezTo>
                    <a:cubicBezTo>
                      <a:pt x="13261" y="38757"/>
                      <a:pt x="13172" y="38435"/>
                      <a:pt x="13029" y="38131"/>
                    </a:cubicBezTo>
                    <a:cubicBezTo>
                      <a:pt x="13011" y="38059"/>
                      <a:pt x="12975" y="38006"/>
                      <a:pt x="12939" y="37952"/>
                    </a:cubicBezTo>
                    <a:cubicBezTo>
                      <a:pt x="12975" y="37290"/>
                      <a:pt x="12993" y="36646"/>
                      <a:pt x="12975" y="35983"/>
                    </a:cubicBezTo>
                    <a:cubicBezTo>
                      <a:pt x="12975" y="35393"/>
                      <a:pt x="12957" y="34785"/>
                      <a:pt x="12921" y="34194"/>
                    </a:cubicBezTo>
                    <a:lnTo>
                      <a:pt x="12921" y="34194"/>
                    </a:lnTo>
                    <a:cubicBezTo>
                      <a:pt x="13029" y="34444"/>
                      <a:pt x="13154" y="34659"/>
                      <a:pt x="13333" y="34838"/>
                    </a:cubicBezTo>
                    <a:cubicBezTo>
                      <a:pt x="13351" y="34850"/>
                      <a:pt x="13372" y="34856"/>
                      <a:pt x="13393" y="34856"/>
                    </a:cubicBezTo>
                    <a:cubicBezTo>
                      <a:pt x="13434" y="34856"/>
                      <a:pt x="13470" y="34832"/>
                      <a:pt x="13458" y="34785"/>
                    </a:cubicBezTo>
                    <a:cubicBezTo>
                      <a:pt x="13386" y="34212"/>
                      <a:pt x="13207" y="33657"/>
                      <a:pt x="12885" y="33156"/>
                    </a:cubicBezTo>
                    <a:cubicBezTo>
                      <a:pt x="12885" y="33156"/>
                      <a:pt x="12885" y="33138"/>
                      <a:pt x="12867" y="33138"/>
                    </a:cubicBezTo>
                    <a:cubicBezTo>
                      <a:pt x="12760" y="31402"/>
                      <a:pt x="12563" y="29667"/>
                      <a:pt x="12348" y="27931"/>
                    </a:cubicBezTo>
                    <a:lnTo>
                      <a:pt x="12474" y="27698"/>
                    </a:lnTo>
                    <a:cubicBezTo>
                      <a:pt x="12814" y="29255"/>
                      <a:pt x="13583" y="30740"/>
                      <a:pt x="14353" y="32154"/>
                    </a:cubicBezTo>
                    <a:cubicBezTo>
                      <a:pt x="14353" y="32154"/>
                      <a:pt x="14353" y="32172"/>
                      <a:pt x="14353" y="32190"/>
                    </a:cubicBezTo>
                    <a:cubicBezTo>
                      <a:pt x="14299" y="32404"/>
                      <a:pt x="14281" y="32637"/>
                      <a:pt x="14317" y="32852"/>
                    </a:cubicBezTo>
                    <a:cubicBezTo>
                      <a:pt x="14299" y="33102"/>
                      <a:pt x="14389" y="33353"/>
                      <a:pt x="14567" y="33550"/>
                    </a:cubicBezTo>
                    <a:cubicBezTo>
                      <a:pt x="14580" y="33562"/>
                      <a:pt x="14597" y="33568"/>
                      <a:pt x="14615" y="33568"/>
                    </a:cubicBezTo>
                    <a:cubicBezTo>
                      <a:pt x="14647" y="33568"/>
                      <a:pt x="14681" y="33549"/>
                      <a:pt x="14693" y="33514"/>
                    </a:cubicBezTo>
                    <a:cubicBezTo>
                      <a:pt x="14746" y="33281"/>
                      <a:pt x="14764" y="33067"/>
                      <a:pt x="14746" y="32834"/>
                    </a:cubicBezTo>
                    <a:lnTo>
                      <a:pt x="14746" y="32834"/>
                    </a:lnTo>
                    <a:lnTo>
                      <a:pt x="14943" y="33192"/>
                    </a:lnTo>
                    <a:cubicBezTo>
                      <a:pt x="15319" y="33890"/>
                      <a:pt x="15659" y="34606"/>
                      <a:pt x="15963" y="35303"/>
                    </a:cubicBezTo>
                    <a:lnTo>
                      <a:pt x="15945" y="35303"/>
                    </a:lnTo>
                    <a:cubicBezTo>
                      <a:pt x="15623" y="35572"/>
                      <a:pt x="15659" y="36234"/>
                      <a:pt x="15695" y="36610"/>
                    </a:cubicBezTo>
                    <a:cubicBezTo>
                      <a:pt x="15695" y="36648"/>
                      <a:pt x="15731" y="36686"/>
                      <a:pt x="15771" y="36686"/>
                    </a:cubicBezTo>
                    <a:cubicBezTo>
                      <a:pt x="15787" y="36686"/>
                      <a:pt x="15804" y="36679"/>
                      <a:pt x="15820" y="36663"/>
                    </a:cubicBezTo>
                    <a:cubicBezTo>
                      <a:pt x="16035" y="36359"/>
                      <a:pt x="16124" y="36001"/>
                      <a:pt x="16106" y="35643"/>
                    </a:cubicBezTo>
                    <a:lnTo>
                      <a:pt x="16106" y="35643"/>
                    </a:lnTo>
                    <a:cubicBezTo>
                      <a:pt x="16786" y="37326"/>
                      <a:pt x="17323" y="39079"/>
                      <a:pt x="17699" y="40869"/>
                    </a:cubicBezTo>
                    <a:cubicBezTo>
                      <a:pt x="17663" y="40905"/>
                      <a:pt x="17645" y="40958"/>
                      <a:pt x="17610" y="41012"/>
                    </a:cubicBezTo>
                    <a:cubicBezTo>
                      <a:pt x="17502" y="41084"/>
                      <a:pt x="17431" y="41209"/>
                      <a:pt x="17395" y="41334"/>
                    </a:cubicBezTo>
                    <a:cubicBezTo>
                      <a:pt x="16965" y="41388"/>
                      <a:pt x="16554" y="41513"/>
                      <a:pt x="16178" y="41710"/>
                    </a:cubicBezTo>
                    <a:cubicBezTo>
                      <a:pt x="15963" y="41799"/>
                      <a:pt x="15444" y="42265"/>
                      <a:pt x="15874" y="42462"/>
                    </a:cubicBezTo>
                    <a:cubicBezTo>
                      <a:pt x="15883" y="42466"/>
                      <a:pt x="15893" y="42468"/>
                      <a:pt x="15903" y="42468"/>
                    </a:cubicBezTo>
                    <a:cubicBezTo>
                      <a:pt x="15906" y="42468"/>
                      <a:pt x="15909" y="42468"/>
                      <a:pt x="15912" y="42467"/>
                    </a:cubicBezTo>
                    <a:lnTo>
                      <a:pt x="15912" y="42467"/>
                    </a:lnTo>
                    <a:cubicBezTo>
                      <a:pt x="15667" y="42770"/>
                      <a:pt x="15504" y="43136"/>
                      <a:pt x="15444" y="43517"/>
                    </a:cubicBezTo>
                    <a:cubicBezTo>
                      <a:pt x="15444" y="43571"/>
                      <a:pt x="15480" y="43589"/>
                      <a:pt x="15516" y="43589"/>
                    </a:cubicBezTo>
                    <a:cubicBezTo>
                      <a:pt x="15565" y="43595"/>
                      <a:pt x="15613" y="43598"/>
                      <a:pt x="15662" y="43598"/>
                    </a:cubicBezTo>
                    <a:cubicBezTo>
                      <a:pt x="16058" y="43598"/>
                      <a:pt x="16438" y="43405"/>
                      <a:pt x="16661" y="43070"/>
                    </a:cubicBezTo>
                    <a:lnTo>
                      <a:pt x="16661" y="43070"/>
                    </a:lnTo>
                    <a:cubicBezTo>
                      <a:pt x="16446" y="43535"/>
                      <a:pt x="16393" y="44054"/>
                      <a:pt x="16482" y="44555"/>
                    </a:cubicBezTo>
                    <a:cubicBezTo>
                      <a:pt x="16482" y="44577"/>
                      <a:pt x="16503" y="44593"/>
                      <a:pt x="16527" y="44593"/>
                    </a:cubicBezTo>
                    <a:cubicBezTo>
                      <a:pt x="16542" y="44593"/>
                      <a:pt x="16558" y="44587"/>
                      <a:pt x="16572" y="44573"/>
                    </a:cubicBezTo>
                    <a:cubicBezTo>
                      <a:pt x="16858" y="44269"/>
                      <a:pt x="17109" y="43929"/>
                      <a:pt x="17305" y="43571"/>
                    </a:cubicBezTo>
                    <a:cubicBezTo>
                      <a:pt x="17359" y="44072"/>
                      <a:pt x="17520" y="44555"/>
                      <a:pt x="17789" y="44985"/>
                    </a:cubicBezTo>
                    <a:cubicBezTo>
                      <a:pt x="17800" y="45007"/>
                      <a:pt x="17824" y="45022"/>
                      <a:pt x="17846" y="45022"/>
                    </a:cubicBezTo>
                    <a:cubicBezTo>
                      <a:pt x="17859" y="45022"/>
                      <a:pt x="17871" y="45016"/>
                      <a:pt x="17878" y="45003"/>
                    </a:cubicBezTo>
                    <a:cubicBezTo>
                      <a:pt x="18254" y="44609"/>
                      <a:pt x="18433" y="44090"/>
                      <a:pt x="18361" y="43553"/>
                    </a:cubicBezTo>
                    <a:lnTo>
                      <a:pt x="18361" y="43553"/>
                    </a:lnTo>
                    <a:cubicBezTo>
                      <a:pt x="18612" y="43929"/>
                      <a:pt x="18916" y="44269"/>
                      <a:pt x="19131" y="44573"/>
                    </a:cubicBezTo>
                    <a:cubicBezTo>
                      <a:pt x="19153" y="44595"/>
                      <a:pt x="19175" y="44611"/>
                      <a:pt x="19197" y="44611"/>
                    </a:cubicBezTo>
                    <a:cubicBezTo>
                      <a:pt x="19211" y="44611"/>
                      <a:pt x="19224" y="44605"/>
                      <a:pt x="19238" y="44591"/>
                    </a:cubicBezTo>
                    <a:cubicBezTo>
                      <a:pt x="19721" y="44018"/>
                      <a:pt x="19614" y="43195"/>
                      <a:pt x="19220" y="42587"/>
                    </a:cubicBezTo>
                    <a:lnTo>
                      <a:pt x="19220" y="42587"/>
                    </a:lnTo>
                    <a:cubicBezTo>
                      <a:pt x="19596" y="42766"/>
                      <a:pt x="20008" y="42873"/>
                      <a:pt x="20419" y="42927"/>
                    </a:cubicBezTo>
                    <a:cubicBezTo>
                      <a:pt x="20473" y="42927"/>
                      <a:pt x="20509" y="42873"/>
                      <a:pt x="20491" y="42819"/>
                    </a:cubicBezTo>
                    <a:cubicBezTo>
                      <a:pt x="20187" y="41710"/>
                      <a:pt x="19113" y="41227"/>
                      <a:pt x="18057" y="41101"/>
                    </a:cubicBezTo>
                    <a:cubicBezTo>
                      <a:pt x="18039" y="41101"/>
                      <a:pt x="18021" y="41119"/>
                      <a:pt x="18021" y="41119"/>
                    </a:cubicBezTo>
                    <a:cubicBezTo>
                      <a:pt x="18003" y="41119"/>
                      <a:pt x="18003" y="41119"/>
                      <a:pt x="17985" y="41101"/>
                    </a:cubicBezTo>
                    <a:cubicBezTo>
                      <a:pt x="17932" y="41101"/>
                      <a:pt x="17896" y="41155"/>
                      <a:pt x="17932" y="41191"/>
                    </a:cubicBezTo>
                    <a:cubicBezTo>
                      <a:pt x="18003" y="41245"/>
                      <a:pt x="18075" y="41334"/>
                      <a:pt x="18129" y="41406"/>
                    </a:cubicBezTo>
                    <a:lnTo>
                      <a:pt x="18129" y="41441"/>
                    </a:lnTo>
                    <a:cubicBezTo>
                      <a:pt x="18057" y="41370"/>
                      <a:pt x="17985" y="41298"/>
                      <a:pt x="17914" y="41209"/>
                    </a:cubicBezTo>
                    <a:lnTo>
                      <a:pt x="17914" y="41191"/>
                    </a:lnTo>
                    <a:cubicBezTo>
                      <a:pt x="17914" y="41137"/>
                      <a:pt x="17878" y="41101"/>
                      <a:pt x="17824" y="41101"/>
                    </a:cubicBezTo>
                    <a:lnTo>
                      <a:pt x="17807" y="41012"/>
                    </a:lnTo>
                    <a:lnTo>
                      <a:pt x="17824" y="40958"/>
                    </a:lnTo>
                    <a:cubicBezTo>
                      <a:pt x="17860" y="40905"/>
                      <a:pt x="17824" y="40833"/>
                      <a:pt x="17753" y="40833"/>
                    </a:cubicBezTo>
                    <a:cubicBezTo>
                      <a:pt x="17574" y="39974"/>
                      <a:pt x="17377" y="39151"/>
                      <a:pt x="17144" y="38328"/>
                    </a:cubicBezTo>
                    <a:lnTo>
                      <a:pt x="17162" y="38328"/>
                    </a:lnTo>
                    <a:cubicBezTo>
                      <a:pt x="17502" y="38328"/>
                      <a:pt x="17789" y="38578"/>
                      <a:pt x="17824" y="38918"/>
                    </a:cubicBezTo>
                    <a:cubicBezTo>
                      <a:pt x="17717" y="38847"/>
                      <a:pt x="17628" y="38775"/>
                      <a:pt x="17556" y="38686"/>
                    </a:cubicBezTo>
                    <a:cubicBezTo>
                      <a:pt x="17467" y="38578"/>
                      <a:pt x="17377" y="38471"/>
                      <a:pt x="17270" y="38364"/>
                    </a:cubicBezTo>
                    <a:cubicBezTo>
                      <a:pt x="17263" y="38360"/>
                      <a:pt x="17257" y="38359"/>
                      <a:pt x="17250" y="38359"/>
                    </a:cubicBezTo>
                    <a:cubicBezTo>
                      <a:pt x="17222" y="38359"/>
                      <a:pt x="17198" y="38388"/>
                      <a:pt x="17198" y="38417"/>
                    </a:cubicBezTo>
                    <a:cubicBezTo>
                      <a:pt x="17252" y="38560"/>
                      <a:pt x="17341" y="38686"/>
                      <a:pt x="17449" y="38793"/>
                    </a:cubicBezTo>
                    <a:cubicBezTo>
                      <a:pt x="17556" y="38918"/>
                      <a:pt x="17699" y="39026"/>
                      <a:pt x="17842" y="39097"/>
                    </a:cubicBezTo>
                    <a:cubicBezTo>
                      <a:pt x="17857" y="39102"/>
                      <a:pt x="17870" y="39104"/>
                      <a:pt x="17882" y="39104"/>
                    </a:cubicBezTo>
                    <a:cubicBezTo>
                      <a:pt x="17914" y="39104"/>
                      <a:pt x="17937" y="39088"/>
                      <a:pt x="17950" y="39061"/>
                    </a:cubicBezTo>
                    <a:cubicBezTo>
                      <a:pt x="18017" y="38624"/>
                      <a:pt x="17673" y="38234"/>
                      <a:pt x="17244" y="38234"/>
                    </a:cubicBezTo>
                    <a:cubicBezTo>
                      <a:pt x="17217" y="38234"/>
                      <a:pt x="17190" y="38235"/>
                      <a:pt x="17162" y="38238"/>
                    </a:cubicBezTo>
                    <a:cubicBezTo>
                      <a:pt x="17144" y="38238"/>
                      <a:pt x="17144" y="38256"/>
                      <a:pt x="17127" y="38256"/>
                    </a:cubicBezTo>
                    <a:cubicBezTo>
                      <a:pt x="16786" y="36986"/>
                      <a:pt x="16321" y="35751"/>
                      <a:pt x="15766" y="34570"/>
                    </a:cubicBezTo>
                    <a:lnTo>
                      <a:pt x="15766" y="34570"/>
                    </a:lnTo>
                    <a:cubicBezTo>
                      <a:pt x="16053" y="34946"/>
                      <a:pt x="16339" y="35303"/>
                      <a:pt x="16625" y="35679"/>
                    </a:cubicBezTo>
                    <a:cubicBezTo>
                      <a:pt x="17735" y="37612"/>
                      <a:pt x="19346" y="39437"/>
                      <a:pt x="21743" y="39473"/>
                    </a:cubicBezTo>
                    <a:cubicBezTo>
                      <a:pt x="21779" y="39455"/>
                      <a:pt x="21779" y="39401"/>
                      <a:pt x="21743" y="39384"/>
                    </a:cubicBezTo>
                    <a:cubicBezTo>
                      <a:pt x="20509" y="39115"/>
                      <a:pt x="19489" y="38829"/>
                      <a:pt x="18522" y="37988"/>
                    </a:cubicBezTo>
                    <a:cubicBezTo>
                      <a:pt x="17985" y="37487"/>
                      <a:pt x="17502" y="36914"/>
                      <a:pt x="17109" y="36270"/>
                    </a:cubicBezTo>
                    <a:lnTo>
                      <a:pt x="17109" y="36270"/>
                    </a:lnTo>
                    <a:cubicBezTo>
                      <a:pt x="18325" y="37701"/>
                      <a:pt x="19739" y="38954"/>
                      <a:pt x="21672" y="39330"/>
                    </a:cubicBezTo>
                    <a:cubicBezTo>
                      <a:pt x="21676" y="39332"/>
                      <a:pt x="21680" y="39333"/>
                      <a:pt x="21683" y="39333"/>
                    </a:cubicBezTo>
                    <a:cubicBezTo>
                      <a:pt x="21711" y="39333"/>
                      <a:pt x="21722" y="39276"/>
                      <a:pt x="21690" y="39276"/>
                    </a:cubicBezTo>
                    <a:cubicBezTo>
                      <a:pt x="20240" y="38721"/>
                      <a:pt x="19059" y="38113"/>
                      <a:pt x="17950" y="37021"/>
                    </a:cubicBezTo>
                    <a:cubicBezTo>
                      <a:pt x="17484" y="36556"/>
                      <a:pt x="17037" y="36055"/>
                      <a:pt x="16625" y="35554"/>
                    </a:cubicBezTo>
                    <a:lnTo>
                      <a:pt x="16608" y="35518"/>
                    </a:lnTo>
                    <a:lnTo>
                      <a:pt x="16608" y="35518"/>
                    </a:lnTo>
                    <a:cubicBezTo>
                      <a:pt x="17216" y="36145"/>
                      <a:pt x="18057" y="36467"/>
                      <a:pt x="18827" y="36842"/>
                    </a:cubicBezTo>
                    <a:cubicBezTo>
                      <a:pt x="20008" y="37433"/>
                      <a:pt x="20902" y="38399"/>
                      <a:pt x="21815" y="39330"/>
                    </a:cubicBezTo>
                    <a:cubicBezTo>
                      <a:pt x="21823" y="39338"/>
                      <a:pt x="21833" y="39342"/>
                      <a:pt x="21842" y="39342"/>
                    </a:cubicBezTo>
                    <a:cubicBezTo>
                      <a:pt x="21871" y="39342"/>
                      <a:pt x="21896" y="39304"/>
                      <a:pt x="21869" y="39276"/>
                    </a:cubicBezTo>
                    <a:cubicBezTo>
                      <a:pt x="21224" y="38507"/>
                      <a:pt x="20491" y="37809"/>
                      <a:pt x="19686" y="37200"/>
                    </a:cubicBezTo>
                    <a:cubicBezTo>
                      <a:pt x="18701" y="36485"/>
                      <a:pt x="17556" y="36127"/>
                      <a:pt x="16590" y="35393"/>
                    </a:cubicBezTo>
                    <a:cubicBezTo>
                      <a:pt x="16581" y="35384"/>
                      <a:pt x="16572" y="35380"/>
                      <a:pt x="16563" y="35380"/>
                    </a:cubicBezTo>
                    <a:cubicBezTo>
                      <a:pt x="16554" y="35380"/>
                      <a:pt x="16545" y="35384"/>
                      <a:pt x="16536" y="35393"/>
                    </a:cubicBezTo>
                    <a:lnTo>
                      <a:pt x="16500" y="35357"/>
                    </a:lnTo>
                    <a:cubicBezTo>
                      <a:pt x="16500" y="35344"/>
                      <a:pt x="16491" y="35332"/>
                      <a:pt x="16480" y="35332"/>
                    </a:cubicBezTo>
                    <a:cubicBezTo>
                      <a:pt x="16475" y="35332"/>
                      <a:pt x="16470" y="35334"/>
                      <a:pt x="16464" y="35339"/>
                    </a:cubicBezTo>
                    <a:cubicBezTo>
                      <a:pt x="16178" y="34963"/>
                      <a:pt x="15874" y="34606"/>
                      <a:pt x="15588" y="34230"/>
                    </a:cubicBezTo>
                    <a:cubicBezTo>
                      <a:pt x="14872" y="32798"/>
                      <a:pt x="14102" y="31438"/>
                      <a:pt x="13476" y="30024"/>
                    </a:cubicBezTo>
                    <a:lnTo>
                      <a:pt x="13476" y="30024"/>
                    </a:lnTo>
                    <a:cubicBezTo>
                      <a:pt x="13709" y="30311"/>
                      <a:pt x="14049" y="30490"/>
                      <a:pt x="14406" y="30543"/>
                    </a:cubicBezTo>
                    <a:cubicBezTo>
                      <a:pt x="14460" y="30525"/>
                      <a:pt x="14496" y="30472"/>
                      <a:pt x="14478" y="30418"/>
                    </a:cubicBezTo>
                    <a:cubicBezTo>
                      <a:pt x="14281" y="30024"/>
                      <a:pt x="13887" y="29756"/>
                      <a:pt x="13440" y="29738"/>
                    </a:cubicBezTo>
                    <a:cubicBezTo>
                      <a:pt x="13404" y="29738"/>
                      <a:pt x="13386" y="29756"/>
                      <a:pt x="13386" y="29792"/>
                    </a:cubicBezTo>
                    <a:cubicBezTo>
                      <a:pt x="13064" y="29040"/>
                      <a:pt x="12778" y="28271"/>
                      <a:pt x="12563" y="27465"/>
                    </a:cubicBezTo>
                    <a:cubicBezTo>
                      <a:pt x="12760" y="27054"/>
                      <a:pt x="12921" y="26624"/>
                      <a:pt x="13064" y="26177"/>
                    </a:cubicBezTo>
                    <a:lnTo>
                      <a:pt x="13064" y="26177"/>
                    </a:lnTo>
                    <a:cubicBezTo>
                      <a:pt x="13029" y="26553"/>
                      <a:pt x="13046" y="26964"/>
                      <a:pt x="13351" y="27215"/>
                    </a:cubicBezTo>
                    <a:cubicBezTo>
                      <a:pt x="13363" y="27228"/>
                      <a:pt x="13380" y="27233"/>
                      <a:pt x="13398" y="27233"/>
                    </a:cubicBezTo>
                    <a:cubicBezTo>
                      <a:pt x="13430" y="27233"/>
                      <a:pt x="13464" y="27214"/>
                      <a:pt x="13476" y="27179"/>
                    </a:cubicBezTo>
                    <a:cubicBezTo>
                      <a:pt x="13565" y="26767"/>
                      <a:pt x="13458" y="26338"/>
                      <a:pt x="13190" y="26034"/>
                    </a:cubicBezTo>
                    <a:lnTo>
                      <a:pt x="13190" y="25962"/>
                    </a:lnTo>
                    <a:cubicBezTo>
                      <a:pt x="13190" y="25944"/>
                      <a:pt x="13172" y="25944"/>
                      <a:pt x="13172" y="25944"/>
                    </a:cubicBezTo>
                    <a:cubicBezTo>
                      <a:pt x="13333" y="25407"/>
                      <a:pt x="13476" y="24853"/>
                      <a:pt x="13583" y="24298"/>
                    </a:cubicBezTo>
                    <a:cubicBezTo>
                      <a:pt x="13637" y="24101"/>
                      <a:pt x="13655" y="23904"/>
                      <a:pt x="13691" y="23707"/>
                    </a:cubicBezTo>
                    <a:lnTo>
                      <a:pt x="13691" y="23707"/>
                    </a:lnTo>
                    <a:cubicBezTo>
                      <a:pt x="13655" y="24155"/>
                      <a:pt x="13637" y="24602"/>
                      <a:pt x="13655" y="25067"/>
                    </a:cubicBezTo>
                    <a:cubicBezTo>
                      <a:pt x="13655" y="26141"/>
                      <a:pt x="14031" y="27072"/>
                      <a:pt x="14227" y="28110"/>
                    </a:cubicBezTo>
                    <a:cubicBezTo>
                      <a:pt x="14236" y="28145"/>
                      <a:pt x="14268" y="28163"/>
                      <a:pt x="14299" y="28163"/>
                    </a:cubicBezTo>
                    <a:cubicBezTo>
                      <a:pt x="14330" y="28163"/>
                      <a:pt x="14362" y="28145"/>
                      <a:pt x="14371" y="28110"/>
                    </a:cubicBezTo>
                    <a:cubicBezTo>
                      <a:pt x="14872" y="26016"/>
                      <a:pt x="14567" y="23904"/>
                      <a:pt x="13852" y="21918"/>
                    </a:cubicBezTo>
                    <a:cubicBezTo>
                      <a:pt x="13870" y="20182"/>
                      <a:pt x="13655" y="18464"/>
                      <a:pt x="13225" y="16782"/>
                    </a:cubicBezTo>
                    <a:lnTo>
                      <a:pt x="13225" y="16782"/>
                    </a:lnTo>
                    <a:cubicBezTo>
                      <a:pt x="13852" y="17945"/>
                      <a:pt x="14782" y="18965"/>
                      <a:pt x="15677" y="19914"/>
                    </a:cubicBezTo>
                    <a:cubicBezTo>
                      <a:pt x="15713" y="20146"/>
                      <a:pt x="15731" y="20379"/>
                      <a:pt x="15766" y="20612"/>
                    </a:cubicBezTo>
                    <a:cubicBezTo>
                      <a:pt x="15516" y="21309"/>
                      <a:pt x="15104" y="22061"/>
                      <a:pt x="15409" y="22777"/>
                    </a:cubicBezTo>
                    <a:cubicBezTo>
                      <a:pt x="15418" y="22804"/>
                      <a:pt x="15444" y="22817"/>
                      <a:pt x="15471" y="22817"/>
                    </a:cubicBezTo>
                    <a:cubicBezTo>
                      <a:pt x="15498" y="22817"/>
                      <a:pt x="15525" y="22804"/>
                      <a:pt x="15534" y="22777"/>
                    </a:cubicBezTo>
                    <a:cubicBezTo>
                      <a:pt x="15623" y="22580"/>
                      <a:pt x="15731" y="22365"/>
                      <a:pt x="15856" y="22168"/>
                    </a:cubicBezTo>
                    <a:lnTo>
                      <a:pt x="15856" y="22168"/>
                    </a:lnTo>
                    <a:cubicBezTo>
                      <a:pt x="15838" y="22562"/>
                      <a:pt x="15838" y="22938"/>
                      <a:pt x="15820" y="23314"/>
                    </a:cubicBezTo>
                    <a:cubicBezTo>
                      <a:pt x="15820" y="23358"/>
                      <a:pt x="15857" y="23390"/>
                      <a:pt x="15889" y="23390"/>
                    </a:cubicBezTo>
                    <a:cubicBezTo>
                      <a:pt x="15896" y="23390"/>
                      <a:pt x="15903" y="23388"/>
                      <a:pt x="15910" y="23385"/>
                    </a:cubicBezTo>
                    <a:cubicBezTo>
                      <a:pt x="16482" y="23171"/>
                      <a:pt x="16715" y="22580"/>
                      <a:pt x="16697" y="21989"/>
                    </a:cubicBezTo>
                    <a:lnTo>
                      <a:pt x="16697" y="21989"/>
                    </a:lnTo>
                    <a:cubicBezTo>
                      <a:pt x="17019" y="22419"/>
                      <a:pt x="17449" y="22759"/>
                      <a:pt x="17932" y="22974"/>
                    </a:cubicBezTo>
                    <a:cubicBezTo>
                      <a:pt x="17942" y="22984"/>
                      <a:pt x="17953" y="22988"/>
                      <a:pt x="17964" y="22988"/>
                    </a:cubicBezTo>
                    <a:cubicBezTo>
                      <a:pt x="17993" y="22988"/>
                      <a:pt x="18021" y="22959"/>
                      <a:pt x="18021" y="22920"/>
                    </a:cubicBezTo>
                    <a:cubicBezTo>
                      <a:pt x="18003" y="22437"/>
                      <a:pt x="17860" y="21972"/>
                      <a:pt x="17610" y="21560"/>
                    </a:cubicBezTo>
                    <a:lnTo>
                      <a:pt x="17610" y="21560"/>
                    </a:lnTo>
                    <a:lnTo>
                      <a:pt x="17645" y="21596"/>
                    </a:lnTo>
                    <a:cubicBezTo>
                      <a:pt x="17852" y="21738"/>
                      <a:pt x="18227" y="21964"/>
                      <a:pt x="18548" y="21964"/>
                    </a:cubicBezTo>
                    <a:cubicBezTo>
                      <a:pt x="18671" y="21964"/>
                      <a:pt x="18786" y="21931"/>
                      <a:pt x="18880" y="21846"/>
                    </a:cubicBezTo>
                    <a:cubicBezTo>
                      <a:pt x="19381" y="21399"/>
                      <a:pt x="18844" y="21005"/>
                      <a:pt x="18254" y="20755"/>
                    </a:cubicBezTo>
                    <a:lnTo>
                      <a:pt x="18504" y="20755"/>
                    </a:lnTo>
                    <a:cubicBezTo>
                      <a:pt x="19184" y="20683"/>
                      <a:pt x="19238" y="20111"/>
                      <a:pt x="18988" y="19592"/>
                    </a:cubicBezTo>
                    <a:cubicBezTo>
                      <a:pt x="18979" y="19565"/>
                      <a:pt x="18952" y="19551"/>
                      <a:pt x="18925" y="19551"/>
                    </a:cubicBezTo>
                    <a:cubicBezTo>
                      <a:pt x="18898" y="19551"/>
                      <a:pt x="18871" y="19565"/>
                      <a:pt x="18862" y="19592"/>
                    </a:cubicBezTo>
                    <a:cubicBezTo>
                      <a:pt x="18624" y="19939"/>
                      <a:pt x="18180" y="20039"/>
                      <a:pt x="17715" y="20039"/>
                    </a:cubicBezTo>
                    <a:cubicBezTo>
                      <a:pt x="17270" y="20039"/>
                      <a:pt x="16806" y="19948"/>
                      <a:pt x="16482" y="19896"/>
                    </a:cubicBezTo>
                    <a:cubicBezTo>
                      <a:pt x="16476" y="19894"/>
                      <a:pt x="16471" y="19893"/>
                      <a:pt x="16466" y="19893"/>
                    </a:cubicBezTo>
                    <a:cubicBezTo>
                      <a:pt x="16426" y="19893"/>
                      <a:pt x="16417" y="19951"/>
                      <a:pt x="16464" y="19967"/>
                    </a:cubicBezTo>
                    <a:cubicBezTo>
                      <a:pt x="16776" y="20097"/>
                      <a:pt x="17226" y="20194"/>
                      <a:pt x="17670" y="20194"/>
                    </a:cubicBezTo>
                    <a:cubicBezTo>
                      <a:pt x="18144" y="20194"/>
                      <a:pt x="18612" y="20084"/>
                      <a:pt x="18898" y="19788"/>
                    </a:cubicBezTo>
                    <a:lnTo>
                      <a:pt x="18898" y="19788"/>
                    </a:lnTo>
                    <a:cubicBezTo>
                      <a:pt x="18988" y="20021"/>
                      <a:pt x="19041" y="20254"/>
                      <a:pt x="18862" y="20433"/>
                    </a:cubicBezTo>
                    <a:cubicBezTo>
                      <a:pt x="18746" y="20561"/>
                      <a:pt x="18561" y="20590"/>
                      <a:pt x="18381" y="20590"/>
                    </a:cubicBezTo>
                    <a:cubicBezTo>
                      <a:pt x="18286" y="20590"/>
                      <a:pt x="18192" y="20582"/>
                      <a:pt x="18111" y="20576"/>
                    </a:cubicBezTo>
                    <a:cubicBezTo>
                      <a:pt x="17610" y="20540"/>
                      <a:pt x="17234" y="20289"/>
                      <a:pt x="16786" y="20146"/>
                    </a:cubicBezTo>
                    <a:lnTo>
                      <a:pt x="16751" y="20146"/>
                    </a:lnTo>
                    <a:cubicBezTo>
                      <a:pt x="16536" y="20003"/>
                      <a:pt x="16303" y="19932"/>
                      <a:pt x="16053" y="19896"/>
                    </a:cubicBezTo>
                    <a:lnTo>
                      <a:pt x="16053" y="19860"/>
                    </a:lnTo>
                    <a:cubicBezTo>
                      <a:pt x="16041" y="19825"/>
                      <a:pt x="16007" y="19806"/>
                      <a:pt x="15970" y="19806"/>
                    </a:cubicBezTo>
                    <a:cubicBezTo>
                      <a:pt x="15950" y="19806"/>
                      <a:pt x="15929" y="19812"/>
                      <a:pt x="15910" y="19824"/>
                    </a:cubicBezTo>
                    <a:cubicBezTo>
                      <a:pt x="15892" y="19824"/>
                      <a:pt x="15874" y="19806"/>
                      <a:pt x="15838" y="19806"/>
                    </a:cubicBezTo>
                    <a:cubicBezTo>
                      <a:pt x="15838" y="19771"/>
                      <a:pt x="15838" y="19735"/>
                      <a:pt x="15820" y="19699"/>
                    </a:cubicBezTo>
                    <a:cubicBezTo>
                      <a:pt x="15812" y="19668"/>
                      <a:pt x="15784" y="19653"/>
                      <a:pt x="15756" y="19653"/>
                    </a:cubicBezTo>
                    <a:cubicBezTo>
                      <a:pt x="15720" y="19653"/>
                      <a:pt x="15685" y="19677"/>
                      <a:pt x="15695" y="19717"/>
                    </a:cubicBezTo>
                    <a:lnTo>
                      <a:pt x="15695" y="19753"/>
                    </a:lnTo>
                    <a:cubicBezTo>
                      <a:pt x="15230" y="19234"/>
                      <a:pt x="14800" y="18697"/>
                      <a:pt x="14371" y="18142"/>
                    </a:cubicBezTo>
                    <a:cubicBezTo>
                      <a:pt x="13852" y="17480"/>
                      <a:pt x="13494" y="16728"/>
                      <a:pt x="13029" y="16013"/>
                    </a:cubicBezTo>
                    <a:lnTo>
                      <a:pt x="12975" y="15851"/>
                    </a:lnTo>
                    <a:cubicBezTo>
                      <a:pt x="12885" y="15511"/>
                      <a:pt x="12778" y="15207"/>
                      <a:pt x="12671" y="14867"/>
                    </a:cubicBezTo>
                    <a:lnTo>
                      <a:pt x="12671" y="14867"/>
                    </a:lnTo>
                    <a:cubicBezTo>
                      <a:pt x="13745" y="16559"/>
                      <a:pt x="15514" y="18233"/>
                      <a:pt x="17310" y="18233"/>
                    </a:cubicBezTo>
                    <a:cubicBezTo>
                      <a:pt x="17339" y="18233"/>
                      <a:pt x="17367" y="18232"/>
                      <a:pt x="17395" y="18232"/>
                    </a:cubicBezTo>
                    <a:cubicBezTo>
                      <a:pt x="17467" y="18232"/>
                      <a:pt x="17502" y="18142"/>
                      <a:pt x="17449" y="18088"/>
                    </a:cubicBezTo>
                    <a:cubicBezTo>
                      <a:pt x="16643" y="17229"/>
                      <a:pt x="16089" y="16030"/>
                      <a:pt x="15140" y="15297"/>
                    </a:cubicBezTo>
                    <a:cubicBezTo>
                      <a:pt x="14371" y="14688"/>
                      <a:pt x="13351" y="14348"/>
                      <a:pt x="12599" y="13740"/>
                    </a:cubicBezTo>
                    <a:cubicBezTo>
                      <a:pt x="12456" y="13543"/>
                      <a:pt x="12313" y="13364"/>
                      <a:pt x="12170" y="13185"/>
                    </a:cubicBezTo>
                    <a:cubicBezTo>
                      <a:pt x="12165" y="13180"/>
                      <a:pt x="12157" y="13178"/>
                      <a:pt x="12150" y="13178"/>
                    </a:cubicBezTo>
                    <a:cubicBezTo>
                      <a:pt x="12128" y="13178"/>
                      <a:pt x="12103" y="13195"/>
                      <a:pt x="12116" y="13221"/>
                    </a:cubicBezTo>
                    <a:cubicBezTo>
                      <a:pt x="12134" y="13257"/>
                      <a:pt x="12152" y="13292"/>
                      <a:pt x="12170" y="13328"/>
                    </a:cubicBezTo>
                    <a:cubicBezTo>
                      <a:pt x="12098" y="13239"/>
                      <a:pt x="12026" y="13149"/>
                      <a:pt x="11955" y="13042"/>
                    </a:cubicBezTo>
                    <a:cubicBezTo>
                      <a:pt x="11651" y="12344"/>
                      <a:pt x="11346" y="11628"/>
                      <a:pt x="11060" y="10930"/>
                    </a:cubicBezTo>
                    <a:lnTo>
                      <a:pt x="11060" y="10930"/>
                    </a:lnTo>
                    <a:lnTo>
                      <a:pt x="11221" y="11020"/>
                    </a:lnTo>
                    <a:cubicBezTo>
                      <a:pt x="11364" y="11252"/>
                      <a:pt x="11543" y="11467"/>
                      <a:pt x="11722" y="11646"/>
                    </a:cubicBezTo>
                    <a:cubicBezTo>
                      <a:pt x="11901" y="11879"/>
                      <a:pt x="12134" y="12058"/>
                      <a:pt x="12402" y="12147"/>
                    </a:cubicBezTo>
                    <a:cubicBezTo>
                      <a:pt x="12412" y="12150"/>
                      <a:pt x="12421" y="12151"/>
                      <a:pt x="12430" y="12151"/>
                    </a:cubicBezTo>
                    <a:cubicBezTo>
                      <a:pt x="12491" y="12151"/>
                      <a:pt x="12541" y="12102"/>
                      <a:pt x="12510" y="12040"/>
                    </a:cubicBezTo>
                    <a:cubicBezTo>
                      <a:pt x="12223" y="11413"/>
                      <a:pt x="11668" y="10930"/>
                      <a:pt x="10988" y="10751"/>
                    </a:cubicBezTo>
                    <a:cubicBezTo>
                      <a:pt x="10541" y="9660"/>
                      <a:pt x="10201" y="8514"/>
                      <a:pt x="9986" y="7351"/>
                    </a:cubicBezTo>
                    <a:cubicBezTo>
                      <a:pt x="9986" y="7137"/>
                      <a:pt x="10004" y="6940"/>
                      <a:pt x="10022" y="6743"/>
                    </a:cubicBezTo>
                    <a:cubicBezTo>
                      <a:pt x="10129" y="7244"/>
                      <a:pt x="10380" y="7745"/>
                      <a:pt x="10774" y="7924"/>
                    </a:cubicBezTo>
                    <a:cubicBezTo>
                      <a:pt x="10787" y="7931"/>
                      <a:pt x="10801" y="7933"/>
                      <a:pt x="10814" y="7933"/>
                    </a:cubicBezTo>
                    <a:cubicBezTo>
                      <a:pt x="10875" y="7933"/>
                      <a:pt x="10931" y="7875"/>
                      <a:pt x="10917" y="7817"/>
                    </a:cubicBezTo>
                    <a:cubicBezTo>
                      <a:pt x="10810" y="7172"/>
                      <a:pt x="10666" y="6331"/>
                      <a:pt x="10076" y="5938"/>
                    </a:cubicBezTo>
                    <a:cubicBezTo>
                      <a:pt x="10255" y="3951"/>
                      <a:pt x="10613" y="2001"/>
                      <a:pt x="11132" y="68"/>
                    </a:cubicBezTo>
                    <a:cubicBezTo>
                      <a:pt x="11142" y="25"/>
                      <a:pt x="11107" y="1"/>
                      <a:pt x="1107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37"/>
              <p:cNvSpPr/>
              <p:nvPr/>
            </p:nvSpPr>
            <p:spPr>
              <a:xfrm>
                <a:off x="1701575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1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0" y="1435"/>
                      <a:pt x="22" y="1465"/>
                      <a:pt x="49" y="1465"/>
                    </a:cubicBezTo>
                    <a:cubicBezTo>
                      <a:pt x="56" y="1465"/>
                      <a:pt x="62" y="1463"/>
                      <a:pt x="69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37"/>
              <p:cNvSpPr/>
              <p:nvPr/>
            </p:nvSpPr>
            <p:spPr>
              <a:xfrm>
                <a:off x="1911975" y="4035350"/>
                <a:ext cx="224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8" extrusionOk="0">
                    <a:moveTo>
                      <a:pt x="46" y="1"/>
                    </a:moveTo>
                    <a:cubicBezTo>
                      <a:pt x="25" y="1"/>
                      <a:pt x="0" y="35"/>
                      <a:pt x="28" y="49"/>
                    </a:cubicBezTo>
                    <a:cubicBezTo>
                      <a:pt x="260" y="317"/>
                      <a:pt x="529" y="568"/>
                      <a:pt x="833" y="782"/>
                    </a:cubicBezTo>
                    <a:cubicBezTo>
                      <a:pt x="836" y="786"/>
                      <a:pt x="841" y="787"/>
                      <a:pt x="846" y="787"/>
                    </a:cubicBezTo>
                    <a:cubicBezTo>
                      <a:pt x="867" y="787"/>
                      <a:pt x="898" y="758"/>
                      <a:pt x="869" y="729"/>
                    </a:cubicBezTo>
                    <a:cubicBezTo>
                      <a:pt x="600" y="496"/>
                      <a:pt x="350" y="228"/>
                      <a:pt x="63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37"/>
              <p:cNvSpPr/>
              <p:nvPr/>
            </p:nvSpPr>
            <p:spPr>
              <a:xfrm>
                <a:off x="1831225" y="4182225"/>
                <a:ext cx="2360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591" extrusionOk="0">
                    <a:moveTo>
                      <a:pt x="287" y="330"/>
                    </a:moveTo>
                    <a:lnTo>
                      <a:pt x="287" y="330"/>
                    </a:lnTo>
                    <a:cubicBezTo>
                      <a:pt x="520" y="598"/>
                      <a:pt x="681" y="920"/>
                      <a:pt x="734" y="1278"/>
                    </a:cubicBezTo>
                    <a:cubicBezTo>
                      <a:pt x="609" y="1099"/>
                      <a:pt x="502" y="902"/>
                      <a:pt x="430" y="687"/>
                    </a:cubicBezTo>
                    <a:cubicBezTo>
                      <a:pt x="376" y="580"/>
                      <a:pt x="341" y="455"/>
                      <a:pt x="287" y="330"/>
                    </a:cubicBezTo>
                    <a:close/>
                    <a:moveTo>
                      <a:pt x="62" y="0"/>
                    </a:moveTo>
                    <a:cubicBezTo>
                      <a:pt x="38" y="0"/>
                      <a:pt x="19" y="17"/>
                      <a:pt x="19" y="43"/>
                    </a:cubicBezTo>
                    <a:cubicBezTo>
                      <a:pt x="1" y="79"/>
                      <a:pt x="1" y="115"/>
                      <a:pt x="36" y="133"/>
                    </a:cubicBezTo>
                    <a:cubicBezTo>
                      <a:pt x="90" y="365"/>
                      <a:pt x="180" y="598"/>
                      <a:pt x="305" y="831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8" y="1582"/>
                      <a:pt x="838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8" y="1010"/>
                      <a:pt x="645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1" y="3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37"/>
              <p:cNvSpPr/>
              <p:nvPr/>
            </p:nvSpPr>
            <p:spPr>
              <a:xfrm>
                <a:off x="2003650" y="4558075"/>
                <a:ext cx="305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7" extrusionOk="0">
                    <a:moveTo>
                      <a:pt x="35" y="0"/>
                    </a:moveTo>
                    <a:cubicBezTo>
                      <a:pt x="18" y="0"/>
                      <a:pt x="0" y="27"/>
                      <a:pt x="29" y="41"/>
                    </a:cubicBezTo>
                    <a:cubicBezTo>
                      <a:pt x="351" y="327"/>
                      <a:pt x="763" y="471"/>
                      <a:pt x="1139" y="703"/>
                    </a:cubicBezTo>
                    <a:cubicBezTo>
                      <a:pt x="1142" y="705"/>
                      <a:pt x="1147" y="706"/>
                      <a:pt x="1151" y="706"/>
                    </a:cubicBezTo>
                    <a:cubicBezTo>
                      <a:pt x="1185" y="706"/>
                      <a:pt x="1222" y="646"/>
                      <a:pt x="1174" y="614"/>
                    </a:cubicBezTo>
                    <a:cubicBezTo>
                      <a:pt x="817" y="399"/>
                      <a:pt x="441" y="202"/>
                      <a:pt x="47" y="5"/>
                    </a:cubicBezTo>
                    <a:cubicBezTo>
                      <a:pt x="44" y="2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37"/>
              <p:cNvSpPr/>
              <p:nvPr/>
            </p:nvSpPr>
            <p:spPr>
              <a:xfrm>
                <a:off x="1812450" y="47926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7" y="36"/>
                      <a:pt x="322" y="126"/>
                    </a:cubicBezTo>
                    <a:cubicBezTo>
                      <a:pt x="197" y="197"/>
                      <a:pt x="36" y="305"/>
                      <a:pt x="0" y="448"/>
                    </a:cubicBezTo>
                    <a:cubicBezTo>
                      <a:pt x="0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7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7"/>
              <p:cNvSpPr/>
              <p:nvPr/>
            </p:nvSpPr>
            <p:spPr>
              <a:xfrm>
                <a:off x="1992725" y="464095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0"/>
                    </a:moveTo>
                    <a:cubicBezTo>
                      <a:pt x="158" y="0"/>
                      <a:pt x="83" y="26"/>
                      <a:pt x="19" y="90"/>
                    </a:cubicBezTo>
                    <a:lnTo>
                      <a:pt x="37" y="90"/>
                    </a:lnTo>
                    <a:cubicBezTo>
                      <a:pt x="1" y="126"/>
                      <a:pt x="19" y="180"/>
                      <a:pt x="72" y="180"/>
                    </a:cubicBezTo>
                    <a:lnTo>
                      <a:pt x="341" y="180"/>
                    </a:lnTo>
                    <a:cubicBezTo>
                      <a:pt x="448" y="216"/>
                      <a:pt x="538" y="251"/>
                      <a:pt x="627" y="323"/>
                    </a:cubicBezTo>
                    <a:cubicBezTo>
                      <a:pt x="636" y="336"/>
                      <a:pt x="647" y="342"/>
                      <a:pt x="658" y="342"/>
                    </a:cubicBezTo>
                    <a:cubicBezTo>
                      <a:pt x="692" y="342"/>
                      <a:pt x="726" y="292"/>
                      <a:pt x="699" y="251"/>
                    </a:cubicBezTo>
                    <a:cubicBezTo>
                      <a:pt x="599" y="139"/>
                      <a:pt x="411" y="0"/>
                      <a:pt x="23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7"/>
              <p:cNvSpPr/>
              <p:nvPr/>
            </p:nvSpPr>
            <p:spPr>
              <a:xfrm>
                <a:off x="1618275" y="4509675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9"/>
                    </a:cubicBezTo>
                    <a:cubicBezTo>
                      <a:pt x="18" y="9"/>
                      <a:pt x="1" y="44"/>
                      <a:pt x="18" y="80"/>
                    </a:cubicBezTo>
                    <a:cubicBezTo>
                      <a:pt x="72" y="170"/>
                      <a:pt x="197" y="188"/>
                      <a:pt x="287" y="241"/>
                    </a:cubicBezTo>
                    <a:cubicBezTo>
                      <a:pt x="394" y="313"/>
                      <a:pt x="484" y="402"/>
                      <a:pt x="537" y="510"/>
                    </a:cubicBezTo>
                    <a:cubicBezTo>
                      <a:pt x="543" y="528"/>
                      <a:pt x="559" y="536"/>
                      <a:pt x="577" y="536"/>
                    </a:cubicBezTo>
                    <a:cubicBezTo>
                      <a:pt x="611" y="536"/>
                      <a:pt x="651" y="504"/>
                      <a:pt x="627" y="456"/>
                    </a:cubicBezTo>
                    <a:cubicBezTo>
                      <a:pt x="591" y="331"/>
                      <a:pt x="502" y="223"/>
                      <a:pt x="412" y="134"/>
                    </a:cubicBezTo>
                    <a:cubicBezTo>
                      <a:pt x="337" y="74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7"/>
              <p:cNvSpPr/>
              <p:nvPr/>
            </p:nvSpPr>
            <p:spPr>
              <a:xfrm>
                <a:off x="1965000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0" y="818"/>
                      <a:pt x="108" y="1229"/>
                    </a:cubicBezTo>
                    <a:cubicBezTo>
                      <a:pt x="108" y="1264"/>
                      <a:pt x="138" y="1284"/>
                      <a:pt x="168" y="1284"/>
                    </a:cubicBezTo>
                    <a:cubicBezTo>
                      <a:pt x="185" y="1284"/>
                      <a:pt x="202" y="1278"/>
                      <a:pt x="215" y="1265"/>
                    </a:cubicBezTo>
                    <a:cubicBezTo>
                      <a:pt x="466" y="997"/>
                      <a:pt x="537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2" y="299"/>
                    </a:cubicBezTo>
                    <a:cubicBezTo>
                      <a:pt x="394" y="567"/>
                      <a:pt x="358" y="836"/>
                      <a:pt x="215" y="1068"/>
                    </a:cubicBezTo>
                    <a:cubicBezTo>
                      <a:pt x="215" y="710"/>
                      <a:pt x="251" y="370"/>
                      <a:pt x="322" y="30"/>
                    </a:cubicBezTo>
                    <a:cubicBezTo>
                      <a:pt x="322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7"/>
              <p:cNvSpPr/>
              <p:nvPr/>
            </p:nvSpPr>
            <p:spPr>
              <a:xfrm>
                <a:off x="1842850" y="4752250"/>
                <a:ext cx="14350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4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900"/>
                      <a:pt x="466" y="1132"/>
                    </a:cubicBezTo>
                    <a:cubicBezTo>
                      <a:pt x="234" y="1114"/>
                      <a:pt x="180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6" y="0"/>
                      <a:pt x="73" y="14"/>
                      <a:pt x="73" y="41"/>
                    </a:cubicBezTo>
                    <a:cubicBezTo>
                      <a:pt x="73" y="94"/>
                      <a:pt x="55" y="184"/>
                      <a:pt x="37" y="291"/>
                    </a:cubicBezTo>
                    <a:cubicBezTo>
                      <a:pt x="19" y="309"/>
                      <a:pt x="1" y="327"/>
                      <a:pt x="37" y="363"/>
                    </a:cubicBezTo>
                    <a:cubicBezTo>
                      <a:pt x="37" y="750"/>
                      <a:pt x="84" y="1264"/>
                      <a:pt x="447" y="1264"/>
                    </a:cubicBezTo>
                    <a:cubicBezTo>
                      <a:pt x="470" y="1264"/>
                      <a:pt x="494" y="1262"/>
                      <a:pt x="520" y="1257"/>
                    </a:cubicBezTo>
                    <a:cubicBezTo>
                      <a:pt x="556" y="1257"/>
                      <a:pt x="574" y="1240"/>
                      <a:pt x="574" y="1204"/>
                    </a:cubicBezTo>
                    <a:cubicBezTo>
                      <a:pt x="538" y="882"/>
                      <a:pt x="395" y="577"/>
                      <a:pt x="144" y="363"/>
                    </a:cubicBezTo>
                    <a:cubicBezTo>
                      <a:pt x="144" y="220"/>
                      <a:pt x="144" y="94"/>
                      <a:pt x="144" y="23"/>
                    </a:cubicBezTo>
                    <a:lnTo>
                      <a:pt x="126" y="41"/>
                    </a:lnTo>
                    <a:cubicBezTo>
                      <a:pt x="126" y="14"/>
                      <a:pt x="113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7"/>
              <p:cNvSpPr/>
              <p:nvPr/>
            </p:nvSpPr>
            <p:spPr>
              <a:xfrm>
                <a:off x="1750250" y="3040100"/>
                <a:ext cx="211650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0" extrusionOk="0">
                    <a:moveTo>
                      <a:pt x="2568" y="917"/>
                    </a:moveTo>
                    <a:cubicBezTo>
                      <a:pt x="2722" y="917"/>
                      <a:pt x="2953" y="1064"/>
                      <a:pt x="3079" y="1169"/>
                    </a:cubicBezTo>
                    <a:cubicBezTo>
                      <a:pt x="3759" y="1724"/>
                      <a:pt x="3759" y="2565"/>
                      <a:pt x="3759" y="3370"/>
                    </a:cubicBezTo>
                    <a:cubicBezTo>
                      <a:pt x="3741" y="3281"/>
                      <a:pt x="3723" y="3209"/>
                      <a:pt x="3687" y="3120"/>
                    </a:cubicBezTo>
                    <a:lnTo>
                      <a:pt x="3687" y="3013"/>
                    </a:lnTo>
                    <a:lnTo>
                      <a:pt x="3669" y="3013"/>
                    </a:lnTo>
                    <a:lnTo>
                      <a:pt x="3669" y="3066"/>
                    </a:lnTo>
                    <a:cubicBezTo>
                      <a:pt x="3633" y="2977"/>
                      <a:pt x="3615" y="2869"/>
                      <a:pt x="3580" y="2762"/>
                    </a:cubicBezTo>
                    <a:cubicBezTo>
                      <a:pt x="3573" y="2748"/>
                      <a:pt x="3558" y="2742"/>
                      <a:pt x="3544" y="2742"/>
                    </a:cubicBezTo>
                    <a:cubicBezTo>
                      <a:pt x="3520" y="2742"/>
                      <a:pt x="3497" y="2758"/>
                      <a:pt x="3508" y="2780"/>
                    </a:cubicBezTo>
                    <a:cubicBezTo>
                      <a:pt x="3598" y="3120"/>
                      <a:pt x="3687" y="3442"/>
                      <a:pt x="3759" y="3764"/>
                    </a:cubicBezTo>
                    <a:lnTo>
                      <a:pt x="3759" y="3800"/>
                    </a:lnTo>
                    <a:cubicBezTo>
                      <a:pt x="3419" y="3353"/>
                      <a:pt x="3079" y="2905"/>
                      <a:pt x="2774" y="2422"/>
                    </a:cubicBezTo>
                    <a:cubicBezTo>
                      <a:pt x="2578" y="2046"/>
                      <a:pt x="2452" y="1635"/>
                      <a:pt x="2417" y="1205"/>
                    </a:cubicBezTo>
                    <a:cubicBezTo>
                      <a:pt x="2387" y="990"/>
                      <a:pt x="2458" y="917"/>
                      <a:pt x="2568" y="917"/>
                    </a:cubicBezTo>
                    <a:close/>
                    <a:moveTo>
                      <a:pt x="4739" y="447"/>
                    </a:moveTo>
                    <a:cubicBezTo>
                      <a:pt x="4867" y="447"/>
                      <a:pt x="4922" y="822"/>
                      <a:pt x="4922" y="1026"/>
                    </a:cubicBezTo>
                    <a:cubicBezTo>
                      <a:pt x="4940" y="1313"/>
                      <a:pt x="4904" y="1563"/>
                      <a:pt x="4886" y="1849"/>
                    </a:cubicBezTo>
                    <a:cubicBezTo>
                      <a:pt x="4850" y="2315"/>
                      <a:pt x="4779" y="2762"/>
                      <a:pt x="4671" y="3227"/>
                    </a:cubicBezTo>
                    <a:cubicBezTo>
                      <a:pt x="4707" y="2995"/>
                      <a:pt x="4689" y="2744"/>
                      <a:pt x="4618" y="2529"/>
                    </a:cubicBezTo>
                    <a:cubicBezTo>
                      <a:pt x="4618" y="2511"/>
                      <a:pt x="4618" y="2511"/>
                      <a:pt x="4618" y="2511"/>
                    </a:cubicBezTo>
                    <a:lnTo>
                      <a:pt x="4582" y="2511"/>
                    </a:lnTo>
                    <a:cubicBezTo>
                      <a:pt x="4582" y="2511"/>
                      <a:pt x="4582" y="2511"/>
                      <a:pt x="4582" y="2529"/>
                    </a:cubicBezTo>
                    <a:cubicBezTo>
                      <a:pt x="4474" y="2780"/>
                      <a:pt x="4528" y="3209"/>
                      <a:pt x="4510" y="3478"/>
                    </a:cubicBezTo>
                    <a:cubicBezTo>
                      <a:pt x="4510" y="3585"/>
                      <a:pt x="4492" y="3693"/>
                      <a:pt x="4474" y="3800"/>
                    </a:cubicBezTo>
                    <a:cubicBezTo>
                      <a:pt x="4206" y="2780"/>
                      <a:pt x="4081" y="1635"/>
                      <a:pt x="4546" y="668"/>
                    </a:cubicBezTo>
                    <a:cubicBezTo>
                      <a:pt x="4623" y="508"/>
                      <a:pt x="4687" y="447"/>
                      <a:pt x="4739" y="447"/>
                    </a:cubicBezTo>
                    <a:close/>
                    <a:moveTo>
                      <a:pt x="1481" y="2721"/>
                    </a:moveTo>
                    <a:cubicBezTo>
                      <a:pt x="1536" y="2721"/>
                      <a:pt x="1613" y="2749"/>
                      <a:pt x="1719" y="2816"/>
                    </a:cubicBezTo>
                    <a:cubicBezTo>
                      <a:pt x="2130" y="3102"/>
                      <a:pt x="2488" y="3442"/>
                      <a:pt x="2810" y="3836"/>
                    </a:cubicBezTo>
                    <a:cubicBezTo>
                      <a:pt x="3025" y="4033"/>
                      <a:pt x="3204" y="4283"/>
                      <a:pt x="3347" y="4534"/>
                    </a:cubicBezTo>
                    <a:cubicBezTo>
                      <a:pt x="3472" y="4784"/>
                      <a:pt x="3562" y="5053"/>
                      <a:pt x="3633" y="5321"/>
                    </a:cubicBezTo>
                    <a:cubicBezTo>
                      <a:pt x="3401" y="5035"/>
                      <a:pt x="3186" y="4730"/>
                      <a:pt x="2953" y="4426"/>
                    </a:cubicBezTo>
                    <a:cubicBezTo>
                      <a:pt x="2949" y="4421"/>
                      <a:pt x="2941" y="4419"/>
                      <a:pt x="2933" y="4419"/>
                    </a:cubicBezTo>
                    <a:cubicBezTo>
                      <a:pt x="2912" y="4419"/>
                      <a:pt x="2887" y="4436"/>
                      <a:pt x="2900" y="4462"/>
                    </a:cubicBezTo>
                    <a:cubicBezTo>
                      <a:pt x="3061" y="4838"/>
                      <a:pt x="3275" y="5178"/>
                      <a:pt x="3544" y="5482"/>
                    </a:cubicBezTo>
                    <a:cubicBezTo>
                      <a:pt x="3615" y="5589"/>
                      <a:pt x="3705" y="5715"/>
                      <a:pt x="3777" y="5822"/>
                    </a:cubicBezTo>
                    <a:cubicBezTo>
                      <a:pt x="2739" y="5786"/>
                      <a:pt x="2291" y="4838"/>
                      <a:pt x="1915" y="4015"/>
                    </a:cubicBezTo>
                    <a:lnTo>
                      <a:pt x="1915" y="3997"/>
                    </a:lnTo>
                    <a:cubicBezTo>
                      <a:pt x="1808" y="3764"/>
                      <a:pt x="1647" y="3549"/>
                      <a:pt x="1522" y="3317"/>
                    </a:cubicBezTo>
                    <a:cubicBezTo>
                      <a:pt x="1382" y="3079"/>
                      <a:pt x="1286" y="2721"/>
                      <a:pt x="1481" y="2721"/>
                    </a:cubicBezTo>
                    <a:close/>
                    <a:moveTo>
                      <a:pt x="6500" y="2832"/>
                    </a:moveTo>
                    <a:cubicBezTo>
                      <a:pt x="6548" y="2832"/>
                      <a:pt x="6496" y="4179"/>
                      <a:pt x="6443" y="4337"/>
                    </a:cubicBezTo>
                    <a:cubicBezTo>
                      <a:pt x="6264" y="4999"/>
                      <a:pt x="5870" y="5572"/>
                      <a:pt x="5494" y="6144"/>
                    </a:cubicBezTo>
                    <a:cubicBezTo>
                      <a:pt x="5638" y="5679"/>
                      <a:pt x="5781" y="5232"/>
                      <a:pt x="5942" y="4802"/>
                    </a:cubicBezTo>
                    <a:cubicBezTo>
                      <a:pt x="5953" y="4770"/>
                      <a:pt x="5925" y="4744"/>
                      <a:pt x="5897" y="4744"/>
                    </a:cubicBezTo>
                    <a:cubicBezTo>
                      <a:pt x="5878" y="4744"/>
                      <a:pt x="5860" y="4756"/>
                      <a:pt x="5852" y="4784"/>
                    </a:cubicBezTo>
                    <a:cubicBezTo>
                      <a:pt x="5566" y="5446"/>
                      <a:pt x="5333" y="6144"/>
                      <a:pt x="5047" y="6824"/>
                    </a:cubicBezTo>
                    <a:cubicBezTo>
                      <a:pt x="5029" y="5697"/>
                      <a:pt x="5298" y="4569"/>
                      <a:pt x="5817" y="3567"/>
                    </a:cubicBezTo>
                    <a:cubicBezTo>
                      <a:pt x="5978" y="3263"/>
                      <a:pt x="6210" y="3013"/>
                      <a:pt x="6497" y="2834"/>
                    </a:cubicBezTo>
                    <a:cubicBezTo>
                      <a:pt x="6498" y="2833"/>
                      <a:pt x="6499" y="2832"/>
                      <a:pt x="6500" y="2832"/>
                    </a:cubicBezTo>
                    <a:close/>
                    <a:moveTo>
                      <a:pt x="985" y="6341"/>
                    </a:moveTo>
                    <a:cubicBezTo>
                      <a:pt x="1432" y="6359"/>
                      <a:pt x="1844" y="6645"/>
                      <a:pt x="2166" y="6914"/>
                    </a:cubicBezTo>
                    <a:cubicBezTo>
                      <a:pt x="2667" y="7343"/>
                      <a:pt x="2971" y="7898"/>
                      <a:pt x="3365" y="8399"/>
                    </a:cubicBezTo>
                    <a:cubicBezTo>
                      <a:pt x="3061" y="8148"/>
                      <a:pt x="2721" y="7952"/>
                      <a:pt x="2399" y="7719"/>
                    </a:cubicBezTo>
                    <a:cubicBezTo>
                      <a:pt x="2388" y="7712"/>
                      <a:pt x="2379" y="7709"/>
                      <a:pt x="2370" y="7709"/>
                    </a:cubicBezTo>
                    <a:cubicBezTo>
                      <a:pt x="2334" y="7709"/>
                      <a:pt x="2316" y="7762"/>
                      <a:pt x="2345" y="7791"/>
                    </a:cubicBezTo>
                    <a:cubicBezTo>
                      <a:pt x="2739" y="8095"/>
                      <a:pt x="3150" y="8363"/>
                      <a:pt x="3508" y="8667"/>
                    </a:cubicBezTo>
                    <a:cubicBezTo>
                      <a:pt x="3562" y="8721"/>
                      <a:pt x="3615" y="8775"/>
                      <a:pt x="3651" y="8811"/>
                    </a:cubicBezTo>
                    <a:cubicBezTo>
                      <a:pt x="3560" y="8830"/>
                      <a:pt x="3469" y="8840"/>
                      <a:pt x="3379" y="8840"/>
                    </a:cubicBezTo>
                    <a:cubicBezTo>
                      <a:pt x="2400" y="8840"/>
                      <a:pt x="1469" y="7755"/>
                      <a:pt x="1092" y="6985"/>
                    </a:cubicBezTo>
                    <a:cubicBezTo>
                      <a:pt x="1039" y="6860"/>
                      <a:pt x="824" y="6341"/>
                      <a:pt x="985" y="6341"/>
                    </a:cubicBezTo>
                    <a:close/>
                    <a:moveTo>
                      <a:pt x="7332" y="6764"/>
                    </a:moveTo>
                    <a:cubicBezTo>
                      <a:pt x="7749" y="6764"/>
                      <a:pt x="6982" y="8754"/>
                      <a:pt x="6855" y="9025"/>
                    </a:cubicBezTo>
                    <a:cubicBezTo>
                      <a:pt x="6461" y="9884"/>
                      <a:pt x="5781" y="10475"/>
                      <a:pt x="5172" y="11155"/>
                    </a:cubicBezTo>
                    <a:cubicBezTo>
                      <a:pt x="5620" y="10493"/>
                      <a:pt x="5996" y="9723"/>
                      <a:pt x="6389" y="9043"/>
                    </a:cubicBezTo>
                    <a:cubicBezTo>
                      <a:pt x="6415" y="8992"/>
                      <a:pt x="6376" y="8950"/>
                      <a:pt x="6332" y="8950"/>
                    </a:cubicBezTo>
                    <a:cubicBezTo>
                      <a:pt x="6315" y="8950"/>
                      <a:pt x="6297" y="8956"/>
                      <a:pt x="6282" y="8972"/>
                    </a:cubicBezTo>
                    <a:cubicBezTo>
                      <a:pt x="5888" y="9634"/>
                      <a:pt x="5477" y="10260"/>
                      <a:pt x="5047" y="10886"/>
                    </a:cubicBezTo>
                    <a:cubicBezTo>
                      <a:pt x="5262" y="9258"/>
                      <a:pt x="5691" y="7916"/>
                      <a:pt x="7123" y="6860"/>
                    </a:cubicBezTo>
                    <a:cubicBezTo>
                      <a:pt x="7213" y="6794"/>
                      <a:pt x="7281" y="6764"/>
                      <a:pt x="7332" y="6764"/>
                    </a:cubicBezTo>
                    <a:close/>
                    <a:moveTo>
                      <a:pt x="287" y="9795"/>
                    </a:moveTo>
                    <a:cubicBezTo>
                      <a:pt x="1039" y="9831"/>
                      <a:pt x="1772" y="10350"/>
                      <a:pt x="2345" y="10833"/>
                    </a:cubicBezTo>
                    <a:cubicBezTo>
                      <a:pt x="2828" y="11244"/>
                      <a:pt x="3097" y="11745"/>
                      <a:pt x="3419" y="12246"/>
                    </a:cubicBezTo>
                    <a:cubicBezTo>
                      <a:pt x="3061" y="11960"/>
                      <a:pt x="2649" y="11727"/>
                      <a:pt x="2399" y="11549"/>
                    </a:cubicBezTo>
                    <a:cubicBezTo>
                      <a:pt x="2390" y="11543"/>
                      <a:pt x="2381" y="11540"/>
                      <a:pt x="2373" y="11540"/>
                    </a:cubicBezTo>
                    <a:cubicBezTo>
                      <a:pt x="2330" y="11540"/>
                      <a:pt x="2300" y="11608"/>
                      <a:pt x="2345" y="11638"/>
                    </a:cubicBezTo>
                    <a:cubicBezTo>
                      <a:pt x="2721" y="11889"/>
                      <a:pt x="3061" y="12157"/>
                      <a:pt x="3383" y="12461"/>
                    </a:cubicBezTo>
                    <a:cubicBezTo>
                      <a:pt x="3454" y="12515"/>
                      <a:pt x="3508" y="12586"/>
                      <a:pt x="3562" y="12658"/>
                    </a:cubicBezTo>
                    <a:cubicBezTo>
                      <a:pt x="3491" y="12666"/>
                      <a:pt x="3422" y="12669"/>
                      <a:pt x="3354" y="12669"/>
                    </a:cubicBezTo>
                    <a:cubicBezTo>
                      <a:pt x="2466" y="12669"/>
                      <a:pt x="1855" y="12037"/>
                      <a:pt x="1289" y="11405"/>
                    </a:cubicBezTo>
                    <a:cubicBezTo>
                      <a:pt x="1039" y="11119"/>
                      <a:pt x="806" y="10833"/>
                      <a:pt x="591" y="10528"/>
                    </a:cubicBezTo>
                    <a:cubicBezTo>
                      <a:pt x="538" y="10439"/>
                      <a:pt x="144" y="9795"/>
                      <a:pt x="287" y="9795"/>
                    </a:cubicBezTo>
                    <a:close/>
                    <a:moveTo>
                      <a:pt x="7946" y="10876"/>
                    </a:moveTo>
                    <a:cubicBezTo>
                      <a:pt x="8112" y="10876"/>
                      <a:pt x="8202" y="11045"/>
                      <a:pt x="8125" y="11513"/>
                    </a:cubicBezTo>
                    <a:cubicBezTo>
                      <a:pt x="7982" y="12085"/>
                      <a:pt x="7749" y="12640"/>
                      <a:pt x="7409" y="13141"/>
                    </a:cubicBezTo>
                    <a:cubicBezTo>
                      <a:pt x="6890" y="13982"/>
                      <a:pt x="6139" y="14555"/>
                      <a:pt x="5351" y="15092"/>
                    </a:cubicBezTo>
                    <a:cubicBezTo>
                      <a:pt x="5888" y="14412"/>
                      <a:pt x="6371" y="13696"/>
                      <a:pt x="6801" y="12944"/>
                    </a:cubicBezTo>
                    <a:cubicBezTo>
                      <a:pt x="6813" y="12906"/>
                      <a:pt x="6781" y="12868"/>
                      <a:pt x="6743" y="12868"/>
                    </a:cubicBezTo>
                    <a:cubicBezTo>
                      <a:pt x="6726" y="12868"/>
                      <a:pt x="6709" y="12875"/>
                      <a:pt x="6693" y="12891"/>
                    </a:cubicBezTo>
                    <a:cubicBezTo>
                      <a:pt x="6192" y="13750"/>
                      <a:pt x="5584" y="14555"/>
                      <a:pt x="4886" y="15289"/>
                    </a:cubicBezTo>
                    <a:cubicBezTo>
                      <a:pt x="5190" y="14644"/>
                      <a:pt x="5405" y="13982"/>
                      <a:pt x="5709" y="13356"/>
                    </a:cubicBezTo>
                    <a:lnTo>
                      <a:pt x="5673" y="13284"/>
                    </a:lnTo>
                    <a:cubicBezTo>
                      <a:pt x="6031" y="12533"/>
                      <a:pt x="6658" y="11889"/>
                      <a:pt x="7230" y="11316"/>
                    </a:cubicBezTo>
                    <a:cubicBezTo>
                      <a:pt x="7484" y="11081"/>
                      <a:pt x="7762" y="10876"/>
                      <a:pt x="7946" y="10876"/>
                    </a:cubicBezTo>
                    <a:close/>
                    <a:moveTo>
                      <a:pt x="663" y="13280"/>
                    </a:moveTo>
                    <a:cubicBezTo>
                      <a:pt x="761" y="13280"/>
                      <a:pt x="895" y="13338"/>
                      <a:pt x="1003" y="13374"/>
                    </a:cubicBezTo>
                    <a:cubicBezTo>
                      <a:pt x="2148" y="13660"/>
                      <a:pt x="2578" y="14841"/>
                      <a:pt x="2971" y="15897"/>
                    </a:cubicBezTo>
                    <a:cubicBezTo>
                      <a:pt x="2774" y="15682"/>
                      <a:pt x="2560" y="15485"/>
                      <a:pt x="2327" y="15289"/>
                    </a:cubicBezTo>
                    <a:cubicBezTo>
                      <a:pt x="2319" y="15281"/>
                      <a:pt x="2309" y="15277"/>
                      <a:pt x="2299" y="15277"/>
                    </a:cubicBezTo>
                    <a:cubicBezTo>
                      <a:pt x="2265" y="15277"/>
                      <a:pt x="2232" y="15319"/>
                      <a:pt x="2273" y="15360"/>
                    </a:cubicBezTo>
                    <a:cubicBezTo>
                      <a:pt x="2578" y="15682"/>
                      <a:pt x="2882" y="16022"/>
                      <a:pt x="3150" y="16380"/>
                    </a:cubicBezTo>
                    <a:cubicBezTo>
                      <a:pt x="3186" y="16505"/>
                      <a:pt x="3240" y="16613"/>
                      <a:pt x="3275" y="16720"/>
                    </a:cubicBezTo>
                    <a:cubicBezTo>
                      <a:pt x="2470" y="16488"/>
                      <a:pt x="1754" y="15969"/>
                      <a:pt x="1271" y="15289"/>
                    </a:cubicBezTo>
                    <a:cubicBezTo>
                      <a:pt x="1003" y="14913"/>
                      <a:pt x="806" y="14501"/>
                      <a:pt x="663" y="14072"/>
                    </a:cubicBezTo>
                    <a:cubicBezTo>
                      <a:pt x="609" y="13893"/>
                      <a:pt x="573" y="13714"/>
                      <a:pt x="538" y="13535"/>
                    </a:cubicBezTo>
                    <a:cubicBezTo>
                      <a:pt x="502" y="13338"/>
                      <a:pt x="564" y="13280"/>
                      <a:pt x="663" y="13280"/>
                    </a:cubicBezTo>
                    <a:close/>
                    <a:moveTo>
                      <a:pt x="7754" y="15747"/>
                    </a:moveTo>
                    <a:cubicBezTo>
                      <a:pt x="7970" y="15747"/>
                      <a:pt x="7534" y="16507"/>
                      <a:pt x="7517" y="16541"/>
                    </a:cubicBezTo>
                    <a:cubicBezTo>
                      <a:pt x="7266" y="16971"/>
                      <a:pt x="6908" y="17364"/>
                      <a:pt x="6497" y="17651"/>
                    </a:cubicBezTo>
                    <a:cubicBezTo>
                      <a:pt x="6085" y="17955"/>
                      <a:pt x="5602" y="18027"/>
                      <a:pt x="5137" y="18080"/>
                    </a:cubicBezTo>
                    <a:cubicBezTo>
                      <a:pt x="5494" y="17865"/>
                      <a:pt x="5817" y="17561"/>
                      <a:pt x="6049" y="17203"/>
                    </a:cubicBezTo>
                    <a:cubicBezTo>
                      <a:pt x="6062" y="17165"/>
                      <a:pt x="6030" y="17127"/>
                      <a:pt x="5991" y="17127"/>
                    </a:cubicBezTo>
                    <a:cubicBezTo>
                      <a:pt x="5975" y="17127"/>
                      <a:pt x="5958" y="17134"/>
                      <a:pt x="5942" y="17150"/>
                    </a:cubicBezTo>
                    <a:cubicBezTo>
                      <a:pt x="5638" y="17579"/>
                      <a:pt x="5208" y="17919"/>
                      <a:pt x="4707" y="18134"/>
                    </a:cubicBezTo>
                    <a:lnTo>
                      <a:pt x="4689" y="18134"/>
                    </a:lnTo>
                    <a:cubicBezTo>
                      <a:pt x="5047" y="17776"/>
                      <a:pt x="5333" y="17382"/>
                      <a:pt x="5673" y="17024"/>
                    </a:cubicBezTo>
                    <a:cubicBezTo>
                      <a:pt x="6246" y="16452"/>
                      <a:pt x="6944" y="16022"/>
                      <a:pt x="7713" y="15754"/>
                    </a:cubicBezTo>
                    <a:cubicBezTo>
                      <a:pt x="7729" y="15749"/>
                      <a:pt x="7742" y="15747"/>
                      <a:pt x="7754" y="15747"/>
                    </a:cubicBezTo>
                    <a:close/>
                    <a:moveTo>
                      <a:pt x="4878" y="1"/>
                    </a:moveTo>
                    <a:cubicBezTo>
                      <a:pt x="4853" y="1"/>
                      <a:pt x="4829" y="9"/>
                      <a:pt x="4814" y="24"/>
                    </a:cubicBezTo>
                    <a:cubicBezTo>
                      <a:pt x="3812" y="1008"/>
                      <a:pt x="3884" y="2923"/>
                      <a:pt x="4439" y="4122"/>
                    </a:cubicBezTo>
                    <a:cubicBezTo>
                      <a:pt x="4421" y="4337"/>
                      <a:pt x="4367" y="4534"/>
                      <a:pt x="4331" y="4748"/>
                    </a:cubicBezTo>
                    <a:cubicBezTo>
                      <a:pt x="4296" y="4892"/>
                      <a:pt x="4242" y="5017"/>
                      <a:pt x="4188" y="5160"/>
                    </a:cubicBezTo>
                    <a:cubicBezTo>
                      <a:pt x="4117" y="4766"/>
                      <a:pt x="4045" y="4390"/>
                      <a:pt x="3955" y="4015"/>
                    </a:cubicBezTo>
                    <a:cubicBezTo>
                      <a:pt x="4152" y="3406"/>
                      <a:pt x="3973" y="2529"/>
                      <a:pt x="3777" y="1957"/>
                    </a:cubicBezTo>
                    <a:cubicBezTo>
                      <a:pt x="3562" y="1259"/>
                      <a:pt x="3061" y="722"/>
                      <a:pt x="2309" y="650"/>
                    </a:cubicBezTo>
                    <a:cubicBezTo>
                      <a:pt x="2255" y="650"/>
                      <a:pt x="2220" y="686"/>
                      <a:pt x="2220" y="740"/>
                    </a:cubicBezTo>
                    <a:cubicBezTo>
                      <a:pt x="2202" y="2010"/>
                      <a:pt x="2846" y="3102"/>
                      <a:pt x="3777" y="3943"/>
                    </a:cubicBezTo>
                    <a:lnTo>
                      <a:pt x="3777" y="4104"/>
                    </a:lnTo>
                    <a:cubicBezTo>
                      <a:pt x="3777" y="4140"/>
                      <a:pt x="3812" y="4176"/>
                      <a:pt x="3848" y="4176"/>
                    </a:cubicBezTo>
                    <a:cubicBezTo>
                      <a:pt x="3955" y="4605"/>
                      <a:pt x="4027" y="5035"/>
                      <a:pt x="4081" y="5482"/>
                    </a:cubicBezTo>
                    <a:cubicBezTo>
                      <a:pt x="4063" y="5536"/>
                      <a:pt x="4063" y="5607"/>
                      <a:pt x="4045" y="5679"/>
                    </a:cubicBezTo>
                    <a:cubicBezTo>
                      <a:pt x="4045" y="5715"/>
                      <a:pt x="4081" y="5750"/>
                      <a:pt x="4117" y="5750"/>
                    </a:cubicBezTo>
                    <a:cubicBezTo>
                      <a:pt x="4117" y="5840"/>
                      <a:pt x="4134" y="5929"/>
                      <a:pt x="4152" y="6019"/>
                    </a:cubicBezTo>
                    <a:cubicBezTo>
                      <a:pt x="4063" y="5894"/>
                      <a:pt x="3955" y="5750"/>
                      <a:pt x="3866" y="5643"/>
                    </a:cubicBezTo>
                    <a:lnTo>
                      <a:pt x="3759" y="5464"/>
                    </a:lnTo>
                    <a:cubicBezTo>
                      <a:pt x="3777" y="5446"/>
                      <a:pt x="3812" y="5410"/>
                      <a:pt x="3812" y="5375"/>
                    </a:cubicBezTo>
                    <a:cubicBezTo>
                      <a:pt x="3705" y="4534"/>
                      <a:pt x="3240" y="3943"/>
                      <a:pt x="2667" y="3353"/>
                    </a:cubicBezTo>
                    <a:cubicBezTo>
                      <a:pt x="2447" y="3148"/>
                      <a:pt x="1839" y="2432"/>
                      <a:pt x="1416" y="2432"/>
                    </a:cubicBezTo>
                    <a:cubicBezTo>
                      <a:pt x="1358" y="2432"/>
                      <a:pt x="1303" y="2445"/>
                      <a:pt x="1253" y="2476"/>
                    </a:cubicBezTo>
                    <a:cubicBezTo>
                      <a:pt x="752" y="2762"/>
                      <a:pt x="1611" y="3764"/>
                      <a:pt x="1736" y="4033"/>
                    </a:cubicBezTo>
                    <a:cubicBezTo>
                      <a:pt x="2106" y="4804"/>
                      <a:pt x="2616" y="5891"/>
                      <a:pt x="3578" y="5891"/>
                    </a:cubicBezTo>
                    <a:cubicBezTo>
                      <a:pt x="3642" y="5891"/>
                      <a:pt x="3708" y="5886"/>
                      <a:pt x="3777" y="5876"/>
                    </a:cubicBezTo>
                    <a:cubicBezTo>
                      <a:pt x="3794" y="5876"/>
                      <a:pt x="3812" y="5858"/>
                      <a:pt x="3812" y="5840"/>
                    </a:cubicBezTo>
                    <a:cubicBezTo>
                      <a:pt x="3866" y="5912"/>
                      <a:pt x="3920" y="5983"/>
                      <a:pt x="3955" y="6073"/>
                    </a:cubicBezTo>
                    <a:cubicBezTo>
                      <a:pt x="4045" y="6216"/>
                      <a:pt x="4117" y="6377"/>
                      <a:pt x="4188" y="6520"/>
                    </a:cubicBezTo>
                    <a:cubicBezTo>
                      <a:pt x="4278" y="7433"/>
                      <a:pt x="4296" y="8345"/>
                      <a:pt x="4278" y="9258"/>
                    </a:cubicBezTo>
                    <a:cubicBezTo>
                      <a:pt x="4134" y="9043"/>
                      <a:pt x="3955" y="8828"/>
                      <a:pt x="3759" y="8667"/>
                    </a:cubicBezTo>
                    <a:cubicBezTo>
                      <a:pt x="3705" y="8614"/>
                      <a:pt x="3651" y="8560"/>
                      <a:pt x="3580" y="8506"/>
                    </a:cubicBezTo>
                    <a:cubicBezTo>
                      <a:pt x="3633" y="8488"/>
                      <a:pt x="3651" y="8435"/>
                      <a:pt x="3633" y="8399"/>
                    </a:cubicBezTo>
                    <a:cubicBezTo>
                      <a:pt x="3204" y="7343"/>
                      <a:pt x="2023" y="6108"/>
                      <a:pt x="824" y="6073"/>
                    </a:cubicBezTo>
                    <a:cubicBezTo>
                      <a:pt x="770" y="6073"/>
                      <a:pt x="716" y="6108"/>
                      <a:pt x="716" y="6162"/>
                    </a:cubicBezTo>
                    <a:cubicBezTo>
                      <a:pt x="606" y="7230"/>
                      <a:pt x="2041" y="8933"/>
                      <a:pt x="3253" y="8933"/>
                    </a:cubicBezTo>
                    <a:cubicBezTo>
                      <a:pt x="3422" y="8933"/>
                      <a:pt x="3586" y="8901"/>
                      <a:pt x="3741" y="8828"/>
                    </a:cubicBezTo>
                    <a:cubicBezTo>
                      <a:pt x="3830" y="8936"/>
                      <a:pt x="3920" y="9025"/>
                      <a:pt x="3991" y="9151"/>
                    </a:cubicBezTo>
                    <a:cubicBezTo>
                      <a:pt x="4117" y="9330"/>
                      <a:pt x="4152" y="9562"/>
                      <a:pt x="4278" y="9741"/>
                    </a:cubicBezTo>
                    <a:cubicBezTo>
                      <a:pt x="4242" y="10314"/>
                      <a:pt x="4224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75"/>
                      <a:pt x="4099" y="12211"/>
                      <a:pt x="4117" y="12229"/>
                    </a:cubicBezTo>
                    <a:cubicBezTo>
                      <a:pt x="4099" y="12443"/>
                      <a:pt x="4099" y="12640"/>
                      <a:pt x="4081" y="12855"/>
                    </a:cubicBezTo>
                    <a:cubicBezTo>
                      <a:pt x="3991" y="12694"/>
                      <a:pt x="3866" y="12569"/>
                      <a:pt x="3741" y="12443"/>
                    </a:cubicBezTo>
                    <a:cubicBezTo>
                      <a:pt x="3759" y="12443"/>
                      <a:pt x="3759" y="12425"/>
                      <a:pt x="3741" y="12425"/>
                    </a:cubicBezTo>
                    <a:cubicBezTo>
                      <a:pt x="3741" y="11656"/>
                      <a:pt x="2864" y="10886"/>
                      <a:pt x="2345" y="10457"/>
                    </a:cubicBezTo>
                    <a:cubicBezTo>
                      <a:pt x="1759" y="9957"/>
                      <a:pt x="992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54" y="9526"/>
                      <a:pt x="1" y="9580"/>
                      <a:pt x="19" y="9634"/>
                    </a:cubicBezTo>
                    <a:cubicBezTo>
                      <a:pt x="162" y="10439"/>
                      <a:pt x="842" y="11119"/>
                      <a:pt x="1361" y="11692"/>
                    </a:cubicBezTo>
                    <a:cubicBezTo>
                      <a:pt x="1887" y="12280"/>
                      <a:pt x="2493" y="12747"/>
                      <a:pt x="3261" y="12747"/>
                    </a:cubicBezTo>
                    <a:cubicBezTo>
                      <a:pt x="3381" y="12747"/>
                      <a:pt x="3505" y="12736"/>
                      <a:pt x="3633" y="12712"/>
                    </a:cubicBezTo>
                    <a:cubicBezTo>
                      <a:pt x="3759" y="12944"/>
                      <a:pt x="3884" y="13177"/>
                      <a:pt x="4009" y="13410"/>
                    </a:cubicBezTo>
                    <a:cubicBezTo>
                      <a:pt x="3920" y="14573"/>
                      <a:pt x="3794" y="15736"/>
                      <a:pt x="3651" y="16899"/>
                    </a:cubicBezTo>
                    <a:cubicBezTo>
                      <a:pt x="3580" y="16720"/>
                      <a:pt x="3490" y="16559"/>
                      <a:pt x="3401" y="16398"/>
                    </a:cubicBezTo>
                    <a:cubicBezTo>
                      <a:pt x="3293" y="15646"/>
                      <a:pt x="2846" y="14823"/>
                      <a:pt x="2452" y="14233"/>
                    </a:cubicBezTo>
                    <a:cubicBezTo>
                      <a:pt x="1977" y="13529"/>
                      <a:pt x="1277" y="13015"/>
                      <a:pt x="420" y="13015"/>
                    </a:cubicBezTo>
                    <a:cubicBezTo>
                      <a:pt x="406" y="13015"/>
                      <a:pt x="391" y="13016"/>
                      <a:pt x="376" y="13016"/>
                    </a:cubicBezTo>
                    <a:cubicBezTo>
                      <a:pt x="323" y="13016"/>
                      <a:pt x="269" y="13052"/>
                      <a:pt x="269" y="13105"/>
                    </a:cubicBezTo>
                    <a:cubicBezTo>
                      <a:pt x="359" y="14698"/>
                      <a:pt x="1647" y="16756"/>
                      <a:pt x="3401" y="16792"/>
                    </a:cubicBezTo>
                    <a:cubicBezTo>
                      <a:pt x="3490" y="16989"/>
                      <a:pt x="3544" y="17203"/>
                      <a:pt x="3580" y="17436"/>
                    </a:cubicBezTo>
                    <a:cubicBezTo>
                      <a:pt x="3419" y="18563"/>
                      <a:pt x="3204" y="19673"/>
                      <a:pt x="2935" y="20782"/>
                    </a:cubicBezTo>
                    <a:cubicBezTo>
                      <a:pt x="2925" y="20836"/>
                      <a:pt x="2965" y="20870"/>
                      <a:pt x="3003" y="20870"/>
                    </a:cubicBezTo>
                    <a:cubicBezTo>
                      <a:pt x="3029" y="20870"/>
                      <a:pt x="3054" y="20854"/>
                      <a:pt x="3061" y="20818"/>
                    </a:cubicBezTo>
                    <a:cubicBezTo>
                      <a:pt x="3329" y="20120"/>
                      <a:pt x="3526" y="19404"/>
                      <a:pt x="3687" y="18671"/>
                    </a:cubicBezTo>
                    <a:cubicBezTo>
                      <a:pt x="3973" y="18563"/>
                      <a:pt x="4260" y="18456"/>
                      <a:pt x="4546" y="18331"/>
                    </a:cubicBezTo>
                    <a:cubicBezTo>
                      <a:pt x="5351" y="18241"/>
                      <a:pt x="6139" y="18223"/>
                      <a:pt x="6783" y="17651"/>
                    </a:cubicBezTo>
                    <a:cubicBezTo>
                      <a:pt x="7427" y="17096"/>
                      <a:pt x="7839" y="16362"/>
                      <a:pt x="8179" y="15557"/>
                    </a:cubicBezTo>
                    <a:cubicBezTo>
                      <a:pt x="8215" y="15485"/>
                      <a:pt x="8161" y="15414"/>
                      <a:pt x="8071" y="15414"/>
                    </a:cubicBezTo>
                    <a:lnTo>
                      <a:pt x="8125" y="15468"/>
                    </a:lnTo>
                    <a:cubicBezTo>
                      <a:pt x="7373" y="15539"/>
                      <a:pt x="6801" y="15897"/>
                      <a:pt x="6228" y="16344"/>
                    </a:cubicBezTo>
                    <a:cubicBezTo>
                      <a:pt x="5494" y="16881"/>
                      <a:pt x="5065" y="17579"/>
                      <a:pt x="4439" y="18188"/>
                    </a:cubicBezTo>
                    <a:lnTo>
                      <a:pt x="4385" y="18188"/>
                    </a:lnTo>
                    <a:cubicBezTo>
                      <a:pt x="4331" y="18188"/>
                      <a:pt x="4313" y="18241"/>
                      <a:pt x="4313" y="18277"/>
                    </a:cubicBezTo>
                    <a:cubicBezTo>
                      <a:pt x="4134" y="18367"/>
                      <a:pt x="3938" y="18438"/>
                      <a:pt x="3759" y="18492"/>
                    </a:cubicBezTo>
                    <a:cubicBezTo>
                      <a:pt x="3902" y="17794"/>
                      <a:pt x="4009" y="17078"/>
                      <a:pt x="4081" y="16362"/>
                    </a:cubicBezTo>
                    <a:cubicBezTo>
                      <a:pt x="4457" y="16112"/>
                      <a:pt x="4797" y="15825"/>
                      <a:pt x="5101" y="15485"/>
                    </a:cubicBezTo>
                    <a:lnTo>
                      <a:pt x="5119" y="15485"/>
                    </a:lnTo>
                    <a:cubicBezTo>
                      <a:pt x="7016" y="14716"/>
                      <a:pt x="8447" y="12712"/>
                      <a:pt x="8465" y="10672"/>
                    </a:cubicBezTo>
                    <a:cubicBezTo>
                      <a:pt x="8465" y="10609"/>
                      <a:pt x="8438" y="10561"/>
                      <a:pt x="8384" y="10561"/>
                    </a:cubicBezTo>
                    <a:cubicBezTo>
                      <a:pt x="8376" y="10561"/>
                      <a:pt x="8367" y="10562"/>
                      <a:pt x="8358" y="10564"/>
                    </a:cubicBezTo>
                    <a:cubicBezTo>
                      <a:pt x="7463" y="10654"/>
                      <a:pt x="6801" y="11495"/>
                      <a:pt x="6282" y="12157"/>
                    </a:cubicBezTo>
                    <a:cubicBezTo>
                      <a:pt x="5459" y="13177"/>
                      <a:pt x="5083" y="14376"/>
                      <a:pt x="4600" y="15557"/>
                    </a:cubicBezTo>
                    <a:lnTo>
                      <a:pt x="4099" y="16076"/>
                    </a:lnTo>
                    <a:cubicBezTo>
                      <a:pt x="4224" y="14752"/>
                      <a:pt x="4278" y="13428"/>
                      <a:pt x="4349" y="12157"/>
                    </a:cubicBezTo>
                    <a:cubicBezTo>
                      <a:pt x="4582" y="11924"/>
                      <a:pt x="4779" y="11674"/>
                      <a:pt x="4976" y="11423"/>
                    </a:cubicBezTo>
                    <a:cubicBezTo>
                      <a:pt x="4976" y="11458"/>
                      <a:pt x="5005" y="11478"/>
                      <a:pt x="5041" y="11478"/>
                    </a:cubicBezTo>
                    <a:cubicBezTo>
                      <a:pt x="5061" y="11478"/>
                      <a:pt x="5082" y="11472"/>
                      <a:pt x="5101" y="11459"/>
                    </a:cubicBezTo>
                    <a:cubicBezTo>
                      <a:pt x="6550" y="10260"/>
                      <a:pt x="7839" y="8399"/>
                      <a:pt x="7678" y="6431"/>
                    </a:cubicBezTo>
                    <a:cubicBezTo>
                      <a:pt x="7678" y="6360"/>
                      <a:pt x="7622" y="6312"/>
                      <a:pt x="7564" y="6312"/>
                    </a:cubicBezTo>
                    <a:cubicBezTo>
                      <a:pt x="7548" y="6312"/>
                      <a:pt x="7532" y="6315"/>
                      <a:pt x="7517" y="6323"/>
                    </a:cubicBezTo>
                    <a:cubicBezTo>
                      <a:pt x="5817" y="7325"/>
                      <a:pt x="4797" y="9151"/>
                      <a:pt x="4868" y="11119"/>
                    </a:cubicBezTo>
                    <a:lnTo>
                      <a:pt x="4367" y="11835"/>
                    </a:lnTo>
                    <a:cubicBezTo>
                      <a:pt x="4439" y="10672"/>
                      <a:pt x="4492" y="9491"/>
                      <a:pt x="4474" y="8309"/>
                    </a:cubicBezTo>
                    <a:cubicBezTo>
                      <a:pt x="4814" y="7862"/>
                      <a:pt x="5083" y="7379"/>
                      <a:pt x="5244" y="6842"/>
                    </a:cubicBezTo>
                    <a:cubicBezTo>
                      <a:pt x="6174" y="5625"/>
                      <a:pt x="7069" y="4194"/>
                      <a:pt x="6676" y="2619"/>
                    </a:cubicBezTo>
                    <a:cubicBezTo>
                      <a:pt x="6662" y="2564"/>
                      <a:pt x="6617" y="2541"/>
                      <a:pt x="6572" y="2541"/>
                    </a:cubicBezTo>
                    <a:cubicBezTo>
                      <a:pt x="6559" y="2541"/>
                      <a:pt x="6545" y="2543"/>
                      <a:pt x="6532" y="2547"/>
                    </a:cubicBezTo>
                    <a:cubicBezTo>
                      <a:pt x="5262" y="3227"/>
                      <a:pt x="4600" y="5697"/>
                      <a:pt x="4940" y="7075"/>
                    </a:cubicBezTo>
                    <a:cubicBezTo>
                      <a:pt x="4797" y="7397"/>
                      <a:pt x="4636" y="7701"/>
                      <a:pt x="4474" y="8005"/>
                    </a:cubicBezTo>
                    <a:cubicBezTo>
                      <a:pt x="4439" y="7218"/>
                      <a:pt x="4385" y="6431"/>
                      <a:pt x="4278" y="5643"/>
                    </a:cubicBezTo>
                    <a:cubicBezTo>
                      <a:pt x="4421" y="5160"/>
                      <a:pt x="4510" y="4659"/>
                      <a:pt x="4564" y="4176"/>
                    </a:cubicBezTo>
                    <a:cubicBezTo>
                      <a:pt x="4582" y="4158"/>
                      <a:pt x="4618" y="4140"/>
                      <a:pt x="4618" y="4122"/>
                    </a:cubicBezTo>
                    <a:cubicBezTo>
                      <a:pt x="4904" y="3370"/>
                      <a:pt x="5083" y="2601"/>
                      <a:pt x="5137" y="1814"/>
                    </a:cubicBezTo>
                    <a:cubicBezTo>
                      <a:pt x="5172" y="1223"/>
                      <a:pt x="5262" y="579"/>
                      <a:pt x="4958" y="60"/>
                    </a:cubicBezTo>
                    <a:cubicBezTo>
                      <a:pt x="4947" y="18"/>
                      <a:pt x="4912" y="1"/>
                      <a:pt x="487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7"/>
              <p:cNvSpPr/>
              <p:nvPr/>
            </p:nvSpPr>
            <p:spPr>
              <a:xfrm>
                <a:off x="1265300" y="4131775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94" y="2777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1"/>
                      <a:pt x="1539" y="4871"/>
                      <a:pt x="770" y="5139"/>
                    </a:cubicBezTo>
                    <a:cubicBezTo>
                      <a:pt x="754" y="5144"/>
                      <a:pt x="741" y="5146"/>
                      <a:pt x="730" y="5146"/>
                    </a:cubicBezTo>
                    <a:cubicBezTo>
                      <a:pt x="513" y="5146"/>
                      <a:pt x="950" y="4386"/>
                      <a:pt x="967" y="4352"/>
                    </a:cubicBezTo>
                    <a:cubicBezTo>
                      <a:pt x="1217" y="3922"/>
                      <a:pt x="1575" y="3529"/>
                      <a:pt x="1987" y="3242"/>
                    </a:cubicBezTo>
                    <a:cubicBezTo>
                      <a:pt x="2398" y="2938"/>
                      <a:pt x="2881" y="2884"/>
                      <a:pt x="3347" y="2831"/>
                    </a:cubicBezTo>
                    <a:lnTo>
                      <a:pt x="3347" y="2831"/>
                    </a:lnTo>
                    <a:cubicBezTo>
                      <a:pt x="2989" y="3045"/>
                      <a:pt x="2667" y="3332"/>
                      <a:pt x="2434" y="3690"/>
                    </a:cubicBezTo>
                    <a:cubicBezTo>
                      <a:pt x="2421" y="3728"/>
                      <a:pt x="2453" y="3766"/>
                      <a:pt x="2492" y="3766"/>
                    </a:cubicBezTo>
                    <a:cubicBezTo>
                      <a:pt x="2508" y="3766"/>
                      <a:pt x="2526" y="3759"/>
                      <a:pt x="2541" y="3743"/>
                    </a:cubicBezTo>
                    <a:cubicBezTo>
                      <a:pt x="2846" y="3314"/>
                      <a:pt x="3275" y="2974"/>
                      <a:pt x="3776" y="2777"/>
                    </a:cubicBezTo>
                    <a:close/>
                    <a:moveTo>
                      <a:pt x="5208" y="4209"/>
                    </a:moveTo>
                    <a:cubicBezTo>
                      <a:pt x="6013" y="4441"/>
                      <a:pt x="6729" y="4942"/>
                      <a:pt x="7212" y="5640"/>
                    </a:cubicBezTo>
                    <a:cubicBezTo>
                      <a:pt x="7480" y="6016"/>
                      <a:pt x="7677" y="6410"/>
                      <a:pt x="7820" y="6839"/>
                    </a:cubicBezTo>
                    <a:cubicBezTo>
                      <a:pt x="7874" y="7018"/>
                      <a:pt x="7910" y="7215"/>
                      <a:pt x="7946" y="7394"/>
                    </a:cubicBezTo>
                    <a:cubicBezTo>
                      <a:pt x="7981" y="7587"/>
                      <a:pt x="7921" y="7642"/>
                      <a:pt x="7826" y="7642"/>
                    </a:cubicBezTo>
                    <a:cubicBezTo>
                      <a:pt x="7727" y="7642"/>
                      <a:pt x="7590" y="7582"/>
                      <a:pt x="7480" y="7555"/>
                    </a:cubicBezTo>
                    <a:cubicBezTo>
                      <a:pt x="6335" y="7251"/>
                      <a:pt x="5906" y="6088"/>
                      <a:pt x="5512" y="5032"/>
                    </a:cubicBezTo>
                    <a:lnTo>
                      <a:pt x="5512" y="5032"/>
                    </a:lnTo>
                    <a:cubicBezTo>
                      <a:pt x="5709" y="5247"/>
                      <a:pt x="5924" y="5443"/>
                      <a:pt x="6156" y="5622"/>
                    </a:cubicBezTo>
                    <a:cubicBezTo>
                      <a:pt x="6165" y="5636"/>
                      <a:pt x="6177" y="5642"/>
                      <a:pt x="6188" y="5642"/>
                    </a:cubicBezTo>
                    <a:cubicBezTo>
                      <a:pt x="6221" y="5642"/>
                      <a:pt x="6250" y="5595"/>
                      <a:pt x="6210" y="5569"/>
                    </a:cubicBezTo>
                    <a:cubicBezTo>
                      <a:pt x="5906" y="5247"/>
                      <a:pt x="5601" y="4907"/>
                      <a:pt x="5333" y="4531"/>
                    </a:cubicBezTo>
                    <a:cubicBezTo>
                      <a:pt x="5297" y="4423"/>
                      <a:pt x="5244" y="4316"/>
                      <a:pt x="5208" y="4209"/>
                    </a:cubicBezTo>
                    <a:close/>
                    <a:moveTo>
                      <a:pt x="3597" y="5622"/>
                    </a:moveTo>
                    <a:lnTo>
                      <a:pt x="3597" y="5622"/>
                    </a:lnTo>
                    <a:cubicBezTo>
                      <a:pt x="3293" y="6267"/>
                      <a:pt x="3078" y="6929"/>
                      <a:pt x="2774" y="7555"/>
                    </a:cubicBezTo>
                    <a:lnTo>
                      <a:pt x="2756" y="7555"/>
                    </a:lnTo>
                    <a:cubicBezTo>
                      <a:pt x="2398" y="8307"/>
                      <a:pt x="1772" y="8951"/>
                      <a:pt x="1199" y="9523"/>
                    </a:cubicBezTo>
                    <a:cubicBezTo>
                      <a:pt x="944" y="9760"/>
                      <a:pt x="664" y="9966"/>
                      <a:pt x="480" y="9966"/>
                    </a:cubicBezTo>
                    <a:cubicBezTo>
                      <a:pt x="316" y="9966"/>
                      <a:pt x="228" y="9801"/>
                      <a:pt x="305" y="9345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302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3"/>
                      <a:pt x="1629" y="7895"/>
                    </a:cubicBezTo>
                    <a:cubicBezTo>
                      <a:pt x="1616" y="7933"/>
                      <a:pt x="1648" y="7971"/>
                      <a:pt x="1687" y="7971"/>
                    </a:cubicBezTo>
                    <a:cubicBezTo>
                      <a:pt x="1703" y="7971"/>
                      <a:pt x="1720" y="7964"/>
                      <a:pt x="1736" y="7949"/>
                    </a:cubicBezTo>
                    <a:cubicBezTo>
                      <a:pt x="2255" y="7108"/>
                      <a:pt x="2881" y="6338"/>
                      <a:pt x="3597" y="5622"/>
                    </a:cubicBezTo>
                    <a:close/>
                    <a:moveTo>
                      <a:pt x="5102" y="8245"/>
                    </a:moveTo>
                    <a:cubicBezTo>
                      <a:pt x="6003" y="8245"/>
                      <a:pt x="6606" y="8868"/>
                      <a:pt x="7194" y="9523"/>
                    </a:cubicBezTo>
                    <a:cubicBezTo>
                      <a:pt x="7445" y="9792"/>
                      <a:pt x="7659" y="10096"/>
                      <a:pt x="7892" y="10400"/>
                    </a:cubicBezTo>
                    <a:cubicBezTo>
                      <a:pt x="7946" y="10472"/>
                      <a:pt x="8339" y="11134"/>
                      <a:pt x="8196" y="11134"/>
                    </a:cubicBezTo>
                    <a:cubicBezTo>
                      <a:pt x="7427" y="11080"/>
                      <a:pt x="6711" y="10561"/>
                      <a:pt x="6138" y="10096"/>
                    </a:cubicBezTo>
                    <a:cubicBezTo>
                      <a:pt x="5655" y="9685"/>
                      <a:pt x="5387" y="9183"/>
                      <a:pt x="5065" y="8682"/>
                    </a:cubicBezTo>
                    <a:lnTo>
                      <a:pt x="5065" y="8682"/>
                    </a:lnTo>
                    <a:cubicBezTo>
                      <a:pt x="5423" y="8969"/>
                      <a:pt x="5834" y="9201"/>
                      <a:pt x="6085" y="9362"/>
                    </a:cubicBezTo>
                    <a:cubicBezTo>
                      <a:pt x="6093" y="9368"/>
                      <a:pt x="6102" y="9371"/>
                      <a:pt x="6110" y="9371"/>
                    </a:cubicBezTo>
                    <a:cubicBezTo>
                      <a:pt x="6153" y="9371"/>
                      <a:pt x="6183" y="9303"/>
                      <a:pt x="6138" y="9273"/>
                    </a:cubicBezTo>
                    <a:cubicBezTo>
                      <a:pt x="5763" y="9040"/>
                      <a:pt x="5423" y="8754"/>
                      <a:pt x="5100" y="8468"/>
                    </a:cubicBezTo>
                    <a:cubicBezTo>
                      <a:pt x="5029" y="8396"/>
                      <a:pt x="4975" y="8324"/>
                      <a:pt x="4921" y="8253"/>
                    </a:cubicBezTo>
                    <a:cubicBezTo>
                      <a:pt x="4983" y="8247"/>
                      <a:pt x="5043" y="8245"/>
                      <a:pt x="5102" y="8245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18"/>
                      <a:pt x="2488" y="11170"/>
                      <a:pt x="2094" y="11868"/>
                    </a:cubicBezTo>
                    <a:cubicBezTo>
                      <a:pt x="2070" y="11915"/>
                      <a:pt x="2102" y="11947"/>
                      <a:pt x="2142" y="11947"/>
                    </a:cubicBezTo>
                    <a:cubicBezTo>
                      <a:pt x="2162" y="11947"/>
                      <a:pt x="2184" y="11939"/>
                      <a:pt x="2201" y="11921"/>
                    </a:cubicBezTo>
                    <a:cubicBezTo>
                      <a:pt x="2595" y="11277"/>
                      <a:pt x="3007" y="10651"/>
                      <a:pt x="3436" y="10025"/>
                    </a:cubicBezTo>
                    <a:lnTo>
                      <a:pt x="3436" y="10025"/>
                    </a:lnTo>
                    <a:cubicBezTo>
                      <a:pt x="3221" y="11653"/>
                      <a:pt x="2774" y="12995"/>
                      <a:pt x="1360" y="14051"/>
                    </a:cubicBezTo>
                    <a:cubicBezTo>
                      <a:pt x="1269" y="14117"/>
                      <a:pt x="1199" y="14147"/>
                      <a:pt x="1146" y="14147"/>
                    </a:cubicBezTo>
                    <a:cubicBezTo>
                      <a:pt x="720" y="14147"/>
                      <a:pt x="1501" y="12157"/>
                      <a:pt x="1629" y="11886"/>
                    </a:cubicBezTo>
                    <a:cubicBezTo>
                      <a:pt x="2022" y="11027"/>
                      <a:pt x="2702" y="10436"/>
                      <a:pt x="3311" y="9756"/>
                    </a:cubicBezTo>
                    <a:close/>
                    <a:moveTo>
                      <a:pt x="5090" y="12089"/>
                    </a:moveTo>
                    <a:cubicBezTo>
                      <a:pt x="6070" y="12089"/>
                      <a:pt x="7015" y="13158"/>
                      <a:pt x="7391" y="13944"/>
                    </a:cubicBezTo>
                    <a:cubicBezTo>
                      <a:pt x="7444" y="14049"/>
                      <a:pt x="7635" y="14570"/>
                      <a:pt x="7505" y="14570"/>
                    </a:cubicBezTo>
                    <a:cubicBezTo>
                      <a:pt x="7503" y="14570"/>
                      <a:pt x="7501" y="14570"/>
                      <a:pt x="7498" y="14570"/>
                    </a:cubicBezTo>
                    <a:cubicBezTo>
                      <a:pt x="7051" y="14552"/>
                      <a:pt x="6639" y="14284"/>
                      <a:pt x="6317" y="13997"/>
                    </a:cubicBezTo>
                    <a:cubicBezTo>
                      <a:pt x="5816" y="13586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3" y="12762"/>
                      <a:pt x="5763" y="12977"/>
                      <a:pt x="6085" y="13210"/>
                    </a:cubicBezTo>
                    <a:cubicBezTo>
                      <a:pt x="6093" y="13216"/>
                      <a:pt x="6102" y="13218"/>
                      <a:pt x="6109" y="13218"/>
                    </a:cubicBezTo>
                    <a:cubicBezTo>
                      <a:pt x="6148" y="13218"/>
                      <a:pt x="6168" y="13153"/>
                      <a:pt x="6138" y="13138"/>
                    </a:cubicBezTo>
                    <a:cubicBezTo>
                      <a:pt x="5745" y="12834"/>
                      <a:pt x="5333" y="12566"/>
                      <a:pt x="4957" y="12244"/>
                    </a:cubicBezTo>
                    <a:cubicBezTo>
                      <a:pt x="4921" y="12208"/>
                      <a:pt x="4868" y="12154"/>
                      <a:pt x="4814" y="12118"/>
                    </a:cubicBezTo>
                    <a:cubicBezTo>
                      <a:pt x="4906" y="12098"/>
                      <a:pt x="4998" y="12089"/>
                      <a:pt x="5090" y="12089"/>
                    </a:cubicBezTo>
                    <a:close/>
                    <a:moveTo>
                      <a:pt x="3436" y="14087"/>
                    </a:moveTo>
                    <a:lnTo>
                      <a:pt x="3436" y="14087"/>
                    </a:lnTo>
                    <a:cubicBezTo>
                      <a:pt x="3454" y="15214"/>
                      <a:pt x="3186" y="16341"/>
                      <a:pt x="2649" y="17344"/>
                    </a:cubicBezTo>
                    <a:lnTo>
                      <a:pt x="2667" y="17344"/>
                    </a:lnTo>
                    <a:cubicBezTo>
                      <a:pt x="2506" y="17630"/>
                      <a:pt x="2273" y="17898"/>
                      <a:pt x="1987" y="18077"/>
                    </a:cubicBezTo>
                    <a:cubicBezTo>
                      <a:pt x="1986" y="18078"/>
                      <a:pt x="1985" y="18079"/>
                      <a:pt x="1984" y="18079"/>
                    </a:cubicBezTo>
                    <a:cubicBezTo>
                      <a:pt x="1935" y="18079"/>
                      <a:pt x="1988" y="16732"/>
                      <a:pt x="2040" y="16574"/>
                    </a:cubicBezTo>
                    <a:cubicBezTo>
                      <a:pt x="2219" y="15912"/>
                      <a:pt x="2613" y="15339"/>
                      <a:pt x="2989" y="14767"/>
                    </a:cubicBezTo>
                    <a:lnTo>
                      <a:pt x="2989" y="14767"/>
                    </a:lnTo>
                    <a:cubicBezTo>
                      <a:pt x="2846" y="15232"/>
                      <a:pt x="2702" y="15679"/>
                      <a:pt x="2541" y="16109"/>
                    </a:cubicBezTo>
                    <a:cubicBezTo>
                      <a:pt x="2531" y="16141"/>
                      <a:pt x="2559" y="16167"/>
                      <a:pt x="2587" y="16167"/>
                    </a:cubicBezTo>
                    <a:cubicBezTo>
                      <a:pt x="2605" y="16167"/>
                      <a:pt x="2624" y="16155"/>
                      <a:pt x="2631" y="16127"/>
                    </a:cubicBezTo>
                    <a:cubicBezTo>
                      <a:pt x="2917" y="15465"/>
                      <a:pt x="3150" y="14767"/>
                      <a:pt x="3436" y="14087"/>
                    </a:cubicBezTo>
                    <a:close/>
                    <a:moveTo>
                      <a:pt x="4707" y="15107"/>
                    </a:moveTo>
                    <a:lnTo>
                      <a:pt x="4707" y="15107"/>
                    </a:lnTo>
                    <a:cubicBezTo>
                      <a:pt x="5745" y="15143"/>
                      <a:pt x="6192" y="16091"/>
                      <a:pt x="6568" y="16914"/>
                    </a:cubicBezTo>
                    <a:cubicBezTo>
                      <a:pt x="6675" y="17165"/>
                      <a:pt x="6818" y="17362"/>
                      <a:pt x="6962" y="17594"/>
                    </a:cubicBezTo>
                    <a:cubicBezTo>
                      <a:pt x="7102" y="17833"/>
                      <a:pt x="7199" y="18205"/>
                      <a:pt x="6998" y="18205"/>
                    </a:cubicBezTo>
                    <a:cubicBezTo>
                      <a:pt x="6944" y="18205"/>
                      <a:pt x="6868" y="18178"/>
                      <a:pt x="6765" y="18113"/>
                    </a:cubicBezTo>
                    <a:cubicBezTo>
                      <a:pt x="6353" y="17827"/>
                      <a:pt x="5995" y="17487"/>
                      <a:pt x="5673" y="17093"/>
                    </a:cubicBezTo>
                    <a:cubicBezTo>
                      <a:pt x="5458" y="16878"/>
                      <a:pt x="5279" y="16646"/>
                      <a:pt x="5136" y="16395"/>
                    </a:cubicBezTo>
                    <a:cubicBezTo>
                      <a:pt x="5011" y="16145"/>
                      <a:pt x="4921" y="15876"/>
                      <a:pt x="4850" y="15590"/>
                    </a:cubicBezTo>
                    <a:lnTo>
                      <a:pt x="4850" y="15590"/>
                    </a:lnTo>
                    <a:cubicBezTo>
                      <a:pt x="5083" y="15894"/>
                      <a:pt x="5297" y="16198"/>
                      <a:pt x="5530" y="16485"/>
                    </a:cubicBezTo>
                    <a:cubicBezTo>
                      <a:pt x="5537" y="16498"/>
                      <a:pt x="5549" y="16504"/>
                      <a:pt x="5560" y="16504"/>
                    </a:cubicBezTo>
                    <a:cubicBezTo>
                      <a:pt x="5578" y="16504"/>
                      <a:pt x="5595" y="16489"/>
                      <a:pt x="5584" y="16467"/>
                    </a:cubicBezTo>
                    <a:cubicBezTo>
                      <a:pt x="5423" y="16091"/>
                      <a:pt x="5208" y="15733"/>
                      <a:pt x="4939" y="15429"/>
                    </a:cubicBezTo>
                    <a:cubicBezTo>
                      <a:pt x="4868" y="15321"/>
                      <a:pt x="4778" y="15214"/>
                      <a:pt x="4707" y="15107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405" y="18006"/>
                      <a:pt x="5709" y="18489"/>
                    </a:cubicBezTo>
                    <a:cubicBezTo>
                      <a:pt x="5906" y="18865"/>
                      <a:pt x="6031" y="19276"/>
                      <a:pt x="6067" y="19706"/>
                    </a:cubicBezTo>
                    <a:cubicBezTo>
                      <a:pt x="6089" y="19926"/>
                      <a:pt x="6017" y="20002"/>
                      <a:pt x="5910" y="20002"/>
                    </a:cubicBezTo>
                    <a:cubicBezTo>
                      <a:pt x="5757" y="20002"/>
                      <a:pt x="5531" y="19847"/>
                      <a:pt x="5405" y="19742"/>
                    </a:cubicBezTo>
                    <a:cubicBezTo>
                      <a:pt x="4725" y="19187"/>
                      <a:pt x="4707" y="18346"/>
                      <a:pt x="4707" y="17540"/>
                    </a:cubicBezTo>
                    <a:lnTo>
                      <a:pt x="4707" y="17540"/>
                    </a:lnTo>
                    <a:cubicBezTo>
                      <a:pt x="4743" y="17630"/>
                      <a:pt x="4760" y="17702"/>
                      <a:pt x="4796" y="17791"/>
                    </a:cubicBezTo>
                    <a:lnTo>
                      <a:pt x="4796" y="17845"/>
                    </a:lnTo>
                    <a:cubicBezTo>
                      <a:pt x="4832" y="17934"/>
                      <a:pt x="4868" y="18042"/>
                      <a:pt x="4904" y="18149"/>
                    </a:cubicBezTo>
                    <a:cubicBezTo>
                      <a:pt x="4910" y="18163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86" y="17809"/>
                      <a:pt x="4796" y="17469"/>
                      <a:pt x="4707" y="17147"/>
                    </a:cubicBezTo>
                    <a:lnTo>
                      <a:pt x="4707" y="17129"/>
                    </a:lnTo>
                    <a:close/>
                    <a:moveTo>
                      <a:pt x="4009" y="17111"/>
                    </a:moveTo>
                    <a:lnTo>
                      <a:pt x="4009" y="17111"/>
                    </a:lnTo>
                    <a:cubicBezTo>
                      <a:pt x="4277" y="18131"/>
                      <a:pt x="4403" y="19276"/>
                      <a:pt x="3937" y="20243"/>
                    </a:cubicBezTo>
                    <a:cubicBezTo>
                      <a:pt x="3860" y="20403"/>
                      <a:pt x="3796" y="20464"/>
                      <a:pt x="3743" y="20464"/>
                    </a:cubicBezTo>
                    <a:cubicBezTo>
                      <a:pt x="3614" y="20464"/>
                      <a:pt x="3556" y="20088"/>
                      <a:pt x="3544" y="19885"/>
                    </a:cubicBezTo>
                    <a:cubicBezTo>
                      <a:pt x="3544" y="19598"/>
                      <a:pt x="3579" y="19348"/>
                      <a:pt x="3597" y="19062"/>
                    </a:cubicBezTo>
                    <a:cubicBezTo>
                      <a:pt x="3633" y="18596"/>
                      <a:pt x="3705" y="18131"/>
                      <a:pt x="3812" y="17684"/>
                    </a:cubicBezTo>
                    <a:lnTo>
                      <a:pt x="3812" y="17684"/>
                    </a:lnTo>
                    <a:cubicBezTo>
                      <a:pt x="3776" y="17916"/>
                      <a:pt x="3794" y="18149"/>
                      <a:pt x="3848" y="18382"/>
                    </a:cubicBezTo>
                    <a:cubicBezTo>
                      <a:pt x="3848" y="18399"/>
                      <a:pt x="3866" y="18399"/>
                      <a:pt x="3866" y="18399"/>
                    </a:cubicBezTo>
                    <a:lnTo>
                      <a:pt x="3884" y="18399"/>
                    </a:lnTo>
                    <a:cubicBezTo>
                      <a:pt x="3901" y="18399"/>
                      <a:pt x="3901" y="18399"/>
                      <a:pt x="3901" y="18382"/>
                    </a:cubicBezTo>
                    <a:cubicBezTo>
                      <a:pt x="4009" y="18131"/>
                      <a:pt x="3955" y="17702"/>
                      <a:pt x="3973" y="17433"/>
                    </a:cubicBezTo>
                    <a:cubicBezTo>
                      <a:pt x="3973" y="17326"/>
                      <a:pt x="3991" y="17218"/>
                      <a:pt x="4009" y="17111"/>
                    </a:cubicBezTo>
                    <a:close/>
                    <a:moveTo>
                      <a:pt x="5476" y="0"/>
                    </a:moveTo>
                    <a:cubicBezTo>
                      <a:pt x="5452" y="0"/>
                      <a:pt x="5429" y="12"/>
                      <a:pt x="5423" y="39"/>
                    </a:cubicBezTo>
                    <a:cubicBezTo>
                      <a:pt x="5154" y="737"/>
                      <a:pt x="4939" y="1471"/>
                      <a:pt x="4796" y="2204"/>
                    </a:cubicBezTo>
                    <a:cubicBezTo>
                      <a:pt x="4492" y="2294"/>
                      <a:pt x="4206" y="2419"/>
                      <a:pt x="3937" y="2544"/>
                    </a:cubicBezTo>
                    <a:cubicBezTo>
                      <a:pt x="3132" y="2616"/>
                      <a:pt x="2345" y="2652"/>
                      <a:pt x="1700" y="3206"/>
                    </a:cubicBezTo>
                    <a:cubicBezTo>
                      <a:pt x="1056" y="3761"/>
                      <a:pt x="645" y="4513"/>
                      <a:pt x="287" y="5300"/>
                    </a:cubicBezTo>
                    <a:cubicBezTo>
                      <a:pt x="269" y="5372"/>
                      <a:pt x="322" y="5443"/>
                      <a:pt x="394" y="5443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7"/>
                    </a:cubicBezTo>
                    <a:cubicBezTo>
                      <a:pt x="2971" y="4030"/>
                      <a:pt x="3418" y="3314"/>
                      <a:pt x="4045" y="2723"/>
                    </a:cubicBezTo>
                    <a:lnTo>
                      <a:pt x="4080" y="2723"/>
                    </a:lnTo>
                    <a:cubicBezTo>
                      <a:pt x="4134" y="2705"/>
                      <a:pt x="4170" y="2670"/>
                      <a:pt x="4170" y="2616"/>
                    </a:cubicBezTo>
                    <a:cubicBezTo>
                      <a:pt x="4349" y="2544"/>
                      <a:pt x="4528" y="2473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3" y="4531"/>
                    </a:cubicBezTo>
                    <a:cubicBezTo>
                      <a:pt x="4027" y="4781"/>
                      <a:pt x="3669" y="5068"/>
                      <a:pt x="3382" y="5408"/>
                    </a:cubicBezTo>
                    <a:lnTo>
                      <a:pt x="3365" y="5408"/>
                    </a:lnTo>
                    <a:cubicBezTo>
                      <a:pt x="1468" y="6177"/>
                      <a:pt x="36" y="8181"/>
                      <a:pt x="0" y="10239"/>
                    </a:cubicBezTo>
                    <a:cubicBezTo>
                      <a:pt x="0" y="10293"/>
                      <a:pt x="54" y="10347"/>
                      <a:pt x="108" y="10347"/>
                    </a:cubicBezTo>
                    <a:cubicBezTo>
                      <a:pt x="1020" y="10257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6"/>
                      <a:pt x="4116" y="8754"/>
                    </a:cubicBezTo>
                    <a:cubicBezTo>
                      <a:pt x="3901" y="8969"/>
                      <a:pt x="3687" y="9219"/>
                      <a:pt x="3508" y="9470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3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8"/>
                      <a:pt x="967" y="14570"/>
                    </a:cubicBezTo>
                    <a:cubicBezTo>
                      <a:pt x="2667" y="13568"/>
                      <a:pt x="3687" y="11725"/>
                      <a:pt x="3615" y="9756"/>
                    </a:cubicBezTo>
                    <a:lnTo>
                      <a:pt x="4098" y="9040"/>
                    </a:lnTo>
                    <a:lnTo>
                      <a:pt x="4098" y="9040"/>
                    </a:lnTo>
                    <a:cubicBezTo>
                      <a:pt x="4027" y="10203"/>
                      <a:pt x="3973" y="11385"/>
                      <a:pt x="4009" y="12566"/>
                    </a:cubicBezTo>
                    <a:cubicBezTo>
                      <a:pt x="3669" y="13013"/>
                      <a:pt x="3400" y="13496"/>
                      <a:pt x="3221" y="14033"/>
                    </a:cubicBezTo>
                    <a:cubicBezTo>
                      <a:pt x="2291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4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5"/>
                      <a:pt x="4206" y="15232"/>
                    </a:cubicBezTo>
                    <a:cubicBezTo>
                      <a:pt x="4063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48" y="16753"/>
                    </a:cubicBezTo>
                    <a:cubicBezTo>
                      <a:pt x="3561" y="17505"/>
                      <a:pt x="3400" y="18274"/>
                      <a:pt x="3347" y="19062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5"/>
                      <a:pt x="3597" y="20875"/>
                    </a:cubicBezTo>
                    <a:cubicBezTo>
                      <a:pt x="3621" y="20875"/>
                      <a:pt x="3647" y="20866"/>
                      <a:pt x="3669" y="20851"/>
                    </a:cubicBezTo>
                    <a:cubicBezTo>
                      <a:pt x="4671" y="19867"/>
                      <a:pt x="4599" y="17952"/>
                      <a:pt x="4045" y="16753"/>
                    </a:cubicBezTo>
                    <a:cubicBezTo>
                      <a:pt x="4063" y="16538"/>
                      <a:pt x="4098" y="16324"/>
                      <a:pt x="4152" y="16127"/>
                    </a:cubicBezTo>
                    <a:cubicBezTo>
                      <a:pt x="4188" y="15984"/>
                      <a:pt x="4241" y="15858"/>
                      <a:pt x="4295" y="15715"/>
                    </a:cubicBezTo>
                    <a:cubicBezTo>
                      <a:pt x="4349" y="16109"/>
                      <a:pt x="4438" y="16485"/>
                      <a:pt x="4528" y="16860"/>
                    </a:cubicBezTo>
                    <a:cubicBezTo>
                      <a:pt x="4331" y="17469"/>
                      <a:pt x="4510" y="18346"/>
                      <a:pt x="4707" y="18918"/>
                    </a:cubicBezTo>
                    <a:cubicBezTo>
                      <a:pt x="4921" y="19616"/>
                      <a:pt x="5405" y="20153"/>
                      <a:pt x="6174" y="20225"/>
                    </a:cubicBezTo>
                    <a:cubicBezTo>
                      <a:pt x="6210" y="20225"/>
                      <a:pt x="6246" y="20189"/>
                      <a:pt x="6264" y="20135"/>
                    </a:cubicBezTo>
                    <a:cubicBezTo>
                      <a:pt x="6282" y="18865"/>
                      <a:pt x="5637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393"/>
                    </a:cubicBezTo>
                    <a:cubicBezTo>
                      <a:pt x="4420" y="15339"/>
                      <a:pt x="4420" y="15268"/>
                      <a:pt x="4420" y="15196"/>
                    </a:cubicBezTo>
                    <a:cubicBezTo>
                      <a:pt x="4420" y="15160"/>
                      <a:pt x="4403" y="15125"/>
                      <a:pt x="4367" y="15125"/>
                    </a:cubicBezTo>
                    <a:cubicBezTo>
                      <a:pt x="4367" y="15035"/>
                      <a:pt x="4349" y="14946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5"/>
                      <a:pt x="4599" y="15232"/>
                    </a:cubicBezTo>
                    <a:lnTo>
                      <a:pt x="4725" y="15411"/>
                    </a:lnTo>
                    <a:cubicBezTo>
                      <a:pt x="4689" y="15411"/>
                      <a:pt x="4671" y="15447"/>
                      <a:pt x="4671" y="15500"/>
                    </a:cubicBezTo>
                    <a:cubicBezTo>
                      <a:pt x="4778" y="16341"/>
                      <a:pt x="5244" y="16932"/>
                      <a:pt x="5816" y="17523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29" y="16825"/>
                    </a:cubicBezTo>
                    <a:cubicBezTo>
                      <a:pt x="6377" y="16070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4"/>
                      <a:pt x="4564" y="14874"/>
                      <a:pt x="4528" y="14803"/>
                    </a:cubicBezTo>
                    <a:cubicBezTo>
                      <a:pt x="4420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10" y="12029"/>
                      <a:pt x="4725" y="12208"/>
                    </a:cubicBezTo>
                    <a:cubicBezTo>
                      <a:pt x="4778" y="12261"/>
                      <a:pt x="4832" y="12315"/>
                      <a:pt x="4904" y="12369"/>
                    </a:cubicBezTo>
                    <a:cubicBezTo>
                      <a:pt x="4850" y="12387"/>
                      <a:pt x="4832" y="12440"/>
                      <a:pt x="4850" y="12476"/>
                    </a:cubicBezTo>
                    <a:cubicBezTo>
                      <a:pt x="5279" y="13532"/>
                      <a:pt x="6460" y="14767"/>
                      <a:pt x="7659" y="14803"/>
                    </a:cubicBezTo>
                    <a:cubicBezTo>
                      <a:pt x="7713" y="14803"/>
                      <a:pt x="7749" y="14749"/>
                      <a:pt x="7767" y="14695"/>
                    </a:cubicBezTo>
                    <a:cubicBezTo>
                      <a:pt x="7877" y="13627"/>
                      <a:pt x="6442" y="11924"/>
                      <a:pt x="5230" y="11924"/>
                    </a:cubicBezTo>
                    <a:cubicBezTo>
                      <a:pt x="5062" y="11924"/>
                      <a:pt x="4898" y="11957"/>
                      <a:pt x="4743" y="12029"/>
                    </a:cubicBezTo>
                    <a:cubicBezTo>
                      <a:pt x="4653" y="11939"/>
                      <a:pt x="4564" y="11832"/>
                      <a:pt x="4492" y="11725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3"/>
                      <a:pt x="4259" y="9971"/>
                      <a:pt x="4295" y="9398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9"/>
                    </a:cubicBezTo>
                    <a:cubicBezTo>
                      <a:pt x="4367" y="8432"/>
                      <a:pt x="4385" y="8217"/>
                      <a:pt x="4403" y="8020"/>
                    </a:cubicBezTo>
                    <a:cubicBezTo>
                      <a:pt x="4492" y="8163"/>
                      <a:pt x="4599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8"/>
                      <a:pt x="7492" y="11351"/>
                      <a:pt x="8282" y="11351"/>
                    </a:cubicBezTo>
                    <a:cubicBezTo>
                      <a:pt x="8313" y="11351"/>
                      <a:pt x="8344" y="11350"/>
                      <a:pt x="8375" y="11349"/>
                    </a:cubicBezTo>
                    <a:cubicBezTo>
                      <a:pt x="8429" y="11349"/>
                      <a:pt x="8465" y="11295"/>
                      <a:pt x="8465" y="11241"/>
                    </a:cubicBezTo>
                    <a:cubicBezTo>
                      <a:pt x="8322" y="10436"/>
                      <a:pt x="7642" y="9756"/>
                      <a:pt x="7123" y="9166"/>
                    </a:cubicBezTo>
                    <a:cubicBezTo>
                      <a:pt x="6597" y="8593"/>
                      <a:pt x="5990" y="8128"/>
                      <a:pt x="5223" y="8128"/>
                    </a:cubicBezTo>
                    <a:cubicBezTo>
                      <a:pt x="5103" y="8128"/>
                      <a:pt x="4978" y="8139"/>
                      <a:pt x="4850" y="8163"/>
                    </a:cubicBezTo>
                    <a:cubicBezTo>
                      <a:pt x="4707" y="7931"/>
                      <a:pt x="4581" y="7698"/>
                      <a:pt x="4474" y="7448"/>
                    </a:cubicBezTo>
                    <a:cubicBezTo>
                      <a:pt x="4564" y="6284"/>
                      <a:pt x="4671" y="5121"/>
                      <a:pt x="4832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90" y="5229"/>
                      <a:pt x="5637" y="6034"/>
                      <a:pt x="6031" y="6624"/>
                    </a:cubicBezTo>
                    <a:cubicBezTo>
                      <a:pt x="6506" y="7329"/>
                      <a:pt x="7189" y="7860"/>
                      <a:pt x="8063" y="7860"/>
                    </a:cubicBezTo>
                    <a:cubicBezTo>
                      <a:pt x="8078" y="7860"/>
                      <a:pt x="8092" y="7859"/>
                      <a:pt x="8107" y="7859"/>
                    </a:cubicBezTo>
                    <a:cubicBezTo>
                      <a:pt x="8160" y="7859"/>
                      <a:pt x="8214" y="7806"/>
                      <a:pt x="8214" y="7752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69"/>
                      <a:pt x="4939" y="3654"/>
                      <a:pt x="4904" y="3439"/>
                    </a:cubicBezTo>
                    <a:cubicBezTo>
                      <a:pt x="5065" y="2312"/>
                      <a:pt x="5279" y="1184"/>
                      <a:pt x="5548" y="75"/>
                    </a:cubicBezTo>
                    <a:cubicBezTo>
                      <a:pt x="5559" y="31"/>
                      <a:pt x="5515" y="0"/>
                      <a:pt x="547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7"/>
              <p:cNvSpPr/>
              <p:nvPr/>
            </p:nvSpPr>
            <p:spPr>
              <a:xfrm>
                <a:off x="2005025" y="2768050"/>
                <a:ext cx="54875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8" extrusionOk="0">
                    <a:moveTo>
                      <a:pt x="12306" y="970"/>
                    </a:moveTo>
                    <a:cubicBezTo>
                      <a:pt x="12436" y="970"/>
                      <a:pt x="12320" y="1675"/>
                      <a:pt x="12286" y="1726"/>
                    </a:cubicBezTo>
                    <a:cubicBezTo>
                      <a:pt x="12197" y="2048"/>
                      <a:pt x="12053" y="2352"/>
                      <a:pt x="11857" y="2621"/>
                    </a:cubicBezTo>
                    <a:cubicBezTo>
                      <a:pt x="11606" y="3032"/>
                      <a:pt x="11266" y="3372"/>
                      <a:pt x="10872" y="3623"/>
                    </a:cubicBezTo>
                    <a:cubicBezTo>
                      <a:pt x="11302" y="3265"/>
                      <a:pt x="11678" y="2853"/>
                      <a:pt x="11964" y="2388"/>
                    </a:cubicBezTo>
                    <a:cubicBezTo>
                      <a:pt x="12107" y="2137"/>
                      <a:pt x="12197" y="1869"/>
                      <a:pt x="12214" y="1583"/>
                    </a:cubicBezTo>
                    <a:cubicBezTo>
                      <a:pt x="12232" y="1386"/>
                      <a:pt x="12250" y="1171"/>
                      <a:pt x="12286" y="974"/>
                    </a:cubicBezTo>
                    <a:cubicBezTo>
                      <a:pt x="12293" y="971"/>
                      <a:pt x="12300" y="970"/>
                      <a:pt x="12306" y="970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7" y="444"/>
                      <a:pt x="9262" y="652"/>
                    </a:cubicBezTo>
                    <a:cubicBezTo>
                      <a:pt x="9978" y="1583"/>
                      <a:pt x="10067" y="2603"/>
                      <a:pt x="9942" y="3712"/>
                    </a:cubicBezTo>
                    <a:cubicBezTo>
                      <a:pt x="9888" y="3569"/>
                      <a:pt x="9816" y="3426"/>
                      <a:pt x="9709" y="3319"/>
                    </a:cubicBezTo>
                    <a:cubicBezTo>
                      <a:pt x="9697" y="3301"/>
                      <a:pt x="9681" y="3293"/>
                      <a:pt x="9665" y="3293"/>
                    </a:cubicBezTo>
                    <a:cubicBezTo>
                      <a:pt x="9634" y="3293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9" y="3068"/>
                      <a:pt x="9244" y="2710"/>
                      <a:pt x="8975" y="2388"/>
                    </a:cubicBezTo>
                    <a:cubicBezTo>
                      <a:pt x="8850" y="2120"/>
                      <a:pt x="8779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056" y="471"/>
                    </a:moveTo>
                    <a:cubicBezTo>
                      <a:pt x="12327" y="471"/>
                      <a:pt x="12105" y="1064"/>
                      <a:pt x="12089" y="1189"/>
                    </a:cubicBezTo>
                    <a:cubicBezTo>
                      <a:pt x="12053" y="1797"/>
                      <a:pt x="11821" y="2352"/>
                      <a:pt x="11445" y="2817"/>
                    </a:cubicBezTo>
                    <a:cubicBezTo>
                      <a:pt x="11212" y="3086"/>
                      <a:pt x="10962" y="3336"/>
                      <a:pt x="10693" y="3569"/>
                    </a:cubicBezTo>
                    <a:cubicBezTo>
                      <a:pt x="10622" y="3641"/>
                      <a:pt x="10532" y="3712"/>
                      <a:pt x="10461" y="3784"/>
                    </a:cubicBezTo>
                    <a:cubicBezTo>
                      <a:pt x="10783" y="3229"/>
                      <a:pt x="10998" y="2603"/>
                      <a:pt x="11123" y="1976"/>
                    </a:cubicBezTo>
                    <a:cubicBezTo>
                      <a:pt x="11141" y="1780"/>
                      <a:pt x="11159" y="1583"/>
                      <a:pt x="11123" y="1368"/>
                    </a:cubicBezTo>
                    <a:cubicBezTo>
                      <a:pt x="11338" y="1028"/>
                      <a:pt x="11516" y="670"/>
                      <a:pt x="11910" y="509"/>
                    </a:cubicBezTo>
                    <a:cubicBezTo>
                      <a:pt x="11970" y="482"/>
                      <a:pt x="12018" y="471"/>
                      <a:pt x="12056" y="471"/>
                    </a:cubicBezTo>
                    <a:close/>
                    <a:moveTo>
                      <a:pt x="13384" y="1739"/>
                    </a:moveTo>
                    <a:cubicBezTo>
                      <a:pt x="13454" y="1739"/>
                      <a:pt x="13523" y="1741"/>
                      <a:pt x="13592" y="1744"/>
                    </a:cubicBezTo>
                    <a:lnTo>
                      <a:pt x="13592" y="1762"/>
                    </a:lnTo>
                    <a:cubicBezTo>
                      <a:pt x="13825" y="1762"/>
                      <a:pt x="13735" y="1797"/>
                      <a:pt x="13628" y="1976"/>
                    </a:cubicBezTo>
                    <a:cubicBezTo>
                      <a:pt x="13539" y="2155"/>
                      <a:pt x="13413" y="2388"/>
                      <a:pt x="13270" y="2585"/>
                    </a:cubicBezTo>
                    <a:cubicBezTo>
                      <a:pt x="12769" y="3336"/>
                      <a:pt x="11821" y="3605"/>
                      <a:pt x="11015" y="3945"/>
                    </a:cubicBezTo>
                    <a:lnTo>
                      <a:pt x="10980" y="3945"/>
                    </a:lnTo>
                    <a:cubicBezTo>
                      <a:pt x="10962" y="3891"/>
                      <a:pt x="10908" y="3873"/>
                      <a:pt x="10872" y="3873"/>
                    </a:cubicBezTo>
                    <a:lnTo>
                      <a:pt x="10872" y="3837"/>
                    </a:lnTo>
                    <a:cubicBezTo>
                      <a:pt x="11534" y="3444"/>
                      <a:pt x="12053" y="2817"/>
                      <a:pt x="12340" y="2084"/>
                    </a:cubicBezTo>
                    <a:cubicBezTo>
                      <a:pt x="12627" y="1796"/>
                      <a:pt x="13004" y="1739"/>
                      <a:pt x="13384" y="1739"/>
                    </a:cubicBezTo>
                    <a:close/>
                    <a:moveTo>
                      <a:pt x="12751" y="3301"/>
                    </a:moveTo>
                    <a:cubicBezTo>
                      <a:pt x="12751" y="3319"/>
                      <a:pt x="12769" y="3319"/>
                      <a:pt x="12787" y="3319"/>
                    </a:cubicBezTo>
                    <a:cubicBezTo>
                      <a:pt x="13038" y="3319"/>
                      <a:pt x="13288" y="3336"/>
                      <a:pt x="13521" y="3408"/>
                    </a:cubicBezTo>
                    <a:cubicBezTo>
                      <a:pt x="13588" y="3425"/>
                      <a:pt x="14216" y="3842"/>
                      <a:pt x="13997" y="3842"/>
                    </a:cubicBezTo>
                    <a:cubicBezTo>
                      <a:pt x="13984" y="3842"/>
                      <a:pt x="13969" y="3840"/>
                      <a:pt x="13950" y="3837"/>
                    </a:cubicBezTo>
                    <a:cubicBezTo>
                      <a:pt x="13902" y="3833"/>
                      <a:pt x="13854" y="3830"/>
                      <a:pt x="13807" y="3830"/>
                    </a:cubicBezTo>
                    <a:cubicBezTo>
                      <a:pt x="13677" y="3830"/>
                      <a:pt x="13549" y="3847"/>
                      <a:pt x="13431" y="3873"/>
                    </a:cubicBezTo>
                    <a:cubicBezTo>
                      <a:pt x="12871" y="3950"/>
                      <a:pt x="12384" y="4116"/>
                      <a:pt x="11872" y="4116"/>
                    </a:cubicBezTo>
                    <a:cubicBezTo>
                      <a:pt x="11665" y="4116"/>
                      <a:pt x="11453" y="4089"/>
                      <a:pt x="11230" y="4016"/>
                    </a:cubicBezTo>
                    <a:cubicBezTo>
                      <a:pt x="11767" y="3855"/>
                      <a:pt x="12286" y="3605"/>
                      <a:pt x="12751" y="3301"/>
                    </a:cubicBezTo>
                    <a:close/>
                    <a:moveTo>
                      <a:pt x="10702" y="217"/>
                    </a:moveTo>
                    <a:cubicBezTo>
                      <a:pt x="10736" y="217"/>
                      <a:pt x="10759" y="245"/>
                      <a:pt x="10765" y="312"/>
                    </a:cubicBezTo>
                    <a:cubicBezTo>
                      <a:pt x="10783" y="473"/>
                      <a:pt x="10819" y="634"/>
                      <a:pt x="10872" y="777"/>
                    </a:cubicBezTo>
                    <a:cubicBezTo>
                      <a:pt x="11105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8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1" y="3999"/>
                      <a:pt x="10085" y="4231"/>
                    </a:cubicBezTo>
                    <a:cubicBezTo>
                      <a:pt x="10068" y="4077"/>
                      <a:pt x="10034" y="3939"/>
                      <a:pt x="10000" y="3801"/>
                    </a:cubicBezTo>
                    <a:lnTo>
                      <a:pt x="10000" y="3801"/>
                    </a:lnTo>
                    <a:cubicBezTo>
                      <a:pt x="10027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21" y="885"/>
                    </a:cubicBezTo>
                    <a:cubicBezTo>
                      <a:pt x="10121" y="870"/>
                      <a:pt x="10538" y="217"/>
                      <a:pt x="10702" y="217"/>
                    </a:cubicBezTo>
                    <a:close/>
                    <a:moveTo>
                      <a:pt x="7633" y="1511"/>
                    </a:moveTo>
                    <a:cubicBezTo>
                      <a:pt x="8116" y="1780"/>
                      <a:pt x="8546" y="2120"/>
                      <a:pt x="8886" y="2531"/>
                    </a:cubicBezTo>
                    <a:cubicBezTo>
                      <a:pt x="8940" y="2585"/>
                      <a:pt x="8975" y="2639"/>
                      <a:pt x="9011" y="2692"/>
                    </a:cubicBezTo>
                    <a:cubicBezTo>
                      <a:pt x="9047" y="2746"/>
                      <a:pt x="9065" y="2782"/>
                      <a:pt x="9101" y="2817"/>
                    </a:cubicBezTo>
                    <a:cubicBezTo>
                      <a:pt x="9297" y="3157"/>
                      <a:pt x="9441" y="3533"/>
                      <a:pt x="9548" y="3909"/>
                    </a:cubicBezTo>
                    <a:cubicBezTo>
                      <a:pt x="9512" y="3927"/>
                      <a:pt x="9512" y="3963"/>
                      <a:pt x="9512" y="3981"/>
                    </a:cubicBezTo>
                    <a:cubicBezTo>
                      <a:pt x="9530" y="4088"/>
                      <a:pt x="9566" y="4213"/>
                      <a:pt x="9602" y="4321"/>
                    </a:cubicBezTo>
                    <a:cubicBezTo>
                      <a:pt x="9494" y="4249"/>
                      <a:pt x="9405" y="4195"/>
                      <a:pt x="9297" y="4124"/>
                    </a:cubicBezTo>
                    <a:cubicBezTo>
                      <a:pt x="9297" y="4052"/>
                      <a:pt x="9280" y="3999"/>
                      <a:pt x="9280" y="3927"/>
                    </a:cubicBezTo>
                    <a:lnTo>
                      <a:pt x="9297" y="3927"/>
                    </a:lnTo>
                    <a:cubicBezTo>
                      <a:pt x="9289" y="3900"/>
                      <a:pt x="9266" y="3887"/>
                      <a:pt x="9244" y="3887"/>
                    </a:cubicBezTo>
                    <a:cubicBezTo>
                      <a:pt x="9221" y="3887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40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1" y="1583"/>
                      <a:pt x="7633" y="1511"/>
                    </a:cubicBezTo>
                    <a:close/>
                    <a:moveTo>
                      <a:pt x="10675" y="3945"/>
                    </a:moveTo>
                    <a:cubicBezTo>
                      <a:pt x="10658" y="3981"/>
                      <a:pt x="10658" y="4034"/>
                      <a:pt x="10640" y="4088"/>
                    </a:cubicBezTo>
                    <a:cubicBezTo>
                      <a:pt x="10532" y="4195"/>
                      <a:pt x="10443" y="4321"/>
                      <a:pt x="10389" y="4464"/>
                    </a:cubicBezTo>
                    <a:cubicBezTo>
                      <a:pt x="10443" y="4285"/>
                      <a:pt x="10532" y="4124"/>
                      <a:pt x="10622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76" y="4356"/>
                      <a:pt x="9566" y="4410"/>
                      <a:pt x="9655" y="4482"/>
                    </a:cubicBezTo>
                    <a:cubicBezTo>
                      <a:pt x="9709" y="4643"/>
                      <a:pt x="9816" y="4768"/>
                      <a:pt x="9960" y="4858"/>
                    </a:cubicBezTo>
                    <a:lnTo>
                      <a:pt x="9888" y="4840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94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21" y="6915"/>
                      <a:pt x="9978" y="7148"/>
                    </a:cubicBezTo>
                    <a:cubicBezTo>
                      <a:pt x="9978" y="7041"/>
                      <a:pt x="9995" y="6951"/>
                      <a:pt x="9995" y="6844"/>
                    </a:cubicBezTo>
                    <a:cubicBezTo>
                      <a:pt x="10085" y="6683"/>
                      <a:pt x="10210" y="6540"/>
                      <a:pt x="10335" y="6432"/>
                    </a:cubicBezTo>
                    <a:close/>
                    <a:moveTo>
                      <a:pt x="5275" y="7634"/>
                    </a:moveTo>
                    <a:cubicBezTo>
                      <a:pt x="5319" y="7634"/>
                      <a:pt x="5350" y="7675"/>
                      <a:pt x="5361" y="7774"/>
                    </a:cubicBezTo>
                    <a:cubicBezTo>
                      <a:pt x="5378" y="8168"/>
                      <a:pt x="5271" y="8562"/>
                      <a:pt x="5092" y="8920"/>
                    </a:cubicBezTo>
                    <a:cubicBezTo>
                      <a:pt x="4931" y="9206"/>
                      <a:pt x="4734" y="9474"/>
                      <a:pt x="4484" y="9725"/>
                    </a:cubicBezTo>
                    <a:cubicBezTo>
                      <a:pt x="4474" y="9720"/>
                      <a:pt x="4465" y="9718"/>
                      <a:pt x="4455" y="9718"/>
                    </a:cubicBezTo>
                    <a:cubicBezTo>
                      <a:pt x="4430" y="9718"/>
                      <a:pt x="4407" y="9735"/>
                      <a:pt x="4394" y="9761"/>
                    </a:cubicBezTo>
                    <a:lnTo>
                      <a:pt x="4394" y="9564"/>
                    </a:lnTo>
                    <a:cubicBezTo>
                      <a:pt x="4537" y="9206"/>
                      <a:pt x="4609" y="8830"/>
                      <a:pt x="4573" y="8437"/>
                    </a:cubicBezTo>
                    <a:lnTo>
                      <a:pt x="4573" y="8437"/>
                    </a:lnTo>
                    <a:lnTo>
                      <a:pt x="4591" y="8454"/>
                    </a:lnTo>
                    <a:cubicBezTo>
                      <a:pt x="4609" y="8454"/>
                      <a:pt x="4627" y="8454"/>
                      <a:pt x="4645" y="8437"/>
                    </a:cubicBezTo>
                    <a:cubicBezTo>
                      <a:pt x="4716" y="8293"/>
                      <a:pt x="5098" y="7634"/>
                      <a:pt x="5275" y="7634"/>
                    </a:cubicBezTo>
                    <a:close/>
                    <a:moveTo>
                      <a:pt x="4049" y="7147"/>
                    </a:moveTo>
                    <a:cubicBezTo>
                      <a:pt x="4290" y="7147"/>
                      <a:pt x="4472" y="8143"/>
                      <a:pt x="4502" y="8347"/>
                    </a:cubicBezTo>
                    <a:cubicBezTo>
                      <a:pt x="4519" y="8687"/>
                      <a:pt x="4466" y="9045"/>
                      <a:pt x="4341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7"/>
                      <a:pt x="4251" y="9403"/>
                    </a:cubicBezTo>
                    <a:cubicBezTo>
                      <a:pt x="4162" y="9582"/>
                      <a:pt x="4090" y="9779"/>
                      <a:pt x="4072" y="9976"/>
                    </a:cubicBezTo>
                    <a:lnTo>
                      <a:pt x="4072" y="9958"/>
                    </a:lnTo>
                    <a:lnTo>
                      <a:pt x="4036" y="9922"/>
                    </a:lnTo>
                    <a:cubicBezTo>
                      <a:pt x="4072" y="9797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80"/>
                    </a:cubicBezTo>
                    <a:cubicBezTo>
                      <a:pt x="3625" y="8150"/>
                      <a:pt x="3678" y="7721"/>
                      <a:pt x="3875" y="7327"/>
                    </a:cubicBezTo>
                    <a:cubicBezTo>
                      <a:pt x="3935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40" y="7549"/>
                      <a:pt x="2778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8"/>
                      <a:pt x="3750" y="9134"/>
                      <a:pt x="3857" y="9331"/>
                    </a:cubicBezTo>
                    <a:cubicBezTo>
                      <a:pt x="3893" y="9474"/>
                      <a:pt x="3893" y="9618"/>
                      <a:pt x="3893" y="9779"/>
                    </a:cubicBezTo>
                    <a:cubicBezTo>
                      <a:pt x="3857" y="9779"/>
                      <a:pt x="3822" y="9797"/>
                      <a:pt x="3804" y="9850"/>
                    </a:cubicBezTo>
                    <a:cubicBezTo>
                      <a:pt x="3768" y="9958"/>
                      <a:pt x="3768" y="10065"/>
                      <a:pt x="3804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7"/>
                    </a:cubicBezTo>
                    <a:cubicBezTo>
                      <a:pt x="3661" y="10101"/>
                      <a:pt x="3625" y="10047"/>
                      <a:pt x="3607" y="10011"/>
                    </a:cubicBezTo>
                    <a:cubicBezTo>
                      <a:pt x="3607" y="9993"/>
                      <a:pt x="3607" y="9958"/>
                      <a:pt x="3571" y="9958"/>
                    </a:cubicBezTo>
                    <a:lnTo>
                      <a:pt x="3535" y="9940"/>
                    </a:lnTo>
                    <a:cubicBezTo>
                      <a:pt x="3374" y="9743"/>
                      <a:pt x="3177" y="9582"/>
                      <a:pt x="2945" y="9457"/>
                    </a:cubicBezTo>
                    <a:cubicBezTo>
                      <a:pt x="2802" y="9260"/>
                      <a:pt x="2694" y="9063"/>
                      <a:pt x="2605" y="8848"/>
                    </a:cubicBezTo>
                    <a:cubicBezTo>
                      <a:pt x="2533" y="8633"/>
                      <a:pt x="2479" y="8419"/>
                      <a:pt x="2479" y="8186"/>
                    </a:cubicBezTo>
                    <a:cubicBezTo>
                      <a:pt x="2479" y="8054"/>
                      <a:pt x="2552" y="7549"/>
                      <a:pt x="2706" y="7549"/>
                    </a:cubicBezTo>
                    <a:close/>
                    <a:moveTo>
                      <a:pt x="6157" y="8471"/>
                    </a:moveTo>
                    <a:cubicBezTo>
                      <a:pt x="6432" y="8471"/>
                      <a:pt x="6110" y="9013"/>
                      <a:pt x="6041" y="9152"/>
                    </a:cubicBezTo>
                    <a:cubicBezTo>
                      <a:pt x="5862" y="9421"/>
                      <a:pt x="5629" y="9653"/>
                      <a:pt x="5361" y="9850"/>
                    </a:cubicBezTo>
                    <a:cubicBezTo>
                      <a:pt x="5110" y="10029"/>
                      <a:pt x="4824" y="10172"/>
                      <a:pt x="4519" y="10298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40" y="8471"/>
                      <a:pt x="6149" y="8471"/>
                      <a:pt x="6157" y="8471"/>
                    </a:cubicBezTo>
                    <a:close/>
                    <a:moveTo>
                      <a:pt x="5948" y="9512"/>
                    </a:moveTo>
                    <a:cubicBezTo>
                      <a:pt x="5948" y="9517"/>
                      <a:pt x="5949" y="9522"/>
                      <a:pt x="5951" y="9528"/>
                    </a:cubicBezTo>
                    <a:cubicBezTo>
                      <a:pt x="6023" y="9707"/>
                      <a:pt x="6094" y="9779"/>
                      <a:pt x="5933" y="9940"/>
                    </a:cubicBezTo>
                    <a:cubicBezTo>
                      <a:pt x="5754" y="10083"/>
                      <a:pt x="5575" y="10190"/>
                      <a:pt x="5361" y="10244"/>
                    </a:cubicBezTo>
                    <a:cubicBezTo>
                      <a:pt x="5092" y="10369"/>
                      <a:pt x="4788" y="10441"/>
                      <a:pt x="4502" y="10494"/>
                    </a:cubicBezTo>
                    <a:cubicBezTo>
                      <a:pt x="4877" y="10351"/>
                      <a:pt x="5235" y="10137"/>
                      <a:pt x="5557" y="9868"/>
                    </a:cubicBezTo>
                    <a:cubicBezTo>
                      <a:pt x="5703" y="9766"/>
                      <a:pt x="5833" y="9646"/>
                      <a:pt x="5948" y="9512"/>
                    </a:cubicBezTo>
                    <a:close/>
                    <a:moveTo>
                      <a:pt x="1609" y="9171"/>
                    </a:moveTo>
                    <a:cubicBezTo>
                      <a:pt x="2286" y="9244"/>
                      <a:pt x="2910" y="9548"/>
                      <a:pt x="3374" y="10065"/>
                    </a:cubicBezTo>
                    <a:cubicBezTo>
                      <a:pt x="3338" y="10083"/>
                      <a:pt x="3338" y="10137"/>
                      <a:pt x="3356" y="10172"/>
                    </a:cubicBezTo>
                    <a:cubicBezTo>
                      <a:pt x="3464" y="10351"/>
                      <a:pt x="3589" y="10530"/>
                      <a:pt x="3732" y="10691"/>
                    </a:cubicBezTo>
                    <a:cubicBezTo>
                      <a:pt x="2843" y="10514"/>
                      <a:pt x="1919" y="10071"/>
                      <a:pt x="1609" y="9171"/>
                    </a:cubicBezTo>
                    <a:close/>
                    <a:moveTo>
                      <a:pt x="13879" y="5036"/>
                    </a:moveTo>
                    <a:lnTo>
                      <a:pt x="13879" y="5036"/>
                    </a:lnTo>
                    <a:cubicBezTo>
                      <a:pt x="12787" y="7327"/>
                      <a:pt x="10711" y="9224"/>
                      <a:pt x="9709" y="11568"/>
                    </a:cubicBezTo>
                    <a:cubicBezTo>
                      <a:pt x="9888" y="10369"/>
                      <a:pt x="10318" y="9206"/>
                      <a:pt x="10944" y="8168"/>
                    </a:cubicBezTo>
                    <a:cubicBezTo>
                      <a:pt x="11713" y="6951"/>
                      <a:pt x="12912" y="6092"/>
                      <a:pt x="13879" y="5036"/>
                    </a:cubicBezTo>
                    <a:close/>
                    <a:moveTo>
                      <a:pt x="15009" y="11295"/>
                    </a:moveTo>
                    <a:cubicBezTo>
                      <a:pt x="15030" y="11295"/>
                      <a:pt x="15042" y="11307"/>
                      <a:pt x="15042" y="11336"/>
                    </a:cubicBezTo>
                    <a:cubicBezTo>
                      <a:pt x="15024" y="11676"/>
                      <a:pt x="14934" y="12033"/>
                      <a:pt x="14773" y="12338"/>
                    </a:cubicBezTo>
                    <a:cubicBezTo>
                      <a:pt x="14594" y="12713"/>
                      <a:pt x="14326" y="13018"/>
                      <a:pt x="13986" y="13250"/>
                    </a:cubicBezTo>
                    <a:cubicBezTo>
                      <a:pt x="14254" y="12839"/>
                      <a:pt x="14398" y="12356"/>
                      <a:pt x="14433" y="11872"/>
                    </a:cubicBezTo>
                    <a:cubicBezTo>
                      <a:pt x="14469" y="11783"/>
                      <a:pt x="14523" y="11711"/>
                      <a:pt x="14577" y="11622"/>
                    </a:cubicBezTo>
                    <a:cubicBezTo>
                      <a:pt x="14577" y="11622"/>
                      <a:pt x="14904" y="11295"/>
                      <a:pt x="15009" y="11295"/>
                    </a:cubicBezTo>
                    <a:close/>
                    <a:moveTo>
                      <a:pt x="14290" y="10852"/>
                    </a:moveTo>
                    <a:cubicBezTo>
                      <a:pt x="14290" y="11157"/>
                      <a:pt x="14290" y="11443"/>
                      <a:pt x="14254" y="11747"/>
                    </a:cubicBezTo>
                    <a:cubicBezTo>
                      <a:pt x="14237" y="12338"/>
                      <a:pt x="13986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53" y="12230"/>
                      <a:pt x="13557" y="11765"/>
                    </a:cubicBezTo>
                    <a:cubicBezTo>
                      <a:pt x="13557" y="11729"/>
                      <a:pt x="13574" y="11693"/>
                      <a:pt x="13574" y="11658"/>
                    </a:cubicBezTo>
                    <a:cubicBezTo>
                      <a:pt x="13574" y="11658"/>
                      <a:pt x="13574" y="11640"/>
                      <a:pt x="13557" y="11622"/>
                    </a:cubicBezTo>
                    <a:cubicBezTo>
                      <a:pt x="13614" y="11522"/>
                      <a:pt x="13682" y="11376"/>
                      <a:pt x="13689" y="11376"/>
                    </a:cubicBezTo>
                    <a:lnTo>
                      <a:pt x="13689" y="11376"/>
                    </a:lnTo>
                    <a:cubicBezTo>
                      <a:pt x="13691" y="11376"/>
                      <a:pt x="13689" y="11385"/>
                      <a:pt x="13682" y="11407"/>
                    </a:cubicBezTo>
                    <a:lnTo>
                      <a:pt x="13771" y="11246"/>
                    </a:lnTo>
                    <a:cubicBezTo>
                      <a:pt x="13861" y="11049"/>
                      <a:pt x="14058" y="10906"/>
                      <a:pt x="14290" y="10852"/>
                    </a:cubicBezTo>
                    <a:close/>
                    <a:moveTo>
                      <a:pt x="12519" y="11031"/>
                    </a:moveTo>
                    <a:lnTo>
                      <a:pt x="12519" y="11031"/>
                    </a:lnTo>
                    <a:cubicBezTo>
                      <a:pt x="12572" y="11336"/>
                      <a:pt x="12680" y="11622"/>
                      <a:pt x="12805" y="11908"/>
                    </a:cubicBezTo>
                    <a:cubicBezTo>
                      <a:pt x="13034" y="12455"/>
                      <a:pt x="13177" y="12880"/>
                      <a:pt x="13061" y="13458"/>
                    </a:cubicBezTo>
                    <a:lnTo>
                      <a:pt x="13061" y="13458"/>
                    </a:lnTo>
                    <a:cubicBezTo>
                      <a:pt x="13029" y="13394"/>
                      <a:pt x="12998" y="13331"/>
                      <a:pt x="12966" y="13268"/>
                    </a:cubicBezTo>
                    <a:cubicBezTo>
                      <a:pt x="12954" y="13244"/>
                      <a:pt x="12932" y="13234"/>
                      <a:pt x="12910" y="13234"/>
                    </a:cubicBezTo>
                    <a:cubicBezTo>
                      <a:pt x="12865" y="13234"/>
                      <a:pt x="12817" y="13274"/>
                      <a:pt x="12841" y="13322"/>
                    </a:cubicBezTo>
                    <a:lnTo>
                      <a:pt x="12948" y="13608"/>
                    </a:lnTo>
                    <a:cubicBezTo>
                      <a:pt x="12161" y="13322"/>
                      <a:pt x="12035" y="11658"/>
                      <a:pt x="12519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93"/>
                      <a:pt x="9011" y="13519"/>
                      <a:pt x="9011" y="13644"/>
                    </a:cubicBezTo>
                    <a:cubicBezTo>
                      <a:pt x="8993" y="13590"/>
                      <a:pt x="8975" y="13537"/>
                      <a:pt x="8957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35" y="11110"/>
                    </a:moveTo>
                    <a:cubicBezTo>
                      <a:pt x="13046" y="11110"/>
                      <a:pt x="13505" y="11954"/>
                      <a:pt x="13521" y="12016"/>
                    </a:cubicBezTo>
                    <a:cubicBezTo>
                      <a:pt x="13646" y="12338"/>
                      <a:pt x="13646" y="12678"/>
                      <a:pt x="13521" y="13000"/>
                    </a:cubicBezTo>
                    <a:cubicBezTo>
                      <a:pt x="13485" y="13000"/>
                      <a:pt x="13449" y="13018"/>
                      <a:pt x="13431" y="13071"/>
                    </a:cubicBezTo>
                    <a:cubicBezTo>
                      <a:pt x="13360" y="13268"/>
                      <a:pt x="13288" y="13465"/>
                      <a:pt x="13234" y="13680"/>
                    </a:cubicBezTo>
                    <a:lnTo>
                      <a:pt x="13217" y="13680"/>
                    </a:lnTo>
                    <a:cubicBezTo>
                      <a:pt x="13199" y="13698"/>
                      <a:pt x="13199" y="13716"/>
                      <a:pt x="13217" y="13733"/>
                    </a:cubicBezTo>
                    <a:lnTo>
                      <a:pt x="13199" y="13823"/>
                    </a:lnTo>
                    <a:lnTo>
                      <a:pt x="13145" y="13698"/>
                    </a:lnTo>
                    <a:cubicBezTo>
                      <a:pt x="13163" y="13680"/>
                      <a:pt x="13163" y="13644"/>
                      <a:pt x="13127" y="13644"/>
                    </a:cubicBezTo>
                    <a:cubicBezTo>
                      <a:pt x="13646" y="12892"/>
                      <a:pt x="12966" y="11998"/>
                      <a:pt x="12715" y="11210"/>
                    </a:cubicBezTo>
                    <a:cubicBezTo>
                      <a:pt x="12733" y="11210"/>
                      <a:pt x="12733" y="11210"/>
                      <a:pt x="12751" y="11192"/>
                    </a:cubicBezTo>
                    <a:cubicBezTo>
                      <a:pt x="12770" y="11135"/>
                      <a:pt x="12799" y="11110"/>
                      <a:pt x="12835" y="11110"/>
                    </a:cubicBezTo>
                    <a:close/>
                    <a:moveTo>
                      <a:pt x="20511" y="13041"/>
                    </a:moveTo>
                    <a:cubicBezTo>
                      <a:pt x="20546" y="13041"/>
                      <a:pt x="20564" y="13055"/>
                      <a:pt x="20554" y="13089"/>
                    </a:cubicBezTo>
                    <a:cubicBezTo>
                      <a:pt x="20339" y="14073"/>
                      <a:pt x="19587" y="14557"/>
                      <a:pt x="18854" y="15111"/>
                    </a:cubicBezTo>
                    <a:cubicBezTo>
                      <a:pt x="18997" y="14718"/>
                      <a:pt x="19176" y="14342"/>
                      <a:pt x="19372" y="13966"/>
                    </a:cubicBezTo>
                    <a:cubicBezTo>
                      <a:pt x="19480" y="13733"/>
                      <a:pt x="19641" y="13537"/>
                      <a:pt x="19820" y="13358"/>
                    </a:cubicBezTo>
                    <a:cubicBezTo>
                      <a:pt x="19878" y="13300"/>
                      <a:pt x="20360" y="13041"/>
                      <a:pt x="20511" y="13041"/>
                    </a:cubicBezTo>
                    <a:close/>
                    <a:moveTo>
                      <a:pt x="18697" y="12120"/>
                    </a:moveTo>
                    <a:cubicBezTo>
                      <a:pt x="18708" y="12120"/>
                      <a:pt x="18719" y="12126"/>
                      <a:pt x="18728" y="12141"/>
                    </a:cubicBezTo>
                    <a:cubicBezTo>
                      <a:pt x="18907" y="12409"/>
                      <a:pt x="19050" y="12696"/>
                      <a:pt x="19140" y="13000"/>
                    </a:cubicBezTo>
                    <a:cubicBezTo>
                      <a:pt x="19319" y="13519"/>
                      <a:pt x="19122" y="14002"/>
                      <a:pt x="18871" y="14467"/>
                    </a:cubicBezTo>
                    <a:cubicBezTo>
                      <a:pt x="18857" y="14460"/>
                      <a:pt x="18842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85" y="14700"/>
                      <a:pt x="18442" y="14986"/>
                      <a:pt x="18370" y="15272"/>
                    </a:cubicBezTo>
                    <a:lnTo>
                      <a:pt x="18335" y="15308"/>
                    </a:lnTo>
                    <a:cubicBezTo>
                      <a:pt x="18317" y="14485"/>
                      <a:pt x="18263" y="13644"/>
                      <a:pt x="18388" y="12821"/>
                    </a:cubicBezTo>
                    <a:cubicBezTo>
                      <a:pt x="18388" y="12805"/>
                      <a:pt x="18581" y="12120"/>
                      <a:pt x="18697" y="12120"/>
                    </a:cubicBezTo>
                    <a:close/>
                    <a:moveTo>
                      <a:pt x="17801" y="13100"/>
                    </a:moveTo>
                    <a:cubicBezTo>
                      <a:pt x="17804" y="13104"/>
                      <a:pt x="17808" y="13107"/>
                      <a:pt x="17816" y="13107"/>
                    </a:cubicBezTo>
                    <a:cubicBezTo>
                      <a:pt x="17869" y="13215"/>
                      <a:pt x="17905" y="13304"/>
                      <a:pt x="17959" y="13393"/>
                    </a:cubicBezTo>
                    <a:cubicBezTo>
                      <a:pt x="18030" y="13465"/>
                      <a:pt x="18102" y="13555"/>
                      <a:pt x="18173" y="13608"/>
                    </a:cubicBezTo>
                    <a:cubicBezTo>
                      <a:pt x="18156" y="14229"/>
                      <a:pt x="18208" y="14867"/>
                      <a:pt x="18227" y="15505"/>
                    </a:cubicBezTo>
                    <a:lnTo>
                      <a:pt x="18173" y="15505"/>
                    </a:lnTo>
                    <a:cubicBezTo>
                      <a:pt x="17851" y="15147"/>
                      <a:pt x="17672" y="14682"/>
                      <a:pt x="17690" y="14217"/>
                    </a:cubicBezTo>
                    <a:cubicBezTo>
                      <a:pt x="17690" y="13948"/>
                      <a:pt x="17708" y="13698"/>
                      <a:pt x="17762" y="13447"/>
                    </a:cubicBezTo>
                    <a:cubicBezTo>
                      <a:pt x="17780" y="13376"/>
                      <a:pt x="17798" y="13304"/>
                      <a:pt x="17816" y="13232"/>
                    </a:cubicBezTo>
                    <a:cubicBezTo>
                      <a:pt x="17816" y="13183"/>
                      <a:pt x="17816" y="13148"/>
                      <a:pt x="17801" y="13100"/>
                    </a:cubicBezTo>
                    <a:close/>
                    <a:moveTo>
                      <a:pt x="18854" y="15362"/>
                    </a:moveTo>
                    <a:cubicBezTo>
                      <a:pt x="18746" y="15434"/>
                      <a:pt x="18621" y="15487"/>
                      <a:pt x="18496" y="15541"/>
                    </a:cubicBezTo>
                    <a:cubicBezTo>
                      <a:pt x="18496" y="15523"/>
                      <a:pt x="18478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4"/>
                      <a:pt x="18728" y="15398"/>
                      <a:pt x="18854" y="15362"/>
                    </a:cubicBezTo>
                    <a:close/>
                    <a:moveTo>
                      <a:pt x="20979" y="14197"/>
                    </a:moveTo>
                    <a:cubicBezTo>
                      <a:pt x="21064" y="14197"/>
                      <a:pt x="21149" y="14203"/>
                      <a:pt x="21234" y="14217"/>
                    </a:cubicBezTo>
                    <a:cubicBezTo>
                      <a:pt x="21699" y="14324"/>
                      <a:pt x="21395" y="14700"/>
                      <a:pt x="21180" y="14861"/>
                    </a:cubicBezTo>
                    <a:cubicBezTo>
                      <a:pt x="20607" y="15255"/>
                      <a:pt x="19945" y="15398"/>
                      <a:pt x="19301" y="15612"/>
                    </a:cubicBezTo>
                    <a:cubicBezTo>
                      <a:pt x="19283" y="15577"/>
                      <a:pt x="19247" y="15559"/>
                      <a:pt x="19211" y="15559"/>
                    </a:cubicBezTo>
                    <a:lnTo>
                      <a:pt x="18907" y="15595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7" y="15147"/>
                      <a:pt x="19301" y="15076"/>
                      <a:pt x="19229" y="15058"/>
                    </a:cubicBezTo>
                    <a:cubicBezTo>
                      <a:pt x="19283" y="15004"/>
                      <a:pt x="19355" y="14950"/>
                      <a:pt x="19408" y="14897"/>
                    </a:cubicBezTo>
                    <a:lnTo>
                      <a:pt x="19534" y="14807"/>
                    </a:lnTo>
                    <a:cubicBezTo>
                      <a:pt x="19766" y="14646"/>
                      <a:pt x="20017" y="14503"/>
                      <a:pt x="20267" y="14378"/>
                    </a:cubicBezTo>
                    <a:cubicBezTo>
                      <a:pt x="20482" y="14257"/>
                      <a:pt x="20727" y="14197"/>
                      <a:pt x="20979" y="14197"/>
                    </a:cubicBezTo>
                    <a:close/>
                    <a:moveTo>
                      <a:pt x="9584" y="14861"/>
                    </a:moveTo>
                    <a:lnTo>
                      <a:pt x="9584" y="14879"/>
                    </a:lnTo>
                    <a:cubicBezTo>
                      <a:pt x="9566" y="15076"/>
                      <a:pt x="9530" y="15290"/>
                      <a:pt x="9441" y="15487"/>
                    </a:cubicBezTo>
                    <a:cubicBezTo>
                      <a:pt x="9369" y="15612"/>
                      <a:pt x="9297" y="15738"/>
                      <a:pt x="9226" y="15845"/>
                    </a:cubicBezTo>
                    <a:cubicBezTo>
                      <a:pt x="9244" y="15487"/>
                      <a:pt x="9369" y="15147"/>
                      <a:pt x="9584" y="14861"/>
                    </a:cubicBezTo>
                    <a:close/>
                    <a:moveTo>
                      <a:pt x="6130" y="15541"/>
                    </a:moveTo>
                    <a:lnTo>
                      <a:pt x="6130" y="15541"/>
                    </a:lnTo>
                    <a:cubicBezTo>
                      <a:pt x="6129" y="15695"/>
                      <a:pt x="6111" y="15833"/>
                      <a:pt x="6094" y="15970"/>
                    </a:cubicBezTo>
                    <a:cubicBezTo>
                      <a:pt x="6076" y="16096"/>
                      <a:pt x="6041" y="16239"/>
                      <a:pt x="5987" y="16346"/>
                    </a:cubicBezTo>
                    <a:cubicBezTo>
                      <a:pt x="5969" y="16078"/>
                      <a:pt x="6023" y="15792"/>
                      <a:pt x="6130" y="15541"/>
                    </a:cubicBezTo>
                    <a:close/>
                    <a:moveTo>
                      <a:pt x="20393" y="15600"/>
                    </a:moveTo>
                    <a:cubicBezTo>
                      <a:pt x="20948" y="15600"/>
                      <a:pt x="21487" y="15740"/>
                      <a:pt x="21753" y="16131"/>
                    </a:cubicBezTo>
                    <a:cubicBezTo>
                      <a:pt x="21851" y="16300"/>
                      <a:pt x="20924" y="16358"/>
                      <a:pt x="20469" y="16358"/>
                    </a:cubicBezTo>
                    <a:cubicBezTo>
                      <a:pt x="20344" y="16358"/>
                      <a:pt x="20255" y="16354"/>
                      <a:pt x="20231" y="16346"/>
                    </a:cubicBezTo>
                    <a:lnTo>
                      <a:pt x="20214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5"/>
                      <a:pt x="19104" y="15899"/>
                      <a:pt x="19104" y="15881"/>
                    </a:cubicBezTo>
                    <a:cubicBezTo>
                      <a:pt x="19390" y="15827"/>
                      <a:pt x="19659" y="15738"/>
                      <a:pt x="19927" y="15630"/>
                    </a:cubicBezTo>
                    <a:cubicBezTo>
                      <a:pt x="20080" y="15611"/>
                      <a:pt x="20237" y="15600"/>
                      <a:pt x="20393" y="15600"/>
                    </a:cubicBezTo>
                    <a:close/>
                    <a:moveTo>
                      <a:pt x="13539" y="16275"/>
                    </a:moveTo>
                    <a:cubicBezTo>
                      <a:pt x="13503" y="16418"/>
                      <a:pt x="13431" y="16543"/>
                      <a:pt x="13324" y="16650"/>
                    </a:cubicBezTo>
                    <a:cubicBezTo>
                      <a:pt x="13288" y="16686"/>
                      <a:pt x="13234" y="16740"/>
                      <a:pt x="13199" y="16776"/>
                    </a:cubicBezTo>
                    <a:cubicBezTo>
                      <a:pt x="13199" y="16740"/>
                      <a:pt x="13181" y="16722"/>
                      <a:pt x="13145" y="16722"/>
                    </a:cubicBezTo>
                    <a:lnTo>
                      <a:pt x="13145" y="16704"/>
                    </a:lnTo>
                    <a:cubicBezTo>
                      <a:pt x="13163" y="16686"/>
                      <a:pt x="13181" y="16668"/>
                      <a:pt x="13199" y="16650"/>
                    </a:cubicBezTo>
                    <a:cubicBezTo>
                      <a:pt x="13234" y="16579"/>
                      <a:pt x="13288" y="16525"/>
                      <a:pt x="13342" y="16471"/>
                    </a:cubicBezTo>
                    <a:cubicBezTo>
                      <a:pt x="13395" y="16400"/>
                      <a:pt x="13467" y="16346"/>
                      <a:pt x="13539" y="16275"/>
                    </a:cubicBezTo>
                    <a:close/>
                    <a:moveTo>
                      <a:pt x="16921" y="16597"/>
                    </a:moveTo>
                    <a:lnTo>
                      <a:pt x="17046" y="16615"/>
                    </a:lnTo>
                    <a:cubicBezTo>
                      <a:pt x="17171" y="16615"/>
                      <a:pt x="17297" y="16668"/>
                      <a:pt x="17386" y="16740"/>
                    </a:cubicBezTo>
                    <a:cubicBezTo>
                      <a:pt x="17422" y="16776"/>
                      <a:pt x="17368" y="16794"/>
                      <a:pt x="17332" y="16811"/>
                    </a:cubicBezTo>
                    <a:cubicBezTo>
                      <a:pt x="17243" y="16865"/>
                      <a:pt x="17153" y="16883"/>
                      <a:pt x="17064" y="16883"/>
                    </a:cubicBezTo>
                    <a:cubicBezTo>
                      <a:pt x="16921" y="16865"/>
                      <a:pt x="16778" y="16847"/>
                      <a:pt x="16635" y="16829"/>
                    </a:cubicBezTo>
                    <a:cubicBezTo>
                      <a:pt x="16742" y="16740"/>
                      <a:pt x="16831" y="16668"/>
                      <a:pt x="16921" y="16597"/>
                    </a:cubicBezTo>
                    <a:close/>
                    <a:moveTo>
                      <a:pt x="15722" y="16382"/>
                    </a:move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6" y="16937"/>
                      <a:pt x="15525" y="16632"/>
                      <a:pt x="15722" y="16382"/>
                    </a:cubicBezTo>
                    <a:close/>
                    <a:moveTo>
                      <a:pt x="18836" y="16006"/>
                    </a:moveTo>
                    <a:lnTo>
                      <a:pt x="18925" y="16024"/>
                    </a:lnTo>
                    <a:cubicBezTo>
                      <a:pt x="19301" y="16364"/>
                      <a:pt x="19802" y="16561"/>
                      <a:pt x="20303" y="16579"/>
                    </a:cubicBezTo>
                    <a:cubicBezTo>
                      <a:pt x="20625" y="16901"/>
                      <a:pt x="20876" y="17259"/>
                      <a:pt x="21073" y="17670"/>
                    </a:cubicBezTo>
                    <a:cubicBezTo>
                      <a:pt x="20088" y="17599"/>
                      <a:pt x="19355" y="16811"/>
                      <a:pt x="18836" y="16006"/>
                    </a:cubicBezTo>
                    <a:close/>
                    <a:moveTo>
                      <a:pt x="8689" y="17366"/>
                    </a:moveTo>
                    <a:lnTo>
                      <a:pt x="8689" y="17366"/>
                    </a:lnTo>
                    <a:cubicBezTo>
                      <a:pt x="8850" y="17653"/>
                      <a:pt x="8975" y="17993"/>
                      <a:pt x="9011" y="18333"/>
                    </a:cubicBezTo>
                    <a:cubicBezTo>
                      <a:pt x="8868" y="18028"/>
                      <a:pt x="8761" y="17688"/>
                      <a:pt x="8689" y="17366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6"/>
                      <a:pt x="7329" y="18887"/>
                      <a:pt x="7383" y="18619"/>
                    </a:cubicBezTo>
                    <a:close/>
                    <a:moveTo>
                      <a:pt x="10890" y="14449"/>
                    </a:moveTo>
                    <a:lnTo>
                      <a:pt x="10890" y="14449"/>
                    </a:lnTo>
                    <a:cubicBezTo>
                      <a:pt x="11087" y="14736"/>
                      <a:pt x="11320" y="15004"/>
                      <a:pt x="11588" y="15237"/>
                    </a:cubicBezTo>
                    <a:cubicBezTo>
                      <a:pt x="12662" y="16346"/>
                      <a:pt x="12537" y="17903"/>
                      <a:pt x="12161" y="19299"/>
                    </a:cubicBezTo>
                    <a:cubicBezTo>
                      <a:pt x="12143" y="19317"/>
                      <a:pt x="12161" y="19335"/>
                      <a:pt x="12179" y="19335"/>
                    </a:cubicBezTo>
                    <a:cubicBezTo>
                      <a:pt x="12125" y="19478"/>
                      <a:pt x="12089" y="19603"/>
                      <a:pt x="12035" y="19728"/>
                    </a:cubicBezTo>
                    <a:cubicBezTo>
                      <a:pt x="12268" y="18458"/>
                      <a:pt x="12125" y="17151"/>
                      <a:pt x="11642" y="15952"/>
                    </a:cubicBezTo>
                    <a:cubicBezTo>
                      <a:pt x="11636" y="15941"/>
                      <a:pt x="11627" y="15937"/>
                      <a:pt x="11617" y="15937"/>
                    </a:cubicBezTo>
                    <a:cubicBezTo>
                      <a:pt x="11596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4"/>
                      <a:pt x="11982" y="18243"/>
                    </a:cubicBezTo>
                    <a:cubicBezTo>
                      <a:pt x="12018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2" y="20641"/>
                    </a:cubicBezTo>
                    <a:cubicBezTo>
                      <a:pt x="11713" y="19997"/>
                      <a:pt x="11660" y="19353"/>
                      <a:pt x="11481" y="18726"/>
                    </a:cubicBezTo>
                    <a:lnTo>
                      <a:pt x="11463" y="18744"/>
                    </a:lnTo>
                    <a:cubicBezTo>
                      <a:pt x="11141" y="17456"/>
                      <a:pt x="11123" y="16257"/>
                      <a:pt x="11015" y="14932"/>
                    </a:cubicBezTo>
                    <a:cubicBezTo>
                      <a:pt x="11015" y="14771"/>
                      <a:pt x="10980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4"/>
                      <a:pt x="9602" y="20498"/>
                      <a:pt x="9459" y="20766"/>
                    </a:cubicBezTo>
                    <a:cubicBezTo>
                      <a:pt x="9441" y="20623"/>
                      <a:pt x="9423" y="20498"/>
                      <a:pt x="9405" y="20355"/>
                    </a:cubicBezTo>
                    <a:lnTo>
                      <a:pt x="9423" y="20355"/>
                    </a:lnTo>
                    <a:cubicBezTo>
                      <a:pt x="9476" y="20176"/>
                      <a:pt x="9566" y="20033"/>
                      <a:pt x="9673" y="19907"/>
                    </a:cubicBezTo>
                    <a:close/>
                    <a:moveTo>
                      <a:pt x="7669" y="21589"/>
                    </a:moveTo>
                    <a:cubicBezTo>
                      <a:pt x="7955" y="21661"/>
                      <a:pt x="8134" y="21894"/>
                      <a:pt x="8367" y="22055"/>
                    </a:cubicBezTo>
                    <a:cubicBezTo>
                      <a:pt x="8099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cubicBezTo>
                      <a:pt x="8671" y="25151"/>
                      <a:pt x="8725" y="25383"/>
                      <a:pt x="8707" y="25616"/>
                    </a:cubicBezTo>
                    <a:cubicBezTo>
                      <a:pt x="8600" y="25401"/>
                      <a:pt x="8564" y="25168"/>
                      <a:pt x="8564" y="24936"/>
                    </a:cubicBezTo>
                    <a:close/>
                    <a:moveTo>
                      <a:pt x="15961" y="23940"/>
                    </a:moveTo>
                    <a:cubicBezTo>
                      <a:pt x="16071" y="23940"/>
                      <a:pt x="16161" y="24654"/>
                      <a:pt x="16169" y="24654"/>
                    </a:cubicBezTo>
                    <a:cubicBezTo>
                      <a:pt x="16169" y="24654"/>
                      <a:pt x="16169" y="24652"/>
                      <a:pt x="16169" y="24650"/>
                    </a:cubicBezTo>
                    <a:lnTo>
                      <a:pt x="16169" y="24650"/>
                    </a:lnTo>
                    <a:cubicBezTo>
                      <a:pt x="16169" y="24990"/>
                      <a:pt x="16080" y="25347"/>
                      <a:pt x="15919" y="25670"/>
                    </a:cubicBezTo>
                    <a:cubicBezTo>
                      <a:pt x="15793" y="25938"/>
                      <a:pt x="15632" y="26188"/>
                      <a:pt x="15436" y="26403"/>
                    </a:cubicBezTo>
                    <a:cubicBezTo>
                      <a:pt x="15436" y="26367"/>
                      <a:pt x="15436" y="26332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4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3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9" y="24345"/>
                      <a:pt x="15937" y="23952"/>
                    </a:cubicBezTo>
                    <a:cubicBezTo>
                      <a:pt x="15945" y="23943"/>
                      <a:pt x="15953" y="23940"/>
                      <a:pt x="15961" y="23940"/>
                    </a:cubicBezTo>
                    <a:close/>
                    <a:moveTo>
                      <a:pt x="14068" y="23984"/>
                    </a:moveTo>
                    <a:cubicBezTo>
                      <a:pt x="14105" y="23984"/>
                      <a:pt x="14149" y="23996"/>
                      <a:pt x="14201" y="24023"/>
                    </a:cubicBezTo>
                    <a:cubicBezTo>
                      <a:pt x="14559" y="24202"/>
                      <a:pt x="14809" y="24506"/>
                      <a:pt x="14934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70"/>
                      <a:pt x="14970" y="25938"/>
                      <a:pt x="14970" y="26206"/>
                    </a:cubicBezTo>
                    <a:cubicBezTo>
                      <a:pt x="14952" y="26242"/>
                      <a:pt x="14934" y="26296"/>
                      <a:pt x="14917" y="26332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9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2"/>
                    </a:cubicBezTo>
                    <a:cubicBezTo>
                      <a:pt x="14684" y="26242"/>
                      <a:pt x="14738" y="26493"/>
                      <a:pt x="14791" y="26725"/>
                    </a:cubicBezTo>
                    <a:cubicBezTo>
                      <a:pt x="14720" y="26654"/>
                      <a:pt x="14648" y="26582"/>
                      <a:pt x="14594" y="26511"/>
                    </a:cubicBezTo>
                    <a:lnTo>
                      <a:pt x="14594" y="26493"/>
                    </a:lnTo>
                    <a:cubicBezTo>
                      <a:pt x="14523" y="26224"/>
                      <a:pt x="14380" y="25974"/>
                      <a:pt x="14183" y="25777"/>
                    </a:cubicBezTo>
                    <a:cubicBezTo>
                      <a:pt x="14022" y="25401"/>
                      <a:pt x="13914" y="25007"/>
                      <a:pt x="13861" y="24596"/>
                    </a:cubicBezTo>
                    <a:cubicBezTo>
                      <a:pt x="13845" y="24457"/>
                      <a:pt x="13830" y="23984"/>
                      <a:pt x="14068" y="23984"/>
                    </a:cubicBezTo>
                    <a:close/>
                    <a:moveTo>
                      <a:pt x="17500" y="24936"/>
                    </a:moveTo>
                    <a:cubicBezTo>
                      <a:pt x="17234" y="25376"/>
                      <a:pt x="16898" y="25763"/>
                      <a:pt x="16527" y="26081"/>
                    </a:cubicBezTo>
                    <a:cubicBezTo>
                      <a:pt x="16295" y="26278"/>
                      <a:pt x="16062" y="26457"/>
                      <a:pt x="15811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1"/>
                      <a:pt x="15507" y="26851"/>
                    </a:cubicBezTo>
                    <a:cubicBezTo>
                      <a:pt x="15453" y="26886"/>
                      <a:pt x="15400" y="26940"/>
                      <a:pt x="15364" y="26976"/>
                    </a:cubicBezTo>
                    <a:lnTo>
                      <a:pt x="15257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3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8"/>
                      <a:pt x="13342" y="25455"/>
                    </a:cubicBezTo>
                    <a:cubicBezTo>
                      <a:pt x="13539" y="25508"/>
                      <a:pt x="13700" y="25616"/>
                      <a:pt x="13843" y="25741"/>
                    </a:cubicBezTo>
                    <a:cubicBezTo>
                      <a:pt x="13950" y="25831"/>
                      <a:pt x="14058" y="25920"/>
                      <a:pt x="14147" y="26027"/>
                    </a:cubicBezTo>
                    <a:cubicBezTo>
                      <a:pt x="14219" y="26206"/>
                      <a:pt x="14308" y="26367"/>
                      <a:pt x="14416" y="26528"/>
                    </a:cubicBezTo>
                    <a:cubicBezTo>
                      <a:pt x="14433" y="26690"/>
                      <a:pt x="14469" y="26851"/>
                      <a:pt x="14523" y="26994"/>
                    </a:cubicBezTo>
                    <a:cubicBezTo>
                      <a:pt x="13861" y="26851"/>
                      <a:pt x="13324" y="26367"/>
                      <a:pt x="13109" y="25741"/>
                    </a:cubicBezTo>
                    <a:cubicBezTo>
                      <a:pt x="13038" y="25512"/>
                      <a:pt x="13058" y="25443"/>
                      <a:pt x="13206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885" y="26725"/>
                      <a:pt x="16384" y="26922"/>
                      <a:pt x="15847" y="27012"/>
                    </a:cubicBezTo>
                    <a:cubicBezTo>
                      <a:pt x="15865" y="26958"/>
                      <a:pt x="15901" y="26904"/>
                      <a:pt x="15919" y="26869"/>
                    </a:cubicBezTo>
                    <a:cubicBezTo>
                      <a:pt x="15919" y="26833"/>
                      <a:pt x="15919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1"/>
                    </a:moveTo>
                    <a:lnTo>
                      <a:pt x="10568" y="26171"/>
                    </a:lnTo>
                    <a:cubicBezTo>
                      <a:pt x="10550" y="26350"/>
                      <a:pt x="10496" y="26528"/>
                      <a:pt x="10425" y="26690"/>
                    </a:cubicBezTo>
                    <a:cubicBezTo>
                      <a:pt x="10371" y="26851"/>
                      <a:pt x="10300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1"/>
                    </a:cubicBezTo>
                    <a:close/>
                    <a:moveTo>
                      <a:pt x="14738" y="27137"/>
                    </a:moveTo>
                    <a:cubicBezTo>
                      <a:pt x="14756" y="27244"/>
                      <a:pt x="14791" y="27334"/>
                      <a:pt x="14827" y="27441"/>
                    </a:cubicBezTo>
                    <a:lnTo>
                      <a:pt x="14791" y="27549"/>
                    </a:lnTo>
                    <a:cubicBezTo>
                      <a:pt x="14738" y="27423"/>
                      <a:pt x="14702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203" y="28551"/>
                    </a:moveTo>
                    <a:lnTo>
                      <a:pt x="15203" y="28551"/>
                    </a:lnTo>
                    <a:cubicBezTo>
                      <a:pt x="14988" y="28837"/>
                      <a:pt x="14738" y="29087"/>
                      <a:pt x="14433" y="29266"/>
                    </a:cubicBezTo>
                    <a:lnTo>
                      <a:pt x="14433" y="29249"/>
                    </a:lnTo>
                    <a:lnTo>
                      <a:pt x="14451" y="29231"/>
                    </a:lnTo>
                    <a:cubicBezTo>
                      <a:pt x="14487" y="29213"/>
                      <a:pt x="14487" y="29159"/>
                      <a:pt x="14469" y="29141"/>
                    </a:cubicBezTo>
                    <a:cubicBezTo>
                      <a:pt x="14666" y="28891"/>
                      <a:pt x="14917" y="28676"/>
                      <a:pt x="15203" y="28551"/>
                    </a:cubicBezTo>
                    <a:close/>
                    <a:moveTo>
                      <a:pt x="7597" y="24274"/>
                    </a:moveTo>
                    <a:lnTo>
                      <a:pt x="7597" y="24274"/>
                    </a:lnTo>
                    <a:cubicBezTo>
                      <a:pt x="7598" y="24274"/>
                      <a:pt x="7866" y="25079"/>
                      <a:pt x="7866" y="25097"/>
                    </a:cubicBezTo>
                    <a:cubicBezTo>
                      <a:pt x="8027" y="25670"/>
                      <a:pt x="8099" y="26260"/>
                      <a:pt x="8099" y="26869"/>
                    </a:cubicBezTo>
                    <a:cubicBezTo>
                      <a:pt x="8116" y="27620"/>
                      <a:pt x="8081" y="28372"/>
                      <a:pt x="8009" y="29123"/>
                    </a:cubicBezTo>
                    <a:cubicBezTo>
                      <a:pt x="7884" y="28318"/>
                      <a:pt x="7830" y="27513"/>
                      <a:pt x="7812" y="26725"/>
                    </a:cubicBezTo>
                    <a:cubicBezTo>
                      <a:pt x="7812" y="26690"/>
                      <a:pt x="7785" y="26672"/>
                      <a:pt x="7759" y="26672"/>
                    </a:cubicBezTo>
                    <a:cubicBezTo>
                      <a:pt x="7732" y="26672"/>
                      <a:pt x="7705" y="26690"/>
                      <a:pt x="7705" y="26725"/>
                    </a:cubicBezTo>
                    <a:cubicBezTo>
                      <a:pt x="7687" y="27620"/>
                      <a:pt x="7776" y="28515"/>
                      <a:pt x="7973" y="29392"/>
                    </a:cubicBezTo>
                    <a:cubicBezTo>
                      <a:pt x="7973" y="29392"/>
                      <a:pt x="7973" y="29392"/>
                      <a:pt x="7973" y="29410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7" y="24274"/>
                    </a:cubicBezTo>
                    <a:close/>
                    <a:moveTo>
                      <a:pt x="13503" y="29911"/>
                    </a:moveTo>
                    <a:lnTo>
                      <a:pt x="13503" y="29911"/>
                    </a:lnTo>
                    <a:cubicBezTo>
                      <a:pt x="13646" y="30179"/>
                      <a:pt x="13735" y="30465"/>
                      <a:pt x="13735" y="30770"/>
                    </a:cubicBezTo>
                    <a:cubicBezTo>
                      <a:pt x="13610" y="30501"/>
                      <a:pt x="13521" y="30215"/>
                      <a:pt x="13503" y="29911"/>
                    </a:cubicBezTo>
                    <a:close/>
                    <a:moveTo>
                      <a:pt x="5845" y="28798"/>
                    </a:moveTo>
                    <a:cubicBezTo>
                      <a:pt x="5892" y="28798"/>
                      <a:pt x="5923" y="28858"/>
                      <a:pt x="5915" y="29016"/>
                    </a:cubicBezTo>
                    <a:cubicBezTo>
                      <a:pt x="5915" y="29284"/>
                      <a:pt x="5897" y="29535"/>
                      <a:pt x="5880" y="29803"/>
                    </a:cubicBezTo>
                    <a:cubicBezTo>
                      <a:pt x="5862" y="30108"/>
                      <a:pt x="5826" y="30430"/>
                      <a:pt x="5790" y="30734"/>
                    </a:cubicBezTo>
                    <a:lnTo>
                      <a:pt x="5772" y="30716"/>
                    </a:lnTo>
                    <a:cubicBezTo>
                      <a:pt x="5762" y="30706"/>
                      <a:pt x="5748" y="30702"/>
                      <a:pt x="5733" y="30702"/>
                    </a:cubicBezTo>
                    <a:cubicBezTo>
                      <a:pt x="5693" y="30702"/>
                      <a:pt x="5647" y="30731"/>
                      <a:pt x="5647" y="30770"/>
                    </a:cubicBezTo>
                    <a:lnTo>
                      <a:pt x="5647" y="30805"/>
                    </a:lnTo>
                    <a:cubicBezTo>
                      <a:pt x="5593" y="30591"/>
                      <a:pt x="5504" y="30412"/>
                      <a:pt x="5414" y="30233"/>
                    </a:cubicBezTo>
                    <a:cubicBezTo>
                      <a:pt x="5343" y="29821"/>
                      <a:pt x="5396" y="29410"/>
                      <a:pt x="5593" y="29052"/>
                    </a:cubicBezTo>
                    <a:lnTo>
                      <a:pt x="5593" y="29070"/>
                    </a:lnTo>
                    <a:cubicBezTo>
                      <a:pt x="5668" y="28930"/>
                      <a:pt x="5775" y="28798"/>
                      <a:pt x="5845" y="28798"/>
                    </a:cubicBezTo>
                    <a:close/>
                    <a:moveTo>
                      <a:pt x="6452" y="29410"/>
                    </a:moveTo>
                    <a:lnTo>
                      <a:pt x="6452" y="29410"/>
                    </a:lnTo>
                    <a:cubicBezTo>
                      <a:pt x="6577" y="29964"/>
                      <a:pt x="6327" y="30555"/>
                      <a:pt x="6130" y="31110"/>
                    </a:cubicBezTo>
                    <a:cubicBezTo>
                      <a:pt x="6112" y="30984"/>
                      <a:pt x="6094" y="30859"/>
                      <a:pt x="6076" y="30734"/>
                    </a:cubicBezTo>
                    <a:lnTo>
                      <a:pt x="6094" y="30734"/>
                    </a:lnTo>
                    <a:cubicBezTo>
                      <a:pt x="6082" y="30709"/>
                      <a:pt x="6060" y="30683"/>
                      <a:pt x="6029" y="30683"/>
                    </a:cubicBezTo>
                    <a:cubicBezTo>
                      <a:pt x="6017" y="30683"/>
                      <a:pt x="6003" y="30688"/>
                      <a:pt x="5987" y="30698"/>
                    </a:cubicBezTo>
                    <a:cubicBezTo>
                      <a:pt x="6023" y="30465"/>
                      <a:pt x="6041" y="30251"/>
                      <a:pt x="6058" y="30018"/>
                    </a:cubicBezTo>
                    <a:cubicBezTo>
                      <a:pt x="6237" y="29857"/>
                      <a:pt x="6381" y="29642"/>
                      <a:pt x="6452" y="29410"/>
                    </a:cubicBezTo>
                    <a:close/>
                    <a:moveTo>
                      <a:pt x="8796" y="30000"/>
                    </a:moveTo>
                    <a:cubicBezTo>
                      <a:pt x="8796" y="30394"/>
                      <a:pt x="8528" y="30752"/>
                      <a:pt x="8349" y="31110"/>
                    </a:cubicBezTo>
                    <a:lnTo>
                      <a:pt x="8349" y="31074"/>
                    </a:lnTo>
                    <a:cubicBezTo>
                      <a:pt x="8456" y="30698"/>
                      <a:pt x="8600" y="30340"/>
                      <a:pt x="8796" y="30000"/>
                    </a:cubicBezTo>
                    <a:close/>
                    <a:moveTo>
                      <a:pt x="4054" y="29123"/>
                    </a:moveTo>
                    <a:lnTo>
                      <a:pt x="4054" y="29123"/>
                    </a:lnTo>
                    <a:cubicBezTo>
                      <a:pt x="4466" y="29338"/>
                      <a:pt x="4806" y="29642"/>
                      <a:pt x="5074" y="30018"/>
                    </a:cubicBezTo>
                    <a:cubicBezTo>
                      <a:pt x="5164" y="30125"/>
                      <a:pt x="5235" y="30251"/>
                      <a:pt x="5289" y="30376"/>
                    </a:cubicBezTo>
                    <a:cubicBezTo>
                      <a:pt x="5325" y="30519"/>
                      <a:pt x="5361" y="30644"/>
                      <a:pt x="5432" y="30770"/>
                    </a:cubicBezTo>
                    <a:lnTo>
                      <a:pt x="5396" y="30734"/>
                    </a:lnTo>
                    <a:cubicBezTo>
                      <a:pt x="5378" y="30722"/>
                      <a:pt x="5359" y="30716"/>
                      <a:pt x="5340" y="30716"/>
                    </a:cubicBezTo>
                    <a:cubicBezTo>
                      <a:pt x="5303" y="30716"/>
                      <a:pt x="5271" y="30740"/>
                      <a:pt x="5271" y="30788"/>
                    </a:cubicBezTo>
                    <a:cubicBezTo>
                      <a:pt x="5253" y="30895"/>
                      <a:pt x="5253" y="31020"/>
                      <a:pt x="5271" y="31128"/>
                    </a:cubicBezTo>
                    <a:cubicBezTo>
                      <a:pt x="5200" y="31074"/>
                      <a:pt x="5128" y="31020"/>
                      <a:pt x="5038" y="30966"/>
                    </a:cubicBezTo>
                    <a:cubicBezTo>
                      <a:pt x="4895" y="30805"/>
                      <a:pt x="4734" y="30662"/>
                      <a:pt x="4573" y="30537"/>
                    </a:cubicBezTo>
                    <a:cubicBezTo>
                      <a:pt x="4502" y="30430"/>
                      <a:pt x="4448" y="30322"/>
                      <a:pt x="4412" y="30251"/>
                    </a:cubicBezTo>
                    <a:cubicBezTo>
                      <a:pt x="4233" y="29911"/>
                      <a:pt x="4108" y="29517"/>
                      <a:pt x="4054" y="29123"/>
                    </a:cubicBezTo>
                    <a:close/>
                    <a:moveTo>
                      <a:pt x="3413" y="30138"/>
                    </a:moveTo>
                    <a:cubicBezTo>
                      <a:pt x="3790" y="30138"/>
                      <a:pt x="4215" y="30498"/>
                      <a:pt x="4484" y="30716"/>
                    </a:cubicBezTo>
                    <a:cubicBezTo>
                      <a:pt x="4502" y="30734"/>
                      <a:pt x="4537" y="30752"/>
                      <a:pt x="4555" y="30788"/>
                    </a:cubicBezTo>
                    <a:cubicBezTo>
                      <a:pt x="4645" y="30966"/>
                      <a:pt x="4806" y="31110"/>
                      <a:pt x="4985" y="31217"/>
                    </a:cubicBezTo>
                    <a:lnTo>
                      <a:pt x="5056" y="31289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85" y="31324"/>
                      <a:pt x="4842" y="31306"/>
                      <a:pt x="4716" y="31306"/>
                    </a:cubicBezTo>
                    <a:cubicBezTo>
                      <a:pt x="4681" y="31306"/>
                      <a:pt x="4663" y="31324"/>
                      <a:pt x="4645" y="31342"/>
                    </a:cubicBezTo>
                    <a:cubicBezTo>
                      <a:pt x="4466" y="31289"/>
                      <a:pt x="4287" y="31253"/>
                      <a:pt x="4108" y="31217"/>
                    </a:cubicBezTo>
                    <a:cubicBezTo>
                      <a:pt x="3947" y="31163"/>
                      <a:pt x="3804" y="31092"/>
                      <a:pt x="3661" y="31038"/>
                    </a:cubicBezTo>
                    <a:cubicBezTo>
                      <a:pt x="3482" y="30949"/>
                      <a:pt x="3321" y="30859"/>
                      <a:pt x="3159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cubicBezTo>
                      <a:pt x="5468" y="31038"/>
                      <a:pt x="5522" y="31110"/>
                      <a:pt x="5557" y="31181"/>
                    </a:cubicBezTo>
                    <a:cubicBezTo>
                      <a:pt x="5593" y="31271"/>
                      <a:pt x="5611" y="31342"/>
                      <a:pt x="5647" y="31432"/>
                    </a:cubicBezTo>
                    <a:lnTo>
                      <a:pt x="5629" y="31414"/>
                    </a:lnTo>
                    <a:cubicBezTo>
                      <a:pt x="5629" y="31414"/>
                      <a:pt x="5611" y="31414"/>
                      <a:pt x="5611" y="31432"/>
                    </a:cubicBezTo>
                    <a:cubicBezTo>
                      <a:pt x="5557" y="31378"/>
                      <a:pt x="5522" y="31324"/>
                      <a:pt x="5468" y="31289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80" y="31163"/>
                    </a:moveTo>
                    <a:cubicBezTo>
                      <a:pt x="5933" y="31289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1"/>
                      <a:pt x="6005" y="31611"/>
                    </a:cubicBezTo>
                    <a:cubicBezTo>
                      <a:pt x="6005" y="31664"/>
                      <a:pt x="6023" y="31736"/>
                      <a:pt x="6023" y="31790"/>
                    </a:cubicBezTo>
                    <a:lnTo>
                      <a:pt x="5987" y="31754"/>
                    </a:lnTo>
                    <a:cubicBezTo>
                      <a:pt x="5969" y="31700"/>
                      <a:pt x="5951" y="31629"/>
                      <a:pt x="5915" y="31575"/>
                    </a:cubicBezTo>
                    <a:cubicBezTo>
                      <a:pt x="5897" y="31468"/>
                      <a:pt x="5862" y="31378"/>
                      <a:pt x="5844" y="31271"/>
                    </a:cubicBezTo>
                    <a:cubicBezTo>
                      <a:pt x="5844" y="31235"/>
                      <a:pt x="5880" y="31199"/>
                      <a:pt x="5880" y="31163"/>
                    </a:cubicBezTo>
                    <a:close/>
                    <a:moveTo>
                      <a:pt x="4952" y="31470"/>
                    </a:moveTo>
                    <a:cubicBezTo>
                      <a:pt x="5105" y="31490"/>
                      <a:pt x="5242" y="31543"/>
                      <a:pt x="5378" y="31629"/>
                    </a:cubicBezTo>
                    <a:cubicBezTo>
                      <a:pt x="5468" y="31700"/>
                      <a:pt x="5575" y="31772"/>
                      <a:pt x="5701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8"/>
                    </a:cubicBezTo>
                    <a:cubicBezTo>
                      <a:pt x="5826" y="31861"/>
                      <a:pt x="5844" y="31897"/>
                      <a:pt x="5862" y="31933"/>
                    </a:cubicBezTo>
                    <a:cubicBezTo>
                      <a:pt x="5523" y="31844"/>
                      <a:pt x="5220" y="31684"/>
                      <a:pt x="4952" y="31470"/>
                    </a:cubicBezTo>
                    <a:close/>
                    <a:moveTo>
                      <a:pt x="12877" y="31861"/>
                    </a:moveTo>
                    <a:lnTo>
                      <a:pt x="12877" y="31861"/>
                    </a:lnTo>
                    <a:cubicBezTo>
                      <a:pt x="13038" y="32237"/>
                      <a:pt x="13127" y="32631"/>
                      <a:pt x="13127" y="33024"/>
                    </a:cubicBezTo>
                    <a:cubicBezTo>
                      <a:pt x="12930" y="32667"/>
                      <a:pt x="12787" y="32219"/>
                      <a:pt x="12877" y="31861"/>
                    </a:cubicBezTo>
                    <a:close/>
                    <a:moveTo>
                      <a:pt x="11588" y="32559"/>
                    </a:moveTo>
                    <a:cubicBezTo>
                      <a:pt x="11695" y="33078"/>
                      <a:pt x="11427" y="33525"/>
                      <a:pt x="11212" y="33991"/>
                    </a:cubicBezTo>
                    <a:cubicBezTo>
                      <a:pt x="11159" y="33490"/>
                      <a:pt x="11284" y="32971"/>
                      <a:pt x="11588" y="32559"/>
                    </a:cubicBezTo>
                    <a:close/>
                    <a:moveTo>
                      <a:pt x="17440" y="30090"/>
                    </a:moveTo>
                    <a:lnTo>
                      <a:pt x="17440" y="30090"/>
                    </a:lnTo>
                    <a:cubicBezTo>
                      <a:pt x="17440" y="30090"/>
                      <a:pt x="16760" y="31611"/>
                      <a:pt x="16670" y="31790"/>
                    </a:cubicBezTo>
                    <a:cubicBezTo>
                      <a:pt x="16223" y="32541"/>
                      <a:pt x="15758" y="33257"/>
                      <a:pt x="15239" y="33955"/>
                    </a:cubicBezTo>
                    <a:cubicBezTo>
                      <a:pt x="14380" y="35118"/>
                      <a:pt x="13574" y="36317"/>
                      <a:pt x="12680" y="37462"/>
                    </a:cubicBezTo>
                    <a:cubicBezTo>
                      <a:pt x="12715" y="37176"/>
                      <a:pt x="12769" y="36890"/>
                      <a:pt x="12823" y="36603"/>
                    </a:cubicBezTo>
                    <a:lnTo>
                      <a:pt x="12823" y="36621"/>
                    </a:lnTo>
                    <a:cubicBezTo>
                      <a:pt x="13020" y="36031"/>
                      <a:pt x="13288" y="35458"/>
                      <a:pt x="13592" y="34903"/>
                    </a:cubicBezTo>
                    <a:cubicBezTo>
                      <a:pt x="14272" y="33758"/>
                      <a:pt x="15185" y="32774"/>
                      <a:pt x="15776" y="31557"/>
                    </a:cubicBezTo>
                    <a:cubicBezTo>
                      <a:pt x="15788" y="31518"/>
                      <a:pt x="15755" y="31489"/>
                      <a:pt x="15728" y="31489"/>
                    </a:cubicBezTo>
                    <a:cubicBezTo>
                      <a:pt x="15718" y="31489"/>
                      <a:pt x="15709" y="31493"/>
                      <a:pt x="15704" y="31503"/>
                    </a:cubicBezTo>
                    <a:cubicBezTo>
                      <a:pt x="15006" y="32649"/>
                      <a:pt x="14219" y="33722"/>
                      <a:pt x="13503" y="34850"/>
                    </a:cubicBezTo>
                    <a:cubicBezTo>
                      <a:pt x="13270" y="35226"/>
                      <a:pt x="13073" y="35619"/>
                      <a:pt x="12912" y="36031"/>
                    </a:cubicBezTo>
                    <a:cubicBezTo>
                      <a:pt x="12984" y="35655"/>
                      <a:pt x="13038" y="35279"/>
                      <a:pt x="13109" y="34921"/>
                    </a:cubicBezTo>
                    <a:cubicBezTo>
                      <a:pt x="13879" y="32810"/>
                      <a:pt x="15310" y="30859"/>
                      <a:pt x="17440" y="30090"/>
                    </a:cubicBezTo>
                    <a:close/>
                    <a:moveTo>
                      <a:pt x="10729" y="36586"/>
                    </a:moveTo>
                    <a:lnTo>
                      <a:pt x="10729" y="36586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1" y="37015"/>
                      <a:pt x="10729" y="36586"/>
                    </a:cubicBezTo>
                    <a:close/>
                    <a:moveTo>
                      <a:pt x="9727" y="30895"/>
                    </a:moveTo>
                    <a:cubicBezTo>
                      <a:pt x="9763" y="31754"/>
                      <a:pt x="9978" y="32631"/>
                      <a:pt x="9960" y="33454"/>
                    </a:cubicBezTo>
                    <a:cubicBezTo>
                      <a:pt x="9960" y="34939"/>
                      <a:pt x="9870" y="36424"/>
                      <a:pt x="9799" y="37910"/>
                    </a:cubicBezTo>
                    <a:cubicBezTo>
                      <a:pt x="9763" y="37856"/>
                      <a:pt x="9745" y="37785"/>
                      <a:pt x="9727" y="37731"/>
                    </a:cubicBezTo>
                    <a:lnTo>
                      <a:pt x="9745" y="37731"/>
                    </a:lnTo>
                    <a:cubicBezTo>
                      <a:pt x="9691" y="36550"/>
                      <a:pt x="9476" y="35387"/>
                      <a:pt x="9584" y="34206"/>
                    </a:cubicBezTo>
                    <a:cubicBezTo>
                      <a:pt x="9584" y="34188"/>
                      <a:pt x="9570" y="34179"/>
                      <a:pt x="9555" y="34179"/>
                    </a:cubicBezTo>
                    <a:cubicBezTo>
                      <a:pt x="9539" y="34179"/>
                      <a:pt x="9521" y="34188"/>
                      <a:pt x="9512" y="34206"/>
                    </a:cubicBezTo>
                    <a:cubicBezTo>
                      <a:pt x="9423" y="35226"/>
                      <a:pt x="9423" y="36246"/>
                      <a:pt x="9566" y="37248"/>
                    </a:cubicBezTo>
                    <a:cubicBezTo>
                      <a:pt x="9441" y="36961"/>
                      <a:pt x="9351" y="36657"/>
                      <a:pt x="9244" y="36353"/>
                    </a:cubicBezTo>
                    <a:cubicBezTo>
                      <a:pt x="9262" y="36335"/>
                      <a:pt x="9262" y="36317"/>
                      <a:pt x="9244" y="36299"/>
                    </a:cubicBezTo>
                    <a:cubicBezTo>
                      <a:pt x="8993" y="35118"/>
                      <a:pt x="8886" y="34009"/>
                      <a:pt x="9154" y="32828"/>
                    </a:cubicBezTo>
                    <a:cubicBezTo>
                      <a:pt x="9297" y="32165"/>
                      <a:pt x="9530" y="31539"/>
                      <a:pt x="9727" y="30895"/>
                    </a:cubicBezTo>
                    <a:close/>
                    <a:moveTo>
                      <a:pt x="4889" y="33876"/>
                    </a:moveTo>
                    <a:cubicBezTo>
                      <a:pt x="4972" y="33876"/>
                      <a:pt x="5111" y="33900"/>
                      <a:pt x="5325" y="33955"/>
                    </a:cubicBezTo>
                    <a:cubicBezTo>
                      <a:pt x="6094" y="34152"/>
                      <a:pt x="6810" y="34760"/>
                      <a:pt x="7383" y="35279"/>
                    </a:cubicBezTo>
                    <a:cubicBezTo>
                      <a:pt x="8295" y="36102"/>
                      <a:pt x="9065" y="37069"/>
                      <a:pt x="9638" y="38142"/>
                    </a:cubicBezTo>
                    <a:lnTo>
                      <a:pt x="9781" y="38500"/>
                    </a:lnTo>
                    <a:cubicBezTo>
                      <a:pt x="9691" y="38375"/>
                      <a:pt x="9566" y="38268"/>
                      <a:pt x="9459" y="38160"/>
                    </a:cubicBezTo>
                    <a:cubicBezTo>
                      <a:pt x="9136" y="37713"/>
                      <a:pt x="8779" y="37283"/>
                      <a:pt x="8403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4" y="35260"/>
                      <a:pt x="6584" y="35260"/>
                    </a:cubicBezTo>
                    <a:cubicBezTo>
                      <a:pt x="6556" y="35260"/>
                      <a:pt x="6533" y="35306"/>
                      <a:pt x="6560" y="35333"/>
                    </a:cubicBezTo>
                    <a:cubicBezTo>
                      <a:pt x="7025" y="35888"/>
                      <a:pt x="7651" y="36246"/>
                      <a:pt x="8152" y="36782"/>
                    </a:cubicBezTo>
                    <a:cubicBezTo>
                      <a:pt x="8456" y="37122"/>
                      <a:pt x="8725" y="37462"/>
                      <a:pt x="9011" y="37820"/>
                    </a:cubicBezTo>
                    <a:cubicBezTo>
                      <a:pt x="8707" y="37623"/>
                      <a:pt x="8403" y="37445"/>
                      <a:pt x="8099" y="37283"/>
                    </a:cubicBezTo>
                    <a:cubicBezTo>
                      <a:pt x="6810" y="36568"/>
                      <a:pt x="6094" y="35673"/>
                      <a:pt x="5235" y="34510"/>
                    </a:cubicBezTo>
                    <a:cubicBezTo>
                      <a:pt x="5011" y="34188"/>
                      <a:pt x="4590" y="33876"/>
                      <a:pt x="4889" y="33876"/>
                    </a:cubicBezTo>
                    <a:close/>
                    <a:moveTo>
                      <a:pt x="9655" y="40057"/>
                    </a:moveTo>
                    <a:lnTo>
                      <a:pt x="9655" y="40057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7"/>
                      <a:pt x="9799" y="40290"/>
                      <a:pt x="9655" y="40057"/>
                    </a:cubicBezTo>
                    <a:close/>
                    <a:moveTo>
                      <a:pt x="12733" y="41113"/>
                    </a:move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7"/>
                      <a:pt x="12250" y="42097"/>
                    </a:cubicBezTo>
                    <a:cubicBezTo>
                      <a:pt x="12375" y="41757"/>
                      <a:pt x="12537" y="41417"/>
                      <a:pt x="12733" y="41113"/>
                    </a:cubicBezTo>
                    <a:close/>
                    <a:moveTo>
                      <a:pt x="9638" y="24399"/>
                    </a:moveTo>
                    <a:cubicBezTo>
                      <a:pt x="9781" y="25455"/>
                      <a:pt x="9924" y="26511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8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9"/>
                      <a:pt x="11355" y="36246"/>
                      <a:pt x="11463" y="37122"/>
                    </a:cubicBezTo>
                    <a:cubicBezTo>
                      <a:pt x="11302" y="36782"/>
                      <a:pt x="10998" y="36514"/>
                      <a:pt x="10658" y="36371"/>
                    </a:cubicBezTo>
                    <a:cubicBezTo>
                      <a:pt x="10648" y="36368"/>
                      <a:pt x="10639" y="36366"/>
                      <a:pt x="10629" y="36366"/>
                    </a:cubicBezTo>
                    <a:cubicBezTo>
                      <a:pt x="10587" y="36366"/>
                      <a:pt x="10550" y="36398"/>
                      <a:pt x="10550" y="36442"/>
                    </a:cubicBezTo>
                    <a:cubicBezTo>
                      <a:pt x="10568" y="37033"/>
                      <a:pt x="10980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6" y="41399"/>
                      <a:pt x="10532" y="39664"/>
                      <a:pt x="9870" y="38017"/>
                    </a:cubicBezTo>
                    <a:cubicBezTo>
                      <a:pt x="9888" y="38017"/>
                      <a:pt x="9906" y="37999"/>
                      <a:pt x="9924" y="37981"/>
                    </a:cubicBezTo>
                    <a:cubicBezTo>
                      <a:pt x="10174" y="36943"/>
                      <a:pt x="10139" y="35870"/>
                      <a:pt x="10139" y="34814"/>
                    </a:cubicBezTo>
                    <a:cubicBezTo>
                      <a:pt x="10156" y="33615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8"/>
                    </a:cubicBezTo>
                    <a:cubicBezTo>
                      <a:pt x="9924" y="30269"/>
                      <a:pt x="9960" y="30072"/>
                      <a:pt x="9995" y="29875"/>
                    </a:cubicBezTo>
                    <a:cubicBezTo>
                      <a:pt x="9995" y="29812"/>
                      <a:pt x="9947" y="29774"/>
                      <a:pt x="9903" y="29774"/>
                    </a:cubicBezTo>
                    <a:cubicBezTo>
                      <a:pt x="9871" y="29774"/>
                      <a:pt x="9842" y="29794"/>
                      <a:pt x="9834" y="29839"/>
                    </a:cubicBezTo>
                    <a:cubicBezTo>
                      <a:pt x="9799" y="29964"/>
                      <a:pt x="9763" y="30108"/>
                      <a:pt x="9763" y="30269"/>
                    </a:cubicBezTo>
                    <a:cubicBezTo>
                      <a:pt x="9691" y="30537"/>
                      <a:pt x="9620" y="30823"/>
                      <a:pt x="9530" y="31110"/>
                    </a:cubicBezTo>
                    <a:cubicBezTo>
                      <a:pt x="9333" y="31808"/>
                      <a:pt x="9083" y="32505"/>
                      <a:pt x="8940" y="33221"/>
                    </a:cubicBezTo>
                    <a:cubicBezTo>
                      <a:pt x="8814" y="33848"/>
                      <a:pt x="8814" y="34510"/>
                      <a:pt x="8922" y="35136"/>
                    </a:cubicBezTo>
                    <a:cubicBezTo>
                      <a:pt x="8635" y="33955"/>
                      <a:pt x="8439" y="32738"/>
                      <a:pt x="8367" y="31503"/>
                    </a:cubicBezTo>
                    <a:cubicBezTo>
                      <a:pt x="8528" y="31235"/>
                      <a:pt x="8671" y="30949"/>
                      <a:pt x="8779" y="30662"/>
                    </a:cubicBezTo>
                    <a:cubicBezTo>
                      <a:pt x="8922" y="30376"/>
                      <a:pt x="8975" y="30054"/>
                      <a:pt x="8922" y="29750"/>
                    </a:cubicBezTo>
                    <a:cubicBezTo>
                      <a:pt x="8912" y="29709"/>
                      <a:pt x="8873" y="29686"/>
                      <a:pt x="8835" y="29686"/>
                    </a:cubicBezTo>
                    <a:cubicBezTo>
                      <a:pt x="8806" y="29686"/>
                      <a:pt x="8776" y="29700"/>
                      <a:pt x="8761" y="29732"/>
                    </a:cubicBezTo>
                    <a:cubicBezTo>
                      <a:pt x="8582" y="30000"/>
                      <a:pt x="8439" y="30286"/>
                      <a:pt x="8331" y="30591"/>
                    </a:cubicBezTo>
                    <a:cubicBezTo>
                      <a:pt x="8331" y="30179"/>
                      <a:pt x="8331" y="29768"/>
                      <a:pt x="8349" y="29338"/>
                    </a:cubicBezTo>
                    <a:cubicBezTo>
                      <a:pt x="8439" y="27781"/>
                      <a:pt x="8814" y="26242"/>
                      <a:pt x="9441" y="24828"/>
                    </a:cubicBezTo>
                    <a:cubicBezTo>
                      <a:pt x="9476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3" y="25201"/>
                    </a:cubicBezTo>
                    <a:cubicBezTo>
                      <a:pt x="9586" y="25201"/>
                      <a:pt x="9612" y="25182"/>
                      <a:pt x="9602" y="25151"/>
                    </a:cubicBezTo>
                    <a:cubicBezTo>
                      <a:pt x="9602" y="24972"/>
                      <a:pt x="9566" y="24793"/>
                      <a:pt x="9548" y="24614"/>
                    </a:cubicBezTo>
                    <a:cubicBezTo>
                      <a:pt x="9566" y="24542"/>
                      <a:pt x="9602" y="24471"/>
                      <a:pt x="9638" y="24399"/>
                    </a:cubicBezTo>
                    <a:close/>
                    <a:moveTo>
                      <a:pt x="11194" y="44280"/>
                    </a:moveTo>
                    <a:cubicBezTo>
                      <a:pt x="11606" y="44603"/>
                      <a:pt x="11624" y="45265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84" y="45444"/>
                    </a:moveTo>
                    <a:lnTo>
                      <a:pt x="12984" y="45444"/>
                    </a:lnTo>
                    <a:cubicBezTo>
                      <a:pt x="12912" y="46124"/>
                      <a:pt x="12483" y="46661"/>
                      <a:pt x="12089" y="47179"/>
                    </a:cubicBezTo>
                    <a:cubicBezTo>
                      <a:pt x="12089" y="47108"/>
                      <a:pt x="12107" y="47018"/>
                      <a:pt x="12107" y="46929"/>
                    </a:cubicBezTo>
                    <a:lnTo>
                      <a:pt x="12125" y="46929"/>
                    </a:lnTo>
                    <a:cubicBezTo>
                      <a:pt x="12393" y="46446"/>
                      <a:pt x="12519" y="45784"/>
                      <a:pt x="12984" y="45444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4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2" y="62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3"/>
                      <a:pt x="8814" y="97"/>
                    </a:cubicBezTo>
                    <a:cubicBezTo>
                      <a:pt x="8546" y="760"/>
                      <a:pt x="8528" y="1493"/>
                      <a:pt x="8743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1" y="1330"/>
                      <a:pt x="7493" y="1329"/>
                      <a:pt x="7486" y="1329"/>
                    </a:cubicBezTo>
                    <a:cubicBezTo>
                      <a:pt x="7441" y="1329"/>
                      <a:pt x="7406" y="1373"/>
                      <a:pt x="7436" y="1404"/>
                    </a:cubicBezTo>
                    <a:cubicBezTo>
                      <a:pt x="7776" y="2084"/>
                      <a:pt x="7776" y="2853"/>
                      <a:pt x="8224" y="3480"/>
                    </a:cubicBezTo>
                    <a:cubicBezTo>
                      <a:pt x="8492" y="3802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3" y="4732"/>
                    </a:cubicBezTo>
                    <a:cubicBezTo>
                      <a:pt x="9566" y="4929"/>
                      <a:pt x="9763" y="5036"/>
                      <a:pt x="9995" y="5054"/>
                    </a:cubicBezTo>
                    <a:cubicBezTo>
                      <a:pt x="9834" y="6307"/>
                      <a:pt x="9655" y="7560"/>
                      <a:pt x="9476" y="8812"/>
                    </a:cubicBezTo>
                    <a:cubicBezTo>
                      <a:pt x="9369" y="8508"/>
                      <a:pt x="9297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3" y="8615"/>
                    </a:cubicBezTo>
                    <a:cubicBezTo>
                      <a:pt x="9423" y="8642"/>
                      <a:pt x="9441" y="8656"/>
                      <a:pt x="9459" y="8656"/>
                    </a:cubicBezTo>
                    <a:cubicBezTo>
                      <a:pt x="9476" y="8656"/>
                      <a:pt x="9494" y="8642"/>
                      <a:pt x="9494" y="8615"/>
                    </a:cubicBezTo>
                    <a:cubicBezTo>
                      <a:pt x="9530" y="8258"/>
                      <a:pt x="9423" y="7882"/>
                      <a:pt x="9226" y="7578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3" y="7546"/>
                      <a:pt x="9101" y="7570"/>
                      <a:pt x="9101" y="7613"/>
                    </a:cubicBezTo>
                    <a:cubicBezTo>
                      <a:pt x="9083" y="8097"/>
                      <a:pt x="9208" y="8598"/>
                      <a:pt x="9459" y="9027"/>
                    </a:cubicBezTo>
                    <a:cubicBezTo>
                      <a:pt x="9280" y="10333"/>
                      <a:pt x="9136" y="11622"/>
                      <a:pt x="9047" y="12946"/>
                    </a:cubicBezTo>
                    <a:cubicBezTo>
                      <a:pt x="8957" y="12821"/>
                      <a:pt x="8832" y="12749"/>
                      <a:pt x="8707" y="12731"/>
                    </a:cubicBezTo>
                    <a:cubicBezTo>
                      <a:pt x="8653" y="12731"/>
                      <a:pt x="8635" y="12767"/>
                      <a:pt x="8635" y="12803"/>
                    </a:cubicBezTo>
                    <a:cubicBezTo>
                      <a:pt x="8653" y="13143"/>
                      <a:pt x="8743" y="13465"/>
                      <a:pt x="8886" y="13769"/>
                    </a:cubicBezTo>
                    <a:cubicBezTo>
                      <a:pt x="8904" y="13841"/>
                      <a:pt x="8940" y="13895"/>
                      <a:pt x="8975" y="13948"/>
                    </a:cubicBezTo>
                    <a:cubicBezTo>
                      <a:pt x="8940" y="14610"/>
                      <a:pt x="8922" y="15255"/>
                      <a:pt x="8940" y="15917"/>
                    </a:cubicBezTo>
                    <a:cubicBezTo>
                      <a:pt x="8940" y="16525"/>
                      <a:pt x="8957" y="17116"/>
                      <a:pt x="8993" y="17706"/>
                    </a:cubicBezTo>
                    <a:cubicBezTo>
                      <a:pt x="8904" y="17474"/>
                      <a:pt x="8761" y="17259"/>
                      <a:pt x="8582" y="17062"/>
                    </a:cubicBezTo>
                    <a:cubicBezTo>
                      <a:pt x="8570" y="17050"/>
                      <a:pt x="8552" y="17044"/>
                      <a:pt x="8533" y="17044"/>
                    </a:cubicBezTo>
                    <a:cubicBezTo>
                      <a:pt x="8496" y="17044"/>
                      <a:pt x="8456" y="17068"/>
                      <a:pt x="8456" y="17116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6"/>
                      <a:pt x="9351" y="22252"/>
                      <a:pt x="9566" y="23969"/>
                    </a:cubicBezTo>
                    <a:lnTo>
                      <a:pt x="9441" y="24220"/>
                    </a:lnTo>
                    <a:cubicBezTo>
                      <a:pt x="9119" y="22645"/>
                      <a:pt x="8331" y="21178"/>
                      <a:pt x="7562" y="19764"/>
                    </a:cubicBezTo>
                    <a:cubicBezTo>
                      <a:pt x="7562" y="19746"/>
                      <a:pt x="7562" y="19728"/>
                      <a:pt x="7562" y="19728"/>
                    </a:cubicBezTo>
                    <a:cubicBezTo>
                      <a:pt x="7615" y="19496"/>
                      <a:pt x="7633" y="19281"/>
                      <a:pt x="7615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2" y="18361"/>
                      <a:pt x="7222" y="18404"/>
                    </a:cubicBezTo>
                    <a:cubicBezTo>
                      <a:pt x="7168" y="18619"/>
                      <a:pt x="7150" y="18851"/>
                      <a:pt x="7186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3"/>
                      <a:pt x="5951" y="16597"/>
                    </a:cubicBezTo>
                    <a:lnTo>
                      <a:pt x="5969" y="16597"/>
                    </a:lnTo>
                    <a:cubicBezTo>
                      <a:pt x="6291" y="16328"/>
                      <a:pt x="6273" y="15666"/>
                      <a:pt x="6220" y="15290"/>
                    </a:cubicBezTo>
                    <a:cubicBezTo>
                      <a:pt x="6220" y="15255"/>
                      <a:pt x="6189" y="15228"/>
                      <a:pt x="6158" y="15228"/>
                    </a:cubicBezTo>
                    <a:cubicBezTo>
                      <a:pt x="6141" y="15228"/>
                      <a:pt x="6125" y="15236"/>
                      <a:pt x="6112" y="15255"/>
                    </a:cubicBezTo>
                    <a:cubicBezTo>
                      <a:pt x="5897" y="15541"/>
                      <a:pt x="5790" y="15899"/>
                      <a:pt x="5808" y="16275"/>
                    </a:cubicBezTo>
                    <a:cubicBezTo>
                      <a:pt x="5128" y="14592"/>
                      <a:pt x="4591" y="12857"/>
                      <a:pt x="4197" y="11067"/>
                    </a:cubicBezTo>
                    <a:cubicBezTo>
                      <a:pt x="4233" y="11031"/>
                      <a:pt x="4251" y="10978"/>
                      <a:pt x="4287" y="10924"/>
                    </a:cubicBezTo>
                    <a:cubicBezTo>
                      <a:pt x="4394" y="10834"/>
                      <a:pt x="4466" y="10727"/>
                      <a:pt x="4502" y="10602"/>
                    </a:cubicBezTo>
                    <a:cubicBezTo>
                      <a:pt x="4931" y="10548"/>
                      <a:pt x="5343" y="10423"/>
                      <a:pt x="5718" y="10226"/>
                    </a:cubicBezTo>
                    <a:cubicBezTo>
                      <a:pt x="5933" y="10137"/>
                      <a:pt x="6452" y="9671"/>
                      <a:pt x="6023" y="9474"/>
                    </a:cubicBezTo>
                    <a:cubicBezTo>
                      <a:pt x="6014" y="9470"/>
                      <a:pt x="6004" y="9468"/>
                      <a:pt x="5994" y="9468"/>
                    </a:cubicBezTo>
                    <a:cubicBezTo>
                      <a:pt x="5991" y="9468"/>
                      <a:pt x="5987" y="9468"/>
                      <a:pt x="5984" y="9468"/>
                    </a:cubicBezTo>
                    <a:lnTo>
                      <a:pt x="5984" y="9468"/>
                    </a:lnTo>
                    <a:cubicBezTo>
                      <a:pt x="6229" y="9166"/>
                      <a:pt x="6393" y="8800"/>
                      <a:pt x="6452" y="8419"/>
                    </a:cubicBezTo>
                    <a:cubicBezTo>
                      <a:pt x="6452" y="8365"/>
                      <a:pt x="6416" y="8347"/>
                      <a:pt x="6381" y="8347"/>
                    </a:cubicBezTo>
                    <a:cubicBezTo>
                      <a:pt x="6332" y="8341"/>
                      <a:pt x="6283" y="8338"/>
                      <a:pt x="6235" y="8338"/>
                    </a:cubicBezTo>
                    <a:cubicBezTo>
                      <a:pt x="5838" y="8338"/>
                      <a:pt x="5459" y="8531"/>
                      <a:pt x="5235" y="8866"/>
                    </a:cubicBezTo>
                    <a:cubicBezTo>
                      <a:pt x="5450" y="8401"/>
                      <a:pt x="5504" y="7882"/>
                      <a:pt x="5414" y="7381"/>
                    </a:cubicBezTo>
                    <a:cubicBezTo>
                      <a:pt x="5414" y="7359"/>
                      <a:pt x="5394" y="7343"/>
                      <a:pt x="5370" y="7343"/>
                    </a:cubicBezTo>
                    <a:cubicBezTo>
                      <a:pt x="5355" y="7343"/>
                      <a:pt x="5338" y="7349"/>
                      <a:pt x="5325" y="7363"/>
                    </a:cubicBezTo>
                    <a:cubicBezTo>
                      <a:pt x="5038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3" y="7327"/>
                      <a:pt x="3464" y="7846"/>
                      <a:pt x="3535" y="8383"/>
                    </a:cubicBezTo>
                    <a:cubicBezTo>
                      <a:pt x="3285" y="8007"/>
                      <a:pt x="2981" y="7667"/>
                      <a:pt x="2766" y="7363"/>
                    </a:cubicBezTo>
                    <a:cubicBezTo>
                      <a:pt x="2744" y="7341"/>
                      <a:pt x="2722" y="7325"/>
                      <a:pt x="2699" y="7325"/>
                    </a:cubicBezTo>
                    <a:cubicBezTo>
                      <a:pt x="2686" y="7325"/>
                      <a:pt x="2672" y="7331"/>
                      <a:pt x="2658" y="7345"/>
                    </a:cubicBezTo>
                    <a:cubicBezTo>
                      <a:pt x="2175" y="7918"/>
                      <a:pt x="2283" y="8741"/>
                      <a:pt x="2676" y="9349"/>
                    </a:cubicBezTo>
                    <a:cubicBezTo>
                      <a:pt x="2300" y="9170"/>
                      <a:pt x="1889" y="9063"/>
                      <a:pt x="1477" y="9009"/>
                    </a:cubicBezTo>
                    <a:cubicBezTo>
                      <a:pt x="1424" y="9009"/>
                      <a:pt x="1388" y="9063"/>
                      <a:pt x="1406" y="9117"/>
                    </a:cubicBezTo>
                    <a:cubicBezTo>
                      <a:pt x="1710" y="10226"/>
                      <a:pt x="2784" y="10709"/>
                      <a:pt x="3839" y="10817"/>
                    </a:cubicBezTo>
                    <a:cubicBezTo>
                      <a:pt x="3845" y="10823"/>
                      <a:pt x="3851" y="10825"/>
                      <a:pt x="3857" y="10825"/>
                    </a:cubicBezTo>
                    <a:cubicBezTo>
                      <a:pt x="3867" y="10825"/>
                      <a:pt x="3875" y="10817"/>
                      <a:pt x="3875" y="10817"/>
                    </a:cubicBezTo>
                    <a:lnTo>
                      <a:pt x="3911" y="10817"/>
                    </a:lnTo>
                    <a:cubicBezTo>
                      <a:pt x="3965" y="10817"/>
                      <a:pt x="4001" y="10781"/>
                      <a:pt x="3965" y="10745"/>
                    </a:cubicBezTo>
                    <a:cubicBezTo>
                      <a:pt x="3893" y="10691"/>
                      <a:pt x="3822" y="10602"/>
                      <a:pt x="3768" y="10530"/>
                    </a:cubicBezTo>
                    <a:lnTo>
                      <a:pt x="3768" y="10477"/>
                    </a:lnTo>
                    <a:cubicBezTo>
                      <a:pt x="3839" y="10566"/>
                      <a:pt x="3911" y="10638"/>
                      <a:pt x="3983" y="10727"/>
                    </a:cubicBezTo>
                    <a:lnTo>
                      <a:pt x="3983" y="10745"/>
                    </a:lnTo>
                    <a:cubicBezTo>
                      <a:pt x="3983" y="10799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8"/>
                    </a:lnTo>
                    <a:cubicBezTo>
                      <a:pt x="4036" y="11031"/>
                      <a:pt x="4072" y="11103"/>
                      <a:pt x="4144" y="11103"/>
                    </a:cubicBezTo>
                    <a:cubicBezTo>
                      <a:pt x="4323" y="11962"/>
                      <a:pt x="4519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8"/>
                      <a:pt x="4072" y="13018"/>
                    </a:cubicBezTo>
                    <a:lnTo>
                      <a:pt x="4072" y="13018"/>
                    </a:lnTo>
                    <a:cubicBezTo>
                      <a:pt x="4179" y="13089"/>
                      <a:pt x="4269" y="13161"/>
                      <a:pt x="4341" y="13250"/>
                    </a:cubicBezTo>
                    <a:cubicBezTo>
                      <a:pt x="4430" y="13358"/>
                      <a:pt x="4519" y="13465"/>
                      <a:pt x="4627" y="13572"/>
                    </a:cubicBezTo>
                    <a:cubicBezTo>
                      <a:pt x="4633" y="13576"/>
                      <a:pt x="4641" y="13577"/>
                      <a:pt x="4648" y="13577"/>
                    </a:cubicBezTo>
                    <a:cubicBezTo>
                      <a:pt x="4680" y="13577"/>
                      <a:pt x="4713" y="13548"/>
                      <a:pt x="4698" y="13519"/>
                    </a:cubicBezTo>
                    <a:cubicBezTo>
                      <a:pt x="4645" y="13376"/>
                      <a:pt x="4555" y="13250"/>
                      <a:pt x="4448" y="13143"/>
                    </a:cubicBezTo>
                    <a:cubicBezTo>
                      <a:pt x="4341" y="13018"/>
                      <a:pt x="4197" y="12910"/>
                      <a:pt x="4054" y="12839"/>
                    </a:cubicBezTo>
                    <a:cubicBezTo>
                      <a:pt x="4038" y="12828"/>
                      <a:pt x="4024" y="12824"/>
                      <a:pt x="4012" y="12824"/>
                    </a:cubicBezTo>
                    <a:cubicBezTo>
                      <a:pt x="3981" y="12824"/>
                      <a:pt x="3959" y="12849"/>
                      <a:pt x="3947" y="12875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4" y="13699"/>
                      <a:pt x="4734" y="13698"/>
                    </a:cubicBezTo>
                    <a:cubicBezTo>
                      <a:pt x="4752" y="13698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48" y="17366"/>
                    </a:cubicBezTo>
                    <a:cubicBezTo>
                      <a:pt x="5862" y="16990"/>
                      <a:pt x="5575" y="16615"/>
                      <a:pt x="5271" y="16239"/>
                    </a:cubicBezTo>
                    <a:cubicBezTo>
                      <a:pt x="4162" y="14324"/>
                      <a:pt x="2551" y="12499"/>
                      <a:pt x="171" y="12463"/>
                    </a:cubicBezTo>
                    <a:cubicBezTo>
                      <a:pt x="117" y="12481"/>
                      <a:pt x="117" y="12535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71" y="14235"/>
                      <a:pt x="2157" y="12982"/>
                      <a:pt x="225" y="12606"/>
                    </a:cubicBezTo>
                    <a:cubicBezTo>
                      <a:pt x="220" y="12604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7" y="12660"/>
                    </a:cubicBezTo>
                    <a:cubicBezTo>
                      <a:pt x="1656" y="13215"/>
                      <a:pt x="2837" y="13823"/>
                      <a:pt x="3965" y="14915"/>
                    </a:cubicBezTo>
                    <a:cubicBezTo>
                      <a:pt x="4429" y="15379"/>
                      <a:pt x="4858" y="15879"/>
                      <a:pt x="5269" y="16380"/>
                    </a:cubicBezTo>
                    <a:lnTo>
                      <a:pt x="5269" y="16380"/>
                    </a:lnTo>
                    <a:cubicBezTo>
                      <a:pt x="4663" y="15767"/>
                      <a:pt x="3831" y="15465"/>
                      <a:pt x="3070" y="15094"/>
                    </a:cubicBezTo>
                    <a:cubicBezTo>
                      <a:pt x="1889" y="14503"/>
                      <a:pt x="994" y="13537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6" y="12594"/>
                      <a:pt x="0" y="12632"/>
                      <a:pt x="28" y="12660"/>
                    </a:cubicBezTo>
                    <a:cubicBezTo>
                      <a:pt x="672" y="13429"/>
                      <a:pt x="1424" y="14127"/>
                      <a:pt x="2211" y="14736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5" y="16556"/>
                      <a:pt x="5334" y="16556"/>
                    </a:cubicBezTo>
                    <a:cubicBezTo>
                      <a:pt x="5343" y="16556"/>
                      <a:pt x="5352" y="16552"/>
                      <a:pt x="5361" y="16543"/>
                    </a:cubicBezTo>
                    <a:lnTo>
                      <a:pt x="5396" y="16579"/>
                    </a:lnTo>
                    <a:cubicBezTo>
                      <a:pt x="5396" y="16597"/>
                      <a:pt x="5414" y="16597"/>
                      <a:pt x="5432" y="16597"/>
                    </a:cubicBezTo>
                    <a:cubicBezTo>
                      <a:pt x="5718" y="16955"/>
                      <a:pt x="6023" y="17330"/>
                      <a:pt x="6309" y="17706"/>
                    </a:cubicBezTo>
                    <a:cubicBezTo>
                      <a:pt x="7025" y="19120"/>
                      <a:pt x="7794" y="20480"/>
                      <a:pt x="8421" y="21912"/>
                    </a:cubicBezTo>
                    <a:cubicBezTo>
                      <a:pt x="8188" y="21625"/>
                      <a:pt x="7866" y="21446"/>
                      <a:pt x="7490" y="21393"/>
                    </a:cubicBezTo>
                    <a:cubicBezTo>
                      <a:pt x="7436" y="21393"/>
                      <a:pt x="7401" y="21464"/>
                      <a:pt x="7436" y="21518"/>
                    </a:cubicBezTo>
                    <a:cubicBezTo>
                      <a:pt x="7633" y="21912"/>
                      <a:pt x="8027" y="22180"/>
                      <a:pt x="8474" y="22198"/>
                    </a:cubicBezTo>
                    <a:cubicBezTo>
                      <a:pt x="8501" y="22198"/>
                      <a:pt x="8518" y="22178"/>
                      <a:pt x="8517" y="22160"/>
                    </a:cubicBezTo>
                    <a:lnTo>
                      <a:pt x="8517" y="22160"/>
                    </a:lnTo>
                    <a:cubicBezTo>
                      <a:pt x="8836" y="22889"/>
                      <a:pt x="9120" y="23671"/>
                      <a:pt x="9333" y="24453"/>
                    </a:cubicBezTo>
                    <a:cubicBezTo>
                      <a:pt x="9136" y="24864"/>
                      <a:pt x="8975" y="25312"/>
                      <a:pt x="8832" y="25741"/>
                    </a:cubicBezTo>
                    <a:cubicBezTo>
                      <a:pt x="8868" y="25383"/>
                      <a:pt x="8832" y="24954"/>
                      <a:pt x="8546" y="24721"/>
                    </a:cubicBezTo>
                    <a:cubicBezTo>
                      <a:pt x="8531" y="24699"/>
                      <a:pt x="8510" y="24689"/>
                      <a:pt x="8489" y="24689"/>
                    </a:cubicBezTo>
                    <a:cubicBezTo>
                      <a:pt x="8460" y="24689"/>
                      <a:pt x="8431" y="24708"/>
                      <a:pt x="8421" y="24739"/>
                    </a:cubicBezTo>
                    <a:cubicBezTo>
                      <a:pt x="8331" y="25151"/>
                      <a:pt x="8439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2"/>
                    </a:cubicBezTo>
                    <a:cubicBezTo>
                      <a:pt x="8564" y="26528"/>
                      <a:pt x="8421" y="27065"/>
                      <a:pt x="8313" y="27620"/>
                    </a:cubicBezTo>
                    <a:cubicBezTo>
                      <a:pt x="8260" y="27817"/>
                      <a:pt x="8242" y="28014"/>
                      <a:pt x="8206" y="28229"/>
                    </a:cubicBezTo>
                    <a:cubicBezTo>
                      <a:pt x="8242" y="27781"/>
                      <a:pt x="8260" y="27334"/>
                      <a:pt x="8242" y="26851"/>
                    </a:cubicBezTo>
                    <a:cubicBezTo>
                      <a:pt x="8242" y="25777"/>
                      <a:pt x="7866" y="24846"/>
                      <a:pt x="7687" y="23808"/>
                    </a:cubicBezTo>
                    <a:cubicBezTo>
                      <a:pt x="7669" y="23773"/>
                      <a:pt x="7633" y="23755"/>
                      <a:pt x="7600" y="23755"/>
                    </a:cubicBezTo>
                    <a:cubicBezTo>
                      <a:pt x="7566" y="23755"/>
                      <a:pt x="7535" y="23773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27" y="31736"/>
                      <a:pt x="8242" y="33454"/>
                      <a:pt x="8671" y="35136"/>
                    </a:cubicBezTo>
                    <a:cubicBezTo>
                      <a:pt x="8045" y="33991"/>
                      <a:pt x="7114" y="32953"/>
                      <a:pt x="6220" y="32004"/>
                    </a:cubicBezTo>
                    <a:cubicBezTo>
                      <a:pt x="6184" y="31772"/>
                      <a:pt x="6166" y="31539"/>
                      <a:pt x="6130" y="31306"/>
                    </a:cubicBezTo>
                    <a:cubicBezTo>
                      <a:pt x="6381" y="30609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2" y="29114"/>
                      <a:pt x="6363" y="29141"/>
                    </a:cubicBezTo>
                    <a:cubicBezTo>
                      <a:pt x="6273" y="29356"/>
                      <a:pt x="6166" y="29553"/>
                      <a:pt x="6041" y="29750"/>
                    </a:cubicBezTo>
                    <a:cubicBezTo>
                      <a:pt x="6058" y="29356"/>
                      <a:pt x="6058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30"/>
                      <a:pt x="5987" y="28533"/>
                    </a:cubicBezTo>
                    <a:cubicBezTo>
                      <a:pt x="5414" y="28765"/>
                      <a:pt x="5182" y="29338"/>
                      <a:pt x="5200" y="29929"/>
                    </a:cubicBezTo>
                    <a:cubicBezTo>
                      <a:pt x="4895" y="29517"/>
                      <a:pt x="4484" y="29177"/>
                      <a:pt x="4001" y="28926"/>
                    </a:cubicBezTo>
                    <a:cubicBezTo>
                      <a:pt x="3994" y="28923"/>
                      <a:pt x="3987" y="28922"/>
                      <a:pt x="3979" y="28922"/>
                    </a:cubicBezTo>
                    <a:cubicBezTo>
                      <a:pt x="3947" y="28922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3" y="30358"/>
                    </a:cubicBezTo>
                    <a:lnTo>
                      <a:pt x="4269" y="30322"/>
                    </a:lnTo>
                    <a:cubicBezTo>
                      <a:pt x="4063" y="30181"/>
                      <a:pt x="3690" y="29946"/>
                      <a:pt x="3370" y="29946"/>
                    </a:cubicBezTo>
                    <a:cubicBezTo>
                      <a:pt x="3246" y="29946"/>
                      <a:pt x="3129" y="29982"/>
                      <a:pt x="3034" y="30072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90"/>
                      <a:pt x="2927" y="32327"/>
                    </a:cubicBezTo>
                    <a:cubicBezTo>
                      <a:pt x="2945" y="32353"/>
                      <a:pt x="2972" y="32367"/>
                      <a:pt x="2998" y="32367"/>
                    </a:cubicBezTo>
                    <a:cubicBezTo>
                      <a:pt x="3025" y="32367"/>
                      <a:pt x="3052" y="32353"/>
                      <a:pt x="3070" y="32327"/>
                    </a:cubicBezTo>
                    <a:cubicBezTo>
                      <a:pt x="3308" y="31979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4" y="31969"/>
                      <a:pt x="5468" y="31951"/>
                    </a:cubicBezTo>
                    <a:cubicBezTo>
                      <a:pt x="5148" y="31821"/>
                      <a:pt x="4693" y="31724"/>
                      <a:pt x="4246" y="31724"/>
                    </a:cubicBezTo>
                    <a:cubicBezTo>
                      <a:pt x="3770" y="31724"/>
                      <a:pt x="3303" y="31834"/>
                      <a:pt x="3016" y="32130"/>
                    </a:cubicBezTo>
                    <a:cubicBezTo>
                      <a:pt x="2945" y="31897"/>
                      <a:pt x="2891" y="31664"/>
                      <a:pt x="3070" y="31468"/>
                    </a:cubicBezTo>
                    <a:cubicBezTo>
                      <a:pt x="3184" y="31354"/>
                      <a:pt x="3362" y="31327"/>
                      <a:pt x="3537" y="31327"/>
                    </a:cubicBezTo>
                    <a:cubicBezTo>
                      <a:pt x="3638" y="31327"/>
                      <a:pt x="3737" y="31336"/>
                      <a:pt x="3822" y="31342"/>
                    </a:cubicBezTo>
                    <a:cubicBezTo>
                      <a:pt x="4305" y="31378"/>
                      <a:pt x="4698" y="31629"/>
                      <a:pt x="5146" y="31772"/>
                    </a:cubicBezTo>
                    <a:lnTo>
                      <a:pt x="5182" y="31772"/>
                    </a:lnTo>
                    <a:cubicBezTo>
                      <a:pt x="5378" y="31897"/>
                      <a:pt x="5629" y="31987"/>
                      <a:pt x="5862" y="32022"/>
                    </a:cubicBezTo>
                    <a:lnTo>
                      <a:pt x="5862" y="32040"/>
                    </a:lnTo>
                    <a:cubicBezTo>
                      <a:pt x="5883" y="32084"/>
                      <a:pt x="5918" y="32107"/>
                      <a:pt x="5954" y="32107"/>
                    </a:cubicBezTo>
                    <a:cubicBezTo>
                      <a:pt x="5978" y="32107"/>
                      <a:pt x="6002" y="32097"/>
                      <a:pt x="6023" y="32076"/>
                    </a:cubicBezTo>
                    <a:cubicBezTo>
                      <a:pt x="6023" y="32094"/>
                      <a:pt x="6058" y="32112"/>
                      <a:pt x="6076" y="32112"/>
                    </a:cubicBezTo>
                    <a:cubicBezTo>
                      <a:pt x="6076" y="32148"/>
                      <a:pt x="6094" y="32183"/>
                      <a:pt x="6094" y="32219"/>
                    </a:cubicBezTo>
                    <a:cubicBezTo>
                      <a:pt x="6103" y="32244"/>
                      <a:pt x="6134" y="32257"/>
                      <a:pt x="6165" y="32257"/>
                    </a:cubicBezTo>
                    <a:cubicBezTo>
                      <a:pt x="6201" y="32257"/>
                      <a:pt x="6237" y="32240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2" y="33758"/>
                    </a:cubicBezTo>
                    <a:cubicBezTo>
                      <a:pt x="8063" y="34438"/>
                      <a:pt x="8439" y="35190"/>
                      <a:pt x="8904" y="35888"/>
                    </a:cubicBezTo>
                    <a:lnTo>
                      <a:pt x="8940" y="36067"/>
                    </a:lnTo>
                    <a:cubicBezTo>
                      <a:pt x="9029" y="36389"/>
                      <a:pt x="9136" y="36711"/>
                      <a:pt x="9262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6"/>
                      <a:pt x="4537" y="33687"/>
                    </a:cubicBezTo>
                    <a:cubicBezTo>
                      <a:pt x="4466" y="33687"/>
                      <a:pt x="4430" y="33776"/>
                      <a:pt x="4466" y="33830"/>
                    </a:cubicBezTo>
                    <a:cubicBezTo>
                      <a:pt x="5289" y="34689"/>
                      <a:pt x="5826" y="35888"/>
                      <a:pt x="6774" y="36621"/>
                    </a:cubicBezTo>
                    <a:cubicBezTo>
                      <a:pt x="7562" y="37212"/>
                      <a:pt x="8564" y="37570"/>
                      <a:pt x="9315" y="38178"/>
                    </a:cubicBezTo>
                    <a:cubicBezTo>
                      <a:pt x="9459" y="38357"/>
                      <a:pt x="9602" y="38554"/>
                      <a:pt x="9763" y="38733"/>
                    </a:cubicBezTo>
                    <a:cubicBezTo>
                      <a:pt x="9768" y="38738"/>
                      <a:pt x="9774" y="38740"/>
                      <a:pt x="9780" y="38740"/>
                    </a:cubicBezTo>
                    <a:cubicBezTo>
                      <a:pt x="9796" y="38740"/>
                      <a:pt x="9812" y="38723"/>
                      <a:pt x="9799" y="38697"/>
                    </a:cubicBezTo>
                    <a:cubicBezTo>
                      <a:pt x="9781" y="38661"/>
                      <a:pt x="9763" y="38626"/>
                      <a:pt x="9745" y="38590"/>
                    </a:cubicBezTo>
                    <a:lnTo>
                      <a:pt x="9745" y="38590"/>
                    </a:lnTo>
                    <a:cubicBezTo>
                      <a:pt x="9816" y="38679"/>
                      <a:pt x="9906" y="38769"/>
                      <a:pt x="9960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6"/>
                      <a:pt x="10389" y="40451"/>
                      <a:pt x="10192" y="40272"/>
                    </a:cubicBezTo>
                    <a:cubicBezTo>
                      <a:pt x="10031" y="40039"/>
                      <a:pt x="9781" y="39860"/>
                      <a:pt x="9512" y="39771"/>
                    </a:cubicBezTo>
                    <a:cubicBezTo>
                      <a:pt x="9505" y="39769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5"/>
                      <a:pt x="10264" y="40988"/>
                      <a:pt x="10926" y="41167"/>
                    </a:cubicBezTo>
                    <a:cubicBezTo>
                      <a:pt x="11391" y="42258"/>
                      <a:pt x="11731" y="43404"/>
                      <a:pt x="11946" y="44567"/>
                    </a:cubicBezTo>
                    <a:cubicBezTo>
                      <a:pt x="11946" y="44782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1" y="43994"/>
                    </a:cubicBezTo>
                    <a:cubicBezTo>
                      <a:pt x="11128" y="43988"/>
                      <a:pt x="11114" y="43985"/>
                      <a:pt x="11102" y="43985"/>
                    </a:cubicBezTo>
                    <a:cubicBezTo>
                      <a:pt x="11046" y="43985"/>
                      <a:pt x="11001" y="44043"/>
                      <a:pt x="11015" y="44102"/>
                    </a:cubicBezTo>
                    <a:cubicBezTo>
                      <a:pt x="11105" y="44746"/>
                      <a:pt x="11266" y="45587"/>
                      <a:pt x="11839" y="45980"/>
                    </a:cubicBezTo>
                    <a:cubicBezTo>
                      <a:pt x="11660" y="47967"/>
                      <a:pt x="11302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9" y="51917"/>
                      <a:pt x="10894" y="51907"/>
                      <a:pt x="10908" y="51886"/>
                    </a:cubicBezTo>
                    <a:cubicBezTo>
                      <a:pt x="11463" y="50472"/>
                      <a:pt x="11857" y="49005"/>
                      <a:pt x="12053" y="47502"/>
                    </a:cubicBezTo>
                    <a:cubicBezTo>
                      <a:pt x="12680" y="47001"/>
                      <a:pt x="13270" y="46034"/>
                      <a:pt x="13163" y="45265"/>
                    </a:cubicBezTo>
                    <a:cubicBezTo>
                      <a:pt x="13163" y="45223"/>
                      <a:pt x="13131" y="45182"/>
                      <a:pt x="13091" y="45182"/>
                    </a:cubicBezTo>
                    <a:cubicBezTo>
                      <a:pt x="13080" y="45182"/>
                      <a:pt x="13068" y="45185"/>
                      <a:pt x="13055" y="45193"/>
                    </a:cubicBezTo>
                    <a:cubicBezTo>
                      <a:pt x="12554" y="45533"/>
                      <a:pt x="12411" y="46052"/>
                      <a:pt x="12179" y="46535"/>
                    </a:cubicBezTo>
                    <a:cubicBezTo>
                      <a:pt x="12304" y="45247"/>
                      <a:pt x="12340" y="43940"/>
                      <a:pt x="12286" y="42634"/>
                    </a:cubicBezTo>
                    <a:cubicBezTo>
                      <a:pt x="12733" y="42133"/>
                      <a:pt x="12877" y="41381"/>
                      <a:pt x="13002" y="40737"/>
                    </a:cubicBezTo>
                    <a:cubicBezTo>
                      <a:pt x="13002" y="40694"/>
                      <a:pt x="12966" y="40638"/>
                      <a:pt x="12915" y="40638"/>
                    </a:cubicBezTo>
                    <a:cubicBezTo>
                      <a:pt x="12903" y="40638"/>
                      <a:pt x="12890" y="40641"/>
                      <a:pt x="12877" y="40648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5"/>
                      <a:pt x="12465" y="38948"/>
                      <a:pt x="12644" y="37749"/>
                    </a:cubicBezTo>
                    <a:cubicBezTo>
                      <a:pt x="13503" y="36800"/>
                      <a:pt x="14201" y="35691"/>
                      <a:pt x="14934" y="34635"/>
                    </a:cubicBezTo>
                    <a:cubicBezTo>
                      <a:pt x="16008" y="33114"/>
                      <a:pt x="17028" y="31629"/>
                      <a:pt x="17816" y="29946"/>
                    </a:cubicBezTo>
                    <a:cubicBezTo>
                      <a:pt x="17848" y="29882"/>
                      <a:pt x="17794" y="29818"/>
                      <a:pt x="17731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7" y="30448"/>
                      <a:pt x="14111" y="32201"/>
                      <a:pt x="13252" y="34223"/>
                    </a:cubicBezTo>
                    <a:cubicBezTo>
                      <a:pt x="13431" y="33329"/>
                      <a:pt x="13628" y="32452"/>
                      <a:pt x="13843" y="31557"/>
                    </a:cubicBezTo>
                    <a:lnTo>
                      <a:pt x="13843" y="31575"/>
                    </a:lnTo>
                    <a:cubicBezTo>
                      <a:pt x="13843" y="31593"/>
                      <a:pt x="13856" y="31602"/>
                      <a:pt x="13872" y="31602"/>
                    </a:cubicBezTo>
                    <a:cubicBezTo>
                      <a:pt x="13888" y="31602"/>
                      <a:pt x="13906" y="31593"/>
                      <a:pt x="13914" y="31575"/>
                    </a:cubicBezTo>
                    <a:cubicBezTo>
                      <a:pt x="13950" y="31414"/>
                      <a:pt x="13968" y="31235"/>
                      <a:pt x="13950" y="31056"/>
                    </a:cubicBezTo>
                    <a:cubicBezTo>
                      <a:pt x="14076" y="30537"/>
                      <a:pt x="14219" y="30036"/>
                      <a:pt x="14344" y="29517"/>
                    </a:cubicBezTo>
                    <a:cubicBezTo>
                      <a:pt x="14809" y="29284"/>
                      <a:pt x="15185" y="28909"/>
                      <a:pt x="15418" y="28443"/>
                    </a:cubicBezTo>
                    <a:cubicBezTo>
                      <a:pt x="15453" y="28390"/>
                      <a:pt x="15400" y="28318"/>
                      <a:pt x="15328" y="28318"/>
                    </a:cubicBezTo>
                    <a:cubicBezTo>
                      <a:pt x="15024" y="28407"/>
                      <a:pt x="14738" y="28586"/>
                      <a:pt x="14541" y="28819"/>
                    </a:cubicBezTo>
                    <a:cubicBezTo>
                      <a:pt x="14648" y="28461"/>
                      <a:pt x="14738" y="28103"/>
                      <a:pt x="14845" y="27745"/>
                    </a:cubicBezTo>
                    <a:cubicBezTo>
                      <a:pt x="15096" y="27566"/>
                      <a:pt x="15328" y="27387"/>
                      <a:pt x="15561" y="27173"/>
                    </a:cubicBezTo>
                    <a:lnTo>
                      <a:pt x="15561" y="27173"/>
                    </a:lnTo>
                    <a:cubicBezTo>
                      <a:pt x="15543" y="27209"/>
                      <a:pt x="15507" y="27244"/>
                      <a:pt x="15489" y="27280"/>
                    </a:cubicBezTo>
                    <a:cubicBezTo>
                      <a:pt x="15475" y="27309"/>
                      <a:pt x="15496" y="27339"/>
                      <a:pt x="15524" y="27339"/>
                    </a:cubicBezTo>
                    <a:cubicBezTo>
                      <a:pt x="15530" y="27339"/>
                      <a:pt x="15536" y="27337"/>
                      <a:pt x="15543" y="27334"/>
                    </a:cubicBezTo>
                    <a:cubicBezTo>
                      <a:pt x="15614" y="27280"/>
                      <a:pt x="15686" y="27226"/>
                      <a:pt x="15740" y="27155"/>
                    </a:cubicBezTo>
                    <a:cubicBezTo>
                      <a:pt x="15761" y="27156"/>
                      <a:pt x="15782" y="27156"/>
                      <a:pt x="15803" y="27156"/>
                    </a:cubicBezTo>
                    <a:cubicBezTo>
                      <a:pt x="16489" y="27156"/>
                      <a:pt x="17310" y="26607"/>
                      <a:pt x="17744" y="26260"/>
                    </a:cubicBezTo>
                    <a:cubicBezTo>
                      <a:pt x="17798" y="26206"/>
                      <a:pt x="17762" y="26135"/>
                      <a:pt x="17690" y="26135"/>
                    </a:cubicBezTo>
                    <a:cubicBezTo>
                      <a:pt x="17243" y="26153"/>
                      <a:pt x="16796" y="26260"/>
                      <a:pt x="16384" y="26421"/>
                    </a:cubicBezTo>
                    <a:cubicBezTo>
                      <a:pt x="16921" y="25992"/>
                      <a:pt x="17368" y="25473"/>
                      <a:pt x="17708" y="24882"/>
                    </a:cubicBezTo>
                    <a:cubicBezTo>
                      <a:pt x="17726" y="24846"/>
                      <a:pt x="17690" y="24793"/>
                      <a:pt x="17655" y="24793"/>
                    </a:cubicBezTo>
                    <a:cubicBezTo>
                      <a:pt x="17637" y="24792"/>
                      <a:pt x="17619" y="24792"/>
                      <a:pt x="17601" y="24792"/>
                    </a:cubicBezTo>
                    <a:cubicBezTo>
                      <a:pt x="17048" y="24792"/>
                      <a:pt x="16534" y="25057"/>
                      <a:pt x="16187" y="25473"/>
                    </a:cubicBezTo>
                    <a:cubicBezTo>
                      <a:pt x="16366" y="24900"/>
                      <a:pt x="16330" y="24292"/>
                      <a:pt x="16062" y="23755"/>
                    </a:cubicBezTo>
                    <a:cubicBezTo>
                      <a:pt x="16051" y="23733"/>
                      <a:pt x="16019" y="23717"/>
                      <a:pt x="15988" y="23717"/>
                    </a:cubicBezTo>
                    <a:cubicBezTo>
                      <a:pt x="15969" y="23717"/>
                      <a:pt x="15950" y="23723"/>
                      <a:pt x="15937" y="23737"/>
                    </a:cubicBezTo>
                    <a:cubicBezTo>
                      <a:pt x="15561" y="24095"/>
                      <a:pt x="15292" y="24542"/>
                      <a:pt x="15149" y="25043"/>
                    </a:cubicBezTo>
                    <a:cubicBezTo>
                      <a:pt x="15078" y="24775"/>
                      <a:pt x="14970" y="24524"/>
                      <a:pt x="14809" y="24310"/>
                    </a:cubicBezTo>
                    <a:cubicBezTo>
                      <a:pt x="14714" y="24187"/>
                      <a:pt x="14306" y="23803"/>
                      <a:pt x="14038" y="23803"/>
                    </a:cubicBezTo>
                    <a:cubicBezTo>
                      <a:pt x="13955" y="23803"/>
                      <a:pt x="13885" y="23840"/>
                      <a:pt x="13843" y="23934"/>
                    </a:cubicBezTo>
                    <a:cubicBezTo>
                      <a:pt x="13592" y="24471"/>
                      <a:pt x="13789" y="25079"/>
                      <a:pt x="13968" y="25598"/>
                    </a:cubicBezTo>
                    <a:cubicBezTo>
                      <a:pt x="13759" y="25403"/>
                      <a:pt x="13486" y="25306"/>
                      <a:pt x="13206" y="25306"/>
                    </a:cubicBezTo>
                    <a:cubicBezTo>
                      <a:pt x="13126" y="25306"/>
                      <a:pt x="13046" y="25314"/>
                      <a:pt x="12966" y="25330"/>
                    </a:cubicBezTo>
                    <a:cubicBezTo>
                      <a:pt x="12930" y="25330"/>
                      <a:pt x="12912" y="25365"/>
                      <a:pt x="12912" y="25401"/>
                    </a:cubicBezTo>
                    <a:cubicBezTo>
                      <a:pt x="12912" y="26224"/>
                      <a:pt x="13718" y="27119"/>
                      <a:pt x="14559" y="27137"/>
                    </a:cubicBezTo>
                    <a:cubicBezTo>
                      <a:pt x="14612" y="27298"/>
                      <a:pt x="14666" y="27459"/>
                      <a:pt x="14738" y="27620"/>
                    </a:cubicBezTo>
                    <a:cubicBezTo>
                      <a:pt x="14738" y="27620"/>
                      <a:pt x="14738" y="27620"/>
                      <a:pt x="14756" y="27638"/>
                    </a:cubicBezTo>
                    <a:cubicBezTo>
                      <a:pt x="14756" y="27638"/>
                      <a:pt x="14756" y="27638"/>
                      <a:pt x="14756" y="27656"/>
                    </a:cubicBezTo>
                    <a:cubicBezTo>
                      <a:pt x="14738" y="27674"/>
                      <a:pt x="14738" y="27692"/>
                      <a:pt x="14756" y="27710"/>
                    </a:cubicBezTo>
                    <a:cubicBezTo>
                      <a:pt x="14594" y="28193"/>
                      <a:pt x="14433" y="28676"/>
                      <a:pt x="14290" y="29177"/>
                    </a:cubicBezTo>
                    <a:cubicBezTo>
                      <a:pt x="14290" y="29195"/>
                      <a:pt x="14290" y="29195"/>
                      <a:pt x="14290" y="29213"/>
                    </a:cubicBezTo>
                    <a:lnTo>
                      <a:pt x="14237" y="29392"/>
                    </a:lnTo>
                    <a:cubicBezTo>
                      <a:pt x="14165" y="29445"/>
                      <a:pt x="14093" y="29499"/>
                      <a:pt x="14040" y="29553"/>
                    </a:cubicBezTo>
                    <a:cubicBezTo>
                      <a:pt x="13981" y="29597"/>
                      <a:pt x="14019" y="29629"/>
                      <a:pt x="14054" y="29629"/>
                    </a:cubicBezTo>
                    <a:cubicBezTo>
                      <a:pt x="14062" y="29629"/>
                      <a:pt x="14069" y="29628"/>
                      <a:pt x="14076" y="29624"/>
                    </a:cubicBezTo>
                    <a:cubicBezTo>
                      <a:pt x="14129" y="29624"/>
                      <a:pt x="14147" y="29606"/>
                      <a:pt x="14165" y="29589"/>
                    </a:cubicBezTo>
                    <a:lnTo>
                      <a:pt x="14165" y="29589"/>
                    </a:lnTo>
                    <a:cubicBezTo>
                      <a:pt x="14093" y="29893"/>
                      <a:pt x="14004" y="30179"/>
                      <a:pt x="13914" y="30483"/>
                    </a:cubicBezTo>
                    <a:cubicBezTo>
                      <a:pt x="13843" y="30179"/>
                      <a:pt x="13718" y="29893"/>
                      <a:pt x="13521" y="29660"/>
                    </a:cubicBezTo>
                    <a:cubicBezTo>
                      <a:pt x="13508" y="29647"/>
                      <a:pt x="13493" y="29642"/>
                      <a:pt x="13478" y="29642"/>
                    </a:cubicBezTo>
                    <a:cubicBezTo>
                      <a:pt x="13451" y="29642"/>
                      <a:pt x="13425" y="29661"/>
                      <a:pt x="13413" y="29696"/>
                    </a:cubicBezTo>
                    <a:cubicBezTo>
                      <a:pt x="13306" y="30143"/>
                      <a:pt x="13503" y="30716"/>
                      <a:pt x="13718" y="31145"/>
                    </a:cubicBezTo>
                    <a:cubicBezTo>
                      <a:pt x="13574" y="31682"/>
                      <a:pt x="13431" y="32237"/>
                      <a:pt x="13288" y="32792"/>
                    </a:cubicBezTo>
                    <a:cubicBezTo>
                      <a:pt x="13288" y="32398"/>
                      <a:pt x="13163" y="32004"/>
                      <a:pt x="12948" y="31664"/>
                    </a:cubicBezTo>
                    <a:cubicBezTo>
                      <a:pt x="12930" y="31638"/>
                      <a:pt x="12908" y="31624"/>
                      <a:pt x="12885" y="31624"/>
                    </a:cubicBezTo>
                    <a:cubicBezTo>
                      <a:pt x="12863" y="31624"/>
                      <a:pt x="12841" y="31638"/>
                      <a:pt x="12823" y="31664"/>
                    </a:cubicBezTo>
                    <a:cubicBezTo>
                      <a:pt x="12608" y="32130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7"/>
                      <a:pt x="12537" y="36138"/>
                      <a:pt x="12340" y="37570"/>
                    </a:cubicBezTo>
                    <a:cubicBezTo>
                      <a:pt x="12214" y="37838"/>
                      <a:pt x="12089" y="38089"/>
                      <a:pt x="11946" y="38357"/>
                    </a:cubicBezTo>
                    <a:cubicBezTo>
                      <a:pt x="11933" y="38396"/>
                      <a:pt x="11967" y="38425"/>
                      <a:pt x="12000" y="38425"/>
                    </a:cubicBezTo>
                    <a:cubicBezTo>
                      <a:pt x="12013" y="38425"/>
                      <a:pt x="12025" y="38421"/>
                      <a:pt x="12035" y="38411"/>
                    </a:cubicBezTo>
                    <a:cubicBezTo>
                      <a:pt x="12071" y="38357"/>
                      <a:pt x="12089" y="38303"/>
                      <a:pt x="12125" y="38250"/>
                    </a:cubicBezTo>
                    <a:cubicBezTo>
                      <a:pt x="12134" y="38259"/>
                      <a:pt x="12147" y="38263"/>
                      <a:pt x="12161" y="38263"/>
                    </a:cubicBezTo>
                    <a:cubicBezTo>
                      <a:pt x="12174" y="38263"/>
                      <a:pt x="12188" y="38259"/>
                      <a:pt x="12197" y="38250"/>
                    </a:cubicBezTo>
                    <a:lnTo>
                      <a:pt x="12232" y="38214"/>
                    </a:lnTo>
                    <a:lnTo>
                      <a:pt x="12232" y="38214"/>
                    </a:lnTo>
                    <a:cubicBezTo>
                      <a:pt x="12179" y="38715"/>
                      <a:pt x="12125" y="39216"/>
                      <a:pt x="12071" y="39735"/>
                    </a:cubicBezTo>
                    <a:cubicBezTo>
                      <a:pt x="11892" y="37910"/>
                      <a:pt x="11606" y="36102"/>
                      <a:pt x="11320" y="34313"/>
                    </a:cubicBezTo>
                    <a:cubicBezTo>
                      <a:pt x="11320" y="34313"/>
                      <a:pt x="11320" y="34295"/>
                      <a:pt x="11338" y="34295"/>
                    </a:cubicBezTo>
                    <a:cubicBezTo>
                      <a:pt x="11713" y="33758"/>
                      <a:pt x="11964" y="32953"/>
                      <a:pt x="11731" y="32344"/>
                    </a:cubicBezTo>
                    <a:cubicBezTo>
                      <a:pt x="11720" y="32309"/>
                      <a:pt x="11685" y="32282"/>
                      <a:pt x="11648" y="32282"/>
                    </a:cubicBezTo>
                    <a:cubicBezTo>
                      <a:pt x="11628" y="32282"/>
                      <a:pt x="11607" y="32290"/>
                      <a:pt x="11588" y="32309"/>
                    </a:cubicBezTo>
                    <a:cubicBezTo>
                      <a:pt x="11373" y="32595"/>
                      <a:pt x="11212" y="32917"/>
                      <a:pt x="11141" y="33257"/>
                    </a:cubicBezTo>
                    <a:cubicBezTo>
                      <a:pt x="10926" y="31969"/>
                      <a:pt x="10729" y="30698"/>
                      <a:pt x="10550" y="29445"/>
                    </a:cubicBezTo>
                    <a:lnTo>
                      <a:pt x="10282" y="27387"/>
                    </a:lnTo>
                    <a:cubicBezTo>
                      <a:pt x="10604" y="26958"/>
                      <a:pt x="10783" y="26439"/>
                      <a:pt x="10765" y="25902"/>
                    </a:cubicBezTo>
                    <a:cubicBezTo>
                      <a:pt x="10765" y="25854"/>
                      <a:pt x="10725" y="25815"/>
                      <a:pt x="10683" y="25815"/>
                    </a:cubicBezTo>
                    <a:cubicBezTo>
                      <a:pt x="10662" y="25815"/>
                      <a:pt x="10640" y="25825"/>
                      <a:pt x="10622" y="25848"/>
                    </a:cubicBezTo>
                    <a:cubicBezTo>
                      <a:pt x="10425" y="26063"/>
                      <a:pt x="10282" y="26332"/>
                      <a:pt x="10174" y="26618"/>
                    </a:cubicBezTo>
                    <a:cubicBezTo>
                      <a:pt x="10067" y="25759"/>
                      <a:pt x="9960" y="24882"/>
                      <a:pt x="9852" y="24023"/>
                    </a:cubicBezTo>
                    <a:cubicBezTo>
                      <a:pt x="10156" y="23415"/>
                      <a:pt x="10514" y="22842"/>
                      <a:pt x="10926" y="22305"/>
                    </a:cubicBezTo>
                    <a:lnTo>
                      <a:pt x="10980" y="22305"/>
                    </a:lnTo>
                    <a:cubicBezTo>
                      <a:pt x="11151" y="22191"/>
                      <a:pt x="11358" y="22133"/>
                      <a:pt x="11571" y="22133"/>
                    </a:cubicBezTo>
                    <a:cubicBezTo>
                      <a:pt x="11624" y="22133"/>
                      <a:pt x="11678" y="22137"/>
                      <a:pt x="11731" y="22144"/>
                    </a:cubicBezTo>
                    <a:cubicBezTo>
                      <a:pt x="11642" y="22252"/>
                      <a:pt x="11552" y="22359"/>
                      <a:pt x="11427" y="22431"/>
                    </a:cubicBezTo>
                    <a:cubicBezTo>
                      <a:pt x="11272" y="22493"/>
                      <a:pt x="11103" y="22541"/>
                      <a:pt x="10932" y="22541"/>
                    </a:cubicBezTo>
                    <a:cubicBezTo>
                      <a:pt x="10906" y="22541"/>
                      <a:pt x="10880" y="22540"/>
                      <a:pt x="10854" y="22538"/>
                    </a:cubicBezTo>
                    <a:cubicBezTo>
                      <a:pt x="10801" y="22538"/>
                      <a:pt x="10765" y="22627"/>
                      <a:pt x="10819" y="22663"/>
                    </a:cubicBezTo>
                    <a:cubicBezTo>
                      <a:pt x="10898" y="22700"/>
                      <a:pt x="10979" y="22716"/>
                      <a:pt x="11059" y="22716"/>
                    </a:cubicBezTo>
                    <a:cubicBezTo>
                      <a:pt x="11413" y="22716"/>
                      <a:pt x="11756" y="22403"/>
                      <a:pt x="11946" y="22126"/>
                    </a:cubicBezTo>
                    <a:cubicBezTo>
                      <a:pt x="11964" y="22091"/>
                      <a:pt x="11946" y="22037"/>
                      <a:pt x="11892" y="22019"/>
                    </a:cubicBezTo>
                    <a:cubicBezTo>
                      <a:pt x="11812" y="22003"/>
                      <a:pt x="11728" y="21995"/>
                      <a:pt x="11643" y="21995"/>
                    </a:cubicBezTo>
                    <a:cubicBezTo>
                      <a:pt x="11446" y="21995"/>
                      <a:pt x="11244" y="22039"/>
                      <a:pt x="11069" y="22126"/>
                    </a:cubicBezTo>
                    <a:cubicBezTo>
                      <a:pt x="11373" y="21715"/>
                      <a:pt x="11695" y="21339"/>
                      <a:pt x="12053" y="20963"/>
                    </a:cubicBezTo>
                    <a:cubicBezTo>
                      <a:pt x="12250" y="20766"/>
                      <a:pt x="12465" y="20552"/>
                      <a:pt x="12680" y="20355"/>
                    </a:cubicBezTo>
                    <a:cubicBezTo>
                      <a:pt x="13145" y="20122"/>
                      <a:pt x="13646" y="19907"/>
                      <a:pt x="14147" y="19746"/>
                    </a:cubicBezTo>
                    <a:cubicBezTo>
                      <a:pt x="15239" y="19299"/>
                      <a:pt x="16402" y="19013"/>
                      <a:pt x="17583" y="18887"/>
                    </a:cubicBezTo>
                    <a:cubicBezTo>
                      <a:pt x="17637" y="18869"/>
                      <a:pt x="17637" y="18798"/>
                      <a:pt x="17583" y="18798"/>
                    </a:cubicBezTo>
                    <a:cubicBezTo>
                      <a:pt x="17518" y="18795"/>
                      <a:pt x="17453" y="18794"/>
                      <a:pt x="17389" y="18794"/>
                    </a:cubicBezTo>
                    <a:cubicBezTo>
                      <a:pt x="16157" y="18794"/>
                      <a:pt x="15018" y="19268"/>
                      <a:pt x="13879" y="19710"/>
                    </a:cubicBezTo>
                    <a:cubicBezTo>
                      <a:pt x="13620" y="19823"/>
                      <a:pt x="13333" y="19922"/>
                      <a:pt x="13069" y="20045"/>
                    </a:cubicBezTo>
                    <a:lnTo>
                      <a:pt x="13069" y="20045"/>
                    </a:lnTo>
                    <a:cubicBezTo>
                      <a:pt x="13714" y="19728"/>
                      <a:pt x="14282" y="19320"/>
                      <a:pt x="14899" y="18977"/>
                    </a:cubicBezTo>
                    <a:cubicBezTo>
                      <a:pt x="15668" y="18565"/>
                      <a:pt x="16563" y="18494"/>
                      <a:pt x="17404" y="18494"/>
                    </a:cubicBezTo>
                    <a:cubicBezTo>
                      <a:pt x="17489" y="18494"/>
                      <a:pt x="17635" y="18491"/>
                      <a:pt x="17808" y="18491"/>
                    </a:cubicBezTo>
                    <a:cubicBezTo>
                      <a:pt x="18543" y="18491"/>
                      <a:pt x="19776" y="18538"/>
                      <a:pt x="18979" y="19030"/>
                    </a:cubicBezTo>
                    <a:cubicBezTo>
                      <a:pt x="17690" y="19818"/>
                      <a:pt x="16563" y="20033"/>
                      <a:pt x="15078" y="20068"/>
                    </a:cubicBezTo>
                    <a:cubicBezTo>
                      <a:pt x="14111" y="20086"/>
                      <a:pt x="13234" y="20229"/>
                      <a:pt x="12375" y="20713"/>
                    </a:cubicBezTo>
                    <a:cubicBezTo>
                      <a:pt x="12345" y="20743"/>
                      <a:pt x="12367" y="20788"/>
                      <a:pt x="12397" y="20788"/>
                    </a:cubicBezTo>
                    <a:cubicBezTo>
                      <a:pt x="12401" y="20788"/>
                      <a:pt x="12406" y="20787"/>
                      <a:pt x="12411" y="20784"/>
                    </a:cubicBezTo>
                    <a:cubicBezTo>
                      <a:pt x="13843" y="20229"/>
                      <a:pt x="15221" y="20283"/>
                      <a:pt x="16724" y="20158"/>
                    </a:cubicBezTo>
                    <a:cubicBezTo>
                      <a:pt x="17833" y="20050"/>
                      <a:pt x="18818" y="19281"/>
                      <a:pt x="19766" y="18762"/>
                    </a:cubicBezTo>
                    <a:cubicBezTo>
                      <a:pt x="19820" y="18708"/>
                      <a:pt x="19820" y="18619"/>
                      <a:pt x="19748" y="18601"/>
                    </a:cubicBezTo>
                    <a:cubicBezTo>
                      <a:pt x="18913" y="18458"/>
                      <a:pt x="18094" y="18346"/>
                      <a:pt x="17269" y="18346"/>
                    </a:cubicBezTo>
                    <a:cubicBezTo>
                      <a:pt x="16857" y="18346"/>
                      <a:pt x="16444" y="18374"/>
                      <a:pt x="16026" y="18440"/>
                    </a:cubicBezTo>
                    <a:cubicBezTo>
                      <a:pt x="15042" y="18601"/>
                      <a:pt x="14237" y="19227"/>
                      <a:pt x="13378" y="19746"/>
                    </a:cubicBezTo>
                    <a:cubicBezTo>
                      <a:pt x="13914" y="19263"/>
                      <a:pt x="14451" y="18780"/>
                      <a:pt x="14988" y="18297"/>
                    </a:cubicBezTo>
                    <a:cubicBezTo>
                      <a:pt x="15507" y="17796"/>
                      <a:pt x="16008" y="17348"/>
                      <a:pt x="16563" y="16919"/>
                    </a:cubicBezTo>
                    <a:cubicBezTo>
                      <a:pt x="16750" y="16997"/>
                      <a:pt x="16964" y="17048"/>
                      <a:pt x="17182" y="17048"/>
                    </a:cubicBezTo>
                    <a:cubicBezTo>
                      <a:pt x="17214" y="17048"/>
                      <a:pt x="17246" y="17046"/>
                      <a:pt x="17279" y="17044"/>
                    </a:cubicBezTo>
                    <a:cubicBezTo>
                      <a:pt x="17404" y="17026"/>
                      <a:pt x="17637" y="16901"/>
                      <a:pt x="17619" y="16740"/>
                    </a:cubicBezTo>
                    <a:cubicBezTo>
                      <a:pt x="17583" y="16561"/>
                      <a:pt x="17386" y="16525"/>
                      <a:pt x="17279" y="16489"/>
                    </a:cubicBezTo>
                    <a:lnTo>
                      <a:pt x="17171" y="16471"/>
                    </a:lnTo>
                    <a:cubicBezTo>
                      <a:pt x="17493" y="16239"/>
                      <a:pt x="17816" y="16024"/>
                      <a:pt x="18156" y="15827"/>
                    </a:cubicBezTo>
                    <a:cubicBezTo>
                      <a:pt x="18173" y="15845"/>
                      <a:pt x="18209" y="15863"/>
                      <a:pt x="18245" y="15863"/>
                    </a:cubicBezTo>
                    <a:lnTo>
                      <a:pt x="18317" y="15863"/>
                    </a:lnTo>
                    <a:cubicBezTo>
                      <a:pt x="18406" y="15935"/>
                      <a:pt x="18496" y="15970"/>
                      <a:pt x="18603" y="16006"/>
                    </a:cubicBezTo>
                    <a:cubicBezTo>
                      <a:pt x="18608" y="16011"/>
                      <a:pt x="18615" y="16014"/>
                      <a:pt x="18622" y="16014"/>
                    </a:cubicBezTo>
                    <a:cubicBezTo>
                      <a:pt x="18640" y="16014"/>
                      <a:pt x="18662" y="16001"/>
                      <a:pt x="18675" y="15988"/>
                    </a:cubicBezTo>
                    <a:lnTo>
                      <a:pt x="18746" y="15988"/>
                    </a:lnTo>
                    <a:cubicBezTo>
                      <a:pt x="19283" y="16919"/>
                      <a:pt x="20088" y="17814"/>
                      <a:pt x="21234" y="17814"/>
                    </a:cubicBezTo>
                    <a:cubicBezTo>
                      <a:pt x="21305" y="17814"/>
                      <a:pt x="21341" y="17742"/>
                      <a:pt x="21305" y="17706"/>
                    </a:cubicBezTo>
                    <a:cubicBezTo>
                      <a:pt x="21144" y="17277"/>
                      <a:pt x="20894" y="16883"/>
                      <a:pt x="20554" y="16579"/>
                    </a:cubicBezTo>
                    <a:lnTo>
                      <a:pt x="20554" y="16579"/>
                    </a:lnTo>
                    <a:cubicBezTo>
                      <a:pt x="20608" y="16583"/>
                      <a:pt x="20662" y="16585"/>
                      <a:pt x="20716" y="16585"/>
                    </a:cubicBezTo>
                    <a:cubicBezTo>
                      <a:pt x="21144" y="16585"/>
                      <a:pt x="21566" y="16459"/>
                      <a:pt x="21931" y="16221"/>
                    </a:cubicBezTo>
                    <a:cubicBezTo>
                      <a:pt x="21949" y="16185"/>
                      <a:pt x="21949" y="16167"/>
                      <a:pt x="21931" y="16131"/>
                    </a:cubicBezTo>
                    <a:lnTo>
                      <a:pt x="21896" y="16149"/>
                    </a:lnTo>
                    <a:cubicBezTo>
                      <a:pt x="21642" y="15624"/>
                      <a:pt x="21003" y="15468"/>
                      <a:pt x="20358" y="15468"/>
                    </a:cubicBezTo>
                    <a:cubicBezTo>
                      <a:pt x="20322" y="15468"/>
                      <a:pt x="20286" y="15468"/>
                      <a:pt x="20249" y="15469"/>
                    </a:cubicBezTo>
                    <a:lnTo>
                      <a:pt x="20500" y="15362"/>
                    </a:lnTo>
                    <a:cubicBezTo>
                      <a:pt x="20858" y="15219"/>
                      <a:pt x="21591" y="14950"/>
                      <a:pt x="21627" y="14467"/>
                    </a:cubicBezTo>
                    <a:cubicBezTo>
                      <a:pt x="21637" y="14152"/>
                      <a:pt x="21354" y="14064"/>
                      <a:pt x="21053" y="14064"/>
                    </a:cubicBezTo>
                    <a:cubicBezTo>
                      <a:pt x="20807" y="14064"/>
                      <a:pt x="20549" y="14123"/>
                      <a:pt x="20428" y="14163"/>
                    </a:cubicBezTo>
                    <a:cubicBezTo>
                      <a:pt x="20285" y="14217"/>
                      <a:pt x="20160" y="14270"/>
                      <a:pt x="20017" y="14342"/>
                    </a:cubicBezTo>
                    <a:cubicBezTo>
                      <a:pt x="20375" y="13948"/>
                      <a:pt x="20607" y="13483"/>
                      <a:pt x="20715" y="12982"/>
                    </a:cubicBezTo>
                    <a:cubicBezTo>
                      <a:pt x="20733" y="12946"/>
                      <a:pt x="20697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9"/>
                      <a:pt x="19158" y="12517"/>
                      <a:pt x="18675" y="11872"/>
                    </a:cubicBezTo>
                    <a:cubicBezTo>
                      <a:pt x="18665" y="11853"/>
                      <a:pt x="18639" y="11839"/>
                      <a:pt x="18611" y="11839"/>
                    </a:cubicBezTo>
                    <a:cubicBezTo>
                      <a:pt x="18589" y="11839"/>
                      <a:pt x="18565" y="11848"/>
                      <a:pt x="18549" y="11872"/>
                    </a:cubicBezTo>
                    <a:cubicBezTo>
                      <a:pt x="18335" y="12356"/>
                      <a:pt x="18227" y="12857"/>
                      <a:pt x="18191" y="13376"/>
                    </a:cubicBezTo>
                    <a:cubicBezTo>
                      <a:pt x="18120" y="13250"/>
                      <a:pt x="18048" y="13125"/>
                      <a:pt x="17977" y="13000"/>
                    </a:cubicBezTo>
                    <a:cubicBezTo>
                      <a:pt x="17959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6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6" y="13805"/>
                      <a:pt x="17386" y="14968"/>
                      <a:pt x="18102" y="15595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7" y="15899"/>
                      <a:pt x="17207" y="16149"/>
                      <a:pt x="16796" y="16436"/>
                    </a:cubicBezTo>
                    <a:cubicBezTo>
                      <a:pt x="16760" y="16436"/>
                      <a:pt x="16706" y="16454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6"/>
                      <a:pt x="15990" y="17026"/>
                      <a:pt x="15650" y="17295"/>
                    </a:cubicBezTo>
                    <a:cubicBezTo>
                      <a:pt x="15847" y="16972"/>
                      <a:pt x="15954" y="16561"/>
                      <a:pt x="15776" y="16239"/>
                    </a:cubicBezTo>
                    <a:cubicBezTo>
                      <a:pt x="15766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7" y="16972"/>
                      <a:pt x="15364" y="17402"/>
                    </a:cubicBezTo>
                    <a:cubicBezTo>
                      <a:pt x="15328" y="17456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7" y="20158"/>
                    </a:lnTo>
                    <a:cubicBezTo>
                      <a:pt x="12519" y="20176"/>
                      <a:pt x="12519" y="20194"/>
                      <a:pt x="12519" y="20212"/>
                    </a:cubicBezTo>
                    <a:lnTo>
                      <a:pt x="12197" y="20516"/>
                    </a:lnTo>
                    <a:cubicBezTo>
                      <a:pt x="12071" y="20605"/>
                      <a:pt x="11946" y="20730"/>
                      <a:pt x="11839" y="20874"/>
                    </a:cubicBezTo>
                    <a:cubicBezTo>
                      <a:pt x="11749" y="20945"/>
                      <a:pt x="11660" y="21035"/>
                      <a:pt x="11588" y="21124"/>
                    </a:cubicBezTo>
                    <a:cubicBezTo>
                      <a:pt x="12000" y="20319"/>
                      <a:pt x="12322" y="19460"/>
                      <a:pt x="12537" y="18583"/>
                    </a:cubicBezTo>
                    <a:cubicBezTo>
                      <a:pt x="12662" y="18118"/>
                      <a:pt x="12805" y="17617"/>
                      <a:pt x="12930" y="17116"/>
                    </a:cubicBezTo>
                    <a:cubicBezTo>
                      <a:pt x="13127" y="17026"/>
                      <a:pt x="13306" y="16901"/>
                      <a:pt x="13431" y="16722"/>
                    </a:cubicBezTo>
                    <a:cubicBezTo>
                      <a:pt x="13574" y="16561"/>
                      <a:pt x="13664" y="16364"/>
                      <a:pt x="13664" y="16149"/>
                    </a:cubicBezTo>
                    <a:cubicBezTo>
                      <a:pt x="13664" y="16097"/>
                      <a:pt x="13626" y="16064"/>
                      <a:pt x="13584" y="16064"/>
                    </a:cubicBezTo>
                    <a:cubicBezTo>
                      <a:pt x="13569" y="16064"/>
                      <a:pt x="13553" y="16068"/>
                      <a:pt x="13539" y="16078"/>
                    </a:cubicBezTo>
                    <a:cubicBezTo>
                      <a:pt x="13360" y="16203"/>
                      <a:pt x="13199" y="16346"/>
                      <a:pt x="13073" y="16543"/>
                    </a:cubicBezTo>
                    <a:cubicBezTo>
                      <a:pt x="13252" y="15863"/>
                      <a:pt x="13360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7" y="14492"/>
                      <a:pt x="13512" y="14475"/>
                      <a:pt x="13539" y="14449"/>
                    </a:cubicBezTo>
                    <a:lnTo>
                      <a:pt x="13646" y="14288"/>
                    </a:lnTo>
                    <a:cubicBezTo>
                      <a:pt x="13682" y="14235"/>
                      <a:pt x="13718" y="14163"/>
                      <a:pt x="13753" y="14091"/>
                    </a:cubicBezTo>
                    <a:cubicBezTo>
                      <a:pt x="14720" y="13841"/>
                      <a:pt x="15686" y="12749"/>
                      <a:pt x="15328" y="11765"/>
                    </a:cubicBezTo>
                    <a:cubicBezTo>
                      <a:pt x="15321" y="11744"/>
                      <a:pt x="15300" y="11734"/>
                      <a:pt x="15280" y="11734"/>
                    </a:cubicBezTo>
                    <a:cubicBezTo>
                      <a:pt x="15248" y="11734"/>
                      <a:pt x="15217" y="11757"/>
                      <a:pt x="15239" y="11801"/>
                    </a:cubicBezTo>
                    <a:cubicBezTo>
                      <a:pt x="15543" y="12713"/>
                      <a:pt x="14684" y="13447"/>
                      <a:pt x="13897" y="13859"/>
                    </a:cubicBezTo>
                    <a:cubicBezTo>
                      <a:pt x="13932" y="13769"/>
                      <a:pt x="13986" y="13662"/>
                      <a:pt x="14040" y="13555"/>
                    </a:cubicBezTo>
                    <a:cubicBezTo>
                      <a:pt x="14058" y="13537"/>
                      <a:pt x="14076" y="13501"/>
                      <a:pt x="14093" y="13447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791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60" y="11139"/>
                    </a:cubicBezTo>
                    <a:cubicBezTo>
                      <a:pt x="14791" y="11210"/>
                      <a:pt x="14559" y="11389"/>
                      <a:pt x="14416" y="11622"/>
                    </a:cubicBezTo>
                    <a:cubicBezTo>
                      <a:pt x="14433" y="11336"/>
                      <a:pt x="14433" y="11031"/>
                      <a:pt x="14416" y="10727"/>
                    </a:cubicBezTo>
                    <a:cubicBezTo>
                      <a:pt x="14416" y="10698"/>
                      <a:pt x="14392" y="10669"/>
                      <a:pt x="14363" y="10669"/>
                    </a:cubicBezTo>
                    <a:cubicBezTo>
                      <a:pt x="14357" y="10669"/>
                      <a:pt x="14351" y="10670"/>
                      <a:pt x="14344" y="10673"/>
                    </a:cubicBezTo>
                    <a:cubicBezTo>
                      <a:pt x="13914" y="10834"/>
                      <a:pt x="13610" y="11192"/>
                      <a:pt x="13503" y="11640"/>
                    </a:cubicBezTo>
                    <a:cubicBezTo>
                      <a:pt x="13405" y="11472"/>
                      <a:pt x="13078" y="10988"/>
                      <a:pt x="12855" y="10988"/>
                    </a:cubicBezTo>
                    <a:cubicBezTo>
                      <a:pt x="12792" y="10988"/>
                      <a:pt x="12737" y="11027"/>
                      <a:pt x="12698" y="11121"/>
                    </a:cubicBezTo>
                    <a:cubicBezTo>
                      <a:pt x="12680" y="11049"/>
                      <a:pt x="12662" y="10978"/>
                      <a:pt x="12644" y="10906"/>
                    </a:cubicBezTo>
                    <a:cubicBezTo>
                      <a:pt x="12644" y="10858"/>
                      <a:pt x="12612" y="10827"/>
                      <a:pt x="12580" y="10827"/>
                    </a:cubicBezTo>
                    <a:cubicBezTo>
                      <a:pt x="12564" y="10827"/>
                      <a:pt x="12548" y="10834"/>
                      <a:pt x="12537" y="10852"/>
                    </a:cubicBezTo>
                    <a:cubicBezTo>
                      <a:pt x="11928" y="11371"/>
                      <a:pt x="11964" y="13071"/>
                      <a:pt x="12698" y="13572"/>
                    </a:cubicBezTo>
                    <a:cubicBezTo>
                      <a:pt x="12375" y="13483"/>
                      <a:pt x="12071" y="13322"/>
                      <a:pt x="11839" y="13071"/>
                    </a:cubicBezTo>
                    <a:cubicBezTo>
                      <a:pt x="11678" y="12910"/>
                      <a:pt x="11588" y="12696"/>
                      <a:pt x="11552" y="12481"/>
                    </a:cubicBezTo>
                    <a:cubicBezTo>
                      <a:pt x="11516" y="12195"/>
                      <a:pt x="11695" y="11998"/>
                      <a:pt x="11803" y="11765"/>
                    </a:cubicBezTo>
                    <a:cubicBezTo>
                      <a:pt x="11817" y="11736"/>
                      <a:pt x="11796" y="11707"/>
                      <a:pt x="11778" y="11707"/>
                    </a:cubicBezTo>
                    <a:cubicBezTo>
                      <a:pt x="11774" y="11707"/>
                      <a:pt x="11770" y="11708"/>
                      <a:pt x="11767" y="11711"/>
                    </a:cubicBezTo>
                    <a:cubicBezTo>
                      <a:pt x="11355" y="11998"/>
                      <a:pt x="11338" y="12535"/>
                      <a:pt x="11552" y="12946"/>
                    </a:cubicBezTo>
                    <a:cubicBezTo>
                      <a:pt x="11839" y="13376"/>
                      <a:pt x="12304" y="13662"/>
                      <a:pt x="12841" y="13680"/>
                    </a:cubicBezTo>
                    <a:cubicBezTo>
                      <a:pt x="12841" y="13680"/>
                      <a:pt x="12859" y="13680"/>
                      <a:pt x="12859" y="13662"/>
                    </a:cubicBezTo>
                    <a:cubicBezTo>
                      <a:pt x="12912" y="13680"/>
                      <a:pt x="12948" y="13698"/>
                      <a:pt x="12984" y="13698"/>
                    </a:cubicBezTo>
                    <a:cubicBezTo>
                      <a:pt x="13038" y="13877"/>
                      <a:pt x="13073" y="14056"/>
                      <a:pt x="13091" y="14235"/>
                    </a:cubicBezTo>
                    <a:cubicBezTo>
                      <a:pt x="13091" y="14284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9" y="14252"/>
                      <a:pt x="13285" y="14252"/>
                      <a:pt x="13288" y="14239"/>
                    </a:cubicBezTo>
                    <a:lnTo>
                      <a:pt x="13288" y="14239"/>
                    </a:lnTo>
                    <a:cubicBezTo>
                      <a:pt x="13162" y="15597"/>
                      <a:pt x="12912" y="16920"/>
                      <a:pt x="12537" y="18225"/>
                    </a:cubicBezTo>
                    <a:cubicBezTo>
                      <a:pt x="12608" y="17724"/>
                      <a:pt x="12590" y="17223"/>
                      <a:pt x="12519" y="16722"/>
                    </a:cubicBezTo>
                    <a:cubicBezTo>
                      <a:pt x="12340" y="15577"/>
                      <a:pt x="11338" y="15094"/>
                      <a:pt x="10836" y="14127"/>
                    </a:cubicBezTo>
                    <a:cubicBezTo>
                      <a:pt x="10830" y="14108"/>
                      <a:pt x="10815" y="14101"/>
                      <a:pt x="10799" y="14101"/>
                    </a:cubicBezTo>
                    <a:cubicBezTo>
                      <a:pt x="10769" y="14101"/>
                      <a:pt x="10735" y="14128"/>
                      <a:pt x="10747" y="14163"/>
                    </a:cubicBezTo>
                    <a:cubicBezTo>
                      <a:pt x="11015" y="15255"/>
                      <a:pt x="10890" y="16382"/>
                      <a:pt x="11033" y="17491"/>
                    </a:cubicBezTo>
                    <a:cubicBezTo>
                      <a:pt x="11176" y="18673"/>
                      <a:pt x="11749" y="19621"/>
                      <a:pt x="11534" y="20856"/>
                    </a:cubicBezTo>
                    <a:cubicBezTo>
                      <a:pt x="11391" y="21142"/>
                      <a:pt x="11248" y="21428"/>
                      <a:pt x="11087" y="21697"/>
                    </a:cubicBezTo>
                    <a:cubicBezTo>
                      <a:pt x="10586" y="22287"/>
                      <a:pt x="10156" y="22932"/>
                      <a:pt x="9781" y="23612"/>
                    </a:cubicBezTo>
                    <a:cubicBezTo>
                      <a:pt x="9673" y="22753"/>
                      <a:pt x="9584" y="21876"/>
                      <a:pt x="9494" y="21017"/>
                    </a:cubicBezTo>
                    <a:cubicBezTo>
                      <a:pt x="9763" y="20641"/>
                      <a:pt x="9870" y="20176"/>
                      <a:pt x="9799" y="19728"/>
                    </a:cubicBezTo>
                    <a:cubicBezTo>
                      <a:pt x="9787" y="19694"/>
                      <a:pt x="9761" y="19674"/>
                      <a:pt x="9734" y="19674"/>
                    </a:cubicBezTo>
                    <a:cubicBezTo>
                      <a:pt x="9719" y="19674"/>
                      <a:pt x="9704" y="19680"/>
                      <a:pt x="9691" y="19693"/>
                    </a:cubicBezTo>
                    <a:cubicBezTo>
                      <a:pt x="9566" y="19782"/>
                      <a:pt x="9476" y="19907"/>
                      <a:pt x="9405" y="20050"/>
                    </a:cubicBezTo>
                    <a:cubicBezTo>
                      <a:pt x="9315" y="18995"/>
                      <a:pt x="9244" y="17957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8"/>
                      <a:pt x="9745" y="15237"/>
                      <a:pt x="9709" y="14700"/>
                    </a:cubicBezTo>
                    <a:cubicBezTo>
                      <a:pt x="9709" y="14665"/>
                      <a:pt x="9679" y="14637"/>
                      <a:pt x="9648" y="14637"/>
                    </a:cubicBezTo>
                    <a:cubicBezTo>
                      <a:pt x="9631" y="14637"/>
                      <a:pt x="9614" y="14645"/>
                      <a:pt x="9602" y="14664"/>
                    </a:cubicBezTo>
                    <a:cubicBezTo>
                      <a:pt x="9405" y="14843"/>
                      <a:pt x="9262" y="15076"/>
                      <a:pt x="9190" y="15326"/>
                    </a:cubicBezTo>
                    <a:cubicBezTo>
                      <a:pt x="9190" y="14986"/>
                      <a:pt x="9208" y="14646"/>
                      <a:pt x="9208" y="14306"/>
                    </a:cubicBezTo>
                    <a:cubicBezTo>
                      <a:pt x="9208" y="14306"/>
                      <a:pt x="9208" y="14288"/>
                      <a:pt x="9208" y="14288"/>
                    </a:cubicBezTo>
                    <a:cubicBezTo>
                      <a:pt x="9315" y="12284"/>
                      <a:pt x="10318" y="10459"/>
                      <a:pt x="11409" y="8812"/>
                    </a:cubicBezTo>
                    <a:cubicBezTo>
                      <a:pt x="12232" y="7578"/>
                      <a:pt x="13360" y="6575"/>
                      <a:pt x="13914" y="5180"/>
                    </a:cubicBezTo>
                    <a:lnTo>
                      <a:pt x="13914" y="5180"/>
                    </a:lnTo>
                    <a:cubicBezTo>
                      <a:pt x="13932" y="5394"/>
                      <a:pt x="13914" y="5627"/>
                      <a:pt x="13825" y="5824"/>
                    </a:cubicBezTo>
                    <a:cubicBezTo>
                      <a:pt x="13753" y="6092"/>
                      <a:pt x="13682" y="6361"/>
                      <a:pt x="13592" y="6611"/>
                    </a:cubicBezTo>
                    <a:cubicBezTo>
                      <a:pt x="13324" y="7363"/>
                      <a:pt x="12966" y="8079"/>
                      <a:pt x="12537" y="8759"/>
                    </a:cubicBezTo>
                    <a:cubicBezTo>
                      <a:pt x="11821" y="9904"/>
                      <a:pt x="10747" y="10745"/>
                      <a:pt x="9942" y="11819"/>
                    </a:cubicBezTo>
                    <a:cubicBezTo>
                      <a:pt x="9913" y="11848"/>
                      <a:pt x="9955" y="11877"/>
                      <a:pt x="9991" y="11877"/>
                    </a:cubicBezTo>
                    <a:cubicBezTo>
                      <a:pt x="9999" y="11877"/>
                      <a:pt x="10007" y="11876"/>
                      <a:pt x="10013" y="11872"/>
                    </a:cubicBezTo>
                    <a:cubicBezTo>
                      <a:pt x="12035" y="9904"/>
                      <a:pt x="13950" y="7613"/>
                      <a:pt x="14147" y="4679"/>
                    </a:cubicBezTo>
                    <a:cubicBezTo>
                      <a:pt x="14147" y="4644"/>
                      <a:pt x="14117" y="4616"/>
                      <a:pt x="14086" y="4616"/>
                    </a:cubicBezTo>
                    <a:cubicBezTo>
                      <a:pt x="14069" y="4616"/>
                      <a:pt x="14052" y="4624"/>
                      <a:pt x="14040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9" y="8955"/>
                      <a:pt x="9709" y="10423"/>
                      <a:pt x="9548" y="11837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6" y="12159"/>
                      <a:pt x="9387" y="12445"/>
                      <a:pt x="9315" y="12749"/>
                    </a:cubicBezTo>
                    <a:cubicBezTo>
                      <a:pt x="9459" y="10960"/>
                      <a:pt x="9691" y="9206"/>
                      <a:pt x="9906" y="7434"/>
                    </a:cubicBezTo>
                    <a:cubicBezTo>
                      <a:pt x="10210" y="7112"/>
                      <a:pt x="10407" y="6719"/>
                      <a:pt x="10479" y="6289"/>
                    </a:cubicBezTo>
                    <a:cubicBezTo>
                      <a:pt x="10479" y="6245"/>
                      <a:pt x="10430" y="6213"/>
                      <a:pt x="10393" y="6213"/>
                    </a:cubicBezTo>
                    <a:cubicBezTo>
                      <a:pt x="10385" y="6213"/>
                      <a:pt x="10378" y="6214"/>
                      <a:pt x="10371" y="6218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1"/>
                      <a:pt x="10139" y="5233"/>
                    </a:cubicBezTo>
                    <a:cubicBezTo>
                      <a:pt x="10156" y="5215"/>
                      <a:pt x="10174" y="5198"/>
                      <a:pt x="10174" y="5162"/>
                    </a:cubicBezTo>
                    <a:cubicBezTo>
                      <a:pt x="10174" y="5144"/>
                      <a:pt x="10156" y="5126"/>
                      <a:pt x="10156" y="5090"/>
                    </a:cubicBezTo>
                    <a:lnTo>
                      <a:pt x="10156" y="4965"/>
                    </a:lnTo>
                    <a:cubicBezTo>
                      <a:pt x="10550" y="4840"/>
                      <a:pt x="10836" y="4500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2"/>
                      <a:pt x="11869" y="4352"/>
                    </a:cubicBezTo>
                    <a:cubicBezTo>
                      <a:pt x="12536" y="4352"/>
                      <a:pt x="13273" y="4027"/>
                      <a:pt x="13917" y="4027"/>
                    </a:cubicBezTo>
                    <a:cubicBezTo>
                      <a:pt x="13971" y="4027"/>
                      <a:pt x="14023" y="4030"/>
                      <a:pt x="14076" y="4034"/>
                    </a:cubicBezTo>
                    <a:cubicBezTo>
                      <a:pt x="14129" y="4034"/>
                      <a:pt x="14165" y="3981"/>
                      <a:pt x="14147" y="3927"/>
                    </a:cubicBezTo>
                    <a:cubicBezTo>
                      <a:pt x="14050" y="3392"/>
                      <a:pt x="13511" y="3224"/>
                      <a:pt x="13011" y="3224"/>
                    </a:cubicBezTo>
                    <a:cubicBezTo>
                      <a:pt x="12960" y="3224"/>
                      <a:pt x="12909" y="3226"/>
                      <a:pt x="12859" y="3229"/>
                    </a:cubicBezTo>
                    <a:cubicBezTo>
                      <a:pt x="13378" y="2835"/>
                      <a:pt x="13628" y="2299"/>
                      <a:pt x="13932" y="1762"/>
                    </a:cubicBezTo>
                    <a:cubicBezTo>
                      <a:pt x="13968" y="1708"/>
                      <a:pt x="13914" y="1636"/>
                      <a:pt x="13861" y="1636"/>
                    </a:cubicBezTo>
                    <a:cubicBezTo>
                      <a:pt x="13718" y="1627"/>
                      <a:pt x="13570" y="1618"/>
                      <a:pt x="13423" y="1618"/>
                    </a:cubicBezTo>
                    <a:cubicBezTo>
                      <a:pt x="13038" y="1618"/>
                      <a:pt x="12656" y="1677"/>
                      <a:pt x="12358" y="1923"/>
                    </a:cubicBezTo>
                    <a:cubicBezTo>
                      <a:pt x="12483" y="1583"/>
                      <a:pt x="12501" y="1207"/>
                      <a:pt x="12429" y="849"/>
                    </a:cubicBezTo>
                    <a:cubicBezTo>
                      <a:pt x="12429" y="823"/>
                      <a:pt x="12410" y="806"/>
                      <a:pt x="12386" y="806"/>
                    </a:cubicBezTo>
                    <a:cubicBezTo>
                      <a:pt x="12377" y="806"/>
                      <a:pt x="12367" y="808"/>
                      <a:pt x="12358" y="813"/>
                    </a:cubicBezTo>
                    <a:lnTo>
                      <a:pt x="12286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8" y="420"/>
                    </a:cubicBezTo>
                    <a:cubicBezTo>
                      <a:pt x="12272" y="400"/>
                      <a:pt x="12190" y="391"/>
                      <a:pt x="12113" y="391"/>
                    </a:cubicBezTo>
                    <a:cubicBezTo>
                      <a:pt x="11626" y="391"/>
                      <a:pt x="11301" y="757"/>
                      <a:pt x="11069" y="1189"/>
                    </a:cubicBezTo>
                    <a:cubicBezTo>
                      <a:pt x="11015" y="813"/>
                      <a:pt x="10908" y="437"/>
                      <a:pt x="10854" y="44"/>
                    </a:cubicBezTo>
                    <a:cubicBezTo>
                      <a:pt x="10841" y="18"/>
                      <a:pt x="10819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7"/>
              <p:cNvSpPr/>
              <p:nvPr/>
            </p:nvSpPr>
            <p:spPr>
              <a:xfrm>
                <a:off x="2365650" y="3581900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6" y="0"/>
                      <a:pt x="999" y="2"/>
                      <a:pt x="993" y="5"/>
                    </a:cubicBezTo>
                    <a:lnTo>
                      <a:pt x="993" y="23"/>
                    </a:lnTo>
                    <a:cubicBezTo>
                      <a:pt x="599" y="435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5" y="1465"/>
                      <a:pt x="80" y="1455"/>
                    </a:cubicBezTo>
                    <a:cubicBezTo>
                      <a:pt x="366" y="971"/>
                      <a:pt x="796" y="560"/>
                      <a:pt x="1046" y="59"/>
                    </a:cubicBezTo>
                    <a:cubicBezTo>
                      <a:pt x="1061" y="3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7"/>
              <p:cNvSpPr/>
              <p:nvPr/>
            </p:nvSpPr>
            <p:spPr>
              <a:xfrm>
                <a:off x="2159375" y="3634950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296" y="281"/>
                      <a:pt x="547" y="550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7"/>
              <p:cNvSpPr/>
              <p:nvPr/>
            </p:nvSpPr>
            <p:spPr>
              <a:xfrm>
                <a:off x="2238800" y="34679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4" y="770"/>
                    </a:cubicBezTo>
                    <a:cubicBezTo>
                      <a:pt x="537" y="484"/>
                      <a:pt x="376" y="234"/>
                      <a:pt x="143" y="19"/>
                    </a:cubicBezTo>
                    <a:cubicBezTo>
                      <a:pt x="131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37"/>
              <p:cNvSpPr/>
              <p:nvPr/>
            </p:nvSpPr>
            <p:spPr>
              <a:xfrm>
                <a:off x="2059625" y="3114300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4" y="707"/>
                    </a:cubicBezTo>
                    <a:cubicBezTo>
                      <a:pt x="1161" y="710"/>
                      <a:pt x="1168" y="712"/>
                      <a:pt x="1174" y="712"/>
                    </a:cubicBezTo>
                    <a:cubicBezTo>
                      <a:pt x="1201" y="712"/>
                      <a:pt x="1219" y="685"/>
                      <a:pt x="1190" y="671"/>
                    </a:cubicBezTo>
                    <a:cubicBezTo>
                      <a:pt x="868" y="385"/>
                      <a:pt x="456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37"/>
              <p:cNvSpPr/>
              <p:nvPr/>
            </p:nvSpPr>
            <p:spPr>
              <a:xfrm>
                <a:off x="2259825" y="28845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4" y="323"/>
                      <a:pt x="823" y="198"/>
                      <a:pt x="859" y="72"/>
                    </a:cubicBezTo>
                    <a:cubicBezTo>
                      <a:pt x="859" y="36"/>
                      <a:pt x="841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37"/>
              <p:cNvSpPr/>
              <p:nvPr/>
            </p:nvSpPr>
            <p:spPr>
              <a:xfrm>
                <a:off x="2082875" y="30402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4" y="348"/>
                    </a:cubicBezTo>
                    <a:cubicBezTo>
                      <a:pt x="576" y="348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5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5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37"/>
              <p:cNvSpPr/>
              <p:nvPr/>
            </p:nvSpPr>
            <p:spPr>
              <a:xfrm>
                <a:off x="2459225" y="3167075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1" y="1"/>
                    </a:moveTo>
                    <a:cubicBezTo>
                      <a:pt x="38" y="1"/>
                      <a:pt x="0" y="28"/>
                      <a:pt x="23" y="63"/>
                    </a:cubicBezTo>
                    <a:cubicBezTo>
                      <a:pt x="59" y="188"/>
                      <a:pt x="131" y="296"/>
                      <a:pt x="238" y="385"/>
                    </a:cubicBezTo>
                    <a:cubicBezTo>
                      <a:pt x="315" y="447"/>
                      <a:pt x="433" y="535"/>
                      <a:pt x="544" y="535"/>
                    </a:cubicBezTo>
                    <a:cubicBezTo>
                      <a:pt x="561" y="535"/>
                      <a:pt x="579" y="533"/>
                      <a:pt x="596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8" y="349"/>
                      <a:pt x="453" y="331"/>
                      <a:pt x="363" y="278"/>
                    </a:cubicBezTo>
                    <a:lnTo>
                      <a:pt x="346" y="278"/>
                    </a:lnTo>
                    <a:cubicBezTo>
                      <a:pt x="256" y="224"/>
                      <a:pt x="167" y="135"/>
                      <a:pt x="113" y="27"/>
                    </a:cubicBezTo>
                    <a:cubicBezTo>
                      <a:pt x="107" y="9"/>
                      <a:pt x="90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7"/>
              <p:cNvSpPr/>
              <p:nvPr/>
            </p:nvSpPr>
            <p:spPr>
              <a:xfrm>
                <a:off x="2114875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4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7"/>
              <p:cNvSpPr/>
              <p:nvPr/>
            </p:nvSpPr>
            <p:spPr>
              <a:xfrm>
                <a:off x="2236100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cubicBezTo>
                      <a:pt x="359" y="150"/>
                      <a:pt x="412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47" y="0"/>
                    </a:moveTo>
                    <a:cubicBezTo>
                      <a:pt x="123" y="0"/>
                      <a:pt x="99" y="2"/>
                      <a:pt x="72" y="7"/>
                    </a:cubicBezTo>
                    <a:cubicBezTo>
                      <a:pt x="37" y="7"/>
                      <a:pt x="1" y="25"/>
                      <a:pt x="1" y="60"/>
                    </a:cubicBezTo>
                    <a:cubicBezTo>
                      <a:pt x="37" y="382"/>
                      <a:pt x="198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1" y="1268"/>
                    </a:cubicBezTo>
                    <a:cubicBezTo>
                      <a:pt x="506" y="1268"/>
                      <a:pt x="520" y="1259"/>
                      <a:pt x="520" y="1241"/>
                    </a:cubicBezTo>
                    <a:cubicBezTo>
                      <a:pt x="520" y="1170"/>
                      <a:pt x="538" y="1080"/>
                      <a:pt x="556" y="973"/>
                    </a:cubicBezTo>
                    <a:cubicBezTo>
                      <a:pt x="573" y="955"/>
                      <a:pt x="573" y="937"/>
                      <a:pt x="556" y="901"/>
                    </a:cubicBezTo>
                    <a:cubicBezTo>
                      <a:pt x="556" y="498"/>
                      <a:pt x="508" y="0"/>
                      <a:pt x="14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7"/>
              <p:cNvSpPr/>
              <p:nvPr/>
            </p:nvSpPr>
            <p:spPr>
              <a:xfrm>
                <a:off x="2434300" y="36237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79" y="4721"/>
                    </a:moveTo>
                    <a:cubicBezTo>
                      <a:pt x="9879" y="4810"/>
                      <a:pt x="9861" y="4900"/>
                      <a:pt x="9843" y="4971"/>
                    </a:cubicBezTo>
                    <a:lnTo>
                      <a:pt x="9843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8"/>
                      <a:pt x="9879" y="4721"/>
                    </a:cubicBezTo>
                    <a:close/>
                    <a:moveTo>
                      <a:pt x="10201" y="6152"/>
                    </a:moveTo>
                    <a:cubicBezTo>
                      <a:pt x="10541" y="6582"/>
                      <a:pt x="10737" y="7101"/>
                      <a:pt x="10773" y="7638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17" y="9534"/>
                    </a:moveTo>
                    <a:cubicBezTo>
                      <a:pt x="9717" y="9642"/>
                      <a:pt x="9717" y="9749"/>
                      <a:pt x="9735" y="9839"/>
                    </a:cubicBezTo>
                    <a:cubicBezTo>
                      <a:pt x="9592" y="10179"/>
                      <a:pt x="9431" y="10519"/>
                      <a:pt x="9234" y="10823"/>
                    </a:cubicBezTo>
                    <a:cubicBezTo>
                      <a:pt x="9342" y="10376"/>
                      <a:pt x="9503" y="9946"/>
                      <a:pt x="9717" y="9534"/>
                    </a:cubicBezTo>
                    <a:close/>
                    <a:moveTo>
                      <a:pt x="11757" y="11288"/>
                    </a:moveTo>
                    <a:lnTo>
                      <a:pt x="11757" y="11288"/>
                    </a:lnTo>
                    <a:cubicBezTo>
                      <a:pt x="11990" y="11449"/>
                      <a:pt x="12187" y="11646"/>
                      <a:pt x="12330" y="11879"/>
                    </a:cubicBezTo>
                    <a:cubicBezTo>
                      <a:pt x="12098" y="11718"/>
                      <a:pt x="11901" y="11521"/>
                      <a:pt x="11757" y="11288"/>
                    </a:cubicBezTo>
                    <a:close/>
                    <a:moveTo>
                      <a:pt x="10541" y="14420"/>
                    </a:moveTo>
                    <a:cubicBezTo>
                      <a:pt x="10916" y="14581"/>
                      <a:pt x="11203" y="14939"/>
                      <a:pt x="11274" y="15350"/>
                    </a:cubicBezTo>
                    <a:cubicBezTo>
                      <a:pt x="10916" y="15154"/>
                      <a:pt x="10720" y="14778"/>
                      <a:pt x="10541" y="14420"/>
                    </a:cubicBezTo>
                    <a:close/>
                    <a:moveTo>
                      <a:pt x="12169" y="13418"/>
                    </a:moveTo>
                    <a:cubicBezTo>
                      <a:pt x="12276" y="13543"/>
                      <a:pt x="12384" y="13650"/>
                      <a:pt x="12509" y="13758"/>
                    </a:cubicBezTo>
                    <a:cubicBezTo>
                      <a:pt x="12831" y="14205"/>
                      <a:pt x="13171" y="14635"/>
                      <a:pt x="13565" y="15046"/>
                    </a:cubicBezTo>
                    <a:cubicBezTo>
                      <a:pt x="14102" y="15655"/>
                      <a:pt x="14818" y="16048"/>
                      <a:pt x="15354" y="16639"/>
                    </a:cubicBezTo>
                    <a:cubicBezTo>
                      <a:pt x="15364" y="16653"/>
                      <a:pt x="15374" y="16658"/>
                      <a:pt x="15384" y="16658"/>
                    </a:cubicBezTo>
                    <a:cubicBezTo>
                      <a:pt x="15412" y="16658"/>
                      <a:pt x="15435" y="16612"/>
                      <a:pt x="15408" y="16585"/>
                    </a:cubicBezTo>
                    <a:cubicBezTo>
                      <a:pt x="14943" y="16030"/>
                      <a:pt x="14299" y="15655"/>
                      <a:pt x="13815" y="15136"/>
                    </a:cubicBezTo>
                    <a:cubicBezTo>
                      <a:pt x="13511" y="14796"/>
                      <a:pt x="13225" y="14456"/>
                      <a:pt x="12956" y="14098"/>
                    </a:cubicBezTo>
                    <a:lnTo>
                      <a:pt x="12956" y="14098"/>
                    </a:lnTo>
                    <a:cubicBezTo>
                      <a:pt x="13243" y="14295"/>
                      <a:pt x="13565" y="14474"/>
                      <a:pt x="13869" y="14635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3"/>
                      <a:pt x="17371" y="18034"/>
                      <a:pt x="17066" y="18034"/>
                    </a:cubicBezTo>
                    <a:cubicBezTo>
                      <a:pt x="16983" y="18034"/>
                      <a:pt x="16848" y="18013"/>
                      <a:pt x="16643" y="17963"/>
                    </a:cubicBezTo>
                    <a:cubicBezTo>
                      <a:pt x="15855" y="17766"/>
                      <a:pt x="15158" y="17140"/>
                      <a:pt x="14567" y="16639"/>
                    </a:cubicBezTo>
                    <a:cubicBezTo>
                      <a:pt x="13672" y="15816"/>
                      <a:pt x="12903" y="14849"/>
                      <a:pt x="12312" y="13776"/>
                    </a:cubicBezTo>
                    <a:lnTo>
                      <a:pt x="12169" y="13418"/>
                    </a:lnTo>
                    <a:close/>
                    <a:moveTo>
                      <a:pt x="10720" y="17927"/>
                    </a:moveTo>
                    <a:cubicBezTo>
                      <a:pt x="10773" y="18446"/>
                      <a:pt x="10648" y="18947"/>
                      <a:pt x="10362" y="19359"/>
                    </a:cubicBezTo>
                    <a:cubicBezTo>
                      <a:pt x="10236" y="18840"/>
                      <a:pt x="10505" y="18393"/>
                      <a:pt x="10720" y="17927"/>
                    </a:cubicBezTo>
                    <a:close/>
                    <a:moveTo>
                      <a:pt x="8841" y="18894"/>
                    </a:moveTo>
                    <a:lnTo>
                      <a:pt x="8841" y="18894"/>
                    </a:lnTo>
                    <a:cubicBezTo>
                      <a:pt x="9037" y="19252"/>
                      <a:pt x="9181" y="19681"/>
                      <a:pt x="9091" y="20039"/>
                    </a:cubicBezTo>
                    <a:cubicBezTo>
                      <a:pt x="8912" y="19681"/>
                      <a:pt x="8841" y="19287"/>
                      <a:pt x="8841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61" y="20092"/>
                      <a:pt x="16763" y="20251"/>
                      <a:pt x="17029" y="20463"/>
                    </a:cubicBezTo>
                    <a:lnTo>
                      <a:pt x="17029" y="20463"/>
                    </a:lnTo>
                    <a:cubicBezTo>
                      <a:pt x="16877" y="20427"/>
                      <a:pt x="16726" y="20375"/>
                      <a:pt x="16607" y="20307"/>
                    </a:cubicBezTo>
                    <a:cubicBezTo>
                      <a:pt x="16518" y="20218"/>
                      <a:pt x="16410" y="20146"/>
                      <a:pt x="16285" y="20111"/>
                    </a:cubicBezTo>
                    <a:cubicBezTo>
                      <a:pt x="16276" y="20102"/>
                      <a:pt x="16267" y="20097"/>
                      <a:pt x="16258" y="20097"/>
                    </a:cubicBezTo>
                    <a:cubicBezTo>
                      <a:pt x="16249" y="20097"/>
                      <a:pt x="16240" y="20102"/>
                      <a:pt x="16231" y="20111"/>
                    </a:cubicBezTo>
                    <a:cubicBezTo>
                      <a:pt x="16225" y="20105"/>
                      <a:pt x="16219" y="20103"/>
                      <a:pt x="16213" y="20103"/>
                    </a:cubicBezTo>
                    <a:cubicBezTo>
                      <a:pt x="16201" y="20103"/>
                      <a:pt x="16190" y="20111"/>
                      <a:pt x="16178" y="20111"/>
                    </a:cubicBezTo>
                    <a:cubicBezTo>
                      <a:pt x="16160" y="20075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cubicBezTo>
                      <a:pt x="16017" y="20236"/>
                      <a:pt x="16034" y="20289"/>
                      <a:pt x="16070" y="20361"/>
                    </a:cubicBezTo>
                    <a:cubicBezTo>
                      <a:pt x="16088" y="20451"/>
                      <a:pt x="16124" y="20558"/>
                      <a:pt x="16142" y="20647"/>
                    </a:cubicBezTo>
                    <a:cubicBezTo>
                      <a:pt x="16142" y="20683"/>
                      <a:pt x="16106" y="20719"/>
                      <a:pt x="16106" y="20755"/>
                    </a:cubicBezTo>
                    <a:cubicBezTo>
                      <a:pt x="16052" y="20629"/>
                      <a:pt x="16017" y="20504"/>
                      <a:pt x="15999" y="20361"/>
                    </a:cubicBezTo>
                    <a:cubicBezTo>
                      <a:pt x="15999" y="20343"/>
                      <a:pt x="15999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74" y="20486"/>
                    </a:moveTo>
                    <a:cubicBezTo>
                      <a:pt x="16410" y="20540"/>
                      <a:pt x="16464" y="20594"/>
                      <a:pt x="16518" y="20647"/>
                    </a:cubicBezTo>
                    <a:cubicBezTo>
                      <a:pt x="16536" y="20737"/>
                      <a:pt x="16553" y="20844"/>
                      <a:pt x="16571" y="20952"/>
                    </a:cubicBezTo>
                    <a:cubicBezTo>
                      <a:pt x="16518" y="20880"/>
                      <a:pt x="16464" y="20808"/>
                      <a:pt x="16410" y="20737"/>
                    </a:cubicBezTo>
                    <a:cubicBezTo>
                      <a:pt x="16392" y="20647"/>
                      <a:pt x="16374" y="20576"/>
                      <a:pt x="16339" y="20504"/>
                    </a:cubicBezTo>
                    <a:cubicBezTo>
                      <a:pt x="16357" y="20504"/>
                      <a:pt x="16357" y="20504"/>
                      <a:pt x="16374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41" y="14169"/>
                    </a:cubicBezTo>
                    <a:lnTo>
                      <a:pt x="12223" y="14169"/>
                    </a:lnTo>
                    <a:cubicBezTo>
                      <a:pt x="12276" y="15350"/>
                      <a:pt x="12491" y="16531"/>
                      <a:pt x="12384" y="17713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8" y="17730"/>
                      <a:pt x="12438" y="17713"/>
                    </a:cubicBezTo>
                    <a:cubicBezTo>
                      <a:pt x="12545" y="16693"/>
                      <a:pt x="12527" y="15673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74" y="16800"/>
                      <a:pt x="13082" y="17909"/>
                      <a:pt x="12813" y="19090"/>
                    </a:cubicBezTo>
                    <a:cubicBezTo>
                      <a:pt x="12652" y="19753"/>
                      <a:pt x="12438" y="20379"/>
                      <a:pt x="12241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8" y="15494"/>
                      <a:pt x="12169" y="14008"/>
                    </a:cubicBezTo>
                    <a:close/>
                    <a:moveTo>
                      <a:pt x="16858" y="20576"/>
                    </a:moveTo>
                    <a:lnTo>
                      <a:pt x="16858" y="20576"/>
                    </a:lnTo>
                    <a:cubicBezTo>
                      <a:pt x="16962" y="20602"/>
                      <a:pt x="17067" y="20619"/>
                      <a:pt x="17165" y="20619"/>
                    </a:cubicBezTo>
                    <a:cubicBezTo>
                      <a:pt x="17201" y="20619"/>
                      <a:pt x="17236" y="20616"/>
                      <a:pt x="17269" y="20612"/>
                    </a:cubicBezTo>
                    <a:cubicBezTo>
                      <a:pt x="17302" y="20612"/>
                      <a:pt x="17319" y="20597"/>
                      <a:pt x="17336" y="20581"/>
                    </a:cubicBezTo>
                    <a:lnTo>
                      <a:pt x="17336" y="20581"/>
                    </a:lnTo>
                    <a:cubicBezTo>
                      <a:pt x="17510" y="20649"/>
                      <a:pt x="17685" y="20684"/>
                      <a:pt x="17878" y="20719"/>
                    </a:cubicBezTo>
                    <a:cubicBezTo>
                      <a:pt x="18021" y="20773"/>
                      <a:pt x="18164" y="20826"/>
                      <a:pt x="18325" y="20898"/>
                    </a:cubicBezTo>
                    <a:cubicBezTo>
                      <a:pt x="18486" y="20969"/>
                      <a:pt x="18665" y="21077"/>
                      <a:pt x="18808" y="21202"/>
                    </a:cubicBezTo>
                    <a:cubicBezTo>
                      <a:pt x="19077" y="21381"/>
                      <a:pt x="18951" y="21793"/>
                      <a:pt x="18647" y="21793"/>
                    </a:cubicBezTo>
                    <a:cubicBezTo>
                      <a:pt x="18621" y="21796"/>
                      <a:pt x="18595" y="21798"/>
                      <a:pt x="18569" y="21798"/>
                    </a:cubicBezTo>
                    <a:cubicBezTo>
                      <a:pt x="18178" y="21798"/>
                      <a:pt x="17752" y="21438"/>
                      <a:pt x="17484" y="21220"/>
                    </a:cubicBezTo>
                    <a:cubicBezTo>
                      <a:pt x="17466" y="21202"/>
                      <a:pt x="17448" y="21166"/>
                      <a:pt x="17430" y="21148"/>
                    </a:cubicBezTo>
                    <a:cubicBezTo>
                      <a:pt x="17323" y="20969"/>
                      <a:pt x="17180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2"/>
                      <a:pt x="16876" y="20594"/>
                      <a:pt x="16858" y="20576"/>
                    </a:cubicBezTo>
                    <a:close/>
                    <a:moveTo>
                      <a:pt x="9288" y="14456"/>
                    </a:moveTo>
                    <a:lnTo>
                      <a:pt x="9288" y="14456"/>
                    </a:lnTo>
                    <a:cubicBezTo>
                      <a:pt x="9234" y="14742"/>
                      <a:pt x="9198" y="15010"/>
                      <a:pt x="9145" y="15297"/>
                    </a:cubicBezTo>
                    <a:cubicBezTo>
                      <a:pt x="8930" y="15887"/>
                      <a:pt x="8680" y="16460"/>
                      <a:pt x="8375" y="16997"/>
                    </a:cubicBezTo>
                    <a:cubicBezTo>
                      <a:pt x="7695" y="18142"/>
                      <a:pt x="6783" y="19144"/>
                      <a:pt x="6192" y="20361"/>
                    </a:cubicBezTo>
                    <a:cubicBezTo>
                      <a:pt x="6180" y="20396"/>
                      <a:pt x="6199" y="20423"/>
                      <a:pt x="6224" y="20423"/>
                    </a:cubicBezTo>
                    <a:cubicBezTo>
                      <a:pt x="6237" y="20423"/>
                      <a:pt x="6251" y="20416"/>
                      <a:pt x="6264" y="20397"/>
                    </a:cubicBezTo>
                    <a:cubicBezTo>
                      <a:pt x="6962" y="19269"/>
                      <a:pt x="7749" y="18196"/>
                      <a:pt x="8465" y="17068"/>
                    </a:cubicBezTo>
                    <a:cubicBezTo>
                      <a:pt x="8697" y="16693"/>
                      <a:pt x="8894" y="16299"/>
                      <a:pt x="9055" y="15887"/>
                    </a:cubicBezTo>
                    <a:lnTo>
                      <a:pt x="9055" y="15887"/>
                    </a:lnTo>
                    <a:cubicBezTo>
                      <a:pt x="8984" y="16263"/>
                      <a:pt x="8912" y="16621"/>
                      <a:pt x="8841" y="16997"/>
                    </a:cubicBezTo>
                    <a:cubicBezTo>
                      <a:pt x="8089" y="19108"/>
                      <a:pt x="6657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29" y="17963"/>
                    </a:cubicBezTo>
                    <a:cubicBezTo>
                      <a:pt x="7570" y="16782"/>
                      <a:pt x="8393" y="15601"/>
                      <a:pt x="9288" y="14456"/>
                    </a:cubicBezTo>
                    <a:close/>
                    <a:moveTo>
                      <a:pt x="13619" y="20791"/>
                    </a:moveTo>
                    <a:lnTo>
                      <a:pt x="13619" y="20844"/>
                    </a:lnTo>
                    <a:cubicBezTo>
                      <a:pt x="13511" y="21220"/>
                      <a:pt x="13350" y="21578"/>
                      <a:pt x="13171" y="21918"/>
                    </a:cubicBezTo>
                    <a:cubicBezTo>
                      <a:pt x="13171" y="21524"/>
                      <a:pt x="13440" y="21166"/>
                      <a:pt x="13619" y="20791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57" y="21417"/>
                      <a:pt x="8429" y="21703"/>
                      <a:pt x="8465" y="22007"/>
                    </a:cubicBezTo>
                    <a:cubicBezTo>
                      <a:pt x="8322" y="21739"/>
                      <a:pt x="8232" y="21453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73" y="20952"/>
                      <a:pt x="15891" y="21059"/>
                      <a:pt x="15909" y="21184"/>
                    </a:cubicBezTo>
                    <a:lnTo>
                      <a:pt x="15891" y="21184"/>
                    </a:lnTo>
                    <a:cubicBezTo>
                      <a:pt x="15905" y="21224"/>
                      <a:pt x="15928" y="21245"/>
                      <a:pt x="15962" y="21245"/>
                    </a:cubicBezTo>
                    <a:cubicBezTo>
                      <a:pt x="15973" y="21245"/>
                      <a:pt x="15985" y="21242"/>
                      <a:pt x="15999" y="21238"/>
                    </a:cubicBezTo>
                    <a:lnTo>
                      <a:pt x="15999" y="21238"/>
                    </a:lnTo>
                    <a:cubicBezTo>
                      <a:pt x="15963" y="21453"/>
                      <a:pt x="15945" y="21685"/>
                      <a:pt x="15927" y="21900"/>
                    </a:cubicBezTo>
                    <a:cubicBezTo>
                      <a:pt x="15748" y="22079"/>
                      <a:pt x="15605" y="22294"/>
                      <a:pt x="15533" y="22526"/>
                    </a:cubicBezTo>
                    <a:cubicBezTo>
                      <a:pt x="15408" y="21972"/>
                      <a:pt x="15659" y="21381"/>
                      <a:pt x="15855" y="20826"/>
                    </a:cubicBezTo>
                    <a:close/>
                    <a:moveTo>
                      <a:pt x="16697" y="20808"/>
                    </a:moveTo>
                    <a:lnTo>
                      <a:pt x="16697" y="20808"/>
                    </a:lnTo>
                    <a:cubicBezTo>
                      <a:pt x="16768" y="20862"/>
                      <a:pt x="16858" y="20916"/>
                      <a:pt x="16929" y="20969"/>
                    </a:cubicBezTo>
                    <a:cubicBezTo>
                      <a:pt x="17072" y="21131"/>
                      <a:pt x="17233" y="21256"/>
                      <a:pt x="17412" y="21381"/>
                    </a:cubicBezTo>
                    <a:cubicBezTo>
                      <a:pt x="17466" y="21506"/>
                      <a:pt x="17520" y="21614"/>
                      <a:pt x="17556" y="21685"/>
                    </a:cubicBezTo>
                    <a:cubicBezTo>
                      <a:pt x="17752" y="22025"/>
                      <a:pt x="17860" y="22401"/>
                      <a:pt x="17913" y="22795"/>
                    </a:cubicBezTo>
                    <a:lnTo>
                      <a:pt x="17913" y="22813"/>
                    </a:lnTo>
                    <a:cubicBezTo>
                      <a:pt x="17520" y="22580"/>
                      <a:pt x="17162" y="22276"/>
                      <a:pt x="16893" y="21918"/>
                    </a:cubicBezTo>
                    <a:cubicBezTo>
                      <a:pt x="16804" y="21793"/>
                      <a:pt x="16732" y="21685"/>
                      <a:pt x="16679" y="21560"/>
                    </a:cubicBezTo>
                    <a:cubicBezTo>
                      <a:pt x="16661" y="21417"/>
                      <a:pt x="16607" y="21292"/>
                      <a:pt x="16536" y="21166"/>
                    </a:cubicBezTo>
                    <a:lnTo>
                      <a:pt x="16536" y="21166"/>
                    </a:lnTo>
                    <a:lnTo>
                      <a:pt x="16571" y="21184"/>
                    </a:lnTo>
                    <a:cubicBezTo>
                      <a:pt x="16589" y="21202"/>
                      <a:pt x="16609" y="21210"/>
                      <a:pt x="16628" y="21210"/>
                    </a:cubicBezTo>
                    <a:cubicBezTo>
                      <a:pt x="16665" y="21210"/>
                      <a:pt x="16697" y="21178"/>
                      <a:pt x="16697" y="21131"/>
                    </a:cubicBezTo>
                    <a:cubicBezTo>
                      <a:pt x="16714" y="21023"/>
                      <a:pt x="16714" y="20916"/>
                      <a:pt x="16697" y="20808"/>
                    </a:cubicBezTo>
                    <a:close/>
                    <a:moveTo>
                      <a:pt x="16339" y="21131"/>
                    </a:moveTo>
                    <a:cubicBezTo>
                      <a:pt x="16392" y="21327"/>
                      <a:pt x="16464" y="21506"/>
                      <a:pt x="16571" y="21703"/>
                    </a:cubicBezTo>
                    <a:cubicBezTo>
                      <a:pt x="16643" y="22097"/>
                      <a:pt x="16571" y="22508"/>
                      <a:pt x="16392" y="22866"/>
                    </a:cubicBezTo>
                    <a:cubicBezTo>
                      <a:pt x="16318" y="22995"/>
                      <a:pt x="16204" y="23129"/>
                      <a:pt x="16129" y="23129"/>
                    </a:cubicBezTo>
                    <a:cubicBezTo>
                      <a:pt x="16079" y="23129"/>
                      <a:pt x="16045" y="23068"/>
                      <a:pt x="16052" y="22902"/>
                    </a:cubicBezTo>
                    <a:cubicBezTo>
                      <a:pt x="16052" y="22652"/>
                      <a:pt x="16070" y="22383"/>
                      <a:pt x="16088" y="22115"/>
                    </a:cubicBezTo>
                    <a:cubicBezTo>
                      <a:pt x="16106" y="21811"/>
                      <a:pt x="16160" y="21488"/>
                      <a:pt x="16195" y="21184"/>
                    </a:cubicBezTo>
                    <a:lnTo>
                      <a:pt x="16195" y="21202"/>
                    </a:lnTo>
                    <a:cubicBezTo>
                      <a:pt x="16213" y="21214"/>
                      <a:pt x="16233" y="21220"/>
                      <a:pt x="16252" y="21220"/>
                    </a:cubicBezTo>
                    <a:cubicBezTo>
                      <a:pt x="16291" y="21220"/>
                      <a:pt x="16327" y="21196"/>
                      <a:pt x="16339" y="21148"/>
                    </a:cubicBezTo>
                    <a:lnTo>
                      <a:pt x="16339" y="21131"/>
                    </a:lnTo>
                    <a:close/>
                    <a:moveTo>
                      <a:pt x="7534" y="22652"/>
                    </a:moveTo>
                    <a:lnTo>
                      <a:pt x="7534" y="22670"/>
                    </a:lnTo>
                    <a:lnTo>
                      <a:pt x="7516" y="22687"/>
                    </a:lnTo>
                    <a:cubicBezTo>
                      <a:pt x="7481" y="22705"/>
                      <a:pt x="7481" y="22741"/>
                      <a:pt x="7498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79" y="23081"/>
                      <a:pt x="7230" y="22831"/>
                      <a:pt x="7534" y="22652"/>
                    </a:cubicBezTo>
                    <a:close/>
                    <a:moveTo>
                      <a:pt x="7176" y="24370"/>
                    </a:moveTo>
                    <a:cubicBezTo>
                      <a:pt x="7230" y="24495"/>
                      <a:pt x="7266" y="24638"/>
                      <a:pt x="7302" y="24763"/>
                    </a:cubicBezTo>
                    <a:lnTo>
                      <a:pt x="7302" y="24781"/>
                    </a:lnTo>
                    <a:lnTo>
                      <a:pt x="7230" y="24781"/>
                    </a:lnTo>
                    <a:cubicBezTo>
                      <a:pt x="7212" y="24674"/>
                      <a:pt x="7176" y="24584"/>
                      <a:pt x="7141" y="24477"/>
                    </a:cubicBezTo>
                    <a:lnTo>
                      <a:pt x="7176" y="24370"/>
                    </a:lnTo>
                    <a:close/>
                    <a:moveTo>
                      <a:pt x="6138" y="24924"/>
                    </a:moveTo>
                    <a:lnTo>
                      <a:pt x="6138" y="24924"/>
                    </a:lnTo>
                    <a:cubicBezTo>
                      <a:pt x="6103" y="24960"/>
                      <a:pt x="6085" y="25014"/>
                      <a:pt x="6067" y="25050"/>
                    </a:cubicBezTo>
                    <a:cubicBezTo>
                      <a:pt x="6049" y="25085"/>
                      <a:pt x="6067" y="25121"/>
                      <a:pt x="6085" y="25139"/>
                    </a:cubicBezTo>
                    <a:cubicBezTo>
                      <a:pt x="5602" y="25229"/>
                      <a:pt x="5118" y="25390"/>
                      <a:pt x="4653" y="25533"/>
                    </a:cubicBezTo>
                    <a:cubicBezTo>
                      <a:pt x="5083" y="25211"/>
                      <a:pt x="5602" y="24996"/>
                      <a:pt x="6138" y="24924"/>
                    </a:cubicBezTo>
                    <a:close/>
                    <a:moveTo>
                      <a:pt x="11740" y="24799"/>
                    </a:moveTo>
                    <a:lnTo>
                      <a:pt x="11740" y="24853"/>
                    </a:lnTo>
                    <a:cubicBezTo>
                      <a:pt x="11705" y="25163"/>
                      <a:pt x="11587" y="25474"/>
                      <a:pt x="11403" y="25736"/>
                    </a:cubicBezTo>
                    <a:lnTo>
                      <a:pt x="11403" y="25736"/>
                    </a:lnTo>
                    <a:cubicBezTo>
                      <a:pt x="11421" y="25567"/>
                      <a:pt x="11457" y="25399"/>
                      <a:pt x="11525" y="25246"/>
                    </a:cubicBezTo>
                    <a:cubicBezTo>
                      <a:pt x="11579" y="25085"/>
                      <a:pt x="11668" y="24942"/>
                      <a:pt x="11740" y="24799"/>
                    </a:cubicBezTo>
                    <a:close/>
                    <a:moveTo>
                      <a:pt x="7463" y="24924"/>
                    </a:moveTo>
                    <a:lnTo>
                      <a:pt x="7463" y="24924"/>
                    </a:lnTo>
                    <a:cubicBezTo>
                      <a:pt x="8107" y="25085"/>
                      <a:pt x="8644" y="25551"/>
                      <a:pt x="8876" y="26195"/>
                    </a:cubicBezTo>
                    <a:cubicBezTo>
                      <a:pt x="8946" y="26403"/>
                      <a:pt x="8918" y="26482"/>
                      <a:pt x="8777" y="26482"/>
                    </a:cubicBezTo>
                    <a:cubicBezTo>
                      <a:pt x="8737" y="26482"/>
                      <a:pt x="8686" y="26475"/>
                      <a:pt x="8626" y="26463"/>
                    </a:cubicBezTo>
                    <a:cubicBezTo>
                      <a:pt x="8447" y="26410"/>
                      <a:pt x="8268" y="26320"/>
                      <a:pt x="8125" y="26195"/>
                    </a:cubicBezTo>
                    <a:cubicBezTo>
                      <a:pt x="8017" y="26105"/>
                      <a:pt x="7928" y="25998"/>
                      <a:pt x="7838" y="25891"/>
                    </a:cubicBezTo>
                    <a:cubicBezTo>
                      <a:pt x="7767" y="25712"/>
                      <a:pt x="7660" y="25551"/>
                      <a:pt x="7552" y="25390"/>
                    </a:cubicBezTo>
                    <a:cubicBezTo>
                      <a:pt x="7534" y="25229"/>
                      <a:pt x="7498" y="25085"/>
                      <a:pt x="7463" y="24924"/>
                    </a:cubicBezTo>
                    <a:close/>
                    <a:moveTo>
                      <a:pt x="6622" y="24942"/>
                    </a:moveTo>
                    <a:lnTo>
                      <a:pt x="6729" y="24978"/>
                    </a:lnTo>
                    <a:cubicBezTo>
                      <a:pt x="6693" y="25032"/>
                      <a:pt x="6657" y="25103"/>
                      <a:pt x="6622" y="25175"/>
                    </a:cubicBezTo>
                    <a:cubicBezTo>
                      <a:pt x="6317" y="25443"/>
                      <a:pt x="6085" y="25783"/>
                      <a:pt x="5924" y="26159"/>
                    </a:cubicBezTo>
                    <a:cubicBezTo>
                      <a:pt x="5530" y="26606"/>
                      <a:pt x="5083" y="26982"/>
                      <a:pt x="4474" y="27000"/>
                    </a:cubicBezTo>
                    <a:lnTo>
                      <a:pt x="4456" y="27000"/>
                    </a:lnTo>
                    <a:cubicBezTo>
                      <a:pt x="4725" y="26571"/>
                      <a:pt x="5065" y="26177"/>
                      <a:pt x="5458" y="25837"/>
                    </a:cubicBezTo>
                    <a:cubicBezTo>
                      <a:pt x="5673" y="25640"/>
                      <a:pt x="5924" y="25479"/>
                      <a:pt x="6156" y="25300"/>
                    </a:cubicBezTo>
                    <a:lnTo>
                      <a:pt x="6461" y="25175"/>
                    </a:lnTo>
                    <a:cubicBezTo>
                      <a:pt x="6514" y="25157"/>
                      <a:pt x="6514" y="25067"/>
                      <a:pt x="6461" y="25067"/>
                    </a:cubicBezTo>
                    <a:cubicBezTo>
                      <a:pt x="6514" y="25032"/>
                      <a:pt x="6568" y="24996"/>
                      <a:pt x="6622" y="24942"/>
                    </a:cubicBezTo>
                    <a:close/>
                    <a:moveTo>
                      <a:pt x="13279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61" y="26553"/>
                      <a:pt x="13279" y="26320"/>
                    </a:cubicBezTo>
                    <a:close/>
                    <a:moveTo>
                      <a:pt x="10004" y="8765"/>
                    </a:moveTo>
                    <a:cubicBezTo>
                      <a:pt x="10451" y="10555"/>
                      <a:pt x="11453" y="12290"/>
                      <a:pt x="12115" y="13919"/>
                    </a:cubicBezTo>
                    <a:cubicBezTo>
                      <a:pt x="12080" y="13919"/>
                      <a:pt x="12062" y="13937"/>
                      <a:pt x="12062" y="13955"/>
                    </a:cubicBezTo>
                    <a:cubicBezTo>
                      <a:pt x="11811" y="14993"/>
                      <a:pt x="11847" y="16066"/>
                      <a:pt x="11847" y="17140"/>
                    </a:cubicBezTo>
                    <a:cubicBezTo>
                      <a:pt x="11829" y="18321"/>
                      <a:pt x="11757" y="19520"/>
                      <a:pt x="11954" y="20683"/>
                    </a:cubicBezTo>
                    <a:cubicBezTo>
                      <a:pt x="11936" y="20969"/>
                      <a:pt x="11990" y="21238"/>
                      <a:pt x="12115" y="21488"/>
                    </a:cubicBezTo>
                    <a:cubicBezTo>
                      <a:pt x="12062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2"/>
                      <a:pt x="12205" y="21828"/>
                      <a:pt x="12223" y="21685"/>
                    </a:cubicBezTo>
                    <a:cubicBezTo>
                      <a:pt x="12276" y="21399"/>
                      <a:pt x="12366" y="21113"/>
                      <a:pt x="12438" y="20844"/>
                    </a:cubicBezTo>
                    <a:cubicBezTo>
                      <a:pt x="12634" y="20128"/>
                      <a:pt x="12885" y="19448"/>
                      <a:pt x="13046" y="18733"/>
                    </a:cubicBezTo>
                    <a:cubicBezTo>
                      <a:pt x="13171" y="18088"/>
                      <a:pt x="13171" y="17444"/>
                      <a:pt x="13064" y="16800"/>
                    </a:cubicBezTo>
                    <a:lnTo>
                      <a:pt x="13064" y="16800"/>
                    </a:lnTo>
                    <a:cubicBezTo>
                      <a:pt x="13350" y="17999"/>
                      <a:pt x="13547" y="19216"/>
                      <a:pt x="13619" y="20433"/>
                    </a:cubicBezTo>
                    <a:cubicBezTo>
                      <a:pt x="13458" y="20701"/>
                      <a:pt x="13314" y="20987"/>
                      <a:pt x="13207" y="21292"/>
                    </a:cubicBezTo>
                    <a:cubicBezTo>
                      <a:pt x="13046" y="21560"/>
                      <a:pt x="13010" y="21882"/>
                      <a:pt x="13064" y="22204"/>
                    </a:cubicBezTo>
                    <a:cubicBezTo>
                      <a:pt x="13073" y="22243"/>
                      <a:pt x="13104" y="22260"/>
                      <a:pt x="13138" y="22260"/>
                    </a:cubicBezTo>
                    <a:cubicBezTo>
                      <a:pt x="13167" y="22260"/>
                      <a:pt x="13200" y="22247"/>
                      <a:pt x="13225" y="22222"/>
                    </a:cubicBezTo>
                    <a:cubicBezTo>
                      <a:pt x="13404" y="21954"/>
                      <a:pt x="13547" y="21667"/>
                      <a:pt x="13654" y="21363"/>
                    </a:cubicBezTo>
                    <a:lnTo>
                      <a:pt x="13654" y="21363"/>
                    </a:lnTo>
                    <a:cubicBezTo>
                      <a:pt x="13654" y="21775"/>
                      <a:pt x="13654" y="22186"/>
                      <a:pt x="13619" y="22598"/>
                    </a:cubicBezTo>
                    <a:cubicBezTo>
                      <a:pt x="13547" y="24155"/>
                      <a:pt x="13171" y="25694"/>
                      <a:pt x="12545" y="27125"/>
                    </a:cubicBezTo>
                    <a:cubicBezTo>
                      <a:pt x="12527" y="27000"/>
                      <a:pt x="12491" y="26893"/>
                      <a:pt x="12473" y="26767"/>
                    </a:cubicBezTo>
                    <a:cubicBezTo>
                      <a:pt x="12473" y="26751"/>
                      <a:pt x="12455" y="26743"/>
                      <a:pt x="12435" y="26743"/>
                    </a:cubicBezTo>
                    <a:cubicBezTo>
                      <a:pt x="12411" y="26743"/>
                      <a:pt x="12384" y="26756"/>
                      <a:pt x="12384" y="26785"/>
                    </a:cubicBezTo>
                    <a:cubicBezTo>
                      <a:pt x="12402" y="26964"/>
                      <a:pt x="12420" y="27143"/>
                      <a:pt x="12455" y="27322"/>
                    </a:cubicBezTo>
                    <a:cubicBezTo>
                      <a:pt x="12420" y="27394"/>
                      <a:pt x="12384" y="27465"/>
                      <a:pt x="12348" y="27537"/>
                    </a:cubicBezTo>
                    <a:cubicBezTo>
                      <a:pt x="12223" y="26481"/>
                      <a:pt x="12080" y="25425"/>
                      <a:pt x="11936" y="24370"/>
                    </a:cubicBezTo>
                    <a:lnTo>
                      <a:pt x="11919" y="24370"/>
                    </a:lnTo>
                    <a:cubicBezTo>
                      <a:pt x="11614" y="22079"/>
                      <a:pt x="11256" y="19788"/>
                      <a:pt x="10899" y="17498"/>
                    </a:cubicBezTo>
                    <a:cubicBezTo>
                      <a:pt x="10899" y="17480"/>
                      <a:pt x="10899" y="17462"/>
                      <a:pt x="10881" y="17462"/>
                    </a:cubicBezTo>
                    <a:cubicBezTo>
                      <a:pt x="10755" y="16585"/>
                      <a:pt x="10630" y="15690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28" y="15583"/>
                    </a:cubicBezTo>
                    <a:cubicBezTo>
                      <a:pt x="11382" y="15583"/>
                      <a:pt x="11435" y="15547"/>
                      <a:pt x="11435" y="15494"/>
                    </a:cubicBezTo>
                    <a:cubicBezTo>
                      <a:pt x="11400" y="14921"/>
                      <a:pt x="11006" y="14420"/>
                      <a:pt x="10433" y="14277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75" y="11002"/>
                      <a:pt x="10004" y="9875"/>
                      <a:pt x="10004" y="8765"/>
                    </a:cubicBezTo>
                    <a:close/>
                    <a:moveTo>
                      <a:pt x="13994" y="22473"/>
                    </a:moveTo>
                    <a:cubicBezTo>
                      <a:pt x="14478" y="24155"/>
                      <a:pt x="14692" y="25891"/>
                      <a:pt x="14370" y="27644"/>
                    </a:cubicBezTo>
                    <a:cubicBezTo>
                      <a:pt x="14370" y="27644"/>
                      <a:pt x="14120" y="26839"/>
                      <a:pt x="14120" y="26821"/>
                    </a:cubicBezTo>
                    <a:cubicBezTo>
                      <a:pt x="13959" y="26249"/>
                      <a:pt x="13869" y="25658"/>
                      <a:pt x="13869" y="25050"/>
                    </a:cubicBezTo>
                    <a:cubicBezTo>
                      <a:pt x="13852" y="24320"/>
                      <a:pt x="13885" y="23590"/>
                      <a:pt x="13969" y="22877"/>
                    </a:cubicBezTo>
                    <a:lnTo>
                      <a:pt x="13969" y="22877"/>
                    </a:lnTo>
                    <a:cubicBezTo>
                      <a:pt x="14088" y="23644"/>
                      <a:pt x="14156" y="24427"/>
                      <a:pt x="14173" y="25211"/>
                    </a:cubicBezTo>
                    <a:cubicBezTo>
                      <a:pt x="14173" y="25237"/>
                      <a:pt x="14196" y="25251"/>
                      <a:pt x="14220" y="25251"/>
                    </a:cubicBezTo>
                    <a:cubicBezTo>
                      <a:pt x="14245" y="25251"/>
                      <a:pt x="14272" y="25237"/>
                      <a:pt x="14281" y="25211"/>
                    </a:cubicBezTo>
                    <a:cubicBezTo>
                      <a:pt x="14281" y="24298"/>
                      <a:pt x="14191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3"/>
                    </a:lnTo>
                    <a:close/>
                    <a:moveTo>
                      <a:pt x="7176" y="25193"/>
                    </a:moveTo>
                    <a:cubicBezTo>
                      <a:pt x="7248" y="25264"/>
                      <a:pt x="7302" y="25336"/>
                      <a:pt x="7373" y="25407"/>
                    </a:cubicBezTo>
                    <a:lnTo>
                      <a:pt x="7373" y="25425"/>
                    </a:lnTo>
                    <a:cubicBezTo>
                      <a:pt x="7445" y="25694"/>
                      <a:pt x="7588" y="25944"/>
                      <a:pt x="7785" y="26141"/>
                    </a:cubicBezTo>
                    <a:lnTo>
                      <a:pt x="7803" y="26141"/>
                    </a:lnTo>
                    <a:cubicBezTo>
                      <a:pt x="7964" y="26535"/>
                      <a:pt x="8071" y="26929"/>
                      <a:pt x="8125" y="27340"/>
                    </a:cubicBezTo>
                    <a:cubicBezTo>
                      <a:pt x="8140" y="27464"/>
                      <a:pt x="8142" y="27951"/>
                      <a:pt x="7898" y="27951"/>
                    </a:cubicBezTo>
                    <a:cubicBezTo>
                      <a:pt x="7861" y="27951"/>
                      <a:pt x="7817" y="27939"/>
                      <a:pt x="7767" y="27913"/>
                    </a:cubicBezTo>
                    <a:cubicBezTo>
                      <a:pt x="7427" y="27734"/>
                      <a:pt x="7158" y="27412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2"/>
                    </a:cubicBezTo>
                    <a:cubicBezTo>
                      <a:pt x="7015" y="25658"/>
                      <a:pt x="7033" y="25622"/>
                      <a:pt x="7051" y="25569"/>
                    </a:cubicBezTo>
                    <a:cubicBezTo>
                      <a:pt x="7087" y="25712"/>
                      <a:pt x="7123" y="25837"/>
                      <a:pt x="7176" y="25962"/>
                    </a:cubicBezTo>
                    <a:cubicBezTo>
                      <a:pt x="7190" y="25983"/>
                      <a:pt x="7216" y="25993"/>
                      <a:pt x="7241" y="25993"/>
                    </a:cubicBezTo>
                    <a:cubicBezTo>
                      <a:pt x="7280" y="25993"/>
                      <a:pt x="7319" y="25970"/>
                      <a:pt x="7319" y="25926"/>
                    </a:cubicBezTo>
                    <a:cubicBezTo>
                      <a:pt x="7284" y="25676"/>
                      <a:pt x="7230" y="25425"/>
                      <a:pt x="7176" y="25193"/>
                    </a:cubicBezTo>
                    <a:close/>
                    <a:moveTo>
                      <a:pt x="6550" y="25533"/>
                    </a:moveTo>
                    <a:cubicBezTo>
                      <a:pt x="6550" y="25569"/>
                      <a:pt x="6532" y="25604"/>
                      <a:pt x="6532" y="25622"/>
                    </a:cubicBezTo>
                    <a:cubicBezTo>
                      <a:pt x="6532" y="25683"/>
                      <a:pt x="6581" y="25727"/>
                      <a:pt x="6630" y="25727"/>
                    </a:cubicBezTo>
                    <a:cubicBezTo>
                      <a:pt x="6653" y="25727"/>
                      <a:pt x="6676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2"/>
                      <a:pt x="6747" y="25765"/>
                      <a:pt x="6747" y="25837"/>
                    </a:cubicBezTo>
                    <a:cubicBezTo>
                      <a:pt x="6747" y="25855"/>
                      <a:pt x="6765" y="25891"/>
                      <a:pt x="6783" y="25909"/>
                    </a:cubicBezTo>
                    <a:cubicBezTo>
                      <a:pt x="6747" y="26123"/>
                      <a:pt x="6747" y="26356"/>
                      <a:pt x="6783" y="26589"/>
                    </a:cubicBezTo>
                    <a:cubicBezTo>
                      <a:pt x="6657" y="27107"/>
                      <a:pt x="6389" y="27573"/>
                      <a:pt x="6049" y="27984"/>
                    </a:cubicBezTo>
                    <a:lnTo>
                      <a:pt x="6031" y="27984"/>
                    </a:lnTo>
                    <a:cubicBezTo>
                      <a:pt x="6024" y="27992"/>
                      <a:pt x="6017" y="27996"/>
                      <a:pt x="6010" y="27996"/>
                    </a:cubicBezTo>
                    <a:cubicBezTo>
                      <a:pt x="5913" y="27996"/>
                      <a:pt x="5810" y="27280"/>
                      <a:pt x="5815" y="27280"/>
                    </a:cubicBezTo>
                    <a:lnTo>
                      <a:pt x="5815" y="27280"/>
                    </a:lnTo>
                    <a:cubicBezTo>
                      <a:pt x="5815" y="27280"/>
                      <a:pt x="5815" y="27282"/>
                      <a:pt x="5816" y="27286"/>
                    </a:cubicBezTo>
                    <a:cubicBezTo>
                      <a:pt x="5816" y="26929"/>
                      <a:pt x="5888" y="26571"/>
                      <a:pt x="6049" y="26266"/>
                    </a:cubicBezTo>
                    <a:cubicBezTo>
                      <a:pt x="6174" y="25998"/>
                      <a:pt x="6335" y="25747"/>
                      <a:pt x="6550" y="25533"/>
                    </a:cubicBezTo>
                    <a:close/>
                    <a:moveTo>
                      <a:pt x="13619" y="29881"/>
                    </a:moveTo>
                    <a:cubicBezTo>
                      <a:pt x="13887" y="29953"/>
                      <a:pt x="14120" y="30132"/>
                      <a:pt x="14299" y="30347"/>
                    </a:cubicBezTo>
                    <a:cubicBezTo>
                      <a:pt x="14030" y="30275"/>
                      <a:pt x="13851" y="30042"/>
                      <a:pt x="13619" y="29881"/>
                    </a:cubicBezTo>
                    <a:close/>
                    <a:moveTo>
                      <a:pt x="12473" y="31205"/>
                    </a:moveTo>
                    <a:cubicBezTo>
                      <a:pt x="12491" y="31349"/>
                      <a:pt x="12509" y="31474"/>
                      <a:pt x="12527" y="31617"/>
                    </a:cubicBezTo>
                    <a:lnTo>
                      <a:pt x="12509" y="31617"/>
                    </a:lnTo>
                    <a:cubicBezTo>
                      <a:pt x="12455" y="31778"/>
                      <a:pt x="12366" y="31939"/>
                      <a:pt x="12259" y="32064"/>
                    </a:cubicBezTo>
                    <a:cubicBezTo>
                      <a:pt x="12259" y="31760"/>
                      <a:pt x="12330" y="31474"/>
                      <a:pt x="12473" y="31205"/>
                    </a:cubicBezTo>
                    <a:close/>
                    <a:moveTo>
                      <a:pt x="14524" y="32560"/>
                    </a:moveTo>
                    <a:cubicBezTo>
                      <a:pt x="14606" y="32802"/>
                      <a:pt x="14637" y="33059"/>
                      <a:pt x="14603" y="33317"/>
                    </a:cubicBezTo>
                    <a:cubicBezTo>
                      <a:pt x="14499" y="33076"/>
                      <a:pt x="14462" y="32818"/>
                      <a:pt x="14524" y="32560"/>
                    </a:cubicBezTo>
                    <a:close/>
                    <a:moveTo>
                      <a:pt x="12956" y="33621"/>
                    </a:moveTo>
                    <a:lnTo>
                      <a:pt x="12956" y="33621"/>
                    </a:lnTo>
                    <a:cubicBezTo>
                      <a:pt x="13100" y="33926"/>
                      <a:pt x="13207" y="34266"/>
                      <a:pt x="13279" y="34606"/>
                    </a:cubicBezTo>
                    <a:cubicBezTo>
                      <a:pt x="13100" y="34301"/>
                      <a:pt x="12992" y="33961"/>
                      <a:pt x="12956" y="33621"/>
                    </a:cubicBezTo>
                    <a:close/>
                    <a:moveTo>
                      <a:pt x="4922" y="35053"/>
                    </a:moveTo>
                    <a:cubicBezTo>
                      <a:pt x="5065" y="35071"/>
                      <a:pt x="5208" y="35089"/>
                      <a:pt x="5351" y="35125"/>
                    </a:cubicBezTo>
                    <a:cubicBezTo>
                      <a:pt x="5262" y="35196"/>
                      <a:pt x="5154" y="35268"/>
                      <a:pt x="5065" y="35339"/>
                    </a:cubicBezTo>
                    <a:lnTo>
                      <a:pt x="4957" y="35339"/>
                    </a:lnTo>
                    <a:cubicBezTo>
                      <a:pt x="4814" y="35321"/>
                      <a:pt x="4707" y="35268"/>
                      <a:pt x="4599" y="35196"/>
                    </a:cubicBezTo>
                    <a:cubicBezTo>
                      <a:pt x="4564" y="35178"/>
                      <a:pt x="4617" y="35160"/>
                      <a:pt x="4653" y="35125"/>
                    </a:cubicBezTo>
                    <a:cubicBezTo>
                      <a:pt x="4743" y="35089"/>
                      <a:pt x="4832" y="35053"/>
                      <a:pt x="4922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1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57"/>
                      <a:pt x="8662" y="35411"/>
                      <a:pt x="8608" y="35465"/>
                    </a:cubicBezTo>
                    <a:cubicBezTo>
                      <a:pt x="8554" y="35536"/>
                      <a:pt x="8483" y="35590"/>
                      <a:pt x="8429" y="35661"/>
                    </a:cubicBezTo>
                    <a:cubicBezTo>
                      <a:pt x="8465" y="35518"/>
                      <a:pt x="8518" y="35393"/>
                      <a:pt x="8626" y="35286"/>
                    </a:cubicBezTo>
                    <a:cubicBezTo>
                      <a:pt x="8662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6"/>
                    </a:cubicBezTo>
                    <a:lnTo>
                      <a:pt x="3060" y="35948"/>
                    </a:lnTo>
                    <a:cubicBezTo>
                      <a:pt x="2667" y="35608"/>
                      <a:pt x="2184" y="35429"/>
                      <a:pt x="1665" y="35393"/>
                    </a:cubicBezTo>
                    <a:cubicBezTo>
                      <a:pt x="1360" y="35071"/>
                      <a:pt x="1092" y="34713"/>
                      <a:pt x="913" y="34319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4" y="36055"/>
                      <a:pt x="2864" y="36073"/>
                      <a:pt x="2881" y="36091"/>
                    </a:cubicBezTo>
                    <a:cubicBezTo>
                      <a:pt x="2595" y="36145"/>
                      <a:pt x="2309" y="36234"/>
                      <a:pt x="2058" y="36359"/>
                    </a:cubicBezTo>
                    <a:cubicBezTo>
                      <a:pt x="1923" y="36373"/>
                      <a:pt x="1785" y="36381"/>
                      <a:pt x="1646" y="36381"/>
                    </a:cubicBezTo>
                    <a:cubicBezTo>
                      <a:pt x="1067" y="36381"/>
                      <a:pt x="493" y="36245"/>
                      <a:pt x="233" y="35840"/>
                    </a:cubicBezTo>
                    <a:cubicBezTo>
                      <a:pt x="115" y="35664"/>
                      <a:pt x="1133" y="35620"/>
                      <a:pt x="1570" y="35620"/>
                    </a:cubicBezTo>
                    <a:cubicBezTo>
                      <a:pt x="1664" y="35620"/>
                      <a:pt x="1732" y="35622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15981" y="35572"/>
                    </a:moveTo>
                    <a:lnTo>
                      <a:pt x="15981" y="35572"/>
                    </a:lnTo>
                    <a:cubicBezTo>
                      <a:pt x="15999" y="35858"/>
                      <a:pt x="15945" y="36127"/>
                      <a:pt x="15838" y="36395"/>
                    </a:cubicBezTo>
                    <a:cubicBezTo>
                      <a:pt x="15838" y="36252"/>
                      <a:pt x="15855" y="36109"/>
                      <a:pt x="15873" y="35948"/>
                    </a:cubicBezTo>
                    <a:cubicBezTo>
                      <a:pt x="15891" y="35822"/>
                      <a:pt x="15927" y="35697"/>
                      <a:pt x="15981" y="35572"/>
                    </a:cubicBezTo>
                    <a:close/>
                    <a:moveTo>
                      <a:pt x="3490" y="36413"/>
                    </a:moveTo>
                    <a:cubicBezTo>
                      <a:pt x="3490" y="36413"/>
                      <a:pt x="3508" y="36431"/>
                      <a:pt x="3526" y="36431"/>
                    </a:cubicBezTo>
                    <a:lnTo>
                      <a:pt x="3526" y="36485"/>
                    </a:lnTo>
                    <a:cubicBezTo>
                      <a:pt x="3383" y="36502"/>
                      <a:pt x="3257" y="36538"/>
                      <a:pt x="3132" y="36574"/>
                    </a:cubicBezTo>
                    <a:cubicBezTo>
                      <a:pt x="3239" y="36502"/>
                      <a:pt x="3365" y="36449"/>
                      <a:pt x="3490" y="36413"/>
                    </a:cubicBezTo>
                    <a:close/>
                    <a:moveTo>
                      <a:pt x="12742" y="36073"/>
                    </a:moveTo>
                    <a:lnTo>
                      <a:pt x="12742" y="36073"/>
                    </a:lnTo>
                    <a:cubicBezTo>
                      <a:pt x="12724" y="36431"/>
                      <a:pt x="12599" y="36771"/>
                      <a:pt x="12384" y="37057"/>
                    </a:cubicBezTo>
                    <a:cubicBezTo>
                      <a:pt x="12384" y="36842"/>
                      <a:pt x="12438" y="36628"/>
                      <a:pt x="12527" y="36431"/>
                    </a:cubicBezTo>
                    <a:cubicBezTo>
                      <a:pt x="12599" y="36306"/>
                      <a:pt x="12670" y="36180"/>
                      <a:pt x="12742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lnTo>
                      <a:pt x="10523" y="33210"/>
                    </a:lnTo>
                    <a:cubicBezTo>
                      <a:pt x="10845" y="34498"/>
                      <a:pt x="10863" y="35679"/>
                      <a:pt x="10970" y="37003"/>
                    </a:cubicBezTo>
                    <a:cubicBezTo>
                      <a:pt x="10970" y="37182"/>
                      <a:pt x="11006" y="37344"/>
                      <a:pt x="11095" y="37487"/>
                    </a:cubicBezTo>
                    <a:cubicBezTo>
                      <a:pt x="10899" y="37200"/>
                      <a:pt x="10666" y="36932"/>
                      <a:pt x="10397" y="36699"/>
                    </a:cubicBezTo>
                    <a:cubicBezTo>
                      <a:pt x="9324" y="35590"/>
                      <a:pt x="9467" y="34033"/>
                      <a:pt x="9843" y="32655"/>
                    </a:cubicBezTo>
                    <a:cubicBezTo>
                      <a:pt x="9843" y="32637"/>
                      <a:pt x="9843" y="32601"/>
                      <a:pt x="9825" y="32601"/>
                    </a:cubicBezTo>
                    <a:cubicBezTo>
                      <a:pt x="9861" y="32476"/>
                      <a:pt x="9914" y="32333"/>
                      <a:pt x="9950" y="32208"/>
                    </a:cubicBezTo>
                    <a:lnTo>
                      <a:pt x="9950" y="32208"/>
                    </a:lnTo>
                    <a:cubicBezTo>
                      <a:pt x="9717" y="33478"/>
                      <a:pt x="9861" y="34802"/>
                      <a:pt x="10362" y="36001"/>
                    </a:cubicBezTo>
                    <a:cubicBezTo>
                      <a:pt x="10367" y="36012"/>
                      <a:pt x="10375" y="36016"/>
                      <a:pt x="10384" y="36016"/>
                    </a:cubicBezTo>
                    <a:cubicBezTo>
                      <a:pt x="10405" y="36016"/>
                      <a:pt x="10428" y="35991"/>
                      <a:pt x="10415" y="35966"/>
                    </a:cubicBezTo>
                    <a:cubicBezTo>
                      <a:pt x="10219" y="35232"/>
                      <a:pt x="10093" y="34462"/>
                      <a:pt x="10004" y="33693"/>
                    </a:cubicBezTo>
                    <a:cubicBezTo>
                      <a:pt x="9968" y="33067"/>
                      <a:pt x="10093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5" y="36341"/>
                    </a:moveTo>
                    <a:cubicBezTo>
                      <a:pt x="2698" y="36368"/>
                      <a:pt x="2720" y="36384"/>
                      <a:pt x="2746" y="36384"/>
                    </a:cubicBezTo>
                    <a:cubicBezTo>
                      <a:pt x="2755" y="36384"/>
                      <a:pt x="2765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5" y="36735"/>
                    </a:cubicBezTo>
                    <a:cubicBezTo>
                      <a:pt x="2649" y="36789"/>
                      <a:pt x="2685" y="36860"/>
                      <a:pt x="2756" y="36878"/>
                    </a:cubicBezTo>
                    <a:cubicBezTo>
                      <a:pt x="2703" y="36932"/>
                      <a:pt x="2631" y="36986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8"/>
                      <a:pt x="1223" y="37748"/>
                      <a:pt x="952" y="37748"/>
                    </a:cubicBezTo>
                    <a:cubicBezTo>
                      <a:pt x="885" y="37748"/>
                      <a:pt x="819" y="37744"/>
                      <a:pt x="752" y="37737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78" y="36681"/>
                      <a:pt x="2040" y="36538"/>
                      <a:pt x="2685" y="36341"/>
                    </a:cubicBezTo>
                    <a:close/>
                    <a:moveTo>
                      <a:pt x="3830" y="36431"/>
                    </a:moveTo>
                    <a:cubicBezTo>
                      <a:pt x="4134" y="36789"/>
                      <a:pt x="4313" y="37254"/>
                      <a:pt x="4295" y="37737"/>
                    </a:cubicBezTo>
                    <a:cubicBezTo>
                      <a:pt x="4295" y="37988"/>
                      <a:pt x="4277" y="38238"/>
                      <a:pt x="4224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70" y="38755"/>
                      <a:pt x="4170" y="38788"/>
                      <a:pt x="4184" y="38836"/>
                    </a:cubicBezTo>
                    <a:lnTo>
                      <a:pt x="4184" y="38836"/>
                    </a:lnTo>
                    <a:cubicBezTo>
                      <a:pt x="4182" y="38832"/>
                      <a:pt x="4177" y="38829"/>
                      <a:pt x="4170" y="38829"/>
                    </a:cubicBezTo>
                    <a:cubicBezTo>
                      <a:pt x="4134" y="38739"/>
                      <a:pt x="4080" y="38632"/>
                      <a:pt x="4027" y="38560"/>
                    </a:cubicBezTo>
                    <a:cubicBezTo>
                      <a:pt x="3973" y="38471"/>
                      <a:pt x="3902" y="38399"/>
                      <a:pt x="3812" y="38328"/>
                    </a:cubicBezTo>
                    <a:cubicBezTo>
                      <a:pt x="3830" y="37701"/>
                      <a:pt x="3794" y="37057"/>
                      <a:pt x="3758" y="36431"/>
                    </a:cubicBezTo>
                    <a:close/>
                    <a:moveTo>
                      <a:pt x="3132" y="36825"/>
                    </a:moveTo>
                    <a:cubicBezTo>
                      <a:pt x="2989" y="37218"/>
                      <a:pt x="2810" y="37594"/>
                      <a:pt x="2631" y="37970"/>
                    </a:cubicBezTo>
                    <a:cubicBezTo>
                      <a:pt x="2506" y="38202"/>
                      <a:pt x="2345" y="38417"/>
                      <a:pt x="2166" y="38596"/>
                    </a:cubicBezTo>
                    <a:cubicBezTo>
                      <a:pt x="2107" y="38640"/>
                      <a:pt x="1619" y="38911"/>
                      <a:pt x="1471" y="38911"/>
                    </a:cubicBezTo>
                    <a:cubicBezTo>
                      <a:pt x="1438" y="38911"/>
                      <a:pt x="1422" y="38897"/>
                      <a:pt x="1432" y="38865"/>
                    </a:cubicBezTo>
                    <a:cubicBezTo>
                      <a:pt x="1647" y="37862"/>
                      <a:pt x="2398" y="37379"/>
                      <a:pt x="3132" y="36825"/>
                    </a:cubicBezTo>
                    <a:close/>
                    <a:moveTo>
                      <a:pt x="12921" y="38328"/>
                    </a:moveTo>
                    <a:cubicBezTo>
                      <a:pt x="12939" y="38381"/>
                      <a:pt x="12956" y="38435"/>
                      <a:pt x="12974" y="38489"/>
                    </a:cubicBezTo>
                    <a:cubicBezTo>
                      <a:pt x="13046" y="38668"/>
                      <a:pt x="13100" y="38865"/>
                      <a:pt x="13135" y="39061"/>
                    </a:cubicBezTo>
                    <a:cubicBezTo>
                      <a:pt x="12974" y="39026"/>
                      <a:pt x="12921" y="38865"/>
                      <a:pt x="12903" y="38704"/>
                    </a:cubicBezTo>
                    <a:cubicBezTo>
                      <a:pt x="12903" y="38578"/>
                      <a:pt x="12921" y="38453"/>
                      <a:pt x="12921" y="38328"/>
                    </a:cubicBezTo>
                    <a:close/>
                    <a:moveTo>
                      <a:pt x="3651" y="36628"/>
                    </a:moveTo>
                    <a:cubicBezTo>
                      <a:pt x="3669" y="37469"/>
                      <a:pt x="3723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7"/>
                      <a:pt x="2935" y="39258"/>
                      <a:pt x="2846" y="38954"/>
                    </a:cubicBezTo>
                    <a:cubicBezTo>
                      <a:pt x="2667" y="38417"/>
                      <a:pt x="2881" y="37934"/>
                      <a:pt x="3114" y="37469"/>
                    </a:cubicBezTo>
                    <a:cubicBezTo>
                      <a:pt x="3132" y="37478"/>
                      <a:pt x="3150" y="37482"/>
                      <a:pt x="3166" y="37482"/>
                    </a:cubicBezTo>
                    <a:cubicBezTo>
                      <a:pt x="3181" y="37482"/>
                      <a:pt x="3195" y="37478"/>
                      <a:pt x="3204" y="37469"/>
                    </a:cubicBezTo>
                    <a:cubicBezTo>
                      <a:pt x="3400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606" y="39563"/>
                      <a:pt x="7570" y="40064"/>
                    </a:cubicBezTo>
                    <a:lnTo>
                      <a:pt x="7534" y="40064"/>
                    </a:lnTo>
                    <a:cubicBezTo>
                      <a:pt x="7481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3"/>
                      <a:pt x="7051" y="39903"/>
                      <a:pt x="7230" y="39580"/>
                    </a:cubicBezTo>
                    <a:cubicBezTo>
                      <a:pt x="7409" y="39205"/>
                      <a:pt x="7677" y="38900"/>
                      <a:pt x="8017" y="38668"/>
                    </a:cubicBezTo>
                    <a:close/>
                    <a:moveTo>
                      <a:pt x="8769" y="38095"/>
                    </a:moveTo>
                    <a:lnTo>
                      <a:pt x="8823" y="38220"/>
                    </a:lnTo>
                    <a:cubicBezTo>
                      <a:pt x="8805" y="38238"/>
                      <a:pt x="8805" y="38274"/>
                      <a:pt x="8841" y="38292"/>
                    </a:cubicBezTo>
                    <a:cubicBezTo>
                      <a:pt x="8322" y="39026"/>
                      <a:pt x="9002" y="39920"/>
                      <a:pt x="9252" y="40708"/>
                    </a:cubicBezTo>
                    <a:cubicBezTo>
                      <a:pt x="9234" y="40708"/>
                      <a:pt x="9216" y="40708"/>
                      <a:pt x="9216" y="40726"/>
                    </a:cubicBezTo>
                    <a:cubicBezTo>
                      <a:pt x="9198" y="40784"/>
                      <a:pt x="9168" y="40809"/>
                      <a:pt x="9132" y="40809"/>
                    </a:cubicBezTo>
                    <a:cubicBezTo>
                      <a:pt x="8919" y="40809"/>
                      <a:pt x="8462" y="39979"/>
                      <a:pt x="8447" y="39903"/>
                    </a:cubicBezTo>
                    <a:cubicBezTo>
                      <a:pt x="8322" y="39580"/>
                      <a:pt x="8322" y="39240"/>
                      <a:pt x="8447" y="38918"/>
                    </a:cubicBezTo>
                    <a:cubicBezTo>
                      <a:pt x="8483" y="38918"/>
                      <a:pt x="8518" y="38900"/>
                      <a:pt x="8536" y="38865"/>
                    </a:cubicBezTo>
                    <a:cubicBezTo>
                      <a:pt x="8608" y="38650"/>
                      <a:pt x="8680" y="38453"/>
                      <a:pt x="8733" y="38238"/>
                    </a:cubicBezTo>
                    <a:lnTo>
                      <a:pt x="8751" y="38238"/>
                    </a:lnTo>
                    <a:cubicBezTo>
                      <a:pt x="8769" y="38220"/>
                      <a:pt x="8769" y="38202"/>
                      <a:pt x="8751" y="38185"/>
                    </a:cubicBezTo>
                    <a:lnTo>
                      <a:pt x="8769" y="38095"/>
                    </a:lnTo>
                    <a:close/>
                    <a:moveTo>
                      <a:pt x="9020" y="38310"/>
                    </a:moveTo>
                    <a:lnTo>
                      <a:pt x="9020" y="38310"/>
                    </a:lnTo>
                    <a:cubicBezTo>
                      <a:pt x="9807" y="38596"/>
                      <a:pt x="9932" y="40260"/>
                      <a:pt x="9449" y="40887"/>
                    </a:cubicBezTo>
                    <a:cubicBezTo>
                      <a:pt x="9377" y="40583"/>
                      <a:pt x="9288" y="40296"/>
                      <a:pt x="9163" y="40028"/>
                    </a:cubicBezTo>
                    <a:cubicBezTo>
                      <a:pt x="8933" y="39481"/>
                      <a:pt x="8791" y="39039"/>
                      <a:pt x="8907" y="38460"/>
                    </a:cubicBezTo>
                    <a:lnTo>
                      <a:pt x="8907" y="38460"/>
                    </a:lnTo>
                    <a:cubicBezTo>
                      <a:pt x="8939" y="38524"/>
                      <a:pt x="8970" y="38587"/>
                      <a:pt x="9002" y="38650"/>
                    </a:cubicBezTo>
                    <a:cubicBezTo>
                      <a:pt x="9014" y="38674"/>
                      <a:pt x="9035" y="38684"/>
                      <a:pt x="9058" y="38684"/>
                    </a:cubicBezTo>
                    <a:cubicBezTo>
                      <a:pt x="9103" y="38684"/>
                      <a:pt x="9151" y="38644"/>
                      <a:pt x="9127" y="38596"/>
                    </a:cubicBezTo>
                    <a:lnTo>
                      <a:pt x="9020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43" y="39115"/>
                      <a:pt x="8214" y="39688"/>
                      <a:pt x="8411" y="40153"/>
                    </a:cubicBezTo>
                    <a:cubicBezTo>
                      <a:pt x="8411" y="40189"/>
                      <a:pt x="8393" y="40207"/>
                      <a:pt x="8393" y="40260"/>
                    </a:cubicBezTo>
                    <a:cubicBezTo>
                      <a:pt x="8393" y="40260"/>
                      <a:pt x="8393" y="40278"/>
                      <a:pt x="8411" y="40296"/>
                    </a:cubicBezTo>
                    <a:cubicBezTo>
                      <a:pt x="8354" y="40396"/>
                      <a:pt x="8285" y="40542"/>
                      <a:pt x="8278" y="40542"/>
                    </a:cubicBezTo>
                    <a:cubicBezTo>
                      <a:pt x="8276" y="40542"/>
                      <a:pt x="8279" y="40533"/>
                      <a:pt x="8286" y="40511"/>
                    </a:cubicBezTo>
                    <a:lnTo>
                      <a:pt x="8286" y="40511"/>
                    </a:lnTo>
                    <a:lnTo>
                      <a:pt x="8196" y="40672"/>
                    </a:lnTo>
                    <a:cubicBezTo>
                      <a:pt x="8089" y="40869"/>
                      <a:pt x="7910" y="41012"/>
                      <a:pt x="7677" y="41066"/>
                    </a:cubicBezTo>
                    <a:cubicBezTo>
                      <a:pt x="7677" y="40761"/>
                      <a:pt x="7677" y="40475"/>
                      <a:pt x="7713" y="40171"/>
                    </a:cubicBezTo>
                    <a:cubicBezTo>
                      <a:pt x="7731" y="39580"/>
                      <a:pt x="7982" y="39008"/>
                      <a:pt x="8375" y="38578"/>
                    </a:cubicBezTo>
                    <a:close/>
                    <a:moveTo>
                      <a:pt x="17430" y="41441"/>
                    </a:moveTo>
                    <a:lnTo>
                      <a:pt x="17430" y="41441"/>
                    </a:lnTo>
                    <a:cubicBezTo>
                      <a:pt x="17054" y="41585"/>
                      <a:pt x="16697" y="41799"/>
                      <a:pt x="16374" y="42068"/>
                    </a:cubicBezTo>
                    <a:cubicBezTo>
                      <a:pt x="16229" y="42170"/>
                      <a:pt x="16098" y="42290"/>
                      <a:pt x="15984" y="42424"/>
                    </a:cubicBezTo>
                    <a:lnTo>
                      <a:pt x="15984" y="42424"/>
                    </a:lnTo>
                    <a:cubicBezTo>
                      <a:pt x="15984" y="42419"/>
                      <a:pt x="15983" y="42413"/>
                      <a:pt x="15981" y="42408"/>
                    </a:cubicBezTo>
                    <a:cubicBezTo>
                      <a:pt x="15909" y="42229"/>
                      <a:pt x="15838" y="42157"/>
                      <a:pt x="16017" y="41978"/>
                    </a:cubicBezTo>
                    <a:cubicBezTo>
                      <a:pt x="16178" y="41853"/>
                      <a:pt x="16357" y="41746"/>
                      <a:pt x="16571" y="41692"/>
                    </a:cubicBezTo>
                    <a:cubicBezTo>
                      <a:pt x="16840" y="41567"/>
                      <a:pt x="17144" y="41495"/>
                      <a:pt x="17430" y="41441"/>
                    </a:cubicBezTo>
                    <a:close/>
                    <a:moveTo>
                      <a:pt x="18236" y="41245"/>
                    </a:moveTo>
                    <a:lnTo>
                      <a:pt x="18236" y="41245"/>
                    </a:lnTo>
                    <a:cubicBezTo>
                      <a:pt x="19130" y="41424"/>
                      <a:pt x="20061" y="41871"/>
                      <a:pt x="20365" y="42766"/>
                    </a:cubicBezTo>
                    <a:cubicBezTo>
                      <a:pt x="19685" y="42694"/>
                      <a:pt x="19059" y="42372"/>
                      <a:pt x="18593" y="41871"/>
                    </a:cubicBezTo>
                    <a:cubicBezTo>
                      <a:pt x="18629" y="41835"/>
                      <a:pt x="18629" y="41799"/>
                      <a:pt x="18611" y="41764"/>
                    </a:cubicBezTo>
                    <a:cubicBezTo>
                      <a:pt x="18504" y="41567"/>
                      <a:pt x="18379" y="41388"/>
                      <a:pt x="18236" y="41245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6"/>
                      <a:pt x="17394" y="41835"/>
                      <a:pt x="17394" y="41925"/>
                    </a:cubicBezTo>
                    <a:cubicBezTo>
                      <a:pt x="16858" y="42462"/>
                      <a:pt x="16679" y="43410"/>
                      <a:pt x="15802" y="43482"/>
                    </a:cubicBezTo>
                    <a:lnTo>
                      <a:pt x="15820" y="43482"/>
                    </a:lnTo>
                    <a:cubicBezTo>
                      <a:pt x="15814" y="43482"/>
                      <a:pt x="15809" y="43482"/>
                      <a:pt x="15805" y="43482"/>
                    </a:cubicBezTo>
                    <a:cubicBezTo>
                      <a:pt x="15490" y="43482"/>
                      <a:pt x="15821" y="42925"/>
                      <a:pt x="15909" y="42784"/>
                    </a:cubicBezTo>
                    <a:cubicBezTo>
                      <a:pt x="16088" y="42515"/>
                      <a:pt x="16321" y="42283"/>
                      <a:pt x="16571" y="42104"/>
                    </a:cubicBezTo>
                    <a:cubicBezTo>
                      <a:pt x="16840" y="41907"/>
                      <a:pt x="17126" y="41764"/>
                      <a:pt x="17412" y="41656"/>
                    </a:cubicBezTo>
                    <a:close/>
                    <a:moveTo>
                      <a:pt x="17556" y="42175"/>
                    </a:moveTo>
                    <a:lnTo>
                      <a:pt x="17556" y="42372"/>
                    </a:lnTo>
                    <a:cubicBezTo>
                      <a:pt x="17394" y="42730"/>
                      <a:pt x="17341" y="43124"/>
                      <a:pt x="17359" y="43499"/>
                    </a:cubicBezTo>
                    <a:cubicBezTo>
                      <a:pt x="17353" y="43494"/>
                      <a:pt x="17348" y="43492"/>
                      <a:pt x="17343" y="43492"/>
                    </a:cubicBezTo>
                    <a:cubicBezTo>
                      <a:pt x="17330" y="43492"/>
                      <a:pt x="17318" y="43505"/>
                      <a:pt x="17305" y="43517"/>
                    </a:cubicBezTo>
                    <a:cubicBezTo>
                      <a:pt x="17233" y="43646"/>
                      <a:pt x="16852" y="44302"/>
                      <a:pt x="16675" y="44302"/>
                    </a:cubicBezTo>
                    <a:cubicBezTo>
                      <a:pt x="16631" y="44302"/>
                      <a:pt x="16600" y="44262"/>
                      <a:pt x="16589" y="44162"/>
                    </a:cubicBezTo>
                    <a:cubicBezTo>
                      <a:pt x="16571" y="43768"/>
                      <a:pt x="16661" y="43374"/>
                      <a:pt x="16858" y="43034"/>
                    </a:cubicBezTo>
                    <a:cubicBezTo>
                      <a:pt x="17019" y="42730"/>
                      <a:pt x="17216" y="42462"/>
                      <a:pt x="17466" y="42229"/>
                    </a:cubicBezTo>
                    <a:cubicBezTo>
                      <a:pt x="17484" y="42229"/>
                      <a:pt x="17520" y="42211"/>
                      <a:pt x="17556" y="42175"/>
                    </a:cubicBezTo>
                    <a:close/>
                    <a:moveTo>
                      <a:pt x="18182" y="41710"/>
                    </a:moveTo>
                    <a:cubicBezTo>
                      <a:pt x="18218" y="41728"/>
                      <a:pt x="18253" y="41764"/>
                      <a:pt x="18289" y="41781"/>
                    </a:cubicBezTo>
                    <a:cubicBezTo>
                      <a:pt x="18307" y="41835"/>
                      <a:pt x="18343" y="41871"/>
                      <a:pt x="18361" y="41907"/>
                    </a:cubicBezTo>
                    <a:cubicBezTo>
                      <a:pt x="18361" y="41943"/>
                      <a:pt x="18361" y="41960"/>
                      <a:pt x="18397" y="41978"/>
                    </a:cubicBezTo>
                    <a:lnTo>
                      <a:pt x="18432" y="41996"/>
                    </a:lnTo>
                    <a:cubicBezTo>
                      <a:pt x="18593" y="42193"/>
                      <a:pt x="18790" y="42354"/>
                      <a:pt x="19023" y="42479"/>
                    </a:cubicBezTo>
                    <a:cubicBezTo>
                      <a:pt x="19166" y="42658"/>
                      <a:pt x="19273" y="42873"/>
                      <a:pt x="19363" y="43088"/>
                    </a:cubicBezTo>
                    <a:cubicBezTo>
                      <a:pt x="19435" y="43303"/>
                      <a:pt x="19470" y="43517"/>
                      <a:pt x="19488" y="43732"/>
                    </a:cubicBezTo>
                    <a:cubicBezTo>
                      <a:pt x="19488" y="43865"/>
                      <a:pt x="19415" y="44379"/>
                      <a:pt x="19257" y="44379"/>
                    </a:cubicBezTo>
                    <a:cubicBezTo>
                      <a:pt x="19224" y="44379"/>
                      <a:pt x="19188" y="44357"/>
                      <a:pt x="19148" y="44305"/>
                    </a:cubicBezTo>
                    <a:cubicBezTo>
                      <a:pt x="18862" y="43947"/>
                      <a:pt x="18593" y="43571"/>
                      <a:pt x="18343" y="43195"/>
                    </a:cubicBezTo>
                    <a:cubicBezTo>
                      <a:pt x="18289" y="42980"/>
                      <a:pt x="18218" y="42784"/>
                      <a:pt x="18110" y="42605"/>
                    </a:cubicBezTo>
                    <a:cubicBezTo>
                      <a:pt x="18074" y="42462"/>
                      <a:pt x="18057" y="42300"/>
                      <a:pt x="18074" y="42157"/>
                    </a:cubicBezTo>
                    <a:cubicBezTo>
                      <a:pt x="18110" y="42157"/>
                      <a:pt x="18146" y="42122"/>
                      <a:pt x="18164" y="42086"/>
                    </a:cubicBezTo>
                    <a:cubicBezTo>
                      <a:pt x="18182" y="41978"/>
                      <a:pt x="18182" y="41853"/>
                      <a:pt x="18164" y="41746"/>
                    </a:cubicBezTo>
                    <a:lnTo>
                      <a:pt x="18182" y="41710"/>
                    </a:lnTo>
                    <a:close/>
                    <a:moveTo>
                      <a:pt x="17896" y="41960"/>
                    </a:moveTo>
                    <a:lnTo>
                      <a:pt x="17896" y="41978"/>
                    </a:lnTo>
                    <a:lnTo>
                      <a:pt x="17931" y="42014"/>
                    </a:lnTo>
                    <a:cubicBezTo>
                      <a:pt x="17896" y="42139"/>
                      <a:pt x="17896" y="42265"/>
                      <a:pt x="17896" y="42390"/>
                    </a:cubicBezTo>
                    <a:cubicBezTo>
                      <a:pt x="17896" y="42390"/>
                      <a:pt x="17896" y="42408"/>
                      <a:pt x="17896" y="42426"/>
                    </a:cubicBezTo>
                    <a:cubicBezTo>
                      <a:pt x="17949" y="42748"/>
                      <a:pt x="18074" y="43070"/>
                      <a:pt x="18271" y="43338"/>
                    </a:cubicBezTo>
                    <a:cubicBezTo>
                      <a:pt x="18343" y="43768"/>
                      <a:pt x="18271" y="44215"/>
                      <a:pt x="18092" y="44609"/>
                    </a:cubicBezTo>
                    <a:cubicBezTo>
                      <a:pt x="18033" y="44735"/>
                      <a:pt x="17975" y="44787"/>
                      <a:pt x="17920" y="44787"/>
                    </a:cubicBezTo>
                    <a:cubicBezTo>
                      <a:pt x="17679" y="44787"/>
                      <a:pt x="17495" y="43778"/>
                      <a:pt x="17466" y="43589"/>
                    </a:cubicBezTo>
                    <a:cubicBezTo>
                      <a:pt x="17448" y="43231"/>
                      <a:pt x="17502" y="42891"/>
                      <a:pt x="17627" y="42569"/>
                    </a:cubicBezTo>
                    <a:cubicBezTo>
                      <a:pt x="17663" y="42569"/>
                      <a:pt x="17699" y="42551"/>
                      <a:pt x="17717" y="42533"/>
                    </a:cubicBezTo>
                    <a:cubicBezTo>
                      <a:pt x="17806" y="42354"/>
                      <a:pt x="17860" y="42157"/>
                      <a:pt x="17896" y="41960"/>
                    </a:cubicBezTo>
                    <a:close/>
                    <a:moveTo>
                      <a:pt x="11990" y="44824"/>
                    </a:moveTo>
                    <a:lnTo>
                      <a:pt x="11954" y="45110"/>
                    </a:lnTo>
                    <a:cubicBezTo>
                      <a:pt x="11865" y="45271"/>
                      <a:pt x="11757" y="45414"/>
                      <a:pt x="11614" y="45522"/>
                    </a:cubicBezTo>
                    <a:cubicBezTo>
                      <a:pt x="11704" y="45271"/>
                      <a:pt x="11829" y="45038"/>
                      <a:pt x="11990" y="44824"/>
                    </a:cubicBezTo>
                    <a:close/>
                    <a:moveTo>
                      <a:pt x="12259" y="40350"/>
                    </a:moveTo>
                    <a:lnTo>
                      <a:pt x="12259" y="40350"/>
                    </a:lnTo>
                    <a:cubicBezTo>
                      <a:pt x="12080" y="41549"/>
                      <a:pt x="11650" y="42712"/>
                      <a:pt x="11024" y="43750"/>
                    </a:cubicBezTo>
                    <a:cubicBezTo>
                      <a:pt x="10272" y="44967"/>
                      <a:pt x="9073" y="45826"/>
                      <a:pt x="8107" y="46882"/>
                    </a:cubicBezTo>
                    <a:cubicBezTo>
                      <a:pt x="9198" y="44591"/>
                      <a:pt x="11274" y="42694"/>
                      <a:pt x="12259" y="40350"/>
                    </a:cubicBezTo>
                    <a:close/>
                    <a:moveTo>
                      <a:pt x="12008" y="47096"/>
                    </a:moveTo>
                    <a:lnTo>
                      <a:pt x="12080" y="47114"/>
                    </a:lnTo>
                    <a:cubicBezTo>
                      <a:pt x="12205" y="47150"/>
                      <a:pt x="12312" y="47240"/>
                      <a:pt x="12384" y="47329"/>
                    </a:cubicBezTo>
                    <a:cubicBezTo>
                      <a:pt x="12473" y="47418"/>
                      <a:pt x="12545" y="47526"/>
                      <a:pt x="12581" y="47651"/>
                    </a:cubicBezTo>
                    <a:cubicBezTo>
                      <a:pt x="12491" y="47597"/>
                      <a:pt x="12402" y="47544"/>
                      <a:pt x="12312" y="47490"/>
                    </a:cubicBezTo>
                    <a:cubicBezTo>
                      <a:pt x="12259" y="47311"/>
                      <a:pt x="12151" y="47186"/>
                      <a:pt x="12008" y="47096"/>
                    </a:cubicBezTo>
                    <a:close/>
                    <a:moveTo>
                      <a:pt x="11596" y="47436"/>
                    </a:moveTo>
                    <a:lnTo>
                      <a:pt x="11596" y="47436"/>
                    </a:lnTo>
                    <a:cubicBezTo>
                      <a:pt x="11525" y="47615"/>
                      <a:pt x="11435" y="47794"/>
                      <a:pt x="11346" y="47955"/>
                    </a:cubicBezTo>
                    <a:lnTo>
                      <a:pt x="11292" y="47973"/>
                    </a:lnTo>
                    <a:cubicBezTo>
                      <a:pt x="11310" y="47920"/>
                      <a:pt x="11310" y="47866"/>
                      <a:pt x="11328" y="47830"/>
                    </a:cubicBezTo>
                    <a:cubicBezTo>
                      <a:pt x="11435" y="47705"/>
                      <a:pt x="11525" y="47580"/>
                      <a:pt x="11596" y="47436"/>
                    </a:cubicBezTo>
                    <a:close/>
                    <a:moveTo>
                      <a:pt x="10098" y="47802"/>
                    </a:moveTo>
                    <a:cubicBezTo>
                      <a:pt x="10305" y="47802"/>
                      <a:pt x="10515" y="47829"/>
                      <a:pt x="10737" y="47902"/>
                    </a:cubicBezTo>
                    <a:cubicBezTo>
                      <a:pt x="10201" y="48063"/>
                      <a:pt x="9682" y="48295"/>
                      <a:pt x="9216" y="48617"/>
                    </a:cubicBezTo>
                    <a:cubicBezTo>
                      <a:pt x="9216" y="48605"/>
                      <a:pt x="9207" y="48592"/>
                      <a:pt x="9196" y="48592"/>
                    </a:cubicBezTo>
                    <a:cubicBezTo>
                      <a:pt x="9191" y="48592"/>
                      <a:pt x="9186" y="48594"/>
                      <a:pt x="9181" y="48600"/>
                    </a:cubicBezTo>
                    <a:cubicBezTo>
                      <a:pt x="8930" y="48600"/>
                      <a:pt x="8680" y="48564"/>
                      <a:pt x="8447" y="48492"/>
                    </a:cubicBezTo>
                    <a:cubicBezTo>
                      <a:pt x="8395" y="48475"/>
                      <a:pt x="7748" y="48061"/>
                      <a:pt x="8001" y="48061"/>
                    </a:cubicBezTo>
                    <a:cubicBezTo>
                      <a:pt x="8011" y="48061"/>
                      <a:pt x="8022" y="48061"/>
                      <a:pt x="8035" y="48063"/>
                    </a:cubicBezTo>
                    <a:cubicBezTo>
                      <a:pt x="8082" y="48068"/>
                      <a:pt x="8131" y="48070"/>
                      <a:pt x="8181" y="48070"/>
                    </a:cubicBezTo>
                    <a:cubicBezTo>
                      <a:pt x="8300" y="48070"/>
                      <a:pt x="8422" y="48057"/>
                      <a:pt x="8536" y="48045"/>
                    </a:cubicBezTo>
                    <a:cubicBezTo>
                      <a:pt x="9109" y="47968"/>
                      <a:pt x="9591" y="47802"/>
                      <a:pt x="10098" y="47802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35" y="48034"/>
                      <a:pt x="11074" y="48034"/>
                    </a:cubicBezTo>
                    <a:cubicBezTo>
                      <a:pt x="11086" y="48034"/>
                      <a:pt x="11100" y="48031"/>
                      <a:pt x="11113" y="48027"/>
                    </a:cubicBezTo>
                    <a:lnTo>
                      <a:pt x="11113" y="48081"/>
                    </a:lnTo>
                    <a:cubicBezTo>
                      <a:pt x="10433" y="48474"/>
                      <a:pt x="9914" y="49083"/>
                      <a:pt x="9646" y="49834"/>
                    </a:cubicBezTo>
                    <a:cubicBezTo>
                      <a:pt x="9358" y="50122"/>
                      <a:pt x="8969" y="50179"/>
                      <a:pt x="8585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3"/>
                      <a:pt x="8340" y="49924"/>
                    </a:cubicBezTo>
                    <a:cubicBezTo>
                      <a:pt x="8447" y="49763"/>
                      <a:pt x="8554" y="49530"/>
                      <a:pt x="8697" y="49333"/>
                    </a:cubicBezTo>
                    <a:cubicBezTo>
                      <a:pt x="9198" y="48582"/>
                      <a:pt x="10147" y="48313"/>
                      <a:pt x="10952" y="47973"/>
                    </a:cubicBezTo>
                    <a:close/>
                    <a:moveTo>
                      <a:pt x="12366" y="47633"/>
                    </a:moveTo>
                    <a:lnTo>
                      <a:pt x="12366" y="47633"/>
                    </a:lnTo>
                    <a:cubicBezTo>
                      <a:pt x="12455" y="47705"/>
                      <a:pt x="12563" y="47758"/>
                      <a:pt x="12652" y="47830"/>
                    </a:cubicBezTo>
                    <a:cubicBezTo>
                      <a:pt x="12670" y="47902"/>
                      <a:pt x="12670" y="47955"/>
                      <a:pt x="12688" y="48027"/>
                    </a:cubicBezTo>
                    <a:lnTo>
                      <a:pt x="12670" y="48027"/>
                    </a:lnTo>
                    <a:cubicBezTo>
                      <a:pt x="12679" y="48054"/>
                      <a:pt x="12701" y="48067"/>
                      <a:pt x="12722" y="48067"/>
                    </a:cubicBezTo>
                    <a:cubicBezTo>
                      <a:pt x="12742" y="48067"/>
                      <a:pt x="12760" y="48054"/>
                      <a:pt x="12760" y="48027"/>
                    </a:cubicBezTo>
                    <a:lnTo>
                      <a:pt x="12760" y="47902"/>
                    </a:lnTo>
                    <a:cubicBezTo>
                      <a:pt x="13010" y="48045"/>
                      <a:pt x="13261" y="48224"/>
                      <a:pt x="13475" y="48403"/>
                    </a:cubicBezTo>
                    <a:cubicBezTo>
                      <a:pt x="13833" y="48707"/>
                      <a:pt x="13976" y="49190"/>
                      <a:pt x="14102" y="49637"/>
                    </a:cubicBezTo>
                    <a:cubicBezTo>
                      <a:pt x="14138" y="49763"/>
                      <a:pt x="14227" y="50371"/>
                      <a:pt x="14334" y="50443"/>
                    </a:cubicBezTo>
                    <a:cubicBezTo>
                      <a:pt x="13851" y="50174"/>
                      <a:pt x="13422" y="49834"/>
                      <a:pt x="13064" y="49423"/>
                    </a:cubicBezTo>
                    <a:cubicBezTo>
                      <a:pt x="13028" y="49369"/>
                      <a:pt x="12992" y="49315"/>
                      <a:pt x="12956" y="49262"/>
                    </a:cubicBezTo>
                    <a:cubicBezTo>
                      <a:pt x="12921" y="49208"/>
                      <a:pt x="12903" y="49172"/>
                      <a:pt x="12867" y="49136"/>
                    </a:cubicBezTo>
                    <a:cubicBezTo>
                      <a:pt x="12670" y="48796"/>
                      <a:pt x="12509" y="48421"/>
                      <a:pt x="12420" y="48045"/>
                    </a:cubicBezTo>
                    <a:cubicBezTo>
                      <a:pt x="12438" y="48027"/>
                      <a:pt x="12455" y="47991"/>
                      <a:pt x="12455" y="47973"/>
                    </a:cubicBezTo>
                    <a:cubicBezTo>
                      <a:pt x="12420" y="47866"/>
                      <a:pt x="12402" y="47741"/>
                      <a:pt x="12366" y="47633"/>
                    </a:cubicBezTo>
                    <a:close/>
                    <a:moveTo>
                      <a:pt x="11095" y="48277"/>
                    </a:moveTo>
                    <a:lnTo>
                      <a:pt x="11095" y="48277"/>
                    </a:lnTo>
                    <a:cubicBezTo>
                      <a:pt x="10666" y="48635"/>
                      <a:pt x="10308" y="49065"/>
                      <a:pt x="10004" y="49530"/>
                    </a:cubicBezTo>
                    <a:cubicBezTo>
                      <a:pt x="9861" y="49763"/>
                      <a:pt x="9771" y="50049"/>
                      <a:pt x="9753" y="50317"/>
                    </a:cubicBezTo>
                    <a:cubicBezTo>
                      <a:pt x="9735" y="50532"/>
                      <a:pt x="9717" y="50729"/>
                      <a:pt x="9682" y="50944"/>
                    </a:cubicBezTo>
                    <a:lnTo>
                      <a:pt x="9682" y="50926"/>
                    </a:lnTo>
                    <a:cubicBezTo>
                      <a:pt x="9675" y="50929"/>
                      <a:pt x="9668" y="50931"/>
                      <a:pt x="9662" y="50931"/>
                    </a:cubicBezTo>
                    <a:cubicBezTo>
                      <a:pt x="9533" y="50931"/>
                      <a:pt x="9665" y="50226"/>
                      <a:pt x="9682" y="50174"/>
                    </a:cubicBezTo>
                    <a:cubicBezTo>
                      <a:pt x="9771" y="49852"/>
                      <a:pt x="9914" y="49548"/>
                      <a:pt x="10111" y="49280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25" y="48134"/>
                    </a:moveTo>
                    <a:cubicBezTo>
                      <a:pt x="11203" y="48689"/>
                      <a:pt x="10970" y="49297"/>
                      <a:pt x="10845" y="49942"/>
                    </a:cubicBezTo>
                    <a:lnTo>
                      <a:pt x="10863" y="49924"/>
                    </a:lnTo>
                    <a:lnTo>
                      <a:pt x="10863" y="49924"/>
                    </a:lnTo>
                    <a:cubicBezTo>
                      <a:pt x="10827" y="50121"/>
                      <a:pt x="10827" y="50335"/>
                      <a:pt x="10845" y="50532"/>
                    </a:cubicBezTo>
                    <a:cubicBezTo>
                      <a:pt x="10630" y="50890"/>
                      <a:pt x="10469" y="51230"/>
                      <a:pt x="10057" y="51409"/>
                    </a:cubicBezTo>
                    <a:cubicBezTo>
                      <a:pt x="10001" y="51432"/>
                      <a:pt x="9955" y="51442"/>
                      <a:pt x="9918" y="51442"/>
                    </a:cubicBezTo>
                    <a:cubicBezTo>
                      <a:pt x="9637" y="51442"/>
                      <a:pt x="9863" y="50853"/>
                      <a:pt x="9879" y="50711"/>
                    </a:cubicBezTo>
                    <a:cubicBezTo>
                      <a:pt x="9932" y="50121"/>
                      <a:pt x="10147" y="49548"/>
                      <a:pt x="10523" y="49083"/>
                    </a:cubicBezTo>
                    <a:cubicBezTo>
                      <a:pt x="10755" y="48814"/>
                      <a:pt x="11006" y="48582"/>
                      <a:pt x="11274" y="48349"/>
                    </a:cubicBezTo>
                    <a:cubicBezTo>
                      <a:pt x="11364" y="48277"/>
                      <a:pt x="11435" y="48188"/>
                      <a:pt x="11525" y="48134"/>
                    </a:cubicBezTo>
                    <a:close/>
                    <a:moveTo>
                      <a:pt x="12026" y="48242"/>
                    </a:moveTo>
                    <a:lnTo>
                      <a:pt x="12026" y="48242"/>
                    </a:lnTo>
                    <a:cubicBezTo>
                      <a:pt x="12080" y="48385"/>
                      <a:pt x="12151" y="48528"/>
                      <a:pt x="12241" y="48635"/>
                    </a:cubicBezTo>
                    <a:cubicBezTo>
                      <a:pt x="12259" y="48654"/>
                      <a:pt x="12280" y="48662"/>
                      <a:pt x="12300" y="48662"/>
                    </a:cubicBezTo>
                    <a:cubicBezTo>
                      <a:pt x="12336" y="48662"/>
                      <a:pt x="12366" y="48635"/>
                      <a:pt x="12366" y="48600"/>
                    </a:cubicBezTo>
                    <a:lnTo>
                      <a:pt x="12366" y="48510"/>
                    </a:lnTo>
                    <a:cubicBezTo>
                      <a:pt x="12509" y="48886"/>
                      <a:pt x="12724" y="49244"/>
                      <a:pt x="12992" y="49566"/>
                    </a:cubicBezTo>
                    <a:cubicBezTo>
                      <a:pt x="13118" y="49834"/>
                      <a:pt x="13189" y="50139"/>
                      <a:pt x="13207" y="50461"/>
                    </a:cubicBezTo>
                    <a:lnTo>
                      <a:pt x="13225" y="50461"/>
                    </a:lnTo>
                    <a:cubicBezTo>
                      <a:pt x="13243" y="50729"/>
                      <a:pt x="13225" y="50980"/>
                      <a:pt x="13171" y="51248"/>
                    </a:cubicBezTo>
                    <a:cubicBezTo>
                      <a:pt x="13125" y="51497"/>
                      <a:pt x="13089" y="51617"/>
                      <a:pt x="13018" y="51617"/>
                    </a:cubicBezTo>
                    <a:cubicBezTo>
                      <a:pt x="12951" y="51617"/>
                      <a:pt x="12853" y="51510"/>
                      <a:pt x="12688" y="51302"/>
                    </a:cubicBezTo>
                    <a:cubicBezTo>
                      <a:pt x="11990" y="50371"/>
                      <a:pt x="11901" y="49351"/>
                      <a:pt x="12026" y="48242"/>
                    </a:cubicBezTo>
                    <a:close/>
                    <a:moveTo>
                      <a:pt x="11865" y="47723"/>
                    </a:moveTo>
                    <a:cubicBezTo>
                      <a:pt x="11901" y="47884"/>
                      <a:pt x="11936" y="48027"/>
                      <a:pt x="11972" y="48170"/>
                    </a:cubicBezTo>
                    <a:cubicBezTo>
                      <a:pt x="11965" y="48163"/>
                      <a:pt x="11951" y="48158"/>
                      <a:pt x="11938" y="48158"/>
                    </a:cubicBezTo>
                    <a:cubicBezTo>
                      <a:pt x="11919" y="48158"/>
                      <a:pt x="11901" y="48167"/>
                      <a:pt x="11901" y="48188"/>
                    </a:cubicBezTo>
                    <a:cubicBezTo>
                      <a:pt x="11686" y="48850"/>
                      <a:pt x="11704" y="49566"/>
                      <a:pt x="11936" y="50210"/>
                    </a:cubicBezTo>
                    <a:cubicBezTo>
                      <a:pt x="11936" y="50496"/>
                      <a:pt x="11883" y="50783"/>
                      <a:pt x="11829" y="51069"/>
                    </a:cubicBezTo>
                    <a:cubicBezTo>
                      <a:pt x="11829" y="51084"/>
                      <a:pt x="11417" y="51748"/>
                      <a:pt x="11261" y="51748"/>
                    </a:cubicBezTo>
                    <a:cubicBezTo>
                      <a:pt x="11230" y="51748"/>
                      <a:pt x="11209" y="51722"/>
                      <a:pt x="11203" y="51660"/>
                    </a:cubicBezTo>
                    <a:cubicBezTo>
                      <a:pt x="11167" y="51481"/>
                      <a:pt x="11131" y="51320"/>
                      <a:pt x="11095" y="51176"/>
                    </a:cubicBezTo>
                    <a:cubicBezTo>
                      <a:pt x="10845" y="50103"/>
                      <a:pt x="11185" y="49280"/>
                      <a:pt x="11561" y="48349"/>
                    </a:cubicBezTo>
                    <a:lnTo>
                      <a:pt x="11561" y="48403"/>
                    </a:lnTo>
                    <a:cubicBezTo>
                      <a:pt x="11570" y="48447"/>
                      <a:pt x="11610" y="48470"/>
                      <a:pt x="11650" y="48470"/>
                    </a:cubicBezTo>
                    <a:cubicBezTo>
                      <a:pt x="11690" y="48470"/>
                      <a:pt x="11731" y="48447"/>
                      <a:pt x="11740" y="48403"/>
                    </a:cubicBezTo>
                    <a:cubicBezTo>
                      <a:pt x="11793" y="48170"/>
                      <a:pt x="11829" y="47955"/>
                      <a:pt x="11865" y="47723"/>
                    </a:cubicBezTo>
                    <a:close/>
                    <a:moveTo>
                      <a:pt x="11117" y="1"/>
                    </a:moveTo>
                    <a:cubicBezTo>
                      <a:pt x="11096" y="1"/>
                      <a:pt x="11074" y="11"/>
                      <a:pt x="11060" y="32"/>
                    </a:cubicBezTo>
                    <a:cubicBezTo>
                      <a:pt x="10505" y="1446"/>
                      <a:pt x="10111" y="2913"/>
                      <a:pt x="9914" y="4399"/>
                    </a:cubicBezTo>
                    <a:cubicBezTo>
                      <a:pt x="9288" y="4918"/>
                      <a:pt x="8697" y="5866"/>
                      <a:pt x="8805" y="6635"/>
                    </a:cubicBezTo>
                    <a:cubicBezTo>
                      <a:pt x="8805" y="6676"/>
                      <a:pt x="8835" y="6726"/>
                      <a:pt x="8873" y="6726"/>
                    </a:cubicBezTo>
                    <a:cubicBezTo>
                      <a:pt x="8885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89" y="5365"/>
                    </a:cubicBezTo>
                    <a:lnTo>
                      <a:pt x="9789" y="5365"/>
                    </a:lnTo>
                    <a:cubicBezTo>
                      <a:pt x="9664" y="6671"/>
                      <a:pt x="9628" y="7960"/>
                      <a:pt x="9682" y="9266"/>
                    </a:cubicBezTo>
                    <a:cubicBezTo>
                      <a:pt x="9234" y="9785"/>
                      <a:pt x="9091" y="10519"/>
                      <a:pt x="8966" y="11163"/>
                    </a:cubicBezTo>
                    <a:cubicBezTo>
                      <a:pt x="8966" y="11207"/>
                      <a:pt x="9001" y="11262"/>
                      <a:pt x="9053" y="11262"/>
                    </a:cubicBezTo>
                    <a:cubicBezTo>
                      <a:pt x="9065" y="11262"/>
                      <a:pt x="9078" y="11259"/>
                      <a:pt x="9091" y="11252"/>
                    </a:cubicBezTo>
                    <a:cubicBezTo>
                      <a:pt x="9360" y="10948"/>
                      <a:pt x="9574" y="10608"/>
                      <a:pt x="9735" y="10232"/>
                    </a:cubicBezTo>
                    <a:cubicBezTo>
                      <a:pt x="9735" y="10322"/>
                      <a:pt x="9735" y="10429"/>
                      <a:pt x="9753" y="10519"/>
                    </a:cubicBezTo>
                    <a:cubicBezTo>
                      <a:pt x="9646" y="11736"/>
                      <a:pt x="9503" y="12952"/>
                      <a:pt x="9324" y="14151"/>
                    </a:cubicBezTo>
                    <a:cubicBezTo>
                      <a:pt x="8465" y="15100"/>
                      <a:pt x="7767" y="16209"/>
                      <a:pt x="7033" y="17265"/>
                    </a:cubicBezTo>
                    <a:cubicBezTo>
                      <a:pt x="5959" y="18786"/>
                      <a:pt x="4922" y="20272"/>
                      <a:pt x="4152" y="21954"/>
                    </a:cubicBezTo>
                    <a:cubicBezTo>
                      <a:pt x="4120" y="22018"/>
                      <a:pt x="4174" y="22082"/>
                      <a:pt x="4224" y="22082"/>
                    </a:cubicBezTo>
                    <a:cubicBezTo>
                      <a:pt x="4230" y="22082"/>
                      <a:pt x="4236" y="22081"/>
                      <a:pt x="4242" y="22079"/>
                    </a:cubicBezTo>
                    <a:cubicBezTo>
                      <a:pt x="6371" y="21488"/>
                      <a:pt x="7856" y="19717"/>
                      <a:pt x="8697" y="17713"/>
                    </a:cubicBezTo>
                    <a:lnTo>
                      <a:pt x="8697" y="17713"/>
                    </a:lnTo>
                    <a:cubicBezTo>
                      <a:pt x="8518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80" y="20316"/>
                    </a:cubicBezTo>
                    <a:cubicBezTo>
                      <a:pt x="8067" y="20316"/>
                      <a:pt x="8053" y="20325"/>
                      <a:pt x="8053" y="20343"/>
                    </a:cubicBezTo>
                    <a:cubicBezTo>
                      <a:pt x="8017" y="20522"/>
                      <a:pt x="8000" y="20701"/>
                      <a:pt x="8000" y="20880"/>
                    </a:cubicBezTo>
                    <a:cubicBezTo>
                      <a:pt x="7874" y="21381"/>
                      <a:pt x="7749" y="21900"/>
                      <a:pt x="7606" y="22419"/>
                    </a:cubicBezTo>
                    <a:cubicBezTo>
                      <a:pt x="7141" y="22652"/>
                      <a:pt x="6765" y="23027"/>
                      <a:pt x="6532" y="23493"/>
                    </a:cubicBezTo>
                    <a:cubicBezTo>
                      <a:pt x="6500" y="23541"/>
                      <a:pt x="6540" y="23603"/>
                      <a:pt x="6599" y="23603"/>
                    </a:cubicBezTo>
                    <a:cubicBezTo>
                      <a:pt x="6606" y="23603"/>
                      <a:pt x="6614" y="23602"/>
                      <a:pt x="6622" y="23600"/>
                    </a:cubicBezTo>
                    <a:cubicBezTo>
                      <a:pt x="6926" y="23528"/>
                      <a:pt x="7212" y="23350"/>
                      <a:pt x="7409" y="23099"/>
                    </a:cubicBezTo>
                    <a:lnTo>
                      <a:pt x="7409" y="23099"/>
                    </a:lnTo>
                    <a:cubicBezTo>
                      <a:pt x="7319" y="23457"/>
                      <a:pt x="7212" y="23815"/>
                      <a:pt x="7123" y="24173"/>
                    </a:cubicBezTo>
                    <a:cubicBezTo>
                      <a:pt x="6854" y="24352"/>
                      <a:pt x="6622" y="24548"/>
                      <a:pt x="6389" y="24745"/>
                    </a:cubicBezTo>
                    <a:cubicBezTo>
                      <a:pt x="6425" y="24710"/>
                      <a:pt x="6443" y="24674"/>
                      <a:pt x="6461" y="24638"/>
                    </a:cubicBezTo>
                    <a:cubicBezTo>
                      <a:pt x="6475" y="24609"/>
                      <a:pt x="6454" y="24580"/>
                      <a:pt x="6426" y="24580"/>
                    </a:cubicBezTo>
                    <a:cubicBezTo>
                      <a:pt x="6420" y="24580"/>
                      <a:pt x="6413" y="24581"/>
                      <a:pt x="6407" y="24584"/>
                    </a:cubicBezTo>
                    <a:cubicBezTo>
                      <a:pt x="6335" y="24638"/>
                      <a:pt x="6282" y="24710"/>
                      <a:pt x="6228" y="24781"/>
                    </a:cubicBezTo>
                    <a:cubicBezTo>
                      <a:pt x="6207" y="24780"/>
                      <a:pt x="6186" y="24780"/>
                      <a:pt x="6165" y="24780"/>
                    </a:cubicBezTo>
                    <a:cubicBezTo>
                      <a:pt x="5478" y="24780"/>
                      <a:pt x="4640" y="25329"/>
                      <a:pt x="4206" y="25676"/>
                    </a:cubicBezTo>
                    <a:cubicBezTo>
                      <a:pt x="4170" y="25712"/>
                      <a:pt x="4188" y="25801"/>
                      <a:pt x="4259" y="25801"/>
                    </a:cubicBezTo>
                    <a:cubicBezTo>
                      <a:pt x="4707" y="25765"/>
                      <a:pt x="5154" y="25676"/>
                      <a:pt x="5566" y="25515"/>
                    </a:cubicBezTo>
                    <a:lnTo>
                      <a:pt x="5566" y="25515"/>
                    </a:lnTo>
                    <a:cubicBezTo>
                      <a:pt x="5047" y="25944"/>
                      <a:pt x="4599" y="26463"/>
                      <a:pt x="4242" y="27036"/>
                    </a:cubicBezTo>
                    <a:cubicBezTo>
                      <a:pt x="4224" y="27090"/>
                      <a:pt x="4259" y="27143"/>
                      <a:pt x="4313" y="27143"/>
                    </a:cubicBezTo>
                    <a:cubicBezTo>
                      <a:pt x="4868" y="27143"/>
                      <a:pt x="5423" y="26893"/>
                      <a:pt x="5781" y="26445"/>
                    </a:cubicBezTo>
                    <a:lnTo>
                      <a:pt x="5781" y="26445"/>
                    </a:lnTo>
                    <a:cubicBezTo>
                      <a:pt x="5584" y="27018"/>
                      <a:pt x="5619" y="27644"/>
                      <a:pt x="5888" y="28163"/>
                    </a:cubicBezTo>
                    <a:cubicBezTo>
                      <a:pt x="5908" y="28193"/>
                      <a:pt x="5933" y="28206"/>
                      <a:pt x="5957" y="28206"/>
                    </a:cubicBezTo>
                    <a:cubicBezTo>
                      <a:pt x="5977" y="28206"/>
                      <a:pt x="5997" y="28197"/>
                      <a:pt x="6013" y="28181"/>
                    </a:cubicBezTo>
                    <a:cubicBezTo>
                      <a:pt x="6389" y="27841"/>
                      <a:pt x="6657" y="27394"/>
                      <a:pt x="6801" y="26893"/>
                    </a:cubicBezTo>
                    <a:cubicBezTo>
                      <a:pt x="6872" y="27161"/>
                      <a:pt x="6979" y="27412"/>
                      <a:pt x="7141" y="27626"/>
                    </a:cubicBezTo>
                    <a:cubicBezTo>
                      <a:pt x="7235" y="27748"/>
                      <a:pt x="7636" y="28125"/>
                      <a:pt x="7911" y="28125"/>
                    </a:cubicBezTo>
                    <a:cubicBezTo>
                      <a:pt x="8000" y="28125"/>
                      <a:pt x="8077" y="28085"/>
                      <a:pt x="8125" y="27984"/>
                    </a:cubicBezTo>
                    <a:cubicBezTo>
                      <a:pt x="8357" y="27465"/>
                      <a:pt x="8161" y="26857"/>
                      <a:pt x="7982" y="26338"/>
                    </a:cubicBezTo>
                    <a:lnTo>
                      <a:pt x="7982" y="26338"/>
                    </a:lnTo>
                    <a:cubicBezTo>
                      <a:pt x="8195" y="26523"/>
                      <a:pt x="8475" y="26628"/>
                      <a:pt x="8761" y="26628"/>
                    </a:cubicBezTo>
                    <a:cubicBezTo>
                      <a:pt x="8835" y="26628"/>
                      <a:pt x="8910" y="26621"/>
                      <a:pt x="8984" y="26606"/>
                    </a:cubicBezTo>
                    <a:cubicBezTo>
                      <a:pt x="9020" y="26589"/>
                      <a:pt x="9037" y="26571"/>
                      <a:pt x="9037" y="26535"/>
                    </a:cubicBezTo>
                    <a:cubicBezTo>
                      <a:pt x="9037" y="25694"/>
                      <a:pt x="8232" y="24817"/>
                      <a:pt x="7391" y="24781"/>
                    </a:cubicBezTo>
                    <a:cubicBezTo>
                      <a:pt x="7337" y="24620"/>
                      <a:pt x="7284" y="24477"/>
                      <a:pt x="7230" y="24316"/>
                    </a:cubicBezTo>
                    <a:cubicBezTo>
                      <a:pt x="7212" y="24316"/>
                      <a:pt x="7212" y="24298"/>
                      <a:pt x="7194" y="24298"/>
                    </a:cubicBezTo>
                    <a:cubicBezTo>
                      <a:pt x="7212" y="24298"/>
                      <a:pt x="7212" y="24280"/>
                      <a:pt x="7194" y="24280"/>
                    </a:cubicBezTo>
                    <a:cubicBezTo>
                      <a:pt x="7212" y="24262"/>
                      <a:pt x="7212" y="24244"/>
                      <a:pt x="7194" y="24226"/>
                    </a:cubicBezTo>
                    <a:cubicBezTo>
                      <a:pt x="7355" y="23743"/>
                      <a:pt x="7516" y="23242"/>
                      <a:pt x="7660" y="22759"/>
                    </a:cubicBezTo>
                    <a:cubicBezTo>
                      <a:pt x="7677" y="22741"/>
                      <a:pt x="7677" y="22723"/>
                      <a:pt x="7660" y="22723"/>
                    </a:cubicBezTo>
                    <a:lnTo>
                      <a:pt x="7713" y="22526"/>
                    </a:lnTo>
                    <a:cubicBezTo>
                      <a:pt x="7785" y="22473"/>
                      <a:pt x="7856" y="22437"/>
                      <a:pt x="7910" y="22383"/>
                    </a:cubicBezTo>
                    <a:cubicBezTo>
                      <a:pt x="7982" y="22330"/>
                      <a:pt x="7910" y="22294"/>
                      <a:pt x="7874" y="22294"/>
                    </a:cubicBezTo>
                    <a:cubicBezTo>
                      <a:pt x="7821" y="22312"/>
                      <a:pt x="7803" y="22312"/>
                      <a:pt x="7785" y="22330"/>
                    </a:cubicBezTo>
                    <a:cubicBezTo>
                      <a:pt x="7874" y="22043"/>
                      <a:pt x="7964" y="21739"/>
                      <a:pt x="8035" y="21453"/>
                    </a:cubicBezTo>
                    <a:cubicBezTo>
                      <a:pt x="8107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7" y="22270"/>
                      <a:pt x="8536" y="22240"/>
                    </a:cubicBezTo>
                    <a:cubicBezTo>
                      <a:pt x="8644" y="21793"/>
                      <a:pt x="8447" y="21220"/>
                      <a:pt x="8232" y="20791"/>
                    </a:cubicBezTo>
                    <a:cubicBezTo>
                      <a:pt x="8375" y="20236"/>
                      <a:pt x="8518" y="19681"/>
                      <a:pt x="8662" y="19126"/>
                    </a:cubicBezTo>
                    <a:cubicBezTo>
                      <a:pt x="8680" y="19538"/>
                      <a:pt x="8787" y="19932"/>
                      <a:pt x="9020" y="20272"/>
                    </a:cubicBezTo>
                    <a:cubicBezTo>
                      <a:pt x="9028" y="20289"/>
                      <a:pt x="9051" y="20298"/>
                      <a:pt x="9073" y="20298"/>
                    </a:cubicBezTo>
                    <a:cubicBezTo>
                      <a:pt x="9096" y="20298"/>
                      <a:pt x="9118" y="20289"/>
                      <a:pt x="9127" y="20272"/>
                    </a:cubicBezTo>
                    <a:cubicBezTo>
                      <a:pt x="9342" y="19788"/>
                      <a:pt x="9127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28" y="14366"/>
                    </a:cubicBezTo>
                    <a:cubicBezTo>
                      <a:pt x="9735" y="14098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52" y="13503"/>
                    </a:cubicBezTo>
                    <a:cubicBezTo>
                      <a:pt x="9938" y="13503"/>
                      <a:pt x="9925" y="13509"/>
                      <a:pt x="9914" y="13525"/>
                    </a:cubicBezTo>
                    <a:cubicBezTo>
                      <a:pt x="9879" y="13579"/>
                      <a:pt x="9861" y="13632"/>
                      <a:pt x="9825" y="13686"/>
                    </a:cubicBezTo>
                    <a:cubicBezTo>
                      <a:pt x="9816" y="13668"/>
                      <a:pt x="9802" y="13659"/>
                      <a:pt x="9789" y="13659"/>
                    </a:cubicBezTo>
                    <a:cubicBezTo>
                      <a:pt x="9776" y="13659"/>
                      <a:pt x="9762" y="13668"/>
                      <a:pt x="9753" y="13686"/>
                    </a:cubicBezTo>
                    <a:lnTo>
                      <a:pt x="9717" y="13722"/>
                    </a:lnTo>
                    <a:cubicBezTo>
                      <a:pt x="9771" y="13221"/>
                      <a:pt x="9825" y="12702"/>
                      <a:pt x="9879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23"/>
                      <a:pt x="10630" y="17623"/>
                      <a:pt x="10612" y="17623"/>
                    </a:cubicBezTo>
                    <a:cubicBezTo>
                      <a:pt x="10236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302" y="19636"/>
                    </a:cubicBezTo>
                    <a:cubicBezTo>
                      <a:pt x="10322" y="19636"/>
                      <a:pt x="10343" y="19628"/>
                      <a:pt x="10362" y="19609"/>
                    </a:cubicBezTo>
                    <a:cubicBezTo>
                      <a:pt x="10576" y="19341"/>
                      <a:pt x="10737" y="19019"/>
                      <a:pt x="10809" y="18661"/>
                    </a:cubicBezTo>
                    <a:cubicBezTo>
                      <a:pt x="11024" y="19967"/>
                      <a:pt x="11221" y="21238"/>
                      <a:pt x="11400" y="22491"/>
                    </a:cubicBezTo>
                    <a:lnTo>
                      <a:pt x="11668" y="24548"/>
                    </a:lnTo>
                    <a:cubicBezTo>
                      <a:pt x="11346" y="24960"/>
                      <a:pt x="11167" y="25497"/>
                      <a:pt x="11185" y="26034"/>
                    </a:cubicBezTo>
                    <a:cubicBezTo>
                      <a:pt x="11185" y="26072"/>
                      <a:pt x="11230" y="26110"/>
                      <a:pt x="11275" y="26110"/>
                    </a:cubicBezTo>
                    <a:cubicBezTo>
                      <a:pt x="11293" y="26110"/>
                      <a:pt x="11312" y="26103"/>
                      <a:pt x="11328" y="26087"/>
                    </a:cubicBezTo>
                    <a:cubicBezTo>
                      <a:pt x="11525" y="25855"/>
                      <a:pt x="11686" y="25586"/>
                      <a:pt x="11775" y="25300"/>
                    </a:cubicBezTo>
                    <a:cubicBezTo>
                      <a:pt x="11883" y="26177"/>
                      <a:pt x="11990" y="27036"/>
                      <a:pt x="12115" y="27913"/>
                    </a:cubicBezTo>
                    <a:cubicBezTo>
                      <a:pt x="11793" y="28503"/>
                      <a:pt x="11435" y="29076"/>
                      <a:pt x="11042" y="29631"/>
                    </a:cubicBezTo>
                    <a:cubicBezTo>
                      <a:pt x="11033" y="29622"/>
                      <a:pt x="11024" y="29617"/>
                      <a:pt x="11015" y="29617"/>
                    </a:cubicBezTo>
                    <a:cubicBezTo>
                      <a:pt x="11006" y="29617"/>
                      <a:pt x="10997" y="29622"/>
                      <a:pt x="10988" y="29631"/>
                    </a:cubicBezTo>
                    <a:cubicBezTo>
                      <a:pt x="10815" y="29737"/>
                      <a:pt x="10622" y="29794"/>
                      <a:pt x="10424" y="29794"/>
                    </a:cubicBezTo>
                    <a:cubicBezTo>
                      <a:pt x="10356" y="29794"/>
                      <a:pt x="10287" y="29788"/>
                      <a:pt x="10219" y="29774"/>
                    </a:cubicBezTo>
                    <a:cubicBezTo>
                      <a:pt x="10308" y="29667"/>
                      <a:pt x="10415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9"/>
                      <a:pt x="11131" y="29273"/>
                    </a:cubicBezTo>
                    <a:cubicBezTo>
                      <a:pt x="11055" y="29236"/>
                      <a:pt x="10976" y="29220"/>
                      <a:pt x="10896" y="29220"/>
                    </a:cubicBezTo>
                    <a:cubicBezTo>
                      <a:pt x="10548" y="29220"/>
                      <a:pt x="10193" y="29530"/>
                      <a:pt x="10004" y="29792"/>
                    </a:cubicBezTo>
                    <a:cubicBezTo>
                      <a:pt x="9986" y="29845"/>
                      <a:pt x="10004" y="29899"/>
                      <a:pt x="10057" y="29899"/>
                    </a:cubicBezTo>
                    <a:cubicBezTo>
                      <a:pt x="10156" y="29924"/>
                      <a:pt x="10254" y="29936"/>
                      <a:pt x="10351" y="29936"/>
                    </a:cubicBezTo>
                    <a:cubicBezTo>
                      <a:pt x="10538" y="29936"/>
                      <a:pt x="10722" y="29892"/>
                      <a:pt x="10899" y="29810"/>
                    </a:cubicBezTo>
                    <a:lnTo>
                      <a:pt x="10899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70"/>
                      <a:pt x="9485" y="31367"/>
                      <a:pt x="9270" y="31581"/>
                    </a:cubicBezTo>
                    <a:cubicBezTo>
                      <a:pt x="8805" y="31814"/>
                      <a:pt x="8322" y="32011"/>
                      <a:pt x="7821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313" y="33049"/>
                      <a:pt x="4313" y="33138"/>
                      <a:pt x="4367" y="33138"/>
                    </a:cubicBezTo>
                    <a:cubicBezTo>
                      <a:pt x="4413" y="33139"/>
                      <a:pt x="4460" y="33140"/>
                      <a:pt x="4506" y="33140"/>
                    </a:cubicBezTo>
                    <a:cubicBezTo>
                      <a:pt x="5774" y="33140"/>
                      <a:pt x="6914" y="32674"/>
                      <a:pt x="8071" y="32208"/>
                    </a:cubicBezTo>
                    <a:cubicBezTo>
                      <a:pt x="8310" y="32123"/>
                      <a:pt x="8548" y="32039"/>
                      <a:pt x="8778" y="31938"/>
                    </a:cubicBezTo>
                    <a:lnTo>
                      <a:pt x="8778" y="31938"/>
                    </a:lnTo>
                    <a:cubicBezTo>
                      <a:pt x="8176" y="32233"/>
                      <a:pt x="7635" y="32617"/>
                      <a:pt x="7051" y="32941"/>
                    </a:cubicBezTo>
                    <a:cubicBezTo>
                      <a:pt x="6282" y="33371"/>
                      <a:pt x="5405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6"/>
                      <a:pt x="2971" y="32906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44" y="31778"/>
                    </a:cubicBezTo>
                    <a:cubicBezTo>
                      <a:pt x="4116" y="31868"/>
                      <a:pt x="3132" y="32655"/>
                      <a:pt x="2184" y="33174"/>
                    </a:cubicBezTo>
                    <a:cubicBezTo>
                      <a:pt x="2130" y="33210"/>
                      <a:pt x="2148" y="33317"/>
                      <a:pt x="2201" y="33335"/>
                    </a:cubicBezTo>
                    <a:cubicBezTo>
                      <a:pt x="3032" y="33465"/>
                      <a:pt x="3846" y="33580"/>
                      <a:pt x="4671" y="33580"/>
                    </a:cubicBezTo>
                    <a:cubicBezTo>
                      <a:pt x="5091" y="33580"/>
                      <a:pt x="5513" y="33551"/>
                      <a:pt x="5942" y="33478"/>
                    </a:cubicBezTo>
                    <a:cubicBezTo>
                      <a:pt x="6908" y="33317"/>
                      <a:pt x="7731" y="32709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40"/>
                      <a:pt x="5942" y="34588"/>
                      <a:pt x="5387" y="35017"/>
                    </a:cubicBezTo>
                    <a:cubicBezTo>
                      <a:pt x="5172" y="34910"/>
                      <a:pt x="4922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9"/>
                    </a:cubicBezTo>
                    <a:lnTo>
                      <a:pt x="4778" y="35465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73"/>
                      <a:pt x="3723" y="36073"/>
                    </a:cubicBezTo>
                    <a:lnTo>
                      <a:pt x="3633" y="36073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42" y="35925"/>
                      <a:pt x="3336" y="35922"/>
                      <a:pt x="3331" y="35922"/>
                    </a:cubicBezTo>
                    <a:cubicBezTo>
                      <a:pt x="3318" y="35922"/>
                      <a:pt x="3306" y="35935"/>
                      <a:pt x="3293" y="35948"/>
                    </a:cubicBezTo>
                    <a:lnTo>
                      <a:pt x="3204" y="35948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5" y="34122"/>
                      <a:pt x="609" y="34176"/>
                      <a:pt x="645" y="34230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805"/>
                    </a:cubicBezTo>
                    <a:lnTo>
                      <a:pt x="72" y="35787"/>
                    </a:lnTo>
                    <a:cubicBezTo>
                      <a:pt x="299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92" y="36699"/>
                      <a:pt x="358" y="36968"/>
                      <a:pt x="340" y="37451"/>
                    </a:cubicBezTo>
                    <a:cubicBezTo>
                      <a:pt x="321" y="37766"/>
                      <a:pt x="599" y="37854"/>
                      <a:pt x="899" y="37854"/>
                    </a:cubicBezTo>
                    <a:cubicBezTo>
                      <a:pt x="1143" y="37854"/>
                      <a:pt x="1401" y="37795"/>
                      <a:pt x="1521" y="37755"/>
                    </a:cubicBezTo>
                    <a:cubicBezTo>
                      <a:pt x="1665" y="37701"/>
                      <a:pt x="1808" y="37648"/>
                      <a:pt x="1933" y="37576"/>
                    </a:cubicBezTo>
                    <a:lnTo>
                      <a:pt x="1933" y="37576"/>
                    </a:lnTo>
                    <a:cubicBezTo>
                      <a:pt x="1593" y="37970"/>
                      <a:pt x="1343" y="38435"/>
                      <a:pt x="1235" y="38936"/>
                    </a:cubicBezTo>
                    <a:cubicBezTo>
                      <a:pt x="1235" y="38990"/>
                      <a:pt x="1271" y="39026"/>
                      <a:pt x="1307" y="39026"/>
                    </a:cubicBezTo>
                    <a:cubicBezTo>
                      <a:pt x="1951" y="39026"/>
                      <a:pt x="2380" y="38614"/>
                      <a:pt x="2667" y="38095"/>
                    </a:cubicBezTo>
                    <a:lnTo>
                      <a:pt x="2667" y="38095"/>
                    </a:lnTo>
                    <a:cubicBezTo>
                      <a:pt x="2559" y="38739"/>
                      <a:pt x="2792" y="39419"/>
                      <a:pt x="3275" y="40046"/>
                    </a:cubicBezTo>
                    <a:cubicBezTo>
                      <a:pt x="3293" y="40073"/>
                      <a:pt x="3320" y="40086"/>
                      <a:pt x="3345" y="40086"/>
                    </a:cubicBezTo>
                    <a:cubicBezTo>
                      <a:pt x="3369" y="40086"/>
                      <a:pt x="3392" y="40073"/>
                      <a:pt x="3400" y="40046"/>
                    </a:cubicBezTo>
                    <a:cubicBezTo>
                      <a:pt x="3615" y="39580"/>
                      <a:pt x="3740" y="39061"/>
                      <a:pt x="3776" y="38542"/>
                    </a:cubicBezTo>
                    <a:cubicBezTo>
                      <a:pt x="3830" y="38668"/>
                      <a:pt x="3902" y="38793"/>
                      <a:pt x="3973" y="38918"/>
                    </a:cubicBezTo>
                    <a:cubicBezTo>
                      <a:pt x="3991" y="38954"/>
                      <a:pt x="4027" y="38972"/>
                      <a:pt x="4063" y="38972"/>
                    </a:cubicBezTo>
                    <a:cubicBezTo>
                      <a:pt x="4063" y="38990"/>
                      <a:pt x="4080" y="38990"/>
                      <a:pt x="4098" y="38990"/>
                    </a:cubicBezTo>
                    <a:lnTo>
                      <a:pt x="4152" y="38990"/>
                    </a:lnTo>
                    <a:cubicBezTo>
                      <a:pt x="4170" y="38990"/>
                      <a:pt x="4206" y="38972"/>
                      <a:pt x="4206" y="38936"/>
                    </a:cubicBezTo>
                    <a:cubicBezTo>
                      <a:pt x="4474" y="38113"/>
                      <a:pt x="4564" y="36950"/>
                      <a:pt x="3866" y="36323"/>
                    </a:cubicBezTo>
                    <a:cubicBezTo>
                      <a:pt x="3866" y="36306"/>
                      <a:pt x="3866" y="36270"/>
                      <a:pt x="3866" y="36234"/>
                    </a:cubicBezTo>
                    <a:cubicBezTo>
                      <a:pt x="4313" y="36019"/>
                      <a:pt x="4743" y="35769"/>
                      <a:pt x="5154" y="35500"/>
                    </a:cubicBezTo>
                    <a:cubicBezTo>
                      <a:pt x="5208" y="35482"/>
                      <a:pt x="5244" y="35482"/>
                      <a:pt x="5279" y="35447"/>
                    </a:cubicBezTo>
                    <a:cubicBezTo>
                      <a:pt x="5297" y="35447"/>
                      <a:pt x="5315" y="35411"/>
                      <a:pt x="5297" y="35393"/>
                    </a:cubicBezTo>
                    <a:cubicBezTo>
                      <a:pt x="5637" y="35160"/>
                      <a:pt x="5977" y="34910"/>
                      <a:pt x="6299" y="34641"/>
                    </a:cubicBezTo>
                    <a:lnTo>
                      <a:pt x="6299" y="34641"/>
                    </a:lnTo>
                    <a:cubicBezTo>
                      <a:pt x="6103" y="34963"/>
                      <a:pt x="5995" y="35375"/>
                      <a:pt x="6174" y="35697"/>
                    </a:cubicBezTo>
                    <a:cubicBezTo>
                      <a:pt x="6185" y="35718"/>
                      <a:pt x="6207" y="35727"/>
                      <a:pt x="6232" y="35727"/>
                    </a:cubicBezTo>
                    <a:cubicBezTo>
                      <a:pt x="6249" y="35727"/>
                      <a:pt x="6267" y="35722"/>
                      <a:pt x="6282" y="35715"/>
                    </a:cubicBezTo>
                    <a:cubicBezTo>
                      <a:pt x="6586" y="35393"/>
                      <a:pt x="6693" y="34946"/>
                      <a:pt x="6586" y="34534"/>
                    </a:cubicBezTo>
                    <a:cubicBezTo>
                      <a:pt x="6622" y="34480"/>
                      <a:pt x="6639" y="34427"/>
                      <a:pt x="6675" y="34373"/>
                    </a:cubicBezTo>
                    <a:cubicBezTo>
                      <a:pt x="6675" y="34355"/>
                      <a:pt x="6675" y="34337"/>
                      <a:pt x="6675" y="34337"/>
                    </a:cubicBezTo>
                    <a:cubicBezTo>
                      <a:pt x="7624" y="33514"/>
                      <a:pt x="8501" y="32619"/>
                      <a:pt x="9360" y="31796"/>
                    </a:cubicBezTo>
                    <a:lnTo>
                      <a:pt x="9431" y="31760"/>
                    </a:lnTo>
                    <a:cubicBezTo>
                      <a:pt x="9431" y="31760"/>
                      <a:pt x="9449" y="31742"/>
                      <a:pt x="9431" y="31724"/>
                    </a:cubicBezTo>
                    <a:lnTo>
                      <a:pt x="9753" y="31420"/>
                    </a:lnTo>
                    <a:cubicBezTo>
                      <a:pt x="9896" y="31313"/>
                      <a:pt x="10022" y="31188"/>
                      <a:pt x="10111" y="31062"/>
                    </a:cubicBezTo>
                    <a:cubicBezTo>
                      <a:pt x="10201" y="30973"/>
                      <a:pt x="10290" y="30901"/>
                      <a:pt x="10380" y="30812"/>
                    </a:cubicBezTo>
                    <a:lnTo>
                      <a:pt x="10380" y="30812"/>
                    </a:lnTo>
                    <a:cubicBezTo>
                      <a:pt x="9950" y="31617"/>
                      <a:pt x="9646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41" y="34892"/>
                      <a:pt x="8662" y="35035"/>
                      <a:pt x="8536" y="35214"/>
                    </a:cubicBezTo>
                    <a:cubicBezTo>
                      <a:pt x="8375" y="35357"/>
                      <a:pt x="8304" y="35572"/>
                      <a:pt x="8304" y="35787"/>
                    </a:cubicBezTo>
                    <a:cubicBezTo>
                      <a:pt x="8304" y="35831"/>
                      <a:pt x="8352" y="35863"/>
                      <a:pt x="8389" y="35863"/>
                    </a:cubicBezTo>
                    <a:cubicBezTo>
                      <a:pt x="8397" y="35863"/>
                      <a:pt x="8405" y="35861"/>
                      <a:pt x="8411" y="35858"/>
                    </a:cubicBezTo>
                    <a:cubicBezTo>
                      <a:pt x="8608" y="35733"/>
                      <a:pt x="8769" y="35572"/>
                      <a:pt x="8894" y="35393"/>
                    </a:cubicBezTo>
                    <a:lnTo>
                      <a:pt x="8894" y="35393"/>
                    </a:lnTo>
                    <a:cubicBezTo>
                      <a:pt x="8715" y="36055"/>
                      <a:pt x="8608" y="36753"/>
                      <a:pt x="8554" y="37451"/>
                    </a:cubicBezTo>
                    <a:cubicBezTo>
                      <a:pt x="8541" y="37437"/>
                      <a:pt x="8522" y="37431"/>
                      <a:pt x="8503" y="37431"/>
                    </a:cubicBezTo>
                    <a:cubicBezTo>
                      <a:pt x="8472" y="37431"/>
                      <a:pt x="8440" y="37447"/>
                      <a:pt x="8429" y="37469"/>
                    </a:cubicBezTo>
                    <a:lnTo>
                      <a:pt x="8322" y="37630"/>
                    </a:lnTo>
                    <a:cubicBezTo>
                      <a:pt x="8286" y="37701"/>
                      <a:pt x="8250" y="37773"/>
                      <a:pt x="8196" y="37827"/>
                    </a:cubicBezTo>
                    <a:cubicBezTo>
                      <a:pt x="7248" y="38095"/>
                      <a:pt x="6282" y="39169"/>
                      <a:pt x="6639" y="40153"/>
                    </a:cubicBezTo>
                    <a:cubicBezTo>
                      <a:pt x="6647" y="40182"/>
                      <a:pt x="6665" y="40193"/>
                      <a:pt x="6684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25" y="39222"/>
                      <a:pt x="7284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7"/>
                      <a:pt x="7982" y="38256"/>
                      <a:pt x="7928" y="38364"/>
                    </a:cubicBezTo>
                    <a:cubicBezTo>
                      <a:pt x="7910" y="38399"/>
                      <a:pt x="7892" y="38435"/>
                      <a:pt x="7874" y="38471"/>
                    </a:cubicBezTo>
                    <a:cubicBezTo>
                      <a:pt x="7874" y="38489"/>
                      <a:pt x="7874" y="38507"/>
                      <a:pt x="7874" y="38507"/>
                    </a:cubicBezTo>
                    <a:cubicBezTo>
                      <a:pt x="7158" y="39026"/>
                      <a:pt x="6765" y="39867"/>
                      <a:pt x="6836" y="40744"/>
                    </a:cubicBezTo>
                    <a:cubicBezTo>
                      <a:pt x="6836" y="40779"/>
                      <a:pt x="6872" y="40797"/>
                      <a:pt x="6908" y="40797"/>
                    </a:cubicBezTo>
                    <a:cubicBezTo>
                      <a:pt x="7176" y="40726"/>
                      <a:pt x="7409" y="40547"/>
                      <a:pt x="7552" y="40296"/>
                    </a:cubicBezTo>
                    <a:lnTo>
                      <a:pt x="7552" y="40296"/>
                    </a:lnTo>
                    <a:cubicBezTo>
                      <a:pt x="7534" y="40600"/>
                      <a:pt x="7534" y="40905"/>
                      <a:pt x="7552" y="41191"/>
                    </a:cubicBezTo>
                    <a:cubicBezTo>
                      <a:pt x="7552" y="41245"/>
                      <a:pt x="7588" y="41263"/>
                      <a:pt x="7624" y="41263"/>
                    </a:cubicBezTo>
                    <a:cubicBezTo>
                      <a:pt x="8053" y="41101"/>
                      <a:pt x="8357" y="40726"/>
                      <a:pt x="8465" y="40296"/>
                    </a:cubicBezTo>
                    <a:cubicBezTo>
                      <a:pt x="8549" y="40464"/>
                      <a:pt x="8886" y="40940"/>
                      <a:pt x="9114" y="40940"/>
                    </a:cubicBezTo>
                    <a:cubicBezTo>
                      <a:pt x="9177" y="40940"/>
                      <a:pt x="9231" y="40904"/>
                      <a:pt x="9270" y="40815"/>
                    </a:cubicBezTo>
                    <a:cubicBezTo>
                      <a:pt x="9288" y="40887"/>
                      <a:pt x="9306" y="40958"/>
                      <a:pt x="9306" y="41030"/>
                    </a:cubicBezTo>
                    <a:cubicBezTo>
                      <a:pt x="9319" y="41069"/>
                      <a:pt x="9360" y="41098"/>
                      <a:pt x="9395" y="41098"/>
                    </a:cubicBezTo>
                    <a:cubicBezTo>
                      <a:pt x="9408" y="41098"/>
                      <a:pt x="9421" y="41094"/>
                      <a:pt x="9431" y="41084"/>
                    </a:cubicBezTo>
                    <a:cubicBezTo>
                      <a:pt x="10040" y="40565"/>
                      <a:pt x="10004" y="38865"/>
                      <a:pt x="9270" y="38364"/>
                    </a:cubicBezTo>
                    <a:lnTo>
                      <a:pt x="9270" y="38364"/>
                    </a:lnTo>
                    <a:cubicBezTo>
                      <a:pt x="9592" y="38435"/>
                      <a:pt x="9879" y="38614"/>
                      <a:pt x="10129" y="38847"/>
                    </a:cubicBezTo>
                    <a:cubicBezTo>
                      <a:pt x="10290" y="39008"/>
                      <a:pt x="10380" y="39222"/>
                      <a:pt x="10415" y="39455"/>
                    </a:cubicBezTo>
                    <a:cubicBezTo>
                      <a:pt x="10451" y="39724"/>
                      <a:pt x="10272" y="39938"/>
                      <a:pt x="10165" y="40171"/>
                    </a:cubicBezTo>
                    <a:cubicBezTo>
                      <a:pt x="10151" y="40185"/>
                      <a:pt x="10158" y="40219"/>
                      <a:pt x="10178" y="40219"/>
                    </a:cubicBezTo>
                    <a:cubicBezTo>
                      <a:pt x="10184" y="40219"/>
                      <a:pt x="10192" y="40215"/>
                      <a:pt x="10201" y="40207"/>
                    </a:cubicBezTo>
                    <a:cubicBezTo>
                      <a:pt x="10612" y="39938"/>
                      <a:pt x="10630" y="39401"/>
                      <a:pt x="10415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109" y="38256"/>
                      <a:pt x="9109" y="38274"/>
                    </a:cubicBezTo>
                    <a:cubicBezTo>
                      <a:pt x="9055" y="38256"/>
                      <a:pt x="9020" y="38238"/>
                      <a:pt x="8984" y="38220"/>
                    </a:cubicBezTo>
                    <a:cubicBezTo>
                      <a:pt x="8930" y="38041"/>
                      <a:pt x="8894" y="37862"/>
                      <a:pt x="8876" y="37684"/>
                    </a:cubicBezTo>
                    <a:cubicBezTo>
                      <a:pt x="8876" y="37634"/>
                      <a:pt x="8839" y="37607"/>
                      <a:pt x="8799" y="37607"/>
                    </a:cubicBezTo>
                    <a:cubicBezTo>
                      <a:pt x="8766" y="37607"/>
                      <a:pt x="8731" y="37625"/>
                      <a:pt x="8715" y="37666"/>
                    </a:cubicBezTo>
                    <a:cubicBezTo>
                      <a:pt x="8699" y="37666"/>
                      <a:pt x="8682" y="37666"/>
                      <a:pt x="8680" y="37680"/>
                    </a:cubicBezTo>
                    <a:lnTo>
                      <a:pt x="8680" y="37680"/>
                    </a:lnTo>
                    <a:cubicBezTo>
                      <a:pt x="8787" y="36321"/>
                      <a:pt x="9038" y="34980"/>
                      <a:pt x="9431" y="33675"/>
                    </a:cubicBezTo>
                    <a:lnTo>
                      <a:pt x="9431" y="33675"/>
                    </a:lnTo>
                    <a:cubicBezTo>
                      <a:pt x="9360" y="34176"/>
                      <a:pt x="9360" y="34695"/>
                      <a:pt x="9449" y="35196"/>
                    </a:cubicBezTo>
                    <a:cubicBezTo>
                      <a:pt x="9610" y="36341"/>
                      <a:pt x="10612" y="36825"/>
                      <a:pt x="11113" y="37791"/>
                    </a:cubicBezTo>
                    <a:cubicBezTo>
                      <a:pt x="11126" y="37810"/>
                      <a:pt x="11145" y="37817"/>
                      <a:pt x="11163" y="37817"/>
                    </a:cubicBezTo>
                    <a:cubicBezTo>
                      <a:pt x="11198" y="37817"/>
                      <a:pt x="11232" y="37790"/>
                      <a:pt x="11221" y="37755"/>
                    </a:cubicBezTo>
                    <a:cubicBezTo>
                      <a:pt x="10934" y="36663"/>
                      <a:pt x="11077" y="35518"/>
                      <a:pt x="10934" y="34409"/>
                    </a:cubicBezTo>
                    <a:cubicBezTo>
                      <a:pt x="10791" y="33228"/>
                      <a:pt x="10219" y="32297"/>
                      <a:pt x="10415" y="31062"/>
                    </a:cubicBezTo>
                    <a:cubicBezTo>
                      <a:pt x="10559" y="30776"/>
                      <a:pt x="10702" y="30490"/>
                      <a:pt x="10863" y="30221"/>
                    </a:cubicBezTo>
                    <a:cubicBezTo>
                      <a:pt x="11364" y="29613"/>
                      <a:pt x="11811" y="28986"/>
                      <a:pt x="12187" y="28306"/>
                    </a:cubicBezTo>
                    <a:cubicBezTo>
                      <a:pt x="12294" y="29165"/>
                      <a:pt x="12384" y="30024"/>
                      <a:pt x="12473" y="30901"/>
                    </a:cubicBezTo>
                    <a:cubicBezTo>
                      <a:pt x="12187" y="31277"/>
                      <a:pt x="12080" y="31742"/>
                      <a:pt x="12151" y="32190"/>
                    </a:cubicBezTo>
                    <a:cubicBezTo>
                      <a:pt x="12163" y="32224"/>
                      <a:pt x="12197" y="32244"/>
                      <a:pt x="12229" y="32244"/>
                    </a:cubicBezTo>
                    <a:cubicBezTo>
                      <a:pt x="12247" y="32244"/>
                      <a:pt x="12264" y="32238"/>
                      <a:pt x="12276" y="32226"/>
                    </a:cubicBezTo>
                    <a:cubicBezTo>
                      <a:pt x="12384" y="32136"/>
                      <a:pt x="12491" y="32011"/>
                      <a:pt x="12545" y="31868"/>
                    </a:cubicBezTo>
                    <a:cubicBezTo>
                      <a:pt x="12634" y="32923"/>
                      <a:pt x="12706" y="33961"/>
                      <a:pt x="12760" y="35017"/>
                    </a:cubicBezTo>
                    <a:cubicBezTo>
                      <a:pt x="12760" y="35286"/>
                      <a:pt x="12778" y="35536"/>
                      <a:pt x="12778" y="35787"/>
                    </a:cubicBezTo>
                    <a:cubicBezTo>
                      <a:pt x="12420" y="36180"/>
                      <a:pt x="12223" y="36681"/>
                      <a:pt x="12241" y="37218"/>
                    </a:cubicBezTo>
                    <a:cubicBezTo>
                      <a:pt x="12241" y="37253"/>
                      <a:pt x="12271" y="37281"/>
                      <a:pt x="12307" y="37281"/>
                    </a:cubicBezTo>
                    <a:cubicBezTo>
                      <a:pt x="12326" y="37281"/>
                      <a:pt x="12347" y="37273"/>
                      <a:pt x="12366" y="37254"/>
                    </a:cubicBezTo>
                    <a:cubicBezTo>
                      <a:pt x="12545" y="37075"/>
                      <a:pt x="12688" y="36842"/>
                      <a:pt x="12778" y="36592"/>
                    </a:cubicBezTo>
                    <a:lnTo>
                      <a:pt x="12778" y="36592"/>
                    </a:lnTo>
                    <a:cubicBezTo>
                      <a:pt x="12778" y="36932"/>
                      <a:pt x="12760" y="37272"/>
                      <a:pt x="12742" y="37612"/>
                    </a:cubicBezTo>
                    <a:cubicBezTo>
                      <a:pt x="12742" y="37612"/>
                      <a:pt x="12742" y="37630"/>
                      <a:pt x="12742" y="37630"/>
                    </a:cubicBezTo>
                    <a:cubicBezTo>
                      <a:pt x="12634" y="39634"/>
                      <a:pt x="11632" y="41459"/>
                      <a:pt x="10541" y="43106"/>
                    </a:cubicBezTo>
                    <a:cubicBezTo>
                      <a:pt x="9735" y="44340"/>
                      <a:pt x="8608" y="45343"/>
                      <a:pt x="8053" y="46738"/>
                    </a:cubicBezTo>
                    <a:cubicBezTo>
                      <a:pt x="8017" y="46524"/>
                      <a:pt x="8053" y="46291"/>
                      <a:pt x="8125" y="46094"/>
                    </a:cubicBezTo>
                    <a:cubicBezTo>
                      <a:pt x="8196" y="45826"/>
                      <a:pt x="8286" y="45557"/>
                      <a:pt x="8375" y="45307"/>
                    </a:cubicBezTo>
                    <a:cubicBezTo>
                      <a:pt x="8644" y="44555"/>
                      <a:pt x="9002" y="43839"/>
                      <a:pt x="9431" y="43159"/>
                    </a:cubicBezTo>
                    <a:cubicBezTo>
                      <a:pt x="10129" y="42014"/>
                      <a:pt x="11221" y="41173"/>
                      <a:pt x="12008" y="40099"/>
                    </a:cubicBezTo>
                    <a:cubicBezTo>
                      <a:pt x="12037" y="40070"/>
                      <a:pt x="12007" y="40041"/>
                      <a:pt x="11965" y="40041"/>
                    </a:cubicBezTo>
                    <a:cubicBezTo>
                      <a:pt x="11956" y="40041"/>
                      <a:pt x="11946" y="40042"/>
                      <a:pt x="11936" y="40046"/>
                    </a:cubicBezTo>
                    <a:cubicBezTo>
                      <a:pt x="9914" y="42014"/>
                      <a:pt x="8017" y="44305"/>
                      <a:pt x="7803" y="47240"/>
                    </a:cubicBezTo>
                    <a:cubicBezTo>
                      <a:pt x="7803" y="47274"/>
                      <a:pt x="7833" y="47302"/>
                      <a:pt x="7869" y="47302"/>
                    </a:cubicBezTo>
                    <a:cubicBezTo>
                      <a:pt x="7888" y="47302"/>
                      <a:pt x="7909" y="47294"/>
                      <a:pt x="7928" y="47275"/>
                    </a:cubicBezTo>
                    <a:cubicBezTo>
                      <a:pt x="8858" y="46166"/>
                      <a:pt x="10022" y="45289"/>
                      <a:pt x="10916" y="44126"/>
                    </a:cubicBezTo>
                    <a:cubicBezTo>
                      <a:pt x="11811" y="42980"/>
                      <a:pt x="12241" y="41495"/>
                      <a:pt x="12402" y="40081"/>
                    </a:cubicBezTo>
                    <a:cubicBezTo>
                      <a:pt x="12420" y="40064"/>
                      <a:pt x="12402" y="40046"/>
                      <a:pt x="12366" y="40028"/>
                    </a:cubicBezTo>
                    <a:cubicBezTo>
                      <a:pt x="12491" y="39759"/>
                      <a:pt x="12581" y="39455"/>
                      <a:pt x="12652" y="39169"/>
                    </a:cubicBezTo>
                    <a:lnTo>
                      <a:pt x="12652" y="39169"/>
                    </a:lnTo>
                    <a:cubicBezTo>
                      <a:pt x="12509" y="40940"/>
                      <a:pt x="12259" y="42712"/>
                      <a:pt x="12062" y="44484"/>
                    </a:cubicBezTo>
                    <a:cubicBezTo>
                      <a:pt x="11757" y="44788"/>
                      <a:pt x="11561" y="45199"/>
                      <a:pt x="11489" y="45629"/>
                    </a:cubicBezTo>
                    <a:cubicBezTo>
                      <a:pt x="11489" y="45669"/>
                      <a:pt x="11519" y="45689"/>
                      <a:pt x="11549" y="45689"/>
                    </a:cubicBezTo>
                    <a:cubicBezTo>
                      <a:pt x="11560" y="45689"/>
                      <a:pt x="11570" y="45687"/>
                      <a:pt x="11579" y="45683"/>
                    </a:cubicBezTo>
                    <a:cubicBezTo>
                      <a:pt x="11740" y="45593"/>
                      <a:pt x="11865" y="45468"/>
                      <a:pt x="11954" y="45325"/>
                    </a:cubicBezTo>
                    <a:lnTo>
                      <a:pt x="11954" y="45325"/>
                    </a:lnTo>
                    <a:cubicBezTo>
                      <a:pt x="11919" y="45772"/>
                      <a:pt x="11865" y="46219"/>
                      <a:pt x="11829" y="46685"/>
                    </a:cubicBezTo>
                    <a:cubicBezTo>
                      <a:pt x="11793" y="46685"/>
                      <a:pt x="11793" y="46721"/>
                      <a:pt x="11793" y="46738"/>
                    </a:cubicBezTo>
                    <a:cubicBezTo>
                      <a:pt x="11793" y="46756"/>
                      <a:pt x="11811" y="46792"/>
                      <a:pt x="11811" y="46810"/>
                    </a:cubicBezTo>
                    <a:cubicBezTo>
                      <a:pt x="11811" y="46828"/>
                      <a:pt x="11811" y="46899"/>
                      <a:pt x="11811" y="46935"/>
                    </a:cubicBezTo>
                    <a:cubicBezTo>
                      <a:pt x="11417" y="47078"/>
                      <a:pt x="11113" y="47401"/>
                      <a:pt x="11024" y="47794"/>
                    </a:cubicBezTo>
                    <a:lnTo>
                      <a:pt x="10934" y="47830"/>
                    </a:lnTo>
                    <a:cubicBezTo>
                      <a:pt x="10678" y="47627"/>
                      <a:pt x="10390" y="47558"/>
                      <a:pt x="10086" y="47558"/>
                    </a:cubicBezTo>
                    <a:cubicBezTo>
                      <a:pt x="9435" y="47558"/>
                      <a:pt x="8709" y="47876"/>
                      <a:pt x="8062" y="47876"/>
                    </a:cubicBezTo>
                    <a:cubicBezTo>
                      <a:pt x="7999" y="47876"/>
                      <a:pt x="7936" y="47873"/>
                      <a:pt x="7874" y="47866"/>
                    </a:cubicBezTo>
                    <a:cubicBezTo>
                      <a:pt x="7821" y="47866"/>
                      <a:pt x="7803" y="47920"/>
                      <a:pt x="7803" y="47973"/>
                    </a:cubicBezTo>
                    <a:cubicBezTo>
                      <a:pt x="7900" y="48525"/>
                      <a:pt x="8454" y="48694"/>
                      <a:pt x="8956" y="48694"/>
                    </a:cubicBezTo>
                    <a:cubicBezTo>
                      <a:pt x="9008" y="48694"/>
                      <a:pt x="9059" y="48692"/>
                      <a:pt x="9109" y="48689"/>
                    </a:cubicBezTo>
                    <a:lnTo>
                      <a:pt x="9109" y="48689"/>
                    </a:lnTo>
                    <a:cubicBezTo>
                      <a:pt x="8590" y="49065"/>
                      <a:pt x="8340" y="49620"/>
                      <a:pt x="8017" y="50156"/>
                    </a:cubicBezTo>
                    <a:cubicBezTo>
                      <a:pt x="8000" y="50210"/>
                      <a:pt x="8035" y="50264"/>
                      <a:pt x="8089" y="50264"/>
                    </a:cubicBezTo>
                    <a:cubicBezTo>
                      <a:pt x="8237" y="50274"/>
                      <a:pt x="8387" y="50282"/>
                      <a:pt x="8534" y="50282"/>
                    </a:cubicBezTo>
                    <a:cubicBezTo>
                      <a:pt x="8921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85" y="50317"/>
                      <a:pt x="9467" y="50693"/>
                      <a:pt x="9521" y="51051"/>
                    </a:cubicBezTo>
                    <a:cubicBezTo>
                      <a:pt x="9534" y="51077"/>
                      <a:pt x="9556" y="51094"/>
                      <a:pt x="9582" y="51094"/>
                    </a:cubicBezTo>
                    <a:cubicBezTo>
                      <a:pt x="9591" y="51094"/>
                      <a:pt x="9600" y="51092"/>
                      <a:pt x="9610" y="51087"/>
                    </a:cubicBezTo>
                    <a:lnTo>
                      <a:pt x="9682" y="51033"/>
                    </a:lnTo>
                    <a:lnTo>
                      <a:pt x="9682" y="51033"/>
                    </a:lnTo>
                    <a:cubicBezTo>
                      <a:pt x="9646" y="51230"/>
                      <a:pt x="9538" y="51248"/>
                      <a:pt x="9538" y="51409"/>
                    </a:cubicBezTo>
                    <a:cubicBezTo>
                      <a:pt x="9538" y="51445"/>
                      <a:pt x="9574" y="51481"/>
                      <a:pt x="9592" y="51481"/>
                    </a:cubicBezTo>
                    <a:cubicBezTo>
                      <a:pt x="9683" y="51504"/>
                      <a:pt x="9770" y="51515"/>
                      <a:pt x="9852" y="51515"/>
                    </a:cubicBezTo>
                    <a:cubicBezTo>
                      <a:pt x="10335" y="51515"/>
                      <a:pt x="10667" y="51139"/>
                      <a:pt x="10881" y="50711"/>
                    </a:cubicBezTo>
                    <a:cubicBezTo>
                      <a:pt x="10952" y="51087"/>
                      <a:pt x="11060" y="51463"/>
                      <a:pt x="11113" y="51856"/>
                    </a:cubicBezTo>
                    <a:cubicBezTo>
                      <a:pt x="11113" y="51892"/>
                      <a:pt x="11167" y="51910"/>
                      <a:pt x="11203" y="51910"/>
                    </a:cubicBezTo>
                    <a:cubicBezTo>
                      <a:pt x="11883" y="51713"/>
                      <a:pt x="12062" y="51051"/>
                      <a:pt x="12080" y="50407"/>
                    </a:cubicBezTo>
                    <a:cubicBezTo>
                      <a:pt x="12294" y="50944"/>
                      <a:pt x="12634" y="51427"/>
                      <a:pt x="13028" y="51839"/>
                    </a:cubicBezTo>
                    <a:cubicBezTo>
                      <a:pt x="13047" y="51851"/>
                      <a:pt x="13066" y="51857"/>
                      <a:pt x="13084" y="51857"/>
                    </a:cubicBezTo>
                    <a:cubicBezTo>
                      <a:pt x="13115" y="51857"/>
                      <a:pt x="13142" y="51837"/>
                      <a:pt x="13153" y="51803"/>
                    </a:cubicBezTo>
                    <a:cubicBezTo>
                      <a:pt x="13404" y="51141"/>
                      <a:pt x="13440" y="50407"/>
                      <a:pt x="13225" y="49727"/>
                    </a:cubicBezTo>
                    <a:lnTo>
                      <a:pt x="13225" y="49727"/>
                    </a:lnTo>
                    <a:cubicBezTo>
                      <a:pt x="13583" y="50085"/>
                      <a:pt x="13994" y="50371"/>
                      <a:pt x="14460" y="50568"/>
                    </a:cubicBezTo>
                    <a:cubicBezTo>
                      <a:pt x="14466" y="50571"/>
                      <a:pt x="14473" y="50573"/>
                      <a:pt x="14480" y="50573"/>
                    </a:cubicBezTo>
                    <a:cubicBezTo>
                      <a:pt x="14512" y="50573"/>
                      <a:pt x="14546" y="50541"/>
                      <a:pt x="14531" y="50496"/>
                    </a:cubicBezTo>
                    <a:cubicBezTo>
                      <a:pt x="14173" y="49816"/>
                      <a:pt x="14173" y="49065"/>
                      <a:pt x="13726" y="48421"/>
                    </a:cubicBezTo>
                    <a:cubicBezTo>
                      <a:pt x="13458" y="48098"/>
                      <a:pt x="13135" y="47848"/>
                      <a:pt x="12760" y="47669"/>
                    </a:cubicBezTo>
                    <a:cubicBezTo>
                      <a:pt x="12724" y="47490"/>
                      <a:pt x="12652" y="47311"/>
                      <a:pt x="12527" y="47168"/>
                    </a:cubicBezTo>
                    <a:cubicBezTo>
                      <a:pt x="12402" y="46989"/>
                      <a:pt x="12187" y="46864"/>
                      <a:pt x="11954" y="46864"/>
                    </a:cubicBezTo>
                    <a:cubicBezTo>
                      <a:pt x="12133" y="45593"/>
                      <a:pt x="12312" y="44340"/>
                      <a:pt x="12473" y="43088"/>
                    </a:cubicBezTo>
                    <a:cubicBezTo>
                      <a:pt x="12581" y="43392"/>
                      <a:pt x="12670" y="43714"/>
                      <a:pt x="12724" y="44036"/>
                    </a:cubicBezTo>
                    <a:cubicBezTo>
                      <a:pt x="12634" y="43804"/>
                      <a:pt x="12616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5"/>
                    </a:cubicBezTo>
                    <a:cubicBezTo>
                      <a:pt x="12438" y="43660"/>
                      <a:pt x="12527" y="44018"/>
                      <a:pt x="12742" y="44340"/>
                    </a:cubicBezTo>
                    <a:cubicBezTo>
                      <a:pt x="12754" y="44353"/>
                      <a:pt x="12772" y="44359"/>
                      <a:pt x="12788" y="44359"/>
                    </a:cubicBezTo>
                    <a:cubicBezTo>
                      <a:pt x="12819" y="44359"/>
                      <a:pt x="12849" y="44339"/>
                      <a:pt x="12849" y="44305"/>
                    </a:cubicBezTo>
                    <a:cubicBezTo>
                      <a:pt x="12867" y="43804"/>
                      <a:pt x="12742" y="43320"/>
                      <a:pt x="12509" y="42891"/>
                    </a:cubicBezTo>
                    <a:cubicBezTo>
                      <a:pt x="12670" y="41585"/>
                      <a:pt x="12831" y="40278"/>
                      <a:pt x="12921" y="38972"/>
                    </a:cubicBezTo>
                    <a:cubicBezTo>
                      <a:pt x="12992" y="39079"/>
                      <a:pt x="13118" y="39151"/>
                      <a:pt x="13261" y="39169"/>
                    </a:cubicBezTo>
                    <a:cubicBezTo>
                      <a:pt x="13296" y="39169"/>
                      <a:pt x="13332" y="39133"/>
                      <a:pt x="13332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46" y="38059"/>
                      <a:pt x="13010" y="38006"/>
                      <a:pt x="12974" y="37952"/>
                    </a:cubicBezTo>
                    <a:cubicBezTo>
                      <a:pt x="13010" y="37290"/>
                      <a:pt x="13028" y="36646"/>
                      <a:pt x="13028" y="35983"/>
                    </a:cubicBezTo>
                    <a:cubicBezTo>
                      <a:pt x="13028" y="35393"/>
                      <a:pt x="12992" y="34785"/>
                      <a:pt x="12974" y="34194"/>
                    </a:cubicBezTo>
                    <a:lnTo>
                      <a:pt x="12974" y="34194"/>
                    </a:lnTo>
                    <a:cubicBezTo>
                      <a:pt x="13064" y="34444"/>
                      <a:pt x="13207" y="34659"/>
                      <a:pt x="13386" y="34838"/>
                    </a:cubicBezTo>
                    <a:cubicBezTo>
                      <a:pt x="13398" y="34850"/>
                      <a:pt x="13416" y="34856"/>
                      <a:pt x="13434" y="34856"/>
                    </a:cubicBezTo>
                    <a:cubicBezTo>
                      <a:pt x="13471" y="34856"/>
                      <a:pt x="13511" y="34832"/>
                      <a:pt x="13511" y="34785"/>
                    </a:cubicBezTo>
                    <a:cubicBezTo>
                      <a:pt x="13440" y="34212"/>
                      <a:pt x="13243" y="33657"/>
                      <a:pt x="12939" y="33156"/>
                    </a:cubicBezTo>
                    <a:cubicBezTo>
                      <a:pt x="12939" y="33156"/>
                      <a:pt x="12921" y="33138"/>
                      <a:pt x="12903" y="33138"/>
                    </a:cubicBezTo>
                    <a:cubicBezTo>
                      <a:pt x="12795" y="31402"/>
                      <a:pt x="12616" y="29667"/>
                      <a:pt x="12402" y="27931"/>
                    </a:cubicBezTo>
                    <a:lnTo>
                      <a:pt x="12509" y="27698"/>
                    </a:lnTo>
                    <a:cubicBezTo>
                      <a:pt x="12849" y="29255"/>
                      <a:pt x="13619" y="30740"/>
                      <a:pt x="14406" y="32154"/>
                    </a:cubicBezTo>
                    <a:cubicBezTo>
                      <a:pt x="14388" y="32154"/>
                      <a:pt x="14388" y="32172"/>
                      <a:pt x="14406" y="32190"/>
                    </a:cubicBezTo>
                    <a:cubicBezTo>
                      <a:pt x="14334" y="32404"/>
                      <a:pt x="14317" y="32637"/>
                      <a:pt x="14352" y="32852"/>
                    </a:cubicBezTo>
                    <a:cubicBezTo>
                      <a:pt x="14352" y="33102"/>
                      <a:pt x="14442" y="33353"/>
                      <a:pt x="14603" y="33550"/>
                    </a:cubicBezTo>
                    <a:cubicBezTo>
                      <a:pt x="14616" y="33562"/>
                      <a:pt x="14635" y="33568"/>
                      <a:pt x="14655" y="33568"/>
                    </a:cubicBezTo>
                    <a:cubicBezTo>
                      <a:pt x="14691" y="33568"/>
                      <a:pt x="14728" y="33549"/>
                      <a:pt x="14728" y="33514"/>
                    </a:cubicBezTo>
                    <a:cubicBezTo>
                      <a:pt x="14800" y="33281"/>
                      <a:pt x="14818" y="33067"/>
                      <a:pt x="14782" y="32834"/>
                    </a:cubicBezTo>
                    <a:lnTo>
                      <a:pt x="14782" y="32834"/>
                    </a:lnTo>
                    <a:lnTo>
                      <a:pt x="14979" y="33192"/>
                    </a:lnTo>
                    <a:cubicBezTo>
                      <a:pt x="15354" y="33890"/>
                      <a:pt x="15694" y="34606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94" y="36234"/>
                      <a:pt x="15730" y="36610"/>
                    </a:cubicBezTo>
                    <a:cubicBezTo>
                      <a:pt x="15730" y="36648"/>
                      <a:pt x="15766" y="36686"/>
                      <a:pt x="15806" y="36686"/>
                    </a:cubicBezTo>
                    <a:cubicBezTo>
                      <a:pt x="15823" y="36686"/>
                      <a:pt x="15840" y="36679"/>
                      <a:pt x="15855" y="36663"/>
                    </a:cubicBezTo>
                    <a:cubicBezTo>
                      <a:pt x="16070" y="36359"/>
                      <a:pt x="16178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6"/>
                      <a:pt x="17359" y="39079"/>
                      <a:pt x="17734" y="40869"/>
                    </a:cubicBezTo>
                    <a:cubicBezTo>
                      <a:pt x="17699" y="40905"/>
                      <a:pt x="17681" y="40958"/>
                      <a:pt x="17645" y="41012"/>
                    </a:cubicBezTo>
                    <a:cubicBezTo>
                      <a:pt x="17538" y="41084"/>
                      <a:pt x="17466" y="41209"/>
                      <a:pt x="17430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6017" y="41799"/>
                      <a:pt x="15480" y="42265"/>
                      <a:pt x="15909" y="42462"/>
                    </a:cubicBezTo>
                    <a:cubicBezTo>
                      <a:pt x="15918" y="42466"/>
                      <a:pt x="15928" y="42468"/>
                      <a:pt x="15938" y="42468"/>
                    </a:cubicBezTo>
                    <a:cubicBezTo>
                      <a:pt x="15941" y="42468"/>
                      <a:pt x="15944" y="42468"/>
                      <a:pt x="15948" y="42467"/>
                    </a:cubicBezTo>
                    <a:lnTo>
                      <a:pt x="15948" y="42467"/>
                    </a:lnTo>
                    <a:cubicBezTo>
                      <a:pt x="15702" y="42770"/>
                      <a:pt x="15539" y="43136"/>
                      <a:pt x="15480" y="43517"/>
                    </a:cubicBezTo>
                    <a:cubicBezTo>
                      <a:pt x="15480" y="43571"/>
                      <a:pt x="15515" y="43589"/>
                      <a:pt x="15551" y="43589"/>
                    </a:cubicBezTo>
                    <a:cubicBezTo>
                      <a:pt x="15600" y="43595"/>
                      <a:pt x="15649" y="43598"/>
                      <a:pt x="15697" y="43598"/>
                    </a:cubicBezTo>
                    <a:cubicBezTo>
                      <a:pt x="16094" y="43598"/>
                      <a:pt x="16473" y="43405"/>
                      <a:pt x="16697" y="43070"/>
                    </a:cubicBezTo>
                    <a:lnTo>
                      <a:pt x="16697" y="43070"/>
                    </a:lnTo>
                    <a:cubicBezTo>
                      <a:pt x="16482" y="43535"/>
                      <a:pt x="16428" y="44054"/>
                      <a:pt x="16518" y="44555"/>
                    </a:cubicBezTo>
                    <a:cubicBezTo>
                      <a:pt x="16518" y="44577"/>
                      <a:pt x="16538" y="44593"/>
                      <a:pt x="16562" y="44593"/>
                    </a:cubicBezTo>
                    <a:cubicBezTo>
                      <a:pt x="16577" y="44593"/>
                      <a:pt x="16593" y="44587"/>
                      <a:pt x="16607" y="44573"/>
                    </a:cubicBezTo>
                    <a:cubicBezTo>
                      <a:pt x="16893" y="44269"/>
                      <a:pt x="17144" y="43929"/>
                      <a:pt x="17341" y="43571"/>
                    </a:cubicBezTo>
                    <a:cubicBezTo>
                      <a:pt x="17394" y="44072"/>
                      <a:pt x="17556" y="44555"/>
                      <a:pt x="17824" y="44985"/>
                    </a:cubicBezTo>
                    <a:cubicBezTo>
                      <a:pt x="17835" y="45007"/>
                      <a:pt x="17860" y="45022"/>
                      <a:pt x="17881" y="45022"/>
                    </a:cubicBezTo>
                    <a:cubicBezTo>
                      <a:pt x="17895" y="45022"/>
                      <a:pt x="17907" y="45016"/>
                      <a:pt x="17913" y="45003"/>
                    </a:cubicBezTo>
                    <a:cubicBezTo>
                      <a:pt x="18289" y="44609"/>
                      <a:pt x="18468" y="44090"/>
                      <a:pt x="18397" y="43553"/>
                    </a:cubicBezTo>
                    <a:lnTo>
                      <a:pt x="18397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88" y="44595"/>
                      <a:pt x="19210" y="44611"/>
                      <a:pt x="19232" y="44611"/>
                    </a:cubicBezTo>
                    <a:cubicBezTo>
                      <a:pt x="19246" y="44611"/>
                      <a:pt x="19260" y="44605"/>
                      <a:pt x="19273" y="44591"/>
                    </a:cubicBezTo>
                    <a:cubicBezTo>
                      <a:pt x="19757" y="44018"/>
                      <a:pt x="19649" y="43195"/>
                      <a:pt x="19256" y="42587"/>
                    </a:cubicBezTo>
                    <a:lnTo>
                      <a:pt x="19256" y="42587"/>
                    </a:lnTo>
                    <a:cubicBezTo>
                      <a:pt x="19631" y="42766"/>
                      <a:pt x="20043" y="42873"/>
                      <a:pt x="20455" y="42927"/>
                    </a:cubicBezTo>
                    <a:cubicBezTo>
                      <a:pt x="20508" y="42927"/>
                      <a:pt x="20544" y="42873"/>
                      <a:pt x="20526" y="42819"/>
                    </a:cubicBezTo>
                    <a:cubicBezTo>
                      <a:pt x="20222" y="41710"/>
                      <a:pt x="19148" y="41227"/>
                      <a:pt x="18092" y="41101"/>
                    </a:cubicBezTo>
                    <a:cubicBezTo>
                      <a:pt x="18074" y="41101"/>
                      <a:pt x="18057" y="41119"/>
                      <a:pt x="18057" y="41119"/>
                    </a:cubicBezTo>
                    <a:cubicBezTo>
                      <a:pt x="18039" y="41119"/>
                      <a:pt x="18039" y="41119"/>
                      <a:pt x="18021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5"/>
                      <a:pt x="18110" y="41334"/>
                      <a:pt x="18164" y="41406"/>
                    </a:cubicBezTo>
                    <a:lnTo>
                      <a:pt x="18164" y="41441"/>
                    </a:lnTo>
                    <a:cubicBezTo>
                      <a:pt x="18092" y="41370"/>
                      <a:pt x="18021" y="41298"/>
                      <a:pt x="17949" y="41209"/>
                    </a:cubicBezTo>
                    <a:lnTo>
                      <a:pt x="17949" y="41191"/>
                    </a:lnTo>
                    <a:cubicBezTo>
                      <a:pt x="17949" y="41137"/>
                      <a:pt x="17913" y="41101"/>
                      <a:pt x="17860" y="41101"/>
                    </a:cubicBezTo>
                    <a:lnTo>
                      <a:pt x="17842" y="41012"/>
                    </a:lnTo>
                    <a:lnTo>
                      <a:pt x="17860" y="40958"/>
                    </a:lnTo>
                    <a:cubicBezTo>
                      <a:pt x="17896" y="40905"/>
                      <a:pt x="17860" y="40833"/>
                      <a:pt x="17788" y="40833"/>
                    </a:cubicBezTo>
                    <a:cubicBezTo>
                      <a:pt x="17609" y="39974"/>
                      <a:pt x="17412" y="39151"/>
                      <a:pt x="17180" y="38328"/>
                    </a:cubicBezTo>
                    <a:lnTo>
                      <a:pt x="17198" y="38328"/>
                    </a:lnTo>
                    <a:cubicBezTo>
                      <a:pt x="17538" y="38328"/>
                      <a:pt x="17824" y="38578"/>
                      <a:pt x="17860" y="38918"/>
                    </a:cubicBezTo>
                    <a:cubicBezTo>
                      <a:pt x="17752" y="38847"/>
                      <a:pt x="17663" y="38775"/>
                      <a:pt x="17591" y="38686"/>
                    </a:cubicBezTo>
                    <a:cubicBezTo>
                      <a:pt x="17502" y="38578"/>
                      <a:pt x="17412" y="38471"/>
                      <a:pt x="17305" y="38364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87" y="38560"/>
                      <a:pt x="17377" y="38686"/>
                      <a:pt x="17484" y="38793"/>
                    </a:cubicBezTo>
                    <a:cubicBezTo>
                      <a:pt x="17591" y="38918"/>
                      <a:pt x="17734" y="39026"/>
                      <a:pt x="17878" y="39097"/>
                    </a:cubicBezTo>
                    <a:cubicBezTo>
                      <a:pt x="17892" y="39102"/>
                      <a:pt x="17905" y="39104"/>
                      <a:pt x="17917" y="39104"/>
                    </a:cubicBezTo>
                    <a:cubicBezTo>
                      <a:pt x="17949" y="39104"/>
                      <a:pt x="17972" y="39088"/>
                      <a:pt x="17985" y="39061"/>
                    </a:cubicBezTo>
                    <a:cubicBezTo>
                      <a:pt x="18052" y="38624"/>
                      <a:pt x="17708" y="38234"/>
                      <a:pt x="17279" y="38234"/>
                    </a:cubicBezTo>
                    <a:cubicBezTo>
                      <a:pt x="17253" y="38234"/>
                      <a:pt x="17225" y="38235"/>
                      <a:pt x="17198" y="38238"/>
                    </a:cubicBezTo>
                    <a:cubicBezTo>
                      <a:pt x="17180" y="38238"/>
                      <a:pt x="17180" y="38256"/>
                      <a:pt x="17162" y="38256"/>
                    </a:cubicBezTo>
                    <a:cubicBezTo>
                      <a:pt x="16822" y="36986"/>
                      <a:pt x="16357" y="35751"/>
                      <a:pt x="15802" y="34570"/>
                    </a:cubicBezTo>
                    <a:lnTo>
                      <a:pt x="15802" y="34570"/>
                    </a:lnTo>
                    <a:cubicBezTo>
                      <a:pt x="16088" y="34946"/>
                      <a:pt x="16374" y="35303"/>
                      <a:pt x="16661" y="35679"/>
                    </a:cubicBezTo>
                    <a:cubicBezTo>
                      <a:pt x="17770" y="37612"/>
                      <a:pt x="19381" y="39437"/>
                      <a:pt x="21761" y="39473"/>
                    </a:cubicBezTo>
                    <a:cubicBezTo>
                      <a:pt x="21815" y="39455"/>
                      <a:pt x="21815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21" y="37487"/>
                      <a:pt x="17538" y="36914"/>
                      <a:pt x="17144" y="36270"/>
                    </a:cubicBezTo>
                    <a:lnTo>
                      <a:pt x="17144" y="36270"/>
                    </a:lnTo>
                    <a:cubicBezTo>
                      <a:pt x="18361" y="37701"/>
                      <a:pt x="19775" y="38954"/>
                      <a:pt x="21707" y="39330"/>
                    </a:cubicBezTo>
                    <a:cubicBezTo>
                      <a:pt x="21711" y="39332"/>
                      <a:pt x="21715" y="39333"/>
                      <a:pt x="21718" y="39333"/>
                    </a:cubicBezTo>
                    <a:cubicBezTo>
                      <a:pt x="21746" y="39333"/>
                      <a:pt x="21757" y="39276"/>
                      <a:pt x="21725" y="39276"/>
                    </a:cubicBezTo>
                    <a:cubicBezTo>
                      <a:pt x="20276" y="38721"/>
                      <a:pt x="19095" y="38113"/>
                      <a:pt x="17967" y="37021"/>
                    </a:cubicBezTo>
                    <a:cubicBezTo>
                      <a:pt x="17502" y="36556"/>
                      <a:pt x="17072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51" y="36145"/>
                      <a:pt x="18092" y="36467"/>
                      <a:pt x="18862" y="36842"/>
                    </a:cubicBezTo>
                    <a:cubicBezTo>
                      <a:pt x="20043" y="37433"/>
                      <a:pt x="20938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2" y="39304"/>
                      <a:pt x="21904" y="39276"/>
                    </a:cubicBezTo>
                    <a:cubicBezTo>
                      <a:pt x="21260" y="38507"/>
                      <a:pt x="20508" y="37809"/>
                      <a:pt x="19721" y="37200"/>
                    </a:cubicBezTo>
                    <a:cubicBezTo>
                      <a:pt x="18737" y="36485"/>
                      <a:pt x="17573" y="36127"/>
                      <a:pt x="16625" y="35393"/>
                    </a:cubicBezTo>
                    <a:cubicBezTo>
                      <a:pt x="16616" y="35384"/>
                      <a:pt x="16607" y="35380"/>
                      <a:pt x="16598" y="35380"/>
                    </a:cubicBezTo>
                    <a:cubicBezTo>
                      <a:pt x="16589" y="35380"/>
                      <a:pt x="16580" y="35384"/>
                      <a:pt x="16571" y="35393"/>
                    </a:cubicBezTo>
                    <a:lnTo>
                      <a:pt x="16536" y="35357"/>
                    </a:lnTo>
                    <a:cubicBezTo>
                      <a:pt x="16536" y="35344"/>
                      <a:pt x="16527" y="35332"/>
                      <a:pt x="16515" y="35332"/>
                    </a:cubicBezTo>
                    <a:cubicBezTo>
                      <a:pt x="16510" y="35332"/>
                      <a:pt x="16505" y="35334"/>
                      <a:pt x="16500" y="35339"/>
                    </a:cubicBezTo>
                    <a:cubicBezTo>
                      <a:pt x="16213" y="34963"/>
                      <a:pt x="15909" y="34606"/>
                      <a:pt x="15623" y="34230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44" y="30311"/>
                      <a:pt x="14066" y="30490"/>
                      <a:pt x="14442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40" y="29738"/>
                      <a:pt x="13407" y="29755"/>
                      <a:pt x="13420" y="29788"/>
                    </a:cubicBezTo>
                    <a:lnTo>
                      <a:pt x="13420" y="29788"/>
                    </a:lnTo>
                    <a:cubicBezTo>
                      <a:pt x="13081" y="29037"/>
                      <a:pt x="12813" y="28269"/>
                      <a:pt x="12581" y="27465"/>
                    </a:cubicBezTo>
                    <a:cubicBezTo>
                      <a:pt x="12778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86" y="27215"/>
                    </a:cubicBezTo>
                    <a:cubicBezTo>
                      <a:pt x="13399" y="27228"/>
                      <a:pt x="13416" y="27233"/>
                      <a:pt x="13433" y="27233"/>
                    </a:cubicBezTo>
                    <a:cubicBezTo>
                      <a:pt x="13466" y="27233"/>
                      <a:pt x="13500" y="27214"/>
                      <a:pt x="13511" y="27179"/>
                    </a:cubicBezTo>
                    <a:cubicBezTo>
                      <a:pt x="13601" y="26767"/>
                      <a:pt x="13493" y="26338"/>
                      <a:pt x="13225" y="26034"/>
                    </a:cubicBezTo>
                    <a:lnTo>
                      <a:pt x="13225" y="25962"/>
                    </a:lnTo>
                    <a:cubicBezTo>
                      <a:pt x="13225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2"/>
                      <a:pt x="14245" y="28110"/>
                    </a:cubicBezTo>
                    <a:cubicBezTo>
                      <a:pt x="14263" y="28145"/>
                      <a:pt x="14294" y="28163"/>
                      <a:pt x="14325" y="28163"/>
                    </a:cubicBezTo>
                    <a:cubicBezTo>
                      <a:pt x="14357" y="28163"/>
                      <a:pt x="14388" y="28145"/>
                      <a:pt x="14406" y="28110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905" y="20182"/>
                      <a:pt x="13690" y="18464"/>
                      <a:pt x="13261" y="16782"/>
                    </a:cubicBezTo>
                    <a:lnTo>
                      <a:pt x="13261" y="16782"/>
                    </a:lnTo>
                    <a:cubicBezTo>
                      <a:pt x="13887" y="17945"/>
                      <a:pt x="14818" y="18965"/>
                      <a:pt x="15712" y="19914"/>
                    </a:cubicBezTo>
                    <a:cubicBezTo>
                      <a:pt x="15748" y="20146"/>
                      <a:pt x="15766" y="20379"/>
                      <a:pt x="15802" y="20612"/>
                    </a:cubicBezTo>
                    <a:cubicBezTo>
                      <a:pt x="15551" y="21309"/>
                      <a:pt x="15140" y="22061"/>
                      <a:pt x="15444" y="22777"/>
                    </a:cubicBezTo>
                    <a:cubicBezTo>
                      <a:pt x="15453" y="22804"/>
                      <a:pt x="15480" y="22817"/>
                      <a:pt x="15507" y="22817"/>
                    </a:cubicBezTo>
                    <a:cubicBezTo>
                      <a:pt x="15533" y="22817"/>
                      <a:pt x="15560" y="22804"/>
                      <a:pt x="15569" y="22777"/>
                    </a:cubicBezTo>
                    <a:cubicBezTo>
                      <a:pt x="15659" y="22580"/>
                      <a:pt x="15766" y="22365"/>
                      <a:pt x="15891" y="22168"/>
                    </a:cubicBezTo>
                    <a:lnTo>
                      <a:pt x="15891" y="22168"/>
                    </a:lnTo>
                    <a:cubicBezTo>
                      <a:pt x="15873" y="22562"/>
                      <a:pt x="15873" y="22938"/>
                      <a:pt x="15855" y="23314"/>
                    </a:cubicBezTo>
                    <a:cubicBezTo>
                      <a:pt x="15855" y="23358"/>
                      <a:pt x="15892" y="23390"/>
                      <a:pt x="15925" y="23390"/>
                    </a:cubicBezTo>
                    <a:cubicBezTo>
                      <a:pt x="15932" y="23390"/>
                      <a:pt x="15939" y="23388"/>
                      <a:pt x="15945" y="23385"/>
                    </a:cubicBezTo>
                    <a:cubicBezTo>
                      <a:pt x="16500" y="23171"/>
                      <a:pt x="16750" y="22580"/>
                      <a:pt x="16714" y="21989"/>
                    </a:cubicBezTo>
                    <a:lnTo>
                      <a:pt x="16714" y="21989"/>
                    </a:lnTo>
                    <a:cubicBezTo>
                      <a:pt x="17054" y="22419"/>
                      <a:pt x="17466" y="22759"/>
                      <a:pt x="17967" y="22974"/>
                    </a:cubicBezTo>
                    <a:cubicBezTo>
                      <a:pt x="17977" y="22984"/>
                      <a:pt x="17989" y="22988"/>
                      <a:pt x="18000" y="22988"/>
                    </a:cubicBezTo>
                    <a:cubicBezTo>
                      <a:pt x="18029" y="22988"/>
                      <a:pt x="18057" y="22959"/>
                      <a:pt x="18057" y="22920"/>
                    </a:cubicBezTo>
                    <a:cubicBezTo>
                      <a:pt x="18039" y="22437"/>
                      <a:pt x="17896" y="21972"/>
                      <a:pt x="17645" y="21560"/>
                    </a:cubicBezTo>
                    <a:lnTo>
                      <a:pt x="17645" y="21560"/>
                    </a:lnTo>
                    <a:lnTo>
                      <a:pt x="17699" y="21596"/>
                    </a:lnTo>
                    <a:cubicBezTo>
                      <a:pt x="17906" y="21738"/>
                      <a:pt x="18280" y="21964"/>
                      <a:pt x="18601" y="21964"/>
                    </a:cubicBezTo>
                    <a:cubicBezTo>
                      <a:pt x="18724" y="21964"/>
                      <a:pt x="18839" y="21931"/>
                      <a:pt x="18933" y="21846"/>
                    </a:cubicBezTo>
                    <a:cubicBezTo>
                      <a:pt x="19417" y="21399"/>
                      <a:pt x="18898" y="21005"/>
                      <a:pt x="18289" y="20755"/>
                    </a:cubicBezTo>
                    <a:lnTo>
                      <a:pt x="18540" y="20755"/>
                    </a:lnTo>
                    <a:cubicBezTo>
                      <a:pt x="19220" y="20683"/>
                      <a:pt x="19273" y="20111"/>
                      <a:pt x="19023" y="19592"/>
                    </a:cubicBezTo>
                    <a:cubicBezTo>
                      <a:pt x="19014" y="19565"/>
                      <a:pt x="18987" y="19551"/>
                      <a:pt x="18960" y="19551"/>
                    </a:cubicBezTo>
                    <a:cubicBezTo>
                      <a:pt x="18933" y="19551"/>
                      <a:pt x="18907" y="19565"/>
                      <a:pt x="18898" y="19592"/>
                    </a:cubicBezTo>
                    <a:cubicBezTo>
                      <a:pt x="18660" y="19939"/>
                      <a:pt x="18216" y="20039"/>
                      <a:pt x="17750" y="20039"/>
                    </a:cubicBezTo>
                    <a:cubicBezTo>
                      <a:pt x="17305" y="20039"/>
                      <a:pt x="16841" y="19948"/>
                      <a:pt x="16518" y="19896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1" y="19893"/>
                      <a:pt x="16452" y="19951"/>
                      <a:pt x="16500" y="19967"/>
                    </a:cubicBezTo>
                    <a:cubicBezTo>
                      <a:pt x="16811" y="20097"/>
                      <a:pt x="17261" y="20194"/>
                      <a:pt x="17706" y="20194"/>
                    </a:cubicBezTo>
                    <a:cubicBezTo>
                      <a:pt x="18180" y="20194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23" y="20021"/>
                      <a:pt x="19077" y="20254"/>
                      <a:pt x="18898" y="20433"/>
                    </a:cubicBezTo>
                    <a:cubicBezTo>
                      <a:pt x="18781" y="20561"/>
                      <a:pt x="18596" y="20590"/>
                      <a:pt x="18417" y="20590"/>
                    </a:cubicBezTo>
                    <a:cubicBezTo>
                      <a:pt x="18321" y="20590"/>
                      <a:pt x="18227" y="20582"/>
                      <a:pt x="18146" y="20576"/>
                    </a:cubicBezTo>
                    <a:cubicBezTo>
                      <a:pt x="17645" y="20540"/>
                      <a:pt x="17269" y="20289"/>
                      <a:pt x="16822" y="20146"/>
                    </a:cubicBezTo>
                    <a:lnTo>
                      <a:pt x="16786" y="20146"/>
                    </a:lnTo>
                    <a:cubicBezTo>
                      <a:pt x="16571" y="20003"/>
                      <a:pt x="16339" y="19932"/>
                      <a:pt x="16088" y="19896"/>
                    </a:cubicBezTo>
                    <a:lnTo>
                      <a:pt x="16088" y="19860"/>
                    </a:lnTo>
                    <a:cubicBezTo>
                      <a:pt x="16077" y="19825"/>
                      <a:pt x="16043" y="19806"/>
                      <a:pt x="16006" y="19806"/>
                    </a:cubicBezTo>
                    <a:cubicBezTo>
                      <a:pt x="15985" y="19806"/>
                      <a:pt x="15964" y="19812"/>
                      <a:pt x="15945" y="19824"/>
                    </a:cubicBezTo>
                    <a:cubicBezTo>
                      <a:pt x="15927" y="19824"/>
                      <a:pt x="15909" y="19806"/>
                      <a:pt x="15873" y="19806"/>
                    </a:cubicBezTo>
                    <a:cubicBezTo>
                      <a:pt x="15873" y="19771"/>
                      <a:pt x="15873" y="19735"/>
                      <a:pt x="15855" y="19699"/>
                    </a:cubicBezTo>
                    <a:cubicBezTo>
                      <a:pt x="15848" y="19668"/>
                      <a:pt x="15823" y="19653"/>
                      <a:pt x="15797" y="19653"/>
                    </a:cubicBezTo>
                    <a:cubicBezTo>
                      <a:pt x="15764" y="19653"/>
                      <a:pt x="15730" y="19677"/>
                      <a:pt x="15730" y="19717"/>
                    </a:cubicBezTo>
                    <a:lnTo>
                      <a:pt x="15730" y="19753"/>
                    </a:lnTo>
                    <a:cubicBezTo>
                      <a:pt x="15265" y="19234"/>
                      <a:pt x="14835" y="18697"/>
                      <a:pt x="14406" y="18142"/>
                    </a:cubicBezTo>
                    <a:cubicBezTo>
                      <a:pt x="13905" y="17480"/>
                      <a:pt x="13529" y="16728"/>
                      <a:pt x="13064" y="16013"/>
                    </a:cubicBezTo>
                    <a:lnTo>
                      <a:pt x="13010" y="15851"/>
                    </a:lnTo>
                    <a:cubicBezTo>
                      <a:pt x="12921" y="15511"/>
                      <a:pt x="12813" y="15207"/>
                      <a:pt x="12706" y="14867"/>
                    </a:cubicBezTo>
                    <a:lnTo>
                      <a:pt x="12706" y="14867"/>
                    </a:lnTo>
                    <a:cubicBezTo>
                      <a:pt x="13798" y="16559"/>
                      <a:pt x="15550" y="18233"/>
                      <a:pt x="17346" y="18233"/>
                    </a:cubicBezTo>
                    <a:cubicBezTo>
                      <a:pt x="17374" y="18233"/>
                      <a:pt x="17402" y="18232"/>
                      <a:pt x="17430" y="18232"/>
                    </a:cubicBezTo>
                    <a:cubicBezTo>
                      <a:pt x="17502" y="18232"/>
                      <a:pt x="17538" y="18142"/>
                      <a:pt x="17484" y="18088"/>
                    </a:cubicBezTo>
                    <a:cubicBezTo>
                      <a:pt x="16679" y="17229"/>
                      <a:pt x="16124" y="16030"/>
                      <a:pt x="15175" y="15297"/>
                    </a:cubicBezTo>
                    <a:cubicBezTo>
                      <a:pt x="14406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205" y="13185"/>
                    </a:cubicBezTo>
                    <a:cubicBezTo>
                      <a:pt x="12200" y="13180"/>
                      <a:pt x="12194" y="13178"/>
                      <a:pt x="12188" y="13178"/>
                    </a:cubicBezTo>
                    <a:cubicBezTo>
                      <a:pt x="12170" y="13178"/>
                      <a:pt x="12151" y="13195"/>
                      <a:pt x="12151" y="13221"/>
                    </a:cubicBezTo>
                    <a:cubicBezTo>
                      <a:pt x="12169" y="13257"/>
                      <a:pt x="12187" y="13292"/>
                      <a:pt x="12223" y="13328"/>
                    </a:cubicBezTo>
                    <a:cubicBezTo>
                      <a:pt x="12133" y="13239"/>
                      <a:pt x="12062" y="13149"/>
                      <a:pt x="11990" y="13042"/>
                    </a:cubicBezTo>
                    <a:cubicBezTo>
                      <a:pt x="11704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400" y="11252"/>
                      <a:pt x="11579" y="11467"/>
                      <a:pt x="11757" y="11646"/>
                    </a:cubicBezTo>
                    <a:cubicBezTo>
                      <a:pt x="11936" y="11879"/>
                      <a:pt x="12169" y="12058"/>
                      <a:pt x="12438" y="12147"/>
                    </a:cubicBezTo>
                    <a:cubicBezTo>
                      <a:pt x="12447" y="12150"/>
                      <a:pt x="12456" y="12151"/>
                      <a:pt x="12466" y="12151"/>
                    </a:cubicBezTo>
                    <a:cubicBezTo>
                      <a:pt x="12526" y="12151"/>
                      <a:pt x="12576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76" y="9660"/>
                      <a:pt x="10236" y="8514"/>
                      <a:pt x="10022" y="7351"/>
                    </a:cubicBezTo>
                    <a:cubicBezTo>
                      <a:pt x="10022" y="7137"/>
                      <a:pt x="10040" y="6940"/>
                      <a:pt x="10057" y="6743"/>
                    </a:cubicBezTo>
                    <a:cubicBezTo>
                      <a:pt x="10165" y="7244"/>
                      <a:pt x="10415" y="7745"/>
                      <a:pt x="10827" y="7924"/>
                    </a:cubicBezTo>
                    <a:cubicBezTo>
                      <a:pt x="10837" y="7931"/>
                      <a:pt x="10848" y="7933"/>
                      <a:pt x="10859" y="7933"/>
                    </a:cubicBezTo>
                    <a:cubicBezTo>
                      <a:pt x="10910" y="7933"/>
                      <a:pt x="10967" y="7875"/>
                      <a:pt x="10952" y="7817"/>
                    </a:cubicBezTo>
                    <a:cubicBezTo>
                      <a:pt x="10863" y="7172"/>
                      <a:pt x="10702" y="6331"/>
                      <a:pt x="10111" y="5938"/>
                    </a:cubicBezTo>
                    <a:cubicBezTo>
                      <a:pt x="10290" y="3951"/>
                      <a:pt x="10648" y="2001"/>
                      <a:pt x="11167" y="68"/>
                    </a:cubicBezTo>
                    <a:cubicBezTo>
                      <a:pt x="11178" y="25"/>
                      <a:pt x="11149" y="1"/>
                      <a:pt x="1111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7"/>
              <p:cNvSpPr/>
              <p:nvPr/>
            </p:nvSpPr>
            <p:spPr>
              <a:xfrm>
                <a:off x="2596325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2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7"/>
              <p:cNvSpPr/>
              <p:nvPr/>
            </p:nvSpPr>
            <p:spPr>
              <a:xfrm>
                <a:off x="2806725" y="40353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7"/>
              <p:cNvSpPr/>
              <p:nvPr/>
            </p:nvSpPr>
            <p:spPr>
              <a:xfrm>
                <a:off x="2726000" y="41822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6" y="330"/>
                    </a:moveTo>
                    <a:lnTo>
                      <a:pt x="286" y="330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8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6" y="330"/>
                    </a:cubicBezTo>
                    <a:close/>
                    <a:moveTo>
                      <a:pt x="61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89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2" y="1558"/>
                      <a:pt x="931" y="1511"/>
                    </a:cubicBezTo>
                    <a:cubicBezTo>
                      <a:pt x="877" y="1010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89" y="7"/>
                    </a:cubicBezTo>
                    <a:cubicBezTo>
                      <a:pt x="80" y="3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37"/>
              <p:cNvSpPr/>
              <p:nvPr/>
            </p:nvSpPr>
            <p:spPr>
              <a:xfrm>
                <a:off x="2898400" y="4558075"/>
                <a:ext cx="305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7" extrusionOk="0">
                    <a:moveTo>
                      <a:pt x="45" y="0"/>
                    </a:moveTo>
                    <a:cubicBezTo>
                      <a:pt x="18" y="0"/>
                      <a:pt x="0" y="27"/>
                      <a:pt x="29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37"/>
              <p:cNvSpPr/>
              <p:nvPr/>
            </p:nvSpPr>
            <p:spPr>
              <a:xfrm>
                <a:off x="2707200" y="47926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0" y="448"/>
                    </a:cubicBezTo>
                    <a:cubicBezTo>
                      <a:pt x="0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37"/>
              <p:cNvSpPr/>
              <p:nvPr/>
            </p:nvSpPr>
            <p:spPr>
              <a:xfrm>
                <a:off x="2887500" y="4640950"/>
                <a:ext cx="181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43" extrusionOk="0">
                    <a:moveTo>
                      <a:pt x="233" y="0"/>
                    </a:moveTo>
                    <a:cubicBezTo>
                      <a:pt x="157" y="0"/>
                      <a:pt x="83" y="26"/>
                      <a:pt x="18" y="90"/>
                    </a:cubicBezTo>
                    <a:lnTo>
                      <a:pt x="36" y="90"/>
                    </a:lnTo>
                    <a:cubicBezTo>
                      <a:pt x="0" y="126"/>
                      <a:pt x="18" y="180"/>
                      <a:pt x="72" y="180"/>
                    </a:cubicBezTo>
                    <a:lnTo>
                      <a:pt x="340" y="180"/>
                    </a:lnTo>
                    <a:cubicBezTo>
                      <a:pt x="448" y="216"/>
                      <a:pt x="537" y="251"/>
                      <a:pt x="627" y="323"/>
                    </a:cubicBezTo>
                    <a:cubicBezTo>
                      <a:pt x="635" y="336"/>
                      <a:pt x="647" y="342"/>
                      <a:pt x="658" y="342"/>
                    </a:cubicBezTo>
                    <a:cubicBezTo>
                      <a:pt x="691" y="342"/>
                      <a:pt x="725" y="292"/>
                      <a:pt x="698" y="251"/>
                    </a:cubicBezTo>
                    <a:cubicBezTo>
                      <a:pt x="598" y="139"/>
                      <a:pt x="410" y="0"/>
                      <a:pt x="23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37"/>
              <p:cNvSpPr/>
              <p:nvPr/>
            </p:nvSpPr>
            <p:spPr>
              <a:xfrm>
                <a:off x="2513025" y="4509675"/>
                <a:ext cx="163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73" y="170"/>
                      <a:pt x="198" y="188"/>
                      <a:pt x="287" y="241"/>
                    </a:cubicBezTo>
                    <a:cubicBezTo>
                      <a:pt x="395" y="313"/>
                      <a:pt x="484" y="402"/>
                      <a:pt x="538" y="510"/>
                    </a:cubicBezTo>
                    <a:cubicBezTo>
                      <a:pt x="544" y="528"/>
                      <a:pt x="560" y="536"/>
                      <a:pt x="577" y="536"/>
                    </a:cubicBezTo>
                    <a:cubicBezTo>
                      <a:pt x="611" y="536"/>
                      <a:pt x="651" y="504"/>
                      <a:pt x="627" y="456"/>
                    </a:cubicBezTo>
                    <a:cubicBezTo>
                      <a:pt x="591" y="331"/>
                      <a:pt x="502" y="223"/>
                      <a:pt x="413" y="134"/>
                    </a:cubicBezTo>
                    <a:cubicBezTo>
                      <a:pt x="337" y="74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37"/>
              <p:cNvSpPr/>
              <p:nvPr/>
            </p:nvSpPr>
            <p:spPr>
              <a:xfrm>
                <a:off x="2859750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5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6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37"/>
              <p:cNvSpPr/>
              <p:nvPr/>
            </p:nvSpPr>
            <p:spPr>
              <a:xfrm>
                <a:off x="2737625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2" y="667"/>
                      <a:pt x="430" y="900"/>
                      <a:pt x="466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27"/>
                      <a:pt x="36" y="363"/>
                    </a:cubicBezTo>
                    <a:cubicBezTo>
                      <a:pt x="36" y="750"/>
                      <a:pt x="84" y="1264"/>
                      <a:pt x="447" y="1264"/>
                    </a:cubicBezTo>
                    <a:cubicBezTo>
                      <a:pt x="470" y="1264"/>
                      <a:pt x="494" y="1262"/>
                      <a:pt x="519" y="1257"/>
                    </a:cubicBezTo>
                    <a:cubicBezTo>
                      <a:pt x="555" y="1257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3" y="363"/>
                    </a:cubicBezTo>
                    <a:cubicBezTo>
                      <a:pt x="143" y="220"/>
                      <a:pt x="143" y="94"/>
                      <a:pt x="143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37"/>
              <p:cNvSpPr/>
              <p:nvPr/>
            </p:nvSpPr>
            <p:spPr>
              <a:xfrm>
                <a:off x="2623975" y="3045025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4672" y="375"/>
                    </a:moveTo>
                    <a:cubicBezTo>
                      <a:pt x="4805" y="375"/>
                      <a:pt x="4868" y="751"/>
                      <a:pt x="4868" y="954"/>
                    </a:cubicBezTo>
                    <a:cubicBezTo>
                      <a:pt x="4868" y="1241"/>
                      <a:pt x="4851" y="1509"/>
                      <a:pt x="4833" y="1778"/>
                    </a:cubicBezTo>
                    <a:cubicBezTo>
                      <a:pt x="4779" y="2243"/>
                      <a:pt x="4707" y="2708"/>
                      <a:pt x="4600" y="3156"/>
                    </a:cubicBezTo>
                    <a:cubicBezTo>
                      <a:pt x="4636" y="2923"/>
                      <a:pt x="4618" y="2690"/>
                      <a:pt x="4564" y="2458"/>
                    </a:cubicBezTo>
                    <a:cubicBezTo>
                      <a:pt x="4564" y="2458"/>
                      <a:pt x="4546" y="2440"/>
                      <a:pt x="4546" y="2440"/>
                    </a:cubicBezTo>
                    <a:lnTo>
                      <a:pt x="4528" y="2440"/>
                    </a:lnTo>
                    <a:cubicBezTo>
                      <a:pt x="4511" y="2440"/>
                      <a:pt x="4511" y="2458"/>
                      <a:pt x="4511" y="2458"/>
                    </a:cubicBezTo>
                    <a:cubicBezTo>
                      <a:pt x="4403" y="2726"/>
                      <a:pt x="4457" y="3156"/>
                      <a:pt x="4439" y="3424"/>
                    </a:cubicBezTo>
                    <a:cubicBezTo>
                      <a:pt x="4439" y="3513"/>
                      <a:pt x="4421" y="3621"/>
                      <a:pt x="4421" y="3728"/>
                    </a:cubicBezTo>
                    <a:cubicBezTo>
                      <a:pt x="4153" y="2708"/>
                      <a:pt x="4009" y="1581"/>
                      <a:pt x="4475" y="597"/>
                    </a:cubicBezTo>
                    <a:cubicBezTo>
                      <a:pt x="4552" y="437"/>
                      <a:pt x="4618" y="375"/>
                      <a:pt x="4672" y="375"/>
                    </a:cubicBezTo>
                    <a:close/>
                    <a:moveTo>
                      <a:pt x="2562" y="903"/>
                    </a:moveTo>
                    <a:cubicBezTo>
                      <a:pt x="2717" y="903"/>
                      <a:pt x="2943" y="1054"/>
                      <a:pt x="3079" y="1169"/>
                    </a:cubicBezTo>
                    <a:cubicBezTo>
                      <a:pt x="3741" y="1724"/>
                      <a:pt x="3759" y="2565"/>
                      <a:pt x="3759" y="3352"/>
                    </a:cubicBezTo>
                    <a:cubicBezTo>
                      <a:pt x="3741" y="3281"/>
                      <a:pt x="3705" y="3191"/>
                      <a:pt x="3687" y="3102"/>
                    </a:cubicBezTo>
                    <a:lnTo>
                      <a:pt x="3687" y="2994"/>
                    </a:lnTo>
                    <a:lnTo>
                      <a:pt x="3669" y="2994"/>
                    </a:lnTo>
                    <a:lnTo>
                      <a:pt x="3669" y="3066"/>
                    </a:lnTo>
                    <a:cubicBezTo>
                      <a:pt x="3634" y="2959"/>
                      <a:pt x="3598" y="2851"/>
                      <a:pt x="3562" y="2762"/>
                    </a:cubicBezTo>
                    <a:cubicBezTo>
                      <a:pt x="3555" y="2739"/>
                      <a:pt x="3541" y="2729"/>
                      <a:pt x="3527" y="2729"/>
                    </a:cubicBezTo>
                    <a:cubicBezTo>
                      <a:pt x="3509" y="2729"/>
                      <a:pt x="3490" y="2749"/>
                      <a:pt x="3490" y="2780"/>
                    </a:cubicBezTo>
                    <a:cubicBezTo>
                      <a:pt x="3598" y="3102"/>
                      <a:pt x="3687" y="3424"/>
                      <a:pt x="3759" y="3764"/>
                    </a:cubicBezTo>
                    <a:lnTo>
                      <a:pt x="3759" y="3782"/>
                    </a:lnTo>
                    <a:cubicBezTo>
                      <a:pt x="3401" y="3352"/>
                      <a:pt x="3079" y="2887"/>
                      <a:pt x="2775" y="2422"/>
                    </a:cubicBezTo>
                    <a:cubicBezTo>
                      <a:pt x="2560" y="2028"/>
                      <a:pt x="2435" y="1617"/>
                      <a:pt x="2399" y="1205"/>
                    </a:cubicBezTo>
                    <a:cubicBezTo>
                      <a:pt x="2376" y="981"/>
                      <a:pt x="2451" y="903"/>
                      <a:pt x="2562" y="903"/>
                    </a:cubicBezTo>
                    <a:close/>
                    <a:moveTo>
                      <a:pt x="1485" y="2705"/>
                    </a:moveTo>
                    <a:cubicBezTo>
                      <a:pt x="1539" y="2705"/>
                      <a:pt x="1616" y="2733"/>
                      <a:pt x="1719" y="2798"/>
                    </a:cubicBezTo>
                    <a:cubicBezTo>
                      <a:pt x="2113" y="3084"/>
                      <a:pt x="2488" y="3424"/>
                      <a:pt x="2810" y="3818"/>
                    </a:cubicBezTo>
                    <a:cubicBezTo>
                      <a:pt x="3007" y="4032"/>
                      <a:pt x="3186" y="4265"/>
                      <a:pt x="3347" y="4516"/>
                    </a:cubicBezTo>
                    <a:cubicBezTo>
                      <a:pt x="3455" y="4766"/>
                      <a:pt x="3562" y="5035"/>
                      <a:pt x="3634" y="5321"/>
                    </a:cubicBezTo>
                    <a:cubicBezTo>
                      <a:pt x="3401" y="5017"/>
                      <a:pt x="3186" y="4712"/>
                      <a:pt x="2954" y="4426"/>
                    </a:cubicBezTo>
                    <a:cubicBezTo>
                      <a:pt x="2947" y="4412"/>
                      <a:pt x="2935" y="4407"/>
                      <a:pt x="2923" y="4407"/>
                    </a:cubicBezTo>
                    <a:cubicBezTo>
                      <a:pt x="2905" y="4407"/>
                      <a:pt x="2889" y="4422"/>
                      <a:pt x="2900" y="4444"/>
                    </a:cubicBezTo>
                    <a:cubicBezTo>
                      <a:pt x="3043" y="4820"/>
                      <a:pt x="3258" y="5160"/>
                      <a:pt x="3526" y="5482"/>
                    </a:cubicBezTo>
                    <a:cubicBezTo>
                      <a:pt x="3616" y="5589"/>
                      <a:pt x="3687" y="5697"/>
                      <a:pt x="3777" y="5804"/>
                    </a:cubicBezTo>
                    <a:cubicBezTo>
                      <a:pt x="2739" y="5768"/>
                      <a:pt x="2292" y="4820"/>
                      <a:pt x="1898" y="3997"/>
                    </a:cubicBezTo>
                    <a:lnTo>
                      <a:pt x="1916" y="3979"/>
                    </a:lnTo>
                    <a:cubicBezTo>
                      <a:pt x="1790" y="3746"/>
                      <a:pt x="1647" y="3531"/>
                      <a:pt x="1522" y="3317"/>
                    </a:cubicBezTo>
                    <a:cubicBezTo>
                      <a:pt x="1381" y="3077"/>
                      <a:pt x="1285" y="2705"/>
                      <a:pt x="1485" y="2705"/>
                    </a:cubicBezTo>
                    <a:close/>
                    <a:moveTo>
                      <a:pt x="6427" y="2761"/>
                    </a:moveTo>
                    <a:cubicBezTo>
                      <a:pt x="6478" y="2761"/>
                      <a:pt x="6425" y="4106"/>
                      <a:pt x="6372" y="4265"/>
                    </a:cubicBezTo>
                    <a:cubicBezTo>
                      <a:pt x="6193" y="4945"/>
                      <a:pt x="5817" y="5518"/>
                      <a:pt x="5423" y="6090"/>
                    </a:cubicBezTo>
                    <a:cubicBezTo>
                      <a:pt x="5584" y="5625"/>
                      <a:pt x="5709" y="5160"/>
                      <a:pt x="5871" y="4748"/>
                    </a:cubicBezTo>
                    <a:cubicBezTo>
                      <a:pt x="5892" y="4705"/>
                      <a:pt x="5861" y="4681"/>
                      <a:pt x="5830" y="4681"/>
                    </a:cubicBezTo>
                    <a:cubicBezTo>
                      <a:pt x="5809" y="4681"/>
                      <a:pt x="5788" y="4691"/>
                      <a:pt x="5781" y="4712"/>
                    </a:cubicBezTo>
                    <a:cubicBezTo>
                      <a:pt x="5495" y="5392"/>
                      <a:pt x="5262" y="6090"/>
                      <a:pt x="4994" y="6770"/>
                    </a:cubicBezTo>
                    <a:cubicBezTo>
                      <a:pt x="4958" y="5625"/>
                      <a:pt x="5226" y="4516"/>
                      <a:pt x="5763" y="3513"/>
                    </a:cubicBezTo>
                    <a:cubicBezTo>
                      <a:pt x="5924" y="3209"/>
                      <a:pt x="6139" y="2959"/>
                      <a:pt x="6425" y="2762"/>
                    </a:cubicBezTo>
                    <a:cubicBezTo>
                      <a:pt x="6426" y="2761"/>
                      <a:pt x="6427" y="2761"/>
                      <a:pt x="6427" y="2761"/>
                    </a:cubicBezTo>
                    <a:close/>
                    <a:moveTo>
                      <a:pt x="985" y="6341"/>
                    </a:moveTo>
                    <a:cubicBezTo>
                      <a:pt x="1433" y="6359"/>
                      <a:pt x="1826" y="6645"/>
                      <a:pt x="2166" y="6914"/>
                    </a:cubicBezTo>
                    <a:cubicBezTo>
                      <a:pt x="2667" y="7325"/>
                      <a:pt x="2954" y="7898"/>
                      <a:pt x="3365" y="8381"/>
                    </a:cubicBezTo>
                    <a:cubicBezTo>
                      <a:pt x="3043" y="8148"/>
                      <a:pt x="2703" y="7934"/>
                      <a:pt x="2381" y="7701"/>
                    </a:cubicBezTo>
                    <a:cubicBezTo>
                      <a:pt x="2377" y="7699"/>
                      <a:pt x="2373" y="7698"/>
                      <a:pt x="2369" y="7698"/>
                    </a:cubicBezTo>
                    <a:cubicBezTo>
                      <a:pt x="2338" y="7698"/>
                      <a:pt x="2313" y="7758"/>
                      <a:pt x="2345" y="7790"/>
                    </a:cubicBezTo>
                    <a:cubicBezTo>
                      <a:pt x="2739" y="8077"/>
                      <a:pt x="3133" y="8345"/>
                      <a:pt x="3508" y="8667"/>
                    </a:cubicBezTo>
                    <a:cubicBezTo>
                      <a:pt x="3562" y="8703"/>
                      <a:pt x="3598" y="8757"/>
                      <a:pt x="3652" y="8810"/>
                    </a:cubicBezTo>
                    <a:cubicBezTo>
                      <a:pt x="3566" y="8828"/>
                      <a:pt x="3480" y="8836"/>
                      <a:pt x="3394" y="8836"/>
                    </a:cubicBezTo>
                    <a:cubicBezTo>
                      <a:pt x="2410" y="8836"/>
                      <a:pt x="1471" y="7758"/>
                      <a:pt x="1093" y="6967"/>
                    </a:cubicBezTo>
                    <a:cubicBezTo>
                      <a:pt x="1039" y="6860"/>
                      <a:pt x="824" y="6341"/>
                      <a:pt x="985" y="6341"/>
                    </a:cubicBezTo>
                    <a:close/>
                    <a:moveTo>
                      <a:pt x="7279" y="6710"/>
                    </a:moveTo>
                    <a:cubicBezTo>
                      <a:pt x="7691" y="6710"/>
                      <a:pt x="6911" y="8683"/>
                      <a:pt x="6783" y="8954"/>
                    </a:cubicBezTo>
                    <a:cubicBezTo>
                      <a:pt x="6389" y="9830"/>
                      <a:pt x="5709" y="10403"/>
                      <a:pt x="5101" y="11101"/>
                    </a:cubicBezTo>
                    <a:cubicBezTo>
                      <a:pt x="5548" y="10421"/>
                      <a:pt x="5942" y="9669"/>
                      <a:pt x="6336" y="8989"/>
                    </a:cubicBezTo>
                    <a:cubicBezTo>
                      <a:pt x="6349" y="8938"/>
                      <a:pt x="6306" y="8896"/>
                      <a:pt x="6268" y="8896"/>
                    </a:cubicBezTo>
                    <a:cubicBezTo>
                      <a:pt x="6253" y="8896"/>
                      <a:pt x="6239" y="8903"/>
                      <a:pt x="6228" y="8918"/>
                    </a:cubicBezTo>
                    <a:cubicBezTo>
                      <a:pt x="5835" y="9580"/>
                      <a:pt x="5405" y="10206"/>
                      <a:pt x="4976" y="10833"/>
                    </a:cubicBezTo>
                    <a:cubicBezTo>
                      <a:pt x="5208" y="9186"/>
                      <a:pt x="5638" y="7844"/>
                      <a:pt x="7070" y="6806"/>
                    </a:cubicBezTo>
                    <a:cubicBezTo>
                      <a:pt x="7160" y="6739"/>
                      <a:pt x="7229" y="6710"/>
                      <a:pt x="7279" y="6710"/>
                    </a:cubicBezTo>
                    <a:close/>
                    <a:moveTo>
                      <a:pt x="269" y="9777"/>
                    </a:moveTo>
                    <a:cubicBezTo>
                      <a:pt x="1039" y="9830"/>
                      <a:pt x="1773" y="10349"/>
                      <a:pt x="2327" y="10815"/>
                    </a:cubicBezTo>
                    <a:cubicBezTo>
                      <a:pt x="2810" y="11226"/>
                      <a:pt x="3079" y="11727"/>
                      <a:pt x="3419" y="12228"/>
                    </a:cubicBezTo>
                    <a:cubicBezTo>
                      <a:pt x="3043" y="11942"/>
                      <a:pt x="2649" y="11709"/>
                      <a:pt x="2399" y="11548"/>
                    </a:cubicBezTo>
                    <a:cubicBezTo>
                      <a:pt x="2388" y="11538"/>
                      <a:pt x="2378" y="11534"/>
                      <a:pt x="2368" y="11534"/>
                    </a:cubicBezTo>
                    <a:cubicBezTo>
                      <a:pt x="2328" y="11534"/>
                      <a:pt x="2302" y="11609"/>
                      <a:pt x="2345" y="11638"/>
                    </a:cubicBezTo>
                    <a:cubicBezTo>
                      <a:pt x="2703" y="11870"/>
                      <a:pt x="3061" y="12157"/>
                      <a:pt x="3383" y="12443"/>
                    </a:cubicBezTo>
                    <a:cubicBezTo>
                      <a:pt x="3437" y="12515"/>
                      <a:pt x="3508" y="12586"/>
                      <a:pt x="3562" y="12658"/>
                    </a:cubicBezTo>
                    <a:cubicBezTo>
                      <a:pt x="3501" y="12663"/>
                      <a:pt x="3440" y="12666"/>
                      <a:pt x="3381" y="12666"/>
                    </a:cubicBezTo>
                    <a:cubicBezTo>
                      <a:pt x="2479" y="12666"/>
                      <a:pt x="1861" y="12042"/>
                      <a:pt x="1289" y="11387"/>
                    </a:cubicBezTo>
                    <a:cubicBezTo>
                      <a:pt x="1039" y="11119"/>
                      <a:pt x="806" y="10815"/>
                      <a:pt x="591" y="10510"/>
                    </a:cubicBezTo>
                    <a:cubicBezTo>
                      <a:pt x="538" y="10439"/>
                      <a:pt x="144" y="9777"/>
                      <a:pt x="269" y="9777"/>
                    </a:cubicBezTo>
                    <a:close/>
                    <a:moveTo>
                      <a:pt x="7937" y="10876"/>
                    </a:moveTo>
                    <a:cubicBezTo>
                      <a:pt x="8104" y="10876"/>
                      <a:pt x="8193" y="11045"/>
                      <a:pt x="8107" y="11513"/>
                    </a:cubicBezTo>
                    <a:cubicBezTo>
                      <a:pt x="7982" y="12103"/>
                      <a:pt x="7732" y="12658"/>
                      <a:pt x="7410" y="13141"/>
                    </a:cubicBezTo>
                    <a:cubicBezTo>
                      <a:pt x="6891" y="13982"/>
                      <a:pt x="6139" y="14555"/>
                      <a:pt x="5352" y="15092"/>
                    </a:cubicBezTo>
                    <a:cubicBezTo>
                      <a:pt x="5871" y="14412"/>
                      <a:pt x="6354" y="13696"/>
                      <a:pt x="6783" y="12962"/>
                    </a:cubicBezTo>
                    <a:cubicBezTo>
                      <a:pt x="6796" y="12910"/>
                      <a:pt x="6761" y="12876"/>
                      <a:pt x="6728" y="12876"/>
                    </a:cubicBezTo>
                    <a:cubicBezTo>
                      <a:pt x="6715" y="12876"/>
                      <a:pt x="6703" y="12881"/>
                      <a:pt x="6694" y="12890"/>
                    </a:cubicBezTo>
                    <a:cubicBezTo>
                      <a:pt x="6157" y="13732"/>
                      <a:pt x="5531" y="14519"/>
                      <a:pt x="4833" y="15217"/>
                    </a:cubicBezTo>
                    <a:cubicBezTo>
                      <a:pt x="5119" y="14591"/>
                      <a:pt x="5352" y="13911"/>
                      <a:pt x="5656" y="13284"/>
                    </a:cubicBezTo>
                    <a:cubicBezTo>
                      <a:pt x="6014" y="12533"/>
                      <a:pt x="6640" y="11888"/>
                      <a:pt x="7231" y="11316"/>
                    </a:cubicBezTo>
                    <a:cubicBezTo>
                      <a:pt x="7475" y="11081"/>
                      <a:pt x="7753" y="10876"/>
                      <a:pt x="7937" y="10876"/>
                    </a:cubicBezTo>
                    <a:close/>
                    <a:moveTo>
                      <a:pt x="649" y="13268"/>
                    </a:moveTo>
                    <a:cubicBezTo>
                      <a:pt x="743" y="13268"/>
                      <a:pt x="876" y="13328"/>
                      <a:pt x="985" y="13356"/>
                    </a:cubicBezTo>
                    <a:cubicBezTo>
                      <a:pt x="2148" y="13660"/>
                      <a:pt x="2578" y="14823"/>
                      <a:pt x="2954" y="15879"/>
                    </a:cubicBezTo>
                    <a:cubicBezTo>
                      <a:pt x="2757" y="15664"/>
                      <a:pt x="2542" y="15467"/>
                      <a:pt x="2327" y="15271"/>
                    </a:cubicBezTo>
                    <a:cubicBezTo>
                      <a:pt x="2320" y="15264"/>
                      <a:pt x="2312" y="15261"/>
                      <a:pt x="2304" y="15261"/>
                    </a:cubicBezTo>
                    <a:cubicBezTo>
                      <a:pt x="2268" y="15261"/>
                      <a:pt x="2227" y="15313"/>
                      <a:pt x="2256" y="15342"/>
                    </a:cubicBezTo>
                    <a:cubicBezTo>
                      <a:pt x="2578" y="15664"/>
                      <a:pt x="2864" y="16004"/>
                      <a:pt x="3133" y="16362"/>
                    </a:cubicBezTo>
                    <a:cubicBezTo>
                      <a:pt x="3186" y="16487"/>
                      <a:pt x="3222" y="16595"/>
                      <a:pt x="3276" y="16702"/>
                    </a:cubicBezTo>
                    <a:cubicBezTo>
                      <a:pt x="2453" y="16470"/>
                      <a:pt x="1755" y="15968"/>
                      <a:pt x="1271" y="15271"/>
                    </a:cubicBezTo>
                    <a:lnTo>
                      <a:pt x="1254" y="15271"/>
                    </a:lnTo>
                    <a:cubicBezTo>
                      <a:pt x="1003" y="14895"/>
                      <a:pt x="806" y="14501"/>
                      <a:pt x="663" y="14072"/>
                    </a:cubicBezTo>
                    <a:cubicBezTo>
                      <a:pt x="609" y="13893"/>
                      <a:pt x="556" y="13696"/>
                      <a:pt x="538" y="13517"/>
                    </a:cubicBezTo>
                    <a:cubicBezTo>
                      <a:pt x="503" y="13324"/>
                      <a:pt x="558" y="13268"/>
                      <a:pt x="649" y="13268"/>
                    </a:cubicBezTo>
                    <a:close/>
                    <a:moveTo>
                      <a:pt x="7736" y="15747"/>
                    </a:moveTo>
                    <a:cubicBezTo>
                      <a:pt x="7952" y="15747"/>
                      <a:pt x="7516" y="16507"/>
                      <a:pt x="7499" y="16541"/>
                    </a:cubicBezTo>
                    <a:lnTo>
                      <a:pt x="7517" y="16559"/>
                    </a:lnTo>
                    <a:cubicBezTo>
                      <a:pt x="7248" y="17006"/>
                      <a:pt x="6908" y="17382"/>
                      <a:pt x="6497" y="17686"/>
                    </a:cubicBezTo>
                    <a:cubicBezTo>
                      <a:pt x="6085" y="17991"/>
                      <a:pt x="5602" y="18044"/>
                      <a:pt x="5119" y="18098"/>
                    </a:cubicBezTo>
                    <a:cubicBezTo>
                      <a:pt x="5495" y="17883"/>
                      <a:pt x="5799" y="17597"/>
                      <a:pt x="6032" y="17239"/>
                    </a:cubicBezTo>
                    <a:cubicBezTo>
                      <a:pt x="6058" y="17187"/>
                      <a:pt x="6017" y="17153"/>
                      <a:pt x="5979" y="17153"/>
                    </a:cubicBezTo>
                    <a:cubicBezTo>
                      <a:pt x="5965" y="17153"/>
                      <a:pt x="5952" y="17158"/>
                      <a:pt x="5942" y="17167"/>
                    </a:cubicBezTo>
                    <a:cubicBezTo>
                      <a:pt x="5620" y="17615"/>
                      <a:pt x="5191" y="17937"/>
                      <a:pt x="4707" y="18152"/>
                    </a:cubicBezTo>
                    <a:lnTo>
                      <a:pt x="4689" y="18152"/>
                    </a:lnTo>
                    <a:cubicBezTo>
                      <a:pt x="5029" y="17812"/>
                      <a:pt x="5316" y="17400"/>
                      <a:pt x="5656" y="17060"/>
                    </a:cubicBezTo>
                    <a:cubicBezTo>
                      <a:pt x="6228" y="16470"/>
                      <a:pt x="6926" y="16022"/>
                      <a:pt x="7696" y="15754"/>
                    </a:cubicBezTo>
                    <a:cubicBezTo>
                      <a:pt x="7711" y="15749"/>
                      <a:pt x="7725" y="15747"/>
                      <a:pt x="7736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813" y="1008"/>
                      <a:pt x="3866" y="2923"/>
                      <a:pt x="4421" y="4122"/>
                    </a:cubicBezTo>
                    <a:cubicBezTo>
                      <a:pt x="4403" y="4337"/>
                      <a:pt x="4367" y="4533"/>
                      <a:pt x="4314" y="4748"/>
                    </a:cubicBezTo>
                    <a:cubicBezTo>
                      <a:pt x="4278" y="4891"/>
                      <a:pt x="4224" y="5017"/>
                      <a:pt x="4188" y="5160"/>
                    </a:cubicBezTo>
                    <a:cubicBezTo>
                      <a:pt x="4117" y="4766"/>
                      <a:pt x="4027" y="4390"/>
                      <a:pt x="3938" y="4015"/>
                    </a:cubicBezTo>
                    <a:cubicBezTo>
                      <a:pt x="4153" y="3406"/>
                      <a:pt x="3956" y="2529"/>
                      <a:pt x="3777" y="1957"/>
                    </a:cubicBezTo>
                    <a:cubicBezTo>
                      <a:pt x="3544" y="1259"/>
                      <a:pt x="3061" y="722"/>
                      <a:pt x="2309" y="650"/>
                    </a:cubicBezTo>
                    <a:cubicBezTo>
                      <a:pt x="2256" y="650"/>
                      <a:pt x="2220" y="686"/>
                      <a:pt x="2220" y="740"/>
                    </a:cubicBezTo>
                    <a:cubicBezTo>
                      <a:pt x="2184" y="2010"/>
                      <a:pt x="2846" y="3102"/>
                      <a:pt x="3759" y="3961"/>
                    </a:cubicBezTo>
                    <a:lnTo>
                      <a:pt x="3759" y="4104"/>
                    </a:lnTo>
                    <a:cubicBezTo>
                      <a:pt x="3759" y="4158"/>
                      <a:pt x="3795" y="4176"/>
                      <a:pt x="3848" y="4176"/>
                    </a:cubicBezTo>
                    <a:cubicBezTo>
                      <a:pt x="3938" y="4605"/>
                      <a:pt x="4009" y="5035"/>
                      <a:pt x="4063" y="5482"/>
                    </a:cubicBezTo>
                    <a:cubicBezTo>
                      <a:pt x="4063" y="5536"/>
                      <a:pt x="4045" y="5607"/>
                      <a:pt x="4045" y="5679"/>
                    </a:cubicBezTo>
                    <a:cubicBezTo>
                      <a:pt x="4045" y="5715"/>
                      <a:pt x="4063" y="5750"/>
                      <a:pt x="4099" y="5750"/>
                    </a:cubicBezTo>
                    <a:cubicBezTo>
                      <a:pt x="4099" y="5840"/>
                      <a:pt x="4117" y="5929"/>
                      <a:pt x="4135" y="6019"/>
                    </a:cubicBezTo>
                    <a:cubicBezTo>
                      <a:pt x="4045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5" y="5428"/>
                      <a:pt x="3795" y="5375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4" y="3147"/>
                      <a:pt x="1832" y="2437"/>
                      <a:pt x="1396" y="2437"/>
                    </a:cubicBezTo>
                    <a:cubicBezTo>
                      <a:pt x="1339" y="2437"/>
                      <a:pt x="1285" y="2449"/>
                      <a:pt x="1236" y="2476"/>
                    </a:cubicBezTo>
                    <a:cubicBezTo>
                      <a:pt x="735" y="2762"/>
                      <a:pt x="1611" y="3764"/>
                      <a:pt x="1737" y="4050"/>
                    </a:cubicBezTo>
                    <a:cubicBezTo>
                      <a:pt x="2106" y="4805"/>
                      <a:pt x="2601" y="5890"/>
                      <a:pt x="3561" y="5890"/>
                    </a:cubicBezTo>
                    <a:cubicBezTo>
                      <a:pt x="3625" y="5890"/>
                      <a:pt x="3691" y="5886"/>
                      <a:pt x="3759" y="5876"/>
                    </a:cubicBezTo>
                    <a:cubicBezTo>
                      <a:pt x="3777" y="5876"/>
                      <a:pt x="3795" y="5858"/>
                      <a:pt x="3795" y="5840"/>
                    </a:cubicBezTo>
                    <a:cubicBezTo>
                      <a:pt x="3848" y="5911"/>
                      <a:pt x="3902" y="6001"/>
                      <a:pt x="3956" y="6072"/>
                    </a:cubicBezTo>
                    <a:cubicBezTo>
                      <a:pt x="4045" y="6216"/>
                      <a:pt x="4099" y="6377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17" y="9043"/>
                      <a:pt x="3956" y="8828"/>
                      <a:pt x="3741" y="8667"/>
                    </a:cubicBezTo>
                    <a:cubicBezTo>
                      <a:pt x="3687" y="8614"/>
                      <a:pt x="3634" y="8560"/>
                      <a:pt x="3580" y="8506"/>
                    </a:cubicBezTo>
                    <a:cubicBezTo>
                      <a:pt x="3616" y="8488"/>
                      <a:pt x="3634" y="8435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53" y="6072"/>
                      <a:pt x="717" y="6108"/>
                      <a:pt x="717" y="6180"/>
                    </a:cubicBezTo>
                    <a:cubicBezTo>
                      <a:pt x="591" y="7247"/>
                      <a:pt x="2021" y="8934"/>
                      <a:pt x="3232" y="8934"/>
                    </a:cubicBezTo>
                    <a:cubicBezTo>
                      <a:pt x="3402" y="8934"/>
                      <a:pt x="3567" y="8901"/>
                      <a:pt x="3723" y="8828"/>
                    </a:cubicBezTo>
                    <a:cubicBezTo>
                      <a:pt x="3813" y="8936"/>
                      <a:pt x="3902" y="9043"/>
                      <a:pt x="3974" y="9150"/>
                    </a:cubicBezTo>
                    <a:cubicBezTo>
                      <a:pt x="4099" y="9329"/>
                      <a:pt x="4153" y="9562"/>
                      <a:pt x="4260" y="9759"/>
                    </a:cubicBezTo>
                    <a:cubicBezTo>
                      <a:pt x="4242" y="10314"/>
                      <a:pt x="4206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93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5"/>
                    </a:cubicBezTo>
                    <a:cubicBezTo>
                      <a:pt x="3974" y="12712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6"/>
                      <a:pt x="2864" y="10904"/>
                      <a:pt x="2327" y="10457"/>
                    </a:cubicBezTo>
                    <a:cubicBezTo>
                      <a:pt x="1742" y="9957"/>
                      <a:pt x="990" y="9524"/>
                      <a:pt x="185" y="9524"/>
                    </a:cubicBezTo>
                    <a:cubicBezTo>
                      <a:pt x="154" y="9524"/>
                      <a:pt x="122" y="9525"/>
                      <a:pt x="90" y="9526"/>
                    </a:cubicBezTo>
                    <a:cubicBezTo>
                      <a:pt x="37" y="9526"/>
                      <a:pt x="1" y="9580"/>
                      <a:pt x="1" y="9634"/>
                    </a:cubicBezTo>
                    <a:cubicBezTo>
                      <a:pt x="144" y="10439"/>
                      <a:pt x="842" y="11119"/>
                      <a:pt x="1343" y="11692"/>
                    </a:cubicBezTo>
                    <a:cubicBezTo>
                      <a:pt x="1869" y="12280"/>
                      <a:pt x="2489" y="12747"/>
                      <a:pt x="3249" y="12747"/>
                    </a:cubicBezTo>
                    <a:cubicBezTo>
                      <a:pt x="3368" y="12747"/>
                      <a:pt x="3490" y="12736"/>
                      <a:pt x="3616" y="12712"/>
                    </a:cubicBezTo>
                    <a:cubicBezTo>
                      <a:pt x="3759" y="12944"/>
                      <a:pt x="3884" y="13177"/>
                      <a:pt x="3992" y="13409"/>
                    </a:cubicBezTo>
                    <a:cubicBezTo>
                      <a:pt x="3902" y="14591"/>
                      <a:pt x="3795" y="15736"/>
                      <a:pt x="3634" y="16899"/>
                    </a:cubicBezTo>
                    <a:cubicBezTo>
                      <a:pt x="3580" y="16720"/>
                      <a:pt x="3490" y="16559"/>
                      <a:pt x="3383" y="16398"/>
                    </a:cubicBezTo>
                    <a:cubicBezTo>
                      <a:pt x="3276" y="15646"/>
                      <a:pt x="2828" y="14823"/>
                      <a:pt x="2435" y="14233"/>
                    </a:cubicBezTo>
                    <a:cubicBezTo>
                      <a:pt x="1960" y="13529"/>
                      <a:pt x="1277" y="13015"/>
                      <a:pt x="404" y="13015"/>
                    </a:cubicBezTo>
                    <a:cubicBezTo>
                      <a:pt x="389" y="13015"/>
                      <a:pt x="374" y="13015"/>
                      <a:pt x="359" y="13016"/>
                    </a:cubicBezTo>
                    <a:cubicBezTo>
                      <a:pt x="305" y="13016"/>
                      <a:pt x="251" y="13052"/>
                      <a:pt x="251" y="13123"/>
                    </a:cubicBezTo>
                    <a:cubicBezTo>
                      <a:pt x="341" y="14698"/>
                      <a:pt x="1629" y="16756"/>
                      <a:pt x="3383" y="16792"/>
                    </a:cubicBezTo>
                    <a:cubicBezTo>
                      <a:pt x="3473" y="16988"/>
                      <a:pt x="3526" y="17221"/>
                      <a:pt x="3562" y="17436"/>
                    </a:cubicBezTo>
                    <a:cubicBezTo>
                      <a:pt x="3401" y="18563"/>
                      <a:pt x="3186" y="19691"/>
                      <a:pt x="2918" y="20782"/>
                    </a:cubicBezTo>
                    <a:cubicBezTo>
                      <a:pt x="2907" y="20839"/>
                      <a:pt x="2953" y="20874"/>
                      <a:pt x="2997" y="20874"/>
                    </a:cubicBezTo>
                    <a:cubicBezTo>
                      <a:pt x="3023" y="20874"/>
                      <a:pt x="3048" y="20862"/>
                      <a:pt x="3061" y="20836"/>
                    </a:cubicBezTo>
                    <a:cubicBezTo>
                      <a:pt x="3312" y="20120"/>
                      <a:pt x="3526" y="19404"/>
                      <a:pt x="3669" y="18671"/>
                    </a:cubicBezTo>
                    <a:cubicBezTo>
                      <a:pt x="3974" y="18563"/>
                      <a:pt x="4260" y="18456"/>
                      <a:pt x="4528" y="18331"/>
                    </a:cubicBezTo>
                    <a:cubicBezTo>
                      <a:pt x="5334" y="18241"/>
                      <a:pt x="6139" y="18223"/>
                      <a:pt x="6765" y="17668"/>
                    </a:cubicBezTo>
                    <a:cubicBezTo>
                      <a:pt x="7410" y="17096"/>
                      <a:pt x="7821" y="16362"/>
                      <a:pt x="8179" y="15575"/>
                    </a:cubicBezTo>
                    <a:cubicBezTo>
                      <a:pt x="8197" y="15485"/>
                      <a:pt x="8143" y="15414"/>
                      <a:pt x="8072" y="15414"/>
                    </a:cubicBezTo>
                    <a:lnTo>
                      <a:pt x="8107" y="15467"/>
                    </a:lnTo>
                    <a:cubicBezTo>
                      <a:pt x="7374" y="15539"/>
                      <a:pt x="6801" y="15897"/>
                      <a:pt x="6211" y="16344"/>
                    </a:cubicBezTo>
                    <a:cubicBezTo>
                      <a:pt x="5495" y="16881"/>
                      <a:pt x="5047" y="17579"/>
                      <a:pt x="4421" y="18187"/>
                    </a:cubicBezTo>
                    <a:lnTo>
                      <a:pt x="4385" y="18187"/>
                    </a:lnTo>
                    <a:cubicBezTo>
                      <a:pt x="4332" y="18187"/>
                      <a:pt x="4296" y="18241"/>
                      <a:pt x="4314" y="18295"/>
                    </a:cubicBezTo>
                    <a:cubicBezTo>
                      <a:pt x="4117" y="18366"/>
                      <a:pt x="3938" y="18438"/>
                      <a:pt x="3759" y="18492"/>
                    </a:cubicBezTo>
                    <a:cubicBezTo>
                      <a:pt x="3884" y="17794"/>
                      <a:pt x="3992" y="17078"/>
                      <a:pt x="4063" y="16362"/>
                    </a:cubicBezTo>
                    <a:cubicBezTo>
                      <a:pt x="4439" y="16130"/>
                      <a:pt x="4797" y="15825"/>
                      <a:pt x="5101" y="15485"/>
                    </a:cubicBezTo>
                    <a:cubicBezTo>
                      <a:pt x="6998" y="14716"/>
                      <a:pt x="8430" y="12712"/>
                      <a:pt x="8465" y="10671"/>
                    </a:cubicBezTo>
                    <a:cubicBezTo>
                      <a:pt x="8465" y="10600"/>
                      <a:pt x="8412" y="10564"/>
                      <a:pt x="8358" y="10564"/>
                    </a:cubicBezTo>
                    <a:cubicBezTo>
                      <a:pt x="7445" y="10654"/>
                      <a:pt x="6783" y="11495"/>
                      <a:pt x="6264" y="12157"/>
                    </a:cubicBezTo>
                    <a:cubicBezTo>
                      <a:pt x="5441" y="13177"/>
                      <a:pt x="5083" y="14376"/>
                      <a:pt x="4582" y="15557"/>
                    </a:cubicBezTo>
                    <a:lnTo>
                      <a:pt x="4081" y="16076"/>
                    </a:lnTo>
                    <a:cubicBezTo>
                      <a:pt x="4206" y="14752"/>
                      <a:pt x="4260" y="13427"/>
                      <a:pt x="4349" y="12157"/>
                    </a:cubicBezTo>
                    <a:cubicBezTo>
                      <a:pt x="4564" y="11924"/>
                      <a:pt x="4779" y="11674"/>
                      <a:pt x="4958" y="11423"/>
                    </a:cubicBezTo>
                    <a:cubicBezTo>
                      <a:pt x="4969" y="11458"/>
                      <a:pt x="5003" y="11478"/>
                      <a:pt x="5036" y="11478"/>
                    </a:cubicBezTo>
                    <a:cubicBezTo>
                      <a:pt x="5053" y="11478"/>
                      <a:pt x="5070" y="11472"/>
                      <a:pt x="5083" y="11459"/>
                    </a:cubicBezTo>
                    <a:cubicBezTo>
                      <a:pt x="6551" y="10260"/>
                      <a:pt x="7839" y="8399"/>
                      <a:pt x="7678" y="6430"/>
                    </a:cubicBezTo>
                    <a:cubicBezTo>
                      <a:pt x="7678" y="6360"/>
                      <a:pt x="7612" y="6312"/>
                      <a:pt x="7548" y="6312"/>
                    </a:cubicBezTo>
                    <a:cubicBezTo>
                      <a:pt x="7531" y="6312"/>
                      <a:pt x="7514" y="6315"/>
                      <a:pt x="7499" y="6323"/>
                    </a:cubicBezTo>
                    <a:cubicBezTo>
                      <a:pt x="5799" y="7325"/>
                      <a:pt x="4797" y="9168"/>
                      <a:pt x="4851" y="11119"/>
                    </a:cubicBezTo>
                    <a:lnTo>
                      <a:pt x="4367" y="11835"/>
                    </a:lnTo>
                    <a:cubicBezTo>
                      <a:pt x="4439" y="10671"/>
                      <a:pt x="4493" y="9490"/>
                      <a:pt x="4457" y="8309"/>
                    </a:cubicBezTo>
                    <a:cubicBezTo>
                      <a:pt x="4797" y="7862"/>
                      <a:pt x="5065" y="7379"/>
                      <a:pt x="5244" y="6842"/>
                    </a:cubicBezTo>
                    <a:cubicBezTo>
                      <a:pt x="6175" y="5625"/>
                      <a:pt x="7052" y="4193"/>
                      <a:pt x="6658" y="2619"/>
                    </a:cubicBezTo>
                    <a:cubicBezTo>
                      <a:pt x="6646" y="2571"/>
                      <a:pt x="6610" y="2547"/>
                      <a:pt x="6572" y="2547"/>
                    </a:cubicBezTo>
                    <a:cubicBezTo>
                      <a:pt x="6553" y="2547"/>
                      <a:pt x="6533" y="2553"/>
                      <a:pt x="6515" y="2565"/>
                    </a:cubicBezTo>
                    <a:cubicBezTo>
                      <a:pt x="5244" y="3227"/>
                      <a:pt x="4582" y="5697"/>
                      <a:pt x="4922" y="7075"/>
                    </a:cubicBezTo>
                    <a:cubicBezTo>
                      <a:pt x="4779" y="7397"/>
                      <a:pt x="4636" y="7701"/>
                      <a:pt x="4457" y="8005"/>
                    </a:cubicBezTo>
                    <a:cubicBezTo>
                      <a:pt x="4439" y="7218"/>
                      <a:pt x="4367" y="6430"/>
                      <a:pt x="4260" y="5643"/>
                    </a:cubicBezTo>
                    <a:cubicBezTo>
                      <a:pt x="4403" y="5160"/>
                      <a:pt x="4511" y="4677"/>
                      <a:pt x="4546" y="4176"/>
                    </a:cubicBezTo>
                    <a:cubicBezTo>
                      <a:pt x="4582" y="4158"/>
                      <a:pt x="4600" y="4140"/>
                      <a:pt x="4618" y="4122"/>
                    </a:cubicBezTo>
                    <a:cubicBezTo>
                      <a:pt x="4904" y="3370"/>
                      <a:pt x="5065" y="2601"/>
                      <a:pt x="5119" y="1813"/>
                    </a:cubicBezTo>
                    <a:cubicBezTo>
                      <a:pt x="5155" y="1223"/>
                      <a:pt x="5244" y="579"/>
                      <a:pt x="4958" y="60"/>
                    </a:cubicBezTo>
                    <a:cubicBezTo>
                      <a:pt x="4937" y="18"/>
                      <a:pt x="4904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37"/>
              <p:cNvSpPr/>
              <p:nvPr/>
            </p:nvSpPr>
            <p:spPr>
              <a:xfrm>
                <a:off x="2154675" y="4097750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7" y="2760"/>
                    </a:moveTo>
                    <a:cubicBezTo>
                      <a:pt x="3437" y="3118"/>
                      <a:pt x="3150" y="3512"/>
                      <a:pt x="2810" y="3870"/>
                    </a:cubicBezTo>
                    <a:cubicBezTo>
                      <a:pt x="2238" y="4442"/>
                      <a:pt x="1540" y="4872"/>
                      <a:pt x="770" y="5140"/>
                    </a:cubicBezTo>
                    <a:cubicBezTo>
                      <a:pt x="755" y="5145"/>
                      <a:pt x="742" y="5147"/>
                      <a:pt x="730" y="5147"/>
                    </a:cubicBezTo>
                    <a:cubicBezTo>
                      <a:pt x="514" y="5147"/>
                      <a:pt x="950" y="4387"/>
                      <a:pt x="967" y="4353"/>
                    </a:cubicBezTo>
                    <a:cubicBezTo>
                      <a:pt x="1218" y="3923"/>
                      <a:pt x="1558" y="3530"/>
                      <a:pt x="1969" y="3243"/>
                    </a:cubicBezTo>
                    <a:cubicBezTo>
                      <a:pt x="2381" y="2939"/>
                      <a:pt x="2864" y="2867"/>
                      <a:pt x="3347" y="2814"/>
                    </a:cubicBezTo>
                    <a:lnTo>
                      <a:pt x="3347" y="2814"/>
                    </a:lnTo>
                    <a:cubicBezTo>
                      <a:pt x="2971" y="3028"/>
                      <a:pt x="2667" y="3333"/>
                      <a:pt x="2435" y="3691"/>
                    </a:cubicBezTo>
                    <a:cubicBezTo>
                      <a:pt x="2409" y="3729"/>
                      <a:pt x="2447" y="3767"/>
                      <a:pt x="2483" y="3767"/>
                    </a:cubicBezTo>
                    <a:cubicBezTo>
                      <a:pt x="2499" y="3767"/>
                      <a:pt x="2514" y="3760"/>
                      <a:pt x="2524" y="3744"/>
                    </a:cubicBezTo>
                    <a:cubicBezTo>
                      <a:pt x="2846" y="3315"/>
                      <a:pt x="3276" y="2975"/>
                      <a:pt x="3759" y="2760"/>
                    </a:cubicBezTo>
                    <a:close/>
                    <a:moveTo>
                      <a:pt x="5173" y="4210"/>
                    </a:moveTo>
                    <a:lnTo>
                      <a:pt x="5173" y="4210"/>
                    </a:lnTo>
                    <a:cubicBezTo>
                      <a:pt x="5996" y="4442"/>
                      <a:pt x="6712" y="4943"/>
                      <a:pt x="7195" y="5641"/>
                    </a:cubicBezTo>
                    <a:cubicBezTo>
                      <a:pt x="7463" y="6017"/>
                      <a:pt x="7660" y="6411"/>
                      <a:pt x="7803" y="6840"/>
                    </a:cubicBezTo>
                    <a:cubicBezTo>
                      <a:pt x="7857" y="7037"/>
                      <a:pt x="7911" y="7216"/>
                      <a:pt x="7928" y="7395"/>
                    </a:cubicBezTo>
                    <a:cubicBezTo>
                      <a:pt x="7964" y="7592"/>
                      <a:pt x="7906" y="7650"/>
                      <a:pt x="7810" y="7650"/>
                    </a:cubicBezTo>
                    <a:cubicBezTo>
                      <a:pt x="7714" y="7650"/>
                      <a:pt x="7579" y="7592"/>
                      <a:pt x="7463" y="7556"/>
                    </a:cubicBezTo>
                    <a:cubicBezTo>
                      <a:pt x="6318" y="7270"/>
                      <a:pt x="5888" y="6089"/>
                      <a:pt x="5513" y="5033"/>
                    </a:cubicBezTo>
                    <a:lnTo>
                      <a:pt x="5513" y="5033"/>
                    </a:lnTo>
                    <a:cubicBezTo>
                      <a:pt x="5692" y="5247"/>
                      <a:pt x="5906" y="5444"/>
                      <a:pt x="6121" y="5641"/>
                    </a:cubicBezTo>
                    <a:cubicBezTo>
                      <a:pt x="6131" y="5648"/>
                      <a:pt x="6142" y="5651"/>
                      <a:pt x="6151" y="5651"/>
                    </a:cubicBezTo>
                    <a:cubicBezTo>
                      <a:pt x="6192" y="5651"/>
                      <a:pt x="6222" y="5599"/>
                      <a:pt x="6193" y="5570"/>
                    </a:cubicBezTo>
                    <a:cubicBezTo>
                      <a:pt x="5871" y="5247"/>
                      <a:pt x="5584" y="4907"/>
                      <a:pt x="5316" y="4550"/>
                    </a:cubicBezTo>
                    <a:cubicBezTo>
                      <a:pt x="5262" y="4424"/>
                      <a:pt x="5226" y="4317"/>
                      <a:pt x="5173" y="4210"/>
                    </a:cubicBezTo>
                    <a:close/>
                    <a:moveTo>
                      <a:pt x="3580" y="5641"/>
                    </a:moveTo>
                    <a:lnTo>
                      <a:pt x="3580" y="5641"/>
                    </a:lnTo>
                    <a:cubicBezTo>
                      <a:pt x="3276" y="6268"/>
                      <a:pt x="3061" y="6930"/>
                      <a:pt x="2757" y="7574"/>
                    </a:cubicBezTo>
                    <a:lnTo>
                      <a:pt x="2757" y="7556"/>
                    </a:lnTo>
                    <a:cubicBezTo>
                      <a:pt x="2381" y="8308"/>
                      <a:pt x="1773" y="8952"/>
                      <a:pt x="1182" y="9524"/>
                    </a:cubicBezTo>
                    <a:cubicBezTo>
                      <a:pt x="938" y="9759"/>
                      <a:pt x="659" y="9964"/>
                      <a:pt x="476" y="9964"/>
                    </a:cubicBezTo>
                    <a:cubicBezTo>
                      <a:pt x="309" y="9964"/>
                      <a:pt x="220" y="9796"/>
                      <a:pt x="305" y="9328"/>
                    </a:cubicBezTo>
                    <a:cubicBezTo>
                      <a:pt x="430" y="8755"/>
                      <a:pt x="663" y="8200"/>
                      <a:pt x="1003" y="7699"/>
                    </a:cubicBezTo>
                    <a:cubicBezTo>
                      <a:pt x="1522" y="6858"/>
                      <a:pt x="2274" y="6285"/>
                      <a:pt x="3061" y="5749"/>
                    </a:cubicBezTo>
                    <a:lnTo>
                      <a:pt x="3061" y="5749"/>
                    </a:lnTo>
                    <a:cubicBezTo>
                      <a:pt x="2542" y="6429"/>
                      <a:pt x="2059" y="7144"/>
                      <a:pt x="1629" y="7896"/>
                    </a:cubicBezTo>
                    <a:cubicBezTo>
                      <a:pt x="1617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50"/>
                    </a:cubicBezTo>
                    <a:cubicBezTo>
                      <a:pt x="2256" y="7109"/>
                      <a:pt x="2864" y="6339"/>
                      <a:pt x="3580" y="5641"/>
                    </a:cubicBezTo>
                    <a:close/>
                    <a:moveTo>
                      <a:pt x="5116" y="8260"/>
                    </a:moveTo>
                    <a:cubicBezTo>
                      <a:pt x="6002" y="8260"/>
                      <a:pt x="6612" y="8877"/>
                      <a:pt x="7177" y="9524"/>
                    </a:cubicBezTo>
                    <a:cubicBezTo>
                      <a:pt x="7427" y="9811"/>
                      <a:pt x="7660" y="10097"/>
                      <a:pt x="7875" y="10401"/>
                    </a:cubicBezTo>
                    <a:cubicBezTo>
                      <a:pt x="7928" y="10473"/>
                      <a:pt x="8322" y="11135"/>
                      <a:pt x="8179" y="11135"/>
                    </a:cubicBezTo>
                    <a:cubicBezTo>
                      <a:pt x="7427" y="11081"/>
                      <a:pt x="6694" y="10562"/>
                      <a:pt x="6121" y="10097"/>
                    </a:cubicBezTo>
                    <a:cubicBezTo>
                      <a:pt x="5656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70"/>
                      <a:pt x="5817" y="9202"/>
                      <a:pt x="6067" y="9363"/>
                    </a:cubicBezTo>
                    <a:cubicBezTo>
                      <a:pt x="6079" y="9375"/>
                      <a:pt x="6091" y="9380"/>
                      <a:pt x="6101" y="9380"/>
                    </a:cubicBezTo>
                    <a:cubicBezTo>
                      <a:pt x="6139" y="9380"/>
                      <a:pt x="6163" y="9316"/>
                      <a:pt x="6121" y="9274"/>
                    </a:cubicBezTo>
                    <a:cubicBezTo>
                      <a:pt x="5763" y="9041"/>
                      <a:pt x="5405" y="8773"/>
                      <a:pt x="5083" y="8469"/>
                    </a:cubicBezTo>
                    <a:cubicBezTo>
                      <a:pt x="5012" y="8397"/>
                      <a:pt x="4958" y="8343"/>
                      <a:pt x="4904" y="8272"/>
                    </a:cubicBezTo>
                    <a:cubicBezTo>
                      <a:pt x="4977" y="8264"/>
                      <a:pt x="5047" y="8260"/>
                      <a:pt x="5116" y="8260"/>
                    </a:cubicBezTo>
                    <a:close/>
                    <a:moveTo>
                      <a:pt x="3294" y="9757"/>
                    </a:moveTo>
                    <a:cubicBezTo>
                      <a:pt x="2846" y="10419"/>
                      <a:pt x="2470" y="11189"/>
                      <a:pt x="2077" y="11869"/>
                    </a:cubicBezTo>
                    <a:cubicBezTo>
                      <a:pt x="2051" y="11920"/>
                      <a:pt x="2090" y="11962"/>
                      <a:pt x="2133" y="11962"/>
                    </a:cubicBezTo>
                    <a:cubicBezTo>
                      <a:pt x="2151" y="11962"/>
                      <a:pt x="2169" y="11955"/>
                      <a:pt x="2184" y="11940"/>
                    </a:cubicBezTo>
                    <a:cubicBezTo>
                      <a:pt x="2578" y="11278"/>
                      <a:pt x="2989" y="10652"/>
                      <a:pt x="3419" y="10025"/>
                    </a:cubicBezTo>
                    <a:lnTo>
                      <a:pt x="3419" y="10025"/>
                    </a:lnTo>
                    <a:cubicBezTo>
                      <a:pt x="3204" y="11654"/>
                      <a:pt x="2775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17" y="14148"/>
                      <a:pt x="1484" y="12158"/>
                      <a:pt x="1611" y="11887"/>
                    </a:cubicBezTo>
                    <a:cubicBezTo>
                      <a:pt x="2005" y="11028"/>
                      <a:pt x="2703" y="10437"/>
                      <a:pt x="3294" y="9757"/>
                    </a:cubicBezTo>
                    <a:close/>
                    <a:moveTo>
                      <a:pt x="5091" y="12090"/>
                    </a:moveTo>
                    <a:cubicBezTo>
                      <a:pt x="6068" y="12090"/>
                      <a:pt x="6997" y="13159"/>
                      <a:pt x="7374" y="13945"/>
                    </a:cubicBezTo>
                    <a:cubicBezTo>
                      <a:pt x="7427" y="14050"/>
                      <a:pt x="7635" y="14571"/>
                      <a:pt x="7489" y="14571"/>
                    </a:cubicBezTo>
                    <a:cubicBezTo>
                      <a:pt x="7486" y="14571"/>
                      <a:pt x="7484" y="14571"/>
                      <a:pt x="7481" y="14571"/>
                    </a:cubicBezTo>
                    <a:cubicBezTo>
                      <a:pt x="7034" y="14553"/>
                      <a:pt x="6622" y="14285"/>
                      <a:pt x="6300" y="14016"/>
                    </a:cubicBezTo>
                    <a:cubicBezTo>
                      <a:pt x="5799" y="13587"/>
                      <a:pt x="5513" y="13014"/>
                      <a:pt x="5101" y="12531"/>
                    </a:cubicBezTo>
                    <a:lnTo>
                      <a:pt x="5101" y="12531"/>
                    </a:lnTo>
                    <a:cubicBezTo>
                      <a:pt x="5405" y="12781"/>
                      <a:pt x="5745" y="12978"/>
                      <a:pt x="6067" y="13211"/>
                    </a:cubicBezTo>
                    <a:cubicBezTo>
                      <a:pt x="6078" y="13218"/>
                      <a:pt x="6087" y="13221"/>
                      <a:pt x="6096" y="13221"/>
                    </a:cubicBezTo>
                    <a:cubicBezTo>
                      <a:pt x="6132" y="13221"/>
                      <a:pt x="6150" y="13168"/>
                      <a:pt x="6121" y="13139"/>
                    </a:cubicBezTo>
                    <a:cubicBezTo>
                      <a:pt x="5727" y="12835"/>
                      <a:pt x="5334" y="12567"/>
                      <a:pt x="4958" y="12244"/>
                    </a:cubicBezTo>
                    <a:cubicBezTo>
                      <a:pt x="4904" y="12209"/>
                      <a:pt x="4850" y="12155"/>
                      <a:pt x="4815" y="12119"/>
                    </a:cubicBezTo>
                    <a:cubicBezTo>
                      <a:pt x="4907" y="12099"/>
                      <a:pt x="4999" y="12090"/>
                      <a:pt x="5091" y="12090"/>
                    </a:cubicBezTo>
                    <a:close/>
                    <a:moveTo>
                      <a:pt x="3419" y="14088"/>
                    </a:moveTo>
                    <a:lnTo>
                      <a:pt x="3419" y="14088"/>
                    </a:lnTo>
                    <a:cubicBezTo>
                      <a:pt x="3437" y="15215"/>
                      <a:pt x="3168" y="16342"/>
                      <a:pt x="2649" y="17345"/>
                    </a:cubicBezTo>
                    <a:cubicBezTo>
                      <a:pt x="2488" y="17649"/>
                      <a:pt x="2256" y="17899"/>
                      <a:pt x="1969" y="18096"/>
                    </a:cubicBezTo>
                    <a:cubicBezTo>
                      <a:pt x="1969" y="18097"/>
                      <a:pt x="1968" y="18097"/>
                      <a:pt x="1967" y="18097"/>
                    </a:cubicBezTo>
                    <a:cubicBezTo>
                      <a:pt x="1917" y="18097"/>
                      <a:pt x="1970" y="16752"/>
                      <a:pt x="2023" y="16575"/>
                    </a:cubicBezTo>
                    <a:cubicBezTo>
                      <a:pt x="2202" y="15913"/>
                      <a:pt x="2596" y="15340"/>
                      <a:pt x="2971" y="14768"/>
                    </a:cubicBezTo>
                    <a:lnTo>
                      <a:pt x="2971" y="14768"/>
                    </a:lnTo>
                    <a:cubicBezTo>
                      <a:pt x="2828" y="15233"/>
                      <a:pt x="2685" y="15698"/>
                      <a:pt x="2524" y="16110"/>
                    </a:cubicBezTo>
                    <a:cubicBezTo>
                      <a:pt x="2512" y="16145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4" y="16146"/>
                    </a:cubicBezTo>
                    <a:cubicBezTo>
                      <a:pt x="2900" y="15466"/>
                      <a:pt x="3133" y="14768"/>
                      <a:pt x="3419" y="14088"/>
                    </a:cubicBezTo>
                    <a:close/>
                    <a:moveTo>
                      <a:pt x="4689" y="15108"/>
                    </a:moveTo>
                    <a:cubicBezTo>
                      <a:pt x="5727" y="15143"/>
                      <a:pt x="6175" y="16092"/>
                      <a:pt x="6568" y="16915"/>
                    </a:cubicBezTo>
                    <a:lnTo>
                      <a:pt x="6551" y="16915"/>
                    </a:lnTo>
                    <a:cubicBezTo>
                      <a:pt x="6658" y="17166"/>
                      <a:pt x="6819" y="17362"/>
                      <a:pt x="6944" y="17613"/>
                    </a:cubicBezTo>
                    <a:cubicBezTo>
                      <a:pt x="7085" y="17838"/>
                      <a:pt x="7181" y="18207"/>
                      <a:pt x="6982" y="18207"/>
                    </a:cubicBezTo>
                    <a:cubicBezTo>
                      <a:pt x="6927" y="18207"/>
                      <a:pt x="6851" y="18179"/>
                      <a:pt x="6747" y="18114"/>
                    </a:cubicBezTo>
                    <a:cubicBezTo>
                      <a:pt x="6336" y="17828"/>
                      <a:pt x="5978" y="17488"/>
                      <a:pt x="5656" y="17094"/>
                    </a:cubicBezTo>
                    <a:cubicBezTo>
                      <a:pt x="5441" y="16879"/>
                      <a:pt x="5262" y="16647"/>
                      <a:pt x="5119" y="16396"/>
                    </a:cubicBezTo>
                    <a:cubicBezTo>
                      <a:pt x="4994" y="16146"/>
                      <a:pt x="4904" y="15877"/>
                      <a:pt x="4833" y="15591"/>
                    </a:cubicBezTo>
                    <a:lnTo>
                      <a:pt x="4833" y="15591"/>
                    </a:lnTo>
                    <a:cubicBezTo>
                      <a:pt x="5065" y="15895"/>
                      <a:pt x="5280" y="16199"/>
                      <a:pt x="5513" y="16486"/>
                    </a:cubicBezTo>
                    <a:cubicBezTo>
                      <a:pt x="5519" y="16499"/>
                      <a:pt x="5531" y="16505"/>
                      <a:pt x="5543" y="16505"/>
                    </a:cubicBezTo>
                    <a:cubicBezTo>
                      <a:pt x="5561" y="16505"/>
                      <a:pt x="5577" y="16490"/>
                      <a:pt x="5566" y="16468"/>
                    </a:cubicBezTo>
                    <a:cubicBezTo>
                      <a:pt x="5405" y="16092"/>
                      <a:pt x="5190" y="15752"/>
                      <a:pt x="4940" y="15430"/>
                    </a:cubicBezTo>
                    <a:cubicBezTo>
                      <a:pt x="4850" y="15322"/>
                      <a:pt x="4761" y="15215"/>
                      <a:pt x="4689" y="15108"/>
                    </a:cubicBezTo>
                    <a:close/>
                    <a:moveTo>
                      <a:pt x="4707" y="17130"/>
                    </a:moveTo>
                    <a:cubicBezTo>
                      <a:pt x="5047" y="17559"/>
                      <a:pt x="5387" y="18007"/>
                      <a:pt x="5692" y="18490"/>
                    </a:cubicBezTo>
                    <a:cubicBezTo>
                      <a:pt x="5888" y="18866"/>
                      <a:pt x="6014" y="19277"/>
                      <a:pt x="6049" y="19707"/>
                    </a:cubicBezTo>
                    <a:cubicBezTo>
                      <a:pt x="6079" y="19927"/>
                      <a:pt x="6009" y="20003"/>
                      <a:pt x="5901" y="20003"/>
                    </a:cubicBezTo>
                    <a:cubicBezTo>
                      <a:pt x="5746" y="20003"/>
                      <a:pt x="5514" y="19848"/>
                      <a:pt x="5387" y="19743"/>
                    </a:cubicBezTo>
                    <a:cubicBezTo>
                      <a:pt x="4707" y="19188"/>
                      <a:pt x="4707" y="18347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43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46"/>
                    </a:lnTo>
                    <a:cubicBezTo>
                      <a:pt x="4833" y="17935"/>
                      <a:pt x="4850" y="18042"/>
                      <a:pt x="4886" y="18150"/>
                    </a:cubicBezTo>
                    <a:cubicBezTo>
                      <a:pt x="4893" y="18164"/>
                      <a:pt x="4908" y="18169"/>
                      <a:pt x="4922" y="18169"/>
                    </a:cubicBezTo>
                    <a:cubicBezTo>
                      <a:pt x="4946" y="18169"/>
                      <a:pt x="4969" y="18154"/>
                      <a:pt x="4958" y="18132"/>
                    </a:cubicBezTo>
                    <a:cubicBezTo>
                      <a:pt x="4868" y="17810"/>
                      <a:pt x="4779" y="17470"/>
                      <a:pt x="4707" y="17148"/>
                    </a:cubicBezTo>
                    <a:lnTo>
                      <a:pt x="4707" y="17130"/>
                    </a:lnTo>
                    <a:close/>
                    <a:moveTo>
                      <a:pt x="3992" y="17112"/>
                    </a:moveTo>
                    <a:lnTo>
                      <a:pt x="3992" y="17112"/>
                    </a:lnTo>
                    <a:cubicBezTo>
                      <a:pt x="4260" y="18132"/>
                      <a:pt x="4385" y="19277"/>
                      <a:pt x="3920" y="20244"/>
                    </a:cubicBezTo>
                    <a:cubicBezTo>
                      <a:pt x="3841" y="20406"/>
                      <a:pt x="3776" y="20469"/>
                      <a:pt x="3724" y="20469"/>
                    </a:cubicBezTo>
                    <a:cubicBezTo>
                      <a:pt x="3598" y="20469"/>
                      <a:pt x="3544" y="20106"/>
                      <a:pt x="3544" y="19904"/>
                    </a:cubicBezTo>
                    <a:cubicBezTo>
                      <a:pt x="3526" y="19599"/>
                      <a:pt x="3562" y="19349"/>
                      <a:pt x="3580" y="19080"/>
                    </a:cubicBezTo>
                    <a:cubicBezTo>
                      <a:pt x="3616" y="18597"/>
                      <a:pt x="3687" y="18150"/>
                      <a:pt x="3795" y="17685"/>
                    </a:cubicBezTo>
                    <a:lnTo>
                      <a:pt x="3795" y="17685"/>
                    </a:lnTo>
                    <a:cubicBezTo>
                      <a:pt x="3759" y="17917"/>
                      <a:pt x="3777" y="18168"/>
                      <a:pt x="3848" y="18383"/>
                    </a:cubicBezTo>
                    <a:cubicBezTo>
                      <a:pt x="3848" y="18400"/>
                      <a:pt x="3848" y="18400"/>
                      <a:pt x="3848" y="18400"/>
                    </a:cubicBezTo>
                    <a:lnTo>
                      <a:pt x="3884" y="18400"/>
                    </a:lnTo>
                    <a:cubicBezTo>
                      <a:pt x="3884" y="18400"/>
                      <a:pt x="3884" y="18400"/>
                      <a:pt x="3884" y="18383"/>
                    </a:cubicBezTo>
                    <a:cubicBezTo>
                      <a:pt x="3992" y="18132"/>
                      <a:pt x="3938" y="17702"/>
                      <a:pt x="3956" y="17434"/>
                    </a:cubicBezTo>
                    <a:cubicBezTo>
                      <a:pt x="3956" y="17327"/>
                      <a:pt x="3974" y="17219"/>
                      <a:pt x="3992" y="17112"/>
                    </a:cubicBezTo>
                    <a:close/>
                    <a:moveTo>
                      <a:pt x="5464" y="1"/>
                    </a:moveTo>
                    <a:cubicBezTo>
                      <a:pt x="5437" y="1"/>
                      <a:pt x="5412" y="13"/>
                      <a:pt x="5405" y="40"/>
                    </a:cubicBezTo>
                    <a:cubicBezTo>
                      <a:pt x="5137" y="738"/>
                      <a:pt x="4940" y="1472"/>
                      <a:pt x="4779" y="2205"/>
                    </a:cubicBezTo>
                    <a:cubicBezTo>
                      <a:pt x="4493" y="2295"/>
                      <a:pt x="4206" y="2420"/>
                      <a:pt x="3920" y="2545"/>
                    </a:cubicBezTo>
                    <a:cubicBezTo>
                      <a:pt x="3133" y="2617"/>
                      <a:pt x="2327" y="2653"/>
                      <a:pt x="1683" y="3207"/>
                    </a:cubicBezTo>
                    <a:cubicBezTo>
                      <a:pt x="1057" y="3762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5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6" y="4567"/>
                    </a:cubicBezTo>
                    <a:cubicBezTo>
                      <a:pt x="2971" y="4013"/>
                      <a:pt x="3401" y="3315"/>
                      <a:pt x="4045" y="2706"/>
                    </a:cubicBezTo>
                    <a:lnTo>
                      <a:pt x="4081" y="2706"/>
                    </a:lnTo>
                    <a:cubicBezTo>
                      <a:pt x="4135" y="2706"/>
                      <a:pt x="4153" y="2653"/>
                      <a:pt x="4153" y="2617"/>
                    </a:cubicBezTo>
                    <a:cubicBezTo>
                      <a:pt x="4332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57" y="3816"/>
                      <a:pt x="4385" y="4532"/>
                    </a:cubicBezTo>
                    <a:cubicBezTo>
                      <a:pt x="4009" y="4782"/>
                      <a:pt x="3669" y="5069"/>
                      <a:pt x="3365" y="5409"/>
                    </a:cubicBezTo>
                    <a:lnTo>
                      <a:pt x="3347" y="5409"/>
                    </a:lnTo>
                    <a:cubicBezTo>
                      <a:pt x="1450" y="6178"/>
                      <a:pt x="37" y="8182"/>
                      <a:pt x="1" y="10222"/>
                    </a:cubicBezTo>
                    <a:cubicBezTo>
                      <a:pt x="1" y="10294"/>
                      <a:pt x="37" y="10348"/>
                      <a:pt x="108" y="10348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18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66"/>
                      <a:pt x="4117" y="8737"/>
                    </a:cubicBezTo>
                    <a:cubicBezTo>
                      <a:pt x="3884" y="8970"/>
                      <a:pt x="3687" y="9220"/>
                      <a:pt x="3490" y="9471"/>
                    </a:cubicBezTo>
                    <a:cubicBezTo>
                      <a:pt x="3490" y="9436"/>
                      <a:pt x="3461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6" y="10634"/>
                      <a:pt x="627" y="12495"/>
                      <a:pt x="788" y="14463"/>
                    </a:cubicBezTo>
                    <a:cubicBezTo>
                      <a:pt x="788" y="14534"/>
                      <a:pt x="844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87"/>
                      <a:pt x="3669" y="11743"/>
                      <a:pt x="3598" y="9775"/>
                    </a:cubicBezTo>
                    <a:lnTo>
                      <a:pt x="4099" y="9059"/>
                    </a:lnTo>
                    <a:lnTo>
                      <a:pt x="4099" y="9059"/>
                    </a:lnTo>
                    <a:cubicBezTo>
                      <a:pt x="4027" y="10240"/>
                      <a:pt x="3974" y="11421"/>
                      <a:pt x="3992" y="12584"/>
                    </a:cubicBezTo>
                    <a:cubicBezTo>
                      <a:pt x="3652" y="13032"/>
                      <a:pt x="3383" y="13533"/>
                      <a:pt x="3222" y="14052"/>
                    </a:cubicBezTo>
                    <a:cubicBezTo>
                      <a:pt x="2309" y="15251"/>
                      <a:pt x="1415" y="16682"/>
                      <a:pt x="1790" y="18257"/>
                    </a:cubicBezTo>
                    <a:cubicBezTo>
                      <a:pt x="1804" y="18312"/>
                      <a:pt x="1849" y="18335"/>
                      <a:pt x="1893" y="18335"/>
                    </a:cubicBezTo>
                    <a:cubicBezTo>
                      <a:pt x="1907" y="18335"/>
                      <a:pt x="1921" y="18333"/>
                      <a:pt x="1934" y="18329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0" y="13175"/>
                      <a:pt x="3992" y="12871"/>
                    </a:cubicBezTo>
                    <a:cubicBezTo>
                      <a:pt x="4027" y="13658"/>
                      <a:pt x="4081" y="14446"/>
                      <a:pt x="4188" y="15233"/>
                    </a:cubicBezTo>
                    <a:cubicBezTo>
                      <a:pt x="4045" y="15716"/>
                      <a:pt x="3956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6"/>
                      <a:pt x="3383" y="18275"/>
                      <a:pt x="3347" y="19063"/>
                    </a:cubicBezTo>
                    <a:cubicBezTo>
                      <a:pt x="3294" y="19653"/>
                      <a:pt x="3204" y="20297"/>
                      <a:pt x="3508" y="20816"/>
                    </a:cubicBezTo>
                    <a:cubicBezTo>
                      <a:pt x="3519" y="20858"/>
                      <a:pt x="3554" y="20876"/>
                      <a:pt x="3592" y="20876"/>
                    </a:cubicBezTo>
                    <a:cubicBezTo>
                      <a:pt x="3619" y="20876"/>
                      <a:pt x="3647" y="20867"/>
                      <a:pt x="3669" y="20852"/>
                    </a:cubicBezTo>
                    <a:cubicBezTo>
                      <a:pt x="4654" y="19868"/>
                      <a:pt x="4582" y="17953"/>
                      <a:pt x="4027" y="16754"/>
                    </a:cubicBezTo>
                    <a:cubicBezTo>
                      <a:pt x="4045" y="16539"/>
                      <a:pt x="4099" y="16325"/>
                      <a:pt x="4135" y="16128"/>
                    </a:cubicBezTo>
                    <a:cubicBezTo>
                      <a:pt x="4170" y="15985"/>
                      <a:pt x="4224" y="15859"/>
                      <a:pt x="4278" y="15716"/>
                    </a:cubicBezTo>
                    <a:cubicBezTo>
                      <a:pt x="4349" y="16110"/>
                      <a:pt x="4421" y="16486"/>
                      <a:pt x="4510" y="16861"/>
                    </a:cubicBezTo>
                    <a:cubicBezTo>
                      <a:pt x="4314" y="17470"/>
                      <a:pt x="4510" y="18347"/>
                      <a:pt x="4689" y="18919"/>
                    </a:cubicBezTo>
                    <a:cubicBezTo>
                      <a:pt x="4904" y="19617"/>
                      <a:pt x="5405" y="20154"/>
                      <a:pt x="6157" y="20226"/>
                    </a:cubicBezTo>
                    <a:cubicBezTo>
                      <a:pt x="6211" y="20226"/>
                      <a:pt x="6246" y="20190"/>
                      <a:pt x="6246" y="20136"/>
                    </a:cubicBezTo>
                    <a:cubicBezTo>
                      <a:pt x="6264" y="18866"/>
                      <a:pt x="5620" y="17774"/>
                      <a:pt x="4689" y="16915"/>
                    </a:cubicBezTo>
                    <a:lnTo>
                      <a:pt x="4689" y="16772"/>
                    </a:lnTo>
                    <a:cubicBezTo>
                      <a:pt x="4689" y="16718"/>
                      <a:pt x="4654" y="16700"/>
                      <a:pt x="4618" y="16700"/>
                    </a:cubicBezTo>
                    <a:cubicBezTo>
                      <a:pt x="4510" y="16271"/>
                      <a:pt x="4439" y="15841"/>
                      <a:pt x="4385" y="15394"/>
                    </a:cubicBezTo>
                    <a:cubicBezTo>
                      <a:pt x="4403" y="15340"/>
                      <a:pt x="4403" y="15269"/>
                      <a:pt x="4421" y="15197"/>
                    </a:cubicBezTo>
                    <a:cubicBezTo>
                      <a:pt x="4421" y="15161"/>
                      <a:pt x="4385" y="15126"/>
                      <a:pt x="4349" y="15126"/>
                    </a:cubicBezTo>
                    <a:cubicBezTo>
                      <a:pt x="4349" y="15036"/>
                      <a:pt x="4332" y="14947"/>
                      <a:pt x="4332" y="14857"/>
                    </a:cubicBezTo>
                    <a:lnTo>
                      <a:pt x="4332" y="14857"/>
                    </a:lnTo>
                    <a:cubicBezTo>
                      <a:pt x="4403" y="14982"/>
                      <a:pt x="4510" y="15126"/>
                      <a:pt x="4600" y="15233"/>
                    </a:cubicBezTo>
                    <a:lnTo>
                      <a:pt x="4725" y="15412"/>
                    </a:lnTo>
                    <a:cubicBezTo>
                      <a:pt x="4689" y="15412"/>
                      <a:pt x="4654" y="15448"/>
                      <a:pt x="4672" y="15501"/>
                    </a:cubicBezTo>
                    <a:cubicBezTo>
                      <a:pt x="4761" y="16342"/>
                      <a:pt x="5226" y="16933"/>
                      <a:pt x="5817" y="17524"/>
                    </a:cubicBezTo>
                    <a:cubicBezTo>
                      <a:pt x="6023" y="17729"/>
                      <a:pt x="6635" y="18439"/>
                      <a:pt x="7058" y="18439"/>
                    </a:cubicBezTo>
                    <a:cubicBezTo>
                      <a:pt x="7113" y="18439"/>
                      <a:pt x="7165" y="18427"/>
                      <a:pt x="7213" y="18400"/>
                    </a:cubicBezTo>
                    <a:cubicBezTo>
                      <a:pt x="7732" y="18114"/>
                      <a:pt x="6855" y="17112"/>
                      <a:pt x="6729" y="16826"/>
                    </a:cubicBezTo>
                    <a:cubicBezTo>
                      <a:pt x="6360" y="16071"/>
                      <a:pt x="5850" y="14985"/>
                      <a:pt x="4888" y="14985"/>
                    </a:cubicBezTo>
                    <a:cubicBezTo>
                      <a:pt x="4824" y="14985"/>
                      <a:pt x="4758" y="14990"/>
                      <a:pt x="4689" y="15000"/>
                    </a:cubicBezTo>
                    <a:cubicBezTo>
                      <a:pt x="4672" y="15000"/>
                      <a:pt x="4672" y="15018"/>
                      <a:pt x="4654" y="15036"/>
                    </a:cubicBezTo>
                    <a:cubicBezTo>
                      <a:pt x="4618" y="14965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2" y="11833"/>
                      <a:pt x="4510" y="12030"/>
                      <a:pt x="4707" y="12209"/>
                    </a:cubicBezTo>
                    <a:cubicBezTo>
                      <a:pt x="4761" y="12262"/>
                      <a:pt x="4833" y="12316"/>
                      <a:pt x="4886" y="12370"/>
                    </a:cubicBezTo>
                    <a:cubicBezTo>
                      <a:pt x="4850" y="12388"/>
                      <a:pt x="4815" y="12441"/>
                      <a:pt x="4833" y="12477"/>
                    </a:cubicBezTo>
                    <a:cubicBezTo>
                      <a:pt x="5262" y="13533"/>
                      <a:pt x="6461" y="14768"/>
                      <a:pt x="7642" y="14803"/>
                    </a:cubicBezTo>
                    <a:cubicBezTo>
                      <a:pt x="7696" y="14803"/>
                      <a:pt x="7749" y="14750"/>
                      <a:pt x="7749" y="14696"/>
                    </a:cubicBezTo>
                    <a:cubicBezTo>
                      <a:pt x="7859" y="13628"/>
                      <a:pt x="6438" y="11925"/>
                      <a:pt x="5218" y="11925"/>
                    </a:cubicBezTo>
                    <a:cubicBezTo>
                      <a:pt x="5048" y="11925"/>
                      <a:pt x="4882" y="11958"/>
                      <a:pt x="4725" y="12030"/>
                    </a:cubicBezTo>
                    <a:cubicBezTo>
                      <a:pt x="4636" y="11940"/>
                      <a:pt x="4546" y="11833"/>
                      <a:pt x="4475" y="11726"/>
                    </a:cubicBezTo>
                    <a:cubicBezTo>
                      <a:pt x="4367" y="11529"/>
                      <a:pt x="4314" y="11314"/>
                      <a:pt x="4206" y="11117"/>
                    </a:cubicBezTo>
                    <a:cubicBezTo>
                      <a:pt x="4224" y="10544"/>
                      <a:pt x="4242" y="9972"/>
                      <a:pt x="4296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30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3" y="8164"/>
                      <a:pt x="4600" y="8308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9"/>
                      <a:pt x="7476" y="11352"/>
                      <a:pt x="8265" y="11352"/>
                    </a:cubicBezTo>
                    <a:cubicBezTo>
                      <a:pt x="8296" y="11352"/>
                      <a:pt x="8327" y="11351"/>
                      <a:pt x="8358" y="11350"/>
                    </a:cubicBezTo>
                    <a:cubicBezTo>
                      <a:pt x="8430" y="11350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7"/>
                    </a:cubicBezTo>
                    <a:cubicBezTo>
                      <a:pt x="6579" y="8594"/>
                      <a:pt x="5973" y="8129"/>
                      <a:pt x="5217" y="8129"/>
                    </a:cubicBezTo>
                    <a:cubicBezTo>
                      <a:pt x="5099" y="8129"/>
                      <a:pt x="4977" y="8140"/>
                      <a:pt x="4850" y="8164"/>
                    </a:cubicBezTo>
                    <a:cubicBezTo>
                      <a:pt x="4707" y="7932"/>
                      <a:pt x="4582" y="7699"/>
                      <a:pt x="4457" y="7449"/>
                    </a:cubicBezTo>
                    <a:cubicBezTo>
                      <a:pt x="4564" y="6285"/>
                      <a:pt x="4672" y="5122"/>
                      <a:pt x="4815" y="3977"/>
                    </a:cubicBezTo>
                    <a:cubicBezTo>
                      <a:pt x="4886" y="4156"/>
                      <a:pt x="4976" y="4317"/>
                      <a:pt x="5065" y="4478"/>
                    </a:cubicBezTo>
                    <a:cubicBezTo>
                      <a:pt x="5173" y="5230"/>
                      <a:pt x="5620" y="6035"/>
                      <a:pt x="6032" y="6625"/>
                    </a:cubicBezTo>
                    <a:cubicBezTo>
                      <a:pt x="6489" y="7330"/>
                      <a:pt x="7189" y="7861"/>
                      <a:pt x="8047" y="7861"/>
                    </a:cubicBezTo>
                    <a:cubicBezTo>
                      <a:pt x="8061" y="7861"/>
                      <a:pt x="8075" y="7860"/>
                      <a:pt x="8090" y="7860"/>
                    </a:cubicBezTo>
                    <a:cubicBezTo>
                      <a:pt x="8143" y="7860"/>
                      <a:pt x="8197" y="7806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6" y="3870"/>
                      <a:pt x="4922" y="3655"/>
                      <a:pt x="4904" y="3440"/>
                    </a:cubicBezTo>
                    <a:cubicBezTo>
                      <a:pt x="5047" y="2313"/>
                      <a:pt x="5262" y="1185"/>
                      <a:pt x="5530" y="76"/>
                    </a:cubicBezTo>
                    <a:cubicBezTo>
                      <a:pt x="5553" y="32"/>
                      <a:pt x="5506" y="1"/>
                      <a:pt x="546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37"/>
              <p:cNvSpPr/>
              <p:nvPr/>
            </p:nvSpPr>
            <p:spPr>
              <a:xfrm>
                <a:off x="2871950" y="2768050"/>
                <a:ext cx="54840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36" h="51918" extrusionOk="0">
                    <a:moveTo>
                      <a:pt x="12310" y="970"/>
                    </a:moveTo>
                    <a:cubicBezTo>
                      <a:pt x="12438" y="970"/>
                      <a:pt x="12307" y="1675"/>
                      <a:pt x="12290" y="1726"/>
                    </a:cubicBezTo>
                    <a:cubicBezTo>
                      <a:pt x="12200" y="2048"/>
                      <a:pt x="12057" y="2352"/>
                      <a:pt x="11860" y="2621"/>
                    </a:cubicBezTo>
                    <a:cubicBezTo>
                      <a:pt x="11610" y="3032"/>
                      <a:pt x="11270" y="3372"/>
                      <a:pt x="10876" y="3623"/>
                    </a:cubicBezTo>
                    <a:cubicBezTo>
                      <a:pt x="11306" y="3265"/>
                      <a:pt x="11663" y="2853"/>
                      <a:pt x="11950" y="2388"/>
                    </a:cubicBezTo>
                    <a:cubicBezTo>
                      <a:pt x="12111" y="2137"/>
                      <a:pt x="12200" y="1869"/>
                      <a:pt x="12218" y="1583"/>
                    </a:cubicBezTo>
                    <a:cubicBezTo>
                      <a:pt x="12236" y="1386"/>
                      <a:pt x="12254" y="1171"/>
                      <a:pt x="12290" y="974"/>
                    </a:cubicBezTo>
                    <a:cubicBezTo>
                      <a:pt x="12297" y="971"/>
                      <a:pt x="12304" y="970"/>
                      <a:pt x="12310" y="970"/>
                    </a:cubicBezTo>
                    <a:close/>
                    <a:moveTo>
                      <a:pt x="8936" y="336"/>
                    </a:moveTo>
                    <a:cubicBezTo>
                      <a:pt x="9003" y="336"/>
                      <a:pt x="9101" y="444"/>
                      <a:pt x="9266" y="652"/>
                    </a:cubicBezTo>
                    <a:cubicBezTo>
                      <a:pt x="9963" y="1583"/>
                      <a:pt x="10053" y="2603"/>
                      <a:pt x="9928" y="3712"/>
                    </a:cubicBezTo>
                    <a:cubicBezTo>
                      <a:pt x="9874" y="3569"/>
                      <a:pt x="9802" y="3426"/>
                      <a:pt x="9713" y="3319"/>
                    </a:cubicBezTo>
                    <a:cubicBezTo>
                      <a:pt x="9695" y="3301"/>
                      <a:pt x="9675" y="3293"/>
                      <a:pt x="9657" y="3293"/>
                    </a:cubicBezTo>
                    <a:cubicBezTo>
                      <a:pt x="9619" y="3293"/>
                      <a:pt x="9588" y="3324"/>
                      <a:pt x="9588" y="3372"/>
                    </a:cubicBezTo>
                    <a:lnTo>
                      <a:pt x="9588" y="3444"/>
                    </a:lnTo>
                    <a:cubicBezTo>
                      <a:pt x="9444" y="3068"/>
                      <a:pt x="9230" y="2710"/>
                      <a:pt x="8961" y="2388"/>
                    </a:cubicBezTo>
                    <a:cubicBezTo>
                      <a:pt x="8836" y="2120"/>
                      <a:pt x="8764" y="1815"/>
                      <a:pt x="8747" y="1493"/>
                    </a:cubicBezTo>
                    <a:lnTo>
                      <a:pt x="8729" y="1493"/>
                    </a:lnTo>
                    <a:cubicBezTo>
                      <a:pt x="8711" y="1225"/>
                      <a:pt x="8729" y="974"/>
                      <a:pt x="8782" y="706"/>
                    </a:cubicBezTo>
                    <a:cubicBezTo>
                      <a:pt x="8828" y="457"/>
                      <a:pt x="8865" y="336"/>
                      <a:pt x="8936" y="336"/>
                    </a:cubicBezTo>
                    <a:close/>
                    <a:moveTo>
                      <a:pt x="12060" y="471"/>
                    </a:moveTo>
                    <a:cubicBezTo>
                      <a:pt x="12331" y="471"/>
                      <a:pt x="12109" y="1064"/>
                      <a:pt x="12093" y="1189"/>
                    </a:cubicBezTo>
                    <a:cubicBezTo>
                      <a:pt x="12039" y="1797"/>
                      <a:pt x="11825" y="2352"/>
                      <a:pt x="11449" y="2817"/>
                    </a:cubicBezTo>
                    <a:cubicBezTo>
                      <a:pt x="11216" y="3086"/>
                      <a:pt x="10966" y="3336"/>
                      <a:pt x="10697" y="3569"/>
                    </a:cubicBezTo>
                    <a:cubicBezTo>
                      <a:pt x="10608" y="3641"/>
                      <a:pt x="10536" y="3712"/>
                      <a:pt x="10447" y="3784"/>
                    </a:cubicBezTo>
                    <a:cubicBezTo>
                      <a:pt x="10769" y="3229"/>
                      <a:pt x="11001" y="2603"/>
                      <a:pt x="11127" y="1976"/>
                    </a:cubicBezTo>
                    <a:lnTo>
                      <a:pt x="11109" y="1976"/>
                    </a:lnTo>
                    <a:cubicBezTo>
                      <a:pt x="11145" y="1780"/>
                      <a:pt x="11145" y="1583"/>
                      <a:pt x="11127" y="1368"/>
                    </a:cubicBezTo>
                    <a:cubicBezTo>
                      <a:pt x="11323" y="1028"/>
                      <a:pt x="11502" y="670"/>
                      <a:pt x="11914" y="509"/>
                    </a:cubicBezTo>
                    <a:cubicBezTo>
                      <a:pt x="11974" y="482"/>
                      <a:pt x="12022" y="471"/>
                      <a:pt x="12060" y="471"/>
                    </a:cubicBezTo>
                    <a:close/>
                    <a:moveTo>
                      <a:pt x="13387" y="1739"/>
                    </a:moveTo>
                    <a:cubicBezTo>
                      <a:pt x="13457" y="1739"/>
                      <a:pt x="13527" y="1741"/>
                      <a:pt x="13596" y="1744"/>
                    </a:cubicBezTo>
                    <a:lnTo>
                      <a:pt x="13596" y="1762"/>
                    </a:lnTo>
                    <a:cubicBezTo>
                      <a:pt x="13811" y="1762"/>
                      <a:pt x="13739" y="1797"/>
                      <a:pt x="13632" y="1976"/>
                    </a:cubicBezTo>
                    <a:cubicBezTo>
                      <a:pt x="13525" y="2155"/>
                      <a:pt x="13399" y="2388"/>
                      <a:pt x="13274" y="2585"/>
                    </a:cubicBezTo>
                    <a:cubicBezTo>
                      <a:pt x="12773" y="3336"/>
                      <a:pt x="11825" y="3605"/>
                      <a:pt x="11001" y="3945"/>
                    </a:cubicBezTo>
                    <a:lnTo>
                      <a:pt x="10983" y="3945"/>
                    </a:lnTo>
                    <a:cubicBezTo>
                      <a:pt x="10966" y="3891"/>
                      <a:pt x="10912" y="3873"/>
                      <a:pt x="10858" y="3873"/>
                    </a:cubicBezTo>
                    <a:lnTo>
                      <a:pt x="10858" y="3837"/>
                    </a:lnTo>
                    <a:cubicBezTo>
                      <a:pt x="11538" y="3444"/>
                      <a:pt x="12057" y="2817"/>
                      <a:pt x="12326" y="2084"/>
                    </a:cubicBezTo>
                    <a:cubicBezTo>
                      <a:pt x="12613" y="1796"/>
                      <a:pt x="13003" y="1739"/>
                      <a:pt x="13387" y="1739"/>
                    </a:cubicBezTo>
                    <a:close/>
                    <a:moveTo>
                      <a:pt x="12755" y="3301"/>
                    </a:moveTo>
                    <a:cubicBezTo>
                      <a:pt x="12755" y="3319"/>
                      <a:pt x="12773" y="3319"/>
                      <a:pt x="12791" y="3319"/>
                    </a:cubicBezTo>
                    <a:cubicBezTo>
                      <a:pt x="13041" y="3319"/>
                      <a:pt x="13292" y="3336"/>
                      <a:pt x="13525" y="3408"/>
                    </a:cubicBezTo>
                    <a:cubicBezTo>
                      <a:pt x="13575" y="3425"/>
                      <a:pt x="14202" y="3842"/>
                      <a:pt x="13983" y="3842"/>
                    </a:cubicBezTo>
                    <a:cubicBezTo>
                      <a:pt x="13970" y="3842"/>
                      <a:pt x="13955" y="3840"/>
                      <a:pt x="13936" y="3837"/>
                    </a:cubicBezTo>
                    <a:cubicBezTo>
                      <a:pt x="13893" y="3833"/>
                      <a:pt x="13849" y="3830"/>
                      <a:pt x="13804" y="3830"/>
                    </a:cubicBezTo>
                    <a:cubicBezTo>
                      <a:pt x="13681" y="3830"/>
                      <a:pt x="13553" y="3847"/>
                      <a:pt x="13435" y="3873"/>
                    </a:cubicBezTo>
                    <a:cubicBezTo>
                      <a:pt x="12863" y="3950"/>
                      <a:pt x="12380" y="4116"/>
                      <a:pt x="11873" y="4116"/>
                    </a:cubicBezTo>
                    <a:cubicBezTo>
                      <a:pt x="11667" y="4116"/>
                      <a:pt x="11456" y="4089"/>
                      <a:pt x="11234" y="4016"/>
                    </a:cubicBezTo>
                    <a:cubicBezTo>
                      <a:pt x="11771" y="3855"/>
                      <a:pt x="12272" y="3605"/>
                      <a:pt x="12755" y="3301"/>
                    </a:cubicBezTo>
                    <a:close/>
                    <a:moveTo>
                      <a:pt x="10689" y="217"/>
                    </a:moveTo>
                    <a:cubicBezTo>
                      <a:pt x="10722" y="217"/>
                      <a:pt x="10745" y="245"/>
                      <a:pt x="10751" y="312"/>
                    </a:cubicBezTo>
                    <a:cubicBezTo>
                      <a:pt x="10787" y="473"/>
                      <a:pt x="10822" y="634"/>
                      <a:pt x="10858" y="777"/>
                    </a:cubicBezTo>
                    <a:cubicBezTo>
                      <a:pt x="11109" y="1851"/>
                      <a:pt x="10769" y="2674"/>
                      <a:pt x="10393" y="3605"/>
                    </a:cubicBezTo>
                    <a:lnTo>
                      <a:pt x="10393" y="3551"/>
                    </a:lnTo>
                    <a:cubicBezTo>
                      <a:pt x="10384" y="3506"/>
                      <a:pt x="10344" y="3484"/>
                      <a:pt x="10303" y="3484"/>
                    </a:cubicBezTo>
                    <a:cubicBezTo>
                      <a:pt x="10263" y="3484"/>
                      <a:pt x="10223" y="3506"/>
                      <a:pt x="10214" y="3551"/>
                    </a:cubicBezTo>
                    <a:cubicBezTo>
                      <a:pt x="10160" y="3784"/>
                      <a:pt x="10125" y="3999"/>
                      <a:pt x="10089" y="4231"/>
                    </a:cubicBezTo>
                    <a:cubicBezTo>
                      <a:pt x="10054" y="4077"/>
                      <a:pt x="10020" y="3939"/>
                      <a:pt x="9986" y="3802"/>
                    </a:cubicBezTo>
                    <a:lnTo>
                      <a:pt x="9986" y="3802"/>
                    </a:lnTo>
                    <a:cubicBezTo>
                      <a:pt x="10007" y="3802"/>
                      <a:pt x="10053" y="3799"/>
                      <a:pt x="10053" y="3766"/>
                    </a:cubicBezTo>
                    <a:cubicBezTo>
                      <a:pt x="10268" y="3104"/>
                      <a:pt x="10250" y="2388"/>
                      <a:pt x="10017" y="1744"/>
                    </a:cubicBezTo>
                    <a:cubicBezTo>
                      <a:pt x="10017" y="1457"/>
                      <a:pt x="10071" y="1171"/>
                      <a:pt x="10125" y="885"/>
                    </a:cubicBezTo>
                    <a:cubicBezTo>
                      <a:pt x="10125" y="870"/>
                      <a:pt x="10530" y="217"/>
                      <a:pt x="10689" y="217"/>
                    </a:cubicBezTo>
                    <a:close/>
                    <a:moveTo>
                      <a:pt x="7619" y="1511"/>
                    </a:moveTo>
                    <a:lnTo>
                      <a:pt x="7619" y="1511"/>
                    </a:lnTo>
                    <a:cubicBezTo>
                      <a:pt x="8102" y="1780"/>
                      <a:pt x="8532" y="2120"/>
                      <a:pt x="8890" y="2531"/>
                    </a:cubicBezTo>
                    <a:cubicBezTo>
                      <a:pt x="8926" y="2585"/>
                      <a:pt x="8961" y="2639"/>
                      <a:pt x="8997" y="2692"/>
                    </a:cubicBezTo>
                    <a:cubicBezTo>
                      <a:pt x="9051" y="2746"/>
                      <a:pt x="9069" y="2782"/>
                      <a:pt x="9087" y="2817"/>
                    </a:cubicBezTo>
                    <a:cubicBezTo>
                      <a:pt x="9283" y="3157"/>
                      <a:pt x="9444" y="3533"/>
                      <a:pt x="9534" y="3909"/>
                    </a:cubicBezTo>
                    <a:cubicBezTo>
                      <a:pt x="9516" y="3927"/>
                      <a:pt x="9498" y="3963"/>
                      <a:pt x="9498" y="3981"/>
                    </a:cubicBezTo>
                    <a:cubicBezTo>
                      <a:pt x="9534" y="4088"/>
                      <a:pt x="9552" y="4213"/>
                      <a:pt x="9588" y="4321"/>
                    </a:cubicBezTo>
                    <a:cubicBezTo>
                      <a:pt x="9498" y="4249"/>
                      <a:pt x="9391" y="4195"/>
                      <a:pt x="9301" y="4124"/>
                    </a:cubicBezTo>
                    <a:cubicBezTo>
                      <a:pt x="9283" y="4052"/>
                      <a:pt x="9283" y="3999"/>
                      <a:pt x="9283" y="3927"/>
                    </a:cubicBezTo>
                    <a:cubicBezTo>
                      <a:pt x="9274" y="3900"/>
                      <a:pt x="9252" y="3887"/>
                      <a:pt x="9232" y="3887"/>
                    </a:cubicBezTo>
                    <a:cubicBezTo>
                      <a:pt x="9212" y="3887"/>
                      <a:pt x="9194" y="3900"/>
                      <a:pt x="9194" y="3927"/>
                    </a:cubicBezTo>
                    <a:lnTo>
                      <a:pt x="9194" y="4052"/>
                    </a:lnTo>
                    <a:cubicBezTo>
                      <a:pt x="8943" y="3909"/>
                      <a:pt x="8693" y="3730"/>
                      <a:pt x="8478" y="3551"/>
                    </a:cubicBezTo>
                    <a:cubicBezTo>
                      <a:pt x="8120" y="3247"/>
                      <a:pt x="7977" y="2764"/>
                      <a:pt x="7870" y="2316"/>
                    </a:cubicBezTo>
                    <a:cubicBezTo>
                      <a:pt x="7834" y="2191"/>
                      <a:pt x="7727" y="1583"/>
                      <a:pt x="7619" y="1511"/>
                    </a:cubicBezTo>
                    <a:close/>
                    <a:moveTo>
                      <a:pt x="10661" y="3945"/>
                    </a:moveTo>
                    <a:cubicBezTo>
                      <a:pt x="10661" y="3981"/>
                      <a:pt x="10661" y="4034"/>
                      <a:pt x="10643" y="4088"/>
                    </a:cubicBezTo>
                    <a:cubicBezTo>
                      <a:pt x="10536" y="4195"/>
                      <a:pt x="10447" y="4321"/>
                      <a:pt x="10375" y="4464"/>
                    </a:cubicBezTo>
                    <a:cubicBezTo>
                      <a:pt x="10447" y="4285"/>
                      <a:pt x="10536" y="4124"/>
                      <a:pt x="10626" y="3963"/>
                    </a:cubicBezTo>
                    <a:lnTo>
                      <a:pt x="10661" y="3945"/>
                    </a:lnTo>
                    <a:close/>
                    <a:moveTo>
                      <a:pt x="9373" y="4303"/>
                    </a:moveTo>
                    <a:cubicBezTo>
                      <a:pt x="9462" y="4356"/>
                      <a:pt x="9570" y="4410"/>
                      <a:pt x="9659" y="4482"/>
                    </a:cubicBezTo>
                    <a:cubicBezTo>
                      <a:pt x="9695" y="4643"/>
                      <a:pt x="9802" y="4768"/>
                      <a:pt x="9946" y="4858"/>
                    </a:cubicBezTo>
                    <a:lnTo>
                      <a:pt x="9874" y="4840"/>
                    </a:lnTo>
                    <a:cubicBezTo>
                      <a:pt x="9749" y="4804"/>
                      <a:pt x="9641" y="4714"/>
                      <a:pt x="9570" y="4625"/>
                    </a:cubicBezTo>
                    <a:cubicBezTo>
                      <a:pt x="9480" y="4535"/>
                      <a:pt x="9409" y="4428"/>
                      <a:pt x="9373" y="4303"/>
                    </a:cubicBezTo>
                    <a:close/>
                    <a:moveTo>
                      <a:pt x="10339" y="6432"/>
                    </a:moveTo>
                    <a:lnTo>
                      <a:pt x="10339" y="6432"/>
                    </a:lnTo>
                    <a:cubicBezTo>
                      <a:pt x="10250" y="6683"/>
                      <a:pt x="10125" y="6915"/>
                      <a:pt x="9963" y="7148"/>
                    </a:cubicBezTo>
                    <a:cubicBezTo>
                      <a:pt x="9981" y="7041"/>
                      <a:pt x="9981" y="6951"/>
                      <a:pt x="9999" y="6844"/>
                    </a:cubicBezTo>
                    <a:cubicBezTo>
                      <a:pt x="10089" y="6683"/>
                      <a:pt x="10196" y="6540"/>
                      <a:pt x="10339" y="6432"/>
                    </a:cubicBezTo>
                    <a:close/>
                    <a:moveTo>
                      <a:pt x="5269" y="7634"/>
                    </a:moveTo>
                    <a:cubicBezTo>
                      <a:pt x="5311" y="7634"/>
                      <a:pt x="5339" y="7675"/>
                      <a:pt x="5346" y="7774"/>
                    </a:cubicBezTo>
                    <a:cubicBezTo>
                      <a:pt x="5364" y="8168"/>
                      <a:pt x="5275" y="8562"/>
                      <a:pt x="5078" y="8920"/>
                    </a:cubicBezTo>
                    <a:cubicBezTo>
                      <a:pt x="4917" y="9206"/>
                      <a:pt x="4720" y="9474"/>
                      <a:pt x="4488" y="9725"/>
                    </a:cubicBezTo>
                    <a:cubicBezTo>
                      <a:pt x="4478" y="9720"/>
                      <a:pt x="4468" y="9718"/>
                      <a:pt x="4459" y="9718"/>
                    </a:cubicBezTo>
                    <a:cubicBezTo>
                      <a:pt x="4434" y="9718"/>
                      <a:pt x="4411" y="9735"/>
                      <a:pt x="4398" y="9761"/>
                    </a:cubicBezTo>
                    <a:lnTo>
                      <a:pt x="4398" y="9564"/>
                    </a:lnTo>
                    <a:cubicBezTo>
                      <a:pt x="4539" y="9211"/>
                      <a:pt x="4593" y="8842"/>
                      <a:pt x="4578" y="8454"/>
                    </a:cubicBezTo>
                    <a:lnTo>
                      <a:pt x="4578" y="8454"/>
                    </a:lnTo>
                    <a:cubicBezTo>
                      <a:pt x="4595" y="8454"/>
                      <a:pt x="4613" y="8454"/>
                      <a:pt x="4631" y="8437"/>
                    </a:cubicBezTo>
                    <a:cubicBezTo>
                      <a:pt x="4717" y="8293"/>
                      <a:pt x="5101" y="7634"/>
                      <a:pt x="5269" y="7634"/>
                    </a:cubicBezTo>
                    <a:close/>
                    <a:moveTo>
                      <a:pt x="4037" y="7147"/>
                    </a:moveTo>
                    <a:cubicBezTo>
                      <a:pt x="4281" y="7147"/>
                      <a:pt x="4473" y="8143"/>
                      <a:pt x="4488" y="8347"/>
                    </a:cubicBezTo>
                    <a:cubicBezTo>
                      <a:pt x="4505" y="8687"/>
                      <a:pt x="4452" y="9045"/>
                      <a:pt x="4344" y="9367"/>
                    </a:cubicBezTo>
                    <a:cubicBezTo>
                      <a:pt x="4330" y="9362"/>
                      <a:pt x="4317" y="9360"/>
                      <a:pt x="4305" y="9360"/>
                    </a:cubicBezTo>
                    <a:cubicBezTo>
                      <a:pt x="4273" y="9360"/>
                      <a:pt x="4250" y="9377"/>
                      <a:pt x="4237" y="9403"/>
                    </a:cubicBezTo>
                    <a:cubicBezTo>
                      <a:pt x="4148" y="9582"/>
                      <a:pt x="4094" y="9779"/>
                      <a:pt x="4058" y="9976"/>
                    </a:cubicBezTo>
                    <a:lnTo>
                      <a:pt x="4058" y="9958"/>
                    </a:lnTo>
                    <a:lnTo>
                      <a:pt x="4040" y="9922"/>
                    </a:lnTo>
                    <a:cubicBezTo>
                      <a:pt x="4058" y="9797"/>
                      <a:pt x="4076" y="9671"/>
                      <a:pt x="4058" y="9546"/>
                    </a:cubicBezTo>
                    <a:cubicBezTo>
                      <a:pt x="4076" y="9528"/>
                      <a:pt x="4076" y="9528"/>
                      <a:pt x="4058" y="9510"/>
                    </a:cubicBezTo>
                    <a:cubicBezTo>
                      <a:pt x="4004" y="9188"/>
                      <a:pt x="3879" y="8866"/>
                      <a:pt x="3700" y="8580"/>
                    </a:cubicBezTo>
                    <a:cubicBezTo>
                      <a:pt x="3629" y="8150"/>
                      <a:pt x="3682" y="7721"/>
                      <a:pt x="3861" y="7327"/>
                    </a:cubicBezTo>
                    <a:cubicBezTo>
                      <a:pt x="3921" y="7200"/>
                      <a:pt x="3980" y="7147"/>
                      <a:pt x="4037" y="7147"/>
                    </a:cubicBezTo>
                    <a:close/>
                    <a:moveTo>
                      <a:pt x="2700" y="7549"/>
                    </a:moveTo>
                    <a:cubicBezTo>
                      <a:pt x="2732" y="7549"/>
                      <a:pt x="2767" y="7573"/>
                      <a:pt x="2805" y="7631"/>
                    </a:cubicBezTo>
                    <a:cubicBezTo>
                      <a:pt x="3092" y="7971"/>
                      <a:pt x="3360" y="8347"/>
                      <a:pt x="3611" y="8741"/>
                    </a:cubicBezTo>
                    <a:cubicBezTo>
                      <a:pt x="3664" y="8938"/>
                      <a:pt x="3754" y="9134"/>
                      <a:pt x="3843" y="9331"/>
                    </a:cubicBezTo>
                    <a:cubicBezTo>
                      <a:pt x="3879" y="9474"/>
                      <a:pt x="3897" y="9618"/>
                      <a:pt x="3879" y="9779"/>
                    </a:cubicBezTo>
                    <a:cubicBezTo>
                      <a:pt x="3843" y="9779"/>
                      <a:pt x="3808" y="9797"/>
                      <a:pt x="3808" y="9850"/>
                    </a:cubicBezTo>
                    <a:lnTo>
                      <a:pt x="3790" y="9850"/>
                    </a:lnTo>
                    <a:cubicBezTo>
                      <a:pt x="3772" y="9958"/>
                      <a:pt x="3772" y="10065"/>
                      <a:pt x="3790" y="10172"/>
                    </a:cubicBezTo>
                    <a:lnTo>
                      <a:pt x="3790" y="10226"/>
                    </a:lnTo>
                    <a:cubicBezTo>
                      <a:pt x="3754" y="10190"/>
                      <a:pt x="3718" y="10172"/>
                      <a:pt x="3664" y="10137"/>
                    </a:cubicBezTo>
                    <a:cubicBezTo>
                      <a:pt x="3646" y="10101"/>
                      <a:pt x="3629" y="10047"/>
                      <a:pt x="3593" y="10011"/>
                    </a:cubicBezTo>
                    <a:cubicBezTo>
                      <a:pt x="3611" y="9993"/>
                      <a:pt x="3593" y="9958"/>
                      <a:pt x="3575" y="9958"/>
                    </a:cubicBezTo>
                    <a:lnTo>
                      <a:pt x="3521" y="9940"/>
                    </a:lnTo>
                    <a:cubicBezTo>
                      <a:pt x="3360" y="9743"/>
                      <a:pt x="3163" y="9582"/>
                      <a:pt x="2949" y="9457"/>
                    </a:cubicBezTo>
                    <a:cubicBezTo>
                      <a:pt x="2805" y="9260"/>
                      <a:pt x="2680" y="9063"/>
                      <a:pt x="2609" y="8848"/>
                    </a:cubicBezTo>
                    <a:cubicBezTo>
                      <a:pt x="2519" y="8633"/>
                      <a:pt x="2483" y="8419"/>
                      <a:pt x="2483" y="8186"/>
                    </a:cubicBezTo>
                    <a:cubicBezTo>
                      <a:pt x="2483" y="8054"/>
                      <a:pt x="2555" y="7549"/>
                      <a:pt x="2700" y="7549"/>
                    </a:cubicBezTo>
                    <a:close/>
                    <a:moveTo>
                      <a:pt x="6161" y="8471"/>
                    </a:moveTo>
                    <a:cubicBezTo>
                      <a:pt x="6436" y="8471"/>
                      <a:pt x="6113" y="9013"/>
                      <a:pt x="6027" y="9152"/>
                    </a:cubicBezTo>
                    <a:cubicBezTo>
                      <a:pt x="5848" y="9421"/>
                      <a:pt x="5633" y="9653"/>
                      <a:pt x="5364" y="9850"/>
                    </a:cubicBezTo>
                    <a:cubicBezTo>
                      <a:pt x="5096" y="10029"/>
                      <a:pt x="4828" y="10172"/>
                      <a:pt x="4523" y="10298"/>
                    </a:cubicBezTo>
                    <a:cubicBezTo>
                      <a:pt x="4541" y="10208"/>
                      <a:pt x="4541" y="10101"/>
                      <a:pt x="4559" y="10011"/>
                    </a:cubicBezTo>
                    <a:cubicBezTo>
                      <a:pt x="5096" y="9492"/>
                      <a:pt x="5257" y="8526"/>
                      <a:pt x="6134" y="8472"/>
                    </a:cubicBezTo>
                    <a:cubicBezTo>
                      <a:pt x="6144" y="8471"/>
                      <a:pt x="6153" y="8471"/>
                      <a:pt x="6161" y="8471"/>
                    </a:cubicBezTo>
                    <a:close/>
                    <a:moveTo>
                      <a:pt x="5951" y="9491"/>
                    </a:moveTo>
                    <a:cubicBezTo>
                      <a:pt x="5949" y="9501"/>
                      <a:pt x="5950" y="9513"/>
                      <a:pt x="5955" y="9528"/>
                    </a:cubicBezTo>
                    <a:cubicBezTo>
                      <a:pt x="6009" y="9707"/>
                      <a:pt x="6098" y="9779"/>
                      <a:pt x="5919" y="9940"/>
                    </a:cubicBezTo>
                    <a:cubicBezTo>
                      <a:pt x="5758" y="10083"/>
                      <a:pt x="5561" y="10190"/>
                      <a:pt x="5364" y="10244"/>
                    </a:cubicBezTo>
                    <a:cubicBezTo>
                      <a:pt x="5078" y="10369"/>
                      <a:pt x="4792" y="10441"/>
                      <a:pt x="4488" y="10494"/>
                    </a:cubicBezTo>
                    <a:cubicBezTo>
                      <a:pt x="4881" y="10351"/>
                      <a:pt x="5239" y="10137"/>
                      <a:pt x="5543" y="9868"/>
                    </a:cubicBezTo>
                    <a:cubicBezTo>
                      <a:pt x="5696" y="9761"/>
                      <a:pt x="5833" y="9633"/>
                      <a:pt x="5951" y="9491"/>
                    </a:cubicBezTo>
                    <a:close/>
                    <a:moveTo>
                      <a:pt x="1595" y="9171"/>
                    </a:moveTo>
                    <a:lnTo>
                      <a:pt x="1595" y="9171"/>
                    </a:lnTo>
                    <a:cubicBezTo>
                      <a:pt x="2273" y="9244"/>
                      <a:pt x="2896" y="9548"/>
                      <a:pt x="3360" y="10065"/>
                    </a:cubicBezTo>
                    <a:cubicBezTo>
                      <a:pt x="3342" y="10083"/>
                      <a:pt x="3324" y="10137"/>
                      <a:pt x="3342" y="10172"/>
                    </a:cubicBezTo>
                    <a:cubicBezTo>
                      <a:pt x="3450" y="10351"/>
                      <a:pt x="3575" y="10530"/>
                      <a:pt x="3736" y="10691"/>
                    </a:cubicBezTo>
                    <a:cubicBezTo>
                      <a:pt x="2830" y="10514"/>
                      <a:pt x="1923" y="10071"/>
                      <a:pt x="1595" y="9171"/>
                    </a:cubicBezTo>
                    <a:close/>
                    <a:moveTo>
                      <a:pt x="13865" y="5036"/>
                    </a:moveTo>
                    <a:lnTo>
                      <a:pt x="13865" y="5036"/>
                    </a:lnTo>
                    <a:cubicBezTo>
                      <a:pt x="12773" y="7327"/>
                      <a:pt x="10697" y="9224"/>
                      <a:pt x="9713" y="11568"/>
                    </a:cubicBezTo>
                    <a:cubicBezTo>
                      <a:pt x="9892" y="10369"/>
                      <a:pt x="10321" y="9206"/>
                      <a:pt x="10948" y="8168"/>
                    </a:cubicBezTo>
                    <a:cubicBezTo>
                      <a:pt x="11699" y="6951"/>
                      <a:pt x="12898" y="6092"/>
                      <a:pt x="13865" y="5036"/>
                    </a:cubicBezTo>
                    <a:close/>
                    <a:moveTo>
                      <a:pt x="14995" y="11295"/>
                    </a:moveTo>
                    <a:cubicBezTo>
                      <a:pt x="15016" y="11295"/>
                      <a:pt x="15028" y="11307"/>
                      <a:pt x="15028" y="11336"/>
                    </a:cubicBezTo>
                    <a:cubicBezTo>
                      <a:pt x="15010" y="11676"/>
                      <a:pt x="14938" y="12033"/>
                      <a:pt x="14777" y="12338"/>
                    </a:cubicBezTo>
                    <a:cubicBezTo>
                      <a:pt x="14598" y="12713"/>
                      <a:pt x="14312" y="13036"/>
                      <a:pt x="13972" y="13250"/>
                    </a:cubicBezTo>
                    <a:cubicBezTo>
                      <a:pt x="14240" y="12839"/>
                      <a:pt x="14401" y="12356"/>
                      <a:pt x="14419" y="11872"/>
                    </a:cubicBezTo>
                    <a:cubicBezTo>
                      <a:pt x="14473" y="11783"/>
                      <a:pt x="14509" y="11711"/>
                      <a:pt x="14563" y="11622"/>
                    </a:cubicBezTo>
                    <a:cubicBezTo>
                      <a:pt x="14563" y="11622"/>
                      <a:pt x="14890" y="11295"/>
                      <a:pt x="14995" y="11295"/>
                    </a:cubicBezTo>
                    <a:close/>
                    <a:moveTo>
                      <a:pt x="14276" y="10852"/>
                    </a:moveTo>
                    <a:cubicBezTo>
                      <a:pt x="14276" y="11157"/>
                      <a:pt x="14276" y="11443"/>
                      <a:pt x="14240" y="11747"/>
                    </a:cubicBezTo>
                    <a:cubicBezTo>
                      <a:pt x="14222" y="12338"/>
                      <a:pt x="13990" y="12910"/>
                      <a:pt x="13578" y="13340"/>
                    </a:cubicBezTo>
                    <a:lnTo>
                      <a:pt x="13578" y="13250"/>
                    </a:lnTo>
                    <a:cubicBezTo>
                      <a:pt x="13829" y="12803"/>
                      <a:pt x="13757" y="12230"/>
                      <a:pt x="13542" y="11765"/>
                    </a:cubicBezTo>
                    <a:cubicBezTo>
                      <a:pt x="13542" y="11729"/>
                      <a:pt x="13560" y="11693"/>
                      <a:pt x="13560" y="11658"/>
                    </a:cubicBezTo>
                    <a:cubicBezTo>
                      <a:pt x="13560" y="11658"/>
                      <a:pt x="13560" y="11640"/>
                      <a:pt x="13542" y="11622"/>
                    </a:cubicBezTo>
                    <a:cubicBezTo>
                      <a:pt x="13604" y="11536"/>
                      <a:pt x="13665" y="11416"/>
                      <a:pt x="13680" y="11384"/>
                    </a:cubicBezTo>
                    <a:lnTo>
                      <a:pt x="13680" y="11384"/>
                    </a:lnTo>
                    <a:lnTo>
                      <a:pt x="13757" y="11246"/>
                    </a:lnTo>
                    <a:cubicBezTo>
                      <a:pt x="13865" y="11049"/>
                      <a:pt x="14061" y="10906"/>
                      <a:pt x="14276" y="10852"/>
                    </a:cubicBezTo>
                    <a:close/>
                    <a:moveTo>
                      <a:pt x="12505" y="11031"/>
                    </a:moveTo>
                    <a:lnTo>
                      <a:pt x="12505" y="11031"/>
                    </a:lnTo>
                    <a:cubicBezTo>
                      <a:pt x="12576" y="11336"/>
                      <a:pt x="12666" y="11622"/>
                      <a:pt x="12791" y="11908"/>
                    </a:cubicBezTo>
                    <a:cubicBezTo>
                      <a:pt x="13041" y="12463"/>
                      <a:pt x="13167" y="12892"/>
                      <a:pt x="13059" y="13483"/>
                    </a:cubicBezTo>
                    <a:cubicBezTo>
                      <a:pt x="13024" y="13411"/>
                      <a:pt x="13006" y="13340"/>
                      <a:pt x="12952" y="13268"/>
                    </a:cubicBezTo>
                    <a:cubicBezTo>
                      <a:pt x="12940" y="13244"/>
                      <a:pt x="12918" y="13234"/>
                      <a:pt x="12896" y="13234"/>
                    </a:cubicBezTo>
                    <a:cubicBezTo>
                      <a:pt x="12851" y="13234"/>
                      <a:pt x="12803" y="13274"/>
                      <a:pt x="12827" y="13322"/>
                    </a:cubicBezTo>
                    <a:lnTo>
                      <a:pt x="12934" y="13608"/>
                    </a:lnTo>
                    <a:cubicBezTo>
                      <a:pt x="12165" y="13322"/>
                      <a:pt x="12021" y="11658"/>
                      <a:pt x="12505" y="11031"/>
                    </a:cubicBezTo>
                    <a:close/>
                    <a:moveTo>
                      <a:pt x="8800" y="12892"/>
                    </a:moveTo>
                    <a:lnTo>
                      <a:pt x="8800" y="12892"/>
                    </a:lnTo>
                    <a:cubicBezTo>
                      <a:pt x="8943" y="12946"/>
                      <a:pt x="8997" y="13089"/>
                      <a:pt x="9015" y="13268"/>
                    </a:cubicBezTo>
                    <a:cubicBezTo>
                      <a:pt x="9015" y="13382"/>
                      <a:pt x="9015" y="13496"/>
                      <a:pt x="9002" y="13610"/>
                    </a:cubicBezTo>
                    <a:lnTo>
                      <a:pt x="9002" y="13610"/>
                    </a:lnTo>
                    <a:cubicBezTo>
                      <a:pt x="8983" y="13567"/>
                      <a:pt x="8961" y="13525"/>
                      <a:pt x="8961" y="13483"/>
                    </a:cubicBezTo>
                    <a:cubicBezTo>
                      <a:pt x="8890" y="13286"/>
                      <a:pt x="8836" y="13089"/>
                      <a:pt x="8800" y="12892"/>
                    </a:cubicBezTo>
                    <a:close/>
                    <a:moveTo>
                      <a:pt x="12821" y="11110"/>
                    </a:moveTo>
                    <a:cubicBezTo>
                      <a:pt x="13033" y="11110"/>
                      <a:pt x="13494" y="11954"/>
                      <a:pt x="13525" y="12016"/>
                    </a:cubicBezTo>
                    <a:cubicBezTo>
                      <a:pt x="13632" y="12338"/>
                      <a:pt x="13632" y="12678"/>
                      <a:pt x="13525" y="13000"/>
                    </a:cubicBezTo>
                    <a:cubicBezTo>
                      <a:pt x="13489" y="13000"/>
                      <a:pt x="13435" y="13018"/>
                      <a:pt x="13435" y="13071"/>
                    </a:cubicBezTo>
                    <a:cubicBezTo>
                      <a:pt x="13346" y="13268"/>
                      <a:pt x="13292" y="13465"/>
                      <a:pt x="13238" y="13680"/>
                    </a:cubicBezTo>
                    <a:lnTo>
                      <a:pt x="13220" y="13680"/>
                    </a:lnTo>
                    <a:cubicBezTo>
                      <a:pt x="13202" y="13698"/>
                      <a:pt x="13202" y="13716"/>
                      <a:pt x="13220" y="13733"/>
                    </a:cubicBezTo>
                    <a:lnTo>
                      <a:pt x="13185" y="13823"/>
                    </a:lnTo>
                    <a:lnTo>
                      <a:pt x="13149" y="13698"/>
                    </a:lnTo>
                    <a:cubicBezTo>
                      <a:pt x="13167" y="13680"/>
                      <a:pt x="13149" y="13644"/>
                      <a:pt x="13131" y="13644"/>
                    </a:cubicBezTo>
                    <a:cubicBezTo>
                      <a:pt x="13632" y="12892"/>
                      <a:pt x="12952" y="11998"/>
                      <a:pt x="12719" y="11210"/>
                    </a:cubicBezTo>
                    <a:cubicBezTo>
                      <a:pt x="12737" y="11210"/>
                      <a:pt x="12737" y="11210"/>
                      <a:pt x="12737" y="11192"/>
                    </a:cubicBezTo>
                    <a:cubicBezTo>
                      <a:pt x="12755" y="11135"/>
                      <a:pt x="12784" y="11110"/>
                      <a:pt x="12821" y="11110"/>
                    </a:cubicBezTo>
                    <a:close/>
                    <a:moveTo>
                      <a:pt x="20507" y="13041"/>
                    </a:moveTo>
                    <a:cubicBezTo>
                      <a:pt x="20544" y="13041"/>
                      <a:pt x="20564" y="13055"/>
                      <a:pt x="20557" y="13089"/>
                    </a:cubicBezTo>
                    <a:cubicBezTo>
                      <a:pt x="20325" y="14073"/>
                      <a:pt x="19573" y="14557"/>
                      <a:pt x="18857" y="15111"/>
                    </a:cubicBezTo>
                    <a:cubicBezTo>
                      <a:pt x="19001" y="14718"/>
                      <a:pt x="19162" y="14342"/>
                      <a:pt x="19358" y="13966"/>
                    </a:cubicBezTo>
                    <a:cubicBezTo>
                      <a:pt x="19484" y="13733"/>
                      <a:pt x="19627" y="13537"/>
                      <a:pt x="19824" y="13358"/>
                    </a:cubicBezTo>
                    <a:cubicBezTo>
                      <a:pt x="19867" y="13300"/>
                      <a:pt x="20346" y="13041"/>
                      <a:pt x="20507" y="13041"/>
                    </a:cubicBezTo>
                    <a:close/>
                    <a:moveTo>
                      <a:pt x="18683" y="12120"/>
                    </a:moveTo>
                    <a:cubicBezTo>
                      <a:pt x="18694" y="12120"/>
                      <a:pt x="18705" y="12126"/>
                      <a:pt x="18714" y="12141"/>
                    </a:cubicBezTo>
                    <a:cubicBezTo>
                      <a:pt x="18893" y="12409"/>
                      <a:pt x="19036" y="12696"/>
                      <a:pt x="19144" y="13000"/>
                    </a:cubicBezTo>
                    <a:cubicBezTo>
                      <a:pt x="19305" y="13519"/>
                      <a:pt x="19108" y="14002"/>
                      <a:pt x="18857" y="14467"/>
                    </a:cubicBezTo>
                    <a:cubicBezTo>
                      <a:pt x="18843" y="14460"/>
                      <a:pt x="18828" y="14455"/>
                      <a:pt x="18814" y="14455"/>
                    </a:cubicBezTo>
                    <a:cubicBezTo>
                      <a:pt x="18795" y="14455"/>
                      <a:pt x="18778" y="14464"/>
                      <a:pt x="18768" y="14485"/>
                    </a:cubicBezTo>
                    <a:cubicBezTo>
                      <a:pt x="18571" y="14700"/>
                      <a:pt x="18428" y="14986"/>
                      <a:pt x="18356" y="15272"/>
                    </a:cubicBezTo>
                    <a:lnTo>
                      <a:pt x="18320" y="15308"/>
                    </a:lnTo>
                    <a:cubicBezTo>
                      <a:pt x="18303" y="14485"/>
                      <a:pt x="18249" y="13644"/>
                      <a:pt x="18374" y="12821"/>
                    </a:cubicBezTo>
                    <a:cubicBezTo>
                      <a:pt x="18374" y="12805"/>
                      <a:pt x="18567" y="12120"/>
                      <a:pt x="18683" y="12120"/>
                    </a:cubicBezTo>
                    <a:close/>
                    <a:moveTo>
                      <a:pt x="17802" y="13089"/>
                    </a:moveTo>
                    <a:lnTo>
                      <a:pt x="17802" y="13089"/>
                    </a:lnTo>
                    <a:cubicBezTo>
                      <a:pt x="17802" y="13090"/>
                      <a:pt x="17802" y="13107"/>
                      <a:pt x="17819" y="13107"/>
                    </a:cubicBezTo>
                    <a:cubicBezTo>
                      <a:pt x="17855" y="13215"/>
                      <a:pt x="17909" y="13304"/>
                      <a:pt x="17963" y="13393"/>
                    </a:cubicBezTo>
                    <a:cubicBezTo>
                      <a:pt x="18016" y="13465"/>
                      <a:pt x="18088" y="13555"/>
                      <a:pt x="18177" y="13608"/>
                    </a:cubicBezTo>
                    <a:cubicBezTo>
                      <a:pt x="18142" y="14235"/>
                      <a:pt x="18195" y="14879"/>
                      <a:pt x="18231" y="15523"/>
                    </a:cubicBezTo>
                    <a:lnTo>
                      <a:pt x="18213" y="15505"/>
                    </a:lnTo>
                    <a:lnTo>
                      <a:pt x="18159" y="15505"/>
                    </a:lnTo>
                    <a:cubicBezTo>
                      <a:pt x="17837" y="15147"/>
                      <a:pt x="17676" y="14682"/>
                      <a:pt x="17694" y="14217"/>
                    </a:cubicBezTo>
                    <a:cubicBezTo>
                      <a:pt x="17694" y="13948"/>
                      <a:pt x="17712" y="13698"/>
                      <a:pt x="17766" y="13447"/>
                    </a:cubicBezTo>
                    <a:cubicBezTo>
                      <a:pt x="17784" y="13376"/>
                      <a:pt x="17802" y="13304"/>
                      <a:pt x="17819" y="13232"/>
                    </a:cubicBezTo>
                    <a:cubicBezTo>
                      <a:pt x="17819" y="13179"/>
                      <a:pt x="17802" y="13143"/>
                      <a:pt x="17802" y="13089"/>
                    </a:cubicBezTo>
                    <a:close/>
                    <a:moveTo>
                      <a:pt x="18857" y="15362"/>
                    </a:moveTo>
                    <a:cubicBezTo>
                      <a:pt x="18736" y="15431"/>
                      <a:pt x="18631" y="15484"/>
                      <a:pt x="18495" y="15536"/>
                    </a:cubicBezTo>
                    <a:lnTo>
                      <a:pt x="18495" y="15536"/>
                    </a:lnTo>
                    <a:cubicBezTo>
                      <a:pt x="18478" y="15520"/>
                      <a:pt x="18464" y="15505"/>
                      <a:pt x="18464" y="15505"/>
                    </a:cubicBezTo>
                    <a:lnTo>
                      <a:pt x="18464" y="15469"/>
                    </a:lnTo>
                    <a:cubicBezTo>
                      <a:pt x="18589" y="15434"/>
                      <a:pt x="18714" y="15398"/>
                      <a:pt x="18857" y="15362"/>
                    </a:cubicBezTo>
                    <a:close/>
                    <a:moveTo>
                      <a:pt x="20975" y="14197"/>
                    </a:moveTo>
                    <a:cubicBezTo>
                      <a:pt x="21057" y="14197"/>
                      <a:pt x="21139" y="14203"/>
                      <a:pt x="21220" y="14217"/>
                    </a:cubicBezTo>
                    <a:cubicBezTo>
                      <a:pt x="21685" y="14324"/>
                      <a:pt x="21381" y="14700"/>
                      <a:pt x="21166" y="14861"/>
                    </a:cubicBezTo>
                    <a:cubicBezTo>
                      <a:pt x="20611" y="15255"/>
                      <a:pt x="19949" y="15398"/>
                      <a:pt x="19305" y="15612"/>
                    </a:cubicBezTo>
                    <a:cubicBezTo>
                      <a:pt x="19287" y="15577"/>
                      <a:pt x="19251" y="15559"/>
                      <a:pt x="19215" y="15559"/>
                    </a:cubicBezTo>
                    <a:lnTo>
                      <a:pt x="18911" y="15595"/>
                    </a:lnTo>
                    <a:cubicBezTo>
                      <a:pt x="19072" y="15505"/>
                      <a:pt x="19197" y="15362"/>
                      <a:pt x="19287" y="15201"/>
                    </a:cubicBezTo>
                    <a:cubicBezTo>
                      <a:pt x="19323" y="15147"/>
                      <a:pt x="19287" y="15076"/>
                      <a:pt x="19233" y="15058"/>
                    </a:cubicBezTo>
                    <a:cubicBezTo>
                      <a:pt x="19287" y="15004"/>
                      <a:pt x="19341" y="14950"/>
                      <a:pt x="19412" y="14897"/>
                    </a:cubicBezTo>
                    <a:lnTo>
                      <a:pt x="19519" y="14807"/>
                    </a:lnTo>
                    <a:cubicBezTo>
                      <a:pt x="19752" y="14646"/>
                      <a:pt x="20003" y="14503"/>
                      <a:pt x="20253" y="14378"/>
                    </a:cubicBezTo>
                    <a:cubicBezTo>
                      <a:pt x="20481" y="14257"/>
                      <a:pt x="20730" y="14197"/>
                      <a:pt x="20975" y="14197"/>
                    </a:cubicBezTo>
                    <a:close/>
                    <a:moveTo>
                      <a:pt x="9588" y="14861"/>
                    </a:moveTo>
                    <a:lnTo>
                      <a:pt x="9588" y="14879"/>
                    </a:lnTo>
                    <a:cubicBezTo>
                      <a:pt x="9570" y="15076"/>
                      <a:pt x="9516" y="15290"/>
                      <a:pt x="9427" y="15487"/>
                    </a:cubicBezTo>
                    <a:cubicBezTo>
                      <a:pt x="9373" y="15612"/>
                      <a:pt x="9301" y="15738"/>
                      <a:pt x="9212" y="15845"/>
                    </a:cubicBezTo>
                    <a:cubicBezTo>
                      <a:pt x="9230" y="15487"/>
                      <a:pt x="9355" y="15147"/>
                      <a:pt x="9588" y="14861"/>
                    </a:cubicBezTo>
                    <a:close/>
                    <a:moveTo>
                      <a:pt x="6116" y="15541"/>
                    </a:moveTo>
                    <a:cubicBezTo>
                      <a:pt x="6116" y="15695"/>
                      <a:pt x="6115" y="15833"/>
                      <a:pt x="6098" y="15970"/>
                    </a:cubicBezTo>
                    <a:cubicBezTo>
                      <a:pt x="6062" y="16096"/>
                      <a:pt x="6027" y="16239"/>
                      <a:pt x="5991" y="16346"/>
                    </a:cubicBezTo>
                    <a:cubicBezTo>
                      <a:pt x="5955" y="16078"/>
                      <a:pt x="6009" y="15791"/>
                      <a:pt x="6116" y="15541"/>
                    </a:cubicBezTo>
                    <a:close/>
                    <a:moveTo>
                      <a:pt x="20389" y="15600"/>
                    </a:moveTo>
                    <a:cubicBezTo>
                      <a:pt x="20940" y="15600"/>
                      <a:pt x="21487" y="15740"/>
                      <a:pt x="21738" y="16131"/>
                    </a:cubicBezTo>
                    <a:cubicBezTo>
                      <a:pt x="21851" y="16300"/>
                      <a:pt x="20927" y="16358"/>
                      <a:pt x="20464" y="16358"/>
                    </a:cubicBezTo>
                    <a:cubicBezTo>
                      <a:pt x="20337" y="16358"/>
                      <a:pt x="20244" y="16354"/>
                      <a:pt x="20217" y="16346"/>
                    </a:cubicBezTo>
                    <a:lnTo>
                      <a:pt x="20217" y="16364"/>
                    </a:lnTo>
                    <a:cubicBezTo>
                      <a:pt x="19824" y="16292"/>
                      <a:pt x="19430" y="16167"/>
                      <a:pt x="19090" y="15952"/>
                    </a:cubicBezTo>
                    <a:cubicBezTo>
                      <a:pt x="19108" y="15935"/>
                      <a:pt x="19108" y="15899"/>
                      <a:pt x="19090" y="15881"/>
                    </a:cubicBezTo>
                    <a:cubicBezTo>
                      <a:pt x="19376" y="15827"/>
                      <a:pt x="19663" y="15738"/>
                      <a:pt x="19931" y="15630"/>
                    </a:cubicBezTo>
                    <a:cubicBezTo>
                      <a:pt x="20080" y="15611"/>
                      <a:pt x="20235" y="15600"/>
                      <a:pt x="20389" y="15600"/>
                    </a:cubicBezTo>
                    <a:close/>
                    <a:moveTo>
                      <a:pt x="13525" y="16275"/>
                    </a:moveTo>
                    <a:lnTo>
                      <a:pt x="13525" y="16275"/>
                    </a:lnTo>
                    <a:cubicBezTo>
                      <a:pt x="13489" y="16418"/>
                      <a:pt x="13417" y="16543"/>
                      <a:pt x="13328" y="16650"/>
                    </a:cubicBezTo>
                    <a:cubicBezTo>
                      <a:pt x="13274" y="16686"/>
                      <a:pt x="13238" y="16740"/>
                      <a:pt x="13185" y="16776"/>
                    </a:cubicBezTo>
                    <a:cubicBezTo>
                      <a:pt x="13185" y="16740"/>
                      <a:pt x="13167" y="16722"/>
                      <a:pt x="13149" y="16722"/>
                    </a:cubicBezTo>
                    <a:lnTo>
                      <a:pt x="13149" y="16704"/>
                    </a:lnTo>
                    <a:cubicBezTo>
                      <a:pt x="13167" y="16686"/>
                      <a:pt x="13167" y="16668"/>
                      <a:pt x="13185" y="16650"/>
                    </a:cubicBezTo>
                    <a:cubicBezTo>
                      <a:pt x="13238" y="16579"/>
                      <a:pt x="13274" y="16525"/>
                      <a:pt x="13328" y="16471"/>
                    </a:cubicBezTo>
                    <a:cubicBezTo>
                      <a:pt x="13399" y="16400"/>
                      <a:pt x="13453" y="16346"/>
                      <a:pt x="13525" y="16275"/>
                    </a:cubicBezTo>
                    <a:close/>
                    <a:moveTo>
                      <a:pt x="16925" y="16597"/>
                    </a:moveTo>
                    <a:lnTo>
                      <a:pt x="17032" y="16615"/>
                    </a:lnTo>
                    <a:cubicBezTo>
                      <a:pt x="17157" y="16615"/>
                      <a:pt x="17283" y="16668"/>
                      <a:pt x="17390" y="16740"/>
                    </a:cubicBezTo>
                    <a:cubicBezTo>
                      <a:pt x="17408" y="16776"/>
                      <a:pt x="17354" y="16794"/>
                      <a:pt x="17318" y="16811"/>
                    </a:cubicBezTo>
                    <a:cubicBezTo>
                      <a:pt x="17247" y="16865"/>
                      <a:pt x="17157" y="16883"/>
                      <a:pt x="17068" y="16883"/>
                    </a:cubicBezTo>
                    <a:cubicBezTo>
                      <a:pt x="16925" y="16865"/>
                      <a:pt x="16764" y="16847"/>
                      <a:pt x="16638" y="16829"/>
                    </a:cubicBezTo>
                    <a:cubicBezTo>
                      <a:pt x="16728" y="16740"/>
                      <a:pt x="16817" y="16668"/>
                      <a:pt x="16925" y="16597"/>
                    </a:cubicBezTo>
                    <a:close/>
                    <a:moveTo>
                      <a:pt x="15726" y="16382"/>
                    </a:moveTo>
                    <a:lnTo>
                      <a:pt x="15726" y="16382"/>
                    </a:lnTo>
                    <a:cubicBezTo>
                      <a:pt x="15815" y="16704"/>
                      <a:pt x="15636" y="16972"/>
                      <a:pt x="15457" y="17241"/>
                    </a:cubicBezTo>
                    <a:cubicBezTo>
                      <a:pt x="15421" y="16937"/>
                      <a:pt x="15529" y="16632"/>
                      <a:pt x="15726" y="16382"/>
                    </a:cubicBezTo>
                    <a:close/>
                    <a:moveTo>
                      <a:pt x="18822" y="16006"/>
                    </a:moveTo>
                    <a:lnTo>
                      <a:pt x="18911" y="16024"/>
                    </a:lnTo>
                    <a:cubicBezTo>
                      <a:pt x="19305" y="16364"/>
                      <a:pt x="19788" y="16561"/>
                      <a:pt x="20307" y="16579"/>
                    </a:cubicBezTo>
                    <a:cubicBezTo>
                      <a:pt x="20611" y="16901"/>
                      <a:pt x="20880" y="17259"/>
                      <a:pt x="21076" y="17670"/>
                    </a:cubicBezTo>
                    <a:lnTo>
                      <a:pt x="21058" y="17670"/>
                    </a:lnTo>
                    <a:cubicBezTo>
                      <a:pt x="20074" y="17599"/>
                      <a:pt x="19341" y="16811"/>
                      <a:pt x="18822" y="16006"/>
                    </a:cubicBezTo>
                    <a:close/>
                    <a:moveTo>
                      <a:pt x="8675" y="17366"/>
                    </a:moveTo>
                    <a:lnTo>
                      <a:pt x="8675" y="17366"/>
                    </a:lnTo>
                    <a:cubicBezTo>
                      <a:pt x="8854" y="17653"/>
                      <a:pt x="8961" y="17993"/>
                      <a:pt x="9015" y="18333"/>
                    </a:cubicBezTo>
                    <a:cubicBezTo>
                      <a:pt x="8854" y="18028"/>
                      <a:pt x="8747" y="17688"/>
                      <a:pt x="8675" y="17366"/>
                    </a:cubicBezTo>
                    <a:close/>
                    <a:moveTo>
                      <a:pt x="7369" y="18619"/>
                    </a:moveTo>
                    <a:lnTo>
                      <a:pt x="7369" y="18619"/>
                    </a:lnTo>
                    <a:cubicBezTo>
                      <a:pt x="7476" y="18869"/>
                      <a:pt x="7512" y="19138"/>
                      <a:pt x="7440" y="19406"/>
                    </a:cubicBezTo>
                    <a:cubicBezTo>
                      <a:pt x="7351" y="19156"/>
                      <a:pt x="7333" y="18887"/>
                      <a:pt x="7369" y="18619"/>
                    </a:cubicBezTo>
                    <a:close/>
                    <a:moveTo>
                      <a:pt x="10894" y="14449"/>
                    </a:moveTo>
                    <a:lnTo>
                      <a:pt x="10894" y="14449"/>
                    </a:lnTo>
                    <a:cubicBezTo>
                      <a:pt x="11091" y="14736"/>
                      <a:pt x="11323" y="15004"/>
                      <a:pt x="11574" y="15237"/>
                    </a:cubicBezTo>
                    <a:cubicBezTo>
                      <a:pt x="12666" y="16346"/>
                      <a:pt x="12522" y="17903"/>
                      <a:pt x="12147" y="19299"/>
                    </a:cubicBezTo>
                    <a:cubicBezTo>
                      <a:pt x="12147" y="19317"/>
                      <a:pt x="12147" y="19335"/>
                      <a:pt x="12165" y="19335"/>
                    </a:cubicBezTo>
                    <a:cubicBezTo>
                      <a:pt x="12129" y="19478"/>
                      <a:pt x="12075" y="19603"/>
                      <a:pt x="12021" y="19728"/>
                    </a:cubicBezTo>
                    <a:cubicBezTo>
                      <a:pt x="12254" y="18458"/>
                      <a:pt x="12129" y="17151"/>
                      <a:pt x="11628" y="15952"/>
                    </a:cubicBezTo>
                    <a:cubicBezTo>
                      <a:pt x="11622" y="15941"/>
                      <a:pt x="11613" y="15937"/>
                      <a:pt x="11604" y="15937"/>
                    </a:cubicBezTo>
                    <a:cubicBezTo>
                      <a:pt x="11583" y="15937"/>
                      <a:pt x="11562" y="15958"/>
                      <a:pt x="11574" y="15970"/>
                    </a:cubicBezTo>
                    <a:cubicBezTo>
                      <a:pt x="11771" y="16722"/>
                      <a:pt x="11896" y="17474"/>
                      <a:pt x="11968" y="18243"/>
                    </a:cubicBezTo>
                    <a:cubicBezTo>
                      <a:pt x="12003" y="18869"/>
                      <a:pt x="11896" y="19478"/>
                      <a:pt x="11878" y="20104"/>
                    </a:cubicBezTo>
                    <a:cubicBezTo>
                      <a:pt x="11789" y="20283"/>
                      <a:pt x="11717" y="20462"/>
                      <a:pt x="11628" y="20641"/>
                    </a:cubicBezTo>
                    <a:cubicBezTo>
                      <a:pt x="11699" y="19997"/>
                      <a:pt x="11646" y="19353"/>
                      <a:pt x="11467" y="18726"/>
                    </a:cubicBezTo>
                    <a:lnTo>
                      <a:pt x="11467" y="18744"/>
                    </a:lnTo>
                    <a:cubicBezTo>
                      <a:pt x="11145" y="17456"/>
                      <a:pt x="11109" y="16257"/>
                      <a:pt x="11019" y="14932"/>
                    </a:cubicBezTo>
                    <a:cubicBezTo>
                      <a:pt x="11019" y="14771"/>
                      <a:pt x="10983" y="14592"/>
                      <a:pt x="10894" y="14449"/>
                    </a:cubicBezTo>
                    <a:close/>
                    <a:moveTo>
                      <a:pt x="9677" y="19907"/>
                    </a:moveTo>
                    <a:cubicBezTo>
                      <a:pt x="9677" y="20194"/>
                      <a:pt x="9606" y="20498"/>
                      <a:pt x="9444" y="20766"/>
                    </a:cubicBezTo>
                    <a:cubicBezTo>
                      <a:pt x="9427" y="20623"/>
                      <a:pt x="9427" y="20498"/>
                      <a:pt x="9409" y="20355"/>
                    </a:cubicBezTo>
                    <a:cubicBezTo>
                      <a:pt x="9480" y="20176"/>
                      <a:pt x="9552" y="20033"/>
                      <a:pt x="9677" y="19907"/>
                    </a:cubicBezTo>
                    <a:close/>
                    <a:moveTo>
                      <a:pt x="7673" y="21589"/>
                    </a:moveTo>
                    <a:cubicBezTo>
                      <a:pt x="7941" y="21661"/>
                      <a:pt x="8120" y="21894"/>
                      <a:pt x="8371" y="22055"/>
                    </a:cubicBezTo>
                    <a:cubicBezTo>
                      <a:pt x="8084" y="21965"/>
                      <a:pt x="7852" y="21804"/>
                      <a:pt x="7673" y="21589"/>
                    </a:cubicBezTo>
                    <a:close/>
                    <a:moveTo>
                      <a:pt x="8568" y="24936"/>
                    </a:moveTo>
                    <a:lnTo>
                      <a:pt x="8568" y="24936"/>
                    </a:lnTo>
                    <a:cubicBezTo>
                      <a:pt x="8675" y="25151"/>
                      <a:pt x="8729" y="25383"/>
                      <a:pt x="8693" y="25616"/>
                    </a:cubicBezTo>
                    <a:cubicBezTo>
                      <a:pt x="8603" y="25401"/>
                      <a:pt x="8550" y="25168"/>
                      <a:pt x="8568" y="24936"/>
                    </a:cubicBezTo>
                    <a:close/>
                    <a:moveTo>
                      <a:pt x="15947" y="23940"/>
                    </a:moveTo>
                    <a:cubicBezTo>
                      <a:pt x="16059" y="23940"/>
                      <a:pt x="16163" y="24654"/>
                      <a:pt x="16157" y="24654"/>
                    </a:cubicBezTo>
                    <a:cubicBezTo>
                      <a:pt x="16156" y="24654"/>
                      <a:pt x="16156" y="24652"/>
                      <a:pt x="16155" y="24650"/>
                    </a:cubicBezTo>
                    <a:cubicBezTo>
                      <a:pt x="16155" y="24990"/>
                      <a:pt x="16084" y="25347"/>
                      <a:pt x="15923" y="25670"/>
                    </a:cubicBezTo>
                    <a:cubicBezTo>
                      <a:pt x="15797" y="25938"/>
                      <a:pt x="15618" y="26188"/>
                      <a:pt x="15421" y="26403"/>
                    </a:cubicBezTo>
                    <a:cubicBezTo>
                      <a:pt x="15421" y="26367"/>
                      <a:pt x="15439" y="26332"/>
                      <a:pt x="15439" y="26296"/>
                    </a:cubicBezTo>
                    <a:cubicBezTo>
                      <a:pt x="15439" y="26235"/>
                      <a:pt x="15390" y="26199"/>
                      <a:pt x="15341" y="26199"/>
                    </a:cubicBezTo>
                    <a:cubicBezTo>
                      <a:pt x="15318" y="26199"/>
                      <a:pt x="15296" y="26207"/>
                      <a:pt x="15278" y="26224"/>
                    </a:cubicBezTo>
                    <a:lnTo>
                      <a:pt x="15225" y="26296"/>
                    </a:lnTo>
                    <a:cubicBezTo>
                      <a:pt x="15225" y="26224"/>
                      <a:pt x="15225" y="26153"/>
                      <a:pt x="15225" y="26081"/>
                    </a:cubicBezTo>
                    <a:cubicBezTo>
                      <a:pt x="15225" y="26063"/>
                      <a:pt x="15207" y="26045"/>
                      <a:pt x="15189" y="26027"/>
                    </a:cubicBezTo>
                    <a:cubicBezTo>
                      <a:pt x="15225" y="25795"/>
                      <a:pt x="15225" y="25562"/>
                      <a:pt x="15189" y="25347"/>
                    </a:cubicBezTo>
                    <a:cubicBezTo>
                      <a:pt x="15314" y="24828"/>
                      <a:pt x="15565" y="24345"/>
                      <a:pt x="15923" y="23952"/>
                    </a:cubicBezTo>
                    <a:cubicBezTo>
                      <a:pt x="15931" y="23943"/>
                      <a:pt x="15939" y="23940"/>
                      <a:pt x="15947" y="23940"/>
                    </a:cubicBezTo>
                    <a:close/>
                    <a:moveTo>
                      <a:pt x="14071" y="23984"/>
                    </a:moveTo>
                    <a:cubicBezTo>
                      <a:pt x="14109" y="23984"/>
                      <a:pt x="14153" y="23996"/>
                      <a:pt x="14205" y="24023"/>
                    </a:cubicBezTo>
                    <a:cubicBezTo>
                      <a:pt x="14545" y="24202"/>
                      <a:pt x="14813" y="24506"/>
                      <a:pt x="14938" y="24882"/>
                    </a:cubicBezTo>
                    <a:cubicBezTo>
                      <a:pt x="14992" y="25043"/>
                      <a:pt x="15028" y="25222"/>
                      <a:pt x="15046" y="25401"/>
                    </a:cubicBezTo>
                    <a:cubicBezTo>
                      <a:pt x="14992" y="25670"/>
                      <a:pt x="14956" y="25938"/>
                      <a:pt x="14956" y="26206"/>
                    </a:cubicBezTo>
                    <a:cubicBezTo>
                      <a:pt x="14938" y="26242"/>
                      <a:pt x="14920" y="26296"/>
                      <a:pt x="14903" y="26332"/>
                    </a:cubicBezTo>
                    <a:cubicBezTo>
                      <a:pt x="14885" y="26206"/>
                      <a:pt x="14831" y="26081"/>
                      <a:pt x="14777" y="25956"/>
                    </a:cubicBezTo>
                    <a:cubicBezTo>
                      <a:pt x="14764" y="25929"/>
                      <a:pt x="14739" y="25917"/>
                      <a:pt x="14715" y="25917"/>
                    </a:cubicBezTo>
                    <a:cubicBezTo>
                      <a:pt x="14675" y="25917"/>
                      <a:pt x="14634" y="25947"/>
                      <a:pt x="14634" y="25992"/>
                    </a:cubicBezTo>
                    <a:cubicBezTo>
                      <a:pt x="14670" y="26242"/>
                      <a:pt x="14724" y="26493"/>
                      <a:pt x="14795" y="26725"/>
                    </a:cubicBezTo>
                    <a:cubicBezTo>
                      <a:pt x="14724" y="26654"/>
                      <a:pt x="14652" y="26582"/>
                      <a:pt x="14580" y="26511"/>
                    </a:cubicBezTo>
                    <a:lnTo>
                      <a:pt x="14580" y="26493"/>
                    </a:lnTo>
                    <a:cubicBezTo>
                      <a:pt x="14509" y="26224"/>
                      <a:pt x="14366" y="25974"/>
                      <a:pt x="14169" y="25777"/>
                    </a:cubicBezTo>
                    <a:cubicBezTo>
                      <a:pt x="14008" y="25401"/>
                      <a:pt x="13900" y="25007"/>
                      <a:pt x="13847" y="24596"/>
                    </a:cubicBezTo>
                    <a:cubicBezTo>
                      <a:pt x="13831" y="24457"/>
                      <a:pt x="13829" y="23984"/>
                      <a:pt x="14071" y="23984"/>
                    </a:cubicBezTo>
                    <a:close/>
                    <a:moveTo>
                      <a:pt x="17515" y="24918"/>
                    </a:moveTo>
                    <a:lnTo>
                      <a:pt x="17515" y="24918"/>
                    </a:lnTo>
                    <a:cubicBezTo>
                      <a:pt x="17229" y="25365"/>
                      <a:pt x="16907" y="25759"/>
                      <a:pt x="16513" y="26081"/>
                    </a:cubicBezTo>
                    <a:cubicBezTo>
                      <a:pt x="16298" y="26278"/>
                      <a:pt x="16048" y="26457"/>
                      <a:pt x="15815" y="26618"/>
                    </a:cubicBezTo>
                    <a:lnTo>
                      <a:pt x="15511" y="26743"/>
                    </a:lnTo>
                    <a:cubicBezTo>
                      <a:pt x="15457" y="26779"/>
                      <a:pt x="15457" y="26851"/>
                      <a:pt x="15511" y="26851"/>
                    </a:cubicBezTo>
                    <a:cubicBezTo>
                      <a:pt x="15457" y="26886"/>
                      <a:pt x="15404" y="26940"/>
                      <a:pt x="15350" y="26976"/>
                    </a:cubicBezTo>
                    <a:lnTo>
                      <a:pt x="15243" y="26958"/>
                    </a:lnTo>
                    <a:cubicBezTo>
                      <a:pt x="15278" y="26886"/>
                      <a:pt x="15314" y="26815"/>
                      <a:pt x="15332" y="26761"/>
                    </a:cubicBezTo>
                    <a:cubicBezTo>
                      <a:pt x="15654" y="26475"/>
                      <a:pt x="15887" y="26153"/>
                      <a:pt x="16048" y="25777"/>
                    </a:cubicBezTo>
                    <a:cubicBezTo>
                      <a:pt x="16424" y="25330"/>
                      <a:pt x="16889" y="24954"/>
                      <a:pt x="17497" y="24936"/>
                    </a:cubicBezTo>
                    <a:lnTo>
                      <a:pt x="17515" y="24918"/>
                    </a:lnTo>
                    <a:close/>
                    <a:moveTo>
                      <a:pt x="13201" y="25443"/>
                    </a:moveTo>
                    <a:cubicBezTo>
                      <a:pt x="13240" y="25443"/>
                      <a:pt x="13288" y="25448"/>
                      <a:pt x="13346" y="25455"/>
                    </a:cubicBezTo>
                    <a:cubicBezTo>
                      <a:pt x="13525" y="25508"/>
                      <a:pt x="13704" y="25616"/>
                      <a:pt x="13847" y="25741"/>
                    </a:cubicBezTo>
                    <a:cubicBezTo>
                      <a:pt x="13954" y="25831"/>
                      <a:pt x="14044" y="25920"/>
                      <a:pt x="14133" y="26027"/>
                    </a:cubicBezTo>
                    <a:cubicBezTo>
                      <a:pt x="14205" y="26206"/>
                      <a:pt x="14312" y="26367"/>
                      <a:pt x="14419" y="26528"/>
                    </a:cubicBezTo>
                    <a:cubicBezTo>
                      <a:pt x="14437" y="26690"/>
                      <a:pt x="14473" y="26851"/>
                      <a:pt x="14509" y="26994"/>
                    </a:cubicBezTo>
                    <a:cubicBezTo>
                      <a:pt x="13847" y="26851"/>
                      <a:pt x="13328" y="26367"/>
                      <a:pt x="13095" y="25741"/>
                    </a:cubicBezTo>
                    <a:cubicBezTo>
                      <a:pt x="13024" y="25512"/>
                      <a:pt x="13044" y="25443"/>
                      <a:pt x="13201" y="25443"/>
                    </a:cubicBezTo>
                    <a:close/>
                    <a:moveTo>
                      <a:pt x="17318" y="26385"/>
                    </a:moveTo>
                    <a:lnTo>
                      <a:pt x="17318" y="26385"/>
                    </a:lnTo>
                    <a:cubicBezTo>
                      <a:pt x="16889" y="26725"/>
                      <a:pt x="16370" y="26922"/>
                      <a:pt x="15833" y="27012"/>
                    </a:cubicBezTo>
                    <a:cubicBezTo>
                      <a:pt x="15869" y="26958"/>
                      <a:pt x="15887" y="26904"/>
                      <a:pt x="15905" y="26869"/>
                    </a:cubicBezTo>
                    <a:cubicBezTo>
                      <a:pt x="15923" y="26833"/>
                      <a:pt x="15905" y="26815"/>
                      <a:pt x="15887" y="26797"/>
                    </a:cubicBezTo>
                    <a:cubicBezTo>
                      <a:pt x="16370" y="26707"/>
                      <a:pt x="16853" y="26528"/>
                      <a:pt x="17318" y="26385"/>
                    </a:cubicBezTo>
                    <a:close/>
                    <a:moveTo>
                      <a:pt x="10551" y="26200"/>
                    </a:moveTo>
                    <a:cubicBezTo>
                      <a:pt x="10532" y="26369"/>
                      <a:pt x="10496" y="26537"/>
                      <a:pt x="10429" y="26690"/>
                    </a:cubicBezTo>
                    <a:cubicBezTo>
                      <a:pt x="10375" y="26851"/>
                      <a:pt x="10286" y="26994"/>
                      <a:pt x="10214" y="27137"/>
                    </a:cubicBezTo>
                    <a:lnTo>
                      <a:pt x="10214" y="27083"/>
                    </a:lnTo>
                    <a:cubicBezTo>
                      <a:pt x="10248" y="26773"/>
                      <a:pt x="10366" y="26462"/>
                      <a:pt x="10551" y="26200"/>
                    </a:cubicBezTo>
                    <a:close/>
                    <a:moveTo>
                      <a:pt x="14724" y="27137"/>
                    </a:moveTo>
                    <a:cubicBezTo>
                      <a:pt x="14759" y="27244"/>
                      <a:pt x="14777" y="27334"/>
                      <a:pt x="14813" y="27441"/>
                    </a:cubicBezTo>
                    <a:lnTo>
                      <a:pt x="14777" y="27549"/>
                    </a:lnTo>
                    <a:cubicBezTo>
                      <a:pt x="14724" y="27423"/>
                      <a:pt x="14688" y="27280"/>
                      <a:pt x="14652" y="27155"/>
                    </a:cubicBezTo>
                    <a:lnTo>
                      <a:pt x="14652" y="27137"/>
                    </a:lnTo>
                    <a:close/>
                    <a:moveTo>
                      <a:pt x="15189" y="28551"/>
                    </a:moveTo>
                    <a:lnTo>
                      <a:pt x="15189" y="28551"/>
                    </a:lnTo>
                    <a:cubicBezTo>
                      <a:pt x="14992" y="28837"/>
                      <a:pt x="14724" y="29087"/>
                      <a:pt x="14419" y="29266"/>
                    </a:cubicBezTo>
                    <a:lnTo>
                      <a:pt x="14419" y="29249"/>
                    </a:lnTo>
                    <a:lnTo>
                      <a:pt x="14455" y="29231"/>
                    </a:lnTo>
                    <a:cubicBezTo>
                      <a:pt x="14473" y="29213"/>
                      <a:pt x="14491" y="29159"/>
                      <a:pt x="14455" y="29141"/>
                    </a:cubicBezTo>
                    <a:cubicBezTo>
                      <a:pt x="14652" y="28891"/>
                      <a:pt x="14903" y="28676"/>
                      <a:pt x="15189" y="28551"/>
                    </a:cubicBezTo>
                    <a:close/>
                    <a:moveTo>
                      <a:pt x="7601" y="24274"/>
                    </a:moveTo>
                    <a:cubicBezTo>
                      <a:pt x="7601" y="24274"/>
                      <a:pt x="7852" y="25079"/>
                      <a:pt x="7852" y="25097"/>
                    </a:cubicBezTo>
                    <a:cubicBezTo>
                      <a:pt x="8013" y="25670"/>
                      <a:pt x="8102" y="26260"/>
                      <a:pt x="8102" y="26869"/>
                    </a:cubicBezTo>
                    <a:cubicBezTo>
                      <a:pt x="8120" y="27598"/>
                      <a:pt x="8087" y="28328"/>
                      <a:pt x="8003" y="29057"/>
                    </a:cubicBezTo>
                    <a:lnTo>
                      <a:pt x="8003" y="29057"/>
                    </a:lnTo>
                    <a:cubicBezTo>
                      <a:pt x="7884" y="28274"/>
                      <a:pt x="7816" y="27491"/>
                      <a:pt x="7798" y="26725"/>
                    </a:cubicBezTo>
                    <a:cubicBezTo>
                      <a:pt x="7798" y="26690"/>
                      <a:pt x="7776" y="26672"/>
                      <a:pt x="7751" y="26672"/>
                    </a:cubicBezTo>
                    <a:cubicBezTo>
                      <a:pt x="7727" y="26672"/>
                      <a:pt x="7700" y="26690"/>
                      <a:pt x="7691" y="26725"/>
                    </a:cubicBezTo>
                    <a:cubicBezTo>
                      <a:pt x="7691" y="27620"/>
                      <a:pt x="7780" y="28515"/>
                      <a:pt x="7977" y="29392"/>
                    </a:cubicBezTo>
                    <a:cubicBezTo>
                      <a:pt x="7977" y="29392"/>
                      <a:pt x="7977" y="29392"/>
                      <a:pt x="7977" y="29410"/>
                    </a:cubicBezTo>
                    <a:lnTo>
                      <a:pt x="7977" y="29445"/>
                    </a:lnTo>
                    <a:cubicBezTo>
                      <a:pt x="7494" y="27763"/>
                      <a:pt x="7279" y="26027"/>
                      <a:pt x="7601" y="24274"/>
                    </a:cubicBezTo>
                    <a:close/>
                    <a:moveTo>
                      <a:pt x="13489" y="29911"/>
                    </a:moveTo>
                    <a:cubicBezTo>
                      <a:pt x="13632" y="30179"/>
                      <a:pt x="13721" y="30465"/>
                      <a:pt x="13739" y="30770"/>
                    </a:cubicBezTo>
                    <a:cubicBezTo>
                      <a:pt x="13596" y="30501"/>
                      <a:pt x="13525" y="30215"/>
                      <a:pt x="13489" y="29911"/>
                    </a:cubicBezTo>
                    <a:close/>
                    <a:moveTo>
                      <a:pt x="5843" y="28798"/>
                    </a:moveTo>
                    <a:cubicBezTo>
                      <a:pt x="5893" y="28798"/>
                      <a:pt x="5926" y="28858"/>
                      <a:pt x="5919" y="29016"/>
                    </a:cubicBezTo>
                    <a:cubicBezTo>
                      <a:pt x="5919" y="29284"/>
                      <a:pt x="5901" y="29535"/>
                      <a:pt x="5883" y="29803"/>
                    </a:cubicBezTo>
                    <a:cubicBezTo>
                      <a:pt x="5865" y="30108"/>
                      <a:pt x="5812" y="30430"/>
                      <a:pt x="5776" y="30734"/>
                    </a:cubicBezTo>
                    <a:lnTo>
                      <a:pt x="5776" y="30716"/>
                    </a:lnTo>
                    <a:cubicBezTo>
                      <a:pt x="5761" y="30706"/>
                      <a:pt x="5745" y="30702"/>
                      <a:pt x="5728" y="30702"/>
                    </a:cubicBezTo>
                    <a:cubicBezTo>
                      <a:pt x="5687" y="30702"/>
                      <a:pt x="5646" y="30731"/>
                      <a:pt x="5633" y="30770"/>
                    </a:cubicBezTo>
                    <a:lnTo>
                      <a:pt x="5633" y="30805"/>
                    </a:lnTo>
                    <a:cubicBezTo>
                      <a:pt x="5579" y="30591"/>
                      <a:pt x="5508" y="30412"/>
                      <a:pt x="5400" y="30233"/>
                    </a:cubicBezTo>
                    <a:cubicBezTo>
                      <a:pt x="5329" y="29821"/>
                      <a:pt x="5400" y="29410"/>
                      <a:pt x="5579" y="29052"/>
                    </a:cubicBezTo>
                    <a:lnTo>
                      <a:pt x="5579" y="29070"/>
                    </a:lnTo>
                    <a:cubicBezTo>
                      <a:pt x="5654" y="28930"/>
                      <a:pt x="5767" y="28798"/>
                      <a:pt x="5843" y="28798"/>
                    </a:cubicBezTo>
                    <a:close/>
                    <a:moveTo>
                      <a:pt x="6438" y="29410"/>
                    </a:moveTo>
                    <a:lnTo>
                      <a:pt x="6438" y="29410"/>
                    </a:lnTo>
                    <a:cubicBezTo>
                      <a:pt x="6563" y="29964"/>
                      <a:pt x="6331" y="30555"/>
                      <a:pt x="6116" y="31110"/>
                    </a:cubicBezTo>
                    <a:cubicBezTo>
                      <a:pt x="6116" y="30984"/>
                      <a:pt x="6098" y="30859"/>
                      <a:pt x="6080" y="30734"/>
                    </a:cubicBezTo>
                    <a:cubicBezTo>
                      <a:pt x="6080" y="30709"/>
                      <a:pt x="6053" y="30683"/>
                      <a:pt x="6025" y="30683"/>
                    </a:cubicBezTo>
                    <a:cubicBezTo>
                      <a:pt x="6013" y="30683"/>
                      <a:pt x="6001" y="30688"/>
                      <a:pt x="5991" y="30698"/>
                    </a:cubicBezTo>
                    <a:cubicBezTo>
                      <a:pt x="6027" y="30465"/>
                      <a:pt x="6044" y="30251"/>
                      <a:pt x="6062" y="30018"/>
                    </a:cubicBezTo>
                    <a:cubicBezTo>
                      <a:pt x="6241" y="29857"/>
                      <a:pt x="6367" y="29642"/>
                      <a:pt x="6438" y="29410"/>
                    </a:cubicBezTo>
                    <a:close/>
                    <a:moveTo>
                      <a:pt x="8782" y="30000"/>
                    </a:moveTo>
                    <a:cubicBezTo>
                      <a:pt x="8782" y="30394"/>
                      <a:pt x="8514" y="30752"/>
                      <a:pt x="8335" y="31110"/>
                    </a:cubicBezTo>
                    <a:lnTo>
                      <a:pt x="8335" y="31074"/>
                    </a:lnTo>
                    <a:cubicBezTo>
                      <a:pt x="8442" y="30698"/>
                      <a:pt x="8603" y="30340"/>
                      <a:pt x="8782" y="30000"/>
                    </a:cubicBezTo>
                    <a:close/>
                    <a:moveTo>
                      <a:pt x="4058" y="29123"/>
                    </a:moveTo>
                    <a:lnTo>
                      <a:pt x="4058" y="29123"/>
                    </a:lnTo>
                    <a:cubicBezTo>
                      <a:pt x="4452" y="29338"/>
                      <a:pt x="4810" y="29642"/>
                      <a:pt x="5078" y="30018"/>
                    </a:cubicBezTo>
                    <a:cubicBezTo>
                      <a:pt x="5150" y="30125"/>
                      <a:pt x="5221" y="30251"/>
                      <a:pt x="5275" y="30376"/>
                    </a:cubicBezTo>
                    <a:cubicBezTo>
                      <a:pt x="5311" y="30519"/>
                      <a:pt x="5364" y="30644"/>
                      <a:pt x="5418" y="30770"/>
                    </a:cubicBezTo>
                    <a:lnTo>
                      <a:pt x="5400" y="30734"/>
                    </a:lnTo>
                    <a:cubicBezTo>
                      <a:pt x="5382" y="30722"/>
                      <a:pt x="5360" y="30716"/>
                      <a:pt x="5339" y="30716"/>
                    </a:cubicBezTo>
                    <a:cubicBezTo>
                      <a:pt x="5297" y="30716"/>
                      <a:pt x="5257" y="30740"/>
                      <a:pt x="5257" y="30788"/>
                    </a:cubicBezTo>
                    <a:cubicBezTo>
                      <a:pt x="5257" y="30895"/>
                      <a:pt x="5257" y="31020"/>
                      <a:pt x="5257" y="31128"/>
                    </a:cubicBezTo>
                    <a:cubicBezTo>
                      <a:pt x="5185" y="31074"/>
                      <a:pt x="5114" y="31020"/>
                      <a:pt x="5042" y="30966"/>
                    </a:cubicBezTo>
                    <a:cubicBezTo>
                      <a:pt x="4899" y="30805"/>
                      <a:pt x="4738" y="30662"/>
                      <a:pt x="4559" y="30537"/>
                    </a:cubicBezTo>
                    <a:cubicBezTo>
                      <a:pt x="4505" y="30430"/>
                      <a:pt x="4452" y="30322"/>
                      <a:pt x="4416" y="30251"/>
                    </a:cubicBezTo>
                    <a:cubicBezTo>
                      <a:pt x="4219" y="29911"/>
                      <a:pt x="4094" y="29517"/>
                      <a:pt x="4058" y="29123"/>
                    </a:cubicBezTo>
                    <a:close/>
                    <a:moveTo>
                      <a:pt x="3402" y="30138"/>
                    </a:moveTo>
                    <a:cubicBezTo>
                      <a:pt x="3793" y="30138"/>
                      <a:pt x="4218" y="30498"/>
                      <a:pt x="4470" y="30716"/>
                    </a:cubicBezTo>
                    <a:cubicBezTo>
                      <a:pt x="4505" y="30734"/>
                      <a:pt x="4523" y="30752"/>
                      <a:pt x="4541" y="30788"/>
                    </a:cubicBezTo>
                    <a:cubicBezTo>
                      <a:pt x="4649" y="30966"/>
                      <a:pt x="4792" y="31110"/>
                      <a:pt x="4989" y="31217"/>
                    </a:cubicBezTo>
                    <a:lnTo>
                      <a:pt x="5060" y="31289"/>
                    </a:lnTo>
                    <a:cubicBezTo>
                      <a:pt x="5078" y="31306"/>
                      <a:pt x="5096" y="31342"/>
                      <a:pt x="5114" y="31360"/>
                    </a:cubicBezTo>
                    <a:cubicBezTo>
                      <a:pt x="4971" y="31324"/>
                      <a:pt x="4845" y="31306"/>
                      <a:pt x="4702" y="31306"/>
                    </a:cubicBezTo>
                    <a:cubicBezTo>
                      <a:pt x="4684" y="31306"/>
                      <a:pt x="4649" y="31324"/>
                      <a:pt x="4649" y="31342"/>
                    </a:cubicBezTo>
                    <a:cubicBezTo>
                      <a:pt x="4470" y="31289"/>
                      <a:pt x="4291" y="31253"/>
                      <a:pt x="4094" y="31217"/>
                    </a:cubicBezTo>
                    <a:cubicBezTo>
                      <a:pt x="3951" y="31163"/>
                      <a:pt x="3808" y="31092"/>
                      <a:pt x="3646" y="31038"/>
                    </a:cubicBezTo>
                    <a:cubicBezTo>
                      <a:pt x="3468" y="30949"/>
                      <a:pt x="3306" y="30859"/>
                      <a:pt x="3163" y="30734"/>
                    </a:cubicBezTo>
                    <a:cubicBezTo>
                      <a:pt x="2895" y="30555"/>
                      <a:pt x="3020" y="30143"/>
                      <a:pt x="3324" y="30143"/>
                    </a:cubicBezTo>
                    <a:cubicBezTo>
                      <a:pt x="3350" y="30140"/>
                      <a:pt x="3376" y="30138"/>
                      <a:pt x="3402" y="30138"/>
                    </a:cubicBezTo>
                    <a:close/>
                    <a:moveTo>
                      <a:pt x="5400" y="30966"/>
                    </a:moveTo>
                    <a:lnTo>
                      <a:pt x="5400" y="30966"/>
                    </a:lnTo>
                    <a:cubicBezTo>
                      <a:pt x="5454" y="31038"/>
                      <a:pt x="5508" y="31110"/>
                      <a:pt x="5561" y="31181"/>
                    </a:cubicBezTo>
                    <a:cubicBezTo>
                      <a:pt x="5578" y="31265"/>
                      <a:pt x="5610" y="31333"/>
                      <a:pt x="5629" y="31414"/>
                    </a:cubicBezTo>
                    <a:lnTo>
                      <a:pt x="5629" y="31414"/>
                    </a:lnTo>
                    <a:cubicBezTo>
                      <a:pt x="5615" y="31414"/>
                      <a:pt x="5614" y="31415"/>
                      <a:pt x="5597" y="31432"/>
                    </a:cubicBezTo>
                    <a:cubicBezTo>
                      <a:pt x="5561" y="31378"/>
                      <a:pt x="5508" y="31324"/>
                      <a:pt x="5454" y="31289"/>
                    </a:cubicBezTo>
                    <a:cubicBezTo>
                      <a:pt x="5436" y="31181"/>
                      <a:pt x="5418" y="31074"/>
                      <a:pt x="5400" y="30966"/>
                    </a:cubicBezTo>
                    <a:close/>
                    <a:moveTo>
                      <a:pt x="5883" y="31163"/>
                    </a:moveTo>
                    <a:cubicBezTo>
                      <a:pt x="5919" y="31289"/>
                      <a:pt x="5955" y="31432"/>
                      <a:pt x="5991" y="31557"/>
                    </a:cubicBezTo>
                    <a:lnTo>
                      <a:pt x="5991" y="31575"/>
                    </a:lnTo>
                    <a:cubicBezTo>
                      <a:pt x="5973" y="31593"/>
                      <a:pt x="5991" y="31611"/>
                      <a:pt x="5991" y="31611"/>
                    </a:cubicBezTo>
                    <a:cubicBezTo>
                      <a:pt x="5991" y="31664"/>
                      <a:pt x="6009" y="31736"/>
                      <a:pt x="6009" y="31790"/>
                    </a:cubicBezTo>
                    <a:lnTo>
                      <a:pt x="5973" y="31754"/>
                    </a:lnTo>
                    <a:cubicBezTo>
                      <a:pt x="5955" y="31700"/>
                      <a:pt x="5937" y="31629"/>
                      <a:pt x="5919" y="31575"/>
                    </a:cubicBezTo>
                    <a:cubicBezTo>
                      <a:pt x="5883" y="31468"/>
                      <a:pt x="5865" y="31378"/>
                      <a:pt x="5848" y="31271"/>
                    </a:cubicBezTo>
                    <a:cubicBezTo>
                      <a:pt x="5848" y="31235"/>
                      <a:pt x="5865" y="31199"/>
                      <a:pt x="5883" y="31163"/>
                    </a:cubicBezTo>
                    <a:close/>
                    <a:moveTo>
                      <a:pt x="4935" y="31468"/>
                    </a:moveTo>
                    <a:lnTo>
                      <a:pt x="4935" y="31468"/>
                    </a:lnTo>
                    <a:cubicBezTo>
                      <a:pt x="5078" y="31485"/>
                      <a:pt x="5239" y="31539"/>
                      <a:pt x="5382" y="31629"/>
                    </a:cubicBezTo>
                    <a:cubicBezTo>
                      <a:pt x="5472" y="31700"/>
                      <a:pt x="5579" y="31772"/>
                      <a:pt x="5687" y="31825"/>
                    </a:cubicBezTo>
                    <a:lnTo>
                      <a:pt x="5740" y="31825"/>
                    </a:lnTo>
                    <a:cubicBezTo>
                      <a:pt x="5776" y="31825"/>
                      <a:pt x="5794" y="31825"/>
                      <a:pt x="5812" y="31808"/>
                    </a:cubicBezTo>
                    <a:cubicBezTo>
                      <a:pt x="5830" y="31861"/>
                      <a:pt x="5830" y="31897"/>
                      <a:pt x="5848" y="31933"/>
                    </a:cubicBezTo>
                    <a:cubicBezTo>
                      <a:pt x="5525" y="31843"/>
                      <a:pt x="5203" y="31682"/>
                      <a:pt x="4935" y="31468"/>
                    </a:cubicBezTo>
                    <a:close/>
                    <a:moveTo>
                      <a:pt x="12862" y="31861"/>
                    </a:moveTo>
                    <a:lnTo>
                      <a:pt x="12862" y="31861"/>
                    </a:lnTo>
                    <a:cubicBezTo>
                      <a:pt x="13041" y="32237"/>
                      <a:pt x="13113" y="32631"/>
                      <a:pt x="13113" y="33024"/>
                    </a:cubicBezTo>
                    <a:cubicBezTo>
                      <a:pt x="12916" y="32667"/>
                      <a:pt x="12773" y="32219"/>
                      <a:pt x="12862" y="31861"/>
                    </a:cubicBezTo>
                    <a:close/>
                    <a:moveTo>
                      <a:pt x="11574" y="32559"/>
                    </a:moveTo>
                    <a:lnTo>
                      <a:pt x="11574" y="32559"/>
                    </a:lnTo>
                    <a:cubicBezTo>
                      <a:pt x="11699" y="33078"/>
                      <a:pt x="11431" y="33525"/>
                      <a:pt x="11216" y="33991"/>
                    </a:cubicBezTo>
                    <a:cubicBezTo>
                      <a:pt x="11145" y="33490"/>
                      <a:pt x="11288" y="32971"/>
                      <a:pt x="11574" y="32559"/>
                    </a:cubicBezTo>
                    <a:close/>
                    <a:moveTo>
                      <a:pt x="17426" y="30090"/>
                    </a:moveTo>
                    <a:cubicBezTo>
                      <a:pt x="17426" y="30090"/>
                      <a:pt x="16764" y="31611"/>
                      <a:pt x="16656" y="31790"/>
                    </a:cubicBezTo>
                    <a:cubicBezTo>
                      <a:pt x="16227" y="32541"/>
                      <a:pt x="15744" y="33257"/>
                      <a:pt x="15225" y="33955"/>
                    </a:cubicBezTo>
                    <a:cubicBezTo>
                      <a:pt x="14384" y="35118"/>
                      <a:pt x="13560" y="36317"/>
                      <a:pt x="12666" y="37462"/>
                    </a:cubicBezTo>
                    <a:cubicBezTo>
                      <a:pt x="12719" y="37176"/>
                      <a:pt x="12755" y="36890"/>
                      <a:pt x="12809" y="36603"/>
                    </a:cubicBezTo>
                    <a:lnTo>
                      <a:pt x="12809" y="36621"/>
                    </a:lnTo>
                    <a:cubicBezTo>
                      <a:pt x="13024" y="36031"/>
                      <a:pt x="13274" y="35458"/>
                      <a:pt x="13578" y="34903"/>
                    </a:cubicBezTo>
                    <a:cubicBezTo>
                      <a:pt x="14258" y="33758"/>
                      <a:pt x="15171" y="32774"/>
                      <a:pt x="15761" y="31557"/>
                    </a:cubicBezTo>
                    <a:cubicBezTo>
                      <a:pt x="15774" y="31518"/>
                      <a:pt x="15750" y="31489"/>
                      <a:pt x="15722" y="31489"/>
                    </a:cubicBezTo>
                    <a:cubicBezTo>
                      <a:pt x="15711" y="31489"/>
                      <a:pt x="15700" y="31493"/>
                      <a:pt x="15690" y="31503"/>
                    </a:cubicBezTo>
                    <a:cubicBezTo>
                      <a:pt x="14992" y="32649"/>
                      <a:pt x="14205" y="33722"/>
                      <a:pt x="13489" y="34850"/>
                    </a:cubicBezTo>
                    <a:cubicBezTo>
                      <a:pt x="13256" y="35226"/>
                      <a:pt x="13059" y="35619"/>
                      <a:pt x="12898" y="36031"/>
                    </a:cubicBezTo>
                    <a:cubicBezTo>
                      <a:pt x="12970" y="35655"/>
                      <a:pt x="13041" y="35279"/>
                      <a:pt x="13113" y="34921"/>
                    </a:cubicBezTo>
                    <a:cubicBezTo>
                      <a:pt x="13865" y="32810"/>
                      <a:pt x="15296" y="30859"/>
                      <a:pt x="17426" y="30090"/>
                    </a:cubicBezTo>
                    <a:close/>
                    <a:moveTo>
                      <a:pt x="10715" y="36586"/>
                    </a:moveTo>
                    <a:cubicBezTo>
                      <a:pt x="11073" y="36782"/>
                      <a:pt x="11270" y="37176"/>
                      <a:pt x="11449" y="37534"/>
                    </a:cubicBezTo>
                    <a:cubicBezTo>
                      <a:pt x="11073" y="37355"/>
                      <a:pt x="10787" y="37015"/>
                      <a:pt x="10715" y="36586"/>
                    </a:cubicBezTo>
                    <a:close/>
                    <a:moveTo>
                      <a:pt x="9713" y="30895"/>
                    </a:moveTo>
                    <a:cubicBezTo>
                      <a:pt x="9749" y="31754"/>
                      <a:pt x="9963" y="32631"/>
                      <a:pt x="9963" y="33454"/>
                    </a:cubicBezTo>
                    <a:cubicBezTo>
                      <a:pt x="9946" y="34939"/>
                      <a:pt x="9856" y="36424"/>
                      <a:pt x="9784" y="37910"/>
                    </a:cubicBezTo>
                    <a:cubicBezTo>
                      <a:pt x="9767" y="37856"/>
                      <a:pt x="9749" y="37785"/>
                      <a:pt x="9731" y="37731"/>
                    </a:cubicBezTo>
                    <a:cubicBezTo>
                      <a:pt x="9677" y="36550"/>
                      <a:pt x="9462" y="35387"/>
                      <a:pt x="9570" y="34206"/>
                    </a:cubicBezTo>
                    <a:cubicBezTo>
                      <a:pt x="9570" y="34188"/>
                      <a:pt x="9556" y="34179"/>
                      <a:pt x="9543" y="34179"/>
                    </a:cubicBezTo>
                    <a:cubicBezTo>
                      <a:pt x="9529" y="34179"/>
                      <a:pt x="9516" y="34188"/>
                      <a:pt x="9516" y="34206"/>
                    </a:cubicBezTo>
                    <a:cubicBezTo>
                      <a:pt x="9409" y="35226"/>
                      <a:pt x="9427" y="36246"/>
                      <a:pt x="9552" y="37248"/>
                    </a:cubicBezTo>
                    <a:cubicBezTo>
                      <a:pt x="9444" y="36961"/>
                      <a:pt x="9337" y="36657"/>
                      <a:pt x="9248" y="36353"/>
                    </a:cubicBezTo>
                    <a:cubicBezTo>
                      <a:pt x="9248" y="36335"/>
                      <a:pt x="9248" y="36317"/>
                      <a:pt x="9248" y="36299"/>
                    </a:cubicBezTo>
                    <a:cubicBezTo>
                      <a:pt x="8979" y="35118"/>
                      <a:pt x="8890" y="34009"/>
                      <a:pt x="9140" y="32828"/>
                    </a:cubicBezTo>
                    <a:cubicBezTo>
                      <a:pt x="9301" y="32165"/>
                      <a:pt x="9534" y="31539"/>
                      <a:pt x="9713" y="30895"/>
                    </a:cubicBezTo>
                    <a:close/>
                    <a:moveTo>
                      <a:pt x="4882" y="33876"/>
                    </a:moveTo>
                    <a:cubicBezTo>
                      <a:pt x="4964" y="33876"/>
                      <a:pt x="5101" y="33900"/>
                      <a:pt x="5311" y="33955"/>
                    </a:cubicBezTo>
                    <a:cubicBezTo>
                      <a:pt x="6098" y="34152"/>
                      <a:pt x="6796" y="34760"/>
                      <a:pt x="7387" y="35279"/>
                    </a:cubicBezTo>
                    <a:cubicBezTo>
                      <a:pt x="8281" y="36102"/>
                      <a:pt x="9051" y="37069"/>
                      <a:pt x="9641" y="38142"/>
                    </a:cubicBezTo>
                    <a:lnTo>
                      <a:pt x="9784" y="38500"/>
                    </a:lnTo>
                    <a:cubicBezTo>
                      <a:pt x="9677" y="38375"/>
                      <a:pt x="9570" y="38268"/>
                      <a:pt x="9444" y="38160"/>
                    </a:cubicBezTo>
                    <a:cubicBezTo>
                      <a:pt x="9122" y="37713"/>
                      <a:pt x="8782" y="37283"/>
                      <a:pt x="8389" y="36872"/>
                    </a:cubicBezTo>
                    <a:cubicBezTo>
                      <a:pt x="7852" y="36263"/>
                      <a:pt x="7136" y="35870"/>
                      <a:pt x="6599" y="35279"/>
                    </a:cubicBezTo>
                    <a:cubicBezTo>
                      <a:pt x="6590" y="35265"/>
                      <a:pt x="6580" y="35260"/>
                      <a:pt x="6570" y="35260"/>
                    </a:cubicBezTo>
                    <a:cubicBezTo>
                      <a:pt x="6542" y="35260"/>
                      <a:pt x="6519" y="35306"/>
                      <a:pt x="6545" y="35333"/>
                    </a:cubicBezTo>
                    <a:cubicBezTo>
                      <a:pt x="7011" y="35888"/>
                      <a:pt x="7655" y="36246"/>
                      <a:pt x="8138" y="36782"/>
                    </a:cubicBezTo>
                    <a:cubicBezTo>
                      <a:pt x="8442" y="37122"/>
                      <a:pt x="8729" y="37462"/>
                      <a:pt x="8997" y="37820"/>
                    </a:cubicBezTo>
                    <a:cubicBezTo>
                      <a:pt x="8711" y="37623"/>
                      <a:pt x="8389" y="37445"/>
                      <a:pt x="8084" y="37283"/>
                    </a:cubicBezTo>
                    <a:cubicBezTo>
                      <a:pt x="6814" y="36568"/>
                      <a:pt x="6080" y="35673"/>
                      <a:pt x="5239" y="34510"/>
                    </a:cubicBezTo>
                    <a:cubicBezTo>
                      <a:pt x="5001" y="34188"/>
                      <a:pt x="4588" y="33876"/>
                      <a:pt x="4882" y="33876"/>
                    </a:cubicBezTo>
                    <a:close/>
                    <a:moveTo>
                      <a:pt x="9659" y="40057"/>
                    </a:moveTo>
                    <a:lnTo>
                      <a:pt x="9659" y="40057"/>
                    </a:lnTo>
                    <a:cubicBezTo>
                      <a:pt x="9874" y="40200"/>
                      <a:pt x="10071" y="40397"/>
                      <a:pt x="10214" y="40630"/>
                    </a:cubicBezTo>
                    <a:cubicBezTo>
                      <a:pt x="9981" y="40487"/>
                      <a:pt x="9802" y="40290"/>
                      <a:pt x="9659" y="40057"/>
                    </a:cubicBezTo>
                    <a:close/>
                    <a:moveTo>
                      <a:pt x="12737" y="41113"/>
                    </a:moveTo>
                    <a:cubicBezTo>
                      <a:pt x="12612" y="41560"/>
                      <a:pt x="12451" y="41990"/>
                      <a:pt x="12254" y="42401"/>
                    </a:cubicBezTo>
                    <a:cubicBezTo>
                      <a:pt x="12254" y="42294"/>
                      <a:pt x="12254" y="42187"/>
                      <a:pt x="12236" y="42097"/>
                    </a:cubicBezTo>
                    <a:cubicBezTo>
                      <a:pt x="12379" y="41757"/>
                      <a:pt x="12540" y="41417"/>
                      <a:pt x="12737" y="41113"/>
                    </a:cubicBezTo>
                    <a:close/>
                    <a:moveTo>
                      <a:pt x="9641" y="24399"/>
                    </a:moveTo>
                    <a:cubicBezTo>
                      <a:pt x="9767" y="25455"/>
                      <a:pt x="9910" y="26511"/>
                      <a:pt x="10053" y="27566"/>
                    </a:cubicBezTo>
                    <a:lnTo>
                      <a:pt x="10053" y="27584"/>
                    </a:lnTo>
                    <a:cubicBezTo>
                      <a:pt x="10375" y="29875"/>
                      <a:pt x="10733" y="32148"/>
                      <a:pt x="11073" y="34438"/>
                    </a:cubicBezTo>
                    <a:cubicBezTo>
                      <a:pt x="11073" y="34456"/>
                      <a:pt x="11073" y="34474"/>
                      <a:pt x="11091" y="34492"/>
                    </a:cubicBezTo>
                    <a:cubicBezTo>
                      <a:pt x="11216" y="35369"/>
                      <a:pt x="11341" y="36246"/>
                      <a:pt x="11467" y="37122"/>
                    </a:cubicBezTo>
                    <a:cubicBezTo>
                      <a:pt x="11288" y="36782"/>
                      <a:pt x="11001" y="36514"/>
                      <a:pt x="10643" y="36371"/>
                    </a:cubicBezTo>
                    <a:cubicBezTo>
                      <a:pt x="10634" y="36368"/>
                      <a:pt x="10625" y="36366"/>
                      <a:pt x="10617" y="36366"/>
                    </a:cubicBezTo>
                    <a:cubicBezTo>
                      <a:pt x="10578" y="36366"/>
                      <a:pt x="10554" y="36398"/>
                      <a:pt x="10554" y="36442"/>
                    </a:cubicBezTo>
                    <a:cubicBezTo>
                      <a:pt x="10572" y="37033"/>
                      <a:pt x="10966" y="37516"/>
                      <a:pt x="11538" y="37659"/>
                    </a:cubicBezTo>
                    <a:cubicBezTo>
                      <a:pt x="11628" y="38393"/>
                      <a:pt x="11717" y="39109"/>
                      <a:pt x="11789" y="39842"/>
                    </a:cubicBezTo>
                    <a:cubicBezTo>
                      <a:pt x="11896" y="40952"/>
                      <a:pt x="11968" y="42061"/>
                      <a:pt x="11968" y="43189"/>
                    </a:cubicBezTo>
                    <a:cubicBezTo>
                      <a:pt x="11520" y="41399"/>
                      <a:pt x="10536" y="39664"/>
                      <a:pt x="9874" y="38017"/>
                    </a:cubicBezTo>
                    <a:cubicBezTo>
                      <a:pt x="9892" y="38017"/>
                      <a:pt x="9910" y="38017"/>
                      <a:pt x="9910" y="37981"/>
                    </a:cubicBezTo>
                    <a:cubicBezTo>
                      <a:pt x="10160" y="36943"/>
                      <a:pt x="10142" y="35870"/>
                      <a:pt x="10142" y="34814"/>
                    </a:cubicBezTo>
                    <a:cubicBezTo>
                      <a:pt x="10142" y="33615"/>
                      <a:pt x="10214" y="32434"/>
                      <a:pt x="10017" y="31253"/>
                    </a:cubicBezTo>
                    <a:cubicBezTo>
                      <a:pt x="10035" y="30984"/>
                      <a:pt x="9981" y="30698"/>
                      <a:pt x="9856" y="30448"/>
                    </a:cubicBezTo>
                    <a:cubicBezTo>
                      <a:pt x="9910" y="30269"/>
                      <a:pt x="9946" y="30072"/>
                      <a:pt x="9981" y="29875"/>
                    </a:cubicBezTo>
                    <a:cubicBezTo>
                      <a:pt x="9992" y="29812"/>
                      <a:pt x="9942" y="29774"/>
                      <a:pt x="9894" y="29774"/>
                    </a:cubicBezTo>
                    <a:cubicBezTo>
                      <a:pt x="9860" y="29774"/>
                      <a:pt x="9828" y="29794"/>
                      <a:pt x="9820" y="29839"/>
                    </a:cubicBezTo>
                    <a:cubicBezTo>
                      <a:pt x="9784" y="29964"/>
                      <a:pt x="9767" y="30108"/>
                      <a:pt x="9749" y="30269"/>
                    </a:cubicBezTo>
                    <a:cubicBezTo>
                      <a:pt x="9695" y="30537"/>
                      <a:pt x="9623" y="30823"/>
                      <a:pt x="9534" y="31110"/>
                    </a:cubicBezTo>
                    <a:cubicBezTo>
                      <a:pt x="9337" y="31808"/>
                      <a:pt x="9087" y="32505"/>
                      <a:pt x="8926" y="33221"/>
                    </a:cubicBezTo>
                    <a:cubicBezTo>
                      <a:pt x="8800" y="33848"/>
                      <a:pt x="8800" y="34510"/>
                      <a:pt x="8908" y="35136"/>
                    </a:cubicBezTo>
                    <a:cubicBezTo>
                      <a:pt x="8621" y="33955"/>
                      <a:pt x="8442" y="32738"/>
                      <a:pt x="8353" y="31503"/>
                    </a:cubicBezTo>
                    <a:cubicBezTo>
                      <a:pt x="8532" y="31235"/>
                      <a:pt x="8657" y="30949"/>
                      <a:pt x="8764" y="30662"/>
                    </a:cubicBezTo>
                    <a:cubicBezTo>
                      <a:pt x="8926" y="30376"/>
                      <a:pt x="8979" y="30054"/>
                      <a:pt x="8908" y="29750"/>
                    </a:cubicBezTo>
                    <a:cubicBezTo>
                      <a:pt x="8898" y="29709"/>
                      <a:pt x="8865" y="29686"/>
                      <a:pt x="8832" y="29686"/>
                    </a:cubicBezTo>
                    <a:cubicBezTo>
                      <a:pt x="8806" y="29686"/>
                      <a:pt x="8780" y="29700"/>
                      <a:pt x="8764" y="29732"/>
                    </a:cubicBezTo>
                    <a:cubicBezTo>
                      <a:pt x="8568" y="30000"/>
                      <a:pt x="8424" y="30286"/>
                      <a:pt x="8317" y="30591"/>
                    </a:cubicBezTo>
                    <a:cubicBezTo>
                      <a:pt x="8317" y="30179"/>
                      <a:pt x="8317" y="29768"/>
                      <a:pt x="8353" y="29338"/>
                    </a:cubicBezTo>
                    <a:cubicBezTo>
                      <a:pt x="8442" y="27781"/>
                      <a:pt x="8800" y="26242"/>
                      <a:pt x="9444" y="24828"/>
                    </a:cubicBezTo>
                    <a:cubicBezTo>
                      <a:pt x="9462" y="24936"/>
                      <a:pt x="9498" y="25043"/>
                      <a:pt x="9516" y="25168"/>
                    </a:cubicBezTo>
                    <a:cubicBezTo>
                      <a:pt x="9516" y="25191"/>
                      <a:pt x="9532" y="25201"/>
                      <a:pt x="9550" y="25201"/>
                    </a:cubicBezTo>
                    <a:cubicBezTo>
                      <a:pt x="9575" y="25201"/>
                      <a:pt x="9606" y="25182"/>
                      <a:pt x="9606" y="25151"/>
                    </a:cubicBezTo>
                    <a:cubicBezTo>
                      <a:pt x="9588" y="24972"/>
                      <a:pt x="9570" y="24793"/>
                      <a:pt x="9534" y="24614"/>
                    </a:cubicBezTo>
                    <a:cubicBezTo>
                      <a:pt x="9570" y="24542"/>
                      <a:pt x="9606" y="24471"/>
                      <a:pt x="9641" y="24399"/>
                    </a:cubicBezTo>
                    <a:close/>
                    <a:moveTo>
                      <a:pt x="11198" y="44280"/>
                    </a:moveTo>
                    <a:cubicBezTo>
                      <a:pt x="11610" y="44603"/>
                      <a:pt x="11628" y="45265"/>
                      <a:pt x="11753" y="45766"/>
                    </a:cubicBezTo>
                    <a:cubicBezTo>
                      <a:pt x="11431" y="45336"/>
                      <a:pt x="11234" y="44817"/>
                      <a:pt x="11198" y="44280"/>
                    </a:cubicBezTo>
                    <a:close/>
                    <a:moveTo>
                      <a:pt x="12970" y="45444"/>
                    </a:moveTo>
                    <a:lnTo>
                      <a:pt x="12970" y="45444"/>
                    </a:lnTo>
                    <a:cubicBezTo>
                      <a:pt x="12898" y="46124"/>
                      <a:pt x="12487" y="46661"/>
                      <a:pt x="12075" y="47179"/>
                    </a:cubicBezTo>
                    <a:cubicBezTo>
                      <a:pt x="12075" y="47108"/>
                      <a:pt x="12093" y="47018"/>
                      <a:pt x="12111" y="46929"/>
                    </a:cubicBezTo>
                    <a:cubicBezTo>
                      <a:pt x="12397" y="46446"/>
                      <a:pt x="12522" y="45784"/>
                      <a:pt x="12970" y="45444"/>
                    </a:cubicBezTo>
                    <a:close/>
                    <a:moveTo>
                      <a:pt x="10782" y="1"/>
                    </a:moveTo>
                    <a:cubicBezTo>
                      <a:pt x="10771" y="1"/>
                      <a:pt x="10760" y="3"/>
                      <a:pt x="10751" y="8"/>
                    </a:cubicBezTo>
                    <a:cubicBezTo>
                      <a:pt x="10071" y="187"/>
                      <a:pt x="9892" y="849"/>
                      <a:pt x="9874" y="1493"/>
                    </a:cubicBezTo>
                    <a:cubicBezTo>
                      <a:pt x="9659" y="956"/>
                      <a:pt x="9319" y="473"/>
                      <a:pt x="8926" y="62"/>
                    </a:cubicBezTo>
                    <a:cubicBezTo>
                      <a:pt x="8907" y="49"/>
                      <a:pt x="8887" y="43"/>
                      <a:pt x="8870" y="43"/>
                    </a:cubicBezTo>
                    <a:cubicBezTo>
                      <a:pt x="8838" y="43"/>
                      <a:pt x="8812" y="63"/>
                      <a:pt x="8800" y="97"/>
                    </a:cubicBezTo>
                    <a:cubicBezTo>
                      <a:pt x="8550" y="760"/>
                      <a:pt x="8514" y="1493"/>
                      <a:pt x="8729" y="2173"/>
                    </a:cubicBezTo>
                    <a:cubicBezTo>
                      <a:pt x="8371" y="1833"/>
                      <a:pt x="7959" y="1547"/>
                      <a:pt x="7494" y="1332"/>
                    </a:cubicBezTo>
                    <a:cubicBezTo>
                      <a:pt x="7489" y="1330"/>
                      <a:pt x="7484" y="1329"/>
                      <a:pt x="7478" y="1329"/>
                    </a:cubicBezTo>
                    <a:cubicBezTo>
                      <a:pt x="7445" y="1329"/>
                      <a:pt x="7407" y="1373"/>
                      <a:pt x="7422" y="1404"/>
                    </a:cubicBezTo>
                    <a:cubicBezTo>
                      <a:pt x="7780" y="2084"/>
                      <a:pt x="7780" y="2853"/>
                      <a:pt x="8228" y="3480"/>
                    </a:cubicBezTo>
                    <a:cubicBezTo>
                      <a:pt x="8496" y="3802"/>
                      <a:pt x="8818" y="4052"/>
                      <a:pt x="9194" y="4231"/>
                    </a:cubicBezTo>
                    <a:cubicBezTo>
                      <a:pt x="9230" y="4410"/>
                      <a:pt x="9301" y="4589"/>
                      <a:pt x="9427" y="4732"/>
                    </a:cubicBezTo>
                    <a:cubicBezTo>
                      <a:pt x="9552" y="4929"/>
                      <a:pt x="9767" y="5036"/>
                      <a:pt x="9999" y="5054"/>
                    </a:cubicBezTo>
                    <a:cubicBezTo>
                      <a:pt x="9820" y="6307"/>
                      <a:pt x="9641" y="7560"/>
                      <a:pt x="9480" y="8812"/>
                    </a:cubicBezTo>
                    <a:cubicBezTo>
                      <a:pt x="9373" y="8508"/>
                      <a:pt x="9283" y="8186"/>
                      <a:pt x="9230" y="7864"/>
                    </a:cubicBezTo>
                    <a:lnTo>
                      <a:pt x="9230" y="7864"/>
                    </a:lnTo>
                    <a:cubicBezTo>
                      <a:pt x="9319" y="8114"/>
                      <a:pt x="9337" y="8365"/>
                      <a:pt x="9427" y="8615"/>
                    </a:cubicBezTo>
                    <a:cubicBezTo>
                      <a:pt x="9427" y="8642"/>
                      <a:pt x="9444" y="8656"/>
                      <a:pt x="9462" y="8656"/>
                    </a:cubicBezTo>
                    <a:cubicBezTo>
                      <a:pt x="9480" y="8656"/>
                      <a:pt x="9498" y="8642"/>
                      <a:pt x="9498" y="8615"/>
                    </a:cubicBezTo>
                    <a:cubicBezTo>
                      <a:pt x="9516" y="8258"/>
                      <a:pt x="9427" y="7882"/>
                      <a:pt x="9212" y="7578"/>
                    </a:cubicBezTo>
                    <a:cubicBezTo>
                      <a:pt x="9198" y="7556"/>
                      <a:pt x="9178" y="7546"/>
                      <a:pt x="9159" y="7546"/>
                    </a:cubicBezTo>
                    <a:cubicBezTo>
                      <a:pt x="9131" y="7546"/>
                      <a:pt x="9104" y="7570"/>
                      <a:pt x="9104" y="7613"/>
                    </a:cubicBezTo>
                    <a:cubicBezTo>
                      <a:pt x="9087" y="8097"/>
                      <a:pt x="9212" y="8598"/>
                      <a:pt x="9444" y="9027"/>
                    </a:cubicBezTo>
                    <a:cubicBezTo>
                      <a:pt x="9283" y="10333"/>
                      <a:pt x="9122" y="11622"/>
                      <a:pt x="9033" y="12946"/>
                    </a:cubicBezTo>
                    <a:cubicBezTo>
                      <a:pt x="8961" y="12821"/>
                      <a:pt x="8836" y="12749"/>
                      <a:pt x="8693" y="12731"/>
                    </a:cubicBezTo>
                    <a:cubicBezTo>
                      <a:pt x="8657" y="12731"/>
                      <a:pt x="8621" y="12767"/>
                      <a:pt x="8621" y="12803"/>
                    </a:cubicBezTo>
                    <a:cubicBezTo>
                      <a:pt x="8657" y="13143"/>
                      <a:pt x="8747" y="13465"/>
                      <a:pt x="8890" y="13769"/>
                    </a:cubicBezTo>
                    <a:cubicBezTo>
                      <a:pt x="8908" y="13841"/>
                      <a:pt x="8943" y="13895"/>
                      <a:pt x="8979" y="13948"/>
                    </a:cubicBezTo>
                    <a:cubicBezTo>
                      <a:pt x="8943" y="14610"/>
                      <a:pt x="8926" y="15255"/>
                      <a:pt x="8926" y="15917"/>
                    </a:cubicBezTo>
                    <a:cubicBezTo>
                      <a:pt x="8926" y="16525"/>
                      <a:pt x="8961" y="17116"/>
                      <a:pt x="8979" y="17706"/>
                    </a:cubicBezTo>
                    <a:cubicBezTo>
                      <a:pt x="8890" y="17474"/>
                      <a:pt x="8747" y="17259"/>
                      <a:pt x="8568" y="17062"/>
                    </a:cubicBezTo>
                    <a:cubicBezTo>
                      <a:pt x="8556" y="17050"/>
                      <a:pt x="8538" y="17044"/>
                      <a:pt x="8519" y="17044"/>
                    </a:cubicBezTo>
                    <a:cubicBezTo>
                      <a:pt x="8482" y="17044"/>
                      <a:pt x="8442" y="17068"/>
                      <a:pt x="8442" y="17116"/>
                    </a:cubicBezTo>
                    <a:cubicBezTo>
                      <a:pt x="8514" y="17706"/>
                      <a:pt x="8711" y="18261"/>
                      <a:pt x="9015" y="18762"/>
                    </a:cubicBezTo>
                    <a:cubicBezTo>
                      <a:pt x="9015" y="18762"/>
                      <a:pt x="9033" y="18762"/>
                      <a:pt x="9051" y="18780"/>
                    </a:cubicBezTo>
                    <a:cubicBezTo>
                      <a:pt x="9158" y="20516"/>
                      <a:pt x="9337" y="22252"/>
                      <a:pt x="9552" y="23969"/>
                    </a:cubicBezTo>
                    <a:lnTo>
                      <a:pt x="9444" y="24220"/>
                    </a:lnTo>
                    <a:cubicBezTo>
                      <a:pt x="9104" y="22645"/>
                      <a:pt x="8335" y="21178"/>
                      <a:pt x="7548" y="19764"/>
                    </a:cubicBezTo>
                    <a:cubicBezTo>
                      <a:pt x="7565" y="19746"/>
                      <a:pt x="7565" y="19728"/>
                      <a:pt x="7548" y="19728"/>
                    </a:cubicBezTo>
                    <a:cubicBezTo>
                      <a:pt x="7619" y="19496"/>
                      <a:pt x="7637" y="19281"/>
                      <a:pt x="7601" y="19048"/>
                    </a:cubicBezTo>
                    <a:cubicBezTo>
                      <a:pt x="7601" y="18798"/>
                      <a:pt x="7512" y="18547"/>
                      <a:pt x="7351" y="18368"/>
                    </a:cubicBezTo>
                    <a:cubicBezTo>
                      <a:pt x="7330" y="18347"/>
                      <a:pt x="7306" y="18337"/>
                      <a:pt x="7283" y="18337"/>
                    </a:cubicBezTo>
                    <a:cubicBezTo>
                      <a:pt x="7249" y="18337"/>
                      <a:pt x="7218" y="18361"/>
                      <a:pt x="7208" y="18404"/>
                    </a:cubicBezTo>
                    <a:cubicBezTo>
                      <a:pt x="7154" y="18619"/>
                      <a:pt x="7136" y="18851"/>
                      <a:pt x="7172" y="19066"/>
                    </a:cubicBezTo>
                    <a:lnTo>
                      <a:pt x="6975" y="18708"/>
                    </a:lnTo>
                    <a:cubicBezTo>
                      <a:pt x="6599" y="18010"/>
                      <a:pt x="6259" y="17313"/>
                      <a:pt x="5955" y="16597"/>
                    </a:cubicBezTo>
                    <a:lnTo>
                      <a:pt x="5973" y="16597"/>
                    </a:lnTo>
                    <a:cubicBezTo>
                      <a:pt x="6295" y="16328"/>
                      <a:pt x="6259" y="15666"/>
                      <a:pt x="6223" y="15290"/>
                    </a:cubicBezTo>
                    <a:cubicBezTo>
                      <a:pt x="6223" y="15255"/>
                      <a:pt x="6185" y="15228"/>
                      <a:pt x="6149" y="15228"/>
                    </a:cubicBezTo>
                    <a:cubicBezTo>
                      <a:pt x="6130" y="15228"/>
                      <a:pt x="6111" y="15236"/>
                      <a:pt x="6098" y="15255"/>
                    </a:cubicBezTo>
                    <a:cubicBezTo>
                      <a:pt x="5883" y="15541"/>
                      <a:pt x="5776" y="15899"/>
                      <a:pt x="5812" y="16275"/>
                    </a:cubicBezTo>
                    <a:cubicBezTo>
                      <a:pt x="5114" y="14592"/>
                      <a:pt x="4577" y="12857"/>
                      <a:pt x="4201" y="11067"/>
                    </a:cubicBezTo>
                    <a:cubicBezTo>
                      <a:pt x="4219" y="11031"/>
                      <a:pt x="4255" y="10978"/>
                      <a:pt x="4273" y="10924"/>
                    </a:cubicBezTo>
                    <a:cubicBezTo>
                      <a:pt x="4380" y="10834"/>
                      <a:pt x="4470" y="10727"/>
                      <a:pt x="4505" y="10602"/>
                    </a:cubicBezTo>
                    <a:cubicBezTo>
                      <a:pt x="4917" y="10548"/>
                      <a:pt x="5329" y="10423"/>
                      <a:pt x="5704" y="10226"/>
                    </a:cubicBezTo>
                    <a:cubicBezTo>
                      <a:pt x="5919" y="10137"/>
                      <a:pt x="6456" y="9671"/>
                      <a:pt x="6009" y="9474"/>
                    </a:cubicBezTo>
                    <a:cubicBezTo>
                      <a:pt x="6000" y="9470"/>
                      <a:pt x="5991" y="9468"/>
                      <a:pt x="5983" y="9468"/>
                    </a:cubicBezTo>
                    <a:cubicBezTo>
                      <a:pt x="5978" y="9468"/>
                      <a:pt x="5973" y="9469"/>
                      <a:pt x="5969" y="9470"/>
                    </a:cubicBezTo>
                    <a:lnTo>
                      <a:pt x="5969" y="9470"/>
                    </a:lnTo>
                    <a:cubicBezTo>
                      <a:pt x="6215" y="9168"/>
                      <a:pt x="6378" y="8801"/>
                      <a:pt x="6438" y="8419"/>
                    </a:cubicBezTo>
                    <a:cubicBezTo>
                      <a:pt x="6438" y="8365"/>
                      <a:pt x="6402" y="8347"/>
                      <a:pt x="6384" y="8347"/>
                    </a:cubicBezTo>
                    <a:cubicBezTo>
                      <a:pt x="6334" y="8341"/>
                      <a:pt x="6284" y="8338"/>
                      <a:pt x="6234" y="8338"/>
                    </a:cubicBezTo>
                    <a:cubicBezTo>
                      <a:pt x="5828" y="8338"/>
                      <a:pt x="5462" y="8531"/>
                      <a:pt x="5239" y="8866"/>
                    </a:cubicBezTo>
                    <a:cubicBezTo>
                      <a:pt x="5436" y="8401"/>
                      <a:pt x="5508" y="7882"/>
                      <a:pt x="5418" y="7381"/>
                    </a:cubicBezTo>
                    <a:cubicBezTo>
                      <a:pt x="5407" y="7359"/>
                      <a:pt x="5382" y="7343"/>
                      <a:pt x="5361" y="7343"/>
                    </a:cubicBezTo>
                    <a:cubicBezTo>
                      <a:pt x="5347" y="7343"/>
                      <a:pt x="5335" y="7349"/>
                      <a:pt x="5329" y="7363"/>
                    </a:cubicBezTo>
                    <a:cubicBezTo>
                      <a:pt x="5042" y="7667"/>
                      <a:pt x="4792" y="7989"/>
                      <a:pt x="4577" y="8365"/>
                    </a:cubicBezTo>
                    <a:cubicBezTo>
                      <a:pt x="4541" y="7864"/>
                      <a:pt x="4362" y="7363"/>
                      <a:pt x="4112" y="6933"/>
                    </a:cubicBezTo>
                    <a:cubicBezTo>
                      <a:pt x="4094" y="6915"/>
                      <a:pt x="4076" y="6906"/>
                      <a:pt x="4058" y="6906"/>
                    </a:cubicBezTo>
                    <a:cubicBezTo>
                      <a:pt x="4040" y="6906"/>
                      <a:pt x="4022" y="6915"/>
                      <a:pt x="4004" y="6933"/>
                    </a:cubicBezTo>
                    <a:cubicBezTo>
                      <a:pt x="3646" y="7327"/>
                      <a:pt x="3468" y="7846"/>
                      <a:pt x="3539" y="8383"/>
                    </a:cubicBezTo>
                    <a:cubicBezTo>
                      <a:pt x="3271" y="8007"/>
                      <a:pt x="2966" y="7667"/>
                      <a:pt x="2752" y="7363"/>
                    </a:cubicBezTo>
                    <a:cubicBezTo>
                      <a:pt x="2741" y="7341"/>
                      <a:pt x="2716" y="7325"/>
                      <a:pt x="2690" y="7325"/>
                    </a:cubicBezTo>
                    <a:cubicBezTo>
                      <a:pt x="2674" y="7325"/>
                      <a:pt x="2658" y="7331"/>
                      <a:pt x="2644" y="7345"/>
                    </a:cubicBezTo>
                    <a:cubicBezTo>
                      <a:pt x="2179" y="7918"/>
                      <a:pt x="2269" y="8741"/>
                      <a:pt x="2680" y="9349"/>
                    </a:cubicBezTo>
                    <a:cubicBezTo>
                      <a:pt x="2286" y="9170"/>
                      <a:pt x="1893" y="9063"/>
                      <a:pt x="1463" y="9009"/>
                    </a:cubicBezTo>
                    <a:cubicBezTo>
                      <a:pt x="1427" y="9009"/>
                      <a:pt x="1392" y="9063"/>
                      <a:pt x="1392" y="9117"/>
                    </a:cubicBezTo>
                    <a:cubicBezTo>
                      <a:pt x="1696" y="10226"/>
                      <a:pt x="2770" y="10709"/>
                      <a:pt x="3843" y="10817"/>
                    </a:cubicBezTo>
                    <a:cubicBezTo>
                      <a:pt x="3843" y="10823"/>
                      <a:pt x="3845" y="10825"/>
                      <a:pt x="3849" y="10825"/>
                    </a:cubicBezTo>
                    <a:cubicBezTo>
                      <a:pt x="3855" y="10825"/>
                      <a:pt x="3867" y="10817"/>
                      <a:pt x="3879" y="10817"/>
                    </a:cubicBezTo>
                    <a:lnTo>
                      <a:pt x="3915" y="10817"/>
                    </a:lnTo>
                    <a:cubicBezTo>
                      <a:pt x="3951" y="10817"/>
                      <a:pt x="3986" y="10781"/>
                      <a:pt x="3951" y="10745"/>
                    </a:cubicBezTo>
                    <a:cubicBezTo>
                      <a:pt x="3879" y="10691"/>
                      <a:pt x="3808" y="10602"/>
                      <a:pt x="3754" y="10530"/>
                    </a:cubicBezTo>
                    <a:lnTo>
                      <a:pt x="3754" y="10477"/>
                    </a:lnTo>
                    <a:cubicBezTo>
                      <a:pt x="3843" y="10566"/>
                      <a:pt x="3915" y="10638"/>
                      <a:pt x="3986" y="10727"/>
                    </a:cubicBezTo>
                    <a:lnTo>
                      <a:pt x="3986" y="10745"/>
                    </a:lnTo>
                    <a:cubicBezTo>
                      <a:pt x="3986" y="10799"/>
                      <a:pt x="4022" y="10834"/>
                      <a:pt x="4076" y="10834"/>
                    </a:cubicBezTo>
                    <a:lnTo>
                      <a:pt x="4094" y="10924"/>
                    </a:lnTo>
                    <a:lnTo>
                      <a:pt x="4058" y="10978"/>
                    </a:lnTo>
                    <a:cubicBezTo>
                      <a:pt x="4040" y="11031"/>
                      <a:pt x="4076" y="11103"/>
                      <a:pt x="4148" y="11103"/>
                    </a:cubicBezTo>
                    <a:cubicBezTo>
                      <a:pt x="4309" y="11962"/>
                      <a:pt x="4505" y="12785"/>
                      <a:pt x="4738" y="13608"/>
                    </a:cubicBezTo>
                    <a:cubicBezTo>
                      <a:pt x="4398" y="13608"/>
                      <a:pt x="4112" y="13358"/>
                      <a:pt x="4076" y="13018"/>
                    </a:cubicBezTo>
                    <a:lnTo>
                      <a:pt x="4076" y="13018"/>
                    </a:lnTo>
                    <a:cubicBezTo>
                      <a:pt x="4165" y="13089"/>
                      <a:pt x="4255" y="13161"/>
                      <a:pt x="4344" y="13250"/>
                    </a:cubicBezTo>
                    <a:cubicBezTo>
                      <a:pt x="4416" y="13358"/>
                      <a:pt x="4523" y="13465"/>
                      <a:pt x="4613" y="13572"/>
                    </a:cubicBezTo>
                    <a:cubicBezTo>
                      <a:pt x="4619" y="13576"/>
                      <a:pt x="4627" y="13577"/>
                      <a:pt x="4634" y="13577"/>
                    </a:cubicBezTo>
                    <a:cubicBezTo>
                      <a:pt x="4666" y="13577"/>
                      <a:pt x="4699" y="13548"/>
                      <a:pt x="4684" y="13519"/>
                    </a:cubicBezTo>
                    <a:cubicBezTo>
                      <a:pt x="4631" y="13376"/>
                      <a:pt x="4559" y="13250"/>
                      <a:pt x="4452" y="13143"/>
                    </a:cubicBezTo>
                    <a:cubicBezTo>
                      <a:pt x="4326" y="13018"/>
                      <a:pt x="4201" y="12910"/>
                      <a:pt x="4040" y="12839"/>
                    </a:cubicBezTo>
                    <a:cubicBezTo>
                      <a:pt x="4030" y="12828"/>
                      <a:pt x="4018" y="12824"/>
                      <a:pt x="4006" y="12824"/>
                    </a:cubicBezTo>
                    <a:cubicBezTo>
                      <a:pt x="3978" y="12824"/>
                      <a:pt x="3951" y="12849"/>
                      <a:pt x="3951" y="12875"/>
                    </a:cubicBezTo>
                    <a:cubicBezTo>
                      <a:pt x="3882" y="13320"/>
                      <a:pt x="4224" y="13700"/>
                      <a:pt x="4661" y="13700"/>
                    </a:cubicBezTo>
                    <a:cubicBezTo>
                      <a:pt x="4681" y="13700"/>
                      <a:pt x="4700" y="13699"/>
                      <a:pt x="4720" y="13698"/>
                    </a:cubicBezTo>
                    <a:cubicBezTo>
                      <a:pt x="4738" y="13698"/>
                      <a:pt x="4756" y="13680"/>
                      <a:pt x="4756" y="13680"/>
                    </a:cubicBezTo>
                    <a:cubicBezTo>
                      <a:pt x="5114" y="14932"/>
                      <a:pt x="5579" y="16185"/>
                      <a:pt x="6134" y="17366"/>
                    </a:cubicBezTo>
                    <a:cubicBezTo>
                      <a:pt x="5848" y="16990"/>
                      <a:pt x="5561" y="16615"/>
                      <a:pt x="5257" y="16239"/>
                    </a:cubicBezTo>
                    <a:cubicBezTo>
                      <a:pt x="4165" y="14324"/>
                      <a:pt x="2555" y="12499"/>
                      <a:pt x="157" y="12463"/>
                    </a:cubicBezTo>
                    <a:cubicBezTo>
                      <a:pt x="121" y="12481"/>
                      <a:pt x="121" y="12535"/>
                      <a:pt x="157" y="12552"/>
                    </a:cubicBezTo>
                    <a:cubicBezTo>
                      <a:pt x="1374" y="12803"/>
                      <a:pt x="2394" y="13107"/>
                      <a:pt x="3360" y="13948"/>
                    </a:cubicBezTo>
                    <a:cubicBezTo>
                      <a:pt x="3915" y="14449"/>
                      <a:pt x="4380" y="15022"/>
                      <a:pt x="4792" y="15666"/>
                    </a:cubicBezTo>
                    <a:cubicBezTo>
                      <a:pt x="3557" y="14235"/>
                      <a:pt x="2161" y="12982"/>
                      <a:pt x="228" y="12606"/>
                    </a:cubicBezTo>
                    <a:cubicBezTo>
                      <a:pt x="221" y="12604"/>
                      <a:pt x="214" y="12602"/>
                      <a:pt x="208" y="12602"/>
                    </a:cubicBezTo>
                    <a:cubicBezTo>
                      <a:pt x="171" y="12602"/>
                      <a:pt x="164" y="12644"/>
                      <a:pt x="211" y="12660"/>
                    </a:cubicBezTo>
                    <a:cubicBezTo>
                      <a:pt x="1660" y="13215"/>
                      <a:pt x="2823" y="13823"/>
                      <a:pt x="3951" y="14915"/>
                    </a:cubicBezTo>
                    <a:cubicBezTo>
                      <a:pt x="4414" y="15378"/>
                      <a:pt x="4860" y="15878"/>
                      <a:pt x="5253" y="16377"/>
                    </a:cubicBezTo>
                    <a:lnTo>
                      <a:pt x="5253" y="16377"/>
                    </a:lnTo>
                    <a:cubicBezTo>
                      <a:pt x="4663" y="15766"/>
                      <a:pt x="3816" y="15465"/>
                      <a:pt x="3074" y="15094"/>
                    </a:cubicBezTo>
                    <a:cubicBezTo>
                      <a:pt x="1875" y="14503"/>
                      <a:pt x="998" y="13537"/>
                      <a:pt x="67" y="12606"/>
                    </a:cubicBezTo>
                    <a:cubicBezTo>
                      <a:pt x="59" y="12598"/>
                      <a:pt x="51" y="12594"/>
                      <a:pt x="43" y="12594"/>
                    </a:cubicBezTo>
                    <a:cubicBezTo>
                      <a:pt x="18" y="12594"/>
                      <a:pt x="0" y="12632"/>
                      <a:pt x="14" y="12660"/>
                    </a:cubicBezTo>
                    <a:cubicBezTo>
                      <a:pt x="676" y="13429"/>
                      <a:pt x="1410" y="14127"/>
                      <a:pt x="2215" y="14736"/>
                    </a:cubicBezTo>
                    <a:cubicBezTo>
                      <a:pt x="3181" y="15434"/>
                      <a:pt x="4344" y="15791"/>
                      <a:pt x="5311" y="16543"/>
                    </a:cubicBezTo>
                    <a:cubicBezTo>
                      <a:pt x="5311" y="16552"/>
                      <a:pt x="5320" y="16556"/>
                      <a:pt x="5331" y="16556"/>
                    </a:cubicBezTo>
                    <a:cubicBezTo>
                      <a:pt x="5342" y="16556"/>
                      <a:pt x="5355" y="16552"/>
                      <a:pt x="5364" y="16543"/>
                    </a:cubicBezTo>
                    <a:lnTo>
                      <a:pt x="5382" y="16579"/>
                    </a:lnTo>
                    <a:cubicBezTo>
                      <a:pt x="5400" y="16597"/>
                      <a:pt x="5418" y="16597"/>
                      <a:pt x="5418" y="16597"/>
                    </a:cubicBezTo>
                    <a:cubicBezTo>
                      <a:pt x="5722" y="16955"/>
                      <a:pt x="6009" y="17330"/>
                      <a:pt x="6313" y="17706"/>
                    </a:cubicBezTo>
                    <a:cubicBezTo>
                      <a:pt x="7029" y="19120"/>
                      <a:pt x="7780" y="20480"/>
                      <a:pt x="8424" y="21912"/>
                    </a:cubicBezTo>
                    <a:cubicBezTo>
                      <a:pt x="8192" y="21625"/>
                      <a:pt x="7852" y="21446"/>
                      <a:pt x="7494" y="21393"/>
                    </a:cubicBezTo>
                    <a:cubicBezTo>
                      <a:pt x="7422" y="21393"/>
                      <a:pt x="7387" y="21464"/>
                      <a:pt x="7422" y="21518"/>
                    </a:cubicBezTo>
                    <a:cubicBezTo>
                      <a:pt x="7619" y="21912"/>
                      <a:pt x="8013" y="22180"/>
                      <a:pt x="8460" y="22198"/>
                    </a:cubicBezTo>
                    <a:cubicBezTo>
                      <a:pt x="8496" y="22198"/>
                      <a:pt x="8514" y="22162"/>
                      <a:pt x="8514" y="22144"/>
                    </a:cubicBezTo>
                    <a:cubicBezTo>
                      <a:pt x="8836" y="22878"/>
                      <a:pt x="9104" y="23665"/>
                      <a:pt x="9337" y="24453"/>
                    </a:cubicBezTo>
                    <a:cubicBezTo>
                      <a:pt x="9140" y="24864"/>
                      <a:pt x="8961" y="25312"/>
                      <a:pt x="8818" y="25741"/>
                    </a:cubicBezTo>
                    <a:cubicBezTo>
                      <a:pt x="8872" y="25383"/>
                      <a:pt x="8836" y="24954"/>
                      <a:pt x="8550" y="24721"/>
                    </a:cubicBezTo>
                    <a:cubicBezTo>
                      <a:pt x="8527" y="24699"/>
                      <a:pt x="8505" y="24689"/>
                      <a:pt x="8485" y="24689"/>
                    </a:cubicBezTo>
                    <a:cubicBezTo>
                      <a:pt x="8457" y="24689"/>
                      <a:pt x="8435" y="24708"/>
                      <a:pt x="8424" y="24739"/>
                    </a:cubicBezTo>
                    <a:cubicBezTo>
                      <a:pt x="8335" y="25151"/>
                      <a:pt x="8424" y="25580"/>
                      <a:pt x="8711" y="25902"/>
                    </a:cubicBezTo>
                    <a:lnTo>
                      <a:pt x="8711" y="25956"/>
                    </a:lnTo>
                    <a:cubicBezTo>
                      <a:pt x="8711" y="25974"/>
                      <a:pt x="8711" y="25974"/>
                      <a:pt x="8729" y="25992"/>
                    </a:cubicBezTo>
                    <a:cubicBezTo>
                      <a:pt x="8550" y="26528"/>
                      <a:pt x="8407" y="27065"/>
                      <a:pt x="8299" y="27620"/>
                    </a:cubicBezTo>
                    <a:cubicBezTo>
                      <a:pt x="8263" y="27817"/>
                      <a:pt x="8228" y="28014"/>
                      <a:pt x="8210" y="28229"/>
                    </a:cubicBezTo>
                    <a:cubicBezTo>
                      <a:pt x="8228" y="27781"/>
                      <a:pt x="8246" y="27334"/>
                      <a:pt x="8246" y="26851"/>
                    </a:cubicBezTo>
                    <a:cubicBezTo>
                      <a:pt x="8246" y="25777"/>
                      <a:pt x="7870" y="24846"/>
                      <a:pt x="7673" y="23808"/>
                    </a:cubicBezTo>
                    <a:cubicBezTo>
                      <a:pt x="7664" y="23773"/>
                      <a:pt x="7633" y="23755"/>
                      <a:pt x="7601" y="23755"/>
                    </a:cubicBezTo>
                    <a:cubicBezTo>
                      <a:pt x="7570" y="23755"/>
                      <a:pt x="7539" y="23773"/>
                      <a:pt x="7530" y="23808"/>
                    </a:cubicBezTo>
                    <a:cubicBezTo>
                      <a:pt x="7011" y="25902"/>
                      <a:pt x="7315" y="28014"/>
                      <a:pt x="8049" y="30018"/>
                    </a:cubicBezTo>
                    <a:cubicBezTo>
                      <a:pt x="8031" y="31736"/>
                      <a:pt x="8246" y="33454"/>
                      <a:pt x="8675" y="35136"/>
                    </a:cubicBezTo>
                    <a:cubicBezTo>
                      <a:pt x="8031" y="33991"/>
                      <a:pt x="7100" y="32953"/>
                      <a:pt x="6205" y="32004"/>
                    </a:cubicBezTo>
                    <a:cubicBezTo>
                      <a:pt x="6188" y="31772"/>
                      <a:pt x="6152" y="31539"/>
                      <a:pt x="6134" y="31306"/>
                    </a:cubicBezTo>
                    <a:cubicBezTo>
                      <a:pt x="6384" y="30609"/>
                      <a:pt x="6778" y="29857"/>
                      <a:pt x="6474" y="29141"/>
                    </a:cubicBezTo>
                    <a:cubicBezTo>
                      <a:pt x="6465" y="29114"/>
                      <a:pt x="6443" y="29101"/>
                      <a:pt x="6418" y="29101"/>
                    </a:cubicBezTo>
                    <a:cubicBezTo>
                      <a:pt x="6393" y="29101"/>
                      <a:pt x="6367" y="29114"/>
                      <a:pt x="6349" y="29141"/>
                    </a:cubicBezTo>
                    <a:cubicBezTo>
                      <a:pt x="6259" y="29356"/>
                      <a:pt x="6152" y="29553"/>
                      <a:pt x="6044" y="29750"/>
                    </a:cubicBezTo>
                    <a:cubicBezTo>
                      <a:pt x="6062" y="29356"/>
                      <a:pt x="6062" y="28980"/>
                      <a:pt x="6080" y="28604"/>
                    </a:cubicBezTo>
                    <a:cubicBezTo>
                      <a:pt x="6080" y="28560"/>
                      <a:pt x="6044" y="28528"/>
                      <a:pt x="6001" y="28528"/>
                    </a:cubicBezTo>
                    <a:cubicBezTo>
                      <a:pt x="5992" y="28528"/>
                      <a:pt x="5982" y="28530"/>
                      <a:pt x="5973" y="28533"/>
                    </a:cubicBezTo>
                    <a:cubicBezTo>
                      <a:pt x="5418" y="28765"/>
                      <a:pt x="5185" y="29338"/>
                      <a:pt x="5203" y="29929"/>
                    </a:cubicBezTo>
                    <a:cubicBezTo>
                      <a:pt x="4881" y="29517"/>
                      <a:pt x="4470" y="29177"/>
                      <a:pt x="4004" y="28926"/>
                    </a:cubicBezTo>
                    <a:cubicBezTo>
                      <a:pt x="3995" y="28923"/>
                      <a:pt x="3985" y="28922"/>
                      <a:pt x="3975" y="28922"/>
                    </a:cubicBezTo>
                    <a:cubicBezTo>
                      <a:pt x="3933" y="28922"/>
                      <a:pt x="3897" y="28951"/>
                      <a:pt x="3897" y="28980"/>
                    </a:cubicBezTo>
                    <a:cubicBezTo>
                      <a:pt x="3933" y="29481"/>
                      <a:pt x="4076" y="29946"/>
                      <a:pt x="4309" y="30358"/>
                    </a:cubicBezTo>
                    <a:lnTo>
                      <a:pt x="4273" y="30322"/>
                    </a:lnTo>
                    <a:cubicBezTo>
                      <a:pt x="4067" y="30181"/>
                      <a:pt x="3694" y="29946"/>
                      <a:pt x="3374" y="29946"/>
                    </a:cubicBezTo>
                    <a:cubicBezTo>
                      <a:pt x="3249" y="29946"/>
                      <a:pt x="3133" y="29982"/>
                      <a:pt x="3038" y="30072"/>
                    </a:cubicBezTo>
                    <a:cubicBezTo>
                      <a:pt x="2555" y="30519"/>
                      <a:pt x="3074" y="30913"/>
                      <a:pt x="3664" y="31163"/>
                    </a:cubicBezTo>
                    <a:lnTo>
                      <a:pt x="3414" y="31163"/>
                    </a:lnTo>
                    <a:cubicBezTo>
                      <a:pt x="2734" y="31235"/>
                      <a:pt x="2680" y="31790"/>
                      <a:pt x="2931" y="32327"/>
                    </a:cubicBezTo>
                    <a:cubicBezTo>
                      <a:pt x="2940" y="32353"/>
                      <a:pt x="2966" y="32367"/>
                      <a:pt x="2993" y="32367"/>
                    </a:cubicBezTo>
                    <a:cubicBezTo>
                      <a:pt x="3020" y="32367"/>
                      <a:pt x="3047" y="32353"/>
                      <a:pt x="3056" y="32327"/>
                    </a:cubicBezTo>
                    <a:cubicBezTo>
                      <a:pt x="3294" y="31979"/>
                      <a:pt x="3738" y="31879"/>
                      <a:pt x="4204" y="31879"/>
                    </a:cubicBezTo>
                    <a:cubicBezTo>
                      <a:pt x="4648" y="31879"/>
                      <a:pt x="5113" y="31970"/>
                      <a:pt x="5436" y="32022"/>
                    </a:cubicBezTo>
                    <a:cubicBezTo>
                      <a:pt x="5490" y="32022"/>
                      <a:pt x="5508" y="31969"/>
                      <a:pt x="5454" y="31951"/>
                    </a:cubicBezTo>
                    <a:cubicBezTo>
                      <a:pt x="5142" y="31821"/>
                      <a:pt x="4692" y="31724"/>
                      <a:pt x="4248" y="31724"/>
                    </a:cubicBezTo>
                    <a:cubicBezTo>
                      <a:pt x="3774" y="31724"/>
                      <a:pt x="3306" y="31834"/>
                      <a:pt x="3020" y="32130"/>
                    </a:cubicBezTo>
                    <a:cubicBezTo>
                      <a:pt x="2931" y="31897"/>
                      <a:pt x="2877" y="31664"/>
                      <a:pt x="3056" y="31468"/>
                    </a:cubicBezTo>
                    <a:cubicBezTo>
                      <a:pt x="3170" y="31354"/>
                      <a:pt x="3348" y="31327"/>
                      <a:pt x="3523" y="31327"/>
                    </a:cubicBezTo>
                    <a:cubicBezTo>
                      <a:pt x="3624" y="31327"/>
                      <a:pt x="3723" y="31336"/>
                      <a:pt x="3808" y="31342"/>
                    </a:cubicBezTo>
                    <a:cubicBezTo>
                      <a:pt x="4309" y="31378"/>
                      <a:pt x="4684" y="31629"/>
                      <a:pt x="5132" y="31772"/>
                    </a:cubicBezTo>
                    <a:lnTo>
                      <a:pt x="5168" y="31772"/>
                    </a:lnTo>
                    <a:cubicBezTo>
                      <a:pt x="5382" y="31897"/>
                      <a:pt x="5615" y="31987"/>
                      <a:pt x="5865" y="32022"/>
                    </a:cubicBezTo>
                    <a:lnTo>
                      <a:pt x="5865" y="32040"/>
                    </a:lnTo>
                    <a:cubicBezTo>
                      <a:pt x="5876" y="32084"/>
                      <a:pt x="5907" y="32107"/>
                      <a:pt x="5941" y="32107"/>
                    </a:cubicBezTo>
                    <a:cubicBezTo>
                      <a:pt x="5963" y="32107"/>
                      <a:pt x="5987" y="32097"/>
                      <a:pt x="6009" y="32076"/>
                    </a:cubicBezTo>
                    <a:cubicBezTo>
                      <a:pt x="6027" y="32094"/>
                      <a:pt x="6044" y="32112"/>
                      <a:pt x="6080" y="32112"/>
                    </a:cubicBezTo>
                    <a:cubicBezTo>
                      <a:pt x="6080" y="32148"/>
                      <a:pt x="6080" y="32183"/>
                      <a:pt x="6098" y="32219"/>
                    </a:cubicBezTo>
                    <a:cubicBezTo>
                      <a:pt x="6106" y="32244"/>
                      <a:pt x="6138" y="32257"/>
                      <a:pt x="6167" y="32257"/>
                    </a:cubicBezTo>
                    <a:cubicBezTo>
                      <a:pt x="6201" y="32257"/>
                      <a:pt x="6233" y="32240"/>
                      <a:pt x="6223" y="32201"/>
                    </a:cubicBezTo>
                    <a:lnTo>
                      <a:pt x="6223" y="32165"/>
                    </a:lnTo>
                    <a:cubicBezTo>
                      <a:pt x="6689" y="32684"/>
                      <a:pt x="7118" y="33221"/>
                      <a:pt x="7548" y="33758"/>
                    </a:cubicBezTo>
                    <a:cubicBezTo>
                      <a:pt x="8067" y="34438"/>
                      <a:pt x="8424" y="35190"/>
                      <a:pt x="8890" y="35888"/>
                    </a:cubicBezTo>
                    <a:lnTo>
                      <a:pt x="8943" y="36067"/>
                    </a:lnTo>
                    <a:cubicBezTo>
                      <a:pt x="9033" y="36389"/>
                      <a:pt x="9140" y="36711"/>
                      <a:pt x="9248" y="37033"/>
                    </a:cubicBezTo>
                    <a:cubicBezTo>
                      <a:pt x="8173" y="35359"/>
                      <a:pt x="6404" y="33685"/>
                      <a:pt x="4608" y="33685"/>
                    </a:cubicBezTo>
                    <a:cubicBezTo>
                      <a:pt x="4580" y="33685"/>
                      <a:pt x="4551" y="33686"/>
                      <a:pt x="4523" y="33687"/>
                    </a:cubicBezTo>
                    <a:cubicBezTo>
                      <a:pt x="4452" y="33687"/>
                      <a:pt x="4416" y="33776"/>
                      <a:pt x="4470" y="33830"/>
                    </a:cubicBezTo>
                    <a:cubicBezTo>
                      <a:pt x="5275" y="34689"/>
                      <a:pt x="5830" y="35888"/>
                      <a:pt x="6778" y="36621"/>
                    </a:cubicBezTo>
                    <a:cubicBezTo>
                      <a:pt x="7548" y="37212"/>
                      <a:pt x="8568" y="37570"/>
                      <a:pt x="9319" y="38178"/>
                    </a:cubicBezTo>
                    <a:cubicBezTo>
                      <a:pt x="9462" y="38357"/>
                      <a:pt x="9606" y="38554"/>
                      <a:pt x="9749" y="38733"/>
                    </a:cubicBezTo>
                    <a:cubicBezTo>
                      <a:pt x="9754" y="38738"/>
                      <a:pt x="9760" y="38740"/>
                      <a:pt x="9766" y="38740"/>
                    </a:cubicBezTo>
                    <a:cubicBezTo>
                      <a:pt x="9783" y="38740"/>
                      <a:pt x="9802" y="38723"/>
                      <a:pt x="9802" y="38697"/>
                    </a:cubicBezTo>
                    <a:cubicBezTo>
                      <a:pt x="9785" y="38661"/>
                      <a:pt x="9767" y="38626"/>
                      <a:pt x="9731" y="38590"/>
                    </a:cubicBezTo>
                    <a:lnTo>
                      <a:pt x="9731" y="38590"/>
                    </a:lnTo>
                    <a:cubicBezTo>
                      <a:pt x="9820" y="38679"/>
                      <a:pt x="9892" y="38769"/>
                      <a:pt x="9963" y="38858"/>
                    </a:cubicBezTo>
                    <a:cubicBezTo>
                      <a:pt x="10250" y="39574"/>
                      <a:pt x="10572" y="40290"/>
                      <a:pt x="10858" y="40988"/>
                    </a:cubicBezTo>
                    <a:lnTo>
                      <a:pt x="10697" y="40898"/>
                    </a:lnTo>
                    <a:cubicBezTo>
                      <a:pt x="10554" y="40666"/>
                      <a:pt x="10375" y="40451"/>
                      <a:pt x="10196" y="40272"/>
                    </a:cubicBezTo>
                    <a:cubicBezTo>
                      <a:pt x="10017" y="40039"/>
                      <a:pt x="9784" y="39860"/>
                      <a:pt x="9516" y="39771"/>
                    </a:cubicBezTo>
                    <a:cubicBezTo>
                      <a:pt x="9507" y="39769"/>
                      <a:pt x="9497" y="39767"/>
                      <a:pt x="9488" y="39767"/>
                    </a:cubicBezTo>
                    <a:cubicBezTo>
                      <a:pt x="9428" y="39767"/>
                      <a:pt x="9378" y="39816"/>
                      <a:pt x="9409" y="39878"/>
                    </a:cubicBezTo>
                    <a:cubicBezTo>
                      <a:pt x="9695" y="40505"/>
                      <a:pt x="10250" y="40988"/>
                      <a:pt x="10930" y="41167"/>
                    </a:cubicBezTo>
                    <a:cubicBezTo>
                      <a:pt x="11377" y="42258"/>
                      <a:pt x="11717" y="43404"/>
                      <a:pt x="11932" y="44567"/>
                    </a:cubicBezTo>
                    <a:cubicBezTo>
                      <a:pt x="11932" y="44782"/>
                      <a:pt x="11914" y="44978"/>
                      <a:pt x="11896" y="45175"/>
                    </a:cubicBezTo>
                    <a:cubicBezTo>
                      <a:pt x="11789" y="44674"/>
                      <a:pt x="11538" y="44173"/>
                      <a:pt x="11145" y="43994"/>
                    </a:cubicBezTo>
                    <a:cubicBezTo>
                      <a:pt x="11131" y="43988"/>
                      <a:pt x="11118" y="43985"/>
                      <a:pt x="11104" y="43985"/>
                    </a:cubicBezTo>
                    <a:cubicBezTo>
                      <a:pt x="11044" y="43985"/>
                      <a:pt x="10987" y="44043"/>
                      <a:pt x="11001" y="44102"/>
                    </a:cubicBezTo>
                    <a:cubicBezTo>
                      <a:pt x="11091" y="44746"/>
                      <a:pt x="11252" y="45587"/>
                      <a:pt x="11842" y="45980"/>
                    </a:cubicBezTo>
                    <a:cubicBezTo>
                      <a:pt x="11663" y="47967"/>
                      <a:pt x="11306" y="49917"/>
                      <a:pt x="10787" y="51850"/>
                    </a:cubicBezTo>
                    <a:cubicBezTo>
                      <a:pt x="10776" y="51893"/>
                      <a:pt x="10811" y="51917"/>
                      <a:pt x="10844" y="51917"/>
                    </a:cubicBezTo>
                    <a:cubicBezTo>
                      <a:pt x="10866" y="51917"/>
                      <a:pt x="10887" y="51907"/>
                      <a:pt x="10894" y="51886"/>
                    </a:cubicBezTo>
                    <a:cubicBezTo>
                      <a:pt x="11449" y="50472"/>
                      <a:pt x="11842" y="49005"/>
                      <a:pt x="12057" y="47502"/>
                    </a:cubicBezTo>
                    <a:cubicBezTo>
                      <a:pt x="12666" y="47001"/>
                      <a:pt x="13256" y="46034"/>
                      <a:pt x="13167" y="45265"/>
                    </a:cubicBezTo>
                    <a:cubicBezTo>
                      <a:pt x="13167" y="45223"/>
                      <a:pt x="13124" y="45182"/>
                      <a:pt x="13079" y="45182"/>
                    </a:cubicBezTo>
                    <a:cubicBezTo>
                      <a:pt x="13067" y="45182"/>
                      <a:pt x="13054" y="45185"/>
                      <a:pt x="13041" y="45193"/>
                    </a:cubicBezTo>
                    <a:cubicBezTo>
                      <a:pt x="12558" y="45533"/>
                      <a:pt x="12397" y="46052"/>
                      <a:pt x="12165" y="46535"/>
                    </a:cubicBezTo>
                    <a:cubicBezTo>
                      <a:pt x="12290" y="45247"/>
                      <a:pt x="12326" y="43940"/>
                      <a:pt x="12290" y="42634"/>
                    </a:cubicBezTo>
                    <a:cubicBezTo>
                      <a:pt x="12737" y="42133"/>
                      <a:pt x="12880" y="41381"/>
                      <a:pt x="12988" y="40737"/>
                    </a:cubicBezTo>
                    <a:cubicBezTo>
                      <a:pt x="13002" y="40694"/>
                      <a:pt x="12958" y="40638"/>
                      <a:pt x="12912" y="40638"/>
                    </a:cubicBezTo>
                    <a:cubicBezTo>
                      <a:pt x="12901" y="40638"/>
                      <a:pt x="12890" y="40641"/>
                      <a:pt x="12880" y="40648"/>
                    </a:cubicBezTo>
                    <a:cubicBezTo>
                      <a:pt x="12594" y="40952"/>
                      <a:pt x="12379" y="41292"/>
                      <a:pt x="12236" y="41668"/>
                    </a:cubicBezTo>
                    <a:cubicBezTo>
                      <a:pt x="12236" y="41578"/>
                      <a:pt x="12236" y="41471"/>
                      <a:pt x="12218" y="41381"/>
                    </a:cubicBezTo>
                    <a:cubicBezTo>
                      <a:pt x="12326" y="40165"/>
                      <a:pt x="12469" y="38948"/>
                      <a:pt x="12648" y="37749"/>
                    </a:cubicBezTo>
                    <a:cubicBezTo>
                      <a:pt x="13507" y="36800"/>
                      <a:pt x="14187" y="35691"/>
                      <a:pt x="14920" y="34635"/>
                    </a:cubicBezTo>
                    <a:cubicBezTo>
                      <a:pt x="15994" y="33114"/>
                      <a:pt x="17032" y="31629"/>
                      <a:pt x="17802" y="29946"/>
                    </a:cubicBezTo>
                    <a:cubicBezTo>
                      <a:pt x="17834" y="29882"/>
                      <a:pt x="17794" y="29818"/>
                      <a:pt x="17734" y="29818"/>
                    </a:cubicBezTo>
                    <a:cubicBezTo>
                      <a:pt x="17727" y="29818"/>
                      <a:pt x="17720" y="29819"/>
                      <a:pt x="17712" y="29821"/>
                    </a:cubicBezTo>
                    <a:cubicBezTo>
                      <a:pt x="15583" y="30448"/>
                      <a:pt x="14097" y="32201"/>
                      <a:pt x="13256" y="34223"/>
                    </a:cubicBezTo>
                    <a:lnTo>
                      <a:pt x="13256" y="34223"/>
                    </a:lnTo>
                    <a:cubicBezTo>
                      <a:pt x="13435" y="33329"/>
                      <a:pt x="13632" y="32452"/>
                      <a:pt x="13829" y="31557"/>
                    </a:cubicBezTo>
                    <a:lnTo>
                      <a:pt x="13829" y="31575"/>
                    </a:lnTo>
                    <a:cubicBezTo>
                      <a:pt x="13838" y="31593"/>
                      <a:pt x="13856" y="31602"/>
                      <a:pt x="13871" y="31602"/>
                    </a:cubicBezTo>
                    <a:cubicBezTo>
                      <a:pt x="13887" y="31602"/>
                      <a:pt x="13900" y="31593"/>
                      <a:pt x="13900" y="31575"/>
                    </a:cubicBezTo>
                    <a:cubicBezTo>
                      <a:pt x="13936" y="31414"/>
                      <a:pt x="13954" y="31235"/>
                      <a:pt x="13954" y="31056"/>
                    </a:cubicBezTo>
                    <a:cubicBezTo>
                      <a:pt x="14079" y="30537"/>
                      <a:pt x="14205" y="30036"/>
                      <a:pt x="14348" y="29517"/>
                    </a:cubicBezTo>
                    <a:cubicBezTo>
                      <a:pt x="14813" y="29284"/>
                      <a:pt x="15189" y="28909"/>
                      <a:pt x="15421" y="28443"/>
                    </a:cubicBezTo>
                    <a:cubicBezTo>
                      <a:pt x="15457" y="28390"/>
                      <a:pt x="15404" y="28318"/>
                      <a:pt x="15332" y="28318"/>
                    </a:cubicBezTo>
                    <a:cubicBezTo>
                      <a:pt x="15028" y="28407"/>
                      <a:pt x="14741" y="28586"/>
                      <a:pt x="14545" y="28819"/>
                    </a:cubicBezTo>
                    <a:cubicBezTo>
                      <a:pt x="14634" y="28461"/>
                      <a:pt x="14724" y="28103"/>
                      <a:pt x="14831" y="27745"/>
                    </a:cubicBezTo>
                    <a:cubicBezTo>
                      <a:pt x="15081" y="27566"/>
                      <a:pt x="15332" y="27387"/>
                      <a:pt x="15565" y="27173"/>
                    </a:cubicBezTo>
                    <a:lnTo>
                      <a:pt x="15565" y="27173"/>
                    </a:lnTo>
                    <a:cubicBezTo>
                      <a:pt x="15529" y="27209"/>
                      <a:pt x="15511" y="27244"/>
                      <a:pt x="15493" y="27280"/>
                    </a:cubicBezTo>
                    <a:cubicBezTo>
                      <a:pt x="15478" y="27309"/>
                      <a:pt x="15500" y="27339"/>
                      <a:pt x="15518" y="27339"/>
                    </a:cubicBezTo>
                    <a:cubicBezTo>
                      <a:pt x="15522" y="27339"/>
                      <a:pt x="15526" y="27337"/>
                      <a:pt x="15529" y="27334"/>
                    </a:cubicBezTo>
                    <a:cubicBezTo>
                      <a:pt x="15600" y="27280"/>
                      <a:pt x="15672" y="27226"/>
                      <a:pt x="15726" y="27155"/>
                    </a:cubicBezTo>
                    <a:cubicBezTo>
                      <a:pt x="15747" y="27156"/>
                      <a:pt x="15768" y="27156"/>
                      <a:pt x="15789" y="27156"/>
                    </a:cubicBezTo>
                    <a:cubicBezTo>
                      <a:pt x="16476" y="27156"/>
                      <a:pt x="17314" y="26607"/>
                      <a:pt x="17748" y="26260"/>
                    </a:cubicBezTo>
                    <a:cubicBezTo>
                      <a:pt x="17784" y="26206"/>
                      <a:pt x="17748" y="26135"/>
                      <a:pt x="17694" y="26135"/>
                    </a:cubicBezTo>
                    <a:cubicBezTo>
                      <a:pt x="17247" y="26153"/>
                      <a:pt x="16799" y="26260"/>
                      <a:pt x="16388" y="26421"/>
                    </a:cubicBezTo>
                    <a:cubicBezTo>
                      <a:pt x="16907" y="25992"/>
                      <a:pt x="17354" y="25473"/>
                      <a:pt x="17712" y="24882"/>
                    </a:cubicBezTo>
                    <a:cubicBezTo>
                      <a:pt x="17730" y="24846"/>
                      <a:pt x="17694" y="24793"/>
                      <a:pt x="17640" y="24793"/>
                    </a:cubicBezTo>
                    <a:cubicBezTo>
                      <a:pt x="17622" y="24792"/>
                      <a:pt x="17604" y="24792"/>
                      <a:pt x="17587" y="24792"/>
                    </a:cubicBezTo>
                    <a:cubicBezTo>
                      <a:pt x="17034" y="24792"/>
                      <a:pt x="16520" y="25057"/>
                      <a:pt x="16173" y="25473"/>
                    </a:cubicBezTo>
                    <a:cubicBezTo>
                      <a:pt x="16370" y="24900"/>
                      <a:pt x="16334" y="24292"/>
                      <a:pt x="16066" y="23755"/>
                    </a:cubicBezTo>
                    <a:cubicBezTo>
                      <a:pt x="16044" y="23733"/>
                      <a:pt x="16015" y="23717"/>
                      <a:pt x="15987" y="23717"/>
                    </a:cubicBezTo>
                    <a:cubicBezTo>
                      <a:pt x="15970" y="23717"/>
                      <a:pt x="15954" y="23723"/>
                      <a:pt x="15940" y="23737"/>
                    </a:cubicBezTo>
                    <a:cubicBezTo>
                      <a:pt x="15565" y="24095"/>
                      <a:pt x="15296" y="24542"/>
                      <a:pt x="15153" y="25043"/>
                    </a:cubicBezTo>
                    <a:cubicBezTo>
                      <a:pt x="15081" y="24775"/>
                      <a:pt x="14956" y="24524"/>
                      <a:pt x="14795" y="24310"/>
                    </a:cubicBezTo>
                    <a:cubicBezTo>
                      <a:pt x="14700" y="24187"/>
                      <a:pt x="14302" y="23803"/>
                      <a:pt x="14031" y="23803"/>
                    </a:cubicBezTo>
                    <a:cubicBezTo>
                      <a:pt x="13947" y="23803"/>
                      <a:pt x="13875" y="23840"/>
                      <a:pt x="13829" y="23934"/>
                    </a:cubicBezTo>
                    <a:cubicBezTo>
                      <a:pt x="13596" y="24471"/>
                      <a:pt x="13775" y="25079"/>
                      <a:pt x="13972" y="25598"/>
                    </a:cubicBezTo>
                    <a:cubicBezTo>
                      <a:pt x="13749" y="25403"/>
                      <a:pt x="13483" y="25306"/>
                      <a:pt x="13208" y="25306"/>
                    </a:cubicBezTo>
                    <a:cubicBezTo>
                      <a:pt x="13129" y="25306"/>
                      <a:pt x="13049" y="25314"/>
                      <a:pt x="12970" y="25330"/>
                    </a:cubicBezTo>
                    <a:cubicBezTo>
                      <a:pt x="12934" y="25330"/>
                      <a:pt x="12916" y="25365"/>
                      <a:pt x="12916" y="25401"/>
                    </a:cubicBezTo>
                    <a:cubicBezTo>
                      <a:pt x="12916" y="26224"/>
                      <a:pt x="13721" y="27119"/>
                      <a:pt x="14563" y="27137"/>
                    </a:cubicBezTo>
                    <a:cubicBezTo>
                      <a:pt x="14616" y="27298"/>
                      <a:pt x="14670" y="27459"/>
                      <a:pt x="14724" y="27620"/>
                    </a:cubicBezTo>
                    <a:cubicBezTo>
                      <a:pt x="14724" y="27620"/>
                      <a:pt x="14741" y="27620"/>
                      <a:pt x="14741" y="27638"/>
                    </a:cubicBezTo>
                    <a:cubicBezTo>
                      <a:pt x="14741" y="27638"/>
                      <a:pt x="14741" y="27638"/>
                      <a:pt x="14741" y="27656"/>
                    </a:cubicBezTo>
                    <a:cubicBezTo>
                      <a:pt x="14741" y="27674"/>
                      <a:pt x="14741" y="27692"/>
                      <a:pt x="14741" y="27710"/>
                    </a:cubicBezTo>
                    <a:cubicBezTo>
                      <a:pt x="14598" y="28193"/>
                      <a:pt x="14437" y="28676"/>
                      <a:pt x="14294" y="29177"/>
                    </a:cubicBezTo>
                    <a:cubicBezTo>
                      <a:pt x="14276" y="29195"/>
                      <a:pt x="14276" y="29195"/>
                      <a:pt x="14294" y="29213"/>
                    </a:cubicBezTo>
                    <a:lnTo>
                      <a:pt x="14222" y="29392"/>
                    </a:lnTo>
                    <a:cubicBezTo>
                      <a:pt x="14169" y="29445"/>
                      <a:pt x="14097" y="29499"/>
                      <a:pt x="14026" y="29553"/>
                    </a:cubicBezTo>
                    <a:cubicBezTo>
                      <a:pt x="13981" y="29597"/>
                      <a:pt x="14010" y="29629"/>
                      <a:pt x="14051" y="29629"/>
                    </a:cubicBezTo>
                    <a:cubicBezTo>
                      <a:pt x="14060" y="29629"/>
                      <a:pt x="14070" y="29628"/>
                      <a:pt x="14079" y="29624"/>
                    </a:cubicBezTo>
                    <a:cubicBezTo>
                      <a:pt x="14133" y="29624"/>
                      <a:pt x="14133" y="29606"/>
                      <a:pt x="14169" y="29589"/>
                    </a:cubicBezTo>
                    <a:lnTo>
                      <a:pt x="14169" y="29589"/>
                    </a:lnTo>
                    <a:cubicBezTo>
                      <a:pt x="14079" y="29893"/>
                      <a:pt x="13990" y="30179"/>
                      <a:pt x="13918" y="30483"/>
                    </a:cubicBezTo>
                    <a:cubicBezTo>
                      <a:pt x="13847" y="30179"/>
                      <a:pt x="13704" y="29893"/>
                      <a:pt x="13525" y="29660"/>
                    </a:cubicBezTo>
                    <a:cubicBezTo>
                      <a:pt x="13512" y="29647"/>
                      <a:pt x="13495" y="29642"/>
                      <a:pt x="13478" y="29642"/>
                    </a:cubicBezTo>
                    <a:cubicBezTo>
                      <a:pt x="13447" y="29642"/>
                      <a:pt x="13417" y="29661"/>
                      <a:pt x="13417" y="29696"/>
                    </a:cubicBezTo>
                    <a:cubicBezTo>
                      <a:pt x="13310" y="30143"/>
                      <a:pt x="13507" y="30716"/>
                      <a:pt x="13721" y="31145"/>
                    </a:cubicBezTo>
                    <a:cubicBezTo>
                      <a:pt x="13578" y="31682"/>
                      <a:pt x="13435" y="32237"/>
                      <a:pt x="13292" y="32792"/>
                    </a:cubicBezTo>
                    <a:cubicBezTo>
                      <a:pt x="13274" y="32398"/>
                      <a:pt x="13167" y="32004"/>
                      <a:pt x="12934" y="31664"/>
                    </a:cubicBezTo>
                    <a:cubicBezTo>
                      <a:pt x="12924" y="31645"/>
                      <a:pt x="12898" y="31631"/>
                      <a:pt x="12874" y="31631"/>
                    </a:cubicBezTo>
                    <a:cubicBezTo>
                      <a:pt x="12854" y="31631"/>
                      <a:pt x="12835" y="31640"/>
                      <a:pt x="12827" y="31664"/>
                    </a:cubicBezTo>
                    <a:cubicBezTo>
                      <a:pt x="12594" y="32130"/>
                      <a:pt x="12827" y="32863"/>
                      <a:pt x="13167" y="33257"/>
                    </a:cubicBezTo>
                    <a:lnTo>
                      <a:pt x="13167" y="33293"/>
                    </a:lnTo>
                    <a:cubicBezTo>
                      <a:pt x="12827" y="34707"/>
                      <a:pt x="12540" y="36138"/>
                      <a:pt x="12326" y="37570"/>
                    </a:cubicBezTo>
                    <a:cubicBezTo>
                      <a:pt x="12218" y="37838"/>
                      <a:pt x="12093" y="38089"/>
                      <a:pt x="11950" y="38357"/>
                    </a:cubicBezTo>
                    <a:cubicBezTo>
                      <a:pt x="11924" y="38396"/>
                      <a:pt x="11963" y="38425"/>
                      <a:pt x="12001" y="38425"/>
                    </a:cubicBezTo>
                    <a:cubicBezTo>
                      <a:pt x="12015" y="38425"/>
                      <a:pt x="12029" y="38421"/>
                      <a:pt x="12039" y="38411"/>
                    </a:cubicBezTo>
                    <a:cubicBezTo>
                      <a:pt x="12075" y="38357"/>
                      <a:pt x="12093" y="38303"/>
                      <a:pt x="12129" y="38250"/>
                    </a:cubicBezTo>
                    <a:cubicBezTo>
                      <a:pt x="12138" y="38259"/>
                      <a:pt x="12151" y="38263"/>
                      <a:pt x="12165" y="38263"/>
                    </a:cubicBezTo>
                    <a:cubicBezTo>
                      <a:pt x="12178" y="38263"/>
                      <a:pt x="12191" y="38259"/>
                      <a:pt x="12200" y="38250"/>
                    </a:cubicBezTo>
                    <a:lnTo>
                      <a:pt x="12236" y="38214"/>
                    </a:lnTo>
                    <a:lnTo>
                      <a:pt x="12236" y="38214"/>
                    </a:lnTo>
                    <a:cubicBezTo>
                      <a:pt x="12165" y="38715"/>
                      <a:pt x="12111" y="39216"/>
                      <a:pt x="12075" y="39735"/>
                    </a:cubicBezTo>
                    <a:cubicBezTo>
                      <a:pt x="11878" y="37910"/>
                      <a:pt x="11610" y="36102"/>
                      <a:pt x="11306" y="34313"/>
                    </a:cubicBezTo>
                    <a:cubicBezTo>
                      <a:pt x="11323" y="34313"/>
                      <a:pt x="11323" y="34295"/>
                      <a:pt x="11323" y="34295"/>
                    </a:cubicBezTo>
                    <a:cubicBezTo>
                      <a:pt x="11717" y="33758"/>
                      <a:pt x="11968" y="32953"/>
                      <a:pt x="11735" y="32344"/>
                    </a:cubicBezTo>
                    <a:cubicBezTo>
                      <a:pt x="11723" y="32309"/>
                      <a:pt x="11681" y="32282"/>
                      <a:pt x="11644" y="32282"/>
                    </a:cubicBezTo>
                    <a:cubicBezTo>
                      <a:pt x="11623" y="32282"/>
                      <a:pt x="11604" y="32290"/>
                      <a:pt x="11592" y="32309"/>
                    </a:cubicBezTo>
                    <a:cubicBezTo>
                      <a:pt x="11377" y="32595"/>
                      <a:pt x="11216" y="32917"/>
                      <a:pt x="11145" y="33257"/>
                    </a:cubicBezTo>
                    <a:cubicBezTo>
                      <a:pt x="10930" y="31969"/>
                      <a:pt x="10733" y="30698"/>
                      <a:pt x="10554" y="29445"/>
                    </a:cubicBezTo>
                    <a:lnTo>
                      <a:pt x="10286" y="27387"/>
                    </a:lnTo>
                    <a:cubicBezTo>
                      <a:pt x="10608" y="26958"/>
                      <a:pt x="10787" y="26439"/>
                      <a:pt x="10769" y="25902"/>
                    </a:cubicBezTo>
                    <a:cubicBezTo>
                      <a:pt x="10769" y="25854"/>
                      <a:pt x="10729" y="25815"/>
                      <a:pt x="10687" y="25815"/>
                    </a:cubicBezTo>
                    <a:cubicBezTo>
                      <a:pt x="10665" y="25815"/>
                      <a:pt x="10643" y="25825"/>
                      <a:pt x="10626" y="25848"/>
                    </a:cubicBezTo>
                    <a:cubicBezTo>
                      <a:pt x="10429" y="26063"/>
                      <a:pt x="10268" y="26332"/>
                      <a:pt x="10178" y="26618"/>
                    </a:cubicBezTo>
                    <a:cubicBezTo>
                      <a:pt x="10053" y="25759"/>
                      <a:pt x="9946" y="24882"/>
                      <a:pt x="9838" y="24023"/>
                    </a:cubicBezTo>
                    <a:cubicBezTo>
                      <a:pt x="10160" y="23415"/>
                      <a:pt x="10518" y="22842"/>
                      <a:pt x="10912" y="22305"/>
                    </a:cubicBezTo>
                    <a:lnTo>
                      <a:pt x="10966" y="22305"/>
                    </a:lnTo>
                    <a:cubicBezTo>
                      <a:pt x="11152" y="22191"/>
                      <a:pt x="11361" y="22133"/>
                      <a:pt x="11574" y="22133"/>
                    </a:cubicBezTo>
                    <a:cubicBezTo>
                      <a:pt x="11628" y="22133"/>
                      <a:pt x="11681" y="22137"/>
                      <a:pt x="11735" y="22144"/>
                    </a:cubicBezTo>
                    <a:cubicBezTo>
                      <a:pt x="11646" y="22252"/>
                      <a:pt x="11538" y="22359"/>
                      <a:pt x="11431" y="22431"/>
                    </a:cubicBezTo>
                    <a:cubicBezTo>
                      <a:pt x="11275" y="22493"/>
                      <a:pt x="11107" y="22541"/>
                      <a:pt x="10936" y="22541"/>
                    </a:cubicBezTo>
                    <a:cubicBezTo>
                      <a:pt x="10910" y="22541"/>
                      <a:pt x="10884" y="22540"/>
                      <a:pt x="10858" y="22538"/>
                    </a:cubicBezTo>
                    <a:cubicBezTo>
                      <a:pt x="10805" y="22538"/>
                      <a:pt x="10769" y="22627"/>
                      <a:pt x="10822" y="22663"/>
                    </a:cubicBezTo>
                    <a:cubicBezTo>
                      <a:pt x="10899" y="22700"/>
                      <a:pt x="10978" y="22716"/>
                      <a:pt x="11057" y="22716"/>
                    </a:cubicBezTo>
                    <a:cubicBezTo>
                      <a:pt x="11405" y="22716"/>
                      <a:pt x="11760" y="22403"/>
                      <a:pt x="11950" y="22126"/>
                    </a:cubicBezTo>
                    <a:cubicBezTo>
                      <a:pt x="11968" y="22091"/>
                      <a:pt x="11950" y="22037"/>
                      <a:pt x="11896" y="22019"/>
                    </a:cubicBezTo>
                    <a:cubicBezTo>
                      <a:pt x="11810" y="22003"/>
                      <a:pt x="11724" y="21995"/>
                      <a:pt x="11639" y="21995"/>
                    </a:cubicBezTo>
                    <a:cubicBezTo>
                      <a:pt x="11440" y="21995"/>
                      <a:pt x="11243" y="22039"/>
                      <a:pt x="11055" y="22126"/>
                    </a:cubicBezTo>
                    <a:cubicBezTo>
                      <a:pt x="11359" y="21715"/>
                      <a:pt x="11699" y="21339"/>
                      <a:pt x="12057" y="20963"/>
                    </a:cubicBezTo>
                    <a:cubicBezTo>
                      <a:pt x="12254" y="20766"/>
                      <a:pt x="12469" y="20552"/>
                      <a:pt x="12684" y="20355"/>
                    </a:cubicBezTo>
                    <a:cubicBezTo>
                      <a:pt x="13149" y="20122"/>
                      <a:pt x="13632" y="19907"/>
                      <a:pt x="14133" y="19746"/>
                    </a:cubicBezTo>
                    <a:cubicBezTo>
                      <a:pt x="15243" y="19299"/>
                      <a:pt x="16406" y="19013"/>
                      <a:pt x="17587" y="18887"/>
                    </a:cubicBezTo>
                    <a:cubicBezTo>
                      <a:pt x="17640" y="18869"/>
                      <a:pt x="17640" y="18798"/>
                      <a:pt x="17587" y="18798"/>
                    </a:cubicBezTo>
                    <a:cubicBezTo>
                      <a:pt x="17521" y="18795"/>
                      <a:pt x="17456" y="18794"/>
                      <a:pt x="17390" y="18794"/>
                    </a:cubicBezTo>
                    <a:cubicBezTo>
                      <a:pt x="16145" y="18794"/>
                      <a:pt x="15021" y="19268"/>
                      <a:pt x="13865" y="19710"/>
                    </a:cubicBezTo>
                    <a:cubicBezTo>
                      <a:pt x="13633" y="19812"/>
                      <a:pt x="13390" y="19901"/>
                      <a:pt x="13145" y="20007"/>
                    </a:cubicBezTo>
                    <a:lnTo>
                      <a:pt x="13145" y="20007"/>
                    </a:lnTo>
                    <a:cubicBezTo>
                      <a:pt x="13747" y="19696"/>
                      <a:pt x="14309" y="19306"/>
                      <a:pt x="14903" y="18977"/>
                    </a:cubicBezTo>
                    <a:cubicBezTo>
                      <a:pt x="15654" y="18565"/>
                      <a:pt x="16549" y="18494"/>
                      <a:pt x="17408" y="18494"/>
                    </a:cubicBezTo>
                    <a:cubicBezTo>
                      <a:pt x="17493" y="18494"/>
                      <a:pt x="17639" y="18491"/>
                      <a:pt x="17812" y="18491"/>
                    </a:cubicBezTo>
                    <a:cubicBezTo>
                      <a:pt x="18547" y="18491"/>
                      <a:pt x="19776" y="18538"/>
                      <a:pt x="18965" y="19030"/>
                    </a:cubicBezTo>
                    <a:cubicBezTo>
                      <a:pt x="17676" y="19818"/>
                      <a:pt x="16567" y="20033"/>
                      <a:pt x="15081" y="20068"/>
                    </a:cubicBezTo>
                    <a:cubicBezTo>
                      <a:pt x="14097" y="20086"/>
                      <a:pt x="13220" y="20229"/>
                      <a:pt x="12379" y="20713"/>
                    </a:cubicBezTo>
                    <a:cubicBezTo>
                      <a:pt x="12348" y="20743"/>
                      <a:pt x="12358" y="20788"/>
                      <a:pt x="12395" y="20788"/>
                    </a:cubicBezTo>
                    <a:cubicBezTo>
                      <a:pt x="12401" y="20788"/>
                      <a:pt x="12408" y="20787"/>
                      <a:pt x="12415" y="20784"/>
                    </a:cubicBezTo>
                    <a:cubicBezTo>
                      <a:pt x="13829" y="20229"/>
                      <a:pt x="15207" y="20283"/>
                      <a:pt x="16710" y="20158"/>
                    </a:cubicBezTo>
                    <a:cubicBezTo>
                      <a:pt x="17837" y="20050"/>
                      <a:pt x="18804" y="19281"/>
                      <a:pt x="19752" y="18762"/>
                    </a:cubicBezTo>
                    <a:cubicBezTo>
                      <a:pt x="19824" y="18708"/>
                      <a:pt x="19806" y="18619"/>
                      <a:pt x="19734" y="18601"/>
                    </a:cubicBezTo>
                    <a:cubicBezTo>
                      <a:pt x="18899" y="18458"/>
                      <a:pt x="18088" y="18346"/>
                      <a:pt x="17263" y="18346"/>
                    </a:cubicBezTo>
                    <a:cubicBezTo>
                      <a:pt x="16851" y="18346"/>
                      <a:pt x="16436" y="18374"/>
                      <a:pt x="16012" y="18440"/>
                    </a:cubicBezTo>
                    <a:cubicBezTo>
                      <a:pt x="15028" y="18601"/>
                      <a:pt x="14222" y="19227"/>
                      <a:pt x="13364" y="19746"/>
                    </a:cubicBezTo>
                    <a:cubicBezTo>
                      <a:pt x="13900" y="19263"/>
                      <a:pt x="14455" y="18780"/>
                      <a:pt x="14974" y="18297"/>
                    </a:cubicBezTo>
                    <a:cubicBezTo>
                      <a:pt x="15511" y="17796"/>
                      <a:pt x="16012" y="17348"/>
                      <a:pt x="16549" y="16919"/>
                    </a:cubicBezTo>
                    <a:cubicBezTo>
                      <a:pt x="16751" y="16997"/>
                      <a:pt x="16968" y="17048"/>
                      <a:pt x="17174" y="17048"/>
                    </a:cubicBezTo>
                    <a:cubicBezTo>
                      <a:pt x="17204" y="17048"/>
                      <a:pt x="17235" y="17046"/>
                      <a:pt x="17265" y="17044"/>
                    </a:cubicBezTo>
                    <a:cubicBezTo>
                      <a:pt x="17408" y="17026"/>
                      <a:pt x="17640" y="16901"/>
                      <a:pt x="17605" y="16740"/>
                    </a:cubicBezTo>
                    <a:cubicBezTo>
                      <a:pt x="17587" y="16561"/>
                      <a:pt x="17390" y="16525"/>
                      <a:pt x="17265" y="16489"/>
                    </a:cubicBezTo>
                    <a:lnTo>
                      <a:pt x="17157" y="16471"/>
                    </a:lnTo>
                    <a:cubicBezTo>
                      <a:pt x="17479" y="16239"/>
                      <a:pt x="17819" y="16024"/>
                      <a:pt x="18159" y="15827"/>
                    </a:cubicBezTo>
                    <a:cubicBezTo>
                      <a:pt x="18177" y="15845"/>
                      <a:pt x="18213" y="15863"/>
                      <a:pt x="18231" y="15863"/>
                    </a:cubicBezTo>
                    <a:lnTo>
                      <a:pt x="18303" y="15863"/>
                    </a:lnTo>
                    <a:cubicBezTo>
                      <a:pt x="18392" y="15935"/>
                      <a:pt x="18499" y="15970"/>
                      <a:pt x="18589" y="16006"/>
                    </a:cubicBezTo>
                    <a:cubicBezTo>
                      <a:pt x="18599" y="16011"/>
                      <a:pt x="18608" y="16014"/>
                      <a:pt x="18616" y="16014"/>
                    </a:cubicBezTo>
                    <a:cubicBezTo>
                      <a:pt x="18635" y="16014"/>
                      <a:pt x="18648" y="16001"/>
                      <a:pt x="18661" y="15988"/>
                    </a:cubicBezTo>
                    <a:lnTo>
                      <a:pt x="18750" y="15988"/>
                    </a:lnTo>
                    <a:cubicBezTo>
                      <a:pt x="19269" y="16919"/>
                      <a:pt x="20092" y="17814"/>
                      <a:pt x="21237" y="17814"/>
                    </a:cubicBezTo>
                    <a:cubicBezTo>
                      <a:pt x="21291" y="17814"/>
                      <a:pt x="21327" y="17742"/>
                      <a:pt x="21309" y="17706"/>
                    </a:cubicBezTo>
                    <a:cubicBezTo>
                      <a:pt x="21148" y="17277"/>
                      <a:pt x="20880" y="16883"/>
                      <a:pt x="20539" y="16579"/>
                    </a:cubicBezTo>
                    <a:lnTo>
                      <a:pt x="20539" y="16579"/>
                    </a:lnTo>
                    <a:cubicBezTo>
                      <a:pt x="20594" y="16583"/>
                      <a:pt x="20648" y="16585"/>
                      <a:pt x="20701" y="16585"/>
                    </a:cubicBezTo>
                    <a:cubicBezTo>
                      <a:pt x="21130" y="16585"/>
                      <a:pt x="21552" y="16459"/>
                      <a:pt x="21917" y="16221"/>
                    </a:cubicBezTo>
                    <a:cubicBezTo>
                      <a:pt x="21935" y="16185"/>
                      <a:pt x="21935" y="16167"/>
                      <a:pt x="21917" y="16131"/>
                    </a:cubicBezTo>
                    <a:lnTo>
                      <a:pt x="21882" y="16149"/>
                    </a:lnTo>
                    <a:cubicBezTo>
                      <a:pt x="21644" y="15624"/>
                      <a:pt x="21006" y="15468"/>
                      <a:pt x="20362" y="15468"/>
                    </a:cubicBezTo>
                    <a:cubicBezTo>
                      <a:pt x="20326" y="15468"/>
                      <a:pt x="20289" y="15468"/>
                      <a:pt x="20253" y="15469"/>
                    </a:cubicBezTo>
                    <a:lnTo>
                      <a:pt x="20504" y="15362"/>
                    </a:lnTo>
                    <a:cubicBezTo>
                      <a:pt x="20862" y="15219"/>
                      <a:pt x="21595" y="14950"/>
                      <a:pt x="21613" y="14467"/>
                    </a:cubicBezTo>
                    <a:cubicBezTo>
                      <a:pt x="21633" y="14152"/>
                      <a:pt x="21354" y="14064"/>
                      <a:pt x="21052" y="14064"/>
                    </a:cubicBezTo>
                    <a:cubicBezTo>
                      <a:pt x="20805" y="14064"/>
                      <a:pt x="20543" y="14123"/>
                      <a:pt x="20414" y="14163"/>
                    </a:cubicBezTo>
                    <a:cubicBezTo>
                      <a:pt x="20289" y="14217"/>
                      <a:pt x="20146" y="14270"/>
                      <a:pt x="20021" y="14342"/>
                    </a:cubicBezTo>
                    <a:cubicBezTo>
                      <a:pt x="20361" y="13948"/>
                      <a:pt x="20593" y="13483"/>
                      <a:pt x="20701" y="12982"/>
                    </a:cubicBezTo>
                    <a:cubicBezTo>
                      <a:pt x="20718" y="12946"/>
                      <a:pt x="20683" y="12892"/>
                      <a:pt x="20647" y="12892"/>
                    </a:cubicBezTo>
                    <a:cubicBezTo>
                      <a:pt x="20003" y="12892"/>
                      <a:pt x="19573" y="13304"/>
                      <a:pt x="19287" y="13823"/>
                    </a:cubicBezTo>
                    <a:cubicBezTo>
                      <a:pt x="19394" y="13179"/>
                      <a:pt x="19162" y="12517"/>
                      <a:pt x="18678" y="11872"/>
                    </a:cubicBezTo>
                    <a:cubicBezTo>
                      <a:pt x="18659" y="11853"/>
                      <a:pt x="18628" y="11839"/>
                      <a:pt x="18602" y="11839"/>
                    </a:cubicBezTo>
                    <a:cubicBezTo>
                      <a:pt x="18580" y="11839"/>
                      <a:pt x="18561" y="11848"/>
                      <a:pt x="18553" y="11872"/>
                    </a:cubicBezTo>
                    <a:cubicBezTo>
                      <a:pt x="18338" y="12356"/>
                      <a:pt x="18213" y="12857"/>
                      <a:pt x="18177" y="13376"/>
                    </a:cubicBezTo>
                    <a:cubicBezTo>
                      <a:pt x="18106" y="13250"/>
                      <a:pt x="18034" y="13125"/>
                      <a:pt x="17980" y="13000"/>
                    </a:cubicBezTo>
                    <a:cubicBezTo>
                      <a:pt x="17963" y="12964"/>
                      <a:pt x="17927" y="12946"/>
                      <a:pt x="17891" y="12946"/>
                    </a:cubicBezTo>
                    <a:cubicBezTo>
                      <a:pt x="17873" y="12946"/>
                      <a:pt x="17855" y="12928"/>
                      <a:pt x="17855" y="12928"/>
                    </a:cubicBezTo>
                    <a:lnTo>
                      <a:pt x="17802" y="12928"/>
                    </a:lnTo>
                    <a:cubicBezTo>
                      <a:pt x="17766" y="12928"/>
                      <a:pt x="17748" y="12964"/>
                      <a:pt x="17730" y="12982"/>
                    </a:cubicBezTo>
                    <a:cubicBezTo>
                      <a:pt x="17462" y="13805"/>
                      <a:pt x="17390" y="14968"/>
                      <a:pt x="18088" y="15595"/>
                    </a:cubicBezTo>
                    <a:cubicBezTo>
                      <a:pt x="18070" y="15630"/>
                      <a:pt x="18070" y="15666"/>
                      <a:pt x="18088" y="15684"/>
                    </a:cubicBezTo>
                    <a:cubicBezTo>
                      <a:pt x="17640" y="15899"/>
                      <a:pt x="17211" y="16149"/>
                      <a:pt x="16799" y="16436"/>
                    </a:cubicBezTo>
                    <a:cubicBezTo>
                      <a:pt x="16746" y="16436"/>
                      <a:pt x="16710" y="16454"/>
                      <a:pt x="16674" y="16471"/>
                    </a:cubicBezTo>
                    <a:cubicBezTo>
                      <a:pt x="16656" y="16489"/>
                      <a:pt x="16638" y="16507"/>
                      <a:pt x="16656" y="16525"/>
                    </a:cubicBezTo>
                    <a:cubicBezTo>
                      <a:pt x="16298" y="16776"/>
                      <a:pt x="15976" y="17026"/>
                      <a:pt x="15654" y="17295"/>
                    </a:cubicBezTo>
                    <a:cubicBezTo>
                      <a:pt x="15851" y="16972"/>
                      <a:pt x="15958" y="16561"/>
                      <a:pt x="15779" y="16239"/>
                    </a:cubicBezTo>
                    <a:cubicBezTo>
                      <a:pt x="15770" y="16209"/>
                      <a:pt x="15749" y="16196"/>
                      <a:pt x="15726" y="16196"/>
                    </a:cubicBezTo>
                    <a:cubicBezTo>
                      <a:pt x="15708" y="16196"/>
                      <a:pt x="15688" y="16205"/>
                      <a:pt x="15672" y="16221"/>
                    </a:cubicBezTo>
                    <a:cubicBezTo>
                      <a:pt x="15368" y="16525"/>
                      <a:pt x="15260" y="16972"/>
                      <a:pt x="15350" y="17402"/>
                    </a:cubicBezTo>
                    <a:cubicBezTo>
                      <a:pt x="15332" y="17456"/>
                      <a:pt x="15296" y="17509"/>
                      <a:pt x="15278" y="17563"/>
                    </a:cubicBezTo>
                    <a:cubicBezTo>
                      <a:pt x="15278" y="17563"/>
                      <a:pt x="15278" y="17581"/>
                      <a:pt x="15278" y="17599"/>
                    </a:cubicBezTo>
                    <a:cubicBezTo>
                      <a:pt x="14330" y="18404"/>
                      <a:pt x="13435" y="19317"/>
                      <a:pt x="12594" y="20140"/>
                    </a:cubicBezTo>
                    <a:lnTo>
                      <a:pt x="12522" y="20158"/>
                    </a:lnTo>
                    <a:cubicBezTo>
                      <a:pt x="12505" y="20176"/>
                      <a:pt x="12505" y="20194"/>
                      <a:pt x="12505" y="20212"/>
                    </a:cubicBezTo>
                    <a:lnTo>
                      <a:pt x="12200" y="20516"/>
                    </a:lnTo>
                    <a:cubicBezTo>
                      <a:pt x="12057" y="20605"/>
                      <a:pt x="11932" y="20730"/>
                      <a:pt x="11825" y="20874"/>
                    </a:cubicBezTo>
                    <a:cubicBezTo>
                      <a:pt x="11753" y="20945"/>
                      <a:pt x="11663" y="21035"/>
                      <a:pt x="11574" y="21124"/>
                    </a:cubicBezTo>
                    <a:cubicBezTo>
                      <a:pt x="12003" y="20319"/>
                      <a:pt x="12326" y="19460"/>
                      <a:pt x="12540" y="18583"/>
                    </a:cubicBezTo>
                    <a:cubicBezTo>
                      <a:pt x="12666" y="18118"/>
                      <a:pt x="12791" y="17617"/>
                      <a:pt x="12934" y="17116"/>
                    </a:cubicBezTo>
                    <a:cubicBezTo>
                      <a:pt x="13131" y="17026"/>
                      <a:pt x="13292" y="16901"/>
                      <a:pt x="13435" y="16722"/>
                    </a:cubicBezTo>
                    <a:cubicBezTo>
                      <a:pt x="13578" y="16561"/>
                      <a:pt x="13650" y="16364"/>
                      <a:pt x="13650" y="16149"/>
                    </a:cubicBezTo>
                    <a:cubicBezTo>
                      <a:pt x="13650" y="16097"/>
                      <a:pt x="13621" y="16064"/>
                      <a:pt x="13585" y="16064"/>
                    </a:cubicBezTo>
                    <a:cubicBezTo>
                      <a:pt x="13571" y="16064"/>
                      <a:pt x="13557" y="16068"/>
                      <a:pt x="13542" y="16078"/>
                    </a:cubicBezTo>
                    <a:cubicBezTo>
                      <a:pt x="13346" y="16203"/>
                      <a:pt x="13185" y="16346"/>
                      <a:pt x="13077" y="16543"/>
                    </a:cubicBezTo>
                    <a:cubicBezTo>
                      <a:pt x="13238" y="15863"/>
                      <a:pt x="13346" y="15183"/>
                      <a:pt x="13399" y="14485"/>
                    </a:cubicBezTo>
                    <a:cubicBezTo>
                      <a:pt x="13414" y="14490"/>
                      <a:pt x="13428" y="14492"/>
                      <a:pt x="13442" y="14492"/>
                    </a:cubicBezTo>
                    <a:cubicBezTo>
                      <a:pt x="13479" y="14492"/>
                      <a:pt x="13511" y="14475"/>
                      <a:pt x="13525" y="14449"/>
                    </a:cubicBezTo>
                    <a:lnTo>
                      <a:pt x="13632" y="14288"/>
                    </a:lnTo>
                    <a:cubicBezTo>
                      <a:pt x="13686" y="14235"/>
                      <a:pt x="13721" y="14163"/>
                      <a:pt x="13757" y="14091"/>
                    </a:cubicBezTo>
                    <a:cubicBezTo>
                      <a:pt x="14706" y="13841"/>
                      <a:pt x="15690" y="12749"/>
                      <a:pt x="15314" y="11765"/>
                    </a:cubicBezTo>
                    <a:cubicBezTo>
                      <a:pt x="15307" y="11744"/>
                      <a:pt x="15289" y="11734"/>
                      <a:pt x="15270" y="11734"/>
                    </a:cubicBezTo>
                    <a:cubicBezTo>
                      <a:pt x="15242" y="11734"/>
                      <a:pt x="15214" y="11757"/>
                      <a:pt x="15225" y="11801"/>
                    </a:cubicBezTo>
                    <a:cubicBezTo>
                      <a:pt x="15529" y="12713"/>
                      <a:pt x="14670" y="13447"/>
                      <a:pt x="13882" y="13859"/>
                    </a:cubicBezTo>
                    <a:lnTo>
                      <a:pt x="13882" y="13859"/>
                    </a:lnTo>
                    <a:cubicBezTo>
                      <a:pt x="13936" y="13769"/>
                      <a:pt x="13990" y="13662"/>
                      <a:pt x="14026" y="13555"/>
                    </a:cubicBezTo>
                    <a:cubicBezTo>
                      <a:pt x="14061" y="13537"/>
                      <a:pt x="14061" y="13501"/>
                      <a:pt x="14079" y="13447"/>
                    </a:cubicBezTo>
                    <a:cubicBezTo>
                      <a:pt x="14079" y="13447"/>
                      <a:pt x="14079" y="13429"/>
                      <a:pt x="14079" y="13411"/>
                    </a:cubicBezTo>
                    <a:cubicBezTo>
                      <a:pt x="14795" y="12910"/>
                      <a:pt x="15189" y="12069"/>
                      <a:pt x="15117" y="11192"/>
                    </a:cubicBezTo>
                    <a:cubicBezTo>
                      <a:pt x="15117" y="11163"/>
                      <a:pt x="15093" y="11134"/>
                      <a:pt x="15065" y="11134"/>
                    </a:cubicBezTo>
                    <a:cubicBezTo>
                      <a:pt x="15059" y="11134"/>
                      <a:pt x="15052" y="11135"/>
                      <a:pt x="15046" y="11139"/>
                    </a:cubicBezTo>
                    <a:cubicBezTo>
                      <a:pt x="14777" y="11210"/>
                      <a:pt x="14545" y="11389"/>
                      <a:pt x="14419" y="11622"/>
                    </a:cubicBezTo>
                    <a:cubicBezTo>
                      <a:pt x="14437" y="11336"/>
                      <a:pt x="14437" y="11031"/>
                      <a:pt x="14419" y="10727"/>
                    </a:cubicBezTo>
                    <a:cubicBezTo>
                      <a:pt x="14419" y="10698"/>
                      <a:pt x="14384" y="10669"/>
                      <a:pt x="14351" y="10669"/>
                    </a:cubicBezTo>
                    <a:cubicBezTo>
                      <a:pt x="14344" y="10669"/>
                      <a:pt x="14336" y="10670"/>
                      <a:pt x="14330" y="10673"/>
                    </a:cubicBezTo>
                    <a:cubicBezTo>
                      <a:pt x="13918" y="10834"/>
                      <a:pt x="13596" y="11192"/>
                      <a:pt x="13489" y="11640"/>
                    </a:cubicBezTo>
                    <a:cubicBezTo>
                      <a:pt x="13405" y="11472"/>
                      <a:pt x="13070" y="10988"/>
                      <a:pt x="12842" y="10988"/>
                    </a:cubicBezTo>
                    <a:cubicBezTo>
                      <a:pt x="12778" y="10988"/>
                      <a:pt x="12723" y="11027"/>
                      <a:pt x="12684" y="11121"/>
                    </a:cubicBezTo>
                    <a:cubicBezTo>
                      <a:pt x="12666" y="11049"/>
                      <a:pt x="12648" y="10978"/>
                      <a:pt x="12648" y="10906"/>
                    </a:cubicBezTo>
                    <a:cubicBezTo>
                      <a:pt x="12648" y="10858"/>
                      <a:pt x="12616" y="10827"/>
                      <a:pt x="12579" y="10827"/>
                    </a:cubicBezTo>
                    <a:cubicBezTo>
                      <a:pt x="12560" y="10827"/>
                      <a:pt x="12540" y="10834"/>
                      <a:pt x="12522" y="10852"/>
                    </a:cubicBezTo>
                    <a:cubicBezTo>
                      <a:pt x="11914" y="11371"/>
                      <a:pt x="11950" y="13071"/>
                      <a:pt x="12684" y="13572"/>
                    </a:cubicBezTo>
                    <a:cubicBezTo>
                      <a:pt x="12361" y="13483"/>
                      <a:pt x="12075" y="13322"/>
                      <a:pt x="11842" y="13071"/>
                    </a:cubicBezTo>
                    <a:cubicBezTo>
                      <a:pt x="11681" y="12910"/>
                      <a:pt x="11574" y="12696"/>
                      <a:pt x="11556" y="12481"/>
                    </a:cubicBezTo>
                    <a:cubicBezTo>
                      <a:pt x="11520" y="12195"/>
                      <a:pt x="11681" y="11998"/>
                      <a:pt x="11807" y="11765"/>
                    </a:cubicBezTo>
                    <a:cubicBezTo>
                      <a:pt x="11807" y="11736"/>
                      <a:pt x="11795" y="11707"/>
                      <a:pt x="11771" y="11707"/>
                    </a:cubicBezTo>
                    <a:cubicBezTo>
                      <a:pt x="11765" y="11707"/>
                      <a:pt x="11760" y="11708"/>
                      <a:pt x="11753" y="11711"/>
                    </a:cubicBezTo>
                    <a:cubicBezTo>
                      <a:pt x="11341" y="11998"/>
                      <a:pt x="11323" y="12535"/>
                      <a:pt x="11556" y="12946"/>
                    </a:cubicBezTo>
                    <a:cubicBezTo>
                      <a:pt x="11825" y="13376"/>
                      <a:pt x="12308" y="13662"/>
                      <a:pt x="12827" y="13680"/>
                    </a:cubicBezTo>
                    <a:cubicBezTo>
                      <a:pt x="12845" y="13680"/>
                      <a:pt x="12862" y="13680"/>
                      <a:pt x="12862" y="13662"/>
                    </a:cubicBezTo>
                    <a:cubicBezTo>
                      <a:pt x="12898" y="13680"/>
                      <a:pt x="12934" y="13698"/>
                      <a:pt x="12988" y="13698"/>
                    </a:cubicBezTo>
                    <a:cubicBezTo>
                      <a:pt x="13041" y="13877"/>
                      <a:pt x="13059" y="14056"/>
                      <a:pt x="13095" y="14235"/>
                    </a:cubicBezTo>
                    <a:cubicBezTo>
                      <a:pt x="13095" y="14284"/>
                      <a:pt x="13133" y="14311"/>
                      <a:pt x="13170" y="14311"/>
                    </a:cubicBezTo>
                    <a:cubicBezTo>
                      <a:pt x="13200" y="14311"/>
                      <a:pt x="13230" y="14293"/>
                      <a:pt x="13238" y="14252"/>
                    </a:cubicBezTo>
                    <a:cubicBezTo>
                      <a:pt x="13256" y="14252"/>
                      <a:pt x="13274" y="14252"/>
                      <a:pt x="13292" y="14235"/>
                    </a:cubicBezTo>
                    <a:lnTo>
                      <a:pt x="13292" y="14235"/>
                    </a:lnTo>
                    <a:cubicBezTo>
                      <a:pt x="13167" y="15595"/>
                      <a:pt x="12916" y="16919"/>
                      <a:pt x="12540" y="18225"/>
                    </a:cubicBezTo>
                    <a:cubicBezTo>
                      <a:pt x="12594" y="17724"/>
                      <a:pt x="12594" y="17223"/>
                      <a:pt x="12505" y="16722"/>
                    </a:cubicBezTo>
                    <a:cubicBezTo>
                      <a:pt x="12344" y="15577"/>
                      <a:pt x="11341" y="15094"/>
                      <a:pt x="10840" y="14127"/>
                    </a:cubicBezTo>
                    <a:cubicBezTo>
                      <a:pt x="10828" y="14108"/>
                      <a:pt x="10809" y="14101"/>
                      <a:pt x="10790" y="14101"/>
                    </a:cubicBezTo>
                    <a:cubicBezTo>
                      <a:pt x="10755" y="14101"/>
                      <a:pt x="10721" y="14128"/>
                      <a:pt x="10733" y="14163"/>
                    </a:cubicBezTo>
                    <a:cubicBezTo>
                      <a:pt x="11019" y="15255"/>
                      <a:pt x="10876" y="16382"/>
                      <a:pt x="11019" y="17491"/>
                    </a:cubicBezTo>
                    <a:cubicBezTo>
                      <a:pt x="11162" y="18673"/>
                      <a:pt x="11735" y="19621"/>
                      <a:pt x="11538" y="20856"/>
                    </a:cubicBezTo>
                    <a:cubicBezTo>
                      <a:pt x="11395" y="21142"/>
                      <a:pt x="11252" y="21428"/>
                      <a:pt x="11091" y="21697"/>
                    </a:cubicBezTo>
                    <a:cubicBezTo>
                      <a:pt x="10590" y="22287"/>
                      <a:pt x="10142" y="22932"/>
                      <a:pt x="9767" y="23612"/>
                    </a:cubicBezTo>
                    <a:cubicBezTo>
                      <a:pt x="9677" y="22753"/>
                      <a:pt x="9570" y="21876"/>
                      <a:pt x="9498" y="21017"/>
                    </a:cubicBezTo>
                    <a:cubicBezTo>
                      <a:pt x="9767" y="20641"/>
                      <a:pt x="9874" y="20176"/>
                      <a:pt x="9802" y="19728"/>
                    </a:cubicBezTo>
                    <a:cubicBezTo>
                      <a:pt x="9791" y="19694"/>
                      <a:pt x="9757" y="19674"/>
                      <a:pt x="9725" y="19674"/>
                    </a:cubicBezTo>
                    <a:cubicBezTo>
                      <a:pt x="9707" y="19674"/>
                      <a:pt x="9690" y="19680"/>
                      <a:pt x="9677" y="19693"/>
                    </a:cubicBezTo>
                    <a:cubicBezTo>
                      <a:pt x="9570" y="19782"/>
                      <a:pt x="9462" y="19907"/>
                      <a:pt x="9409" y="20050"/>
                    </a:cubicBezTo>
                    <a:cubicBezTo>
                      <a:pt x="9319" y="18995"/>
                      <a:pt x="9248" y="17957"/>
                      <a:pt x="9194" y="16901"/>
                    </a:cubicBezTo>
                    <a:cubicBezTo>
                      <a:pt x="9194" y="16632"/>
                      <a:pt x="9176" y="16382"/>
                      <a:pt x="9176" y="16131"/>
                    </a:cubicBezTo>
                    <a:cubicBezTo>
                      <a:pt x="9534" y="15738"/>
                      <a:pt x="9731" y="15237"/>
                      <a:pt x="9713" y="14700"/>
                    </a:cubicBezTo>
                    <a:cubicBezTo>
                      <a:pt x="9713" y="14665"/>
                      <a:pt x="9683" y="14637"/>
                      <a:pt x="9651" y="14637"/>
                    </a:cubicBezTo>
                    <a:cubicBezTo>
                      <a:pt x="9635" y="14637"/>
                      <a:pt x="9618" y="14645"/>
                      <a:pt x="9606" y="14664"/>
                    </a:cubicBezTo>
                    <a:cubicBezTo>
                      <a:pt x="9409" y="14843"/>
                      <a:pt x="9266" y="15076"/>
                      <a:pt x="9176" y="15326"/>
                    </a:cubicBezTo>
                    <a:cubicBezTo>
                      <a:pt x="9176" y="14986"/>
                      <a:pt x="9194" y="14646"/>
                      <a:pt x="9212" y="14306"/>
                    </a:cubicBezTo>
                    <a:cubicBezTo>
                      <a:pt x="9212" y="14306"/>
                      <a:pt x="9212" y="14288"/>
                      <a:pt x="9212" y="14288"/>
                    </a:cubicBezTo>
                    <a:cubicBezTo>
                      <a:pt x="9319" y="12284"/>
                      <a:pt x="10321" y="10459"/>
                      <a:pt x="11413" y="8812"/>
                    </a:cubicBezTo>
                    <a:cubicBezTo>
                      <a:pt x="12218" y="7578"/>
                      <a:pt x="13346" y="6575"/>
                      <a:pt x="13900" y="5180"/>
                    </a:cubicBezTo>
                    <a:lnTo>
                      <a:pt x="13900" y="5180"/>
                    </a:lnTo>
                    <a:cubicBezTo>
                      <a:pt x="13936" y="5394"/>
                      <a:pt x="13900" y="5627"/>
                      <a:pt x="13829" y="5824"/>
                    </a:cubicBezTo>
                    <a:cubicBezTo>
                      <a:pt x="13757" y="6092"/>
                      <a:pt x="13668" y="6361"/>
                      <a:pt x="13578" y="6611"/>
                    </a:cubicBezTo>
                    <a:cubicBezTo>
                      <a:pt x="13310" y="7363"/>
                      <a:pt x="12952" y="8079"/>
                      <a:pt x="12522" y="8759"/>
                    </a:cubicBezTo>
                    <a:cubicBezTo>
                      <a:pt x="11825" y="9904"/>
                      <a:pt x="10733" y="10745"/>
                      <a:pt x="9946" y="11819"/>
                    </a:cubicBezTo>
                    <a:cubicBezTo>
                      <a:pt x="9916" y="11848"/>
                      <a:pt x="9947" y="11877"/>
                      <a:pt x="9978" y="11877"/>
                    </a:cubicBezTo>
                    <a:cubicBezTo>
                      <a:pt x="9986" y="11877"/>
                      <a:pt x="9993" y="11876"/>
                      <a:pt x="9999" y="11872"/>
                    </a:cubicBezTo>
                    <a:cubicBezTo>
                      <a:pt x="12039" y="9904"/>
                      <a:pt x="13936" y="7613"/>
                      <a:pt x="14151" y="4679"/>
                    </a:cubicBezTo>
                    <a:cubicBezTo>
                      <a:pt x="14151" y="4644"/>
                      <a:pt x="14121" y="4616"/>
                      <a:pt x="14085" y="4616"/>
                    </a:cubicBezTo>
                    <a:cubicBezTo>
                      <a:pt x="14065" y="4616"/>
                      <a:pt x="14044" y="4624"/>
                      <a:pt x="14026" y="4643"/>
                    </a:cubicBezTo>
                    <a:cubicBezTo>
                      <a:pt x="13095" y="5752"/>
                      <a:pt x="11914" y="6629"/>
                      <a:pt x="11037" y="7792"/>
                    </a:cubicBezTo>
                    <a:cubicBezTo>
                      <a:pt x="10142" y="8955"/>
                      <a:pt x="9695" y="10423"/>
                      <a:pt x="9534" y="11837"/>
                    </a:cubicBezTo>
                    <a:cubicBezTo>
                      <a:pt x="9534" y="11854"/>
                      <a:pt x="9552" y="11872"/>
                      <a:pt x="9588" y="11890"/>
                    </a:cubicBezTo>
                    <a:cubicBezTo>
                      <a:pt x="9480" y="12159"/>
                      <a:pt x="9391" y="12445"/>
                      <a:pt x="9319" y="12749"/>
                    </a:cubicBezTo>
                    <a:cubicBezTo>
                      <a:pt x="9462" y="10960"/>
                      <a:pt x="9695" y="9206"/>
                      <a:pt x="9892" y="7434"/>
                    </a:cubicBezTo>
                    <a:cubicBezTo>
                      <a:pt x="10196" y="7112"/>
                      <a:pt x="10393" y="6719"/>
                      <a:pt x="10465" y="6289"/>
                    </a:cubicBezTo>
                    <a:cubicBezTo>
                      <a:pt x="10465" y="6245"/>
                      <a:pt x="10428" y="6213"/>
                      <a:pt x="10395" y="6213"/>
                    </a:cubicBezTo>
                    <a:cubicBezTo>
                      <a:pt x="10388" y="6213"/>
                      <a:pt x="10381" y="6214"/>
                      <a:pt x="10375" y="6218"/>
                    </a:cubicBezTo>
                    <a:cubicBezTo>
                      <a:pt x="10214" y="6307"/>
                      <a:pt x="10089" y="6432"/>
                      <a:pt x="9999" y="6593"/>
                    </a:cubicBezTo>
                    <a:cubicBezTo>
                      <a:pt x="10053" y="6146"/>
                      <a:pt x="10089" y="5681"/>
                      <a:pt x="10142" y="5233"/>
                    </a:cubicBezTo>
                    <a:cubicBezTo>
                      <a:pt x="10160" y="5215"/>
                      <a:pt x="10178" y="5198"/>
                      <a:pt x="10160" y="5162"/>
                    </a:cubicBezTo>
                    <a:cubicBezTo>
                      <a:pt x="10160" y="5144"/>
                      <a:pt x="10160" y="5126"/>
                      <a:pt x="10142" y="5090"/>
                    </a:cubicBezTo>
                    <a:cubicBezTo>
                      <a:pt x="10142" y="5072"/>
                      <a:pt x="10142" y="5019"/>
                      <a:pt x="10142" y="4965"/>
                    </a:cubicBezTo>
                    <a:cubicBezTo>
                      <a:pt x="10536" y="4840"/>
                      <a:pt x="10840" y="4500"/>
                      <a:pt x="10930" y="4106"/>
                    </a:cubicBezTo>
                    <a:lnTo>
                      <a:pt x="11019" y="4088"/>
                    </a:lnTo>
                    <a:cubicBezTo>
                      <a:pt x="11274" y="4284"/>
                      <a:pt x="11560" y="4352"/>
                      <a:pt x="11861" y="4352"/>
                    </a:cubicBezTo>
                    <a:cubicBezTo>
                      <a:pt x="12522" y="4352"/>
                      <a:pt x="13259" y="4027"/>
                      <a:pt x="13903" y="4027"/>
                    </a:cubicBezTo>
                    <a:cubicBezTo>
                      <a:pt x="13957" y="4027"/>
                      <a:pt x="14009" y="4030"/>
                      <a:pt x="14061" y="4034"/>
                    </a:cubicBezTo>
                    <a:cubicBezTo>
                      <a:pt x="14133" y="4034"/>
                      <a:pt x="14151" y="3981"/>
                      <a:pt x="14151" y="3927"/>
                    </a:cubicBezTo>
                    <a:cubicBezTo>
                      <a:pt x="14037" y="3392"/>
                      <a:pt x="13497" y="3224"/>
                      <a:pt x="12997" y="3224"/>
                    </a:cubicBezTo>
                    <a:cubicBezTo>
                      <a:pt x="12946" y="3224"/>
                      <a:pt x="12895" y="3226"/>
                      <a:pt x="12845" y="3229"/>
                    </a:cubicBezTo>
                    <a:cubicBezTo>
                      <a:pt x="13364" y="2835"/>
                      <a:pt x="13614" y="2299"/>
                      <a:pt x="13936" y="1762"/>
                    </a:cubicBezTo>
                    <a:cubicBezTo>
                      <a:pt x="13954" y="1708"/>
                      <a:pt x="13918" y="1636"/>
                      <a:pt x="13865" y="1636"/>
                    </a:cubicBezTo>
                    <a:cubicBezTo>
                      <a:pt x="13716" y="1627"/>
                      <a:pt x="13567" y="1618"/>
                      <a:pt x="13419" y="1618"/>
                    </a:cubicBezTo>
                    <a:cubicBezTo>
                      <a:pt x="13032" y="1618"/>
                      <a:pt x="12659" y="1677"/>
                      <a:pt x="12361" y="1923"/>
                    </a:cubicBezTo>
                    <a:cubicBezTo>
                      <a:pt x="12469" y="1583"/>
                      <a:pt x="12487" y="1207"/>
                      <a:pt x="12433" y="849"/>
                    </a:cubicBezTo>
                    <a:cubicBezTo>
                      <a:pt x="12420" y="823"/>
                      <a:pt x="12397" y="806"/>
                      <a:pt x="12372" y="806"/>
                    </a:cubicBezTo>
                    <a:cubicBezTo>
                      <a:pt x="12363" y="806"/>
                      <a:pt x="12353" y="808"/>
                      <a:pt x="12344" y="813"/>
                    </a:cubicBezTo>
                    <a:lnTo>
                      <a:pt x="12272" y="885"/>
                    </a:lnTo>
                    <a:cubicBezTo>
                      <a:pt x="12308" y="688"/>
                      <a:pt x="12415" y="652"/>
                      <a:pt x="12397" y="491"/>
                    </a:cubicBezTo>
                    <a:cubicBezTo>
                      <a:pt x="12415" y="455"/>
                      <a:pt x="12379" y="437"/>
                      <a:pt x="12344" y="420"/>
                    </a:cubicBezTo>
                    <a:cubicBezTo>
                      <a:pt x="12260" y="400"/>
                      <a:pt x="12181" y="391"/>
                      <a:pt x="12105" y="391"/>
                    </a:cubicBezTo>
                    <a:cubicBezTo>
                      <a:pt x="11625" y="391"/>
                      <a:pt x="11289" y="757"/>
                      <a:pt x="11073" y="1189"/>
                    </a:cubicBezTo>
                    <a:cubicBezTo>
                      <a:pt x="11001" y="813"/>
                      <a:pt x="10894" y="437"/>
                      <a:pt x="10840" y="44"/>
                    </a:cubicBezTo>
                    <a:cubicBezTo>
                      <a:pt x="10840" y="18"/>
                      <a:pt x="10812" y="1"/>
                      <a:pt x="107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37"/>
              <p:cNvSpPr/>
              <p:nvPr/>
            </p:nvSpPr>
            <p:spPr>
              <a:xfrm>
                <a:off x="3232550" y="3581900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5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5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30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37"/>
              <p:cNvSpPr/>
              <p:nvPr/>
            </p:nvSpPr>
            <p:spPr>
              <a:xfrm>
                <a:off x="3025950" y="3634950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50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8"/>
                      <a:pt x="887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37"/>
              <p:cNvSpPr/>
              <p:nvPr/>
            </p:nvSpPr>
            <p:spPr>
              <a:xfrm>
                <a:off x="3105825" y="34679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29" y="699"/>
                      <a:pt x="519" y="914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6"/>
                      <a:pt x="841" y="1576"/>
                    </a:cubicBezTo>
                    <a:cubicBezTo>
                      <a:pt x="852" y="1581"/>
                      <a:pt x="864" y="1583"/>
                      <a:pt x="875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4"/>
                      <a:pt x="143" y="19"/>
                    </a:cubicBezTo>
                    <a:cubicBezTo>
                      <a:pt x="125" y="7"/>
                      <a:pt x="103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37"/>
              <p:cNvSpPr/>
              <p:nvPr/>
            </p:nvSpPr>
            <p:spPr>
              <a:xfrm>
                <a:off x="2926175" y="3114300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4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7"/>
                    </a:cubicBezTo>
                    <a:cubicBezTo>
                      <a:pt x="1177" y="710"/>
                      <a:pt x="1181" y="712"/>
                      <a:pt x="1185" y="712"/>
                    </a:cubicBezTo>
                    <a:cubicBezTo>
                      <a:pt x="1203" y="712"/>
                      <a:pt x="1224" y="685"/>
                      <a:pt x="1209" y="671"/>
                    </a:cubicBezTo>
                    <a:lnTo>
                      <a:pt x="1191" y="671"/>
                    </a:lnTo>
                    <a:cubicBezTo>
                      <a:pt x="869" y="385"/>
                      <a:pt x="457" y="223"/>
                      <a:pt x="100" y="9"/>
                    </a:cubicBezTo>
                    <a:cubicBezTo>
                      <a:pt x="91" y="3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37"/>
              <p:cNvSpPr/>
              <p:nvPr/>
            </p:nvSpPr>
            <p:spPr>
              <a:xfrm>
                <a:off x="3126850" y="28845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7" y="1"/>
                    </a:moveTo>
                    <a:cubicBezTo>
                      <a:pt x="662" y="1"/>
                      <a:pt x="591" y="90"/>
                      <a:pt x="501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4" y="323"/>
                      <a:pt x="823" y="198"/>
                      <a:pt x="841" y="72"/>
                    </a:cubicBezTo>
                    <a:cubicBezTo>
                      <a:pt x="841" y="36"/>
                      <a:pt x="823" y="1"/>
                      <a:pt x="78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37"/>
              <p:cNvSpPr/>
              <p:nvPr/>
            </p:nvSpPr>
            <p:spPr>
              <a:xfrm>
                <a:off x="2949575" y="30402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0" y="348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6"/>
                      <a:pt x="703" y="162"/>
                      <a:pt x="667" y="162"/>
                    </a:cubicBezTo>
                    <a:cubicBezTo>
                      <a:pt x="607" y="162"/>
                      <a:pt x="547" y="170"/>
                      <a:pt x="488" y="170"/>
                    </a:cubicBezTo>
                    <a:cubicBezTo>
                      <a:pt x="458" y="170"/>
                      <a:pt x="428" y="168"/>
                      <a:pt x="398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37"/>
              <p:cNvSpPr/>
              <p:nvPr/>
            </p:nvSpPr>
            <p:spPr>
              <a:xfrm>
                <a:off x="3326075" y="31670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1"/>
                    </a:moveTo>
                    <a:cubicBezTo>
                      <a:pt x="35" y="1"/>
                      <a:pt x="1" y="28"/>
                      <a:pt x="12" y="63"/>
                    </a:cubicBezTo>
                    <a:cubicBezTo>
                      <a:pt x="48" y="188"/>
                      <a:pt x="138" y="296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52" y="278"/>
                    </a:cubicBez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37"/>
              <p:cNvSpPr/>
              <p:nvPr/>
            </p:nvSpPr>
            <p:spPr>
              <a:xfrm>
                <a:off x="2981900" y="3049600"/>
                <a:ext cx="134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6" y="1044"/>
                      <a:pt x="227" y="1006"/>
                      <a:pt x="215" y="968"/>
                    </a:cubicBezTo>
                    <a:cubicBezTo>
                      <a:pt x="143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2" y="557"/>
                      <a:pt x="286" y="897"/>
                      <a:pt x="215" y="1237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7" y="1274"/>
                      <a:pt x="280" y="1268"/>
                      <a:pt x="286" y="1255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37"/>
              <p:cNvSpPr/>
              <p:nvPr/>
            </p:nvSpPr>
            <p:spPr>
              <a:xfrm>
                <a:off x="3103125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12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29" y="0"/>
                    </a:moveTo>
                    <a:cubicBezTo>
                      <a:pt x="105" y="0"/>
                      <a:pt x="81" y="2"/>
                      <a:pt x="54" y="7"/>
                    </a:cubicBezTo>
                    <a:cubicBezTo>
                      <a:pt x="19" y="7"/>
                      <a:pt x="1" y="25"/>
                      <a:pt x="1" y="60"/>
                    </a:cubicBezTo>
                    <a:cubicBezTo>
                      <a:pt x="36" y="382"/>
                      <a:pt x="180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1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498"/>
                      <a:pt x="490" y="0"/>
                      <a:pt x="12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37"/>
              <p:cNvSpPr/>
              <p:nvPr/>
            </p:nvSpPr>
            <p:spPr>
              <a:xfrm>
                <a:off x="3301325" y="36237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78" y="4721"/>
                    </a:moveTo>
                    <a:cubicBezTo>
                      <a:pt x="9878" y="4810"/>
                      <a:pt x="9860" y="4900"/>
                      <a:pt x="9843" y="4971"/>
                    </a:cubicBezTo>
                    <a:lnTo>
                      <a:pt x="9843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8"/>
                      <a:pt x="9878" y="4721"/>
                    </a:cubicBezTo>
                    <a:close/>
                    <a:moveTo>
                      <a:pt x="10200" y="6152"/>
                    </a:moveTo>
                    <a:cubicBezTo>
                      <a:pt x="10523" y="6582"/>
                      <a:pt x="10719" y="7101"/>
                      <a:pt x="10773" y="7638"/>
                    </a:cubicBezTo>
                    <a:cubicBezTo>
                      <a:pt x="10362" y="7333"/>
                      <a:pt x="10344" y="6671"/>
                      <a:pt x="10200" y="6152"/>
                    </a:cubicBezTo>
                    <a:close/>
                    <a:moveTo>
                      <a:pt x="9699" y="9534"/>
                    </a:moveTo>
                    <a:cubicBezTo>
                      <a:pt x="9699" y="9642"/>
                      <a:pt x="9699" y="9749"/>
                      <a:pt x="9717" y="9839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2" y="10346"/>
                      <a:pt x="9509" y="9932"/>
                      <a:pt x="9699" y="9534"/>
                    </a:cubicBezTo>
                    <a:close/>
                    <a:moveTo>
                      <a:pt x="11757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79" y="11718"/>
                      <a:pt x="11900" y="11521"/>
                      <a:pt x="11757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8" y="15154"/>
                      <a:pt x="10719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76" y="13543"/>
                      <a:pt x="12384" y="13650"/>
                      <a:pt x="12509" y="13758"/>
                    </a:cubicBezTo>
                    <a:lnTo>
                      <a:pt x="12491" y="13758"/>
                    </a:lnTo>
                    <a:cubicBezTo>
                      <a:pt x="12813" y="14205"/>
                      <a:pt x="13171" y="14635"/>
                      <a:pt x="13547" y="15046"/>
                    </a:cubicBezTo>
                    <a:cubicBezTo>
                      <a:pt x="14084" y="15655"/>
                      <a:pt x="14800" y="16048"/>
                      <a:pt x="15336" y="16639"/>
                    </a:cubicBezTo>
                    <a:cubicBezTo>
                      <a:pt x="15346" y="16653"/>
                      <a:pt x="15356" y="16658"/>
                      <a:pt x="15366" y="16658"/>
                    </a:cubicBezTo>
                    <a:cubicBezTo>
                      <a:pt x="15395" y="16658"/>
                      <a:pt x="15421" y="16612"/>
                      <a:pt x="15408" y="16585"/>
                    </a:cubicBezTo>
                    <a:cubicBezTo>
                      <a:pt x="14943" y="16030"/>
                      <a:pt x="14298" y="15655"/>
                      <a:pt x="13815" y="15136"/>
                    </a:cubicBezTo>
                    <a:cubicBezTo>
                      <a:pt x="13511" y="14796"/>
                      <a:pt x="13225" y="14456"/>
                      <a:pt x="12956" y="14098"/>
                    </a:cubicBezTo>
                    <a:lnTo>
                      <a:pt x="12956" y="14098"/>
                    </a:lnTo>
                    <a:cubicBezTo>
                      <a:pt x="13243" y="14295"/>
                      <a:pt x="13565" y="14474"/>
                      <a:pt x="13869" y="14635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3"/>
                      <a:pt x="17371" y="18034"/>
                      <a:pt x="17065" y="18034"/>
                    </a:cubicBezTo>
                    <a:cubicBezTo>
                      <a:pt x="16983" y="18034"/>
                      <a:pt x="16848" y="18013"/>
                      <a:pt x="16643" y="17963"/>
                    </a:cubicBezTo>
                    <a:cubicBezTo>
                      <a:pt x="15855" y="17766"/>
                      <a:pt x="15157" y="17140"/>
                      <a:pt x="14567" y="16639"/>
                    </a:cubicBezTo>
                    <a:cubicBezTo>
                      <a:pt x="13654" y="15816"/>
                      <a:pt x="12903" y="14849"/>
                      <a:pt x="12312" y="13776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3"/>
                      <a:pt x="10702" y="17927"/>
                    </a:cubicBezTo>
                    <a:close/>
                    <a:moveTo>
                      <a:pt x="8840" y="18894"/>
                    </a:moveTo>
                    <a:lnTo>
                      <a:pt x="8840" y="18894"/>
                    </a:lnTo>
                    <a:cubicBezTo>
                      <a:pt x="9019" y="19252"/>
                      <a:pt x="9180" y="19681"/>
                      <a:pt x="9091" y="20039"/>
                    </a:cubicBezTo>
                    <a:cubicBezTo>
                      <a:pt x="8912" y="19681"/>
                      <a:pt x="8823" y="19287"/>
                      <a:pt x="8840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46" y="20093"/>
                      <a:pt x="16768" y="20254"/>
                      <a:pt x="17036" y="20468"/>
                    </a:cubicBezTo>
                    <a:cubicBezTo>
                      <a:pt x="16875" y="20433"/>
                      <a:pt x="16732" y="20379"/>
                      <a:pt x="16589" y="20307"/>
                    </a:cubicBezTo>
                    <a:cubicBezTo>
                      <a:pt x="16500" y="20218"/>
                      <a:pt x="16392" y="20146"/>
                      <a:pt x="16285" y="20111"/>
                    </a:cubicBezTo>
                    <a:cubicBezTo>
                      <a:pt x="16276" y="20102"/>
                      <a:pt x="16267" y="20097"/>
                      <a:pt x="16258" y="20097"/>
                    </a:cubicBezTo>
                    <a:cubicBezTo>
                      <a:pt x="16249" y="20097"/>
                      <a:pt x="16240" y="20102"/>
                      <a:pt x="16231" y="20111"/>
                    </a:cubicBezTo>
                    <a:cubicBezTo>
                      <a:pt x="16213" y="20102"/>
                      <a:pt x="16200" y="20097"/>
                      <a:pt x="16189" y="20097"/>
                    </a:cubicBezTo>
                    <a:cubicBezTo>
                      <a:pt x="16177" y="20097"/>
                      <a:pt x="16168" y="20102"/>
                      <a:pt x="16160" y="20111"/>
                    </a:cubicBezTo>
                    <a:cubicBezTo>
                      <a:pt x="16142" y="20075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8" y="20182"/>
                    </a:lnTo>
                    <a:cubicBezTo>
                      <a:pt x="16016" y="20236"/>
                      <a:pt x="16034" y="20289"/>
                      <a:pt x="16052" y="20361"/>
                    </a:cubicBezTo>
                    <a:cubicBezTo>
                      <a:pt x="16088" y="20451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5"/>
                    </a:cubicBezTo>
                    <a:cubicBezTo>
                      <a:pt x="16052" y="20629"/>
                      <a:pt x="15998" y="20504"/>
                      <a:pt x="15981" y="20361"/>
                    </a:cubicBezTo>
                    <a:cubicBezTo>
                      <a:pt x="15998" y="20343"/>
                      <a:pt x="15981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56" y="20486"/>
                    </a:moveTo>
                    <a:cubicBezTo>
                      <a:pt x="16410" y="20540"/>
                      <a:pt x="16446" y="20594"/>
                      <a:pt x="16500" y="20647"/>
                    </a:cubicBezTo>
                    <a:cubicBezTo>
                      <a:pt x="16535" y="20737"/>
                      <a:pt x="16553" y="20844"/>
                      <a:pt x="16553" y="20952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4" y="20647"/>
                      <a:pt x="16356" y="20576"/>
                      <a:pt x="16321" y="20504"/>
                    </a:cubicBezTo>
                    <a:cubicBezTo>
                      <a:pt x="16338" y="20504"/>
                      <a:pt x="16356" y="20504"/>
                      <a:pt x="16356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cubicBezTo>
                      <a:pt x="12276" y="15350"/>
                      <a:pt x="12491" y="16531"/>
                      <a:pt x="12384" y="17713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7" y="17730"/>
                      <a:pt x="12437" y="17713"/>
                    </a:cubicBezTo>
                    <a:cubicBezTo>
                      <a:pt x="12545" y="16693"/>
                      <a:pt x="12527" y="15673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56" y="16800"/>
                      <a:pt x="13064" y="17909"/>
                      <a:pt x="12795" y="19090"/>
                    </a:cubicBezTo>
                    <a:cubicBezTo>
                      <a:pt x="12652" y="19753"/>
                      <a:pt x="12419" y="20379"/>
                      <a:pt x="12240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4"/>
                      <a:pt x="12169" y="14008"/>
                    </a:cubicBezTo>
                    <a:close/>
                    <a:moveTo>
                      <a:pt x="17323" y="20576"/>
                    </a:moveTo>
                    <a:cubicBezTo>
                      <a:pt x="17484" y="20647"/>
                      <a:pt x="17681" y="20683"/>
                      <a:pt x="17860" y="20719"/>
                    </a:cubicBezTo>
                    <a:cubicBezTo>
                      <a:pt x="18003" y="20773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81"/>
                      <a:pt x="18951" y="21793"/>
                      <a:pt x="18629" y="21793"/>
                    </a:cubicBezTo>
                    <a:cubicBezTo>
                      <a:pt x="18604" y="21796"/>
                      <a:pt x="18579" y="21798"/>
                      <a:pt x="18554" y="21798"/>
                    </a:cubicBezTo>
                    <a:cubicBezTo>
                      <a:pt x="18178" y="21798"/>
                      <a:pt x="17752" y="21438"/>
                      <a:pt x="17484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2"/>
                      <a:pt x="16875" y="20594"/>
                      <a:pt x="16857" y="20576"/>
                    </a:cubicBezTo>
                    <a:lnTo>
                      <a:pt x="16857" y="20576"/>
                    </a:lnTo>
                    <a:cubicBezTo>
                      <a:pt x="16949" y="20602"/>
                      <a:pt x="17050" y="20619"/>
                      <a:pt x="17154" y="20619"/>
                    </a:cubicBezTo>
                    <a:cubicBezTo>
                      <a:pt x="17192" y="20619"/>
                      <a:pt x="17231" y="20616"/>
                      <a:pt x="17269" y="20612"/>
                    </a:cubicBezTo>
                    <a:cubicBezTo>
                      <a:pt x="17287" y="20612"/>
                      <a:pt x="17323" y="20594"/>
                      <a:pt x="17323" y="20576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4" y="14742"/>
                      <a:pt x="9180" y="15010"/>
                      <a:pt x="9145" y="15297"/>
                    </a:cubicBezTo>
                    <a:cubicBezTo>
                      <a:pt x="8930" y="15887"/>
                      <a:pt x="8661" y="16460"/>
                      <a:pt x="8357" y="16997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80" y="20396"/>
                      <a:pt x="6199" y="20423"/>
                      <a:pt x="6223" y="20423"/>
                    </a:cubicBezTo>
                    <a:cubicBezTo>
                      <a:pt x="6236" y="20423"/>
                      <a:pt x="6251" y="20416"/>
                      <a:pt x="6264" y="20397"/>
                    </a:cubicBezTo>
                    <a:cubicBezTo>
                      <a:pt x="6961" y="19269"/>
                      <a:pt x="7731" y="18196"/>
                      <a:pt x="8465" y="17068"/>
                    </a:cubicBezTo>
                    <a:cubicBezTo>
                      <a:pt x="8679" y="16693"/>
                      <a:pt x="8876" y="16299"/>
                      <a:pt x="9037" y="15887"/>
                    </a:cubicBezTo>
                    <a:lnTo>
                      <a:pt x="9037" y="15887"/>
                    </a:lnTo>
                    <a:cubicBezTo>
                      <a:pt x="8984" y="16263"/>
                      <a:pt x="8912" y="16621"/>
                      <a:pt x="8840" y="16997"/>
                    </a:cubicBezTo>
                    <a:cubicBezTo>
                      <a:pt x="8089" y="19108"/>
                      <a:pt x="6639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601"/>
                      <a:pt x="9270" y="14456"/>
                    </a:cubicBezTo>
                    <a:close/>
                    <a:moveTo>
                      <a:pt x="13618" y="20791"/>
                    </a:moveTo>
                    <a:lnTo>
                      <a:pt x="13618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8" y="20791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39" y="21417"/>
                      <a:pt x="8429" y="21703"/>
                      <a:pt x="8465" y="22007"/>
                    </a:cubicBezTo>
                    <a:cubicBezTo>
                      <a:pt x="8304" y="21739"/>
                      <a:pt x="8232" y="21453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55" y="20952"/>
                      <a:pt x="15873" y="21059"/>
                      <a:pt x="15891" y="21184"/>
                    </a:cubicBezTo>
                    <a:cubicBezTo>
                      <a:pt x="15891" y="21224"/>
                      <a:pt x="15921" y="21245"/>
                      <a:pt x="15952" y="21245"/>
                    </a:cubicBezTo>
                    <a:cubicBezTo>
                      <a:pt x="15962" y="21245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27" y="21685"/>
                      <a:pt x="15909" y="21900"/>
                    </a:cubicBezTo>
                    <a:cubicBezTo>
                      <a:pt x="15730" y="22079"/>
                      <a:pt x="15605" y="22294"/>
                      <a:pt x="15533" y="22526"/>
                    </a:cubicBezTo>
                    <a:cubicBezTo>
                      <a:pt x="15408" y="21972"/>
                      <a:pt x="15641" y="21381"/>
                      <a:pt x="15855" y="20826"/>
                    </a:cubicBezTo>
                    <a:close/>
                    <a:moveTo>
                      <a:pt x="16696" y="20808"/>
                    </a:move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31"/>
                      <a:pt x="17233" y="21256"/>
                      <a:pt x="17394" y="21381"/>
                    </a:cubicBezTo>
                    <a:cubicBezTo>
                      <a:pt x="17466" y="21506"/>
                      <a:pt x="17502" y="21614"/>
                      <a:pt x="17537" y="21685"/>
                    </a:cubicBezTo>
                    <a:cubicBezTo>
                      <a:pt x="17734" y="22025"/>
                      <a:pt x="17860" y="22401"/>
                      <a:pt x="17895" y="22795"/>
                    </a:cubicBezTo>
                    <a:lnTo>
                      <a:pt x="17895" y="22813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3"/>
                      <a:pt x="16732" y="21685"/>
                      <a:pt x="16678" y="21560"/>
                    </a:cubicBezTo>
                    <a:cubicBezTo>
                      <a:pt x="16643" y="21417"/>
                      <a:pt x="16589" y="21292"/>
                      <a:pt x="16535" y="21166"/>
                    </a:cubicBezTo>
                    <a:lnTo>
                      <a:pt x="16535" y="21166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6" y="21178"/>
                      <a:pt x="16696" y="21131"/>
                    </a:cubicBezTo>
                    <a:cubicBezTo>
                      <a:pt x="16714" y="21023"/>
                      <a:pt x="16714" y="20916"/>
                      <a:pt x="16696" y="20808"/>
                    </a:cubicBezTo>
                    <a:close/>
                    <a:moveTo>
                      <a:pt x="16321" y="21131"/>
                    </a:moveTo>
                    <a:cubicBezTo>
                      <a:pt x="16374" y="21327"/>
                      <a:pt x="16464" y="21506"/>
                      <a:pt x="16553" y="21703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299" y="22995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2" y="22902"/>
                    </a:cubicBezTo>
                    <a:cubicBezTo>
                      <a:pt x="16052" y="22652"/>
                      <a:pt x="16070" y="22383"/>
                      <a:pt x="16088" y="22115"/>
                    </a:cubicBezTo>
                    <a:cubicBezTo>
                      <a:pt x="16106" y="21811"/>
                      <a:pt x="16142" y="21488"/>
                      <a:pt x="16177" y="21184"/>
                    </a:cubicBezTo>
                    <a:lnTo>
                      <a:pt x="16195" y="21202"/>
                    </a:lnTo>
                    <a:cubicBezTo>
                      <a:pt x="16207" y="21214"/>
                      <a:pt x="16225" y="21220"/>
                      <a:pt x="16244" y="21220"/>
                    </a:cubicBezTo>
                    <a:cubicBezTo>
                      <a:pt x="16281" y="21220"/>
                      <a:pt x="16321" y="21196"/>
                      <a:pt x="16321" y="21148"/>
                    </a:cubicBezTo>
                    <a:lnTo>
                      <a:pt x="16321" y="21131"/>
                    </a:lnTo>
                    <a:close/>
                    <a:moveTo>
                      <a:pt x="7534" y="22652"/>
                    </a:moveTo>
                    <a:lnTo>
                      <a:pt x="7534" y="22670"/>
                    </a:lnTo>
                    <a:lnTo>
                      <a:pt x="7498" y="22687"/>
                    </a:lnTo>
                    <a:cubicBezTo>
                      <a:pt x="7462" y="22705"/>
                      <a:pt x="7462" y="22741"/>
                      <a:pt x="7498" y="22777"/>
                    </a:cubicBezTo>
                    <a:cubicBezTo>
                      <a:pt x="7301" y="23027"/>
                      <a:pt x="7051" y="23224"/>
                      <a:pt x="6765" y="23367"/>
                    </a:cubicBezTo>
                    <a:cubicBezTo>
                      <a:pt x="6961" y="23081"/>
                      <a:pt x="7230" y="22831"/>
                      <a:pt x="7534" y="22652"/>
                    </a:cubicBezTo>
                    <a:close/>
                    <a:moveTo>
                      <a:pt x="7176" y="24370"/>
                    </a:moveTo>
                    <a:cubicBezTo>
                      <a:pt x="7212" y="24495"/>
                      <a:pt x="7266" y="24638"/>
                      <a:pt x="7301" y="24763"/>
                    </a:cubicBezTo>
                    <a:lnTo>
                      <a:pt x="7301" y="24781"/>
                    </a:lnTo>
                    <a:lnTo>
                      <a:pt x="7230" y="24781"/>
                    </a:lnTo>
                    <a:cubicBezTo>
                      <a:pt x="7194" y="24674"/>
                      <a:pt x="7176" y="24584"/>
                      <a:pt x="7140" y="24477"/>
                    </a:cubicBezTo>
                    <a:lnTo>
                      <a:pt x="7176" y="24370"/>
                    </a:lnTo>
                    <a:close/>
                    <a:moveTo>
                      <a:pt x="6120" y="24924"/>
                    </a:moveTo>
                    <a:lnTo>
                      <a:pt x="6120" y="24924"/>
                    </a:lnTo>
                    <a:cubicBezTo>
                      <a:pt x="6102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1" y="25229"/>
                      <a:pt x="5118" y="25390"/>
                      <a:pt x="4635" y="25533"/>
                    </a:cubicBezTo>
                    <a:cubicBezTo>
                      <a:pt x="5065" y="25211"/>
                      <a:pt x="5583" y="24996"/>
                      <a:pt x="6120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6" y="25175"/>
                      <a:pt x="11560" y="25497"/>
                      <a:pt x="11382" y="25765"/>
                    </a:cubicBezTo>
                    <a:cubicBezTo>
                      <a:pt x="11399" y="25586"/>
                      <a:pt x="11453" y="25407"/>
                      <a:pt x="11525" y="25246"/>
                    </a:cubicBezTo>
                    <a:cubicBezTo>
                      <a:pt x="11578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1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5" y="26482"/>
                      <a:pt x="8686" y="26475"/>
                      <a:pt x="8626" y="26463"/>
                    </a:cubicBezTo>
                    <a:cubicBezTo>
                      <a:pt x="8429" y="26410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0" y="25891"/>
                    </a:cubicBezTo>
                    <a:cubicBezTo>
                      <a:pt x="7749" y="25712"/>
                      <a:pt x="7659" y="25551"/>
                      <a:pt x="7552" y="25390"/>
                    </a:cubicBezTo>
                    <a:cubicBezTo>
                      <a:pt x="7534" y="25229"/>
                      <a:pt x="7498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2"/>
                      <a:pt x="6639" y="25103"/>
                      <a:pt x="6621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5" y="26982"/>
                      <a:pt x="4456" y="27000"/>
                    </a:cubicBezTo>
                    <a:cubicBezTo>
                      <a:pt x="4725" y="26571"/>
                      <a:pt x="5065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0" y="25175"/>
                    </a:lnTo>
                    <a:cubicBezTo>
                      <a:pt x="6496" y="25157"/>
                      <a:pt x="6496" y="25067"/>
                      <a:pt x="6460" y="25067"/>
                    </a:cubicBezTo>
                    <a:cubicBezTo>
                      <a:pt x="6514" y="25032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3"/>
                      <a:pt x="13261" y="26320"/>
                    </a:cubicBezTo>
                    <a:close/>
                    <a:moveTo>
                      <a:pt x="10004" y="8765"/>
                    </a:moveTo>
                    <a:lnTo>
                      <a:pt x="10004" y="8765"/>
                    </a:lnTo>
                    <a:cubicBezTo>
                      <a:pt x="10451" y="10555"/>
                      <a:pt x="11435" y="12290"/>
                      <a:pt x="12097" y="13919"/>
                    </a:cubicBezTo>
                    <a:cubicBezTo>
                      <a:pt x="12079" y="13919"/>
                      <a:pt x="12062" y="13937"/>
                      <a:pt x="12062" y="13955"/>
                    </a:cubicBezTo>
                    <a:cubicBezTo>
                      <a:pt x="11811" y="14993"/>
                      <a:pt x="11829" y="16066"/>
                      <a:pt x="11829" y="17140"/>
                    </a:cubicBezTo>
                    <a:cubicBezTo>
                      <a:pt x="11811" y="18321"/>
                      <a:pt x="11739" y="19520"/>
                      <a:pt x="11954" y="20683"/>
                    </a:cubicBezTo>
                    <a:cubicBezTo>
                      <a:pt x="11918" y="20969"/>
                      <a:pt x="11972" y="21238"/>
                      <a:pt x="12097" y="21488"/>
                    </a:cubicBezTo>
                    <a:cubicBezTo>
                      <a:pt x="12062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2"/>
                      <a:pt x="12205" y="21828"/>
                      <a:pt x="12223" y="21685"/>
                    </a:cubicBezTo>
                    <a:cubicBezTo>
                      <a:pt x="12276" y="21399"/>
                      <a:pt x="12348" y="21113"/>
                      <a:pt x="12437" y="20844"/>
                    </a:cubicBezTo>
                    <a:cubicBezTo>
                      <a:pt x="12634" y="20128"/>
                      <a:pt x="12885" y="19448"/>
                      <a:pt x="13046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18" y="20433"/>
                    </a:cubicBezTo>
                    <a:cubicBezTo>
                      <a:pt x="13439" y="20701"/>
                      <a:pt x="13314" y="20987"/>
                      <a:pt x="13189" y="21292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3"/>
                      <a:pt x="13103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4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8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5" y="26767"/>
                    </a:cubicBezTo>
                    <a:cubicBezTo>
                      <a:pt x="12455" y="26751"/>
                      <a:pt x="12437" y="26743"/>
                      <a:pt x="12417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19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8" y="24370"/>
                    </a:cubicBezTo>
                    <a:cubicBezTo>
                      <a:pt x="11596" y="22079"/>
                      <a:pt x="11238" y="19788"/>
                      <a:pt x="10880" y="17498"/>
                    </a:cubicBezTo>
                    <a:cubicBezTo>
                      <a:pt x="10898" y="17480"/>
                      <a:pt x="10880" y="17462"/>
                      <a:pt x="10880" y="17462"/>
                    </a:cubicBezTo>
                    <a:cubicBezTo>
                      <a:pt x="10737" y="16585"/>
                      <a:pt x="10612" y="15690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4"/>
                    </a:cubicBezTo>
                    <a:cubicBezTo>
                      <a:pt x="11399" y="14921"/>
                      <a:pt x="10988" y="14420"/>
                      <a:pt x="10433" y="14277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5"/>
                      <a:pt x="10004" y="8765"/>
                    </a:cubicBezTo>
                    <a:close/>
                    <a:moveTo>
                      <a:pt x="13994" y="22473"/>
                    </a:moveTo>
                    <a:cubicBezTo>
                      <a:pt x="14477" y="24155"/>
                      <a:pt x="14674" y="25891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9"/>
                      <a:pt x="13869" y="25658"/>
                      <a:pt x="13869" y="25050"/>
                    </a:cubicBezTo>
                    <a:cubicBezTo>
                      <a:pt x="13851" y="24298"/>
                      <a:pt x="13887" y="23546"/>
                      <a:pt x="13958" y="22813"/>
                    </a:cubicBezTo>
                    <a:cubicBezTo>
                      <a:pt x="14066" y="23600"/>
                      <a:pt x="14137" y="24405"/>
                      <a:pt x="14155" y="25211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1"/>
                    </a:cubicBezTo>
                    <a:cubicBezTo>
                      <a:pt x="14281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3"/>
                    </a:lnTo>
                    <a:close/>
                    <a:moveTo>
                      <a:pt x="7158" y="25193"/>
                    </a:moveTo>
                    <a:lnTo>
                      <a:pt x="7158" y="25193"/>
                    </a:lnTo>
                    <a:cubicBezTo>
                      <a:pt x="7230" y="25264"/>
                      <a:pt x="7301" y="25336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41"/>
                    </a:cubicBez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2" y="27464"/>
                      <a:pt x="8138" y="27951"/>
                      <a:pt x="7897" y="27951"/>
                    </a:cubicBezTo>
                    <a:cubicBezTo>
                      <a:pt x="7860" y="27951"/>
                      <a:pt x="7817" y="27939"/>
                      <a:pt x="7767" y="27913"/>
                    </a:cubicBezTo>
                    <a:cubicBezTo>
                      <a:pt x="7409" y="27734"/>
                      <a:pt x="7158" y="27412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2"/>
                    </a:cubicBezTo>
                    <a:cubicBezTo>
                      <a:pt x="7015" y="25658"/>
                      <a:pt x="7033" y="25622"/>
                      <a:pt x="7051" y="25569"/>
                    </a:cubicBezTo>
                    <a:cubicBezTo>
                      <a:pt x="7069" y="25712"/>
                      <a:pt x="7122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1" y="25970"/>
                      <a:pt x="7301" y="25926"/>
                    </a:cubicBezTo>
                    <a:cubicBezTo>
                      <a:pt x="7266" y="25676"/>
                      <a:pt x="7230" y="25425"/>
                      <a:pt x="7158" y="25193"/>
                    </a:cubicBezTo>
                    <a:close/>
                    <a:moveTo>
                      <a:pt x="6532" y="25533"/>
                    </a:moveTo>
                    <a:cubicBezTo>
                      <a:pt x="6532" y="25569"/>
                      <a:pt x="6514" y="25604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2"/>
                      <a:pt x="6747" y="25765"/>
                      <a:pt x="6747" y="25837"/>
                    </a:cubicBezTo>
                    <a:cubicBezTo>
                      <a:pt x="6747" y="25855"/>
                      <a:pt x="6747" y="25891"/>
                      <a:pt x="6765" y="25909"/>
                    </a:cubicBezTo>
                    <a:cubicBezTo>
                      <a:pt x="6747" y="26123"/>
                      <a:pt x="6747" y="26356"/>
                      <a:pt x="6765" y="26589"/>
                    </a:cubicBezTo>
                    <a:cubicBezTo>
                      <a:pt x="6639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2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7" y="27282"/>
                      <a:pt x="5798" y="27286"/>
                    </a:cubicBezTo>
                    <a:cubicBezTo>
                      <a:pt x="5798" y="26929"/>
                      <a:pt x="5888" y="26571"/>
                      <a:pt x="6049" y="26266"/>
                    </a:cubicBezTo>
                    <a:cubicBezTo>
                      <a:pt x="6174" y="25998"/>
                      <a:pt x="6335" y="25747"/>
                      <a:pt x="6532" y="25533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19" y="30132"/>
                      <a:pt x="14298" y="30347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73" y="31349"/>
                      <a:pt x="12491" y="31474"/>
                      <a:pt x="12509" y="31617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0" y="32064"/>
                    </a:cubicBezTo>
                    <a:cubicBezTo>
                      <a:pt x="12240" y="31760"/>
                      <a:pt x="12312" y="31474"/>
                      <a:pt x="12473" y="31205"/>
                    </a:cubicBezTo>
                    <a:close/>
                    <a:moveTo>
                      <a:pt x="14513" y="32530"/>
                    </a:moveTo>
                    <a:lnTo>
                      <a:pt x="14513" y="32530"/>
                    </a:lnTo>
                    <a:cubicBezTo>
                      <a:pt x="14603" y="32780"/>
                      <a:pt x="14638" y="33049"/>
                      <a:pt x="14603" y="33317"/>
                    </a:cubicBezTo>
                    <a:cubicBezTo>
                      <a:pt x="14477" y="33067"/>
                      <a:pt x="14459" y="32798"/>
                      <a:pt x="14513" y="32530"/>
                    </a:cubicBezTo>
                    <a:close/>
                    <a:moveTo>
                      <a:pt x="12938" y="33621"/>
                    </a:moveTo>
                    <a:lnTo>
                      <a:pt x="12938" y="33621"/>
                    </a:ln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099" y="34301"/>
                      <a:pt x="12974" y="33961"/>
                      <a:pt x="12938" y="33621"/>
                    </a:cubicBezTo>
                    <a:close/>
                    <a:moveTo>
                      <a:pt x="4921" y="35053"/>
                    </a:moveTo>
                    <a:cubicBezTo>
                      <a:pt x="5065" y="35071"/>
                      <a:pt x="5208" y="35089"/>
                      <a:pt x="5351" y="35125"/>
                    </a:cubicBezTo>
                    <a:cubicBezTo>
                      <a:pt x="5243" y="35196"/>
                      <a:pt x="5154" y="35268"/>
                      <a:pt x="5065" y="35339"/>
                    </a:cubicBezTo>
                    <a:lnTo>
                      <a:pt x="4939" y="35339"/>
                    </a:lnTo>
                    <a:cubicBezTo>
                      <a:pt x="4814" y="35321"/>
                      <a:pt x="4689" y="35268"/>
                      <a:pt x="4581" y="35196"/>
                    </a:cubicBezTo>
                    <a:cubicBezTo>
                      <a:pt x="4563" y="35178"/>
                      <a:pt x="4617" y="35160"/>
                      <a:pt x="4653" y="35125"/>
                    </a:cubicBezTo>
                    <a:cubicBezTo>
                      <a:pt x="4725" y="35089"/>
                      <a:pt x="4814" y="35053"/>
                      <a:pt x="4921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0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57"/>
                      <a:pt x="8661" y="35411"/>
                      <a:pt x="8608" y="35465"/>
                    </a:cubicBezTo>
                    <a:cubicBezTo>
                      <a:pt x="8554" y="35536"/>
                      <a:pt x="8483" y="35590"/>
                      <a:pt x="8429" y="35661"/>
                    </a:cubicBezTo>
                    <a:cubicBezTo>
                      <a:pt x="8447" y="35518"/>
                      <a:pt x="8518" y="35393"/>
                      <a:pt x="8626" y="35286"/>
                    </a:cubicBezTo>
                    <a:cubicBezTo>
                      <a:pt x="8661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6"/>
                    </a:cubicBezTo>
                    <a:lnTo>
                      <a:pt x="3060" y="35948"/>
                    </a:lnTo>
                    <a:cubicBezTo>
                      <a:pt x="2667" y="35608"/>
                      <a:pt x="2183" y="35429"/>
                      <a:pt x="1664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3" y="36055"/>
                      <a:pt x="2863" y="36073"/>
                      <a:pt x="2881" y="36091"/>
                    </a:cubicBezTo>
                    <a:cubicBezTo>
                      <a:pt x="2595" y="36145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6" y="36381"/>
                    </a:cubicBezTo>
                    <a:cubicBezTo>
                      <a:pt x="1067" y="36381"/>
                      <a:pt x="493" y="36245"/>
                      <a:pt x="233" y="35840"/>
                    </a:cubicBezTo>
                    <a:cubicBezTo>
                      <a:pt x="115" y="35664"/>
                      <a:pt x="1133" y="35620"/>
                      <a:pt x="1569" y="35620"/>
                    </a:cubicBezTo>
                    <a:cubicBezTo>
                      <a:pt x="1664" y="35620"/>
                      <a:pt x="1732" y="35622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7"/>
                      <a:pt x="15837" y="36395"/>
                    </a:cubicBezTo>
                    <a:cubicBezTo>
                      <a:pt x="15837" y="36252"/>
                      <a:pt x="15837" y="36109"/>
                      <a:pt x="15855" y="35948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3483" y="36415"/>
                    </a:moveTo>
                    <a:lnTo>
                      <a:pt x="3483" y="36415"/>
                    </a:lnTo>
                    <a:cubicBezTo>
                      <a:pt x="3497" y="36420"/>
                      <a:pt x="3511" y="36431"/>
                      <a:pt x="3526" y="36431"/>
                    </a:cubicBezTo>
                    <a:lnTo>
                      <a:pt x="3526" y="36485"/>
                    </a:lnTo>
                    <a:cubicBezTo>
                      <a:pt x="3382" y="36502"/>
                      <a:pt x="3257" y="36538"/>
                      <a:pt x="3114" y="36574"/>
                    </a:cubicBezTo>
                    <a:cubicBezTo>
                      <a:pt x="3237" y="36504"/>
                      <a:pt x="3360" y="36451"/>
                      <a:pt x="3483" y="36415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1" y="36771"/>
                      <a:pt x="12366" y="37057"/>
                    </a:cubicBezTo>
                    <a:cubicBezTo>
                      <a:pt x="12384" y="36842"/>
                      <a:pt x="12437" y="36628"/>
                      <a:pt x="12527" y="36431"/>
                    </a:cubicBezTo>
                    <a:cubicBezTo>
                      <a:pt x="12581" y="36306"/>
                      <a:pt x="12652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4"/>
                      <a:pt x="11077" y="37487"/>
                    </a:cubicBezTo>
                    <a:cubicBezTo>
                      <a:pt x="10898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0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17" y="33478"/>
                      <a:pt x="9860" y="34802"/>
                      <a:pt x="10344" y="36001"/>
                    </a:cubicBezTo>
                    <a:cubicBezTo>
                      <a:pt x="10349" y="36012"/>
                      <a:pt x="10357" y="36016"/>
                      <a:pt x="10366" y="36016"/>
                    </a:cubicBezTo>
                    <a:cubicBezTo>
                      <a:pt x="10388" y="36016"/>
                      <a:pt x="10415" y="35991"/>
                      <a:pt x="10415" y="35966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4" y="36341"/>
                    </a:moveTo>
                    <a:cubicBezTo>
                      <a:pt x="2698" y="36368"/>
                      <a:pt x="2720" y="36384"/>
                      <a:pt x="2746" y="36384"/>
                    </a:cubicBezTo>
                    <a:cubicBezTo>
                      <a:pt x="2755" y="36384"/>
                      <a:pt x="2764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4" y="36735"/>
                    </a:cubicBezTo>
                    <a:cubicBezTo>
                      <a:pt x="2649" y="36789"/>
                      <a:pt x="2684" y="36860"/>
                      <a:pt x="2756" y="36878"/>
                    </a:cubicBezTo>
                    <a:cubicBezTo>
                      <a:pt x="2702" y="36932"/>
                      <a:pt x="2631" y="36986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8"/>
                      <a:pt x="1223" y="37748"/>
                      <a:pt x="951" y="37748"/>
                    </a:cubicBezTo>
                    <a:cubicBezTo>
                      <a:pt x="885" y="37748"/>
                      <a:pt x="818" y="37744"/>
                      <a:pt x="752" y="37737"/>
                    </a:cubicBezTo>
                    <a:cubicBezTo>
                      <a:pt x="287" y="37612"/>
                      <a:pt x="591" y="37236"/>
                      <a:pt x="805" y="37093"/>
                    </a:cubicBezTo>
                    <a:cubicBezTo>
                      <a:pt x="1360" y="36681"/>
                      <a:pt x="2040" y="36538"/>
                      <a:pt x="2684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95" y="37988"/>
                      <a:pt x="4259" y="38238"/>
                      <a:pt x="4223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54" y="38753"/>
                      <a:pt x="4166" y="38784"/>
                      <a:pt x="4169" y="38828"/>
                    </a:cubicBezTo>
                    <a:lnTo>
                      <a:pt x="4169" y="38828"/>
                    </a:lnTo>
                    <a:cubicBezTo>
                      <a:pt x="4116" y="38738"/>
                      <a:pt x="4080" y="38632"/>
                      <a:pt x="4009" y="38560"/>
                    </a:cubicBezTo>
                    <a:cubicBezTo>
                      <a:pt x="3955" y="38471"/>
                      <a:pt x="3883" y="38399"/>
                      <a:pt x="3812" y="38328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5"/>
                    </a:moveTo>
                    <a:lnTo>
                      <a:pt x="3132" y="36825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6" y="38202"/>
                      <a:pt x="2344" y="38417"/>
                      <a:pt x="2166" y="38596"/>
                    </a:cubicBezTo>
                    <a:cubicBezTo>
                      <a:pt x="2107" y="38640"/>
                      <a:pt x="1618" y="38911"/>
                      <a:pt x="1471" y="38911"/>
                    </a:cubicBezTo>
                    <a:cubicBezTo>
                      <a:pt x="1438" y="38911"/>
                      <a:pt x="1422" y="38897"/>
                      <a:pt x="1432" y="38865"/>
                    </a:cubicBezTo>
                    <a:cubicBezTo>
                      <a:pt x="1647" y="37862"/>
                      <a:pt x="2398" y="37379"/>
                      <a:pt x="3132" y="36825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7"/>
                      <a:pt x="12943" y="38448"/>
                      <a:pt x="12956" y="38489"/>
                    </a:cubicBezTo>
                    <a:cubicBezTo>
                      <a:pt x="13028" y="38668"/>
                      <a:pt x="13082" y="38865"/>
                      <a:pt x="13117" y="39061"/>
                    </a:cubicBezTo>
                    <a:cubicBezTo>
                      <a:pt x="12974" y="39026"/>
                      <a:pt x="12921" y="38865"/>
                      <a:pt x="12885" y="38704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69" y="37469"/>
                      <a:pt x="3722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7"/>
                      <a:pt x="2935" y="39258"/>
                      <a:pt x="2846" y="38954"/>
                    </a:cubicBezTo>
                    <a:cubicBezTo>
                      <a:pt x="2667" y="38417"/>
                      <a:pt x="2863" y="37934"/>
                      <a:pt x="3114" y="37469"/>
                    </a:cubicBezTo>
                    <a:cubicBezTo>
                      <a:pt x="3132" y="37478"/>
                      <a:pt x="3150" y="37482"/>
                      <a:pt x="3165" y="37482"/>
                    </a:cubicBezTo>
                    <a:cubicBezTo>
                      <a:pt x="3181" y="37482"/>
                      <a:pt x="3194" y="37478"/>
                      <a:pt x="3203" y="37469"/>
                    </a:cubicBezTo>
                    <a:cubicBezTo>
                      <a:pt x="3400" y="37236"/>
                      <a:pt x="3543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588" y="39563"/>
                      <a:pt x="7570" y="40064"/>
                    </a:cubicBezTo>
                    <a:lnTo>
                      <a:pt x="7534" y="40064"/>
                    </a:lnTo>
                    <a:cubicBezTo>
                      <a:pt x="7480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3"/>
                      <a:pt x="7033" y="39903"/>
                      <a:pt x="7212" y="39580"/>
                    </a:cubicBezTo>
                    <a:cubicBezTo>
                      <a:pt x="7391" y="39205"/>
                      <a:pt x="7677" y="38900"/>
                      <a:pt x="8017" y="38668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38"/>
                      <a:pt x="8805" y="38274"/>
                      <a:pt x="8823" y="38292"/>
                    </a:cubicBezTo>
                    <a:cubicBezTo>
                      <a:pt x="8321" y="39026"/>
                      <a:pt x="9001" y="39920"/>
                      <a:pt x="9234" y="40708"/>
                    </a:cubicBezTo>
                    <a:cubicBezTo>
                      <a:pt x="9216" y="40708"/>
                      <a:pt x="9216" y="40708"/>
                      <a:pt x="9216" y="40726"/>
                    </a:cubicBezTo>
                    <a:cubicBezTo>
                      <a:pt x="9198" y="40784"/>
                      <a:pt x="9168" y="40809"/>
                      <a:pt x="9130" y="40809"/>
                    </a:cubicBezTo>
                    <a:cubicBezTo>
                      <a:pt x="8914" y="40809"/>
                      <a:pt x="8444" y="39979"/>
                      <a:pt x="8429" y="39903"/>
                    </a:cubicBezTo>
                    <a:cubicBezTo>
                      <a:pt x="8321" y="39580"/>
                      <a:pt x="8321" y="39240"/>
                      <a:pt x="8429" y="38918"/>
                    </a:cubicBezTo>
                    <a:cubicBezTo>
                      <a:pt x="8465" y="38918"/>
                      <a:pt x="8500" y="38900"/>
                      <a:pt x="8518" y="38865"/>
                    </a:cubicBezTo>
                    <a:cubicBezTo>
                      <a:pt x="8608" y="38650"/>
                      <a:pt x="8661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1" y="38310"/>
                    </a:moveTo>
                    <a:lnTo>
                      <a:pt x="9001" y="38310"/>
                    </a:lnTo>
                    <a:cubicBezTo>
                      <a:pt x="9789" y="38596"/>
                      <a:pt x="9932" y="40260"/>
                      <a:pt x="9431" y="40887"/>
                    </a:cubicBezTo>
                    <a:cubicBezTo>
                      <a:pt x="9377" y="40583"/>
                      <a:pt x="9288" y="40296"/>
                      <a:pt x="9145" y="40028"/>
                    </a:cubicBezTo>
                    <a:cubicBezTo>
                      <a:pt x="8912" y="39473"/>
                      <a:pt x="8787" y="39026"/>
                      <a:pt x="8894" y="38435"/>
                    </a:cubicBezTo>
                    <a:lnTo>
                      <a:pt x="8894" y="38435"/>
                    </a:lnTo>
                    <a:cubicBezTo>
                      <a:pt x="8912" y="38507"/>
                      <a:pt x="8948" y="38578"/>
                      <a:pt x="9001" y="38650"/>
                    </a:cubicBezTo>
                    <a:cubicBezTo>
                      <a:pt x="9013" y="38674"/>
                      <a:pt x="9035" y="38684"/>
                      <a:pt x="9058" y="38684"/>
                    </a:cubicBezTo>
                    <a:cubicBezTo>
                      <a:pt x="9103" y="38684"/>
                      <a:pt x="9151" y="38644"/>
                      <a:pt x="9127" y="38596"/>
                    </a:cubicBezTo>
                    <a:lnTo>
                      <a:pt x="9001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25" y="39115"/>
                      <a:pt x="8196" y="39688"/>
                      <a:pt x="8411" y="40153"/>
                    </a:cubicBezTo>
                    <a:cubicBezTo>
                      <a:pt x="8411" y="40189"/>
                      <a:pt x="8393" y="40207"/>
                      <a:pt x="8393" y="40260"/>
                    </a:cubicBezTo>
                    <a:cubicBezTo>
                      <a:pt x="8375" y="40260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41" y="40387"/>
                      <a:pt x="8280" y="40514"/>
                      <a:pt x="8271" y="40538"/>
                    </a:cubicBezTo>
                    <a:lnTo>
                      <a:pt x="8271" y="40538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6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8"/>
                      <a:pt x="8375" y="38578"/>
                    </a:cubicBezTo>
                    <a:close/>
                    <a:moveTo>
                      <a:pt x="17430" y="41441"/>
                    </a:moveTo>
                    <a:lnTo>
                      <a:pt x="17430" y="41441"/>
                    </a:lnTo>
                    <a:cubicBezTo>
                      <a:pt x="17036" y="41585"/>
                      <a:pt x="16678" y="41799"/>
                      <a:pt x="16374" y="42068"/>
                    </a:cubicBezTo>
                    <a:cubicBezTo>
                      <a:pt x="16221" y="42175"/>
                      <a:pt x="16085" y="42303"/>
                      <a:pt x="15966" y="42445"/>
                    </a:cubicBezTo>
                    <a:lnTo>
                      <a:pt x="15966" y="42445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7" y="42157"/>
                      <a:pt x="15998" y="41978"/>
                    </a:cubicBezTo>
                    <a:cubicBezTo>
                      <a:pt x="16160" y="41853"/>
                      <a:pt x="16356" y="41746"/>
                      <a:pt x="16553" y="41692"/>
                    </a:cubicBezTo>
                    <a:cubicBezTo>
                      <a:pt x="16840" y="41567"/>
                      <a:pt x="17126" y="41495"/>
                      <a:pt x="17430" y="41441"/>
                    </a:cubicBezTo>
                    <a:close/>
                    <a:moveTo>
                      <a:pt x="18217" y="41245"/>
                    </a:moveTo>
                    <a:cubicBezTo>
                      <a:pt x="19112" y="41424"/>
                      <a:pt x="20043" y="41871"/>
                      <a:pt x="20365" y="42766"/>
                    </a:cubicBezTo>
                    <a:cubicBezTo>
                      <a:pt x="19685" y="42694"/>
                      <a:pt x="19041" y="42372"/>
                      <a:pt x="18575" y="41871"/>
                    </a:cubicBezTo>
                    <a:cubicBezTo>
                      <a:pt x="18611" y="41835"/>
                      <a:pt x="18629" y="41799"/>
                      <a:pt x="18593" y="41764"/>
                    </a:cubicBezTo>
                    <a:cubicBezTo>
                      <a:pt x="18504" y="41567"/>
                      <a:pt x="18361" y="41388"/>
                      <a:pt x="18217" y="41245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6"/>
                      <a:pt x="17376" y="41835"/>
                      <a:pt x="17376" y="41925"/>
                    </a:cubicBezTo>
                    <a:cubicBezTo>
                      <a:pt x="16840" y="42462"/>
                      <a:pt x="16678" y="43410"/>
                      <a:pt x="15802" y="43482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5"/>
                      <a:pt x="15891" y="42784"/>
                    </a:cubicBezTo>
                    <a:cubicBezTo>
                      <a:pt x="16070" y="42515"/>
                      <a:pt x="16303" y="42283"/>
                      <a:pt x="16571" y="42104"/>
                    </a:cubicBezTo>
                    <a:cubicBezTo>
                      <a:pt x="16822" y="41907"/>
                      <a:pt x="17108" y="41764"/>
                      <a:pt x="17412" y="41656"/>
                    </a:cubicBezTo>
                    <a:close/>
                    <a:moveTo>
                      <a:pt x="17537" y="42175"/>
                    </a:moveTo>
                    <a:lnTo>
                      <a:pt x="17537" y="42372"/>
                    </a:lnTo>
                    <a:cubicBezTo>
                      <a:pt x="17394" y="42730"/>
                      <a:pt x="17323" y="43124"/>
                      <a:pt x="17359" y="43499"/>
                    </a:cubicBezTo>
                    <a:cubicBezTo>
                      <a:pt x="17353" y="43494"/>
                      <a:pt x="17346" y="43492"/>
                      <a:pt x="17340" y="43492"/>
                    </a:cubicBezTo>
                    <a:cubicBezTo>
                      <a:pt x="17323" y="43492"/>
                      <a:pt x="17305" y="43505"/>
                      <a:pt x="17305" y="43517"/>
                    </a:cubicBezTo>
                    <a:cubicBezTo>
                      <a:pt x="17219" y="43646"/>
                      <a:pt x="16835" y="44302"/>
                      <a:pt x="16658" y="44302"/>
                    </a:cubicBezTo>
                    <a:cubicBezTo>
                      <a:pt x="16613" y="44302"/>
                      <a:pt x="16582" y="44262"/>
                      <a:pt x="16571" y="44162"/>
                    </a:cubicBezTo>
                    <a:cubicBezTo>
                      <a:pt x="16571" y="43768"/>
                      <a:pt x="16661" y="43374"/>
                      <a:pt x="16857" y="43034"/>
                    </a:cubicBezTo>
                    <a:cubicBezTo>
                      <a:pt x="17001" y="42730"/>
                      <a:pt x="17215" y="42462"/>
                      <a:pt x="17448" y="42229"/>
                    </a:cubicBezTo>
                    <a:cubicBezTo>
                      <a:pt x="17484" y="42229"/>
                      <a:pt x="17520" y="42211"/>
                      <a:pt x="17537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5" y="41764"/>
                      <a:pt x="18271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3"/>
                      <a:pt x="18361" y="41960"/>
                      <a:pt x="18379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303"/>
                      <a:pt x="19470" y="43517"/>
                      <a:pt x="19470" y="43732"/>
                    </a:cubicBezTo>
                    <a:cubicBezTo>
                      <a:pt x="19470" y="43865"/>
                      <a:pt x="19397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5"/>
                    </a:cubicBezTo>
                    <a:cubicBezTo>
                      <a:pt x="18844" y="43947"/>
                      <a:pt x="18575" y="43571"/>
                      <a:pt x="18343" y="43195"/>
                    </a:cubicBezTo>
                    <a:cubicBezTo>
                      <a:pt x="18289" y="42980"/>
                      <a:pt x="18200" y="42784"/>
                      <a:pt x="18092" y="42605"/>
                    </a:cubicBezTo>
                    <a:cubicBezTo>
                      <a:pt x="18074" y="42462"/>
                      <a:pt x="18056" y="42300"/>
                      <a:pt x="18056" y="42157"/>
                    </a:cubicBezTo>
                    <a:cubicBezTo>
                      <a:pt x="18110" y="42157"/>
                      <a:pt x="18128" y="42122"/>
                      <a:pt x="18146" y="42086"/>
                    </a:cubicBezTo>
                    <a:cubicBezTo>
                      <a:pt x="18182" y="41978"/>
                      <a:pt x="18182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95" y="41960"/>
                    </a:moveTo>
                    <a:lnTo>
                      <a:pt x="17895" y="41978"/>
                    </a:lnTo>
                    <a:lnTo>
                      <a:pt x="17913" y="42014"/>
                    </a:lnTo>
                    <a:cubicBezTo>
                      <a:pt x="17895" y="42139"/>
                      <a:pt x="17877" y="42265"/>
                      <a:pt x="17895" y="42390"/>
                    </a:cubicBezTo>
                    <a:cubicBezTo>
                      <a:pt x="17877" y="42390"/>
                      <a:pt x="17877" y="42408"/>
                      <a:pt x="17895" y="42426"/>
                    </a:cubicBezTo>
                    <a:cubicBezTo>
                      <a:pt x="17949" y="42748"/>
                      <a:pt x="18056" y="43070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2" y="44735"/>
                      <a:pt x="17974" y="44787"/>
                      <a:pt x="17918" y="44787"/>
                    </a:cubicBezTo>
                    <a:cubicBezTo>
                      <a:pt x="17673" y="44787"/>
                      <a:pt x="17480" y="43778"/>
                      <a:pt x="17466" y="43589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33"/>
                    </a:cubicBezTo>
                    <a:cubicBezTo>
                      <a:pt x="17806" y="42354"/>
                      <a:pt x="17860" y="42157"/>
                      <a:pt x="17895" y="41960"/>
                    </a:cubicBezTo>
                    <a:close/>
                    <a:moveTo>
                      <a:pt x="11972" y="44824"/>
                    </a:moveTo>
                    <a:cubicBezTo>
                      <a:pt x="11972" y="44913"/>
                      <a:pt x="11954" y="45021"/>
                      <a:pt x="11936" y="45110"/>
                    </a:cubicBezTo>
                    <a:cubicBezTo>
                      <a:pt x="11865" y="45271"/>
                      <a:pt x="11739" y="45414"/>
                      <a:pt x="11614" y="45522"/>
                    </a:cubicBezTo>
                    <a:cubicBezTo>
                      <a:pt x="11704" y="45271"/>
                      <a:pt x="11829" y="45038"/>
                      <a:pt x="11972" y="44824"/>
                    </a:cubicBezTo>
                    <a:close/>
                    <a:moveTo>
                      <a:pt x="12240" y="40350"/>
                    </a:moveTo>
                    <a:lnTo>
                      <a:pt x="12240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2"/>
                    </a:cubicBezTo>
                    <a:cubicBezTo>
                      <a:pt x="9180" y="44591"/>
                      <a:pt x="11256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40"/>
                      <a:pt x="12384" y="47329"/>
                    </a:cubicBezTo>
                    <a:cubicBezTo>
                      <a:pt x="12455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4"/>
                      <a:pt x="12294" y="47490"/>
                    </a:cubicBezTo>
                    <a:cubicBezTo>
                      <a:pt x="12240" y="47311"/>
                      <a:pt x="12133" y="47186"/>
                      <a:pt x="11990" y="47096"/>
                    </a:cubicBezTo>
                    <a:close/>
                    <a:moveTo>
                      <a:pt x="11578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20"/>
                      <a:pt x="11310" y="47866"/>
                      <a:pt x="11328" y="47830"/>
                    </a:cubicBezTo>
                    <a:cubicBezTo>
                      <a:pt x="11417" y="47705"/>
                      <a:pt x="11507" y="47580"/>
                      <a:pt x="11578" y="47436"/>
                    </a:cubicBezTo>
                    <a:close/>
                    <a:moveTo>
                      <a:pt x="10095" y="47802"/>
                    </a:moveTo>
                    <a:cubicBezTo>
                      <a:pt x="10303" y="47802"/>
                      <a:pt x="10515" y="47829"/>
                      <a:pt x="10737" y="47902"/>
                    </a:cubicBezTo>
                    <a:cubicBezTo>
                      <a:pt x="10200" y="48063"/>
                      <a:pt x="9681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0" y="48594"/>
                      <a:pt x="9180" y="48600"/>
                    </a:cubicBezTo>
                    <a:cubicBezTo>
                      <a:pt x="8930" y="48600"/>
                      <a:pt x="8679" y="48564"/>
                      <a:pt x="8447" y="48492"/>
                    </a:cubicBezTo>
                    <a:cubicBezTo>
                      <a:pt x="8378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3" y="47802"/>
                      <a:pt x="10095" y="47802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4"/>
                      <a:pt x="11058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34"/>
                    </a:cubicBezTo>
                    <a:cubicBezTo>
                      <a:pt x="9340" y="50122"/>
                      <a:pt x="8963" y="50179"/>
                      <a:pt x="8583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3"/>
                      <a:pt x="8339" y="49924"/>
                    </a:cubicBezTo>
                    <a:cubicBezTo>
                      <a:pt x="8429" y="49763"/>
                      <a:pt x="8554" y="49530"/>
                      <a:pt x="8697" y="49333"/>
                    </a:cubicBezTo>
                    <a:cubicBezTo>
                      <a:pt x="9198" y="48582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2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4"/>
                      <a:pt x="12683" y="48067"/>
                      <a:pt x="12706" y="48067"/>
                    </a:cubicBezTo>
                    <a:cubicBezTo>
                      <a:pt x="12728" y="48067"/>
                      <a:pt x="12751" y="48054"/>
                      <a:pt x="12759" y="48027"/>
                    </a:cubicBezTo>
                    <a:lnTo>
                      <a:pt x="12759" y="47902"/>
                    </a:lnTo>
                    <a:cubicBezTo>
                      <a:pt x="13010" y="48045"/>
                      <a:pt x="13243" y="48224"/>
                      <a:pt x="13475" y="48403"/>
                    </a:cubicBezTo>
                    <a:cubicBezTo>
                      <a:pt x="13815" y="48707"/>
                      <a:pt x="13958" y="49190"/>
                      <a:pt x="14084" y="49637"/>
                    </a:cubicBezTo>
                    <a:cubicBezTo>
                      <a:pt x="14119" y="49763"/>
                      <a:pt x="14209" y="50371"/>
                      <a:pt x="14316" y="50443"/>
                    </a:cubicBezTo>
                    <a:cubicBezTo>
                      <a:pt x="13833" y="50174"/>
                      <a:pt x="13404" y="49834"/>
                      <a:pt x="13064" y="49423"/>
                    </a:cubicBezTo>
                    <a:cubicBezTo>
                      <a:pt x="13010" y="49369"/>
                      <a:pt x="12974" y="49315"/>
                      <a:pt x="12938" y="49262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1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19" y="47866"/>
                      <a:pt x="12384" y="47741"/>
                      <a:pt x="12348" y="47633"/>
                    </a:cubicBezTo>
                    <a:close/>
                    <a:moveTo>
                      <a:pt x="11095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0" y="49763"/>
                      <a:pt x="9771" y="50049"/>
                      <a:pt x="9753" y="50317"/>
                    </a:cubicBezTo>
                    <a:cubicBezTo>
                      <a:pt x="9735" y="50532"/>
                      <a:pt x="9699" y="50729"/>
                      <a:pt x="9681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1"/>
                      <a:pt x="9646" y="50931"/>
                    </a:cubicBezTo>
                    <a:cubicBezTo>
                      <a:pt x="9531" y="50931"/>
                      <a:pt x="9646" y="50226"/>
                      <a:pt x="9664" y="50174"/>
                    </a:cubicBezTo>
                    <a:cubicBezTo>
                      <a:pt x="9771" y="49852"/>
                      <a:pt x="9914" y="49548"/>
                      <a:pt x="10111" y="49280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70" y="49297"/>
                      <a:pt x="10845" y="49942"/>
                    </a:cubicBez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90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3" y="51442"/>
                      <a:pt x="9863" y="50853"/>
                      <a:pt x="9878" y="50711"/>
                    </a:cubicBezTo>
                    <a:cubicBezTo>
                      <a:pt x="9914" y="50121"/>
                      <a:pt x="10147" y="49548"/>
                      <a:pt x="10523" y="49083"/>
                    </a:cubicBezTo>
                    <a:cubicBezTo>
                      <a:pt x="10755" y="48814"/>
                      <a:pt x="11006" y="48582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62" y="48385"/>
                      <a:pt x="12133" y="48528"/>
                      <a:pt x="12240" y="48635"/>
                    </a:cubicBezTo>
                    <a:cubicBezTo>
                      <a:pt x="12253" y="48654"/>
                      <a:pt x="12270" y="48662"/>
                      <a:pt x="12286" y="48662"/>
                    </a:cubicBezTo>
                    <a:cubicBezTo>
                      <a:pt x="12317" y="48662"/>
                      <a:pt x="12348" y="48635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4" y="49566"/>
                    </a:cubicBezTo>
                    <a:cubicBezTo>
                      <a:pt x="13099" y="49834"/>
                      <a:pt x="13171" y="50139"/>
                      <a:pt x="13207" y="50461"/>
                    </a:cubicBez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16" y="51497"/>
                      <a:pt x="13084" y="51617"/>
                      <a:pt x="13015" y="51617"/>
                    </a:cubicBezTo>
                    <a:cubicBezTo>
                      <a:pt x="12950" y="51617"/>
                      <a:pt x="12853" y="51510"/>
                      <a:pt x="12688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2" y="47881"/>
                      <a:pt x="11917" y="48022"/>
                      <a:pt x="11952" y="48162"/>
                    </a:cubicBezTo>
                    <a:lnTo>
                      <a:pt x="11952" y="48162"/>
                    </a:lnTo>
                    <a:cubicBezTo>
                      <a:pt x="11944" y="48160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8" y="50496"/>
                      <a:pt x="11883" y="50783"/>
                      <a:pt x="11811" y="51069"/>
                    </a:cubicBezTo>
                    <a:cubicBezTo>
                      <a:pt x="11811" y="51084"/>
                      <a:pt x="11399" y="51748"/>
                      <a:pt x="11243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67" y="51481"/>
                      <a:pt x="11131" y="51320"/>
                      <a:pt x="11077" y="51176"/>
                    </a:cubicBezTo>
                    <a:cubicBezTo>
                      <a:pt x="10827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3"/>
                    </a:cubicBezTo>
                    <a:cubicBezTo>
                      <a:pt x="11775" y="48170"/>
                      <a:pt x="11829" y="47955"/>
                      <a:pt x="11865" y="47723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111" y="2913"/>
                      <a:pt x="9896" y="4399"/>
                    </a:cubicBezTo>
                    <a:cubicBezTo>
                      <a:pt x="9288" y="4918"/>
                      <a:pt x="8697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66" y="11163"/>
                    </a:cubicBezTo>
                    <a:cubicBezTo>
                      <a:pt x="8951" y="11207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1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00"/>
                      <a:pt x="7749" y="16209"/>
                      <a:pt x="7033" y="17265"/>
                    </a:cubicBezTo>
                    <a:cubicBezTo>
                      <a:pt x="5959" y="18786"/>
                      <a:pt x="4921" y="20272"/>
                      <a:pt x="4152" y="21954"/>
                    </a:cubicBezTo>
                    <a:cubicBezTo>
                      <a:pt x="4120" y="22018"/>
                      <a:pt x="4159" y="22082"/>
                      <a:pt x="4219" y="22082"/>
                    </a:cubicBezTo>
                    <a:cubicBezTo>
                      <a:pt x="4226" y="22082"/>
                      <a:pt x="4234" y="22081"/>
                      <a:pt x="4241" y="22079"/>
                    </a:cubicBezTo>
                    <a:cubicBezTo>
                      <a:pt x="6353" y="21488"/>
                      <a:pt x="7856" y="19717"/>
                      <a:pt x="8697" y="17713"/>
                    </a:cubicBezTo>
                    <a:lnTo>
                      <a:pt x="8697" y="17713"/>
                    </a:lnTo>
                    <a:cubicBezTo>
                      <a:pt x="8518" y="18607"/>
                      <a:pt x="8321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1" y="20701"/>
                      <a:pt x="7981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40" y="22652"/>
                      <a:pt x="6765" y="23027"/>
                      <a:pt x="6532" y="23493"/>
                    </a:cubicBezTo>
                    <a:cubicBezTo>
                      <a:pt x="6500" y="23541"/>
                      <a:pt x="6539" y="23603"/>
                      <a:pt x="6586" y="23603"/>
                    </a:cubicBezTo>
                    <a:cubicBezTo>
                      <a:pt x="6592" y="23603"/>
                      <a:pt x="6598" y="23602"/>
                      <a:pt x="6604" y="23600"/>
                    </a:cubicBezTo>
                    <a:cubicBezTo>
                      <a:pt x="6926" y="23528"/>
                      <a:pt x="7194" y="23350"/>
                      <a:pt x="7409" y="23099"/>
                    </a:cubicBezTo>
                    <a:lnTo>
                      <a:pt x="7409" y="23099"/>
                    </a:lnTo>
                    <a:cubicBezTo>
                      <a:pt x="7301" y="23457"/>
                      <a:pt x="7212" y="23815"/>
                      <a:pt x="7105" y="24173"/>
                    </a:cubicBezTo>
                    <a:cubicBezTo>
                      <a:pt x="6854" y="24352"/>
                      <a:pt x="6621" y="24548"/>
                      <a:pt x="6389" y="24745"/>
                    </a:cubicBezTo>
                    <a:cubicBezTo>
                      <a:pt x="6407" y="24710"/>
                      <a:pt x="6442" y="24674"/>
                      <a:pt x="6460" y="24638"/>
                    </a:cubicBezTo>
                    <a:cubicBezTo>
                      <a:pt x="6475" y="24609"/>
                      <a:pt x="6454" y="24580"/>
                      <a:pt x="6426" y="24580"/>
                    </a:cubicBezTo>
                    <a:cubicBezTo>
                      <a:pt x="6420" y="24580"/>
                      <a:pt x="6413" y="24581"/>
                      <a:pt x="6407" y="24584"/>
                    </a:cubicBezTo>
                    <a:cubicBezTo>
                      <a:pt x="6335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1" y="24780"/>
                      <a:pt x="4640" y="25329"/>
                      <a:pt x="4206" y="25676"/>
                    </a:cubicBezTo>
                    <a:cubicBezTo>
                      <a:pt x="4152" y="25712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1" y="26463"/>
                      <a:pt x="4241" y="27036"/>
                    </a:cubicBezTo>
                    <a:cubicBezTo>
                      <a:pt x="4206" y="27090"/>
                      <a:pt x="4241" y="27143"/>
                      <a:pt x="4295" y="27143"/>
                    </a:cubicBezTo>
                    <a:cubicBezTo>
                      <a:pt x="4868" y="27143"/>
                      <a:pt x="5405" y="26893"/>
                      <a:pt x="5762" y="26445"/>
                    </a:cubicBezTo>
                    <a:lnTo>
                      <a:pt x="5762" y="26445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0" y="26893"/>
                    </a:cubicBezTo>
                    <a:cubicBezTo>
                      <a:pt x="6854" y="27161"/>
                      <a:pt x="6979" y="27412"/>
                      <a:pt x="7140" y="27626"/>
                    </a:cubicBezTo>
                    <a:cubicBezTo>
                      <a:pt x="7235" y="27748"/>
                      <a:pt x="7636" y="28125"/>
                      <a:pt x="7903" y="28125"/>
                    </a:cubicBezTo>
                    <a:cubicBezTo>
                      <a:pt x="7990" y="28125"/>
                      <a:pt x="8063" y="28085"/>
                      <a:pt x="8107" y="27984"/>
                    </a:cubicBezTo>
                    <a:cubicBezTo>
                      <a:pt x="8357" y="27465"/>
                      <a:pt x="8160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3"/>
                      <a:pt x="8474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1" y="26589"/>
                      <a:pt x="9037" y="26571"/>
                      <a:pt x="9037" y="26535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59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3"/>
                      <a:pt x="7838" y="22437"/>
                      <a:pt x="7910" y="22383"/>
                    </a:cubicBezTo>
                    <a:cubicBezTo>
                      <a:pt x="7981" y="22330"/>
                      <a:pt x="7910" y="22294"/>
                      <a:pt x="7856" y="22294"/>
                    </a:cubicBezTo>
                    <a:cubicBezTo>
                      <a:pt x="7820" y="22312"/>
                      <a:pt x="7802" y="22312"/>
                      <a:pt x="7767" y="22330"/>
                    </a:cubicBezTo>
                    <a:cubicBezTo>
                      <a:pt x="7856" y="22043"/>
                      <a:pt x="7946" y="21739"/>
                      <a:pt x="8035" y="21453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70"/>
                      <a:pt x="8536" y="22240"/>
                    </a:cubicBezTo>
                    <a:cubicBezTo>
                      <a:pt x="8626" y="21793"/>
                      <a:pt x="8447" y="21220"/>
                      <a:pt x="8214" y="20791"/>
                    </a:cubicBezTo>
                    <a:cubicBezTo>
                      <a:pt x="8375" y="20236"/>
                      <a:pt x="8518" y="19681"/>
                      <a:pt x="8661" y="19126"/>
                    </a:cubicBezTo>
                    <a:cubicBezTo>
                      <a:pt x="8661" y="19538"/>
                      <a:pt x="8787" y="19932"/>
                      <a:pt x="9001" y="20272"/>
                    </a:cubicBezTo>
                    <a:cubicBezTo>
                      <a:pt x="9019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2"/>
                    </a:cubicBezTo>
                    <a:cubicBezTo>
                      <a:pt x="9341" y="19788"/>
                      <a:pt x="9109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8"/>
                      <a:pt x="9860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23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4"/>
                    </a:cubicBezTo>
                    <a:cubicBezTo>
                      <a:pt x="10230" y="19609"/>
                      <a:pt x="10264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34"/>
                    </a:cubicBezTo>
                    <a:cubicBezTo>
                      <a:pt x="11185" y="26072"/>
                      <a:pt x="11229" y="26110"/>
                      <a:pt x="11275" y="26110"/>
                    </a:cubicBezTo>
                    <a:cubicBezTo>
                      <a:pt x="11293" y="26110"/>
                      <a:pt x="11312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810" y="29737"/>
                      <a:pt x="10620" y="29794"/>
                      <a:pt x="10423" y="29794"/>
                    </a:cubicBezTo>
                    <a:cubicBezTo>
                      <a:pt x="10355" y="29794"/>
                      <a:pt x="10287" y="29788"/>
                      <a:pt x="10218" y="29774"/>
                    </a:cubicBezTo>
                    <a:cubicBezTo>
                      <a:pt x="10308" y="29667"/>
                      <a:pt x="10397" y="29577"/>
                      <a:pt x="10523" y="29505"/>
                    </a:cubicBezTo>
                    <a:cubicBezTo>
                      <a:pt x="10702" y="29416"/>
                      <a:pt x="10898" y="29380"/>
                      <a:pt x="11095" y="29380"/>
                    </a:cubicBezTo>
                    <a:cubicBezTo>
                      <a:pt x="11149" y="29380"/>
                      <a:pt x="11185" y="29309"/>
                      <a:pt x="11113" y="29273"/>
                    </a:cubicBezTo>
                    <a:cubicBezTo>
                      <a:pt x="11037" y="29236"/>
                      <a:pt x="10957" y="29220"/>
                      <a:pt x="10878" y="29220"/>
                    </a:cubicBezTo>
                    <a:cubicBezTo>
                      <a:pt x="10531" y="29220"/>
                      <a:pt x="10178" y="29530"/>
                      <a:pt x="10004" y="29792"/>
                    </a:cubicBezTo>
                    <a:cubicBezTo>
                      <a:pt x="9986" y="29845"/>
                      <a:pt x="10004" y="29899"/>
                      <a:pt x="10039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8" y="29936"/>
                      <a:pt x="10716" y="29892"/>
                      <a:pt x="10880" y="29810"/>
                    </a:cubicBezTo>
                    <a:lnTo>
                      <a:pt x="10880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699" y="31170"/>
                      <a:pt x="9485" y="31367"/>
                      <a:pt x="9270" y="31581"/>
                    </a:cubicBezTo>
                    <a:cubicBezTo>
                      <a:pt x="8805" y="31814"/>
                      <a:pt x="8304" y="32011"/>
                      <a:pt x="7802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295" y="33049"/>
                      <a:pt x="4295" y="33138"/>
                      <a:pt x="4367" y="33138"/>
                    </a:cubicBezTo>
                    <a:cubicBezTo>
                      <a:pt x="4412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301" y="32121"/>
                      <a:pt x="8555" y="32035"/>
                      <a:pt x="8794" y="31930"/>
                    </a:cubicBezTo>
                    <a:lnTo>
                      <a:pt x="8794" y="31930"/>
                    </a:lnTo>
                    <a:cubicBezTo>
                      <a:pt x="8185" y="32226"/>
                      <a:pt x="7640" y="32614"/>
                      <a:pt x="7051" y="32941"/>
                    </a:cubicBezTo>
                    <a:cubicBezTo>
                      <a:pt x="6281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6"/>
                      <a:pt x="2971" y="32906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3" y="33174"/>
                    </a:cubicBezTo>
                    <a:cubicBezTo>
                      <a:pt x="2130" y="33210"/>
                      <a:pt x="2130" y="33317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4" y="33478"/>
                    </a:cubicBezTo>
                    <a:cubicBezTo>
                      <a:pt x="6908" y="33317"/>
                      <a:pt x="7713" y="32709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1" y="33639"/>
                    </a:cubicBezTo>
                    <a:cubicBezTo>
                      <a:pt x="6442" y="34140"/>
                      <a:pt x="5941" y="34588"/>
                      <a:pt x="5387" y="35017"/>
                    </a:cubicBezTo>
                    <a:cubicBezTo>
                      <a:pt x="5172" y="34910"/>
                      <a:pt x="4921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3" y="35393"/>
                      <a:pt x="4671" y="35429"/>
                    </a:cubicBezTo>
                    <a:lnTo>
                      <a:pt x="4778" y="35465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73"/>
                      <a:pt x="3705" y="36073"/>
                    </a:cubicBezTo>
                    <a:lnTo>
                      <a:pt x="3633" y="36073"/>
                    </a:lnTo>
                    <a:cubicBezTo>
                      <a:pt x="3543" y="36001"/>
                      <a:pt x="3454" y="35948"/>
                      <a:pt x="3347" y="35930"/>
                    </a:cubicBezTo>
                    <a:cubicBezTo>
                      <a:pt x="3341" y="35925"/>
                      <a:pt x="3335" y="35922"/>
                      <a:pt x="3327" y="35922"/>
                    </a:cubicBezTo>
                    <a:cubicBezTo>
                      <a:pt x="3309" y="35922"/>
                      <a:pt x="3288" y="35935"/>
                      <a:pt x="3275" y="35948"/>
                    </a:cubicBezTo>
                    <a:lnTo>
                      <a:pt x="3203" y="35948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805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805"/>
                    </a:cubicBezTo>
                    <a:lnTo>
                      <a:pt x="54" y="35787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74" y="36699"/>
                      <a:pt x="358" y="36968"/>
                      <a:pt x="322" y="37451"/>
                    </a:cubicBezTo>
                    <a:cubicBezTo>
                      <a:pt x="303" y="37766"/>
                      <a:pt x="581" y="37854"/>
                      <a:pt x="883" y="37854"/>
                    </a:cubicBezTo>
                    <a:cubicBezTo>
                      <a:pt x="1130" y="37854"/>
                      <a:pt x="1393" y="37795"/>
                      <a:pt x="1521" y="37755"/>
                    </a:cubicBezTo>
                    <a:cubicBezTo>
                      <a:pt x="1664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6"/>
                      <a:pt x="1307" y="39026"/>
                    </a:cubicBezTo>
                    <a:cubicBezTo>
                      <a:pt x="1951" y="39026"/>
                      <a:pt x="2362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6"/>
                    </a:cubicBezTo>
                    <a:cubicBezTo>
                      <a:pt x="3284" y="40073"/>
                      <a:pt x="3306" y="40086"/>
                      <a:pt x="3329" y="40086"/>
                    </a:cubicBezTo>
                    <a:cubicBezTo>
                      <a:pt x="3351" y="40086"/>
                      <a:pt x="3373" y="40073"/>
                      <a:pt x="3382" y="40046"/>
                    </a:cubicBezTo>
                    <a:cubicBezTo>
                      <a:pt x="3597" y="39580"/>
                      <a:pt x="3722" y="39061"/>
                      <a:pt x="3758" y="38542"/>
                    </a:cubicBezTo>
                    <a:cubicBezTo>
                      <a:pt x="3830" y="38668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2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306"/>
                      <a:pt x="3866" y="36270"/>
                      <a:pt x="3848" y="36234"/>
                    </a:cubicBezTo>
                    <a:cubicBezTo>
                      <a:pt x="4295" y="36019"/>
                      <a:pt x="4742" y="35769"/>
                      <a:pt x="5154" y="35500"/>
                    </a:cubicBezTo>
                    <a:cubicBezTo>
                      <a:pt x="5190" y="35482"/>
                      <a:pt x="5243" y="35482"/>
                      <a:pt x="5279" y="35447"/>
                    </a:cubicBezTo>
                    <a:cubicBezTo>
                      <a:pt x="5297" y="35447"/>
                      <a:pt x="5297" y="35411"/>
                      <a:pt x="5297" y="35393"/>
                    </a:cubicBezTo>
                    <a:cubicBezTo>
                      <a:pt x="5637" y="35160"/>
                      <a:pt x="5959" y="34910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4" y="35715"/>
                    </a:cubicBezTo>
                    <a:cubicBezTo>
                      <a:pt x="6568" y="35393"/>
                      <a:pt x="6693" y="34946"/>
                      <a:pt x="6586" y="34534"/>
                    </a:cubicBezTo>
                    <a:cubicBezTo>
                      <a:pt x="6604" y="34480"/>
                      <a:pt x="6639" y="34427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0" y="32619"/>
                      <a:pt x="9359" y="31796"/>
                    </a:cubicBezTo>
                    <a:lnTo>
                      <a:pt x="9413" y="31760"/>
                    </a:lnTo>
                    <a:cubicBezTo>
                      <a:pt x="9431" y="31760"/>
                      <a:pt x="9431" y="31742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8"/>
                      <a:pt x="10111" y="31062"/>
                    </a:cubicBezTo>
                    <a:cubicBezTo>
                      <a:pt x="10183" y="30973"/>
                      <a:pt x="10272" y="30901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23" y="34892"/>
                      <a:pt x="8661" y="35035"/>
                      <a:pt x="8518" y="35214"/>
                    </a:cubicBezTo>
                    <a:cubicBezTo>
                      <a:pt x="8375" y="35357"/>
                      <a:pt x="8286" y="35572"/>
                      <a:pt x="8304" y="35787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1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3" y="37437"/>
                      <a:pt x="8506" y="37431"/>
                      <a:pt x="8489" y="37431"/>
                    </a:cubicBezTo>
                    <a:cubicBezTo>
                      <a:pt x="8462" y="37431"/>
                      <a:pt x="8433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7"/>
                    </a:cubicBezTo>
                    <a:cubicBezTo>
                      <a:pt x="7230" y="38095"/>
                      <a:pt x="6264" y="39169"/>
                      <a:pt x="6621" y="40153"/>
                    </a:cubicBezTo>
                    <a:cubicBezTo>
                      <a:pt x="6636" y="40182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7"/>
                      <a:pt x="7964" y="38256"/>
                      <a:pt x="7910" y="38364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7"/>
                      <a:pt x="7874" y="38507"/>
                    </a:cubicBezTo>
                    <a:cubicBezTo>
                      <a:pt x="7158" y="39026"/>
                      <a:pt x="6765" y="39867"/>
                      <a:pt x="6818" y="40744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35" y="41101"/>
                      <a:pt x="8357" y="40726"/>
                      <a:pt x="8447" y="40296"/>
                    </a:cubicBezTo>
                    <a:cubicBezTo>
                      <a:pt x="8545" y="40464"/>
                      <a:pt x="8874" y="40940"/>
                      <a:pt x="9106" y="40940"/>
                    </a:cubicBezTo>
                    <a:cubicBezTo>
                      <a:pt x="9170" y="40940"/>
                      <a:pt x="9227" y="40904"/>
                      <a:pt x="9270" y="40815"/>
                    </a:cubicBezTo>
                    <a:cubicBezTo>
                      <a:pt x="9288" y="40887"/>
                      <a:pt x="9288" y="40958"/>
                      <a:pt x="9306" y="41030"/>
                    </a:cubicBezTo>
                    <a:cubicBezTo>
                      <a:pt x="9306" y="41069"/>
                      <a:pt x="9343" y="41098"/>
                      <a:pt x="9384" y="41098"/>
                    </a:cubicBezTo>
                    <a:cubicBezTo>
                      <a:pt x="9400" y="41098"/>
                      <a:pt x="9416" y="41094"/>
                      <a:pt x="9431" y="41084"/>
                    </a:cubicBezTo>
                    <a:cubicBezTo>
                      <a:pt x="10039" y="40565"/>
                      <a:pt x="9986" y="38865"/>
                      <a:pt x="9252" y="38364"/>
                    </a:cubicBezTo>
                    <a:lnTo>
                      <a:pt x="9252" y="38364"/>
                    </a:lnTo>
                    <a:cubicBezTo>
                      <a:pt x="9574" y="38435"/>
                      <a:pt x="9878" y="38614"/>
                      <a:pt x="10111" y="38847"/>
                    </a:cubicBezTo>
                    <a:cubicBezTo>
                      <a:pt x="10272" y="39008"/>
                      <a:pt x="10379" y="39222"/>
                      <a:pt x="10397" y="39455"/>
                    </a:cubicBezTo>
                    <a:cubicBezTo>
                      <a:pt x="10433" y="39724"/>
                      <a:pt x="10254" y="39938"/>
                      <a:pt x="10147" y="40171"/>
                    </a:cubicBezTo>
                    <a:cubicBezTo>
                      <a:pt x="10133" y="40185"/>
                      <a:pt x="10151" y="40219"/>
                      <a:pt x="10175" y="40219"/>
                    </a:cubicBezTo>
                    <a:cubicBezTo>
                      <a:pt x="10183" y="40219"/>
                      <a:pt x="10192" y="40215"/>
                      <a:pt x="10200" y="40207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1" y="38238"/>
                      <a:pt x="8966" y="38220"/>
                    </a:cubicBezTo>
                    <a:cubicBezTo>
                      <a:pt x="8912" y="38041"/>
                      <a:pt x="8876" y="37862"/>
                      <a:pt x="8858" y="37684"/>
                    </a:cubicBezTo>
                    <a:cubicBezTo>
                      <a:pt x="8858" y="37634"/>
                      <a:pt x="8820" y="37607"/>
                      <a:pt x="8780" y="37607"/>
                    </a:cubicBezTo>
                    <a:cubicBezTo>
                      <a:pt x="8748" y="37607"/>
                      <a:pt x="8713" y="37625"/>
                      <a:pt x="8697" y="37666"/>
                    </a:cubicBezTo>
                    <a:cubicBezTo>
                      <a:pt x="8681" y="37666"/>
                      <a:pt x="8665" y="37666"/>
                      <a:pt x="8662" y="37679"/>
                    </a:cubicBezTo>
                    <a:lnTo>
                      <a:pt x="8662" y="37679"/>
                    </a:lnTo>
                    <a:cubicBezTo>
                      <a:pt x="8787" y="36321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1" y="34176"/>
                      <a:pt x="9341" y="34695"/>
                      <a:pt x="9431" y="35196"/>
                    </a:cubicBezTo>
                    <a:cubicBezTo>
                      <a:pt x="9610" y="36341"/>
                      <a:pt x="10594" y="36825"/>
                      <a:pt x="11113" y="37791"/>
                    </a:cubicBezTo>
                    <a:cubicBezTo>
                      <a:pt x="11119" y="37810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59" y="35518"/>
                      <a:pt x="10916" y="34409"/>
                    </a:cubicBezTo>
                    <a:cubicBezTo>
                      <a:pt x="10773" y="33228"/>
                      <a:pt x="10200" y="32297"/>
                      <a:pt x="10415" y="31062"/>
                    </a:cubicBezTo>
                    <a:cubicBezTo>
                      <a:pt x="10540" y="30776"/>
                      <a:pt x="10702" y="30490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2" y="31742"/>
                      <a:pt x="12151" y="32190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8" y="32226"/>
                    </a:cubicBezTo>
                    <a:cubicBezTo>
                      <a:pt x="12384" y="32136"/>
                      <a:pt x="12473" y="32011"/>
                      <a:pt x="12545" y="31868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59" y="35286"/>
                      <a:pt x="12759" y="35536"/>
                      <a:pt x="12759" y="35787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9" y="37281"/>
                    </a:cubicBezTo>
                    <a:cubicBezTo>
                      <a:pt x="12308" y="37281"/>
                      <a:pt x="12329" y="37273"/>
                      <a:pt x="12348" y="37254"/>
                    </a:cubicBezTo>
                    <a:cubicBezTo>
                      <a:pt x="12545" y="37075"/>
                      <a:pt x="12688" y="36842"/>
                      <a:pt x="12759" y="36592"/>
                    </a:cubicBezTo>
                    <a:lnTo>
                      <a:pt x="12759" y="36592"/>
                    </a:lnTo>
                    <a:cubicBezTo>
                      <a:pt x="12759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0" y="43106"/>
                    </a:cubicBezTo>
                    <a:cubicBezTo>
                      <a:pt x="9717" y="44340"/>
                      <a:pt x="8590" y="45343"/>
                      <a:pt x="8035" y="46738"/>
                    </a:cubicBezTo>
                    <a:cubicBezTo>
                      <a:pt x="8017" y="46524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6"/>
                    </a:cubicBezTo>
                    <a:cubicBezTo>
                      <a:pt x="9914" y="42014"/>
                      <a:pt x="7999" y="44305"/>
                      <a:pt x="7785" y="47240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8" y="47302"/>
                      <a:pt x="7897" y="47294"/>
                      <a:pt x="7910" y="47275"/>
                    </a:cubicBezTo>
                    <a:cubicBezTo>
                      <a:pt x="8840" y="46166"/>
                      <a:pt x="10021" y="45289"/>
                      <a:pt x="10916" y="44126"/>
                    </a:cubicBezTo>
                    <a:cubicBezTo>
                      <a:pt x="11811" y="42980"/>
                      <a:pt x="12240" y="41495"/>
                      <a:pt x="12402" y="40081"/>
                    </a:cubicBezTo>
                    <a:cubicBezTo>
                      <a:pt x="12402" y="40064"/>
                      <a:pt x="12384" y="40046"/>
                      <a:pt x="12366" y="40028"/>
                    </a:cubicBezTo>
                    <a:cubicBezTo>
                      <a:pt x="12473" y="39759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8" y="42712"/>
                      <a:pt x="12044" y="44484"/>
                    </a:cubicBezTo>
                    <a:cubicBezTo>
                      <a:pt x="11739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7" y="45689"/>
                    </a:cubicBezTo>
                    <a:cubicBezTo>
                      <a:pt x="11558" y="45689"/>
                      <a:pt x="11569" y="45687"/>
                      <a:pt x="11578" y="45683"/>
                    </a:cubicBezTo>
                    <a:cubicBezTo>
                      <a:pt x="11722" y="45593"/>
                      <a:pt x="11865" y="45468"/>
                      <a:pt x="11954" y="45325"/>
                    </a:cubicBezTo>
                    <a:lnTo>
                      <a:pt x="11954" y="45325"/>
                    </a:lnTo>
                    <a:cubicBezTo>
                      <a:pt x="11900" y="45772"/>
                      <a:pt x="11847" y="46219"/>
                      <a:pt x="11811" y="46685"/>
                    </a:cubicBezTo>
                    <a:cubicBezTo>
                      <a:pt x="11793" y="46685"/>
                      <a:pt x="11775" y="46721"/>
                      <a:pt x="11775" y="46738"/>
                    </a:cubicBezTo>
                    <a:cubicBezTo>
                      <a:pt x="11775" y="46756"/>
                      <a:pt x="11793" y="46792"/>
                      <a:pt x="11793" y="46810"/>
                    </a:cubicBezTo>
                    <a:cubicBezTo>
                      <a:pt x="11811" y="46828"/>
                      <a:pt x="11793" y="46899"/>
                      <a:pt x="11793" y="46935"/>
                    </a:cubicBezTo>
                    <a:cubicBezTo>
                      <a:pt x="11399" y="47078"/>
                      <a:pt x="11113" y="47401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8" y="47558"/>
                      <a:pt x="8695" y="47876"/>
                      <a:pt x="8059" y="47876"/>
                    </a:cubicBezTo>
                    <a:cubicBezTo>
                      <a:pt x="7997" y="47876"/>
                      <a:pt x="7935" y="47873"/>
                      <a:pt x="7874" y="47866"/>
                    </a:cubicBezTo>
                    <a:cubicBezTo>
                      <a:pt x="7820" y="47866"/>
                      <a:pt x="7785" y="47920"/>
                      <a:pt x="7802" y="47973"/>
                    </a:cubicBezTo>
                    <a:cubicBezTo>
                      <a:pt x="7900" y="48525"/>
                      <a:pt x="8439" y="48694"/>
                      <a:pt x="8939" y="48694"/>
                    </a:cubicBezTo>
                    <a:cubicBezTo>
                      <a:pt x="8990" y="48694"/>
                      <a:pt x="9041" y="48692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1" y="49620"/>
                      <a:pt x="8017" y="50156"/>
                    </a:cubicBezTo>
                    <a:cubicBezTo>
                      <a:pt x="7981" y="50210"/>
                      <a:pt x="8017" y="50264"/>
                      <a:pt x="8089" y="50264"/>
                    </a:cubicBezTo>
                    <a:cubicBezTo>
                      <a:pt x="8232" y="50274"/>
                      <a:pt x="8379" y="50282"/>
                      <a:pt x="8526" y="50282"/>
                    </a:cubicBezTo>
                    <a:cubicBezTo>
                      <a:pt x="8912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0" y="51051"/>
                    </a:cubicBezTo>
                    <a:cubicBezTo>
                      <a:pt x="9520" y="51077"/>
                      <a:pt x="9540" y="51094"/>
                      <a:pt x="9564" y="51094"/>
                    </a:cubicBezTo>
                    <a:cubicBezTo>
                      <a:pt x="9573" y="51094"/>
                      <a:pt x="9582" y="51092"/>
                      <a:pt x="9592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8" y="51230"/>
                      <a:pt x="9520" y="51248"/>
                      <a:pt x="9538" y="51409"/>
                    </a:cubicBezTo>
                    <a:cubicBezTo>
                      <a:pt x="9538" y="51445"/>
                      <a:pt x="9556" y="51481"/>
                      <a:pt x="9592" y="51481"/>
                    </a:cubicBezTo>
                    <a:cubicBezTo>
                      <a:pt x="9683" y="51504"/>
                      <a:pt x="9770" y="51515"/>
                      <a:pt x="9851" y="51515"/>
                    </a:cubicBezTo>
                    <a:cubicBezTo>
                      <a:pt x="10330" y="51515"/>
                      <a:pt x="10651" y="51139"/>
                      <a:pt x="10880" y="50711"/>
                    </a:cubicBezTo>
                    <a:cubicBezTo>
                      <a:pt x="10934" y="51087"/>
                      <a:pt x="11042" y="51463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4" y="50944"/>
                      <a:pt x="12616" y="51427"/>
                      <a:pt x="13028" y="51839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5" y="51857"/>
                      <a:pt x="13135" y="51837"/>
                      <a:pt x="13135" y="51803"/>
                    </a:cubicBezTo>
                    <a:cubicBezTo>
                      <a:pt x="13404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71"/>
                      <a:pt x="14442" y="50568"/>
                    </a:cubicBezTo>
                    <a:cubicBezTo>
                      <a:pt x="14451" y="50571"/>
                      <a:pt x="14460" y="50573"/>
                      <a:pt x="14468" y="50573"/>
                    </a:cubicBezTo>
                    <a:cubicBezTo>
                      <a:pt x="14506" y="50573"/>
                      <a:pt x="14528" y="50541"/>
                      <a:pt x="14513" y="50496"/>
                    </a:cubicBezTo>
                    <a:cubicBezTo>
                      <a:pt x="14173" y="49816"/>
                      <a:pt x="14173" y="49065"/>
                      <a:pt x="13726" y="48421"/>
                    </a:cubicBezTo>
                    <a:cubicBezTo>
                      <a:pt x="13457" y="48098"/>
                      <a:pt x="13117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4"/>
                      <a:pt x="11954" y="46864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1" y="43392"/>
                      <a:pt x="12652" y="43714"/>
                      <a:pt x="12706" y="44036"/>
                    </a:cubicBezTo>
                    <a:cubicBezTo>
                      <a:pt x="12616" y="43804"/>
                      <a:pt x="12616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5"/>
                    </a:cubicBezTo>
                    <a:cubicBezTo>
                      <a:pt x="12419" y="43660"/>
                      <a:pt x="12527" y="44018"/>
                      <a:pt x="12724" y="44340"/>
                    </a:cubicBezTo>
                    <a:cubicBezTo>
                      <a:pt x="12736" y="44353"/>
                      <a:pt x="12756" y="44359"/>
                      <a:pt x="12776" y="44359"/>
                    </a:cubicBezTo>
                    <a:cubicBezTo>
                      <a:pt x="12812" y="44359"/>
                      <a:pt x="12849" y="44339"/>
                      <a:pt x="12849" y="44305"/>
                    </a:cubicBezTo>
                    <a:cubicBezTo>
                      <a:pt x="12849" y="43804"/>
                      <a:pt x="12742" y="43320"/>
                      <a:pt x="12491" y="42891"/>
                    </a:cubicBezTo>
                    <a:cubicBezTo>
                      <a:pt x="12670" y="41585"/>
                      <a:pt x="12813" y="40278"/>
                      <a:pt x="12903" y="38972"/>
                    </a:cubicBezTo>
                    <a:cubicBezTo>
                      <a:pt x="12992" y="39079"/>
                      <a:pt x="13117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6"/>
                      <a:pt x="12974" y="37952"/>
                    </a:cubicBezTo>
                    <a:cubicBezTo>
                      <a:pt x="13010" y="37290"/>
                      <a:pt x="13028" y="36646"/>
                      <a:pt x="13010" y="35983"/>
                    </a:cubicBezTo>
                    <a:cubicBezTo>
                      <a:pt x="13010" y="35393"/>
                      <a:pt x="12992" y="34785"/>
                      <a:pt x="12956" y="34194"/>
                    </a:cubicBezTo>
                    <a:lnTo>
                      <a:pt x="12956" y="34194"/>
                    </a:lnTo>
                    <a:cubicBezTo>
                      <a:pt x="13046" y="34444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3" y="34856"/>
                      <a:pt x="13493" y="34832"/>
                      <a:pt x="13493" y="34785"/>
                    </a:cubicBezTo>
                    <a:cubicBezTo>
                      <a:pt x="13422" y="34212"/>
                      <a:pt x="13225" y="33657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5" y="31402"/>
                      <a:pt x="12598" y="29667"/>
                      <a:pt x="12384" y="27931"/>
                    </a:cubicBezTo>
                    <a:lnTo>
                      <a:pt x="12509" y="27698"/>
                    </a:lnTo>
                    <a:cubicBezTo>
                      <a:pt x="12831" y="29255"/>
                      <a:pt x="13618" y="30740"/>
                      <a:pt x="14388" y="32154"/>
                    </a:cubicBezTo>
                    <a:cubicBezTo>
                      <a:pt x="14388" y="32154"/>
                      <a:pt x="14388" y="32172"/>
                      <a:pt x="14388" y="32190"/>
                    </a:cubicBezTo>
                    <a:cubicBezTo>
                      <a:pt x="14334" y="32404"/>
                      <a:pt x="14316" y="32637"/>
                      <a:pt x="14334" y="32852"/>
                    </a:cubicBezTo>
                    <a:cubicBezTo>
                      <a:pt x="14334" y="33102"/>
                      <a:pt x="14424" y="33353"/>
                      <a:pt x="14585" y="33550"/>
                    </a:cubicBezTo>
                    <a:cubicBezTo>
                      <a:pt x="14604" y="33562"/>
                      <a:pt x="14625" y="33568"/>
                      <a:pt x="14645" y="33568"/>
                    </a:cubicBezTo>
                    <a:cubicBezTo>
                      <a:pt x="14682" y="33568"/>
                      <a:pt x="14716" y="33549"/>
                      <a:pt x="14728" y="33514"/>
                    </a:cubicBezTo>
                    <a:cubicBezTo>
                      <a:pt x="14782" y="33281"/>
                      <a:pt x="14800" y="33067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90"/>
                      <a:pt x="15676" y="34606"/>
                      <a:pt x="15998" y="35303"/>
                    </a:cubicBezTo>
                    <a:lnTo>
                      <a:pt x="15981" y="35303"/>
                    </a:lnTo>
                    <a:cubicBezTo>
                      <a:pt x="15658" y="35572"/>
                      <a:pt x="15676" y="36234"/>
                      <a:pt x="15730" y="36610"/>
                    </a:cubicBezTo>
                    <a:cubicBezTo>
                      <a:pt x="15730" y="36648"/>
                      <a:pt x="15766" y="36686"/>
                      <a:pt x="15799" y="36686"/>
                    </a:cubicBezTo>
                    <a:cubicBezTo>
                      <a:pt x="15813" y="36686"/>
                      <a:pt x="15827" y="36679"/>
                      <a:pt x="15837" y="36663"/>
                    </a:cubicBezTo>
                    <a:cubicBezTo>
                      <a:pt x="16052" y="36359"/>
                      <a:pt x="16160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6"/>
                      <a:pt x="17341" y="39079"/>
                      <a:pt x="17734" y="40869"/>
                    </a:cubicBezTo>
                    <a:cubicBezTo>
                      <a:pt x="17699" y="40905"/>
                      <a:pt x="17663" y="40958"/>
                      <a:pt x="17645" y="41012"/>
                    </a:cubicBezTo>
                    <a:cubicBezTo>
                      <a:pt x="17537" y="41084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8" y="41799"/>
                      <a:pt x="15462" y="42265"/>
                      <a:pt x="15909" y="42462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6"/>
                    </a:cubicBezTo>
                    <a:lnTo>
                      <a:pt x="15949" y="42466"/>
                    </a:lnTo>
                    <a:cubicBezTo>
                      <a:pt x="15703" y="42768"/>
                      <a:pt x="15539" y="43135"/>
                      <a:pt x="15480" y="43517"/>
                    </a:cubicBezTo>
                    <a:cubicBezTo>
                      <a:pt x="15480" y="43571"/>
                      <a:pt x="15515" y="43589"/>
                      <a:pt x="15533" y="43589"/>
                    </a:cubicBezTo>
                    <a:cubicBezTo>
                      <a:pt x="15584" y="43595"/>
                      <a:pt x="15634" y="43598"/>
                      <a:pt x="15684" y="43598"/>
                    </a:cubicBezTo>
                    <a:cubicBezTo>
                      <a:pt x="16090" y="43598"/>
                      <a:pt x="16455" y="43405"/>
                      <a:pt x="16678" y="43070"/>
                    </a:cubicBezTo>
                    <a:lnTo>
                      <a:pt x="16678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5" y="44593"/>
                      <a:pt x="16557" y="44593"/>
                    </a:cubicBezTo>
                    <a:cubicBezTo>
                      <a:pt x="16570" y="44593"/>
                      <a:pt x="16582" y="44587"/>
                      <a:pt x="16589" y="44573"/>
                    </a:cubicBezTo>
                    <a:cubicBezTo>
                      <a:pt x="16875" y="44269"/>
                      <a:pt x="17126" y="43929"/>
                      <a:pt x="17341" y="43571"/>
                    </a:cubicBezTo>
                    <a:cubicBezTo>
                      <a:pt x="17376" y="44072"/>
                      <a:pt x="17555" y="44555"/>
                      <a:pt x="17824" y="44985"/>
                    </a:cubicBezTo>
                    <a:cubicBezTo>
                      <a:pt x="17835" y="45007"/>
                      <a:pt x="17853" y="45022"/>
                      <a:pt x="17873" y="45022"/>
                    </a:cubicBezTo>
                    <a:cubicBezTo>
                      <a:pt x="17886" y="45022"/>
                      <a:pt x="17900" y="45016"/>
                      <a:pt x="17913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1"/>
                      <a:pt x="19227" y="44611"/>
                    </a:cubicBezTo>
                    <a:cubicBezTo>
                      <a:pt x="19243" y="44611"/>
                      <a:pt x="19260" y="44605"/>
                      <a:pt x="19273" y="44591"/>
                    </a:cubicBezTo>
                    <a:cubicBezTo>
                      <a:pt x="19739" y="44018"/>
                      <a:pt x="19649" y="43195"/>
                      <a:pt x="19238" y="42587"/>
                    </a:cubicBezTo>
                    <a:lnTo>
                      <a:pt x="19238" y="42587"/>
                    </a:lnTo>
                    <a:cubicBezTo>
                      <a:pt x="19613" y="42766"/>
                      <a:pt x="20025" y="42873"/>
                      <a:pt x="20454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4" y="41101"/>
                    </a:cubicBezTo>
                    <a:cubicBezTo>
                      <a:pt x="18056" y="41101"/>
                      <a:pt x="18056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5"/>
                      <a:pt x="18092" y="41334"/>
                      <a:pt x="18164" y="41406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5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7" y="40905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8"/>
                    </a:cubicBez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52" y="38847"/>
                      <a:pt x="17663" y="38775"/>
                      <a:pt x="17573" y="38686"/>
                    </a:cubicBezTo>
                    <a:cubicBezTo>
                      <a:pt x="17484" y="38578"/>
                      <a:pt x="17394" y="38471"/>
                      <a:pt x="17305" y="38364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91" y="38918"/>
                      <a:pt x="17716" y="39026"/>
                      <a:pt x="17877" y="39097"/>
                    </a:cubicBezTo>
                    <a:cubicBezTo>
                      <a:pt x="17887" y="39102"/>
                      <a:pt x="17898" y="39104"/>
                      <a:pt x="17909" y="39104"/>
                    </a:cubicBezTo>
                    <a:cubicBezTo>
                      <a:pt x="17938" y="39104"/>
                      <a:pt x="17967" y="39088"/>
                      <a:pt x="17967" y="39061"/>
                    </a:cubicBezTo>
                    <a:cubicBezTo>
                      <a:pt x="18034" y="38624"/>
                      <a:pt x="17706" y="38234"/>
                      <a:pt x="17279" y="38234"/>
                    </a:cubicBezTo>
                    <a:cubicBezTo>
                      <a:pt x="17252" y="38234"/>
                      <a:pt x="17225" y="38235"/>
                      <a:pt x="17197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6986"/>
                      <a:pt x="16338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6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4"/>
                    </a:cubicBezTo>
                    <a:cubicBezTo>
                      <a:pt x="20544" y="39115"/>
                      <a:pt x="19524" y="38829"/>
                      <a:pt x="18557" y="37988"/>
                    </a:cubicBezTo>
                    <a:cubicBezTo>
                      <a:pt x="18003" y="37487"/>
                      <a:pt x="17537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6" y="38954"/>
                      <a:pt x="21689" y="39330"/>
                    </a:cubicBezTo>
                    <a:cubicBezTo>
                      <a:pt x="21695" y="39332"/>
                      <a:pt x="21701" y="39333"/>
                      <a:pt x="21706" y="39333"/>
                    </a:cubicBezTo>
                    <a:cubicBezTo>
                      <a:pt x="21746" y="39333"/>
                      <a:pt x="21755" y="39276"/>
                      <a:pt x="21707" y="39276"/>
                    </a:cubicBezTo>
                    <a:cubicBezTo>
                      <a:pt x="20258" y="38721"/>
                      <a:pt x="19094" y="38113"/>
                      <a:pt x="17967" y="37021"/>
                    </a:cubicBezTo>
                    <a:cubicBezTo>
                      <a:pt x="17502" y="36556"/>
                      <a:pt x="17054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33" y="36145"/>
                      <a:pt x="18092" y="36467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1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6" y="36485"/>
                      <a:pt x="17573" y="36127"/>
                      <a:pt x="16625" y="35393"/>
                    </a:cubicBezTo>
                    <a:cubicBezTo>
                      <a:pt x="16616" y="35384"/>
                      <a:pt x="16602" y="35380"/>
                      <a:pt x="16589" y="35380"/>
                    </a:cubicBezTo>
                    <a:cubicBezTo>
                      <a:pt x="16576" y="35380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23" y="35344"/>
                      <a:pt x="16510" y="35332"/>
                      <a:pt x="16504" y="35332"/>
                    </a:cubicBezTo>
                    <a:cubicBezTo>
                      <a:pt x="16501" y="35332"/>
                      <a:pt x="16500" y="35334"/>
                      <a:pt x="16500" y="35339"/>
                    </a:cubicBezTo>
                    <a:cubicBezTo>
                      <a:pt x="16195" y="34963"/>
                      <a:pt x="15909" y="34606"/>
                      <a:pt x="15623" y="34230"/>
                    </a:cubicBezTo>
                    <a:cubicBezTo>
                      <a:pt x="14907" y="32798"/>
                      <a:pt x="14137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8" y="30024"/>
                      <a:pt x="13905" y="29756"/>
                      <a:pt x="13457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5" y="28271"/>
                      <a:pt x="12581" y="27465"/>
                    </a:cubicBezTo>
                    <a:cubicBezTo>
                      <a:pt x="12777" y="27054"/>
                      <a:pt x="12956" y="26624"/>
                      <a:pt x="13099" y="26177"/>
                    </a:cubicBezTo>
                    <a:lnTo>
                      <a:pt x="13099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8"/>
                      <a:pt x="13398" y="27233"/>
                      <a:pt x="13415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8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2"/>
                      <a:pt x="14245" y="28110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10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782"/>
                    </a:cubicBezTo>
                    <a:lnTo>
                      <a:pt x="13243" y="16782"/>
                    </a:lnTo>
                    <a:cubicBezTo>
                      <a:pt x="13887" y="17945"/>
                      <a:pt x="14817" y="18965"/>
                      <a:pt x="15712" y="19914"/>
                    </a:cubicBezTo>
                    <a:cubicBezTo>
                      <a:pt x="15730" y="20146"/>
                      <a:pt x="15766" y="20379"/>
                      <a:pt x="15784" y="20612"/>
                    </a:cubicBezTo>
                    <a:cubicBezTo>
                      <a:pt x="15533" y="21309"/>
                      <a:pt x="15140" y="22061"/>
                      <a:pt x="15444" y="22777"/>
                    </a:cubicBezTo>
                    <a:cubicBezTo>
                      <a:pt x="15453" y="22813"/>
                      <a:pt x="15480" y="22831"/>
                      <a:pt x="15506" y="22831"/>
                    </a:cubicBezTo>
                    <a:cubicBezTo>
                      <a:pt x="15533" y="22831"/>
                      <a:pt x="15560" y="22813"/>
                      <a:pt x="15569" y="22777"/>
                    </a:cubicBezTo>
                    <a:cubicBezTo>
                      <a:pt x="15658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38"/>
                      <a:pt x="15837" y="23314"/>
                    </a:cubicBezTo>
                    <a:cubicBezTo>
                      <a:pt x="15837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1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6" y="22419"/>
                      <a:pt x="17466" y="22759"/>
                      <a:pt x="17949" y="22974"/>
                    </a:cubicBezTo>
                    <a:cubicBezTo>
                      <a:pt x="17959" y="22984"/>
                      <a:pt x="17970" y="22988"/>
                      <a:pt x="17982" y="22988"/>
                    </a:cubicBezTo>
                    <a:cubicBezTo>
                      <a:pt x="18012" y="22988"/>
                      <a:pt x="18044" y="22959"/>
                      <a:pt x="18056" y="22920"/>
                    </a:cubicBezTo>
                    <a:cubicBezTo>
                      <a:pt x="18021" y="22437"/>
                      <a:pt x="17877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8"/>
                      <a:pt x="18262" y="21964"/>
                      <a:pt x="18583" y="21964"/>
                    </a:cubicBezTo>
                    <a:cubicBezTo>
                      <a:pt x="18706" y="21964"/>
                      <a:pt x="18821" y="21931"/>
                      <a:pt x="18915" y="21846"/>
                    </a:cubicBezTo>
                    <a:cubicBezTo>
                      <a:pt x="19399" y="21399"/>
                      <a:pt x="18880" y="21005"/>
                      <a:pt x="18271" y="20755"/>
                    </a:cubicBezTo>
                    <a:lnTo>
                      <a:pt x="18540" y="20755"/>
                    </a:lnTo>
                    <a:cubicBezTo>
                      <a:pt x="19202" y="20683"/>
                      <a:pt x="19273" y="20111"/>
                      <a:pt x="19023" y="19592"/>
                    </a:cubicBezTo>
                    <a:cubicBezTo>
                      <a:pt x="19005" y="19565"/>
                      <a:pt x="18978" y="19551"/>
                      <a:pt x="18951" y="19551"/>
                    </a:cubicBezTo>
                    <a:cubicBezTo>
                      <a:pt x="18924" y="19551"/>
                      <a:pt x="18897" y="19565"/>
                      <a:pt x="18880" y="19592"/>
                    </a:cubicBezTo>
                    <a:cubicBezTo>
                      <a:pt x="18651" y="19939"/>
                      <a:pt x="18211" y="20039"/>
                      <a:pt x="17745" y="20039"/>
                    </a:cubicBezTo>
                    <a:cubicBezTo>
                      <a:pt x="17300" y="20039"/>
                      <a:pt x="16832" y="19948"/>
                      <a:pt x="16500" y="19896"/>
                    </a:cubicBezTo>
                    <a:cubicBezTo>
                      <a:pt x="16496" y="19894"/>
                      <a:pt x="16492" y="19893"/>
                      <a:pt x="16488" y="19893"/>
                    </a:cubicBezTo>
                    <a:cubicBezTo>
                      <a:pt x="16460" y="19893"/>
                      <a:pt x="16450" y="19951"/>
                      <a:pt x="16482" y="19967"/>
                    </a:cubicBezTo>
                    <a:cubicBezTo>
                      <a:pt x="16802" y="20097"/>
                      <a:pt x="17256" y="20194"/>
                      <a:pt x="17703" y="20194"/>
                    </a:cubicBezTo>
                    <a:cubicBezTo>
                      <a:pt x="18179" y="20194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6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lnTo>
                      <a:pt x="16768" y="20146"/>
                    </a:lnTo>
                    <a:cubicBezTo>
                      <a:pt x="16571" y="20003"/>
                      <a:pt x="16338" y="19932"/>
                      <a:pt x="16088" y="19896"/>
                    </a:cubicBezTo>
                    <a:lnTo>
                      <a:pt x="16088" y="19860"/>
                    </a:lnTo>
                    <a:cubicBezTo>
                      <a:pt x="16076" y="19825"/>
                      <a:pt x="16035" y="19806"/>
                      <a:pt x="15997" y="19806"/>
                    </a:cubicBezTo>
                    <a:cubicBezTo>
                      <a:pt x="15977" y="19806"/>
                      <a:pt x="15957" y="19812"/>
                      <a:pt x="15945" y="19824"/>
                    </a:cubicBezTo>
                    <a:cubicBezTo>
                      <a:pt x="15927" y="19824"/>
                      <a:pt x="15891" y="19806"/>
                      <a:pt x="15873" y="19806"/>
                    </a:cubicBezTo>
                    <a:cubicBezTo>
                      <a:pt x="15873" y="19771"/>
                      <a:pt x="15855" y="19735"/>
                      <a:pt x="15855" y="19699"/>
                    </a:cubicBezTo>
                    <a:cubicBezTo>
                      <a:pt x="15847" y="19668"/>
                      <a:pt x="15819" y="19653"/>
                      <a:pt x="15789" y="19653"/>
                    </a:cubicBezTo>
                    <a:cubicBezTo>
                      <a:pt x="15752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65" y="19234"/>
                      <a:pt x="14817" y="18697"/>
                      <a:pt x="14406" y="18142"/>
                    </a:cubicBezTo>
                    <a:cubicBezTo>
                      <a:pt x="13887" y="17480"/>
                      <a:pt x="13511" y="16728"/>
                      <a:pt x="13064" y="16013"/>
                    </a:cubicBezTo>
                    <a:lnTo>
                      <a:pt x="13010" y="15851"/>
                    </a:lnTo>
                    <a:cubicBezTo>
                      <a:pt x="12921" y="15511"/>
                      <a:pt x="12813" y="15207"/>
                      <a:pt x="12688" y="14867"/>
                    </a:cubicBezTo>
                    <a:lnTo>
                      <a:pt x="12688" y="14867"/>
                    </a:lnTo>
                    <a:cubicBezTo>
                      <a:pt x="13780" y="16559"/>
                      <a:pt x="15549" y="18233"/>
                      <a:pt x="17329" y="18233"/>
                    </a:cubicBezTo>
                    <a:cubicBezTo>
                      <a:pt x="17356" y="18233"/>
                      <a:pt x="17384" y="18232"/>
                      <a:pt x="17412" y="18232"/>
                    </a:cubicBezTo>
                    <a:cubicBezTo>
                      <a:pt x="17484" y="18232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7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5"/>
                      <a:pt x="12151" y="13221"/>
                    </a:cubicBezTo>
                    <a:cubicBezTo>
                      <a:pt x="12169" y="13257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399" y="11252"/>
                      <a:pt x="11560" y="11467"/>
                      <a:pt x="11757" y="11646"/>
                    </a:cubicBezTo>
                    <a:cubicBezTo>
                      <a:pt x="11918" y="11879"/>
                      <a:pt x="12169" y="12058"/>
                      <a:pt x="12437" y="12147"/>
                    </a:cubicBezTo>
                    <a:cubicBezTo>
                      <a:pt x="12444" y="12150"/>
                      <a:pt x="12452" y="12151"/>
                      <a:pt x="12459" y="12151"/>
                    </a:cubicBezTo>
                    <a:cubicBezTo>
                      <a:pt x="12508" y="12151"/>
                      <a:pt x="12560" y="12102"/>
                      <a:pt x="12545" y="12040"/>
                    </a:cubicBezTo>
                    <a:cubicBezTo>
                      <a:pt x="12258" y="11413"/>
                      <a:pt x="11686" y="10930"/>
                      <a:pt x="11024" y="10751"/>
                    </a:cubicBezTo>
                    <a:cubicBezTo>
                      <a:pt x="10558" y="9660"/>
                      <a:pt x="10218" y="8514"/>
                      <a:pt x="10004" y="7351"/>
                    </a:cubicBezTo>
                    <a:cubicBezTo>
                      <a:pt x="10004" y="7137"/>
                      <a:pt x="10021" y="6940"/>
                      <a:pt x="10039" y="6743"/>
                    </a:cubicBezTo>
                    <a:cubicBezTo>
                      <a:pt x="10165" y="7244"/>
                      <a:pt x="10397" y="7745"/>
                      <a:pt x="10809" y="7924"/>
                    </a:cubicBezTo>
                    <a:cubicBezTo>
                      <a:pt x="10822" y="7931"/>
                      <a:pt x="10835" y="7933"/>
                      <a:pt x="10848" y="7933"/>
                    </a:cubicBezTo>
                    <a:cubicBezTo>
                      <a:pt x="10904" y="7933"/>
                      <a:pt x="10949" y="7875"/>
                      <a:pt x="10934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48" y="2001"/>
                      <a:pt x="11167" y="68"/>
                    </a:cubicBezTo>
                    <a:cubicBezTo>
                      <a:pt x="11178" y="25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37"/>
              <p:cNvSpPr/>
              <p:nvPr/>
            </p:nvSpPr>
            <p:spPr>
              <a:xfrm>
                <a:off x="3462900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9"/>
                      <a:pt x="999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37"/>
              <p:cNvSpPr/>
              <p:nvPr/>
            </p:nvSpPr>
            <p:spPr>
              <a:xfrm>
                <a:off x="3673650" y="40353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4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4" y="496"/>
                      <a:pt x="336" y="228"/>
                      <a:pt x="68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37"/>
              <p:cNvSpPr/>
              <p:nvPr/>
            </p:nvSpPr>
            <p:spPr>
              <a:xfrm>
                <a:off x="3592550" y="4182225"/>
                <a:ext cx="2375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1" extrusionOk="0">
                    <a:moveTo>
                      <a:pt x="305" y="330"/>
                    </a:moveTo>
                    <a:cubicBezTo>
                      <a:pt x="538" y="598"/>
                      <a:pt x="699" y="920"/>
                      <a:pt x="753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30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3"/>
                    </a:cubicBezTo>
                    <a:cubicBezTo>
                      <a:pt x="108" y="365"/>
                      <a:pt x="198" y="598"/>
                      <a:pt x="305" y="831"/>
                    </a:cubicBezTo>
                    <a:cubicBezTo>
                      <a:pt x="413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1"/>
                    </a:cubicBezTo>
                    <a:cubicBezTo>
                      <a:pt x="896" y="1010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3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37"/>
              <p:cNvSpPr/>
              <p:nvPr/>
            </p:nvSpPr>
            <p:spPr>
              <a:xfrm>
                <a:off x="3765325" y="4558075"/>
                <a:ext cx="302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7" extrusionOk="0">
                    <a:moveTo>
                      <a:pt x="39" y="0"/>
                    </a:moveTo>
                    <a:cubicBezTo>
                      <a:pt x="22" y="0"/>
                      <a:pt x="1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1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6"/>
                      <a:pt x="1179" y="614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37"/>
              <p:cNvSpPr/>
              <p:nvPr/>
            </p:nvSpPr>
            <p:spPr>
              <a:xfrm>
                <a:off x="3573775" y="47926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37"/>
              <p:cNvSpPr/>
              <p:nvPr/>
            </p:nvSpPr>
            <p:spPr>
              <a:xfrm>
                <a:off x="3754075" y="464095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0"/>
                    </a:moveTo>
                    <a:cubicBezTo>
                      <a:pt x="166" y="0"/>
                      <a:pt x="95" y="26"/>
                      <a:pt x="36" y="90"/>
                    </a:cubicBezTo>
                    <a:cubicBezTo>
                      <a:pt x="0" y="126"/>
                      <a:pt x="36" y="180"/>
                      <a:pt x="72" y="180"/>
                    </a:cubicBezTo>
                    <a:lnTo>
                      <a:pt x="340" y="180"/>
                    </a:lnTo>
                    <a:cubicBezTo>
                      <a:pt x="447" y="216"/>
                      <a:pt x="555" y="251"/>
                      <a:pt x="626" y="323"/>
                    </a:cubicBezTo>
                    <a:cubicBezTo>
                      <a:pt x="640" y="336"/>
                      <a:pt x="654" y="342"/>
                      <a:pt x="668" y="342"/>
                    </a:cubicBezTo>
                    <a:cubicBezTo>
                      <a:pt x="708" y="342"/>
                      <a:pt x="738" y="292"/>
                      <a:pt x="698" y="251"/>
                    </a:cubicBezTo>
                    <a:cubicBezTo>
                      <a:pt x="598" y="139"/>
                      <a:pt x="410" y="0"/>
                      <a:pt x="2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37"/>
              <p:cNvSpPr/>
              <p:nvPr/>
            </p:nvSpPr>
            <p:spPr>
              <a:xfrm>
                <a:off x="3379600" y="45096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90" y="170"/>
                      <a:pt x="198" y="188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10"/>
                    </a:cubicBezTo>
                    <a:cubicBezTo>
                      <a:pt x="550" y="528"/>
                      <a:pt x="568" y="536"/>
                      <a:pt x="585" y="536"/>
                    </a:cubicBezTo>
                    <a:cubicBezTo>
                      <a:pt x="621" y="536"/>
                      <a:pt x="657" y="504"/>
                      <a:pt x="645" y="456"/>
                    </a:cubicBezTo>
                    <a:cubicBezTo>
                      <a:pt x="591" y="331"/>
                      <a:pt x="520" y="223"/>
                      <a:pt x="412" y="134"/>
                    </a:cubicBezTo>
                    <a:cubicBezTo>
                      <a:pt x="337" y="74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37"/>
              <p:cNvSpPr/>
              <p:nvPr/>
            </p:nvSpPr>
            <p:spPr>
              <a:xfrm>
                <a:off x="3726775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37"/>
              <p:cNvSpPr/>
              <p:nvPr/>
            </p:nvSpPr>
            <p:spPr>
              <a:xfrm>
                <a:off x="3604650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900"/>
                      <a:pt x="448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27"/>
                      <a:pt x="18" y="363"/>
                    </a:cubicBezTo>
                    <a:lnTo>
                      <a:pt x="36" y="363"/>
                    </a:lnTo>
                    <a:cubicBezTo>
                      <a:pt x="36" y="750"/>
                      <a:pt x="83" y="1264"/>
                      <a:pt x="447" y="1264"/>
                    </a:cubicBezTo>
                    <a:cubicBezTo>
                      <a:pt x="469" y="1264"/>
                      <a:pt x="494" y="1262"/>
                      <a:pt x="519" y="1257"/>
                    </a:cubicBezTo>
                    <a:cubicBezTo>
                      <a:pt x="537" y="1257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20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6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37"/>
              <p:cNvSpPr/>
              <p:nvPr/>
            </p:nvSpPr>
            <p:spPr>
              <a:xfrm>
                <a:off x="3499950" y="3020200"/>
                <a:ext cx="21207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9" extrusionOk="0">
                    <a:moveTo>
                      <a:pt x="2575" y="889"/>
                    </a:moveTo>
                    <a:cubicBezTo>
                      <a:pt x="2729" y="889"/>
                      <a:pt x="2953" y="1037"/>
                      <a:pt x="3079" y="1142"/>
                    </a:cubicBezTo>
                    <a:cubicBezTo>
                      <a:pt x="3759" y="1715"/>
                      <a:pt x="3777" y="2538"/>
                      <a:pt x="3777" y="3343"/>
                    </a:cubicBezTo>
                    <a:cubicBezTo>
                      <a:pt x="3741" y="3254"/>
                      <a:pt x="3723" y="3182"/>
                      <a:pt x="3687" y="3093"/>
                    </a:cubicBezTo>
                    <a:lnTo>
                      <a:pt x="3687" y="3057"/>
                    </a:lnTo>
                    <a:cubicBezTo>
                      <a:pt x="3651" y="2950"/>
                      <a:pt x="3615" y="2842"/>
                      <a:pt x="3580" y="2735"/>
                    </a:cubicBezTo>
                    <a:cubicBezTo>
                      <a:pt x="3573" y="2721"/>
                      <a:pt x="3558" y="2715"/>
                      <a:pt x="3544" y="2715"/>
                    </a:cubicBezTo>
                    <a:cubicBezTo>
                      <a:pt x="3520" y="2715"/>
                      <a:pt x="3497" y="2731"/>
                      <a:pt x="3508" y="2753"/>
                    </a:cubicBezTo>
                    <a:cubicBezTo>
                      <a:pt x="3598" y="3093"/>
                      <a:pt x="3687" y="3415"/>
                      <a:pt x="3777" y="3737"/>
                    </a:cubicBezTo>
                    <a:lnTo>
                      <a:pt x="3777" y="3773"/>
                    </a:lnTo>
                    <a:cubicBezTo>
                      <a:pt x="3419" y="3325"/>
                      <a:pt x="3079" y="2878"/>
                      <a:pt x="2774" y="2395"/>
                    </a:cubicBezTo>
                    <a:cubicBezTo>
                      <a:pt x="2578" y="2019"/>
                      <a:pt x="2452" y="1607"/>
                      <a:pt x="2417" y="1178"/>
                    </a:cubicBezTo>
                    <a:cubicBezTo>
                      <a:pt x="2394" y="963"/>
                      <a:pt x="2467" y="889"/>
                      <a:pt x="2575" y="889"/>
                    </a:cubicBezTo>
                    <a:close/>
                    <a:moveTo>
                      <a:pt x="4743" y="419"/>
                    </a:moveTo>
                    <a:cubicBezTo>
                      <a:pt x="4876" y="419"/>
                      <a:pt x="4940" y="795"/>
                      <a:pt x="4940" y="999"/>
                    </a:cubicBezTo>
                    <a:cubicBezTo>
                      <a:pt x="4940" y="1285"/>
                      <a:pt x="4904" y="1536"/>
                      <a:pt x="4886" y="1822"/>
                    </a:cubicBezTo>
                    <a:cubicBezTo>
                      <a:pt x="4850" y="2287"/>
                      <a:pt x="4779" y="2753"/>
                      <a:pt x="4671" y="3200"/>
                    </a:cubicBezTo>
                    <a:cubicBezTo>
                      <a:pt x="4707" y="2967"/>
                      <a:pt x="4689" y="2735"/>
                      <a:pt x="4636" y="2502"/>
                    </a:cubicBezTo>
                    <a:cubicBezTo>
                      <a:pt x="4636" y="2484"/>
                      <a:pt x="4618" y="2484"/>
                      <a:pt x="4618" y="2484"/>
                    </a:cubicBezTo>
                    <a:lnTo>
                      <a:pt x="4600" y="2484"/>
                    </a:lnTo>
                    <a:cubicBezTo>
                      <a:pt x="4582" y="2484"/>
                      <a:pt x="4582" y="2484"/>
                      <a:pt x="4582" y="2502"/>
                    </a:cubicBezTo>
                    <a:cubicBezTo>
                      <a:pt x="4474" y="2753"/>
                      <a:pt x="4528" y="3182"/>
                      <a:pt x="4510" y="3451"/>
                    </a:cubicBezTo>
                    <a:cubicBezTo>
                      <a:pt x="4510" y="3558"/>
                      <a:pt x="4492" y="3665"/>
                      <a:pt x="4474" y="3773"/>
                    </a:cubicBezTo>
                    <a:cubicBezTo>
                      <a:pt x="4224" y="2753"/>
                      <a:pt x="4081" y="1625"/>
                      <a:pt x="4546" y="641"/>
                    </a:cubicBezTo>
                    <a:cubicBezTo>
                      <a:pt x="4623" y="481"/>
                      <a:pt x="4689" y="419"/>
                      <a:pt x="4743" y="419"/>
                    </a:cubicBezTo>
                    <a:close/>
                    <a:moveTo>
                      <a:pt x="1481" y="2694"/>
                    </a:moveTo>
                    <a:cubicBezTo>
                      <a:pt x="1536" y="2694"/>
                      <a:pt x="1613" y="2722"/>
                      <a:pt x="1719" y="2789"/>
                    </a:cubicBezTo>
                    <a:cubicBezTo>
                      <a:pt x="2130" y="3075"/>
                      <a:pt x="2506" y="3415"/>
                      <a:pt x="2810" y="3809"/>
                    </a:cubicBezTo>
                    <a:cubicBezTo>
                      <a:pt x="3025" y="4023"/>
                      <a:pt x="3204" y="4256"/>
                      <a:pt x="3347" y="4506"/>
                    </a:cubicBezTo>
                    <a:cubicBezTo>
                      <a:pt x="3472" y="4757"/>
                      <a:pt x="3562" y="5025"/>
                      <a:pt x="3633" y="5312"/>
                    </a:cubicBezTo>
                    <a:cubicBezTo>
                      <a:pt x="3419" y="5008"/>
                      <a:pt x="3186" y="4703"/>
                      <a:pt x="2971" y="4417"/>
                    </a:cubicBezTo>
                    <a:cubicBezTo>
                      <a:pt x="2958" y="4403"/>
                      <a:pt x="2941" y="4397"/>
                      <a:pt x="2927" y="4397"/>
                    </a:cubicBezTo>
                    <a:cubicBezTo>
                      <a:pt x="2905" y="4397"/>
                      <a:pt x="2889" y="4413"/>
                      <a:pt x="2900" y="4435"/>
                    </a:cubicBezTo>
                    <a:cubicBezTo>
                      <a:pt x="3061" y="4811"/>
                      <a:pt x="3275" y="5151"/>
                      <a:pt x="3544" y="5473"/>
                    </a:cubicBezTo>
                    <a:cubicBezTo>
                      <a:pt x="3615" y="5580"/>
                      <a:pt x="3705" y="5688"/>
                      <a:pt x="3777" y="5795"/>
                    </a:cubicBezTo>
                    <a:cubicBezTo>
                      <a:pt x="2739" y="5759"/>
                      <a:pt x="2291" y="4811"/>
                      <a:pt x="1915" y="3987"/>
                    </a:cubicBezTo>
                    <a:lnTo>
                      <a:pt x="1915" y="3970"/>
                    </a:lnTo>
                    <a:cubicBezTo>
                      <a:pt x="1808" y="3737"/>
                      <a:pt x="1665" y="3522"/>
                      <a:pt x="1522" y="3290"/>
                    </a:cubicBezTo>
                    <a:cubicBezTo>
                      <a:pt x="1382" y="3052"/>
                      <a:pt x="1286" y="2694"/>
                      <a:pt x="1481" y="2694"/>
                    </a:cubicBezTo>
                    <a:close/>
                    <a:moveTo>
                      <a:pt x="6499" y="2806"/>
                    </a:moveTo>
                    <a:cubicBezTo>
                      <a:pt x="6549" y="2806"/>
                      <a:pt x="6496" y="4151"/>
                      <a:pt x="6443" y="4310"/>
                    </a:cubicBezTo>
                    <a:cubicBezTo>
                      <a:pt x="6282" y="4990"/>
                      <a:pt x="5888" y="5562"/>
                      <a:pt x="5512" y="6135"/>
                    </a:cubicBezTo>
                    <a:cubicBezTo>
                      <a:pt x="5656" y="5670"/>
                      <a:pt x="5781" y="5204"/>
                      <a:pt x="5960" y="4793"/>
                    </a:cubicBezTo>
                    <a:cubicBezTo>
                      <a:pt x="5971" y="4749"/>
                      <a:pt x="5935" y="4726"/>
                      <a:pt x="5902" y="4726"/>
                    </a:cubicBezTo>
                    <a:cubicBezTo>
                      <a:pt x="5880" y="4726"/>
                      <a:pt x="5859" y="4736"/>
                      <a:pt x="5852" y="4757"/>
                    </a:cubicBezTo>
                    <a:cubicBezTo>
                      <a:pt x="5566" y="5419"/>
                      <a:pt x="5333" y="6135"/>
                      <a:pt x="5065" y="6815"/>
                    </a:cubicBezTo>
                    <a:cubicBezTo>
                      <a:pt x="5029" y="5670"/>
                      <a:pt x="5298" y="4542"/>
                      <a:pt x="5834" y="3558"/>
                    </a:cubicBezTo>
                    <a:cubicBezTo>
                      <a:pt x="5996" y="3254"/>
                      <a:pt x="6228" y="3003"/>
                      <a:pt x="6497" y="2806"/>
                    </a:cubicBezTo>
                    <a:cubicBezTo>
                      <a:pt x="6497" y="2806"/>
                      <a:pt x="6498" y="2806"/>
                      <a:pt x="6499" y="2806"/>
                    </a:cubicBezTo>
                    <a:close/>
                    <a:moveTo>
                      <a:pt x="995" y="6331"/>
                    </a:moveTo>
                    <a:cubicBezTo>
                      <a:pt x="998" y="6331"/>
                      <a:pt x="1000" y="6331"/>
                      <a:pt x="1003" y="6332"/>
                    </a:cubicBezTo>
                    <a:cubicBezTo>
                      <a:pt x="1450" y="6350"/>
                      <a:pt x="1844" y="6618"/>
                      <a:pt x="2166" y="6886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21"/>
                      <a:pt x="2721" y="7924"/>
                      <a:pt x="2399" y="7692"/>
                    </a:cubicBezTo>
                    <a:cubicBezTo>
                      <a:pt x="2388" y="7685"/>
                      <a:pt x="2379" y="7682"/>
                      <a:pt x="2370" y="7682"/>
                    </a:cubicBezTo>
                    <a:cubicBezTo>
                      <a:pt x="2334" y="7682"/>
                      <a:pt x="2316" y="7734"/>
                      <a:pt x="2345" y="7763"/>
                    </a:cubicBezTo>
                    <a:cubicBezTo>
                      <a:pt x="2739" y="8068"/>
                      <a:pt x="3150" y="8336"/>
                      <a:pt x="3526" y="8658"/>
                    </a:cubicBezTo>
                    <a:cubicBezTo>
                      <a:pt x="3580" y="8694"/>
                      <a:pt x="3615" y="8748"/>
                      <a:pt x="3669" y="8783"/>
                    </a:cubicBezTo>
                    <a:cubicBezTo>
                      <a:pt x="3577" y="8803"/>
                      <a:pt x="3485" y="8813"/>
                      <a:pt x="3393" y="8813"/>
                    </a:cubicBezTo>
                    <a:cubicBezTo>
                      <a:pt x="2416" y="8813"/>
                      <a:pt x="1485" y="7743"/>
                      <a:pt x="1092" y="6958"/>
                    </a:cubicBezTo>
                    <a:cubicBezTo>
                      <a:pt x="1039" y="6852"/>
                      <a:pt x="848" y="6331"/>
                      <a:pt x="995" y="6331"/>
                    </a:cubicBezTo>
                    <a:close/>
                    <a:moveTo>
                      <a:pt x="7283" y="6701"/>
                    </a:moveTo>
                    <a:cubicBezTo>
                      <a:pt x="7710" y="6701"/>
                      <a:pt x="6928" y="8691"/>
                      <a:pt x="6801" y="8962"/>
                    </a:cubicBezTo>
                    <a:cubicBezTo>
                      <a:pt x="6407" y="9821"/>
                      <a:pt x="5727" y="10412"/>
                      <a:pt x="5119" y="11092"/>
                    </a:cubicBezTo>
                    <a:cubicBezTo>
                      <a:pt x="5566" y="10430"/>
                      <a:pt x="5942" y="9660"/>
                      <a:pt x="6336" y="8980"/>
                    </a:cubicBezTo>
                    <a:cubicBezTo>
                      <a:pt x="6361" y="8929"/>
                      <a:pt x="6323" y="8887"/>
                      <a:pt x="6279" y="8887"/>
                    </a:cubicBezTo>
                    <a:cubicBezTo>
                      <a:pt x="6261" y="8887"/>
                      <a:pt x="6243" y="8893"/>
                      <a:pt x="6228" y="8909"/>
                    </a:cubicBezTo>
                    <a:cubicBezTo>
                      <a:pt x="5834" y="9571"/>
                      <a:pt x="5423" y="10197"/>
                      <a:pt x="4993" y="10823"/>
                    </a:cubicBezTo>
                    <a:cubicBezTo>
                      <a:pt x="5208" y="9195"/>
                      <a:pt x="5656" y="7853"/>
                      <a:pt x="7069" y="6797"/>
                    </a:cubicBezTo>
                    <a:cubicBezTo>
                      <a:pt x="7161" y="6731"/>
                      <a:pt x="7231" y="6701"/>
                      <a:pt x="7283" y="6701"/>
                    </a:cubicBezTo>
                    <a:close/>
                    <a:moveTo>
                      <a:pt x="287" y="9768"/>
                    </a:moveTo>
                    <a:cubicBezTo>
                      <a:pt x="1056" y="9803"/>
                      <a:pt x="1790" y="10322"/>
                      <a:pt x="2345" y="10806"/>
                    </a:cubicBezTo>
                    <a:cubicBezTo>
                      <a:pt x="2828" y="11217"/>
                      <a:pt x="3097" y="11718"/>
                      <a:pt x="3419" y="12219"/>
                    </a:cubicBezTo>
                    <a:cubicBezTo>
                      <a:pt x="3061" y="11933"/>
                      <a:pt x="2667" y="11700"/>
                      <a:pt x="2399" y="11521"/>
                    </a:cubicBezTo>
                    <a:cubicBezTo>
                      <a:pt x="2390" y="11516"/>
                      <a:pt x="2381" y="11513"/>
                      <a:pt x="2373" y="11513"/>
                    </a:cubicBezTo>
                    <a:cubicBezTo>
                      <a:pt x="2330" y="11513"/>
                      <a:pt x="2300" y="11581"/>
                      <a:pt x="2345" y="11611"/>
                    </a:cubicBezTo>
                    <a:cubicBezTo>
                      <a:pt x="2721" y="11861"/>
                      <a:pt x="3061" y="12130"/>
                      <a:pt x="3383" y="12434"/>
                    </a:cubicBezTo>
                    <a:cubicBezTo>
                      <a:pt x="3454" y="12506"/>
                      <a:pt x="3508" y="12559"/>
                      <a:pt x="3562" y="12631"/>
                    </a:cubicBezTo>
                    <a:cubicBezTo>
                      <a:pt x="3492" y="12638"/>
                      <a:pt x="3424" y="12642"/>
                      <a:pt x="3358" y="12642"/>
                    </a:cubicBezTo>
                    <a:cubicBezTo>
                      <a:pt x="2484" y="12642"/>
                      <a:pt x="1871" y="12010"/>
                      <a:pt x="1289" y="11378"/>
                    </a:cubicBezTo>
                    <a:lnTo>
                      <a:pt x="1307" y="11378"/>
                    </a:lnTo>
                    <a:cubicBezTo>
                      <a:pt x="1056" y="11092"/>
                      <a:pt x="824" y="10806"/>
                      <a:pt x="609" y="10501"/>
                    </a:cubicBezTo>
                    <a:cubicBezTo>
                      <a:pt x="555" y="10430"/>
                      <a:pt x="162" y="9768"/>
                      <a:pt x="287" y="9768"/>
                    </a:cubicBezTo>
                    <a:close/>
                    <a:moveTo>
                      <a:pt x="7951" y="10882"/>
                    </a:moveTo>
                    <a:cubicBezTo>
                      <a:pt x="8114" y="10882"/>
                      <a:pt x="8201" y="11047"/>
                      <a:pt x="8125" y="11503"/>
                    </a:cubicBezTo>
                    <a:cubicBezTo>
                      <a:pt x="8000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0"/>
                    </a:cubicBezTo>
                    <a:cubicBezTo>
                      <a:pt x="5888" y="14420"/>
                      <a:pt x="6371" y="13705"/>
                      <a:pt x="6801" y="12953"/>
                    </a:cubicBezTo>
                    <a:cubicBezTo>
                      <a:pt x="6813" y="12915"/>
                      <a:pt x="6781" y="12877"/>
                      <a:pt x="6743" y="12877"/>
                    </a:cubicBezTo>
                    <a:cubicBezTo>
                      <a:pt x="6726" y="12877"/>
                      <a:pt x="6709" y="12884"/>
                      <a:pt x="6693" y="12899"/>
                    </a:cubicBezTo>
                    <a:cubicBezTo>
                      <a:pt x="6174" y="13740"/>
                      <a:pt x="5548" y="14510"/>
                      <a:pt x="4832" y="15226"/>
                    </a:cubicBezTo>
                    <a:cubicBezTo>
                      <a:pt x="5137" y="14581"/>
                      <a:pt x="5351" y="13919"/>
                      <a:pt x="5656" y="13293"/>
                    </a:cubicBezTo>
                    <a:lnTo>
                      <a:pt x="5673" y="13293"/>
                    </a:lnTo>
                    <a:cubicBezTo>
                      <a:pt x="6031" y="12541"/>
                      <a:pt x="6658" y="11879"/>
                      <a:pt x="7248" y="11324"/>
                    </a:cubicBezTo>
                    <a:cubicBezTo>
                      <a:pt x="7494" y="11088"/>
                      <a:pt x="7769" y="10882"/>
                      <a:pt x="7951" y="10882"/>
                    </a:cubicBezTo>
                    <a:close/>
                    <a:moveTo>
                      <a:pt x="666" y="13224"/>
                    </a:moveTo>
                    <a:cubicBezTo>
                      <a:pt x="761" y="13224"/>
                      <a:pt x="893" y="13283"/>
                      <a:pt x="1003" y="13311"/>
                    </a:cubicBezTo>
                    <a:cubicBezTo>
                      <a:pt x="2166" y="13615"/>
                      <a:pt x="2595" y="14778"/>
                      <a:pt x="2971" y="15834"/>
                    </a:cubicBezTo>
                    <a:cubicBezTo>
                      <a:pt x="2774" y="15619"/>
                      <a:pt x="2560" y="15422"/>
                      <a:pt x="2345" y="15244"/>
                    </a:cubicBezTo>
                    <a:cubicBezTo>
                      <a:pt x="2337" y="15235"/>
                      <a:pt x="2326" y="15232"/>
                      <a:pt x="2316" y="15232"/>
                    </a:cubicBezTo>
                    <a:cubicBezTo>
                      <a:pt x="2282" y="15232"/>
                      <a:pt x="2246" y="15270"/>
                      <a:pt x="2273" y="15297"/>
                    </a:cubicBezTo>
                    <a:cubicBezTo>
                      <a:pt x="2595" y="15619"/>
                      <a:pt x="2882" y="15959"/>
                      <a:pt x="3150" y="16335"/>
                    </a:cubicBezTo>
                    <a:cubicBezTo>
                      <a:pt x="3204" y="16442"/>
                      <a:pt x="3258" y="16550"/>
                      <a:pt x="3293" y="16657"/>
                    </a:cubicBezTo>
                    <a:cubicBezTo>
                      <a:pt x="2488" y="16425"/>
                      <a:pt x="1772" y="15924"/>
                      <a:pt x="1289" y="15226"/>
                    </a:cubicBezTo>
                    <a:cubicBezTo>
                      <a:pt x="1021" y="14868"/>
                      <a:pt x="824" y="14456"/>
                      <a:pt x="681" y="14027"/>
                    </a:cubicBezTo>
                    <a:cubicBezTo>
                      <a:pt x="627" y="13848"/>
                      <a:pt x="573" y="13669"/>
                      <a:pt x="555" y="13472"/>
                    </a:cubicBezTo>
                    <a:cubicBezTo>
                      <a:pt x="520" y="13279"/>
                      <a:pt x="576" y="13224"/>
                      <a:pt x="666" y="13224"/>
                    </a:cubicBezTo>
                    <a:close/>
                    <a:moveTo>
                      <a:pt x="7759" y="15735"/>
                    </a:moveTo>
                    <a:cubicBezTo>
                      <a:pt x="7962" y="15735"/>
                      <a:pt x="7533" y="16497"/>
                      <a:pt x="7517" y="16514"/>
                    </a:cubicBezTo>
                    <a:lnTo>
                      <a:pt x="7517" y="16532"/>
                    </a:lnTo>
                    <a:cubicBezTo>
                      <a:pt x="7266" y="16961"/>
                      <a:pt x="6926" y="17337"/>
                      <a:pt x="6514" y="17641"/>
                    </a:cubicBezTo>
                    <a:cubicBezTo>
                      <a:pt x="6103" y="17946"/>
                      <a:pt x="5620" y="17999"/>
                      <a:pt x="5137" y="18053"/>
                    </a:cubicBezTo>
                    <a:cubicBezTo>
                      <a:pt x="5512" y="17838"/>
                      <a:pt x="5817" y="17552"/>
                      <a:pt x="6049" y="17194"/>
                    </a:cubicBezTo>
                    <a:cubicBezTo>
                      <a:pt x="6062" y="17156"/>
                      <a:pt x="6030" y="17118"/>
                      <a:pt x="5997" y="17118"/>
                    </a:cubicBezTo>
                    <a:cubicBezTo>
                      <a:pt x="5984" y="17118"/>
                      <a:pt x="5970" y="17125"/>
                      <a:pt x="5960" y="17140"/>
                    </a:cubicBezTo>
                    <a:cubicBezTo>
                      <a:pt x="5638" y="17570"/>
                      <a:pt x="5208" y="17910"/>
                      <a:pt x="4725" y="18107"/>
                    </a:cubicBezTo>
                    <a:lnTo>
                      <a:pt x="4707" y="18107"/>
                    </a:lnTo>
                    <a:cubicBezTo>
                      <a:pt x="5047" y="17767"/>
                      <a:pt x="5333" y="17355"/>
                      <a:pt x="5673" y="17015"/>
                    </a:cubicBezTo>
                    <a:cubicBezTo>
                      <a:pt x="6246" y="16442"/>
                      <a:pt x="6944" y="15995"/>
                      <a:pt x="7713" y="15745"/>
                    </a:cubicBezTo>
                    <a:cubicBezTo>
                      <a:pt x="7731" y="15738"/>
                      <a:pt x="7747" y="15735"/>
                      <a:pt x="7759" y="15735"/>
                    </a:cubicBezTo>
                    <a:close/>
                    <a:moveTo>
                      <a:pt x="4887" y="0"/>
                    </a:moveTo>
                    <a:cubicBezTo>
                      <a:pt x="4863" y="0"/>
                      <a:pt x="4837" y="10"/>
                      <a:pt x="4814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21" y="4327"/>
                      <a:pt x="4385" y="4542"/>
                      <a:pt x="4331" y="4757"/>
                    </a:cubicBezTo>
                    <a:cubicBezTo>
                      <a:pt x="4295" y="4882"/>
                      <a:pt x="4242" y="5025"/>
                      <a:pt x="4188" y="5151"/>
                    </a:cubicBezTo>
                    <a:cubicBezTo>
                      <a:pt x="4134" y="4775"/>
                      <a:pt x="4045" y="4399"/>
                      <a:pt x="3955" y="4023"/>
                    </a:cubicBezTo>
                    <a:cubicBezTo>
                      <a:pt x="4152" y="3397"/>
                      <a:pt x="3973" y="2538"/>
                      <a:pt x="3777" y="1965"/>
                    </a:cubicBezTo>
                    <a:cubicBezTo>
                      <a:pt x="3562" y="1267"/>
                      <a:pt x="3079" y="713"/>
                      <a:pt x="2309" y="641"/>
                    </a:cubicBezTo>
                    <a:cubicBezTo>
                      <a:pt x="2273" y="641"/>
                      <a:pt x="2238" y="677"/>
                      <a:pt x="2220" y="731"/>
                    </a:cubicBezTo>
                    <a:cubicBezTo>
                      <a:pt x="2202" y="2019"/>
                      <a:pt x="2846" y="3093"/>
                      <a:pt x="3777" y="3952"/>
                    </a:cubicBezTo>
                    <a:lnTo>
                      <a:pt x="3777" y="4113"/>
                    </a:lnTo>
                    <a:cubicBezTo>
                      <a:pt x="3777" y="4149"/>
                      <a:pt x="3812" y="4184"/>
                      <a:pt x="3866" y="4184"/>
                    </a:cubicBezTo>
                    <a:cubicBezTo>
                      <a:pt x="3955" y="4614"/>
                      <a:pt x="4027" y="5043"/>
                      <a:pt x="4081" y="5473"/>
                    </a:cubicBezTo>
                    <a:cubicBezTo>
                      <a:pt x="4063" y="5544"/>
                      <a:pt x="4063" y="5598"/>
                      <a:pt x="4063" y="5670"/>
                    </a:cubicBezTo>
                    <a:cubicBezTo>
                      <a:pt x="4063" y="5705"/>
                      <a:pt x="4081" y="5741"/>
                      <a:pt x="4117" y="5759"/>
                    </a:cubicBezTo>
                    <a:cubicBezTo>
                      <a:pt x="4117" y="5849"/>
                      <a:pt x="4134" y="5938"/>
                      <a:pt x="4152" y="6028"/>
                    </a:cubicBezTo>
                    <a:cubicBezTo>
                      <a:pt x="4063" y="5884"/>
                      <a:pt x="3973" y="5759"/>
                      <a:pt x="3884" y="5634"/>
                    </a:cubicBezTo>
                    <a:lnTo>
                      <a:pt x="3759" y="5473"/>
                    </a:lnTo>
                    <a:cubicBezTo>
                      <a:pt x="3794" y="5455"/>
                      <a:pt x="3812" y="5419"/>
                      <a:pt x="3812" y="5383"/>
                    </a:cubicBezTo>
                    <a:cubicBezTo>
                      <a:pt x="3705" y="4542"/>
                      <a:pt x="3240" y="3934"/>
                      <a:pt x="2667" y="3361"/>
                    </a:cubicBezTo>
                    <a:cubicBezTo>
                      <a:pt x="2463" y="3141"/>
                      <a:pt x="1846" y="2440"/>
                      <a:pt x="1420" y="2440"/>
                    </a:cubicBezTo>
                    <a:cubicBezTo>
                      <a:pt x="1360" y="2440"/>
                      <a:pt x="1304" y="2454"/>
                      <a:pt x="1253" y="2484"/>
                    </a:cubicBezTo>
                    <a:cubicBezTo>
                      <a:pt x="752" y="2753"/>
                      <a:pt x="1611" y="3773"/>
                      <a:pt x="1736" y="4041"/>
                    </a:cubicBezTo>
                    <a:cubicBezTo>
                      <a:pt x="2108" y="4818"/>
                      <a:pt x="2622" y="5896"/>
                      <a:pt x="3596" y="5896"/>
                    </a:cubicBezTo>
                    <a:cubicBezTo>
                      <a:pt x="3654" y="5896"/>
                      <a:pt x="3715" y="5893"/>
                      <a:pt x="3777" y="5884"/>
                    </a:cubicBezTo>
                    <a:cubicBezTo>
                      <a:pt x="3794" y="5866"/>
                      <a:pt x="3812" y="5866"/>
                      <a:pt x="3812" y="5849"/>
                    </a:cubicBezTo>
                    <a:cubicBezTo>
                      <a:pt x="3866" y="5920"/>
                      <a:pt x="3920" y="5992"/>
                      <a:pt x="3955" y="6063"/>
                    </a:cubicBezTo>
                    <a:cubicBezTo>
                      <a:pt x="4045" y="6206"/>
                      <a:pt x="4117" y="6368"/>
                      <a:pt x="4206" y="6511"/>
                    </a:cubicBezTo>
                    <a:cubicBezTo>
                      <a:pt x="4278" y="7423"/>
                      <a:pt x="4313" y="8336"/>
                      <a:pt x="4278" y="9267"/>
                    </a:cubicBezTo>
                    <a:cubicBezTo>
                      <a:pt x="4134" y="9034"/>
                      <a:pt x="3955" y="8837"/>
                      <a:pt x="3759" y="8658"/>
                    </a:cubicBezTo>
                    <a:cubicBezTo>
                      <a:pt x="3705" y="8604"/>
                      <a:pt x="3651" y="8569"/>
                      <a:pt x="3580" y="8515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3" y="6117"/>
                      <a:pt x="824" y="6063"/>
                    </a:cubicBezTo>
                    <a:cubicBezTo>
                      <a:pt x="770" y="6063"/>
                      <a:pt x="734" y="6117"/>
                      <a:pt x="716" y="6171"/>
                    </a:cubicBezTo>
                    <a:cubicBezTo>
                      <a:pt x="606" y="7239"/>
                      <a:pt x="2041" y="8942"/>
                      <a:pt x="3253" y="8942"/>
                    </a:cubicBezTo>
                    <a:cubicBezTo>
                      <a:pt x="3422" y="8942"/>
                      <a:pt x="3586" y="8909"/>
                      <a:pt x="3741" y="8837"/>
                    </a:cubicBezTo>
                    <a:cubicBezTo>
                      <a:pt x="3830" y="8927"/>
                      <a:pt x="3920" y="9034"/>
                      <a:pt x="3991" y="9141"/>
                    </a:cubicBezTo>
                    <a:cubicBezTo>
                      <a:pt x="4117" y="9338"/>
                      <a:pt x="4170" y="9553"/>
                      <a:pt x="4278" y="9750"/>
                    </a:cubicBezTo>
                    <a:cubicBezTo>
                      <a:pt x="4260" y="10322"/>
                      <a:pt x="4224" y="10895"/>
                      <a:pt x="4170" y="11468"/>
                    </a:cubicBezTo>
                    <a:lnTo>
                      <a:pt x="4117" y="12166"/>
                    </a:lnTo>
                    <a:cubicBezTo>
                      <a:pt x="4117" y="12183"/>
                      <a:pt x="4117" y="12219"/>
                      <a:pt x="4117" y="12237"/>
                    </a:cubicBezTo>
                    <a:cubicBezTo>
                      <a:pt x="4117" y="12434"/>
                      <a:pt x="4099" y="12649"/>
                      <a:pt x="4081" y="12846"/>
                    </a:cubicBezTo>
                    <a:cubicBezTo>
                      <a:pt x="3991" y="12702"/>
                      <a:pt x="3884" y="12577"/>
                      <a:pt x="3759" y="12452"/>
                    </a:cubicBezTo>
                    <a:cubicBezTo>
                      <a:pt x="3759" y="12434"/>
                      <a:pt x="3759" y="12434"/>
                      <a:pt x="3759" y="12416"/>
                    </a:cubicBezTo>
                    <a:cubicBezTo>
                      <a:pt x="3759" y="11664"/>
                      <a:pt x="2882" y="10895"/>
                      <a:pt x="2345" y="10448"/>
                    </a:cubicBezTo>
                    <a:cubicBezTo>
                      <a:pt x="1749" y="9939"/>
                      <a:pt x="964" y="9517"/>
                      <a:pt x="158" y="9517"/>
                    </a:cubicBezTo>
                    <a:cubicBezTo>
                      <a:pt x="141" y="9517"/>
                      <a:pt x="125" y="9517"/>
                      <a:pt x="108" y="9517"/>
                    </a:cubicBezTo>
                    <a:cubicBezTo>
                      <a:pt x="54" y="9517"/>
                      <a:pt x="1" y="9571"/>
                      <a:pt x="19" y="9642"/>
                    </a:cubicBezTo>
                    <a:cubicBezTo>
                      <a:pt x="162" y="10448"/>
                      <a:pt x="842" y="11110"/>
                      <a:pt x="1361" y="11700"/>
                    </a:cubicBezTo>
                    <a:cubicBezTo>
                      <a:pt x="1893" y="12280"/>
                      <a:pt x="2508" y="12750"/>
                      <a:pt x="3290" y="12750"/>
                    </a:cubicBezTo>
                    <a:cubicBezTo>
                      <a:pt x="3401" y="12750"/>
                      <a:pt x="3515" y="12740"/>
                      <a:pt x="3633" y="12720"/>
                    </a:cubicBezTo>
                    <a:cubicBezTo>
                      <a:pt x="3777" y="12935"/>
                      <a:pt x="3902" y="13168"/>
                      <a:pt x="4009" y="13418"/>
                    </a:cubicBezTo>
                    <a:cubicBezTo>
                      <a:pt x="3920" y="14581"/>
                      <a:pt x="3812" y="15745"/>
                      <a:pt x="3651" y="16908"/>
                    </a:cubicBezTo>
                    <a:cubicBezTo>
                      <a:pt x="3580" y="16729"/>
                      <a:pt x="3508" y="16550"/>
                      <a:pt x="3401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94" y="13006"/>
                      <a:pt x="420" y="13006"/>
                    </a:cubicBezTo>
                    <a:cubicBezTo>
                      <a:pt x="405" y="13006"/>
                      <a:pt x="391" y="13006"/>
                      <a:pt x="376" y="13007"/>
                    </a:cubicBezTo>
                    <a:cubicBezTo>
                      <a:pt x="323" y="13007"/>
                      <a:pt x="269" y="13060"/>
                      <a:pt x="269" y="13114"/>
                    </a:cubicBezTo>
                    <a:cubicBezTo>
                      <a:pt x="359" y="14707"/>
                      <a:pt x="1647" y="16747"/>
                      <a:pt x="3401" y="16800"/>
                    </a:cubicBezTo>
                    <a:cubicBezTo>
                      <a:pt x="3490" y="16997"/>
                      <a:pt x="3544" y="17212"/>
                      <a:pt x="3580" y="17427"/>
                    </a:cubicBezTo>
                    <a:cubicBezTo>
                      <a:pt x="3419" y="18554"/>
                      <a:pt x="3204" y="19682"/>
                      <a:pt x="2935" y="20791"/>
                    </a:cubicBezTo>
                    <a:cubicBezTo>
                      <a:pt x="2925" y="20844"/>
                      <a:pt x="2965" y="20879"/>
                      <a:pt x="3003" y="20879"/>
                    </a:cubicBezTo>
                    <a:cubicBezTo>
                      <a:pt x="3029" y="20879"/>
                      <a:pt x="3054" y="20863"/>
                      <a:pt x="3061" y="20827"/>
                    </a:cubicBezTo>
                    <a:cubicBezTo>
                      <a:pt x="3329" y="20129"/>
                      <a:pt x="3544" y="19395"/>
                      <a:pt x="3687" y="18661"/>
                    </a:cubicBezTo>
                    <a:cubicBezTo>
                      <a:pt x="3973" y="18572"/>
                      <a:pt x="4260" y="18465"/>
                      <a:pt x="4546" y="18339"/>
                    </a:cubicBezTo>
                    <a:cubicBezTo>
                      <a:pt x="5351" y="18250"/>
                      <a:pt x="6139" y="18214"/>
                      <a:pt x="6783" y="17659"/>
                    </a:cubicBezTo>
                    <a:cubicBezTo>
                      <a:pt x="7427" y="17105"/>
                      <a:pt x="7839" y="16353"/>
                      <a:pt x="8197" y="15566"/>
                    </a:cubicBezTo>
                    <a:cubicBezTo>
                      <a:pt x="8215" y="15494"/>
                      <a:pt x="8161" y="15422"/>
                      <a:pt x="8089" y="15422"/>
                    </a:cubicBezTo>
                    <a:lnTo>
                      <a:pt x="8125" y="15458"/>
                    </a:lnTo>
                    <a:cubicBezTo>
                      <a:pt x="7391" y="15530"/>
                      <a:pt x="6819" y="15888"/>
                      <a:pt x="6228" y="16317"/>
                    </a:cubicBezTo>
                    <a:cubicBezTo>
                      <a:pt x="5512" y="16854"/>
                      <a:pt x="5065" y="17570"/>
                      <a:pt x="4439" y="18160"/>
                    </a:cubicBezTo>
                    <a:lnTo>
                      <a:pt x="4385" y="18160"/>
                    </a:lnTo>
                    <a:cubicBezTo>
                      <a:pt x="4349" y="18178"/>
                      <a:pt x="4313" y="18214"/>
                      <a:pt x="4313" y="18268"/>
                    </a:cubicBezTo>
                    <a:cubicBezTo>
                      <a:pt x="4134" y="18339"/>
                      <a:pt x="3955" y="18411"/>
                      <a:pt x="3777" y="18483"/>
                    </a:cubicBezTo>
                    <a:cubicBezTo>
                      <a:pt x="3902" y="17785"/>
                      <a:pt x="4009" y="17069"/>
                      <a:pt x="4081" y="16353"/>
                    </a:cubicBezTo>
                    <a:cubicBezTo>
                      <a:pt x="4457" y="16102"/>
                      <a:pt x="4814" y="15816"/>
                      <a:pt x="5101" y="15476"/>
                    </a:cubicBezTo>
                    <a:lnTo>
                      <a:pt x="5119" y="15476"/>
                    </a:lnTo>
                    <a:cubicBezTo>
                      <a:pt x="7016" y="14707"/>
                      <a:pt x="8447" y="12702"/>
                      <a:pt x="8483" y="10644"/>
                    </a:cubicBezTo>
                    <a:cubicBezTo>
                      <a:pt x="8483" y="10591"/>
                      <a:pt x="8429" y="10537"/>
                      <a:pt x="8376" y="10537"/>
                    </a:cubicBezTo>
                    <a:cubicBezTo>
                      <a:pt x="7463" y="10627"/>
                      <a:pt x="6801" y="11486"/>
                      <a:pt x="6282" y="12148"/>
                    </a:cubicBezTo>
                    <a:cubicBezTo>
                      <a:pt x="5459" y="13168"/>
                      <a:pt x="5101" y="14349"/>
                      <a:pt x="4600" y="15548"/>
                    </a:cubicBezTo>
                    <a:lnTo>
                      <a:pt x="4099" y="16085"/>
                    </a:lnTo>
                    <a:cubicBezTo>
                      <a:pt x="4224" y="14760"/>
                      <a:pt x="4278" y="13418"/>
                      <a:pt x="4367" y="12148"/>
                    </a:cubicBezTo>
                    <a:cubicBezTo>
                      <a:pt x="4582" y="11933"/>
                      <a:pt x="4797" y="11682"/>
                      <a:pt x="4976" y="11414"/>
                    </a:cubicBezTo>
                    <a:cubicBezTo>
                      <a:pt x="4987" y="11449"/>
                      <a:pt x="5022" y="11476"/>
                      <a:pt x="5054" y="11476"/>
                    </a:cubicBezTo>
                    <a:cubicBezTo>
                      <a:pt x="5071" y="11476"/>
                      <a:pt x="5088" y="11468"/>
                      <a:pt x="5101" y="11450"/>
                    </a:cubicBezTo>
                    <a:cubicBezTo>
                      <a:pt x="6568" y="10269"/>
                      <a:pt x="7857" y="8408"/>
                      <a:pt x="7696" y="6439"/>
                    </a:cubicBezTo>
                    <a:cubicBezTo>
                      <a:pt x="7696" y="6369"/>
                      <a:pt x="7629" y="6321"/>
                      <a:pt x="7566" y="6321"/>
                    </a:cubicBezTo>
                    <a:cubicBezTo>
                      <a:pt x="7549" y="6321"/>
                      <a:pt x="7532" y="6324"/>
                      <a:pt x="7517" y="6332"/>
                    </a:cubicBezTo>
                    <a:cubicBezTo>
                      <a:pt x="5817" y="7316"/>
                      <a:pt x="4814" y="9159"/>
                      <a:pt x="4868" y="11128"/>
                    </a:cubicBezTo>
                    <a:lnTo>
                      <a:pt x="4385" y="11843"/>
                    </a:lnTo>
                    <a:cubicBezTo>
                      <a:pt x="4457" y="10662"/>
                      <a:pt x="4510" y="9481"/>
                      <a:pt x="4474" y="8300"/>
                    </a:cubicBezTo>
                    <a:cubicBezTo>
                      <a:pt x="4814" y="7871"/>
                      <a:pt x="5083" y="7370"/>
                      <a:pt x="5262" y="6851"/>
                    </a:cubicBezTo>
                    <a:cubicBezTo>
                      <a:pt x="6174" y="5616"/>
                      <a:pt x="7069" y="4202"/>
                      <a:pt x="6676" y="2627"/>
                    </a:cubicBezTo>
                    <a:cubicBezTo>
                      <a:pt x="6662" y="2575"/>
                      <a:pt x="6621" y="2542"/>
                      <a:pt x="6578" y="2542"/>
                    </a:cubicBezTo>
                    <a:cubicBezTo>
                      <a:pt x="6562" y="2542"/>
                      <a:pt x="6547" y="2546"/>
                      <a:pt x="6532" y="2556"/>
                    </a:cubicBezTo>
                    <a:cubicBezTo>
                      <a:pt x="5262" y="3236"/>
                      <a:pt x="4600" y="5705"/>
                      <a:pt x="4940" y="7065"/>
                    </a:cubicBezTo>
                    <a:cubicBezTo>
                      <a:pt x="4797" y="7388"/>
                      <a:pt x="4653" y="7710"/>
                      <a:pt x="4474" y="8014"/>
                    </a:cubicBezTo>
                    <a:cubicBezTo>
                      <a:pt x="4457" y="7209"/>
                      <a:pt x="4385" y="6421"/>
                      <a:pt x="4278" y="5634"/>
                    </a:cubicBezTo>
                    <a:cubicBezTo>
                      <a:pt x="4421" y="5169"/>
                      <a:pt x="4528" y="4668"/>
                      <a:pt x="4564" y="4166"/>
                    </a:cubicBezTo>
                    <a:cubicBezTo>
                      <a:pt x="4600" y="4166"/>
                      <a:pt x="4618" y="4149"/>
                      <a:pt x="4618" y="4113"/>
                    </a:cubicBezTo>
                    <a:cubicBezTo>
                      <a:pt x="4904" y="3379"/>
                      <a:pt x="5083" y="2592"/>
                      <a:pt x="5137" y="1804"/>
                    </a:cubicBezTo>
                    <a:cubicBezTo>
                      <a:pt x="5172" y="1232"/>
                      <a:pt x="5262" y="587"/>
                      <a:pt x="4976" y="51"/>
                    </a:cubicBezTo>
                    <a:cubicBezTo>
                      <a:pt x="4955" y="19"/>
                      <a:pt x="4922" y="0"/>
                      <a:pt x="48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37"/>
              <p:cNvSpPr/>
              <p:nvPr/>
            </p:nvSpPr>
            <p:spPr>
              <a:xfrm>
                <a:off x="3027075" y="4108950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76" y="2759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2"/>
                      <a:pt x="1539" y="4871"/>
                      <a:pt x="770" y="5139"/>
                    </a:cubicBezTo>
                    <a:cubicBezTo>
                      <a:pt x="755" y="5144"/>
                      <a:pt x="741" y="5146"/>
                      <a:pt x="730" y="5146"/>
                    </a:cubicBezTo>
                    <a:cubicBezTo>
                      <a:pt x="512" y="5146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7" y="3923"/>
                      <a:pt x="1557" y="3529"/>
                      <a:pt x="1969" y="3243"/>
                    </a:cubicBezTo>
                    <a:cubicBezTo>
                      <a:pt x="2381" y="2938"/>
                      <a:pt x="2864" y="2867"/>
                      <a:pt x="3347" y="2813"/>
                    </a:cubicBezTo>
                    <a:lnTo>
                      <a:pt x="3347" y="2813"/>
                    </a:lnTo>
                    <a:cubicBezTo>
                      <a:pt x="2971" y="3028"/>
                      <a:pt x="2667" y="3332"/>
                      <a:pt x="2434" y="3690"/>
                    </a:cubicBezTo>
                    <a:cubicBezTo>
                      <a:pt x="2409" y="3728"/>
                      <a:pt x="2446" y="3766"/>
                      <a:pt x="2483" y="3766"/>
                    </a:cubicBezTo>
                    <a:cubicBezTo>
                      <a:pt x="2498" y="3766"/>
                      <a:pt x="2513" y="3759"/>
                      <a:pt x="2524" y="3744"/>
                    </a:cubicBezTo>
                    <a:cubicBezTo>
                      <a:pt x="2846" y="3314"/>
                      <a:pt x="3275" y="2974"/>
                      <a:pt x="3758" y="2759"/>
                    </a:cubicBezTo>
                    <a:close/>
                    <a:moveTo>
                      <a:pt x="5172" y="4209"/>
                    </a:moveTo>
                    <a:lnTo>
                      <a:pt x="5172" y="4209"/>
                    </a:lnTo>
                    <a:cubicBezTo>
                      <a:pt x="5995" y="4442"/>
                      <a:pt x="6711" y="4943"/>
                      <a:pt x="7194" y="5641"/>
                    </a:cubicBezTo>
                    <a:cubicBezTo>
                      <a:pt x="7463" y="6016"/>
                      <a:pt x="7660" y="6410"/>
                      <a:pt x="7803" y="6840"/>
                    </a:cubicBezTo>
                    <a:cubicBezTo>
                      <a:pt x="7856" y="7036"/>
                      <a:pt x="7892" y="7215"/>
                      <a:pt x="7928" y="7394"/>
                    </a:cubicBezTo>
                    <a:cubicBezTo>
                      <a:pt x="7964" y="7591"/>
                      <a:pt x="7901" y="7649"/>
                      <a:pt x="7803" y="7649"/>
                    </a:cubicBezTo>
                    <a:cubicBezTo>
                      <a:pt x="7704" y="7649"/>
                      <a:pt x="7570" y="7591"/>
                      <a:pt x="7463" y="7555"/>
                    </a:cubicBezTo>
                    <a:cubicBezTo>
                      <a:pt x="6317" y="7269"/>
                      <a:pt x="5888" y="6088"/>
                      <a:pt x="5494" y="5032"/>
                    </a:cubicBezTo>
                    <a:lnTo>
                      <a:pt x="5494" y="5032"/>
                    </a:lnTo>
                    <a:cubicBezTo>
                      <a:pt x="5691" y="5247"/>
                      <a:pt x="5906" y="5444"/>
                      <a:pt x="6121" y="5641"/>
                    </a:cubicBezTo>
                    <a:cubicBezTo>
                      <a:pt x="6131" y="5647"/>
                      <a:pt x="6141" y="5650"/>
                      <a:pt x="6151" y="5650"/>
                    </a:cubicBezTo>
                    <a:cubicBezTo>
                      <a:pt x="6192" y="5650"/>
                      <a:pt x="6221" y="5598"/>
                      <a:pt x="6192" y="5569"/>
                    </a:cubicBezTo>
                    <a:cubicBezTo>
                      <a:pt x="5870" y="5247"/>
                      <a:pt x="5584" y="4907"/>
                      <a:pt x="5315" y="4549"/>
                    </a:cubicBezTo>
                    <a:cubicBezTo>
                      <a:pt x="5262" y="4424"/>
                      <a:pt x="5226" y="4316"/>
                      <a:pt x="5172" y="4209"/>
                    </a:cubicBezTo>
                    <a:close/>
                    <a:moveTo>
                      <a:pt x="3579" y="5641"/>
                    </a:moveTo>
                    <a:lnTo>
                      <a:pt x="3579" y="5641"/>
                    </a:lnTo>
                    <a:cubicBezTo>
                      <a:pt x="3275" y="6267"/>
                      <a:pt x="3061" y="6929"/>
                      <a:pt x="2756" y="7573"/>
                    </a:cubicBezTo>
                    <a:lnTo>
                      <a:pt x="2756" y="7555"/>
                    </a:lnTo>
                    <a:cubicBezTo>
                      <a:pt x="2381" y="8307"/>
                      <a:pt x="1772" y="8951"/>
                      <a:pt x="1182" y="9524"/>
                    </a:cubicBezTo>
                    <a:cubicBezTo>
                      <a:pt x="938" y="9758"/>
                      <a:pt x="659" y="9964"/>
                      <a:pt x="475" y="9964"/>
                    </a:cubicBezTo>
                    <a:cubicBezTo>
                      <a:pt x="308" y="9964"/>
                      <a:pt x="220" y="9795"/>
                      <a:pt x="305" y="9327"/>
                    </a:cubicBezTo>
                    <a:cubicBezTo>
                      <a:pt x="430" y="8754"/>
                      <a:pt x="663" y="8200"/>
                      <a:pt x="1003" y="7698"/>
                    </a:cubicBezTo>
                    <a:cubicBezTo>
                      <a:pt x="1522" y="6857"/>
                      <a:pt x="2273" y="6285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8" y="7144"/>
                      <a:pt x="1629" y="7895"/>
                    </a:cubicBezTo>
                    <a:cubicBezTo>
                      <a:pt x="1616" y="7933"/>
                      <a:pt x="1648" y="7971"/>
                      <a:pt x="1681" y="7971"/>
                    </a:cubicBezTo>
                    <a:cubicBezTo>
                      <a:pt x="1694" y="7971"/>
                      <a:pt x="1708" y="7965"/>
                      <a:pt x="1718" y="7949"/>
                    </a:cubicBezTo>
                    <a:cubicBezTo>
                      <a:pt x="2255" y="7108"/>
                      <a:pt x="2864" y="6338"/>
                      <a:pt x="3579" y="5641"/>
                    </a:cubicBezTo>
                    <a:close/>
                    <a:moveTo>
                      <a:pt x="5115" y="8260"/>
                    </a:moveTo>
                    <a:cubicBezTo>
                      <a:pt x="5999" y="8260"/>
                      <a:pt x="6595" y="8876"/>
                      <a:pt x="7176" y="9524"/>
                    </a:cubicBezTo>
                    <a:cubicBezTo>
                      <a:pt x="7409" y="9810"/>
                      <a:pt x="7642" y="10096"/>
                      <a:pt x="7856" y="10401"/>
                    </a:cubicBezTo>
                    <a:cubicBezTo>
                      <a:pt x="7910" y="10472"/>
                      <a:pt x="8304" y="11134"/>
                      <a:pt x="8179" y="11134"/>
                    </a:cubicBezTo>
                    <a:cubicBezTo>
                      <a:pt x="7409" y="11081"/>
                      <a:pt x="6675" y="10562"/>
                      <a:pt x="6121" y="10096"/>
                    </a:cubicBezTo>
                    <a:cubicBezTo>
                      <a:pt x="5637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69"/>
                      <a:pt x="5798" y="9202"/>
                      <a:pt x="6067" y="9363"/>
                    </a:cubicBezTo>
                    <a:cubicBezTo>
                      <a:pt x="6079" y="9374"/>
                      <a:pt x="6090" y="9379"/>
                      <a:pt x="6101" y="9379"/>
                    </a:cubicBezTo>
                    <a:cubicBezTo>
                      <a:pt x="6139" y="9379"/>
                      <a:pt x="6163" y="9315"/>
                      <a:pt x="6121" y="9273"/>
                    </a:cubicBezTo>
                    <a:cubicBezTo>
                      <a:pt x="5745" y="9041"/>
                      <a:pt x="5405" y="8772"/>
                      <a:pt x="5083" y="8468"/>
                    </a:cubicBezTo>
                    <a:cubicBezTo>
                      <a:pt x="5011" y="8396"/>
                      <a:pt x="4957" y="8343"/>
                      <a:pt x="4904" y="8271"/>
                    </a:cubicBezTo>
                    <a:cubicBezTo>
                      <a:pt x="4976" y="8263"/>
                      <a:pt x="5047" y="8260"/>
                      <a:pt x="5115" y="8260"/>
                    </a:cubicBezTo>
                    <a:close/>
                    <a:moveTo>
                      <a:pt x="3293" y="9756"/>
                    </a:moveTo>
                    <a:lnTo>
                      <a:pt x="3293" y="9756"/>
                    </a:lnTo>
                    <a:cubicBezTo>
                      <a:pt x="2846" y="10419"/>
                      <a:pt x="2470" y="11188"/>
                      <a:pt x="2076" y="11868"/>
                    </a:cubicBezTo>
                    <a:cubicBezTo>
                      <a:pt x="2051" y="11919"/>
                      <a:pt x="2089" y="11961"/>
                      <a:pt x="2133" y="11961"/>
                    </a:cubicBezTo>
                    <a:cubicBezTo>
                      <a:pt x="2150" y="11961"/>
                      <a:pt x="2168" y="11955"/>
                      <a:pt x="2184" y="11940"/>
                    </a:cubicBezTo>
                    <a:cubicBezTo>
                      <a:pt x="2577" y="11278"/>
                      <a:pt x="2989" y="10651"/>
                      <a:pt x="3418" y="10025"/>
                    </a:cubicBezTo>
                    <a:lnTo>
                      <a:pt x="3418" y="10025"/>
                    </a:lnTo>
                    <a:cubicBezTo>
                      <a:pt x="3204" y="11653"/>
                      <a:pt x="2774" y="12995"/>
                      <a:pt x="1343" y="14051"/>
                    </a:cubicBezTo>
                    <a:cubicBezTo>
                      <a:pt x="1253" y="14118"/>
                      <a:pt x="1184" y="14147"/>
                      <a:pt x="1133" y="14147"/>
                    </a:cubicBezTo>
                    <a:cubicBezTo>
                      <a:pt x="717" y="14147"/>
                      <a:pt x="1483" y="12157"/>
                      <a:pt x="1611" y="11886"/>
                    </a:cubicBezTo>
                    <a:cubicBezTo>
                      <a:pt x="2005" y="11027"/>
                      <a:pt x="2703" y="10436"/>
                      <a:pt x="3293" y="9756"/>
                    </a:cubicBezTo>
                    <a:close/>
                    <a:moveTo>
                      <a:pt x="5073" y="12089"/>
                    </a:moveTo>
                    <a:cubicBezTo>
                      <a:pt x="6052" y="12089"/>
                      <a:pt x="6997" y="13159"/>
                      <a:pt x="7373" y="13944"/>
                    </a:cubicBezTo>
                    <a:cubicBezTo>
                      <a:pt x="7426" y="14050"/>
                      <a:pt x="7617" y="14571"/>
                      <a:pt x="7487" y="14571"/>
                    </a:cubicBezTo>
                    <a:cubicBezTo>
                      <a:pt x="7485" y="14571"/>
                      <a:pt x="7483" y="14571"/>
                      <a:pt x="7481" y="14570"/>
                    </a:cubicBezTo>
                    <a:cubicBezTo>
                      <a:pt x="7033" y="14552"/>
                      <a:pt x="6622" y="14284"/>
                      <a:pt x="6300" y="14015"/>
                    </a:cubicBezTo>
                    <a:cubicBezTo>
                      <a:pt x="5798" y="13586"/>
                      <a:pt x="5494" y="13013"/>
                      <a:pt x="5083" y="12530"/>
                    </a:cubicBezTo>
                    <a:lnTo>
                      <a:pt x="5083" y="12530"/>
                    </a:lnTo>
                    <a:cubicBezTo>
                      <a:pt x="5405" y="12781"/>
                      <a:pt x="5745" y="12978"/>
                      <a:pt x="6067" y="13210"/>
                    </a:cubicBezTo>
                    <a:cubicBezTo>
                      <a:pt x="6077" y="13217"/>
                      <a:pt x="6087" y="13220"/>
                      <a:pt x="6095" y="13220"/>
                    </a:cubicBezTo>
                    <a:cubicBezTo>
                      <a:pt x="6132" y="13220"/>
                      <a:pt x="6150" y="13168"/>
                      <a:pt x="6121" y="13139"/>
                    </a:cubicBezTo>
                    <a:cubicBezTo>
                      <a:pt x="5727" y="12834"/>
                      <a:pt x="5315" y="12566"/>
                      <a:pt x="4940" y="12244"/>
                    </a:cubicBezTo>
                    <a:cubicBezTo>
                      <a:pt x="4904" y="12208"/>
                      <a:pt x="4850" y="12154"/>
                      <a:pt x="4796" y="12119"/>
                    </a:cubicBezTo>
                    <a:cubicBezTo>
                      <a:pt x="4888" y="12099"/>
                      <a:pt x="4981" y="12089"/>
                      <a:pt x="5073" y="12089"/>
                    </a:cubicBezTo>
                    <a:close/>
                    <a:moveTo>
                      <a:pt x="3418" y="14087"/>
                    </a:moveTo>
                    <a:lnTo>
                      <a:pt x="3418" y="14087"/>
                    </a:lnTo>
                    <a:cubicBezTo>
                      <a:pt x="3436" y="15214"/>
                      <a:pt x="3168" y="16342"/>
                      <a:pt x="2631" y="17344"/>
                    </a:cubicBezTo>
                    <a:lnTo>
                      <a:pt x="2649" y="17344"/>
                    </a:lnTo>
                    <a:cubicBezTo>
                      <a:pt x="2488" y="17648"/>
                      <a:pt x="2255" y="17899"/>
                      <a:pt x="1969" y="18096"/>
                    </a:cubicBezTo>
                    <a:cubicBezTo>
                      <a:pt x="1968" y="18096"/>
                      <a:pt x="1968" y="18096"/>
                      <a:pt x="1967" y="18096"/>
                    </a:cubicBezTo>
                    <a:cubicBezTo>
                      <a:pt x="1917" y="18096"/>
                      <a:pt x="1970" y="16751"/>
                      <a:pt x="2023" y="16574"/>
                    </a:cubicBezTo>
                    <a:cubicBezTo>
                      <a:pt x="2202" y="15912"/>
                      <a:pt x="2595" y="15340"/>
                      <a:pt x="2971" y="14767"/>
                    </a:cubicBezTo>
                    <a:lnTo>
                      <a:pt x="2971" y="14767"/>
                    </a:lnTo>
                    <a:cubicBezTo>
                      <a:pt x="2828" y="15232"/>
                      <a:pt x="2685" y="15698"/>
                      <a:pt x="2524" y="16109"/>
                    </a:cubicBezTo>
                    <a:cubicBezTo>
                      <a:pt x="2512" y="16144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3" y="16145"/>
                    </a:cubicBezTo>
                    <a:cubicBezTo>
                      <a:pt x="2899" y="15465"/>
                      <a:pt x="3132" y="14767"/>
                      <a:pt x="3418" y="14087"/>
                    </a:cubicBezTo>
                    <a:close/>
                    <a:moveTo>
                      <a:pt x="4689" y="15107"/>
                    </a:moveTo>
                    <a:lnTo>
                      <a:pt x="4689" y="15107"/>
                    </a:lnTo>
                    <a:cubicBezTo>
                      <a:pt x="5727" y="15143"/>
                      <a:pt x="6174" y="16091"/>
                      <a:pt x="6550" y="16914"/>
                    </a:cubicBezTo>
                    <a:cubicBezTo>
                      <a:pt x="6657" y="17165"/>
                      <a:pt x="6801" y="17362"/>
                      <a:pt x="6944" y="17612"/>
                    </a:cubicBezTo>
                    <a:cubicBezTo>
                      <a:pt x="7084" y="17837"/>
                      <a:pt x="7181" y="18206"/>
                      <a:pt x="6981" y="18206"/>
                    </a:cubicBezTo>
                    <a:cubicBezTo>
                      <a:pt x="6927" y="18206"/>
                      <a:pt x="6850" y="18179"/>
                      <a:pt x="6747" y="18113"/>
                    </a:cubicBezTo>
                    <a:cubicBezTo>
                      <a:pt x="6335" y="17827"/>
                      <a:pt x="5960" y="17487"/>
                      <a:pt x="5655" y="17093"/>
                    </a:cubicBezTo>
                    <a:cubicBezTo>
                      <a:pt x="5441" y="16879"/>
                      <a:pt x="5262" y="16646"/>
                      <a:pt x="5118" y="16396"/>
                    </a:cubicBezTo>
                    <a:cubicBezTo>
                      <a:pt x="4993" y="16145"/>
                      <a:pt x="4904" y="15877"/>
                      <a:pt x="4832" y="15590"/>
                    </a:cubicBezTo>
                    <a:lnTo>
                      <a:pt x="4832" y="15590"/>
                    </a:lnTo>
                    <a:cubicBezTo>
                      <a:pt x="5065" y="15894"/>
                      <a:pt x="5280" y="16199"/>
                      <a:pt x="5512" y="16485"/>
                    </a:cubicBezTo>
                    <a:cubicBezTo>
                      <a:pt x="5519" y="16499"/>
                      <a:pt x="5531" y="16505"/>
                      <a:pt x="5542" y="16505"/>
                    </a:cubicBezTo>
                    <a:cubicBezTo>
                      <a:pt x="5561" y="16505"/>
                      <a:pt x="5577" y="16489"/>
                      <a:pt x="5566" y="16467"/>
                    </a:cubicBezTo>
                    <a:cubicBezTo>
                      <a:pt x="5405" y="16091"/>
                      <a:pt x="5190" y="15751"/>
                      <a:pt x="4922" y="15429"/>
                    </a:cubicBezTo>
                    <a:cubicBezTo>
                      <a:pt x="4850" y="15322"/>
                      <a:pt x="4761" y="15214"/>
                      <a:pt x="4689" y="15107"/>
                    </a:cubicBezTo>
                    <a:close/>
                    <a:moveTo>
                      <a:pt x="4689" y="17129"/>
                    </a:moveTo>
                    <a:cubicBezTo>
                      <a:pt x="5047" y="17559"/>
                      <a:pt x="5387" y="18006"/>
                      <a:pt x="5691" y="18489"/>
                    </a:cubicBezTo>
                    <a:cubicBezTo>
                      <a:pt x="5888" y="18865"/>
                      <a:pt x="6013" y="19277"/>
                      <a:pt x="6049" y="19706"/>
                    </a:cubicBezTo>
                    <a:cubicBezTo>
                      <a:pt x="6078" y="19927"/>
                      <a:pt x="6008" y="20002"/>
                      <a:pt x="5900" y="20002"/>
                    </a:cubicBezTo>
                    <a:cubicBezTo>
                      <a:pt x="5745" y="20002"/>
                      <a:pt x="5513" y="19847"/>
                      <a:pt x="5387" y="19742"/>
                    </a:cubicBezTo>
                    <a:cubicBezTo>
                      <a:pt x="4707" y="19187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0"/>
                      <a:pt x="4743" y="17702"/>
                      <a:pt x="4778" y="17791"/>
                    </a:cubicBezTo>
                    <a:lnTo>
                      <a:pt x="4778" y="17899"/>
                    </a:lnTo>
                    <a:lnTo>
                      <a:pt x="4796" y="17899"/>
                    </a:lnTo>
                    <a:lnTo>
                      <a:pt x="4796" y="17845"/>
                    </a:lnTo>
                    <a:cubicBezTo>
                      <a:pt x="4814" y="17935"/>
                      <a:pt x="4850" y="18042"/>
                      <a:pt x="4886" y="18149"/>
                    </a:cubicBezTo>
                    <a:cubicBezTo>
                      <a:pt x="4893" y="18163"/>
                      <a:pt x="4907" y="18169"/>
                      <a:pt x="4922" y="18169"/>
                    </a:cubicBezTo>
                    <a:cubicBezTo>
                      <a:pt x="4945" y="18169"/>
                      <a:pt x="4968" y="18153"/>
                      <a:pt x="4957" y="18131"/>
                    </a:cubicBezTo>
                    <a:cubicBezTo>
                      <a:pt x="4868" y="17809"/>
                      <a:pt x="4778" y="17469"/>
                      <a:pt x="4689" y="17147"/>
                    </a:cubicBezTo>
                    <a:lnTo>
                      <a:pt x="4689" y="17129"/>
                    </a:lnTo>
                    <a:close/>
                    <a:moveTo>
                      <a:pt x="3991" y="17111"/>
                    </a:moveTo>
                    <a:lnTo>
                      <a:pt x="3991" y="17111"/>
                    </a:lnTo>
                    <a:cubicBezTo>
                      <a:pt x="4260" y="18131"/>
                      <a:pt x="4385" y="19277"/>
                      <a:pt x="3920" y="20243"/>
                    </a:cubicBezTo>
                    <a:cubicBezTo>
                      <a:pt x="3841" y="20406"/>
                      <a:pt x="3776" y="20468"/>
                      <a:pt x="3723" y="20468"/>
                    </a:cubicBezTo>
                    <a:cubicBezTo>
                      <a:pt x="3596" y="20468"/>
                      <a:pt x="3538" y="20105"/>
                      <a:pt x="3526" y="19903"/>
                    </a:cubicBezTo>
                    <a:cubicBezTo>
                      <a:pt x="3526" y="19599"/>
                      <a:pt x="3562" y="19348"/>
                      <a:pt x="3579" y="19080"/>
                    </a:cubicBezTo>
                    <a:cubicBezTo>
                      <a:pt x="3615" y="18597"/>
                      <a:pt x="3687" y="18149"/>
                      <a:pt x="3794" y="17684"/>
                    </a:cubicBezTo>
                    <a:lnTo>
                      <a:pt x="3794" y="17684"/>
                    </a:lnTo>
                    <a:cubicBezTo>
                      <a:pt x="3758" y="17917"/>
                      <a:pt x="3776" y="18167"/>
                      <a:pt x="3830" y="18382"/>
                    </a:cubicBezTo>
                    <a:cubicBezTo>
                      <a:pt x="3830" y="18400"/>
                      <a:pt x="3848" y="18400"/>
                      <a:pt x="3848" y="18400"/>
                    </a:cubicBezTo>
                    <a:lnTo>
                      <a:pt x="3866" y="18400"/>
                    </a:lnTo>
                    <a:cubicBezTo>
                      <a:pt x="3884" y="18400"/>
                      <a:pt x="3884" y="18400"/>
                      <a:pt x="3884" y="18382"/>
                    </a:cubicBezTo>
                    <a:cubicBezTo>
                      <a:pt x="3991" y="18131"/>
                      <a:pt x="3937" y="17702"/>
                      <a:pt x="3955" y="17433"/>
                    </a:cubicBezTo>
                    <a:cubicBezTo>
                      <a:pt x="3955" y="17326"/>
                      <a:pt x="3973" y="17219"/>
                      <a:pt x="3991" y="17111"/>
                    </a:cubicBezTo>
                    <a:close/>
                    <a:moveTo>
                      <a:pt x="5463" y="0"/>
                    </a:moveTo>
                    <a:cubicBezTo>
                      <a:pt x="5437" y="0"/>
                      <a:pt x="5412" y="12"/>
                      <a:pt x="5405" y="39"/>
                    </a:cubicBezTo>
                    <a:cubicBezTo>
                      <a:pt x="5136" y="737"/>
                      <a:pt x="4940" y="1471"/>
                      <a:pt x="4778" y="2205"/>
                    </a:cubicBezTo>
                    <a:cubicBezTo>
                      <a:pt x="4492" y="2294"/>
                      <a:pt x="4206" y="2419"/>
                      <a:pt x="3920" y="2545"/>
                    </a:cubicBezTo>
                    <a:cubicBezTo>
                      <a:pt x="3132" y="2616"/>
                      <a:pt x="2327" y="2652"/>
                      <a:pt x="1683" y="3207"/>
                    </a:cubicBezTo>
                    <a:cubicBezTo>
                      <a:pt x="1056" y="3762"/>
                      <a:pt x="627" y="4513"/>
                      <a:pt x="287" y="5301"/>
                    </a:cubicBezTo>
                    <a:cubicBezTo>
                      <a:pt x="269" y="5372"/>
                      <a:pt x="323" y="5444"/>
                      <a:pt x="394" y="5444"/>
                    </a:cubicBezTo>
                    <a:lnTo>
                      <a:pt x="340" y="5426"/>
                    </a:lnTo>
                    <a:cubicBezTo>
                      <a:pt x="1092" y="5354"/>
                      <a:pt x="1665" y="4996"/>
                      <a:pt x="2255" y="4567"/>
                    </a:cubicBezTo>
                    <a:cubicBezTo>
                      <a:pt x="2971" y="4012"/>
                      <a:pt x="3401" y="3314"/>
                      <a:pt x="4045" y="2706"/>
                    </a:cubicBezTo>
                    <a:lnTo>
                      <a:pt x="4081" y="2706"/>
                    </a:lnTo>
                    <a:cubicBezTo>
                      <a:pt x="4134" y="2706"/>
                      <a:pt x="4152" y="2652"/>
                      <a:pt x="4152" y="2616"/>
                    </a:cubicBezTo>
                    <a:cubicBezTo>
                      <a:pt x="4331" y="2545"/>
                      <a:pt x="4528" y="2473"/>
                      <a:pt x="4707" y="2402"/>
                    </a:cubicBezTo>
                    <a:lnTo>
                      <a:pt x="4707" y="2402"/>
                    </a:lnTo>
                    <a:cubicBezTo>
                      <a:pt x="4564" y="3099"/>
                      <a:pt x="4474" y="3815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7"/>
                      <a:pt x="36" y="8182"/>
                      <a:pt x="0" y="10222"/>
                    </a:cubicBezTo>
                    <a:cubicBezTo>
                      <a:pt x="0" y="10293"/>
                      <a:pt x="36" y="10347"/>
                      <a:pt x="108" y="10347"/>
                    </a:cubicBezTo>
                    <a:cubicBezTo>
                      <a:pt x="1003" y="10258"/>
                      <a:pt x="1665" y="9399"/>
                      <a:pt x="2184" y="8736"/>
                    </a:cubicBezTo>
                    <a:cubicBezTo>
                      <a:pt x="3007" y="7716"/>
                      <a:pt x="3383" y="6517"/>
                      <a:pt x="3884" y="5336"/>
                    </a:cubicBezTo>
                    <a:lnTo>
                      <a:pt x="4367" y="4817"/>
                    </a:lnTo>
                    <a:lnTo>
                      <a:pt x="4367" y="4817"/>
                    </a:lnTo>
                    <a:cubicBezTo>
                      <a:pt x="4242" y="6142"/>
                      <a:pt x="4188" y="7466"/>
                      <a:pt x="4116" y="8736"/>
                    </a:cubicBezTo>
                    <a:cubicBezTo>
                      <a:pt x="3884" y="8969"/>
                      <a:pt x="3687" y="9220"/>
                      <a:pt x="3490" y="9470"/>
                    </a:cubicBezTo>
                    <a:cubicBezTo>
                      <a:pt x="3490" y="9435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4"/>
                    </a:cubicBezTo>
                    <a:cubicBezTo>
                      <a:pt x="1915" y="10633"/>
                      <a:pt x="627" y="12494"/>
                      <a:pt x="788" y="14463"/>
                    </a:cubicBezTo>
                    <a:cubicBezTo>
                      <a:pt x="788" y="14533"/>
                      <a:pt x="843" y="14581"/>
                      <a:pt x="902" y="14581"/>
                    </a:cubicBezTo>
                    <a:cubicBezTo>
                      <a:pt x="917" y="14581"/>
                      <a:pt x="934" y="14578"/>
                      <a:pt x="949" y="14570"/>
                    </a:cubicBezTo>
                    <a:cubicBezTo>
                      <a:pt x="2649" y="13586"/>
                      <a:pt x="3669" y="11743"/>
                      <a:pt x="3597" y="9774"/>
                    </a:cubicBezTo>
                    <a:lnTo>
                      <a:pt x="4098" y="9059"/>
                    </a:lnTo>
                    <a:lnTo>
                      <a:pt x="4098" y="9059"/>
                    </a:lnTo>
                    <a:cubicBezTo>
                      <a:pt x="4027" y="10240"/>
                      <a:pt x="3973" y="11421"/>
                      <a:pt x="3991" y="12584"/>
                    </a:cubicBezTo>
                    <a:cubicBezTo>
                      <a:pt x="3651" y="13031"/>
                      <a:pt x="3383" y="13532"/>
                      <a:pt x="3222" y="14051"/>
                    </a:cubicBezTo>
                    <a:cubicBezTo>
                      <a:pt x="2309" y="15250"/>
                      <a:pt x="1414" y="16682"/>
                      <a:pt x="1790" y="18257"/>
                    </a:cubicBezTo>
                    <a:cubicBezTo>
                      <a:pt x="1804" y="18311"/>
                      <a:pt x="1849" y="18335"/>
                      <a:pt x="1893" y="18335"/>
                    </a:cubicBezTo>
                    <a:cubicBezTo>
                      <a:pt x="1907" y="18335"/>
                      <a:pt x="1920" y="18332"/>
                      <a:pt x="1933" y="18328"/>
                    </a:cubicBezTo>
                    <a:cubicBezTo>
                      <a:pt x="3204" y="17648"/>
                      <a:pt x="3866" y="15179"/>
                      <a:pt x="3544" y="13801"/>
                    </a:cubicBezTo>
                    <a:cubicBezTo>
                      <a:pt x="3669" y="13479"/>
                      <a:pt x="3830" y="13174"/>
                      <a:pt x="3991" y="12870"/>
                    </a:cubicBezTo>
                    <a:cubicBezTo>
                      <a:pt x="4027" y="13658"/>
                      <a:pt x="4081" y="14445"/>
                      <a:pt x="4206" y="15232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3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1" y="19652"/>
                      <a:pt x="3204" y="20297"/>
                      <a:pt x="3508" y="20816"/>
                    </a:cubicBezTo>
                    <a:cubicBezTo>
                      <a:pt x="3518" y="20858"/>
                      <a:pt x="3553" y="20875"/>
                      <a:pt x="3591" y="20875"/>
                    </a:cubicBezTo>
                    <a:cubicBezTo>
                      <a:pt x="3618" y="20875"/>
                      <a:pt x="3647" y="20866"/>
                      <a:pt x="3669" y="20851"/>
                    </a:cubicBezTo>
                    <a:cubicBezTo>
                      <a:pt x="4653" y="19867"/>
                      <a:pt x="4582" y="17952"/>
                      <a:pt x="4027" y="16753"/>
                    </a:cubicBezTo>
                    <a:cubicBezTo>
                      <a:pt x="4045" y="16539"/>
                      <a:pt x="4098" y="16324"/>
                      <a:pt x="4134" y="16127"/>
                    </a:cubicBezTo>
                    <a:cubicBezTo>
                      <a:pt x="4170" y="15984"/>
                      <a:pt x="4224" y="15859"/>
                      <a:pt x="4277" y="15716"/>
                    </a:cubicBezTo>
                    <a:cubicBezTo>
                      <a:pt x="4349" y="16109"/>
                      <a:pt x="4421" y="16485"/>
                      <a:pt x="4510" y="16861"/>
                    </a:cubicBezTo>
                    <a:cubicBezTo>
                      <a:pt x="4313" y="17469"/>
                      <a:pt x="4510" y="18346"/>
                      <a:pt x="4689" y="18919"/>
                    </a:cubicBezTo>
                    <a:cubicBezTo>
                      <a:pt x="4904" y="19617"/>
                      <a:pt x="5405" y="20154"/>
                      <a:pt x="6156" y="20225"/>
                    </a:cubicBezTo>
                    <a:cubicBezTo>
                      <a:pt x="6210" y="20225"/>
                      <a:pt x="6246" y="20189"/>
                      <a:pt x="6246" y="20136"/>
                    </a:cubicBezTo>
                    <a:cubicBezTo>
                      <a:pt x="6264" y="18865"/>
                      <a:pt x="5620" y="17773"/>
                      <a:pt x="4707" y="16914"/>
                    </a:cubicBezTo>
                    <a:lnTo>
                      <a:pt x="4707" y="16771"/>
                    </a:lnTo>
                    <a:cubicBezTo>
                      <a:pt x="4689" y="16718"/>
                      <a:pt x="4653" y="16700"/>
                      <a:pt x="4617" y="16700"/>
                    </a:cubicBezTo>
                    <a:cubicBezTo>
                      <a:pt x="4510" y="16270"/>
                      <a:pt x="4438" y="15841"/>
                      <a:pt x="4385" y="15393"/>
                    </a:cubicBezTo>
                    <a:cubicBezTo>
                      <a:pt x="4403" y="15340"/>
                      <a:pt x="4403" y="15268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5"/>
                      <a:pt x="4331" y="14946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5"/>
                      <a:pt x="4600" y="15232"/>
                    </a:cubicBezTo>
                    <a:lnTo>
                      <a:pt x="4725" y="15411"/>
                    </a:lnTo>
                    <a:cubicBezTo>
                      <a:pt x="4689" y="15411"/>
                      <a:pt x="4653" y="15447"/>
                      <a:pt x="4671" y="15501"/>
                    </a:cubicBezTo>
                    <a:cubicBezTo>
                      <a:pt x="4761" y="16342"/>
                      <a:pt x="5226" y="16932"/>
                      <a:pt x="5816" y="17523"/>
                    </a:cubicBezTo>
                    <a:cubicBezTo>
                      <a:pt x="6022" y="17729"/>
                      <a:pt x="6634" y="18439"/>
                      <a:pt x="7058" y="18439"/>
                    </a:cubicBezTo>
                    <a:cubicBezTo>
                      <a:pt x="7113" y="18439"/>
                      <a:pt x="7165" y="18427"/>
                      <a:pt x="7212" y="18400"/>
                    </a:cubicBezTo>
                    <a:cubicBezTo>
                      <a:pt x="7731" y="18113"/>
                      <a:pt x="6854" y="17111"/>
                      <a:pt x="6729" y="16825"/>
                    </a:cubicBezTo>
                    <a:cubicBezTo>
                      <a:pt x="6360" y="16070"/>
                      <a:pt x="5849" y="14985"/>
                      <a:pt x="4887" y="14985"/>
                    </a:cubicBezTo>
                    <a:cubicBezTo>
                      <a:pt x="4823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5"/>
                    </a:cubicBezTo>
                    <a:cubicBezTo>
                      <a:pt x="4617" y="14964"/>
                      <a:pt x="4564" y="14874"/>
                      <a:pt x="4510" y="14803"/>
                    </a:cubicBezTo>
                    <a:cubicBezTo>
                      <a:pt x="4421" y="14660"/>
                      <a:pt x="4367" y="14499"/>
                      <a:pt x="4277" y="14355"/>
                    </a:cubicBezTo>
                    <a:cubicBezTo>
                      <a:pt x="4188" y="13443"/>
                      <a:pt x="4170" y="12530"/>
                      <a:pt x="4188" y="11618"/>
                    </a:cubicBezTo>
                    <a:lnTo>
                      <a:pt x="4188" y="11618"/>
                    </a:lnTo>
                    <a:cubicBezTo>
                      <a:pt x="4331" y="11832"/>
                      <a:pt x="4510" y="12029"/>
                      <a:pt x="4707" y="12208"/>
                    </a:cubicBezTo>
                    <a:cubicBezTo>
                      <a:pt x="4761" y="12262"/>
                      <a:pt x="4832" y="12315"/>
                      <a:pt x="4886" y="12369"/>
                    </a:cubicBezTo>
                    <a:cubicBezTo>
                      <a:pt x="4850" y="12387"/>
                      <a:pt x="4814" y="12441"/>
                      <a:pt x="4832" y="12476"/>
                    </a:cubicBezTo>
                    <a:cubicBezTo>
                      <a:pt x="5262" y="13532"/>
                      <a:pt x="6461" y="14767"/>
                      <a:pt x="7642" y="14803"/>
                    </a:cubicBezTo>
                    <a:cubicBezTo>
                      <a:pt x="7695" y="14803"/>
                      <a:pt x="7749" y="14749"/>
                      <a:pt x="7749" y="14695"/>
                    </a:cubicBezTo>
                    <a:cubicBezTo>
                      <a:pt x="7859" y="13627"/>
                      <a:pt x="6438" y="11924"/>
                      <a:pt x="5217" y="11924"/>
                    </a:cubicBezTo>
                    <a:cubicBezTo>
                      <a:pt x="5048" y="11924"/>
                      <a:pt x="4882" y="11957"/>
                      <a:pt x="4725" y="12029"/>
                    </a:cubicBezTo>
                    <a:cubicBezTo>
                      <a:pt x="4635" y="11940"/>
                      <a:pt x="4546" y="11832"/>
                      <a:pt x="4474" y="11725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4"/>
                      <a:pt x="4242" y="9971"/>
                      <a:pt x="4295" y="9416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2"/>
                      <a:pt x="4385" y="8217"/>
                      <a:pt x="4403" y="8021"/>
                    </a:cubicBezTo>
                    <a:cubicBezTo>
                      <a:pt x="4492" y="8164"/>
                      <a:pt x="4600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20"/>
                      <a:pt x="5602" y="9971"/>
                      <a:pt x="6121" y="10419"/>
                    </a:cubicBezTo>
                    <a:cubicBezTo>
                      <a:pt x="6723" y="10918"/>
                      <a:pt x="7475" y="11351"/>
                      <a:pt x="8265" y="11351"/>
                    </a:cubicBezTo>
                    <a:cubicBezTo>
                      <a:pt x="8296" y="11351"/>
                      <a:pt x="8327" y="11350"/>
                      <a:pt x="8358" y="11349"/>
                    </a:cubicBezTo>
                    <a:cubicBezTo>
                      <a:pt x="8429" y="11349"/>
                      <a:pt x="8465" y="11295"/>
                      <a:pt x="8447" y="11242"/>
                    </a:cubicBezTo>
                    <a:cubicBezTo>
                      <a:pt x="8304" y="10436"/>
                      <a:pt x="7624" y="9756"/>
                      <a:pt x="7105" y="9166"/>
                    </a:cubicBezTo>
                    <a:cubicBezTo>
                      <a:pt x="6579" y="8593"/>
                      <a:pt x="5973" y="8128"/>
                      <a:pt x="5217" y="8128"/>
                    </a:cubicBezTo>
                    <a:cubicBezTo>
                      <a:pt x="5098" y="8128"/>
                      <a:pt x="4976" y="8140"/>
                      <a:pt x="4850" y="8164"/>
                    </a:cubicBezTo>
                    <a:cubicBezTo>
                      <a:pt x="4707" y="7931"/>
                      <a:pt x="4582" y="7698"/>
                      <a:pt x="4456" y="7448"/>
                    </a:cubicBezTo>
                    <a:cubicBezTo>
                      <a:pt x="4564" y="6285"/>
                      <a:pt x="4671" y="5122"/>
                      <a:pt x="4814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72" y="5229"/>
                      <a:pt x="5637" y="6034"/>
                      <a:pt x="6031" y="6625"/>
                    </a:cubicBezTo>
                    <a:cubicBezTo>
                      <a:pt x="6506" y="7329"/>
                      <a:pt x="7190" y="7860"/>
                      <a:pt x="8047" y="7860"/>
                    </a:cubicBezTo>
                    <a:cubicBezTo>
                      <a:pt x="8061" y="7860"/>
                      <a:pt x="8075" y="7860"/>
                      <a:pt x="8089" y="7860"/>
                    </a:cubicBezTo>
                    <a:cubicBezTo>
                      <a:pt x="8143" y="7860"/>
                      <a:pt x="8196" y="7806"/>
                      <a:pt x="8196" y="7752"/>
                    </a:cubicBezTo>
                    <a:cubicBezTo>
                      <a:pt x="8107" y="6177"/>
                      <a:pt x="6819" y="4119"/>
                      <a:pt x="5065" y="4084"/>
                    </a:cubicBezTo>
                    <a:cubicBezTo>
                      <a:pt x="4975" y="3869"/>
                      <a:pt x="4922" y="3654"/>
                      <a:pt x="4904" y="3439"/>
                    </a:cubicBezTo>
                    <a:cubicBezTo>
                      <a:pt x="5047" y="2312"/>
                      <a:pt x="5262" y="1185"/>
                      <a:pt x="5530" y="75"/>
                    </a:cubicBezTo>
                    <a:cubicBezTo>
                      <a:pt x="5552" y="31"/>
                      <a:pt x="5506" y="0"/>
                      <a:pt x="546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37"/>
              <p:cNvSpPr/>
              <p:nvPr/>
            </p:nvSpPr>
            <p:spPr>
              <a:xfrm>
                <a:off x="3749750" y="77695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290" y="1016"/>
                    </a:moveTo>
                    <a:cubicBezTo>
                      <a:pt x="12419" y="1016"/>
                      <a:pt x="12287" y="1721"/>
                      <a:pt x="12270" y="1772"/>
                    </a:cubicBezTo>
                    <a:cubicBezTo>
                      <a:pt x="12181" y="2094"/>
                      <a:pt x="12038" y="2399"/>
                      <a:pt x="11841" y="2667"/>
                    </a:cubicBezTo>
                    <a:cubicBezTo>
                      <a:pt x="11590" y="3061"/>
                      <a:pt x="11250" y="3401"/>
                      <a:pt x="10857" y="3669"/>
                    </a:cubicBezTo>
                    <a:cubicBezTo>
                      <a:pt x="11286" y="3311"/>
                      <a:pt x="11644" y="2900"/>
                      <a:pt x="11948" y="2417"/>
                    </a:cubicBezTo>
                    <a:cubicBezTo>
                      <a:pt x="12091" y="2184"/>
                      <a:pt x="12181" y="1916"/>
                      <a:pt x="12199" y="1629"/>
                    </a:cubicBezTo>
                    <a:cubicBezTo>
                      <a:pt x="12217" y="1414"/>
                      <a:pt x="12234" y="1218"/>
                      <a:pt x="12270" y="1021"/>
                    </a:cubicBezTo>
                    <a:cubicBezTo>
                      <a:pt x="12277" y="1018"/>
                      <a:pt x="12284" y="1016"/>
                      <a:pt x="12290" y="1016"/>
                    </a:cubicBezTo>
                    <a:close/>
                    <a:moveTo>
                      <a:pt x="8936" y="347"/>
                    </a:moveTo>
                    <a:cubicBezTo>
                      <a:pt x="9001" y="347"/>
                      <a:pt x="9099" y="454"/>
                      <a:pt x="9264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890" y="3580"/>
                      <a:pt x="9819" y="3437"/>
                      <a:pt x="9711" y="3329"/>
                    </a:cubicBezTo>
                    <a:cubicBezTo>
                      <a:pt x="9699" y="3311"/>
                      <a:pt x="9682" y="3303"/>
                      <a:pt x="9665" y="3303"/>
                    </a:cubicBezTo>
                    <a:cubicBezTo>
                      <a:pt x="9634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60" y="2399"/>
                    </a:cubicBezTo>
                    <a:cubicBezTo>
                      <a:pt x="8834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35" y="468"/>
                      <a:pt x="8868" y="347"/>
                      <a:pt x="8936" y="347"/>
                    </a:cubicBezTo>
                    <a:close/>
                    <a:moveTo>
                      <a:pt x="12034" y="504"/>
                    </a:moveTo>
                    <a:cubicBezTo>
                      <a:pt x="12314" y="504"/>
                      <a:pt x="12089" y="1093"/>
                      <a:pt x="12073" y="1236"/>
                    </a:cubicBezTo>
                    <a:cubicBezTo>
                      <a:pt x="12038" y="1826"/>
                      <a:pt x="11805" y="2399"/>
                      <a:pt x="11429" y="2864"/>
                    </a:cubicBezTo>
                    <a:cubicBezTo>
                      <a:pt x="11197" y="3132"/>
                      <a:pt x="10946" y="3383"/>
                      <a:pt x="10678" y="3598"/>
                    </a:cubicBezTo>
                    <a:cubicBezTo>
                      <a:pt x="10588" y="3669"/>
                      <a:pt x="10517" y="3759"/>
                      <a:pt x="10427" y="3830"/>
                    </a:cubicBezTo>
                    <a:cubicBezTo>
                      <a:pt x="10749" y="3258"/>
                      <a:pt x="10982" y="2649"/>
                      <a:pt x="11107" y="2005"/>
                    </a:cubicBezTo>
                    <a:lnTo>
                      <a:pt x="11107" y="2005"/>
                    </a:lnTo>
                    <a:lnTo>
                      <a:pt x="11089" y="2023"/>
                    </a:lnTo>
                    <a:cubicBezTo>
                      <a:pt x="11125" y="1826"/>
                      <a:pt x="11143" y="1611"/>
                      <a:pt x="11107" y="1414"/>
                    </a:cubicBezTo>
                    <a:cubicBezTo>
                      <a:pt x="11322" y="1074"/>
                      <a:pt x="11501" y="717"/>
                      <a:pt x="11894" y="538"/>
                    </a:cubicBezTo>
                    <a:cubicBezTo>
                      <a:pt x="11951" y="515"/>
                      <a:pt x="11997" y="504"/>
                      <a:pt x="12034" y="504"/>
                    </a:cubicBezTo>
                    <a:close/>
                    <a:moveTo>
                      <a:pt x="13329" y="1784"/>
                    </a:moveTo>
                    <a:cubicBezTo>
                      <a:pt x="13412" y="1784"/>
                      <a:pt x="13495" y="1787"/>
                      <a:pt x="13577" y="1790"/>
                    </a:cubicBezTo>
                    <a:cubicBezTo>
                      <a:pt x="13809" y="1790"/>
                      <a:pt x="13720" y="1826"/>
                      <a:pt x="13612" y="2005"/>
                    </a:cubicBezTo>
                    <a:cubicBezTo>
                      <a:pt x="13505" y="2184"/>
                      <a:pt x="13398" y="2417"/>
                      <a:pt x="13254" y="2613"/>
                    </a:cubicBezTo>
                    <a:cubicBezTo>
                      <a:pt x="12753" y="3365"/>
                      <a:pt x="11805" y="3633"/>
                      <a:pt x="11000" y="3956"/>
                    </a:cubicBezTo>
                    <a:lnTo>
                      <a:pt x="10964" y="3956"/>
                    </a:lnTo>
                    <a:cubicBezTo>
                      <a:pt x="10949" y="3926"/>
                      <a:pt x="10911" y="3897"/>
                      <a:pt x="10878" y="3897"/>
                    </a:cubicBezTo>
                    <a:cubicBezTo>
                      <a:pt x="10870" y="3897"/>
                      <a:pt x="10863" y="3899"/>
                      <a:pt x="10857" y="3902"/>
                    </a:cubicBezTo>
                    <a:lnTo>
                      <a:pt x="10857" y="3866"/>
                    </a:lnTo>
                    <a:cubicBezTo>
                      <a:pt x="11519" y="3472"/>
                      <a:pt x="12038" y="2846"/>
                      <a:pt x="12324" y="2130"/>
                    </a:cubicBezTo>
                    <a:cubicBezTo>
                      <a:pt x="12587" y="1838"/>
                      <a:pt x="12958" y="1784"/>
                      <a:pt x="13329" y="1784"/>
                    </a:cubicBezTo>
                    <a:close/>
                    <a:moveTo>
                      <a:pt x="12736" y="3329"/>
                    </a:moveTo>
                    <a:cubicBezTo>
                      <a:pt x="12736" y="3329"/>
                      <a:pt x="12753" y="3347"/>
                      <a:pt x="12771" y="3347"/>
                    </a:cubicBezTo>
                    <a:cubicBezTo>
                      <a:pt x="13022" y="3347"/>
                      <a:pt x="13272" y="3365"/>
                      <a:pt x="13505" y="3437"/>
                    </a:cubicBezTo>
                    <a:cubicBezTo>
                      <a:pt x="13574" y="3454"/>
                      <a:pt x="14222" y="3868"/>
                      <a:pt x="13969" y="3868"/>
                    </a:cubicBezTo>
                    <a:cubicBezTo>
                      <a:pt x="13959" y="3868"/>
                      <a:pt x="13948" y="3867"/>
                      <a:pt x="13934" y="3866"/>
                    </a:cubicBezTo>
                    <a:cubicBezTo>
                      <a:pt x="13887" y="3861"/>
                      <a:pt x="13839" y="3859"/>
                      <a:pt x="13791" y="3859"/>
                    </a:cubicBezTo>
                    <a:cubicBezTo>
                      <a:pt x="13661" y="3859"/>
                      <a:pt x="13533" y="3876"/>
                      <a:pt x="13416" y="3902"/>
                    </a:cubicBezTo>
                    <a:cubicBezTo>
                      <a:pt x="12854" y="3979"/>
                      <a:pt x="12365" y="4137"/>
                      <a:pt x="11851" y="4137"/>
                    </a:cubicBezTo>
                    <a:cubicBezTo>
                      <a:pt x="11645" y="4137"/>
                      <a:pt x="11435" y="4112"/>
                      <a:pt x="11214" y="4045"/>
                    </a:cubicBezTo>
                    <a:cubicBezTo>
                      <a:pt x="11751" y="3866"/>
                      <a:pt x="12270" y="3633"/>
                      <a:pt x="12736" y="3329"/>
                    </a:cubicBezTo>
                    <a:close/>
                    <a:moveTo>
                      <a:pt x="10682" y="216"/>
                    </a:moveTo>
                    <a:cubicBezTo>
                      <a:pt x="10716" y="216"/>
                      <a:pt x="10740" y="242"/>
                      <a:pt x="10749" y="305"/>
                    </a:cubicBezTo>
                    <a:cubicBezTo>
                      <a:pt x="10767" y="466"/>
                      <a:pt x="10803" y="627"/>
                      <a:pt x="10839" y="788"/>
                    </a:cubicBezTo>
                    <a:cubicBezTo>
                      <a:pt x="11089" y="1862"/>
                      <a:pt x="10767" y="2685"/>
                      <a:pt x="10391" y="3616"/>
                    </a:cubicBezTo>
                    <a:lnTo>
                      <a:pt x="10391" y="3562"/>
                    </a:lnTo>
                    <a:cubicBezTo>
                      <a:pt x="10373" y="3508"/>
                      <a:pt x="10333" y="3481"/>
                      <a:pt x="10293" y="3481"/>
                    </a:cubicBezTo>
                    <a:cubicBezTo>
                      <a:pt x="10253" y="3481"/>
                      <a:pt x="10212" y="3508"/>
                      <a:pt x="10194" y="3562"/>
                    </a:cubicBezTo>
                    <a:cubicBezTo>
                      <a:pt x="10159" y="3777"/>
                      <a:pt x="10105" y="4009"/>
                      <a:pt x="10069" y="4224"/>
                    </a:cubicBezTo>
                    <a:cubicBezTo>
                      <a:pt x="10051" y="4081"/>
                      <a:pt x="10015" y="3938"/>
                      <a:pt x="9962" y="3795"/>
                    </a:cubicBezTo>
                    <a:lnTo>
                      <a:pt x="9980" y="3795"/>
                    </a:lnTo>
                    <a:cubicBezTo>
                      <a:pt x="9987" y="3802"/>
                      <a:pt x="10001" y="3806"/>
                      <a:pt x="10014" y="3806"/>
                    </a:cubicBezTo>
                    <a:cubicBezTo>
                      <a:pt x="10033" y="3806"/>
                      <a:pt x="10051" y="3798"/>
                      <a:pt x="10051" y="3777"/>
                    </a:cubicBezTo>
                    <a:cubicBezTo>
                      <a:pt x="10266" y="3115"/>
                      <a:pt x="10248" y="2399"/>
                      <a:pt x="10015" y="1754"/>
                    </a:cubicBezTo>
                    <a:cubicBezTo>
                      <a:pt x="10015" y="1468"/>
                      <a:pt x="10051" y="1182"/>
                      <a:pt x="10105" y="896"/>
                    </a:cubicBezTo>
                    <a:cubicBezTo>
                      <a:pt x="10105" y="866"/>
                      <a:pt x="10514" y="216"/>
                      <a:pt x="10682" y="216"/>
                    </a:cubicBezTo>
                    <a:close/>
                    <a:moveTo>
                      <a:pt x="7618" y="1522"/>
                    </a:move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24" y="2596"/>
                      <a:pt x="8960" y="2649"/>
                      <a:pt x="8995" y="2703"/>
                    </a:cubicBezTo>
                    <a:cubicBezTo>
                      <a:pt x="9031" y="2757"/>
                      <a:pt x="9049" y="2792"/>
                      <a:pt x="9085" y="2828"/>
                    </a:cubicBezTo>
                    <a:cubicBezTo>
                      <a:pt x="9282" y="3168"/>
                      <a:pt x="9443" y="3544"/>
                      <a:pt x="9532" y="3920"/>
                    </a:cubicBezTo>
                    <a:cubicBezTo>
                      <a:pt x="9514" y="3938"/>
                      <a:pt x="9496" y="3973"/>
                      <a:pt x="9496" y="3991"/>
                    </a:cubicBezTo>
                    <a:cubicBezTo>
                      <a:pt x="9532" y="4099"/>
                      <a:pt x="9550" y="4224"/>
                      <a:pt x="9586" y="4331"/>
                    </a:cubicBezTo>
                    <a:cubicBezTo>
                      <a:pt x="9496" y="4260"/>
                      <a:pt x="9389" y="4206"/>
                      <a:pt x="9300" y="4135"/>
                    </a:cubicBezTo>
                    <a:cubicBezTo>
                      <a:pt x="9282" y="4063"/>
                      <a:pt x="9282" y="4009"/>
                      <a:pt x="9264" y="3938"/>
                    </a:cubicBezTo>
                    <a:lnTo>
                      <a:pt x="9282" y="3938"/>
                    </a:lnTo>
                    <a:cubicBezTo>
                      <a:pt x="9273" y="3911"/>
                      <a:pt x="9250" y="3897"/>
                      <a:pt x="9230" y="3897"/>
                    </a:cubicBezTo>
                    <a:cubicBezTo>
                      <a:pt x="9210" y="3897"/>
                      <a:pt x="9192" y="3911"/>
                      <a:pt x="9192" y="3938"/>
                    </a:cubicBezTo>
                    <a:lnTo>
                      <a:pt x="9192" y="4063"/>
                    </a:lnTo>
                    <a:cubicBezTo>
                      <a:pt x="8942" y="3920"/>
                      <a:pt x="8691" y="3741"/>
                      <a:pt x="8476" y="3562"/>
                    </a:cubicBezTo>
                    <a:cubicBezTo>
                      <a:pt x="8119" y="3258"/>
                      <a:pt x="7975" y="2775"/>
                      <a:pt x="7850" y="2327"/>
                    </a:cubicBezTo>
                    <a:cubicBezTo>
                      <a:pt x="7814" y="2202"/>
                      <a:pt x="7725" y="1593"/>
                      <a:pt x="7618" y="1522"/>
                    </a:cubicBezTo>
                    <a:close/>
                    <a:moveTo>
                      <a:pt x="10660" y="3973"/>
                    </a:moveTo>
                    <a:cubicBezTo>
                      <a:pt x="10642" y="4009"/>
                      <a:pt x="10642" y="4063"/>
                      <a:pt x="10624" y="4117"/>
                    </a:cubicBezTo>
                    <a:cubicBezTo>
                      <a:pt x="10517" y="4224"/>
                      <a:pt x="10445" y="4349"/>
                      <a:pt x="10373" y="4492"/>
                    </a:cubicBezTo>
                    <a:cubicBezTo>
                      <a:pt x="10427" y="4313"/>
                      <a:pt x="10517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71" y="4313"/>
                    </a:moveTo>
                    <a:lnTo>
                      <a:pt x="9371" y="4313"/>
                    </a:lnTo>
                    <a:cubicBezTo>
                      <a:pt x="9461" y="4367"/>
                      <a:pt x="9550" y="4421"/>
                      <a:pt x="9640" y="4475"/>
                    </a:cubicBezTo>
                    <a:cubicBezTo>
                      <a:pt x="9693" y="4653"/>
                      <a:pt x="9801" y="4779"/>
                      <a:pt x="9944" y="4868"/>
                    </a:cubicBezTo>
                    <a:lnTo>
                      <a:pt x="9872" y="4850"/>
                    </a:lnTo>
                    <a:cubicBezTo>
                      <a:pt x="9747" y="4815"/>
                      <a:pt x="9640" y="4725"/>
                      <a:pt x="9568" y="4636"/>
                    </a:cubicBezTo>
                    <a:cubicBezTo>
                      <a:pt x="9479" y="4546"/>
                      <a:pt x="9407" y="4439"/>
                      <a:pt x="9371" y="4313"/>
                    </a:cubicBezTo>
                    <a:close/>
                    <a:moveTo>
                      <a:pt x="10320" y="6425"/>
                    </a:moveTo>
                    <a:lnTo>
                      <a:pt x="10320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cubicBezTo>
                      <a:pt x="9962" y="7069"/>
                      <a:pt x="9962" y="6962"/>
                      <a:pt x="9980" y="6872"/>
                    </a:cubicBezTo>
                    <a:lnTo>
                      <a:pt x="9980" y="6855"/>
                    </a:lnTo>
                    <a:cubicBezTo>
                      <a:pt x="10069" y="6694"/>
                      <a:pt x="10177" y="6550"/>
                      <a:pt x="10320" y="6425"/>
                    </a:cubicBezTo>
                    <a:close/>
                    <a:moveTo>
                      <a:pt x="5296" y="7628"/>
                    </a:moveTo>
                    <a:cubicBezTo>
                      <a:pt x="5339" y="7628"/>
                      <a:pt x="5370" y="7669"/>
                      <a:pt x="5381" y="7767"/>
                    </a:cubicBezTo>
                    <a:cubicBezTo>
                      <a:pt x="5399" y="8179"/>
                      <a:pt x="5291" y="8555"/>
                      <a:pt x="5112" y="8913"/>
                    </a:cubicBezTo>
                    <a:cubicBezTo>
                      <a:pt x="4951" y="9217"/>
                      <a:pt x="4754" y="9485"/>
                      <a:pt x="4504" y="9718"/>
                    </a:cubicBezTo>
                    <a:cubicBezTo>
                      <a:pt x="4468" y="9718"/>
                      <a:pt x="4432" y="9736"/>
                      <a:pt x="4414" y="9754"/>
                    </a:cubicBezTo>
                    <a:lnTo>
                      <a:pt x="4414" y="9557"/>
                    </a:lnTo>
                    <a:cubicBezTo>
                      <a:pt x="4557" y="9199"/>
                      <a:pt x="4629" y="8823"/>
                      <a:pt x="4593" y="8447"/>
                    </a:cubicBezTo>
                    <a:lnTo>
                      <a:pt x="4611" y="8447"/>
                    </a:lnTo>
                    <a:cubicBezTo>
                      <a:pt x="4629" y="8447"/>
                      <a:pt x="4647" y="8447"/>
                      <a:pt x="4665" y="8429"/>
                    </a:cubicBezTo>
                    <a:cubicBezTo>
                      <a:pt x="4737" y="8300"/>
                      <a:pt x="5120" y="7628"/>
                      <a:pt x="5296" y="7628"/>
                    </a:cubicBezTo>
                    <a:close/>
                    <a:moveTo>
                      <a:pt x="4048" y="7148"/>
                    </a:moveTo>
                    <a:cubicBezTo>
                      <a:pt x="4290" y="7148"/>
                      <a:pt x="4475" y="8153"/>
                      <a:pt x="4504" y="8358"/>
                    </a:cubicBezTo>
                    <a:cubicBezTo>
                      <a:pt x="4522" y="8698"/>
                      <a:pt x="4468" y="9056"/>
                      <a:pt x="4343" y="9378"/>
                    </a:cubicBezTo>
                    <a:cubicBezTo>
                      <a:pt x="4333" y="9373"/>
                      <a:pt x="4324" y="9371"/>
                      <a:pt x="4314" y="9371"/>
                    </a:cubicBezTo>
                    <a:cubicBezTo>
                      <a:pt x="4289" y="9371"/>
                      <a:pt x="4266" y="9387"/>
                      <a:pt x="4253" y="9414"/>
                    </a:cubicBezTo>
                    <a:cubicBezTo>
                      <a:pt x="4164" y="9593"/>
                      <a:pt x="4092" y="9789"/>
                      <a:pt x="4074" y="9968"/>
                    </a:cubicBezTo>
                    <a:lnTo>
                      <a:pt x="4038" y="9915"/>
                    </a:lnTo>
                    <a:cubicBezTo>
                      <a:pt x="4074" y="9807"/>
                      <a:pt x="4074" y="9682"/>
                      <a:pt x="4074" y="9557"/>
                    </a:cubicBezTo>
                    <a:cubicBezTo>
                      <a:pt x="4074" y="9539"/>
                      <a:pt x="4074" y="9539"/>
                      <a:pt x="4074" y="9521"/>
                    </a:cubicBezTo>
                    <a:cubicBezTo>
                      <a:pt x="4021" y="9181"/>
                      <a:pt x="3895" y="8877"/>
                      <a:pt x="3698" y="8590"/>
                    </a:cubicBezTo>
                    <a:cubicBezTo>
                      <a:pt x="3627" y="8161"/>
                      <a:pt x="3681" y="7731"/>
                      <a:pt x="3877" y="7320"/>
                    </a:cubicBezTo>
                    <a:cubicBezTo>
                      <a:pt x="3936" y="7199"/>
                      <a:pt x="3994" y="7148"/>
                      <a:pt x="4048" y="7148"/>
                    </a:cubicBezTo>
                    <a:close/>
                    <a:moveTo>
                      <a:pt x="2713" y="7550"/>
                    </a:moveTo>
                    <a:cubicBezTo>
                      <a:pt x="2745" y="7550"/>
                      <a:pt x="2782" y="7572"/>
                      <a:pt x="2822" y="7624"/>
                    </a:cubicBezTo>
                    <a:cubicBezTo>
                      <a:pt x="3108" y="7982"/>
                      <a:pt x="3376" y="8358"/>
                      <a:pt x="3627" y="8751"/>
                    </a:cubicBezTo>
                    <a:cubicBezTo>
                      <a:pt x="3681" y="8948"/>
                      <a:pt x="3752" y="9145"/>
                      <a:pt x="3860" y="9324"/>
                    </a:cubicBezTo>
                    <a:cubicBezTo>
                      <a:pt x="3895" y="9485"/>
                      <a:pt x="3895" y="9628"/>
                      <a:pt x="3895" y="9771"/>
                    </a:cubicBezTo>
                    <a:cubicBezTo>
                      <a:pt x="3860" y="9789"/>
                      <a:pt x="3824" y="9807"/>
                      <a:pt x="3806" y="9843"/>
                    </a:cubicBezTo>
                    <a:lnTo>
                      <a:pt x="3806" y="9861"/>
                    </a:lnTo>
                    <a:cubicBezTo>
                      <a:pt x="3770" y="9968"/>
                      <a:pt x="3770" y="10076"/>
                      <a:pt x="3806" y="10183"/>
                    </a:cubicBezTo>
                    <a:lnTo>
                      <a:pt x="3788" y="10237"/>
                    </a:lnTo>
                    <a:cubicBezTo>
                      <a:pt x="3752" y="10201"/>
                      <a:pt x="3716" y="10183"/>
                      <a:pt x="3681" y="10147"/>
                    </a:cubicBezTo>
                    <a:cubicBezTo>
                      <a:pt x="3663" y="10111"/>
                      <a:pt x="3627" y="10058"/>
                      <a:pt x="3609" y="10022"/>
                    </a:cubicBezTo>
                    <a:cubicBezTo>
                      <a:pt x="3609" y="10004"/>
                      <a:pt x="3609" y="9968"/>
                      <a:pt x="3573" y="9968"/>
                    </a:cubicBezTo>
                    <a:lnTo>
                      <a:pt x="3537" y="9950"/>
                    </a:lnTo>
                    <a:cubicBezTo>
                      <a:pt x="3376" y="9754"/>
                      <a:pt x="3179" y="9593"/>
                      <a:pt x="2947" y="9467"/>
                    </a:cubicBezTo>
                    <a:cubicBezTo>
                      <a:pt x="2804" y="9270"/>
                      <a:pt x="2696" y="9074"/>
                      <a:pt x="2607" y="8841"/>
                    </a:cubicBezTo>
                    <a:cubicBezTo>
                      <a:pt x="2535" y="8644"/>
                      <a:pt x="2482" y="8429"/>
                      <a:pt x="2482" y="8197"/>
                    </a:cubicBezTo>
                    <a:cubicBezTo>
                      <a:pt x="2482" y="8063"/>
                      <a:pt x="2555" y="7550"/>
                      <a:pt x="2713" y="7550"/>
                    </a:cubicBezTo>
                    <a:close/>
                    <a:moveTo>
                      <a:pt x="6164" y="8465"/>
                    </a:moveTo>
                    <a:cubicBezTo>
                      <a:pt x="6462" y="8465"/>
                      <a:pt x="6131" y="9022"/>
                      <a:pt x="6061" y="9145"/>
                    </a:cubicBezTo>
                    <a:cubicBezTo>
                      <a:pt x="5882" y="9414"/>
                      <a:pt x="5649" y="9646"/>
                      <a:pt x="5381" y="9843"/>
                    </a:cubicBezTo>
                    <a:cubicBezTo>
                      <a:pt x="5130" y="10022"/>
                      <a:pt x="4844" y="10183"/>
                      <a:pt x="4540" y="10290"/>
                    </a:cubicBezTo>
                    <a:cubicBezTo>
                      <a:pt x="4557" y="10201"/>
                      <a:pt x="4575" y="10111"/>
                      <a:pt x="4575" y="10022"/>
                    </a:cubicBezTo>
                    <a:cubicBezTo>
                      <a:pt x="5112" y="9485"/>
                      <a:pt x="5291" y="8537"/>
                      <a:pt x="6168" y="8465"/>
                    </a:cubicBezTo>
                    <a:lnTo>
                      <a:pt x="6150" y="8465"/>
                    </a:lnTo>
                    <a:cubicBezTo>
                      <a:pt x="6155" y="8465"/>
                      <a:pt x="6160" y="8465"/>
                      <a:pt x="6164" y="8465"/>
                    </a:cubicBezTo>
                    <a:close/>
                    <a:moveTo>
                      <a:pt x="5971" y="9484"/>
                    </a:moveTo>
                    <a:cubicBezTo>
                      <a:pt x="5967" y="9494"/>
                      <a:pt x="5966" y="9506"/>
                      <a:pt x="5971" y="9521"/>
                    </a:cubicBezTo>
                    <a:cubicBezTo>
                      <a:pt x="6025" y="9700"/>
                      <a:pt x="6114" y="9771"/>
                      <a:pt x="5935" y="9950"/>
                    </a:cubicBezTo>
                    <a:cubicBezTo>
                      <a:pt x="5774" y="10076"/>
                      <a:pt x="5577" y="10183"/>
                      <a:pt x="5381" y="10255"/>
                    </a:cubicBezTo>
                    <a:cubicBezTo>
                      <a:pt x="5094" y="10362"/>
                      <a:pt x="4808" y="10434"/>
                      <a:pt x="4522" y="10487"/>
                    </a:cubicBezTo>
                    <a:cubicBezTo>
                      <a:pt x="4897" y="10344"/>
                      <a:pt x="5255" y="10129"/>
                      <a:pt x="5560" y="9861"/>
                    </a:cubicBezTo>
                    <a:cubicBezTo>
                      <a:pt x="5714" y="9752"/>
                      <a:pt x="5852" y="9626"/>
                      <a:pt x="5971" y="9484"/>
                    </a:cubicBezTo>
                    <a:close/>
                    <a:moveTo>
                      <a:pt x="1611" y="9182"/>
                    </a:moveTo>
                    <a:cubicBezTo>
                      <a:pt x="2289" y="9254"/>
                      <a:pt x="2913" y="9558"/>
                      <a:pt x="3376" y="10076"/>
                    </a:cubicBezTo>
                    <a:cubicBezTo>
                      <a:pt x="3341" y="10094"/>
                      <a:pt x="3341" y="10147"/>
                      <a:pt x="3358" y="10183"/>
                    </a:cubicBezTo>
                    <a:cubicBezTo>
                      <a:pt x="3466" y="10362"/>
                      <a:pt x="3591" y="10541"/>
                      <a:pt x="3734" y="10702"/>
                    </a:cubicBezTo>
                    <a:cubicBezTo>
                      <a:pt x="2846" y="10524"/>
                      <a:pt x="1922" y="10082"/>
                      <a:pt x="1611" y="9182"/>
                    </a:cubicBezTo>
                    <a:close/>
                    <a:moveTo>
                      <a:pt x="13881" y="5047"/>
                    </a:moveTo>
                    <a:cubicBezTo>
                      <a:pt x="12771" y="7356"/>
                      <a:pt x="10695" y="9253"/>
                      <a:pt x="9693" y="11597"/>
                    </a:cubicBezTo>
                    <a:cubicBezTo>
                      <a:pt x="9872" y="10398"/>
                      <a:pt x="10302" y="9235"/>
                      <a:pt x="10928" y="8197"/>
                    </a:cubicBezTo>
                    <a:lnTo>
                      <a:pt x="10946" y="8179"/>
                    </a:lnTo>
                    <a:cubicBezTo>
                      <a:pt x="11715" y="6962"/>
                      <a:pt x="12914" y="6103"/>
                      <a:pt x="13881" y="5047"/>
                    </a:cubicBezTo>
                    <a:close/>
                    <a:moveTo>
                      <a:pt x="14978" y="11307"/>
                    </a:moveTo>
                    <a:cubicBezTo>
                      <a:pt x="14997" y="11307"/>
                      <a:pt x="15008" y="11318"/>
                      <a:pt x="15008" y="11346"/>
                    </a:cubicBezTo>
                    <a:cubicBezTo>
                      <a:pt x="14990" y="11704"/>
                      <a:pt x="14901" y="12044"/>
                      <a:pt x="14758" y="12366"/>
                    </a:cubicBezTo>
                    <a:cubicBezTo>
                      <a:pt x="14561" y="12724"/>
                      <a:pt x="14292" y="13046"/>
                      <a:pt x="13952" y="13261"/>
                    </a:cubicBezTo>
                    <a:cubicBezTo>
                      <a:pt x="14221" y="12849"/>
                      <a:pt x="14364" y="12384"/>
                      <a:pt x="14400" y="11883"/>
                    </a:cubicBezTo>
                    <a:cubicBezTo>
                      <a:pt x="14436" y="11812"/>
                      <a:pt x="14489" y="11722"/>
                      <a:pt x="14543" y="11650"/>
                    </a:cubicBezTo>
                    <a:cubicBezTo>
                      <a:pt x="14543" y="11650"/>
                      <a:pt x="14874" y="11307"/>
                      <a:pt x="14978" y="11307"/>
                    </a:cubicBezTo>
                    <a:close/>
                    <a:moveTo>
                      <a:pt x="14292" y="10863"/>
                    </a:moveTo>
                    <a:cubicBezTo>
                      <a:pt x="14292" y="11167"/>
                      <a:pt x="14292" y="11454"/>
                      <a:pt x="14257" y="11758"/>
                    </a:cubicBezTo>
                    <a:cubicBezTo>
                      <a:pt x="14239" y="12348"/>
                      <a:pt x="13988" y="12921"/>
                      <a:pt x="13594" y="13351"/>
                    </a:cubicBezTo>
                    <a:lnTo>
                      <a:pt x="13594" y="13261"/>
                    </a:lnTo>
                    <a:cubicBezTo>
                      <a:pt x="13827" y="12814"/>
                      <a:pt x="13756" y="12241"/>
                      <a:pt x="13559" y="11776"/>
                    </a:cubicBezTo>
                    <a:cubicBezTo>
                      <a:pt x="13559" y="11740"/>
                      <a:pt x="13559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cubicBezTo>
                      <a:pt x="13616" y="11533"/>
                      <a:pt x="13684" y="11387"/>
                      <a:pt x="13692" y="11387"/>
                    </a:cubicBezTo>
                    <a:lnTo>
                      <a:pt x="13692" y="11387"/>
                    </a:lnTo>
                    <a:cubicBezTo>
                      <a:pt x="13693" y="11387"/>
                      <a:pt x="13691" y="11396"/>
                      <a:pt x="13684" y="11418"/>
                    </a:cubicBezTo>
                    <a:lnTo>
                      <a:pt x="13756" y="11257"/>
                    </a:lnTo>
                    <a:cubicBezTo>
                      <a:pt x="13863" y="11060"/>
                      <a:pt x="14060" y="10917"/>
                      <a:pt x="14292" y="10863"/>
                    </a:cubicBezTo>
                    <a:close/>
                    <a:moveTo>
                      <a:pt x="12521" y="11042"/>
                    </a:moveTo>
                    <a:lnTo>
                      <a:pt x="12521" y="11042"/>
                    </a:lnTo>
                    <a:cubicBezTo>
                      <a:pt x="12574" y="11346"/>
                      <a:pt x="12682" y="11633"/>
                      <a:pt x="12807" y="11919"/>
                    </a:cubicBezTo>
                    <a:cubicBezTo>
                      <a:pt x="13040" y="12474"/>
                      <a:pt x="13183" y="12903"/>
                      <a:pt x="13058" y="13494"/>
                    </a:cubicBezTo>
                    <a:cubicBezTo>
                      <a:pt x="13040" y="13422"/>
                      <a:pt x="13004" y="13351"/>
                      <a:pt x="12968" y="13279"/>
                    </a:cubicBezTo>
                    <a:cubicBezTo>
                      <a:pt x="12956" y="13255"/>
                      <a:pt x="12934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0" y="13619"/>
                    </a:lnTo>
                    <a:cubicBezTo>
                      <a:pt x="12163" y="13333"/>
                      <a:pt x="12020" y="11668"/>
                      <a:pt x="12521" y="11042"/>
                    </a:cubicBezTo>
                    <a:close/>
                    <a:moveTo>
                      <a:pt x="8799" y="12903"/>
                    </a:moveTo>
                    <a:lnTo>
                      <a:pt x="8799" y="12903"/>
                    </a:lnTo>
                    <a:cubicBezTo>
                      <a:pt x="8960" y="12957"/>
                      <a:pt x="9013" y="13100"/>
                      <a:pt x="9031" y="13279"/>
                    </a:cubicBezTo>
                    <a:cubicBezTo>
                      <a:pt x="9031" y="13404"/>
                      <a:pt x="9013" y="13529"/>
                      <a:pt x="9013" y="13655"/>
                    </a:cubicBezTo>
                    <a:cubicBezTo>
                      <a:pt x="8995" y="13601"/>
                      <a:pt x="8978" y="13547"/>
                      <a:pt x="8960" y="13494"/>
                    </a:cubicBezTo>
                    <a:cubicBezTo>
                      <a:pt x="8888" y="13297"/>
                      <a:pt x="8834" y="13100"/>
                      <a:pt x="8799" y="12903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08" y="11965"/>
                      <a:pt x="13523" y="12026"/>
                    </a:cubicBezTo>
                    <a:cubicBezTo>
                      <a:pt x="13648" y="12348"/>
                      <a:pt x="13648" y="12688"/>
                      <a:pt x="13523" y="13011"/>
                    </a:cubicBezTo>
                    <a:cubicBezTo>
                      <a:pt x="13487" y="13011"/>
                      <a:pt x="13451" y="13028"/>
                      <a:pt x="13433" y="13082"/>
                    </a:cubicBezTo>
                    <a:cubicBezTo>
                      <a:pt x="13362" y="13279"/>
                      <a:pt x="13290" y="13476"/>
                      <a:pt x="13237" y="13691"/>
                    </a:cubicBezTo>
                    <a:lnTo>
                      <a:pt x="13219" y="13691"/>
                    </a:lnTo>
                    <a:cubicBezTo>
                      <a:pt x="13201" y="13708"/>
                      <a:pt x="13201" y="13726"/>
                      <a:pt x="13219" y="13744"/>
                    </a:cubicBezTo>
                    <a:lnTo>
                      <a:pt x="13201" y="13834"/>
                    </a:lnTo>
                    <a:lnTo>
                      <a:pt x="13147" y="13708"/>
                    </a:lnTo>
                    <a:cubicBezTo>
                      <a:pt x="13165" y="13691"/>
                      <a:pt x="13165" y="13655"/>
                      <a:pt x="13129" y="13655"/>
                    </a:cubicBezTo>
                    <a:cubicBezTo>
                      <a:pt x="13648" y="12903"/>
                      <a:pt x="12968" y="12008"/>
                      <a:pt x="12718" y="11221"/>
                    </a:cubicBezTo>
                    <a:cubicBezTo>
                      <a:pt x="12736" y="11221"/>
                      <a:pt x="12753" y="11221"/>
                      <a:pt x="12753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495" y="13070"/>
                    </a:moveTo>
                    <a:cubicBezTo>
                      <a:pt x="20531" y="13070"/>
                      <a:pt x="20548" y="13084"/>
                      <a:pt x="20538" y="13118"/>
                    </a:cubicBezTo>
                    <a:cubicBezTo>
                      <a:pt x="20323" y="14102"/>
                      <a:pt x="19571" y="14585"/>
                      <a:pt x="18838" y="15140"/>
                    </a:cubicBezTo>
                    <a:cubicBezTo>
                      <a:pt x="18981" y="14746"/>
                      <a:pt x="19160" y="14371"/>
                      <a:pt x="19357" y="13995"/>
                    </a:cubicBezTo>
                    <a:cubicBezTo>
                      <a:pt x="19464" y="13780"/>
                      <a:pt x="19625" y="13565"/>
                      <a:pt x="19804" y="13386"/>
                    </a:cubicBezTo>
                    <a:cubicBezTo>
                      <a:pt x="19862" y="13328"/>
                      <a:pt x="20344" y="13070"/>
                      <a:pt x="20495" y="13070"/>
                    </a:cubicBezTo>
                    <a:close/>
                    <a:moveTo>
                      <a:pt x="18681" y="12149"/>
                    </a:moveTo>
                    <a:cubicBezTo>
                      <a:pt x="18692" y="12149"/>
                      <a:pt x="18703" y="12155"/>
                      <a:pt x="18713" y="12169"/>
                    </a:cubicBezTo>
                    <a:cubicBezTo>
                      <a:pt x="18891" y="12438"/>
                      <a:pt x="19035" y="12724"/>
                      <a:pt x="19124" y="13028"/>
                    </a:cubicBezTo>
                    <a:cubicBezTo>
                      <a:pt x="19303" y="13547"/>
                      <a:pt x="19106" y="14031"/>
                      <a:pt x="18856" y="14496"/>
                    </a:cubicBezTo>
                    <a:cubicBezTo>
                      <a:pt x="18841" y="14488"/>
                      <a:pt x="18826" y="14484"/>
                      <a:pt x="18812" y="14484"/>
                    </a:cubicBezTo>
                    <a:cubicBezTo>
                      <a:pt x="18793" y="14484"/>
                      <a:pt x="18777" y="14493"/>
                      <a:pt x="18766" y="14514"/>
                    </a:cubicBezTo>
                    <a:cubicBezTo>
                      <a:pt x="18569" y="14746"/>
                      <a:pt x="18426" y="15015"/>
                      <a:pt x="18355" y="15319"/>
                    </a:cubicBezTo>
                    <a:lnTo>
                      <a:pt x="18319" y="15337"/>
                    </a:lnTo>
                    <a:cubicBezTo>
                      <a:pt x="18301" y="14514"/>
                      <a:pt x="18247" y="13673"/>
                      <a:pt x="18372" y="12849"/>
                    </a:cubicBezTo>
                    <a:cubicBezTo>
                      <a:pt x="18372" y="12833"/>
                      <a:pt x="18566" y="12149"/>
                      <a:pt x="18681" y="12149"/>
                    </a:cubicBezTo>
                    <a:close/>
                    <a:moveTo>
                      <a:pt x="17786" y="13130"/>
                    </a:moveTo>
                    <a:lnTo>
                      <a:pt x="17786" y="13130"/>
                    </a:lnTo>
                    <a:cubicBezTo>
                      <a:pt x="17789" y="13133"/>
                      <a:pt x="17793" y="13136"/>
                      <a:pt x="17800" y="13136"/>
                    </a:cubicBezTo>
                    <a:cubicBezTo>
                      <a:pt x="17854" y="13243"/>
                      <a:pt x="17889" y="13333"/>
                      <a:pt x="17961" y="13422"/>
                    </a:cubicBezTo>
                    <a:cubicBezTo>
                      <a:pt x="18015" y="13512"/>
                      <a:pt x="18086" y="13583"/>
                      <a:pt x="18158" y="13637"/>
                    </a:cubicBezTo>
                    <a:cubicBezTo>
                      <a:pt x="18140" y="14252"/>
                      <a:pt x="18192" y="14884"/>
                      <a:pt x="18210" y="15516"/>
                    </a:cubicBezTo>
                    <a:lnTo>
                      <a:pt x="18158" y="15516"/>
                    </a:lnTo>
                    <a:cubicBezTo>
                      <a:pt x="17854" y="15176"/>
                      <a:pt x="17675" y="14711"/>
                      <a:pt x="17692" y="14245"/>
                    </a:cubicBezTo>
                    <a:cubicBezTo>
                      <a:pt x="17675" y="13995"/>
                      <a:pt x="17710" y="13726"/>
                      <a:pt x="17746" y="13476"/>
                    </a:cubicBezTo>
                    <a:cubicBezTo>
                      <a:pt x="17764" y="13404"/>
                      <a:pt x="17782" y="13333"/>
                      <a:pt x="17800" y="13261"/>
                    </a:cubicBezTo>
                    <a:cubicBezTo>
                      <a:pt x="17816" y="13211"/>
                      <a:pt x="17802" y="13177"/>
                      <a:pt x="17786" y="13130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52" y="15478"/>
                      <a:pt x="18631" y="15530"/>
                      <a:pt x="18493" y="15582"/>
                    </a:cubicBezTo>
                    <a:lnTo>
                      <a:pt x="18493" y="15582"/>
                    </a:lnTo>
                    <a:cubicBezTo>
                      <a:pt x="18480" y="15566"/>
                      <a:pt x="18478" y="15552"/>
                      <a:pt x="18462" y="15552"/>
                    </a:cubicBezTo>
                    <a:lnTo>
                      <a:pt x="18462" y="15516"/>
                    </a:lnTo>
                    <a:cubicBezTo>
                      <a:pt x="18587" y="15480"/>
                      <a:pt x="18730" y="15444"/>
                      <a:pt x="18856" y="15408"/>
                    </a:cubicBezTo>
                    <a:close/>
                    <a:moveTo>
                      <a:pt x="20964" y="14225"/>
                    </a:moveTo>
                    <a:cubicBezTo>
                      <a:pt x="21048" y="14225"/>
                      <a:pt x="21133" y="14232"/>
                      <a:pt x="21218" y="14245"/>
                    </a:cubicBezTo>
                    <a:cubicBezTo>
                      <a:pt x="21683" y="14353"/>
                      <a:pt x="21379" y="14728"/>
                      <a:pt x="21164" y="14889"/>
                    </a:cubicBezTo>
                    <a:cubicBezTo>
                      <a:pt x="20609" y="15283"/>
                      <a:pt x="19929" y="15426"/>
                      <a:pt x="19285" y="15641"/>
                    </a:cubicBezTo>
                    <a:cubicBezTo>
                      <a:pt x="19267" y="15605"/>
                      <a:pt x="19231" y="15587"/>
                      <a:pt x="19196" y="15587"/>
                    </a:cubicBezTo>
                    <a:lnTo>
                      <a:pt x="18891" y="15623"/>
                    </a:lnTo>
                    <a:cubicBezTo>
                      <a:pt x="19053" y="15534"/>
                      <a:pt x="19196" y="15391"/>
                      <a:pt x="19285" y="15230"/>
                    </a:cubicBezTo>
                    <a:cubicBezTo>
                      <a:pt x="19321" y="15176"/>
                      <a:pt x="19285" y="15104"/>
                      <a:pt x="19214" y="15086"/>
                    </a:cubicBezTo>
                    <a:cubicBezTo>
                      <a:pt x="19267" y="15033"/>
                      <a:pt x="19339" y="14979"/>
                      <a:pt x="19393" y="14925"/>
                    </a:cubicBezTo>
                    <a:lnTo>
                      <a:pt x="19518" y="14836"/>
                    </a:lnTo>
                    <a:cubicBezTo>
                      <a:pt x="19750" y="14675"/>
                      <a:pt x="20001" y="14532"/>
                      <a:pt x="20251" y="14406"/>
                    </a:cubicBezTo>
                    <a:cubicBezTo>
                      <a:pt x="20466" y="14286"/>
                      <a:pt x="20711" y="14225"/>
                      <a:pt x="20964" y="14225"/>
                    </a:cubicBezTo>
                    <a:close/>
                    <a:moveTo>
                      <a:pt x="9586" y="14889"/>
                    </a:moveTo>
                    <a:cubicBezTo>
                      <a:pt x="9586" y="15086"/>
                      <a:pt x="9532" y="15301"/>
                      <a:pt x="9443" y="15498"/>
                    </a:cubicBezTo>
                    <a:cubicBezTo>
                      <a:pt x="9371" y="15623"/>
                      <a:pt x="9300" y="15748"/>
                      <a:pt x="9228" y="15856"/>
                    </a:cubicBezTo>
                    <a:cubicBezTo>
                      <a:pt x="9246" y="15498"/>
                      <a:pt x="9371" y="15158"/>
                      <a:pt x="9586" y="14889"/>
                    </a:cubicBezTo>
                    <a:close/>
                    <a:moveTo>
                      <a:pt x="6132" y="15552"/>
                    </a:moveTo>
                    <a:cubicBezTo>
                      <a:pt x="6131" y="15690"/>
                      <a:pt x="6114" y="15844"/>
                      <a:pt x="6096" y="15981"/>
                    </a:cubicBezTo>
                    <a:cubicBezTo>
                      <a:pt x="6079" y="16106"/>
                      <a:pt x="6043" y="16232"/>
                      <a:pt x="5989" y="16357"/>
                    </a:cubicBezTo>
                    <a:cubicBezTo>
                      <a:pt x="5971" y="16089"/>
                      <a:pt x="6025" y="15802"/>
                      <a:pt x="6132" y="15552"/>
                    </a:cubicBezTo>
                    <a:close/>
                    <a:moveTo>
                      <a:pt x="20387" y="15610"/>
                    </a:moveTo>
                    <a:cubicBezTo>
                      <a:pt x="20939" y="15610"/>
                      <a:pt x="21485" y="15751"/>
                      <a:pt x="21737" y="16142"/>
                    </a:cubicBezTo>
                    <a:cubicBezTo>
                      <a:pt x="21849" y="16311"/>
                      <a:pt x="20926" y="16369"/>
                      <a:pt x="20462" y="16369"/>
                    </a:cubicBezTo>
                    <a:cubicBezTo>
                      <a:pt x="20335" y="16369"/>
                      <a:pt x="20243" y="16365"/>
                      <a:pt x="20216" y="16357"/>
                    </a:cubicBezTo>
                    <a:lnTo>
                      <a:pt x="20216" y="16375"/>
                    </a:lnTo>
                    <a:cubicBezTo>
                      <a:pt x="19822" y="16303"/>
                      <a:pt x="19428" y="16178"/>
                      <a:pt x="19088" y="15963"/>
                    </a:cubicBezTo>
                    <a:cubicBezTo>
                      <a:pt x="19106" y="15945"/>
                      <a:pt x="19106" y="15910"/>
                      <a:pt x="19088" y="15892"/>
                    </a:cubicBezTo>
                    <a:cubicBezTo>
                      <a:pt x="19375" y="15838"/>
                      <a:pt x="19661" y="15748"/>
                      <a:pt x="19929" y="15641"/>
                    </a:cubicBezTo>
                    <a:cubicBezTo>
                      <a:pt x="20078" y="15622"/>
                      <a:pt x="20233" y="15610"/>
                      <a:pt x="20387" y="15610"/>
                    </a:cubicBezTo>
                    <a:close/>
                    <a:moveTo>
                      <a:pt x="13505" y="16303"/>
                    </a:moveTo>
                    <a:lnTo>
                      <a:pt x="13505" y="16303"/>
                    </a:lnTo>
                    <a:cubicBezTo>
                      <a:pt x="13469" y="16446"/>
                      <a:pt x="13398" y="16572"/>
                      <a:pt x="13290" y="16661"/>
                    </a:cubicBezTo>
                    <a:cubicBezTo>
                      <a:pt x="13254" y="16715"/>
                      <a:pt x="13201" y="16751"/>
                      <a:pt x="13165" y="16786"/>
                    </a:cubicBezTo>
                    <a:cubicBezTo>
                      <a:pt x="13165" y="16768"/>
                      <a:pt x="13147" y="16751"/>
                      <a:pt x="13111" y="16751"/>
                    </a:cubicBezTo>
                    <a:lnTo>
                      <a:pt x="13129" y="16733"/>
                    </a:lnTo>
                    <a:cubicBezTo>
                      <a:pt x="13129" y="16715"/>
                      <a:pt x="13147" y="16679"/>
                      <a:pt x="13165" y="16661"/>
                    </a:cubicBezTo>
                    <a:cubicBezTo>
                      <a:pt x="13201" y="16607"/>
                      <a:pt x="13254" y="16554"/>
                      <a:pt x="13308" y="16500"/>
                    </a:cubicBezTo>
                    <a:cubicBezTo>
                      <a:pt x="13362" y="16428"/>
                      <a:pt x="13433" y="16357"/>
                      <a:pt x="13505" y="16303"/>
                    </a:cubicBezTo>
                    <a:close/>
                    <a:moveTo>
                      <a:pt x="16923" y="16607"/>
                    </a:moveTo>
                    <a:lnTo>
                      <a:pt x="17048" y="16625"/>
                    </a:lnTo>
                    <a:cubicBezTo>
                      <a:pt x="17174" y="16625"/>
                      <a:pt x="17281" y="16679"/>
                      <a:pt x="17388" y="16751"/>
                    </a:cubicBezTo>
                    <a:cubicBezTo>
                      <a:pt x="17424" y="16768"/>
                      <a:pt x="17370" y="16804"/>
                      <a:pt x="17335" y="16822"/>
                    </a:cubicBezTo>
                    <a:cubicBezTo>
                      <a:pt x="17245" y="16876"/>
                      <a:pt x="17156" y="16894"/>
                      <a:pt x="17066" y="16894"/>
                    </a:cubicBezTo>
                    <a:cubicBezTo>
                      <a:pt x="16923" y="16876"/>
                      <a:pt x="16780" y="16858"/>
                      <a:pt x="16637" y="16822"/>
                    </a:cubicBezTo>
                    <a:lnTo>
                      <a:pt x="16923" y="16607"/>
                    </a:lnTo>
                    <a:close/>
                    <a:moveTo>
                      <a:pt x="15724" y="16393"/>
                    </a:moveTo>
                    <a:cubicBezTo>
                      <a:pt x="15831" y="16715"/>
                      <a:pt x="15635" y="16983"/>
                      <a:pt x="15473" y="17252"/>
                    </a:cubicBezTo>
                    <a:cubicBezTo>
                      <a:pt x="15438" y="16947"/>
                      <a:pt x="15527" y="16625"/>
                      <a:pt x="15724" y="16393"/>
                    </a:cubicBezTo>
                    <a:close/>
                    <a:moveTo>
                      <a:pt x="18927" y="16035"/>
                    </a:moveTo>
                    <a:cubicBezTo>
                      <a:pt x="19303" y="16375"/>
                      <a:pt x="19804" y="16572"/>
                      <a:pt x="20305" y="16590"/>
                    </a:cubicBezTo>
                    <a:cubicBezTo>
                      <a:pt x="20627" y="16912"/>
                      <a:pt x="20878" y="17270"/>
                      <a:pt x="21075" y="17681"/>
                    </a:cubicBezTo>
                    <a:cubicBezTo>
                      <a:pt x="20090" y="17610"/>
                      <a:pt x="19357" y="16822"/>
                      <a:pt x="18838" y="16035"/>
                    </a:cubicBezTo>
                    <a:close/>
                    <a:moveTo>
                      <a:pt x="8661" y="17387"/>
                    </a:moveTo>
                    <a:lnTo>
                      <a:pt x="8661" y="17387"/>
                    </a:lnTo>
                    <a:cubicBezTo>
                      <a:pt x="8837" y="17688"/>
                      <a:pt x="8942" y="18007"/>
                      <a:pt x="8978" y="18343"/>
                    </a:cubicBezTo>
                    <a:cubicBezTo>
                      <a:pt x="8838" y="18047"/>
                      <a:pt x="8733" y="17718"/>
                      <a:pt x="8661" y="17387"/>
                    </a:cubicBezTo>
                    <a:close/>
                    <a:moveTo>
                      <a:pt x="7385" y="18630"/>
                    </a:moveTo>
                    <a:lnTo>
                      <a:pt x="7385" y="18630"/>
                    </a:lnTo>
                    <a:cubicBezTo>
                      <a:pt x="7492" y="18880"/>
                      <a:pt x="7510" y="19149"/>
                      <a:pt x="7456" y="19417"/>
                    </a:cubicBezTo>
                    <a:cubicBezTo>
                      <a:pt x="7367" y="19166"/>
                      <a:pt x="7331" y="18898"/>
                      <a:pt x="7385" y="18630"/>
                    </a:cubicBezTo>
                    <a:close/>
                    <a:moveTo>
                      <a:pt x="10892" y="14460"/>
                    </a:moveTo>
                    <a:cubicBezTo>
                      <a:pt x="11089" y="14746"/>
                      <a:pt x="11322" y="15015"/>
                      <a:pt x="11590" y="15247"/>
                    </a:cubicBezTo>
                    <a:cubicBezTo>
                      <a:pt x="12664" y="16357"/>
                      <a:pt x="12539" y="17914"/>
                      <a:pt x="12163" y="19310"/>
                    </a:cubicBezTo>
                    <a:cubicBezTo>
                      <a:pt x="12145" y="19327"/>
                      <a:pt x="12163" y="19345"/>
                      <a:pt x="12181" y="19345"/>
                    </a:cubicBezTo>
                    <a:cubicBezTo>
                      <a:pt x="12127" y="19489"/>
                      <a:pt x="12091" y="19614"/>
                      <a:pt x="12038" y="19739"/>
                    </a:cubicBezTo>
                    <a:cubicBezTo>
                      <a:pt x="12270" y="18469"/>
                      <a:pt x="12127" y="17144"/>
                      <a:pt x="11626" y="15963"/>
                    </a:cubicBezTo>
                    <a:cubicBezTo>
                      <a:pt x="11626" y="15952"/>
                      <a:pt x="11621" y="15948"/>
                      <a:pt x="11614" y="15948"/>
                    </a:cubicBezTo>
                    <a:cubicBezTo>
                      <a:pt x="11598" y="15948"/>
                      <a:pt x="11572" y="15969"/>
                      <a:pt x="11572" y="15981"/>
                    </a:cubicBezTo>
                    <a:cubicBezTo>
                      <a:pt x="11769" y="16733"/>
                      <a:pt x="11912" y="17484"/>
                      <a:pt x="11984" y="18254"/>
                    </a:cubicBezTo>
                    <a:cubicBezTo>
                      <a:pt x="12020" y="18880"/>
                      <a:pt x="11912" y="19489"/>
                      <a:pt x="11877" y="20115"/>
                    </a:cubicBezTo>
                    <a:cubicBezTo>
                      <a:pt x="11805" y="20294"/>
                      <a:pt x="11715" y="20473"/>
                      <a:pt x="11644" y="20634"/>
                    </a:cubicBezTo>
                    <a:cubicBezTo>
                      <a:pt x="11715" y="20007"/>
                      <a:pt x="11662" y="19363"/>
                      <a:pt x="11483" y="18737"/>
                    </a:cubicBezTo>
                    <a:lnTo>
                      <a:pt x="11465" y="18755"/>
                    </a:lnTo>
                    <a:cubicBezTo>
                      <a:pt x="11143" y="17466"/>
                      <a:pt x="11125" y="16267"/>
                      <a:pt x="11018" y="14943"/>
                    </a:cubicBezTo>
                    <a:cubicBezTo>
                      <a:pt x="11018" y="14782"/>
                      <a:pt x="10982" y="14603"/>
                      <a:pt x="10892" y="14460"/>
                    </a:cubicBezTo>
                    <a:close/>
                    <a:moveTo>
                      <a:pt x="9675" y="19918"/>
                    </a:moveTo>
                    <a:cubicBezTo>
                      <a:pt x="9675" y="20204"/>
                      <a:pt x="9604" y="20509"/>
                      <a:pt x="9461" y="20777"/>
                    </a:cubicBezTo>
                    <a:cubicBezTo>
                      <a:pt x="9443" y="20634"/>
                      <a:pt x="9425" y="20509"/>
                      <a:pt x="9407" y="20365"/>
                    </a:cubicBezTo>
                    <a:lnTo>
                      <a:pt x="9425" y="20365"/>
                    </a:lnTo>
                    <a:cubicBezTo>
                      <a:pt x="9479" y="20186"/>
                      <a:pt x="9568" y="20043"/>
                      <a:pt x="9675" y="19918"/>
                    </a:cubicBezTo>
                    <a:close/>
                    <a:moveTo>
                      <a:pt x="7671" y="21600"/>
                    </a:moveTo>
                    <a:lnTo>
                      <a:pt x="7671" y="21600"/>
                    </a:lnTo>
                    <a:cubicBezTo>
                      <a:pt x="7958" y="21672"/>
                      <a:pt x="8136" y="21904"/>
                      <a:pt x="8369" y="22065"/>
                    </a:cubicBezTo>
                    <a:cubicBezTo>
                      <a:pt x="8101" y="21976"/>
                      <a:pt x="7850" y="21815"/>
                      <a:pt x="7671" y="21600"/>
                    </a:cubicBezTo>
                    <a:close/>
                    <a:moveTo>
                      <a:pt x="8566" y="24947"/>
                    </a:moveTo>
                    <a:cubicBezTo>
                      <a:pt x="8673" y="25161"/>
                      <a:pt x="8727" y="25394"/>
                      <a:pt x="8709" y="25627"/>
                    </a:cubicBezTo>
                    <a:cubicBezTo>
                      <a:pt x="8602" y="25412"/>
                      <a:pt x="8566" y="25179"/>
                      <a:pt x="8566" y="24947"/>
                    </a:cubicBezTo>
                    <a:close/>
                    <a:moveTo>
                      <a:pt x="15963" y="23950"/>
                    </a:moveTo>
                    <a:cubicBezTo>
                      <a:pt x="16073" y="23950"/>
                      <a:pt x="16164" y="24664"/>
                      <a:pt x="16171" y="24664"/>
                    </a:cubicBezTo>
                    <a:cubicBezTo>
                      <a:pt x="16171" y="24664"/>
                      <a:pt x="16171" y="24663"/>
                      <a:pt x="16171" y="24660"/>
                    </a:cubicBezTo>
                    <a:lnTo>
                      <a:pt x="16171" y="24660"/>
                    </a:lnTo>
                    <a:cubicBezTo>
                      <a:pt x="16171" y="25000"/>
                      <a:pt x="16082" y="25358"/>
                      <a:pt x="15921" y="25680"/>
                    </a:cubicBezTo>
                    <a:cubicBezTo>
                      <a:pt x="15796" y="25949"/>
                      <a:pt x="15635" y="26199"/>
                      <a:pt x="15438" y="26414"/>
                    </a:cubicBezTo>
                    <a:cubicBezTo>
                      <a:pt x="15438" y="26378"/>
                      <a:pt x="15438" y="26342"/>
                      <a:pt x="15456" y="26307"/>
                    </a:cubicBezTo>
                    <a:cubicBezTo>
                      <a:pt x="15443" y="26246"/>
                      <a:pt x="15398" y="26210"/>
                      <a:pt x="15348" y="26210"/>
                    </a:cubicBezTo>
                    <a:cubicBezTo>
                      <a:pt x="15324" y="26210"/>
                      <a:pt x="15300" y="26218"/>
                      <a:pt x="15277" y="26235"/>
                    </a:cubicBezTo>
                    <a:lnTo>
                      <a:pt x="15223" y="26307"/>
                    </a:lnTo>
                    <a:cubicBezTo>
                      <a:pt x="15223" y="26235"/>
                      <a:pt x="15223" y="26163"/>
                      <a:pt x="15223" y="26092"/>
                    </a:cubicBezTo>
                    <a:cubicBezTo>
                      <a:pt x="15223" y="26074"/>
                      <a:pt x="15223" y="26056"/>
                      <a:pt x="15205" y="26038"/>
                    </a:cubicBezTo>
                    <a:cubicBezTo>
                      <a:pt x="15223" y="25806"/>
                      <a:pt x="15223" y="25573"/>
                      <a:pt x="15205" y="25358"/>
                    </a:cubicBezTo>
                    <a:cubicBezTo>
                      <a:pt x="15330" y="24839"/>
                      <a:pt x="15581" y="24356"/>
                      <a:pt x="15939" y="23962"/>
                    </a:cubicBezTo>
                    <a:cubicBezTo>
                      <a:pt x="15947" y="23954"/>
                      <a:pt x="15955" y="23950"/>
                      <a:pt x="15963" y="23950"/>
                    </a:cubicBezTo>
                    <a:close/>
                    <a:moveTo>
                      <a:pt x="14070" y="23995"/>
                    </a:moveTo>
                    <a:cubicBezTo>
                      <a:pt x="14107" y="23995"/>
                      <a:pt x="14152" y="24007"/>
                      <a:pt x="14203" y="24034"/>
                    </a:cubicBezTo>
                    <a:cubicBezTo>
                      <a:pt x="14561" y="24213"/>
                      <a:pt x="14811" y="24517"/>
                      <a:pt x="14937" y="24893"/>
                    </a:cubicBezTo>
                    <a:cubicBezTo>
                      <a:pt x="14990" y="25054"/>
                      <a:pt x="15026" y="25233"/>
                      <a:pt x="15044" y="25412"/>
                    </a:cubicBezTo>
                    <a:cubicBezTo>
                      <a:pt x="14990" y="25680"/>
                      <a:pt x="14972" y="25949"/>
                      <a:pt x="14972" y="26217"/>
                    </a:cubicBezTo>
                    <a:cubicBezTo>
                      <a:pt x="14955" y="26253"/>
                      <a:pt x="14937" y="26307"/>
                      <a:pt x="14919" y="26360"/>
                    </a:cubicBezTo>
                    <a:cubicBezTo>
                      <a:pt x="14883" y="26217"/>
                      <a:pt x="14847" y="26092"/>
                      <a:pt x="14793" y="25967"/>
                    </a:cubicBezTo>
                    <a:cubicBezTo>
                      <a:pt x="14773" y="25939"/>
                      <a:pt x="14747" y="25928"/>
                      <a:pt x="14723" y="25928"/>
                    </a:cubicBezTo>
                    <a:cubicBezTo>
                      <a:pt x="14684" y="25928"/>
                      <a:pt x="14650" y="25958"/>
                      <a:pt x="14650" y="26002"/>
                    </a:cubicBezTo>
                    <a:cubicBezTo>
                      <a:pt x="14686" y="26253"/>
                      <a:pt x="14740" y="26503"/>
                      <a:pt x="14793" y="26754"/>
                    </a:cubicBezTo>
                    <a:cubicBezTo>
                      <a:pt x="14722" y="26682"/>
                      <a:pt x="14650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7" y="24468"/>
                      <a:pt x="13832" y="23995"/>
                      <a:pt x="14070" y="23995"/>
                    </a:cubicBezTo>
                    <a:close/>
                    <a:moveTo>
                      <a:pt x="17503" y="24947"/>
                    </a:moveTo>
                    <a:cubicBezTo>
                      <a:pt x="17236" y="25387"/>
                      <a:pt x="16900" y="25774"/>
                      <a:pt x="16529" y="26092"/>
                    </a:cubicBezTo>
                    <a:cubicBezTo>
                      <a:pt x="16297" y="26289"/>
                      <a:pt x="16064" y="26468"/>
                      <a:pt x="15831" y="26629"/>
                    </a:cubicBezTo>
                    <a:lnTo>
                      <a:pt x="15509" y="26754"/>
                    </a:lnTo>
                    <a:cubicBezTo>
                      <a:pt x="15473" y="26790"/>
                      <a:pt x="15473" y="26861"/>
                      <a:pt x="15509" y="26861"/>
                    </a:cubicBezTo>
                    <a:cubicBezTo>
                      <a:pt x="15456" y="26897"/>
                      <a:pt x="15402" y="26951"/>
                      <a:pt x="15366" y="26987"/>
                    </a:cubicBezTo>
                    <a:lnTo>
                      <a:pt x="15259" y="26969"/>
                    </a:lnTo>
                    <a:cubicBezTo>
                      <a:pt x="15295" y="26897"/>
                      <a:pt x="15312" y="26826"/>
                      <a:pt x="15348" y="26772"/>
                    </a:cubicBezTo>
                    <a:cubicBezTo>
                      <a:pt x="15652" y="26486"/>
                      <a:pt x="15903" y="26163"/>
                      <a:pt x="16064" y="25788"/>
                    </a:cubicBezTo>
                    <a:cubicBezTo>
                      <a:pt x="16438" y="25343"/>
                      <a:pt x="16899" y="24969"/>
                      <a:pt x="17503" y="24947"/>
                    </a:cubicBezTo>
                    <a:close/>
                    <a:moveTo>
                      <a:pt x="13195" y="25465"/>
                    </a:moveTo>
                    <a:cubicBezTo>
                      <a:pt x="13234" y="25465"/>
                      <a:pt x="13284" y="25471"/>
                      <a:pt x="13344" y="25483"/>
                    </a:cubicBezTo>
                    <a:cubicBezTo>
                      <a:pt x="13541" y="25519"/>
                      <a:pt x="13702" y="25627"/>
                      <a:pt x="13845" y="25752"/>
                    </a:cubicBezTo>
                    <a:cubicBezTo>
                      <a:pt x="13952" y="25841"/>
                      <a:pt x="14060" y="25931"/>
                      <a:pt x="14149" y="26038"/>
                    </a:cubicBezTo>
                    <a:cubicBezTo>
                      <a:pt x="14221" y="26217"/>
                      <a:pt x="14310" y="26378"/>
                      <a:pt x="14418" y="26539"/>
                    </a:cubicBezTo>
                    <a:cubicBezTo>
                      <a:pt x="14436" y="26700"/>
                      <a:pt x="14471" y="26861"/>
                      <a:pt x="14525" y="27004"/>
                    </a:cubicBezTo>
                    <a:cubicBezTo>
                      <a:pt x="13863" y="26861"/>
                      <a:pt x="13326" y="26378"/>
                      <a:pt x="13111" y="25752"/>
                    </a:cubicBezTo>
                    <a:cubicBezTo>
                      <a:pt x="13042" y="25544"/>
                      <a:pt x="13059" y="25465"/>
                      <a:pt x="13195" y="25465"/>
                    </a:cubicBezTo>
                    <a:close/>
                    <a:moveTo>
                      <a:pt x="17335" y="26396"/>
                    </a:moveTo>
                    <a:cubicBezTo>
                      <a:pt x="16887" y="26736"/>
                      <a:pt x="16386" y="26933"/>
                      <a:pt x="15849" y="27022"/>
                    </a:cubicBezTo>
                    <a:cubicBezTo>
                      <a:pt x="15867" y="26969"/>
                      <a:pt x="15903" y="26933"/>
                      <a:pt x="15921" y="26879"/>
                    </a:cubicBezTo>
                    <a:cubicBezTo>
                      <a:pt x="15921" y="26843"/>
                      <a:pt x="15921" y="26826"/>
                      <a:pt x="15885" y="26808"/>
                    </a:cubicBezTo>
                    <a:cubicBezTo>
                      <a:pt x="16368" y="26718"/>
                      <a:pt x="16851" y="26539"/>
                      <a:pt x="17335" y="26396"/>
                    </a:cubicBezTo>
                    <a:close/>
                    <a:moveTo>
                      <a:pt x="10570" y="26181"/>
                    </a:moveTo>
                    <a:lnTo>
                      <a:pt x="10570" y="26181"/>
                    </a:lnTo>
                    <a:cubicBezTo>
                      <a:pt x="10552" y="26360"/>
                      <a:pt x="10499" y="26539"/>
                      <a:pt x="10427" y="26700"/>
                    </a:cubicBezTo>
                    <a:cubicBezTo>
                      <a:pt x="10373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6" y="26772"/>
                      <a:pt x="10391" y="26450"/>
                      <a:pt x="10570" y="26181"/>
                    </a:cubicBezTo>
                    <a:close/>
                    <a:moveTo>
                      <a:pt x="14722" y="27166"/>
                    </a:moveTo>
                    <a:cubicBezTo>
                      <a:pt x="14758" y="27255"/>
                      <a:pt x="14793" y="27362"/>
                      <a:pt x="14811" y="27452"/>
                    </a:cubicBezTo>
                    <a:lnTo>
                      <a:pt x="14776" y="27577"/>
                    </a:lnTo>
                    <a:cubicBezTo>
                      <a:pt x="14740" y="27434"/>
                      <a:pt x="14686" y="27309"/>
                      <a:pt x="14650" y="27166"/>
                    </a:cubicBezTo>
                    <a:close/>
                    <a:moveTo>
                      <a:pt x="15187" y="28561"/>
                    </a:moveTo>
                    <a:cubicBezTo>
                      <a:pt x="14990" y="28848"/>
                      <a:pt x="14722" y="29098"/>
                      <a:pt x="14418" y="29277"/>
                    </a:cubicBezTo>
                    <a:lnTo>
                      <a:pt x="14418" y="29259"/>
                    </a:lnTo>
                    <a:lnTo>
                      <a:pt x="14436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8"/>
                      <a:pt x="14471" y="29152"/>
                    </a:cubicBezTo>
                    <a:cubicBezTo>
                      <a:pt x="14650" y="28901"/>
                      <a:pt x="14901" y="28705"/>
                      <a:pt x="15187" y="28561"/>
                    </a:cubicBezTo>
                    <a:close/>
                    <a:moveTo>
                      <a:pt x="7600" y="24284"/>
                    </a:moveTo>
                    <a:cubicBezTo>
                      <a:pt x="7600" y="24285"/>
                      <a:pt x="7868" y="25108"/>
                      <a:pt x="7868" y="25126"/>
                    </a:cubicBezTo>
                    <a:cubicBezTo>
                      <a:pt x="8029" y="25698"/>
                      <a:pt x="8101" y="26289"/>
                      <a:pt x="8101" y="26879"/>
                    </a:cubicBezTo>
                    <a:cubicBezTo>
                      <a:pt x="8119" y="27631"/>
                      <a:pt x="8083" y="28382"/>
                      <a:pt x="8011" y="29134"/>
                    </a:cubicBezTo>
                    <a:lnTo>
                      <a:pt x="8011" y="29116"/>
                    </a:lnTo>
                    <a:cubicBezTo>
                      <a:pt x="7886" y="28329"/>
                      <a:pt x="7832" y="27523"/>
                      <a:pt x="7814" y="26718"/>
                    </a:cubicBezTo>
                    <a:cubicBezTo>
                      <a:pt x="7814" y="26691"/>
                      <a:pt x="7788" y="26678"/>
                      <a:pt x="7761" y="26678"/>
                    </a:cubicBezTo>
                    <a:cubicBezTo>
                      <a:pt x="7734" y="26678"/>
                      <a:pt x="7707" y="26691"/>
                      <a:pt x="7707" y="26718"/>
                    </a:cubicBezTo>
                    <a:cubicBezTo>
                      <a:pt x="7689" y="27631"/>
                      <a:pt x="7779" y="28526"/>
                      <a:pt x="7975" y="29402"/>
                    </a:cubicBezTo>
                    <a:cubicBezTo>
                      <a:pt x="7975" y="29420"/>
                      <a:pt x="7975" y="29420"/>
                      <a:pt x="7975" y="29420"/>
                    </a:cubicBezTo>
                    <a:lnTo>
                      <a:pt x="7975" y="29474"/>
                    </a:lnTo>
                    <a:cubicBezTo>
                      <a:pt x="7492" y="27792"/>
                      <a:pt x="7295" y="26038"/>
                      <a:pt x="7600" y="24284"/>
                    </a:cubicBezTo>
                    <a:close/>
                    <a:moveTo>
                      <a:pt x="13505" y="29921"/>
                    </a:moveTo>
                    <a:cubicBezTo>
                      <a:pt x="13648" y="30190"/>
                      <a:pt x="13720" y="30494"/>
                      <a:pt x="13738" y="30780"/>
                    </a:cubicBezTo>
                    <a:cubicBezTo>
                      <a:pt x="13612" y="30512"/>
                      <a:pt x="13523" y="30226"/>
                      <a:pt x="13505" y="29921"/>
                    </a:cubicBezTo>
                    <a:close/>
                    <a:moveTo>
                      <a:pt x="5847" y="28817"/>
                    </a:moveTo>
                    <a:cubicBezTo>
                      <a:pt x="5894" y="28817"/>
                      <a:pt x="5925" y="28879"/>
                      <a:pt x="5917" y="29045"/>
                    </a:cubicBezTo>
                    <a:cubicBezTo>
                      <a:pt x="5917" y="29295"/>
                      <a:pt x="5900" y="29563"/>
                      <a:pt x="5882" y="29814"/>
                    </a:cubicBezTo>
                    <a:cubicBezTo>
                      <a:pt x="5864" y="30136"/>
                      <a:pt x="5828" y="30440"/>
                      <a:pt x="5792" y="30762"/>
                    </a:cubicBezTo>
                    <a:lnTo>
                      <a:pt x="5774" y="30745"/>
                    </a:lnTo>
                    <a:cubicBezTo>
                      <a:pt x="5756" y="30727"/>
                      <a:pt x="5737" y="30719"/>
                      <a:pt x="5718" y="30719"/>
                    </a:cubicBezTo>
                    <a:cubicBezTo>
                      <a:pt x="5681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5" y="30619"/>
                      <a:pt x="5506" y="30422"/>
                      <a:pt x="5416" y="30244"/>
                    </a:cubicBezTo>
                    <a:cubicBezTo>
                      <a:pt x="5345" y="29850"/>
                      <a:pt x="5399" y="29438"/>
                      <a:pt x="5595" y="29080"/>
                    </a:cubicBezTo>
                    <a:cubicBezTo>
                      <a:pt x="5670" y="28952"/>
                      <a:pt x="5777" y="28817"/>
                      <a:pt x="5847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62" y="29957"/>
                      <a:pt x="6329" y="30566"/>
                      <a:pt x="6132" y="31120"/>
                    </a:cubicBezTo>
                    <a:cubicBezTo>
                      <a:pt x="6114" y="30995"/>
                      <a:pt x="6096" y="30870"/>
                      <a:pt x="6079" y="30745"/>
                    </a:cubicBezTo>
                    <a:lnTo>
                      <a:pt x="6096" y="30745"/>
                    </a:lnTo>
                    <a:cubicBezTo>
                      <a:pt x="6084" y="30719"/>
                      <a:pt x="6062" y="30694"/>
                      <a:pt x="6032" y="30694"/>
                    </a:cubicBezTo>
                    <a:cubicBezTo>
                      <a:pt x="6019" y="30694"/>
                      <a:pt x="6005" y="30698"/>
                      <a:pt x="5989" y="30709"/>
                    </a:cubicBezTo>
                    <a:cubicBezTo>
                      <a:pt x="6025" y="30476"/>
                      <a:pt x="6043" y="30261"/>
                      <a:pt x="6061" y="30029"/>
                    </a:cubicBezTo>
                    <a:cubicBezTo>
                      <a:pt x="6240" y="29868"/>
                      <a:pt x="6383" y="29653"/>
                      <a:pt x="6454" y="29420"/>
                    </a:cubicBezTo>
                    <a:close/>
                    <a:moveTo>
                      <a:pt x="4056" y="29152"/>
                    </a:moveTo>
                    <a:lnTo>
                      <a:pt x="4056" y="29152"/>
                    </a:lnTo>
                    <a:cubicBezTo>
                      <a:pt x="4450" y="29367"/>
                      <a:pt x="4808" y="29671"/>
                      <a:pt x="5076" y="30047"/>
                    </a:cubicBezTo>
                    <a:cubicBezTo>
                      <a:pt x="5166" y="30154"/>
                      <a:pt x="5237" y="30279"/>
                      <a:pt x="5291" y="30405"/>
                    </a:cubicBezTo>
                    <a:cubicBezTo>
                      <a:pt x="5309" y="30530"/>
                      <a:pt x="5363" y="30673"/>
                      <a:pt x="5434" y="30798"/>
                    </a:cubicBezTo>
                    <a:lnTo>
                      <a:pt x="5399" y="30762"/>
                    </a:lnTo>
                    <a:cubicBezTo>
                      <a:pt x="5381" y="30745"/>
                      <a:pt x="5361" y="30737"/>
                      <a:pt x="5342" y="30737"/>
                    </a:cubicBezTo>
                    <a:cubicBezTo>
                      <a:pt x="5305" y="30737"/>
                      <a:pt x="5273" y="30768"/>
                      <a:pt x="5273" y="30816"/>
                    </a:cubicBezTo>
                    <a:cubicBezTo>
                      <a:pt x="5255" y="30924"/>
                      <a:pt x="5255" y="31031"/>
                      <a:pt x="5273" y="31138"/>
                    </a:cubicBezTo>
                    <a:cubicBezTo>
                      <a:pt x="5202" y="31085"/>
                      <a:pt x="5112" y="31031"/>
                      <a:pt x="5041" y="30977"/>
                    </a:cubicBezTo>
                    <a:cubicBezTo>
                      <a:pt x="4897" y="30834"/>
                      <a:pt x="4736" y="30691"/>
                      <a:pt x="4557" y="30566"/>
                    </a:cubicBezTo>
                    <a:cubicBezTo>
                      <a:pt x="4504" y="30440"/>
                      <a:pt x="4450" y="30333"/>
                      <a:pt x="4414" y="30261"/>
                    </a:cubicBezTo>
                    <a:cubicBezTo>
                      <a:pt x="4217" y="29921"/>
                      <a:pt x="4110" y="29546"/>
                      <a:pt x="4056" y="29152"/>
                    </a:cubicBezTo>
                    <a:close/>
                    <a:moveTo>
                      <a:pt x="8781" y="30011"/>
                    </a:moveTo>
                    <a:cubicBezTo>
                      <a:pt x="8781" y="30405"/>
                      <a:pt x="8530" y="30762"/>
                      <a:pt x="8333" y="31138"/>
                    </a:cubicBezTo>
                    <a:lnTo>
                      <a:pt x="8333" y="31085"/>
                    </a:lnTo>
                    <a:cubicBezTo>
                      <a:pt x="8459" y="30709"/>
                      <a:pt x="8602" y="30351"/>
                      <a:pt x="8781" y="30011"/>
                    </a:cubicBezTo>
                    <a:close/>
                    <a:moveTo>
                      <a:pt x="3415" y="30149"/>
                    </a:moveTo>
                    <a:cubicBezTo>
                      <a:pt x="3792" y="30149"/>
                      <a:pt x="4217" y="30509"/>
                      <a:pt x="4486" y="30727"/>
                    </a:cubicBezTo>
                    <a:cubicBezTo>
                      <a:pt x="4504" y="30745"/>
                      <a:pt x="4522" y="30780"/>
                      <a:pt x="4557" y="30798"/>
                    </a:cubicBezTo>
                    <a:cubicBezTo>
                      <a:pt x="4647" y="30977"/>
                      <a:pt x="4790" y="31138"/>
                      <a:pt x="4987" y="31228"/>
                    </a:cubicBezTo>
                    <a:lnTo>
                      <a:pt x="5058" y="31317"/>
                    </a:lnTo>
                    <a:cubicBezTo>
                      <a:pt x="5076" y="31335"/>
                      <a:pt x="5094" y="31353"/>
                      <a:pt x="5112" y="31389"/>
                    </a:cubicBezTo>
                    <a:cubicBezTo>
                      <a:pt x="4987" y="31335"/>
                      <a:pt x="4844" y="31317"/>
                      <a:pt x="4718" y="31317"/>
                    </a:cubicBezTo>
                    <a:cubicBezTo>
                      <a:pt x="4683" y="31317"/>
                      <a:pt x="4665" y="31335"/>
                      <a:pt x="4647" y="31353"/>
                    </a:cubicBezTo>
                    <a:lnTo>
                      <a:pt x="4647" y="31371"/>
                    </a:lnTo>
                    <a:cubicBezTo>
                      <a:pt x="4468" y="31299"/>
                      <a:pt x="4289" y="31264"/>
                      <a:pt x="4110" y="31246"/>
                    </a:cubicBezTo>
                    <a:cubicBezTo>
                      <a:pt x="3949" y="31192"/>
                      <a:pt x="3806" y="31120"/>
                      <a:pt x="3663" y="31049"/>
                    </a:cubicBezTo>
                    <a:cubicBezTo>
                      <a:pt x="3484" y="30977"/>
                      <a:pt x="3305" y="30870"/>
                      <a:pt x="3162" y="30745"/>
                    </a:cubicBezTo>
                    <a:cubicBezTo>
                      <a:pt x="2893" y="30584"/>
                      <a:pt x="3018" y="30154"/>
                      <a:pt x="3341" y="30154"/>
                    </a:cubicBezTo>
                    <a:cubicBezTo>
                      <a:pt x="3365" y="30151"/>
                      <a:pt x="3390" y="30149"/>
                      <a:pt x="3415" y="30149"/>
                    </a:cubicBezTo>
                    <a:close/>
                    <a:moveTo>
                      <a:pt x="5416" y="30977"/>
                    </a:moveTo>
                    <a:lnTo>
                      <a:pt x="5416" y="30977"/>
                    </a:lnTo>
                    <a:cubicBezTo>
                      <a:pt x="5470" y="31049"/>
                      <a:pt x="5524" y="31120"/>
                      <a:pt x="5560" y="31210"/>
                    </a:cubicBezTo>
                    <a:cubicBezTo>
                      <a:pt x="5594" y="31279"/>
                      <a:pt x="5612" y="31366"/>
                      <a:pt x="5630" y="31436"/>
                    </a:cubicBezTo>
                    <a:lnTo>
                      <a:pt x="5630" y="31436"/>
                    </a:lnTo>
                    <a:cubicBezTo>
                      <a:pt x="5629" y="31435"/>
                      <a:pt x="5628" y="31435"/>
                      <a:pt x="5627" y="31435"/>
                    </a:cubicBezTo>
                    <a:cubicBezTo>
                      <a:pt x="5622" y="31435"/>
                      <a:pt x="5613" y="31448"/>
                      <a:pt x="5613" y="31460"/>
                    </a:cubicBezTo>
                    <a:cubicBezTo>
                      <a:pt x="5560" y="31407"/>
                      <a:pt x="5524" y="31353"/>
                      <a:pt x="5470" y="31299"/>
                    </a:cubicBezTo>
                    <a:cubicBezTo>
                      <a:pt x="5434" y="31192"/>
                      <a:pt x="5416" y="31085"/>
                      <a:pt x="5416" y="30977"/>
                    </a:cubicBezTo>
                    <a:close/>
                    <a:moveTo>
                      <a:pt x="5882" y="31174"/>
                    </a:moveTo>
                    <a:cubicBezTo>
                      <a:pt x="5935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5989" y="31621"/>
                      <a:pt x="6007" y="31621"/>
                    </a:cubicBezTo>
                    <a:cubicBezTo>
                      <a:pt x="6007" y="31675"/>
                      <a:pt x="6007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35" y="31639"/>
                      <a:pt x="5917" y="31586"/>
                    </a:cubicBezTo>
                    <a:cubicBezTo>
                      <a:pt x="5900" y="31478"/>
                      <a:pt x="5864" y="31389"/>
                      <a:pt x="5846" y="31281"/>
                    </a:cubicBezTo>
                    <a:cubicBezTo>
                      <a:pt x="5846" y="31246"/>
                      <a:pt x="5864" y="31210"/>
                      <a:pt x="5882" y="31174"/>
                    </a:cubicBezTo>
                    <a:close/>
                    <a:moveTo>
                      <a:pt x="4933" y="31478"/>
                    </a:moveTo>
                    <a:cubicBezTo>
                      <a:pt x="5094" y="31496"/>
                      <a:pt x="5237" y="31550"/>
                      <a:pt x="5381" y="31639"/>
                    </a:cubicBezTo>
                    <a:cubicBezTo>
                      <a:pt x="5470" y="31711"/>
                      <a:pt x="5577" y="31782"/>
                      <a:pt x="5703" y="31836"/>
                    </a:cubicBezTo>
                    <a:lnTo>
                      <a:pt x="5756" y="31836"/>
                    </a:lnTo>
                    <a:cubicBezTo>
                      <a:pt x="5774" y="31836"/>
                      <a:pt x="5792" y="31836"/>
                      <a:pt x="5810" y="31818"/>
                    </a:cubicBezTo>
                    <a:lnTo>
                      <a:pt x="5864" y="31944"/>
                    </a:lnTo>
                    <a:cubicBezTo>
                      <a:pt x="5524" y="31854"/>
                      <a:pt x="5220" y="31675"/>
                      <a:pt x="4933" y="31478"/>
                    </a:cubicBezTo>
                    <a:close/>
                    <a:moveTo>
                      <a:pt x="12879" y="31890"/>
                    </a:moveTo>
                    <a:cubicBezTo>
                      <a:pt x="13040" y="32248"/>
                      <a:pt x="13129" y="32641"/>
                      <a:pt x="13111" y="33035"/>
                    </a:cubicBezTo>
                    <a:cubicBezTo>
                      <a:pt x="12932" y="32695"/>
                      <a:pt x="12789" y="32248"/>
                      <a:pt x="12879" y="31890"/>
                    </a:cubicBezTo>
                    <a:close/>
                    <a:moveTo>
                      <a:pt x="11572" y="32570"/>
                    </a:moveTo>
                    <a:cubicBezTo>
                      <a:pt x="11698" y="33089"/>
                      <a:pt x="11429" y="33536"/>
                      <a:pt x="11214" y="34001"/>
                    </a:cubicBezTo>
                    <a:cubicBezTo>
                      <a:pt x="11161" y="33500"/>
                      <a:pt x="11286" y="32999"/>
                      <a:pt x="11572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62" y="31639"/>
                      <a:pt x="16672" y="31800"/>
                    </a:cubicBezTo>
                    <a:cubicBezTo>
                      <a:pt x="16225" y="32552"/>
                      <a:pt x="15760" y="33268"/>
                      <a:pt x="15241" y="33966"/>
                    </a:cubicBezTo>
                    <a:cubicBezTo>
                      <a:pt x="14382" y="35147"/>
                      <a:pt x="13577" y="36328"/>
                      <a:pt x="12682" y="37473"/>
                    </a:cubicBezTo>
                    <a:cubicBezTo>
                      <a:pt x="12718" y="37187"/>
                      <a:pt x="12771" y="36918"/>
                      <a:pt x="12807" y="36632"/>
                    </a:cubicBezTo>
                    <a:cubicBezTo>
                      <a:pt x="13022" y="36042"/>
                      <a:pt x="13290" y="35469"/>
                      <a:pt x="13594" y="34932"/>
                    </a:cubicBezTo>
                    <a:cubicBezTo>
                      <a:pt x="14257" y="33787"/>
                      <a:pt x="15187" y="32785"/>
                      <a:pt x="15778" y="31568"/>
                    </a:cubicBezTo>
                    <a:cubicBezTo>
                      <a:pt x="15790" y="31542"/>
                      <a:pt x="15758" y="31517"/>
                      <a:pt x="15726" y="31517"/>
                    </a:cubicBezTo>
                    <a:cubicBezTo>
                      <a:pt x="15712" y="31517"/>
                      <a:pt x="15699" y="31521"/>
                      <a:pt x="15688" y="31532"/>
                    </a:cubicBezTo>
                    <a:cubicBezTo>
                      <a:pt x="14990" y="32659"/>
                      <a:pt x="14221" y="33751"/>
                      <a:pt x="13505" y="34860"/>
                    </a:cubicBezTo>
                    <a:cubicBezTo>
                      <a:pt x="13272" y="35236"/>
                      <a:pt x="13076" y="35648"/>
                      <a:pt x="12914" y="36059"/>
                    </a:cubicBezTo>
                    <a:cubicBezTo>
                      <a:pt x="12968" y="35684"/>
                      <a:pt x="13040" y="35308"/>
                      <a:pt x="13111" y="34932"/>
                    </a:cubicBezTo>
                    <a:cubicBezTo>
                      <a:pt x="13863" y="32820"/>
                      <a:pt x="15312" y="30870"/>
                      <a:pt x="17442" y="30118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3"/>
                      <a:pt x="11268" y="37187"/>
                      <a:pt x="11465" y="37545"/>
                    </a:cubicBezTo>
                    <a:cubicBezTo>
                      <a:pt x="11071" y="37366"/>
                      <a:pt x="10803" y="37026"/>
                      <a:pt x="10731" y="36596"/>
                    </a:cubicBezTo>
                    <a:close/>
                    <a:moveTo>
                      <a:pt x="9711" y="30924"/>
                    </a:moveTo>
                    <a:cubicBezTo>
                      <a:pt x="9765" y="31765"/>
                      <a:pt x="9962" y="32641"/>
                      <a:pt x="9962" y="33465"/>
                    </a:cubicBezTo>
                    <a:cubicBezTo>
                      <a:pt x="9944" y="34950"/>
                      <a:pt x="9854" y="36435"/>
                      <a:pt x="9783" y="37921"/>
                    </a:cubicBezTo>
                    <a:cubicBezTo>
                      <a:pt x="9765" y="37867"/>
                      <a:pt x="9747" y="37813"/>
                      <a:pt x="9729" y="37759"/>
                    </a:cubicBezTo>
                    <a:cubicBezTo>
                      <a:pt x="9675" y="36578"/>
                      <a:pt x="9479" y="35397"/>
                      <a:pt x="9568" y="34216"/>
                    </a:cubicBezTo>
                    <a:cubicBezTo>
                      <a:pt x="9568" y="34198"/>
                      <a:pt x="9555" y="34189"/>
                      <a:pt x="9541" y="34189"/>
                    </a:cubicBezTo>
                    <a:cubicBezTo>
                      <a:pt x="9528" y="34189"/>
                      <a:pt x="9514" y="34198"/>
                      <a:pt x="9514" y="34216"/>
                    </a:cubicBezTo>
                    <a:cubicBezTo>
                      <a:pt x="9407" y="35236"/>
                      <a:pt x="9425" y="36256"/>
                      <a:pt x="9550" y="37276"/>
                    </a:cubicBezTo>
                    <a:cubicBezTo>
                      <a:pt x="9443" y="36972"/>
                      <a:pt x="9335" y="36668"/>
                      <a:pt x="9246" y="36364"/>
                    </a:cubicBezTo>
                    <a:cubicBezTo>
                      <a:pt x="9264" y="36346"/>
                      <a:pt x="9264" y="36328"/>
                      <a:pt x="9246" y="36310"/>
                    </a:cubicBezTo>
                    <a:cubicBezTo>
                      <a:pt x="8995" y="35129"/>
                      <a:pt x="8888" y="34019"/>
                      <a:pt x="9156" y="32838"/>
                    </a:cubicBezTo>
                    <a:cubicBezTo>
                      <a:pt x="9300" y="32176"/>
                      <a:pt x="9532" y="31550"/>
                      <a:pt x="9711" y="30924"/>
                    </a:cubicBezTo>
                    <a:close/>
                    <a:moveTo>
                      <a:pt x="4895" y="33894"/>
                    </a:moveTo>
                    <a:cubicBezTo>
                      <a:pt x="4980" y="33894"/>
                      <a:pt x="5118" y="33916"/>
                      <a:pt x="5327" y="33966"/>
                    </a:cubicBezTo>
                    <a:cubicBezTo>
                      <a:pt x="6096" y="34163"/>
                      <a:pt x="6812" y="34789"/>
                      <a:pt x="7385" y="35290"/>
                    </a:cubicBezTo>
                    <a:cubicBezTo>
                      <a:pt x="8298" y="36113"/>
                      <a:pt x="9049" y="37079"/>
                      <a:pt x="9640" y="38171"/>
                    </a:cubicBezTo>
                    <a:lnTo>
                      <a:pt x="9783" y="38511"/>
                    </a:lnTo>
                    <a:cubicBezTo>
                      <a:pt x="9675" y="38386"/>
                      <a:pt x="9568" y="38278"/>
                      <a:pt x="9443" y="38171"/>
                    </a:cubicBezTo>
                    <a:lnTo>
                      <a:pt x="9461" y="38171"/>
                    </a:lnTo>
                    <a:cubicBezTo>
                      <a:pt x="9139" y="37724"/>
                      <a:pt x="8781" y="37294"/>
                      <a:pt x="8405" y="36883"/>
                    </a:cubicBezTo>
                    <a:cubicBezTo>
                      <a:pt x="7868" y="36274"/>
                      <a:pt x="7152" y="35880"/>
                      <a:pt x="6615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09" y="35898"/>
                      <a:pt x="7653" y="36274"/>
                      <a:pt x="8136" y="36793"/>
                    </a:cubicBezTo>
                    <a:cubicBezTo>
                      <a:pt x="8441" y="37133"/>
                      <a:pt x="8727" y="37473"/>
                      <a:pt x="8995" y="37831"/>
                    </a:cubicBezTo>
                    <a:cubicBezTo>
                      <a:pt x="8709" y="37634"/>
                      <a:pt x="8387" y="37455"/>
                      <a:pt x="8083" y="37294"/>
                    </a:cubicBezTo>
                    <a:cubicBezTo>
                      <a:pt x="6812" y="36578"/>
                      <a:pt x="6079" y="35684"/>
                      <a:pt x="5237" y="34520"/>
                    </a:cubicBezTo>
                    <a:cubicBezTo>
                      <a:pt x="4998" y="34196"/>
                      <a:pt x="4581" y="33894"/>
                      <a:pt x="4895" y="33894"/>
                    </a:cubicBezTo>
                    <a:close/>
                    <a:moveTo>
                      <a:pt x="9658" y="40068"/>
                    </a:moveTo>
                    <a:lnTo>
                      <a:pt x="9658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8" y="40497"/>
                      <a:pt x="9801" y="40301"/>
                      <a:pt x="9658" y="40068"/>
                    </a:cubicBezTo>
                    <a:close/>
                    <a:moveTo>
                      <a:pt x="12736" y="41124"/>
                    </a:moveTo>
                    <a:cubicBezTo>
                      <a:pt x="12628" y="41571"/>
                      <a:pt x="12467" y="42001"/>
                      <a:pt x="12252" y="42412"/>
                    </a:cubicBezTo>
                    <a:cubicBezTo>
                      <a:pt x="12252" y="42305"/>
                      <a:pt x="12252" y="42197"/>
                      <a:pt x="12252" y="42108"/>
                    </a:cubicBezTo>
                    <a:cubicBezTo>
                      <a:pt x="12378" y="41768"/>
                      <a:pt x="12539" y="41428"/>
                      <a:pt x="12736" y="41124"/>
                    </a:cubicBezTo>
                    <a:close/>
                    <a:moveTo>
                      <a:pt x="9640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73" y="29886"/>
                      <a:pt x="10731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2" y="35379"/>
                      <a:pt x="11358" y="36256"/>
                      <a:pt x="11465" y="37133"/>
                    </a:cubicBezTo>
                    <a:cubicBezTo>
                      <a:pt x="11304" y="36793"/>
                      <a:pt x="11000" y="36525"/>
                      <a:pt x="10660" y="36382"/>
                    </a:cubicBezTo>
                    <a:cubicBezTo>
                      <a:pt x="10650" y="36378"/>
                      <a:pt x="10641" y="36377"/>
                      <a:pt x="10631" y="36377"/>
                    </a:cubicBezTo>
                    <a:cubicBezTo>
                      <a:pt x="10589" y="36377"/>
                      <a:pt x="10552" y="36409"/>
                      <a:pt x="10552" y="36453"/>
                    </a:cubicBezTo>
                    <a:cubicBezTo>
                      <a:pt x="10570" y="37044"/>
                      <a:pt x="10982" y="37527"/>
                      <a:pt x="11537" y="37670"/>
                    </a:cubicBezTo>
                    <a:cubicBezTo>
                      <a:pt x="11626" y="38404"/>
                      <a:pt x="11715" y="39119"/>
                      <a:pt x="11805" y="39853"/>
                    </a:cubicBezTo>
                    <a:cubicBezTo>
                      <a:pt x="11912" y="40963"/>
                      <a:pt x="11966" y="42072"/>
                      <a:pt x="11966" y="43200"/>
                    </a:cubicBezTo>
                    <a:cubicBezTo>
                      <a:pt x="11519" y="41410"/>
                      <a:pt x="10534" y="39674"/>
                      <a:pt x="9872" y="38028"/>
                    </a:cubicBezTo>
                    <a:cubicBezTo>
                      <a:pt x="9890" y="38028"/>
                      <a:pt x="9908" y="38028"/>
                      <a:pt x="9926" y="37992"/>
                    </a:cubicBezTo>
                    <a:cubicBezTo>
                      <a:pt x="10177" y="36954"/>
                      <a:pt x="10141" y="35880"/>
                      <a:pt x="10141" y="34825"/>
                    </a:cubicBezTo>
                    <a:cubicBezTo>
                      <a:pt x="10159" y="33626"/>
                      <a:pt x="10230" y="32445"/>
                      <a:pt x="10033" y="31281"/>
                    </a:cubicBezTo>
                    <a:cubicBezTo>
                      <a:pt x="10051" y="30995"/>
                      <a:pt x="9998" y="30709"/>
                      <a:pt x="9872" y="30458"/>
                    </a:cubicBezTo>
                    <a:cubicBezTo>
                      <a:pt x="9908" y="30279"/>
                      <a:pt x="9962" y="30082"/>
                      <a:pt x="9980" y="29886"/>
                    </a:cubicBezTo>
                    <a:cubicBezTo>
                      <a:pt x="9990" y="29823"/>
                      <a:pt x="9946" y="29785"/>
                      <a:pt x="9900" y="29785"/>
                    </a:cubicBezTo>
                    <a:cubicBezTo>
                      <a:pt x="9867" y="29785"/>
                      <a:pt x="9834" y="29805"/>
                      <a:pt x="9819" y="29850"/>
                    </a:cubicBezTo>
                    <a:cubicBezTo>
                      <a:pt x="9801" y="29975"/>
                      <a:pt x="9765" y="30118"/>
                      <a:pt x="9765" y="30279"/>
                    </a:cubicBezTo>
                    <a:cubicBezTo>
                      <a:pt x="9693" y="30548"/>
                      <a:pt x="9622" y="30834"/>
                      <a:pt x="9532" y="31120"/>
                    </a:cubicBezTo>
                    <a:cubicBezTo>
                      <a:pt x="9335" y="31818"/>
                      <a:pt x="9085" y="32516"/>
                      <a:pt x="8942" y="33232"/>
                    </a:cubicBezTo>
                    <a:cubicBezTo>
                      <a:pt x="8816" y="33858"/>
                      <a:pt x="8816" y="34520"/>
                      <a:pt x="8924" y="35147"/>
                    </a:cubicBezTo>
                    <a:cubicBezTo>
                      <a:pt x="8620" y="33966"/>
                      <a:pt x="8441" y="32749"/>
                      <a:pt x="8369" y="31514"/>
                    </a:cubicBezTo>
                    <a:cubicBezTo>
                      <a:pt x="8530" y="31246"/>
                      <a:pt x="8673" y="30959"/>
                      <a:pt x="8781" y="30673"/>
                    </a:cubicBezTo>
                    <a:cubicBezTo>
                      <a:pt x="8924" y="30387"/>
                      <a:pt x="8978" y="30065"/>
                      <a:pt x="8924" y="29760"/>
                    </a:cubicBezTo>
                    <a:cubicBezTo>
                      <a:pt x="8904" y="29720"/>
                      <a:pt x="8867" y="29697"/>
                      <a:pt x="8832" y="29697"/>
                    </a:cubicBezTo>
                    <a:cubicBezTo>
                      <a:pt x="8804" y="29697"/>
                      <a:pt x="8778" y="29711"/>
                      <a:pt x="8763" y="29742"/>
                    </a:cubicBezTo>
                    <a:cubicBezTo>
                      <a:pt x="8584" y="30011"/>
                      <a:pt x="8423" y="30297"/>
                      <a:pt x="8333" y="30601"/>
                    </a:cubicBezTo>
                    <a:cubicBezTo>
                      <a:pt x="8333" y="30190"/>
                      <a:pt x="8333" y="29778"/>
                      <a:pt x="8351" y="29349"/>
                    </a:cubicBezTo>
                    <a:cubicBezTo>
                      <a:pt x="8441" y="27792"/>
                      <a:pt x="8816" y="26253"/>
                      <a:pt x="9443" y="24839"/>
                    </a:cubicBezTo>
                    <a:cubicBezTo>
                      <a:pt x="9479" y="24947"/>
                      <a:pt x="9496" y="25054"/>
                      <a:pt x="9532" y="25179"/>
                    </a:cubicBezTo>
                    <a:cubicBezTo>
                      <a:pt x="9532" y="25202"/>
                      <a:pt x="9548" y="25212"/>
                      <a:pt x="9565" y="25212"/>
                    </a:cubicBezTo>
                    <a:cubicBezTo>
                      <a:pt x="9588" y="25212"/>
                      <a:pt x="9614" y="25192"/>
                      <a:pt x="9604" y="25161"/>
                    </a:cubicBezTo>
                    <a:cubicBezTo>
                      <a:pt x="9586" y="24982"/>
                      <a:pt x="9568" y="24803"/>
                      <a:pt x="9550" y="24624"/>
                    </a:cubicBezTo>
                    <a:cubicBezTo>
                      <a:pt x="9568" y="24553"/>
                      <a:pt x="9604" y="24481"/>
                      <a:pt x="9640" y="24410"/>
                    </a:cubicBezTo>
                    <a:close/>
                    <a:moveTo>
                      <a:pt x="11197" y="44291"/>
                    </a:moveTo>
                    <a:lnTo>
                      <a:pt x="11197" y="44291"/>
                    </a:lnTo>
                    <a:cubicBezTo>
                      <a:pt x="11608" y="44613"/>
                      <a:pt x="11626" y="45275"/>
                      <a:pt x="11769" y="45776"/>
                    </a:cubicBezTo>
                    <a:cubicBezTo>
                      <a:pt x="11447" y="45347"/>
                      <a:pt x="11250" y="44828"/>
                      <a:pt x="11197" y="44291"/>
                    </a:cubicBezTo>
                    <a:close/>
                    <a:moveTo>
                      <a:pt x="12968" y="45454"/>
                    </a:moveTo>
                    <a:lnTo>
                      <a:pt x="12968" y="45454"/>
                    </a:lnTo>
                    <a:cubicBezTo>
                      <a:pt x="12914" y="46134"/>
                      <a:pt x="12485" y="46671"/>
                      <a:pt x="12073" y="47208"/>
                    </a:cubicBezTo>
                    <a:cubicBezTo>
                      <a:pt x="12073" y="47119"/>
                      <a:pt x="12109" y="47029"/>
                      <a:pt x="12109" y="46940"/>
                    </a:cubicBezTo>
                    <a:cubicBezTo>
                      <a:pt x="12396" y="46456"/>
                      <a:pt x="12521" y="45794"/>
                      <a:pt x="12968" y="45454"/>
                    </a:cubicBezTo>
                    <a:close/>
                    <a:moveTo>
                      <a:pt x="10767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5" y="967"/>
                      <a:pt x="9335" y="484"/>
                      <a:pt x="8942" y="72"/>
                    </a:cubicBezTo>
                    <a:cubicBezTo>
                      <a:pt x="8926" y="56"/>
                      <a:pt x="8902" y="47"/>
                      <a:pt x="8880" y="47"/>
                    </a:cubicBezTo>
                    <a:cubicBezTo>
                      <a:pt x="8852" y="47"/>
                      <a:pt x="8826" y="61"/>
                      <a:pt x="8816" y="90"/>
                    </a:cubicBezTo>
                    <a:cubicBezTo>
                      <a:pt x="8566" y="770"/>
                      <a:pt x="8530" y="1504"/>
                      <a:pt x="8745" y="2184"/>
                    </a:cubicBezTo>
                    <a:cubicBezTo>
                      <a:pt x="8387" y="1826"/>
                      <a:pt x="7975" y="1540"/>
                      <a:pt x="7528" y="1343"/>
                    </a:cubicBezTo>
                    <a:cubicBezTo>
                      <a:pt x="7521" y="1340"/>
                      <a:pt x="7513" y="1339"/>
                      <a:pt x="7506" y="1339"/>
                    </a:cubicBezTo>
                    <a:cubicBezTo>
                      <a:pt x="7461" y="1339"/>
                      <a:pt x="7423" y="1384"/>
                      <a:pt x="7439" y="1414"/>
                    </a:cubicBezTo>
                    <a:cubicBezTo>
                      <a:pt x="7796" y="2094"/>
                      <a:pt x="7796" y="2864"/>
                      <a:pt x="8244" y="3490"/>
                    </a:cubicBezTo>
                    <a:cubicBezTo>
                      <a:pt x="8512" y="3812"/>
                      <a:pt x="8834" y="4063"/>
                      <a:pt x="9210" y="4242"/>
                    </a:cubicBezTo>
                    <a:cubicBezTo>
                      <a:pt x="9246" y="4421"/>
                      <a:pt x="9318" y="4600"/>
                      <a:pt x="9443" y="4743"/>
                    </a:cubicBezTo>
                    <a:cubicBezTo>
                      <a:pt x="9568" y="4922"/>
                      <a:pt x="9783" y="5047"/>
                      <a:pt x="10015" y="5065"/>
                    </a:cubicBezTo>
                    <a:cubicBezTo>
                      <a:pt x="9837" y="6318"/>
                      <a:pt x="9658" y="7570"/>
                      <a:pt x="9496" y="8823"/>
                    </a:cubicBezTo>
                    <a:cubicBezTo>
                      <a:pt x="9389" y="8519"/>
                      <a:pt x="9300" y="8197"/>
                      <a:pt x="9246" y="7875"/>
                    </a:cubicBezTo>
                    <a:lnTo>
                      <a:pt x="9246" y="7875"/>
                    </a:lnTo>
                    <a:cubicBezTo>
                      <a:pt x="9335" y="8107"/>
                      <a:pt x="9353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6" y="8666"/>
                      <a:pt x="9514" y="8653"/>
                      <a:pt x="9514" y="8626"/>
                    </a:cubicBezTo>
                    <a:cubicBezTo>
                      <a:pt x="9532" y="8268"/>
                      <a:pt x="9443" y="7893"/>
                      <a:pt x="9228" y="7588"/>
                    </a:cubicBezTo>
                    <a:cubicBezTo>
                      <a:pt x="9214" y="7567"/>
                      <a:pt x="9194" y="7557"/>
                      <a:pt x="9176" y="7557"/>
                    </a:cubicBezTo>
                    <a:cubicBezTo>
                      <a:pt x="9147" y="7557"/>
                      <a:pt x="9121" y="7581"/>
                      <a:pt x="9121" y="7624"/>
                    </a:cubicBezTo>
                    <a:cubicBezTo>
                      <a:pt x="9103" y="8107"/>
                      <a:pt x="9228" y="8608"/>
                      <a:pt x="9479" y="9038"/>
                    </a:cubicBezTo>
                    <a:cubicBezTo>
                      <a:pt x="9300" y="10344"/>
                      <a:pt x="9139" y="11633"/>
                      <a:pt x="9049" y="12957"/>
                    </a:cubicBezTo>
                    <a:cubicBezTo>
                      <a:pt x="8978" y="12832"/>
                      <a:pt x="8852" y="12760"/>
                      <a:pt x="8709" y="12742"/>
                    </a:cubicBezTo>
                    <a:cubicBezTo>
                      <a:pt x="8673" y="12742"/>
                      <a:pt x="8638" y="12778"/>
                      <a:pt x="8638" y="12814"/>
                    </a:cubicBezTo>
                    <a:cubicBezTo>
                      <a:pt x="8673" y="13154"/>
                      <a:pt x="8763" y="13476"/>
                      <a:pt x="8906" y="13780"/>
                    </a:cubicBezTo>
                    <a:cubicBezTo>
                      <a:pt x="8924" y="13852"/>
                      <a:pt x="8960" y="13905"/>
                      <a:pt x="8995" y="13959"/>
                    </a:cubicBezTo>
                    <a:cubicBezTo>
                      <a:pt x="8960" y="14621"/>
                      <a:pt x="8942" y="15265"/>
                      <a:pt x="8942" y="15927"/>
                    </a:cubicBezTo>
                    <a:cubicBezTo>
                      <a:pt x="8942" y="16536"/>
                      <a:pt x="8978" y="17126"/>
                      <a:pt x="8995" y="17717"/>
                    </a:cubicBezTo>
                    <a:cubicBezTo>
                      <a:pt x="8906" y="17484"/>
                      <a:pt x="8781" y="17252"/>
                      <a:pt x="8584" y="17073"/>
                    </a:cubicBezTo>
                    <a:cubicBezTo>
                      <a:pt x="8572" y="17061"/>
                      <a:pt x="8554" y="17055"/>
                      <a:pt x="8536" y="17055"/>
                    </a:cubicBezTo>
                    <a:cubicBezTo>
                      <a:pt x="8500" y="17055"/>
                      <a:pt x="8465" y="17079"/>
                      <a:pt x="8476" y="17126"/>
                    </a:cubicBezTo>
                    <a:cubicBezTo>
                      <a:pt x="8530" y="17699"/>
                      <a:pt x="8727" y="18254"/>
                      <a:pt x="9031" y="18755"/>
                    </a:cubicBezTo>
                    <a:cubicBezTo>
                      <a:pt x="9031" y="18755"/>
                      <a:pt x="9049" y="18773"/>
                      <a:pt x="9067" y="18773"/>
                    </a:cubicBezTo>
                    <a:cubicBezTo>
                      <a:pt x="9174" y="20526"/>
                      <a:pt x="9353" y="22262"/>
                      <a:pt x="9568" y="23980"/>
                    </a:cubicBezTo>
                    <a:cubicBezTo>
                      <a:pt x="9532" y="24070"/>
                      <a:pt x="9496" y="24141"/>
                      <a:pt x="9461" y="24213"/>
                    </a:cubicBezTo>
                    <a:cubicBezTo>
                      <a:pt x="9121" y="22638"/>
                      <a:pt x="8351" y="21171"/>
                      <a:pt x="7564" y="19757"/>
                    </a:cubicBezTo>
                    <a:cubicBezTo>
                      <a:pt x="7582" y="19739"/>
                      <a:pt x="7582" y="19721"/>
                      <a:pt x="7564" y="19721"/>
                    </a:cubicBezTo>
                    <a:cubicBezTo>
                      <a:pt x="7635" y="19506"/>
                      <a:pt x="7653" y="19274"/>
                      <a:pt x="7618" y="19041"/>
                    </a:cubicBezTo>
                    <a:cubicBezTo>
                      <a:pt x="7618" y="18791"/>
                      <a:pt x="7528" y="18558"/>
                      <a:pt x="7367" y="18361"/>
                    </a:cubicBezTo>
                    <a:cubicBezTo>
                      <a:pt x="7354" y="18348"/>
                      <a:pt x="7335" y="18343"/>
                      <a:pt x="7315" y="18343"/>
                    </a:cubicBezTo>
                    <a:cubicBezTo>
                      <a:pt x="7279" y="18343"/>
                      <a:pt x="7242" y="18362"/>
                      <a:pt x="7242" y="18397"/>
                    </a:cubicBezTo>
                    <a:cubicBezTo>
                      <a:pt x="7170" y="18612"/>
                      <a:pt x="7152" y="18844"/>
                      <a:pt x="7188" y="19059"/>
                    </a:cubicBezTo>
                    <a:lnTo>
                      <a:pt x="6991" y="18701"/>
                    </a:lnTo>
                    <a:cubicBezTo>
                      <a:pt x="6615" y="18003"/>
                      <a:pt x="6275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75" y="15677"/>
                      <a:pt x="6240" y="15301"/>
                    </a:cubicBezTo>
                    <a:cubicBezTo>
                      <a:pt x="6240" y="15263"/>
                      <a:pt x="6195" y="15225"/>
                      <a:pt x="6156" y="15225"/>
                    </a:cubicBezTo>
                    <a:cubicBezTo>
                      <a:pt x="6140" y="15225"/>
                      <a:pt x="6125" y="15232"/>
                      <a:pt x="6114" y="15247"/>
                    </a:cubicBezTo>
                    <a:cubicBezTo>
                      <a:pt x="5900" y="15534"/>
                      <a:pt x="5792" y="15910"/>
                      <a:pt x="5828" y="16267"/>
                    </a:cubicBezTo>
                    <a:cubicBezTo>
                      <a:pt x="5130" y="14585"/>
                      <a:pt x="4593" y="12849"/>
                      <a:pt x="4217" y="11078"/>
                    </a:cubicBezTo>
                    <a:cubicBezTo>
                      <a:pt x="4235" y="11024"/>
                      <a:pt x="4271" y="10970"/>
                      <a:pt x="4289" y="10917"/>
                    </a:cubicBezTo>
                    <a:cubicBezTo>
                      <a:pt x="4396" y="10845"/>
                      <a:pt x="4486" y="10720"/>
                      <a:pt x="4522" y="10595"/>
                    </a:cubicBezTo>
                    <a:cubicBezTo>
                      <a:pt x="4933" y="10541"/>
                      <a:pt x="5345" y="10416"/>
                      <a:pt x="5721" y="10237"/>
                    </a:cubicBezTo>
                    <a:cubicBezTo>
                      <a:pt x="5935" y="10129"/>
                      <a:pt x="6472" y="9664"/>
                      <a:pt x="6025" y="9467"/>
                    </a:cubicBezTo>
                    <a:cubicBezTo>
                      <a:pt x="6020" y="9463"/>
                      <a:pt x="6014" y="9461"/>
                      <a:pt x="6006" y="9461"/>
                    </a:cubicBezTo>
                    <a:cubicBezTo>
                      <a:pt x="5999" y="9461"/>
                      <a:pt x="5992" y="9463"/>
                      <a:pt x="5985" y="9467"/>
                    </a:cubicBezTo>
                    <a:lnTo>
                      <a:pt x="5985" y="9467"/>
                    </a:lnTo>
                    <a:cubicBezTo>
                      <a:pt x="6231" y="9168"/>
                      <a:pt x="6395" y="8806"/>
                      <a:pt x="6454" y="8411"/>
                    </a:cubicBezTo>
                    <a:cubicBezTo>
                      <a:pt x="6454" y="8358"/>
                      <a:pt x="6419" y="8340"/>
                      <a:pt x="6401" y="8340"/>
                    </a:cubicBezTo>
                    <a:cubicBezTo>
                      <a:pt x="6352" y="8334"/>
                      <a:pt x="6303" y="8331"/>
                      <a:pt x="6255" y="8331"/>
                    </a:cubicBezTo>
                    <a:cubicBezTo>
                      <a:pt x="5858" y="8331"/>
                      <a:pt x="5479" y="8524"/>
                      <a:pt x="5255" y="8859"/>
                    </a:cubicBezTo>
                    <a:cubicBezTo>
                      <a:pt x="5452" y="8394"/>
                      <a:pt x="5524" y="7875"/>
                      <a:pt x="5434" y="7374"/>
                    </a:cubicBezTo>
                    <a:cubicBezTo>
                      <a:pt x="5423" y="7351"/>
                      <a:pt x="5405" y="7336"/>
                      <a:pt x="5385" y="7336"/>
                    </a:cubicBezTo>
                    <a:cubicBezTo>
                      <a:pt x="5372" y="7336"/>
                      <a:pt x="5358" y="7342"/>
                      <a:pt x="5345" y="7356"/>
                    </a:cubicBezTo>
                    <a:cubicBezTo>
                      <a:pt x="5058" y="7660"/>
                      <a:pt x="4808" y="8000"/>
                      <a:pt x="4593" y="8358"/>
                    </a:cubicBezTo>
                    <a:cubicBezTo>
                      <a:pt x="4557" y="7857"/>
                      <a:pt x="4378" y="7374"/>
                      <a:pt x="4128" y="6944"/>
                    </a:cubicBezTo>
                    <a:cubicBezTo>
                      <a:pt x="4106" y="6922"/>
                      <a:pt x="4084" y="6907"/>
                      <a:pt x="4062" y="6907"/>
                    </a:cubicBezTo>
                    <a:cubicBezTo>
                      <a:pt x="4048" y="6907"/>
                      <a:pt x="4034" y="6912"/>
                      <a:pt x="4021" y="6926"/>
                    </a:cubicBezTo>
                    <a:cubicBezTo>
                      <a:pt x="3663" y="7320"/>
                      <a:pt x="3484" y="7839"/>
                      <a:pt x="3555" y="8376"/>
                    </a:cubicBezTo>
                    <a:cubicBezTo>
                      <a:pt x="3287" y="8018"/>
                      <a:pt x="2983" y="7660"/>
                      <a:pt x="2768" y="7356"/>
                    </a:cubicBezTo>
                    <a:cubicBezTo>
                      <a:pt x="2757" y="7335"/>
                      <a:pt x="2735" y="7326"/>
                      <a:pt x="2710" y="7326"/>
                    </a:cubicBezTo>
                    <a:cubicBezTo>
                      <a:pt x="2693" y="7326"/>
                      <a:pt x="2675" y="7330"/>
                      <a:pt x="2661" y="7338"/>
                    </a:cubicBezTo>
                    <a:cubicBezTo>
                      <a:pt x="2195" y="7910"/>
                      <a:pt x="2285" y="8734"/>
                      <a:pt x="2696" y="9342"/>
                    </a:cubicBezTo>
                    <a:cubicBezTo>
                      <a:pt x="2303" y="9163"/>
                      <a:pt x="1909" y="9056"/>
                      <a:pt x="1479" y="9002"/>
                    </a:cubicBezTo>
                    <a:cubicBezTo>
                      <a:pt x="1444" y="9002"/>
                      <a:pt x="1408" y="9056"/>
                      <a:pt x="1408" y="9109"/>
                    </a:cubicBezTo>
                    <a:cubicBezTo>
                      <a:pt x="1712" y="10219"/>
                      <a:pt x="2786" y="10702"/>
                      <a:pt x="3860" y="10827"/>
                    </a:cubicBezTo>
                    <a:cubicBezTo>
                      <a:pt x="3860" y="10827"/>
                      <a:pt x="3877" y="10809"/>
                      <a:pt x="3877" y="10809"/>
                    </a:cubicBezTo>
                    <a:cubicBezTo>
                      <a:pt x="3895" y="10809"/>
                      <a:pt x="3913" y="10809"/>
                      <a:pt x="3931" y="10827"/>
                    </a:cubicBezTo>
                    <a:cubicBezTo>
                      <a:pt x="3967" y="10827"/>
                      <a:pt x="4003" y="10774"/>
                      <a:pt x="3967" y="10756"/>
                    </a:cubicBezTo>
                    <a:cubicBezTo>
                      <a:pt x="3895" y="10684"/>
                      <a:pt x="3824" y="10613"/>
                      <a:pt x="3770" y="10523"/>
                    </a:cubicBezTo>
                    <a:lnTo>
                      <a:pt x="3770" y="10487"/>
                    </a:lnTo>
                    <a:cubicBezTo>
                      <a:pt x="3860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8" y="10827"/>
                      <a:pt x="4092" y="10827"/>
                    </a:cubicBezTo>
                    <a:lnTo>
                      <a:pt x="4110" y="10917"/>
                    </a:lnTo>
                    <a:lnTo>
                      <a:pt x="4074" y="10970"/>
                    </a:lnTo>
                    <a:cubicBezTo>
                      <a:pt x="4056" y="11042"/>
                      <a:pt x="4092" y="11096"/>
                      <a:pt x="4164" y="11114"/>
                    </a:cubicBezTo>
                    <a:cubicBezTo>
                      <a:pt x="4325" y="11955"/>
                      <a:pt x="4522" y="12778"/>
                      <a:pt x="4754" y="13601"/>
                    </a:cubicBezTo>
                    <a:cubicBezTo>
                      <a:pt x="4414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182" y="13082"/>
                      <a:pt x="4271" y="13154"/>
                      <a:pt x="4361" y="13243"/>
                    </a:cubicBezTo>
                    <a:cubicBezTo>
                      <a:pt x="4432" y="13351"/>
                      <a:pt x="4540" y="13458"/>
                      <a:pt x="4629" y="13565"/>
                    </a:cubicBezTo>
                    <a:cubicBezTo>
                      <a:pt x="4636" y="13569"/>
                      <a:pt x="4643" y="13570"/>
                      <a:pt x="4650" y="13570"/>
                    </a:cubicBezTo>
                    <a:cubicBezTo>
                      <a:pt x="4682" y="13570"/>
                      <a:pt x="4715" y="13541"/>
                      <a:pt x="4701" y="13512"/>
                    </a:cubicBezTo>
                    <a:cubicBezTo>
                      <a:pt x="4647" y="13368"/>
                      <a:pt x="4575" y="13243"/>
                      <a:pt x="4468" y="13136"/>
                    </a:cubicBezTo>
                    <a:cubicBezTo>
                      <a:pt x="4343" y="13011"/>
                      <a:pt x="4217" y="12903"/>
                      <a:pt x="4056" y="12832"/>
                    </a:cubicBezTo>
                    <a:cubicBezTo>
                      <a:pt x="4047" y="12827"/>
                      <a:pt x="4036" y="12825"/>
                      <a:pt x="4025" y="12825"/>
                    </a:cubicBezTo>
                    <a:cubicBezTo>
                      <a:pt x="3996" y="12825"/>
                      <a:pt x="3967" y="12841"/>
                      <a:pt x="3967" y="12867"/>
                    </a:cubicBezTo>
                    <a:cubicBezTo>
                      <a:pt x="3900" y="13305"/>
                      <a:pt x="4228" y="13695"/>
                      <a:pt x="4655" y="13695"/>
                    </a:cubicBezTo>
                    <a:cubicBezTo>
                      <a:pt x="4682" y="13695"/>
                      <a:pt x="4709" y="13694"/>
                      <a:pt x="4736" y="13691"/>
                    </a:cubicBezTo>
                    <a:cubicBezTo>
                      <a:pt x="4754" y="13691"/>
                      <a:pt x="4772" y="13673"/>
                      <a:pt x="4772" y="13673"/>
                    </a:cubicBezTo>
                    <a:cubicBezTo>
                      <a:pt x="5130" y="14943"/>
                      <a:pt x="5595" y="16178"/>
                      <a:pt x="6150" y="17359"/>
                    </a:cubicBezTo>
                    <a:cubicBezTo>
                      <a:pt x="5864" y="17001"/>
                      <a:pt x="5577" y="16625"/>
                      <a:pt x="5273" y="16250"/>
                    </a:cubicBezTo>
                    <a:cubicBezTo>
                      <a:pt x="4164" y="14317"/>
                      <a:pt x="2571" y="12492"/>
                      <a:pt x="173" y="12456"/>
                    </a:cubicBezTo>
                    <a:cubicBezTo>
                      <a:pt x="137" y="12474"/>
                      <a:pt x="137" y="12527"/>
                      <a:pt x="173" y="12545"/>
                    </a:cubicBezTo>
                    <a:cubicBezTo>
                      <a:pt x="1390" y="12814"/>
                      <a:pt x="2410" y="13100"/>
                      <a:pt x="3376" y="13941"/>
                    </a:cubicBezTo>
                    <a:cubicBezTo>
                      <a:pt x="3913" y="14442"/>
                      <a:pt x="4396" y="15033"/>
                      <a:pt x="4790" y="15659"/>
                    </a:cubicBezTo>
                    <a:cubicBezTo>
                      <a:pt x="3555" y="14227"/>
                      <a:pt x="2159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58" y="13225"/>
                      <a:pt x="2839" y="13816"/>
                      <a:pt x="3949" y="14925"/>
                    </a:cubicBezTo>
                    <a:cubicBezTo>
                      <a:pt x="4414" y="15391"/>
                      <a:pt x="4862" y="15874"/>
                      <a:pt x="5273" y="16393"/>
                    </a:cubicBezTo>
                    <a:lnTo>
                      <a:pt x="5273" y="16411"/>
                    </a:lnTo>
                    <a:cubicBezTo>
                      <a:pt x="4683" y="15784"/>
                      <a:pt x="3824" y="15480"/>
                      <a:pt x="3072" y="15104"/>
                    </a:cubicBezTo>
                    <a:cubicBezTo>
                      <a:pt x="1873" y="14514"/>
                      <a:pt x="996" y="13529"/>
                      <a:pt x="66" y="12599"/>
                    </a:cubicBezTo>
                    <a:cubicBezTo>
                      <a:pt x="62" y="12596"/>
                      <a:pt x="58" y="12594"/>
                      <a:pt x="5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74" y="13422"/>
                      <a:pt x="1408" y="14120"/>
                      <a:pt x="2213" y="14728"/>
                    </a:cubicBezTo>
                    <a:cubicBezTo>
                      <a:pt x="3179" y="15444"/>
                      <a:pt x="4343" y="15802"/>
                      <a:pt x="5309" y="16554"/>
                    </a:cubicBezTo>
                    <a:cubicBezTo>
                      <a:pt x="5318" y="16563"/>
                      <a:pt x="5327" y="16567"/>
                      <a:pt x="5336" y="16567"/>
                    </a:cubicBezTo>
                    <a:cubicBezTo>
                      <a:pt x="5345" y="16567"/>
                      <a:pt x="5354" y="16563"/>
                      <a:pt x="5363" y="16554"/>
                    </a:cubicBezTo>
                    <a:lnTo>
                      <a:pt x="5381" y="16590"/>
                    </a:lnTo>
                    <a:cubicBezTo>
                      <a:pt x="5390" y="16598"/>
                      <a:pt x="5399" y="16603"/>
                      <a:pt x="5407" y="16603"/>
                    </a:cubicBezTo>
                    <a:cubicBezTo>
                      <a:pt x="5416" y="16603"/>
                      <a:pt x="5425" y="16598"/>
                      <a:pt x="5434" y="16590"/>
                    </a:cubicBezTo>
                    <a:cubicBezTo>
                      <a:pt x="5721" y="16965"/>
                      <a:pt x="6007" y="17341"/>
                      <a:pt x="6311" y="17699"/>
                    </a:cubicBezTo>
                    <a:cubicBezTo>
                      <a:pt x="7027" y="19131"/>
                      <a:pt x="7779" y="20491"/>
                      <a:pt x="8423" y="21904"/>
                    </a:cubicBezTo>
                    <a:cubicBezTo>
                      <a:pt x="8190" y="21618"/>
                      <a:pt x="7850" y="21439"/>
                      <a:pt x="7492" y="21403"/>
                    </a:cubicBezTo>
                    <a:cubicBezTo>
                      <a:pt x="7439" y="21403"/>
                      <a:pt x="7403" y="21457"/>
                      <a:pt x="7421" y="21511"/>
                    </a:cubicBezTo>
                    <a:cubicBezTo>
                      <a:pt x="7618" y="21904"/>
                      <a:pt x="8011" y="22173"/>
                      <a:pt x="8459" y="22209"/>
                    </a:cubicBezTo>
                    <a:cubicBezTo>
                      <a:pt x="8494" y="22209"/>
                      <a:pt x="8512" y="22173"/>
                      <a:pt x="8512" y="22155"/>
                    </a:cubicBezTo>
                    <a:cubicBezTo>
                      <a:pt x="8834" y="22889"/>
                      <a:pt x="9121" y="23676"/>
                      <a:pt x="9335" y="24463"/>
                    </a:cubicBezTo>
                    <a:cubicBezTo>
                      <a:pt x="9139" y="24875"/>
                      <a:pt x="8978" y="25322"/>
                      <a:pt x="8834" y="25752"/>
                    </a:cubicBezTo>
                    <a:cubicBezTo>
                      <a:pt x="8870" y="25394"/>
                      <a:pt x="8852" y="24964"/>
                      <a:pt x="8548" y="24732"/>
                    </a:cubicBezTo>
                    <a:cubicBezTo>
                      <a:pt x="8533" y="24709"/>
                      <a:pt x="8512" y="24699"/>
                      <a:pt x="8491" y="24699"/>
                    </a:cubicBezTo>
                    <a:cubicBezTo>
                      <a:pt x="8462" y="24699"/>
                      <a:pt x="8433" y="24719"/>
                      <a:pt x="8423" y="24750"/>
                    </a:cubicBezTo>
                    <a:cubicBezTo>
                      <a:pt x="8333" y="25161"/>
                      <a:pt x="8441" y="25591"/>
                      <a:pt x="8709" y="25913"/>
                    </a:cubicBezTo>
                    <a:lnTo>
                      <a:pt x="8709" y="25967"/>
                    </a:lnTo>
                    <a:cubicBezTo>
                      <a:pt x="8709" y="25984"/>
                      <a:pt x="8727" y="25984"/>
                      <a:pt x="8727" y="26002"/>
                    </a:cubicBezTo>
                    <a:cubicBezTo>
                      <a:pt x="8566" y="26539"/>
                      <a:pt x="8423" y="27076"/>
                      <a:pt x="8315" y="27631"/>
                    </a:cubicBezTo>
                    <a:cubicBezTo>
                      <a:pt x="8280" y="27828"/>
                      <a:pt x="8244" y="28042"/>
                      <a:pt x="8208" y="28239"/>
                    </a:cubicBezTo>
                    <a:cubicBezTo>
                      <a:pt x="8244" y="27792"/>
                      <a:pt x="8262" y="27344"/>
                      <a:pt x="8244" y="26879"/>
                    </a:cubicBezTo>
                    <a:cubicBezTo>
                      <a:pt x="8244" y="25806"/>
                      <a:pt x="7868" y="24857"/>
                      <a:pt x="7689" y="23819"/>
                    </a:cubicBezTo>
                    <a:cubicBezTo>
                      <a:pt x="7671" y="23783"/>
                      <a:pt x="7635" y="23765"/>
                      <a:pt x="7602" y="23765"/>
                    </a:cubicBezTo>
                    <a:cubicBezTo>
                      <a:pt x="7568" y="23765"/>
                      <a:pt x="7537" y="23783"/>
                      <a:pt x="7528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29" y="31747"/>
                      <a:pt x="8244" y="33483"/>
                      <a:pt x="8673" y="35147"/>
                    </a:cubicBezTo>
                    <a:cubicBezTo>
                      <a:pt x="8047" y="34001"/>
                      <a:pt x="7116" y="32964"/>
                      <a:pt x="6222" y="32015"/>
                    </a:cubicBezTo>
                    <a:cubicBezTo>
                      <a:pt x="6186" y="31800"/>
                      <a:pt x="6168" y="31550"/>
                      <a:pt x="6132" y="31317"/>
                    </a:cubicBezTo>
                    <a:cubicBezTo>
                      <a:pt x="6383" y="30619"/>
                      <a:pt x="6794" y="29868"/>
                      <a:pt x="6490" y="29152"/>
                    </a:cubicBezTo>
                    <a:cubicBezTo>
                      <a:pt x="6481" y="29125"/>
                      <a:pt x="6454" y="29112"/>
                      <a:pt x="6427" y="29112"/>
                    </a:cubicBezTo>
                    <a:cubicBezTo>
                      <a:pt x="6401" y="29112"/>
                      <a:pt x="6374" y="29125"/>
                      <a:pt x="6365" y="29152"/>
                    </a:cubicBezTo>
                    <a:cubicBezTo>
                      <a:pt x="6275" y="29367"/>
                      <a:pt x="6168" y="29563"/>
                      <a:pt x="6043" y="29760"/>
                    </a:cubicBezTo>
                    <a:cubicBezTo>
                      <a:pt x="6061" y="29385"/>
                      <a:pt x="6061" y="28991"/>
                      <a:pt x="6079" y="28615"/>
                    </a:cubicBezTo>
                    <a:cubicBezTo>
                      <a:pt x="6079" y="28579"/>
                      <a:pt x="6025" y="28543"/>
                      <a:pt x="5989" y="28543"/>
                    </a:cubicBezTo>
                    <a:cubicBezTo>
                      <a:pt x="5434" y="28776"/>
                      <a:pt x="5184" y="29367"/>
                      <a:pt x="5220" y="29939"/>
                    </a:cubicBezTo>
                    <a:cubicBezTo>
                      <a:pt x="4897" y="29528"/>
                      <a:pt x="4486" y="29188"/>
                      <a:pt x="4003" y="28937"/>
                    </a:cubicBezTo>
                    <a:cubicBezTo>
                      <a:pt x="3996" y="28934"/>
                      <a:pt x="3989" y="28933"/>
                      <a:pt x="3982" y="28933"/>
                    </a:cubicBezTo>
                    <a:cubicBezTo>
                      <a:pt x="3950" y="28933"/>
                      <a:pt x="3913" y="28965"/>
                      <a:pt x="3913" y="29009"/>
                    </a:cubicBezTo>
                    <a:cubicBezTo>
                      <a:pt x="3931" y="29492"/>
                      <a:pt x="4074" y="29957"/>
                      <a:pt x="4325" y="30369"/>
                    </a:cubicBezTo>
                    <a:lnTo>
                      <a:pt x="4271" y="30333"/>
                    </a:lnTo>
                    <a:cubicBezTo>
                      <a:pt x="4065" y="30191"/>
                      <a:pt x="3692" y="29957"/>
                      <a:pt x="3372" y="29957"/>
                    </a:cubicBezTo>
                    <a:cubicBezTo>
                      <a:pt x="3248" y="29957"/>
                      <a:pt x="3132" y="29992"/>
                      <a:pt x="3036" y="30082"/>
                    </a:cubicBezTo>
                    <a:cubicBezTo>
                      <a:pt x="2553" y="30530"/>
                      <a:pt x="3072" y="30924"/>
                      <a:pt x="3681" y="31174"/>
                    </a:cubicBezTo>
                    <a:lnTo>
                      <a:pt x="3412" y="31174"/>
                    </a:lnTo>
                    <a:cubicBezTo>
                      <a:pt x="2750" y="31246"/>
                      <a:pt x="2678" y="31800"/>
                      <a:pt x="2929" y="32337"/>
                    </a:cubicBezTo>
                    <a:cubicBezTo>
                      <a:pt x="2947" y="32364"/>
                      <a:pt x="2974" y="32377"/>
                      <a:pt x="3001" y="32377"/>
                    </a:cubicBezTo>
                    <a:cubicBezTo>
                      <a:pt x="3027" y="32377"/>
                      <a:pt x="3054" y="32364"/>
                      <a:pt x="3072" y="32337"/>
                    </a:cubicBezTo>
                    <a:cubicBezTo>
                      <a:pt x="3310" y="31989"/>
                      <a:pt x="3750" y="31890"/>
                      <a:pt x="4213" y="31890"/>
                    </a:cubicBezTo>
                    <a:cubicBezTo>
                      <a:pt x="4656" y="31890"/>
                      <a:pt x="5120" y="31981"/>
                      <a:pt x="5452" y="32033"/>
                    </a:cubicBezTo>
                    <a:cubicBezTo>
                      <a:pt x="5456" y="32035"/>
                      <a:pt x="5460" y="32036"/>
                      <a:pt x="5463" y="32036"/>
                    </a:cubicBezTo>
                    <a:cubicBezTo>
                      <a:pt x="5491" y="32036"/>
                      <a:pt x="5502" y="31977"/>
                      <a:pt x="5470" y="31961"/>
                    </a:cubicBezTo>
                    <a:cubicBezTo>
                      <a:pt x="5150" y="31832"/>
                      <a:pt x="4695" y="31735"/>
                      <a:pt x="4249" y="31735"/>
                    </a:cubicBezTo>
                    <a:cubicBezTo>
                      <a:pt x="3772" y="31735"/>
                      <a:pt x="3305" y="31845"/>
                      <a:pt x="3018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07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81" y="31926"/>
                      <a:pt x="5631" y="31997"/>
                      <a:pt x="5864" y="32033"/>
                    </a:cubicBezTo>
                    <a:lnTo>
                      <a:pt x="5864" y="32069"/>
                    </a:lnTo>
                    <a:cubicBezTo>
                      <a:pt x="5885" y="32100"/>
                      <a:pt x="5917" y="32119"/>
                      <a:pt x="5952" y="32119"/>
                    </a:cubicBezTo>
                    <a:cubicBezTo>
                      <a:pt x="5977" y="32119"/>
                      <a:pt x="6002" y="32109"/>
                      <a:pt x="6025" y="32087"/>
                    </a:cubicBezTo>
                    <a:cubicBezTo>
                      <a:pt x="6025" y="32105"/>
                      <a:pt x="6061" y="32122"/>
                      <a:pt x="6079" y="32122"/>
                    </a:cubicBezTo>
                    <a:cubicBezTo>
                      <a:pt x="6079" y="32158"/>
                      <a:pt x="6096" y="32194"/>
                      <a:pt x="6096" y="32230"/>
                    </a:cubicBezTo>
                    <a:cubicBezTo>
                      <a:pt x="6104" y="32261"/>
                      <a:pt x="6133" y="32275"/>
                      <a:pt x="6162" y="32275"/>
                    </a:cubicBezTo>
                    <a:cubicBezTo>
                      <a:pt x="6200" y="32275"/>
                      <a:pt x="6240" y="32252"/>
                      <a:pt x="6240" y="32212"/>
                    </a:cubicBezTo>
                    <a:lnTo>
                      <a:pt x="6240" y="32176"/>
                    </a:lnTo>
                    <a:cubicBezTo>
                      <a:pt x="6687" y="32695"/>
                      <a:pt x="7134" y="33232"/>
                      <a:pt x="7564" y="33769"/>
                    </a:cubicBezTo>
                    <a:cubicBezTo>
                      <a:pt x="8065" y="34449"/>
                      <a:pt x="8441" y="35200"/>
                      <a:pt x="8906" y="35916"/>
                    </a:cubicBezTo>
                    <a:lnTo>
                      <a:pt x="8942" y="36077"/>
                    </a:lnTo>
                    <a:cubicBezTo>
                      <a:pt x="9031" y="36399"/>
                      <a:pt x="9139" y="36722"/>
                      <a:pt x="9264" y="37062"/>
                    </a:cubicBezTo>
                    <a:cubicBezTo>
                      <a:pt x="8171" y="35370"/>
                      <a:pt x="6403" y="33696"/>
                      <a:pt x="4623" y="33696"/>
                    </a:cubicBezTo>
                    <a:cubicBezTo>
                      <a:pt x="4595" y="33696"/>
                      <a:pt x="4567" y="33696"/>
                      <a:pt x="4540" y="33697"/>
                    </a:cubicBezTo>
                    <a:cubicBezTo>
                      <a:pt x="4468" y="33697"/>
                      <a:pt x="4432" y="33787"/>
                      <a:pt x="4468" y="33840"/>
                    </a:cubicBezTo>
                    <a:cubicBezTo>
                      <a:pt x="5291" y="34699"/>
                      <a:pt x="5828" y="35898"/>
                      <a:pt x="6776" y="36632"/>
                    </a:cubicBezTo>
                    <a:cubicBezTo>
                      <a:pt x="7564" y="37240"/>
                      <a:pt x="8566" y="37581"/>
                      <a:pt x="9318" y="38189"/>
                    </a:cubicBezTo>
                    <a:cubicBezTo>
                      <a:pt x="9461" y="38386"/>
                      <a:pt x="9604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798" y="38751"/>
                      <a:pt x="9814" y="38734"/>
                      <a:pt x="9801" y="38708"/>
                    </a:cubicBezTo>
                    <a:cubicBezTo>
                      <a:pt x="9783" y="38672"/>
                      <a:pt x="9765" y="38636"/>
                      <a:pt x="9747" y="38601"/>
                    </a:cubicBezTo>
                    <a:lnTo>
                      <a:pt x="9747" y="38601"/>
                    </a:lnTo>
                    <a:cubicBezTo>
                      <a:pt x="9819" y="38690"/>
                      <a:pt x="9908" y="38779"/>
                      <a:pt x="9962" y="38887"/>
                    </a:cubicBezTo>
                    <a:cubicBezTo>
                      <a:pt x="10266" y="39585"/>
                      <a:pt x="10570" y="40301"/>
                      <a:pt x="10857" y="40998"/>
                    </a:cubicBezTo>
                    <a:lnTo>
                      <a:pt x="10695" y="40909"/>
                    </a:lnTo>
                    <a:cubicBezTo>
                      <a:pt x="10552" y="40676"/>
                      <a:pt x="10391" y="40480"/>
                      <a:pt x="10194" y="40283"/>
                    </a:cubicBezTo>
                    <a:cubicBezTo>
                      <a:pt x="10033" y="40050"/>
                      <a:pt x="9783" y="39871"/>
                      <a:pt x="9514" y="39782"/>
                    </a:cubicBezTo>
                    <a:cubicBezTo>
                      <a:pt x="9507" y="39779"/>
                      <a:pt x="9500" y="39778"/>
                      <a:pt x="9493" y="39778"/>
                    </a:cubicBezTo>
                    <a:cubicBezTo>
                      <a:pt x="9443" y="39778"/>
                      <a:pt x="9391" y="39827"/>
                      <a:pt x="9407" y="39889"/>
                    </a:cubicBezTo>
                    <a:cubicBezTo>
                      <a:pt x="9693" y="40515"/>
                      <a:pt x="10248" y="40998"/>
                      <a:pt x="10928" y="41177"/>
                    </a:cubicBezTo>
                    <a:cubicBezTo>
                      <a:pt x="11393" y="42269"/>
                      <a:pt x="11733" y="43414"/>
                      <a:pt x="11948" y="44577"/>
                    </a:cubicBezTo>
                    <a:cubicBezTo>
                      <a:pt x="11948" y="44792"/>
                      <a:pt x="11930" y="44989"/>
                      <a:pt x="11912" y="45186"/>
                    </a:cubicBezTo>
                    <a:cubicBezTo>
                      <a:pt x="11787" y="44685"/>
                      <a:pt x="11554" y="44184"/>
                      <a:pt x="11143" y="44023"/>
                    </a:cubicBezTo>
                    <a:cubicBezTo>
                      <a:pt x="11125" y="44010"/>
                      <a:pt x="11108" y="44004"/>
                      <a:pt x="11092" y="44004"/>
                    </a:cubicBezTo>
                    <a:cubicBezTo>
                      <a:pt x="1104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41" y="45991"/>
                    </a:cubicBezTo>
                    <a:cubicBezTo>
                      <a:pt x="11662" y="47978"/>
                      <a:pt x="11304" y="49946"/>
                      <a:pt x="10785" y="51861"/>
                    </a:cubicBezTo>
                    <a:cubicBezTo>
                      <a:pt x="10774" y="51904"/>
                      <a:pt x="10809" y="51928"/>
                      <a:pt x="10847" y="51928"/>
                    </a:cubicBezTo>
                    <a:cubicBezTo>
                      <a:pt x="10871" y="51928"/>
                      <a:pt x="10896" y="51918"/>
                      <a:pt x="10910" y="51897"/>
                    </a:cubicBezTo>
                    <a:cubicBezTo>
                      <a:pt x="11465" y="50483"/>
                      <a:pt x="11859" y="49015"/>
                      <a:pt x="12056" y="47512"/>
                    </a:cubicBezTo>
                    <a:cubicBezTo>
                      <a:pt x="12682" y="47011"/>
                      <a:pt x="13272" y="46045"/>
                      <a:pt x="13165" y="45275"/>
                    </a:cubicBezTo>
                    <a:cubicBezTo>
                      <a:pt x="13165" y="45234"/>
                      <a:pt x="13133" y="45192"/>
                      <a:pt x="13093" y="45192"/>
                    </a:cubicBezTo>
                    <a:cubicBezTo>
                      <a:pt x="13082" y="45192"/>
                      <a:pt x="13070" y="45196"/>
                      <a:pt x="13058" y="45204"/>
                    </a:cubicBezTo>
                    <a:cubicBezTo>
                      <a:pt x="12574" y="45544"/>
                      <a:pt x="12413" y="46063"/>
                      <a:pt x="12181" y="46546"/>
                    </a:cubicBezTo>
                    <a:cubicBezTo>
                      <a:pt x="12306" y="45258"/>
                      <a:pt x="12342" y="43951"/>
                      <a:pt x="12288" y="42645"/>
                    </a:cubicBezTo>
                    <a:cubicBezTo>
                      <a:pt x="12736" y="42144"/>
                      <a:pt x="12879" y="41392"/>
                      <a:pt x="13004" y="40748"/>
                    </a:cubicBezTo>
                    <a:cubicBezTo>
                      <a:pt x="13004" y="40704"/>
                      <a:pt x="12968" y="40649"/>
                      <a:pt x="12917" y="40649"/>
                    </a:cubicBezTo>
                    <a:cubicBezTo>
                      <a:pt x="12905" y="40649"/>
                      <a:pt x="12892" y="40652"/>
                      <a:pt x="12879" y="40658"/>
                    </a:cubicBezTo>
                    <a:cubicBezTo>
                      <a:pt x="12610" y="40963"/>
                      <a:pt x="12396" y="41303"/>
                      <a:pt x="12234" y="41678"/>
                    </a:cubicBezTo>
                    <a:cubicBezTo>
                      <a:pt x="12234" y="41589"/>
                      <a:pt x="12234" y="41482"/>
                      <a:pt x="12217" y="41392"/>
                    </a:cubicBezTo>
                    <a:cubicBezTo>
                      <a:pt x="12324" y="40175"/>
                      <a:pt x="12467" y="38958"/>
                      <a:pt x="12646" y="37759"/>
                    </a:cubicBezTo>
                    <a:cubicBezTo>
                      <a:pt x="13505" y="36811"/>
                      <a:pt x="14203" y="35702"/>
                      <a:pt x="14937" y="34646"/>
                    </a:cubicBezTo>
                    <a:cubicBezTo>
                      <a:pt x="16010" y="33125"/>
                      <a:pt x="17030" y="31639"/>
                      <a:pt x="17818" y="29957"/>
                    </a:cubicBezTo>
                    <a:cubicBezTo>
                      <a:pt x="17850" y="29893"/>
                      <a:pt x="17796" y="29829"/>
                      <a:pt x="17733" y="29829"/>
                    </a:cubicBezTo>
                    <a:cubicBezTo>
                      <a:pt x="17725" y="29829"/>
                      <a:pt x="17718" y="29830"/>
                      <a:pt x="17710" y="29832"/>
                    </a:cubicBezTo>
                    <a:cubicBezTo>
                      <a:pt x="15599" y="30458"/>
                      <a:pt x="14113" y="32212"/>
                      <a:pt x="13254" y="34234"/>
                    </a:cubicBezTo>
                    <a:cubicBezTo>
                      <a:pt x="13433" y="33339"/>
                      <a:pt x="13630" y="32463"/>
                      <a:pt x="13845" y="31568"/>
                    </a:cubicBezTo>
                    <a:lnTo>
                      <a:pt x="13845" y="31604"/>
                    </a:lnTo>
                    <a:cubicBezTo>
                      <a:pt x="13845" y="31612"/>
                      <a:pt x="13858" y="31617"/>
                      <a:pt x="13874" y="31617"/>
                    </a:cubicBezTo>
                    <a:cubicBezTo>
                      <a:pt x="13890" y="31617"/>
                      <a:pt x="13908" y="31612"/>
                      <a:pt x="13917" y="31604"/>
                    </a:cubicBezTo>
                    <a:cubicBezTo>
                      <a:pt x="13952" y="31425"/>
                      <a:pt x="13970" y="31246"/>
                      <a:pt x="13952" y="31067"/>
                    </a:cubicBezTo>
                    <a:cubicBezTo>
                      <a:pt x="14078" y="30548"/>
                      <a:pt x="14221" y="30047"/>
                      <a:pt x="14346" y="29528"/>
                    </a:cubicBezTo>
                    <a:cubicBezTo>
                      <a:pt x="14811" y="29295"/>
                      <a:pt x="15187" y="28919"/>
                      <a:pt x="15420" y="28454"/>
                    </a:cubicBezTo>
                    <a:cubicBezTo>
                      <a:pt x="15452" y="28406"/>
                      <a:pt x="15412" y="28344"/>
                      <a:pt x="15353" y="28344"/>
                    </a:cubicBezTo>
                    <a:cubicBezTo>
                      <a:pt x="15345" y="28344"/>
                      <a:pt x="15338" y="28345"/>
                      <a:pt x="15330" y="28347"/>
                    </a:cubicBezTo>
                    <a:cubicBezTo>
                      <a:pt x="15026" y="28418"/>
                      <a:pt x="14740" y="28597"/>
                      <a:pt x="14543" y="28830"/>
                    </a:cubicBezTo>
                    <a:cubicBezTo>
                      <a:pt x="14650" y="28472"/>
                      <a:pt x="14740" y="28114"/>
                      <a:pt x="14847" y="27756"/>
                    </a:cubicBezTo>
                    <a:cubicBezTo>
                      <a:pt x="15098" y="27577"/>
                      <a:pt x="15330" y="27398"/>
                      <a:pt x="15563" y="27183"/>
                    </a:cubicBezTo>
                    <a:lnTo>
                      <a:pt x="15563" y="27183"/>
                    </a:lnTo>
                    <a:cubicBezTo>
                      <a:pt x="15545" y="27219"/>
                      <a:pt x="15509" y="27255"/>
                      <a:pt x="15491" y="27291"/>
                    </a:cubicBezTo>
                    <a:cubicBezTo>
                      <a:pt x="15477" y="27320"/>
                      <a:pt x="15498" y="27349"/>
                      <a:pt x="15526" y="27349"/>
                    </a:cubicBezTo>
                    <a:cubicBezTo>
                      <a:pt x="15532" y="27349"/>
                      <a:pt x="15538" y="27348"/>
                      <a:pt x="15545" y="27344"/>
                    </a:cubicBezTo>
                    <a:cubicBezTo>
                      <a:pt x="15617" y="27291"/>
                      <a:pt x="15688" y="27237"/>
                      <a:pt x="15742" y="27166"/>
                    </a:cubicBezTo>
                    <a:cubicBezTo>
                      <a:pt x="15763" y="27167"/>
                      <a:pt x="15784" y="27167"/>
                      <a:pt x="15805" y="27167"/>
                    </a:cubicBezTo>
                    <a:cubicBezTo>
                      <a:pt x="16491" y="27167"/>
                      <a:pt x="17312" y="26618"/>
                      <a:pt x="17746" y="26271"/>
                    </a:cubicBezTo>
                    <a:cubicBezTo>
                      <a:pt x="17800" y="26217"/>
                      <a:pt x="17764" y="26146"/>
                      <a:pt x="17692" y="26146"/>
                    </a:cubicBezTo>
                    <a:cubicBezTo>
                      <a:pt x="17245" y="26163"/>
                      <a:pt x="16816" y="26271"/>
                      <a:pt x="16386" y="26432"/>
                    </a:cubicBezTo>
                    <a:cubicBezTo>
                      <a:pt x="16923" y="26002"/>
                      <a:pt x="17370" y="25483"/>
                      <a:pt x="17710" y="24893"/>
                    </a:cubicBezTo>
                    <a:cubicBezTo>
                      <a:pt x="17728" y="24857"/>
                      <a:pt x="17710" y="24803"/>
                      <a:pt x="17657" y="24803"/>
                    </a:cubicBezTo>
                    <a:cubicBezTo>
                      <a:pt x="17639" y="24803"/>
                      <a:pt x="17621" y="24803"/>
                      <a:pt x="17603" y="24803"/>
                    </a:cubicBezTo>
                    <a:cubicBezTo>
                      <a:pt x="17050" y="24803"/>
                      <a:pt x="16536" y="25067"/>
                      <a:pt x="16189" y="25483"/>
                    </a:cubicBezTo>
                    <a:cubicBezTo>
                      <a:pt x="16386" y="24911"/>
                      <a:pt x="16332" y="24302"/>
                      <a:pt x="16064" y="23765"/>
                    </a:cubicBezTo>
                    <a:cubicBezTo>
                      <a:pt x="16053" y="23743"/>
                      <a:pt x="16021" y="23728"/>
                      <a:pt x="15995" y="23728"/>
                    </a:cubicBezTo>
                    <a:cubicBezTo>
                      <a:pt x="15978" y="23728"/>
                      <a:pt x="15963" y="23734"/>
                      <a:pt x="15957" y="23748"/>
                    </a:cubicBezTo>
                    <a:cubicBezTo>
                      <a:pt x="15581" y="24105"/>
                      <a:pt x="15295" y="24553"/>
                      <a:pt x="15151" y="25054"/>
                    </a:cubicBezTo>
                    <a:cubicBezTo>
                      <a:pt x="15080" y="24785"/>
                      <a:pt x="14972" y="24535"/>
                      <a:pt x="14811" y="24320"/>
                    </a:cubicBezTo>
                    <a:cubicBezTo>
                      <a:pt x="14716" y="24197"/>
                      <a:pt x="14308" y="23814"/>
                      <a:pt x="14040" y="23814"/>
                    </a:cubicBezTo>
                    <a:cubicBezTo>
                      <a:pt x="13957" y="23814"/>
                      <a:pt x="13887" y="23851"/>
                      <a:pt x="13845" y="23944"/>
                    </a:cubicBezTo>
                    <a:cubicBezTo>
                      <a:pt x="13594" y="24463"/>
                      <a:pt x="13791" y="25090"/>
                      <a:pt x="13970" y="25609"/>
                    </a:cubicBezTo>
                    <a:cubicBezTo>
                      <a:pt x="13762" y="25414"/>
                      <a:pt x="13488" y="25316"/>
                      <a:pt x="13208" y="25316"/>
                    </a:cubicBezTo>
                    <a:cubicBezTo>
                      <a:pt x="13128" y="25316"/>
                      <a:pt x="13048" y="25324"/>
                      <a:pt x="12968" y="25340"/>
                    </a:cubicBezTo>
                    <a:cubicBezTo>
                      <a:pt x="12932" y="25340"/>
                      <a:pt x="12914" y="25376"/>
                      <a:pt x="12914" y="25412"/>
                    </a:cubicBezTo>
                    <a:cubicBezTo>
                      <a:pt x="12914" y="26235"/>
                      <a:pt x="13720" y="27130"/>
                      <a:pt x="14579" y="27148"/>
                    </a:cubicBezTo>
                    <a:cubicBezTo>
                      <a:pt x="14615" y="27309"/>
                      <a:pt x="14668" y="27470"/>
                      <a:pt x="14740" y="27613"/>
                    </a:cubicBezTo>
                    <a:cubicBezTo>
                      <a:pt x="14740" y="27631"/>
                      <a:pt x="14740" y="27631"/>
                      <a:pt x="14758" y="27649"/>
                    </a:cubicBezTo>
                    <a:cubicBezTo>
                      <a:pt x="14758" y="27649"/>
                      <a:pt x="14758" y="27649"/>
                      <a:pt x="14758" y="27667"/>
                    </a:cubicBezTo>
                    <a:cubicBezTo>
                      <a:pt x="14758" y="27685"/>
                      <a:pt x="14758" y="27685"/>
                      <a:pt x="14758" y="27702"/>
                    </a:cubicBezTo>
                    <a:cubicBezTo>
                      <a:pt x="14597" y="28203"/>
                      <a:pt x="14436" y="28687"/>
                      <a:pt x="14292" y="29188"/>
                    </a:cubicBezTo>
                    <a:cubicBezTo>
                      <a:pt x="14292" y="29188"/>
                      <a:pt x="14292" y="29206"/>
                      <a:pt x="14292" y="29223"/>
                    </a:cubicBezTo>
                    <a:lnTo>
                      <a:pt x="14239" y="29402"/>
                    </a:lnTo>
                    <a:cubicBezTo>
                      <a:pt x="14167" y="29456"/>
                      <a:pt x="14113" y="29510"/>
                      <a:pt x="14042" y="29563"/>
                    </a:cubicBezTo>
                    <a:cubicBezTo>
                      <a:pt x="13980" y="29594"/>
                      <a:pt x="14025" y="29639"/>
                      <a:pt x="14073" y="29639"/>
                    </a:cubicBezTo>
                    <a:cubicBezTo>
                      <a:pt x="14081" y="29639"/>
                      <a:pt x="14088" y="29638"/>
                      <a:pt x="14096" y="29635"/>
                    </a:cubicBezTo>
                    <a:cubicBezTo>
                      <a:pt x="14131" y="29635"/>
                      <a:pt x="14149" y="29617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90"/>
                      <a:pt x="13917" y="30476"/>
                    </a:cubicBezTo>
                    <a:cubicBezTo>
                      <a:pt x="13845" y="30190"/>
                      <a:pt x="13720" y="29903"/>
                      <a:pt x="13523" y="29671"/>
                    </a:cubicBezTo>
                    <a:cubicBezTo>
                      <a:pt x="13510" y="29658"/>
                      <a:pt x="13495" y="29652"/>
                      <a:pt x="13481" y="29652"/>
                    </a:cubicBezTo>
                    <a:cubicBezTo>
                      <a:pt x="13454" y="29652"/>
                      <a:pt x="13427" y="29672"/>
                      <a:pt x="13416" y="29707"/>
                    </a:cubicBezTo>
                    <a:cubicBezTo>
                      <a:pt x="13326" y="30154"/>
                      <a:pt x="13505" y="30709"/>
                      <a:pt x="13738" y="31138"/>
                    </a:cubicBezTo>
                    <a:cubicBezTo>
                      <a:pt x="13577" y="31693"/>
                      <a:pt x="13433" y="32248"/>
                      <a:pt x="13290" y="32803"/>
                    </a:cubicBezTo>
                    <a:cubicBezTo>
                      <a:pt x="13290" y="32391"/>
                      <a:pt x="13165" y="32015"/>
                      <a:pt x="12950" y="31675"/>
                    </a:cubicBezTo>
                    <a:cubicBezTo>
                      <a:pt x="12931" y="31655"/>
                      <a:pt x="12906" y="31641"/>
                      <a:pt x="12881" y="31641"/>
                    </a:cubicBezTo>
                    <a:cubicBezTo>
                      <a:pt x="12861" y="31641"/>
                      <a:pt x="12841" y="31651"/>
                      <a:pt x="12825" y="31675"/>
                    </a:cubicBezTo>
                    <a:cubicBezTo>
                      <a:pt x="12610" y="32140"/>
                      <a:pt x="12825" y="32856"/>
                      <a:pt x="13165" y="33268"/>
                    </a:cubicBezTo>
                    <a:lnTo>
                      <a:pt x="13165" y="33304"/>
                    </a:lnTo>
                    <a:cubicBezTo>
                      <a:pt x="12825" y="34717"/>
                      <a:pt x="12539" y="36131"/>
                      <a:pt x="12342" y="37581"/>
                    </a:cubicBezTo>
                    <a:cubicBezTo>
                      <a:pt x="12217" y="37849"/>
                      <a:pt x="12091" y="38099"/>
                      <a:pt x="11948" y="38368"/>
                    </a:cubicBezTo>
                    <a:cubicBezTo>
                      <a:pt x="11935" y="38407"/>
                      <a:pt x="11969" y="38436"/>
                      <a:pt x="12002" y="38436"/>
                    </a:cubicBezTo>
                    <a:cubicBezTo>
                      <a:pt x="12015" y="38436"/>
                      <a:pt x="12028" y="38432"/>
                      <a:pt x="12038" y="38422"/>
                    </a:cubicBezTo>
                    <a:cubicBezTo>
                      <a:pt x="12073" y="38368"/>
                      <a:pt x="12109" y="38314"/>
                      <a:pt x="12127" y="38261"/>
                    </a:cubicBezTo>
                    <a:cubicBezTo>
                      <a:pt x="12136" y="38269"/>
                      <a:pt x="12149" y="38274"/>
                      <a:pt x="12165" y="38274"/>
                    </a:cubicBezTo>
                    <a:cubicBezTo>
                      <a:pt x="12181" y="38274"/>
                      <a:pt x="12199" y="38269"/>
                      <a:pt x="12217" y="38261"/>
                    </a:cubicBezTo>
                    <a:lnTo>
                      <a:pt x="12252" y="38225"/>
                    </a:lnTo>
                    <a:lnTo>
                      <a:pt x="12252" y="38225"/>
                    </a:lnTo>
                    <a:cubicBezTo>
                      <a:pt x="12181" y="38726"/>
                      <a:pt x="12127" y="39227"/>
                      <a:pt x="12091" y="39728"/>
                    </a:cubicBezTo>
                    <a:cubicBezTo>
                      <a:pt x="11894" y="37921"/>
                      <a:pt x="11608" y="36113"/>
                      <a:pt x="11322" y="34324"/>
                    </a:cubicBezTo>
                    <a:cubicBezTo>
                      <a:pt x="11322" y="34324"/>
                      <a:pt x="11340" y="34306"/>
                      <a:pt x="11340" y="34306"/>
                    </a:cubicBezTo>
                    <a:cubicBezTo>
                      <a:pt x="11715" y="33769"/>
                      <a:pt x="11966" y="32964"/>
                      <a:pt x="11733" y="32355"/>
                    </a:cubicBezTo>
                    <a:cubicBezTo>
                      <a:pt x="11722" y="32320"/>
                      <a:pt x="11687" y="32293"/>
                      <a:pt x="11650" y="32293"/>
                    </a:cubicBezTo>
                    <a:cubicBezTo>
                      <a:pt x="11630" y="32293"/>
                      <a:pt x="11609" y="32301"/>
                      <a:pt x="11590" y="32319"/>
                    </a:cubicBezTo>
                    <a:cubicBezTo>
                      <a:pt x="11375" y="32606"/>
                      <a:pt x="11232" y="32928"/>
                      <a:pt x="11143" y="33268"/>
                    </a:cubicBezTo>
                    <a:cubicBezTo>
                      <a:pt x="10946" y="31979"/>
                      <a:pt x="10731" y="30691"/>
                      <a:pt x="10570" y="29456"/>
                    </a:cubicBezTo>
                    <a:lnTo>
                      <a:pt x="10284" y="27380"/>
                    </a:lnTo>
                    <a:cubicBezTo>
                      <a:pt x="10624" y="26969"/>
                      <a:pt x="10785" y="26450"/>
                      <a:pt x="10767" y="25913"/>
                    </a:cubicBezTo>
                    <a:cubicBezTo>
                      <a:pt x="10767" y="25865"/>
                      <a:pt x="10727" y="25825"/>
                      <a:pt x="10685" y="25825"/>
                    </a:cubicBezTo>
                    <a:cubicBezTo>
                      <a:pt x="10664" y="25825"/>
                      <a:pt x="10642" y="25835"/>
                      <a:pt x="10624" y="25859"/>
                    </a:cubicBezTo>
                    <a:cubicBezTo>
                      <a:pt x="10427" y="26074"/>
                      <a:pt x="10284" y="26342"/>
                      <a:pt x="10177" y="26629"/>
                    </a:cubicBezTo>
                    <a:cubicBezTo>
                      <a:pt x="10069" y="25770"/>
                      <a:pt x="9962" y="24893"/>
                      <a:pt x="9854" y="24034"/>
                    </a:cubicBezTo>
                    <a:cubicBezTo>
                      <a:pt x="10159" y="23425"/>
                      <a:pt x="10517" y="22853"/>
                      <a:pt x="10928" y="22316"/>
                    </a:cubicBezTo>
                    <a:lnTo>
                      <a:pt x="10982" y="22316"/>
                    </a:lnTo>
                    <a:cubicBezTo>
                      <a:pt x="11154" y="22201"/>
                      <a:pt x="11360" y="22144"/>
                      <a:pt x="11573" y="22144"/>
                    </a:cubicBezTo>
                    <a:cubicBezTo>
                      <a:pt x="11626" y="22144"/>
                      <a:pt x="11680" y="22148"/>
                      <a:pt x="11733" y="22155"/>
                    </a:cubicBezTo>
                    <a:cubicBezTo>
                      <a:pt x="11644" y="22262"/>
                      <a:pt x="11554" y="22370"/>
                      <a:pt x="11429" y="22441"/>
                    </a:cubicBezTo>
                    <a:cubicBezTo>
                      <a:pt x="11274" y="22503"/>
                      <a:pt x="11105" y="22552"/>
                      <a:pt x="10934" y="22552"/>
                    </a:cubicBezTo>
                    <a:cubicBezTo>
                      <a:pt x="10908" y="22552"/>
                      <a:pt x="10882" y="22551"/>
                      <a:pt x="10857" y="22549"/>
                    </a:cubicBezTo>
                    <a:cubicBezTo>
                      <a:pt x="10803" y="22549"/>
                      <a:pt x="10767" y="22638"/>
                      <a:pt x="10839" y="22656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7"/>
                      <a:pt x="11948" y="22137"/>
                    </a:cubicBezTo>
                    <a:cubicBezTo>
                      <a:pt x="11966" y="22101"/>
                      <a:pt x="11948" y="22048"/>
                      <a:pt x="11912" y="22030"/>
                    </a:cubicBezTo>
                    <a:cubicBezTo>
                      <a:pt x="11826" y="22014"/>
                      <a:pt x="11739" y="22005"/>
                      <a:pt x="11652" y="22005"/>
                    </a:cubicBezTo>
                    <a:cubicBezTo>
                      <a:pt x="11448" y="22005"/>
                      <a:pt x="11247" y="22049"/>
                      <a:pt x="11071" y="22137"/>
                    </a:cubicBezTo>
                    <a:cubicBezTo>
                      <a:pt x="11375" y="21725"/>
                      <a:pt x="11698" y="21350"/>
                      <a:pt x="12056" y="20974"/>
                    </a:cubicBezTo>
                    <a:cubicBezTo>
                      <a:pt x="12252" y="20777"/>
                      <a:pt x="12467" y="20562"/>
                      <a:pt x="12682" y="20365"/>
                    </a:cubicBezTo>
                    <a:cubicBezTo>
                      <a:pt x="13147" y="20133"/>
                      <a:pt x="13612" y="19936"/>
                      <a:pt x="14113" y="19757"/>
                    </a:cubicBezTo>
                    <a:cubicBezTo>
                      <a:pt x="15205" y="19310"/>
                      <a:pt x="16368" y="19023"/>
                      <a:pt x="17549" y="18898"/>
                    </a:cubicBezTo>
                    <a:cubicBezTo>
                      <a:pt x="17603" y="18898"/>
                      <a:pt x="17603" y="18809"/>
                      <a:pt x="17549" y="18809"/>
                    </a:cubicBezTo>
                    <a:cubicBezTo>
                      <a:pt x="17503" y="18807"/>
                      <a:pt x="17458" y="18807"/>
                      <a:pt x="17412" y="18807"/>
                    </a:cubicBezTo>
                    <a:cubicBezTo>
                      <a:pt x="16159" y="18807"/>
                      <a:pt x="15002" y="19273"/>
                      <a:pt x="13845" y="19739"/>
                    </a:cubicBezTo>
                    <a:cubicBezTo>
                      <a:pt x="13615" y="19825"/>
                      <a:pt x="13361" y="19912"/>
                      <a:pt x="13121" y="20017"/>
                    </a:cubicBezTo>
                    <a:lnTo>
                      <a:pt x="13121" y="20017"/>
                    </a:lnTo>
                    <a:cubicBezTo>
                      <a:pt x="13731" y="19720"/>
                      <a:pt x="14275" y="19333"/>
                      <a:pt x="14865" y="19005"/>
                    </a:cubicBezTo>
                    <a:cubicBezTo>
                      <a:pt x="15635" y="18576"/>
                      <a:pt x="16511" y="18522"/>
                      <a:pt x="17370" y="18522"/>
                    </a:cubicBezTo>
                    <a:cubicBezTo>
                      <a:pt x="17472" y="18522"/>
                      <a:pt x="17660" y="18518"/>
                      <a:pt x="17877" y="18518"/>
                    </a:cubicBezTo>
                    <a:cubicBezTo>
                      <a:pt x="18618" y="18518"/>
                      <a:pt x="19706" y="18571"/>
                      <a:pt x="18945" y="19041"/>
                    </a:cubicBezTo>
                    <a:cubicBezTo>
                      <a:pt x="17657" y="19829"/>
                      <a:pt x="16529" y="20061"/>
                      <a:pt x="15044" y="20097"/>
                    </a:cubicBezTo>
                    <a:cubicBezTo>
                      <a:pt x="14078" y="20115"/>
                      <a:pt x="13201" y="20240"/>
                      <a:pt x="12342" y="20741"/>
                    </a:cubicBezTo>
                    <a:cubicBezTo>
                      <a:pt x="12310" y="20757"/>
                      <a:pt x="12335" y="20816"/>
                      <a:pt x="12366" y="20816"/>
                    </a:cubicBezTo>
                    <a:cubicBezTo>
                      <a:pt x="12370" y="20816"/>
                      <a:pt x="12374" y="20815"/>
                      <a:pt x="12378" y="20813"/>
                    </a:cubicBezTo>
                    <a:cubicBezTo>
                      <a:pt x="13809" y="20258"/>
                      <a:pt x="15187" y="20294"/>
                      <a:pt x="16672" y="20169"/>
                    </a:cubicBezTo>
                    <a:cubicBezTo>
                      <a:pt x="17800" y="20079"/>
                      <a:pt x="18784" y="19292"/>
                      <a:pt x="19733" y="18773"/>
                    </a:cubicBezTo>
                    <a:cubicBezTo>
                      <a:pt x="19786" y="18737"/>
                      <a:pt x="19786" y="18647"/>
                      <a:pt x="19715" y="18612"/>
                    </a:cubicBezTo>
                    <a:cubicBezTo>
                      <a:pt x="18884" y="18481"/>
                      <a:pt x="18070" y="18366"/>
                      <a:pt x="17245" y="18366"/>
                    </a:cubicBezTo>
                    <a:cubicBezTo>
                      <a:pt x="16825" y="18366"/>
                      <a:pt x="16403" y="18396"/>
                      <a:pt x="15975" y="18469"/>
                    </a:cubicBezTo>
                    <a:cubicBezTo>
                      <a:pt x="15008" y="18630"/>
                      <a:pt x="14185" y="19256"/>
                      <a:pt x="13344" y="19775"/>
                    </a:cubicBezTo>
                    <a:cubicBezTo>
                      <a:pt x="13881" y="19292"/>
                      <a:pt x="14418" y="18809"/>
                      <a:pt x="14955" y="18307"/>
                    </a:cubicBezTo>
                    <a:cubicBezTo>
                      <a:pt x="15473" y="17824"/>
                      <a:pt x="15975" y="17359"/>
                      <a:pt x="16529" y="16930"/>
                    </a:cubicBezTo>
                    <a:cubicBezTo>
                      <a:pt x="16744" y="17037"/>
                      <a:pt x="16995" y="17073"/>
                      <a:pt x="17245" y="17073"/>
                    </a:cubicBezTo>
                    <a:cubicBezTo>
                      <a:pt x="17370" y="17055"/>
                      <a:pt x="17603" y="16930"/>
                      <a:pt x="17585" y="16751"/>
                    </a:cubicBezTo>
                    <a:cubicBezTo>
                      <a:pt x="17549" y="16590"/>
                      <a:pt x="17352" y="16554"/>
                      <a:pt x="17245" y="16518"/>
                    </a:cubicBezTo>
                    <a:lnTo>
                      <a:pt x="17138" y="16482"/>
                    </a:lnTo>
                    <a:cubicBezTo>
                      <a:pt x="17460" y="16267"/>
                      <a:pt x="17782" y="16035"/>
                      <a:pt x="18122" y="15856"/>
                    </a:cubicBezTo>
                    <a:cubicBezTo>
                      <a:pt x="18140" y="15874"/>
                      <a:pt x="18176" y="15892"/>
                      <a:pt x="18194" y="15892"/>
                    </a:cubicBezTo>
                    <a:lnTo>
                      <a:pt x="18283" y="15892"/>
                    </a:lnTo>
                    <a:cubicBezTo>
                      <a:pt x="18372" y="15945"/>
                      <a:pt x="18462" y="15999"/>
                      <a:pt x="18569" y="16035"/>
                    </a:cubicBezTo>
                    <a:cubicBezTo>
                      <a:pt x="18587" y="16035"/>
                      <a:pt x="18623" y="16035"/>
                      <a:pt x="18623" y="16017"/>
                    </a:cubicBezTo>
                    <a:lnTo>
                      <a:pt x="18713" y="16017"/>
                    </a:lnTo>
                    <a:cubicBezTo>
                      <a:pt x="19249" y="16947"/>
                      <a:pt x="20055" y="17824"/>
                      <a:pt x="21200" y="17842"/>
                    </a:cubicBezTo>
                    <a:cubicBezTo>
                      <a:pt x="21272" y="17842"/>
                      <a:pt x="21307" y="17771"/>
                      <a:pt x="21272" y="17717"/>
                    </a:cubicBezTo>
                    <a:cubicBezTo>
                      <a:pt x="21110" y="17287"/>
                      <a:pt x="20860" y="16912"/>
                      <a:pt x="20520" y="16607"/>
                    </a:cubicBezTo>
                    <a:lnTo>
                      <a:pt x="20520" y="16607"/>
                    </a:lnTo>
                    <a:cubicBezTo>
                      <a:pt x="20550" y="16609"/>
                      <a:pt x="20580" y="16609"/>
                      <a:pt x="20610" y="16609"/>
                    </a:cubicBezTo>
                    <a:cubicBezTo>
                      <a:pt x="21063" y="16609"/>
                      <a:pt x="21511" y="16483"/>
                      <a:pt x="21880" y="16232"/>
                    </a:cubicBezTo>
                    <a:cubicBezTo>
                      <a:pt x="21916" y="16214"/>
                      <a:pt x="21916" y="16178"/>
                      <a:pt x="21880" y="16160"/>
                    </a:cubicBezTo>
                    <a:lnTo>
                      <a:pt x="21898" y="16160"/>
                    </a:lnTo>
                    <a:cubicBezTo>
                      <a:pt x="21644" y="15635"/>
                      <a:pt x="21005" y="15479"/>
                      <a:pt x="20360" y="15479"/>
                    </a:cubicBezTo>
                    <a:cubicBezTo>
                      <a:pt x="20324" y="15479"/>
                      <a:pt x="20288" y="15479"/>
                      <a:pt x="20251" y="15480"/>
                    </a:cubicBezTo>
                    <a:lnTo>
                      <a:pt x="20502" y="15373"/>
                    </a:lnTo>
                    <a:cubicBezTo>
                      <a:pt x="20860" y="15230"/>
                      <a:pt x="21594" y="14961"/>
                      <a:pt x="21629" y="14478"/>
                    </a:cubicBezTo>
                    <a:cubicBezTo>
                      <a:pt x="21649" y="14163"/>
                      <a:pt x="21365" y="14075"/>
                      <a:pt x="21061" y="14075"/>
                    </a:cubicBezTo>
                    <a:cubicBezTo>
                      <a:pt x="20813" y="14075"/>
                      <a:pt x="20551" y="14133"/>
                      <a:pt x="20430" y="14174"/>
                    </a:cubicBezTo>
                    <a:cubicBezTo>
                      <a:pt x="20287" y="14227"/>
                      <a:pt x="20162" y="14281"/>
                      <a:pt x="20019" y="14353"/>
                    </a:cubicBezTo>
                    <a:cubicBezTo>
                      <a:pt x="20377" y="13959"/>
                      <a:pt x="20609" y="13494"/>
                      <a:pt x="20717" y="12993"/>
                    </a:cubicBezTo>
                    <a:cubicBezTo>
                      <a:pt x="20735" y="12957"/>
                      <a:pt x="20699" y="12903"/>
                      <a:pt x="20645" y="12903"/>
                    </a:cubicBezTo>
                    <a:cubicBezTo>
                      <a:pt x="20001" y="12903"/>
                      <a:pt x="19589" y="13315"/>
                      <a:pt x="19285" y="13834"/>
                    </a:cubicBezTo>
                    <a:cubicBezTo>
                      <a:pt x="19393" y="13189"/>
                      <a:pt x="19160" y="12527"/>
                      <a:pt x="18677" y="11883"/>
                    </a:cubicBezTo>
                    <a:cubicBezTo>
                      <a:pt x="18667" y="11863"/>
                      <a:pt x="18641" y="11849"/>
                      <a:pt x="18614" y="11849"/>
                    </a:cubicBezTo>
                    <a:cubicBezTo>
                      <a:pt x="18591" y="11849"/>
                      <a:pt x="18568" y="11859"/>
                      <a:pt x="18551" y="11883"/>
                    </a:cubicBezTo>
                    <a:cubicBezTo>
                      <a:pt x="18337" y="12366"/>
                      <a:pt x="18229" y="12867"/>
                      <a:pt x="18194" y="13386"/>
                    </a:cubicBezTo>
                    <a:cubicBezTo>
                      <a:pt x="18122" y="13261"/>
                      <a:pt x="18050" y="13136"/>
                      <a:pt x="17979" y="13011"/>
                    </a:cubicBezTo>
                    <a:cubicBezTo>
                      <a:pt x="17961" y="12993"/>
                      <a:pt x="17943" y="12975"/>
                      <a:pt x="17907" y="12975"/>
                    </a:cubicBezTo>
                    <a:cubicBezTo>
                      <a:pt x="17889" y="12957"/>
                      <a:pt x="17871" y="12957"/>
                      <a:pt x="17854" y="12957"/>
                    </a:cubicBezTo>
                    <a:lnTo>
                      <a:pt x="17818" y="12957"/>
                    </a:lnTo>
                    <a:cubicBezTo>
                      <a:pt x="17782" y="12957"/>
                      <a:pt x="17764" y="12975"/>
                      <a:pt x="17746" y="13011"/>
                    </a:cubicBezTo>
                    <a:cubicBezTo>
                      <a:pt x="17478" y="13834"/>
                      <a:pt x="17406" y="14997"/>
                      <a:pt x="18104" y="15623"/>
                    </a:cubicBezTo>
                    <a:cubicBezTo>
                      <a:pt x="18086" y="15641"/>
                      <a:pt x="18086" y="15677"/>
                      <a:pt x="18104" y="15713"/>
                    </a:cubicBezTo>
                    <a:cubicBezTo>
                      <a:pt x="17657" y="15927"/>
                      <a:pt x="17209" y="16178"/>
                      <a:pt x="16798" y="16446"/>
                    </a:cubicBezTo>
                    <a:cubicBezTo>
                      <a:pt x="16762" y="16464"/>
                      <a:pt x="16726" y="16464"/>
                      <a:pt x="16690" y="16500"/>
                    </a:cubicBezTo>
                    <a:cubicBezTo>
                      <a:pt x="16655" y="16500"/>
                      <a:pt x="16655" y="16536"/>
                      <a:pt x="16655" y="16554"/>
                    </a:cubicBezTo>
                    <a:cubicBezTo>
                      <a:pt x="16315" y="16786"/>
                      <a:pt x="15992" y="17037"/>
                      <a:pt x="15652" y="17305"/>
                    </a:cubicBezTo>
                    <a:cubicBezTo>
                      <a:pt x="15867" y="16983"/>
                      <a:pt x="15975" y="16572"/>
                      <a:pt x="15796" y="16250"/>
                    </a:cubicBezTo>
                    <a:cubicBezTo>
                      <a:pt x="15785" y="16229"/>
                      <a:pt x="15762" y="16220"/>
                      <a:pt x="15738" y="16220"/>
                    </a:cubicBezTo>
                    <a:cubicBezTo>
                      <a:pt x="15721" y="16220"/>
                      <a:pt x="15703" y="16224"/>
                      <a:pt x="15688" y="16232"/>
                    </a:cubicBezTo>
                    <a:cubicBezTo>
                      <a:pt x="15384" y="16554"/>
                      <a:pt x="15259" y="17001"/>
                      <a:pt x="15366" y="17431"/>
                    </a:cubicBezTo>
                    <a:cubicBezTo>
                      <a:pt x="15348" y="17466"/>
                      <a:pt x="15312" y="17520"/>
                      <a:pt x="15295" y="17574"/>
                    </a:cubicBezTo>
                    <a:cubicBezTo>
                      <a:pt x="15295" y="17592"/>
                      <a:pt x="15295" y="17610"/>
                      <a:pt x="15295" y="17610"/>
                    </a:cubicBezTo>
                    <a:cubicBezTo>
                      <a:pt x="14346" y="18433"/>
                      <a:pt x="13451" y="19327"/>
                      <a:pt x="12592" y="20151"/>
                    </a:cubicBezTo>
                    <a:lnTo>
                      <a:pt x="12539" y="20186"/>
                    </a:lnTo>
                    <a:cubicBezTo>
                      <a:pt x="12521" y="20186"/>
                      <a:pt x="12521" y="20204"/>
                      <a:pt x="12521" y="20222"/>
                    </a:cubicBezTo>
                    <a:lnTo>
                      <a:pt x="12217" y="20526"/>
                    </a:lnTo>
                    <a:cubicBezTo>
                      <a:pt x="12073" y="20634"/>
                      <a:pt x="11948" y="20759"/>
                      <a:pt x="11841" y="20884"/>
                    </a:cubicBezTo>
                    <a:cubicBezTo>
                      <a:pt x="11769" y="20974"/>
                      <a:pt x="11680" y="21045"/>
                      <a:pt x="11590" y="21135"/>
                    </a:cubicBezTo>
                    <a:cubicBezTo>
                      <a:pt x="12020" y="20330"/>
                      <a:pt x="12324" y="19471"/>
                      <a:pt x="12539" y="18594"/>
                    </a:cubicBezTo>
                    <a:cubicBezTo>
                      <a:pt x="12664" y="18129"/>
                      <a:pt x="12807" y="17627"/>
                      <a:pt x="12932" y="17126"/>
                    </a:cubicBezTo>
                    <a:cubicBezTo>
                      <a:pt x="13129" y="17037"/>
                      <a:pt x="13308" y="16912"/>
                      <a:pt x="13433" y="16733"/>
                    </a:cubicBezTo>
                    <a:cubicBezTo>
                      <a:pt x="13577" y="16572"/>
                      <a:pt x="13666" y="16375"/>
                      <a:pt x="13666" y="16160"/>
                    </a:cubicBezTo>
                    <a:cubicBezTo>
                      <a:pt x="13653" y="16108"/>
                      <a:pt x="13621" y="16074"/>
                      <a:pt x="13583" y="16074"/>
                    </a:cubicBezTo>
                    <a:cubicBezTo>
                      <a:pt x="13570" y="16074"/>
                      <a:pt x="13555" y="16079"/>
                      <a:pt x="13541" y="16088"/>
                    </a:cubicBezTo>
                    <a:cubicBezTo>
                      <a:pt x="13362" y="16214"/>
                      <a:pt x="13201" y="16375"/>
                      <a:pt x="13076" y="16554"/>
                    </a:cubicBezTo>
                    <a:cubicBezTo>
                      <a:pt x="13254" y="15874"/>
                      <a:pt x="13362" y="15194"/>
                      <a:pt x="13416" y="14496"/>
                    </a:cubicBezTo>
                    <a:cubicBezTo>
                      <a:pt x="13429" y="14502"/>
                      <a:pt x="13444" y="14507"/>
                      <a:pt x="13460" y="14507"/>
                    </a:cubicBezTo>
                    <a:cubicBezTo>
                      <a:pt x="13488" y="14507"/>
                      <a:pt x="13518" y="14494"/>
                      <a:pt x="13541" y="14460"/>
                    </a:cubicBezTo>
                    <a:lnTo>
                      <a:pt x="13648" y="14299"/>
                    </a:lnTo>
                    <a:cubicBezTo>
                      <a:pt x="13684" y="14245"/>
                      <a:pt x="13720" y="14174"/>
                      <a:pt x="13756" y="14120"/>
                    </a:cubicBezTo>
                    <a:cubicBezTo>
                      <a:pt x="14722" y="13852"/>
                      <a:pt x="15688" y="12778"/>
                      <a:pt x="15330" y="11776"/>
                    </a:cubicBezTo>
                    <a:cubicBezTo>
                      <a:pt x="15323" y="11755"/>
                      <a:pt x="15302" y="11745"/>
                      <a:pt x="15282" y="11745"/>
                    </a:cubicBezTo>
                    <a:cubicBezTo>
                      <a:pt x="15250" y="11745"/>
                      <a:pt x="15219" y="11768"/>
                      <a:pt x="15241" y="11812"/>
                    </a:cubicBezTo>
                    <a:cubicBezTo>
                      <a:pt x="15545" y="12724"/>
                      <a:pt x="14686" y="13476"/>
                      <a:pt x="13899" y="13869"/>
                    </a:cubicBezTo>
                    <a:cubicBezTo>
                      <a:pt x="13952" y="13780"/>
                      <a:pt x="13988" y="13673"/>
                      <a:pt x="14042" y="13583"/>
                    </a:cubicBezTo>
                    <a:cubicBezTo>
                      <a:pt x="14060" y="13547"/>
                      <a:pt x="14078" y="13512"/>
                      <a:pt x="14096" y="13476"/>
                    </a:cubicBezTo>
                    <a:cubicBezTo>
                      <a:pt x="14096" y="13458"/>
                      <a:pt x="14096" y="13440"/>
                      <a:pt x="14096" y="13422"/>
                    </a:cubicBezTo>
                    <a:cubicBezTo>
                      <a:pt x="14811" y="12921"/>
                      <a:pt x="15205" y="12080"/>
                      <a:pt x="15133" y="11203"/>
                    </a:cubicBezTo>
                    <a:cubicBezTo>
                      <a:pt x="15133" y="11174"/>
                      <a:pt x="15110" y="11145"/>
                      <a:pt x="15081" y="11145"/>
                    </a:cubicBezTo>
                    <a:cubicBezTo>
                      <a:pt x="15075" y="11145"/>
                      <a:pt x="15068" y="11146"/>
                      <a:pt x="15062" y="11149"/>
                    </a:cubicBezTo>
                    <a:cubicBezTo>
                      <a:pt x="14793" y="11221"/>
                      <a:pt x="14561" y="11400"/>
                      <a:pt x="14418" y="11633"/>
                    </a:cubicBezTo>
                    <a:cubicBezTo>
                      <a:pt x="14436" y="11346"/>
                      <a:pt x="14436" y="11042"/>
                      <a:pt x="14418" y="10738"/>
                    </a:cubicBezTo>
                    <a:cubicBezTo>
                      <a:pt x="14418" y="10709"/>
                      <a:pt x="14394" y="10679"/>
                      <a:pt x="14366" y="10679"/>
                    </a:cubicBezTo>
                    <a:cubicBezTo>
                      <a:pt x="14359" y="10679"/>
                      <a:pt x="14353" y="10681"/>
                      <a:pt x="14346" y="10684"/>
                    </a:cubicBezTo>
                    <a:cubicBezTo>
                      <a:pt x="13917" y="10845"/>
                      <a:pt x="13594" y="11203"/>
                      <a:pt x="13487" y="11633"/>
                    </a:cubicBezTo>
                    <a:cubicBezTo>
                      <a:pt x="13403" y="11464"/>
                      <a:pt x="13066" y="10988"/>
                      <a:pt x="12838" y="10988"/>
                    </a:cubicBezTo>
                    <a:cubicBezTo>
                      <a:pt x="12775" y="10988"/>
                      <a:pt x="12721" y="11025"/>
                      <a:pt x="12682" y="11114"/>
                    </a:cubicBezTo>
                    <a:cubicBezTo>
                      <a:pt x="12664" y="11042"/>
                      <a:pt x="12646" y="10970"/>
                      <a:pt x="12646" y="10899"/>
                    </a:cubicBezTo>
                    <a:cubicBezTo>
                      <a:pt x="12646" y="10851"/>
                      <a:pt x="12606" y="10827"/>
                      <a:pt x="12569" y="10827"/>
                    </a:cubicBezTo>
                    <a:cubicBezTo>
                      <a:pt x="12551" y="10827"/>
                      <a:pt x="12533" y="10833"/>
                      <a:pt x="12521" y="10845"/>
                    </a:cubicBezTo>
                    <a:cubicBezTo>
                      <a:pt x="11912" y="11364"/>
                      <a:pt x="11948" y="13064"/>
                      <a:pt x="12682" y="13565"/>
                    </a:cubicBezTo>
                    <a:cubicBezTo>
                      <a:pt x="12360" y="13476"/>
                      <a:pt x="12073" y="13315"/>
                      <a:pt x="11841" y="13082"/>
                    </a:cubicBezTo>
                    <a:cubicBezTo>
                      <a:pt x="11680" y="12921"/>
                      <a:pt x="11572" y="12706"/>
                      <a:pt x="11537" y="12474"/>
                    </a:cubicBezTo>
                    <a:cubicBezTo>
                      <a:pt x="11519" y="12205"/>
                      <a:pt x="11680" y="11990"/>
                      <a:pt x="11805" y="11758"/>
                    </a:cubicBezTo>
                    <a:cubicBezTo>
                      <a:pt x="11805" y="11729"/>
                      <a:pt x="11793" y="11699"/>
                      <a:pt x="11769" y="11699"/>
                    </a:cubicBezTo>
                    <a:cubicBezTo>
                      <a:pt x="11764" y="11699"/>
                      <a:pt x="11758" y="11701"/>
                      <a:pt x="11751" y="11704"/>
                    </a:cubicBezTo>
                    <a:cubicBezTo>
                      <a:pt x="11340" y="11990"/>
                      <a:pt x="11322" y="12527"/>
                      <a:pt x="11554" y="12939"/>
                    </a:cubicBezTo>
                    <a:cubicBezTo>
                      <a:pt x="11823" y="13386"/>
                      <a:pt x="12306" y="13655"/>
                      <a:pt x="12825" y="13673"/>
                    </a:cubicBezTo>
                    <a:cubicBezTo>
                      <a:pt x="12843" y="13673"/>
                      <a:pt x="12843" y="13673"/>
                      <a:pt x="12861" y="13655"/>
                    </a:cubicBezTo>
                    <a:cubicBezTo>
                      <a:pt x="12897" y="13673"/>
                      <a:pt x="12932" y="13691"/>
                      <a:pt x="12986" y="13691"/>
                    </a:cubicBezTo>
                    <a:cubicBezTo>
                      <a:pt x="13022" y="13869"/>
                      <a:pt x="13058" y="14048"/>
                      <a:pt x="13076" y="14245"/>
                    </a:cubicBezTo>
                    <a:cubicBezTo>
                      <a:pt x="13086" y="14285"/>
                      <a:pt x="13129" y="14309"/>
                      <a:pt x="13169" y="14309"/>
                    </a:cubicBezTo>
                    <a:cubicBezTo>
                      <a:pt x="13200" y="14309"/>
                      <a:pt x="13229" y="14295"/>
                      <a:pt x="13237" y="14263"/>
                    </a:cubicBezTo>
                    <a:cubicBezTo>
                      <a:pt x="13254" y="14263"/>
                      <a:pt x="13272" y="14245"/>
                      <a:pt x="13290" y="14245"/>
                    </a:cubicBezTo>
                    <a:cubicBezTo>
                      <a:pt x="13165" y="15587"/>
                      <a:pt x="12914" y="16930"/>
                      <a:pt x="12539" y="18236"/>
                    </a:cubicBezTo>
                    <a:cubicBezTo>
                      <a:pt x="12610" y="17735"/>
                      <a:pt x="12592" y="17234"/>
                      <a:pt x="12521" y="16733"/>
                    </a:cubicBezTo>
                    <a:cubicBezTo>
                      <a:pt x="12342" y="15587"/>
                      <a:pt x="11340" y="15104"/>
                      <a:pt x="10839" y="14138"/>
                    </a:cubicBezTo>
                    <a:cubicBezTo>
                      <a:pt x="10832" y="14119"/>
                      <a:pt x="10817" y="14111"/>
                      <a:pt x="10801" y="14111"/>
                    </a:cubicBezTo>
                    <a:cubicBezTo>
                      <a:pt x="10771" y="14111"/>
                      <a:pt x="10737" y="14139"/>
                      <a:pt x="10749" y="14174"/>
                    </a:cubicBezTo>
                    <a:cubicBezTo>
                      <a:pt x="11018" y="15265"/>
                      <a:pt x="10892" y="16393"/>
                      <a:pt x="11018" y="17502"/>
                    </a:cubicBezTo>
                    <a:cubicBezTo>
                      <a:pt x="11179" y="18683"/>
                      <a:pt x="11751" y="19632"/>
                      <a:pt x="11537" y="20866"/>
                    </a:cubicBezTo>
                    <a:cubicBezTo>
                      <a:pt x="11393" y="21153"/>
                      <a:pt x="11250" y="21439"/>
                      <a:pt x="11089" y="21708"/>
                    </a:cubicBezTo>
                    <a:cubicBezTo>
                      <a:pt x="10588" y="22298"/>
                      <a:pt x="10159" y="22942"/>
                      <a:pt x="9765" y="23622"/>
                    </a:cubicBezTo>
                    <a:cubicBezTo>
                      <a:pt x="9675" y="22763"/>
                      <a:pt x="9586" y="21886"/>
                      <a:pt x="9496" y="21028"/>
                    </a:cubicBezTo>
                    <a:cubicBezTo>
                      <a:pt x="9765" y="20652"/>
                      <a:pt x="9872" y="20186"/>
                      <a:pt x="9801" y="19739"/>
                    </a:cubicBezTo>
                    <a:cubicBezTo>
                      <a:pt x="9789" y="19704"/>
                      <a:pt x="9763" y="19685"/>
                      <a:pt x="9736" y="19685"/>
                    </a:cubicBezTo>
                    <a:cubicBezTo>
                      <a:pt x="9721" y="19685"/>
                      <a:pt x="9706" y="19691"/>
                      <a:pt x="9693" y="19703"/>
                    </a:cubicBezTo>
                    <a:cubicBezTo>
                      <a:pt x="9568" y="19793"/>
                      <a:pt x="9479" y="19918"/>
                      <a:pt x="9407" y="20061"/>
                    </a:cubicBezTo>
                    <a:cubicBezTo>
                      <a:pt x="9318" y="19005"/>
                      <a:pt x="9246" y="17967"/>
                      <a:pt x="9210" y="16912"/>
                    </a:cubicBezTo>
                    <a:cubicBezTo>
                      <a:pt x="9192" y="16643"/>
                      <a:pt x="9192" y="16393"/>
                      <a:pt x="9192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17" y="14676"/>
                      <a:pt x="9683" y="14648"/>
                      <a:pt x="9651" y="14648"/>
                    </a:cubicBezTo>
                    <a:cubicBezTo>
                      <a:pt x="9633" y="14648"/>
                      <a:pt x="9616" y="14656"/>
                      <a:pt x="9604" y="14675"/>
                    </a:cubicBezTo>
                    <a:cubicBezTo>
                      <a:pt x="9407" y="14854"/>
                      <a:pt x="9264" y="15086"/>
                      <a:pt x="9192" y="15337"/>
                    </a:cubicBezTo>
                    <a:cubicBezTo>
                      <a:pt x="9192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18" y="12295"/>
                      <a:pt x="10320" y="10469"/>
                      <a:pt x="11411" y="8823"/>
                    </a:cubicBezTo>
                    <a:cubicBezTo>
                      <a:pt x="12234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34" y="5405"/>
                      <a:pt x="13917" y="5638"/>
                      <a:pt x="13827" y="5835"/>
                    </a:cubicBezTo>
                    <a:cubicBezTo>
                      <a:pt x="13756" y="6103"/>
                      <a:pt x="13684" y="6371"/>
                      <a:pt x="13594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23" y="9915"/>
                      <a:pt x="10749" y="10756"/>
                      <a:pt x="9944" y="11812"/>
                    </a:cubicBezTo>
                    <a:cubicBezTo>
                      <a:pt x="9918" y="11850"/>
                      <a:pt x="9948" y="11880"/>
                      <a:pt x="9980" y="11880"/>
                    </a:cubicBezTo>
                    <a:cubicBezTo>
                      <a:pt x="9993" y="11880"/>
                      <a:pt x="10005" y="11875"/>
                      <a:pt x="10015" y="11865"/>
                    </a:cubicBezTo>
                    <a:cubicBezTo>
                      <a:pt x="12038" y="9915"/>
                      <a:pt x="13952" y="7624"/>
                      <a:pt x="14149" y="4689"/>
                    </a:cubicBezTo>
                    <a:cubicBezTo>
                      <a:pt x="14162" y="4651"/>
                      <a:pt x="14119" y="4621"/>
                      <a:pt x="14081" y="4621"/>
                    </a:cubicBezTo>
                    <a:cubicBezTo>
                      <a:pt x="14066" y="4621"/>
                      <a:pt x="14052" y="4626"/>
                      <a:pt x="14042" y="4636"/>
                    </a:cubicBezTo>
                    <a:cubicBezTo>
                      <a:pt x="13111" y="5763"/>
                      <a:pt x="11930" y="6640"/>
                      <a:pt x="11035" y="7803"/>
                    </a:cubicBezTo>
                    <a:cubicBezTo>
                      <a:pt x="10141" y="8948"/>
                      <a:pt x="9711" y="10434"/>
                      <a:pt x="9550" y="11847"/>
                    </a:cubicBezTo>
                    <a:cubicBezTo>
                      <a:pt x="9550" y="11865"/>
                      <a:pt x="9568" y="11883"/>
                      <a:pt x="9586" y="11883"/>
                    </a:cubicBezTo>
                    <a:cubicBezTo>
                      <a:pt x="9479" y="12169"/>
                      <a:pt x="9389" y="12456"/>
                      <a:pt x="9318" y="12760"/>
                    </a:cubicBezTo>
                    <a:cubicBezTo>
                      <a:pt x="9461" y="10970"/>
                      <a:pt x="9693" y="9217"/>
                      <a:pt x="9908" y="7445"/>
                    </a:cubicBezTo>
                    <a:cubicBezTo>
                      <a:pt x="10212" y="7123"/>
                      <a:pt x="10409" y="6729"/>
                      <a:pt x="10481" y="6300"/>
                    </a:cubicBezTo>
                    <a:cubicBezTo>
                      <a:pt x="10481" y="6256"/>
                      <a:pt x="10432" y="6224"/>
                      <a:pt x="10395" y="6224"/>
                    </a:cubicBezTo>
                    <a:cubicBezTo>
                      <a:pt x="10387" y="6224"/>
                      <a:pt x="10380" y="6225"/>
                      <a:pt x="10373" y="6228"/>
                    </a:cubicBezTo>
                    <a:cubicBezTo>
                      <a:pt x="10230" y="6318"/>
                      <a:pt x="10087" y="6443"/>
                      <a:pt x="9998" y="6604"/>
                    </a:cubicBezTo>
                    <a:cubicBezTo>
                      <a:pt x="10051" y="6157"/>
                      <a:pt x="10105" y="5691"/>
                      <a:pt x="10141" y="5244"/>
                    </a:cubicBezTo>
                    <a:cubicBezTo>
                      <a:pt x="10159" y="5226"/>
                      <a:pt x="10177" y="5208"/>
                      <a:pt x="10177" y="5172"/>
                    </a:cubicBezTo>
                    <a:cubicBezTo>
                      <a:pt x="10177" y="5155"/>
                      <a:pt x="10159" y="5137"/>
                      <a:pt x="10159" y="5101"/>
                    </a:cubicBezTo>
                    <a:cubicBezTo>
                      <a:pt x="10141" y="5083"/>
                      <a:pt x="10159" y="5029"/>
                      <a:pt x="10159" y="4976"/>
                    </a:cubicBezTo>
                    <a:cubicBezTo>
                      <a:pt x="10552" y="4850"/>
                      <a:pt x="10839" y="4510"/>
                      <a:pt x="10946" y="4117"/>
                    </a:cubicBezTo>
                    <a:lnTo>
                      <a:pt x="11018" y="4099"/>
                    </a:lnTo>
                    <a:cubicBezTo>
                      <a:pt x="11277" y="4295"/>
                      <a:pt x="11567" y="4362"/>
                      <a:pt x="11871" y="4362"/>
                    </a:cubicBezTo>
                    <a:cubicBezTo>
                      <a:pt x="12538" y="4362"/>
                      <a:pt x="13275" y="4038"/>
                      <a:pt x="13920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31" y="4045"/>
                      <a:pt x="14167" y="3991"/>
                      <a:pt x="14149" y="3938"/>
                    </a:cubicBezTo>
                    <a:cubicBezTo>
                      <a:pt x="14052" y="3402"/>
                      <a:pt x="13513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62" y="2846"/>
                      <a:pt x="13630" y="2309"/>
                      <a:pt x="13934" y="1772"/>
                    </a:cubicBezTo>
                    <a:cubicBezTo>
                      <a:pt x="13970" y="1719"/>
                      <a:pt x="13917" y="1647"/>
                      <a:pt x="13863" y="1647"/>
                    </a:cubicBezTo>
                    <a:cubicBezTo>
                      <a:pt x="13720" y="1637"/>
                      <a:pt x="13572" y="1629"/>
                      <a:pt x="13425" y="1629"/>
                    </a:cubicBezTo>
                    <a:cubicBezTo>
                      <a:pt x="13040" y="1629"/>
                      <a:pt x="12658" y="1687"/>
                      <a:pt x="12360" y="1933"/>
                    </a:cubicBezTo>
                    <a:cubicBezTo>
                      <a:pt x="12485" y="1593"/>
                      <a:pt x="12503" y="1218"/>
                      <a:pt x="12431" y="860"/>
                    </a:cubicBezTo>
                    <a:cubicBezTo>
                      <a:pt x="12431" y="834"/>
                      <a:pt x="12412" y="817"/>
                      <a:pt x="12388" y="817"/>
                    </a:cubicBezTo>
                    <a:cubicBezTo>
                      <a:pt x="12379" y="817"/>
                      <a:pt x="12369" y="819"/>
                      <a:pt x="12360" y="824"/>
                    </a:cubicBezTo>
                    <a:lnTo>
                      <a:pt x="12270" y="896"/>
                    </a:lnTo>
                    <a:cubicBezTo>
                      <a:pt x="12324" y="699"/>
                      <a:pt x="12431" y="663"/>
                      <a:pt x="12413" y="502"/>
                    </a:cubicBezTo>
                    <a:cubicBezTo>
                      <a:pt x="12413" y="466"/>
                      <a:pt x="12396" y="448"/>
                      <a:pt x="12360" y="430"/>
                    </a:cubicBezTo>
                    <a:cubicBezTo>
                      <a:pt x="12274" y="411"/>
                      <a:pt x="12193" y="401"/>
                      <a:pt x="12115" y="401"/>
                    </a:cubicBezTo>
                    <a:cubicBezTo>
                      <a:pt x="11624" y="401"/>
                      <a:pt x="11288" y="770"/>
                      <a:pt x="11071" y="1218"/>
                    </a:cubicBezTo>
                    <a:cubicBezTo>
                      <a:pt x="11018" y="824"/>
                      <a:pt x="10910" y="448"/>
                      <a:pt x="10857" y="72"/>
                    </a:cubicBezTo>
                    <a:cubicBezTo>
                      <a:pt x="10839" y="19"/>
                      <a:pt x="10803" y="1"/>
                      <a:pt x="1076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37"/>
              <p:cNvSpPr/>
              <p:nvPr/>
            </p:nvSpPr>
            <p:spPr>
              <a:xfrm>
                <a:off x="4110450" y="1591175"/>
                <a:ext cx="264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6" extrusionOk="0">
                    <a:moveTo>
                      <a:pt x="992" y="1"/>
                    </a:moveTo>
                    <a:cubicBezTo>
                      <a:pt x="598" y="430"/>
                      <a:pt x="276" y="914"/>
                      <a:pt x="25" y="1415"/>
                    </a:cubicBezTo>
                    <a:cubicBezTo>
                      <a:pt x="0" y="1440"/>
                      <a:pt x="29" y="1465"/>
                      <a:pt x="54" y="1465"/>
                    </a:cubicBezTo>
                    <a:cubicBezTo>
                      <a:pt x="64" y="1465"/>
                      <a:pt x="74" y="1461"/>
                      <a:pt x="79" y="1450"/>
                    </a:cubicBezTo>
                    <a:cubicBezTo>
                      <a:pt x="383" y="967"/>
                      <a:pt x="795" y="556"/>
                      <a:pt x="1045" y="55"/>
                    </a:cubicBezTo>
                    <a:cubicBezTo>
                      <a:pt x="1058" y="29"/>
                      <a:pt x="1044" y="4"/>
                      <a:pt x="1022" y="4"/>
                    </a:cubicBezTo>
                    <a:cubicBezTo>
                      <a:pt x="1013" y="4"/>
                      <a:pt x="1002" y="8"/>
                      <a:pt x="992" y="19"/>
                    </a:cubicBezTo>
                    <a:lnTo>
                      <a:pt x="992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37"/>
              <p:cNvSpPr/>
              <p:nvPr/>
            </p:nvSpPr>
            <p:spPr>
              <a:xfrm>
                <a:off x="3904150" y="1644125"/>
                <a:ext cx="223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79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4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37"/>
              <p:cNvSpPr/>
              <p:nvPr/>
            </p:nvSpPr>
            <p:spPr>
              <a:xfrm>
                <a:off x="3983575" y="1477100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4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7"/>
                      <a:pt x="841" y="1575"/>
                      <a:pt x="859" y="1575"/>
                    </a:cubicBezTo>
                    <a:cubicBezTo>
                      <a:pt x="865" y="1586"/>
                      <a:pt x="874" y="1591"/>
                      <a:pt x="884" y="1591"/>
                    </a:cubicBezTo>
                    <a:cubicBezTo>
                      <a:pt x="905" y="1591"/>
                      <a:pt x="931" y="1570"/>
                      <a:pt x="931" y="1557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7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37"/>
              <p:cNvSpPr/>
              <p:nvPr/>
            </p:nvSpPr>
            <p:spPr>
              <a:xfrm>
                <a:off x="3804400" y="11234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6"/>
                    </a:cubicBezTo>
                    <a:cubicBezTo>
                      <a:pt x="1161" y="710"/>
                      <a:pt x="1168" y="711"/>
                      <a:pt x="1174" y="711"/>
                    </a:cubicBezTo>
                    <a:cubicBezTo>
                      <a:pt x="1201" y="711"/>
                      <a:pt x="1220" y="682"/>
                      <a:pt x="1190" y="653"/>
                    </a:cubicBezTo>
                    <a:lnTo>
                      <a:pt x="1190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81" y="8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37"/>
              <p:cNvSpPr/>
              <p:nvPr/>
            </p:nvSpPr>
            <p:spPr>
              <a:xfrm>
                <a:off x="4004600" y="8937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0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2"/>
                      <a:pt x="824" y="197"/>
                      <a:pt x="859" y="72"/>
                    </a:cubicBezTo>
                    <a:cubicBezTo>
                      <a:pt x="859" y="36"/>
                      <a:pt x="841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37"/>
              <p:cNvSpPr/>
              <p:nvPr/>
            </p:nvSpPr>
            <p:spPr>
              <a:xfrm>
                <a:off x="3827650" y="10493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1" y="51"/>
                      <a:pt x="28" y="91"/>
                    </a:cubicBezTo>
                    <a:cubicBezTo>
                      <a:pt x="130" y="207"/>
                      <a:pt x="324" y="349"/>
                      <a:pt x="505" y="349"/>
                    </a:cubicBezTo>
                    <a:cubicBezTo>
                      <a:pt x="577" y="349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5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37"/>
              <p:cNvSpPr/>
              <p:nvPr/>
            </p:nvSpPr>
            <p:spPr>
              <a:xfrm>
                <a:off x="4204000" y="11762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0"/>
                    </a:moveTo>
                    <a:cubicBezTo>
                      <a:pt x="38" y="0"/>
                      <a:pt x="0" y="28"/>
                      <a:pt x="24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37"/>
              <p:cNvSpPr/>
              <p:nvPr/>
            </p:nvSpPr>
            <p:spPr>
              <a:xfrm>
                <a:off x="3859650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7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37"/>
              <p:cNvSpPr/>
              <p:nvPr/>
            </p:nvSpPr>
            <p:spPr>
              <a:xfrm>
                <a:off x="3980875" y="9150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9" y="151"/>
                      <a:pt x="413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2" y="1"/>
                      <a:pt x="98" y="3"/>
                      <a:pt x="73" y="7"/>
                    </a:cubicBezTo>
                    <a:cubicBezTo>
                      <a:pt x="37" y="7"/>
                      <a:pt x="1" y="25"/>
                      <a:pt x="1" y="61"/>
                    </a:cubicBezTo>
                    <a:cubicBezTo>
                      <a:pt x="37" y="383"/>
                      <a:pt x="198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1" y="1269"/>
                    </a:cubicBezTo>
                    <a:cubicBezTo>
                      <a:pt x="506" y="1269"/>
                      <a:pt x="520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74" y="956"/>
                      <a:pt x="574" y="938"/>
                      <a:pt x="556" y="902"/>
                    </a:cubicBezTo>
                    <a:cubicBezTo>
                      <a:pt x="556" y="499"/>
                      <a:pt x="493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37"/>
              <p:cNvSpPr/>
              <p:nvPr/>
            </p:nvSpPr>
            <p:spPr>
              <a:xfrm>
                <a:off x="4179525" y="1632900"/>
                <a:ext cx="54785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0" extrusionOk="0">
                    <a:moveTo>
                      <a:pt x="9861" y="4720"/>
                    </a:moveTo>
                    <a:cubicBezTo>
                      <a:pt x="9861" y="4810"/>
                      <a:pt x="9843" y="4899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7" y="5776"/>
                      <a:pt x="9467" y="5257"/>
                      <a:pt x="9861" y="4720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20" y="7100"/>
                      <a:pt x="10755" y="7637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8"/>
                    </a:cubicBezTo>
                    <a:cubicBezTo>
                      <a:pt x="9574" y="10178"/>
                      <a:pt x="9413" y="10518"/>
                      <a:pt x="9216" y="10823"/>
                    </a:cubicBezTo>
                    <a:cubicBezTo>
                      <a:pt x="9324" y="10375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2" y="11449"/>
                      <a:pt x="12169" y="11646"/>
                      <a:pt x="12312" y="11878"/>
                    </a:cubicBezTo>
                    <a:cubicBezTo>
                      <a:pt x="12080" y="11717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cubicBezTo>
                      <a:pt x="10899" y="14581"/>
                      <a:pt x="11185" y="14939"/>
                      <a:pt x="11256" y="15350"/>
                    </a:cubicBezTo>
                    <a:cubicBezTo>
                      <a:pt x="10899" y="15153"/>
                      <a:pt x="10702" y="14777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59" y="13525"/>
                      <a:pt x="12384" y="13650"/>
                      <a:pt x="12491" y="13740"/>
                    </a:cubicBezTo>
                    <a:cubicBezTo>
                      <a:pt x="12813" y="14205"/>
                      <a:pt x="13153" y="14634"/>
                      <a:pt x="13547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5" y="16647"/>
                      <a:pt x="15354" y="16650"/>
                      <a:pt x="15363" y="16650"/>
                    </a:cubicBezTo>
                    <a:cubicBezTo>
                      <a:pt x="15392" y="16650"/>
                      <a:pt x="15418" y="16612"/>
                      <a:pt x="15390" y="16585"/>
                    </a:cubicBezTo>
                    <a:cubicBezTo>
                      <a:pt x="14925" y="16012"/>
                      <a:pt x="14299" y="15654"/>
                      <a:pt x="13798" y="15117"/>
                    </a:cubicBezTo>
                    <a:cubicBezTo>
                      <a:pt x="13493" y="14795"/>
                      <a:pt x="13225" y="14455"/>
                      <a:pt x="12939" y="14097"/>
                    </a:cubicBezTo>
                    <a:lnTo>
                      <a:pt x="12939" y="14097"/>
                    </a:lnTo>
                    <a:cubicBezTo>
                      <a:pt x="13243" y="14294"/>
                      <a:pt x="13565" y="14455"/>
                      <a:pt x="13851" y="14634"/>
                    </a:cubicBezTo>
                    <a:cubicBezTo>
                      <a:pt x="15140" y="15350"/>
                      <a:pt x="15856" y="16245"/>
                      <a:pt x="16714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4" y="15815"/>
                      <a:pt x="12885" y="14831"/>
                      <a:pt x="12312" y="13757"/>
                    </a:cubicBezTo>
                    <a:lnTo>
                      <a:pt x="12169" y="13417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2"/>
                      <a:pt x="10702" y="17927"/>
                    </a:cubicBezTo>
                    <a:close/>
                    <a:moveTo>
                      <a:pt x="8823" y="18893"/>
                    </a:moveTo>
                    <a:lnTo>
                      <a:pt x="8823" y="18893"/>
                    </a:lnTo>
                    <a:cubicBezTo>
                      <a:pt x="9020" y="19233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3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2"/>
                    </a:cubicBezTo>
                    <a:lnTo>
                      <a:pt x="16213" y="20092"/>
                    </a:lnTo>
                    <a:cubicBezTo>
                      <a:pt x="16196" y="20092"/>
                      <a:pt x="16178" y="20092"/>
                      <a:pt x="16160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5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4"/>
                    </a:cubicBezTo>
                    <a:cubicBezTo>
                      <a:pt x="16034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3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3"/>
                      <a:pt x="16500" y="20647"/>
                    </a:cubicBezTo>
                    <a:cubicBezTo>
                      <a:pt x="16518" y="20737"/>
                      <a:pt x="16536" y="20844"/>
                      <a:pt x="16553" y="20951"/>
                    </a:cubicBezTo>
                    <a:cubicBezTo>
                      <a:pt x="16482" y="20880"/>
                      <a:pt x="16446" y="20808"/>
                      <a:pt x="16392" y="20737"/>
                    </a:cubicBezTo>
                    <a:cubicBezTo>
                      <a:pt x="16374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lnTo>
                      <a:pt x="12205" y="14169"/>
                    </a:lnTo>
                    <a:cubicBezTo>
                      <a:pt x="12276" y="15350"/>
                      <a:pt x="12473" y="16513"/>
                      <a:pt x="12366" y="17712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2"/>
                    </a:cubicBezTo>
                    <a:cubicBezTo>
                      <a:pt x="12527" y="16692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6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5" y="19090"/>
                    </a:cubicBezTo>
                    <a:cubicBezTo>
                      <a:pt x="12652" y="19752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3"/>
                      <a:pt x="12151" y="14008"/>
                    </a:cubicBezTo>
                    <a:close/>
                    <a:moveTo>
                      <a:pt x="16840" y="20558"/>
                    </a:moveTo>
                    <a:cubicBezTo>
                      <a:pt x="16947" y="20598"/>
                      <a:pt x="17055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1"/>
                    </a:cubicBezTo>
                    <a:cubicBezTo>
                      <a:pt x="17284" y="20611"/>
                      <a:pt x="17301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7" y="20683"/>
                      <a:pt x="17842" y="20701"/>
                    </a:cubicBezTo>
                    <a:cubicBezTo>
                      <a:pt x="18003" y="20772"/>
                      <a:pt x="18146" y="20826"/>
                      <a:pt x="18289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3" y="21792"/>
                      <a:pt x="18629" y="21792"/>
                    </a:cubicBezTo>
                    <a:cubicBezTo>
                      <a:pt x="18603" y="21796"/>
                      <a:pt x="18577" y="21797"/>
                      <a:pt x="18551" y="21797"/>
                    </a:cubicBezTo>
                    <a:cubicBezTo>
                      <a:pt x="18160" y="21797"/>
                      <a:pt x="17734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1"/>
                      <a:pt x="16858" y="20593"/>
                      <a:pt x="16840" y="20558"/>
                    </a:cubicBezTo>
                    <a:close/>
                    <a:moveTo>
                      <a:pt x="9270" y="14455"/>
                    </a:moveTo>
                    <a:lnTo>
                      <a:pt x="9270" y="14455"/>
                    </a:lnTo>
                    <a:cubicBezTo>
                      <a:pt x="9234" y="14742"/>
                      <a:pt x="9181" y="15010"/>
                      <a:pt x="9127" y="15296"/>
                    </a:cubicBezTo>
                    <a:cubicBezTo>
                      <a:pt x="8912" y="15887"/>
                      <a:pt x="8662" y="16460"/>
                      <a:pt x="8357" y="16996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1"/>
                      <a:pt x="6220" y="20411"/>
                    </a:cubicBezTo>
                    <a:cubicBezTo>
                      <a:pt x="6231" y="20411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2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66" y="16245"/>
                      <a:pt x="8912" y="16621"/>
                      <a:pt x="8841" y="16996"/>
                    </a:cubicBezTo>
                    <a:cubicBezTo>
                      <a:pt x="8071" y="19108"/>
                      <a:pt x="6640" y="21059"/>
                      <a:pt x="4510" y="21810"/>
                    </a:cubicBezTo>
                    <a:cubicBezTo>
                      <a:pt x="4510" y="21810"/>
                      <a:pt x="5190" y="20289"/>
                      <a:pt x="5279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5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4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6" y="20933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4"/>
                      <a:pt x="15941" y="21244"/>
                    </a:cubicBezTo>
                    <a:cubicBezTo>
                      <a:pt x="15954" y="21244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09" y="21685"/>
                      <a:pt x="15909" y="21900"/>
                    </a:cubicBezTo>
                    <a:cubicBezTo>
                      <a:pt x="15730" y="22079"/>
                      <a:pt x="15587" y="22293"/>
                      <a:pt x="15516" y="22526"/>
                    </a:cubicBezTo>
                    <a:cubicBezTo>
                      <a:pt x="15390" y="21971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lnTo>
                      <a:pt x="16679" y="20808"/>
                    </a:ln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5" y="21112"/>
                      <a:pt x="17216" y="21256"/>
                      <a:pt x="17395" y="21381"/>
                    </a:cubicBezTo>
                    <a:cubicBezTo>
                      <a:pt x="17448" y="21506"/>
                      <a:pt x="17502" y="21613"/>
                      <a:pt x="17538" y="21685"/>
                    </a:cubicBezTo>
                    <a:cubicBezTo>
                      <a:pt x="17735" y="22025"/>
                      <a:pt x="17842" y="22401"/>
                      <a:pt x="17896" y="22794"/>
                    </a:cubicBezTo>
                    <a:lnTo>
                      <a:pt x="17896" y="22812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2"/>
                      <a:pt x="16714" y="21685"/>
                      <a:pt x="16661" y="21560"/>
                    </a:cubicBezTo>
                    <a:cubicBezTo>
                      <a:pt x="16643" y="21417"/>
                      <a:pt x="16589" y="21273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2"/>
                    </a:moveTo>
                    <a:cubicBezTo>
                      <a:pt x="16374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4" y="22866"/>
                    </a:lnTo>
                    <a:cubicBezTo>
                      <a:pt x="16300" y="22994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4" y="22902"/>
                    </a:cubicBezTo>
                    <a:cubicBezTo>
                      <a:pt x="16034" y="22633"/>
                      <a:pt x="16052" y="22383"/>
                      <a:pt x="16070" y="22114"/>
                    </a:cubicBezTo>
                    <a:cubicBezTo>
                      <a:pt x="16088" y="21810"/>
                      <a:pt x="16142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2"/>
                    </a:lnTo>
                    <a:close/>
                    <a:moveTo>
                      <a:pt x="7516" y="22651"/>
                    </a:moveTo>
                    <a:lnTo>
                      <a:pt x="7516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0"/>
                      <a:pt x="7516" y="22651"/>
                    </a:cubicBezTo>
                    <a:close/>
                    <a:moveTo>
                      <a:pt x="7158" y="24351"/>
                    </a:moveTo>
                    <a:cubicBezTo>
                      <a:pt x="7212" y="24495"/>
                      <a:pt x="7248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3"/>
                      <a:pt x="7158" y="24566"/>
                      <a:pt x="7123" y="24477"/>
                    </a:cubicBezTo>
                    <a:lnTo>
                      <a:pt x="7158" y="24351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3"/>
                      <a:pt x="6049" y="25049"/>
                    </a:cubicBezTo>
                    <a:cubicBezTo>
                      <a:pt x="6031" y="25085"/>
                      <a:pt x="6049" y="25121"/>
                      <a:pt x="6067" y="25139"/>
                    </a:cubicBezTo>
                    <a:cubicBezTo>
                      <a:pt x="5584" y="25228"/>
                      <a:pt x="5101" y="25389"/>
                      <a:pt x="4635" y="25532"/>
                    </a:cubicBezTo>
                    <a:cubicBezTo>
                      <a:pt x="5065" y="25210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7" y="25163"/>
                      <a:pt x="11570" y="25473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8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0"/>
                      <a:pt x="8859" y="26195"/>
                    </a:cubicBezTo>
                    <a:cubicBezTo>
                      <a:pt x="8928" y="26403"/>
                      <a:pt x="8911" y="26482"/>
                      <a:pt x="8767" y="26482"/>
                    </a:cubicBezTo>
                    <a:cubicBezTo>
                      <a:pt x="8725" y="26482"/>
                      <a:pt x="8672" y="26475"/>
                      <a:pt x="8608" y="26463"/>
                    </a:cubicBezTo>
                    <a:cubicBezTo>
                      <a:pt x="8429" y="26409"/>
                      <a:pt x="8250" y="26320"/>
                      <a:pt x="8107" y="26195"/>
                    </a:cubicBezTo>
                    <a:cubicBezTo>
                      <a:pt x="8000" y="26105"/>
                      <a:pt x="7910" y="25998"/>
                      <a:pt x="7821" y="25890"/>
                    </a:cubicBezTo>
                    <a:cubicBezTo>
                      <a:pt x="7749" y="25711"/>
                      <a:pt x="7642" y="25550"/>
                      <a:pt x="7534" y="25389"/>
                    </a:cubicBezTo>
                    <a:cubicBezTo>
                      <a:pt x="7516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1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2" y="26606"/>
                      <a:pt x="5065" y="26964"/>
                      <a:pt x="4456" y="27000"/>
                    </a:cubicBezTo>
                    <a:lnTo>
                      <a:pt x="4438" y="27000"/>
                    </a:lnTo>
                    <a:cubicBezTo>
                      <a:pt x="4707" y="26570"/>
                      <a:pt x="5047" y="26177"/>
                      <a:pt x="5441" y="25837"/>
                    </a:cubicBezTo>
                    <a:cubicBezTo>
                      <a:pt x="5655" y="25640"/>
                      <a:pt x="5906" y="25479"/>
                      <a:pt x="6138" y="25300"/>
                    </a:cubicBezTo>
                    <a:lnTo>
                      <a:pt x="6443" y="25175"/>
                    </a:lnTo>
                    <a:cubicBezTo>
                      <a:pt x="6496" y="25157"/>
                      <a:pt x="6496" y="25067"/>
                      <a:pt x="6443" y="25067"/>
                    </a:cubicBezTo>
                    <a:cubicBezTo>
                      <a:pt x="6496" y="25031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2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3" y="10554"/>
                      <a:pt x="11435" y="12290"/>
                      <a:pt x="12098" y="13936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4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6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72" y="22127"/>
                      <a:pt x="12027" y="22173"/>
                      <a:pt x="12073" y="22173"/>
                    </a:cubicBezTo>
                    <a:cubicBezTo>
                      <a:pt x="12101" y="22173"/>
                      <a:pt x="12127" y="22155"/>
                      <a:pt x="12133" y="22114"/>
                    </a:cubicBezTo>
                    <a:cubicBezTo>
                      <a:pt x="12169" y="21971"/>
                      <a:pt x="12187" y="21828"/>
                      <a:pt x="12205" y="21685"/>
                    </a:cubicBezTo>
                    <a:cubicBezTo>
                      <a:pt x="12259" y="21399"/>
                      <a:pt x="12348" y="21112"/>
                      <a:pt x="12438" y="20844"/>
                    </a:cubicBezTo>
                    <a:cubicBezTo>
                      <a:pt x="12634" y="20128"/>
                      <a:pt x="12885" y="19448"/>
                      <a:pt x="13028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5"/>
                      <a:pt x="13601" y="20432"/>
                    </a:cubicBezTo>
                    <a:cubicBezTo>
                      <a:pt x="13440" y="20701"/>
                      <a:pt x="13297" y="20987"/>
                      <a:pt x="13189" y="21291"/>
                    </a:cubicBezTo>
                    <a:cubicBezTo>
                      <a:pt x="13046" y="21560"/>
                      <a:pt x="12992" y="21882"/>
                      <a:pt x="13046" y="22204"/>
                    </a:cubicBezTo>
                    <a:cubicBezTo>
                      <a:pt x="13056" y="22242"/>
                      <a:pt x="13091" y="22260"/>
                      <a:pt x="13127" y="22260"/>
                    </a:cubicBezTo>
                    <a:cubicBezTo>
                      <a:pt x="13158" y="22260"/>
                      <a:pt x="13190" y="22247"/>
                      <a:pt x="13207" y="22222"/>
                    </a:cubicBezTo>
                    <a:cubicBezTo>
                      <a:pt x="13386" y="21953"/>
                      <a:pt x="13529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4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27" y="27125"/>
                    </a:cubicBezTo>
                    <a:cubicBezTo>
                      <a:pt x="12509" y="27000"/>
                      <a:pt x="12473" y="26892"/>
                      <a:pt x="12455" y="26767"/>
                    </a:cubicBezTo>
                    <a:cubicBezTo>
                      <a:pt x="12455" y="26751"/>
                      <a:pt x="12437" y="26742"/>
                      <a:pt x="12417" y="26742"/>
                    </a:cubicBezTo>
                    <a:cubicBezTo>
                      <a:pt x="12393" y="26742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lnTo>
                      <a:pt x="11901" y="24369"/>
                    </a:ln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2" y="15708"/>
                      <a:pt x="10487" y="14813"/>
                    </a:cubicBezTo>
                    <a:lnTo>
                      <a:pt x="10487" y="14813"/>
                    </a:lnTo>
                    <a:cubicBezTo>
                      <a:pt x="10666" y="15153"/>
                      <a:pt x="10952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3"/>
                    </a:cubicBezTo>
                    <a:cubicBezTo>
                      <a:pt x="11382" y="14921"/>
                      <a:pt x="10988" y="14420"/>
                      <a:pt x="10433" y="14276"/>
                    </a:cubicBezTo>
                    <a:cubicBezTo>
                      <a:pt x="10326" y="13561"/>
                      <a:pt x="10254" y="12845"/>
                      <a:pt x="10165" y="12111"/>
                    </a:cubicBezTo>
                    <a:cubicBezTo>
                      <a:pt x="10057" y="11002"/>
                      <a:pt x="9986" y="9874"/>
                      <a:pt x="9986" y="8765"/>
                    </a:cubicBezTo>
                    <a:close/>
                    <a:moveTo>
                      <a:pt x="13977" y="22472"/>
                    </a:moveTo>
                    <a:cubicBezTo>
                      <a:pt x="14460" y="24155"/>
                      <a:pt x="14674" y="25890"/>
                      <a:pt x="14352" y="27644"/>
                    </a:cubicBezTo>
                    <a:cubicBezTo>
                      <a:pt x="14352" y="27644"/>
                      <a:pt x="14102" y="26839"/>
                      <a:pt x="14102" y="26821"/>
                    </a:cubicBezTo>
                    <a:cubicBezTo>
                      <a:pt x="13941" y="26248"/>
                      <a:pt x="13851" y="25658"/>
                      <a:pt x="13851" y="25049"/>
                    </a:cubicBezTo>
                    <a:cubicBezTo>
                      <a:pt x="13834" y="24320"/>
                      <a:pt x="13867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8" y="24427"/>
                      <a:pt x="14155" y="25210"/>
                    </a:cubicBezTo>
                    <a:cubicBezTo>
                      <a:pt x="14155" y="25237"/>
                      <a:pt x="14178" y="25251"/>
                      <a:pt x="14202" y="25251"/>
                    </a:cubicBezTo>
                    <a:cubicBezTo>
                      <a:pt x="14227" y="25251"/>
                      <a:pt x="14254" y="25237"/>
                      <a:pt x="14263" y="25210"/>
                    </a:cubicBezTo>
                    <a:cubicBezTo>
                      <a:pt x="14263" y="24298"/>
                      <a:pt x="14173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2"/>
                    </a:lnTo>
                    <a:close/>
                    <a:moveTo>
                      <a:pt x="7158" y="25175"/>
                    </a:move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24" y="27950"/>
                      <a:pt x="7881" y="27950"/>
                    </a:cubicBezTo>
                    <a:cubicBezTo>
                      <a:pt x="7843" y="27950"/>
                      <a:pt x="7799" y="27939"/>
                      <a:pt x="7749" y="27913"/>
                    </a:cubicBezTo>
                    <a:cubicBezTo>
                      <a:pt x="7409" y="27734"/>
                      <a:pt x="7141" y="27411"/>
                      <a:pt x="7015" y="27036"/>
                    </a:cubicBezTo>
                    <a:cubicBezTo>
                      <a:pt x="6962" y="26875"/>
                      <a:pt x="6926" y="26696"/>
                      <a:pt x="6908" y="26535"/>
                    </a:cubicBezTo>
                    <a:cubicBezTo>
                      <a:pt x="6962" y="26266"/>
                      <a:pt x="6980" y="25980"/>
                      <a:pt x="6980" y="25711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1"/>
                      <a:pt x="7105" y="25837"/>
                      <a:pt x="7158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69"/>
                      <a:pt x="7302" y="25926"/>
                    </a:cubicBezTo>
                    <a:cubicBezTo>
                      <a:pt x="7266" y="25676"/>
                      <a:pt x="7212" y="25425"/>
                      <a:pt x="7158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3" y="25727"/>
                      <a:pt x="6612" y="25727"/>
                    </a:cubicBezTo>
                    <a:cubicBezTo>
                      <a:pt x="6635" y="25727"/>
                      <a:pt x="6658" y="25717"/>
                      <a:pt x="6675" y="25694"/>
                    </a:cubicBezTo>
                    <a:lnTo>
                      <a:pt x="6729" y="25640"/>
                    </a:lnTo>
                    <a:cubicBezTo>
                      <a:pt x="6729" y="25711"/>
                      <a:pt x="6729" y="25765"/>
                      <a:pt x="6729" y="25837"/>
                    </a:cubicBezTo>
                    <a:cubicBezTo>
                      <a:pt x="6729" y="25855"/>
                      <a:pt x="6747" y="25890"/>
                      <a:pt x="6765" y="25908"/>
                    </a:cubicBezTo>
                    <a:cubicBezTo>
                      <a:pt x="6729" y="26123"/>
                      <a:pt x="6729" y="26356"/>
                      <a:pt x="6765" y="26588"/>
                    </a:cubicBezTo>
                    <a:cubicBezTo>
                      <a:pt x="6640" y="27107"/>
                      <a:pt x="6389" y="27572"/>
                      <a:pt x="6031" y="27984"/>
                    </a:cubicBezTo>
                    <a:lnTo>
                      <a:pt x="6013" y="27984"/>
                    </a:lnTo>
                    <a:cubicBezTo>
                      <a:pt x="6006" y="27992"/>
                      <a:pt x="5999" y="27996"/>
                      <a:pt x="5992" y="27996"/>
                    </a:cubicBezTo>
                    <a:cubicBezTo>
                      <a:pt x="5895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8"/>
                      <a:pt x="5870" y="26570"/>
                      <a:pt x="6031" y="26266"/>
                    </a:cubicBezTo>
                    <a:cubicBezTo>
                      <a:pt x="6156" y="25998"/>
                      <a:pt x="6317" y="25747"/>
                      <a:pt x="6532" y="25515"/>
                    </a:cubicBezTo>
                    <a:close/>
                    <a:moveTo>
                      <a:pt x="13601" y="29881"/>
                    </a:moveTo>
                    <a:cubicBezTo>
                      <a:pt x="13869" y="29953"/>
                      <a:pt x="14102" y="30131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55" y="31205"/>
                    </a:moveTo>
                    <a:cubicBezTo>
                      <a:pt x="12473" y="31330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508" y="32550"/>
                    </a:moveTo>
                    <a:cubicBezTo>
                      <a:pt x="14588" y="32806"/>
                      <a:pt x="14619" y="33061"/>
                      <a:pt x="14585" y="33317"/>
                    </a:cubicBezTo>
                    <a:cubicBezTo>
                      <a:pt x="14480" y="33073"/>
                      <a:pt x="14444" y="32812"/>
                      <a:pt x="14508" y="32550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5"/>
                      <a:pt x="13189" y="34265"/>
                      <a:pt x="13243" y="34605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8"/>
                      <a:pt x="5333" y="35124"/>
                    </a:cubicBezTo>
                    <a:cubicBezTo>
                      <a:pt x="5244" y="35196"/>
                      <a:pt x="5136" y="35267"/>
                      <a:pt x="5047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7"/>
                      <a:pt x="4582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8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8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69" y="35250"/>
                      <a:pt x="8769" y="35267"/>
                      <a:pt x="8751" y="35285"/>
                    </a:cubicBezTo>
                    <a:cubicBezTo>
                      <a:pt x="8697" y="35339"/>
                      <a:pt x="8662" y="35411"/>
                      <a:pt x="8608" y="35464"/>
                    </a:cubicBezTo>
                    <a:cubicBezTo>
                      <a:pt x="8536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5"/>
                    </a:cubicBezTo>
                    <a:cubicBezTo>
                      <a:pt x="8662" y="35232"/>
                      <a:pt x="8697" y="35196"/>
                      <a:pt x="8751" y="35160"/>
                    </a:cubicBezTo>
                    <a:close/>
                    <a:moveTo>
                      <a:pt x="895" y="34319"/>
                    </a:moveTo>
                    <a:lnTo>
                      <a:pt x="895" y="34319"/>
                    </a:lnTo>
                    <a:cubicBezTo>
                      <a:pt x="1879" y="34373"/>
                      <a:pt x="2613" y="35160"/>
                      <a:pt x="3132" y="35965"/>
                    </a:cubicBezTo>
                    <a:lnTo>
                      <a:pt x="3043" y="35947"/>
                    </a:lnTo>
                    <a:cubicBezTo>
                      <a:pt x="2667" y="35607"/>
                      <a:pt x="2166" y="35428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7" y="36126"/>
                      <a:pt x="15820" y="36377"/>
                    </a:cubicBezTo>
                    <a:lnTo>
                      <a:pt x="15820" y="36377"/>
                    </a:lnTo>
                    <a:cubicBezTo>
                      <a:pt x="15821" y="36238"/>
                      <a:pt x="15838" y="36085"/>
                      <a:pt x="15856" y="35947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7" y="36144"/>
                      <a:pt x="2309" y="36234"/>
                      <a:pt x="2040" y="36359"/>
                    </a:cubicBezTo>
                    <a:cubicBezTo>
                      <a:pt x="1906" y="36373"/>
                      <a:pt x="1767" y="36381"/>
                      <a:pt x="1630" y="36381"/>
                    </a:cubicBezTo>
                    <a:cubicBezTo>
                      <a:pt x="1056" y="36381"/>
                      <a:pt x="493" y="36244"/>
                      <a:pt x="233" y="35840"/>
                    </a:cubicBezTo>
                    <a:cubicBezTo>
                      <a:pt x="121" y="35672"/>
                      <a:pt x="1044" y="35613"/>
                      <a:pt x="1499" y="35613"/>
                    </a:cubicBezTo>
                    <a:cubicBezTo>
                      <a:pt x="1624" y="35613"/>
                      <a:pt x="1713" y="35618"/>
                      <a:pt x="1736" y="35625"/>
                    </a:cubicBezTo>
                    <a:lnTo>
                      <a:pt x="1754" y="35607"/>
                    </a:ln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6"/>
                    </a:lnTo>
                    <a:cubicBezTo>
                      <a:pt x="3383" y="36502"/>
                      <a:pt x="3239" y="36538"/>
                      <a:pt x="3114" y="36574"/>
                    </a:cubicBezTo>
                    <a:cubicBezTo>
                      <a:pt x="3222" y="36502"/>
                      <a:pt x="3347" y="36448"/>
                      <a:pt x="3472" y="36395"/>
                    </a:cubicBezTo>
                    <a:close/>
                    <a:moveTo>
                      <a:pt x="12724" y="36073"/>
                    </a:moveTo>
                    <a:cubicBezTo>
                      <a:pt x="12706" y="36431"/>
                      <a:pt x="12581" y="36771"/>
                      <a:pt x="12348" y="37057"/>
                    </a:cubicBezTo>
                    <a:cubicBezTo>
                      <a:pt x="12366" y="36842"/>
                      <a:pt x="12420" y="36627"/>
                      <a:pt x="12509" y="36431"/>
                    </a:cubicBezTo>
                    <a:cubicBezTo>
                      <a:pt x="12581" y="36305"/>
                      <a:pt x="12634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8" y="37486"/>
                    </a:cubicBezTo>
                    <a:cubicBezTo>
                      <a:pt x="10881" y="37200"/>
                      <a:pt x="10648" y="36932"/>
                      <a:pt x="10398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49" y="36000"/>
                      <a:pt x="10359" y="36006"/>
                      <a:pt x="10368" y="36006"/>
                    </a:cubicBezTo>
                    <a:cubicBezTo>
                      <a:pt x="10389" y="36006"/>
                      <a:pt x="10410" y="35978"/>
                      <a:pt x="10398" y="35965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7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8"/>
                      <a:pt x="2774" y="36574"/>
                      <a:pt x="2667" y="36735"/>
                    </a:cubicBezTo>
                    <a:cubicBezTo>
                      <a:pt x="2649" y="36788"/>
                      <a:pt x="2667" y="36860"/>
                      <a:pt x="2738" y="36878"/>
                    </a:cubicBezTo>
                    <a:cubicBezTo>
                      <a:pt x="2685" y="36932"/>
                      <a:pt x="2631" y="36985"/>
                      <a:pt x="2559" y="37039"/>
                    </a:cubicBezTo>
                    <a:lnTo>
                      <a:pt x="2452" y="37128"/>
                    </a:lnTo>
                    <a:cubicBezTo>
                      <a:pt x="2219" y="37290"/>
                      <a:pt x="1969" y="37433"/>
                      <a:pt x="1700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3" y="37732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8"/>
                      <a:pt x="4295" y="37254"/>
                      <a:pt x="4277" y="37737"/>
                    </a:cubicBezTo>
                    <a:cubicBezTo>
                      <a:pt x="4277" y="37987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3"/>
                    </a:cubicBezTo>
                    <a:cubicBezTo>
                      <a:pt x="4152" y="38753"/>
                      <a:pt x="4152" y="38788"/>
                      <a:pt x="4166" y="38835"/>
                    </a:cubicBezTo>
                    <a:lnTo>
                      <a:pt x="4166" y="38835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7"/>
                    </a:cubicBezTo>
                    <a:cubicBezTo>
                      <a:pt x="3830" y="37701"/>
                      <a:pt x="3776" y="37057"/>
                      <a:pt x="3741" y="36431"/>
                    </a:cubicBezTo>
                    <a:close/>
                    <a:moveTo>
                      <a:pt x="3114" y="36824"/>
                    </a:moveTo>
                    <a:lnTo>
                      <a:pt x="3114" y="36824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4"/>
                    </a:cubicBezTo>
                    <a:cubicBezTo>
                      <a:pt x="1647" y="37862"/>
                      <a:pt x="2380" y="37379"/>
                      <a:pt x="3114" y="36824"/>
                    </a:cubicBezTo>
                    <a:close/>
                    <a:moveTo>
                      <a:pt x="12903" y="38327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8" y="38667"/>
                      <a:pt x="13082" y="38864"/>
                      <a:pt x="13100" y="39061"/>
                    </a:cubicBezTo>
                    <a:cubicBezTo>
                      <a:pt x="12957" y="39007"/>
                      <a:pt x="12903" y="38864"/>
                      <a:pt x="12885" y="38703"/>
                    </a:cubicBezTo>
                    <a:cubicBezTo>
                      <a:pt x="12885" y="38578"/>
                      <a:pt x="12903" y="38453"/>
                      <a:pt x="12903" y="38327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51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0" y="39526"/>
                      <a:pt x="2917" y="39258"/>
                      <a:pt x="2828" y="38954"/>
                    </a:cubicBezTo>
                    <a:cubicBezTo>
                      <a:pt x="2649" y="38417"/>
                      <a:pt x="2864" y="37934"/>
                      <a:pt x="3096" y="37468"/>
                    </a:cubicBezTo>
                    <a:cubicBezTo>
                      <a:pt x="3111" y="37476"/>
                      <a:pt x="3126" y="37480"/>
                      <a:pt x="3139" y="37480"/>
                    </a:cubicBezTo>
                    <a:cubicBezTo>
                      <a:pt x="3159" y="37480"/>
                      <a:pt x="3175" y="37472"/>
                      <a:pt x="3186" y="37451"/>
                    </a:cubicBezTo>
                    <a:cubicBezTo>
                      <a:pt x="3400" y="37236"/>
                      <a:pt x="3544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8"/>
                    </a:lnTo>
                    <a:close/>
                    <a:moveTo>
                      <a:pt x="8000" y="38667"/>
                    </a:moveTo>
                    <a:lnTo>
                      <a:pt x="8000" y="38667"/>
                    </a:lnTo>
                    <a:cubicBezTo>
                      <a:pt x="7731" y="39097"/>
                      <a:pt x="7588" y="39562"/>
                      <a:pt x="7552" y="40063"/>
                    </a:cubicBezTo>
                    <a:lnTo>
                      <a:pt x="7516" y="40063"/>
                    </a:lnTo>
                    <a:cubicBezTo>
                      <a:pt x="7463" y="40135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4"/>
                      <a:pt x="7660" y="38900"/>
                      <a:pt x="8000" y="38667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23" y="38292"/>
                    </a:cubicBezTo>
                    <a:cubicBezTo>
                      <a:pt x="8304" y="39025"/>
                      <a:pt x="8984" y="39920"/>
                      <a:pt x="9216" y="40708"/>
                    </a:cubicBezTo>
                    <a:cubicBezTo>
                      <a:pt x="9216" y="40708"/>
                      <a:pt x="9199" y="40725"/>
                      <a:pt x="9199" y="40725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2" y="39978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65" y="38918"/>
                      <a:pt x="8501" y="38900"/>
                      <a:pt x="8519" y="38864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6"/>
                    </a:cubicBezTo>
                    <a:cubicBezTo>
                      <a:pt x="9360" y="40582"/>
                      <a:pt x="9270" y="40296"/>
                      <a:pt x="9145" y="40027"/>
                    </a:cubicBezTo>
                    <a:cubicBezTo>
                      <a:pt x="8916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3"/>
                      <a:pt x="8952" y="38586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7" y="38578"/>
                    </a:moveTo>
                    <a:lnTo>
                      <a:pt x="8357" y="38667"/>
                    </a:lnTo>
                    <a:cubicBezTo>
                      <a:pt x="8125" y="39115"/>
                      <a:pt x="8196" y="39687"/>
                      <a:pt x="8393" y="40153"/>
                    </a:cubicBezTo>
                    <a:cubicBezTo>
                      <a:pt x="8393" y="40189"/>
                      <a:pt x="8375" y="40224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4"/>
                      <a:pt x="8268" y="40529"/>
                    </a:cubicBezTo>
                    <a:lnTo>
                      <a:pt x="8268" y="40529"/>
                    </a:lnTo>
                    <a:lnTo>
                      <a:pt x="8179" y="40672"/>
                    </a:lnTo>
                    <a:cubicBezTo>
                      <a:pt x="8071" y="40869"/>
                      <a:pt x="7892" y="41012"/>
                      <a:pt x="7660" y="41065"/>
                    </a:cubicBezTo>
                    <a:cubicBezTo>
                      <a:pt x="7660" y="40761"/>
                      <a:pt x="7660" y="40475"/>
                      <a:pt x="7695" y="40171"/>
                    </a:cubicBezTo>
                    <a:cubicBezTo>
                      <a:pt x="7713" y="39580"/>
                      <a:pt x="7964" y="39007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4"/>
                      <a:pt x="16679" y="41799"/>
                      <a:pt x="16357" y="42068"/>
                    </a:cubicBezTo>
                    <a:cubicBezTo>
                      <a:pt x="16211" y="42170"/>
                      <a:pt x="16081" y="42290"/>
                      <a:pt x="15966" y="42423"/>
                    </a:cubicBezTo>
                    <a:lnTo>
                      <a:pt x="15966" y="42423"/>
                    </a:lnTo>
                    <a:cubicBezTo>
                      <a:pt x="15966" y="42418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5"/>
                      <a:pt x="16553" y="41674"/>
                    </a:cubicBezTo>
                    <a:cubicBezTo>
                      <a:pt x="16822" y="41566"/>
                      <a:pt x="17126" y="41495"/>
                      <a:pt x="17412" y="41441"/>
                    </a:cubicBezTo>
                    <a:close/>
                    <a:moveTo>
                      <a:pt x="18218" y="41244"/>
                    </a:moveTo>
                    <a:lnTo>
                      <a:pt x="18218" y="41244"/>
                    </a:lnTo>
                    <a:cubicBezTo>
                      <a:pt x="19112" y="41405"/>
                      <a:pt x="20043" y="41853"/>
                      <a:pt x="20347" y="42765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3" y="41763"/>
                    </a:cubicBezTo>
                    <a:cubicBezTo>
                      <a:pt x="18486" y="41566"/>
                      <a:pt x="18361" y="41388"/>
                      <a:pt x="18218" y="41244"/>
                    </a:cubicBezTo>
                    <a:close/>
                    <a:moveTo>
                      <a:pt x="17395" y="41656"/>
                    </a:moveTo>
                    <a:lnTo>
                      <a:pt x="17395" y="41656"/>
                    </a:lnTo>
                    <a:cubicBezTo>
                      <a:pt x="17377" y="41745"/>
                      <a:pt x="17377" y="41835"/>
                      <a:pt x="17377" y="41924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4"/>
                      <a:pt x="15891" y="42783"/>
                    </a:cubicBezTo>
                    <a:cubicBezTo>
                      <a:pt x="16070" y="42515"/>
                      <a:pt x="16303" y="42282"/>
                      <a:pt x="16553" y="42103"/>
                    </a:cubicBezTo>
                    <a:cubicBezTo>
                      <a:pt x="16822" y="41906"/>
                      <a:pt x="17108" y="41763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1"/>
                      <a:pt x="17305" y="43482"/>
                      <a:pt x="17287" y="43499"/>
                    </a:cubicBezTo>
                    <a:cubicBezTo>
                      <a:pt x="17216" y="43642"/>
                      <a:pt x="16834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8" y="42211"/>
                    </a:cubicBezTo>
                    <a:cubicBezTo>
                      <a:pt x="17453" y="42215"/>
                      <a:pt x="17459" y="42218"/>
                      <a:pt x="17466" y="42218"/>
                    </a:cubicBezTo>
                    <a:cubicBezTo>
                      <a:pt x="17485" y="42218"/>
                      <a:pt x="17511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3"/>
                      <a:pt x="18271" y="41781"/>
                    </a:cubicBezTo>
                    <a:cubicBezTo>
                      <a:pt x="18289" y="41835"/>
                      <a:pt x="18325" y="41871"/>
                      <a:pt x="18343" y="41906"/>
                    </a:cubicBezTo>
                    <a:cubicBezTo>
                      <a:pt x="18343" y="41942"/>
                      <a:pt x="18343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4"/>
                      <a:pt x="19452" y="43517"/>
                      <a:pt x="19452" y="43732"/>
                    </a:cubicBezTo>
                    <a:cubicBezTo>
                      <a:pt x="19452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4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3"/>
                      <a:pt x="18092" y="42604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5"/>
                    </a:cubicBezTo>
                    <a:lnTo>
                      <a:pt x="18146" y="42085"/>
                    </a:lnTo>
                    <a:cubicBezTo>
                      <a:pt x="18164" y="41978"/>
                      <a:pt x="18164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3" y="42014"/>
                    </a:lnTo>
                    <a:cubicBezTo>
                      <a:pt x="17878" y="42139"/>
                      <a:pt x="17878" y="42246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3" y="44215"/>
                      <a:pt x="18075" y="44609"/>
                    </a:cubicBezTo>
                    <a:cubicBezTo>
                      <a:pt x="18016" y="44730"/>
                      <a:pt x="17958" y="44780"/>
                      <a:pt x="17904" y="44780"/>
                    </a:cubicBezTo>
                    <a:cubicBezTo>
                      <a:pt x="17662" y="44780"/>
                      <a:pt x="17477" y="43775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3"/>
                    </a:moveTo>
                    <a:cubicBezTo>
                      <a:pt x="11954" y="44913"/>
                      <a:pt x="11954" y="45020"/>
                      <a:pt x="11936" y="45110"/>
                    </a:cubicBezTo>
                    <a:cubicBezTo>
                      <a:pt x="11847" y="45271"/>
                      <a:pt x="11740" y="45414"/>
                      <a:pt x="11596" y="45521"/>
                    </a:cubicBezTo>
                    <a:cubicBezTo>
                      <a:pt x="11686" y="45271"/>
                      <a:pt x="11811" y="45038"/>
                      <a:pt x="11972" y="44823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66" y="47329"/>
                    </a:cubicBezTo>
                    <a:cubicBezTo>
                      <a:pt x="12455" y="47418"/>
                      <a:pt x="12527" y="47526"/>
                      <a:pt x="12563" y="47651"/>
                    </a:cubicBezTo>
                    <a:cubicBezTo>
                      <a:pt x="12473" y="47597"/>
                      <a:pt x="12366" y="47543"/>
                      <a:pt x="12276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18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81" y="47801"/>
                    </a:moveTo>
                    <a:cubicBezTo>
                      <a:pt x="10287" y="47801"/>
                      <a:pt x="10497" y="47829"/>
                      <a:pt x="10720" y="47901"/>
                    </a:cubicBezTo>
                    <a:cubicBezTo>
                      <a:pt x="10183" y="48062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599"/>
                    </a:cubicBezTo>
                    <a:cubicBezTo>
                      <a:pt x="8912" y="48599"/>
                      <a:pt x="8662" y="48563"/>
                      <a:pt x="8429" y="48492"/>
                    </a:cubicBezTo>
                    <a:cubicBezTo>
                      <a:pt x="8377" y="48475"/>
                      <a:pt x="7730" y="48060"/>
                      <a:pt x="7983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1" y="47968"/>
                      <a:pt x="9573" y="47801"/>
                      <a:pt x="10081" y="47801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3"/>
                      <a:pt x="11056" y="48033"/>
                    </a:cubicBezTo>
                    <a:cubicBezTo>
                      <a:pt x="11069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7" y="50174"/>
                    </a:cubicBezTo>
                    <a:lnTo>
                      <a:pt x="8357" y="50156"/>
                    </a:lnTo>
                    <a:cubicBezTo>
                      <a:pt x="8143" y="50156"/>
                      <a:pt x="8214" y="50102"/>
                      <a:pt x="8322" y="49923"/>
                    </a:cubicBezTo>
                    <a:cubicBezTo>
                      <a:pt x="8429" y="49745"/>
                      <a:pt x="8554" y="49530"/>
                      <a:pt x="8680" y="49333"/>
                    </a:cubicBezTo>
                    <a:cubicBezTo>
                      <a:pt x="9181" y="48581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1"/>
                      <a:pt x="12652" y="47955"/>
                      <a:pt x="12652" y="48027"/>
                    </a:cubicBezTo>
                    <a:cubicBezTo>
                      <a:pt x="12652" y="48053"/>
                      <a:pt x="12670" y="48067"/>
                      <a:pt x="12690" y="48067"/>
                    </a:cubicBezTo>
                    <a:cubicBezTo>
                      <a:pt x="12710" y="48067"/>
                      <a:pt x="12733" y="48053"/>
                      <a:pt x="12742" y="48027"/>
                    </a:cubicBezTo>
                    <a:lnTo>
                      <a:pt x="12742" y="47901"/>
                    </a:lnTo>
                    <a:cubicBezTo>
                      <a:pt x="12992" y="48045"/>
                      <a:pt x="13225" y="48223"/>
                      <a:pt x="13458" y="48402"/>
                    </a:cubicBezTo>
                    <a:cubicBezTo>
                      <a:pt x="13815" y="48707"/>
                      <a:pt x="13959" y="49190"/>
                      <a:pt x="14066" y="49637"/>
                    </a:cubicBezTo>
                    <a:cubicBezTo>
                      <a:pt x="14102" y="49762"/>
                      <a:pt x="14209" y="50371"/>
                      <a:pt x="14317" y="50442"/>
                    </a:cubicBezTo>
                    <a:cubicBezTo>
                      <a:pt x="13833" y="50174"/>
                      <a:pt x="13404" y="49834"/>
                      <a:pt x="13046" y="49422"/>
                    </a:cubicBezTo>
                    <a:cubicBezTo>
                      <a:pt x="13010" y="49369"/>
                      <a:pt x="12974" y="49315"/>
                      <a:pt x="12939" y="49261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0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0"/>
                      <a:pt x="12348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2"/>
                      <a:pt x="9753" y="50049"/>
                      <a:pt x="9735" y="50317"/>
                    </a:cubicBezTo>
                    <a:cubicBezTo>
                      <a:pt x="9717" y="50532"/>
                      <a:pt x="9700" y="50729"/>
                      <a:pt x="9664" y="50926"/>
                    </a:cubicBezTo>
                    <a:cubicBezTo>
                      <a:pt x="9657" y="50929"/>
                      <a:pt x="9650" y="50930"/>
                      <a:pt x="9644" y="50930"/>
                    </a:cubicBezTo>
                    <a:cubicBezTo>
                      <a:pt x="9515" y="50930"/>
                      <a:pt x="9647" y="50225"/>
                      <a:pt x="9664" y="50174"/>
                    </a:cubicBezTo>
                    <a:cubicBezTo>
                      <a:pt x="9753" y="49852"/>
                      <a:pt x="9896" y="49548"/>
                      <a:pt x="10093" y="49279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52" y="49297"/>
                      <a:pt x="10827" y="49941"/>
                    </a:cubicBezTo>
                    <a:lnTo>
                      <a:pt x="10845" y="49923"/>
                    </a:lnTo>
                    <a:lnTo>
                      <a:pt x="10845" y="49923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0"/>
                      <a:pt x="10129" y="49548"/>
                      <a:pt x="10505" y="49082"/>
                    </a:cubicBezTo>
                    <a:cubicBezTo>
                      <a:pt x="10738" y="48814"/>
                      <a:pt x="10988" y="48581"/>
                      <a:pt x="11256" y="48349"/>
                    </a:cubicBezTo>
                    <a:cubicBezTo>
                      <a:pt x="11346" y="48277"/>
                      <a:pt x="11418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2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688" y="49243"/>
                      <a:pt x="12974" y="49566"/>
                    </a:cubicBezTo>
                    <a:cubicBezTo>
                      <a:pt x="13100" y="49834"/>
                      <a:pt x="13171" y="50138"/>
                      <a:pt x="13189" y="50460"/>
                    </a:cubicBezTo>
                    <a:lnTo>
                      <a:pt x="13207" y="50460"/>
                    </a:ln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07" y="51496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47" y="47722"/>
                    </a:moveTo>
                    <a:cubicBezTo>
                      <a:pt x="11883" y="47883"/>
                      <a:pt x="11901" y="48027"/>
                      <a:pt x="11954" y="48170"/>
                    </a:cubicBezTo>
                    <a:cubicBezTo>
                      <a:pt x="11940" y="48162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9" y="50210"/>
                    </a:cubicBezTo>
                    <a:cubicBezTo>
                      <a:pt x="11901" y="50496"/>
                      <a:pt x="11865" y="50782"/>
                      <a:pt x="11811" y="51069"/>
                    </a:cubicBezTo>
                    <a:cubicBezTo>
                      <a:pt x="11811" y="51084"/>
                      <a:pt x="11400" y="51747"/>
                      <a:pt x="11232" y="51747"/>
                    </a:cubicBezTo>
                    <a:cubicBezTo>
                      <a:pt x="11199" y="51747"/>
                      <a:pt x="11176" y="51721"/>
                      <a:pt x="11167" y="51659"/>
                    </a:cubicBezTo>
                    <a:cubicBezTo>
                      <a:pt x="11149" y="51480"/>
                      <a:pt x="11113" y="51319"/>
                      <a:pt x="11078" y="51176"/>
                    </a:cubicBezTo>
                    <a:cubicBezTo>
                      <a:pt x="10827" y="50102"/>
                      <a:pt x="11167" y="49279"/>
                      <a:pt x="11525" y="48349"/>
                    </a:cubicBezTo>
                    <a:lnTo>
                      <a:pt x="11525" y="48402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4" y="48470"/>
                      <a:pt x="11704" y="48447"/>
                      <a:pt x="11722" y="48402"/>
                    </a:cubicBezTo>
                    <a:cubicBezTo>
                      <a:pt x="11775" y="48170"/>
                      <a:pt x="11811" y="47955"/>
                      <a:pt x="11847" y="47722"/>
                    </a:cubicBezTo>
                    <a:close/>
                    <a:moveTo>
                      <a:pt x="11091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7" y="1446"/>
                      <a:pt x="10093" y="2913"/>
                      <a:pt x="9896" y="4398"/>
                    </a:cubicBezTo>
                    <a:cubicBezTo>
                      <a:pt x="9270" y="4917"/>
                      <a:pt x="8680" y="5866"/>
                      <a:pt x="8787" y="6635"/>
                    </a:cubicBezTo>
                    <a:cubicBezTo>
                      <a:pt x="8787" y="6675"/>
                      <a:pt x="8817" y="6726"/>
                      <a:pt x="8855" y="6726"/>
                    </a:cubicBezTo>
                    <a:cubicBezTo>
                      <a:pt x="8867" y="6726"/>
                      <a:pt x="8881" y="6720"/>
                      <a:pt x="8894" y="6707"/>
                    </a:cubicBezTo>
                    <a:cubicBezTo>
                      <a:pt x="9377" y="6385"/>
                      <a:pt x="9539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48" y="11163"/>
                    </a:cubicBezTo>
                    <a:cubicBezTo>
                      <a:pt x="8948" y="11206"/>
                      <a:pt x="8983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17"/>
                      <a:pt x="7749" y="16209"/>
                      <a:pt x="7015" y="17265"/>
                    </a:cubicBezTo>
                    <a:cubicBezTo>
                      <a:pt x="5942" y="18786"/>
                      <a:pt x="4922" y="20271"/>
                      <a:pt x="4134" y="21953"/>
                    </a:cubicBezTo>
                    <a:cubicBezTo>
                      <a:pt x="4102" y="22017"/>
                      <a:pt x="4156" y="22081"/>
                      <a:pt x="4206" y="22081"/>
                    </a:cubicBezTo>
                    <a:cubicBezTo>
                      <a:pt x="4212" y="22081"/>
                      <a:pt x="4218" y="22081"/>
                      <a:pt x="4224" y="22079"/>
                    </a:cubicBezTo>
                    <a:cubicBezTo>
                      <a:pt x="6353" y="21488"/>
                      <a:pt x="7838" y="19717"/>
                      <a:pt x="8680" y="17712"/>
                    </a:cubicBezTo>
                    <a:lnTo>
                      <a:pt x="8680" y="17712"/>
                    </a:lnTo>
                    <a:cubicBezTo>
                      <a:pt x="8501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6" y="20316"/>
                      <a:pt x="8062" y="20316"/>
                    </a:cubicBezTo>
                    <a:cubicBezTo>
                      <a:pt x="8049" y="20316"/>
                      <a:pt x="8035" y="20325"/>
                      <a:pt x="8035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1"/>
                      <a:pt x="6747" y="23027"/>
                      <a:pt x="6514" y="23492"/>
                    </a:cubicBezTo>
                    <a:cubicBezTo>
                      <a:pt x="6482" y="23540"/>
                      <a:pt x="6522" y="23603"/>
                      <a:pt x="6581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105" y="24172"/>
                    </a:cubicBezTo>
                    <a:cubicBezTo>
                      <a:pt x="6836" y="24351"/>
                      <a:pt x="6604" y="24548"/>
                      <a:pt x="6371" y="24745"/>
                    </a:cubicBezTo>
                    <a:cubicBezTo>
                      <a:pt x="6407" y="24709"/>
                      <a:pt x="6425" y="24673"/>
                      <a:pt x="6443" y="24638"/>
                    </a:cubicBezTo>
                    <a:cubicBezTo>
                      <a:pt x="6455" y="24612"/>
                      <a:pt x="6441" y="24587"/>
                      <a:pt x="6419" y="24587"/>
                    </a:cubicBezTo>
                    <a:cubicBezTo>
                      <a:pt x="6410" y="24587"/>
                      <a:pt x="6399" y="24591"/>
                      <a:pt x="6389" y="24602"/>
                    </a:cubicBezTo>
                    <a:cubicBezTo>
                      <a:pt x="6317" y="24638"/>
                      <a:pt x="6264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0" y="24779"/>
                      <a:pt x="4622" y="25328"/>
                      <a:pt x="4188" y="25676"/>
                    </a:cubicBezTo>
                    <a:cubicBezTo>
                      <a:pt x="4152" y="25711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89"/>
                      <a:pt x="4242" y="27143"/>
                      <a:pt x="4295" y="27143"/>
                    </a:cubicBezTo>
                    <a:cubicBezTo>
                      <a:pt x="4850" y="27143"/>
                      <a:pt x="5405" y="26892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60" y="28206"/>
                      <a:pt x="5979" y="28197"/>
                      <a:pt x="5995" y="28181"/>
                    </a:cubicBezTo>
                    <a:cubicBezTo>
                      <a:pt x="6371" y="27841"/>
                      <a:pt x="6640" y="27394"/>
                      <a:pt x="6783" y="26892"/>
                    </a:cubicBezTo>
                    <a:cubicBezTo>
                      <a:pt x="6854" y="27161"/>
                      <a:pt x="6962" y="27411"/>
                      <a:pt x="7123" y="27626"/>
                    </a:cubicBezTo>
                    <a:cubicBezTo>
                      <a:pt x="7217" y="27748"/>
                      <a:pt x="7618" y="28124"/>
                      <a:pt x="7893" y="28124"/>
                    </a:cubicBezTo>
                    <a:cubicBezTo>
                      <a:pt x="7983" y="28124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2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8"/>
                      <a:pt x="9020" y="26570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20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8" y="23242"/>
                      <a:pt x="7642" y="22741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2"/>
                      <a:pt x="7838" y="22437"/>
                      <a:pt x="7892" y="22383"/>
                    </a:cubicBezTo>
                    <a:cubicBezTo>
                      <a:pt x="7964" y="22329"/>
                      <a:pt x="7892" y="22293"/>
                      <a:pt x="7856" y="22293"/>
                    </a:cubicBezTo>
                    <a:cubicBezTo>
                      <a:pt x="7803" y="22311"/>
                      <a:pt x="7785" y="22311"/>
                      <a:pt x="7767" y="22329"/>
                    </a:cubicBezTo>
                    <a:cubicBezTo>
                      <a:pt x="7856" y="22043"/>
                      <a:pt x="7946" y="21739"/>
                      <a:pt x="8017" y="21452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69"/>
                      <a:pt x="8519" y="22240"/>
                    </a:cubicBezTo>
                    <a:cubicBezTo>
                      <a:pt x="8626" y="21792"/>
                      <a:pt x="8429" y="21220"/>
                      <a:pt x="8214" y="20790"/>
                    </a:cubicBezTo>
                    <a:cubicBezTo>
                      <a:pt x="8357" y="20235"/>
                      <a:pt x="8501" y="19681"/>
                      <a:pt x="8644" y="19126"/>
                    </a:cubicBezTo>
                    <a:cubicBezTo>
                      <a:pt x="8662" y="19538"/>
                      <a:pt x="8769" y="19931"/>
                      <a:pt x="9002" y="20271"/>
                    </a:cubicBezTo>
                    <a:cubicBezTo>
                      <a:pt x="9011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1"/>
                    </a:cubicBezTo>
                    <a:cubicBezTo>
                      <a:pt x="9324" y="19788"/>
                      <a:pt x="9109" y="19072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7" y="14097"/>
                      <a:pt x="9843" y="13829"/>
                      <a:pt x="9986" y="13579"/>
                    </a:cubicBezTo>
                    <a:cubicBezTo>
                      <a:pt x="9999" y="13541"/>
                      <a:pt x="9966" y="13503"/>
                      <a:pt x="9934" y="13503"/>
                    </a:cubicBezTo>
                    <a:cubicBezTo>
                      <a:pt x="9920" y="13503"/>
                      <a:pt x="9907" y="13509"/>
                      <a:pt x="9896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700" y="13722"/>
                    </a:lnTo>
                    <a:cubicBezTo>
                      <a:pt x="9753" y="13221"/>
                      <a:pt x="9807" y="12702"/>
                      <a:pt x="9861" y="12201"/>
                    </a:cubicBezTo>
                    <a:cubicBezTo>
                      <a:pt x="10040" y="14008"/>
                      <a:pt x="10326" y="15815"/>
                      <a:pt x="10612" y="17605"/>
                    </a:cubicBezTo>
                    <a:cubicBezTo>
                      <a:pt x="10612" y="17605"/>
                      <a:pt x="10612" y="17623"/>
                      <a:pt x="10594" y="17623"/>
                    </a:cubicBezTo>
                    <a:cubicBezTo>
                      <a:pt x="10219" y="18160"/>
                      <a:pt x="9968" y="18965"/>
                      <a:pt x="10201" y="19573"/>
                    </a:cubicBezTo>
                    <a:cubicBezTo>
                      <a:pt x="10212" y="19608"/>
                      <a:pt x="10247" y="19636"/>
                      <a:pt x="10284" y="19636"/>
                    </a:cubicBezTo>
                    <a:cubicBezTo>
                      <a:pt x="10304" y="19636"/>
                      <a:pt x="10325" y="19628"/>
                      <a:pt x="10344" y="19609"/>
                    </a:cubicBezTo>
                    <a:cubicBezTo>
                      <a:pt x="10559" y="19341"/>
                      <a:pt x="10720" y="19019"/>
                      <a:pt x="10791" y="18661"/>
                    </a:cubicBezTo>
                    <a:cubicBezTo>
                      <a:pt x="11006" y="19967"/>
                      <a:pt x="11203" y="21238"/>
                      <a:pt x="11382" y="22490"/>
                    </a:cubicBezTo>
                    <a:lnTo>
                      <a:pt x="11650" y="24548"/>
                    </a:lnTo>
                    <a:cubicBezTo>
                      <a:pt x="11328" y="24960"/>
                      <a:pt x="11149" y="25497"/>
                      <a:pt x="11167" y="26016"/>
                    </a:cubicBezTo>
                    <a:cubicBezTo>
                      <a:pt x="11167" y="26067"/>
                      <a:pt x="11213" y="26109"/>
                      <a:pt x="11259" y="26109"/>
                    </a:cubicBezTo>
                    <a:cubicBezTo>
                      <a:pt x="11277" y="26109"/>
                      <a:pt x="11295" y="26102"/>
                      <a:pt x="11310" y="26087"/>
                    </a:cubicBezTo>
                    <a:cubicBezTo>
                      <a:pt x="11507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75" y="28503"/>
                      <a:pt x="11418" y="29076"/>
                      <a:pt x="11024" y="29630"/>
                    </a:cubicBezTo>
                    <a:cubicBezTo>
                      <a:pt x="11015" y="29621"/>
                      <a:pt x="11006" y="29617"/>
                      <a:pt x="10997" y="29617"/>
                    </a:cubicBezTo>
                    <a:cubicBezTo>
                      <a:pt x="10988" y="29617"/>
                      <a:pt x="10979" y="29621"/>
                      <a:pt x="10970" y="29630"/>
                    </a:cubicBezTo>
                    <a:cubicBezTo>
                      <a:pt x="10785" y="29730"/>
                      <a:pt x="10577" y="29784"/>
                      <a:pt x="10365" y="29784"/>
                    </a:cubicBezTo>
                    <a:cubicBezTo>
                      <a:pt x="10310" y="29784"/>
                      <a:pt x="10255" y="29781"/>
                      <a:pt x="10201" y="29774"/>
                    </a:cubicBezTo>
                    <a:cubicBezTo>
                      <a:pt x="10290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1" y="29380"/>
                      <a:pt x="11167" y="29308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5" y="29529"/>
                      <a:pt x="9986" y="29791"/>
                    </a:cubicBezTo>
                    <a:cubicBezTo>
                      <a:pt x="9968" y="29827"/>
                      <a:pt x="9986" y="29881"/>
                      <a:pt x="10040" y="29899"/>
                    </a:cubicBezTo>
                    <a:cubicBezTo>
                      <a:pt x="10138" y="29923"/>
                      <a:pt x="10236" y="29935"/>
                      <a:pt x="10334" y="29935"/>
                    </a:cubicBezTo>
                    <a:cubicBezTo>
                      <a:pt x="10520" y="29935"/>
                      <a:pt x="10704" y="29892"/>
                      <a:pt x="10881" y="29809"/>
                    </a:cubicBezTo>
                    <a:lnTo>
                      <a:pt x="10881" y="29809"/>
                    </a:lnTo>
                    <a:cubicBezTo>
                      <a:pt x="10576" y="30203"/>
                      <a:pt x="10236" y="30597"/>
                      <a:pt x="9879" y="30955"/>
                    </a:cubicBezTo>
                    <a:cubicBezTo>
                      <a:pt x="9682" y="31169"/>
                      <a:pt x="9467" y="31366"/>
                      <a:pt x="9252" y="31581"/>
                    </a:cubicBezTo>
                    <a:cubicBezTo>
                      <a:pt x="8787" y="31814"/>
                      <a:pt x="8304" y="32010"/>
                      <a:pt x="7803" y="32189"/>
                    </a:cubicBezTo>
                    <a:cubicBezTo>
                      <a:pt x="6693" y="32637"/>
                      <a:pt x="5530" y="32923"/>
                      <a:pt x="4349" y="33048"/>
                    </a:cubicBezTo>
                    <a:cubicBezTo>
                      <a:pt x="4295" y="33048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6" y="33140"/>
                      <a:pt x="6897" y="32674"/>
                      <a:pt x="8071" y="32207"/>
                    </a:cubicBezTo>
                    <a:cubicBezTo>
                      <a:pt x="8286" y="32127"/>
                      <a:pt x="8511" y="32046"/>
                      <a:pt x="8739" y="31950"/>
                    </a:cubicBezTo>
                    <a:lnTo>
                      <a:pt x="8739" y="31950"/>
                    </a:lnTo>
                    <a:cubicBezTo>
                      <a:pt x="8156" y="32244"/>
                      <a:pt x="7609" y="32621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5"/>
                      <a:pt x="2971" y="32905"/>
                    </a:cubicBezTo>
                    <a:cubicBezTo>
                      <a:pt x="4259" y="32118"/>
                      <a:pt x="5369" y="31885"/>
                      <a:pt x="6854" y="31867"/>
                    </a:cubicBezTo>
                    <a:cubicBezTo>
                      <a:pt x="7838" y="31832"/>
                      <a:pt x="8715" y="31706"/>
                      <a:pt x="9556" y="31205"/>
                    </a:cubicBezTo>
                    <a:cubicBezTo>
                      <a:pt x="9588" y="31189"/>
                      <a:pt x="9578" y="31131"/>
                      <a:pt x="9537" y="31131"/>
                    </a:cubicBezTo>
                    <a:cubicBezTo>
                      <a:pt x="9532" y="31131"/>
                      <a:pt x="9527" y="31132"/>
                      <a:pt x="9521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098" y="31867"/>
                      <a:pt x="3132" y="32655"/>
                      <a:pt x="2184" y="33174"/>
                    </a:cubicBezTo>
                    <a:cubicBezTo>
                      <a:pt x="2112" y="33209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8" y="33580"/>
                    </a:cubicBezTo>
                    <a:cubicBezTo>
                      <a:pt x="5075" y="33580"/>
                      <a:pt x="5495" y="33550"/>
                      <a:pt x="5924" y="33478"/>
                    </a:cubicBezTo>
                    <a:cubicBezTo>
                      <a:pt x="6908" y="33317"/>
                      <a:pt x="7713" y="32690"/>
                      <a:pt x="8572" y="32172"/>
                    </a:cubicBezTo>
                    <a:lnTo>
                      <a:pt x="8572" y="32172"/>
                    </a:lnTo>
                    <a:cubicBezTo>
                      <a:pt x="8035" y="32673"/>
                      <a:pt x="7481" y="33138"/>
                      <a:pt x="6962" y="33639"/>
                    </a:cubicBezTo>
                    <a:cubicBezTo>
                      <a:pt x="6425" y="34122"/>
                      <a:pt x="5924" y="34587"/>
                      <a:pt x="5387" y="35017"/>
                    </a:cubicBezTo>
                    <a:cubicBezTo>
                      <a:pt x="5154" y="34909"/>
                      <a:pt x="4904" y="34874"/>
                      <a:pt x="4671" y="34874"/>
                    </a:cubicBezTo>
                    <a:cubicBezTo>
                      <a:pt x="4528" y="34892"/>
                      <a:pt x="4295" y="35017"/>
                      <a:pt x="4331" y="35196"/>
                    </a:cubicBezTo>
                    <a:cubicBezTo>
                      <a:pt x="4349" y="35357"/>
                      <a:pt x="4546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16" y="35912"/>
                      <a:pt x="3776" y="36091"/>
                    </a:cubicBezTo>
                    <a:cubicBezTo>
                      <a:pt x="3758" y="36073"/>
                      <a:pt x="3723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36" y="35947"/>
                      <a:pt x="3347" y="35912"/>
                    </a:cubicBezTo>
                    <a:cubicBezTo>
                      <a:pt x="3311" y="35912"/>
                      <a:pt x="3293" y="35912"/>
                      <a:pt x="3275" y="35947"/>
                    </a:cubicBezTo>
                    <a:lnTo>
                      <a:pt x="3186" y="35947"/>
                    </a:lnTo>
                    <a:cubicBezTo>
                      <a:pt x="2667" y="34999"/>
                      <a:pt x="1844" y="34122"/>
                      <a:pt x="698" y="34104"/>
                    </a:cubicBezTo>
                    <a:cubicBezTo>
                      <a:pt x="645" y="34122"/>
                      <a:pt x="609" y="34176"/>
                      <a:pt x="627" y="34229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786"/>
                    </a:cubicBezTo>
                    <a:lnTo>
                      <a:pt x="54" y="35786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3" y="36448"/>
                    </a:cubicBezTo>
                    <a:lnTo>
                      <a:pt x="1683" y="36448"/>
                    </a:lnTo>
                    <a:lnTo>
                      <a:pt x="1432" y="36556"/>
                    </a:lnTo>
                    <a:cubicBezTo>
                      <a:pt x="1074" y="36699"/>
                      <a:pt x="340" y="36967"/>
                      <a:pt x="323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2" y="37861"/>
                      <a:pt x="1385" y="37802"/>
                      <a:pt x="1504" y="37755"/>
                    </a:cubicBezTo>
                    <a:cubicBezTo>
                      <a:pt x="1647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5"/>
                      <a:pt x="1289" y="39025"/>
                    </a:cubicBezTo>
                    <a:cubicBezTo>
                      <a:pt x="1933" y="39025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4" y="39419"/>
                      <a:pt x="3257" y="40045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5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7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48" y="36287"/>
                      <a:pt x="3848" y="36270"/>
                      <a:pt x="3848" y="36234"/>
                    </a:cubicBezTo>
                    <a:cubicBezTo>
                      <a:pt x="4295" y="36019"/>
                      <a:pt x="4725" y="35768"/>
                      <a:pt x="5136" y="35482"/>
                    </a:cubicBezTo>
                    <a:cubicBezTo>
                      <a:pt x="5190" y="35482"/>
                      <a:pt x="5226" y="35464"/>
                      <a:pt x="5262" y="35446"/>
                    </a:cubicBezTo>
                    <a:cubicBezTo>
                      <a:pt x="5279" y="35428"/>
                      <a:pt x="5297" y="35411"/>
                      <a:pt x="5279" y="35393"/>
                    </a:cubicBezTo>
                    <a:cubicBezTo>
                      <a:pt x="5619" y="35160"/>
                      <a:pt x="5960" y="34909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5"/>
                      <a:pt x="6568" y="34516"/>
                    </a:cubicBezTo>
                    <a:cubicBezTo>
                      <a:pt x="6604" y="34480"/>
                      <a:pt x="6622" y="34426"/>
                      <a:pt x="6640" y="34373"/>
                    </a:cubicBezTo>
                    <a:cubicBezTo>
                      <a:pt x="6657" y="34355"/>
                      <a:pt x="6657" y="34337"/>
                      <a:pt x="6640" y="34337"/>
                    </a:cubicBezTo>
                    <a:cubicBezTo>
                      <a:pt x="7588" y="33514"/>
                      <a:pt x="8483" y="32619"/>
                      <a:pt x="9342" y="31796"/>
                    </a:cubicBezTo>
                    <a:lnTo>
                      <a:pt x="9395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9" y="31313"/>
                      <a:pt x="10004" y="31187"/>
                      <a:pt x="10093" y="31062"/>
                    </a:cubicBezTo>
                    <a:cubicBezTo>
                      <a:pt x="10183" y="30973"/>
                      <a:pt x="10272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7" y="35357"/>
                      <a:pt x="8286" y="35572"/>
                      <a:pt x="8286" y="35786"/>
                    </a:cubicBezTo>
                    <a:cubicBezTo>
                      <a:pt x="8286" y="35831"/>
                      <a:pt x="8334" y="35863"/>
                      <a:pt x="8371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7" y="36055"/>
                      <a:pt x="8590" y="36753"/>
                      <a:pt x="8536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2" y="37446"/>
                      <a:pt x="8411" y="37468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9" y="37826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1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8000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6"/>
                      <a:pt x="7856" y="38506"/>
                    </a:cubicBezTo>
                    <a:cubicBezTo>
                      <a:pt x="7141" y="39025"/>
                      <a:pt x="6747" y="39866"/>
                      <a:pt x="6818" y="40743"/>
                    </a:cubicBezTo>
                    <a:cubicBezTo>
                      <a:pt x="6818" y="40779"/>
                      <a:pt x="6854" y="40797"/>
                      <a:pt x="6890" y="40797"/>
                    </a:cubicBezTo>
                    <a:cubicBezTo>
                      <a:pt x="7158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06" y="41262"/>
                    </a:cubicBezTo>
                    <a:cubicBezTo>
                      <a:pt x="8017" y="41083"/>
                      <a:pt x="8340" y="40725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8"/>
                      <a:pt x="9334" y="41098"/>
                      <a:pt x="9374" y="41098"/>
                    </a:cubicBezTo>
                    <a:cubicBezTo>
                      <a:pt x="9389" y="41098"/>
                      <a:pt x="9403" y="41093"/>
                      <a:pt x="9413" y="41083"/>
                    </a:cubicBezTo>
                    <a:cubicBezTo>
                      <a:pt x="10022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6"/>
                    </a:cubicBezTo>
                    <a:cubicBezTo>
                      <a:pt x="10254" y="39007"/>
                      <a:pt x="10362" y="39222"/>
                      <a:pt x="10398" y="39455"/>
                    </a:cubicBezTo>
                    <a:cubicBezTo>
                      <a:pt x="10415" y="39723"/>
                      <a:pt x="10254" y="39938"/>
                      <a:pt x="10129" y="40171"/>
                    </a:cubicBezTo>
                    <a:cubicBezTo>
                      <a:pt x="10129" y="40184"/>
                      <a:pt x="10139" y="40218"/>
                      <a:pt x="10160" y="40218"/>
                    </a:cubicBezTo>
                    <a:cubicBezTo>
                      <a:pt x="10167" y="40218"/>
                      <a:pt x="10174" y="40215"/>
                      <a:pt x="10183" y="40206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91" y="38256"/>
                      <a:pt x="9073" y="38274"/>
                    </a:cubicBezTo>
                    <a:cubicBezTo>
                      <a:pt x="9037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9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6" y="37625"/>
                      <a:pt x="8697" y="37665"/>
                    </a:cubicBezTo>
                    <a:cubicBezTo>
                      <a:pt x="8680" y="37665"/>
                      <a:pt x="8662" y="37665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42" y="34176"/>
                      <a:pt x="9342" y="34695"/>
                      <a:pt x="9413" y="35196"/>
                    </a:cubicBezTo>
                    <a:cubicBezTo>
                      <a:pt x="9592" y="36341"/>
                      <a:pt x="10594" y="36824"/>
                      <a:pt x="11095" y="37791"/>
                    </a:cubicBezTo>
                    <a:cubicBezTo>
                      <a:pt x="11108" y="37809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6" y="36663"/>
                      <a:pt x="11060" y="35518"/>
                      <a:pt x="10916" y="34408"/>
                    </a:cubicBezTo>
                    <a:cubicBezTo>
                      <a:pt x="10773" y="33227"/>
                      <a:pt x="10201" y="32297"/>
                      <a:pt x="10398" y="31062"/>
                    </a:cubicBezTo>
                    <a:cubicBezTo>
                      <a:pt x="10541" y="30776"/>
                      <a:pt x="10684" y="30489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89"/>
                    </a:cubicBezTo>
                    <a:cubicBezTo>
                      <a:pt x="12145" y="32224"/>
                      <a:pt x="12179" y="32244"/>
                      <a:pt x="12211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6" y="32136"/>
                      <a:pt x="12455" y="32010"/>
                      <a:pt x="12527" y="31867"/>
                    </a:cubicBezTo>
                    <a:cubicBezTo>
                      <a:pt x="12617" y="32923"/>
                      <a:pt x="12688" y="33961"/>
                      <a:pt x="12742" y="35017"/>
                    </a:cubicBezTo>
                    <a:cubicBezTo>
                      <a:pt x="12742" y="35285"/>
                      <a:pt x="12760" y="35536"/>
                      <a:pt x="12760" y="35786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4" y="37280"/>
                    </a:cubicBezTo>
                    <a:cubicBezTo>
                      <a:pt x="12301" y="37280"/>
                      <a:pt x="12318" y="37272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4" y="41459"/>
                      <a:pt x="10523" y="43105"/>
                    </a:cubicBezTo>
                    <a:cubicBezTo>
                      <a:pt x="9700" y="44340"/>
                      <a:pt x="8590" y="45342"/>
                      <a:pt x="8035" y="46738"/>
                    </a:cubicBezTo>
                    <a:cubicBezTo>
                      <a:pt x="8000" y="46523"/>
                      <a:pt x="8035" y="46291"/>
                      <a:pt x="8107" y="46094"/>
                    </a:cubicBezTo>
                    <a:cubicBezTo>
                      <a:pt x="8179" y="45826"/>
                      <a:pt x="8268" y="45557"/>
                      <a:pt x="8357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5"/>
                    </a:cubicBezTo>
                    <a:cubicBezTo>
                      <a:pt x="9896" y="42014"/>
                      <a:pt x="8000" y="44304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0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5"/>
                    </a:cubicBezTo>
                    <a:cubicBezTo>
                      <a:pt x="11793" y="42962"/>
                      <a:pt x="12223" y="41495"/>
                      <a:pt x="12384" y="40081"/>
                    </a:cubicBezTo>
                    <a:cubicBezTo>
                      <a:pt x="12402" y="40063"/>
                      <a:pt x="12384" y="40027"/>
                      <a:pt x="12348" y="40027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5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2"/>
                    </a:cubicBezTo>
                    <a:cubicBezTo>
                      <a:pt x="11722" y="45593"/>
                      <a:pt x="11847" y="45468"/>
                      <a:pt x="11936" y="45324"/>
                    </a:cubicBezTo>
                    <a:lnTo>
                      <a:pt x="11936" y="45324"/>
                    </a:lnTo>
                    <a:cubicBezTo>
                      <a:pt x="11883" y="45772"/>
                      <a:pt x="11847" y="46219"/>
                      <a:pt x="11811" y="46667"/>
                    </a:cubicBezTo>
                    <a:cubicBezTo>
                      <a:pt x="11775" y="46684"/>
                      <a:pt x="11758" y="46702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793" y="46828"/>
                      <a:pt x="11793" y="46881"/>
                      <a:pt x="11793" y="46935"/>
                    </a:cubicBezTo>
                    <a:cubicBezTo>
                      <a:pt x="11400" y="47060"/>
                      <a:pt x="11095" y="47400"/>
                      <a:pt x="11006" y="47794"/>
                    </a:cubicBezTo>
                    <a:lnTo>
                      <a:pt x="10916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5"/>
                      <a:pt x="8045" y="47875"/>
                    </a:cubicBezTo>
                    <a:cubicBezTo>
                      <a:pt x="7981" y="47875"/>
                      <a:pt x="7918" y="47872"/>
                      <a:pt x="7856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6" y="48532"/>
                      <a:pt x="8486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1"/>
                      <a:pt x="8000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3"/>
                      <a:pt x="8369" y="50282"/>
                      <a:pt x="8516" y="50282"/>
                    </a:cubicBezTo>
                    <a:cubicBezTo>
                      <a:pt x="8903" y="50282"/>
                      <a:pt x="9276" y="50223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49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3" y="51094"/>
                      <a:pt x="9583" y="51091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56" y="51462"/>
                      <a:pt x="9574" y="51480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7" y="51143"/>
                      <a:pt x="10863" y="50711"/>
                    </a:cubicBezTo>
                    <a:cubicBezTo>
                      <a:pt x="10934" y="51087"/>
                      <a:pt x="11042" y="51462"/>
                      <a:pt x="11095" y="51856"/>
                    </a:cubicBezTo>
                    <a:cubicBezTo>
                      <a:pt x="11095" y="51892"/>
                      <a:pt x="11149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6" y="50944"/>
                      <a:pt x="12617" y="51427"/>
                      <a:pt x="13010" y="51838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5" y="51802"/>
                    </a:cubicBezTo>
                    <a:cubicBezTo>
                      <a:pt x="13386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7" y="50353"/>
                      <a:pt x="14442" y="50568"/>
                    </a:cubicBezTo>
                    <a:cubicBezTo>
                      <a:pt x="14447" y="50570"/>
                      <a:pt x="14452" y="50571"/>
                      <a:pt x="14457" y="50571"/>
                    </a:cubicBezTo>
                    <a:cubicBezTo>
                      <a:pt x="14491" y="50571"/>
                      <a:pt x="14529" y="50527"/>
                      <a:pt x="14513" y="50496"/>
                    </a:cubicBezTo>
                    <a:cubicBezTo>
                      <a:pt x="14155" y="49816"/>
                      <a:pt x="14155" y="49047"/>
                      <a:pt x="13708" y="48420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3"/>
                      <a:pt x="11936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7" y="43803"/>
                      <a:pt x="12599" y="43535"/>
                      <a:pt x="12509" y="43284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4"/>
                    </a:cubicBezTo>
                    <a:cubicBezTo>
                      <a:pt x="12420" y="43642"/>
                      <a:pt x="12509" y="44018"/>
                      <a:pt x="12724" y="44322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4"/>
                    </a:cubicBezTo>
                    <a:cubicBezTo>
                      <a:pt x="12849" y="43803"/>
                      <a:pt x="12724" y="43302"/>
                      <a:pt x="12491" y="42873"/>
                    </a:cubicBezTo>
                    <a:cubicBezTo>
                      <a:pt x="12652" y="41584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5"/>
                      <a:pt x="12957" y="37952"/>
                    </a:cubicBezTo>
                    <a:cubicBezTo>
                      <a:pt x="12992" y="37290"/>
                      <a:pt x="13010" y="36645"/>
                      <a:pt x="13010" y="35983"/>
                    </a:cubicBezTo>
                    <a:cubicBezTo>
                      <a:pt x="13010" y="35375"/>
                      <a:pt x="12974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6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8"/>
                      <a:pt x="12384" y="27930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89"/>
                    </a:cubicBezTo>
                    <a:cubicBezTo>
                      <a:pt x="14317" y="32404"/>
                      <a:pt x="14299" y="32619"/>
                      <a:pt x="14334" y="32852"/>
                    </a:cubicBezTo>
                    <a:cubicBezTo>
                      <a:pt x="14317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9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8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89"/>
                      <a:pt x="15677" y="34587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5"/>
                    </a:cubicBezTo>
                    <a:cubicBezTo>
                      <a:pt x="16052" y="36359"/>
                      <a:pt x="16142" y="36001"/>
                      <a:pt x="16124" y="35625"/>
                    </a:cubicBezTo>
                    <a:lnTo>
                      <a:pt x="16124" y="35625"/>
                    </a:lnTo>
                    <a:cubicBezTo>
                      <a:pt x="16804" y="37325"/>
                      <a:pt x="17341" y="39079"/>
                      <a:pt x="17717" y="40869"/>
                    </a:cubicBezTo>
                    <a:cubicBezTo>
                      <a:pt x="17681" y="40904"/>
                      <a:pt x="17663" y="40958"/>
                      <a:pt x="17627" y="41012"/>
                    </a:cubicBezTo>
                    <a:cubicBezTo>
                      <a:pt x="17520" y="41083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6" y="41710"/>
                    </a:cubicBezTo>
                    <a:cubicBezTo>
                      <a:pt x="15999" y="41799"/>
                      <a:pt x="15462" y="42264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69"/>
                      <a:pt x="15521" y="43135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4"/>
                      <a:pt x="15631" y="43597"/>
                      <a:pt x="15679" y="43597"/>
                    </a:cubicBezTo>
                    <a:cubicBezTo>
                      <a:pt x="16076" y="43597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2"/>
                      <a:pt x="16544" y="44592"/>
                    </a:cubicBezTo>
                    <a:cubicBezTo>
                      <a:pt x="16559" y="44592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2"/>
                    </a:cubicBezTo>
                    <a:cubicBezTo>
                      <a:pt x="17816" y="45013"/>
                      <a:pt x="17839" y="45023"/>
                      <a:pt x="17859" y="45023"/>
                    </a:cubicBezTo>
                    <a:cubicBezTo>
                      <a:pt x="17874" y="45023"/>
                      <a:pt x="17888" y="45017"/>
                      <a:pt x="17896" y="45002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29" y="43929"/>
                      <a:pt x="18933" y="44269"/>
                      <a:pt x="19148" y="44573"/>
                    </a:cubicBezTo>
                    <a:cubicBezTo>
                      <a:pt x="19159" y="44595"/>
                      <a:pt x="19184" y="44610"/>
                      <a:pt x="19210" y="44610"/>
                    </a:cubicBezTo>
                    <a:cubicBezTo>
                      <a:pt x="19226" y="44610"/>
                      <a:pt x="19242" y="44604"/>
                      <a:pt x="19256" y="44591"/>
                    </a:cubicBezTo>
                    <a:cubicBezTo>
                      <a:pt x="19739" y="44018"/>
                      <a:pt x="19631" y="43195"/>
                      <a:pt x="19238" y="42586"/>
                    </a:cubicBezTo>
                    <a:lnTo>
                      <a:pt x="19238" y="42586"/>
                    </a:lnTo>
                    <a:cubicBezTo>
                      <a:pt x="19614" y="42765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6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3" y="41119"/>
                      <a:pt x="18003" y="41101"/>
                    </a:cubicBezTo>
                    <a:cubicBezTo>
                      <a:pt x="17949" y="41101"/>
                      <a:pt x="17913" y="41155"/>
                      <a:pt x="17949" y="41191"/>
                    </a:cubicBezTo>
                    <a:cubicBezTo>
                      <a:pt x="18021" y="41244"/>
                      <a:pt x="18092" y="41334"/>
                      <a:pt x="18146" y="41405"/>
                    </a:cubicBezTo>
                    <a:lnTo>
                      <a:pt x="18146" y="41441"/>
                    </a:lnTo>
                    <a:cubicBezTo>
                      <a:pt x="18075" y="41370"/>
                      <a:pt x="17985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4"/>
                      <a:pt x="17824" y="40833"/>
                      <a:pt x="17770" y="40833"/>
                    </a:cubicBezTo>
                    <a:cubicBezTo>
                      <a:pt x="17591" y="39974"/>
                      <a:pt x="17395" y="39151"/>
                      <a:pt x="17162" y="38327"/>
                    </a:cubicBezTo>
                    <a:lnTo>
                      <a:pt x="17180" y="38327"/>
                    </a:ln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35" y="38846"/>
                      <a:pt x="17645" y="38775"/>
                      <a:pt x="17573" y="38685"/>
                    </a:cubicBezTo>
                    <a:cubicBezTo>
                      <a:pt x="17484" y="38578"/>
                      <a:pt x="17395" y="38471"/>
                      <a:pt x="17287" y="38363"/>
                    </a:cubicBezTo>
                    <a:cubicBezTo>
                      <a:pt x="17281" y="38360"/>
                      <a:pt x="17273" y="38358"/>
                      <a:pt x="17266" y="38358"/>
                    </a:cubicBezTo>
                    <a:cubicBezTo>
                      <a:pt x="17234" y="38358"/>
                      <a:pt x="17201" y="38388"/>
                      <a:pt x="17216" y="38417"/>
                    </a:cubicBezTo>
                    <a:cubicBezTo>
                      <a:pt x="17269" y="38560"/>
                      <a:pt x="17359" y="38685"/>
                      <a:pt x="17466" y="38793"/>
                    </a:cubicBezTo>
                    <a:cubicBezTo>
                      <a:pt x="17573" y="38918"/>
                      <a:pt x="17717" y="39025"/>
                      <a:pt x="17860" y="39097"/>
                    </a:cubicBezTo>
                    <a:cubicBezTo>
                      <a:pt x="17870" y="39107"/>
                      <a:pt x="17882" y="39112"/>
                      <a:pt x="17894" y="39112"/>
                    </a:cubicBezTo>
                    <a:cubicBezTo>
                      <a:pt x="17924" y="39112"/>
                      <a:pt x="17955" y="39086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200" y="38236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804" y="37003"/>
                      <a:pt x="16339" y="35751"/>
                      <a:pt x="15784" y="34569"/>
                    </a:cubicBezTo>
                    <a:lnTo>
                      <a:pt x="15784" y="34569"/>
                    </a:lnTo>
                    <a:cubicBezTo>
                      <a:pt x="16052" y="34945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43" y="39473"/>
                    </a:cubicBezTo>
                    <a:cubicBezTo>
                      <a:pt x="21797" y="39455"/>
                      <a:pt x="21797" y="39401"/>
                      <a:pt x="21743" y="39383"/>
                    </a:cubicBezTo>
                    <a:cubicBezTo>
                      <a:pt x="20526" y="39115"/>
                      <a:pt x="19506" y="38829"/>
                      <a:pt x="18540" y="37987"/>
                    </a:cubicBezTo>
                    <a:cubicBezTo>
                      <a:pt x="18003" y="37486"/>
                      <a:pt x="17520" y="36914"/>
                      <a:pt x="17126" y="36270"/>
                    </a:cubicBezTo>
                    <a:lnTo>
                      <a:pt x="17126" y="36270"/>
                    </a:lnTo>
                    <a:cubicBezTo>
                      <a:pt x="18343" y="37701"/>
                      <a:pt x="19757" y="38954"/>
                      <a:pt x="21689" y="39330"/>
                    </a:cubicBezTo>
                    <a:cubicBezTo>
                      <a:pt x="21694" y="39332"/>
                      <a:pt x="21699" y="39333"/>
                      <a:pt x="21703" y="39333"/>
                    </a:cubicBezTo>
                    <a:cubicBezTo>
                      <a:pt x="21729" y="39333"/>
                      <a:pt x="21738" y="39291"/>
                      <a:pt x="21707" y="39276"/>
                    </a:cubicBezTo>
                    <a:cubicBezTo>
                      <a:pt x="20258" y="38721"/>
                      <a:pt x="19077" y="38113"/>
                      <a:pt x="17967" y="37021"/>
                    </a:cubicBezTo>
                    <a:cubicBezTo>
                      <a:pt x="17485" y="36557"/>
                      <a:pt x="17056" y="36056"/>
                      <a:pt x="16645" y="35556"/>
                    </a:cubicBezTo>
                    <a:lnTo>
                      <a:pt x="16645" y="35556"/>
                    </a:lnTo>
                    <a:cubicBezTo>
                      <a:pt x="17252" y="36169"/>
                      <a:pt x="18083" y="36470"/>
                      <a:pt x="18844" y="36842"/>
                    </a:cubicBezTo>
                    <a:cubicBezTo>
                      <a:pt x="20025" y="37433"/>
                      <a:pt x="20920" y="38399"/>
                      <a:pt x="21833" y="39330"/>
                    </a:cubicBezTo>
                    <a:cubicBezTo>
                      <a:pt x="21841" y="39338"/>
                      <a:pt x="21850" y="39341"/>
                      <a:pt x="21859" y="39341"/>
                    </a:cubicBezTo>
                    <a:cubicBezTo>
                      <a:pt x="21888" y="39341"/>
                      <a:pt x="21914" y="39303"/>
                      <a:pt x="21886" y="39276"/>
                    </a:cubicBezTo>
                    <a:cubicBezTo>
                      <a:pt x="21242" y="38506"/>
                      <a:pt x="20490" y="37809"/>
                      <a:pt x="19703" y="37200"/>
                    </a:cubicBezTo>
                    <a:cubicBezTo>
                      <a:pt x="18719" y="36502"/>
                      <a:pt x="17573" y="36144"/>
                      <a:pt x="16607" y="35393"/>
                    </a:cubicBezTo>
                    <a:cubicBezTo>
                      <a:pt x="16598" y="35384"/>
                      <a:pt x="16589" y="35379"/>
                      <a:pt x="16580" y="35379"/>
                    </a:cubicBezTo>
                    <a:cubicBezTo>
                      <a:pt x="16571" y="35379"/>
                      <a:pt x="16562" y="35384"/>
                      <a:pt x="16553" y="35393"/>
                    </a:cubicBezTo>
                    <a:lnTo>
                      <a:pt x="16518" y="35357"/>
                    </a:lnTo>
                    <a:cubicBezTo>
                      <a:pt x="16518" y="35339"/>
                      <a:pt x="16500" y="35339"/>
                      <a:pt x="16482" y="35339"/>
                    </a:cubicBezTo>
                    <a:cubicBezTo>
                      <a:pt x="16196" y="34963"/>
                      <a:pt x="15891" y="34605"/>
                      <a:pt x="15605" y="34229"/>
                    </a:cubicBezTo>
                    <a:cubicBezTo>
                      <a:pt x="14889" y="32798"/>
                      <a:pt x="14120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78" y="30543"/>
                      <a:pt x="14513" y="30472"/>
                      <a:pt x="14495" y="30418"/>
                    </a:cubicBezTo>
                    <a:cubicBezTo>
                      <a:pt x="14281" y="30024"/>
                      <a:pt x="13887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1"/>
                    </a:cubicBezTo>
                    <a:cubicBezTo>
                      <a:pt x="13064" y="29040"/>
                      <a:pt x="12795" y="28270"/>
                      <a:pt x="12581" y="27483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6" y="26552"/>
                      <a:pt x="13064" y="26964"/>
                      <a:pt x="13368" y="27215"/>
                    </a:cubicBezTo>
                    <a:cubicBezTo>
                      <a:pt x="13381" y="27227"/>
                      <a:pt x="13398" y="27233"/>
                      <a:pt x="13416" y="27233"/>
                    </a:cubicBezTo>
                    <a:cubicBezTo>
                      <a:pt x="13448" y="27233"/>
                      <a:pt x="13482" y="27213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189" y="25944"/>
                      <a:pt x="13189" y="25944"/>
                    </a:cubicBezTo>
                    <a:cubicBezTo>
                      <a:pt x="13350" y="25407"/>
                      <a:pt x="13493" y="24852"/>
                      <a:pt x="13601" y="24298"/>
                    </a:cubicBezTo>
                    <a:cubicBezTo>
                      <a:pt x="13637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72" y="25067"/>
                    </a:cubicBezTo>
                    <a:cubicBezTo>
                      <a:pt x="13672" y="26141"/>
                      <a:pt x="14048" y="27089"/>
                      <a:pt x="14245" y="28109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09"/>
                    </a:cubicBezTo>
                    <a:cubicBezTo>
                      <a:pt x="14889" y="26034"/>
                      <a:pt x="14585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00" y="18965"/>
                      <a:pt x="15694" y="19931"/>
                    </a:cubicBezTo>
                    <a:cubicBezTo>
                      <a:pt x="15730" y="20146"/>
                      <a:pt x="15748" y="20397"/>
                      <a:pt x="15784" y="20611"/>
                    </a:cubicBezTo>
                    <a:cubicBezTo>
                      <a:pt x="15533" y="21309"/>
                      <a:pt x="15122" y="22061"/>
                      <a:pt x="15426" y="22777"/>
                    </a:cubicBezTo>
                    <a:cubicBezTo>
                      <a:pt x="15435" y="22812"/>
                      <a:pt x="15462" y="22830"/>
                      <a:pt x="15489" y="22830"/>
                    </a:cubicBezTo>
                    <a:cubicBezTo>
                      <a:pt x="15516" y="22830"/>
                      <a:pt x="15542" y="22812"/>
                      <a:pt x="15551" y="22777"/>
                    </a:cubicBezTo>
                    <a:cubicBezTo>
                      <a:pt x="15641" y="22580"/>
                      <a:pt x="15748" y="22365"/>
                      <a:pt x="15873" y="22168"/>
                    </a:cubicBezTo>
                    <a:lnTo>
                      <a:pt x="15873" y="22168"/>
                    </a:lnTo>
                    <a:cubicBezTo>
                      <a:pt x="15856" y="22562"/>
                      <a:pt x="15856" y="22956"/>
                      <a:pt x="15838" y="23313"/>
                    </a:cubicBezTo>
                    <a:cubicBezTo>
                      <a:pt x="15838" y="23358"/>
                      <a:pt x="15874" y="23390"/>
                      <a:pt x="15907" y="23390"/>
                    </a:cubicBezTo>
                    <a:cubicBezTo>
                      <a:pt x="15914" y="23390"/>
                      <a:pt x="15921" y="23388"/>
                      <a:pt x="15927" y="23385"/>
                    </a:cubicBezTo>
                    <a:cubicBezTo>
                      <a:pt x="16500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19"/>
                      <a:pt x="17448" y="22759"/>
                      <a:pt x="17949" y="22991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6"/>
                      <a:pt x="18916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22" y="20754"/>
                    </a:lnTo>
                    <a:cubicBezTo>
                      <a:pt x="19202" y="20683"/>
                      <a:pt x="19256" y="20128"/>
                      <a:pt x="19023" y="19591"/>
                    </a:cubicBezTo>
                    <a:cubicBezTo>
                      <a:pt x="19005" y="19564"/>
                      <a:pt x="18974" y="19551"/>
                      <a:pt x="18945" y="19551"/>
                    </a:cubicBezTo>
                    <a:cubicBezTo>
                      <a:pt x="18916" y="19551"/>
                      <a:pt x="18889" y="19564"/>
                      <a:pt x="18880" y="19591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7" y="20039"/>
                      <a:pt x="16823" y="19948"/>
                      <a:pt x="16500" y="19895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3"/>
                      <a:pt x="17688" y="20193"/>
                    </a:cubicBezTo>
                    <a:cubicBezTo>
                      <a:pt x="18162" y="20193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3"/>
                      <a:pt x="18880" y="20432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1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1"/>
                      <a:pt x="16070" y="19895"/>
                    </a:cubicBezTo>
                    <a:lnTo>
                      <a:pt x="16070" y="19860"/>
                    </a:lnTo>
                    <a:cubicBezTo>
                      <a:pt x="16059" y="19825"/>
                      <a:pt x="16025" y="19805"/>
                      <a:pt x="15988" y="19805"/>
                    </a:cubicBezTo>
                    <a:cubicBezTo>
                      <a:pt x="15967" y="19805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56" y="19806"/>
                    </a:cubicBezTo>
                    <a:cubicBezTo>
                      <a:pt x="15856" y="19770"/>
                      <a:pt x="15856" y="19734"/>
                      <a:pt x="15838" y="19699"/>
                    </a:cubicBezTo>
                    <a:cubicBezTo>
                      <a:pt x="15830" y="19667"/>
                      <a:pt x="15805" y="19653"/>
                      <a:pt x="15779" y="19653"/>
                    </a:cubicBezTo>
                    <a:cubicBezTo>
                      <a:pt x="15746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47" y="19233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32" y="18232"/>
                      <a:pt x="17328" y="18232"/>
                    </a:cubicBezTo>
                    <a:cubicBezTo>
                      <a:pt x="17356" y="18232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58" y="15296"/>
                    </a:cubicBezTo>
                    <a:cubicBezTo>
                      <a:pt x="14388" y="14688"/>
                      <a:pt x="13368" y="14348"/>
                      <a:pt x="12617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3" y="13178"/>
                      <a:pt x="12133" y="13194"/>
                      <a:pt x="12133" y="13221"/>
                    </a:cubicBezTo>
                    <a:cubicBezTo>
                      <a:pt x="12151" y="13256"/>
                      <a:pt x="12169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49"/>
                      <a:pt x="11740" y="11646"/>
                    </a:cubicBezTo>
                    <a:cubicBezTo>
                      <a:pt x="11919" y="11878"/>
                      <a:pt x="12151" y="12057"/>
                      <a:pt x="12420" y="12147"/>
                    </a:cubicBezTo>
                    <a:cubicBezTo>
                      <a:pt x="12429" y="12149"/>
                      <a:pt x="12438" y="12150"/>
                      <a:pt x="12448" y="12150"/>
                    </a:cubicBezTo>
                    <a:cubicBezTo>
                      <a:pt x="12508" y="12150"/>
                      <a:pt x="12558" y="12102"/>
                      <a:pt x="12527" y="12040"/>
                    </a:cubicBezTo>
                    <a:cubicBezTo>
                      <a:pt x="12241" y="11413"/>
                      <a:pt x="11686" y="10930"/>
                      <a:pt x="11006" y="10751"/>
                    </a:cubicBezTo>
                    <a:cubicBezTo>
                      <a:pt x="10559" y="9659"/>
                      <a:pt x="10219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47" y="7244"/>
                      <a:pt x="10398" y="7745"/>
                      <a:pt x="10791" y="7906"/>
                    </a:cubicBezTo>
                    <a:cubicBezTo>
                      <a:pt x="10809" y="7919"/>
                      <a:pt x="10827" y="7925"/>
                      <a:pt x="10845" y="7925"/>
                    </a:cubicBezTo>
                    <a:cubicBezTo>
                      <a:pt x="10900" y="7925"/>
                      <a:pt x="10948" y="7870"/>
                      <a:pt x="10934" y="7816"/>
                    </a:cubicBezTo>
                    <a:cubicBezTo>
                      <a:pt x="10845" y="7172"/>
                      <a:pt x="10684" y="6331"/>
                      <a:pt x="10093" y="5937"/>
                    </a:cubicBezTo>
                    <a:cubicBezTo>
                      <a:pt x="10272" y="3951"/>
                      <a:pt x="10630" y="1982"/>
                      <a:pt x="11149" y="68"/>
                    </a:cubicBezTo>
                    <a:cubicBezTo>
                      <a:pt x="11160" y="24"/>
                      <a:pt x="11125" y="1"/>
                      <a:pt x="110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37"/>
              <p:cNvSpPr/>
              <p:nvPr/>
            </p:nvSpPr>
            <p:spPr>
              <a:xfrm>
                <a:off x="4341100" y="20803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37"/>
              <p:cNvSpPr/>
              <p:nvPr/>
            </p:nvSpPr>
            <p:spPr>
              <a:xfrm>
                <a:off x="4551500" y="20445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46" y="0"/>
                    </a:moveTo>
                    <a:cubicBezTo>
                      <a:pt x="25" y="0"/>
                      <a:pt x="1" y="35"/>
                      <a:pt x="28" y="48"/>
                    </a:cubicBezTo>
                    <a:cubicBezTo>
                      <a:pt x="261" y="317"/>
                      <a:pt x="529" y="567"/>
                      <a:pt x="833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1" y="496"/>
                      <a:pt x="350" y="227"/>
                      <a:pt x="64" y="13"/>
                    </a:cubicBezTo>
                    <a:cubicBezTo>
                      <a:pt x="60" y="4"/>
                      <a:pt x="53" y="0"/>
                      <a:pt x="4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37"/>
              <p:cNvSpPr/>
              <p:nvPr/>
            </p:nvSpPr>
            <p:spPr>
              <a:xfrm>
                <a:off x="4470775" y="2191400"/>
                <a:ext cx="235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82" extrusionOk="0">
                    <a:moveTo>
                      <a:pt x="286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4"/>
                      <a:pt x="286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4"/>
                      <a:pt x="36" y="114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76"/>
                      <a:pt x="837" y="1582"/>
                      <a:pt x="858" y="1582"/>
                    </a:cubicBezTo>
                    <a:cubicBezTo>
                      <a:pt x="899" y="1582"/>
                      <a:pt x="943" y="1558"/>
                      <a:pt x="931" y="1510"/>
                    </a:cubicBezTo>
                    <a:cubicBezTo>
                      <a:pt x="877" y="991"/>
                      <a:pt x="644" y="276"/>
                      <a:pt x="125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37"/>
              <p:cNvSpPr/>
              <p:nvPr/>
            </p:nvSpPr>
            <p:spPr>
              <a:xfrm>
                <a:off x="4643175" y="25672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6"/>
                      <a:pt x="30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37"/>
              <p:cNvSpPr/>
              <p:nvPr/>
            </p:nvSpPr>
            <p:spPr>
              <a:xfrm>
                <a:off x="4451975" y="28018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7" y="197"/>
                      <a:pt x="36" y="304"/>
                      <a:pt x="1" y="447"/>
                    </a:cubicBezTo>
                    <a:cubicBezTo>
                      <a:pt x="1" y="465"/>
                      <a:pt x="18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37"/>
              <p:cNvSpPr/>
              <p:nvPr/>
            </p:nvSpPr>
            <p:spPr>
              <a:xfrm>
                <a:off x="4632275" y="26501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3" y="1"/>
                    </a:moveTo>
                    <a:cubicBezTo>
                      <a:pt x="157" y="1"/>
                      <a:pt x="83" y="26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37"/>
              <p:cNvSpPr/>
              <p:nvPr/>
            </p:nvSpPr>
            <p:spPr>
              <a:xfrm>
                <a:off x="4257825" y="2518675"/>
                <a:ext cx="1600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72" y="176"/>
                      <a:pt x="197" y="194"/>
                      <a:pt x="286" y="248"/>
                    </a:cubicBezTo>
                    <a:cubicBezTo>
                      <a:pt x="394" y="320"/>
                      <a:pt x="483" y="409"/>
                      <a:pt x="537" y="516"/>
                    </a:cubicBezTo>
                    <a:cubicBezTo>
                      <a:pt x="542" y="532"/>
                      <a:pt x="554" y="539"/>
                      <a:pt x="567" y="539"/>
                    </a:cubicBezTo>
                    <a:cubicBezTo>
                      <a:pt x="598" y="539"/>
                      <a:pt x="639" y="501"/>
                      <a:pt x="626" y="463"/>
                    </a:cubicBezTo>
                    <a:cubicBezTo>
                      <a:pt x="591" y="337"/>
                      <a:pt x="501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37"/>
              <p:cNvSpPr/>
              <p:nvPr/>
            </p:nvSpPr>
            <p:spPr>
              <a:xfrm>
                <a:off x="4604525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5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6" y="1265"/>
                    </a:cubicBezTo>
                    <a:cubicBezTo>
                      <a:pt x="466" y="996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8"/>
                    </a:cubicBezTo>
                    <a:cubicBezTo>
                      <a:pt x="395" y="567"/>
                      <a:pt x="359" y="835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37"/>
              <p:cNvSpPr/>
              <p:nvPr/>
            </p:nvSpPr>
            <p:spPr>
              <a:xfrm>
                <a:off x="4482400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3" y="667"/>
                      <a:pt x="430" y="899"/>
                      <a:pt x="466" y="1150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45"/>
                      <a:pt x="36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39"/>
                      <a:pt x="573" y="1203"/>
                    </a:cubicBezTo>
                    <a:cubicBezTo>
                      <a:pt x="537" y="881"/>
                      <a:pt x="394" y="577"/>
                      <a:pt x="144" y="362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37"/>
              <p:cNvSpPr/>
              <p:nvPr/>
            </p:nvSpPr>
            <p:spPr>
              <a:xfrm>
                <a:off x="4368775" y="104905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77" y="384"/>
                    </a:moveTo>
                    <a:cubicBezTo>
                      <a:pt x="4804" y="384"/>
                      <a:pt x="4868" y="760"/>
                      <a:pt x="4868" y="963"/>
                    </a:cubicBezTo>
                    <a:cubicBezTo>
                      <a:pt x="4868" y="1250"/>
                      <a:pt x="4850" y="1518"/>
                      <a:pt x="4832" y="1787"/>
                    </a:cubicBezTo>
                    <a:cubicBezTo>
                      <a:pt x="4796" y="2252"/>
                      <a:pt x="4706" y="2717"/>
                      <a:pt x="4599" y="3164"/>
                    </a:cubicBezTo>
                    <a:cubicBezTo>
                      <a:pt x="4635" y="2932"/>
                      <a:pt x="4617" y="2699"/>
                      <a:pt x="4563" y="2467"/>
                    </a:cubicBezTo>
                    <a:cubicBezTo>
                      <a:pt x="4563" y="2467"/>
                      <a:pt x="4563" y="2449"/>
                      <a:pt x="4545" y="2449"/>
                    </a:cubicBezTo>
                    <a:lnTo>
                      <a:pt x="4528" y="2449"/>
                    </a:lnTo>
                    <a:cubicBezTo>
                      <a:pt x="4528" y="2449"/>
                      <a:pt x="4510" y="2467"/>
                      <a:pt x="4510" y="2467"/>
                    </a:cubicBezTo>
                    <a:cubicBezTo>
                      <a:pt x="4402" y="2717"/>
                      <a:pt x="4456" y="3164"/>
                      <a:pt x="4438" y="3415"/>
                    </a:cubicBezTo>
                    <a:cubicBezTo>
                      <a:pt x="4438" y="3522"/>
                      <a:pt x="4420" y="3630"/>
                      <a:pt x="4420" y="3737"/>
                    </a:cubicBezTo>
                    <a:cubicBezTo>
                      <a:pt x="4152" y="2717"/>
                      <a:pt x="4009" y="1590"/>
                      <a:pt x="4474" y="605"/>
                    </a:cubicBezTo>
                    <a:lnTo>
                      <a:pt x="4492" y="605"/>
                    </a:lnTo>
                    <a:cubicBezTo>
                      <a:pt x="4564" y="445"/>
                      <a:pt x="4626" y="384"/>
                      <a:pt x="4677" y="384"/>
                    </a:cubicBezTo>
                    <a:close/>
                    <a:moveTo>
                      <a:pt x="2556" y="882"/>
                    </a:moveTo>
                    <a:cubicBezTo>
                      <a:pt x="2711" y="882"/>
                      <a:pt x="2941" y="1037"/>
                      <a:pt x="3078" y="1142"/>
                    </a:cubicBezTo>
                    <a:cubicBezTo>
                      <a:pt x="3740" y="1697"/>
                      <a:pt x="3758" y="2538"/>
                      <a:pt x="3758" y="3343"/>
                    </a:cubicBezTo>
                    <a:cubicBezTo>
                      <a:pt x="3740" y="3254"/>
                      <a:pt x="3704" y="3164"/>
                      <a:pt x="3686" y="3093"/>
                    </a:cubicBezTo>
                    <a:lnTo>
                      <a:pt x="3686" y="2968"/>
                    </a:lnTo>
                    <a:lnTo>
                      <a:pt x="3669" y="2968"/>
                    </a:lnTo>
                    <a:lnTo>
                      <a:pt x="3669" y="3039"/>
                    </a:lnTo>
                    <a:cubicBezTo>
                      <a:pt x="3633" y="2932"/>
                      <a:pt x="3597" y="2842"/>
                      <a:pt x="3561" y="2735"/>
                    </a:cubicBezTo>
                    <a:cubicBezTo>
                      <a:pt x="3554" y="2712"/>
                      <a:pt x="3540" y="2703"/>
                      <a:pt x="3526" y="2703"/>
                    </a:cubicBezTo>
                    <a:cubicBezTo>
                      <a:pt x="3508" y="2703"/>
                      <a:pt x="3490" y="2722"/>
                      <a:pt x="3490" y="2753"/>
                    </a:cubicBezTo>
                    <a:cubicBezTo>
                      <a:pt x="3597" y="3075"/>
                      <a:pt x="3686" y="3415"/>
                      <a:pt x="3758" y="3737"/>
                    </a:cubicBezTo>
                    <a:lnTo>
                      <a:pt x="3758" y="3755"/>
                    </a:lnTo>
                    <a:cubicBezTo>
                      <a:pt x="3400" y="3325"/>
                      <a:pt x="3078" y="2860"/>
                      <a:pt x="2774" y="2395"/>
                    </a:cubicBezTo>
                    <a:cubicBezTo>
                      <a:pt x="2559" y="2019"/>
                      <a:pt x="2434" y="1608"/>
                      <a:pt x="2398" y="1178"/>
                    </a:cubicBezTo>
                    <a:cubicBezTo>
                      <a:pt x="2376" y="957"/>
                      <a:pt x="2448" y="882"/>
                      <a:pt x="2556" y="882"/>
                    </a:cubicBezTo>
                    <a:close/>
                    <a:moveTo>
                      <a:pt x="1488" y="2685"/>
                    </a:moveTo>
                    <a:cubicBezTo>
                      <a:pt x="1542" y="2685"/>
                      <a:pt x="1617" y="2711"/>
                      <a:pt x="1718" y="2771"/>
                    </a:cubicBezTo>
                    <a:cubicBezTo>
                      <a:pt x="2112" y="3075"/>
                      <a:pt x="2487" y="3415"/>
                      <a:pt x="2810" y="3791"/>
                    </a:cubicBezTo>
                    <a:cubicBezTo>
                      <a:pt x="3006" y="4005"/>
                      <a:pt x="3185" y="4238"/>
                      <a:pt x="3346" y="4489"/>
                    </a:cubicBezTo>
                    <a:cubicBezTo>
                      <a:pt x="3454" y="4757"/>
                      <a:pt x="3561" y="5026"/>
                      <a:pt x="3615" y="5294"/>
                    </a:cubicBezTo>
                    <a:cubicBezTo>
                      <a:pt x="3400" y="4990"/>
                      <a:pt x="3168" y="4703"/>
                      <a:pt x="2953" y="4399"/>
                    </a:cubicBezTo>
                    <a:cubicBezTo>
                      <a:pt x="2946" y="4386"/>
                      <a:pt x="2934" y="4380"/>
                      <a:pt x="2923" y="4380"/>
                    </a:cubicBezTo>
                    <a:cubicBezTo>
                      <a:pt x="2904" y="4380"/>
                      <a:pt x="2888" y="4395"/>
                      <a:pt x="2899" y="4417"/>
                    </a:cubicBezTo>
                    <a:cubicBezTo>
                      <a:pt x="3042" y="4793"/>
                      <a:pt x="3257" y="5133"/>
                      <a:pt x="3525" y="5455"/>
                    </a:cubicBezTo>
                    <a:cubicBezTo>
                      <a:pt x="3615" y="5562"/>
                      <a:pt x="3686" y="5670"/>
                      <a:pt x="3776" y="5777"/>
                    </a:cubicBezTo>
                    <a:cubicBezTo>
                      <a:pt x="2738" y="5741"/>
                      <a:pt x="2291" y="4793"/>
                      <a:pt x="1897" y="3970"/>
                    </a:cubicBezTo>
                    <a:lnTo>
                      <a:pt x="1915" y="3952"/>
                    </a:lnTo>
                    <a:cubicBezTo>
                      <a:pt x="1790" y="3719"/>
                      <a:pt x="1646" y="3504"/>
                      <a:pt x="1521" y="3290"/>
                    </a:cubicBezTo>
                    <a:cubicBezTo>
                      <a:pt x="1380" y="3049"/>
                      <a:pt x="1283" y="2685"/>
                      <a:pt x="1488" y="2685"/>
                    </a:cubicBezTo>
                    <a:close/>
                    <a:moveTo>
                      <a:pt x="6426" y="2770"/>
                    </a:moveTo>
                    <a:cubicBezTo>
                      <a:pt x="6477" y="2770"/>
                      <a:pt x="6424" y="4115"/>
                      <a:pt x="6371" y="4274"/>
                    </a:cubicBezTo>
                    <a:cubicBezTo>
                      <a:pt x="6192" y="4954"/>
                      <a:pt x="5816" y="5527"/>
                      <a:pt x="5422" y="6099"/>
                    </a:cubicBezTo>
                    <a:cubicBezTo>
                      <a:pt x="5565" y="5634"/>
                      <a:pt x="5709" y="5169"/>
                      <a:pt x="5870" y="4757"/>
                    </a:cubicBezTo>
                    <a:cubicBezTo>
                      <a:pt x="5891" y="4714"/>
                      <a:pt x="5861" y="4690"/>
                      <a:pt x="5829" y="4690"/>
                    </a:cubicBezTo>
                    <a:cubicBezTo>
                      <a:pt x="5808" y="4690"/>
                      <a:pt x="5787" y="4700"/>
                      <a:pt x="5780" y="4721"/>
                    </a:cubicBezTo>
                    <a:cubicBezTo>
                      <a:pt x="5494" y="5383"/>
                      <a:pt x="5261" y="6099"/>
                      <a:pt x="4993" y="6779"/>
                    </a:cubicBezTo>
                    <a:cubicBezTo>
                      <a:pt x="4957" y="5634"/>
                      <a:pt x="5225" y="4524"/>
                      <a:pt x="5762" y="3522"/>
                    </a:cubicBezTo>
                    <a:cubicBezTo>
                      <a:pt x="5923" y="3218"/>
                      <a:pt x="6138" y="2968"/>
                      <a:pt x="6424" y="2771"/>
                    </a:cubicBezTo>
                    <a:cubicBezTo>
                      <a:pt x="6425" y="2770"/>
                      <a:pt x="6426" y="2770"/>
                      <a:pt x="6426" y="2770"/>
                    </a:cubicBezTo>
                    <a:close/>
                    <a:moveTo>
                      <a:pt x="977" y="6314"/>
                    </a:moveTo>
                    <a:cubicBezTo>
                      <a:pt x="979" y="6314"/>
                      <a:pt x="982" y="6314"/>
                      <a:pt x="984" y="6314"/>
                    </a:cubicBezTo>
                    <a:cubicBezTo>
                      <a:pt x="1432" y="6332"/>
                      <a:pt x="1825" y="6600"/>
                      <a:pt x="2165" y="6869"/>
                    </a:cubicBezTo>
                    <a:cubicBezTo>
                      <a:pt x="2666" y="7298"/>
                      <a:pt x="2953" y="7871"/>
                      <a:pt x="3364" y="8354"/>
                    </a:cubicBezTo>
                    <a:cubicBezTo>
                      <a:pt x="3042" y="8103"/>
                      <a:pt x="2702" y="7907"/>
                      <a:pt x="2380" y="7674"/>
                    </a:cubicBezTo>
                    <a:cubicBezTo>
                      <a:pt x="2373" y="7667"/>
                      <a:pt x="2366" y="7664"/>
                      <a:pt x="2359" y="7664"/>
                    </a:cubicBezTo>
                    <a:cubicBezTo>
                      <a:pt x="2328" y="7664"/>
                      <a:pt x="2301" y="7717"/>
                      <a:pt x="2344" y="7746"/>
                    </a:cubicBezTo>
                    <a:cubicBezTo>
                      <a:pt x="2720" y="8050"/>
                      <a:pt x="3132" y="8318"/>
                      <a:pt x="3508" y="8640"/>
                    </a:cubicBezTo>
                    <a:cubicBezTo>
                      <a:pt x="3561" y="8676"/>
                      <a:pt x="3597" y="8730"/>
                      <a:pt x="3651" y="8766"/>
                    </a:cubicBezTo>
                    <a:cubicBezTo>
                      <a:pt x="3559" y="8786"/>
                      <a:pt x="3466" y="8795"/>
                      <a:pt x="3375" y="8795"/>
                    </a:cubicBezTo>
                    <a:cubicBezTo>
                      <a:pt x="2397" y="8795"/>
                      <a:pt x="1466" y="7726"/>
                      <a:pt x="1074" y="6940"/>
                    </a:cubicBezTo>
                    <a:lnTo>
                      <a:pt x="1092" y="6940"/>
                    </a:lnTo>
                    <a:cubicBezTo>
                      <a:pt x="1039" y="6835"/>
                      <a:pt x="830" y="6314"/>
                      <a:pt x="977" y="6314"/>
                    </a:cubicBezTo>
                    <a:close/>
                    <a:moveTo>
                      <a:pt x="7277" y="6701"/>
                    </a:moveTo>
                    <a:cubicBezTo>
                      <a:pt x="7691" y="6701"/>
                      <a:pt x="6910" y="8691"/>
                      <a:pt x="6782" y="8962"/>
                    </a:cubicBezTo>
                    <a:cubicBezTo>
                      <a:pt x="6389" y="9839"/>
                      <a:pt x="5709" y="10412"/>
                      <a:pt x="5100" y="11110"/>
                    </a:cubicBezTo>
                    <a:cubicBezTo>
                      <a:pt x="5548" y="10430"/>
                      <a:pt x="5941" y="9678"/>
                      <a:pt x="6335" y="8980"/>
                    </a:cubicBezTo>
                    <a:cubicBezTo>
                      <a:pt x="6360" y="8943"/>
                      <a:pt x="6315" y="8897"/>
                      <a:pt x="6273" y="8897"/>
                    </a:cubicBezTo>
                    <a:cubicBezTo>
                      <a:pt x="6256" y="8897"/>
                      <a:pt x="6238" y="8905"/>
                      <a:pt x="6228" y="8927"/>
                    </a:cubicBezTo>
                    <a:cubicBezTo>
                      <a:pt x="5834" y="9589"/>
                      <a:pt x="5404" y="10215"/>
                      <a:pt x="4975" y="10841"/>
                    </a:cubicBezTo>
                    <a:cubicBezTo>
                      <a:pt x="5190" y="9195"/>
                      <a:pt x="5637" y="7853"/>
                      <a:pt x="7069" y="6815"/>
                    </a:cubicBezTo>
                    <a:lnTo>
                      <a:pt x="7069" y="6797"/>
                    </a:lnTo>
                    <a:cubicBezTo>
                      <a:pt x="7158" y="6731"/>
                      <a:pt x="7227" y="6701"/>
                      <a:pt x="7277" y="6701"/>
                    </a:cubicBezTo>
                    <a:close/>
                    <a:moveTo>
                      <a:pt x="268" y="9750"/>
                    </a:moveTo>
                    <a:cubicBezTo>
                      <a:pt x="1038" y="9786"/>
                      <a:pt x="1772" y="10305"/>
                      <a:pt x="2326" y="10788"/>
                    </a:cubicBezTo>
                    <a:cubicBezTo>
                      <a:pt x="2810" y="11199"/>
                      <a:pt x="3078" y="11700"/>
                      <a:pt x="3400" y="12201"/>
                    </a:cubicBezTo>
                    <a:cubicBezTo>
                      <a:pt x="3042" y="11915"/>
                      <a:pt x="2649" y="11683"/>
                      <a:pt x="2398" y="11504"/>
                    </a:cubicBezTo>
                    <a:cubicBezTo>
                      <a:pt x="2389" y="11498"/>
                      <a:pt x="2381" y="11495"/>
                      <a:pt x="2372" y="11495"/>
                    </a:cubicBezTo>
                    <a:cubicBezTo>
                      <a:pt x="2330" y="11495"/>
                      <a:pt x="2299" y="11563"/>
                      <a:pt x="2344" y="11593"/>
                    </a:cubicBezTo>
                    <a:cubicBezTo>
                      <a:pt x="2702" y="11844"/>
                      <a:pt x="3060" y="12112"/>
                      <a:pt x="3382" y="12416"/>
                    </a:cubicBezTo>
                    <a:cubicBezTo>
                      <a:pt x="3436" y="12488"/>
                      <a:pt x="3508" y="12541"/>
                      <a:pt x="3561" y="12613"/>
                    </a:cubicBezTo>
                    <a:cubicBezTo>
                      <a:pt x="3490" y="12621"/>
                      <a:pt x="3421" y="12624"/>
                      <a:pt x="3354" y="12624"/>
                    </a:cubicBezTo>
                    <a:cubicBezTo>
                      <a:pt x="2466" y="12624"/>
                      <a:pt x="1854" y="11992"/>
                      <a:pt x="1289" y="11360"/>
                    </a:cubicBezTo>
                    <a:cubicBezTo>
                      <a:pt x="1038" y="11074"/>
                      <a:pt x="805" y="10788"/>
                      <a:pt x="591" y="10484"/>
                    </a:cubicBezTo>
                    <a:cubicBezTo>
                      <a:pt x="537" y="10412"/>
                      <a:pt x="143" y="9750"/>
                      <a:pt x="268" y="9750"/>
                    </a:cubicBezTo>
                    <a:close/>
                    <a:moveTo>
                      <a:pt x="7936" y="10885"/>
                    </a:moveTo>
                    <a:cubicBezTo>
                      <a:pt x="8103" y="10885"/>
                      <a:pt x="8192" y="11053"/>
                      <a:pt x="8107" y="11521"/>
                    </a:cubicBezTo>
                    <a:cubicBezTo>
                      <a:pt x="7981" y="12112"/>
                      <a:pt x="7731" y="12667"/>
                      <a:pt x="7391" y="13150"/>
                    </a:cubicBezTo>
                    <a:cubicBezTo>
                      <a:pt x="6890" y="13991"/>
                      <a:pt x="6138" y="14564"/>
                      <a:pt x="5351" y="15100"/>
                    </a:cubicBezTo>
                    <a:cubicBezTo>
                      <a:pt x="5870" y="14420"/>
                      <a:pt x="6353" y="13705"/>
                      <a:pt x="6782" y="12953"/>
                    </a:cubicBezTo>
                    <a:cubicBezTo>
                      <a:pt x="6795" y="12914"/>
                      <a:pt x="6762" y="12885"/>
                      <a:pt x="6728" y="12885"/>
                    </a:cubicBezTo>
                    <a:cubicBezTo>
                      <a:pt x="6716" y="12885"/>
                      <a:pt x="6703" y="12889"/>
                      <a:pt x="6693" y="12899"/>
                    </a:cubicBezTo>
                    <a:cubicBezTo>
                      <a:pt x="6156" y="13740"/>
                      <a:pt x="5530" y="14528"/>
                      <a:pt x="4832" y="15226"/>
                    </a:cubicBezTo>
                    <a:cubicBezTo>
                      <a:pt x="5118" y="14599"/>
                      <a:pt x="5351" y="13919"/>
                      <a:pt x="5655" y="13293"/>
                    </a:cubicBezTo>
                    <a:cubicBezTo>
                      <a:pt x="6031" y="12541"/>
                      <a:pt x="6639" y="11897"/>
                      <a:pt x="7230" y="11325"/>
                    </a:cubicBezTo>
                    <a:cubicBezTo>
                      <a:pt x="7474" y="11090"/>
                      <a:pt x="7752" y="10885"/>
                      <a:pt x="7936" y="10885"/>
                    </a:cubicBezTo>
                    <a:close/>
                    <a:moveTo>
                      <a:pt x="653" y="13235"/>
                    </a:moveTo>
                    <a:cubicBezTo>
                      <a:pt x="747" y="13235"/>
                      <a:pt x="877" y="13293"/>
                      <a:pt x="984" y="13329"/>
                    </a:cubicBezTo>
                    <a:cubicBezTo>
                      <a:pt x="2147" y="13633"/>
                      <a:pt x="2577" y="14796"/>
                      <a:pt x="2953" y="15852"/>
                    </a:cubicBezTo>
                    <a:cubicBezTo>
                      <a:pt x="2756" y="15637"/>
                      <a:pt x="2541" y="15440"/>
                      <a:pt x="2326" y="15244"/>
                    </a:cubicBezTo>
                    <a:cubicBezTo>
                      <a:pt x="2314" y="15236"/>
                      <a:pt x="2302" y="15232"/>
                      <a:pt x="2291" y="15232"/>
                    </a:cubicBezTo>
                    <a:cubicBezTo>
                      <a:pt x="2253" y="15232"/>
                      <a:pt x="2227" y="15274"/>
                      <a:pt x="2255" y="15315"/>
                    </a:cubicBezTo>
                    <a:cubicBezTo>
                      <a:pt x="2577" y="15637"/>
                      <a:pt x="2863" y="15977"/>
                      <a:pt x="3132" y="16335"/>
                    </a:cubicBezTo>
                    <a:cubicBezTo>
                      <a:pt x="3185" y="16460"/>
                      <a:pt x="3221" y="16568"/>
                      <a:pt x="3275" y="16675"/>
                    </a:cubicBezTo>
                    <a:cubicBezTo>
                      <a:pt x="2452" y="16443"/>
                      <a:pt x="1754" y="15942"/>
                      <a:pt x="1253" y="15244"/>
                    </a:cubicBezTo>
                    <a:cubicBezTo>
                      <a:pt x="1002" y="14868"/>
                      <a:pt x="805" y="14456"/>
                      <a:pt x="662" y="14045"/>
                    </a:cubicBezTo>
                    <a:cubicBezTo>
                      <a:pt x="609" y="13848"/>
                      <a:pt x="555" y="13669"/>
                      <a:pt x="537" y="13490"/>
                    </a:cubicBezTo>
                    <a:cubicBezTo>
                      <a:pt x="501" y="13293"/>
                      <a:pt x="559" y="13235"/>
                      <a:pt x="653" y="13235"/>
                    </a:cubicBezTo>
                    <a:close/>
                    <a:moveTo>
                      <a:pt x="7741" y="15735"/>
                    </a:moveTo>
                    <a:cubicBezTo>
                      <a:pt x="7944" y="15735"/>
                      <a:pt x="7515" y="16497"/>
                      <a:pt x="7498" y="16514"/>
                    </a:cubicBezTo>
                    <a:lnTo>
                      <a:pt x="7498" y="16532"/>
                    </a:lnTo>
                    <a:cubicBezTo>
                      <a:pt x="7248" y="16979"/>
                      <a:pt x="6908" y="17355"/>
                      <a:pt x="6496" y="17659"/>
                    </a:cubicBezTo>
                    <a:cubicBezTo>
                      <a:pt x="6084" y="17964"/>
                      <a:pt x="5601" y="18017"/>
                      <a:pt x="5118" y="18071"/>
                    </a:cubicBezTo>
                    <a:cubicBezTo>
                      <a:pt x="5494" y="17856"/>
                      <a:pt x="5798" y="17552"/>
                      <a:pt x="6031" y="17212"/>
                    </a:cubicBezTo>
                    <a:cubicBezTo>
                      <a:pt x="6057" y="17160"/>
                      <a:pt x="6016" y="17126"/>
                      <a:pt x="5978" y="17126"/>
                    </a:cubicBezTo>
                    <a:cubicBezTo>
                      <a:pt x="5964" y="17126"/>
                      <a:pt x="5951" y="17131"/>
                      <a:pt x="5941" y="17141"/>
                    </a:cubicBezTo>
                    <a:cubicBezTo>
                      <a:pt x="5619" y="17570"/>
                      <a:pt x="5190" y="17910"/>
                      <a:pt x="4706" y="18125"/>
                    </a:cubicBezTo>
                    <a:lnTo>
                      <a:pt x="4689" y="18125"/>
                    </a:lnTo>
                    <a:cubicBezTo>
                      <a:pt x="5029" y="17767"/>
                      <a:pt x="5315" y="17373"/>
                      <a:pt x="5655" y="17015"/>
                    </a:cubicBezTo>
                    <a:cubicBezTo>
                      <a:pt x="6228" y="16443"/>
                      <a:pt x="6925" y="16013"/>
                      <a:pt x="7695" y="15745"/>
                    </a:cubicBezTo>
                    <a:cubicBezTo>
                      <a:pt x="7713" y="15738"/>
                      <a:pt x="7728" y="15735"/>
                      <a:pt x="7741" y="15735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8" y="10"/>
                      <a:pt x="4796" y="33"/>
                    </a:cubicBezTo>
                    <a:cubicBezTo>
                      <a:pt x="3812" y="1017"/>
                      <a:pt x="3865" y="2932"/>
                      <a:pt x="4438" y="4131"/>
                    </a:cubicBezTo>
                    <a:cubicBezTo>
                      <a:pt x="4402" y="4328"/>
                      <a:pt x="4366" y="4542"/>
                      <a:pt x="4313" y="4757"/>
                    </a:cubicBezTo>
                    <a:cubicBezTo>
                      <a:pt x="4277" y="4900"/>
                      <a:pt x="4223" y="5026"/>
                      <a:pt x="4188" y="5151"/>
                    </a:cubicBezTo>
                    <a:cubicBezTo>
                      <a:pt x="4116" y="4775"/>
                      <a:pt x="4044" y="4399"/>
                      <a:pt x="3937" y="4023"/>
                    </a:cubicBezTo>
                    <a:cubicBezTo>
                      <a:pt x="4152" y="3397"/>
                      <a:pt x="3955" y="2538"/>
                      <a:pt x="3776" y="1965"/>
                    </a:cubicBezTo>
                    <a:cubicBezTo>
                      <a:pt x="3543" y="1268"/>
                      <a:pt x="3060" y="731"/>
                      <a:pt x="2309" y="659"/>
                    </a:cubicBezTo>
                    <a:cubicBezTo>
                      <a:pt x="2301" y="657"/>
                      <a:pt x="2294" y="656"/>
                      <a:pt x="2288" y="656"/>
                    </a:cubicBezTo>
                    <a:cubicBezTo>
                      <a:pt x="2246" y="656"/>
                      <a:pt x="2219" y="700"/>
                      <a:pt x="2219" y="731"/>
                    </a:cubicBezTo>
                    <a:cubicBezTo>
                      <a:pt x="2201" y="2019"/>
                      <a:pt x="2845" y="3111"/>
                      <a:pt x="3758" y="3952"/>
                    </a:cubicBezTo>
                    <a:lnTo>
                      <a:pt x="3758" y="4113"/>
                    </a:lnTo>
                    <a:cubicBezTo>
                      <a:pt x="3758" y="4149"/>
                      <a:pt x="3812" y="4184"/>
                      <a:pt x="3848" y="4184"/>
                    </a:cubicBezTo>
                    <a:cubicBezTo>
                      <a:pt x="3937" y="4614"/>
                      <a:pt x="4009" y="5043"/>
                      <a:pt x="4062" y="5473"/>
                    </a:cubicBezTo>
                    <a:cubicBezTo>
                      <a:pt x="4062" y="5544"/>
                      <a:pt x="4044" y="5616"/>
                      <a:pt x="4044" y="5670"/>
                    </a:cubicBezTo>
                    <a:cubicBezTo>
                      <a:pt x="4044" y="5723"/>
                      <a:pt x="4062" y="5759"/>
                      <a:pt x="4098" y="5759"/>
                    </a:cubicBezTo>
                    <a:cubicBezTo>
                      <a:pt x="4098" y="5849"/>
                      <a:pt x="4134" y="5938"/>
                      <a:pt x="4134" y="6028"/>
                    </a:cubicBezTo>
                    <a:cubicBezTo>
                      <a:pt x="4044" y="5884"/>
                      <a:pt x="3955" y="5759"/>
                      <a:pt x="3865" y="5634"/>
                    </a:cubicBezTo>
                    <a:lnTo>
                      <a:pt x="3740" y="5473"/>
                    </a:lnTo>
                    <a:cubicBezTo>
                      <a:pt x="3776" y="5455"/>
                      <a:pt x="3794" y="5419"/>
                      <a:pt x="3794" y="5383"/>
                    </a:cubicBezTo>
                    <a:cubicBezTo>
                      <a:pt x="3686" y="4542"/>
                      <a:pt x="3221" y="3952"/>
                      <a:pt x="2649" y="3361"/>
                    </a:cubicBezTo>
                    <a:cubicBezTo>
                      <a:pt x="2444" y="3142"/>
                      <a:pt x="1841" y="2440"/>
                      <a:pt x="1406" y="2440"/>
                    </a:cubicBezTo>
                    <a:cubicBezTo>
                      <a:pt x="1345" y="2440"/>
                      <a:pt x="1288" y="2454"/>
                      <a:pt x="1235" y="2484"/>
                    </a:cubicBezTo>
                    <a:cubicBezTo>
                      <a:pt x="734" y="2771"/>
                      <a:pt x="1611" y="3773"/>
                      <a:pt x="1736" y="4041"/>
                    </a:cubicBezTo>
                    <a:cubicBezTo>
                      <a:pt x="2107" y="4818"/>
                      <a:pt x="2606" y="5897"/>
                      <a:pt x="3577" y="5897"/>
                    </a:cubicBezTo>
                    <a:cubicBezTo>
                      <a:pt x="3636" y="5897"/>
                      <a:pt x="3696" y="5893"/>
                      <a:pt x="3758" y="5884"/>
                    </a:cubicBezTo>
                    <a:cubicBezTo>
                      <a:pt x="3776" y="5884"/>
                      <a:pt x="3794" y="5867"/>
                      <a:pt x="3794" y="5849"/>
                    </a:cubicBezTo>
                    <a:cubicBezTo>
                      <a:pt x="3848" y="5920"/>
                      <a:pt x="3901" y="5992"/>
                      <a:pt x="3955" y="6063"/>
                    </a:cubicBezTo>
                    <a:cubicBezTo>
                      <a:pt x="4044" y="6224"/>
                      <a:pt x="4098" y="6386"/>
                      <a:pt x="4188" y="6511"/>
                    </a:cubicBezTo>
                    <a:cubicBezTo>
                      <a:pt x="4259" y="7423"/>
                      <a:pt x="4295" y="8354"/>
                      <a:pt x="4277" y="9267"/>
                    </a:cubicBezTo>
                    <a:cubicBezTo>
                      <a:pt x="4116" y="9052"/>
                      <a:pt x="3955" y="8837"/>
                      <a:pt x="3740" y="8658"/>
                    </a:cubicBezTo>
                    <a:cubicBezTo>
                      <a:pt x="3686" y="8605"/>
                      <a:pt x="3633" y="8569"/>
                      <a:pt x="3579" y="8515"/>
                    </a:cubicBezTo>
                    <a:cubicBezTo>
                      <a:pt x="3615" y="8497"/>
                      <a:pt x="3633" y="8443"/>
                      <a:pt x="3615" y="8390"/>
                    </a:cubicBezTo>
                    <a:cubicBezTo>
                      <a:pt x="3185" y="7352"/>
                      <a:pt x="2004" y="6117"/>
                      <a:pt x="823" y="6081"/>
                    </a:cubicBezTo>
                    <a:cubicBezTo>
                      <a:pt x="752" y="6081"/>
                      <a:pt x="716" y="6117"/>
                      <a:pt x="716" y="6171"/>
                    </a:cubicBezTo>
                    <a:cubicBezTo>
                      <a:pt x="590" y="7239"/>
                      <a:pt x="2023" y="8942"/>
                      <a:pt x="3247" y="8942"/>
                    </a:cubicBezTo>
                    <a:cubicBezTo>
                      <a:pt x="3417" y="8942"/>
                      <a:pt x="3583" y="8909"/>
                      <a:pt x="3740" y="8837"/>
                    </a:cubicBezTo>
                    <a:cubicBezTo>
                      <a:pt x="3830" y="8945"/>
                      <a:pt x="3901" y="9034"/>
                      <a:pt x="3973" y="9159"/>
                    </a:cubicBezTo>
                    <a:cubicBezTo>
                      <a:pt x="4098" y="9338"/>
                      <a:pt x="4152" y="9553"/>
                      <a:pt x="4259" y="9750"/>
                    </a:cubicBezTo>
                    <a:cubicBezTo>
                      <a:pt x="4241" y="10322"/>
                      <a:pt x="4205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4"/>
                      <a:pt x="4098" y="12219"/>
                      <a:pt x="4116" y="12237"/>
                    </a:cubicBezTo>
                    <a:cubicBezTo>
                      <a:pt x="4098" y="12452"/>
                      <a:pt x="4080" y="12649"/>
                      <a:pt x="4062" y="12864"/>
                    </a:cubicBezTo>
                    <a:cubicBezTo>
                      <a:pt x="3973" y="12703"/>
                      <a:pt x="3865" y="12577"/>
                      <a:pt x="3740" y="12452"/>
                    </a:cubicBezTo>
                    <a:cubicBezTo>
                      <a:pt x="3740" y="12452"/>
                      <a:pt x="3740" y="12434"/>
                      <a:pt x="3740" y="12416"/>
                    </a:cubicBezTo>
                    <a:cubicBezTo>
                      <a:pt x="3740" y="11665"/>
                      <a:pt x="2863" y="10895"/>
                      <a:pt x="2326" y="10466"/>
                    </a:cubicBezTo>
                    <a:cubicBezTo>
                      <a:pt x="1741" y="9966"/>
                      <a:pt x="990" y="9533"/>
                      <a:pt x="184" y="9533"/>
                    </a:cubicBezTo>
                    <a:cubicBezTo>
                      <a:pt x="153" y="9533"/>
                      <a:pt x="121" y="9534"/>
                      <a:pt x="90" y="9535"/>
                    </a:cubicBezTo>
                    <a:cubicBezTo>
                      <a:pt x="36" y="9535"/>
                      <a:pt x="0" y="9589"/>
                      <a:pt x="0" y="9642"/>
                    </a:cubicBezTo>
                    <a:cubicBezTo>
                      <a:pt x="143" y="10448"/>
                      <a:pt x="841" y="11128"/>
                      <a:pt x="1342" y="11700"/>
                    </a:cubicBezTo>
                    <a:cubicBezTo>
                      <a:pt x="1873" y="12294"/>
                      <a:pt x="2499" y="12751"/>
                      <a:pt x="3268" y="12751"/>
                    </a:cubicBezTo>
                    <a:cubicBezTo>
                      <a:pt x="3381" y="12751"/>
                      <a:pt x="3496" y="12741"/>
                      <a:pt x="3615" y="12720"/>
                    </a:cubicBezTo>
                    <a:cubicBezTo>
                      <a:pt x="3758" y="12953"/>
                      <a:pt x="3883" y="13186"/>
                      <a:pt x="3991" y="13418"/>
                    </a:cubicBezTo>
                    <a:cubicBezTo>
                      <a:pt x="3901" y="14582"/>
                      <a:pt x="3794" y="15745"/>
                      <a:pt x="3633" y="16908"/>
                    </a:cubicBezTo>
                    <a:cubicBezTo>
                      <a:pt x="3579" y="16729"/>
                      <a:pt x="3490" y="16568"/>
                      <a:pt x="3382" y="16407"/>
                    </a:cubicBezTo>
                    <a:cubicBezTo>
                      <a:pt x="3275" y="15655"/>
                      <a:pt x="2828" y="14832"/>
                      <a:pt x="2434" y="14242"/>
                    </a:cubicBezTo>
                    <a:cubicBezTo>
                      <a:pt x="1959" y="13538"/>
                      <a:pt x="1276" y="13024"/>
                      <a:pt x="403" y="13024"/>
                    </a:cubicBezTo>
                    <a:cubicBezTo>
                      <a:pt x="388" y="13024"/>
                      <a:pt x="373" y="13024"/>
                      <a:pt x="358" y="13025"/>
                    </a:cubicBezTo>
                    <a:cubicBezTo>
                      <a:pt x="304" y="13025"/>
                      <a:pt x="251" y="13060"/>
                      <a:pt x="251" y="13114"/>
                    </a:cubicBezTo>
                    <a:cubicBezTo>
                      <a:pt x="340" y="14707"/>
                      <a:pt x="1629" y="16765"/>
                      <a:pt x="3382" y="16801"/>
                    </a:cubicBezTo>
                    <a:cubicBezTo>
                      <a:pt x="3472" y="16997"/>
                      <a:pt x="3525" y="17230"/>
                      <a:pt x="3561" y="17445"/>
                    </a:cubicBezTo>
                    <a:cubicBezTo>
                      <a:pt x="3400" y="18572"/>
                      <a:pt x="3203" y="19700"/>
                      <a:pt x="2917" y="20791"/>
                    </a:cubicBezTo>
                    <a:cubicBezTo>
                      <a:pt x="2906" y="20844"/>
                      <a:pt x="2947" y="20879"/>
                      <a:pt x="2988" y="20879"/>
                    </a:cubicBezTo>
                    <a:cubicBezTo>
                      <a:pt x="3017" y="20879"/>
                      <a:pt x="3046" y="20863"/>
                      <a:pt x="3060" y="20827"/>
                    </a:cubicBezTo>
                    <a:cubicBezTo>
                      <a:pt x="3311" y="20129"/>
                      <a:pt x="3525" y="19413"/>
                      <a:pt x="3669" y="18679"/>
                    </a:cubicBezTo>
                    <a:cubicBezTo>
                      <a:pt x="3973" y="18590"/>
                      <a:pt x="4259" y="18465"/>
                      <a:pt x="4528" y="18339"/>
                    </a:cubicBezTo>
                    <a:cubicBezTo>
                      <a:pt x="5333" y="18250"/>
                      <a:pt x="6138" y="18232"/>
                      <a:pt x="6764" y="17659"/>
                    </a:cubicBezTo>
                    <a:cubicBezTo>
                      <a:pt x="7409" y="17105"/>
                      <a:pt x="7838" y="16371"/>
                      <a:pt x="8178" y="15566"/>
                    </a:cubicBezTo>
                    <a:cubicBezTo>
                      <a:pt x="8196" y="15494"/>
                      <a:pt x="8142" y="15423"/>
                      <a:pt x="8071" y="15423"/>
                    </a:cubicBezTo>
                    <a:lnTo>
                      <a:pt x="8107" y="15458"/>
                    </a:lnTo>
                    <a:cubicBezTo>
                      <a:pt x="7373" y="15530"/>
                      <a:pt x="6800" y="15888"/>
                      <a:pt x="6210" y="16317"/>
                    </a:cubicBezTo>
                    <a:cubicBezTo>
                      <a:pt x="5494" y="16854"/>
                      <a:pt x="5047" y="17570"/>
                      <a:pt x="4420" y="18161"/>
                    </a:cubicBezTo>
                    <a:lnTo>
                      <a:pt x="4384" y="18161"/>
                    </a:lnTo>
                    <a:cubicBezTo>
                      <a:pt x="4331" y="18178"/>
                      <a:pt x="4295" y="18214"/>
                      <a:pt x="4295" y="18268"/>
                    </a:cubicBezTo>
                    <a:cubicBezTo>
                      <a:pt x="4116" y="18339"/>
                      <a:pt x="3937" y="18411"/>
                      <a:pt x="3758" y="18483"/>
                    </a:cubicBezTo>
                    <a:cubicBezTo>
                      <a:pt x="3883" y="17785"/>
                      <a:pt x="3991" y="17069"/>
                      <a:pt x="4062" y="16353"/>
                    </a:cubicBezTo>
                    <a:cubicBezTo>
                      <a:pt x="4438" y="16103"/>
                      <a:pt x="4796" y="15816"/>
                      <a:pt x="5082" y="15476"/>
                    </a:cubicBezTo>
                    <a:lnTo>
                      <a:pt x="5100" y="15476"/>
                    </a:lnTo>
                    <a:cubicBezTo>
                      <a:pt x="6997" y="14689"/>
                      <a:pt x="8429" y="12703"/>
                      <a:pt x="8464" y="10645"/>
                    </a:cubicBezTo>
                    <a:cubicBezTo>
                      <a:pt x="8464" y="10591"/>
                      <a:pt x="8411" y="10537"/>
                      <a:pt x="8357" y="10537"/>
                    </a:cubicBezTo>
                    <a:cubicBezTo>
                      <a:pt x="7444" y="10627"/>
                      <a:pt x="6782" y="11486"/>
                      <a:pt x="6263" y="12148"/>
                    </a:cubicBezTo>
                    <a:cubicBezTo>
                      <a:pt x="5440" y="13150"/>
                      <a:pt x="5082" y="14349"/>
                      <a:pt x="4581" y="15548"/>
                    </a:cubicBezTo>
                    <a:lnTo>
                      <a:pt x="4080" y="16067"/>
                    </a:lnTo>
                    <a:cubicBezTo>
                      <a:pt x="4205" y="14743"/>
                      <a:pt x="4259" y="13400"/>
                      <a:pt x="4349" y="12130"/>
                    </a:cubicBezTo>
                    <a:cubicBezTo>
                      <a:pt x="4563" y="11915"/>
                      <a:pt x="4778" y="11665"/>
                      <a:pt x="4957" y="11396"/>
                    </a:cubicBezTo>
                    <a:cubicBezTo>
                      <a:pt x="4969" y="11431"/>
                      <a:pt x="5003" y="11459"/>
                      <a:pt x="5036" y="11459"/>
                    </a:cubicBezTo>
                    <a:cubicBezTo>
                      <a:pt x="5053" y="11459"/>
                      <a:pt x="5070" y="11451"/>
                      <a:pt x="5082" y="11432"/>
                    </a:cubicBezTo>
                    <a:cubicBezTo>
                      <a:pt x="6550" y="10251"/>
                      <a:pt x="7838" y="8390"/>
                      <a:pt x="7677" y="6421"/>
                    </a:cubicBezTo>
                    <a:cubicBezTo>
                      <a:pt x="7677" y="6351"/>
                      <a:pt x="7611" y="6303"/>
                      <a:pt x="7548" y="6303"/>
                    </a:cubicBezTo>
                    <a:cubicBezTo>
                      <a:pt x="7530" y="6303"/>
                      <a:pt x="7513" y="6306"/>
                      <a:pt x="7498" y="6314"/>
                    </a:cubicBezTo>
                    <a:cubicBezTo>
                      <a:pt x="5798" y="7298"/>
                      <a:pt x="4796" y="9141"/>
                      <a:pt x="4850" y="11110"/>
                    </a:cubicBezTo>
                    <a:lnTo>
                      <a:pt x="4366" y="11826"/>
                    </a:lnTo>
                    <a:cubicBezTo>
                      <a:pt x="4438" y="10645"/>
                      <a:pt x="4492" y="9464"/>
                      <a:pt x="4456" y="8282"/>
                    </a:cubicBezTo>
                    <a:cubicBezTo>
                      <a:pt x="4796" y="7853"/>
                      <a:pt x="5064" y="7352"/>
                      <a:pt x="5243" y="6833"/>
                    </a:cubicBezTo>
                    <a:cubicBezTo>
                      <a:pt x="6156" y="5598"/>
                      <a:pt x="7051" y="4184"/>
                      <a:pt x="6657" y="2610"/>
                    </a:cubicBezTo>
                    <a:cubicBezTo>
                      <a:pt x="6644" y="2557"/>
                      <a:pt x="6602" y="2524"/>
                      <a:pt x="6560" y="2524"/>
                    </a:cubicBezTo>
                    <a:cubicBezTo>
                      <a:pt x="6544" y="2524"/>
                      <a:pt x="6528" y="2529"/>
                      <a:pt x="6514" y="2538"/>
                    </a:cubicBezTo>
                    <a:cubicBezTo>
                      <a:pt x="5243" y="3218"/>
                      <a:pt x="4581" y="5688"/>
                      <a:pt x="4921" y="7048"/>
                    </a:cubicBezTo>
                    <a:cubicBezTo>
                      <a:pt x="4778" y="7370"/>
                      <a:pt x="4635" y="7692"/>
                      <a:pt x="4456" y="7996"/>
                    </a:cubicBezTo>
                    <a:cubicBezTo>
                      <a:pt x="4438" y="7191"/>
                      <a:pt x="4366" y="6403"/>
                      <a:pt x="4259" y="5616"/>
                    </a:cubicBezTo>
                    <a:cubicBezTo>
                      <a:pt x="4402" y="5151"/>
                      <a:pt x="4510" y="4668"/>
                      <a:pt x="4563" y="4167"/>
                    </a:cubicBezTo>
                    <a:cubicBezTo>
                      <a:pt x="4581" y="4167"/>
                      <a:pt x="4599" y="4149"/>
                      <a:pt x="4617" y="4113"/>
                    </a:cubicBezTo>
                    <a:cubicBezTo>
                      <a:pt x="4903" y="3379"/>
                      <a:pt x="5064" y="2610"/>
                      <a:pt x="5118" y="1822"/>
                    </a:cubicBezTo>
                    <a:cubicBezTo>
                      <a:pt x="5154" y="1232"/>
                      <a:pt x="5261" y="588"/>
                      <a:pt x="4957" y="51"/>
                    </a:cubicBezTo>
                    <a:cubicBezTo>
                      <a:pt x="4936" y="19"/>
                      <a:pt x="4903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37"/>
              <p:cNvSpPr/>
              <p:nvPr/>
            </p:nvSpPr>
            <p:spPr>
              <a:xfrm>
                <a:off x="3888275" y="22023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3777" y="2772"/>
                    </a:moveTo>
                    <a:cubicBezTo>
                      <a:pt x="3437" y="3112"/>
                      <a:pt x="3150" y="3524"/>
                      <a:pt x="2810" y="3882"/>
                    </a:cubicBezTo>
                    <a:cubicBezTo>
                      <a:pt x="2238" y="4454"/>
                      <a:pt x="1540" y="4884"/>
                      <a:pt x="770" y="5152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2" y="5159"/>
                      <a:pt x="932" y="4399"/>
                      <a:pt x="949" y="4365"/>
                    </a:cubicBezTo>
                    <a:lnTo>
                      <a:pt x="967" y="4365"/>
                    </a:lnTo>
                    <a:cubicBezTo>
                      <a:pt x="1218" y="3918"/>
                      <a:pt x="1558" y="3542"/>
                      <a:pt x="1969" y="3238"/>
                    </a:cubicBezTo>
                    <a:cubicBezTo>
                      <a:pt x="2381" y="2933"/>
                      <a:pt x="2864" y="2880"/>
                      <a:pt x="3347" y="2826"/>
                    </a:cubicBezTo>
                    <a:lnTo>
                      <a:pt x="3347" y="2826"/>
                    </a:lnTo>
                    <a:cubicBezTo>
                      <a:pt x="2971" y="3041"/>
                      <a:pt x="2667" y="3345"/>
                      <a:pt x="2434" y="3685"/>
                    </a:cubicBezTo>
                    <a:cubicBezTo>
                      <a:pt x="2408" y="3737"/>
                      <a:pt x="2449" y="3771"/>
                      <a:pt x="2487" y="3771"/>
                    </a:cubicBezTo>
                    <a:cubicBezTo>
                      <a:pt x="2501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59" y="2772"/>
                    </a:cubicBezTo>
                    <a:close/>
                    <a:moveTo>
                      <a:pt x="5190" y="4204"/>
                    </a:moveTo>
                    <a:cubicBezTo>
                      <a:pt x="5996" y="4437"/>
                      <a:pt x="6711" y="4938"/>
                      <a:pt x="7195" y="5636"/>
                    </a:cubicBezTo>
                    <a:lnTo>
                      <a:pt x="7212" y="5636"/>
                    </a:lnTo>
                    <a:cubicBezTo>
                      <a:pt x="7463" y="5993"/>
                      <a:pt x="7660" y="6405"/>
                      <a:pt x="7803" y="6835"/>
                    </a:cubicBezTo>
                    <a:cubicBezTo>
                      <a:pt x="7857" y="7013"/>
                      <a:pt x="7910" y="7192"/>
                      <a:pt x="7928" y="7389"/>
                    </a:cubicBezTo>
                    <a:cubicBezTo>
                      <a:pt x="7963" y="7582"/>
                      <a:pt x="7908" y="7638"/>
                      <a:pt x="7817" y="7638"/>
                    </a:cubicBezTo>
                    <a:cubicBezTo>
                      <a:pt x="7723" y="7638"/>
                      <a:pt x="7590" y="7578"/>
                      <a:pt x="7481" y="7550"/>
                    </a:cubicBezTo>
                    <a:cubicBezTo>
                      <a:pt x="6318" y="7246"/>
                      <a:pt x="5888" y="6083"/>
                      <a:pt x="5512" y="5027"/>
                    </a:cubicBezTo>
                    <a:lnTo>
                      <a:pt x="5512" y="5027"/>
                    </a:lnTo>
                    <a:cubicBezTo>
                      <a:pt x="5709" y="5242"/>
                      <a:pt x="5924" y="5439"/>
                      <a:pt x="6139" y="5618"/>
                    </a:cubicBezTo>
                    <a:cubicBezTo>
                      <a:pt x="6147" y="5626"/>
                      <a:pt x="6157" y="5629"/>
                      <a:pt x="6168" y="5629"/>
                    </a:cubicBezTo>
                    <a:cubicBezTo>
                      <a:pt x="6202" y="5629"/>
                      <a:pt x="6238" y="5591"/>
                      <a:pt x="6210" y="5564"/>
                    </a:cubicBezTo>
                    <a:cubicBezTo>
                      <a:pt x="5888" y="5242"/>
                      <a:pt x="5602" y="4902"/>
                      <a:pt x="5333" y="4526"/>
                    </a:cubicBezTo>
                    <a:cubicBezTo>
                      <a:pt x="5280" y="4419"/>
                      <a:pt x="5226" y="4311"/>
                      <a:pt x="5190" y="4204"/>
                    </a:cubicBezTo>
                    <a:close/>
                    <a:moveTo>
                      <a:pt x="3580" y="5636"/>
                    </a:moveTo>
                    <a:lnTo>
                      <a:pt x="3580" y="5636"/>
                    </a:lnTo>
                    <a:cubicBezTo>
                      <a:pt x="3293" y="6262"/>
                      <a:pt x="3061" y="6942"/>
                      <a:pt x="2757" y="7568"/>
                    </a:cubicBezTo>
                    <a:cubicBezTo>
                      <a:pt x="2381" y="8302"/>
                      <a:pt x="1772" y="8964"/>
                      <a:pt x="1182" y="9537"/>
                    </a:cubicBezTo>
                    <a:cubicBezTo>
                      <a:pt x="938" y="9771"/>
                      <a:pt x="659" y="9976"/>
                      <a:pt x="475" y="9976"/>
                    </a:cubicBezTo>
                    <a:cubicBezTo>
                      <a:pt x="309" y="9976"/>
                      <a:pt x="220" y="9808"/>
                      <a:pt x="305" y="9340"/>
                    </a:cubicBezTo>
                    <a:cubicBezTo>
                      <a:pt x="430" y="8749"/>
                      <a:pt x="681" y="8195"/>
                      <a:pt x="1003" y="7711"/>
                    </a:cubicBezTo>
                    <a:cubicBezTo>
                      <a:pt x="1522" y="6870"/>
                      <a:pt x="2273" y="6298"/>
                      <a:pt x="3061" y="5761"/>
                    </a:cubicBezTo>
                    <a:lnTo>
                      <a:pt x="3061" y="5761"/>
                    </a:lnTo>
                    <a:cubicBezTo>
                      <a:pt x="2542" y="6441"/>
                      <a:pt x="2059" y="7157"/>
                      <a:pt x="1629" y="7890"/>
                    </a:cubicBezTo>
                    <a:cubicBezTo>
                      <a:pt x="1616" y="7943"/>
                      <a:pt x="1651" y="7976"/>
                      <a:pt x="1685" y="7976"/>
                    </a:cubicBezTo>
                    <a:cubicBezTo>
                      <a:pt x="1697" y="7976"/>
                      <a:pt x="1709" y="7972"/>
                      <a:pt x="1719" y="7962"/>
                    </a:cubicBezTo>
                    <a:cubicBezTo>
                      <a:pt x="2255" y="7121"/>
                      <a:pt x="2882" y="6333"/>
                      <a:pt x="3580" y="5636"/>
                    </a:cubicBezTo>
                    <a:close/>
                    <a:moveTo>
                      <a:pt x="5085" y="8240"/>
                    </a:moveTo>
                    <a:cubicBezTo>
                      <a:pt x="5987" y="8240"/>
                      <a:pt x="6605" y="8864"/>
                      <a:pt x="7177" y="9519"/>
                    </a:cubicBezTo>
                    <a:cubicBezTo>
                      <a:pt x="7427" y="9787"/>
                      <a:pt x="7660" y="10091"/>
                      <a:pt x="7875" y="10396"/>
                    </a:cubicBezTo>
                    <a:cubicBezTo>
                      <a:pt x="7928" y="10467"/>
                      <a:pt x="8322" y="11129"/>
                      <a:pt x="8197" y="11129"/>
                    </a:cubicBezTo>
                    <a:cubicBezTo>
                      <a:pt x="7427" y="11076"/>
                      <a:pt x="6693" y="10557"/>
                      <a:pt x="6139" y="10074"/>
                    </a:cubicBezTo>
                    <a:cubicBezTo>
                      <a:pt x="5656" y="9680"/>
                      <a:pt x="5387" y="9179"/>
                      <a:pt x="5047" y="8678"/>
                    </a:cubicBezTo>
                    <a:lnTo>
                      <a:pt x="5047" y="8678"/>
                    </a:lnTo>
                    <a:cubicBezTo>
                      <a:pt x="5423" y="8964"/>
                      <a:pt x="5817" y="9197"/>
                      <a:pt x="6067" y="9358"/>
                    </a:cubicBezTo>
                    <a:cubicBezTo>
                      <a:pt x="6076" y="9364"/>
                      <a:pt x="6084" y="9366"/>
                      <a:pt x="6093" y="9366"/>
                    </a:cubicBezTo>
                    <a:cubicBezTo>
                      <a:pt x="6135" y="9366"/>
                      <a:pt x="6166" y="9298"/>
                      <a:pt x="6121" y="9268"/>
                    </a:cubicBezTo>
                    <a:cubicBezTo>
                      <a:pt x="5763" y="9036"/>
                      <a:pt x="5405" y="8749"/>
                      <a:pt x="5083" y="8463"/>
                    </a:cubicBezTo>
                    <a:cubicBezTo>
                      <a:pt x="5029" y="8391"/>
                      <a:pt x="4958" y="8320"/>
                      <a:pt x="4904" y="8248"/>
                    </a:cubicBezTo>
                    <a:cubicBezTo>
                      <a:pt x="4965" y="8243"/>
                      <a:pt x="5026" y="8240"/>
                      <a:pt x="5085" y="8240"/>
                    </a:cubicBezTo>
                    <a:close/>
                    <a:moveTo>
                      <a:pt x="3311" y="9751"/>
                    </a:moveTo>
                    <a:lnTo>
                      <a:pt x="3311" y="9751"/>
                    </a:lnTo>
                    <a:cubicBezTo>
                      <a:pt x="2864" y="10431"/>
                      <a:pt x="2470" y="11183"/>
                      <a:pt x="2077" y="11863"/>
                    </a:cubicBezTo>
                    <a:cubicBezTo>
                      <a:pt x="2064" y="11914"/>
                      <a:pt x="2106" y="11956"/>
                      <a:pt x="2144" y="11956"/>
                    </a:cubicBezTo>
                    <a:cubicBezTo>
                      <a:pt x="2159" y="11956"/>
                      <a:pt x="2174" y="11950"/>
                      <a:pt x="2184" y="11935"/>
                    </a:cubicBezTo>
                    <a:cubicBezTo>
                      <a:pt x="2578" y="11273"/>
                      <a:pt x="3007" y="10646"/>
                      <a:pt x="3437" y="10020"/>
                    </a:cubicBezTo>
                    <a:lnTo>
                      <a:pt x="3437" y="10020"/>
                    </a:lnTo>
                    <a:cubicBezTo>
                      <a:pt x="3204" y="11666"/>
                      <a:pt x="2774" y="13008"/>
                      <a:pt x="1343" y="14046"/>
                    </a:cubicBezTo>
                    <a:cubicBezTo>
                      <a:pt x="1253" y="14113"/>
                      <a:pt x="1184" y="14143"/>
                      <a:pt x="1133" y="14143"/>
                    </a:cubicBezTo>
                    <a:cubicBezTo>
                      <a:pt x="722" y="14143"/>
                      <a:pt x="1502" y="12170"/>
                      <a:pt x="1629" y="11899"/>
                    </a:cubicBezTo>
                    <a:cubicBezTo>
                      <a:pt x="2023" y="11022"/>
                      <a:pt x="2703" y="10449"/>
                      <a:pt x="3311" y="9751"/>
                    </a:cubicBezTo>
                    <a:close/>
                    <a:moveTo>
                      <a:pt x="5072" y="12070"/>
                    </a:moveTo>
                    <a:cubicBezTo>
                      <a:pt x="6056" y="12070"/>
                      <a:pt x="6995" y="13147"/>
                      <a:pt x="7373" y="13921"/>
                    </a:cubicBezTo>
                    <a:lnTo>
                      <a:pt x="7373" y="13939"/>
                    </a:lnTo>
                    <a:cubicBezTo>
                      <a:pt x="7427" y="14046"/>
                      <a:pt x="7642" y="14565"/>
                      <a:pt x="7481" y="14565"/>
                    </a:cubicBezTo>
                    <a:cubicBezTo>
                      <a:pt x="7033" y="14547"/>
                      <a:pt x="6640" y="14261"/>
                      <a:pt x="6300" y="13993"/>
                    </a:cubicBezTo>
                    <a:cubicBezTo>
                      <a:pt x="5799" y="13581"/>
                      <a:pt x="5512" y="13008"/>
                      <a:pt x="5101" y="12525"/>
                    </a:cubicBezTo>
                    <a:lnTo>
                      <a:pt x="5101" y="12525"/>
                    </a:lnTo>
                    <a:cubicBezTo>
                      <a:pt x="5423" y="12758"/>
                      <a:pt x="5763" y="12973"/>
                      <a:pt x="6085" y="13187"/>
                    </a:cubicBezTo>
                    <a:cubicBezTo>
                      <a:pt x="6092" y="13194"/>
                      <a:pt x="6099" y="13197"/>
                      <a:pt x="6107" y="13197"/>
                    </a:cubicBezTo>
                    <a:cubicBezTo>
                      <a:pt x="6137" y="13197"/>
                      <a:pt x="6164" y="13145"/>
                      <a:pt x="6121" y="13116"/>
                    </a:cubicBezTo>
                    <a:cubicBezTo>
                      <a:pt x="5745" y="12829"/>
                      <a:pt x="5333" y="12561"/>
                      <a:pt x="4958" y="12239"/>
                    </a:cubicBezTo>
                    <a:cubicBezTo>
                      <a:pt x="4904" y="12203"/>
                      <a:pt x="4868" y="12149"/>
                      <a:pt x="4814" y="12096"/>
                    </a:cubicBezTo>
                    <a:cubicBezTo>
                      <a:pt x="4900" y="12079"/>
                      <a:pt x="4986" y="12070"/>
                      <a:pt x="5072" y="12070"/>
                    </a:cubicBezTo>
                    <a:close/>
                    <a:moveTo>
                      <a:pt x="3419" y="14082"/>
                    </a:moveTo>
                    <a:cubicBezTo>
                      <a:pt x="3454" y="15227"/>
                      <a:pt x="3186" y="16337"/>
                      <a:pt x="2649" y="17339"/>
                    </a:cubicBezTo>
                    <a:cubicBezTo>
                      <a:pt x="2488" y="17643"/>
                      <a:pt x="2255" y="17894"/>
                      <a:pt x="1987" y="18091"/>
                    </a:cubicBezTo>
                    <a:cubicBezTo>
                      <a:pt x="1986" y="18091"/>
                      <a:pt x="1986" y="18091"/>
                      <a:pt x="1985" y="18091"/>
                    </a:cubicBezTo>
                    <a:cubicBezTo>
                      <a:pt x="1935" y="18091"/>
                      <a:pt x="1988" y="16746"/>
                      <a:pt x="2041" y="16587"/>
                    </a:cubicBezTo>
                    <a:cubicBezTo>
                      <a:pt x="2220" y="15907"/>
                      <a:pt x="2595" y="15335"/>
                      <a:pt x="2989" y="14762"/>
                    </a:cubicBezTo>
                    <a:lnTo>
                      <a:pt x="2989" y="14762"/>
                    </a:lnTo>
                    <a:cubicBezTo>
                      <a:pt x="2828" y="15227"/>
                      <a:pt x="2703" y="15693"/>
                      <a:pt x="2542" y="16104"/>
                    </a:cubicBezTo>
                    <a:cubicBezTo>
                      <a:pt x="2520" y="16148"/>
                      <a:pt x="2551" y="16171"/>
                      <a:pt x="2583" y="16171"/>
                    </a:cubicBezTo>
                    <a:cubicBezTo>
                      <a:pt x="2603" y="16171"/>
                      <a:pt x="2624" y="16161"/>
                      <a:pt x="2631" y="16140"/>
                    </a:cubicBezTo>
                    <a:cubicBezTo>
                      <a:pt x="2918" y="15460"/>
                      <a:pt x="3150" y="14762"/>
                      <a:pt x="3419" y="14082"/>
                    </a:cubicBezTo>
                    <a:close/>
                    <a:moveTo>
                      <a:pt x="4689" y="15102"/>
                    </a:moveTo>
                    <a:lnTo>
                      <a:pt x="4689" y="15102"/>
                    </a:lnTo>
                    <a:cubicBezTo>
                      <a:pt x="5727" y="15138"/>
                      <a:pt x="6174" y="16086"/>
                      <a:pt x="6568" y="16909"/>
                    </a:cubicBezTo>
                    <a:lnTo>
                      <a:pt x="6568" y="16927"/>
                    </a:lnTo>
                    <a:cubicBezTo>
                      <a:pt x="6676" y="17160"/>
                      <a:pt x="6819" y="17375"/>
                      <a:pt x="6944" y="17590"/>
                    </a:cubicBezTo>
                    <a:cubicBezTo>
                      <a:pt x="7085" y="17829"/>
                      <a:pt x="7192" y="18201"/>
                      <a:pt x="6997" y="18201"/>
                    </a:cubicBezTo>
                    <a:cubicBezTo>
                      <a:pt x="6944" y="18201"/>
                      <a:pt x="6868" y="18173"/>
                      <a:pt x="6765" y="18108"/>
                    </a:cubicBezTo>
                    <a:cubicBezTo>
                      <a:pt x="6353" y="17822"/>
                      <a:pt x="5978" y="17482"/>
                      <a:pt x="5656" y="17088"/>
                    </a:cubicBezTo>
                    <a:cubicBezTo>
                      <a:pt x="5459" y="16874"/>
                      <a:pt x="5280" y="16641"/>
                      <a:pt x="5119" y="16391"/>
                    </a:cubicBezTo>
                    <a:cubicBezTo>
                      <a:pt x="5011" y="16140"/>
                      <a:pt x="4904" y="15872"/>
                      <a:pt x="4850" y="15585"/>
                    </a:cubicBezTo>
                    <a:lnTo>
                      <a:pt x="4850" y="15585"/>
                    </a:lnTo>
                    <a:cubicBezTo>
                      <a:pt x="5065" y="15889"/>
                      <a:pt x="5298" y="16176"/>
                      <a:pt x="5512" y="16480"/>
                    </a:cubicBezTo>
                    <a:cubicBezTo>
                      <a:pt x="5519" y="16494"/>
                      <a:pt x="5531" y="16500"/>
                      <a:pt x="5544" y="16500"/>
                    </a:cubicBezTo>
                    <a:cubicBezTo>
                      <a:pt x="5563" y="16500"/>
                      <a:pt x="5584" y="16484"/>
                      <a:pt x="5584" y="16462"/>
                    </a:cubicBezTo>
                    <a:cubicBezTo>
                      <a:pt x="5423" y="16086"/>
                      <a:pt x="5208" y="15728"/>
                      <a:pt x="4940" y="15424"/>
                    </a:cubicBezTo>
                    <a:cubicBezTo>
                      <a:pt x="4850" y="15317"/>
                      <a:pt x="4779" y="15209"/>
                      <a:pt x="4689" y="15102"/>
                    </a:cubicBezTo>
                    <a:close/>
                    <a:moveTo>
                      <a:pt x="4707" y="17124"/>
                    </a:moveTo>
                    <a:cubicBezTo>
                      <a:pt x="5065" y="17554"/>
                      <a:pt x="5387" y="18019"/>
                      <a:pt x="5691" y="18484"/>
                    </a:cubicBezTo>
                    <a:lnTo>
                      <a:pt x="5709" y="18484"/>
                    </a:lnTo>
                    <a:cubicBezTo>
                      <a:pt x="5906" y="18860"/>
                      <a:pt x="6031" y="19272"/>
                      <a:pt x="6067" y="19701"/>
                    </a:cubicBezTo>
                    <a:cubicBezTo>
                      <a:pt x="6090" y="19925"/>
                      <a:pt x="6015" y="20003"/>
                      <a:pt x="5904" y="20003"/>
                    </a:cubicBezTo>
                    <a:cubicBezTo>
                      <a:pt x="5749" y="20003"/>
                      <a:pt x="5523" y="19852"/>
                      <a:pt x="5387" y="19737"/>
                    </a:cubicBezTo>
                    <a:cubicBezTo>
                      <a:pt x="4725" y="19182"/>
                      <a:pt x="4707" y="18341"/>
                      <a:pt x="4707" y="17536"/>
                    </a:cubicBezTo>
                    <a:lnTo>
                      <a:pt x="4707" y="17536"/>
                    </a:lnTo>
                    <a:cubicBezTo>
                      <a:pt x="4725" y="17625"/>
                      <a:pt x="4761" y="17715"/>
                      <a:pt x="4779" y="17786"/>
                    </a:cubicBezTo>
                    <a:lnTo>
                      <a:pt x="4779" y="17912"/>
                    </a:lnTo>
                    <a:lnTo>
                      <a:pt x="4797" y="17912"/>
                    </a:lnTo>
                    <a:lnTo>
                      <a:pt x="4797" y="17840"/>
                    </a:lnTo>
                    <a:cubicBezTo>
                      <a:pt x="4832" y="17947"/>
                      <a:pt x="4868" y="18037"/>
                      <a:pt x="4904" y="18144"/>
                    </a:cubicBezTo>
                    <a:cubicBezTo>
                      <a:pt x="4911" y="18167"/>
                      <a:pt x="4928" y="18177"/>
                      <a:pt x="4944" y="18177"/>
                    </a:cubicBezTo>
                    <a:cubicBezTo>
                      <a:pt x="4966" y="18177"/>
                      <a:pt x="4986" y="18158"/>
                      <a:pt x="4976" y="18126"/>
                    </a:cubicBezTo>
                    <a:cubicBezTo>
                      <a:pt x="4868" y="17804"/>
                      <a:pt x="4779" y="17482"/>
                      <a:pt x="4707" y="17142"/>
                    </a:cubicBezTo>
                    <a:lnTo>
                      <a:pt x="4707" y="17124"/>
                    </a:lnTo>
                    <a:close/>
                    <a:moveTo>
                      <a:pt x="3991" y="17124"/>
                    </a:moveTo>
                    <a:lnTo>
                      <a:pt x="3991" y="17124"/>
                    </a:lnTo>
                    <a:cubicBezTo>
                      <a:pt x="4260" y="18144"/>
                      <a:pt x="4403" y="19272"/>
                      <a:pt x="3938" y="20256"/>
                    </a:cubicBezTo>
                    <a:lnTo>
                      <a:pt x="3920" y="20256"/>
                    </a:lnTo>
                    <a:cubicBezTo>
                      <a:pt x="3847" y="20416"/>
                      <a:pt x="3786" y="20478"/>
                      <a:pt x="3734" y="20478"/>
                    </a:cubicBezTo>
                    <a:cubicBezTo>
                      <a:pt x="3607" y="20478"/>
                      <a:pt x="3544" y="20102"/>
                      <a:pt x="3544" y="19898"/>
                    </a:cubicBezTo>
                    <a:cubicBezTo>
                      <a:pt x="3544" y="19612"/>
                      <a:pt x="3562" y="19343"/>
                      <a:pt x="3580" y="19075"/>
                    </a:cubicBezTo>
                    <a:cubicBezTo>
                      <a:pt x="3615" y="18610"/>
                      <a:pt x="3705" y="18144"/>
                      <a:pt x="3812" y="17697"/>
                    </a:cubicBezTo>
                    <a:lnTo>
                      <a:pt x="3812" y="17697"/>
                    </a:lnTo>
                    <a:cubicBezTo>
                      <a:pt x="3777" y="17930"/>
                      <a:pt x="3794" y="18162"/>
                      <a:pt x="3848" y="18395"/>
                    </a:cubicBezTo>
                    <a:cubicBezTo>
                      <a:pt x="3848" y="18395"/>
                      <a:pt x="3848" y="18395"/>
                      <a:pt x="3866" y="18413"/>
                    </a:cubicBezTo>
                    <a:lnTo>
                      <a:pt x="3884" y="18413"/>
                    </a:lnTo>
                    <a:cubicBezTo>
                      <a:pt x="3884" y="18395"/>
                      <a:pt x="3902" y="18395"/>
                      <a:pt x="3902" y="18395"/>
                    </a:cubicBezTo>
                    <a:cubicBezTo>
                      <a:pt x="4009" y="18126"/>
                      <a:pt x="3955" y="17697"/>
                      <a:pt x="3973" y="17428"/>
                    </a:cubicBezTo>
                    <a:cubicBezTo>
                      <a:pt x="3973" y="17321"/>
                      <a:pt x="3991" y="17232"/>
                      <a:pt x="3991" y="17124"/>
                    </a:cubicBezTo>
                    <a:close/>
                    <a:moveTo>
                      <a:pt x="5468" y="0"/>
                    </a:moveTo>
                    <a:cubicBezTo>
                      <a:pt x="5440" y="0"/>
                      <a:pt x="5412" y="16"/>
                      <a:pt x="5405" y="52"/>
                    </a:cubicBezTo>
                    <a:cubicBezTo>
                      <a:pt x="5137" y="750"/>
                      <a:pt x="4940" y="1484"/>
                      <a:pt x="4779" y="2218"/>
                    </a:cubicBezTo>
                    <a:cubicBezTo>
                      <a:pt x="4492" y="2307"/>
                      <a:pt x="4206" y="2414"/>
                      <a:pt x="3920" y="2540"/>
                    </a:cubicBezTo>
                    <a:cubicBezTo>
                      <a:pt x="3132" y="2629"/>
                      <a:pt x="2327" y="2665"/>
                      <a:pt x="1683" y="3220"/>
                    </a:cubicBezTo>
                    <a:cubicBezTo>
                      <a:pt x="1056" y="3774"/>
                      <a:pt x="627" y="4526"/>
                      <a:pt x="287" y="5313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41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01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52" y="2665"/>
                      <a:pt x="4152" y="2611"/>
                    </a:cubicBezTo>
                    <a:cubicBezTo>
                      <a:pt x="4331" y="2540"/>
                      <a:pt x="4528" y="2468"/>
                      <a:pt x="4707" y="2414"/>
                    </a:cubicBezTo>
                    <a:lnTo>
                      <a:pt x="4707" y="2414"/>
                    </a:lnTo>
                    <a:cubicBezTo>
                      <a:pt x="4564" y="3112"/>
                      <a:pt x="4474" y="3828"/>
                      <a:pt x="4385" y="4544"/>
                    </a:cubicBezTo>
                    <a:cubicBezTo>
                      <a:pt x="4009" y="4777"/>
                      <a:pt x="3669" y="5081"/>
                      <a:pt x="3365" y="5421"/>
                    </a:cubicBezTo>
                    <a:lnTo>
                      <a:pt x="3347" y="5421"/>
                    </a:lnTo>
                    <a:cubicBezTo>
                      <a:pt x="1450" y="6190"/>
                      <a:pt x="36" y="8195"/>
                      <a:pt x="1" y="10235"/>
                    </a:cubicBezTo>
                    <a:cubicBezTo>
                      <a:pt x="1" y="10288"/>
                      <a:pt x="36" y="10342"/>
                      <a:pt x="108" y="10342"/>
                    </a:cubicBezTo>
                    <a:cubicBezTo>
                      <a:pt x="1003" y="10253"/>
                      <a:pt x="1665" y="9411"/>
                      <a:pt x="2184" y="8749"/>
                    </a:cubicBezTo>
                    <a:cubicBezTo>
                      <a:pt x="3007" y="7729"/>
                      <a:pt x="3383" y="6530"/>
                      <a:pt x="3884" y="5349"/>
                    </a:cubicBezTo>
                    <a:lnTo>
                      <a:pt x="4367" y="4830"/>
                    </a:lnTo>
                    <a:lnTo>
                      <a:pt x="4367" y="4830"/>
                    </a:lnTo>
                    <a:cubicBezTo>
                      <a:pt x="4242" y="6155"/>
                      <a:pt x="4188" y="7479"/>
                      <a:pt x="4117" y="8749"/>
                    </a:cubicBezTo>
                    <a:cubicBezTo>
                      <a:pt x="3884" y="8982"/>
                      <a:pt x="3687" y="9215"/>
                      <a:pt x="3490" y="9483"/>
                    </a:cubicBezTo>
                    <a:cubicBezTo>
                      <a:pt x="3490" y="9448"/>
                      <a:pt x="3460" y="9429"/>
                      <a:pt x="3425" y="9429"/>
                    </a:cubicBezTo>
                    <a:cubicBezTo>
                      <a:pt x="3405" y="9429"/>
                      <a:pt x="3384" y="9435"/>
                      <a:pt x="3365" y="9447"/>
                    </a:cubicBezTo>
                    <a:cubicBezTo>
                      <a:pt x="1915" y="10646"/>
                      <a:pt x="627" y="12507"/>
                      <a:pt x="788" y="14476"/>
                    </a:cubicBezTo>
                    <a:cubicBezTo>
                      <a:pt x="788" y="14541"/>
                      <a:pt x="835" y="14587"/>
                      <a:pt x="888" y="14587"/>
                    </a:cubicBezTo>
                    <a:cubicBezTo>
                      <a:pt x="908" y="14587"/>
                      <a:pt x="929" y="14580"/>
                      <a:pt x="949" y="14565"/>
                    </a:cubicBezTo>
                    <a:cubicBezTo>
                      <a:pt x="2649" y="13581"/>
                      <a:pt x="3669" y="11720"/>
                      <a:pt x="3598" y="9751"/>
                    </a:cubicBezTo>
                    <a:lnTo>
                      <a:pt x="4099" y="9036"/>
                    </a:lnTo>
                    <a:lnTo>
                      <a:pt x="4099" y="9036"/>
                    </a:lnTo>
                    <a:cubicBezTo>
                      <a:pt x="4027" y="10217"/>
                      <a:pt x="3973" y="11398"/>
                      <a:pt x="3991" y="12579"/>
                    </a:cubicBezTo>
                    <a:cubicBezTo>
                      <a:pt x="3651" y="13008"/>
                      <a:pt x="3383" y="13509"/>
                      <a:pt x="3222" y="14028"/>
                    </a:cubicBezTo>
                    <a:cubicBezTo>
                      <a:pt x="2291" y="15263"/>
                      <a:pt x="1396" y="16677"/>
                      <a:pt x="1790" y="18270"/>
                    </a:cubicBezTo>
                    <a:cubicBezTo>
                      <a:pt x="1803" y="18308"/>
                      <a:pt x="1844" y="18338"/>
                      <a:pt x="1886" y="18338"/>
                    </a:cubicBezTo>
                    <a:cubicBezTo>
                      <a:pt x="1902" y="18338"/>
                      <a:pt x="1918" y="18333"/>
                      <a:pt x="1933" y="18323"/>
                    </a:cubicBezTo>
                    <a:cubicBezTo>
                      <a:pt x="3204" y="17643"/>
                      <a:pt x="3866" y="15174"/>
                      <a:pt x="3526" y="13814"/>
                    </a:cubicBezTo>
                    <a:cubicBezTo>
                      <a:pt x="3669" y="13492"/>
                      <a:pt x="3830" y="13169"/>
                      <a:pt x="3991" y="12865"/>
                    </a:cubicBezTo>
                    <a:cubicBezTo>
                      <a:pt x="4027" y="13670"/>
                      <a:pt x="4081" y="14458"/>
                      <a:pt x="4188" y="15245"/>
                    </a:cubicBezTo>
                    <a:cubicBezTo>
                      <a:pt x="4045" y="15711"/>
                      <a:pt x="3955" y="16212"/>
                      <a:pt x="3902" y="16713"/>
                    </a:cubicBezTo>
                    <a:cubicBezTo>
                      <a:pt x="3884" y="16713"/>
                      <a:pt x="3848" y="16731"/>
                      <a:pt x="3848" y="16766"/>
                    </a:cubicBezTo>
                    <a:cubicBezTo>
                      <a:pt x="3562" y="17500"/>
                      <a:pt x="3383" y="18287"/>
                      <a:pt x="3347" y="19075"/>
                    </a:cubicBezTo>
                    <a:cubicBezTo>
                      <a:pt x="3311" y="19647"/>
                      <a:pt x="3204" y="20292"/>
                      <a:pt x="3508" y="20829"/>
                    </a:cubicBezTo>
                    <a:cubicBezTo>
                      <a:pt x="3519" y="20860"/>
                      <a:pt x="3553" y="20879"/>
                      <a:pt x="3591" y="20879"/>
                    </a:cubicBezTo>
                    <a:cubicBezTo>
                      <a:pt x="3618" y="20879"/>
                      <a:pt x="3647" y="20869"/>
                      <a:pt x="3669" y="20846"/>
                    </a:cubicBezTo>
                    <a:cubicBezTo>
                      <a:pt x="4653" y="19862"/>
                      <a:pt x="4582" y="17947"/>
                      <a:pt x="4027" y="16766"/>
                    </a:cubicBezTo>
                    <a:cubicBezTo>
                      <a:pt x="4045" y="16552"/>
                      <a:pt x="4099" y="16337"/>
                      <a:pt x="4134" y="16122"/>
                    </a:cubicBezTo>
                    <a:cubicBezTo>
                      <a:pt x="4170" y="15997"/>
                      <a:pt x="4224" y="15854"/>
                      <a:pt x="4278" y="15728"/>
                    </a:cubicBezTo>
                    <a:cubicBezTo>
                      <a:pt x="4349" y="16104"/>
                      <a:pt x="4421" y="16480"/>
                      <a:pt x="4510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04" y="19612"/>
                      <a:pt x="5405" y="20166"/>
                      <a:pt x="6157" y="20238"/>
                    </a:cubicBezTo>
                    <a:cubicBezTo>
                      <a:pt x="6210" y="20238"/>
                      <a:pt x="6246" y="20202"/>
                      <a:pt x="6246" y="20149"/>
                    </a:cubicBezTo>
                    <a:cubicBezTo>
                      <a:pt x="6264" y="18860"/>
                      <a:pt x="5620" y="17786"/>
                      <a:pt x="4707" y="16927"/>
                    </a:cubicBezTo>
                    <a:lnTo>
                      <a:pt x="4707" y="16766"/>
                    </a:lnTo>
                    <a:cubicBezTo>
                      <a:pt x="4689" y="16731"/>
                      <a:pt x="4653" y="16695"/>
                      <a:pt x="4618" y="16695"/>
                    </a:cubicBezTo>
                    <a:cubicBezTo>
                      <a:pt x="4510" y="16265"/>
                      <a:pt x="4439" y="15836"/>
                      <a:pt x="4385" y="15406"/>
                    </a:cubicBezTo>
                    <a:cubicBezTo>
                      <a:pt x="4403" y="15335"/>
                      <a:pt x="4403" y="15281"/>
                      <a:pt x="4421" y="15209"/>
                    </a:cubicBezTo>
                    <a:cubicBezTo>
                      <a:pt x="4421" y="15174"/>
                      <a:pt x="4385" y="15138"/>
                      <a:pt x="4349" y="15120"/>
                    </a:cubicBezTo>
                    <a:cubicBezTo>
                      <a:pt x="4349" y="15031"/>
                      <a:pt x="4331" y="14941"/>
                      <a:pt x="4331" y="14852"/>
                    </a:cubicBezTo>
                    <a:lnTo>
                      <a:pt x="4331" y="14852"/>
                    </a:lnTo>
                    <a:cubicBezTo>
                      <a:pt x="4403" y="14995"/>
                      <a:pt x="4510" y="15120"/>
                      <a:pt x="4600" y="15245"/>
                    </a:cubicBezTo>
                    <a:lnTo>
                      <a:pt x="4725" y="15406"/>
                    </a:lnTo>
                    <a:cubicBezTo>
                      <a:pt x="4689" y="15424"/>
                      <a:pt x="4653" y="15460"/>
                      <a:pt x="4671" y="15496"/>
                    </a:cubicBezTo>
                    <a:cubicBezTo>
                      <a:pt x="4761" y="16337"/>
                      <a:pt x="5226" y="16945"/>
                      <a:pt x="5817" y="17518"/>
                    </a:cubicBezTo>
                    <a:cubicBezTo>
                      <a:pt x="6022" y="17740"/>
                      <a:pt x="6635" y="18452"/>
                      <a:pt x="7058" y="18452"/>
                    </a:cubicBezTo>
                    <a:cubicBezTo>
                      <a:pt x="7113" y="18452"/>
                      <a:pt x="7165" y="18439"/>
                      <a:pt x="7212" y="18413"/>
                    </a:cubicBezTo>
                    <a:cubicBezTo>
                      <a:pt x="7731" y="18126"/>
                      <a:pt x="6855" y="17106"/>
                      <a:pt x="6729" y="16838"/>
                    </a:cubicBezTo>
                    <a:cubicBezTo>
                      <a:pt x="6358" y="16062"/>
                      <a:pt x="5843" y="14983"/>
                      <a:pt x="4870" y="14983"/>
                    </a:cubicBezTo>
                    <a:cubicBezTo>
                      <a:pt x="4812" y="14983"/>
                      <a:pt x="4751" y="14987"/>
                      <a:pt x="4689" y="14995"/>
                    </a:cubicBezTo>
                    <a:cubicBezTo>
                      <a:pt x="4671" y="15013"/>
                      <a:pt x="4671" y="15013"/>
                      <a:pt x="4653" y="15031"/>
                    </a:cubicBezTo>
                    <a:cubicBezTo>
                      <a:pt x="4618" y="14959"/>
                      <a:pt x="4564" y="14887"/>
                      <a:pt x="4510" y="14816"/>
                    </a:cubicBezTo>
                    <a:cubicBezTo>
                      <a:pt x="4421" y="14673"/>
                      <a:pt x="4367" y="14512"/>
                      <a:pt x="4278" y="14368"/>
                    </a:cubicBezTo>
                    <a:cubicBezTo>
                      <a:pt x="4188" y="13456"/>
                      <a:pt x="4170" y="12543"/>
                      <a:pt x="4188" y="11613"/>
                    </a:cubicBezTo>
                    <a:lnTo>
                      <a:pt x="4188" y="11613"/>
                    </a:lnTo>
                    <a:cubicBezTo>
                      <a:pt x="4331" y="11845"/>
                      <a:pt x="4510" y="12042"/>
                      <a:pt x="4707" y="12221"/>
                    </a:cubicBezTo>
                    <a:cubicBezTo>
                      <a:pt x="4761" y="12275"/>
                      <a:pt x="4832" y="12310"/>
                      <a:pt x="4886" y="12364"/>
                    </a:cubicBezTo>
                    <a:cubicBezTo>
                      <a:pt x="4850" y="12382"/>
                      <a:pt x="4814" y="12436"/>
                      <a:pt x="4832" y="12489"/>
                    </a:cubicBezTo>
                    <a:cubicBezTo>
                      <a:pt x="5262" y="13527"/>
                      <a:pt x="6461" y="14762"/>
                      <a:pt x="7642" y="14816"/>
                    </a:cubicBezTo>
                    <a:cubicBezTo>
                      <a:pt x="7696" y="14816"/>
                      <a:pt x="7749" y="14762"/>
                      <a:pt x="7749" y="14708"/>
                    </a:cubicBezTo>
                    <a:cubicBezTo>
                      <a:pt x="7859" y="13640"/>
                      <a:pt x="6438" y="11937"/>
                      <a:pt x="5218" y="11937"/>
                    </a:cubicBezTo>
                    <a:cubicBezTo>
                      <a:pt x="5048" y="11937"/>
                      <a:pt x="4882" y="11970"/>
                      <a:pt x="4725" y="12042"/>
                    </a:cubicBezTo>
                    <a:cubicBezTo>
                      <a:pt x="4636" y="11953"/>
                      <a:pt x="4546" y="11845"/>
                      <a:pt x="4474" y="11738"/>
                    </a:cubicBezTo>
                    <a:cubicBezTo>
                      <a:pt x="4367" y="11541"/>
                      <a:pt x="4313" y="11326"/>
                      <a:pt x="4206" y="11129"/>
                    </a:cubicBezTo>
                    <a:cubicBezTo>
                      <a:pt x="4224" y="10557"/>
                      <a:pt x="4242" y="9984"/>
                      <a:pt x="4296" y="9411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0"/>
                      <a:pt x="4403" y="8034"/>
                    </a:cubicBezTo>
                    <a:cubicBezTo>
                      <a:pt x="4492" y="8177"/>
                      <a:pt x="4600" y="8302"/>
                      <a:pt x="4725" y="8427"/>
                    </a:cubicBezTo>
                    <a:cubicBezTo>
                      <a:pt x="4725" y="8445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21" y="10431"/>
                    </a:cubicBezTo>
                    <a:cubicBezTo>
                      <a:pt x="6735" y="10923"/>
                      <a:pt x="7504" y="11363"/>
                      <a:pt x="8310" y="11363"/>
                    </a:cubicBezTo>
                    <a:cubicBezTo>
                      <a:pt x="8326" y="11363"/>
                      <a:pt x="8342" y="11362"/>
                      <a:pt x="8358" y="11362"/>
                    </a:cubicBezTo>
                    <a:cubicBezTo>
                      <a:pt x="8429" y="11362"/>
                      <a:pt x="8465" y="11290"/>
                      <a:pt x="8447" y="11237"/>
                    </a:cubicBezTo>
                    <a:cubicBezTo>
                      <a:pt x="8304" y="10431"/>
                      <a:pt x="7624" y="9769"/>
                      <a:pt x="7105" y="9179"/>
                    </a:cubicBezTo>
                    <a:cubicBezTo>
                      <a:pt x="6574" y="8586"/>
                      <a:pt x="5962" y="8128"/>
                      <a:pt x="5196" y="8128"/>
                    </a:cubicBezTo>
                    <a:cubicBezTo>
                      <a:pt x="5084" y="8128"/>
                      <a:pt x="4969" y="8138"/>
                      <a:pt x="4850" y="8159"/>
                    </a:cubicBezTo>
                    <a:cubicBezTo>
                      <a:pt x="4707" y="7944"/>
                      <a:pt x="4582" y="7694"/>
                      <a:pt x="4457" y="7461"/>
                    </a:cubicBezTo>
                    <a:cubicBezTo>
                      <a:pt x="4564" y="6298"/>
                      <a:pt x="4671" y="5135"/>
                      <a:pt x="4814" y="3971"/>
                    </a:cubicBezTo>
                    <a:cubicBezTo>
                      <a:pt x="4886" y="4150"/>
                      <a:pt x="4976" y="4329"/>
                      <a:pt x="5083" y="4472"/>
                    </a:cubicBezTo>
                    <a:cubicBezTo>
                      <a:pt x="5172" y="5224"/>
                      <a:pt x="5638" y="6047"/>
                      <a:pt x="6031" y="6638"/>
                    </a:cubicBezTo>
                    <a:cubicBezTo>
                      <a:pt x="6489" y="7342"/>
                      <a:pt x="7189" y="7873"/>
                      <a:pt x="8047" y="7873"/>
                    </a:cubicBezTo>
                    <a:cubicBezTo>
                      <a:pt x="8061" y="7873"/>
                      <a:pt x="8075" y="7873"/>
                      <a:pt x="8089" y="7872"/>
                    </a:cubicBezTo>
                    <a:cubicBezTo>
                      <a:pt x="8143" y="7872"/>
                      <a:pt x="8197" y="7819"/>
                      <a:pt x="8197" y="7765"/>
                    </a:cubicBezTo>
                    <a:cubicBezTo>
                      <a:pt x="8107" y="6172"/>
                      <a:pt x="6819" y="4132"/>
                      <a:pt x="5065" y="4079"/>
                    </a:cubicBezTo>
                    <a:cubicBezTo>
                      <a:pt x="4976" y="3882"/>
                      <a:pt x="4922" y="3667"/>
                      <a:pt x="4904" y="3434"/>
                    </a:cubicBezTo>
                    <a:cubicBezTo>
                      <a:pt x="5047" y="2307"/>
                      <a:pt x="5262" y="1198"/>
                      <a:pt x="5530" y="88"/>
                    </a:cubicBezTo>
                    <a:cubicBezTo>
                      <a:pt x="5552" y="35"/>
                      <a:pt x="5509" y="0"/>
                      <a:pt x="54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37"/>
              <p:cNvSpPr/>
              <p:nvPr/>
            </p:nvSpPr>
            <p:spPr>
              <a:xfrm>
                <a:off x="4616325" y="77695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6"/>
                    </a:moveTo>
                    <a:cubicBezTo>
                      <a:pt x="12437" y="1016"/>
                      <a:pt x="12305" y="1721"/>
                      <a:pt x="12288" y="1772"/>
                    </a:cubicBezTo>
                    <a:cubicBezTo>
                      <a:pt x="12181" y="2094"/>
                      <a:pt x="12038" y="2399"/>
                      <a:pt x="11859" y="2667"/>
                    </a:cubicBezTo>
                    <a:cubicBezTo>
                      <a:pt x="11590" y="3061"/>
                      <a:pt x="11268" y="3401"/>
                      <a:pt x="10874" y="3669"/>
                    </a:cubicBezTo>
                    <a:cubicBezTo>
                      <a:pt x="11304" y="3311"/>
                      <a:pt x="11662" y="2900"/>
                      <a:pt x="11948" y="2417"/>
                    </a:cubicBezTo>
                    <a:cubicBezTo>
                      <a:pt x="12091" y="2184"/>
                      <a:pt x="12181" y="1916"/>
                      <a:pt x="12216" y="1629"/>
                    </a:cubicBezTo>
                    <a:cubicBezTo>
                      <a:pt x="12234" y="1414"/>
                      <a:pt x="12252" y="1218"/>
                      <a:pt x="12288" y="1021"/>
                    </a:cubicBezTo>
                    <a:cubicBezTo>
                      <a:pt x="12295" y="1018"/>
                      <a:pt x="12302" y="1016"/>
                      <a:pt x="12308" y="1016"/>
                    </a:cubicBezTo>
                    <a:close/>
                    <a:moveTo>
                      <a:pt x="8952" y="347"/>
                    </a:moveTo>
                    <a:cubicBezTo>
                      <a:pt x="9019" y="347"/>
                      <a:pt x="9117" y="454"/>
                      <a:pt x="9282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908" y="3580"/>
                      <a:pt x="9819" y="3437"/>
                      <a:pt x="9729" y="3329"/>
                    </a:cubicBezTo>
                    <a:cubicBezTo>
                      <a:pt x="9710" y="3311"/>
                      <a:pt x="9689" y="3303"/>
                      <a:pt x="9670" y="3303"/>
                    </a:cubicBezTo>
                    <a:cubicBezTo>
                      <a:pt x="9634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77" y="2399"/>
                    </a:cubicBezTo>
                    <a:cubicBezTo>
                      <a:pt x="8852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45" y="468"/>
                      <a:pt x="8881" y="347"/>
                      <a:pt x="8952" y="347"/>
                    </a:cubicBezTo>
                    <a:close/>
                    <a:moveTo>
                      <a:pt x="12039" y="504"/>
                    </a:moveTo>
                    <a:cubicBezTo>
                      <a:pt x="12328" y="504"/>
                      <a:pt x="12089" y="1093"/>
                      <a:pt x="12073" y="1236"/>
                    </a:cubicBezTo>
                    <a:cubicBezTo>
                      <a:pt x="12038" y="1826"/>
                      <a:pt x="11823" y="2399"/>
                      <a:pt x="11429" y="2864"/>
                    </a:cubicBezTo>
                    <a:cubicBezTo>
                      <a:pt x="11214" y="3132"/>
                      <a:pt x="10964" y="3383"/>
                      <a:pt x="10695" y="3598"/>
                    </a:cubicBezTo>
                    <a:cubicBezTo>
                      <a:pt x="10606" y="3669"/>
                      <a:pt x="10516" y="3759"/>
                      <a:pt x="10445" y="3830"/>
                    </a:cubicBezTo>
                    <a:cubicBezTo>
                      <a:pt x="10767" y="3258"/>
                      <a:pt x="11000" y="2649"/>
                      <a:pt x="11107" y="2005"/>
                    </a:cubicBezTo>
                    <a:lnTo>
                      <a:pt x="11107" y="2023"/>
                    </a:lnTo>
                    <a:cubicBezTo>
                      <a:pt x="11143" y="1826"/>
                      <a:pt x="11143" y="1611"/>
                      <a:pt x="11125" y="1414"/>
                    </a:cubicBezTo>
                    <a:cubicBezTo>
                      <a:pt x="11322" y="1074"/>
                      <a:pt x="11501" y="717"/>
                      <a:pt x="11894" y="538"/>
                    </a:cubicBezTo>
                    <a:cubicBezTo>
                      <a:pt x="11953" y="515"/>
                      <a:pt x="12000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4" y="1784"/>
                      <a:pt x="13509" y="1787"/>
                      <a:pt x="13594" y="1790"/>
                    </a:cubicBezTo>
                    <a:cubicBezTo>
                      <a:pt x="13809" y="1790"/>
                      <a:pt x="13738" y="1826"/>
                      <a:pt x="13630" y="2005"/>
                    </a:cubicBezTo>
                    <a:cubicBezTo>
                      <a:pt x="13523" y="2184"/>
                      <a:pt x="13398" y="2417"/>
                      <a:pt x="13272" y="2613"/>
                    </a:cubicBezTo>
                    <a:cubicBezTo>
                      <a:pt x="12771" y="3365"/>
                      <a:pt x="11823" y="3633"/>
                      <a:pt x="11000" y="3956"/>
                    </a:cubicBezTo>
                    <a:lnTo>
                      <a:pt x="10982" y="3956"/>
                    </a:lnTo>
                    <a:cubicBezTo>
                      <a:pt x="10967" y="3926"/>
                      <a:pt x="10929" y="3897"/>
                      <a:pt x="10886" y="3897"/>
                    </a:cubicBezTo>
                    <a:cubicBezTo>
                      <a:pt x="10876" y="3897"/>
                      <a:pt x="10866" y="3899"/>
                      <a:pt x="10856" y="3902"/>
                    </a:cubicBezTo>
                    <a:lnTo>
                      <a:pt x="10856" y="3866"/>
                    </a:lnTo>
                    <a:cubicBezTo>
                      <a:pt x="11536" y="3472"/>
                      <a:pt x="12055" y="2846"/>
                      <a:pt x="12324" y="2130"/>
                    </a:cubicBezTo>
                    <a:cubicBezTo>
                      <a:pt x="12602" y="1838"/>
                      <a:pt x="12963" y="1784"/>
                      <a:pt x="13340" y="1784"/>
                    </a:cubicBezTo>
                    <a:close/>
                    <a:moveTo>
                      <a:pt x="12735" y="3329"/>
                    </a:moveTo>
                    <a:cubicBezTo>
                      <a:pt x="12753" y="3329"/>
                      <a:pt x="12771" y="3347"/>
                      <a:pt x="12789" y="3347"/>
                    </a:cubicBezTo>
                    <a:cubicBezTo>
                      <a:pt x="13040" y="3347"/>
                      <a:pt x="13290" y="3365"/>
                      <a:pt x="13523" y="3437"/>
                    </a:cubicBezTo>
                    <a:cubicBezTo>
                      <a:pt x="13574" y="3454"/>
                      <a:pt x="14222" y="3868"/>
                      <a:pt x="13969" y="3868"/>
                    </a:cubicBezTo>
                    <a:cubicBezTo>
                      <a:pt x="13959" y="3868"/>
                      <a:pt x="13947" y="3867"/>
                      <a:pt x="13934" y="3866"/>
                    </a:cubicBezTo>
                    <a:cubicBezTo>
                      <a:pt x="13886" y="3861"/>
                      <a:pt x="13840" y="3859"/>
                      <a:pt x="13794" y="3859"/>
                    </a:cubicBezTo>
                    <a:cubicBezTo>
                      <a:pt x="13669" y="3859"/>
                      <a:pt x="13551" y="3876"/>
                      <a:pt x="13433" y="3902"/>
                    </a:cubicBezTo>
                    <a:cubicBezTo>
                      <a:pt x="12859" y="3979"/>
                      <a:pt x="12375" y="4137"/>
                      <a:pt x="11866" y="4137"/>
                    </a:cubicBezTo>
                    <a:cubicBezTo>
                      <a:pt x="11661" y="4137"/>
                      <a:pt x="11453" y="4112"/>
                      <a:pt x="11232" y="4045"/>
                    </a:cubicBezTo>
                    <a:cubicBezTo>
                      <a:pt x="11769" y="3866"/>
                      <a:pt x="12270" y="3633"/>
                      <a:pt x="12735" y="3329"/>
                    </a:cubicBezTo>
                    <a:close/>
                    <a:moveTo>
                      <a:pt x="10690" y="216"/>
                    </a:moveTo>
                    <a:cubicBezTo>
                      <a:pt x="10722" y="216"/>
                      <a:pt x="10743" y="242"/>
                      <a:pt x="10749" y="305"/>
                    </a:cubicBezTo>
                    <a:cubicBezTo>
                      <a:pt x="10767" y="466"/>
                      <a:pt x="10803" y="627"/>
                      <a:pt x="10856" y="788"/>
                    </a:cubicBezTo>
                    <a:cubicBezTo>
                      <a:pt x="11107" y="1862"/>
                      <a:pt x="10767" y="2685"/>
                      <a:pt x="10391" y="3616"/>
                    </a:cubicBezTo>
                    <a:lnTo>
                      <a:pt x="10391" y="3562"/>
                    </a:lnTo>
                    <a:cubicBezTo>
                      <a:pt x="10382" y="3508"/>
                      <a:pt x="10342" y="3481"/>
                      <a:pt x="10302" y="3481"/>
                    </a:cubicBezTo>
                    <a:cubicBezTo>
                      <a:pt x="10261" y="3481"/>
                      <a:pt x="10221" y="3508"/>
                      <a:pt x="10212" y="3562"/>
                    </a:cubicBezTo>
                    <a:cubicBezTo>
                      <a:pt x="10159" y="3777"/>
                      <a:pt x="10123" y="4009"/>
                      <a:pt x="10069" y="4224"/>
                    </a:cubicBezTo>
                    <a:cubicBezTo>
                      <a:pt x="10051" y="4081"/>
                      <a:pt x="10015" y="3938"/>
                      <a:pt x="9980" y="3795"/>
                    </a:cubicBezTo>
                    <a:lnTo>
                      <a:pt x="9980" y="3795"/>
                    </a:lnTo>
                    <a:cubicBezTo>
                      <a:pt x="9994" y="3802"/>
                      <a:pt x="10009" y="3806"/>
                      <a:pt x="10023" y="3806"/>
                    </a:cubicBezTo>
                    <a:cubicBezTo>
                      <a:pt x="10042" y="3806"/>
                      <a:pt x="10059" y="3798"/>
                      <a:pt x="10069" y="3777"/>
                    </a:cubicBezTo>
                    <a:cubicBezTo>
                      <a:pt x="10266" y="3115"/>
                      <a:pt x="10248" y="2399"/>
                      <a:pt x="10015" y="1754"/>
                    </a:cubicBezTo>
                    <a:cubicBezTo>
                      <a:pt x="10033" y="1468"/>
                      <a:pt x="10051" y="1182"/>
                      <a:pt x="10123" y="896"/>
                    </a:cubicBezTo>
                    <a:cubicBezTo>
                      <a:pt x="10123" y="866"/>
                      <a:pt x="10532" y="216"/>
                      <a:pt x="10690" y="216"/>
                    </a:cubicBezTo>
                    <a:close/>
                    <a:moveTo>
                      <a:pt x="7635" y="1522"/>
                    </a:moveTo>
                    <a:lnTo>
                      <a:pt x="7635" y="1522"/>
                    </a:ln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42" y="2596"/>
                      <a:pt x="8977" y="2649"/>
                      <a:pt x="9013" y="2703"/>
                    </a:cubicBezTo>
                    <a:cubicBezTo>
                      <a:pt x="9049" y="2757"/>
                      <a:pt x="9067" y="2792"/>
                      <a:pt x="9103" y="2828"/>
                    </a:cubicBezTo>
                    <a:cubicBezTo>
                      <a:pt x="9300" y="3168"/>
                      <a:pt x="9443" y="3544"/>
                      <a:pt x="9550" y="3920"/>
                    </a:cubicBezTo>
                    <a:cubicBezTo>
                      <a:pt x="9514" y="3938"/>
                      <a:pt x="9496" y="3973"/>
                      <a:pt x="9514" y="3991"/>
                    </a:cubicBezTo>
                    <a:cubicBezTo>
                      <a:pt x="9532" y="4099"/>
                      <a:pt x="9568" y="4224"/>
                      <a:pt x="9604" y="4331"/>
                    </a:cubicBezTo>
                    <a:cubicBezTo>
                      <a:pt x="9496" y="4260"/>
                      <a:pt x="9407" y="4206"/>
                      <a:pt x="9300" y="4135"/>
                    </a:cubicBezTo>
                    <a:cubicBezTo>
                      <a:pt x="9282" y="4063"/>
                      <a:pt x="9282" y="4009"/>
                      <a:pt x="9282" y="3938"/>
                    </a:cubicBezTo>
                    <a:lnTo>
                      <a:pt x="9300" y="3938"/>
                    </a:lnTo>
                    <a:cubicBezTo>
                      <a:pt x="9291" y="3911"/>
                      <a:pt x="9268" y="3897"/>
                      <a:pt x="9246" y="3897"/>
                    </a:cubicBezTo>
                    <a:cubicBezTo>
                      <a:pt x="9224" y="3897"/>
                      <a:pt x="9201" y="3911"/>
                      <a:pt x="9192" y="3938"/>
                    </a:cubicBezTo>
                    <a:lnTo>
                      <a:pt x="9192" y="4063"/>
                    </a:lnTo>
                    <a:cubicBezTo>
                      <a:pt x="8942" y="3920"/>
                      <a:pt x="8709" y="3741"/>
                      <a:pt x="8476" y="3562"/>
                    </a:cubicBezTo>
                    <a:cubicBezTo>
                      <a:pt x="8119" y="3258"/>
                      <a:pt x="7993" y="2775"/>
                      <a:pt x="7868" y="2327"/>
                    </a:cubicBezTo>
                    <a:cubicBezTo>
                      <a:pt x="7832" y="2202"/>
                      <a:pt x="7725" y="1593"/>
                      <a:pt x="7635" y="1522"/>
                    </a:cubicBezTo>
                    <a:close/>
                    <a:moveTo>
                      <a:pt x="10660" y="3973"/>
                    </a:moveTo>
                    <a:cubicBezTo>
                      <a:pt x="10660" y="4009"/>
                      <a:pt x="10642" y="4063"/>
                      <a:pt x="10642" y="4117"/>
                    </a:cubicBezTo>
                    <a:cubicBezTo>
                      <a:pt x="10534" y="4224"/>
                      <a:pt x="10445" y="4349"/>
                      <a:pt x="10373" y="4492"/>
                    </a:cubicBezTo>
                    <a:cubicBezTo>
                      <a:pt x="10445" y="4313"/>
                      <a:pt x="10516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71" y="4313"/>
                    </a:moveTo>
                    <a:cubicBezTo>
                      <a:pt x="9479" y="4367"/>
                      <a:pt x="9568" y="4421"/>
                      <a:pt x="9657" y="4475"/>
                    </a:cubicBezTo>
                    <a:cubicBezTo>
                      <a:pt x="9711" y="4653"/>
                      <a:pt x="9819" y="4779"/>
                      <a:pt x="9962" y="4868"/>
                    </a:cubicBezTo>
                    <a:lnTo>
                      <a:pt x="9944" y="4868"/>
                    </a:lnTo>
                    <a:lnTo>
                      <a:pt x="9890" y="4850"/>
                    </a:lnTo>
                    <a:cubicBezTo>
                      <a:pt x="9765" y="4815"/>
                      <a:pt x="9657" y="4725"/>
                      <a:pt x="9568" y="4636"/>
                    </a:cubicBezTo>
                    <a:cubicBezTo>
                      <a:pt x="9479" y="4546"/>
                      <a:pt x="9425" y="4439"/>
                      <a:pt x="9371" y="4313"/>
                    </a:cubicBezTo>
                    <a:close/>
                    <a:moveTo>
                      <a:pt x="10338" y="6425"/>
                    </a:moveTo>
                    <a:lnTo>
                      <a:pt x="10338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cubicBezTo>
                      <a:pt x="9962" y="7069"/>
                      <a:pt x="9980" y="6962"/>
                      <a:pt x="9980" y="6872"/>
                    </a:cubicBezTo>
                    <a:lnTo>
                      <a:pt x="9997" y="6855"/>
                    </a:lnTo>
                    <a:cubicBezTo>
                      <a:pt x="10087" y="6694"/>
                      <a:pt x="10194" y="6550"/>
                      <a:pt x="10338" y="6425"/>
                    </a:cubicBezTo>
                    <a:close/>
                    <a:moveTo>
                      <a:pt x="5305" y="7628"/>
                    </a:moveTo>
                    <a:cubicBezTo>
                      <a:pt x="5346" y="7628"/>
                      <a:pt x="5373" y="7669"/>
                      <a:pt x="5381" y="7767"/>
                    </a:cubicBezTo>
                    <a:cubicBezTo>
                      <a:pt x="5398" y="8179"/>
                      <a:pt x="5309" y="8555"/>
                      <a:pt x="5112" y="8913"/>
                    </a:cubicBezTo>
                    <a:cubicBezTo>
                      <a:pt x="4951" y="9217"/>
                      <a:pt x="4754" y="9485"/>
                      <a:pt x="4522" y="9718"/>
                    </a:cubicBezTo>
                    <a:cubicBezTo>
                      <a:pt x="4486" y="9718"/>
                      <a:pt x="4450" y="9736"/>
                      <a:pt x="4432" y="9754"/>
                    </a:cubicBezTo>
                    <a:lnTo>
                      <a:pt x="4432" y="9557"/>
                    </a:lnTo>
                    <a:cubicBezTo>
                      <a:pt x="4575" y="9199"/>
                      <a:pt x="4629" y="8823"/>
                      <a:pt x="4611" y="8447"/>
                    </a:cubicBezTo>
                    <a:cubicBezTo>
                      <a:pt x="4629" y="8447"/>
                      <a:pt x="4647" y="8447"/>
                      <a:pt x="4665" y="8429"/>
                    </a:cubicBezTo>
                    <a:cubicBezTo>
                      <a:pt x="4751" y="8300"/>
                      <a:pt x="5137" y="7628"/>
                      <a:pt x="5305" y="7628"/>
                    </a:cubicBezTo>
                    <a:close/>
                    <a:moveTo>
                      <a:pt x="4049" y="7148"/>
                    </a:moveTo>
                    <a:cubicBezTo>
                      <a:pt x="4295" y="7148"/>
                      <a:pt x="4489" y="8153"/>
                      <a:pt x="4504" y="8358"/>
                    </a:cubicBezTo>
                    <a:cubicBezTo>
                      <a:pt x="4522" y="8698"/>
                      <a:pt x="4468" y="9056"/>
                      <a:pt x="4361" y="9378"/>
                    </a:cubicBezTo>
                    <a:cubicBezTo>
                      <a:pt x="4346" y="9373"/>
                      <a:pt x="4333" y="9371"/>
                      <a:pt x="4321" y="9371"/>
                    </a:cubicBezTo>
                    <a:cubicBezTo>
                      <a:pt x="4289" y="9371"/>
                      <a:pt x="4266" y="9387"/>
                      <a:pt x="4253" y="9414"/>
                    </a:cubicBezTo>
                    <a:cubicBezTo>
                      <a:pt x="4164" y="9593"/>
                      <a:pt x="4110" y="9789"/>
                      <a:pt x="4074" y="9968"/>
                    </a:cubicBezTo>
                    <a:lnTo>
                      <a:pt x="4056" y="9915"/>
                    </a:lnTo>
                    <a:cubicBezTo>
                      <a:pt x="4074" y="9807"/>
                      <a:pt x="4092" y="9682"/>
                      <a:pt x="4074" y="9557"/>
                    </a:cubicBezTo>
                    <a:cubicBezTo>
                      <a:pt x="4092" y="9539"/>
                      <a:pt x="4092" y="9539"/>
                      <a:pt x="4074" y="9521"/>
                    </a:cubicBezTo>
                    <a:cubicBezTo>
                      <a:pt x="4021" y="9181"/>
                      <a:pt x="3895" y="8877"/>
                      <a:pt x="3716" y="8590"/>
                    </a:cubicBezTo>
                    <a:cubicBezTo>
                      <a:pt x="3645" y="8161"/>
                      <a:pt x="3698" y="7731"/>
                      <a:pt x="3877" y="7320"/>
                    </a:cubicBezTo>
                    <a:cubicBezTo>
                      <a:pt x="3936" y="7199"/>
                      <a:pt x="3994" y="7148"/>
                      <a:pt x="4049" y="7148"/>
                    </a:cubicBezTo>
                    <a:close/>
                    <a:moveTo>
                      <a:pt x="2720" y="7550"/>
                    </a:moveTo>
                    <a:cubicBezTo>
                      <a:pt x="2751" y="7550"/>
                      <a:pt x="2785" y="7572"/>
                      <a:pt x="2822" y="7624"/>
                    </a:cubicBezTo>
                    <a:cubicBezTo>
                      <a:pt x="3108" y="7982"/>
                      <a:pt x="3376" y="8358"/>
                      <a:pt x="3627" y="8751"/>
                    </a:cubicBezTo>
                    <a:cubicBezTo>
                      <a:pt x="3680" y="8948"/>
                      <a:pt x="3770" y="9145"/>
                      <a:pt x="3859" y="9324"/>
                    </a:cubicBezTo>
                    <a:cubicBezTo>
                      <a:pt x="3895" y="9485"/>
                      <a:pt x="3913" y="9628"/>
                      <a:pt x="3895" y="9771"/>
                    </a:cubicBezTo>
                    <a:cubicBezTo>
                      <a:pt x="3859" y="9789"/>
                      <a:pt x="3824" y="9807"/>
                      <a:pt x="3824" y="9843"/>
                    </a:cubicBezTo>
                    <a:lnTo>
                      <a:pt x="3806" y="9861"/>
                    </a:lnTo>
                    <a:cubicBezTo>
                      <a:pt x="3788" y="9968"/>
                      <a:pt x="3788" y="10076"/>
                      <a:pt x="3806" y="10183"/>
                    </a:cubicBezTo>
                    <a:lnTo>
                      <a:pt x="3806" y="10237"/>
                    </a:lnTo>
                    <a:cubicBezTo>
                      <a:pt x="3770" y="10201"/>
                      <a:pt x="3734" y="10183"/>
                      <a:pt x="3680" y="10147"/>
                    </a:cubicBezTo>
                    <a:cubicBezTo>
                      <a:pt x="3663" y="10111"/>
                      <a:pt x="3645" y="10058"/>
                      <a:pt x="3609" y="10022"/>
                    </a:cubicBezTo>
                    <a:cubicBezTo>
                      <a:pt x="3627" y="10004"/>
                      <a:pt x="3609" y="9968"/>
                      <a:pt x="3591" y="9968"/>
                    </a:cubicBezTo>
                    <a:lnTo>
                      <a:pt x="3555" y="9950"/>
                    </a:lnTo>
                    <a:cubicBezTo>
                      <a:pt x="3376" y="9754"/>
                      <a:pt x="3179" y="9593"/>
                      <a:pt x="2965" y="9467"/>
                    </a:cubicBezTo>
                    <a:cubicBezTo>
                      <a:pt x="2822" y="9270"/>
                      <a:pt x="2696" y="9074"/>
                      <a:pt x="2625" y="8841"/>
                    </a:cubicBezTo>
                    <a:cubicBezTo>
                      <a:pt x="2535" y="8644"/>
                      <a:pt x="2499" y="8429"/>
                      <a:pt x="2499" y="8197"/>
                    </a:cubicBezTo>
                    <a:cubicBezTo>
                      <a:pt x="2499" y="8063"/>
                      <a:pt x="2573" y="7550"/>
                      <a:pt x="2720" y="7550"/>
                    </a:cubicBezTo>
                    <a:close/>
                    <a:moveTo>
                      <a:pt x="6182" y="8465"/>
                    </a:moveTo>
                    <a:cubicBezTo>
                      <a:pt x="6480" y="8465"/>
                      <a:pt x="6149" y="9022"/>
                      <a:pt x="6061" y="9145"/>
                    </a:cubicBezTo>
                    <a:cubicBezTo>
                      <a:pt x="5882" y="9414"/>
                      <a:pt x="5667" y="9646"/>
                      <a:pt x="5398" y="9843"/>
                    </a:cubicBezTo>
                    <a:cubicBezTo>
                      <a:pt x="5130" y="10022"/>
                      <a:pt x="4862" y="10183"/>
                      <a:pt x="4557" y="10290"/>
                    </a:cubicBezTo>
                    <a:cubicBezTo>
                      <a:pt x="4575" y="10201"/>
                      <a:pt x="4575" y="10111"/>
                      <a:pt x="4593" y="10022"/>
                    </a:cubicBezTo>
                    <a:cubicBezTo>
                      <a:pt x="5130" y="9485"/>
                      <a:pt x="5291" y="8537"/>
                      <a:pt x="6168" y="8465"/>
                    </a:cubicBezTo>
                    <a:cubicBezTo>
                      <a:pt x="6173" y="8465"/>
                      <a:pt x="6178" y="8465"/>
                      <a:pt x="6182" y="8465"/>
                    </a:cubicBezTo>
                    <a:close/>
                    <a:moveTo>
                      <a:pt x="5973" y="9503"/>
                    </a:moveTo>
                    <a:cubicBezTo>
                      <a:pt x="5972" y="9508"/>
                      <a:pt x="5971" y="9514"/>
                      <a:pt x="5971" y="9521"/>
                    </a:cubicBezTo>
                    <a:cubicBezTo>
                      <a:pt x="6043" y="9700"/>
                      <a:pt x="6114" y="9771"/>
                      <a:pt x="5953" y="9950"/>
                    </a:cubicBezTo>
                    <a:cubicBezTo>
                      <a:pt x="5774" y="10076"/>
                      <a:pt x="5595" y="10183"/>
                      <a:pt x="5381" y="10255"/>
                    </a:cubicBezTo>
                    <a:cubicBezTo>
                      <a:pt x="5112" y="10362"/>
                      <a:pt x="4826" y="10434"/>
                      <a:pt x="4522" y="10487"/>
                    </a:cubicBezTo>
                    <a:cubicBezTo>
                      <a:pt x="4897" y="10344"/>
                      <a:pt x="5255" y="10129"/>
                      <a:pt x="5577" y="9861"/>
                    </a:cubicBezTo>
                    <a:cubicBezTo>
                      <a:pt x="5725" y="9757"/>
                      <a:pt x="5857" y="9637"/>
                      <a:pt x="5973" y="9503"/>
                    </a:cubicBezTo>
                    <a:close/>
                    <a:moveTo>
                      <a:pt x="1611" y="9182"/>
                    </a:moveTo>
                    <a:cubicBezTo>
                      <a:pt x="2289" y="9255"/>
                      <a:pt x="2913" y="9558"/>
                      <a:pt x="3376" y="10076"/>
                    </a:cubicBezTo>
                    <a:cubicBezTo>
                      <a:pt x="3358" y="10094"/>
                      <a:pt x="3340" y="10147"/>
                      <a:pt x="3358" y="10183"/>
                    </a:cubicBezTo>
                    <a:cubicBezTo>
                      <a:pt x="3466" y="10362"/>
                      <a:pt x="3591" y="10541"/>
                      <a:pt x="3752" y="10702"/>
                    </a:cubicBezTo>
                    <a:cubicBezTo>
                      <a:pt x="2863" y="10524"/>
                      <a:pt x="1939" y="10082"/>
                      <a:pt x="1611" y="9182"/>
                    </a:cubicBezTo>
                    <a:close/>
                    <a:moveTo>
                      <a:pt x="13881" y="5047"/>
                    </a:moveTo>
                    <a:cubicBezTo>
                      <a:pt x="12771" y="7356"/>
                      <a:pt x="10695" y="9253"/>
                      <a:pt x="9711" y="11597"/>
                    </a:cubicBezTo>
                    <a:cubicBezTo>
                      <a:pt x="9890" y="10398"/>
                      <a:pt x="10302" y="9235"/>
                      <a:pt x="10946" y="8197"/>
                    </a:cubicBezTo>
                    <a:lnTo>
                      <a:pt x="10964" y="8179"/>
                    </a:lnTo>
                    <a:cubicBezTo>
                      <a:pt x="11715" y="6962"/>
                      <a:pt x="12914" y="6103"/>
                      <a:pt x="13881" y="5047"/>
                    </a:cubicBezTo>
                    <a:close/>
                    <a:moveTo>
                      <a:pt x="14978" y="11307"/>
                    </a:moveTo>
                    <a:cubicBezTo>
                      <a:pt x="14997" y="11307"/>
                      <a:pt x="15008" y="11318"/>
                      <a:pt x="15008" y="11346"/>
                    </a:cubicBezTo>
                    <a:cubicBezTo>
                      <a:pt x="15008" y="11704"/>
                      <a:pt x="14919" y="12044"/>
                      <a:pt x="14758" y="12366"/>
                    </a:cubicBezTo>
                    <a:cubicBezTo>
                      <a:pt x="14579" y="12724"/>
                      <a:pt x="14292" y="13046"/>
                      <a:pt x="13952" y="13261"/>
                    </a:cubicBezTo>
                    <a:cubicBezTo>
                      <a:pt x="14221" y="12849"/>
                      <a:pt x="14382" y="12384"/>
                      <a:pt x="14400" y="11883"/>
                    </a:cubicBezTo>
                    <a:cubicBezTo>
                      <a:pt x="14453" y="11812"/>
                      <a:pt x="14489" y="11722"/>
                      <a:pt x="14543" y="11650"/>
                    </a:cubicBezTo>
                    <a:cubicBezTo>
                      <a:pt x="14543" y="11650"/>
                      <a:pt x="14874" y="11307"/>
                      <a:pt x="14978" y="11307"/>
                    </a:cubicBezTo>
                    <a:close/>
                    <a:moveTo>
                      <a:pt x="14292" y="10863"/>
                    </a:moveTo>
                    <a:cubicBezTo>
                      <a:pt x="14292" y="11167"/>
                      <a:pt x="14292" y="11454"/>
                      <a:pt x="14274" y="11758"/>
                    </a:cubicBezTo>
                    <a:cubicBezTo>
                      <a:pt x="14239" y="12348"/>
                      <a:pt x="14006" y="12921"/>
                      <a:pt x="13594" y="13351"/>
                    </a:cubicBezTo>
                    <a:lnTo>
                      <a:pt x="13594" y="13261"/>
                    </a:lnTo>
                    <a:cubicBezTo>
                      <a:pt x="13845" y="12814"/>
                      <a:pt x="13773" y="12241"/>
                      <a:pt x="13559" y="11776"/>
                    </a:cubicBezTo>
                    <a:cubicBezTo>
                      <a:pt x="13559" y="11740"/>
                      <a:pt x="13577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lnTo>
                      <a:pt x="13577" y="11633"/>
                    </a:lnTo>
                    <a:cubicBezTo>
                      <a:pt x="13628" y="11542"/>
                      <a:pt x="13689" y="11415"/>
                      <a:pt x="13699" y="11391"/>
                    </a:cubicBezTo>
                    <a:lnTo>
                      <a:pt x="13699" y="11391"/>
                    </a:lnTo>
                    <a:lnTo>
                      <a:pt x="13773" y="11257"/>
                    </a:lnTo>
                    <a:cubicBezTo>
                      <a:pt x="13881" y="11060"/>
                      <a:pt x="14078" y="10917"/>
                      <a:pt x="14292" y="10863"/>
                    </a:cubicBezTo>
                    <a:close/>
                    <a:moveTo>
                      <a:pt x="8816" y="12903"/>
                    </a:moveTo>
                    <a:lnTo>
                      <a:pt x="8816" y="12903"/>
                    </a:lnTo>
                    <a:cubicBezTo>
                      <a:pt x="8960" y="12957"/>
                      <a:pt x="9013" y="13100"/>
                      <a:pt x="9031" y="13279"/>
                    </a:cubicBezTo>
                    <a:cubicBezTo>
                      <a:pt x="9031" y="13390"/>
                      <a:pt x="9017" y="13501"/>
                      <a:pt x="9014" y="13612"/>
                    </a:cubicBezTo>
                    <a:lnTo>
                      <a:pt x="9014" y="13612"/>
                    </a:lnTo>
                    <a:cubicBezTo>
                      <a:pt x="8997" y="13572"/>
                      <a:pt x="8977" y="13533"/>
                      <a:pt x="8977" y="13494"/>
                    </a:cubicBezTo>
                    <a:cubicBezTo>
                      <a:pt x="8906" y="13297"/>
                      <a:pt x="8852" y="13100"/>
                      <a:pt x="8816" y="12903"/>
                    </a:cubicBezTo>
                    <a:close/>
                    <a:moveTo>
                      <a:pt x="12521" y="11042"/>
                    </a:moveTo>
                    <a:cubicBezTo>
                      <a:pt x="12592" y="11346"/>
                      <a:pt x="12682" y="11633"/>
                      <a:pt x="12807" y="11919"/>
                    </a:cubicBezTo>
                    <a:cubicBezTo>
                      <a:pt x="13058" y="12474"/>
                      <a:pt x="13183" y="12903"/>
                      <a:pt x="13075" y="13494"/>
                    </a:cubicBezTo>
                    <a:cubicBezTo>
                      <a:pt x="13040" y="13422"/>
                      <a:pt x="13022" y="13351"/>
                      <a:pt x="12968" y="13279"/>
                    </a:cubicBezTo>
                    <a:cubicBezTo>
                      <a:pt x="12956" y="13255"/>
                      <a:pt x="12934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0" y="13619"/>
                    </a:lnTo>
                    <a:cubicBezTo>
                      <a:pt x="12181" y="13333"/>
                      <a:pt x="12038" y="11668"/>
                      <a:pt x="12521" y="11042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10" y="11965"/>
                      <a:pt x="13541" y="12026"/>
                    </a:cubicBezTo>
                    <a:cubicBezTo>
                      <a:pt x="13648" y="12348"/>
                      <a:pt x="13648" y="12688"/>
                      <a:pt x="13541" y="13011"/>
                    </a:cubicBezTo>
                    <a:cubicBezTo>
                      <a:pt x="13505" y="13011"/>
                      <a:pt x="13451" y="13028"/>
                      <a:pt x="13451" y="13082"/>
                    </a:cubicBezTo>
                    <a:cubicBezTo>
                      <a:pt x="13362" y="13279"/>
                      <a:pt x="13308" y="13476"/>
                      <a:pt x="13254" y="13691"/>
                    </a:cubicBezTo>
                    <a:lnTo>
                      <a:pt x="13237" y="13691"/>
                    </a:lnTo>
                    <a:cubicBezTo>
                      <a:pt x="13219" y="13708"/>
                      <a:pt x="13219" y="13726"/>
                      <a:pt x="13237" y="13744"/>
                    </a:cubicBezTo>
                    <a:lnTo>
                      <a:pt x="13201" y="13834"/>
                    </a:lnTo>
                    <a:lnTo>
                      <a:pt x="13165" y="13708"/>
                    </a:lnTo>
                    <a:cubicBezTo>
                      <a:pt x="13183" y="13691"/>
                      <a:pt x="13165" y="13655"/>
                      <a:pt x="13147" y="13655"/>
                    </a:cubicBezTo>
                    <a:cubicBezTo>
                      <a:pt x="13648" y="12903"/>
                      <a:pt x="12968" y="12008"/>
                      <a:pt x="12735" y="11221"/>
                    </a:cubicBezTo>
                    <a:cubicBezTo>
                      <a:pt x="12753" y="11221"/>
                      <a:pt x="12753" y="11221"/>
                      <a:pt x="12753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507" y="13070"/>
                    </a:moveTo>
                    <a:cubicBezTo>
                      <a:pt x="20543" y="13070"/>
                      <a:pt x="20562" y="13084"/>
                      <a:pt x="20556" y="13118"/>
                    </a:cubicBezTo>
                    <a:cubicBezTo>
                      <a:pt x="20323" y="14102"/>
                      <a:pt x="19589" y="14585"/>
                      <a:pt x="18856" y="15140"/>
                    </a:cubicBezTo>
                    <a:cubicBezTo>
                      <a:pt x="18999" y="14746"/>
                      <a:pt x="19160" y="14371"/>
                      <a:pt x="19357" y="13995"/>
                    </a:cubicBezTo>
                    <a:cubicBezTo>
                      <a:pt x="19482" y="13780"/>
                      <a:pt x="19643" y="13565"/>
                      <a:pt x="19822" y="13386"/>
                    </a:cubicBezTo>
                    <a:cubicBezTo>
                      <a:pt x="19880" y="13328"/>
                      <a:pt x="20350" y="13070"/>
                      <a:pt x="20507" y="13070"/>
                    </a:cubicBezTo>
                    <a:close/>
                    <a:moveTo>
                      <a:pt x="18695" y="12149"/>
                    </a:moveTo>
                    <a:cubicBezTo>
                      <a:pt x="18707" y="12149"/>
                      <a:pt x="18719" y="12155"/>
                      <a:pt x="18730" y="12169"/>
                    </a:cubicBezTo>
                    <a:cubicBezTo>
                      <a:pt x="18909" y="12438"/>
                      <a:pt x="19035" y="12724"/>
                      <a:pt x="19142" y="13028"/>
                    </a:cubicBezTo>
                    <a:cubicBezTo>
                      <a:pt x="19303" y="13547"/>
                      <a:pt x="19106" y="14031"/>
                      <a:pt x="18856" y="14496"/>
                    </a:cubicBezTo>
                    <a:cubicBezTo>
                      <a:pt x="18848" y="14488"/>
                      <a:pt x="18838" y="14484"/>
                      <a:pt x="18825" y="14484"/>
                    </a:cubicBezTo>
                    <a:cubicBezTo>
                      <a:pt x="18808" y="14484"/>
                      <a:pt x="18787" y="14493"/>
                      <a:pt x="18766" y="14514"/>
                    </a:cubicBezTo>
                    <a:cubicBezTo>
                      <a:pt x="18569" y="14746"/>
                      <a:pt x="18426" y="15015"/>
                      <a:pt x="18372" y="15319"/>
                    </a:cubicBezTo>
                    <a:lnTo>
                      <a:pt x="18337" y="15337"/>
                    </a:lnTo>
                    <a:lnTo>
                      <a:pt x="18319" y="15337"/>
                    </a:lnTo>
                    <a:cubicBezTo>
                      <a:pt x="18301" y="14514"/>
                      <a:pt x="18247" y="13673"/>
                      <a:pt x="18390" y="12849"/>
                    </a:cubicBezTo>
                    <a:cubicBezTo>
                      <a:pt x="18390" y="12833"/>
                      <a:pt x="18569" y="12149"/>
                      <a:pt x="18695" y="12149"/>
                    </a:cubicBezTo>
                    <a:close/>
                    <a:moveTo>
                      <a:pt x="17803" y="13129"/>
                    </a:moveTo>
                    <a:lnTo>
                      <a:pt x="17803" y="13129"/>
                    </a:lnTo>
                    <a:cubicBezTo>
                      <a:pt x="17806" y="13133"/>
                      <a:pt x="17810" y="13136"/>
                      <a:pt x="17818" y="13136"/>
                    </a:cubicBezTo>
                    <a:cubicBezTo>
                      <a:pt x="17853" y="13243"/>
                      <a:pt x="17907" y="13333"/>
                      <a:pt x="17961" y="13422"/>
                    </a:cubicBezTo>
                    <a:cubicBezTo>
                      <a:pt x="18015" y="13512"/>
                      <a:pt x="18086" y="13583"/>
                      <a:pt x="18176" y="13637"/>
                    </a:cubicBezTo>
                    <a:cubicBezTo>
                      <a:pt x="18140" y="14252"/>
                      <a:pt x="18192" y="14884"/>
                      <a:pt x="18227" y="15516"/>
                    </a:cubicBezTo>
                    <a:lnTo>
                      <a:pt x="18176" y="15516"/>
                    </a:lnTo>
                    <a:cubicBezTo>
                      <a:pt x="17853" y="15176"/>
                      <a:pt x="17692" y="14711"/>
                      <a:pt x="17692" y="14245"/>
                    </a:cubicBezTo>
                    <a:cubicBezTo>
                      <a:pt x="17692" y="13995"/>
                      <a:pt x="17710" y="13726"/>
                      <a:pt x="17764" y="13476"/>
                    </a:cubicBezTo>
                    <a:cubicBezTo>
                      <a:pt x="17782" y="13404"/>
                      <a:pt x="17800" y="13333"/>
                      <a:pt x="17818" y="13261"/>
                    </a:cubicBezTo>
                    <a:cubicBezTo>
                      <a:pt x="17818" y="13211"/>
                      <a:pt x="17818" y="13177"/>
                      <a:pt x="17803" y="13129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8" y="15480"/>
                      <a:pt x="18623" y="15534"/>
                      <a:pt x="18498" y="15587"/>
                    </a:cubicBezTo>
                    <a:cubicBezTo>
                      <a:pt x="18498" y="15570"/>
                      <a:pt x="18480" y="15552"/>
                      <a:pt x="18462" y="15552"/>
                    </a:cubicBezTo>
                    <a:lnTo>
                      <a:pt x="18462" y="15516"/>
                    </a:lnTo>
                    <a:cubicBezTo>
                      <a:pt x="18605" y="15480"/>
                      <a:pt x="18730" y="15444"/>
                      <a:pt x="18856" y="15408"/>
                    </a:cubicBezTo>
                    <a:close/>
                    <a:moveTo>
                      <a:pt x="20974" y="14225"/>
                    </a:moveTo>
                    <a:cubicBezTo>
                      <a:pt x="21056" y="14225"/>
                      <a:pt x="21137" y="14232"/>
                      <a:pt x="21218" y="14245"/>
                    </a:cubicBezTo>
                    <a:cubicBezTo>
                      <a:pt x="21683" y="14353"/>
                      <a:pt x="21379" y="14728"/>
                      <a:pt x="21164" y="14889"/>
                    </a:cubicBezTo>
                    <a:cubicBezTo>
                      <a:pt x="20609" y="15283"/>
                      <a:pt x="19947" y="15426"/>
                      <a:pt x="19303" y="15641"/>
                    </a:cubicBezTo>
                    <a:cubicBezTo>
                      <a:pt x="19285" y="15605"/>
                      <a:pt x="19249" y="15587"/>
                      <a:pt x="19214" y="15587"/>
                    </a:cubicBezTo>
                    <a:lnTo>
                      <a:pt x="18909" y="15623"/>
                    </a:lnTo>
                    <a:cubicBezTo>
                      <a:pt x="19070" y="15534"/>
                      <a:pt x="19196" y="15391"/>
                      <a:pt x="19303" y="15230"/>
                    </a:cubicBezTo>
                    <a:cubicBezTo>
                      <a:pt x="19321" y="15176"/>
                      <a:pt x="19303" y="15104"/>
                      <a:pt x="19231" y="15086"/>
                    </a:cubicBezTo>
                    <a:cubicBezTo>
                      <a:pt x="19285" y="15033"/>
                      <a:pt x="19339" y="14979"/>
                      <a:pt x="19410" y="14925"/>
                    </a:cubicBezTo>
                    <a:lnTo>
                      <a:pt x="19518" y="14836"/>
                    </a:lnTo>
                    <a:cubicBezTo>
                      <a:pt x="19750" y="14675"/>
                      <a:pt x="20001" y="14532"/>
                      <a:pt x="20269" y="14406"/>
                    </a:cubicBezTo>
                    <a:cubicBezTo>
                      <a:pt x="20484" y="14286"/>
                      <a:pt x="20729" y="14225"/>
                      <a:pt x="20974" y="14225"/>
                    </a:cubicBezTo>
                    <a:close/>
                    <a:moveTo>
                      <a:pt x="9604" y="14889"/>
                    </a:moveTo>
                    <a:cubicBezTo>
                      <a:pt x="9586" y="15086"/>
                      <a:pt x="9532" y="15301"/>
                      <a:pt x="9443" y="15498"/>
                    </a:cubicBezTo>
                    <a:cubicBezTo>
                      <a:pt x="9389" y="15623"/>
                      <a:pt x="9317" y="15748"/>
                      <a:pt x="9228" y="15856"/>
                    </a:cubicBezTo>
                    <a:cubicBezTo>
                      <a:pt x="9246" y="15498"/>
                      <a:pt x="9389" y="15158"/>
                      <a:pt x="9604" y="14889"/>
                    </a:cubicBezTo>
                    <a:close/>
                    <a:moveTo>
                      <a:pt x="6132" y="15552"/>
                    </a:moveTo>
                    <a:cubicBezTo>
                      <a:pt x="6132" y="15690"/>
                      <a:pt x="6131" y="15844"/>
                      <a:pt x="6114" y="15981"/>
                    </a:cubicBezTo>
                    <a:cubicBezTo>
                      <a:pt x="6078" y="16106"/>
                      <a:pt x="6043" y="16232"/>
                      <a:pt x="6007" y="16357"/>
                    </a:cubicBezTo>
                    <a:cubicBezTo>
                      <a:pt x="5971" y="16088"/>
                      <a:pt x="6025" y="15802"/>
                      <a:pt x="6132" y="15552"/>
                    </a:cubicBezTo>
                    <a:close/>
                    <a:moveTo>
                      <a:pt x="20395" y="15610"/>
                    </a:moveTo>
                    <a:cubicBezTo>
                      <a:pt x="20950" y="15610"/>
                      <a:pt x="21485" y="15751"/>
                      <a:pt x="21737" y="16142"/>
                    </a:cubicBezTo>
                    <a:cubicBezTo>
                      <a:pt x="21849" y="16311"/>
                      <a:pt x="20925" y="16369"/>
                      <a:pt x="20471" y="16369"/>
                    </a:cubicBezTo>
                    <a:cubicBezTo>
                      <a:pt x="20346" y="16369"/>
                      <a:pt x="20257" y="16365"/>
                      <a:pt x="20234" y="16357"/>
                    </a:cubicBezTo>
                    <a:lnTo>
                      <a:pt x="20216" y="16375"/>
                    </a:lnTo>
                    <a:cubicBezTo>
                      <a:pt x="19822" y="16303"/>
                      <a:pt x="19446" y="16178"/>
                      <a:pt x="19106" y="15963"/>
                    </a:cubicBezTo>
                    <a:cubicBezTo>
                      <a:pt x="19106" y="15945"/>
                      <a:pt x="19106" y="15910"/>
                      <a:pt x="19106" y="15892"/>
                    </a:cubicBezTo>
                    <a:cubicBezTo>
                      <a:pt x="19392" y="15838"/>
                      <a:pt x="19661" y="15748"/>
                      <a:pt x="19929" y="15641"/>
                    </a:cubicBezTo>
                    <a:cubicBezTo>
                      <a:pt x="20082" y="15622"/>
                      <a:pt x="20239" y="15610"/>
                      <a:pt x="20395" y="15610"/>
                    </a:cubicBezTo>
                    <a:close/>
                    <a:moveTo>
                      <a:pt x="13505" y="16303"/>
                    </a:moveTo>
                    <a:lnTo>
                      <a:pt x="13505" y="16303"/>
                    </a:lnTo>
                    <a:cubicBezTo>
                      <a:pt x="13469" y="16446"/>
                      <a:pt x="13398" y="16572"/>
                      <a:pt x="13308" y="16661"/>
                    </a:cubicBezTo>
                    <a:cubicBezTo>
                      <a:pt x="13272" y="16715"/>
                      <a:pt x="13219" y="16751"/>
                      <a:pt x="13165" y="16786"/>
                    </a:cubicBezTo>
                    <a:cubicBezTo>
                      <a:pt x="13165" y="16768"/>
                      <a:pt x="13147" y="16751"/>
                      <a:pt x="13129" y="16751"/>
                    </a:cubicBezTo>
                    <a:lnTo>
                      <a:pt x="13129" y="16733"/>
                    </a:lnTo>
                    <a:cubicBezTo>
                      <a:pt x="13147" y="16715"/>
                      <a:pt x="13147" y="16679"/>
                      <a:pt x="13165" y="16661"/>
                    </a:cubicBezTo>
                    <a:cubicBezTo>
                      <a:pt x="13219" y="16607"/>
                      <a:pt x="13254" y="16554"/>
                      <a:pt x="13308" y="16500"/>
                    </a:cubicBezTo>
                    <a:cubicBezTo>
                      <a:pt x="13380" y="16428"/>
                      <a:pt x="13433" y="16357"/>
                      <a:pt x="13505" y="16303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3" y="16625"/>
                      <a:pt x="17299" y="16679"/>
                      <a:pt x="17406" y="16751"/>
                    </a:cubicBezTo>
                    <a:cubicBezTo>
                      <a:pt x="17424" y="16768"/>
                      <a:pt x="17370" y="16804"/>
                      <a:pt x="17335" y="16822"/>
                    </a:cubicBezTo>
                    <a:cubicBezTo>
                      <a:pt x="17263" y="16876"/>
                      <a:pt x="17173" y="16894"/>
                      <a:pt x="17084" y="16894"/>
                    </a:cubicBezTo>
                    <a:cubicBezTo>
                      <a:pt x="16941" y="16876"/>
                      <a:pt x="16780" y="16858"/>
                      <a:pt x="16654" y="16822"/>
                    </a:cubicBezTo>
                    <a:lnTo>
                      <a:pt x="16941" y="16607"/>
                    </a:lnTo>
                    <a:close/>
                    <a:moveTo>
                      <a:pt x="15742" y="16393"/>
                    </a:moveTo>
                    <a:lnTo>
                      <a:pt x="15742" y="16393"/>
                    </a:lnTo>
                    <a:cubicBezTo>
                      <a:pt x="15831" y="16715"/>
                      <a:pt x="15652" y="16983"/>
                      <a:pt x="15473" y="17252"/>
                    </a:cubicBezTo>
                    <a:cubicBezTo>
                      <a:pt x="15438" y="16947"/>
                      <a:pt x="15545" y="16625"/>
                      <a:pt x="15742" y="16393"/>
                    </a:cubicBezTo>
                    <a:close/>
                    <a:moveTo>
                      <a:pt x="18927" y="16035"/>
                    </a:moveTo>
                    <a:cubicBezTo>
                      <a:pt x="19321" y="16375"/>
                      <a:pt x="19804" y="16572"/>
                      <a:pt x="20323" y="16590"/>
                    </a:cubicBezTo>
                    <a:cubicBezTo>
                      <a:pt x="20627" y="16912"/>
                      <a:pt x="20878" y="17270"/>
                      <a:pt x="21075" y="17681"/>
                    </a:cubicBezTo>
                    <a:cubicBezTo>
                      <a:pt x="20090" y="17610"/>
                      <a:pt x="19357" y="16822"/>
                      <a:pt x="18838" y="16035"/>
                    </a:cubicBezTo>
                    <a:close/>
                    <a:moveTo>
                      <a:pt x="8680" y="17389"/>
                    </a:moveTo>
                    <a:cubicBezTo>
                      <a:pt x="8837" y="17690"/>
                      <a:pt x="8942" y="18008"/>
                      <a:pt x="8995" y="18343"/>
                    </a:cubicBezTo>
                    <a:cubicBezTo>
                      <a:pt x="8856" y="18048"/>
                      <a:pt x="8751" y="17719"/>
                      <a:pt x="8680" y="17389"/>
                    </a:cubicBezTo>
                    <a:close/>
                    <a:moveTo>
                      <a:pt x="7385" y="18630"/>
                    </a:moveTo>
                    <a:cubicBezTo>
                      <a:pt x="7492" y="18880"/>
                      <a:pt x="7528" y="19149"/>
                      <a:pt x="7456" y="19417"/>
                    </a:cubicBezTo>
                    <a:cubicBezTo>
                      <a:pt x="7367" y="19166"/>
                      <a:pt x="7349" y="18898"/>
                      <a:pt x="7385" y="18630"/>
                    </a:cubicBezTo>
                    <a:close/>
                    <a:moveTo>
                      <a:pt x="10910" y="14460"/>
                    </a:moveTo>
                    <a:cubicBezTo>
                      <a:pt x="11107" y="14746"/>
                      <a:pt x="11340" y="15015"/>
                      <a:pt x="11590" y="15247"/>
                    </a:cubicBezTo>
                    <a:cubicBezTo>
                      <a:pt x="12682" y="16357"/>
                      <a:pt x="12539" y="17914"/>
                      <a:pt x="12163" y="19310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9"/>
                      <a:pt x="12091" y="19614"/>
                      <a:pt x="12038" y="19739"/>
                    </a:cubicBezTo>
                    <a:cubicBezTo>
                      <a:pt x="12270" y="18469"/>
                      <a:pt x="12145" y="17144"/>
                      <a:pt x="11644" y="15963"/>
                    </a:cubicBezTo>
                    <a:cubicBezTo>
                      <a:pt x="11638" y="15952"/>
                      <a:pt x="11629" y="15948"/>
                      <a:pt x="11620" y="15948"/>
                    </a:cubicBezTo>
                    <a:cubicBezTo>
                      <a:pt x="11600" y="15948"/>
                      <a:pt x="11578" y="15969"/>
                      <a:pt x="11590" y="15981"/>
                    </a:cubicBezTo>
                    <a:cubicBezTo>
                      <a:pt x="11787" y="16733"/>
                      <a:pt x="11912" y="17484"/>
                      <a:pt x="11984" y="18254"/>
                    </a:cubicBezTo>
                    <a:cubicBezTo>
                      <a:pt x="12020" y="18880"/>
                      <a:pt x="11912" y="19489"/>
                      <a:pt x="11894" y="20115"/>
                    </a:cubicBezTo>
                    <a:cubicBezTo>
                      <a:pt x="11805" y="20294"/>
                      <a:pt x="11733" y="20473"/>
                      <a:pt x="11644" y="20634"/>
                    </a:cubicBezTo>
                    <a:cubicBezTo>
                      <a:pt x="11715" y="20007"/>
                      <a:pt x="11662" y="19363"/>
                      <a:pt x="11483" y="18737"/>
                    </a:cubicBezTo>
                    <a:lnTo>
                      <a:pt x="11483" y="18755"/>
                    </a:lnTo>
                    <a:cubicBezTo>
                      <a:pt x="11161" y="17466"/>
                      <a:pt x="11125" y="16267"/>
                      <a:pt x="11035" y="14943"/>
                    </a:cubicBezTo>
                    <a:cubicBezTo>
                      <a:pt x="11035" y="14782"/>
                      <a:pt x="11000" y="14603"/>
                      <a:pt x="10910" y="14460"/>
                    </a:cubicBezTo>
                    <a:close/>
                    <a:moveTo>
                      <a:pt x="9693" y="19918"/>
                    </a:moveTo>
                    <a:cubicBezTo>
                      <a:pt x="9693" y="20204"/>
                      <a:pt x="9622" y="20509"/>
                      <a:pt x="9461" y="20777"/>
                    </a:cubicBezTo>
                    <a:cubicBezTo>
                      <a:pt x="9443" y="20634"/>
                      <a:pt x="9443" y="20509"/>
                      <a:pt x="9425" y="20365"/>
                    </a:cubicBezTo>
                    <a:lnTo>
                      <a:pt x="9443" y="20365"/>
                    </a:lnTo>
                    <a:cubicBezTo>
                      <a:pt x="9496" y="20186"/>
                      <a:pt x="9568" y="20043"/>
                      <a:pt x="9693" y="19918"/>
                    </a:cubicBezTo>
                    <a:close/>
                    <a:moveTo>
                      <a:pt x="7689" y="21600"/>
                    </a:moveTo>
                    <a:lnTo>
                      <a:pt x="7689" y="21600"/>
                    </a:lnTo>
                    <a:cubicBezTo>
                      <a:pt x="7957" y="21672"/>
                      <a:pt x="8136" y="21904"/>
                      <a:pt x="8387" y="22065"/>
                    </a:cubicBezTo>
                    <a:cubicBezTo>
                      <a:pt x="8101" y="21976"/>
                      <a:pt x="7868" y="21815"/>
                      <a:pt x="7689" y="21600"/>
                    </a:cubicBezTo>
                    <a:close/>
                    <a:moveTo>
                      <a:pt x="8584" y="24947"/>
                    </a:moveTo>
                    <a:lnTo>
                      <a:pt x="8584" y="24947"/>
                    </a:lnTo>
                    <a:cubicBezTo>
                      <a:pt x="8691" y="25161"/>
                      <a:pt x="8745" y="25394"/>
                      <a:pt x="8709" y="25627"/>
                    </a:cubicBezTo>
                    <a:cubicBezTo>
                      <a:pt x="8620" y="25412"/>
                      <a:pt x="8566" y="25179"/>
                      <a:pt x="8584" y="24947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2" y="24664"/>
                      <a:pt x="16172" y="24663"/>
                      <a:pt x="16171" y="24660"/>
                    </a:cubicBezTo>
                    <a:cubicBezTo>
                      <a:pt x="16171" y="25000"/>
                      <a:pt x="16100" y="25358"/>
                      <a:pt x="15939" y="25680"/>
                    </a:cubicBezTo>
                    <a:cubicBezTo>
                      <a:pt x="15813" y="25949"/>
                      <a:pt x="15634" y="26199"/>
                      <a:pt x="15438" y="26414"/>
                    </a:cubicBezTo>
                    <a:cubicBezTo>
                      <a:pt x="15438" y="26378"/>
                      <a:pt x="15456" y="26342"/>
                      <a:pt x="15456" y="26307"/>
                    </a:cubicBezTo>
                    <a:cubicBezTo>
                      <a:pt x="15456" y="26246"/>
                      <a:pt x="15406" y="26210"/>
                      <a:pt x="15357" y="26210"/>
                    </a:cubicBezTo>
                    <a:cubicBezTo>
                      <a:pt x="15334" y="26210"/>
                      <a:pt x="15312" y="26218"/>
                      <a:pt x="15294" y="26235"/>
                    </a:cubicBezTo>
                    <a:lnTo>
                      <a:pt x="15241" y="26307"/>
                    </a:lnTo>
                    <a:cubicBezTo>
                      <a:pt x="15241" y="26235"/>
                      <a:pt x="15241" y="26163"/>
                      <a:pt x="15241" y="26092"/>
                    </a:cubicBezTo>
                    <a:cubicBezTo>
                      <a:pt x="15241" y="26074"/>
                      <a:pt x="15223" y="26056"/>
                      <a:pt x="15205" y="26038"/>
                    </a:cubicBezTo>
                    <a:cubicBezTo>
                      <a:pt x="15241" y="25806"/>
                      <a:pt x="15241" y="25573"/>
                      <a:pt x="15205" y="25358"/>
                    </a:cubicBezTo>
                    <a:cubicBezTo>
                      <a:pt x="15330" y="24839"/>
                      <a:pt x="15581" y="24356"/>
                      <a:pt x="15939" y="23962"/>
                    </a:cubicBezTo>
                    <a:lnTo>
                      <a:pt x="15957" y="23962"/>
                    </a:lnTo>
                    <a:cubicBezTo>
                      <a:pt x="15964" y="23954"/>
                      <a:pt x="15971" y="23950"/>
                      <a:pt x="15978" y="23950"/>
                    </a:cubicBezTo>
                    <a:close/>
                    <a:moveTo>
                      <a:pt x="14087" y="23995"/>
                    </a:moveTo>
                    <a:cubicBezTo>
                      <a:pt x="14125" y="23995"/>
                      <a:pt x="14169" y="24007"/>
                      <a:pt x="14221" y="24034"/>
                    </a:cubicBezTo>
                    <a:cubicBezTo>
                      <a:pt x="14561" y="24213"/>
                      <a:pt x="14829" y="24517"/>
                      <a:pt x="14954" y="24893"/>
                    </a:cubicBezTo>
                    <a:cubicBezTo>
                      <a:pt x="15008" y="25054"/>
                      <a:pt x="15044" y="25233"/>
                      <a:pt x="15062" y="25412"/>
                    </a:cubicBezTo>
                    <a:cubicBezTo>
                      <a:pt x="15008" y="25680"/>
                      <a:pt x="14972" y="25949"/>
                      <a:pt x="14972" y="26217"/>
                    </a:cubicBezTo>
                    <a:cubicBezTo>
                      <a:pt x="14954" y="26253"/>
                      <a:pt x="14937" y="26307"/>
                      <a:pt x="14919" y="26360"/>
                    </a:cubicBezTo>
                    <a:cubicBezTo>
                      <a:pt x="14901" y="26217"/>
                      <a:pt x="14847" y="26092"/>
                      <a:pt x="14793" y="25967"/>
                    </a:cubicBezTo>
                    <a:cubicBezTo>
                      <a:pt x="14780" y="25939"/>
                      <a:pt x="14756" y="25928"/>
                      <a:pt x="14731" y="25928"/>
                    </a:cubicBezTo>
                    <a:cubicBezTo>
                      <a:pt x="14691" y="25928"/>
                      <a:pt x="14650" y="25958"/>
                      <a:pt x="14650" y="26002"/>
                    </a:cubicBezTo>
                    <a:cubicBezTo>
                      <a:pt x="14686" y="26253"/>
                      <a:pt x="14740" y="26503"/>
                      <a:pt x="14811" y="26754"/>
                    </a:cubicBezTo>
                    <a:cubicBezTo>
                      <a:pt x="14740" y="26682"/>
                      <a:pt x="14668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7" y="24468"/>
                      <a:pt x="13845" y="23995"/>
                      <a:pt x="14087" y="23995"/>
                    </a:cubicBezTo>
                    <a:close/>
                    <a:moveTo>
                      <a:pt x="17531" y="24929"/>
                    </a:moveTo>
                    <a:lnTo>
                      <a:pt x="17531" y="24929"/>
                    </a:lnTo>
                    <a:cubicBezTo>
                      <a:pt x="17245" y="25376"/>
                      <a:pt x="16923" y="25770"/>
                      <a:pt x="16529" y="26092"/>
                    </a:cubicBezTo>
                    <a:cubicBezTo>
                      <a:pt x="16314" y="26289"/>
                      <a:pt x="16064" y="26468"/>
                      <a:pt x="15831" y="26629"/>
                    </a:cubicBezTo>
                    <a:lnTo>
                      <a:pt x="15527" y="26754"/>
                    </a:lnTo>
                    <a:cubicBezTo>
                      <a:pt x="15473" y="26790"/>
                      <a:pt x="15473" y="26861"/>
                      <a:pt x="15527" y="26861"/>
                    </a:cubicBezTo>
                    <a:cubicBezTo>
                      <a:pt x="15473" y="26897"/>
                      <a:pt x="15420" y="26951"/>
                      <a:pt x="15366" y="26987"/>
                    </a:cubicBezTo>
                    <a:lnTo>
                      <a:pt x="15259" y="26969"/>
                    </a:lnTo>
                    <a:cubicBezTo>
                      <a:pt x="15294" y="26897"/>
                      <a:pt x="15330" y="26826"/>
                      <a:pt x="15366" y="26772"/>
                    </a:cubicBezTo>
                    <a:cubicBezTo>
                      <a:pt x="15670" y="26486"/>
                      <a:pt x="15903" y="26163"/>
                      <a:pt x="16064" y="25788"/>
                    </a:cubicBezTo>
                    <a:cubicBezTo>
                      <a:pt x="16458" y="25340"/>
                      <a:pt x="16905" y="24964"/>
                      <a:pt x="17513" y="24947"/>
                    </a:cubicBezTo>
                    <a:lnTo>
                      <a:pt x="17531" y="24929"/>
                    </a:lnTo>
                    <a:close/>
                    <a:moveTo>
                      <a:pt x="13203" y="25465"/>
                    </a:moveTo>
                    <a:cubicBezTo>
                      <a:pt x="13245" y="25465"/>
                      <a:pt x="13297" y="25471"/>
                      <a:pt x="13362" y="25483"/>
                    </a:cubicBezTo>
                    <a:cubicBezTo>
                      <a:pt x="13541" y="25519"/>
                      <a:pt x="13720" y="25627"/>
                      <a:pt x="13863" y="25752"/>
                    </a:cubicBezTo>
                    <a:cubicBezTo>
                      <a:pt x="13970" y="25841"/>
                      <a:pt x="14060" y="25931"/>
                      <a:pt x="14149" y="26038"/>
                    </a:cubicBezTo>
                    <a:cubicBezTo>
                      <a:pt x="14221" y="26217"/>
                      <a:pt x="14328" y="26378"/>
                      <a:pt x="14435" y="26539"/>
                    </a:cubicBezTo>
                    <a:cubicBezTo>
                      <a:pt x="14453" y="26700"/>
                      <a:pt x="14489" y="26861"/>
                      <a:pt x="14525" y="27004"/>
                    </a:cubicBezTo>
                    <a:cubicBezTo>
                      <a:pt x="13863" y="26861"/>
                      <a:pt x="13344" y="26378"/>
                      <a:pt x="13111" y="25752"/>
                    </a:cubicBezTo>
                    <a:cubicBezTo>
                      <a:pt x="13042" y="25544"/>
                      <a:pt x="13059" y="25465"/>
                      <a:pt x="13203" y="25465"/>
                    </a:cubicBezTo>
                    <a:close/>
                    <a:moveTo>
                      <a:pt x="17335" y="26396"/>
                    </a:moveTo>
                    <a:cubicBezTo>
                      <a:pt x="16905" y="26736"/>
                      <a:pt x="16386" y="26933"/>
                      <a:pt x="15849" y="27022"/>
                    </a:cubicBezTo>
                    <a:cubicBezTo>
                      <a:pt x="15885" y="26969"/>
                      <a:pt x="15903" y="26933"/>
                      <a:pt x="15921" y="26879"/>
                    </a:cubicBezTo>
                    <a:cubicBezTo>
                      <a:pt x="15939" y="26843"/>
                      <a:pt x="15921" y="26826"/>
                      <a:pt x="15903" y="26808"/>
                    </a:cubicBezTo>
                    <a:cubicBezTo>
                      <a:pt x="16386" y="26718"/>
                      <a:pt x="16869" y="26539"/>
                      <a:pt x="17335" y="26396"/>
                    </a:cubicBezTo>
                    <a:close/>
                    <a:moveTo>
                      <a:pt x="10567" y="26211"/>
                    </a:moveTo>
                    <a:cubicBezTo>
                      <a:pt x="10548" y="26380"/>
                      <a:pt x="10513" y="26548"/>
                      <a:pt x="10445" y="26700"/>
                    </a:cubicBezTo>
                    <a:cubicBezTo>
                      <a:pt x="10391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5" y="26783"/>
                      <a:pt x="10382" y="26473"/>
                      <a:pt x="10567" y="26211"/>
                    </a:cubicBezTo>
                    <a:close/>
                    <a:moveTo>
                      <a:pt x="14740" y="27166"/>
                    </a:moveTo>
                    <a:cubicBezTo>
                      <a:pt x="14776" y="27255"/>
                      <a:pt x="14793" y="27362"/>
                      <a:pt x="14829" y="27452"/>
                    </a:cubicBezTo>
                    <a:lnTo>
                      <a:pt x="14793" y="27577"/>
                    </a:lnTo>
                    <a:cubicBezTo>
                      <a:pt x="14740" y="27434"/>
                      <a:pt x="14704" y="27309"/>
                      <a:pt x="14668" y="27166"/>
                    </a:cubicBezTo>
                    <a:close/>
                    <a:moveTo>
                      <a:pt x="15205" y="28561"/>
                    </a:moveTo>
                    <a:cubicBezTo>
                      <a:pt x="15008" y="28848"/>
                      <a:pt x="14740" y="29098"/>
                      <a:pt x="14435" y="29277"/>
                    </a:cubicBezTo>
                    <a:lnTo>
                      <a:pt x="14435" y="29259"/>
                    </a:lnTo>
                    <a:lnTo>
                      <a:pt x="14471" y="29241"/>
                    </a:lnTo>
                    <a:cubicBezTo>
                      <a:pt x="14489" y="29223"/>
                      <a:pt x="14507" y="29188"/>
                      <a:pt x="14471" y="29152"/>
                    </a:cubicBezTo>
                    <a:cubicBezTo>
                      <a:pt x="14668" y="28901"/>
                      <a:pt x="14919" y="28705"/>
                      <a:pt x="15205" y="28561"/>
                    </a:cubicBezTo>
                    <a:close/>
                    <a:moveTo>
                      <a:pt x="7617" y="24284"/>
                    </a:moveTo>
                    <a:lnTo>
                      <a:pt x="7617" y="24284"/>
                    </a:lnTo>
                    <a:cubicBezTo>
                      <a:pt x="7617" y="24285"/>
                      <a:pt x="7868" y="25108"/>
                      <a:pt x="7868" y="25126"/>
                    </a:cubicBezTo>
                    <a:cubicBezTo>
                      <a:pt x="8029" y="25698"/>
                      <a:pt x="8119" y="26289"/>
                      <a:pt x="8119" y="26879"/>
                    </a:cubicBezTo>
                    <a:cubicBezTo>
                      <a:pt x="8136" y="27606"/>
                      <a:pt x="8103" y="28332"/>
                      <a:pt x="8020" y="29058"/>
                    </a:cubicBezTo>
                    <a:lnTo>
                      <a:pt x="8020" y="29058"/>
                    </a:lnTo>
                    <a:cubicBezTo>
                      <a:pt x="7900" y="28289"/>
                      <a:pt x="7832" y="27504"/>
                      <a:pt x="7814" y="26718"/>
                    </a:cubicBezTo>
                    <a:cubicBezTo>
                      <a:pt x="7814" y="26691"/>
                      <a:pt x="7792" y="26678"/>
                      <a:pt x="7767" y="26678"/>
                    </a:cubicBezTo>
                    <a:cubicBezTo>
                      <a:pt x="7743" y="26678"/>
                      <a:pt x="7716" y="26691"/>
                      <a:pt x="7707" y="26718"/>
                    </a:cubicBezTo>
                    <a:cubicBezTo>
                      <a:pt x="7707" y="27631"/>
                      <a:pt x="7796" y="28526"/>
                      <a:pt x="7993" y="29402"/>
                    </a:cubicBezTo>
                    <a:cubicBezTo>
                      <a:pt x="7993" y="29420"/>
                      <a:pt x="7993" y="29420"/>
                      <a:pt x="7993" y="29420"/>
                    </a:cubicBezTo>
                    <a:lnTo>
                      <a:pt x="7993" y="29474"/>
                    </a:lnTo>
                    <a:cubicBezTo>
                      <a:pt x="7510" y="27792"/>
                      <a:pt x="7295" y="26038"/>
                      <a:pt x="7617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90"/>
                      <a:pt x="13738" y="30494"/>
                      <a:pt x="13755" y="30780"/>
                    </a:cubicBezTo>
                    <a:cubicBezTo>
                      <a:pt x="13612" y="30512"/>
                      <a:pt x="13541" y="30226"/>
                      <a:pt x="13505" y="29921"/>
                    </a:cubicBezTo>
                    <a:close/>
                    <a:moveTo>
                      <a:pt x="5858" y="28817"/>
                    </a:moveTo>
                    <a:cubicBezTo>
                      <a:pt x="5909" y="28817"/>
                      <a:pt x="5942" y="28879"/>
                      <a:pt x="5935" y="29045"/>
                    </a:cubicBezTo>
                    <a:cubicBezTo>
                      <a:pt x="5935" y="29295"/>
                      <a:pt x="5917" y="29563"/>
                      <a:pt x="5900" y="29814"/>
                    </a:cubicBezTo>
                    <a:cubicBezTo>
                      <a:pt x="5882" y="30136"/>
                      <a:pt x="5828" y="30440"/>
                      <a:pt x="5792" y="30762"/>
                    </a:cubicBezTo>
                    <a:lnTo>
                      <a:pt x="5792" y="30745"/>
                    </a:lnTo>
                    <a:cubicBezTo>
                      <a:pt x="5774" y="30727"/>
                      <a:pt x="5752" y="30719"/>
                      <a:pt x="5731" y="30719"/>
                    </a:cubicBezTo>
                    <a:cubicBezTo>
                      <a:pt x="5689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5" y="30619"/>
                      <a:pt x="5524" y="30422"/>
                      <a:pt x="5416" y="30244"/>
                    </a:cubicBezTo>
                    <a:cubicBezTo>
                      <a:pt x="5345" y="29850"/>
                      <a:pt x="5416" y="29438"/>
                      <a:pt x="5595" y="29080"/>
                    </a:cubicBezTo>
                    <a:cubicBezTo>
                      <a:pt x="5670" y="28952"/>
                      <a:pt x="5783" y="28817"/>
                      <a:pt x="5858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80" y="29957"/>
                      <a:pt x="6329" y="30566"/>
                      <a:pt x="6132" y="31120"/>
                    </a:cubicBezTo>
                    <a:cubicBezTo>
                      <a:pt x="6114" y="30995"/>
                      <a:pt x="6114" y="30870"/>
                      <a:pt x="6096" y="30745"/>
                    </a:cubicBezTo>
                    <a:cubicBezTo>
                      <a:pt x="6096" y="30719"/>
                      <a:pt x="6070" y="30694"/>
                      <a:pt x="6041" y="30694"/>
                    </a:cubicBezTo>
                    <a:cubicBezTo>
                      <a:pt x="6029" y="30694"/>
                      <a:pt x="6017" y="30698"/>
                      <a:pt x="6007" y="30709"/>
                    </a:cubicBezTo>
                    <a:cubicBezTo>
                      <a:pt x="6043" y="30476"/>
                      <a:pt x="6061" y="30261"/>
                      <a:pt x="6078" y="30029"/>
                    </a:cubicBezTo>
                    <a:cubicBezTo>
                      <a:pt x="6257" y="29868"/>
                      <a:pt x="6383" y="29653"/>
                      <a:pt x="6454" y="29420"/>
                    </a:cubicBezTo>
                    <a:close/>
                    <a:moveTo>
                      <a:pt x="4074" y="29152"/>
                    </a:moveTo>
                    <a:lnTo>
                      <a:pt x="4074" y="29152"/>
                    </a:lnTo>
                    <a:cubicBezTo>
                      <a:pt x="4468" y="29367"/>
                      <a:pt x="4826" y="29671"/>
                      <a:pt x="5094" y="30047"/>
                    </a:cubicBezTo>
                    <a:cubicBezTo>
                      <a:pt x="5166" y="30154"/>
                      <a:pt x="5237" y="30279"/>
                      <a:pt x="5291" y="30405"/>
                    </a:cubicBezTo>
                    <a:cubicBezTo>
                      <a:pt x="5327" y="30530"/>
                      <a:pt x="5381" y="30673"/>
                      <a:pt x="5434" y="30798"/>
                    </a:cubicBezTo>
                    <a:lnTo>
                      <a:pt x="5398" y="30762"/>
                    </a:lnTo>
                    <a:cubicBezTo>
                      <a:pt x="5387" y="30745"/>
                      <a:pt x="5369" y="30737"/>
                      <a:pt x="5350" y="30737"/>
                    </a:cubicBezTo>
                    <a:cubicBezTo>
                      <a:pt x="5313" y="30737"/>
                      <a:pt x="5273" y="30768"/>
                      <a:pt x="5273" y="30816"/>
                    </a:cubicBezTo>
                    <a:cubicBezTo>
                      <a:pt x="5255" y="30924"/>
                      <a:pt x="5255" y="31031"/>
                      <a:pt x="5273" y="31138"/>
                    </a:cubicBezTo>
                    <a:cubicBezTo>
                      <a:pt x="5202" y="31085"/>
                      <a:pt x="5130" y="31031"/>
                      <a:pt x="5058" y="30977"/>
                    </a:cubicBezTo>
                    <a:cubicBezTo>
                      <a:pt x="4915" y="30834"/>
                      <a:pt x="4736" y="30691"/>
                      <a:pt x="4575" y="30566"/>
                    </a:cubicBezTo>
                    <a:cubicBezTo>
                      <a:pt x="4504" y="30440"/>
                      <a:pt x="4468" y="30333"/>
                      <a:pt x="4432" y="30261"/>
                    </a:cubicBezTo>
                    <a:cubicBezTo>
                      <a:pt x="4235" y="29921"/>
                      <a:pt x="4110" y="29546"/>
                      <a:pt x="4074" y="29152"/>
                    </a:cubicBezTo>
                    <a:close/>
                    <a:moveTo>
                      <a:pt x="8799" y="30011"/>
                    </a:moveTo>
                    <a:cubicBezTo>
                      <a:pt x="8799" y="30405"/>
                      <a:pt x="8530" y="30762"/>
                      <a:pt x="8351" y="31138"/>
                    </a:cubicBezTo>
                    <a:lnTo>
                      <a:pt x="8351" y="31085"/>
                    </a:lnTo>
                    <a:cubicBezTo>
                      <a:pt x="8459" y="30709"/>
                      <a:pt x="8620" y="30351"/>
                      <a:pt x="8799" y="30011"/>
                    </a:cubicBezTo>
                    <a:close/>
                    <a:moveTo>
                      <a:pt x="3418" y="30149"/>
                    </a:moveTo>
                    <a:cubicBezTo>
                      <a:pt x="3808" y="30149"/>
                      <a:pt x="4217" y="30509"/>
                      <a:pt x="4486" y="30727"/>
                    </a:cubicBezTo>
                    <a:cubicBezTo>
                      <a:pt x="4522" y="30745"/>
                      <a:pt x="4539" y="30780"/>
                      <a:pt x="4557" y="30798"/>
                    </a:cubicBezTo>
                    <a:cubicBezTo>
                      <a:pt x="4665" y="30977"/>
                      <a:pt x="4808" y="31138"/>
                      <a:pt x="4987" y="31228"/>
                    </a:cubicBezTo>
                    <a:lnTo>
                      <a:pt x="5058" y="31317"/>
                    </a:lnTo>
                    <a:cubicBezTo>
                      <a:pt x="5076" y="31335"/>
                      <a:pt x="5094" y="31353"/>
                      <a:pt x="5112" y="31389"/>
                    </a:cubicBezTo>
                    <a:cubicBezTo>
                      <a:pt x="4987" y="31335"/>
                      <a:pt x="4862" y="31317"/>
                      <a:pt x="4718" y="31317"/>
                    </a:cubicBezTo>
                    <a:cubicBezTo>
                      <a:pt x="4701" y="31317"/>
                      <a:pt x="4665" y="31335"/>
                      <a:pt x="4665" y="31353"/>
                    </a:cubicBezTo>
                    <a:lnTo>
                      <a:pt x="4647" y="31371"/>
                    </a:lnTo>
                    <a:cubicBezTo>
                      <a:pt x="4486" y="31299"/>
                      <a:pt x="4289" y="31264"/>
                      <a:pt x="4110" y="31246"/>
                    </a:cubicBezTo>
                    <a:cubicBezTo>
                      <a:pt x="3967" y="31192"/>
                      <a:pt x="3806" y="31120"/>
                      <a:pt x="3663" y="31049"/>
                    </a:cubicBezTo>
                    <a:cubicBezTo>
                      <a:pt x="3484" y="30977"/>
                      <a:pt x="3323" y="30870"/>
                      <a:pt x="3179" y="30745"/>
                    </a:cubicBezTo>
                    <a:cubicBezTo>
                      <a:pt x="2911" y="30584"/>
                      <a:pt x="3018" y="30154"/>
                      <a:pt x="3340" y="30154"/>
                    </a:cubicBezTo>
                    <a:cubicBezTo>
                      <a:pt x="3366" y="30151"/>
                      <a:pt x="3392" y="30149"/>
                      <a:pt x="3418" y="30149"/>
                    </a:cubicBezTo>
                    <a:close/>
                    <a:moveTo>
                      <a:pt x="5416" y="30977"/>
                    </a:moveTo>
                    <a:cubicBezTo>
                      <a:pt x="5470" y="31049"/>
                      <a:pt x="5524" y="31120"/>
                      <a:pt x="5577" y="31210"/>
                    </a:cubicBezTo>
                    <a:cubicBezTo>
                      <a:pt x="5595" y="31281"/>
                      <a:pt x="5613" y="31371"/>
                      <a:pt x="5649" y="31442"/>
                    </a:cubicBezTo>
                    <a:cubicBezTo>
                      <a:pt x="5644" y="31437"/>
                      <a:pt x="5638" y="31435"/>
                      <a:pt x="5634" y="31435"/>
                    </a:cubicBezTo>
                    <a:cubicBezTo>
                      <a:pt x="5622" y="31435"/>
                      <a:pt x="5613" y="31448"/>
                      <a:pt x="5613" y="31460"/>
                    </a:cubicBezTo>
                    <a:cubicBezTo>
                      <a:pt x="5577" y="31407"/>
                      <a:pt x="5524" y="31353"/>
                      <a:pt x="5470" y="31299"/>
                    </a:cubicBezTo>
                    <a:cubicBezTo>
                      <a:pt x="5434" y="31192"/>
                      <a:pt x="5416" y="31085"/>
                      <a:pt x="5416" y="30977"/>
                    </a:cubicBezTo>
                    <a:close/>
                    <a:moveTo>
                      <a:pt x="5882" y="31174"/>
                    </a:moveTo>
                    <a:cubicBezTo>
                      <a:pt x="5935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6007" y="31621"/>
                      <a:pt x="6007" y="31621"/>
                    </a:cubicBezTo>
                    <a:cubicBezTo>
                      <a:pt x="6007" y="31675"/>
                      <a:pt x="6025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53" y="31639"/>
                      <a:pt x="5935" y="31586"/>
                    </a:cubicBezTo>
                    <a:cubicBezTo>
                      <a:pt x="5900" y="31478"/>
                      <a:pt x="5882" y="31389"/>
                      <a:pt x="5864" y="31281"/>
                    </a:cubicBezTo>
                    <a:cubicBezTo>
                      <a:pt x="5864" y="31246"/>
                      <a:pt x="5882" y="31210"/>
                      <a:pt x="5882" y="31174"/>
                    </a:cubicBezTo>
                    <a:close/>
                    <a:moveTo>
                      <a:pt x="4951" y="31478"/>
                    </a:moveTo>
                    <a:lnTo>
                      <a:pt x="4951" y="31478"/>
                    </a:lnTo>
                    <a:cubicBezTo>
                      <a:pt x="5094" y="31496"/>
                      <a:pt x="5255" y="31550"/>
                      <a:pt x="5398" y="31639"/>
                    </a:cubicBezTo>
                    <a:cubicBezTo>
                      <a:pt x="5488" y="31711"/>
                      <a:pt x="5595" y="31782"/>
                      <a:pt x="5703" y="31836"/>
                    </a:cubicBezTo>
                    <a:lnTo>
                      <a:pt x="5756" y="31836"/>
                    </a:lnTo>
                    <a:cubicBezTo>
                      <a:pt x="5792" y="31836"/>
                      <a:pt x="5810" y="31836"/>
                      <a:pt x="5828" y="31818"/>
                    </a:cubicBezTo>
                    <a:lnTo>
                      <a:pt x="5864" y="31944"/>
                    </a:lnTo>
                    <a:cubicBezTo>
                      <a:pt x="5542" y="31854"/>
                      <a:pt x="5219" y="31675"/>
                      <a:pt x="4951" y="31478"/>
                    </a:cubicBezTo>
                    <a:close/>
                    <a:moveTo>
                      <a:pt x="12879" y="31890"/>
                    </a:moveTo>
                    <a:cubicBezTo>
                      <a:pt x="13058" y="32248"/>
                      <a:pt x="13129" y="32641"/>
                      <a:pt x="13129" y="33035"/>
                    </a:cubicBezTo>
                    <a:cubicBezTo>
                      <a:pt x="12932" y="32695"/>
                      <a:pt x="12789" y="32248"/>
                      <a:pt x="12879" y="31890"/>
                    </a:cubicBezTo>
                    <a:close/>
                    <a:moveTo>
                      <a:pt x="11590" y="32570"/>
                    </a:moveTo>
                    <a:cubicBezTo>
                      <a:pt x="11715" y="33089"/>
                      <a:pt x="11447" y="33536"/>
                      <a:pt x="11232" y="34001"/>
                    </a:cubicBezTo>
                    <a:cubicBezTo>
                      <a:pt x="11161" y="33500"/>
                      <a:pt x="11304" y="32999"/>
                      <a:pt x="11590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80" y="31639"/>
                      <a:pt x="16672" y="31800"/>
                    </a:cubicBezTo>
                    <a:cubicBezTo>
                      <a:pt x="16243" y="32552"/>
                      <a:pt x="15760" y="33268"/>
                      <a:pt x="15241" y="33966"/>
                    </a:cubicBezTo>
                    <a:cubicBezTo>
                      <a:pt x="14400" y="35147"/>
                      <a:pt x="13577" y="36328"/>
                      <a:pt x="12682" y="37473"/>
                    </a:cubicBezTo>
                    <a:cubicBezTo>
                      <a:pt x="12735" y="37187"/>
                      <a:pt x="12771" y="36918"/>
                      <a:pt x="12825" y="36632"/>
                    </a:cubicBezTo>
                    <a:cubicBezTo>
                      <a:pt x="13040" y="36042"/>
                      <a:pt x="13290" y="35469"/>
                      <a:pt x="13594" y="34932"/>
                    </a:cubicBezTo>
                    <a:cubicBezTo>
                      <a:pt x="14274" y="33787"/>
                      <a:pt x="15187" y="32785"/>
                      <a:pt x="15778" y="31568"/>
                    </a:cubicBezTo>
                    <a:cubicBezTo>
                      <a:pt x="15790" y="31542"/>
                      <a:pt x="15767" y="31517"/>
                      <a:pt x="15740" y="31517"/>
                    </a:cubicBezTo>
                    <a:cubicBezTo>
                      <a:pt x="15729" y="31517"/>
                      <a:pt x="15717" y="31521"/>
                      <a:pt x="15706" y="31532"/>
                    </a:cubicBezTo>
                    <a:cubicBezTo>
                      <a:pt x="15008" y="32659"/>
                      <a:pt x="14221" y="33751"/>
                      <a:pt x="13505" y="34860"/>
                    </a:cubicBezTo>
                    <a:cubicBezTo>
                      <a:pt x="13272" y="35236"/>
                      <a:pt x="13075" y="35648"/>
                      <a:pt x="12914" y="36059"/>
                    </a:cubicBezTo>
                    <a:cubicBezTo>
                      <a:pt x="12986" y="35684"/>
                      <a:pt x="13058" y="35308"/>
                      <a:pt x="13129" y="34932"/>
                    </a:cubicBezTo>
                    <a:cubicBezTo>
                      <a:pt x="13881" y="32820"/>
                      <a:pt x="15312" y="30870"/>
                      <a:pt x="17442" y="30118"/>
                    </a:cubicBezTo>
                    <a:close/>
                    <a:moveTo>
                      <a:pt x="10731" y="36596"/>
                    </a:moveTo>
                    <a:cubicBezTo>
                      <a:pt x="11089" y="36793"/>
                      <a:pt x="11286" y="37187"/>
                      <a:pt x="11465" y="37545"/>
                    </a:cubicBezTo>
                    <a:cubicBezTo>
                      <a:pt x="11089" y="37366"/>
                      <a:pt x="10803" y="37026"/>
                      <a:pt x="10731" y="36596"/>
                    </a:cubicBezTo>
                    <a:close/>
                    <a:moveTo>
                      <a:pt x="9729" y="30924"/>
                    </a:moveTo>
                    <a:cubicBezTo>
                      <a:pt x="9765" y="31765"/>
                      <a:pt x="9980" y="32641"/>
                      <a:pt x="9980" y="33465"/>
                    </a:cubicBezTo>
                    <a:cubicBezTo>
                      <a:pt x="9962" y="34950"/>
                      <a:pt x="9872" y="36435"/>
                      <a:pt x="9801" y="37921"/>
                    </a:cubicBezTo>
                    <a:cubicBezTo>
                      <a:pt x="9783" y="37867"/>
                      <a:pt x="9765" y="37813"/>
                      <a:pt x="9729" y="37759"/>
                    </a:cubicBezTo>
                    <a:lnTo>
                      <a:pt x="9747" y="37759"/>
                    </a:lnTo>
                    <a:cubicBezTo>
                      <a:pt x="9693" y="36578"/>
                      <a:pt x="9479" y="35397"/>
                      <a:pt x="9586" y="34216"/>
                    </a:cubicBezTo>
                    <a:cubicBezTo>
                      <a:pt x="9586" y="34198"/>
                      <a:pt x="9572" y="34189"/>
                      <a:pt x="9559" y="34189"/>
                    </a:cubicBezTo>
                    <a:cubicBezTo>
                      <a:pt x="9546" y="34189"/>
                      <a:pt x="9532" y="34198"/>
                      <a:pt x="9532" y="34216"/>
                    </a:cubicBezTo>
                    <a:cubicBezTo>
                      <a:pt x="9425" y="35236"/>
                      <a:pt x="9443" y="36256"/>
                      <a:pt x="9568" y="37276"/>
                    </a:cubicBezTo>
                    <a:cubicBezTo>
                      <a:pt x="9461" y="36972"/>
                      <a:pt x="9353" y="36668"/>
                      <a:pt x="9264" y="36364"/>
                    </a:cubicBezTo>
                    <a:cubicBezTo>
                      <a:pt x="9264" y="36346"/>
                      <a:pt x="9264" y="36328"/>
                      <a:pt x="9264" y="36310"/>
                    </a:cubicBezTo>
                    <a:cubicBezTo>
                      <a:pt x="8995" y="35129"/>
                      <a:pt x="8888" y="34019"/>
                      <a:pt x="9156" y="32838"/>
                    </a:cubicBezTo>
                    <a:cubicBezTo>
                      <a:pt x="9317" y="32176"/>
                      <a:pt x="9532" y="31550"/>
                      <a:pt x="9729" y="30924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6"/>
                    </a:cubicBezTo>
                    <a:cubicBezTo>
                      <a:pt x="6096" y="34163"/>
                      <a:pt x="6812" y="34789"/>
                      <a:pt x="7403" y="35290"/>
                    </a:cubicBezTo>
                    <a:cubicBezTo>
                      <a:pt x="8297" y="36113"/>
                      <a:pt x="9067" y="37079"/>
                      <a:pt x="9657" y="38171"/>
                    </a:cubicBezTo>
                    <a:lnTo>
                      <a:pt x="9783" y="38511"/>
                    </a:lnTo>
                    <a:cubicBezTo>
                      <a:pt x="9693" y="38386"/>
                      <a:pt x="9586" y="38278"/>
                      <a:pt x="9461" y="38171"/>
                    </a:cubicBezTo>
                    <a:cubicBezTo>
                      <a:pt x="9139" y="37724"/>
                      <a:pt x="8799" y="37294"/>
                      <a:pt x="8405" y="36883"/>
                    </a:cubicBezTo>
                    <a:cubicBezTo>
                      <a:pt x="7868" y="36274"/>
                      <a:pt x="7152" y="35880"/>
                      <a:pt x="6615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27" y="35898"/>
                      <a:pt x="7671" y="36274"/>
                      <a:pt x="8154" y="36793"/>
                    </a:cubicBezTo>
                    <a:cubicBezTo>
                      <a:pt x="8459" y="37133"/>
                      <a:pt x="8745" y="37473"/>
                      <a:pt x="9013" y="37831"/>
                    </a:cubicBezTo>
                    <a:cubicBezTo>
                      <a:pt x="8709" y="37634"/>
                      <a:pt x="8405" y="37455"/>
                      <a:pt x="8101" y="37294"/>
                    </a:cubicBezTo>
                    <a:cubicBezTo>
                      <a:pt x="6830" y="36578"/>
                      <a:pt x="6096" y="35684"/>
                      <a:pt x="5237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5" y="40068"/>
                    </a:moveTo>
                    <a:lnTo>
                      <a:pt x="9675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7" y="40497"/>
                      <a:pt x="9819" y="40301"/>
                      <a:pt x="9675" y="40068"/>
                    </a:cubicBezTo>
                    <a:close/>
                    <a:moveTo>
                      <a:pt x="12753" y="41124"/>
                    </a:moveTo>
                    <a:lnTo>
                      <a:pt x="12753" y="41124"/>
                    </a:lnTo>
                    <a:cubicBezTo>
                      <a:pt x="12628" y="41571"/>
                      <a:pt x="12467" y="42001"/>
                      <a:pt x="12270" y="42412"/>
                    </a:cubicBezTo>
                    <a:cubicBezTo>
                      <a:pt x="12270" y="42305"/>
                      <a:pt x="12270" y="42197"/>
                      <a:pt x="12252" y="42108"/>
                    </a:cubicBezTo>
                    <a:cubicBezTo>
                      <a:pt x="12395" y="41768"/>
                      <a:pt x="12557" y="41428"/>
                      <a:pt x="12753" y="41124"/>
                    </a:cubicBezTo>
                    <a:close/>
                    <a:moveTo>
                      <a:pt x="9657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91" y="29886"/>
                      <a:pt x="10749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2" y="35379"/>
                      <a:pt x="11358" y="36256"/>
                      <a:pt x="11483" y="37133"/>
                    </a:cubicBezTo>
                    <a:cubicBezTo>
                      <a:pt x="11304" y="36793"/>
                      <a:pt x="11018" y="36525"/>
                      <a:pt x="10660" y="36382"/>
                    </a:cubicBezTo>
                    <a:cubicBezTo>
                      <a:pt x="10650" y="36378"/>
                      <a:pt x="10641" y="36377"/>
                      <a:pt x="10633" y="36377"/>
                    </a:cubicBezTo>
                    <a:cubicBezTo>
                      <a:pt x="10594" y="36377"/>
                      <a:pt x="10570" y="36409"/>
                      <a:pt x="10570" y="36453"/>
                    </a:cubicBezTo>
                    <a:cubicBezTo>
                      <a:pt x="10588" y="37044"/>
                      <a:pt x="10982" y="37527"/>
                      <a:pt x="11554" y="37670"/>
                    </a:cubicBezTo>
                    <a:cubicBezTo>
                      <a:pt x="11644" y="38404"/>
                      <a:pt x="11733" y="39119"/>
                      <a:pt x="11805" y="39853"/>
                    </a:cubicBezTo>
                    <a:cubicBezTo>
                      <a:pt x="11912" y="40963"/>
                      <a:pt x="11984" y="42072"/>
                      <a:pt x="11984" y="43200"/>
                    </a:cubicBezTo>
                    <a:cubicBezTo>
                      <a:pt x="11536" y="41410"/>
                      <a:pt x="10552" y="39674"/>
                      <a:pt x="9890" y="38028"/>
                    </a:cubicBezTo>
                    <a:cubicBezTo>
                      <a:pt x="9908" y="38028"/>
                      <a:pt x="9926" y="38028"/>
                      <a:pt x="9926" y="37992"/>
                    </a:cubicBezTo>
                    <a:cubicBezTo>
                      <a:pt x="10176" y="36954"/>
                      <a:pt x="10159" y="35880"/>
                      <a:pt x="10159" y="34825"/>
                    </a:cubicBezTo>
                    <a:cubicBezTo>
                      <a:pt x="10159" y="33626"/>
                      <a:pt x="10230" y="32445"/>
                      <a:pt x="10033" y="31281"/>
                    </a:cubicBezTo>
                    <a:cubicBezTo>
                      <a:pt x="10051" y="30995"/>
                      <a:pt x="9997" y="30709"/>
                      <a:pt x="9872" y="30458"/>
                    </a:cubicBezTo>
                    <a:cubicBezTo>
                      <a:pt x="9926" y="30279"/>
                      <a:pt x="9962" y="30082"/>
                      <a:pt x="9997" y="29886"/>
                    </a:cubicBezTo>
                    <a:cubicBezTo>
                      <a:pt x="10008" y="29823"/>
                      <a:pt x="9958" y="29785"/>
                      <a:pt x="9911" y="29785"/>
                    </a:cubicBezTo>
                    <a:cubicBezTo>
                      <a:pt x="9877" y="29785"/>
                      <a:pt x="9844" y="29805"/>
                      <a:pt x="9836" y="29850"/>
                    </a:cubicBezTo>
                    <a:cubicBezTo>
                      <a:pt x="9801" y="29975"/>
                      <a:pt x="9783" y="30118"/>
                      <a:pt x="9765" y="30279"/>
                    </a:cubicBezTo>
                    <a:cubicBezTo>
                      <a:pt x="9711" y="30548"/>
                      <a:pt x="9640" y="30834"/>
                      <a:pt x="9550" y="31120"/>
                    </a:cubicBezTo>
                    <a:cubicBezTo>
                      <a:pt x="9353" y="31818"/>
                      <a:pt x="9103" y="32516"/>
                      <a:pt x="8942" y="33232"/>
                    </a:cubicBezTo>
                    <a:cubicBezTo>
                      <a:pt x="8816" y="33858"/>
                      <a:pt x="8816" y="34520"/>
                      <a:pt x="8942" y="35147"/>
                    </a:cubicBezTo>
                    <a:cubicBezTo>
                      <a:pt x="8637" y="33966"/>
                      <a:pt x="8459" y="32749"/>
                      <a:pt x="8369" y="31514"/>
                    </a:cubicBezTo>
                    <a:cubicBezTo>
                      <a:pt x="8530" y="31246"/>
                      <a:pt x="8673" y="30959"/>
                      <a:pt x="8781" y="30673"/>
                    </a:cubicBezTo>
                    <a:cubicBezTo>
                      <a:pt x="8942" y="30387"/>
                      <a:pt x="8995" y="30065"/>
                      <a:pt x="8924" y="29760"/>
                    </a:cubicBezTo>
                    <a:cubicBezTo>
                      <a:pt x="8914" y="29720"/>
                      <a:pt x="8881" y="29697"/>
                      <a:pt x="8848" y="29697"/>
                    </a:cubicBezTo>
                    <a:cubicBezTo>
                      <a:pt x="8822" y="29697"/>
                      <a:pt x="8796" y="29711"/>
                      <a:pt x="8781" y="29742"/>
                    </a:cubicBezTo>
                    <a:cubicBezTo>
                      <a:pt x="8584" y="30011"/>
                      <a:pt x="8441" y="30297"/>
                      <a:pt x="8333" y="30601"/>
                    </a:cubicBezTo>
                    <a:cubicBezTo>
                      <a:pt x="8333" y="30190"/>
                      <a:pt x="8333" y="29778"/>
                      <a:pt x="8369" y="29349"/>
                    </a:cubicBezTo>
                    <a:cubicBezTo>
                      <a:pt x="8441" y="27792"/>
                      <a:pt x="8816" y="26253"/>
                      <a:pt x="9461" y="24839"/>
                    </a:cubicBezTo>
                    <a:cubicBezTo>
                      <a:pt x="9479" y="24947"/>
                      <a:pt x="9514" y="25054"/>
                      <a:pt x="9532" y="25179"/>
                    </a:cubicBezTo>
                    <a:cubicBezTo>
                      <a:pt x="9532" y="25202"/>
                      <a:pt x="9548" y="25212"/>
                      <a:pt x="9566" y="25212"/>
                    </a:cubicBezTo>
                    <a:cubicBezTo>
                      <a:pt x="9591" y="25212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3"/>
                      <a:pt x="9622" y="24481"/>
                      <a:pt x="9657" y="24410"/>
                    </a:cubicBezTo>
                    <a:close/>
                    <a:moveTo>
                      <a:pt x="11214" y="44291"/>
                    </a:moveTo>
                    <a:lnTo>
                      <a:pt x="11214" y="44291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7"/>
                      <a:pt x="11250" y="44828"/>
                      <a:pt x="11214" y="44291"/>
                    </a:cubicBezTo>
                    <a:close/>
                    <a:moveTo>
                      <a:pt x="12986" y="45454"/>
                    </a:moveTo>
                    <a:lnTo>
                      <a:pt x="12986" y="45454"/>
                    </a:lnTo>
                    <a:cubicBezTo>
                      <a:pt x="12914" y="46134"/>
                      <a:pt x="12503" y="46671"/>
                      <a:pt x="12091" y="47208"/>
                    </a:cubicBezTo>
                    <a:cubicBezTo>
                      <a:pt x="12091" y="47119"/>
                      <a:pt x="12109" y="47029"/>
                      <a:pt x="12127" y="46940"/>
                    </a:cubicBezTo>
                    <a:cubicBezTo>
                      <a:pt x="12413" y="46456"/>
                      <a:pt x="12539" y="45794"/>
                      <a:pt x="12986" y="45454"/>
                    </a:cubicBezTo>
                    <a:close/>
                    <a:moveTo>
                      <a:pt x="10785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5" y="967"/>
                      <a:pt x="9353" y="484"/>
                      <a:pt x="8942" y="72"/>
                    </a:cubicBezTo>
                    <a:cubicBezTo>
                      <a:pt x="8926" y="56"/>
                      <a:pt x="8902" y="47"/>
                      <a:pt x="8881" y="47"/>
                    </a:cubicBezTo>
                    <a:cubicBezTo>
                      <a:pt x="8856" y="47"/>
                      <a:pt x="8834" y="61"/>
                      <a:pt x="8834" y="90"/>
                    </a:cubicBezTo>
                    <a:cubicBezTo>
                      <a:pt x="8566" y="770"/>
                      <a:pt x="8548" y="1504"/>
                      <a:pt x="8763" y="2184"/>
                    </a:cubicBezTo>
                    <a:cubicBezTo>
                      <a:pt x="8405" y="1826"/>
                      <a:pt x="7975" y="1540"/>
                      <a:pt x="7528" y="1343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5" y="1339"/>
                      <a:pt x="7441" y="1384"/>
                      <a:pt x="7456" y="1414"/>
                    </a:cubicBezTo>
                    <a:cubicBezTo>
                      <a:pt x="7796" y="2094"/>
                      <a:pt x="7796" y="2864"/>
                      <a:pt x="8244" y="3490"/>
                    </a:cubicBezTo>
                    <a:cubicBezTo>
                      <a:pt x="8512" y="3812"/>
                      <a:pt x="8852" y="4063"/>
                      <a:pt x="9228" y="4242"/>
                    </a:cubicBezTo>
                    <a:cubicBezTo>
                      <a:pt x="9246" y="4421"/>
                      <a:pt x="9335" y="4600"/>
                      <a:pt x="9443" y="4743"/>
                    </a:cubicBezTo>
                    <a:cubicBezTo>
                      <a:pt x="9586" y="4922"/>
                      <a:pt x="9801" y="5047"/>
                      <a:pt x="10015" y="5065"/>
                    </a:cubicBezTo>
                    <a:cubicBezTo>
                      <a:pt x="9854" y="6318"/>
                      <a:pt x="9675" y="7570"/>
                      <a:pt x="9496" y="8823"/>
                    </a:cubicBezTo>
                    <a:cubicBezTo>
                      <a:pt x="9389" y="8519"/>
                      <a:pt x="9317" y="8197"/>
                      <a:pt x="9264" y="7875"/>
                    </a:cubicBezTo>
                    <a:lnTo>
                      <a:pt x="9264" y="7875"/>
                    </a:lnTo>
                    <a:cubicBezTo>
                      <a:pt x="9353" y="8107"/>
                      <a:pt x="9353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6" y="8666"/>
                      <a:pt x="9514" y="8653"/>
                      <a:pt x="9514" y="8626"/>
                    </a:cubicBezTo>
                    <a:cubicBezTo>
                      <a:pt x="9550" y="8268"/>
                      <a:pt x="9443" y="7893"/>
                      <a:pt x="9246" y="7588"/>
                    </a:cubicBezTo>
                    <a:cubicBezTo>
                      <a:pt x="9232" y="7567"/>
                      <a:pt x="9209" y="7557"/>
                      <a:pt x="9187" y="7557"/>
                    </a:cubicBezTo>
                    <a:cubicBezTo>
                      <a:pt x="9153" y="7557"/>
                      <a:pt x="9121" y="7581"/>
                      <a:pt x="9121" y="7624"/>
                    </a:cubicBezTo>
                    <a:cubicBezTo>
                      <a:pt x="9121" y="8107"/>
                      <a:pt x="9228" y="8608"/>
                      <a:pt x="9479" y="9038"/>
                    </a:cubicBezTo>
                    <a:cubicBezTo>
                      <a:pt x="9300" y="10344"/>
                      <a:pt x="9156" y="11633"/>
                      <a:pt x="9067" y="12957"/>
                    </a:cubicBezTo>
                    <a:cubicBezTo>
                      <a:pt x="8977" y="12832"/>
                      <a:pt x="8852" y="12760"/>
                      <a:pt x="8727" y="12742"/>
                    </a:cubicBezTo>
                    <a:cubicBezTo>
                      <a:pt x="8673" y="12742"/>
                      <a:pt x="8655" y="12778"/>
                      <a:pt x="8655" y="12814"/>
                    </a:cubicBezTo>
                    <a:cubicBezTo>
                      <a:pt x="8673" y="13154"/>
                      <a:pt x="8763" y="13476"/>
                      <a:pt x="8906" y="13780"/>
                    </a:cubicBezTo>
                    <a:cubicBezTo>
                      <a:pt x="8942" y="13852"/>
                      <a:pt x="8960" y="13905"/>
                      <a:pt x="8995" y="13959"/>
                    </a:cubicBezTo>
                    <a:cubicBezTo>
                      <a:pt x="8960" y="14621"/>
                      <a:pt x="8942" y="15265"/>
                      <a:pt x="8960" y="15927"/>
                    </a:cubicBezTo>
                    <a:cubicBezTo>
                      <a:pt x="8960" y="16536"/>
                      <a:pt x="8977" y="17126"/>
                      <a:pt x="9013" y="17717"/>
                    </a:cubicBezTo>
                    <a:cubicBezTo>
                      <a:pt x="8924" y="17484"/>
                      <a:pt x="8781" y="17252"/>
                      <a:pt x="8602" y="17073"/>
                    </a:cubicBezTo>
                    <a:cubicBezTo>
                      <a:pt x="8590" y="17061"/>
                      <a:pt x="8572" y="17055"/>
                      <a:pt x="8553" y="17055"/>
                    </a:cubicBezTo>
                    <a:cubicBezTo>
                      <a:pt x="8516" y="17055"/>
                      <a:pt x="8476" y="17079"/>
                      <a:pt x="8476" y="17126"/>
                    </a:cubicBezTo>
                    <a:cubicBezTo>
                      <a:pt x="8548" y="17699"/>
                      <a:pt x="8745" y="18254"/>
                      <a:pt x="9049" y="18755"/>
                    </a:cubicBezTo>
                    <a:cubicBezTo>
                      <a:pt x="9049" y="18755"/>
                      <a:pt x="9067" y="18773"/>
                      <a:pt x="9067" y="18773"/>
                    </a:cubicBezTo>
                    <a:cubicBezTo>
                      <a:pt x="9174" y="20526"/>
                      <a:pt x="9371" y="22262"/>
                      <a:pt x="9586" y="23980"/>
                    </a:cubicBezTo>
                    <a:cubicBezTo>
                      <a:pt x="9550" y="24070"/>
                      <a:pt x="9496" y="24141"/>
                      <a:pt x="9461" y="24213"/>
                    </a:cubicBezTo>
                    <a:cubicBezTo>
                      <a:pt x="9139" y="22638"/>
                      <a:pt x="8369" y="21171"/>
                      <a:pt x="7582" y="19757"/>
                    </a:cubicBezTo>
                    <a:cubicBezTo>
                      <a:pt x="7582" y="19739"/>
                      <a:pt x="7582" y="19721"/>
                      <a:pt x="7582" y="19721"/>
                    </a:cubicBezTo>
                    <a:cubicBezTo>
                      <a:pt x="7635" y="19506"/>
                      <a:pt x="7653" y="19274"/>
                      <a:pt x="7635" y="19041"/>
                    </a:cubicBezTo>
                    <a:cubicBezTo>
                      <a:pt x="7635" y="18791"/>
                      <a:pt x="7546" y="18558"/>
                      <a:pt x="7385" y="18361"/>
                    </a:cubicBezTo>
                    <a:cubicBezTo>
                      <a:pt x="7366" y="18348"/>
                      <a:pt x="7345" y="18343"/>
                      <a:pt x="7324" y="18343"/>
                    </a:cubicBezTo>
                    <a:cubicBezTo>
                      <a:pt x="7287" y="18343"/>
                      <a:pt x="7253" y="18362"/>
                      <a:pt x="7242" y="18397"/>
                    </a:cubicBezTo>
                    <a:cubicBezTo>
                      <a:pt x="7188" y="18612"/>
                      <a:pt x="7170" y="18844"/>
                      <a:pt x="7206" y="19059"/>
                    </a:cubicBezTo>
                    <a:lnTo>
                      <a:pt x="7009" y="18701"/>
                    </a:lnTo>
                    <a:cubicBezTo>
                      <a:pt x="6615" y="18003"/>
                      <a:pt x="6275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93" y="15677"/>
                      <a:pt x="6240" y="15301"/>
                    </a:cubicBezTo>
                    <a:cubicBezTo>
                      <a:pt x="6240" y="15263"/>
                      <a:pt x="6204" y="15225"/>
                      <a:pt x="6170" y="15225"/>
                    </a:cubicBezTo>
                    <a:cubicBezTo>
                      <a:pt x="6156" y="15225"/>
                      <a:pt x="6143" y="15232"/>
                      <a:pt x="6132" y="15247"/>
                    </a:cubicBezTo>
                    <a:cubicBezTo>
                      <a:pt x="5917" y="15534"/>
                      <a:pt x="5810" y="15910"/>
                      <a:pt x="5828" y="16267"/>
                    </a:cubicBezTo>
                    <a:cubicBezTo>
                      <a:pt x="5148" y="14585"/>
                      <a:pt x="4611" y="12849"/>
                      <a:pt x="4217" y="11078"/>
                    </a:cubicBezTo>
                    <a:cubicBezTo>
                      <a:pt x="4253" y="11024"/>
                      <a:pt x="4271" y="10970"/>
                      <a:pt x="4307" y="10917"/>
                    </a:cubicBezTo>
                    <a:cubicBezTo>
                      <a:pt x="4414" y="10845"/>
                      <a:pt x="4486" y="10720"/>
                      <a:pt x="4522" y="10595"/>
                    </a:cubicBezTo>
                    <a:cubicBezTo>
                      <a:pt x="4951" y="10541"/>
                      <a:pt x="5363" y="10416"/>
                      <a:pt x="5738" y="10237"/>
                    </a:cubicBezTo>
                    <a:cubicBezTo>
                      <a:pt x="5953" y="10129"/>
                      <a:pt x="6490" y="9664"/>
                      <a:pt x="6043" y="9467"/>
                    </a:cubicBezTo>
                    <a:cubicBezTo>
                      <a:pt x="6034" y="9463"/>
                      <a:pt x="6025" y="9461"/>
                      <a:pt x="6016" y="9461"/>
                    </a:cubicBezTo>
                    <a:cubicBezTo>
                      <a:pt x="6013" y="9461"/>
                      <a:pt x="6010" y="9461"/>
                      <a:pt x="6007" y="9461"/>
                    </a:cubicBezTo>
                    <a:lnTo>
                      <a:pt x="6007" y="9461"/>
                    </a:lnTo>
                    <a:cubicBezTo>
                      <a:pt x="6251" y="9164"/>
                      <a:pt x="6413" y="8803"/>
                      <a:pt x="6472" y="8411"/>
                    </a:cubicBezTo>
                    <a:cubicBezTo>
                      <a:pt x="6472" y="8358"/>
                      <a:pt x="6436" y="8340"/>
                      <a:pt x="6401" y="8340"/>
                    </a:cubicBezTo>
                    <a:cubicBezTo>
                      <a:pt x="6352" y="8334"/>
                      <a:pt x="6303" y="8331"/>
                      <a:pt x="6255" y="8331"/>
                    </a:cubicBezTo>
                    <a:cubicBezTo>
                      <a:pt x="5858" y="8331"/>
                      <a:pt x="5480" y="8524"/>
                      <a:pt x="5273" y="8859"/>
                    </a:cubicBezTo>
                    <a:cubicBezTo>
                      <a:pt x="5470" y="8394"/>
                      <a:pt x="5524" y="7875"/>
                      <a:pt x="5434" y="7374"/>
                    </a:cubicBezTo>
                    <a:cubicBezTo>
                      <a:pt x="5434" y="7351"/>
                      <a:pt x="5414" y="7336"/>
                      <a:pt x="5390" y="7336"/>
                    </a:cubicBezTo>
                    <a:cubicBezTo>
                      <a:pt x="5375" y="7336"/>
                      <a:pt x="5358" y="7342"/>
                      <a:pt x="5345" y="7356"/>
                    </a:cubicBezTo>
                    <a:cubicBezTo>
                      <a:pt x="5058" y="7660"/>
                      <a:pt x="4808" y="8000"/>
                      <a:pt x="4611" y="8358"/>
                    </a:cubicBezTo>
                    <a:cubicBezTo>
                      <a:pt x="4557" y="7857"/>
                      <a:pt x="4396" y="7374"/>
                      <a:pt x="4128" y="6944"/>
                    </a:cubicBezTo>
                    <a:cubicBezTo>
                      <a:pt x="4117" y="6922"/>
                      <a:pt x="4092" y="6907"/>
                      <a:pt x="4071" y="6907"/>
                    </a:cubicBezTo>
                    <a:cubicBezTo>
                      <a:pt x="4057" y="6907"/>
                      <a:pt x="4045" y="6912"/>
                      <a:pt x="4038" y="6926"/>
                    </a:cubicBezTo>
                    <a:cubicBezTo>
                      <a:pt x="3663" y="7320"/>
                      <a:pt x="3484" y="7839"/>
                      <a:pt x="3555" y="8376"/>
                    </a:cubicBezTo>
                    <a:cubicBezTo>
                      <a:pt x="3305" y="8018"/>
                      <a:pt x="3000" y="7660"/>
                      <a:pt x="2786" y="7356"/>
                    </a:cubicBezTo>
                    <a:cubicBezTo>
                      <a:pt x="2765" y="7335"/>
                      <a:pt x="2744" y="7326"/>
                      <a:pt x="2723" y="7326"/>
                    </a:cubicBezTo>
                    <a:cubicBezTo>
                      <a:pt x="2708" y="7326"/>
                      <a:pt x="2693" y="7330"/>
                      <a:pt x="2678" y="7338"/>
                    </a:cubicBezTo>
                    <a:cubicBezTo>
                      <a:pt x="2195" y="7910"/>
                      <a:pt x="2303" y="8734"/>
                      <a:pt x="2696" y="9342"/>
                    </a:cubicBezTo>
                    <a:cubicBezTo>
                      <a:pt x="2320" y="9163"/>
                      <a:pt x="1909" y="9056"/>
                      <a:pt x="1497" y="9002"/>
                    </a:cubicBezTo>
                    <a:cubicBezTo>
                      <a:pt x="1444" y="9002"/>
                      <a:pt x="1408" y="9056"/>
                      <a:pt x="1426" y="9109"/>
                    </a:cubicBezTo>
                    <a:cubicBezTo>
                      <a:pt x="1730" y="10219"/>
                      <a:pt x="2804" y="10702"/>
                      <a:pt x="3859" y="10827"/>
                    </a:cubicBezTo>
                    <a:cubicBezTo>
                      <a:pt x="3877" y="10827"/>
                      <a:pt x="3895" y="10809"/>
                      <a:pt x="3895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67" y="10827"/>
                      <a:pt x="4021" y="10774"/>
                      <a:pt x="3985" y="10756"/>
                    </a:cubicBezTo>
                    <a:cubicBezTo>
                      <a:pt x="3913" y="10684"/>
                      <a:pt x="3842" y="10613"/>
                      <a:pt x="3788" y="10523"/>
                    </a:cubicBezTo>
                    <a:lnTo>
                      <a:pt x="3788" y="10487"/>
                    </a:lnTo>
                    <a:cubicBezTo>
                      <a:pt x="3859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8" y="10827"/>
                      <a:pt x="4092" y="10827"/>
                    </a:cubicBezTo>
                    <a:lnTo>
                      <a:pt x="4110" y="10917"/>
                    </a:lnTo>
                    <a:lnTo>
                      <a:pt x="4092" y="10970"/>
                    </a:lnTo>
                    <a:cubicBezTo>
                      <a:pt x="4056" y="11042"/>
                      <a:pt x="4092" y="11096"/>
                      <a:pt x="4164" y="11114"/>
                    </a:cubicBezTo>
                    <a:cubicBezTo>
                      <a:pt x="4343" y="11955"/>
                      <a:pt x="4539" y="12778"/>
                      <a:pt x="4772" y="13601"/>
                    </a:cubicBezTo>
                    <a:lnTo>
                      <a:pt x="4754" y="13601"/>
                    </a:lnTo>
                    <a:cubicBezTo>
                      <a:pt x="4414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199" y="13082"/>
                      <a:pt x="4289" y="13154"/>
                      <a:pt x="4361" y="13243"/>
                    </a:cubicBezTo>
                    <a:cubicBezTo>
                      <a:pt x="4450" y="13351"/>
                      <a:pt x="4539" y="13458"/>
                      <a:pt x="4647" y="13565"/>
                    </a:cubicBezTo>
                    <a:cubicBezTo>
                      <a:pt x="4653" y="13569"/>
                      <a:pt x="4661" y="13570"/>
                      <a:pt x="4668" y="13570"/>
                    </a:cubicBezTo>
                    <a:cubicBezTo>
                      <a:pt x="4700" y="13570"/>
                      <a:pt x="4733" y="13541"/>
                      <a:pt x="4718" y="13512"/>
                    </a:cubicBezTo>
                    <a:cubicBezTo>
                      <a:pt x="4665" y="13368"/>
                      <a:pt x="4575" y="13243"/>
                      <a:pt x="4468" y="13136"/>
                    </a:cubicBezTo>
                    <a:cubicBezTo>
                      <a:pt x="4361" y="13011"/>
                      <a:pt x="4217" y="12903"/>
                      <a:pt x="4074" y="12832"/>
                    </a:cubicBezTo>
                    <a:cubicBezTo>
                      <a:pt x="4060" y="12827"/>
                      <a:pt x="4047" y="12825"/>
                      <a:pt x="4035" y="12825"/>
                    </a:cubicBezTo>
                    <a:cubicBezTo>
                      <a:pt x="4003" y="12825"/>
                      <a:pt x="3980" y="12841"/>
                      <a:pt x="3967" y="12867"/>
                    </a:cubicBezTo>
                    <a:cubicBezTo>
                      <a:pt x="3899" y="13305"/>
                      <a:pt x="4244" y="13695"/>
                      <a:pt x="4672" y="13695"/>
                    </a:cubicBezTo>
                    <a:cubicBezTo>
                      <a:pt x="4699" y="13695"/>
                      <a:pt x="4727" y="13694"/>
                      <a:pt x="4754" y="13691"/>
                    </a:cubicBezTo>
                    <a:cubicBezTo>
                      <a:pt x="4772" y="13691"/>
                      <a:pt x="4772" y="13673"/>
                      <a:pt x="4790" y="13673"/>
                    </a:cubicBezTo>
                    <a:cubicBezTo>
                      <a:pt x="5130" y="14943"/>
                      <a:pt x="5595" y="16178"/>
                      <a:pt x="6168" y="17359"/>
                    </a:cubicBezTo>
                    <a:cubicBezTo>
                      <a:pt x="5882" y="17001"/>
                      <a:pt x="5595" y="16625"/>
                      <a:pt x="5291" y="16250"/>
                    </a:cubicBezTo>
                    <a:cubicBezTo>
                      <a:pt x="4182" y="14317"/>
                      <a:pt x="2571" y="12492"/>
                      <a:pt x="191" y="12456"/>
                    </a:cubicBezTo>
                    <a:cubicBezTo>
                      <a:pt x="137" y="12474"/>
                      <a:pt x="137" y="12527"/>
                      <a:pt x="191" y="12545"/>
                    </a:cubicBezTo>
                    <a:cubicBezTo>
                      <a:pt x="1408" y="12814"/>
                      <a:pt x="2428" y="13100"/>
                      <a:pt x="3394" y="13941"/>
                    </a:cubicBezTo>
                    <a:cubicBezTo>
                      <a:pt x="3931" y="14442"/>
                      <a:pt x="4396" y="15033"/>
                      <a:pt x="4790" y="15659"/>
                    </a:cubicBezTo>
                    <a:cubicBezTo>
                      <a:pt x="3573" y="14227"/>
                      <a:pt x="2159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76" y="13225"/>
                      <a:pt x="2839" y="13816"/>
                      <a:pt x="3967" y="14925"/>
                    </a:cubicBezTo>
                    <a:cubicBezTo>
                      <a:pt x="4431" y="15389"/>
                      <a:pt x="4859" y="15871"/>
                      <a:pt x="5269" y="16388"/>
                    </a:cubicBezTo>
                    <a:lnTo>
                      <a:pt x="5269" y="16388"/>
                    </a:lnTo>
                    <a:cubicBezTo>
                      <a:pt x="4679" y="15777"/>
                      <a:pt x="3832" y="15475"/>
                      <a:pt x="3072" y="15104"/>
                    </a:cubicBezTo>
                    <a:cubicBezTo>
                      <a:pt x="1891" y="14514"/>
                      <a:pt x="1014" y="13529"/>
                      <a:pt x="84" y="12599"/>
                    </a:cubicBezTo>
                    <a:cubicBezTo>
                      <a:pt x="77" y="12596"/>
                      <a:pt x="70" y="12594"/>
                      <a:pt x="6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92" y="13422"/>
                      <a:pt x="1426" y="14120"/>
                      <a:pt x="2231" y="14728"/>
                    </a:cubicBezTo>
                    <a:cubicBezTo>
                      <a:pt x="3197" y="15444"/>
                      <a:pt x="4361" y="15802"/>
                      <a:pt x="5309" y="16554"/>
                    </a:cubicBezTo>
                    <a:cubicBezTo>
                      <a:pt x="5318" y="16563"/>
                      <a:pt x="5331" y="16567"/>
                      <a:pt x="5345" y="16567"/>
                    </a:cubicBezTo>
                    <a:cubicBezTo>
                      <a:pt x="5358" y="16567"/>
                      <a:pt x="5372" y="16563"/>
                      <a:pt x="5381" y="16554"/>
                    </a:cubicBezTo>
                    <a:lnTo>
                      <a:pt x="5398" y="16590"/>
                    </a:lnTo>
                    <a:cubicBezTo>
                      <a:pt x="5398" y="16598"/>
                      <a:pt x="5403" y="16603"/>
                      <a:pt x="5410" y="16603"/>
                    </a:cubicBezTo>
                    <a:cubicBezTo>
                      <a:pt x="5416" y="16603"/>
                      <a:pt x="5425" y="16598"/>
                      <a:pt x="5434" y="16590"/>
                    </a:cubicBezTo>
                    <a:cubicBezTo>
                      <a:pt x="5738" y="16965"/>
                      <a:pt x="6025" y="17341"/>
                      <a:pt x="6311" y="17699"/>
                    </a:cubicBezTo>
                    <a:cubicBezTo>
                      <a:pt x="7027" y="19131"/>
                      <a:pt x="7796" y="20491"/>
                      <a:pt x="8423" y="21904"/>
                    </a:cubicBezTo>
                    <a:cubicBezTo>
                      <a:pt x="8190" y="21618"/>
                      <a:pt x="7868" y="21439"/>
                      <a:pt x="7492" y="21403"/>
                    </a:cubicBezTo>
                    <a:cubicBezTo>
                      <a:pt x="7438" y="21403"/>
                      <a:pt x="7403" y="21457"/>
                      <a:pt x="7438" y="21511"/>
                    </a:cubicBezTo>
                    <a:cubicBezTo>
                      <a:pt x="7635" y="21904"/>
                      <a:pt x="8029" y="22173"/>
                      <a:pt x="8476" y="22209"/>
                    </a:cubicBezTo>
                    <a:cubicBezTo>
                      <a:pt x="8512" y="22209"/>
                      <a:pt x="8530" y="22173"/>
                      <a:pt x="8530" y="22155"/>
                    </a:cubicBezTo>
                    <a:cubicBezTo>
                      <a:pt x="8852" y="22889"/>
                      <a:pt x="9121" y="23676"/>
                      <a:pt x="9353" y="24463"/>
                    </a:cubicBezTo>
                    <a:cubicBezTo>
                      <a:pt x="9156" y="24875"/>
                      <a:pt x="8977" y="25322"/>
                      <a:pt x="8834" y="25752"/>
                    </a:cubicBezTo>
                    <a:cubicBezTo>
                      <a:pt x="8888" y="25394"/>
                      <a:pt x="8852" y="24964"/>
                      <a:pt x="8566" y="24732"/>
                    </a:cubicBezTo>
                    <a:cubicBezTo>
                      <a:pt x="8543" y="24709"/>
                      <a:pt x="8521" y="24699"/>
                      <a:pt x="8501" y="24699"/>
                    </a:cubicBezTo>
                    <a:cubicBezTo>
                      <a:pt x="8474" y="24699"/>
                      <a:pt x="8451" y="24719"/>
                      <a:pt x="8441" y="24750"/>
                    </a:cubicBezTo>
                    <a:cubicBezTo>
                      <a:pt x="8351" y="25161"/>
                      <a:pt x="8441" y="25591"/>
                      <a:pt x="8727" y="25913"/>
                    </a:cubicBezTo>
                    <a:lnTo>
                      <a:pt x="8727" y="25967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9"/>
                      <a:pt x="8423" y="27076"/>
                      <a:pt x="8315" y="27631"/>
                    </a:cubicBezTo>
                    <a:cubicBezTo>
                      <a:pt x="8280" y="27828"/>
                      <a:pt x="8244" y="28042"/>
                      <a:pt x="8226" y="28239"/>
                    </a:cubicBezTo>
                    <a:cubicBezTo>
                      <a:pt x="8244" y="27792"/>
                      <a:pt x="8262" y="27344"/>
                      <a:pt x="8262" y="26879"/>
                    </a:cubicBezTo>
                    <a:cubicBezTo>
                      <a:pt x="8262" y="25806"/>
                      <a:pt x="7886" y="24857"/>
                      <a:pt x="7689" y="23819"/>
                    </a:cubicBezTo>
                    <a:cubicBezTo>
                      <a:pt x="7680" y="23783"/>
                      <a:pt x="7649" y="23765"/>
                      <a:pt x="7617" y="23765"/>
                    </a:cubicBezTo>
                    <a:cubicBezTo>
                      <a:pt x="7586" y="23765"/>
                      <a:pt x="7555" y="23783"/>
                      <a:pt x="7546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47" y="31747"/>
                      <a:pt x="8262" y="33483"/>
                      <a:pt x="8691" y="35147"/>
                    </a:cubicBezTo>
                    <a:cubicBezTo>
                      <a:pt x="8047" y="34001"/>
                      <a:pt x="7116" y="32964"/>
                      <a:pt x="6222" y="32015"/>
                    </a:cubicBezTo>
                    <a:cubicBezTo>
                      <a:pt x="6204" y="31800"/>
                      <a:pt x="6168" y="31550"/>
                      <a:pt x="6150" y="31317"/>
                    </a:cubicBezTo>
                    <a:cubicBezTo>
                      <a:pt x="6401" y="30619"/>
                      <a:pt x="6794" y="29868"/>
                      <a:pt x="6490" y="29152"/>
                    </a:cubicBezTo>
                    <a:cubicBezTo>
                      <a:pt x="6481" y="29125"/>
                      <a:pt x="6459" y="29112"/>
                      <a:pt x="6434" y="29112"/>
                    </a:cubicBezTo>
                    <a:cubicBezTo>
                      <a:pt x="6410" y="29112"/>
                      <a:pt x="6383" y="29125"/>
                      <a:pt x="6365" y="29152"/>
                    </a:cubicBezTo>
                    <a:cubicBezTo>
                      <a:pt x="6275" y="29367"/>
                      <a:pt x="6168" y="29563"/>
                      <a:pt x="6061" y="29760"/>
                    </a:cubicBezTo>
                    <a:cubicBezTo>
                      <a:pt x="6078" y="29385"/>
                      <a:pt x="6078" y="28991"/>
                      <a:pt x="6096" y="28615"/>
                    </a:cubicBezTo>
                    <a:cubicBezTo>
                      <a:pt x="6096" y="28579"/>
                      <a:pt x="6043" y="28543"/>
                      <a:pt x="5989" y="28543"/>
                    </a:cubicBezTo>
                    <a:cubicBezTo>
                      <a:pt x="5434" y="28776"/>
                      <a:pt x="5202" y="29367"/>
                      <a:pt x="5219" y="29939"/>
                    </a:cubicBezTo>
                    <a:cubicBezTo>
                      <a:pt x="4897" y="29528"/>
                      <a:pt x="4486" y="29188"/>
                      <a:pt x="4021" y="28937"/>
                    </a:cubicBezTo>
                    <a:cubicBezTo>
                      <a:pt x="4011" y="28934"/>
                      <a:pt x="4001" y="28933"/>
                      <a:pt x="3992" y="28933"/>
                    </a:cubicBezTo>
                    <a:cubicBezTo>
                      <a:pt x="3949" y="28933"/>
                      <a:pt x="3913" y="28965"/>
                      <a:pt x="3913" y="29009"/>
                    </a:cubicBezTo>
                    <a:cubicBezTo>
                      <a:pt x="3949" y="29492"/>
                      <a:pt x="4092" y="29957"/>
                      <a:pt x="4325" y="30369"/>
                    </a:cubicBezTo>
                    <a:lnTo>
                      <a:pt x="4289" y="30333"/>
                    </a:lnTo>
                    <a:cubicBezTo>
                      <a:pt x="4083" y="30191"/>
                      <a:pt x="3710" y="29957"/>
                      <a:pt x="3390" y="29957"/>
                    </a:cubicBezTo>
                    <a:cubicBezTo>
                      <a:pt x="3266" y="29957"/>
                      <a:pt x="3149" y="29992"/>
                      <a:pt x="3054" y="30082"/>
                    </a:cubicBezTo>
                    <a:cubicBezTo>
                      <a:pt x="2571" y="30530"/>
                      <a:pt x="3090" y="30924"/>
                      <a:pt x="3680" y="31174"/>
                    </a:cubicBezTo>
                    <a:lnTo>
                      <a:pt x="3430" y="31174"/>
                    </a:lnTo>
                    <a:cubicBezTo>
                      <a:pt x="2750" y="31246"/>
                      <a:pt x="2696" y="31800"/>
                      <a:pt x="2947" y="32337"/>
                    </a:cubicBezTo>
                    <a:cubicBezTo>
                      <a:pt x="2956" y="32364"/>
                      <a:pt x="2983" y="32377"/>
                      <a:pt x="3009" y="32377"/>
                    </a:cubicBezTo>
                    <a:cubicBezTo>
                      <a:pt x="3036" y="32377"/>
                      <a:pt x="3063" y="32364"/>
                      <a:pt x="3072" y="32337"/>
                    </a:cubicBezTo>
                    <a:cubicBezTo>
                      <a:pt x="3310" y="31989"/>
                      <a:pt x="3754" y="31890"/>
                      <a:pt x="4220" y="31890"/>
                    </a:cubicBezTo>
                    <a:cubicBezTo>
                      <a:pt x="4664" y="31890"/>
                      <a:pt x="5129" y="31981"/>
                      <a:pt x="5452" y="32033"/>
                    </a:cubicBezTo>
                    <a:cubicBezTo>
                      <a:pt x="5458" y="32035"/>
                      <a:pt x="5463" y="32036"/>
                      <a:pt x="5468" y="32036"/>
                    </a:cubicBezTo>
                    <a:cubicBezTo>
                      <a:pt x="5509" y="32036"/>
                      <a:pt x="5518" y="31977"/>
                      <a:pt x="5470" y="31961"/>
                    </a:cubicBezTo>
                    <a:cubicBezTo>
                      <a:pt x="5158" y="31832"/>
                      <a:pt x="4708" y="31735"/>
                      <a:pt x="4264" y="31735"/>
                    </a:cubicBezTo>
                    <a:cubicBezTo>
                      <a:pt x="3790" y="31735"/>
                      <a:pt x="3323" y="31845"/>
                      <a:pt x="3036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25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8" y="31926"/>
                      <a:pt x="5631" y="31997"/>
                      <a:pt x="5882" y="32033"/>
                    </a:cubicBezTo>
                    <a:lnTo>
                      <a:pt x="5882" y="32069"/>
                    </a:lnTo>
                    <a:cubicBezTo>
                      <a:pt x="5892" y="32100"/>
                      <a:pt x="5921" y="32119"/>
                      <a:pt x="5953" y="32119"/>
                    </a:cubicBezTo>
                    <a:cubicBezTo>
                      <a:pt x="5977" y="32119"/>
                      <a:pt x="6002" y="32109"/>
                      <a:pt x="6025" y="32087"/>
                    </a:cubicBezTo>
                    <a:cubicBezTo>
                      <a:pt x="6043" y="32105"/>
                      <a:pt x="6061" y="32122"/>
                      <a:pt x="6096" y="32122"/>
                    </a:cubicBezTo>
                    <a:cubicBezTo>
                      <a:pt x="6096" y="32158"/>
                      <a:pt x="6096" y="32194"/>
                      <a:pt x="6114" y="32230"/>
                    </a:cubicBezTo>
                    <a:cubicBezTo>
                      <a:pt x="6122" y="32261"/>
                      <a:pt x="6151" y="32275"/>
                      <a:pt x="6179" y="32275"/>
                    </a:cubicBezTo>
                    <a:cubicBezTo>
                      <a:pt x="6214" y="32275"/>
                      <a:pt x="6250" y="32252"/>
                      <a:pt x="6240" y="32212"/>
                    </a:cubicBezTo>
                    <a:lnTo>
                      <a:pt x="6240" y="32176"/>
                    </a:lnTo>
                    <a:cubicBezTo>
                      <a:pt x="6705" y="32695"/>
                      <a:pt x="7134" y="33232"/>
                      <a:pt x="7564" y="33769"/>
                    </a:cubicBezTo>
                    <a:cubicBezTo>
                      <a:pt x="8083" y="34449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6" y="36722"/>
                      <a:pt x="9264" y="37062"/>
                    </a:cubicBezTo>
                    <a:cubicBezTo>
                      <a:pt x="8189" y="35370"/>
                      <a:pt x="6420" y="33696"/>
                      <a:pt x="4624" y="33696"/>
                    </a:cubicBezTo>
                    <a:cubicBezTo>
                      <a:pt x="4596" y="33696"/>
                      <a:pt x="4568" y="33696"/>
                      <a:pt x="4539" y="33697"/>
                    </a:cubicBezTo>
                    <a:cubicBezTo>
                      <a:pt x="4468" y="33697"/>
                      <a:pt x="4432" y="33787"/>
                      <a:pt x="4486" y="33840"/>
                    </a:cubicBezTo>
                    <a:cubicBezTo>
                      <a:pt x="5291" y="34699"/>
                      <a:pt x="5846" y="35898"/>
                      <a:pt x="6794" y="36632"/>
                    </a:cubicBezTo>
                    <a:cubicBezTo>
                      <a:pt x="7564" y="37240"/>
                      <a:pt x="8584" y="37581"/>
                      <a:pt x="9335" y="38189"/>
                    </a:cubicBezTo>
                    <a:cubicBezTo>
                      <a:pt x="9479" y="38386"/>
                      <a:pt x="9622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799" y="38751"/>
                      <a:pt x="9819" y="38734"/>
                      <a:pt x="9819" y="38708"/>
                    </a:cubicBezTo>
                    <a:cubicBezTo>
                      <a:pt x="9801" y="38672"/>
                      <a:pt x="9783" y="38636"/>
                      <a:pt x="9747" y="38601"/>
                    </a:cubicBezTo>
                    <a:lnTo>
                      <a:pt x="9747" y="38601"/>
                    </a:lnTo>
                    <a:cubicBezTo>
                      <a:pt x="9836" y="38690"/>
                      <a:pt x="9908" y="38780"/>
                      <a:pt x="9980" y="38887"/>
                    </a:cubicBezTo>
                    <a:cubicBezTo>
                      <a:pt x="10266" y="39585"/>
                      <a:pt x="10588" y="40301"/>
                      <a:pt x="10874" y="40998"/>
                    </a:cubicBezTo>
                    <a:lnTo>
                      <a:pt x="10713" y="40909"/>
                    </a:lnTo>
                    <a:cubicBezTo>
                      <a:pt x="10570" y="40676"/>
                      <a:pt x="10391" y="40480"/>
                      <a:pt x="10212" y="40283"/>
                    </a:cubicBezTo>
                    <a:cubicBezTo>
                      <a:pt x="10033" y="40050"/>
                      <a:pt x="9801" y="39871"/>
                      <a:pt x="9532" y="39782"/>
                    </a:cubicBezTo>
                    <a:cubicBezTo>
                      <a:pt x="9523" y="39779"/>
                      <a:pt x="9513" y="39778"/>
                      <a:pt x="9504" y="39778"/>
                    </a:cubicBezTo>
                    <a:cubicBezTo>
                      <a:pt x="9444" y="39778"/>
                      <a:pt x="9394" y="39827"/>
                      <a:pt x="9425" y="39889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3" y="42269"/>
                      <a:pt x="11733" y="43414"/>
                      <a:pt x="11948" y="44577"/>
                    </a:cubicBezTo>
                    <a:cubicBezTo>
                      <a:pt x="11948" y="44792"/>
                      <a:pt x="11930" y="44989"/>
                      <a:pt x="11912" y="45186"/>
                    </a:cubicBezTo>
                    <a:cubicBezTo>
                      <a:pt x="11805" y="44685"/>
                      <a:pt x="11554" y="44184"/>
                      <a:pt x="11161" y="44023"/>
                    </a:cubicBezTo>
                    <a:cubicBezTo>
                      <a:pt x="11143" y="44010"/>
                      <a:pt x="11125" y="44004"/>
                      <a:pt x="11107" y="44004"/>
                    </a:cubicBezTo>
                    <a:cubicBezTo>
                      <a:pt x="1105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59" y="45991"/>
                    </a:cubicBezTo>
                    <a:cubicBezTo>
                      <a:pt x="11680" y="47978"/>
                      <a:pt x="11322" y="49946"/>
                      <a:pt x="10803" y="51861"/>
                    </a:cubicBezTo>
                    <a:cubicBezTo>
                      <a:pt x="10792" y="51904"/>
                      <a:pt x="10827" y="51928"/>
                      <a:pt x="10860" y="51928"/>
                    </a:cubicBezTo>
                    <a:cubicBezTo>
                      <a:pt x="10882" y="51928"/>
                      <a:pt x="10903" y="51918"/>
                      <a:pt x="10910" y="51897"/>
                    </a:cubicBezTo>
                    <a:cubicBezTo>
                      <a:pt x="11465" y="50483"/>
                      <a:pt x="11859" y="49015"/>
                      <a:pt x="12073" y="47512"/>
                    </a:cubicBezTo>
                    <a:cubicBezTo>
                      <a:pt x="12682" y="47011"/>
                      <a:pt x="13272" y="46045"/>
                      <a:pt x="13183" y="45275"/>
                    </a:cubicBezTo>
                    <a:cubicBezTo>
                      <a:pt x="13183" y="45234"/>
                      <a:pt x="13140" y="45192"/>
                      <a:pt x="13096" y="45192"/>
                    </a:cubicBezTo>
                    <a:cubicBezTo>
                      <a:pt x="13083" y="45192"/>
                      <a:pt x="13070" y="45196"/>
                      <a:pt x="13058" y="45204"/>
                    </a:cubicBezTo>
                    <a:cubicBezTo>
                      <a:pt x="12574" y="45544"/>
                      <a:pt x="12413" y="46063"/>
                      <a:pt x="12181" y="46546"/>
                    </a:cubicBezTo>
                    <a:cubicBezTo>
                      <a:pt x="12306" y="45258"/>
                      <a:pt x="12342" y="43951"/>
                      <a:pt x="12306" y="42645"/>
                    </a:cubicBezTo>
                    <a:cubicBezTo>
                      <a:pt x="12753" y="42144"/>
                      <a:pt x="12897" y="41392"/>
                      <a:pt x="13004" y="40748"/>
                    </a:cubicBezTo>
                    <a:cubicBezTo>
                      <a:pt x="13018" y="40704"/>
                      <a:pt x="12974" y="40649"/>
                      <a:pt x="12928" y="40649"/>
                    </a:cubicBezTo>
                    <a:cubicBezTo>
                      <a:pt x="12917" y="40649"/>
                      <a:pt x="12907" y="40652"/>
                      <a:pt x="12897" y="40658"/>
                    </a:cubicBezTo>
                    <a:cubicBezTo>
                      <a:pt x="12610" y="40963"/>
                      <a:pt x="12395" y="41303"/>
                      <a:pt x="12252" y="41678"/>
                    </a:cubicBezTo>
                    <a:cubicBezTo>
                      <a:pt x="12252" y="41589"/>
                      <a:pt x="12252" y="41482"/>
                      <a:pt x="12234" y="41392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1"/>
                      <a:pt x="14203" y="35702"/>
                      <a:pt x="14937" y="34646"/>
                    </a:cubicBezTo>
                    <a:cubicBezTo>
                      <a:pt x="16010" y="33125"/>
                      <a:pt x="17048" y="31639"/>
                      <a:pt x="17818" y="29957"/>
                    </a:cubicBezTo>
                    <a:cubicBezTo>
                      <a:pt x="17850" y="29893"/>
                      <a:pt x="17810" y="29829"/>
                      <a:pt x="17750" y="29829"/>
                    </a:cubicBezTo>
                    <a:cubicBezTo>
                      <a:pt x="17743" y="29829"/>
                      <a:pt x="17736" y="29830"/>
                      <a:pt x="17728" y="29832"/>
                    </a:cubicBezTo>
                    <a:cubicBezTo>
                      <a:pt x="15599" y="30458"/>
                      <a:pt x="14113" y="32212"/>
                      <a:pt x="13272" y="34234"/>
                    </a:cubicBezTo>
                    <a:cubicBezTo>
                      <a:pt x="13451" y="33339"/>
                      <a:pt x="13648" y="32463"/>
                      <a:pt x="13845" y="31568"/>
                    </a:cubicBezTo>
                    <a:lnTo>
                      <a:pt x="13845" y="31604"/>
                    </a:lnTo>
                    <a:cubicBezTo>
                      <a:pt x="13854" y="31612"/>
                      <a:pt x="13872" y="31617"/>
                      <a:pt x="13887" y="31617"/>
                    </a:cubicBezTo>
                    <a:cubicBezTo>
                      <a:pt x="13903" y="31617"/>
                      <a:pt x="13917" y="31612"/>
                      <a:pt x="13917" y="31604"/>
                    </a:cubicBezTo>
                    <a:cubicBezTo>
                      <a:pt x="13952" y="31425"/>
                      <a:pt x="13970" y="31246"/>
                      <a:pt x="13970" y="31067"/>
                    </a:cubicBezTo>
                    <a:cubicBezTo>
                      <a:pt x="14095" y="30548"/>
                      <a:pt x="14221" y="30047"/>
                      <a:pt x="14364" y="29528"/>
                    </a:cubicBezTo>
                    <a:cubicBezTo>
                      <a:pt x="14829" y="29295"/>
                      <a:pt x="15205" y="28919"/>
                      <a:pt x="15438" y="28454"/>
                    </a:cubicBezTo>
                    <a:cubicBezTo>
                      <a:pt x="15470" y="28406"/>
                      <a:pt x="15430" y="28344"/>
                      <a:pt x="15370" y="28344"/>
                    </a:cubicBezTo>
                    <a:cubicBezTo>
                      <a:pt x="15363" y="28344"/>
                      <a:pt x="15356" y="28345"/>
                      <a:pt x="15348" y="28347"/>
                    </a:cubicBezTo>
                    <a:cubicBezTo>
                      <a:pt x="15044" y="28418"/>
                      <a:pt x="14758" y="28597"/>
                      <a:pt x="14561" y="28830"/>
                    </a:cubicBezTo>
                    <a:cubicBezTo>
                      <a:pt x="14650" y="28472"/>
                      <a:pt x="14740" y="28114"/>
                      <a:pt x="14847" y="27756"/>
                    </a:cubicBezTo>
                    <a:cubicBezTo>
                      <a:pt x="15098" y="27577"/>
                      <a:pt x="15348" y="27398"/>
                      <a:pt x="15581" y="27183"/>
                    </a:cubicBezTo>
                    <a:lnTo>
                      <a:pt x="15581" y="27183"/>
                    </a:lnTo>
                    <a:cubicBezTo>
                      <a:pt x="15545" y="27219"/>
                      <a:pt x="15527" y="27255"/>
                      <a:pt x="15509" y="27291"/>
                    </a:cubicBezTo>
                    <a:cubicBezTo>
                      <a:pt x="15495" y="27320"/>
                      <a:pt x="15516" y="27349"/>
                      <a:pt x="15534" y="27349"/>
                    </a:cubicBezTo>
                    <a:cubicBezTo>
                      <a:pt x="15538" y="27349"/>
                      <a:pt x="15542" y="27348"/>
                      <a:pt x="15545" y="27344"/>
                    </a:cubicBezTo>
                    <a:cubicBezTo>
                      <a:pt x="15617" y="27291"/>
                      <a:pt x="15688" y="27237"/>
                      <a:pt x="15742" y="27166"/>
                    </a:cubicBezTo>
                    <a:cubicBezTo>
                      <a:pt x="15763" y="27167"/>
                      <a:pt x="15784" y="27167"/>
                      <a:pt x="15805" y="27167"/>
                    </a:cubicBezTo>
                    <a:cubicBezTo>
                      <a:pt x="16492" y="27167"/>
                      <a:pt x="17330" y="26618"/>
                      <a:pt x="17764" y="26271"/>
                    </a:cubicBezTo>
                    <a:cubicBezTo>
                      <a:pt x="17800" y="26217"/>
                      <a:pt x="17764" y="26146"/>
                      <a:pt x="17710" y="26146"/>
                    </a:cubicBezTo>
                    <a:cubicBezTo>
                      <a:pt x="17263" y="26163"/>
                      <a:pt x="16816" y="26271"/>
                      <a:pt x="16404" y="26432"/>
                    </a:cubicBezTo>
                    <a:cubicBezTo>
                      <a:pt x="16923" y="26002"/>
                      <a:pt x="17370" y="25483"/>
                      <a:pt x="17728" y="24893"/>
                    </a:cubicBezTo>
                    <a:cubicBezTo>
                      <a:pt x="17746" y="24857"/>
                      <a:pt x="17710" y="24803"/>
                      <a:pt x="17657" y="24803"/>
                    </a:cubicBezTo>
                    <a:cubicBezTo>
                      <a:pt x="17639" y="24803"/>
                      <a:pt x="17621" y="24803"/>
                      <a:pt x="17603" y="24803"/>
                    </a:cubicBezTo>
                    <a:cubicBezTo>
                      <a:pt x="17050" y="24803"/>
                      <a:pt x="16536" y="25067"/>
                      <a:pt x="16189" y="25483"/>
                    </a:cubicBezTo>
                    <a:cubicBezTo>
                      <a:pt x="16386" y="24911"/>
                      <a:pt x="16350" y="24302"/>
                      <a:pt x="16082" y="23765"/>
                    </a:cubicBezTo>
                    <a:cubicBezTo>
                      <a:pt x="16060" y="23743"/>
                      <a:pt x="16031" y="23728"/>
                      <a:pt x="16003" y="23728"/>
                    </a:cubicBezTo>
                    <a:cubicBezTo>
                      <a:pt x="15987" y="23728"/>
                      <a:pt x="15970" y="23734"/>
                      <a:pt x="15957" y="23748"/>
                    </a:cubicBezTo>
                    <a:cubicBezTo>
                      <a:pt x="15581" y="24105"/>
                      <a:pt x="15312" y="24553"/>
                      <a:pt x="15169" y="25054"/>
                    </a:cubicBezTo>
                    <a:cubicBezTo>
                      <a:pt x="15098" y="24785"/>
                      <a:pt x="14972" y="24535"/>
                      <a:pt x="14811" y="24320"/>
                    </a:cubicBezTo>
                    <a:cubicBezTo>
                      <a:pt x="14716" y="24197"/>
                      <a:pt x="14318" y="23814"/>
                      <a:pt x="14048" y="23814"/>
                    </a:cubicBezTo>
                    <a:cubicBezTo>
                      <a:pt x="13963" y="23814"/>
                      <a:pt x="13892" y="23851"/>
                      <a:pt x="13845" y="23944"/>
                    </a:cubicBezTo>
                    <a:cubicBezTo>
                      <a:pt x="13612" y="24463"/>
                      <a:pt x="13791" y="25090"/>
                      <a:pt x="13988" y="25609"/>
                    </a:cubicBezTo>
                    <a:cubicBezTo>
                      <a:pt x="13765" y="25414"/>
                      <a:pt x="13499" y="25316"/>
                      <a:pt x="13224" y="25316"/>
                    </a:cubicBezTo>
                    <a:cubicBezTo>
                      <a:pt x="13145" y="25316"/>
                      <a:pt x="13066" y="25324"/>
                      <a:pt x="12986" y="25340"/>
                    </a:cubicBezTo>
                    <a:cubicBezTo>
                      <a:pt x="12950" y="25340"/>
                      <a:pt x="12932" y="25376"/>
                      <a:pt x="12932" y="25412"/>
                    </a:cubicBezTo>
                    <a:cubicBezTo>
                      <a:pt x="12932" y="26235"/>
                      <a:pt x="13738" y="27130"/>
                      <a:pt x="14579" y="27148"/>
                    </a:cubicBezTo>
                    <a:cubicBezTo>
                      <a:pt x="14632" y="27309"/>
                      <a:pt x="14686" y="27470"/>
                      <a:pt x="14740" y="27613"/>
                    </a:cubicBezTo>
                    <a:cubicBezTo>
                      <a:pt x="14740" y="27631"/>
                      <a:pt x="14758" y="27631"/>
                      <a:pt x="14758" y="27649"/>
                    </a:cubicBezTo>
                    <a:cubicBezTo>
                      <a:pt x="14758" y="27649"/>
                      <a:pt x="14758" y="27649"/>
                      <a:pt x="14758" y="27667"/>
                    </a:cubicBezTo>
                    <a:cubicBezTo>
                      <a:pt x="14758" y="27685"/>
                      <a:pt x="14758" y="27685"/>
                      <a:pt x="14758" y="27702"/>
                    </a:cubicBezTo>
                    <a:cubicBezTo>
                      <a:pt x="14614" y="28203"/>
                      <a:pt x="14453" y="28687"/>
                      <a:pt x="14310" y="29188"/>
                    </a:cubicBezTo>
                    <a:cubicBezTo>
                      <a:pt x="14292" y="29188"/>
                      <a:pt x="14292" y="29206"/>
                      <a:pt x="14310" y="29223"/>
                    </a:cubicBezTo>
                    <a:lnTo>
                      <a:pt x="14239" y="29402"/>
                    </a:lnTo>
                    <a:cubicBezTo>
                      <a:pt x="14185" y="29456"/>
                      <a:pt x="14113" y="29510"/>
                      <a:pt x="14042" y="29563"/>
                    </a:cubicBezTo>
                    <a:cubicBezTo>
                      <a:pt x="13995" y="29594"/>
                      <a:pt x="14029" y="29639"/>
                      <a:pt x="14074" y="29639"/>
                    </a:cubicBezTo>
                    <a:cubicBezTo>
                      <a:pt x="14081" y="29639"/>
                      <a:pt x="14088" y="29638"/>
                      <a:pt x="14095" y="29635"/>
                    </a:cubicBezTo>
                    <a:cubicBezTo>
                      <a:pt x="14149" y="29635"/>
                      <a:pt x="14149" y="29617"/>
                      <a:pt x="14185" y="29599"/>
                    </a:cubicBezTo>
                    <a:lnTo>
                      <a:pt x="14185" y="29599"/>
                    </a:lnTo>
                    <a:cubicBezTo>
                      <a:pt x="14095" y="29903"/>
                      <a:pt x="14006" y="30190"/>
                      <a:pt x="13934" y="30476"/>
                    </a:cubicBezTo>
                    <a:cubicBezTo>
                      <a:pt x="13863" y="30190"/>
                      <a:pt x="13720" y="29903"/>
                      <a:pt x="13541" y="29671"/>
                    </a:cubicBezTo>
                    <a:cubicBezTo>
                      <a:pt x="13528" y="29658"/>
                      <a:pt x="13511" y="29652"/>
                      <a:pt x="13494" y="29652"/>
                    </a:cubicBezTo>
                    <a:cubicBezTo>
                      <a:pt x="13463" y="29652"/>
                      <a:pt x="13433" y="29672"/>
                      <a:pt x="13433" y="29707"/>
                    </a:cubicBezTo>
                    <a:cubicBezTo>
                      <a:pt x="13326" y="30154"/>
                      <a:pt x="13523" y="30709"/>
                      <a:pt x="13738" y="31138"/>
                    </a:cubicBezTo>
                    <a:cubicBezTo>
                      <a:pt x="13594" y="31693"/>
                      <a:pt x="13451" y="32248"/>
                      <a:pt x="13308" y="32803"/>
                    </a:cubicBezTo>
                    <a:cubicBezTo>
                      <a:pt x="13290" y="32391"/>
                      <a:pt x="13183" y="32015"/>
                      <a:pt x="12950" y="31675"/>
                    </a:cubicBezTo>
                    <a:cubicBezTo>
                      <a:pt x="12940" y="31655"/>
                      <a:pt x="12914" y="31641"/>
                      <a:pt x="12890" y="31641"/>
                    </a:cubicBezTo>
                    <a:cubicBezTo>
                      <a:pt x="12870" y="31641"/>
                      <a:pt x="12851" y="31651"/>
                      <a:pt x="12843" y="31675"/>
                    </a:cubicBezTo>
                    <a:cubicBezTo>
                      <a:pt x="12610" y="32140"/>
                      <a:pt x="12843" y="32856"/>
                      <a:pt x="13183" y="33268"/>
                    </a:cubicBezTo>
                    <a:lnTo>
                      <a:pt x="13183" y="33304"/>
                    </a:lnTo>
                    <a:cubicBezTo>
                      <a:pt x="12843" y="34717"/>
                      <a:pt x="12557" y="36131"/>
                      <a:pt x="12342" y="37581"/>
                    </a:cubicBezTo>
                    <a:cubicBezTo>
                      <a:pt x="12234" y="37849"/>
                      <a:pt x="12109" y="38099"/>
                      <a:pt x="11966" y="38368"/>
                    </a:cubicBezTo>
                    <a:cubicBezTo>
                      <a:pt x="11940" y="38407"/>
                      <a:pt x="11979" y="38436"/>
                      <a:pt x="12017" y="38436"/>
                    </a:cubicBezTo>
                    <a:cubicBezTo>
                      <a:pt x="12031" y="38436"/>
                      <a:pt x="12045" y="38432"/>
                      <a:pt x="12055" y="38422"/>
                    </a:cubicBezTo>
                    <a:cubicBezTo>
                      <a:pt x="12091" y="38368"/>
                      <a:pt x="12109" y="38314"/>
                      <a:pt x="12145" y="38261"/>
                    </a:cubicBezTo>
                    <a:cubicBezTo>
                      <a:pt x="12154" y="38269"/>
                      <a:pt x="12167" y="38274"/>
                      <a:pt x="12181" y="38274"/>
                    </a:cubicBezTo>
                    <a:cubicBezTo>
                      <a:pt x="12194" y="38274"/>
                      <a:pt x="12208" y="38269"/>
                      <a:pt x="12216" y="38261"/>
                    </a:cubicBezTo>
                    <a:lnTo>
                      <a:pt x="12252" y="38225"/>
                    </a:lnTo>
                    <a:lnTo>
                      <a:pt x="12252" y="38225"/>
                    </a:lnTo>
                    <a:cubicBezTo>
                      <a:pt x="12181" y="38726"/>
                      <a:pt x="12127" y="39227"/>
                      <a:pt x="12091" y="39728"/>
                    </a:cubicBezTo>
                    <a:cubicBezTo>
                      <a:pt x="11894" y="37921"/>
                      <a:pt x="11626" y="36113"/>
                      <a:pt x="11322" y="34324"/>
                    </a:cubicBezTo>
                    <a:cubicBezTo>
                      <a:pt x="11340" y="34324"/>
                      <a:pt x="11340" y="34306"/>
                      <a:pt x="11340" y="34306"/>
                    </a:cubicBezTo>
                    <a:cubicBezTo>
                      <a:pt x="11733" y="33769"/>
                      <a:pt x="11984" y="32964"/>
                      <a:pt x="11751" y="32355"/>
                    </a:cubicBezTo>
                    <a:cubicBezTo>
                      <a:pt x="11740" y="32320"/>
                      <a:pt x="11698" y="32293"/>
                      <a:pt x="11660" y="32293"/>
                    </a:cubicBezTo>
                    <a:cubicBezTo>
                      <a:pt x="11640" y="32293"/>
                      <a:pt x="11621" y="32301"/>
                      <a:pt x="11608" y="32319"/>
                    </a:cubicBezTo>
                    <a:cubicBezTo>
                      <a:pt x="11393" y="32606"/>
                      <a:pt x="11232" y="32928"/>
                      <a:pt x="11161" y="33268"/>
                    </a:cubicBezTo>
                    <a:cubicBezTo>
                      <a:pt x="10946" y="31979"/>
                      <a:pt x="10749" y="30691"/>
                      <a:pt x="10570" y="29456"/>
                    </a:cubicBezTo>
                    <a:lnTo>
                      <a:pt x="10302" y="27380"/>
                    </a:lnTo>
                    <a:cubicBezTo>
                      <a:pt x="10624" y="26969"/>
                      <a:pt x="10803" y="26450"/>
                      <a:pt x="10785" y="25913"/>
                    </a:cubicBezTo>
                    <a:cubicBezTo>
                      <a:pt x="10785" y="25865"/>
                      <a:pt x="10745" y="25825"/>
                      <a:pt x="10703" y="25825"/>
                    </a:cubicBezTo>
                    <a:cubicBezTo>
                      <a:pt x="10681" y="25825"/>
                      <a:pt x="10660" y="25835"/>
                      <a:pt x="10642" y="25859"/>
                    </a:cubicBezTo>
                    <a:cubicBezTo>
                      <a:pt x="10445" y="26074"/>
                      <a:pt x="10284" y="26342"/>
                      <a:pt x="10194" y="26629"/>
                    </a:cubicBezTo>
                    <a:cubicBezTo>
                      <a:pt x="10069" y="25770"/>
                      <a:pt x="9962" y="24893"/>
                      <a:pt x="9854" y="24034"/>
                    </a:cubicBezTo>
                    <a:cubicBezTo>
                      <a:pt x="10176" y="23425"/>
                      <a:pt x="10534" y="22853"/>
                      <a:pt x="10928" y="22316"/>
                    </a:cubicBezTo>
                    <a:lnTo>
                      <a:pt x="10982" y="22316"/>
                    </a:lnTo>
                    <a:cubicBezTo>
                      <a:pt x="11168" y="22201"/>
                      <a:pt x="11377" y="22144"/>
                      <a:pt x="11590" y="22144"/>
                    </a:cubicBezTo>
                    <a:cubicBezTo>
                      <a:pt x="11644" y="22144"/>
                      <a:pt x="11698" y="22148"/>
                      <a:pt x="11751" y="22155"/>
                    </a:cubicBezTo>
                    <a:cubicBezTo>
                      <a:pt x="11662" y="22262"/>
                      <a:pt x="11554" y="22370"/>
                      <a:pt x="11447" y="22441"/>
                    </a:cubicBezTo>
                    <a:cubicBezTo>
                      <a:pt x="11292" y="22503"/>
                      <a:pt x="11123" y="22552"/>
                      <a:pt x="10952" y="22552"/>
                    </a:cubicBezTo>
                    <a:cubicBezTo>
                      <a:pt x="10926" y="22552"/>
                      <a:pt x="10900" y="22551"/>
                      <a:pt x="10874" y="22549"/>
                    </a:cubicBezTo>
                    <a:cubicBezTo>
                      <a:pt x="10821" y="22549"/>
                      <a:pt x="10785" y="22638"/>
                      <a:pt x="10839" y="22656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7" y="22715"/>
                      <a:pt x="11778" y="22397"/>
                      <a:pt x="11966" y="22137"/>
                    </a:cubicBezTo>
                    <a:cubicBezTo>
                      <a:pt x="11984" y="22101"/>
                      <a:pt x="11966" y="22048"/>
                      <a:pt x="11912" y="22030"/>
                    </a:cubicBezTo>
                    <a:cubicBezTo>
                      <a:pt x="11826" y="22014"/>
                      <a:pt x="11740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7"/>
                    </a:cubicBezTo>
                    <a:cubicBezTo>
                      <a:pt x="11375" y="21725"/>
                      <a:pt x="11715" y="21350"/>
                      <a:pt x="12073" y="20974"/>
                    </a:cubicBezTo>
                    <a:cubicBezTo>
                      <a:pt x="12270" y="20777"/>
                      <a:pt x="12485" y="20562"/>
                      <a:pt x="12700" y="20365"/>
                    </a:cubicBezTo>
                    <a:cubicBezTo>
                      <a:pt x="13147" y="20133"/>
                      <a:pt x="13630" y="19936"/>
                      <a:pt x="14113" y="19757"/>
                    </a:cubicBezTo>
                    <a:cubicBezTo>
                      <a:pt x="15223" y="19310"/>
                      <a:pt x="16386" y="19023"/>
                      <a:pt x="17567" y="18898"/>
                    </a:cubicBezTo>
                    <a:cubicBezTo>
                      <a:pt x="17621" y="18898"/>
                      <a:pt x="17621" y="18809"/>
                      <a:pt x="17567" y="18809"/>
                    </a:cubicBezTo>
                    <a:cubicBezTo>
                      <a:pt x="17521" y="18807"/>
                      <a:pt x="17474" y="18807"/>
                      <a:pt x="17428" y="18807"/>
                    </a:cubicBezTo>
                    <a:cubicBezTo>
                      <a:pt x="16160" y="18807"/>
                      <a:pt x="15019" y="19273"/>
                      <a:pt x="13845" y="19739"/>
                    </a:cubicBezTo>
                    <a:cubicBezTo>
                      <a:pt x="13629" y="19820"/>
                      <a:pt x="13403" y="19901"/>
                      <a:pt x="13174" y="19998"/>
                    </a:cubicBezTo>
                    <a:lnTo>
                      <a:pt x="13174" y="19998"/>
                    </a:lnTo>
                    <a:cubicBezTo>
                      <a:pt x="13755" y="19704"/>
                      <a:pt x="14290" y="19326"/>
                      <a:pt x="14883" y="19005"/>
                    </a:cubicBezTo>
                    <a:cubicBezTo>
                      <a:pt x="15634" y="18576"/>
                      <a:pt x="16529" y="18522"/>
                      <a:pt x="17388" y="18522"/>
                    </a:cubicBezTo>
                    <a:cubicBezTo>
                      <a:pt x="17490" y="18522"/>
                      <a:pt x="17678" y="18518"/>
                      <a:pt x="17895" y="18518"/>
                    </a:cubicBezTo>
                    <a:cubicBezTo>
                      <a:pt x="18635" y="18518"/>
                      <a:pt x="19719" y="18571"/>
                      <a:pt x="18945" y="19041"/>
                    </a:cubicBezTo>
                    <a:cubicBezTo>
                      <a:pt x="17657" y="19829"/>
                      <a:pt x="16547" y="20061"/>
                      <a:pt x="15062" y="20097"/>
                    </a:cubicBezTo>
                    <a:cubicBezTo>
                      <a:pt x="14078" y="20115"/>
                      <a:pt x="13201" y="20240"/>
                      <a:pt x="12360" y="20741"/>
                    </a:cubicBezTo>
                    <a:cubicBezTo>
                      <a:pt x="12328" y="20757"/>
                      <a:pt x="12338" y="20816"/>
                      <a:pt x="12366" y="20816"/>
                    </a:cubicBezTo>
                    <a:cubicBezTo>
                      <a:pt x="12370" y="20816"/>
                      <a:pt x="12374" y="20815"/>
                      <a:pt x="12378" y="20813"/>
                    </a:cubicBezTo>
                    <a:cubicBezTo>
                      <a:pt x="13809" y="20258"/>
                      <a:pt x="15187" y="20294"/>
                      <a:pt x="16690" y="20169"/>
                    </a:cubicBezTo>
                    <a:cubicBezTo>
                      <a:pt x="17800" y="20079"/>
                      <a:pt x="18784" y="19292"/>
                      <a:pt x="19732" y="18773"/>
                    </a:cubicBezTo>
                    <a:cubicBezTo>
                      <a:pt x="19804" y="18737"/>
                      <a:pt x="19786" y="18647"/>
                      <a:pt x="19715" y="18612"/>
                    </a:cubicBezTo>
                    <a:cubicBezTo>
                      <a:pt x="18884" y="18481"/>
                      <a:pt x="18077" y="18366"/>
                      <a:pt x="17258" y="18366"/>
                    </a:cubicBezTo>
                    <a:cubicBezTo>
                      <a:pt x="16841" y="18366"/>
                      <a:pt x="16421" y="18396"/>
                      <a:pt x="15992" y="18469"/>
                    </a:cubicBezTo>
                    <a:cubicBezTo>
                      <a:pt x="15008" y="18630"/>
                      <a:pt x="14203" y="19256"/>
                      <a:pt x="13344" y="19775"/>
                    </a:cubicBezTo>
                    <a:cubicBezTo>
                      <a:pt x="13881" y="19292"/>
                      <a:pt x="14435" y="18809"/>
                      <a:pt x="14954" y="18307"/>
                    </a:cubicBezTo>
                    <a:cubicBezTo>
                      <a:pt x="15473" y="17824"/>
                      <a:pt x="15992" y="17359"/>
                      <a:pt x="16529" y="16930"/>
                    </a:cubicBezTo>
                    <a:cubicBezTo>
                      <a:pt x="16762" y="17037"/>
                      <a:pt x="16995" y="17073"/>
                      <a:pt x="17245" y="17073"/>
                    </a:cubicBezTo>
                    <a:cubicBezTo>
                      <a:pt x="17388" y="17055"/>
                      <a:pt x="17621" y="16930"/>
                      <a:pt x="17585" y="16751"/>
                    </a:cubicBezTo>
                    <a:cubicBezTo>
                      <a:pt x="17549" y="16590"/>
                      <a:pt x="17370" y="16554"/>
                      <a:pt x="17245" y="16518"/>
                    </a:cubicBezTo>
                    <a:lnTo>
                      <a:pt x="17138" y="16482"/>
                    </a:lnTo>
                    <a:cubicBezTo>
                      <a:pt x="17460" y="16267"/>
                      <a:pt x="17800" y="16035"/>
                      <a:pt x="18140" y="15856"/>
                    </a:cubicBezTo>
                    <a:cubicBezTo>
                      <a:pt x="18158" y="15874"/>
                      <a:pt x="18176" y="15892"/>
                      <a:pt x="18211" y="15892"/>
                    </a:cubicBezTo>
                    <a:lnTo>
                      <a:pt x="18283" y="15892"/>
                    </a:lnTo>
                    <a:cubicBezTo>
                      <a:pt x="18372" y="15945"/>
                      <a:pt x="18462" y="15999"/>
                      <a:pt x="18569" y="16035"/>
                    </a:cubicBezTo>
                    <a:cubicBezTo>
                      <a:pt x="18605" y="16035"/>
                      <a:pt x="18623" y="16035"/>
                      <a:pt x="18641" y="16017"/>
                    </a:cubicBezTo>
                    <a:lnTo>
                      <a:pt x="18730" y="16017"/>
                    </a:lnTo>
                    <a:cubicBezTo>
                      <a:pt x="19249" y="16947"/>
                      <a:pt x="20072" y="17824"/>
                      <a:pt x="21218" y="17842"/>
                    </a:cubicBezTo>
                    <a:cubicBezTo>
                      <a:pt x="21271" y="17842"/>
                      <a:pt x="21307" y="17771"/>
                      <a:pt x="21289" y="17717"/>
                    </a:cubicBezTo>
                    <a:cubicBezTo>
                      <a:pt x="21128" y="17287"/>
                      <a:pt x="20860" y="16912"/>
                      <a:pt x="20520" y="16607"/>
                    </a:cubicBezTo>
                    <a:lnTo>
                      <a:pt x="20520" y="16607"/>
                    </a:lnTo>
                    <a:cubicBezTo>
                      <a:pt x="20550" y="16609"/>
                      <a:pt x="20580" y="16609"/>
                      <a:pt x="20610" y="16609"/>
                    </a:cubicBezTo>
                    <a:cubicBezTo>
                      <a:pt x="21063" y="16609"/>
                      <a:pt x="21512" y="16483"/>
                      <a:pt x="21898" y="16232"/>
                    </a:cubicBezTo>
                    <a:cubicBezTo>
                      <a:pt x="21916" y="16214"/>
                      <a:pt x="21916" y="16178"/>
                      <a:pt x="21898" y="16160"/>
                    </a:cubicBezTo>
                    <a:cubicBezTo>
                      <a:pt x="21661" y="15635"/>
                      <a:pt x="21023" y="15479"/>
                      <a:pt x="20378" y="15479"/>
                    </a:cubicBezTo>
                    <a:cubicBezTo>
                      <a:pt x="20342" y="15479"/>
                      <a:pt x="20306" y="15479"/>
                      <a:pt x="20269" y="15480"/>
                    </a:cubicBezTo>
                    <a:lnTo>
                      <a:pt x="20520" y="15373"/>
                    </a:lnTo>
                    <a:cubicBezTo>
                      <a:pt x="20878" y="15230"/>
                      <a:pt x="21611" y="14961"/>
                      <a:pt x="21629" y="14478"/>
                    </a:cubicBezTo>
                    <a:cubicBezTo>
                      <a:pt x="21649" y="14163"/>
                      <a:pt x="21370" y="14075"/>
                      <a:pt x="21068" y="14075"/>
                    </a:cubicBezTo>
                    <a:cubicBezTo>
                      <a:pt x="20822" y="14075"/>
                      <a:pt x="20559" y="14133"/>
                      <a:pt x="20430" y="14174"/>
                    </a:cubicBezTo>
                    <a:cubicBezTo>
                      <a:pt x="20305" y="14227"/>
                      <a:pt x="20162" y="14281"/>
                      <a:pt x="20037" y="14353"/>
                    </a:cubicBezTo>
                    <a:cubicBezTo>
                      <a:pt x="20377" y="13959"/>
                      <a:pt x="20609" y="13494"/>
                      <a:pt x="20717" y="12993"/>
                    </a:cubicBezTo>
                    <a:cubicBezTo>
                      <a:pt x="20735" y="12957"/>
                      <a:pt x="20699" y="12903"/>
                      <a:pt x="20663" y="12903"/>
                    </a:cubicBezTo>
                    <a:cubicBezTo>
                      <a:pt x="20019" y="12903"/>
                      <a:pt x="19589" y="13315"/>
                      <a:pt x="19303" y="13834"/>
                    </a:cubicBezTo>
                    <a:cubicBezTo>
                      <a:pt x="19410" y="13189"/>
                      <a:pt x="19178" y="12527"/>
                      <a:pt x="18695" y="11883"/>
                    </a:cubicBezTo>
                    <a:cubicBezTo>
                      <a:pt x="18675" y="11863"/>
                      <a:pt x="18645" y="11849"/>
                      <a:pt x="18618" y="11849"/>
                    </a:cubicBezTo>
                    <a:cubicBezTo>
                      <a:pt x="18596" y="11849"/>
                      <a:pt x="18577" y="11859"/>
                      <a:pt x="18569" y="11883"/>
                    </a:cubicBezTo>
                    <a:cubicBezTo>
                      <a:pt x="18355" y="12366"/>
                      <a:pt x="18229" y="12867"/>
                      <a:pt x="18193" y="13386"/>
                    </a:cubicBezTo>
                    <a:cubicBezTo>
                      <a:pt x="18122" y="13261"/>
                      <a:pt x="18050" y="13136"/>
                      <a:pt x="17997" y="13011"/>
                    </a:cubicBezTo>
                    <a:cubicBezTo>
                      <a:pt x="17979" y="12993"/>
                      <a:pt x="17943" y="12975"/>
                      <a:pt x="17925" y="12975"/>
                    </a:cubicBezTo>
                    <a:cubicBezTo>
                      <a:pt x="17907" y="12957"/>
                      <a:pt x="17889" y="12957"/>
                      <a:pt x="17871" y="12957"/>
                    </a:cubicBezTo>
                    <a:lnTo>
                      <a:pt x="17818" y="12957"/>
                    </a:lnTo>
                    <a:cubicBezTo>
                      <a:pt x="17800" y="12957"/>
                      <a:pt x="17764" y="12975"/>
                      <a:pt x="17764" y="13011"/>
                    </a:cubicBezTo>
                    <a:cubicBezTo>
                      <a:pt x="17496" y="13834"/>
                      <a:pt x="17406" y="14997"/>
                      <a:pt x="18104" y="15623"/>
                    </a:cubicBezTo>
                    <a:cubicBezTo>
                      <a:pt x="18104" y="15641"/>
                      <a:pt x="18104" y="15677"/>
                      <a:pt x="18104" y="15713"/>
                    </a:cubicBezTo>
                    <a:cubicBezTo>
                      <a:pt x="17657" y="15927"/>
                      <a:pt x="17227" y="16178"/>
                      <a:pt x="16816" y="16446"/>
                    </a:cubicBezTo>
                    <a:cubicBezTo>
                      <a:pt x="16762" y="16464"/>
                      <a:pt x="16726" y="16464"/>
                      <a:pt x="16690" y="16500"/>
                    </a:cubicBezTo>
                    <a:cubicBezTo>
                      <a:pt x="16672" y="16500"/>
                      <a:pt x="16672" y="16536"/>
                      <a:pt x="16672" y="16554"/>
                    </a:cubicBezTo>
                    <a:cubicBezTo>
                      <a:pt x="16332" y="16786"/>
                      <a:pt x="15992" y="17037"/>
                      <a:pt x="15670" y="17305"/>
                    </a:cubicBezTo>
                    <a:cubicBezTo>
                      <a:pt x="15867" y="16983"/>
                      <a:pt x="15974" y="16572"/>
                      <a:pt x="15796" y="16250"/>
                    </a:cubicBezTo>
                    <a:cubicBezTo>
                      <a:pt x="15785" y="16229"/>
                      <a:pt x="15762" y="16220"/>
                      <a:pt x="15742" y="16220"/>
                    </a:cubicBezTo>
                    <a:cubicBezTo>
                      <a:pt x="15727" y="16220"/>
                      <a:pt x="15713" y="16224"/>
                      <a:pt x="15706" y="16232"/>
                    </a:cubicBezTo>
                    <a:cubicBezTo>
                      <a:pt x="15402" y="16554"/>
                      <a:pt x="15277" y="17001"/>
                      <a:pt x="15384" y="17431"/>
                    </a:cubicBezTo>
                    <a:cubicBezTo>
                      <a:pt x="15348" y="17466"/>
                      <a:pt x="15330" y="17520"/>
                      <a:pt x="15312" y="17574"/>
                    </a:cubicBezTo>
                    <a:cubicBezTo>
                      <a:pt x="15294" y="17592"/>
                      <a:pt x="15294" y="17610"/>
                      <a:pt x="15312" y="17610"/>
                    </a:cubicBezTo>
                    <a:cubicBezTo>
                      <a:pt x="14364" y="18433"/>
                      <a:pt x="13469" y="19327"/>
                      <a:pt x="12610" y="20151"/>
                    </a:cubicBezTo>
                    <a:lnTo>
                      <a:pt x="12557" y="20186"/>
                    </a:lnTo>
                    <a:cubicBezTo>
                      <a:pt x="12539" y="20186"/>
                      <a:pt x="12521" y="20204"/>
                      <a:pt x="12539" y="20222"/>
                    </a:cubicBezTo>
                    <a:lnTo>
                      <a:pt x="12216" y="20526"/>
                    </a:lnTo>
                    <a:cubicBezTo>
                      <a:pt x="12073" y="20634"/>
                      <a:pt x="11966" y="20759"/>
                      <a:pt x="11859" y="20884"/>
                    </a:cubicBezTo>
                    <a:cubicBezTo>
                      <a:pt x="11769" y="20974"/>
                      <a:pt x="11680" y="21045"/>
                      <a:pt x="11608" y="21135"/>
                    </a:cubicBezTo>
                    <a:cubicBezTo>
                      <a:pt x="12020" y="20330"/>
                      <a:pt x="12342" y="19471"/>
                      <a:pt x="12557" y="18594"/>
                    </a:cubicBezTo>
                    <a:cubicBezTo>
                      <a:pt x="12682" y="18129"/>
                      <a:pt x="12807" y="17627"/>
                      <a:pt x="12950" y="17126"/>
                    </a:cubicBezTo>
                    <a:cubicBezTo>
                      <a:pt x="13147" y="17037"/>
                      <a:pt x="13308" y="16912"/>
                      <a:pt x="13451" y="16733"/>
                    </a:cubicBezTo>
                    <a:cubicBezTo>
                      <a:pt x="13594" y="16572"/>
                      <a:pt x="13666" y="16375"/>
                      <a:pt x="13666" y="16160"/>
                    </a:cubicBezTo>
                    <a:cubicBezTo>
                      <a:pt x="13666" y="16108"/>
                      <a:pt x="13637" y="16074"/>
                      <a:pt x="13601" y="16074"/>
                    </a:cubicBezTo>
                    <a:cubicBezTo>
                      <a:pt x="13587" y="16074"/>
                      <a:pt x="13573" y="16079"/>
                      <a:pt x="13559" y="16088"/>
                    </a:cubicBezTo>
                    <a:cubicBezTo>
                      <a:pt x="13362" y="16214"/>
                      <a:pt x="13201" y="16375"/>
                      <a:pt x="13093" y="16554"/>
                    </a:cubicBezTo>
                    <a:cubicBezTo>
                      <a:pt x="13254" y="15874"/>
                      <a:pt x="13362" y="15194"/>
                      <a:pt x="13415" y="14496"/>
                    </a:cubicBezTo>
                    <a:cubicBezTo>
                      <a:pt x="13435" y="14502"/>
                      <a:pt x="13455" y="14507"/>
                      <a:pt x="13474" y="14507"/>
                    </a:cubicBezTo>
                    <a:cubicBezTo>
                      <a:pt x="13506" y="14507"/>
                      <a:pt x="13536" y="14494"/>
                      <a:pt x="13559" y="14460"/>
                    </a:cubicBezTo>
                    <a:lnTo>
                      <a:pt x="13666" y="14299"/>
                    </a:lnTo>
                    <a:cubicBezTo>
                      <a:pt x="13702" y="14245"/>
                      <a:pt x="13738" y="14174"/>
                      <a:pt x="13773" y="14120"/>
                    </a:cubicBezTo>
                    <a:cubicBezTo>
                      <a:pt x="14722" y="13852"/>
                      <a:pt x="15706" y="12778"/>
                      <a:pt x="15330" y="11776"/>
                    </a:cubicBezTo>
                    <a:cubicBezTo>
                      <a:pt x="15323" y="11755"/>
                      <a:pt x="15305" y="11745"/>
                      <a:pt x="15287" y="11745"/>
                    </a:cubicBezTo>
                    <a:cubicBezTo>
                      <a:pt x="15258" y="11745"/>
                      <a:pt x="15230" y="11768"/>
                      <a:pt x="15241" y="11812"/>
                    </a:cubicBezTo>
                    <a:cubicBezTo>
                      <a:pt x="15563" y="12724"/>
                      <a:pt x="14704" y="13476"/>
                      <a:pt x="13899" y="13869"/>
                    </a:cubicBezTo>
                    <a:cubicBezTo>
                      <a:pt x="13952" y="13780"/>
                      <a:pt x="14006" y="13673"/>
                      <a:pt x="14042" y="13583"/>
                    </a:cubicBezTo>
                    <a:cubicBezTo>
                      <a:pt x="14078" y="13547"/>
                      <a:pt x="14095" y="13512"/>
                      <a:pt x="14095" y="13476"/>
                    </a:cubicBezTo>
                    <a:cubicBezTo>
                      <a:pt x="14095" y="13458"/>
                      <a:pt x="14095" y="13440"/>
                      <a:pt x="14095" y="13422"/>
                    </a:cubicBezTo>
                    <a:cubicBezTo>
                      <a:pt x="14811" y="12921"/>
                      <a:pt x="15205" y="12080"/>
                      <a:pt x="15151" y="11203"/>
                    </a:cubicBezTo>
                    <a:cubicBezTo>
                      <a:pt x="15137" y="11174"/>
                      <a:pt x="15110" y="11145"/>
                      <a:pt x="15081" y="11145"/>
                    </a:cubicBezTo>
                    <a:cubicBezTo>
                      <a:pt x="15075" y="11145"/>
                      <a:pt x="15068" y="11146"/>
                      <a:pt x="15062" y="11149"/>
                    </a:cubicBezTo>
                    <a:cubicBezTo>
                      <a:pt x="14793" y="11221"/>
                      <a:pt x="14561" y="11400"/>
                      <a:pt x="14435" y="11633"/>
                    </a:cubicBezTo>
                    <a:cubicBezTo>
                      <a:pt x="14453" y="11346"/>
                      <a:pt x="14453" y="11042"/>
                      <a:pt x="14435" y="10738"/>
                    </a:cubicBezTo>
                    <a:cubicBezTo>
                      <a:pt x="14435" y="10709"/>
                      <a:pt x="14412" y="10679"/>
                      <a:pt x="14374" y="10679"/>
                    </a:cubicBezTo>
                    <a:cubicBezTo>
                      <a:pt x="14365" y="10679"/>
                      <a:pt x="14356" y="10681"/>
                      <a:pt x="14346" y="10684"/>
                    </a:cubicBezTo>
                    <a:cubicBezTo>
                      <a:pt x="13934" y="10845"/>
                      <a:pt x="13612" y="11203"/>
                      <a:pt x="13505" y="11633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8" y="11025"/>
                      <a:pt x="12700" y="11114"/>
                    </a:cubicBezTo>
                    <a:cubicBezTo>
                      <a:pt x="12664" y="11042"/>
                      <a:pt x="12664" y="10970"/>
                      <a:pt x="12646" y="10899"/>
                    </a:cubicBezTo>
                    <a:cubicBezTo>
                      <a:pt x="12646" y="10851"/>
                      <a:pt x="12614" y="10827"/>
                      <a:pt x="12577" y="10827"/>
                    </a:cubicBezTo>
                    <a:cubicBezTo>
                      <a:pt x="12558" y="10827"/>
                      <a:pt x="12539" y="10833"/>
                      <a:pt x="12521" y="10845"/>
                    </a:cubicBezTo>
                    <a:cubicBezTo>
                      <a:pt x="11912" y="11364"/>
                      <a:pt x="11966" y="13064"/>
                      <a:pt x="12700" y="13565"/>
                    </a:cubicBezTo>
                    <a:cubicBezTo>
                      <a:pt x="12378" y="13476"/>
                      <a:pt x="12073" y="13315"/>
                      <a:pt x="11841" y="13082"/>
                    </a:cubicBezTo>
                    <a:cubicBezTo>
                      <a:pt x="11680" y="12921"/>
                      <a:pt x="11572" y="12706"/>
                      <a:pt x="11554" y="12474"/>
                    </a:cubicBezTo>
                    <a:cubicBezTo>
                      <a:pt x="11519" y="12205"/>
                      <a:pt x="11698" y="11990"/>
                      <a:pt x="11805" y="11758"/>
                    </a:cubicBezTo>
                    <a:cubicBezTo>
                      <a:pt x="11820" y="11729"/>
                      <a:pt x="11798" y="11699"/>
                      <a:pt x="11771" y="11699"/>
                    </a:cubicBezTo>
                    <a:cubicBezTo>
                      <a:pt x="11764" y="11699"/>
                      <a:pt x="11758" y="11701"/>
                      <a:pt x="11751" y="11704"/>
                    </a:cubicBezTo>
                    <a:cubicBezTo>
                      <a:pt x="11340" y="11990"/>
                      <a:pt x="11340" y="12527"/>
                      <a:pt x="11554" y="12939"/>
                    </a:cubicBezTo>
                    <a:cubicBezTo>
                      <a:pt x="11823" y="13386"/>
                      <a:pt x="12306" y="13655"/>
                      <a:pt x="12825" y="13673"/>
                    </a:cubicBezTo>
                    <a:cubicBezTo>
                      <a:pt x="12843" y="13673"/>
                      <a:pt x="12861" y="13673"/>
                      <a:pt x="12861" y="13655"/>
                    </a:cubicBezTo>
                    <a:cubicBezTo>
                      <a:pt x="12897" y="13673"/>
                      <a:pt x="12950" y="13691"/>
                      <a:pt x="12986" y="13691"/>
                    </a:cubicBezTo>
                    <a:cubicBezTo>
                      <a:pt x="13040" y="13869"/>
                      <a:pt x="13075" y="14048"/>
                      <a:pt x="13093" y="14245"/>
                    </a:cubicBezTo>
                    <a:cubicBezTo>
                      <a:pt x="13093" y="14285"/>
                      <a:pt x="13133" y="14309"/>
                      <a:pt x="13174" y="14309"/>
                    </a:cubicBezTo>
                    <a:cubicBezTo>
                      <a:pt x="13206" y="14309"/>
                      <a:pt x="13239" y="14295"/>
                      <a:pt x="13254" y="14263"/>
                    </a:cubicBezTo>
                    <a:cubicBezTo>
                      <a:pt x="13272" y="14263"/>
                      <a:pt x="13290" y="14245"/>
                      <a:pt x="13290" y="14245"/>
                    </a:cubicBezTo>
                    <a:lnTo>
                      <a:pt x="13290" y="14245"/>
                    </a:lnTo>
                    <a:cubicBezTo>
                      <a:pt x="13183" y="15587"/>
                      <a:pt x="12932" y="16930"/>
                      <a:pt x="12557" y="18236"/>
                    </a:cubicBezTo>
                    <a:cubicBezTo>
                      <a:pt x="12610" y="17735"/>
                      <a:pt x="12610" y="17234"/>
                      <a:pt x="12539" y="16733"/>
                    </a:cubicBezTo>
                    <a:cubicBezTo>
                      <a:pt x="12360" y="15587"/>
                      <a:pt x="11358" y="15104"/>
                      <a:pt x="10856" y="14138"/>
                    </a:cubicBezTo>
                    <a:cubicBezTo>
                      <a:pt x="10844" y="14119"/>
                      <a:pt x="10827" y="14111"/>
                      <a:pt x="10811" y="14111"/>
                    </a:cubicBezTo>
                    <a:cubicBezTo>
                      <a:pt x="10779" y="14111"/>
                      <a:pt x="10749" y="14139"/>
                      <a:pt x="10749" y="14174"/>
                    </a:cubicBezTo>
                    <a:cubicBezTo>
                      <a:pt x="11035" y="15265"/>
                      <a:pt x="10892" y="16393"/>
                      <a:pt x="11035" y="17502"/>
                    </a:cubicBezTo>
                    <a:cubicBezTo>
                      <a:pt x="11179" y="18683"/>
                      <a:pt x="11751" y="19632"/>
                      <a:pt x="11554" y="20866"/>
                    </a:cubicBezTo>
                    <a:cubicBezTo>
                      <a:pt x="11411" y="21153"/>
                      <a:pt x="11268" y="21439"/>
                      <a:pt x="11107" y="21708"/>
                    </a:cubicBezTo>
                    <a:cubicBezTo>
                      <a:pt x="10606" y="22298"/>
                      <a:pt x="10159" y="22942"/>
                      <a:pt x="9783" y="23622"/>
                    </a:cubicBezTo>
                    <a:cubicBezTo>
                      <a:pt x="9693" y="22763"/>
                      <a:pt x="9586" y="21886"/>
                      <a:pt x="9514" y="21028"/>
                    </a:cubicBezTo>
                    <a:cubicBezTo>
                      <a:pt x="9783" y="20652"/>
                      <a:pt x="9890" y="20186"/>
                      <a:pt x="9819" y="19739"/>
                    </a:cubicBezTo>
                    <a:cubicBezTo>
                      <a:pt x="9807" y="19704"/>
                      <a:pt x="9773" y="19685"/>
                      <a:pt x="9741" y="19685"/>
                    </a:cubicBezTo>
                    <a:cubicBezTo>
                      <a:pt x="9723" y="19685"/>
                      <a:pt x="9706" y="19691"/>
                      <a:pt x="9693" y="19703"/>
                    </a:cubicBezTo>
                    <a:cubicBezTo>
                      <a:pt x="9586" y="19793"/>
                      <a:pt x="9479" y="19918"/>
                      <a:pt x="9425" y="20061"/>
                    </a:cubicBezTo>
                    <a:cubicBezTo>
                      <a:pt x="9335" y="19005"/>
                      <a:pt x="9264" y="17967"/>
                      <a:pt x="9210" y="16912"/>
                    </a:cubicBezTo>
                    <a:cubicBezTo>
                      <a:pt x="9210" y="16643"/>
                      <a:pt x="9192" y="16393"/>
                      <a:pt x="9192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29" y="14676"/>
                      <a:pt x="9699" y="14648"/>
                      <a:pt x="9668" y="14648"/>
                    </a:cubicBezTo>
                    <a:cubicBezTo>
                      <a:pt x="9651" y="14648"/>
                      <a:pt x="9634" y="14656"/>
                      <a:pt x="9622" y="14675"/>
                    </a:cubicBezTo>
                    <a:cubicBezTo>
                      <a:pt x="9425" y="14854"/>
                      <a:pt x="9282" y="15086"/>
                      <a:pt x="9192" y="15337"/>
                    </a:cubicBezTo>
                    <a:cubicBezTo>
                      <a:pt x="9192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35" y="12295"/>
                      <a:pt x="10338" y="10469"/>
                      <a:pt x="11429" y="8823"/>
                    </a:cubicBezTo>
                    <a:cubicBezTo>
                      <a:pt x="12234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52" y="5405"/>
                      <a:pt x="13917" y="5638"/>
                      <a:pt x="13845" y="5835"/>
                    </a:cubicBezTo>
                    <a:cubicBezTo>
                      <a:pt x="13773" y="6103"/>
                      <a:pt x="13684" y="6371"/>
                      <a:pt x="13594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41" y="9915"/>
                      <a:pt x="10749" y="10756"/>
                      <a:pt x="9962" y="11812"/>
                    </a:cubicBezTo>
                    <a:cubicBezTo>
                      <a:pt x="9936" y="11850"/>
                      <a:pt x="9957" y="11880"/>
                      <a:pt x="9984" y="11880"/>
                    </a:cubicBezTo>
                    <a:cubicBezTo>
                      <a:pt x="9994" y="11880"/>
                      <a:pt x="10005" y="11875"/>
                      <a:pt x="10015" y="11865"/>
                    </a:cubicBezTo>
                    <a:cubicBezTo>
                      <a:pt x="12055" y="9915"/>
                      <a:pt x="13952" y="7624"/>
                      <a:pt x="14167" y="4689"/>
                    </a:cubicBezTo>
                    <a:cubicBezTo>
                      <a:pt x="14167" y="4651"/>
                      <a:pt x="14130" y="4621"/>
                      <a:pt x="14089" y="4621"/>
                    </a:cubicBezTo>
                    <a:cubicBezTo>
                      <a:pt x="14073" y="4621"/>
                      <a:pt x="14057" y="4626"/>
                      <a:pt x="14042" y="4636"/>
                    </a:cubicBezTo>
                    <a:cubicBezTo>
                      <a:pt x="13111" y="5763"/>
                      <a:pt x="11930" y="6640"/>
                      <a:pt x="11053" y="7803"/>
                    </a:cubicBezTo>
                    <a:cubicBezTo>
                      <a:pt x="10159" y="8948"/>
                      <a:pt x="9711" y="10434"/>
                      <a:pt x="9550" y="11847"/>
                    </a:cubicBezTo>
                    <a:cubicBezTo>
                      <a:pt x="9550" y="11865"/>
                      <a:pt x="9568" y="11883"/>
                      <a:pt x="9604" y="11883"/>
                    </a:cubicBezTo>
                    <a:cubicBezTo>
                      <a:pt x="9496" y="12169"/>
                      <a:pt x="9407" y="12456"/>
                      <a:pt x="9335" y="12760"/>
                    </a:cubicBezTo>
                    <a:cubicBezTo>
                      <a:pt x="9479" y="10970"/>
                      <a:pt x="9711" y="9217"/>
                      <a:pt x="9908" y="7445"/>
                    </a:cubicBezTo>
                    <a:cubicBezTo>
                      <a:pt x="10212" y="7123"/>
                      <a:pt x="10409" y="6729"/>
                      <a:pt x="10481" y="6300"/>
                    </a:cubicBezTo>
                    <a:cubicBezTo>
                      <a:pt x="10481" y="6256"/>
                      <a:pt x="10444" y="6224"/>
                      <a:pt x="10411" y="6224"/>
                    </a:cubicBezTo>
                    <a:cubicBezTo>
                      <a:pt x="10404" y="6224"/>
                      <a:pt x="10398" y="6225"/>
                      <a:pt x="10391" y="6228"/>
                    </a:cubicBezTo>
                    <a:cubicBezTo>
                      <a:pt x="10230" y="6318"/>
                      <a:pt x="10105" y="6443"/>
                      <a:pt x="10015" y="6604"/>
                    </a:cubicBezTo>
                    <a:cubicBezTo>
                      <a:pt x="10069" y="6157"/>
                      <a:pt x="10105" y="5691"/>
                      <a:pt x="10159" y="5244"/>
                    </a:cubicBezTo>
                    <a:cubicBezTo>
                      <a:pt x="10176" y="5226"/>
                      <a:pt x="10194" y="5208"/>
                      <a:pt x="10176" y="5172"/>
                    </a:cubicBezTo>
                    <a:cubicBezTo>
                      <a:pt x="10176" y="5155"/>
                      <a:pt x="10176" y="5137"/>
                      <a:pt x="10159" y="5101"/>
                    </a:cubicBezTo>
                    <a:cubicBezTo>
                      <a:pt x="10159" y="5083"/>
                      <a:pt x="10159" y="5029"/>
                      <a:pt x="10159" y="4976"/>
                    </a:cubicBezTo>
                    <a:cubicBezTo>
                      <a:pt x="10552" y="4850"/>
                      <a:pt x="10856" y="4510"/>
                      <a:pt x="10946" y="4117"/>
                    </a:cubicBezTo>
                    <a:lnTo>
                      <a:pt x="11035" y="4099"/>
                    </a:lnTo>
                    <a:cubicBezTo>
                      <a:pt x="11290" y="4295"/>
                      <a:pt x="11576" y="4362"/>
                      <a:pt x="11877" y="4362"/>
                    </a:cubicBezTo>
                    <a:cubicBezTo>
                      <a:pt x="12539" y="4362"/>
                      <a:pt x="13275" y="4038"/>
                      <a:pt x="13919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49" y="4045"/>
                      <a:pt x="14167" y="3991"/>
                      <a:pt x="14167" y="3938"/>
                    </a:cubicBezTo>
                    <a:cubicBezTo>
                      <a:pt x="14054" y="3402"/>
                      <a:pt x="13513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80" y="2846"/>
                      <a:pt x="13630" y="2309"/>
                      <a:pt x="13952" y="1772"/>
                    </a:cubicBezTo>
                    <a:cubicBezTo>
                      <a:pt x="13970" y="1719"/>
                      <a:pt x="13934" y="1647"/>
                      <a:pt x="13881" y="1647"/>
                    </a:cubicBezTo>
                    <a:cubicBezTo>
                      <a:pt x="13733" y="1637"/>
                      <a:pt x="13583" y="1629"/>
                      <a:pt x="13435" y="1629"/>
                    </a:cubicBezTo>
                    <a:cubicBezTo>
                      <a:pt x="13049" y="1629"/>
                      <a:pt x="12676" y="1687"/>
                      <a:pt x="12378" y="1933"/>
                    </a:cubicBezTo>
                    <a:cubicBezTo>
                      <a:pt x="12485" y="1593"/>
                      <a:pt x="12503" y="1218"/>
                      <a:pt x="12449" y="860"/>
                    </a:cubicBezTo>
                    <a:cubicBezTo>
                      <a:pt x="12436" y="834"/>
                      <a:pt x="12413" y="817"/>
                      <a:pt x="12388" y="817"/>
                    </a:cubicBezTo>
                    <a:cubicBezTo>
                      <a:pt x="12379" y="817"/>
                      <a:pt x="12369" y="819"/>
                      <a:pt x="12360" y="824"/>
                    </a:cubicBezTo>
                    <a:lnTo>
                      <a:pt x="12288" y="896"/>
                    </a:lnTo>
                    <a:cubicBezTo>
                      <a:pt x="12324" y="699"/>
                      <a:pt x="12431" y="663"/>
                      <a:pt x="12431" y="502"/>
                    </a:cubicBezTo>
                    <a:cubicBezTo>
                      <a:pt x="12431" y="466"/>
                      <a:pt x="12395" y="448"/>
                      <a:pt x="12378" y="430"/>
                    </a:cubicBezTo>
                    <a:cubicBezTo>
                      <a:pt x="12292" y="411"/>
                      <a:pt x="12211" y="401"/>
                      <a:pt x="12133" y="401"/>
                    </a:cubicBezTo>
                    <a:cubicBezTo>
                      <a:pt x="11642" y="401"/>
                      <a:pt x="11305" y="770"/>
                      <a:pt x="11089" y="1218"/>
                    </a:cubicBezTo>
                    <a:cubicBezTo>
                      <a:pt x="11018" y="824"/>
                      <a:pt x="10910" y="448"/>
                      <a:pt x="10856" y="72"/>
                    </a:cubicBezTo>
                    <a:cubicBezTo>
                      <a:pt x="10856" y="19"/>
                      <a:pt x="10821" y="1"/>
                      <a:pt x="107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37"/>
              <p:cNvSpPr/>
              <p:nvPr/>
            </p:nvSpPr>
            <p:spPr>
              <a:xfrm>
                <a:off x="4977325" y="1591175"/>
                <a:ext cx="266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6" extrusionOk="0">
                    <a:moveTo>
                      <a:pt x="998" y="1"/>
                    </a:moveTo>
                    <a:cubicBezTo>
                      <a:pt x="604" y="430"/>
                      <a:pt x="282" y="914"/>
                      <a:pt x="13" y="1415"/>
                    </a:cubicBezTo>
                    <a:cubicBezTo>
                      <a:pt x="1" y="1440"/>
                      <a:pt x="24" y="1465"/>
                      <a:pt x="45" y="1465"/>
                    </a:cubicBezTo>
                    <a:cubicBezTo>
                      <a:pt x="54" y="1465"/>
                      <a:pt x="62" y="1461"/>
                      <a:pt x="67" y="1450"/>
                    </a:cubicBezTo>
                    <a:cubicBezTo>
                      <a:pt x="371" y="967"/>
                      <a:pt x="783" y="556"/>
                      <a:pt x="1051" y="55"/>
                    </a:cubicBezTo>
                    <a:cubicBezTo>
                      <a:pt x="1064" y="29"/>
                      <a:pt x="1041" y="4"/>
                      <a:pt x="1020" y="4"/>
                    </a:cubicBezTo>
                    <a:cubicBezTo>
                      <a:pt x="1011" y="4"/>
                      <a:pt x="1003" y="8"/>
                      <a:pt x="998" y="19"/>
                    </a:cubicBez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37"/>
              <p:cNvSpPr/>
              <p:nvPr/>
            </p:nvSpPr>
            <p:spPr>
              <a:xfrm>
                <a:off x="4770725" y="1644125"/>
                <a:ext cx="225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79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3" y="774"/>
                      <a:pt x="854" y="779"/>
                      <a:pt x="863" y="779"/>
                    </a:cubicBezTo>
                    <a:cubicBezTo>
                      <a:pt x="885" y="779"/>
                      <a:pt x="899" y="754"/>
                      <a:pt x="887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37"/>
              <p:cNvSpPr/>
              <p:nvPr/>
            </p:nvSpPr>
            <p:spPr>
              <a:xfrm>
                <a:off x="4850600" y="1477100"/>
                <a:ext cx="232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91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4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7"/>
                      <a:pt x="841" y="1575"/>
                      <a:pt x="841" y="1575"/>
                    </a:cubicBezTo>
                    <a:cubicBezTo>
                      <a:pt x="852" y="1586"/>
                      <a:pt x="865" y="1591"/>
                      <a:pt x="877" y="1591"/>
                    </a:cubicBezTo>
                    <a:cubicBezTo>
                      <a:pt x="903" y="1591"/>
                      <a:pt x="925" y="1570"/>
                      <a:pt x="913" y="1557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7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37"/>
              <p:cNvSpPr/>
              <p:nvPr/>
            </p:nvSpPr>
            <p:spPr>
              <a:xfrm>
                <a:off x="4670975" y="1123475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2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2"/>
                      <a:pt x="1208" y="653"/>
                    </a:cubicBezTo>
                    <a:lnTo>
                      <a:pt x="1208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99" y="8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37"/>
              <p:cNvSpPr/>
              <p:nvPr/>
            </p:nvSpPr>
            <p:spPr>
              <a:xfrm>
                <a:off x="4871625" y="8937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4" y="322"/>
                      <a:pt x="823" y="197"/>
                      <a:pt x="841" y="72"/>
                    </a:cubicBezTo>
                    <a:cubicBezTo>
                      <a:pt x="841" y="36"/>
                      <a:pt x="823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37"/>
              <p:cNvSpPr/>
              <p:nvPr/>
            </p:nvSpPr>
            <p:spPr>
              <a:xfrm>
                <a:off x="4694350" y="10493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1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8" y="217"/>
                      <a:pt x="703" y="163"/>
                      <a:pt x="667" y="163"/>
                    </a:cubicBezTo>
                    <a:cubicBezTo>
                      <a:pt x="607" y="163"/>
                      <a:pt x="548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37"/>
              <p:cNvSpPr/>
              <p:nvPr/>
            </p:nvSpPr>
            <p:spPr>
              <a:xfrm>
                <a:off x="5070850" y="11762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4" y="134"/>
                      <a:pt x="120" y="27"/>
                    </a:cubicBezTo>
                    <a:cubicBezTo>
                      <a:pt x="107" y="8"/>
                      <a:pt x="8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37"/>
              <p:cNvSpPr/>
              <p:nvPr/>
            </p:nvSpPr>
            <p:spPr>
              <a:xfrm>
                <a:off x="4726675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3" y="717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7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7" y="1254"/>
                    </a:cubicBezTo>
                    <a:cubicBezTo>
                      <a:pt x="483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37"/>
              <p:cNvSpPr/>
              <p:nvPr/>
            </p:nvSpPr>
            <p:spPr>
              <a:xfrm>
                <a:off x="4847900" y="9150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1" y="3"/>
                      <a:pt x="54" y="7"/>
                    </a:cubicBezTo>
                    <a:cubicBezTo>
                      <a:pt x="19" y="7"/>
                      <a:pt x="1" y="25"/>
                      <a:pt x="1" y="61"/>
                    </a:cubicBezTo>
                    <a:cubicBezTo>
                      <a:pt x="37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2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56" y="956"/>
                      <a:pt x="573" y="938"/>
                      <a:pt x="556" y="902"/>
                    </a:cubicBezTo>
                    <a:lnTo>
                      <a:pt x="538" y="902"/>
                    </a:lnTo>
                    <a:cubicBezTo>
                      <a:pt x="538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7"/>
              <p:cNvSpPr/>
              <p:nvPr/>
            </p:nvSpPr>
            <p:spPr>
              <a:xfrm>
                <a:off x="5046100" y="1632900"/>
                <a:ext cx="54830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0" extrusionOk="0">
                    <a:moveTo>
                      <a:pt x="9878" y="4720"/>
                    </a:moveTo>
                    <a:cubicBezTo>
                      <a:pt x="9878" y="4810"/>
                      <a:pt x="9861" y="4899"/>
                      <a:pt x="9843" y="4971"/>
                    </a:cubicBez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76"/>
                      <a:pt x="9467" y="5257"/>
                      <a:pt x="9878" y="4720"/>
                    </a:cubicBezTo>
                    <a:close/>
                    <a:moveTo>
                      <a:pt x="10201" y="6152"/>
                    </a:moveTo>
                    <a:cubicBezTo>
                      <a:pt x="10523" y="6582"/>
                      <a:pt x="10720" y="7100"/>
                      <a:pt x="10773" y="7637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8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3" y="10346"/>
                      <a:pt x="9509" y="9932"/>
                      <a:pt x="9700" y="9534"/>
                    </a:cubicBezTo>
                    <a:close/>
                    <a:moveTo>
                      <a:pt x="11757" y="11288"/>
                    </a:moveTo>
                    <a:lnTo>
                      <a:pt x="11757" y="11288"/>
                    </a:lnTo>
                    <a:cubicBezTo>
                      <a:pt x="11972" y="11449"/>
                      <a:pt x="12169" y="11646"/>
                      <a:pt x="12312" y="11878"/>
                    </a:cubicBezTo>
                    <a:cubicBezTo>
                      <a:pt x="12080" y="11717"/>
                      <a:pt x="11901" y="11521"/>
                      <a:pt x="11757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9" y="15153"/>
                      <a:pt x="10720" y="14777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76" y="13525"/>
                      <a:pt x="12384" y="13650"/>
                      <a:pt x="12509" y="13740"/>
                    </a:cubicBezTo>
                    <a:lnTo>
                      <a:pt x="12491" y="13740"/>
                    </a:lnTo>
                    <a:cubicBezTo>
                      <a:pt x="12813" y="14205"/>
                      <a:pt x="13171" y="14634"/>
                      <a:pt x="13547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5" y="16647"/>
                      <a:pt x="15354" y="16650"/>
                      <a:pt x="15363" y="16650"/>
                    </a:cubicBezTo>
                    <a:cubicBezTo>
                      <a:pt x="15393" y="16650"/>
                      <a:pt x="15422" y="16612"/>
                      <a:pt x="15408" y="16585"/>
                    </a:cubicBezTo>
                    <a:cubicBezTo>
                      <a:pt x="14943" y="16012"/>
                      <a:pt x="14299" y="15654"/>
                      <a:pt x="13815" y="15117"/>
                    </a:cubicBezTo>
                    <a:cubicBezTo>
                      <a:pt x="13511" y="14795"/>
                      <a:pt x="13225" y="14455"/>
                      <a:pt x="12956" y="14097"/>
                    </a:cubicBezTo>
                    <a:lnTo>
                      <a:pt x="12956" y="14097"/>
                    </a:lnTo>
                    <a:cubicBezTo>
                      <a:pt x="13243" y="14294"/>
                      <a:pt x="13565" y="14455"/>
                      <a:pt x="13869" y="14634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2"/>
                      <a:pt x="17371" y="18034"/>
                      <a:pt x="17066" y="18034"/>
                    </a:cubicBezTo>
                    <a:cubicBezTo>
                      <a:pt x="16983" y="18034"/>
                      <a:pt x="16848" y="18012"/>
                      <a:pt x="16643" y="17963"/>
                    </a:cubicBezTo>
                    <a:cubicBezTo>
                      <a:pt x="15855" y="17766"/>
                      <a:pt x="15158" y="17140"/>
                      <a:pt x="14567" y="16639"/>
                    </a:cubicBezTo>
                    <a:cubicBezTo>
                      <a:pt x="13654" y="15815"/>
                      <a:pt x="12903" y="14831"/>
                      <a:pt x="12312" y="13757"/>
                    </a:cubicBezTo>
                    <a:lnTo>
                      <a:pt x="12169" y="13417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2"/>
                      <a:pt x="10702" y="17927"/>
                    </a:cubicBezTo>
                    <a:close/>
                    <a:moveTo>
                      <a:pt x="8841" y="18893"/>
                    </a:moveTo>
                    <a:cubicBezTo>
                      <a:pt x="9020" y="19233"/>
                      <a:pt x="9181" y="19681"/>
                      <a:pt x="9091" y="20039"/>
                    </a:cubicBezTo>
                    <a:cubicBezTo>
                      <a:pt x="8912" y="19681"/>
                      <a:pt x="8823" y="19287"/>
                      <a:pt x="8841" y="18893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35" y="20089"/>
                      <a:pt x="16747" y="20243"/>
                      <a:pt x="17010" y="20447"/>
                    </a:cubicBezTo>
                    <a:lnTo>
                      <a:pt x="17010" y="20447"/>
                    </a:lnTo>
                    <a:cubicBezTo>
                      <a:pt x="16859" y="20426"/>
                      <a:pt x="16724" y="20374"/>
                      <a:pt x="16589" y="20289"/>
                    </a:cubicBezTo>
                    <a:cubicBezTo>
                      <a:pt x="16500" y="20218"/>
                      <a:pt x="16392" y="20146"/>
                      <a:pt x="16285" y="20092"/>
                    </a:cubicBezTo>
                    <a:lnTo>
                      <a:pt x="16231" y="20092"/>
                    </a:lnTo>
                    <a:cubicBezTo>
                      <a:pt x="16195" y="20092"/>
                      <a:pt x="16178" y="20092"/>
                      <a:pt x="16160" y="20110"/>
                    </a:cubicBezTo>
                    <a:lnTo>
                      <a:pt x="16124" y="19985"/>
                    </a:ln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lnTo>
                      <a:pt x="15999" y="20164"/>
                    </a:lnTo>
                    <a:cubicBezTo>
                      <a:pt x="16017" y="20235"/>
                      <a:pt x="16034" y="20289"/>
                      <a:pt x="16052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4"/>
                    </a:cubicBezTo>
                    <a:cubicBezTo>
                      <a:pt x="16052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99" y="20343"/>
                      <a:pt x="15981" y="20325"/>
                      <a:pt x="15981" y="20307"/>
                    </a:cubicBezTo>
                    <a:cubicBezTo>
                      <a:pt x="15981" y="20253"/>
                      <a:pt x="15963" y="20200"/>
                      <a:pt x="15963" y="20146"/>
                    </a:cubicBezTo>
                    <a:close/>
                    <a:moveTo>
                      <a:pt x="16357" y="20486"/>
                    </a:moveTo>
                    <a:cubicBezTo>
                      <a:pt x="16410" y="20540"/>
                      <a:pt x="16446" y="20593"/>
                      <a:pt x="16500" y="20647"/>
                    </a:cubicBezTo>
                    <a:cubicBezTo>
                      <a:pt x="16535" y="20737"/>
                      <a:pt x="16553" y="20844"/>
                      <a:pt x="16553" y="20951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4" y="20647"/>
                      <a:pt x="16357" y="20576"/>
                      <a:pt x="16321" y="20504"/>
                    </a:cubicBezTo>
                    <a:cubicBezTo>
                      <a:pt x="16339" y="20504"/>
                      <a:pt x="16357" y="20504"/>
                      <a:pt x="16357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cubicBezTo>
                      <a:pt x="12276" y="15350"/>
                      <a:pt x="12491" y="16513"/>
                      <a:pt x="12384" y="17712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7" y="17730"/>
                      <a:pt x="12437" y="17712"/>
                    </a:cubicBezTo>
                    <a:cubicBezTo>
                      <a:pt x="12545" y="16692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6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01"/>
                    </a:cubicBezTo>
                    <a:cubicBezTo>
                      <a:pt x="12956" y="16800"/>
                      <a:pt x="13064" y="17891"/>
                      <a:pt x="12795" y="19090"/>
                    </a:cubicBezTo>
                    <a:cubicBezTo>
                      <a:pt x="12652" y="19752"/>
                      <a:pt x="12420" y="20379"/>
                      <a:pt x="12241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3"/>
                      <a:pt x="12169" y="14008"/>
                    </a:cubicBezTo>
                    <a:close/>
                    <a:moveTo>
                      <a:pt x="16858" y="20558"/>
                    </a:moveTo>
                    <a:cubicBezTo>
                      <a:pt x="16952" y="20598"/>
                      <a:pt x="17056" y="20618"/>
                      <a:pt x="17162" y="20618"/>
                    </a:cubicBezTo>
                    <a:cubicBezTo>
                      <a:pt x="17198" y="20618"/>
                      <a:pt x="17233" y="20616"/>
                      <a:pt x="17269" y="20611"/>
                    </a:cubicBezTo>
                    <a:cubicBezTo>
                      <a:pt x="17287" y="20611"/>
                      <a:pt x="17323" y="20593"/>
                      <a:pt x="17323" y="20576"/>
                    </a:cubicBezTo>
                    <a:cubicBezTo>
                      <a:pt x="17484" y="20647"/>
                      <a:pt x="17681" y="20683"/>
                      <a:pt x="17860" y="20701"/>
                    </a:cubicBezTo>
                    <a:cubicBezTo>
                      <a:pt x="18003" y="20772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63"/>
                      <a:pt x="18951" y="21792"/>
                      <a:pt x="18629" y="21792"/>
                    </a:cubicBezTo>
                    <a:cubicBezTo>
                      <a:pt x="18605" y="21796"/>
                      <a:pt x="18580" y="21797"/>
                      <a:pt x="18554" y="21797"/>
                    </a:cubicBezTo>
                    <a:cubicBezTo>
                      <a:pt x="18178" y="21797"/>
                      <a:pt x="17752" y="21438"/>
                      <a:pt x="17484" y="21220"/>
                    </a:cubicBezTo>
                    <a:cubicBezTo>
                      <a:pt x="17466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83" y="20719"/>
                    </a:cubicBezTo>
                    <a:lnTo>
                      <a:pt x="16911" y="20629"/>
                    </a:lnTo>
                    <a:cubicBezTo>
                      <a:pt x="16893" y="20611"/>
                      <a:pt x="16875" y="20593"/>
                      <a:pt x="16858" y="20558"/>
                    </a:cubicBezTo>
                    <a:close/>
                    <a:moveTo>
                      <a:pt x="9270" y="14455"/>
                    </a:moveTo>
                    <a:cubicBezTo>
                      <a:pt x="9234" y="14742"/>
                      <a:pt x="9181" y="15010"/>
                      <a:pt x="9145" y="15296"/>
                    </a:cubicBezTo>
                    <a:cubicBezTo>
                      <a:pt x="8930" y="15887"/>
                      <a:pt x="8662" y="16460"/>
                      <a:pt x="8357" y="16996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79" y="20386"/>
                      <a:pt x="6203" y="20411"/>
                      <a:pt x="6230" y="20411"/>
                    </a:cubicBezTo>
                    <a:cubicBezTo>
                      <a:pt x="6241" y="20411"/>
                      <a:pt x="6253" y="20407"/>
                      <a:pt x="6264" y="20397"/>
                    </a:cubicBezTo>
                    <a:cubicBezTo>
                      <a:pt x="6962" y="19269"/>
                      <a:pt x="7731" y="18178"/>
                      <a:pt x="8465" y="17068"/>
                    </a:cubicBezTo>
                    <a:cubicBezTo>
                      <a:pt x="8680" y="16692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84" y="16245"/>
                      <a:pt x="8912" y="16621"/>
                      <a:pt x="8841" y="16996"/>
                    </a:cubicBezTo>
                    <a:cubicBezTo>
                      <a:pt x="8089" y="19108"/>
                      <a:pt x="6639" y="21059"/>
                      <a:pt x="4528" y="21810"/>
                    </a:cubicBezTo>
                    <a:cubicBezTo>
                      <a:pt x="4528" y="21810"/>
                      <a:pt x="5190" y="20289"/>
                      <a:pt x="5297" y="20110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583"/>
                      <a:pt x="9270" y="14455"/>
                    </a:cubicBezTo>
                    <a:close/>
                    <a:moveTo>
                      <a:pt x="13619" y="20790"/>
                    </a:moveTo>
                    <a:lnTo>
                      <a:pt x="13619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9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39" y="21399"/>
                      <a:pt x="8429" y="21703"/>
                      <a:pt x="8465" y="22007"/>
                    </a:cubicBezTo>
                    <a:cubicBezTo>
                      <a:pt x="8304" y="21739"/>
                      <a:pt x="8232" y="21434"/>
                      <a:pt x="8214" y="21130"/>
                    </a:cubicBezTo>
                    <a:close/>
                    <a:moveTo>
                      <a:pt x="15855" y="20808"/>
                    </a:moveTo>
                    <a:cubicBezTo>
                      <a:pt x="15855" y="20933"/>
                      <a:pt x="15873" y="21059"/>
                      <a:pt x="15891" y="21184"/>
                    </a:cubicBezTo>
                    <a:cubicBezTo>
                      <a:pt x="15891" y="21224"/>
                      <a:pt x="15921" y="21244"/>
                      <a:pt x="15952" y="21244"/>
                    </a:cubicBezTo>
                    <a:cubicBezTo>
                      <a:pt x="15962" y="21244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27" y="21685"/>
                      <a:pt x="15909" y="21900"/>
                    </a:cubicBezTo>
                    <a:cubicBezTo>
                      <a:pt x="15730" y="22079"/>
                      <a:pt x="15605" y="22293"/>
                      <a:pt x="15533" y="22526"/>
                    </a:cubicBezTo>
                    <a:cubicBezTo>
                      <a:pt x="15408" y="21971"/>
                      <a:pt x="15641" y="21363"/>
                      <a:pt x="15855" y="20808"/>
                    </a:cubicBezTo>
                    <a:close/>
                    <a:moveTo>
                      <a:pt x="16697" y="20808"/>
                    </a:moveTo>
                    <a:lnTo>
                      <a:pt x="16697" y="20808"/>
                    </a:ln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12"/>
                      <a:pt x="17233" y="21256"/>
                      <a:pt x="17394" y="21381"/>
                    </a:cubicBezTo>
                    <a:cubicBezTo>
                      <a:pt x="17466" y="21506"/>
                      <a:pt x="17502" y="21613"/>
                      <a:pt x="17538" y="21685"/>
                    </a:cubicBezTo>
                    <a:cubicBezTo>
                      <a:pt x="17734" y="22025"/>
                      <a:pt x="17860" y="22401"/>
                      <a:pt x="17913" y="22794"/>
                    </a:cubicBezTo>
                    <a:lnTo>
                      <a:pt x="17913" y="22812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2"/>
                      <a:pt x="16732" y="21685"/>
                      <a:pt x="16679" y="21560"/>
                    </a:cubicBezTo>
                    <a:cubicBezTo>
                      <a:pt x="16643" y="21417"/>
                      <a:pt x="16589" y="21273"/>
                      <a:pt x="16535" y="21148"/>
                    </a:cubicBezTo>
                    <a:lnTo>
                      <a:pt x="16535" y="21148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7" y="21178"/>
                      <a:pt x="16697" y="21130"/>
                    </a:cubicBezTo>
                    <a:cubicBezTo>
                      <a:pt x="16714" y="21023"/>
                      <a:pt x="16714" y="20916"/>
                      <a:pt x="16697" y="20808"/>
                    </a:cubicBezTo>
                    <a:close/>
                    <a:moveTo>
                      <a:pt x="16321" y="21112"/>
                    </a:moveTo>
                    <a:cubicBezTo>
                      <a:pt x="16374" y="21327"/>
                      <a:pt x="16464" y="21506"/>
                      <a:pt x="16553" y="21685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300" y="22994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2" y="22902"/>
                    </a:cubicBezTo>
                    <a:cubicBezTo>
                      <a:pt x="16052" y="22633"/>
                      <a:pt x="16070" y="22383"/>
                      <a:pt x="16088" y="22114"/>
                    </a:cubicBezTo>
                    <a:cubicBezTo>
                      <a:pt x="16106" y="21810"/>
                      <a:pt x="16142" y="21488"/>
                      <a:pt x="16178" y="21184"/>
                    </a:cubicBezTo>
                    <a:lnTo>
                      <a:pt x="16195" y="21202"/>
                    </a:lnTo>
                    <a:cubicBezTo>
                      <a:pt x="16205" y="21212"/>
                      <a:pt x="16220" y="21216"/>
                      <a:pt x="16235" y="21216"/>
                    </a:cubicBezTo>
                    <a:cubicBezTo>
                      <a:pt x="16274" y="21216"/>
                      <a:pt x="16321" y="21187"/>
                      <a:pt x="16321" y="21148"/>
                    </a:cubicBezTo>
                    <a:lnTo>
                      <a:pt x="16321" y="21112"/>
                    </a:lnTo>
                    <a:close/>
                    <a:moveTo>
                      <a:pt x="7534" y="22651"/>
                    </a:moveTo>
                    <a:lnTo>
                      <a:pt x="7534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98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62" y="23081"/>
                      <a:pt x="7230" y="22830"/>
                      <a:pt x="7534" y="22651"/>
                    </a:cubicBezTo>
                    <a:close/>
                    <a:moveTo>
                      <a:pt x="7176" y="24351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30" y="24763"/>
                    </a:lnTo>
                    <a:cubicBezTo>
                      <a:pt x="7194" y="24673"/>
                      <a:pt x="7176" y="24566"/>
                      <a:pt x="7141" y="24477"/>
                    </a:cubicBezTo>
                    <a:lnTo>
                      <a:pt x="7176" y="24351"/>
                    </a:lnTo>
                    <a:close/>
                    <a:moveTo>
                      <a:pt x="6120" y="24924"/>
                    </a:moveTo>
                    <a:lnTo>
                      <a:pt x="6120" y="24924"/>
                    </a:lnTo>
                    <a:cubicBezTo>
                      <a:pt x="6103" y="24960"/>
                      <a:pt x="6067" y="25013"/>
                      <a:pt x="6049" y="25049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2" y="25228"/>
                      <a:pt x="5118" y="25389"/>
                      <a:pt x="4635" y="25532"/>
                    </a:cubicBezTo>
                    <a:cubicBezTo>
                      <a:pt x="5065" y="25210"/>
                      <a:pt x="5584" y="24996"/>
                      <a:pt x="6120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6" y="25175"/>
                      <a:pt x="11561" y="25497"/>
                      <a:pt x="11382" y="25765"/>
                    </a:cubicBezTo>
                    <a:cubicBezTo>
                      <a:pt x="11400" y="25586"/>
                      <a:pt x="11453" y="25407"/>
                      <a:pt x="11525" y="25246"/>
                    </a:cubicBezTo>
                    <a:cubicBezTo>
                      <a:pt x="11579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44" y="25550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6" y="26482"/>
                      <a:pt x="8686" y="26475"/>
                      <a:pt x="8626" y="26463"/>
                    </a:cubicBezTo>
                    <a:cubicBezTo>
                      <a:pt x="8429" y="26409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1" y="25890"/>
                    </a:cubicBezTo>
                    <a:cubicBezTo>
                      <a:pt x="7749" y="25711"/>
                      <a:pt x="7659" y="25550"/>
                      <a:pt x="7552" y="25389"/>
                    </a:cubicBezTo>
                    <a:cubicBezTo>
                      <a:pt x="7534" y="25228"/>
                      <a:pt x="7498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1"/>
                      <a:pt x="6639" y="25103"/>
                      <a:pt x="6622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5" y="26964"/>
                      <a:pt x="4456" y="27000"/>
                    </a:cubicBezTo>
                    <a:cubicBezTo>
                      <a:pt x="4725" y="26570"/>
                      <a:pt x="5065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1" y="25175"/>
                    </a:lnTo>
                    <a:cubicBezTo>
                      <a:pt x="6496" y="25157"/>
                      <a:pt x="6496" y="25067"/>
                      <a:pt x="6461" y="25067"/>
                    </a:cubicBezTo>
                    <a:cubicBezTo>
                      <a:pt x="6514" y="25031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2"/>
                      <a:pt x="13261" y="26320"/>
                    </a:cubicBezTo>
                    <a:close/>
                    <a:moveTo>
                      <a:pt x="10004" y="8765"/>
                    </a:moveTo>
                    <a:lnTo>
                      <a:pt x="10004" y="8765"/>
                    </a:lnTo>
                    <a:cubicBezTo>
                      <a:pt x="10451" y="10554"/>
                      <a:pt x="11435" y="12290"/>
                      <a:pt x="12097" y="13936"/>
                    </a:cubicBezTo>
                    <a:cubicBezTo>
                      <a:pt x="12092" y="13931"/>
                      <a:pt x="12087" y="13929"/>
                      <a:pt x="12082" y="13929"/>
                    </a:cubicBezTo>
                    <a:cubicBezTo>
                      <a:pt x="12071" y="13929"/>
                      <a:pt x="12062" y="13942"/>
                      <a:pt x="12062" y="13954"/>
                    </a:cubicBezTo>
                    <a:cubicBezTo>
                      <a:pt x="11811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54" y="20683"/>
                    </a:cubicBezTo>
                    <a:cubicBezTo>
                      <a:pt x="11919" y="20969"/>
                      <a:pt x="11972" y="21238"/>
                      <a:pt x="12097" y="21488"/>
                    </a:cubicBezTo>
                    <a:cubicBezTo>
                      <a:pt x="12062" y="21685"/>
                      <a:pt x="12026" y="21882"/>
                      <a:pt x="11990" y="22061"/>
                    </a:cubicBezTo>
                    <a:cubicBezTo>
                      <a:pt x="11979" y="22127"/>
                      <a:pt x="12036" y="22173"/>
                      <a:pt x="12086" y="22173"/>
                    </a:cubicBezTo>
                    <a:cubicBezTo>
                      <a:pt x="12117" y="22173"/>
                      <a:pt x="12144" y="22155"/>
                      <a:pt x="12151" y="22114"/>
                    </a:cubicBezTo>
                    <a:cubicBezTo>
                      <a:pt x="12187" y="21971"/>
                      <a:pt x="12205" y="21828"/>
                      <a:pt x="12223" y="21685"/>
                    </a:cubicBezTo>
                    <a:cubicBezTo>
                      <a:pt x="12276" y="21399"/>
                      <a:pt x="12348" y="21112"/>
                      <a:pt x="12437" y="20844"/>
                    </a:cubicBezTo>
                    <a:cubicBezTo>
                      <a:pt x="12634" y="20128"/>
                      <a:pt x="12885" y="19448"/>
                      <a:pt x="13046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5"/>
                      <a:pt x="13619" y="20432"/>
                    </a:cubicBezTo>
                    <a:cubicBezTo>
                      <a:pt x="13440" y="20701"/>
                      <a:pt x="13314" y="20987"/>
                      <a:pt x="13189" y="21291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2"/>
                      <a:pt x="13104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3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4"/>
                      <a:pt x="13636" y="22186"/>
                      <a:pt x="13619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2"/>
                      <a:pt x="12455" y="26767"/>
                    </a:cubicBezTo>
                    <a:cubicBezTo>
                      <a:pt x="12455" y="26751"/>
                      <a:pt x="12437" y="26742"/>
                      <a:pt x="12419" y="26742"/>
                    </a:cubicBezTo>
                    <a:cubicBezTo>
                      <a:pt x="12397" y="26742"/>
                      <a:pt x="12374" y="26756"/>
                      <a:pt x="12384" y="26785"/>
                    </a:cubicBezTo>
                    <a:cubicBezTo>
                      <a:pt x="12384" y="26964"/>
                      <a:pt x="12420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99" y="17480"/>
                      <a:pt x="10881" y="17462"/>
                      <a:pt x="10881" y="17462"/>
                    </a:cubicBezTo>
                    <a:cubicBezTo>
                      <a:pt x="10755" y="16585"/>
                      <a:pt x="10612" y="15708"/>
                      <a:pt x="10505" y="14813"/>
                    </a:cubicBezTo>
                    <a:lnTo>
                      <a:pt x="10505" y="14813"/>
                    </a:lnTo>
                    <a:cubicBezTo>
                      <a:pt x="10684" y="15153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3"/>
                    </a:cubicBezTo>
                    <a:cubicBezTo>
                      <a:pt x="11400" y="14921"/>
                      <a:pt x="10988" y="14420"/>
                      <a:pt x="10433" y="14276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4"/>
                      <a:pt x="10004" y="8765"/>
                    </a:cubicBezTo>
                    <a:close/>
                    <a:moveTo>
                      <a:pt x="13994" y="22472"/>
                    </a:moveTo>
                    <a:cubicBezTo>
                      <a:pt x="14478" y="24155"/>
                      <a:pt x="14674" y="25890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8"/>
                      <a:pt x="13869" y="25658"/>
                      <a:pt x="13869" y="25049"/>
                    </a:cubicBezTo>
                    <a:cubicBezTo>
                      <a:pt x="13851" y="24298"/>
                      <a:pt x="13887" y="23546"/>
                      <a:pt x="13959" y="22812"/>
                    </a:cubicBezTo>
                    <a:cubicBezTo>
                      <a:pt x="14066" y="23600"/>
                      <a:pt x="14138" y="24405"/>
                      <a:pt x="14155" y="25210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0"/>
                    </a:cubicBezTo>
                    <a:cubicBezTo>
                      <a:pt x="14281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2"/>
                    </a:lnTo>
                    <a:close/>
                    <a:moveTo>
                      <a:pt x="7158" y="25175"/>
                    </a:moveTo>
                    <a:lnTo>
                      <a:pt x="7158" y="25175"/>
                    </a:lnTo>
                    <a:cubicBezTo>
                      <a:pt x="7230" y="25246"/>
                      <a:pt x="7302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38" y="27950"/>
                      <a:pt x="7897" y="27950"/>
                    </a:cubicBezTo>
                    <a:cubicBezTo>
                      <a:pt x="7860" y="27950"/>
                      <a:pt x="7817" y="27939"/>
                      <a:pt x="7767" y="27913"/>
                    </a:cubicBezTo>
                    <a:cubicBezTo>
                      <a:pt x="7409" y="27734"/>
                      <a:pt x="7158" y="27411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1"/>
                    </a:cubicBezTo>
                    <a:cubicBezTo>
                      <a:pt x="7015" y="25658"/>
                      <a:pt x="7033" y="25622"/>
                      <a:pt x="7051" y="25568"/>
                    </a:cubicBezTo>
                    <a:cubicBezTo>
                      <a:pt x="7069" y="25711"/>
                      <a:pt x="7123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2" y="25969"/>
                      <a:pt x="7302" y="25926"/>
                    </a:cubicBezTo>
                    <a:cubicBezTo>
                      <a:pt x="7266" y="25676"/>
                      <a:pt x="7230" y="25425"/>
                      <a:pt x="7158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32" y="25586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1"/>
                      <a:pt x="6747" y="25765"/>
                      <a:pt x="6747" y="25837"/>
                    </a:cubicBezTo>
                    <a:cubicBezTo>
                      <a:pt x="6747" y="25855"/>
                      <a:pt x="6747" y="25890"/>
                      <a:pt x="6765" y="25908"/>
                    </a:cubicBezTo>
                    <a:cubicBezTo>
                      <a:pt x="6747" y="26123"/>
                      <a:pt x="6747" y="26356"/>
                      <a:pt x="6765" y="26588"/>
                    </a:cubicBezTo>
                    <a:cubicBezTo>
                      <a:pt x="6639" y="27107"/>
                      <a:pt x="6389" y="27572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8"/>
                      <a:pt x="5888" y="26570"/>
                      <a:pt x="6049" y="26266"/>
                    </a:cubicBezTo>
                    <a:cubicBezTo>
                      <a:pt x="6174" y="25998"/>
                      <a:pt x="6335" y="25747"/>
                      <a:pt x="6532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20" y="30131"/>
                      <a:pt x="14299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73" y="31330"/>
                      <a:pt x="12491" y="31474"/>
                      <a:pt x="12509" y="31599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1" y="32064"/>
                    </a:cubicBezTo>
                    <a:cubicBezTo>
                      <a:pt x="12241" y="31760"/>
                      <a:pt x="12312" y="31474"/>
                      <a:pt x="12473" y="31205"/>
                    </a:cubicBezTo>
                    <a:close/>
                    <a:moveTo>
                      <a:pt x="14513" y="32512"/>
                    </a:moveTo>
                    <a:cubicBezTo>
                      <a:pt x="14603" y="32780"/>
                      <a:pt x="14639" y="33048"/>
                      <a:pt x="14603" y="33317"/>
                    </a:cubicBezTo>
                    <a:cubicBezTo>
                      <a:pt x="14478" y="33066"/>
                      <a:pt x="14460" y="32798"/>
                      <a:pt x="14513" y="32529"/>
                    </a:cubicBezTo>
                    <a:lnTo>
                      <a:pt x="14513" y="32512"/>
                    </a:lnTo>
                    <a:close/>
                    <a:moveTo>
                      <a:pt x="12939" y="33621"/>
                    </a:moveTo>
                    <a:cubicBezTo>
                      <a:pt x="13082" y="33925"/>
                      <a:pt x="13189" y="34265"/>
                      <a:pt x="13261" y="34605"/>
                    </a:cubicBezTo>
                    <a:cubicBezTo>
                      <a:pt x="13100" y="34301"/>
                      <a:pt x="12974" y="33961"/>
                      <a:pt x="12939" y="33621"/>
                    </a:cubicBezTo>
                    <a:close/>
                    <a:moveTo>
                      <a:pt x="4922" y="35053"/>
                    </a:moveTo>
                    <a:cubicBezTo>
                      <a:pt x="5065" y="35071"/>
                      <a:pt x="5208" y="35088"/>
                      <a:pt x="5351" y="35124"/>
                    </a:cubicBezTo>
                    <a:cubicBezTo>
                      <a:pt x="5244" y="35196"/>
                      <a:pt x="5154" y="35267"/>
                      <a:pt x="5065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7"/>
                      <a:pt x="4582" y="35196"/>
                    </a:cubicBezTo>
                    <a:cubicBezTo>
                      <a:pt x="4564" y="35178"/>
                      <a:pt x="4617" y="35160"/>
                      <a:pt x="4653" y="35124"/>
                    </a:cubicBezTo>
                    <a:cubicBezTo>
                      <a:pt x="4725" y="35088"/>
                      <a:pt x="4814" y="35053"/>
                      <a:pt x="4922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1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cubicBezTo>
                      <a:pt x="8787" y="35250"/>
                      <a:pt x="8769" y="35267"/>
                      <a:pt x="8751" y="35285"/>
                    </a:cubicBezTo>
                    <a:cubicBezTo>
                      <a:pt x="8715" y="35339"/>
                      <a:pt x="8662" y="35411"/>
                      <a:pt x="8608" y="35464"/>
                    </a:cubicBezTo>
                    <a:cubicBezTo>
                      <a:pt x="8554" y="35518"/>
                      <a:pt x="8483" y="35590"/>
                      <a:pt x="8429" y="35643"/>
                    </a:cubicBezTo>
                    <a:cubicBezTo>
                      <a:pt x="8447" y="35518"/>
                      <a:pt x="8518" y="35393"/>
                      <a:pt x="8626" y="35285"/>
                    </a:cubicBezTo>
                    <a:cubicBezTo>
                      <a:pt x="8662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5"/>
                    </a:cubicBezTo>
                    <a:lnTo>
                      <a:pt x="3060" y="35947"/>
                    </a:lnTo>
                    <a:cubicBezTo>
                      <a:pt x="2667" y="35607"/>
                      <a:pt x="2184" y="35428"/>
                      <a:pt x="1665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6"/>
                      <a:pt x="15838" y="36377"/>
                    </a:cubicBezTo>
                    <a:lnTo>
                      <a:pt x="15838" y="36377"/>
                    </a:lnTo>
                    <a:cubicBezTo>
                      <a:pt x="15838" y="36238"/>
                      <a:pt x="15838" y="36085"/>
                      <a:pt x="15855" y="35947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41" y="35822"/>
                      <a:pt x="2881" y="36019"/>
                    </a:cubicBezTo>
                    <a:cubicBezTo>
                      <a:pt x="2864" y="36055"/>
                      <a:pt x="2864" y="36073"/>
                      <a:pt x="2881" y="36091"/>
                    </a:cubicBezTo>
                    <a:cubicBezTo>
                      <a:pt x="2595" y="36144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7" y="36381"/>
                    </a:cubicBezTo>
                    <a:cubicBezTo>
                      <a:pt x="1067" y="36381"/>
                      <a:pt x="493" y="36244"/>
                      <a:pt x="233" y="35840"/>
                    </a:cubicBezTo>
                    <a:cubicBezTo>
                      <a:pt x="121" y="35672"/>
                      <a:pt x="1044" y="35613"/>
                      <a:pt x="1508" y="35613"/>
                    </a:cubicBezTo>
                    <a:cubicBezTo>
                      <a:pt x="1635" y="35613"/>
                      <a:pt x="1727" y="35618"/>
                      <a:pt x="1754" y="35625"/>
                    </a:cubicBezTo>
                    <a:lnTo>
                      <a:pt x="1754" y="35607"/>
                    </a:lnTo>
                    <a:close/>
                    <a:moveTo>
                      <a:pt x="3477" y="36400"/>
                    </a:moveTo>
                    <a:cubicBezTo>
                      <a:pt x="3493" y="36416"/>
                      <a:pt x="3510" y="36431"/>
                      <a:pt x="3526" y="36431"/>
                    </a:cubicBezTo>
                    <a:lnTo>
                      <a:pt x="3526" y="36466"/>
                    </a:lnTo>
                    <a:cubicBezTo>
                      <a:pt x="3383" y="36502"/>
                      <a:pt x="3257" y="36538"/>
                      <a:pt x="3114" y="36574"/>
                    </a:cubicBezTo>
                    <a:cubicBezTo>
                      <a:pt x="3235" y="36505"/>
                      <a:pt x="3356" y="36452"/>
                      <a:pt x="3477" y="36400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1" y="36771"/>
                      <a:pt x="12366" y="37057"/>
                    </a:cubicBezTo>
                    <a:cubicBezTo>
                      <a:pt x="12384" y="36842"/>
                      <a:pt x="12437" y="36627"/>
                      <a:pt x="12527" y="36431"/>
                    </a:cubicBezTo>
                    <a:cubicBezTo>
                      <a:pt x="12581" y="36305"/>
                      <a:pt x="12652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7" y="37486"/>
                    </a:cubicBezTo>
                    <a:cubicBezTo>
                      <a:pt x="10899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1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17" y="33478"/>
                      <a:pt x="9861" y="34802"/>
                      <a:pt x="10344" y="35983"/>
                    </a:cubicBezTo>
                    <a:cubicBezTo>
                      <a:pt x="10349" y="36000"/>
                      <a:pt x="10359" y="36006"/>
                      <a:pt x="10369" y="36006"/>
                    </a:cubicBezTo>
                    <a:cubicBezTo>
                      <a:pt x="10390" y="36006"/>
                      <a:pt x="10415" y="35978"/>
                      <a:pt x="10415" y="35965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5" y="36341"/>
                    </a:moveTo>
                    <a:cubicBezTo>
                      <a:pt x="2698" y="36367"/>
                      <a:pt x="2720" y="36384"/>
                      <a:pt x="2746" y="36384"/>
                    </a:cubicBezTo>
                    <a:cubicBezTo>
                      <a:pt x="2755" y="36384"/>
                      <a:pt x="2765" y="36382"/>
                      <a:pt x="2774" y="36377"/>
                    </a:cubicBezTo>
                    <a:lnTo>
                      <a:pt x="3078" y="36341"/>
                    </a:lnTo>
                    <a:lnTo>
                      <a:pt x="3078" y="36341"/>
                    </a:lnTo>
                    <a:cubicBezTo>
                      <a:pt x="2917" y="36448"/>
                      <a:pt x="2774" y="36574"/>
                      <a:pt x="2685" y="36735"/>
                    </a:cubicBezTo>
                    <a:cubicBezTo>
                      <a:pt x="2649" y="36788"/>
                      <a:pt x="2685" y="36860"/>
                      <a:pt x="2756" y="36878"/>
                    </a:cubicBezTo>
                    <a:cubicBezTo>
                      <a:pt x="2703" y="36932"/>
                      <a:pt x="2631" y="36985"/>
                      <a:pt x="2577" y="37039"/>
                    </a:cubicBezTo>
                    <a:lnTo>
                      <a:pt x="2452" y="37128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504" y="37679"/>
                      <a:pt x="1259" y="37739"/>
                      <a:pt x="1006" y="37739"/>
                    </a:cubicBezTo>
                    <a:cubicBezTo>
                      <a:pt x="922" y="37739"/>
                      <a:pt x="837" y="37732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40" y="36538"/>
                      <a:pt x="2685" y="36341"/>
                    </a:cubicBezTo>
                    <a:close/>
                    <a:moveTo>
                      <a:pt x="3812" y="36431"/>
                    </a:moveTo>
                    <a:cubicBezTo>
                      <a:pt x="4134" y="36788"/>
                      <a:pt x="4295" y="37254"/>
                      <a:pt x="4277" y="37737"/>
                    </a:cubicBezTo>
                    <a:cubicBezTo>
                      <a:pt x="4295" y="37987"/>
                      <a:pt x="4259" y="38238"/>
                      <a:pt x="4224" y="38489"/>
                    </a:cubicBezTo>
                    <a:cubicBezTo>
                      <a:pt x="4206" y="38560"/>
                      <a:pt x="4188" y="38650"/>
                      <a:pt x="4170" y="38703"/>
                    </a:cubicBezTo>
                    <a:cubicBezTo>
                      <a:pt x="4154" y="38750"/>
                      <a:pt x="4166" y="38784"/>
                      <a:pt x="4169" y="38827"/>
                    </a:cubicBezTo>
                    <a:lnTo>
                      <a:pt x="4169" y="38827"/>
                    </a:lnTo>
                    <a:cubicBezTo>
                      <a:pt x="4116" y="38738"/>
                      <a:pt x="4080" y="38631"/>
                      <a:pt x="4009" y="38560"/>
                    </a:cubicBezTo>
                    <a:cubicBezTo>
                      <a:pt x="3955" y="38471"/>
                      <a:pt x="3884" y="38399"/>
                      <a:pt x="3812" y="38327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4"/>
                    </a:move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6" y="38202"/>
                      <a:pt x="2345" y="38417"/>
                      <a:pt x="2166" y="38596"/>
                    </a:cubicBezTo>
                    <a:cubicBezTo>
                      <a:pt x="2107" y="38640"/>
                      <a:pt x="1619" y="38911"/>
                      <a:pt x="1471" y="38911"/>
                    </a:cubicBezTo>
                    <a:cubicBezTo>
                      <a:pt x="1438" y="38911"/>
                      <a:pt x="1422" y="38897"/>
                      <a:pt x="1432" y="38864"/>
                    </a:cubicBezTo>
                    <a:cubicBezTo>
                      <a:pt x="1647" y="37862"/>
                      <a:pt x="2398" y="37379"/>
                      <a:pt x="3132" y="36824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6"/>
                      <a:pt x="12943" y="38447"/>
                      <a:pt x="12956" y="38489"/>
                    </a:cubicBezTo>
                    <a:cubicBezTo>
                      <a:pt x="13028" y="38667"/>
                      <a:pt x="13082" y="38864"/>
                      <a:pt x="13118" y="39061"/>
                    </a:cubicBezTo>
                    <a:cubicBezTo>
                      <a:pt x="12974" y="39007"/>
                      <a:pt x="12921" y="38864"/>
                      <a:pt x="12885" y="38703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7"/>
                    </a:moveTo>
                    <a:cubicBezTo>
                      <a:pt x="3669" y="37468"/>
                      <a:pt x="3723" y="38292"/>
                      <a:pt x="3597" y="39115"/>
                    </a:cubicBezTo>
                    <a:cubicBezTo>
                      <a:pt x="3597" y="39131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6"/>
                      <a:pt x="2935" y="39258"/>
                      <a:pt x="2846" y="38954"/>
                    </a:cubicBezTo>
                    <a:cubicBezTo>
                      <a:pt x="2667" y="38417"/>
                      <a:pt x="2864" y="37934"/>
                      <a:pt x="3114" y="37468"/>
                    </a:cubicBezTo>
                    <a:cubicBezTo>
                      <a:pt x="3129" y="37476"/>
                      <a:pt x="3144" y="37480"/>
                      <a:pt x="3157" y="37480"/>
                    </a:cubicBezTo>
                    <a:cubicBezTo>
                      <a:pt x="3176" y="37480"/>
                      <a:pt x="3193" y="37472"/>
                      <a:pt x="3204" y="37451"/>
                    </a:cubicBezTo>
                    <a:cubicBezTo>
                      <a:pt x="3400" y="37236"/>
                      <a:pt x="3544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7"/>
                    </a:lnTo>
                    <a:close/>
                    <a:moveTo>
                      <a:pt x="8017" y="38667"/>
                    </a:moveTo>
                    <a:cubicBezTo>
                      <a:pt x="7749" y="39097"/>
                      <a:pt x="7588" y="39562"/>
                      <a:pt x="7570" y="40063"/>
                    </a:cubicBezTo>
                    <a:lnTo>
                      <a:pt x="7534" y="40063"/>
                    </a:lnTo>
                    <a:cubicBezTo>
                      <a:pt x="7481" y="40135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2"/>
                      <a:pt x="7033" y="39902"/>
                      <a:pt x="7212" y="39580"/>
                    </a:cubicBezTo>
                    <a:cubicBezTo>
                      <a:pt x="7391" y="39204"/>
                      <a:pt x="7677" y="38900"/>
                      <a:pt x="8017" y="38667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56"/>
                      <a:pt x="8805" y="38274"/>
                      <a:pt x="8823" y="38292"/>
                    </a:cubicBezTo>
                    <a:cubicBezTo>
                      <a:pt x="8322" y="39025"/>
                      <a:pt x="9002" y="39920"/>
                      <a:pt x="9234" y="40708"/>
                    </a:cubicBezTo>
                    <a:cubicBezTo>
                      <a:pt x="9216" y="40708"/>
                      <a:pt x="9216" y="40725"/>
                      <a:pt x="9216" y="40725"/>
                    </a:cubicBezTo>
                    <a:cubicBezTo>
                      <a:pt x="9198" y="40784"/>
                      <a:pt x="9168" y="40809"/>
                      <a:pt x="9131" y="40809"/>
                    </a:cubicBezTo>
                    <a:cubicBezTo>
                      <a:pt x="8914" y="40809"/>
                      <a:pt x="8444" y="39978"/>
                      <a:pt x="8429" y="39902"/>
                    </a:cubicBezTo>
                    <a:cubicBezTo>
                      <a:pt x="8322" y="39580"/>
                      <a:pt x="8322" y="39240"/>
                      <a:pt x="8429" y="38918"/>
                    </a:cubicBezTo>
                    <a:cubicBezTo>
                      <a:pt x="8465" y="38918"/>
                      <a:pt x="8501" y="38900"/>
                      <a:pt x="8518" y="38864"/>
                    </a:cubicBezTo>
                    <a:cubicBezTo>
                      <a:pt x="8608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cubicBezTo>
                      <a:pt x="9789" y="38596"/>
                      <a:pt x="9932" y="40260"/>
                      <a:pt x="9431" y="40886"/>
                    </a:cubicBezTo>
                    <a:cubicBezTo>
                      <a:pt x="9377" y="40582"/>
                      <a:pt x="9288" y="40296"/>
                      <a:pt x="9145" y="40027"/>
                    </a:cubicBezTo>
                    <a:cubicBezTo>
                      <a:pt x="8912" y="39473"/>
                      <a:pt x="8787" y="39025"/>
                      <a:pt x="8894" y="38435"/>
                    </a:cubicBezTo>
                    <a:lnTo>
                      <a:pt x="8894" y="38435"/>
                    </a:lnTo>
                    <a:cubicBezTo>
                      <a:pt x="8912" y="38506"/>
                      <a:pt x="8948" y="38578"/>
                      <a:pt x="9002" y="38650"/>
                    </a:cubicBezTo>
                    <a:cubicBezTo>
                      <a:pt x="9015" y="38676"/>
                      <a:pt x="9040" y="38688"/>
                      <a:pt x="9065" y="38688"/>
                    </a:cubicBezTo>
                    <a:cubicBezTo>
                      <a:pt x="9108" y="38688"/>
                      <a:pt x="9150" y="38653"/>
                      <a:pt x="9127" y="38596"/>
                    </a:cubicBezTo>
                    <a:lnTo>
                      <a:pt x="9002" y="38310"/>
                    </a:lnTo>
                    <a:close/>
                    <a:moveTo>
                      <a:pt x="8375" y="38578"/>
                    </a:moveTo>
                    <a:lnTo>
                      <a:pt x="8375" y="38667"/>
                    </a:lnTo>
                    <a:cubicBezTo>
                      <a:pt x="8125" y="39115"/>
                      <a:pt x="8196" y="39687"/>
                      <a:pt x="8411" y="40153"/>
                    </a:cubicBezTo>
                    <a:cubicBezTo>
                      <a:pt x="8411" y="40189"/>
                      <a:pt x="8393" y="40224"/>
                      <a:pt x="8393" y="40260"/>
                    </a:cubicBezTo>
                    <a:cubicBezTo>
                      <a:pt x="8375" y="40278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34" y="40399"/>
                      <a:pt x="8263" y="40551"/>
                      <a:pt x="8270" y="40551"/>
                    </a:cubicBezTo>
                    <a:cubicBezTo>
                      <a:pt x="8271" y="40551"/>
                      <a:pt x="8273" y="40548"/>
                      <a:pt x="8277" y="40542"/>
                    </a:cubicBezTo>
                    <a:lnTo>
                      <a:pt x="8277" y="40542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5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7"/>
                      <a:pt x="8375" y="38578"/>
                    </a:cubicBezTo>
                    <a:close/>
                    <a:moveTo>
                      <a:pt x="17430" y="41441"/>
                    </a:moveTo>
                    <a:cubicBezTo>
                      <a:pt x="17037" y="41584"/>
                      <a:pt x="16679" y="41799"/>
                      <a:pt x="16374" y="42068"/>
                    </a:cubicBezTo>
                    <a:cubicBezTo>
                      <a:pt x="16222" y="42175"/>
                      <a:pt x="16085" y="42302"/>
                      <a:pt x="15966" y="42444"/>
                    </a:cubicBezTo>
                    <a:lnTo>
                      <a:pt x="15966" y="42444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8" y="42157"/>
                      <a:pt x="15999" y="41978"/>
                    </a:cubicBezTo>
                    <a:cubicBezTo>
                      <a:pt x="16160" y="41853"/>
                      <a:pt x="16357" y="41745"/>
                      <a:pt x="16553" y="41674"/>
                    </a:cubicBezTo>
                    <a:cubicBezTo>
                      <a:pt x="16840" y="41566"/>
                      <a:pt x="17126" y="41495"/>
                      <a:pt x="17430" y="41441"/>
                    </a:cubicBezTo>
                    <a:close/>
                    <a:moveTo>
                      <a:pt x="18218" y="41244"/>
                    </a:moveTo>
                    <a:lnTo>
                      <a:pt x="18218" y="41244"/>
                    </a:lnTo>
                    <a:cubicBezTo>
                      <a:pt x="19112" y="41405"/>
                      <a:pt x="20043" y="41853"/>
                      <a:pt x="20365" y="42765"/>
                    </a:cubicBezTo>
                    <a:cubicBezTo>
                      <a:pt x="19685" y="42694"/>
                      <a:pt x="19041" y="42372"/>
                      <a:pt x="18576" y="41871"/>
                    </a:cubicBezTo>
                    <a:cubicBezTo>
                      <a:pt x="18611" y="41835"/>
                      <a:pt x="18629" y="41799"/>
                      <a:pt x="18593" y="41763"/>
                    </a:cubicBezTo>
                    <a:cubicBezTo>
                      <a:pt x="18504" y="41566"/>
                      <a:pt x="18361" y="41388"/>
                      <a:pt x="18218" y="41244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5"/>
                      <a:pt x="17377" y="41835"/>
                      <a:pt x="17377" y="41924"/>
                    </a:cubicBezTo>
                    <a:cubicBezTo>
                      <a:pt x="16840" y="42461"/>
                      <a:pt x="16679" y="43410"/>
                      <a:pt x="15802" y="43481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4"/>
                      <a:pt x="15891" y="42783"/>
                    </a:cubicBezTo>
                    <a:cubicBezTo>
                      <a:pt x="16070" y="42515"/>
                      <a:pt x="16303" y="42282"/>
                      <a:pt x="16571" y="42103"/>
                    </a:cubicBezTo>
                    <a:cubicBezTo>
                      <a:pt x="16822" y="41906"/>
                      <a:pt x="17108" y="41763"/>
                      <a:pt x="17412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97" y="42724"/>
                      <a:pt x="17325" y="43094"/>
                      <a:pt x="17357" y="43481"/>
                    </a:cubicBezTo>
                    <a:lnTo>
                      <a:pt x="17357" y="43481"/>
                    </a:lnTo>
                    <a:cubicBezTo>
                      <a:pt x="17339" y="43481"/>
                      <a:pt x="17305" y="43482"/>
                      <a:pt x="17305" y="43499"/>
                    </a:cubicBezTo>
                    <a:cubicBezTo>
                      <a:pt x="17219" y="43642"/>
                      <a:pt x="16835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71" y="43768"/>
                      <a:pt x="16661" y="43374"/>
                      <a:pt x="16858" y="43034"/>
                    </a:cubicBezTo>
                    <a:cubicBezTo>
                      <a:pt x="17001" y="42730"/>
                      <a:pt x="17215" y="42461"/>
                      <a:pt x="17448" y="42211"/>
                    </a:cubicBezTo>
                    <a:cubicBezTo>
                      <a:pt x="17458" y="42215"/>
                      <a:pt x="17467" y="42218"/>
                      <a:pt x="17477" y="42218"/>
                    </a:cubicBezTo>
                    <a:cubicBezTo>
                      <a:pt x="17502" y="42218"/>
                      <a:pt x="17525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3"/>
                      <a:pt x="18271" y="41781"/>
                    </a:cubicBezTo>
                    <a:cubicBezTo>
                      <a:pt x="18307" y="41835"/>
                      <a:pt x="18325" y="41871"/>
                      <a:pt x="18361" y="41906"/>
                    </a:cubicBezTo>
                    <a:cubicBezTo>
                      <a:pt x="18343" y="41942"/>
                      <a:pt x="18361" y="41960"/>
                      <a:pt x="18379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284"/>
                      <a:pt x="19470" y="43517"/>
                      <a:pt x="19470" y="43732"/>
                    </a:cubicBezTo>
                    <a:cubicBezTo>
                      <a:pt x="19470" y="43865"/>
                      <a:pt x="19397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4"/>
                    </a:cubicBezTo>
                    <a:cubicBezTo>
                      <a:pt x="18844" y="43947"/>
                      <a:pt x="18576" y="43571"/>
                      <a:pt x="18343" y="43177"/>
                    </a:cubicBezTo>
                    <a:cubicBezTo>
                      <a:pt x="18289" y="42980"/>
                      <a:pt x="18200" y="42783"/>
                      <a:pt x="18092" y="42604"/>
                    </a:cubicBezTo>
                    <a:cubicBezTo>
                      <a:pt x="18074" y="42461"/>
                      <a:pt x="18057" y="42300"/>
                      <a:pt x="18057" y="42157"/>
                    </a:cubicBezTo>
                    <a:cubicBezTo>
                      <a:pt x="18110" y="42157"/>
                      <a:pt x="18128" y="42121"/>
                      <a:pt x="18146" y="42085"/>
                    </a:cubicBezTo>
                    <a:cubicBezTo>
                      <a:pt x="18182" y="41978"/>
                      <a:pt x="18182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96" y="41960"/>
                    </a:moveTo>
                    <a:lnTo>
                      <a:pt x="17913" y="42014"/>
                    </a:lnTo>
                    <a:cubicBezTo>
                      <a:pt x="17896" y="42139"/>
                      <a:pt x="17878" y="42246"/>
                      <a:pt x="17896" y="42372"/>
                    </a:cubicBezTo>
                    <a:cubicBezTo>
                      <a:pt x="17878" y="42390"/>
                      <a:pt x="17878" y="42408"/>
                      <a:pt x="17896" y="42408"/>
                    </a:cubicBezTo>
                    <a:cubicBezTo>
                      <a:pt x="17949" y="42748"/>
                      <a:pt x="18057" y="43052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3" y="44730"/>
                      <a:pt x="17976" y="44780"/>
                      <a:pt x="17921" y="44780"/>
                    </a:cubicBezTo>
                    <a:cubicBezTo>
                      <a:pt x="17674" y="44780"/>
                      <a:pt x="17481" y="43775"/>
                      <a:pt x="17466" y="43571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806" y="42336"/>
                      <a:pt x="17860" y="42157"/>
                      <a:pt x="17896" y="41960"/>
                    </a:cubicBezTo>
                    <a:close/>
                    <a:moveTo>
                      <a:pt x="11972" y="44823"/>
                    </a:moveTo>
                    <a:cubicBezTo>
                      <a:pt x="11972" y="44913"/>
                      <a:pt x="11954" y="45020"/>
                      <a:pt x="11936" y="45110"/>
                    </a:cubicBezTo>
                    <a:cubicBezTo>
                      <a:pt x="11865" y="45271"/>
                      <a:pt x="11740" y="45414"/>
                      <a:pt x="11614" y="45521"/>
                    </a:cubicBezTo>
                    <a:cubicBezTo>
                      <a:pt x="11704" y="45271"/>
                      <a:pt x="11829" y="45038"/>
                      <a:pt x="11972" y="44823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55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3"/>
                      <a:pt x="12294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28" y="47830"/>
                    </a:cubicBezTo>
                    <a:cubicBezTo>
                      <a:pt x="11417" y="47705"/>
                      <a:pt x="11507" y="47579"/>
                      <a:pt x="11579" y="47436"/>
                    </a:cubicBezTo>
                    <a:close/>
                    <a:moveTo>
                      <a:pt x="10095" y="47801"/>
                    </a:moveTo>
                    <a:cubicBezTo>
                      <a:pt x="10303" y="47801"/>
                      <a:pt x="10515" y="47829"/>
                      <a:pt x="10737" y="47901"/>
                    </a:cubicBezTo>
                    <a:cubicBezTo>
                      <a:pt x="10201" y="48062"/>
                      <a:pt x="9682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1" y="48594"/>
                      <a:pt x="9181" y="48599"/>
                    </a:cubicBezTo>
                    <a:cubicBezTo>
                      <a:pt x="8930" y="48599"/>
                      <a:pt x="8680" y="48563"/>
                      <a:pt x="8447" y="48492"/>
                    </a:cubicBezTo>
                    <a:cubicBezTo>
                      <a:pt x="8378" y="48475"/>
                      <a:pt x="7730" y="48060"/>
                      <a:pt x="7983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4" y="47801"/>
                      <a:pt x="10095" y="47801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3"/>
                      <a:pt x="11058" y="48033"/>
                    </a:cubicBezTo>
                    <a:cubicBezTo>
                      <a:pt x="11070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16"/>
                    </a:cubicBezTo>
                    <a:cubicBezTo>
                      <a:pt x="9340" y="50120"/>
                      <a:pt x="8961" y="50179"/>
                      <a:pt x="8580" y="50179"/>
                    </a:cubicBezTo>
                    <a:cubicBezTo>
                      <a:pt x="8512" y="50179"/>
                      <a:pt x="8443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2"/>
                      <a:pt x="8339" y="49923"/>
                    </a:cubicBezTo>
                    <a:cubicBezTo>
                      <a:pt x="8429" y="49745"/>
                      <a:pt x="8554" y="49530"/>
                      <a:pt x="8697" y="49333"/>
                    </a:cubicBezTo>
                    <a:cubicBezTo>
                      <a:pt x="9198" y="48581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1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3"/>
                      <a:pt x="12684" y="48067"/>
                      <a:pt x="12706" y="48067"/>
                    </a:cubicBezTo>
                    <a:cubicBezTo>
                      <a:pt x="12728" y="48067"/>
                      <a:pt x="12751" y="48053"/>
                      <a:pt x="12760" y="48027"/>
                    </a:cubicBezTo>
                    <a:lnTo>
                      <a:pt x="12760" y="47901"/>
                    </a:lnTo>
                    <a:cubicBezTo>
                      <a:pt x="13010" y="48045"/>
                      <a:pt x="13243" y="48223"/>
                      <a:pt x="13475" y="48402"/>
                    </a:cubicBezTo>
                    <a:cubicBezTo>
                      <a:pt x="13833" y="48707"/>
                      <a:pt x="13959" y="49190"/>
                      <a:pt x="14084" y="49637"/>
                    </a:cubicBezTo>
                    <a:cubicBezTo>
                      <a:pt x="14120" y="49762"/>
                      <a:pt x="14209" y="50371"/>
                      <a:pt x="14316" y="50442"/>
                    </a:cubicBezTo>
                    <a:cubicBezTo>
                      <a:pt x="13833" y="50174"/>
                      <a:pt x="13404" y="49834"/>
                      <a:pt x="13064" y="49422"/>
                    </a:cubicBezTo>
                    <a:cubicBezTo>
                      <a:pt x="13010" y="49369"/>
                      <a:pt x="12974" y="49315"/>
                      <a:pt x="12939" y="49261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0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20" y="47866"/>
                      <a:pt x="12384" y="47740"/>
                      <a:pt x="12348" y="47633"/>
                    </a:cubicBezTo>
                    <a:close/>
                    <a:moveTo>
                      <a:pt x="11095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1" y="49762"/>
                      <a:pt x="9771" y="50049"/>
                      <a:pt x="9753" y="50317"/>
                    </a:cubicBezTo>
                    <a:cubicBezTo>
                      <a:pt x="9735" y="50532"/>
                      <a:pt x="9700" y="50729"/>
                      <a:pt x="9682" y="50926"/>
                    </a:cubicBezTo>
                    <a:lnTo>
                      <a:pt x="9664" y="50926"/>
                    </a:lnTo>
                    <a:cubicBezTo>
                      <a:pt x="9657" y="50929"/>
                      <a:pt x="9652" y="50930"/>
                      <a:pt x="9646" y="50930"/>
                    </a:cubicBezTo>
                    <a:cubicBezTo>
                      <a:pt x="9531" y="50930"/>
                      <a:pt x="9647" y="50225"/>
                      <a:pt x="9664" y="50174"/>
                    </a:cubicBezTo>
                    <a:cubicBezTo>
                      <a:pt x="9771" y="49852"/>
                      <a:pt x="9914" y="49548"/>
                      <a:pt x="10111" y="49279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70" y="49297"/>
                      <a:pt x="10845" y="49941"/>
                    </a:cubicBezTo>
                    <a:lnTo>
                      <a:pt x="10845" y="49923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4" y="51442"/>
                      <a:pt x="9863" y="50853"/>
                      <a:pt x="9878" y="50711"/>
                    </a:cubicBezTo>
                    <a:cubicBezTo>
                      <a:pt x="9914" y="50120"/>
                      <a:pt x="10147" y="49548"/>
                      <a:pt x="10523" y="49082"/>
                    </a:cubicBezTo>
                    <a:cubicBezTo>
                      <a:pt x="10755" y="48814"/>
                      <a:pt x="11006" y="48581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62" y="48385"/>
                      <a:pt x="12133" y="48528"/>
                      <a:pt x="12241" y="48635"/>
                    </a:cubicBezTo>
                    <a:cubicBezTo>
                      <a:pt x="12253" y="48654"/>
                      <a:pt x="12270" y="48662"/>
                      <a:pt x="12287" y="48662"/>
                    </a:cubicBezTo>
                    <a:cubicBezTo>
                      <a:pt x="12318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706" y="49243"/>
                      <a:pt x="12974" y="49566"/>
                    </a:cubicBezTo>
                    <a:cubicBezTo>
                      <a:pt x="13100" y="49834"/>
                      <a:pt x="13171" y="50138"/>
                      <a:pt x="13207" y="50460"/>
                    </a:cubicBez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16" y="51496"/>
                      <a:pt x="13084" y="51617"/>
                      <a:pt x="13016" y="51617"/>
                    </a:cubicBezTo>
                    <a:cubicBezTo>
                      <a:pt x="12951" y="51617"/>
                      <a:pt x="12853" y="51510"/>
                      <a:pt x="12688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65" y="47722"/>
                    </a:moveTo>
                    <a:cubicBezTo>
                      <a:pt x="11882" y="47880"/>
                      <a:pt x="11917" y="48021"/>
                      <a:pt x="11952" y="48162"/>
                    </a:cubicBezTo>
                    <a:lnTo>
                      <a:pt x="11952" y="48162"/>
                    </a:lnTo>
                    <a:cubicBezTo>
                      <a:pt x="11944" y="48159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9" y="50496"/>
                      <a:pt x="11883" y="50782"/>
                      <a:pt x="11811" y="51069"/>
                    </a:cubicBezTo>
                    <a:cubicBezTo>
                      <a:pt x="11811" y="51084"/>
                      <a:pt x="11400" y="51747"/>
                      <a:pt x="11243" y="51747"/>
                    </a:cubicBezTo>
                    <a:cubicBezTo>
                      <a:pt x="11212" y="51747"/>
                      <a:pt x="11191" y="51721"/>
                      <a:pt x="11185" y="51659"/>
                    </a:cubicBezTo>
                    <a:cubicBezTo>
                      <a:pt x="11167" y="51480"/>
                      <a:pt x="11131" y="51319"/>
                      <a:pt x="11077" y="51176"/>
                    </a:cubicBezTo>
                    <a:cubicBezTo>
                      <a:pt x="10827" y="50102"/>
                      <a:pt x="11167" y="49279"/>
                      <a:pt x="11543" y="48349"/>
                    </a:cubicBezTo>
                    <a:lnTo>
                      <a:pt x="11543" y="48402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2"/>
                    </a:cubicBezTo>
                    <a:cubicBezTo>
                      <a:pt x="11775" y="48170"/>
                      <a:pt x="11829" y="47955"/>
                      <a:pt x="11865" y="47722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111" y="2913"/>
                      <a:pt x="9896" y="4398"/>
                    </a:cubicBezTo>
                    <a:cubicBezTo>
                      <a:pt x="9288" y="4917"/>
                      <a:pt x="8697" y="5866"/>
                      <a:pt x="8787" y="6635"/>
                    </a:cubicBezTo>
                    <a:cubicBezTo>
                      <a:pt x="8787" y="6675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66" y="11163"/>
                    </a:cubicBezTo>
                    <a:cubicBezTo>
                      <a:pt x="8951" y="11206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2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17"/>
                      <a:pt x="7767" y="16209"/>
                      <a:pt x="7033" y="17265"/>
                    </a:cubicBezTo>
                    <a:cubicBezTo>
                      <a:pt x="5959" y="18786"/>
                      <a:pt x="4922" y="20271"/>
                      <a:pt x="4152" y="21953"/>
                    </a:cubicBezTo>
                    <a:cubicBezTo>
                      <a:pt x="4120" y="22017"/>
                      <a:pt x="4160" y="22081"/>
                      <a:pt x="4220" y="22081"/>
                    </a:cubicBezTo>
                    <a:cubicBezTo>
                      <a:pt x="4227" y="22081"/>
                      <a:pt x="4234" y="22081"/>
                      <a:pt x="4242" y="22079"/>
                    </a:cubicBezTo>
                    <a:cubicBezTo>
                      <a:pt x="6353" y="21488"/>
                      <a:pt x="7856" y="19717"/>
                      <a:pt x="8697" y="17712"/>
                    </a:cubicBezTo>
                    <a:lnTo>
                      <a:pt x="8697" y="17712"/>
                    </a:lnTo>
                    <a:cubicBezTo>
                      <a:pt x="8518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2" y="20701"/>
                      <a:pt x="7982" y="20880"/>
                    </a:cubicBezTo>
                    <a:cubicBezTo>
                      <a:pt x="7874" y="21381"/>
                      <a:pt x="7731" y="21900"/>
                      <a:pt x="7588" y="22419"/>
                    </a:cubicBezTo>
                    <a:cubicBezTo>
                      <a:pt x="7141" y="22651"/>
                      <a:pt x="6765" y="23027"/>
                      <a:pt x="6532" y="23492"/>
                    </a:cubicBezTo>
                    <a:cubicBezTo>
                      <a:pt x="6500" y="23540"/>
                      <a:pt x="6540" y="23603"/>
                      <a:pt x="6599" y="23603"/>
                    </a:cubicBezTo>
                    <a:cubicBezTo>
                      <a:pt x="6606" y="23603"/>
                      <a:pt x="6614" y="23602"/>
                      <a:pt x="6622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2" y="23457"/>
                      <a:pt x="7212" y="23815"/>
                      <a:pt x="7105" y="24172"/>
                    </a:cubicBezTo>
                    <a:cubicBezTo>
                      <a:pt x="6854" y="24351"/>
                      <a:pt x="6622" y="24548"/>
                      <a:pt x="6389" y="24745"/>
                    </a:cubicBezTo>
                    <a:cubicBezTo>
                      <a:pt x="6407" y="24709"/>
                      <a:pt x="6443" y="24673"/>
                      <a:pt x="6461" y="24638"/>
                    </a:cubicBezTo>
                    <a:cubicBezTo>
                      <a:pt x="6473" y="24612"/>
                      <a:pt x="6459" y="24587"/>
                      <a:pt x="6437" y="24587"/>
                    </a:cubicBezTo>
                    <a:cubicBezTo>
                      <a:pt x="6428" y="24587"/>
                      <a:pt x="6417" y="24591"/>
                      <a:pt x="6407" y="24602"/>
                    </a:cubicBezTo>
                    <a:cubicBezTo>
                      <a:pt x="6335" y="24638"/>
                      <a:pt x="6264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1" y="24779"/>
                      <a:pt x="4640" y="25328"/>
                      <a:pt x="4206" y="25676"/>
                    </a:cubicBezTo>
                    <a:cubicBezTo>
                      <a:pt x="4152" y="25711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2" y="26463"/>
                      <a:pt x="4242" y="27036"/>
                    </a:cubicBezTo>
                    <a:cubicBezTo>
                      <a:pt x="4206" y="27089"/>
                      <a:pt x="4242" y="27143"/>
                      <a:pt x="4295" y="27143"/>
                    </a:cubicBezTo>
                    <a:cubicBezTo>
                      <a:pt x="4868" y="27143"/>
                      <a:pt x="5405" y="26892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1" y="26892"/>
                    </a:cubicBezTo>
                    <a:cubicBezTo>
                      <a:pt x="6854" y="27161"/>
                      <a:pt x="6979" y="27411"/>
                      <a:pt x="7141" y="27626"/>
                    </a:cubicBezTo>
                    <a:cubicBezTo>
                      <a:pt x="7235" y="27748"/>
                      <a:pt x="7636" y="28124"/>
                      <a:pt x="7903" y="28124"/>
                    </a:cubicBezTo>
                    <a:cubicBezTo>
                      <a:pt x="7990" y="28124"/>
                      <a:pt x="8063" y="28085"/>
                      <a:pt x="8107" y="27984"/>
                    </a:cubicBezTo>
                    <a:cubicBezTo>
                      <a:pt x="8357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2"/>
                      <a:pt x="8475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2" y="26588"/>
                      <a:pt x="9037" y="26570"/>
                      <a:pt x="9037" y="26517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41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2"/>
                      <a:pt x="7838" y="22437"/>
                      <a:pt x="7910" y="22383"/>
                    </a:cubicBezTo>
                    <a:cubicBezTo>
                      <a:pt x="7982" y="22329"/>
                      <a:pt x="7910" y="22293"/>
                      <a:pt x="7856" y="22293"/>
                    </a:cubicBezTo>
                    <a:cubicBezTo>
                      <a:pt x="7821" y="22311"/>
                      <a:pt x="7803" y="22311"/>
                      <a:pt x="7767" y="22329"/>
                    </a:cubicBezTo>
                    <a:cubicBezTo>
                      <a:pt x="7856" y="22043"/>
                      <a:pt x="7946" y="21739"/>
                      <a:pt x="8035" y="21452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69"/>
                      <a:pt x="8536" y="22240"/>
                    </a:cubicBezTo>
                    <a:cubicBezTo>
                      <a:pt x="8626" y="21792"/>
                      <a:pt x="8447" y="21220"/>
                      <a:pt x="8214" y="20790"/>
                    </a:cubicBezTo>
                    <a:cubicBezTo>
                      <a:pt x="8375" y="20235"/>
                      <a:pt x="8518" y="19681"/>
                      <a:pt x="8662" y="19126"/>
                    </a:cubicBezTo>
                    <a:cubicBezTo>
                      <a:pt x="8662" y="19538"/>
                      <a:pt x="8787" y="19931"/>
                      <a:pt x="9002" y="20271"/>
                    </a:cubicBezTo>
                    <a:cubicBezTo>
                      <a:pt x="9020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1"/>
                    </a:cubicBezTo>
                    <a:cubicBezTo>
                      <a:pt x="9342" y="19788"/>
                      <a:pt x="9109" y="19072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7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7" y="14008"/>
                      <a:pt x="10344" y="15815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3"/>
                    </a:cubicBezTo>
                    <a:cubicBezTo>
                      <a:pt x="10230" y="19608"/>
                      <a:pt x="10265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20" y="19019"/>
                      <a:pt x="10791" y="18661"/>
                    </a:cubicBezTo>
                    <a:cubicBezTo>
                      <a:pt x="11006" y="19967"/>
                      <a:pt x="11221" y="21238"/>
                      <a:pt x="11382" y="22490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7" y="26109"/>
                    </a:cubicBezTo>
                    <a:cubicBezTo>
                      <a:pt x="11295" y="26109"/>
                      <a:pt x="11313" y="26102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0"/>
                    </a:cubicBezTo>
                    <a:cubicBezTo>
                      <a:pt x="11015" y="29621"/>
                      <a:pt x="11006" y="29617"/>
                      <a:pt x="10997" y="29617"/>
                    </a:cubicBezTo>
                    <a:cubicBezTo>
                      <a:pt x="10988" y="29617"/>
                      <a:pt x="10979" y="29621"/>
                      <a:pt x="10970" y="29630"/>
                    </a:cubicBezTo>
                    <a:cubicBezTo>
                      <a:pt x="10799" y="29730"/>
                      <a:pt x="10594" y="29784"/>
                      <a:pt x="10382" y="29784"/>
                    </a:cubicBezTo>
                    <a:cubicBezTo>
                      <a:pt x="10328" y="29784"/>
                      <a:pt x="10273" y="29781"/>
                      <a:pt x="10218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8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9" y="29529"/>
                      <a:pt x="10004" y="29791"/>
                    </a:cubicBezTo>
                    <a:cubicBezTo>
                      <a:pt x="9986" y="29827"/>
                      <a:pt x="10004" y="29881"/>
                      <a:pt x="10040" y="29899"/>
                    </a:cubicBezTo>
                    <a:cubicBezTo>
                      <a:pt x="10138" y="29923"/>
                      <a:pt x="10238" y="29935"/>
                      <a:pt x="10338" y="29935"/>
                    </a:cubicBezTo>
                    <a:cubicBezTo>
                      <a:pt x="10528" y="29935"/>
                      <a:pt x="10716" y="29892"/>
                      <a:pt x="10881" y="29809"/>
                    </a:cubicBezTo>
                    <a:lnTo>
                      <a:pt x="10881" y="29809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69"/>
                      <a:pt x="9485" y="31366"/>
                      <a:pt x="9270" y="31581"/>
                    </a:cubicBezTo>
                    <a:cubicBezTo>
                      <a:pt x="8805" y="31814"/>
                      <a:pt x="8304" y="32010"/>
                      <a:pt x="7803" y="32189"/>
                    </a:cubicBezTo>
                    <a:cubicBezTo>
                      <a:pt x="6711" y="32637"/>
                      <a:pt x="5548" y="32923"/>
                      <a:pt x="4367" y="33048"/>
                    </a:cubicBezTo>
                    <a:cubicBezTo>
                      <a:pt x="4295" y="33048"/>
                      <a:pt x="4295" y="33138"/>
                      <a:pt x="4367" y="33138"/>
                    </a:cubicBezTo>
                    <a:cubicBezTo>
                      <a:pt x="4413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7"/>
                    </a:cubicBezTo>
                    <a:cubicBezTo>
                      <a:pt x="8302" y="32121"/>
                      <a:pt x="8555" y="32034"/>
                      <a:pt x="8795" y="31929"/>
                    </a:cubicBezTo>
                    <a:lnTo>
                      <a:pt x="8795" y="31929"/>
                    </a:lnTo>
                    <a:cubicBezTo>
                      <a:pt x="8185" y="32226"/>
                      <a:pt x="7641" y="32613"/>
                      <a:pt x="7051" y="32941"/>
                    </a:cubicBezTo>
                    <a:cubicBezTo>
                      <a:pt x="6282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5"/>
                      <a:pt x="2971" y="32905"/>
                    </a:cubicBezTo>
                    <a:cubicBezTo>
                      <a:pt x="4259" y="32118"/>
                      <a:pt x="5387" y="31885"/>
                      <a:pt x="6872" y="31867"/>
                    </a:cubicBezTo>
                    <a:cubicBezTo>
                      <a:pt x="7838" y="31832"/>
                      <a:pt x="8715" y="31706"/>
                      <a:pt x="9574" y="31205"/>
                    </a:cubicBezTo>
                    <a:cubicBezTo>
                      <a:pt x="9606" y="31189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116" y="31867"/>
                      <a:pt x="3132" y="32655"/>
                      <a:pt x="2184" y="33174"/>
                    </a:cubicBezTo>
                    <a:cubicBezTo>
                      <a:pt x="2130" y="33209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0"/>
                      <a:pt x="5924" y="33478"/>
                    </a:cubicBezTo>
                    <a:cubicBezTo>
                      <a:pt x="6908" y="33317"/>
                      <a:pt x="7713" y="32690"/>
                      <a:pt x="8572" y="32172"/>
                    </a:cubicBezTo>
                    <a:lnTo>
                      <a:pt x="8572" y="32172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22"/>
                      <a:pt x="5942" y="34587"/>
                      <a:pt x="5387" y="35017"/>
                    </a:cubicBezTo>
                    <a:cubicBezTo>
                      <a:pt x="5172" y="34909"/>
                      <a:pt x="4922" y="34874"/>
                      <a:pt x="4671" y="34874"/>
                    </a:cubicBezTo>
                    <a:cubicBezTo>
                      <a:pt x="4546" y="34892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091"/>
                    </a:cubicBezTo>
                    <a:cubicBezTo>
                      <a:pt x="3776" y="36073"/>
                      <a:pt x="3740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7"/>
                      <a:pt x="3347" y="35912"/>
                    </a:cubicBezTo>
                    <a:cubicBezTo>
                      <a:pt x="3329" y="35912"/>
                      <a:pt x="3293" y="35912"/>
                      <a:pt x="3275" y="35947"/>
                    </a:cubicBezTo>
                    <a:lnTo>
                      <a:pt x="3204" y="35947"/>
                    </a:lnTo>
                    <a:cubicBezTo>
                      <a:pt x="2667" y="34999"/>
                      <a:pt x="1861" y="34122"/>
                      <a:pt x="716" y="34104"/>
                    </a:cubicBezTo>
                    <a:cubicBezTo>
                      <a:pt x="645" y="34122"/>
                      <a:pt x="609" y="34176"/>
                      <a:pt x="645" y="34229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786"/>
                    </a:cubicBezTo>
                    <a:lnTo>
                      <a:pt x="54" y="35786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8"/>
                    </a:cubicBezTo>
                    <a:lnTo>
                      <a:pt x="1700" y="36448"/>
                    </a:lnTo>
                    <a:lnTo>
                      <a:pt x="1450" y="36556"/>
                    </a:lnTo>
                    <a:cubicBezTo>
                      <a:pt x="1074" y="36699"/>
                      <a:pt x="358" y="36967"/>
                      <a:pt x="322" y="37451"/>
                    </a:cubicBezTo>
                    <a:cubicBezTo>
                      <a:pt x="303" y="37769"/>
                      <a:pt x="587" y="37861"/>
                      <a:pt x="893" y="37861"/>
                    </a:cubicBezTo>
                    <a:cubicBezTo>
                      <a:pt x="1137" y="37861"/>
                      <a:pt x="1394" y="37802"/>
                      <a:pt x="1521" y="37755"/>
                    </a:cubicBezTo>
                    <a:cubicBezTo>
                      <a:pt x="1665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5"/>
                      <a:pt x="1307" y="39025"/>
                    </a:cubicBezTo>
                    <a:cubicBezTo>
                      <a:pt x="1951" y="39025"/>
                      <a:pt x="2363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5"/>
                    </a:cubicBezTo>
                    <a:cubicBezTo>
                      <a:pt x="3284" y="40072"/>
                      <a:pt x="3306" y="40086"/>
                      <a:pt x="3331" y="40086"/>
                    </a:cubicBezTo>
                    <a:cubicBezTo>
                      <a:pt x="3356" y="40086"/>
                      <a:pt x="3383" y="40072"/>
                      <a:pt x="3400" y="40045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30" y="38667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3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287"/>
                      <a:pt x="3866" y="36270"/>
                      <a:pt x="3848" y="36234"/>
                    </a:cubicBezTo>
                    <a:cubicBezTo>
                      <a:pt x="4295" y="36019"/>
                      <a:pt x="4743" y="35768"/>
                      <a:pt x="5154" y="35482"/>
                    </a:cubicBezTo>
                    <a:cubicBezTo>
                      <a:pt x="5190" y="35482"/>
                      <a:pt x="5244" y="35464"/>
                      <a:pt x="5279" y="35446"/>
                    </a:cubicBezTo>
                    <a:cubicBezTo>
                      <a:pt x="5297" y="35428"/>
                      <a:pt x="5297" y="35411"/>
                      <a:pt x="5297" y="35393"/>
                    </a:cubicBezTo>
                    <a:cubicBezTo>
                      <a:pt x="5637" y="35160"/>
                      <a:pt x="5959" y="34909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4" y="35715"/>
                    </a:cubicBezTo>
                    <a:cubicBezTo>
                      <a:pt x="6568" y="35393"/>
                      <a:pt x="6693" y="34945"/>
                      <a:pt x="6586" y="34516"/>
                    </a:cubicBezTo>
                    <a:cubicBezTo>
                      <a:pt x="6604" y="34480"/>
                      <a:pt x="6639" y="34426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1" y="32619"/>
                      <a:pt x="9360" y="31796"/>
                    </a:cubicBezTo>
                    <a:lnTo>
                      <a:pt x="9413" y="31760"/>
                    </a:lnTo>
                    <a:cubicBezTo>
                      <a:pt x="9431" y="31742"/>
                      <a:pt x="9431" y="31724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7"/>
                      <a:pt x="10111" y="31062"/>
                    </a:cubicBezTo>
                    <a:cubicBezTo>
                      <a:pt x="10183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23" y="34892"/>
                      <a:pt x="8662" y="35035"/>
                      <a:pt x="8518" y="35214"/>
                    </a:cubicBezTo>
                    <a:cubicBezTo>
                      <a:pt x="8375" y="35357"/>
                      <a:pt x="8286" y="35572"/>
                      <a:pt x="8304" y="35786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2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3" y="37437"/>
                      <a:pt x="8506" y="37431"/>
                      <a:pt x="8489" y="37431"/>
                    </a:cubicBezTo>
                    <a:cubicBezTo>
                      <a:pt x="8462" y="37431"/>
                      <a:pt x="8433" y="37446"/>
                      <a:pt x="8411" y="37468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6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36" y="40181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6"/>
                      <a:pt x="7874" y="38506"/>
                    </a:cubicBezTo>
                    <a:cubicBezTo>
                      <a:pt x="7158" y="39025"/>
                      <a:pt x="6765" y="39866"/>
                      <a:pt x="6818" y="40743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24" y="41262"/>
                    </a:cubicBezTo>
                    <a:cubicBezTo>
                      <a:pt x="8035" y="41083"/>
                      <a:pt x="8357" y="40725"/>
                      <a:pt x="8447" y="40296"/>
                    </a:cubicBezTo>
                    <a:cubicBezTo>
                      <a:pt x="8544" y="40463"/>
                      <a:pt x="8868" y="40932"/>
                      <a:pt x="9100" y="40932"/>
                    </a:cubicBezTo>
                    <a:cubicBezTo>
                      <a:pt x="9167" y="40932"/>
                      <a:pt x="9226" y="40893"/>
                      <a:pt x="9270" y="40797"/>
                    </a:cubicBezTo>
                    <a:cubicBezTo>
                      <a:pt x="9288" y="40869"/>
                      <a:pt x="9288" y="40958"/>
                      <a:pt x="9306" y="41030"/>
                    </a:cubicBezTo>
                    <a:cubicBezTo>
                      <a:pt x="9306" y="41068"/>
                      <a:pt x="9343" y="41098"/>
                      <a:pt x="9384" y="41098"/>
                    </a:cubicBezTo>
                    <a:cubicBezTo>
                      <a:pt x="9400" y="41098"/>
                      <a:pt x="9416" y="41093"/>
                      <a:pt x="9431" y="41083"/>
                    </a:cubicBezTo>
                    <a:cubicBezTo>
                      <a:pt x="10040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78" y="38614"/>
                      <a:pt x="10111" y="38846"/>
                    </a:cubicBezTo>
                    <a:cubicBezTo>
                      <a:pt x="10272" y="39007"/>
                      <a:pt x="10380" y="39222"/>
                      <a:pt x="10397" y="39455"/>
                    </a:cubicBezTo>
                    <a:cubicBezTo>
                      <a:pt x="10433" y="39723"/>
                      <a:pt x="10254" y="39938"/>
                      <a:pt x="10147" y="40171"/>
                    </a:cubicBezTo>
                    <a:cubicBezTo>
                      <a:pt x="10133" y="40184"/>
                      <a:pt x="10151" y="40218"/>
                      <a:pt x="10176" y="40218"/>
                    </a:cubicBezTo>
                    <a:cubicBezTo>
                      <a:pt x="10183" y="40218"/>
                      <a:pt x="10192" y="40215"/>
                      <a:pt x="10201" y="40206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2" y="38238"/>
                      <a:pt x="8966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58" y="37634"/>
                      <a:pt x="8821" y="37607"/>
                      <a:pt x="8781" y="37607"/>
                    </a:cubicBezTo>
                    <a:cubicBezTo>
                      <a:pt x="8748" y="37607"/>
                      <a:pt x="8714" y="37625"/>
                      <a:pt x="8697" y="37665"/>
                    </a:cubicBezTo>
                    <a:cubicBezTo>
                      <a:pt x="8681" y="37665"/>
                      <a:pt x="8665" y="37665"/>
                      <a:pt x="8662" y="37679"/>
                    </a:cubicBezTo>
                    <a:lnTo>
                      <a:pt x="8662" y="37679"/>
                    </a:lnTo>
                    <a:cubicBezTo>
                      <a:pt x="8787" y="36320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2" y="34176"/>
                      <a:pt x="9342" y="34695"/>
                      <a:pt x="9431" y="35196"/>
                    </a:cubicBezTo>
                    <a:cubicBezTo>
                      <a:pt x="9610" y="36341"/>
                      <a:pt x="10594" y="36824"/>
                      <a:pt x="11113" y="37791"/>
                    </a:cubicBezTo>
                    <a:cubicBezTo>
                      <a:pt x="11119" y="37809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60" y="35518"/>
                      <a:pt x="10916" y="34408"/>
                    </a:cubicBezTo>
                    <a:cubicBezTo>
                      <a:pt x="10773" y="33227"/>
                      <a:pt x="10201" y="32297"/>
                      <a:pt x="10415" y="31062"/>
                    </a:cubicBezTo>
                    <a:cubicBezTo>
                      <a:pt x="10558" y="30776"/>
                      <a:pt x="10702" y="30489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2" y="31742"/>
                      <a:pt x="12151" y="32189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9" y="32225"/>
                    </a:cubicBezTo>
                    <a:cubicBezTo>
                      <a:pt x="12384" y="32136"/>
                      <a:pt x="12473" y="32010"/>
                      <a:pt x="12545" y="31867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60" y="35285"/>
                      <a:pt x="12760" y="35536"/>
                      <a:pt x="12760" y="35786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9" y="37280"/>
                    </a:cubicBezTo>
                    <a:cubicBezTo>
                      <a:pt x="12308" y="37280"/>
                      <a:pt x="12329" y="37272"/>
                      <a:pt x="12348" y="37254"/>
                    </a:cubicBezTo>
                    <a:cubicBezTo>
                      <a:pt x="12545" y="37075"/>
                      <a:pt x="12688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1" y="43105"/>
                    </a:cubicBezTo>
                    <a:cubicBezTo>
                      <a:pt x="9717" y="44340"/>
                      <a:pt x="8590" y="45342"/>
                      <a:pt x="8035" y="46738"/>
                    </a:cubicBezTo>
                    <a:cubicBezTo>
                      <a:pt x="8017" y="46523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5"/>
                    </a:cubicBezTo>
                    <a:cubicBezTo>
                      <a:pt x="9914" y="42014"/>
                      <a:pt x="7999" y="44304"/>
                      <a:pt x="7785" y="47239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9" y="47302"/>
                      <a:pt x="7898" y="47294"/>
                      <a:pt x="7910" y="47275"/>
                    </a:cubicBezTo>
                    <a:cubicBezTo>
                      <a:pt x="8841" y="46166"/>
                      <a:pt x="10022" y="45289"/>
                      <a:pt x="10916" y="44125"/>
                    </a:cubicBezTo>
                    <a:cubicBezTo>
                      <a:pt x="11811" y="42962"/>
                      <a:pt x="12241" y="41495"/>
                      <a:pt x="12402" y="40081"/>
                    </a:cubicBezTo>
                    <a:cubicBezTo>
                      <a:pt x="12402" y="40063"/>
                      <a:pt x="12384" y="40027"/>
                      <a:pt x="12366" y="40027"/>
                    </a:cubicBezTo>
                    <a:cubicBezTo>
                      <a:pt x="12473" y="39741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9" y="42694"/>
                      <a:pt x="12044" y="44465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7" y="45689"/>
                    </a:cubicBezTo>
                    <a:cubicBezTo>
                      <a:pt x="11558" y="45689"/>
                      <a:pt x="11570" y="45687"/>
                      <a:pt x="11579" y="45682"/>
                    </a:cubicBezTo>
                    <a:cubicBezTo>
                      <a:pt x="11722" y="45593"/>
                      <a:pt x="11865" y="45468"/>
                      <a:pt x="11954" y="45324"/>
                    </a:cubicBezTo>
                    <a:lnTo>
                      <a:pt x="11954" y="45324"/>
                    </a:lnTo>
                    <a:cubicBezTo>
                      <a:pt x="11901" y="45772"/>
                      <a:pt x="11847" y="46219"/>
                      <a:pt x="11811" y="46667"/>
                    </a:cubicBezTo>
                    <a:cubicBezTo>
                      <a:pt x="11793" y="46684"/>
                      <a:pt x="11775" y="46702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811" y="46828"/>
                      <a:pt x="11793" y="46881"/>
                      <a:pt x="11793" y="46935"/>
                    </a:cubicBezTo>
                    <a:cubicBezTo>
                      <a:pt x="11400" y="47060"/>
                      <a:pt x="11113" y="47400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9" y="47558"/>
                      <a:pt x="8695" y="47875"/>
                      <a:pt x="8059" y="47875"/>
                    </a:cubicBezTo>
                    <a:cubicBezTo>
                      <a:pt x="7997" y="47875"/>
                      <a:pt x="7935" y="47872"/>
                      <a:pt x="7874" y="47866"/>
                    </a:cubicBezTo>
                    <a:cubicBezTo>
                      <a:pt x="7821" y="47866"/>
                      <a:pt x="7785" y="47919"/>
                      <a:pt x="7803" y="47973"/>
                    </a:cubicBezTo>
                    <a:cubicBezTo>
                      <a:pt x="7904" y="48532"/>
                      <a:pt x="8487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1"/>
                      <a:pt x="8017" y="50156"/>
                    </a:cubicBezTo>
                    <a:cubicBezTo>
                      <a:pt x="7982" y="50210"/>
                      <a:pt x="8017" y="50264"/>
                      <a:pt x="8089" y="50264"/>
                    </a:cubicBezTo>
                    <a:cubicBezTo>
                      <a:pt x="8232" y="50273"/>
                      <a:pt x="8380" y="50282"/>
                      <a:pt x="8527" y="50282"/>
                    </a:cubicBezTo>
                    <a:cubicBezTo>
                      <a:pt x="8912" y="50282"/>
                      <a:pt x="9294" y="50223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1" y="51051"/>
                    </a:cubicBezTo>
                    <a:cubicBezTo>
                      <a:pt x="9521" y="51077"/>
                      <a:pt x="9540" y="51094"/>
                      <a:pt x="9564" y="51094"/>
                    </a:cubicBezTo>
                    <a:cubicBezTo>
                      <a:pt x="9573" y="51094"/>
                      <a:pt x="9583" y="51091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38" y="51409"/>
                    </a:cubicBezTo>
                    <a:cubicBezTo>
                      <a:pt x="9538" y="51445"/>
                      <a:pt x="9556" y="51462"/>
                      <a:pt x="9592" y="51480"/>
                    </a:cubicBezTo>
                    <a:cubicBezTo>
                      <a:pt x="9678" y="51500"/>
                      <a:pt x="9759" y="51509"/>
                      <a:pt x="9837" y="51509"/>
                    </a:cubicBezTo>
                    <a:cubicBezTo>
                      <a:pt x="10324" y="51509"/>
                      <a:pt x="10649" y="51143"/>
                      <a:pt x="10881" y="50711"/>
                    </a:cubicBezTo>
                    <a:cubicBezTo>
                      <a:pt x="10934" y="51087"/>
                      <a:pt x="11042" y="51462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4" y="50944"/>
                      <a:pt x="12616" y="51427"/>
                      <a:pt x="13028" y="51838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6" y="51857"/>
                      <a:pt x="13135" y="51837"/>
                      <a:pt x="13135" y="51802"/>
                    </a:cubicBezTo>
                    <a:cubicBezTo>
                      <a:pt x="13404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53"/>
                      <a:pt x="14442" y="50568"/>
                    </a:cubicBezTo>
                    <a:cubicBezTo>
                      <a:pt x="14449" y="50570"/>
                      <a:pt x="14456" y="50571"/>
                      <a:pt x="14463" y="50571"/>
                    </a:cubicBezTo>
                    <a:cubicBezTo>
                      <a:pt x="14504" y="50571"/>
                      <a:pt x="14529" y="50527"/>
                      <a:pt x="14513" y="50496"/>
                    </a:cubicBezTo>
                    <a:cubicBezTo>
                      <a:pt x="14173" y="49816"/>
                      <a:pt x="14173" y="49047"/>
                      <a:pt x="13726" y="48420"/>
                    </a:cubicBezTo>
                    <a:cubicBezTo>
                      <a:pt x="13458" y="48098"/>
                      <a:pt x="13118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3"/>
                      <a:pt x="11954" y="46846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1" y="43392"/>
                      <a:pt x="12652" y="43714"/>
                      <a:pt x="12706" y="44036"/>
                    </a:cubicBezTo>
                    <a:cubicBezTo>
                      <a:pt x="12616" y="43803"/>
                      <a:pt x="12616" y="43535"/>
                      <a:pt x="12527" y="43284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4"/>
                    </a:cubicBezTo>
                    <a:cubicBezTo>
                      <a:pt x="12420" y="43642"/>
                      <a:pt x="12527" y="44018"/>
                      <a:pt x="12724" y="44322"/>
                    </a:cubicBezTo>
                    <a:cubicBezTo>
                      <a:pt x="12739" y="44345"/>
                      <a:pt x="12763" y="44355"/>
                      <a:pt x="12787" y="44355"/>
                    </a:cubicBezTo>
                    <a:cubicBezTo>
                      <a:pt x="12819" y="44355"/>
                      <a:pt x="12849" y="44336"/>
                      <a:pt x="12849" y="44304"/>
                    </a:cubicBezTo>
                    <a:cubicBezTo>
                      <a:pt x="12849" y="43803"/>
                      <a:pt x="12742" y="43302"/>
                      <a:pt x="12491" y="42873"/>
                    </a:cubicBezTo>
                    <a:cubicBezTo>
                      <a:pt x="12670" y="41584"/>
                      <a:pt x="12813" y="40278"/>
                      <a:pt x="12903" y="38972"/>
                    </a:cubicBezTo>
                    <a:cubicBezTo>
                      <a:pt x="12992" y="39079"/>
                      <a:pt x="13118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5"/>
                      <a:pt x="12974" y="37952"/>
                    </a:cubicBezTo>
                    <a:cubicBezTo>
                      <a:pt x="13010" y="37290"/>
                      <a:pt x="13028" y="36645"/>
                      <a:pt x="13010" y="35983"/>
                    </a:cubicBezTo>
                    <a:cubicBezTo>
                      <a:pt x="13010" y="35375"/>
                      <a:pt x="12992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26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5" y="31384"/>
                      <a:pt x="12599" y="29648"/>
                      <a:pt x="12384" y="27930"/>
                    </a:cubicBezTo>
                    <a:lnTo>
                      <a:pt x="12509" y="27698"/>
                    </a:lnTo>
                    <a:cubicBezTo>
                      <a:pt x="12831" y="29255"/>
                      <a:pt x="13619" y="30722"/>
                      <a:pt x="14388" y="32136"/>
                    </a:cubicBezTo>
                    <a:cubicBezTo>
                      <a:pt x="14388" y="32154"/>
                      <a:pt x="14388" y="32172"/>
                      <a:pt x="14388" y="32189"/>
                    </a:cubicBezTo>
                    <a:cubicBezTo>
                      <a:pt x="14334" y="32404"/>
                      <a:pt x="14316" y="32619"/>
                      <a:pt x="14334" y="32852"/>
                    </a:cubicBezTo>
                    <a:cubicBezTo>
                      <a:pt x="14334" y="33102"/>
                      <a:pt x="14424" y="33353"/>
                      <a:pt x="14585" y="33532"/>
                    </a:cubicBezTo>
                    <a:cubicBezTo>
                      <a:pt x="14606" y="33553"/>
                      <a:pt x="14630" y="33563"/>
                      <a:pt x="14652" y="33563"/>
                    </a:cubicBezTo>
                    <a:cubicBezTo>
                      <a:pt x="14687" y="33563"/>
                      <a:pt x="14717" y="33539"/>
                      <a:pt x="14728" y="33496"/>
                    </a:cubicBezTo>
                    <a:cubicBezTo>
                      <a:pt x="14782" y="33281"/>
                      <a:pt x="14800" y="33048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89"/>
                      <a:pt x="15677" y="34587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77" y="36234"/>
                      <a:pt x="15730" y="36610"/>
                    </a:cubicBezTo>
                    <a:cubicBezTo>
                      <a:pt x="15730" y="36645"/>
                      <a:pt x="15761" y="36672"/>
                      <a:pt x="15792" y="36672"/>
                    </a:cubicBezTo>
                    <a:cubicBezTo>
                      <a:pt x="15808" y="36672"/>
                      <a:pt x="15825" y="36664"/>
                      <a:pt x="15838" y="36645"/>
                    </a:cubicBezTo>
                    <a:cubicBezTo>
                      <a:pt x="16052" y="36359"/>
                      <a:pt x="16160" y="36001"/>
                      <a:pt x="16142" y="35625"/>
                    </a:cubicBezTo>
                    <a:lnTo>
                      <a:pt x="16142" y="35625"/>
                    </a:lnTo>
                    <a:cubicBezTo>
                      <a:pt x="16822" y="37325"/>
                      <a:pt x="17341" y="39079"/>
                      <a:pt x="17734" y="40869"/>
                    </a:cubicBezTo>
                    <a:cubicBezTo>
                      <a:pt x="17699" y="40904"/>
                      <a:pt x="17663" y="40958"/>
                      <a:pt x="17645" y="41012"/>
                    </a:cubicBezTo>
                    <a:cubicBezTo>
                      <a:pt x="17538" y="41083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9" y="41799"/>
                      <a:pt x="15462" y="42264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5"/>
                    </a:cubicBezTo>
                    <a:lnTo>
                      <a:pt x="15949" y="42465"/>
                    </a:lnTo>
                    <a:cubicBezTo>
                      <a:pt x="15703" y="42768"/>
                      <a:pt x="15539" y="43135"/>
                      <a:pt x="15480" y="43517"/>
                    </a:cubicBezTo>
                    <a:cubicBezTo>
                      <a:pt x="15480" y="43571"/>
                      <a:pt x="15515" y="43589"/>
                      <a:pt x="15533" y="43589"/>
                    </a:cubicBezTo>
                    <a:cubicBezTo>
                      <a:pt x="15584" y="43594"/>
                      <a:pt x="15634" y="43597"/>
                      <a:pt x="15684" y="43597"/>
                    </a:cubicBezTo>
                    <a:cubicBezTo>
                      <a:pt x="16090" y="43597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5" y="44592"/>
                      <a:pt x="16557" y="44592"/>
                    </a:cubicBezTo>
                    <a:cubicBezTo>
                      <a:pt x="16570" y="44592"/>
                      <a:pt x="16582" y="44587"/>
                      <a:pt x="16589" y="44573"/>
                    </a:cubicBezTo>
                    <a:cubicBezTo>
                      <a:pt x="16875" y="44269"/>
                      <a:pt x="17126" y="43947"/>
                      <a:pt x="17341" y="43571"/>
                    </a:cubicBezTo>
                    <a:cubicBezTo>
                      <a:pt x="17377" y="44072"/>
                      <a:pt x="17556" y="44573"/>
                      <a:pt x="17824" y="45002"/>
                    </a:cubicBezTo>
                    <a:cubicBezTo>
                      <a:pt x="17834" y="45013"/>
                      <a:pt x="17851" y="45023"/>
                      <a:pt x="17869" y="45023"/>
                    </a:cubicBezTo>
                    <a:cubicBezTo>
                      <a:pt x="17883" y="45023"/>
                      <a:pt x="17898" y="45017"/>
                      <a:pt x="17913" y="45002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0"/>
                      <a:pt x="19228" y="44610"/>
                    </a:cubicBezTo>
                    <a:cubicBezTo>
                      <a:pt x="19243" y="44610"/>
                      <a:pt x="19260" y="44604"/>
                      <a:pt x="19273" y="44591"/>
                    </a:cubicBezTo>
                    <a:cubicBezTo>
                      <a:pt x="19739" y="44018"/>
                      <a:pt x="19649" y="43195"/>
                      <a:pt x="19238" y="42586"/>
                    </a:cubicBezTo>
                    <a:lnTo>
                      <a:pt x="19238" y="42586"/>
                    </a:lnTo>
                    <a:cubicBezTo>
                      <a:pt x="19613" y="42765"/>
                      <a:pt x="20025" y="42873"/>
                      <a:pt x="20455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6"/>
                      <a:pt x="18074" y="41101"/>
                    </a:cubicBezTo>
                    <a:cubicBezTo>
                      <a:pt x="18057" y="41101"/>
                      <a:pt x="18057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4"/>
                      <a:pt x="18092" y="41334"/>
                      <a:pt x="18164" y="41405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8" y="40904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7"/>
                    </a:cubicBez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52" y="38846"/>
                      <a:pt x="17663" y="38775"/>
                      <a:pt x="17573" y="38685"/>
                    </a:cubicBezTo>
                    <a:cubicBezTo>
                      <a:pt x="17484" y="38578"/>
                      <a:pt x="17394" y="38471"/>
                      <a:pt x="17305" y="38363"/>
                    </a:cubicBezTo>
                    <a:cubicBezTo>
                      <a:pt x="17298" y="38360"/>
                      <a:pt x="17291" y="38358"/>
                      <a:pt x="17284" y="38358"/>
                    </a:cubicBezTo>
                    <a:cubicBezTo>
                      <a:pt x="17252" y="38358"/>
                      <a:pt x="17219" y="38388"/>
                      <a:pt x="17233" y="38417"/>
                    </a:cubicBezTo>
                    <a:cubicBezTo>
                      <a:pt x="17269" y="38560"/>
                      <a:pt x="17359" y="38685"/>
                      <a:pt x="17466" y="38793"/>
                    </a:cubicBezTo>
                    <a:cubicBezTo>
                      <a:pt x="17591" y="38918"/>
                      <a:pt x="17717" y="39025"/>
                      <a:pt x="17878" y="39097"/>
                    </a:cubicBezTo>
                    <a:cubicBezTo>
                      <a:pt x="17888" y="39107"/>
                      <a:pt x="17900" y="39112"/>
                      <a:pt x="17912" y="39112"/>
                    </a:cubicBezTo>
                    <a:cubicBezTo>
                      <a:pt x="17940" y="39112"/>
                      <a:pt x="17967" y="39086"/>
                      <a:pt x="17967" y="39061"/>
                    </a:cubicBezTo>
                    <a:cubicBezTo>
                      <a:pt x="18036" y="38616"/>
                      <a:pt x="17694" y="38236"/>
                      <a:pt x="17256" y="38236"/>
                    </a:cubicBezTo>
                    <a:cubicBezTo>
                      <a:pt x="17237" y="38236"/>
                      <a:pt x="17217" y="38236"/>
                      <a:pt x="17198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7003"/>
                      <a:pt x="16339" y="35751"/>
                      <a:pt x="15784" y="34569"/>
                    </a:cubicBezTo>
                    <a:lnTo>
                      <a:pt x="15784" y="34569"/>
                    </a:lnTo>
                    <a:cubicBezTo>
                      <a:pt x="16070" y="34945"/>
                      <a:pt x="16357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3"/>
                    </a:cubicBezTo>
                    <a:cubicBezTo>
                      <a:pt x="20544" y="39115"/>
                      <a:pt x="19524" y="38829"/>
                      <a:pt x="18558" y="37987"/>
                    </a:cubicBezTo>
                    <a:cubicBezTo>
                      <a:pt x="18003" y="37486"/>
                      <a:pt x="17538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7" y="38954"/>
                      <a:pt x="21689" y="39330"/>
                    </a:cubicBezTo>
                    <a:cubicBezTo>
                      <a:pt x="21697" y="39332"/>
                      <a:pt x="21704" y="39333"/>
                      <a:pt x="21710" y="39333"/>
                    </a:cubicBezTo>
                    <a:cubicBezTo>
                      <a:pt x="21747" y="39333"/>
                      <a:pt x="21753" y="39291"/>
                      <a:pt x="21707" y="39276"/>
                    </a:cubicBezTo>
                    <a:cubicBezTo>
                      <a:pt x="20258" y="38721"/>
                      <a:pt x="19094" y="38113"/>
                      <a:pt x="17967" y="37021"/>
                    </a:cubicBezTo>
                    <a:cubicBezTo>
                      <a:pt x="17503" y="36557"/>
                      <a:pt x="17057" y="36058"/>
                      <a:pt x="16665" y="35559"/>
                    </a:cubicBezTo>
                    <a:lnTo>
                      <a:pt x="16665" y="35559"/>
                    </a:lnTo>
                    <a:cubicBezTo>
                      <a:pt x="17254" y="36170"/>
                      <a:pt x="18102" y="36471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1"/>
                      <a:pt x="21877" y="39341"/>
                    </a:cubicBezTo>
                    <a:cubicBezTo>
                      <a:pt x="21906" y="39341"/>
                      <a:pt x="21932" y="39303"/>
                      <a:pt x="21904" y="39276"/>
                    </a:cubicBezTo>
                    <a:cubicBezTo>
                      <a:pt x="21242" y="38506"/>
                      <a:pt x="20508" y="37809"/>
                      <a:pt x="19703" y="37200"/>
                    </a:cubicBezTo>
                    <a:cubicBezTo>
                      <a:pt x="18737" y="36502"/>
                      <a:pt x="17573" y="36144"/>
                      <a:pt x="16625" y="35393"/>
                    </a:cubicBezTo>
                    <a:cubicBezTo>
                      <a:pt x="16616" y="35384"/>
                      <a:pt x="16603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18" y="35339"/>
                      <a:pt x="16500" y="35339"/>
                      <a:pt x="16500" y="35339"/>
                    </a:cubicBezTo>
                    <a:cubicBezTo>
                      <a:pt x="16195" y="34963"/>
                      <a:pt x="15909" y="34605"/>
                      <a:pt x="15623" y="34229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95" y="30543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1"/>
                    </a:cubicBezTo>
                    <a:cubicBezTo>
                      <a:pt x="13082" y="29040"/>
                      <a:pt x="12795" y="28270"/>
                      <a:pt x="12581" y="27483"/>
                    </a:cubicBezTo>
                    <a:cubicBezTo>
                      <a:pt x="12777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2"/>
                      <a:pt x="13082" y="26964"/>
                      <a:pt x="13368" y="27215"/>
                    </a:cubicBezTo>
                    <a:cubicBezTo>
                      <a:pt x="13381" y="27227"/>
                      <a:pt x="13398" y="27233"/>
                      <a:pt x="13416" y="27233"/>
                    </a:cubicBezTo>
                    <a:cubicBezTo>
                      <a:pt x="13448" y="27233"/>
                      <a:pt x="13482" y="27213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2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89"/>
                      <a:pt x="14245" y="28109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09"/>
                    </a:cubicBezTo>
                    <a:cubicBezTo>
                      <a:pt x="14907" y="26034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87" y="17945"/>
                      <a:pt x="14818" y="18965"/>
                      <a:pt x="15712" y="19931"/>
                    </a:cubicBezTo>
                    <a:cubicBezTo>
                      <a:pt x="15730" y="20146"/>
                      <a:pt x="15766" y="20397"/>
                      <a:pt x="15784" y="20611"/>
                    </a:cubicBezTo>
                    <a:cubicBezTo>
                      <a:pt x="15533" y="21309"/>
                      <a:pt x="15140" y="22061"/>
                      <a:pt x="15444" y="22777"/>
                    </a:cubicBezTo>
                    <a:cubicBezTo>
                      <a:pt x="15453" y="22812"/>
                      <a:pt x="15480" y="22830"/>
                      <a:pt x="15507" y="22830"/>
                    </a:cubicBezTo>
                    <a:cubicBezTo>
                      <a:pt x="15533" y="22830"/>
                      <a:pt x="15560" y="22812"/>
                      <a:pt x="15569" y="22777"/>
                    </a:cubicBezTo>
                    <a:cubicBezTo>
                      <a:pt x="15659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56"/>
                      <a:pt x="15838" y="23313"/>
                    </a:cubicBezTo>
                    <a:cubicBezTo>
                      <a:pt x="15838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19"/>
                      <a:pt x="17466" y="22759"/>
                      <a:pt x="17949" y="22991"/>
                    </a:cubicBezTo>
                    <a:cubicBezTo>
                      <a:pt x="17956" y="22995"/>
                      <a:pt x="17962" y="22996"/>
                      <a:pt x="17970" y="22996"/>
                    </a:cubicBezTo>
                    <a:cubicBezTo>
                      <a:pt x="18003" y="22996"/>
                      <a:pt x="18042" y="22964"/>
                      <a:pt x="18057" y="22920"/>
                    </a:cubicBezTo>
                    <a:cubicBezTo>
                      <a:pt x="18021" y="22437"/>
                      <a:pt x="17878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6"/>
                      <a:pt x="18916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40" y="20754"/>
                    </a:lnTo>
                    <a:cubicBezTo>
                      <a:pt x="19202" y="20683"/>
                      <a:pt x="19273" y="20128"/>
                      <a:pt x="19023" y="19591"/>
                    </a:cubicBezTo>
                    <a:cubicBezTo>
                      <a:pt x="19005" y="19564"/>
                      <a:pt x="18978" y="19551"/>
                      <a:pt x="18951" y="19551"/>
                    </a:cubicBezTo>
                    <a:cubicBezTo>
                      <a:pt x="18924" y="19551"/>
                      <a:pt x="18898" y="19564"/>
                      <a:pt x="18880" y="19591"/>
                    </a:cubicBezTo>
                    <a:cubicBezTo>
                      <a:pt x="18651" y="19939"/>
                      <a:pt x="18211" y="20039"/>
                      <a:pt x="17748" y="20039"/>
                    </a:cubicBezTo>
                    <a:cubicBezTo>
                      <a:pt x="17305" y="20039"/>
                      <a:pt x="16841" y="19948"/>
                      <a:pt x="16518" y="19895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1" y="19893"/>
                      <a:pt x="16450" y="19951"/>
                      <a:pt x="16482" y="19967"/>
                    </a:cubicBezTo>
                    <a:cubicBezTo>
                      <a:pt x="16802" y="20097"/>
                      <a:pt x="17257" y="20193"/>
                      <a:pt x="17703" y="20193"/>
                    </a:cubicBezTo>
                    <a:cubicBezTo>
                      <a:pt x="18180" y="20193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7" y="20253"/>
                      <a:pt x="18898" y="20432"/>
                    </a:cubicBezTo>
                    <a:cubicBezTo>
                      <a:pt x="18769" y="20561"/>
                      <a:pt x="18580" y="20590"/>
                      <a:pt x="18400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cubicBezTo>
                      <a:pt x="16804" y="20137"/>
                      <a:pt x="16799" y="20133"/>
                      <a:pt x="16793" y="20133"/>
                    </a:cubicBezTo>
                    <a:cubicBezTo>
                      <a:pt x="16786" y="20133"/>
                      <a:pt x="16777" y="20137"/>
                      <a:pt x="16768" y="20146"/>
                    </a:cubicBezTo>
                    <a:cubicBezTo>
                      <a:pt x="16571" y="20003"/>
                      <a:pt x="16339" y="19931"/>
                      <a:pt x="16088" y="19895"/>
                    </a:cubicBezTo>
                    <a:lnTo>
                      <a:pt x="16088" y="19860"/>
                    </a:lnTo>
                    <a:cubicBezTo>
                      <a:pt x="16077" y="19825"/>
                      <a:pt x="16035" y="19805"/>
                      <a:pt x="15998" y="19805"/>
                    </a:cubicBezTo>
                    <a:cubicBezTo>
                      <a:pt x="15977" y="19805"/>
                      <a:pt x="15958" y="19811"/>
                      <a:pt x="15945" y="19824"/>
                    </a:cubicBezTo>
                    <a:cubicBezTo>
                      <a:pt x="15927" y="19806"/>
                      <a:pt x="15891" y="19806"/>
                      <a:pt x="15873" y="19806"/>
                    </a:cubicBezTo>
                    <a:cubicBezTo>
                      <a:pt x="15873" y="19770"/>
                      <a:pt x="15855" y="19734"/>
                      <a:pt x="15855" y="19699"/>
                    </a:cubicBezTo>
                    <a:cubicBezTo>
                      <a:pt x="15848" y="19667"/>
                      <a:pt x="15819" y="19653"/>
                      <a:pt x="15790" y="19653"/>
                    </a:cubicBezTo>
                    <a:cubicBezTo>
                      <a:pt x="15752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65" y="19233"/>
                      <a:pt x="14818" y="18697"/>
                      <a:pt x="14406" y="18142"/>
                    </a:cubicBezTo>
                    <a:cubicBezTo>
                      <a:pt x="13887" y="17480"/>
                      <a:pt x="13529" y="16728"/>
                      <a:pt x="13064" y="16012"/>
                    </a:cubicBezTo>
                    <a:lnTo>
                      <a:pt x="13010" y="15851"/>
                    </a:lnTo>
                    <a:cubicBezTo>
                      <a:pt x="12921" y="15511"/>
                      <a:pt x="12813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49" y="18232"/>
                      <a:pt x="17329" y="18232"/>
                    </a:cubicBezTo>
                    <a:cubicBezTo>
                      <a:pt x="17357" y="18232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6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4"/>
                      <a:pt x="12151" y="13221"/>
                    </a:cubicBezTo>
                    <a:cubicBezTo>
                      <a:pt x="12169" y="13256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400" y="11252"/>
                      <a:pt x="11561" y="11449"/>
                      <a:pt x="11757" y="11646"/>
                    </a:cubicBezTo>
                    <a:cubicBezTo>
                      <a:pt x="11919" y="11878"/>
                      <a:pt x="12169" y="12057"/>
                      <a:pt x="12437" y="12147"/>
                    </a:cubicBezTo>
                    <a:cubicBezTo>
                      <a:pt x="12445" y="12149"/>
                      <a:pt x="12452" y="12150"/>
                      <a:pt x="12459" y="12150"/>
                    </a:cubicBezTo>
                    <a:cubicBezTo>
                      <a:pt x="12508" y="12150"/>
                      <a:pt x="12560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58" y="9659"/>
                      <a:pt x="10218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65" y="7244"/>
                      <a:pt x="10397" y="7745"/>
                      <a:pt x="10809" y="7906"/>
                    </a:cubicBezTo>
                    <a:cubicBezTo>
                      <a:pt x="10827" y="7919"/>
                      <a:pt x="10844" y="7925"/>
                      <a:pt x="10860" y="7925"/>
                    </a:cubicBezTo>
                    <a:cubicBezTo>
                      <a:pt x="10910" y="7925"/>
                      <a:pt x="10948" y="7870"/>
                      <a:pt x="10934" y="7816"/>
                    </a:cubicBezTo>
                    <a:cubicBezTo>
                      <a:pt x="10845" y="7172"/>
                      <a:pt x="10684" y="6331"/>
                      <a:pt x="10111" y="5937"/>
                    </a:cubicBezTo>
                    <a:cubicBezTo>
                      <a:pt x="10290" y="3951"/>
                      <a:pt x="10648" y="1982"/>
                      <a:pt x="11167" y="68"/>
                    </a:cubicBezTo>
                    <a:cubicBezTo>
                      <a:pt x="11178" y="24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37"/>
              <p:cNvSpPr/>
              <p:nvPr/>
            </p:nvSpPr>
            <p:spPr>
              <a:xfrm>
                <a:off x="5207675" y="20803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9" y="1"/>
                    </a:moveTo>
                    <a:cubicBezTo>
                      <a:pt x="1018" y="1"/>
                      <a:pt x="1006" y="8"/>
                      <a:pt x="1000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7" y="1"/>
                      <a:pt x="10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37"/>
              <p:cNvSpPr/>
              <p:nvPr/>
            </p:nvSpPr>
            <p:spPr>
              <a:xfrm>
                <a:off x="5418425" y="20445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0"/>
                    </a:moveTo>
                    <a:cubicBezTo>
                      <a:pt x="18" y="0"/>
                      <a:pt x="0" y="35"/>
                      <a:pt x="14" y="48"/>
                    </a:cubicBezTo>
                    <a:cubicBezTo>
                      <a:pt x="265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5" y="496"/>
                      <a:pt x="336" y="227"/>
                      <a:pt x="68" y="13"/>
                    </a:cubicBezTo>
                    <a:cubicBezTo>
                      <a:pt x="59" y="4"/>
                      <a:pt x="50" y="0"/>
                      <a:pt x="4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7"/>
              <p:cNvSpPr/>
              <p:nvPr/>
            </p:nvSpPr>
            <p:spPr>
              <a:xfrm>
                <a:off x="5337350" y="2191400"/>
                <a:ext cx="237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2" extrusionOk="0">
                    <a:moveTo>
                      <a:pt x="304" y="329"/>
                    </a:moveTo>
                    <a:lnTo>
                      <a:pt x="304" y="329"/>
                    </a:ln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6" y="1099"/>
                      <a:pt x="519" y="902"/>
                      <a:pt x="430" y="687"/>
                    </a:cubicBezTo>
                    <a:cubicBezTo>
                      <a:pt x="394" y="580"/>
                      <a:pt x="358" y="454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4"/>
                      <a:pt x="36" y="114"/>
                    </a:cubicBezTo>
                    <a:cubicBezTo>
                      <a:pt x="107" y="365"/>
                      <a:pt x="197" y="598"/>
                      <a:pt x="304" y="830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76"/>
                      <a:pt x="845" y="1582"/>
                      <a:pt x="866" y="1582"/>
                    </a:cubicBezTo>
                    <a:cubicBezTo>
                      <a:pt x="909" y="1582"/>
                      <a:pt x="949" y="1558"/>
                      <a:pt x="949" y="1510"/>
                    </a:cubicBezTo>
                    <a:cubicBezTo>
                      <a:pt x="895" y="991"/>
                      <a:pt x="662" y="276"/>
                      <a:pt x="143" y="61"/>
                    </a:cubicBezTo>
                    <a:cubicBezTo>
                      <a:pt x="125" y="43"/>
                      <a:pt x="107" y="25"/>
                      <a:pt x="90" y="7"/>
                    </a:cubicBezTo>
                    <a:cubicBezTo>
                      <a:pt x="85" y="2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37"/>
              <p:cNvSpPr/>
              <p:nvPr/>
            </p:nvSpPr>
            <p:spPr>
              <a:xfrm>
                <a:off x="5510125" y="2567250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6"/>
                      <a:pt x="15" y="41"/>
                    </a:cubicBezTo>
                    <a:lnTo>
                      <a:pt x="32" y="41"/>
                    </a:lnTo>
                    <a:cubicBezTo>
                      <a:pt x="355" y="327"/>
                      <a:pt x="766" y="470"/>
                      <a:pt x="1124" y="703"/>
                    </a:cubicBezTo>
                    <a:cubicBezTo>
                      <a:pt x="1130" y="705"/>
                      <a:pt x="1135" y="706"/>
                      <a:pt x="1141" y="706"/>
                    </a:cubicBezTo>
                    <a:cubicBezTo>
                      <a:pt x="1185" y="706"/>
                      <a:pt x="1210" y="645"/>
                      <a:pt x="1178" y="613"/>
                    </a:cubicBezTo>
                    <a:cubicBezTo>
                      <a:pt x="802" y="399"/>
                      <a:pt x="426" y="202"/>
                      <a:pt x="50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37"/>
              <p:cNvSpPr/>
              <p:nvPr/>
            </p:nvSpPr>
            <p:spPr>
              <a:xfrm>
                <a:off x="5318550" y="28018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1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37"/>
              <p:cNvSpPr/>
              <p:nvPr/>
            </p:nvSpPr>
            <p:spPr>
              <a:xfrm>
                <a:off x="5498850" y="26501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5" y="26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37"/>
              <p:cNvSpPr/>
              <p:nvPr/>
            </p:nvSpPr>
            <p:spPr>
              <a:xfrm>
                <a:off x="5124400" y="2518675"/>
                <a:ext cx="1642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89" y="176"/>
                      <a:pt x="197" y="194"/>
                      <a:pt x="286" y="248"/>
                    </a:cubicBezTo>
                    <a:lnTo>
                      <a:pt x="304" y="248"/>
                    </a:lnTo>
                    <a:cubicBezTo>
                      <a:pt x="412" y="320"/>
                      <a:pt x="483" y="409"/>
                      <a:pt x="537" y="516"/>
                    </a:cubicBezTo>
                    <a:cubicBezTo>
                      <a:pt x="547" y="532"/>
                      <a:pt x="562" y="539"/>
                      <a:pt x="578" y="539"/>
                    </a:cubicBezTo>
                    <a:cubicBezTo>
                      <a:pt x="616" y="539"/>
                      <a:pt x="657" y="501"/>
                      <a:pt x="644" y="463"/>
                    </a:cubicBezTo>
                    <a:cubicBezTo>
                      <a:pt x="591" y="337"/>
                      <a:pt x="519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37"/>
              <p:cNvSpPr/>
              <p:nvPr/>
            </p:nvSpPr>
            <p:spPr>
              <a:xfrm>
                <a:off x="5471550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8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8"/>
                    </a:cubicBezTo>
                    <a:cubicBezTo>
                      <a:pt x="394" y="567"/>
                      <a:pt x="341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7"/>
              <p:cNvSpPr/>
              <p:nvPr/>
            </p:nvSpPr>
            <p:spPr>
              <a:xfrm>
                <a:off x="5349425" y="2761425"/>
                <a:ext cx="14325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79" extrusionOk="0">
                    <a:moveTo>
                      <a:pt x="143" y="488"/>
                    </a:moveTo>
                    <a:cubicBezTo>
                      <a:pt x="304" y="667"/>
                      <a:pt x="412" y="899"/>
                      <a:pt x="448" y="1150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45"/>
                      <a:pt x="18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1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37" y="1275"/>
                      <a:pt x="573" y="1239"/>
                      <a:pt x="573" y="1203"/>
                    </a:cubicBezTo>
                    <a:cubicBezTo>
                      <a:pt x="537" y="881"/>
                      <a:pt x="376" y="577"/>
                      <a:pt x="143" y="362"/>
                    </a:cubicBezTo>
                    <a:cubicBezTo>
                      <a:pt x="143" y="219"/>
                      <a:pt x="143" y="94"/>
                      <a:pt x="126" y="22"/>
                    </a:cubicBezTo>
                    <a:lnTo>
                      <a:pt x="126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37"/>
              <p:cNvSpPr/>
              <p:nvPr/>
            </p:nvSpPr>
            <p:spPr>
              <a:xfrm>
                <a:off x="5256800" y="10499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7" y="864"/>
                    </a:moveTo>
                    <a:cubicBezTo>
                      <a:pt x="2712" y="864"/>
                      <a:pt x="2942" y="1019"/>
                      <a:pt x="3079" y="1124"/>
                    </a:cubicBezTo>
                    <a:cubicBezTo>
                      <a:pt x="3741" y="1679"/>
                      <a:pt x="3759" y="2520"/>
                      <a:pt x="3759" y="3325"/>
                    </a:cubicBezTo>
                    <a:cubicBezTo>
                      <a:pt x="3723" y="3236"/>
                      <a:pt x="3705" y="3146"/>
                      <a:pt x="3687" y="3075"/>
                    </a:cubicBezTo>
                    <a:lnTo>
                      <a:pt x="3687" y="2949"/>
                    </a:lnTo>
                    <a:lnTo>
                      <a:pt x="3669" y="2949"/>
                    </a:lnTo>
                    <a:lnTo>
                      <a:pt x="3669" y="3021"/>
                    </a:lnTo>
                    <a:cubicBezTo>
                      <a:pt x="3634" y="2914"/>
                      <a:pt x="3598" y="2824"/>
                      <a:pt x="3562" y="2717"/>
                    </a:cubicBezTo>
                    <a:cubicBezTo>
                      <a:pt x="3555" y="2694"/>
                      <a:pt x="3538" y="2684"/>
                      <a:pt x="3522" y="2684"/>
                    </a:cubicBezTo>
                    <a:cubicBezTo>
                      <a:pt x="3500" y="2684"/>
                      <a:pt x="3480" y="2704"/>
                      <a:pt x="3491" y="2735"/>
                    </a:cubicBezTo>
                    <a:cubicBezTo>
                      <a:pt x="3598" y="3057"/>
                      <a:pt x="3669" y="3379"/>
                      <a:pt x="3759" y="3719"/>
                    </a:cubicBezTo>
                    <a:lnTo>
                      <a:pt x="3759" y="3737"/>
                    </a:lnTo>
                    <a:cubicBezTo>
                      <a:pt x="3401" y="3307"/>
                      <a:pt x="3079" y="2842"/>
                      <a:pt x="2775" y="2377"/>
                    </a:cubicBezTo>
                    <a:lnTo>
                      <a:pt x="2775" y="2395"/>
                    </a:lnTo>
                    <a:cubicBezTo>
                      <a:pt x="2560" y="2019"/>
                      <a:pt x="2435" y="1589"/>
                      <a:pt x="2399" y="1160"/>
                    </a:cubicBezTo>
                    <a:cubicBezTo>
                      <a:pt x="2377" y="939"/>
                      <a:pt x="2449" y="864"/>
                      <a:pt x="2557" y="864"/>
                    </a:cubicBezTo>
                    <a:close/>
                    <a:moveTo>
                      <a:pt x="4740" y="419"/>
                    </a:moveTo>
                    <a:cubicBezTo>
                      <a:pt x="4868" y="419"/>
                      <a:pt x="4922" y="795"/>
                      <a:pt x="4922" y="999"/>
                    </a:cubicBezTo>
                    <a:cubicBezTo>
                      <a:pt x="4922" y="1285"/>
                      <a:pt x="4904" y="1536"/>
                      <a:pt x="4886" y="1822"/>
                    </a:cubicBezTo>
                    <a:cubicBezTo>
                      <a:pt x="4851" y="2287"/>
                      <a:pt x="4761" y="2735"/>
                      <a:pt x="4654" y="3200"/>
                    </a:cubicBezTo>
                    <a:cubicBezTo>
                      <a:pt x="4690" y="2967"/>
                      <a:pt x="4672" y="2717"/>
                      <a:pt x="4618" y="2502"/>
                    </a:cubicBezTo>
                    <a:cubicBezTo>
                      <a:pt x="4618" y="2484"/>
                      <a:pt x="4618" y="2484"/>
                      <a:pt x="4600" y="2484"/>
                    </a:cubicBezTo>
                    <a:lnTo>
                      <a:pt x="4582" y="2484"/>
                    </a:lnTo>
                    <a:cubicBezTo>
                      <a:pt x="4582" y="2484"/>
                      <a:pt x="4564" y="2484"/>
                      <a:pt x="4564" y="2502"/>
                    </a:cubicBezTo>
                    <a:cubicBezTo>
                      <a:pt x="4457" y="2753"/>
                      <a:pt x="4511" y="3182"/>
                      <a:pt x="4493" y="3451"/>
                    </a:cubicBezTo>
                    <a:cubicBezTo>
                      <a:pt x="4493" y="3558"/>
                      <a:pt x="4475" y="3665"/>
                      <a:pt x="4475" y="3773"/>
                    </a:cubicBezTo>
                    <a:cubicBezTo>
                      <a:pt x="4206" y="2753"/>
                      <a:pt x="4063" y="1607"/>
                      <a:pt x="4546" y="641"/>
                    </a:cubicBezTo>
                    <a:cubicBezTo>
                      <a:pt x="4624" y="481"/>
                      <a:pt x="4688" y="419"/>
                      <a:pt x="4740" y="419"/>
                    </a:cubicBezTo>
                    <a:close/>
                    <a:moveTo>
                      <a:pt x="1466" y="2676"/>
                    </a:moveTo>
                    <a:cubicBezTo>
                      <a:pt x="1519" y="2676"/>
                      <a:pt x="1595" y="2704"/>
                      <a:pt x="1701" y="2771"/>
                    </a:cubicBezTo>
                    <a:cubicBezTo>
                      <a:pt x="2113" y="3039"/>
                      <a:pt x="2488" y="3397"/>
                      <a:pt x="2811" y="3773"/>
                    </a:cubicBezTo>
                    <a:cubicBezTo>
                      <a:pt x="3007" y="3987"/>
                      <a:pt x="3186" y="4220"/>
                      <a:pt x="3347" y="4471"/>
                    </a:cubicBezTo>
                    <a:cubicBezTo>
                      <a:pt x="3473" y="4739"/>
                      <a:pt x="3562" y="5007"/>
                      <a:pt x="3634" y="5276"/>
                    </a:cubicBezTo>
                    <a:cubicBezTo>
                      <a:pt x="3401" y="4972"/>
                      <a:pt x="3186" y="4685"/>
                      <a:pt x="2954" y="4381"/>
                    </a:cubicBezTo>
                    <a:cubicBezTo>
                      <a:pt x="2947" y="4367"/>
                      <a:pt x="2935" y="4362"/>
                      <a:pt x="2923" y="4362"/>
                    </a:cubicBezTo>
                    <a:cubicBezTo>
                      <a:pt x="2905" y="4362"/>
                      <a:pt x="2889" y="4377"/>
                      <a:pt x="2900" y="4399"/>
                    </a:cubicBezTo>
                    <a:cubicBezTo>
                      <a:pt x="3061" y="4775"/>
                      <a:pt x="3276" y="5133"/>
                      <a:pt x="3526" y="5437"/>
                    </a:cubicBezTo>
                    <a:cubicBezTo>
                      <a:pt x="3616" y="5544"/>
                      <a:pt x="3687" y="5652"/>
                      <a:pt x="3777" y="5759"/>
                    </a:cubicBezTo>
                    <a:cubicBezTo>
                      <a:pt x="2739" y="5723"/>
                      <a:pt x="2292" y="4775"/>
                      <a:pt x="1898" y="3952"/>
                    </a:cubicBezTo>
                    <a:cubicBezTo>
                      <a:pt x="1790" y="3701"/>
                      <a:pt x="1647" y="3504"/>
                      <a:pt x="1522" y="3272"/>
                    </a:cubicBezTo>
                    <a:cubicBezTo>
                      <a:pt x="1382" y="3034"/>
                      <a:pt x="1275" y="2676"/>
                      <a:pt x="1466" y="2676"/>
                    </a:cubicBezTo>
                    <a:close/>
                    <a:moveTo>
                      <a:pt x="6482" y="2805"/>
                    </a:moveTo>
                    <a:cubicBezTo>
                      <a:pt x="6531" y="2805"/>
                      <a:pt x="6478" y="4151"/>
                      <a:pt x="6425" y="4310"/>
                    </a:cubicBezTo>
                    <a:cubicBezTo>
                      <a:pt x="6264" y="4972"/>
                      <a:pt x="5871" y="5544"/>
                      <a:pt x="5495" y="6117"/>
                    </a:cubicBezTo>
                    <a:cubicBezTo>
                      <a:pt x="5638" y="5652"/>
                      <a:pt x="5763" y="5204"/>
                      <a:pt x="5942" y="4775"/>
                    </a:cubicBezTo>
                    <a:cubicBezTo>
                      <a:pt x="5953" y="4743"/>
                      <a:pt x="5925" y="4717"/>
                      <a:pt x="5893" y="4717"/>
                    </a:cubicBezTo>
                    <a:cubicBezTo>
                      <a:pt x="5872" y="4717"/>
                      <a:pt x="5849" y="4728"/>
                      <a:pt x="5835" y="4757"/>
                    </a:cubicBezTo>
                    <a:cubicBezTo>
                      <a:pt x="5548" y="5419"/>
                      <a:pt x="5316" y="6117"/>
                      <a:pt x="5047" y="6797"/>
                    </a:cubicBezTo>
                    <a:cubicBezTo>
                      <a:pt x="5012" y="5670"/>
                      <a:pt x="5280" y="4542"/>
                      <a:pt x="5817" y="3540"/>
                    </a:cubicBezTo>
                    <a:cubicBezTo>
                      <a:pt x="5978" y="3236"/>
                      <a:pt x="6211" y="2985"/>
                      <a:pt x="6479" y="2806"/>
                    </a:cubicBezTo>
                    <a:cubicBezTo>
                      <a:pt x="6480" y="2805"/>
                      <a:pt x="6481" y="2805"/>
                      <a:pt x="6482" y="2805"/>
                    </a:cubicBezTo>
                    <a:close/>
                    <a:moveTo>
                      <a:pt x="985" y="6296"/>
                    </a:moveTo>
                    <a:cubicBezTo>
                      <a:pt x="1433" y="6314"/>
                      <a:pt x="1844" y="6600"/>
                      <a:pt x="2166" y="6869"/>
                    </a:cubicBezTo>
                    <a:cubicBezTo>
                      <a:pt x="2667" y="7280"/>
                      <a:pt x="2954" y="7853"/>
                      <a:pt x="3365" y="8336"/>
                    </a:cubicBezTo>
                    <a:cubicBezTo>
                      <a:pt x="3061" y="8103"/>
                      <a:pt x="2721" y="7889"/>
                      <a:pt x="2399" y="7674"/>
                    </a:cubicBezTo>
                    <a:cubicBezTo>
                      <a:pt x="2389" y="7667"/>
                      <a:pt x="2379" y="7664"/>
                      <a:pt x="2370" y="7664"/>
                    </a:cubicBezTo>
                    <a:cubicBezTo>
                      <a:pt x="2334" y="7664"/>
                      <a:pt x="2316" y="7716"/>
                      <a:pt x="2345" y="7745"/>
                    </a:cubicBezTo>
                    <a:cubicBezTo>
                      <a:pt x="2739" y="8032"/>
                      <a:pt x="3133" y="8300"/>
                      <a:pt x="3508" y="8622"/>
                    </a:cubicBezTo>
                    <a:cubicBezTo>
                      <a:pt x="3562" y="8676"/>
                      <a:pt x="3616" y="8712"/>
                      <a:pt x="3652" y="8765"/>
                    </a:cubicBezTo>
                    <a:cubicBezTo>
                      <a:pt x="3566" y="8783"/>
                      <a:pt x="3480" y="8791"/>
                      <a:pt x="3394" y="8791"/>
                    </a:cubicBezTo>
                    <a:cubicBezTo>
                      <a:pt x="2410" y="8791"/>
                      <a:pt x="1471" y="7714"/>
                      <a:pt x="1093" y="6940"/>
                    </a:cubicBezTo>
                    <a:lnTo>
                      <a:pt x="1093" y="6922"/>
                    </a:lnTo>
                    <a:cubicBezTo>
                      <a:pt x="1039" y="6815"/>
                      <a:pt x="824" y="6296"/>
                      <a:pt x="985" y="6296"/>
                    </a:cubicBezTo>
                    <a:close/>
                    <a:moveTo>
                      <a:pt x="7332" y="6737"/>
                    </a:moveTo>
                    <a:cubicBezTo>
                      <a:pt x="7746" y="6737"/>
                      <a:pt x="6966" y="8727"/>
                      <a:pt x="6855" y="8998"/>
                    </a:cubicBezTo>
                    <a:cubicBezTo>
                      <a:pt x="6461" y="9857"/>
                      <a:pt x="5763" y="10448"/>
                      <a:pt x="5155" y="11128"/>
                    </a:cubicBezTo>
                    <a:cubicBezTo>
                      <a:pt x="5602" y="10465"/>
                      <a:pt x="5996" y="9696"/>
                      <a:pt x="6390" y="9016"/>
                    </a:cubicBezTo>
                    <a:cubicBezTo>
                      <a:pt x="6402" y="8965"/>
                      <a:pt x="6360" y="8923"/>
                      <a:pt x="6322" y="8923"/>
                    </a:cubicBezTo>
                    <a:cubicBezTo>
                      <a:pt x="6307" y="8923"/>
                      <a:pt x="6292" y="8929"/>
                      <a:pt x="6282" y="8944"/>
                    </a:cubicBezTo>
                    <a:cubicBezTo>
                      <a:pt x="5888" y="9606"/>
                      <a:pt x="5459" y="10233"/>
                      <a:pt x="5030" y="10859"/>
                    </a:cubicBezTo>
                    <a:cubicBezTo>
                      <a:pt x="5262" y="9231"/>
                      <a:pt x="5692" y="7889"/>
                      <a:pt x="7123" y="6833"/>
                    </a:cubicBezTo>
                    <a:cubicBezTo>
                      <a:pt x="7213" y="6766"/>
                      <a:pt x="7281" y="6737"/>
                      <a:pt x="7332" y="6737"/>
                    </a:cubicBezTo>
                    <a:close/>
                    <a:moveTo>
                      <a:pt x="282" y="9749"/>
                    </a:moveTo>
                    <a:cubicBezTo>
                      <a:pt x="284" y="9749"/>
                      <a:pt x="285" y="9749"/>
                      <a:pt x="287" y="9750"/>
                    </a:cubicBezTo>
                    <a:cubicBezTo>
                      <a:pt x="1039" y="9785"/>
                      <a:pt x="1773" y="10304"/>
                      <a:pt x="2345" y="10788"/>
                    </a:cubicBezTo>
                    <a:cubicBezTo>
                      <a:pt x="2828" y="11199"/>
                      <a:pt x="3097" y="11682"/>
                      <a:pt x="3419" y="12183"/>
                    </a:cubicBezTo>
                    <a:cubicBezTo>
                      <a:pt x="3061" y="11915"/>
                      <a:pt x="2649" y="11682"/>
                      <a:pt x="2399" y="11503"/>
                    </a:cubicBezTo>
                    <a:cubicBezTo>
                      <a:pt x="2390" y="11498"/>
                      <a:pt x="2382" y="11495"/>
                      <a:pt x="2373" y="11495"/>
                    </a:cubicBezTo>
                    <a:cubicBezTo>
                      <a:pt x="2331" y="11495"/>
                      <a:pt x="2300" y="11563"/>
                      <a:pt x="2345" y="11593"/>
                    </a:cubicBezTo>
                    <a:cubicBezTo>
                      <a:pt x="2703" y="11843"/>
                      <a:pt x="3061" y="12112"/>
                      <a:pt x="3383" y="12416"/>
                    </a:cubicBezTo>
                    <a:cubicBezTo>
                      <a:pt x="3455" y="12470"/>
                      <a:pt x="3508" y="12541"/>
                      <a:pt x="3562" y="12613"/>
                    </a:cubicBezTo>
                    <a:cubicBezTo>
                      <a:pt x="3501" y="12618"/>
                      <a:pt x="3440" y="12621"/>
                      <a:pt x="3382" y="12621"/>
                    </a:cubicBezTo>
                    <a:cubicBezTo>
                      <a:pt x="2479" y="12621"/>
                      <a:pt x="1861" y="11997"/>
                      <a:pt x="1289" y="11342"/>
                    </a:cubicBezTo>
                    <a:cubicBezTo>
                      <a:pt x="1039" y="11074"/>
                      <a:pt x="806" y="10770"/>
                      <a:pt x="592" y="10465"/>
                    </a:cubicBezTo>
                    <a:cubicBezTo>
                      <a:pt x="539" y="10395"/>
                      <a:pt x="155" y="9749"/>
                      <a:pt x="282" y="9749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32" y="12649"/>
                      <a:pt x="7392" y="13150"/>
                    </a:cubicBezTo>
                    <a:cubicBezTo>
                      <a:pt x="6891" y="13973"/>
                      <a:pt x="6121" y="14546"/>
                      <a:pt x="5334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796" y="12915"/>
                      <a:pt x="6764" y="12877"/>
                      <a:pt x="6725" y="12877"/>
                    </a:cubicBezTo>
                    <a:cubicBezTo>
                      <a:pt x="6709" y="12877"/>
                      <a:pt x="6692" y="12883"/>
                      <a:pt x="6676" y="12899"/>
                    </a:cubicBezTo>
                    <a:cubicBezTo>
                      <a:pt x="6175" y="13740"/>
                      <a:pt x="5566" y="14546"/>
                      <a:pt x="4886" y="15261"/>
                    </a:cubicBezTo>
                    <a:cubicBezTo>
                      <a:pt x="5173" y="14617"/>
                      <a:pt x="5405" y="13955"/>
                      <a:pt x="5710" y="13329"/>
                    </a:cubicBezTo>
                    <a:lnTo>
                      <a:pt x="5656" y="13275"/>
                    </a:lnTo>
                    <a:cubicBezTo>
                      <a:pt x="6014" y="12541"/>
                      <a:pt x="6640" y="11879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51" y="13223"/>
                    </a:moveTo>
                    <a:cubicBezTo>
                      <a:pt x="747" y="13223"/>
                      <a:pt x="884" y="13283"/>
                      <a:pt x="1003" y="13311"/>
                    </a:cubicBezTo>
                    <a:cubicBezTo>
                      <a:pt x="2148" y="13615"/>
                      <a:pt x="2578" y="14778"/>
                      <a:pt x="2954" y="15834"/>
                    </a:cubicBezTo>
                    <a:cubicBezTo>
                      <a:pt x="2757" y="15619"/>
                      <a:pt x="2560" y="15422"/>
                      <a:pt x="2327" y="15243"/>
                    </a:cubicBezTo>
                    <a:cubicBezTo>
                      <a:pt x="2319" y="15235"/>
                      <a:pt x="2309" y="15232"/>
                      <a:pt x="2298" y="15232"/>
                    </a:cubicBezTo>
                    <a:cubicBezTo>
                      <a:pt x="2264" y="15232"/>
                      <a:pt x="2228" y="15270"/>
                      <a:pt x="2256" y="15297"/>
                    </a:cubicBezTo>
                    <a:cubicBezTo>
                      <a:pt x="2578" y="15619"/>
                      <a:pt x="2882" y="15959"/>
                      <a:pt x="3151" y="16335"/>
                    </a:cubicBezTo>
                    <a:cubicBezTo>
                      <a:pt x="3186" y="16442"/>
                      <a:pt x="3240" y="16550"/>
                      <a:pt x="3276" y="16657"/>
                    </a:cubicBezTo>
                    <a:cubicBezTo>
                      <a:pt x="2471" y="16424"/>
                      <a:pt x="1755" y="15923"/>
                      <a:pt x="1272" y="15226"/>
                    </a:cubicBezTo>
                    <a:cubicBezTo>
                      <a:pt x="1003" y="14868"/>
                      <a:pt x="806" y="14456"/>
                      <a:pt x="663" y="14027"/>
                    </a:cubicBezTo>
                    <a:cubicBezTo>
                      <a:pt x="609" y="13848"/>
                      <a:pt x="556" y="13669"/>
                      <a:pt x="538" y="13472"/>
                    </a:cubicBezTo>
                    <a:cubicBezTo>
                      <a:pt x="503" y="13279"/>
                      <a:pt x="558" y="13223"/>
                      <a:pt x="651" y="13223"/>
                    </a:cubicBezTo>
                    <a:close/>
                    <a:moveTo>
                      <a:pt x="7736" y="15720"/>
                    </a:moveTo>
                    <a:cubicBezTo>
                      <a:pt x="7954" y="15720"/>
                      <a:pt x="7534" y="16479"/>
                      <a:pt x="7517" y="16496"/>
                    </a:cubicBezTo>
                    <a:lnTo>
                      <a:pt x="7517" y="16514"/>
                    </a:lnTo>
                    <a:cubicBezTo>
                      <a:pt x="7249" y="16943"/>
                      <a:pt x="6909" y="17337"/>
                      <a:pt x="6497" y="17623"/>
                    </a:cubicBezTo>
                    <a:cubicBezTo>
                      <a:pt x="6085" y="17928"/>
                      <a:pt x="5602" y="17999"/>
                      <a:pt x="5137" y="18035"/>
                    </a:cubicBezTo>
                    <a:cubicBezTo>
                      <a:pt x="5495" y="17838"/>
                      <a:pt x="5799" y="17534"/>
                      <a:pt x="6032" y="17176"/>
                    </a:cubicBezTo>
                    <a:cubicBezTo>
                      <a:pt x="6057" y="17138"/>
                      <a:pt x="6020" y="17100"/>
                      <a:pt x="5983" y="17100"/>
                    </a:cubicBezTo>
                    <a:cubicBezTo>
                      <a:pt x="5968" y="17100"/>
                      <a:pt x="5953" y="17107"/>
                      <a:pt x="5942" y="17122"/>
                    </a:cubicBezTo>
                    <a:cubicBezTo>
                      <a:pt x="5620" y="17552"/>
                      <a:pt x="5191" y="17892"/>
                      <a:pt x="4707" y="18107"/>
                    </a:cubicBezTo>
                    <a:lnTo>
                      <a:pt x="4690" y="18107"/>
                    </a:lnTo>
                    <a:cubicBezTo>
                      <a:pt x="5030" y="17749"/>
                      <a:pt x="5316" y="17355"/>
                      <a:pt x="5656" y="16997"/>
                    </a:cubicBezTo>
                    <a:cubicBezTo>
                      <a:pt x="6228" y="16424"/>
                      <a:pt x="6926" y="15995"/>
                      <a:pt x="7696" y="15727"/>
                    </a:cubicBezTo>
                    <a:cubicBezTo>
                      <a:pt x="7711" y="15722"/>
                      <a:pt x="7725" y="15720"/>
                      <a:pt x="7736" y="15720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999"/>
                      <a:pt x="3866" y="2914"/>
                      <a:pt x="4421" y="4113"/>
                    </a:cubicBezTo>
                    <a:cubicBezTo>
                      <a:pt x="4403" y="4327"/>
                      <a:pt x="4367" y="4542"/>
                      <a:pt x="4314" y="4739"/>
                    </a:cubicBezTo>
                    <a:cubicBezTo>
                      <a:pt x="4278" y="4882"/>
                      <a:pt x="4224" y="5025"/>
                      <a:pt x="4188" y="5151"/>
                    </a:cubicBezTo>
                    <a:cubicBezTo>
                      <a:pt x="4117" y="4775"/>
                      <a:pt x="4027" y="4381"/>
                      <a:pt x="3938" y="4005"/>
                    </a:cubicBezTo>
                    <a:cubicBezTo>
                      <a:pt x="4153" y="3397"/>
                      <a:pt x="3956" y="2538"/>
                      <a:pt x="3777" y="1947"/>
                    </a:cubicBezTo>
                    <a:cubicBezTo>
                      <a:pt x="3544" y="1249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184" y="2001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59" y="4142"/>
                      <a:pt x="3783" y="4171"/>
                      <a:pt x="3821" y="4171"/>
                    </a:cubicBezTo>
                    <a:cubicBezTo>
                      <a:pt x="3829" y="4171"/>
                      <a:pt x="3839" y="4170"/>
                      <a:pt x="3848" y="4166"/>
                    </a:cubicBezTo>
                    <a:cubicBezTo>
                      <a:pt x="3938" y="4596"/>
                      <a:pt x="4009" y="5043"/>
                      <a:pt x="4063" y="5473"/>
                    </a:cubicBezTo>
                    <a:cubicBezTo>
                      <a:pt x="4063" y="5526"/>
                      <a:pt x="4045" y="5598"/>
                      <a:pt x="4045" y="5670"/>
                    </a:cubicBezTo>
                    <a:cubicBezTo>
                      <a:pt x="4045" y="5705"/>
                      <a:pt x="4063" y="5741"/>
                      <a:pt x="4099" y="5759"/>
                    </a:cubicBezTo>
                    <a:cubicBezTo>
                      <a:pt x="4099" y="5848"/>
                      <a:pt x="4117" y="5938"/>
                      <a:pt x="4135" y="6027"/>
                    </a:cubicBezTo>
                    <a:cubicBezTo>
                      <a:pt x="4045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7"/>
                      <a:pt x="1818" y="2427"/>
                      <a:pt x="1391" y="2427"/>
                    </a:cubicBezTo>
                    <a:cubicBezTo>
                      <a:pt x="1335" y="2427"/>
                      <a:pt x="1283" y="2439"/>
                      <a:pt x="1236" y="2466"/>
                    </a:cubicBezTo>
                    <a:cubicBezTo>
                      <a:pt x="735" y="2753"/>
                      <a:pt x="1594" y="3755"/>
                      <a:pt x="1737" y="4041"/>
                    </a:cubicBezTo>
                    <a:cubicBezTo>
                      <a:pt x="2106" y="4812"/>
                      <a:pt x="2600" y="5881"/>
                      <a:pt x="3558" y="5881"/>
                    </a:cubicBezTo>
                    <a:cubicBezTo>
                      <a:pt x="3623" y="5881"/>
                      <a:pt x="3690" y="5877"/>
                      <a:pt x="3759" y="5866"/>
                    </a:cubicBezTo>
                    <a:cubicBezTo>
                      <a:pt x="3777" y="5866"/>
                      <a:pt x="3795" y="5848"/>
                      <a:pt x="3795" y="5831"/>
                    </a:cubicBezTo>
                    <a:cubicBezTo>
                      <a:pt x="3848" y="5902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60" y="9249"/>
                    </a:cubicBezTo>
                    <a:cubicBezTo>
                      <a:pt x="4117" y="9034"/>
                      <a:pt x="3956" y="8837"/>
                      <a:pt x="3741" y="8658"/>
                    </a:cubicBezTo>
                    <a:cubicBezTo>
                      <a:pt x="3687" y="8604"/>
                      <a:pt x="3634" y="8551"/>
                      <a:pt x="3562" y="8497"/>
                    </a:cubicBezTo>
                    <a:cubicBezTo>
                      <a:pt x="3616" y="8479"/>
                      <a:pt x="3634" y="8443"/>
                      <a:pt x="3616" y="8390"/>
                    </a:cubicBezTo>
                    <a:cubicBezTo>
                      <a:pt x="3186" y="7334"/>
                      <a:pt x="2005" y="6099"/>
                      <a:pt x="824" y="6063"/>
                    </a:cubicBezTo>
                    <a:cubicBezTo>
                      <a:pt x="753" y="6063"/>
                      <a:pt x="717" y="6117"/>
                      <a:pt x="699" y="6171"/>
                    </a:cubicBezTo>
                    <a:cubicBezTo>
                      <a:pt x="589" y="7239"/>
                      <a:pt x="2024" y="8942"/>
                      <a:pt x="3236" y="8942"/>
                    </a:cubicBezTo>
                    <a:cubicBezTo>
                      <a:pt x="3404" y="8942"/>
                      <a:pt x="3568" y="8909"/>
                      <a:pt x="3723" y="8837"/>
                    </a:cubicBezTo>
                    <a:cubicBezTo>
                      <a:pt x="3813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1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59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47"/>
                      <a:pt x="2864" y="10895"/>
                      <a:pt x="2327" y="10448"/>
                    </a:cubicBezTo>
                    <a:cubicBezTo>
                      <a:pt x="1742" y="9948"/>
                      <a:pt x="991" y="9515"/>
                      <a:pt x="185" y="9515"/>
                    </a:cubicBezTo>
                    <a:cubicBezTo>
                      <a:pt x="154" y="9515"/>
                      <a:pt x="122" y="9516"/>
                      <a:pt x="90" y="9517"/>
                    </a:cubicBezTo>
                    <a:cubicBezTo>
                      <a:pt x="37" y="9517"/>
                      <a:pt x="1" y="9571"/>
                      <a:pt x="1" y="9624"/>
                    </a:cubicBezTo>
                    <a:cubicBezTo>
                      <a:pt x="144" y="10430"/>
                      <a:pt x="842" y="11110"/>
                      <a:pt x="1343" y="11700"/>
                    </a:cubicBezTo>
                    <a:cubicBezTo>
                      <a:pt x="1869" y="12273"/>
                      <a:pt x="2489" y="12738"/>
                      <a:pt x="3248" y="12738"/>
                    </a:cubicBezTo>
                    <a:cubicBezTo>
                      <a:pt x="3367" y="12738"/>
                      <a:pt x="3490" y="12727"/>
                      <a:pt x="3616" y="12702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1"/>
                      <a:pt x="3795" y="15744"/>
                      <a:pt x="3634" y="16890"/>
                    </a:cubicBezTo>
                    <a:cubicBezTo>
                      <a:pt x="3580" y="16729"/>
                      <a:pt x="3491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02" y="13006"/>
                    </a:cubicBezTo>
                    <a:cubicBezTo>
                      <a:pt x="388" y="13006"/>
                      <a:pt x="373" y="13006"/>
                      <a:pt x="359" y="13007"/>
                    </a:cubicBezTo>
                    <a:cubicBezTo>
                      <a:pt x="305" y="13007"/>
                      <a:pt x="252" y="13060"/>
                      <a:pt x="252" y="13114"/>
                    </a:cubicBezTo>
                    <a:cubicBezTo>
                      <a:pt x="341" y="14707"/>
                      <a:pt x="1629" y="16747"/>
                      <a:pt x="3383" y="16782"/>
                    </a:cubicBezTo>
                    <a:cubicBezTo>
                      <a:pt x="3473" y="16997"/>
                      <a:pt x="3526" y="17212"/>
                      <a:pt x="3562" y="17427"/>
                    </a:cubicBezTo>
                    <a:cubicBezTo>
                      <a:pt x="3401" y="18554"/>
                      <a:pt x="3186" y="19681"/>
                      <a:pt x="2918" y="20791"/>
                    </a:cubicBezTo>
                    <a:cubicBezTo>
                      <a:pt x="2907" y="20844"/>
                      <a:pt x="2947" y="20879"/>
                      <a:pt x="2989" y="20879"/>
                    </a:cubicBezTo>
                    <a:cubicBezTo>
                      <a:pt x="3018" y="20879"/>
                      <a:pt x="3047" y="20863"/>
                      <a:pt x="3061" y="20827"/>
                    </a:cubicBezTo>
                    <a:cubicBezTo>
                      <a:pt x="3312" y="20129"/>
                      <a:pt x="3526" y="19395"/>
                      <a:pt x="3669" y="18661"/>
                    </a:cubicBezTo>
                    <a:cubicBezTo>
                      <a:pt x="3974" y="18572"/>
                      <a:pt x="4260" y="18465"/>
                      <a:pt x="4528" y="18321"/>
                    </a:cubicBezTo>
                    <a:cubicBezTo>
                      <a:pt x="5334" y="18250"/>
                      <a:pt x="6121" y="18214"/>
                      <a:pt x="6765" y="17659"/>
                    </a:cubicBezTo>
                    <a:cubicBezTo>
                      <a:pt x="7410" y="17105"/>
                      <a:pt x="7821" y="16353"/>
                      <a:pt x="8179" y="15566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07" y="15440"/>
                    </a:lnTo>
                    <a:cubicBezTo>
                      <a:pt x="7374" y="15512"/>
                      <a:pt x="6801" y="15870"/>
                      <a:pt x="6211" y="16317"/>
                    </a:cubicBezTo>
                    <a:cubicBezTo>
                      <a:pt x="5495" y="16854"/>
                      <a:pt x="5047" y="17552"/>
                      <a:pt x="4421" y="18160"/>
                    </a:cubicBezTo>
                    <a:lnTo>
                      <a:pt x="4385" y="18160"/>
                    </a:lnTo>
                    <a:cubicBezTo>
                      <a:pt x="4332" y="18160"/>
                      <a:pt x="4296" y="18214"/>
                      <a:pt x="4314" y="18250"/>
                    </a:cubicBezTo>
                    <a:cubicBezTo>
                      <a:pt x="4117" y="18339"/>
                      <a:pt x="3938" y="18411"/>
                      <a:pt x="3759" y="18465"/>
                    </a:cubicBezTo>
                    <a:cubicBezTo>
                      <a:pt x="3884" y="17767"/>
                      <a:pt x="3992" y="17051"/>
                      <a:pt x="4063" y="16335"/>
                    </a:cubicBezTo>
                    <a:cubicBezTo>
                      <a:pt x="4439" y="16084"/>
                      <a:pt x="4797" y="15798"/>
                      <a:pt x="5101" y="15458"/>
                    </a:cubicBezTo>
                    <a:cubicBezTo>
                      <a:pt x="6998" y="14689"/>
                      <a:pt x="8430" y="12684"/>
                      <a:pt x="8465" y="10644"/>
                    </a:cubicBezTo>
                    <a:cubicBezTo>
                      <a:pt x="8465" y="10582"/>
                      <a:pt x="8425" y="10534"/>
                      <a:pt x="8379" y="10534"/>
                    </a:cubicBezTo>
                    <a:cubicBezTo>
                      <a:pt x="8372" y="10534"/>
                      <a:pt x="8365" y="10535"/>
                      <a:pt x="8358" y="10537"/>
                    </a:cubicBezTo>
                    <a:cubicBezTo>
                      <a:pt x="7445" y="10626"/>
                      <a:pt x="6783" y="11468"/>
                      <a:pt x="6264" y="12130"/>
                    </a:cubicBezTo>
                    <a:cubicBezTo>
                      <a:pt x="5441" y="13150"/>
                      <a:pt x="5083" y="14349"/>
                      <a:pt x="4582" y="15530"/>
                    </a:cubicBezTo>
                    <a:lnTo>
                      <a:pt x="4081" y="16049"/>
                    </a:lnTo>
                    <a:cubicBezTo>
                      <a:pt x="4206" y="14724"/>
                      <a:pt x="4260" y="13400"/>
                      <a:pt x="4349" y="12130"/>
                    </a:cubicBezTo>
                    <a:cubicBezTo>
                      <a:pt x="4564" y="11897"/>
                      <a:pt x="4779" y="11647"/>
                      <a:pt x="4958" y="11396"/>
                    </a:cubicBezTo>
                    <a:cubicBezTo>
                      <a:pt x="4969" y="11431"/>
                      <a:pt x="5003" y="11450"/>
                      <a:pt x="5036" y="11450"/>
                    </a:cubicBezTo>
                    <a:cubicBezTo>
                      <a:pt x="5053" y="11450"/>
                      <a:pt x="5071" y="11444"/>
                      <a:pt x="5083" y="11432"/>
                    </a:cubicBezTo>
                    <a:cubicBezTo>
                      <a:pt x="6551" y="10233"/>
                      <a:pt x="7839" y="8372"/>
                      <a:pt x="7678" y="6403"/>
                    </a:cubicBezTo>
                    <a:cubicBezTo>
                      <a:pt x="7678" y="6333"/>
                      <a:pt x="7612" y="6285"/>
                      <a:pt x="7548" y="6285"/>
                    </a:cubicBezTo>
                    <a:cubicBezTo>
                      <a:pt x="7531" y="6285"/>
                      <a:pt x="7514" y="6288"/>
                      <a:pt x="7499" y="6296"/>
                    </a:cubicBezTo>
                    <a:cubicBezTo>
                      <a:pt x="5799" y="7298"/>
                      <a:pt x="4797" y="9123"/>
                      <a:pt x="4851" y="11092"/>
                    </a:cubicBezTo>
                    <a:lnTo>
                      <a:pt x="4367" y="11808"/>
                    </a:lnTo>
                    <a:cubicBezTo>
                      <a:pt x="4439" y="10644"/>
                      <a:pt x="4493" y="9463"/>
                      <a:pt x="4457" y="8282"/>
                    </a:cubicBezTo>
                    <a:cubicBezTo>
                      <a:pt x="4797" y="7835"/>
                      <a:pt x="5065" y="7352"/>
                      <a:pt x="5244" y="6815"/>
                    </a:cubicBezTo>
                    <a:cubicBezTo>
                      <a:pt x="6157" y="5598"/>
                      <a:pt x="7052" y="4166"/>
                      <a:pt x="6658" y="2592"/>
                    </a:cubicBezTo>
                    <a:cubicBezTo>
                      <a:pt x="6644" y="2537"/>
                      <a:pt x="6599" y="2514"/>
                      <a:pt x="6555" y="2514"/>
                    </a:cubicBezTo>
                    <a:cubicBezTo>
                      <a:pt x="6541" y="2514"/>
                      <a:pt x="6527" y="2516"/>
                      <a:pt x="6515" y="2520"/>
                    </a:cubicBezTo>
                    <a:cubicBezTo>
                      <a:pt x="5244" y="3200"/>
                      <a:pt x="4582" y="5670"/>
                      <a:pt x="4922" y="7047"/>
                    </a:cubicBezTo>
                    <a:cubicBezTo>
                      <a:pt x="4779" y="7370"/>
                      <a:pt x="4636" y="7674"/>
                      <a:pt x="4457" y="7978"/>
                    </a:cubicBezTo>
                    <a:cubicBezTo>
                      <a:pt x="4439" y="7191"/>
                      <a:pt x="4367" y="6403"/>
                      <a:pt x="4260" y="5634"/>
                    </a:cubicBezTo>
                    <a:cubicBezTo>
                      <a:pt x="4403" y="5151"/>
                      <a:pt x="4511" y="4667"/>
                      <a:pt x="4546" y="4166"/>
                    </a:cubicBezTo>
                    <a:cubicBezTo>
                      <a:pt x="4582" y="4166"/>
                      <a:pt x="4600" y="4131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2"/>
                      <a:pt x="5244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37"/>
              <p:cNvSpPr/>
              <p:nvPr/>
            </p:nvSpPr>
            <p:spPr>
              <a:xfrm>
                <a:off x="4771850" y="2140925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6" y="2760"/>
                    </a:moveTo>
                    <a:cubicBezTo>
                      <a:pt x="3436" y="3118"/>
                      <a:pt x="3150" y="3511"/>
                      <a:pt x="2810" y="3869"/>
                    </a:cubicBezTo>
                    <a:cubicBezTo>
                      <a:pt x="2238" y="4442"/>
                      <a:pt x="1540" y="4871"/>
                      <a:pt x="770" y="5140"/>
                    </a:cubicBezTo>
                    <a:cubicBezTo>
                      <a:pt x="752" y="5146"/>
                      <a:pt x="737" y="5149"/>
                      <a:pt x="724" y="5149"/>
                    </a:cubicBezTo>
                    <a:cubicBezTo>
                      <a:pt x="519" y="5149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7" y="3923"/>
                      <a:pt x="1557" y="3529"/>
                      <a:pt x="1969" y="3243"/>
                    </a:cubicBezTo>
                    <a:cubicBezTo>
                      <a:pt x="2381" y="2939"/>
                      <a:pt x="2864" y="2885"/>
                      <a:pt x="3347" y="2831"/>
                    </a:cubicBezTo>
                    <a:lnTo>
                      <a:pt x="3347" y="2831"/>
                    </a:lnTo>
                    <a:cubicBezTo>
                      <a:pt x="2971" y="3046"/>
                      <a:pt x="2667" y="3332"/>
                      <a:pt x="2434" y="3690"/>
                    </a:cubicBezTo>
                    <a:cubicBezTo>
                      <a:pt x="2409" y="3728"/>
                      <a:pt x="2446" y="3766"/>
                      <a:pt x="2483" y="3766"/>
                    </a:cubicBezTo>
                    <a:cubicBezTo>
                      <a:pt x="2498" y="3766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59" y="2760"/>
                    </a:cubicBezTo>
                    <a:close/>
                    <a:moveTo>
                      <a:pt x="5190" y="4191"/>
                    </a:moveTo>
                    <a:lnTo>
                      <a:pt x="5190" y="4191"/>
                    </a:lnTo>
                    <a:cubicBezTo>
                      <a:pt x="5995" y="4424"/>
                      <a:pt x="6711" y="4925"/>
                      <a:pt x="7194" y="5623"/>
                    </a:cubicBezTo>
                    <a:lnTo>
                      <a:pt x="7212" y="5623"/>
                    </a:lnTo>
                    <a:cubicBezTo>
                      <a:pt x="7463" y="5999"/>
                      <a:pt x="7660" y="6410"/>
                      <a:pt x="7803" y="6840"/>
                    </a:cubicBezTo>
                    <a:cubicBezTo>
                      <a:pt x="7857" y="7019"/>
                      <a:pt x="7910" y="7198"/>
                      <a:pt x="7928" y="7377"/>
                    </a:cubicBezTo>
                    <a:cubicBezTo>
                      <a:pt x="7964" y="7574"/>
                      <a:pt x="7906" y="7632"/>
                      <a:pt x="7812" y="7632"/>
                    </a:cubicBezTo>
                    <a:cubicBezTo>
                      <a:pt x="7718" y="7632"/>
                      <a:pt x="7588" y="7574"/>
                      <a:pt x="7481" y="7538"/>
                    </a:cubicBezTo>
                    <a:cubicBezTo>
                      <a:pt x="6318" y="7251"/>
                      <a:pt x="5888" y="6070"/>
                      <a:pt x="5512" y="5015"/>
                    </a:cubicBezTo>
                    <a:lnTo>
                      <a:pt x="5512" y="5015"/>
                    </a:lnTo>
                    <a:cubicBezTo>
                      <a:pt x="5709" y="5229"/>
                      <a:pt x="5924" y="5426"/>
                      <a:pt x="6139" y="5623"/>
                    </a:cubicBezTo>
                    <a:cubicBezTo>
                      <a:pt x="6147" y="5631"/>
                      <a:pt x="6157" y="5635"/>
                      <a:pt x="6167" y="5635"/>
                    </a:cubicBezTo>
                    <a:cubicBezTo>
                      <a:pt x="6201" y="5635"/>
                      <a:pt x="6238" y="5593"/>
                      <a:pt x="6210" y="5551"/>
                    </a:cubicBezTo>
                    <a:cubicBezTo>
                      <a:pt x="5888" y="5229"/>
                      <a:pt x="5602" y="4889"/>
                      <a:pt x="5333" y="4531"/>
                    </a:cubicBezTo>
                    <a:cubicBezTo>
                      <a:pt x="5280" y="4406"/>
                      <a:pt x="5226" y="4299"/>
                      <a:pt x="5190" y="4191"/>
                    </a:cubicBezTo>
                    <a:close/>
                    <a:moveTo>
                      <a:pt x="3580" y="5623"/>
                    </a:moveTo>
                    <a:lnTo>
                      <a:pt x="3580" y="5623"/>
                    </a:lnTo>
                    <a:cubicBezTo>
                      <a:pt x="3293" y="6267"/>
                      <a:pt x="3061" y="6929"/>
                      <a:pt x="2756" y="7556"/>
                    </a:cubicBezTo>
                    <a:cubicBezTo>
                      <a:pt x="2381" y="8307"/>
                      <a:pt x="1772" y="8952"/>
                      <a:pt x="1182" y="9524"/>
                    </a:cubicBezTo>
                    <a:cubicBezTo>
                      <a:pt x="936" y="9760"/>
                      <a:pt x="656" y="9967"/>
                      <a:pt x="472" y="9967"/>
                    </a:cubicBezTo>
                    <a:cubicBezTo>
                      <a:pt x="307" y="9967"/>
                      <a:pt x="220" y="9802"/>
                      <a:pt x="305" y="9345"/>
                    </a:cubicBezTo>
                    <a:cubicBezTo>
                      <a:pt x="430" y="8755"/>
                      <a:pt x="681" y="8200"/>
                      <a:pt x="1003" y="7699"/>
                    </a:cubicBezTo>
                    <a:cubicBezTo>
                      <a:pt x="1522" y="6876"/>
                      <a:pt x="2273" y="6303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9" y="7144"/>
                      <a:pt x="1629" y="7896"/>
                    </a:cubicBezTo>
                    <a:cubicBezTo>
                      <a:pt x="1616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49"/>
                    </a:cubicBezTo>
                    <a:cubicBezTo>
                      <a:pt x="2255" y="7108"/>
                      <a:pt x="2882" y="6339"/>
                      <a:pt x="3580" y="5623"/>
                    </a:cubicBezTo>
                    <a:close/>
                    <a:moveTo>
                      <a:pt x="5085" y="8245"/>
                    </a:moveTo>
                    <a:cubicBezTo>
                      <a:pt x="5987" y="8245"/>
                      <a:pt x="6605" y="8868"/>
                      <a:pt x="7177" y="9506"/>
                    </a:cubicBezTo>
                    <a:cubicBezTo>
                      <a:pt x="7427" y="9793"/>
                      <a:pt x="7660" y="10079"/>
                      <a:pt x="7874" y="10383"/>
                    </a:cubicBezTo>
                    <a:cubicBezTo>
                      <a:pt x="7927" y="10471"/>
                      <a:pt x="8311" y="11117"/>
                      <a:pt x="8201" y="11117"/>
                    </a:cubicBezTo>
                    <a:cubicBezTo>
                      <a:pt x="8200" y="11117"/>
                      <a:pt x="8198" y="11117"/>
                      <a:pt x="8197" y="11117"/>
                    </a:cubicBezTo>
                    <a:cubicBezTo>
                      <a:pt x="7427" y="11081"/>
                      <a:pt x="6693" y="10562"/>
                      <a:pt x="6139" y="10079"/>
                    </a:cubicBezTo>
                    <a:cubicBezTo>
                      <a:pt x="5655" y="9667"/>
                      <a:pt x="5387" y="9166"/>
                      <a:pt x="5047" y="8683"/>
                    </a:cubicBezTo>
                    <a:lnTo>
                      <a:pt x="5047" y="8683"/>
                    </a:lnTo>
                    <a:cubicBezTo>
                      <a:pt x="5423" y="8952"/>
                      <a:pt x="5817" y="9184"/>
                      <a:pt x="6067" y="9363"/>
                    </a:cubicBezTo>
                    <a:cubicBezTo>
                      <a:pt x="6076" y="9369"/>
                      <a:pt x="6084" y="9371"/>
                      <a:pt x="6093" y="9371"/>
                    </a:cubicBezTo>
                    <a:cubicBezTo>
                      <a:pt x="6135" y="9371"/>
                      <a:pt x="6166" y="9304"/>
                      <a:pt x="6121" y="9274"/>
                    </a:cubicBezTo>
                    <a:cubicBezTo>
                      <a:pt x="5763" y="9023"/>
                      <a:pt x="5405" y="8755"/>
                      <a:pt x="5083" y="8450"/>
                    </a:cubicBezTo>
                    <a:cubicBezTo>
                      <a:pt x="5029" y="8397"/>
                      <a:pt x="4958" y="8325"/>
                      <a:pt x="4904" y="8254"/>
                    </a:cubicBezTo>
                    <a:cubicBezTo>
                      <a:pt x="4965" y="8248"/>
                      <a:pt x="5026" y="8245"/>
                      <a:pt x="5085" y="8245"/>
                    </a:cubicBezTo>
                    <a:close/>
                    <a:moveTo>
                      <a:pt x="3311" y="9757"/>
                    </a:moveTo>
                    <a:cubicBezTo>
                      <a:pt x="2864" y="10419"/>
                      <a:pt x="2470" y="11188"/>
                      <a:pt x="2076" y="11868"/>
                    </a:cubicBezTo>
                    <a:cubicBezTo>
                      <a:pt x="2063" y="11921"/>
                      <a:pt x="2108" y="11954"/>
                      <a:pt x="2147" y="11954"/>
                    </a:cubicBezTo>
                    <a:cubicBezTo>
                      <a:pt x="2161" y="11954"/>
                      <a:pt x="2174" y="11950"/>
                      <a:pt x="2184" y="11940"/>
                    </a:cubicBezTo>
                    <a:cubicBezTo>
                      <a:pt x="2578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04" y="11654"/>
                      <a:pt x="2774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20" y="14148"/>
                      <a:pt x="1502" y="12157"/>
                      <a:pt x="1629" y="11886"/>
                    </a:cubicBezTo>
                    <a:cubicBezTo>
                      <a:pt x="2023" y="11027"/>
                      <a:pt x="2703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5" y="12072"/>
                      <a:pt x="6997" y="13157"/>
                      <a:pt x="7373" y="13926"/>
                    </a:cubicBezTo>
                    <a:cubicBezTo>
                      <a:pt x="7427" y="14052"/>
                      <a:pt x="7642" y="14571"/>
                      <a:pt x="7481" y="14571"/>
                    </a:cubicBezTo>
                    <a:cubicBezTo>
                      <a:pt x="7033" y="14553"/>
                      <a:pt x="6640" y="14266"/>
                      <a:pt x="6300" y="13998"/>
                    </a:cubicBezTo>
                    <a:cubicBezTo>
                      <a:pt x="5799" y="13568"/>
                      <a:pt x="5512" y="13014"/>
                      <a:pt x="5101" y="12513"/>
                    </a:cubicBezTo>
                    <a:lnTo>
                      <a:pt x="5101" y="12513"/>
                    </a:lnTo>
                    <a:cubicBezTo>
                      <a:pt x="5423" y="12763"/>
                      <a:pt x="5763" y="12960"/>
                      <a:pt x="6085" y="13193"/>
                    </a:cubicBezTo>
                    <a:cubicBezTo>
                      <a:pt x="6092" y="13200"/>
                      <a:pt x="6099" y="13202"/>
                      <a:pt x="6107" y="13202"/>
                    </a:cubicBezTo>
                    <a:cubicBezTo>
                      <a:pt x="6137" y="13202"/>
                      <a:pt x="6164" y="13150"/>
                      <a:pt x="6121" y="13121"/>
                    </a:cubicBezTo>
                    <a:cubicBezTo>
                      <a:pt x="5745" y="12817"/>
                      <a:pt x="5333" y="12548"/>
                      <a:pt x="4958" y="12244"/>
                    </a:cubicBezTo>
                    <a:cubicBezTo>
                      <a:pt x="4904" y="12191"/>
                      <a:pt x="4868" y="12137"/>
                      <a:pt x="4814" y="12101"/>
                    </a:cubicBezTo>
                    <a:cubicBezTo>
                      <a:pt x="4905" y="12081"/>
                      <a:pt x="4996" y="12072"/>
                      <a:pt x="5087" y="12072"/>
                    </a:cubicBezTo>
                    <a:close/>
                    <a:moveTo>
                      <a:pt x="3419" y="14087"/>
                    </a:moveTo>
                    <a:lnTo>
                      <a:pt x="3419" y="14087"/>
                    </a:lnTo>
                    <a:cubicBezTo>
                      <a:pt x="3454" y="15215"/>
                      <a:pt x="3186" y="16342"/>
                      <a:pt x="2649" y="17326"/>
                    </a:cubicBezTo>
                    <a:lnTo>
                      <a:pt x="2649" y="17344"/>
                    </a:lnTo>
                    <a:cubicBezTo>
                      <a:pt x="2488" y="17631"/>
                      <a:pt x="2255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1" y="16575"/>
                    </a:cubicBezTo>
                    <a:cubicBezTo>
                      <a:pt x="2220" y="15913"/>
                      <a:pt x="2595" y="15340"/>
                      <a:pt x="2989" y="14767"/>
                    </a:cubicBezTo>
                    <a:lnTo>
                      <a:pt x="2989" y="14767"/>
                    </a:lnTo>
                    <a:cubicBezTo>
                      <a:pt x="2828" y="15233"/>
                      <a:pt x="2703" y="15680"/>
                      <a:pt x="2542" y="16110"/>
                    </a:cubicBezTo>
                    <a:cubicBezTo>
                      <a:pt x="2520" y="16142"/>
                      <a:pt x="2550" y="16168"/>
                      <a:pt x="2582" y="16168"/>
                    </a:cubicBezTo>
                    <a:cubicBezTo>
                      <a:pt x="2603" y="16168"/>
                      <a:pt x="2624" y="16156"/>
                      <a:pt x="2631" y="16127"/>
                    </a:cubicBezTo>
                    <a:cubicBezTo>
                      <a:pt x="2918" y="15465"/>
                      <a:pt x="3150" y="14767"/>
                      <a:pt x="3419" y="14087"/>
                    </a:cubicBezTo>
                    <a:close/>
                    <a:moveTo>
                      <a:pt x="4689" y="15090"/>
                    </a:moveTo>
                    <a:lnTo>
                      <a:pt x="4689" y="15090"/>
                    </a:lnTo>
                    <a:cubicBezTo>
                      <a:pt x="5727" y="15125"/>
                      <a:pt x="6174" y="16074"/>
                      <a:pt x="6568" y="16897"/>
                    </a:cubicBezTo>
                    <a:lnTo>
                      <a:pt x="6568" y="16915"/>
                    </a:lnTo>
                    <a:cubicBezTo>
                      <a:pt x="6676" y="17147"/>
                      <a:pt x="6819" y="17362"/>
                      <a:pt x="6944" y="17595"/>
                    </a:cubicBezTo>
                    <a:cubicBezTo>
                      <a:pt x="7084" y="17833"/>
                      <a:pt x="7191" y="18190"/>
                      <a:pt x="7000" y="18190"/>
                    </a:cubicBezTo>
                    <a:cubicBezTo>
                      <a:pt x="6947" y="18190"/>
                      <a:pt x="6871" y="18162"/>
                      <a:pt x="6765" y="18096"/>
                    </a:cubicBezTo>
                    <a:cubicBezTo>
                      <a:pt x="6353" y="17810"/>
                      <a:pt x="5978" y="17470"/>
                      <a:pt x="5655" y="17076"/>
                    </a:cubicBezTo>
                    <a:cubicBezTo>
                      <a:pt x="5459" y="16879"/>
                      <a:pt x="5280" y="16629"/>
                      <a:pt x="5119" y="16378"/>
                    </a:cubicBezTo>
                    <a:cubicBezTo>
                      <a:pt x="5011" y="16127"/>
                      <a:pt x="4904" y="15859"/>
                      <a:pt x="4850" y="15591"/>
                    </a:cubicBezTo>
                    <a:lnTo>
                      <a:pt x="4850" y="15591"/>
                    </a:lnTo>
                    <a:cubicBezTo>
                      <a:pt x="5065" y="15877"/>
                      <a:pt x="5298" y="16181"/>
                      <a:pt x="5512" y="16485"/>
                    </a:cubicBezTo>
                    <a:cubicBezTo>
                      <a:pt x="5517" y="16490"/>
                      <a:pt x="5524" y="16492"/>
                      <a:pt x="5533" y="16492"/>
                    </a:cubicBezTo>
                    <a:cubicBezTo>
                      <a:pt x="5555" y="16492"/>
                      <a:pt x="5584" y="16476"/>
                      <a:pt x="5584" y="16450"/>
                    </a:cubicBezTo>
                    <a:cubicBezTo>
                      <a:pt x="5423" y="16074"/>
                      <a:pt x="5208" y="15734"/>
                      <a:pt x="4940" y="15430"/>
                    </a:cubicBezTo>
                    <a:cubicBezTo>
                      <a:pt x="4850" y="15322"/>
                      <a:pt x="4779" y="15197"/>
                      <a:pt x="4689" y="15090"/>
                    </a:cubicBezTo>
                    <a:close/>
                    <a:moveTo>
                      <a:pt x="4707" y="17112"/>
                    </a:moveTo>
                    <a:cubicBezTo>
                      <a:pt x="5065" y="17559"/>
                      <a:pt x="5387" y="18006"/>
                      <a:pt x="5691" y="18490"/>
                    </a:cubicBezTo>
                    <a:lnTo>
                      <a:pt x="5709" y="18490"/>
                    </a:lnTo>
                    <a:cubicBezTo>
                      <a:pt x="5906" y="18865"/>
                      <a:pt x="6031" y="19277"/>
                      <a:pt x="6067" y="19706"/>
                    </a:cubicBezTo>
                    <a:cubicBezTo>
                      <a:pt x="6089" y="19921"/>
                      <a:pt x="6016" y="19995"/>
                      <a:pt x="5907" y="19995"/>
                    </a:cubicBezTo>
                    <a:cubicBezTo>
                      <a:pt x="5752" y="19995"/>
                      <a:pt x="5523" y="19847"/>
                      <a:pt x="5387" y="19742"/>
                    </a:cubicBezTo>
                    <a:cubicBezTo>
                      <a:pt x="4725" y="19170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61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28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1" y="18163"/>
                      <a:pt x="4925" y="18169"/>
                      <a:pt x="4940" y="18169"/>
                    </a:cubicBezTo>
                    <a:cubicBezTo>
                      <a:pt x="4963" y="18169"/>
                      <a:pt x="4987" y="18154"/>
                      <a:pt x="4975" y="18132"/>
                    </a:cubicBezTo>
                    <a:cubicBezTo>
                      <a:pt x="4868" y="17792"/>
                      <a:pt x="4779" y="17470"/>
                      <a:pt x="4707" y="17147"/>
                    </a:cubicBezTo>
                    <a:lnTo>
                      <a:pt x="4707" y="17112"/>
                    </a:lnTo>
                    <a:close/>
                    <a:moveTo>
                      <a:pt x="3991" y="17112"/>
                    </a:moveTo>
                    <a:lnTo>
                      <a:pt x="3991" y="17112"/>
                    </a:lnTo>
                    <a:cubicBezTo>
                      <a:pt x="4260" y="18132"/>
                      <a:pt x="4403" y="19277"/>
                      <a:pt x="3938" y="20243"/>
                    </a:cubicBezTo>
                    <a:lnTo>
                      <a:pt x="3920" y="20243"/>
                    </a:lnTo>
                    <a:cubicBezTo>
                      <a:pt x="3847" y="20403"/>
                      <a:pt x="3786" y="20465"/>
                      <a:pt x="3734" y="20465"/>
                    </a:cubicBezTo>
                    <a:cubicBezTo>
                      <a:pt x="3607" y="20465"/>
                      <a:pt x="3544" y="20089"/>
                      <a:pt x="3544" y="19885"/>
                    </a:cubicBezTo>
                    <a:cubicBezTo>
                      <a:pt x="3544" y="19599"/>
                      <a:pt x="3562" y="19349"/>
                      <a:pt x="3580" y="19062"/>
                    </a:cubicBezTo>
                    <a:cubicBezTo>
                      <a:pt x="3615" y="18597"/>
                      <a:pt x="3705" y="18132"/>
                      <a:pt x="3812" y="17684"/>
                    </a:cubicBezTo>
                    <a:lnTo>
                      <a:pt x="3812" y="17684"/>
                    </a:lnTo>
                    <a:cubicBezTo>
                      <a:pt x="3776" y="17917"/>
                      <a:pt x="3794" y="18150"/>
                      <a:pt x="3848" y="18382"/>
                    </a:cubicBezTo>
                    <a:cubicBezTo>
                      <a:pt x="3848" y="18400"/>
                      <a:pt x="3848" y="18400"/>
                      <a:pt x="3866" y="18400"/>
                    </a:cubicBezTo>
                    <a:lnTo>
                      <a:pt x="3884" y="18400"/>
                    </a:lnTo>
                    <a:cubicBezTo>
                      <a:pt x="3884" y="18400"/>
                      <a:pt x="3902" y="18400"/>
                      <a:pt x="3902" y="18382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6"/>
                      <a:pt x="3991" y="17219"/>
                      <a:pt x="3991" y="17112"/>
                    </a:cubicBezTo>
                    <a:close/>
                    <a:moveTo>
                      <a:pt x="5463" y="1"/>
                    </a:moveTo>
                    <a:cubicBezTo>
                      <a:pt x="5437" y="1"/>
                      <a:pt x="5412" y="12"/>
                      <a:pt x="5405" y="40"/>
                    </a:cubicBezTo>
                    <a:cubicBezTo>
                      <a:pt x="5137" y="756"/>
                      <a:pt x="4940" y="1471"/>
                      <a:pt x="4779" y="2205"/>
                    </a:cubicBezTo>
                    <a:cubicBezTo>
                      <a:pt x="4492" y="2295"/>
                      <a:pt x="4206" y="2420"/>
                      <a:pt x="3920" y="2545"/>
                    </a:cubicBezTo>
                    <a:cubicBezTo>
                      <a:pt x="3132" y="2635"/>
                      <a:pt x="2327" y="2652"/>
                      <a:pt x="1683" y="3207"/>
                    </a:cubicBezTo>
                    <a:cubicBezTo>
                      <a:pt x="1056" y="3780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4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0"/>
                      <a:pt x="3401" y="3315"/>
                      <a:pt x="4045" y="2724"/>
                    </a:cubicBezTo>
                    <a:lnTo>
                      <a:pt x="4081" y="2724"/>
                    </a:lnTo>
                    <a:cubicBezTo>
                      <a:pt x="4134" y="2706"/>
                      <a:pt x="4152" y="2670"/>
                      <a:pt x="4152" y="2617"/>
                    </a:cubicBezTo>
                    <a:cubicBezTo>
                      <a:pt x="4331" y="2545"/>
                      <a:pt x="4528" y="2473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4" y="3816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8"/>
                      <a:pt x="36" y="8182"/>
                      <a:pt x="1" y="10240"/>
                    </a:cubicBezTo>
                    <a:cubicBezTo>
                      <a:pt x="1" y="10294"/>
                      <a:pt x="36" y="10347"/>
                      <a:pt x="108" y="10347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36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84"/>
                      <a:pt x="4117" y="8755"/>
                    </a:cubicBezTo>
                    <a:cubicBezTo>
                      <a:pt x="3884" y="8969"/>
                      <a:pt x="3687" y="9220"/>
                      <a:pt x="3490" y="9470"/>
                    </a:cubicBezTo>
                    <a:cubicBezTo>
                      <a:pt x="3490" y="9436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43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68"/>
                      <a:pt x="3669" y="11725"/>
                      <a:pt x="3598" y="9757"/>
                    </a:cubicBezTo>
                    <a:lnTo>
                      <a:pt x="4099" y="9041"/>
                    </a:lnTo>
                    <a:lnTo>
                      <a:pt x="4099" y="9041"/>
                    </a:lnTo>
                    <a:cubicBezTo>
                      <a:pt x="4027" y="10204"/>
                      <a:pt x="3973" y="11385"/>
                      <a:pt x="3991" y="12566"/>
                    </a:cubicBezTo>
                    <a:cubicBezTo>
                      <a:pt x="3651" y="13014"/>
                      <a:pt x="3383" y="13497"/>
                      <a:pt x="3222" y="14034"/>
                    </a:cubicBezTo>
                    <a:cubicBezTo>
                      <a:pt x="2291" y="15251"/>
                      <a:pt x="1396" y="16682"/>
                      <a:pt x="1790" y="18257"/>
                    </a:cubicBezTo>
                    <a:cubicBezTo>
                      <a:pt x="1802" y="18305"/>
                      <a:pt x="1838" y="18329"/>
                      <a:pt x="1876" y="18329"/>
                    </a:cubicBezTo>
                    <a:cubicBezTo>
                      <a:pt x="1896" y="18329"/>
                      <a:pt x="1915" y="18323"/>
                      <a:pt x="1933" y="18311"/>
                    </a:cubicBezTo>
                    <a:cubicBezTo>
                      <a:pt x="3204" y="17649"/>
                      <a:pt x="3866" y="15179"/>
                      <a:pt x="3526" y="13801"/>
                    </a:cubicBezTo>
                    <a:cubicBezTo>
                      <a:pt x="3669" y="13479"/>
                      <a:pt x="3830" y="13175"/>
                      <a:pt x="3991" y="12871"/>
                    </a:cubicBezTo>
                    <a:cubicBezTo>
                      <a:pt x="4027" y="13658"/>
                      <a:pt x="4081" y="14445"/>
                      <a:pt x="4188" y="15233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1" y="19653"/>
                      <a:pt x="3204" y="20297"/>
                      <a:pt x="3508" y="20816"/>
                    </a:cubicBezTo>
                    <a:cubicBezTo>
                      <a:pt x="3519" y="20858"/>
                      <a:pt x="3554" y="20875"/>
                      <a:pt x="3592" y="20875"/>
                    </a:cubicBezTo>
                    <a:cubicBezTo>
                      <a:pt x="3619" y="20875"/>
                      <a:pt x="3647" y="20867"/>
                      <a:pt x="3669" y="20852"/>
                    </a:cubicBezTo>
                    <a:cubicBezTo>
                      <a:pt x="4653" y="19868"/>
                      <a:pt x="4582" y="17953"/>
                      <a:pt x="4027" y="16754"/>
                    </a:cubicBezTo>
                    <a:cubicBezTo>
                      <a:pt x="4045" y="16539"/>
                      <a:pt x="4099" y="16342"/>
                      <a:pt x="4134" y="16127"/>
                    </a:cubicBezTo>
                    <a:cubicBezTo>
                      <a:pt x="4170" y="15984"/>
                      <a:pt x="4224" y="15859"/>
                      <a:pt x="4278" y="15716"/>
                    </a:cubicBezTo>
                    <a:cubicBezTo>
                      <a:pt x="4349" y="16110"/>
                      <a:pt x="4421" y="16485"/>
                      <a:pt x="4510" y="16861"/>
                    </a:cubicBezTo>
                    <a:cubicBezTo>
                      <a:pt x="4313" y="17470"/>
                      <a:pt x="4510" y="18346"/>
                      <a:pt x="4689" y="18919"/>
                    </a:cubicBezTo>
                    <a:cubicBezTo>
                      <a:pt x="4904" y="19617"/>
                      <a:pt x="5405" y="20154"/>
                      <a:pt x="6157" y="20225"/>
                    </a:cubicBezTo>
                    <a:cubicBezTo>
                      <a:pt x="6210" y="20225"/>
                      <a:pt x="6246" y="20190"/>
                      <a:pt x="6246" y="20136"/>
                    </a:cubicBezTo>
                    <a:cubicBezTo>
                      <a:pt x="6264" y="18865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3" y="16700"/>
                      <a:pt x="4618" y="16700"/>
                    </a:cubicBezTo>
                    <a:cubicBezTo>
                      <a:pt x="4510" y="16271"/>
                      <a:pt x="4439" y="15841"/>
                      <a:pt x="4385" y="15394"/>
                    </a:cubicBezTo>
                    <a:cubicBezTo>
                      <a:pt x="4403" y="15340"/>
                      <a:pt x="4403" y="15269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6"/>
                      <a:pt x="4331" y="14946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5"/>
                      <a:pt x="4600" y="15233"/>
                    </a:cubicBezTo>
                    <a:lnTo>
                      <a:pt x="4725" y="15412"/>
                    </a:lnTo>
                    <a:cubicBezTo>
                      <a:pt x="4689" y="15430"/>
                      <a:pt x="4653" y="15447"/>
                      <a:pt x="4671" y="15501"/>
                    </a:cubicBezTo>
                    <a:cubicBezTo>
                      <a:pt x="4761" y="16342"/>
                      <a:pt x="5226" y="16933"/>
                      <a:pt x="5817" y="17523"/>
                    </a:cubicBezTo>
                    <a:cubicBezTo>
                      <a:pt x="6022" y="17729"/>
                      <a:pt x="6634" y="18439"/>
                      <a:pt x="7058" y="18439"/>
                    </a:cubicBezTo>
                    <a:cubicBezTo>
                      <a:pt x="7113" y="18439"/>
                      <a:pt x="7165" y="18427"/>
                      <a:pt x="7212" y="18400"/>
                    </a:cubicBezTo>
                    <a:cubicBezTo>
                      <a:pt x="7731" y="18114"/>
                      <a:pt x="6854" y="17112"/>
                      <a:pt x="6729" y="16825"/>
                    </a:cubicBezTo>
                    <a:cubicBezTo>
                      <a:pt x="6360" y="16070"/>
                      <a:pt x="5849" y="14985"/>
                      <a:pt x="4888" y="14985"/>
                    </a:cubicBezTo>
                    <a:cubicBezTo>
                      <a:pt x="4824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6"/>
                    </a:cubicBezTo>
                    <a:cubicBezTo>
                      <a:pt x="4618" y="14964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1" y="11833"/>
                      <a:pt x="4510" y="12029"/>
                      <a:pt x="4707" y="12208"/>
                    </a:cubicBezTo>
                    <a:cubicBezTo>
                      <a:pt x="4761" y="12262"/>
                      <a:pt x="4832" y="12316"/>
                      <a:pt x="4886" y="12369"/>
                    </a:cubicBezTo>
                    <a:cubicBezTo>
                      <a:pt x="4850" y="12387"/>
                      <a:pt x="4814" y="12441"/>
                      <a:pt x="4832" y="12477"/>
                    </a:cubicBezTo>
                    <a:cubicBezTo>
                      <a:pt x="5262" y="13533"/>
                      <a:pt x="6461" y="14767"/>
                      <a:pt x="7642" y="14803"/>
                    </a:cubicBezTo>
                    <a:cubicBezTo>
                      <a:pt x="7696" y="14803"/>
                      <a:pt x="7749" y="14767"/>
                      <a:pt x="7749" y="14696"/>
                    </a:cubicBezTo>
                    <a:cubicBezTo>
                      <a:pt x="7859" y="13627"/>
                      <a:pt x="6438" y="11925"/>
                      <a:pt x="5218" y="11925"/>
                    </a:cubicBezTo>
                    <a:cubicBezTo>
                      <a:pt x="5048" y="11925"/>
                      <a:pt x="4882" y="11957"/>
                      <a:pt x="4725" y="12029"/>
                    </a:cubicBezTo>
                    <a:cubicBezTo>
                      <a:pt x="4635" y="11940"/>
                      <a:pt x="4546" y="11833"/>
                      <a:pt x="4474" y="11725"/>
                    </a:cubicBezTo>
                    <a:cubicBezTo>
                      <a:pt x="4367" y="11528"/>
                      <a:pt x="4313" y="11314"/>
                      <a:pt x="4206" y="11117"/>
                    </a:cubicBezTo>
                    <a:cubicBezTo>
                      <a:pt x="4224" y="10544"/>
                      <a:pt x="4242" y="9989"/>
                      <a:pt x="4295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600" y="8307"/>
                      <a:pt x="4725" y="8415"/>
                    </a:cubicBezTo>
                    <a:cubicBezTo>
                      <a:pt x="4725" y="8433"/>
                      <a:pt x="4725" y="8450"/>
                      <a:pt x="4725" y="8450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8"/>
                      <a:pt x="7475" y="11351"/>
                      <a:pt x="8265" y="11351"/>
                    </a:cubicBezTo>
                    <a:cubicBezTo>
                      <a:pt x="8296" y="11351"/>
                      <a:pt x="8327" y="11351"/>
                      <a:pt x="8358" y="11349"/>
                    </a:cubicBezTo>
                    <a:cubicBezTo>
                      <a:pt x="8429" y="11349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6"/>
                    </a:cubicBezTo>
                    <a:cubicBezTo>
                      <a:pt x="6579" y="8594"/>
                      <a:pt x="5973" y="8128"/>
                      <a:pt x="5217" y="8128"/>
                    </a:cubicBezTo>
                    <a:cubicBezTo>
                      <a:pt x="5098" y="8128"/>
                      <a:pt x="4976" y="8140"/>
                      <a:pt x="4850" y="8164"/>
                    </a:cubicBezTo>
                    <a:cubicBezTo>
                      <a:pt x="4707" y="7932"/>
                      <a:pt x="4582" y="7699"/>
                      <a:pt x="4457" y="7448"/>
                    </a:cubicBezTo>
                    <a:cubicBezTo>
                      <a:pt x="4564" y="6285"/>
                      <a:pt x="4671" y="5122"/>
                      <a:pt x="4814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72" y="5229"/>
                      <a:pt x="5638" y="6035"/>
                      <a:pt x="6031" y="6625"/>
                    </a:cubicBezTo>
                    <a:cubicBezTo>
                      <a:pt x="6489" y="7329"/>
                      <a:pt x="7189" y="7860"/>
                      <a:pt x="8047" y="7860"/>
                    </a:cubicBezTo>
                    <a:cubicBezTo>
                      <a:pt x="8061" y="7860"/>
                      <a:pt x="8075" y="7860"/>
                      <a:pt x="8089" y="7860"/>
                    </a:cubicBezTo>
                    <a:cubicBezTo>
                      <a:pt x="8143" y="7860"/>
                      <a:pt x="8197" y="7824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5" y="3869"/>
                      <a:pt x="4922" y="3655"/>
                      <a:pt x="4904" y="3440"/>
                    </a:cubicBezTo>
                    <a:cubicBezTo>
                      <a:pt x="5047" y="2312"/>
                      <a:pt x="5262" y="1185"/>
                      <a:pt x="5530" y="76"/>
                    </a:cubicBezTo>
                    <a:cubicBezTo>
                      <a:pt x="5552" y="31"/>
                      <a:pt x="5506" y="1"/>
                      <a:pt x="546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7"/>
              <p:cNvSpPr/>
              <p:nvPr/>
            </p:nvSpPr>
            <p:spPr>
              <a:xfrm>
                <a:off x="5511075" y="776950"/>
                <a:ext cx="54925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70" h="51928" extrusionOk="0">
                    <a:moveTo>
                      <a:pt x="12308" y="1016"/>
                    </a:moveTo>
                    <a:cubicBezTo>
                      <a:pt x="12437" y="1016"/>
                      <a:pt x="12306" y="1721"/>
                      <a:pt x="12288" y="1772"/>
                    </a:cubicBezTo>
                    <a:cubicBezTo>
                      <a:pt x="12181" y="2094"/>
                      <a:pt x="12038" y="2399"/>
                      <a:pt x="11859" y="2667"/>
                    </a:cubicBezTo>
                    <a:cubicBezTo>
                      <a:pt x="11590" y="3061"/>
                      <a:pt x="11268" y="3401"/>
                      <a:pt x="10875" y="3669"/>
                    </a:cubicBezTo>
                    <a:cubicBezTo>
                      <a:pt x="11304" y="3311"/>
                      <a:pt x="11662" y="2900"/>
                      <a:pt x="11948" y="2417"/>
                    </a:cubicBezTo>
                    <a:cubicBezTo>
                      <a:pt x="12092" y="2184"/>
                      <a:pt x="12181" y="1916"/>
                      <a:pt x="12217" y="1629"/>
                    </a:cubicBezTo>
                    <a:cubicBezTo>
                      <a:pt x="12235" y="1414"/>
                      <a:pt x="12253" y="1218"/>
                      <a:pt x="12288" y="1021"/>
                    </a:cubicBezTo>
                    <a:cubicBezTo>
                      <a:pt x="12296" y="1018"/>
                      <a:pt x="12302" y="1016"/>
                      <a:pt x="12308" y="1016"/>
                    </a:cubicBezTo>
                    <a:close/>
                    <a:moveTo>
                      <a:pt x="8952" y="347"/>
                    </a:moveTo>
                    <a:cubicBezTo>
                      <a:pt x="9019" y="347"/>
                      <a:pt x="9117" y="454"/>
                      <a:pt x="9282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908" y="3580"/>
                      <a:pt x="9819" y="3437"/>
                      <a:pt x="9729" y="3329"/>
                    </a:cubicBezTo>
                    <a:cubicBezTo>
                      <a:pt x="9711" y="3311"/>
                      <a:pt x="9690" y="3303"/>
                      <a:pt x="9671" y="3303"/>
                    </a:cubicBezTo>
                    <a:cubicBezTo>
                      <a:pt x="9635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78" y="2399"/>
                    </a:cubicBezTo>
                    <a:cubicBezTo>
                      <a:pt x="8853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45" y="468"/>
                      <a:pt x="8881" y="347"/>
                      <a:pt x="8952" y="347"/>
                    </a:cubicBezTo>
                    <a:close/>
                    <a:moveTo>
                      <a:pt x="12039" y="504"/>
                    </a:moveTo>
                    <a:cubicBezTo>
                      <a:pt x="12329" y="504"/>
                      <a:pt x="12089" y="1093"/>
                      <a:pt x="12074" y="1236"/>
                    </a:cubicBezTo>
                    <a:cubicBezTo>
                      <a:pt x="12038" y="1826"/>
                      <a:pt x="11823" y="2399"/>
                      <a:pt x="11429" y="2864"/>
                    </a:cubicBezTo>
                    <a:cubicBezTo>
                      <a:pt x="11215" y="3132"/>
                      <a:pt x="10964" y="3383"/>
                      <a:pt x="10696" y="3598"/>
                    </a:cubicBezTo>
                    <a:cubicBezTo>
                      <a:pt x="10606" y="3669"/>
                      <a:pt x="10517" y="3759"/>
                      <a:pt x="10445" y="3830"/>
                    </a:cubicBezTo>
                    <a:cubicBezTo>
                      <a:pt x="10767" y="3258"/>
                      <a:pt x="11000" y="2649"/>
                      <a:pt x="11107" y="2005"/>
                    </a:cubicBezTo>
                    <a:lnTo>
                      <a:pt x="11107" y="2023"/>
                    </a:lnTo>
                    <a:cubicBezTo>
                      <a:pt x="11143" y="1826"/>
                      <a:pt x="11143" y="1611"/>
                      <a:pt x="11125" y="1414"/>
                    </a:cubicBezTo>
                    <a:cubicBezTo>
                      <a:pt x="11322" y="1074"/>
                      <a:pt x="11501" y="717"/>
                      <a:pt x="11895" y="538"/>
                    </a:cubicBezTo>
                    <a:cubicBezTo>
                      <a:pt x="11953" y="515"/>
                      <a:pt x="12001" y="504"/>
                      <a:pt x="12039" y="504"/>
                    </a:cubicBezTo>
                    <a:close/>
                    <a:moveTo>
                      <a:pt x="13613" y="1772"/>
                    </a:moveTo>
                    <a:cubicBezTo>
                      <a:pt x="13827" y="1772"/>
                      <a:pt x="13756" y="1808"/>
                      <a:pt x="13648" y="1987"/>
                    </a:cubicBezTo>
                    <a:cubicBezTo>
                      <a:pt x="13541" y="2166"/>
                      <a:pt x="13416" y="2399"/>
                      <a:pt x="13291" y="2596"/>
                    </a:cubicBezTo>
                    <a:cubicBezTo>
                      <a:pt x="12789" y="3347"/>
                      <a:pt x="11841" y="3616"/>
                      <a:pt x="11018" y="3956"/>
                    </a:cubicBezTo>
                    <a:lnTo>
                      <a:pt x="11000" y="3956"/>
                    </a:lnTo>
                    <a:cubicBezTo>
                      <a:pt x="10987" y="3915"/>
                      <a:pt x="10953" y="3895"/>
                      <a:pt x="10914" y="3895"/>
                    </a:cubicBezTo>
                    <a:cubicBezTo>
                      <a:pt x="10902" y="3895"/>
                      <a:pt x="10888" y="3897"/>
                      <a:pt x="10875" y="3902"/>
                    </a:cubicBezTo>
                    <a:lnTo>
                      <a:pt x="10875" y="3848"/>
                    </a:lnTo>
                    <a:cubicBezTo>
                      <a:pt x="11537" y="3455"/>
                      <a:pt x="12056" y="2846"/>
                      <a:pt x="12324" y="2130"/>
                    </a:cubicBezTo>
                    <a:cubicBezTo>
                      <a:pt x="12602" y="1838"/>
                      <a:pt x="12964" y="1784"/>
                      <a:pt x="13340" y="1784"/>
                    </a:cubicBezTo>
                    <a:cubicBezTo>
                      <a:pt x="13425" y="1784"/>
                      <a:pt x="13510" y="1787"/>
                      <a:pt x="13595" y="1790"/>
                    </a:cubicBezTo>
                    <a:lnTo>
                      <a:pt x="13613" y="1772"/>
                    </a:lnTo>
                    <a:close/>
                    <a:moveTo>
                      <a:pt x="12772" y="3311"/>
                    </a:moveTo>
                    <a:cubicBezTo>
                      <a:pt x="12772" y="3329"/>
                      <a:pt x="12789" y="3329"/>
                      <a:pt x="12807" y="3329"/>
                    </a:cubicBezTo>
                    <a:cubicBezTo>
                      <a:pt x="13058" y="3329"/>
                      <a:pt x="13308" y="3365"/>
                      <a:pt x="13541" y="3419"/>
                    </a:cubicBezTo>
                    <a:cubicBezTo>
                      <a:pt x="13592" y="3436"/>
                      <a:pt x="14219" y="3853"/>
                      <a:pt x="13999" y="3853"/>
                    </a:cubicBezTo>
                    <a:cubicBezTo>
                      <a:pt x="13987" y="3853"/>
                      <a:pt x="13971" y="3851"/>
                      <a:pt x="13953" y="3848"/>
                    </a:cubicBezTo>
                    <a:cubicBezTo>
                      <a:pt x="13792" y="3848"/>
                      <a:pt x="13613" y="3848"/>
                      <a:pt x="13452" y="3884"/>
                    </a:cubicBezTo>
                    <a:cubicBezTo>
                      <a:pt x="12879" y="3960"/>
                      <a:pt x="12397" y="4127"/>
                      <a:pt x="11890" y="4127"/>
                    </a:cubicBezTo>
                    <a:cubicBezTo>
                      <a:pt x="11683" y="4127"/>
                      <a:pt x="11473" y="4100"/>
                      <a:pt x="11250" y="4027"/>
                    </a:cubicBezTo>
                    <a:cubicBezTo>
                      <a:pt x="11787" y="3866"/>
                      <a:pt x="12288" y="3616"/>
                      <a:pt x="12772" y="3311"/>
                    </a:cubicBezTo>
                    <a:close/>
                    <a:moveTo>
                      <a:pt x="10690" y="216"/>
                    </a:moveTo>
                    <a:cubicBezTo>
                      <a:pt x="10722" y="216"/>
                      <a:pt x="10743" y="242"/>
                      <a:pt x="10749" y="305"/>
                    </a:cubicBezTo>
                    <a:cubicBezTo>
                      <a:pt x="10767" y="466"/>
                      <a:pt x="10803" y="627"/>
                      <a:pt x="10857" y="788"/>
                    </a:cubicBezTo>
                    <a:cubicBezTo>
                      <a:pt x="11107" y="1862"/>
                      <a:pt x="10767" y="2685"/>
                      <a:pt x="10392" y="3616"/>
                    </a:cubicBezTo>
                    <a:lnTo>
                      <a:pt x="10392" y="3562"/>
                    </a:lnTo>
                    <a:cubicBezTo>
                      <a:pt x="10383" y="3508"/>
                      <a:pt x="10342" y="3481"/>
                      <a:pt x="10302" y="3481"/>
                    </a:cubicBezTo>
                    <a:cubicBezTo>
                      <a:pt x="10262" y="3481"/>
                      <a:pt x="10222" y="3508"/>
                      <a:pt x="10213" y="3562"/>
                    </a:cubicBezTo>
                    <a:cubicBezTo>
                      <a:pt x="10159" y="3777"/>
                      <a:pt x="10123" y="4009"/>
                      <a:pt x="10069" y="4224"/>
                    </a:cubicBezTo>
                    <a:cubicBezTo>
                      <a:pt x="10052" y="4081"/>
                      <a:pt x="10016" y="3938"/>
                      <a:pt x="9980" y="3795"/>
                    </a:cubicBezTo>
                    <a:lnTo>
                      <a:pt x="9980" y="3795"/>
                    </a:lnTo>
                    <a:cubicBezTo>
                      <a:pt x="9995" y="3802"/>
                      <a:pt x="10010" y="3806"/>
                      <a:pt x="10023" y="3806"/>
                    </a:cubicBezTo>
                    <a:cubicBezTo>
                      <a:pt x="10042" y="3806"/>
                      <a:pt x="10059" y="3798"/>
                      <a:pt x="10069" y="3777"/>
                    </a:cubicBezTo>
                    <a:cubicBezTo>
                      <a:pt x="10266" y="3115"/>
                      <a:pt x="10248" y="2399"/>
                      <a:pt x="10016" y="1754"/>
                    </a:cubicBezTo>
                    <a:cubicBezTo>
                      <a:pt x="10034" y="1468"/>
                      <a:pt x="10052" y="1182"/>
                      <a:pt x="10123" y="896"/>
                    </a:cubicBezTo>
                    <a:cubicBezTo>
                      <a:pt x="10123" y="866"/>
                      <a:pt x="10532" y="216"/>
                      <a:pt x="10690" y="216"/>
                    </a:cubicBezTo>
                    <a:close/>
                    <a:moveTo>
                      <a:pt x="7636" y="1522"/>
                    </a:move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42" y="2596"/>
                      <a:pt x="8978" y="2649"/>
                      <a:pt x="9014" y="2703"/>
                    </a:cubicBezTo>
                    <a:cubicBezTo>
                      <a:pt x="9049" y="2757"/>
                      <a:pt x="9067" y="2792"/>
                      <a:pt x="9103" y="2828"/>
                    </a:cubicBezTo>
                    <a:cubicBezTo>
                      <a:pt x="9300" y="3168"/>
                      <a:pt x="9443" y="3544"/>
                      <a:pt x="9550" y="3920"/>
                    </a:cubicBezTo>
                    <a:cubicBezTo>
                      <a:pt x="9515" y="3938"/>
                      <a:pt x="9497" y="3973"/>
                      <a:pt x="9515" y="3991"/>
                    </a:cubicBezTo>
                    <a:cubicBezTo>
                      <a:pt x="9533" y="4099"/>
                      <a:pt x="9568" y="4224"/>
                      <a:pt x="9604" y="4331"/>
                    </a:cubicBezTo>
                    <a:cubicBezTo>
                      <a:pt x="9497" y="4260"/>
                      <a:pt x="9407" y="4206"/>
                      <a:pt x="9300" y="4135"/>
                    </a:cubicBezTo>
                    <a:cubicBezTo>
                      <a:pt x="9282" y="4063"/>
                      <a:pt x="9282" y="4009"/>
                      <a:pt x="9282" y="3938"/>
                    </a:cubicBezTo>
                    <a:lnTo>
                      <a:pt x="9300" y="3938"/>
                    </a:lnTo>
                    <a:cubicBezTo>
                      <a:pt x="9291" y="3911"/>
                      <a:pt x="9269" y="3897"/>
                      <a:pt x="9246" y="3897"/>
                    </a:cubicBezTo>
                    <a:cubicBezTo>
                      <a:pt x="9224" y="3897"/>
                      <a:pt x="9201" y="3911"/>
                      <a:pt x="9193" y="3938"/>
                    </a:cubicBezTo>
                    <a:lnTo>
                      <a:pt x="9193" y="4063"/>
                    </a:lnTo>
                    <a:cubicBezTo>
                      <a:pt x="8942" y="3920"/>
                      <a:pt x="8709" y="3741"/>
                      <a:pt x="8477" y="3562"/>
                    </a:cubicBezTo>
                    <a:cubicBezTo>
                      <a:pt x="8119" y="3258"/>
                      <a:pt x="7994" y="2775"/>
                      <a:pt x="7868" y="2327"/>
                    </a:cubicBezTo>
                    <a:cubicBezTo>
                      <a:pt x="7833" y="2202"/>
                      <a:pt x="7725" y="1593"/>
                      <a:pt x="7636" y="1522"/>
                    </a:cubicBezTo>
                    <a:close/>
                    <a:moveTo>
                      <a:pt x="10678" y="3956"/>
                    </a:moveTo>
                    <a:cubicBezTo>
                      <a:pt x="10678" y="4009"/>
                      <a:pt x="10678" y="4045"/>
                      <a:pt x="10660" y="4099"/>
                    </a:cubicBezTo>
                    <a:cubicBezTo>
                      <a:pt x="10553" y="4206"/>
                      <a:pt x="10463" y="4349"/>
                      <a:pt x="10392" y="4475"/>
                    </a:cubicBezTo>
                    <a:cubicBezTo>
                      <a:pt x="10463" y="4296"/>
                      <a:pt x="10553" y="4135"/>
                      <a:pt x="10642" y="3973"/>
                    </a:cubicBezTo>
                    <a:lnTo>
                      <a:pt x="10678" y="3956"/>
                    </a:lnTo>
                    <a:close/>
                    <a:moveTo>
                      <a:pt x="9371" y="4313"/>
                    </a:moveTo>
                    <a:cubicBezTo>
                      <a:pt x="9479" y="4367"/>
                      <a:pt x="9568" y="4421"/>
                      <a:pt x="9658" y="4475"/>
                    </a:cubicBezTo>
                    <a:cubicBezTo>
                      <a:pt x="9712" y="4653"/>
                      <a:pt x="9819" y="4779"/>
                      <a:pt x="9962" y="4868"/>
                    </a:cubicBezTo>
                    <a:lnTo>
                      <a:pt x="9944" y="4868"/>
                    </a:lnTo>
                    <a:lnTo>
                      <a:pt x="9890" y="4850"/>
                    </a:lnTo>
                    <a:cubicBezTo>
                      <a:pt x="9765" y="4815"/>
                      <a:pt x="9658" y="4725"/>
                      <a:pt x="9568" y="4636"/>
                    </a:cubicBezTo>
                    <a:cubicBezTo>
                      <a:pt x="9479" y="4546"/>
                      <a:pt x="9425" y="4439"/>
                      <a:pt x="9371" y="4313"/>
                    </a:cubicBezTo>
                    <a:close/>
                    <a:moveTo>
                      <a:pt x="10338" y="6425"/>
                    </a:moveTo>
                    <a:lnTo>
                      <a:pt x="10338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lnTo>
                      <a:pt x="9980" y="6872"/>
                    </a:lnTo>
                    <a:lnTo>
                      <a:pt x="9998" y="6855"/>
                    </a:lnTo>
                    <a:cubicBezTo>
                      <a:pt x="10069" y="6694"/>
                      <a:pt x="10195" y="6550"/>
                      <a:pt x="10338" y="6425"/>
                    </a:cubicBezTo>
                    <a:close/>
                    <a:moveTo>
                      <a:pt x="5314" y="7628"/>
                    </a:moveTo>
                    <a:cubicBezTo>
                      <a:pt x="5358" y="7628"/>
                      <a:pt x="5388" y="7669"/>
                      <a:pt x="5399" y="7767"/>
                    </a:cubicBezTo>
                    <a:cubicBezTo>
                      <a:pt x="5399" y="8179"/>
                      <a:pt x="5309" y="8555"/>
                      <a:pt x="5112" y="8913"/>
                    </a:cubicBezTo>
                    <a:cubicBezTo>
                      <a:pt x="4951" y="9217"/>
                      <a:pt x="4755" y="9485"/>
                      <a:pt x="4522" y="9718"/>
                    </a:cubicBezTo>
                    <a:cubicBezTo>
                      <a:pt x="4486" y="9718"/>
                      <a:pt x="4450" y="9736"/>
                      <a:pt x="4432" y="9754"/>
                    </a:cubicBezTo>
                    <a:lnTo>
                      <a:pt x="4432" y="9557"/>
                    </a:lnTo>
                    <a:cubicBezTo>
                      <a:pt x="4576" y="9199"/>
                      <a:pt x="4629" y="8823"/>
                      <a:pt x="4611" y="8447"/>
                    </a:cubicBezTo>
                    <a:cubicBezTo>
                      <a:pt x="4629" y="8447"/>
                      <a:pt x="4665" y="8447"/>
                      <a:pt x="4665" y="8429"/>
                    </a:cubicBezTo>
                    <a:cubicBezTo>
                      <a:pt x="4751" y="8300"/>
                      <a:pt x="5138" y="7628"/>
                      <a:pt x="5314" y="7628"/>
                    </a:cubicBezTo>
                    <a:close/>
                    <a:moveTo>
                      <a:pt x="4050" y="7148"/>
                    </a:moveTo>
                    <a:cubicBezTo>
                      <a:pt x="4296" y="7148"/>
                      <a:pt x="4489" y="8153"/>
                      <a:pt x="4504" y="8358"/>
                    </a:cubicBezTo>
                    <a:cubicBezTo>
                      <a:pt x="4522" y="8698"/>
                      <a:pt x="4468" y="9056"/>
                      <a:pt x="4361" y="9378"/>
                    </a:cubicBezTo>
                    <a:cubicBezTo>
                      <a:pt x="4346" y="9373"/>
                      <a:pt x="4333" y="9371"/>
                      <a:pt x="4322" y="9371"/>
                    </a:cubicBezTo>
                    <a:cubicBezTo>
                      <a:pt x="4289" y="9371"/>
                      <a:pt x="4267" y="9387"/>
                      <a:pt x="4253" y="9414"/>
                    </a:cubicBezTo>
                    <a:cubicBezTo>
                      <a:pt x="4164" y="9593"/>
                      <a:pt x="4110" y="9789"/>
                      <a:pt x="4075" y="9968"/>
                    </a:cubicBezTo>
                    <a:lnTo>
                      <a:pt x="4057" y="9915"/>
                    </a:lnTo>
                    <a:cubicBezTo>
                      <a:pt x="4075" y="9807"/>
                      <a:pt x="4092" y="9682"/>
                      <a:pt x="4075" y="9557"/>
                    </a:cubicBezTo>
                    <a:cubicBezTo>
                      <a:pt x="4092" y="9539"/>
                      <a:pt x="4092" y="9539"/>
                      <a:pt x="4075" y="9521"/>
                    </a:cubicBezTo>
                    <a:cubicBezTo>
                      <a:pt x="4021" y="9181"/>
                      <a:pt x="3896" y="8877"/>
                      <a:pt x="3717" y="8590"/>
                    </a:cubicBezTo>
                    <a:cubicBezTo>
                      <a:pt x="3645" y="8161"/>
                      <a:pt x="3699" y="7731"/>
                      <a:pt x="3878" y="7320"/>
                    </a:cubicBezTo>
                    <a:cubicBezTo>
                      <a:pt x="3937" y="7199"/>
                      <a:pt x="3994" y="7148"/>
                      <a:pt x="4050" y="7148"/>
                    </a:cubicBezTo>
                    <a:close/>
                    <a:moveTo>
                      <a:pt x="2721" y="7550"/>
                    </a:moveTo>
                    <a:cubicBezTo>
                      <a:pt x="2751" y="7550"/>
                      <a:pt x="2785" y="7572"/>
                      <a:pt x="2822" y="7624"/>
                    </a:cubicBezTo>
                    <a:cubicBezTo>
                      <a:pt x="3108" y="7982"/>
                      <a:pt x="3377" y="8358"/>
                      <a:pt x="3627" y="8751"/>
                    </a:cubicBezTo>
                    <a:cubicBezTo>
                      <a:pt x="3681" y="8948"/>
                      <a:pt x="3770" y="9145"/>
                      <a:pt x="3860" y="9324"/>
                    </a:cubicBezTo>
                    <a:cubicBezTo>
                      <a:pt x="3896" y="9485"/>
                      <a:pt x="3913" y="9628"/>
                      <a:pt x="3896" y="9771"/>
                    </a:cubicBezTo>
                    <a:cubicBezTo>
                      <a:pt x="3860" y="9789"/>
                      <a:pt x="3824" y="9807"/>
                      <a:pt x="3824" y="9843"/>
                    </a:cubicBezTo>
                    <a:lnTo>
                      <a:pt x="3806" y="9861"/>
                    </a:lnTo>
                    <a:cubicBezTo>
                      <a:pt x="3788" y="9968"/>
                      <a:pt x="3788" y="10076"/>
                      <a:pt x="3806" y="10183"/>
                    </a:cubicBezTo>
                    <a:lnTo>
                      <a:pt x="3806" y="10237"/>
                    </a:lnTo>
                    <a:cubicBezTo>
                      <a:pt x="3770" y="10201"/>
                      <a:pt x="3735" y="10183"/>
                      <a:pt x="3681" y="10147"/>
                    </a:cubicBezTo>
                    <a:cubicBezTo>
                      <a:pt x="3663" y="10111"/>
                      <a:pt x="3645" y="10058"/>
                      <a:pt x="3609" y="10022"/>
                    </a:cubicBezTo>
                    <a:cubicBezTo>
                      <a:pt x="3627" y="10004"/>
                      <a:pt x="3609" y="9968"/>
                      <a:pt x="3591" y="9968"/>
                    </a:cubicBezTo>
                    <a:lnTo>
                      <a:pt x="3556" y="9950"/>
                    </a:lnTo>
                    <a:cubicBezTo>
                      <a:pt x="3377" y="9754"/>
                      <a:pt x="3180" y="9593"/>
                      <a:pt x="2965" y="9467"/>
                    </a:cubicBezTo>
                    <a:cubicBezTo>
                      <a:pt x="2822" y="9270"/>
                      <a:pt x="2697" y="9074"/>
                      <a:pt x="2625" y="8841"/>
                    </a:cubicBezTo>
                    <a:cubicBezTo>
                      <a:pt x="2536" y="8644"/>
                      <a:pt x="2500" y="8429"/>
                      <a:pt x="2500" y="8197"/>
                    </a:cubicBezTo>
                    <a:cubicBezTo>
                      <a:pt x="2500" y="8063"/>
                      <a:pt x="2573" y="7550"/>
                      <a:pt x="2721" y="7550"/>
                    </a:cubicBezTo>
                    <a:close/>
                    <a:moveTo>
                      <a:pt x="6183" y="8465"/>
                    </a:moveTo>
                    <a:cubicBezTo>
                      <a:pt x="6480" y="8465"/>
                      <a:pt x="6149" y="9022"/>
                      <a:pt x="6061" y="9145"/>
                    </a:cubicBezTo>
                    <a:cubicBezTo>
                      <a:pt x="5882" y="9414"/>
                      <a:pt x="5667" y="9646"/>
                      <a:pt x="5399" y="9843"/>
                    </a:cubicBezTo>
                    <a:cubicBezTo>
                      <a:pt x="5130" y="10022"/>
                      <a:pt x="4862" y="10183"/>
                      <a:pt x="4558" y="10290"/>
                    </a:cubicBezTo>
                    <a:cubicBezTo>
                      <a:pt x="4576" y="10201"/>
                      <a:pt x="4576" y="10111"/>
                      <a:pt x="4593" y="10022"/>
                    </a:cubicBezTo>
                    <a:cubicBezTo>
                      <a:pt x="5130" y="9485"/>
                      <a:pt x="5291" y="8537"/>
                      <a:pt x="6168" y="8465"/>
                    </a:cubicBezTo>
                    <a:cubicBezTo>
                      <a:pt x="6173" y="8465"/>
                      <a:pt x="6178" y="8465"/>
                      <a:pt x="6183" y="8465"/>
                    </a:cubicBezTo>
                    <a:close/>
                    <a:moveTo>
                      <a:pt x="5973" y="9503"/>
                    </a:moveTo>
                    <a:lnTo>
                      <a:pt x="5973" y="9503"/>
                    </a:lnTo>
                    <a:cubicBezTo>
                      <a:pt x="5972" y="9508"/>
                      <a:pt x="5971" y="9514"/>
                      <a:pt x="5971" y="9521"/>
                    </a:cubicBezTo>
                    <a:cubicBezTo>
                      <a:pt x="6043" y="9700"/>
                      <a:pt x="6115" y="9771"/>
                      <a:pt x="5954" y="9950"/>
                    </a:cubicBezTo>
                    <a:cubicBezTo>
                      <a:pt x="5775" y="10076"/>
                      <a:pt x="5596" y="10183"/>
                      <a:pt x="5381" y="10255"/>
                    </a:cubicBezTo>
                    <a:cubicBezTo>
                      <a:pt x="5112" y="10362"/>
                      <a:pt x="4826" y="10434"/>
                      <a:pt x="4522" y="10487"/>
                    </a:cubicBezTo>
                    <a:cubicBezTo>
                      <a:pt x="4898" y="10344"/>
                      <a:pt x="5256" y="10129"/>
                      <a:pt x="5578" y="9861"/>
                    </a:cubicBezTo>
                    <a:cubicBezTo>
                      <a:pt x="5725" y="9757"/>
                      <a:pt x="5858" y="9637"/>
                      <a:pt x="5973" y="9503"/>
                    </a:cubicBezTo>
                    <a:close/>
                    <a:moveTo>
                      <a:pt x="1612" y="9182"/>
                    </a:moveTo>
                    <a:cubicBezTo>
                      <a:pt x="2289" y="9255"/>
                      <a:pt x="2913" y="9558"/>
                      <a:pt x="3377" y="10076"/>
                    </a:cubicBezTo>
                    <a:cubicBezTo>
                      <a:pt x="3359" y="10094"/>
                      <a:pt x="3341" y="10147"/>
                      <a:pt x="3359" y="10183"/>
                    </a:cubicBezTo>
                    <a:cubicBezTo>
                      <a:pt x="3466" y="10362"/>
                      <a:pt x="3591" y="10541"/>
                      <a:pt x="3752" y="10702"/>
                    </a:cubicBezTo>
                    <a:cubicBezTo>
                      <a:pt x="2864" y="10524"/>
                      <a:pt x="1940" y="10082"/>
                      <a:pt x="1612" y="9182"/>
                    </a:cubicBezTo>
                    <a:close/>
                    <a:moveTo>
                      <a:pt x="13881" y="5047"/>
                    </a:moveTo>
                    <a:lnTo>
                      <a:pt x="13881" y="5047"/>
                    </a:lnTo>
                    <a:cubicBezTo>
                      <a:pt x="12789" y="7338"/>
                      <a:pt x="10714" y="9253"/>
                      <a:pt x="9729" y="11597"/>
                    </a:cubicBezTo>
                    <a:cubicBezTo>
                      <a:pt x="9908" y="10380"/>
                      <a:pt x="10338" y="9217"/>
                      <a:pt x="10964" y="8179"/>
                    </a:cubicBezTo>
                    <a:cubicBezTo>
                      <a:pt x="11716" y="6962"/>
                      <a:pt x="12915" y="6103"/>
                      <a:pt x="13881" y="5047"/>
                    </a:cubicBezTo>
                    <a:close/>
                    <a:moveTo>
                      <a:pt x="15032" y="11271"/>
                    </a:moveTo>
                    <a:cubicBezTo>
                      <a:pt x="15051" y="11271"/>
                      <a:pt x="15062" y="11283"/>
                      <a:pt x="15062" y="11310"/>
                    </a:cubicBezTo>
                    <a:cubicBezTo>
                      <a:pt x="15044" y="11668"/>
                      <a:pt x="14955" y="12008"/>
                      <a:pt x="14794" y="12330"/>
                    </a:cubicBezTo>
                    <a:cubicBezTo>
                      <a:pt x="14615" y="12688"/>
                      <a:pt x="14346" y="13011"/>
                      <a:pt x="14006" y="13225"/>
                    </a:cubicBezTo>
                    <a:cubicBezTo>
                      <a:pt x="14275" y="12814"/>
                      <a:pt x="14418" y="12348"/>
                      <a:pt x="14454" y="11847"/>
                    </a:cubicBezTo>
                    <a:cubicBezTo>
                      <a:pt x="14490" y="11776"/>
                      <a:pt x="14543" y="11686"/>
                      <a:pt x="14597" y="11615"/>
                    </a:cubicBezTo>
                    <a:cubicBezTo>
                      <a:pt x="14597" y="11615"/>
                      <a:pt x="14928" y="11271"/>
                      <a:pt x="15032" y="11271"/>
                    </a:cubicBezTo>
                    <a:close/>
                    <a:moveTo>
                      <a:pt x="14293" y="10863"/>
                    </a:moveTo>
                    <a:cubicBezTo>
                      <a:pt x="14293" y="11167"/>
                      <a:pt x="14293" y="11454"/>
                      <a:pt x="14275" y="11758"/>
                    </a:cubicBezTo>
                    <a:cubicBezTo>
                      <a:pt x="14239" y="12348"/>
                      <a:pt x="14006" y="12921"/>
                      <a:pt x="13595" y="13351"/>
                    </a:cubicBezTo>
                    <a:lnTo>
                      <a:pt x="13595" y="13261"/>
                    </a:lnTo>
                    <a:cubicBezTo>
                      <a:pt x="13845" y="12814"/>
                      <a:pt x="13774" y="12241"/>
                      <a:pt x="13559" y="11776"/>
                    </a:cubicBezTo>
                    <a:cubicBezTo>
                      <a:pt x="13559" y="11740"/>
                      <a:pt x="13577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lnTo>
                      <a:pt x="13577" y="11633"/>
                    </a:lnTo>
                    <a:cubicBezTo>
                      <a:pt x="13629" y="11542"/>
                      <a:pt x="13689" y="11415"/>
                      <a:pt x="13699" y="11391"/>
                    </a:cubicBezTo>
                    <a:lnTo>
                      <a:pt x="13699" y="11391"/>
                    </a:lnTo>
                    <a:lnTo>
                      <a:pt x="13774" y="11257"/>
                    </a:lnTo>
                    <a:cubicBezTo>
                      <a:pt x="13881" y="11060"/>
                      <a:pt x="14078" y="10917"/>
                      <a:pt x="14293" y="10863"/>
                    </a:cubicBezTo>
                    <a:close/>
                    <a:moveTo>
                      <a:pt x="8817" y="12903"/>
                    </a:moveTo>
                    <a:lnTo>
                      <a:pt x="8817" y="12903"/>
                    </a:lnTo>
                    <a:cubicBezTo>
                      <a:pt x="8960" y="12957"/>
                      <a:pt x="9014" y="13100"/>
                      <a:pt x="9031" y="13279"/>
                    </a:cubicBezTo>
                    <a:cubicBezTo>
                      <a:pt x="9031" y="13390"/>
                      <a:pt x="9017" y="13501"/>
                      <a:pt x="9014" y="13612"/>
                    </a:cubicBezTo>
                    <a:lnTo>
                      <a:pt x="9014" y="13612"/>
                    </a:lnTo>
                    <a:cubicBezTo>
                      <a:pt x="8997" y="13572"/>
                      <a:pt x="8978" y="13533"/>
                      <a:pt x="8978" y="13494"/>
                    </a:cubicBezTo>
                    <a:cubicBezTo>
                      <a:pt x="8906" y="13297"/>
                      <a:pt x="8853" y="13100"/>
                      <a:pt x="8817" y="12903"/>
                    </a:cubicBezTo>
                    <a:close/>
                    <a:moveTo>
                      <a:pt x="12521" y="11042"/>
                    </a:moveTo>
                    <a:lnTo>
                      <a:pt x="12521" y="11042"/>
                    </a:lnTo>
                    <a:cubicBezTo>
                      <a:pt x="12593" y="11346"/>
                      <a:pt x="12682" y="11633"/>
                      <a:pt x="12807" y="11919"/>
                    </a:cubicBezTo>
                    <a:cubicBezTo>
                      <a:pt x="13058" y="12474"/>
                      <a:pt x="13183" y="12903"/>
                      <a:pt x="13076" y="13494"/>
                    </a:cubicBezTo>
                    <a:cubicBezTo>
                      <a:pt x="13040" y="13422"/>
                      <a:pt x="13022" y="13351"/>
                      <a:pt x="12968" y="13279"/>
                    </a:cubicBezTo>
                    <a:cubicBezTo>
                      <a:pt x="12956" y="13255"/>
                      <a:pt x="12935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1" y="13619"/>
                    </a:lnTo>
                    <a:cubicBezTo>
                      <a:pt x="12181" y="13333"/>
                      <a:pt x="12038" y="11668"/>
                      <a:pt x="12521" y="11042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11" y="11965"/>
                      <a:pt x="13541" y="12026"/>
                    </a:cubicBezTo>
                    <a:cubicBezTo>
                      <a:pt x="13648" y="12348"/>
                      <a:pt x="13648" y="12688"/>
                      <a:pt x="13541" y="13011"/>
                    </a:cubicBezTo>
                    <a:cubicBezTo>
                      <a:pt x="13505" y="13011"/>
                      <a:pt x="13452" y="13028"/>
                      <a:pt x="13452" y="13082"/>
                    </a:cubicBezTo>
                    <a:cubicBezTo>
                      <a:pt x="13362" y="13279"/>
                      <a:pt x="13308" y="13476"/>
                      <a:pt x="13255" y="13691"/>
                    </a:cubicBezTo>
                    <a:lnTo>
                      <a:pt x="13237" y="13691"/>
                    </a:lnTo>
                    <a:cubicBezTo>
                      <a:pt x="13219" y="13708"/>
                      <a:pt x="13219" y="13726"/>
                      <a:pt x="13237" y="13744"/>
                    </a:cubicBezTo>
                    <a:lnTo>
                      <a:pt x="13201" y="13834"/>
                    </a:lnTo>
                    <a:lnTo>
                      <a:pt x="13165" y="13708"/>
                    </a:lnTo>
                    <a:cubicBezTo>
                      <a:pt x="13183" y="13691"/>
                      <a:pt x="13165" y="13655"/>
                      <a:pt x="13147" y="13655"/>
                    </a:cubicBezTo>
                    <a:cubicBezTo>
                      <a:pt x="13648" y="12903"/>
                      <a:pt x="12968" y="12008"/>
                      <a:pt x="12736" y="11221"/>
                    </a:cubicBezTo>
                    <a:cubicBezTo>
                      <a:pt x="12754" y="11221"/>
                      <a:pt x="12754" y="11221"/>
                      <a:pt x="12754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518" y="13045"/>
                    </a:moveTo>
                    <a:cubicBezTo>
                      <a:pt x="20559" y="13045"/>
                      <a:pt x="20581" y="13061"/>
                      <a:pt x="20574" y="13100"/>
                    </a:cubicBezTo>
                    <a:cubicBezTo>
                      <a:pt x="20341" y="14084"/>
                      <a:pt x="19608" y="14567"/>
                      <a:pt x="18874" y="15122"/>
                    </a:cubicBezTo>
                    <a:cubicBezTo>
                      <a:pt x="19017" y="14728"/>
                      <a:pt x="19178" y="14353"/>
                      <a:pt x="19375" y="13977"/>
                    </a:cubicBezTo>
                    <a:cubicBezTo>
                      <a:pt x="19500" y="13744"/>
                      <a:pt x="19643" y="13547"/>
                      <a:pt x="19840" y="13351"/>
                    </a:cubicBezTo>
                    <a:cubicBezTo>
                      <a:pt x="19883" y="13307"/>
                      <a:pt x="20353" y="13045"/>
                      <a:pt x="20518" y="13045"/>
                    </a:cubicBezTo>
                    <a:close/>
                    <a:moveTo>
                      <a:pt x="18713" y="12131"/>
                    </a:moveTo>
                    <a:cubicBezTo>
                      <a:pt x="18726" y="12131"/>
                      <a:pt x="18737" y="12137"/>
                      <a:pt x="18749" y="12152"/>
                    </a:cubicBezTo>
                    <a:cubicBezTo>
                      <a:pt x="18928" y="12420"/>
                      <a:pt x="19053" y="12706"/>
                      <a:pt x="19160" y="12993"/>
                    </a:cubicBezTo>
                    <a:cubicBezTo>
                      <a:pt x="19321" y="13529"/>
                      <a:pt x="19124" y="14013"/>
                      <a:pt x="18874" y="14478"/>
                    </a:cubicBezTo>
                    <a:cubicBezTo>
                      <a:pt x="18866" y="14470"/>
                      <a:pt x="18856" y="14466"/>
                      <a:pt x="18844" y="14466"/>
                    </a:cubicBezTo>
                    <a:cubicBezTo>
                      <a:pt x="18826" y="14466"/>
                      <a:pt x="18805" y="14475"/>
                      <a:pt x="18784" y="14496"/>
                    </a:cubicBezTo>
                    <a:cubicBezTo>
                      <a:pt x="18588" y="14711"/>
                      <a:pt x="18444" y="14997"/>
                      <a:pt x="18373" y="15283"/>
                    </a:cubicBezTo>
                    <a:lnTo>
                      <a:pt x="18337" y="15301"/>
                    </a:lnTo>
                    <a:lnTo>
                      <a:pt x="18337" y="15319"/>
                    </a:lnTo>
                    <a:cubicBezTo>
                      <a:pt x="18319" y="14478"/>
                      <a:pt x="18265" y="13655"/>
                      <a:pt x="18409" y="12832"/>
                    </a:cubicBezTo>
                    <a:cubicBezTo>
                      <a:pt x="18409" y="12815"/>
                      <a:pt x="18587" y="12131"/>
                      <a:pt x="18713" y="12131"/>
                    </a:cubicBezTo>
                    <a:close/>
                    <a:moveTo>
                      <a:pt x="17822" y="13111"/>
                    </a:moveTo>
                    <a:cubicBezTo>
                      <a:pt x="17824" y="13115"/>
                      <a:pt x="17828" y="13118"/>
                      <a:pt x="17836" y="13118"/>
                    </a:cubicBezTo>
                    <a:cubicBezTo>
                      <a:pt x="17872" y="13225"/>
                      <a:pt x="17925" y="13315"/>
                      <a:pt x="17979" y="13404"/>
                    </a:cubicBezTo>
                    <a:cubicBezTo>
                      <a:pt x="18033" y="13476"/>
                      <a:pt x="18104" y="13565"/>
                      <a:pt x="18194" y="13619"/>
                    </a:cubicBezTo>
                    <a:cubicBezTo>
                      <a:pt x="18158" y="14245"/>
                      <a:pt x="18212" y="14889"/>
                      <a:pt x="18247" y="15516"/>
                    </a:cubicBezTo>
                    <a:lnTo>
                      <a:pt x="18176" y="15516"/>
                    </a:lnTo>
                    <a:cubicBezTo>
                      <a:pt x="17854" y="15158"/>
                      <a:pt x="17693" y="14693"/>
                      <a:pt x="17711" y="14227"/>
                    </a:cubicBezTo>
                    <a:cubicBezTo>
                      <a:pt x="17711" y="13959"/>
                      <a:pt x="17729" y="13708"/>
                      <a:pt x="17782" y="13458"/>
                    </a:cubicBezTo>
                    <a:cubicBezTo>
                      <a:pt x="17800" y="13386"/>
                      <a:pt x="17818" y="13297"/>
                      <a:pt x="17836" y="13243"/>
                    </a:cubicBezTo>
                    <a:cubicBezTo>
                      <a:pt x="17836" y="13193"/>
                      <a:pt x="17836" y="13159"/>
                      <a:pt x="17822" y="13111"/>
                    </a:cubicBezTo>
                    <a:close/>
                    <a:moveTo>
                      <a:pt x="18874" y="15373"/>
                    </a:moveTo>
                    <a:lnTo>
                      <a:pt x="18874" y="15373"/>
                    </a:lnTo>
                    <a:cubicBezTo>
                      <a:pt x="18770" y="15442"/>
                      <a:pt x="18649" y="15495"/>
                      <a:pt x="18511" y="15547"/>
                    </a:cubicBezTo>
                    <a:lnTo>
                      <a:pt x="18511" y="15547"/>
                    </a:lnTo>
                    <a:cubicBezTo>
                      <a:pt x="18498" y="15531"/>
                      <a:pt x="18496" y="15516"/>
                      <a:pt x="18480" y="15516"/>
                    </a:cubicBezTo>
                    <a:lnTo>
                      <a:pt x="18480" y="15480"/>
                    </a:lnTo>
                    <a:cubicBezTo>
                      <a:pt x="18605" y="15444"/>
                      <a:pt x="18749" y="15408"/>
                      <a:pt x="18874" y="15373"/>
                    </a:cubicBezTo>
                    <a:close/>
                    <a:moveTo>
                      <a:pt x="20992" y="14207"/>
                    </a:moveTo>
                    <a:cubicBezTo>
                      <a:pt x="21074" y="14207"/>
                      <a:pt x="21155" y="14214"/>
                      <a:pt x="21236" y="14227"/>
                    </a:cubicBezTo>
                    <a:cubicBezTo>
                      <a:pt x="21701" y="14335"/>
                      <a:pt x="21397" y="14711"/>
                      <a:pt x="21182" y="14872"/>
                    </a:cubicBezTo>
                    <a:cubicBezTo>
                      <a:pt x="20628" y="15265"/>
                      <a:pt x="19965" y="15408"/>
                      <a:pt x="19321" y="15605"/>
                    </a:cubicBezTo>
                    <a:cubicBezTo>
                      <a:pt x="19308" y="15579"/>
                      <a:pt x="19285" y="15562"/>
                      <a:pt x="19260" y="15562"/>
                    </a:cubicBezTo>
                    <a:cubicBezTo>
                      <a:pt x="19251" y="15562"/>
                      <a:pt x="19241" y="15565"/>
                      <a:pt x="19232" y="15570"/>
                    </a:cubicBezTo>
                    <a:lnTo>
                      <a:pt x="18928" y="15605"/>
                    </a:lnTo>
                    <a:cubicBezTo>
                      <a:pt x="19089" y="15498"/>
                      <a:pt x="19214" y="15373"/>
                      <a:pt x="19321" y="15212"/>
                    </a:cubicBezTo>
                    <a:cubicBezTo>
                      <a:pt x="19339" y="15158"/>
                      <a:pt x="19303" y="15086"/>
                      <a:pt x="19250" y="15068"/>
                    </a:cubicBezTo>
                    <a:cubicBezTo>
                      <a:pt x="19303" y="15015"/>
                      <a:pt x="19357" y="14961"/>
                      <a:pt x="19429" y="14907"/>
                    </a:cubicBezTo>
                    <a:lnTo>
                      <a:pt x="19536" y="14818"/>
                    </a:lnTo>
                    <a:cubicBezTo>
                      <a:pt x="19769" y="14657"/>
                      <a:pt x="20019" y="14514"/>
                      <a:pt x="20288" y="14388"/>
                    </a:cubicBezTo>
                    <a:cubicBezTo>
                      <a:pt x="20502" y="14268"/>
                      <a:pt x="20747" y="14207"/>
                      <a:pt x="20992" y="14207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3" y="15301"/>
                      <a:pt x="9443" y="15498"/>
                    </a:cubicBezTo>
                    <a:cubicBezTo>
                      <a:pt x="9389" y="15623"/>
                      <a:pt x="9318" y="15748"/>
                      <a:pt x="9228" y="15856"/>
                    </a:cubicBezTo>
                    <a:cubicBezTo>
                      <a:pt x="9246" y="15498"/>
                      <a:pt x="9389" y="15158"/>
                      <a:pt x="9604" y="14889"/>
                    </a:cubicBezTo>
                    <a:close/>
                    <a:moveTo>
                      <a:pt x="6132" y="15552"/>
                    </a:moveTo>
                    <a:cubicBezTo>
                      <a:pt x="6132" y="15690"/>
                      <a:pt x="6132" y="15844"/>
                      <a:pt x="6115" y="15981"/>
                    </a:cubicBezTo>
                    <a:cubicBezTo>
                      <a:pt x="6079" y="16106"/>
                      <a:pt x="6043" y="16232"/>
                      <a:pt x="6007" y="16357"/>
                    </a:cubicBezTo>
                    <a:cubicBezTo>
                      <a:pt x="5971" y="16088"/>
                      <a:pt x="6025" y="15802"/>
                      <a:pt x="6132" y="15552"/>
                    </a:cubicBezTo>
                    <a:close/>
                    <a:moveTo>
                      <a:pt x="20381" y="15618"/>
                    </a:moveTo>
                    <a:cubicBezTo>
                      <a:pt x="20940" y="15618"/>
                      <a:pt x="21500" y="15745"/>
                      <a:pt x="21755" y="16142"/>
                    </a:cubicBezTo>
                    <a:cubicBezTo>
                      <a:pt x="21873" y="16334"/>
                      <a:pt x="20844" y="16380"/>
                      <a:pt x="20412" y="16380"/>
                    </a:cubicBezTo>
                    <a:cubicBezTo>
                      <a:pt x="20320" y="16380"/>
                      <a:pt x="20256" y="16378"/>
                      <a:pt x="20234" y="16375"/>
                    </a:cubicBezTo>
                    <a:cubicBezTo>
                      <a:pt x="19840" y="16321"/>
                      <a:pt x="19446" y="16178"/>
                      <a:pt x="19106" y="15963"/>
                    </a:cubicBezTo>
                    <a:cubicBezTo>
                      <a:pt x="19124" y="15945"/>
                      <a:pt x="19124" y="15910"/>
                      <a:pt x="19106" y="15892"/>
                    </a:cubicBezTo>
                    <a:cubicBezTo>
                      <a:pt x="19393" y="15838"/>
                      <a:pt x="19679" y="15748"/>
                      <a:pt x="19948" y="15641"/>
                    </a:cubicBezTo>
                    <a:cubicBezTo>
                      <a:pt x="20088" y="15626"/>
                      <a:pt x="20235" y="15618"/>
                      <a:pt x="20381" y="15618"/>
                    </a:cubicBezTo>
                    <a:close/>
                    <a:moveTo>
                      <a:pt x="13541" y="16267"/>
                    </a:moveTo>
                    <a:cubicBezTo>
                      <a:pt x="13523" y="16411"/>
                      <a:pt x="13452" y="16536"/>
                      <a:pt x="13344" y="16625"/>
                    </a:cubicBezTo>
                    <a:cubicBezTo>
                      <a:pt x="13308" y="16679"/>
                      <a:pt x="13255" y="16715"/>
                      <a:pt x="13201" y="16751"/>
                    </a:cubicBezTo>
                    <a:cubicBezTo>
                      <a:pt x="13219" y="16733"/>
                      <a:pt x="13201" y="16715"/>
                      <a:pt x="13165" y="16697"/>
                    </a:cubicBezTo>
                    <a:cubicBezTo>
                      <a:pt x="13183" y="16679"/>
                      <a:pt x="13201" y="16643"/>
                      <a:pt x="13219" y="16625"/>
                    </a:cubicBezTo>
                    <a:cubicBezTo>
                      <a:pt x="13255" y="16572"/>
                      <a:pt x="13308" y="16518"/>
                      <a:pt x="13362" y="16464"/>
                    </a:cubicBezTo>
                    <a:cubicBezTo>
                      <a:pt x="13416" y="16393"/>
                      <a:pt x="13487" y="16321"/>
                      <a:pt x="13541" y="16267"/>
                    </a:cubicBezTo>
                    <a:close/>
                    <a:moveTo>
                      <a:pt x="16941" y="16607"/>
                    </a:moveTo>
                    <a:lnTo>
                      <a:pt x="17049" y="16625"/>
                    </a:lnTo>
                    <a:cubicBezTo>
                      <a:pt x="17174" y="16625"/>
                      <a:pt x="17299" y="16679"/>
                      <a:pt x="17406" y="16751"/>
                    </a:cubicBezTo>
                    <a:cubicBezTo>
                      <a:pt x="17424" y="16768"/>
                      <a:pt x="17389" y="16804"/>
                      <a:pt x="17335" y="16822"/>
                    </a:cubicBezTo>
                    <a:cubicBezTo>
                      <a:pt x="17263" y="16876"/>
                      <a:pt x="17174" y="16894"/>
                      <a:pt x="17084" y="16894"/>
                    </a:cubicBezTo>
                    <a:cubicBezTo>
                      <a:pt x="16941" y="16876"/>
                      <a:pt x="16798" y="16858"/>
                      <a:pt x="16655" y="16822"/>
                    </a:cubicBezTo>
                    <a:lnTo>
                      <a:pt x="16941" y="16607"/>
                    </a:lnTo>
                    <a:close/>
                    <a:moveTo>
                      <a:pt x="15742" y="16393"/>
                    </a:moveTo>
                    <a:cubicBezTo>
                      <a:pt x="15850" y="16715"/>
                      <a:pt x="15653" y="16983"/>
                      <a:pt x="15474" y="17252"/>
                    </a:cubicBezTo>
                    <a:cubicBezTo>
                      <a:pt x="15438" y="16947"/>
                      <a:pt x="15545" y="16625"/>
                      <a:pt x="15742" y="16393"/>
                    </a:cubicBezTo>
                    <a:close/>
                    <a:moveTo>
                      <a:pt x="18928" y="16035"/>
                    </a:moveTo>
                    <a:cubicBezTo>
                      <a:pt x="19321" y="16375"/>
                      <a:pt x="19804" y="16572"/>
                      <a:pt x="20323" y="16590"/>
                    </a:cubicBezTo>
                    <a:cubicBezTo>
                      <a:pt x="20628" y="16912"/>
                      <a:pt x="20896" y="17270"/>
                      <a:pt x="21093" y="17681"/>
                    </a:cubicBezTo>
                    <a:lnTo>
                      <a:pt x="21075" y="17681"/>
                    </a:lnTo>
                    <a:cubicBezTo>
                      <a:pt x="20091" y="17610"/>
                      <a:pt x="19357" y="16822"/>
                      <a:pt x="18838" y="16035"/>
                    </a:cubicBezTo>
                    <a:close/>
                    <a:moveTo>
                      <a:pt x="8680" y="17389"/>
                    </a:moveTo>
                    <a:lnTo>
                      <a:pt x="8680" y="17389"/>
                    </a:lnTo>
                    <a:cubicBezTo>
                      <a:pt x="8838" y="17690"/>
                      <a:pt x="8943" y="18008"/>
                      <a:pt x="8996" y="18343"/>
                    </a:cubicBezTo>
                    <a:cubicBezTo>
                      <a:pt x="8857" y="18048"/>
                      <a:pt x="8752" y="17719"/>
                      <a:pt x="8680" y="17389"/>
                    </a:cubicBezTo>
                    <a:close/>
                    <a:moveTo>
                      <a:pt x="7385" y="18630"/>
                    </a:moveTo>
                    <a:lnTo>
                      <a:pt x="7385" y="18630"/>
                    </a:lnTo>
                    <a:cubicBezTo>
                      <a:pt x="7493" y="18880"/>
                      <a:pt x="7528" y="19149"/>
                      <a:pt x="7457" y="19417"/>
                    </a:cubicBezTo>
                    <a:cubicBezTo>
                      <a:pt x="7367" y="19166"/>
                      <a:pt x="7349" y="18898"/>
                      <a:pt x="7385" y="18630"/>
                    </a:cubicBezTo>
                    <a:close/>
                    <a:moveTo>
                      <a:pt x="10910" y="14460"/>
                    </a:moveTo>
                    <a:cubicBezTo>
                      <a:pt x="11107" y="14746"/>
                      <a:pt x="11340" y="15015"/>
                      <a:pt x="11590" y="15247"/>
                    </a:cubicBezTo>
                    <a:cubicBezTo>
                      <a:pt x="12682" y="16357"/>
                      <a:pt x="12539" y="17914"/>
                      <a:pt x="12163" y="19310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9"/>
                      <a:pt x="12092" y="19614"/>
                      <a:pt x="12038" y="19739"/>
                    </a:cubicBezTo>
                    <a:cubicBezTo>
                      <a:pt x="12288" y="18469"/>
                      <a:pt x="12145" y="17144"/>
                      <a:pt x="11644" y="15963"/>
                    </a:cubicBezTo>
                    <a:cubicBezTo>
                      <a:pt x="11639" y="15952"/>
                      <a:pt x="11630" y="15948"/>
                      <a:pt x="11620" y="15948"/>
                    </a:cubicBezTo>
                    <a:cubicBezTo>
                      <a:pt x="11600" y="15948"/>
                      <a:pt x="11578" y="15969"/>
                      <a:pt x="11590" y="15981"/>
                    </a:cubicBezTo>
                    <a:cubicBezTo>
                      <a:pt x="11787" y="16733"/>
                      <a:pt x="11913" y="17484"/>
                      <a:pt x="11984" y="18254"/>
                    </a:cubicBezTo>
                    <a:cubicBezTo>
                      <a:pt x="12020" y="18880"/>
                      <a:pt x="11913" y="19489"/>
                      <a:pt x="11895" y="20115"/>
                    </a:cubicBezTo>
                    <a:cubicBezTo>
                      <a:pt x="11805" y="20294"/>
                      <a:pt x="11734" y="20473"/>
                      <a:pt x="11644" y="20634"/>
                    </a:cubicBezTo>
                    <a:cubicBezTo>
                      <a:pt x="11716" y="20007"/>
                      <a:pt x="11662" y="19363"/>
                      <a:pt x="11483" y="18737"/>
                    </a:cubicBezTo>
                    <a:lnTo>
                      <a:pt x="11483" y="18755"/>
                    </a:lnTo>
                    <a:cubicBezTo>
                      <a:pt x="11161" y="17466"/>
                      <a:pt x="11125" y="16267"/>
                      <a:pt x="11036" y="14943"/>
                    </a:cubicBezTo>
                    <a:cubicBezTo>
                      <a:pt x="11036" y="14782"/>
                      <a:pt x="11000" y="14603"/>
                      <a:pt x="10910" y="14460"/>
                    </a:cubicBezTo>
                    <a:close/>
                    <a:moveTo>
                      <a:pt x="9694" y="19918"/>
                    </a:moveTo>
                    <a:cubicBezTo>
                      <a:pt x="9694" y="20204"/>
                      <a:pt x="9622" y="20509"/>
                      <a:pt x="9461" y="20777"/>
                    </a:cubicBezTo>
                    <a:cubicBezTo>
                      <a:pt x="9443" y="20634"/>
                      <a:pt x="9443" y="20509"/>
                      <a:pt x="9425" y="20365"/>
                    </a:cubicBezTo>
                    <a:lnTo>
                      <a:pt x="9443" y="20365"/>
                    </a:lnTo>
                    <a:cubicBezTo>
                      <a:pt x="9497" y="20186"/>
                      <a:pt x="9568" y="20043"/>
                      <a:pt x="9694" y="19918"/>
                    </a:cubicBezTo>
                    <a:close/>
                    <a:moveTo>
                      <a:pt x="7689" y="21600"/>
                    </a:moveTo>
                    <a:lnTo>
                      <a:pt x="7689" y="21600"/>
                    </a:lnTo>
                    <a:cubicBezTo>
                      <a:pt x="7958" y="21672"/>
                      <a:pt x="8137" y="21904"/>
                      <a:pt x="8387" y="22065"/>
                    </a:cubicBezTo>
                    <a:cubicBezTo>
                      <a:pt x="8101" y="21976"/>
                      <a:pt x="7868" y="21815"/>
                      <a:pt x="7689" y="21600"/>
                    </a:cubicBezTo>
                    <a:close/>
                    <a:moveTo>
                      <a:pt x="8584" y="24947"/>
                    </a:moveTo>
                    <a:lnTo>
                      <a:pt x="8584" y="24947"/>
                    </a:lnTo>
                    <a:cubicBezTo>
                      <a:pt x="8691" y="25161"/>
                      <a:pt x="8745" y="25394"/>
                      <a:pt x="8709" y="25627"/>
                    </a:cubicBezTo>
                    <a:cubicBezTo>
                      <a:pt x="8620" y="25412"/>
                      <a:pt x="8566" y="25179"/>
                      <a:pt x="8584" y="24947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3" y="24664"/>
                      <a:pt x="16172" y="24663"/>
                      <a:pt x="16172" y="24660"/>
                    </a:cubicBezTo>
                    <a:cubicBezTo>
                      <a:pt x="16172" y="25000"/>
                      <a:pt x="16100" y="25358"/>
                      <a:pt x="15939" y="25680"/>
                    </a:cubicBezTo>
                    <a:cubicBezTo>
                      <a:pt x="15814" y="25949"/>
                      <a:pt x="15635" y="26199"/>
                      <a:pt x="15438" y="26414"/>
                    </a:cubicBezTo>
                    <a:cubicBezTo>
                      <a:pt x="15438" y="26378"/>
                      <a:pt x="15456" y="26342"/>
                      <a:pt x="15456" y="26307"/>
                    </a:cubicBezTo>
                    <a:cubicBezTo>
                      <a:pt x="15456" y="26246"/>
                      <a:pt x="15406" y="26210"/>
                      <a:pt x="15358" y="26210"/>
                    </a:cubicBezTo>
                    <a:cubicBezTo>
                      <a:pt x="15335" y="26210"/>
                      <a:pt x="15312" y="26218"/>
                      <a:pt x="15295" y="26235"/>
                    </a:cubicBezTo>
                    <a:lnTo>
                      <a:pt x="15241" y="26307"/>
                    </a:lnTo>
                    <a:cubicBezTo>
                      <a:pt x="15241" y="26235"/>
                      <a:pt x="15241" y="26163"/>
                      <a:pt x="15241" y="26092"/>
                    </a:cubicBezTo>
                    <a:cubicBezTo>
                      <a:pt x="15241" y="26074"/>
                      <a:pt x="15223" y="26056"/>
                      <a:pt x="15205" y="26038"/>
                    </a:cubicBezTo>
                    <a:cubicBezTo>
                      <a:pt x="15241" y="25806"/>
                      <a:pt x="15241" y="25573"/>
                      <a:pt x="15205" y="25358"/>
                    </a:cubicBezTo>
                    <a:cubicBezTo>
                      <a:pt x="15331" y="24839"/>
                      <a:pt x="15581" y="24356"/>
                      <a:pt x="15939" y="23962"/>
                    </a:cubicBezTo>
                    <a:lnTo>
                      <a:pt x="15957" y="23962"/>
                    </a:lnTo>
                    <a:cubicBezTo>
                      <a:pt x="15964" y="23954"/>
                      <a:pt x="15971" y="23950"/>
                      <a:pt x="15978" y="23950"/>
                    </a:cubicBezTo>
                    <a:close/>
                    <a:moveTo>
                      <a:pt x="14087" y="23995"/>
                    </a:moveTo>
                    <a:cubicBezTo>
                      <a:pt x="14125" y="23995"/>
                      <a:pt x="14170" y="24007"/>
                      <a:pt x="14221" y="24034"/>
                    </a:cubicBezTo>
                    <a:cubicBezTo>
                      <a:pt x="14561" y="24213"/>
                      <a:pt x="14830" y="24517"/>
                      <a:pt x="14955" y="24893"/>
                    </a:cubicBezTo>
                    <a:cubicBezTo>
                      <a:pt x="15008" y="25054"/>
                      <a:pt x="15044" y="25233"/>
                      <a:pt x="15062" y="25412"/>
                    </a:cubicBezTo>
                    <a:cubicBezTo>
                      <a:pt x="15008" y="25680"/>
                      <a:pt x="14973" y="25949"/>
                      <a:pt x="14973" y="26217"/>
                    </a:cubicBezTo>
                    <a:cubicBezTo>
                      <a:pt x="14955" y="26253"/>
                      <a:pt x="14937" y="26307"/>
                      <a:pt x="14919" y="26360"/>
                    </a:cubicBezTo>
                    <a:cubicBezTo>
                      <a:pt x="14901" y="26217"/>
                      <a:pt x="14847" y="26092"/>
                      <a:pt x="14794" y="25967"/>
                    </a:cubicBezTo>
                    <a:cubicBezTo>
                      <a:pt x="14780" y="25939"/>
                      <a:pt x="14756" y="25928"/>
                      <a:pt x="14731" y="25928"/>
                    </a:cubicBezTo>
                    <a:cubicBezTo>
                      <a:pt x="14692" y="25928"/>
                      <a:pt x="14651" y="25958"/>
                      <a:pt x="14651" y="26002"/>
                    </a:cubicBezTo>
                    <a:cubicBezTo>
                      <a:pt x="14686" y="26253"/>
                      <a:pt x="14740" y="26503"/>
                      <a:pt x="14812" y="26754"/>
                    </a:cubicBezTo>
                    <a:cubicBezTo>
                      <a:pt x="14740" y="26682"/>
                      <a:pt x="14668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8" y="24468"/>
                      <a:pt x="13846" y="23995"/>
                      <a:pt x="14087" y="23995"/>
                    </a:cubicBezTo>
                    <a:close/>
                    <a:moveTo>
                      <a:pt x="17532" y="24929"/>
                    </a:moveTo>
                    <a:lnTo>
                      <a:pt x="17532" y="24929"/>
                    </a:lnTo>
                    <a:cubicBezTo>
                      <a:pt x="17245" y="25376"/>
                      <a:pt x="16923" y="25770"/>
                      <a:pt x="16530" y="26092"/>
                    </a:cubicBezTo>
                    <a:cubicBezTo>
                      <a:pt x="16315" y="26289"/>
                      <a:pt x="16064" y="26468"/>
                      <a:pt x="15832" y="26629"/>
                    </a:cubicBezTo>
                    <a:lnTo>
                      <a:pt x="15527" y="26754"/>
                    </a:lnTo>
                    <a:cubicBezTo>
                      <a:pt x="15474" y="26790"/>
                      <a:pt x="15474" y="26861"/>
                      <a:pt x="15527" y="26861"/>
                    </a:cubicBezTo>
                    <a:cubicBezTo>
                      <a:pt x="15474" y="26897"/>
                      <a:pt x="15420" y="26951"/>
                      <a:pt x="15366" y="26987"/>
                    </a:cubicBezTo>
                    <a:lnTo>
                      <a:pt x="15259" y="26969"/>
                    </a:lnTo>
                    <a:cubicBezTo>
                      <a:pt x="15295" y="26897"/>
                      <a:pt x="15331" y="26826"/>
                      <a:pt x="15366" y="26772"/>
                    </a:cubicBezTo>
                    <a:cubicBezTo>
                      <a:pt x="15671" y="26486"/>
                      <a:pt x="15903" y="26163"/>
                      <a:pt x="16064" y="25788"/>
                    </a:cubicBezTo>
                    <a:cubicBezTo>
                      <a:pt x="16458" y="25340"/>
                      <a:pt x="16905" y="24964"/>
                      <a:pt x="17514" y="24947"/>
                    </a:cubicBezTo>
                    <a:lnTo>
                      <a:pt x="17532" y="24929"/>
                    </a:lnTo>
                    <a:close/>
                    <a:moveTo>
                      <a:pt x="13203" y="25465"/>
                    </a:moveTo>
                    <a:cubicBezTo>
                      <a:pt x="13245" y="25465"/>
                      <a:pt x="13298" y="25471"/>
                      <a:pt x="13362" y="25483"/>
                    </a:cubicBezTo>
                    <a:cubicBezTo>
                      <a:pt x="13541" y="25519"/>
                      <a:pt x="13720" y="25627"/>
                      <a:pt x="13863" y="25752"/>
                    </a:cubicBezTo>
                    <a:cubicBezTo>
                      <a:pt x="13971" y="25841"/>
                      <a:pt x="14060" y="25931"/>
                      <a:pt x="14150" y="26038"/>
                    </a:cubicBezTo>
                    <a:cubicBezTo>
                      <a:pt x="14221" y="26217"/>
                      <a:pt x="14328" y="26378"/>
                      <a:pt x="14436" y="26539"/>
                    </a:cubicBezTo>
                    <a:cubicBezTo>
                      <a:pt x="14454" y="26700"/>
                      <a:pt x="14490" y="26861"/>
                      <a:pt x="14525" y="27004"/>
                    </a:cubicBezTo>
                    <a:cubicBezTo>
                      <a:pt x="13863" y="26861"/>
                      <a:pt x="13344" y="26378"/>
                      <a:pt x="13112" y="25752"/>
                    </a:cubicBezTo>
                    <a:cubicBezTo>
                      <a:pt x="13042" y="25544"/>
                      <a:pt x="13059" y="25465"/>
                      <a:pt x="13203" y="25465"/>
                    </a:cubicBezTo>
                    <a:close/>
                    <a:moveTo>
                      <a:pt x="17335" y="26396"/>
                    </a:moveTo>
                    <a:lnTo>
                      <a:pt x="17335" y="26396"/>
                    </a:lnTo>
                    <a:cubicBezTo>
                      <a:pt x="16905" y="26736"/>
                      <a:pt x="16386" y="26933"/>
                      <a:pt x="15850" y="27022"/>
                    </a:cubicBezTo>
                    <a:cubicBezTo>
                      <a:pt x="15885" y="26969"/>
                      <a:pt x="15903" y="26933"/>
                      <a:pt x="15921" y="26879"/>
                    </a:cubicBezTo>
                    <a:cubicBezTo>
                      <a:pt x="15939" y="26843"/>
                      <a:pt x="15921" y="26826"/>
                      <a:pt x="15903" y="26808"/>
                    </a:cubicBezTo>
                    <a:cubicBezTo>
                      <a:pt x="16386" y="26718"/>
                      <a:pt x="16870" y="26539"/>
                      <a:pt x="17335" y="26396"/>
                    </a:cubicBezTo>
                    <a:close/>
                    <a:moveTo>
                      <a:pt x="10567" y="26211"/>
                    </a:moveTo>
                    <a:cubicBezTo>
                      <a:pt x="10549" y="26380"/>
                      <a:pt x="10513" y="26548"/>
                      <a:pt x="10445" y="26700"/>
                    </a:cubicBezTo>
                    <a:cubicBezTo>
                      <a:pt x="10392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5" y="26783"/>
                      <a:pt x="10383" y="26473"/>
                      <a:pt x="10567" y="26211"/>
                    </a:cubicBezTo>
                    <a:close/>
                    <a:moveTo>
                      <a:pt x="14740" y="27166"/>
                    </a:moveTo>
                    <a:cubicBezTo>
                      <a:pt x="14776" y="27255"/>
                      <a:pt x="14794" y="27362"/>
                      <a:pt x="14830" y="27452"/>
                    </a:cubicBezTo>
                    <a:lnTo>
                      <a:pt x="14794" y="27577"/>
                    </a:lnTo>
                    <a:cubicBezTo>
                      <a:pt x="14740" y="27434"/>
                      <a:pt x="14704" y="27309"/>
                      <a:pt x="14668" y="27166"/>
                    </a:cubicBezTo>
                    <a:close/>
                    <a:moveTo>
                      <a:pt x="15205" y="28561"/>
                    </a:moveTo>
                    <a:cubicBezTo>
                      <a:pt x="15008" y="28848"/>
                      <a:pt x="14740" y="29098"/>
                      <a:pt x="14436" y="29277"/>
                    </a:cubicBezTo>
                    <a:lnTo>
                      <a:pt x="14436" y="29259"/>
                    </a:lnTo>
                    <a:lnTo>
                      <a:pt x="14472" y="29241"/>
                    </a:lnTo>
                    <a:cubicBezTo>
                      <a:pt x="14490" y="29223"/>
                      <a:pt x="14507" y="29188"/>
                      <a:pt x="14472" y="29152"/>
                    </a:cubicBezTo>
                    <a:cubicBezTo>
                      <a:pt x="14668" y="28901"/>
                      <a:pt x="14919" y="28705"/>
                      <a:pt x="15205" y="28561"/>
                    </a:cubicBezTo>
                    <a:close/>
                    <a:moveTo>
                      <a:pt x="7618" y="24284"/>
                    </a:moveTo>
                    <a:cubicBezTo>
                      <a:pt x="7618" y="24285"/>
                      <a:pt x="7868" y="25108"/>
                      <a:pt x="7868" y="25126"/>
                    </a:cubicBezTo>
                    <a:cubicBezTo>
                      <a:pt x="8029" y="25698"/>
                      <a:pt x="8119" y="26289"/>
                      <a:pt x="8119" y="26879"/>
                    </a:cubicBezTo>
                    <a:cubicBezTo>
                      <a:pt x="8136" y="27606"/>
                      <a:pt x="8103" y="28332"/>
                      <a:pt x="8020" y="29058"/>
                    </a:cubicBezTo>
                    <a:lnTo>
                      <a:pt x="8020" y="29058"/>
                    </a:lnTo>
                    <a:cubicBezTo>
                      <a:pt x="7901" y="28289"/>
                      <a:pt x="7832" y="27504"/>
                      <a:pt x="7815" y="26718"/>
                    </a:cubicBezTo>
                    <a:cubicBezTo>
                      <a:pt x="7815" y="26691"/>
                      <a:pt x="7792" y="26678"/>
                      <a:pt x="7768" y="26678"/>
                    </a:cubicBezTo>
                    <a:cubicBezTo>
                      <a:pt x="7743" y="26678"/>
                      <a:pt x="7716" y="26691"/>
                      <a:pt x="7707" y="26718"/>
                    </a:cubicBezTo>
                    <a:cubicBezTo>
                      <a:pt x="7707" y="27631"/>
                      <a:pt x="7797" y="28526"/>
                      <a:pt x="7994" y="29402"/>
                    </a:cubicBezTo>
                    <a:cubicBezTo>
                      <a:pt x="7994" y="29420"/>
                      <a:pt x="7994" y="29420"/>
                      <a:pt x="7994" y="29420"/>
                    </a:cubicBezTo>
                    <a:lnTo>
                      <a:pt x="7994" y="29474"/>
                    </a:lnTo>
                    <a:cubicBezTo>
                      <a:pt x="7510" y="27792"/>
                      <a:pt x="7296" y="26038"/>
                      <a:pt x="7618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90"/>
                      <a:pt x="13738" y="30494"/>
                      <a:pt x="13756" y="30780"/>
                    </a:cubicBezTo>
                    <a:cubicBezTo>
                      <a:pt x="13613" y="30512"/>
                      <a:pt x="13541" y="30226"/>
                      <a:pt x="13505" y="29921"/>
                    </a:cubicBezTo>
                    <a:close/>
                    <a:moveTo>
                      <a:pt x="5859" y="28817"/>
                    </a:moveTo>
                    <a:cubicBezTo>
                      <a:pt x="5909" y="28817"/>
                      <a:pt x="5943" y="28879"/>
                      <a:pt x="5936" y="29045"/>
                    </a:cubicBezTo>
                    <a:cubicBezTo>
                      <a:pt x="5936" y="29295"/>
                      <a:pt x="5918" y="29563"/>
                      <a:pt x="5900" y="29814"/>
                    </a:cubicBezTo>
                    <a:cubicBezTo>
                      <a:pt x="5882" y="30136"/>
                      <a:pt x="5828" y="30440"/>
                      <a:pt x="5792" y="30762"/>
                    </a:cubicBezTo>
                    <a:lnTo>
                      <a:pt x="5792" y="30745"/>
                    </a:lnTo>
                    <a:cubicBezTo>
                      <a:pt x="5775" y="30727"/>
                      <a:pt x="5753" y="30719"/>
                      <a:pt x="5731" y="30719"/>
                    </a:cubicBezTo>
                    <a:cubicBezTo>
                      <a:pt x="5689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6" y="30619"/>
                      <a:pt x="5524" y="30422"/>
                      <a:pt x="5417" y="30244"/>
                    </a:cubicBezTo>
                    <a:cubicBezTo>
                      <a:pt x="5345" y="29850"/>
                      <a:pt x="5417" y="29438"/>
                      <a:pt x="5596" y="29080"/>
                    </a:cubicBezTo>
                    <a:cubicBezTo>
                      <a:pt x="5670" y="28952"/>
                      <a:pt x="5784" y="28817"/>
                      <a:pt x="5859" y="28817"/>
                    </a:cubicBezTo>
                    <a:close/>
                    <a:moveTo>
                      <a:pt x="6455" y="29420"/>
                    </a:moveTo>
                    <a:lnTo>
                      <a:pt x="6455" y="29420"/>
                    </a:lnTo>
                    <a:cubicBezTo>
                      <a:pt x="6580" y="29957"/>
                      <a:pt x="6329" y="30566"/>
                      <a:pt x="6132" y="31120"/>
                    </a:cubicBezTo>
                    <a:cubicBezTo>
                      <a:pt x="6115" y="30995"/>
                      <a:pt x="6115" y="30870"/>
                      <a:pt x="6097" y="30745"/>
                    </a:cubicBezTo>
                    <a:cubicBezTo>
                      <a:pt x="6097" y="30719"/>
                      <a:pt x="6070" y="30694"/>
                      <a:pt x="6041" y="30694"/>
                    </a:cubicBezTo>
                    <a:cubicBezTo>
                      <a:pt x="6030" y="30694"/>
                      <a:pt x="6018" y="30698"/>
                      <a:pt x="6007" y="30709"/>
                    </a:cubicBezTo>
                    <a:cubicBezTo>
                      <a:pt x="6043" y="30476"/>
                      <a:pt x="6061" y="30261"/>
                      <a:pt x="6079" y="30029"/>
                    </a:cubicBezTo>
                    <a:cubicBezTo>
                      <a:pt x="6258" y="29868"/>
                      <a:pt x="6383" y="29653"/>
                      <a:pt x="6455" y="29420"/>
                    </a:cubicBezTo>
                    <a:close/>
                    <a:moveTo>
                      <a:pt x="4075" y="29152"/>
                    </a:moveTo>
                    <a:lnTo>
                      <a:pt x="4075" y="29152"/>
                    </a:lnTo>
                    <a:cubicBezTo>
                      <a:pt x="4468" y="29367"/>
                      <a:pt x="4826" y="29671"/>
                      <a:pt x="5095" y="30047"/>
                    </a:cubicBezTo>
                    <a:cubicBezTo>
                      <a:pt x="5166" y="30154"/>
                      <a:pt x="5238" y="30279"/>
                      <a:pt x="5291" y="30405"/>
                    </a:cubicBezTo>
                    <a:cubicBezTo>
                      <a:pt x="5327" y="30530"/>
                      <a:pt x="5381" y="30673"/>
                      <a:pt x="5435" y="30798"/>
                    </a:cubicBezTo>
                    <a:lnTo>
                      <a:pt x="5399" y="30762"/>
                    </a:lnTo>
                    <a:cubicBezTo>
                      <a:pt x="5387" y="30745"/>
                      <a:pt x="5369" y="30737"/>
                      <a:pt x="5350" y="30737"/>
                    </a:cubicBezTo>
                    <a:cubicBezTo>
                      <a:pt x="5313" y="30737"/>
                      <a:pt x="5274" y="30768"/>
                      <a:pt x="5274" y="30816"/>
                    </a:cubicBezTo>
                    <a:cubicBezTo>
                      <a:pt x="5256" y="30924"/>
                      <a:pt x="5256" y="31031"/>
                      <a:pt x="5274" y="31138"/>
                    </a:cubicBezTo>
                    <a:cubicBezTo>
                      <a:pt x="5202" y="31085"/>
                      <a:pt x="5130" y="31031"/>
                      <a:pt x="5059" y="30977"/>
                    </a:cubicBezTo>
                    <a:cubicBezTo>
                      <a:pt x="4916" y="30834"/>
                      <a:pt x="4737" y="30691"/>
                      <a:pt x="4576" y="30566"/>
                    </a:cubicBezTo>
                    <a:cubicBezTo>
                      <a:pt x="4504" y="30440"/>
                      <a:pt x="4468" y="30333"/>
                      <a:pt x="4432" y="30261"/>
                    </a:cubicBezTo>
                    <a:cubicBezTo>
                      <a:pt x="4236" y="29921"/>
                      <a:pt x="4110" y="29546"/>
                      <a:pt x="4075" y="29152"/>
                    </a:cubicBezTo>
                    <a:close/>
                    <a:moveTo>
                      <a:pt x="8799" y="30011"/>
                    </a:moveTo>
                    <a:cubicBezTo>
                      <a:pt x="8799" y="30405"/>
                      <a:pt x="8530" y="30762"/>
                      <a:pt x="8351" y="31138"/>
                    </a:cubicBezTo>
                    <a:lnTo>
                      <a:pt x="8351" y="31085"/>
                    </a:lnTo>
                    <a:cubicBezTo>
                      <a:pt x="8459" y="30709"/>
                      <a:pt x="8620" y="30351"/>
                      <a:pt x="8799" y="30011"/>
                    </a:cubicBezTo>
                    <a:close/>
                    <a:moveTo>
                      <a:pt x="3419" y="30149"/>
                    </a:moveTo>
                    <a:cubicBezTo>
                      <a:pt x="3808" y="30149"/>
                      <a:pt x="4218" y="30509"/>
                      <a:pt x="4486" y="30727"/>
                    </a:cubicBezTo>
                    <a:cubicBezTo>
                      <a:pt x="4522" y="30745"/>
                      <a:pt x="4540" y="30780"/>
                      <a:pt x="4558" y="30798"/>
                    </a:cubicBezTo>
                    <a:cubicBezTo>
                      <a:pt x="4665" y="30977"/>
                      <a:pt x="4808" y="31138"/>
                      <a:pt x="4987" y="31228"/>
                    </a:cubicBezTo>
                    <a:lnTo>
                      <a:pt x="5059" y="31317"/>
                    </a:lnTo>
                    <a:cubicBezTo>
                      <a:pt x="5077" y="31335"/>
                      <a:pt x="5095" y="31353"/>
                      <a:pt x="5112" y="31389"/>
                    </a:cubicBezTo>
                    <a:cubicBezTo>
                      <a:pt x="4987" y="31335"/>
                      <a:pt x="4862" y="31317"/>
                      <a:pt x="4719" y="31317"/>
                    </a:cubicBezTo>
                    <a:cubicBezTo>
                      <a:pt x="4701" y="31317"/>
                      <a:pt x="4665" y="31335"/>
                      <a:pt x="4665" y="31353"/>
                    </a:cubicBezTo>
                    <a:lnTo>
                      <a:pt x="4647" y="31371"/>
                    </a:lnTo>
                    <a:cubicBezTo>
                      <a:pt x="4486" y="31299"/>
                      <a:pt x="4289" y="31264"/>
                      <a:pt x="4110" y="31246"/>
                    </a:cubicBezTo>
                    <a:cubicBezTo>
                      <a:pt x="3967" y="31192"/>
                      <a:pt x="3806" y="31120"/>
                      <a:pt x="3663" y="31049"/>
                    </a:cubicBezTo>
                    <a:cubicBezTo>
                      <a:pt x="3484" y="30977"/>
                      <a:pt x="3323" y="30870"/>
                      <a:pt x="3180" y="30745"/>
                    </a:cubicBezTo>
                    <a:cubicBezTo>
                      <a:pt x="2911" y="30584"/>
                      <a:pt x="3019" y="30154"/>
                      <a:pt x="3341" y="30154"/>
                    </a:cubicBezTo>
                    <a:cubicBezTo>
                      <a:pt x="3367" y="30151"/>
                      <a:pt x="3393" y="30149"/>
                      <a:pt x="3419" y="30149"/>
                    </a:cubicBezTo>
                    <a:close/>
                    <a:moveTo>
                      <a:pt x="5417" y="30977"/>
                    </a:moveTo>
                    <a:lnTo>
                      <a:pt x="5417" y="30977"/>
                    </a:lnTo>
                    <a:cubicBezTo>
                      <a:pt x="5470" y="31049"/>
                      <a:pt x="5524" y="31120"/>
                      <a:pt x="5578" y="31210"/>
                    </a:cubicBezTo>
                    <a:cubicBezTo>
                      <a:pt x="5596" y="31281"/>
                      <a:pt x="5614" y="31371"/>
                      <a:pt x="5649" y="31442"/>
                    </a:cubicBezTo>
                    <a:cubicBezTo>
                      <a:pt x="5644" y="31437"/>
                      <a:pt x="5639" y="31435"/>
                      <a:pt x="5634" y="31435"/>
                    </a:cubicBezTo>
                    <a:cubicBezTo>
                      <a:pt x="5622" y="31435"/>
                      <a:pt x="5614" y="31448"/>
                      <a:pt x="5614" y="31460"/>
                    </a:cubicBezTo>
                    <a:cubicBezTo>
                      <a:pt x="5578" y="31407"/>
                      <a:pt x="5524" y="31353"/>
                      <a:pt x="5470" y="31299"/>
                    </a:cubicBezTo>
                    <a:cubicBezTo>
                      <a:pt x="5435" y="31192"/>
                      <a:pt x="5417" y="31085"/>
                      <a:pt x="5417" y="30977"/>
                    </a:cubicBezTo>
                    <a:close/>
                    <a:moveTo>
                      <a:pt x="5882" y="31174"/>
                    </a:moveTo>
                    <a:cubicBezTo>
                      <a:pt x="5936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6007" y="31621"/>
                      <a:pt x="6007" y="31621"/>
                    </a:cubicBezTo>
                    <a:cubicBezTo>
                      <a:pt x="6007" y="31675"/>
                      <a:pt x="6025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54" y="31639"/>
                      <a:pt x="5936" y="31586"/>
                    </a:cubicBezTo>
                    <a:cubicBezTo>
                      <a:pt x="5900" y="31478"/>
                      <a:pt x="5882" y="31389"/>
                      <a:pt x="5864" y="31281"/>
                    </a:cubicBezTo>
                    <a:cubicBezTo>
                      <a:pt x="5864" y="31246"/>
                      <a:pt x="5882" y="31210"/>
                      <a:pt x="5882" y="31174"/>
                    </a:cubicBezTo>
                    <a:close/>
                    <a:moveTo>
                      <a:pt x="4951" y="31478"/>
                    </a:moveTo>
                    <a:cubicBezTo>
                      <a:pt x="5095" y="31496"/>
                      <a:pt x="5256" y="31550"/>
                      <a:pt x="5399" y="31639"/>
                    </a:cubicBezTo>
                    <a:cubicBezTo>
                      <a:pt x="5488" y="31711"/>
                      <a:pt x="5596" y="31782"/>
                      <a:pt x="5703" y="31836"/>
                    </a:cubicBezTo>
                    <a:lnTo>
                      <a:pt x="5757" y="31836"/>
                    </a:lnTo>
                    <a:cubicBezTo>
                      <a:pt x="5792" y="31836"/>
                      <a:pt x="5810" y="31836"/>
                      <a:pt x="5828" y="31818"/>
                    </a:cubicBezTo>
                    <a:lnTo>
                      <a:pt x="5864" y="31944"/>
                    </a:lnTo>
                    <a:cubicBezTo>
                      <a:pt x="5542" y="31854"/>
                      <a:pt x="5220" y="31675"/>
                      <a:pt x="4951" y="31478"/>
                    </a:cubicBezTo>
                    <a:close/>
                    <a:moveTo>
                      <a:pt x="12879" y="31890"/>
                    </a:moveTo>
                    <a:cubicBezTo>
                      <a:pt x="13058" y="32248"/>
                      <a:pt x="13129" y="32641"/>
                      <a:pt x="13129" y="33035"/>
                    </a:cubicBezTo>
                    <a:cubicBezTo>
                      <a:pt x="12933" y="32695"/>
                      <a:pt x="12789" y="32248"/>
                      <a:pt x="12879" y="31890"/>
                    </a:cubicBezTo>
                    <a:close/>
                    <a:moveTo>
                      <a:pt x="11590" y="32570"/>
                    </a:moveTo>
                    <a:lnTo>
                      <a:pt x="11590" y="32570"/>
                    </a:lnTo>
                    <a:cubicBezTo>
                      <a:pt x="11716" y="33089"/>
                      <a:pt x="11447" y="33536"/>
                      <a:pt x="11233" y="34001"/>
                    </a:cubicBezTo>
                    <a:cubicBezTo>
                      <a:pt x="11161" y="33500"/>
                      <a:pt x="11304" y="32999"/>
                      <a:pt x="11590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80" y="31639"/>
                      <a:pt x="16673" y="31800"/>
                    </a:cubicBezTo>
                    <a:cubicBezTo>
                      <a:pt x="16243" y="32552"/>
                      <a:pt x="15760" y="33268"/>
                      <a:pt x="15241" y="33966"/>
                    </a:cubicBezTo>
                    <a:cubicBezTo>
                      <a:pt x="14400" y="35147"/>
                      <a:pt x="13577" y="36328"/>
                      <a:pt x="12682" y="37473"/>
                    </a:cubicBezTo>
                    <a:cubicBezTo>
                      <a:pt x="12736" y="37187"/>
                      <a:pt x="12772" y="36918"/>
                      <a:pt x="12825" y="36632"/>
                    </a:cubicBezTo>
                    <a:cubicBezTo>
                      <a:pt x="13040" y="36042"/>
                      <a:pt x="13291" y="35469"/>
                      <a:pt x="13595" y="34932"/>
                    </a:cubicBezTo>
                    <a:cubicBezTo>
                      <a:pt x="14275" y="33787"/>
                      <a:pt x="15187" y="32785"/>
                      <a:pt x="15778" y="31568"/>
                    </a:cubicBezTo>
                    <a:cubicBezTo>
                      <a:pt x="15791" y="31542"/>
                      <a:pt x="15767" y="31517"/>
                      <a:pt x="15740" y="31517"/>
                    </a:cubicBezTo>
                    <a:cubicBezTo>
                      <a:pt x="15729" y="31517"/>
                      <a:pt x="15717" y="31521"/>
                      <a:pt x="15706" y="31532"/>
                    </a:cubicBezTo>
                    <a:cubicBezTo>
                      <a:pt x="15008" y="32659"/>
                      <a:pt x="14221" y="33751"/>
                      <a:pt x="13505" y="34860"/>
                    </a:cubicBezTo>
                    <a:cubicBezTo>
                      <a:pt x="13273" y="35236"/>
                      <a:pt x="13076" y="35648"/>
                      <a:pt x="12915" y="36059"/>
                    </a:cubicBezTo>
                    <a:cubicBezTo>
                      <a:pt x="12986" y="35684"/>
                      <a:pt x="13058" y="35308"/>
                      <a:pt x="13129" y="34932"/>
                    </a:cubicBezTo>
                    <a:cubicBezTo>
                      <a:pt x="13881" y="32820"/>
                      <a:pt x="15313" y="30870"/>
                      <a:pt x="17442" y="30118"/>
                    </a:cubicBezTo>
                    <a:close/>
                    <a:moveTo>
                      <a:pt x="10732" y="36596"/>
                    </a:moveTo>
                    <a:lnTo>
                      <a:pt x="10732" y="36596"/>
                    </a:lnTo>
                    <a:cubicBezTo>
                      <a:pt x="11089" y="36793"/>
                      <a:pt x="11286" y="37187"/>
                      <a:pt x="11465" y="37545"/>
                    </a:cubicBezTo>
                    <a:cubicBezTo>
                      <a:pt x="11089" y="37366"/>
                      <a:pt x="10803" y="37026"/>
                      <a:pt x="10732" y="36596"/>
                    </a:cubicBezTo>
                    <a:close/>
                    <a:moveTo>
                      <a:pt x="9729" y="30924"/>
                    </a:moveTo>
                    <a:cubicBezTo>
                      <a:pt x="9765" y="31765"/>
                      <a:pt x="9980" y="32641"/>
                      <a:pt x="9980" y="33465"/>
                    </a:cubicBezTo>
                    <a:cubicBezTo>
                      <a:pt x="9962" y="34950"/>
                      <a:pt x="9873" y="36435"/>
                      <a:pt x="9801" y="37921"/>
                    </a:cubicBezTo>
                    <a:cubicBezTo>
                      <a:pt x="9783" y="37867"/>
                      <a:pt x="9765" y="37813"/>
                      <a:pt x="9729" y="37759"/>
                    </a:cubicBezTo>
                    <a:lnTo>
                      <a:pt x="9747" y="37759"/>
                    </a:lnTo>
                    <a:cubicBezTo>
                      <a:pt x="9694" y="36578"/>
                      <a:pt x="9479" y="35397"/>
                      <a:pt x="9586" y="34216"/>
                    </a:cubicBezTo>
                    <a:cubicBezTo>
                      <a:pt x="9586" y="34198"/>
                      <a:pt x="9573" y="34189"/>
                      <a:pt x="9559" y="34189"/>
                    </a:cubicBezTo>
                    <a:cubicBezTo>
                      <a:pt x="9546" y="34189"/>
                      <a:pt x="9533" y="34198"/>
                      <a:pt x="9533" y="34216"/>
                    </a:cubicBezTo>
                    <a:cubicBezTo>
                      <a:pt x="9425" y="35236"/>
                      <a:pt x="9443" y="36256"/>
                      <a:pt x="9568" y="37276"/>
                    </a:cubicBezTo>
                    <a:cubicBezTo>
                      <a:pt x="9461" y="36972"/>
                      <a:pt x="9354" y="36668"/>
                      <a:pt x="9264" y="36364"/>
                    </a:cubicBezTo>
                    <a:cubicBezTo>
                      <a:pt x="9264" y="36346"/>
                      <a:pt x="9264" y="36328"/>
                      <a:pt x="9264" y="36310"/>
                    </a:cubicBezTo>
                    <a:cubicBezTo>
                      <a:pt x="8996" y="35129"/>
                      <a:pt x="8888" y="34019"/>
                      <a:pt x="9157" y="32838"/>
                    </a:cubicBezTo>
                    <a:cubicBezTo>
                      <a:pt x="9318" y="32176"/>
                      <a:pt x="9533" y="31550"/>
                      <a:pt x="9729" y="30924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6"/>
                    </a:cubicBezTo>
                    <a:cubicBezTo>
                      <a:pt x="6097" y="34163"/>
                      <a:pt x="6812" y="34789"/>
                      <a:pt x="7403" y="35290"/>
                    </a:cubicBezTo>
                    <a:cubicBezTo>
                      <a:pt x="8298" y="36113"/>
                      <a:pt x="9067" y="37079"/>
                      <a:pt x="9658" y="38171"/>
                    </a:cubicBezTo>
                    <a:lnTo>
                      <a:pt x="9783" y="38511"/>
                    </a:lnTo>
                    <a:cubicBezTo>
                      <a:pt x="9694" y="38386"/>
                      <a:pt x="9586" y="38278"/>
                      <a:pt x="9461" y="38171"/>
                    </a:cubicBezTo>
                    <a:cubicBezTo>
                      <a:pt x="9139" y="37724"/>
                      <a:pt x="8799" y="37294"/>
                      <a:pt x="8405" y="36883"/>
                    </a:cubicBezTo>
                    <a:cubicBezTo>
                      <a:pt x="7868" y="36274"/>
                      <a:pt x="7152" y="35880"/>
                      <a:pt x="6616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27" y="35898"/>
                      <a:pt x="7671" y="36274"/>
                      <a:pt x="8155" y="36793"/>
                    </a:cubicBezTo>
                    <a:cubicBezTo>
                      <a:pt x="8459" y="37133"/>
                      <a:pt x="8745" y="37473"/>
                      <a:pt x="9014" y="37831"/>
                    </a:cubicBezTo>
                    <a:cubicBezTo>
                      <a:pt x="8709" y="37634"/>
                      <a:pt x="8405" y="37455"/>
                      <a:pt x="8101" y="37294"/>
                    </a:cubicBezTo>
                    <a:cubicBezTo>
                      <a:pt x="6830" y="36578"/>
                      <a:pt x="6097" y="35684"/>
                      <a:pt x="5238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6" y="40068"/>
                    </a:moveTo>
                    <a:lnTo>
                      <a:pt x="9676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8" y="40497"/>
                      <a:pt x="9819" y="40301"/>
                      <a:pt x="9676" y="40068"/>
                    </a:cubicBezTo>
                    <a:close/>
                    <a:moveTo>
                      <a:pt x="12754" y="41124"/>
                    </a:moveTo>
                    <a:lnTo>
                      <a:pt x="12754" y="41124"/>
                    </a:lnTo>
                    <a:cubicBezTo>
                      <a:pt x="12628" y="41571"/>
                      <a:pt x="12467" y="42001"/>
                      <a:pt x="12271" y="42412"/>
                    </a:cubicBezTo>
                    <a:cubicBezTo>
                      <a:pt x="12271" y="42305"/>
                      <a:pt x="12271" y="42197"/>
                      <a:pt x="12253" y="42108"/>
                    </a:cubicBezTo>
                    <a:cubicBezTo>
                      <a:pt x="12396" y="41768"/>
                      <a:pt x="12557" y="41428"/>
                      <a:pt x="12754" y="41124"/>
                    </a:cubicBezTo>
                    <a:close/>
                    <a:moveTo>
                      <a:pt x="9658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92" y="29886"/>
                      <a:pt x="10749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3" y="35379"/>
                      <a:pt x="11358" y="36256"/>
                      <a:pt x="11483" y="37133"/>
                    </a:cubicBezTo>
                    <a:cubicBezTo>
                      <a:pt x="11304" y="36793"/>
                      <a:pt x="11018" y="36525"/>
                      <a:pt x="10660" y="36382"/>
                    </a:cubicBezTo>
                    <a:cubicBezTo>
                      <a:pt x="10650" y="36378"/>
                      <a:pt x="10641" y="36377"/>
                      <a:pt x="10633" y="36377"/>
                    </a:cubicBezTo>
                    <a:cubicBezTo>
                      <a:pt x="10595" y="36377"/>
                      <a:pt x="10570" y="36409"/>
                      <a:pt x="10570" y="36453"/>
                    </a:cubicBezTo>
                    <a:cubicBezTo>
                      <a:pt x="10588" y="37044"/>
                      <a:pt x="10982" y="37527"/>
                      <a:pt x="11555" y="37670"/>
                    </a:cubicBezTo>
                    <a:cubicBezTo>
                      <a:pt x="11644" y="38404"/>
                      <a:pt x="11734" y="39119"/>
                      <a:pt x="11805" y="39853"/>
                    </a:cubicBezTo>
                    <a:cubicBezTo>
                      <a:pt x="11913" y="40963"/>
                      <a:pt x="11984" y="42072"/>
                      <a:pt x="11984" y="43200"/>
                    </a:cubicBezTo>
                    <a:cubicBezTo>
                      <a:pt x="11537" y="41410"/>
                      <a:pt x="10553" y="39674"/>
                      <a:pt x="9890" y="38028"/>
                    </a:cubicBezTo>
                    <a:cubicBezTo>
                      <a:pt x="9908" y="38028"/>
                      <a:pt x="9926" y="38028"/>
                      <a:pt x="9926" y="37992"/>
                    </a:cubicBezTo>
                    <a:cubicBezTo>
                      <a:pt x="10177" y="36954"/>
                      <a:pt x="10159" y="35880"/>
                      <a:pt x="10159" y="34825"/>
                    </a:cubicBezTo>
                    <a:cubicBezTo>
                      <a:pt x="10159" y="33626"/>
                      <a:pt x="10230" y="32445"/>
                      <a:pt x="10034" y="31281"/>
                    </a:cubicBezTo>
                    <a:cubicBezTo>
                      <a:pt x="10052" y="30995"/>
                      <a:pt x="9998" y="30709"/>
                      <a:pt x="9873" y="30458"/>
                    </a:cubicBezTo>
                    <a:cubicBezTo>
                      <a:pt x="9926" y="30279"/>
                      <a:pt x="9962" y="30082"/>
                      <a:pt x="9998" y="29886"/>
                    </a:cubicBezTo>
                    <a:cubicBezTo>
                      <a:pt x="10008" y="29823"/>
                      <a:pt x="9958" y="29785"/>
                      <a:pt x="9911" y="29785"/>
                    </a:cubicBezTo>
                    <a:cubicBezTo>
                      <a:pt x="9877" y="29785"/>
                      <a:pt x="9844" y="29805"/>
                      <a:pt x="9837" y="29850"/>
                    </a:cubicBezTo>
                    <a:cubicBezTo>
                      <a:pt x="9801" y="29975"/>
                      <a:pt x="9783" y="30118"/>
                      <a:pt x="9765" y="30279"/>
                    </a:cubicBezTo>
                    <a:cubicBezTo>
                      <a:pt x="9712" y="30548"/>
                      <a:pt x="9640" y="30834"/>
                      <a:pt x="9550" y="31120"/>
                    </a:cubicBezTo>
                    <a:cubicBezTo>
                      <a:pt x="9354" y="31818"/>
                      <a:pt x="9103" y="32516"/>
                      <a:pt x="8942" y="33232"/>
                    </a:cubicBezTo>
                    <a:cubicBezTo>
                      <a:pt x="8817" y="33858"/>
                      <a:pt x="8817" y="34520"/>
                      <a:pt x="8942" y="35147"/>
                    </a:cubicBezTo>
                    <a:cubicBezTo>
                      <a:pt x="8638" y="33966"/>
                      <a:pt x="8459" y="32749"/>
                      <a:pt x="8369" y="31514"/>
                    </a:cubicBezTo>
                    <a:cubicBezTo>
                      <a:pt x="8530" y="31246"/>
                      <a:pt x="8674" y="30959"/>
                      <a:pt x="8781" y="30673"/>
                    </a:cubicBezTo>
                    <a:cubicBezTo>
                      <a:pt x="8942" y="30387"/>
                      <a:pt x="8996" y="30065"/>
                      <a:pt x="8924" y="29760"/>
                    </a:cubicBezTo>
                    <a:cubicBezTo>
                      <a:pt x="8914" y="29720"/>
                      <a:pt x="8881" y="29697"/>
                      <a:pt x="8848" y="29697"/>
                    </a:cubicBezTo>
                    <a:cubicBezTo>
                      <a:pt x="8823" y="29697"/>
                      <a:pt x="8797" y="29711"/>
                      <a:pt x="8781" y="29742"/>
                    </a:cubicBezTo>
                    <a:cubicBezTo>
                      <a:pt x="8584" y="30011"/>
                      <a:pt x="8441" y="30297"/>
                      <a:pt x="8334" y="30601"/>
                    </a:cubicBezTo>
                    <a:cubicBezTo>
                      <a:pt x="8334" y="30190"/>
                      <a:pt x="8334" y="29778"/>
                      <a:pt x="8369" y="29349"/>
                    </a:cubicBezTo>
                    <a:cubicBezTo>
                      <a:pt x="8441" y="27792"/>
                      <a:pt x="8817" y="26253"/>
                      <a:pt x="9461" y="24839"/>
                    </a:cubicBezTo>
                    <a:cubicBezTo>
                      <a:pt x="9479" y="24947"/>
                      <a:pt x="9515" y="25054"/>
                      <a:pt x="9533" y="25179"/>
                    </a:cubicBezTo>
                    <a:cubicBezTo>
                      <a:pt x="9533" y="25202"/>
                      <a:pt x="9548" y="25212"/>
                      <a:pt x="9566" y="25212"/>
                    </a:cubicBezTo>
                    <a:cubicBezTo>
                      <a:pt x="9592" y="25212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3"/>
                      <a:pt x="9622" y="24481"/>
                      <a:pt x="9658" y="24410"/>
                    </a:cubicBezTo>
                    <a:close/>
                    <a:moveTo>
                      <a:pt x="11215" y="44291"/>
                    </a:move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7"/>
                      <a:pt x="11250" y="44828"/>
                      <a:pt x="11215" y="44291"/>
                    </a:cubicBezTo>
                    <a:close/>
                    <a:moveTo>
                      <a:pt x="12986" y="45454"/>
                    </a:moveTo>
                    <a:cubicBezTo>
                      <a:pt x="12915" y="46134"/>
                      <a:pt x="12503" y="46671"/>
                      <a:pt x="12092" y="47208"/>
                    </a:cubicBezTo>
                    <a:cubicBezTo>
                      <a:pt x="12092" y="47119"/>
                      <a:pt x="12109" y="47029"/>
                      <a:pt x="12127" y="46940"/>
                    </a:cubicBezTo>
                    <a:cubicBezTo>
                      <a:pt x="12414" y="46456"/>
                      <a:pt x="12539" y="45794"/>
                      <a:pt x="12986" y="45454"/>
                    </a:cubicBezTo>
                    <a:close/>
                    <a:moveTo>
                      <a:pt x="10785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6" y="967"/>
                      <a:pt x="9354" y="484"/>
                      <a:pt x="8942" y="72"/>
                    </a:cubicBezTo>
                    <a:cubicBezTo>
                      <a:pt x="8926" y="56"/>
                      <a:pt x="8903" y="47"/>
                      <a:pt x="8882" y="47"/>
                    </a:cubicBezTo>
                    <a:cubicBezTo>
                      <a:pt x="8856" y="47"/>
                      <a:pt x="8835" y="61"/>
                      <a:pt x="8835" y="90"/>
                    </a:cubicBezTo>
                    <a:cubicBezTo>
                      <a:pt x="8566" y="770"/>
                      <a:pt x="8548" y="1504"/>
                      <a:pt x="8763" y="2184"/>
                    </a:cubicBezTo>
                    <a:cubicBezTo>
                      <a:pt x="8405" y="1826"/>
                      <a:pt x="7976" y="1540"/>
                      <a:pt x="7528" y="1343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6" y="1339"/>
                      <a:pt x="7441" y="1384"/>
                      <a:pt x="7457" y="1414"/>
                    </a:cubicBezTo>
                    <a:cubicBezTo>
                      <a:pt x="7797" y="2094"/>
                      <a:pt x="7797" y="2864"/>
                      <a:pt x="8244" y="3490"/>
                    </a:cubicBezTo>
                    <a:cubicBezTo>
                      <a:pt x="8513" y="3812"/>
                      <a:pt x="8853" y="4063"/>
                      <a:pt x="9228" y="4242"/>
                    </a:cubicBezTo>
                    <a:cubicBezTo>
                      <a:pt x="9246" y="4421"/>
                      <a:pt x="9336" y="4600"/>
                      <a:pt x="9443" y="4743"/>
                    </a:cubicBezTo>
                    <a:cubicBezTo>
                      <a:pt x="9586" y="4922"/>
                      <a:pt x="9801" y="5047"/>
                      <a:pt x="10016" y="5065"/>
                    </a:cubicBezTo>
                    <a:cubicBezTo>
                      <a:pt x="9855" y="6318"/>
                      <a:pt x="9676" y="7570"/>
                      <a:pt x="9497" y="8823"/>
                    </a:cubicBezTo>
                    <a:cubicBezTo>
                      <a:pt x="9389" y="8519"/>
                      <a:pt x="9318" y="8197"/>
                      <a:pt x="9264" y="7875"/>
                    </a:cubicBezTo>
                    <a:lnTo>
                      <a:pt x="9264" y="7875"/>
                    </a:lnTo>
                    <a:cubicBezTo>
                      <a:pt x="9354" y="8107"/>
                      <a:pt x="9354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7" y="8666"/>
                      <a:pt x="9515" y="8653"/>
                      <a:pt x="9515" y="8626"/>
                    </a:cubicBezTo>
                    <a:cubicBezTo>
                      <a:pt x="9550" y="8268"/>
                      <a:pt x="9443" y="7893"/>
                      <a:pt x="9246" y="7588"/>
                    </a:cubicBezTo>
                    <a:cubicBezTo>
                      <a:pt x="9232" y="7567"/>
                      <a:pt x="9210" y="7557"/>
                      <a:pt x="9188" y="7557"/>
                    </a:cubicBezTo>
                    <a:cubicBezTo>
                      <a:pt x="9154" y="7557"/>
                      <a:pt x="9121" y="7581"/>
                      <a:pt x="9121" y="7624"/>
                    </a:cubicBezTo>
                    <a:cubicBezTo>
                      <a:pt x="9121" y="8107"/>
                      <a:pt x="9228" y="8608"/>
                      <a:pt x="9479" y="9038"/>
                    </a:cubicBezTo>
                    <a:cubicBezTo>
                      <a:pt x="9300" y="10344"/>
                      <a:pt x="9157" y="11633"/>
                      <a:pt x="9067" y="12957"/>
                    </a:cubicBezTo>
                    <a:cubicBezTo>
                      <a:pt x="8978" y="12832"/>
                      <a:pt x="8853" y="12760"/>
                      <a:pt x="8727" y="12742"/>
                    </a:cubicBezTo>
                    <a:cubicBezTo>
                      <a:pt x="8674" y="12742"/>
                      <a:pt x="8656" y="12778"/>
                      <a:pt x="8656" y="12814"/>
                    </a:cubicBezTo>
                    <a:cubicBezTo>
                      <a:pt x="8674" y="13154"/>
                      <a:pt x="8763" y="13476"/>
                      <a:pt x="8906" y="13780"/>
                    </a:cubicBezTo>
                    <a:cubicBezTo>
                      <a:pt x="8942" y="13852"/>
                      <a:pt x="8960" y="13905"/>
                      <a:pt x="8996" y="13959"/>
                    </a:cubicBezTo>
                    <a:cubicBezTo>
                      <a:pt x="8960" y="14621"/>
                      <a:pt x="8942" y="15265"/>
                      <a:pt x="8960" y="15927"/>
                    </a:cubicBezTo>
                    <a:cubicBezTo>
                      <a:pt x="8960" y="16536"/>
                      <a:pt x="8978" y="17126"/>
                      <a:pt x="9014" y="17717"/>
                    </a:cubicBezTo>
                    <a:cubicBezTo>
                      <a:pt x="8924" y="17484"/>
                      <a:pt x="8781" y="17252"/>
                      <a:pt x="8602" y="17073"/>
                    </a:cubicBezTo>
                    <a:cubicBezTo>
                      <a:pt x="8590" y="17061"/>
                      <a:pt x="8572" y="17055"/>
                      <a:pt x="8554" y="17055"/>
                    </a:cubicBezTo>
                    <a:cubicBezTo>
                      <a:pt x="8517" y="17055"/>
                      <a:pt x="8477" y="17079"/>
                      <a:pt x="8477" y="17126"/>
                    </a:cubicBezTo>
                    <a:cubicBezTo>
                      <a:pt x="8548" y="17699"/>
                      <a:pt x="8745" y="18254"/>
                      <a:pt x="9049" y="18755"/>
                    </a:cubicBezTo>
                    <a:cubicBezTo>
                      <a:pt x="9049" y="18755"/>
                      <a:pt x="9067" y="18773"/>
                      <a:pt x="9067" y="18773"/>
                    </a:cubicBezTo>
                    <a:cubicBezTo>
                      <a:pt x="9175" y="20526"/>
                      <a:pt x="9371" y="22262"/>
                      <a:pt x="9586" y="23980"/>
                    </a:cubicBezTo>
                    <a:cubicBezTo>
                      <a:pt x="9550" y="24070"/>
                      <a:pt x="9497" y="24141"/>
                      <a:pt x="9461" y="24213"/>
                    </a:cubicBezTo>
                    <a:cubicBezTo>
                      <a:pt x="9139" y="22638"/>
                      <a:pt x="8369" y="21171"/>
                      <a:pt x="7582" y="19757"/>
                    </a:cubicBezTo>
                    <a:cubicBezTo>
                      <a:pt x="7582" y="19739"/>
                      <a:pt x="7582" y="19721"/>
                      <a:pt x="7582" y="19721"/>
                    </a:cubicBezTo>
                    <a:cubicBezTo>
                      <a:pt x="7636" y="19506"/>
                      <a:pt x="7654" y="19274"/>
                      <a:pt x="7636" y="19041"/>
                    </a:cubicBezTo>
                    <a:cubicBezTo>
                      <a:pt x="7636" y="18791"/>
                      <a:pt x="7546" y="18558"/>
                      <a:pt x="7385" y="18361"/>
                    </a:cubicBezTo>
                    <a:cubicBezTo>
                      <a:pt x="7366" y="18348"/>
                      <a:pt x="7345" y="18343"/>
                      <a:pt x="7325" y="18343"/>
                    </a:cubicBezTo>
                    <a:cubicBezTo>
                      <a:pt x="7287" y="18343"/>
                      <a:pt x="7254" y="18362"/>
                      <a:pt x="7242" y="18397"/>
                    </a:cubicBezTo>
                    <a:cubicBezTo>
                      <a:pt x="7188" y="18612"/>
                      <a:pt x="7170" y="18844"/>
                      <a:pt x="7206" y="19059"/>
                    </a:cubicBezTo>
                    <a:lnTo>
                      <a:pt x="7009" y="18701"/>
                    </a:lnTo>
                    <a:cubicBezTo>
                      <a:pt x="6616" y="18003"/>
                      <a:pt x="6276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94" y="15677"/>
                      <a:pt x="6240" y="15301"/>
                    </a:cubicBezTo>
                    <a:cubicBezTo>
                      <a:pt x="6240" y="15263"/>
                      <a:pt x="6204" y="15225"/>
                      <a:pt x="6170" y="15225"/>
                    </a:cubicBezTo>
                    <a:cubicBezTo>
                      <a:pt x="6157" y="15225"/>
                      <a:pt x="6143" y="15232"/>
                      <a:pt x="6132" y="15247"/>
                    </a:cubicBezTo>
                    <a:cubicBezTo>
                      <a:pt x="5918" y="15534"/>
                      <a:pt x="5810" y="15910"/>
                      <a:pt x="5828" y="16267"/>
                    </a:cubicBezTo>
                    <a:cubicBezTo>
                      <a:pt x="5148" y="14585"/>
                      <a:pt x="4611" y="12849"/>
                      <a:pt x="4218" y="11078"/>
                    </a:cubicBezTo>
                    <a:cubicBezTo>
                      <a:pt x="4253" y="11024"/>
                      <a:pt x="4271" y="10970"/>
                      <a:pt x="4307" y="10917"/>
                    </a:cubicBezTo>
                    <a:cubicBezTo>
                      <a:pt x="4415" y="10845"/>
                      <a:pt x="4486" y="10720"/>
                      <a:pt x="4522" y="10595"/>
                    </a:cubicBezTo>
                    <a:cubicBezTo>
                      <a:pt x="4951" y="10541"/>
                      <a:pt x="5363" y="10416"/>
                      <a:pt x="5739" y="10237"/>
                    </a:cubicBezTo>
                    <a:cubicBezTo>
                      <a:pt x="5954" y="10129"/>
                      <a:pt x="6490" y="9664"/>
                      <a:pt x="6043" y="9467"/>
                    </a:cubicBezTo>
                    <a:cubicBezTo>
                      <a:pt x="6034" y="9463"/>
                      <a:pt x="6025" y="9461"/>
                      <a:pt x="6017" y="9461"/>
                    </a:cubicBezTo>
                    <a:cubicBezTo>
                      <a:pt x="6014" y="9461"/>
                      <a:pt x="6011" y="9461"/>
                      <a:pt x="6008" y="9461"/>
                    </a:cubicBezTo>
                    <a:lnTo>
                      <a:pt x="6008" y="9461"/>
                    </a:lnTo>
                    <a:cubicBezTo>
                      <a:pt x="6251" y="9164"/>
                      <a:pt x="6413" y="8803"/>
                      <a:pt x="6472" y="8411"/>
                    </a:cubicBezTo>
                    <a:cubicBezTo>
                      <a:pt x="6472" y="8358"/>
                      <a:pt x="6437" y="8340"/>
                      <a:pt x="6401" y="8340"/>
                    </a:cubicBezTo>
                    <a:cubicBezTo>
                      <a:pt x="6352" y="8334"/>
                      <a:pt x="6304" y="8331"/>
                      <a:pt x="6255" y="8331"/>
                    </a:cubicBezTo>
                    <a:cubicBezTo>
                      <a:pt x="5859" y="8331"/>
                      <a:pt x="5481" y="8524"/>
                      <a:pt x="5274" y="8859"/>
                    </a:cubicBezTo>
                    <a:cubicBezTo>
                      <a:pt x="5470" y="8394"/>
                      <a:pt x="5524" y="7875"/>
                      <a:pt x="5435" y="7374"/>
                    </a:cubicBezTo>
                    <a:cubicBezTo>
                      <a:pt x="5435" y="7351"/>
                      <a:pt x="5414" y="7336"/>
                      <a:pt x="5390" y="7336"/>
                    </a:cubicBezTo>
                    <a:cubicBezTo>
                      <a:pt x="5375" y="7336"/>
                      <a:pt x="5359" y="7342"/>
                      <a:pt x="5345" y="7356"/>
                    </a:cubicBezTo>
                    <a:cubicBezTo>
                      <a:pt x="5059" y="7660"/>
                      <a:pt x="4808" y="8000"/>
                      <a:pt x="4611" y="8358"/>
                    </a:cubicBezTo>
                    <a:cubicBezTo>
                      <a:pt x="4558" y="7857"/>
                      <a:pt x="4397" y="7374"/>
                      <a:pt x="4128" y="6944"/>
                    </a:cubicBezTo>
                    <a:cubicBezTo>
                      <a:pt x="4117" y="6922"/>
                      <a:pt x="4092" y="6907"/>
                      <a:pt x="4071" y="6907"/>
                    </a:cubicBezTo>
                    <a:cubicBezTo>
                      <a:pt x="4058" y="6907"/>
                      <a:pt x="4046" y="6912"/>
                      <a:pt x="4039" y="6926"/>
                    </a:cubicBezTo>
                    <a:cubicBezTo>
                      <a:pt x="3663" y="7320"/>
                      <a:pt x="3484" y="7839"/>
                      <a:pt x="3556" y="8376"/>
                    </a:cubicBezTo>
                    <a:cubicBezTo>
                      <a:pt x="3305" y="8018"/>
                      <a:pt x="3001" y="7660"/>
                      <a:pt x="2786" y="7356"/>
                    </a:cubicBezTo>
                    <a:cubicBezTo>
                      <a:pt x="2765" y="7335"/>
                      <a:pt x="2744" y="7326"/>
                      <a:pt x="2723" y="7326"/>
                    </a:cubicBezTo>
                    <a:cubicBezTo>
                      <a:pt x="2708" y="7326"/>
                      <a:pt x="2694" y="7330"/>
                      <a:pt x="2679" y="7338"/>
                    </a:cubicBezTo>
                    <a:cubicBezTo>
                      <a:pt x="2196" y="7910"/>
                      <a:pt x="2303" y="8734"/>
                      <a:pt x="2697" y="9342"/>
                    </a:cubicBezTo>
                    <a:cubicBezTo>
                      <a:pt x="2321" y="9163"/>
                      <a:pt x="1909" y="9056"/>
                      <a:pt x="1498" y="9002"/>
                    </a:cubicBezTo>
                    <a:cubicBezTo>
                      <a:pt x="1444" y="9002"/>
                      <a:pt x="1408" y="9056"/>
                      <a:pt x="1426" y="9109"/>
                    </a:cubicBezTo>
                    <a:cubicBezTo>
                      <a:pt x="1730" y="10219"/>
                      <a:pt x="2804" y="10702"/>
                      <a:pt x="3860" y="10827"/>
                    </a:cubicBezTo>
                    <a:cubicBezTo>
                      <a:pt x="3878" y="10827"/>
                      <a:pt x="3896" y="10809"/>
                      <a:pt x="3896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67" y="10827"/>
                      <a:pt x="4021" y="10774"/>
                      <a:pt x="3985" y="10756"/>
                    </a:cubicBezTo>
                    <a:cubicBezTo>
                      <a:pt x="3913" y="10684"/>
                      <a:pt x="3842" y="10613"/>
                      <a:pt x="3788" y="10523"/>
                    </a:cubicBezTo>
                    <a:lnTo>
                      <a:pt x="3788" y="10487"/>
                    </a:lnTo>
                    <a:cubicBezTo>
                      <a:pt x="3860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9" y="10827"/>
                      <a:pt x="4092" y="10827"/>
                    </a:cubicBezTo>
                    <a:lnTo>
                      <a:pt x="4110" y="10917"/>
                    </a:lnTo>
                    <a:lnTo>
                      <a:pt x="4092" y="10970"/>
                    </a:lnTo>
                    <a:cubicBezTo>
                      <a:pt x="4057" y="11042"/>
                      <a:pt x="4092" y="11096"/>
                      <a:pt x="4164" y="11114"/>
                    </a:cubicBezTo>
                    <a:cubicBezTo>
                      <a:pt x="4343" y="11955"/>
                      <a:pt x="4540" y="12778"/>
                      <a:pt x="4772" y="13601"/>
                    </a:cubicBezTo>
                    <a:lnTo>
                      <a:pt x="4755" y="13601"/>
                    </a:lnTo>
                    <a:cubicBezTo>
                      <a:pt x="4415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200" y="13082"/>
                      <a:pt x="4289" y="13154"/>
                      <a:pt x="4361" y="13243"/>
                    </a:cubicBezTo>
                    <a:cubicBezTo>
                      <a:pt x="4450" y="13351"/>
                      <a:pt x="4540" y="13458"/>
                      <a:pt x="4647" y="13565"/>
                    </a:cubicBezTo>
                    <a:cubicBezTo>
                      <a:pt x="4654" y="13569"/>
                      <a:pt x="4660" y="13570"/>
                      <a:pt x="4667" y="13570"/>
                    </a:cubicBezTo>
                    <a:cubicBezTo>
                      <a:pt x="4695" y="13570"/>
                      <a:pt x="4719" y="13541"/>
                      <a:pt x="4719" y="13512"/>
                    </a:cubicBezTo>
                    <a:cubicBezTo>
                      <a:pt x="4665" y="13368"/>
                      <a:pt x="4576" y="13243"/>
                      <a:pt x="4468" y="13136"/>
                    </a:cubicBezTo>
                    <a:cubicBezTo>
                      <a:pt x="4361" y="13011"/>
                      <a:pt x="4218" y="12903"/>
                      <a:pt x="4075" y="12832"/>
                    </a:cubicBezTo>
                    <a:cubicBezTo>
                      <a:pt x="4060" y="12827"/>
                      <a:pt x="4047" y="12825"/>
                      <a:pt x="4035" y="12825"/>
                    </a:cubicBezTo>
                    <a:cubicBezTo>
                      <a:pt x="4003" y="12825"/>
                      <a:pt x="3980" y="12841"/>
                      <a:pt x="3967" y="12867"/>
                    </a:cubicBezTo>
                    <a:cubicBezTo>
                      <a:pt x="3900" y="13305"/>
                      <a:pt x="4244" y="13695"/>
                      <a:pt x="4673" y="13695"/>
                    </a:cubicBezTo>
                    <a:cubicBezTo>
                      <a:pt x="4700" y="13695"/>
                      <a:pt x="4727" y="13694"/>
                      <a:pt x="4755" y="13691"/>
                    </a:cubicBezTo>
                    <a:cubicBezTo>
                      <a:pt x="4772" y="13691"/>
                      <a:pt x="4772" y="13673"/>
                      <a:pt x="4790" y="13673"/>
                    </a:cubicBezTo>
                    <a:cubicBezTo>
                      <a:pt x="5130" y="14943"/>
                      <a:pt x="5596" y="16178"/>
                      <a:pt x="6150" y="17359"/>
                    </a:cubicBezTo>
                    <a:cubicBezTo>
                      <a:pt x="5864" y="17001"/>
                      <a:pt x="5578" y="16625"/>
                      <a:pt x="5291" y="16250"/>
                    </a:cubicBezTo>
                    <a:cubicBezTo>
                      <a:pt x="4182" y="14317"/>
                      <a:pt x="2571" y="12492"/>
                      <a:pt x="173" y="12456"/>
                    </a:cubicBezTo>
                    <a:cubicBezTo>
                      <a:pt x="138" y="12474"/>
                      <a:pt x="138" y="12527"/>
                      <a:pt x="173" y="12545"/>
                    </a:cubicBezTo>
                    <a:cubicBezTo>
                      <a:pt x="1408" y="12814"/>
                      <a:pt x="2410" y="13100"/>
                      <a:pt x="3395" y="13941"/>
                    </a:cubicBezTo>
                    <a:cubicBezTo>
                      <a:pt x="3931" y="14442"/>
                      <a:pt x="4397" y="15033"/>
                      <a:pt x="4790" y="15659"/>
                    </a:cubicBezTo>
                    <a:cubicBezTo>
                      <a:pt x="3573" y="14227"/>
                      <a:pt x="2160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77" y="13225"/>
                      <a:pt x="2840" y="13816"/>
                      <a:pt x="3967" y="14925"/>
                    </a:cubicBezTo>
                    <a:cubicBezTo>
                      <a:pt x="4431" y="15389"/>
                      <a:pt x="4859" y="15871"/>
                      <a:pt x="5269" y="16388"/>
                    </a:cubicBezTo>
                    <a:lnTo>
                      <a:pt x="5269" y="16388"/>
                    </a:lnTo>
                    <a:cubicBezTo>
                      <a:pt x="4680" y="15777"/>
                      <a:pt x="3832" y="15475"/>
                      <a:pt x="3072" y="15104"/>
                    </a:cubicBezTo>
                    <a:cubicBezTo>
                      <a:pt x="1891" y="14514"/>
                      <a:pt x="1014" y="13529"/>
                      <a:pt x="84" y="12599"/>
                    </a:cubicBezTo>
                    <a:cubicBezTo>
                      <a:pt x="77" y="12596"/>
                      <a:pt x="70" y="12594"/>
                      <a:pt x="6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92" y="13422"/>
                      <a:pt x="1426" y="14120"/>
                      <a:pt x="2231" y="14728"/>
                    </a:cubicBezTo>
                    <a:cubicBezTo>
                      <a:pt x="3198" y="15444"/>
                      <a:pt x="4361" y="15802"/>
                      <a:pt x="5309" y="16554"/>
                    </a:cubicBezTo>
                    <a:cubicBezTo>
                      <a:pt x="5318" y="16563"/>
                      <a:pt x="5332" y="16567"/>
                      <a:pt x="5345" y="16567"/>
                    </a:cubicBezTo>
                    <a:cubicBezTo>
                      <a:pt x="5359" y="16567"/>
                      <a:pt x="5372" y="16563"/>
                      <a:pt x="5381" y="16554"/>
                    </a:cubicBezTo>
                    <a:lnTo>
                      <a:pt x="5399" y="16590"/>
                    </a:lnTo>
                    <a:cubicBezTo>
                      <a:pt x="5399" y="16598"/>
                      <a:pt x="5403" y="16603"/>
                      <a:pt x="5410" y="16603"/>
                    </a:cubicBezTo>
                    <a:cubicBezTo>
                      <a:pt x="5417" y="16603"/>
                      <a:pt x="5426" y="16598"/>
                      <a:pt x="5435" y="16590"/>
                    </a:cubicBezTo>
                    <a:cubicBezTo>
                      <a:pt x="5739" y="16965"/>
                      <a:pt x="6025" y="17341"/>
                      <a:pt x="6311" y="17699"/>
                    </a:cubicBezTo>
                    <a:cubicBezTo>
                      <a:pt x="7027" y="19131"/>
                      <a:pt x="7797" y="20491"/>
                      <a:pt x="8423" y="21904"/>
                    </a:cubicBezTo>
                    <a:cubicBezTo>
                      <a:pt x="8190" y="21618"/>
                      <a:pt x="7868" y="21439"/>
                      <a:pt x="7493" y="21403"/>
                    </a:cubicBezTo>
                    <a:cubicBezTo>
                      <a:pt x="7439" y="21403"/>
                      <a:pt x="7403" y="21457"/>
                      <a:pt x="7439" y="21511"/>
                    </a:cubicBezTo>
                    <a:cubicBezTo>
                      <a:pt x="7636" y="21904"/>
                      <a:pt x="8029" y="22173"/>
                      <a:pt x="8477" y="22209"/>
                    </a:cubicBezTo>
                    <a:cubicBezTo>
                      <a:pt x="8513" y="22209"/>
                      <a:pt x="8530" y="22173"/>
                      <a:pt x="8530" y="22155"/>
                    </a:cubicBezTo>
                    <a:cubicBezTo>
                      <a:pt x="8853" y="22889"/>
                      <a:pt x="9121" y="23676"/>
                      <a:pt x="9354" y="24463"/>
                    </a:cubicBezTo>
                    <a:cubicBezTo>
                      <a:pt x="9157" y="24875"/>
                      <a:pt x="8978" y="25322"/>
                      <a:pt x="8835" y="25752"/>
                    </a:cubicBezTo>
                    <a:cubicBezTo>
                      <a:pt x="8888" y="25394"/>
                      <a:pt x="8853" y="24964"/>
                      <a:pt x="8566" y="24732"/>
                    </a:cubicBezTo>
                    <a:cubicBezTo>
                      <a:pt x="8544" y="24709"/>
                      <a:pt x="8521" y="24699"/>
                      <a:pt x="8501" y="24699"/>
                    </a:cubicBezTo>
                    <a:cubicBezTo>
                      <a:pt x="8474" y="24699"/>
                      <a:pt x="8451" y="24719"/>
                      <a:pt x="8441" y="24750"/>
                    </a:cubicBezTo>
                    <a:cubicBezTo>
                      <a:pt x="8351" y="25161"/>
                      <a:pt x="8441" y="25591"/>
                      <a:pt x="8727" y="25913"/>
                    </a:cubicBezTo>
                    <a:lnTo>
                      <a:pt x="8727" y="25967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9"/>
                      <a:pt x="8423" y="27076"/>
                      <a:pt x="8316" y="27631"/>
                    </a:cubicBezTo>
                    <a:cubicBezTo>
                      <a:pt x="8280" y="27828"/>
                      <a:pt x="8244" y="28042"/>
                      <a:pt x="8226" y="28239"/>
                    </a:cubicBezTo>
                    <a:cubicBezTo>
                      <a:pt x="8244" y="27792"/>
                      <a:pt x="8262" y="27344"/>
                      <a:pt x="8262" y="26879"/>
                    </a:cubicBezTo>
                    <a:cubicBezTo>
                      <a:pt x="8262" y="25806"/>
                      <a:pt x="7886" y="24857"/>
                      <a:pt x="7689" y="23819"/>
                    </a:cubicBezTo>
                    <a:cubicBezTo>
                      <a:pt x="7680" y="23783"/>
                      <a:pt x="7649" y="23765"/>
                      <a:pt x="7618" y="23765"/>
                    </a:cubicBezTo>
                    <a:cubicBezTo>
                      <a:pt x="7586" y="23765"/>
                      <a:pt x="7555" y="23783"/>
                      <a:pt x="7546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47" y="31747"/>
                      <a:pt x="8262" y="33483"/>
                      <a:pt x="8691" y="35147"/>
                    </a:cubicBezTo>
                    <a:cubicBezTo>
                      <a:pt x="8047" y="34001"/>
                      <a:pt x="7117" y="32964"/>
                      <a:pt x="6222" y="32015"/>
                    </a:cubicBezTo>
                    <a:cubicBezTo>
                      <a:pt x="6204" y="31800"/>
                      <a:pt x="6168" y="31550"/>
                      <a:pt x="6150" y="31317"/>
                    </a:cubicBezTo>
                    <a:cubicBezTo>
                      <a:pt x="6401" y="30619"/>
                      <a:pt x="6795" y="29868"/>
                      <a:pt x="6490" y="29152"/>
                    </a:cubicBezTo>
                    <a:cubicBezTo>
                      <a:pt x="6481" y="29125"/>
                      <a:pt x="6455" y="29112"/>
                      <a:pt x="6428" y="29112"/>
                    </a:cubicBezTo>
                    <a:cubicBezTo>
                      <a:pt x="6401" y="29112"/>
                      <a:pt x="6374" y="29125"/>
                      <a:pt x="6365" y="29152"/>
                    </a:cubicBezTo>
                    <a:cubicBezTo>
                      <a:pt x="6276" y="29367"/>
                      <a:pt x="6168" y="29563"/>
                      <a:pt x="6061" y="29760"/>
                    </a:cubicBezTo>
                    <a:cubicBezTo>
                      <a:pt x="6079" y="29385"/>
                      <a:pt x="6079" y="28991"/>
                      <a:pt x="6097" y="28615"/>
                    </a:cubicBezTo>
                    <a:cubicBezTo>
                      <a:pt x="6097" y="28579"/>
                      <a:pt x="6043" y="28543"/>
                      <a:pt x="5989" y="28543"/>
                    </a:cubicBezTo>
                    <a:cubicBezTo>
                      <a:pt x="5435" y="28776"/>
                      <a:pt x="5202" y="29367"/>
                      <a:pt x="5220" y="29939"/>
                    </a:cubicBezTo>
                    <a:cubicBezTo>
                      <a:pt x="4898" y="29528"/>
                      <a:pt x="4486" y="29188"/>
                      <a:pt x="4021" y="28937"/>
                    </a:cubicBezTo>
                    <a:cubicBezTo>
                      <a:pt x="4011" y="28934"/>
                      <a:pt x="4002" y="28933"/>
                      <a:pt x="3993" y="28933"/>
                    </a:cubicBezTo>
                    <a:cubicBezTo>
                      <a:pt x="3950" y="28933"/>
                      <a:pt x="3913" y="28965"/>
                      <a:pt x="3913" y="29009"/>
                    </a:cubicBezTo>
                    <a:cubicBezTo>
                      <a:pt x="3949" y="29492"/>
                      <a:pt x="4092" y="29957"/>
                      <a:pt x="4325" y="30369"/>
                    </a:cubicBezTo>
                    <a:lnTo>
                      <a:pt x="4289" y="30333"/>
                    </a:lnTo>
                    <a:cubicBezTo>
                      <a:pt x="4083" y="30191"/>
                      <a:pt x="3710" y="29957"/>
                      <a:pt x="3390" y="29957"/>
                    </a:cubicBezTo>
                    <a:cubicBezTo>
                      <a:pt x="3266" y="29957"/>
                      <a:pt x="3150" y="29992"/>
                      <a:pt x="3054" y="30082"/>
                    </a:cubicBezTo>
                    <a:cubicBezTo>
                      <a:pt x="2571" y="30530"/>
                      <a:pt x="3090" y="30924"/>
                      <a:pt x="3681" y="31174"/>
                    </a:cubicBezTo>
                    <a:lnTo>
                      <a:pt x="3430" y="31174"/>
                    </a:lnTo>
                    <a:cubicBezTo>
                      <a:pt x="2750" y="31246"/>
                      <a:pt x="2697" y="31800"/>
                      <a:pt x="2947" y="32337"/>
                    </a:cubicBezTo>
                    <a:cubicBezTo>
                      <a:pt x="2956" y="32364"/>
                      <a:pt x="2983" y="32377"/>
                      <a:pt x="3010" y="32377"/>
                    </a:cubicBezTo>
                    <a:cubicBezTo>
                      <a:pt x="3037" y="32377"/>
                      <a:pt x="3063" y="32364"/>
                      <a:pt x="3072" y="32337"/>
                    </a:cubicBezTo>
                    <a:cubicBezTo>
                      <a:pt x="3310" y="31989"/>
                      <a:pt x="3754" y="31890"/>
                      <a:pt x="4220" y="31890"/>
                    </a:cubicBezTo>
                    <a:cubicBezTo>
                      <a:pt x="4665" y="31890"/>
                      <a:pt x="5129" y="31981"/>
                      <a:pt x="5452" y="32033"/>
                    </a:cubicBezTo>
                    <a:cubicBezTo>
                      <a:pt x="5458" y="32035"/>
                      <a:pt x="5464" y="32036"/>
                      <a:pt x="5469" y="32036"/>
                    </a:cubicBezTo>
                    <a:cubicBezTo>
                      <a:pt x="5509" y="32036"/>
                      <a:pt x="5518" y="31977"/>
                      <a:pt x="5470" y="31961"/>
                    </a:cubicBezTo>
                    <a:cubicBezTo>
                      <a:pt x="5159" y="31832"/>
                      <a:pt x="4709" y="31735"/>
                      <a:pt x="4264" y="31735"/>
                    </a:cubicBezTo>
                    <a:cubicBezTo>
                      <a:pt x="3790" y="31735"/>
                      <a:pt x="3323" y="31845"/>
                      <a:pt x="3037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25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9" y="31926"/>
                      <a:pt x="5631" y="31997"/>
                      <a:pt x="5882" y="32033"/>
                    </a:cubicBezTo>
                    <a:lnTo>
                      <a:pt x="5882" y="32069"/>
                    </a:lnTo>
                    <a:cubicBezTo>
                      <a:pt x="5892" y="32100"/>
                      <a:pt x="5921" y="32119"/>
                      <a:pt x="5953" y="32119"/>
                    </a:cubicBezTo>
                    <a:cubicBezTo>
                      <a:pt x="5977" y="32119"/>
                      <a:pt x="6003" y="32109"/>
                      <a:pt x="6025" y="32087"/>
                    </a:cubicBezTo>
                    <a:cubicBezTo>
                      <a:pt x="6043" y="32105"/>
                      <a:pt x="6061" y="32122"/>
                      <a:pt x="6097" y="32122"/>
                    </a:cubicBezTo>
                    <a:cubicBezTo>
                      <a:pt x="6097" y="32158"/>
                      <a:pt x="6097" y="32194"/>
                      <a:pt x="6115" y="32230"/>
                    </a:cubicBezTo>
                    <a:cubicBezTo>
                      <a:pt x="6122" y="32261"/>
                      <a:pt x="6151" y="32275"/>
                      <a:pt x="6179" y="32275"/>
                    </a:cubicBezTo>
                    <a:cubicBezTo>
                      <a:pt x="6215" y="32275"/>
                      <a:pt x="6250" y="32252"/>
                      <a:pt x="6240" y="32212"/>
                    </a:cubicBezTo>
                    <a:lnTo>
                      <a:pt x="6240" y="32176"/>
                    </a:lnTo>
                    <a:cubicBezTo>
                      <a:pt x="6705" y="32695"/>
                      <a:pt x="7135" y="33232"/>
                      <a:pt x="7564" y="33769"/>
                    </a:cubicBezTo>
                    <a:cubicBezTo>
                      <a:pt x="8083" y="34449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7" y="36722"/>
                      <a:pt x="9264" y="37062"/>
                    </a:cubicBezTo>
                    <a:cubicBezTo>
                      <a:pt x="8189" y="35370"/>
                      <a:pt x="6421" y="33696"/>
                      <a:pt x="4624" y="33696"/>
                    </a:cubicBezTo>
                    <a:cubicBezTo>
                      <a:pt x="4596" y="33696"/>
                      <a:pt x="4568" y="33696"/>
                      <a:pt x="4540" y="33697"/>
                    </a:cubicBezTo>
                    <a:cubicBezTo>
                      <a:pt x="4468" y="33697"/>
                      <a:pt x="4432" y="33787"/>
                      <a:pt x="4486" y="33840"/>
                    </a:cubicBezTo>
                    <a:cubicBezTo>
                      <a:pt x="5291" y="34699"/>
                      <a:pt x="5846" y="35898"/>
                      <a:pt x="6795" y="36632"/>
                    </a:cubicBezTo>
                    <a:cubicBezTo>
                      <a:pt x="7564" y="37240"/>
                      <a:pt x="8584" y="37581"/>
                      <a:pt x="9336" y="38189"/>
                    </a:cubicBezTo>
                    <a:cubicBezTo>
                      <a:pt x="9479" y="38386"/>
                      <a:pt x="9622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800" y="38751"/>
                      <a:pt x="9819" y="38734"/>
                      <a:pt x="9819" y="38708"/>
                    </a:cubicBezTo>
                    <a:cubicBezTo>
                      <a:pt x="9801" y="38672"/>
                      <a:pt x="9783" y="38636"/>
                      <a:pt x="9747" y="38601"/>
                    </a:cubicBezTo>
                    <a:lnTo>
                      <a:pt x="9747" y="38601"/>
                    </a:lnTo>
                    <a:cubicBezTo>
                      <a:pt x="9837" y="38690"/>
                      <a:pt x="9908" y="38780"/>
                      <a:pt x="9980" y="38887"/>
                    </a:cubicBezTo>
                    <a:cubicBezTo>
                      <a:pt x="10266" y="39585"/>
                      <a:pt x="10588" y="40301"/>
                      <a:pt x="10875" y="40998"/>
                    </a:cubicBezTo>
                    <a:lnTo>
                      <a:pt x="10714" y="40909"/>
                    </a:lnTo>
                    <a:cubicBezTo>
                      <a:pt x="10570" y="40676"/>
                      <a:pt x="10392" y="40480"/>
                      <a:pt x="10213" y="40283"/>
                    </a:cubicBezTo>
                    <a:cubicBezTo>
                      <a:pt x="10034" y="40050"/>
                      <a:pt x="9801" y="39871"/>
                      <a:pt x="9533" y="39782"/>
                    </a:cubicBezTo>
                    <a:cubicBezTo>
                      <a:pt x="9523" y="39779"/>
                      <a:pt x="9514" y="39778"/>
                      <a:pt x="9505" y="39778"/>
                    </a:cubicBezTo>
                    <a:cubicBezTo>
                      <a:pt x="9444" y="39778"/>
                      <a:pt x="9394" y="39827"/>
                      <a:pt x="9425" y="39889"/>
                    </a:cubicBezTo>
                    <a:cubicBezTo>
                      <a:pt x="9712" y="40515"/>
                      <a:pt x="10266" y="40998"/>
                      <a:pt x="10946" y="41177"/>
                    </a:cubicBezTo>
                    <a:cubicBezTo>
                      <a:pt x="11394" y="42269"/>
                      <a:pt x="11734" y="43414"/>
                      <a:pt x="11948" y="44577"/>
                    </a:cubicBezTo>
                    <a:cubicBezTo>
                      <a:pt x="11948" y="44792"/>
                      <a:pt x="11931" y="44989"/>
                      <a:pt x="11913" y="45186"/>
                    </a:cubicBezTo>
                    <a:cubicBezTo>
                      <a:pt x="11805" y="44685"/>
                      <a:pt x="11555" y="44184"/>
                      <a:pt x="11161" y="44023"/>
                    </a:cubicBezTo>
                    <a:cubicBezTo>
                      <a:pt x="11144" y="44010"/>
                      <a:pt x="11125" y="44004"/>
                      <a:pt x="11107" y="44004"/>
                    </a:cubicBezTo>
                    <a:cubicBezTo>
                      <a:pt x="1105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59" y="45991"/>
                    </a:cubicBezTo>
                    <a:cubicBezTo>
                      <a:pt x="11680" y="47978"/>
                      <a:pt x="11322" y="49946"/>
                      <a:pt x="10803" y="51861"/>
                    </a:cubicBezTo>
                    <a:cubicBezTo>
                      <a:pt x="10792" y="51904"/>
                      <a:pt x="10827" y="51928"/>
                      <a:pt x="10861" y="51928"/>
                    </a:cubicBezTo>
                    <a:cubicBezTo>
                      <a:pt x="10882" y="51928"/>
                      <a:pt x="10903" y="51918"/>
                      <a:pt x="10910" y="51897"/>
                    </a:cubicBezTo>
                    <a:cubicBezTo>
                      <a:pt x="11465" y="50483"/>
                      <a:pt x="11859" y="49015"/>
                      <a:pt x="12074" y="47512"/>
                    </a:cubicBezTo>
                    <a:cubicBezTo>
                      <a:pt x="12682" y="47011"/>
                      <a:pt x="13273" y="46045"/>
                      <a:pt x="13183" y="45275"/>
                    </a:cubicBezTo>
                    <a:cubicBezTo>
                      <a:pt x="13183" y="45234"/>
                      <a:pt x="13140" y="45192"/>
                      <a:pt x="13096" y="45192"/>
                    </a:cubicBezTo>
                    <a:cubicBezTo>
                      <a:pt x="13083" y="45192"/>
                      <a:pt x="13070" y="45196"/>
                      <a:pt x="13058" y="45204"/>
                    </a:cubicBezTo>
                    <a:cubicBezTo>
                      <a:pt x="12575" y="45544"/>
                      <a:pt x="12414" y="46063"/>
                      <a:pt x="12181" y="46546"/>
                    </a:cubicBezTo>
                    <a:cubicBezTo>
                      <a:pt x="12306" y="45258"/>
                      <a:pt x="12342" y="43951"/>
                      <a:pt x="12306" y="42645"/>
                    </a:cubicBezTo>
                    <a:cubicBezTo>
                      <a:pt x="12754" y="42144"/>
                      <a:pt x="12897" y="41392"/>
                      <a:pt x="13004" y="40748"/>
                    </a:cubicBezTo>
                    <a:cubicBezTo>
                      <a:pt x="13019" y="40704"/>
                      <a:pt x="12974" y="40649"/>
                      <a:pt x="12928" y="40649"/>
                    </a:cubicBezTo>
                    <a:cubicBezTo>
                      <a:pt x="12918" y="40649"/>
                      <a:pt x="12907" y="40652"/>
                      <a:pt x="12897" y="40658"/>
                    </a:cubicBezTo>
                    <a:cubicBezTo>
                      <a:pt x="12611" y="40963"/>
                      <a:pt x="12396" y="41303"/>
                      <a:pt x="12253" y="41678"/>
                    </a:cubicBezTo>
                    <a:cubicBezTo>
                      <a:pt x="12253" y="41589"/>
                      <a:pt x="12253" y="41482"/>
                      <a:pt x="12235" y="41392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1"/>
                      <a:pt x="14203" y="35702"/>
                      <a:pt x="14937" y="34646"/>
                    </a:cubicBezTo>
                    <a:cubicBezTo>
                      <a:pt x="16011" y="33125"/>
                      <a:pt x="17049" y="31639"/>
                      <a:pt x="17818" y="29957"/>
                    </a:cubicBezTo>
                    <a:cubicBezTo>
                      <a:pt x="17850" y="29893"/>
                      <a:pt x="17810" y="29829"/>
                      <a:pt x="17751" y="29829"/>
                    </a:cubicBezTo>
                    <a:cubicBezTo>
                      <a:pt x="17743" y="29829"/>
                      <a:pt x="17736" y="29830"/>
                      <a:pt x="17729" y="29832"/>
                    </a:cubicBezTo>
                    <a:cubicBezTo>
                      <a:pt x="15617" y="30440"/>
                      <a:pt x="14114" y="32194"/>
                      <a:pt x="13273" y="34198"/>
                    </a:cubicBezTo>
                    <a:cubicBezTo>
                      <a:pt x="13452" y="33304"/>
                      <a:pt x="13648" y="32427"/>
                      <a:pt x="13863" y="31550"/>
                    </a:cubicBezTo>
                    <a:lnTo>
                      <a:pt x="13863" y="31568"/>
                    </a:lnTo>
                    <a:cubicBezTo>
                      <a:pt x="13863" y="31586"/>
                      <a:pt x="13877" y="31595"/>
                      <a:pt x="13892" y="31595"/>
                    </a:cubicBezTo>
                    <a:cubicBezTo>
                      <a:pt x="13908" y="31595"/>
                      <a:pt x="13926" y="31586"/>
                      <a:pt x="13935" y="31568"/>
                    </a:cubicBezTo>
                    <a:cubicBezTo>
                      <a:pt x="13971" y="31389"/>
                      <a:pt x="13988" y="31210"/>
                      <a:pt x="13971" y="31031"/>
                    </a:cubicBezTo>
                    <a:cubicBezTo>
                      <a:pt x="14096" y="30530"/>
                      <a:pt x="14239" y="30011"/>
                      <a:pt x="14364" y="29510"/>
                    </a:cubicBezTo>
                    <a:cubicBezTo>
                      <a:pt x="14830" y="29277"/>
                      <a:pt x="15205" y="28901"/>
                      <a:pt x="15438" y="28436"/>
                    </a:cubicBezTo>
                    <a:cubicBezTo>
                      <a:pt x="15470" y="28372"/>
                      <a:pt x="15430" y="28308"/>
                      <a:pt x="15370" y="28308"/>
                    </a:cubicBezTo>
                    <a:cubicBezTo>
                      <a:pt x="15363" y="28308"/>
                      <a:pt x="15356" y="28309"/>
                      <a:pt x="15348" y="28311"/>
                    </a:cubicBezTo>
                    <a:cubicBezTo>
                      <a:pt x="15044" y="28400"/>
                      <a:pt x="14758" y="28561"/>
                      <a:pt x="14561" y="28812"/>
                    </a:cubicBezTo>
                    <a:cubicBezTo>
                      <a:pt x="14668" y="28454"/>
                      <a:pt x="14758" y="28096"/>
                      <a:pt x="14865" y="27738"/>
                    </a:cubicBezTo>
                    <a:cubicBezTo>
                      <a:pt x="15116" y="27559"/>
                      <a:pt x="15348" y="27380"/>
                      <a:pt x="15581" y="27166"/>
                    </a:cubicBezTo>
                    <a:lnTo>
                      <a:pt x="15581" y="27166"/>
                    </a:lnTo>
                    <a:cubicBezTo>
                      <a:pt x="15563" y="27201"/>
                      <a:pt x="15527" y="27237"/>
                      <a:pt x="15510" y="27273"/>
                    </a:cubicBezTo>
                    <a:cubicBezTo>
                      <a:pt x="15495" y="27302"/>
                      <a:pt x="15516" y="27331"/>
                      <a:pt x="15544" y="27331"/>
                    </a:cubicBezTo>
                    <a:cubicBezTo>
                      <a:pt x="15550" y="27331"/>
                      <a:pt x="15557" y="27330"/>
                      <a:pt x="15563" y="27327"/>
                    </a:cubicBezTo>
                    <a:cubicBezTo>
                      <a:pt x="15635" y="27273"/>
                      <a:pt x="15688" y="27219"/>
                      <a:pt x="15742" y="27148"/>
                    </a:cubicBezTo>
                    <a:cubicBezTo>
                      <a:pt x="15753" y="27148"/>
                      <a:pt x="15765" y="27148"/>
                      <a:pt x="15776" y="27148"/>
                    </a:cubicBezTo>
                    <a:cubicBezTo>
                      <a:pt x="16485" y="27148"/>
                      <a:pt x="17324" y="26605"/>
                      <a:pt x="17764" y="26253"/>
                    </a:cubicBezTo>
                    <a:cubicBezTo>
                      <a:pt x="17818" y="26199"/>
                      <a:pt x="17782" y="26110"/>
                      <a:pt x="17711" y="26110"/>
                    </a:cubicBezTo>
                    <a:cubicBezTo>
                      <a:pt x="17263" y="26146"/>
                      <a:pt x="16816" y="26235"/>
                      <a:pt x="16404" y="26396"/>
                    </a:cubicBezTo>
                    <a:cubicBezTo>
                      <a:pt x="16941" y="25984"/>
                      <a:pt x="17389" y="25466"/>
                      <a:pt x="17729" y="24875"/>
                    </a:cubicBezTo>
                    <a:cubicBezTo>
                      <a:pt x="17746" y="24821"/>
                      <a:pt x="17711" y="24768"/>
                      <a:pt x="17675" y="24768"/>
                    </a:cubicBezTo>
                    <a:cubicBezTo>
                      <a:pt x="17102" y="24768"/>
                      <a:pt x="16565" y="25018"/>
                      <a:pt x="16207" y="25466"/>
                    </a:cubicBezTo>
                    <a:cubicBezTo>
                      <a:pt x="16386" y="24893"/>
                      <a:pt x="16351" y="24284"/>
                      <a:pt x="16082" y="23748"/>
                    </a:cubicBezTo>
                    <a:cubicBezTo>
                      <a:pt x="16071" y="23725"/>
                      <a:pt x="16040" y="23710"/>
                      <a:pt x="16009" y="23710"/>
                    </a:cubicBezTo>
                    <a:cubicBezTo>
                      <a:pt x="15989" y="23710"/>
                      <a:pt x="15971" y="23716"/>
                      <a:pt x="15957" y="23730"/>
                    </a:cubicBezTo>
                    <a:cubicBezTo>
                      <a:pt x="15581" y="24088"/>
                      <a:pt x="15313" y="24535"/>
                      <a:pt x="15170" y="25018"/>
                    </a:cubicBezTo>
                    <a:cubicBezTo>
                      <a:pt x="15098" y="24750"/>
                      <a:pt x="14991" y="24517"/>
                      <a:pt x="14830" y="24284"/>
                    </a:cubicBezTo>
                    <a:cubicBezTo>
                      <a:pt x="14735" y="24163"/>
                      <a:pt x="14334" y="23786"/>
                      <a:pt x="14067" y="23786"/>
                    </a:cubicBezTo>
                    <a:cubicBezTo>
                      <a:pt x="13980" y="23786"/>
                      <a:pt x="13907" y="23826"/>
                      <a:pt x="13863" y="23927"/>
                    </a:cubicBezTo>
                    <a:cubicBezTo>
                      <a:pt x="13613" y="24445"/>
                      <a:pt x="13809" y="25072"/>
                      <a:pt x="13988" y="25573"/>
                    </a:cubicBezTo>
                    <a:cubicBezTo>
                      <a:pt x="13775" y="25388"/>
                      <a:pt x="13495" y="25283"/>
                      <a:pt x="13209" y="25283"/>
                    </a:cubicBezTo>
                    <a:cubicBezTo>
                      <a:pt x="13135" y="25283"/>
                      <a:pt x="13060" y="25290"/>
                      <a:pt x="12986" y="25304"/>
                    </a:cubicBezTo>
                    <a:cubicBezTo>
                      <a:pt x="12951" y="25322"/>
                      <a:pt x="12933" y="25358"/>
                      <a:pt x="12933" y="25394"/>
                    </a:cubicBezTo>
                    <a:cubicBezTo>
                      <a:pt x="12933" y="26217"/>
                      <a:pt x="13738" y="27094"/>
                      <a:pt x="14597" y="27130"/>
                    </a:cubicBezTo>
                    <a:cubicBezTo>
                      <a:pt x="14633" y="27291"/>
                      <a:pt x="14686" y="27434"/>
                      <a:pt x="14758" y="27595"/>
                    </a:cubicBezTo>
                    <a:cubicBezTo>
                      <a:pt x="14758" y="27613"/>
                      <a:pt x="14758" y="27613"/>
                      <a:pt x="14776" y="27613"/>
                    </a:cubicBezTo>
                    <a:cubicBezTo>
                      <a:pt x="14776" y="27631"/>
                      <a:pt x="14776" y="27631"/>
                      <a:pt x="14776" y="27631"/>
                    </a:cubicBezTo>
                    <a:cubicBezTo>
                      <a:pt x="14758" y="27649"/>
                      <a:pt x="14758" y="27667"/>
                      <a:pt x="14776" y="27685"/>
                    </a:cubicBezTo>
                    <a:cubicBezTo>
                      <a:pt x="14615" y="28168"/>
                      <a:pt x="14454" y="28669"/>
                      <a:pt x="14311" y="29170"/>
                    </a:cubicBezTo>
                    <a:cubicBezTo>
                      <a:pt x="14311" y="29170"/>
                      <a:pt x="14311" y="29188"/>
                      <a:pt x="14311" y="29188"/>
                    </a:cubicBezTo>
                    <a:lnTo>
                      <a:pt x="14257" y="29385"/>
                    </a:lnTo>
                    <a:cubicBezTo>
                      <a:pt x="14185" y="29438"/>
                      <a:pt x="14114" y="29474"/>
                      <a:pt x="14060" y="29528"/>
                    </a:cubicBezTo>
                    <a:cubicBezTo>
                      <a:pt x="13988" y="29581"/>
                      <a:pt x="14060" y="29617"/>
                      <a:pt x="14096" y="29617"/>
                    </a:cubicBezTo>
                    <a:cubicBezTo>
                      <a:pt x="14150" y="29599"/>
                      <a:pt x="14167" y="29599"/>
                      <a:pt x="14203" y="29581"/>
                    </a:cubicBezTo>
                    <a:lnTo>
                      <a:pt x="14203" y="29581"/>
                    </a:lnTo>
                    <a:cubicBezTo>
                      <a:pt x="14114" y="29868"/>
                      <a:pt x="14024" y="30172"/>
                      <a:pt x="13935" y="30458"/>
                    </a:cubicBezTo>
                    <a:cubicBezTo>
                      <a:pt x="13863" y="30154"/>
                      <a:pt x="13738" y="29886"/>
                      <a:pt x="13541" y="29653"/>
                    </a:cubicBezTo>
                    <a:cubicBezTo>
                      <a:pt x="13527" y="29639"/>
                      <a:pt x="13511" y="29633"/>
                      <a:pt x="13495" y="29633"/>
                    </a:cubicBezTo>
                    <a:cubicBezTo>
                      <a:pt x="13469" y="29633"/>
                      <a:pt x="13445" y="29649"/>
                      <a:pt x="13434" y="29671"/>
                    </a:cubicBezTo>
                    <a:cubicBezTo>
                      <a:pt x="13326" y="30118"/>
                      <a:pt x="13523" y="30691"/>
                      <a:pt x="13738" y="31120"/>
                    </a:cubicBezTo>
                    <a:cubicBezTo>
                      <a:pt x="13595" y="31675"/>
                      <a:pt x="13452" y="32230"/>
                      <a:pt x="13308" y="32785"/>
                    </a:cubicBezTo>
                    <a:cubicBezTo>
                      <a:pt x="13308" y="32373"/>
                      <a:pt x="13183" y="31979"/>
                      <a:pt x="12968" y="31639"/>
                    </a:cubicBezTo>
                    <a:cubicBezTo>
                      <a:pt x="12951" y="31621"/>
                      <a:pt x="12928" y="31612"/>
                      <a:pt x="12906" y="31612"/>
                    </a:cubicBezTo>
                    <a:cubicBezTo>
                      <a:pt x="12883" y="31612"/>
                      <a:pt x="12861" y="31621"/>
                      <a:pt x="12843" y="31639"/>
                    </a:cubicBezTo>
                    <a:cubicBezTo>
                      <a:pt x="12628" y="32122"/>
                      <a:pt x="12843" y="32838"/>
                      <a:pt x="13183" y="33232"/>
                    </a:cubicBezTo>
                    <a:lnTo>
                      <a:pt x="13183" y="33268"/>
                    </a:lnTo>
                    <a:cubicBezTo>
                      <a:pt x="12843" y="34681"/>
                      <a:pt x="12557" y="36113"/>
                      <a:pt x="12360" y="37545"/>
                    </a:cubicBezTo>
                    <a:cubicBezTo>
                      <a:pt x="12235" y="37813"/>
                      <a:pt x="12109" y="38082"/>
                      <a:pt x="11966" y="38332"/>
                    </a:cubicBezTo>
                    <a:cubicBezTo>
                      <a:pt x="11954" y="38370"/>
                      <a:pt x="11986" y="38408"/>
                      <a:pt x="12018" y="38408"/>
                    </a:cubicBezTo>
                    <a:cubicBezTo>
                      <a:pt x="12032" y="38408"/>
                      <a:pt x="12045" y="38402"/>
                      <a:pt x="12056" y="38386"/>
                    </a:cubicBezTo>
                    <a:cubicBezTo>
                      <a:pt x="12092" y="38332"/>
                      <a:pt x="12109" y="38278"/>
                      <a:pt x="12145" y="38225"/>
                    </a:cubicBezTo>
                    <a:cubicBezTo>
                      <a:pt x="12154" y="38243"/>
                      <a:pt x="12168" y="38252"/>
                      <a:pt x="12181" y="38252"/>
                    </a:cubicBezTo>
                    <a:cubicBezTo>
                      <a:pt x="12194" y="38252"/>
                      <a:pt x="12208" y="38243"/>
                      <a:pt x="12217" y="38225"/>
                    </a:cubicBezTo>
                    <a:lnTo>
                      <a:pt x="12253" y="38189"/>
                    </a:lnTo>
                    <a:lnTo>
                      <a:pt x="12253" y="38189"/>
                    </a:lnTo>
                    <a:cubicBezTo>
                      <a:pt x="12199" y="38708"/>
                      <a:pt x="12145" y="39209"/>
                      <a:pt x="12109" y="39710"/>
                    </a:cubicBezTo>
                    <a:cubicBezTo>
                      <a:pt x="11913" y="37903"/>
                      <a:pt x="11626" y="36095"/>
                      <a:pt x="11340" y="34306"/>
                    </a:cubicBezTo>
                    <a:cubicBezTo>
                      <a:pt x="11340" y="34306"/>
                      <a:pt x="11358" y="34288"/>
                      <a:pt x="11358" y="34288"/>
                    </a:cubicBezTo>
                    <a:cubicBezTo>
                      <a:pt x="11734" y="33751"/>
                      <a:pt x="11984" y="32946"/>
                      <a:pt x="11752" y="32337"/>
                    </a:cubicBezTo>
                    <a:cubicBezTo>
                      <a:pt x="11740" y="32302"/>
                      <a:pt x="11705" y="32275"/>
                      <a:pt x="11668" y="32275"/>
                    </a:cubicBezTo>
                    <a:cubicBezTo>
                      <a:pt x="11648" y="32275"/>
                      <a:pt x="11627" y="32283"/>
                      <a:pt x="11608" y="32301"/>
                    </a:cubicBezTo>
                    <a:cubicBezTo>
                      <a:pt x="11394" y="32570"/>
                      <a:pt x="11250" y="32892"/>
                      <a:pt x="11161" y="33250"/>
                    </a:cubicBezTo>
                    <a:cubicBezTo>
                      <a:pt x="10964" y="31944"/>
                      <a:pt x="10749" y="30673"/>
                      <a:pt x="10588" y="29420"/>
                    </a:cubicBezTo>
                    <a:lnTo>
                      <a:pt x="10302" y="27362"/>
                    </a:lnTo>
                    <a:cubicBezTo>
                      <a:pt x="10642" y="26951"/>
                      <a:pt x="10803" y="26414"/>
                      <a:pt x="10785" y="25877"/>
                    </a:cubicBezTo>
                    <a:cubicBezTo>
                      <a:pt x="10785" y="25839"/>
                      <a:pt x="10740" y="25801"/>
                      <a:pt x="10695" y="25801"/>
                    </a:cubicBezTo>
                    <a:cubicBezTo>
                      <a:pt x="10677" y="25801"/>
                      <a:pt x="10658" y="25808"/>
                      <a:pt x="10642" y="25823"/>
                    </a:cubicBezTo>
                    <a:cubicBezTo>
                      <a:pt x="10445" y="26056"/>
                      <a:pt x="10302" y="26324"/>
                      <a:pt x="10195" y="26611"/>
                    </a:cubicBezTo>
                    <a:cubicBezTo>
                      <a:pt x="10087" y="25734"/>
                      <a:pt x="9980" y="24875"/>
                      <a:pt x="9873" y="23998"/>
                    </a:cubicBezTo>
                    <a:cubicBezTo>
                      <a:pt x="10177" y="23408"/>
                      <a:pt x="10535" y="22835"/>
                      <a:pt x="10946" y="22280"/>
                    </a:cubicBezTo>
                    <a:cubicBezTo>
                      <a:pt x="10955" y="22289"/>
                      <a:pt x="10964" y="22294"/>
                      <a:pt x="10973" y="22294"/>
                    </a:cubicBezTo>
                    <a:cubicBezTo>
                      <a:pt x="10982" y="22294"/>
                      <a:pt x="10991" y="22289"/>
                      <a:pt x="11000" y="22280"/>
                    </a:cubicBezTo>
                    <a:cubicBezTo>
                      <a:pt x="11171" y="22180"/>
                      <a:pt x="11376" y="22126"/>
                      <a:pt x="11588" y="22126"/>
                    </a:cubicBezTo>
                    <a:cubicBezTo>
                      <a:pt x="11642" y="22126"/>
                      <a:pt x="11697" y="22130"/>
                      <a:pt x="11752" y="22137"/>
                    </a:cubicBezTo>
                    <a:cubicBezTo>
                      <a:pt x="11662" y="22244"/>
                      <a:pt x="11573" y="22334"/>
                      <a:pt x="11447" y="22405"/>
                    </a:cubicBezTo>
                    <a:cubicBezTo>
                      <a:pt x="11268" y="22495"/>
                      <a:pt x="11072" y="22531"/>
                      <a:pt x="10875" y="22531"/>
                    </a:cubicBezTo>
                    <a:cubicBezTo>
                      <a:pt x="10821" y="22531"/>
                      <a:pt x="10785" y="22602"/>
                      <a:pt x="10857" y="22638"/>
                    </a:cubicBezTo>
                    <a:cubicBezTo>
                      <a:pt x="10933" y="22675"/>
                      <a:pt x="11012" y="22691"/>
                      <a:pt x="11092" y="22691"/>
                    </a:cubicBezTo>
                    <a:cubicBezTo>
                      <a:pt x="11439" y="22691"/>
                      <a:pt x="11792" y="22381"/>
                      <a:pt x="11966" y="22119"/>
                    </a:cubicBezTo>
                    <a:cubicBezTo>
                      <a:pt x="11984" y="22083"/>
                      <a:pt x="11966" y="22030"/>
                      <a:pt x="11931" y="22012"/>
                    </a:cubicBezTo>
                    <a:cubicBezTo>
                      <a:pt x="11832" y="21987"/>
                      <a:pt x="11732" y="21975"/>
                      <a:pt x="11632" y="21975"/>
                    </a:cubicBezTo>
                    <a:cubicBezTo>
                      <a:pt x="11442" y="21975"/>
                      <a:pt x="11254" y="22019"/>
                      <a:pt x="11089" y="22101"/>
                    </a:cubicBezTo>
                    <a:cubicBezTo>
                      <a:pt x="11394" y="21708"/>
                      <a:pt x="11716" y="21314"/>
                      <a:pt x="12074" y="20956"/>
                    </a:cubicBezTo>
                    <a:cubicBezTo>
                      <a:pt x="12271" y="20741"/>
                      <a:pt x="12485" y="20544"/>
                      <a:pt x="12700" y="20330"/>
                    </a:cubicBezTo>
                    <a:cubicBezTo>
                      <a:pt x="13165" y="20097"/>
                      <a:pt x="13666" y="19900"/>
                      <a:pt x="14167" y="19721"/>
                    </a:cubicBezTo>
                    <a:cubicBezTo>
                      <a:pt x="15259" y="19274"/>
                      <a:pt x="16422" y="18987"/>
                      <a:pt x="17621" y="18862"/>
                    </a:cubicBezTo>
                    <a:cubicBezTo>
                      <a:pt x="17675" y="18862"/>
                      <a:pt x="17675" y="18773"/>
                      <a:pt x="17621" y="18773"/>
                    </a:cubicBezTo>
                    <a:cubicBezTo>
                      <a:pt x="17575" y="18771"/>
                      <a:pt x="17528" y="18771"/>
                      <a:pt x="17482" y="18771"/>
                    </a:cubicBezTo>
                    <a:cubicBezTo>
                      <a:pt x="16213" y="18771"/>
                      <a:pt x="15056" y="19237"/>
                      <a:pt x="13899" y="19703"/>
                    </a:cubicBezTo>
                    <a:cubicBezTo>
                      <a:pt x="13697" y="19779"/>
                      <a:pt x="13476" y="19855"/>
                      <a:pt x="13263" y="19944"/>
                    </a:cubicBezTo>
                    <a:lnTo>
                      <a:pt x="13263" y="19944"/>
                    </a:lnTo>
                    <a:cubicBezTo>
                      <a:pt x="13830" y="19652"/>
                      <a:pt x="14354" y="19283"/>
                      <a:pt x="14919" y="18970"/>
                    </a:cubicBezTo>
                    <a:cubicBezTo>
                      <a:pt x="15688" y="18540"/>
                      <a:pt x="16583" y="18486"/>
                      <a:pt x="17424" y="18486"/>
                    </a:cubicBezTo>
                    <a:cubicBezTo>
                      <a:pt x="17526" y="18486"/>
                      <a:pt x="17715" y="18482"/>
                      <a:pt x="17934" y="18482"/>
                    </a:cubicBezTo>
                    <a:cubicBezTo>
                      <a:pt x="18678" y="18482"/>
                      <a:pt x="19773" y="18535"/>
                      <a:pt x="18999" y="19005"/>
                    </a:cubicBezTo>
                    <a:cubicBezTo>
                      <a:pt x="17711" y="19793"/>
                      <a:pt x="16583" y="20025"/>
                      <a:pt x="15098" y="20061"/>
                    </a:cubicBezTo>
                    <a:cubicBezTo>
                      <a:pt x="14132" y="20079"/>
                      <a:pt x="13255" y="20204"/>
                      <a:pt x="12414" y="20705"/>
                    </a:cubicBezTo>
                    <a:cubicBezTo>
                      <a:pt x="12382" y="20721"/>
                      <a:pt x="12392" y="20780"/>
                      <a:pt x="12420" y="20780"/>
                    </a:cubicBezTo>
                    <a:cubicBezTo>
                      <a:pt x="12424" y="20780"/>
                      <a:pt x="12428" y="20779"/>
                      <a:pt x="12432" y="20777"/>
                    </a:cubicBezTo>
                    <a:cubicBezTo>
                      <a:pt x="13863" y="20222"/>
                      <a:pt x="15241" y="20258"/>
                      <a:pt x="16744" y="20133"/>
                    </a:cubicBezTo>
                    <a:cubicBezTo>
                      <a:pt x="17854" y="20043"/>
                      <a:pt x="18838" y="19256"/>
                      <a:pt x="19786" y="18737"/>
                    </a:cubicBezTo>
                    <a:cubicBezTo>
                      <a:pt x="19840" y="18701"/>
                      <a:pt x="19840" y="18612"/>
                      <a:pt x="19769" y="18576"/>
                    </a:cubicBezTo>
                    <a:cubicBezTo>
                      <a:pt x="18938" y="18445"/>
                      <a:pt x="18124" y="18331"/>
                      <a:pt x="17304" y="18331"/>
                    </a:cubicBezTo>
                    <a:cubicBezTo>
                      <a:pt x="16887" y="18331"/>
                      <a:pt x="16469" y="18360"/>
                      <a:pt x="16046" y="18433"/>
                    </a:cubicBezTo>
                    <a:cubicBezTo>
                      <a:pt x="15062" y="18594"/>
                      <a:pt x="14257" y="19220"/>
                      <a:pt x="13398" y="19739"/>
                    </a:cubicBezTo>
                    <a:cubicBezTo>
                      <a:pt x="13935" y="19256"/>
                      <a:pt x="14472" y="18773"/>
                      <a:pt x="15008" y="18272"/>
                    </a:cubicBezTo>
                    <a:cubicBezTo>
                      <a:pt x="15527" y="17789"/>
                      <a:pt x="16046" y="17323"/>
                      <a:pt x="16583" y="16894"/>
                    </a:cubicBezTo>
                    <a:cubicBezTo>
                      <a:pt x="16771" y="16987"/>
                      <a:pt x="16985" y="17040"/>
                      <a:pt x="17204" y="17040"/>
                    </a:cubicBezTo>
                    <a:cubicBezTo>
                      <a:pt x="17235" y="17040"/>
                      <a:pt x="17267" y="17039"/>
                      <a:pt x="17299" y="17037"/>
                    </a:cubicBezTo>
                    <a:cubicBezTo>
                      <a:pt x="17424" y="17019"/>
                      <a:pt x="17657" y="16894"/>
                      <a:pt x="17639" y="16715"/>
                    </a:cubicBezTo>
                    <a:cubicBezTo>
                      <a:pt x="17603" y="16554"/>
                      <a:pt x="17406" y="16518"/>
                      <a:pt x="17299" y="16482"/>
                    </a:cubicBezTo>
                    <a:lnTo>
                      <a:pt x="17192" y="16446"/>
                    </a:lnTo>
                    <a:cubicBezTo>
                      <a:pt x="17514" y="16232"/>
                      <a:pt x="17836" y="15999"/>
                      <a:pt x="18194" y="15820"/>
                    </a:cubicBezTo>
                    <a:cubicBezTo>
                      <a:pt x="18194" y="15838"/>
                      <a:pt x="18230" y="15856"/>
                      <a:pt x="18265" y="15856"/>
                    </a:cubicBezTo>
                    <a:lnTo>
                      <a:pt x="18337" y="15856"/>
                    </a:lnTo>
                    <a:cubicBezTo>
                      <a:pt x="18426" y="15910"/>
                      <a:pt x="18516" y="15963"/>
                      <a:pt x="18623" y="15999"/>
                    </a:cubicBezTo>
                    <a:cubicBezTo>
                      <a:pt x="18641" y="15999"/>
                      <a:pt x="18677" y="15999"/>
                      <a:pt x="18695" y="15981"/>
                    </a:cubicBezTo>
                    <a:lnTo>
                      <a:pt x="18766" y="15981"/>
                    </a:lnTo>
                    <a:cubicBezTo>
                      <a:pt x="19303" y="16912"/>
                      <a:pt x="20109" y="17789"/>
                      <a:pt x="21272" y="17806"/>
                    </a:cubicBezTo>
                    <a:cubicBezTo>
                      <a:pt x="21325" y="17806"/>
                      <a:pt x="21361" y="17735"/>
                      <a:pt x="21325" y="17681"/>
                    </a:cubicBezTo>
                    <a:cubicBezTo>
                      <a:pt x="21164" y="17252"/>
                      <a:pt x="20914" y="16876"/>
                      <a:pt x="20574" y="16572"/>
                    </a:cubicBezTo>
                    <a:lnTo>
                      <a:pt x="20574" y="16572"/>
                    </a:lnTo>
                    <a:cubicBezTo>
                      <a:pt x="20623" y="16575"/>
                      <a:pt x="20672" y="16577"/>
                      <a:pt x="20721" y="16577"/>
                    </a:cubicBezTo>
                    <a:cubicBezTo>
                      <a:pt x="21154" y="16577"/>
                      <a:pt x="21582" y="16437"/>
                      <a:pt x="21952" y="16196"/>
                    </a:cubicBezTo>
                    <a:cubicBezTo>
                      <a:pt x="21970" y="16178"/>
                      <a:pt x="21970" y="16142"/>
                      <a:pt x="21952" y="16124"/>
                    </a:cubicBezTo>
                    <a:lnTo>
                      <a:pt x="21898" y="16160"/>
                    </a:lnTo>
                    <a:cubicBezTo>
                      <a:pt x="21661" y="15635"/>
                      <a:pt x="21023" y="15479"/>
                      <a:pt x="20379" y="15479"/>
                    </a:cubicBezTo>
                    <a:cubicBezTo>
                      <a:pt x="20342" y="15479"/>
                      <a:pt x="20306" y="15479"/>
                      <a:pt x="20270" y="15480"/>
                    </a:cubicBezTo>
                    <a:lnTo>
                      <a:pt x="20520" y="15373"/>
                    </a:lnTo>
                    <a:cubicBezTo>
                      <a:pt x="20878" y="15230"/>
                      <a:pt x="21612" y="14961"/>
                      <a:pt x="21630" y="14478"/>
                    </a:cubicBezTo>
                    <a:cubicBezTo>
                      <a:pt x="21649" y="14163"/>
                      <a:pt x="21371" y="14075"/>
                      <a:pt x="21069" y="14075"/>
                    </a:cubicBezTo>
                    <a:cubicBezTo>
                      <a:pt x="20822" y="14075"/>
                      <a:pt x="20559" y="14133"/>
                      <a:pt x="20431" y="14174"/>
                    </a:cubicBezTo>
                    <a:cubicBezTo>
                      <a:pt x="20305" y="14227"/>
                      <a:pt x="20162" y="14281"/>
                      <a:pt x="20037" y="14353"/>
                    </a:cubicBezTo>
                    <a:cubicBezTo>
                      <a:pt x="20377" y="13959"/>
                      <a:pt x="20610" y="13494"/>
                      <a:pt x="20717" y="12993"/>
                    </a:cubicBezTo>
                    <a:cubicBezTo>
                      <a:pt x="20735" y="12957"/>
                      <a:pt x="20699" y="12903"/>
                      <a:pt x="20663" y="12903"/>
                    </a:cubicBezTo>
                    <a:cubicBezTo>
                      <a:pt x="20019" y="12903"/>
                      <a:pt x="19590" y="13315"/>
                      <a:pt x="19303" y="13834"/>
                    </a:cubicBezTo>
                    <a:cubicBezTo>
                      <a:pt x="19411" y="13189"/>
                      <a:pt x="19178" y="12527"/>
                      <a:pt x="18695" y="11883"/>
                    </a:cubicBezTo>
                    <a:cubicBezTo>
                      <a:pt x="18675" y="11863"/>
                      <a:pt x="18645" y="11849"/>
                      <a:pt x="18618" y="11849"/>
                    </a:cubicBezTo>
                    <a:cubicBezTo>
                      <a:pt x="18597" y="11849"/>
                      <a:pt x="18578" y="11859"/>
                      <a:pt x="18570" y="11883"/>
                    </a:cubicBezTo>
                    <a:cubicBezTo>
                      <a:pt x="18355" y="12366"/>
                      <a:pt x="18230" y="12867"/>
                      <a:pt x="18194" y="13386"/>
                    </a:cubicBezTo>
                    <a:cubicBezTo>
                      <a:pt x="18122" y="13261"/>
                      <a:pt x="18051" y="13136"/>
                      <a:pt x="17997" y="13011"/>
                    </a:cubicBezTo>
                    <a:cubicBezTo>
                      <a:pt x="17979" y="12975"/>
                      <a:pt x="17943" y="12957"/>
                      <a:pt x="17907" y="12957"/>
                    </a:cubicBezTo>
                    <a:cubicBezTo>
                      <a:pt x="17890" y="12957"/>
                      <a:pt x="17872" y="12939"/>
                      <a:pt x="17872" y="12939"/>
                    </a:cubicBezTo>
                    <a:lnTo>
                      <a:pt x="17818" y="12939"/>
                    </a:lnTo>
                    <a:cubicBezTo>
                      <a:pt x="17782" y="12939"/>
                      <a:pt x="17764" y="12975"/>
                      <a:pt x="17746" y="12993"/>
                    </a:cubicBezTo>
                    <a:cubicBezTo>
                      <a:pt x="17478" y="13816"/>
                      <a:pt x="17406" y="14979"/>
                      <a:pt x="18104" y="15605"/>
                    </a:cubicBezTo>
                    <a:cubicBezTo>
                      <a:pt x="18086" y="15641"/>
                      <a:pt x="18086" y="15677"/>
                      <a:pt x="18104" y="15695"/>
                    </a:cubicBezTo>
                    <a:cubicBezTo>
                      <a:pt x="17657" y="15910"/>
                      <a:pt x="17227" y="16160"/>
                      <a:pt x="16816" y="16446"/>
                    </a:cubicBezTo>
                    <a:cubicBezTo>
                      <a:pt x="16762" y="16446"/>
                      <a:pt x="16726" y="16464"/>
                      <a:pt x="16691" y="16482"/>
                    </a:cubicBezTo>
                    <a:cubicBezTo>
                      <a:pt x="16673" y="16500"/>
                      <a:pt x="16655" y="16518"/>
                      <a:pt x="16673" y="16536"/>
                    </a:cubicBezTo>
                    <a:cubicBezTo>
                      <a:pt x="16315" y="16786"/>
                      <a:pt x="15993" y="17037"/>
                      <a:pt x="15671" y="17305"/>
                    </a:cubicBezTo>
                    <a:cubicBezTo>
                      <a:pt x="15867" y="16983"/>
                      <a:pt x="15975" y="16572"/>
                      <a:pt x="15796" y="16250"/>
                    </a:cubicBezTo>
                    <a:cubicBezTo>
                      <a:pt x="15786" y="16220"/>
                      <a:pt x="15765" y="16207"/>
                      <a:pt x="15743" y="16207"/>
                    </a:cubicBezTo>
                    <a:cubicBezTo>
                      <a:pt x="15724" y="16207"/>
                      <a:pt x="15705" y="16216"/>
                      <a:pt x="15688" y="16232"/>
                    </a:cubicBezTo>
                    <a:cubicBezTo>
                      <a:pt x="15384" y="16536"/>
                      <a:pt x="15277" y="16983"/>
                      <a:pt x="15366" y="17413"/>
                    </a:cubicBezTo>
                    <a:cubicBezTo>
                      <a:pt x="15348" y="17466"/>
                      <a:pt x="15313" y="17520"/>
                      <a:pt x="15295" y="17574"/>
                    </a:cubicBezTo>
                    <a:cubicBezTo>
                      <a:pt x="15295" y="17574"/>
                      <a:pt x="15295" y="17592"/>
                      <a:pt x="15295" y="17610"/>
                    </a:cubicBezTo>
                    <a:cubicBezTo>
                      <a:pt x="14346" y="18415"/>
                      <a:pt x="13452" y="19327"/>
                      <a:pt x="12611" y="20151"/>
                    </a:cubicBezTo>
                    <a:lnTo>
                      <a:pt x="12539" y="20169"/>
                    </a:lnTo>
                    <a:cubicBezTo>
                      <a:pt x="12521" y="20186"/>
                      <a:pt x="12521" y="20204"/>
                      <a:pt x="12521" y="20222"/>
                    </a:cubicBezTo>
                    <a:lnTo>
                      <a:pt x="12217" y="20526"/>
                    </a:lnTo>
                    <a:cubicBezTo>
                      <a:pt x="12074" y="20616"/>
                      <a:pt x="11948" y="20741"/>
                      <a:pt x="11841" y="20884"/>
                    </a:cubicBezTo>
                    <a:cubicBezTo>
                      <a:pt x="11769" y="20956"/>
                      <a:pt x="11680" y="21045"/>
                      <a:pt x="11590" y="21135"/>
                    </a:cubicBezTo>
                    <a:cubicBezTo>
                      <a:pt x="12020" y="20330"/>
                      <a:pt x="12342" y="19471"/>
                      <a:pt x="12557" y="18594"/>
                    </a:cubicBezTo>
                    <a:cubicBezTo>
                      <a:pt x="12682" y="18129"/>
                      <a:pt x="12807" y="17627"/>
                      <a:pt x="12951" y="17126"/>
                    </a:cubicBezTo>
                    <a:cubicBezTo>
                      <a:pt x="13147" y="17037"/>
                      <a:pt x="13308" y="16912"/>
                      <a:pt x="13452" y="16733"/>
                    </a:cubicBezTo>
                    <a:cubicBezTo>
                      <a:pt x="13595" y="16572"/>
                      <a:pt x="13666" y="16375"/>
                      <a:pt x="13666" y="16160"/>
                    </a:cubicBezTo>
                    <a:cubicBezTo>
                      <a:pt x="13666" y="16108"/>
                      <a:pt x="13638" y="16074"/>
                      <a:pt x="13601" y="16074"/>
                    </a:cubicBezTo>
                    <a:cubicBezTo>
                      <a:pt x="13588" y="16074"/>
                      <a:pt x="13573" y="16079"/>
                      <a:pt x="13559" y="16088"/>
                    </a:cubicBezTo>
                    <a:cubicBezTo>
                      <a:pt x="13362" y="16214"/>
                      <a:pt x="13201" y="16357"/>
                      <a:pt x="13094" y="16554"/>
                    </a:cubicBezTo>
                    <a:cubicBezTo>
                      <a:pt x="13255" y="15874"/>
                      <a:pt x="13362" y="15194"/>
                      <a:pt x="13416" y="14496"/>
                    </a:cubicBezTo>
                    <a:cubicBezTo>
                      <a:pt x="13430" y="14501"/>
                      <a:pt x="13445" y="14503"/>
                      <a:pt x="13458" y="14503"/>
                    </a:cubicBezTo>
                    <a:cubicBezTo>
                      <a:pt x="13496" y="14503"/>
                      <a:pt x="13528" y="14486"/>
                      <a:pt x="13541" y="14460"/>
                    </a:cubicBezTo>
                    <a:lnTo>
                      <a:pt x="13648" y="14299"/>
                    </a:lnTo>
                    <a:cubicBezTo>
                      <a:pt x="13702" y="14245"/>
                      <a:pt x="13738" y="14174"/>
                      <a:pt x="13774" y="14102"/>
                    </a:cubicBezTo>
                    <a:cubicBezTo>
                      <a:pt x="14722" y="13852"/>
                      <a:pt x="15706" y="12760"/>
                      <a:pt x="15331" y="11776"/>
                    </a:cubicBezTo>
                    <a:cubicBezTo>
                      <a:pt x="15324" y="11755"/>
                      <a:pt x="15305" y="11745"/>
                      <a:pt x="15287" y="11745"/>
                    </a:cubicBezTo>
                    <a:cubicBezTo>
                      <a:pt x="15259" y="11745"/>
                      <a:pt x="15230" y="11768"/>
                      <a:pt x="15241" y="11812"/>
                    </a:cubicBezTo>
                    <a:cubicBezTo>
                      <a:pt x="15545" y="12724"/>
                      <a:pt x="14686" y="13458"/>
                      <a:pt x="13899" y="13869"/>
                    </a:cubicBezTo>
                    <a:cubicBezTo>
                      <a:pt x="13953" y="13780"/>
                      <a:pt x="14006" y="13673"/>
                      <a:pt x="14042" y="13583"/>
                    </a:cubicBezTo>
                    <a:cubicBezTo>
                      <a:pt x="14078" y="13547"/>
                      <a:pt x="14078" y="13512"/>
                      <a:pt x="14096" y="13476"/>
                    </a:cubicBezTo>
                    <a:cubicBezTo>
                      <a:pt x="14096" y="13458"/>
                      <a:pt x="14096" y="13440"/>
                      <a:pt x="14096" y="13422"/>
                    </a:cubicBezTo>
                    <a:cubicBezTo>
                      <a:pt x="14812" y="12921"/>
                      <a:pt x="15205" y="12080"/>
                      <a:pt x="15134" y="11203"/>
                    </a:cubicBezTo>
                    <a:cubicBezTo>
                      <a:pt x="15134" y="11174"/>
                      <a:pt x="15110" y="11145"/>
                      <a:pt x="15082" y="11145"/>
                    </a:cubicBezTo>
                    <a:cubicBezTo>
                      <a:pt x="15075" y="11145"/>
                      <a:pt x="15069" y="11146"/>
                      <a:pt x="15062" y="11149"/>
                    </a:cubicBezTo>
                    <a:cubicBezTo>
                      <a:pt x="14794" y="11221"/>
                      <a:pt x="14561" y="11400"/>
                      <a:pt x="14436" y="11633"/>
                    </a:cubicBezTo>
                    <a:cubicBezTo>
                      <a:pt x="14454" y="11346"/>
                      <a:pt x="14454" y="11042"/>
                      <a:pt x="14436" y="10738"/>
                    </a:cubicBezTo>
                    <a:cubicBezTo>
                      <a:pt x="14436" y="10709"/>
                      <a:pt x="14400" y="10679"/>
                      <a:pt x="14367" y="10679"/>
                    </a:cubicBezTo>
                    <a:cubicBezTo>
                      <a:pt x="14360" y="10679"/>
                      <a:pt x="14353" y="10681"/>
                      <a:pt x="14346" y="10684"/>
                    </a:cubicBezTo>
                    <a:cubicBezTo>
                      <a:pt x="13935" y="10845"/>
                      <a:pt x="13613" y="11203"/>
                      <a:pt x="13505" y="11650"/>
                    </a:cubicBezTo>
                    <a:cubicBezTo>
                      <a:pt x="13421" y="11483"/>
                      <a:pt x="13087" y="10999"/>
                      <a:pt x="12859" y="10999"/>
                    </a:cubicBezTo>
                    <a:cubicBezTo>
                      <a:pt x="12795" y="10999"/>
                      <a:pt x="12739" y="11037"/>
                      <a:pt x="12700" y="11132"/>
                    </a:cubicBezTo>
                    <a:cubicBezTo>
                      <a:pt x="12682" y="11060"/>
                      <a:pt x="12664" y="10988"/>
                      <a:pt x="12664" y="10917"/>
                    </a:cubicBezTo>
                    <a:cubicBezTo>
                      <a:pt x="12664" y="10869"/>
                      <a:pt x="12632" y="10837"/>
                      <a:pt x="12595" y="10837"/>
                    </a:cubicBezTo>
                    <a:cubicBezTo>
                      <a:pt x="12577" y="10837"/>
                      <a:pt x="12557" y="10845"/>
                      <a:pt x="12539" y="10863"/>
                    </a:cubicBezTo>
                    <a:cubicBezTo>
                      <a:pt x="11931" y="11382"/>
                      <a:pt x="11984" y="13082"/>
                      <a:pt x="12700" y="13583"/>
                    </a:cubicBezTo>
                    <a:cubicBezTo>
                      <a:pt x="12378" y="13494"/>
                      <a:pt x="12092" y="13333"/>
                      <a:pt x="11859" y="13082"/>
                    </a:cubicBezTo>
                    <a:cubicBezTo>
                      <a:pt x="11698" y="12921"/>
                      <a:pt x="11590" y="12706"/>
                      <a:pt x="11573" y="12492"/>
                    </a:cubicBezTo>
                    <a:cubicBezTo>
                      <a:pt x="11537" y="12205"/>
                      <a:pt x="11698" y="12008"/>
                      <a:pt x="11823" y="11776"/>
                    </a:cubicBezTo>
                    <a:cubicBezTo>
                      <a:pt x="11838" y="11747"/>
                      <a:pt x="11817" y="11717"/>
                      <a:pt x="11789" y="11717"/>
                    </a:cubicBezTo>
                    <a:cubicBezTo>
                      <a:pt x="11783" y="11717"/>
                      <a:pt x="11776" y="11719"/>
                      <a:pt x="11769" y="11722"/>
                    </a:cubicBezTo>
                    <a:cubicBezTo>
                      <a:pt x="11358" y="12008"/>
                      <a:pt x="11340" y="12545"/>
                      <a:pt x="11573" y="12957"/>
                    </a:cubicBezTo>
                    <a:cubicBezTo>
                      <a:pt x="11841" y="13386"/>
                      <a:pt x="12324" y="13673"/>
                      <a:pt x="12843" y="13691"/>
                    </a:cubicBezTo>
                    <a:cubicBezTo>
                      <a:pt x="12861" y="13691"/>
                      <a:pt x="12879" y="13691"/>
                      <a:pt x="12879" y="13673"/>
                    </a:cubicBezTo>
                    <a:cubicBezTo>
                      <a:pt x="12915" y="13691"/>
                      <a:pt x="12951" y="13708"/>
                      <a:pt x="13004" y="13708"/>
                    </a:cubicBezTo>
                    <a:cubicBezTo>
                      <a:pt x="13058" y="13887"/>
                      <a:pt x="13076" y="14066"/>
                      <a:pt x="13112" y="14245"/>
                    </a:cubicBezTo>
                    <a:cubicBezTo>
                      <a:pt x="13112" y="14297"/>
                      <a:pt x="13154" y="14325"/>
                      <a:pt x="13193" y="14325"/>
                    </a:cubicBezTo>
                    <a:cubicBezTo>
                      <a:pt x="13221" y="14325"/>
                      <a:pt x="13247" y="14311"/>
                      <a:pt x="13255" y="14281"/>
                    </a:cubicBezTo>
                    <a:cubicBezTo>
                      <a:pt x="13273" y="14263"/>
                      <a:pt x="13291" y="14263"/>
                      <a:pt x="13308" y="14245"/>
                    </a:cubicBezTo>
                    <a:lnTo>
                      <a:pt x="13308" y="14245"/>
                    </a:lnTo>
                    <a:cubicBezTo>
                      <a:pt x="13183" y="15605"/>
                      <a:pt x="12933" y="16930"/>
                      <a:pt x="12557" y="18236"/>
                    </a:cubicBezTo>
                    <a:cubicBezTo>
                      <a:pt x="12611" y="17735"/>
                      <a:pt x="12611" y="17234"/>
                      <a:pt x="12539" y="16733"/>
                    </a:cubicBezTo>
                    <a:cubicBezTo>
                      <a:pt x="12360" y="15587"/>
                      <a:pt x="11358" y="15104"/>
                      <a:pt x="10857" y="14138"/>
                    </a:cubicBezTo>
                    <a:cubicBezTo>
                      <a:pt x="10844" y="14119"/>
                      <a:pt x="10827" y="14111"/>
                      <a:pt x="10811" y="14111"/>
                    </a:cubicBezTo>
                    <a:cubicBezTo>
                      <a:pt x="10780" y="14111"/>
                      <a:pt x="10749" y="14139"/>
                      <a:pt x="10749" y="14174"/>
                    </a:cubicBezTo>
                    <a:cubicBezTo>
                      <a:pt x="11036" y="15265"/>
                      <a:pt x="10893" y="16393"/>
                      <a:pt x="11036" y="17502"/>
                    </a:cubicBezTo>
                    <a:cubicBezTo>
                      <a:pt x="11179" y="18683"/>
                      <a:pt x="11752" y="19632"/>
                      <a:pt x="11555" y="20866"/>
                    </a:cubicBezTo>
                    <a:cubicBezTo>
                      <a:pt x="11412" y="21153"/>
                      <a:pt x="11268" y="21439"/>
                      <a:pt x="11107" y="21708"/>
                    </a:cubicBezTo>
                    <a:cubicBezTo>
                      <a:pt x="10606" y="22298"/>
                      <a:pt x="10159" y="22942"/>
                      <a:pt x="9783" y="23622"/>
                    </a:cubicBezTo>
                    <a:cubicBezTo>
                      <a:pt x="9694" y="22763"/>
                      <a:pt x="9586" y="21886"/>
                      <a:pt x="9515" y="21028"/>
                    </a:cubicBezTo>
                    <a:cubicBezTo>
                      <a:pt x="9783" y="20652"/>
                      <a:pt x="9890" y="20186"/>
                      <a:pt x="9819" y="19739"/>
                    </a:cubicBezTo>
                    <a:cubicBezTo>
                      <a:pt x="9807" y="19704"/>
                      <a:pt x="9773" y="19685"/>
                      <a:pt x="9741" y="19685"/>
                    </a:cubicBezTo>
                    <a:cubicBezTo>
                      <a:pt x="9723" y="19685"/>
                      <a:pt x="9706" y="19691"/>
                      <a:pt x="9694" y="19703"/>
                    </a:cubicBezTo>
                    <a:cubicBezTo>
                      <a:pt x="9586" y="19793"/>
                      <a:pt x="9479" y="19918"/>
                      <a:pt x="9425" y="20061"/>
                    </a:cubicBezTo>
                    <a:cubicBezTo>
                      <a:pt x="9336" y="19005"/>
                      <a:pt x="9264" y="17967"/>
                      <a:pt x="9210" y="16912"/>
                    </a:cubicBezTo>
                    <a:cubicBezTo>
                      <a:pt x="9210" y="16643"/>
                      <a:pt x="9193" y="16393"/>
                      <a:pt x="9193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29" y="14676"/>
                      <a:pt x="9699" y="14648"/>
                      <a:pt x="9668" y="14648"/>
                    </a:cubicBezTo>
                    <a:cubicBezTo>
                      <a:pt x="9651" y="14648"/>
                      <a:pt x="9635" y="14656"/>
                      <a:pt x="9622" y="14675"/>
                    </a:cubicBezTo>
                    <a:cubicBezTo>
                      <a:pt x="9425" y="14854"/>
                      <a:pt x="9282" y="15086"/>
                      <a:pt x="9193" y="15337"/>
                    </a:cubicBezTo>
                    <a:cubicBezTo>
                      <a:pt x="9193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36" y="12295"/>
                      <a:pt x="10338" y="10469"/>
                      <a:pt x="11429" y="8823"/>
                    </a:cubicBezTo>
                    <a:cubicBezTo>
                      <a:pt x="12235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53" y="5405"/>
                      <a:pt x="13917" y="5638"/>
                      <a:pt x="13845" y="5835"/>
                    </a:cubicBezTo>
                    <a:cubicBezTo>
                      <a:pt x="13774" y="6103"/>
                      <a:pt x="13684" y="6371"/>
                      <a:pt x="13595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41" y="9915"/>
                      <a:pt x="10749" y="10756"/>
                      <a:pt x="9962" y="11812"/>
                    </a:cubicBezTo>
                    <a:cubicBezTo>
                      <a:pt x="9936" y="11850"/>
                      <a:pt x="9957" y="11880"/>
                      <a:pt x="9984" y="11880"/>
                    </a:cubicBezTo>
                    <a:cubicBezTo>
                      <a:pt x="9994" y="11880"/>
                      <a:pt x="10006" y="11875"/>
                      <a:pt x="10016" y="11865"/>
                    </a:cubicBezTo>
                    <a:cubicBezTo>
                      <a:pt x="12056" y="9915"/>
                      <a:pt x="13953" y="7624"/>
                      <a:pt x="14167" y="4689"/>
                    </a:cubicBezTo>
                    <a:cubicBezTo>
                      <a:pt x="14167" y="4651"/>
                      <a:pt x="14130" y="4621"/>
                      <a:pt x="14089" y="4621"/>
                    </a:cubicBezTo>
                    <a:cubicBezTo>
                      <a:pt x="14074" y="4621"/>
                      <a:pt x="14057" y="4626"/>
                      <a:pt x="14042" y="4636"/>
                    </a:cubicBezTo>
                    <a:cubicBezTo>
                      <a:pt x="13112" y="5763"/>
                      <a:pt x="11931" y="6640"/>
                      <a:pt x="11054" y="7803"/>
                    </a:cubicBezTo>
                    <a:cubicBezTo>
                      <a:pt x="10159" y="8948"/>
                      <a:pt x="9712" y="10434"/>
                      <a:pt x="9550" y="11847"/>
                    </a:cubicBezTo>
                    <a:cubicBezTo>
                      <a:pt x="9550" y="11865"/>
                      <a:pt x="9568" y="11883"/>
                      <a:pt x="9604" y="11883"/>
                    </a:cubicBezTo>
                    <a:cubicBezTo>
                      <a:pt x="9497" y="12169"/>
                      <a:pt x="9407" y="12456"/>
                      <a:pt x="9336" y="12760"/>
                    </a:cubicBezTo>
                    <a:cubicBezTo>
                      <a:pt x="9479" y="10970"/>
                      <a:pt x="9712" y="9217"/>
                      <a:pt x="9908" y="7445"/>
                    </a:cubicBezTo>
                    <a:cubicBezTo>
                      <a:pt x="10213" y="7123"/>
                      <a:pt x="10409" y="6729"/>
                      <a:pt x="10481" y="6300"/>
                    </a:cubicBezTo>
                    <a:cubicBezTo>
                      <a:pt x="10481" y="6256"/>
                      <a:pt x="10445" y="6224"/>
                      <a:pt x="10412" y="6224"/>
                    </a:cubicBezTo>
                    <a:cubicBezTo>
                      <a:pt x="10405" y="6224"/>
                      <a:pt x="10398" y="6225"/>
                      <a:pt x="10392" y="6228"/>
                    </a:cubicBezTo>
                    <a:cubicBezTo>
                      <a:pt x="10230" y="6318"/>
                      <a:pt x="10105" y="6443"/>
                      <a:pt x="10016" y="6604"/>
                    </a:cubicBezTo>
                    <a:cubicBezTo>
                      <a:pt x="10069" y="6157"/>
                      <a:pt x="10105" y="5691"/>
                      <a:pt x="10159" y="5244"/>
                    </a:cubicBezTo>
                    <a:cubicBezTo>
                      <a:pt x="10177" y="5226"/>
                      <a:pt x="10195" y="5208"/>
                      <a:pt x="10177" y="5172"/>
                    </a:cubicBezTo>
                    <a:cubicBezTo>
                      <a:pt x="10177" y="5155"/>
                      <a:pt x="10177" y="5137"/>
                      <a:pt x="10159" y="5101"/>
                    </a:cubicBezTo>
                    <a:cubicBezTo>
                      <a:pt x="10159" y="5083"/>
                      <a:pt x="10159" y="5029"/>
                      <a:pt x="10159" y="4976"/>
                    </a:cubicBezTo>
                    <a:cubicBezTo>
                      <a:pt x="10553" y="4850"/>
                      <a:pt x="10857" y="4510"/>
                      <a:pt x="10946" y="4117"/>
                    </a:cubicBezTo>
                    <a:lnTo>
                      <a:pt x="11036" y="4099"/>
                    </a:lnTo>
                    <a:cubicBezTo>
                      <a:pt x="11290" y="4295"/>
                      <a:pt x="11576" y="4362"/>
                      <a:pt x="11878" y="4362"/>
                    </a:cubicBezTo>
                    <a:cubicBezTo>
                      <a:pt x="12539" y="4362"/>
                      <a:pt x="13275" y="4038"/>
                      <a:pt x="13920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50" y="4045"/>
                      <a:pt x="14167" y="3991"/>
                      <a:pt x="14167" y="3938"/>
                    </a:cubicBezTo>
                    <a:cubicBezTo>
                      <a:pt x="14054" y="3402"/>
                      <a:pt x="13514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80" y="2846"/>
                      <a:pt x="13631" y="2309"/>
                      <a:pt x="13953" y="1772"/>
                    </a:cubicBezTo>
                    <a:cubicBezTo>
                      <a:pt x="13971" y="1719"/>
                      <a:pt x="13935" y="1647"/>
                      <a:pt x="13881" y="1647"/>
                    </a:cubicBezTo>
                    <a:cubicBezTo>
                      <a:pt x="13733" y="1637"/>
                      <a:pt x="13583" y="1629"/>
                      <a:pt x="13436" y="1629"/>
                    </a:cubicBezTo>
                    <a:cubicBezTo>
                      <a:pt x="13049" y="1629"/>
                      <a:pt x="12676" y="1687"/>
                      <a:pt x="12378" y="1933"/>
                    </a:cubicBezTo>
                    <a:cubicBezTo>
                      <a:pt x="12485" y="1593"/>
                      <a:pt x="12503" y="1218"/>
                      <a:pt x="12449" y="860"/>
                    </a:cubicBezTo>
                    <a:cubicBezTo>
                      <a:pt x="12436" y="834"/>
                      <a:pt x="12414" y="817"/>
                      <a:pt x="12388" y="817"/>
                    </a:cubicBezTo>
                    <a:cubicBezTo>
                      <a:pt x="12379" y="817"/>
                      <a:pt x="12370" y="819"/>
                      <a:pt x="12360" y="824"/>
                    </a:cubicBezTo>
                    <a:lnTo>
                      <a:pt x="12288" y="896"/>
                    </a:lnTo>
                    <a:cubicBezTo>
                      <a:pt x="12324" y="699"/>
                      <a:pt x="12432" y="663"/>
                      <a:pt x="12432" y="502"/>
                    </a:cubicBezTo>
                    <a:cubicBezTo>
                      <a:pt x="12432" y="466"/>
                      <a:pt x="12396" y="448"/>
                      <a:pt x="12378" y="430"/>
                    </a:cubicBezTo>
                    <a:cubicBezTo>
                      <a:pt x="12292" y="411"/>
                      <a:pt x="12211" y="401"/>
                      <a:pt x="12133" y="401"/>
                    </a:cubicBezTo>
                    <a:cubicBezTo>
                      <a:pt x="11642" y="401"/>
                      <a:pt x="11306" y="770"/>
                      <a:pt x="11089" y="1218"/>
                    </a:cubicBezTo>
                    <a:cubicBezTo>
                      <a:pt x="11018" y="824"/>
                      <a:pt x="10910" y="448"/>
                      <a:pt x="10857" y="72"/>
                    </a:cubicBezTo>
                    <a:cubicBezTo>
                      <a:pt x="10857" y="19"/>
                      <a:pt x="10821" y="1"/>
                      <a:pt x="107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37"/>
              <p:cNvSpPr/>
              <p:nvPr/>
            </p:nvSpPr>
            <p:spPr>
              <a:xfrm>
                <a:off x="5872100" y="1591175"/>
                <a:ext cx="266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6" extrusionOk="0">
                    <a:moveTo>
                      <a:pt x="997" y="1"/>
                    </a:moveTo>
                    <a:cubicBezTo>
                      <a:pt x="603" y="430"/>
                      <a:pt x="281" y="914"/>
                      <a:pt x="13" y="1415"/>
                    </a:cubicBezTo>
                    <a:cubicBezTo>
                      <a:pt x="0" y="1440"/>
                      <a:pt x="23" y="1465"/>
                      <a:pt x="44" y="1465"/>
                    </a:cubicBezTo>
                    <a:cubicBezTo>
                      <a:pt x="53" y="1465"/>
                      <a:pt x="61" y="1461"/>
                      <a:pt x="66" y="1450"/>
                    </a:cubicBezTo>
                    <a:cubicBezTo>
                      <a:pt x="371" y="967"/>
                      <a:pt x="782" y="556"/>
                      <a:pt x="1051" y="55"/>
                    </a:cubicBezTo>
                    <a:cubicBezTo>
                      <a:pt x="1063" y="29"/>
                      <a:pt x="1040" y="4"/>
                      <a:pt x="1019" y="4"/>
                    </a:cubicBezTo>
                    <a:cubicBezTo>
                      <a:pt x="1011" y="4"/>
                      <a:pt x="1002" y="8"/>
                      <a:pt x="997" y="19"/>
                    </a:cubicBezTo>
                    <a:lnTo>
                      <a:pt x="997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37"/>
              <p:cNvSpPr/>
              <p:nvPr/>
            </p:nvSpPr>
            <p:spPr>
              <a:xfrm>
                <a:off x="5665475" y="1644125"/>
                <a:ext cx="225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79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4" y="774"/>
                      <a:pt x="854" y="779"/>
                      <a:pt x="863" y="779"/>
                    </a:cubicBezTo>
                    <a:cubicBezTo>
                      <a:pt x="885" y="779"/>
                      <a:pt x="900" y="754"/>
                      <a:pt x="887" y="728"/>
                    </a:cubicBezTo>
                    <a:cubicBezTo>
                      <a:pt x="636" y="460"/>
                      <a:pt x="368" y="227"/>
                      <a:pt x="82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37"/>
              <p:cNvSpPr/>
              <p:nvPr/>
            </p:nvSpPr>
            <p:spPr>
              <a:xfrm>
                <a:off x="5745350" y="1477100"/>
                <a:ext cx="2330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91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3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5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3" y="1"/>
                    </a:moveTo>
                    <a:cubicBezTo>
                      <a:pt x="40" y="1"/>
                      <a:pt x="0" y="24"/>
                      <a:pt x="0" y="72"/>
                    </a:cubicBezTo>
                    <a:cubicBezTo>
                      <a:pt x="54" y="591"/>
                      <a:pt x="287" y="1307"/>
                      <a:pt x="806" y="1540"/>
                    </a:cubicBezTo>
                    <a:cubicBezTo>
                      <a:pt x="824" y="1557"/>
                      <a:pt x="842" y="1575"/>
                      <a:pt x="842" y="1575"/>
                    </a:cubicBezTo>
                    <a:cubicBezTo>
                      <a:pt x="853" y="1586"/>
                      <a:pt x="865" y="1591"/>
                      <a:pt x="877" y="1591"/>
                    </a:cubicBezTo>
                    <a:cubicBezTo>
                      <a:pt x="904" y="1591"/>
                      <a:pt x="925" y="1570"/>
                      <a:pt x="913" y="1557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2" y="1217"/>
                      <a:pt x="752" y="985"/>
                      <a:pt x="645" y="770"/>
                    </a:cubicBezTo>
                    <a:cubicBezTo>
                      <a:pt x="537" y="484"/>
                      <a:pt x="358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37"/>
              <p:cNvSpPr/>
              <p:nvPr/>
            </p:nvSpPr>
            <p:spPr>
              <a:xfrm>
                <a:off x="5565725" y="1123475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3" y="0"/>
                    </a:moveTo>
                    <a:cubicBezTo>
                      <a:pt x="31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3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2"/>
                      <a:pt x="1209" y="653"/>
                    </a:cubicBezTo>
                    <a:lnTo>
                      <a:pt x="1209" y="653"/>
                    </a:lnTo>
                    <a:lnTo>
                      <a:pt x="1191" y="671"/>
                    </a:lnTo>
                    <a:cubicBezTo>
                      <a:pt x="868" y="384"/>
                      <a:pt x="457" y="223"/>
                      <a:pt x="99" y="8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37"/>
              <p:cNvSpPr/>
              <p:nvPr/>
            </p:nvSpPr>
            <p:spPr>
              <a:xfrm>
                <a:off x="5766375" y="8937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3" y="0"/>
                      <a:pt x="591" y="90"/>
                      <a:pt x="502" y="161"/>
                    </a:cubicBezTo>
                    <a:lnTo>
                      <a:pt x="520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5" y="322"/>
                      <a:pt x="824" y="197"/>
                      <a:pt x="842" y="72"/>
                    </a:cubicBezTo>
                    <a:cubicBezTo>
                      <a:pt x="842" y="36"/>
                      <a:pt x="824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37"/>
              <p:cNvSpPr/>
              <p:nvPr/>
            </p:nvSpPr>
            <p:spPr>
              <a:xfrm>
                <a:off x="5589100" y="10493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1" y="1"/>
                      <a:pt x="1" y="51"/>
                      <a:pt x="41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1" y="349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9" y="217"/>
                      <a:pt x="703" y="163"/>
                      <a:pt x="667" y="163"/>
                    </a:cubicBezTo>
                    <a:cubicBezTo>
                      <a:pt x="608" y="163"/>
                      <a:pt x="548" y="171"/>
                      <a:pt x="488" y="171"/>
                    </a:cubicBezTo>
                    <a:cubicBezTo>
                      <a:pt x="458" y="171"/>
                      <a:pt x="429" y="169"/>
                      <a:pt x="399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37"/>
              <p:cNvSpPr/>
              <p:nvPr/>
            </p:nvSpPr>
            <p:spPr>
              <a:xfrm>
                <a:off x="5965625" y="11762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0"/>
                    </a:moveTo>
                    <a:cubicBezTo>
                      <a:pt x="34" y="0"/>
                      <a:pt x="0" y="28"/>
                      <a:pt x="12" y="63"/>
                    </a:cubicBezTo>
                    <a:cubicBezTo>
                      <a:pt x="48" y="188"/>
                      <a:pt x="137" y="295"/>
                      <a:pt x="244" y="385"/>
                    </a:cubicBezTo>
                    <a:cubicBezTo>
                      <a:pt x="322" y="447"/>
                      <a:pt x="439" y="535"/>
                      <a:pt x="550" y="535"/>
                    </a:cubicBezTo>
                    <a:cubicBezTo>
                      <a:pt x="568" y="535"/>
                      <a:pt x="585" y="533"/>
                      <a:pt x="602" y="528"/>
                    </a:cubicBezTo>
                    <a:cubicBezTo>
                      <a:pt x="638" y="510"/>
                      <a:pt x="638" y="474"/>
                      <a:pt x="638" y="439"/>
                    </a:cubicBezTo>
                    <a:cubicBezTo>
                      <a:pt x="567" y="349"/>
                      <a:pt x="459" y="331"/>
                      <a:pt x="370" y="278"/>
                    </a:cubicBezTo>
                    <a:lnTo>
                      <a:pt x="352" y="278"/>
                    </a:lnTo>
                    <a:cubicBezTo>
                      <a:pt x="244" y="224"/>
                      <a:pt x="173" y="134"/>
                      <a:pt x="119" y="27"/>
                    </a:cubicBezTo>
                    <a:cubicBezTo>
                      <a:pt x="107" y="8"/>
                      <a:pt x="8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37"/>
              <p:cNvSpPr/>
              <p:nvPr/>
            </p:nvSpPr>
            <p:spPr>
              <a:xfrm>
                <a:off x="5621425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4" y="717"/>
                      <a:pt x="179" y="431"/>
                      <a:pt x="341" y="216"/>
                    </a:cubicBezTo>
                    <a:lnTo>
                      <a:pt x="341" y="216"/>
                    </a:lnTo>
                    <a:cubicBezTo>
                      <a:pt x="323" y="556"/>
                      <a:pt x="287" y="896"/>
                      <a:pt x="215" y="1236"/>
                    </a:cubicBezTo>
                    <a:cubicBezTo>
                      <a:pt x="215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37"/>
              <p:cNvSpPr/>
              <p:nvPr/>
            </p:nvSpPr>
            <p:spPr>
              <a:xfrm>
                <a:off x="5742675" y="91502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3"/>
                    </a:moveTo>
                    <a:lnTo>
                      <a:pt x="125" y="133"/>
                    </a:lnTo>
                    <a:cubicBezTo>
                      <a:pt x="340" y="151"/>
                      <a:pt x="394" y="473"/>
                      <a:pt x="430" y="777"/>
                    </a:cubicBezTo>
                    <a:cubicBezTo>
                      <a:pt x="269" y="598"/>
                      <a:pt x="161" y="365"/>
                      <a:pt x="125" y="133"/>
                    </a:cubicBezTo>
                    <a:close/>
                    <a:moveTo>
                      <a:pt x="128" y="1"/>
                    </a:moveTo>
                    <a:cubicBezTo>
                      <a:pt x="105" y="1"/>
                      <a:pt x="80" y="3"/>
                      <a:pt x="54" y="7"/>
                    </a:cubicBezTo>
                    <a:cubicBezTo>
                      <a:pt x="18" y="7"/>
                      <a:pt x="0" y="25"/>
                      <a:pt x="0" y="61"/>
                    </a:cubicBezTo>
                    <a:cubicBezTo>
                      <a:pt x="36" y="383"/>
                      <a:pt x="179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1" y="1269"/>
                      <a:pt x="477" y="1269"/>
                    </a:cubicBezTo>
                    <a:cubicBezTo>
                      <a:pt x="492" y="1269"/>
                      <a:pt x="510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7" y="902"/>
                    </a:lnTo>
                    <a:cubicBezTo>
                      <a:pt x="537" y="499"/>
                      <a:pt x="490" y="1"/>
                      <a:pt x="1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37"/>
              <p:cNvSpPr/>
              <p:nvPr/>
            </p:nvSpPr>
            <p:spPr>
              <a:xfrm>
                <a:off x="5940850" y="1632250"/>
                <a:ext cx="548750" cy="129840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36" extrusionOk="0">
                    <a:moveTo>
                      <a:pt x="9879" y="4746"/>
                    </a:moveTo>
                    <a:cubicBezTo>
                      <a:pt x="9879" y="4836"/>
                      <a:pt x="9843" y="4925"/>
                      <a:pt x="9843" y="4997"/>
                    </a:cubicBezTo>
                    <a:cubicBezTo>
                      <a:pt x="9557" y="5498"/>
                      <a:pt x="9431" y="6160"/>
                      <a:pt x="8984" y="6500"/>
                    </a:cubicBezTo>
                    <a:cubicBezTo>
                      <a:pt x="9038" y="5802"/>
                      <a:pt x="9467" y="5283"/>
                      <a:pt x="9879" y="4746"/>
                    </a:cubicBezTo>
                    <a:close/>
                    <a:moveTo>
                      <a:pt x="10201" y="6178"/>
                    </a:moveTo>
                    <a:lnTo>
                      <a:pt x="10201" y="6178"/>
                    </a:lnTo>
                    <a:cubicBezTo>
                      <a:pt x="10523" y="6608"/>
                      <a:pt x="10720" y="7126"/>
                      <a:pt x="10774" y="7663"/>
                    </a:cubicBezTo>
                    <a:cubicBezTo>
                      <a:pt x="10362" y="7359"/>
                      <a:pt x="10344" y="6697"/>
                      <a:pt x="10201" y="6178"/>
                    </a:cubicBezTo>
                    <a:close/>
                    <a:moveTo>
                      <a:pt x="9700" y="9560"/>
                    </a:moveTo>
                    <a:cubicBezTo>
                      <a:pt x="9700" y="9668"/>
                      <a:pt x="9700" y="9775"/>
                      <a:pt x="9718" y="9864"/>
                    </a:cubicBezTo>
                    <a:cubicBezTo>
                      <a:pt x="9575" y="10204"/>
                      <a:pt x="9414" y="10544"/>
                      <a:pt x="9235" y="10849"/>
                    </a:cubicBezTo>
                    <a:cubicBezTo>
                      <a:pt x="9342" y="10401"/>
                      <a:pt x="9503" y="9972"/>
                      <a:pt x="9700" y="9560"/>
                    </a:cubicBezTo>
                    <a:close/>
                    <a:moveTo>
                      <a:pt x="11758" y="11314"/>
                    </a:moveTo>
                    <a:cubicBezTo>
                      <a:pt x="11973" y="11475"/>
                      <a:pt x="12169" y="11672"/>
                      <a:pt x="12313" y="11904"/>
                    </a:cubicBezTo>
                    <a:cubicBezTo>
                      <a:pt x="12080" y="11743"/>
                      <a:pt x="11901" y="11547"/>
                      <a:pt x="11758" y="11314"/>
                    </a:cubicBezTo>
                    <a:close/>
                    <a:moveTo>
                      <a:pt x="10523" y="14446"/>
                    </a:moveTo>
                    <a:cubicBezTo>
                      <a:pt x="10917" y="14607"/>
                      <a:pt x="11185" y="14965"/>
                      <a:pt x="11257" y="15376"/>
                    </a:cubicBezTo>
                    <a:cubicBezTo>
                      <a:pt x="10899" y="15179"/>
                      <a:pt x="10720" y="14803"/>
                      <a:pt x="10523" y="14446"/>
                    </a:cubicBezTo>
                    <a:close/>
                    <a:moveTo>
                      <a:pt x="12169" y="13443"/>
                    </a:moveTo>
                    <a:lnTo>
                      <a:pt x="12169" y="13443"/>
                    </a:lnTo>
                    <a:cubicBezTo>
                      <a:pt x="12277" y="13551"/>
                      <a:pt x="12384" y="13676"/>
                      <a:pt x="12509" y="13766"/>
                    </a:cubicBezTo>
                    <a:lnTo>
                      <a:pt x="12492" y="13766"/>
                    </a:lnTo>
                    <a:cubicBezTo>
                      <a:pt x="12814" y="14231"/>
                      <a:pt x="13172" y="14660"/>
                      <a:pt x="13547" y="15072"/>
                    </a:cubicBezTo>
                    <a:cubicBezTo>
                      <a:pt x="14084" y="15680"/>
                      <a:pt x="14800" y="16074"/>
                      <a:pt x="15337" y="16665"/>
                    </a:cubicBezTo>
                    <a:cubicBezTo>
                      <a:pt x="15345" y="16673"/>
                      <a:pt x="15354" y="16676"/>
                      <a:pt x="15363" y="16676"/>
                    </a:cubicBezTo>
                    <a:cubicBezTo>
                      <a:pt x="15393" y="16676"/>
                      <a:pt x="15418" y="16638"/>
                      <a:pt x="15391" y="16611"/>
                    </a:cubicBezTo>
                    <a:cubicBezTo>
                      <a:pt x="14943" y="16038"/>
                      <a:pt x="14299" y="15680"/>
                      <a:pt x="13816" y="15143"/>
                    </a:cubicBezTo>
                    <a:cubicBezTo>
                      <a:pt x="13512" y="14821"/>
                      <a:pt x="13225" y="14481"/>
                      <a:pt x="12957" y="14123"/>
                    </a:cubicBezTo>
                    <a:lnTo>
                      <a:pt x="12957" y="14123"/>
                    </a:lnTo>
                    <a:cubicBezTo>
                      <a:pt x="13243" y="14320"/>
                      <a:pt x="13565" y="14481"/>
                      <a:pt x="13869" y="14660"/>
                    </a:cubicBezTo>
                    <a:cubicBezTo>
                      <a:pt x="15140" y="15376"/>
                      <a:pt x="15874" y="16271"/>
                      <a:pt x="16715" y="17434"/>
                    </a:cubicBezTo>
                    <a:cubicBezTo>
                      <a:pt x="16954" y="17758"/>
                      <a:pt x="17372" y="18060"/>
                      <a:pt x="17066" y="18060"/>
                    </a:cubicBezTo>
                    <a:cubicBezTo>
                      <a:pt x="16983" y="18060"/>
                      <a:pt x="16848" y="18038"/>
                      <a:pt x="16643" y="17989"/>
                    </a:cubicBezTo>
                    <a:cubicBezTo>
                      <a:pt x="15856" y="17792"/>
                      <a:pt x="15140" y="17166"/>
                      <a:pt x="14567" y="16665"/>
                    </a:cubicBezTo>
                    <a:cubicBezTo>
                      <a:pt x="13655" y="15841"/>
                      <a:pt x="12903" y="14857"/>
                      <a:pt x="12313" y="13783"/>
                    </a:cubicBezTo>
                    <a:lnTo>
                      <a:pt x="12169" y="13443"/>
                    </a:lnTo>
                    <a:close/>
                    <a:moveTo>
                      <a:pt x="10702" y="17953"/>
                    </a:moveTo>
                    <a:cubicBezTo>
                      <a:pt x="10774" y="18472"/>
                      <a:pt x="10630" y="18973"/>
                      <a:pt x="10344" y="19385"/>
                    </a:cubicBezTo>
                    <a:cubicBezTo>
                      <a:pt x="10219" y="18866"/>
                      <a:pt x="10487" y="18418"/>
                      <a:pt x="10702" y="17953"/>
                    </a:cubicBezTo>
                    <a:close/>
                    <a:moveTo>
                      <a:pt x="8841" y="18919"/>
                    </a:moveTo>
                    <a:cubicBezTo>
                      <a:pt x="9020" y="19259"/>
                      <a:pt x="9181" y="19707"/>
                      <a:pt x="9074" y="20065"/>
                    </a:cubicBezTo>
                    <a:cubicBezTo>
                      <a:pt x="8912" y="19707"/>
                      <a:pt x="8823" y="19313"/>
                      <a:pt x="8841" y="18919"/>
                    </a:cubicBezTo>
                    <a:close/>
                    <a:moveTo>
                      <a:pt x="16124" y="20011"/>
                    </a:moveTo>
                    <a:lnTo>
                      <a:pt x="16124" y="20011"/>
                    </a:lnTo>
                    <a:cubicBezTo>
                      <a:pt x="16436" y="20115"/>
                      <a:pt x="16747" y="20269"/>
                      <a:pt x="17010" y="20473"/>
                    </a:cubicBezTo>
                    <a:lnTo>
                      <a:pt x="17010" y="20473"/>
                    </a:lnTo>
                    <a:cubicBezTo>
                      <a:pt x="16860" y="20452"/>
                      <a:pt x="16725" y="20400"/>
                      <a:pt x="16589" y="20315"/>
                    </a:cubicBezTo>
                    <a:cubicBezTo>
                      <a:pt x="16500" y="20244"/>
                      <a:pt x="16393" y="20172"/>
                      <a:pt x="16285" y="20118"/>
                    </a:cubicBezTo>
                    <a:lnTo>
                      <a:pt x="16214" y="20118"/>
                    </a:lnTo>
                    <a:cubicBezTo>
                      <a:pt x="16196" y="20118"/>
                      <a:pt x="16178" y="20118"/>
                      <a:pt x="16160" y="20136"/>
                    </a:cubicBezTo>
                    <a:cubicBezTo>
                      <a:pt x="16142" y="20100"/>
                      <a:pt x="16124" y="20047"/>
                      <a:pt x="16124" y="20011"/>
                    </a:cubicBezTo>
                    <a:close/>
                    <a:moveTo>
                      <a:pt x="15963" y="20172"/>
                    </a:moveTo>
                    <a:lnTo>
                      <a:pt x="15981" y="20208"/>
                    </a:lnTo>
                    <a:lnTo>
                      <a:pt x="15999" y="20190"/>
                    </a:lnTo>
                    <a:cubicBezTo>
                      <a:pt x="16017" y="20261"/>
                      <a:pt x="16035" y="20315"/>
                      <a:pt x="16053" y="20387"/>
                    </a:cubicBezTo>
                    <a:cubicBezTo>
                      <a:pt x="16088" y="20476"/>
                      <a:pt x="16106" y="20584"/>
                      <a:pt x="16124" y="20673"/>
                    </a:cubicBezTo>
                    <a:cubicBezTo>
                      <a:pt x="16124" y="20709"/>
                      <a:pt x="16106" y="20745"/>
                      <a:pt x="16088" y="20780"/>
                    </a:cubicBezTo>
                    <a:cubicBezTo>
                      <a:pt x="16053" y="20655"/>
                      <a:pt x="15999" y="20530"/>
                      <a:pt x="15981" y="20387"/>
                    </a:cubicBezTo>
                    <a:lnTo>
                      <a:pt x="15981" y="20369"/>
                    </a:lnTo>
                    <a:cubicBezTo>
                      <a:pt x="15999" y="20369"/>
                      <a:pt x="15981" y="20351"/>
                      <a:pt x="15981" y="20333"/>
                    </a:cubicBezTo>
                    <a:cubicBezTo>
                      <a:pt x="15981" y="20279"/>
                      <a:pt x="15963" y="20226"/>
                      <a:pt x="15963" y="20172"/>
                    </a:cubicBezTo>
                    <a:close/>
                    <a:moveTo>
                      <a:pt x="16375" y="20530"/>
                    </a:moveTo>
                    <a:cubicBezTo>
                      <a:pt x="16411" y="20584"/>
                      <a:pt x="16464" y="20637"/>
                      <a:pt x="16500" y="20673"/>
                    </a:cubicBezTo>
                    <a:cubicBezTo>
                      <a:pt x="16536" y="20780"/>
                      <a:pt x="16554" y="20888"/>
                      <a:pt x="16554" y="20995"/>
                    </a:cubicBezTo>
                    <a:cubicBezTo>
                      <a:pt x="16500" y="20924"/>
                      <a:pt x="16446" y="20852"/>
                      <a:pt x="16411" y="20780"/>
                    </a:cubicBezTo>
                    <a:cubicBezTo>
                      <a:pt x="16394" y="20697"/>
                      <a:pt x="16362" y="20629"/>
                      <a:pt x="16343" y="20548"/>
                    </a:cubicBezTo>
                    <a:lnTo>
                      <a:pt x="16343" y="20548"/>
                    </a:lnTo>
                    <a:cubicBezTo>
                      <a:pt x="16357" y="20548"/>
                      <a:pt x="16358" y="20546"/>
                      <a:pt x="16375" y="20530"/>
                    </a:cubicBezTo>
                    <a:close/>
                    <a:moveTo>
                      <a:pt x="12169" y="14034"/>
                    </a:moveTo>
                    <a:cubicBezTo>
                      <a:pt x="12187" y="14088"/>
                      <a:pt x="12205" y="14141"/>
                      <a:pt x="12223" y="14195"/>
                    </a:cubicBezTo>
                    <a:cubicBezTo>
                      <a:pt x="12277" y="15376"/>
                      <a:pt x="12474" y="16539"/>
                      <a:pt x="12384" y="17738"/>
                    </a:cubicBezTo>
                    <a:cubicBezTo>
                      <a:pt x="12384" y="17756"/>
                      <a:pt x="12398" y="17765"/>
                      <a:pt x="12411" y="17765"/>
                    </a:cubicBezTo>
                    <a:cubicBezTo>
                      <a:pt x="12424" y="17765"/>
                      <a:pt x="12438" y="17756"/>
                      <a:pt x="12438" y="17738"/>
                    </a:cubicBezTo>
                    <a:cubicBezTo>
                      <a:pt x="12545" y="16718"/>
                      <a:pt x="12527" y="15698"/>
                      <a:pt x="12402" y="14678"/>
                    </a:cubicBezTo>
                    <a:lnTo>
                      <a:pt x="12402" y="14678"/>
                    </a:lnTo>
                    <a:cubicBezTo>
                      <a:pt x="12509" y="14982"/>
                      <a:pt x="12617" y="15287"/>
                      <a:pt x="12706" y="15591"/>
                    </a:cubicBezTo>
                    <a:cubicBezTo>
                      <a:pt x="12688" y="15609"/>
                      <a:pt x="12688" y="15627"/>
                      <a:pt x="12706" y="15627"/>
                    </a:cubicBezTo>
                    <a:cubicBezTo>
                      <a:pt x="12957" y="16826"/>
                      <a:pt x="13064" y="17917"/>
                      <a:pt x="12796" y="19116"/>
                    </a:cubicBezTo>
                    <a:cubicBezTo>
                      <a:pt x="12653" y="19778"/>
                      <a:pt x="12420" y="20405"/>
                      <a:pt x="12241" y="21031"/>
                    </a:cubicBezTo>
                    <a:cubicBezTo>
                      <a:pt x="12187" y="20190"/>
                      <a:pt x="11990" y="19313"/>
                      <a:pt x="11990" y="18490"/>
                    </a:cubicBezTo>
                    <a:cubicBezTo>
                      <a:pt x="12008" y="17005"/>
                      <a:pt x="12098" y="15519"/>
                      <a:pt x="12169" y="14034"/>
                    </a:cubicBezTo>
                    <a:close/>
                    <a:moveTo>
                      <a:pt x="16858" y="20584"/>
                    </a:moveTo>
                    <a:cubicBezTo>
                      <a:pt x="16952" y="20624"/>
                      <a:pt x="17056" y="20644"/>
                      <a:pt x="17162" y="20644"/>
                    </a:cubicBezTo>
                    <a:cubicBezTo>
                      <a:pt x="17198" y="20644"/>
                      <a:pt x="17234" y="20642"/>
                      <a:pt x="17270" y="20637"/>
                    </a:cubicBezTo>
                    <a:cubicBezTo>
                      <a:pt x="17287" y="20637"/>
                      <a:pt x="17323" y="20619"/>
                      <a:pt x="17323" y="20602"/>
                    </a:cubicBezTo>
                    <a:cubicBezTo>
                      <a:pt x="17484" y="20673"/>
                      <a:pt x="17681" y="20709"/>
                      <a:pt x="17860" y="20727"/>
                    </a:cubicBezTo>
                    <a:cubicBezTo>
                      <a:pt x="18021" y="20798"/>
                      <a:pt x="18164" y="20852"/>
                      <a:pt x="18307" y="20924"/>
                    </a:cubicBezTo>
                    <a:cubicBezTo>
                      <a:pt x="18486" y="20995"/>
                      <a:pt x="18647" y="21103"/>
                      <a:pt x="18791" y="21228"/>
                    </a:cubicBezTo>
                    <a:cubicBezTo>
                      <a:pt x="19059" y="21389"/>
                      <a:pt x="18952" y="21818"/>
                      <a:pt x="18630" y="21818"/>
                    </a:cubicBezTo>
                    <a:cubicBezTo>
                      <a:pt x="18604" y="21822"/>
                      <a:pt x="18578" y="21823"/>
                      <a:pt x="18552" y="21823"/>
                    </a:cubicBezTo>
                    <a:cubicBezTo>
                      <a:pt x="18163" y="21823"/>
                      <a:pt x="17753" y="21464"/>
                      <a:pt x="17484" y="21246"/>
                    </a:cubicBezTo>
                    <a:cubicBezTo>
                      <a:pt x="17466" y="21228"/>
                      <a:pt x="17431" y="21192"/>
                      <a:pt x="17413" y="21174"/>
                    </a:cubicBezTo>
                    <a:cubicBezTo>
                      <a:pt x="17305" y="20995"/>
                      <a:pt x="17162" y="20834"/>
                      <a:pt x="16983" y="20745"/>
                    </a:cubicBezTo>
                    <a:lnTo>
                      <a:pt x="16912" y="20655"/>
                    </a:lnTo>
                    <a:cubicBezTo>
                      <a:pt x="16894" y="20637"/>
                      <a:pt x="16876" y="20619"/>
                      <a:pt x="16858" y="20584"/>
                    </a:cubicBezTo>
                    <a:close/>
                    <a:moveTo>
                      <a:pt x="9270" y="14481"/>
                    </a:moveTo>
                    <a:cubicBezTo>
                      <a:pt x="9235" y="14768"/>
                      <a:pt x="9181" y="15036"/>
                      <a:pt x="9145" y="15322"/>
                    </a:cubicBezTo>
                    <a:cubicBezTo>
                      <a:pt x="8930" y="15913"/>
                      <a:pt x="8662" y="16486"/>
                      <a:pt x="8358" y="17022"/>
                    </a:cubicBezTo>
                    <a:cubicBezTo>
                      <a:pt x="7696" y="18168"/>
                      <a:pt x="6765" y="19170"/>
                      <a:pt x="6175" y="20387"/>
                    </a:cubicBezTo>
                    <a:cubicBezTo>
                      <a:pt x="6162" y="20412"/>
                      <a:pt x="6194" y="20437"/>
                      <a:pt x="6226" y="20437"/>
                    </a:cubicBezTo>
                    <a:cubicBezTo>
                      <a:pt x="6240" y="20437"/>
                      <a:pt x="6254" y="20433"/>
                      <a:pt x="6264" y="20423"/>
                    </a:cubicBezTo>
                    <a:cubicBezTo>
                      <a:pt x="6962" y="19295"/>
                      <a:pt x="7731" y="18204"/>
                      <a:pt x="8447" y="17094"/>
                    </a:cubicBezTo>
                    <a:cubicBezTo>
                      <a:pt x="8680" y="16718"/>
                      <a:pt x="8877" y="16307"/>
                      <a:pt x="9038" y="15895"/>
                    </a:cubicBezTo>
                    <a:lnTo>
                      <a:pt x="9038" y="15895"/>
                    </a:lnTo>
                    <a:cubicBezTo>
                      <a:pt x="8984" y="16271"/>
                      <a:pt x="8912" y="16647"/>
                      <a:pt x="8841" y="17022"/>
                    </a:cubicBezTo>
                    <a:cubicBezTo>
                      <a:pt x="8089" y="19134"/>
                      <a:pt x="6640" y="21085"/>
                      <a:pt x="4510" y="21836"/>
                    </a:cubicBezTo>
                    <a:cubicBezTo>
                      <a:pt x="4510" y="21836"/>
                      <a:pt x="5190" y="20315"/>
                      <a:pt x="5280" y="20136"/>
                    </a:cubicBezTo>
                    <a:cubicBezTo>
                      <a:pt x="5727" y="19403"/>
                      <a:pt x="6210" y="18687"/>
                      <a:pt x="6711" y="17989"/>
                    </a:cubicBezTo>
                    <a:cubicBezTo>
                      <a:pt x="7570" y="16808"/>
                      <a:pt x="8376" y="15609"/>
                      <a:pt x="9270" y="14481"/>
                    </a:cubicBezTo>
                    <a:close/>
                    <a:moveTo>
                      <a:pt x="13619" y="20816"/>
                    </a:moveTo>
                    <a:lnTo>
                      <a:pt x="13619" y="20870"/>
                    </a:lnTo>
                    <a:cubicBezTo>
                      <a:pt x="13494" y="21246"/>
                      <a:pt x="13350" y="21604"/>
                      <a:pt x="13172" y="21944"/>
                    </a:cubicBezTo>
                    <a:cubicBezTo>
                      <a:pt x="13172" y="21550"/>
                      <a:pt x="13422" y="21192"/>
                      <a:pt x="13619" y="20816"/>
                    </a:cubicBezTo>
                    <a:close/>
                    <a:moveTo>
                      <a:pt x="8215" y="21156"/>
                    </a:moveTo>
                    <a:lnTo>
                      <a:pt x="8215" y="21156"/>
                    </a:lnTo>
                    <a:cubicBezTo>
                      <a:pt x="8340" y="21425"/>
                      <a:pt x="8429" y="21729"/>
                      <a:pt x="8465" y="22033"/>
                    </a:cubicBezTo>
                    <a:cubicBezTo>
                      <a:pt x="8304" y="21765"/>
                      <a:pt x="8232" y="21460"/>
                      <a:pt x="8215" y="21156"/>
                    </a:cubicBezTo>
                    <a:close/>
                    <a:moveTo>
                      <a:pt x="15838" y="20834"/>
                    </a:moveTo>
                    <a:lnTo>
                      <a:pt x="15892" y="21210"/>
                    </a:lnTo>
                    <a:cubicBezTo>
                      <a:pt x="15892" y="21250"/>
                      <a:pt x="15922" y="21270"/>
                      <a:pt x="15952" y="21270"/>
                    </a:cubicBezTo>
                    <a:cubicBezTo>
                      <a:pt x="15962" y="21270"/>
                      <a:pt x="15972" y="21268"/>
                      <a:pt x="15981" y="21264"/>
                    </a:cubicBezTo>
                    <a:lnTo>
                      <a:pt x="15981" y="21264"/>
                    </a:lnTo>
                    <a:cubicBezTo>
                      <a:pt x="15945" y="21478"/>
                      <a:pt x="15927" y="21711"/>
                      <a:pt x="15909" y="21926"/>
                    </a:cubicBezTo>
                    <a:cubicBezTo>
                      <a:pt x="15731" y="22105"/>
                      <a:pt x="15605" y="22319"/>
                      <a:pt x="15534" y="22552"/>
                    </a:cubicBezTo>
                    <a:cubicBezTo>
                      <a:pt x="15408" y="21997"/>
                      <a:pt x="15641" y="21389"/>
                      <a:pt x="15838" y="20834"/>
                    </a:cubicBezTo>
                    <a:close/>
                    <a:moveTo>
                      <a:pt x="16697" y="20834"/>
                    </a:moveTo>
                    <a:lnTo>
                      <a:pt x="16697" y="20834"/>
                    </a:lnTo>
                    <a:cubicBezTo>
                      <a:pt x="16768" y="20888"/>
                      <a:pt x="16840" y="20942"/>
                      <a:pt x="16912" y="20995"/>
                    </a:cubicBezTo>
                    <a:cubicBezTo>
                      <a:pt x="17055" y="21138"/>
                      <a:pt x="17234" y="21282"/>
                      <a:pt x="17395" y="21407"/>
                    </a:cubicBezTo>
                    <a:cubicBezTo>
                      <a:pt x="17466" y="21532"/>
                      <a:pt x="17502" y="21639"/>
                      <a:pt x="17538" y="21711"/>
                    </a:cubicBezTo>
                    <a:cubicBezTo>
                      <a:pt x="17735" y="22051"/>
                      <a:pt x="17860" y="22427"/>
                      <a:pt x="17914" y="22820"/>
                    </a:cubicBezTo>
                    <a:lnTo>
                      <a:pt x="17914" y="22838"/>
                    </a:lnTo>
                    <a:cubicBezTo>
                      <a:pt x="17502" y="22606"/>
                      <a:pt x="17144" y="22302"/>
                      <a:pt x="16876" y="21944"/>
                    </a:cubicBezTo>
                    <a:cubicBezTo>
                      <a:pt x="16804" y="21818"/>
                      <a:pt x="16733" y="21711"/>
                      <a:pt x="16679" y="21586"/>
                    </a:cubicBezTo>
                    <a:cubicBezTo>
                      <a:pt x="16643" y="21443"/>
                      <a:pt x="16589" y="21299"/>
                      <a:pt x="16536" y="21174"/>
                    </a:cubicBezTo>
                    <a:lnTo>
                      <a:pt x="16536" y="21174"/>
                    </a:lnTo>
                    <a:lnTo>
                      <a:pt x="16572" y="21210"/>
                    </a:lnTo>
                    <a:cubicBezTo>
                      <a:pt x="16584" y="21228"/>
                      <a:pt x="16601" y="21236"/>
                      <a:pt x="16620" y="21236"/>
                    </a:cubicBezTo>
                    <a:cubicBezTo>
                      <a:pt x="16657" y="21236"/>
                      <a:pt x="16697" y="21204"/>
                      <a:pt x="16697" y="21156"/>
                    </a:cubicBezTo>
                    <a:cubicBezTo>
                      <a:pt x="16715" y="21049"/>
                      <a:pt x="16715" y="20942"/>
                      <a:pt x="16697" y="20834"/>
                    </a:cubicBezTo>
                    <a:close/>
                    <a:moveTo>
                      <a:pt x="16321" y="21156"/>
                    </a:moveTo>
                    <a:cubicBezTo>
                      <a:pt x="16375" y="21353"/>
                      <a:pt x="16464" y="21550"/>
                      <a:pt x="16572" y="21729"/>
                    </a:cubicBezTo>
                    <a:cubicBezTo>
                      <a:pt x="16625" y="22140"/>
                      <a:pt x="16572" y="22534"/>
                      <a:pt x="16375" y="22910"/>
                    </a:cubicBezTo>
                    <a:lnTo>
                      <a:pt x="16375" y="22892"/>
                    </a:lnTo>
                    <a:cubicBezTo>
                      <a:pt x="16311" y="23031"/>
                      <a:pt x="16202" y="23164"/>
                      <a:pt x="16128" y="23164"/>
                    </a:cubicBezTo>
                    <a:cubicBezTo>
                      <a:pt x="16079" y="23164"/>
                      <a:pt x="16045" y="23104"/>
                      <a:pt x="16053" y="22946"/>
                    </a:cubicBezTo>
                    <a:cubicBezTo>
                      <a:pt x="16053" y="22677"/>
                      <a:pt x="16071" y="22427"/>
                      <a:pt x="16088" y="22158"/>
                    </a:cubicBezTo>
                    <a:cubicBezTo>
                      <a:pt x="16106" y="21854"/>
                      <a:pt x="16142" y="21532"/>
                      <a:pt x="16178" y="21228"/>
                    </a:cubicBezTo>
                    <a:lnTo>
                      <a:pt x="16196" y="21246"/>
                    </a:lnTo>
                    <a:cubicBezTo>
                      <a:pt x="16211" y="21256"/>
                      <a:pt x="16227" y="21260"/>
                      <a:pt x="16243" y="21260"/>
                    </a:cubicBezTo>
                    <a:cubicBezTo>
                      <a:pt x="16284" y="21260"/>
                      <a:pt x="16321" y="21231"/>
                      <a:pt x="16321" y="21192"/>
                    </a:cubicBezTo>
                    <a:lnTo>
                      <a:pt x="16321" y="21156"/>
                    </a:lnTo>
                    <a:close/>
                    <a:moveTo>
                      <a:pt x="7535" y="22677"/>
                    </a:moveTo>
                    <a:lnTo>
                      <a:pt x="7535" y="22695"/>
                    </a:lnTo>
                    <a:lnTo>
                      <a:pt x="7517" y="22695"/>
                    </a:lnTo>
                    <a:lnTo>
                      <a:pt x="7499" y="22713"/>
                    </a:lnTo>
                    <a:cubicBezTo>
                      <a:pt x="7463" y="22731"/>
                      <a:pt x="7463" y="22767"/>
                      <a:pt x="7481" y="22803"/>
                    </a:cubicBezTo>
                    <a:cubicBezTo>
                      <a:pt x="7302" y="23053"/>
                      <a:pt x="7051" y="23250"/>
                      <a:pt x="6765" y="23393"/>
                    </a:cubicBezTo>
                    <a:cubicBezTo>
                      <a:pt x="6962" y="23107"/>
                      <a:pt x="7230" y="22856"/>
                      <a:pt x="7535" y="22677"/>
                    </a:cubicBezTo>
                    <a:close/>
                    <a:moveTo>
                      <a:pt x="7177" y="24377"/>
                    </a:moveTo>
                    <a:cubicBezTo>
                      <a:pt x="7212" y="24521"/>
                      <a:pt x="7266" y="24646"/>
                      <a:pt x="7302" y="24789"/>
                    </a:cubicBezTo>
                    <a:lnTo>
                      <a:pt x="7230" y="24789"/>
                    </a:lnTo>
                    <a:cubicBezTo>
                      <a:pt x="7195" y="24699"/>
                      <a:pt x="7159" y="24592"/>
                      <a:pt x="7141" y="24503"/>
                    </a:cubicBezTo>
                    <a:lnTo>
                      <a:pt x="7177" y="24377"/>
                    </a:lnTo>
                    <a:close/>
                    <a:moveTo>
                      <a:pt x="6121" y="24950"/>
                    </a:moveTo>
                    <a:lnTo>
                      <a:pt x="6121" y="24950"/>
                    </a:lnTo>
                    <a:cubicBezTo>
                      <a:pt x="6103" y="24986"/>
                      <a:pt x="6067" y="25039"/>
                      <a:pt x="6049" y="25075"/>
                    </a:cubicBezTo>
                    <a:cubicBezTo>
                      <a:pt x="6031" y="25111"/>
                      <a:pt x="6049" y="25147"/>
                      <a:pt x="6085" y="25165"/>
                    </a:cubicBezTo>
                    <a:cubicBezTo>
                      <a:pt x="5602" y="25254"/>
                      <a:pt x="5119" y="25415"/>
                      <a:pt x="4636" y="25558"/>
                    </a:cubicBezTo>
                    <a:cubicBezTo>
                      <a:pt x="5065" y="25236"/>
                      <a:pt x="5584" y="25022"/>
                      <a:pt x="6121" y="24950"/>
                    </a:cubicBezTo>
                    <a:close/>
                    <a:moveTo>
                      <a:pt x="11722" y="24825"/>
                    </a:moveTo>
                    <a:lnTo>
                      <a:pt x="11722" y="24878"/>
                    </a:lnTo>
                    <a:cubicBezTo>
                      <a:pt x="11686" y="25201"/>
                      <a:pt x="11561" y="25523"/>
                      <a:pt x="11382" y="25791"/>
                    </a:cubicBezTo>
                    <a:cubicBezTo>
                      <a:pt x="11400" y="25612"/>
                      <a:pt x="11454" y="25433"/>
                      <a:pt x="11525" y="25272"/>
                    </a:cubicBezTo>
                    <a:cubicBezTo>
                      <a:pt x="11579" y="25111"/>
                      <a:pt x="11650" y="24968"/>
                      <a:pt x="11722" y="24825"/>
                    </a:cubicBezTo>
                    <a:close/>
                    <a:moveTo>
                      <a:pt x="7445" y="24950"/>
                    </a:moveTo>
                    <a:cubicBezTo>
                      <a:pt x="8107" y="25111"/>
                      <a:pt x="8644" y="25576"/>
                      <a:pt x="8859" y="26221"/>
                    </a:cubicBezTo>
                    <a:cubicBezTo>
                      <a:pt x="8928" y="26429"/>
                      <a:pt x="8911" y="26508"/>
                      <a:pt x="8775" y="26508"/>
                    </a:cubicBezTo>
                    <a:cubicBezTo>
                      <a:pt x="8736" y="26508"/>
                      <a:pt x="8686" y="26501"/>
                      <a:pt x="8626" y="26489"/>
                    </a:cubicBezTo>
                    <a:cubicBezTo>
                      <a:pt x="8429" y="26435"/>
                      <a:pt x="8268" y="26346"/>
                      <a:pt x="8125" y="26221"/>
                    </a:cubicBezTo>
                    <a:cubicBezTo>
                      <a:pt x="8018" y="26131"/>
                      <a:pt x="7910" y="26024"/>
                      <a:pt x="7821" y="25916"/>
                    </a:cubicBezTo>
                    <a:cubicBezTo>
                      <a:pt x="7749" y="25737"/>
                      <a:pt x="7660" y="25576"/>
                      <a:pt x="7552" y="25415"/>
                    </a:cubicBezTo>
                    <a:cubicBezTo>
                      <a:pt x="7517" y="25254"/>
                      <a:pt x="7499" y="25111"/>
                      <a:pt x="7445" y="24950"/>
                    </a:cubicBezTo>
                    <a:close/>
                    <a:moveTo>
                      <a:pt x="6604" y="24968"/>
                    </a:moveTo>
                    <a:lnTo>
                      <a:pt x="6711" y="25004"/>
                    </a:lnTo>
                    <a:cubicBezTo>
                      <a:pt x="6676" y="25057"/>
                      <a:pt x="6640" y="25129"/>
                      <a:pt x="6622" y="25201"/>
                    </a:cubicBezTo>
                    <a:cubicBezTo>
                      <a:pt x="6318" y="25469"/>
                      <a:pt x="6067" y="25809"/>
                      <a:pt x="5906" y="26185"/>
                    </a:cubicBezTo>
                    <a:cubicBezTo>
                      <a:pt x="5530" y="26632"/>
                      <a:pt x="5065" y="26990"/>
                      <a:pt x="4457" y="27026"/>
                    </a:cubicBezTo>
                    <a:cubicBezTo>
                      <a:pt x="4725" y="26596"/>
                      <a:pt x="5065" y="26203"/>
                      <a:pt x="5441" y="25863"/>
                    </a:cubicBezTo>
                    <a:cubicBezTo>
                      <a:pt x="5673" y="25666"/>
                      <a:pt x="5906" y="25505"/>
                      <a:pt x="6139" y="25326"/>
                    </a:cubicBezTo>
                    <a:lnTo>
                      <a:pt x="6461" y="25201"/>
                    </a:lnTo>
                    <a:cubicBezTo>
                      <a:pt x="6497" y="25183"/>
                      <a:pt x="6497" y="25093"/>
                      <a:pt x="6461" y="25093"/>
                    </a:cubicBezTo>
                    <a:cubicBezTo>
                      <a:pt x="6515" y="25057"/>
                      <a:pt x="6568" y="25022"/>
                      <a:pt x="6604" y="24968"/>
                    </a:cubicBezTo>
                    <a:close/>
                    <a:moveTo>
                      <a:pt x="13261" y="26346"/>
                    </a:moveTo>
                    <a:cubicBezTo>
                      <a:pt x="13368" y="26561"/>
                      <a:pt x="13422" y="26793"/>
                      <a:pt x="13404" y="27026"/>
                    </a:cubicBezTo>
                    <a:cubicBezTo>
                      <a:pt x="13297" y="26811"/>
                      <a:pt x="13243" y="26578"/>
                      <a:pt x="13261" y="26346"/>
                    </a:cubicBezTo>
                    <a:close/>
                    <a:moveTo>
                      <a:pt x="10004" y="8791"/>
                    </a:moveTo>
                    <a:lnTo>
                      <a:pt x="10004" y="8791"/>
                    </a:lnTo>
                    <a:cubicBezTo>
                      <a:pt x="10451" y="10580"/>
                      <a:pt x="11436" y="12316"/>
                      <a:pt x="12098" y="13962"/>
                    </a:cubicBezTo>
                    <a:cubicBezTo>
                      <a:pt x="12093" y="13957"/>
                      <a:pt x="12087" y="13955"/>
                      <a:pt x="12083" y="13955"/>
                    </a:cubicBezTo>
                    <a:cubicBezTo>
                      <a:pt x="12071" y="13955"/>
                      <a:pt x="12062" y="13968"/>
                      <a:pt x="12062" y="13980"/>
                    </a:cubicBezTo>
                    <a:cubicBezTo>
                      <a:pt x="11811" y="15018"/>
                      <a:pt x="11829" y="16110"/>
                      <a:pt x="11829" y="17166"/>
                    </a:cubicBezTo>
                    <a:cubicBezTo>
                      <a:pt x="11811" y="18347"/>
                      <a:pt x="11740" y="19528"/>
                      <a:pt x="11955" y="20709"/>
                    </a:cubicBezTo>
                    <a:cubicBezTo>
                      <a:pt x="11919" y="20995"/>
                      <a:pt x="11973" y="21264"/>
                      <a:pt x="12098" y="21514"/>
                    </a:cubicBezTo>
                    <a:cubicBezTo>
                      <a:pt x="12062" y="21711"/>
                      <a:pt x="12026" y="21908"/>
                      <a:pt x="11990" y="22087"/>
                    </a:cubicBezTo>
                    <a:cubicBezTo>
                      <a:pt x="11979" y="22153"/>
                      <a:pt x="12037" y="22199"/>
                      <a:pt x="12086" y="22199"/>
                    </a:cubicBezTo>
                    <a:cubicBezTo>
                      <a:pt x="12117" y="22199"/>
                      <a:pt x="12145" y="22181"/>
                      <a:pt x="12151" y="22140"/>
                    </a:cubicBezTo>
                    <a:cubicBezTo>
                      <a:pt x="12187" y="21997"/>
                      <a:pt x="12205" y="21854"/>
                      <a:pt x="12223" y="21711"/>
                    </a:cubicBezTo>
                    <a:cubicBezTo>
                      <a:pt x="12277" y="21425"/>
                      <a:pt x="12348" y="21138"/>
                      <a:pt x="12438" y="20870"/>
                    </a:cubicBezTo>
                    <a:cubicBezTo>
                      <a:pt x="12635" y="20154"/>
                      <a:pt x="12885" y="19474"/>
                      <a:pt x="13046" y="18758"/>
                    </a:cubicBezTo>
                    <a:cubicBezTo>
                      <a:pt x="13154" y="18114"/>
                      <a:pt x="13154" y="17470"/>
                      <a:pt x="13046" y="16826"/>
                    </a:cubicBezTo>
                    <a:lnTo>
                      <a:pt x="13046" y="16826"/>
                    </a:lnTo>
                    <a:cubicBezTo>
                      <a:pt x="13350" y="18025"/>
                      <a:pt x="13529" y="19241"/>
                      <a:pt x="13601" y="20458"/>
                    </a:cubicBezTo>
                    <a:cubicBezTo>
                      <a:pt x="13440" y="20727"/>
                      <a:pt x="13297" y="21013"/>
                      <a:pt x="13189" y="21317"/>
                    </a:cubicBezTo>
                    <a:cubicBezTo>
                      <a:pt x="13046" y="21586"/>
                      <a:pt x="12993" y="21908"/>
                      <a:pt x="13046" y="22230"/>
                    </a:cubicBezTo>
                    <a:cubicBezTo>
                      <a:pt x="13065" y="22268"/>
                      <a:pt x="13100" y="22286"/>
                      <a:pt x="13134" y="22286"/>
                    </a:cubicBezTo>
                    <a:cubicBezTo>
                      <a:pt x="13163" y="22286"/>
                      <a:pt x="13191" y="22273"/>
                      <a:pt x="13207" y="22248"/>
                    </a:cubicBezTo>
                    <a:cubicBezTo>
                      <a:pt x="13404" y="21979"/>
                      <a:pt x="13547" y="21693"/>
                      <a:pt x="13637" y="21389"/>
                    </a:cubicBezTo>
                    <a:lnTo>
                      <a:pt x="13637" y="21389"/>
                    </a:lnTo>
                    <a:cubicBezTo>
                      <a:pt x="13637" y="21800"/>
                      <a:pt x="13637" y="22212"/>
                      <a:pt x="13619" y="22624"/>
                    </a:cubicBezTo>
                    <a:cubicBezTo>
                      <a:pt x="13529" y="24181"/>
                      <a:pt x="13172" y="25720"/>
                      <a:pt x="12545" y="27151"/>
                    </a:cubicBezTo>
                    <a:cubicBezTo>
                      <a:pt x="12509" y="27026"/>
                      <a:pt x="12492" y="26918"/>
                      <a:pt x="12456" y="26793"/>
                    </a:cubicBezTo>
                    <a:cubicBezTo>
                      <a:pt x="12456" y="26777"/>
                      <a:pt x="12438" y="26768"/>
                      <a:pt x="12418" y="26768"/>
                    </a:cubicBezTo>
                    <a:cubicBezTo>
                      <a:pt x="12393" y="26768"/>
                      <a:pt x="12366" y="26782"/>
                      <a:pt x="12366" y="26811"/>
                    </a:cubicBezTo>
                    <a:cubicBezTo>
                      <a:pt x="12384" y="26990"/>
                      <a:pt x="12420" y="27169"/>
                      <a:pt x="12438" y="27348"/>
                    </a:cubicBezTo>
                    <a:cubicBezTo>
                      <a:pt x="12402" y="27420"/>
                      <a:pt x="12384" y="27491"/>
                      <a:pt x="12348" y="27563"/>
                    </a:cubicBezTo>
                    <a:cubicBezTo>
                      <a:pt x="12205" y="26507"/>
                      <a:pt x="12062" y="25451"/>
                      <a:pt x="11919" y="24395"/>
                    </a:cubicBezTo>
                    <a:cubicBezTo>
                      <a:pt x="11597" y="22105"/>
                      <a:pt x="11239" y="19814"/>
                      <a:pt x="10881" y="17524"/>
                    </a:cubicBezTo>
                    <a:cubicBezTo>
                      <a:pt x="10899" y="17506"/>
                      <a:pt x="10881" y="17488"/>
                      <a:pt x="10881" y="17488"/>
                    </a:cubicBezTo>
                    <a:cubicBezTo>
                      <a:pt x="10756" y="16611"/>
                      <a:pt x="10613" y="15734"/>
                      <a:pt x="10505" y="14839"/>
                    </a:cubicBezTo>
                    <a:lnTo>
                      <a:pt x="10505" y="14839"/>
                    </a:lnTo>
                    <a:cubicBezTo>
                      <a:pt x="10684" y="15179"/>
                      <a:pt x="10970" y="15448"/>
                      <a:pt x="11310" y="15609"/>
                    </a:cubicBezTo>
                    <a:cubicBezTo>
                      <a:pt x="11364" y="15609"/>
                      <a:pt x="11418" y="15573"/>
                      <a:pt x="11418" y="15519"/>
                    </a:cubicBezTo>
                    <a:cubicBezTo>
                      <a:pt x="11400" y="14947"/>
                      <a:pt x="10988" y="14446"/>
                      <a:pt x="10434" y="14302"/>
                    </a:cubicBezTo>
                    <a:cubicBezTo>
                      <a:pt x="10344" y="13587"/>
                      <a:pt x="10255" y="12871"/>
                      <a:pt x="10183" y="12137"/>
                    </a:cubicBezTo>
                    <a:cubicBezTo>
                      <a:pt x="10058" y="11028"/>
                      <a:pt x="10004" y="9900"/>
                      <a:pt x="10004" y="8791"/>
                    </a:cubicBezTo>
                    <a:close/>
                    <a:moveTo>
                      <a:pt x="13995" y="22516"/>
                    </a:moveTo>
                    <a:cubicBezTo>
                      <a:pt x="14478" y="24198"/>
                      <a:pt x="14675" y="25934"/>
                      <a:pt x="14370" y="27688"/>
                    </a:cubicBezTo>
                    <a:cubicBezTo>
                      <a:pt x="14370" y="27688"/>
                      <a:pt x="14120" y="26883"/>
                      <a:pt x="14102" y="26865"/>
                    </a:cubicBezTo>
                    <a:cubicBezTo>
                      <a:pt x="13941" y="26292"/>
                      <a:pt x="13869" y="25702"/>
                      <a:pt x="13869" y="25093"/>
                    </a:cubicBezTo>
                    <a:cubicBezTo>
                      <a:pt x="13852" y="24342"/>
                      <a:pt x="13887" y="23590"/>
                      <a:pt x="13959" y="22838"/>
                    </a:cubicBezTo>
                    <a:cubicBezTo>
                      <a:pt x="14084" y="23644"/>
                      <a:pt x="14156" y="24431"/>
                      <a:pt x="14156" y="25236"/>
                    </a:cubicBezTo>
                    <a:cubicBezTo>
                      <a:pt x="14156" y="25272"/>
                      <a:pt x="14183" y="25290"/>
                      <a:pt x="14209" y="25290"/>
                    </a:cubicBezTo>
                    <a:cubicBezTo>
                      <a:pt x="14236" y="25290"/>
                      <a:pt x="14263" y="25272"/>
                      <a:pt x="14263" y="25236"/>
                    </a:cubicBezTo>
                    <a:cubicBezTo>
                      <a:pt x="14281" y="24342"/>
                      <a:pt x="14192" y="23447"/>
                      <a:pt x="13995" y="22570"/>
                    </a:cubicBezTo>
                    <a:cubicBezTo>
                      <a:pt x="13995" y="22570"/>
                      <a:pt x="13995" y="22552"/>
                      <a:pt x="13995" y="22552"/>
                    </a:cubicBezTo>
                    <a:lnTo>
                      <a:pt x="13995" y="22516"/>
                    </a:lnTo>
                    <a:close/>
                    <a:moveTo>
                      <a:pt x="7159" y="25201"/>
                    </a:moveTo>
                    <a:cubicBezTo>
                      <a:pt x="7230" y="25272"/>
                      <a:pt x="7302" y="25344"/>
                      <a:pt x="7356" y="25433"/>
                    </a:cubicBezTo>
                    <a:lnTo>
                      <a:pt x="7356" y="25451"/>
                    </a:lnTo>
                    <a:cubicBezTo>
                      <a:pt x="7427" y="25720"/>
                      <a:pt x="7570" y="25970"/>
                      <a:pt x="7785" y="26149"/>
                    </a:cubicBezTo>
                    <a:lnTo>
                      <a:pt x="7785" y="26185"/>
                    </a:lnTo>
                    <a:cubicBezTo>
                      <a:pt x="7946" y="26561"/>
                      <a:pt x="8054" y="26954"/>
                      <a:pt x="8107" y="27366"/>
                    </a:cubicBezTo>
                    <a:cubicBezTo>
                      <a:pt x="8123" y="27490"/>
                      <a:pt x="8138" y="27976"/>
                      <a:pt x="7898" y="27976"/>
                    </a:cubicBezTo>
                    <a:cubicBezTo>
                      <a:pt x="7861" y="27976"/>
                      <a:pt x="7817" y="27965"/>
                      <a:pt x="7767" y="27939"/>
                    </a:cubicBezTo>
                    <a:cubicBezTo>
                      <a:pt x="7409" y="27760"/>
                      <a:pt x="7159" y="27437"/>
                      <a:pt x="7033" y="27062"/>
                    </a:cubicBezTo>
                    <a:cubicBezTo>
                      <a:pt x="6980" y="26901"/>
                      <a:pt x="6944" y="26722"/>
                      <a:pt x="6926" y="26561"/>
                    </a:cubicBezTo>
                    <a:cubicBezTo>
                      <a:pt x="6980" y="26292"/>
                      <a:pt x="6998" y="26006"/>
                      <a:pt x="6998" y="25737"/>
                    </a:cubicBezTo>
                    <a:cubicBezTo>
                      <a:pt x="7016" y="25684"/>
                      <a:pt x="7033" y="25648"/>
                      <a:pt x="7051" y="25594"/>
                    </a:cubicBezTo>
                    <a:cubicBezTo>
                      <a:pt x="7069" y="25737"/>
                      <a:pt x="7123" y="25863"/>
                      <a:pt x="7177" y="25988"/>
                    </a:cubicBezTo>
                    <a:cubicBezTo>
                      <a:pt x="7191" y="26009"/>
                      <a:pt x="7213" y="26019"/>
                      <a:pt x="7235" y="26019"/>
                    </a:cubicBezTo>
                    <a:cubicBezTo>
                      <a:pt x="7269" y="26019"/>
                      <a:pt x="7302" y="25995"/>
                      <a:pt x="7302" y="25952"/>
                    </a:cubicBezTo>
                    <a:cubicBezTo>
                      <a:pt x="7266" y="25702"/>
                      <a:pt x="7230" y="25451"/>
                      <a:pt x="7159" y="25201"/>
                    </a:cubicBezTo>
                    <a:close/>
                    <a:moveTo>
                      <a:pt x="6532" y="25541"/>
                    </a:moveTo>
                    <a:cubicBezTo>
                      <a:pt x="6532" y="25594"/>
                      <a:pt x="6515" y="25612"/>
                      <a:pt x="6515" y="25648"/>
                    </a:cubicBezTo>
                    <a:cubicBezTo>
                      <a:pt x="6515" y="25709"/>
                      <a:pt x="6564" y="25753"/>
                      <a:pt x="6618" y="25753"/>
                    </a:cubicBezTo>
                    <a:cubicBezTo>
                      <a:pt x="6644" y="25753"/>
                      <a:pt x="6670" y="25743"/>
                      <a:pt x="6693" y="25720"/>
                    </a:cubicBezTo>
                    <a:lnTo>
                      <a:pt x="6747" y="25666"/>
                    </a:lnTo>
                    <a:lnTo>
                      <a:pt x="6747" y="25666"/>
                    </a:lnTo>
                    <a:cubicBezTo>
                      <a:pt x="6729" y="25737"/>
                      <a:pt x="6729" y="25791"/>
                      <a:pt x="6747" y="25863"/>
                    </a:cubicBezTo>
                    <a:cubicBezTo>
                      <a:pt x="6747" y="25881"/>
                      <a:pt x="6747" y="25916"/>
                      <a:pt x="6765" y="25934"/>
                    </a:cubicBezTo>
                    <a:cubicBezTo>
                      <a:pt x="6747" y="26149"/>
                      <a:pt x="6747" y="26382"/>
                      <a:pt x="6765" y="26614"/>
                    </a:cubicBezTo>
                    <a:cubicBezTo>
                      <a:pt x="6640" y="27133"/>
                      <a:pt x="6389" y="27598"/>
                      <a:pt x="6031" y="28010"/>
                    </a:cubicBezTo>
                    <a:cubicBezTo>
                      <a:pt x="6023" y="28018"/>
                      <a:pt x="6015" y="28022"/>
                      <a:pt x="6007" y="28022"/>
                    </a:cubicBezTo>
                    <a:cubicBezTo>
                      <a:pt x="5896" y="28022"/>
                      <a:pt x="5793" y="27306"/>
                      <a:pt x="5797" y="27306"/>
                    </a:cubicBezTo>
                    <a:lnTo>
                      <a:pt x="5797" y="27306"/>
                    </a:lnTo>
                    <a:cubicBezTo>
                      <a:pt x="5797" y="27306"/>
                      <a:pt x="5798" y="27308"/>
                      <a:pt x="5799" y="27312"/>
                    </a:cubicBezTo>
                    <a:cubicBezTo>
                      <a:pt x="5799" y="26954"/>
                      <a:pt x="5888" y="26596"/>
                      <a:pt x="6049" y="26292"/>
                    </a:cubicBezTo>
                    <a:cubicBezTo>
                      <a:pt x="6157" y="26024"/>
                      <a:pt x="6336" y="25773"/>
                      <a:pt x="6532" y="25541"/>
                    </a:cubicBezTo>
                    <a:close/>
                    <a:moveTo>
                      <a:pt x="13601" y="29907"/>
                    </a:moveTo>
                    <a:lnTo>
                      <a:pt x="13601" y="29907"/>
                    </a:lnTo>
                    <a:cubicBezTo>
                      <a:pt x="13869" y="29979"/>
                      <a:pt x="14120" y="30157"/>
                      <a:pt x="14299" y="30372"/>
                    </a:cubicBezTo>
                    <a:cubicBezTo>
                      <a:pt x="14013" y="30301"/>
                      <a:pt x="13834" y="30068"/>
                      <a:pt x="13601" y="29907"/>
                    </a:cubicBezTo>
                    <a:close/>
                    <a:moveTo>
                      <a:pt x="12474" y="31231"/>
                    </a:moveTo>
                    <a:cubicBezTo>
                      <a:pt x="12492" y="31374"/>
                      <a:pt x="12492" y="31500"/>
                      <a:pt x="12509" y="31643"/>
                    </a:cubicBezTo>
                    <a:lnTo>
                      <a:pt x="12492" y="31661"/>
                    </a:lnTo>
                    <a:cubicBezTo>
                      <a:pt x="12438" y="31822"/>
                      <a:pt x="12366" y="31965"/>
                      <a:pt x="12241" y="32108"/>
                    </a:cubicBezTo>
                    <a:cubicBezTo>
                      <a:pt x="12241" y="31804"/>
                      <a:pt x="12313" y="31500"/>
                      <a:pt x="12474" y="31231"/>
                    </a:cubicBezTo>
                    <a:close/>
                    <a:moveTo>
                      <a:pt x="14505" y="32601"/>
                    </a:moveTo>
                    <a:cubicBezTo>
                      <a:pt x="14588" y="32843"/>
                      <a:pt x="14620" y="33101"/>
                      <a:pt x="14603" y="33343"/>
                    </a:cubicBezTo>
                    <a:cubicBezTo>
                      <a:pt x="14485" y="33106"/>
                      <a:pt x="14462" y="32854"/>
                      <a:pt x="14505" y="32601"/>
                    </a:cubicBezTo>
                    <a:close/>
                    <a:moveTo>
                      <a:pt x="12939" y="33647"/>
                    </a:moveTo>
                    <a:cubicBezTo>
                      <a:pt x="13082" y="33969"/>
                      <a:pt x="13189" y="34291"/>
                      <a:pt x="13261" y="34631"/>
                    </a:cubicBezTo>
                    <a:cubicBezTo>
                      <a:pt x="13100" y="34327"/>
                      <a:pt x="12993" y="34005"/>
                      <a:pt x="12939" y="33647"/>
                    </a:cubicBezTo>
                    <a:close/>
                    <a:moveTo>
                      <a:pt x="4904" y="35079"/>
                    </a:moveTo>
                    <a:cubicBezTo>
                      <a:pt x="5047" y="35097"/>
                      <a:pt x="5208" y="35114"/>
                      <a:pt x="5351" y="35150"/>
                    </a:cubicBezTo>
                    <a:cubicBezTo>
                      <a:pt x="5244" y="35222"/>
                      <a:pt x="5154" y="35293"/>
                      <a:pt x="5047" y="35365"/>
                    </a:cubicBezTo>
                    <a:lnTo>
                      <a:pt x="4940" y="35347"/>
                    </a:lnTo>
                    <a:cubicBezTo>
                      <a:pt x="4814" y="35347"/>
                      <a:pt x="4689" y="35293"/>
                      <a:pt x="4582" y="35222"/>
                    </a:cubicBezTo>
                    <a:cubicBezTo>
                      <a:pt x="4564" y="35204"/>
                      <a:pt x="4618" y="35186"/>
                      <a:pt x="4653" y="35150"/>
                    </a:cubicBezTo>
                    <a:cubicBezTo>
                      <a:pt x="4725" y="35114"/>
                      <a:pt x="4814" y="35079"/>
                      <a:pt x="4904" y="35079"/>
                    </a:cubicBezTo>
                    <a:close/>
                    <a:moveTo>
                      <a:pt x="6515" y="34721"/>
                    </a:moveTo>
                    <a:lnTo>
                      <a:pt x="6515" y="34721"/>
                    </a:lnTo>
                    <a:cubicBezTo>
                      <a:pt x="6550" y="35025"/>
                      <a:pt x="6443" y="35347"/>
                      <a:pt x="6246" y="35580"/>
                    </a:cubicBezTo>
                    <a:cubicBezTo>
                      <a:pt x="6157" y="35258"/>
                      <a:pt x="6353" y="34989"/>
                      <a:pt x="6515" y="34721"/>
                    </a:cubicBezTo>
                    <a:close/>
                    <a:moveTo>
                      <a:pt x="8751" y="35168"/>
                    </a:moveTo>
                    <a:cubicBezTo>
                      <a:pt x="8734" y="35204"/>
                      <a:pt x="8751" y="35222"/>
                      <a:pt x="8787" y="35222"/>
                    </a:cubicBezTo>
                    <a:lnTo>
                      <a:pt x="8787" y="35240"/>
                    </a:lnTo>
                    <a:cubicBezTo>
                      <a:pt x="8769" y="35258"/>
                      <a:pt x="8751" y="35276"/>
                      <a:pt x="8734" y="35293"/>
                    </a:cubicBezTo>
                    <a:cubicBezTo>
                      <a:pt x="8698" y="35365"/>
                      <a:pt x="8644" y="35419"/>
                      <a:pt x="8590" y="35472"/>
                    </a:cubicBezTo>
                    <a:cubicBezTo>
                      <a:pt x="8537" y="35544"/>
                      <a:pt x="8465" y="35598"/>
                      <a:pt x="8411" y="35669"/>
                    </a:cubicBezTo>
                    <a:cubicBezTo>
                      <a:pt x="8447" y="35526"/>
                      <a:pt x="8501" y="35401"/>
                      <a:pt x="8608" y="35293"/>
                    </a:cubicBezTo>
                    <a:cubicBezTo>
                      <a:pt x="8644" y="35258"/>
                      <a:pt x="8698" y="35204"/>
                      <a:pt x="8751" y="35168"/>
                    </a:cubicBezTo>
                    <a:close/>
                    <a:moveTo>
                      <a:pt x="913" y="34345"/>
                    </a:moveTo>
                    <a:cubicBezTo>
                      <a:pt x="1898" y="34399"/>
                      <a:pt x="2631" y="35186"/>
                      <a:pt x="3150" y="35991"/>
                    </a:cubicBezTo>
                    <a:lnTo>
                      <a:pt x="3061" y="35973"/>
                    </a:lnTo>
                    <a:cubicBezTo>
                      <a:pt x="2667" y="35633"/>
                      <a:pt x="2184" y="35454"/>
                      <a:pt x="1665" y="35419"/>
                    </a:cubicBezTo>
                    <a:cubicBezTo>
                      <a:pt x="1361" y="35097"/>
                      <a:pt x="1092" y="34739"/>
                      <a:pt x="895" y="34345"/>
                    </a:cubicBezTo>
                    <a:close/>
                    <a:moveTo>
                      <a:pt x="1754" y="35633"/>
                    </a:moveTo>
                    <a:cubicBezTo>
                      <a:pt x="2148" y="35705"/>
                      <a:pt x="2524" y="35848"/>
                      <a:pt x="2864" y="36045"/>
                    </a:cubicBezTo>
                    <a:cubicBezTo>
                      <a:pt x="2864" y="36081"/>
                      <a:pt x="2864" y="36099"/>
                      <a:pt x="2864" y="36117"/>
                    </a:cubicBezTo>
                    <a:cubicBezTo>
                      <a:pt x="2595" y="36170"/>
                      <a:pt x="2309" y="36260"/>
                      <a:pt x="2041" y="36385"/>
                    </a:cubicBezTo>
                    <a:cubicBezTo>
                      <a:pt x="1909" y="36399"/>
                      <a:pt x="1773" y="36407"/>
                      <a:pt x="1637" y="36407"/>
                    </a:cubicBezTo>
                    <a:cubicBezTo>
                      <a:pt x="1068" y="36407"/>
                      <a:pt x="493" y="36270"/>
                      <a:pt x="233" y="35866"/>
                    </a:cubicBezTo>
                    <a:cubicBezTo>
                      <a:pt x="121" y="35698"/>
                      <a:pt x="1045" y="35639"/>
                      <a:pt x="1508" y="35639"/>
                    </a:cubicBezTo>
                    <a:cubicBezTo>
                      <a:pt x="1635" y="35639"/>
                      <a:pt x="1727" y="35644"/>
                      <a:pt x="1754" y="35651"/>
                    </a:cubicBezTo>
                    <a:lnTo>
                      <a:pt x="1754" y="35633"/>
                    </a:lnTo>
                    <a:close/>
                    <a:moveTo>
                      <a:pt x="15963" y="35633"/>
                    </a:moveTo>
                    <a:cubicBezTo>
                      <a:pt x="15981" y="35902"/>
                      <a:pt x="15927" y="36188"/>
                      <a:pt x="15820" y="36439"/>
                    </a:cubicBezTo>
                    <a:lnTo>
                      <a:pt x="15820" y="36439"/>
                    </a:lnTo>
                    <a:cubicBezTo>
                      <a:pt x="15820" y="36300"/>
                      <a:pt x="15821" y="36146"/>
                      <a:pt x="15838" y="36009"/>
                    </a:cubicBezTo>
                    <a:cubicBezTo>
                      <a:pt x="15874" y="35884"/>
                      <a:pt x="15909" y="35759"/>
                      <a:pt x="15963" y="35633"/>
                    </a:cubicBezTo>
                    <a:close/>
                    <a:moveTo>
                      <a:pt x="3477" y="36426"/>
                    </a:moveTo>
                    <a:cubicBezTo>
                      <a:pt x="3490" y="36442"/>
                      <a:pt x="3492" y="36457"/>
                      <a:pt x="3508" y="36457"/>
                    </a:cubicBezTo>
                    <a:lnTo>
                      <a:pt x="3508" y="36492"/>
                    </a:lnTo>
                    <a:cubicBezTo>
                      <a:pt x="3383" y="36528"/>
                      <a:pt x="3240" y="36564"/>
                      <a:pt x="3114" y="36600"/>
                    </a:cubicBezTo>
                    <a:cubicBezTo>
                      <a:pt x="3218" y="36530"/>
                      <a:pt x="3339" y="36478"/>
                      <a:pt x="3477" y="36426"/>
                    </a:cubicBezTo>
                    <a:close/>
                    <a:moveTo>
                      <a:pt x="12724" y="36099"/>
                    </a:moveTo>
                    <a:cubicBezTo>
                      <a:pt x="12724" y="36457"/>
                      <a:pt x="12581" y="36797"/>
                      <a:pt x="12366" y="37083"/>
                    </a:cubicBezTo>
                    <a:cubicBezTo>
                      <a:pt x="12384" y="36868"/>
                      <a:pt x="12438" y="36653"/>
                      <a:pt x="12527" y="36457"/>
                    </a:cubicBezTo>
                    <a:cubicBezTo>
                      <a:pt x="12581" y="36331"/>
                      <a:pt x="12653" y="36224"/>
                      <a:pt x="12724" y="36099"/>
                    </a:cubicBezTo>
                    <a:close/>
                    <a:moveTo>
                      <a:pt x="10344" y="31339"/>
                    </a:moveTo>
                    <a:cubicBezTo>
                      <a:pt x="10273" y="31965"/>
                      <a:pt x="10326" y="32609"/>
                      <a:pt x="10505" y="33235"/>
                    </a:cubicBezTo>
                    <a:cubicBezTo>
                      <a:pt x="10845" y="34524"/>
                      <a:pt x="10863" y="35705"/>
                      <a:pt x="10953" y="37029"/>
                    </a:cubicBezTo>
                    <a:cubicBezTo>
                      <a:pt x="10953" y="37208"/>
                      <a:pt x="11006" y="37369"/>
                      <a:pt x="11078" y="37512"/>
                    </a:cubicBezTo>
                    <a:cubicBezTo>
                      <a:pt x="10899" y="37226"/>
                      <a:pt x="10666" y="36958"/>
                      <a:pt x="10398" y="36725"/>
                    </a:cubicBezTo>
                    <a:cubicBezTo>
                      <a:pt x="9324" y="35616"/>
                      <a:pt x="9449" y="34059"/>
                      <a:pt x="9825" y="32681"/>
                    </a:cubicBezTo>
                    <a:cubicBezTo>
                      <a:pt x="9843" y="32663"/>
                      <a:pt x="9825" y="32627"/>
                      <a:pt x="9807" y="32627"/>
                    </a:cubicBezTo>
                    <a:cubicBezTo>
                      <a:pt x="9861" y="32502"/>
                      <a:pt x="9897" y="32359"/>
                      <a:pt x="9950" y="32233"/>
                    </a:cubicBezTo>
                    <a:lnTo>
                      <a:pt x="9950" y="32233"/>
                    </a:lnTo>
                    <a:cubicBezTo>
                      <a:pt x="9718" y="33504"/>
                      <a:pt x="9843" y="34828"/>
                      <a:pt x="10344" y="36009"/>
                    </a:cubicBezTo>
                    <a:cubicBezTo>
                      <a:pt x="10350" y="36026"/>
                      <a:pt x="10359" y="36032"/>
                      <a:pt x="10369" y="36032"/>
                    </a:cubicBezTo>
                    <a:cubicBezTo>
                      <a:pt x="10391" y="36032"/>
                      <a:pt x="10416" y="36004"/>
                      <a:pt x="10416" y="35991"/>
                    </a:cubicBezTo>
                    <a:cubicBezTo>
                      <a:pt x="10219" y="35258"/>
                      <a:pt x="10076" y="34488"/>
                      <a:pt x="10004" y="33719"/>
                    </a:cubicBezTo>
                    <a:cubicBezTo>
                      <a:pt x="9968" y="33092"/>
                      <a:pt x="10076" y="32484"/>
                      <a:pt x="10111" y="31858"/>
                    </a:cubicBezTo>
                    <a:cubicBezTo>
                      <a:pt x="10183" y="31679"/>
                      <a:pt x="10255" y="31500"/>
                      <a:pt x="10344" y="31339"/>
                    </a:cubicBezTo>
                    <a:close/>
                    <a:moveTo>
                      <a:pt x="2685" y="36367"/>
                    </a:moveTo>
                    <a:cubicBezTo>
                      <a:pt x="2685" y="36393"/>
                      <a:pt x="2704" y="36410"/>
                      <a:pt x="2735" y="36410"/>
                    </a:cubicBezTo>
                    <a:cubicBezTo>
                      <a:pt x="2747" y="36410"/>
                      <a:pt x="2760" y="36408"/>
                      <a:pt x="2774" y="36403"/>
                    </a:cubicBezTo>
                    <a:lnTo>
                      <a:pt x="3079" y="36367"/>
                    </a:lnTo>
                    <a:lnTo>
                      <a:pt x="3079" y="36367"/>
                    </a:lnTo>
                    <a:cubicBezTo>
                      <a:pt x="2900" y="36474"/>
                      <a:pt x="2774" y="36600"/>
                      <a:pt x="2685" y="36761"/>
                    </a:cubicBezTo>
                    <a:cubicBezTo>
                      <a:pt x="2649" y="36814"/>
                      <a:pt x="2685" y="36886"/>
                      <a:pt x="2739" y="36904"/>
                    </a:cubicBezTo>
                    <a:cubicBezTo>
                      <a:pt x="2685" y="36958"/>
                      <a:pt x="2631" y="37011"/>
                      <a:pt x="2578" y="37065"/>
                    </a:cubicBezTo>
                    <a:lnTo>
                      <a:pt x="2452" y="37154"/>
                    </a:lnTo>
                    <a:cubicBezTo>
                      <a:pt x="2220" y="37316"/>
                      <a:pt x="1969" y="37459"/>
                      <a:pt x="1719" y="37584"/>
                    </a:cubicBezTo>
                    <a:cubicBezTo>
                      <a:pt x="1490" y="37705"/>
                      <a:pt x="1242" y="37765"/>
                      <a:pt x="996" y="37765"/>
                    </a:cubicBezTo>
                    <a:cubicBezTo>
                      <a:pt x="914" y="37765"/>
                      <a:pt x="833" y="37758"/>
                      <a:pt x="752" y="37745"/>
                    </a:cubicBezTo>
                    <a:cubicBezTo>
                      <a:pt x="287" y="37638"/>
                      <a:pt x="591" y="37262"/>
                      <a:pt x="806" y="37119"/>
                    </a:cubicBezTo>
                    <a:cubicBezTo>
                      <a:pt x="1361" y="36707"/>
                      <a:pt x="2041" y="36564"/>
                      <a:pt x="2685" y="36367"/>
                    </a:cubicBezTo>
                    <a:close/>
                    <a:moveTo>
                      <a:pt x="3812" y="36457"/>
                    </a:moveTo>
                    <a:cubicBezTo>
                      <a:pt x="4134" y="36814"/>
                      <a:pt x="4296" y="37280"/>
                      <a:pt x="4278" y="37763"/>
                    </a:cubicBezTo>
                    <a:cubicBezTo>
                      <a:pt x="4278" y="38013"/>
                      <a:pt x="4260" y="38264"/>
                      <a:pt x="4206" y="38515"/>
                    </a:cubicBezTo>
                    <a:cubicBezTo>
                      <a:pt x="4206" y="38586"/>
                      <a:pt x="4188" y="38676"/>
                      <a:pt x="4152" y="38729"/>
                    </a:cubicBezTo>
                    <a:cubicBezTo>
                      <a:pt x="4152" y="38783"/>
                      <a:pt x="4170" y="38819"/>
                      <a:pt x="4170" y="38872"/>
                    </a:cubicBezTo>
                    <a:cubicBezTo>
                      <a:pt x="4170" y="38872"/>
                      <a:pt x="4170" y="38855"/>
                      <a:pt x="4152" y="38855"/>
                    </a:cubicBezTo>
                    <a:cubicBezTo>
                      <a:pt x="4117" y="38765"/>
                      <a:pt x="4063" y="38658"/>
                      <a:pt x="4009" y="38586"/>
                    </a:cubicBezTo>
                    <a:cubicBezTo>
                      <a:pt x="3956" y="38497"/>
                      <a:pt x="3884" y="38425"/>
                      <a:pt x="3794" y="38353"/>
                    </a:cubicBezTo>
                    <a:cubicBezTo>
                      <a:pt x="3830" y="37727"/>
                      <a:pt x="3777" y="37083"/>
                      <a:pt x="3759" y="36457"/>
                    </a:cubicBezTo>
                    <a:close/>
                    <a:moveTo>
                      <a:pt x="3114" y="36850"/>
                    </a:moveTo>
                    <a:cubicBezTo>
                      <a:pt x="2971" y="37244"/>
                      <a:pt x="2810" y="37620"/>
                      <a:pt x="2613" y="37996"/>
                    </a:cubicBezTo>
                    <a:cubicBezTo>
                      <a:pt x="2488" y="38228"/>
                      <a:pt x="2345" y="38443"/>
                      <a:pt x="2148" y="38622"/>
                    </a:cubicBezTo>
                    <a:cubicBezTo>
                      <a:pt x="2104" y="38666"/>
                      <a:pt x="1618" y="38937"/>
                      <a:pt x="1462" y="38937"/>
                    </a:cubicBezTo>
                    <a:cubicBezTo>
                      <a:pt x="1426" y="38937"/>
                      <a:pt x="1408" y="38923"/>
                      <a:pt x="1414" y="38890"/>
                    </a:cubicBezTo>
                    <a:cubicBezTo>
                      <a:pt x="1647" y="37888"/>
                      <a:pt x="2399" y="37405"/>
                      <a:pt x="3114" y="36850"/>
                    </a:cubicBezTo>
                    <a:close/>
                    <a:moveTo>
                      <a:pt x="12917" y="38404"/>
                    </a:moveTo>
                    <a:cubicBezTo>
                      <a:pt x="12935" y="38441"/>
                      <a:pt x="12957" y="38472"/>
                      <a:pt x="12957" y="38515"/>
                    </a:cubicBezTo>
                    <a:cubicBezTo>
                      <a:pt x="13028" y="38711"/>
                      <a:pt x="13082" y="38908"/>
                      <a:pt x="13118" y="39105"/>
                    </a:cubicBezTo>
                    <a:cubicBezTo>
                      <a:pt x="12975" y="39051"/>
                      <a:pt x="12921" y="38908"/>
                      <a:pt x="12903" y="38729"/>
                    </a:cubicBezTo>
                    <a:cubicBezTo>
                      <a:pt x="12903" y="38615"/>
                      <a:pt x="12903" y="38516"/>
                      <a:pt x="12917" y="38404"/>
                    </a:cubicBezTo>
                    <a:close/>
                    <a:moveTo>
                      <a:pt x="3651" y="36653"/>
                    </a:moveTo>
                    <a:lnTo>
                      <a:pt x="3651" y="36653"/>
                    </a:lnTo>
                    <a:cubicBezTo>
                      <a:pt x="3669" y="37494"/>
                      <a:pt x="3723" y="38318"/>
                      <a:pt x="3598" y="39141"/>
                    </a:cubicBezTo>
                    <a:cubicBezTo>
                      <a:pt x="3598" y="39157"/>
                      <a:pt x="3405" y="39842"/>
                      <a:pt x="3289" y="39842"/>
                    </a:cubicBezTo>
                    <a:cubicBezTo>
                      <a:pt x="3278" y="39842"/>
                      <a:pt x="3267" y="39835"/>
                      <a:pt x="3258" y="39821"/>
                    </a:cubicBezTo>
                    <a:cubicBezTo>
                      <a:pt x="3061" y="39552"/>
                      <a:pt x="2935" y="39284"/>
                      <a:pt x="2828" y="38980"/>
                    </a:cubicBezTo>
                    <a:cubicBezTo>
                      <a:pt x="2667" y="38443"/>
                      <a:pt x="2864" y="37960"/>
                      <a:pt x="3114" y="37494"/>
                    </a:cubicBezTo>
                    <a:cubicBezTo>
                      <a:pt x="3122" y="37502"/>
                      <a:pt x="3135" y="37506"/>
                      <a:pt x="3150" y="37506"/>
                    </a:cubicBezTo>
                    <a:cubicBezTo>
                      <a:pt x="3171" y="37506"/>
                      <a:pt x="3193" y="37498"/>
                      <a:pt x="3204" y="37477"/>
                    </a:cubicBezTo>
                    <a:cubicBezTo>
                      <a:pt x="3401" y="37262"/>
                      <a:pt x="3544" y="36993"/>
                      <a:pt x="3616" y="36689"/>
                    </a:cubicBezTo>
                    <a:lnTo>
                      <a:pt x="3651" y="36671"/>
                    </a:lnTo>
                    <a:lnTo>
                      <a:pt x="3651" y="36653"/>
                    </a:lnTo>
                    <a:close/>
                    <a:moveTo>
                      <a:pt x="8018" y="38693"/>
                    </a:moveTo>
                    <a:lnTo>
                      <a:pt x="8018" y="38693"/>
                    </a:lnTo>
                    <a:cubicBezTo>
                      <a:pt x="7749" y="39123"/>
                      <a:pt x="7588" y="39588"/>
                      <a:pt x="7570" y="40089"/>
                    </a:cubicBezTo>
                    <a:lnTo>
                      <a:pt x="7517" y="40071"/>
                    </a:lnTo>
                    <a:cubicBezTo>
                      <a:pt x="7463" y="40161"/>
                      <a:pt x="7409" y="40232"/>
                      <a:pt x="7356" y="40322"/>
                    </a:cubicBezTo>
                    <a:cubicBezTo>
                      <a:pt x="7356" y="40322"/>
                      <a:pt x="7028" y="40649"/>
                      <a:pt x="6933" y="40649"/>
                    </a:cubicBezTo>
                    <a:cubicBezTo>
                      <a:pt x="6915" y="40649"/>
                      <a:pt x="6905" y="40637"/>
                      <a:pt x="6908" y="40608"/>
                    </a:cubicBezTo>
                    <a:cubicBezTo>
                      <a:pt x="6926" y="40268"/>
                      <a:pt x="7033" y="39910"/>
                      <a:pt x="7212" y="39606"/>
                    </a:cubicBezTo>
                    <a:cubicBezTo>
                      <a:pt x="7391" y="39230"/>
                      <a:pt x="7678" y="38926"/>
                      <a:pt x="8018" y="38693"/>
                    </a:cubicBezTo>
                    <a:close/>
                    <a:moveTo>
                      <a:pt x="8751" y="38121"/>
                    </a:moveTo>
                    <a:lnTo>
                      <a:pt x="8805" y="38246"/>
                    </a:lnTo>
                    <a:cubicBezTo>
                      <a:pt x="8787" y="38282"/>
                      <a:pt x="8805" y="38300"/>
                      <a:pt x="8823" y="38318"/>
                    </a:cubicBezTo>
                    <a:cubicBezTo>
                      <a:pt x="8322" y="39051"/>
                      <a:pt x="9002" y="39946"/>
                      <a:pt x="9235" y="40734"/>
                    </a:cubicBezTo>
                    <a:cubicBezTo>
                      <a:pt x="9217" y="40734"/>
                      <a:pt x="9217" y="40751"/>
                      <a:pt x="9217" y="40751"/>
                    </a:cubicBezTo>
                    <a:cubicBezTo>
                      <a:pt x="9198" y="40810"/>
                      <a:pt x="9168" y="40835"/>
                      <a:pt x="9131" y="40835"/>
                    </a:cubicBezTo>
                    <a:cubicBezTo>
                      <a:pt x="8915" y="40835"/>
                      <a:pt x="8445" y="40004"/>
                      <a:pt x="8429" y="39928"/>
                    </a:cubicBezTo>
                    <a:cubicBezTo>
                      <a:pt x="8322" y="39606"/>
                      <a:pt x="8322" y="39266"/>
                      <a:pt x="8429" y="38944"/>
                    </a:cubicBezTo>
                    <a:cubicBezTo>
                      <a:pt x="8465" y="38944"/>
                      <a:pt x="8501" y="38926"/>
                      <a:pt x="8519" y="38890"/>
                    </a:cubicBezTo>
                    <a:cubicBezTo>
                      <a:pt x="8608" y="38676"/>
                      <a:pt x="8662" y="38479"/>
                      <a:pt x="8716" y="38264"/>
                    </a:cubicBezTo>
                    <a:lnTo>
                      <a:pt x="8734" y="38264"/>
                    </a:lnTo>
                    <a:cubicBezTo>
                      <a:pt x="8751" y="38246"/>
                      <a:pt x="8751" y="38228"/>
                      <a:pt x="8734" y="38210"/>
                    </a:cubicBezTo>
                    <a:lnTo>
                      <a:pt x="8751" y="38121"/>
                    </a:lnTo>
                    <a:close/>
                    <a:moveTo>
                      <a:pt x="9002" y="38336"/>
                    </a:moveTo>
                    <a:lnTo>
                      <a:pt x="9002" y="38336"/>
                    </a:lnTo>
                    <a:cubicBezTo>
                      <a:pt x="9789" y="38622"/>
                      <a:pt x="9932" y="40286"/>
                      <a:pt x="9431" y="40912"/>
                    </a:cubicBezTo>
                    <a:cubicBezTo>
                      <a:pt x="9378" y="40608"/>
                      <a:pt x="9288" y="40322"/>
                      <a:pt x="9145" y="40053"/>
                    </a:cubicBezTo>
                    <a:cubicBezTo>
                      <a:pt x="8912" y="39499"/>
                      <a:pt x="8787" y="39051"/>
                      <a:pt x="8895" y="38461"/>
                    </a:cubicBezTo>
                    <a:lnTo>
                      <a:pt x="8895" y="38461"/>
                    </a:lnTo>
                    <a:cubicBezTo>
                      <a:pt x="8912" y="38532"/>
                      <a:pt x="8948" y="38604"/>
                      <a:pt x="9002" y="38676"/>
                    </a:cubicBezTo>
                    <a:cubicBezTo>
                      <a:pt x="9015" y="38702"/>
                      <a:pt x="9040" y="38714"/>
                      <a:pt x="9065" y="38714"/>
                    </a:cubicBezTo>
                    <a:cubicBezTo>
                      <a:pt x="9108" y="38714"/>
                      <a:pt x="9150" y="38679"/>
                      <a:pt x="9127" y="38622"/>
                    </a:cubicBezTo>
                    <a:lnTo>
                      <a:pt x="9002" y="38336"/>
                    </a:lnTo>
                    <a:close/>
                    <a:moveTo>
                      <a:pt x="8376" y="38604"/>
                    </a:moveTo>
                    <a:lnTo>
                      <a:pt x="8376" y="38693"/>
                    </a:lnTo>
                    <a:cubicBezTo>
                      <a:pt x="8125" y="39141"/>
                      <a:pt x="8197" y="39713"/>
                      <a:pt x="8411" y="40179"/>
                    </a:cubicBezTo>
                    <a:cubicBezTo>
                      <a:pt x="8411" y="40215"/>
                      <a:pt x="8394" y="40250"/>
                      <a:pt x="8394" y="40286"/>
                    </a:cubicBezTo>
                    <a:cubicBezTo>
                      <a:pt x="8376" y="40304"/>
                      <a:pt x="8394" y="40304"/>
                      <a:pt x="8411" y="40322"/>
                    </a:cubicBezTo>
                    <a:lnTo>
                      <a:pt x="8394" y="40322"/>
                    </a:lnTo>
                    <a:cubicBezTo>
                      <a:pt x="8334" y="40425"/>
                      <a:pt x="8263" y="40577"/>
                      <a:pt x="8270" y="40577"/>
                    </a:cubicBezTo>
                    <a:cubicBezTo>
                      <a:pt x="8271" y="40577"/>
                      <a:pt x="8273" y="40574"/>
                      <a:pt x="8277" y="40568"/>
                    </a:cubicBezTo>
                    <a:lnTo>
                      <a:pt x="8277" y="40568"/>
                    </a:lnTo>
                    <a:lnTo>
                      <a:pt x="8197" y="40698"/>
                    </a:lnTo>
                    <a:cubicBezTo>
                      <a:pt x="8089" y="40895"/>
                      <a:pt x="7892" y="41038"/>
                      <a:pt x="7678" y="41091"/>
                    </a:cubicBezTo>
                    <a:cubicBezTo>
                      <a:pt x="7678" y="40787"/>
                      <a:pt x="7678" y="40501"/>
                      <a:pt x="7696" y="40197"/>
                    </a:cubicBezTo>
                    <a:cubicBezTo>
                      <a:pt x="7731" y="39606"/>
                      <a:pt x="7964" y="39033"/>
                      <a:pt x="8376" y="38604"/>
                    </a:cubicBezTo>
                    <a:close/>
                    <a:moveTo>
                      <a:pt x="17448" y="41431"/>
                    </a:moveTo>
                    <a:lnTo>
                      <a:pt x="17448" y="41431"/>
                    </a:lnTo>
                    <a:cubicBezTo>
                      <a:pt x="17055" y="41592"/>
                      <a:pt x="16715" y="41789"/>
                      <a:pt x="16393" y="42058"/>
                    </a:cubicBezTo>
                    <a:cubicBezTo>
                      <a:pt x="16246" y="42161"/>
                      <a:pt x="16114" y="42283"/>
                      <a:pt x="15999" y="42418"/>
                    </a:cubicBezTo>
                    <a:lnTo>
                      <a:pt x="15999" y="42418"/>
                    </a:lnTo>
                    <a:cubicBezTo>
                      <a:pt x="15999" y="42417"/>
                      <a:pt x="15999" y="42416"/>
                      <a:pt x="15999" y="42416"/>
                    </a:cubicBezTo>
                    <a:cubicBezTo>
                      <a:pt x="15927" y="42219"/>
                      <a:pt x="15856" y="42147"/>
                      <a:pt x="16017" y="41986"/>
                    </a:cubicBezTo>
                    <a:cubicBezTo>
                      <a:pt x="16178" y="41843"/>
                      <a:pt x="16375" y="41736"/>
                      <a:pt x="16572" y="41682"/>
                    </a:cubicBezTo>
                    <a:cubicBezTo>
                      <a:pt x="16858" y="41557"/>
                      <a:pt x="17144" y="41485"/>
                      <a:pt x="17448" y="41431"/>
                    </a:cubicBezTo>
                    <a:close/>
                    <a:moveTo>
                      <a:pt x="18200" y="41288"/>
                    </a:moveTo>
                    <a:cubicBezTo>
                      <a:pt x="19095" y="41467"/>
                      <a:pt x="20025" y="41915"/>
                      <a:pt x="20347" y="42827"/>
                    </a:cubicBezTo>
                    <a:cubicBezTo>
                      <a:pt x="19667" y="42756"/>
                      <a:pt x="19041" y="42434"/>
                      <a:pt x="18576" y="41932"/>
                    </a:cubicBezTo>
                    <a:cubicBezTo>
                      <a:pt x="18594" y="41897"/>
                      <a:pt x="18612" y="41861"/>
                      <a:pt x="18594" y="41825"/>
                    </a:cubicBezTo>
                    <a:cubicBezTo>
                      <a:pt x="18486" y="41628"/>
                      <a:pt x="18361" y="41449"/>
                      <a:pt x="18200" y="41288"/>
                    </a:cubicBezTo>
                    <a:close/>
                    <a:moveTo>
                      <a:pt x="17395" y="41700"/>
                    </a:moveTo>
                    <a:lnTo>
                      <a:pt x="17395" y="41700"/>
                    </a:lnTo>
                    <a:cubicBezTo>
                      <a:pt x="17377" y="41807"/>
                      <a:pt x="17377" y="41897"/>
                      <a:pt x="17359" y="41986"/>
                    </a:cubicBezTo>
                    <a:cubicBezTo>
                      <a:pt x="16822" y="42523"/>
                      <a:pt x="16661" y="43471"/>
                      <a:pt x="15784" y="43525"/>
                    </a:cubicBezTo>
                    <a:cubicBezTo>
                      <a:pt x="15774" y="43526"/>
                      <a:pt x="15765" y="43527"/>
                      <a:pt x="15757" y="43527"/>
                    </a:cubicBezTo>
                    <a:cubicBezTo>
                      <a:pt x="15482" y="43527"/>
                      <a:pt x="15805" y="42984"/>
                      <a:pt x="15892" y="42845"/>
                    </a:cubicBezTo>
                    <a:cubicBezTo>
                      <a:pt x="16071" y="42577"/>
                      <a:pt x="16285" y="42344"/>
                      <a:pt x="16554" y="42147"/>
                    </a:cubicBezTo>
                    <a:cubicBezTo>
                      <a:pt x="16822" y="41968"/>
                      <a:pt x="17091" y="41825"/>
                      <a:pt x="17395" y="41700"/>
                    </a:cubicBezTo>
                    <a:close/>
                    <a:moveTo>
                      <a:pt x="17520" y="42237"/>
                    </a:moveTo>
                    <a:lnTo>
                      <a:pt x="17520" y="42434"/>
                    </a:lnTo>
                    <a:cubicBezTo>
                      <a:pt x="17379" y="42786"/>
                      <a:pt x="17325" y="43156"/>
                      <a:pt x="17340" y="43543"/>
                    </a:cubicBezTo>
                    <a:lnTo>
                      <a:pt x="17340" y="43543"/>
                    </a:lnTo>
                    <a:cubicBezTo>
                      <a:pt x="17323" y="43543"/>
                      <a:pt x="17305" y="43543"/>
                      <a:pt x="17287" y="43561"/>
                    </a:cubicBezTo>
                    <a:cubicBezTo>
                      <a:pt x="17201" y="43704"/>
                      <a:pt x="16829" y="44364"/>
                      <a:pt x="16656" y="44364"/>
                    </a:cubicBezTo>
                    <a:cubicBezTo>
                      <a:pt x="16613" y="44364"/>
                      <a:pt x="16582" y="44323"/>
                      <a:pt x="16572" y="44223"/>
                    </a:cubicBezTo>
                    <a:cubicBezTo>
                      <a:pt x="16554" y="43829"/>
                      <a:pt x="16643" y="43436"/>
                      <a:pt x="16840" y="43078"/>
                    </a:cubicBezTo>
                    <a:cubicBezTo>
                      <a:pt x="17001" y="42791"/>
                      <a:pt x="17198" y="42523"/>
                      <a:pt x="17431" y="42272"/>
                    </a:cubicBezTo>
                    <a:cubicBezTo>
                      <a:pt x="17440" y="42277"/>
                      <a:pt x="17450" y="42280"/>
                      <a:pt x="17459" y="42280"/>
                    </a:cubicBezTo>
                    <a:cubicBezTo>
                      <a:pt x="17484" y="42280"/>
                      <a:pt x="17507" y="42263"/>
                      <a:pt x="17520" y="42237"/>
                    </a:cubicBezTo>
                    <a:close/>
                    <a:moveTo>
                      <a:pt x="18164" y="41771"/>
                    </a:moveTo>
                    <a:cubicBezTo>
                      <a:pt x="18200" y="41789"/>
                      <a:pt x="18236" y="41807"/>
                      <a:pt x="18272" y="41843"/>
                    </a:cubicBezTo>
                    <a:cubicBezTo>
                      <a:pt x="18290" y="41879"/>
                      <a:pt x="18325" y="41932"/>
                      <a:pt x="18343" y="41968"/>
                    </a:cubicBezTo>
                    <a:cubicBezTo>
                      <a:pt x="18343" y="41986"/>
                      <a:pt x="18343" y="42022"/>
                      <a:pt x="18361" y="42022"/>
                    </a:cubicBezTo>
                    <a:lnTo>
                      <a:pt x="18415" y="42058"/>
                    </a:lnTo>
                    <a:cubicBezTo>
                      <a:pt x="18576" y="42255"/>
                      <a:pt x="18773" y="42416"/>
                      <a:pt x="19005" y="42523"/>
                    </a:cubicBezTo>
                    <a:cubicBezTo>
                      <a:pt x="19131" y="42720"/>
                      <a:pt x="19256" y="42935"/>
                      <a:pt x="19345" y="43149"/>
                    </a:cubicBezTo>
                    <a:cubicBezTo>
                      <a:pt x="19417" y="43346"/>
                      <a:pt x="19453" y="43579"/>
                      <a:pt x="19453" y="43794"/>
                    </a:cubicBezTo>
                    <a:cubicBezTo>
                      <a:pt x="19453" y="43927"/>
                      <a:pt x="19379" y="44441"/>
                      <a:pt x="19232" y="44441"/>
                    </a:cubicBezTo>
                    <a:cubicBezTo>
                      <a:pt x="19201" y="44441"/>
                      <a:pt x="19168" y="44419"/>
                      <a:pt x="19131" y="44366"/>
                    </a:cubicBezTo>
                    <a:cubicBezTo>
                      <a:pt x="18844" y="44008"/>
                      <a:pt x="18576" y="43633"/>
                      <a:pt x="18325" y="43239"/>
                    </a:cubicBezTo>
                    <a:cubicBezTo>
                      <a:pt x="18272" y="43042"/>
                      <a:pt x="18200" y="42845"/>
                      <a:pt x="18093" y="42666"/>
                    </a:cubicBezTo>
                    <a:cubicBezTo>
                      <a:pt x="18057" y="42505"/>
                      <a:pt x="18039" y="42362"/>
                      <a:pt x="18057" y="42219"/>
                    </a:cubicBezTo>
                    <a:cubicBezTo>
                      <a:pt x="18093" y="42201"/>
                      <a:pt x="18128" y="42183"/>
                      <a:pt x="18128" y="42147"/>
                    </a:cubicBezTo>
                    <a:lnTo>
                      <a:pt x="18146" y="42147"/>
                    </a:lnTo>
                    <a:cubicBezTo>
                      <a:pt x="18164" y="42040"/>
                      <a:pt x="18164" y="41915"/>
                      <a:pt x="18146" y="41807"/>
                    </a:cubicBezTo>
                    <a:lnTo>
                      <a:pt x="18164" y="41771"/>
                    </a:lnTo>
                    <a:close/>
                    <a:moveTo>
                      <a:pt x="17878" y="42022"/>
                    </a:moveTo>
                    <a:lnTo>
                      <a:pt x="17896" y="42076"/>
                    </a:lnTo>
                    <a:cubicBezTo>
                      <a:pt x="17878" y="42183"/>
                      <a:pt x="17860" y="42308"/>
                      <a:pt x="17878" y="42434"/>
                    </a:cubicBezTo>
                    <a:cubicBezTo>
                      <a:pt x="17878" y="42451"/>
                      <a:pt x="17878" y="42469"/>
                      <a:pt x="17878" y="42469"/>
                    </a:cubicBezTo>
                    <a:cubicBezTo>
                      <a:pt x="17932" y="42809"/>
                      <a:pt x="18057" y="43114"/>
                      <a:pt x="18236" y="43400"/>
                    </a:cubicBezTo>
                    <a:cubicBezTo>
                      <a:pt x="18307" y="43829"/>
                      <a:pt x="18254" y="44277"/>
                      <a:pt x="18075" y="44670"/>
                    </a:cubicBezTo>
                    <a:cubicBezTo>
                      <a:pt x="18016" y="44792"/>
                      <a:pt x="17958" y="44842"/>
                      <a:pt x="17903" y="44842"/>
                    </a:cubicBezTo>
                    <a:cubicBezTo>
                      <a:pt x="17657" y="44842"/>
                      <a:pt x="17463" y="43837"/>
                      <a:pt x="17448" y="43633"/>
                    </a:cubicBezTo>
                    <a:cubicBezTo>
                      <a:pt x="17431" y="43293"/>
                      <a:pt x="17484" y="42953"/>
                      <a:pt x="17610" y="42612"/>
                    </a:cubicBezTo>
                    <a:cubicBezTo>
                      <a:pt x="17619" y="42617"/>
                      <a:pt x="17629" y="42620"/>
                      <a:pt x="17638" y="42620"/>
                    </a:cubicBezTo>
                    <a:cubicBezTo>
                      <a:pt x="17663" y="42620"/>
                      <a:pt x="17686" y="42603"/>
                      <a:pt x="17699" y="42577"/>
                    </a:cubicBezTo>
                    <a:cubicBezTo>
                      <a:pt x="17788" y="42398"/>
                      <a:pt x="17842" y="42219"/>
                      <a:pt x="17878" y="42022"/>
                    </a:cubicBezTo>
                    <a:close/>
                    <a:moveTo>
                      <a:pt x="11973" y="44849"/>
                    </a:moveTo>
                    <a:lnTo>
                      <a:pt x="11955" y="45154"/>
                    </a:lnTo>
                    <a:cubicBezTo>
                      <a:pt x="11865" y="45297"/>
                      <a:pt x="11740" y="45440"/>
                      <a:pt x="11615" y="45565"/>
                    </a:cubicBezTo>
                    <a:cubicBezTo>
                      <a:pt x="11704" y="45315"/>
                      <a:pt x="11829" y="45064"/>
                      <a:pt x="11973" y="44849"/>
                    </a:cubicBezTo>
                    <a:close/>
                    <a:moveTo>
                      <a:pt x="12241" y="40376"/>
                    </a:moveTo>
                    <a:lnTo>
                      <a:pt x="12241" y="40376"/>
                    </a:lnTo>
                    <a:cubicBezTo>
                      <a:pt x="12062" y="41575"/>
                      <a:pt x="11650" y="42738"/>
                      <a:pt x="11006" y="43776"/>
                    </a:cubicBezTo>
                    <a:lnTo>
                      <a:pt x="11024" y="43776"/>
                    </a:lnTo>
                    <a:cubicBezTo>
                      <a:pt x="10255" y="44993"/>
                      <a:pt x="9056" y="45852"/>
                      <a:pt x="8089" y="46907"/>
                    </a:cubicBezTo>
                    <a:cubicBezTo>
                      <a:pt x="9181" y="44617"/>
                      <a:pt x="11257" y="42720"/>
                      <a:pt x="12241" y="40376"/>
                    </a:cubicBezTo>
                    <a:close/>
                    <a:moveTo>
                      <a:pt x="11990" y="47122"/>
                    </a:moveTo>
                    <a:lnTo>
                      <a:pt x="12062" y="47140"/>
                    </a:lnTo>
                    <a:cubicBezTo>
                      <a:pt x="12187" y="47194"/>
                      <a:pt x="12295" y="47265"/>
                      <a:pt x="12384" y="47373"/>
                    </a:cubicBezTo>
                    <a:cubicBezTo>
                      <a:pt x="12474" y="47462"/>
                      <a:pt x="12527" y="47569"/>
                      <a:pt x="12581" y="47677"/>
                    </a:cubicBezTo>
                    <a:cubicBezTo>
                      <a:pt x="12474" y="47623"/>
                      <a:pt x="12384" y="47569"/>
                      <a:pt x="12295" y="47516"/>
                    </a:cubicBezTo>
                    <a:cubicBezTo>
                      <a:pt x="12241" y="47355"/>
                      <a:pt x="12134" y="47212"/>
                      <a:pt x="11990" y="47140"/>
                    </a:cubicBezTo>
                    <a:lnTo>
                      <a:pt x="11990" y="47122"/>
                    </a:lnTo>
                    <a:close/>
                    <a:moveTo>
                      <a:pt x="11579" y="47480"/>
                    </a:moveTo>
                    <a:cubicBezTo>
                      <a:pt x="11507" y="47659"/>
                      <a:pt x="11436" y="47820"/>
                      <a:pt x="11328" y="47981"/>
                    </a:cubicBezTo>
                    <a:lnTo>
                      <a:pt x="11293" y="47999"/>
                    </a:lnTo>
                    <a:cubicBezTo>
                      <a:pt x="11293" y="47963"/>
                      <a:pt x="11310" y="47909"/>
                      <a:pt x="11310" y="47856"/>
                    </a:cubicBezTo>
                    <a:cubicBezTo>
                      <a:pt x="11418" y="47748"/>
                      <a:pt x="11507" y="47623"/>
                      <a:pt x="11579" y="47480"/>
                    </a:cubicBezTo>
                    <a:close/>
                    <a:moveTo>
                      <a:pt x="10095" y="47827"/>
                    </a:moveTo>
                    <a:cubicBezTo>
                      <a:pt x="10303" y="47827"/>
                      <a:pt x="10515" y="47855"/>
                      <a:pt x="10738" y="47927"/>
                    </a:cubicBezTo>
                    <a:cubicBezTo>
                      <a:pt x="10201" y="48088"/>
                      <a:pt x="9682" y="48339"/>
                      <a:pt x="9217" y="48643"/>
                    </a:cubicBezTo>
                    <a:cubicBezTo>
                      <a:pt x="9199" y="48625"/>
                      <a:pt x="9181" y="48625"/>
                      <a:pt x="9163" y="48625"/>
                    </a:cubicBezTo>
                    <a:cubicBezTo>
                      <a:pt x="8930" y="48625"/>
                      <a:pt x="8680" y="48607"/>
                      <a:pt x="8429" y="48536"/>
                    </a:cubicBezTo>
                    <a:cubicBezTo>
                      <a:pt x="8379" y="48519"/>
                      <a:pt x="7752" y="48102"/>
                      <a:pt x="7971" y="48102"/>
                    </a:cubicBezTo>
                    <a:cubicBezTo>
                      <a:pt x="7984" y="48102"/>
                      <a:pt x="7999" y="48103"/>
                      <a:pt x="8018" y="48106"/>
                    </a:cubicBezTo>
                    <a:cubicBezTo>
                      <a:pt x="8066" y="48111"/>
                      <a:pt x="8112" y="48113"/>
                      <a:pt x="8158" y="48113"/>
                    </a:cubicBezTo>
                    <a:cubicBezTo>
                      <a:pt x="8284" y="48113"/>
                      <a:pt x="8406" y="48097"/>
                      <a:pt x="8537" y="48071"/>
                    </a:cubicBezTo>
                    <a:cubicBezTo>
                      <a:pt x="9096" y="47994"/>
                      <a:pt x="9584" y="47827"/>
                      <a:pt x="10095" y="47827"/>
                    </a:cubicBezTo>
                    <a:close/>
                    <a:moveTo>
                      <a:pt x="10970" y="47999"/>
                    </a:moveTo>
                    <a:cubicBezTo>
                      <a:pt x="10988" y="48053"/>
                      <a:pt x="11042" y="48071"/>
                      <a:pt x="11096" y="48071"/>
                    </a:cubicBezTo>
                    <a:lnTo>
                      <a:pt x="11096" y="48106"/>
                    </a:lnTo>
                    <a:cubicBezTo>
                      <a:pt x="10416" y="48500"/>
                      <a:pt x="9897" y="49126"/>
                      <a:pt x="9628" y="49860"/>
                    </a:cubicBezTo>
                    <a:cubicBezTo>
                      <a:pt x="9341" y="50147"/>
                      <a:pt x="8964" y="50205"/>
                      <a:pt x="8573" y="50205"/>
                    </a:cubicBezTo>
                    <a:cubicBezTo>
                      <a:pt x="8502" y="50205"/>
                      <a:pt x="8430" y="50203"/>
                      <a:pt x="8358" y="50200"/>
                    </a:cubicBezTo>
                    <a:lnTo>
                      <a:pt x="8358" y="50182"/>
                    </a:lnTo>
                    <a:cubicBezTo>
                      <a:pt x="8143" y="50182"/>
                      <a:pt x="8215" y="50146"/>
                      <a:pt x="8322" y="49967"/>
                    </a:cubicBezTo>
                    <a:cubicBezTo>
                      <a:pt x="8429" y="49788"/>
                      <a:pt x="8555" y="49556"/>
                      <a:pt x="8680" y="49359"/>
                    </a:cubicBezTo>
                    <a:cubicBezTo>
                      <a:pt x="9199" y="48607"/>
                      <a:pt x="10129" y="48339"/>
                      <a:pt x="10953" y="47999"/>
                    </a:cubicBezTo>
                    <a:close/>
                    <a:moveTo>
                      <a:pt x="12348" y="47659"/>
                    </a:moveTo>
                    <a:cubicBezTo>
                      <a:pt x="12456" y="47731"/>
                      <a:pt x="12545" y="47802"/>
                      <a:pt x="12653" y="47874"/>
                    </a:cubicBezTo>
                    <a:cubicBezTo>
                      <a:pt x="12653" y="47927"/>
                      <a:pt x="12670" y="47999"/>
                      <a:pt x="12670" y="48071"/>
                    </a:cubicBezTo>
                    <a:lnTo>
                      <a:pt x="12653" y="48071"/>
                    </a:lnTo>
                    <a:cubicBezTo>
                      <a:pt x="12662" y="48097"/>
                      <a:pt x="12684" y="48111"/>
                      <a:pt x="12706" y="48111"/>
                    </a:cubicBezTo>
                    <a:cubicBezTo>
                      <a:pt x="12729" y="48111"/>
                      <a:pt x="12751" y="48097"/>
                      <a:pt x="12760" y="48071"/>
                    </a:cubicBezTo>
                    <a:lnTo>
                      <a:pt x="12760" y="47945"/>
                    </a:lnTo>
                    <a:cubicBezTo>
                      <a:pt x="13010" y="48088"/>
                      <a:pt x="13243" y="48249"/>
                      <a:pt x="13476" y="48446"/>
                    </a:cubicBezTo>
                    <a:cubicBezTo>
                      <a:pt x="13834" y="48751"/>
                      <a:pt x="13959" y="49234"/>
                      <a:pt x="14084" y="49663"/>
                    </a:cubicBezTo>
                    <a:cubicBezTo>
                      <a:pt x="14120" y="49788"/>
                      <a:pt x="14208" y="50406"/>
                      <a:pt x="14315" y="50467"/>
                    </a:cubicBezTo>
                    <a:lnTo>
                      <a:pt x="14315" y="50467"/>
                    </a:lnTo>
                    <a:cubicBezTo>
                      <a:pt x="13850" y="50217"/>
                      <a:pt x="13421" y="49859"/>
                      <a:pt x="13064" y="49448"/>
                    </a:cubicBezTo>
                    <a:cubicBezTo>
                      <a:pt x="13010" y="49395"/>
                      <a:pt x="12975" y="49359"/>
                      <a:pt x="12939" y="49305"/>
                    </a:cubicBezTo>
                    <a:cubicBezTo>
                      <a:pt x="12903" y="49252"/>
                      <a:pt x="12885" y="49216"/>
                      <a:pt x="12849" y="49162"/>
                    </a:cubicBezTo>
                    <a:cubicBezTo>
                      <a:pt x="12653" y="48822"/>
                      <a:pt x="12509" y="48464"/>
                      <a:pt x="12402" y="48071"/>
                    </a:cubicBezTo>
                    <a:cubicBezTo>
                      <a:pt x="12438" y="48053"/>
                      <a:pt x="12438" y="48035"/>
                      <a:pt x="12438" y="47999"/>
                    </a:cubicBezTo>
                    <a:cubicBezTo>
                      <a:pt x="12420" y="47909"/>
                      <a:pt x="12384" y="47784"/>
                      <a:pt x="12348" y="47659"/>
                    </a:cubicBezTo>
                    <a:close/>
                    <a:moveTo>
                      <a:pt x="11078" y="48321"/>
                    </a:moveTo>
                    <a:lnTo>
                      <a:pt x="11078" y="48321"/>
                    </a:lnTo>
                    <a:cubicBezTo>
                      <a:pt x="10666" y="48679"/>
                      <a:pt x="10290" y="49091"/>
                      <a:pt x="10004" y="49556"/>
                    </a:cubicBezTo>
                    <a:cubicBezTo>
                      <a:pt x="9861" y="49806"/>
                      <a:pt x="9771" y="50075"/>
                      <a:pt x="9754" y="50361"/>
                    </a:cubicBezTo>
                    <a:cubicBezTo>
                      <a:pt x="9718" y="50558"/>
                      <a:pt x="9700" y="50773"/>
                      <a:pt x="9682" y="50970"/>
                    </a:cubicBezTo>
                    <a:lnTo>
                      <a:pt x="9664" y="50970"/>
                    </a:lnTo>
                    <a:cubicBezTo>
                      <a:pt x="9657" y="50973"/>
                      <a:pt x="9650" y="50974"/>
                      <a:pt x="9644" y="50974"/>
                    </a:cubicBezTo>
                    <a:cubicBezTo>
                      <a:pt x="9515" y="50974"/>
                      <a:pt x="9647" y="50269"/>
                      <a:pt x="9664" y="50218"/>
                    </a:cubicBezTo>
                    <a:cubicBezTo>
                      <a:pt x="9771" y="49896"/>
                      <a:pt x="9915" y="49592"/>
                      <a:pt x="10094" y="49323"/>
                    </a:cubicBezTo>
                    <a:cubicBezTo>
                      <a:pt x="10362" y="48912"/>
                      <a:pt x="10684" y="48572"/>
                      <a:pt x="11078" y="48321"/>
                    </a:cubicBezTo>
                    <a:close/>
                    <a:moveTo>
                      <a:pt x="11507" y="48160"/>
                    </a:moveTo>
                    <a:cubicBezTo>
                      <a:pt x="11185" y="48715"/>
                      <a:pt x="10970" y="49341"/>
                      <a:pt x="10845" y="49967"/>
                    </a:cubicBezTo>
                    <a:cubicBezTo>
                      <a:pt x="10809" y="50164"/>
                      <a:pt x="10809" y="50361"/>
                      <a:pt x="10827" y="50576"/>
                    </a:cubicBezTo>
                    <a:cubicBezTo>
                      <a:pt x="10630" y="50916"/>
                      <a:pt x="10451" y="51274"/>
                      <a:pt x="10058" y="51435"/>
                    </a:cubicBezTo>
                    <a:cubicBezTo>
                      <a:pt x="9996" y="51461"/>
                      <a:pt x="9946" y="51473"/>
                      <a:pt x="9907" y="51473"/>
                    </a:cubicBezTo>
                    <a:cubicBezTo>
                      <a:pt x="9627" y="51473"/>
                      <a:pt x="9863" y="50880"/>
                      <a:pt x="9879" y="50755"/>
                    </a:cubicBezTo>
                    <a:cubicBezTo>
                      <a:pt x="9915" y="50164"/>
                      <a:pt x="10147" y="49592"/>
                      <a:pt x="10523" y="49126"/>
                    </a:cubicBezTo>
                    <a:cubicBezTo>
                      <a:pt x="10756" y="48858"/>
                      <a:pt x="11006" y="48607"/>
                      <a:pt x="11275" y="48375"/>
                    </a:cubicBezTo>
                    <a:cubicBezTo>
                      <a:pt x="11346" y="48303"/>
                      <a:pt x="11436" y="48232"/>
                      <a:pt x="11507" y="48160"/>
                    </a:cubicBezTo>
                    <a:close/>
                    <a:moveTo>
                      <a:pt x="12008" y="48267"/>
                    </a:moveTo>
                    <a:lnTo>
                      <a:pt x="12008" y="48267"/>
                    </a:lnTo>
                    <a:cubicBezTo>
                      <a:pt x="12062" y="48428"/>
                      <a:pt x="12134" y="48554"/>
                      <a:pt x="12241" y="48679"/>
                    </a:cubicBezTo>
                    <a:cubicBezTo>
                      <a:pt x="12251" y="48689"/>
                      <a:pt x="12264" y="48693"/>
                      <a:pt x="12277" y="48693"/>
                    </a:cubicBezTo>
                    <a:cubicBezTo>
                      <a:pt x="12311" y="48693"/>
                      <a:pt x="12348" y="48664"/>
                      <a:pt x="12348" y="48625"/>
                    </a:cubicBezTo>
                    <a:lnTo>
                      <a:pt x="12348" y="48536"/>
                    </a:lnTo>
                    <a:cubicBezTo>
                      <a:pt x="12492" y="48929"/>
                      <a:pt x="12706" y="49287"/>
                      <a:pt x="12975" y="49592"/>
                    </a:cubicBezTo>
                    <a:cubicBezTo>
                      <a:pt x="13100" y="49878"/>
                      <a:pt x="13189" y="50182"/>
                      <a:pt x="13207" y="50486"/>
                    </a:cubicBezTo>
                    <a:lnTo>
                      <a:pt x="13207" y="50504"/>
                    </a:lnTo>
                    <a:cubicBezTo>
                      <a:pt x="13225" y="50755"/>
                      <a:pt x="13207" y="51023"/>
                      <a:pt x="13154" y="51274"/>
                    </a:cubicBezTo>
                    <a:cubicBezTo>
                      <a:pt x="13116" y="51525"/>
                      <a:pt x="13084" y="51650"/>
                      <a:pt x="13014" y="51650"/>
                    </a:cubicBezTo>
                    <a:cubicBezTo>
                      <a:pt x="12949" y="51650"/>
                      <a:pt x="12852" y="51543"/>
                      <a:pt x="12688" y="51327"/>
                    </a:cubicBezTo>
                    <a:cubicBezTo>
                      <a:pt x="11973" y="50415"/>
                      <a:pt x="11883" y="49377"/>
                      <a:pt x="12008" y="48267"/>
                    </a:cubicBezTo>
                    <a:close/>
                    <a:moveTo>
                      <a:pt x="11865" y="47766"/>
                    </a:moveTo>
                    <a:cubicBezTo>
                      <a:pt x="11883" y="47907"/>
                      <a:pt x="11918" y="48048"/>
                      <a:pt x="11953" y="48189"/>
                    </a:cubicBezTo>
                    <a:lnTo>
                      <a:pt x="11953" y="48189"/>
                    </a:lnTo>
                    <a:cubicBezTo>
                      <a:pt x="11950" y="48189"/>
                      <a:pt x="11947" y="48189"/>
                      <a:pt x="11944" y="48189"/>
                    </a:cubicBezTo>
                    <a:cubicBezTo>
                      <a:pt x="11919" y="48189"/>
                      <a:pt x="11896" y="48205"/>
                      <a:pt x="11883" y="48232"/>
                    </a:cubicBezTo>
                    <a:cubicBezTo>
                      <a:pt x="11686" y="48894"/>
                      <a:pt x="11704" y="49592"/>
                      <a:pt x="11937" y="50236"/>
                    </a:cubicBezTo>
                    <a:cubicBezTo>
                      <a:pt x="11919" y="50522"/>
                      <a:pt x="11883" y="50808"/>
                      <a:pt x="11829" y="51095"/>
                    </a:cubicBezTo>
                    <a:cubicBezTo>
                      <a:pt x="11829" y="51125"/>
                      <a:pt x="11408" y="51775"/>
                      <a:pt x="11246" y="51775"/>
                    </a:cubicBezTo>
                    <a:cubicBezTo>
                      <a:pt x="11213" y="51775"/>
                      <a:pt x="11191" y="51748"/>
                      <a:pt x="11185" y="51685"/>
                    </a:cubicBezTo>
                    <a:cubicBezTo>
                      <a:pt x="11167" y="51524"/>
                      <a:pt x="11131" y="51363"/>
                      <a:pt x="11078" y="51202"/>
                    </a:cubicBezTo>
                    <a:cubicBezTo>
                      <a:pt x="10845" y="50146"/>
                      <a:pt x="11167" y="49305"/>
                      <a:pt x="11543" y="48375"/>
                    </a:cubicBezTo>
                    <a:lnTo>
                      <a:pt x="11543" y="48428"/>
                    </a:lnTo>
                    <a:cubicBezTo>
                      <a:pt x="11561" y="48482"/>
                      <a:pt x="11601" y="48509"/>
                      <a:pt x="11639" y="48509"/>
                    </a:cubicBezTo>
                    <a:cubicBezTo>
                      <a:pt x="11677" y="48509"/>
                      <a:pt x="11713" y="48482"/>
                      <a:pt x="11722" y="48428"/>
                    </a:cubicBezTo>
                    <a:cubicBezTo>
                      <a:pt x="11776" y="48214"/>
                      <a:pt x="11829" y="47981"/>
                      <a:pt x="11865" y="47766"/>
                    </a:cubicBezTo>
                    <a:close/>
                    <a:moveTo>
                      <a:pt x="11103" y="1"/>
                    </a:moveTo>
                    <a:cubicBezTo>
                      <a:pt x="11080" y="1"/>
                      <a:pt x="11056" y="13"/>
                      <a:pt x="11042" y="40"/>
                    </a:cubicBezTo>
                    <a:cubicBezTo>
                      <a:pt x="10487" y="1454"/>
                      <a:pt x="10094" y="2921"/>
                      <a:pt x="9879" y="4424"/>
                    </a:cubicBezTo>
                    <a:cubicBezTo>
                      <a:pt x="9270" y="4925"/>
                      <a:pt x="8680" y="5874"/>
                      <a:pt x="8787" y="6661"/>
                    </a:cubicBezTo>
                    <a:cubicBezTo>
                      <a:pt x="8787" y="6703"/>
                      <a:pt x="8819" y="6744"/>
                      <a:pt x="8859" y="6744"/>
                    </a:cubicBezTo>
                    <a:cubicBezTo>
                      <a:pt x="8870" y="6744"/>
                      <a:pt x="8882" y="6741"/>
                      <a:pt x="8895" y="6733"/>
                    </a:cubicBezTo>
                    <a:cubicBezTo>
                      <a:pt x="9378" y="6393"/>
                      <a:pt x="9539" y="5874"/>
                      <a:pt x="9771" y="5391"/>
                    </a:cubicBezTo>
                    <a:lnTo>
                      <a:pt x="9771" y="5391"/>
                    </a:lnTo>
                    <a:cubicBezTo>
                      <a:pt x="9646" y="6679"/>
                      <a:pt x="9610" y="7985"/>
                      <a:pt x="9664" y="9274"/>
                    </a:cubicBezTo>
                    <a:cubicBezTo>
                      <a:pt x="9217" y="9793"/>
                      <a:pt x="9074" y="10527"/>
                      <a:pt x="8948" y="11171"/>
                    </a:cubicBezTo>
                    <a:cubicBezTo>
                      <a:pt x="8948" y="11225"/>
                      <a:pt x="8979" y="11279"/>
                      <a:pt x="9025" y="11279"/>
                    </a:cubicBezTo>
                    <a:cubicBezTo>
                      <a:pt x="9040" y="11279"/>
                      <a:pt x="9056" y="11273"/>
                      <a:pt x="9074" y="11260"/>
                    </a:cubicBezTo>
                    <a:cubicBezTo>
                      <a:pt x="9342" y="10956"/>
                      <a:pt x="9557" y="10616"/>
                      <a:pt x="9700" y="10258"/>
                    </a:cubicBezTo>
                    <a:cubicBezTo>
                      <a:pt x="9700" y="10348"/>
                      <a:pt x="9700" y="10437"/>
                      <a:pt x="9718" y="10527"/>
                    </a:cubicBezTo>
                    <a:cubicBezTo>
                      <a:pt x="9610" y="11761"/>
                      <a:pt x="9485" y="12960"/>
                      <a:pt x="9306" y="14159"/>
                    </a:cubicBezTo>
                    <a:cubicBezTo>
                      <a:pt x="8447" y="15126"/>
                      <a:pt x="7749" y="16235"/>
                      <a:pt x="7016" y="17273"/>
                    </a:cubicBezTo>
                    <a:cubicBezTo>
                      <a:pt x="5942" y="18794"/>
                      <a:pt x="4904" y="20279"/>
                      <a:pt x="4134" y="21979"/>
                    </a:cubicBezTo>
                    <a:cubicBezTo>
                      <a:pt x="4102" y="22028"/>
                      <a:pt x="4144" y="22107"/>
                      <a:pt x="4205" y="22107"/>
                    </a:cubicBezTo>
                    <a:cubicBezTo>
                      <a:pt x="4211" y="22107"/>
                      <a:pt x="4218" y="22106"/>
                      <a:pt x="4224" y="22105"/>
                    </a:cubicBezTo>
                    <a:cubicBezTo>
                      <a:pt x="6353" y="21496"/>
                      <a:pt x="7839" y="19743"/>
                      <a:pt x="8680" y="17720"/>
                    </a:cubicBezTo>
                    <a:lnTo>
                      <a:pt x="8680" y="17720"/>
                    </a:lnTo>
                    <a:cubicBezTo>
                      <a:pt x="8501" y="18615"/>
                      <a:pt x="8304" y="19492"/>
                      <a:pt x="8089" y="20387"/>
                    </a:cubicBezTo>
                    <a:lnTo>
                      <a:pt x="8089" y="20351"/>
                    </a:lnTo>
                    <a:cubicBezTo>
                      <a:pt x="8089" y="20342"/>
                      <a:pt x="8076" y="20338"/>
                      <a:pt x="8062" y="20338"/>
                    </a:cubicBezTo>
                    <a:cubicBezTo>
                      <a:pt x="8049" y="20338"/>
                      <a:pt x="8036" y="20342"/>
                      <a:pt x="8036" y="20351"/>
                    </a:cubicBezTo>
                    <a:cubicBezTo>
                      <a:pt x="8000" y="20530"/>
                      <a:pt x="7982" y="20709"/>
                      <a:pt x="7982" y="20888"/>
                    </a:cubicBezTo>
                    <a:cubicBezTo>
                      <a:pt x="7857" y="21407"/>
                      <a:pt x="7731" y="21908"/>
                      <a:pt x="7588" y="22427"/>
                    </a:cubicBezTo>
                    <a:cubicBezTo>
                      <a:pt x="7123" y="22659"/>
                      <a:pt x="6747" y="23035"/>
                      <a:pt x="6515" y="23501"/>
                    </a:cubicBezTo>
                    <a:cubicBezTo>
                      <a:pt x="6483" y="23548"/>
                      <a:pt x="6522" y="23611"/>
                      <a:pt x="6582" y="23611"/>
                    </a:cubicBezTo>
                    <a:cubicBezTo>
                      <a:pt x="6589" y="23611"/>
                      <a:pt x="6596" y="23610"/>
                      <a:pt x="6604" y="23608"/>
                    </a:cubicBezTo>
                    <a:cubicBezTo>
                      <a:pt x="6908" y="23536"/>
                      <a:pt x="7195" y="23357"/>
                      <a:pt x="7391" y="23125"/>
                    </a:cubicBezTo>
                    <a:lnTo>
                      <a:pt x="7391" y="23125"/>
                    </a:lnTo>
                    <a:cubicBezTo>
                      <a:pt x="7302" y="23483"/>
                      <a:pt x="7195" y="23841"/>
                      <a:pt x="7105" y="24198"/>
                    </a:cubicBezTo>
                    <a:cubicBezTo>
                      <a:pt x="6837" y="24359"/>
                      <a:pt x="6604" y="24556"/>
                      <a:pt x="6371" y="24771"/>
                    </a:cubicBezTo>
                    <a:cubicBezTo>
                      <a:pt x="6407" y="24735"/>
                      <a:pt x="6425" y="24699"/>
                      <a:pt x="6443" y="24664"/>
                    </a:cubicBezTo>
                    <a:cubicBezTo>
                      <a:pt x="6458" y="24634"/>
                      <a:pt x="6436" y="24605"/>
                      <a:pt x="6409" y="24605"/>
                    </a:cubicBezTo>
                    <a:cubicBezTo>
                      <a:pt x="6402" y="24605"/>
                      <a:pt x="6396" y="24607"/>
                      <a:pt x="6389" y="24610"/>
                    </a:cubicBezTo>
                    <a:cubicBezTo>
                      <a:pt x="6318" y="24664"/>
                      <a:pt x="6264" y="24717"/>
                      <a:pt x="6210" y="24789"/>
                    </a:cubicBezTo>
                    <a:cubicBezTo>
                      <a:pt x="6189" y="24788"/>
                      <a:pt x="6168" y="24787"/>
                      <a:pt x="6147" y="24787"/>
                    </a:cubicBezTo>
                    <a:cubicBezTo>
                      <a:pt x="5460" y="24787"/>
                      <a:pt x="4622" y="25337"/>
                      <a:pt x="4188" y="25684"/>
                    </a:cubicBezTo>
                    <a:cubicBezTo>
                      <a:pt x="4152" y="25737"/>
                      <a:pt x="4170" y="25809"/>
                      <a:pt x="4242" y="25809"/>
                    </a:cubicBezTo>
                    <a:cubicBezTo>
                      <a:pt x="4689" y="25773"/>
                      <a:pt x="5137" y="25684"/>
                      <a:pt x="5548" y="25523"/>
                    </a:cubicBezTo>
                    <a:lnTo>
                      <a:pt x="5548" y="25523"/>
                    </a:lnTo>
                    <a:cubicBezTo>
                      <a:pt x="5029" y="25952"/>
                      <a:pt x="4582" y="26471"/>
                      <a:pt x="4224" y="27062"/>
                    </a:cubicBezTo>
                    <a:cubicBezTo>
                      <a:pt x="4206" y="27097"/>
                      <a:pt x="4242" y="27151"/>
                      <a:pt x="4296" y="27151"/>
                    </a:cubicBezTo>
                    <a:cubicBezTo>
                      <a:pt x="4313" y="27152"/>
                      <a:pt x="4330" y="27152"/>
                      <a:pt x="4348" y="27152"/>
                    </a:cubicBezTo>
                    <a:cubicBezTo>
                      <a:pt x="4884" y="27152"/>
                      <a:pt x="5399" y="26887"/>
                      <a:pt x="5763" y="26471"/>
                    </a:cubicBezTo>
                    <a:lnTo>
                      <a:pt x="5763" y="26471"/>
                    </a:lnTo>
                    <a:cubicBezTo>
                      <a:pt x="5566" y="27026"/>
                      <a:pt x="5602" y="27652"/>
                      <a:pt x="5870" y="28189"/>
                    </a:cubicBezTo>
                    <a:cubicBezTo>
                      <a:pt x="5892" y="28211"/>
                      <a:pt x="5921" y="28226"/>
                      <a:pt x="5949" y="28226"/>
                    </a:cubicBezTo>
                    <a:cubicBezTo>
                      <a:pt x="5966" y="28226"/>
                      <a:pt x="5982" y="28221"/>
                      <a:pt x="5996" y="28207"/>
                    </a:cubicBezTo>
                    <a:cubicBezTo>
                      <a:pt x="6371" y="27849"/>
                      <a:pt x="6640" y="27402"/>
                      <a:pt x="6783" y="26901"/>
                    </a:cubicBezTo>
                    <a:cubicBezTo>
                      <a:pt x="6855" y="27169"/>
                      <a:pt x="6962" y="27420"/>
                      <a:pt x="7123" y="27634"/>
                    </a:cubicBezTo>
                    <a:cubicBezTo>
                      <a:pt x="7219" y="27757"/>
                      <a:pt x="7627" y="28140"/>
                      <a:pt x="7902" y="28140"/>
                    </a:cubicBezTo>
                    <a:cubicBezTo>
                      <a:pt x="7988" y="28140"/>
                      <a:pt x="8061" y="28103"/>
                      <a:pt x="8107" y="28010"/>
                    </a:cubicBezTo>
                    <a:cubicBezTo>
                      <a:pt x="8340" y="27473"/>
                      <a:pt x="8143" y="26865"/>
                      <a:pt x="7964" y="26346"/>
                    </a:cubicBezTo>
                    <a:lnTo>
                      <a:pt x="7964" y="26346"/>
                    </a:lnTo>
                    <a:cubicBezTo>
                      <a:pt x="8177" y="26530"/>
                      <a:pt x="8458" y="26636"/>
                      <a:pt x="8743" y="26636"/>
                    </a:cubicBezTo>
                    <a:cubicBezTo>
                      <a:pt x="8818" y="26636"/>
                      <a:pt x="8892" y="26629"/>
                      <a:pt x="8966" y="26614"/>
                    </a:cubicBezTo>
                    <a:cubicBezTo>
                      <a:pt x="9002" y="26614"/>
                      <a:pt x="9020" y="26578"/>
                      <a:pt x="9020" y="26543"/>
                    </a:cubicBezTo>
                    <a:cubicBezTo>
                      <a:pt x="9020" y="25720"/>
                      <a:pt x="8215" y="24825"/>
                      <a:pt x="7373" y="24807"/>
                    </a:cubicBezTo>
                    <a:cubicBezTo>
                      <a:pt x="7320" y="24646"/>
                      <a:pt x="7266" y="24485"/>
                      <a:pt x="7212" y="24324"/>
                    </a:cubicBezTo>
                    <a:cubicBezTo>
                      <a:pt x="7195" y="24324"/>
                      <a:pt x="7195" y="24306"/>
                      <a:pt x="7177" y="24306"/>
                    </a:cubicBezTo>
                    <a:cubicBezTo>
                      <a:pt x="7195" y="24306"/>
                      <a:pt x="7195" y="24288"/>
                      <a:pt x="7177" y="24288"/>
                    </a:cubicBezTo>
                    <a:cubicBezTo>
                      <a:pt x="7195" y="24270"/>
                      <a:pt x="7195" y="24252"/>
                      <a:pt x="7177" y="24234"/>
                    </a:cubicBezTo>
                    <a:cubicBezTo>
                      <a:pt x="7338" y="23751"/>
                      <a:pt x="7499" y="23268"/>
                      <a:pt x="7642" y="22767"/>
                    </a:cubicBezTo>
                    <a:cubicBezTo>
                      <a:pt x="7660" y="22749"/>
                      <a:pt x="7660" y="22749"/>
                      <a:pt x="7642" y="22731"/>
                    </a:cubicBezTo>
                    <a:lnTo>
                      <a:pt x="7696" y="22552"/>
                    </a:lnTo>
                    <a:cubicBezTo>
                      <a:pt x="7767" y="22498"/>
                      <a:pt x="7839" y="22445"/>
                      <a:pt x="7910" y="22391"/>
                    </a:cubicBezTo>
                    <a:cubicBezTo>
                      <a:pt x="7955" y="22347"/>
                      <a:pt x="7926" y="22315"/>
                      <a:pt x="7885" y="22315"/>
                    </a:cubicBezTo>
                    <a:cubicBezTo>
                      <a:pt x="7876" y="22315"/>
                      <a:pt x="7866" y="22316"/>
                      <a:pt x="7857" y="22319"/>
                    </a:cubicBezTo>
                    <a:cubicBezTo>
                      <a:pt x="7803" y="22319"/>
                      <a:pt x="7785" y="22337"/>
                      <a:pt x="7767" y="22355"/>
                    </a:cubicBezTo>
                    <a:cubicBezTo>
                      <a:pt x="7857" y="22051"/>
                      <a:pt x="7946" y="21765"/>
                      <a:pt x="8018" y="21460"/>
                    </a:cubicBezTo>
                    <a:cubicBezTo>
                      <a:pt x="8089" y="21765"/>
                      <a:pt x="8215" y="22051"/>
                      <a:pt x="8411" y="22284"/>
                    </a:cubicBezTo>
                    <a:cubicBezTo>
                      <a:pt x="8424" y="22296"/>
                      <a:pt x="8439" y="22302"/>
                      <a:pt x="8454" y="22302"/>
                    </a:cubicBezTo>
                    <a:cubicBezTo>
                      <a:pt x="8481" y="22302"/>
                      <a:pt x="8507" y="22283"/>
                      <a:pt x="8519" y="22248"/>
                    </a:cubicBezTo>
                    <a:cubicBezTo>
                      <a:pt x="8626" y="21800"/>
                      <a:pt x="8429" y="21228"/>
                      <a:pt x="8215" y="20798"/>
                    </a:cubicBezTo>
                    <a:cubicBezTo>
                      <a:pt x="8358" y="20261"/>
                      <a:pt x="8501" y="19707"/>
                      <a:pt x="8644" y="19152"/>
                    </a:cubicBezTo>
                    <a:cubicBezTo>
                      <a:pt x="8662" y="19546"/>
                      <a:pt x="8769" y="19939"/>
                      <a:pt x="9002" y="20279"/>
                    </a:cubicBezTo>
                    <a:cubicBezTo>
                      <a:pt x="9012" y="20299"/>
                      <a:pt x="9038" y="20313"/>
                      <a:pt x="9062" y="20313"/>
                    </a:cubicBezTo>
                    <a:cubicBezTo>
                      <a:pt x="9082" y="20313"/>
                      <a:pt x="9101" y="20304"/>
                      <a:pt x="9109" y="20279"/>
                    </a:cubicBezTo>
                    <a:cubicBezTo>
                      <a:pt x="9324" y="19814"/>
                      <a:pt x="9109" y="19080"/>
                      <a:pt x="8769" y="18687"/>
                    </a:cubicBezTo>
                    <a:lnTo>
                      <a:pt x="8769" y="18651"/>
                    </a:lnTo>
                    <a:cubicBezTo>
                      <a:pt x="9109" y="17237"/>
                      <a:pt x="9396" y="15806"/>
                      <a:pt x="9610" y="14374"/>
                    </a:cubicBezTo>
                    <a:cubicBezTo>
                      <a:pt x="9718" y="14106"/>
                      <a:pt x="9843" y="13837"/>
                      <a:pt x="9986" y="13587"/>
                    </a:cubicBezTo>
                    <a:cubicBezTo>
                      <a:pt x="9999" y="13548"/>
                      <a:pt x="9965" y="13519"/>
                      <a:pt x="9932" y="13519"/>
                    </a:cubicBezTo>
                    <a:cubicBezTo>
                      <a:pt x="9919" y="13519"/>
                      <a:pt x="9907" y="13523"/>
                      <a:pt x="9897" y="13533"/>
                    </a:cubicBezTo>
                    <a:cubicBezTo>
                      <a:pt x="9861" y="13587"/>
                      <a:pt x="9843" y="13640"/>
                      <a:pt x="9807" y="13694"/>
                    </a:cubicBezTo>
                    <a:cubicBezTo>
                      <a:pt x="9798" y="13685"/>
                      <a:pt x="9785" y="13681"/>
                      <a:pt x="9771" y="13681"/>
                    </a:cubicBezTo>
                    <a:cubicBezTo>
                      <a:pt x="9758" y="13681"/>
                      <a:pt x="9745" y="13685"/>
                      <a:pt x="9736" y="13694"/>
                    </a:cubicBezTo>
                    <a:lnTo>
                      <a:pt x="9700" y="13730"/>
                    </a:lnTo>
                    <a:cubicBezTo>
                      <a:pt x="9754" y="13229"/>
                      <a:pt x="9807" y="12728"/>
                      <a:pt x="9861" y="12209"/>
                    </a:cubicBezTo>
                    <a:cubicBezTo>
                      <a:pt x="10040" y="14034"/>
                      <a:pt x="10326" y="15841"/>
                      <a:pt x="10613" y="17631"/>
                    </a:cubicBezTo>
                    <a:cubicBezTo>
                      <a:pt x="10613" y="17631"/>
                      <a:pt x="10613" y="17631"/>
                      <a:pt x="10595" y="17649"/>
                    </a:cubicBezTo>
                    <a:cubicBezTo>
                      <a:pt x="10219" y="18186"/>
                      <a:pt x="9968" y="18991"/>
                      <a:pt x="10201" y="19599"/>
                    </a:cubicBezTo>
                    <a:cubicBezTo>
                      <a:pt x="10213" y="19624"/>
                      <a:pt x="10261" y="19658"/>
                      <a:pt x="10300" y="19658"/>
                    </a:cubicBezTo>
                    <a:cubicBezTo>
                      <a:pt x="10317" y="19658"/>
                      <a:pt x="10333" y="19651"/>
                      <a:pt x="10344" y="19635"/>
                    </a:cubicBezTo>
                    <a:cubicBezTo>
                      <a:pt x="10559" y="19349"/>
                      <a:pt x="10720" y="19027"/>
                      <a:pt x="10791" y="18687"/>
                    </a:cubicBezTo>
                    <a:cubicBezTo>
                      <a:pt x="11006" y="19975"/>
                      <a:pt x="11203" y="21246"/>
                      <a:pt x="11382" y="22498"/>
                    </a:cubicBezTo>
                    <a:lnTo>
                      <a:pt x="11650" y="24556"/>
                    </a:lnTo>
                    <a:cubicBezTo>
                      <a:pt x="11328" y="24986"/>
                      <a:pt x="11149" y="25505"/>
                      <a:pt x="11167" y="26042"/>
                    </a:cubicBezTo>
                    <a:cubicBezTo>
                      <a:pt x="11167" y="26089"/>
                      <a:pt x="11207" y="26129"/>
                      <a:pt x="11249" y="26129"/>
                    </a:cubicBezTo>
                    <a:cubicBezTo>
                      <a:pt x="11271" y="26129"/>
                      <a:pt x="11293" y="26119"/>
                      <a:pt x="11310" y="26095"/>
                    </a:cubicBezTo>
                    <a:cubicBezTo>
                      <a:pt x="11507" y="25863"/>
                      <a:pt x="11668" y="25594"/>
                      <a:pt x="11758" y="25308"/>
                    </a:cubicBezTo>
                    <a:cubicBezTo>
                      <a:pt x="11865" y="26185"/>
                      <a:pt x="11973" y="27062"/>
                      <a:pt x="12098" y="27921"/>
                    </a:cubicBezTo>
                    <a:cubicBezTo>
                      <a:pt x="11776" y="28529"/>
                      <a:pt x="11418" y="29102"/>
                      <a:pt x="11024" y="29639"/>
                    </a:cubicBezTo>
                    <a:lnTo>
                      <a:pt x="10970" y="29639"/>
                    </a:lnTo>
                    <a:cubicBezTo>
                      <a:pt x="10784" y="29753"/>
                      <a:pt x="10575" y="29810"/>
                      <a:pt x="10362" y="29810"/>
                    </a:cubicBezTo>
                    <a:cubicBezTo>
                      <a:pt x="10308" y="29810"/>
                      <a:pt x="10255" y="29807"/>
                      <a:pt x="10201" y="29800"/>
                    </a:cubicBezTo>
                    <a:cubicBezTo>
                      <a:pt x="10290" y="29674"/>
                      <a:pt x="10398" y="29585"/>
                      <a:pt x="10505" y="29513"/>
                    </a:cubicBezTo>
                    <a:cubicBezTo>
                      <a:pt x="10654" y="29439"/>
                      <a:pt x="10816" y="29401"/>
                      <a:pt x="10979" y="29401"/>
                    </a:cubicBezTo>
                    <a:cubicBezTo>
                      <a:pt x="11012" y="29401"/>
                      <a:pt x="11045" y="29403"/>
                      <a:pt x="11078" y="29406"/>
                    </a:cubicBezTo>
                    <a:cubicBezTo>
                      <a:pt x="11131" y="29406"/>
                      <a:pt x="11167" y="29316"/>
                      <a:pt x="11114" y="29281"/>
                    </a:cubicBezTo>
                    <a:cubicBezTo>
                      <a:pt x="11037" y="29244"/>
                      <a:pt x="10958" y="29228"/>
                      <a:pt x="10879" y="29228"/>
                    </a:cubicBezTo>
                    <a:cubicBezTo>
                      <a:pt x="10531" y="29228"/>
                      <a:pt x="10176" y="29541"/>
                      <a:pt x="9986" y="29817"/>
                    </a:cubicBezTo>
                    <a:cubicBezTo>
                      <a:pt x="9968" y="29853"/>
                      <a:pt x="9986" y="29907"/>
                      <a:pt x="10040" y="29925"/>
                    </a:cubicBezTo>
                    <a:cubicBezTo>
                      <a:pt x="10126" y="29941"/>
                      <a:pt x="10212" y="29949"/>
                      <a:pt x="10297" y="29949"/>
                    </a:cubicBezTo>
                    <a:cubicBezTo>
                      <a:pt x="10496" y="29949"/>
                      <a:pt x="10693" y="29905"/>
                      <a:pt x="10881" y="29817"/>
                    </a:cubicBezTo>
                    <a:lnTo>
                      <a:pt x="10881" y="29817"/>
                    </a:lnTo>
                    <a:cubicBezTo>
                      <a:pt x="10559" y="30229"/>
                      <a:pt x="10237" y="30605"/>
                      <a:pt x="9879" y="30981"/>
                    </a:cubicBezTo>
                    <a:cubicBezTo>
                      <a:pt x="9682" y="31178"/>
                      <a:pt x="9467" y="31392"/>
                      <a:pt x="9252" y="31589"/>
                    </a:cubicBezTo>
                    <a:cubicBezTo>
                      <a:pt x="8787" y="31822"/>
                      <a:pt x="8304" y="32036"/>
                      <a:pt x="7803" y="32198"/>
                    </a:cubicBezTo>
                    <a:cubicBezTo>
                      <a:pt x="6693" y="32645"/>
                      <a:pt x="5530" y="32931"/>
                      <a:pt x="4349" y="33057"/>
                    </a:cubicBezTo>
                    <a:cubicBezTo>
                      <a:pt x="4296" y="33057"/>
                      <a:pt x="4296" y="33146"/>
                      <a:pt x="4349" y="33146"/>
                    </a:cubicBezTo>
                    <a:cubicBezTo>
                      <a:pt x="4415" y="33149"/>
                      <a:pt x="4480" y="33150"/>
                      <a:pt x="4546" y="33150"/>
                    </a:cubicBezTo>
                    <a:cubicBezTo>
                      <a:pt x="5791" y="33150"/>
                      <a:pt x="6914" y="32675"/>
                      <a:pt x="8054" y="32233"/>
                    </a:cubicBezTo>
                    <a:cubicBezTo>
                      <a:pt x="8324" y="32122"/>
                      <a:pt x="8595" y="32025"/>
                      <a:pt x="8853" y="31904"/>
                    </a:cubicBezTo>
                    <a:lnTo>
                      <a:pt x="8853" y="31904"/>
                    </a:lnTo>
                    <a:cubicBezTo>
                      <a:pt x="8213" y="32220"/>
                      <a:pt x="7647" y="32626"/>
                      <a:pt x="7033" y="32967"/>
                    </a:cubicBezTo>
                    <a:cubicBezTo>
                      <a:pt x="6264" y="33379"/>
                      <a:pt x="5387" y="33450"/>
                      <a:pt x="4528" y="33450"/>
                    </a:cubicBezTo>
                    <a:cubicBezTo>
                      <a:pt x="4443" y="33450"/>
                      <a:pt x="4297" y="33453"/>
                      <a:pt x="4124" y="33453"/>
                    </a:cubicBezTo>
                    <a:cubicBezTo>
                      <a:pt x="3389" y="33453"/>
                      <a:pt x="2160" y="33406"/>
                      <a:pt x="2971" y="32913"/>
                    </a:cubicBezTo>
                    <a:cubicBezTo>
                      <a:pt x="4260" y="32126"/>
                      <a:pt x="5369" y="31911"/>
                      <a:pt x="6855" y="31875"/>
                    </a:cubicBezTo>
                    <a:cubicBezTo>
                      <a:pt x="7821" y="31858"/>
                      <a:pt x="8716" y="31714"/>
                      <a:pt x="9557" y="31231"/>
                    </a:cubicBezTo>
                    <a:cubicBezTo>
                      <a:pt x="9588" y="31200"/>
                      <a:pt x="9565" y="31156"/>
                      <a:pt x="9535" y="31156"/>
                    </a:cubicBezTo>
                    <a:cubicBezTo>
                      <a:pt x="9531" y="31156"/>
                      <a:pt x="9526" y="31157"/>
                      <a:pt x="9521" y="31160"/>
                    </a:cubicBezTo>
                    <a:cubicBezTo>
                      <a:pt x="8089" y="31714"/>
                      <a:pt x="6711" y="31661"/>
                      <a:pt x="5226" y="31786"/>
                    </a:cubicBezTo>
                    <a:cubicBezTo>
                      <a:pt x="4099" y="31893"/>
                      <a:pt x="3132" y="32663"/>
                      <a:pt x="2166" y="33182"/>
                    </a:cubicBezTo>
                    <a:cubicBezTo>
                      <a:pt x="2112" y="33235"/>
                      <a:pt x="2130" y="33325"/>
                      <a:pt x="2202" y="33343"/>
                    </a:cubicBezTo>
                    <a:cubicBezTo>
                      <a:pt x="3025" y="33486"/>
                      <a:pt x="3840" y="33597"/>
                      <a:pt x="4669" y="33597"/>
                    </a:cubicBezTo>
                    <a:cubicBezTo>
                      <a:pt x="5083" y="33597"/>
                      <a:pt x="5500" y="33569"/>
                      <a:pt x="5924" y="33504"/>
                    </a:cubicBezTo>
                    <a:cubicBezTo>
                      <a:pt x="6890" y="33343"/>
                      <a:pt x="7713" y="32716"/>
                      <a:pt x="8555" y="32198"/>
                    </a:cubicBezTo>
                    <a:lnTo>
                      <a:pt x="8555" y="32198"/>
                    </a:lnTo>
                    <a:cubicBezTo>
                      <a:pt x="8018" y="32681"/>
                      <a:pt x="7481" y="33164"/>
                      <a:pt x="6944" y="33647"/>
                    </a:cubicBezTo>
                    <a:cubicBezTo>
                      <a:pt x="6425" y="34148"/>
                      <a:pt x="5924" y="34595"/>
                      <a:pt x="5369" y="35025"/>
                    </a:cubicBezTo>
                    <a:cubicBezTo>
                      <a:pt x="5189" y="34935"/>
                      <a:pt x="4984" y="34895"/>
                      <a:pt x="4775" y="34895"/>
                    </a:cubicBezTo>
                    <a:cubicBezTo>
                      <a:pt x="4735" y="34895"/>
                      <a:pt x="4694" y="34897"/>
                      <a:pt x="4653" y="34900"/>
                    </a:cubicBezTo>
                    <a:cubicBezTo>
                      <a:pt x="4528" y="34918"/>
                      <a:pt x="4296" y="35043"/>
                      <a:pt x="4313" y="35204"/>
                    </a:cubicBezTo>
                    <a:cubicBezTo>
                      <a:pt x="4349" y="35383"/>
                      <a:pt x="4546" y="35419"/>
                      <a:pt x="4653" y="35454"/>
                    </a:cubicBezTo>
                    <a:lnTo>
                      <a:pt x="4761" y="35472"/>
                    </a:lnTo>
                    <a:cubicBezTo>
                      <a:pt x="4439" y="35705"/>
                      <a:pt x="4117" y="35920"/>
                      <a:pt x="3777" y="36117"/>
                    </a:cubicBezTo>
                    <a:cubicBezTo>
                      <a:pt x="3759" y="36099"/>
                      <a:pt x="3723" y="36081"/>
                      <a:pt x="3705" y="36081"/>
                    </a:cubicBezTo>
                    <a:lnTo>
                      <a:pt x="3616" y="36081"/>
                    </a:lnTo>
                    <a:cubicBezTo>
                      <a:pt x="3526" y="36009"/>
                      <a:pt x="3437" y="35973"/>
                      <a:pt x="3329" y="35938"/>
                    </a:cubicBezTo>
                    <a:cubicBezTo>
                      <a:pt x="3324" y="35932"/>
                      <a:pt x="3319" y="35930"/>
                      <a:pt x="3313" y="35930"/>
                    </a:cubicBezTo>
                    <a:cubicBezTo>
                      <a:pt x="3301" y="35930"/>
                      <a:pt x="3288" y="35943"/>
                      <a:pt x="3275" y="35956"/>
                    </a:cubicBezTo>
                    <a:lnTo>
                      <a:pt x="3186" y="35956"/>
                    </a:lnTo>
                    <a:cubicBezTo>
                      <a:pt x="2649" y="35025"/>
                      <a:pt x="1844" y="34130"/>
                      <a:pt x="699" y="34130"/>
                    </a:cubicBezTo>
                    <a:cubicBezTo>
                      <a:pt x="627" y="34130"/>
                      <a:pt x="591" y="34202"/>
                      <a:pt x="627" y="34255"/>
                    </a:cubicBezTo>
                    <a:cubicBezTo>
                      <a:pt x="788" y="34667"/>
                      <a:pt x="1039" y="35061"/>
                      <a:pt x="1379" y="35365"/>
                    </a:cubicBezTo>
                    <a:cubicBezTo>
                      <a:pt x="1325" y="35361"/>
                      <a:pt x="1271" y="35359"/>
                      <a:pt x="1217" y="35359"/>
                    </a:cubicBezTo>
                    <a:cubicBezTo>
                      <a:pt x="789" y="35359"/>
                      <a:pt x="368" y="35484"/>
                      <a:pt x="19" y="35723"/>
                    </a:cubicBezTo>
                    <a:cubicBezTo>
                      <a:pt x="1" y="35759"/>
                      <a:pt x="1" y="35777"/>
                      <a:pt x="19" y="35812"/>
                    </a:cubicBezTo>
                    <a:lnTo>
                      <a:pt x="54" y="35812"/>
                    </a:lnTo>
                    <a:cubicBezTo>
                      <a:pt x="297" y="36315"/>
                      <a:pt x="893" y="36480"/>
                      <a:pt x="1508" y="36480"/>
                    </a:cubicBezTo>
                    <a:cubicBezTo>
                      <a:pt x="1572" y="36480"/>
                      <a:pt x="1637" y="36478"/>
                      <a:pt x="1701" y="36474"/>
                    </a:cubicBezTo>
                    <a:lnTo>
                      <a:pt x="1701" y="36474"/>
                    </a:lnTo>
                    <a:lnTo>
                      <a:pt x="1450" y="36582"/>
                    </a:lnTo>
                    <a:cubicBezTo>
                      <a:pt x="1074" y="36725"/>
                      <a:pt x="359" y="36993"/>
                      <a:pt x="323" y="37477"/>
                    </a:cubicBezTo>
                    <a:cubicBezTo>
                      <a:pt x="303" y="37795"/>
                      <a:pt x="588" y="37887"/>
                      <a:pt x="893" y="37887"/>
                    </a:cubicBezTo>
                    <a:cubicBezTo>
                      <a:pt x="1137" y="37887"/>
                      <a:pt x="1395" y="37828"/>
                      <a:pt x="1522" y="37781"/>
                    </a:cubicBezTo>
                    <a:cubicBezTo>
                      <a:pt x="1665" y="37727"/>
                      <a:pt x="1790" y="37673"/>
                      <a:pt x="1915" y="37602"/>
                    </a:cubicBezTo>
                    <a:lnTo>
                      <a:pt x="1915" y="37602"/>
                    </a:lnTo>
                    <a:cubicBezTo>
                      <a:pt x="1575" y="37996"/>
                      <a:pt x="1343" y="38461"/>
                      <a:pt x="1235" y="38962"/>
                    </a:cubicBezTo>
                    <a:cubicBezTo>
                      <a:pt x="1218" y="39016"/>
                      <a:pt x="1253" y="39051"/>
                      <a:pt x="1307" y="39051"/>
                    </a:cubicBezTo>
                    <a:cubicBezTo>
                      <a:pt x="1951" y="39051"/>
                      <a:pt x="2363" y="38640"/>
                      <a:pt x="2667" y="38121"/>
                    </a:cubicBezTo>
                    <a:lnTo>
                      <a:pt x="2667" y="38121"/>
                    </a:lnTo>
                    <a:cubicBezTo>
                      <a:pt x="2542" y="38765"/>
                      <a:pt x="2792" y="39445"/>
                      <a:pt x="3275" y="40071"/>
                    </a:cubicBezTo>
                    <a:cubicBezTo>
                      <a:pt x="3284" y="40098"/>
                      <a:pt x="3307" y="40112"/>
                      <a:pt x="3329" y="40112"/>
                    </a:cubicBezTo>
                    <a:cubicBezTo>
                      <a:pt x="3352" y="40112"/>
                      <a:pt x="3374" y="40098"/>
                      <a:pt x="3383" y="40071"/>
                    </a:cubicBezTo>
                    <a:cubicBezTo>
                      <a:pt x="3598" y="39606"/>
                      <a:pt x="3723" y="39087"/>
                      <a:pt x="3759" y="38568"/>
                    </a:cubicBezTo>
                    <a:cubicBezTo>
                      <a:pt x="3830" y="38693"/>
                      <a:pt x="3902" y="38819"/>
                      <a:pt x="3956" y="38944"/>
                    </a:cubicBezTo>
                    <a:cubicBezTo>
                      <a:pt x="3973" y="38980"/>
                      <a:pt x="4009" y="38998"/>
                      <a:pt x="4045" y="38998"/>
                    </a:cubicBezTo>
                    <a:cubicBezTo>
                      <a:pt x="4063" y="39016"/>
                      <a:pt x="4081" y="39016"/>
                      <a:pt x="4099" y="39016"/>
                    </a:cubicBezTo>
                    <a:lnTo>
                      <a:pt x="4134" y="39016"/>
                    </a:lnTo>
                    <a:cubicBezTo>
                      <a:pt x="4170" y="39016"/>
                      <a:pt x="4188" y="38998"/>
                      <a:pt x="4206" y="38962"/>
                    </a:cubicBezTo>
                    <a:cubicBezTo>
                      <a:pt x="4474" y="38139"/>
                      <a:pt x="4546" y="36976"/>
                      <a:pt x="3848" y="36349"/>
                    </a:cubicBezTo>
                    <a:cubicBezTo>
                      <a:pt x="3866" y="36313"/>
                      <a:pt x="3866" y="36296"/>
                      <a:pt x="3848" y="36260"/>
                    </a:cubicBezTo>
                    <a:cubicBezTo>
                      <a:pt x="4296" y="36045"/>
                      <a:pt x="4743" y="35794"/>
                      <a:pt x="5154" y="35508"/>
                    </a:cubicBezTo>
                    <a:cubicBezTo>
                      <a:pt x="5190" y="35508"/>
                      <a:pt x="5226" y="35490"/>
                      <a:pt x="5280" y="35472"/>
                    </a:cubicBezTo>
                    <a:cubicBezTo>
                      <a:pt x="5298" y="35454"/>
                      <a:pt x="5298" y="35437"/>
                      <a:pt x="5298" y="35419"/>
                    </a:cubicBezTo>
                    <a:cubicBezTo>
                      <a:pt x="5638" y="35186"/>
                      <a:pt x="5960" y="34935"/>
                      <a:pt x="6300" y="34667"/>
                    </a:cubicBezTo>
                    <a:lnTo>
                      <a:pt x="6300" y="34667"/>
                    </a:lnTo>
                    <a:cubicBezTo>
                      <a:pt x="6085" y="34989"/>
                      <a:pt x="5996" y="35401"/>
                      <a:pt x="6157" y="35723"/>
                    </a:cubicBezTo>
                    <a:cubicBezTo>
                      <a:pt x="6167" y="35744"/>
                      <a:pt x="6190" y="35753"/>
                      <a:pt x="6214" y="35753"/>
                    </a:cubicBezTo>
                    <a:cubicBezTo>
                      <a:pt x="6231" y="35753"/>
                      <a:pt x="6249" y="35748"/>
                      <a:pt x="6264" y="35741"/>
                    </a:cubicBezTo>
                    <a:cubicBezTo>
                      <a:pt x="6568" y="35419"/>
                      <a:pt x="6693" y="34971"/>
                      <a:pt x="6586" y="34542"/>
                    </a:cubicBezTo>
                    <a:cubicBezTo>
                      <a:pt x="6604" y="34506"/>
                      <a:pt x="6640" y="34452"/>
                      <a:pt x="6658" y="34399"/>
                    </a:cubicBezTo>
                    <a:cubicBezTo>
                      <a:pt x="6658" y="34381"/>
                      <a:pt x="6658" y="34363"/>
                      <a:pt x="6658" y="34363"/>
                    </a:cubicBezTo>
                    <a:cubicBezTo>
                      <a:pt x="7606" y="33540"/>
                      <a:pt x="8501" y="32645"/>
                      <a:pt x="9360" y="31822"/>
                    </a:cubicBezTo>
                    <a:lnTo>
                      <a:pt x="9414" y="31786"/>
                    </a:lnTo>
                    <a:cubicBezTo>
                      <a:pt x="9431" y="31768"/>
                      <a:pt x="9431" y="31750"/>
                      <a:pt x="9431" y="31750"/>
                    </a:cubicBezTo>
                    <a:lnTo>
                      <a:pt x="9754" y="31446"/>
                    </a:lnTo>
                    <a:cubicBezTo>
                      <a:pt x="9879" y="31339"/>
                      <a:pt x="10004" y="31213"/>
                      <a:pt x="10111" y="31088"/>
                    </a:cubicBezTo>
                    <a:cubicBezTo>
                      <a:pt x="10183" y="30999"/>
                      <a:pt x="10273" y="30909"/>
                      <a:pt x="10362" y="30838"/>
                    </a:cubicBezTo>
                    <a:lnTo>
                      <a:pt x="10362" y="30838"/>
                    </a:lnTo>
                    <a:cubicBezTo>
                      <a:pt x="9950" y="31643"/>
                      <a:pt x="9628" y="32484"/>
                      <a:pt x="9414" y="33379"/>
                    </a:cubicBezTo>
                    <a:cubicBezTo>
                      <a:pt x="9288" y="33844"/>
                      <a:pt x="9163" y="34345"/>
                      <a:pt x="9020" y="34828"/>
                    </a:cubicBezTo>
                    <a:cubicBezTo>
                      <a:pt x="8823" y="34918"/>
                      <a:pt x="8644" y="35061"/>
                      <a:pt x="8519" y="35240"/>
                    </a:cubicBezTo>
                    <a:cubicBezTo>
                      <a:pt x="8376" y="35383"/>
                      <a:pt x="8286" y="35598"/>
                      <a:pt x="8286" y="35812"/>
                    </a:cubicBezTo>
                    <a:cubicBezTo>
                      <a:pt x="8286" y="35857"/>
                      <a:pt x="8335" y="35889"/>
                      <a:pt x="8382" y="35889"/>
                    </a:cubicBezTo>
                    <a:cubicBezTo>
                      <a:pt x="8392" y="35889"/>
                      <a:pt x="8402" y="35887"/>
                      <a:pt x="8411" y="35884"/>
                    </a:cubicBezTo>
                    <a:cubicBezTo>
                      <a:pt x="8590" y="35759"/>
                      <a:pt x="8751" y="35598"/>
                      <a:pt x="8877" y="35419"/>
                    </a:cubicBezTo>
                    <a:lnTo>
                      <a:pt x="8877" y="35419"/>
                    </a:lnTo>
                    <a:cubicBezTo>
                      <a:pt x="8698" y="36081"/>
                      <a:pt x="8590" y="36779"/>
                      <a:pt x="8537" y="37477"/>
                    </a:cubicBezTo>
                    <a:cubicBezTo>
                      <a:pt x="8523" y="37463"/>
                      <a:pt x="8507" y="37457"/>
                      <a:pt x="8490" y="37457"/>
                    </a:cubicBezTo>
                    <a:cubicBezTo>
                      <a:pt x="8462" y="37457"/>
                      <a:pt x="8434" y="37472"/>
                      <a:pt x="8411" y="37494"/>
                    </a:cubicBezTo>
                    <a:lnTo>
                      <a:pt x="8304" y="37656"/>
                    </a:lnTo>
                    <a:cubicBezTo>
                      <a:pt x="8268" y="37727"/>
                      <a:pt x="8232" y="37799"/>
                      <a:pt x="8197" y="37852"/>
                    </a:cubicBezTo>
                    <a:cubicBezTo>
                      <a:pt x="7230" y="38121"/>
                      <a:pt x="6264" y="39195"/>
                      <a:pt x="6622" y="40179"/>
                    </a:cubicBezTo>
                    <a:cubicBezTo>
                      <a:pt x="6629" y="40207"/>
                      <a:pt x="6651" y="40219"/>
                      <a:pt x="6673" y="40219"/>
                    </a:cubicBezTo>
                    <a:cubicBezTo>
                      <a:pt x="6706" y="40219"/>
                      <a:pt x="6740" y="40193"/>
                      <a:pt x="6729" y="40161"/>
                    </a:cubicBezTo>
                    <a:cubicBezTo>
                      <a:pt x="6407" y="39248"/>
                      <a:pt x="7266" y="38497"/>
                      <a:pt x="8071" y="38085"/>
                    </a:cubicBezTo>
                    <a:lnTo>
                      <a:pt x="8071" y="38085"/>
                    </a:lnTo>
                    <a:cubicBezTo>
                      <a:pt x="8018" y="38192"/>
                      <a:pt x="7964" y="38282"/>
                      <a:pt x="7910" y="38389"/>
                    </a:cubicBezTo>
                    <a:cubicBezTo>
                      <a:pt x="7892" y="38425"/>
                      <a:pt x="7875" y="38461"/>
                      <a:pt x="7857" y="38497"/>
                    </a:cubicBezTo>
                    <a:cubicBezTo>
                      <a:pt x="7857" y="38515"/>
                      <a:pt x="7857" y="38532"/>
                      <a:pt x="7857" y="38532"/>
                    </a:cubicBezTo>
                    <a:cubicBezTo>
                      <a:pt x="7159" y="39051"/>
                      <a:pt x="6747" y="39892"/>
                      <a:pt x="6819" y="40769"/>
                    </a:cubicBezTo>
                    <a:cubicBezTo>
                      <a:pt x="6819" y="40805"/>
                      <a:pt x="6855" y="40823"/>
                      <a:pt x="6890" y="40823"/>
                    </a:cubicBezTo>
                    <a:cubicBezTo>
                      <a:pt x="7159" y="40751"/>
                      <a:pt x="7391" y="40572"/>
                      <a:pt x="7535" y="40322"/>
                    </a:cubicBezTo>
                    <a:lnTo>
                      <a:pt x="7535" y="40322"/>
                    </a:lnTo>
                    <a:cubicBezTo>
                      <a:pt x="7517" y="40626"/>
                      <a:pt x="7517" y="40930"/>
                      <a:pt x="7535" y="41217"/>
                    </a:cubicBezTo>
                    <a:cubicBezTo>
                      <a:pt x="7535" y="41270"/>
                      <a:pt x="7570" y="41288"/>
                      <a:pt x="7606" y="41288"/>
                    </a:cubicBezTo>
                    <a:cubicBezTo>
                      <a:pt x="8036" y="41109"/>
                      <a:pt x="8340" y="40751"/>
                      <a:pt x="8447" y="40322"/>
                    </a:cubicBezTo>
                    <a:cubicBezTo>
                      <a:pt x="8544" y="40489"/>
                      <a:pt x="8868" y="40958"/>
                      <a:pt x="9092" y="40958"/>
                    </a:cubicBezTo>
                    <a:cubicBezTo>
                      <a:pt x="9156" y="40958"/>
                      <a:pt x="9213" y="40919"/>
                      <a:pt x="9252" y="40823"/>
                    </a:cubicBezTo>
                    <a:cubicBezTo>
                      <a:pt x="9270" y="40895"/>
                      <a:pt x="9288" y="40984"/>
                      <a:pt x="9306" y="41056"/>
                    </a:cubicBezTo>
                    <a:cubicBezTo>
                      <a:pt x="9306" y="41094"/>
                      <a:pt x="9343" y="41124"/>
                      <a:pt x="9378" y="41124"/>
                    </a:cubicBezTo>
                    <a:cubicBezTo>
                      <a:pt x="9391" y="41124"/>
                      <a:pt x="9404" y="41119"/>
                      <a:pt x="9414" y="41109"/>
                    </a:cubicBezTo>
                    <a:cubicBezTo>
                      <a:pt x="10022" y="40590"/>
                      <a:pt x="9986" y="38890"/>
                      <a:pt x="9252" y="38389"/>
                    </a:cubicBezTo>
                    <a:lnTo>
                      <a:pt x="9252" y="38389"/>
                    </a:lnTo>
                    <a:cubicBezTo>
                      <a:pt x="9575" y="38461"/>
                      <a:pt x="9879" y="38640"/>
                      <a:pt x="10111" y="38872"/>
                    </a:cubicBezTo>
                    <a:cubicBezTo>
                      <a:pt x="10273" y="39033"/>
                      <a:pt x="10362" y="39248"/>
                      <a:pt x="10398" y="39481"/>
                    </a:cubicBezTo>
                    <a:cubicBezTo>
                      <a:pt x="10434" y="39749"/>
                      <a:pt x="10255" y="39964"/>
                      <a:pt x="10147" y="40197"/>
                    </a:cubicBezTo>
                    <a:cubicBezTo>
                      <a:pt x="10134" y="40210"/>
                      <a:pt x="10151" y="40244"/>
                      <a:pt x="10168" y="40244"/>
                    </a:cubicBezTo>
                    <a:cubicBezTo>
                      <a:pt x="10173" y="40244"/>
                      <a:pt x="10179" y="40241"/>
                      <a:pt x="10183" y="40232"/>
                    </a:cubicBezTo>
                    <a:cubicBezTo>
                      <a:pt x="10595" y="39964"/>
                      <a:pt x="10613" y="39427"/>
                      <a:pt x="10398" y="39016"/>
                    </a:cubicBezTo>
                    <a:cubicBezTo>
                      <a:pt x="10111" y="38568"/>
                      <a:pt x="9646" y="38300"/>
                      <a:pt x="9109" y="38264"/>
                    </a:cubicBezTo>
                    <a:cubicBezTo>
                      <a:pt x="9109" y="38264"/>
                      <a:pt x="9091" y="38282"/>
                      <a:pt x="9091" y="38300"/>
                    </a:cubicBezTo>
                    <a:cubicBezTo>
                      <a:pt x="9038" y="38282"/>
                      <a:pt x="9002" y="38264"/>
                      <a:pt x="8966" y="38246"/>
                    </a:cubicBezTo>
                    <a:cubicBezTo>
                      <a:pt x="8912" y="38067"/>
                      <a:pt x="8877" y="37888"/>
                      <a:pt x="8859" y="37709"/>
                    </a:cubicBezTo>
                    <a:cubicBezTo>
                      <a:pt x="8859" y="37660"/>
                      <a:pt x="8821" y="37633"/>
                      <a:pt x="8781" y="37633"/>
                    </a:cubicBezTo>
                    <a:cubicBezTo>
                      <a:pt x="8748" y="37633"/>
                      <a:pt x="8714" y="37651"/>
                      <a:pt x="8698" y="37691"/>
                    </a:cubicBezTo>
                    <a:cubicBezTo>
                      <a:pt x="8681" y="37691"/>
                      <a:pt x="8665" y="37691"/>
                      <a:pt x="8662" y="37705"/>
                    </a:cubicBezTo>
                    <a:lnTo>
                      <a:pt x="8662" y="37705"/>
                    </a:lnTo>
                    <a:cubicBezTo>
                      <a:pt x="8770" y="36347"/>
                      <a:pt x="9020" y="35006"/>
                      <a:pt x="9414" y="33701"/>
                    </a:cubicBezTo>
                    <a:lnTo>
                      <a:pt x="9414" y="33701"/>
                    </a:lnTo>
                    <a:cubicBezTo>
                      <a:pt x="9342" y="34202"/>
                      <a:pt x="9342" y="34721"/>
                      <a:pt x="9431" y="35222"/>
                    </a:cubicBezTo>
                    <a:cubicBezTo>
                      <a:pt x="9592" y="36367"/>
                      <a:pt x="10595" y="36850"/>
                      <a:pt x="11096" y="37817"/>
                    </a:cubicBezTo>
                    <a:cubicBezTo>
                      <a:pt x="11108" y="37835"/>
                      <a:pt x="11127" y="37843"/>
                      <a:pt x="11146" y="37843"/>
                    </a:cubicBezTo>
                    <a:cubicBezTo>
                      <a:pt x="11181" y="37843"/>
                      <a:pt x="11215" y="37816"/>
                      <a:pt x="11203" y="37781"/>
                    </a:cubicBezTo>
                    <a:cubicBezTo>
                      <a:pt x="10917" y="36689"/>
                      <a:pt x="11060" y="35544"/>
                      <a:pt x="10917" y="34434"/>
                    </a:cubicBezTo>
                    <a:cubicBezTo>
                      <a:pt x="10774" y="33253"/>
                      <a:pt x="10201" y="32323"/>
                      <a:pt x="10398" y="31088"/>
                    </a:cubicBezTo>
                    <a:cubicBezTo>
                      <a:pt x="10541" y="30802"/>
                      <a:pt x="10684" y="30515"/>
                      <a:pt x="10845" y="30247"/>
                    </a:cubicBezTo>
                    <a:cubicBezTo>
                      <a:pt x="11346" y="29639"/>
                      <a:pt x="11794" y="29012"/>
                      <a:pt x="12169" y="28332"/>
                    </a:cubicBezTo>
                    <a:cubicBezTo>
                      <a:pt x="12277" y="29191"/>
                      <a:pt x="12366" y="30050"/>
                      <a:pt x="12456" y="30927"/>
                    </a:cubicBezTo>
                    <a:cubicBezTo>
                      <a:pt x="12169" y="31303"/>
                      <a:pt x="12062" y="31768"/>
                      <a:pt x="12151" y="32215"/>
                    </a:cubicBezTo>
                    <a:cubicBezTo>
                      <a:pt x="12163" y="32250"/>
                      <a:pt x="12190" y="32270"/>
                      <a:pt x="12216" y="32270"/>
                    </a:cubicBezTo>
                    <a:cubicBezTo>
                      <a:pt x="12231" y="32270"/>
                      <a:pt x="12246" y="32264"/>
                      <a:pt x="12259" y="32251"/>
                    </a:cubicBezTo>
                    <a:cubicBezTo>
                      <a:pt x="12384" y="32162"/>
                      <a:pt x="12474" y="32036"/>
                      <a:pt x="12545" y="31893"/>
                    </a:cubicBezTo>
                    <a:cubicBezTo>
                      <a:pt x="12635" y="32949"/>
                      <a:pt x="12706" y="33987"/>
                      <a:pt x="12742" y="35043"/>
                    </a:cubicBezTo>
                    <a:cubicBezTo>
                      <a:pt x="12760" y="35311"/>
                      <a:pt x="12760" y="35562"/>
                      <a:pt x="12760" y="35812"/>
                    </a:cubicBezTo>
                    <a:cubicBezTo>
                      <a:pt x="12402" y="36206"/>
                      <a:pt x="12205" y="36707"/>
                      <a:pt x="12223" y="37244"/>
                    </a:cubicBezTo>
                    <a:cubicBezTo>
                      <a:pt x="12223" y="37279"/>
                      <a:pt x="12253" y="37306"/>
                      <a:pt x="12289" y="37306"/>
                    </a:cubicBezTo>
                    <a:cubicBezTo>
                      <a:pt x="12309" y="37306"/>
                      <a:pt x="12330" y="37298"/>
                      <a:pt x="12348" y="37280"/>
                    </a:cubicBezTo>
                    <a:cubicBezTo>
                      <a:pt x="12527" y="37101"/>
                      <a:pt x="12670" y="36868"/>
                      <a:pt x="12760" y="36618"/>
                    </a:cubicBezTo>
                    <a:lnTo>
                      <a:pt x="12760" y="36618"/>
                    </a:lnTo>
                    <a:cubicBezTo>
                      <a:pt x="12760" y="36958"/>
                      <a:pt x="12742" y="37298"/>
                      <a:pt x="12724" y="37638"/>
                    </a:cubicBezTo>
                    <a:cubicBezTo>
                      <a:pt x="12724" y="37638"/>
                      <a:pt x="12724" y="37656"/>
                      <a:pt x="12724" y="37656"/>
                    </a:cubicBezTo>
                    <a:cubicBezTo>
                      <a:pt x="12635" y="39660"/>
                      <a:pt x="11615" y="41485"/>
                      <a:pt x="10541" y="43131"/>
                    </a:cubicBezTo>
                    <a:cubicBezTo>
                      <a:pt x="9718" y="44366"/>
                      <a:pt x="8590" y="45368"/>
                      <a:pt x="8036" y="46764"/>
                    </a:cubicBezTo>
                    <a:cubicBezTo>
                      <a:pt x="8000" y="46549"/>
                      <a:pt x="8036" y="46317"/>
                      <a:pt x="8125" y="46120"/>
                    </a:cubicBezTo>
                    <a:cubicBezTo>
                      <a:pt x="8179" y="45852"/>
                      <a:pt x="8268" y="45583"/>
                      <a:pt x="8358" y="45333"/>
                    </a:cubicBezTo>
                    <a:cubicBezTo>
                      <a:pt x="8626" y="44581"/>
                      <a:pt x="8984" y="43865"/>
                      <a:pt x="9414" y="43185"/>
                    </a:cubicBezTo>
                    <a:cubicBezTo>
                      <a:pt x="10111" y="42040"/>
                      <a:pt x="11203" y="41199"/>
                      <a:pt x="12008" y="40125"/>
                    </a:cubicBezTo>
                    <a:cubicBezTo>
                      <a:pt x="12023" y="40096"/>
                      <a:pt x="11990" y="40067"/>
                      <a:pt x="11958" y="40067"/>
                    </a:cubicBezTo>
                    <a:cubicBezTo>
                      <a:pt x="11950" y="40067"/>
                      <a:pt x="11943" y="40068"/>
                      <a:pt x="11937" y="40071"/>
                    </a:cubicBezTo>
                    <a:cubicBezTo>
                      <a:pt x="9897" y="42040"/>
                      <a:pt x="8000" y="44330"/>
                      <a:pt x="7785" y="47265"/>
                    </a:cubicBezTo>
                    <a:cubicBezTo>
                      <a:pt x="7785" y="47300"/>
                      <a:pt x="7815" y="47328"/>
                      <a:pt x="7851" y="47328"/>
                    </a:cubicBezTo>
                    <a:cubicBezTo>
                      <a:pt x="7871" y="47328"/>
                      <a:pt x="7892" y="47320"/>
                      <a:pt x="7910" y="47301"/>
                    </a:cubicBezTo>
                    <a:cubicBezTo>
                      <a:pt x="8841" y="46192"/>
                      <a:pt x="10022" y="45315"/>
                      <a:pt x="10917" y="44151"/>
                    </a:cubicBezTo>
                    <a:cubicBezTo>
                      <a:pt x="11794" y="42988"/>
                      <a:pt x="12241" y="41521"/>
                      <a:pt x="12402" y="40107"/>
                    </a:cubicBezTo>
                    <a:cubicBezTo>
                      <a:pt x="12402" y="40089"/>
                      <a:pt x="12384" y="40053"/>
                      <a:pt x="12366" y="40053"/>
                    </a:cubicBezTo>
                    <a:cubicBezTo>
                      <a:pt x="12474" y="39767"/>
                      <a:pt x="12563" y="39481"/>
                      <a:pt x="12635" y="39195"/>
                    </a:cubicBezTo>
                    <a:lnTo>
                      <a:pt x="12635" y="39195"/>
                    </a:lnTo>
                    <a:cubicBezTo>
                      <a:pt x="12492" y="40966"/>
                      <a:pt x="12259" y="42720"/>
                      <a:pt x="12044" y="44491"/>
                    </a:cubicBezTo>
                    <a:cubicBezTo>
                      <a:pt x="11740" y="44814"/>
                      <a:pt x="11543" y="45225"/>
                      <a:pt x="11471" y="45655"/>
                    </a:cubicBezTo>
                    <a:cubicBezTo>
                      <a:pt x="11471" y="45695"/>
                      <a:pt x="11502" y="45715"/>
                      <a:pt x="11539" y="45715"/>
                    </a:cubicBezTo>
                    <a:cubicBezTo>
                      <a:pt x="11552" y="45715"/>
                      <a:pt x="11565" y="45713"/>
                      <a:pt x="11579" y="45708"/>
                    </a:cubicBezTo>
                    <a:cubicBezTo>
                      <a:pt x="11722" y="45619"/>
                      <a:pt x="11847" y="45494"/>
                      <a:pt x="11937" y="45350"/>
                    </a:cubicBezTo>
                    <a:lnTo>
                      <a:pt x="11937" y="45350"/>
                    </a:lnTo>
                    <a:cubicBezTo>
                      <a:pt x="11901" y="45798"/>
                      <a:pt x="11847" y="46245"/>
                      <a:pt x="11811" y="46693"/>
                    </a:cubicBezTo>
                    <a:cubicBezTo>
                      <a:pt x="11794" y="46710"/>
                      <a:pt x="11776" y="46728"/>
                      <a:pt x="11776" y="46764"/>
                    </a:cubicBezTo>
                    <a:cubicBezTo>
                      <a:pt x="11776" y="46782"/>
                      <a:pt x="11794" y="46800"/>
                      <a:pt x="11794" y="46836"/>
                    </a:cubicBezTo>
                    <a:lnTo>
                      <a:pt x="11794" y="46961"/>
                    </a:lnTo>
                    <a:cubicBezTo>
                      <a:pt x="11400" y="47086"/>
                      <a:pt x="11114" y="47426"/>
                      <a:pt x="11006" y="47820"/>
                    </a:cubicBezTo>
                    <a:lnTo>
                      <a:pt x="10935" y="47856"/>
                    </a:lnTo>
                    <a:cubicBezTo>
                      <a:pt x="10673" y="47653"/>
                      <a:pt x="10382" y="47584"/>
                      <a:pt x="10075" y="47584"/>
                    </a:cubicBezTo>
                    <a:cubicBezTo>
                      <a:pt x="9419" y="47584"/>
                      <a:pt x="8696" y="47901"/>
                      <a:pt x="8060" y="47901"/>
                    </a:cubicBezTo>
                    <a:cubicBezTo>
                      <a:pt x="7997" y="47901"/>
                      <a:pt x="7935" y="47898"/>
                      <a:pt x="7875" y="47892"/>
                    </a:cubicBezTo>
                    <a:cubicBezTo>
                      <a:pt x="7821" y="47892"/>
                      <a:pt x="7785" y="47945"/>
                      <a:pt x="7785" y="47999"/>
                    </a:cubicBezTo>
                    <a:cubicBezTo>
                      <a:pt x="7904" y="48558"/>
                      <a:pt x="8488" y="48716"/>
                      <a:pt x="9005" y="48716"/>
                    </a:cubicBezTo>
                    <a:cubicBezTo>
                      <a:pt x="9034" y="48716"/>
                      <a:pt x="9063" y="48716"/>
                      <a:pt x="9091" y="48715"/>
                    </a:cubicBezTo>
                    <a:lnTo>
                      <a:pt x="9091" y="48715"/>
                    </a:lnTo>
                    <a:cubicBezTo>
                      <a:pt x="8572" y="49091"/>
                      <a:pt x="8322" y="49627"/>
                      <a:pt x="8018" y="50182"/>
                    </a:cubicBezTo>
                    <a:cubicBezTo>
                      <a:pt x="7982" y="50236"/>
                      <a:pt x="8018" y="50290"/>
                      <a:pt x="8089" y="50290"/>
                    </a:cubicBezTo>
                    <a:cubicBezTo>
                      <a:pt x="8233" y="50299"/>
                      <a:pt x="8380" y="50308"/>
                      <a:pt x="8526" y="50308"/>
                    </a:cubicBezTo>
                    <a:cubicBezTo>
                      <a:pt x="8911" y="50308"/>
                      <a:pt x="9290" y="50249"/>
                      <a:pt x="9575" y="50003"/>
                    </a:cubicBezTo>
                    <a:lnTo>
                      <a:pt x="9575" y="50003"/>
                    </a:lnTo>
                    <a:cubicBezTo>
                      <a:pt x="9467" y="50343"/>
                      <a:pt x="9449" y="50719"/>
                      <a:pt x="9521" y="51077"/>
                    </a:cubicBezTo>
                    <a:cubicBezTo>
                      <a:pt x="9521" y="51103"/>
                      <a:pt x="9540" y="51120"/>
                      <a:pt x="9564" y="51120"/>
                    </a:cubicBezTo>
                    <a:cubicBezTo>
                      <a:pt x="9573" y="51120"/>
                      <a:pt x="9583" y="51117"/>
                      <a:pt x="9592" y="51113"/>
                    </a:cubicBezTo>
                    <a:lnTo>
                      <a:pt x="9664" y="51041"/>
                    </a:lnTo>
                    <a:lnTo>
                      <a:pt x="9664" y="51041"/>
                    </a:lnTo>
                    <a:cubicBezTo>
                      <a:pt x="9628" y="51238"/>
                      <a:pt x="9521" y="51274"/>
                      <a:pt x="9539" y="51435"/>
                    </a:cubicBezTo>
                    <a:cubicBezTo>
                      <a:pt x="9539" y="51471"/>
                      <a:pt x="9557" y="51488"/>
                      <a:pt x="9592" y="51506"/>
                    </a:cubicBezTo>
                    <a:cubicBezTo>
                      <a:pt x="9678" y="51526"/>
                      <a:pt x="9760" y="51535"/>
                      <a:pt x="9837" y="51535"/>
                    </a:cubicBezTo>
                    <a:cubicBezTo>
                      <a:pt x="10324" y="51535"/>
                      <a:pt x="10647" y="51169"/>
                      <a:pt x="10863" y="50737"/>
                    </a:cubicBezTo>
                    <a:cubicBezTo>
                      <a:pt x="10935" y="51113"/>
                      <a:pt x="11042" y="51488"/>
                      <a:pt x="11096" y="51882"/>
                    </a:cubicBezTo>
                    <a:cubicBezTo>
                      <a:pt x="11114" y="51918"/>
                      <a:pt x="11149" y="51936"/>
                      <a:pt x="11185" y="51936"/>
                    </a:cubicBezTo>
                    <a:cubicBezTo>
                      <a:pt x="11883" y="51739"/>
                      <a:pt x="12044" y="51077"/>
                      <a:pt x="12062" y="50433"/>
                    </a:cubicBezTo>
                    <a:cubicBezTo>
                      <a:pt x="12295" y="50970"/>
                      <a:pt x="12617" y="51453"/>
                      <a:pt x="13028" y="51864"/>
                    </a:cubicBezTo>
                    <a:cubicBezTo>
                      <a:pt x="13041" y="51877"/>
                      <a:pt x="13056" y="51883"/>
                      <a:pt x="13071" y="51883"/>
                    </a:cubicBezTo>
                    <a:cubicBezTo>
                      <a:pt x="13098" y="51883"/>
                      <a:pt x="13124" y="51863"/>
                      <a:pt x="13136" y="51828"/>
                    </a:cubicBezTo>
                    <a:cubicBezTo>
                      <a:pt x="13404" y="51166"/>
                      <a:pt x="13422" y="50433"/>
                      <a:pt x="13207" y="49753"/>
                    </a:cubicBezTo>
                    <a:lnTo>
                      <a:pt x="13207" y="49753"/>
                    </a:lnTo>
                    <a:cubicBezTo>
                      <a:pt x="13565" y="50111"/>
                      <a:pt x="13977" y="50379"/>
                      <a:pt x="14442" y="50594"/>
                    </a:cubicBezTo>
                    <a:cubicBezTo>
                      <a:pt x="14449" y="50596"/>
                      <a:pt x="14456" y="50597"/>
                      <a:pt x="14463" y="50597"/>
                    </a:cubicBezTo>
                    <a:cubicBezTo>
                      <a:pt x="14505" y="50597"/>
                      <a:pt x="14529" y="50553"/>
                      <a:pt x="14514" y="50522"/>
                    </a:cubicBezTo>
                    <a:cubicBezTo>
                      <a:pt x="14174" y="49842"/>
                      <a:pt x="14174" y="49073"/>
                      <a:pt x="13726" y="48446"/>
                    </a:cubicBezTo>
                    <a:cubicBezTo>
                      <a:pt x="13458" y="48124"/>
                      <a:pt x="13118" y="47874"/>
                      <a:pt x="12742" y="47695"/>
                    </a:cubicBezTo>
                    <a:cubicBezTo>
                      <a:pt x="12724" y="47516"/>
                      <a:pt x="12635" y="47337"/>
                      <a:pt x="12527" y="47194"/>
                    </a:cubicBezTo>
                    <a:cubicBezTo>
                      <a:pt x="12384" y="47015"/>
                      <a:pt x="12169" y="46889"/>
                      <a:pt x="11955" y="46872"/>
                    </a:cubicBezTo>
                    <a:cubicBezTo>
                      <a:pt x="12116" y="45619"/>
                      <a:pt x="12295" y="44366"/>
                      <a:pt x="12474" y="43114"/>
                    </a:cubicBezTo>
                    <a:cubicBezTo>
                      <a:pt x="12581" y="43418"/>
                      <a:pt x="12653" y="43740"/>
                      <a:pt x="12706" y="44062"/>
                    </a:cubicBezTo>
                    <a:cubicBezTo>
                      <a:pt x="12617" y="43829"/>
                      <a:pt x="12617" y="43561"/>
                      <a:pt x="12527" y="43310"/>
                    </a:cubicBezTo>
                    <a:cubicBezTo>
                      <a:pt x="12527" y="43284"/>
                      <a:pt x="12509" y="43270"/>
                      <a:pt x="12492" y="43270"/>
                    </a:cubicBezTo>
                    <a:cubicBezTo>
                      <a:pt x="12474" y="43270"/>
                      <a:pt x="12456" y="43284"/>
                      <a:pt x="12456" y="43310"/>
                    </a:cubicBezTo>
                    <a:cubicBezTo>
                      <a:pt x="12420" y="43668"/>
                      <a:pt x="12527" y="44044"/>
                      <a:pt x="12724" y="44348"/>
                    </a:cubicBezTo>
                    <a:cubicBezTo>
                      <a:pt x="12739" y="44371"/>
                      <a:pt x="12764" y="44381"/>
                      <a:pt x="12787" y="44381"/>
                    </a:cubicBezTo>
                    <a:cubicBezTo>
                      <a:pt x="12819" y="44381"/>
                      <a:pt x="12849" y="44362"/>
                      <a:pt x="12849" y="44330"/>
                    </a:cubicBezTo>
                    <a:cubicBezTo>
                      <a:pt x="12849" y="43829"/>
                      <a:pt x="12742" y="43328"/>
                      <a:pt x="12492" y="42899"/>
                    </a:cubicBezTo>
                    <a:cubicBezTo>
                      <a:pt x="12670" y="41610"/>
                      <a:pt x="12814" y="40304"/>
                      <a:pt x="12903" y="38998"/>
                    </a:cubicBezTo>
                    <a:cubicBezTo>
                      <a:pt x="12993" y="39105"/>
                      <a:pt x="13118" y="39177"/>
                      <a:pt x="13243" y="39195"/>
                    </a:cubicBezTo>
                    <a:cubicBezTo>
                      <a:pt x="13297" y="39195"/>
                      <a:pt x="13315" y="39159"/>
                      <a:pt x="13315" y="39123"/>
                    </a:cubicBezTo>
                    <a:cubicBezTo>
                      <a:pt x="13297" y="38783"/>
                      <a:pt x="13207" y="38461"/>
                      <a:pt x="13064" y="38157"/>
                    </a:cubicBezTo>
                    <a:cubicBezTo>
                      <a:pt x="13028" y="38085"/>
                      <a:pt x="13010" y="38031"/>
                      <a:pt x="12975" y="37978"/>
                    </a:cubicBezTo>
                    <a:cubicBezTo>
                      <a:pt x="13010" y="37316"/>
                      <a:pt x="13010" y="36671"/>
                      <a:pt x="13010" y="36009"/>
                    </a:cubicBezTo>
                    <a:cubicBezTo>
                      <a:pt x="13010" y="35401"/>
                      <a:pt x="12993" y="34810"/>
                      <a:pt x="12957" y="34220"/>
                    </a:cubicBezTo>
                    <a:lnTo>
                      <a:pt x="12957" y="34220"/>
                    </a:lnTo>
                    <a:cubicBezTo>
                      <a:pt x="13046" y="34452"/>
                      <a:pt x="13189" y="34685"/>
                      <a:pt x="13368" y="34864"/>
                    </a:cubicBezTo>
                    <a:cubicBezTo>
                      <a:pt x="13380" y="34876"/>
                      <a:pt x="13398" y="34882"/>
                      <a:pt x="13417" y="34882"/>
                    </a:cubicBezTo>
                    <a:cubicBezTo>
                      <a:pt x="13454" y="34882"/>
                      <a:pt x="13494" y="34858"/>
                      <a:pt x="13494" y="34810"/>
                    </a:cubicBezTo>
                    <a:cubicBezTo>
                      <a:pt x="13422" y="34238"/>
                      <a:pt x="13225" y="33665"/>
                      <a:pt x="12921" y="33182"/>
                    </a:cubicBezTo>
                    <a:cubicBezTo>
                      <a:pt x="12921" y="33182"/>
                      <a:pt x="12903" y="33164"/>
                      <a:pt x="12903" y="33164"/>
                    </a:cubicBezTo>
                    <a:cubicBezTo>
                      <a:pt x="12778" y="31410"/>
                      <a:pt x="12599" y="29674"/>
                      <a:pt x="12384" y="27956"/>
                    </a:cubicBezTo>
                    <a:lnTo>
                      <a:pt x="12509" y="27724"/>
                    </a:lnTo>
                    <a:cubicBezTo>
                      <a:pt x="12832" y="29281"/>
                      <a:pt x="13601" y="30748"/>
                      <a:pt x="14388" y="32162"/>
                    </a:cubicBezTo>
                    <a:cubicBezTo>
                      <a:pt x="14388" y="32180"/>
                      <a:pt x="14388" y="32198"/>
                      <a:pt x="14388" y="32215"/>
                    </a:cubicBezTo>
                    <a:cubicBezTo>
                      <a:pt x="14335" y="32430"/>
                      <a:pt x="14317" y="32645"/>
                      <a:pt x="14335" y="32878"/>
                    </a:cubicBezTo>
                    <a:cubicBezTo>
                      <a:pt x="14335" y="33128"/>
                      <a:pt x="14424" y="33379"/>
                      <a:pt x="14585" y="33558"/>
                    </a:cubicBezTo>
                    <a:cubicBezTo>
                      <a:pt x="14606" y="33579"/>
                      <a:pt x="14630" y="33589"/>
                      <a:pt x="14653" y="33589"/>
                    </a:cubicBezTo>
                    <a:cubicBezTo>
                      <a:pt x="14687" y="33589"/>
                      <a:pt x="14718" y="33565"/>
                      <a:pt x="14728" y="33522"/>
                    </a:cubicBezTo>
                    <a:cubicBezTo>
                      <a:pt x="14782" y="33307"/>
                      <a:pt x="14800" y="33074"/>
                      <a:pt x="14764" y="32860"/>
                    </a:cubicBezTo>
                    <a:lnTo>
                      <a:pt x="14764" y="32860"/>
                    </a:lnTo>
                    <a:lnTo>
                      <a:pt x="14961" y="33218"/>
                    </a:lnTo>
                    <a:cubicBezTo>
                      <a:pt x="15355" y="33915"/>
                      <a:pt x="15677" y="34613"/>
                      <a:pt x="15981" y="35329"/>
                    </a:cubicBezTo>
                    <a:lnTo>
                      <a:pt x="15963" y="35329"/>
                    </a:lnTo>
                    <a:cubicBezTo>
                      <a:pt x="15659" y="35598"/>
                      <a:pt x="15677" y="36260"/>
                      <a:pt x="15713" y="36636"/>
                    </a:cubicBezTo>
                    <a:cubicBezTo>
                      <a:pt x="15713" y="36671"/>
                      <a:pt x="15751" y="36698"/>
                      <a:pt x="15787" y="36698"/>
                    </a:cubicBezTo>
                    <a:cubicBezTo>
                      <a:pt x="15806" y="36698"/>
                      <a:pt x="15825" y="36690"/>
                      <a:pt x="15838" y="36671"/>
                    </a:cubicBezTo>
                    <a:cubicBezTo>
                      <a:pt x="16053" y="36385"/>
                      <a:pt x="16160" y="36027"/>
                      <a:pt x="16124" y="35651"/>
                    </a:cubicBezTo>
                    <a:lnTo>
                      <a:pt x="16124" y="35651"/>
                    </a:lnTo>
                    <a:cubicBezTo>
                      <a:pt x="16822" y="37333"/>
                      <a:pt x="17359" y="39087"/>
                      <a:pt x="17753" y="40859"/>
                    </a:cubicBezTo>
                    <a:cubicBezTo>
                      <a:pt x="17717" y="40912"/>
                      <a:pt x="17681" y="40948"/>
                      <a:pt x="17663" y="41002"/>
                    </a:cubicBezTo>
                    <a:cubicBezTo>
                      <a:pt x="17556" y="41091"/>
                      <a:pt x="17484" y="41199"/>
                      <a:pt x="17431" y="41324"/>
                    </a:cubicBezTo>
                    <a:cubicBezTo>
                      <a:pt x="17019" y="41378"/>
                      <a:pt x="16607" y="41503"/>
                      <a:pt x="16232" y="41700"/>
                    </a:cubicBezTo>
                    <a:cubicBezTo>
                      <a:pt x="16017" y="41807"/>
                      <a:pt x="15480" y="42255"/>
                      <a:pt x="15927" y="42451"/>
                    </a:cubicBezTo>
                    <a:cubicBezTo>
                      <a:pt x="15937" y="42456"/>
                      <a:pt x="15947" y="42458"/>
                      <a:pt x="15955" y="42458"/>
                    </a:cubicBezTo>
                    <a:cubicBezTo>
                      <a:pt x="15959" y="42458"/>
                      <a:pt x="15963" y="42458"/>
                      <a:pt x="15966" y="42457"/>
                    </a:cubicBezTo>
                    <a:lnTo>
                      <a:pt x="15966" y="42457"/>
                    </a:lnTo>
                    <a:cubicBezTo>
                      <a:pt x="15721" y="42761"/>
                      <a:pt x="15558" y="43131"/>
                      <a:pt x="15498" y="43525"/>
                    </a:cubicBezTo>
                    <a:cubicBezTo>
                      <a:pt x="15498" y="43561"/>
                      <a:pt x="15534" y="43579"/>
                      <a:pt x="15569" y="43597"/>
                    </a:cubicBezTo>
                    <a:cubicBezTo>
                      <a:pt x="15615" y="43602"/>
                      <a:pt x="15661" y="43605"/>
                      <a:pt x="15706" y="43605"/>
                    </a:cubicBezTo>
                    <a:cubicBezTo>
                      <a:pt x="16103" y="43605"/>
                      <a:pt x="16472" y="43397"/>
                      <a:pt x="16697" y="43060"/>
                    </a:cubicBezTo>
                    <a:lnTo>
                      <a:pt x="16697" y="43060"/>
                    </a:lnTo>
                    <a:cubicBezTo>
                      <a:pt x="16500" y="43525"/>
                      <a:pt x="16428" y="44044"/>
                      <a:pt x="16518" y="44545"/>
                    </a:cubicBezTo>
                    <a:cubicBezTo>
                      <a:pt x="16531" y="44571"/>
                      <a:pt x="16563" y="44588"/>
                      <a:pt x="16587" y="44588"/>
                    </a:cubicBezTo>
                    <a:cubicBezTo>
                      <a:pt x="16595" y="44588"/>
                      <a:pt x="16603" y="44586"/>
                      <a:pt x="16607" y="44581"/>
                    </a:cubicBezTo>
                    <a:cubicBezTo>
                      <a:pt x="16912" y="44277"/>
                      <a:pt x="17162" y="43937"/>
                      <a:pt x="17359" y="43579"/>
                    </a:cubicBezTo>
                    <a:cubicBezTo>
                      <a:pt x="17413" y="44080"/>
                      <a:pt x="17574" y="44563"/>
                      <a:pt x="17842" y="44993"/>
                    </a:cubicBezTo>
                    <a:cubicBezTo>
                      <a:pt x="17853" y="45014"/>
                      <a:pt x="17875" y="45022"/>
                      <a:pt x="17896" y="45022"/>
                    </a:cubicBezTo>
                    <a:cubicBezTo>
                      <a:pt x="17911" y="45022"/>
                      <a:pt x="17924" y="45018"/>
                      <a:pt x="17932" y="45010"/>
                    </a:cubicBezTo>
                    <a:cubicBezTo>
                      <a:pt x="18307" y="44617"/>
                      <a:pt x="18468" y="44080"/>
                      <a:pt x="18415" y="43543"/>
                    </a:cubicBezTo>
                    <a:lnTo>
                      <a:pt x="18415" y="43543"/>
                    </a:lnTo>
                    <a:cubicBezTo>
                      <a:pt x="18665" y="43919"/>
                      <a:pt x="18970" y="44259"/>
                      <a:pt x="19184" y="44563"/>
                    </a:cubicBezTo>
                    <a:cubicBezTo>
                      <a:pt x="19195" y="44585"/>
                      <a:pt x="19220" y="44600"/>
                      <a:pt x="19246" y="44600"/>
                    </a:cubicBezTo>
                    <a:cubicBezTo>
                      <a:pt x="19262" y="44600"/>
                      <a:pt x="19278" y="44595"/>
                      <a:pt x="19292" y="44581"/>
                    </a:cubicBezTo>
                    <a:cubicBezTo>
                      <a:pt x="19775" y="44008"/>
                      <a:pt x="19667" y="43185"/>
                      <a:pt x="19274" y="42577"/>
                    </a:cubicBezTo>
                    <a:lnTo>
                      <a:pt x="19274" y="42577"/>
                    </a:lnTo>
                    <a:cubicBezTo>
                      <a:pt x="19650" y="42756"/>
                      <a:pt x="20061" y="42881"/>
                      <a:pt x="20473" y="42917"/>
                    </a:cubicBezTo>
                    <a:cubicBezTo>
                      <a:pt x="20526" y="42917"/>
                      <a:pt x="20562" y="42863"/>
                      <a:pt x="20544" y="42827"/>
                    </a:cubicBezTo>
                    <a:cubicBezTo>
                      <a:pt x="20240" y="41700"/>
                      <a:pt x="19166" y="41217"/>
                      <a:pt x="18093" y="41109"/>
                    </a:cubicBezTo>
                    <a:cubicBezTo>
                      <a:pt x="18093" y="41109"/>
                      <a:pt x="18075" y="41109"/>
                      <a:pt x="18075" y="41127"/>
                    </a:cubicBezTo>
                    <a:cubicBezTo>
                      <a:pt x="18057" y="41109"/>
                      <a:pt x="18039" y="41109"/>
                      <a:pt x="18021" y="41109"/>
                    </a:cubicBezTo>
                    <a:cubicBezTo>
                      <a:pt x="17985" y="41109"/>
                      <a:pt x="17950" y="41145"/>
                      <a:pt x="17985" y="41181"/>
                    </a:cubicBezTo>
                    <a:cubicBezTo>
                      <a:pt x="18057" y="41252"/>
                      <a:pt x="18128" y="41324"/>
                      <a:pt x="18182" y="41396"/>
                    </a:cubicBezTo>
                    <a:lnTo>
                      <a:pt x="18182" y="41449"/>
                    </a:lnTo>
                    <a:cubicBezTo>
                      <a:pt x="18111" y="41378"/>
                      <a:pt x="18021" y="41288"/>
                      <a:pt x="17950" y="41199"/>
                    </a:cubicBezTo>
                    <a:cubicBezTo>
                      <a:pt x="17967" y="41145"/>
                      <a:pt x="17914" y="41091"/>
                      <a:pt x="17860" y="41091"/>
                    </a:cubicBezTo>
                    <a:lnTo>
                      <a:pt x="17860" y="41020"/>
                    </a:lnTo>
                    <a:lnTo>
                      <a:pt x="17878" y="40966"/>
                    </a:lnTo>
                    <a:lnTo>
                      <a:pt x="17878" y="40948"/>
                    </a:lnTo>
                    <a:cubicBezTo>
                      <a:pt x="17914" y="40895"/>
                      <a:pt x="17860" y="40823"/>
                      <a:pt x="17806" y="40823"/>
                    </a:cubicBezTo>
                    <a:cubicBezTo>
                      <a:pt x="17627" y="39982"/>
                      <a:pt x="17431" y="39141"/>
                      <a:pt x="17198" y="38318"/>
                    </a:cubicBezTo>
                    <a:lnTo>
                      <a:pt x="17216" y="38318"/>
                    </a:lnTo>
                    <a:cubicBezTo>
                      <a:pt x="17556" y="38318"/>
                      <a:pt x="17842" y="38586"/>
                      <a:pt x="17878" y="38926"/>
                    </a:cubicBezTo>
                    <a:cubicBezTo>
                      <a:pt x="17771" y="38855"/>
                      <a:pt x="17681" y="38765"/>
                      <a:pt x="17592" y="38676"/>
                    </a:cubicBezTo>
                    <a:cubicBezTo>
                      <a:pt x="17520" y="38568"/>
                      <a:pt x="17431" y="38461"/>
                      <a:pt x="17323" y="38371"/>
                    </a:cubicBezTo>
                    <a:cubicBezTo>
                      <a:pt x="17315" y="38363"/>
                      <a:pt x="17306" y="38360"/>
                      <a:pt x="17296" y="38360"/>
                    </a:cubicBezTo>
                    <a:cubicBezTo>
                      <a:pt x="17266" y="38360"/>
                      <a:pt x="17238" y="38398"/>
                      <a:pt x="17252" y="38425"/>
                    </a:cubicBezTo>
                    <a:cubicBezTo>
                      <a:pt x="17305" y="38550"/>
                      <a:pt x="17395" y="38676"/>
                      <a:pt x="17502" y="38783"/>
                    </a:cubicBezTo>
                    <a:cubicBezTo>
                      <a:pt x="17610" y="38908"/>
                      <a:pt x="17753" y="39016"/>
                      <a:pt x="17896" y="39105"/>
                    </a:cubicBezTo>
                    <a:cubicBezTo>
                      <a:pt x="17905" y="39110"/>
                      <a:pt x="17915" y="39112"/>
                      <a:pt x="17925" y="39112"/>
                    </a:cubicBezTo>
                    <a:cubicBezTo>
                      <a:pt x="17956" y="39112"/>
                      <a:pt x="17990" y="39092"/>
                      <a:pt x="18003" y="39051"/>
                    </a:cubicBezTo>
                    <a:cubicBezTo>
                      <a:pt x="18055" y="38606"/>
                      <a:pt x="17712" y="38226"/>
                      <a:pt x="17275" y="38226"/>
                    </a:cubicBezTo>
                    <a:cubicBezTo>
                      <a:pt x="17255" y="38226"/>
                      <a:pt x="17236" y="38227"/>
                      <a:pt x="17216" y="38228"/>
                    </a:cubicBezTo>
                    <a:cubicBezTo>
                      <a:pt x="17198" y="38228"/>
                      <a:pt x="17180" y="38246"/>
                      <a:pt x="17180" y="38264"/>
                    </a:cubicBezTo>
                    <a:cubicBezTo>
                      <a:pt x="16822" y="36993"/>
                      <a:pt x="16375" y="35759"/>
                      <a:pt x="15802" y="34560"/>
                    </a:cubicBezTo>
                    <a:lnTo>
                      <a:pt x="15802" y="34560"/>
                    </a:lnTo>
                    <a:cubicBezTo>
                      <a:pt x="16088" y="34935"/>
                      <a:pt x="16375" y="35311"/>
                      <a:pt x="16679" y="35687"/>
                    </a:cubicBezTo>
                    <a:cubicBezTo>
                      <a:pt x="17788" y="37602"/>
                      <a:pt x="19399" y="39427"/>
                      <a:pt x="21779" y="39463"/>
                    </a:cubicBezTo>
                    <a:cubicBezTo>
                      <a:pt x="21833" y="39463"/>
                      <a:pt x="21833" y="39391"/>
                      <a:pt x="21779" y="39391"/>
                    </a:cubicBezTo>
                    <a:cubicBezTo>
                      <a:pt x="20562" y="39123"/>
                      <a:pt x="19542" y="38837"/>
                      <a:pt x="18576" y="37996"/>
                    </a:cubicBezTo>
                    <a:cubicBezTo>
                      <a:pt x="18039" y="37477"/>
                      <a:pt x="17556" y="36904"/>
                      <a:pt x="17162" y="36278"/>
                    </a:cubicBezTo>
                    <a:lnTo>
                      <a:pt x="17162" y="36278"/>
                    </a:lnTo>
                    <a:cubicBezTo>
                      <a:pt x="18379" y="37709"/>
                      <a:pt x="19793" y="38962"/>
                      <a:pt x="21725" y="39338"/>
                    </a:cubicBezTo>
                    <a:cubicBezTo>
                      <a:pt x="21761" y="39338"/>
                      <a:pt x="21779" y="39284"/>
                      <a:pt x="21743" y="39266"/>
                    </a:cubicBezTo>
                    <a:cubicBezTo>
                      <a:pt x="20294" y="38711"/>
                      <a:pt x="19113" y="38103"/>
                      <a:pt x="17985" y="37011"/>
                    </a:cubicBezTo>
                    <a:cubicBezTo>
                      <a:pt x="17522" y="36548"/>
                      <a:pt x="17093" y="36066"/>
                      <a:pt x="16683" y="35549"/>
                    </a:cubicBezTo>
                    <a:lnTo>
                      <a:pt x="16683" y="35549"/>
                    </a:lnTo>
                    <a:cubicBezTo>
                      <a:pt x="17273" y="36160"/>
                      <a:pt x="18120" y="36461"/>
                      <a:pt x="18880" y="36832"/>
                    </a:cubicBezTo>
                    <a:cubicBezTo>
                      <a:pt x="20061" y="37423"/>
                      <a:pt x="20938" y="38407"/>
                      <a:pt x="21869" y="39320"/>
                    </a:cubicBezTo>
                    <a:cubicBezTo>
                      <a:pt x="21877" y="39328"/>
                      <a:pt x="21887" y="39332"/>
                      <a:pt x="21896" y="39332"/>
                    </a:cubicBezTo>
                    <a:cubicBezTo>
                      <a:pt x="21925" y="39332"/>
                      <a:pt x="21949" y="39298"/>
                      <a:pt x="21922" y="39284"/>
                    </a:cubicBezTo>
                    <a:cubicBezTo>
                      <a:pt x="21260" y="38515"/>
                      <a:pt x="20526" y="37817"/>
                      <a:pt x="19721" y="37208"/>
                    </a:cubicBezTo>
                    <a:cubicBezTo>
                      <a:pt x="18755" y="36492"/>
                      <a:pt x="17592" y="36134"/>
                      <a:pt x="16643" y="35383"/>
                    </a:cubicBezTo>
                    <a:cubicBezTo>
                      <a:pt x="16634" y="35374"/>
                      <a:pt x="16621" y="35369"/>
                      <a:pt x="16607" y="35369"/>
                    </a:cubicBezTo>
                    <a:cubicBezTo>
                      <a:pt x="16594" y="35369"/>
                      <a:pt x="16581" y="35374"/>
                      <a:pt x="16572" y="35383"/>
                    </a:cubicBezTo>
                    <a:lnTo>
                      <a:pt x="16554" y="35347"/>
                    </a:lnTo>
                    <a:cubicBezTo>
                      <a:pt x="16554" y="35329"/>
                      <a:pt x="16536" y="35329"/>
                      <a:pt x="16518" y="35329"/>
                    </a:cubicBezTo>
                    <a:cubicBezTo>
                      <a:pt x="16214" y="34971"/>
                      <a:pt x="15927" y="34595"/>
                      <a:pt x="15641" y="34238"/>
                    </a:cubicBezTo>
                    <a:cubicBezTo>
                      <a:pt x="14925" y="32806"/>
                      <a:pt x="14156" y="31446"/>
                      <a:pt x="13529" y="30014"/>
                    </a:cubicBezTo>
                    <a:lnTo>
                      <a:pt x="13529" y="30014"/>
                    </a:lnTo>
                    <a:cubicBezTo>
                      <a:pt x="13762" y="30301"/>
                      <a:pt x="14084" y="30498"/>
                      <a:pt x="14460" y="30533"/>
                    </a:cubicBezTo>
                    <a:cubicBezTo>
                      <a:pt x="14514" y="30533"/>
                      <a:pt x="14549" y="30462"/>
                      <a:pt x="14514" y="30408"/>
                    </a:cubicBezTo>
                    <a:cubicBezTo>
                      <a:pt x="14317" y="30014"/>
                      <a:pt x="13923" y="29764"/>
                      <a:pt x="13476" y="29728"/>
                    </a:cubicBezTo>
                    <a:cubicBezTo>
                      <a:pt x="13459" y="29728"/>
                      <a:pt x="13425" y="29745"/>
                      <a:pt x="13438" y="29778"/>
                    </a:cubicBezTo>
                    <a:lnTo>
                      <a:pt x="13438" y="29778"/>
                    </a:lnTo>
                    <a:cubicBezTo>
                      <a:pt x="13099" y="29027"/>
                      <a:pt x="12831" y="28259"/>
                      <a:pt x="12599" y="27473"/>
                    </a:cubicBezTo>
                    <a:cubicBezTo>
                      <a:pt x="12796" y="27044"/>
                      <a:pt x="12975" y="26614"/>
                      <a:pt x="13118" y="26167"/>
                    </a:cubicBezTo>
                    <a:lnTo>
                      <a:pt x="13118" y="26167"/>
                    </a:lnTo>
                    <a:cubicBezTo>
                      <a:pt x="13064" y="26543"/>
                      <a:pt x="13100" y="26972"/>
                      <a:pt x="13386" y="27205"/>
                    </a:cubicBezTo>
                    <a:cubicBezTo>
                      <a:pt x="13405" y="27217"/>
                      <a:pt x="13427" y="27223"/>
                      <a:pt x="13446" y="27223"/>
                    </a:cubicBezTo>
                    <a:cubicBezTo>
                      <a:pt x="13482" y="27223"/>
                      <a:pt x="13512" y="27204"/>
                      <a:pt x="13512" y="27169"/>
                    </a:cubicBezTo>
                    <a:cubicBezTo>
                      <a:pt x="13601" y="26757"/>
                      <a:pt x="13512" y="26346"/>
                      <a:pt x="13243" y="26024"/>
                    </a:cubicBezTo>
                    <a:lnTo>
                      <a:pt x="13243" y="25952"/>
                    </a:lnTo>
                    <a:cubicBezTo>
                      <a:pt x="13225" y="25952"/>
                      <a:pt x="13225" y="25934"/>
                      <a:pt x="13207" y="25934"/>
                    </a:cubicBezTo>
                    <a:cubicBezTo>
                      <a:pt x="13386" y="25397"/>
                      <a:pt x="13529" y="24843"/>
                      <a:pt x="13637" y="24288"/>
                    </a:cubicBezTo>
                    <a:cubicBezTo>
                      <a:pt x="13673" y="24091"/>
                      <a:pt x="13708" y="23894"/>
                      <a:pt x="13744" y="23697"/>
                    </a:cubicBezTo>
                    <a:lnTo>
                      <a:pt x="13744" y="23697"/>
                    </a:lnTo>
                    <a:cubicBezTo>
                      <a:pt x="13708" y="24145"/>
                      <a:pt x="13690" y="24592"/>
                      <a:pt x="13690" y="25057"/>
                    </a:cubicBezTo>
                    <a:cubicBezTo>
                      <a:pt x="13690" y="26131"/>
                      <a:pt x="14084" y="27080"/>
                      <a:pt x="14263" y="28100"/>
                    </a:cubicBezTo>
                    <a:cubicBezTo>
                      <a:pt x="14281" y="28135"/>
                      <a:pt x="14312" y="28153"/>
                      <a:pt x="14344" y="28153"/>
                    </a:cubicBezTo>
                    <a:cubicBezTo>
                      <a:pt x="14375" y="28153"/>
                      <a:pt x="14406" y="28135"/>
                      <a:pt x="14424" y="28100"/>
                    </a:cubicBezTo>
                    <a:cubicBezTo>
                      <a:pt x="14925" y="26024"/>
                      <a:pt x="14621" y="23894"/>
                      <a:pt x="13887" y="21908"/>
                    </a:cubicBezTo>
                    <a:cubicBezTo>
                      <a:pt x="13905" y="20172"/>
                      <a:pt x="13708" y="18454"/>
                      <a:pt x="13279" y="16790"/>
                    </a:cubicBezTo>
                    <a:lnTo>
                      <a:pt x="13279" y="16790"/>
                    </a:lnTo>
                    <a:cubicBezTo>
                      <a:pt x="13905" y="17935"/>
                      <a:pt x="14836" y="18973"/>
                      <a:pt x="15731" y="19921"/>
                    </a:cubicBezTo>
                    <a:cubicBezTo>
                      <a:pt x="15748" y="20136"/>
                      <a:pt x="15784" y="20387"/>
                      <a:pt x="15820" y="20619"/>
                    </a:cubicBezTo>
                    <a:cubicBezTo>
                      <a:pt x="15569" y="21299"/>
                      <a:pt x="15158" y="22069"/>
                      <a:pt x="15462" y="22785"/>
                    </a:cubicBezTo>
                    <a:cubicBezTo>
                      <a:pt x="15471" y="22812"/>
                      <a:pt x="15498" y="22825"/>
                      <a:pt x="15525" y="22825"/>
                    </a:cubicBezTo>
                    <a:cubicBezTo>
                      <a:pt x="15552" y="22825"/>
                      <a:pt x="15578" y="22812"/>
                      <a:pt x="15587" y="22785"/>
                    </a:cubicBezTo>
                    <a:cubicBezTo>
                      <a:pt x="15677" y="22570"/>
                      <a:pt x="15784" y="22373"/>
                      <a:pt x="15892" y="22176"/>
                    </a:cubicBezTo>
                    <a:lnTo>
                      <a:pt x="15892" y="22176"/>
                    </a:lnTo>
                    <a:cubicBezTo>
                      <a:pt x="15874" y="22552"/>
                      <a:pt x="15874" y="22946"/>
                      <a:pt x="15874" y="23304"/>
                    </a:cubicBezTo>
                    <a:cubicBezTo>
                      <a:pt x="15874" y="23357"/>
                      <a:pt x="15909" y="23393"/>
                      <a:pt x="15963" y="23393"/>
                    </a:cubicBezTo>
                    <a:cubicBezTo>
                      <a:pt x="16518" y="23161"/>
                      <a:pt x="16751" y="22570"/>
                      <a:pt x="16733" y="21979"/>
                    </a:cubicBezTo>
                    <a:lnTo>
                      <a:pt x="16733" y="21979"/>
                    </a:lnTo>
                    <a:cubicBezTo>
                      <a:pt x="17055" y="22409"/>
                      <a:pt x="17466" y="22749"/>
                      <a:pt x="17950" y="22982"/>
                    </a:cubicBezTo>
                    <a:cubicBezTo>
                      <a:pt x="17958" y="22986"/>
                      <a:pt x="17969" y="22988"/>
                      <a:pt x="17979" y="22988"/>
                    </a:cubicBezTo>
                    <a:cubicBezTo>
                      <a:pt x="18009" y="22988"/>
                      <a:pt x="18039" y="22968"/>
                      <a:pt x="18039" y="22928"/>
                    </a:cubicBezTo>
                    <a:cubicBezTo>
                      <a:pt x="18021" y="22445"/>
                      <a:pt x="17878" y="21979"/>
                      <a:pt x="17627" y="21568"/>
                    </a:cubicBezTo>
                    <a:lnTo>
                      <a:pt x="17627" y="21568"/>
                    </a:lnTo>
                    <a:lnTo>
                      <a:pt x="17681" y="21604"/>
                    </a:lnTo>
                    <a:cubicBezTo>
                      <a:pt x="17888" y="21746"/>
                      <a:pt x="18263" y="21972"/>
                      <a:pt x="18583" y="21972"/>
                    </a:cubicBezTo>
                    <a:cubicBezTo>
                      <a:pt x="18706" y="21972"/>
                      <a:pt x="18821" y="21939"/>
                      <a:pt x="18916" y="21854"/>
                    </a:cubicBezTo>
                    <a:cubicBezTo>
                      <a:pt x="19399" y="21407"/>
                      <a:pt x="18880" y="21013"/>
                      <a:pt x="18272" y="20745"/>
                    </a:cubicBezTo>
                    <a:lnTo>
                      <a:pt x="18272" y="20745"/>
                    </a:lnTo>
                    <a:cubicBezTo>
                      <a:pt x="18316" y="20754"/>
                      <a:pt x="18361" y="20758"/>
                      <a:pt x="18404" y="20758"/>
                    </a:cubicBezTo>
                    <a:cubicBezTo>
                      <a:pt x="18446" y="20758"/>
                      <a:pt x="18486" y="20754"/>
                      <a:pt x="18522" y="20745"/>
                    </a:cubicBezTo>
                    <a:cubicBezTo>
                      <a:pt x="19202" y="20691"/>
                      <a:pt x="19256" y="20118"/>
                      <a:pt x="19023" y="19599"/>
                    </a:cubicBezTo>
                    <a:cubicBezTo>
                      <a:pt x="19005" y="19573"/>
                      <a:pt x="18979" y="19559"/>
                      <a:pt x="18952" y="19559"/>
                    </a:cubicBezTo>
                    <a:cubicBezTo>
                      <a:pt x="18925" y="19559"/>
                      <a:pt x="18898" y="19573"/>
                      <a:pt x="18880" y="19599"/>
                    </a:cubicBezTo>
                    <a:cubicBezTo>
                      <a:pt x="18639" y="19942"/>
                      <a:pt x="18187" y="20040"/>
                      <a:pt x="17715" y="20040"/>
                    </a:cubicBezTo>
                    <a:cubicBezTo>
                      <a:pt x="17276" y="20040"/>
                      <a:pt x="16819" y="19955"/>
                      <a:pt x="16500" y="19904"/>
                    </a:cubicBezTo>
                    <a:cubicBezTo>
                      <a:pt x="16496" y="19902"/>
                      <a:pt x="16492" y="19901"/>
                      <a:pt x="16489" y="19901"/>
                    </a:cubicBezTo>
                    <a:cubicBezTo>
                      <a:pt x="16461" y="19901"/>
                      <a:pt x="16450" y="19959"/>
                      <a:pt x="16482" y="19975"/>
                    </a:cubicBezTo>
                    <a:cubicBezTo>
                      <a:pt x="16799" y="20103"/>
                      <a:pt x="17246" y="20195"/>
                      <a:pt x="17685" y="20195"/>
                    </a:cubicBezTo>
                    <a:cubicBezTo>
                      <a:pt x="18165" y="20195"/>
                      <a:pt x="18636" y="20086"/>
                      <a:pt x="18916" y="19796"/>
                    </a:cubicBezTo>
                    <a:lnTo>
                      <a:pt x="18916" y="19796"/>
                    </a:lnTo>
                    <a:cubicBezTo>
                      <a:pt x="19005" y="20011"/>
                      <a:pt x="19059" y="20261"/>
                      <a:pt x="18880" y="20440"/>
                    </a:cubicBezTo>
                    <a:cubicBezTo>
                      <a:pt x="18755" y="20565"/>
                      <a:pt x="18552" y="20594"/>
                      <a:pt x="18361" y="20594"/>
                    </a:cubicBezTo>
                    <a:cubicBezTo>
                      <a:pt x="18279" y="20594"/>
                      <a:pt x="18199" y="20589"/>
                      <a:pt x="18128" y="20584"/>
                    </a:cubicBezTo>
                    <a:cubicBezTo>
                      <a:pt x="17645" y="20530"/>
                      <a:pt x="17252" y="20279"/>
                      <a:pt x="16804" y="20136"/>
                    </a:cubicBezTo>
                    <a:lnTo>
                      <a:pt x="16768" y="20136"/>
                    </a:lnTo>
                    <a:cubicBezTo>
                      <a:pt x="16554" y="20011"/>
                      <a:pt x="16321" y="19921"/>
                      <a:pt x="16071" y="19886"/>
                    </a:cubicBezTo>
                    <a:lnTo>
                      <a:pt x="16071" y="19868"/>
                    </a:lnTo>
                    <a:cubicBezTo>
                      <a:pt x="16060" y="19824"/>
                      <a:pt x="16029" y="19801"/>
                      <a:pt x="15995" y="19801"/>
                    </a:cubicBezTo>
                    <a:cubicBezTo>
                      <a:pt x="15973" y="19801"/>
                      <a:pt x="15949" y="19811"/>
                      <a:pt x="15927" y="19832"/>
                    </a:cubicBezTo>
                    <a:cubicBezTo>
                      <a:pt x="15915" y="19819"/>
                      <a:pt x="15902" y="19807"/>
                      <a:pt x="15889" y="19807"/>
                    </a:cubicBezTo>
                    <a:cubicBezTo>
                      <a:pt x="15884" y="19807"/>
                      <a:pt x="15879" y="19809"/>
                      <a:pt x="15874" y="19814"/>
                    </a:cubicBezTo>
                    <a:cubicBezTo>
                      <a:pt x="15874" y="19778"/>
                      <a:pt x="15856" y="19743"/>
                      <a:pt x="15838" y="19707"/>
                    </a:cubicBezTo>
                    <a:cubicBezTo>
                      <a:pt x="15830" y="19675"/>
                      <a:pt x="15805" y="19661"/>
                      <a:pt x="15779" y="19661"/>
                    </a:cubicBezTo>
                    <a:cubicBezTo>
                      <a:pt x="15746" y="19661"/>
                      <a:pt x="15713" y="19684"/>
                      <a:pt x="15713" y="19725"/>
                    </a:cubicBezTo>
                    <a:lnTo>
                      <a:pt x="15713" y="19760"/>
                    </a:lnTo>
                    <a:cubicBezTo>
                      <a:pt x="15247" y="19241"/>
                      <a:pt x="14818" y="18705"/>
                      <a:pt x="14388" y="18150"/>
                    </a:cubicBezTo>
                    <a:cubicBezTo>
                      <a:pt x="13887" y="17488"/>
                      <a:pt x="13512" y="16718"/>
                      <a:pt x="13046" y="16020"/>
                    </a:cubicBezTo>
                    <a:lnTo>
                      <a:pt x="13010" y="15859"/>
                    </a:lnTo>
                    <a:cubicBezTo>
                      <a:pt x="12903" y="15519"/>
                      <a:pt x="12796" y="15197"/>
                      <a:pt x="12688" y="14875"/>
                    </a:cubicBezTo>
                    <a:lnTo>
                      <a:pt x="12688" y="14875"/>
                    </a:lnTo>
                    <a:cubicBezTo>
                      <a:pt x="13786" y="16557"/>
                      <a:pt x="15568" y="18240"/>
                      <a:pt x="17356" y="18240"/>
                    </a:cubicBezTo>
                    <a:cubicBezTo>
                      <a:pt x="17375" y="18240"/>
                      <a:pt x="17394" y="18240"/>
                      <a:pt x="17413" y="18239"/>
                    </a:cubicBezTo>
                    <a:cubicBezTo>
                      <a:pt x="17484" y="18221"/>
                      <a:pt x="17520" y="18150"/>
                      <a:pt x="17466" y="18096"/>
                    </a:cubicBezTo>
                    <a:cubicBezTo>
                      <a:pt x="16661" y="17237"/>
                      <a:pt x="16124" y="16038"/>
                      <a:pt x="15176" y="15305"/>
                    </a:cubicBezTo>
                    <a:cubicBezTo>
                      <a:pt x="14388" y="14696"/>
                      <a:pt x="13386" y="14356"/>
                      <a:pt x="12635" y="13730"/>
                    </a:cubicBezTo>
                    <a:cubicBezTo>
                      <a:pt x="12492" y="13551"/>
                      <a:pt x="12348" y="13372"/>
                      <a:pt x="12187" y="13193"/>
                    </a:cubicBezTo>
                    <a:cubicBezTo>
                      <a:pt x="12182" y="13182"/>
                      <a:pt x="12175" y="13178"/>
                      <a:pt x="12169" y="13178"/>
                    </a:cubicBezTo>
                    <a:cubicBezTo>
                      <a:pt x="12153" y="13178"/>
                      <a:pt x="12139" y="13203"/>
                      <a:pt x="12151" y="13229"/>
                    </a:cubicBezTo>
                    <a:cubicBezTo>
                      <a:pt x="12151" y="13265"/>
                      <a:pt x="12187" y="13300"/>
                      <a:pt x="12205" y="13336"/>
                    </a:cubicBezTo>
                    <a:cubicBezTo>
                      <a:pt x="12116" y="13247"/>
                      <a:pt x="12044" y="13139"/>
                      <a:pt x="11973" y="13050"/>
                    </a:cubicBezTo>
                    <a:cubicBezTo>
                      <a:pt x="11686" y="12334"/>
                      <a:pt x="11382" y="11636"/>
                      <a:pt x="11078" y="10920"/>
                    </a:cubicBezTo>
                    <a:lnTo>
                      <a:pt x="11078" y="10920"/>
                    </a:lnTo>
                    <a:lnTo>
                      <a:pt x="11257" y="11028"/>
                    </a:lnTo>
                    <a:cubicBezTo>
                      <a:pt x="11400" y="11242"/>
                      <a:pt x="11561" y="11457"/>
                      <a:pt x="11740" y="11654"/>
                    </a:cubicBezTo>
                    <a:cubicBezTo>
                      <a:pt x="11919" y="11887"/>
                      <a:pt x="12151" y="12048"/>
                      <a:pt x="12438" y="12155"/>
                    </a:cubicBezTo>
                    <a:cubicBezTo>
                      <a:pt x="12445" y="12157"/>
                      <a:pt x="12452" y="12158"/>
                      <a:pt x="12460" y="12158"/>
                    </a:cubicBezTo>
                    <a:cubicBezTo>
                      <a:pt x="12509" y="12158"/>
                      <a:pt x="12561" y="12110"/>
                      <a:pt x="12545" y="12048"/>
                    </a:cubicBezTo>
                    <a:cubicBezTo>
                      <a:pt x="12241" y="11403"/>
                      <a:pt x="11686" y="10938"/>
                      <a:pt x="11024" y="10759"/>
                    </a:cubicBezTo>
                    <a:cubicBezTo>
                      <a:pt x="10559" y="9650"/>
                      <a:pt x="10219" y="8522"/>
                      <a:pt x="10004" y="7341"/>
                    </a:cubicBezTo>
                    <a:cubicBezTo>
                      <a:pt x="10004" y="7144"/>
                      <a:pt x="10022" y="6948"/>
                      <a:pt x="10040" y="6751"/>
                    </a:cubicBezTo>
                    <a:cubicBezTo>
                      <a:pt x="10165" y="7252"/>
                      <a:pt x="10398" y="7753"/>
                      <a:pt x="10809" y="7914"/>
                    </a:cubicBezTo>
                    <a:cubicBezTo>
                      <a:pt x="10821" y="7922"/>
                      <a:pt x="10835" y="7925"/>
                      <a:pt x="10848" y="7925"/>
                    </a:cubicBezTo>
                    <a:cubicBezTo>
                      <a:pt x="10897" y="7925"/>
                      <a:pt x="10949" y="7880"/>
                      <a:pt x="10935" y="7824"/>
                    </a:cubicBezTo>
                    <a:cubicBezTo>
                      <a:pt x="10845" y="7180"/>
                      <a:pt x="10684" y="6321"/>
                      <a:pt x="10111" y="5945"/>
                    </a:cubicBezTo>
                    <a:cubicBezTo>
                      <a:pt x="10290" y="3959"/>
                      <a:pt x="10630" y="1991"/>
                      <a:pt x="11167" y="76"/>
                    </a:cubicBezTo>
                    <a:cubicBezTo>
                      <a:pt x="11178" y="32"/>
                      <a:pt x="11142" y="1"/>
                      <a:pt x="1110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37"/>
              <p:cNvSpPr/>
              <p:nvPr/>
            </p:nvSpPr>
            <p:spPr>
              <a:xfrm>
                <a:off x="6102450" y="208037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1028" y="1"/>
                    </a:moveTo>
                    <a:cubicBezTo>
                      <a:pt x="1017" y="1"/>
                      <a:pt x="1006" y="8"/>
                      <a:pt x="999" y="28"/>
                    </a:cubicBezTo>
                    <a:cubicBezTo>
                      <a:pt x="695" y="493"/>
                      <a:pt x="283" y="923"/>
                      <a:pt x="15" y="1406"/>
                    </a:cubicBezTo>
                    <a:cubicBezTo>
                      <a:pt x="0" y="1435"/>
                      <a:pt x="33" y="1464"/>
                      <a:pt x="65" y="1464"/>
                    </a:cubicBezTo>
                    <a:cubicBezTo>
                      <a:pt x="73" y="1464"/>
                      <a:pt x="80" y="1463"/>
                      <a:pt x="86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7"/>
              <p:cNvSpPr/>
              <p:nvPr/>
            </p:nvSpPr>
            <p:spPr>
              <a:xfrm>
                <a:off x="6313175" y="20445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0"/>
                    </a:moveTo>
                    <a:cubicBezTo>
                      <a:pt x="18" y="0"/>
                      <a:pt x="1" y="35"/>
                      <a:pt x="14" y="48"/>
                    </a:cubicBezTo>
                    <a:cubicBezTo>
                      <a:pt x="265" y="317"/>
                      <a:pt x="533" y="567"/>
                      <a:pt x="820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3" y="758"/>
                      <a:pt x="873" y="728"/>
                    </a:cubicBezTo>
                    <a:cubicBezTo>
                      <a:pt x="605" y="496"/>
                      <a:pt x="336" y="227"/>
                      <a:pt x="68" y="13"/>
                    </a:cubicBezTo>
                    <a:cubicBezTo>
                      <a:pt x="59" y="4"/>
                      <a:pt x="51" y="0"/>
                      <a:pt x="4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7"/>
              <p:cNvSpPr/>
              <p:nvPr/>
            </p:nvSpPr>
            <p:spPr>
              <a:xfrm>
                <a:off x="6232100" y="2191400"/>
                <a:ext cx="237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2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7" y="598"/>
                      <a:pt x="680" y="920"/>
                      <a:pt x="752" y="1278"/>
                    </a:cubicBezTo>
                    <a:cubicBezTo>
                      <a:pt x="609" y="1099"/>
                      <a:pt x="501" y="884"/>
                      <a:pt x="430" y="687"/>
                    </a:cubicBezTo>
                    <a:cubicBezTo>
                      <a:pt x="394" y="562"/>
                      <a:pt x="340" y="437"/>
                      <a:pt x="305" y="329"/>
                    </a:cubicBezTo>
                    <a:close/>
                    <a:moveTo>
                      <a:pt x="70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4"/>
                      <a:pt x="36" y="114"/>
                    </a:cubicBezTo>
                    <a:cubicBezTo>
                      <a:pt x="108" y="365"/>
                      <a:pt x="197" y="598"/>
                      <a:pt x="305" y="830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76"/>
                      <a:pt x="845" y="1582"/>
                      <a:pt x="867" y="1582"/>
                    </a:cubicBezTo>
                    <a:cubicBezTo>
                      <a:pt x="909" y="1582"/>
                      <a:pt x="949" y="1558"/>
                      <a:pt x="949" y="1510"/>
                    </a:cubicBezTo>
                    <a:cubicBezTo>
                      <a:pt x="895" y="991"/>
                      <a:pt x="663" y="276"/>
                      <a:pt x="126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5" y="2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7"/>
              <p:cNvSpPr/>
              <p:nvPr/>
            </p:nvSpPr>
            <p:spPr>
              <a:xfrm>
                <a:off x="6404875" y="2567250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6" y="470"/>
                      <a:pt x="1124" y="703"/>
                    </a:cubicBezTo>
                    <a:cubicBezTo>
                      <a:pt x="1130" y="705"/>
                      <a:pt x="1136" y="706"/>
                      <a:pt x="1141" y="706"/>
                    </a:cubicBezTo>
                    <a:cubicBezTo>
                      <a:pt x="1185" y="706"/>
                      <a:pt x="1210" y="645"/>
                      <a:pt x="1178" y="613"/>
                    </a:cubicBezTo>
                    <a:cubicBezTo>
                      <a:pt x="802" y="399"/>
                      <a:pt x="426" y="202"/>
                      <a:pt x="51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7"/>
              <p:cNvSpPr/>
              <p:nvPr/>
            </p:nvSpPr>
            <p:spPr>
              <a:xfrm>
                <a:off x="6213300" y="28018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6" y="197"/>
                      <a:pt x="37" y="304"/>
                      <a:pt x="19" y="447"/>
                    </a:cubicBezTo>
                    <a:cubicBezTo>
                      <a:pt x="1" y="465"/>
                      <a:pt x="37" y="501"/>
                      <a:pt x="72" y="501"/>
                    </a:cubicBezTo>
                    <a:cubicBezTo>
                      <a:pt x="180" y="501"/>
                      <a:pt x="269" y="412"/>
                      <a:pt x="359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60" y="143"/>
                      <a:pt x="860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37"/>
              <p:cNvSpPr/>
              <p:nvPr/>
            </p:nvSpPr>
            <p:spPr>
              <a:xfrm>
                <a:off x="6393600" y="26501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6" y="26"/>
                      <a:pt x="36" y="91"/>
                    </a:cubicBezTo>
                    <a:cubicBezTo>
                      <a:pt x="1" y="127"/>
                      <a:pt x="36" y="181"/>
                      <a:pt x="72" y="181"/>
                    </a:cubicBezTo>
                    <a:lnTo>
                      <a:pt x="341" y="181"/>
                    </a:lnTo>
                    <a:cubicBezTo>
                      <a:pt x="448" y="216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9" y="343"/>
                      <a:pt x="739" y="292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37"/>
              <p:cNvSpPr/>
              <p:nvPr/>
            </p:nvSpPr>
            <p:spPr>
              <a:xfrm>
                <a:off x="6019150" y="2518675"/>
                <a:ext cx="1645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9" extrusionOk="0">
                    <a:moveTo>
                      <a:pt x="126" y="1"/>
                    </a:moveTo>
                    <a:cubicBezTo>
                      <a:pt x="102" y="1"/>
                      <a:pt x="78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90" y="176"/>
                      <a:pt x="197" y="194"/>
                      <a:pt x="287" y="248"/>
                    </a:cubicBezTo>
                    <a:lnTo>
                      <a:pt x="305" y="248"/>
                    </a:lnTo>
                    <a:cubicBezTo>
                      <a:pt x="412" y="320"/>
                      <a:pt x="484" y="409"/>
                      <a:pt x="537" y="516"/>
                    </a:cubicBezTo>
                    <a:cubicBezTo>
                      <a:pt x="548" y="532"/>
                      <a:pt x="563" y="539"/>
                      <a:pt x="578" y="539"/>
                    </a:cubicBezTo>
                    <a:cubicBezTo>
                      <a:pt x="616" y="539"/>
                      <a:pt x="657" y="501"/>
                      <a:pt x="645" y="463"/>
                    </a:cubicBezTo>
                    <a:cubicBezTo>
                      <a:pt x="591" y="337"/>
                      <a:pt x="519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37"/>
              <p:cNvSpPr/>
              <p:nvPr/>
            </p:nvSpPr>
            <p:spPr>
              <a:xfrm>
                <a:off x="6366300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2" y="12"/>
                    </a:cubicBezTo>
                    <a:cubicBezTo>
                      <a:pt x="55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8" y="1265"/>
                    </a:cubicBezTo>
                    <a:cubicBezTo>
                      <a:pt x="448" y="996"/>
                      <a:pt x="538" y="603"/>
                      <a:pt x="413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300" y="264"/>
                      <a:pt x="323" y="298"/>
                    </a:cubicBezTo>
                    <a:cubicBezTo>
                      <a:pt x="395" y="567"/>
                      <a:pt x="341" y="835"/>
                      <a:pt x="198" y="1068"/>
                    </a:cubicBezTo>
                    <a:cubicBezTo>
                      <a:pt x="216" y="710"/>
                      <a:pt x="252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37"/>
              <p:cNvSpPr/>
              <p:nvPr/>
            </p:nvSpPr>
            <p:spPr>
              <a:xfrm>
                <a:off x="6244175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44" y="488"/>
                    </a:moveTo>
                    <a:lnTo>
                      <a:pt x="144" y="488"/>
                    </a:lnTo>
                    <a:cubicBezTo>
                      <a:pt x="305" y="667"/>
                      <a:pt x="412" y="899"/>
                      <a:pt x="448" y="1150"/>
                    </a:cubicBezTo>
                    <a:cubicBezTo>
                      <a:pt x="233" y="1114"/>
                      <a:pt x="180" y="792"/>
                      <a:pt x="144" y="488"/>
                    </a:cubicBezTo>
                    <a:close/>
                    <a:moveTo>
                      <a:pt x="90" y="0"/>
                    </a:moveTo>
                    <a:cubicBezTo>
                      <a:pt x="77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1" y="309"/>
                      <a:pt x="1" y="345"/>
                      <a:pt x="18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37" y="1257"/>
                      <a:pt x="573" y="1239"/>
                      <a:pt x="573" y="1203"/>
                    </a:cubicBezTo>
                    <a:cubicBezTo>
                      <a:pt x="537" y="881"/>
                      <a:pt x="376" y="577"/>
                      <a:pt x="144" y="362"/>
                    </a:cubicBezTo>
                    <a:cubicBezTo>
                      <a:pt x="144" y="219"/>
                      <a:pt x="144" y="94"/>
                      <a:pt x="126" y="22"/>
                    </a:cubicBezTo>
                    <a:lnTo>
                      <a:pt x="126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37"/>
              <p:cNvSpPr/>
              <p:nvPr/>
            </p:nvSpPr>
            <p:spPr>
              <a:xfrm>
                <a:off x="6130100" y="1054200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4689" y="381"/>
                    </a:moveTo>
                    <a:cubicBezTo>
                      <a:pt x="4814" y="381"/>
                      <a:pt x="4868" y="752"/>
                      <a:pt x="4868" y="954"/>
                    </a:cubicBezTo>
                    <a:cubicBezTo>
                      <a:pt x="4886" y="1240"/>
                      <a:pt x="4850" y="1509"/>
                      <a:pt x="4832" y="1777"/>
                    </a:cubicBezTo>
                    <a:cubicBezTo>
                      <a:pt x="4796" y="2243"/>
                      <a:pt x="4725" y="2708"/>
                      <a:pt x="4599" y="3173"/>
                    </a:cubicBezTo>
                    <a:cubicBezTo>
                      <a:pt x="4635" y="2941"/>
                      <a:pt x="4635" y="2690"/>
                      <a:pt x="4564" y="2457"/>
                    </a:cubicBezTo>
                    <a:cubicBezTo>
                      <a:pt x="4564" y="2457"/>
                      <a:pt x="4564" y="2457"/>
                      <a:pt x="4564" y="2439"/>
                    </a:cubicBezTo>
                    <a:lnTo>
                      <a:pt x="4528" y="2439"/>
                    </a:lnTo>
                    <a:cubicBezTo>
                      <a:pt x="4528" y="2457"/>
                      <a:pt x="4528" y="2457"/>
                      <a:pt x="4528" y="2457"/>
                    </a:cubicBezTo>
                    <a:cubicBezTo>
                      <a:pt x="4420" y="2726"/>
                      <a:pt x="4474" y="3155"/>
                      <a:pt x="4456" y="3424"/>
                    </a:cubicBezTo>
                    <a:cubicBezTo>
                      <a:pt x="4456" y="3531"/>
                      <a:pt x="4438" y="3621"/>
                      <a:pt x="4420" y="3728"/>
                    </a:cubicBezTo>
                    <a:cubicBezTo>
                      <a:pt x="4152" y="2708"/>
                      <a:pt x="4027" y="1581"/>
                      <a:pt x="4492" y="596"/>
                    </a:cubicBezTo>
                    <a:lnTo>
                      <a:pt x="4492" y="614"/>
                    </a:lnTo>
                    <a:cubicBezTo>
                      <a:pt x="4571" y="446"/>
                      <a:pt x="4636" y="381"/>
                      <a:pt x="4689" y="381"/>
                    </a:cubicBezTo>
                    <a:close/>
                    <a:moveTo>
                      <a:pt x="2578" y="903"/>
                    </a:moveTo>
                    <a:cubicBezTo>
                      <a:pt x="2731" y="903"/>
                      <a:pt x="2953" y="1054"/>
                      <a:pt x="3078" y="1169"/>
                    </a:cubicBezTo>
                    <a:cubicBezTo>
                      <a:pt x="3758" y="1724"/>
                      <a:pt x="3776" y="2547"/>
                      <a:pt x="3776" y="3352"/>
                    </a:cubicBezTo>
                    <a:cubicBezTo>
                      <a:pt x="3740" y="3281"/>
                      <a:pt x="3723" y="3191"/>
                      <a:pt x="3687" y="3102"/>
                    </a:cubicBezTo>
                    <a:lnTo>
                      <a:pt x="3687" y="3066"/>
                    </a:lnTo>
                    <a:cubicBezTo>
                      <a:pt x="3651" y="2958"/>
                      <a:pt x="3615" y="2851"/>
                      <a:pt x="3579" y="2762"/>
                    </a:cubicBezTo>
                    <a:cubicBezTo>
                      <a:pt x="3571" y="2737"/>
                      <a:pt x="3552" y="2728"/>
                      <a:pt x="3535" y="2728"/>
                    </a:cubicBezTo>
                    <a:cubicBezTo>
                      <a:pt x="3515" y="2728"/>
                      <a:pt x="3498" y="2742"/>
                      <a:pt x="3508" y="2762"/>
                    </a:cubicBezTo>
                    <a:cubicBezTo>
                      <a:pt x="3597" y="3102"/>
                      <a:pt x="3687" y="3424"/>
                      <a:pt x="3776" y="3746"/>
                    </a:cubicBezTo>
                    <a:lnTo>
                      <a:pt x="3776" y="3782"/>
                    </a:lnTo>
                    <a:cubicBezTo>
                      <a:pt x="3418" y="3334"/>
                      <a:pt x="3078" y="2887"/>
                      <a:pt x="2774" y="2422"/>
                    </a:cubicBezTo>
                    <a:cubicBezTo>
                      <a:pt x="2577" y="2028"/>
                      <a:pt x="2452" y="1616"/>
                      <a:pt x="2416" y="1205"/>
                    </a:cubicBezTo>
                    <a:cubicBezTo>
                      <a:pt x="2394" y="981"/>
                      <a:pt x="2468" y="903"/>
                      <a:pt x="2578" y="903"/>
                    </a:cubicBezTo>
                    <a:close/>
                    <a:moveTo>
                      <a:pt x="1484" y="2705"/>
                    </a:moveTo>
                    <a:cubicBezTo>
                      <a:pt x="1539" y="2705"/>
                      <a:pt x="1615" y="2732"/>
                      <a:pt x="1718" y="2797"/>
                    </a:cubicBezTo>
                    <a:cubicBezTo>
                      <a:pt x="2130" y="3084"/>
                      <a:pt x="2506" y="3424"/>
                      <a:pt x="2810" y="3817"/>
                    </a:cubicBezTo>
                    <a:cubicBezTo>
                      <a:pt x="3025" y="4032"/>
                      <a:pt x="3204" y="4265"/>
                      <a:pt x="3347" y="4515"/>
                    </a:cubicBezTo>
                    <a:cubicBezTo>
                      <a:pt x="3472" y="4766"/>
                      <a:pt x="3561" y="5034"/>
                      <a:pt x="3633" y="5321"/>
                    </a:cubicBezTo>
                    <a:cubicBezTo>
                      <a:pt x="3418" y="5016"/>
                      <a:pt x="3186" y="4712"/>
                      <a:pt x="2971" y="4426"/>
                    </a:cubicBezTo>
                    <a:cubicBezTo>
                      <a:pt x="2957" y="4412"/>
                      <a:pt x="2941" y="4406"/>
                      <a:pt x="2927" y="4406"/>
                    </a:cubicBezTo>
                    <a:cubicBezTo>
                      <a:pt x="2905" y="4406"/>
                      <a:pt x="2888" y="4422"/>
                      <a:pt x="2899" y="4444"/>
                    </a:cubicBezTo>
                    <a:cubicBezTo>
                      <a:pt x="3060" y="4820"/>
                      <a:pt x="3275" y="5160"/>
                      <a:pt x="3544" y="5482"/>
                    </a:cubicBezTo>
                    <a:cubicBezTo>
                      <a:pt x="3615" y="5589"/>
                      <a:pt x="3705" y="5696"/>
                      <a:pt x="3776" y="5804"/>
                    </a:cubicBezTo>
                    <a:cubicBezTo>
                      <a:pt x="2738" y="5768"/>
                      <a:pt x="2291" y="4820"/>
                      <a:pt x="1915" y="3996"/>
                    </a:cubicBezTo>
                    <a:lnTo>
                      <a:pt x="1915" y="3978"/>
                    </a:lnTo>
                    <a:cubicBezTo>
                      <a:pt x="1808" y="3746"/>
                      <a:pt x="1665" y="3531"/>
                      <a:pt x="1521" y="3316"/>
                    </a:cubicBezTo>
                    <a:cubicBezTo>
                      <a:pt x="1381" y="3077"/>
                      <a:pt x="1284" y="2705"/>
                      <a:pt x="1484" y="2705"/>
                    </a:cubicBezTo>
                    <a:close/>
                    <a:moveTo>
                      <a:pt x="6445" y="2761"/>
                    </a:moveTo>
                    <a:lnTo>
                      <a:pt x="6445" y="2761"/>
                    </a:lnTo>
                    <a:cubicBezTo>
                      <a:pt x="6495" y="2761"/>
                      <a:pt x="6442" y="4106"/>
                      <a:pt x="6389" y="4283"/>
                    </a:cubicBezTo>
                    <a:cubicBezTo>
                      <a:pt x="6210" y="4945"/>
                      <a:pt x="5816" y="5517"/>
                      <a:pt x="5440" y="6090"/>
                    </a:cubicBezTo>
                    <a:cubicBezTo>
                      <a:pt x="5584" y="5625"/>
                      <a:pt x="5709" y="5160"/>
                      <a:pt x="5888" y="4748"/>
                    </a:cubicBezTo>
                    <a:cubicBezTo>
                      <a:pt x="5899" y="4705"/>
                      <a:pt x="5870" y="4681"/>
                      <a:pt x="5838" y="4681"/>
                    </a:cubicBezTo>
                    <a:cubicBezTo>
                      <a:pt x="5817" y="4681"/>
                      <a:pt x="5795" y="4691"/>
                      <a:pt x="5780" y="4712"/>
                    </a:cubicBezTo>
                    <a:cubicBezTo>
                      <a:pt x="5512" y="5392"/>
                      <a:pt x="5279" y="6090"/>
                      <a:pt x="4993" y="6770"/>
                    </a:cubicBezTo>
                    <a:cubicBezTo>
                      <a:pt x="4975" y="5643"/>
                      <a:pt x="5226" y="4515"/>
                      <a:pt x="5763" y="3513"/>
                    </a:cubicBezTo>
                    <a:cubicBezTo>
                      <a:pt x="5924" y="3209"/>
                      <a:pt x="6156" y="2958"/>
                      <a:pt x="6443" y="2762"/>
                    </a:cubicBezTo>
                    <a:cubicBezTo>
                      <a:pt x="6443" y="2761"/>
                      <a:pt x="6444" y="2761"/>
                      <a:pt x="6445" y="2761"/>
                    </a:cubicBezTo>
                    <a:close/>
                    <a:moveTo>
                      <a:pt x="995" y="6340"/>
                    </a:moveTo>
                    <a:cubicBezTo>
                      <a:pt x="997" y="6340"/>
                      <a:pt x="1000" y="6340"/>
                      <a:pt x="1002" y="6341"/>
                    </a:cubicBezTo>
                    <a:cubicBezTo>
                      <a:pt x="1450" y="6358"/>
                      <a:pt x="1844" y="6627"/>
                      <a:pt x="2166" y="6913"/>
                    </a:cubicBezTo>
                    <a:cubicBezTo>
                      <a:pt x="2667" y="7325"/>
                      <a:pt x="2971" y="7897"/>
                      <a:pt x="3383" y="8381"/>
                    </a:cubicBezTo>
                    <a:cubicBezTo>
                      <a:pt x="3060" y="8148"/>
                      <a:pt x="2720" y="7933"/>
                      <a:pt x="2398" y="7701"/>
                    </a:cubicBezTo>
                    <a:cubicBezTo>
                      <a:pt x="2389" y="7695"/>
                      <a:pt x="2381" y="7692"/>
                      <a:pt x="2374" y="7692"/>
                    </a:cubicBezTo>
                    <a:cubicBezTo>
                      <a:pt x="2335" y="7692"/>
                      <a:pt x="2315" y="7757"/>
                      <a:pt x="2345" y="7772"/>
                    </a:cubicBezTo>
                    <a:cubicBezTo>
                      <a:pt x="2738" y="8076"/>
                      <a:pt x="3150" y="8345"/>
                      <a:pt x="3526" y="8667"/>
                    </a:cubicBezTo>
                    <a:cubicBezTo>
                      <a:pt x="3579" y="8703"/>
                      <a:pt x="3615" y="8756"/>
                      <a:pt x="3669" y="8792"/>
                    </a:cubicBezTo>
                    <a:cubicBezTo>
                      <a:pt x="3577" y="8812"/>
                      <a:pt x="3484" y="8822"/>
                      <a:pt x="3392" y="8822"/>
                    </a:cubicBezTo>
                    <a:cubicBezTo>
                      <a:pt x="2413" y="8822"/>
                      <a:pt x="1468" y="7752"/>
                      <a:pt x="1092" y="6967"/>
                    </a:cubicBezTo>
                    <a:cubicBezTo>
                      <a:pt x="1039" y="6861"/>
                      <a:pt x="848" y="6340"/>
                      <a:pt x="995" y="6340"/>
                    </a:cubicBezTo>
                    <a:close/>
                    <a:moveTo>
                      <a:pt x="7279" y="6709"/>
                    </a:moveTo>
                    <a:cubicBezTo>
                      <a:pt x="7694" y="6709"/>
                      <a:pt x="6928" y="8682"/>
                      <a:pt x="6800" y="8953"/>
                    </a:cubicBezTo>
                    <a:cubicBezTo>
                      <a:pt x="6407" y="9830"/>
                      <a:pt x="5709" y="10403"/>
                      <a:pt x="5100" y="11101"/>
                    </a:cubicBezTo>
                    <a:cubicBezTo>
                      <a:pt x="5548" y="10421"/>
                      <a:pt x="5942" y="9669"/>
                      <a:pt x="6335" y="8989"/>
                    </a:cubicBezTo>
                    <a:cubicBezTo>
                      <a:pt x="6348" y="8938"/>
                      <a:pt x="6315" y="8896"/>
                      <a:pt x="6275" y="8896"/>
                    </a:cubicBezTo>
                    <a:cubicBezTo>
                      <a:pt x="6260" y="8896"/>
                      <a:pt x="6243" y="8902"/>
                      <a:pt x="6228" y="8917"/>
                    </a:cubicBezTo>
                    <a:cubicBezTo>
                      <a:pt x="5834" y="9580"/>
                      <a:pt x="5405" y="10206"/>
                      <a:pt x="4975" y="10832"/>
                    </a:cubicBezTo>
                    <a:cubicBezTo>
                      <a:pt x="5208" y="9204"/>
                      <a:pt x="5637" y="7844"/>
                      <a:pt x="7069" y="6806"/>
                    </a:cubicBezTo>
                    <a:cubicBezTo>
                      <a:pt x="7159" y="6739"/>
                      <a:pt x="7228" y="6709"/>
                      <a:pt x="7279" y="6709"/>
                    </a:cubicBezTo>
                    <a:close/>
                    <a:moveTo>
                      <a:pt x="287" y="9776"/>
                    </a:moveTo>
                    <a:lnTo>
                      <a:pt x="287" y="9776"/>
                    </a:lnTo>
                    <a:cubicBezTo>
                      <a:pt x="1056" y="9830"/>
                      <a:pt x="1790" y="10349"/>
                      <a:pt x="2345" y="10814"/>
                    </a:cubicBezTo>
                    <a:cubicBezTo>
                      <a:pt x="2828" y="11226"/>
                      <a:pt x="3096" y="11727"/>
                      <a:pt x="3418" y="12228"/>
                    </a:cubicBezTo>
                    <a:cubicBezTo>
                      <a:pt x="3060" y="11942"/>
                      <a:pt x="2667" y="11709"/>
                      <a:pt x="2398" y="11548"/>
                    </a:cubicBezTo>
                    <a:cubicBezTo>
                      <a:pt x="2387" y="11536"/>
                      <a:pt x="2375" y="11532"/>
                      <a:pt x="2364" y="11532"/>
                    </a:cubicBezTo>
                    <a:cubicBezTo>
                      <a:pt x="2326" y="11532"/>
                      <a:pt x="2303" y="11596"/>
                      <a:pt x="2345" y="11638"/>
                    </a:cubicBezTo>
                    <a:cubicBezTo>
                      <a:pt x="2720" y="11870"/>
                      <a:pt x="3060" y="12139"/>
                      <a:pt x="3383" y="12443"/>
                    </a:cubicBezTo>
                    <a:cubicBezTo>
                      <a:pt x="3454" y="12514"/>
                      <a:pt x="3508" y="12568"/>
                      <a:pt x="3561" y="12658"/>
                    </a:cubicBezTo>
                    <a:cubicBezTo>
                      <a:pt x="3501" y="12663"/>
                      <a:pt x="3442" y="12666"/>
                      <a:pt x="3384" y="12666"/>
                    </a:cubicBezTo>
                    <a:cubicBezTo>
                      <a:pt x="2496" y="12666"/>
                      <a:pt x="1877" y="12042"/>
                      <a:pt x="1289" y="11387"/>
                    </a:cubicBezTo>
                    <a:lnTo>
                      <a:pt x="1307" y="11387"/>
                    </a:lnTo>
                    <a:cubicBezTo>
                      <a:pt x="1056" y="11101"/>
                      <a:pt x="824" y="10814"/>
                      <a:pt x="609" y="10510"/>
                    </a:cubicBezTo>
                    <a:cubicBezTo>
                      <a:pt x="555" y="10439"/>
                      <a:pt x="161" y="9776"/>
                      <a:pt x="287" y="9776"/>
                    </a:cubicBezTo>
                    <a:close/>
                    <a:moveTo>
                      <a:pt x="7943" y="10876"/>
                    </a:moveTo>
                    <a:cubicBezTo>
                      <a:pt x="8107" y="10876"/>
                      <a:pt x="8192" y="11044"/>
                      <a:pt x="8107" y="11512"/>
                    </a:cubicBezTo>
                    <a:cubicBezTo>
                      <a:pt x="7982" y="12103"/>
                      <a:pt x="7749" y="12658"/>
                      <a:pt x="7409" y="13159"/>
                    </a:cubicBezTo>
                    <a:cubicBezTo>
                      <a:pt x="6890" y="13982"/>
                      <a:pt x="6138" y="14554"/>
                      <a:pt x="5351" y="15091"/>
                    </a:cubicBezTo>
                    <a:cubicBezTo>
                      <a:pt x="5870" y="14411"/>
                      <a:pt x="6353" y="13695"/>
                      <a:pt x="6783" y="12962"/>
                    </a:cubicBezTo>
                    <a:cubicBezTo>
                      <a:pt x="6809" y="12909"/>
                      <a:pt x="6768" y="12876"/>
                      <a:pt x="6730" y="12876"/>
                    </a:cubicBezTo>
                    <a:cubicBezTo>
                      <a:pt x="6716" y="12876"/>
                      <a:pt x="6703" y="12881"/>
                      <a:pt x="6693" y="12890"/>
                    </a:cubicBezTo>
                    <a:cubicBezTo>
                      <a:pt x="6156" y="13749"/>
                      <a:pt x="5548" y="14519"/>
                      <a:pt x="4832" y="15217"/>
                    </a:cubicBezTo>
                    <a:cubicBezTo>
                      <a:pt x="5136" y="14590"/>
                      <a:pt x="5351" y="13928"/>
                      <a:pt x="5655" y="13284"/>
                    </a:cubicBezTo>
                    <a:lnTo>
                      <a:pt x="5673" y="13284"/>
                    </a:lnTo>
                    <a:cubicBezTo>
                      <a:pt x="6031" y="12550"/>
                      <a:pt x="6657" y="11888"/>
                      <a:pt x="7230" y="11315"/>
                    </a:cubicBezTo>
                    <a:cubicBezTo>
                      <a:pt x="7483" y="11081"/>
                      <a:pt x="7761" y="10876"/>
                      <a:pt x="7943" y="10876"/>
                    </a:cubicBezTo>
                    <a:close/>
                    <a:moveTo>
                      <a:pt x="657" y="13268"/>
                    </a:moveTo>
                    <a:cubicBezTo>
                      <a:pt x="756" y="13268"/>
                      <a:pt x="893" y="13328"/>
                      <a:pt x="1002" y="13355"/>
                    </a:cubicBezTo>
                    <a:cubicBezTo>
                      <a:pt x="2148" y="13660"/>
                      <a:pt x="2595" y="14823"/>
                      <a:pt x="2971" y="15879"/>
                    </a:cubicBezTo>
                    <a:cubicBezTo>
                      <a:pt x="2774" y="15664"/>
                      <a:pt x="2559" y="15467"/>
                      <a:pt x="2345" y="15270"/>
                    </a:cubicBezTo>
                    <a:cubicBezTo>
                      <a:pt x="2334" y="15263"/>
                      <a:pt x="2324" y="15261"/>
                      <a:pt x="2314" y="15261"/>
                    </a:cubicBezTo>
                    <a:cubicBezTo>
                      <a:pt x="2274" y="15261"/>
                      <a:pt x="2244" y="15313"/>
                      <a:pt x="2273" y="15342"/>
                    </a:cubicBezTo>
                    <a:cubicBezTo>
                      <a:pt x="2595" y="15664"/>
                      <a:pt x="2881" y="16004"/>
                      <a:pt x="3150" y="16362"/>
                    </a:cubicBezTo>
                    <a:cubicBezTo>
                      <a:pt x="3204" y="16487"/>
                      <a:pt x="3239" y="16595"/>
                      <a:pt x="3293" y="16702"/>
                    </a:cubicBezTo>
                    <a:cubicBezTo>
                      <a:pt x="2470" y="16469"/>
                      <a:pt x="1754" y="15968"/>
                      <a:pt x="1271" y="15270"/>
                    </a:cubicBezTo>
                    <a:cubicBezTo>
                      <a:pt x="1002" y="14894"/>
                      <a:pt x="806" y="14501"/>
                      <a:pt x="662" y="14071"/>
                    </a:cubicBezTo>
                    <a:cubicBezTo>
                      <a:pt x="609" y="13892"/>
                      <a:pt x="573" y="13695"/>
                      <a:pt x="537" y="13517"/>
                    </a:cubicBezTo>
                    <a:cubicBezTo>
                      <a:pt x="502" y="13324"/>
                      <a:pt x="562" y="13268"/>
                      <a:pt x="657" y="13268"/>
                    </a:cubicBezTo>
                    <a:close/>
                    <a:moveTo>
                      <a:pt x="7735" y="15747"/>
                    </a:moveTo>
                    <a:cubicBezTo>
                      <a:pt x="7952" y="15747"/>
                      <a:pt x="7515" y="16507"/>
                      <a:pt x="7498" y="16541"/>
                    </a:cubicBezTo>
                    <a:lnTo>
                      <a:pt x="7516" y="16559"/>
                    </a:lnTo>
                    <a:cubicBezTo>
                      <a:pt x="7266" y="17006"/>
                      <a:pt x="6908" y="17382"/>
                      <a:pt x="6496" y="17686"/>
                    </a:cubicBezTo>
                    <a:cubicBezTo>
                      <a:pt x="6085" y="17990"/>
                      <a:pt x="5602" y="18044"/>
                      <a:pt x="5136" y="18098"/>
                    </a:cubicBezTo>
                    <a:cubicBezTo>
                      <a:pt x="5512" y="17883"/>
                      <a:pt x="5816" y="17579"/>
                      <a:pt x="6049" y="17239"/>
                    </a:cubicBezTo>
                    <a:cubicBezTo>
                      <a:pt x="6075" y="17187"/>
                      <a:pt x="6036" y="17145"/>
                      <a:pt x="5999" y="17145"/>
                    </a:cubicBezTo>
                    <a:cubicBezTo>
                      <a:pt x="5984" y="17145"/>
                      <a:pt x="5970" y="17152"/>
                      <a:pt x="5959" y="17167"/>
                    </a:cubicBezTo>
                    <a:cubicBezTo>
                      <a:pt x="5637" y="17597"/>
                      <a:pt x="5208" y="17937"/>
                      <a:pt x="4707" y="18151"/>
                    </a:cubicBezTo>
                    <a:lnTo>
                      <a:pt x="4689" y="18151"/>
                    </a:lnTo>
                    <a:cubicBezTo>
                      <a:pt x="5047" y="17793"/>
                      <a:pt x="5333" y="17400"/>
                      <a:pt x="5673" y="17042"/>
                    </a:cubicBezTo>
                    <a:cubicBezTo>
                      <a:pt x="6246" y="16469"/>
                      <a:pt x="6926" y="16022"/>
                      <a:pt x="7695" y="15753"/>
                    </a:cubicBezTo>
                    <a:cubicBezTo>
                      <a:pt x="7711" y="15749"/>
                      <a:pt x="7724" y="15747"/>
                      <a:pt x="7735" y="15747"/>
                    </a:cubicBezTo>
                    <a:close/>
                    <a:moveTo>
                      <a:pt x="4868" y="0"/>
                    </a:moveTo>
                    <a:cubicBezTo>
                      <a:pt x="4844" y="0"/>
                      <a:pt x="4818" y="9"/>
                      <a:pt x="4796" y="24"/>
                    </a:cubicBezTo>
                    <a:cubicBezTo>
                      <a:pt x="3812" y="1008"/>
                      <a:pt x="3884" y="2923"/>
                      <a:pt x="4438" y="4122"/>
                    </a:cubicBezTo>
                    <a:cubicBezTo>
                      <a:pt x="4403" y="4336"/>
                      <a:pt x="4367" y="4533"/>
                      <a:pt x="4313" y="4748"/>
                    </a:cubicBezTo>
                    <a:cubicBezTo>
                      <a:pt x="4277" y="4891"/>
                      <a:pt x="4241" y="5016"/>
                      <a:pt x="4188" y="5160"/>
                    </a:cubicBezTo>
                    <a:cubicBezTo>
                      <a:pt x="4116" y="4766"/>
                      <a:pt x="4045" y="4390"/>
                      <a:pt x="3937" y="4014"/>
                    </a:cubicBezTo>
                    <a:cubicBezTo>
                      <a:pt x="4152" y="3406"/>
                      <a:pt x="3955" y="2529"/>
                      <a:pt x="3776" y="1956"/>
                    </a:cubicBezTo>
                    <a:cubicBezTo>
                      <a:pt x="3544" y="1258"/>
                      <a:pt x="3060" y="722"/>
                      <a:pt x="2309" y="650"/>
                    </a:cubicBezTo>
                    <a:cubicBezTo>
                      <a:pt x="2255" y="650"/>
                      <a:pt x="2219" y="686"/>
                      <a:pt x="2219" y="739"/>
                    </a:cubicBezTo>
                    <a:cubicBezTo>
                      <a:pt x="2201" y="2010"/>
                      <a:pt x="2846" y="3102"/>
                      <a:pt x="3758" y="3961"/>
                    </a:cubicBezTo>
                    <a:lnTo>
                      <a:pt x="3758" y="4104"/>
                    </a:lnTo>
                    <a:cubicBezTo>
                      <a:pt x="3776" y="4157"/>
                      <a:pt x="3812" y="4175"/>
                      <a:pt x="3848" y="4175"/>
                    </a:cubicBezTo>
                    <a:cubicBezTo>
                      <a:pt x="3937" y="4605"/>
                      <a:pt x="4027" y="5034"/>
                      <a:pt x="4080" y="5482"/>
                    </a:cubicBezTo>
                    <a:cubicBezTo>
                      <a:pt x="4063" y="5535"/>
                      <a:pt x="4045" y="5607"/>
                      <a:pt x="4045" y="5678"/>
                    </a:cubicBezTo>
                    <a:cubicBezTo>
                      <a:pt x="4045" y="5714"/>
                      <a:pt x="4080" y="5750"/>
                      <a:pt x="4116" y="5750"/>
                    </a:cubicBezTo>
                    <a:cubicBezTo>
                      <a:pt x="4116" y="5840"/>
                      <a:pt x="4134" y="5929"/>
                      <a:pt x="4134" y="6018"/>
                    </a:cubicBezTo>
                    <a:cubicBezTo>
                      <a:pt x="4063" y="5893"/>
                      <a:pt x="3955" y="5750"/>
                      <a:pt x="3866" y="5643"/>
                    </a:cubicBezTo>
                    <a:lnTo>
                      <a:pt x="3740" y="5464"/>
                    </a:lnTo>
                    <a:cubicBezTo>
                      <a:pt x="3776" y="5446"/>
                      <a:pt x="3812" y="5428"/>
                      <a:pt x="3794" y="5374"/>
                    </a:cubicBezTo>
                    <a:cubicBezTo>
                      <a:pt x="3705" y="4533"/>
                      <a:pt x="3239" y="3943"/>
                      <a:pt x="2649" y="3352"/>
                    </a:cubicBezTo>
                    <a:cubicBezTo>
                      <a:pt x="2443" y="3146"/>
                      <a:pt x="1831" y="2436"/>
                      <a:pt x="1408" y="2436"/>
                    </a:cubicBezTo>
                    <a:cubicBezTo>
                      <a:pt x="1352" y="2436"/>
                      <a:pt x="1300" y="2448"/>
                      <a:pt x="1253" y="2475"/>
                    </a:cubicBezTo>
                    <a:cubicBezTo>
                      <a:pt x="752" y="2762"/>
                      <a:pt x="1611" y="3764"/>
                      <a:pt x="1736" y="4050"/>
                    </a:cubicBezTo>
                    <a:cubicBezTo>
                      <a:pt x="2105" y="4805"/>
                      <a:pt x="2616" y="5890"/>
                      <a:pt x="3578" y="5890"/>
                    </a:cubicBezTo>
                    <a:cubicBezTo>
                      <a:pt x="3642" y="5890"/>
                      <a:pt x="3708" y="5885"/>
                      <a:pt x="3776" y="5875"/>
                    </a:cubicBezTo>
                    <a:cubicBezTo>
                      <a:pt x="3794" y="5875"/>
                      <a:pt x="3794" y="5857"/>
                      <a:pt x="3812" y="5840"/>
                    </a:cubicBezTo>
                    <a:cubicBezTo>
                      <a:pt x="3866" y="5911"/>
                      <a:pt x="3901" y="6001"/>
                      <a:pt x="3955" y="6072"/>
                    </a:cubicBezTo>
                    <a:cubicBezTo>
                      <a:pt x="4045" y="6215"/>
                      <a:pt x="4116" y="6376"/>
                      <a:pt x="4188" y="6520"/>
                    </a:cubicBezTo>
                    <a:cubicBezTo>
                      <a:pt x="4277" y="7432"/>
                      <a:pt x="4295" y="8345"/>
                      <a:pt x="4277" y="9258"/>
                    </a:cubicBezTo>
                    <a:cubicBezTo>
                      <a:pt x="4134" y="9043"/>
                      <a:pt x="3955" y="8846"/>
                      <a:pt x="3758" y="8667"/>
                    </a:cubicBezTo>
                    <a:cubicBezTo>
                      <a:pt x="3705" y="8613"/>
                      <a:pt x="3633" y="8560"/>
                      <a:pt x="3579" y="8506"/>
                    </a:cubicBezTo>
                    <a:cubicBezTo>
                      <a:pt x="3615" y="8488"/>
                      <a:pt x="3651" y="8434"/>
                      <a:pt x="3633" y="8399"/>
                    </a:cubicBezTo>
                    <a:cubicBezTo>
                      <a:pt x="3204" y="7343"/>
                      <a:pt x="2022" y="6108"/>
                      <a:pt x="824" y="6072"/>
                    </a:cubicBezTo>
                    <a:cubicBezTo>
                      <a:pt x="770" y="6072"/>
                      <a:pt x="716" y="6108"/>
                      <a:pt x="716" y="6180"/>
                    </a:cubicBezTo>
                    <a:cubicBezTo>
                      <a:pt x="606" y="7247"/>
                      <a:pt x="2038" y="8934"/>
                      <a:pt x="3249" y="8934"/>
                    </a:cubicBezTo>
                    <a:cubicBezTo>
                      <a:pt x="3419" y="8934"/>
                      <a:pt x="3584" y="8901"/>
                      <a:pt x="3740" y="8828"/>
                    </a:cubicBezTo>
                    <a:cubicBezTo>
                      <a:pt x="3830" y="8935"/>
                      <a:pt x="3919" y="9043"/>
                      <a:pt x="3991" y="9150"/>
                    </a:cubicBezTo>
                    <a:cubicBezTo>
                      <a:pt x="4116" y="9329"/>
                      <a:pt x="4152" y="9562"/>
                      <a:pt x="4259" y="9759"/>
                    </a:cubicBezTo>
                    <a:cubicBezTo>
                      <a:pt x="4241" y="10331"/>
                      <a:pt x="4224" y="10886"/>
                      <a:pt x="4170" y="11459"/>
                    </a:cubicBezTo>
                    <a:lnTo>
                      <a:pt x="4116" y="12157"/>
                    </a:lnTo>
                    <a:cubicBezTo>
                      <a:pt x="4098" y="12192"/>
                      <a:pt x="4098" y="12210"/>
                      <a:pt x="4116" y="12228"/>
                    </a:cubicBezTo>
                    <a:cubicBezTo>
                      <a:pt x="4098" y="12443"/>
                      <a:pt x="4080" y="12640"/>
                      <a:pt x="4080" y="12854"/>
                    </a:cubicBezTo>
                    <a:cubicBezTo>
                      <a:pt x="3973" y="12711"/>
                      <a:pt x="3866" y="12568"/>
                      <a:pt x="3740" y="12443"/>
                    </a:cubicBezTo>
                    <a:cubicBezTo>
                      <a:pt x="3740" y="12443"/>
                      <a:pt x="3740" y="12425"/>
                      <a:pt x="3740" y="12425"/>
                    </a:cubicBezTo>
                    <a:cubicBezTo>
                      <a:pt x="3740" y="11655"/>
                      <a:pt x="2864" y="10904"/>
                      <a:pt x="2345" y="10456"/>
                    </a:cubicBezTo>
                    <a:cubicBezTo>
                      <a:pt x="1759" y="9957"/>
                      <a:pt x="991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36" y="9526"/>
                      <a:pt x="0" y="9580"/>
                      <a:pt x="18" y="9633"/>
                    </a:cubicBezTo>
                    <a:cubicBezTo>
                      <a:pt x="161" y="10439"/>
                      <a:pt x="841" y="11119"/>
                      <a:pt x="1360" y="11691"/>
                    </a:cubicBezTo>
                    <a:cubicBezTo>
                      <a:pt x="1887" y="12279"/>
                      <a:pt x="2493" y="12747"/>
                      <a:pt x="3249" y="12747"/>
                    </a:cubicBezTo>
                    <a:cubicBezTo>
                      <a:pt x="3367" y="12747"/>
                      <a:pt x="3489" y="12735"/>
                      <a:pt x="3615" y="12711"/>
                    </a:cubicBezTo>
                    <a:cubicBezTo>
                      <a:pt x="3758" y="12944"/>
                      <a:pt x="3884" y="13177"/>
                      <a:pt x="4009" y="13409"/>
                    </a:cubicBezTo>
                    <a:cubicBezTo>
                      <a:pt x="3901" y="14590"/>
                      <a:pt x="3794" y="15736"/>
                      <a:pt x="3651" y="16899"/>
                    </a:cubicBezTo>
                    <a:cubicBezTo>
                      <a:pt x="3579" y="16720"/>
                      <a:pt x="3490" y="16559"/>
                      <a:pt x="3400" y="16398"/>
                    </a:cubicBezTo>
                    <a:cubicBezTo>
                      <a:pt x="3293" y="15646"/>
                      <a:pt x="2846" y="14823"/>
                      <a:pt x="2434" y="14232"/>
                    </a:cubicBezTo>
                    <a:cubicBezTo>
                      <a:pt x="1977" y="13529"/>
                      <a:pt x="1277" y="13015"/>
                      <a:pt x="420" y="13015"/>
                    </a:cubicBezTo>
                    <a:cubicBezTo>
                      <a:pt x="405" y="13015"/>
                      <a:pt x="391" y="13015"/>
                      <a:pt x="376" y="13015"/>
                    </a:cubicBezTo>
                    <a:cubicBezTo>
                      <a:pt x="305" y="13015"/>
                      <a:pt x="269" y="13051"/>
                      <a:pt x="269" y="13123"/>
                    </a:cubicBezTo>
                    <a:cubicBezTo>
                      <a:pt x="358" y="14698"/>
                      <a:pt x="1647" y="16756"/>
                      <a:pt x="3400" y="16791"/>
                    </a:cubicBezTo>
                    <a:cubicBezTo>
                      <a:pt x="3490" y="17006"/>
                      <a:pt x="3544" y="17221"/>
                      <a:pt x="3579" y="17436"/>
                    </a:cubicBezTo>
                    <a:cubicBezTo>
                      <a:pt x="3418" y="18563"/>
                      <a:pt x="3204" y="19690"/>
                      <a:pt x="2935" y="20800"/>
                    </a:cubicBezTo>
                    <a:cubicBezTo>
                      <a:pt x="2913" y="20844"/>
                      <a:pt x="2959" y="20875"/>
                      <a:pt x="3002" y="20875"/>
                    </a:cubicBezTo>
                    <a:cubicBezTo>
                      <a:pt x="3028" y="20875"/>
                      <a:pt x="3054" y="20863"/>
                      <a:pt x="3060" y="20836"/>
                    </a:cubicBezTo>
                    <a:cubicBezTo>
                      <a:pt x="3329" y="20138"/>
                      <a:pt x="3526" y="19404"/>
                      <a:pt x="3687" y="18670"/>
                    </a:cubicBezTo>
                    <a:cubicBezTo>
                      <a:pt x="3973" y="18581"/>
                      <a:pt x="4259" y="18456"/>
                      <a:pt x="4546" y="18330"/>
                    </a:cubicBezTo>
                    <a:cubicBezTo>
                      <a:pt x="5351" y="18241"/>
                      <a:pt x="6138" y="18223"/>
                      <a:pt x="6783" y="17668"/>
                    </a:cubicBezTo>
                    <a:cubicBezTo>
                      <a:pt x="7427" y="17096"/>
                      <a:pt x="7838" y="16362"/>
                      <a:pt x="8178" y="15574"/>
                    </a:cubicBezTo>
                    <a:cubicBezTo>
                      <a:pt x="8196" y="15503"/>
                      <a:pt x="8143" y="15431"/>
                      <a:pt x="8071" y="15431"/>
                    </a:cubicBezTo>
                    <a:lnTo>
                      <a:pt x="8125" y="15467"/>
                    </a:lnTo>
                    <a:cubicBezTo>
                      <a:pt x="7391" y="15539"/>
                      <a:pt x="6800" y="15897"/>
                      <a:pt x="6228" y="16344"/>
                    </a:cubicBezTo>
                    <a:cubicBezTo>
                      <a:pt x="5494" y="16881"/>
                      <a:pt x="5065" y="17579"/>
                      <a:pt x="4438" y="18187"/>
                    </a:cubicBezTo>
                    <a:lnTo>
                      <a:pt x="4385" y="18187"/>
                    </a:lnTo>
                    <a:cubicBezTo>
                      <a:pt x="4331" y="18187"/>
                      <a:pt x="4313" y="18241"/>
                      <a:pt x="4313" y="18295"/>
                    </a:cubicBezTo>
                    <a:cubicBezTo>
                      <a:pt x="4134" y="18366"/>
                      <a:pt x="3937" y="18438"/>
                      <a:pt x="3758" y="18491"/>
                    </a:cubicBezTo>
                    <a:cubicBezTo>
                      <a:pt x="3901" y="17793"/>
                      <a:pt x="4009" y="17078"/>
                      <a:pt x="4080" y="16362"/>
                    </a:cubicBezTo>
                    <a:cubicBezTo>
                      <a:pt x="4456" y="16129"/>
                      <a:pt x="4796" y="15825"/>
                      <a:pt x="5100" y="15485"/>
                    </a:cubicBezTo>
                    <a:lnTo>
                      <a:pt x="5118" y="15485"/>
                    </a:lnTo>
                    <a:cubicBezTo>
                      <a:pt x="7015" y="14716"/>
                      <a:pt x="8447" y="12711"/>
                      <a:pt x="8465" y="10671"/>
                    </a:cubicBezTo>
                    <a:cubicBezTo>
                      <a:pt x="8465" y="10600"/>
                      <a:pt x="8429" y="10564"/>
                      <a:pt x="8375" y="10564"/>
                    </a:cubicBezTo>
                    <a:cubicBezTo>
                      <a:pt x="7463" y="10653"/>
                      <a:pt x="6800" y="11494"/>
                      <a:pt x="6282" y="12157"/>
                    </a:cubicBezTo>
                    <a:cubicBezTo>
                      <a:pt x="5458" y="13177"/>
                      <a:pt x="5100" y="14376"/>
                      <a:pt x="4599" y="15557"/>
                    </a:cubicBezTo>
                    <a:lnTo>
                      <a:pt x="4098" y="16076"/>
                    </a:lnTo>
                    <a:cubicBezTo>
                      <a:pt x="4224" y="14751"/>
                      <a:pt x="4277" y="13427"/>
                      <a:pt x="4349" y="12157"/>
                    </a:cubicBezTo>
                    <a:cubicBezTo>
                      <a:pt x="4581" y="11924"/>
                      <a:pt x="4778" y="11673"/>
                      <a:pt x="4975" y="11423"/>
                    </a:cubicBezTo>
                    <a:cubicBezTo>
                      <a:pt x="4987" y="11457"/>
                      <a:pt x="5013" y="11477"/>
                      <a:pt x="5045" y="11477"/>
                    </a:cubicBezTo>
                    <a:cubicBezTo>
                      <a:pt x="5062" y="11477"/>
                      <a:pt x="5081" y="11471"/>
                      <a:pt x="5100" y="11459"/>
                    </a:cubicBezTo>
                    <a:cubicBezTo>
                      <a:pt x="6550" y="10260"/>
                      <a:pt x="7838" y="8399"/>
                      <a:pt x="7677" y="6430"/>
                    </a:cubicBezTo>
                    <a:cubicBezTo>
                      <a:pt x="7677" y="6360"/>
                      <a:pt x="7622" y="6311"/>
                      <a:pt x="7564" y="6311"/>
                    </a:cubicBezTo>
                    <a:cubicBezTo>
                      <a:pt x="7548" y="6311"/>
                      <a:pt x="7532" y="6315"/>
                      <a:pt x="7516" y="6323"/>
                    </a:cubicBezTo>
                    <a:cubicBezTo>
                      <a:pt x="5816" y="7325"/>
                      <a:pt x="4796" y="9168"/>
                      <a:pt x="4868" y="11119"/>
                    </a:cubicBezTo>
                    <a:lnTo>
                      <a:pt x="4367" y="11834"/>
                    </a:lnTo>
                    <a:cubicBezTo>
                      <a:pt x="4456" y="10671"/>
                      <a:pt x="4492" y="9490"/>
                      <a:pt x="4474" y="8309"/>
                    </a:cubicBezTo>
                    <a:cubicBezTo>
                      <a:pt x="4814" y="7862"/>
                      <a:pt x="5083" y="7379"/>
                      <a:pt x="5262" y="6842"/>
                    </a:cubicBezTo>
                    <a:cubicBezTo>
                      <a:pt x="6174" y="5625"/>
                      <a:pt x="7069" y="4193"/>
                      <a:pt x="6675" y="2618"/>
                    </a:cubicBezTo>
                    <a:cubicBezTo>
                      <a:pt x="6663" y="2571"/>
                      <a:pt x="6628" y="2547"/>
                      <a:pt x="6589" y="2547"/>
                    </a:cubicBezTo>
                    <a:cubicBezTo>
                      <a:pt x="6570" y="2547"/>
                      <a:pt x="6550" y="2553"/>
                      <a:pt x="6532" y="2565"/>
                    </a:cubicBezTo>
                    <a:cubicBezTo>
                      <a:pt x="5262" y="3227"/>
                      <a:pt x="4599" y="5696"/>
                      <a:pt x="4922" y="7074"/>
                    </a:cubicBezTo>
                    <a:cubicBezTo>
                      <a:pt x="4796" y="7396"/>
                      <a:pt x="4635" y="7701"/>
                      <a:pt x="4474" y="8005"/>
                    </a:cubicBezTo>
                    <a:cubicBezTo>
                      <a:pt x="4438" y="7217"/>
                      <a:pt x="4385" y="6430"/>
                      <a:pt x="4259" y="5643"/>
                    </a:cubicBezTo>
                    <a:cubicBezTo>
                      <a:pt x="4420" y="5160"/>
                      <a:pt x="4510" y="4676"/>
                      <a:pt x="4564" y="4175"/>
                    </a:cubicBezTo>
                    <a:cubicBezTo>
                      <a:pt x="4581" y="4157"/>
                      <a:pt x="4599" y="4140"/>
                      <a:pt x="4617" y="4122"/>
                    </a:cubicBezTo>
                    <a:cubicBezTo>
                      <a:pt x="4904" y="3370"/>
                      <a:pt x="5083" y="2601"/>
                      <a:pt x="5118" y="1813"/>
                    </a:cubicBezTo>
                    <a:cubicBezTo>
                      <a:pt x="5154" y="1223"/>
                      <a:pt x="5262" y="578"/>
                      <a:pt x="4957" y="59"/>
                    </a:cubicBezTo>
                    <a:cubicBezTo>
                      <a:pt x="4936" y="17"/>
                      <a:pt x="4903" y="0"/>
                      <a:pt x="48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37"/>
              <p:cNvSpPr/>
              <p:nvPr/>
            </p:nvSpPr>
            <p:spPr>
              <a:xfrm>
                <a:off x="5660800" y="2106950"/>
                <a:ext cx="21207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5" extrusionOk="0">
                    <a:moveTo>
                      <a:pt x="3794" y="2759"/>
                    </a:moveTo>
                    <a:cubicBezTo>
                      <a:pt x="3436" y="3117"/>
                      <a:pt x="3150" y="3510"/>
                      <a:pt x="2810" y="3868"/>
                    </a:cubicBezTo>
                    <a:cubicBezTo>
                      <a:pt x="2237" y="4441"/>
                      <a:pt x="1539" y="4870"/>
                      <a:pt x="770" y="5139"/>
                    </a:cubicBezTo>
                    <a:cubicBezTo>
                      <a:pt x="754" y="5143"/>
                      <a:pt x="741" y="5146"/>
                      <a:pt x="730" y="5146"/>
                    </a:cubicBezTo>
                    <a:cubicBezTo>
                      <a:pt x="513" y="5146"/>
                      <a:pt x="950" y="4385"/>
                      <a:pt x="967" y="4351"/>
                    </a:cubicBezTo>
                    <a:cubicBezTo>
                      <a:pt x="1217" y="3922"/>
                      <a:pt x="1575" y="3528"/>
                      <a:pt x="1987" y="3242"/>
                    </a:cubicBezTo>
                    <a:cubicBezTo>
                      <a:pt x="2398" y="2938"/>
                      <a:pt x="2881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27"/>
                      <a:pt x="2667" y="3331"/>
                      <a:pt x="2434" y="3689"/>
                    </a:cubicBezTo>
                    <a:cubicBezTo>
                      <a:pt x="2421" y="3727"/>
                      <a:pt x="2453" y="3765"/>
                      <a:pt x="2486" y="3765"/>
                    </a:cubicBezTo>
                    <a:cubicBezTo>
                      <a:pt x="2499" y="3765"/>
                      <a:pt x="2513" y="3759"/>
                      <a:pt x="2524" y="3743"/>
                    </a:cubicBezTo>
                    <a:cubicBezTo>
                      <a:pt x="2846" y="3314"/>
                      <a:pt x="3275" y="2974"/>
                      <a:pt x="3776" y="2759"/>
                    </a:cubicBezTo>
                    <a:close/>
                    <a:moveTo>
                      <a:pt x="5190" y="4208"/>
                    </a:moveTo>
                    <a:lnTo>
                      <a:pt x="5190" y="4208"/>
                    </a:lnTo>
                    <a:cubicBezTo>
                      <a:pt x="5995" y="4441"/>
                      <a:pt x="6711" y="4942"/>
                      <a:pt x="7194" y="5640"/>
                    </a:cubicBezTo>
                    <a:lnTo>
                      <a:pt x="7212" y="5640"/>
                    </a:lnTo>
                    <a:cubicBezTo>
                      <a:pt x="7463" y="5998"/>
                      <a:pt x="7659" y="6409"/>
                      <a:pt x="7803" y="6839"/>
                    </a:cubicBezTo>
                    <a:cubicBezTo>
                      <a:pt x="7856" y="7018"/>
                      <a:pt x="7910" y="7197"/>
                      <a:pt x="7928" y="7376"/>
                    </a:cubicBezTo>
                    <a:cubicBezTo>
                      <a:pt x="7964" y="7573"/>
                      <a:pt x="7905" y="7631"/>
                      <a:pt x="7812" y="7631"/>
                    </a:cubicBezTo>
                    <a:cubicBezTo>
                      <a:pt x="7718" y="7631"/>
                      <a:pt x="7588" y="7573"/>
                      <a:pt x="7480" y="7537"/>
                    </a:cubicBezTo>
                    <a:cubicBezTo>
                      <a:pt x="6317" y="7250"/>
                      <a:pt x="5888" y="6087"/>
                      <a:pt x="5512" y="5031"/>
                    </a:cubicBezTo>
                    <a:lnTo>
                      <a:pt x="5512" y="5031"/>
                    </a:lnTo>
                    <a:cubicBezTo>
                      <a:pt x="5709" y="5228"/>
                      <a:pt x="5906" y="5443"/>
                      <a:pt x="6138" y="5640"/>
                    </a:cubicBezTo>
                    <a:cubicBezTo>
                      <a:pt x="6145" y="5647"/>
                      <a:pt x="6153" y="5650"/>
                      <a:pt x="6162" y="5650"/>
                    </a:cubicBezTo>
                    <a:cubicBezTo>
                      <a:pt x="6198" y="5650"/>
                      <a:pt x="6239" y="5597"/>
                      <a:pt x="6210" y="5568"/>
                    </a:cubicBezTo>
                    <a:cubicBezTo>
                      <a:pt x="5888" y="5246"/>
                      <a:pt x="5584" y="4906"/>
                      <a:pt x="5315" y="4548"/>
                    </a:cubicBezTo>
                    <a:cubicBezTo>
                      <a:pt x="5279" y="4423"/>
                      <a:pt x="5226" y="4316"/>
                      <a:pt x="5190" y="4208"/>
                    </a:cubicBezTo>
                    <a:close/>
                    <a:moveTo>
                      <a:pt x="3579" y="5640"/>
                    </a:moveTo>
                    <a:cubicBezTo>
                      <a:pt x="3293" y="6266"/>
                      <a:pt x="3060" y="6928"/>
                      <a:pt x="2756" y="7573"/>
                    </a:cubicBezTo>
                    <a:lnTo>
                      <a:pt x="2756" y="7555"/>
                    </a:lnTo>
                    <a:cubicBezTo>
                      <a:pt x="2398" y="8306"/>
                      <a:pt x="1772" y="8951"/>
                      <a:pt x="1199" y="9523"/>
                    </a:cubicBezTo>
                    <a:cubicBezTo>
                      <a:pt x="946" y="9758"/>
                      <a:pt x="668" y="9963"/>
                      <a:pt x="484" y="9963"/>
                    </a:cubicBezTo>
                    <a:cubicBezTo>
                      <a:pt x="317" y="9963"/>
                      <a:pt x="228" y="9794"/>
                      <a:pt x="305" y="9326"/>
                    </a:cubicBezTo>
                    <a:cubicBezTo>
                      <a:pt x="448" y="8754"/>
                      <a:pt x="680" y="8199"/>
                      <a:pt x="1020" y="7698"/>
                    </a:cubicBezTo>
                    <a:cubicBezTo>
                      <a:pt x="1539" y="6875"/>
                      <a:pt x="2291" y="6284"/>
                      <a:pt x="3078" y="5747"/>
                    </a:cubicBezTo>
                    <a:lnTo>
                      <a:pt x="3078" y="5747"/>
                    </a:lnTo>
                    <a:cubicBezTo>
                      <a:pt x="2541" y="6427"/>
                      <a:pt x="2058" y="7143"/>
                      <a:pt x="1647" y="7895"/>
                    </a:cubicBezTo>
                    <a:cubicBezTo>
                      <a:pt x="1621" y="7933"/>
                      <a:pt x="1650" y="7971"/>
                      <a:pt x="1688" y="7971"/>
                    </a:cubicBezTo>
                    <a:cubicBezTo>
                      <a:pt x="1703" y="7971"/>
                      <a:pt x="1720" y="7964"/>
                      <a:pt x="1736" y="7948"/>
                    </a:cubicBezTo>
                    <a:cubicBezTo>
                      <a:pt x="2255" y="7107"/>
                      <a:pt x="2881" y="6338"/>
                      <a:pt x="3579" y="5640"/>
                    </a:cubicBezTo>
                    <a:close/>
                    <a:moveTo>
                      <a:pt x="5084" y="8244"/>
                    </a:moveTo>
                    <a:cubicBezTo>
                      <a:pt x="5987" y="8244"/>
                      <a:pt x="6605" y="8868"/>
                      <a:pt x="7176" y="9523"/>
                    </a:cubicBezTo>
                    <a:lnTo>
                      <a:pt x="7176" y="9505"/>
                    </a:lnTo>
                    <a:cubicBezTo>
                      <a:pt x="7427" y="9792"/>
                      <a:pt x="7659" y="10078"/>
                      <a:pt x="7874" y="10382"/>
                    </a:cubicBezTo>
                    <a:cubicBezTo>
                      <a:pt x="7927" y="10470"/>
                      <a:pt x="8311" y="11116"/>
                      <a:pt x="8201" y="11116"/>
                    </a:cubicBezTo>
                    <a:cubicBezTo>
                      <a:pt x="8200" y="11116"/>
                      <a:pt x="8198" y="11116"/>
                      <a:pt x="8196" y="11116"/>
                    </a:cubicBezTo>
                    <a:cubicBezTo>
                      <a:pt x="7427" y="11080"/>
                      <a:pt x="6693" y="10561"/>
                      <a:pt x="6138" y="10078"/>
                    </a:cubicBezTo>
                    <a:cubicBezTo>
                      <a:pt x="5655" y="9666"/>
                      <a:pt x="5387" y="9165"/>
                      <a:pt x="5047" y="8682"/>
                    </a:cubicBezTo>
                    <a:lnTo>
                      <a:pt x="5047" y="8682"/>
                    </a:lnTo>
                    <a:cubicBezTo>
                      <a:pt x="5423" y="8951"/>
                      <a:pt x="5816" y="9183"/>
                      <a:pt x="6067" y="9362"/>
                    </a:cubicBezTo>
                    <a:cubicBezTo>
                      <a:pt x="6075" y="9368"/>
                      <a:pt x="6084" y="9370"/>
                      <a:pt x="6092" y="9370"/>
                    </a:cubicBezTo>
                    <a:cubicBezTo>
                      <a:pt x="6135" y="9370"/>
                      <a:pt x="6165" y="9303"/>
                      <a:pt x="6120" y="9273"/>
                    </a:cubicBezTo>
                    <a:cubicBezTo>
                      <a:pt x="5763" y="9022"/>
                      <a:pt x="5405" y="8754"/>
                      <a:pt x="5083" y="8449"/>
                    </a:cubicBezTo>
                    <a:cubicBezTo>
                      <a:pt x="5029" y="8396"/>
                      <a:pt x="4957" y="8324"/>
                      <a:pt x="4904" y="8253"/>
                    </a:cubicBezTo>
                    <a:cubicBezTo>
                      <a:pt x="4965" y="8247"/>
                      <a:pt x="5025" y="8244"/>
                      <a:pt x="5084" y="8244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18"/>
                      <a:pt x="2470" y="11187"/>
                      <a:pt x="2076" y="11867"/>
                    </a:cubicBezTo>
                    <a:cubicBezTo>
                      <a:pt x="2063" y="11919"/>
                      <a:pt x="2106" y="11961"/>
                      <a:pt x="2144" y="11961"/>
                    </a:cubicBezTo>
                    <a:cubicBezTo>
                      <a:pt x="2159" y="11961"/>
                      <a:pt x="2173" y="11954"/>
                      <a:pt x="2184" y="11939"/>
                    </a:cubicBezTo>
                    <a:cubicBezTo>
                      <a:pt x="2577" y="11277"/>
                      <a:pt x="3007" y="10651"/>
                      <a:pt x="3436" y="10024"/>
                    </a:cubicBezTo>
                    <a:lnTo>
                      <a:pt x="3436" y="10024"/>
                    </a:lnTo>
                    <a:cubicBezTo>
                      <a:pt x="3204" y="11653"/>
                      <a:pt x="2774" y="12995"/>
                      <a:pt x="1342" y="14051"/>
                    </a:cubicBezTo>
                    <a:cubicBezTo>
                      <a:pt x="1253" y="14117"/>
                      <a:pt x="1184" y="14147"/>
                      <a:pt x="1134" y="14147"/>
                    </a:cubicBezTo>
                    <a:cubicBezTo>
                      <a:pt x="720" y="14147"/>
                      <a:pt x="1501" y="12156"/>
                      <a:pt x="1629" y="11885"/>
                    </a:cubicBezTo>
                    <a:cubicBezTo>
                      <a:pt x="2022" y="11026"/>
                      <a:pt x="2702" y="10436"/>
                      <a:pt x="3311" y="9756"/>
                    </a:cubicBezTo>
                    <a:close/>
                    <a:moveTo>
                      <a:pt x="5087" y="12071"/>
                    </a:moveTo>
                    <a:cubicBezTo>
                      <a:pt x="6065" y="12071"/>
                      <a:pt x="6996" y="13156"/>
                      <a:pt x="7373" y="13925"/>
                    </a:cubicBezTo>
                    <a:cubicBezTo>
                      <a:pt x="7427" y="14051"/>
                      <a:pt x="7642" y="14570"/>
                      <a:pt x="7480" y="14570"/>
                    </a:cubicBezTo>
                    <a:cubicBezTo>
                      <a:pt x="7033" y="14552"/>
                      <a:pt x="6639" y="14265"/>
                      <a:pt x="6299" y="13997"/>
                    </a:cubicBezTo>
                    <a:cubicBezTo>
                      <a:pt x="5798" y="13585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3" y="12762"/>
                      <a:pt x="5763" y="12977"/>
                      <a:pt x="6085" y="13192"/>
                    </a:cubicBezTo>
                    <a:cubicBezTo>
                      <a:pt x="6091" y="13198"/>
                      <a:pt x="6099" y="13201"/>
                      <a:pt x="6106" y="13201"/>
                    </a:cubicBezTo>
                    <a:cubicBezTo>
                      <a:pt x="6137" y="13201"/>
                      <a:pt x="6164" y="13149"/>
                      <a:pt x="6120" y="13120"/>
                    </a:cubicBezTo>
                    <a:cubicBezTo>
                      <a:pt x="5745" y="12816"/>
                      <a:pt x="5333" y="12547"/>
                      <a:pt x="4957" y="12243"/>
                    </a:cubicBezTo>
                    <a:cubicBezTo>
                      <a:pt x="4904" y="12190"/>
                      <a:pt x="4868" y="12154"/>
                      <a:pt x="4814" y="12100"/>
                    </a:cubicBezTo>
                    <a:cubicBezTo>
                      <a:pt x="4905" y="12080"/>
                      <a:pt x="4996" y="12071"/>
                      <a:pt x="5087" y="12071"/>
                    </a:cubicBezTo>
                    <a:close/>
                    <a:moveTo>
                      <a:pt x="3418" y="14086"/>
                    </a:moveTo>
                    <a:lnTo>
                      <a:pt x="3418" y="14086"/>
                    </a:lnTo>
                    <a:cubicBezTo>
                      <a:pt x="3454" y="15214"/>
                      <a:pt x="3186" y="16341"/>
                      <a:pt x="2649" y="17343"/>
                    </a:cubicBezTo>
                    <a:cubicBezTo>
                      <a:pt x="2488" y="17648"/>
                      <a:pt x="2255" y="17898"/>
                      <a:pt x="1987" y="18095"/>
                    </a:cubicBezTo>
                    <a:cubicBezTo>
                      <a:pt x="1986" y="18095"/>
                      <a:pt x="1985" y="18096"/>
                      <a:pt x="1985" y="18096"/>
                    </a:cubicBezTo>
                    <a:cubicBezTo>
                      <a:pt x="1934" y="18096"/>
                      <a:pt x="1987" y="16750"/>
                      <a:pt x="2040" y="16574"/>
                    </a:cubicBezTo>
                    <a:cubicBezTo>
                      <a:pt x="2219" y="15912"/>
                      <a:pt x="2595" y="15339"/>
                      <a:pt x="2989" y="14766"/>
                    </a:cubicBezTo>
                    <a:lnTo>
                      <a:pt x="2989" y="14766"/>
                    </a:lnTo>
                    <a:cubicBezTo>
                      <a:pt x="2828" y="15232"/>
                      <a:pt x="2702" y="15679"/>
                      <a:pt x="2541" y="16109"/>
                    </a:cubicBezTo>
                    <a:cubicBezTo>
                      <a:pt x="2520" y="16141"/>
                      <a:pt x="2550" y="16167"/>
                      <a:pt x="2581" y="16167"/>
                    </a:cubicBezTo>
                    <a:cubicBezTo>
                      <a:pt x="2602" y="16167"/>
                      <a:pt x="2624" y="16155"/>
                      <a:pt x="2631" y="16126"/>
                    </a:cubicBezTo>
                    <a:cubicBezTo>
                      <a:pt x="2917" y="15464"/>
                      <a:pt x="3150" y="14766"/>
                      <a:pt x="3418" y="14086"/>
                    </a:cubicBezTo>
                    <a:close/>
                    <a:moveTo>
                      <a:pt x="4689" y="15089"/>
                    </a:moveTo>
                    <a:lnTo>
                      <a:pt x="4689" y="15089"/>
                    </a:lnTo>
                    <a:cubicBezTo>
                      <a:pt x="5727" y="15142"/>
                      <a:pt x="6174" y="16073"/>
                      <a:pt x="6568" y="16896"/>
                    </a:cubicBezTo>
                    <a:lnTo>
                      <a:pt x="6568" y="16914"/>
                    </a:lnTo>
                    <a:cubicBezTo>
                      <a:pt x="6675" y="17164"/>
                      <a:pt x="6818" y="17361"/>
                      <a:pt x="6944" y="17594"/>
                    </a:cubicBezTo>
                    <a:cubicBezTo>
                      <a:pt x="7083" y="17832"/>
                      <a:pt x="7191" y="18189"/>
                      <a:pt x="7000" y="18189"/>
                    </a:cubicBezTo>
                    <a:cubicBezTo>
                      <a:pt x="6947" y="18189"/>
                      <a:pt x="6870" y="18161"/>
                      <a:pt x="6765" y="18095"/>
                    </a:cubicBezTo>
                    <a:cubicBezTo>
                      <a:pt x="6353" y="17809"/>
                      <a:pt x="5977" y="17469"/>
                      <a:pt x="5655" y="17093"/>
                    </a:cubicBezTo>
                    <a:cubicBezTo>
                      <a:pt x="5458" y="16878"/>
                      <a:pt x="5279" y="16645"/>
                      <a:pt x="5118" y="16377"/>
                    </a:cubicBezTo>
                    <a:cubicBezTo>
                      <a:pt x="5011" y="16126"/>
                      <a:pt x="4904" y="15858"/>
                      <a:pt x="4850" y="15590"/>
                    </a:cubicBezTo>
                    <a:lnTo>
                      <a:pt x="4850" y="15590"/>
                    </a:lnTo>
                    <a:cubicBezTo>
                      <a:pt x="5065" y="15876"/>
                      <a:pt x="5297" y="16180"/>
                      <a:pt x="5512" y="16484"/>
                    </a:cubicBezTo>
                    <a:cubicBezTo>
                      <a:pt x="5517" y="16489"/>
                      <a:pt x="5524" y="16491"/>
                      <a:pt x="5532" y="16491"/>
                    </a:cubicBezTo>
                    <a:cubicBezTo>
                      <a:pt x="5555" y="16491"/>
                      <a:pt x="5584" y="16475"/>
                      <a:pt x="5584" y="16449"/>
                    </a:cubicBezTo>
                    <a:cubicBezTo>
                      <a:pt x="5423" y="16073"/>
                      <a:pt x="5208" y="15733"/>
                      <a:pt x="4939" y="15429"/>
                    </a:cubicBezTo>
                    <a:cubicBezTo>
                      <a:pt x="4850" y="15321"/>
                      <a:pt x="4778" y="15196"/>
                      <a:pt x="4689" y="15089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387" y="18005"/>
                      <a:pt x="5691" y="18489"/>
                    </a:cubicBezTo>
                    <a:lnTo>
                      <a:pt x="5709" y="18489"/>
                    </a:lnTo>
                    <a:cubicBezTo>
                      <a:pt x="5906" y="18864"/>
                      <a:pt x="6031" y="19276"/>
                      <a:pt x="6067" y="19705"/>
                    </a:cubicBezTo>
                    <a:cubicBezTo>
                      <a:pt x="6089" y="19926"/>
                      <a:pt x="6017" y="20002"/>
                      <a:pt x="5909" y="20002"/>
                    </a:cubicBezTo>
                    <a:cubicBezTo>
                      <a:pt x="5754" y="20002"/>
                      <a:pt x="5524" y="19847"/>
                      <a:pt x="5387" y="19741"/>
                    </a:cubicBezTo>
                    <a:cubicBezTo>
                      <a:pt x="4725" y="19187"/>
                      <a:pt x="4707" y="18345"/>
                      <a:pt x="4707" y="17540"/>
                    </a:cubicBezTo>
                    <a:lnTo>
                      <a:pt x="4707" y="17540"/>
                    </a:lnTo>
                    <a:cubicBezTo>
                      <a:pt x="4725" y="17630"/>
                      <a:pt x="4760" y="17701"/>
                      <a:pt x="4778" y="17791"/>
                    </a:cubicBezTo>
                    <a:lnTo>
                      <a:pt x="4778" y="17898"/>
                    </a:lnTo>
                    <a:lnTo>
                      <a:pt x="4796" y="17898"/>
                    </a:lnTo>
                    <a:lnTo>
                      <a:pt x="4796" y="17844"/>
                    </a:lnTo>
                    <a:cubicBezTo>
                      <a:pt x="4832" y="17934"/>
                      <a:pt x="4868" y="18041"/>
                      <a:pt x="4904" y="18149"/>
                    </a:cubicBezTo>
                    <a:cubicBezTo>
                      <a:pt x="4910" y="18162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68" y="17809"/>
                      <a:pt x="4778" y="17469"/>
                      <a:pt x="4707" y="17146"/>
                    </a:cubicBezTo>
                    <a:lnTo>
                      <a:pt x="4707" y="17129"/>
                    </a:lnTo>
                    <a:close/>
                    <a:moveTo>
                      <a:pt x="3991" y="17111"/>
                    </a:moveTo>
                    <a:cubicBezTo>
                      <a:pt x="4259" y="18131"/>
                      <a:pt x="4403" y="19276"/>
                      <a:pt x="3937" y="20242"/>
                    </a:cubicBezTo>
                    <a:lnTo>
                      <a:pt x="3919" y="20242"/>
                    </a:lnTo>
                    <a:cubicBezTo>
                      <a:pt x="3841" y="20405"/>
                      <a:pt x="3776" y="20468"/>
                      <a:pt x="3723" y="20468"/>
                    </a:cubicBezTo>
                    <a:cubicBezTo>
                      <a:pt x="3597" y="20468"/>
                      <a:pt x="3544" y="20105"/>
                      <a:pt x="3544" y="19902"/>
                    </a:cubicBezTo>
                    <a:cubicBezTo>
                      <a:pt x="3544" y="19616"/>
                      <a:pt x="3561" y="19348"/>
                      <a:pt x="3579" y="19079"/>
                    </a:cubicBezTo>
                    <a:cubicBezTo>
                      <a:pt x="3615" y="18596"/>
                      <a:pt x="3705" y="18149"/>
                      <a:pt x="3812" y="17683"/>
                    </a:cubicBezTo>
                    <a:lnTo>
                      <a:pt x="3812" y="17683"/>
                    </a:lnTo>
                    <a:cubicBezTo>
                      <a:pt x="3776" y="17916"/>
                      <a:pt x="3794" y="18166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1" y="18399"/>
                      <a:pt x="3901" y="18381"/>
                    </a:cubicBezTo>
                    <a:cubicBezTo>
                      <a:pt x="4009" y="18131"/>
                      <a:pt x="3955" y="17701"/>
                      <a:pt x="3973" y="17433"/>
                    </a:cubicBezTo>
                    <a:cubicBezTo>
                      <a:pt x="3973" y="17325"/>
                      <a:pt x="3991" y="17218"/>
                      <a:pt x="3991" y="17111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2"/>
                      <a:pt x="5423" y="39"/>
                    </a:cubicBezTo>
                    <a:cubicBezTo>
                      <a:pt x="5154" y="755"/>
                      <a:pt x="4939" y="1470"/>
                      <a:pt x="4796" y="2204"/>
                    </a:cubicBezTo>
                    <a:cubicBezTo>
                      <a:pt x="4510" y="2294"/>
                      <a:pt x="4224" y="2419"/>
                      <a:pt x="3937" y="2544"/>
                    </a:cubicBezTo>
                    <a:cubicBezTo>
                      <a:pt x="3132" y="2634"/>
                      <a:pt x="2345" y="2651"/>
                      <a:pt x="1700" y="3206"/>
                    </a:cubicBezTo>
                    <a:cubicBezTo>
                      <a:pt x="1056" y="3779"/>
                      <a:pt x="645" y="4513"/>
                      <a:pt x="287" y="5300"/>
                    </a:cubicBezTo>
                    <a:cubicBezTo>
                      <a:pt x="269" y="5371"/>
                      <a:pt x="322" y="5443"/>
                      <a:pt x="394" y="5461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6"/>
                    </a:cubicBezTo>
                    <a:cubicBezTo>
                      <a:pt x="2971" y="4011"/>
                      <a:pt x="3418" y="3314"/>
                      <a:pt x="4045" y="2705"/>
                    </a:cubicBezTo>
                    <a:lnTo>
                      <a:pt x="4080" y="2705"/>
                    </a:lnTo>
                    <a:cubicBezTo>
                      <a:pt x="4134" y="2705"/>
                      <a:pt x="4170" y="2651"/>
                      <a:pt x="4170" y="2616"/>
                    </a:cubicBezTo>
                    <a:cubicBezTo>
                      <a:pt x="4349" y="2544"/>
                      <a:pt x="4528" y="2472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3" y="4530"/>
                    </a:cubicBezTo>
                    <a:cubicBezTo>
                      <a:pt x="4027" y="4781"/>
                      <a:pt x="3669" y="5067"/>
                      <a:pt x="3382" y="5407"/>
                    </a:cubicBezTo>
                    <a:lnTo>
                      <a:pt x="3365" y="5407"/>
                    </a:lnTo>
                    <a:cubicBezTo>
                      <a:pt x="1468" y="6177"/>
                      <a:pt x="36" y="8181"/>
                      <a:pt x="0" y="10221"/>
                    </a:cubicBezTo>
                    <a:cubicBezTo>
                      <a:pt x="0" y="10293"/>
                      <a:pt x="54" y="10346"/>
                      <a:pt x="108" y="10346"/>
                    </a:cubicBezTo>
                    <a:cubicBezTo>
                      <a:pt x="1020" y="10239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5"/>
                      <a:pt x="4116" y="8736"/>
                    </a:cubicBezTo>
                    <a:cubicBezTo>
                      <a:pt x="3901" y="8968"/>
                      <a:pt x="3687" y="9219"/>
                      <a:pt x="3508" y="9469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2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7"/>
                      <a:pt x="967" y="14570"/>
                    </a:cubicBezTo>
                    <a:cubicBezTo>
                      <a:pt x="2667" y="13585"/>
                      <a:pt x="3669" y="11742"/>
                      <a:pt x="3615" y="9774"/>
                    </a:cubicBezTo>
                    <a:lnTo>
                      <a:pt x="4098" y="9058"/>
                    </a:lnTo>
                    <a:lnTo>
                      <a:pt x="4098" y="9058"/>
                    </a:lnTo>
                    <a:cubicBezTo>
                      <a:pt x="4027" y="10239"/>
                      <a:pt x="3973" y="11420"/>
                      <a:pt x="4009" y="12583"/>
                    </a:cubicBezTo>
                    <a:cubicBezTo>
                      <a:pt x="3669" y="13031"/>
                      <a:pt x="3400" y="13532"/>
                      <a:pt x="3221" y="14051"/>
                    </a:cubicBezTo>
                    <a:cubicBezTo>
                      <a:pt x="2309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4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4"/>
                      <a:pt x="4206" y="15232"/>
                    </a:cubicBezTo>
                    <a:cubicBezTo>
                      <a:pt x="4063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66" y="16753"/>
                    </a:cubicBezTo>
                    <a:cubicBezTo>
                      <a:pt x="3579" y="17504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4"/>
                      <a:pt x="3597" y="20874"/>
                    </a:cubicBezTo>
                    <a:cubicBezTo>
                      <a:pt x="3621" y="20874"/>
                      <a:pt x="3647" y="20866"/>
                      <a:pt x="3669" y="20851"/>
                    </a:cubicBezTo>
                    <a:cubicBezTo>
                      <a:pt x="4671" y="19867"/>
                      <a:pt x="4599" y="17952"/>
                      <a:pt x="4045" y="16753"/>
                    </a:cubicBezTo>
                    <a:cubicBezTo>
                      <a:pt x="4063" y="16538"/>
                      <a:pt x="4098" y="16341"/>
                      <a:pt x="4152" y="16126"/>
                    </a:cubicBezTo>
                    <a:cubicBezTo>
                      <a:pt x="4188" y="15983"/>
                      <a:pt x="4241" y="15858"/>
                      <a:pt x="4295" y="15715"/>
                    </a:cubicBezTo>
                    <a:cubicBezTo>
                      <a:pt x="4349" y="16109"/>
                      <a:pt x="4438" y="16484"/>
                      <a:pt x="4528" y="16860"/>
                    </a:cubicBezTo>
                    <a:cubicBezTo>
                      <a:pt x="4331" y="17469"/>
                      <a:pt x="4510" y="18345"/>
                      <a:pt x="4707" y="18918"/>
                    </a:cubicBezTo>
                    <a:cubicBezTo>
                      <a:pt x="4921" y="19616"/>
                      <a:pt x="5405" y="20153"/>
                      <a:pt x="6174" y="20224"/>
                    </a:cubicBezTo>
                    <a:cubicBezTo>
                      <a:pt x="6210" y="20224"/>
                      <a:pt x="6246" y="20189"/>
                      <a:pt x="6264" y="20135"/>
                    </a:cubicBezTo>
                    <a:cubicBezTo>
                      <a:pt x="6282" y="18864"/>
                      <a:pt x="5637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393"/>
                    </a:cubicBezTo>
                    <a:cubicBezTo>
                      <a:pt x="4420" y="15339"/>
                      <a:pt x="4420" y="15267"/>
                      <a:pt x="4420" y="15196"/>
                    </a:cubicBezTo>
                    <a:cubicBezTo>
                      <a:pt x="4420" y="15160"/>
                      <a:pt x="4403" y="15124"/>
                      <a:pt x="4367" y="15124"/>
                    </a:cubicBezTo>
                    <a:cubicBezTo>
                      <a:pt x="4367" y="15035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4"/>
                      <a:pt x="4599" y="15232"/>
                    </a:cubicBezTo>
                    <a:lnTo>
                      <a:pt x="4725" y="15411"/>
                    </a:lnTo>
                    <a:cubicBezTo>
                      <a:pt x="4689" y="15429"/>
                      <a:pt x="4671" y="15446"/>
                      <a:pt x="4671" y="15500"/>
                    </a:cubicBezTo>
                    <a:cubicBezTo>
                      <a:pt x="4778" y="16341"/>
                      <a:pt x="5244" y="16932"/>
                      <a:pt x="5816" y="17522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47" y="16842"/>
                    </a:cubicBezTo>
                    <a:cubicBezTo>
                      <a:pt x="6378" y="16070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3"/>
                      <a:pt x="4564" y="14874"/>
                      <a:pt x="4528" y="14802"/>
                    </a:cubicBezTo>
                    <a:cubicBezTo>
                      <a:pt x="4438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28" y="12028"/>
                      <a:pt x="4725" y="12207"/>
                    </a:cubicBezTo>
                    <a:cubicBezTo>
                      <a:pt x="4778" y="12261"/>
                      <a:pt x="4832" y="12315"/>
                      <a:pt x="4904" y="12368"/>
                    </a:cubicBezTo>
                    <a:cubicBezTo>
                      <a:pt x="4850" y="12386"/>
                      <a:pt x="4832" y="12440"/>
                      <a:pt x="4850" y="12476"/>
                    </a:cubicBezTo>
                    <a:cubicBezTo>
                      <a:pt x="5279" y="13532"/>
                      <a:pt x="6460" y="14766"/>
                      <a:pt x="7659" y="14802"/>
                    </a:cubicBezTo>
                    <a:cubicBezTo>
                      <a:pt x="7713" y="14802"/>
                      <a:pt x="7749" y="14766"/>
                      <a:pt x="7767" y="14695"/>
                    </a:cubicBezTo>
                    <a:cubicBezTo>
                      <a:pt x="7877" y="13626"/>
                      <a:pt x="6442" y="11924"/>
                      <a:pt x="5230" y="11924"/>
                    </a:cubicBezTo>
                    <a:cubicBezTo>
                      <a:pt x="5062" y="11924"/>
                      <a:pt x="4898" y="11956"/>
                      <a:pt x="4743" y="12028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27"/>
                      <a:pt x="4313" y="11313"/>
                      <a:pt x="4206" y="11116"/>
                    </a:cubicBezTo>
                    <a:cubicBezTo>
                      <a:pt x="4224" y="10543"/>
                      <a:pt x="4259" y="9988"/>
                      <a:pt x="4313" y="9416"/>
                    </a:cubicBezTo>
                    <a:lnTo>
                      <a:pt x="4367" y="8700"/>
                    </a:lnTo>
                    <a:cubicBezTo>
                      <a:pt x="4367" y="8682"/>
                      <a:pt x="4367" y="8664"/>
                      <a:pt x="4367" y="8628"/>
                    </a:cubicBezTo>
                    <a:cubicBezTo>
                      <a:pt x="4367" y="8432"/>
                      <a:pt x="4385" y="8217"/>
                      <a:pt x="4403" y="8020"/>
                    </a:cubicBezTo>
                    <a:cubicBezTo>
                      <a:pt x="4492" y="8163"/>
                      <a:pt x="4599" y="8306"/>
                      <a:pt x="4725" y="8414"/>
                    </a:cubicBezTo>
                    <a:cubicBezTo>
                      <a:pt x="4725" y="8432"/>
                      <a:pt x="4725" y="8449"/>
                      <a:pt x="4725" y="8449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7"/>
                      <a:pt x="7492" y="11350"/>
                      <a:pt x="8282" y="11350"/>
                    </a:cubicBezTo>
                    <a:cubicBezTo>
                      <a:pt x="8313" y="11350"/>
                      <a:pt x="8344" y="11350"/>
                      <a:pt x="8375" y="11348"/>
                    </a:cubicBezTo>
                    <a:cubicBezTo>
                      <a:pt x="8429" y="11348"/>
                      <a:pt x="8483" y="11295"/>
                      <a:pt x="8465" y="11241"/>
                    </a:cubicBezTo>
                    <a:cubicBezTo>
                      <a:pt x="8322" y="10436"/>
                      <a:pt x="7642" y="9756"/>
                      <a:pt x="7123" y="9165"/>
                    </a:cubicBezTo>
                    <a:cubicBezTo>
                      <a:pt x="6597" y="8593"/>
                      <a:pt x="5990" y="8127"/>
                      <a:pt x="5223" y="8127"/>
                    </a:cubicBezTo>
                    <a:cubicBezTo>
                      <a:pt x="5103" y="8127"/>
                      <a:pt x="4978" y="8139"/>
                      <a:pt x="4850" y="8163"/>
                    </a:cubicBezTo>
                    <a:cubicBezTo>
                      <a:pt x="4707" y="7930"/>
                      <a:pt x="4581" y="7698"/>
                      <a:pt x="4474" y="7447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904" y="4155"/>
                      <a:pt x="4975" y="4316"/>
                      <a:pt x="5083" y="4477"/>
                    </a:cubicBezTo>
                    <a:cubicBezTo>
                      <a:pt x="5190" y="5228"/>
                      <a:pt x="5637" y="6034"/>
                      <a:pt x="6031" y="6624"/>
                    </a:cubicBezTo>
                    <a:cubicBezTo>
                      <a:pt x="6506" y="7328"/>
                      <a:pt x="7189" y="7859"/>
                      <a:pt x="8063" y="7859"/>
                    </a:cubicBezTo>
                    <a:cubicBezTo>
                      <a:pt x="8078" y="7859"/>
                      <a:pt x="8092" y="7859"/>
                      <a:pt x="8107" y="7859"/>
                    </a:cubicBezTo>
                    <a:cubicBezTo>
                      <a:pt x="8161" y="7859"/>
                      <a:pt x="8214" y="7823"/>
                      <a:pt x="8214" y="7752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68"/>
                      <a:pt x="4939" y="3654"/>
                      <a:pt x="4904" y="3439"/>
                    </a:cubicBezTo>
                    <a:cubicBezTo>
                      <a:pt x="5065" y="2311"/>
                      <a:pt x="5279" y="1184"/>
                      <a:pt x="5548" y="92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37"/>
              <p:cNvSpPr/>
              <p:nvPr/>
            </p:nvSpPr>
            <p:spPr>
              <a:xfrm>
                <a:off x="6378100" y="777225"/>
                <a:ext cx="549250" cy="1298125"/>
              </a:xfrm>
              <a:custGeom>
                <a:avLst/>
                <a:gdLst/>
                <a:ahLst/>
                <a:cxnLst/>
                <a:rect l="l" t="t" r="r" b="b"/>
                <a:pathLst>
                  <a:path w="21970" h="51925" extrusionOk="0">
                    <a:moveTo>
                      <a:pt x="12288" y="974"/>
                    </a:moveTo>
                    <a:lnTo>
                      <a:pt x="12306" y="992"/>
                    </a:lnTo>
                    <a:cubicBezTo>
                      <a:pt x="12313" y="989"/>
                      <a:pt x="12320" y="987"/>
                      <a:pt x="12326" y="987"/>
                    </a:cubicBezTo>
                    <a:cubicBezTo>
                      <a:pt x="12454" y="987"/>
                      <a:pt x="12323" y="1675"/>
                      <a:pt x="12306" y="1743"/>
                    </a:cubicBezTo>
                    <a:cubicBezTo>
                      <a:pt x="12199" y="2048"/>
                      <a:pt x="12056" y="2352"/>
                      <a:pt x="11877" y="2638"/>
                    </a:cubicBezTo>
                    <a:cubicBezTo>
                      <a:pt x="11608" y="3032"/>
                      <a:pt x="11268" y="3372"/>
                      <a:pt x="10892" y="3622"/>
                    </a:cubicBezTo>
                    <a:cubicBezTo>
                      <a:pt x="11304" y="3282"/>
                      <a:pt x="11680" y="2853"/>
                      <a:pt x="11966" y="2388"/>
                    </a:cubicBezTo>
                    <a:cubicBezTo>
                      <a:pt x="12109" y="2137"/>
                      <a:pt x="12199" y="1869"/>
                      <a:pt x="12217" y="1582"/>
                    </a:cubicBezTo>
                    <a:cubicBezTo>
                      <a:pt x="12235" y="1386"/>
                      <a:pt x="12270" y="1189"/>
                      <a:pt x="12288" y="974"/>
                    </a:cubicBezTo>
                    <a:close/>
                    <a:moveTo>
                      <a:pt x="8936" y="336"/>
                    </a:moveTo>
                    <a:cubicBezTo>
                      <a:pt x="9001" y="336"/>
                      <a:pt x="9099" y="443"/>
                      <a:pt x="9264" y="652"/>
                    </a:cubicBezTo>
                    <a:cubicBezTo>
                      <a:pt x="9980" y="1582"/>
                      <a:pt x="10069" y="2602"/>
                      <a:pt x="9944" y="3712"/>
                    </a:cubicBezTo>
                    <a:cubicBezTo>
                      <a:pt x="9890" y="3569"/>
                      <a:pt x="9819" y="3426"/>
                      <a:pt x="9711" y="3318"/>
                    </a:cubicBezTo>
                    <a:cubicBezTo>
                      <a:pt x="9699" y="3300"/>
                      <a:pt x="9682" y="3292"/>
                      <a:pt x="9665" y="3292"/>
                    </a:cubicBezTo>
                    <a:cubicBezTo>
                      <a:pt x="9634" y="3292"/>
                      <a:pt x="9604" y="3319"/>
                      <a:pt x="9604" y="3354"/>
                    </a:cubicBezTo>
                    <a:lnTo>
                      <a:pt x="9604" y="3444"/>
                    </a:lnTo>
                    <a:cubicBezTo>
                      <a:pt x="9461" y="3068"/>
                      <a:pt x="9246" y="2710"/>
                      <a:pt x="8978" y="2388"/>
                    </a:cubicBezTo>
                    <a:cubicBezTo>
                      <a:pt x="8852" y="2119"/>
                      <a:pt x="8781" y="1815"/>
                      <a:pt x="8745" y="1493"/>
                    </a:cubicBezTo>
                    <a:cubicBezTo>
                      <a:pt x="8727" y="1225"/>
                      <a:pt x="8745" y="974"/>
                      <a:pt x="8799" y="706"/>
                    </a:cubicBezTo>
                    <a:cubicBezTo>
                      <a:pt x="8836" y="457"/>
                      <a:pt x="8868" y="336"/>
                      <a:pt x="8936" y="336"/>
                    </a:cubicBezTo>
                    <a:close/>
                    <a:moveTo>
                      <a:pt x="12063" y="470"/>
                    </a:moveTo>
                    <a:cubicBezTo>
                      <a:pt x="12343" y="470"/>
                      <a:pt x="12107" y="1063"/>
                      <a:pt x="12091" y="1189"/>
                    </a:cubicBezTo>
                    <a:cubicBezTo>
                      <a:pt x="12056" y="1797"/>
                      <a:pt x="11823" y="2370"/>
                      <a:pt x="11447" y="2817"/>
                    </a:cubicBezTo>
                    <a:cubicBezTo>
                      <a:pt x="11215" y="3086"/>
                      <a:pt x="10964" y="3336"/>
                      <a:pt x="10696" y="3569"/>
                    </a:cubicBezTo>
                    <a:cubicBezTo>
                      <a:pt x="10624" y="3640"/>
                      <a:pt x="10535" y="3712"/>
                      <a:pt x="10463" y="3784"/>
                    </a:cubicBezTo>
                    <a:cubicBezTo>
                      <a:pt x="10785" y="3229"/>
                      <a:pt x="11000" y="2620"/>
                      <a:pt x="11125" y="1976"/>
                    </a:cubicBezTo>
                    <a:lnTo>
                      <a:pt x="11125" y="1994"/>
                    </a:lnTo>
                    <a:cubicBezTo>
                      <a:pt x="11143" y="1779"/>
                      <a:pt x="11161" y="1582"/>
                      <a:pt x="11143" y="1368"/>
                    </a:cubicBezTo>
                    <a:cubicBezTo>
                      <a:pt x="11340" y="1028"/>
                      <a:pt x="11519" y="670"/>
                      <a:pt x="11912" y="509"/>
                    </a:cubicBezTo>
                    <a:cubicBezTo>
                      <a:pt x="11974" y="482"/>
                      <a:pt x="12024" y="470"/>
                      <a:pt x="12063" y="470"/>
                    </a:cubicBezTo>
                    <a:close/>
                    <a:moveTo>
                      <a:pt x="13397" y="1739"/>
                    </a:moveTo>
                    <a:cubicBezTo>
                      <a:pt x="13469" y="1739"/>
                      <a:pt x="13541" y="1741"/>
                      <a:pt x="13612" y="1743"/>
                    </a:cubicBezTo>
                    <a:lnTo>
                      <a:pt x="13595" y="1761"/>
                    </a:lnTo>
                    <a:cubicBezTo>
                      <a:pt x="13827" y="1761"/>
                      <a:pt x="13738" y="1797"/>
                      <a:pt x="13648" y="1976"/>
                    </a:cubicBezTo>
                    <a:cubicBezTo>
                      <a:pt x="13541" y="2155"/>
                      <a:pt x="13416" y="2388"/>
                      <a:pt x="13290" y="2585"/>
                    </a:cubicBezTo>
                    <a:cubicBezTo>
                      <a:pt x="12771" y="3336"/>
                      <a:pt x="11823" y="3605"/>
                      <a:pt x="11018" y="3945"/>
                    </a:cubicBezTo>
                    <a:lnTo>
                      <a:pt x="11000" y="3945"/>
                    </a:lnTo>
                    <a:cubicBezTo>
                      <a:pt x="10973" y="3904"/>
                      <a:pt x="10946" y="3884"/>
                      <a:pt x="10912" y="3884"/>
                    </a:cubicBezTo>
                    <a:cubicBezTo>
                      <a:pt x="10900" y="3884"/>
                      <a:pt x="10888" y="3886"/>
                      <a:pt x="10875" y="3891"/>
                    </a:cubicBezTo>
                    <a:lnTo>
                      <a:pt x="10875" y="3837"/>
                    </a:lnTo>
                    <a:cubicBezTo>
                      <a:pt x="11555" y="3444"/>
                      <a:pt x="12074" y="2817"/>
                      <a:pt x="12342" y="2083"/>
                    </a:cubicBezTo>
                    <a:cubicBezTo>
                      <a:pt x="12629" y="1796"/>
                      <a:pt x="13006" y="1739"/>
                      <a:pt x="13397" y="1739"/>
                    </a:cubicBezTo>
                    <a:close/>
                    <a:moveTo>
                      <a:pt x="12754" y="3300"/>
                    </a:moveTo>
                    <a:cubicBezTo>
                      <a:pt x="12771" y="3318"/>
                      <a:pt x="12789" y="3318"/>
                      <a:pt x="12807" y="3318"/>
                    </a:cubicBezTo>
                    <a:cubicBezTo>
                      <a:pt x="13040" y="3318"/>
                      <a:pt x="13290" y="3354"/>
                      <a:pt x="13541" y="3408"/>
                    </a:cubicBezTo>
                    <a:cubicBezTo>
                      <a:pt x="13592" y="3425"/>
                      <a:pt x="14218" y="3842"/>
                      <a:pt x="13999" y="3842"/>
                    </a:cubicBezTo>
                    <a:cubicBezTo>
                      <a:pt x="13986" y="3842"/>
                      <a:pt x="13971" y="3840"/>
                      <a:pt x="13952" y="3837"/>
                    </a:cubicBezTo>
                    <a:cubicBezTo>
                      <a:pt x="13774" y="3837"/>
                      <a:pt x="13612" y="3837"/>
                      <a:pt x="13434" y="3873"/>
                    </a:cubicBezTo>
                    <a:cubicBezTo>
                      <a:pt x="12874" y="3949"/>
                      <a:pt x="12386" y="4116"/>
                      <a:pt x="11875" y="4116"/>
                    </a:cubicBezTo>
                    <a:cubicBezTo>
                      <a:pt x="11667" y="4116"/>
                      <a:pt x="11455" y="4089"/>
                      <a:pt x="11232" y="4016"/>
                    </a:cubicBezTo>
                    <a:cubicBezTo>
                      <a:pt x="11769" y="3855"/>
                      <a:pt x="12288" y="3605"/>
                      <a:pt x="12754" y="3300"/>
                    </a:cubicBezTo>
                    <a:close/>
                    <a:moveTo>
                      <a:pt x="10709" y="206"/>
                    </a:moveTo>
                    <a:cubicBezTo>
                      <a:pt x="10740" y="206"/>
                      <a:pt x="10761" y="232"/>
                      <a:pt x="10767" y="294"/>
                    </a:cubicBezTo>
                    <a:cubicBezTo>
                      <a:pt x="10785" y="473"/>
                      <a:pt x="10821" y="634"/>
                      <a:pt x="10875" y="777"/>
                    </a:cubicBezTo>
                    <a:cubicBezTo>
                      <a:pt x="11125" y="1851"/>
                      <a:pt x="10785" y="2674"/>
                      <a:pt x="10409" y="3605"/>
                    </a:cubicBezTo>
                    <a:lnTo>
                      <a:pt x="10409" y="3551"/>
                    </a:lnTo>
                    <a:cubicBezTo>
                      <a:pt x="10400" y="3506"/>
                      <a:pt x="10360" y="3484"/>
                      <a:pt x="10320" y="3484"/>
                    </a:cubicBezTo>
                    <a:cubicBezTo>
                      <a:pt x="10280" y="3484"/>
                      <a:pt x="10239" y="3506"/>
                      <a:pt x="10230" y="3551"/>
                    </a:cubicBezTo>
                    <a:cubicBezTo>
                      <a:pt x="10177" y="3784"/>
                      <a:pt x="10123" y="3998"/>
                      <a:pt x="10087" y="4231"/>
                    </a:cubicBezTo>
                    <a:cubicBezTo>
                      <a:pt x="10070" y="4073"/>
                      <a:pt x="10035" y="3932"/>
                      <a:pt x="10000" y="3792"/>
                    </a:cubicBezTo>
                    <a:lnTo>
                      <a:pt x="10000" y="3792"/>
                    </a:lnTo>
                    <a:cubicBezTo>
                      <a:pt x="10008" y="3794"/>
                      <a:pt x="10016" y="3795"/>
                      <a:pt x="10023" y="3795"/>
                    </a:cubicBezTo>
                    <a:cubicBezTo>
                      <a:pt x="10042" y="3795"/>
                      <a:pt x="10059" y="3787"/>
                      <a:pt x="10069" y="3766"/>
                    </a:cubicBezTo>
                    <a:cubicBezTo>
                      <a:pt x="10266" y="3104"/>
                      <a:pt x="10266" y="2388"/>
                      <a:pt x="10016" y="1743"/>
                    </a:cubicBezTo>
                    <a:cubicBezTo>
                      <a:pt x="10033" y="1457"/>
                      <a:pt x="10069" y="1171"/>
                      <a:pt x="10141" y="885"/>
                    </a:cubicBezTo>
                    <a:cubicBezTo>
                      <a:pt x="10141" y="870"/>
                      <a:pt x="10552" y="206"/>
                      <a:pt x="10709" y="206"/>
                    </a:cubicBezTo>
                    <a:close/>
                    <a:moveTo>
                      <a:pt x="7636" y="1511"/>
                    </a:moveTo>
                    <a:lnTo>
                      <a:pt x="7636" y="1511"/>
                    </a:lnTo>
                    <a:cubicBezTo>
                      <a:pt x="8119" y="1779"/>
                      <a:pt x="8548" y="2119"/>
                      <a:pt x="8888" y="2531"/>
                    </a:cubicBezTo>
                    <a:cubicBezTo>
                      <a:pt x="8942" y="2585"/>
                      <a:pt x="8978" y="2638"/>
                      <a:pt x="9013" y="2692"/>
                    </a:cubicBezTo>
                    <a:cubicBezTo>
                      <a:pt x="9049" y="2746"/>
                      <a:pt x="9067" y="2781"/>
                      <a:pt x="9103" y="2817"/>
                    </a:cubicBezTo>
                    <a:cubicBezTo>
                      <a:pt x="9300" y="3157"/>
                      <a:pt x="9443" y="3533"/>
                      <a:pt x="9550" y="3909"/>
                    </a:cubicBezTo>
                    <a:cubicBezTo>
                      <a:pt x="9514" y="3927"/>
                      <a:pt x="9514" y="3962"/>
                      <a:pt x="9514" y="3980"/>
                    </a:cubicBezTo>
                    <a:cubicBezTo>
                      <a:pt x="9532" y="4088"/>
                      <a:pt x="9568" y="4213"/>
                      <a:pt x="9604" y="4320"/>
                    </a:cubicBezTo>
                    <a:cubicBezTo>
                      <a:pt x="9514" y="4249"/>
                      <a:pt x="9407" y="4195"/>
                      <a:pt x="9318" y="4124"/>
                    </a:cubicBezTo>
                    <a:cubicBezTo>
                      <a:pt x="9300" y="4052"/>
                      <a:pt x="9282" y="3998"/>
                      <a:pt x="9282" y="3927"/>
                    </a:cubicBezTo>
                    <a:lnTo>
                      <a:pt x="9300" y="3927"/>
                    </a:lnTo>
                    <a:cubicBezTo>
                      <a:pt x="9291" y="3900"/>
                      <a:pt x="9268" y="3886"/>
                      <a:pt x="9246" y="3886"/>
                    </a:cubicBezTo>
                    <a:cubicBezTo>
                      <a:pt x="9224" y="3886"/>
                      <a:pt x="9201" y="3900"/>
                      <a:pt x="9192" y="3927"/>
                    </a:cubicBezTo>
                    <a:lnTo>
                      <a:pt x="9192" y="4052"/>
                    </a:lnTo>
                    <a:cubicBezTo>
                      <a:pt x="8942" y="3909"/>
                      <a:pt x="8709" y="3730"/>
                      <a:pt x="8477" y="3551"/>
                    </a:cubicBezTo>
                    <a:cubicBezTo>
                      <a:pt x="8137" y="3247"/>
                      <a:pt x="7993" y="2764"/>
                      <a:pt x="7868" y="2316"/>
                    </a:cubicBezTo>
                    <a:cubicBezTo>
                      <a:pt x="7832" y="2191"/>
                      <a:pt x="7743" y="1582"/>
                      <a:pt x="7636" y="1511"/>
                    </a:cubicBezTo>
                    <a:close/>
                    <a:moveTo>
                      <a:pt x="10678" y="3945"/>
                    </a:moveTo>
                    <a:cubicBezTo>
                      <a:pt x="10678" y="3998"/>
                      <a:pt x="10660" y="4034"/>
                      <a:pt x="10642" y="4088"/>
                    </a:cubicBezTo>
                    <a:cubicBezTo>
                      <a:pt x="10552" y="4195"/>
                      <a:pt x="10463" y="4338"/>
                      <a:pt x="10391" y="4464"/>
                    </a:cubicBezTo>
                    <a:cubicBezTo>
                      <a:pt x="10463" y="4285"/>
                      <a:pt x="10535" y="4124"/>
                      <a:pt x="10642" y="3962"/>
                    </a:cubicBezTo>
                    <a:lnTo>
                      <a:pt x="10678" y="3945"/>
                    </a:lnTo>
                    <a:close/>
                    <a:moveTo>
                      <a:pt x="9371" y="4302"/>
                    </a:moveTo>
                    <a:lnTo>
                      <a:pt x="9371" y="4302"/>
                    </a:lnTo>
                    <a:cubicBezTo>
                      <a:pt x="9479" y="4356"/>
                      <a:pt x="9568" y="4410"/>
                      <a:pt x="9658" y="4464"/>
                    </a:cubicBezTo>
                    <a:cubicBezTo>
                      <a:pt x="9711" y="4642"/>
                      <a:pt x="9819" y="4768"/>
                      <a:pt x="9962" y="4857"/>
                    </a:cubicBezTo>
                    <a:lnTo>
                      <a:pt x="9890" y="4839"/>
                    </a:lnTo>
                    <a:cubicBezTo>
                      <a:pt x="9765" y="4804"/>
                      <a:pt x="9658" y="4714"/>
                      <a:pt x="9568" y="4625"/>
                    </a:cubicBezTo>
                    <a:cubicBezTo>
                      <a:pt x="9497" y="4535"/>
                      <a:pt x="9425" y="4428"/>
                      <a:pt x="9371" y="4302"/>
                    </a:cubicBezTo>
                    <a:close/>
                    <a:moveTo>
                      <a:pt x="10338" y="6432"/>
                    </a:moveTo>
                    <a:lnTo>
                      <a:pt x="10338" y="6432"/>
                    </a:lnTo>
                    <a:cubicBezTo>
                      <a:pt x="10248" y="6683"/>
                      <a:pt x="10123" y="6915"/>
                      <a:pt x="9980" y="7130"/>
                    </a:cubicBezTo>
                    <a:lnTo>
                      <a:pt x="10016" y="6844"/>
                    </a:lnTo>
                    <a:cubicBezTo>
                      <a:pt x="10087" y="6683"/>
                      <a:pt x="10212" y="6539"/>
                      <a:pt x="10338" y="6432"/>
                    </a:cubicBezTo>
                    <a:close/>
                    <a:moveTo>
                      <a:pt x="5277" y="7633"/>
                    </a:moveTo>
                    <a:cubicBezTo>
                      <a:pt x="5321" y="7633"/>
                      <a:pt x="5352" y="7674"/>
                      <a:pt x="5363" y="7774"/>
                    </a:cubicBezTo>
                    <a:cubicBezTo>
                      <a:pt x="5381" y="8168"/>
                      <a:pt x="5273" y="8562"/>
                      <a:pt x="5094" y="8919"/>
                    </a:cubicBezTo>
                    <a:cubicBezTo>
                      <a:pt x="4933" y="9206"/>
                      <a:pt x="4736" y="9492"/>
                      <a:pt x="4486" y="9725"/>
                    </a:cubicBezTo>
                    <a:cubicBezTo>
                      <a:pt x="4450" y="9725"/>
                      <a:pt x="4414" y="9725"/>
                      <a:pt x="4396" y="9760"/>
                    </a:cubicBezTo>
                    <a:lnTo>
                      <a:pt x="4396" y="9564"/>
                    </a:lnTo>
                    <a:cubicBezTo>
                      <a:pt x="4540" y="9206"/>
                      <a:pt x="4611" y="8830"/>
                      <a:pt x="4575" y="8454"/>
                    </a:cubicBezTo>
                    <a:lnTo>
                      <a:pt x="4593" y="8454"/>
                    </a:lnTo>
                    <a:cubicBezTo>
                      <a:pt x="4611" y="8454"/>
                      <a:pt x="4629" y="8454"/>
                      <a:pt x="4629" y="8436"/>
                    </a:cubicBezTo>
                    <a:cubicBezTo>
                      <a:pt x="4715" y="8293"/>
                      <a:pt x="5099" y="7633"/>
                      <a:pt x="5277" y="7633"/>
                    </a:cubicBezTo>
                    <a:close/>
                    <a:moveTo>
                      <a:pt x="4048" y="7137"/>
                    </a:moveTo>
                    <a:cubicBezTo>
                      <a:pt x="4289" y="7137"/>
                      <a:pt x="4471" y="8142"/>
                      <a:pt x="4486" y="8347"/>
                    </a:cubicBezTo>
                    <a:cubicBezTo>
                      <a:pt x="4522" y="8687"/>
                      <a:pt x="4468" y="9045"/>
                      <a:pt x="4343" y="9367"/>
                    </a:cubicBezTo>
                    <a:cubicBezTo>
                      <a:pt x="4333" y="9362"/>
                      <a:pt x="4324" y="9360"/>
                      <a:pt x="4314" y="9360"/>
                    </a:cubicBezTo>
                    <a:cubicBezTo>
                      <a:pt x="4289" y="9360"/>
                      <a:pt x="4266" y="9376"/>
                      <a:pt x="4253" y="9403"/>
                    </a:cubicBezTo>
                    <a:cubicBezTo>
                      <a:pt x="4164" y="9582"/>
                      <a:pt x="4092" y="9778"/>
                      <a:pt x="4074" y="9957"/>
                    </a:cubicBezTo>
                    <a:lnTo>
                      <a:pt x="4056" y="9957"/>
                    </a:lnTo>
                    <a:lnTo>
                      <a:pt x="4039" y="9904"/>
                    </a:lnTo>
                    <a:cubicBezTo>
                      <a:pt x="4074" y="9796"/>
                      <a:pt x="4074" y="9671"/>
                      <a:pt x="4074" y="9546"/>
                    </a:cubicBezTo>
                    <a:cubicBezTo>
                      <a:pt x="4074" y="9528"/>
                      <a:pt x="4074" y="9528"/>
                      <a:pt x="4074" y="9510"/>
                    </a:cubicBezTo>
                    <a:cubicBezTo>
                      <a:pt x="4021" y="9170"/>
                      <a:pt x="3895" y="8866"/>
                      <a:pt x="3699" y="8579"/>
                    </a:cubicBezTo>
                    <a:cubicBezTo>
                      <a:pt x="3627" y="8150"/>
                      <a:pt x="3681" y="7720"/>
                      <a:pt x="3878" y="7309"/>
                    </a:cubicBezTo>
                    <a:cubicBezTo>
                      <a:pt x="3936" y="7188"/>
                      <a:pt x="3994" y="7137"/>
                      <a:pt x="4048" y="7137"/>
                    </a:cubicBezTo>
                    <a:close/>
                    <a:moveTo>
                      <a:pt x="2713" y="7539"/>
                    </a:moveTo>
                    <a:cubicBezTo>
                      <a:pt x="2745" y="7539"/>
                      <a:pt x="2782" y="7561"/>
                      <a:pt x="2822" y="7613"/>
                    </a:cubicBezTo>
                    <a:cubicBezTo>
                      <a:pt x="3108" y="7971"/>
                      <a:pt x="3376" y="8347"/>
                      <a:pt x="3627" y="8740"/>
                    </a:cubicBezTo>
                    <a:cubicBezTo>
                      <a:pt x="3663" y="8937"/>
                      <a:pt x="3752" y="9134"/>
                      <a:pt x="3860" y="9313"/>
                    </a:cubicBezTo>
                    <a:cubicBezTo>
                      <a:pt x="3895" y="9474"/>
                      <a:pt x="3895" y="9617"/>
                      <a:pt x="3895" y="9760"/>
                    </a:cubicBezTo>
                    <a:cubicBezTo>
                      <a:pt x="3860" y="9778"/>
                      <a:pt x="3824" y="9796"/>
                      <a:pt x="3806" y="9832"/>
                    </a:cubicBezTo>
                    <a:lnTo>
                      <a:pt x="3806" y="9850"/>
                    </a:lnTo>
                    <a:cubicBezTo>
                      <a:pt x="3770" y="9957"/>
                      <a:pt x="3770" y="10065"/>
                      <a:pt x="3806" y="10172"/>
                    </a:cubicBezTo>
                    <a:lnTo>
                      <a:pt x="3788" y="10226"/>
                    </a:lnTo>
                    <a:cubicBezTo>
                      <a:pt x="3752" y="10190"/>
                      <a:pt x="3716" y="10172"/>
                      <a:pt x="3681" y="10136"/>
                    </a:cubicBezTo>
                    <a:cubicBezTo>
                      <a:pt x="3645" y="10100"/>
                      <a:pt x="3627" y="10047"/>
                      <a:pt x="3591" y="10011"/>
                    </a:cubicBezTo>
                    <a:cubicBezTo>
                      <a:pt x="3609" y="9993"/>
                      <a:pt x="3591" y="9957"/>
                      <a:pt x="3573" y="9957"/>
                    </a:cubicBezTo>
                    <a:lnTo>
                      <a:pt x="3537" y="9939"/>
                    </a:lnTo>
                    <a:cubicBezTo>
                      <a:pt x="3376" y="9743"/>
                      <a:pt x="3180" y="9582"/>
                      <a:pt x="2947" y="9456"/>
                    </a:cubicBezTo>
                    <a:cubicBezTo>
                      <a:pt x="2804" y="9259"/>
                      <a:pt x="2696" y="9063"/>
                      <a:pt x="2607" y="8830"/>
                    </a:cubicBezTo>
                    <a:cubicBezTo>
                      <a:pt x="2535" y="8633"/>
                      <a:pt x="2482" y="8418"/>
                      <a:pt x="2482" y="8186"/>
                    </a:cubicBezTo>
                    <a:cubicBezTo>
                      <a:pt x="2482" y="8052"/>
                      <a:pt x="2555" y="7539"/>
                      <a:pt x="2713" y="7539"/>
                    </a:cubicBezTo>
                    <a:close/>
                    <a:moveTo>
                      <a:pt x="6160" y="8470"/>
                    </a:moveTo>
                    <a:cubicBezTo>
                      <a:pt x="6434" y="8470"/>
                      <a:pt x="6112" y="9013"/>
                      <a:pt x="6043" y="9152"/>
                    </a:cubicBezTo>
                    <a:cubicBezTo>
                      <a:pt x="5864" y="9420"/>
                      <a:pt x="5631" y="9653"/>
                      <a:pt x="5363" y="9850"/>
                    </a:cubicBezTo>
                    <a:cubicBezTo>
                      <a:pt x="5112" y="10029"/>
                      <a:pt x="4826" y="10172"/>
                      <a:pt x="4522" y="10297"/>
                    </a:cubicBezTo>
                    <a:cubicBezTo>
                      <a:pt x="4540" y="10208"/>
                      <a:pt x="4558" y="10100"/>
                      <a:pt x="4558" y="10011"/>
                    </a:cubicBezTo>
                    <a:cubicBezTo>
                      <a:pt x="5094" y="9492"/>
                      <a:pt x="5273" y="8526"/>
                      <a:pt x="6132" y="8472"/>
                    </a:cubicBezTo>
                    <a:cubicBezTo>
                      <a:pt x="6142" y="8471"/>
                      <a:pt x="6151" y="8470"/>
                      <a:pt x="6160" y="8470"/>
                    </a:cubicBezTo>
                    <a:close/>
                    <a:moveTo>
                      <a:pt x="5951" y="9502"/>
                    </a:moveTo>
                    <a:cubicBezTo>
                      <a:pt x="5952" y="9505"/>
                      <a:pt x="5952" y="9507"/>
                      <a:pt x="5953" y="9510"/>
                    </a:cubicBezTo>
                    <a:cubicBezTo>
                      <a:pt x="6025" y="9689"/>
                      <a:pt x="6097" y="9778"/>
                      <a:pt x="5935" y="9939"/>
                    </a:cubicBezTo>
                    <a:cubicBezTo>
                      <a:pt x="5757" y="10083"/>
                      <a:pt x="5578" y="10172"/>
                      <a:pt x="5363" y="10244"/>
                    </a:cubicBezTo>
                    <a:cubicBezTo>
                      <a:pt x="5094" y="10351"/>
                      <a:pt x="4808" y="10441"/>
                      <a:pt x="4504" y="10476"/>
                    </a:cubicBezTo>
                    <a:cubicBezTo>
                      <a:pt x="4880" y="10333"/>
                      <a:pt x="5238" y="10118"/>
                      <a:pt x="5560" y="9868"/>
                    </a:cubicBezTo>
                    <a:cubicBezTo>
                      <a:pt x="5705" y="9760"/>
                      <a:pt x="5837" y="9637"/>
                      <a:pt x="5951" y="9502"/>
                    </a:cubicBezTo>
                    <a:close/>
                    <a:moveTo>
                      <a:pt x="1611" y="9171"/>
                    </a:moveTo>
                    <a:cubicBezTo>
                      <a:pt x="2289" y="9243"/>
                      <a:pt x="2913" y="9547"/>
                      <a:pt x="3376" y="10065"/>
                    </a:cubicBezTo>
                    <a:cubicBezTo>
                      <a:pt x="3341" y="10083"/>
                      <a:pt x="3341" y="10136"/>
                      <a:pt x="3359" y="10172"/>
                    </a:cubicBezTo>
                    <a:cubicBezTo>
                      <a:pt x="3466" y="10351"/>
                      <a:pt x="3591" y="10530"/>
                      <a:pt x="3734" y="10691"/>
                    </a:cubicBezTo>
                    <a:cubicBezTo>
                      <a:pt x="2846" y="10513"/>
                      <a:pt x="1922" y="10071"/>
                      <a:pt x="1611" y="9171"/>
                    </a:cubicBezTo>
                    <a:close/>
                    <a:moveTo>
                      <a:pt x="13881" y="5036"/>
                    </a:moveTo>
                    <a:lnTo>
                      <a:pt x="13881" y="5036"/>
                    </a:lnTo>
                    <a:cubicBezTo>
                      <a:pt x="12789" y="7327"/>
                      <a:pt x="10713" y="9242"/>
                      <a:pt x="9711" y="11586"/>
                    </a:cubicBezTo>
                    <a:cubicBezTo>
                      <a:pt x="9908" y="10369"/>
                      <a:pt x="10320" y="9206"/>
                      <a:pt x="10946" y="8168"/>
                    </a:cubicBezTo>
                    <a:cubicBezTo>
                      <a:pt x="11716" y="6951"/>
                      <a:pt x="12915" y="6092"/>
                      <a:pt x="13881" y="5036"/>
                    </a:cubicBezTo>
                    <a:close/>
                    <a:moveTo>
                      <a:pt x="15031" y="11260"/>
                    </a:moveTo>
                    <a:cubicBezTo>
                      <a:pt x="15051" y="11260"/>
                      <a:pt x="15062" y="11272"/>
                      <a:pt x="15062" y="11299"/>
                    </a:cubicBezTo>
                    <a:cubicBezTo>
                      <a:pt x="15044" y="11657"/>
                      <a:pt x="14955" y="11997"/>
                      <a:pt x="14794" y="12319"/>
                    </a:cubicBezTo>
                    <a:cubicBezTo>
                      <a:pt x="14615" y="12695"/>
                      <a:pt x="14346" y="13000"/>
                      <a:pt x="14006" y="13232"/>
                    </a:cubicBezTo>
                    <a:cubicBezTo>
                      <a:pt x="14275" y="12821"/>
                      <a:pt x="14418" y="12337"/>
                      <a:pt x="14454" y="11836"/>
                    </a:cubicBezTo>
                    <a:cubicBezTo>
                      <a:pt x="14489" y="11765"/>
                      <a:pt x="14543" y="11675"/>
                      <a:pt x="14597" y="11604"/>
                    </a:cubicBezTo>
                    <a:cubicBezTo>
                      <a:pt x="14597" y="11604"/>
                      <a:pt x="14928" y="11260"/>
                      <a:pt x="15031" y="11260"/>
                    </a:cubicBezTo>
                    <a:close/>
                    <a:moveTo>
                      <a:pt x="14275" y="10852"/>
                    </a:moveTo>
                    <a:cubicBezTo>
                      <a:pt x="14275" y="11156"/>
                      <a:pt x="14275" y="11443"/>
                      <a:pt x="14257" y="11747"/>
                    </a:cubicBezTo>
                    <a:cubicBezTo>
                      <a:pt x="14239" y="12337"/>
                      <a:pt x="13988" y="12910"/>
                      <a:pt x="13577" y="13340"/>
                    </a:cubicBezTo>
                    <a:lnTo>
                      <a:pt x="13577" y="13250"/>
                    </a:lnTo>
                    <a:cubicBezTo>
                      <a:pt x="13827" y="12803"/>
                      <a:pt x="13756" y="12230"/>
                      <a:pt x="13559" y="11765"/>
                    </a:cubicBezTo>
                    <a:cubicBezTo>
                      <a:pt x="13559" y="11729"/>
                      <a:pt x="13559" y="11693"/>
                      <a:pt x="13577" y="11657"/>
                    </a:cubicBezTo>
                    <a:cubicBezTo>
                      <a:pt x="13577" y="11657"/>
                      <a:pt x="13577" y="11639"/>
                      <a:pt x="13559" y="11622"/>
                    </a:cubicBezTo>
                    <a:cubicBezTo>
                      <a:pt x="13616" y="11522"/>
                      <a:pt x="13685" y="11376"/>
                      <a:pt x="13692" y="11376"/>
                    </a:cubicBezTo>
                    <a:lnTo>
                      <a:pt x="13692" y="11376"/>
                    </a:lnTo>
                    <a:cubicBezTo>
                      <a:pt x="13693" y="11376"/>
                      <a:pt x="13691" y="11385"/>
                      <a:pt x="13684" y="11407"/>
                    </a:cubicBezTo>
                    <a:lnTo>
                      <a:pt x="13756" y="11246"/>
                    </a:lnTo>
                    <a:cubicBezTo>
                      <a:pt x="13863" y="11049"/>
                      <a:pt x="14060" y="10906"/>
                      <a:pt x="14275" y="10852"/>
                    </a:cubicBezTo>
                    <a:close/>
                    <a:moveTo>
                      <a:pt x="12521" y="11031"/>
                    </a:moveTo>
                    <a:lnTo>
                      <a:pt x="12521" y="11031"/>
                    </a:lnTo>
                    <a:cubicBezTo>
                      <a:pt x="12575" y="11335"/>
                      <a:pt x="12682" y="11622"/>
                      <a:pt x="12807" y="11908"/>
                    </a:cubicBezTo>
                    <a:cubicBezTo>
                      <a:pt x="13040" y="12463"/>
                      <a:pt x="13183" y="12892"/>
                      <a:pt x="13058" y="13483"/>
                    </a:cubicBezTo>
                    <a:cubicBezTo>
                      <a:pt x="13040" y="13411"/>
                      <a:pt x="13004" y="13340"/>
                      <a:pt x="12968" y="13268"/>
                    </a:cubicBezTo>
                    <a:cubicBezTo>
                      <a:pt x="12956" y="13244"/>
                      <a:pt x="12934" y="13234"/>
                      <a:pt x="12912" y="13234"/>
                    </a:cubicBezTo>
                    <a:cubicBezTo>
                      <a:pt x="12867" y="13234"/>
                      <a:pt x="12819" y="13274"/>
                      <a:pt x="12843" y="13322"/>
                    </a:cubicBezTo>
                    <a:lnTo>
                      <a:pt x="12950" y="13608"/>
                    </a:lnTo>
                    <a:cubicBezTo>
                      <a:pt x="12163" y="13322"/>
                      <a:pt x="12020" y="11657"/>
                      <a:pt x="12521" y="11031"/>
                    </a:cubicBezTo>
                    <a:close/>
                    <a:moveTo>
                      <a:pt x="8799" y="12892"/>
                    </a:moveTo>
                    <a:lnTo>
                      <a:pt x="8799" y="12892"/>
                    </a:lnTo>
                    <a:cubicBezTo>
                      <a:pt x="8960" y="12946"/>
                      <a:pt x="9013" y="13089"/>
                      <a:pt x="9031" y="13268"/>
                    </a:cubicBezTo>
                    <a:cubicBezTo>
                      <a:pt x="9031" y="13393"/>
                      <a:pt x="9013" y="13518"/>
                      <a:pt x="9013" y="13644"/>
                    </a:cubicBezTo>
                    <a:cubicBezTo>
                      <a:pt x="8996" y="13590"/>
                      <a:pt x="8978" y="13536"/>
                      <a:pt x="8960" y="13483"/>
                    </a:cubicBezTo>
                    <a:cubicBezTo>
                      <a:pt x="8888" y="13286"/>
                      <a:pt x="8834" y="13089"/>
                      <a:pt x="8799" y="12892"/>
                    </a:cubicBezTo>
                    <a:close/>
                    <a:moveTo>
                      <a:pt x="12837" y="11110"/>
                    </a:moveTo>
                    <a:cubicBezTo>
                      <a:pt x="13049" y="11110"/>
                      <a:pt x="13508" y="11954"/>
                      <a:pt x="13523" y="12015"/>
                    </a:cubicBezTo>
                    <a:cubicBezTo>
                      <a:pt x="13648" y="12337"/>
                      <a:pt x="13648" y="12677"/>
                      <a:pt x="13523" y="13000"/>
                    </a:cubicBezTo>
                    <a:cubicBezTo>
                      <a:pt x="13487" y="13000"/>
                      <a:pt x="13451" y="13017"/>
                      <a:pt x="13434" y="13071"/>
                    </a:cubicBezTo>
                    <a:cubicBezTo>
                      <a:pt x="13362" y="13268"/>
                      <a:pt x="13290" y="13465"/>
                      <a:pt x="13237" y="13680"/>
                    </a:cubicBezTo>
                    <a:lnTo>
                      <a:pt x="13219" y="13680"/>
                    </a:lnTo>
                    <a:cubicBezTo>
                      <a:pt x="13201" y="13697"/>
                      <a:pt x="13201" y="13715"/>
                      <a:pt x="13219" y="13733"/>
                    </a:cubicBezTo>
                    <a:lnTo>
                      <a:pt x="13201" y="13823"/>
                    </a:lnTo>
                    <a:lnTo>
                      <a:pt x="13147" y="13697"/>
                    </a:lnTo>
                    <a:cubicBezTo>
                      <a:pt x="13165" y="13680"/>
                      <a:pt x="13165" y="13644"/>
                      <a:pt x="13129" y="13644"/>
                    </a:cubicBezTo>
                    <a:cubicBezTo>
                      <a:pt x="13648" y="12892"/>
                      <a:pt x="12968" y="11997"/>
                      <a:pt x="12718" y="11210"/>
                    </a:cubicBezTo>
                    <a:cubicBezTo>
                      <a:pt x="12736" y="11210"/>
                      <a:pt x="12754" y="11210"/>
                      <a:pt x="12754" y="11192"/>
                    </a:cubicBezTo>
                    <a:cubicBezTo>
                      <a:pt x="12772" y="11135"/>
                      <a:pt x="12801" y="11110"/>
                      <a:pt x="12837" y="11110"/>
                    </a:cubicBezTo>
                    <a:close/>
                    <a:moveTo>
                      <a:pt x="20505" y="13041"/>
                    </a:moveTo>
                    <a:cubicBezTo>
                      <a:pt x="20543" y="13041"/>
                      <a:pt x="20563" y="13055"/>
                      <a:pt x="20556" y="13089"/>
                    </a:cubicBezTo>
                    <a:cubicBezTo>
                      <a:pt x="20323" y="14073"/>
                      <a:pt x="19572" y="14556"/>
                      <a:pt x="18856" y="15111"/>
                    </a:cubicBezTo>
                    <a:cubicBezTo>
                      <a:pt x="18999" y="14717"/>
                      <a:pt x="19160" y="14342"/>
                      <a:pt x="19357" y="13966"/>
                    </a:cubicBezTo>
                    <a:cubicBezTo>
                      <a:pt x="19482" y="13751"/>
                      <a:pt x="19625" y="13536"/>
                      <a:pt x="19822" y="13357"/>
                    </a:cubicBezTo>
                    <a:cubicBezTo>
                      <a:pt x="19866" y="13299"/>
                      <a:pt x="20345" y="13041"/>
                      <a:pt x="20505" y="13041"/>
                    </a:cubicBezTo>
                    <a:close/>
                    <a:moveTo>
                      <a:pt x="18695" y="12120"/>
                    </a:moveTo>
                    <a:cubicBezTo>
                      <a:pt x="18707" y="12120"/>
                      <a:pt x="18719" y="12126"/>
                      <a:pt x="18731" y="12141"/>
                    </a:cubicBezTo>
                    <a:cubicBezTo>
                      <a:pt x="18909" y="12409"/>
                      <a:pt x="19035" y="12695"/>
                      <a:pt x="19142" y="13000"/>
                    </a:cubicBezTo>
                    <a:cubicBezTo>
                      <a:pt x="19303" y="13518"/>
                      <a:pt x="19106" y="14002"/>
                      <a:pt x="18856" y="14467"/>
                    </a:cubicBezTo>
                    <a:cubicBezTo>
                      <a:pt x="18848" y="14459"/>
                      <a:pt x="18838" y="14455"/>
                      <a:pt x="18826" y="14455"/>
                    </a:cubicBezTo>
                    <a:cubicBezTo>
                      <a:pt x="18808" y="14455"/>
                      <a:pt x="18787" y="14464"/>
                      <a:pt x="18766" y="14485"/>
                    </a:cubicBezTo>
                    <a:cubicBezTo>
                      <a:pt x="18569" y="14717"/>
                      <a:pt x="18426" y="14986"/>
                      <a:pt x="18355" y="15272"/>
                    </a:cubicBezTo>
                    <a:lnTo>
                      <a:pt x="18319" y="15308"/>
                    </a:lnTo>
                    <a:cubicBezTo>
                      <a:pt x="18301" y="14485"/>
                      <a:pt x="18247" y="13644"/>
                      <a:pt x="18390" y="12821"/>
                    </a:cubicBezTo>
                    <a:cubicBezTo>
                      <a:pt x="18390" y="12804"/>
                      <a:pt x="18569" y="12120"/>
                      <a:pt x="18695" y="12120"/>
                    </a:cubicBezTo>
                    <a:close/>
                    <a:moveTo>
                      <a:pt x="17803" y="13100"/>
                    </a:moveTo>
                    <a:cubicBezTo>
                      <a:pt x="17806" y="13104"/>
                      <a:pt x="17810" y="13107"/>
                      <a:pt x="17818" y="13107"/>
                    </a:cubicBezTo>
                    <a:cubicBezTo>
                      <a:pt x="17854" y="13214"/>
                      <a:pt x="17907" y="13304"/>
                      <a:pt x="17961" y="13393"/>
                    </a:cubicBezTo>
                    <a:cubicBezTo>
                      <a:pt x="18015" y="13483"/>
                      <a:pt x="18086" y="13554"/>
                      <a:pt x="18176" y="13608"/>
                    </a:cubicBezTo>
                    <a:cubicBezTo>
                      <a:pt x="18140" y="14234"/>
                      <a:pt x="18194" y="14878"/>
                      <a:pt x="18229" y="15523"/>
                    </a:cubicBezTo>
                    <a:lnTo>
                      <a:pt x="18212" y="15505"/>
                    </a:lnTo>
                    <a:lnTo>
                      <a:pt x="18158" y="15505"/>
                    </a:lnTo>
                    <a:cubicBezTo>
                      <a:pt x="17836" y="15165"/>
                      <a:pt x="17675" y="14682"/>
                      <a:pt x="17693" y="14216"/>
                    </a:cubicBezTo>
                    <a:cubicBezTo>
                      <a:pt x="17693" y="13966"/>
                      <a:pt x="17710" y="13697"/>
                      <a:pt x="17764" y="13447"/>
                    </a:cubicBezTo>
                    <a:cubicBezTo>
                      <a:pt x="17782" y="13375"/>
                      <a:pt x="17800" y="13304"/>
                      <a:pt x="17818" y="13232"/>
                    </a:cubicBezTo>
                    <a:cubicBezTo>
                      <a:pt x="17818" y="13182"/>
                      <a:pt x="17818" y="13148"/>
                      <a:pt x="17803" y="13100"/>
                    </a:cubicBezTo>
                    <a:close/>
                    <a:moveTo>
                      <a:pt x="18856" y="15362"/>
                    </a:moveTo>
                    <a:lnTo>
                      <a:pt x="18856" y="15362"/>
                    </a:lnTo>
                    <a:cubicBezTo>
                      <a:pt x="18752" y="15431"/>
                      <a:pt x="18632" y="15500"/>
                      <a:pt x="18494" y="15537"/>
                    </a:cubicBezTo>
                    <a:lnTo>
                      <a:pt x="18494" y="15537"/>
                    </a:lnTo>
                    <a:cubicBezTo>
                      <a:pt x="18480" y="15520"/>
                      <a:pt x="18479" y="15505"/>
                      <a:pt x="18462" y="15505"/>
                    </a:cubicBezTo>
                    <a:lnTo>
                      <a:pt x="18462" y="15469"/>
                    </a:lnTo>
                    <a:cubicBezTo>
                      <a:pt x="18587" y="15433"/>
                      <a:pt x="18731" y="15397"/>
                      <a:pt x="18856" y="15362"/>
                    </a:cubicBezTo>
                    <a:close/>
                    <a:moveTo>
                      <a:pt x="20974" y="14196"/>
                    </a:moveTo>
                    <a:cubicBezTo>
                      <a:pt x="21056" y="14196"/>
                      <a:pt x="21137" y="14203"/>
                      <a:pt x="21218" y="14216"/>
                    </a:cubicBezTo>
                    <a:cubicBezTo>
                      <a:pt x="21683" y="14324"/>
                      <a:pt x="21379" y="14700"/>
                      <a:pt x="21164" y="14861"/>
                    </a:cubicBezTo>
                    <a:cubicBezTo>
                      <a:pt x="20609" y="15254"/>
                      <a:pt x="19947" y="15397"/>
                      <a:pt x="19303" y="15612"/>
                    </a:cubicBezTo>
                    <a:cubicBezTo>
                      <a:pt x="19285" y="15576"/>
                      <a:pt x="19249" y="15559"/>
                      <a:pt x="19214" y="15559"/>
                    </a:cubicBezTo>
                    <a:lnTo>
                      <a:pt x="18909" y="15594"/>
                    </a:lnTo>
                    <a:cubicBezTo>
                      <a:pt x="19071" y="15505"/>
                      <a:pt x="19196" y="15362"/>
                      <a:pt x="19285" y="15201"/>
                    </a:cubicBezTo>
                    <a:cubicBezTo>
                      <a:pt x="19321" y="15147"/>
                      <a:pt x="19285" y="15075"/>
                      <a:pt x="19232" y="15057"/>
                    </a:cubicBezTo>
                    <a:cubicBezTo>
                      <a:pt x="19285" y="15004"/>
                      <a:pt x="19339" y="14950"/>
                      <a:pt x="19411" y="14896"/>
                    </a:cubicBezTo>
                    <a:lnTo>
                      <a:pt x="19518" y="14807"/>
                    </a:lnTo>
                    <a:cubicBezTo>
                      <a:pt x="19751" y="14646"/>
                      <a:pt x="20001" y="14503"/>
                      <a:pt x="20252" y="14377"/>
                    </a:cubicBezTo>
                    <a:cubicBezTo>
                      <a:pt x="20480" y="14257"/>
                      <a:pt x="20728" y="14196"/>
                      <a:pt x="20974" y="14196"/>
                    </a:cubicBezTo>
                    <a:close/>
                    <a:moveTo>
                      <a:pt x="9586" y="14878"/>
                    </a:moveTo>
                    <a:cubicBezTo>
                      <a:pt x="9586" y="15075"/>
                      <a:pt x="9532" y="15290"/>
                      <a:pt x="9443" y="15487"/>
                    </a:cubicBezTo>
                    <a:cubicBezTo>
                      <a:pt x="9371" y="15612"/>
                      <a:pt x="9300" y="15737"/>
                      <a:pt x="9228" y="15845"/>
                    </a:cubicBezTo>
                    <a:cubicBezTo>
                      <a:pt x="9246" y="15487"/>
                      <a:pt x="9371" y="15147"/>
                      <a:pt x="9586" y="14878"/>
                    </a:cubicBezTo>
                    <a:close/>
                    <a:moveTo>
                      <a:pt x="6132" y="15541"/>
                    </a:moveTo>
                    <a:cubicBezTo>
                      <a:pt x="6131" y="15679"/>
                      <a:pt x="6114" y="15833"/>
                      <a:pt x="6097" y="15970"/>
                    </a:cubicBezTo>
                    <a:cubicBezTo>
                      <a:pt x="6079" y="16095"/>
                      <a:pt x="6025" y="16221"/>
                      <a:pt x="5989" y="16346"/>
                    </a:cubicBezTo>
                    <a:cubicBezTo>
                      <a:pt x="5971" y="16078"/>
                      <a:pt x="6007" y="15791"/>
                      <a:pt x="6132" y="15541"/>
                    </a:cubicBezTo>
                    <a:close/>
                    <a:moveTo>
                      <a:pt x="20370" y="15607"/>
                    </a:moveTo>
                    <a:cubicBezTo>
                      <a:pt x="20934" y="15607"/>
                      <a:pt x="21481" y="15734"/>
                      <a:pt x="21737" y="16131"/>
                    </a:cubicBezTo>
                    <a:cubicBezTo>
                      <a:pt x="21855" y="16323"/>
                      <a:pt x="20826" y="16369"/>
                      <a:pt x="20404" y="16369"/>
                    </a:cubicBezTo>
                    <a:cubicBezTo>
                      <a:pt x="20315" y="16369"/>
                      <a:pt x="20252" y="16367"/>
                      <a:pt x="20234" y="16364"/>
                    </a:cubicBezTo>
                    <a:lnTo>
                      <a:pt x="20216" y="16364"/>
                    </a:lnTo>
                    <a:cubicBezTo>
                      <a:pt x="19822" y="16310"/>
                      <a:pt x="19446" y="16167"/>
                      <a:pt x="19106" y="15952"/>
                    </a:cubicBezTo>
                    <a:cubicBezTo>
                      <a:pt x="19106" y="15934"/>
                      <a:pt x="19106" y="15899"/>
                      <a:pt x="19106" y="15881"/>
                    </a:cubicBezTo>
                    <a:cubicBezTo>
                      <a:pt x="19393" y="15827"/>
                      <a:pt x="19661" y="15737"/>
                      <a:pt x="19929" y="15630"/>
                    </a:cubicBezTo>
                    <a:cubicBezTo>
                      <a:pt x="20074" y="15615"/>
                      <a:pt x="20222" y="15607"/>
                      <a:pt x="20370" y="15607"/>
                    </a:cubicBezTo>
                    <a:close/>
                    <a:moveTo>
                      <a:pt x="13559" y="16256"/>
                    </a:moveTo>
                    <a:lnTo>
                      <a:pt x="13559" y="16256"/>
                    </a:lnTo>
                    <a:cubicBezTo>
                      <a:pt x="13523" y="16400"/>
                      <a:pt x="13451" y="16525"/>
                      <a:pt x="13344" y="16632"/>
                    </a:cubicBezTo>
                    <a:cubicBezTo>
                      <a:pt x="13308" y="16668"/>
                      <a:pt x="13255" y="16722"/>
                      <a:pt x="13219" y="16757"/>
                    </a:cubicBezTo>
                    <a:cubicBezTo>
                      <a:pt x="13219" y="16722"/>
                      <a:pt x="13201" y="16704"/>
                      <a:pt x="13165" y="16704"/>
                    </a:cubicBezTo>
                    <a:lnTo>
                      <a:pt x="13165" y="16686"/>
                    </a:lnTo>
                    <a:cubicBezTo>
                      <a:pt x="13183" y="16668"/>
                      <a:pt x="13201" y="16650"/>
                      <a:pt x="13219" y="16614"/>
                    </a:cubicBezTo>
                    <a:cubicBezTo>
                      <a:pt x="13255" y="16561"/>
                      <a:pt x="13308" y="16507"/>
                      <a:pt x="13362" y="16453"/>
                    </a:cubicBezTo>
                    <a:cubicBezTo>
                      <a:pt x="13416" y="16382"/>
                      <a:pt x="13487" y="16310"/>
                      <a:pt x="13559" y="16256"/>
                    </a:cubicBezTo>
                    <a:close/>
                    <a:moveTo>
                      <a:pt x="16923" y="16596"/>
                    </a:moveTo>
                    <a:lnTo>
                      <a:pt x="17030" y="16614"/>
                    </a:lnTo>
                    <a:cubicBezTo>
                      <a:pt x="17156" y="16632"/>
                      <a:pt x="17281" y="16668"/>
                      <a:pt x="17388" y="16740"/>
                    </a:cubicBezTo>
                    <a:cubicBezTo>
                      <a:pt x="17406" y="16775"/>
                      <a:pt x="17353" y="16793"/>
                      <a:pt x="17317" y="16811"/>
                    </a:cubicBezTo>
                    <a:cubicBezTo>
                      <a:pt x="17245" y="16865"/>
                      <a:pt x="17156" y="16883"/>
                      <a:pt x="17066" y="16883"/>
                    </a:cubicBezTo>
                    <a:cubicBezTo>
                      <a:pt x="16923" y="16865"/>
                      <a:pt x="16780" y="16847"/>
                      <a:pt x="16637" y="16829"/>
                    </a:cubicBezTo>
                    <a:lnTo>
                      <a:pt x="16923" y="16596"/>
                    </a:lnTo>
                    <a:close/>
                    <a:moveTo>
                      <a:pt x="15724" y="16382"/>
                    </a:moveTo>
                    <a:lnTo>
                      <a:pt x="15724" y="16382"/>
                    </a:lnTo>
                    <a:cubicBezTo>
                      <a:pt x="15814" y="16704"/>
                      <a:pt x="15635" y="16972"/>
                      <a:pt x="15456" y="17241"/>
                    </a:cubicBezTo>
                    <a:cubicBezTo>
                      <a:pt x="15420" y="16936"/>
                      <a:pt x="15527" y="16632"/>
                      <a:pt x="15724" y="16382"/>
                    </a:cubicBezTo>
                    <a:close/>
                    <a:moveTo>
                      <a:pt x="18927" y="16024"/>
                    </a:moveTo>
                    <a:cubicBezTo>
                      <a:pt x="19303" y="16364"/>
                      <a:pt x="19804" y="16561"/>
                      <a:pt x="20305" y="16579"/>
                    </a:cubicBezTo>
                    <a:cubicBezTo>
                      <a:pt x="20627" y="16901"/>
                      <a:pt x="20878" y="17259"/>
                      <a:pt x="21075" y="17670"/>
                    </a:cubicBezTo>
                    <a:cubicBezTo>
                      <a:pt x="20091" y="17599"/>
                      <a:pt x="19357" y="16811"/>
                      <a:pt x="18838" y="16024"/>
                    </a:cubicBezTo>
                    <a:close/>
                    <a:moveTo>
                      <a:pt x="8691" y="17348"/>
                    </a:moveTo>
                    <a:lnTo>
                      <a:pt x="8691" y="17348"/>
                    </a:lnTo>
                    <a:cubicBezTo>
                      <a:pt x="8852" y="17652"/>
                      <a:pt x="8978" y="17992"/>
                      <a:pt x="9013" y="18332"/>
                    </a:cubicBezTo>
                    <a:cubicBezTo>
                      <a:pt x="8870" y="18028"/>
                      <a:pt x="8763" y="17688"/>
                      <a:pt x="8691" y="17348"/>
                    </a:cubicBezTo>
                    <a:close/>
                    <a:moveTo>
                      <a:pt x="7385" y="18619"/>
                    </a:moveTo>
                    <a:lnTo>
                      <a:pt x="7385" y="18619"/>
                    </a:lnTo>
                    <a:cubicBezTo>
                      <a:pt x="7492" y="18869"/>
                      <a:pt x="7510" y="19138"/>
                      <a:pt x="7457" y="19406"/>
                    </a:cubicBezTo>
                    <a:cubicBezTo>
                      <a:pt x="7367" y="19155"/>
                      <a:pt x="7331" y="18887"/>
                      <a:pt x="7385" y="18619"/>
                    </a:cubicBezTo>
                    <a:close/>
                    <a:moveTo>
                      <a:pt x="10892" y="14449"/>
                    </a:moveTo>
                    <a:cubicBezTo>
                      <a:pt x="11089" y="14753"/>
                      <a:pt x="11322" y="15004"/>
                      <a:pt x="11572" y="15236"/>
                    </a:cubicBezTo>
                    <a:cubicBezTo>
                      <a:pt x="12664" y="16364"/>
                      <a:pt x="12521" y="17903"/>
                      <a:pt x="12145" y="19299"/>
                    </a:cubicBezTo>
                    <a:cubicBezTo>
                      <a:pt x="12145" y="19316"/>
                      <a:pt x="12145" y="19334"/>
                      <a:pt x="12163" y="19352"/>
                    </a:cubicBezTo>
                    <a:cubicBezTo>
                      <a:pt x="12127" y="19478"/>
                      <a:pt x="12074" y="19603"/>
                      <a:pt x="12020" y="19728"/>
                    </a:cubicBezTo>
                    <a:cubicBezTo>
                      <a:pt x="12270" y="18458"/>
                      <a:pt x="12127" y="17151"/>
                      <a:pt x="11626" y="15952"/>
                    </a:cubicBezTo>
                    <a:cubicBezTo>
                      <a:pt x="11621" y="15941"/>
                      <a:pt x="11612" y="15937"/>
                      <a:pt x="11602" y="15937"/>
                    </a:cubicBezTo>
                    <a:cubicBezTo>
                      <a:pt x="11582" y="15937"/>
                      <a:pt x="11560" y="15958"/>
                      <a:pt x="11572" y="15970"/>
                    </a:cubicBezTo>
                    <a:cubicBezTo>
                      <a:pt x="11769" y="16722"/>
                      <a:pt x="11895" y="17473"/>
                      <a:pt x="11966" y="18243"/>
                    </a:cubicBezTo>
                    <a:cubicBezTo>
                      <a:pt x="12002" y="18869"/>
                      <a:pt x="11895" y="19478"/>
                      <a:pt x="11877" y="20104"/>
                    </a:cubicBezTo>
                    <a:cubicBezTo>
                      <a:pt x="11787" y="20283"/>
                      <a:pt x="11716" y="20462"/>
                      <a:pt x="11626" y="20641"/>
                    </a:cubicBezTo>
                    <a:cubicBezTo>
                      <a:pt x="11698" y="19996"/>
                      <a:pt x="11644" y="19352"/>
                      <a:pt x="11465" y="18744"/>
                    </a:cubicBezTo>
                    <a:cubicBezTo>
                      <a:pt x="11143" y="17455"/>
                      <a:pt x="11107" y="16256"/>
                      <a:pt x="11018" y="14932"/>
                    </a:cubicBezTo>
                    <a:cubicBezTo>
                      <a:pt x="11018" y="14771"/>
                      <a:pt x="10982" y="14610"/>
                      <a:pt x="10892" y="14449"/>
                    </a:cubicBezTo>
                    <a:close/>
                    <a:moveTo>
                      <a:pt x="9676" y="19907"/>
                    </a:moveTo>
                    <a:cubicBezTo>
                      <a:pt x="9676" y="20193"/>
                      <a:pt x="9604" y="20498"/>
                      <a:pt x="9461" y="20766"/>
                    </a:cubicBezTo>
                    <a:cubicBezTo>
                      <a:pt x="9443" y="20623"/>
                      <a:pt x="9425" y="20498"/>
                      <a:pt x="9407" y="20354"/>
                    </a:cubicBezTo>
                    <a:lnTo>
                      <a:pt x="9425" y="20354"/>
                    </a:lnTo>
                    <a:cubicBezTo>
                      <a:pt x="9479" y="20175"/>
                      <a:pt x="9568" y="20032"/>
                      <a:pt x="9676" y="19907"/>
                    </a:cubicBezTo>
                    <a:close/>
                    <a:moveTo>
                      <a:pt x="7671" y="21589"/>
                    </a:moveTo>
                    <a:cubicBezTo>
                      <a:pt x="7958" y="21661"/>
                      <a:pt x="8137" y="21893"/>
                      <a:pt x="8369" y="22054"/>
                    </a:cubicBezTo>
                    <a:cubicBezTo>
                      <a:pt x="8101" y="21965"/>
                      <a:pt x="7850" y="21804"/>
                      <a:pt x="7671" y="21589"/>
                    </a:cubicBezTo>
                    <a:close/>
                    <a:moveTo>
                      <a:pt x="8566" y="24936"/>
                    </a:moveTo>
                    <a:lnTo>
                      <a:pt x="8566" y="24936"/>
                    </a:lnTo>
                    <a:cubicBezTo>
                      <a:pt x="8673" y="25150"/>
                      <a:pt x="8727" y="25383"/>
                      <a:pt x="8709" y="25616"/>
                    </a:cubicBezTo>
                    <a:cubicBezTo>
                      <a:pt x="8602" y="25401"/>
                      <a:pt x="8548" y="25168"/>
                      <a:pt x="8566" y="24936"/>
                    </a:cubicBezTo>
                    <a:close/>
                    <a:moveTo>
                      <a:pt x="15963" y="23939"/>
                    </a:moveTo>
                    <a:cubicBezTo>
                      <a:pt x="16073" y="23939"/>
                      <a:pt x="16164" y="24653"/>
                      <a:pt x="16171" y="24653"/>
                    </a:cubicBezTo>
                    <a:cubicBezTo>
                      <a:pt x="16171" y="24653"/>
                      <a:pt x="16171" y="24652"/>
                      <a:pt x="16171" y="24649"/>
                    </a:cubicBezTo>
                    <a:lnTo>
                      <a:pt x="16171" y="24649"/>
                    </a:lnTo>
                    <a:cubicBezTo>
                      <a:pt x="16171" y="24989"/>
                      <a:pt x="16082" y="25347"/>
                      <a:pt x="15921" y="25669"/>
                    </a:cubicBezTo>
                    <a:cubicBezTo>
                      <a:pt x="15796" y="25938"/>
                      <a:pt x="15635" y="26188"/>
                      <a:pt x="15438" y="26403"/>
                    </a:cubicBezTo>
                    <a:cubicBezTo>
                      <a:pt x="15438" y="26367"/>
                      <a:pt x="15438" y="26331"/>
                      <a:pt x="15456" y="26296"/>
                    </a:cubicBezTo>
                    <a:cubicBezTo>
                      <a:pt x="15444" y="26235"/>
                      <a:pt x="15398" y="26199"/>
                      <a:pt x="15348" y="26199"/>
                    </a:cubicBezTo>
                    <a:cubicBezTo>
                      <a:pt x="15324" y="26199"/>
                      <a:pt x="15300" y="26207"/>
                      <a:pt x="15277" y="26224"/>
                    </a:cubicBezTo>
                    <a:lnTo>
                      <a:pt x="15223" y="26296"/>
                    </a:lnTo>
                    <a:cubicBezTo>
                      <a:pt x="15223" y="26224"/>
                      <a:pt x="15223" y="26152"/>
                      <a:pt x="15223" y="26081"/>
                    </a:cubicBezTo>
                    <a:cubicBezTo>
                      <a:pt x="15223" y="26063"/>
                      <a:pt x="15223" y="26045"/>
                      <a:pt x="15205" y="26027"/>
                    </a:cubicBezTo>
                    <a:cubicBezTo>
                      <a:pt x="15223" y="25795"/>
                      <a:pt x="15223" y="25562"/>
                      <a:pt x="15205" y="25347"/>
                    </a:cubicBezTo>
                    <a:cubicBezTo>
                      <a:pt x="15330" y="24828"/>
                      <a:pt x="15581" y="24345"/>
                      <a:pt x="15939" y="23951"/>
                    </a:cubicBezTo>
                    <a:cubicBezTo>
                      <a:pt x="15947" y="23943"/>
                      <a:pt x="15955" y="23939"/>
                      <a:pt x="15963" y="23939"/>
                    </a:cubicBezTo>
                    <a:close/>
                    <a:moveTo>
                      <a:pt x="14070" y="23984"/>
                    </a:moveTo>
                    <a:cubicBezTo>
                      <a:pt x="14108" y="23984"/>
                      <a:pt x="14152" y="23996"/>
                      <a:pt x="14203" y="24023"/>
                    </a:cubicBezTo>
                    <a:cubicBezTo>
                      <a:pt x="14561" y="24202"/>
                      <a:pt x="14811" y="24506"/>
                      <a:pt x="14937" y="24882"/>
                    </a:cubicBezTo>
                    <a:cubicBezTo>
                      <a:pt x="14990" y="25043"/>
                      <a:pt x="15026" y="25222"/>
                      <a:pt x="15044" y="25401"/>
                    </a:cubicBezTo>
                    <a:cubicBezTo>
                      <a:pt x="14990" y="25669"/>
                      <a:pt x="14973" y="25938"/>
                      <a:pt x="14973" y="26206"/>
                    </a:cubicBezTo>
                    <a:cubicBezTo>
                      <a:pt x="14955" y="26242"/>
                      <a:pt x="14937" y="26296"/>
                      <a:pt x="14919" y="26349"/>
                    </a:cubicBezTo>
                    <a:cubicBezTo>
                      <a:pt x="14883" y="26206"/>
                      <a:pt x="14847" y="26081"/>
                      <a:pt x="14794" y="25956"/>
                    </a:cubicBezTo>
                    <a:cubicBezTo>
                      <a:pt x="14773" y="25928"/>
                      <a:pt x="14747" y="25917"/>
                      <a:pt x="14723" y="25917"/>
                    </a:cubicBezTo>
                    <a:cubicBezTo>
                      <a:pt x="14685" y="25917"/>
                      <a:pt x="14650" y="25947"/>
                      <a:pt x="14650" y="25991"/>
                    </a:cubicBezTo>
                    <a:cubicBezTo>
                      <a:pt x="14686" y="26242"/>
                      <a:pt x="14740" y="26492"/>
                      <a:pt x="14794" y="26743"/>
                    </a:cubicBezTo>
                    <a:cubicBezTo>
                      <a:pt x="14722" y="26671"/>
                      <a:pt x="14668" y="26582"/>
                      <a:pt x="14597" y="26510"/>
                    </a:cubicBezTo>
                    <a:lnTo>
                      <a:pt x="14597" y="26492"/>
                    </a:lnTo>
                    <a:cubicBezTo>
                      <a:pt x="14525" y="26224"/>
                      <a:pt x="14382" y="25973"/>
                      <a:pt x="14185" y="25795"/>
                    </a:cubicBezTo>
                    <a:lnTo>
                      <a:pt x="14185" y="25777"/>
                    </a:lnTo>
                    <a:cubicBezTo>
                      <a:pt x="14024" y="25401"/>
                      <a:pt x="13917" y="25007"/>
                      <a:pt x="13863" y="24596"/>
                    </a:cubicBezTo>
                    <a:cubicBezTo>
                      <a:pt x="13848" y="24457"/>
                      <a:pt x="13832" y="23984"/>
                      <a:pt x="14070" y="23984"/>
                    </a:cubicBezTo>
                    <a:close/>
                    <a:moveTo>
                      <a:pt x="17503" y="24936"/>
                    </a:moveTo>
                    <a:cubicBezTo>
                      <a:pt x="17236" y="25376"/>
                      <a:pt x="16900" y="25763"/>
                      <a:pt x="16529" y="26081"/>
                    </a:cubicBezTo>
                    <a:cubicBezTo>
                      <a:pt x="16297" y="26278"/>
                      <a:pt x="16064" y="26457"/>
                      <a:pt x="15814" y="26618"/>
                    </a:cubicBezTo>
                    <a:lnTo>
                      <a:pt x="15509" y="26743"/>
                    </a:lnTo>
                    <a:cubicBezTo>
                      <a:pt x="15474" y="26779"/>
                      <a:pt x="15474" y="26850"/>
                      <a:pt x="15509" y="26850"/>
                    </a:cubicBezTo>
                    <a:cubicBezTo>
                      <a:pt x="15456" y="26886"/>
                      <a:pt x="15402" y="26940"/>
                      <a:pt x="15348" y="26976"/>
                    </a:cubicBezTo>
                    <a:lnTo>
                      <a:pt x="15259" y="26958"/>
                    </a:lnTo>
                    <a:cubicBezTo>
                      <a:pt x="15295" y="26886"/>
                      <a:pt x="15330" y="26815"/>
                      <a:pt x="15348" y="26761"/>
                    </a:cubicBezTo>
                    <a:cubicBezTo>
                      <a:pt x="15653" y="26475"/>
                      <a:pt x="15903" y="26152"/>
                      <a:pt x="16064" y="25777"/>
                    </a:cubicBezTo>
                    <a:cubicBezTo>
                      <a:pt x="16438" y="25332"/>
                      <a:pt x="16900" y="24958"/>
                      <a:pt x="17503" y="24936"/>
                    </a:cubicBezTo>
                    <a:close/>
                    <a:moveTo>
                      <a:pt x="13195" y="25454"/>
                    </a:moveTo>
                    <a:cubicBezTo>
                      <a:pt x="13234" y="25454"/>
                      <a:pt x="13284" y="25460"/>
                      <a:pt x="13344" y="25472"/>
                    </a:cubicBezTo>
                    <a:cubicBezTo>
                      <a:pt x="13541" y="25508"/>
                      <a:pt x="13702" y="25616"/>
                      <a:pt x="13845" y="25741"/>
                    </a:cubicBezTo>
                    <a:cubicBezTo>
                      <a:pt x="13952" y="25830"/>
                      <a:pt x="14060" y="25920"/>
                      <a:pt x="14149" y="26027"/>
                    </a:cubicBezTo>
                    <a:cubicBezTo>
                      <a:pt x="14221" y="26206"/>
                      <a:pt x="14310" y="26367"/>
                      <a:pt x="14418" y="26528"/>
                    </a:cubicBezTo>
                    <a:cubicBezTo>
                      <a:pt x="14454" y="26689"/>
                      <a:pt x="14471" y="26850"/>
                      <a:pt x="14525" y="26993"/>
                    </a:cubicBezTo>
                    <a:cubicBezTo>
                      <a:pt x="13863" y="26850"/>
                      <a:pt x="13326" y="26367"/>
                      <a:pt x="13111" y="25741"/>
                    </a:cubicBezTo>
                    <a:cubicBezTo>
                      <a:pt x="13042" y="25533"/>
                      <a:pt x="13059" y="25454"/>
                      <a:pt x="13195" y="25454"/>
                    </a:cubicBezTo>
                    <a:close/>
                    <a:moveTo>
                      <a:pt x="17335" y="26385"/>
                    </a:moveTo>
                    <a:lnTo>
                      <a:pt x="17335" y="26385"/>
                    </a:lnTo>
                    <a:cubicBezTo>
                      <a:pt x="16887" y="26725"/>
                      <a:pt x="16386" y="26922"/>
                      <a:pt x="15849" y="27011"/>
                    </a:cubicBezTo>
                    <a:cubicBezTo>
                      <a:pt x="15867" y="26958"/>
                      <a:pt x="15903" y="26922"/>
                      <a:pt x="15921" y="26868"/>
                    </a:cubicBezTo>
                    <a:cubicBezTo>
                      <a:pt x="15921" y="26832"/>
                      <a:pt x="15921" y="26815"/>
                      <a:pt x="15885" y="26797"/>
                    </a:cubicBezTo>
                    <a:cubicBezTo>
                      <a:pt x="16368" y="26707"/>
                      <a:pt x="16852" y="26528"/>
                      <a:pt x="17335" y="26385"/>
                    </a:cubicBezTo>
                    <a:close/>
                    <a:moveTo>
                      <a:pt x="10570" y="26170"/>
                    </a:moveTo>
                    <a:lnTo>
                      <a:pt x="10570" y="26170"/>
                    </a:lnTo>
                    <a:cubicBezTo>
                      <a:pt x="10552" y="26349"/>
                      <a:pt x="10499" y="26528"/>
                      <a:pt x="10427" y="26689"/>
                    </a:cubicBezTo>
                    <a:cubicBezTo>
                      <a:pt x="10373" y="26850"/>
                      <a:pt x="10302" y="26993"/>
                      <a:pt x="10230" y="27137"/>
                    </a:cubicBezTo>
                    <a:lnTo>
                      <a:pt x="10230" y="27083"/>
                    </a:lnTo>
                    <a:cubicBezTo>
                      <a:pt x="10266" y="26761"/>
                      <a:pt x="10391" y="26439"/>
                      <a:pt x="10570" y="26170"/>
                    </a:cubicBezTo>
                    <a:close/>
                    <a:moveTo>
                      <a:pt x="14740" y="27155"/>
                    </a:moveTo>
                    <a:cubicBezTo>
                      <a:pt x="14758" y="27244"/>
                      <a:pt x="14794" y="27351"/>
                      <a:pt x="14829" y="27441"/>
                    </a:cubicBezTo>
                    <a:lnTo>
                      <a:pt x="14794" y="27566"/>
                    </a:lnTo>
                    <a:cubicBezTo>
                      <a:pt x="14740" y="27423"/>
                      <a:pt x="14686" y="27298"/>
                      <a:pt x="14650" y="27155"/>
                    </a:cubicBezTo>
                    <a:close/>
                    <a:moveTo>
                      <a:pt x="15205" y="28550"/>
                    </a:moveTo>
                    <a:lnTo>
                      <a:pt x="15205" y="28550"/>
                    </a:lnTo>
                    <a:cubicBezTo>
                      <a:pt x="14990" y="28837"/>
                      <a:pt x="14740" y="29087"/>
                      <a:pt x="14436" y="29266"/>
                    </a:cubicBezTo>
                    <a:lnTo>
                      <a:pt x="14436" y="29248"/>
                    </a:lnTo>
                    <a:lnTo>
                      <a:pt x="14454" y="29230"/>
                    </a:lnTo>
                    <a:cubicBezTo>
                      <a:pt x="14489" y="29212"/>
                      <a:pt x="14489" y="29177"/>
                      <a:pt x="14471" y="29141"/>
                    </a:cubicBezTo>
                    <a:cubicBezTo>
                      <a:pt x="14668" y="28890"/>
                      <a:pt x="14919" y="28694"/>
                      <a:pt x="15205" y="28550"/>
                    </a:cubicBezTo>
                    <a:close/>
                    <a:moveTo>
                      <a:pt x="7600" y="24273"/>
                    </a:moveTo>
                    <a:cubicBezTo>
                      <a:pt x="7600" y="24274"/>
                      <a:pt x="7868" y="25097"/>
                      <a:pt x="7868" y="25115"/>
                    </a:cubicBezTo>
                    <a:cubicBezTo>
                      <a:pt x="8029" y="25687"/>
                      <a:pt x="8101" y="26278"/>
                      <a:pt x="8101" y="26868"/>
                    </a:cubicBezTo>
                    <a:cubicBezTo>
                      <a:pt x="8119" y="27620"/>
                      <a:pt x="8083" y="28371"/>
                      <a:pt x="8011" y="29123"/>
                    </a:cubicBezTo>
                    <a:lnTo>
                      <a:pt x="8011" y="29105"/>
                    </a:lnTo>
                    <a:cubicBezTo>
                      <a:pt x="7886" y="28318"/>
                      <a:pt x="7814" y="27512"/>
                      <a:pt x="7814" y="26707"/>
                    </a:cubicBezTo>
                    <a:cubicBezTo>
                      <a:pt x="7814" y="26680"/>
                      <a:pt x="7788" y="26667"/>
                      <a:pt x="7761" y="26667"/>
                    </a:cubicBezTo>
                    <a:cubicBezTo>
                      <a:pt x="7734" y="26667"/>
                      <a:pt x="7707" y="26680"/>
                      <a:pt x="7707" y="26707"/>
                    </a:cubicBezTo>
                    <a:cubicBezTo>
                      <a:pt x="7689" y="27620"/>
                      <a:pt x="7779" y="28515"/>
                      <a:pt x="7976" y="29391"/>
                    </a:cubicBezTo>
                    <a:cubicBezTo>
                      <a:pt x="7976" y="29409"/>
                      <a:pt x="7976" y="29409"/>
                      <a:pt x="7976" y="29409"/>
                    </a:cubicBezTo>
                    <a:lnTo>
                      <a:pt x="7976" y="29463"/>
                    </a:lnTo>
                    <a:cubicBezTo>
                      <a:pt x="7492" y="27781"/>
                      <a:pt x="7295" y="26027"/>
                      <a:pt x="7600" y="24273"/>
                    </a:cubicBezTo>
                    <a:close/>
                    <a:moveTo>
                      <a:pt x="13505" y="29910"/>
                    </a:moveTo>
                    <a:cubicBezTo>
                      <a:pt x="13648" y="30179"/>
                      <a:pt x="13738" y="30483"/>
                      <a:pt x="13738" y="30769"/>
                    </a:cubicBezTo>
                    <a:cubicBezTo>
                      <a:pt x="13612" y="30501"/>
                      <a:pt x="13523" y="30215"/>
                      <a:pt x="13505" y="29910"/>
                    </a:cubicBezTo>
                    <a:close/>
                    <a:moveTo>
                      <a:pt x="5847" y="28806"/>
                    </a:moveTo>
                    <a:cubicBezTo>
                      <a:pt x="5894" y="28806"/>
                      <a:pt x="5925" y="28868"/>
                      <a:pt x="5918" y="29034"/>
                    </a:cubicBezTo>
                    <a:cubicBezTo>
                      <a:pt x="5918" y="29284"/>
                      <a:pt x="5900" y="29552"/>
                      <a:pt x="5882" y="29803"/>
                    </a:cubicBezTo>
                    <a:cubicBezTo>
                      <a:pt x="5864" y="30125"/>
                      <a:pt x="5828" y="30429"/>
                      <a:pt x="5792" y="30751"/>
                    </a:cubicBezTo>
                    <a:lnTo>
                      <a:pt x="5774" y="30734"/>
                    </a:lnTo>
                    <a:cubicBezTo>
                      <a:pt x="5757" y="30716"/>
                      <a:pt x="5737" y="30708"/>
                      <a:pt x="5718" y="30708"/>
                    </a:cubicBezTo>
                    <a:cubicBezTo>
                      <a:pt x="5681" y="30708"/>
                      <a:pt x="5649" y="30740"/>
                      <a:pt x="5649" y="30787"/>
                    </a:cubicBezTo>
                    <a:lnTo>
                      <a:pt x="5649" y="30805"/>
                    </a:lnTo>
                    <a:cubicBezTo>
                      <a:pt x="5595" y="30608"/>
                      <a:pt x="5506" y="30411"/>
                      <a:pt x="5399" y="30233"/>
                    </a:cubicBezTo>
                    <a:cubicBezTo>
                      <a:pt x="5345" y="29839"/>
                      <a:pt x="5399" y="29427"/>
                      <a:pt x="5595" y="29069"/>
                    </a:cubicBezTo>
                    <a:cubicBezTo>
                      <a:pt x="5670" y="28941"/>
                      <a:pt x="5777" y="28806"/>
                      <a:pt x="5847" y="28806"/>
                    </a:cubicBezTo>
                    <a:close/>
                    <a:moveTo>
                      <a:pt x="6454" y="29409"/>
                    </a:moveTo>
                    <a:cubicBezTo>
                      <a:pt x="6580" y="29946"/>
                      <a:pt x="6329" y="30555"/>
                      <a:pt x="6132" y="31109"/>
                    </a:cubicBezTo>
                    <a:cubicBezTo>
                      <a:pt x="6114" y="30984"/>
                      <a:pt x="6097" y="30859"/>
                      <a:pt x="6079" y="30734"/>
                    </a:cubicBezTo>
                    <a:lnTo>
                      <a:pt x="6097" y="30734"/>
                    </a:lnTo>
                    <a:cubicBezTo>
                      <a:pt x="6084" y="30708"/>
                      <a:pt x="6062" y="30683"/>
                      <a:pt x="6032" y="30683"/>
                    </a:cubicBezTo>
                    <a:cubicBezTo>
                      <a:pt x="6019" y="30683"/>
                      <a:pt x="6005" y="30687"/>
                      <a:pt x="5989" y="30698"/>
                    </a:cubicBezTo>
                    <a:cubicBezTo>
                      <a:pt x="6025" y="30465"/>
                      <a:pt x="6043" y="30250"/>
                      <a:pt x="6061" y="30018"/>
                    </a:cubicBezTo>
                    <a:cubicBezTo>
                      <a:pt x="6240" y="29857"/>
                      <a:pt x="6383" y="29642"/>
                      <a:pt x="6454" y="29409"/>
                    </a:cubicBezTo>
                    <a:close/>
                    <a:moveTo>
                      <a:pt x="4056" y="29141"/>
                    </a:moveTo>
                    <a:lnTo>
                      <a:pt x="4056" y="29141"/>
                    </a:lnTo>
                    <a:cubicBezTo>
                      <a:pt x="4450" y="29356"/>
                      <a:pt x="4808" y="29660"/>
                      <a:pt x="5076" y="30036"/>
                    </a:cubicBezTo>
                    <a:cubicBezTo>
                      <a:pt x="5166" y="30143"/>
                      <a:pt x="5220" y="30268"/>
                      <a:pt x="5291" y="30394"/>
                    </a:cubicBezTo>
                    <a:cubicBezTo>
                      <a:pt x="5309" y="30519"/>
                      <a:pt x="5363" y="30662"/>
                      <a:pt x="5434" y="30787"/>
                    </a:cubicBezTo>
                    <a:lnTo>
                      <a:pt x="5399" y="30751"/>
                    </a:lnTo>
                    <a:cubicBezTo>
                      <a:pt x="5381" y="30734"/>
                      <a:pt x="5361" y="30726"/>
                      <a:pt x="5342" y="30726"/>
                    </a:cubicBezTo>
                    <a:cubicBezTo>
                      <a:pt x="5305" y="30726"/>
                      <a:pt x="5273" y="30757"/>
                      <a:pt x="5273" y="30805"/>
                    </a:cubicBezTo>
                    <a:cubicBezTo>
                      <a:pt x="5255" y="30913"/>
                      <a:pt x="5255" y="31020"/>
                      <a:pt x="5273" y="31127"/>
                    </a:cubicBezTo>
                    <a:cubicBezTo>
                      <a:pt x="5202" y="31074"/>
                      <a:pt x="5112" y="31020"/>
                      <a:pt x="5041" y="30966"/>
                    </a:cubicBezTo>
                    <a:cubicBezTo>
                      <a:pt x="4898" y="30823"/>
                      <a:pt x="4736" y="30680"/>
                      <a:pt x="4558" y="30555"/>
                    </a:cubicBezTo>
                    <a:cubicBezTo>
                      <a:pt x="4504" y="30429"/>
                      <a:pt x="4450" y="30322"/>
                      <a:pt x="4414" y="30250"/>
                    </a:cubicBezTo>
                    <a:cubicBezTo>
                      <a:pt x="4218" y="29910"/>
                      <a:pt x="4110" y="29535"/>
                      <a:pt x="4056" y="29141"/>
                    </a:cubicBezTo>
                    <a:close/>
                    <a:moveTo>
                      <a:pt x="8799" y="30000"/>
                    </a:moveTo>
                    <a:cubicBezTo>
                      <a:pt x="8799" y="30394"/>
                      <a:pt x="8530" y="30751"/>
                      <a:pt x="8351" y="31127"/>
                    </a:cubicBezTo>
                    <a:lnTo>
                      <a:pt x="8351" y="31074"/>
                    </a:lnTo>
                    <a:cubicBezTo>
                      <a:pt x="8459" y="30698"/>
                      <a:pt x="8620" y="30340"/>
                      <a:pt x="8799" y="30000"/>
                    </a:cubicBezTo>
                    <a:close/>
                    <a:moveTo>
                      <a:pt x="3401" y="30138"/>
                    </a:moveTo>
                    <a:cubicBezTo>
                      <a:pt x="3792" y="30138"/>
                      <a:pt x="4218" y="30498"/>
                      <a:pt x="4486" y="30716"/>
                    </a:cubicBezTo>
                    <a:cubicBezTo>
                      <a:pt x="4504" y="30734"/>
                      <a:pt x="4522" y="30769"/>
                      <a:pt x="4540" y="30787"/>
                    </a:cubicBezTo>
                    <a:cubicBezTo>
                      <a:pt x="4647" y="30966"/>
                      <a:pt x="4790" y="31127"/>
                      <a:pt x="4987" y="31217"/>
                    </a:cubicBezTo>
                    <a:lnTo>
                      <a:pt x="5059" y="31306"/>
                    </a:lnTo>
                    <a:cubicBezTo>
                      <a:pt x="5076" y="31324"/>
                      <a:pt x="5094" y="31342"/>
                      <a:pt x="5112" y="31378"/>
                    </a:cubicBezTo>
                    <a:cubicBezTo>
                      <a:pt x="4969" y="31324"/>
                      <a:pt x="4844" y="31306"/>
                      <a:pt x="4719" y="31306"/>
                    </a:cubicBezTo>
                    <a:cubicBezTo>
                      <a:pt x="4683" y="31306"/>
                      <a:pt x="4665" y="31324"/>
                      <a:pt x="4647" y="31342"/>
                    </a:cubicBezTo>
                    <a:lnTo>
                      <a:pt x="4647" y="31360"/>
                    </a:lnTo>
                    <a:cubicBezTo>
                      <a:pt x="4468" y="31288"/>
                      <a:pt x="4289" y="31253"/>
                      <a:pt x="4092" y="31235"/>
                    </a:cubicBezTo>
                    <a:cubicBezTo>
                      <a:pt x="3949" y="31181"/>
                      <a:pt x="3806" y="31109"/>
                      <a:pt x="3645" y="31038"/>
                    </a:cubicBezTo>
                    <a:cubicBezTo>
                      <a:pt x="3466" y="30966"/>
                      <a:pt x="3305" y="30859"/>
                      <a:pt x="3162" y="30734"/>
                    </a:cubicBezTo>
                    <a:cubicBezTo>
                      <a:pt x="2893" y="30573"/>
                      <a:pt x="3019" y="30143"/>
                      <a:pt x="3323" y="30143"/>
                    </a:cubicBezTo>
                    <a:cubicBezTo>
                      <a:pt x="3349" y="30140"/>
                      <a:pt x="3375" y="30138"/>
                      <a:pt x="3401" y="30138"/>
                    </a:cubicBezTo>
                    <a:close/>
                    <a:moveTo>
                      <a:pt x="5416" y="30966"/>
                    </a:moveTo>
                    <a:lnTo>
                      <a:pt x="5416" y="30966"/>
                    </a:lnTo>
                    <a:cubicBezTo>
                      <a:pt x="5470" y="31038"/>
                      <a:pt x="5524" y="31109"/>
                      <a:pt x="5560" y="31199"/>
                    </a:cubicBezTo>
                    <a:cubicBezTo>
                      <a:pt x="5578" y="31270"/>
                      <a:pt x="5613" y="31360"/>
                      <a:pt x="5631" y="31431"/>
                    </a:cubicBezTo>
                    <a:cubicBezTo>
                      <a:pt x="5626" y="31426"/>
                      <a:pt x="5622" y="31424"/>
                      <a:pt x="5619" y="31424"/>
                    </a:cubicBezTo>
                    <a:cubicBezTo>
                      <a:pt x="5612" y="31424"/>
                      <a:pt x="5608" y="31437"/>
                      <a:pt x="5595" y="31449"/>
                    </a:cubicBezTo>
                    <a:cubicBezTo>
                      <a:pt x="5560" y="31396"/>
                      <a:pt x="5506" y="31342"/>
                      <a:pt x="5470" y="31288"/>
                    </a:cubicBezTo>
                    <a:cubicBezTo>
                      <a:pt x="5434" y="31181"/>
                      <a:pt x="5416" y="31074"/>
                      <a:pt x="5416" y="30966"/>
                    </a:cubicBezTo>
                    <a:close/>
                    <a:moveTo>
                      <a:pt x="5882" y="31163"/>
                    </a:moveTo>
                    <a:cubicBezTo>
                      <a:pt x="5935" y="31288"/>
                      <a:pt x="5971" y="31431"/>
                      <a:pt x="5989" y="31557"/>
                    </a:cubicBezTo>
                    <a:lnTo>
                      <a:pt x="5989" y="31575"/>
                    </a:lnTo>
                    <a:cubicBezTo>
                      <a:pt x="5989" y="31593"/>
                      <a:pt x="5989" y="31610"/>
                      <a:pt x="6007" y="31610"/>
                    </a:cubicBezTo>
                    <a:cubicBezTo>
                      <a:pt x="6007" y="31664"/>
                      <a:pt x="6025" y="31718"/>
                      <a:pt x="6025" y="31789"/>
                    </a:cubicBezTo>
                    <a:lnTo>
                      <a:pt x="5989" y="31754"/>
                    </a:lnTo>
                    <a:cubicBezTo>
                      <a:pt x="5971" y="31700"/>
                      <a:pt x="5953" y="31628"/>
                      <a:pt x="5918" y="31575"/>
                    </a:cubicBezTo>
                    <a:cubicBezTo>
                      <a:pt x="5900" y="31467"/>
                      <a:pt x="5864" y="31378"/>
                      <a:pt x="5846" y="31270"/>
                    </a:cubicBezTo>
                    <a:cubicBezTo>
                      <a:pt x="5846" y="31235"/>
                      <a:pt x="5882" y="31199"/>
                      <a:pt x="5882" y="31163"/>
                    </a:cubicBezTo>
                    <a:close/>
                    <a:moveTo>
                      <a:pt x="4955" y="31470"/>
                    </a:moveTo>
                    <a:cubicBezTo>
                      <a:pt x="5107" y="31490"/>
                      <a:pt x="5244" y="31543"/>
                      <a:pt x="5381" y="31628"/>
                    </a:cubicBezTo>
                    <a:cubicBezTo>
                      <a:pt x="5470" y="31700"/>
                      <a:pt x="5578" y="31771"/>
                      <a:pt x="5703" y="31825"/>
                    </a:cubicBezTo>
                    <a:lnTo>
                      <a:pt x="5757" y="31825"/>
                    </a:lnTo>
                    <a:cubicBezTo>
                      <a:pt x="5774" y="31825"/>
                      <a:pt x="5792" y="31825"/>
                      <a:pt x="5810" y="31807"/>
                    </a:cubicBezTo>
                    <a:lnTo>
                      <a:pt x="5864" y="31933"/>
                    </a:lnTo>
                    <a:cubicBezTo>
                      <a:pt x="5525" y="31843"/>
                      <a:pt x="5222" y="31666"/>
                      <a:pt x="4955" y="31470"/>
                    </a:cubicBezTo>
                    <a:close/>
                    <a:moveTo>
                      <a:pt x="12879" y="31879"/>
                    </a:moveTo>
                    <a:lnTo>
                      <a:pt x="12879" y="31879"/>
                    </a:lnTo>
                    <a:cubicBezTo>
                      <a:pt x="13040" y="32237"/>
                      <a:pt x="13129" y="32630"/>
                      <a:pt x="13129" y="33024"/>
                    </a:cubicBezTo>
                    <a:cubicBezTo>
                      <a:pt x="12932" y="32684"/>
                      <a:pt x="12789" y="32237"/>
                      <a:pt x="12879" y="31879"/>
                    </a:cubicBezTo>
                    <a:close/>
                    <a:moveTo>
                      <a:pt x="11590" y="32559"/>
                    </a:moveTo>
                    <a:lnTo>
                      <a:pt x="11590" y="32559"/>
                    </a:lnTo>
                    <a:cubicBezTo>
                      <a:pt x="11716" y="33078"/>
                      <a:pt x="11447" y="33525"/>
                      <a:pt x="11232" y="33990"/>
                    </a:cubicBezTo>
                    <a:cubicBezTo>
                      <a:pt x="11161" y="33489"/>
                      <a:pt x="11286" y="32988"/>
                      <a:pt x="11590" y="32559"/>
                    </a:cubicBezTo>
                    <a:close/>
                    <a:moveTo>
                      <a:pt x="17442" y="30107"/>
                    </a:moveTo>
                    <a:lnTo>
                      <a:pt x="17442" y="30107"/>
                    </a:lnTo>
                    <a:cubicBezTo>
                      <a:pt x="17442" y="30107"/>
                      <a:pt x="16762" y="31628"/>
                      <a:pt x="16673" y="31789"/>
                    </a:cubicBezTo>
                    <a:cubicBezTo>
                      <a:pt x="16225" y="32541"/>
                      <a:pt x="15760" y="33257"/>
                      <a:pt x="15241" y="33955"/>
                    </a:cubicBezTo>
                    <a:cubicBezTo>
                      <a:pt x="14382" y="35136"/>
                      <a:pt x="13577" y="36317"/>
                      <a:pt x="12682" y="37462"/>
                    </a:cubicBezTo>
                    <a:cubicBezTo>
                      <a:pt x="12718" y="37176"/>
                      <a:pt x="12771" y="36907"/>
                      <a:pt x="12825" y="36621"/>
                    </a:cubicBezTo>
                    <a:cubicBezTo>
                      <a:pt x="13040" y="36031"/>
                      <a:pt x="13290" y="35458"/>
                      <a:pt x="13595" y="34921"/>
                    </a:cubicBezTo>
                    <a:cubicBezTo>
                      <a:pt x="14275" y="33776"/>
                      <a:pt x="15187" y="32774"/>
                      <a:pt x="15778" y="31557"/>
                    </a:cubicBezTo>
                    <a:cubicBezTo>
                      <a:pt x="15790" y="31531"/>
                      <a:pt x="15758" y="31506"/>
                      <a:pt x="15732" y="31506"/>
                    </a:cubicBezTo>
                    <a:cubicBezTo>
                      <a:pt x="15721" y="31506"/>
                      <a:pt x="15711" y="31510"/>
                      <a:pt x="15706" y="31521"/>
                    </a:cubicBezTo>
                    <a:cubicBezTo>
                      <a:pt x="15008" y="32648"/>
                      <a:pt x="14221" y="33740"/>
                      <a:pt x="13505" y="34849"/>
                    </a:cubicBezTo>
                    <a:cubicBezTo>
                      <a:pt x="13272" y="35225"/>
                      <a:pt x="13076" y="35637"/>
                      <a:pt x="12915" y="36048"/>
                    </a:cubicBezTo>
                    <a:cubicBezTo>
                      <a:pt x="12986" y="35673"/>
                      <a:pt x="13040" y="35297"/>
                      <a:pt x="13111" y="34921"/>
                    </a:cubicBezTo>
                    <a:cubicBezTo>
                      <a:pt x="13881" y="32809"/>
                      <a:pt x="15313" y="30859"/>
                      <a:pt x="17442" y="30107"/>
                    </a:cubicBezTo>
                    <a:close/>
                    <a:moveTo>
                      <a:pt x="10713" y="36603"/>
                    </a:moveTo>
                    <a:lnTo>
                      <a:pt x="10713" y="36603"/>
                    </a:lnTo>
                    <a:cubicBezTo>
                      <a:pt x="11071" y="36800"/>
                      <a:pt x="11268" y="37176"/>
                      <a:pt x="11447" y="37534"/>
                    </a:cubicBezTo>
                    <a:cubicBezTo>
                      <a:pt x="11071" y="37373"/>
                      <a:pt x="10785" y="37015"/>
                      <a:pt x="10713" y="36603"/>
                    </a:cubicBezTo>
                    <a:close/>
                    <a:moveTo>
                      <a:pt x="9729" y="30913"/>
                    </a:moveTo>
                    <a:cubicBezTo>
                      <a:pt x="9765" y="31754"/>
                      <a:pt x="9980" y="32630"/>
                      <a:pt x="9962" y="33454"/>
                    </a:cubicBezTo>
                    <a:cubicBezTo>
                      <a:pt x="9962" y="34939"/>
                      <a:pt x="9872" y="36424"/>
                      <a:pt x="9801" y="37910"/>
                    </a:cubicBezTo>
                    <a:cubicBezTo>
                      <a:pt x="9783" y="37856"/>
                      <a:pt x="9765" y="37802"/>
                      <a:pt x="9729" y="37748"/>
                    </a:cubicBezTo>
                    <a:lnTo>
                      <a:pt x="9747" y="37748"/>
                    </a:lnTo>
                    <a:cubicBezTo>
                      <a:pt x="9693" y="36567"/>
                      <a:pt x="9479" y="35386"/>
                      <a:pt x="9586" y="34205"/>
                    </a:cubicBezTo>
                    <a:cubicBezTo>
                      <a:pt x="9586" y="34187"/>
                      <a:pt x="9573" y="34178"/>
                      <a:pt x="9557" y="34178"/>
                    </a:cubicBezTo>
                    <a:cubicBezTo>
                      <a:pt x="9541" y="34178"/>
                      <a:pt x="9523" y="34187"/>
                      <a:pt x="9514" y="34205"/>
                    </a:cubicBezTo>
                    <a:cubicBezTo>
                      <a:pt x="9425" y="35225"/>
                      <a:pt x="9443" y="36245"/>
                      <a:pt x="9568" y="37265"/>
                    </a:cubicBezTo>
                    <a:cubicBezTo>
                      <a:pt x="9461" y="36961"/>
                      <a:pt x="9353" y="36657"/>
                      <a:pt x="9264" y="36353"/>
                    </a:cubicBezTo>
                    <a:cubicBezTo>
                      <a:pt x="9264" y="36335"/>
                      <a:pt x="9264" y="36317"/>
                      <a:pt x="9264" y="36299"/>
                    </a:cubicBezTo>
                    <a:cubicBezTo>
                      <a:pt x="8996" y="35118"/>
                      <a:pt x="8888" y="34008"/>
                      <a:pt x="9157" y="32827"/>
                    </a:cubicBezTo>
                    <a:cubicBezTo>
                      <a:pt x="9300" y="32165"/>
                      <a:pt x="9532" y="31539"/>
                      <a:pt x="9729" y="30913"/>
                    </a:cubicBezTo>
                    <a:close/>
                    <a:moveTo>
                      <a:pt x="4897" y="33883"/>
                    </a:moveTo>
                    <a:cubicBezTo>
                      <a:pt x="4981" y="33883"/>
                      <a:pt x="5118" y="33905"/>
                      <a:pt x="5327" y="33955"/>
                    </a:cubicBezTo>
                    <a:cubicBezTo>
                      <a:pt x="6097" y="34152"/>
                      <a:pt x="6812" y="34778"/>
                      <a:pt x="7385" y="35279"/>
                    </a:cubicBezTo>
                    <a:cubicBezTo>
                      <a:pt x="8298" y="36102"/>
                      <a:pt x="9067" y="37068"/>
                      <a:pt x="9640" y="38160"/>
                    </a:cubicBezTo>
                    <a:lnTo>
                      <a:pt x="9783" y="38500"/>
                    </a:lnTo>
                    <a:cubicBezTo>
                      <a:pt x="9693" y="38375"/>
                      <a:pt x="9568" y="38267"/>
                      <a:pt x="9461" y="38160"/>
                    </a:cubicBezTo>
                    <a:cubicBezTo>
                      <a:pt x="9139" y="37713"/>
                      <a:pt x="8799" y="37283"/>
                      <a:pt x="8405" y="36872"/>
                    </a:cubicBezTo>
                    <a:cubicBezTo>
                      <a:pt x="7868" y="36263"/>
                      <a:pt x="7152" y="35869"/>
                      <a:pt x="6615" y="35279"/>
                    </a:cubicBezTo>
                    <a:cubicBezTo>
                      <a:pt x="6606" y="35265"/>
                      <a:pt x="6596" y="35260"/>
                      <a:pt x="6586" y="35260"/>
                    </a:cubicBezTo>
                    <a:cubicBezTo>
                      <a:pt x="6558" y="35260"/>
                      <a:pt x="6535" y="35306"/>
                      <a:pt x="6562" y="35333"/>
                    </a:cubicBezTo>
                    <a:cubicBezTo>
                      <a:pt x="7027" y="35887"/>
                      <a:pt x="7653" y="36263"/>
                      <a:pt x="8154" y="36782"/>
                    </a:cubicBezTo>
                    <a:cubicBezTo>
                      <a:pt x="8459" y="37122"/>
                      <a:pt x="8727" y="37462"/>
                      <a:pt x="9013" y="37820"/>
                    </a:cubicBezTo>
                    <a:cubicBezTo>
                      <a:pt x="8709" y="37623"/>
                      <a:pt x="8387" y="37444"/>
                      <a:pt x="8101" y="37283"/>
                    </a:cubicBezTo>
                    <a:cubicBezTo>
                      <a:pt x="6812" y="36567"/>
                      <a:pt x="6097" y="35673"/>
                      <a:pt x="5238" y="34509"/>
                    </a:cubicBezTo>
                    <a:cubicBezTo>
                      <a:pt x="5012" y="34185"/>
                      <a:pt x="4587" y="33883"/>
                      <a:pt x="4897" y="33883"/>
                    </a:cubicBezTo>
                    <a:close/>
                    <a:moveTo>
                      <a:pt x="9658" y="40057"/>
                    </a:moveTo>
                    <a:cubicBezTo>
                      <a:pt x="9890" y="40200"/>
                      <a:pt x="10087" y="40397"/>
                      <a:pt x="10230" y="40630"/>
                    </a:cubicBezTo>
                    <a:cubicBezTo>
                      <a:pt x="9998" y="40486"/>
                      <a:pt x="9801" y="40290"/>
                      <a:pt x="9658" y="40057"/>
                    </a:cubicBezTo>
                    <a:close/>
                    <a:moveTo>
                      <a:pt x="12736" y="41113"/>
                    </a:moveTo>
                    <a:cubicBezTo>
                      <a:pt x="12628" y="41560"/>
                      <a:pt x="12467" y="41990"/>
                      <a:pt x="12252" y="42401"/>
                    </a:cubicBezTo>
                    <a:cubicBezTo>
                      <a:pt x="12252" y="42294"/>
                      <a:pt x="12252" y="42186"/>
                      <a:pt x="12252" y="42097"/>
                    </a:cubicBezTo>
                    <a:cubicBezTo>
                      <a:pt x="12378" y="41757"/>
                      <a:pt x="12539" y="41417"/>
                      <a:pt x="12736" y="41113"/>
                    </a:cubicBezTo>
                    <a:close/>
                    <a:moveTo>
                      <a:pt x="9622" y="24399"/>
                    </a:moveTo>
                    <a:cubicBezTo>
                      <a:pt x="9765" y="25455"/>
                      <a:pt x="9908" y="26510"/>
                      <a:pt x="10051" y="27566"/>
                    </a:cubicBezTo>
                    <a:lnTo>
                      <a:pt x="10069" y="27584"/>
                    </a:lnTo>
                    <a:cubicBezTo>
                      <a:pt x="10373" y="29875"/>
                      <a:pt x="10731" y="32165"/>
                      <a:pt x="11089" y="34438"/>
                    </a:cubicBezTo>
                    <a:cubicBezTo>
                      <a:pt x="11089" y="34456"/>
                      <a:pt x="11089" y="34474"/>
                      <a:pt x="11107" y="34492"/>
                    </a:cubicBezTo>
                    <a:cubicBezTo>
                      <a:pt x="11232" y="35368"/>
                      <a:pt x="11358" y="36245"/>
                      <a:pt x="11465" y="37122"/>
                    </a:cubicBezTo>
                    <a:cubicBezTo>
                      <a:pt x="11304" y="36782"/>
                      <a:pt x="11000" y="36514"/>
                      <a:pt x="10660" y="36371"/>
                    </a:cubicBezTo>
                    <a:cubicBezTo>
                      <a:pt x="10650" y="36367"/>
                      <a:pt x="10641" y="36366"/>
                      <a:pt x="10632" y="36366"/>
                    </a:cubicBezTo>
                    <a:cubicBezTo>
                      <a:pt x="10589" y="36366"/>
                      <a:pt x="10552" y="36398"/>
                      <a:pt x="10552" y="36442"/>
                    </a:cubicBezTo>
                    <a:cubicBezTo>
                      <a:pt x="10570" y="37033"/>
                      <a:pt x="10982" y="37516"/>
                      <a:pt x="11537" y="37659"/>
                    </a:cubicBezTo>
                    <a:cubicBezTo>
                      <a:pt x="11626" y="38393"/>
                      <a:pt x="11716" y="39108"/>
                      <a:pt x="11805" y="39842"/>
                    </a:cubicBezTo>
                    <a:cubicBezTo>
                      <a:pt x="11912" y="40952"/>
                      <a:pt x="11966" y="42061"/>
                      <a:pt x="11966" y="43189"/>
                    </a:cubicBezTo>
                    <a:cubicBezTo>
                      <a:pt x="11519" y="41399"/>
                      <a:pt x="10535" y="39663"/>
                      <a:pt x="9872" y="38017"/>
                    </a:cubicBezTo>
                    <a:cubicBezTo>
                      <a:pt x="9890" y="38017"/>
                      <a:pt x="9908" y="38017"/>
                      <a:pt x="9926" y="37981"/>
                    </a:cubicBezTo>
                    <a:cubicBezTo>
                      <a:pt x="10177" y="36943"/>
                      <a:pt x="10141" y="35869"/>
                      <a:pt x="10141" y="34814"/>
                    </a:cubicBezTo>
                    <a:cubicBezTo>
                      <a:pt x="10159" y="33615"/>
                      <a:pt x="10230" y="32434"/>
                      <a:pt x="10033" y="31270"/>
                    </a:cubicBezTo>
                    <a:cubicBezTo>
                      <a:pt x="10051" y="30984"/>
                      <a:pt x="9998" y="30698"/>
                      <a:pt x="9872" y="30447"/>
                    </a:cubicBezTo>
                    <a:cubicBezTo>
                      <a:pt x="9926" y="30268"/>
                      <a:pt x="9962" y="30071"/>
                      <a:pt x="9980" y="29875"/>
                    </a:cubicBezTo>
                    <a:cubicBezTo>
                      <a:pt x="9990" y="29812"/>
                      <a:pt x="9946" y="29774"/>
                      <a:pt x="9900" y="29774"/>
                    </a:cubicBezTo>
                    <a:cubicBezTo>
                      <a:pt x="9868" y="29774"/>
                      <a:pt x="9834" y="29794"/>
                      <a:pt x="9819" y="29839"/>
                    </a:cubicBezTo>
                    <a:cubicBezTo>
                      <a:pt x="9801" y="29964"/>
                      <a:pt x="9765" y="30107"/>
                      <a:pt x="9765" y="30268"/>
                    </a:cubicBezTo>
                    <a:cubicBezTo>
                      <a:pt x="9693" y="30537"/>
                      <a:pt x="9622" y="30823"/>
                      <a:pt x="9532" y="31109"/>
                    </a:cubicBezTo>
                    <a:cubicBezTo>
                      <a:pt x="9336" y="31807"/>
                      <a:pt x="9085" y="32505"/>
                      <a:pt x="8942" y="33221"/>
                    </a:cubicBezTo>
                    <a:cubicBezTo>
                      <a:pt x="8817" y="33847"/>
                      <a:pt x="8817" y="34509"/>
                      <a:pt x="8924" y="35136"/>
                    </a:cubicBezTo>
                    <a:cubicBezTo>
                      <a:pt x="8638" y="33955"/>
                      <a:pt x="8441" y="32738"/>
                      <a:pt x="8369" y="31503"/>
                    </a:cubicBezTo>
                    <a:cubicBezTo>
                      <a:pt x="8530" y="31235"/>
                      <a:pt x="8673" y="30948"/>
                      <a:pt x="8781" y="30662"/>
                    </a:cubicBezTo>
                    <a:cubicBezTo>
                      <a:pt x="8924" y="30376"/>
                      <a:pt x="8978" y="30054"/>
                      <a:pt x="8924" y="29749"/>
                    </a:cubicBezTo>
                    <a:cubicBezTo>
                      <a:pt x="8914" y="29709"/>
                      <a:pt x="8876" y="29686"/>
                      <a:pt x="8838" y="29686"/>
                    </a:cubicBezTo>
                    <a:cubicBezTo>
                      <a:pt x="8808" y="29686"/>
                      <a:pt x="8779" y="29700"/>
                      <a:pt x="8763" y="29731"/>
                    </a:cubicBezTo>
                    <a:cubicBezTo>
                      <a:pt x="8584" y="30000"/>
                      <a:pt x="8441" y="30286"/>
                      <a:pt x="8333" y="30590"/>
                    </a:cubicBezTo>
                    <a:cubicBezTo>
                      <a:pt x="8333" y="30179"/>
                      <a:pt x="8333" y="29767"/>
                      <a:pt x="8351" y="29338"/>
                    </a:cubicBezTo>
                    <a:cubicBezTo>
                      <a:pt x="8441" y="27781"/>
                      <a:pt x="8799" y="26260"/>
                      <a:pt x="9425" y="24828"/>
                    </a:cubicBezTo>
                    <a:cubicBezTo>
                      <a:pt x="9461" y="24936"/>
                      <a:pt x="9497" y="25043"/>
                      <a:pt x="9514" y="25168"/>
                    </a:cubicBezTo>
                    <a:cubicBezTo>
                      <a:pt x="9514" y="25191"/>
                      <a:pt x="9530" y="25201"/>
                      <a:pt x="9548" y="25201"/>
                    </a:cubicBezTo>
                    <a:cubicBezTo>
                      <a:pt x="9574" y="25201"/>
                      <a:pt x="9604" y="25181"/>
                      <a:pt x="9604" y="25150"/>
                    </a:cubicBezTo>
                    <a:cubicBezTo>
                      <a:pt x="9586" y="24971"/>
                      <a:pt x="9568" y="24792"/>
                      <a:pt x="9532" y="24613"/>
                    </a:cubicBezTo>
                    <a:cubicBezTo>
                      <a:pt x="9568" y="24542"/>
                      <a:pt x="9604" y="24470"/>
                      <a:pt x="9622" y="24399"/>
                    </a:cubicBezTo>
                    <a:close/>
                    <a:moveTo>
                      <a:pt x="11197" y="44280"/>
                    </a:moveTo>
                    <a:lnTo>
                      <a:pt x="11197" y="44280"/>
                    </a:lnTo>
                    <a:cubicBezTo>
                      <a:pt x="11608" y="44602"/>
                      <a:pt x="11626" y="45264"/>
                      <a:pt x="11769" y="45765"/>
                    </a:cubicBezTo>
                    <a:cubicBezTo>
                      <a:pt x="11447" y="45336"/>
                      <a:pt x="11250" y="44817"/>
                      <a:pt x="11197" y="44280"/>
                    </a:cubicBezTo>
                    <a:close/>
                    <a:moveTo>
                      <a:pt x="12986" y="45443"/>
                    </a:moveTo>
                    <a:lnTo>
                      <a:pt x="12986" y="45443"/>
                    </a:lnTo>
                    <a:cubicBezTo>
                      <a:pt x="12915" y="46123"/>
                      <a:pt x="12485" y="46660"/>
                      <a:pt x="12091" y="47197"/>
                    </a:cubicBezTo>
                    <a:cubicBezTo>
                      <a:pt x="12091" y="47108"/>
                      <a:pt x="12109" y="47018"/>
                      <a:pt x="12109" y="46929"/>
                    </a:cubicBezTo>
                    <a:lnTo>
                      <a:pt x="12127" y="46929"/>
                    </a:lnTo>
                    <a:cubicBezTo>
                      <a:pt x="12396" y="46445"/>
                      <a:pt x="12521" y="45783"/>
                      <a:pt x="12986" y="45443"/>
                    </a:cubicBezTo>
                    <a:close/>
                    <a:moveTo>
                      <a:pt x="10794" y="1"/>
                    </a:moveTo>
                    <a:cubicBezTo>
                      <a:pt x="10785" y="1"/>
                      <a:pt x="10776" y="3"/>
                      <a:pt x="10767" y="8"/>
                    </a:cubicBezTo>
                    <a:cubicBezTo>
                      <a:pt x="10069" y="187"/>
                      <a:pt x="9908" y="849"/>
                      <a:pt x="9890" y="1493"/>
                    </a:cubicBezTo>
                    <a:cubicBezTo>
                      <a:pt x="9658" y="956"/>
                      <a:pt x="9336" y="473"/>
                      <a:pt x="8924" y="61"/>
                    </a:cubicBezTo>
                    <a:cubicBezTo>
                      <a:pt x="8911" y="49"/>
                      <a:pt x="8894" y="43"/>
                      <a:pt x="8877" y="43"/>
                    </a:cubicBezTo>
                    <a:cubicBezTo>
                      <a:pt x="8846" y="43"/>
                      <a:pt x="8817" y="62"/>
                      <a:pt x="8817" y="97"/>
                    </a:cubicBezTo>
                    <a:cubicBezTo>
                      <a:pt x="8548" y="759"/>
                      <a:pt x="8530" y="1493"/>
                      <a:pt x="8745" y="2173"/>
                    </a:cubicBezTo>
                    <a:cubicBezTo>
                      <a:pt x="8387" y="1833"/>
                      <a:pt x="7958" y="1547"/>
                      <a:pt x="7510" y="1332"/>
                    </a:cubicBezTo>
                    <a:cubicBezTo>
                      <a:pt x="7503" y="1329"/>
                      <a:pt x="7496" y="1328"/>
                      <a:pt x="7489" y="1328"/>
                    </a:cubicBezTo>
                    <a:cubicBezTo>
                      <a:pt x="7444" y="1328"/>
                      <a:pt x="7408" y="1375"/>
                      <a:pt x="7439" y="1421"/>
                    </a:cubicBezTo>
                    <a:cubicBezTo>
                      <a:pt x="7779" y="2083"/>
                      <a:pt x="7779" y="2853"/>
                      <a:pt x="8226" y="3497"/>
                    </a:cubicBezTo>
                    <a:cubicBezTo>
                      <a:pt x="8494" y="3801"/>
                      <a:pt x="8834" y="4052"/>
                      <a:pt x="9210" y="4231"/>
                    </a:cubicBezTo>
                    <a:cubicBezTo>
                      <a:pt x="9228" y="4410"/>
                      <a:pt x="9318" y="4589"/>
                      <a:pt x="9425" y="4750"/>
                    </a:cubicBezTo>
                    <a:cubicBezTo>
                      <a:pt x="9568" y="4929"/>
                      <a:pt x="9765" y="5036"/>
                      <a:pt x="9998" y="5054"/>
                    </a:cubicBezTo>
                    <a:cubicBezTo>
                      <a:pt x="9837" y="6307"/>
                      <a:pt x="9658" y="7559"/>
                      <a:pt x="9479" y="8830"/>
                    </a:cubicBezTo>
                    <a:cubicBezTo>
                      <a:pt x="9371" y="8508"/>
                      <a:pt x="9300" y="8186"/>
                      <a:pt x="9246" y="7864"/>
                    </a:cubicBezTo>
                    <a:lnTo>
                      <a:pt x="9246" y="7864"/>
                    </a:lnTo>
                    <a:cubicBezTo>
                      <a:pt x="9336" y="8114"/>
                      <a:pt x="9336" y="8365"/>
                      <a:pt x="9425" y="8633"/>
                    </a:cubicBezTo>
                    <a:cubicBezTo>
                      <a:pt x="9425" y="8651"/>
                      <a:pt x="9443" y="8660"/>
                      <a:pt x="9461" y="8660"/>
                    </a:cubicBezTo>
                    <a:cubicBezTo>
                      <a:pt x="9479" y="8660"/>
                      <a:pt x="9497" y="8651"/>
                      <a:pt x="9497" y="8633"/>
                    </a:cubicBezTo>
                    <a:cubicBezTo>
                      <a:pt x="9532" y="8257"/>
                      <a:pt x="9425" y="7882"/>
                      <a:pt x="9228" y="7577"/>
                    </a:cubicBezTo>
                    <a:cubicBezTo>
                      <a:pt x="9214" y="7556"/>
                      <a:pt x="9192" y="7546"/>
                      <a:pt x="9170" y="7546"/>
                    </a:cubicBezTo>
                    <a:cubicBezTo>
                      <a:pt x="9136" y="7546"/>
                      <a:pt x="9103" y="7570"/>
                      <a:pt x="9103" y="7613"/>
                    </a:cubicBezTo>
                    <a:cubicBezTo>
                      <a:pt x="9085" y="8096"/>
                      <a:pt x="9210" y="8597"/>
                      <a:pt x="9461" y="9027"/>
                    </a:cubicBezTo>
                    <a:cubicBezTo>
                      <a:pt x="9282" y="10333"/>
                      <a:pt x="9139" y="11639"/>
                      <a:pt x="9031" y="12946"/>
                    </a:cubicBezTo>
                    <a:cubicBezTo>
                      <a:pt x="8960" y="12821"/>
                      <a:pt x="8834" y="12749"/>
                      <a:pt x="8709" y="12731"/>
                    </a:cubicBezTo>
                    <a:cubicBezTo>
                      <a:pt x="8656" y="12731"/>
                      <a:pt x="8620" y="12767"/>
                      <a:pt x="8620" y="12821"/>
                    </a:cubicBezTo>
                    <a:cubicBezTo>
                      <a:pt x="8656" y="13143"/>
                      <a:pt x="8745" y="13465"/>
                      <a:pt x="8888" y="13787"/>
                    </a:cubicBezTo>
                    <a:cubicBezTo>
                      <a:pt x="8906" y="13841"/>
                      <a:pt x="8942" y="13894"/>
                      <a:pt x="8978" y="13966"/>
                    </a:cubicBezTo>
                    <a:cubicBezTo>
                      <a:pt x="8942" y="14610"/>
                      <a:pt x="8924" y="15272"/>
                      <a:pt x="8942" y="15916"/>
                    </a:cubicBezTo>
                    <a:cubicBezTo>
                      <a:pt x="8942" y="16525"/>
                      <a:pt x="8960" y="17115"/>
                      <a:pt x="8996" y="17706"/>
                    </a:cubicBezTo>
                    <a:cubicBezTo>
                      <a:pt x="8906" y="17473"/>
                      <a:pt x="8763" y="17259"/>
                      <a:pt x="8584" y="17062"/>
                    </a:cubicBezTo>
                    <a:cubicBezTo>
                      <a:pt x="8566" y="17050"/>
                      <a:pt x="8546" y="17044"/>
                      <a:pt x="8528" y="17044"/>
                    </a:cubicBezTo>
                    <a:cubicBezTo>
                      <a:pt x="8490" y="17044"/>
                      <a:pt x="8459" y="17068"/>
                      <a:pt x="8459" y="17115"/>
                    </a:cubicBezTo>
                    <a:cubicBezTo>
                      <a:pt x="8530" y="17706"/>
                      <a:pt x="8727" y="18261"/>
                      <a:pt x="9031" y="18762"/>
                    </a:cubicBezTo>
                    <a:cubicBezTo>
                      <a:pt x="9031" y="18762"/>
                      <a:pt x="9049" y="18762"/>
                      <a:pt x="9049" y="18780"/>
                    </a:cubicBezTo>
                    <a:cubicBezTo>
                      <a:pt x="9157" y="20515"/>
                      <a:pt x="9353" y="22251"/>
                      <a:pt x="9568" y="23987"/>
                    </a:cubicBezTo>
                    <a:cubicBezTo>
                      <a:pt x="9532" y="24059"/>
                      <a:pt x="9479" y="24130"/>
                      <a:pt x="9443" y="24202"/>
                    </a:cubicBezTo>
                    <a:cubicBezTo>
                      <a:pt x="9121" y="22645"/>
                      <a:pt x="8333" y="21160"/>
                      <a:pt x="7564" y="19746"/>
                    </a:cubicBezTo>
                    <a:cubicBezTo>
                      <a:pt x="7564" y="19746"/>
                      <a:pt x="7564" y="19728"/>
                      <a:pt x="7564" y="19710"/>
                    </a:cubicBezTo>
                    <a:cubicBezTo>
                      <a:pt x="7618" y="19495"/>
                      <a:pt x="7636" y="19263"/>
                      <a:pt x="7618" y="19048"/>
                    </a:cubicBezTo>
                    <a:cubicBezTo>
                      <a:pt x="7618" y="18780"/>
                      <a:pt x="7528" y="18547"/>
                      <a:pt x="7349" y="18350"/>
                    </a:cubicBezTo>
                    <a:cubicBezTo>
                      <a:pt x="7336" y="18337"/>
                      <a:pt x="7319" y="18332"/>
                      <a:pt x="7302" y="18332"/>
                    </a:cubicBezTo>
                    <a:cubicBezTo>
                      <a:pt x="7269" y="18332"/>
                      <a:pt x="7235" y="18351"/>
                      <a:pt x="7224" y="18386"/>
                    </a:cubicBezTo>
                    <a:cubicBezTo>
                      <a:pt x="7170" y="18601"/>
                      <a:pt x="7152" y="18833"/>
                      <a:pt x="7188" y="19066"/>
                    </a:cubicBezTo>
                    <a:lnTo>
                      <a:pt x="6973" y="18690"/>
                    </a:lnTo>
                    <a:cubicBezTo>
                      <a:pt x="6598" y="18010"/>
                      <a:pt x="6258" y="17294"/>
                      <a:pt x="5953" y="16596"/>
                    </a:cubicBezTo>
                    <a:lnTo>
                      <a:pt x="5971" y="16596"/>
                    </a:lnTo>
                    <a:cubicBezTo>
                      <a:pt x="6293" y="16310"/>
                      <a:pt x="6275" y="15666"/>
                      <a:pt x="6222" y="15290"/>
                    </a:cubicBezTo>
                    <a:cubicBezTo>
                      <a:pt x="6222" y="15252"/>
                      <a:pt x="6186" y="15214"/>
                      <a:pt x="6152" y="15214"/>
                    </a:cubicBezTo>
                    <a:cubicBezTo>
                      <a:pt x="6138" y="15214"/>
                      <a:pt x="6125" y="15221"/>
                      <a:pt x="6114" y="15236"/>
                    </a:cubicBezTo>
                    <a:cubicBezTo>
                      <a:pt x="5900" y="15541"/>
                      <a:pt x="5792" y="15899"/>
                      <a:pt x="5810" y="16256"/>
                    </a:cubicBezTo>
                    <a:cubicBezTo>
                      <a:pt x="5130" y="14574"/>
                      <a:pt x="4593" y="12838"/>
                      <a:pt x="4200" y="11067"/>
                    </a:cubicBezTo>
                    <a:cubicBezTo>
                      <a:pt x="4235" y="11013"/>
                      <a:pt x="4253" y="10959"/>
                      <a:pt x="4289" y="10924"/>
                    </a:cubicBezTo>
                    <a:cubicBezTo>
                      <a:pt x="4396" y="10834"/>
                      <a:pt x="4468" y="10727"/>
                      <a:pt x="4504" y="10584"/>
                    </a:cubicBezTo>
                    <a:cubicBezTo>
                      <a:pt x="4933" y="10530"/>
                      <a:pt x="5345" y="10405"/>
                      <a:pt x="5721" y="10226"/>
                    </a:cubicBezTo>
                    <a:cubicBezTo>
                      <a:pt x="5935" y="10118"/>
                      <a:pt x="6454" y="9653"/>
                      <a:pt x="6025" y="9456"/>
                    </a:cubicBezTo>
                    <a:cubicBezTo>
                      <a:pt x="6013" y="9456"/>
                      <a:pt x="6000" y="9456"/>
                      <a:pt x="5988" y="9458"/>
                    </a:cubicBezTo>
                    <a:lnTo>
                      <a:pt x="5988" y="9458"/>
                    </a:lnTo>
                    <a:cubicBezTo>
                      <a:pt x="6232" y="9155"/>
                      <a:pt x="6395" y="8794"/>
                      <a:pt x="6454" y="8400"/>
                    </a:cubicBezTo>
                    <a:cubicBezTo>
                      <a:pt x="6454" y="8365"/>
                      <a:pt x="6419" y="8329"/>
                      <a:pt x="6383" y="8329"/>
                    </a:cubicBezTo>
                    <a:cubicBezTo>
                      <a:pt x="6334" y="8323"/>
                      <a:pt x="6285" y="8320"/>
                      <a:pt x="6237" y="8320"/>
                    </a:cubicBezTo>
                    <a:cubicBezTo>
                      <a:pt x="5840" y="8320"/>
                      <a:pt x="5461" y="8513"/>
                      <a:pt x="5238" y="8848"/>
                    </a:cubicBezTo>
                    <a:cubicBezTo>
                      <a:pt x="5452" y="8383"/>
                      <a:pt x="5506" y="7864"/>
                      <a:pt x="5416" y="7363"/>
                    </a:cubicBezTo>
                    <a:cubicBezTo>
                      <a:pt x="5416" y="7342"/>
                      <a:pt x="5398" y="7333"/>
                      <a:pt x="5376" y="7333"/>
                    </a:cubicBezTo>
                    <a:cubicBezTo>
                      <a:pt x="5360" y="7333"/>
                      <a:pt x="5342" y="7337"/>
                      <a:pt x="5327" y="7345"/>
                    </a:cubicBezTo>
                    <a:cubicBezTo>
                      <a:pt x="5041" y="7649"/>
                      <a:pt x="4790" y="7989"/>
                      <a:pt x="4593" y="8347"/>
                    </a:cubicBezTo>
                    <a:cubicBezTo>
                      <a:pt x="4540" y="7846"/>
                      <a:pt x="4379" y="7363"/>
                      <a:pt x="4110" y="6933"/>
                    </a:cubicBezTo>
                    <a:cubicBezTo>
                      <a:pt x="4100" y="6912"/>
                      <a:pt x="4077" y="6903"/>
                      <a:pt x="4056" y="6903"/>
                    </a:cubicBezTo>
                    <a:cubicBezTo>
                      <a:pt x="4042" y="6903"/>
                      <a:pt x="4028" y="6908"/>
                      <a:pt x="4021" y="6915"/>
                    </a:cubicBezTo>
                    <a:cubicBezTo>
                      <a:pt x="3645" y="7309"/>
                      <a:pt x="3466" y="7846"/>
                      <a:pt x="3537" y="8365"/>
                    </a:cubicBezTo>
                    <a:cubicBezTo>
                      <a:pt x="3287" y="8007"/>
                      <a:pt x="2983" y="7649"/>
                      <a:pt x="2768" y="7345"/>
                    </a:cubicBezTo>
                    <a:cubicBezTo>
                      <a:pt x="2759" y="7327"/>
                      <a:pt x="2741" y="7318"/>
                      <a:pt x="2721" y="7318"/>
                    </a:cubicBezTo>
                    <a:cubicBezTo>
                      <a:pt x="2701" y="7318"/>
                      <a:pt x="2679" y="7327"/>
                      <a:pt x="2661" y="7345"/>
                    </a:cubicBezTo>
                    <a:cubicBezTo>
                      <a:pt x="2177" y="7917"/>
                      <a:pt x="2285" y="8723"/>
                      <a:pt x="2679" y="9331"/>
                    </a:cubicBezTo>
                    <a:cubicBezTo>
                      <a:pt x="2303" y="9170"/>
                      <a:pt x="1891" y="9045"/>
                      <a:pt x="1480" y="9009"/>
                    </a:cubicBezTo>
                    <a:cubicBezTo>
                      <a:pt x="1426" y="9009"/>
                      <a:pt x="1390" y="9045"/>
                      <a:pt x="1408" y="9098"/>
                    </a:cubicBezTo>
                    <a:cubicBezTo>
                      <a:pt x="1712" y="10226"/>
                      <a:pt x="2786" y="10691"/>
                      <a:pt x="3842" y="10816"/>
                    </a:cubicBezTo>
                    <a:cubicBezTo>
                      <a:pt x="3860" y="10816"/>
                      <a:pt x="3878" y="10816"/>
                      <a:pt x="3878" y="10798"/>
                    </a:cubicBezTo>
                    <a:cubicBezTo>
                      <a:pt x="3895" y="10798"/>
                      <a:pt x="3913" y="10816"/>
                      <a:pt x="3913" y="10816"/>
                    </a:cubicBezTo>
                    <a:cubicBezTo>
                      <a:pt x="3967" y="10816"/>
                      <a:pt x="4003" y="10781"/>
                      <a:pt x="3967" y="10745"/>
                    </a:cubicBezTo>
                    <a:cubicBezTo>
                      <a:pt x="3895" y="10673"/>
                      <a:pt x="3824" y="10602"/>
                      <a:pt x="3770" y="10512"/>
                    </a:cubicBezTo>
                    <a:lnTo>
                      <a:pt x="3770" y="10476"/>
                    </a:lnTo>
                    <a:cubicBezTo>
                      <a:pt x="3842" y="10548"/>
                      <a:pt x="3931" y="10637"/>
                      <a:pt x="3985" y="10727"/>
                    </a:cubicBezTo>
                    <a:cubicBezTo>
                      <a:pt x="3985" y="10781"/>
                      <a:pt x="4039" y="10816"/>
                      <a:pt x="4074" y="10834"/>
                    </a:cubicBezTo>
                    <a:lnTo>
                      <a:pt x="4092" y="10906"/>
                    </a:lnTo>
                    <a:lnTo>
                      <a:pt x="4074" y="10959"/>
                    </a:lnTo>
                    <a:lnTo>
                      <a:pt x="4074" y="10977"/>
                    </a:lnTo>
                    <a:cubicBezTo>
                      <a:pt x="4039" y="11031"/>
                      <a:pt x="4092" y="11103"/>
                      <a:pt x="4146" y="11103"/>
                    </a:cubicBezTo>
                    <a:cubicBezTo>
                      <a:pt x="4325" y="11944"/>
                      <a:pt x="4522" y="12785"/>
                      <a:pt x="4754" y="13608"/>
                    </a:cubicBezTo>
                    <a:lnTo>
                      <a:pt x="4736" y="13608"/>
                    </a:lnTo>
                    <a:cubicBezTo>
                      <a:pt x="4396" y="13590"/>
                      <a:pt x="4110" y="13340"/>
                      <a:pt x="4074" y="13000"/>
                    </a:cubicBezTo>
                    <a:lnTo>
                      <a:pt x="4074" y="13000"/>
                    </a:lnTo>
                    <a:cubicBezTo>
                      <a:pt x="4182" y="13071"/>
                      <a:pt x="4271" y="13143"/>
                      <a:pt x="4343" y="13232"/>
                    </a:cubicBezTo>
                    <a:cubicBezTo>
                      <a:pt x="4432" y="13357"/>
                      <a:pt x="4522" y="13465"/>
                      <a:pt x="4629" y="13554"/>
                    </a:cubicBezTo>
                    <a:cubicBezTo>
                      <a:pt x="4637" y="13563"/>
                      <a:pt x="4646" y="13566"/>
                      <a:pt x="4654" y="13566"/>
                    </a:cubicBezTo>
                    <a:cubicBezTo>
                      <a:pt x="4680" y="13566"/>
                      <a:pt x="4701" y="13528"/>
                      <a:pt x="4701" y="13501"/>
                    </a:cubicBezTo>
                    <a:cubicBezTo>
                      <a:pt x="4647" y="13357"/>
                      <a:pt x="4558" y="13232"/>
                      <a:pt x="4450" y="13143"/>
                    </a:cubicBezTo>
                    <a:cubicBezTo>
                      <a:pt x="4343" y="13017"/>
                      <a:pt x="4200" y="12910"/>
                      <a:pt x="4056" y="12821"/>
                    </a:cubicBezTo>
                    <a:cubicBezTo>
                      <a:pt x="4042" y="12816"/>
                      <a:pt x="4029" y="12814"/>
                      <a:pt x="4017" y="12814"/>
                    </a:cubicBezTo>
                    <a:cubicBezTo>
                      <a:pt x="3985" y="12814"/>
                      <a:pt x="3962" y="12830"/>
                      <a:pt x="3949" y="12856"/>
                    </a:cubicBezTo>
                    <a:cubicBezTo>
                      <a:pt x="3882" y="13294"/>
                      <a:pt x="4226" y="13684"/>
                      <a:pt x="4655" y="13684"/>
                    </a:cubicBezTo>
                    <a:cubicBezTo>
                      <a:pt x="4682" y="13684"/>
                      <a:pt x="4709" y="13683"/>
                      <a:pt x="4736" y="13680"/>
                    </a:cubicBezTo>
                    <a:cubicBezTo>
                      <a:pt x="4754" y="13680"/>
                      <a:pt x="4754" y="13680"/>
                      <a:pt x="4772" y="13662"/>
                    </a:cubicBezTo>
                    <a:cubicBezTo>
                      <a:pt x="5112" y="14932"/>
                      <a:pt x="5578" y="16167"/>
                      <a:pt x="6150" y="17348"/>
                    </a:cubicBezTo>
                    <a:cubicBezTo>
                      <a:pt x="5864" y="16990"/>
                      <a:pt x="5578" y="16614"/>
                      <a:pt x="5273" y="16239"/>
                    </a:cubicBezTo>
                    <a:cubicBezTo>
                      <a:pt x="4164" y="14324"/>
                      <a:pt x="2553" y="12498"/>
                      <a:pt x="173" y="12445"/>
                    </a:cubicBezTo>
                    <a:cubicBezTo>
                      <a:pt x="120" y="12463"/>
                      <a:pt x="120" y="12534"/>
                      <a:pt x="173" y="12534"/>
                    </a:cubicBezTo>
                    <a:cubicBezTo>
                      <a:pt x="1390" y="12803"/>
                      <a:pt x="2410" y="13089"/>
                      <a:pt x="3376" y="13930"/>
                    </a:cubicBezTo>
                    <a:cubicBezTo>
                      <a:pt x="3913" y="14431"/>
                      <a:pt x="4396" y="15022"/>
                      <a:pt x="4790" y="15648"/>
                    </a:cubicBezTo>
                    <a:cubicBezTo>
                      <a:pt x="3573" y="14216"/>
                      <a:pt x="2160" y="12964"/>
                      <a:pt x="227" y="12588"/>
                    </a:cubicBezTo>
                    <a:cubicBezTo>
                      <a:pt x="191" y="12588"/>
                      <a:pt x="173" y="12642"/>
                      <a:pt x="209" y="12660"/>
                    </a:cubicBezTo>
                    <a:cubicBezTo>
                      <a:pt x="1659" y="13214"/>
                      <a:pt x="2840" y="13823"/>
                      <a:pt x="3949" y="14914"/>
                    </a:cubicBezTo>
                    <a:cubicBezTo>
                      <a:pt x="4432" y="15379"/>
                      <a:pt x="4861" y="15862"/>
                      <a:pt x="5272" y="16380"/>
                    </a:cubicBezTo>
                    <a:lnTo>
                      <a:pt x="5272" y="16380"/>
                    </a:lnTo>
                    <a:cubicBezTo>
                      <a:pt x="4665" y="15767"/>
                      <a:pt x="3834" y="15465"/>
                      <a:pt x="3072" y="15093"/>
                    </a:cubicBezTo>
                    <a:cubicBezTo>
                      <a:pt x="1891" y="14503"/>
                      <a:pt x="996" y="13518"/>
                      <a:pt x="84" y="12588"/>
                    </a:cubicBezTo>
                    <a:cubicBezTo>
                      <a:pt x="77" y="12585"/>
                      <a:pt x="70" y="12583"/>
                      <a:pt x="63" y="12583"/>
                    </a:cubicBezTo>
                    <a:cubicBezTo>
                      <a:pt x="31" y="12583"/>
                      <a:pt x="1" y="12612"/>
                      <a:pt x="30" y="12642"/>
                    </a:cubicBezTo>
                    <a:cubicBezTo>
                      <a:pt x="674" y="13411"/>
                      <a:pt x="1426" y="14109"/>
                      <a:pt x="2213" y="14717"/>
                    </a:cubicBezTo>
                    <a:cubicBezTo>
                      <a:pt x="3197" y="15433"/>
                      <a:pt x="4343" y="15791"/>
                      <a:pt x="5309" y="16543"/>
                    </a:cubicBezTo>
                    <a:cubicBezTo>
                      <a:pt x="5318" y="16552"/>
                      <a:pt x="5327" y="16556"/>
                      <a:pt x="5336" y="16556"/>
                    </a:cubicBezTo>
                    <a:cubicBezTo>
                      <a:pt x="5345" y="16556"/>
                      <a:pt x="5354" y="16552"/>
                      <a:pt x="5363" y="16543"/>
                    </a:cubicBezTo>
                    <a:lnTo>
                      <a:pt x="5399" y="16579"/>
                    </a:lnTo>
                    <a:cubicBezTo>
                      <a:pt x="5399" y="16596"/>
                      <a:pt x="5416" y="16596"/>
                      <a:pt x="5434" y="16596"/>
                    </a:cubicBezTo>
                    <a:cubicBezTo>
                      <a:pt x="5721" y="16954"/>
                      <a:pt x="6025" y="17330"/>
                      <a:pt x="6311" y="17688"/>
                    </a:cubicBezTo>
                    <a:cubicBezTo>
                      <a:pt x="7027" y="19120"/>
                      <a:pt x="7797" y="20480"/>
                      <a:pt x="8423" y="21893"/>
                    </a:cubicBezTo>
                    <a:cubicBezTo>
                      <a:pt x="8190" y="21625"/>
                      <a:pt x="7868" y="21428"/>
                      <a:pt x="7492" y="21392"/>
                    </a:cubicBezTo>
                    <a:cubicBezTo>
                      <a:pt x="7439" y="21392"/>
                      <a:pt x="7403" y="21464"/>
                      <a:pt x="7421" y="21500"/>
                    </a:cubicBezTo>
                    <a:cubicBezTo>
                      <a:pt x="7636" y="21911"/>
                      <a:pt x="8029" y="22162"/>
                      <a:pt x="8477" y="22198"/>
                    </a:cubicBezTo>
                    <a:cubicBezTo>
                      <a:pt x="8491" y="22198"/>
                      <a:pt x="8518" y="22173"/>
                      <a:pt x="8517" y="22155"/>
                    </a:cubicBezTo>
                    <a:lnTo>
                      <a:pt x="8517" y="22155"/>
                    </a:lnTo>
                    <a:cubicBezTo>
                      <a:pt x="8855" y="22903"/>
                      <a:pt x="9122" y="23669"/>
                      <a:pt x="9336" y="24452"/>
                    </a:cubicBezTo>
                    <a:cubicBezTo>
                      <a:pt x="9157" y="24882"/>
                      <a:pt x="8978" y="25311"/>
                      <a:pt x="8834" y="25741"/>
                    </a:cubicBezTo>
                    <a:cubicBezTo>
                      <a:pt x="8870" y="25383"/>
                      <a:pt x="8852" y="24953"/>
                      <a:pt x="8548" y="24721"/>
                    </a:cubicBezTo>
                    <a:cubicBezTo>
                      <a:pt x="8535" y="24708"/>
                      <a:pt x="8518" y="24702"/>
                      <a:pt x="8501" y="24702"/>
                    </a:cubicBezTo>
                    <a:cubicBezTo>
                      <a:pt x="8468" y="24702"/>
                      <a:pt x="8434" y="24722"/>
                      <a:pt x="8423" y="24757"/>
                    </a:cubicBezTo>
                    <a:cubicBezTo>
                      <a:pt x="8333" y="25150"/>
                      <a:pt x="8441" y="25580"/>
                      <a:pt x="8709" y="25902"/>
                    </a:cubicBezTo>
                    <a:lnTo>
                      <a:pt x="8709" y="25956"/>
                    </a:lnTo>
                    <a:cubicBezTo>
                      <a:pt x="8709" y="25973"/>
                      <a:pt x="8727" y="25991"/>
                      <a:pt x="8745" y="25991"/>
                    </a:cubicBezTo>
                    <a:cubicBezTo>
                      <a:pt x="8566" y="26528"/>
                      <a:pt x="8423" y="27065"/>
                      <a:pt x="8316" y="27620"/>
                    </a:cubicBezTo>
                    <a:cubicBezTo>
                      <a:pt x="8280" y="27835"/>
                      <a:pt x="8244" y="28031"/>
                      <a:pt x="8208" y="28228"/>
                    </a:cubicBezTo>
                    <a:cubicBezTo>
                      <a:pt x="8244" y="27781"/>
                      <a:pt x="8262" y="27333"/>
                      <a:pt x="8262" y="26868"/>
                    </a:cubicBezTo>
                    <a:cubicBezTo>
                      <a:pt x="8262" y="25795"/>
                      <a:pt x="7868" y="24846"/>
                      <a:pt x="7689" y="23826"/>
                    </a:cubicBezTo>
                    <a:cubicBezTo>
                      <a:pt x="7671" y="23790"/>
                      <a:pt x="7640" y="23772"/>
                      <a:pt x="7609" y="23772"/>
                    </a:cubicBezTo>
                    <a:cubicBezTo>
                      <a:pt x="7577" y="23772"/>
                      <a:pt x="7546" y="23790"/>
                      <a:pt x="7528" y="23826"/>
                    </a:cubicBezTo>
                    <a:cubicBezTo>
                      <a:pt x="7027" y="25902"/>
                      <a:pt x="7331" y="28031"/>
                      <a:pt x="8065" y="30018"/>
                    </a:cubicBezTo>
                    <a:cubicBezTo>
                      <a:pt x="8047" y="31754"/>
                      <a:pt x="8244" y="33472"/>
                      <a:pt x="8673" y="35136"/>
                    </a:cubicBezTo>
                    <a:cubicBezTo>
                      <a:pt x="8047" y="33990"/>
                      <a:pt x="7117" y="32953"/>
                      <a:pt x="6222" y="32004"/>
                    </a:cubicBezTo>
                    <a:cubicBezTo>
                      <a:pt x="6186" y="31789"/>
                      <a:pt x="6168" y="31539"/>
                      <a:pt x="6132" y="31306"/>
                    </a:cubicBezTo>
                    <a:cubicBezTo>
                      <a:pt x="6383" y="30626"/>
                      <a:pt x="6794" y="29857"/>
                      <a:pt x="6490" y="29141"/>
                    </a:cubicBezTo>
                    <a:cubicBezTo>
                      <a:pt x="6481" y="29114"/>
                      <a:pt x="6454" y="29101"/>
                      <a:pt x="6428" y="29101"/>
                    </a:cubicBezTo>
                    <a:cubicBezTo>
                      <a:pt x="6401" y="29101"/>
                      <a:pt x="6374" y="29114"/>
                      <a:pt x="6365" y="29141"/>
                    </a:cubicBezTo>
                    <a:cubicBezTo>
                      <a:pt x="6275" y="29356"/>
                      <a:pt x="6168" y="29552"/>
                      <a:pt x="6061" y="29749"/>
                    </a:cubicBezTo>
                    <a:cubicBezTo>
                      <a:pt x="6061" y="29374"/>
                      <a:pt x="6061" y="28980"/>
                      <a:pt x="6079" y="28622"/>
                    </a:cubicBezTo>
                    <a:cubicBezTo>
                      <a:pt x="6079" y="28568"/>
                      <a:pt x="6043" y="28532"/>
                      <a:pt x="5989" y="28532"/>
                    </a:cubicBezTo>
                    <a:cubicBezTo>
                      <a:pt x="5434" y="28765"/>
                      <a:pt x="5202" y="29356"/>
                      <a:pt x="5220" y="29946"/>
                    </a:cubicBezTo>
                    <a:cubicBezTo>
                      <a:pt x="4898" y="29517"/>
                      <a:pt x="4486" y="29177"/>
                      <a:pt x="4003" y="28944"/>
                    </a:cubicBezTo>
                    <a:cubicBezTo>
                      <a:pt x="3993" y="28934"/>
                      <a:pt x="3981" y="28930"/>
                      <a:pt x="3970" y="28930"/>
                    </a:cubicBezTo>
                    <a:cubicBezTo>
                      <a:pt x="3941" y="28930"/>
                      <a:pt x="3913" y="28959"/>
                      <a:pt x="3913" y="28998"/>
                    </a:cubicBezTo>
                    <a:cubicBezTo>
                      <a:pt x="3931" y="29481"/>
                      <a:pt x="4074" y="29946"/>
                      <a:pt x="4325" y="30358"/>
                    </a:cubicBezTo>
                    <a:lnTo>
                      <a:pt x="4271" y="30322"/>
                    </a:lnTo>
                    <a:cubicBezTo>
                      <a:pt x="4064" y="30180"/>
                      <a:pt x="3689" y="29954"/>
                      <a:pt x="3369" y="29954"/>
                    </a:cubicBezTo>
                    <a:cubicBezTo>
                      <a:pt x="3246" y="29954"/>
                      <a:pt x="3131" y="29987"/>
                      <a:pt x="3036" y="30071"/>
                    </a:cubicBezTo>
                    <a:cubicBezTo>
                      <a:pt x="2553" y="30519"/>
                      <a:pt x="3072" y="30913"/>
                      <a:pt x="3681" y="31163"/>
                    </a:cubicBezTo>
                    <a:lnTo>
                      <a:pt x="3430" y="31163"/>
                    </a:lnTo>
                    <a:cubicBezTo>
                      <a:pt x="2750" y="31235"/>
                      <a:pt x="2696" y="31807"/>
                      <a:pt x="2929" y="32326"/>
                    </a:cubicBezTo>
                    <a:cubicBezTo>
                      <a:pt x="2947" y="32353"/>
                      <a:pt x="2974" y="32366"/>
                      <a:pt x="3001" y="32366"/>
                    </a:cubicBezTo>
                    <a:cubicBezTo>
                      <a:pt x="3027" y="32366"/>
                      <a:pt x="3054" y="32353"/>
                      <a:pt x="3072" y="32326"/>
                    </a:cubicBezTo>
                    <a:cubicBezTo>
                      <a:pt x="3310" y="31978"/>
                      <a:pt x="3754" y="31879"/>
                      <a:pt x="4220" y="31879"/>
                    </a:cubicBezTo>
                    <a:cubicBezTo>
                      <a:pt x="4665" y="31879"/>
                      <a:pt x="5129" y="31970"/>
                      <a:pt x="5452" y="32022"/>
                    </a:cubicBezTo>
                    <a:cubicBezTo>
                      <a:pt x="5456" y="32024"/>
                      <a:pt x="5460" y="32025"/>
                      <a:pt x="5463" y="32025"/>
                    </a:cubicBezTo>
                    <a:cubicBezTo>
                      <a:pt x="5491" y="32025"/>
                      <a:pt x="5502" y="31966"/>
                      <a:pt x="5470" y="31950"/>
                    </a:cubicBezTo>
                    <a:cubicBezTo>
                      <a:pt x="5150" y="31821"/>
                      <a:pt x="4695" y="31724"/>
                      <a:pt x="4251" y="31724"/>
                    </a:cubicBezTo>
                    <a:cubicBezTo>
                      <a:pt x="3777" y="31724"/>
                      <a:pt x="3314" y="31834"/>
                      <a:pt x="3036" y="32129"/>
                    </a:cubicBezTo>
                    <a:cubicBezTo>
                      <a:pt x="2947" y="31915"/>
                      <a:pt x="2893" y="31664"/>
                      <a:pt x="3072" y="31485"/>
                    </a:cubicBezTo>
                    <a:cubicBezTo>
                      <a:pt x="3197" y="31360"/>
                      <a:pt x="3401" y="31331"/>
                      <a:pt x="3591" y="31331"/>
                    </a:cubicBezTo>
                    <a:cubicBezTo>
                      <a:pt x="3674" y="31331"/>
                      <a:pt x="3754" y="31337"/>
                      <a:pt x="3824" y="31342"/>
                    </a:cubicBezTo>
                    <a:cubicBezTo>
                      <a:pt x="4307" y="31378"/>
                      <a:pt x="4701" y="31628"/>
                      <a:pt x="5148" y="31771"/>
                    </a:cubicBezTo>
                    <a:cubicBezTo>
                      <a:pt x="5157" y="31780"/>
                      <a:pt x="5161" y="31785"/>
                      <a:pt x="5166" y="31785"/>
                    </a:cubicBezTo>
                    <a:cubicBezTo>
                      <a:pt x="5170" y="31785"/>
                      <a:pt x="5175" y="31780"/>
                      <a:pt x="5184" y="31771"/>
                    </a:cubicBezTo>
                    <a:cubicBezTo>
                      <a:pt x="5399" y="31915"/>
                      <a:pt x="5631" y="32004"/>
                      <a:pt x="5882" y="32022"/>
                    </a:cubicBezTo>
                    <a:lnTo>
                      <a:pt x="5882" y="32058"/>
                    </a:lnTo>
                    <a:cubicBezTo>
                      <a:pt x="5893" y="32092"/>
                      <a:pt x="5927" y="32112"/>
                      <a:pt x="5964" y="32112"/>
                    </a:cubicBezTo>
                    <a:cubicBezTo>
                      <a:pt x="5985" y="32112"/>
                      <a:pt x="6006" y="32106"/>
                      <a:pt x="6025" y="32094"/>
                    </a:cubicBezTo>
                    <a:cubicBezTo>
                      <a:pt x="6043" y="32111"/>
                      <a:pt x="6061" y="32111"/>
                      <a:pt x="6079" y="32111"/>
                    </a:cubicBezTo>
                    <a:cubicBezTo>
                      <a:pt x="6079" y="32147"/>
                      <a:pt x="6097" y="32183"/>
                      <a:pt x="6114" y="32219"/>
                    </a:cubicBezTo>
                    <a:cubicBezTo>
                      <a:pt x="6122" y="32250"/>
                      <a:pt x="6147" y="32264"/>
                      <a:pt x="6173" y="32264"/>
                    </a:cubicBezTo>
                    <a:cubicBezTo>
                      <a:pt x="6206" y="32264"/>
                      <a:pt x="6240" y="32241"/>
                      <a:pt x="6240" y="32201"/>
                    </a:cubicBezTo>
                    <a:lnTo>
                      <a:pt x="6240" y="32165"/>
                    </a:lnTo>
                    <a:cubicBezTo>
                      <a:pt x="6705" y="32684"/>
                      <a:pt x="7134" y="33221"/>
                      <a:pt x="7564" y="33776"/>
                    </a:cubicBezTo>
                    <a:cubicBezTo>
                      <a:pt x="8065" y="34438"/>
                      <a:pt x="8441" y="35189"/>
                      <a:pt x="8906" y="35905"/>
                    </a:cubicBezTo>
                    <a:lnTo>
                      <a:pt x="8942" y="36066"/>
                    </a:lnTo>
                    <a:cubicBezTo>
                      <a:pt x="9049" y="36406"/>
                      <a:pt x="9157" y="36728"/>
                      <a:pt x="9264" y="37051"/>
                    </a:cubicBezTo>
                    <a:cubicBezTo>
                      <a:pt x="8166" y="35351"/>
                      <a:pt x="6385" y="33686"/>
                      <a:pt x="4596" y="33686"/>
                    </a:cubicBezTo>
                    <a:cubicBezTo>
                      <a:pt x="4577" y="33686"/>
                      <a:pt x="4559" y="33686"/>
                      <a:pt x="4540" y="33686"/>
                    </a:cubicBezTo>
                    <a:cubicBezTo>
                      <a:pt x="4468" y="33686"/>
                      <a:pt x="4432" y="33776"/>
                      <a:pt x="4486" y="33829"/>
                    </a:cubicBezTo>
                    <a:cubicBezTo>
                      <a:pt x="5291" y="34688"/>
                      <a:pt x="5828" y="35887"/>
                      <a:pt x="6777" y="36621"/>
                    </a:cubicBezTo>
                    <a:cubicBezTo>
                      <a:pt x="7564" y="37229"/>
                      <a:pt x="8566" y="37570"/>
                      <a:pt x="9336" y="38196"/>
                    </a:cubicBezTo>
                    <a:cubicBezTo>
                      <a:pt x="9479" y="38375"/>
                      <a:pt x="9622" y="38554"/>
                      <a:pt x="9765" y="38733"/>
                    </a:cubicBezTo>
                    <a:cubicBezTo>
                      <a:pt x="9770" y="38743"/>
                      <a:pt x="9777" y="38748"/>
                      <a:pt x="9784" y="38748"/>
                    </a:cubicBezTo>
                    <a:cubicBezTo>
                      <a:pt x="9799" y="38748"/>
                      <a:pt x="9813" y="38722"/>
                      <a:pt x="9801" y="38697"/>
                    </a:cubicBezTo>
                    <a:cubicBezTo>
                      <a:pt x="9801" y="38661"/>
                      <a:pt x="9765" y="38625"/>
                      <a:pt x="9747" y="38590"/>
                    </a:cubicBezTo>
                    <a:lnTo>
                      <a:pt x="9747" y="38590"/>
                    </a:lnTo>
                    <a:cubicBezTo>
                      <a:pt x="9837" y="38679"/>
                      <a:pt x="9908" y="38768"/>
                      <a:pt x="9980" y="38876"/>
                    </a:cubicBezTo>
                    <a:cubicBezTo>
                      <a:pt x="10266" y="39592"/>
                      <a:pt x="10570" y="40290"/>
                      <a:pt x="10875" y="41005"/>
                    </a:cubicBezTo>
                    <a:lnTo>
                      <a:pt x="10696" y="40898"/>
                    </a:lnTo>
                    <a:cubicBezTo>
                      <a:pt x="10552" y="40683"/>
                      <a:pt x="10391" y="40469"/>
                      <a:pt x="10212" y="40272"/>
                    </a:cubicBezTo>
                    <a:cubicBezTo>
                      <a:pt x="10033" y="40039"/>
                      <a:pt x="9801" y="39860"/>
                      <a:pt x="9514" y="39771"/>
                    </a:cubicBezTo>
                    <a:cubicBezTo>
                      <a:pt x="9507" y="39768"/>
                      <a:pt x="9500" y="39767"/>
                      <a:pt x="9493" y="39767"/>
                    </a:cubicBezTo>
                    <a:cubicBezTo>
                      <a:pt x="9444" y="39767"/>
                      <a:pt x="9392" y="39816"/>
                      <a:pt x="9407" y="39878"/>
                    </a:cubicBezTo>
                    <a:cubicBezTo>
                      <a:pt x="9711" y="40504"/>
                      <a:pt x="10266" y="40987"/>
                      <a:pt x="10928" y="41166"/>
                    </a:cubicBezTo>
                    <a:cubicBezTo>
                      <a:pt x="11393" y="42258"/>
                      <a:pt x="11733" y="43403"/>
                      <a:pt x="11948" y="44584"/>
                    </a:cubicBezTo>
                    <a:cubicBezTo>
                      <a:pt x="11948" y="44781"/>
                      <a:pt x="11930" y="44978"/>
                      <a:pt x="11912" y="45175"/>
                    </a:cubicBezTo>
                    <a:cubicBezTo>
                      <a:pt x="11787" y="44674"/>
                      <a:pt x="11555" y="44173"/>
                      <a:pt x="11143" y="44012"/>
                    </a:cubicBezTo>
                    <a:cubicBezTo>
                      <a:pt x="11131" y="44004"/>
                      <a:pt x="11118" y="44000"/>
                      <a:pt x="11104" y="44000"/>
                    </a:cubicBezTo>
                    <a:cubicBezTo>
                      <a:pt x="11055" y="44000"/>
                      <a:pt x="11004" y="44045"/>
                      <a:pt x="11018" y="44101"/>
                    </a:cubicBezTo>
                    <a:cubicBezTo>
                      <a:pt x="11107" y="44745"/>
                      <a:pt x="11268" y="45604"/>
                      <a:pt x="11859" y="45980"/>
                    </a:cubicBezTo>
                    <a:cubicBezTo>
                      <a:pt x="11680" y="47967"/>
                      <a:pt x="11322" y="49935"/>
                      <a:pt x="10803" y="51850"/>
                    </a:cubicBezTo>
                    <a:cubicBezTo>
                      <a:pt x="10781" y="51894"/>
                      <a:pt x="10813" y="51925"/>
                      <a:pt x="10850" y="51925"/>
                    </a:cubicBezTo>
                    <a:cubicBezTo>
                      <a:pt x="10873" y="51925"/>
                      <a:pt x="10897" y="51913"/>
                      <a:pt x="10910" y="51886"/>
                    </a:cubicBezTo>
                    <a:cubicBezTo>
                      <a:pt x="11465" y="50472"/>
                      <a:pt x="11859" y="49004"/>
                      <a:pt x="12074" y="47501"/>
                    </a:cubicBezTo>
                    <a:cubicBezTo>
                      <a:pt x="12682" y="47000"/>
                      <a:pt x="13272" y="46052"/>
                      <a:pt x="13183" y="45264"/>
                    </a:cubicBezTo>
                    <a:cubicBezTo>
                      <a:pt x="13183" y="45223"/>
                      <a:pt x="13140" y="45181"/>
                      <a:pt x="13096" y="45181"/>
                    </a:cubicBezTo>
                    <a:cubicBezTo>
                      <a:pt x="13083" y="45181"/>
                      <a:pt x="13070" y="45185"/>
                      <a:pt x="13058" y="45193"/>
                    </a:cubicBezTo>
                    <a:cubicBezTo>
                      <a:pt x="12575" y="45533"/>
                      <a:pt x="12414" y="46052"/>
                      <a:pt x="12181" y="46535"/>
                    </a:cubicBezTo>
                    <a:cubicBezTo>
                      <a:pt x="12306" y="45247"/>
                      <a:pt x="12342" y="43940"/>
                      <a:pt x="12288" y="42634"/>
                    </a:cubicBezTo>
                    <a:cubicBezTo>
                      <a:pt x="12736" y="42133"/>
                      <a:pt x="12879" y="41399"/>
                      <a:pt x="13004" y="40755"/>
                    </a:cubicBezTo>
                    <a:cubicBezTo>
                      <a:pt x="13018" y="40701"/>
                      <a:pt x="12980" y="40647"/>
                      <a:pt x="12930" y="40647"/>
                    </a:cubicBezTo>
                    <a:cubicBezTo>
                      <a:pt x="12914" y="40647"/>
                      <a:pt x="12896" y="40652"/>
                      <a:pt x="12879" y="40665"/>
                    </a:cubicBezTo>
                    <a:cubicBezTo>
                      <a:pt x="12610" y="40952"/>
                      <a:pt x="12396" y="41310"/>
                      <a:pt x="12252" y="41667"/>
                    </a:cubicBezTo>
                    <a:cubicBezTo>
                      <a:pt x="12252" y="41578"/>
                      <a:pt x="12252" y="41489"/>
                      <a:pt x="12235" y="41381"/>
                    </a:cubicBezTo>
                    <a:cubicBezTo>
                      <a:pt x="12342" y="40164"/>
                      <a:pt x="12485" y="38947"/>
                      <a:pt x="12646" y="37748"/>
                    </a:cubicBezTo>
                    <a:cubicBezTo>
                      <a:pt x="13505" y="36800"/>
                      <a:pt x="14203" y="35691"/>
                      <a:pt x="14937" y="34653"/>
                    </a:cubicBezTo>
                    <a:cubicBezTo>
                      <a:pt x="16010" y="33114"/>
                      <a:pt x="17048" y="31646"/>
                      <a:pt x="17818" y="29946"/>
                    </a:cubicBezTo>
                    <a:cubicBezTo>
                      <a:pt x="17850" y="29897"/>
                      <a:pt x="17809" y="29819"/>
                      <a:pt x="17747" y="29819"/>
                    </a:cubicBezTo>
                    <a:cubicBezTo>
                      <a:pt x="17741" y="29819"/>
                      <a:pt x="17735" y="29819"/>
                      <a:pt x="17728" y="29821"/>
                    </a:cubicBezTo>
                    <a:cubicBezTo>
                      <a:pt x="15599" y="30429"/>
                      <a:pt x="14114" y="32183"/>
                      <a:pt x="13272" y="34187"/>
                    </a:cubicBezTo>
                    <a:cubicBezTo>
                      <a:pt x="13451" y="33293"/>
                      <a:pt x="13648" y="32434"/>
                      <a:pt x="13863" y="31539"/>
                    </a:cubicBezTo>
                    <a:lnTo>
                      <a:pt x="13863" y="31557"/>
                    </a:lnTo>
                    <a:cubicBezTo>
                      <a:pt x="13863" y="31575"/>
                      <a:pt x="13876" y="31584"/>
                      <a:pt x="13890" y="31584"/>
                    </a:cubicBezTo>
                    <a:cubicBezTo>
                      <a:pt x="13903" y="31584"/>
                      <a:pt x="13917" y="31575"/>
                      <a:pt x="13917" y="31557"/>
                    </a:cubicBezTo>
                    <a:cubicBezTo>
                      <a:pt x="13952" y="31396"/>
                      <a:pt x="13970" y="31217"/>
                      <a:pt x="13970" y="31038"/>
                    </a:cubicBezTo>
                    <a:cubicBezTo>
                      <a:pt x="14096" y="30519"/>
                      <a:pt x="14239" y="30018"/>
                      <a:pt x="14364" y="29499"/>
                    </a:cubicBezTo>
                    <a:cubicBezTo>
                      <a:pt x="14829" y="29266"/>
                      <a:pt x="15205" y="28890"/>
                      <a:pt x="15438" y="28425"/>
                    </a:cubicBezTo>
                    <a:cubicBezTo>
                      <a:pt x="15474" y="28371"/>
                      <a:pt x="15420" y="28300"/>
                      <a:pt x="15348" y="28300"/>
                    </a:cubicBezTo>
                    <a:cubicBezTo>
                      <a:pt x="15044" y="28389"/>
                      <a:pt x="14758" y="28568"/>
                      <a:pt x="14561" y="28801"/>
                    </a:cubicBezTo>
                    <a:cubicBezTo>
                      <a:pt x="14650" y="28443"/>
                      <a:pt x="14758" y="28085"/>
                      <a:pt x="14865" y="27727"/>
                    </a:cubicBezTo>
                    <a:cubicBezTo>
                      <a:pt x="15116" y="27548"/>
                      <a:pt x="15348" y="27369"/>
                      <a:pt x="15581" y="27155"/>
                    </a:cubicBezTo>
                    <a:lnTo>
                      <a:pt x="15581" y="27155"/>
                    </a:lnTo>
                    <a:cubicBezTo>
                      <a:pt x="15545" y="27190"/>
                      <a:pt x="15527" y="27226"/>
                      <a:pt x="15509" y="27262"/>
                    </a:cubicBezTo>
                    <a:cubicBezTo>
                      <a:pt x="15495" y="27291"/>
                      <a:pt x="15516" y="27320"/>
                      <a:pt x="15544" y="27320"/>
                    </a:cubicBezTo>
                    <a:cubicBezTo>
                      <a:pt x="15550" y="27320"/>
                      <a:pt x="15556" y="27319"/>
                      <a:pt x="15563" y="27316"/>
                    </a:cubicBezTo>
                    <a:cubicBezTo>
                      <a:pt x="15635" y="27262"/>
                      <a:pt x="15688" y="27208"/>
                      <a:pt x="15742" y="27137"/>
                    </a:cubicBezTo>
                    <a:cubicBezTo>
                      <a:pt x="15753" y="27137"/>
                      <a:pt x="15764" y="27137"/>
                      <a:pt x="15775" y="27137"/>
                    </a:cubicBezTo>
                    <a:cubicBezTo>
                      <a:pt x="16468" y="27137"/>
                      <a:pt x="17324" y="26594"/>
                      <a:pt x="17764" y="26242"/>
                    </a:cubicBezTo>
                    <a:cubicBezTo>
                      <a:pt x="17800" y="26188"/>
                      <a:pt x="17782" y="26117"/>
                      <a:pt x="17710" y="26117"/>
                    </a:cubicBezTo>
                    <a:cubicBezTo>
                      <a:pt x="17263" y="26135"/>
                      <a:pt x="16816" y="26242"/>
                      <a:pt x="16404" y="26385"/>
                    </a:cubicBezTo>
                    <a:cubicBezTo>
                      <a:pt x="16923" y="25973"/>
                      <a:pt x="17370" y="25455"/>
                      <a:pt x="17728" y="24864"/>
                    </a:cubicBezTo>
                    <a:cubicBezTo>
                      <a:pt x="17746" y="24828"/>
                      <a:pt x="17710" y="24774"/>
                      <a:pt x="17657" y="24757"/>
                    </a:cubicBezTo>
                    <a:cubicBezTo>
                      <a:pt x="17102" y="24757"/>
                      <a:pt x="16565" y="25025"/>
                      <a:pt x="16189" y="25455"/>
                    </a:cubicBezTo>
                    <a:cubicBezTo>
                      <a:pt x="16386" y="24882"/>
                      <a:pt x="16350" y="24273"/>
                      <a:pt x="16082" y="23737"/>
                    </a:cubicBezTo>
                    <a:cubicBezTo>
                      <a:pt x="16060" y="23714"/>
                      <a:pt x="16031" y="23699"/>
                      <a:pt x="16004" y="23699"/>
                    </a:cubicBezTo>
                    <a:cubicBezTo>
                      <a:pt x="15987" y="23699"/>
                      <a:pt x="15970" y="23705"/>
                      <a:pt x="15957" y="23719"/>
                    </a:cubicBezTo>
                    <a:cubicBezTo>
                      <a:pt x="15581" y="24077"/>
                      <a:pt x="15313" y="24524"/>
                      <a:pt x="15169" y="25007"/>
                    </a:cubicBezTo>
                    <a:cubicBezTo>
                      <a:pt x="15098" y="24757"/>
                      <a:pt x="14990" y="24506"/>
                      <a:pt x="14829" y="24291"/>
                    </a:cubicBezTo>
                    <a:cubicBezTo>
                      <a:pt x="14734" y="24156"/>
                      <a:pt x="14330" y="23783"/>
                      <a:pt x="14055" y="23783"/>
                    </a:cubicBezTo>
                    <a:cubicBezTo>
                      <a:pt x="13967" y="23783"/>
                      <a:pt x="13893" y="23821"/>
                      <a:pt x="13845" y="23916"/>
                    </a:cubicBezTo>
                    <a:cubicBezTo>
                      <a:pt x="13612" y="24434"/>
                      <a:pt x="13809" y="25061"/>
                      <a:pt x="13988" y="25580"/>
                    </a:cubicBezTo>
                    <a:cubicBezTo>
                      <a:pt x="13770" y="25376"/>
                      <a:pt x="13480" y="25278"/>
                      <a:pt x="13186" y="25278"/>
                    </a:cubicBezTo>
                    <a:cubicBezTo>
                      <a:pt x="13119" y="25278"/>
                      <a:pt x="13052" y="25284"/>
                      <a:pt x="12986" y="25293"/>
                    </a:cubicBezTo>
                    <a:cubicBezTo>
                      <a:pt x="12950" y="25311"/>
                      <a:pt x="12932" y="25347"/>
                      <a:pt x="12932" y="25383"/>
                    </a:cubicBezTo>
                    <a:cubicBezTo>
                      <a:pt x="12932" y="26206"/>
                      <a:pt x="13738" y="27083"/>
                      <a:pt x="14579" y="27119"/>
                    </a:cubicBezTo>
                    <a:cubicBezTo>
                      <a:pt x="14633" y="27280"/>
                      <a:pt x="14686" y="27441"/>
                      <a:pt x="14740" y="27584"/>
                    </a:cubicBezTo>
                    <a:cubicBezTo>
                      <a:pt x="14758" y="27602"/>
                      <a:pt x="14758" y="27602"/>
                      <a:pt x="14758" y="27602"/>
                    </a:cubicBezTo>
                    <a:cubicBezTo>
                      <a:pt x="14758" y="27620"/>
                      <a:pt x="14758" y="27620"/>
                      <a:pt x="14758" y="27638"/>
                    </a:cubicBezTo>
                    <a:cubicBezTo>
                      <a:pt x="14758" y="27656"/>
                      <a:pt x="14758" y="27656"/>
                      <a:pt x="14758" y="27674"/>
                    </a:cubicBezTo>
                    <a:cubicBezTo>
                      <a:pt x="14615" y="28175"/>
                      <a:pt x="14454" y="28658"/>
                      <a:pt x="14310" y="29159"/>
                    </a:cubicBezTo>
                    <a:cubicBezTo>
                      <a:pt x="14293" y="29159"/>
                      <a:pt x="14293" y="29177"/>
                      <a:pt x="14310" y="29195"/>
                    </a:cubicBezTo>
                    <a:lnTo>
                      <a:pt x="14239" y="29374"/>
                    </a:lnTo>
                    <a:cubicBezTo>
                      <a:pt x="14185" y="29427"/>
                      <a:pt x="14114" y="29481"/>
                      <a:pt x="14042" y="29517"/>
                    </a:cubicBezTo>
                    <a:cubicBezTo>
                      <a:pt x="13995" y="29563"/>
                      <a:pt x="14030" y="29610"/>
                      <a:pt x="14074" y="29610"/>
                    </a:cubicBezTo>
                    <a:cubicBezTo>
                      <a:pt x="14081" y="29610"/>
                      <a:pt x="14088" y="29609"/>
                      <a:pt x="14096" y="29606"/>
                    </a:cubicBezTo>
                    <a:cubicBezTo>
                      <a:pt x="14149" y="29588"/>
                      <a:pt x="14149" y="29588"/>
                      <a:pt x="14185" y="29570"/>
                    </a:cubicBezTo>
                    <a:lnTo>
                      <a:pt x="14185" y="29570"/>
                    </a:lnTo>
                    <a:cubicBezTo>
                      <a:pt x="14096" y="29875"/>
                      <a:pt x="14006" y="30161"/>
                      <a:pt x="13935" y="30447"/>
                    </a:cubicBezTo>
                    <a:cubicBezTo>
                      <a:pt x="13863" y="30161"/>
                      <a:pt x="13738" y="29875"/>
                      <a:pt x="13541" y="29642"/>
                    </a:cubicBezTo>
                    <a:cubicBezTo>
                      <a:pt x="13527" y="29628"/>
                      <a:pt x="13511" y="29622"/>
                      <a:pt x="13495" y="29622"/>
                    </a:cubicBezTo>
                    <a:cubicBezTo>
                      <a:pt x="13469" y="29622"/>
                      <a:pt x="13445" y="29638"/>
                      <a:pt x="13434" y="29660"/>
                    </a:cubicBezTo>
                    <a:cubicBezTo>
                      <a:pt x="13326" y="30107"/>
                      <a:pt x="13523" y="30680"/>
                      <a:pt x="13738" y="31109"/>
                    </a:cubicBezTo>
                    <a:cubicBezTo>
                      <a:pt x="13595" y="31664"/>
                      <a:pt x="13451" y="32219"/>
                      <a:pt x="13308" y="32774"/>
                    </a:cubicBezTo>
                    <a:cubicBezTo>
                      <a:pt x="13290" y="32362"/>
                      <a:pt x="13183" y="31986"/>
                      <a:pt x="12950" y="31646"/>
                    </a:cubicBezTo>
                    <a:cubicBezTo>
                      <a:pt x="12941" y="31627"/>
                      <a:pt x="12915" y="31612"/>
                      <a:pt x="12890" y="31612"/>
                    </a:cubicBezTo>
                    <a:cubicBezTo>
                      <a:pt x="12870" y="31612"/>
                      <a:pt x="12851" y="31622"/>
                      <a:pt x="12843" y="31646"/>
                    </a:cubicBezTo>
                    <a:cubicBezTo>
                      <a:pt x="12610" y="32111"/>
                      <a:pt x="12843" y="32827"/>
                      <a:pt x="13183" y="33239"/>
                    </a:cubicBezTo>
                    <a:lnTo>
                      <a:pt x="13183" y="33257"/>
                    </a:lnTo>
                    <a:cubicBezTo>
                      <a:pt x="12843" y="34688"/>
                      <a:pt x="12557" y="36102"/>
                      <a:pt x="12342" y="37552"/>
                    </a:cubicBezTo>
                    <a:cubicBezTo>
                      <a:pt x="12235" y="37820"/>
                      <a:pt x="12109" y="38071"/>
                      <a:pt x="11966" y="38321"/>
                    </a:cubicBezTo>
                    <a:cubicBezTo>
                      <a:pt x="11954" y="38369"/>
                      <a:pt x="11982" y="38401"/>
                      <a:pt x="12013" y="38401"/>
                    </a:cubicBezTo>
                    <a:cubicBezTo>
                      <a:pt x="12028" y="38401"/>
                      <a:pt x="12044" y="38393"/>
                      <a:pt x="12056" y="38375"/>
                    </a:cubicBezTo>
                    <a:cubicBezTo>
                      <a:pt x="12091" y="38339"/>
                      <a:pt x="12109" y="38267"/>
                      <a:pt x="12145" y="38232"/>
                    </a:cubicBezTo>
                    <a:cubicBezTo>
                      <a:pt x="12154" y="38241"/>
                      <a:pt x="12167" y="38245"/>
                      <a:pt x="12181" y="38245"/>
                    </a:cubicBezTo>
                    <a:cubicBezTo>
                      <a:pt x="12194" y="38245"/>
                      <a:pt x="12208" y="38241"/>
                      <a:pt x="12217" y="38232"/>
                    </a:cubicBezTo>
                    <a:lnTo>
                      <a:pt x="12252" y="38178"/>
                    </a:lnTo>
                    <a:lnTo>
                      <a:pt x="12252" y="38178"/>
                    </a:lnTo>
                    <a:cubicBezTo>
                      <a:pt x="12199" y="38697"/>
                      <a:pt x="12145" y="39198"/>
                      <a:pt x="12091" y="39699"/>
                    </a:cubicBezTo>
                    <a:cubicBezTo>
                      <a:pt x="11895" y="37892"/>
                      <a:pt x="11626" y="36084"/>
                      <a:pt x="11322" y="34295"/>
                    </a:cubicBezTo>
                    <a:cubicBezTo>
                      <a:pt x="11340" y="34295"/>
                      <a:pt x="11340" y="34277"/>
                      <a:pt x="11340" y="34277"/>
                    </a:cubicBezTo>
                    <a:cubicBezTo>
                      <a:pt x="11733" y="33740"/>
                      <a:pt x="11984" y="32935"/>
                      <a:pt x="11751" y="32326"/>
                    </a:cubicBezTo>
                    <a:cubicBezTo>
                      <a:pt x="11740" y="32291"/>
                      <a:pt x="11698" y="32264"/>
                      <a:pt x="11660" y="32264"/>
                    </a:cubicBezTo>
                    <a:cubicBezTo>
                      <a:pt x="11640" y="32264"/>
                      <a:pt x="11621" y="32272"/>
                      <a:pt x="11608" y="32290"/>
                    </a:cubicBezTo>
                    <a:cubicBezTo>
                      <a:pt x="11393" y="32577"/>
                      <a:pt x="11232" y="32899"/>
                      <a:pt x="11161" y="33239"/>
                    </a:cubicBezTo>
                    <a:cubicBezTo>
                      <a:pt x="10946" y="31950"/>
                      <a:pt x="10749" y="30662"/>
                      <a:pt x="10570" y="29427"/>
                    </a:cubicBezTo>
                    <a:lnTo>
                      <a:pt x="10302" y="27351"/>
                    </a:lnTo>
                    <a:cubicBezTo>
                      <a:pt x="10624" y="26940"/>
                      <a:pt x="10803" y="26421"/>
                      <a:pt x="10785" y="25884"/>
                    </a:cubicBezTo>
                    <a:cubicBezTo>
                      <a:pt x="10785" y="25833"/>
                      <a:pt x="10739" y="25791"/>
                      <a:pt x="10693" y="25791"/>
                    </a:cubicBezTo>
                    <a:cubicBezTo>
                      <a:pt x="10675" y="25791"/>
                      <a:pt x="10657" y="25797"/>
                      <a:pt x="10642" y="25812"/>
                    </a:cubicBezTo>
                    <a:cubicBezTo>
                      <a:pt x="10445" y="26045"/>
                      <a:pt x="10302" y="26313"/>
                      <a:pt x="10195" y="26600"/>
                    </a:cubicBezTo>
                    <a:cubicBezTo>
                      <a:pt x="10087" y="25741"/>
                      <a:pt x="9980" y="24864"/>
                      <a:pt x="9855" y="23987"/>
                    </a:cubicBezTo>
                    <a:cubicBezTo>
                      <a:pt x="10177" y="23397"/>
                      <a:pt x="10535" y="22824"/>
                      <a:pt x="10928" y="22287"/>
                    </a:cubicBezTo>
                    <a:lnTo>
                      <a:pt x="10982" y="22287"/>
                    </a:lnTo>
                    <a:cubicBezTo>
                      <a:pt x="11168" y="22173"/>
                      <a:pt x="11377" y="22115"/>
                      <a:pt x="11591" y="22115"/>
                    </a:cubicBezTo>
                    <a:cubicBezTo>
                      <a:pt x="11644" y="22115"/>
                      <a:pt x="11698" y="22119"/>
                      <a:pt x="11751" y="22126"/>
                    </a:cubicBezTo>
                    <a:cubicBezTo>
                      <a:pt x="11662" y="22233"/>
                      <a:pt x="11555" y="22341"/>
                      <a:pt x="11447" y="22412"/>
                    </a:cubicBezTo>
                    <a:cubicBezTo>
                      <a:pt x="11292" y="22475"/>
                      <a:pt x="11123" y="22523"/>
                      <a:pt x="10952" y="22523"/>
                    </a:cubicBezTo>
                    <a:cubicBezTo>
                      <a:pt x="10926" y="22523"/>
                      <a:pt x="10900" y="22522"/>
                      <a:pt x="10875" y="22520"/>
                    </a:cubicBezTo>
                    <a:cubicBezTo>
                      <a:pt x="10821" y="22520"/>
                      <a:pt x="10785" y="22609"/>
                      <a:pt x="10839" y="22627"/>
                    </a:cubicBezTo>
                    <a:cubicBezTo>
                      <a:pt x="10918" y="22668"/>
                      <a:pt x="11000" y="22687"/>
                      <a:pt x="11082" y="22687"/>
                    </a:cubicBezTo>
                    <a:cubicBezTo>
                      <a:pt x="11427" y="22687"/>
                      <a:pt x="11778" y="22368"/>
                      <a:pt x="11966" y="22108"/>
                    </a:cubicBezTo>
                    <a:cubicBezTo>
                      <a:pt x="11984" y="22072"/>
                      <a:pt x="11966" y="22019"/>
                      <a:pt x="11912" y="22001"/>
                    </a:cubicBezTo>
                    <a:cubicBezTo>
                      <a:pt x="11827" y="21985"/>
                      <a:pt x="11741" y="21977"/>
                      <a:pt x="11655" y="21977"/>
                    </a:cubicBezTo>
                    <a:cubicBezTo>
                      <a:pt x="11456" y="21977"/>
                      <a:pt x="11259" y="22020"/>
                      <a:pt x="11071" y="22108"/>
                    </a:cubicBezTo>
                    <a:cubicBezTo>
                      <a:pt x="11393" y="21697"/>
                      <a:pt x="11716" y="21321"/>
                      <a:pt x="12074" y="20945"/>
                    </a:cubicBezTo>
                    <a:cubicBezTo>
                      <a:pt x="12270" y="20730"/>
                      <a:pt x="12485" y="20533"/>
                      <a:pt x="12700" y="20337"/>
                    </a:cubicBezTo>
                    <a:cubicBezTo>
                      <a:pt x="13165" y="20104"/>
                      <a:pt x="13648" y="19889"/>
                      <a:pt x="14149" y="19728"/>
                    </a:cubicBezTo>
                    <a:cubicBezTo>
                      <a:pt x="15259" y="19281"/>
                      <a:pt x="16422" y="18976"/>
                      <a:pt x="17603" y="18851"/>
                    </a:cubicBezTo>
                    <a:cubicBezTo>
                      <a:pt x="17657" y="18851"/>
                      <a:pt x="17657" y="18780"/>
                      <a:pt x="17603" y="18780"/>
                    </a:cubicBezTo>
                    <a:cubicBezTo>
                      <a:pt x="17537" y="18777"/>
                      <a:pt x="17472" y="18776"/>
                      <a:pt x="17407" y="18776"/>
                    </a:cubicBezTo>
                    <a:cubicBezTo>
                      <a:pt x="16161" y="18776"/>
                      <a:pt x="15038" y="19250"/>
                      <a:pt x="13899" y="19692"/>
                    </a:cubicBezTo>
                    <a:cubicBezTo>
                      <a:pt x="13595" y="19818"/>
                      <a:pt x="13290" y="19925"/>
                      <a:pt x="13004" y="20050"/>
                    </a:cubicBezTo>
                    <a:cubicBezTo>
                      <a:pt x="13684" y="19746"/>
                      <a:pt x="14275" y="19316"/>
                      <a:pt x="14919" y="18959"/>
                    </a:cubicBezTo>
                    <a:cubicBezTo>
                      <a:pt x="15688" y="18547"/>
                      <a:pt x="16565" y="18475"/>
                      <a:pt x="17424" y="18475"/>
                    </a:cubicBezTo>
                    <a:cubicBezTo>
                      <a:pt x="17524" y="18475"/>
                      <a:pt x="17705" y="18471"/>
                      <a:pt x="17917" y="18471"/>
                    </a:cubicBezTo>
                    <a:cubicBezTo>
                      <a:pt x="18657" y="18471"/>
                      <a:pt x="19764" y="18525"/>
                      <a:pt x="18999" y="19012"/>
                    </a:cubicBezTo>
                    <a:cubicBezTo>
                      <a:pt x="17710" y="19782"/>
                      <a:pt x="16583" y="20014"/>
                      <a:pt x="15098" y="20050"/>
                    </a:cubicBezTo>
                    <a:cubicBezTo>
                      <a:pt x="14131" y="20068"/>
                      <a:pt x="13255" y="20193"/>
                      <a:pt x="12396" y="20694"/>
                    </a:cubicBezTo>
                    <a:cubicBezTo>
                      <a:pt x="12364" y="20710"/>
                      <a:pt x="12389" y="20769"/>
                      <a:pt x="12420" y="20769"/>
                    </a:cubicBezTo>
                    <a:cubicBezTo>
                      <a:pt x="12424" y="20769"/>
                      <a:pt x="12427" y="20768"/>
                      <a:pt x="12431" y="20766"/>
                    </a:cubicBezTo>
                    <a:cubicBezTo>
                      <a:pt x="13863" y="20211"/>
                      <a:pt x="15241" y="20265"/>
                      <a:pt x="16726" y="20140"/>
                    </a:cubicBezTo>
                    <a:cubicBezTo>
                      <a:pt x="17854" y="20032"/>
                      <a:pt x="18838" y="19245"/>
                      <a:pt x="19786" y="18726"/>
                    </a:cubicBezTo>
                    <a:cubicBezTo>
                      <a:pt x="19840" y="18690"/>
                      <a:pt x="19840" y="18601"/>
                      <a:pt x="19768" y="18583"/>
                    </a:cubicBezTo>
                    <a:cubicBezTo>
                      <a:pt x="18933" y="18440"/>
                      <a:pt x="18114" y="18320"/>
                      <a:pt x="17284" y="18320"/>
                    </a:cubicBezTo>
                    <a:cubicBezTo>
                      <a:pt x="16869" y="18320"/>
                      <a:pt x="16452" y="18350"/>
                      <a:pt x="16028" y="18422"/>
                    </a:cubicBezTo>
                    <a:cubicBezTo>
                      <a:pt x="15062" y="18583"/>
                      <a:pt x="14239" y="19209"/>
                      <a:pt x="13398" y="19728"/>
                    </a:cubicBezTo>
                    <a:cubicBezTo>
                      <a:pt x="13935" y="19245"/>
                      <a:pt x="14471" y="18762"/>
                      <a:pt x="15008" y="18261"/>
                    </a:cubicBezTo>
                    <a:cubicBezTo>
                      <a:pt x="15527" y="17778"/>
                      <a:pt x="16028" y="17330"/>
                      <a:pt x="16583" y="16901"/>
                    </a:cubicBezTo>
                    <a:cubicBezTo>
                      <a:pt x="16770" y="16979"/>
                      <a:pt x="16984" y="17029"/>
                      <a:pt x="17202" y="17029"/>
                    </a:cubicBezTo>
                    <a:cubicBezTo>
                      <a:pt x="17234" y="17029"/>
                      <a:pt x="17267" y="17028"/>
                      <a:pt x="17299" y="17026"/>
                    </a:cubicBezTo>
                    <a:cubicBezTo>
                      <a:pt x="17424" y="17008"/>
                      <a:pt x="17657" y="16883"/>
                      <a:pt x="17639" y="16722"/>
                    </a:cubicBezTo>
                    <a:cubicBezTo>
                      <a:pt x="17603" y="16543"/>
                      <a:pt x="17406" y="16507"/>
                      <a:pt x="17299" y="16471"/>
                    </a:cubicBezTo>
                    <a:lnTo>
                      <a:pt x="17192" y="16453"/>
                    </a:lnTo>
                    <a:cubicBezTo>
                      <a:pt x="17514" y="16221"/>
                      <a:pt x="17836" y="16006"/>
                      <a:pt x="18176" y="15809"/>
                    </a:cubicBezTo>
                    <a:cubicBezTo>
                      <a:pt x="18194" y="15827"/>
                      <a:pt x="18229" y="15845"/>
                      <a:pt x="18265" y="15845"/>
                    </a:cubicBezTo>
                    <a:lnTo>
                      <a:pt x="18337" y="15845"/>
                    </a:lnTo>
                    <a:cubicBezTo>
                      <a:pt x="18426" y="15916"/>
                      <a:pt x="18516" y="15952"/>
                      <a:pt x="18623" y="15988"/>
                    </a:cubicBezTo>
                    <a:cubicBezTo>
                      <a:pt x="18628" y="15993"/>
                      <a:pt x="18635" y="15995"/>
                      <a:pt x="18643" y="15995"/>
                    </a:cubicBezTo>
                    <a:cubicBezTo>
                      <a:pt x="18660" y="15995"/>
                      <a:pt x="18682" y="15983"/>
                      <a:pt x="18695" y="15970"/>
                    </a:cubicBezTo>
                    <a:lnTo>
                      <a:pt x="18766" y="15970"/>
                    </a:lnTo>
                    <a:cubicBezTo>
                      <a:pt x="19303" y="16901"/>
                      <a:pt x="20108" y="17795"/>
                      <a:pt x="21254" y="17795"/>
                    </a:cubicBezTo>
                    <a:cubicBezTo>
                      <a:pt x="21325" y="17795"/>
                      <a:pt x="21361" y="17724"/>
                      <a:pt x="21325" y="17670"/>
                    </a:cubicBezTo>
                    <a:cubicBezTo>
                      <a:pt x="21164" y="17241"/>
                      <a:pt x="20914" y="16865"/>
                      <a:pt x="20574" y="16561"/>
                    </a:cubicBezTo>
                    <a:lnTo>
                      <a:pt x="20574" y="16561"/>
                    </a:lnTo>
                    <a:cubicBezTo>
                      <a:pt x="20628" y="16565"/>
                      <a:pt x="20682" y="16567"/>
                      <a:pt x="20736" y="16567"/>
                    </a:cubicBezTo>
                    <a:cubicBezTo>
                      <a:pt x="21164" y="16567"/>
                      <a:pt x="21586" y="16441"/>
                      <a:pt x="21952" y="16203"/>
                    </a:cubicBezTo>
                    <a:cubicBezTo>
                      <a:pt x="21970" y="16167"/>
                      <a:pt x="21970" y="16131"/>
                      <a:pt x="21952" y="16113"/>
                    </a:cubicBezTo>
                    <a:lnTo>
                      <a:pt x="21898" y="16149"/>
                    </a:lnTo>
                    <a:cubicBezTo>
                      <a:pt x="21644" y="15624"/>
                      <a:pt x="21005" y="15468"/>
                      <a:pt x="20360" y="15468"/>
                    </a:cubicBezTo>
                    <a:cubicBezTo>
                      <a:pt x="20324" y="15468"/>
                      <a:pt x="20288" y="15468"/>
                      <a:pt x="20252" y="15469"/>
                    </a:cubicBezTo>
                    <a:lnTo>
                      <a:pt x="20502" y="15362"/>
                    </a:lnTo>
                    <a:cubicBezTo>
                      <a:pt x="20860" y="15219"/>
                      <a:pt x="21594" y="14950"/>
                      <a:pt x="21630" y="14467"/>
                    </a:cubicBezTo>
                    <a:cubicBezTo>
                      <a:pt x="21649" y="14152"/>
                      <a:pt x="21365" y="14064"/>
                      <a:pt x="21061" y="14064"/>
                    </a:cubicBezTo>
                    <a:cubicBezTo>
                      <a:pt x="20813" y="14064"/>
                      <a:pt x="20551" y="14122"/>
                      <a:pt x="20431" y="14163"/>
                    </a:cubicBezTo>
                    <a:cubicBezTo>
                      <a:pt x="20287" y="14216"/>
                      <a:pt x="20162" y="14270"/>
                      <a:pt x="20019" y="14342"/>
                    </a:cubicBezTo>
                    <a:cubicBezTo>
                      <a:pt x="20377" y="13948"/>
                      <a:pt x="20609" y="13483"/>
                      <a:pt x="20717" y="12982"/>
                    </a:cubicBezTo>
                    <a:cubicBezTo>
                      <a:pt x="20735" y="12946"/>
                      <a:pt x="20699" y="12892"/>
                      <a:pt x="20645" y="12892"/>
                    </a:cubicBezTo>
                    <a:cubicBezTo>
                      <a:pt x="20001" y="12892"/>
                      <a:pt x="19589" y="13304"/>
                      <a:pt x="19285" y="13823"/>
                    </a:cubicBezTo>
                    <a:cubicBezTo>
                      <a:pt x="19393" y="13178"/>
                      <a:pt x="19160" y="12516"/>
                      <a:pt x="18677" y="11872"/>
                    </a:cubicBezTo>
                    <a:cubicBezTo>
                      <a:pt x="18667" y="11852"/>
                      <a:pt x="18641" y="11838"/>
                      <a:pt x="18614" y="11838"/>
                    </a:cubicBezTo>
                    <a:cubicBezTo>
                      <a:pt x="18591" y="11838"/>
                      <a:pt x="18568" y="11848"/>
                      <a:pt x="18552" y="11872"/>
                    </a:cubicBezTo>
                    <a:cubicBezTo>
                      <a:pt x="18337" y="12355"/>
                      <a:pt x="18229" y="12856"/>
                      <a:pt x="18194" y="13375"/>
                    </a:cubicBezTo>
                    <a:cubicBezTo>
                      <a:pt x="18122" y="13250"/>
                      <a:pt x="18050" y="13125"/>
                      <a:pt x="17979" y="13000"/>
                    </a:cubicBezTo>
                    <a:cubicBezTo>
                      <a:pt x="17961" y="12964"/>
                      <a:pt x="17943" y="12946"/>
                      <a:pt x="17907" y="12946"/>
                    </a:cubicBezTo>
                    <a:cubicBezTo>
                      <a:pt x="17889" y="12946"/>
                      <a:pt x="17872" y="12928"/>
                      <a:pt x="17854" y="12928"/>
                    </a:cubicBezTo>
                    <a:lnTo>
                      <a:pt x="17818" y="12928"/>
                    </a:lnTo>
                    <a:cubicBezTo>
                      <a:pt x="17782" y="12928"/>
                      <a:pt x="17746" y="12964"/>
                      <a:pt x="17746" y="12982"/>
                    </a:cubicBezTo>
                    <a:cubicBezTo>
                      <a:pt x="17478" y="13805"/>
                      <a:pt x="17406" y="14968"/>
                      <a:pt x="18104" y="15594"/>
                    </a:cubicBezTo>
                    <a:cubicBezTo>
                      <a:pt x="18086" y="15630"/>
                      <a:pt x="18086" y="15666"/>
                      <a:pt x="18104" y="15684"/>
                    </a:cubicBezTo>
                    <a:cubicBezTo>
                      <a:pt x="17639" y="15899"/>
                      <a:pt x="17209" y="16149"/>
                      <a:pt x="16798" y="16435"/>
                    </a:cubicBezTo>
                    <a:cubicBezTo>
                      <a:pt x="16762" y="16435"/>
                      <a:pt x="16708" y="16453"/>
                      <a:pt x="16673" y="16471"/>
                    </a:cubicBezTo>
                    <a:cubicBezTo>
                      <a:pt x="16655" y="16489"/>
                      <a:pt x="16655" y="16507"/>
                      <a:pt x="16655" y="16525"/>
                    </a:cubicBezTo>
                    <a:cubicBezTo>
                      <a:pt x="16315" y="16775"/>
                      <a:pt x="15993" y="17026"/>
                      <a:pt x="15653" y="17294"/>
                    </a:cubicBezTo>
                    <a:cubicBezTo>
                      <a:pt x="15849" y="16972"/>
                      <a:pt x="15957" y="16561"/>
                      <a:pt x="15796" y="16239"/>
                    </a:cubicBezTo>
                    <a:cubicBezTo>
                      <a:pt x="15776" y="16209"/>
                      <a:pt x="15751" y="16196"/>
                      <a:pt x="15729" y="16196"/>
                    </a:cubicBezTo>
                    <a:cubicBezTo>
                      <a:pt x="15712" y="16196"/>
                      <a:pt x="15696" y="16205"/>
                      <a:pt x="15688" y="16221"/>
                    </a:cubicBezTo>
                    <a:cubicBezTo>
                      <a:pt x="15384" y="16525"/>
                      <a:pt x="15259" y="16972"/>
                      <a:pt x="15366" y="17402"/>
                    </a:cubicBezTo>
                    <a:cubicBezTo>
                      <a:pt x="15330" y="17455"/>
                      <a:pt x="15313" y="17509"/>
                      <a:pt x="15295" y="17563"/>
                    </a:cubicBezTo>
                    <a:cubicBezTo>
                      <a:pt x="15295" y="17563"/>
                      <a:pt x="15295" y="17581"/>
                      <a:pt x="15295" y="17599"/>
                    </a:cubicBezTo>
                    <a:cubicBezTo>
                      <a:pt x="14346" y="18404"/>
                      <a:pt x="13451" y="19316"/>
                      <a:pt x="12592" y="20140"/>
                    </a:cubicBezTo>
                    <a:lnTo>
                      <a:pt x="12539" y="20158"/>
                    </a:lnTo>
                    <a:cubicBezTo>
                      <a:pt x="12521" y="20175"/>
                      <a:pt x="12521" y="20193"/>
                      <a:pt x="12521" y="20211"/>
                    </a:cubicBezTo>
                    <a:lnTo>
                      <a:pt x="12199" y="20515"/>
                    </a:lnTo>
                    <a:cubicBezTo>
                      <a:pt x="12074" y="20605"/>
                      <a:pt x="11948" y="20730"/>
                      <a:pt x="11841" y="20873"/>
                    </a:cubicBezTo>
                    <a:cubicBezTo>
                      <a:pt x="11751" y="20945"/>
                      <a:pt x="11680" y="21034"/>
                      <a:pt x="11590" y="21124"/>
                    </a:cubicBezTo>
                    <a:cubicBezTo>
                      <a:pt x="12002" y="20319"/>
                      <a:pt x="12324" y="19460"/>
                      <a:pt x="12539" y="18583"/>
                    </a:cubicBezTo>
                    <a:cubicBezTo>
                      <a:pt x="12664" y="18118"/>
                      <a:pt x="12807" y="17616"/>
                      <a:pt x="12932" y="17115"/>
                    </a:cubicBezTo>
                    <a:cubicBezTo>
                      <a:pt x="13129" y="17026"/>
                      <a:pt x="13308" y="16901"/>
                      <a:pt x="13434" y="16722"/>
                    </a:cubicBezTo>
                    <a:cubicBezTo>
                      <a:pt x="13577" y="16561"/>
                      <a:pt x="13666" y="16364"/>
                      <a:pt x="13666" y="16149"/>
                    </a:cubicBezTo>
                    <a:cubicBezTo>
                      <a:pt x="13653" y="16097"/>
                      <a:pt x="13621" y="16063"/>
                      <a:pt x="13583" y="16063"/>
                    </a:cubicBezTo>
                    <a:cubicBezTo>
                      <a:pt x="13570" y="16063"/>
                      <a:pt x="13555" y="16068"/>
                      <a:pt x="13541" y="16077"/>
                    </a:cubicBezTo>
                    <a:cubicBezTo>
                      <a:pt x="13362" y="16203"/>
                      <a:pt x="13201" y="16346"/>
                      <a:pt x="13076" y="16543"/>
                    </a:cubicBezTo>
                    <a:cubicBezTo>
                      <a:pt x="13255" y="15863"/>
                      <a:pt x="13362" y="15183"/>
                      <a:pt x="13416" y="14485"/>
                    </a:cubicBezTo>
                    <a:cubicBezTo>
                      <a:pt x="13425" y="14490"/>
                      <a:pt x="13436" y="14492"/>
                      <a:pt x="13448" y="14492"/>
                    </a:cubicBezTo>
                    <a:cubicBezTo>
                      <a:pt x="13479" y="14492"/>
                      <a:pt x="13515" y="14475"/>
                      <a:pt x="13541" y="14449"/>
                    </a:cubicBezTo>
                    <a:lnTo>
                      <a:pt x="13648" y="14288"/>
                    </a:lnTo>
                    <a:cubicBezTo>
                      <a:pt x="13684" y="14234"/>
                      <a:pt x="13720" y="14163"/>
                      <a:pt x="13756" y="14091"/>
                    </a:cubicBezTo>
                    <a:cubicBezTo>
                      <a:pt x="14722" y="13841"/>
                      <a:pt x="15688" y="12749"/>
                      <a:pt x="15330" y="11765"/>
                    </a:cubicBezTo>
                    <a:cubicBezTo>
                      <a:pt x="15323" y="11744"/>
                      <a:pt x="15302" y="11734"/>
                      <a:pt x="15282" y="11734"/>
                    </a:cubicBezTo>
                    <a:cubicBezTo>
                      <a:pt x="15250" y="11734"/>
                      <a:pt x="15219" y="11757"/>
                      <a:pt x="15241" y="11801"/>
                    </a:cubicBezTo>
                    <a:cubicBezTo>
                      <a:pt x="15545" y="12713"/>
                      <a:pt x="14686" y="13447"/>
                      <a:pt x="13899" y="13858"/>
                    </a:cubicBezTo>
                    <a:cubicBezTo>
                      <a:pt x="13935" y="13769"/>
                      <a:pt x="13988" y="13662"/>
                      <a:pt x="14042" y="13572"/>
                    </a:cubicBezTo>
                    <a:cubicBezTo>
                      <a:pt x="14060" y="13536"/>
                      <a:pt x="14078" y="13501"/>
                      <a:pt x="14096" y="13465"/>
                    </a:cubicBezTo>
                    <a:cubicBezTo>
                      <a:pt x="14096" y="13447"/>
                      <a:pt x="14096" y="13429"/>
                      <a:pt x="14096" y="13411"/>
                    </a:cubicBezTo>
                    <a:cubicBezTo>
                      <a:pt x="14794" y="12910"/>
                      <a:pt x="15205" y="12069"/>
                      <a:pt x="15134" y="11192"/>
                    </a:cubicBezTo>
                    <a:cubicBezTo>
                      <a:pt x="15134" y="11163"/>
                      <a:pt x="15110" y="11134"/>
                      <a:pt x="15081" y="11134"/>
                    </a:cubicBezTo>
                    <a:cubicBezTo>
                      <a:pt x="15075" y="11134"/>
                      <a:pt x="15069" y="11135"/>
                      <a:pt x="15062" y="11138"/>
                    </a:cubicBezTo>
                    <a:cubicBezTo>
                      <a:pt x="14794" y="11210"/>
                      <a:pt x="14561" y="11389"/>
                      <a:pt x="14418" y="11622"/>
                    </a:cubicBezTo>
                    <a:cubicBezTo>
                      <a:pt x="14436" y="11335"/>
                      <a:pt x="14436" y="11031"/>
                      <a:pt x="14418" y="10727"/>
                    </a:cubicBezTo>
                    <a:cubicBezTo>
                      <a:pt x="14418" y="10698"/>
                      <a:pt x="14394" y="10668"/>
                      <a:pt x="14366" y="10668"/>
                    </a:cubicBezTo>
                    <a:cubicBezTo>
                      <a:pt x="14359" y="10668"/>
                      <a:pt x="14353" y="10670"/>
                      <a:pt x="14346" y="10673"/>
                    </a:cubicBezTo>
                    <a:cubicBezTo>
                      <a:pt x="13917" y="10834"/>
                      <a:pt x="13612" y="11192"/>
                      <a:pt x="13505" y="11639"/>
                    </a:cubicBezTo>
                    <a:cubicBezTo>
                      <a:pt x="13407" y="11472"/>
                      <a:pt x="13081" y="10988"/>
                      <a:pt x="12857" y="10988"/>
                    </a:cubicBezTo>
                    <a:cubicBezTo>
                      <a:pt x="12794" y="10988"/>
                      <a:pt x="12739" y="11026"/>
                      <a:pt x="12700" y="11121"/>
                    </a:cubicBezTo>
                    <a:cubicBezTo>
                      <a:pt x="12682" y="11049"/>
                      <a:pt x="12664" y="10977"/>
                      <a:pt x="12646" y="10906"/>
                    </a:cubicBezTo>
                    <a:cubicBezTo>
                      <a:pt x="12646" y="10858"/>
                      <a:pt x="12614" y="10826"/>
                      <a:pt x="12583" y="10826"/>
                    </a:cubicBezTo>
                    <a:cubicBezTo>
                      <a:pt x="12567" y="10826"/>
                      <a:pt x="12551" y="10834"/>
                      <a:pt x="12539" y="10852"/>
                    </a:cubicBezTo>
                    <a:cubicBezTo>
                      <a:pt x="11930" y="11371"/>
                      <a:pt x="11966" y="13071"/>
                      <a:pt x="12700" y="13572"/>
                    </a:cubicBezTo>
                    <a:cubicBezTo>
                      <a:pt x="12378" y="13483"/>
                      <a:pt x="12074" y="13322"/>
                      <a:pt x="11841" y="13071"/>
                    </a:cubicBezTo>
                    <a:cubicBezTo>
                      <a:pt x="11680" y="12910"/>
                      <a:pt x="11590" y="12695"/>
                      <a:pt x="11555" y="12481"/>
                    </a:cubicBezTo>
                    <a:cubicBezTo>
                      <a:pt x="11519" y="12194"/>
                      <a:pt x="11698" y="11997"/>
                      <a:pt x="11805" y="11765"/>
                    </a:cubicBezTo>
                    <a:cubicBezTo>
                      <a:pt x="11820" y="11736"/>
                      <a:pt x="11799" y="11706"/>
                      <a:pt x="11781" y="11706"/>
                    </a:cubicBezTo>
                    <a:cubicBezTo>
                      <a:pt x="11776" y="11706"/>
                      <a:pt x="11773" y="11708"/>
                      <a:pt x="11769" y="11711"/>
                    </a:cubicBezTo>
                    <a:cubicBezTo>
                      <a:pt x="11358" y="11997"/>
                      <a:pt x="11340" y="12534"/>
                      <a:pt x="11555" y="12946"/>
                    </a:cubicBezTo>
                    <a:cubicBezTo>
                      <a:pt x="11841" y="13375"/>
                      <a:pt x="12306" y="13662"/>
                      <a:pt x="12843" y="13680"/>
                    </a:cubicBezTo>
                    <a:cubicBezTo>
                      <a:pt x="12843" y="13680"/>
                      <a:pt x="12861" y="13680"/>
                      <a:pt x="12861" y="13662"/>
                    </a:cubicBezTo>
                    <a:cubicBezTo>
                      <a:pt x="12915" y="13680"/>
                      <a:pt x="12950" y="13697"/>
                      <a:pt x="12986" y="13697"/>
                    </a:cubicBezTo>
                    <a:cubicBezTo>
                      <a:pt x="13040" y="13876"/>
                      <a:pt x="13076" y="14055"/>
                      <a:pt x="13094" y="14234"/>
                    </a:cubicBezTo>
                    <a:cubicBezTo>
                      <a:pt x="13094" y="14286"/>
                      <a:pt x="13136" y="14314"/>
                      <a:pt x="13179" y="14314"/>
                    </a:cubicBezTo>
                    <a:cubicBezTo>
                      <a:pt x="13209" y="14314"/>
                      <a:pt x="13240" y="14300"/>
                      <a:pt x="13255" y="14270"/>
                    </a:cubicBezTo>
                    <a:cubicBezTo>
                      <a:pt x="13271" y="14254"/>
                      <a:pt x="13287" y="14252"/>
                      <a:pt x="13290" y="14239"/>
                    </a:cubicBezTo>
                    <a:lnTo>
                      <a:pt x="13290" y="14239"/>
                    </a:lnTo>
                    <a:cubicBezTo>
                      <a:pt x="13165" y="15597"/>
                      <a:pt x="12914" y="16920"/>
                      <a:pt x="12539" y="18225"/>
                    </a:cubicBezTo>
                    <a:cubicBezTo>
                      <a:pt x="12610" y="17724"/>
                      <a:pt x="12592" y="17223"/>
                      <a:pt x="12521" y="16722"/>
                    </a:cubicBezTo>
                    <a:cubicBezTo>
                      <a:pt x="12342" y="15576"/>
                      <a:pt x="11340" y="15093"/>
                      <a:pt x="10839" y="14127"/>
                    </a:cubicBezTo>
                    <a:cubicBezTo>
                      <a:pt x="10832" y="14108"/>
                      <a:pt x="10818" y="14100"/>
                      <a:pt x="10802" y="14100"/>
                    </a:cubicBezTo>
                    <a:cubicBezTo>
                      <a:pt x="10772" y="14100"/>
                      <a:pt x="10738" y="14128"/>
                      <a:pt x="10749" y="14163"/>
                    </a:cubicBezTo>
                    <a:cubicBezTo>
                      <a:pt x="11018" y="15254"/>
                      <a:pt x="10892" y="16382"/>
                      <a:pt x="11036" y="17491"/>
                    </a:cubicBezTo>
                    <a:cubicBezTo>
                      <a:pt x="11179" y="18672"/>
                      <a:pt x="11751" y="19621"/>
                      <a:pt x="11537" y="20855"/>
                    </a:cubicBezTo>
                    <a:cubicBezTo>
                      <a:pt x="11393" y="21142"/>
                      <a:pt x="11250" y="21428"/>
                      <a:pt x="11089" y="21697"/>
                    </a:cubicBezTo>
                    <a:cubicBezTo>
                      <a:pt x="10588" y="22287"/>
                      <a:pt x="10159" y="22931"/>
                      <a:pt x="9765" y="23611"/>
                    </a:cubicBezTo>
                    <a:cubicBezTo>
                      <a:pt x="9676" y="22752"/>
                      <a:pt x="9586" y="21875"/>
                      <a:pt x="9497" y="21017"/>
                    </a:cubicBezTo>
                    <a:cubicBezTo>
                      <a:pt x="9765" y="20641"/>
                      <a:pt x="9872" y="20175"/>
                      <a:pt x="9801" y="19710"/>
                    </a:cubicBezTo>
                    <a:cubicBezTo>
                      <a:pt x="9791" y="19681"/>
                      <a:pt x="9770" y="19667"/>
                      <a:pt x="9748" y="19667"/>
                    </a:cubicBezTo>
                    <a:cubicBezTo>
                      <a:pt x="9729" y="19667"/>
                      <a:pt x="9710" y="19676"/>
                      <a:pt x="9693" y="19692"/>
                    </a:cubicBezTo>
                    <a:cubicBezTo>
                      <a:pt x="9568" y="19782"/>
                      <a:pt x="9479" y="19907"/>
                      <a:pt x="9407" y="20050"/>
                    </a:cubicBezTo>
                    <a:cubicBezTo>
                      <a:pt x="9318" y="18994"/>
                      <a:pt x="9246" y="17939"/>
                      <a:pt x="9210" y="16901"/>
                    </a:cubicBezTo>
                    <a:cubicBezTo>
                      <a:pt x="9192" y="16632"/>
                      <a:pt x="9192" y="16382"/>
                      <a:pt x="9192" y="16113"/>
                    </a:cubicBezTo>
                    <a:cubicBezTo>
                      <a:pt x="9550" y="15737"/>
                      <a:pt x="9747" y="15219"/>
                      <a:pt x="9711" y="14700"/>
                    </a:cubicBezTo>
                    <a:cubicBezTo>
                      <a:pt x="9711" y="14661"/>
                      <a:pt x="9674" y="14631"/>
                      <a:pt x="9640" y="14631"/>
                    </a:cubicBezTo>
                    <a:cubicBezTo>
                      <a:pt x="9627" y="14631"/>
                      <a:pt x="9614" y="14636"/>
                      <a:pt x="9604" y="14646"/>
                    </a:cubicBezTo>
                    <a:cubicBezTo>
                      <a:pt x="9407" y="14843"/>
                      <a:pt x="9264" y="15075"/>
                      <a:pt x="9192" y="15326"/>
                    </a:cubicBezTo>
                    <a:cubicBezTo>
                      <a:pt x="9192" y="14986"/>
                      <a:pt x="9210" y="14646"/>
                      <a:pt x="9228" y="14306"/>
                    </a:cubicBezTo>
                    <a:cubicBezTo>
                      <a:pt x="9228" y="14288"/>
                      <a:pt x="9228" y="14288"/>
                      <a:pt x="9228" y="14288"/>
                    </a:cubicBezTo>
                    <a:cubicBezTo>
                      <a:pt x="9318" y="12284"/>
                      <a:pt x="10320" y="10458"/>
                      <a:pt x="11411" y="8812"/>
                    </a:cubicBezTo>
                    <a:cubicBezTo>
                      <a:pt x="12235" y="7577"/>
                      <a:pt x="13362" y="6575"/>
                      <a:pt x="13917" y="5179"/>
                    </a:cubicBezTo>
                    <a:lnTo>
                      <a:pt x="13917" y="5179"/>
                    </a:lnTo>
                    <a:cubicBezTo>
                      <a:pt x="13935" y="5394"/>
                      <a:pt x="13917" y="5609"/>
                      <a:pt x="13827" y="5824"/>
                    </a:cubicBezTo>
                    <a:cubicBezTo>
                      <a:pt x="13756" y="6092"/>
                      <a:pt x="13684" y="6343"/>
                      <a:pt x="13595" y="6611"/>
                    </a:cubicBezTo>
                    <a:cubicBezTo>
                      <a:pt x="13326" y="7363"/>
                      <a:pt x="12968" y="8078"/>
                      <a:pt x="12539" y="8758"/>
                    </a:cubicBezTo>
                    <a:cubicBezTo>
                      <a:pt x="11823" y="9886"/>
                      <a:pt x="10749" y="10745"/>
                      <a:pt x="9944" y="11801"/>
                    </a:cubicBezTo>
                    <a:cubicBezTo>
                      <a:pt x="9917" y="11828"/>
                      <a:pt x="9952" y="11866"/>
                      <a:pt x="9987" y="11866"/>
                    </a:cubicBezTo>
                    <a:cubicBezTo>
                      <a:pt x="9997" y="11866"/>
                      <a:pt x="10007" y="11863"/>
                      <a:pt x="10016" y="11854"/>
                    </a:cubicBezTo>
                    <a:cubicBezTo>
                      <a:pt x="12038" y="9904"/>
                      <a:pt x="13952" y="7613"/>
                      <a:pt x="14167" y="4678"/>
                    </a:cubicBezTo>
                    <a:cubicBezTo>
                      <a:pt x="14167" y="4631"/>
                      <a:pt x="14127" y="4607"/>
                      <a:pt x="14090" y="4607"/>
                    </a:cubicBezTo>
                    <a:cubicBezTo>
                      <a:pt x="14072" y="4607"/>
                      <a:pt x="14054" y="4613"/>
                      <a:pt x="14042" y="4625"/>
                    </a:cubicBezTo>
                    <a:cubicBezTo>
                      <a:pt x="13111" y="5752"/>
                      <a:pt x="11930" y="6629"/>
                      <a:pt x="11036" y="7774"/>
                    </a:cubicBezTo>
                    <a:cubicBezTo>
                      <a:pt x="10141" y="8937"/>
                      <a:pt x="9711" y="10405"/>
                      <a:pt x="9550" y="11818"/>
                    </a:cubicBezTo>
                    <a:cubicBezTo>
                      <a:pt x="9550" y="11854"/>
                      <a:pt x="9568" y="11872"/>
                      <a:pt x="9586" y="11872"/>
                    </a:cubicBezTo>
                    <a:cubicBezTo>
                      <a:pt x="9479" y="12158"/>
                      <a:pt x="9389" y="12445"/>
                      <a:pt x="9318" y="12749"/>
                    </a:cubicBezTo>
                    <a:cubicBezTo>
                      <a:pt x="9461" y="10959"/>
                      <a:pt x="9693" y="9206"/>
                      <a:pt x="9908" y="7434"/>
                    </a:cubicBezTo>
                    <a:cubicBezTo>
                      <a:pt x="10212" y="7112"/>
                      <a:pt x="10409" y="6718"/>
                      <a:pt x="10481" y="6289"/>
                    </a:cubicBezTo>
                    <a:cubicBezTo>
                      <a:pt x="10481" y="6245"/>
                      <a:pt x="10432" y="6213"/>
                      <a:pt x="10395" y="6213"/>
                    </a:cubicBezTo>
                    <a:cubicBezTo>
                      <a:pt x="10387" y="6213"/>
                      <a:pt x="10380" y="6214"/>
                      <a:pt x="10373" y="6217"/>
                    </a:cubicBezTo>
                    <a:cubicBezTo>
                      <a:pt x="10230" y="6307"/>
                      <a:pt x="10087" y="6432"/>
                      <a:pt x="9998" y="6593"/>
                    </a:cubicBezTo>
                    <a:cubicBezTo>
                      <a:pt x="10051" y="6146"/>
                      <a:pt x="10105" y="5680"/>
                      <a:pt x="10141" y="5233"/>
                    </a:cubicBezTo>
                    <a:cubicBezTo>
                      <a:pt x="10159" y="5215"/>
                      <a:pt x="10177" y="5197"/>
                      <a:pt x="10177" y="5161"/>
                    </a:cubicBezTo>
                    <a:cubicBezTo>
                      <a:pt x="10177" y="5144"/>
                      <a:pt x="10159" y="5126"/>
                      <a:pt x="10159" y="5090"/>
                    </a:cubicBezTo>
                    <a:cubicBezTo>
                      <a:pt x="10141" y="5072"/>
                      <a:pt x="10159" y="5018"/>
                      <a:pt x="10159" y="4965"/>
                    </a:cubicBezTo>
                    <a:cubicBezTo>
                      <a:pt x="10552" y="4839"/>
                      <a:pt x="10839" y="4499"/>
                      <a:pt x="10946" y="4106"/>
                    </a:cubicBezTo>
                    <a:lnTo>
                      <a:pt x="11018" y="4088"/>
                    </a:lnTo>
                    <a:cubicBezTo>
                      <a:pt x="11277" y="4284"/>
                      <a:pt x="11567" y="4351"/>
                      <a:pt x="11871" y="4351"/>
                    </a:cubicBezTo>
                    <a:cubicBezTo>
                      <a:pt x="12538" y="4351"/>
                      <a:pt x="13275" y="4027"/>
                      <a:pt x="13920" y="4027"/>
                    </a:cubicBezTo>
                    <a:cubicBezTo>
                      <a:pt x="13973" y="4027"/>
                      <a:pt x="14026" y="4029"/>
                      <a:pt x="14078" y="4034"/>
                    </a:cubicBezTo>
                    <a:cubicBezTo>
                      <a:pt x="14131" y="4034"/>
                      <a:pt x="14167" y="3980"/>
                      <a:pt x="14149" y="3927"/>
                    </a:cubicBezTo>
                    <a:cubicBezTo>
                      <a:pt x="14052" y="3391"/>
                      <a:pt x="13513" y="3224"/>
                      <a:pt x="13014" y="3224"/>
                    </a:cubicBezTo>
                    <a:cubicBezTo>
                      <a:pt x="12962" y="3224"/>
                      <a:pt x="12911" y="3225"/>
                      <a:pt x="12861" y="3229"/>
                    </a:cubicBezTo>
                    <a:cubicBezTo>
                      <a:pt x="13380" y="2835"/>
                      <a:pt x="13630" y="2298"/>
                      <a:pt x="13935" y="1761"/>
                    </a:cubicBezTo>
                    <a:cubicBezTo>
                      <a:pt x="13970" y="1708"/>
                      <a:pt x="13935" y="1636"/>
                      <a:pt x="13863" y="1636"/>
                    </a:cubicBezTo>
                    <a:cubicBezTo>
                      <a:pt x="13720" y="1626"/>
                      <a:pt x="13572" y="1618"/>
                      <a:pt x="13425" y="1618"/>
                    </a:cubicBezTo>
                    <a:cubicBezTo>
                      <a:pt x="13040" y="1618"/>
                      <a:pt x="12658" y="1676"/>
                      <a:pt x="12360" y="1922"/>
                    </a:cubicBezTo>
                    <a:cubicBezTo>
                      <a:pt x="12485" y="1582"/>
                      <a:pt x="12503" y="1207"/>
                      <a:pt x="12431" y="849"/>
                    </a:cubicBezTo>
                    <a:cubicBezTo>
                      <a:pt x="12431" y="823"/>
                      <a:pt x="12412" y="806"/>
                      <a:pt x="12388" y="806"/>
                    </a:cubicBezTo>
                    <a:cubicBezTo>
                      <a:pt x="12379" y="806"/>
                      <a:pt x="12369" y="808"/>
                      <a:pt x="12360" y="813"/>
                    </a:cubicBezTo>
                    <a:lnTo>
                      <a:pt x="12288" y="885"/>
                    </a:lnTo>
                    <a:cubicBezTo>
                      <a:pt x="12324" y="688"/>
                      <a:pt x="12431" y="652"/>
                      <a:pt x="12414" y="491"/>
                    </a:cubicBezTo>
                    <a:cubicBezTo>
                      <a:pt x="12414" y="455"/>
                      <a:pt x="12396" y="437"/>
                      <a:pt x="12360" y="419"/>
                    </a:cubicBezTo>
                    <a:cubicBezTo>
                      <a:pt x="12274" y="400"/>
                      <a:pt x="12193" y="390"/>
                      <a:pt x="12116" y="390"/>
                    </a:cubicBezTo>
                    <a:cubicBezTo>
                      <a:pt x="11628" y="390"/>
                      <a:pt x="11303" y="759"/>
                      <a:pt x="11071" y="1207"/>
                    </a:cubicBezTo>
                    <a:cubicBezTo>
                      <a:pt x="11018" y="813"/>
                      <a:pt x="10910" y="437"/>
                      <a:pt x="10857" y="61"/>
                    </a:cubicBezTo>
                    <a:cubicBezTo>
                      <a:pt x="10843" y="21"/>
                      <a:pt x="10820" y="1"/>
                      <a:pt x="1079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37"/>
              <p:cNvSpPr/>
              <p:nvPr/>
            </p:nvSpPr>
            <p:spPr>
              <a:xfrm>
                <a:off x="6738800" y="1591175"/>
                <a:ext cx="264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6" extrusionOk="0">
                    <a:moveTo>
                      <a:pt x="992" y="1"/>
                    </a:moveTo>
                    <a:cubicBezTo>
                      <a:pt x="598" y="430"/>
                      <a:pt x="276" y="914"/>
                      <a:pt x="26" y="1415"/>
                    </a:cubicBezTo>
                    <a:cubicBezTo>
                      <a:pt x="0" y="1440"/>
                      <a:pt x="29" y="1465"/>
                      <a:pt x="54" y="1465"/>
                    </a:cubicBezTo>
                    <a:cubicBezTo>
                      <a:pt x="64" y="1465"/>
                      <a:pt x="74" y="1461"/>
                      <a:pt x="79" y="1450"/>
                    </a:cubicBezTo>
                    <a:cubicBezTo>
                      <a:pt x="383" y="967"/>
                      <a:pt x="795" y="556"/>
                      <a:pt x="1046" y="55"/>
                    </a:cubicBezTo>
                    <a:cubicBezTo>
                      <a:pt x="1058" y="29"/>
                      <a:pt x="1044" y="4"/>
                      <a:pt x="1022" y="4"/>
                    </a:cubicBezTo>
                    <a:cubicBezTo>
                      <a:pt x="1013" y="4"/>
                      <a:pt x="1002" y="8"/>
                      <a:pt x="992" y="19"/>
                    </a:cubicBezTo>
                    <a:lnTo>
                      <a:pt x="992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37"/>
              <p:cNvSpPr/>
              <p:nvPr/>
            </p:nvSpPr>
            <p:spPr>
              <a:xfrm>
                <a:off x="6532500" y="1644125"/>
                <a:ext cx="223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79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4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2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37"/>
              <p:cNvSpPr/>
              <p:nvPr/>
            </p:nvSpPr>
            <p:spPr>
              <a:xfrm>
                <a:off x="6611925" y="1477100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4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7"/>
                      <a:pt x="842" y="1575"/>
                      <a:pt x="859" y="1575"/>
                    </a:cubicBezTo>
                    <a:cubicBezTo>
                      <a:pt x="865" y="1586"/>
                      <a:pt x="874" y="1591"/>
                      <a:pt x="884" y="1591"/>
                    </a:cubicBezTo>
                    <a:cubicBezTo>
                      <a:pt x="905" y="1591"/>
                      <a:pt x="931" y="1570"/>
                      <a:pt x="931" y="1557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7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4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37"/>
              <p:cNvSpPr/>
              <p:nvPr/>
            </p:nvSpPr>
            <p:spPr>
              <a:xfrm>
                <a:off x="6432750" y="1123475"/>
                <a:ext cx="301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6"/>
                    </a:cubicBezTo>
                    <a:cubicBezTo>
                      <a:pt x="1161" y="710"/>
                      <a:pt x="1167" y="711"/>
                      <a:pt x="1172" y="711"/>
                    </a:cubicBezTo>
                    <a:cubicBezTo>
                      <a:pt x="1196" y="711"/>
                      <a:pt x="1205" y="682"/>
                      <a:pt x="1190" y="653"/>
                    </a:cubicBezTo>
                    <a:lnTo>
                      <a:pt x="1190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81" y="8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37"/>
              <p:cNvSpPr/>
              <p:nvPr/>
            </p:nvSpPr>
            <p:spPr>
              <a:xfrm>
                <a:off x="6632950" y="8937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1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2"/>
                      <a:pt x="824" y="197"/>
                      <a:pt x="859" y="72"/>
                    </a:cubicBezTo>
                    <a:cubicBezTo>
                      <a:pt x="859" y="36"/>
                      <a:pt x="842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37"/>
              <p:cNvSpPr/>
              <p:nvPr/>
            </p:nvSpPr>
            <p:spPr>
              <a:xfrm>
                <a:off x="6456000" y="10493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5" y="1"/>
                      <a:pt x="1" y="51"/>
                      <a:pt x="28" y="91"/>
                    </a:cubicBezTo>
                    <a:cubicBezTo>
                      <a:pt x="143" y="207"/>
                      <a:pt x="331" y="349"/>
                      <a:pt x="508" y="349"/>
                    </a:cubicBezTo>
                    <a:cubicBezTo>
                      <a:pt x="578" y="349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6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1" name="Google Shape;2431;p37"/>
              <p:cNvSpPr/>
              <p:nvPr/>
            </p:nvSpPr>
            <p:spPr>
              <a:xfrm>
                <a:off x="6832350" y="11762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0"/>
                    </a:moveTo>
                    <a:cubicBezTo>
                      <a:pt x="38" y="0"/>
                      <a:pt x="0" y="28"/>
                      <a:pt x="24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2" name="Google Shape;2432;p37"/>
              <p:cNvSpPr/>
              <p:nvPr/>
            </p:nvSpPr>
            <p:spPr>
              <a:xfrm>
                <a:off x="6488000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7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1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37"/>
              <p:cNvSpPr/>
              <p:nvPr/>
            </p:nvSpPr>
            <p:spPr>
              <a:xfrm>
                <a:off x="6609250" y="91502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3"/>
                    </a:moveTo>
                    <a:cubicBezTo>
                      <a:pt x="358" y="151"/>
                      <a:pt x="412" y="473"/>
                      <a:pt x="430" y="777"/>
                    </a:cubicBezTo>
                    <a:cubicBezTo>
                      <a:pt x="268" y="598"/>
                      <a:pt x="161" y="365"/>
                      <a:pt x="125" y="133"/>
                    </a:cubicBezTo>
                    <a:close/>
                    <a:moveTo>
                      <a:pt x="143" y="1"/>
                    </a:moveTo>
                    <a:cubicBezTo>
                      <a:pt x="121" y="1"/>
                      <a:pt x="97" y="3"/>
                      <a:pt x="72" y="7"/>
                    </a:cubicBezTo>
                    <a:cubicBezTo>
                      <a:pt x="36" y="7"/>
                      <a:pt x="0" y="25"/>
                      <a:pt x="0" y="61"/>
                    </a:cubicBezTo>
                    <a:cubicBezTo>
                      <a:pt x="36" y="383"/>
                      <a:pt x="197" y="687"/>
                      <a:pt x="430" y="920"/>
                    </a:cubicBezTo>
                    <a:cubicBezTo>
                      <a:pt x="430" y="1045"/>
                      <a:pt x="430" y="1171"/>
                      <a:pt x="447" y="1242"/>
                    </a:cubicBezTo>
                    <a:cubicBezTo>
                      <a:pt x="456" y="1260"/>
                      <a:pt x="474" y="1269"/>
                      <a:pt x="490" y="1269"/>
                    </a:cubicBezTo>
                    <a:cubicBezTo>
                      <a:pt x="506" y="1269"/>
                      <a:pt x="519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73" y="956"/>
                      <a:pt x="573" y="938"/>
                      <a:pt x="555" y="902"/>
                    </a:cubicBezTo>
                    <a:cubicBezTo>
                      <a:pt x="555" y="499"/>
                      <a:pt x="492" y="1"/>
                      <a:pt x="1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4" name="Google Shape;2434;p37"/>
              <p:cNvSpPr/>
              <p:nvPr/>
            </p:nvSpPr>
            <p:spPr>
              <a:xfrm>
                <a:off x="6807425" y="1632250"/>
                <a:ext cx="548850" cy="12984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36" extrusionOk="0">
                    <a:moveTo>
                      <a:pt x="9879" y="4746"/>
                    </a:moveTo>
                    <a:cubicBezTo>
                      <a:pt x="9879" y="4836"/>
                      <a:pt x="9861" y="4925"/>
                      <a:pt x="9843" y="4997"/>
                    </a:cubicBezTo>
                    <a:cubicBezTo>
                      <a:pt x="9575" y="5498"/>
                      <a:pt x="9449" y="6160"/>
                      <a:pt x="8984" y="6500"/>
                    </a:cubicBezTo>
                    <a:cubicBezTo>
                      <a:pt x="9056" y="5802"/>
                      <a:pt x="9485" y="5283"/>
                      <a:pt x="9879" y="4746"/>
                    </a:cubicBezTo>
                    <a:close/>
                    <a:moveTo>
                      <a:pt x="10201" y="6178"/>
                    </a:moveTo>
                    <a:lnTo>
                      <a:pt x="10201" y="6178"/>
                    </a:lnTo>
                    <a:cubicBezTo>
                      <a:pt x="10523" y="6608"/>
                      <a:pt x="10738" y="7126"/>
                      <a:pt x="10774" y="7663"/>
                    </a:cubicBezTo>
                    <a:cubicBezTo>
                      <a:pt x="10362" y="7359"/>
                      <a:pt x="10344" y="6697"/>
                      <a:pt x="10201" y="6178"/>
                    </a:cubicBezTo>
                    <a:close/>
                    <a:moveTo>
                      <a:pt x="9718" y="9560"/>
                    </a:moveTo>
                    <a:cubicBezTo>
                      <a:pt x="9718" y="9668"/>
                      <a:pt x="9718" y="9775"/>
                      <a:pt x="9736" y="9864"/>
                    </a:cubicBezTo>
                    <a:cubicBezTo>
                      <a:pt x="9592" y="10204"/>
                      <a:pt x="9431" y="10544"/>
                      <a:pt x="9235" y="10849"/>
                    </a:cubicBezTo>
                    <a:cubicBezTo>
                      <a:pt x="9342" y="10401"/>
                      <a:pt x="9503" y="9972"/>
                      <a:pt x="9718" y="9560"/>
                    </a:cubicBezTo>
                    <a:close/>
                    <a:moveTo>
                      <a:pt x="11758" y="11314"/>
                    </a:moveTo>
                    <a:lnTo>
                      <a:pt x="11758" y="11314"/>
                    </a:lnTo>
                    <a:cubicBezTo>
                      <a:pt x="11990" y="11475"/>
                      <a:pt x="12187" y="11672"/>
                      <a:pt x="12312" y="11904"/>
                    </a:cubicBezTo>
                    <a:cubicBezTo>
                      <a:pt x="12098" y="11743"/>
                      <a:pt x="11901" y="11547"/>
                      <a:pt x="11758" y="11314"/>
                    </a:cubicBezTo>
                    <a:close/>
                    <a:moveTo>
                      <a:pt x="10541" y="14446"/>
                    </a:moveTo>
                    <a:cubicBezTo>
                      <a:pt x="10917" y="14607"/>
                      <a:pt x="11203" y="14965"/>
                      <a:pt x="11275" y="15376"/>
                    </a:cubicBezTo>
                    <a:cubicBezTo>
                      <a:pt x="10917" y="15179"/>
                      <a:pt x="10720" y="14803"/>
                      <a:pt x="10541" y="14446"/>
                    </a:cubicBezTo>
                    <a:close/>
                    <a:moveTo>
                      <a:pt x="12187" y="13443"/>
                    </a:moveTo>
                    <a:cubicBezTo>
                      <a:pt x="12277" y="13551"/>
                      <a:pt x="12384" y="13676"/>
                      <a:pt x="12509" y="13766"/>
                    </a:cubicBezTo>
                    <a:cubicBezTo>
                      <a:pt x="12831" y="14231"/>
                      <a:pt x="13171" y="14660"/>
                      <a:pt x="13565" y="15072"/>
                    </a:cubicBezTo>
                    <a:cubicBezTo>
                      <a:pt x="14102" y="15680"/>
                      <a:pt x="14818" y="16074"/>
                      <a:pt x="15355" y="16665"/>
                    </a:cubicBezTo>
                    <a:cubicBezTo>
                      <a:pt x="15363" y="16673"/>
                      <a:pt x="15372" y="16676"/>
                      <a:pt x="15381" y="16676"/>
                    </a:cubicBezTo>
                    <a:cubicBezTo>
                      <a:pt x="15411" y="16676"/>
                      <a:pt x="15436" y="16638"/>
                      <a:pt x="15408" y="16611"/>
                    </a:cubicBezTo>
                    <a:cubicBezTo>
                      <a:pt x="14943" y="16038"/>
                      <a:pt x="14299" y="15680"/>
                      <a:pt x="13816" y="15143"/>
                    </a:cubicBezTo>
                    <a:cubicBezTo>
                      <a:pt x="13511" y="14821"/>
                      <a:pt x="13243" y="14481"/>
                      <a:pt x="12957" y="14123"/>
                    </a:cubicBezTo>
                    <a:lnTo>
                      <a:pt x="12957" y="14123"/>
                    </a:lnTo>
                    <a:cubicBezTo>
                      <a:pt x="13261" y="14320"/>
                      <a:pt x="13565" y="14481"/>
                      <a:pt x="13869" y="14660"/>
                    </a:cubicBezTo>
                    <a:cubicBezTo>
                      <a:pt x="15158" y="15376"/>
                      <a:pt x="15874" y="16271"/>
                      <a:pt x="16733" y="17434"/>
                    </a:cubicBezTo>
                    <a:cubicBezTo>
                      <a:pt x="16958" y="17758"/>
                      <a:pt x="17383" y="18060"/>
                      <a:pt x="17073" y="18060"/>
                    </a:cubicBezTo>
                    <a:cubicBezTo>
                      <a:pt x="16989" y="18060"/>
                      <a:pt x="16852" y="18038"/>
                      <a:pt x="16643" y="17989"/>
                    </a:cubicBezTo>
                    <a:cubicBezTo>
                      <a:pt x="15874" y="17792"/>
                      <a:pt x="15158" y="17166"/>
                      <a:pt x="14585" y="16665"/>
                    </a:cubicBezTo>
                    <a:cubicBezTo>
                      <a:pt x="13673" y="15841"/>
                      <a:pt x="12903" y="14857"/>
                      <a:pt x="12330" y="13783"/>
                    </a:cubicBezTo>
                    <a:lnTo>
                      <a:pt x="12187" y="13443"/>
                    </a:lnTo>
                    <a:close/>
                    <a:moveTo>
                      <a:pt x="10720" y="17953"/>
                    </a:moveTo>
                    <a:lnTo>
                      <a:pt x="10720" y="17953"/>
                    </a:lnTo>
                    <a:cubicBezTo>
                      <a:pt x="10774" y="18472"/>
                      <a:pt x="10648" y="18973"/>
                      <a:pt x="10362" y="19385"/>
                    </a:cubicBezTo>
                    <a:cubicBezTo>
                      <a:pt x="10237" y="18866"/>
                      <a:pt x="10505" y="18418"/>
                      <a:pt x="10720" y="17953"/>
                    </a:cubicBezTo>
                    <a:close/>
                    <a:moveTo>
                      <a:pt x="8841" y="18919"/>
                    </a:moveTo>
                    <a:cubicBezTo>
                      <a:pt x="9038" y="19259"/>
                      <a:pt x="9181" y="19707"/>
                      <a:pt x="9091" y="20065"/>
                    </a:cubicBezTo>
                    <a:cubicBezTo>
                      <a:pt x="8912" y="19707"/>
                      <a:pt x="8841" y="19313"/>
                      <a:pt x="8841" y="18919"/>
                    </a:cubicBezTo>
                    <a:close/>
                    <a:moveTo>
                      <a:pt x="16124" y="20011"/>
                    </a:moveTo>
                    <a:lnTo>
                      <a:pt x="16124" y="20011"/>
                    </a:lnTo>
                    <a:cubicBezTo>
                      <a:pt x="16451" y="20114"/>
                      <a:pt x="16745" y="20267"/>
                      <a:pt x="17006" y="20470"/>
                    </a:cubicBezTo>
                    <a:lnTo>
                      <a:pt x="17006" y="20470"/>
                    </a:lnTo>
                    <a:cubicBezTo>
                      <a:pt x="16861" y="20447"/>
                      <a:pt x="16720" y="20396"/>
                      <a:pt x="16607" y="20315"/>
                    </a:cubicBezTo>
                    <a:cubicBezTo>
                      <a:pt x="16518" y="20244"/>
                      <a:pt x="16410" y="20172"/>
                      <a:pt x="16285" y="20118"/>
                    </a:cubicBezTo>
                    <a:lnTo>
                      <a:pt x="16232" y="20118"/>
                    </a:lnTo>
                    <a:cubicBezTo>
                      <a:pt x="16214" y="20118"/>
                      <a:pt x="16196" y="20118"/>
                      <a:pt x="16160" y="20136"/>
                    </a:cubicBezTo>
                    <a:cubicBezTo>
                      <a:pt x="16160" y="20100"/>
                      <a:pt x="16142" y="20047"/>
                      <a:pt x="16124" y="20011"/>
                    </a:cubicBezTo>
                    <a:close/>
                    <a:moveTo>
                      <a:pt x="15963" y="20172"/>
                    </a:moveTo>
                    <a:lnTo>
                      <a:pt x="15999" y="20208"/>
                    </a:lnTo>
                    <a:lnTo>
                      <a:pt x="15999" y="20190"/>
                    </a:lnTo>
                    <a:cubicBezTo>
                      <a:pt x="16017" y="20261"/>
                      <a:pt x="16035" y="20315"/>
                      <a:pt x="16070" y="20387"/>
                    </a:cubicBezTo>
                    <a:cubicBezTo>
                      <a:pt x="16088" y="20476"/>
                      <a:pt x="16106" y="20584"/>
                      <a:pt x="16142" y="20673"/>
                    </a:cubicBezTo>
                    <a:cubicBezTo>
                      <a:pt x="16142" y="20709"/>
                      <a:pt x="16106" y="20745"/>
                      <a:pt x="16106" y="20780"/>
                    </a:cubicBezTo>
                    <a:cubicBezTo>
                      <a:pt x="16053" y="20655"/>
                      <a:pt x="16017" y="20530"/>
                      <a:pt x="15999" y="20387"/>
                    </a:cubicBezTo>
                    <a:lnTo>
                      <a:pt x="15999" y="20369"/>
                    </a:lnTo>
                    <a:cubicBezTo>
                      <a:pt x="15999" y="20369"/>
                      <a:pt x="15999" y="20351"/>
                      <a:pt x="15981" y="20333"/>
                    </a:cubicBezTo>
                    <a:cubicBezTo>
                      <a:pt x="15981" y="20279"/>
                      <a:pt x="15963" y="20226"/>
                      <a:pt x="15963" y="20172"/>
                    </a:cubicBezTo>
                    <a:close/>
                    <a:moveTo>
                      <a:pt x="16375" y="20530"/>
                    </a:moveTo>
                    <a:cubicBezTo>
                      <a:pt x="16428" y="20584"/>
                      <a:pt x="16464" y="20637"/>
                      <a:pt x="16518" y="20673"/>
                    </a:cubicBezTo>
                    <a:cubicBezTo>
                      <a:pt x="16554" y="20780"/>
                      <a:pt x="16572" y="20888"/>
                      <a:pt x="16572" y="20995"/>
                    </a:cubicBezTo>
                    <a:cubicBezTo>
                      <a:pt x="16518" y="20924"/>
                      <a:pt x="16464" y="20852"/>
                      <a:pt x="16428" y="20780"/>
                    </a:cubicBezTo>
                    <a:cubicBezTo>
                      <a:pt x="16395" y="20697"/>
                      <a:pt x="16377" y="20629"/>
                      <a:pt x="16346" y="20548"/>
                    </a:cubicBezTo>
                    <a:lnTo>
                      <a:pt x="16346" y="20548"/>
                    </a:lnTo>
                    <a:cubicBezTo>
                      <a:pt x="16361" y="20548"/>
                      <a:pt x="16375" y="20545"/>
                      <a:pt x="16375" y="20530"/>
                    </a:cubicBezTo>
                    <a:close/>
                    <a:moveTo>
                      <a:pt x="12169" y="14034"/>
                    </a:moveTo>
                    <a:cubicBezTo>
                      <a:pt x="12187" y="14088"/>
                      <a:pt x="12205" y="14141"/>
                      <a:pt x="12241" y="14195"/>
                    </a:cubicBezTo>
                    <a:lnTo>
                      <a:pt x="12223" y="14195"/>
                    </a:lnTo>
                    <a:cubicBezTo>
                      <a:pt x="12277" y="15376"/>
                      <a:pt x="12491" y="16539"/>
                      <a:pt x="12384" y="17738"/>
                    </a:cubicBezTo>
                    <a:cubicBezTo>
                      <a:pt x="12384" y="17756"/>
                      <a:pt x="12397" y="17765"/>
                      <a:pt x="12411" y="17765"/>
                    </a:cubicBezTo>
                    <a:cubicBezTo>
                      <a:pt x="12424" y="17765"/>
                      <a:pt x="12438" y="17756"/>
                      <a:pt x="12438" y="17738"/>
                    </a:cubicBezTo>
                    <a:cubicBezTo>
                      <a:pt x="12545" y="16718"/>
                      <a:pt x="12527" y="15698"/>
                      <a:pt x="12402" y="14678"/>
                    </a:cubicBezTo>
                    <a:lnTo>
                      <a:pt x="12402" y="14678"/>
                    </a:lnTo>
                    <a:cubicBezTo>
                      <a:pt x="12509" y="14982"/>
                      <a:pt x="12617" y="15287"/>
                      <a:pt x="12706" y="15591"/>
                    </a:cubicBezTo>
                    <a:cubicBezTo>
                      <a:pt x="12706" y="15609"/>
                      <a:pt x="12706" y="15627"/>
                      <a:pt x="12706" y="15627"/>
                    </a:cubicBezTo>
                    <a:cubicBezTo>
                      <a:pt x="12975" y="16826"/>
                      <a:pt x="13064" y="17917"/>
                      <a:pt x="12814" y="19116"/>
                    </a:cubicBezTo>
                    <a:cubicBezTo>
                      <a:pt x="12653" y="19778"/>
                      <a:pt x="12438" y="20405"/>
                      <a:pt x="12241" y="21031"/>
                    </a:cubicBezTo>
                    <a:cubicBezTo>
                      <a:pt x="12205" y="20190"/>
                      <a:pt x="11990" y="19313"/>
                      <a:pt x="11990" y="18490"/>
                    </a:cubicBezTo>
                    <a:cubicBezTo>
                      <a:pt x="12008" y="17005"/>
                      <a:pt x="12098" y="15519"/>
                      <a:pt x="12169" y="14034"/>
                    </a:cubicBezTo>
                    <a:close/>
                    <a:moveTo>
                      <a:pt x="16858" y="20584"/>
                    </a:moveTo>
                    <a:lnTo>
                      <a:pt x="16858" y="20584"/>
                    </a:lnTo>
                    <a:cubicBezTo>
                      <a:pt x="16965" y="20624"/>
                      <a:pt x="17073" y="20644"/>
                      <a:pt x="17172" y="20644"/>
                    </a:cubicBezTo>
                    <a:cubicBezTo>
                      <a:pt x="17206" y="20644"/>
                      <a:pt x="17238" y="20642"/>
                      <a:pt x="17269" y="20637"/>
                    </a:cubicBezTo>
                    <a:cubicBezTo>
                      <a:pt x="17302" y="20637"/>
                      <a:pt x="17320" y="20623"/>
                      <a:pt x="17336" y="20607"/>
                    </a:cubicBezTo>
                    <a:lnTo>
                      <a:pt x="17336" y="20607"/>
                    </a:lnTo>
                    <a:cubicBezTo>
                      <a:pt x="17511" y="20675"/>
                      <a:pt x="17685" y="20709"/>
                      <a:pt x="17860" y="20727"/>
                    </a:cubicBezTo>
                    <a:cubicBezTo>
                      <a:pt x="18021" y="20798"/>
                      <a:pt x="18164" y="20852"/>
                      <a:pt x="18307" y="20924"/>
                    </a:cubicBezTo>
                    <a:cubicBezTo>
                      <a:pt x="18486" y="20995"/>
                      <a:pt x="18665" y="21103"/>
                      <a:pt x="18808" y="21228"/>
                    </a:cubicBezTo>
                    <a:cubicBezTo>
                      <a:pt x="19077" y="21389"/>
                      <a:pt x="18952" y="21818"/>
                      <a:pt x="18647" y="21818"/>
                    </a:cubicBezTo>
                    <a:cubicBezTo>
                      <a:pt x="18622" y="21822"/>
                      <a:pt x="18596" y="21823"/>
                      <a:pt x="18569" y="21823"/>
                    </a:cubicBezTo>
                    <a:cubicBezTo>
                      <a:pt x="18178" y="21823"/>
                      <a:pt x="17753" y="21464"/>
                      <a:pt x="17484" y="21246"/>
                    </a:cubicBezTo>
                    <a:cubicBezTo>
                      <a:pt x="17466" y="21228"/>
                      <a:pt x="17448" y="21192"/>
                      <a:pt x="17413" y="21174"/>
                    </a:cubicBezTo>
                    <a:cubicBezTo>
                      <a:pt x="17323" y="20995"/>
                      <a:pt x="17180" y="20834"/>
                      <a:pt x="16983" y="20745"/>
                    </a:cubicBezTo>
                    <a:lnTo>
                      <a:pt x="16912" y="20655"/>
                    </a:lnTo>
                    <a:cubicBezTo>
                      <a:pt x="16894" y="20637"/>
                      <a:pt x="16876" y="20619"/>
                      <a:pt x="16858" y="20584"/>
                    </a:cubicBezTo>
                    <a:close/>
                    <a:moveTo>
                      <a:pt x="9288" y="14481"/>
                    </a:moveTo>
                    <a:lnTo>
                      <a:pt x="9288" y="14481"/>
                    </a:lnTo>
                    <a:cubicBezTo>
                      <a:pt x="9235" y="14768"/>
                      <a:pt x="9199" y="15036"/>
                      <a:pt x="9145" y="15322"/>
                    </a:cubicBezTo>
                    <a:cubicBezTo>
                      <a:pt x="8930" y="15913"/>
                      <a:pt x="8680" y="16486"/>
                      <a:pt x="8376" y="17022"/>
                    </a:cubicBezTo>
                    <a:cubicBezTo>
                      <a:pt x="7696" y="18168"/>
                      <a:pt x="6783" y="19170"/>
                      <a:pt x="6192" y="20387"/>
                    </a:cubicBezTo>
                    <a:cubicBezTo>
                      <a:pt x="6180" y="20412"/>
                      <a:pt x="6203" y="20437"/>
                      <a:pt x="6230" y="20437"/>
                    </a:cubicBezTo>
                    <a:cubicBezTo>
                      <a:pt x="6241" y="20437"/>
                      <a:pt x="6253" y="20433"/>
                      <a:pt x="6264" y="20423"/>
                    </a:cubicBezTo>
                    <a:cubicBezTo>
                      <a:pt x="6962" y="19295"/>
                      <a:pt x="7749" y="18204"/>
                      <a:pt x="8465" y="17094"/>
                    </a:cubicBezTo>
                    <a:cubicBezTo>
                      <a:pt x="8698" y="16718"/>
                      <a:pt x="8895" y="16307"/>
                      <a:pt x="9056" y="15895"/>
                    </a:cubicBezTo>
                    <a:lnTo>
                      <a:pt x="9056" y="15895"/>
                    </a:lnTo>
                    <a:cubicBezTo>
                      <a:pt x="8984" y="16271"/>
                      <a:pt x="8912" y="16647"/>
                      <a:pt x="8841" y="17022"/>
                    </a:cubicBezTo>
                    <a:cubicBezTo>
                      <a:pt x="8089" y="19134"/>
                      <a:pt x="6658" y="21085"/>
                      <a:pt x="4528" y="21836"/>
                    </a:cubicBezTo>
                    <a:cubicBezTo>
                      <a:pt x="4528" y="21836"/>
                      <a:pt x="5190" y="20315"/>
                      <a:pt x="5298" y="20136"/>
                    </a:cubicBezTo>
                    <a:cubicBezTo>
                      <a:pt x="5727" y="19403"/>
                      <a:pt x="6210" y="18687"/>
                      <a:pt x="6729" y="17989"/>
                    </a:cubicBezTo>
                    <a:cubicBezTo>
                      <a:pt x="7570" y="16808"/>
                      <a:pt x="8393" y="15609"/>
                      <a:pt x="9288" y="14481"/>
                    </a:cubicBezTo>
                    <a:close/>
                    <a:moveTo>
                      <a:pt x="13619" y="20816"/>
                    </a:moveTo>
                    <a:lnTo>
                      <a:pt x="13619" y="20870"/>
                    </a:lnTo>
                    <a:cubicBezTo>
                      <a:pt x="13511" y="21246"/>
                      <a:pt x="13350" y="21604"/>
                      <a:pt x="13171" y="21944"/>
                    </a:cubicBezTo>
                    <a:cubicBezTo>
                      <a:pt x="13171" y="21550"/>
                      <a:pt x="13440" y="21192"/>
                      <a:pt x="13619" y="20816"/>
                    </a:cubicBezTo>
                    <a:close/>
                    <a:moveTo>
                      <a:pt x="8215" y="21156"/>
                    </a:moveTo>
                    <a:lnTo>
                      <a:pt x="8215" y="21156"/>
                    </a:lnTo>
                    <a:cubicBezTo>
                      <a:pt x="8358" y="21425"/>
                      <a:pt x="8429" y="21729"/>
                      <a:pt x="8465" y="22033"/>
                    </a:cubicBezTo>
                    <a:cubicBezTo>
                      <a:pt x="8322" y="21765"/>
                      <a:pt x="8232" y="21460"/>
                      <a:pt x="8215" y="21156"/>
                    </a:cubicBezTo>
                    <a:close/>
                    <a:moveTo>
                      <a:pt x="15856" y="20834"/>
                    </a:moveTo>
                    <a:lnTo>
                      <a:pt x="15892" y="21210"/>
                    </a:lnTo>
                    <a:cubicBezTo>
                      <a:pt x="15892" y="21250"/>
                      <a:pt x="15922" y="21270"/>
                      <a:pt x="15959" y="21270"/>
                    </a:cubicBezTo>
                    <a:cubicBezTo>
                      <a:pt x="15972" y="21270"/>
                      <a:pt x="15985" y="21268"/>
                      <a:pt x="15999" y="21264"/>
                    </a:cubicBezTo>
                    <a:lnTo>
                      <a:pt x="15999" y="21264"/>
                    </a:lnTo>
                    <a:cubicBezTo>
                      <a:pt x="15963" y="21478"/>
                      <a:pt x="15927" y="21711"/>
                      <a:pt x="15927" y="21926"/>
                    </a:cubicBezTo>
                    <a:cubicBezTo>
                      <a:pt x="15748" y="22105"/>
                      <a:pt x="15605" y="22319"/>
                      <a:pt x="15534" y="22552"/>
                    </a:cubicBezTo>
                    <a:cubicBezTo>
                      <a:pt x="15408" y="21997"/>
                      <a:pt x="15659" y="21389"/>
                      <a:pt x="15856" y="20834"/>
                    </a:cubicBezTo>
                    <a:close/>
                    <a:moveTo>
                      <a:pt x="16697" y="20834"/>
                    </a:moveTo>
                    <a:cubicBezTo>
                      <a:pt x="16768" y="20888"/>
                      <a:pt x="16858" y="20942"/>
                      <a:pt x="16929" y="20995"/>
                    </a:cubicBezTo>
                    <a:cubicBezTo>
                      <a:pt x="17073" y="21138"/>
                      <a:pt x="17234" y="21282"/>
                      <a:pt x="17413" y="21407"/>
                    </a:cubicBezTo>
                    <a:cubicBezTo>
                      <a:pt x="17466" y="21532"/>
                      <a:pt x="17520" y="21639"/>
                      <a:pt x="17556" y="21711"/>
                    </a:cubicBezTo>
                    <a:cubicBezTo>
                      <a:pt x="17753" y="22051"/>
                      <a:pt x="17860" y="22427"/>
                      <a:pt x="17914" y="22820"/>
                    </a:cubicBezTo>
                    <a:lnTo>
                      <a:pt x="17914" y="22838"/>
                    </a:lnTo>
                    <a:cubicBezTo>
                      <a:pt x="17520" y="22606"/>
                      <a:pt x="17162" y="22302"/>
                      <a:pt x="16894" y="21944"/>
                    </a:cubicBezTo>
                    <a:cubicBezTo>
                      <a:pt x="16804" y="21818"/>
                      <a:pt x="16733" y="21711"/>
                      <a:pt x="16679" y="21586"/>
                    </a:cubicBezTo>
                    <a:cubicBezTo>
                      <a:pt x="16661" y="21443"/>
                      <a:pt x="16607" y="21299"/>
                      <a:pt x="16536" y="21174"/>
                    </a:cubicBezTo>
                    <a:lnTo>
                      <a:pt x="16536" y="21174"/>
                    </a:lnTo>
                    <a:lnTo>
                      <a:pt x="16572" y="21210"/>
                    </a:lnTo>
                    <a:cubicBezTo>
                      <a:pt x="16589" y="21228"/>
                      <a:pt x="16609" y="21236"/>
                      <a:pt x="16628" y="21236"/>
                    </a:cubicBezTo>
                    <a:cubicBezTo>
                      <a:pt x="16665" y="21236"/>
                      <a:pt x="16697" y="21204"/>
                      <a:pt x="16697" y="21156"/>
                    </a:cubicBezTo>
                    <a:cubicBezTo>
                      <a:pt x="16715" y="21049"/>
                      <a:pt x="16715" y="20942"/>
                      <a:pt x="16697" y="20834"/>
                    </a:cubicBezTo>
                    <a:close/>
                    <a:moveTo>
                      <a:pt x="16339" y="21156"/>
                    </a:moveTo>
                    <a:cubicBezTo>
                      <a:pt x="16393" y="21353"/>
                      <a:pt x="16464" y="21550"/>
                      <a:pt x="16572" y="21729"/>
                    </a:cubicBezTo>
                    <a:cubicBezTo>
                      <a:pt x="16643" y="22140"/>
                      <a:pt x="16572" y="22534"/>
                      <a:pt x="16393" y="22910"/>
                    </a:cubicBezTo>
                    <a:lnTo>
                      <a:pt x="16393" y="22892"/>
                    </a:lnTo>
                    <a:cubicBezTo>
                      <a:pt x="16318" y="23031"/>
                      <a:pt x="16204" y="23164"/>
                      <a:pt x="16129" y="23164"/>
                    </a:cubicBezTo>
                    <a:cubicBezTo>
                      <a:pt x="16079" y="23164"/>
                      <a:pt x="16045" y="23104"/>
                      <a:pt x="16053" y="22946"/>
                    </a:cubicBezTo>
                    <a:cubicBezTo>
                      <a:pt x="16053" y="22677"/>
                      <a:pt x="16088" y="22427"/>
                      <a:pt x="16088" y="22158"/>
                    </a:cubicBezTo>
                    <a:cubicBezTo>
                      <a:pt x="16106" y="21854"/>
                      <a:pt x="16160" y="21532"/>
                      <a:pt x="16196" y="21228"/>
                    </a:cubicBezTo>
                    <a:lnTo>
                      <a:pt x="16214" y="21246"/>
                    </a:lnTo>
                    <a:cubicBezTo>
                      <a:pt x="16224" y="21256"/>
                      <a:pt x="16238" y="21260"/>
                      <a:pt x="16253" y="21260"/>
                    </a:cubicBezTo>
                    <a:cubicBezTo>
                      <a:pt x="16292" y="21260"/>
                      <a:pt x="16339" y="21231"/>
                      <a:pt x="16339" y="21192"/>
                    </a:cubicBezTo>
                    <a:lnTo>
                      <a:pt x="16339" y="21156"/>
                    </a:lnTo>
                    <a:close/>
                    <a:moveTo>
                      <a:pt x="7534" y="22677"/>
                    </a:moveTo>
                    <a:lnTo>
                      <a:pt x="7534" y="22695"/>
                    </a:lnTo>
                    <a:lnTo>
                      <a:pt x="7517" y="22713"/>
                    </a:lnTo>
                    <a:cubicBezTo>
                      <a:pt x="7481" y="22731"/>
                      <a:pt x="7481" y="22767"/>
                      <a:pt x="7499" y="22803"/>
                    </a:cubicBezTo>
                    <a:cubicBezTo>
                      <a:pt x="7302" y="23053"/>
                      <a:pt x="7051" y="23250"/>
                      <a:pt x="6765" y="23393"/>
                    </a:cubicBezTo>
                    <a:cubicBezTo>
                      <a:pt x="6980" y="23107"/>
                      <a:pt x="7230" y="22856"/>
                      <a:pt x="7534" y="22677"/>
                    </a:cubicBezTo>
                    <a:close/>
                    <a:moveTo>
                      <a:pt x="7177" y="24377"/>
                    </a:moveTo>
                    <a:cubicBezTo>
                      <a:pt x="7230" y="24521"/>
                      <a:pt x="7266" y="24646"/>
                      <a:pt x="7302" y="24789"/>
                    </a:cubicBezTo>
                    <a:lnTo>
                      <a:pt x="7230" y="24789"/>
                    </a:lnTo>
                    <a:cubicBezTo>
                      <a:pt x="7212" y="24699"/>
                      <a:pt x="7177" y="24592"/>
                      <a:pt x="7141" y="24503"/>
                    </a:cubicBezTo>
                    <a:lnTo>
                      <a:pt x="7177" y="24377"/>
                    </a:lnTo>
                    <a:close/>
                    <a:moveTo>
                      <a:pt x="6139" y="24950"/>
                    </a:moveTo>
                    <a:lnTo>
                      <a:pt x="6139" y="24950"/>
                    </a:lnTo>
                    <a:cubicBezTo>
                      <a:pt x="6103" y="24986"/>
                      <a:pt x="6085" y="25039"/>
                      <a:pt x="6067" y="25075"/>
                    </a:cubicBezTo>
                    <a:cubicBezTo>
                      <a:pt x="6049" y="25111"/>
                      <a:pt x="6067" y="25147"/>
                      <a:pt x="6085" y="25165"/>
                    </a:cubicBezTo>
                    <a:cubicBezTo>
                      <a:pt x="5602" y="25254"/>
                      <a:pt x="5119" y="25415"/>
                      <a:pt x="4653" y="25558"/>
                    </a:cubicBezTo>
                    <a:cubicBezTo>
                      <a:pt x="5083" y="25236"/>
                      <a:pt x="5602" y="25022"/>
                      <a:pt x="6139" y="24950"/>
                    </a:cubicBezTo>
                    <a:close/>
                    <a:moveTo>
                      <a:pt x="11740" y="24825"/>
                    </a:moveTo>
                    <a:lnTo>
                      <a:pt x="11740" y="24878"/>
                    </a:lnTo>
                    <a:cubicBezTo>
                      <a:pt x="11705" y="25189"/>
                      <a:pt x="11588" y="25499"/>
                      <a:pt x="11403" y="25762"/>
                    </a:cubicBezTo>
                    <a:lnTo>
                      <a:pt x="11403" y="25762"/>
                    </a:lnTo>
                    <a:cubicBezTo>
                      <a:pt x="11422" y="25593"/>
                      <a:pt x="11457" y="25424"/>
                      <a:pt x="11525" y="25272"/>
                    </a:cubicBezTo>
                    <a:cubicBezTo>
                      <a:pt x="11579" y="25111"/>
                      <a:pt x="11668" y="24968"/>
                      <a:pt x="11740" y="24825"/>
                    </a:cubicBezTo>
                    <a:close/>
                    <a:moveTo>
                      <a:pt x="7463" y="24950"/>
                    </a:moveTo>
                    <a:lnTo>
                      <a:pt x="7463" y="24950"/>
                    </a:lnTo>
                    <a:cubicBezTo>
                      <a:pt x="8107" y="25111"/>
                      <a:pt x="8644" y="25576"/>
                      <a:pt x="8877" y="26221"/>
                    </a:cubicBezTo>
                    <a:cubicBezTo>
                      <a:pt x="8946" y="26429"/>
                      <a:pt x="8929" y="26508"/>
                      <a:pt x="8785" y="26508"/>
                    </a:cubicBezTo>
                    <a:cubicBezTo>
                      <a:pt x="8743" y="26508"/>
                      <a:pt x="8690" y="26501"/>
                      <a:pt x="8626" y="26489"/>
                    </a:cubicBezTo>
                    <a:cubicBezTo>
                      <a:pt x="8447" y="26435"/>
                      <a:pt x="8268" y="26346"/>
                      <a:pt x="8125" y="26221"/>
                    </a:cubicBezTo>
                    <a:cubicBezTo>
                      <a:pt x="8018" y="26131"/>
                      <a:pt x="7928" y="26024"/>
                      <a:pt x="7839" y="25916"/>
                    </a:cubicBezTo>
                    <a:cubicBezTo>
                      <a:pt x="7767" y="25737"/>
                      <a:pt x="7660" y="25576"/>
                      <a:pt x="7552" y="25415"/>
                    </a:cubicBezTo>
                    <a:cubicBezTo>
                      <a:pt x="7534" y="25254"/>
                      <a:pt x="7499" y="25111"/>
                      <a:pt x="7463" y="24950"/>
                    </a:cubicBezTo>
                    <a:close/>
                    <a:moveTo>
                      <a:pt x="6622" y="24968"/>
                    </a:moveTo>
                    <a:lnTo>
                      <a:pt x="6729" y="25004"/>
                    </a:lnTo>
                    <a:cubicBezTo>
                      <a:pt x="6693" y="25057"/>
                      <a:pt x="6658" y="25129"/>
                      <a:pt x="6622" y="25201"/>
                    </a:cubicBezTo>
                    <a:cubicBezTo>
                      <a:pt x="6318" y="25469"/>
                      <a:pt x="6085" y="25809"/>
                      <a:pt x="5924" y="26185"/>
                    </a:cubicBezTo>
                    <a:cubicBezTo>
                      <a:pt x="5530" y="26632"/>
                      <a:pt x="5083" y="26990"/>
                      <a:pt x="4474" y="27026"/>
                    </a:cubicBezTo>
                    <a:lnTo>
                      <a:pt x="4457" y="27026"/>
                    </a:lnTo>
                    <a:cubicBezTo>
                      <a:pt x="4725" y="26596"/>
                      <a:pt x="5065" y="26203"/>
                      <a:pt x="5459" y="25863"/>
                    </a:cubicBezTo>
                    <a:cubicBezTo>
                      <a:pt x="5673" y="25666"/>
                      <a:pt x="5924" y="25505"/>
                      <a:pt x="6157" y="25326"/>
                    </a:cubicBezTo>
                    <a:lnTo>
                      <a:pt x="6461" y="25201"/>
                    </a:lnTo>
                    <a:cubicBezTo>
                      <a:pt x="6514" y="25183"/>
                      <a:pt x="6514" y="25093"/>
                      <a:pt x="6461" y="25093"/>
                    </a:cubicBezTo>
                    <a:cubicBezTo>
                      <a:pt x="6514" y="25057"/>
                      <a:pt x="6568" y="25022"/>
                      <a:pt x="6622" y="24968"/>
                    </a:cubicBezTo>
                    <a:close/>
                    <a:moveTo>
                      <a:pt x="13279" y="26346"/>
                    </a:moveTo>
                    <a:cubicBezTo>
                      <a:pt x="13368" y="26561"/>
                      <a:pt x="13422" y="26793"/>
                      <a:pt x="13404" y="27026"/>
                    </a:cubicBezTo>
                    <a:cubicBezTo>
                      <a:pt x="13297" y="26811"/>
                      <a:pt x="13261" y="26578"/>
                      <a:pt x="13279" y="26346"/>
                    </a:cubicBezTo>
                    <a:close/>
                    <a:moveTo>
                      <a:pt x="10004" y="8791"/>
                    </a:moveTo>
                    <a:cubicBezTo>
                      <a:pt x="10451" y="10580"/>
                      <a:pt x="11454" y="12316"/>
                      <a:pt x="12116" y="13962"/>
                    </a:cubicBezTo>
                    <a:cubicBezTo>
                      <a:pt x="12105" y="13957"/>
                      <a:pt x="12096" y="13955"/>
                      <a:pt x="12089" y="13955"/>
                    </a:cubicBezTo>
                    <a:cubicBezTo>
                      <a:pt x="12071" y="13955"/>
                      <a:pt x="12062" y="13968"/>
                      <a:pt x="12062" y="13980"/>
                    </a:cubicBezTo>
                    <a:cubicBezTo>
                      <a:pt x="11811" y="15018"/>
                      <a:pt x="11847" y="16110"/>
                      <a:pt x="11847" y="17166"/>
                    </a:cubicBezTo>
                    <a:cubicBezTo>
                      <a:pt x="11829" y="18347"/>
                      <a:pt x="11758" y="19528"/>
                      <a:pt x="11955" y="20709"/>
                    </a:cubicBezTo>
                    <a:cubicBezTo>
                      <a:pt x="11937" y="20995"/>
                      <a:pt x="11990" y="21264"/>
                      <a:pt x="12116" y="21514"/>
                    </a:cubicBezTo>
                    <a:cubicBezTo>
                      <a:pt x="12062" y="21711"/>
                      <a:pt x="12026" y="21908"/>
                      <a:pt x="11990" y="22087"/>
                    </a:cubicBezTo>
                    <a:cubicBezTo>
                      <a:pt x="11990" y="22153"/>
                      <a:pt x="12045" y="22199"/>
                      <a:pt x="12091" y="22199"/>
                    </a:cubicBezTo>
                    <a:cubicBezTo>
                      <a:pt x="12119" y="22199"/>
                      <a:pt x="12145" y="22181"/>
                      <a:pt x="12151" y="22140"/>
                    </a:cubicBezTo>
                    <a:cubicBezTo>
                      <a:pt x="12187" y="21997"/>
                      <a:pt x="12205" y="21854"/>
                      <a:pt x="12223" y="21711"/>
                    </a:cubicBezTo>
                    <a:cubicBezTo>
                      <a:pt x="12277" y="21425"/>
                      <a:pt x="12366" y="21138"/>
                      <a:pt x="12456" y="20870"/>
                    </a:cubicBezTo>
                    <a:cubicBezTo>
                      <a:pt x="12653" y="20154"/>
                      <a:pt x="12903" y="19474"/>
                      <a:pt x="13046" y="18758"/>
                    </a:cubicBezTo>
                    <a:cubicBezTo>
                      <a:pt x="13171" y="18114"/>
                      <a:pt x="13171" y="17470"/>
                      <a:pt x="13064" y="16826"/>
                    </a:cubicBezTo>
                    <a:lnTo>
                      <a:pt x="13064" y="16826"/>
                    </a:lnTo>
                    <a:cubicBezTo>
                      <a:pt x="13350" y="18025"/>
                      <a:pt x="13547" y="19241"/>
                      <a:pt x="13619" y="20458"/>
                    </a:cubicBezTo>
                    <a:cubicBezTo>
                      <a:pt x="13458" y="20727"/>
                      <a:pt x="13315" y="21013"/>
                      <a:pt x="13207" y="21317"/>
                    </a:cubicBezTo>
                    <a:cubicBezTo>
                      <a:pt x="13046" y="21586"/>
                      <a:pt x="13010" y="21908"/>
                      <a:pt x="13064" y="22230"/>
                    </a:cubicBezTo>
                    <a:cubicBezTo>
                      <a:pt x="13074" y="22268"/>
                      <a:pt x="13104" y="22286"/>
                      <a:pt x="13138" y="22286"/>
                    </a:cubicBezTo>
                    <a:cubicBezTo>
                      <a:pt x="13168" y="22286"/>
                      <a:pt x="13200" y="22273"/>
                      <a:pt x="13225" y="22248"/>
                    </a:cubicBezTo>
                    <a:cubicBezTo>
                      <a:pt x="13404" y="21979"/>
                      <a:pt x="13547" y="21693"/>
                      <a:pt x="13655" y="21389"/>
                    </a:cubicBezTo>
                    <a:lnTo>
                      <a:pt x="13655" y="21389"/>
                    </a:lnTo>
                    <a:cubicBezTo>
                      <a:pt x="13655" y="21800"/>
                      <a:pt x="13655" y="22212"/>
                      <a:pt x="13637" y="22624"/>
                    </a:cubicBezTo>
                    <a:cubicBezTo>
                      <a:pt x="13547" y="24181"/>
                      <a:pt x="13171" y="25720"/>
                      <a:pt x="12545" y="27151"/>
                    </a:cubicBezTo>
                    <a:cubicBezTo>
                      <a:pt x="12527" y="27026"/>
                      <a:pt x="12491" y="26918"/>
                      <a:pt x="12474" y="26793"/>
                    </a:cubicBezTo>
                    <a:cubicBezTo>
                      <a:pt x="12474" y="26777"/>
                      <a:pt x="12455" y="26768"/>
                      <a:pt x="12436" y="26768"/>
                    </a:cubicBezTo>
                    <a:cubicBezTo>
                      <a:pt x="12411" y="26768"/>
                      <a:pt x="12384" y="26782"/>
                      <a:pt x="12384" y="26811"/>
                    </a:cubicBezTo>
                    <a:cubicBezTo>
                      <a:pt x="12402" y="26990"/>
                      <a:pt x="12420" y="27169"/>
                      <a:pt x="12456" y="27348"/>
                    </a:cubicBezTo>
                    <a:cubicBezTo>
                      <a:pt x="12420" y="27420"/>
                      <a:pt x="12384" y="27491"/>
                      <a:pt x="12348" y="27563"/>
                    </a:cubicBezTo>
                    <a:cubicBezTo>
                      <a:pt x="12223" y="26507"/>
                      <a:pt x="12080" y="25451"/>
                      <a:pt x="11937" y="24395"/>
                    </a:cubicBezTo>
                    <a:lnTo>
                      <a:pt x="11919" y="24395"/>
                    </a:lnTo>
                    <a:cubicBezTo>
                      <a:pt x="11615" y="22105"/>
                      <a:pt x="11257" y="19814"/>
                      <a:pt x="10899" y="17524"/>
                    </a:cubicBezTo>
                    <a:cubicBezTo>
                      <a:pt x="10899" y="17506"/>
                      <a:pt x="10899" y="17488"/>
                      <a:pt x="10881" y="17488"/>
                    </a:cubicBezTo>
                    <a:cubicBezTo>
                      <a:pt x="10756" y="16611"/>
                      <a:pt x="10630" y="15734"/>
                      <a:pt x="10505" y="14839"/>
                    </a:cubicBezTo>
                    <a:lnTo>
                      <a:pt x="10505" y="14839"/>
                    </a:lnTo>
                    <a:cubicBezTo>
                      <a:pt x="10684" y="15179"/>
                      <a:pt x="10970" y="15448"/>
                      <a:pt x="11328" y="15609"/>
                    </a:cubicBezTo>
                    <a:cubicBezTo>
                      <a:pt x="11382" y="15609"/>
                      <a:pt x="11436" y="15573"/>
                      <a:pt x="11436" y="15519"/>
                    </a:cubicBezTo>
                    <a:cubicBezTo>
                      <a:pt x="11400" y="14947"/>
                      <a:pt x="11006" y="14446"/>
                      <a:pt x="10451" y="14302"/>
                    </a:cubicBezTo>
                    <a:cubicBezTo>
                      <a:pt x="10344" y="13587"/>
                      <a:pt x="10272" y="12871"/>
                      <a:pt x="10183" y="12137"/>
                    </a:cubicBezTo>
                    <a:cubicBezTo>
                      <a:pt x="10076" y="11028"/>
                      <a:pt x="10004" y="9900"/>
                      <a:pt x="10004" y="8791"/>
                    </a:cubicBezTo>
                    <a:close/>
                    <a:moveTo>
                      <a:pt x="13995" y="22516"/>
                    </a:moveTo>
                    <a:cubicBezTo>
                      <a:pt x="14496" y="24198"/>
                      <a:pt x="14693" y="25934"/>
                      <a:pt x="14370" y="27688"/>
                    </a:cubicBezTo>
                    <a:cubicBezTo>
                      <a:pt x="14370" y="27688"/>
                      <a:pt x="14120" y="26883"/>
                      <a:pt x="14120" y="26865"/>
                    </a:cubicBezTo>
                    <a:cubicBezTo>
                      <a:pt x="13959" y="26292"/>
                      <a:pt x="13869" y="25702"/>
                      <a:pt x="13869" y="25093"/>
                    </a:cubicBezTo>
                    <a:cubicBezTo>
                      <a:pt x="13869" y="24364"/>
                      <a:pt x="13886" y="23634"/>
                      <a:pt x="13969" y="22905"/>
                    </a:cubicBezTo>
                    <a:lnTo>
                      <a:pt x="13969" y="22905"/>
                    </a:lnTo>
                    <a:cubicBezTo>
                      <a:pt x="14088" y="23687"/>
                      <a:pt x="14156" y="24453"/>
                      <a:pt x="14174" y="25236"/>
                    </a:cubicBezTo>
                    <a:cubicBezTo>
                      <a:pt x="14174" y="25272"/>
                      <a:pt x="14200" y="25290"/>
                      <a:pt x="14227" y="25290"/>
                    </a:cubicBezTo>
                    <a:cubicBezTo>
                      <a:pt x="14254" y="25290"/>
                      <a:pt x="14281" y="25272"/>
                      <a:pt x="14281" y="25236"/>
                    </a:cubicBezTo>
                    <a:cubicBezTo>
                      <a:pt x="14281" y="24342"/>
                      <a:pt x="14191" y="23447"/>
                      <a:pt x="13995" y="22570"/>
                    </a:cubicBezTo>
                    <a:cubicBezTo>
                      <a:pt x="13995" y="22570"/>
                      <a:pt x="13995" y="22552"/>
                      <a:pt x="13995" y="22552"/>
                    </a:cubicBezTo>
                    <a:lnTo>
                      <a:pt x="13995" y="22516"/>
                    </a:lnTo>
                    <a:close/>
                    <a:moveTo>
                      <a:pt x="7177" y="25201"/>
                    </a:moveTo>
                    <a:cubicBezTo>
                      <a:pt x="7248" y="25272"/>
                      <a:pt x="7302" y="25344"/>
                      <a:pt x="7373" y="25433"/>
                    </a:cubicBezTo>
                    <a:lnTo>
                      <a:pt x="7373" y="25451"/>
                    </a:lnTo>
                    <a:cubicBezTo>
                      <a:pt x="7445" y="25720"/>
                      <a:pt x="7588" y="25970"/>
                      <a:pt x="7785" y="26149"/>
                    </a:cubicBezTo>
                    <a:lnTo>
                      <a:pt x="7803" y="26185"/>
                    </a:lnTo>
                    <a:cubicBezTo>
                      <a:pt x="7964" y="26561"/>
                      <a:pt x="8071" y="26954"/>
                      <a:pt x="8125" y="27366"/>
                    </a:cubicBezTo>
                    <a:cubicBezTo>
                      <a:pt x="8141" y="27490"/>
                      <a:pt x="8143" y="27976"/>
                      <a:pt x="7899" y="27976"/>
                    </a:cubicBezTo>
                    <a:cubicBezTo>
                      <a:pt x="7861" y="27976"/>
                      <a:pt x="7817" y="27965"/>
                      <a:pt x="7767" y="27939"/>
                    </a:cubicBezTo>
                    <a:cubicBezTo>
                      <a:pt x="7427" y="27760"/>
                      <a:pt x="7159" y="27437"/>
                      <a:pt x="7033" y="27062"/>
                    </a:cubicBezTo>
                    <a:cubicBezTo>
                      <a:pt x="6980" y="26901"/>
                      <a:pt x="6944" y="26722"/>
                      <a:pt x="6926" y="26561"/>
                    </a:cubicBezTo>
                    <a:cubicBezTo>
                      <a:pt x="6980" y="26292"/>
                      <a:pt x="6998" y="26006"/>
                      <a:pt x="6998" y="25737"/>
                    </a:cubicBezTo>
                    <a:cubicBezTo>
                      <a:pt x="7016" y="25684"/>
                      <a:pt x="7033" y="25648"/>
                      <a:pt x="7051" y="25594"/>
                    </a:cubicBezTo>
                    <a:cubicBezTo>
                      <a:pt x="7087" y="25737"/>
                      <a:pt x="7123" y="25863"/>
                      <a:pt x="7177" y="25988"/>
                    </a:cubicBezTo>
                    <a:cubicBezTo>
                      <a:pt x="7191" y="26009"/>
                      <a:pt x="7216" y="26019"/>
                      <a:pt x="7241" y="26019"/>
                    </a:cubicBezTo>
                    <a:cubicBezTo>
                      <a:pt x="7280" y="26019"/>
                      <a:pt x="7320" y="25995"/>
                      <a:pt x="7320" y="25952"/>
                    </a:cubicBezTo>
                    <a:cubicBezTo>
                      <a:pt x="7284" y="25702"/>
                      <a:pt x="7230" y="25451"/>
                      <a:pt x="7177" y="25201"/>
                    </a:cubicBezTo>
                    <a:close/>
                    <a:moveTo>
                      <a:pt x="6550" y="25541"/>
                    </a:moveTo>
                    <a:cubicBezTo>
                      <a:pt x="6550" y="25594"/>
                      <a:pt x="6532" y="25612"/>
                      <a:pt x="6532" y="25648"/>
                    </a:cubicBezTo>
                    <a:cubicBezTo>
                      <a:pt x="6532" y="25709"/>
                      <a:pt x="6582" y="25753"/>
                      <a:pt x="6630" y="25753"/>
                    </a:cubicBezTo>
                    <a:cubicBezTo>
                      <a:pt x="6653" y="25753"/>
                      <a:pt x="6676" y="25743"/>
                      <a:pt x="6693" y="25720"/>
                    </a:cubicBezTo>
                    <a:lnTo>
                      <a:pt x="6747" y="25666"/>
                    </a:lnTo>
                    <a:cubicBezTo>
                      <a:pt x="6747" y="25737"/>
                      <a:pt x="6747" y="25791"/>
                      <a:pt x="6747" y="25863"/>
                    </a:cubicBezTo>
                    <a:cubicBezTo>
                      <a:pt x="6747" y="25881"/>
                      <a:pt x="6765" y="25916"/>
                      <a:pt x="6783" y="25934"/>
                    </a:cubicBezTo>
                    <a:cubicBezTo>
                      <a:pt x="6747" y="26149"/>
                      <a:pt x="6747" y="26382"/>
                      <a:pt x="6783" y="26614"/>
                    </a:cubicBezTo>
                    <a:cubicBezTo>
                      <a:pt x="6658" y="27133"/>
                      <a:pt x="6389" y="27598"/>
                      <a:pt x="6049" y="28010"/>
                    </a:cubicBezTo>
                    <a:lnTo>
                      <a:pt x="6031" y="28010"/>
                    </a:lnTo>
                    <a:cubicBezTo>
                      <a:pt x="6024" y="28018"/>
                      <a:pt x="6017" y="28022"/>
                      <a:pt x="6010" y="28022"/>
                    </a:cubicBezTo>
                    <a:cubicBezTo>
                      <a:pt x="5913" y="28022"/>
                      <a:pt x="5811" y="27306"/>
                      <a:pt x="5815" y="27306"/>
                    </a:cubicBezTo>
                    <a:lnTo>
                      <a:pt x="5815" y="27306"/>
                    </a:lnTo>
                    <a:cubicBezTo>
                      <a:pt x="5815" y="27306"/>
                      <a:pt x="5816" y="27308"/>
                      <a:pt x="5817" y="27312"/>
                    </a:cubicBezTo>
                    <a:cubicBezTo>
                      <a:pt x="5817" y="26954"/>
                      <a:pt x="5888" y="26596"/>
                      <a:pt x="6049" y="26292"/>
                    </a:cubicBezTo>
                    <a:cubicBezTo>
                      <a:pt x="6174" y="26024"/>
                      <a:pt x="6336" y="25773"/>
                      <a:pt x="6550" y="25541"/>
                    </a:cubicBezTo>
                    <a:close/>
                    <a:moveTo>
                      <a:pt x="13619" y="29907"/>
                    </a:moveTo>
                    <a:lnTo>
                      <a:pt x="13619" y="29907"/>
                    </a:lnTo>
                    <a:cubicBezTo>
                      <a:pt x="13887" y="29979"/>
                      <a:pt x="14120" y="30157"/>
                      <a:pt x="14299" y="30372"/>
                    </a:cubicBezTo>
                    <a:cubicBezTo>
                      <a:pt x="14030" y="30301"/>
                      <a:pt x="13851" y="30068"/>
                      <a:pt x="13619" y="29907"/>
                    </a:cubicBezTo>
                    <a:close/>
                    <a:moveTo>
                      <a:pt x="12474" y="31231"/>
                    </a:moveTo>
                    <a:cubicBezTo>
                      <a:pt x="12491" y="31374"/>
                      <a:pt x="12509" y="31500"/>
                      <a:pt x="12527" y="31643"/>
                    </a:cubicBezTo>
                    <a:lnTo>
                      <a:pt x="12509" y="31661"/>
                    </a:lnTo>
                    <a:cubicBezTo>
                      <a:pt x="12456" y="31822"/>
                      <a:pt x="12366" y="31965"/>
                      <a:pt x="12259" y="32108"/>
                    </a:cubicBezTo>
                    <a:cubicBezTo>
                      <a:pt x="12259" y="31804"/>
                      <a:pt x="12330" y="31500"/>
                      <a:pt x="12474" y="31231"/>
                    </a:cubicBezTo>
                    <a:close/>
                    <a:moveTo>
                      <a:pt x="14516" y="32623"/>
                    </a:moveTo>
                    <a:cubicBezTo>
                      <a:pt x="14607" y="32859"/>
                      <a:pt x="14637" y="33109"/>
                      <a:pt x="14603" y="33343"/>
                    </a:cubicBezTo>
                    <a:cubicBezTo>
                      <a:pt x="14505" y="33113"/>
                      <a:pt x="14466" y="32869"/>
                      <a:pt x="14516" y="32623"/>
                    </a:cubicBezTo>
                    <a:close/>
                    <a:moveTo>
                      <a:pt x="12939" y="33647"/>
                    </a:moveTo>
                    <a:lnTo>
                      <a:pt x="12939" y="33647"/>
                    </a:lnTo>
                    <a:cubicBezTo>
                      <a:pt x="13100" y="33969"/>
                      <a:pt x="13207" y="34291"/>
                      <a:pt x="13279" y="34631"/>
                    </a:cubicBezTo>
                    <a:cubicBezTo>
                      <a:pt x="13100" y="34327"/>
                      <a:pt x="12993" y="34005"/>
                      <a:pt x="12939" y="33647"/>
                    </a:cubicBezTo>
                    <a:close/>
                    <a:moveTo>
                      <a:pt x="4922" y="35079"/>
                    </a:moveTo>
                    <a:cubicBezTo>
                      <a:pt x="5065" y="35097"/>
                      <a:pt x="5208" y="35114"/>
                      <a:pt x="5351" y="35150"/>
                    </a:cubicBezTo>
                    <a:cubicBezTo>
                      <a:pt x="5262" y="35222"/>
                      <a:pt x="5154" y="35293"/>
                      <a:pt x="5065" y="35365"/>
                    </a:cubicBezTo>
                    <a:lnTo>
                      <a:pt x="4958" y="35347"/>
                    </a:lnTo>
                    <a:cubicBezTo>
                      <a:pt x="4814" y="35347"/>
                      <a:pt x="4707" y="35293"/>
                      <a:pt x="4600" y="35222"/>
                    </a:cubicBezTo>
                    <a:cubicBezTo>
                      <a:pt x="4564" y="35204"/>
                      <a:pt x="4618" y="35186"/>
                      <a:pt x="4653" y="35150"/>
                    </a:cubicBezTo>
                    <a:cubicBezTo>
                      <a:pt x="4743" y="35114"/>
                      <a:pt x="4832" y="35079"/>
                      <a:pt x="4922" y="35079"/>
                    </a:cubicBezTo>
                    <a:close/>
                    <a:moveTo>
                      <a:pt x="6514" y="34721"/>
                    </a:moveTo>
                    <a:lnTo>
                      <a:pt x="6514" y="34721"/>
                    </a:lnTo>
                    <a:cubicBezTo>
                      <a:pt x="6550" y="35025"/>
                      <a:pt x="6461" y="35347"/>
                      <a:pt x="6264" y="35580"/>
                    </a:cubicBezTo>
                    <a:cubicBezTo>
                      <a:pt x="6157" y="35258"/>
                      <a:pt x="6353" y="34989"/>
                      <a:pt x="6514" y="34721"/>
                    </a:cubicBezTo>
                    <a:close/>
                    <a:moveTo>
                      <a:pt x="8751" y="35168"/>
                    </a:moveTo>
                    <a:cubicBezTo>
                      <a:pt x="8751" y="35204"/>
                      <a:pt x="8769" y="35222"/>
                      <a:pt x="8787" y="35222"/>
                    </a:cubicBezTo>
                    <a:lnTo>
                      <a:pt x="8787" y="35240"/>
                    </a:lnTo>
                    <a:cubicBezTo>
                      <a:pt x="8787" y="35258"/>
                      <a:pt x="8769" y="35276"/>
                      <a:pt x="8751" y="35293"/>
                    </a:cubicBezTo>
                    <a:cubicBezTo>
                      <a:pt x="8716" y="35365"/>
                      <a:pt x="8662" y="35419"/>
                      <a:pt x="8608" y="35472"/>
                    </a:cubicBezTo>
                    <a:cubicBezTo>
                      <a:pt x="8555" y="35544"/>
                      <a:pt x="8483" y="35598"/>
                      <a:pt x="8411" y="35669"/>
                    </a:cubicBezTo>
                    <a:cubicBezTo>
                      <a:pt x="8447" y="35526"/>
                      <a:pt x="8519" y="35401"/>
                      <a:pt x="8608" y="35293"/>
                    </a:cubicBezTo>
                    <a:cubicBezTo>
                      <a:pt x="8662" y="35258"/>
                      <a:pt x="8698" y="35204"/>
                      <a:pt x="8751" y="35168"/>
                    </a:cubicBezTo>
                    <a:close/>
                    <a:moveTo>
                      <a:pt x="913" y="34345"/>
                    </a:moveTo>
                    <a:lnTo>
                      <a:pt x="913" y="34345"/>
                    </a:lnTo>
                    <a:cubicBezTo>
                      <a:pt x="1898" y="34399"/>
                      <a:pt x="2631" y="35186"/>
                      <a:pt x="3150" y="35991"/>
                    </a:cubicBezTo>
                    <a:lnTo>
                      <a:pt x="3061" y="35973"/>
                    </a:lnTo>
                    <a:cubicBezTo>
                      <a:pt x="2667" y="35633"/>
                      <a:pt x="2184" y="35454"/>
                      <a:pt x="1683" y="35419"/>
                    </a:cubicBezTo>
                    <a:cubicBezTo>
                      <a:pt x="1361" y="35097"/>
                      <a:pt x="1110" y="34739"/>
                      <a:pt x="913" y="34345"/>
                    </a:cubicBezTo>
                    <a:close/>
                    <a:moveTo>
                      <a:pt x="1754" y="35633"/>
                    </a:moveTo>
                    <a:cubicBezTo>
                      <a:pt x="2166" y="35705"/>
                      <a:pt x="2542" y="35848"/>
                      <a:pt x="2882" y="36045"/>
                    </a:cubicBezTo>
                    <a:cubicBezTo>
                      <a:pt x="2882" y="36081"/>
                      <a:pt x="2882" y="36099"/>
                      <a:pt x="2882" y="36117"/>
                    </a:cubicBezTo>
                    <a:cubicBezTo>
                      <a:pt x="2595" y="36170"/>
                      <a:pt x="2327" y="36260"/>
                      <a:pt x="2059" y="36385"/>
                    </a:cubicBezTo>
                    <a:cubicBezTo>
                      <a:pt x="1924" y="36399"/>
                      <a:pt x="1786" y="36407"/>
                      <a:pt x="1648" y="36407"/>
                    </a:cubicBezTo>
                    <a:cubicBezTo>
                      <a:pt x="1073" y="36407"/>
                      <a:pt x="508" y="36270"/>
                      <a:pt x="233" y="35866"/>
                    </a:cubicBezTo>
                    <a:cubicBezTo>
                      <a:pt x="135" y="35698"/>
                      <a:pt x="1051" y="35639"/>
                      <a:pt x="1510" y="35639"/>
                    </a:cubicBezTo>
                    <a:cubicBezTo>
                      <a:pt x="1636" y="35639"/>
                      <a:pt x="1727" y="35644"/>
                      <a:pt x="1754" y="35651"/>
                    </a:cubicBezTo>
                    <a:lnTo>
                      <a:pt x="1754" y="35633"/>
                    </a:lnTo>
                    <a:close/>
                    <a:moveTo>
                      <a:pt x="15963" y="35633"/>
                    </a:moveTo>
                    <a:lnTo>
                      <a:pt x="15963" y="35633"/>
                    </a:lnTo>
                    <a:cubicBezTo>
                      <a:pt x="15981" y="35902"/>
                      <a:pt x="15945" y="36188"/>
                      <a:pt x="15820" y="36438"/>
                    </a:cubicBezTo>
                    <a:lnTo>
                      <a:pt x="15820" y="36438"/>
                    </a:lnTo>
                    <a:cubicBezTo>
                      <a:pt x="15821" y="36300"/>
                      <a:pt x="15839" y="36146"/>
                      <a:pt x="15856" y="36009"/>
                    </a:cubicBezTo>
                    <a:cubicBezTo>
                      <a:pt x="15874" y="35884"/>
                      <a:pt x="15927" y="35759"/>
                      <a:pt x="15963" y="35633"/>
                    </a:cubicBezTo>
                    <a:close/>
                    <a:moveTo>
                      <a:pt x="3490" y="36421"/>
                    </a:moveTo>
                    <a:cubicBezTo>
                      <a:pt x="3490" y="36439"/>
                      <a:pt x="3508" y="36457"/>
                      <a:pt x="3526" y="36457"/>
                    </a:cubicBezTo>
                    <a:lnTo>
                      <a:pt x="3526" y="36492"/>
                    </a:lnTo>
                    <a:cubicBezTo>
                      <a:pt x="3383" y="36528"/>
                      <a:pt x="3258" y="36564"/>
                      <a:pt x="3132" y="36600"/>
                    </a:cubicBezTo>
                    <a:cubicBezTo>
                      <a:pt x="3240" y="36528"/>
                      <a:pt x="3365" y="36474"/>
                      <a:pt x="3490" y="36421"/>
                    </a:cubicBezTo>
                    <a:close/>
                    <a:moveTo>
                      <a:pt x="12742" y="36099"/>
                    </a:moveTo>
                    <a:lnTo>
                      <a:pt x="12742" y="36099"/>
                    </a:lnTo>
                    <a:cubicBezTo>
                      <a:pt x="12724" y="36457"/>
                      <a:pt x="12599" y="36797"/>
                      <a:pt x="12366" y="37083"/>
                    </a:cubicBezTo>
                    <a:cubicBezTo>
                      <a:pt x="12384" y="36868"/>
                      <a:pt x="12438" y="36653"/>
                      <a:pt x="12527" y="36457"/>
                    </a:cubicBezTo>
                    <a:cubicBezTo>
                      <a:pt x="12599" y="36331"/>
                      <a:pt x="12653" y="36224"/>
                      <a:pt x="12742" y="36099"/>
                    </a:cubicBezTo>
                    <a:close/>
                    <a:moveTo>
                      <a:pt x="10344" y="31339"/>
                    </a:moveTo>
                    <a:lnTo>
                      <a:pt x="10344" y="31339"/>
                    </a:lnTo>
                    <a:cubicBezTo>
                      <a:pt x="10272" y="31965"/>
                      <a:pt x="10326" y="32609"/>
                      <a:pt x="10505" y="33235"/>
                    </a:cubicBezTo>
                    <a:lnTo>
                      <a:pt x="10523" y="33235"/>
                    </a:lnTo>
                    <a:cubicBezTo>
                      <a:pt x="10845" y="34524"/>
                      <a:pt x="10881" y="35705"/>
                      <a:pt x="10970" y="37029"/>
                    </a:cubicBezTo>
                    <a:cubicBezTo>
                      <a:pt x="10970" y="37208"/>
                      <a:pt x="11006" y="37369"/>
                      <a:pt x="11096" y="37512"/>
                    </a:cubicBezTo>
                    <a:cubicBezTo>
                      <a:pt x="10899" y="37226"/>
                      <a:pt x="10666" y="36958"/>
                      <a:pt x="10416" y="36725"/>
                    </a:cubicBezTo>
                    <a:cubicBezTo>
                      <a:pt x="9324" y="35616"/>
                      <a:pt x="9467" y="34059"/>
                      <a:pt x="9843" y="32681"/>
                    </a:cubicBezTo>
                    <a:cubicBezTo>
                      <a:pt x="9843" y="32663"/>
                      <a:pt x="9843" y="32627"/>
                      <a:pt x="9825" y="32627"/>
                    </a:cubicBezTo>
                    <a:cubicBezTo>
                      <a:pt x="9861" y="32502"/>
                      <a:pt x="9915" y="32359"/>
                      <a:pt x="9950" y="32233"/>
                    </a:cubicBezTo>
                    <a:lnTo>
                      <a:pt x="9950" y="32233"/>
                    </a:lnTo>
                    <a:cubicBezTo>
                      <a:pt x="9718" y="33504"/>
                      <a:pt x="9861" y="34828"/>
                      <a:pt x="10362" y="36009"/>
                    </a:cubicBezTo>
                    <a:cubicBezTo>
                      <a:pt x="10368" y="36026"/>
                      <a:pt x="10377" y="36032"/>
                      <a:pt x="10386" y="36032"/>
                    </a:cubicBezTo>
                    <a:cubicBezTo>
                      <a:pt x="10407" y="36032"/>
                      <a:pt x="10428" y="36004"/>
                      <a:pt x="10416" y="35991"/>
                    </a:cubicBezTo>
                    <a:cubicBezTo>
                      <a:pt x="10219" y="35258"/>
                      <a:pt x="10093" y="34488"/>
                      <a:pt x="10022" y="33719"/>
                    </a:cubicBezTo>
                    <a:cubicBezTo>
                      <a:pt x="9968" y="33092"/>
                      <a:pt x="10093" y="32484"/>
                      <a:pt x="10111" y="31858"/>
                    </a:cubicBezTo>
                    <a:cubicBezTo>
                      <a:pt x="10183" y="31679"/>
                      <a:pt x="10272" y="31500"/>
                      <a:pt x="10344" y="31339"/>
                    </a:cubicBezTo>
                    <a:close/>
                    <a:moveTo>
                      <a:pt x="2685" y="36367"/>
                    </a:moveTo>
                    <a:cubicBezTo>
                      <a:pt x="2698" y="36393"/>
                      <a:pt x="2721" y="36410"/>
                      <a:pt x="2746" y="36410"/>
                    </a:cubicBezTo>
                    <a:cubicBezTo>
                      <a:pt x="2755" y="36410"/>
                      <a:pt x="2765" y="36408"/>
                      <a:pt x="2774" y="36403"/>
                    </a:cubicBezTo>
                    <a:lnTo>
                      <a:pt x="3079" y="36367"/>
                    </a:lnTo>
                    <a:lnTo>
                      <a:pt x="3079" y="36367"/>
                    </a:lnTo>
                    <a:cubicBezTo>
                      <a:pt x="2918" y="36474"/>
                      <a:pt x="2774" y="36600"/>
                      <a:pt x="2685" y="36761"/>
                    </a:cubicBezTo>
                    <a:cubicBezTo>
                      <a:pt x="2649" y="36814"/>
                      <a:pt x="2685" y="36886"/>
                      <a:pt x="2756" y="36904"/>
                    </a:cubicBezTo>
                    <a:cubicBezTo>
                      <a:pt x="2703" y="36958"/>
                      <a:pt x="2631" y="37011"/>
                      <a:pt x="2578" y="37065"/>
                    </a:cubicBezTo>
                    <a:lnTo>
                      <a:pt x="2470" y="37154"/>
                    </a:lnTo>
                    <a:cubicBezTo>
                      <a:pt x="2220" y="37316"/>
                      <a:pt x="1987" y="37459"/>
                      <a:pt x="1719" y="37584"/>
                    </a:cubicBezTo>
                    <a:cubicBezTo>
                      <a:pt x="1504" y="37705"/>
                      <a:pt x="1259" y="37765"/>
                      <a:pt x="1014" y="37765"/>
                    </a:cubicBezTo>
                    <a:cubicBezTo>
                      <a:pt x="932" y="37765"/>
                      <a:pt x="851" y="37758"/>
                      <a:pt x="770" y="37745"/>
                    </a:cubicBezTo>
                    <a:cubicBezTo>
                      <a:pt x="287" y="37638"/>
                      <a:pt x="591" y="37262"/>
                      <a:pt x="806" y="37119"/>
                    </a:cubicBezTo>
                    <a:cubicBezTo>
                      <a:pt x="1379" y="36707"/>
                      <a:pt x="2041" y="36564"/>
                      <a:pt x="2685" y="36367"/>
                    </a:cubicBezTo>
                    <a:close/>
                    <a:moveTo>
                      <a:pt x="3830" y="36457"/>
                    </a:moveTo>
                    <a:cubicBezTo>
                      <a:pt x="4134" y="36814"/>
                      <a:pt x="4313" y="37280"/>
                      <a:pt x="4295" y="37763"/>
                    </a:cubicBezTo>
                    <a:cubicBezTo>
                      <a:pt x="4295" y="38013"/>
                      <a:pt x="4278" y="38264"/>
                      <a:pt x="4224" y="38515"/>
                    </a:cubicBezTo>
                    <a:cubicBezTo>
                      <a:pt x="4206" y="38586"/>
                      <a:pt x="4188" y="38676"/>
                      <a:pt x="4170" y="38729"/>
                    </a:cubicBezTo>
                    <a:cubicBezTo>
                      <a:pt x="4170" y="38779"/>
                      <a:pt x="4170" y="38814"/>
                      <a:pt x="4185" y="38861"/>
                    </a:cubicBezTo>
                    <a:lnTo>
                      <a:pt x="4185" y="38861"/>
                    </a:lnTo>
                    <a:cubicBezTo>
                      <a:pt x="4182" y="38858"/>
                      <a:pt x="4178" y="38855"/>
                      <a:pt x="4170" y="38855"/>
                    </a:cubicBezTo>
                    <a:cubicBezTo>
                      <a:pt x="4134" y="38765"/>
                      <a:pt x="4081" y="38658"/>
                      <a:pt x="4027" y="38586"/>
                    </a:cubicBezTo>
                    <a:cubicBezTo>
                      <a:pt x="3973" y="38497"/>
                      <a:pt x="3902" y="38425"/>
                      <a:pt x="3812" y="38353"/>
                    </a:cubicBezTo>
                    <a:cubicBezTo>
                      <a:pt x="3848" y="37727"/>
                      <a:pt x="3794" y="37083"/>
                      <a:pt x="3759" y="36457"/>
                    </a:cubicBezTo>
                    <a:close/>
                    <a:moveTo>
                      <a:pt x="3132" y="36850"/>
                    </a:moveTo>
                    <a:cubicBezTo>
                      <a:pt x="2989" y="37244"/>
                      <a:pt x="2810" y="37620"/>
                      <a:pt x="2631" y="37996"/>
                    </a:cubicBezTo>
                    <a:cubicBezTo>
                      <a:pt x="2506" y="38228"/>
                      <a:pt x="2345" y="38443"/>
                      <a:pt x="2166" y="38622"/>
                    </a:cubicBezTo>
                    <a:cubicBezTo>
                      <a:pt x="2107" y="38666"/>
                      <a:pt x="1631" y="38937"/>
                      <a:pt x="1478" y="38937"/>
                    </a:cubicBezTo>
                    <a:cubicBezTo>
                      <a:pt x="1444" y="38937"/>
                      <a:pt x="1426" y="38923"/>
                      <a:pt x="1432" y="38890"/>
                    </a:cubicBezTo>
                    <a:cubicBezTo>
                      <a:pt x="1647" y="37888"/>
                      <a:pt x="2399" y="37405"/>
                      <a:pt x="3132" y="36850"/>
                    </a:cubicBezTo>
                    <a:close/>
                    <a:moveTo>
                      <a:pt x="12921" y="38371"/>
                    </a:moveTo>
                    <a:cubicBezTo>
                      <a:pt x="12939" y="38425"/>
                      <a:pt x="12957" y="38461"/>
                      <a:pt x="12975" y="38515"/>
                    </a:cubicBezTo>
                    <a:cubicBezTo>
                      <a:pt x="13046" y="38711"/>
                      <a:pt x="13100" y="38908"/>
                      <a:pt x="13136" y="39105"/>
                    </a:cubicBezTo>
                    <a:cubicBezTo>
                      <a:pt x="12975" y="39051"/>
                      <a:pt x="12921" y="38908"/>
                      <a:pt x="12903" y="38729"/>
                    </a:cubicBezTo>
                    <a:cubicBezTo>
                      <a:pt x="12903" y="38604"/>
                      <a:pt x="12921" y="38497"/>
                      <a:pt x="12921" y="38371"/>
                    </a:cubicBezTo>
                    <a:close/>
                    <a:moveTo>
                      <a:pt x="3669" y="36653"/>
                    </a:moveTo>
                    <a:cubicBezTo>
                      <a:pt x="3669" y="37494"/>
                      <a:pt x="3741" y="38318"/>
                      <a:pt x="3598" y="39141"/>
                    </a:cubicBezTo>
                    <a:cubicBezTo>
                      <a:pt x="3598" y="39157"/>
                      <a:pt x="3419" y="39842"/>
                      <a:pt x="3293" y="39842"/>
                    </a:cubicBezTo>
                    <a:cubicBezTo>
                      <a:pt x="3281" y="39842"/>
                      <a:pt x="3269" y="39835"/>
                      <a:pt x="3258" y="39821"/>
                    </a:cubicBezTo>
                    <a:cubicBezTo>
                      <a:pt x="3079" y="39552"/>
                      <a:pt x="2935" y="39284"/>
                      <a:pt x="2846" y="38980"/>
                    </a:cubicBezTo>
                    <a:cubicBezTo>
                      <a:pt x="2667" y="38443"/>
                      <a:pt x="2882" y="37960"/>
                      <a:pt x="3114" y="37494"/>
                    </a:cubicBezTo>
                    <a:cubicBezTo>
                      <a:pt x="3129" y="37502"/>
                      <a:pt x="3144" y="37506"/>
                      <a:pt x="3158" y="37506"/>
                    </a:cubicBezTo>
                    <a:cubicBezTo>
                      <a:pt x="3177" y="37506"/>
                      <a:pt x="3193" y="37498"/>
                      <a:pt x="3204" y="37477"/>
                    </a:cubicBezTo>
                    <a:cubicBezTo>
                      <a:pt x="3401" y="37262"/>
                      <a:pt x="3544" y="36993"/>
                      <a:pt x="3633" y="36689"/>
                    </a:cubicBezTo>
                    <a:lnTo>
                      <a:pt x="3651" y="36671"/>
                    </a:lnTo>
                    <a:lnTo>
                      <a:pt x="3669" y="36653"/>
                    </a:lnTo>
                    <a:close/>
                    <a:moveTo>
                      <a:pt x="8018" y="38693"/>
                    </a:moveTo>
                    <a:cubicBezTo>
                      <a:pt x="7749" y="39123"/>
                      <a:pt x="7606" y="39588"/>
                      <a:pt x="7570" y="40089"/>
                    </a:cubicBezTo>
                    <a:lnTo>
                      <a:pt x="7517" y="40071"/>
                    </a:lnTo>
                    <a:cubicBezTo>
                      <a:pt x="7463" y="40161"/>
                      <a:pt x="7427" y="40232"/>
                      <a:pt x="7373" y="40322"/>
                    </a:cubicBezTo>
                    <a:cubicBezTo>
                      <a:pt x="7373" y="40322"/>
                      <a:pt x="7046" y="40649"/>
                      <a:pt x="6941" y="40649"/>
                    </a:cubicBezTo>
                    <a:cubicBezTo>
                      <a:pt x="6920" y="40649"/>
                      <a:pt x="6908" y="40637"/>
                      <a:pt x="6908" y="40608"/>
                    </a:cubicBezTo>
                    <a:cubicBezTo>
                      <a:pt x="6944" y="40268"/>
                      <a:pt x="7051" y="39910"/>
                      <a:pt x="7230" y="39606"/>
                    </a:cubicBezTo>
                    <a:cubicBezTo>
                      <a:pt x="7409" y="39230"/>
                      <a:pt x="7678" y="38926"/>
                      <a:pt x="8018" y="38693"/>
                    </a:cubicBezTo>
                    <a:close/>
                    <a:moveTo>
                      <a:pt x="8769" y="38121"/>
                    </a:moveTo>
                    <a:lnTo>
                      <a:pt x="8805" y="38246"/>
                    </a:lnTo>
                    <a:cubicBezTo>
                      <a:pt x="8787" y="38282"/>
                      <a:pt x="8805" y="38300"/>
                      <a:pt x="8841" y="38318"/>
                    </a:cubicBezTo>
                    <a:cubicBezTo>
                      <a:pt x="8322" y="39051"/>
                      <a:pt x="9002" y="39946"/>
                      <a:pt x="9235" y="40734"/>
                    </a:cubicBezTo>
                    <a:cubicBezTo>
                      <a:pt x="9235" y="40734"/>
                      <a:pt x="9217" y="40751"/>
                      <a:pt x="9217" y="40751"/>
                    </a:cubicBezTo>
                    <a:cubicBezTo>
                      <a:pt x="9198" y="40810"/>
                      <a:pt x="9169" y="40835"/>
                      <a:pt x="9132" y="40835"/>
                    </a:cubicBezTo>
                    <a:cubicBezTo>
                      <a:pt x="8919" y="40835"/>
                      <a:pt x="8460" y="40004"/>
                      <a:pt x="8429" y="39928"/>
                    </a:cubicBezTo>
                    <a:cubicBezTo>
                      <a:pt x="8322" y="39606"/>
                      <a:pt x="8322" y="39266"/>
                      <a:pt x="8429" y="38944"/>
                    </a:cubicBezTo>
                    <a:cubicBezTo>
                      <a:pt x="8483" y="38944"/>
                      <a:pt x="8519" y="38926"/>
                      <a:pt x="8537" y="38890"/>
                    </a:cubicBezTo>
                    <a:cubicBezTo>
                      <a:pt x="8608" y="38676"/>
                      <a:pt x="8680" y="38479"/>
                      <a:pt x="8733" y="38264"/>
                    </a:cubicBezTo>
                    <a:lnTo>
                      <a:pt x="8751" y="38264"/>
                    </a:lnTo>
                    <a:cubicBezTo>
                      <a:pt x="8769" y="38246"/>
                      <a:pt x="8769" y="38228"/>
                      <a:pt x="8751" y="38210"/>
                    </a:cubicBezTo>
                    <a:lnTo>
                      <a:pt x="8769" y="38121"/>
                    </a:lnTo>
                    <a:close/>
                    <a:moveTo>
                      <a:pt x="9020" y="38336"/>
                    </a:moveTo>
                    <a:cubicBezTo>
                      <a:pt x="9807" y="38622"/>
                      <a:pt x="9932" y="40286"/>
                      <a:pt x="9449" y="40912"/>
                    </a:cubicBezTo>
                    <a:cubicBezTo>
                      <a:pt x="9378" y="40608"/>
                      <a:pt x="9288" y="40322"/>
                      <a:pt x="9163" y="40053"/>
                    </a:cubicBezTo>
                    <a:cubicBezTo>
                      <a:pt x="8934" y="39507"/>
                      <a:pt x="8791" y="39064"/>
                      <a:pt x="8907" y="38486"/>
                    </a:cubicBezTo>
                    <a:lnTo>
                      <a:pt x="8907" y="38486"/>
                    </a:lnTo>
                    <a:cubicBezTo>
                      <a:pt x="8939" y="38549"/>
                      <a:pt x="8970" y="38612"/>
                      <a:pt x="9002" y="38676"/>
                    </a:cubicBezTo>
                    <a:cubicBezTo>
                      <a:pt x="9015" y="38702"/>
                      <a:pt x="9040" y="38714"/>
                      <a:pt x="9065" y="38714"/>
                    </a:cubicBezTo>
                    <a:cubicBezTo>
                      <a:pt x="9108" y="38714"/>
                      <a:pt x="9150" y="38679"/>
                      <a:pt x="9127" y="38622"/>
                    </a:cubicBezTo>
                    <a:lnTo>
                      <a:pt x="9020" y="38336"/>
                    </a:lnTo>
                    <a:close/>
                    <a:moveTo>
                      <a:pt x="8376" y="38604"/>
                    </a:moveTo>
                    <a:lnTo>
                      <a:pt x="8376" y="38693"/>
                    </a:lnTo>
                    <a:cubicBezTo>
                      <a:pt x="8143" y="39141"/>
                      <a:pt x="8215" y="39713"/>
                      <a:pt x="8411" y="40179"/>
                    </a:cubicBezTo>
                    <a:cubicBezTo>
                      <a:pt x="8411" y="40215"/>
                      <a:pt x="8393" y="40250"/>
                      <a:pt x="8393" y="40286"/>
                    </a:cubicBezTo>
                    <a:cubicBezTo>
                      <a:pt x="8393" y="40304"/>
                      <a:pt x="8393" y="40304"/>
                      <a:pt x="8411" y="40322"/>
                    </a:cubicBezTo>
                    <a:cubicBezTo>
                      <a:pt x="8352" y="40425"/>
                      <a:pt x="8281" y="40577"/>
                      <a:pt x="8278" y="40577"/>
                    </a:cubicBezTo>
                    <a:cubicBezTo>
                      <a:pt x="8277" y="40577"/>
                      <a:pt x="8280" y="40570"/>
                      <a:pt x="8286" y="40555"/>
                    </a:cubicBezTo>
                    <a:lnTo>
                      <a:pt x="8286" y="40555"/>
                    </a:lnTo>
                    <a:lnTo>
                      <a:pt x="8197" y="40698"/>
                    </a:lnTo>
                    <a:cubicBezTo>
                      <a:pt x="8089" y="40895"/>
                      <a:pt x="7910" y="41038"/>
                      <a:pt x="7678" y="41091"/>
                    </a:cubicBezTo>
                    <a:cubicBezTo>
                      <a:pt x="7678" y="40787"/>
                      <a:pt x="7678" y="40501"/>
                      <a:pt x="7713" y="40197"/>
                    </a:cubicBezTo>
                    <a:cubicBezTo>
                      <a:pt x="7731" y="39606"/>
                      <a:pt x="7982" y="39033"/>
                      <a:pt x="8376" y="38604"/>
                    </a:cubicBezTo>
                    <a:close/>
                    <a:moveTo>
                      <a:pt x="17448" y="41431"/>
                    </a:moveTo>
                    <a:lnTo>
                      <a:pt x="17448" y="41431"/>
                    </a:lnTo>
                    <a:cubicBezTo>
                      <a:pt x="17073" y="41592"/>
                      <a:pt x="16715" y="41789"/>
                      <a:pt x="16393" y="42058"/>
                    </a:cubicBezTo>
                    <a:cubicBezTo>
                      <a:pt x="16248" y="42163"/>
                      <a:pt x="16117" y="42288"/>
                      <a:pt x="16002" y="42428"/>
                    </a:cubicBezTo>
                    <a:lnTo>
                      <a:pt x="16002" y="42428"/>
                    </a:lnTo>
                    <a:cubicBezTo>
                      <a:pt x="16002" y="42424"/>
                      <a:pt x="16001" y="42420"/>
                      <a:pt x="15999" y="42416"/>
                    </a:cubicBezTo>
                    <a:cubicBezTo>
                      <a:pt x="15945" y="42219"/>
                      <a:pt x="15856" y="42147"/>
                      <a:pt x="16035" y="41986"/>
                    </a:cubicBezTo>
                    <a:cubicBezTo>
                      <a:pt x="16196" y="41843"/>
                      <a:pt x="16393" y="41736"/>
                      <a:pt x="16589" y="41682"/>
                    </a:cubicBezTo>
                    <a:cubicBezTo>
                      <a:pt x="16876" y="41557"/>
                      <a:pt x="17162" y="41485"/>
                      <a:pt x="17448" y="41431"/>
                    </a:cubicBezTo>
                    <a:close/>
                    <a:moveTo>
                      <a:pt x="18218" y="41288"/>
                    </a:moveTo>
                    <a:cubicBezTo>
                      <a:pt x="19113" y="41467"/>
                      <a:pt x="20043" y="41915"/>
                      <a:pt x="20365" y="42827"/>
                    </a:cubicBezTo>
                    <a:cubicBezTo>
                      <a:pt x="19667" y="42756"/>
                      <a:pt x="19041" y="42434"/>
                      <a:pt x="18576" y="41932"/>
                    </a:cubicBezTo>
                    <a:cubicBezTo>
                      <a:pt x="18612" y="41897"/>
                      <a:pt x="18612" y="41861"/>
                      <a:pt x="18594" y="41825"/>
                    </a:cubicBezTo>
                    <a:cubicBezTo>
                      <a:pt x="18486" y="41628"/>
                      <a:pt x="18361" y="41449"/>
                      <a:pt x="18218" y="41288"/>
                    </a:cubicBezTo>
                    <a:close/>
                    <a:moveTo>
                      <a:pt x="17413" y="41700"/>
                    </a:moveTo>
                    <a:lnTo>
                      <a:pt x="17413" y="41700"/>
                    </a:lnTo>
                    <a:cubicBezTo>
                      <a:pt x="17395" y="41807"/>
                      <a:pt x="17377" y="41897"/>
                      <a:pt x="17377" y="41986"/>
                    </a:cubicBezTo>
                    <a:cubicBezTo>
                      <a:pt x="16840" y="42523"/>
                      <a:pt x="16661" y="43471"/>
                      <a:pt x="15802" y="43525"/>
                    </a:cubicBezTo>
                    <a:cubicBezTo>
                      <a:pt x="15792" y="43526"/>
                      <a:pt x="15783" y="43527"/>
                      <a:pt x="15775" y="43527"/>
                    </a:cubicBezTo>
                    <a:cubicBezTo>
                      <a:pt x="15500" y="43527"/>
                      <a:pt x="15822" y="42984"/>
                      <a:pt x="15892" y="42845"/>
                    </a:cubicBezTo>
                    <a:cubicBezTo>
                      <a:pt x="16070" y="42577"/>
                      <a:pt x="16303" y="42344"/>
                      <a:pt x="16572" y="42147"/>
                    </a:cubicBezTo>
                    <a:cubicBezTo>
                      <a:pt x="16822" y="41968"/>
                      <a:pt x="17108" y="41825"/>
                      <a:pt x="17413" y="41700"/>
                    </a:cubicBezTo>
                    <a:close/>
                    <a:moveTo>
                      <a:pt x="17538" y="42237"/>
                    </a:moveTo>
                    <a:lnTo>
                      <a:pt x="17538" y="42434"/>
                    </a:lnTo>
                    <a:cubicBezTo>
                      <a:pt x="17395" y="42791"/>
                      <a:pt x="17323" y="43167"/>
                      <a:pt x="17359" y="43561"/>
                    </a:cubicBezTo>
                    <a:lnTo>
                      <a:pt x="17341" y="43543"/>
                    </a:lnTo>
                    <a:cubicBezTo>
                      <a:pt x="17323" y="43543"/>
                      <a:pt x="17305" y="43543"/>
                      <a:pt x="17305" y="43561"/>
                    </a:cubicBezTo>
                    <a:cubicBezTo>
                      <a:pt x="17219" y="43704"/>
                      <a:pt x="16835" y="44364"/>
                      <a:pt x="16658" y="44364"/>
                    </a:cubicBezTo>
                    <a:cubicBezTo>
                      <a:pt x="16614" y="44364"/>
                      <a:pt x="16582" y="44323"/>
                      <a:pt x="16572" y="44223"/>
                    </a:cubicBezTo>
                    <a:cubicBezTo>
                      <a:pt x="16554" y="43829"/>
                      <a:pt x="16661" y="43436"/>
                      <a:pt x="16840" y="43078"/>
                    </a:cubicBezTo>
                    <a:cubicBezTo>
                      <a:pt x="17001" y="42791"/>
                      <a:pt x="17198" y="42523"/>
                      <a:pt x="17448" y="42272"/>
                    </a:cubicBezTo>
                    <a:cubicBezTo>
                      <a:pt x="17458" y="42277"/>
                      <a:pt x="17468" y="42280"/>
                      <a:pt x="17477" y="42280"/>
                    </a:cubicBezTo>
                    <a:cubicBezTo>
                      <a:pt x="17502" y="42280"/>
                      <a:pt x="17525" y="42263"/>
                      <a:pt x="17538" y="42237"/>
                    </a:cubicBezTo>
                    <a:close/>
                    <a:moveTo>
                      <a:pt x="18164" y="41771"/>
                    </a:moveTo>
                    <a:cubicBezTo>
                      <a:pt x="18200" y="41789"/>
                      <a:pt x="18236" y="41807"/>
                      <a:pt x="18272" y="41843"/>
                    </a:cubicBezTo>
                    <a:cubicBezTo>
                      <a:pt x="18307" y="41879"/>
                      <a:pt x="18325" y="41932"/>
                      <a:pt x="18361" y="41968"/>
                    </a:cubicBezTo>
                    <a:cubicBezTo>
                      <a:pt x="18343" y="41986"/>
                      <a:pt x="18361" y="42022"/>
                      <a:pt x="18379" y="42022"/>
                    </a:cubicBezTo>
                    <a:lnTo>
                      <a:pt x="18415" y="42058"/>
                    </a:lnTo>
                    <a:cubicBezTo>
                      <a:pt x="18576" y="42255"/>
                      <a:pt x="18773" y="42416"/>
                      <a:pt x="19005" y="42523"/>
                    </a:cubicBezTo>
                    <a:cubicBezTo>
                      <a:pt x="19148" y="42720"/>
                      <a:pt x="19256" y="42935"/>
                      <a:pt x="19345" y="43149"/>
                    </a:cubicBezTo>
                    <a:cubicBezTo>
                      <a:pt x="19417" y="43346"/>
                      <a:pt x="19471" y="43579"/>
                      <a:pt x="19471" y="43794"/>
                    </a:cubicBezTo>
                    <a:cubicBezTo>
                      <a:pt x="19471" y="43927"/>
                      <a:pt x="19397" y="44441"/>
                      <a:pt x="19240" y="44441"/>
                    </a:cubicBezTo>
                    <a:cubicBezTo>
                      <a:pt x="19207" y="44441"/>
                      <a:pt x="19171" y="44419"/>
                      <a:pt x="19131" y="44366"/>
                    </a:cubicBezTo>
                    <a:cubicBezTo>
                      <a:pt x="18844" y="44008"/>
                      <a:pt x="18576" y="43633"/>
                      <a:pt x="18343" y="43239"/>
                    </a:cubicBezTo>
                    <a:cubicBezTo>
                      <a:pt x="18289" y="43042"/>
                      <a:pt x="18200" y="42845"/>
                      <a:pt x="18093" y="42666"/>
                    </a:cubicBezTo>
                    <a:cubicBezTo>
                      <a:pt x="18057" y="42505"/>
                      <a:pt x="18057" y="42362"/>
                      <a:pt x="18057" y="42219"/>
                    </a:cubicBezTo>
                    <a:cubicBezTo>
                      <a:pt x="18093" y="42201"/>
                      <a:pt x="18128" y="42183"/>
                      <a:pt x="18146" y="42147"/>
                    </a:cubicBezTo>
                    <a:cubicBezTo>
                      <a:pt x="18182" y="42040"/>
                      <a:pt x="18182" y="41915"/>
                      <a:pt x="18146" y="41807"/>
                    </a:cubicBezTo>
                    <a:lnTo>
                      <a:pt x="18164" y="41771"/>
                    </a:lnTo>
                    <a:close/>
                    <a:moveTo>
                      <a:pt x="17896" y="42022"/>
                    </a:moveTo>
                    <a:lnTo>
                      <a:pt x="17914" y="42076"/>
                    </a:lnTo>
                    <a:cubicBezTo>
                      <a:pt x="17878" y="42183"/>
                      <a:pt x="17878" y="42308"/>
                      <a:pt x="17878" y="42434"/>
                    </a:cubicBezTo>
                    <a:cubicBezTo>
                      <a:pt x="17878" y="42451"/>
                      <a:pt x="17878" y="42469"/>
                      <a:pt x="17878" y="42469"/>
                    </a:cubicBezTo>
                    <a:cubicBezTo>
                      <a:pt x="17932" y="42809"/>
                      <a:pt x="18057" y="43114"/>
                      <a:pt x="18254" y="43400"/>
                    </a:cubicBezTo>
                    <a:cubicBezTo>
                      <a:pt x="18325" y="43829"/>
                      <a:pt x="18272" y="44277"/>
                      <a:pt x="18075" y="44670"/>
                    </a:cubicBezTo>
                    <a:cubicBezTo>
                      <a:pt x="18016" y="44792"/>
                      <a:pt x="17959" y="44842"/>
                      <a:pt x="17904" y="44842"/>
                    </a:cubicBezTo>
                    <a:cubicBezTo>
                      <a:pt x="17663" y="44842"/>
                      <a:pt x="17481" y="43837"/>
                      <a:pt x="17466" y="43633"/>
                    </a:cubicBezTo>
                    <a:cubicBezTo>
                      <a:pt x="17431" y="43293"/>
                      <a:pt x="17484" y="42953"/>
                      <a:pt x="17609" y="42612"/>
                    </a:cubicBezTo>
                    <a:cubicBezTo>
                      <a:pt x="17619" y="42617"/>
                      <a:pt x="17629" y="42620"/>
                      <a:pt x="17638" y="42620"/>
                    </a:cubicBezTo>
                    <a:cubicBezTo>
                      <a:pt x="17663" y="42620"/>
                      <a:pt x="17686" y="42603"/>
                      <a:pt x="17699" y="42577"/>
                    </a:cubicBezTo>
                    <a:cubicBezTo>
                      <a:pt x="17788" y="42398"/>
                      <a:pt x="17860" y="42219"/>
                      <a:pt x="17878" y="42022"/>
                    </a:cubicBezTo>
                    <a:close/>
                    <a:moveTo>
                      <a:pt x="11990" y="44849"/>
                    </a:moveTo>
                    <a:lnTo>
                      <a:pt x="11955" y="45154"/>
                    </a:lnTo>
                    <a:cubicBezTo>
                      <a:pt x="11865" y="45297"/>
                      <a:pt x="11758" y="45440"/>
                      <a:pt x="11615" y="45565"/>
                    </a:cubicBezTo>
                    <a:cubicBezTo>
                      <a:pt x="11704" y="45315"/>
                      <a:pt x="11829" y="45064"/>
                      <a:pt x="11990" y="44849"/>
                    </a:cubicBezTo>
                    <a:close/>
                    <a:moveTo>
                      <a:pt x="12259" y="40376"/>
                    </a:moveTo>
                    <a:lnTo>
                      <a:pt x="12259" y="40376"/>
                    </a:lnTo>
                    <a:cubicBezTo>
                      <a:pt x="12080" y="41575"/>
                      <a:pt x="11650" y="42738"/>
                      <a:pt x="11024" y="43776"/>
                    </a:cubicBezTo>
                    <a:cubicBezTo>
                      <a:pt x="10272" y="44993"/>
                      <a:pt x="9073" y="45852"/>
                      <a:pt x="8107" y="46907"/>
                    </a:cubicBezTo>
                    <a:cubicBezTo>
                      <a:pt x="9199" y="44617"/>
                      <a:pt x="11275" y="42720"/>
                      <a:pt x="12259" y="40376"/>
                    </a:cubicBezTo>
                    <a:close/>
                    <a:moveTo>
                      <a:pt x="12008" y="47122"/>
                    </a:moveTo>
                    <a:lnTo>
                      <a:pt x="12080" y="47140"/>
                    </a:lnTo>
                    <a:cubicBezTo>
                      <a:pt x="12205" y="47194"/>
                      <a:pt x="12312" y="47265"/>
                      <a:pt x="12384" y="47373"/>
                    </a:cubicBezTo>
                    <a:cubicBezTo>
                      <a:pt x="12474" y="47462"/>
                      <a:pt x="12545" y="47569"/>
                      <a:pt x="12581" y="47677"/>
                    </a:cubicBezTo>
                    <a:cubicBezTo>
                      <a:pt x="12491" y="47623"/>
                      <a:pt x="12384" y="47569"/>
                      <a:pt x="12295" y="47516"/>
                    </a:cubicBezTo>
                    <a:cubicBezTo>
                      <a:pt x="12259" y="47355"/>
                      <a:pt x="12151" y="47212"/>
                      <a:pt x="12008" y="47140"/>
                    </a:cubicBezTo>
                    <a:lnTo>
                      <a:pt x="12008" y="47122"/>
                    </a:lnTo>
                    <a:close/>
                    <a:moveTo>
                      <a:pt x="11579" y="47480"/>
                    </a:moveTo>
                    <a:cubicBezTo>
                      <a:pt x="11525" y="47659"/>
                      <a:pt x="11436" y="47820"/>
                      <a:pt x="11346" y="47981"/>
                    </a:cubicBezTo>
                    <a:lnTo>
                      <a:pt x="11310" y="47999"/>
                    </a:lnTo>
                    <a:cubicBezTo>
                      <a:pt x="11310" y="47963"/>
                      <a:pt x="11310" y="47909"/>
                      <a:pt x="11328" y="47856"/>
                    </a:cubicBezTo>
                    <a:cubicBezTo>
                      <a:pt x="11436" y="47748"/>
                      <a:pt x="11525" y="47623"/>
                      <a:pt x="11579" y="47480"/>
                    </a:cubicBezTo>
                    <a:close/>
                    <a:moveTo>
                      <a:pt x="10099" y="47827"/>
                    </a:moveTo>
                    <a:cubicBezTo>
                      <a:pt x="10305" y="47827"/>
                      <a:pt x="10515" y="47855"/>
                      <a:pt x="10738" y="47927"/>
                    </a:cubicBezTo>
                    <a:cubicBezTo>
                      <a:pt x="10201" y="48088"/>
                      <a:pt x="9682" y="48339"/>
                      <a:pt x="9217" y="48643"/>
                    </a:cubicBezTo>
                    <a:cubicBezTo>
                      <a:pt x="9217" y="48625"/>
                      <a:pt x="9199" y="48625"/>
                      <a:pt x="9181" y="48625"/>
                    </a:cubicBezTo>
                    <a:cubicBezTo>
                      <a:pt x="8930" y="48625"/>
                      <a:pt x="8680" y="48607"/>
                      <a:pt x="8447" y="48536"/>
                    </a:cubicBezTo>
                    <a:cubicBezTo>
                      <a:pt x="8396" y="48519"/>
                      <a:pt x="7770" y="48102"/>
                      <a:pt x="7989" y="48102"/>
                    </a:cubicBezTo>
                    <a:cubicBezTo>
                      <a:pt x="8002" y="48102"/>
                      <a:pt x="8017" y="48103"/>
                      <a:pt x="8036" y="48106"/>
                    </a:cubicBezTo>
                    <a:cubicBezTo>
                      <a:pt x="8079" y="48111"/>
                      <a:pt x="8123" y="48113"/>
                      <a:pt x="8168" y="48113"/>
                    </a:cubicBezTo>
                    <a:cubicBezTo>
                      <a:pt x="8291" y="48113"/>
                      <a:pt x="8419" y="48097"/>
                      <a:pt x="8537" y="48071"/>
                    </a:cubicBezTo>
                    <a:cubicBezTo>
                      <a:pt x="9109" y="47994"/>
                      <a:pt x="9591" y="47827"/>
                      <a:pt x="10099" y="47827"/>
                    </a:cubicBezTo>
                    <a:close/>
                    <a:moveTo>
                      <a:pt x="10988" y="47999"/>
                    </a:moveTo>
                    <a:cubicBezTo>
                      <a:pt x="11006" y="48053"/>
                      <a:pt x="11060" y="48071"/>
                      <a:pt x="11096" y="48071"/>
                    </a:cubicBezTo>
                    <a:lnTo>
                      <a:pt x="11096" y="48106"/>
                    </a:lnTo>
                    <a:cubicBezTo>
                      <a:pt x="10434" y="48500"/>
                      <a:pt x="9915" y="49126"/>
                      <a:pt x="9628" y="49860"/>
                    </a:cubicBezTo>
                    <a:cubicBezTo>
                      <a:pt x="9356" y="50147"/>
                      <a:pt x="8968" y="50205"/>
                      <a:pt x="8585" y="50205"/>
                    </a:cubicBezTo>
                    <a:cubicBezTo>
                      <a:pt x="8515" y="50205"/>
                      <a:pt x="8445" y="50203"/>
                      <a:pt x="8376" y="50200"/>
                    </a:cubicBezTo>
                    <a:lnTo>
                      <a:pt x="8376" y="50182"/>
                    </a:lnTo>
                    <a:cubicBezTo>
                      <a:pt x="8143" y="50182"/>
                      <a:pt x="8232" y="50146"/>
                      <a:pt x="8340" y="49967"/>
                    </a:cubicBezTo>
                    <a:cubicBezTo>
                      <a:pt x="8447" y="49788"/>
                      <a:pt x="8555" y="49556"/>
                      <a:pt x="8698" y="49359"/>
                    </a:cubicBezTo>
                    <a:cubicBezTo>
                      <a:pt x="9199" y="48607"/>
                      <a:pt x="10147" y="48339"/>
                      <a:pt x="10952" y="47999"/>
                    </a:cubicBezTo>
                    <a:close/>
                    <a:moveTo>
                      <a:pt x="12366" y="47659"/>
                    </a:moveTo>
                    <a:lnTo>
                      <a:pt x="12366" y="47659"/>
                    </a:lnTo>
                    <a:cubicBezTo>
                      <a:pt x="12456" y="47731"/>
                      <a:pt x="12563" y="47802"/>
                      <a:pt x="12653" y="47874"/>
                    </a:cubicBezTo>
                    <a:cubicBezTo>
                      <a:pt x="12670" y="47927"/>
                      <a:pt x="12670" y="47999"/>
                      <a:pt x="12670" y="48071"/>
                    </a:cubicBezTo>
                    <a:cubicBezTo>
                      <a:pt x="12679" y="48097"/>
                      <a:pt x="12702" y="48111"/>
                      <a:pt x="12722" y="48111"/>
                    </a:cubicBezTo>
                    <a:cubicBezTo>
                      <a:pt x="12742" y="48111"/>
                      <a:pt x="12760" y="48097"/>
                      <a:pt x="12760" y="48071"/>
                    </a:cubicBezTo>
                    <a:lnTo>
                      <a:pt x="12760" y="47945"/>
                    </a:lnTo>
                    <a:cubicBezTo>
                      <a:pt x="13010" y="48088"/>
                      <a:pt x="13261" y="48249"/>
                      <a:pt x="13476" y="48446"/>
                    </a:cubicBezTo>
                    <a:cubicBezTo>
                      <a:pt x="13834" y="48751"/>
                      <a:pt x="13977" y="49234"/>
                      <a:pt x="14084" y="49663"/>
                    </a:cubicBezTo>
                    <a:cubicBezTo>
                      <a:pt x="14120" y="49788"/>
                      <a:pt x="14227" y="50410"/>
                      <a:pt x="14334" y="50468"/>
                    </a:cubicBezTo>
                    <a:lnTo>
                      <a:pt x="14334" y="50468"/>
                    </a:lnTo>
                    <a:cubicBezTo>
                      <a:pt x="13851" y="50217"/>
                      <a:pt x="13422" y="49860"/>
                      <a:pt x="13064" y="49448"/>
                    </a:cubicBezTo>
                    <a:cubicBezTo>
                      <a:pt x="13028" y="49395"/>
                      <a:pt x="12993" y="49359"/>
                      <a:pt x="12957" y="49305"/>
                    </a:cubicBezTo>
                    <a:cubicBezTo>
                      <a:pt x="12903" y="49252"/>
                      <a:pt x="12885" y="49216"/>
                      <a:pt x="12867" y="49162"/>
                    </a:cubicBezTo>
                    <a:cubicBezTo>
                      <a:pt x="12670" y="48822"/>
                      <a:pt x="12509" y="48464"/>
                      <a:pt x="12420" y="48071"/>
                    </a:cubicBezTo>
                    <a:cubicBezTo>
                      <a:pt x="12438" y="48053"/>
                      <a:pt x="12456" y="48035"/>
                      <a:pt x="12456" y="47999"/>
                    </a:cubicBezTo>
                    <a:cubicBezTo>
                      <a:pt x="12420" y="47909"/>
                      <a:pt x="12402" y="47784"/>
                      <a:pt x="12366" y="47659"/>
                    </a:cubicBezTo>
                    <a:close/>
                    <a:moveTo>
                      <a:pt x="11096" y="48321"/>
                    </a:moveTo>
                    <a:cubicBezTo>
                      <a:pt x="10666" y="48679"/>
                      <a:pt x="10308" y="49091"/>
                      <a:pt x="10004" y="49556"/>
                    </a:cubicBezTo>
                    <a:cubicBezTo>
                      <a:pt x="9861" y="49806"/>
                      <a:pt x="9771" y="50075"/>
                      <a:pt x="9753" y="50361"/>
                    </a:cubicBezTo>
                    <a:cubicBezTo>
                      <a:pt x="9736" y="50558"/>
                      <a:pt x="9718" y="50773"/>
                      <a:pt x="9682" y="50970"/>
                    </a:cubicBezTo>
                    <a:cubicBezTo>
                      <a:pt x="9675" y="50973"/>
                      <a:pt x="9668" y="50974"/>
                      <a:pt x="9662" y="50974"/>
                    </a:cubicBezTo>
                    <a:cubicBezTo>
                      <a:pt x="9533" y="50974"/>
                      <a:pt x="9665" y="50269"/>
                      <a:pt x="9682" y="50218"/>
                    </a:cubicBezTo>
                    <a:cubicBezTo>
                      <a:pt x="9771" y="49896"/>
                      <a:pt x="9915" y="49592"/>
                      <a:pt x="10111" y="49323"/>
                    </a:cubicBezTo>
                    <a:cubicBezTo>
                      <a:pt x="10362" y="48912"/>
                      <a:pt x="10702" y="48572"/>
                      <a:pt x="11096" y="48321"/>
                    </a:cubicBezTo>
                    <a:close/>
                    <a:moveTo>
                      <a:pt x="11525" y="48160"/>
                    </a:moveTo>
                    <a:lnTo>
                      <a:pt x="11525" y="48160"/>
                    </a:lnTo>
                    <a:cubicBezTo>
                      <a:pt x="11203" y="48715"/>
                      <a:pt x="10970" y="49341"/>
                      <a:pt x="10845" y="49967"/>
                    </a:cubicBezTo>
                    <a:lnTo>
                      <a:pt x="10863" y="49967"/>
                    </a:lnTo>
                    <a:cubicBezTo>
                      <a:pt x="10827" y="50164"/>
                      <a:pt x="10827" y="50361"/>
                      <a:pt x="10845" y="50576"/>
                    </a:cubicBezTo>
                    <a:cubicBezTo>
                      <a:pt x="10630" y="50916"/>
                      <a:pt x="10469" y="51274"/>
                      <a:pt x="10058" y="51435"/>
                    </a:cubicBezTo>
                    <a:cubicBezTo>
                      <a:pt x="9998" y="51461"/>
                      <a:pt x="9950" y="51473"/>
                      <a:pt x="9912" y="51473"/>
                    </a:cubicBezTo>
                    <a:cubicBezTo>
                      <a:pt x="9641" y="51473"/>
                      <a:pt x="9863" y="50880"/>
                      <a:pt x="9879" y="50755"/>
                    </a:cubicBezTo>
                    <a:cubicBezTo>
                      <a:pt x="9932" y="50164"/>
                      <a:pt x="10147" y="49592"/>
                      <a:pt x="10523" y="49126"/>
                    </a:cubicBezTo>
                    <a:cubicBezTo>
                      <a:pt x="10756" y="48858"/>
                      <a:pt x="11006" y="48607"/>
                      <a:pt x="11275" y="48375"/>
                    </a:cubicBezTo>
                    <a:cubicBezTo>
                      <a:pt x="11364" y="48303"/>
                      <a:pt x="11436" y="48232"/>
                      <a:pt x="11525" y="48160"/>
                    </a:cubicBezTo>
                    <a:close/>
                    <a:moveTo>
                      <a:pt x="12026" y="48267"/>
                    </a:moveTo>
                    <a:lnTo>
                      <a:pt x="12026" y="48267"/>
                    </a:lnTo>
                    <a:cubicBezTo>
                      <a:pt x="12080" y="48428"/>
                      <a:pt x="12151" y="48554"/>
                      <a:pt x="12241" y="48679"/>
                    </a:cubicBezTo>
                    <a:cubicBezTo>
                      <a:pt x="12256" y="48689"/>
                      <a:pt x="12272" y="48693"/>
                      <a:pt x="12288" y="48693"/>
                    </a:cubicBezTo>
                    <a:cubicBezTo>
                      <a:pt x="12329" y="48693"/>
                      <a:pt x="12366" y="48664"/>
                      <a:pt x="12366" y="48625"/>
                    </a:cubicBezTo>
                    <a:lnTo>
                      <a:pt x="12366" y="48536"/>
                    </a:lnTo>
                    <a:cubicBezTo>
                      <a:pt x="12509" y="48929"/>
                      <a:pt x="12724" y="49287"/>
                      <a:pt x="12993" y="49592"/>
                    </a:cubicBezTo>
                    <a:cubicBezTo>
                      <a:pt x="13118" y="49878"/>
                      <a:pt x="13189" y="50182"/>
                      <a:pt x="13207" y="50486"/>
                    </a:cubicBezTo>
                    <a:lnTo>
                      <a:pt x="13225" y="50504"/>
                    </a:lnTo>
                    <a:cubicBezTo>
                      <a:pt x="13243" y="50755"/>
                      <a:pt x="13225" y="51023"/>
                      <a:pt x="13171" y="51274"/>
                    </a:cubicBezTo>
                    <a:cubicBezTo>
                      <a:pt x="13125" y="51525"/>
                      <a:pt x="13088" y="51650"/>
                      <a:pt x="13016" y="51650"/>
                    </a:cubicBezTo>
                    <a:cubicBezTo>
                      <a:pt x="12949" y="51650"/>
                      <a:pt x="12852" y="51543"/>
                      <a:pt x="12688" y="51327"/>
                    </a:cubicBezTo>
                    <a:cubicBezTo>
                      <a:pt x="11990" y="50415"/>
                      <a:pt x="11901" y="49377"/>
                      <a:pt x="12026" y="48267"/>
                    </a:cubicBezTo>
                    <a:close/>
                    <a:moveTo>
                      <a:pt x="11865" y="47766"/>
                    </a:moveTo>
                    <a:cubicBezTo>
                      <a:pt x="11901" y="47909"/>
                      <a:pt x="11937" y="48053"/>
                      <a:pt x="11972" y="48196"/>
                    </a:cubicBezTo>
                    <a:cubicBezTo>
                      <a:pt x="11968" y="48191"/>
                      <a:pt x="11960" y="48189"/>
                      <a:pt x="11952" y="48189"/>
                    </a:cubicBezTo>
                    <a:cubicBezTo>
                      <a:pt x="11930" y="48189"/>
                      <a:pt x="11901" y="48205"/>
                      <a:pt x="11901" y="48232"/>
                    </a:cubicBezTo>
                    <a:cubicBezTo>
                      <a:pt x="11686" y="48894"/>
                      <a:pt x="11704" y="49592"/>
                      <a:pt x="11937" y="50236"/>
                    </a:cubicBezTo>
                    <a:cubicBezTo>
                      <a:pt x="11937" y="50522"/>
                      <a:pt x="11883" y="50808"/>
                      <a:pt x="11829" y="51095"/>
                    </a:cubicBezTo>
                    <a:cubicBezTo>
                      <a:pt x="11829" y="51125"/>
                      <a:pt x="11420" y="51775"/>
                      <a:pt x="11262" y="51775"/>
                    </a:cubicBezTo>
                    <a:cubicBezTo>
                      <a:pt x="11231" y="51775"/>
                      <a:pt x="11209" y="51748"/>
                      <a:pt x="11203" y="51685"/>
                    </a:cubicBezTo>
                    <a:cubicBezTo>
                      <a:pt x="11167" y="51524"/>
                      <a:pt x="11131" y="51363"/>
                      <a:pt x="11096" y="51202"/>
                    </a:cubicBezTo>
                    <a:cubicBezTo>
                      <a:pt x="10845" y="50146"/>
                      <a:pt x="11185" y="49305"/>
                      <a:pt x="11561" y="48375"/>
                    </a:cubicBezTo>
                    <a:lnTo>
                      <a:pt x="11561" y="48428"/>
                    </a:lnTo>
                    <a:cubicBezTo>
                      <a:pt x="11570" y="48482"/>
                      <a:pt x="11610" y="48509"/>
                      <a:pt x="11650" y="48509"/>
                    </a:cubicBezTo>
                    <a:cubicBezTo>
                      <a:pt x="11691" y="48509"/>
                      <a:pt x="11731" y="48482"/>
                      <a:pt x="11740" y="48428"/>
                    </a:cubicBezTo>
                    <a:cubicBezTo>
                      <a:pt x="11794" y="48214"/>
                      <a:pt x="11829" y="47981"/>
                      <a:pt x="11865" y="47766"/>
                    </a:cubicBezTo>
                    <a:close/>
                    <a:moveTo>
                      <a:pt x="11108" y="1"/>
                    </a:moveTo>
                    <a:cubicBezTo>
                      <a:pt x="11087" y="1"/>
                      <a:pt x="11067" y="13"/>
                      <a:pt x="11060" y="40"/>
                    </a:cubicBezTo>
                    <a:cubicBezTo>
                      <a:pt x="10487" y="1454"/>
                      <a:pt x="10093" y="2921"/>
                      <a:pt x="9897" y="4424"/>
                    </a:cubicBezTo>
                    <a:cubicBezTo>
                      <a:pt x="9288" y="4925"/>
                      <a:pt x="8680" y="5874"/>
                      <a:pt x="8787" y="6661"/>
                    </a:cubicBezTo>
                    <a:cubicBezTo>
                      <a:pt x="8787" y="6703"/>
                      <a:pt x="8830" y="6744"/>
                      <a:pt x="8874" y="6744"/>
                    </a:cubicBezTo>
                    <a:cubicBezTo>
                      <a:pt x="8887" y="6744"/>
                      <a:pt x="8900" y="6741"/>
                      <a:pt x="8912" y="6733"/>
                    </a:cubicBezTo>
                    <a:cubicBezTo>
                      <a:pt x="9396" y="6393"/>
                      <a:pt x="9539" y="5874"/>
                      <a:pt x="9771" y="5391"/>
                    </a:cubicBezTo>
                    <a:lnTo>
                      <a:pt x="9771" y="5391"/>
                    </a:lnTo>
                    <a:cubicBezTo>
                      <a:pt x="9646" y="6679"/>
                      <a:pt x="9610" y="7985"/>
                      <a:pt x="9664" y="9274"/>
                    </a:cubicBezTo>
                    <a:cubicBezTo>
                      <a:pt x="9217" y="9793"/>
                      <a:pt x="9073" y="10527"/>
                      <a:pt x="8966" y="11171"/>
                    </a:cubicBezTo>
                    <a:cubicBezTo>
                      <a:pt x="8953" y="11225"/>
                      <a:pt x="8990" y="11279"/>
                      <a:pt x="9033" y="11279"/>
                    </a:cubicBezTo>
                    <a:cubicBezTo>
                      <a:pt x="9046" y="11279"/>
                      <a:pt x="9060" y="11273"/>
                      <a:pt x="9073" y="11260"/>
                    </a:cubicBezTo>
                    <a:cubicBezTo>
                      <a:pt x="9342" y="10956"/>
                      <a:pt x="9557" y="10616"/>
                      <a:pt x="9718" y="10258"/>
                    </a:cubicBezTo>
                    <a:cubicBezTo>
                      <a:pt x="9718" y="10348"/>
                      <a:pt x="9718" y="10437"/>
                      <a:pt x="9736" y="10527"/>
                    </a:cubicBezTo>
                    <a:cubicBezTo>
                      <a:pt x="9628" y="11761"/>
                      <a:pt x="9485" y="12960"/>
                      <a:pt x="9306" y="14159"/>
                    </a:cubicBezTo>
                    <a:cubicBezTo>
                      <a:pt x="8447" y="15126"/>
                      <a:pt x="7749" y="16235"/>
                      <a:pt x="7016" y="17273"/>
                    </a:cubicBezTo>
                    <a:cubicBezTo>
                      <a:pt x="5960" y="18794"/>
                      <a:pt x="4922" y="20279"/>
                      <a:pt x="4152" y="21979"/>
                    </a:cubicBezTo>
                    <a:cubicBezTo>
                      <a:pt x="4120" y="22028"/>
                      <a:pt x="4161" y="22107"/>
                      <a:pt x="4223" y="22107"/>
                    </a:cubicBezTo>
                    <a:cubicBezTo>
                      <a:pt x="4229" y="22107"/>
                      <a:pt x="4235" y="22106"/>
                      <a:pt x="4242" y="22105"/>
                    </a:cubicBezTo>
                    <a:cubicBezTo>
                      <a:pt x="6353" y="21496"/>
                      <a:pt x="7857" y="19743"/>
                      <a:pt x="8698" y="17720"/>
                    </a:cubicBezTo>
                    <a:lnTo>
                      <a:pt x="8698" y="17720"/>
                    </a:lnTo>
                    <a:cubicBezTo>
                      <a:pt x="8519" y="18615"/>
                      <a:pt x="8322" y="19492"/>
                      <a:pt x="8107" y="20387"/>
                    </a:cubicBezTo>
                    <a:lnTo>
                      <a:pt x="8107" y="20351"/>
                    </a:lnTo>
                    <a:cubicBezTo>
                      <a:pt x="8098" y="20342"/>
                      <a:pt x="8085" y="20338"/>
                      <a:pt x="8071" y="20338"/>
                    </a:cubicBezTo>
                    <a:cubicBezTo>
                      <a:pt x="8058" y="20338"/>
                      <a:pt x="8045" y="20342"/>
                      <a:pt x="8036" y="20351"/>
                    </a:cubicBezTo>
                    <a:cubicBezTo>
                      <a:pt x="8000" y="20530"/>
                      <a:pt x="7982" y="20709"/>
                      <a:pt x="7982" y="20888"/>
                    </a:cubicBezTo>
                    <a:cubicBezTo>
                      <a:pt x="7857" y="21407"/>
                      <a:pt x="7731" y="21908"/>
                      <a:pt x="7588" y="22427"/>
                    </a:cubicBezTo>
                    <a:cubicBezTo>
                      <a:pt x="7123" y="22659"/>
                      <a:pt x="6747" y="23035"/>
                      <a:pt x="6532" y="23501"/>
                    </a:cubicBezTo>
                    <a:cubicBezTo>
                      <a:pt x="6500" y="23548"/>
                      <a:pt x="6540" y="23611"/>
                      <a:pt x="6587" y="23611"/>
                    </a:cubicBezTo>
                    <a:cubicBezTo>
                      <a:pt x="6592" y="23611"/>
                      <a:pt x="6598" y="23610"/>
                      <a:pt x="6604" y="23608"/>
                    </a:cubicBezTo>
                    <a:cubicBezTo>
                      <a:pt x="6926" y="23536"/>
                      <a:pt x="7194" y="23357"/>
                      <a:pt x="7409" y="23125"/>
                    </a:cubicBezTo>
                    <a:lnTo>
                      <a:pt x="7409" y="23125"/>
                    </a:lnTo>
                    <a:cubicBezTo>
                      <a:pt x="7302" y="23483"/>
                      <a:pt x="7212" y="23841"/>
                      <a:pt x="7105" y="24198"/>
                    </a:cubicBezTo>
                    <a:cubicBezTo>
                      <a:pt x="6854" y="24359"/>
                      <a:pt x="6604" y="24556"/>
                      <a:pt x="6389" y="24771"/>
                    </a:cubicBezTo>
                    <a:cubicBezTo>
                      <a:pt x="6407" y="24735"/>
                      <a:pt x="6443" y="24699"/>
                      <a:pt x="6461" y="24664"/>
                    </a:cubicBezTo>
                    <a:cubicBezTo>
                      <a:pt x="6475" y="24634"/>
                      <a:pt x="6454" y="24605"/>
                      <a:pt x="6426" y="24605"/>
                    </a:cubicBezTo>
                    <a:cubicBezTo>
                      <a:pt x="6420" y="24605"/>
                      <a:pt x="6414" y="24607"/>
                      <a:pt x="6407" y="24610"/>
                    </a:cubicBezTo>
                    <a:cubicBezTo>
                      <a:pt x="6336" y="24664"/>
                      <a:pt x="6264" y="24717"/>
                      <a:pt x="6210" y="24789"/>
                    </a:cubicBezTo>
                    <a:cubicBezTo>
                      <a:pt x="6189" y="24788"/>
                      <a:pt x="6168" y="24787"/>
                      <a:pt x="6147" y="24787"/>
                    </a:cubicBezTo>
                    <a:cubicBezTo>
                      <a:pt x="5461" y="24787"/>
                      <a:pt x="4640" y="25337"/>
                      <a:pt x="4206" y="25684"/>
                    </a:cubicBezTo>
                    <a:cubicBezTo>
                      <a:pt x="4152" y="25737"/>
                      <a:pt x="4188" y="25809"/>
                      <a:pt x="4260" y="25809"/>
                    </a:cubicBezTo>
                    <a:cubicBezTo>
                      <a:pt x="4707" y="25773"/>
                      <a:pt x="5137" y="25684"/>
                      <a:pt x="5566" y="25523"/>
                    </a:cubicBezTo>
                    <a:lnTo>
                      <a:pt x="5566" y="25523"/>
                    </a:lnTo>
                    <a:cubicBezTo>
                      <a:pt x="5029" y="25952"/>
                      <a:pt x="4582" y="26471"/>
                      <a:pt x="4242" y="27062"/>
                    </a:cubicBezTo>
                    <a:cubicBezTo>
                      <a:pt x="4206" y="27097"/>
                      <a:pt x="4242" y="27151"/>
                      <a:pt x="4295" y="27151"/>
                    </a:cubicBezTo>
                    <a:cubicBezTo>
                      <a:pt x="4313" y="27152"/>
                      <a:pt x="4331" y="27152"/>
                      <a:pt x="4349" y="27152"/>
                    </a:cubicBezTo>
                    <a:cubicBezTo>
                      <a:pt x="4902" y="27152"/>
                      <a:pt x="5416" y="26887"/>
                      <a:pt x="5763" y="26471"/>
                    </a:cubicBezTo>
                    <a:lnTo>
                      <a:pt x="5763" y="26471"/>
                    </a:lnTo>
                    <a:cubicBezTo>
                      <a:pt x="5566" y="27026"/>
                      <a:pt x="5620" y="27652"/>
                      <a:pt x="5888" y="28189"/>
                    </a:cubicBezTo>
                    <a:cubicBezTo>
                      <a:pt x="5899" y="28211"/>
                      <a:pt x="5924" y="28226"/>
                      <a:pt x="5950" y="28226"/>
                    </a:cubicBezTo>
                    <a:cubicBezTo>
                      <a:pt x="5966" y="28226"/>
                      <a:pt x="5982" y="28221"/>
                      <a:pt x="5996" y="28207"/>
                    </a:cubicBezTo>
                    <a:cubicBezTo>
                      <a:pt x="6371" y="27849"/>
                      <a:pt x="6658" y="27402"/>
                      <a:pt x="6801" y="26901"/>
                    </a:cubicBezTo>
                    <a:cubicBezTo>
                      <a:pt x="6854" y="27169"/>
                      <a:pt x="6980" y="27420"/>
                      <a:pt x="7141" y="27634"/>
                    </a:cubicBezTo>
                    <a:cubicBezTo>
                      <a:pt x="7236" y="27757"/>
                      <a:pt x="7644" y="28140"/>
                      <a:pt x="7912" y="28140"/>
                    </a:cubicBezTo>
                    <a:cubicBezTo>
                      <a:pt x="7995" y="28140"/>
                      <a:pt x="8065" y="28103"/>
                      <a:pt x="8107" y="28010"/>
                    </a:cubicBezTo>
                    <a:cubicBezTo>
                      <a:pt x="8358" y="27473"/>
                      <a:pt x="8161" y="26865"/>
                      <a:pt x="7964" y="26346"/>
                    </a:cubicBezTo>
                    <a:lnTo>
                      <a:pt x="7964" y="26346"/>
                    </a:lnTo>
                    <a:cubicBezTo>
                      <a:pt x="8191" y="26530"/>
                      <a:pt x="8464" y="26636"/>
                      <a:pt x="8745" y="26636"/>
                    </a:cubicBezTo>
                    <a:cubicBezTo>
                      <a:pt x="8818" y="26636"/>
                      <a:pt x="8892" y="26629"/>
                      <a:pt x="8966" y="26614"/>
                    </a:cubicBezTo>
                    <a:cubicBezTo>
                      <a:pt x="9002" y="26614"/>
                      <a:pt x="9038" y="26578"/>
                      <a:pt x="9038" y="26543"/>
                    </a:cubicBezTo>
                    <a:cubicBezTo>
                      <a:pt x="9038" y="25720"/>
                      <a:pt x="8232" y="24825"/>
                      <a:pt x="7373" y="24807"/>
                    </a:cubicBezTo>
                    <a:cubicBezTo>
                      <a:pt x="7320" y="24646"/>
                      <a:pt x="7266" y="24485"/>
                      <a:pt x="7212" y="24324"/>
                    </a:cubicBezTo>
                    <a:cubicBezTo>
                      <a:pt x="7212" y="24324"/>
                      <a:pt x="7194" y="24306"/>
                      <a:pt x="7194" y="24306"/>
                    </a:cubicBezTo>
                    <a:cubicBezTo>
                      <a:pt x="7194" y="24306"/>
                      <a:pt x="7194" y="24288"/>
                      <a:pt x="7194" y="24288"/>
                    </a:cubicBezTo>
                    <a:cubicBezTo>
                      <a:pt x="7194" y="24270"/>
                      <a:pt x="7194" y="24252"/>
                      <a:pt x="7194" y="24234"/>
                    </a:cubicBezTo>
                    <a:cubicBezTo>
                      <a:pt x="7356" y="23751"/>
                      <a:pt x="7499" y="23268"/>
                      <a:pt x="7660" y="22767"/>
                    </a:cubicBezTo>
                    <a:cubicBezTo>
                      <a:pt x="7660" y="22749"/>
                      <a:pt x="7660" y="22749"/>
                      <a:pt x="7660" y="22731"/>
                    </a:cubicBezTo>
                    <a:lnTo>
                      <a:pt x="7713" y="22552"/>
                    </a:lnTo>
                    <a:cubicBezTo>
                      <a:pt x="7785" y="22498"/>
                      <a:pt x="7839" y="22445"/>
                      <a:pt x="7910" y="22391"/>
                    </a:cubicBezTo>
                    <a:cubicBezTo>
                      <a:pt x="7969" y="22347"/>
                      <a:pt x="7931" y="22315"/>
                      <a:pt x="7886" y="22315"/>
                    </a:cubicBezTo>
                    <a:cubicBezTo>
                      <a:pt x="7876" y="22315"/>
                      <a:pt x="7866" y="22316"/>
                      <a:pt x="7857" y="22319"/>
                    </a:cubicBezTo>
                    <a:cubicBezTo>
                      <a:pt x="7821" y="22319"/>
                      <a:pt x="7803" y="22337"/>
                      <a:pt x="7767" y="22355"/>
                    </a:cubicBezTo>
                    <a:cubicBezTo>
                      <a:pt x="7857" y="22051"/>
                      <a:pt x="7946" y="21765"/>
                      <a:pt x="8036" y="21460"/>
                    </a:cubicBezTo>
                    <a:cubicBezTo>
                      <a:pt x="8089" y="21765"/>
                      <a:pt x="8232" y="22051"/>
                      <a:pt x="8429" y="22284"/>
                    </a:cubicBezTo>
                    <a:cubicBezTo>
                      <a:pt x="8442" y="22296"/>
                      <a:pt x="8457" y="22302"/>
                      <a:pt x="8472" y="22302"/>
                    </a:cubicBezTo>
                    <a:cubicBezTo>
                      <a:pt x="8499" y="22302"/>
                      <a:pt x="8525" y="22283"/>
                      <a:pt x="8537" y="22248"/>
                    </a:cubicBezTo>
                    <a:cubicBezTo>
                      <a:pt x="8626" y="21800"/>
                      <a:pt x="8447" y="21228"/>
                      <a:pt x="8215" y="20798"/>
                    </a:cubicBezTo>
                    <a:cubicBezTo>
                      <a:pt x="8376" y="20261"/>
                      <a:pt x="8519" y="19707"/>
                      <a:pt x="8662" y="19152"/>
                    </a:cubicBezTo>
                    <a:cubicBezTo>
                      <a:pt x="8662" y="19546"/>
                      <a:pt x="8787" y="19939"/>
                      <a:pt x="9002" y="20279"/>
                    </a:cubicBezTo>
                    <a:cubicBezTo>
                      <a:pt x="9022" y="20299"/>
                      <a:pt x="9047" y="20313"/>
                      <a:pt x="9068" y="20313"/>
                    </a:cubicBezTo>
                    <a:cubicBezTo>
                      <a:pt x="9086" y="20313"/>
                      <a:pt x="9101" y="20304"/>
                      <a:pt x="9109" y="20279"/>
                    </a:cubicBezTo>
                    <a:cubicBezTo>
                      <a:pt x="9342" y="19814"/>
                      <a:pt x="9109" y="19080"/>
                      <a:pt x="8787" y="18687"/>
                    </a:cubicBezTo>
                    <a:lnTo>
                      <a:pt x="8787" y="18651"/>
                    </a:lnTo>
                    <a:cubicBezTo>
                      <a:pt x="9127" y="17237"/>
                      <a:pt x="9413" y="15806"/>
                      <a:pt x="9610" y="14374"/>
                    </a:cubicBezTo>
                    <a:cubicBezTo>
                      <a:pt x="9718" y="14106"/>
                      <a:pt x="9861" y="13837"/>
                      <a:pt x="10004" y="13587"/>
                    </a:cubicBezTo>
                    <a:cubicBezTo>
                      <a:pt x="10017" y="13548"/>
                      <a:pt x="9983" y="13519"/>
                      <a:pt x="9943" y="13519"/>
                    </a:cubicBezTo>
                    <a:cubicBezTo>
                      <a:pt x="9928" y="13519"/>
                      <a:pt x="9912" y="13523"/>
                      <a:pt x="9897" y="13533"/>
                    </a:cubicBezTo>
                    <a:cubicBezTo>
                      <a:pt x="9879" y="13587"/>
                      <a:pt x="9843" y="13640"/>
                      <a:pt x="9825" y="13694"/>
                    </a:cubicBezTo>
                    <a:cubicBezTo>
                      <a:pt x="9816" y="13685"/>
                      <a:pt x="9803" y="13681"/>
                      <a:pt x="9787" y="13681"/>
                    </a:cubicBezTo>
                    <a:cubicBezTo>
                      <a:pt x="9771" y="13681"/>
                      <a:pt x="9753" y="13685"/>
                      <a:pt x="9736" y="13694"/>
                    </a:cubicBezTo>
                    <a:lnTo>
                      <a:pt x="9700" y="13730"/>
                    </a:lnTo>
                    <a:cubicBezTo>
                      <a:pt x="9771" y="13229"/>
                      <a:pt x="9825" y="12728"/>
                      <a:pt x="9861" y="12209"/>
                    </a:cubicBezTo>
                    <a:cubicBezTo>
                      <a:pt x="10058" y="14034"/>
                      <a:pt x="10344" y="15841"/>
                      <a:pt x="10630" y="17631"/>
                    </a:cubicBezTo>
                    <a:cubicBezTo>
                      <a:pt x="10630" y="17631"/>
                      <a:pt x="10612" y="17631"/>
                      <a:pt x="10612" y="17649"/>
                    </a:cubicBezTo>
                    <a:cubicBezTo>
                      <a:pt x="10237" y="18186"/>
                      <a:pt x="9986" y="18991"/>
                      <a:pt x="10219" y="19599"/>
                    </a:cubicBezTo>
                    <a:cubicBezTo>
                      <a:pt x="10231" y="19624"/>
                      <a:pt x="10270" y="19658"/>
                      <a:pt x="10304" y="19658"/>
                    </a:cubicBezTo>
                    <a:cubicBezTo>
                      <a:pt x="10319" y="19658"/>
                      <a:pt x="10333" y="19651"/>
                      <a:pt x="10344" y="19635"/>
                    </a:cubicBezTo>
                    <a:cubicBezTo>
                      <a:pt x="10577" y="19349"/>
                      <a:pt x="10720" y="19027"/>
                      <a:pt x="10791" y="18687"/>
                    </a:cubicBezTo>
                    <a:cubicBezTo>
                      <a:pt x="11006" y="19975"/>
                      <a:pt x="11221" y="21246"/>
                      <a:pt x="11382" y="22498"/>
                    </a:cubicBezTo>
                    <a:lnTo>
                      <a:pt x="11668" y="24556"/>
                    </a:lnTo>
                    <a:cubicBezTo>
                      <a:pt x="11328" y="24986"/>
                      <a:pt x="11167" y="25505"/>
                      <a:pt x="11185" y="26042"/>
                    </a:cubicBezTo>
                    <a:cubicBezTo>
                      <a:pt x="11185" y="26089"/>
                      <a:pt x="11225" y="26129"/>
                      <a:pt x="11262" y="26129"/>
                    </a:cubicBezTo>
                    <a:cubicBezTo>
                      <a:pt x="11281" y="26129"/>
                      <a:pt x="11298" y="26119"/>
                      <a:pt x="11310" y="26095"/>
                    </a:cubicBezTo>
                    <a:cubicBezTo>
                      <a:pt x="11525" y="25863"/>
                      <a:pt x="11668" y="25594"/>
                      <a:pt x="11758" y="25308"/>
                    </a:cubicBezTo>
                    <a:cubicBezTo>
                      <a:pt x="11883" y="26185"/>
                      <a:pt x="11990" y="27062"/>
                      <a:pt x="12098" y="27921"/>
                    </a:cubicBezTo>
                    <a:cubicBezTo>
                      <a:pt x="11794" y="28529"/>
                      <a:pt x="11436" y="29102"/>
                      <a:pt x="11024" y="29639"/>
                    </a:cubicBezTo>
                    <a:lnTo>
                      <a:pt x="10970" y="29639"/>
                    </a:lnTo>
                    <a:cubicBezTo>
                      <a:pt x="10784" y="29753"/>
                      <a:pt x="10575" y="29810"/>
                      <a:pt x="10371" y="29810"/>
                    </a:cubicBezTo>
                    <a:cubicBezTo>
                      <a:pt x="10320" y="29810"/>
                      <a:pt x="10269" y="29807"/>
                      <a:pt x="10219" y="29800"/>
                    </a:cubicBezTo>
                    <a:cubicBezTo>
                      <a:pt x="10290" y="29674"/>
                      <a:pt x="10398" y="29585"/>
                      <a:pt x="10523" y="29513"/>
                    </a:cubicBezTo>
                    <a:cubicBezTo>
                      <a:pt x="10672" y="29439"/>
                      <a:pt x="10834" y="29401"/>
                      <a:pt x="10997" y="29401"/>
                    </a:cubicBezTo>
                    <a:cubicBezTo>
                      <a:pt x="11030" y="29401"/>
                      <a:pt x="11063" y="29403"/>
                      <a:pt x="11096" y="29406"/>
                    </a:cubicBezTo>
                    <a:cubicBezTo>
                      <a:pt x="11149" y="29406"/>
                      <a:pt x="11185" y="29316"/>
                      <a:pt x="11114" y="29281"/>
                    </a:cubicBezTo>
                    <a:cubicBezTo>
                      <a:pt x="11037" y="29244"/>
                      <a:pt x="10958" y="29228"/>
                      <a:pt x="10879" y="29228"/>
                    </a:cubicBezTo>
                    <a:cubicBezTo>
                      <a:pt x="10532" y="29228"/>
                      <a:pt x="10179" y="29541"/>
                      <a:pt x="10004" y="29817"/>
                    </a:cubicBezTo>
                    <a:cubicBezTo>
                      <a:pt x="9986" y="29853"/>
                      <a:pt x="10004" y="29907"/>
                      <a:pt x="10040" y="29925"/>
                    </a:cubicBezTo>
                    <a:cubicBezTo>
                      <a:pt x="10126" y="29941"/>
                      <a:pt x="10213" y="29949"/>
                      <a:pt x="10300" y="29949"/>
                    </a:cubicBezTo>
                    <a:cubicBezTo>
                      <a:pt x="10504" y="29949"/>
                      <a:pt x="10706" y="29905"/>
                      <a:pt x="10881" y="29817"/>
                    </a:cubicBezTo>
                    <a:lnTo>
                      <a:pt x="10881" y="29817"/>
                    </a:lnTo>
                    <a:cubicBezTo>
                      <a:pt x="10577" y="30229"/>
                      <a:pt x="10255" y="30605"/>
                      <a:pt x="9897" y="30981"/>
                    </a:cubicBezTo>
                    <a:cubicBezTo>
                      <a:pt x="9682" y="31178"/>
                      <a:pt x="9485" y="31392"/>
                      <a:pt x="9270" y="31589"/>
                    </a:cubicBezTo>
                    <a:cubicBezTo>
                      <a:pt x="8787" y="31822"/>
                      <a:pt x="8304" y="32036"/>
                      <a:pt x="7803" y="32198"/>
                    </a:cubicBezTo>
                    <a:cubicBezTo>
                      <a:pt x="6693" y="32645"/>
                      <a:pt x="5548" y="32931"/>
                      <a:pt x="4349" y="33057"/>
                    </a:cubicBezTo>
                    <a:cubicBezTo>
                      <a:pt x="4295" y="33057"/>
                      <a:pt x="4295" y="33146"/>
                      <a:pt x="4349" y="33146"/>
                    </a:cubicBezTo>
                    <a:cubicBezTo>
                      <a:pt x="4415" y="33149"/>
                      <a:pt x="4480" y="33150"/>
                      <a:pt x="4546" y="33150"/>
                    </a:cubicBezTo>
                    <a:cubicBezTo>
                      <a:pt x="5793" y="33150"/>
                      <a:pt x="6932" y="32675"/>
                      <a:pt x="8071" y="32233"/>
                    </a:cubicBezTo>
                    <a:cubicBezTo>
                      <a:pt x="8290" y="32138"/>
                      <a:pt x="8530" y="32052"/>
                      <a:pt x="8759" y="31953"/>
                    </a:cubicBezTo>
                    <a:lnTo>
                      <a:pt x="8759" y="31953"/>
                    </a:lnTo>
                    <a:cubicBezTo>
                      <a:pt x="8172" y="32262"/>
                      <a:pt x="7633" y="32644"/>
                      <a:pt x="7051" y="32967"/>
                    </a:cubicBezTo>
                    <a:cubicBezTo>
                      <a:pt x="6282" y="33379"/>
                      <a:pt x="5387" y="33450"/>
                      <a:pt x="4546" y="33450"/>
                    </a:cubicBezTo>
                    <a:cubicBezTo>
                      <a:pt x="4461" y="33450"/>
                      <a:pt x="4315" y="33453"/>
                      <a:pt x="4141" y="33453"/>
                    </a:cubicBezTo>
                    <a:cubicBezTo>
                      <a:pt x="3401" y="33453"/>
                      <a:pt x="2160" y="33406"/>
                      <a:pt x="2971" y="32913"/>
                    </a:cubicBezTo>
                    <a:cubicBezTo>
                      <a:pt x="4260" y="32126"/>
                      <a:pt x="5369" y="31911"/>
                      <a:pt x="6854" y="31875"/>
                    </a:cubicBezTo>
                    <a:cubicBezTo>
                      <a:pt x="7839" y="31858"/>
                      <a:pt x="8716" y="31714"/>
                      <a:pt x="9557" y="31231"/>
                    </a:cubicBezTo>
                    <a:cubicBezTo>
                      <a:pt x="9588" y="31200"/>
                      <a:pt x="9578" y="31156"/>
                      <a:pt x="9552" y="31156"/>
                    </a:cubicBezTo>
                    <a:cubicBezTo>
                      <a:pt x="9548" y="31156"/>
                      <a:pt x="9544" y="31157"/>
                      <a:pt x="9539" y="31160"/>
                    </a:cubicBezTo>
                    <a:cubicBezTo>
                      <a:pt x="8107" y="31714"/>
                      <a:pt x="6729" y="31661"/>
                      <a:pt x="5226" y="31786"/>
                    </a:cubicBezTo>
                    <a:cubicBezTo>
                      <a:pt x="4117" y="31893"/>
                      <a:pt x="3132" y="32663"/>
                      <a:pt x="2184" y="33182"/>
                    </a:cubicBezTo>
                    <a:cubicBezTo>
                      <a:pt x="2112" y="33235"/>
                      <a:pt x="2130" y="33325"/>
                      <a:pt x="2202" y="33343"/>
                    </a:cubicBezTo>
                    <a:cubicBezTo>
                      <a:pt x="3037" y="33486"/>
                      <a:pt x="3856" y="33597"/>
                      <a:pt x="4681" y="33597"/>
                    </a:cubicBezTo>
                    <a:cubicBezTo>
                      <a:pt x="5093" y="33597"/>
                      <a:pt x="5506" y="33569"/>
                      <a:pt x="5924" y="33504"/>
                    </a:cubicBezTo>
                    <a:cubicBezTo>
                      <a:pt x="6908" y="33343"/>
                      <a:pt x="7713" y="32716"/>
                      <a:pt x="8572" y="32198"/>
                    </a:cubicBezTo>
                    <a:lnTo>
                      <a:pt x="8572" y="32198"/>
                    </a:lnTo>
                    <a:cubicBezTo>
                      <a:pt x="8036" y="32681"/>
                      <a:pt x="7481" y="33164"/>
                      <a:pt x="6962" y="33647"/>
                    </a:cubicBezTo>
                    <a:cubicBezTo>
                      <a:pt x="6443" y="34148"/>
                      <a:pt x="5924" y="34595"/>
                      <a:pt x="5387" y="35025"/>
                    </a:cubicBezTo>
                    <a:cubicBezTo>
                      <a:pt x="5192" y="34935"/>
                      <a:pt x="4997" y="34895"/>
                      <a:pt x="4792" y="34895"/>
                    </a:cubicBezTo>
                    <a:cubicBezTo>
                      <a:pt x="4752" y="34895"/>
                      <a:pt x="4712" y="34897"/>
                      <a:pt x="4671" y="34900"/>
                    </a:cubicBezTo>
                    <a:cubicBezTo>
                      <a:pt x="4528" y="34918"/>
                      <a:pt x="4295" y="35043"/>
                      <a:pt x="4331" y="35204"/>
                    </a:cubicBezTo>
                    <a:cubicBezTo>
                      <a:pt x="4367" y="35383"/>
                      <a:pt x="4546" y="35419"/>
                      <a:pt x="4671" y="35454"/>
                    </a:cubicBezTo>
                    <a:lnTo>
                      <a:pt x="4779" y="35472"/>
                    </a:lnTo>
                    <a:cubicBezTo>
                      <a:pt x="4457" y="35705"/>
                      <a:pt x="4117" y="35920"/>
                      <a:pt x="3777" y="36117"/>
                    </a:cubicBezTo>
                    <a:cubicBezTo>
                      <a:pt x="3759" y="36099"/>
                      <a:pt x="3741" y="36081"/>
                      <a:pt x="3705" y="36081"/>
                    </a:cubicBezTo>
                    <a:lnTo>
                      <a:pt x="3633" y="36081"/>
                    </a:lnTo>
                    <a:cubicBezTo>
                      <a:pt x="3544" y="36009"/>
                      <a:pt x="3454" y="35973"/>
                      <a:pt x="3347" y="35938"/>
                    </a:cubicBezTo>
                    <a:cubicBezTo>
                      <a:pt x="3342" y="35932"/>
                      <a:pt x="3335" y="35930"/>
                      <a:pt x="3328" y="35930"/>
                    </a:cubicBezTo>
                    <a:cubicBezTo>
                      <a:pt x="3310" y="35930"/>
                      <a:pt x="3288" y="35943"/>
                      <a:pt x="3275" y="35956"/>
                    </a:cubicBezTo>
                    <a:lnTo>
                      <a:pt x="3186" y="35956"/>
                    </a:lnTo>
                    <a:cubicBezTo>
                      <a:pt x="2667" y="35025"/>
                      <a:pt x="1844" y="34130"/>
                      <a:pt x="699" y="34130"/>
                    </a:cubicBezTo>
                    <a:cubicBezTo>
                      <a:pt x="645" y="34130"/>
                      <a:pt x="609" y="34202"/>
                      <a:pt x="627" y="34255"/>
                    </a:cubicBezTo>
                    <a:cubicBezTo>
                      <a:pt x="788" y="34667"/>
                      <a:pt x="1056" y="35061"/>
                      <a:pt x="1396" y="35365"/>
                    </a:cubicBezTo>
                    <a:cubicBezTo>
                      <a:pt x="1342" y="35361"/>
                      <a:pt x="1288" y="35359"/>
                      <a:pt x="1234" y="35359"/>
                    </a:cubicBezTo>
                    <a:cubicBezTo>
                      <a:pt x="806" y="35359"/>
                      <a:pt x="384" y="35484"/>
                      <a:pt x="19" y="35723"/>
                    </a:cubicBezTo>
                    <a:cubicBezTo>
                      <a:pt x="1" y="35759"/>
                      <a:pt x="1" y="35777"/>
                      <a:pt x="19" y="35812"/>
                    </a:cubicBezTo>
                    <a:lnTo>
                      <a:pt x="72" y="35812"/>
                    </a:lnTo>
                    <a:cubicBezTo>
                      <a:pt x="299" y="36315"/>
                      <a:pt x="893" y="36480"/>
                      <a:pt x="1508" y="36480"/>
                    </a:cubicBezTo>
                    <a:cubicBezTo>
                      <a:pt x="1572" y="36480"/>
                      <a:pt x="1637" y="36478"/>
                      <a:pt x="1701" y="36474"/>
                    </a:cubicBezTo>
                    <a:lnTo>
                      <a:pt x="1701" y="36474"/>
                    </a:lnTo>
                    <a:lnTo>
                      <a:pt x="1450" y="36582"/>
                    </a:lnTo>
                    <a:cubicBezTo>
                      <a:pt x="1092" y="36725"/>
                      <a:pt x="359" y="36993"/>
                      <a:pt x="341" y="37477"/>
                    </a:cubicBezTo>
                    <a:cubicBezTo>
                      <a:pt x="321" y="37795"/>
                      <a:pt x="605" y="37887"/>
                      <a:pt x="908" y="37887"/>
                    </a:cubicBezTo>
                    <a:cubicBezTo>
                      <a:pt x="1150" y="37887"/>
                      <a:pt x="1403" y="37828"/>
                      <a:pt x="1522" y="37781"/>
                    </a:cubicBezTo>
                    <a:cubicBezTo>
                      <a:pt x="1665" y="37727"/>
                      <a:pt x="1808" y="37673"/>
                      <a:pt x="1933" y="37602"/>
                    </a:cubicBezTo>
                    <a:lnTo>
                      <a:pt x="1933" y="37602"/>
                    </a:lnTo>
                    <a:cubicBezTo>
                      <a:pt x="1593" y="37996"/>
                      <a:pt x="1343" y="38461"/>
                      <a:pt x="1235" y="38962"/>
                    </a:cubicBezTo>
                    <a:cubicBezTo>
                      <a:pt x="1235" y="39016"/>
                      <a:pt x="1271" y="39051"/>
                      <a:pt x="1307" y="39051"/>
                    </a:cubicBezTo>
                    <a:cubicBezTo>
                      <a:pt x="1951" y="39051"/>
                      <a:pt x="2381" y="38640"/>
                      <a:pt x="2667" y="38121"/>
                    </a:cubicBezTo>
                    <a:lnTo>
                      <a:pt x="2667" y="38121"/>
                    </a:lnTo>
                    <a:cubicBezTo>
                      <a:pt x="2560" y="38765"/>
                      <a:pt x="2792" y="39445"/>
                      <a:pt x="3275" y="40071"/>
                    </a:cubicBezTo>
                    <a:cubicBezTo>
                      <a:pt x="3293" y="40098"/>
                      <a:pt x="3320" y="40112"/>
                      <a:pt x="3345" y="40112"/>
                    </a:cubicBezTo>
                    <a:cubicBezTo>
                      <a:pt x="3369" y="40112"/>
                      <a:pt x="3392" y="40098"/>
                      <a:pt x="3401" y="40071"/>
                    </a:cubicBezTo>
                    <a:cubicBezTo>
                      <a:pt x="3615" y="39606"/>
                      <a:pt x="3741" y="39087"/>
                      <a:pt x="3777" y="38568"/>
                    </a:cubicBezTo>
                    <a:cubicBezTo>
                      <a:pt x="3830" y="38693"/>
                      <a:pt x="3902" y="38819"/>
                      <a:pt x="3973" y="38944"/>
                    </a:cubicBezTo>
                    <a:cubicBezTo>
                      <a:pt x="3991" y="38980"/>
                      <a:pt x="4027" y="38998"/>
                      <a:pt x="4063" y="38998"/>
                    </a:cubicBezTo>
                    <a:cubicBezTo>
                      <a:pt x="4063" y="39016"/>
                      <a:pt x="4081" y="39016"/>
                      <a:pt x="4099" y="39016"/>
                    </a:cubicBezTo>
                    <a:lnTo>
                      <a:pt x="4152" y="39016"/>
                    </a:lnTo>
                    <a:cubicBezTo>
                      <a:pt x="4170" y="39016"/>
                      <a:pt x="4206" y="38998"/>
                      <a:pt x="4206" y="38962"/>
                    </a:cubicBezTo>
                    <a:cubicBezTo>
                      <a:pt x="4474" y="38139"/>
                      <a:pt x="4564" y="36976"/>
                      <a:pt x="3866" y="36349"/>
                    </a:cubicBezTo>
                    <a:cubicBezTo>
                      <a:pt x="3866" y="36313"/>
                      <a:pt x="3866" y="36296"/>
                      <a:pt x="3866" y="36260"/>
                    </a:cubicBezTo>
                    <a:cubicBezTo>
                      <a:pt x="4313" y="36045"/>
                      <a:pt x="4743" y="35794"/>
                      <a:pt x="5154" y="35508"/>
                    </a:cubicBezTo>
                    <a:cubicBezTo>
                      <a:pt x="5208" y="35508"/>
                      <a:pt x="5244" y="35490"/>
                      <a:pt x="5280" y="35472"/>
                    </a:cubicBezTo>
                    <a:cubicBezTo>
                      <a:pt x="5298" y="35454"/>
                      <a:pt x="5298" y="35437"/>
                      <a:pt x="5298" y="35419"/>
                    </a:cubicBezTo>
                    <a:cubicBezTo>
                      <a:pt x="5638" y="35186"/>
                      <a:pt x="5978" y="34935"/>
                      <a:pt x="6300" y="34667"/>
                    </a:cubicBezTo>
                    <a:lnTo>
                      <a:pt x="6300" y="34667"/>
                    </a:lnTo>
                    <a:cubicBezTo>
                      <a:pt x="6103" y="34989"/>
                      <a:pt x="5996" y="35401"/>
                      <a:pt x="6174" y="35723"/>
                    </a:cubicBezTo>
                    <a:cubicBezTo>
                      <a:pt x="6185" y="35744"/>
                      <a:pt x="6208" y="35753"/>
                      <a:pt x="6232" y="35753"/>
                    </a:cubicBezTo>
                    <a:cubicBezTo>
                      <a:pt x="6249" y="35753"/>
                      <a:pt x="6267" y="35748"/>
                      <a:pt x="6282" y="35741"/>
                    </a:cubicBezTo>
                    <a:cubicBezTo>
                      <a:pt x="6568" y="35419"/>
                      <a:pt x="6693" y="34971"/>
                      <a:pt x="6586" y="34542"/>
                    </a:cubicBezTo>
                    <a:cubicBezTo>
                      <a:pt x="6622" y="34506"/>
                      <a:pt x="6640" y="34452"/>
                      <a:pt x="6658" y="34399"/>
                    </a:cubicBezTo>
                    <a:cubicBezTo>
                      <a:pt x="6676" y="34381"/>
                      <a:pt x="6676" y="34363"/>
                      <a:pt x="6658" y="34363"/>
                    </a:cubicBezTo>
                    <a:cubicBezTo>
                      <a:pt x="7606" y="33540"/>
                      <a:pt x="8501" y="32645"/>
                      <a:pt x="9360" y="31822"/>
                    </a:cubicBezTo>
                    <a:lnTo>
                      <a:pt x="9413" y="31786"/>
                    </a:lnTo>
                    <a:cubicBezTo>
                      <a:pt x="9431" y="31768"/>
                      <a:pt x="9449" y="31750"/>
                      <a:pt x="9431" y="31750"/>
                    </a:cubicBezTo>
                    <a:lnTo>
                      <a:pt x="9753" y="31446"/>
                    </a:lnTo>
                    <a:cubicBezTo>
                      <a:pt x="9897" y="31339"/>
                      <a:pt x="10004" y="31213"/>
                      <a:pt x="10111" y="31088"/>
                    </a:cubicBezTo>
                    <a:cubicBezTo>
                      <a:pt x="10201" y="30999"/>
                      <a:pt x="10290" y="30909"/>
                      <a:pt x="10362" y="30838"/>
                    </a:cubicBezTo>
                    <a:lnTo>
                      <a:pt x="10362" y="30838"/>
                    </a:lnTo>
                    <a:cubicBezTo>
                      <a:pt x="9950" y="31643"/>
                      <a:pt x="9646" y="32484"/>
                      <a:pt x="9431" y="33379"/>
                    </a:cubicBezTo>
                    <a:cubicBezTo>
                      <a:pt x="9306" y="33844"/>
                      <a:pt x="9163" y="34345"/>
                      <a:pt x="9038" y="34828"/>
                    </a:cubicBezTo>
                    <a:cubicBezTo>
                      <a:pt x="8841" y="34918"/>
                      <a:pt x="8662" y="35061"/>
                      <a:pt x="8519" y="35240"/>
                    </a:cubicBezTo>
                    <a:cubicBezTo>
                      <a:pt x="8376" y="35383"/>
                      <a:pt x="8304" y="35598"/>
                      <a:pt x="8304" y="35812"/>
                    </a:cubicBezTo>
                    <a:cubicBezTo>
                      <a:pt x="8304" y="35857"/>
                      <a:pt x="8340" y="35889"/>
                      <a:pt x="8383" y="35889"/>
                    </a:cubicBezTo>
                    <a:cubicBezTo>
                      <a:pt x="8392" y="35889"/>
                      <a:pt x="8402" y="35887"/>
                      <a:pt x="8411" y="35884"/>
                    </a:cubicBezTo>
                    <a:cubicBezTo>
                      <a:pt x="8608" y="35759"/>
                      <a:pt x="8769" y="35598"/>
                      <a:pt x="8877" y="35419"/>
                    </a:cubicBezTo>
                    <a:lnTo>
                      <a:pt x="8877" y="35419"/>
                    </a:lnTo>
                    <a:cubicBezTo>
                      <a:pt x="8716" y="36081"/>
                      <a:pt x="8608" y="36779"/>
                      <a:pt x="8555" y="37477"/>
                    </a:cubicBezTo>
                    <a:cubicBezTo>
                      <a:pt x="8534" y="37463"/>
                      <a:pt x="8514" y="37457"/>
                      <a:pt x="8495" y="37457"/>
                    </a:cubicBezTo>
                    <a:cubicBezTo>
                      <a:pt x="8465" y="37457"/>
                      <a:pt x="8440" y="37472"/>
                      <a:pt x="8429" y="37494"/>
                    </a:cubicBezTo>
                    <a:lnTo>
                      <a:pt x="8322" y="37656"/>
                    </a:lnTo>
                    <a:cubicBezTo>
                      <a:pt x="8268" y="37727"/>
                      <a:pt x="8232" y="37799"/>
                      <a:pt x="8197" y="37852"/>
                    </a:cubicBezTo>
                    <a:cubicBezTo>
                      <a:pt x="7248" y="38121"/>
                      <a:pt x="6264" y="39195"/>
                      <a:pt x="6640" y="40179"/>
                    </a:cubicBezTo>
                    <a:cubicBezTo>
                      <a:pt x="6647" y="40207"/>
                      <a:pt x="6665" y="40219"/>
                      <a:pt x="6684" y="40219"/>
                    </a:cubicBezTo>
                    <a:cubicBezTo>
                      <a:pt x="6712" y="40219"/>
                      <a:pt x="6740" y="40193"/>
                      <a:pt x="6729" y="40161"/>
                    </a:cubicBezTo>
                    <a:cubicBezTo>
                      <a:pt x="6425" y="39248"/>
                      <a:pt x="7284" y="38497"/>
                      <a:pt x="8071" y="38085"/>
                    </a:cubicBezTo>
                    <a:lnTo>
                      <a:pt x="8071" y="38085"/>
                    </a:lnTo>
                    <a:cubicBezTo>
                      <a:pt x="8018" y="38192"/>
                      <a:pt x="7964" y="38282"/>
                      <a:pt x="7928" y="38389"/>
                    </a:cubicBezTo>
                    <a:cubicBezTo>
                      <a:pt x="7892" y="38425"/>
                      <a:pt x="7892" y="38461"/>
                      <a:pt x="7874" y="38497"/>
                    </a:cubicBezTo>
                    <a:cubicBezTo>
                      <a:pt x="7874" y="38515"/>
                      <a:pt x="7874" y="38532"/>
                      <a:pt x="7874" y="38532"/>
                    </a:cubicBezTo>
                    <a:cubicBezTo>
                      <a:pt x="7159" y="39051"/>
                      <a:pt x="6765" y="39892"/>
                      <a:pt x="6837" y="40769"/>
                    </a:cubicBezTo>
                    <a:cubicBezTo>
                      <a:pt x="6837" y="40805"/>
                      <a:pt x="6872" y="40823"/>
                      <a:pt x="6908" y="40823"/>
                    </a:cubicBezTo>
                    <a:cubicBezTo>
                      <a:pt x="7177" y="40751"/>
                      <a:pt x="7409" y="40572"/>
                      <a:pt x="7534" y="40322"/>
                    </a:cubicBezTo>
                    <a:lnTo>
                      <a:pt x="7534" y="40322"/>
                    </a:lnTo>
                    <a:cubicBezTo>
                      <a:pt x="7517" y="40626"/>
                      <a:pt x="7517" y="40930"/>
                      <a:pt x="7534" y="41217"/>
                    </a:cubicBezTo>
                    <a:cubicBezTo>
                      <a:pt x="7534" y="41270"/>
                      <a:pt x="7588" y="41288"/>
                      <a:pt x="7624" y="41288"/>
                    </a:cubicBezTo>
                    <a:cubicBezTo>
                      <a:pt x="8036" y="41109"/>
                      <a:pt x="8358" y="40751"/>
                      <a:pt x="8465" y="40322"/>
                    </a:cubicBezTo>
                    <a:cubicBezTo>
                      <a:pt x="8548" y="40489"/>
                      <a:pt x="8880" y="40958"/>
                      <a:pt x="9108" y="40958"/>
                    </a:cubicBezTo>
                    <a:cubicBezTo>
                      <a:pt x="9173" y="40958"/>
                      <a:pt x="9230" y="40919"/>
                      <a:pt x="9270" y="40823"/>
                    </a:cubicBezTo>
                    <a:cubicBezTo>
                      <a:pt x="9288" y="40895"/>
                      <a:pt x="9306" y="40984"/>
                      <a:pt x="9306" y="41056"/>
                    </a:cubicBezTo>
                    <a:cubicBezTo>
                      <a:pt x="9306" y="41094"/>
                      <a:pt x="9343" y="41124"/>
                      <a:pt x="9384" y="41124"/>
                    </a:cubicBezTo>
                    <a:cubicBezTo>
                      <a:pt x="9400" y="41124"/>
                      <a:pt x="9416" y="41119"/>
                      <a:pt x="9431" y="41109"/>
                    </a:cubicBezTo>
                    <a:cubicBezTo>
                      <a:pt x="10040" y="40590"/>
                      <a:pt x="9986" y="38890"/>
                      <a:pt x="9270" y="38389"/>
                    </a:cubicBezTo>
                    <a:lnTo>
                      <a:pt x="9270" y="38389"/>
                    </a:lnTo>
                    <a:cubicBezTo>
                      <a:pt x="9592" y="38461"/>
                      <a:pt x="9879" y="38640"/>
                      <a:pt x="10111" y="38872"/>
                    </a:cubicBezTo>
                    <a:cubicBezTo>
                      <a:pt x="10272" y="39033"/>
                      <a:pt x="10380" y="39248"/>
                      <a:pt x="10398" y="39481"/>
                    </a:cubicBezTo>
                    <a:cubicBezTo>
                      <a:pt x="10434" y="39749"/>
                      <a:pt x="10272" y="39964"/>
                      <a:pt x="10147" y="40197"/>
                    </a:cubicBezTo>
                    <a:cubicBezTo>
                      <a:pt x="10134" y="40210"/>
                      <a:pt x="10151" y="40244"/>
                      <a:pt x="10176" y="40244"/>
                    </a:cubicBezTo>
                    <a:cubicBezTo>
                      <a:pt x="10184" y="40244"/>
                      <a:pt x="10192" y="40241"/>
                      <a:pt x="10201" y="40232"/>
                    </a:cubicBezTo>
                    <a:cubicBezTo>
                      <a:pt x="10612" y="39964"/>
                      <a:pt x="10630" y="39427"/>
                      <a:pt x="10398" y="39016"/>
                    </a:cubicBezTo>
                    <a:cubicBezTo>
                      <a:pt x="10129" y="38568"/>
                      <a:pt x="9646" y="38300"/>
                      <a:pt x="9127" y="38264"/>
                    </a:cubicBezTo>
                    <a:cubicBezTo>
                      <a:pt x="9109" y="38264"/>
                      <a:pt x="9091" y="38282"/>
                      <a:pt x="9091" y="38300"/>
                    </a:cubicBezTo>
                    <a:cubicBezTo>
                      <a:pt x="9056" y="38282"/>
                      <a:pt x="9020" y="38264"/>
                      <a:pt x="8966" y="38246"/>
                    </a:cubicBezTo>
                    <a:cubicBezTo>
                      <a:pt x="8912" y="38067"/>
                      <a:pt x="8895" y="37888"/>
                      <a:pt x="8859" y="37709"/>
                    </a:cubicBezTo>
                    <a:cubicBezTo>
                      <a:pt x="8859" y="37660"/>
                      <a:pt x="8821" y="37633"/>
                      <a:pt x="8784" y="37633"/>
                    </a:cubicBezTo>
                    <a:cubicBezTo>
                      <a:pt x="8753" y="37633"/>
                      <a:pt x="8724" y="37651"/>
                      <a:pt x="8716" y="37691"/>
                    </a:cubicBezTo>
                    <a:cubicBezTo>
                      <a:pt x="8698" y="37691"/>
                      <a:pt x="8680" y="37691"/>
                      <a:pt x="8662" y="37709"/>
                    </a:cubicBezTo>
                    <a:cubicBezTo>
                      <a:pt x="8787" y="36349"/>
                      <a:pt x="9038" y="35007"/>
                      <a:pt x="9413" y="33701"/>
                    </a:cubicBezTo>
                    <a:lnTo>
                      <a:pt x="9413" y="33701"/>
                    </a:lnTo>
                    <a:cubicBezTo>
                      <a:pt x="9342" y="34202"/>
                      <a:pt x="9360" y="34721"/>
                      <a:pt x="9431" y="35222"/>
                    </a:cubicBezTo>
                    <a:cubicBezTo>
                      <a:pt x="9610" y="36367"/>
                      <a:pt x="10612" y="36850"/>
                      <a:pt x="11114" y="37817"/>
                    </a:cubicBezTo>
                    <a:cubicBezTo>
                      <a:pt x="11120" y="37835"/>
                      <a:pt x="11135" y="37843"/>
                      <a:pt x="11151" y="37843"/>
                    </a:cubicBezTo>
                    <a:cubicBezTo>
                      <a:pt x="11181" y="37843"/>
                      <a:pt x="11215" y="37816"/>
                      <a:pt x="11203" y="37781"/>
                    </a:cubicBezTo>
                    <a:cubicBezTo>
                      <a:pt x="10935" y="36689"/>
                      <a:pt x="11060" y="35544"/>
                      <a:pt x="10935" y="34434"/>
                    </a:cubicBezTo>
                    <a:cubicBezTo>
                      <a:pt x="10774" y="33253"/>
                      <a:pt x="10201" y="32323"/>
                      <a:pt x="10416" y="31088"/>
                    </a:cubicBezTo>
                    <a:cubicBezTo>
                      <a:pt x="10559" y="30802"/>
                      <a:pt x="10702" y="30515"/>
                      <a:pt x="10863" y="30247"/>
                    </a:cubicBezTo>
                    <a:cubicBezTo>
                      <a:pt x="11364" y="29639"/>
                      <a:pt x="11811" y="29012"/>
                      <a:pt x="12187" y="28332"/>
                    </a:cubicBezTo>
                    <a:cubicBezTo>
                      <a:pt x="12277" y="29191"/>
                      <a:pt x="12384" y="30050"/>
                      <a:pt x="12456" y="30927"/>
                    </a:cubicBezTo>
                    <a:cubicBezTo>
                      <a:pt x="12187" y="31303"/>
                      <a:pt x="12080" y="31768"/>
                      <a:pt x="12151" y="32215"/>
                    </a:cubicBezTo>
                    <a:cubicBezTo>
                      <a:pt x="12163" y="32250"/>
                      <a:pt x="12189" y="32270"/>
                      <a:pt x="12221" y="32270"/>
                    </a:cubicBezTo>
                    <a:cubicBezTo>
                      <a:pt x="12239" y="32270"/>
                      <a:pt x="12258" y="32264"/>
                      <a:pt x="12277" y="32251"/>
                    </a:cubicBezTo>
                    <a:cubicBezTo>
                      <a:pt x="12384" y="32162"/>
                      <a:pt x="12474" y="32036"/>
                      <a:pt x="12545" y="31893"/>
                    </a:cubicBezTo>
                    <a:cubicBezTo>
                      <a:pt x="12635" y="32949"/>
                      <a:pt x="12706" y="33987"/>
                      <a:pt x="12742" y="35043"/>
                    </a:cubicBezTo>
                    <a:cubicBezTo>
                      <a:pt x="12760" y="35311"/>
                      <a:pt x="12760" y="35562"/>
                      <a:pt x="12778" y="35812"/>
                    </a:cubicBezTo>
                    <a:cubicBezTo>
                      <a:pt x="12402" y="36206"/>
                      <a:pt x="12223" y="36707"/>
                      <a:pt x="12241" y="37244"/>
                    </a:cubicBezTo>
                    <a:cubicBezTo>
                      <a:pt x="12241" y="37279"/>
                      <a:pt x="12271" y="37306"/>
                      <a:pt x="12302" y="37306"/>
                    </a:cubicBezTo>
                    <a:cubicBezTo>
                      <a:pt x="12319" y="37306"/>
                      <a:pt x="12336" y="37298"/>
                      <a:pt x="12348" y="37280"/>
                    </a:cubicBezTo>
                    <a:cubicBezTo>
                      <a:pt x="12545" y="37101"/>
                      <a:pt x="12688" y="36868"/>
                      <a:pt x="12760" y="36618"/>
                    </a:cubicBezTo>
                    <a:lnTo>
                      <a:pt x="12760" y="36618"/>
                    </a:lnTo>
                    <a:cubicBezTo>
                      <a:pt x="12760" y="36958"/>
                      <a:pt x="12760" y="37298"/>
                      <a:pt x="12742" y="37638"/>
                    </a:cubicBezTo>
                    <a:cubicBezTo>
                      <a:pt x="12742" y="37638"/>
                      <a:pt x="12742" y="37656"/>
                      <a:pt x="12742" y="37656"/>
                    </a:cubicBezTo>
                    <a:cubicBezTo>
                      <a:pt x="12635" y="39660"/>
                      <a:pt x="11632" y="41485"/>
                      <a:pt x="10541" y="43131"/>
                    </a:cubicBezTo>
                    <a:cubicBezTo>
                      <a:pt x="9718" y="44366"/>
                      <a:pt x="8590" y="45368"/>
                      <a:pt x="8053" y="46764"/>
                    </a:cubicBezTo>
                    <a:cubicBezTo>
                      <a:pt x="8018" y="46549"/>
                      <a:pt x="8036" y="46317"/>
                      <a:pt x="8125" y="46120"/>
                    </a:cubicBezTo>
                    <a:cubicBezTo>
                      <a:pt x="8197" y="45852"/>
                      <a:pt x="8268" y="45583"/>
                      <a:pt x="8376" y="45333"/>
                    </a:cubicBezTo>
                    <a:cubicBezTo>
                      <a:pt x="8644" y="44581"/>
                      <a:pt x="8984" y="43865"/>
                      <a:pt x="9413" y="43185"/>
                    </a:cubicBezTo>
                    <a:cubicBezTo>
                      <a:pt x="10129" y="42040"/>
                      <a:pt x="11203" y="41199"/>
                      <a:pt x="12008" y="40125"/>
                    </a:cubicBezTo>
                    <a:cubicBezTo>
                      <a:pt x="12038" y="40096"/>
                      <a:pt x="11995" y="40067"/>
                      <a:pt x="11959" y="40067"/>
                    </a:cubicBezTo>
                    <a:cubicBezTo>
                      <a:pt x="11951" y="40067"/>
                      <a:pt x="11943" y="40068"/>
                      <a:pt x="11937" y="40071"/>
                    </a:cubicBezTo>
                    <a:cubicBezTo>
                      <a:pt x="9915" y="42040"/>
                      <a:pt x="8018" y="44330"/>
                      <a:pt x="7803" y="47265"/>
                    </a:cubicBezTo>
                    <a:cubicBezTo>
                      <a:pt x="7803" y="47300"/>
                      <a:pt x="7833" y="47328"/>
                      <a:pt x="7864" y="47328"/>
                    </a:cubicBezTo>
                    <a:cubicBezTo>
                      <a:pt x="7881" y="47328"/>
                      <a:pt x="7898" y="47320"/>
                      <a:pt x="7910" y="47301"/>
                    </a:cubicBezTo>
                    <a:cubicBezTo>
                      <a:pt x="8859" y="46192"/>
                      <a:pt x="10022" y="45315"/>
                      <a:pt x="10917" y="44151"/>
                    </a:cubicBezTo>
                    <a:cubicBezTo>
                      <a:pt x="11811" y="42988"/>
                      <a:pt x="12241" y="41521"/>
                      <a:pt x="12402" y="40107"/>
                    </a:cubicBezTo>
                    <a:cubicBezTo>
                      <a:pt x="12402" y="40089"/>
                      <a:pt x="12384" y="40053"/>
                      <a:pt x="12366" y="40053"/>
                    </a:cubicBezTo>
                    <a:cubicBezTo>
                      <a:pt x="12474" y="39767"/>
                      <a:pt x="12563" y="39481"/>
                      <a:pt x="12635" y="39195"/>
                    </a:cubicBezTo>
                    <a:lnTo>
                      <a:pt x="12635" y="39195"/>
                    </a:lnTo>
                    <a:cubicBezTo>
                      <a:pt x="12491" y="40966"/>
                      <a:pt x="12259" y="42720"/>
                      <a:pt x="12044" y="44491"/>
                    </a:cubicBezTo>
                    <a:cubicBezTo>
                      <a:pt x="11758" y="44814"/>
                      <a:pt x="11561" y="45225"/>
                      <a:pt x="11489" y="45655"/>
                    </a:cubicBezTo>
                    <a:cubicBezTo>
                      <a:pt x="11489" y="45695"/>
                      <a:pt x="11520" y="45715"/>
                      <a:pt x="11550" y="45715"/>
                    </a:cubicBezTo>
                    <a:cubicBezTo>
                      <a:pt x="11560" y="45715"/>
                      <a:pt x="11570" y="45713"/>
                      <a:pt x="11579" y="45708"/>
                    </a:cubicBezTo>
                    <a:cubicBezTo>
                      <a:pt x="11740" y="45619"/>
                      <a:pt x="11865" y="45494"/>
                      <a:pt x="11955" y="45350"/>
                    </a:cubicBezTo>
                    <a:lnTo>
                      <a:pt x="11955" y="45350"/>
                    </a:lnTo>
                    <a:cubicBezTo>
                      <a:pt x="11901" y="45798"/>
                      <a:pt x="11865" y="46245"/>
                      <a:pt x="11811" y="46693"/>
                    </a:cubicBezTo>
                    <a:cubicBezTo>
                      <a:pt x="11794" y="46710"/>
                      <a:pt x="11776" y="46728"/>
                      <a:pt x="11794" y="46764"/>
                    </a:cubicBezTo>
                    <a:cubicBezTo>
                      <a:pt x="11794" y="46782"/>
                      <a:pt x="11794" y="46800"/>
                      <a:pt x="11811" y="46836"/>
                    </a:cubicBezTo>
                    <a:lnTo>
                      <a:pt x="11811" y="46961"/>
                    </a:lnTo>
                    <a:cubicBezTo>
                      <a:pt x="11418" y="47086"/>
                      <a:pt x="11114" y="47426"/>
                      <a:pt x="11006" y="47820"/>
                    </a:cubicBezTo>
                    <a:lnTo>
                      <a:pt x="10935" y="47856"/>
                    </a:lnTo>
                    <a:cubicBezTo>
                      <a:pt x="10678" y="47653"/>
                      <a:pt x="10389" y="47584"/>
                      <a:pt x="10083" y="47584"/>
                    </a:cubicBezTo>
                    <a:cubicBezTo>
                      <a:pt x="9428" y="47584"/>
                      <a:pt x="8697" y="47901"/>
                      <a:pt x="8060" y="47901"/>
                    </a:cubicBezTo>
                    <a:cubicBezTo>
                      <a:pt x="7997" y="47901"/>
                      <a:pt x="7935" y="47898"/>
                      <a:pt x="7874" y="47892"/>
                    </a:cubicBezTo>
                    <a:cubicBezTo>
                      <a:pt x="7821" y="47892"/>
                      <a:pt x="7785" y="47945"/>
                      <a:pt x="7803" y="47999"/>
                    </a:cubicBezTo>
                    <a:cubicBezTo>
                      <a:pt x="7905" y="48558"/>
                      <a:pt x="8488" y="48716"/>
                      <a:pt x="9005" y="48716"/>
                    </a:cubicBezTo>
                    <a:cubicBezTo>
                      <a:pt x="9034" y="48716"/>
                      <a:pt x="9063" y="48716"/>
                      <a:pt x="9091" y="48715"/>
                    </a:cubicBezTo>
                    <a:lnTo>
                      <a:pt x="9091" y="48715"/>
                    </a:lnTo>
                    <a:cubicBezTo>
                      <a:pt x="8590" y="49091"/>
                      <a:pt x="8340" y="49627"/>
                      <a:pt x="8018" y="50182"/>
                    </a:cubicBezTo>
                    <a:cubicBezTo>
                      <a:pt x="8000" y="50236"/>
                      <a:pt x="8036" y="50290"/>
                      <a:pt x="8089" y="50290"/>
                    </a:cubicBezTo>
                    <a:cubicBezTo>
                      <a:pt x="8237" y="50299"/>
                      <a:pt x="8387" y="50308"/>
                      <a:pt x="8535" y="50308"/>
                    </a:cubicBezTo>
                    <a:cubicBezTo>
                      <a:pt x="8921" y="50308"/>
                      <a:pt x="9294" y="50249"/>
                      <a:pt x="9592" y="50003"/>
                    </a:cubicBezTo>
                    <a:lnTo>
                      <a:pt x="9592" y="50003"/>
                    </a:lnTo>
                    <a:cubicBezTo>
                      <a:pt x="9485" y="50343"/>
                      <a:pt x="9449" y="50719"/>
                      <a:pt x="9521" y="51077"/>
                    </a:cubicBezTo>
                    <a:cubicBezTo>
                      <a:pt x="9534" y="51103"/>
                      <a:pt x="9557" y="51120"/>
                      <a:pt x="9575" y="51120"/>
                    </a:cubicBezTo>
                    <a:cubicBezTo>
                      <a:pt x="9582" y="51120"/>
                      <a:pt x="9588" y="51117"/>
                      <a:pt x="9592" y="51113"/>
                    </a:cubicBezTo>
                    <a:lnTo>
                      <a:pt x="9682" y="51041"/>
                    </a:lnTo>
                    <a:lnTo>
                      <a:pt x="9682" y="51041"/>
                    </a:lnTo>
                    <a:cubicBezTo>
                      <a:pt x="9646" y="51238"/>
                      <a:pt x="9539" y="51274"/>
                      <a:pt x="9539" y="51435"/>
                    </a:cubicBezTo>
                    <a:cubicBezTo>
                      <a:pt x="9539" y="51471"/>
                      <a:pt x="9557" y="51488"/>
                      <a:pt x="9592" y="51506"/>
                    </a:cubicBezTo>
                    <a:cubicBezTo>
                      <a:pt x="9678" y="51526"/>
                      <a:pt x="9760" y="51535"/>
                      <a:pt x="9838" y="51535"/>
                    </a:cubicBezTo>
                    <a:cubicBezTo>
                      <a:pt x="10328" y="51535"/>
                      <a:pt x="10665" y="51169"/>
                      <a:pt x="10881" y="50737"/>
                    </a:cubicBezTo>
                    <a:cubicBezTo>
                      <a:pt x="10935" y="51113"/>
                      <a:pt x="11060" y="51488"/>
                      <a:pt x="11096" y="51882"/>
                    </a:cubicBezTo>
                    <a:cubicBezTo>
                      <a:pt x="11114" y="51918"/>
                      <a:pt x="11149" y="51936"/>
                      <a:pt x="11203" y="51936"/>
                    </a:cubicBezTo>
                    <a:cubicBezTo>
                      <a:pt x="11883" y="51739"/>
                      <a:pt x="12044" y="51077"/>
                      <a:pt x="12062" y="50433"/>
                    </a:cubicBezTo>
                    <a:cubicBezTo>
                      <a:pt x="12295" y="50970"/>
                      <a:pt x="12617" y="51453"/>
                      <a:pt x="13028" y="51864"/>
                    </a:cubicBezTo>
                    <a:cubicBezTo>
                      <a:pt x="13041" y="51877"/>
                      <a:pt x="13058" y="51883"/>
                      <a:pt x="13076" y="51883"/>
                    </a:cubicBezTo>
                    <a:cubicBezTo>
                      <a:pt x="13108" y="51883"/>
                      <a:pt x="13142" y="51863"/>
                      <a:pt x="13154" y="51828"/>
                    </a:cubicBezTo>
                    <a:cubicBezTo>
                      <a:pt x="13404" y="51166"/>
                      <a:pt x="13422" y="50433"/>
                      <a:pt x="13207" y="49753"/>
                    </a:cubicBezTo>
                    <a:lnTo>
                      <a:pt x="13207" y="49753"/>
                    </a:lnTo>
                    <a:cubicBezTo>
                      <a:pt x="13583" y="50111"/>
                      <a:pt x="13995" y="50379"/>
                      <a:pt x="14442" y="50594"/>
                    </a:cubicBezTo>
                    <a:cubicBezTo>
                      <a:pt x="14449" y="50596"/>
                      <a:pt x="14457" y="50597"/>
                      <a:pt x="14464" y="50597"/>
                    </a:cubicBezTo>
                    <a:cubicBezTo>
                      <a:pt x="14509" y="50597"/>
                      <a:pt x="14547" y="50553"/>
                      <a:pt x="14531" y="50522"/>
                    </a:cubicBezTo>
                    <a:cubicBezTo>
                      <a:pt x="14174" y="49842"/>
                      <a:pt x="14174" y="49073"/>
                      <a:pt x="13726" y="48446"/>
                    </a:cubicBezTo>
                    <a:cubicBezTo>
                      <a:pt x="13458" y="48124"/>
                      <a:pt x="13136" y="47874"/>
                      <a:pt x="12760" y="47695"/>
                    </a:cubicBezTo>
                    <a:cubicBezTo>
                      <a:pt x="12724" y="47516"/>
                      <a:pt x="12653" y="47337"/>
                      <a:pt x="12527" y="47194"/>
                    </a:cubicBezTo>
                    <a:cubicBezTo>
                      <a:pt x="12402" y="47015"/>
                      <a:pt x="12187" y="46889"/>
                      <a:pt x="11955" y="46872"/>
                    </a:cubicBezTo>
                    <a:cubicBezTo>
                      <a:pt x="12134" y="45619"/>
                      <a:pt x="12312" y="44366"/>
                      <a:pt x="12474" y="43114"/>
                    </a:cubicBezTo>
                    <a:cubicBezTo>
                      <a:pt x="12581" y="43418"/>
                      <a:pt x="12670" y="43740"/>
                      <a:pt x="12724" y="44062"/>
                    </a:cubicBezTo>
                    <a:cubicBezTo>
                      <a:pt x="12617" y="43829"/>
                      <a:pt x="12617" y="43561"/>
                      <a:pt x="12527" y="43310"/>
                    </a:cubicBezTo>
                    <a:cubicBezTo>
                      <a:pt x="12527" y="43284"/>
                      <a:pt x="12509" y="43270"/>
                      <a:pt x="12491" y="43270"/>
                    </a:cubicBezTo>
                    <a:cubicBezTo>
                      <a:pt x="12474" y="43270"/>
                      <a:pt x="12456" y="43284"/>
                      <a:pt x="12456" y="43310"/>
                    </a:cubicBezTo>
                    <a:cubicBezTo>
                      <a:pt x="12438" y="43668"/>
                      <a:pt x="12527" y="44044"/>
                      <a:pt x="12742" y="44348"/>
                    </a:cubicBezTo>
                    <a:cubicBezTo>
                      <a:pt x="12757" y="44371"/>
                      <a:pt x="12778" y="44381"/>
                      <a:pt x="12798" y="44381"/>
                    </a:cubicBezTo>
                    <a:cubicBezTo>
                      <a:pt x="12825" y="44381"/>
                      <a:pt x="12849" y="44362"/>
                      <a:pt x="12849" y="44330"/>
                    </a:cubicBezTo>
                    <a:cubicBezTo>
                      <a:pt x="12867" y="43829"/>
                      <a:pt x="12742" y="43328"/>
                      <a:pt x="12491" y="42899"/>
                    </a:cubicBezTo>
                    <a:cubicBezTo>
                      <a:pt x="12670" y="41610"/>
                      <a:pt x="12831" y="40304"/>
                      <a:pt x="12921" y="38998"/>
                    </a:cubicBezTo>
                    <a:cubicBezTo>
                      <a:pt x="12993" y="39105"/>
                      <a:pt x="13118" y="39177"/>
                      <a:pt x="13261" y="39195"/>
                    </a:cubicBezTo>
                    <a:cubicBezTo>
                      <a:pt x="13297" y="39195"/>
                      <a:pt x="13333" y="39159"/>
                      <a:pt x="13333" y="39123"/>
                    </a:cubicBezTo>
                    <a:cubicBezTo>
                      <a:pt x="13297" y="38783"/>
                      <a:pt x="13207" y="38461"/>
                      <a:pt x="13064" y="38157"/>
                    </a:cubicBezTo>
                    <a:cubicBezTo>
                      <a:pt x="13046" y="38085"/>
                      <a:pt x="13010" y="38031"/>
                      <a:pt x="12975" y="37978"/>
                    </a:cubicBezTo>
                    <a:cubicBezTo>
                      <a:pt x="13010" y="37316"/>
                      <a:pt x="13028" y="36671"/>
                      <a:pt x="13028" y="36009"/>
                    </a:cubicBezTo>
                    <a:cubicBezTo>
                      <a:pt x="13028" y="35401"/>
                      <a:pt x="12993" y="34810"/>
                      <a:pt x="12975" y="34220"/>
                    </a:cubicBezTo>
                    <a:lnTo>
                      <a:pt x="12975" y="34220"/>
                    </a:lnTo>
                    <a:cubicBezTo>
                      <a:pt x="13064" y="34452"/>
                      <a:pt x="13189" y="34685"/>
                      <a:pt x="13368" y="34864"/>
                    </a:cubicBezTo>
                    <a:cubicBezTo>
                      <a:pt x="13386" y="34876"/>
                      <a:pt x="13408" y="34882"/>
                      <a:pt x="13429" y="34882"/>
                    </a:cubicBezTo>
                    <a:cubicBezTo>
                      <a:pt x="13470" y="34882"/>
                      <a:pt x="13506" y="34858"/>
                      <a:pt x="13494" y="34810"/>
                    </a:cubicBezTo>
                    <a:cubicBezTo>
                      <a:pt x="13422" y="34238"/>
                      <a:pt x="13243" y="33665"/>
                      <a:pt x="12921" y="33182"/>
                    </a:cubicBezTo>
                    <a:cubicBezTo>
                      <a:pt x="12921" y="33182"/>
                      <a:pt x="12921" y="33164"/>
                      <a:pt x="12903" y="33164"/>
                    </a:cubicBezTo>
                    <a:cubicBezTo>
                      <a:pt x="12796" y="31410"/>
                      <a:pt x="12599" y="29674"/>
                      <a:pt x="12384" y="27956"/>
                    </a:cubicBezTo>
                    <a:lnTo>
                      <a:pt x="12509" y="27724"/>
                    </a:lnTo>
                    <a:cubicBezTo>
                      <a:pt x="12849" y="29281"/>
                      <a:pt x="13619" y="30748"/>
                      <a:pt x="14388" y="32162"/>
                    </a:cubicBezTo>
                    <a:cubicBezTo>
                      <a:pt x="14388" y="32180"/>
                      <a:pt x="14388" y="32198"/>
                      <a:pt x="14388" y="32215"/>
                    </a:cubicBezTo>
                    <a:cubicBezTo>
                      <a:pt x="14335" y="32430"/>
                      <a:pt x="14317" y="32645"/>
                      <a:pt x="14353" y="32878"/>
                    </a:cubicBezTo>
                    <a:cubicBezTo>
                      <a:pt x="14335" y="33128"/>
                      <a:pt x="14442" y="33379"/>
                      <a:pt x="14603" y="33558"/>
                    </a:cubicBezTo>
                    <a:cubicBezTo>
                      <a:pt x="14617" y="33579"/>
                      <a:pt x="14637" y="33589"/>
                      <a:pt x="14657" y="33589"/>
                    </a:cubicBezTo>
                    <a:cubicBezTo>
                      <a:pt x="14687" y="33589"/>
                      <a:pt x="14718" y="33565"/>
                      <a:pt x="14728" y="33522"/>
                    </a:cubicBezTo>
                    <a:cubicBezTo>
                      <a:pt x="14800" y="33307"/>
                      <a:pt x="14800" y="33074"/>
                      <a:pt x="14782" y="32860"/>
                    </a:cubicBezTo>
                    <a:lnTo>
                      <a:pt x="14782" y="32860"/>
                    </a:lnTo>
                    <a:lnTo>
                      <a:pt x="14979" y="33218"/>
                    </a:lnTo>
                    <a:cubicBezTo>
                      <a:pt x="15355" y="33915"/>
                      <a:pt x="15695" y="34613"/>
                      <a:pt x="15999" y="35329"/>
                    </a:cubicBezTo>
                    <a:lnTo>
                      <a:pt x="15981" y="35329"/>
                    </a:lnTo>
                    <a:cubicBezTo>
                      <a:pt x="15659" y="35598"/>
                      <a:pt x="15695" y="36260"/>
                      <a:pt x="15730" y="36636"/>
                    </a:cubicBezTo>
                    <a:cubicBezTo>
                      <a:pt x="15730" y="36671"/>
                      <a:pt x="15761" y="36698"/>
                      <a:pt x="15797" y="36698"/>
                    </a:cubicBezTo>
                    <a:cubicBezTo>
                      <a:pt x="15816" y="36698"/>
                      <a:pt x="15837" y="36690"/>
                      <a:pt x="15856" y="36671"/>
                    </a:cubicBezTo>
                    <a:cubicBezTo>
                      <a:pt x="16070" y="36385"/>
                      <a:pt x="16160" y="36027"/>
                      <a:pt x="16142" y="35651"/>
                    </a:cubicBezTo>
                    <a:lnTo>
                      <a:pt x="16142" y="35651"/>
                    </a:lnTo>
                    <a:cubicBezTo>
                      <a:pt x="16822" y="37333"/>
                      <a:pt x="17377" y="39087"/>
                      <a:pt x="17753" y="40859"/>
                    </a:cubicBezTo>
                    <a:cubicBezTo>
                      <a:pt x="17735" y="40912"/>
                      <a:pt x="17699" y="40948"/>
                      <a:pt x="17663" y="41002"/>
                    </a:cubicBezTo>
                    <a:cubicBezTo>
                      <a:pt x="17574" y="41091"/>
                      <a:pt x="17484" y="41199"/>
                      <a:pt x="17448" y="41324"/>
                    </a:cubicBezTo>
                    <a:cubicBezTo>
                      <a:pt x="17019" y="41378"/>
                      <a:pt x="16625" y="41503"/>
                      <a:pt x="16232" y="41700"/>
                    </a:cubicBezTo>
                    <a:cubicBezTo>
                      <a:pt x="16035" y="41807"/>
                      <a:pt x="15498" y="42255"/>
                      <a:pt x="15945" y="42451"/>
                    </a:cubicBezTo>
                    <a:cubicBezTo>
                      <a:pt x="15950" y="42456"/>
                      <a:pt x="15957" y="42458"/>
                      <a:pt x="15965" y="42458"/>
                    </a:cubicBezTo>
                    <a:cubicBezTo>
                      <a:pt x="15970" y="42458"/>
                      <a:pt x="15975" y="42458"/>
                      <a:pt x="15979" y="42456"/>
                    </a:cubicBezTo>
                    <a:lnTo>
                      <a:pt x="15979" y="42456"/>
                    </a:lnTo>
                    <a:cubicBezTo>
                      <a:pt x="15737" y="42760"/>
                      <a:pt x="15570" y="43131"/>
                      <a:pt x="15498" y="43525"/>
                    </a:cubicBezTo>
                    <a:cubicBezTo>
                      <a:pt x="15498" y="43561"/>
                      <a:pt x="15534" y="43579"/>
                      <a:pt x="15569" y="43597"/>
                    </a:cubicBezTo>
                    <a:cubicBezTo>
                      <a:pt x="15615" y="43602"/>
                      <a:pt x="15661" y="43605"/>
                      <a:pt x="15706" y="43605"/>
                    </a:cubicBezTo>
                    <a:cubicBezTo>
                      <a:pt x="16106" y="43605"/>
                      <a:pt x="16490" y="43397"/>
                      <a:pt x="16715" y="43060"/>
                    </a:cubicBezTo>
                    <a:lnTo>
                      <a:pt x="16715" y="43060"/>
                    </a:lnTo>
                    <a:cubicBezTo>
                      <a:pt x="16500" y="43525"/>
                      <a:pt x="16446" y="44044"/>
                      <a:pt x="16536" y="44545"/>
                    </a:cubicBezTo>
                    <a:cubicBezTo>
                      <a:pt x="16549" y="44571"/>
                      <a:pt x="16572" y="44588"/>
                      <a:pt x="16597" y="44588"/>
                    </a:cubicBezTo>
                    <a:cubicBezTo>
                      <a:pt x="16606" y="44588"/>
                      <a:pt x="16616" y="44586"/>
                      <a:pt x="16625" y="44581"/>
                    </a:cubicBezTo>
                    <a:cubicBezTo>
                      <a:pt x="16912" y="44277"/>
                      <a:pt x="17162" y="43937"/>
                      <a:pt x="17377" y="43579"/>
                    </a:cubicBezTo>
                    <a:cubicBezTo>
                      <a:pt x="17413" y="44080"/>
                      <a:pt x="17574" y="44563"/>
                      <a:pt x="17842" y="44993"/>
                    </a:cubicBezTo>
                    <a:cubicBezTo>
                      <a:pt x="17853" y="45014"/>
                      <a:pt x="17875" y="45022"/>
                      <a:pt x="17900" y="45022"/>
                    </a:cubicBezTo>
                    <a:cubicBezTo>
                      <a:pt x="17917" y="45022"/>
                      <a:pt x="17935" y="45018"/>
                      <a:pt x="17949" y="45010"/>
                    </a:cubicBezTo>
                    <a:cubicBezTo>
                      <a:pt x="18307" y="44617"/>
                      <a:pt x="18486" y="44080"/>
                      <a:pt x="18415" y="43543"/>
                    </a:cubicBezTo>
                    <a:lnTo>
                      <a:pt x="18415" y="43543"/>
                    </a:lnTo>
                    <a:cubicBezTo>
                      <a:pt x="18683" y="43919"/>
                      <a:pt x="18987" y="44259"/>
                      <a:pt x="19184" y="44563"/>
                    </a:cubicBezTo>
                    <a:cubicBezTo>
                      <a:pt x="19206" y="44585"/>
                      <a:pt x="19235" y="44600"/>
                      <a:pt x="19258" y="44600"/>
                    </a:cubicBezTo>
                    <a:cubicBezTo>
                      <a:pt x="19273" y="44600"/>
                      <a:pt x="19285" y="44595"/>
                      <a:pt x="19292" y="44581"/>
                    </a:cubicBezTo>
                    <a:cubicBezTo>
                      <a:pt x="19775" y="44008"/>
                      <a:pt x="19685" y="43185"/>
                      <a:pt x="19274" y="42577"/>
                    </a:cubicBezTo>
                    <a:lnTo>
                      <a:pt x="19274" y="42577"/>
                    </a:lnTo>
                    <a:cubicBezTo>
                      <a:pt x="19650" y="42756"/>
                      <a:pt x="20061" y="42881"/>
                      <a:pt x="20473" y="42917"/>
                    </a:cubicBezTo>
                    <a:cubicBezTo>
                      <a:pt x="20526" y="42917"/>
                      <a:pt x="20562" y="42863"/>
                      <a:pt x="20544" y="42827"/>
                    </a:cubicBezTo>
                    <a:cubicBezTo>
                      <a:pt x="20240" y="41700"/>
                      <a:pt x="19184" y="41217"/>
                      <a:pt x="18111" y="41109"/>
                    </a:cubicBezTo>
                    <a:cubicBezTo>
                      <a:pt x="18093" y="41109"/>
                      <a:pt x="18093" y="41109"/>
                      <a:pt x="18075" y="41127"/>
                    </a:cubicBezTo>
                    <a:cubicBezTo>
                      <a:pt x="18075" y="41109"/>
                      <a:pt x="18057" y="41109"/>
                      <a:pt x="18039" y="41109"/>
                    </a:cubicBezTo>
                    <a:cubicBezTo>
                      <a:pt x="18003" y="41109"/>
                      <a:pt x="17949" y="41145"/>
                      <a:pt x="18003" y="41181"/>
                    </a:cubicBezTo>
                    <a:cubicBezTo>
                      <a:pt x="18075" y="41252"/>
                      <a:pt x="18128" y="41324"/>
                      <a:pt x="18182" y="41396"/>
                    </a:cubicBezTo>
                    <a:lnTo>
                      <a:pt x="18182" y="41449"/>
                    </a:lnTo>
                    <a:cubicBezTo>
                      <a:pt x="18111" y="41378"/>
                      <a:pt x="18039" y="41288"/>
                      <a:pt x="17967" y="41199"/>
                    </a:cubicBezTo>
                    <a:cubicBezTo>
                      <a:pt x="17967" y="41145"/>
                      <a:pt x="17932" y="41091"/>
                      <a:pt x="17878" y="41091"/>
                    </a:cubicBezTo>
                    <a:lnTo>
                      <a:pt x="17860" y="41020"/>
                    </a:lnTo>
                    <a:lnTo>
                      <a:pt x="17878" y="40966"/>
                    </a:lnTo>
                    <a:lnTo>
                      <a:pt x="17878" y="40948"/>
                    </a:lnTo>
                    <a:cubicBezTo>
                      <a:pt x="17914" y="40895"/>
                      <a:pt x="17878" y="40823"/>
                      <a:pt x="17806" y="40823"/>
                    </a:cubicBezTo>
                    <a:cubicBezTo>
                      <a:pt x="17627" y="39982"/>
                      <a:pt x="17431" y="39141"/>
                      <a:pt x="17198" y="38318"/>
                    </a:cubicBezTo>
                    <a:lnTo>
                      <a:pt x="17216" y="38318"/>
                    </a:lnTo>
                    <a:cubicBezTo>
                      <a:pt x="17556" y="38318"/>
                      <a:pt x="17842" y="38586"/>
                      <a:pt x="17878" y="38926"/>
                    </a:cubicBezTo>
                    <a:cubicBezTo>
                      <a:pt x="17788" y="38855"/>
                      <a:pt x="17681" y="38765"/>
                      <a:pt x="17609" y="38676"/>
                    </a:cubicBezTo>
                    <a:cubicBezTo>
                      <a:pt x="17520" y="38568"/>
                      <a:pt x="17431" y="38461"/>
                      <a:pt x="17323" y="38371"/>
                    </a:cubicBezTo>
                    <a:cubicBezTo>
                      <a:pt x="17315" y="38363"/>
                      <a:pt x="17307" y="38360"/>
                      <a:pt x="17299" y="38360"/>
                    </a:cubicBezTo>
                    <a:cubicBezTo>
                      <a:pt x="17273" y="38360"/>
                      <a:pt x="17252" y="38398"/>
                      <a:pt x="17252" y="38425"/>
                    </a:cubicBezTo>
                    <a:cubicBezTo>
                      <a:pt x="17305" y="38550"/>
                      <a:pt x="17395" y="38676"/>
                      <a:pt x="17502" y="38783"/>
                    </a:cubicBezTo>
                    <a:cubicBezTo>
                      <a:pt x="17627" y="38908"/>
                      <a:pt x="17753" y="39016"/>
                      <a:pt x="17914" y="39105"/>
                    </a:cubicBezTo>
                    <a:cubicBezTo>
                      <a:pt x="17923" y="39110"/>
                      <a:pt x="17932" y="39112"/>
                      <a:pt x="17940" y="39112"/>
                    </a:cubicBezTo>
                    <a:cubicBezTo>
                      <a:pt x="17966" y="39112"/>
                      <a:pt x="17990" y="39092"/>
                      <a:pt x="18003" y="39051"/>
                    </a:cubicBezTo>
                    <a:cubicBezTo>
                      <a:pt x="18072" y="38606"/>
                      <a:pt x="17714" y="38226"/>
                      <a:pt x="17275" y="38226"/>
                    </a:cubicBezTo>
                    <a:cubicBezTo>
                      <a:pt x="17255" y="38226"/>
                      <a:pt x="17236" y="38227"/>
                      <a:pt x="17216" y="38228"/>
                    </a:cubicBezTo>
                    <a:cubicBezTo>
                      <a:pt x="17216" y="38228"/>
                      <a:pt x="17198" y="38246"/>
                      <a:pt x="17180" y="38264"/>
                    </a:cubicBezTo>
                    <a:cubicBezTo>
                      <a:pt x="16840" y="36993"/>
                      <a:pt x="16375" y="35759"/>
                      <a:pt x="15820" y="34560"/>
                    </a:cubicBezTo>
                    <a:lnTo>
                      <a:pt x="15820" y="34560"/>
                    </a:lnTo>
                    <a:cubicBezTo>
                      <a:pt x="16106" y="34935"/>
                      <a:pt x="16393" y="35311"/>
                      <a:pt x="16679" y="35687"/>
                    </a:cubicBezTo>
                    <a:cubicBezTo>
                      <a:pt x="17788" y="37602"/>
                      <a:pt x="19399" y="39427"/>
                      <a:pt x="21797" y="39463"/>
                    </a:cubicBezTo>
                    <a:cubicBezTo>
                      <a:pt x="21833" y="39463"/>
                      <a:pt x="21833" y="39391"/>
                      <a:pt x="21797" y="39391"/>
                    </a:cubicBezTo>
                    <a:cubicBezTo>
                      <a:pt x="20580" y="39123"/>
                      <a:pt x="19560" y="38837"/>
                      <a:pt x="18594" y="37996"/>
                    </a:cubicBezTo>
                    <a:cubicBezTo>
                      <a:pt x="18039" y="37477"/>
                      <a:pt x="17556" y="36904"/>
                      <a:pt x="17162" y="36278"/>
                    </a:cubicBezTo>
                    <a:lnTo>
                      <a:pt x="17162" y="36278"/>
                    </a:lnTo>
                    <a:cubicBezTo>
                      <a:pt x="18397" y="37709"/>
                      <a:pt x="19793" y="38962"/>
                      <a:pt x="21725" y="39338"/>
                    </a:cubicBezTo>
                    <a:cubicBezTo>
                      <a:pt x="21761" y="39338"/>
                      <a:pt x="21779" y="39284"/>
                      <a:pt x="21743" y="39266"/>
                    </a:cubicBezTo>
                    <a:cubicBezTo>
                      <a:pt x="20294" y="38711"/>
                      <a:pt x="19131" y="38103"/>
                      <a:pt x="18003" y="37011"/>
                    </a:cubicBezTo>
                    <a:cubicBezTo>
                      <a:pt x="17538" y="36546"/>
                      <a:pt x="17091" y="36063"/>
                      <a:pt x="16679" y="35544"/>
                    </a:cubicBezTo>
                    <a:lnTo>
                      <a:pt x="16679" y="35526"/>
                    </a:lnTo>
                    <a:cubicBezTo>
                      <a:pt x="17269" y="36152"/>
                      <a:pt x="18128" y="36457"/>
                      <a:pt x="18880" y="36832"/>
                    </a:cubicBezTo>
                    <a:cubicBezTo>
                      <a:pt x="20079" y="37423"/>
                      <a:pt x="20956" y="38407"/>
                      <a:pt x="21886" y="39320"/>
                    </a:cubicBezTo>
                    <a:cubicBezTo>
                      <a:pt x="21895" y="39328"/>
                      <a:pt x="21904" y="39332"/>
                      <a:pt x="21911" y="39332"/>
                    </a:cubicBezTo>
                    <a:cubicBezTo>
                      <a:pt x="21936" y="39332"/>
                      <a:pt x="21954" y="39298"/>
                      <a:pt x="21940" y="39284"/>
                    </a:cubicBezTo>
                    <a:cubicBezTo>
                      <a:pt x="21278" y="38515"/>
                      <a:pt x="20544" y="37817"/>
                      <a:pt x="19739" y="37208"/>
                    </a:cubicBezTo>
                    <a:cubicBezTo>
                      <a:pt x="18755" y="36492"/>
                      <a:pt x="17609" y="36134"/>
                      <a:pt x="16643" y="35383"/>
                    </a:cubicBezTo>
                    <a:cubicBezTo>
                      <a:pt x="16634" y="35374"/>
                      <a:pt x="16625" y="35369"/>
                      <a:pt x="16616" y="35369"/>
                    </a:cubicBezTo>
                    <a:cubicBezTo>
                      <a:pt x="16607" y="35369"/>
                      <a:pt x="16598" y="35374"/>
                      <a:pt x="16589" y="35383"/>
                    </a:cubicBezTo>
                    <a:lnTo>
                      <a:pt x="16572" y="35347"/>
                    </a:lnTo>
                    <a:cubicBezTo>
                      <a:pt x="16554" y="35329"/>
                      <a:pt x="16536" y="35329"/>
                      <a:pt x="16518" y="35329"/>
                    </a:cubicBezTo>
                    <a:cubicBezTo>
                      <a:pt x="16232" y="34971"/>
                      <a:pt x="15945" y="34595"/>
                      <a:pt x="15641" y="34238"/>
                    </a:cubicBezTo>
                    <a:cubicBezTo>
                      <a:pt x="14925" y="32806"/>
                      <a:pt x="14174" y="31446"/>
                      <a:pt x="13529" y="30014"/>
                    </a:cubicBezTo>
                    <a:lnTo>
                      <a:pt x="13529" y="30014"/>
                    </a:lnTo>
                    <a:cubicBezTo>
                      <a:pt x="13762" y="30301"/>
                      <a:pt x="14102" y="30498"/>
                      <a:pt x="14460" y="30533"/>
                    </a:cubicBezTo>
                    <a:cubicBezTo>
                      <a:pt x="14514" y="30533"/>
                      <a:pt x="14549" y="30462"/>
                      <a:pt x="14531" y="30408"/>
                    </a:cubicBezTo>
                    <a:cubicBezTo>
                      <a:pt x="14335" y="30014"/>
                      <a:pt x="13941" y="29764"/>
                      <a:pt x="13494" y="29728"/>
                    </a:cubicBezTo>
                    <a:cubicBezTo>
                      <a:pt x="13458" y="29728"/>
                      <a:pt x="13440" y="29746"/>
                      <a:pt x="13440" y="29782"/>
                    </a:cubicBezTo>
                    <a:cubicBezTo>
                      <a:pt x="13118" y="29030"/>
                      <a:pt x="12831" y="28261"/>
                      <a:pt x="12617" y="27473"/>
                    </a:cubicBezTo>
                    <a:cubicBezTo>
                      <a:pt x="12814" y="27044"/>
                      <a:pt x="12975" y="26614"/>
                      <a:pt x="13136" y="26167"/>
                    </a:cubicBezTo>
                    <a:lnTo>
                      <a:pt x="13136" y="26167"/>
                    </a:lnTo>
                    <a:cubicBezTo>
                      <a:pt x="13082" y="26543"/>
                      <a:pt x="13118" y="26972"/>
                      <a:pt x="13404" y="27205"/>
                    </a:cubicBezTo>
                    <a:cubicBezTo>
                      <a:pt x="13417" y="27217"/>
                      <a:pt x="13434" y="27223"/>
                      <a:pt x="13452" y="27223"/>
                    </a:cubicBezTo>
                    <a:cubicBezTo>
                      <a:pt x="13484" y="27223"/>
                      <a:pt x="13518" y="27204"/>
                      <a:pt x="13529" y="27169"/>
                    </a:cubicBezTo>
                    <a:cubicBezTo>
                      <a:pt x="13619" y="26757"/>
                      <a:pt x="13511" y="26346"/>
                      <a:pt x="13243" y="26024"/>
                    </a:cubicBezTo>
                    <a:lnTo>
                      <a:pt x="13243" y="25952"/>
                    </a:lnTo>
                    <a:cubicBezTo>
                      <a:pt x="13243" y="25952"/>
                      <a:pt x="13225" y="25934"/>
                      <a:pt x="13225" y="25934"/>
                    </a:cubicBezTo>
                    <a:cubicBezTo>
                      <a:pt x="13386" y="25397"/>
                      <a:pt x="13529" y="24843"/>
                      <a:pt x="13637" y="24288"/>
                    </a:cubicBezTo>
                    <a:cubicBezTo>
                      <a:pt x="13690" y="24091"/>
                      <a:pt x="13708" y="23894"/>
                      <a:pt x="13744" y="23697"/>
                    </a:cubicBezTo>
                    <a:lnTo>
                      <a:pt x="13744" y="23697"/>
                    </a:lnTo>
                    <a:cubicBezTo>
                      <a:pt x="13708" y="24145"/>
                      <a:pt x="13708" y="24592"/>
                      <a:pt x="13708" y="25057"/>
                    </a:cubicBezTo>
                    <a:cubicBezTo>
                      <a:pt x="13708" y="26131"/>
                      <a:pt x="14084" y="27080"/>
                      <a:pt x="14281" y="28100"/>
                    </a:cubicBezTo>
                    <a:cubicBezTo>
                      <a:pt x="14290" y="28135"/>
                      <a:pt x="14321" y="28153"/>
                      <a:pt x="14353" y="28153"/>
                    </a:cubicBezTo>
                    <a:cubicBezTo>
                      <a:pt x="14384" y="28153"/>
                      <a:pt x="14415" y="28135"/>
                      <a:pt x="14424" y="28100"/>
                    </a:cubicBezTo>
                    <a:cubicBezTo>
                      <a:pt x="14925" y="26024"/>
                      <a:pt x="14639" y="23894"/>
                      <a:pt x="13905" y="21908"/>
                    </a:cubicBezTo>
                    <a:cubicBezTo>
                      <a:pt x="13923" y="20172"/>
                      <a:pt x="13708" y="18454"/>
                      <a:pt x="13279" y="16790"/>
                    </a:cubicBezTo>
                    <a:lnTo>
                      <a:pt x="13279" y="16790"/>
                    </a:lnTo>
                    <a:cubicBezTo>
                      <a:pt x="13905" y="17935"/>
                      <a:pt x="14854" y="18973"/>
                      <a:pt x="15748" y="19921"/>
                    </a:cubicBezTo>
                    <a:cubicBezTo>
                      <a:pt x="15766" y="20136"/>
                      <a:pt x="15784" y="20387"/>
                      <a:pt x="15820" y="20619"/>
                    </a:cubicBezTo>
                    <a:cubicBezTo>
                      <a:pt x="15569" y="21299"/>
                      <a:pt x="15176" y="22069"/>
                      <a:pt x="15462" y="22785"/>
                    </a:cubicBezTo>
                    <a:cubicBezTo>
                      <a:pt x="15480" y="22812"/>
                      <a:pt x="15507" y="22825"/>
                      <a:pt x="15531" y="22825"/>
                    </a:cubicBezTo>
                    <a:cubicBezTo>
                      <a:pt x="15556" y="22825"/>
                      <a:pt x="15578" y="22812"/>
                      <a:pt x="15587" y="22785"/>
                    </a:cubicBezTo>
                    <a:cubicBezTo>
                      <a:pt x="15695" y="22570"/>
                      <a:pt x="15784" y="22373"/>
                      <a:pt x="15909" y="22176"/>
                    </a:cubicBezTo>
                    <a:lnTo>
                      <a:pt x="15909" y="22176"/>
                    </a:lnTo>
                    <a:cubicBezTo>
                      <a:pt x="15892" y="22552"/>
                      <a:pt x="15892" y="22946"/>
                      <a:pt x="15874" y="23304"/>
                    </a:cubicBezTo>
                    <a:cubicBezTo>
                      <a:pt x="15874" y="23357"/>
                      <a:pt x="15927" y="23393"/>
                      <a:pt x="15981" y="23393"/>
                    </a:cubicBezTo>
                    <a:cubicBezTo>
                      <a:pt x="16536" y="23161"/>
                      <a:pt x="16768" y="22570"/>
                      <a:pt x="16750" y="21979"/>
                    </a:cubicBezTo>
                    <a:lnTo>
                      <a:pt x="16750" y="21979"/>
                    </a:lnTo>
                    <a:cubicBezTo>
                      <a:pt x="17073" y="22409"/>
                      <a:pt x="17484" y="22749"/>
                      <a:pt x="17949" y="22982"/>
                    </a:cubicBezTo>
                    <a:cubicBezTo>
                      <a:pt x="17963" y="22986"/>
                      <a:pt x="17975" y="22988"/>
                      <a:pt x="17986" y="22988"/>
                    </a:cubicBezTo>
                    <a:cubicBezTo>
                      <a:pt x="18020" y="22988"/>
                      <a:pt x="18043" y="22968"/>
                      <a:pt x="18057" y="22928"/>
                    </a:cubicBezTo>
                    <a:cubicBezTo>
                      <a:pt x="18021" y="22445"/>
                      <a:pt x="17878" y="21979"/>
                      <a:pt x="17627" y="21568"/>
                    </a:cubicBezTo>
                    <a:lnTo>
                      <a:pt x="17627" y="21568"/>
                    </a:lnTo>
                    <a:lnTo>
                      <a:pt x="17681" y="21604"/>
                    </a:lnTo>
                    <a:cubicBezTo>
                      <a:pt x="17888" y="21746"/>
                      <a:pt x="18263" y="21972"/>
                      <a:pt x="18583" y="21972"/>
                    </a:cubicBezTo>
                    <a:cubicBezTo>
                      <a:pt x="18706" y="21972"/>
                      <a:pt x="18821" y="21939"/>
                      <a:pt x="18916" y="21854"/>
                    </a:cubicBezTo>
                    <a:cubicBezTo>
                      <a:pt x="19399" y="21407"/>
                      <a:pt x="18880" y="21013"/>
                      <a:pt x="18272" y="20745"/>
                    </a:cubicBezTo>
                    <a:lnTo>
                      <a:pt x="18272" y="20745"/>
                    </a:lnTo>
                    <a:cubicBezTo>
                      <a:pt x="18316" y="20754"/>
                      <a:pt x="18361" y="20758"/>
                      <a:pt x="18406" y="20758"/>
                    </a:cubicBezTo>
                    <a:cubicBezTo>
                      <a:pt x="18451" y="20758"/>
                      <a:pt x="18495" y="20754"/>
                      <a:pt x="18540" y="20745"/>
                    </a:cubicBezTo>
                    <a:cubicBezTo>
                      <a:pt x="19202" y="20691"/>
                      <a:pt x="19274" y="20118"/>
                      <a:pt x="19023" y="19599"/>
                    </a:cubicBezTo>
                    <a:cubicBezTo>
                      <a:pt x="19005" y="19573"/>
                      <a:pt x="18978" y="19559"/>
                      <a:pt x="18952" y="19559"/>
                    </a:cubicBezTo>
                    <a:cubicBezTo>
                      <a:pt x="18925" y="19559"/>
                      <a:pt x="18898" y="19573"/>
                      <a:pt x="18880" y="19599"/>
                    </a:cubicBezTo>
                    <a:cubicBezTo>
                      <a:pt x="18648" y="19942"/>
                      <a:pt x="18201" y="20040"/>
                      <a:pt x="17731" y="20040"/>
                    </a:cubicBezTo>
                    <a:cubicBezTo>
                      <a:pt x="17294" y="20040"/>
                      <a:pt x="16837" y="19955"/>
                      <a:pt x="16518" y="19904"/>
                    </a:cubicBezTo>
                    <a:cubicBezTo>
                      <a:pt x="16512" y="19902"/>
                      <a:pt x="16507" y="19901"/>
                      <a:pt x="16502" y="19901"/>
                    </a:cubicBezTo>
                    <a:cubicBezTo>
                      <a:pt x="16461" y="19901"/>
                      <a:pt x="16452" y="19959"/>
                      <a:pt x="16500" y="19975"/>
                    </a:cubicBezTo>
                    <a:cubicBezTo>
                      <a:pt x="16808" y="20103"/>
                      <a:pt x="17251" y="20195"/>
                      <a:pt x="17690" y="20195"/>
                    </a:cubicBezTo>
                    <a:cubicBezTo>
                      <a:pt x="18169" y="20195"/>
                      <a:pt x="18644" y="20086"/>
                      <a:pt x="18934" y="19796"/>
                    </a:cubicBezTo>
                    <a:lnTo>
                      <a:pt x="18934" y="19796"/>
                    </a:lnTo>
                    <a:cubicBezTo>
                      <a:pt x="19023" y="20011"/>
                      <a:pt x="19077" y="20261"/>
                      <a:pt x="18898" y="20440"/>
                    </a:cubicBezTo>
                    <a:cubicBezTo>
                      <a:pt x="18773" y="20565"/>
                      <a:pt x="18561" y="20594"/>
                      <a:pt x="18371" y="20594"/>
                    </a:cubicBezTo>
                    <a:cubicBezTo>
                      <a:pt x="18289" y="20594"/>
                      <a:pt x="18211" y="20589"/>
                      <a:pt x="18146" y="20584"/>
                    </a:cubicBezTo>
                    <a:cubicBezTo>
                      <a:pt x="17645" y="20530"/>
                      <a:pt x="17269" y="20279"/>
                      <a:pt x="16804" y="20136"/>
                    </a:cubicBezTo>
                    <a:lnTo>
                      <a:pt x="16786" y="20136"/>
                    </a:lnTo>
                    <a:cubicBezTo>
                      <a:pt x="16572" y="20011"/>
                      <a:pt x="16339" y="19921"/>
                      <a:pt x="16088" y="19886"/>
                    </a:cubicBezTo>
                    <a:lnTo>
                      <a:pt x="16088" y="19868"/>
                    </a:lnTo>
                    <a:cubicBezTo>
                      <a:pt x="16078" y="19824"/>
                      <a:pt x="16040" y="19801"/>
                      <a:pt x="16005" y="19801"/>
                    </a:cubicBezTo>
                    <a:cubicBezTo>
                      <a:pt x="15982" y="19801"/>
                      <a:pt x="15959" y="19811"/>
                      <a:pt x="15945" y="19832"/>
                    </a:cubicBezTo>
                    <a:cubicBezTo>
                      <a:pt x="15933" y="19819"/>
                      <a:pt x="15911" y="19807"/>
                      <a:pt x="15893" y="19807"/>
                    </a:cubicBezTo>
                    <a:cubicBezTo>
                      <a:pt x="15886" y="19807"/>
                      <a:pt x="15879" y="19809"/>
                      <a:pt x="15874" y="19814"/>
                    </a:cubicBezTo>
                    <a:cubicBezTo>
                      <a:pt x="15874" y="19778"/>
                      <a:pt x="15856" y="19743"/>
                      <a:pt x="15856" y="19707"/>
                    </a:cubicBezTo>
                    <a:cubicBezTo>
                      <a:pt x="15848" y="19675"/>
                      <a:pt x="15819" y="19661"/>
                      <a:pt x="15791" y="19661"/>
                    </a:cubicBezTo>
                    <a:cubicBezTo>
                      <a:pt x="15756" y="19661"/>
                      <a:pt x="15720" y="19684"/>
                      <a:pt x="15730" y="19725"/>
                    </a:cubicBezTo>
                    <a:lnTo>
                      <a:pt x="15730" y="19760"/>
                    </a:lnTo>
                    <a:cubicBezTo>
                      <a:pt x="15265" y="19241"/>
                      <a:pt x="14836" y="18705"/>
                      <a:pt x="14406" y="18150"/>
                    </a:cubicBezTo>
                    <a:cubicBezTo>
                      <a:pt x="13887" y="17488"/>
                      <a:pt x="13529" y="16718"/>
                      <a:pt x="13064" y="16020"/>
                    </a:cubicBezTo>
                    <a:lnTo>
                      <a:pt x="13010" y="15859"/>
                    </a:lnTo>
                    <a:cubicBezTo>
                      <a:pt x="12921" y="15519"/>
                      <a:pt x="12814" y="15197"/>
                      <a:pt x="12706" y="14875"/>
                    </a:cubicBezTo>
                    <a:lnTo>
                      <a:pt x="12706" y="14875"/>
                    </a:lnTo>
                    <a:cubicBezTo>
                      <a:pt x="13786" y="16557"/>
                      <a:pt x="15568" y="18240"/>
                      <a:pt x="17374" y="18240"/>
                    </a:cubicBezTo>
                    <a:cubicBezTo>
                      <a:pt x="17393" y="18240"/>
                      <a:pt x="17412" y="18240"/>
                      <a:pt x="17431" y="18239"/>
                    </a:cubicBezTo>
                    <a:cubicBezTo>
                      <a:pt x="17502" y="18221"/>
                      <a:pt x="17538" y="18150"/>
                      <a:pt x="17484" y="18096"/>
                    </a:cubicBezTo>
                    <a:cubicBezTo>
                      <a:pt x="16679" y="17237"/>
                      <a:pt x="16124" y="16038"/>
                      <a:pt x="15176" y="15305"/>
                    </a:cubicBezTo>
                    <a:cubicBezTo>
                      <a:pt x="14406" y="14696"/>
                      <a:pt x="13386" y="14356"/>
                      <a:pt x="12635" y="13730"/>
                    </a:cubicBezTo>
                    <a:cubicBezTo>
                      <a:pt x="12491" y="13551"/>
                      <a:pt x="12348" y="13372"/>
                      <a:pt x="12205" y="13193"/>
                    </a:cubicBezTo>
                    <a:cubicBezTo>
                      <a:pt x="12200" y="13182"/>
                      <a:pt x="12192" y="13178"/>
                      <a:pt x="12183" y="13178"/>
                    </a:cubicBezTo>
                    <a:cubicBezTo>
                      <a:pt x="12162" y="13178"/>
                      <a:pt x="12139" y="13203"/>
                      <a:pt x="12151" y="13229"/>
                    </a:cubicBezTo>
                    <a:cubicBezTo>
                      <a:pt x="12169" y="13265"/>
                      <a:pt x="12187" y="13300"/>
                      <a:pt x="12205" y="13336"/>
                    </a:cubicBezTo>
                    <a:cubicBezTo>
                      <a:pt x="12134" y="13247"/>
                      <a:pt x="12062" y="13139"/>
                      <a:pt x="11990" y="13050"/>
                    </a:cubicBezTo>
                    <a:cubicBezTo>
                      <a:pt x="11686" y="12334"/>
                      <a:pt x="11382" y="11636"/>
                      <a:pt x="11096" y="10920"/>
                    </a:cubicBezTo>
                    <a:lnTo>
                      <a:pt x="11096" y="10920"/>
                    </a:lnTo>
                    <a:lnTo>
                      <a:pt x="11257" y="11028"/>
                    </a:lnTo>
                    <a:cubicBezTo>
                      <a:pt x="11400" y="11242"/>
                      <a:pt x="11561" y="11457"/>
                      <a:pt x="11758" y="11654"/>
                    </a:cubicBezTo>
                    <a:cubicBezTo>
                      <a:pt x="11937" y="11887"/>
                      <a:pt x="12169" y="12048"/>
                      <a:pt x="12438" y="12155"/>
                    </a:cubicBezTo>
                    <a:cubicBezTo>
                      <a:pt x="12445" y="12157"/>
                      <a:pt x="12452" y="12158"/>
                      <a:pt x="12460" y="12158"/>
                    </a:cubicBezTo>
                    <a:cubicBezTo>
                      <a:pt x="12513" y="12158"/>
                      <a:pt x="12576" y="12110"/>
                      <a:pt x="12545" y="12048"/>
                    </a:cubicBezTo>
                    <a:cubicBezTo>
                      <a:pt x="12259" y="11403"/>
                      <a:pt x="11704" y="10938"/>
                      <a:pt x="11024" y="10759"/>
                    </a:cubicBezTo>
                    <a:cubicBezTo>
                      <a:pt x="10577" y="9650"/>
                      <a:pt x="10237" y="8522"/>
                      <a:pt x="10022" y="7341"/>
                    </a:cubicBezTo>
                    <a:cubicBezTo>
                      <a:pt x="10022" y="7144"/>
                      <a:pt x="10040" y="6948"/>
                      <a:pt x="10058" y="6751"/>
                    </a:cubicBezTo>
                    <a:cubicBezTo>
                      <a:pt x="10165" y="7252"/>
                      <a:pt x="10416" y="7753"/>
                      <a:pt x="10809" y="7914"/>
                    </a:cubicBezTo>
                    <a:cubicBezTo>
                      <a:pt x="10825" y="7922"/>
                      <a:pt x="10842" y="7925"/>
                      <a:pt x="10858" y="7925"/>
                    </a:cubicBezTo>
                    <a:cubicBezTo>
                      <a:pt x="10915" y="7925"/>
                      <a:pt x="10966" y="7880"/>
                      <a:pt x="10952" y="7824"/>
                    </a:cubicBezTo>
                    <a:cubicBezTo>
                      <a:pt x="10845" y="7180"/>
                      <a:pt x="10702" y="6321"/>
                      <a:pt x="10111" y="5945"/>
                    </a:cubicBezTo>
                    <a:cubicBezTo>
                      <a:pt x="10290" y="3959"/>
                      <a:pt x="10648" y="1991"/>
                      <a:pt x="11167" y="76"/>
                    </a:cubicBezTo>
                    <a:cubicBezTo>
                      <a:pt x="11178" y="32"/>
                      <a:pt x="11141" y="1"/>
                      <a:pt x="1110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5" name="Google Shape;2435;p37"/>
              <p:cNvSpPr/>
              <p:nvPr/>
            </p:nvSpPr>
            <p:spPr>
              <a:xfrm>
                <a:off x="6969450" y="208037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1015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6" y="493"/>
                      <a:pt x="266" y="923"/>
                      <a:pt x="16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36" y="46"/>
                    </a:cubicBezTo>
                    <a:cubicBezTo>
                      <a:pt x="1058" y="23"/>
                      <a:pt x="1038" y="1"/>
                      <a:pt x="101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37"/>
              <p:cNvSpPr/>
              <p:nvPr/>
            </p:nvSpPr>
            <p:spPr>
              <a:xfrm>
                <a:off x="7179875" y="20445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46" y="0"/>
                    </a:moveTo>
                    <a:cubicBezTo>
                      <a:pt x="24" y="0"/>
                      <a:pt x="0" y="35"/>
                      <a:pt x="27" y="48"/>
                    </a:cubicBezTo>
                    <a:cubicBezTo>
                      <a:pt x="260" y="317"/>
                      <a:pt x="528" y="567"/>
                      <a:pt x="832" y="782"/>
                    </a:cubicBezTo>
                    <a:cubicBezTo>
                      <a:pt x="836" y="785"/>
                      <a:pt x="840" y="787"/>
                      <a:pt x="845" y="787"/>
                    </a:cubicBezTo>
                    <a:cubicBezTo>
                      <a:pt x="867" y="787"/>
                      <a:pt x="897" y="758"/>
                      <a:pt x="868" y="728"/>
                    </a:cubicBezTo>
                    <a:cubicBezTo>
                      <a:pt x="600" y="496"/>
                      <a:pt x="349" y="227"/>
                      <a:pt x="63" y="13"/>
                    </a:cubicBezTo>
                    <a:cubicBezTo>
                      <a:pt x="59" y="4"/>
                      <a:pt x="52" y="0"/>
                      <a:pt x="4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37"/>
              <p:cNvSpPr/>
              <p:nvPr/>
            </p:nvSpPr>
            <p:spPr>
              <a:xfrm>
                <a:off x="7099125" y="2191400"/>
                <a:ext cx="235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82" extrusionOk="0">
                    <a:moveTo>
                      <a:pt x="287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884"/>
                      <a:pt x="430" y="687"/>
                    </a:cubicBezTo>
                    <a:cubicBezTo>
                      <a:pt x="376" y="562"/>
                      <a:pt x="340" y="437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4"/>
                      <a:pt x="18" y="114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7" y="1576"/>
                      <a:pt x="837" y="1582"/>
                      <a:pt x="858" y="1582"/>
                    </a:cubicBezTo>
                    <a:cubicBezTo>
                      <a:pt x="899" y="1582"/>
                      <a:pt x="943" y="1558"/>
                      <a:pt x="931" y="1510"/>
                    </a:cubicBezTo>
                    <a:cubicBezTo>
                      <a:pt x="877" y="991"/>
                      <a:pt x="644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2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37"/>
              <p:cNvSpPr/>
              <p:nvPr/>
            </p:nvSpPr>
            <p:spPr>
              <a:xfrm>
                <a:off x="7271525" y="25672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6"/>
                      <a:pt x="30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37"/>
              <p:cNvSpPr/>
              <p:nvPr/>
            </p:nvSpPr>
            <p:spPr>
              <a:xfrm>
                <a:off x="7080325" y="28018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8" y="197"/>
                      <a:pt x="36" y="304"/>
                      <a:pt x="1" y="447"/>
                    </a:cubicBezTo>
                    <a:cubicBezTo>
                      <a:pt x="1" y="465"/>
                      <a:pt x="19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37"/>
              <p:cNvSpPr/>
              <p:nvPr/>
            </p:nvSpPr>
            <p:spPr>
              <a:xfrm>
                <a:off x="7260625" y="26501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7" y="1"/>
                      <a:pt x="83" y="26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37"/>
              <p:cNvSpPr/>
              <p:nvPr/>
            </p:nvSpPr>
            <p:spPr>
              <a:xfrm>
                <a:off x="6886175" y="2518675"/>
                <a:ext cx="1600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72" y="176"/>
                      <a:pt x="197" y="194"/>
                      <a:pt x="286" y="248"/>
                    </a:cubicBezTo>
                    <a:cubicBezTo>
                      <a:pt x="394" y="320"/>
                      <a:pt x="483" y="409"/>
                      <a:pt x="537" y="516"/>
                    </a:cubicBezTo>
                    <a:cubicBezTo>
                      <a:pt x="542" y="532"/>
                      <a:pt x="554" y="539"/>
                      <a:pt x="567" y="539"/>
                    </a:cubicBezTo>
                    <a:cubicBezTo>
                      <a:pt x="598" y="539"/>
                      <a:pt x="639" y="501"/>
                      <a:pt x="627" y="463"/>
                    </a:cubicBezTo>
                    <a:cubicBezTo>
                      <a:pt x="591" y="337"/>
                      <a:pt x="501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37"/>
              <p:cNvSpPr/>
              <p:nvPr/>
            </p:nvSpPr>
            <p:spPr>
              <a:xfrm>
                <a:off x="7232875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5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6" y="1265"/>
                    </a:cubicBezTo>
                    <a:cubicBezTo>
                      <a:pt x="466" y="996"/>
                      <a:pt x="538" y="603"/>
                      <a:pt x="413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8"/>
                    </a:cubicBezTo>
                    <a:cubicBezTo>
                      <a:pt x="395" y="567"/>
                      <a:pt x="359" y="835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3" name="Google Shape;2443;p37"/>
              <p:cNvSpPr/>
              <p:nvPr/>
            </p:nvSpPr>
            <p:spPr>
              <a:xfrm>
                <a:off x="7110750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899"/>
                      <a:pt x="466" y="1150"/>
                    </a:cubicBezTo>
                    <a:cubicBezTo>
                      <a:pt x="233" y="1114"/>
                      <a:pt x="179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6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1" y="345"/>
                      <a:pt x="36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55" y="1257"/>
                      <a:pt x="573" y="1239"/>
                      <a:pt x="573" y="1203"/>
                    </a:cubicBezTo>
                    <a:cubicBezTo>
                      <a:pt x="537" y="881"/>
                      <a:pt x="394" y="577"/>
                      <a:pt x="144" y="362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4" name="Google Shape;2444;p37"/>
              <p:cNvSpPr/>
              <p:nvPr/>
            </p:nvSpPr>
            <p:spPr>
              <a:xfrm>
                <a:off x="7006500" y="1028925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68" y="907"/>
                    </a:moveTo>
                    <a:cubicBezTo>
                      <a:pt x="2723" y="907"/>
                      <a:pt x="2953" y="1055"/>
                      <a:pt x="3079" y="1160"/>
                    </a:cubicBezTo>
                    <a:cubicBezTo>
                      <a:pt x="3759" y="1715"/>
                      <a:pt x="3759" y="2556"/>
                      <a:pt x="3759" y="3361"/>
                    </a:cubicBezTo>
                    <a:cubicBezTo>
                      <a:pt x="3741" y="3272"/>
                      <a:pt x="3723" y="3200"/>
                      <a:pt x="3687" y="3110"/>
                    </a:cubicBezTo>
                    <a:lnTo>
                      <a:pt x="3687" y="3003"/>
                    </a:lnTo>
                    <a:lnTo>
                      <a:pt x="3669" y="3003"/>
                    </a:lnTo>
                    <a:lnTo>
                      <a:pt x="3669" y="3057"/>
                    </a:lnTo>
                    <a:cubicBezTo>
                      <a:pt x="3634" y="2967"/>
                      <a:pt x="3616" y="2860"/>
                      <a:pt x="3580" y="2753"/>
                    </a:cubicBezTo>
                    <a:cubicBezTo>
                      <a:pt x="3573" y="2739"/>
                      <a:pt x="3559" y="2733"/>
                      <a:pt x="3544" y="2733"/>
                    </a:cubicBezTo>
                    <a:cubicBezTo>
                      <a:pt x="3520" y="2733"/>
                      <a:pt x="3497" y="2748"/>
                      <a:pt x="3508" y="2770"/>
                    </a:cubicBezTo>
                    <a:cubicBezTo>
                      <a:pt x="3598" y="3093"/>
                      <a:pt x="3687" y="3433"/>
                      <a:pt x="3759" y="3755"/>
                    </a:cubicBezTo>
                    <a:lnTo>
                      <a:pt x="3759" y="3773"/>
                    </a:lnTo>
                    <a:cubicBezTo>
                      <a:pt x="3419" y="3343"/>
                      <a:pt x="3079" y="2896"/>
                      <a:pt x="2775" y="2413"/>
                    </a:cubicBezTo>
                    <a:cubicBezTo>
                      <a:pt x="2560" y="2037"/>
                      <a:pt x="2435" y="1625"/>
                      <a:pt x="2417" y="1196"/>
                    </a:cubicBezTo>
                    <a:cubicBezTo>
                      <a:pt x="2387" y="981"/>
                      <a:pt x="2459" y="907"/>
                      <a:pt x="2568" y="907"/>
                    </a:cubicBezTo>
                    <a:close/>
                    <a:moveTo>
                      <a:pt x="4740" y="437"/>
                    </a:moveTo>
                    <a:cubicBezTo>
                      <a:pt x="4868" y="437"/>
                      <a:pt x="4922" y="813"/>
                      <a:pt x="4922" y="1017"/>
                    </a:cubicBezTo>
                    <a:cubicBezTo>
                      <a:pt x="4922" y="1303"/>
                      <a:pt x="4904" y="1554"/>
                      <a:pt x="4886" y="1840"/>
                    </a:cubicBezTo>
                    <a:cubicBezTo>
                      <a:pt x="4851" y="2305"/>
                      <a:pt x="4779" y="2770"/>
                      <a:pt x="4654" y="3218"/>
                    </a:cubicBezTo>
                    <a:cubicBezTo>
                      <a:pt x="4690" y="2985"/>
                      <a:pt x="4690" y="2753"/>
                      <a:pt x="4618" y="2520"/>
                    </a:cubicBezTo>
                    <a:cubicBezTo>
                      <a:pt x="4618" y="2502"/>
                      <a:pt x="4618" y="2502"/>
                      <a:pt x="4600" y="2502"/>
                    </a:cubicBezTo>
                    <a:lnTo>
                      <a:pt x="4582" y="2502"/>
                    </a:lnTo>
                    <a:cubicBezTo>
                      <a:pt x="4582" y="2502"/>
                      <a:pt x="4582" y="2502"/>
                      <a:pt x="4582" y="2520"/>
                    </a:cubicBezTo>
                    <a:cubicBezTo>
                      <a:pt x="4475" y="2770"/>
                      <a:pt x="4528" y="3200"/>
                      <a:pt x="4511" y="3468"/>
                    </a:cubicBezTo>
                    <a:cubicBezTo>
                      <a:pt x="4511" y="3576"/>
                      <a:pt x="4493" y="3683"/>
                      <a:pt x="4475" y="3790"/>
                    </a:cubicBezTo>
                    <a:cubicBezTo>
                      <a:pt x="4206" y="2770"/>
                      <a:pt x="4081" y="1625"/>
                      <a:pt x="4546" y="659"/>
                    </a:cubicBezTo>
                    <a:cubicBezTo>
                      <a:pt x="4624" y="499"/>
                      <a:pt x="4688" y="437"/>
                      <a:pt x="4740" y="437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6"/>
                    </a:cubicBezTo>
                    <a:cubicBezTo>
                      <a:pt x="2130" y="3093"/>
                      <a:pt x="2488" y="3433"/>
                      <a:pt x="2811" y="3808"/>
                    </a:cubicBezTo>
                    <a:cubicBezTo>
                      <a:pt x="3025" y="4023"/>
                      <a:pt x="3204" y="4274"/>
                      <a:pt x="3347" y="4524"/>
                    </a:cubicBezTo>
                    <a:cubicBezTo>
                      <a:pt x="3473" y="4775"/>
                      <a:pt x="3562" y="5043"/>
                      <a:pt x="3634" y="5312"/>
                    </a:cubicBezTo>
                    <a:cubicBezTo>
                      <a:pt x="3401" y="5025"/>
                      <a:pt x="3186" y="4721"/>
                      <a:pt x="2954" y="4417"/>
                    </a:cubicBezTo>
                    <a:cubicBezTo>
                      <a:pt x="2949" y="4412"/>
                      <a:pt x="2942" y="4410"/>
                      <a:pt x="2934" y="4410"/>
                    </a:cubicBezTo>
                    <a:cubicBezTo>
                      <a:pt x="2912" y="4410"/>
                      <a:pt x="2887" y="4426"/>
                      <a:pt x="2900" y="4453"/>
                    </a:cubicBezTo>
                    <a:cubicBezTo>
                      <a:pt x="3061" y="4828"/>
                      <a:pt x="3276" y="5168"/>
                      <a:pt x="3544" y="5473"/>
                    </a:cubicBezTo>
                    <a:cubicBezTo>
                      <a:pt x="3616" y="5580"/>
                      <a:pt x="3705" y="5705"/>
                      <a:pt x="3777" y="5813"/>
                    </a:cubicBezTo>
                    <a:cubicBezTo>
                      <a:pt x="2739" y="5759"/>
                      <a:pt x="2292" y="4828"/>
                      <a:pt x="1916" y="4005"/>
                    </a:cubicBezTo>
                    <a:lnTo>
                      <a:pt x="1916" y="3987"/>
                    </a:lnTo>
                    <a:cubicBezTo>
                      <a:pt x="1808" y="3737"/>
                      <a:pt x="1647" y="3540"/>
                      <a:pt x="1522" y="3307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99" y="2823"/>
                    </a:moveTo>
                    <a:lnTo>
                      <a:pt x="6499" y="2823"/>
                    </a:lnTo>
                    <a:cubicBezTo>
                      <a:pt x="6549" y="2823"/>
                      <a:pt x="6496" y="4168"/>
                      <a:pt x="6443" y="4327"/>
                    </a:cubicBezTo>
                    <a:cubicBezTo>
                      <a:pt x="6264" y="5007"/>
                      <a:pt x="5871" y="5580"/>
                      <a:pt x="5495" y="6153"/>
                    </a:cubicBezTo>
                    <a:cubicBezTo>
                      <a:pt x="5638" y="5687"/>
                      <a:pt x="5781" y="5222"/>
                      <a:pt x="5942" y="4810"/>
                    </a:cubicBezTo>
                    <a:cubicBezTo>
                      <a:pt x="5953" y="4767"/>
                      <a:pt x="5924" y="4743"/>
                      <a:pt x="5896" y="4743"/>
                    </a:cubicBezTo>
                    <a:cubicBezTo>
                      <a:pt x="5878" y="4743"/>
                      <a:pt x="5860" y="4754"/>
                      <a:pt x="5853" y="4775"/>
                    </a:cubicBezTo>
                    <a:cubicBezTo>
                      <a:pt x="5566" y="5437"/>
                      <a:pt x="5334" y="6153"/>
                      <a:pt x="5047" y="6833"/>
                    </a:cubicBezTo>
                    <a:cubicBezTo>
                      <a:pt x="5030" y="5687"/>
                      <a:pt x="5280" y="4560"/>
                      <a:pt x="5817" y="3576"/>
                    </a:cubicBezTo>
                    <a:cubicBezTo>
                      <a:pt x="5978" y="3272"/>
                      <a:pt x="6211" y="3021"/>
                      <a:pt x="6497" y="2824"/>
                    </a:cubicBezTo>
                    <a:cubicBezTo>
                      <a:pt x="6498" y="2824"/>
                      <a:pt x="6498" y="2823"/>
                      <a:pt x="6499" y="2823"/>
                    </a:cubicBezTo>
                    <a:close/>
                    <a:moveTo>
                      <a:pt x="985" y="6332"/>
                    </a:moveTo>
                    <a:cubicBezTo>
                      <a:pt x="1433" y="6349"/>
                      <a:pt x="1844" y="6636"/>
                      <a:pt x="2166" y="6904"/>
                    </a:cubicBezTo>
                    <a:cubicBezTo>
                      <a:pt x="2667" y="7334"/>
                      <a:pt x="2972" y="7888"/>
                      <a:pt x="3365" y="8390"/>
                    </a:cubicBezTo>
                    <a:cubicBezTo>
                      <a:pt x="3061" y="8139"/>
                      <a:pt x="2721" y="7942"/>
                      <a:pt x="2399" y="7710"/>
                    </a:cubicBezTo>
                    <a:cubicBezTo>
                      <a:pt x="2389" y="7703"/>
                      <a:pt x="2379" y="7700"/>
                      <a:pt x="2370" y="7700"/>
                    </a:cubicBezTo>
                    <a:cubicBezTo>
                      <a:pt x="2334" y="7700"/>
                      <a:pt x="2316" y="7752"/>
                      <a:pt x="2345" y="7781"/>
                    </a:cubicBezTo>
                    <a:cubicBezTo>
                      <a:pt x="2739" y="8085"/>
                      <a:pt x="3151" y="8354"/>
                      <a:pt x="3508" y="8658"/>
                    </a:cubicBezTo>
                    <a:cubicBezTo>
                      <a:pt x="3562" y="8712"/>
                      <a:pt x="3616" y="8747"/>
                      <a:pt x="3652" y="8801"/>
                    </a:cubicBezTo>
                    <a:cubicBezTo>
                      <a:pt x="3562" y="8821"/>
                      <a:pt x="3472" y="8830"/>
                      <a:pt x="3383" y="8830"/>
                    </a:cubicBezTo>
                    <a:cubicBezTo>
                      <a:pt x="2416" y="8830"/>
                      <a:pt x="1469" y="7746"/>
                      <a:pt x="1093" y="6976"/>
                    </a:cubicBezTo>
                    <a:cubicBezTo>
                      <a:pt x="1039" y="6851"/>
                      <a:pt x="824" y="6332"/>
                      <a:pt x="985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1"/>
                      <a:pt x="6801" y="8962"/>
                    </a:cubicBezTo>
                    <a:cubicBezTo>
                      <a:pt x="6407" y="9821"/>
                      <a:pt x="5710" y="10412"/>
                      <a:pt x="5101" y="11092"/>
                    </a:cubicBezTo>
                    <a:cubicBezTo>
                      <a:pt x="5548" y="10430"/>
                      <a:pt x="5942" y="9678"/>
                      <a:pt x="6336" y="8980"/>
                    </a:cubicBezTo>
                    <a:cubicBezTo>
                      <a:pt x="6360" y="8932"/>
                      <a:pt x="6320" y="8893"/>
                      <a:pt x="6280" y="8893"/>
                    </a:cubicBezTo>
                    <a:cubicBezTo>
                      <a:pt x="6260" y="8893"/>
                      <a:pt x="6240" y="8903"/>
                      <a:pt x="6228" y="8926"/>
                    </a:cubicBezTo>
                    <a:cubicBezTo>
                      <a:pt x="5835" y="9571"/>
                      <a:pt x="5405" y="10197"/>
                      <a:pt x="4976" y="10823"/>
                    </a:cubicBezTo>
                    <a:cubicBezTo>
                      <a:pt x="5208" y="9195"/>
                      <a:pt x="5638" y="7853"/>
                      <a:pt x="7070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7" y="9785"/>
                    </a:moveTo>
                    <a:cubicBezTo>
                      <a:pt x="1057" y="9821"/>
                      <a:pt x="1773" y="10340"/>
                      <a:pt x="2345" y="10823"/>
                    </a:cubicBezTo>
                    <a:cubicBezTo>
                      <a:pt x="2828" y="11235"/>
                      <a:pt x="3097" y="11736"/>
                      <a:pt x="3419" y="12237"/>
                    </a:cubicBezTo>
                    <a:cubicBezTo>
                      <a:pt x="3061" y="11951"/>
                      <a:pt x="2649" y="11718"/>
                      <a:pt x="2399" y="11539"/>
                    </a:cubicBezTo>
                    <a:cubicBezTo>
                      <a:pt x="2390" y="11533"/>
                      <a:pt x="2382" y="11531"/>
                      <a:pt x="2373" y="11531"/>
                    </a:cubicBezTo>
                    <a:cubicBezTo>
                      <a:pt x="2331" y="11531"/>
                      <a:pt x="2300" y="11599"/>
                      <a:pt x="2345" y="11629"/>
                    </a:cubicBezTo>
                    <a:cubicBezTo>
                      <a:pt x="2721" y="11879"/>
                      <a:pt x="3061" y="12147"/>
                      <a:pt x="3383" y="12452"/>
                    </a:cubicBezTo>
                    <a:cubicBezTo>
                      <a:pt x="3455" y="12505"/>
                      <a:pt x="3508" y="12577"/>
                      <a:pt x="3562" y="12649"/>
                    </a:cubicBezTo>
                    <a:cubicBezTo>
                      <a:pt x="3491" y="12656"/>
                      <a:pt x="3422" y="12660"/>
                      <a:pt x="3355" y="12660"/>
                    </a:cubicBezTo>
                    <a:cubicBezTo>
                      <a:pt x="2469" y="12660"/>
                      <a:pt x="1871" y="12028"/>
                      <a:pt x="1289" y="11396"/>
                    </a:cubicBezTo>
                    <a:cubicBezTo>
                      <a:pt x="1039" y="11110"/>
                      <a:pt x="806" y="10823"/>
                      <a:pt x="592" y="10519"/>
                    </a:cubicBezTo>
                    <a:cubicBezTo>
                      <a:pt x="538" y="10430"/>
                      <a:pt x="144" y="9785"/>
                      <a:pt x="287" y="9785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32" y="12649"/>
                      <a:pt x="7410" y="13150"/>
                    </a:cubicBezTo>
                    <a:cubicBezTo>
                      <a:pt x="6891" y="13973"/>
                      <a:pt x="6139" y="14563"/>
                      <a:pt x="5352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796" y="12915"/>
                      <a:pt x="6764" y="12877"/>
                      <a:pt x="6731" y="12877"/>
                    </a:cubicBezTo>
                    <a:cubicBezTo>
                      <a:pt x="6718" y="12877"/>
                      <a:pt x="6704" y="12883"/>
                      <a:pt x="6694" y="12899"/>
                    </a:cubicBezTo>
                    <a:cubicBezTo>
                      <a:pt x="6157" y="13740"/>
                      <a:pt x="5531" y="14528"/>
                      <a:pt x="4833" y="15225"/>
                    </a:cubicBezTo>
                    <a:cubicBezTo>
                      <a:pt x="5119" y="14581"/>
                      <a:pt x="5352" y="13919"/>
                      <a:pt x="5656" y="13293"/>
                    </a:cubicBezTo>
                    <a:lnTo>
                      <a:pt x="5674" y="13293"/>
                    </a:lnTo>
                    <a:cubicBezTo>
                      <a:pt x="6032" y="12541"/>
                      <a:pt x="6658" y="11897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63" y="13270"/>
                    </a:moveTo>
                    <a:cubicBezTo>
                      <a:pt x="762" y="13270"/>
                      <a:pt x="896" y="13329"/>
                      <a:pt x="1003" y="13364"/>
                    </a:cubicBezTo>
                    <a:cubicBezTo>
                      <a:pt x="2148" y="13651"/>
                      <a:pt x="2578" y="14832"/>
                      <a:pt x="2972" y="15888"/>
                    </a:cubicBezTo>
                    <a:cubicBezTo>
                      <a:pt x="2775" y="15673"/>
                      <a:pt x="2560" y="15476"/>
                      <a:pt x="2327" y="15279"/>
                    </a:cubicBezTo>
                    <a:cubicBezTo>
                      <a:pt x="2319" y="15271"/>
                      <a:pt x="2309" y="15268"/>
                      <a:pt x="2300" y="15268"/>
                    </a:cubicBezTo>
                    <a:cubicBezTo>
                      <a:pt x="2266" y="15268"/>
                      <a:pt x="2232" y="15309"/>
                      <a:pt x="2274" y="15351"/>
                    </a:cubicBezTo>
                    <a:cubicBezTo>
                      <a:pt x="2578" y="15673"/>
                      <a:pt x="2882" y="16013"/>
                      <a:pt x="3151" y="16371"/>
                    </a:cubicBezTo>
                    <a:cubicBezTo>
                      <a:pt x="3186" y="16496"/>
                      <a:pt x="3240" y="16603"/>
                      <a:pt x="3276" y="16711"/>
                    </a:cubicBezTo>
                    <a:cubicBezTo>
                      <a:pt x="2471" y="16478"/>
                      <a:pt x="1755" y="15959"/>
                      <a:pt x="1272" y="15279"/>
                    </a:cubicBezTo>
                    <a:cubicBezTo>
                      <a:pt x="1003" y="14903"/>
                      <a:pt x="806" y="14492"/>
                      <a:pt x="663" y="14062"/>
                    </a:cubicBezTo>
                    <a:cubicBezTo>
                      <a:pt x="609" y="13883"/>
                      <a:pt x="574" y="13704"/>
                      <a:pt x="538" y="13525"/>
                    </a:cubicBezTo>
                    <a:cubicBezTo>
                      <a:pt x="502" y="13329"/>
                      <a:pt x="565" y="13270"/>
                      <a:pt x="663" y="13270"/>
                    </a:cubicBezTo>
                    <a:close/>
                    <a:moveTo>
                      <a:pt x="7739" y="15774"/>
                    </a:moveTo>
                    <a:cubicBezTo>
                      <a:pt x="7970" y="15774"/>
                      <a:pt x="7534" y="16534"/>
                      <a:pt x="7517" y="16568"/>
                    </a:cubicBezTo>
                    <a:cubicBezTo>
                      <a:pt x="7266" y="17015"/>
                      <a:pt x="6909" y="17391"/>
                      <a:pt x="6497" y="17695"/>
                    </a:cubicBezTo>
                    <a:cubicBezTo>
                      <a:pt x="6085" y="17981"/>
                      <a:pt x="5602" y="18053"/>
                      <a:pt x="5137" y="18107"/>
                    </a:cubicBezTo>
                    <a:cubicBezTo>
                      <a:pt x="5495" y="17892"/>
                      <a:pt x="5817" y="17588"/>
                      <a:pt x="6050" y="17230"/>
                    </a:cubicBezTo>
                    <a:cubicBezTo>
                      <a:pt x="6062" y="17192"/>
                      <a:pt x="6030" y="17154"/>
                      <a:pt x="5991" y="17154"/>
                    </a:cubicBezTo>
                    <a:cubicBezTo>
                      <a:pt x="5975" y="17154"/>
                      <a:pt x="5958" y="17160"/>
                      <a:pt x="5942" y="17176"/>
                    </a:cubicBezTo>
                    <a:cubicBezTo>
                      <a:pt x="5620" y="17606"/>
                      <a:pt x="5208" y="17946"/>
                      <a:pt x="4707" y="18160"/>
                    </a:cubicBezTo>
                    <a:lnTo>
                      <a:pt x="4690" y="18160"/>
                    </a:lnTo>
                    <a:cubicBezTo>
                      <a:pt x="5030" y="17802"/>
                      <a:pt x="5316" y="17409"/>
                      <a:pt x="5674" y="17051"/>
                    </a:cubicBezTo>
                    <a:cubicBezTo>
                      <a:pt x="6246" y="16478"/>
                      <a:pt x="6944" y="16049"/>
                      <a:pt x="7696" y="15780"/>
                    </a:cubicBezTo>
                    <a:cubicBezTo>
                      <a:pt x="7712" y="15776"/>
                      <a:pt x="7726" y="15774"/>
                      <a:pt x="7739" y="15774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2"/>
                    </a:cubicBezTo>
                    <a:cubicBezTo>
                      <a:pt x="3813" y="1017"/>
                      <a:pt x="3866" y="2932"/>
                      <a:pt x="4439" y="4113"/>
                    </a:cubicBezTo>
                    <a:cubicBezTo>
                      <a:pt x="4403" y="4327"/>
                      <a:pt x="4367" y="4542"/>
                      <a:pt x="4314" y="4757"/>
                    </a:cubicBezTo>
                    <a:cubicBezTo>
                      <a:pt x="4278" y="4882"/>
                      <a:pt x="4224" y="5025"/>
                      <a:pt x="4188" y="5151"/>
                    </a:cubicBezTo>
                    <a:cubicBezTo>
                      <a:pt x="4117" y="4775"/>
                      <a:pt x="4045" y="4399"/>
                      <a:pt x="3938" y="4023"/>
                    </a:cubicBezTo>
                    <a:cubicBezTo>
                      <a:pt x="4153" y="3397"/>
                      <a:pt x="3956" y="2538"/>
                      <a:pt x="3777" y="1965"/>
                    </a:cubicBezTo>
                    <a:cubicBezTo>
                      <a:pt x="3544" y="1267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8"/>
                      <a:pt x="3813" y="4184"/>
                      <a:pt x="3848" y="4184"/>
                    </a:cubicBezTo>
                    <a:cubicBezTo>
                      <a:pt x="3938" y="4614"/>
                      <a:pt x="4009" y="5043"/>
                      <a:pt x="4081" y="5473"/>
                    </a:cubicBezTo>
                    <a:cubicBezTo>
                      <a:pt x="4063" y="5544"/>
                      <a:pt x="4045" y="5598"/>
                      <a:pt x="4045" y="5669"/>
                    </a:cubicBezTo>
                    <a:cubicBezTo>
                      <a:pt x="4045" y="5705"/>
                      <a:pt x="4063" y="5741"/>
                      <a:pt x="4117" y="5759"/>
                    </a:cubicBezTo>
                    <a:cubicBezTo>
                      <a:pt x="4117" y="5848"/>
                      <a:pt x="4135" y="5938"/>
                      <a:pt x="4135" y="6027"/>
                    </a:cubicBezTo>
                    <a:cubicBezTo>
                      <a:pt x="4045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42"/>
                      <a:pt x="3222" y="3934"/>
                      <a:pt x="2649" y="3361"/>
                    </a:cubicBezTo>
                    <a:cubicBezTo>
                      <a:pt x="2445" y="3141"/>
                      <a:pt x="1842" y="2440"/>
                      <a:pt x="1407" y="2440"/>
                    </a:cubicBezTo>
                    <a:cubicBezTo>
                      <a:pt x="1346" y="2440"/>
                      <a:pt x="1289" y="2453"/>
                      <a:pt x="1236" y="2484"/>
                    </a:cubicBezTo>
                    <a:cubicBezTo>
                      <a:pt x="735" y="2753"/>
                      <a:pt x="1612" y="3773"/>
                      <a:pt x="1737" y="4041"/>
                    </a:cubicBezTo>
                    <a:cubicBezTo>
                      <a:pt x="2108" y="4817"/>
                      <a:pt x="2623" y="5896"/>
                      <a:pt x="3581" y="5896"/>
                    </a:cubicBezTo>
                    <a:cubicBezTo>
                      <a:pt x="3639" y="5896"/>
                      <a:pt x="3698" y="5892"/>
                      <a:pt x="3759" y="5884"/>
                    </a:cubicBezTo>
                    <a:cubicBezTo>
                      <a:pt x="3777" y="5866"/>
                      <a:pt x="3795" y="5866"/>
                      <a:pt x="3795" y="5848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78" y="9266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4"/>
                      <a:pt x="3634" y="8568"/>
                      <a:pt x="3580" y="8515"/>
                    </a:cubicBezTo>
                    <a:cubicBezTo>
                      <a:pt x="3616" y="8497"/>
                      <a:pt x="3634" y="8443"/>
                      <a:pt x="3616" y="8390"/>
                    </a:cubicBezTo>
                    <a:cubicBezTo>
                      <a:pt x="3186" y="7352"/>
                      <a:pt x="2005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1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1" y="11467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4"/>
                      <a:pt x="2864" y="10895"/>
                      <a:pt x="2345" y="10447"/>
                    </a:cubicBezTo>
                    <a:cubicBezTo>
                      <a:pt x="1732" y="9939"/>
                      <a:pt x="963" y="9516"/>
                      <a:pt x="158" y="9516"/>
                    </a:cubicBezTo>
                    <a:cubicBezTo>
                      <a:pt x="142" y="9516"/>
                      <a:pt x="125" y="9517"/>
                      <a:pt x="108" y="9517"/>
                    </a:cubicBezTo>
                    <a:cubicBezTo>
                      <a:pt x="37" y="9517"/>
                      <a:pt x="1" y="9588"/>
                      <a:pt x="19" y="9642"/>
                    </a:cubicBezTo>
                    <a:cubicBezTo>
                      <a:pt x="144" y="10447"/>
                      <a:pt x="842" y="11110"/>
                      <a:pt x="1361" y="11700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0"/>
                      <a:pt x="3616" y="12720"/>
                    </a:cubicBezTo>
                    <a:cubicBezTo>
                      <a:pt x="3759" y="12935"/>
                      <a:pt x="3884" y="13185"/>
                      <a:pt x="3992" y="13418"/>
                    </a:cubicBezTo>
                    <a:cubicBezTo>
                      <a:pt x="3902" y="14581"/>
                      <a:pt x="3795" y="15744"/>
                      <a:pt x="3652" y="16908"/>
                    </a:cubicBezTo>
                    <a:cubicBezTo>
                      <a:pt x="3580" y="16729"/>
                      <a:pt x="3491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05" y="13006"/>
                      <a:pt x="269" y="13060"/>
                      <a:pt x="269" y="13114"/>
                    </a:cubicBezTo>
                    <a:cubicBezTo>
                      <a:pt x="359" y="14706"/>
                      <a:pt x="1629" y="16764"/>
                      <a:pt x="3401" y="16800"/>
                    </a:cubicBezTo>
                    <a:cubicBezTo>
                      <a:pt x="3473" y="16997"/>
                      <a:pt x="3544" y="17212"/>
                      <a:pt x="3562" y="17444"/>
                    </a:cubicBezTo>
                    <a:cubicBezTo>
                      <a:pt x="3419" y="18572"/>
                      <a:pt x="3204" y="19681"/>
                      <a:pt x="2936" y="20791"/>
                    </a:cubicBezTo>
                    <a:cubicBezTo>
                      <a:pt x="2914" y="20844"/>
                      <a:pt x="2950" y="20878"/>
                      <a:pt x="2990" y="20878"/>
                    </a:cubicBezTo>
                    <a:cubicBezTo>
                      <a:pt x="3018" y="20878"/>
                      <a:pt x="3047" y="20863"/>
                      <a:pt x="3061" y="20827"/>
                    </a:cubicBezTo>
                    <a:cubicBezTo>
                      <a:pt x="3329" y="20129"/>
                      <a:pt x="3526" y="19413"/>
                      <a:pt x="3669" y="18661"/>
                    </a:cubicBezTo>
                    <a:cubicBezTo>
                      <a:pt x="3974" y="18572"/>
                      <a:pt x="4260" y="18464"/>
                      <a:pt x="4546" y="18339"/>
                    </a:cubicBezTo>
                    <a:cubicBezTo>
                      <a:pt x="5334" y="18250"/>
                      <a:pt x="6139" y="18214"/>
                      <a:pt x="6783" y="17659"/>
                    </a:cubicBezTo>
                    <a:cubicBezTo>
                      <a:pt x="7410" y="17104"/>
                      <a:pt x="7839" y="16353"/>
                      <a:pt x="8179" y="15565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25" y="15476"/>
                    </a:lnTo>
                    <a:cubicBezTo>
                      <a:pt x="7374" y="15548"/>
                      <a:pt x="6801" y="15905"/>
                      <a:pt x="6211" y="16335"/>
                    </a:cubicBezTo>
                    <a:cubicBezTo>
                      <a:pt x="5495" y="16872"/>
                      <a:pt x="5065" y="17588"/>
                      <a:pt x="4421" y="18178"/>
                    </a:cubicBezTo>
                    <a:lnTo>
                      <a:pt x="4385" y="18178"/>
                    </a:lnTo>
                    <a:cubicBezTo>
                      <a:pt x="4332" y="18196"/>
                      <a:pt x="4296" y="18232"/>
                      <a:pt x="4314" y="18286"/>
                    </a:cubicBezTo>
                    <a:cubicBezTo>
                      <a:pt x="4135" y="18357"/>
                      <a:pt x="3938" y="18429"/>
                      <a:pt x="3759" y="18500"/>
                    </a:cubicBezTo>
                    <a:cubicBezTo>
                      <a:pt x="3902" y="17802"/>
                      <a:pt x="3992" y="17087"/>
                      <a:pt x="4081" y="16371"/>
                    </a:cubicBezTo>
                    <a:cubicBezTo>
                      <a:pt x="4457" y="16120"/>
                      <a:pt x="4797" y="15834"/>
                      <a:pt x="5101" y="15494"/>
                    </a:cubicBezTo>
                    <a:lnTo>
                      <a:pt x="5119" y="15494"/>
                    </a:lnTo>
                    <a:cubicBezTo>
                      <a:pt x="6998" y="14724"/>
                      <a:pt x="8430" y="12720"/>
                      <a:pt x="8465" y="10662"/>
                    </a:cubicBezTo>
                    <a:cubicBezTo>
                      <a:pt x="8465" y="10609"/>
                      <a:pt x="8430" y="10555"/>
                      <a:pt x="8358" y="10555"/>
                    </a:cubicBezTo>
                    <a:cubicBezTo>
                      <a:pt x="7463" y="10644"/>
                      <a:pt x="6801" y="11503"/>
                      <a:pt x="6282" y="12165"/>
                    </a:cubicBezTo>
                    <a:cubicBezTo>
                      <a:pt x="5459" y="13185"/>
                      <a:pt x="5101" y="14366"/>
                      <a:pt x="4582" y="15565"/>
                    </a:cubicBezTo>
                    <a:lnTo>
                      <a:pt x="4099" y="16084"/>
                    </a:lnTo>
                    <a:cubicBezTo>
                      <a:pt x="4224" y="14760"/>
                      <a:pt x="4278" y="13418"/>
                      <a:pt x="4349" y="12147"/>
                    </a:cubicBezTo>
                    <a:cubicBezTo>
                      <a:pt x="4582" y="11933"/>
                      <a:pt x="4779" y="11682"/>
                      <a:pt x="4976" y="11414"/>
                    </a:cubicBezTo>
                    <a:cubicBezTo>
                      <a:pt x="4976" y="11449"/>
                      <a:pt x="5006" y="11476"/>
                      <a:pt x="5042" y="11476"/>
                    </a:cubicBezTo>
                    <a:cubicBezTo>
                      <a:pt x="5061" y="11476"/>
                      <a:pt x="5082" y="11468"/>
                      <a:pt x="5101" y="11450"/>
                    </a:cubicBezTo>
                    <a:cubicBezTo>
                      <a:pt x="6551" y="10269"/>
                      <a:pt x="7839" y="8407"/>
                      <a:pt x="7678" y="6439"/>
                    </a:cubicBezTo>
                    <a:cubicBezTo>
                      <a:pt x="7678" y="6369"/>
                      <a:pt x="7623" y="6320"/>
                      <a:pt x="7564" y="6320"/>
                    </a:cubicBezTo>
                    <a:cubicBezTo>
                      <a:pt x="7548" y="6320"/>
                      <a:pt x="7532" y="6324"/>
                      <a:pt x="7517" y="6332"/>
                    </a:cubicBezTo>
                    <a:cubicBezTo>
                      <a:pt x="5817" y="7316"/>
                      <a:pt x="4797" y="9159"/>
                      <a:pt x="4868" y="11127"/>
                    </a:cubicBezTo>
                    <a:lnTo>
                      <a:pt x="4367" y="11843"/>
                    </a:lnTo>
                    <a:cubicBezTo>
                      <a:pt x="4439" y="10662"/>
                      <a:pt x="4493" y="9481"/>
                      <a:pt x="4475" y="8300"/>
                    </a:cubicBezTo>
                    <a:cubicBezTo>
                      <a:pt x="4815" y="7871"/>
                      <a:pt x="5083" y="7369"/>
                      <a:pt x="5244" y="6851"/>
                    </a:cubicBezTo>
                    <a:cubicBezTo>
                      <a:pt x="6175" y="5616"/>
                      <a:pt x="7052" y="4202"/>
                      <a:pt x="6676" y="2627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6"/>
                      <a:pt x="6533" y="2556"/>
                    </a:cubicBezTo>
                    <a:cubicBezTo>
                      <a:pt x="5262" y="3236"/>
                      <a:pt x="4600" y="5705"/>
                      <a:pt x="4922" y="7065"/>
                    </a:cubicBezTo>
                    <a:cubicBezTo>
                      <a:pt x="4797" y="7387"/>
                      <a:pt x="4636" y="7710"/>
                      <a:pt x="4457" y="8014"/>
                    </a:cubicBezTo>
                    <a:cubicBezTo>
                      <a:pt x="4439" y="7208"/>
                      <a:pt x="4367" y="6421"/>
                      <a:pt x="4260" y="5634"/>
                    </a:cubicBezTo>
                    <a:cubicBezTo>
                      <a:pt x="4403" y="5168"/>
                      <a:pt x="4511" y="4667"/>
                      <a:pt x="4564" y="4166"/>
                    </a:cubicBezTo>
                    <a:cubicBezTo>
                      <a:pt x="4582" y="4166"/>
                      <a:pt x="4600" y="4148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1"/>
                      <a:pt x="5262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5" name="Google Shape;2445;p37"/>
              <p:cNvSpPr/>
              <p:nvPr/>
            </p:nvSpPr>
            <p:spPr>
              <a:xfrm>
                <a:off x="6533175" y="2118700"/>
                <a:ext cx="21210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4" h="20879" extrusionOk="0">
                    <a:moveTo>
                      <a:pt x="3795" y="2736"/>
                    </a:moveTo>
                    <a:cubicBezTo>
                      <a:pt x="3455" y="3094"/>
                      <a:pt x="3168" y="3488"/>
                      <a:pt x="2810" y="3846"/>
                    </a:cubicBezTo>
                    <a:cubicBezTo>
                      <a:pt x="2238" y="4418"/>
                      <a:pt x="1540" y="4848"/>
                      <a:pt x="788" y="5116"/>
                    </a:cubicBezTo>
                    <a:cubicBezTo>
                      <a:pt x="772" y="5121"/>
                      <a:pt x="758" y="5123"/>
                      <a:pt x="745" y="5123"/>
                    </a:cubicBezTo>
                    <a:cubicBezTo>
                      <a:pt x="514" y="5123"/>
                      <a:pt x="950" y="4363"/>
                      <a:pt x="967" y="4329"/>
                    </a:cubicBezTo>
                    <a:cubicBezTo>
                      <a:pt x="1218" y="3899"/>
                      <a:pt x="1576" y="3506"/>
                      <a:pt x="1987" y="3219"/>
                    </a:cubicBezTo>
                    <a:cubicBezTo>
                      <a:pt x="2399" y="2915"/>
                      <a:pt x="2882" y="2861"/>
                      <a:pt x="3347" y="2808"/>
                    </a:cubicBezTo>
                    <a:lnTo>
                      <a:pt x="3347" y="2808"/>
                    </a:lnTo>
                    <a:cubicBezTo>
                      <a:pt x="2989" y="3005"/>
                      <a:pt x="2667" y="3309"/>
                      <a:pt x="2435" y="3667"/>
                    </a:cubicBezTo>
                    <a:cubicBezTo>
                      <a:pt x="2422" y="3705"/>
                      <a:pt x="2454" y="3743"/>
                      <a:pt x="2493" y="3743"/>
                    </a:cubicBezTo>
                    <a:cubicBezTo>
                      <a:pt x="2509" y="3743"/>
                      <a:pt x="2526" y="3736"/>
                      <a:pt x="2542" y="3720"/>
                    </a:cubicBezTo>
                    <a:cubicBezTo>
                      <a:pt x="2846" y="3291"/>
                      <a:pt x="3276" y="2951"/>
                      <a:pt x="3777" y="2736"/>
                    </a:cubicBezTo>
                    <a:close/>
                    <a:moveTo>
                      <a:pt x="5190" y="4168"/>
                    </a:moveTo>
                    <a:lnTo>
                      <a:pt x="5190" y="4168"/>
                    </a:lnTo>
                    <a:cubicBezTo>
                      <a:pt x="5996" y="4400"/>
                      <a:pt x="6712" y="4919"/>
                      <a:pt x="7195" y="5599"/>
                    </a:cubicBezTo>
                    <a:lnTo>
                      <a:pt x="7195" y="5617"/>
                    </a:lnTo>
                    <a:cubicBezTo>
                      <a:pt x="7463" y="5975"/>
                      <a:pt x="7660" y="6387"/>
                      <a:pt x="7803" y="6816"/>
                    </a:cubicBezTo>
                    <a:cubicBezTo>
                      <a:pt x="7857" y="6995"/>
                      <a:pt x="7911" y="7174"/>
                      <a:pt x="7928" y="7353"/>
                    </a:cubicBezTo>
                    <a:cubicBezTo>
                      <a:pt x="7964" y="7550"/>
                      <a:pt x="7906" y="7608"/>
                      <a:pt x="7810" y="7608"/>
                    </a:cubicBezTo>
                    <a:cubicBezTo>
                      <a:pt x="7714" y="7608"/>
                      <a:pt x="7579" y="7550"/>
                      <a:pt x="7463" y="7514"/>
                    </a:cubicBezTo>
                    <a:cubicBezTo>
                      <a:pt x="6318" y="7228"/>
                      <a:pt x="5888" y="6065"/>
                      <a:pt x="5513" y="5009"/>
                    </a:cubicBezTo>
                    <a:lnTo>
                      <a:pt x="5513" y="5009"/>
                    </a:lnTo>
                    <a:cubicBezTo>
                      <a:pt x="5709" y="5206"/>
                      <a:pt x="5924" y="5403"/>
                      <a:pt x="6139" y="5599"/>
                    </a:cubicBezTo>
                    <a:cubicBezTo>
                      <a:pt x="6147" y="5607"/>
                      <a:pt x="6157" y="5611"/>
                      <a:pt x="6167" y="5611"/>
                    </a:cubicBezTo>
                    <a:cubicBezTo>
                      <a:pt x="6202" y="5611"/>
                      <a:pt x="6238" y="5569"/>
                      <a:pt x="6211" y="5528"/>
                    </a:cubicBezTo>
                    <a:cubicBezTo>
                      <a:pt x="5888" y="5206"/>
                      <a:pt x="5602" y="4866"/>
                      <a:pt x="5316" y="4508"/>
                    </a:cubicBezTo>
                    <a:cubicBezTo>
                      <a:pt x="5280" y="4383"/>
                      <a:pt x="5226" y="4275"/>
                      <a:pt x="5190" y="4168"/>
                    </a:cubicBezTo>
                    <a:close/>
                    <a:moveTo>
                      <a:pt x="3580" y="5617"/>
                    </a:moveTo>
                    <a:lnTo>
                      <a:pt x="3580" y="5617"/>
                    </a:lnTo>
                    <a:cubicBezTo>
                      <a:pt x="3294" y="6244"/>
                      <a:pt x="3061" y="6906"/>
                      <a:pt x="2757" y="7550"/>
                    </a:cubicBezTo>
                    <a:lnTo>
                      <a:pt x="2810" y="7586"/>
                    </a:lnTo>
                    <a:cubicBezTo>
                      <a:pt x="2453" y="8337"/>
                      <a:pt x="1826" y="8982"/>
                      <a:pt x="1236" y="9554"/>
                    </a:cubicBezTo>
                    <a:cubicBezTo>
                      <a:pt x="992" y="9789"/>
                      <a:pt x="718" y="9994"/>
                      <a:pt x="536" y="9994"/>
                    </a:cubicBezTo>
                    <a:cubicBezTo>
                      <a:pt x="372" y="9994"/>
                      <a:pt x="282" y="9825"/>
                      <a:pt x="359" y="9357"/>
                    </a:cubicBezTo>
                    <a:cubicBezTo>
                      <a:pt x="484" y="8785"/>
                      <a:pt x="735" y="8230"/>
                      <a:pt x="1075" y="7729"/>
                    </a:cubicBezTo>
                    <a:cubicBezTo>
                      <a:pt x="1594" y="6888"/>
                      <a:pt x="2345" y="6315"/>
                      <a:pt x="3133" y="5778"/>
                    </a:cubicBezTo>
                    <a:lnTo>
                      <a:pt x="3133" y="5778"/>
                    </a:lnTo>
                    <a:cubicBezTo>
                      <a:pt x="2596" y="6458"/>
                      <a:pt x="2113" y="7174"/>
                      <a:pt x="1683" y="7926"/>
                    </a:cubicBezTo>
                    <a:cubicBezTo>
                      <a:pt x="1670" y="7964"/>
                      <a:pt x="1702" y="8002"/>
                      <a:pt x="1741" y="8002"/>
                    </a:cubicBezTo>
                    <a:cubicBezTo>
                      <a:pt x="1757" y="8002"/>
                      <a:pt x="1775" y="7995"/>
                      <a:pt x="1790" y="7979"/>
                    </a:cubicBezTo>
                    <a:cubicBezTo>
                      <a:pt x="2291" y="7120"/>
                      <a:pt x="2900" y="6333"/>
                      <a:pt x="3580" y="5617"/>
                    </a:cubicBezTo>
                    <a:close/>
                    <a:moveTo>
                      <a:pt x="5085" y="8222"/>
                    </a:moveTo>
                    <a:cubicBezTo>
                      <a:pt x="5987" y="8222"/>
                      <a:pt x="6606" y="8845"/>
                      <a:pt x="7177" y="9501"/>
                    </a:cubicBezTo>
                    <a:lnTo>
                      <a:pt x="7177" y="9483"/>
                    </a:lnTo>
                    <a:cubicBezTo>
                      <a:pt x="7427" y="9769"/>
                      <a:pt x="7660" y="10055"/>
                      <a:pt x="7875" y="10359"/>
                    </a:cubicBezTo>
                    <a:cubicBezTo>
                      <a:pt x="7928" y="10448"/>
                      <a:pt x="8312" y="11094"/>
                      <a:pt x="8184" y="11094"/>
                    </a:cubicBezTo>
                    <a:cubicBezTo>
                      <a:pt x="8183" y="11094"/>
                      <a:pt x="8181" y="11093"/>
                      <a:pt x="8179" y="11093"/>
                    </a:cubicBezTo>
                    <a:cubicBezTo>
                      <a:pt x="7427" y="11057"/>
                      <a:pt x="6694" y="10538"/>
                      <a:pt x="6121" y="10055"/>
                    </a:cubicBezTo>
                    <a:cubicBezTo>
                      <a:pt x="5638" y="9644"/>
                      <a:pt x="5369" y="9143"/>
                      <a:pt x="5047" y="8659"/>
                    </a:cubicBezTo>
                    <a:lnTo>
                      <a:pt x="5047" y="8659"/>
                    </a:lnTo>
                    <a:cubicBezTo>
                      <a:pt x="5405" y="8928"/>
                      <a:pt x="5817" y="9161"/>
                      <a:pt x="6067" y="9339"/>
                    </a:cubicBezTo>
                    <a:cubicBezTo>
                      <a:pt x="6076" y="9345"/>
                      <a:pt x="6085" y="9348"/>
                      <a:pt x="6093" y="9348"/>
                    </a:cubicBezTo>
                    <a:cubicBezTo>
                      <a:pt x="6136" y="9348"/>
                      <a:pt x="6166" y="9280"/>
                      <a:pt x="6121" y="9250"/>
                    </a:cubicBezTo>
                    <a:cubicBezTo>
                      <a:pt x="5763" y="8999"/>
                      <a:pt x="5405" y="8731"/>
                      <a:pt x="5083" y="8427"/>
                    </a:cubicBezTo>
                    <a:cubicBezTo>
                      <a:pt x="5029" y="8373"/>
                      <a:pt x="4958" y="8302"/>
                      <a:pt x="4904" y="8230"/>
                    </a:cubicBezTo>
                    <a:cubicBezTo>
                      <a:pt x="4966" y="8224"/>
                      <a:pt x="5026" y="8222"/>
                      <a:pt x="5085" y="8222"/>
                    </a:cubicBezTo>
                    <a:close/>
                    <a:moveTo>
                      <a:pt x="3311" y="9733"/>
                    </a:moveTo>
                    <a:lnTo>
                      <a:pt x="3311" y="9733"/>
                    </a:lnTo>
                    <a:cubicBezTo>
                      <a:pt x="2864" y="10395"/>
                      <a:pt x="2470" y="11165"/>
                      <a:pt x="2077" y="11845"/>
                    </a:cubicBezTo>
                    <a:cubicBezTo>
                      <a:pt x="2064" y="11896"/>
                      <a:pt x="2106" y="11938"/>
                      <a:pt x="2144" y="11938"/>
                    </a:cubicBezTo>
                    <a:cubicBezTo>
                      <a:pt x="2159" y="11938"/>
                      <a:pt x="2174" y="11932"/>
                      <a:pt x="2184" y="11916"/>
                    </a:cubicBezTo>
                    <a:cubicBezTo>
                      <a:pt x="2578" y="11254"/>
                      <a:pt x="3007" y="10628"/>
                      <a:pt x="3437" y="10002"/>
                    </a:cubicBezTo>
                    <a:lnTo>
                      <a:pt x="3437" y="10002"/>
                    </a:lnTo>
                    <a:cubicBezTo>
                      <a:pt x="3204" y="11630"/>
                      <a:pt x="2775" y="12972"/>
                      <a:pt x="1343" y="14028"/>
                    </a:cubicBezTo>
                    <a:cubicBezTo>
                      <a:pt x="1253" y="14094"/>
                      <a:pt x="1185" y="14124"/>
                      <a:pt x="1134" y="14124"/>
                    </a:cubicBezTo>
                    <a:cubicBezTo>
                      <a:pt x="721" y="14124"/>
                      <a:pt x="1502" y="12134"/>
                      <a:pt x="1629" y="11863"/>
                    </a:cubicBezTo>
                    <a:cubicBezTo>
                      <a:pt x="2023" y="11004"/>
                      <a:pt x="2703" y="10413"/>
                      <a:pt x="3311" y="9733"/>
                    </a:cubicBezTo>
                    <a:close/>
                    <a:moveTo>
                      <a:pt x="5087" y="12048"/>
                    </a:moveTo>
                    <a:cubicBezTo>
                      <a:pt x="6066" y="12048"/>
                      <a:pt x="6997" y="13133"/>
                      <a:pt x="7374" y="13903"/>
                    </a:cubicBezTo>
                    <a:cubicBezTo>
                      <a:pt x="7427" y="14028"/>
                      <a:pt x="7642" y="14547"/>
                      <a:pt x="7481" y="14547"/>
                    </a:cubicBezTo>
                    <a:cubicBezTo>
                      <a:pt x="7034" y="14529"/>
                      <a:pt x="6640" y="14243"/>
                      <a:pt x="6300" y="13974"/>
                    </a:cubicBezTo>
                    <a:cubicBezTo>
                      <a:pt x="5799" y="13563"/>
                      <a:pt x="5513" y="12990"/>
                      <a:pt x="5101" y="12507"/>
                    </a:cubicBezTo>
                    <a:lnTo>
                      <a:pt x="5101" y="12507"/>
                    </a:lnTo>
                    <a:cubicBezTo>
                      <a:pt x="5423" y="12740"/>
                      <a:pt x="5763" y="12954"/>
                      <a:pt x="6085" y="13169"/>
                    </a:cubicBezTo>
                    <a:cubicBezTo>
                      <a:pt x="6092" y="13176"/>
                      <a:pt x="6099" y="13179"/>
                      <a:pt x="6105" y="13179"/>
                    </a:cubicBezTo>
                    <a:cubicBezTo>
                      <a:pt x="6132" y="13179"/>
                      <a:pt x="6150" y="13126"/>
                      <a:pt x="6121" y="13097"/>
                    </a:cubicBezTo>
                    <a:cubicBezTo>
                      <a:pt x="5727" y="12793"/>
                      <a:pt x="5334" y="12525"/>
                      <a:pt x="4958" y="12221"/>
                    </a:cubicBezTo>
                    <a:cubicBezTo>
                      <a:pt x="4904" y="12167"/>
                      <a:pt x="4850" y="12131"/>
                      <a:pt x="4815" y="12077"/>
                    </a:cubicBezTo>
                    <a:cubicBezTo>
                      <a:pt x="4906" y="12058"/>
                      <a:pt x="4997" y="12048"/>
                      <a:pt x="5087" y="12048"/>
                    </a:cubicBezTo>
                    <a:close/>
                    <a:moveTo>
                      <a:pt x="3419" y="14064"/>
                    </a:moveTo>
                    <a:lnTo>
                      <a:pt x="3419" y="14064"/>
                    </a:lnTo>
                    <a:cubicBezTo>
                      <a:pt x="3455" y="15191"/>
                      <a:pt x="3186" y="16319"/>
                      <a:pt x="2649" y="17321"/>
                    </a:cubicBezTo>
                    <a:cubicBezTo>
                      <a:pt x="2488" y="17625"/>
                      <a:pt x="2256" y="17875"/>
                      <a:pt x="1987" y="18072"/>
                    </a:cubicBezTo>
                    <a:cubicBezTo>
                      <a:pt x="1987" y="18073"/>
                      <a:pt x="1986" y="18073"/>
                      <a:pt x="1985" y="18073"/>
                    </a:cubicBezTo>
                    <a:cubicBezTo>
                      <a:pt x="1935" y="18073"/>
                      <a:pt x="1988" y="16728"/>
                      <a:pt x="2041" y="16551"/>
                    </a:cubicBezTo>
                    <a:cubicBezTo>
                      <a:pt x="2220" y="15889"/>
                      <a:pt x="2596" y="15316"/>
                      <a:pt x="2989" y="14744"/>
                    </a:cubicBezTo>
                    <a:lnTo>
                      <a:pt x="2989" y="14744"/>
                    </a:lnTo>
                    <a:cubicBezTo>
                      <a:pt x="2828" y="15209"/>
                      <a:pt x="2703" y="15656"/>
                      <a:pt x="2542" y="16086"/>
                    </a:cubicBezTo>
                    <a:cubicBezTo>
                      <a:pt x="2521" y="16118"/>
                      <a:pt x="2551" y="16144"/>
                      <a:pt x="2582" y="16144"/>
                    </a:cubicBezTo>
                    <a:cubicBezTo>
                      <a:pt x="2603" y="16144"/>
                      <a:pt x="2624" y="16132"/>
                      <a:pt x="2631" y="16104"/>
                    </a:cubicBezTo>
                    <a:cubicBezTo>
                      <a:pt x="2918" y="15442"/>
                      <a:pt x="3150" y="14744"/>
                      <a:pt x="3419" y="14064"/>
                    </a:cubicBezTo>
                    <a:close/>
                    <a:moveTo>
                      <a:pt x="4689" y="15066"/>
                    </a:moveTo>
                    <a:cubicBezTo>
                      <a:pt x="5727" y="15120"/>
                      <a:pt x="6175" y="16050"/>
                      <a:pt x="6568" y="16873"/>
                    </a:cubicBezTo>
                    <a:lnTo>
                      <a:pt x="6551" y="16891"/>
                    </a:lnTo>
                    <a:cubicBezTo>
                      <a:pt x="6676" y="17142"/>
                      <a:pt x="6819" y="17339"/>
                      <a:pt x="6944" y="17571"/>
                    </a:cubicBezTo>
                    <a:cubicBezTo>
                      <a:pt x="7084" y="17809"/>
                      <a:pt x="7180" y="18167"/>
                      <a:pt x="6985" y="18167"/>
                    </a:cubicBezTo>
                    <a:cubicBezTo>
                      <a:pt x="6930" y="18167"/>
                      <a:pt x="6853" y="18139"/>
                      <a:pt x="6747" y="18072"/>
                    </a:cubicBezTo>
                    <a:cubicBezTo>
                      <a:pt x="6354" y="17786"/>
                      <a:pt x="5978" y="17446"/>
                      <a:pt x="5656" y="17070"/>
                    </a:cubicBezTo>
                    <a:cubicBezTo>
                      <a:pt x="5459" y="16855"/>
                      <a:pt x="5280" y="16623"/>
                      <a:pt x="5119" y="16354"/>
                    </a:cubicBezTo>
                    <a:cubicBezTo>
                      <a:pt x="5012" y="16104"/>
                      <a:pt x="4904" y="15835"/>
                      <a:pt x="4833" y="15567"/>
                    </a:cubicBezTo>
                    <a:lnTo>
                      <a:pt x="4833" y="15567"/>
                    </a:lnTo>
                    <a:cubicBezTo>
                      <a:pt x="5065" y="15853"/>
                      <a:pt x="5280" y="16158"/>
                      <a:pt x="5513" y="16462"/>
                    </a:cubicBezTo>
                    <a:cubicBezTo>
                      <a:pt x="5517" y="16467"/>
                      <a:pt x="5525" y="16469"/>
                      <a:pt x="5533" y="16469"/>
                    </a:cubicBezTo>
                    <a:cubicBezTo>
                      <a:pt x="5554" y="16469"/>
                      <a:pt x="5579" y="16452"/>
                      <a:pt x="5566" y="16426"/>
                    </a:cubicBezTo>
                    <a:cubicBezTo>
                      <a:pt x="5423" y="16050"/>
                      <a:pt x="5208" y="15710"/>
                      <a:pt x="4940" y="15406"/>
                    </a:cubicBezTo>
                    <a:cubicBezTo>
                      <a:pt x="4850" y="15299"/>
                      <a:pt x="4779" y="15173"/>
                      <a:pt x="4689" y="15066"/>
                    </a:cubicBezTo>
                    <a:close/>
                    <a:moveTo>
                      <a:pt x="4707" y="17106"/>
                    </a:moveTo>
                    <a:cubicBezTo>
                      <a:pt x="5065" y="17535"/>
                      <a:pt x="5387" y="17983"/>
                      <a:pt x="5692" y="18466"/>
                    </a:cubicBezTo>
                    <a:cubicBezTo>
                      <a:pt x="5906" y="18842"/>
                      <a:pt x="6032" y="19253"/>
                      <a:pt x="6067" y="19683"/>
                    </a:cubicBezTo>
                    <a:cubicBezTo>
                      <a:pt x="6089" y="19904"/>
                      <a:pt x="6018" y="19979"/>
                      <a:pt x="5910" y="19979"/>
                    </a:cubicBezTo>
                    <a:cubicBezTo>
                      <a:pt x="5754" y="19979"/>
                      <a:pt x="5524" y="19824"/>
                      <a:pt x="5387" y="19719"/>
                    </a:cubicBezTo>
                    <a:cubicBezTo>
                      <a:pt x="4725" y="19164"/>
                      <a:pt x="4707" y="18323"/>
                      <a:pt x="4707" y="17518"/>
                    </a:cubicBezTo>
                    <a:lnTo>
                      <a:pt x="4707" y="17518"/>
                    </a:lnTo>
                    <a:cubicBezTo>
                      <a:pt x="4725" y="17607"/>
                      <a:pt x="4761" y="17679"/>
                      <a:pt x="4779" y="17768"/>
                    </a:cubicBezTo>
                    <a:lnTo>
                      <a:pt x="4779" y="17875"/>
                    </a:lnTo>
                    <a:lnTo>
                      <a:pt x="4797" y="17875"/>
                    </a:lnTo>
                    <a:lnTo>
                      <a:pt x="4797" y="17822"/>
                    </a:lnTo>
                    <a:cubicBezTo>
                      <a:pt x="4833" y="17911"/>
                      <a:pt x="4868" y="18019"/>
                      <a:pt x="4904" y="18126"/>
                    </a:cubicBezTo>
                    <a:cubicBezTo>
                      <a:pt x="4911" y="18140"/>
                      <a:pt x="4923" y="18145"/>
                      <a:pt x="4935" y="18145"/>
                    </a:cubicBezTo>
                    <a:cubicBezTo>
                      <a:pt x="4955" y="18145"/>
                      <a:pt x="4976" y="18130"/>
                      <a:pt x="4976" y="18108"/>
                    </a:cubicBezTo>
                    <a:cubicBezTo>
                      <a:pt x="4868" y="17786"/>
                      <a:pt x="4779" y="17446"/>
                      <a:pt x="4707" y="17124"/>
                    </a:cubicBezTo>
                    <a:lnTo>
                      <a:pt x="4707" y="17106"/>
                    </a:lnTo>
                    <a:close/>
                    <a:moveTo>
                      <a:pt x="3992" y="17088"/>
                    </a:moveTo>
                    <a:lnTo>
                      <a:pt x="3992" y="17088"/>
                    </a:lnTo>
                    <a:cubicBezTo>
                      <a:pt x="4260" y="18108"/>
                      <a:pt x="4403" y="19253"/>
                      <a:pt x="3920" y="20220"/>
                    </a:cubicBezTo>
                    <a:lnTo>
                      <a:pt x="3938" y="20220"/>
                    </a:lnTo>
                    <a:cubicBezTo>
                      <a:pt x="3859" y="20382"/>
                      <a:pt x="3793" y="20445"/>
                      <a:pt x="3738" y="20445"/>
                    </a:cubicBezTo>
                    <a:cubicBezTo>
                      <a:pt x="3607" y="20445"/>
                      <a:pt x="3544" y="20082"/>
                      <a:pt x="3544" y="19880"/>
                    </a:cubicBezTo>
                    <a:cubicBezTo>
                      <a:pt x="3544" y="19593"/>
                      <a:pt x="3562" y="19325"/>
                      <a:pt x="3580" y="19057"/>
                    </a:cubicBezTo>
                    <a:cubicBezTo>
                      <a:pt x="3616" y="18573"/>
                      <a:pt x="3705" y="18126"/>
                      <a:pt x="3813" y="17661"/>
                    </a:cubicBezTo>
                    <a:lnTo>
                      <a:pt x="3813" y="17661"/>
                    </a:lnTo>
                    <a:cubicBezTo>
                      <a:pt x="3777" y="17893"/>
                      <a:pt x="3795" y="18144"/>
                      <a:pt x="3848" y="18359"/>
                    </a:cubicBezTo>
                    <a:cubicBezTo>
                      <a:pt x="3848" y="18377"/>
                      <a:pt x="3848" y="18377"/>
                      <a:pt x="3866" y="18377"/>
                    </a:cubicBezTo>
                    <a:lnTo>
                      <a:pt x="3884" y="18377"/>
                    </a:lnTo>
                    <a:cubicBezTo>
                      <a:pt x="3884" y="18377"/>
                      <a:pt x="3902" y="18377"/>
                      <a:pt x="3902" y="18359"/>
                    </a:cubicBezTo>
                    <a:cubicBezTo>
                      <a:pt x="4009" y="18108"/>
                      <a:pt x="3956" y="17679"/>
                      <a:pt x="3974" y="17410"/>
                    </a:cubicBezTo>
                    <a:cubicBezTo>
                      <a:pt x="3974" y="17303"/>
                      <a:pt x="3992" y="17195"/>
                      <a:pt x="3992" y="17088"/>
                    </a:cubicBezTo>
                    <a:close/>
                    <a:moveTo>
                      <a:pt x="5481" y="0"/>
                    </a:moveTo>
                    <a:cubicBezTo>
                      <a:pt x="5455" y="0"/>
                      <a:pt x="5430" y="16"/>
                      <a:pt x="5423" y="52"/>
                    </a:cubicBezTo>
                    <a:cubicBezTo>
                      <a:pt x="5155" y="750"/>
                      <a:pt x="4940" y="1466"/>
                      <a:pt x="4797" y="2199"/>
                    </a:cubicBezTo>
                    <a:cubicBezTo>
                      <a:pt x="4510" y="2307"/>
                      <a:pt x="4224" y="2414"/>
                      <a:pt x="3938" y="2539"/>
                    </a:cubicBezTo>
                    <a:cubicBezTo>
                      <a:pt x="3133" y="2629"/>
                      <a:pt x="2345" y="2647"/>
                      <a:pt x="1701" y="3219"/>
                    </a:cubicBezTo>
                    <a:cubicBezTo>
                      <a:pt x="1057" y="3774"/>
                      <a:pt x="645" y="4508"/>
                      <a:pt x="287" y="5313"/>
                    </a:cubicBezTo>
                    <a:cubicBezTo>
                      <a:pt x="269" y="5385"/>
                      <a:pt x="323" y="5456"/>
                      <a:pt x="395" y="5456"/>
                    </a:cubicBezTo>
                    <a:lnTo>
                      <a:pt x="359" y="5403"/>
                    </a:lnTo>
                    <a:cubicBezTo>
                      <a:pt x="1092" y="5331"/>
                      <a:pt x="1665" y="4973"/>
                      <a:pt x="2256" y="4544"/>
                    </a:cubicBezTo>
                    <a:cubicBezTo>
                      <a:pt x="2971" y="3989"/>
                      <a:pt x="3419" y="3291"/>
                      <a:pt x="4045" y="2682"/>
                    </a:cubicBezTo>
                    <a:lnTo>
                      <a:pt x="4081" y="2682"/>
                    </a:lnTo>
                    <a:cubicBezTo>
                      <a:pt x="4135" y="2682"/>
                      <a:pt x="4170" y="2629"/>
                      <a:pt x="4170" y="2593"/>
                    </a:cubicBezTo>
                    <a:cubicBezTo>
                      <a:pt x="4349" y="2521"/>
                      <a:pt x="4528" y="2450"/>
                      <a:pt x="4707" y="2378"/>
                    </a:cubicBezTo>
                    <a:lnTo>
                      <a:pt x="4707" y="2378"/>
                    </a:lnTo>
                    <a:cubicBezTo>
                      <a:pt x="4582" y="3076"/>
                      <a:pt x="4475" y="3792"/>
                      <a:pt x="4403" y="4508"/>
                    </a:cubicBezTo>
                    <a:cubicBezTo>
                      <a:pt x="4027" y="4758"/>
                      <a:pt x="3669" y="5045"/>
                      <a:pt x="3383" y="5385"/>
                    </a:cubicBezTo>
                    <a:lnTo>
                      <a:pt x="3365" y="5385"/>
                    </a:lnTo>
                    <a:cubicBezTo>
                      <a:pt x="1468" y="6154"/>
                      <a:pt x="37" y="8158"/>
                      <a:pt x="1" y="10198"/>
                    </a:cubicBezTo>
                    <a:cubicBezTo>
                      <a:pt x="1" y="10270"/>
                      <a:pt x="55" y="10324"/>
                      <a:pt x="108" y="10324"/>
                    </a:cubicBezTo>
                    <a:cubicBezTo>
                      <a:pt x="1021" y="10216"/>
                      <a:pt x="1683" y="9375"/>
                      <a:pt x="2202" y="8713"/>
                    </a:cubicBezTo>
                    <a:cubicBezTo>
                      <a:pt x="3025" y="7693"/>
                      <a:pt x="3383" y="6494"/>
                      <a:pt x="3884" y="5313"/>
                    </a:cubicBezTo>
                    <a:lnTo>
                      <a:pt x="4385" y="4794"/>
                    </a:lnTo>
                    <a:lnTo>
                      <a:pt x="4385" y="4794"/>
                    </a:lnTo>
                    <a:cubicBezTo>
                      <a:pt x="4260" y="6118"/>
                      <a:pt x="4206" y="7443"/>
                      <a:pt x="4117" y="8713"/>
                    </a:cubicBezTo>
                    <a:cubicBezTo>
                      <a:pt x="3902" y="8946"/>
                      <a:pt x="3687" y="9196"/>
                      <a:pt x="3508" y="9447"/>
                    </a:cubicBezTo>
                    <a:cubicBezTo>
                      <a:pt x="3497" y="9412"/>
                      <a:pt x="3463" y="9392"/>
                      <a:pt x="3431" y="9392"/>
                    </a:cubicBezTo>
                    <a:cubicBezTo>
                      <a:pt x="3413" y="9392"/>
                      <a:pt x="3396" y="9398"/>
                      <a:pt x="3383" y="9411"/>
                    </a:cubicBezTo>
                    <a:cubicBezTo>
                      <a:pt x="1916" y="10610"/>
                      <a:pt x="627" y="12471"/>
                      <a:pt x="788" y="14440"/>
                    </a:cubicBezTo>
                    <a:cubicBezTo>
                      <a:pt x="788" y="14510"/>
                      <a:pt x="844" y="14558"/>
                      <a:pt x="911" y="14558"/>
                    </a:cubicBezTo>
                    <a:cubicBezTo>
                      <a:pt x="929" y="14558"/>
                      <a:pt x="948" y="14555"/>
                      <a:pt x="967" y="14547"/>
                    </a:cubicBezTo>
                    <a:cubicBezTo>
                      <a:pt x="2649" y="13563"/>
                      <a:pt x="3669" y="11720"/>
                      <a:pt x="3616" y="9751"/>
                    </a:cubicBezTo>
                    <a:lnTo>
                      <a:pt x="4099" y="9035"/>
                    </a:lnTo>
                    <a:lnTo>
                      <a:pt x="4099" y="9035"/>
                    </a:lnTo>
                    <a:cubicBezTo>
                      <a:pt x="4027" y="10216"/>
                      <a:pt x="3974" y="11397"/>
                      <a:pt x="4009" y="12561"/>
                    </a:cubicBezTo>
                    <a:cubicBezTo>
                      <a:pt x="3669" y="13008"/>
                      <a:pt x="3401" y="13509"/>
                      <a:pt x="3222" y="14028"/>
                    </a:cubicBezTo>
                    <a:cubicBezTo>
                      <a:pt x="2291" y="15245"/>
                      <a:pt x="1415" y="16676"/>
                      <a:pt x="1808" y="18251"/>
                    </a:cubicBezTo>
                    <a:cubicBezTo>
                      <a:pt x="1808" y="18304"/>
                      <a:pt x="1856" y="18337"/>
                      <a:pt x="1903" y="18337"/>
                    </a:cubicBezTo>
                    <a:cubicBezTo>
                      <a:pt x="1920" y="18337"/>
                      <a:pt x="1937" y="18332"/>
                      <a:pt x="1951" y="18323"/>
                    </a:cubicBezTo>
                    <a:cubicBezTo>
                      <a:pt x="3222" y="17643"/>
                      <a:pt x="3884" y="15173"/>
                      <a:pt x="3544" y="13795"/>
                    </a:cubicBezTo>
                    <a:cubicBezTo>
                      <a:pt x="3687" y="13473"/>
                      <a:pt x="3830" y="13169"/>
                      <a:pt x="4009" y="12865"/>
                    </a:cubicBezTo>
                    <a:cubicBezTo>
                      <a:pt x="4027" y="13652"/>
                      <a:pt x="4099" y="14457"/>
                      <a:pt x="4206" y="15227"/>
                    </a:cubicBezTo>
                    <a:cubicBezTo>
                      <a:pt x="4063" y="15710"/>
                      <a:pt x="3956" y="16211"/>
                      <a:pt x="3920" y="16694"/>
                    </a:cubicBezTo>
                    <a:cubicBezTo>
                      <a:pt x="3884" y="16712"/>
                      <a:pt x="3866" y="16730"/>
                      <a:pt x="3866" y="16766"/>
                    </a:cubicBezTo>
                    <a:cubicBezTo>
                      <a:pt x="3580" y="17500"/>
                      <a:pt x="3401" y="18269"/>
                      <a:pt x="3347" y="19057"/>
                    </a:cubicBezTo>
                    <a:cubicBezTo>
                      <a:pt x="3311" y="19647"/>
                      <a:pt x="3222" y="20291"/>
                      <a:pt x="3508" y="20828"/>
                    </a:cubicBezTo>
                    <a:cubicBezTo>
                      <a:pt x="3529" y="20859"/>
                      <a:pt x="3562" y="20878"/>
                      <a:pt x="3596" y="20878"/>
                    </a:cubicBezTo>
                    <a:cubicBezTo>
                      <a:pt x="3621" y="20878"/>
                      <a:pt x="3647" y="20869"/>
                      <a:pt x="3669" y="20846"/>
                    </a:cubicBezTo>
                    <a:cubicBezTo>
                      <a:pt x="4672" y="19862"/>
                      <a:pt x="4600" y="17947"/>
                      <a:pt x="4045" y="16748"/>
                    </a:cubicBezTo>
                    <a:cubicBezTo>
                      <a:pt x="4063" y="16551"/>
                      <a:pt x="4099" y="16336"/>
                      <a:pt x="4153" y="16122"/>
                    </a:cubicBezTo>
                    <a:cubicBezTo>
                      <a:pt x="4188" y="15979"/>
                      <a:pt x="4242" y="15853"/>
                      <a:pt x="4296" y="15728"/>
                    </a:cubicBezTo>
                    <a:cubicBezTo>
                      <a:pt x="4349" y="16104"/>
                      <a:pt x="4439" y="16480"/>
                      <a:pt x="4528" y="16855"/>
                    </a:cubicBezTo>
                    <a:cubicBezTo>
                      <a:pt x="4332" y="17482"/>
                      <a:pt x="4510" y="18341"/>
                      <a:pt x="4707" y="18913"/>
                    </a:cubicBezTo>
                    <a:cubicBezTo>
                      <a:pt x="4922" y="19611"/>
                      <a:pt x="5405" y="20148"/>
                      <a:pt x="6175" y="20220"/>
                    </a:cubicBezTo>
                    <a:cubicBezTo>
                      <a:pt x="6180" y="20222"/>
                      <a:pt x="6185" y="20223"/>
                      <a:pt x="6189" y="20223"/>
                    </a:cubicBezTo>
                    <a:cubicBezTo>
                      <a:pt x="6220" y="20223"/>
                      <a:pt x="6249" y="20179"/>
                      <a:pt x="6264" y="20148"/>
                    </a:cubicBezTo>
                    <a:cubicBezTo>
                      <a:pt x="6282" y="18860"/>
                      <a:pt x="5638" y="17768"/>
                      <a:pt x="4707" y="16927"/>
                    </a:cubicBezTo>
                    <a:lnTo>
                      <a:pt x="4707" y="16766"/>
                    </a:lnTo>
                    <a:cubicBezTo>
                      <a:pt x="4707" y="16730"/>
                      <a:pt x="4672" y="16694"/>
                      <a:pt x="4618" y="16694"/>
                    </a:cubicBezTo>
                    <a:cubicBezTo>
                      <a:pt x="4528" y="16265"/>
                      <a:pt x="4457" y="15835"/>
                      <a:pt x="4403" y="15406"/>
                    </a:cubicBezTo>
                    <a:cubicBezTo>
                      <a:pt x="4421" y="15334"/>
                      <a:pt x="4421" y="15263"/>
                      <a:pt x="4421" y="15209"/>
                    </a:cubicBezTo>
                    <a:cubicBezTo>
                      <a:pt x="4421" y="15155"/>
                      <a:pt x="4403" y="15120"/>
                      <a:pt x="4367" y="15120"/>
                    </a:cubicBezTo>
                    <a:cubicBezTo>
                      <a:pt x="4349" y="15030"/>
                      <a:pt x="4349" y="14941"/>
                      <a:pt x="4332" y="14851"/>
                    </a:cubicBezTo>
                    <a:lnTo>
                      <a:pt x="4332" y="14851"/>
                    </a:lnTo>
                    <a:cubicBezTo>
                      <a:pt x="4421" y="14994"/>
                      <a:pt x="4510" y="15120"/>
                      <a:pt x="4600" y="15245"/>
                    </a:cubicBezTo>
                    <a:lnTo>
                      <a:pt x="4725" y="15406"/>
                    </a:lnTo>
                    <a:cubicBezTo>
                      <a:pt x="4689" y="15424"/>
                      <a:pt x="4672" y="15460"/>
                      <a:pt x="4672" y="15495"/>
                    </a:cubicBezTo>
                    <a:cubicBezTo>
                      <a:pt x="4779" y="16336"/>
                      <a:pt x="5244" y="16927"/>
                      <a:pt x="5817" y="17518"/>
                    </a:cubicBezTo>
                    <a:cubicBezTo>
                      <a:pt x="6021" y="17737"/>
                      <a:pt x="6638" y="18439"/>
                      <a:pt x="7064" y="18439"/>
                    </a:cubicBezTo>
                    <a:cubicBezTo>
                      <a:pt x="7124" y="18439"/>
                      <a:pt x="7180" y="18425"/>
                      <a:pt x="7231" y="18394"/>
                    </a:cubicBezTo>
                    <a:cubicBezTo>
                      <a:pt x="7732" y="18108"/>
                      <a:pt x="6873" y="17106"/>
                      <a:pt x="6729" y="16838"/>
                    </a:cubicBezTo>
                    <a:cubicBezTo>
                      <a:pt x="6375" y="16061"/>
                      <a:pt x="5861" y="14982"/>
                      <a:pt x="4888" y="14982"/>
                    </a:cubicBezTo>
                    <a:cubicBezTo>
                      <a:pt x="4830" y="14982"/>
                      <a:pt x="4769" y="14986"/>
                      <a:pt x="4707" y="14994"/>
                    </a:cubicBezTo>
                    <a:cubicBezTo>
                      <a:pt x="4689" y="14994"/>
                      <a:pt x="4672" y="15012"/>
                      <a:pt x="4672" y="15030"/>
                    </a:cubicBezTo>
                    <a:cubicBezTo>
                      <a:pt x="4618" y="14959"/>
                      <a:pt x="4564" y="14887"/>
                      <a:pt x="4528" y="14815"/>
                    </a:cubicBezTo>
                    <a:cubicBezTo>
                      <a:pt x="4421" y="14654"/>
                      <a:pt x="4367" y="14493"/>
                      <a:pt x="4278" y="14368"/>
                    </a:cubicBezTo>
                    <a:cubicBezTo>
                      <a:pt x="4206" y="13455"/>
                      <a:pt x="4170" y="12525"/>
                      <a:pt x="4206" y="11612"/>
                    </a:cubicBezTo>
                    <a:lnTo>
                      <a:pt x="4206" y="11612"/>
                    </a:lnTo>
                    <a:cubicBezTo>
                      <a:pt x="4349" y="11827"/>
                      <a:pt x="4528" y="12042"/>
                      <a:pt x="4725" y="12203"/>
                    </a:cubicBezTo>
                    <a:cubicBezTo>
                      <a:pt x="4779" y="12256"/>
                      <a:pt x="4833" y="12310"/>
                      <a:pt x="4904" y="12364"/>
                    </a:cubicBezTo>
                    <a:cubicBezTo>
                      <a:pt x="4850" y="12382"/>
                      <a:pt x="4833" y="12435"/>
                      <a:pt x="4850" y="12471"/>
                    </a:cubicBezTo>
                    <a:cubicBezTo>
                      <a:pt x="5280" y="13527"/>
                      <a:pt x="6461" y="14762"/>
                      <a:pt x="7660" y="14797"/>
                    </a:cubicBezTo>
                    <a:cubicBezTo>
                      <a:pt x="7714" y="14797"/>
                      <a:pt x="7749" y="14762"/>
                      <a:pt x="7767" y="14708"/>
                    </a:cubicBezTo>
                    <a:cubicBezTo>
                      <a:pt x="7877" y="13640"/>
                      <a:pt x="6442" y="11937"/>
                      <a:pt x="5231" y="11937"/>
                    </a:cubicBezTo>
                    <a:cubicBezTo>
                      <a:pt x="5062" y="11937"/>
                      <a:pt x="4898" y="11970"/>
                      <a:pt x="4743" y="12042"/>
                    </a:cubicBezTo>
                    <a:cubicBezTo>
                      <a:pt x="4654" y="11934"/>
                      <a:pt x="4564" y="11845"/>
                      <a:pt x="4493" y="11720"/>
                    </a:cubicBezTo>
                    <a:cubicBezTo>
                      <a:pt x="4367" y="11541"/>
                      <a:pt x="4314" y="11308"/>
                      <a:pt x="4206" y="11129"/>
                    </a:cubicBezTo>
                    <a:cubicBezTo>
                      <a:pt x="4224" y="10556"/>
                      <a:pt x="4260" y="9984"/>
                      <a:pt x="4296" y="9411"/>
                    </a:cubicBezTo>
                    <a:lnTo>
                      <a:pt x="4349" y="8713"/>
                    </a:lnTo>
                    <a:cubicBezTo>
                      <a:pt x="4367" y="8695"/>
                      <a:pt x="4367" y="8659"/>
                      <a:pt x="4349" y="8642"/>
                    </a:cubicBezTo>
                    <a:cubicBezTo>
                      <a:pt x="4367" y="8427"/>
                      <a:pt x="4385" y="8230"/>
                      <a:pt x="4403" y="8015"/>
                    </a:cubicBezTo>
                    <a:cubicBezTo>
                      <a:pt x="4493" y="8176"/>
                      <a:pt x="4600" y="8302"/>
                      <a:pt x="4725" y="8427"/>
                    </a:cubicBezTo>
                    <a:cubicBezTo>
                      <a:pt x="4725" y="8427"/>
                      <a:pt x="4725" y="8445"/>
                      <a:pt x="4725" y="8445"/>
                    </a:cubicBezTo>
                    <a:cubicBezTo>
                      <a:pt x="4725" y="9214"/>
                      <a:pt x="5602" y="9984"/>
                      <a:pt x="6139" y="10413"/>
                    </a:cubicBezTo>
                    <a:cubicBezTo>
                      <a:pt x="6724" y="10913"/>
                      <a:pt x="7492" y="11346"/>
                      <a:pt x="8283" y="11346"/>
                    </a:cubicBezTo>
                    <a:cubicBezTo>
                      <a:pt x="8314" y="11346"/>
                      <a:pt x="8345" y="11345"/>
                      <a:pt x="8376" y="11344"/>
                    </a:cubicBezTo>
                    <a:cubicBezTo>
                      <a:pt x="8430" y="11344"/>
                      <a:pt x="8483" y="11290"/>
                      <a:pt x="8465" y="11236"/>
                    </a:cubicBezTo>
                    <a:cubicBezTo>
                      <a:pt x="8322" y="10431"/>
                      <a:pt x="7642" y="9751"/>
                      <a:pt x="7123" y="9178"/>
                    </a:cubicBezTo>
                    <a:cubicBezTo>
                      <a:pt x="6597" y="8590"/>
                      <a:pt x="5991" y="8123"/>
                      <a:pt x="5223" y="8123"/>
                    </a:cubicBezTo>
                    <a:cubicBezTo>
                      <a:pt x="5103" y="8123"/>
                      <a:pt x="4979" y="8134"/>
                      <a:pt x="4850" y="8158"/>
                    </a:cubicBezTo>
                    <a:cubicBezTo>
                      <a:pt x="4707" y="7926"/>
                      <a:pt x="4582" y="7693"/>
                      <a:pt x="4475" y="7460"/>
                    </a:cubicBezTo>
                    <a:cubicBezTo>
                      <a:pt x="4564" y="6297"/>
                      <a:pt x="4672" y="5134"/>
                      <a:pt x="4833" y="3971"/>
                    </a:cubicBezTo>
                    <a:cubicBezTo>
                      <a:pt x="4904" y="4150"/>
                      <a:pt x="4976" y="4311"/>
                      <a:pt x="5083" y="4472"/>
                    </a:cubicBezTo>
                    <a:cubicBezTo>
                      <a:pt x="5190" y="5224"/>
                      <a:pt x="5638" y="6047"/>
                      <a:pt x="6032" y="6637"/>
                    </a:cubicBezTo>
                    <a:cubicBezTo>
                      <a:pt x="6507" y="7341"/>
                      <a:pt x="7189" y="7855"/>
                      <a:pt x="8063" y="7855"/>
                    </a:cubicBezTo>
                    <a:cubicBezTo>
                      <a:pt x="8077" y="7855"/>
                      <a:pt x="8092" y="7854"/>
                      <a:pt x="8107" y="7854"/>
                    </a:cubicBezTo>
                    <a:cubicBezTo>
                      <a:pt x="8161" y="7854"/>
                      <a:pt x="8215" y="7818"/>
                      <a:pt x="8215" y="7765"/>
                    </a:cubicBezTo>
                    <a:cubicBezTo>
                      <a:pt x="8125" y="6172"/>
                      <a:pt x="6837" y="4114"/>
                      <a:pt x="5083" y="4078"/>
                    </a:cubicBezTo>
                    <a:cubicBezTo>
                      <a:pt x="4994" y="3881"/>
                      <a:pt x="4940" y="3667"/>
                      <a:pt x="4904" y="3434"/>
                    </a:cubicBezTo>
                    <a:cubicBezTo>
                      <a:pt x="5065" y="2307"/>
                      <a:pt x="5280" y="1197"/>
                      <a:pt x="5548" y="88"/>
                    </a:cubicBezTo>
                    <a:cubicBezTo>
                      <a:pt x="5559" y="34"/>
                      <a:pt x="5519" y="0"/>
                      <a:pt x="548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6" name="Google Shape;2446;p37"/>
              <p:cNvSpPr/>
              <p:nvPr/>
            </p:nvSpPr>
            <p:spPr>
              <a:xfrm>
                <a:off x="3755500" y="2790425"/>
                <a:ext cx="548425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37" h="51917" extrusionOk="0">
                    <a:moveTo>
                      <a:pt x="12310" y="969"/>
                    </a:moveTo>
                    <a:cubicBezTo>
                      <a:pt x="12439" y="969"/>
                      <a:pt x="12308" y="1674"/>
                      <a:pt x="12291" y="1726"/>
                    </a:cubicBezTo>
                    <a:cubicBezTo>
                      <a:pt x="12201" y="2048"/>
                      <a:pt x="12058" y="2352"/>
                      <a:pt x="11861" y="2620"/>
                    </a:cubicBezTo>
                    <a:cubicBezTo>
                      <a:pt x="11611" y="3032"/>
                      <a:pt x="11271" y="3372"/>
                      <a:pt x="10877" y="3622"/>
                    </a:cubicBezTo>
                    <a:cubicBezTo>
                      <a:pt x="11307" y="3265"/>
                      <a:pt x="11664" y="2853"/>
                      <a:pt x="11951" y="2388"/>
                    </a:cubicBezTo>
                    <a:cubicBezTo>
                      <a:pt x="12112" y="2137"/>
                      <a:pt x="12201" y="1869"/>
                      <a:pt x="12219" y="1582"/>
                    </a:cubicBezTo>
                    <a:cubicBezTo>
                      <a:pt x="12237" y="1386"/>
                      <a:pt x="12255" y="1171"/>
                      <a:pt x="12291" y="974"/>
                    </a:cubicBezTo>
                    <a:cubicBezTo>
                      <a:pt x="12298" y="971"/>
                      <a:pt x="12304" y="969"/>
                      <a:pt x="12310" y="969"/>
                    </a:cubicBezTo>
                    <a:close/>
                    <a:moveTo>
                      <a:pt x="8937" y="336"/>
                    </a:moveTo>
                    <a:cubicBezTo>
                      <a:pt x="9004" y="336"/>
                      <a:pt x="9101" y="443"/>
                      <a:pt x="9266" y="652"/>
                    </a:cubicBezTo>
                    <a:cubicBezTo>
                      <a:pt x="9964" y="1582"/>
                      <a:pt x="10054" y="2602"/>
                      <a:pt x="9929" y="3712"/>
                    </a:cubicBezTo>
                    <a:cubicBezTo>
                      <a:pt x="9893" y="3569"/>
                      <a:pt x="9803" y="3426"/>
                      <a:pt x="9714" y="3318"/>
                    </a:cubicBezTo>
                    <a:cubicBezTo>
                      <a:pt x="9696" y="3300"/>
                      <a:pt x="9676" y="3292"/>
                      <a:pt x="9658" y="3292"/>
                    </a:cubicBezTo>
                    <a:cubicBezTo>
                      <a:pt x="9620" y="3292"/>
                      <a:pt x="9589" y="3324"/>
                      <a:pt x="9589" y="3372"/>
                    </a:cubicBezTo>
                    <a:lnTo>
                      <a:pt x="9589" y="3444"/>
                    </a:lnTo>
                    <a:cubicBezTo>
                      <a:pt x="9445" y="3068"/>
                      <a:pt x="9249" y="2710"/>
                      <a:pt x="8962" y="2388"/>
                    </a:cubicBezTo>
                    <a:cubicBezTo>
                      <a:pt x="8837" y="2119"/>
                      <a:pt x="8765" y="1815"/>
                      <a:pt x="8748" y="1493"/>
                    </a:cubicBezTo>
                    <a:lnTo>
                      <a:pt x="8730" y="1493"/>
                    </a:lnTo>
                    <a:cubicBezTo>
                      <a:pt x="8712" y="1225"/>
                      <a:pt x="8730" y="974"/>
                      <a:pt x="8783" y="706"/>
                    </a:cubicBezTo>
                    <a:cubicBezTo>
                      <a:pt x="8829" y="457"/>
                      <a:pt x="8866" y="336"/>
                      <a:pt x="8937" y="336"/>
                    </a:cubicBezTo>
                    <a:close/>
                    <a:moveTo>
                      <a:pt x="12061" y="470"/>
                    </a:moveTo>
                    <a:cubicBezTo>
                      <a:pt x="12331" y="470"/>
                      <a:pt x="12110" y="1063"/>
                      <a:pt x="12094" y="1189"/>
                    </a:cubicBezTo>
                    <a:cubicBezTo>
                      <a:pt x="12040" y="1797"/>
                      <a:pt x="11826" y="2352"/>
                      <a:pt x="11450" y="2817"/>
                    </a:cubicBezTo>
                    <a:cubicBezTo>
                      <a:pt x="11217" y="3086"/>
                      <a:pt x="10967" y="3336"/>
                      <a:pt x="10698" y="3569"/>
                    </a:cubicBezTo>
                    <a:cubicBezTo>
                      <a:pt x="10609" y="3640"/>
                      <a:pt x="10537" y="3712"/>
                      <a:pt x="10448" y="3784"/>
                    </a:cubicBezTo>
                    <a:cubicBezTo>
                      <a:pt x="10770" y="3229"/>
                      <a:pt x="11002" y="2602"/>
                      <a:pt x="11128" y="1976"/>
                    </a:cubicBezTo>
                    <a:lnTo>
                      <a:pt x="11110" y="1976"/>
                    </a:lnTo>
                    <a:cubicBezTo>
                      <a:pt x="11145" y="1779"/>
                      <a:pt x="11145" y="1582"/>
                      <a:pt x="11128" y="1368"/>
                    </a:cubicBezTo>
                    <a:cubicBezTo>
                      <a:pt x="11324" y="1028"/>
                      <a:pt x="11503" y="670"/>
                      <a:pt x="11915" y="509"/>
                    </a:cubicBezTo>
                    <a:cubicBezTo>
                      <a:pt x="11975" y="482"/>
                      <a:pt x="12023" y="470"/>
                      <a:pt x="12061" y="470"/>
                    </a:cubicBezTo>
                    <a:close/>
                    <a:moveTo>
                      <a:pt x="13388" y="1739"/>
                    </a:moveTo>
                    <a:cubicBezTo>
                      <a:pt x="13458" y="1739"/>
                      <a:pt x="13528" y="1741"/>
                      <a:pt x="13597" y="1744"/>
                    </a:cubicBezTo>
                    <a:lnTo>
                      <a:pt x="13597" y="1761"/>
                    </a:lnTo>
                    <a:cubicBezTo>
                      <a:pt x="13812" y="1761"/>
                      <a:pt x="13740" y="1797"/>
                      <a:pt x="13633" y="1976"/>
                    </a:cubicBezTo>
                    <a:cubicBezTo>
                      <a:pt x="13526" y="2155"/>
                      <a:pt x="13400" y="2388"/>
                      <a:pt x="13275" y="2585"/>
                    </a:cubicBezTo>
                    <a:cubicBezTo>
                      <a:pt x="12774" y="3336"/>
                      <a:pt x="11826" y="3605"/>
                      <a:pt x="11002" y="3945"/>
                    </a:cubicBezTo>
                    <a:lnTo>
                      <a:pt x="10984" y="3945"/>
                    </a:lnTo>
                    <a:cubicBezTo>
                      <a:pt x="10967" y="3891"/>
                      <a:pt x="10913" y="3873"/>
                      <a:pt x="10859" y="3873"/>
                    </a:cubicBezTo>
                    <a:lnTo>
                      <a:pt x="10859" y="3837"/>
                    </a:lnTo>
                    <a:cubicBezTo>
                      <a:pt x="11539" y="3444"/>
                      <a:pt x="12058" y="2817"/>
                      <a:pt x="12327" y="2084"/>
                    </a:cubicBezTo>
                    <a:cubicBezTo>
                      <a:pt x="12614" y="1796"/>
                      <a:pt x="13004" y="1739"/>
                      <a:pt x="13388" y="1739"/>
                    </a:cubicBezTo>
                    <a:close/>
                    <a:moveTo>
                      <a:pt x="12756" y="3300"/>
                    </a:moveTo>
                    <a:cubicBezTo>
                      <a:pt x="12756" y="3318"/>
                      <a:pt x="12774" y="3318"/>
                      <a:pt x="12792" y="3318"/>
                    </a:cubicBezTo>
                    <a:cubicBezTo>
                      <a:pt x="13042" y="3318"/>
                      <a:pt x="13293" y="3336"/>
                      <a:pt x="13526" y="3408"/>
                    </a:cubicBezTo>
                    <a:cubicBezTo>
                      <a:pt x="13576" y="3425"/>
                      <a:pt x="14203" y="3842"/>
                      <a:pt x="13984" y="3842"/>
                    </a:cubicBezTo>
                    <a:cubicBezTo>
                      <a:pt x="13971" y="3842"/>
                      <a:pt x="13956" y="3840"/>
                      <a:pt x="13937" y="3837"/>
                    </a:cubicBezTo>
                    <a:cubicBezTo>
                      <a:pt x="13894" y="3832"/>
                      <a:pt x="13850" y="3830"/>
                      <a:pt x="13805" y="3830"/>
                    </a:cubicBezTo>
                    <a:cubicBezTo>
                      <a:pt x="13681" y="3830"/>
                      <a:pt x="13554" y="3847"/>
                      <a:pt x="13436" y="3873"/>
                    </a:cubicBezTo>
                    <a:cubicBezTo>
                      <a:pt x="12864" y="3949"/>
                      <a:pt x="12381" y="4116"/>
                      <a:pt x="11874" y="4116"/>
                    </a:cubicBezTo>
                    <a:cubicBezTo>
                      <a:pt x="11668" y="4116"/>
                      <a:pt x="11457" y="4089"/>
                      <a:pt x="11235" y="4016"/>
                    </a:cubicBezTo>
                    <a:cubicBezTo>
                      <a:pt x="11772" y="3855"/>
                      <a:pt x="12273" y="3605"/>
                      <a:pt x="12756" y="3300"/>
                    </a:cubicBezTo>
                    <a:close/>
                    <a:moveTo>
                      <a:pt x="10700" y="216"/>
                    </a:moveTo>
                    <a:cubicBezTo>
                      <a:pt x="10735" y="216"/>
                      <a:pt x="10760" y="244"/>
                      <a:pt x="10770" y="312"/>
                    </a:cubicBezTo>
                    <a:cubicBezTo>
                      <a:pt x="10788" y="473"/>
                      <a:pt x="10823" y="634"/>
                      <a:pt x="10859" y="777"/>
                    </a:cubicBezTo>
                    <a:cubicBezTo>
                      <a:pt x="11110" y="1851"/>
                      <a:pt x="10770" y="2674"/>
                      <a:pt x="10412" y="3605"/>
                    </a:cubicBezTo>
                    <a:lnTo>
                      <a:pt x="10412" y="3551"/>
                    </a:lnTo>
                    <a:cubicBezTo>
                      <a:pt x="10394" y="3506"/>
                      <a:pt x="10354" y="3484"/>
                      <a:pt x="10313" y="3484"/>
                    </a:cubicBezTo>
                    <a:cubicBezTo>
                      <a:pt x="10273" y="3484"/>
                      <a:pt x="10233" y="3506"/>
                      <a:pt x="10215" y="3551"/>
                    </a:cubicBezTo>
                    <a:cubicBezTo>
                      <a:pt x="10161" y="3784"/>
                      <a:pt x="10125" y="3998"/>
                      <a:pt x="10090" y="4231"/>
                    </a:cubicBezTo>
                    <a:cubicBezTo>
                      <a:pt x="10055" y="4077"/>
                      <a:pt x="10038" y="3939"/>
                      <a:pt x="9989" y="3801"/>
                    </a:cubicBezTo>
                    <a:lnTo>
                      <a:pt x="9989" y="3801"/>
                    </a:lnTo>
                    <a:cubicBezTo>
                      <a:pt x="10022" y="3801"/>
                      <a:pt x="10055" y="3799"/>
                      <a:pt x="10072" y="3766"/>
                    </a:cubicBezTo>
                    <a:cubicBezTo>
                      <a:pt x="10269" y="3104"/>
                      <a:pt x="10251" y="2388"/>
                      <a:pt x="10018" y="1744"/>
                    </a:cubicBezTo>
                    <a:cubicBezTo>
                      <a:pt x="10036" y="1457"/>
                      <a:pt x="10072" y="1171"/>
                      <a:pt x="10125" y="885"/>
                    </a:cubicBezTo>
                    <a:cubicBezTo>
                      <a:pt x="10125" y="870"/>
                      <a:pt x="10531" y="216"/>
                      <a:pt x="10700" y="216"/>
                    </a:cubicBezTo>
                    <a:close/>
                    <a:moveTo>
                      <a:pt x="7620" y="1511"/>
                    </a:moveTo>
                    <a:lnTo>
                      <a:pt x="7620" y="1511"/>
                    </a:lnTo>
                    <a:cubicBezTo>
                      <a:pt x="8103" y="1779"/>
                      <a:pt x="8533" y="2119"/>
                      <a:pt x="8891" y="2531"/>
                    </a:cubicBezTo>
                    <a:cubicBezTo>
                      <a:pt x="8926" y="2585"/>
                      <a:pt x="8962" y="2638"/>
                      <a:pt x="9016" y="2692"/>
                    </a:cubicBezTo>
                    <a:cubicBezTo>
                      <a:pt x="9052" y="2746"/>
                      <a:pt x="9070" y="2781"/>
                      <a:pt x="9088" y="2817"/>
                    </a:cubicBezTo>
                    <a:cubicBezTo>
                      <a:pt x="9302" y="3157"/>
                      <a:pt x="9445" y="3533"/>
                      <a:pt x="9535" y="3909"/>
                    </a:cubicBezTo>
                    <a:cubicBezTo>
                      <a:pt x="9517" y="3927"/>
                      <a:pt x="9499" y="3963"/>
                      <a:pt x="9517" y="3980"/>
                    </a:cubicBezTo>
                    <a:cubicBezTo>
                      <a:pt x="9535" y="4088"/>
                      <a:pt x="9553" y="4213"/>
                      <a:pt x="9589" y="4320"/>
                    </a:cubicBezTo>
                    <a:cubicBezTo>
                      <a:pt x="9499" y="4249"/>
                      <a:pt x="9410" y="4195"/>
                      <a:pt x="9302" y="4124"/>
                    </a:cubicBezTo>
                    <a:cubicBezTo>
                      <a:pt x="9284" y="4052"/>
                      <a:pt x="9284" y="3998"/>
                      <a:pt x="9284" y="3927"/>
                    </a:cubicBezTo>
                    <a:cubicBezTo>
                      <a:pt x="9284" y="3900"/>
                      <a:pt x="9266" y="3886"/>
                      <a:pt x="9246" y="3886"/>
                    </a:cubicBezTo>
                    <a:cubicBezTo>
                      <a:pt x="9226" y="3886"/>
                      <a:pt x="9204" y="3900"/>
                      <a:pt x="9195" y="3927"/>
                    </a:cubicBezTo>
                    <a:lnTo>
                      <a:pt x="9195" y="4052"/>
                    </a:lnTo>
                    <a:cubicBezTo>
                      <a:pt x="8944" y="3909"/>
                      <a:pt x="8712" y="3730"/>
                      <a:pt x="8479" y="3551"/>
                    </a:cubicBezTo>
                    <a:cubicBezTo>
                      <a:pt x="8121" y="3247"/>
                      <a:pt x="7978" y="2764"/>
                      <a:pt x="7871" y="2316"/>
                    </a:cubicBezTo>
                    <a:cubicBezTo>
                      <a:pt x="7835" y="2191"/>
                      <a:pt x="7728" y="1582"/>
                      <a:pt x="7620" y="1511"/>
                    </a:cubicBezTo>
                    <a:close/>
                    <a:moveTo>
                      <a:pt x="10662" y="3945"/>
                    </a:moveTo>
                    <a:cubicBezTo>
                      <a:pt x="10662" y="3980"/>
                      <a:pt x="10662" y="4034"/>
                      <a:pt x="10644" y="4088"/>
                    </a:cubicBezTo>
                    <a:cubicBezTo>
                      <a:pt x="10537" y="4195"/>
                      <a:pt x="10448" y="4320"/>
                      <a:pt x="10376" y="4464"/>
                    </a:cubicBezTo>
                    <a:cubicBezTo>
                      <a:pt x="10448" y="4285"/>
                      <a:pt x="10537" y="4124"/>
                      <a:pt x="10627" y="3963"/>
                    </a:cubicBezTo>
                    <a:lnTo>
                      <a:pt x="10662" y="3945"/>
                    </a:lnTo>
                    <a:close/>
                    <a:moveTo>
                      <a:pt x="9374" y="4303"/>
                    </a:moveTo>
                    <a:lnTo>
                      <a:pt x="9374" y="4303"/>
                    </a:lnTo>
                    <a:cubicBezTo>
                      <a:pt x="9463" y="4356"/>
                      <a:pt x="9571" y="4410"/>
                      <a:pt x="9660" y="4481"/>
                    </a:cubicBezTo>
                    <a:cubicBezTo>
                      <a:pt x="9696" y="4643"/>
                      <a:pt x="9803" y="4768"/>
                      <a:pt x="9947" y="4857"/>
                    </a:cubicBezTo>
                    <a:lnTo>
                      <a:pt x="9875" y="4839"/>
                    </a:lnTo>
                    <a:cubicBezTo>
                      <a:pt x="9750" y="4804"/>
                      <a:pt x="9642" y="4714"/>
                      <a:pt x="9571" y="4625"/>
                    </a:cubicBezTo>
                    <a:cubicBezTo>
                      <a:pt x="9481" y="4535"/>
                      <a:pt x="9410" y="4428"/>
                      <a:pt x="9374" y="4303"/>
                    </a:cubicBezTo>
                    <a:close/>
                    <a:moveTo>
                      <a:pt x="10340" y="6432"/>
                    </a:moveTo>
                    <a:cubicBezTo>
                      <a:pt x="10251" y="6683"/>
                      <a:pt x="10125" y="6915"/>
                      <a:pt x="9964" y="7148"/>
                    </a:cubicBezTo>
                    <a:cubicBezTo>
                      <a:pt x="9982" y="7040"/>
                      <a:pt x="9982" y="6951"/>
                      <a:pt x="10000" y="6844"/>
                    </a:cubicBezTo>
                    <a:cubicBezTo>
                      <a:pt x="10090" y="6683"/>
                      <a:pt x="10197" y="6539"/>
                      <a:pt x="10340" y="6432"/>
                    </a:cubicBezTo>
                    <a:close/>
                    <a:moveTo>
                      <a:pt x="5263" y="7633"/>
                    </a:moveTo>
                    <a:cubicBezTo>
                      <a:pt x="5306" y="7633"/>
                      <a:pt x="5337" y="7674"/>
                      <a:pt x="5347" y="7774"/>
                    </a:cubicBezTo>
                    <a:cubicBezTo>
                      <a:pt x="5365" y="8168"/>
                      <a:pt x="5276" y="8562"/>
                      <a:pt x="5079" y="8919"/>
                    </a:cubicBezTo>
                    <a:cubicBezTo>
                      <a:pt x="4918" y="9206"/>
                      <a:pt x="4721" y="9474"/>
                      <a:pt x="4488" y="9725"/>
                    </a:cubicBezTo>
                    <a:cubicBezTo>
                      <a:pt x="4479" y="9720"/>
                      <a:pt x="4469" y="9718"/>
                      <a:pt x="4460" y="9718"/>
                    </a:cubicBezTo>
                    <a:cubicBezTo>
                      <a:pt x="4435" y="9718"/>
                      <a:pt x="4412" y="9734"/>
                      <a:pt x="4399" y="9761"/>
                    </a:cubicBezTo>
                    <a:lnTo>
                      <a:pt x="4399" y="9564"/>
                    </a:lnTo>
                    <a:cubicBezTo>
                      <a:pt x="4540" y="9211"/>
                      <a:pt x="4594" y="8841"/>
                      <a:pt x="4579" y="8454"/>
                    </a:cubicBezTo>
                    <a:lnTo>
                      <a:pt x="4579" y="8454"/>
                    </a:lnTo>
                    <a:cubicBezTo>
                      <a:pt x="4596" y="8454"/>
                      <a:pt x="4614" y="8454"/>
                      <a:pt x="4632" y="8436"/>
                    </a:cubicBezTo>
                    <a:cubicBezTo>
                      <a:pt x="4718" y="8293"/>
                      <a:pt x="5090" y="7633"/>
                      <a:pt x="5263" y="7633"/>
                    </a:cubicBezTo>
                    <a:close/>
                    <a:moveTo>
                      <a:pt x="4038" y="7147"/>
                    </a:moveTo>
                    <a:cubicBezTo>
                      <a:pt x="4282" y="7147"/>
                      <a:pt x="4474" y="8143"/>
                      <a:pt x="4488" y="8347"/>
                    </a:cubicBezTo>
                    <a:cubicBezTo>
                      <a:pt x="4506" y="8687"/>
                      <a:pt x="4453" y="9045"/>
                      <a:pt x="4345" y="9367"/>
                    </a:cubicBezTo>
                    <a:cubicBezTo>
                      <a:pt x="4331" y="9362"/>
                      <a:pt x="4318" y="9360"/>
                      <a:pt x="4306" y="9360"/>
                    </a:cubicBezTo>
                    <a:cubicBezTo>
                      <a:pt x="4274" y="9360"/>
                      <a:pt x="4251" y="9376"/>
                      <a:pt x="4238" y="9403"/>
                    </a:cubicBezTo>
                    <a:cubicBezTo>
                      <a:pt x="4148" y="9582"/>
                      <a:pt x="4095" y="9778"/>
                      <a:pt x="4059" y="9975"/>
                    </a:cubicBezTo>
                    <a:lnTo>
                      <a:pt x="4059" y="9957"/>
                    </a:lnTo>
                    <a:lnTo>
                      <a:pt x="4041" y="9922"/>
                    </a:lnTo>
                    <a:cubicBezTo>
                      <a:pt x="4059" y="9796"/>
                      <a:pt x="4077" y="9671"/>
                      <a:pt x="4059" y="9546"/>
                    </a:cubicBezTo>
                    <a:cubicBezTo>
                      <a:pt x="4077" y="9528"/>
                      <a:pt x="4077" y="9528"/>
                      <a:pt x="4059" y="9510"/>
                    </a:cubicBezTo>
                    <a:cubicBezTo>
                      <a:pt x="4005" y="9188"/>
                      <a:pt x="3880" y="8866"/>
                      <a:pt x="3701" y="8579"/>
                    </a:cubicBezTo>
                    <a:cubicBezTo>
                      <a:pt x="3630" y="8150"/>
                      <a:pt x="3683" y="7720"/>
                      <a:pt x="3862" y="7327"/>
                    </a:cubicBezTo>
                    <a:cubicBezTo>
                      <a:pt x="3922" y="7200"/>
                      <a:pt x="3981" y="7147"/>
                      <a:pt x="4038" y="7147"/>
                    </a:cubicBezTo>
                    <a:close/>
                    <a:moveTo>
                      <a:pt x="2701" y="7549"/>
                    </a:moveTo>
                    <a:cubicBezTo>
                      <a:pt x="2732" y="7549"/>
                      <a:pt x="2768" y="7573"/>
                      <a:pt x="2806" y="7631"/>
                    </a:cubicBezTo>
                    <a:cubicBezTo>
                      <a:pt x="3093" y="7971"/>
                      <a:pt x="3361" y="8347"/>
                      <a:pt x="3612" y="8741"/>
                    </a:cubicBezTo>
                    <a:cubicBezTo>
                      <a:pt x="3665" y="8937"/>
                      <a:pt x="3755" y="9134"/>
                      <a:pt x="3844" y="9331"/>
                    </a:cubicBezTo>
                    <a:cubicBezTo>
                      <a:pt x="3880" y="9474"/>
                      <a:pt x="3898" y="9617"/>
                      <a:pt x="3880" y="9778"/>
                    </a:cubicBezTo>
                    <a:cubicBezTo>
                      <a:pt x="3844" y="9778"/>
                      <a:pt x="3808" y="9796"/>
                      <a:pt x="3808" y="9850"/>
                    </a:cubicBezTo>
                    <a:lnTo>
                      <a:pt x="3791" y="9850"/>
                    </a:lnTo>
                    <a:cubicBezTo>
                      <a:pt x="3773" y="9957"/>
                      <a:pt x="3773" y="10065"/>
                      <a:pt x="3791" y="10172"/>
                    </a:cubicBezTo>
                    <a:lnTo>
                      <a:pt x="3791" y="10226"/>
                    </a:lnTo>
                    <a:cubicBezTo>
                      <a:pt x="3755" y="10190"/>
                      <a:pt x="3701" y="10172"/>
                      <a:pt x="3665" y="10136"/>
                    </a:cubicBezTo>
                    <a:cubicBezTo>
                      <a:pt x="3647" y="10101"/>
                      <a:pt x="3630" y="10047"/>
                      <a:pt x="3594" y="10011"/>
                    </a:cubicBezTo>
                    <a:cubicBezTo>
                      <a:pt x="3612" y="9993"/>
                      <a:pt x="3594" y="9957"/>
                      <a:pt x="3576" y="9957"/>
                    </a:cubicBezTo>
                    <a:lnTo>
                      <a:pt x="3540" y="9939"/>
                    </a:lnTo>
                    <a:cubicBezTo>
                      <a:pt x="3361" y="9743"/>
                      <a:pt x="3164" y="9582"/>
                      <a:pt x="2949" y="9456"/>
                    </a:cubicBezTo>
                    <a:cubicBezTo>
                      <a:pt x="2806" y="9259"/>
                      <a:pt x="2681" y="9063"/>
                      <a:pt x="2609" y="8848"/>
                    </a:cubicBezTo>
                    <a:cubicBezTo>
                      <a:pt x="2520" y="8633"/>
                      <a:pt x="2484" y="8418"/>
                      <a:pt x="2484" y="8186"/>
                    </a:cubicBezTo>
                    <a:cubicBezTo>
                      <a:pt x="2484" y="8054"/>
                      <a:pt x="2556" y="7549"/>
                      <a:pt x="2701" y="7549"/>
                    </a:cubicBezTo>
                    <a:close/>
                    <a:moveTo>
                      <a:pt x="6162" y="8470"/>
                    </a:moveTo>
                    <a:cubicBezTo>
                      <a:pt x="6437" y="8470"/>
                      <a:pt x="6114" y="9013"/>
                      <a:pt x="6027" y="9152"/>
                    </a:cubicBezTo>
                    <a:cubicBezTo>
                      <a:pt x="5849" y="9421"/>
                      <a:pt x="5634" y="9653"/>
                      <a:pt x="5365" y="9850"/>
                    </a:cubicBezTo>
                    <a:cubicBezTo>
                      <a:pt x="5097" y="10029"/>
                      <a:pt x="4828" y="10172"/>
                      <a:pt x="4524" y="10297"/>
                    </a:cubicBezTo>
                    <a:cubicBezTo>
                      <a:pt x="4542" y="10208"/>
                      <a:pt x="4542" y="10101"/>
                      <a:pt x="4560" y="10011"/>
                    </a:cubicBezTo>
                    <a:cubicBezTo>
                      <a:pt x="5097" y="9492"/>
                      <a:pt x="5258" y="8526"/>
                      <a:pt x="6135" y="8472"/>
                    </a:cubicBezTo>
                    <a:cubicBezTo>
                      <a:pt x="6145" y="8471"/>
                      <a:pt x="6154" y="8470"/>
                      <a:pt x="6162" y="8470"/>
                    </a:cubicBezTo>
                    <a:close/>
                    <a:moveTo>
                      <a:pt x="5952" y="9491"/>
                    </a:moveTo>
                    <a:cubicBezTo>
                      <a:pt x="5950" y="9501"/>
                      <a:pt x="5951" y="9513"/>
                      <a:pt x="5956" y="9528"/>
                    </a:cubicBezTo>
                    <a:cubicBezTo>
                      <a:pt x="6010" y="9707"/>
                      <a:pt x="6099" y="9778"/>
                      <a:pt x="5920" y="9939"/>
                    </a:cubicBezTo>
                    <a:cubicBezTo>
                      <a:pt x="5759" y="10083"/>
                      <a:pt x="5562" y="10190"/>
                      <a:pt x="5365" y="10244"/>
                    </a:cubicBezTo>
                    <a:cubicBezTo>
                      <a:pt x="5079" y="10369"/>
                      <a:pt x="4793" y="10441"/>
                      <a:pt x="4488" y="10494"/>
                    </a:cubicBezTo>
                    <a:cubicBezTo>
                      <a:pt x="4882" y="10351"/>
                      <a:pt x="5240" y="10136"/>
                      <a:pt x="5544" y="9868"/>
                    </a:cubicBezTo>
                    <a:cubicBezTo>
                      <a:pt x="5697" y="9760"/>
                      <a:pt x="5834" y="9633"/>
                      <a:pt x="5952" y="9491"/>
                    </a:cubicBezTo>
                    <a:close/>
                    <a:moveTo>
                      <a:pt x="1596" y="9171"/>
                    </a:moveTo>
                    <a:cubicBezTo>
                      <a:pt x="2274" y="9244"/>
                      <a:pt x="2897" y="9547"/>
                      <a:pt x="3361" y="10065"/>
                    </a:cubicBezTo>
                    <a:cubicBezTo>
                      <a:pt x="3343" y="10083"/>
                      <a:pt x="3325" y="10136"/>
                      <a:pt x="3343" y="10172"/>
                    </a:cubicBezTo>
                    <a:cubicBezTo>
                      <a:pt x="3451" y="10351"/>
                      <a:pt x="3576" y="10530"/>
                      <a:pt x="3737" y="10691"/>
                    </a:cubicBezTo>
                    <a:cubicBezTo>
                      <a:pt x="2848" y="10513"/>
                      <a:pt x="1924" y="10071"/>
                      <a:pt x="1596" y="9171"/>
                    </a:cubicBezTo>
                    <a:close/>
                    <a:moveTo>
                      <a:pt x="13866" y="5036"/>
                    </a:moveTo>
                    <a:lnTo>
                      <a:pt x="13866" y="5036"/>
                    </a:lnTo>
                    <a:cubicBezTo>
                      <a:pt x="12774" y="7327"/>
                      <a:pt x="10698" y="9224"/>
                      <a:pt x="9714" y="11568"/>
                    </a:cubicBezTo>
                    <a:cubicBezTo>
                      <a:pt x="9893" y="10369"/>
                      <a:pt x="10322" y="9206"/>
                      <a:pt x="10949" y="8168"/>
                    </a:cubicBezTo>
                    <a:cubicBezTo>
                      <a:pt x="11700" y="6951"/>
                      <a:pt x="12899" y="6092"/>
                      <a:pt x="13866" y="5036"/>
                    </a:cubicBezTo>
                    <a:close/>
                    <a:moveTo>
                      <a:pt x="14998" y="11296"/>
                    </a:moveTo>
                    <a:cubicBezTo>
                      <a:pt x="15017" y="11296"/>
                      <a:pt x="15029" y="11307"/>
                      <a:pt x="15029" y="11335"/>
                    </a:cubicBezTo>
                    <a:cubicBezTo>
                      <a:pt x="15011" y="11675"/>
                      <a:pt x="14939" y="12033"/>
                      <a:pt x="14778" y="12355"/>
                    </a:cubicBezTo>
                    <a:cubicBezTo>
                      <a:pt x="14599" y="12713"/>
                      <a:pt x="14313" y="13035"/>
                      <a:pt x="13973" y="13250"/>
                    </a:cubicBezTo>
                    <a:cubicBezTo>
                      <a:pt x="14241" y="12838"/>
                      <a:pt x="14402" y="12355"/>
                      <a:pt x="14420" y="11872"/>
                    </a:cubicBezTo>
                    <a:cubicBezTo>
                      <a:pt x="14474" y="11783"/>
                      <a:pt x="14510" y="11711"/>
                      <a:pt x="14563" y="11640"/>
                    </a:cubicBezTo>
                    <a:cubicBezTo>
                      <a:pt x="14563" y="11640"/>
                      <a:pt x="14895" y="11296"/>
                      <a:pt x="14998" y="11296"/>
                    </a:cubicBezTo>
                    <a:close/>
                    <a:moveTo>
                      <a:pt x="14277" y="10852"/>
                    </a:moveTo>
                    <a:cubicBezTo>
                      <a:pt x="14277" y="11156"/>
                      <a:pt x="14277" y="11443"/>
                      <a:pt x="14259" y="11747"/>
                    </a:cubicBezTo>
                    <a:cubicBezTo>
                      <a:pt x="14223" y="12337"/>
                      <a:pt x="13991" y="12910"/>
                      <a:pt x="13579" y="13340"/>
                    </a:cubicBezTo>
                    <a:lnTo>
                      <a:pt x="13579" y="13250"/>
                    </a:lnTo>
                    <a:cubicBezTo>
                      <a:pt x="13830" y="12803"/>
                      <a:pt x="13758" y="12230"/>
                      <a:pt x="13543" y="11765"/>
                    </a:cubicBezTo>
                    <a:cubicBezTo>
                      <a:pt x="13543" y="11729"/>
                      <a:pt x="13561" y="11693"/>
                      <a:pt x="13561" y="11657"/>
                    </a:cubicBezTo>
                    <a:cubicBezTo>
                      <a:pt x="13561" y="11657"/>
                      <a:pt x="13561" y="11640"/>
                      <a:pt x="13543" y="11622"/>
                    </a:cubicBezTo>
                    <a:lnTo>
                      <a:pt x="13561" y="11622"/>
                    </a:lnTo>
                    <a:cubicBezTo>
                      <a:pt x="13613" y="11531"/>
                      <a:pt x="13674" y="11404"/>
                      <a:pt x="13684" y="11380"/>
                    </a:cubicBezTo>
                    <a:lnTo>
                      <a:pt x="13684" y="11380"/>
                    </a:lnTo>
                    <a:lnTo>
                      <a:pt x="13758" y="11246"/>
                    </a:lnTo>
                    <a:cubicBezTo>
                      <a:pt x="13866" y="11049"/>
                      <a:pt x="14062" y="10906"/>
                      <a:pt x="14277" y="10852"/>
                    </a:cubicBezTo>
                    <a:close/>
                    <a:moveTo>
                      <a:pt x="8801" y="12892"/>
                    </a:moveTo>
                    <a:lnTo>
                      <a:pt x="8801" y="12892"/>
                    </a:lnTo>
                    <a:cubicBezTo>
                      <a:pt x="8944" y="12946"/>
                      <a:pt x="8998" y="13089"/>
                      <a:pt x="9016" y="13268"/>
                    </a:cubicBezTo>
                    <a:cubicBezTo>
                      <a:pt x="9016" y="13379"/>
                      <a:pt x="9002" y="13490"/>
                      <a:pt x="8999" y="13601"/>
                    </a:cubicBezTo>
                    <a:lnTo>
                      <a:pt x="8999" y="13601"/>
                    </a:lnTo>
                    <a:cubicBezTo>
                      <a:pt x="8981" y="13561"/>
                      <a:pt x="8962" y="13522"/>
                      <a:pt x="8962" y="13483"/>
                    </a:cubicBezTo>
                    <a:cubicBezTo>
                      <a:pt x="8891" y="13286"/>
                      <a:pt x="8837" y="13089"/>
                      <a:pt x="8801" y="12892"/>
                    </a:cubicBezTo>
                    <a:close/>
                    <a:moveTo>
                      <a:pt x="12506" y="11031"/>
                    </a:moveTo>
                    <a:lnTo>
                      <a:pt x="12506" y="11031"/>
                    </a:lnTo>
                    <a:cubicBezTo>
                      <a:pt x="12577" y="11335"/>
                      <a:pt x="12667" y="11622"/>
                      <a:pt x="12792" y="11908"/>
                    </a:cubicBezTo>
                    <a:cubicBezTo>
                      <a:pt x="13042" y="12463"/>
                      <a:pt x="13168" y="12892"/>
                      <a:pt x="13060" y="13483"/>
                    </a:cubicBezTo>
                    <a:cubicBezTo>
                      <a:pt x="13024" y="13411"/>
                      <a:pt x="13007" y="13340"/>
                      <a:pt x="12953" y="13268"/>
                    </a:cubicBezTo>
                    <a:cubicBezTo>
                      <a:pt x="12941" y="13244"/>
                      <a:pt x="12919" y="13234"/>
                      <a:pt x="12897" y="13234"/>
                    </a:cubicBezTo>
                    <a:cubicBezTo>
                      <a:pt x="12851" y="13234"/>
                      <a:pt x="12804" y="13274"/>
                      <a:pt x="12828" y="13322"/>
                    </a:cubicBezTo>
                    <a:lnTo>
                      <a:pt x="12935" y="13608"/>
                    </a:lnTo>
                    <a:cubicBezTo>
                      <a:pt x="12166" y="13322"/>
                      <a:pt x="12022" y="11657"/>
                      <a:pt x="12506" y="11031"/>
                    </a:cubicBezTo>
                    <a:close/>
                    <a:moveTo>
                      <a:pt x="12822" y="11110"/>
                    </a:moveTo>
                    <a:cubicBezTo>
                      <a:pt x="13034" y="11110"/>
                      <a:pt x="13495" y="11954"/>
                      <a:pt x="13526" y="12015"/>
                    </a:cubicBezTo>
                    <a:cubicBezTo>
                      <a:pt x="13633" y="12337"/>
                      <a:pt x="13633" y="12677"/>
                      <a:pt x="13526" y="13000"/>
                    </a:cubicBezTo>
                    <a:cubicBezTo>
                      <a:pt x="13490" y="13000"/>
                      <a:pt x="13436" y="13017"/>
                      <a:pt x="13436" y="13071"/>
                    </a:cubicBezTo>
                    <a:cubicBezTo>
                      <a:pt x="13347" y="13268"/>
                      <a:pt x="13293" y="13465"/>
                      <a:pt x="13239" y="13680"/>
                    </a:cubicBezTo>
                    <a:lnTo>
                      <a:pt x="13221" y="13680"/>
                    </a:lnTo>
                    <a:cubicBezTo>
                      <a:pt x="13203" y="13697"/>
                      <a:pt x="13203" y="13715"/>
                      <a:pt x="13221" y="13733"/>
                    </a:cubicBezTo>
                    <a:lnTo>
                      <a:pt x="13186" y="13823"/>
                    </a:lnTo>
                    <a:lnTo>
                      <a:pt x="13150" y="13697"/>
                    </a:lnTo>
                    <a:cubicBezTo>
                      <a:pt x="13168" y="13680"/>
                      <a:pt x="13150" y="13644"/>
                      <a:pt x="13132" y="13644"/>
                    </a:cubicBezTo>
                    <a:cubicBezTo>
                      <a:pt x="13633" y="12892"/>
                      <a:pt x="12953" y="11997"/>
                      <a:pt x="12720" y="11210"/>
                    </a:cubicBezTo>
                    <a:cubicBezTo>
                      <a:pt x="12738" y="11210"/>
                      <a:pt x="12738" y="11210"/>
                      <a:pt x="12738" y="11192"/>
                    </a:cubicBezTo>
                    <a:cubicBezTo>
                      <a:pt x="12756" y="11135"/>
                      <a:pt x="12785" y="11110"/>
                      <a:pt x="12822" y="11110"/>
                    </a:cubicBezTo>
                    <a:close/>
                    <a:moveTo>
                      <a:pt x="20508" y="13041"/>
                    </a:moveTo>
                    <a:cubicBezTo>
                      <a:pt x="20545" y="13041"/>
                      <a:pt x="20565" y="13055"/>
                      <a:pt x="20558" y="13089"/>
                    </a:cubicBezTo>
                    <a:cubicBezTo>
                      <a:pt x="20326" y="14073"/>
                      <a:pt x="19574" y="14556"/>
                      <a:pt x="18858" y="15111"/>
                    </a:cubicBezTo>
                    <a:cubicBezTo>
                      <a:pt x="19001" y="14717"/>
                      <a:pt x="19163" y="14342"/>
                      <a:pt x="19359" y="13966"/>
                    </a:cubicBezTo>
                    <a:cubicBezTo>
                      <a:pt x="19485" y="13733"/>
                      <a:pt x="19628" y="13536"/>
                      <a:pt x="19825" y="13357"/>
                    </a:cubicBezTo>
                    <a:cubicBezTo>
                      <a:pt x="19868" y="13299"/>
                      <a:pt x="20347" y="13041"/>
                      <a:pt x="20508" y="13041"/>
                    </a:cubicBezTo>
                    <a:close/>
                    <a:moveTo>
                      <a:pt x="18684" y="12120"/>
                    </a:moveTo>
                    <a:cubicBezTo>
                      <a:pt x="18695" y="12120"/>
                      <a:pt x="18706" y="12126"/>
                      <a:pt x="18715" y="12141"/>
                    </a:cubicBezTo>
                    <a:cubicBezTo>
                      <a:pt x="18894" y="12409"/>
                      <a:pt x="19037" y="12695"/>
                      <a:pt x="19145" y="13000"/>
                    </a:cubicBezTo>
                    <a:cubicBezTo>
                      <a:pt x="19306" y="13518"/>
                      <a:pt x="19109" y="14002"/>
                      <a:pt x="18858" y="14467"/>
                    </a:cubicBezTo>
                    <a:cubicBezTo>
                      <a:pt x="18843" y="14460"/>
                      <a:pt x="18829" y="14455"/>
                      <a:pt x="18815" y="14455"/>
                    </a:cubicBezTo>
                    <a:cubicBezTo>
                      <a:pt x="18796" y="14455"/>
                      <a:pt x="18779" y="14464"/>
                      <a:pt x="18769" y="14485"/>
                    </a:cubicBezTo>
                    <a:cubicBezTo>
                      <a:pt x="18572" y="14700"/>
                      <a:pt x="18429" y="14986"/>
                      <a:pt x="18357" y="15272"/>
                    </a:cubicBezTo>
                    <a:lnTo>
                      <a:pt x="18321" y="15308"/>
                    </a:lnTo>
                    <a:cubicBezTo>
                      <a:pt x="18304" y="14485"/>
                      <a:pt x="18250" y="13644"/>
                      <a:pt x="18375" y="12821"/>
                    </a:cubicBezTo>
                    <a:cubicBezTo>
                      <a:pt x="18375" y="12804"/>
                      <a:pt x="18568" y="12120"/>
                      <a:pt x="18684" y="12120"/>
                    </a:cubicBezTo>
                    <a:close/>
                    <a:moveTo>
                      <a:pt x="17802" y="13089"/>
                    </a:moveTo>
                    <a:cubicBezTo>
                      <a:pt x="17802" y="13089"/>
                      <a:pt x="17803" y="13107"/>
                      <a:pt x="17820" y="13107"/>
                    </a:cubicBezTo>
                    <a:cubicBezTo>
                      <a:pt x="17856" y="13214"/>
                      <a:pt x="17910" y="13304"/>
                      <a:pt x="17964" y="13393"/>
                    </a:cubicBezTo>
                    <a:cubicBezTo>
                      <a:pt x="18017" y="13465"/>
                      <a:pt x="18089" y="13554"/>
                      <a:pt x="18178" y="13608"/>
                    </a:cubicBezTo>
                    <a:cubicBezTo>
                      <a:pt x="18142" y="14234"/>
                      <a:pt x="18196" y="14879"/>
                      <a:pt x="18232" y="15523"/>
                    </a:cubicBezTo>
                    <a:lnTo>
                      <a:pt x="18214" y="15505"/>
                    </a:lnTo>
                    <a:lnTo>
                      <a:pt x="18160" y="15505"/>
                    </a:lnTo>
                    <a:cubicBezTo>
                      <a:pt x="17838" y="15147"/>
                      <a:pt x="17677" y="14682"/>
                      <a:pt x="17695" y="14216"/>
                    </a:cubicBezTo>
                    <a:cubicBezTo>
                      <a:pt x="17695" y="13948"/>
                      <a:pt x="17713" y="13697"/>
                      <a:pt x="17767" y="13447"/>
                    </a:cubicBezTo>
                    <a:cubicBezTo>
                      <a:pt x="17785" y="13375"/>
                      <a:pt x="17802" y="13304"/>
                      <a:pt x="17820" y="13232"/>
                    </a:cubicBezTo>
                    <a:cubicBezTo>
                      <a:pt x="17820" y="13178"/>
                      <a:pt x="17802" y="13143"/>
                      <a:pt x="17802" y="13089"/>
                    </a:cubicBezTo>
                    <a:close/>
                    <a:moveTo>
                      <a:pt x="18858" y="15362"/>
                    </a:moveTo>
                    <a:cubicBezTo>
                      <a:pt x="18737" y="15431"/>
                      <a:pt x="18632" y="15484"/>
                      <a:pt x="18495" y="15536"/>
                    </a:cubicBezTo>
                    <a:lnTo>
                      <a:pt x="18495" y="15536"/>
                    </a:lnTo>
                    <a:cubicBezTo>
                      <a:pt x="18479" y="15520"/>
                      <a:pt x="18465" y="15505"/>
                      <a:pt x="18465" y="15505"/>
                    </a:cubicBezTo>
                    <a:lnTo>
                      <a:pt x="18465" y="15469"/>
                    </a:lnTo>
                    <a:cubicBezTo>
                      <a:pt x="18590" y="15433"/>
                      <a:pt x="18715" y="15397"/>
                      <a:pt x="18858" y="15362"/>
                    </a:cubicBezTo>
                    <a:close/>
                    <a:moveTo>
                      <a:pt x="20976" y="14196"/>
                    </a:moveTo>
                    <a:cubicBezTo>
                      <a:pt x="21058" y="14196"/>
                      <a:pt x="21140" y="14203"/>
                      <a:pt x="21220" y="14216"/>
                    </a:cubicBezTo>
                    <a:cubicBezTo>
                      <a:pt x="21686" y="14324"/>
                      <a:pt x="21382" y="14700"/>
                      <a:pt x="21167" y="14861"/>
                    </a:cubicBezTo>
                    <a:cubicBezTo>
                      <a:pt x="20612" y="15254"/>
                      <a:pt x="19950" y="15397"/>
                      <a:pt x="19306" y="15612"/>
                    </a:cubicBezTo>
                    <a:cubicBezTo>
                      <a:pt x="19288" y="15576"/>
                      <a:pt x="19252" y="15559"/>
                      <a:pt x="19216" y="15559"/>
                    </a:cubicBezTo>
                    <a:lnTo>
                      <a:pt x="18912" y="15594"/>
                    </a:lnTo>
                    <a:cubicBezTo>
                      <a:pt x="19073" y="15505"/>
                      <a:pt x="19198" y="15362"/>
                      <a:pt x="19288" y="15201"/>
                    </a:cubicBezTo>
                    <a:cubicBezTo>
                      <a:pt x="19324" y="15147"/>
                      <a:pt x="19288" y="15075"/>
                      <a:pt x="19234" y="15057"/>
                    </a:cubicBezTo>
                    <a:cubicBezTo>
                      <a:pt x="19288" y="15004"/>
                      <a:pt x="19341" y="14950"/>
                      <a:pt x="19413" y="14896"/>
                    </a:cubicBezTo>
                    <a:lnTo>
                      <a:pt x="19520" y="14807"/>
                    </a:lnTo>
                    <a:cubicBezTo>
                      <a:pt x="19753" y="14646"/>
                      <a:pt x="20004" y="14503"/>
                      <a:pt x="20254" y="14377"/>
                    </a:cubicBezTo>
                    <a:cubicBezTo>
                      <a:pt x="20482" y="14257"/>
                      <a:pt x="20731" y="14196"/>
                      <a:pt x="20976" y="14196"/>
                    </a:cubicBezTo>
                    <a:close/>
                    <a:moveTo>
                      <a:pt x="9589" y="14861"/>
                    </a:moveTo>
                    <a:lnTo>
                      <a:pt x="9589" y="14879"/>
                    </a:lnTo>
                    <a:cubicBezTo>
                      <a:pt x="9571" y="15075"/>
                      <a:pt x="9517" y="15290"/>
                      <a:pt x="9428" y="15487"/>
                    </a:cubicBezTo>
                    <a:cubicBezTo>
                      <a:pt x="9374" y="15612"/>
                      <a:pt x="9302" y="15737"/>
                      <a:pt x="9213" y="15845"/>
                    </a:cubicBezTo>
                    <a:cubicBezTo>
                      <a:pt x="9231" y="15487"/>
                      <a:pt x="9356" y="15147"/>
                      <a:pt x="9589" y="14861"/>
                    </a:cubicBezTo>
                    <a:close/>
                    <a:moveTo>
                      <a:pt x="6117" y="15541"/>
                    </a:moveTo>
                    <a:cubicBezTo>
                      <a:pt x="6117" y="15694"/>
                      <a:pt x="6116" y="15832"/>
                      <a:pt x="6099" y="15970"/>
                    </a:cubicBezTo>
                    <a:cubicBezTo>
                      <a:pt x="6063" y="16095"/>
                      <a:pt x="6027" y="16239"/>
                      <a:pt x="5992" y="16346"/>
                    </a:cubicBezTo>
                    <a:cubicBezTo>
                      <a:pt x="5956" y="16078"/>
                      <a:pt x="6010" y="15791"/>
                      <a:pt x="6117" y="15541"/>
                    </a:cubicBezTo>
                    <a:close/>
                    <a:moveTo>
                      <a:pt x="20390" y="15600"/>
                    </a:moveTo>
                    <a:cubicBezTo>
                      <a:pt x="20941" y="15600"/>
                      <a:pt x="21488" y="15740"/>
                      <a:pt x="21739" y="16131"/>
                    </a:cubicBezTo>
                    <a:cubicBezTo>
                      <a:pt x="21852" y="16300"/>
                      <a:pt x="20928" y="16358"/>
                      <a:pt x="20465" y="16358"/>
                    </a:cubicBezTo>
                    <a:cubicBezTo>
                      <a:pt x="20338" y="16358"/>
                      <a:pt x="20245" y="16354"/>
                      <a:pt x="20218" y="16346"/>
                    </a:cubicBezTo>
                    <a:lnTo>
                      <a:pt x="20218" y="16364"/>
                    </a:lnTo>
                    <a:cubicBezTo>
                      <a:pt x="19825" y="16292"/>
                      <a:pt x="19431" y="16167"/>
                      <a:pt x="19091" y="15952"/>
                    </a:cubicBezTo>
                    <a:cubicBezTo>
                      <a:pt x="19109" y="15934"/>
                      <a:pt x="19109" y="15899"/>
                      <a:pt x="19091" y="15881"/>
                    </a:cubicBezTo>
                    <a:cubicBezTo>
                      <a:pt x="19377" y="15827"/>
                      <a:pt x="19664" y="15737"/>
                      <a:pt x="19932" y="15630"/>
                    </a:cubicBezTo>
                    <a:cubicBezTo>
                      <a:pt x="20081" y="15611"/>
                      <a:pt x="20236" y="15600"/>
                      <a:pt x="20390" y="15600"/>
                    </a:cubicBezTo>
                    <a:close/>
                    <a:moveTo>
                      <a:pt x="13526" y="16274"/>
                    </a:moveTo>
                    <a:cubicBezTo>
                      <a:pt x="13490" y="16418"/>
                      <a:pt x="13418" y="16543"/>
                      <a:pt x="13329" y="16650"/>
                    </a:cubicBezTo>
                    <a:cubicBezTo>
                      <a:pt x="13275" y="16686"/>
                      <a:pt x="13239" y="16740"/>
                      <a:pt x="13186" y="16775"/>
                    </a:cubicBezTo>
                    <a:cubicBezTo>
                      <a:pt x="13186" y="16740"/>
                      <a:pt x="13168" y="16722"/>
                      <a:pt x="13150" y="16722"/>
                    </a:cubicBezTo>
                    <a:lnTo>
                      <a:pt x="13150" y="16704"/>
                    </a:lnTo>
                    <a:cubicBezTo>
                      <a:pt x="13168" y="16686"/>
                      <a:pt x="13168" y="16668"/>
                      <a:pt x="13186" y="16650"/>
                    </a:cubicBezTo>
                    <a:cubicBezTo>
                      <a:pt x="13239" y="16579"/>
                      <a:pt x="13275" y="16525"/>
                      <a:pt x="13329" y="16471"/>
                    </a:cubicBezTo>
                    <a:cubicBezTo>
                      <a:pt x="13400" y="16400"/>
                      <a:pt x="13454" y="16346"/>
                      <a:pt x="13526" y="16274"/>
                    </a:cubicBezTo>
                    <a:close/>
                    <a:moveTo>
                      <a:pt x="16926" y="16596"/>
                    </a:moveTo>
                    <a:lnTo>
                      <a:pt x="17033" y="16614"/>
                    </a:lnTo>
                    <a:cubicBezTo>
                      <a:pt x="17158" y="16614"/>
                      <a:pt x="17284" y="16668"/>
                      <a:pt x="17391" y="16740"/>
                    </a:cubicBezTo>
                    <a:cubicBezTo>
                      <a:pt x="17409" y="16775"/>
                      <a:pt x="17355" y="16793"/>
                      <a:pt x="17319" y="16811"/>
                    </a:cubicBezTo>
                    <a:cubicBezTo>
                      <a:pt x="17248" y="16865"/>
                      <a:pt x="17158" y="16883"/>
                      <a:pt x="17069" y="16883"/>
                    </a:cubicBezTo>
                    <a:cubicBezTo>
                      <a:pt x="16926" y="16865"/>
                      <a:pt x="16765" y="16847"/>
                      <a:pt x="16639" y="16829"/>
                    </a:cubicBezTo>
                    <a:cubicBezTo>
                      <a:pt x="16729" y="16740"/>
                      <a:pt x="16818" y="16668"/>
                      <a:pt x="16926" y="16596"/>
                    </a:cubicBezTo>
                    <a:close/>
                    <a:moveTo>
                      <a:pt x="15727" y="16382"/>
                    </a:moveTo>
                    <a:lnTo>
                      <a:pt x="15727" y="16382"/>
                    </a:lnTo>
                    <a:cubicBezTo>
                      <a:pt x="15816" y="16704"/>
                      <a:pt x="15637" y="16972"/>
                      <a:pt x="15458" y="17241"/>
                    </a:cubicBezTo>
                    <a:cubicBezTo>
                      <a:pt x="15422" y="16936"/>
                      <a:pt x="15530" y="16632"/>
                      <a:pt x="15727" y="16382"/>
                    </a:cubicBezTo>
                    <a:close/>
                    <a:moveTo>
                      <a:pt x="18823" y="16006"/>
                    </a:moveTo>
                    <a:lnTo>
                      <a:pt x="18912" y="16024"/>
                    </a:lnTo>
                    <a:cubicBezTo>
                      <a:pt x="19306" y="16364"/>
                      <a:pt x="19789" y="16561"/>
                      <a:pt x="20308" y="16579"/>
                    </a:cubicBezTo>
                    <a:cubicBezTo>
                      <a:pt x="20612" y="16901"/>
                      <a:pt x="20880" y="17259"/>
                      <a:pt x="21077" y="17670"/>
                    </a:cubicBezTo>
                    <a:lnTo>
                      <a:pt x="21059" y="17670"/>
                    </a:lnTo>
                    <a:cubicBezTo>
                      <a:pt x="20075" y="17599"/>
                      <a:pt x="19341" y="16811"/>
                      <a:pt x="18823" y="16006"/>
                    </a:cubicBezTo>
                    <a:close/>
                    <a:moveTo>
                      <a:pt x="8694" y="17366"/>
                    </a:moveTo>
                    <a:lnTo>
                      <a:pt x="8694" y="17366"/>
                    </a:lnTo>
                    <a:cubicBezTo>
                      <a:pt x="8855" y="17652"/>
                      <a:pt x="8962" y="17992"/>
                      <a:pt x="9016" y="18332"/>
                    </a:cubicBezTo>
                    <a:cubicBezTo>
                      <a:pt x="8873" y="18028"/>
                      <a:pt x="8748" y="17688"/>
                      <a:pt x="8694" y="17366"/>
                    </a:cubicBezTo>
                    <a:close/>
                    <a:moveTo>
                      <a:pt x="7370" y="18619"/>
                    </a:moveTo>
                    <a:lnTo>
                      <a:pt x="7370" y="18619"/>
                    </a:lnTo>
                    <a:cubicBezTo>
                      <a:pt x="7477" y="18869"/>
                      <a:pt x="7513" y="19138"/>
                      <a:pt x="7441" y="19406"/>
                    </a:cubicBezTo>
                    <a:cubicBezTo>
                      <a:pt x="7352" y="19155"/>
                      <a:pt x="7334" y="18887"/>
                      <a:pt x="7370" y="18619"/>
                    </a:cubicBezTo>
                    <a:close/>
                    <a:moveTo>
                      <a:pt x="10895" y="14449"/>
                    </a:moveTo>
                    <a:lnTo>
                      <a:pt x="10895" y="14449"/>
                    </a:lnTo>
                    <a:cubicBezTo>
                      <a:pt x="11092" y="14735"/>
                      <a:pt x="11324" y="15004"/>
                      <a:pt x="11575" y="15236"/>
                    </a:cubicBezTo>
                    <a:cubicBezTo>
                      <a:pt x="12667" y="16346"/>
                      <a:pt x="12523" y="17903"/>
                      <a:pt x="12148" y="19299"/>
                    </a:cubicBezTo>
                    <a:cubicBezTo>
                      <a:pt x="12148" y="19317"/>
                      <a:pt x="12148" y="19334"/>
                      <a:pt x="12166" y="19334"/>
                    </a:cubicBezTo>
                    <a:cubicBezTo>
                      <a:pt x="12130" y="19478"/>
                      <a:pt x="12076" y="19603"/>
                      <a:pt x="12022" y="19728"/>
                    </a:cubicBezTo>
                    <a:cubicBezTo>
                      <a:pt x="12255" y="18458"/>
                      <a:pt x="12130" y="17151"/>
                      <a:pt x="11629" y="15952"/>
                    </a:cubicBezTo>
                    <a:cubicBezTo>
                      <a:pt x="11623" y="15941"/>
                      <a:pt x="11614" y="15937"/>
                      <a:pt x="11605" y="15937"/>
                    </a:cubicBezTo>
                    <a:cubicBezTo>
                      <a:pt x="11584" y="15937"/>
                      <a:pt x="11563" y="15958"/>
                      <a:pt x="11575" y="15970"/>
                    </a:cubicBezTo>
                    <a:cubicBezTo>
                      <a:pt x="11772" y="16722"/>
                      <a:pt x="11897" y="17473"/>
                      <a:pt x="11969" y="18243"/>
                    </a:cubicBezTo>
                    <a:cubicBezTo>
                      <a:pt x="12004" y="18869"/>
                      <a:pt x="11897" y="19478"/>
                      <a:pt x="11879" y="20104"/>
                    </a:cubicBezTo>
                    <a:cubicBezTo>
                      <a:pt x="11790" y="20283"/>
                      <a:pt x="11718" y="20462"/>
                      <a:pt x="11629" y="20641"/>
                    </a:cubicBezTo>
                    <a:cubicBezTo>
                      <a:pt x="11700" y="19997"/>
                      <a:pt x="11647" y="19352"/>
                      <a:pt x="11468" y="18726"/>
                    </a:cubicBezTo>
                    <a:lnTo>
                      <a:pt x="11468" y="18744"/>
                    </a:lnTo>
                    <a:cubicBezTo>
                      <a:pt x="11145" y="17455"/>
                      <a:pt x="11110" y="16256"/>
                      <a:pt x="11020" y="14932"/>
                    </a:cubicBezTo>
                    <a:cubicBezTo>
                      <a:pt x="11020" y="14771"/>
                      <a:pt x="10984" y="14592"/>
                      <a:pt x="10895" y="14449"/>
                    </a:cubicBezTo>
                    <a:close/>
                    <a:moveTo>
                      <a:pt x="9678" y="19907"/>
                    </a:moveTo>
                    <a:cubicBezTo>
                      <a:pt x="9678" y="20193"/>
                      <a:pt x="9607" y="20498"/>
                      <a:pt x="9445" y="20766"/>
                    </a:cubicBezTo>
                    <a:cubicBezTo>
                      <a:pt x="9428" y="20623"/>
                      <a:pt x="9428" y="20498"/>
                      <a:pt x="9410" y="20354"/>
                    </a:cubicBezTo>
                    <a:lnTo>
                      <a:pt x="9428" y="20354"/>
                    </a:lnTo>
                    <a:cubicBezTo>
                      <a:pt x="9481" y="20175"/>
                      <a:pt x="9553" y="20032"/>
                      <a:pt x="9678" y="19907"/>
                    </a:cubicBezTo>
                    <a:close/>
                    <a:moveTo>
                      <a:pt x="7674" y="21589"/>
                    </a:moveTo>
                    <a:cubicBezTo>
                      <a:pt x="7942" y="21661"/>
                      <a:pt x="8121" y="21893"/>
                      <a:pt x="8372" y="22054"/>
                    </a:cubicBezTo>
                    <a:cubicBezTo>
                      <a:pt x="8085" y="21965"/>
                      <a:pt x="7853" y="21804"/>
                      <a:pt x="7674" y="21589"/>
                    </a:cubicBezTo>
                    <a:close/>
                    <a:moveTo>
                      <a:pt x="8569" y="24936"/>
                    </a:moveTo>
                    <a:lnTo>
                      <a:pt x="8569" y="24936"/>
                    </a:lnTo>
                    <a:cubicBezTo>
                      <a:pt x="8676" y="25150"/>
                      <a:pt x="8730" y="25383"/>
                      <a:pt x="8694" y="25616"/>
                    </a:cubicBezTo>
                    <a:cubicBezTo>
                      <a:pt x="8604" y="25401"/>
                      <a:pt x="8551" y="25168"/>
                      <a:pt x="8569" y="24936"/>
                    </a:cubicBezTo>
                    <a:close/>
                    <a:moveTo>
                      <a:pt x="15963" y="23939"/>
                    </a:moveTo>
                    <a:cubicBezTo>
                      <a:pt x="16060" y="23939"/>
                      <a:pt x="16164" y="24653"/>
                      <a:pt x="16158" y="24653"/>
                    </a:cubicBezTo>
                    <a:cubicBezTo>
                      <a:pt x="16157" y="24653"/>
                      <a:pt x="16157" y="24652"/>
                      <a:pt x="16156" y="24649"/>
                    </a:cubicBezTo>
                    <a:cubicBezTo>
                      <a:pt x="16156" y="24989"/>
                      <a:pt x="16085" y="25347"/>
                      <a:pt x="15923" y="25669"/>
                    </a:cubicBezTo>
                    <a:cubicBezTo>
                      <a:pt x="15798" y="25938"/>
                      <a:pt x="15619" y="26188"/>
                      <a:pt x="15422" y="26403"/>
                    </a:cubicBezTo>
                    <a:cubicBezTo>
                      <a:pt x="15422" y="26367"/>
                      <a:pt x="15440" y="26331"/>
                      <a:pt x="15440" y="26296"/>
                    </a:cubicBezTo>
                    <a:cubicBezTo>
                      <a:pt x="15440" y="26235"/>
                      <a:pt x="15391" y="26199"/>
                      <a:pt x="15342" y="26199"/>
                    </a:cubicBezTo>
                    <a:cubicBezTo>
                      <a:pt x="15319" y="26199"/>
                      <a:pt x="15296" y="26207"/>
                      <a:pt x="15279" y="26224"/>
                    </a:cubicBezTo>
                    <a:lnTo>
                      <a:pt x="15226" y="26296"/>
                    </a:lnTo>
                    <a:cubicBezTo>
                      <a:pt x="15226" y="26224"/>
                      <a:pt x="15226" y="26152"/>
                      <a:pt x="15226" y="26081"/>
                    </a:cubicBezTo>
                    <a:cubicBezTo>
                      <a:pt x="15226" y="26063"/>
                      <a:pt x="15208" y="26045"/>
                      <a:pt x="15190" y="26027"/>
                    </a:cubicBezTo>
                    <a:cubicBezTo>
                      <a:pt x="15226" y="25795"/>
                      <a:pt x="15226" y="25562"/>
                      <a:pt x="15190" y="25347"/>
                    </a:cubicBezTo>
                    <a:cubicBezTo>
                      <a:pt x="15315" y="24828"/>
                      <a:pt x="15566" y="24345"/>
                      <a:pt x="15923" y="23951"/>
                    </a:cubicBezTo>
                    <a:lnTo>
                      <a:pt x="15941" y="23951"/>
                    </a:lnTo>
                    <a:cubicBezTo>
                      <a:pt x="15948" y="23943"/>
                      <a:pt x="15956" y="23939"/>
                      <a:pt x="15963" y="23939"/>
                    </a:cubicBezTo>
                    <a:close/>
                    <a:moveTo>
                      <a:pt x="14072" y="23984"/>
                    </a:moveTo>
                    <a:cubicBezTo>
                      <a:pt x="14110" y="23984"/>
                      <a:pt x="14154" y="23996"/>
                      <a:pt x="14206" y="24023"/>
                    </a:cubicBezTo>
                    <a:cubicBezTo>
                      <a:pt x="14546" y="24202"/>
                      <a:pt x="14814" y="24506"/>
                      <a:pt x="14939" y="24882"/>
                    </a:cubicBezTo>
                    <a:cubicBezTo>
                      <a:pt x="14993" y="25043"/>
                      <a:pt x="15029" y="25222"/>
                      <a:pt x="15047" y="25401"/>
                    </a:cubicBezTo>
                    <a:cubicBezTo>
                      <a:pt x="14993" y="25669"/>
                      <a:pt x="14957" y="25938"/>
                      <a:pt x="14957" y="26206"/>
                    </a:cubicBezTo>
                    <a:cubicBezTo>
                      <a:pt x="14939" y="26242"/>
                      <a:pt x="14921" y="26296"/>
                      <a:pt x="14903" y="26331"/>
                    </a:cubicBezTo>
                    <a:cubicBezTo>
                      <a:pt x="14886" y="26206"/>
                      <a:pt x="14832" y="26081"/>
                      <a:pt x="14778" y="25956"/>
                    </a:cubicBezTo>
                    <a:cubicBezTo>
                      <a:pt x="14765" y="25928"/>
                      <a:pt x="14740" y="25917"/>
                      <a:pt x="14716" y="25917"/>
                    </a:cubicBezTo>
                    <a:cubicBezTo>
                      <a:pt x="14676" y="25917"/>
                      <a:pt x="14635" y="25947"/>
                      <a:pt x="14635" y="25991"/>
                    </a:cubicBezTo>
                    <a:cubicBezTo>
                      <a:pt x="14671" y="26242"/>
                      <a:pt x="14725" y="26492"/>
                      <a:pt x="14796" y="26725"/>
                    </a:cubicBezTo>
                    <a:cubicBezTo>
                      <a:pt x="14725" y="26654"/>
                      <a:pt x="14653" y="26582"/>
                      <a:pt x="14581" y="26510"/>
                    </a:cubicBezTo>
                    <a:lnTo>
                      <a:pt x="14581" y="26492"/>
                    </a:lnTo>
                    <a:cubicBezTo>
                      <a:pt x="14510" y="26224"/>
                      <a:pt x="14367" y="25974"/>
                      <a:pt x="14170" y="25777"/>
                    </a:cubicBezTo>
                    <a:cubicBezTo>
                      <a:pt x="14009" y="25401"/>
                      <a:pt x="13901" y="25007"/>
                      <a:pt x="13848" y="24596"/>
                    </a:cubicBezTo>
                    <a:cubicBezTo>
                      <a:pt x="13832" y="24457"/>
                      <a:pt x="13830" y="23984"/>
                      <a:pt x="14072" y="23984"/>
                    </a:cubicBezTo>
                    <a:close/>
                    <a:moveTo>
                      <a:pt x="17516" y="24918"/>
                    </a:moveTo>
                    <a:lnTo>
                      <a:pt x="17516" y="24918"/>
                    </a:lnTo>
                    <a:cubicBezTo>
                      <a:pt x="17230" y="25365"/>
                      <a:pt x="16908" y="25759"/>
                      <a:pt x="16514" y="26081"/>
                    </a:cubicBezTo>
                    <a:cubicBezTo>
                      <a:pt x="16299" y="26278"/>
                      <a:pt x="16049" y="26457"/>
                      <a:pt x="15816" y="26618"/>
                    </a:cubicBezTo>
                    <a:lnTo>
                      <a:pt x="15512" y="26743"/>
                    </a:lnTo>
                    <a:cubicBezTo>
                      <a:pt x="15458" y="26779"/>
                      <a:pt x="15458" y="26850"/>
                      <a:pt x="15512" y="26850"/>
                    </a:cubicBezTo>
                    <a:cubicBezTo>
                      <a:pt x="15458" y="26886"/>
                      <a:pt x="15405" y="26940"/>
                      <a:pt x="15351" y="26976"/>
                    </a:cubicBezTo>
                    <a:lnTo>
                      <a:pt x="15243" y="26958"/>
                    </a:lnTo>
                    <a:cubicBezTo>
                      <a:pt x="15279" y="26886"/>
                      <a:pt x="15315" y="26815"/>
                      <a:pt x="15351" y="26761"/>
                    </a:cubicBezTo>
                    <a:cubicBezTo>
                      <a:pt x="15655" y="26475"/>
                      <a:pt x="15888" y="26152"/>
                      <a:pt x="16049" y="25777"/>
                    </a:cubicBezTo>
                    <a:cubicBezTo>
                      <a:pt x="16442" y="25329"/>
                      <a:pt x="16890" y="24953"/>
                      <a:pt x="17498" y="24936"/>
                    </a:cubicBezTo>
                    <a:lnTo>
                      <a:pt x="17516" y="24918"/>
                    </a:lnTo>
                    <a:close/>
                    <a:moveTo>
                      <a:pt x="13202" y="25443"/>
                    </a:moveTo>
                    <a:cubicBezTo>
                      <a:pt x="13241" y="25443"/>
                      <a:pt x="13289" y="25447"/>
                      <a:pt x="13347" y="25455"/>
                    </a:cubicBezTo>
                    <a:cubicBezTo>
                      <a:pt x="13526" y="25508"/>
                      <a:pt x="13704" y="25616"/>
                      <a:pt x="13848" y="25741"/>
                    </a:cubicBezTo>
                    <a:cubicBezTo>
                      <a:pt x="13955" y="25830"/>
                      <a:pt x="14045" y="25920"/>
                      <a:pt x="14134" y="26027"/>
                    </a:cubicBezTo>
                    <a:cubicBezTo>
                      <a:pt x="14206" y="26206"/>
                      <a:pt x="14313" y="26367"/>
                      <a:pt x="14420" y="26528"/>
                    </a:cubicBezTo>
                    <a:cubicBezTo>
                      <a:pt x="14438" y="26689"/>
                      <a:pt x="14474" y="26850"/>
                      <a:pt x="14510" y="26994"/>
                    </a:cubicBezTo>
                    <a:cubicBezTo>
                      <a:pt x="13848" y="26850"/>
                      <a:pt x="13329" y="26367"/>
                      <a:pt x="13096" y="25741"/>
                    </a:cubicBezTo>
                    <a:cubicBezTo>
                      <a:pt x="13024" y="25512"/>
                      <a:pt x="13045" y="25443"/>
                      <a:pt x="13202" y="25443"/>
                    </a:cubicBezTo>
                    <a:close/>
                    <a:moveTo>
                      <a:pt x="17319" y="26385"/>
                    </a:moveTo>
                    <a:cubicBezTo>
                      <a:pt x="16890" y="26725"/>
                      <a:pt x="16371" y="26922"/>
                      <a:pt x="15834" y="27011"/>
                    </a:cubicBezTo>
                    <a:cubicBezTo>
                      <a:pt x="15870" y="26958"/>
                      <a:pt x="15888" y="26904"/>
                      <a:pt x="15906" y="26868"/>
                    </a:cubicBezTo>
                    <a:cubicBezTo>
                      <a:pt x="15923" y="26832"/>
                      <a:pt x="15906" y="26815"/>
                      <a:pt x="15888" y="26797"/>
                    </a:cubicBezTo>
                    <a:cubicBezTo>
                      <a:pt x="16371" y="26707"/>
                      <a:pt x="16854" y="26528"/>
                      <a:pt x="17319" y="26385"/>
                    </a:cubicBezTo>
                    <a:close/>
                    <a:moveTo>
                      <a:pt x="10552" y="26200"/>
                    </a:moveTo>
                    <a:cubicBezTo>
                      <a:pt x="10533" y="26369"/>
                      <a:pt x="10497" y="26537"/>
                      <a:pt x="10430" y="26689"/>
                    </a:cubicBezTo>
                    <a:cubicBezTo>
                      <a:pt x="10376" y="26850"/>
                      <a:pt x="10287" y="26994"/>
                      <a:pt x="10215" y="27137"/>
                    </a:cubicBezTo>
                    <a:lnTo>
                      <a:pt x="10215" y="27083"/>
                    </a:lnTo>
                    <a:cubicBezTo>
                      <a:pt x="10249" y="26772"/>
                      <a:pt x="10367" y="26462"/>
                      <a:pt x="10552" y="26200"/>
                    </a:cubicBezTo>
                    <a:close/>
                    <a:moveTo>
                      <a:pt x="14725" y="27137"/>
                    </a:moveTo>
                    <a:cubicBezTo>
                      <a:pt x="14760" y="27244"/>
                      <a:pt x="14778" y="27334"/>
                      <a:pt x="14814" y="27441"/>
                    </a:cubicBezTo>
                    <a:lnTo>
                      <a:pt x="14778" y="27548"/>
                    </a:lnTo>
                    <a:cubicBezTo>
                      <a:pt x="14725" y="27423"/>
                      <a:pt x="14689" y="27280"/>
                      <a:pt x="14653" y="27155"/>
                    </a:cubicBezTo>
                    <a:lnTo>
                      <a:pt x="14653" y="27137"/>
                    </a:lnTo>
                    <a:close/>
                    <a:moveTo>
                      <a:pt x="15190" y="28550"/>
                    </a:moveTo>
                    <a:lnTo>
                      <a:pt x="15190" y="28550"/>
                    </a:lnTo>
                    <a:cubicBezTo>
                      <a:pt x="14993" y="28837"/>
                      <a:pt x="14725" y="29087"/>
                      <a:pt x="14420" y="29266"/>
                    </a:cubicBezTo>
                    <a:lnTo>
                      <a:pt x="14420" y="29248"/>
                    </a:lnTo>
                    <a:lnTo>
                      <a:pt x="14456" y="29230"/>
                    </a:lnTo>
                    <a:cubicBezTo>
                      <a:pt x="14474" y="29213"/>
                      <a:pt x="14492" y="29177"/>
                      <a:pt x="14456" y="29141"/>
                    </a:cubicBezTo>
                    <a:cubicBezTo>
                      <a:pt x="14653" y="28890"/>
                      <a:pt x="14903" y="28694"/>
                      <a:pt x="15190" y="28550"/>
                    </a:cubicBezTo>
                    <a:close/>
                    <a:moveTo>
                      <a:pt x="7602" y="24273"/>
                    </a:moveTo>
                    <a:cubicBezTo>
                      <a:pt x="7602" y="24274"/>
                      <a:pt x="7853" y="25079"/>
                      <a:pt x="7853" y="25097"/>
                    </a:cubicBezTo>
                    <a:cubicBezTo>
                      <a:pt x="8014" y="25669"/>
                      <a:pt x="8103" y="26260"/>
                      <a:pt x="8103" y="26868"/>
                    </a:cubicBezTo>
                    <a:cubicBezTo>
                      <a:pt x="8121" y="27598"/>
                      <a:pt x="8087" y="28327"/>
                      <a:pt x="8004" y="29057"/>
                    </a:cubicBezTo>
                    <a:lnTo>
                      <a:pt x="8004" y="29057"/>
                    </a:lnTo>
                    <a:cubicBezTo>
                      <a:pt x="7885" y="28274"/>
                      <a:pt x="7816" y="27491"/>
                      <a:pt x="7799" y="26725"/>
                    </a:cubicBezTo>
                    <a:cubicBezTo>
                      <a:pt x="7799" y="26689"/>
                      <a:pt x="7777" y="26671"/>
                      <a:pt x="7752" y="26671"/>
                    </a:cubicBezTo>
                    <a:cubicBezTo>
                      <a:pt x="7728" y="26671"/>
                      <a:pt x="7701" y="26689"/>
                      <a:pt x="7692" y="26725"/>
                    </a:cubicBezTo>
                    <a:cubicBezTo>
                      <a:pt x="7692" y="27620"/>
                      <a:pt x="7781" y="28515"/>
                      <a:pt x="7978" y="29391"/>
                    </a:cubicBezTo>
                    <a:cubicBezTo>
                      <a:pt x="7978" y="29391"/>
                      <a:pt x="7978" y="29391"/>
                      <a:pt x="7978" y="29409"/>
                    </a:cubicBezTo>
                    <a:lnTo>
                      <a:pt x="7978" y="29445"/>
                    </a:lnTo>
                    <a:cubicBezTo>
                      <a:pt x="7495" y="27763"/>
                      <a:pt x="7280" y="26027"/>
                      <a:pt x="7602" y="24273"/>
                    </a:cubicBezTo>
                    <a:close/>
                    <a:moveTo>
                      <a:pt x="13490" y="29910"/>
                    </a:moveTo>
                    <a:cubicBezTo>
                      <a:pt x="13633" y="30179"/>
                      <a:pt x="13722" y="30465"/>
                      <a:pt x="13740" y="30769"/>
                    </a:cubicBezTo>
                    <a:cubicBezTo>
                      <a:pt x="13597" y="30501"/>
                      <a:pt x="13526" y="30215"/>
                      <a:pt x="13490" y="29910"/>
                    </a:cubicBezTo>
                    <a:close/>
                    <a:moveTo>
                      <a:pt x="5843" y="28797"/>
                    </a:moveTo>
                    <a:cubicBezTo>
                      <a:pt x="5894" y="28797"/>
                      <a:pt x="5927" y="28857"/>
                      <a:pt x="5920" y="29016"/>
                    </a:cubicBezTo>
                    <a:cubicBezTo>
                      <a:pt x="5920" y="29284"/>
                      <a:pt x="5884" y="29535"/>
                      <a:pt x="5884" y="29803"/>
                    </a:cubicBezTo>
                    <a:cubicBezTo>
                      <a:pt x="5866" y="30107"/>
                      <a:pt x="5813" y="30429"/>
                      <a:pt x="5777" y="30734"/>
                    </a:cubicBezTo>
                    <a:lnTo>
                      <a:pt x="5777" y="30716"/>
                    </a:lnTo>
                    <a:cubicBezTo>
                      <a:pt x="5762" y="30706"/>
                      <a:pt x="5744" y="30701"/>
                      <a:pt x="5726" y="30701"/>
                    </a:cubicBezTo>
                    <a:cubicBezTo>
                      <a:pt x="5680" y="30701"/>
                      <a:pt x="5634" y="30731"/>
                      <a:pt x="5634" y="30769"/>
                    </a:cubicBezTo>
                    <a:lnTo>
                      <a:pt x="5634" y="30805"/>
                    </a:lnTo>
                    <a:cubicBezTo>
                      <a:pt x="5580" y="30590"/>
                      <a:pt x="5509" y="30411"/>
                      <a:pt x="5401" y="30233"/>
                    </a:cubicBezTo>
                    <a:cubicBezTo>
                      <a:pt x="5330" y="29821"/>
                      <a:pt x="5401" y="29409"/>
                      <a:pt x="5580" y="29051"/>
                    </a:cubicBezTo>
                    <a:lnTo>
                      <a:pt x="5580" y="29069"/>
                    </a:lnTo>
                    <a:cubicBezTo>
                      <a:pt x="5655" y="28930"/>
                      <a:pt x="5768" y="28797"/>
                      <a:pt x="5843" y="28797"/>
                    </a:cubicBezTo>
                    <a:close/>
                    <a:moveTo>
                      <a:pt x="6439" y="29409"/>
                    </a:moveTo>
                    <a:lnTo>
                      <a:pt x="6439" y="29409"/>
                    </a:lnTo>
                    <a:cubicBezTo>
                      <a:pt x="6564" y="29964"/>
                      <a:pt x="6314" y="30555"/>
                      <a:pt x="6117" y="31109"/>
                    </a:cubicBezTo>
                    <a:cubicBezTo>
                      <a:pt x="6099" y="30984"/>
                      <a:pt x="6099" y="30859"/>
                      <a:pt x="6081" y="30751"/>
                    </a:cubicBezTo>
                    <a:lnTo>
                      <a:pt x="6081" y="30734"/>
                    </a:lnTo>
                    <a:cubicBezTo>
                      <a:pt x="6081" y="30708"/>
                      <a:pt x="6054" y="30683"/>
                      <a:pt x="6026" y="30683"/>
                    </a:cubicBezTo>
                    <a:cubicBezTo>
                      <a:pt x="6014" y="30683"/>
                      <a:pt x="6002" y="30687"/>
                      <a:pt x="5992" y="30698"/>
                    </a:cubicBezTo>
                    <a:cubicBezTo>
                      <a:pt x="6027" y="30465"/>
                      <a:pt x="6045" y="30250"/>
                      <a:pt x="6063" y="30018"/>
                    </a:cubicBezTo>
                    <a:cubicBezTo>
                      <a:pt x="6242" y="29857"/>
                      <a:pt x="6367" y="29642"/>
                      <a:pt x="6439" y="29409"/>
                    </a:cubicBezTo>
                    <a:close/>
                    <a:moveTo>
                      <a:pt x="4059" y="29123"/>
                    </a:moveTo>
                    <a:lnTo>
                      <a:pt x="4059" y="29123"/>
                    </a:lnTo>
                    <a:cubicBezTo>
                      <a:pt x="4453" y="29338"/>
                      <a:pt x="4811" y="29642"/>
                      <a:pt x="5079" y="30018"/>
                    </a:cubicBezTo>
                    <a:cubicBezTo>
                      <a:pt x="5151" y="30125"/>
                      <a:pt x="5222" y="30250"/>
                      <a:pt x="5276" y="30376"/>
                    </a:cubicBezTo>
                    <a:cubicBezTo>
                      <a:pt x="5312" y="30519"/>
                      <a:pt x="5365" y="30644"/>
                      <a:pt x="5419" y="30769"/>
                    </a:cubicBezTo>
                    <a:lnTo>
                      <a:pt x="5383" y="30734"/>
                    </a:lnTo>
                    <a:cubicBezTo>
                      <a:pt x="5371" y="30722"/>
                      <a:pt x="5353" y="30716"/>
                      <a:pt x="5335" y="30716"/>
                    </a:cubicBezTo>
                    <a:cubicBezTo>
                      <a:pt x="5298" y="30716"/>
                      <a:pt x="5258" y="30740"/>
                      <a:pt x="5258" y="30787"/>
                    </a:cubicBezTo>
                    <a:cubicBezTo>
                      <a:pt x="5240" y="30895"/>
                      <a:pt x="5240" y="31020"/>
                      <a:pt x="5258" y="31127"/>
                    </a:cubicBezTo>
                    <a:cubicBezTo>
                      <a:pt x="5186" y="31074"/>
                      <a:pt x="5115" y="31020"/>
                      <a:pt x="5043" y="30966"/>
                    </a:cubicBezTo>
                    <a:cubicBezTo>
                      <a:pt x="4900" y="30805"/>
                      <a:pt x="4721" y="30662"/>
                      <a:pt x="4560" y="30537"/>
                    </a:cubicBezTo>
                    <a:cubicBezTo>
                      <a:pt x="4488" y="30429"/>
                      <a:pt x="4453" y="30322"/>
                      <a:pt x="4417" y="30250"/>
                    </a:cubicBezTo>
                    <a:cubicBezTo>
                      <a:pt x="4220" y="29910"/>
                      <a:pt x="4095" y="29517"/>
                      <a:pt x="4059" y="29123"/>
                    </a:cubicBezTo>
                    <a:close/>
                    <a:moveTo>
                      <a:pt x="8783" y="30000"/>
                    </a:moveTo>
                    <a:cubicBezTo>
                      <a:pt x="8783" y="30394"/>
                      <a:pt x="8515" y="30751"/>
                      <a:pt x="8336" y="31127"/>
                    </a:cubicBezTo>
                    <a:lnTo>
                      <a:pt x="8336" y="31074"/>
                    </a:lnTo>
                    <a:cubicBezTo>
                      <a:pt x="8443" y="30698"/>
                      <a:pt x="8604" y="30340"/>
                      <a:pt x="8783" y="30000"/>
                    </a:cubicBezTo>
                    <a:close/>
                    <a:moveTo>
                      <a:pt x="3403" y="30138"/>
                    </a:moveTo>
                    <a:cubicBezTo>
                      <a:pt x="3792" y="30138"/>
                      <a:pt x="4202" y="30498"/>
                      <a:pt x="4471" y="30716"/>
                    </a:cubicBezTo>
                    <a:cubicBezTo>
                      <a:pt x="4506" y="30734"/>
                      <a:pt x="4524" y="30751"/>
                      <a:pt x="4542" y="30787"/>
                    </a:cubicBezTo>
                    <a:cubicBezTo>
                      <a:pt x="4650" y="30966"/>
                      <a:pt x="4793" y="31109"/>
                      <a:pt x="4972" y="31217"/>
                    </a:cubicBezTo>
                    <a:lnTo>
                      <a:pt x="5043" y="31288"/>
                    </a:lnTo>
                    <a:cubicBezTo>
                      <a:pt x="5061" y="31306"/>
                      <a:pt x="5079" y="31342"/>
                      <a:pt x="5097" y="31360"/>
                    </a:cubicBezTo>
                    <a:cubicBezTo>
                      <a:pt x="4972" y="31324"/>
                      <a:pt x="4828" y="31306"/>
                      <a:pt x="4703" y="31306"/>
                    </a:cubicBezTo>
                    <a:cubicBezTo>
                      <a:pt x="4685" y="31306"/>
                      <a:pt x="4650" y="31324"/>
                      <a:pt x="4650" y="31342"/>
                    </a:cubicBezTo>
                    <a:lnTo>
                      <a:pt x="4632" y="31342"/>
                    </a:lnTo>
                    <a:cubicBezTo>
                      <a:pt x="4471" y="31288"/>
                      <a:pt x="4274" y="31253"/>
                      <a:pt x="4095" y="31217"/>
                    </a:cubicBezTo>
                    <a:cubicBezTo>
                      <a:pt x="3952" y="31163"/>
                      <a:pt x="3791" y="31092"/>
                      <a:pt x="3647" y="31038"/>
                    </a:cubicBezTo>
                    <a:cubicBezTo>
                      <a:pt x="3468" y="30948"/>
                      <a:pt x="3307" y="30859"/>
                      <a:pt x="3164" y="30734"/>
                    </a:cubicBezTo>
                    <a:cubicBezTo>
                      <a:pt x="2896" y="30555"/>
                      <a:pt x="3003" y="30143"/>
                      <a:pt x="3325" y="30143"/>
                    </a:cubicBezTo>
                    <a:cubicBezTo>
                      <a:pt x="3351" y="30140"/>
                      <a:pt x="3377" y="30138"/>
                      <a:pt x="3403" y="30138"/>
                    </a:cubicBezTo>
                    <a:close/>
                    <a:moveTo>
                      <a:pt x="5401" y="30966"/>
                    </a:moveTo>
                    <a:lnTo>
                      <a:pt x="5401" y="30966"/>
                    </a:lnTo>
                    <a:cubicBezTo>
                      <a:pt x="5455" y="31038"/>
                      <a:pt x="5509" y="31109"/>
                      <a:pt x="5562" y="31181"/>
                    </a:cubicBezTo>
                    <a:cubicBezTo>
                      <a:pt x="5579" y="31264"/>
                      <a:pt x="5596" y="31332"/>
                      <a:pt x="5627" y="31414"/>
                    </a:cubicBezTo>
                    <a:lnTo>
                      <a:pt x="5627" y="31414"/>
                    </a:lnTo>
                    <a:cubicBezTo>
                      <a:pt x="5611" y="31414"/>
                      <a:pt x="5598" y="31416"/>
                      <a:pt x="5598" y="31432"/>
                    </a:cubicBezTo>
                    <a:cubicBezTo>
                      <a:pt x="5562" y="31378"/>
                      <a:pt x="5509" y="31324"/>
                      <a:pt x="5455" y="31288"/>
                    </a:cubicBezTo>
                    <a:cubicBezTo>
                      <a:pt x="5419" y="31181"/>
                      <a:pt x="5401" y="31074"/>
                      <a:pt x="5401" y="30966"/>
                    </a:cubicBezTo>
                    <a:close/>
                    <a:moveTo>
                      <a:pt x="5866" y="31163"/>
                    </a:moveTo>
                    <a:cubicBezTo>
                      <a:pt x="5920" y="31288"/>
                      <a:pt x="5956" y="31432"/>
                      <a:pt x="5974" y="31557"/>
                    </a:cubicBezTo>
                    <a:lnTo>
                      <a:pt x="5974" y="31575"/>
                    </a:lnTo>
                    <a:cubicBezTo>
                      <a:pt x="5974" y="31593"/>
                      <a:pt x="5992" y="31610"/>
                      <a:pt x="5992" y="31610"/>
                    </a:cubicBezTo>
                    <a:cubicBezTo>
                      <a:pt x="5992" y="31664"/>
                      <a:pt x="6010" y="31736"/>
                      <a:pt x="6010" y="31789"/>
                    </a:cubicBezTo>
                    <a:lnTo>
                      <a:pt x="5974" y="31754"/>
                    </a:lnTo>
                    <a:cubicBezTo>
                      <a:pt x="5956" y="31700"/>
                      <a:pt x="5938" y="31628"/>
                      <a:pt x="5920" y="31575"/>
                    </a:cubicBezTo>
                    <a:cubicBezTo>
                      <a:pt x="5884" y="31467"/>
                      <a:pt x="5866" y="31378"/>
                      <a:pt x="5849" y="31270"/>
                    </a:cubicBezTo>
                    <a:cubicBezTo>
                      <a:pt x="5849" y="31235"/>
                      <a:pt x="5866" y="31199"/>
                      <a:pt x="5866" y="31163"/>
                    </a:cubicBezTo>
                    <a:close/>
                    <a:moveTo>
                      <a:pt x="4936" y="31467"/>
                    </a:moveTo>
                    <a:lnTo>
                      <a:pt x="4936" y="31467"/>
                    </a:lnTo>
                    <a:cubicBezTo>
                      <a:pt x="5079" y="31485"/>
                      <a:pt x="5240" y="31539"/>
                      <a:pt x="5383" y="31628"/>
                    </a:cubicBezTo>
                    <a:cubicBezTo>
                      <a:pt x="5473" y="31700"/>
                      <a:pt x="5580" y="31772"/>
                      <a:pt x="5687" y="31825"/>
                    </a:cubicBezTo>
                    <a:lnTo>
                      <a:pt x="5741" y="31825"/>
                    </a:lnTo>
                    <a:cubicBezTo>
                      <a:pt x="5777" y="31825"/>
                      <a:pt x="5795" y="31825"/>
                      <a:pt x="5813" y="31807"/>
                    </a:cubicBezTo>
                    <a:cubicBezTo>
                      <a:pt x="5831" y="31861"/>
                      <a:pt x="5831" y="31897"/>
                      <a:pt x="5849" y="31933"/>
                    </a:cubicBezTo>
                    <a:cubicBezTo>
                      <a:pt x="5526" y="31843"/>
                      <a:pt x="5204" y="31682"/>
                      <a:pt x="4936" y="31467"/>
                    </a:cubicBezTo>
                    <a:close/>
                    <a:moveTo>
                      <a:pt x="12863" y="31861"/>
                    </a:moveTo>
                    <a:lnTo>
                      <a:pt x="12863" y="31861"/>
                    </a:lnTo>
                    <a:cubicBezTo>
                      <a:pt x="13042" y="32237"/>
                      <a:pt x="13114" y="32630"/>
                      <a:pt x="13114" y="33024"/>
                    </a:cubicBezTo>
                    <a:cubicBezTo>
                      <a:pt x="12917" y="32666"/>
                      <a:pt x="12774" y="32237"/>
                      <a:pt x="12863" y="31861"/>
                    </a:cubicBezTo>
                    <a:close/>
                    <a:moveTo>
                      <a:pt x="11575" y="32559"/>
                    </a:moveTo>
                    <a:cubicBezTo>
                      <a:pt x="11700" y="33078"/>
                      <a:pt x="11432" y="33525"/>
                      <a:pt x="11217" y="33991"/>
                    </a:cubicBezTo>
                    <a:cubicBezTo>
                      <a:pt x="11145" y="33489"/>
                      <a:pt x="11289" y="32988"/>
                      <a:pt x="11575" y="32559"/>
                    </a:cubicBezTo>
                    <a:close/>
                    <a:moveTo>
                      <a:pt x="17427" y="30089"/>
                    </a:moveTo>
                    <a:cubicBezTo>
                      <a:pt x="17427" y="30090"/>
                      <a:pt x="16765" y="31610"/>
                      <a:pt x="16657" y="31789"/>
                    </a:cubicBezTo>
                    <a:cubicBezTo>
                      <a:pt x="16228" y="32541"/>
                      <a:pt x="15745" y="33257"/>
                      <a:pt x="15226" y="33955"/>
                    </a:cubicBezTo>
                    <a:cubicBezTo>
                      <a:pt x="14385" y="35136"/>
                      <a:pt x="13561" y="36317"/>
                      <a:pt x="12667" y="37462"/>
                    </a:cubicBezTo>
                    <a:cubicBezTo>
                      <a:pt x="12720" y="37176"/>
                      <a:pt x="12756" y="36890"/>
                      <a:pt x="12810" y="36621"/>
                    </a:cubicBezTo>
                    <a:cubicBezTo>
                      <a:pt x="13024" y="36031"/>
                      <a:pt x="13275" y="35458"/>
                      <a:pt x="13579" y="34921"/>
                    </a:cubicBezTo>
                    <a:cubicBezTo>
                      <a:pt x="14259" y="33758"/>
                      <a:pt x="15172" y="32774"/>
                      <a:pt x="15762" y="31557"/>
                    </a:cubicBezTo>
                    <a:cubicBezTo>
                      <a:pt x="15774" y="31522"/>
                      <a:pt x="15755" y="31494"/>
                      <a:pt x="15731" y="31494"/>
                    </a:cubicBezTo>
                    <a:cubicBezTo>
                      <a:pt x="15718" y="31494"/>
                      <a:pt x="15703" y="31502"/>
                      <a:pt x="15691" y="31521"/>
                    </a:cubicBezTo>
                    <a:cubicBezTo>
                      <a:pt x="14993" y="32648"/>
                      <a:pt x="14206" y="33722"/>
                      <a:pt x="13490" y="34849"/>
                    </a:cubicBezTo>
                    <a:cubicBezTo>
                      <a:pt x="13257" y="35225"/>
                      <a:pt x="13060" y="35619"/>
                      <a:pt x="12899" y="36031"/>
                    </a:cubicBezTo>
                    <a:cubicBezTo>
                      <a:pt x="12971" y="35655"/>
                      <a:pt x="13042" y="35297"/>
                      <a:pt x="13114" y="34921"/>
                    </a:cubicBezTo>
                    <a:cubicBezTo>
                      <a:pt x="13866" y="32809"/>
                      <a:pt x="15297" y="30859"/>
                      <a:pt x="17427" y="30089"/>
                    </a:cubicBezTo>
                    <a:close/>
                    <a:moveTo>
                      <a:pt x="10716" y="36585"/>
                    </a:moveTo>
                    <a:lnTo>
                      <a:pt x="10716" y="36585"/>
                    </a:lnTo>
                    <a:cubicBezTo>
                      <a:pt x="11074" y="36782"/>
                      <a:pt x="11271" y="37176"/>
                      <a:pt x="11450" y="37534"/>
                    </a:cubicBezTo>
                    <a:cubicBezTo>
                      <a:pt x="11074" y="37355"/>
                      <a:pt x="10788" y="37015"/>
                      <a:pt x="10716" y="36585"/>
                    </a:cubicBezTo>
                    <a:close/>
                    <a:moveTo>
                      <a:pt x="9714" y="30895"/>
                    </a:moveTo>
                    <a:cubicBezTo>
                      <a:pt x="9750" y="31754"/>
                      <a:pt x="9964" y="32630"/>
                      <a:pt x="9964" y="33454"/>
                    </a:cubicBezTo>
                    <a:cubicBezTo>
                      <a:pt x="9947" y="34939"/>
                      <a:pt x="9857" y="36424"/>
                      <a:pt x="9785" y="37910"/>
                    </a:cubicBezTo>
                    <a:cubicBezTo>
                      <a:pt x="9768" y="37856"/>
                      <a:pt x="9750" y="37784"/>
                      <a:pt x="9714" y="37731"/>
                    </a:cubicBezTo>
                    <a:lnTo>
                      <a:pt x="9732" y="37731"/>
                    </a:lnTo>
                    <a:cubicBezTo>
                      <a:pt x="9678" y="36550"/>
                      <a:pt x="9463" y="35386"/>
                      <a:pt x="9571" y="34205"/>
                    </a:cubicBezTo>
                    <a:cubicBezTo>
                      <a:pt x="9571" y="34187"/>
                      <a:pt x="9557" y="34178"/>
                      <a:pt x="9544" y="34178"/>
                    </a:cubicBezTo>
                    <a:cubicBezTo>
                      <a:pt x="9530" y="34178"/>
                      <a:pt x="9517" y="34187"/>
                      <a:pt x="9517" y="34205"/>
                    </a:cubicBezTo>
                    <a:cubicBezTo>
                      <a:pt x="9410" y="35225"/>
                      <a:pt x="9428" y="36245"/>
                      <a:pt x="9553" y="37247"/>
                    </a:cubicBezTo>
                    <a:cubicBezTo>
                      <a:pt x="9445" y="36961"/>
                      <a:pt x="9338" y="36657"/>
                      <a:pt x="9249" y="36353"/>
                    </a:cubicBezTo>
                    <a:cubicBezTo>
                      <a:pt x="9249" y="36335"/>
                      <a:pt x="9249" y="36317"/>
                      <a:pt x="9249" y="36299"/>
                    </a:cubicBezTo>
                    <a:cubicBezTo>
                      <a:pt x="8980" y="35118"/>
                      <a:pt x="8873" y="34008"/>
                      <a:pt x="9141" y="32827"/>
                    </a:cubicBezTo>
                    <a:cubicBezTo>
                      <a:pt x="9302" y="32165"/>
                      <a:pt x="9517" y="31539"/>
                      <a:pt x="9714" y="30895"/>
                    </a:cubicBezTo>
                    <a:close/>
                    <a:moveTo>
                      <a:pt x="4882" y="33883"/>
                    </a:moveTo>
                    <a:cubicBezTo>
                      <a:pt x="4965" y="33883"/>
                      <a:pt x="5103" y="33905"/>
                      <a:pt x="5312" y="33955"/>
                    </a:cubicBezTo>
                    <a:cubicBezTo>
                      <a:pt x="6081" y="34152"/>
                      <a:pt x="6797" y="34778"/>
                      <a:pt x="7388" y="35279"/>
                    </a:cubicBezTo>
                    <a:cubicBezTo>
                      <a:pt x="8282" y="36102"/>
                      <a:pt x="9052" y="37068"/>
                      <a:pt x="9642" y="38142"/>
                    </a:cubicBezTo>
                    <a:lnTo>
                      <a:pt x="9768" y="38500"/>
                    </a:lnTo>
                    <a:cubicBezTo>
                      <a:pt x="9678" y="38375"/>
                      <a:pt x="9571" y="38267"/>
                      <a:pt x="9445" y="38160"/>
                    </a:cubicBezTo>
                    <a:cubicBezTo>
                      <a:pt x="9123" y="37713"/>
                      <a:pt x="8783" y="37283"/>
                      <a:pt x="8390" y="36872"/>
                    </a:cubicBezTo>
                    <a:cubicBezTo>
                      <a:pt x="7853" y="36263"/>
                      <a:pt x="7137" y="35870"/>
                      <a:pt x="6600" y="35279"/>
                    </a:cubicBezTo>
                    <a:cubicBezTo>
                      <a:pt x="6591" y="35265"/>
                      <a:pt x="6581" y="35260"/>
                      <a:pt x="6571" y="35260"/>
                    </a:cubicBezTo>
                    <a:cubicBezTo>
                      <a:pt x="6543" y="35260"/>
                      <a:pt x="6520" y="35306"/>
                      <a:pt x="6546" y="35333"/>
                    </a:cubicBezTo>
                    <a:cubicBezTo>
                      <a:pt x="7012" y="35887"/>
                      <a:pt x="7656" y="36263"/>
                      <a:pt x="8139" y="36782"/>
                    </a:cubicBezTo>
                    <a:cubicBezTo>
                      <a:pt x="8443" y="37122"/>
                      <a:pt x="8730" y="37462"/>
                      <a:pt x="8998" y="37820"/>
                    </a:cubicBezTo>
                    <a:cubicBezTo>
                      <a:pt x="8694" y="37623"/>
                      <a:pt x="8390" y="37444"/>
                      <a:pt x="8085" y="37283"/>
                    </a:cubicBezTo>
                    <a:cubicBezTo>
                      <a:pt x="6815" y="36567"/>
                      <a:pt x="6081" y="35673"/>
                      <a:pt x="5222" y="34509"/>
                    </a:cubicBezTo>
                    <a:cubicBezTo>
                      <a:pt x="4997" y="34185"/>
                      <a:pt x="4571" y="33883"/>
                      <a:pt x="4882" y="33883"/>
                    </a:cubicBezTo>
                    <a:close/>
                    <a:moveTo>
                      <a:pt x="9660" y="40057"/>
                    </a:moveTo>
                    <a:lnTo>
                      <a:pt x="9660" y="40057"/>
                    </a:lnTo>
                    <a:cubicBezTo>
                      <a:pt x="9875" y="40200"/>
                      <a:pt x="10072" y="40397"/>
                      <a:pt x="10215" y="40630"/>
                    </a:cubicBezTo>
                    <a:cubicBezTo>
                      <a:pt x="9982" y="40486"/>
                      <a:pt x="9803" y="40290"/>
                      <a:pt x="9660" y="40057"/>
                    </a:cubicBezTo>
                    <a:close/>
                    <a:moveTo>
                      <a:pt x="12738" y="41113"/>
                    </a:moveTo>
                    <a:lnTo>
                      <a:pt x="12738" y="41113"/>
                    </a:lnTo>
                    <a:cubicBezTo>
                      <a:pt x="12613" y="41560"/>
                      <a:pt x="12452" y="41990"/>
                      <a:pt x="12255" y="42401"/>
                    </a:cubicBezTo>
                    <a:cubicBezTo>
                      <a:pt x="12255" y="42294"/>
                      <a:pt x="12255" y="42186"/>
                      <a:pt x="12237" y="42097"/>
                    </a:cubicBezTo>
                    <a:cubicBezTo>
                      <a:pt x="12380" y="41757"/>
                      <a:pt x="12541" y="41417"/>
                      <a:pt x="12738" y="41113"/>
                    </a:cubicBezTo>
                    <a:close/>
                    <a:moveTo>
                      <a:pt x="9642" y="24399"/>
                    </a:moveTo>
                    <a:cubicBezTo>
                      <a:pt x="9768" y="25455"/>
                      <a:pt x="9911" y="26510"/>
                      <a:pt x="10054" y="27566"/>
                    </a:cubicBezTo>
                    <a:lnTo>
                      <a:pt x="10054" y="27584"/>
                    </a:lnTo>
                    <a:cubicBezTo>
                      <a:pt x="10376" y="29875"/>
                      <a:pt x="10734" y="32147"/>
                      <a:pt x="11074" y="34438"/>
                    </a:cubicBezTo>
                    <a:cubicBezTo>
                      <a:pt x="11074" y="34456"/>
                      <a:pt x="11074" y="34474"/>
                      <a:pt x="11092" y="34492"/>
                    </a:cubicBezTo>
                    <a:cubicBezTo>
                      <a:pt x="11217" y="35368"/>
                      <a:pt x="11342" y="36245"/>
                      <a:pt x="11468" y="37122"/>
                    </a:cubicBezTo>
                    <a:cubicBezTo>
                      <a:pt x="11289" y="36782"/>
                      <a:pt x="11002" y="36514"/>
                      <a:pt x="10644" y="36371"/>
                    </a:cubicBezTo>
                    <a:cubicBezTo>
                      <a:pt x="10635" y="36367"/>
                      <a:pt x="10626" y="36366"/>
                      <a:pt x="10618" y="36366"/>
                    </a:cubicBezTo>
                    <a:cubicBezTo>
                      <a:pt x="10579" y="36366"/>
                      <a:pt x="10555" y="36398"/>
                      <a:pt x="10555" y="36442"/>
                    </a:cubicBezTo>
                    <a:cubicBezTo>
                      <a:pt x="10573" y="37033"/>
                      <a:pt x="10967" y="37516"/>
                      <a:pt x="11539" y="37659"/>
                    </a:cubicBezTo>
                    <a:cubicBezTo>
                      <a:pt x="11629" y="38393"/>
                      <a:pt x="11718" y="39109"/>
                      <a:pt x="11790" y="39842"/>
                    </a:cubicBezTo>
                    <a:cubicBezTo>
                      <a:pt x="11897" y="40952"/>
                      <a:pt x="11969" y="42061"/>
                      <a:pt x="11969" y="43189"/>
                    </a:cubicBezTo>
                    <a:cubicBezTo>
                      <a:pt x="11521" y="41399"/>
                      <a:pt x="10537" y="39663"/>
                      <a:pt x="9875" y="38017"/>
                    </a:cubicBezTo>
                    <a:cubicBezTo>
                      <a:pt x="9893" y="38017"/>
                      <a:pt x="9911" y="38017"/>
                      <a:pt x="9911" y="37981"/>
                    </a:cubicBezTo>
                    <a:cubicBezTo>
                      <a:pt x="10161" y="36943"/>
                      <a:pt x="10143" y="35870"/>
                      <a:pt x="10143" y="34814"/>
                    </a:cubicBezTo>
                    <a:cubicBezTo>
                      <a:pt x="10143" y="33633"/>
                      <a:pt x="10215" y="32434"/>
                      <a:pt x="10018" y="31253"/>
                    </a:cubicBezTo>
                    <a:cubicBezTo>
                      <a:pt x="10036" y="30984"/>
                      <a:pt x="9982" y="30698"/>
                      <a:pt x="9857" y="30447"/>
                    </a:cubicBezTo>
                    <a:cubicBezTo>
                      <a:pt x="9911" y="30268"/>
                      <a:pt x="9947" y="30071"/>
                      <a:pt x="9982" y="29875"/>
                    </a:cubicBezTo>
                    <a:cubicBezTo>
                      <a:pt x="9993" y="29812"/>
                      <a:pt x="9943" y="29774"/>
                      <a:pt x="9895" y="29774"/>
                    </a:cubicBezTo>
                    <a:cubicBezTo>
                      <a:pt x="9861" y="29774"/>
                      <a:pt x="9829" y="29794"/>
                      <a:pt x="9821" y="29839"/>
                    </a:cubicBezTo>
                    <a:cubicBezTo>
                      <a:pt x="9785" y="29964"/>
                      <a:pt x="9768" y="30107"/>
                      <a:pt x="9750" y="30268"/>
                    </a:cubicBezTo>
                    <a:cubicBezTo>
                      <a:pt x="9696" y="30537"/>
                      <a:pt x="9624" y="30823"/>
                      <a:pt x="9535" y="31109"/>
                    </a:cubicBezTo>
                    <a:cubicBezTo>
                      <a:pt x="9338" y="31807"/>
                      <a:pt x="9088" y="32505"/>
                      <a:pt x="8926" y="33221"/>
                    </a:cubicBezTo>
                    <a:cubicBezTo>
                      <a:pt x="8801" y="33847"/>
                      <a:pt x="8801" y="34509"/>
                      <a:pt x="8926" y="35136"/>
                    </a:cubicBezTo>
                    <a:cubicBezTo>
                      <a:pt x="8622" y="33955"/>
                      <a:pt x="8443" y="32738"/>
                      <a:pt x="8354" y="31503"/>
                    </a:cubicBezTo>
                    <a:cubicBezTo>
                      <a:pt x="8515" y="31235"/>
                      <a:pt x="8658" y="30948"/>
                      <a:pt x="8765" y="30662"/>
                    </a:cubicBezTo>
                    <a:cubicBezTo>
                      <a:pt x="8926" y="30376"/>
                      <a:pt x="8980" y="30054"/>
                      <a:pt x="8909" y="29749"/>
                    </a:cubicBezTo>
                    <a:cubicBezTo>
                      <a:pt x="8899" y="29709"/>
                      <a:pt x="8866" y="29686"/>
                      <a:pt x="8833" y="29686"/>
                    </a:cubicBezTo>
                    <a:cubicBezTo>
                      <a:pt x="8807" y="29686"/>
                      <a:pt x="8781" y="29700"/>
                      <a:pt x="8765" y="29731"/>
                    </a:cubicBezTo>
                    <a:cubicBezTo>
                      <a:pt x="8569" y="30000"/>
                      <a:pt x="8425" y="30286"/>
                      <a:pt x="8318" y="30590"/>
                    </a:cubicBezTo>
                    <a:cubicBezTo>
                      <a:pt x="8318" y="30179"/>
                      <a:pt x="8318" y="29767"/>
                      <a:pt x="8354" y="29338"/>
                    </a:cubicBezTo>
                    <a:cubicBezTo>
                      <a:pt x="8425" y="27781"/>
                      <a:pt x="8801" y="26242"/>
                      <a:pt x="9445" y="24828"/>
                    </a:cubicBezTo>
                    <a:cubicBezTo>
                      <a:pt x="9463" y="24936"/>
                      <a:pt x="9499" y="25043"/>
                      <a:pt x="9517" y="25168"/>
                    </a:cubicBezTo>
                    <a:cubicBezTo>
                      <a:pt x="9517" y="25191"/>
                      <a:pt x="9533" y="25201"/>
                      <a:pt x="9551" y="25201"/>
                    </a:cubicBezTo>
                    <a:cubicBezTo>
                      <a:pt x="9576" y="25201"/>
                      <a:pt x="9607" y="25182"/>
                      <a:pt x="9607" y="25150"/>
                    </a:cubicBezTo>
                    <a:cubicBezTo>
                      <a:pt x="9589" y="24971"/>
                      <a:pt x="9571" y="24792"/>
                      <a:pt x="9535" y="24613"/>
                    </a:cubicBezTo>
                    <a:cubicBezTo>
                      <a:pt x="9571" y="24542"/>
                      <a:pt x="9607" y="24470"/>
                      <a:pt x="9642" y="24399"/>
                    </a:cubicBezTo>
                    <a:close/>
                    <a:moveTo>
                      <a:pt x="11199" y="44280"/>
                    </a:moveTo>
                    <a:cubicBezTo>
                      <a:pt x="11611" y="44602"/>
                      <a:pt x="11629" y="45264"/>
                      <a:pt x="11772" y="45766"/>
                    </a:cubicBezTo>
                    <a:cubicBezTo>
                      <a:pt x="11432" y="45336"/>
                      <a:pt x="11235" y="44817"/>
                      <a:pt x="11199" y="44280"/>
                    </a:cubicBezTo>
                    <a:close/>
                    <a:moveTo>
                      <a:pt x="12971" y="45443"/>
                    </a:moveTo>
                    <a:lnTo>
                      <a:pt x="12971" y="45443"/>
                    </a:lnTo>
                    <a:cubicBezTo>
                      <a:pt x="12899" y="46123"/>
                      <a:pt x="12488" y="46660"/>
                      <a:pt x="12076" y="47197"/>
                    </a:cubicBezTo>
                    <a:cubicBezTo>
                      <a:pt x="12076" y="47108"/>
                      <a:pt x="12094" y="47018"/>
                      <a:pt x="12112" y="46929"/>
                    </a:cubicBezTo>
                    <a:cubicBezTo>
                      <a:pt x="12398" y="46446"/>
                      <a:pt x="12523" y="45783"/>
                      <a:pt x="12971" y="45443"/>
                    </a:cubicBezTo>
                    <a:close/>
                    <a:moveTo>
                      <a:pt x="10783" y="1"/>
                    </a:moveTo>
                    <a:cubicBezTo>
                      <a:pt x="10772" y="1"/>
                      <a:pt x="10761" y="3"/>
                      <a:pt x="10752" y="8"/>
                    </a:cubicBezTo>
                    <a:cubicBezTo>
                      <a:pt x="10072" y="187"/>
                      <a:pt x="9893" y="849"/>
                      <a:pt x="9875" y="1493"/>
                    </a:cubicBezTo>
                    <a:cubicBezTo>
                      <a:pt x="9660" y="956"/>
                      <a:pt x="9320" y="473"/>
                      <a:pt x="8926" y="61"/>
                    </a:cubicBezTo>
                    <a:cubicBezTo>
                      <a:pt x="8907" y="49"/>
                      <a:pt x="8888" y="43"/>
                      <a:pt x="8871" y="43"/>
                    </a:cubicBezTo>
                    <a:cubicBezTo>
                      <a:pt x="8839" y="43"/>
                      <a:pt x="8813" y="62"/>
                      <a:pt x="8801" y="97"/>
                    </a:cubicBezTo>
                    <a:cubicBezTo>
                      <a:pt x="8551" y="759"/>
                      <a:pt x="8515" y="1493"/>
                      <a:pt x="8730" y="2173"/>
                    </a:cubicBezTo>
                    <a:cubicBezTo>
                      <a:pt x="8372" y="1833"/>
                      <a:pt x="7960" y="1547"/>
                      <a:pt x="7495" y="1332"/>
                    </a:cubicBezTo>
                    <a:cubicBezTo>
                      <a:pt x="7490" y="1329"/>
                      <a:pt x="7485" y="1328"/>
                      <a:pt x="7479" y="1328"/>
                    </a:cubicBezTo>
                    <a:cubicBezTo>
                      <a:pt x="7446" y="1328"/>
                      <a:pt x="7408" y="1373"/>
                      <a:pt x="7423" y="1404"/>
                    </a:cubicBezTo>
                    <a:cubicBezTo>
                      <a:pt x="7781" y="2084"/>
                      <a:pt x="7781" y="2853"/>
                      <a:pt x="8229" y="3479"/>
                    </a:cubicBezTo>
                    <a:cubicBezTo>
                      <a:pt x="8497" y="3801"/>
                      <a:pt x="8819" y="4052"/>
                      <a:pt x="9195" y="4231"/>
                    </a:cubicBezTo>
                    <a:cubicBezTo>
                      <a:pt x="9231" y="4410"/>
                      <a:pt x="9302" y="4589"/>
                      <a:pt x="9428" y="4732"/>
                    </a:cubicBezTo>
                    <a:cubicBezTo>
                      <a:pt x="9553" y="4929"/>
                      <a:pt x="9768" y="5036"/>
                      <a:pt x="10000" y="5054"/>
                    </a:cubicBezTo>
                    <a:cubicBezTo>
                      <a:pt x="9821" y="6307"/>
                      <a:pt x="9642" y="7559"/>
                      <a:pt x="9481" y="8812"/>
                    </a:cubicBezTo>
                    <a:cubicBezTo>
                      <a:pt x="9374" y="8508"/>
                      <a:pt x="9284" y="8186"/>
                      <a:pt x="9231" y="7864"/>
                    </a:cubicBezTo>
                    <a:lnTo>
                      <a:pt x="9231" y="7864"/>
                    </a:lnTo>
                    <a:cubicBezTo>
                      <a:pt x="9320" y="8114"/>
                      <a:pt x="9338" y="8365"/>
                      <a:pt x="9428" y="8615"/>
                    </a:cubicBezTo>
                    <a:cubicBezTo>
                      <a:pt x="9428" y="8642"/>
                      <a:pt x="9445" y="8655"/>
                      <a:pt x="9463" y="8655"/>
                    </a:cubicBezTo>
                    <a:cubicBezTo>
                      <a:pt x="9481" y="8655"/>
                      <a:pt x="9499" y="8642"/>
                      <a:pt x="9499" y="8615"/>
                    </a:cubicBezTo>
                    <a:cubicBezTo>
                      <a:pt x="9517" y="8257"/>
                      <a:pt x="9428" y="7882"/>
                      <a:pt x="9213" y="7577"/>
                    </a:cubicBezTo>
                    <a:cubicBezTo>
                      <a:pt x="9199" y="7556"/>
                      <a:pt x="9179" y="7546"/>
                      <a:pt x="9160" y="7546"/>
                    </a:cubicBezTo>
                    <a:cubicBezTo>
                      <a:pt x="9132" y="7546"/>
                      <a:pt x="9105" y="7570"/>
                      <a:pt x="9105" y="7613"/>
                    </a:cubicBezTo>
                    <a:cubicBezTo>
                      <a:pt x="9088" y="8096"/>
                      <a:pt x="9213" y="8597"/>
                      <a:pt x="9445" y="9027"/>
                    </a:cubicBezTo>
                    <a:cubicBezTo>
                      <a:pt x="9284" y="10333"/>
                      <a:pt x="9123" y="11622"/>
                      <a:pt x="9034" y="12946"/>
                    </a:cubicBezTo>
                    <a:cubicBezTo>
                      <a:pt x="8962" y="12821"/>
                      <a:pt x="8837" y="12749"/>
                      <a:pt x="8694" y="12731"/>
                    </a:cubicBezTo>
                    <a:cubicBezTo>
                      <a:pt x="8658" y="12731"/>
                      <a:pt x="8622" y="12767"/>
                      <a:pt x="8622" y="12803"/>
                    </a:cubicBezTo>
                    <a:cubicBezTo>
                      <a:pt x="8658" y="13143"/>
                      <a:pt x="8748" y="13465"/>
                      <a:pt x="8891" y="13769"/>
                    </a:cubicBezTo>
                    <a:cubicBezTo>
                      <a:pt x="8909" y="13841"/>
                      <a:pt x="8944" y="13894"/>
                      <a:pt x="8980" y="13948"/>
                    </a:cubicBezTo>
                    <a:cubicBezTo>
                      <a:pt x="8944" y="14610"/>
                      <a:pt x="8926" y="15254"/>
                      <a:pt x="8926" y="15916"/>
                    </a:cubicBezTo>
                    <a:cubicBezTo>
                      <a:pt x="8926" y="16525"/>
                      <a:pt x="8962" y="17115"/>
                      <a:pt x="8980" y="17706"/>
                    </a:cubicBezTo>
                    <a:cubicBezTo>
                      <a:pt x="8891" y="17473"/>
                      <a:pt x="8748" y="17259"/>
                      <a:pt x="8569" y="17062"/>
                    </a:cubicBezTo>
                    <a:cubicBezTo>
                      <a:pt x="8557" y="17050"/>
                      <a:pt x="8539" y="17044"/>
                      <a:pt x="8520" y="17044"/>
                    </a:cubicBezTo>
                    <a:cubicBezTo>
                      <a:pt x="8483" y="17044"/>
                      <a:pt x="8443" y="17068"/>
                      <a:pt x="8443" y="17115"/>
                    </a:cubicBezTo>
                    <a:cubicBezTo>
                      <a:pt x="8515" y="17706"/>
                      <a:pt x="8712" y="18261"/>
                      <a:pt x="9016" y="18762"/>
                    </a:cubicBezTo>
                    <a:cubicBezTo>
                      <a:pt x="9016" y="18762"/>
                      <a:pt x="9034" y="18762"/>
                      <a:pt x="9052" y="18780"/>
                    </a:cubicBezTo>
                    <a:cubicBezTo>
                      <a:pt x="9159" y="20515"/>
                      <a:pt x="9338" y="22251"/>
                      <a:pt x="9553" y="23969"/>
                    </a:cubicBezTo>
                    <a:lnTo>
                      <a:pt x="9445" y="24220"/>
                    </a:lnTo>
                    <a:cubicBezTo>
                      <a:pt x="9105" y="22645"/>
                      <a:pt x="8336" y="21178"/>
                      <a:pt x="7549" y="19764"/>
                    </a:cubicBezTo>
                    <a:cubicBezTo>
                      <a:pt x="7566" y="19746"/>
                      <a:pt x="7566" y="19728"/>
                      <a:pt x="7549" y="19728"/>
                    </a:cubicBezTo>
                    <a:cubicBezTo>
                      <a:pt x="7620" y="19495"/>
                      <a:pt x="7638" y="19281"/>
                      <a:pt x="7602" y="19048"/>
                    </a:cubicBezTo>
                    <a:cubicBezTo>
                      <a:pt x="7602" y="18798"/>
                      <a:pt x="7513" y="18547"/>
                      <a:pt x="7352" y="18368"/>
                    </a:cubicBezTo>
                    <a:cubicBezTo>
                      <a:pt x="7331" y="18347"/>
                      <a:pt x="7307" y="18337"/>
                      <a:pt x="7284" y="18337"/>
                    </a:cubicBezTo>
                    <a:cubicBezTo>
                      <a:pt x="7250" y="18337"/>
                      <a:pt x="7219" y="18361"/>
                      <a:pt x="7209" y="18404"/>
                    </a:cubicBezTo>
                    <a:cubicBezTo>
                      <a:pt x="7155" y="18619"/>
                      <a:pt x="7137" y="18851"/>
                      <a:pt x="7173" y="19066"/>
                    </a:cubicBezTo>
                    <a:lnTo>
                      <a:pt x="6976" y="18708"/>
                    </a:lnTo>
                    <a:cubicBezTo>
                      <a:pt x="6600" y="18010"/>
                      <a:pt x="6260" y="17312"/>
                      <a:pt x="5956" y="16596"/>
                    </a:cubicBezTo>
                    <a:lnTo>
                      <a:pt x="5974" y="16596"/>
                    </a:lnTo>
                    <a:cubicBezTo>
                      <a:pt x="6296" y="16328"/>
                      <a:pt x="6260" y="15666"/>
                      <a:pt x="6224" y="15290"/>
                    </a:cubicBezTo>
                    <a:cubicBezTo>
                      <a:pt x="6224" y="15255"/>
                      <a:pt x="6186" y="15228"/>
                      <a:pt x="6150" y="15228"/>
                    </a:cubicBezTo>
                    <a:cubicBezTo>
                      <a:pt x="6131" y="15228"/>
                      <a:pt x="6112" y="15236"/>
                      <a:pt x="6099" y="15254"/>
                    </a:cubicBezTo>
                    <a:cubicBezTo>
                      <a:pt x="5884" y="15541"/>
                      <a:pt x="5777" y="15899"/>
                      <a:pt x="5813" y="16274"/>
                    </a:cubicBezTo>
                    <a:cubicBezTo>
                      <a:pt x="5115" y="14592"/>
                      <a:pt x="4578" y="12856"/>
                      <a:pt x="4202" y="11067"/>
                    </a:cubicBezTo>
                    <a:cubicBezTo>
                      <a:pt x="4220" y="11031"/>
                      <a:pt x="4256" y="10977"/>
                      <a:pt x="4274" y="10924"/>
                    </a:cubicBezTo>
                    <a:cubicBezTo>
                      <a:pt x="4381" y="10834"/>
                      <a:pt x="4471" y="10727"/>
                      <a:pt x="4506" y="10602"/>
                    </a:cubicBezTo>
                    <a:cubicBezTo>
                      <a:pt x="4918" y="10548"/>
                      <a:pt x="5330" y="10423"/>
                      <a:pt x="5705" y="10226"/>
                    </a:cubicBezTo>
                    <a:cubicBezTo>
                      <a:pt x="5920" y="10136"/>
                      <a:pt x="6457" y="9671"/>
                      <a:pt x="6010" y="9474"/>
                    </a:cubicBezTo>
                    <a:cubicBezTo>
                      <a:pt x="6001" y="9470"/>
                      <a:pt x="5992" y="9467"/>
                      <a:pt x="5984" y="9467"/>
                    </a:cubicBezTo>
                    <a:cubicBezTo>
                      <a:pt x="5979" y="9467"/>
                      <a:pt x="5974" y="9468"/>
                      <a:pt x="5970" y="9470"/>
                    </a:cubicBezTo>
                    <a:lnTo>
                      <a:pt x="5970" y="9470"/>
                    </a:lnTo>
                    <a:cubicBezTo>
                      <a:pt x="6216" y="9167"/>
                      <a:pt x="6379" y="8801"/>
                      <a:pt x="6439" y="8418"/>
                    </a:cubicBezTo>
                    <a:cubicBezTo>
                      <a:pt x="6439" y="8365"/>
                      <a:pt x="6403" y="8347"/>
                      <a:pt x="6385" y="8347"/>
                    </a:cubicBezTo>
                    <a:cubicBezTo>
                      <a:pt x="6335" y="8341"/>
                      <a:pt x="6285" y="8338"/>
                      <a:pt x="6235" y="8338"/>
                    </a:cubicBezTo>
                    <a:cubicBezTo>
                      <a:pt x="5829" y="8338"/>
                      <a:pt x="5463" y="8531"/>
                      <a:pt x="5240" y="8866"/>
                    </a:cubicBezTo>
                    <a:cubicBezTo>
                      <a:pt x="5437" y="8400"/>
                      <a:pt x="5509" y="7882"/>
                      <a:pt x="5419" y="7380"/>
                    </a:cubicBezTo>
                    <a:cubicBezTo>
                      <a:pt x="5408" y="7358"/>
                      <a:pt x="5383" y="7343"/>
                      <a:pt x="5362" y="7343"/>
                    </a:cubicBezTo>
                    <a:cubicBezTo>
                      <a:pt x="5348" y="7343"/>
                      <a:pt x="5336" y="7349"/>
                      <a:pt x="5330" y="7363"/>
                    </a:cubicBezTo>
                    <a:cubicBezTo>
                      <a:pt x="5043" y="7667"/>
                      <a:pt x="4793" y="7989"/>
                      <a:pt x="4578" y="8365"/>
                    </a:cubicBezTo>
                    <a:cubicBezTo>
                      <a:pt x="4542" y="7864"/>
                      <a:pt x="4363" y="7363"/>
                      <a:pt x="4113" y="6933"/>
                    </a:cubicBezTo>
                    <a:cubicBezTo>
                      <a:pt x="4095" y="6915"/>
                      <a:pt x="4077" y="6906"/>
                      <a:pt x="4059" y="6906"/>
                    </a:cubicBezTo>
                    <a:cubicBezTo>
                      <a:pt x="4041" y="6906"/>
                      <a:pt x="4023" y="6915"/>
                      <a:pt x="4005" y="6933"/>
                    </a:cubicBezTo>
                    <a:cubicBezTo>
                      <a:pt x="3647" y="7327"/>
                      <a:pt x="3468" y="7846"/>
                      <a:pt x="3540" y="8383"/>
                    </a:cubicBezTo>
                    <a:cubicBezTo>
                      <a:pt x="3272" y="8007"/>
                      <a:pt x="2967" y="7667"/>
                      <a:pt x="2753" y="7363"/>
                    </a:cubicBezTo>
                    <a:cubicBezTo>
                      <a:pt x="2742" y="7340"/>
                      <a:pt x="2717" y="7325"/>
                      <a:pt x="2691" y="7325"/>
                    </a:cubicBezTo>
                    <a:cubicBezTo>
                      <a:pt x="2675" y="7325"/>
                      <a:pt x="2659" y="7331"/>
                      <a:pt x="2645" y="7345"/>
                    </a:cubicBezTo>
                    <a:cubicBezTo>
                      <a:pt x="2180" y="7917"/>
                      <a:pt x="2269" y="8741"/>
                      <a:pt x="2681" y="9349"/>
                    </a:cubicBezTo>
                    <a:cubicBezTo>
                      <a:pt x="2287" y="9170"/>
                      <a:pt x="1894" y="9063"/>
                      <a:pt x="1464" y="9009"/>
                    </a:cubicBezTo>
                    <a:cubicBezTo>
                      <a:pt x="1428" y="9009"/>
                      <a:pt x="1393" y="9063"/>
                      <a:pt x="1393" y="9116"/>
                    </a:cubicBezTo>
                    <a:cubicBezTo>
                      <a:pt x="1697" y="10226"/>
                      <a:pt x="2771" y="10709"/>
                      <a:pt x="3844" y="10816"/>
                    </a:cubicBezTo>
                    <a:cubicBezTo>
                      <a:pt x="3844" y="10822"/>
                      <a:pt x="3846" y="10824"/>
                      <a:pt x="3850" y="10824"/>
                    </a:cubicBezTo>
                    <a:cubicBezTo>
                      <a:pt x="3856" y="10824"/>
                      <a:pt x="3868" y="10816"/>
                      <a:pt x="3880" y="10816"/>
                    </a:cubicBezTo>
                    <a:lnTo>
                      <a:pt x="3916" y="10816"/>
                    </a:lnTo>
                    <a:cubicBezTo>
                      <a:pt x="3952" y="10816"/>
                      <a:pt x="3987" y="10781"/>
                      <a:pt x="3952" y="10745"/>
                    </a:cubicBezTo>
                    <a:cubicBezTo>
                      <a:pt x="3880" y="10691"/>
                      <a:pt x="3808" y="10602"/>
                      <a:pt x="3755" y="10530"/>
                    </a:cubicBezTo>
                    <a:lnTo>
                      <a:pt x="3755" y="10476"/>
                    </a:lnTo>
                    <a:cubicBezTo>
                      <a:pt x="3844" y="10566"/>
                      <a:pt x="3916" y="10637"/>
                      <a:pt x="3987" y="10727"/>
                    </a:cubicBezTo>
                    <a:lnTo>
                      <a:pt x="3987" y="10745"/>
                    </a:lnTo>
                    <a:cubicBezTo>
                      <a:pt x="3987" y="10798"/>
                      <a:pt x="4023" y="10834"/>
                      <a:pt x="4077" y="10834"/>
                    </a:cubicBezTo>
                    <a:lnTo>
                      <a:pt x="4095" y="10924"/>
                    </a:lnTo>
                    <a:lnTo>
                      <a:pt x="4059" y="10977"/>
                    </a:lnTo>
                    <a:cubicBezTo>
                      <a:pt x="4041" y="11031"/>
                      <a:pt x="4077" y="11103"/>
                      <a:pt x="4148" y="11103"/>
                    </a:cubicBezTo>
                    <a:cubicBezTo>
                      <a:pt x="4310" y="11962"/>
                      <a:pt x="4506" y="12785"/>
                      <a:pt x="4739" y="13608"/>
                    </a:cubicBezTo>
                    <a:cubicBezTo>
                      <a:pt x="4399" y="13608"/>
                      <a:pt x="4113" y="13357"/>
                      <a:pt x="4077" y="13017"/>
                    </a:cubicBezTo>
                    <a:lnTo>
                      <a:pt x="4077" y="13017"/>
                    </a:lnTo>
                    <a:cubicBezTo>
                      <a:pt x="4166" y="13089"/>
                      <a:pt x="4256" y="13161"/>
                      <a:pt x="4345" y="13250"/>
                    </a:cubicBezTo>
                    <a:cubicBezTo>
                      <a:pt x="4417" y="13357"/>
                      <a:pt x="4524" y="13465"/>
                      <a:pt x="4614" y="13572"/>
                    </a:cubicBezTo>
                    <a:cubicBezTo>
                      <a:pt x="4620" y="13575"/>
                      <a:pt x="4627" y="13577"/>
                      <a:pt x="4635" y="13577"/>
                    </a:cubicBezTo>
                    <a:cubicBezTo>
                      <a:pt x="4667" y="13577"/>
                      <a:pt x="4700" y="13548"/>
                      <a:pt x="4685" y="13518"/>
                    </a:cubicBezTo>
                    <a:cubicBezTo>
                      <a:pt x="4632" y="13375"/>
                      <a:pt x="4560" y="13250"/>
                      <a:pt x="4453" y="13143"/>
                    </a:cubicBezTo>
                    <a:cubicBezTo>
                      <a:pt x="4327" y="13017"/>
                      <a:pt x="4202" y="12910"/>
                      <a:pt x="4041" y="12838"/>
                    </a:cubicBezTo>
                    <a:cubicBezTo>
                      <a:pt x="4031" y="12828"/>
                      <a:pt x="4019" y="12824"/>
                      <a:pt x="4007" y="12824"/>
                    </a:cubicBezTo>
                    <a:cubicBezTo>
                      <a:pt x="3978" y="12824"/>
                      <a:pt x="3952" y="12849"/>
                      <a:pt x="3952" y="12874"/>
                    </a:cubicBezTo>
                    <a:cubicBezTo>
                      <a:pt x="3883" y="13320"/>
                      <a:pt x="4225" y="13700"/>
                      <a:pt x="4662" y="13700"/>
                    </a:cubicBezTo>
                    <a:cubicBezTo>
                      <a:pt x="4682" y="13700"/>
                      <a:pt x="4701" y="13699"/>
                      <a:pt x="4721" y="13697"/>
                    </a:cubicBezTo>
                    <a:cubicBezTo>
                      <a:pt x="4739" y="13697"/>
                      <a:pt x="4757" y="13680"/>
                      <a:pt x="4757" y="13680"/>
                    </a:cubicBezTo>
                    <a:cubicBezTo>
                      <a:pt x="5115" y="14932"/>
                      <a:pt x="5580" y="16185"/>
                      <a:pt x="6135" y="17366"/>
                    </a:cubicBezTo>
                    <a:cubicBezTo>
                      <a:pt x="5849" y="16990"/>
                      <a:pt x="5562" y="16614"/>
                      <a:pt x="5258" y="16239"/>
                    </a:cubicBezTo>
                    <a:cubicBezTo>
                      <a:pt x="4166" y="14324"/>
                      <a:pt x="2556" y="12498"/>
                      <a:pt x="158" y="12463"/>
                    </a:cubicBezTo>
                    <a:cubicBezTo>
                      <a:pt x="122" y="12481"/>
                      <a:pt x="122" y="12534"/>
                      <a:pt x="158" y="12552"/>
                    </a:cubicBezTo>
                    <a:cubicBezTo>
                      <a:pt x="1375" y="12803"/>
                      <a:pt x="2395" y="13107"/>
                      <a:pt x="3361" y="13948"/>
                    </a:cubicBezTo>
                    <a:cubicBezTo>
                      <a:pt x="3916" y="14449"/>
                      <a:pt x="4381" y="15022"/>
                      <a:pt x="4793" y="15666"/>
                    </a:cubicBezTo>
                    <a:cubicBezTo>
                      <a:pt x="3558" y="14234"/>
                      <a:pt x="2162" y="12982"/>
                      <a:pt x="229" y="12606"/>
                    </a:cubicBezTo>
                    <a:cubicBezTo>
                      <a:pt x="222" y="12603"/>
                      <a:pt x="215" y="12602"/>
                      <a:pt x="209" y="12602"/>
                    </a:cubicBezTo>
                    <a:cubicBezTo>
                      <a:pt x="172" y="12602"/>
                      <a:pt x="165" y="12644"/>
                      <a:pt x="212" y="12660"/>
                    </a:cubicBezTo>
                    <a:cubicBezTo>
                      <a:pt x="1661" y="13214"/>
                      <a:pt x="2824" y="13823"/>
                      <a:pt x="3952" y="14914"/>
                    </a:cubicBezTo>
                    <a:cubicBezTo>
                      <a:pt x="4415" y="15378"/>
                      <a:pt x="4861" y="15877"/>
                      <a:pt x="5254" y="16377"/>
                    </a:cubicBezTo>
                    <a:lnTo>
                      <a:pt x="5254" y="16377"/>
                    </a:lnTo>
                    <a:cubicBezTo>
                      <a:pt x="4664" y="15766"/>
                      <a:pt x="3817" y="15464"/>
                      <a:pt x="3075" y="15093"/>
                    </a:cubicBezTo>
                    <a:cubicBezTo>
                      <a:pt x="1876" y="14503"/>
                      <a:pt x="999" y="13536"/>
                      <a:pt x="68" y="12606"/>
                    </a:cubicBezTo>
                    <a:cubicBezTo>
                      <a:pt x="60" y="12598"/>
                      <a:pt x="52" y="12594"/>
                      <a:pt x="44" y="12594"/>
                    </a:cubicBezTo>
                    <a:cubicBezTo>
                      <a:pt x="19" y="12594"/>
                      <a:pt x="1" y="12632"/>
                      <a:pt x="15" y="12660"/>
                    </a:cubicBezTo>
                    <a:cubicBezTo>
                      <a:pt x="677" y="13429"/>
                      <a:pt x="1411" y="14127"/>
                      <a:pt x="2216" y="14735"/>
                    </a:cubicBezTo>
                    <a:cubicBezTo>
                      <a:pt x="3182" y="15433"/>
                      <a:pt x="4345" y="15791"/>
                      <a:pt x="5294" y="16543"/>
                    </a:cubicBezTo>
                    <a:cubicBezTo>
                      <a:pt x="5303" y="16552"/>
                      <a:pt x="5316" y="16556"/>
                      <a:pt x="5330" y="16556"/>
                    </a:cubicBezTo>
                    <a:cubicBezTo>
                      <a:pt x="5343" y="16556"/>
                      <a:pt x="5356" y="16552"/>
                      <a:pt x="5365" y="16543"/>
                    </a:cubicBezTo>
                    <a:lnTo>
                      <a:pt x="5383" y="16579"/>
                    </a:lnTo>
                    <a:cubicBezTo>
                      <a:pt x="5401" y="16596"/>
                      <a:pt x="5419" y="16596"/>
                      <a:pt x="5419" y="16596"/>
                    </a:cubicBezTo>
                    <a:cubicBezTo>
                      <a:pt x="5723" y="16954"/>
                      <a:pt x="6010" y="17330"/>
                      <a:pt x="6296" y="17706"/>
                    </a:cubicBezTo>
                    <a:cubicBezTo>
                      <a:pt x="7012" y="19120"/>
                      <a:pt x="7781" y="20480"/>
                      <a:pt x="8408" y="21911"/>
                    </a:cubicBezTo>
                    <a:cubicBezTo>
                      <a:pt x="8193" y="21625"/>
                      <a:pt x="7853" y="21446"/>
                      <a:pt x="7495" y="21392"/>
                    </a:cubicBezTo>
                    <a:cubicBezTo>
                      <a:pt x="7423" y="21392"/>
                      <a:pt x="7388" y="21464"/>
                      <a:pt x="7423" y="21518"/>
                    </a:cubicBezTo>
                    <a:cubicBezTo>
                      <a:pt x="7620" y="21911"/>
                      <a:pt x="8014" y="22180"/>
                      <a:pt x="8461" y="22198"/>
                    </a:cubicBezTo>
                    <a:cubicBezTo>
                      <a:pt x="8497" y="22198"/>
                      <a:pt x="8515" y="22162"/>
                      <a:pt x="8515" y="22144"/>
                    </a:cubicBezTo>
                    <a:cubicBezTo>
                      <a:pt x="8837" y="22878"/>
                      <a:pt x="9105" y="23665"/>
                      <a:pt x="9338" y="24452"/>
                    </a:cubicBezTo>
                    <a:cubicBezTo>
                      <a:pt x="9141" y="24864"/>
                      <a:pt x="8962" y="25311"/>
                      <a:pt x="8819" y="25741"/>
                    </a:cubicBezTo>
                    <a:cubicBezTo>
                      <a:pt x="8873" y="25383"/>
                      <a:pt x="8837" y="24953"/>
                      <a:pt x="8551" y="24721"/>
                    </a:cubicBezTo>
                    <a:cubicBezTo>
                      <a:pt x="8528" y="24698"/>
                      <a:pt x="8506" y="24688"/>
                      <a:pt x="8486" y="24688"/>
                    </a:cubicBezTo>
                    <a:cubicBezTo>
                      <a:pt x="8458" y="24688"/>
                      <a:pt x="8436" y="24708"/>
                      <a:pt x="8425" y="24739"/>
                    </a:cubicBezTo>
                    <a:cubicBezTo>
                      <a:pt x="8336" y="25150"/>
                      <a:pt x="8425" y="25580"/>
                      <a:pt x="8712" y="25902"/>
                    </a:cubicBezTo>
                    <a:lnTo>
                      <a:pt x="8712" y="25956"/>
                    </a:lnTo>
                    <a:cubicBezTo>
                      <a:pt x="8712" y="25974"/>
                      <a:pt x="8712" y="25974"/>
                      <a:pt x="8730" y="25991"/>
                    </a:cubicBezTo>
                    <a:cubicBezTo>
                      <a:pt x="8551" y="26528"/>
                      <a:pt x="8408" y="27065"/>
                      <a:pt x="8300" y="27620"/>
                    </a:cubicBezTo>
                    <a:cubicBezTo>
                      <a:pt x="8264" y="27817"/>
                      <a:pt x="8229" y="28014"/>
                      <a:pt x="8211" y="28228"/>
                    </a:cubicBezTo>
                    <a:cubicBezTo>
                      <a:pt x="8229" y="27781"/>
                      <a:pt x="8246" y="27334"/>
                      <a:pt x="8246" y="26850"/>
                    </a:cubicBezTo>
                    <a:cubicBezTo>
                      <a:pt x="8246" y="25777"/>
                      <a:pt x="7871" y="24846"/>
                      <a:pt x="7674" y="23808"/>
                    </a:cubicBezTo>
                    <a:cubicBezTo>
                      <a:pt x="7665" y="23772"/>
                      <a:pt x="7634" y="23755"/>
                      <a:pt x="7602" y="23755"/>
                    </a:cubicBezTo>
                    <a:cubicBezTo>
                      <a:pt x="7571" y="23755"/>
                      <a:pt x="7540" y="23772"/>
                      <a:pt x="7531" y="23808"/>
                    </a:cubicBezTo>
                    <a:cubicBezTo>
                      <a:pt x="7012" y="25902"/>
                      <a:pt x="7316" y="28014"/>
                      <a:pt x="8050" y="30018"/>
                    </a:cubicBezTo>
                    <a:cubicBezTo>
                      <a:pt x="8032" y="31736"/>
                      <a:pt x="8246" y="33454"/>
                      <a:pt x="8676" y="35136"/>
                    </a:cubicBezTo>
                    <a:cubicBezTo>
                      <a:pt x="8032" y="33991"/>
                      <a:pt x="7101" y="32953"/>
                      <a:pt x="6206" y="32004"/>
                    </a:cubicBezTo>
                    <a:cubicBezTo>
                      <a:pt x="6189" y="31772"/>
                      <a:pt x="6153" y="31539"/>
                      <a:pt x="6135" y="31306"/>
                    </a:cubicBezTo>
                    <a:cubicBezTo>
                      <a:pt x="6385" y="30608"/>
                      <a:pt x="6779" y="29857"/>
                      <a:pt x="6475" y="29141"/>
                    </a:cubicBezTo>
                    <a:cubicBezTo>
                      <a:pt x="6466" y="29114"/>
                      <a:pt x="6444" y="29101"/>
                      <a:pt x="6419" y="29101"/>
                    </a:cubicBezTo>
                    <a:cubicBezTo>
                      <a:pt x="6394" y="29101"/>
                      <a:pt x="6367" y="29114"/>
                      <a:pt x="6350" y="29141"/>
                    </a:cubicBezTo>
                    <a:cubicBezTo>
                      <a:pt x="6260" y="29356"/>
                      <a:pt x="6153" y="29553"/>
                      <a:pt x="6045" y="29749"/>
                    </a:cubicBezTo>
                    <a:cubicBezTo>
                      <a:pt x="6063" y="29356"/>
                      <a:pt x="6063" y="28980"/>
                      <a:pt x="6081" y="28604"/>
                    </a:cubicBezTo>
                    <a:cubicBezTo>
                      <a:pt x="6081" y="28560"/>
                      <a:pt x="6045" y="28528"/>
                      <a:pt x="6002" y="28528"/>
                    </a:cubicBezTo>
                    <a:cubicBezTo>
                      <a:pt x="5993" y="28528"/>
                      <a:pt x="5983" y="28529"/>
                      <a:pt x="5974" y="28533"/>
                    </a:cubicBezTo>
                    <a:cubicBezTo>
                      <a:pt x="5419" y="28765"/>
                      <a:pt x="5186" y="29338"/>
                      <a:pt x="5204" y="29928"/>
                    </a:cubicBezTo>
                    <a:cubicBezTo>
                      <a:pt x="4882" y="29517"/>
                      <a:pt x="4471" y="29177"/>
                      <a:pt x="4005" y="28926"/>
                    </a:cubicBezTo>
                    <a:cubicBezTo>
                      <a:pt x="3995" y="28923"/>
                      <a:pt x="3986" y="28921"/>
                      <a:pt x="3976" y="28921"/>
                    </a:cubicBezTo>
                    <a:cubicBezTo>
                      <a:pt x="3934" y="28921"/>
                      <a:pt x="3898" y="28951"/>
                      <a:pt x="3898" y="28980"/>
                    </a:cubicBezTo>
                    <a:cubicBezTo>
                      <a:pt x="3934" y="29481"/>
                      <a:pt x="4077" y="29946"/>
                      <a:pt x="4310" y="30358"/>
                    </a:cubicBezTo>
                    <a:lnTo>
                      <a:pt x="4274" y="30322"/>
                    </a:lnTo>
                    <a:cubicBezTo>
                      <a:pt x="4068" y="30180"/>
                      <a:pt x="3694" y="29946"/>
                      <a:pt x="3375" y="29946"/>
                    </a:cubicBezTo>
                    <a:cubicBezTo>
                      <a:pt x="3250" y="29946"/>
                      <a:pt x="3134" y="29981"/>
                      <a:pt x="3039" y="30071"/>
                    </a:cubicBezTo>
                    <a:cubicBezTo>
                      <a:pt x="2556" y="30519"/>
                      <a:pt x="3075" y="30913"/>
                      <a:pt x="3665" y="31163"/>
                    </a:cubicBezTo>
                    <a:lnTo>
                      <a:pt x="3415" y="31163"/>
                    </a:lnTo>
                    <a:cubicBezTo>
                      <a:pt x="2735" y="31235"/>
                      <a:pt x="2681" y="31789"/>
                      <a:pt x="2932" y="32326"/>
                    </a:cubicBezTo>
                    <a:cubicBezTo>
                      <a:pt x="2941" y="32353"/>
                      <a:pt x="2967" y="32367"/>
                      <a:pt x="2994" y="32367"/>
                    </a:cubicBezTo>
                    <a:cubicBezTo>
                      <a:pt x="3021" y="32367"/>
                      <a:pt x="3048" y="32353"/>
                      <a:pt x="3057" y="32326"/>
                    </a:cubicBezTo>
                    <a:cubicBezTo>
                      <a:pt x="3295" y="31978"/>
                      <a:pt x="3739" y="31879"/>
                      <a:pt x="4205" y="31879"/>
                    </a:cubicBezTo>
                    <a:cubicBezTo>
                      <a:pt x="4649" y="31879"/>
                      <a:pt x="5114" y="31970"/>
                      <a:pt x="5437" y="32022"/>
                    </a:cubicBezTo>
                    <a:cubicBezTo>
                      <a:pt x="5491" y="32022"/>
                      <a:pt x="5509" y="31968"/>
                      <a:pt x="5455" y="31950"/>
                    </a:cubicBezTo>
                    <a:cubicBezTo>
                      <a:pt x="5143" y="31821"/>
                      <a:pt x="4693" y="31724"/>
                      <a:pt x="4249" y="31724"/>
                    </a:cubicBezTo>
                    <a:cubicBezTo>
                      <a:pt x="3775" y="31724"/>
                      <a:pt x="3307" y="31834"/>
                      <a:pt x="3021" y="32129"/>
                    </a:cubicBezTo>
                    <a:cubicBezTo>
                      <a:pt x="2932" y="31897"/>
                      <a:pt x="2878" y="31664"/>
                      <a:pt x="3057" y="31467"/>
                    </a:cubicBezTo>
                    <a:cubicBezTo>
                      <a:pt x="3171" y="31354"/>
                      <a:pt x="3349" y="31327"/>
                      <a:pt x="3524" y="31327"/>
                    </a:cubicBezTo>
                    <a:cubicBezTo>
                      <a:pt x="3624" y="31327"/>
                      <a:pt x="3724" y="31336"/>
                      <a:pt x="3808" y="31342"/>
                    </a:cubicBezTo>
                    <a:cubicBezTo>
                      <a:pt x="4310" y="31378"/>
                      <a:pt x="4685" y="31628"/>
                      <a:pt x="5133" y="31772"/>
                    </a:cubicBezTo>
                    <a:lnTo>
                      <a:pt x="5169" y="31772"/>
                    </a:lnTo>
                    <a:cubicBezTo>
                      <a:pt x="5383" y="31897"/>
                      <a:pt x="5616" y="31986"/>
                      <a:pt x="5866" y="32022"/>
                    </a:cubicBezTo>
                    <a:lnTo>
                      <a:pt x="5866" y="32040"/>
                    </a:lnTo>
                    <a:cubicBezTo>
                      <a:pt x="5877" y="32083"/>
                      <a:pt x="5908" y="32107"/>
                      <a:pt x="5942" y="32107"/>
                    </a:cubicBezTo>
                    <a:cubicBezTo>
                      <a:pt x="5964" y="32107"/>
                      <a:pt x="5988" y="32097"/>
                      <a:pt x="6010" y="32076"/>
                    </a:cubicBezTo>
                    <a:cubicBezTo>
                      <a:pt x="6027" y="32094"/>
                      <a:pt x="6045" y="32112"/>
                      <a:pt x="6081" y="32112"/>
                    </a:cubicBezTo>
                    <a:cubicBezTo>
                      <a:pt x="6081" y="32147"/>
                      <a:pt x="6081" y="32183"/>
                      <a:pt x="6099" y="32219"/>
                    </a:cubicBezTo>
                    <a:cubicBezTo>
                      <a:pt x="6107" y="32244"/>
                      <a:pt x="6139" y="32257"/>
                      <a:pt x="6168" y="32257"/>
                    </a:cubicBezTo>
                    <a:cubicBezTo>
                      <a:pt x="6202" y="32257"/>
                      <a:pt x="6234" y="32239"/>
                      <a:pt x="6224" y="32201"/>
                    </a:cubicBezTo>
                    <a:lnTo>
                      <a:pt x="6224" y="32165"/>
                    </a:lnTo>
                    <a:cubicBezTo>
                      <a:pt x="6690" y="32684"/>
                      <a:pt x="7119" y="33221"/>
                      <a:pt x="7549" y="33758"/>
                    </a:cubicBezTo>
                    <a:cubicBezTo>
                      <a:pt x="8068" y="34438"/>
                      <a:pt x="8425" y="35189"/>
                      <a:pt x="8891" y="35887"/>
                    </a:cubicBezTo>
                    <a:lnTo>
                      <a:pt x="8944" y="36066"/>
                    </a:lnTo>
                    <a:cubicBezTo>
                      <a:pt x="9034" y="36388"/>
                      <a:pt x="9141" y="36711"/>
                      <a:pt x="9249" y="37033"/>
                    </a:cubicBezTo>
                    <a:cubicBezTo>
                      <a:pt x="8174" y="35359"/>
                      <a:pt x="6405" y="33685"/>
                      <a:pt x="4609" y="33685"/>
                    </a:cubicBezTo>
                    <a:cubicBezTo>
                      <a:pt x="4581" y="33685"/>
                      <a:pt x="4552" y="33685"/>
                      <a:pt x="4524" y="33686"/>
                    </a:cubicBezTo>
                    <a:cubicBezTo>
                      <a:pt x="4453" y="33686"/>
                      <a:pt x="4417" y="33776"/>
                      <a:pt x="4471" y="33829"/>
                    </a:cubicBezTo>
                    <a:cubicBezTo>
                      <a:pt x="5276" y="34688"/>
                      <a:pt x="5831" y="35887"/>
                      <a:pt x="6779" y="36621"/>
                    </a:cubicBezTo>
                    <a:cubicBezTo>
                      <a:pt x="7549" y="37212"/>
                      <a:pt x="8569" y="37570"/>
                      <a:pt x="9320" y="38178"/>
                    </a:cubicBezTo>
                    <a:cubicBezTo>
                      <a:pt x="9463" y="38357"/>
                      <a:pt x="9607" y="38554"/>
                      <a:pt x="9750" y="38733"/>
                    </a:cubicBezTo>
                    <a:cubicBezTo>
                      <a:pt x="9754" y="38738"/>
                      <a:pt x="9761" y="38740"/>
                      <a:pt x="9767" y="38740"/>
                    </a:cubicBezTo>
                    <a:cubicBezTo>
                      <a:pt x="9784" y="38740"/>
                      <a:pt x="9803" y="38723"/>
                      <a:pt x="9803" y="38697"/>
                    </a:cubicBezTo>
                    <a:cubicBezTo>
                      <a:pt x="9785" y="38661"/>
                      <a:pt x="9768" y="38625"/>
                      <a:pt x="9732" y="38590"/>
                    </a:cubicBezTo>
                    <a:lnTo>
                      <a:pt x="9732" y="38590"/>
                    </a:lnTo>
                    <a:cubicBezTo>
                      <a:pt x="9821" y="38679"/>
                      <a:pt x="9893" y="38769"/>
                      <a:pt x="9964" y="38858"/>
                    </a:cubicBezTo>
                    <a:cubicBezTo>
                      <a:pt x="10251" y="39574"/>
                      <a:pt x="10573" y="40290"/>
                      <a:pt x="10859" y="40988"/>
                    </a:cubicBezTo>
                    <a:lnTo>
                      <a:pt x="10698" y="40898"/>
                    </a:lnTo>
                    <a:cubicBezTo>
                      <a:pt x="10555" y="40665"/>
                      <a:pt x="10376" y="40451"/>
                      <a:pt x="10197" y="40272"/>
                    </a:cubicBezTo>
                    <a:cubicBezTo>
                      <a:pt x="10018" y="40039"/>
                      <a:pt x="9785" y="39860"/>
                      <a:pt x="9517" y="39771"/>
                    </a:cubicBezTo>
                    <a:cubicBezTo>
                      <a:pt x="9508" y="39768"/>
                      <a:pt x="9498" y="39767"/>
                      <a:pt x="9489" y="39767"/>
                    </a:cubicBezTo>
                    <a:cubicBezTo>
                      <a:pt x="9428" y="39767"/>
                      <a:pt x="9379" y="39816"/>
                      <a:pt x="9410" y="39878"/>
                    </a:cubicBezTo>
                    <a:cubicBezTo>
                      <a:pt x="9696" y="40504"/>
                      <a:pt x="10251" y="40988"/>
                      <a:pt x="10931" y="41166"/>
                    </a:cubicBezTo>
                    <a:cubicBezTo>
                      <a:pt x="11378" y="42258"/>
                      <a:pt x="11718" y="43403"/>
                      <a:pt x="11933" y="44567"/>
                    </a:cubicBezTo>
                    <a:cubicBezTo>
                      <a:pt x="11933" y="44781"/>
                      <a:pt x="11915" y="44978"/>
                      <a:pt x="11897" y="45175"/>
                    </a:cubicBezTo>
                    <a:cubicBezTo>
                      <a:pt x="11790" y="44674"/>
                      <a:pt x="11539" y="44173"/>
                      <a:pt x="11145" y="43994"/>
                    </a:cubicBezTo>
                    <a:cubicBezTo>
                      <a:pt x="11132" y="43987"/>
                      <a:pt x="11119" y="43984"/>
                      <a:pt x="11105" y="43984"/>
                    </a:cubicBezTo>
                    <a:cubicBezTo>
                      <a:pt x="11045" y="43984"/>
                      <a:pt x="10988" y="44043"/>
                      <a:pt x="11002" y="44101"/>
                    </a:cubicBezTo>
                    <a:cubicBezTo>
                      <a:pt x="11092" y="44745"/>
                      <a:pt x="11253" y="45587"/>
                      <a:pt x="11843" y="45980"/>
                    </a:cubicBezTo>
                    <a:cubicBezTo>
                      <a:pt x="11664" y="47967"/>
                      <a:pt x="11307" y="49917"/>
                      <a:pt x="10788" y="51850"/>
                    </a:cubicBezTo>
                    <a:cubicBezTo>
                      <a:pt x="10777" y="51893"/>
                      <a:pt x="10812" y="51917"/>
                      <a:pt x="10845" y="51917"/>
                    </a:cubicBezTo>
                    <a:cubicBezTo>
                      <a:pt x="10867" y="51917"/>
                      <a:pt x="10888" y="51907"/>
                      <a:pt x="10895" y="51886"/>
                    </a:cubicBezTo>
                    <a:cubicBezTo>
                      <a:pt x="11450" y="50472"/>
                      <a:pt x="11843" y="49005"/>
                      <a:pt x="12058" y="47501"/>
                    </a:cubicBezTo>
                    <a:cubicBezTo>
                      <a:pt x="12667" y="47000"/>
                      <a:pt x="13257" y="46034"/>
                      <a:pt x="13168" y="45264"/>
                    </a:cubicBezTo>
                    <a:cubicBezTo>
                      <a:pt x="13168" y="45223"/>
                      <a:pt x="13125" y="45181"/>
                      <a:pt x="13080" y="45181"/>
                    </a:cubicBezTo>
                    <a:cubicBezTo>
                      <a:pt x="13067" y="45181"/>
                      <a:pt x="13054" y="45185"/>
                      <a:pt x="13042" y="45193"/>
                    </a:cubicBezTo>
                    <a:cubicBezTo>
                      <a:pt x="12559" y="45533"/>
                      <a:pt x="12398" y="46052"/>
                      <a:pt x="12166" y="46535"/>
                    </a:cubicBezTo>
                    <a:cubicBezTo>
                      <a:pt x="12291" y="45247"/>
                      <a:pt x="12327" y="43940"/>
                      <a:pt x="12291" y="42634"/>
                    </a:cubicBezTo>
                    <a:cubicBezTo>
                      <a:pt x="12738" y="42133"/>
                      <a:pt x="12881" y="41381"/>
                      <a:pt x="12989" y="40737"/>
                    </a:cubicBezTo>
                    <a:cubicBezTo>
                      <a:pt x="13003" y="40693"/>
                      <a:pt x="12959" y="40638"/>
                      <a:pt x="12913" y="40638"/>
                    </a:cubicBezTo>
                    <a:cubicBezTo>
                      <a:pt x="12902" y="40638"/>
                      <a:pt x="12891" y="40641"/>
                      <a:pt x="12881" y="40647"/>
                    </a:cubicBezTo>
                    <a:cubicBezTo>
                      <a:pt x="12595" y="40952"/>
                      <a:pt x="12380" y="41292"/>
                      <a:pt x="12237" y="41668"/>
                    </a:cubicBezTo>
                    <a:cubicBezTo>
                      <a:pt x="12237" y="41578"/>
                      <a:pt x="12237" y="41471"/>
                      <a:pt x="12219" y="41381"/>
                    </a:cubicBezTo>
                    <a:cubicBezTo>
                      <a:pt x="12327" y="40164"/>
                      <a:pt x="12470" y="38947"/>
                      <a:pt x="12649" y="37748"/>
                    </a:cubicBezTo>
                    <a:cubicBezTo>
                      <a:pt x="13508" y="36800"/>
                      <a:pt x="14188" y="35691"/>
                      <a:pt x="14921" y="34635"/>
                    </a:cubicBezTo>
                    <a:cubicBezTo>
                      <a:pt x="15995" y="33114"/>
                      <a:pt x="17033" y="31628"/>
                      <a:pt x="17802" y="29946"/>
                    </a:cubicBezTo>
                    <a:cubicBezTo>
                      <a:pt x="17834" y="29882"/>
                      <a:pt x="17795" y="29818"/>
                      <a:pt x="17735" y="29818"/>
                    </a:cubicBezTo>
                    <a:cubicBezTo>
                      <a:pt x="17728" y="29818"/>
                      <a:pt x="17721" y="29819"/>
                      <a:pt x="17713" y="29821"/>
                    </a:cubicBezTo>
                    <a:cubicBezTo>
                      <a:pt x="15583" y="30447"/>
                      <a:pt x="14098" y="32201"/>
                      <a:pt x="13257" y="34223"/>
                    </a:cubicBezTo>
                    <a:cubicBezTo>
                      <a:pt x="13436" y="33328"/>
                      <a:pt x="13633" y="32452"/>
                      <a:pt x="13830" y="31557"/>
                    </a:cubicBezTo>
                    <a:lnTo>
                      <a:pt x="13830" y="31575"/>
                    </a:lnTo>
                    <a:cubicBezTo>
                      <a:pt x="13839" y="31593"/>
                      <a:pt x="13857" y="31602"/>
                      <a:pt x="13872" y="31602"/>
                    </a:cubicBezTo>
                    <a:cubicBezTo>
                      <a:pt x="13888" y="31602"/>
                      <a:pt x="13901" y="31593"/>
                      <a:pt x="13901" y="31575"/>
                    </a:cubicBezTo>
                    <a:cubicBezTo>
                      <a:pt x="13937" y="31414"/>
                      <a:pt x="13955" y="31235"/>
                      <a:pt x="13955" y="31056"/>
                    </a:cubicBezTo>
                    <a:cubicBezTo>
                      <a:pt x="14080" y="30537"/>
                      <a:pt x="14206" y="30036"/>
                      <a:pt x="14349" y="29517"/>
                    </a:cubicBezTo>
                    <a:cubicBezTo>
                      <a:pt x="14814" y="29284"/>
                      <a:pt x="15190" y="28908"/>
                      <a:pt x="15422" y="28443"/>
                    </a:cubicBezTo>
                    <a:cubicBezTo>
                      <a:pt x="15458" y="28389"/>
                      <a:pt x="15405" y="28318"/>
                      <a:pt x="15333" y="28318"/>
                    </a:cubicBezTo>
                    <a:cubicBezTo>
                      <a:pt x="15029" y="28407"/>
                      <a:pt x="14742" y="28586"/>
                      <a:pt x="14546" y="28819"/>
                    </a:cubicBezTo>
                    <a:cubicBezTo>
                      <a:pt x="14635" y="28461"/>
                      <a:pt x="14725" y="28103"/>
                      <a:pt x="14832" y="27745"/>
                    </a:cubicBezTo>
                    <a:cubicBezTo>
                      <a:pt x="15082" y="27566"/>
                      <a:pt x="15333" y="27387"/>
                      <a:pt x="15566" y="27172"/>
                    </a:cubicBezTo>
                    <a:lnTo>
                      <a:pt x="15566" y="27172"/>
                    </a:lnTo>
                    <a:cubicBezTo>
                      <a:pt x="15530" y="27208"/>
                      <a:pt x="15512" y="27244"/>
                      <a:pt x="15494" y="27280"/>
                    </a:cubicBezTo>
                    <a:cubicBezTo>
                      <a:pt x="15479" y="27309"/>
                      <a:pt x="15501" y="27338"/>
                      <a:pt x="15519" y="27338"/>
                    </a:cubicBezTo>
                    <a:cubicBezTo>
                      <a:pt x="15523" y="27338"/>
                      <a:pt x="15527" y="27337"/>
                      <a:pt x="15530" y="27334"/>
                    </a:cubicBezTo>
                    <a:cubicBezTo>
                      <a:pt x="15601" y="27280"/>
                      <a:pt x="15673" y="27226"/>
                      <a:pt x="15727" y="27155"/>
                    </a:cubicBezTo>
                    <a:cubicBezTo>
                      <a:pt x="15748" y="27156"/>
                      <a:pt x="15769" y="27156"/>
                      <a:pt x="15790" y="27156"/>
                    </a:cubicBezTo>
                    <a:cubicBezTo>
                      <a:pt x="16477" y="27156"/>
                      <a:pt x="17315" y="26607"/>
                      <a:pt x="17749" y="26260"/>
                    </a:cubicBezTo>
                    <a:cubicBezTo>
                      <a:pt x="17785" y="26206"/>
                      <a:pt x="17749" y="26135"/>
                      <a:pt x="17695" y="26135"/>
                    </a:cubicBezTo>
                    <a:cubicBezTo>
                      <a:pt x="17248" y="26152"/>
                      <a:pt x="16800" y="26260"/>
                      <a:pt x="16389" y="26421"/>
                    </a:cubicBezTo>
                    <a:cubicBezTo>
                      <a:pt x="16908" y="25991"/>
                      <a:pt x="17355" y="25472"/>
                      <a:pt x="17713" y="24882"/>
                    </a:cubicBezTo>
                    <a:cubicBezTo>
                      <a:pt x="17731" y="24846"/>
                      <a:pt x="17695" y="24792"/>
                      <a:pt x="17641" y="24792"/>
                    </a:cubicBezTo>
                    <a:cubicBezTo>
                      <a:pt x="17623" y="24792"/>
                      <a:pt x="17605" y="24792"/>
                      <a:pt x="17587" y="24792"/>
                    </a:cubicBezTo>
                    <a:cubicBezTo>
                      <a:pt x="17035" y="24792"/>
                      <a:pt x="16521" y="25056"/>
                      <a:pt x="16174" y="25472"/>
                    </a:cubicBezTo>
                    <a:cubicBezTo>
                      <a:pt x="16371" y="24900"/>
                      <a:pt x="16335" y="24291"/>
                      <a:pt x="16067" y="23755"/>
                    </a:cubicBezTo>
                    <a:cubicBezTo>
                      <a:pt x="16045" y="23732"/>
                      <a:pt x="16016" y="23717"/>
                      <a:pt x="15988" y="23717"/>
                    </a:cubicBezTo>
                    <a:cubicBezTo>
                      <a:pt x="15971" y="23717"/>
                      <a:pt x="15955" y="23723"/>
                      <a:pt x="15941" y="23737"/>
                    </a:cubicBezTo>
                    <a:cubicBezTo>
                      <a:pt x="15566" y="24095"/>
                      <a:pt x="15297" y="24542"/>
                      <a:pt x="15154" y="25043"/>
                    </a:cubicBezTo>
                    <a:cubicBezTo>
                      <a:pt x="15082" y="24775"/>
                      <a:pt x="14957" y="24524"/>
                      <a:pt x="14796" y="24309"/>
                    </a:cubicBezTo>
                    <a:cubicBezTo>
                      <a:pt x="14701" y="24186"/>
                      <a:pt x="14303" y="23803"/>
                      <a:pt x="14032" y="23803"/>
                    </a:cubicBezTo>
                    <a:cubicBezTo>
                      <a:pt x="13948" y="23803"/>
                      <a:pt x="13876" y="23840"/>
                      <a:pt x="13830" y="23933"/>
                    </a:cubicBezTo>
                    <a:cubicBezTo>
                      <a:pt x="13597" y="24470"/>
                      <a:pt x="13776" y="25079"/>
                      <a:pt x="13973" y="25598"/>
                    </a:cubicBezTo>
                    <a:cubicBezTo>
                      <a:pt x="13750" y="25403"/>
                      <a:pt x="13484" y="25305"/>
                      <a:pt x="13209" y="25305"/>
                    </a:cubicBezTo>
                    <a:cubicBezTo>
                      <a:pt x="13130" y="25305"/>
                      <a:pt x="13050" y="25313"/>
                      <a:pt x="12971" y="25329"/>
                    </a:cubicBezTo>
                    <a:cubicBezTo>
                      <a:pt x="12935" y="25329"/>
                      <a:pt x="12917" y="25365"/>
                      <a:pt x="12917" y="25401"/>
                    </a:cubicBezTo>
                    <a:cubicBezTo>
                      <a:pt x="12917" y="26224"/>
                      <a:pt x="13722" y="27119"/>
                      <a:pt x="14563" y="27137"/>
                    </a:cubicBezTo>
                    <a:cubicBezTo>
                      <a:pt x="14617" y="27298"/>
                      <a:pt x="14671" y="27459"/>
                      <a:pt x="14725" y="27620"/>
                    </a:cubicBezTo>
                    <a:cubicBezTo>
                      <a:pt x="14725" y="27620"/>
                      <a:pt x="14742" y="27620"/>
                      <a:pt x="14742" y="27638"/>
                    </a:cubicBezTo>
                    <a:cubicBezTo>
                      <a:pt x="14742" y="27638"/>
                      <a:pt x="14742" y="27638"/>
                      <a:pt x="14742" y="27656"/>
                    </a:cubicBezTo>
                    <a:cubicBezTo>
                      <a:pt x="14742" y="27674"/>
                      <a:pt x="14742" y="27691"/>
                      <a:pt x="14742" y="27709"/>
                    </a:cubicBezTo>
                    <a:cubicBezTo>
                      <a:pt x="14599" y="28192"/>
                      <a:pt x="14438" y="28676"/>
                      <a:pt x="14295" y="29177"/>
                    </a:cubicBezTo>
                    <a:cubicBezTo>
                      <a:pt x="14277" y="29195"/>
                      <a:pt x="14277" y="29195"/>
                      <a:pt x="14295" y="29213"/>
                    </a:cubicBezTo>
                    <a:lnTo>
                      <a:pt x="14223" y="29409"/>
                    </a:lnTo>
                    <a:cubicBezTo>
                      <a:pt x="14170" y="29445"/>
                      <a:pt x="14098" y="29499"/>
                      <a:pt x="14027" y="29553"/>
                    </a:cubicBezTo>
                    <a:cubicBezTo>
                      <a:pt x="13982" y="29597"/>
                      <a:pt x="14011" y="29629"/>
                      <a:pt x="14052" y="29629"/>
                    </a:cubicBezTo>
                    <a:cubicBezTo>
                      <a:pt x="14061" y="29629"/>
                      <a:pt x="14071" y="29627"/>
                      <a:pt x="14080" y="29624"/>
                    </a:cubicBezTo>
                    <a:cubicBezTo>
                      <a:pt x="14134" y="29624"/>
                      <a:pt x="14134" y="29606"/>
                      <a:pt x="14170" y="29606"/>
                    </a:cubicBezTo>
                    <a:cubicBezTo>
                      <a:pt x="14080" y="29893"/>
                      <a:pt x="13991" y="30179"/>
                      <a:pt x="13919" y="30483"/>
                    </a:cubicBezTo>
                    <a:cubicBezTo>
                      <a:pt x="13848" y="30179"/>
                      <a:pt x="13704" y="29893"/>
                      <a:pt x="13526" y="29660"/>
                    </a:cubicBezTo>
                    <a:cubicBezTo>
                      <a:pt x="13513" y="29647"/>
                      <a:pt x="13496" y="29641"/>
                      <a:pt x="13479" y="29641"/>
                    </a:cubicBezTo>
                    <a:cubicBezTo>
                      <a:pt x="13448" y="29641"/>
                      <a:pt x="13418" y="29661"/>
                      <a:pt x="13418" y="29696"/>
                    </a:cubicBezTo>
                    <a:cubicBezTo>
                      <a:pt x="13311" y="30143"/>
                      <a:pt x="13508" y="30716"/>
                      <a:pt x="13722" y="31145"/>
                    </a:cubicBezTo>
                    <a:cubicBezTo>
                      <a:pt x="13579" y="31682"/>
                      <a:pt x="13436" y="32237"/>
                      <a:pt x="13293" y="32792"/>
                    </a:cubicBezTo>
                    <a:cubicBezTo>
                      <a:pt x="13275" y="32398"/>
                      <a:pt x="13168" y="32004"/>
                      <a:pt x="12935" y="31664"/>
                    </a:cubicBezTo>
                    <a:cubicBezTo>
                      <a:pt x="12925" y="31645"/>
                      <a:pt x="12899" y="31630"/>
                      <a:pt x="12875" y="31630"/>
                    </a:cubicBezTo>
                    <a:cubicBezTo>
                      <a:pt x="12855" y="31630"/>
                      <a:pt x="12836" y="31640"/>
                      <a:pt x="12828" y="31664"/>
                    </a:cubicBezTo>
                    <a:cubicBezTo>
                      <a:pt x="12595" y="32129"/>
                      <a:pt x="12828" y="32863"/>
                      <a:pt x="13168" y="33257"/>
                    </a:cubicBezTo>
                    <a:lnTo>
                      <a:pt x="13168" y="33293"/>
                    </a:lnTo>
                    <a:cubicBezTo>
                      <a:pt x="12828" y="34706"/>
                      <a:pt x="12541" y="36138"/>
                      <a:pt x="12327" y="37570"/>
                    </a:cubicBezTo>
                    <a:cubicBezTo>
                      <a:pt x="12219" y="37838"/>
                      <a:pt x="12094" y="38106"/>
                      <a:pt x="11951" y="38357"/>
                    </a:cubicBezTo>
                    <a:cubicBezTo>
                      <a:pt x="11925" y="38396"/>
                      <a:pt x="11964" y="38425"/>
                      <a:pt x="12002" y="38425"/>
                    </a:cubicBezTo>
                    <a:cubicBezTo>
                      <a:pt x="12016" y="38425"/>
                      <a:pt x="12030" y="38421"/>
                      <a:pt x="12040" y="38411"/>
                    </a:cubicBezTo>
                    <a:cubicBezTo>
                      <a:pt x="12076" y="38357"/>
                      <a:pt x="12094" y="38303"/>
                      <a:pt x="12130" y="38250"/>
                    </a:cubicBezTo>
                    <a:cubicBezTo>
                      <a:pt x="12139" y="38259"/>
                      <a:pt x="12152" y="38263"/>
                      <a:pt x="12166" y="38263"/>
                    </a:cubicBezTo>
                    <a:cubicBezTo>
                      <a:pt x="12179" y="38263"/>
                      <a:pt x="12192" y="38259"/>
                      <a:pt x="12201" y="38250"/>
                    </a:cubicBezTo>
                    <a:lnTo>
                      <a:pt x="12237" y="38214"/>
                    </a:lnTo>
                    <a:lnTo>
                      <a:pt x="12237" y="38214"/>
                    </a:lnTo>
                    <a:cubicBezTo>
                      <a:pt x="12166" y="38715"/>
                      <a:pt x="12112" y="39216"/>
                      <a:pt x="12076" y="39735"/>
                    </a:cubicBezTo>
                    <a:cubicBezTo>
                      <a:pt x="11879" y="37910"/>
                      <a:pt x="11611" y="36102"/>
                      <a:pt x="11307" y="34313"/>
                    </a:cubicBezTo>
                    <a:cubicBezTo>
                      <a:pt x="11324" y="34313"/>
                      <a:pt x="11324" y="34313"/>
                      <a:pt x="11324" y="34295"/>
                    </a:cubicBezTo>
                    <a:cubicBezTo>
                      <a:pt x="11718" y="33758"/>
                      <a:pt x="11969" y="32953"/>
                      <a:pt x="11736" y="32344"/>
                    </a:cubicBezTo>
                    <a:cubicBezTo>
                      <a:pt x="11724" y="32319"/>
                      <a:pt x="11676" y="32286"/>
                      <a:pt x="11637" y="32286"/>
                    </a:cubicBezTo>
                    <a:cubicBezTo>
                      <a:pt x="11620" y="32286"/>
                      <a:pt x="11604" y="32292"/>
                      <a:pt x="11593" y="32308"/>
                    </a:cubicBezTo>
                    <a:cubicBezTo>
                      <a:pt x="11378" y="32595"/>
                      <a:pt x="11217" y="32917"/>
                      <a:pt x="11145" y="33257"/>
                    </a:cubicBezTo>
                    <a:cubicBezTo>
                      <a:pt x="10931" y="31968"/>
                      <a:pt x="10734" y="30698"/>
                      <a:pt x="10555" y="29445"/>
                    </a:cubicBezTo>
                    <a:lnTo>
                      <a:pt x="10287" y="27387"/>
                    </a:lnTo>
                    <a:cubicBezTo>
                      <a:pt x="10609" y="26958"/>
                      <a:pt x="10788" y="26439"/>
                      <a:pt x="10770" y="25902"/>
                    </a:cubicBezTo>
                    <a:cubicBezTo>
                      <a:pt x="10770" y="25854"/>
                      <a:pt x="10730" y="25814"/>
                      <a:pt x="10688" y="25814"/>
                    </a:cubicBezTo>
                    <a:cubicBezTo>
                      <a:pt x="10666" y="25814"/>
                      <a:pt x="10644" y="25824"/>
                      <a:pt x="10627" y="25848"/>
                    </a:cubicBezTo>
                    <a:cubicBezTo>
                      <a:pt x="10430" y="26081"/>
                      <a:pt x="10269" y="26331"/>
                      <a:pt x="10179" y="26636"/>
                    </a:cubicBezTo>
                    <a:cubicBezTo>
                      <a:pt x="10054" y="25759"/>
                      <a:pt x="9947" y="24882"/>
                      <a:pt x="9839" y="24023"/>
                    </a:cubicBezTo>
                    <a:cubicBezTo>
                      <a:pt x="10161" y="23415"/>
                      <a:pt x="10519" y="22842"/>
                      <a:pt x="10913" y="22305"/>
                    </a:cubicBezTo>
                    <a:lnTo>
                      <a:pt x="10967" y="22305"/>
                    </a:lnTo>
                    <a:cubicBezTo>
                      <a:pt x="11153" y="22190"/>
                      <a:pt x="11362" y="22133"/>
                      <a:pt x="11575" y="22133"/>
                    </a:cubicBezTo>
                    <a:cubicBezTo>
                      <a:pt x="11629" y="22133"/>
                      <a:pt x="11682" y="22137"/>
                      <a:pt x="11736" y="22144"/>
                    </a:cubicBezTo>
                    <a:cubicBezTo>
                      <a:pt x="11647" y="22269"/>
                      <a:pt x="11539" y="22359"/>
                      <a:pt x="11432" y="22430"/>
                    </a:cubicBezTo>
                    <a:cubicBezTo>
                      <a:pt x="11253" y="22520"/>
                      <a:pt x="11056" y="22556"/>
                      <a:pt x="10859" y="22556"/>
                    </a:cubicBezTo>
                    <a:cubicBezTo>
                      <a:pt x="10805" y="22556"/>
                      <a:pt x="10770" y="22627"/>
                      <a:pt x="10823" y="22663"/>
                    </a:cubicBezTo>
                    <a:cubicBezTo>
                      <a:pt x="10900" y="22700"/>
                      <a:pt x="10979" y="22716"/>
                      <a:pt x="11058" y="22716"/>
                    </a:cubicBezTo>
                    <a:cubicBezTo>
                      <a:pt x="11406" y="22716"/>
                      <a:pt x="11761" y="22406"/>
                      <a:pt x="11951" y="22144"/>
                    </a:cubicBezTo>
                    <a:cubicBezTo>
                      <a:pt x="11969" y="22090"/>
                      <a:pt x="11951" y="22037"/>
                      <a:pt x="11897" y="22019"/>
                    </a:cubicBezTo>
                    <a:cubicBezTo>
                      <a:pt x="11811" y="22003"/>
                      <a:pt x="11725" y="21995"/>
                      <a:pt x="11640" y="21995"/>
                    </a:cubicBezTo>
                    <a:cubicBezTo>
                      <a:pt x="11441" y="21995"/>
                      <a:pt x="11244" y="22038"/>
                      <a:pt x="11056" y="22126"/>
                    </a:cubicBezTo>
                    <a:cubicBezTo>
                      <a:pt x="11360" y="21714"/>
                      <a:pt x="11700" y="21339"/>
                      <a:pt x="12058" y="20981"/>
                    </a:cubicBezTo>
                    <a:cubicBezTo>
                      <a:pt x="12255" y="20766"/>
                      <a:pt x="12470" y="20551"/>
                      <a:pt x="12684" y="20354"/>
                    </a:cubicBezTo>
                    <a:cubicBezTo>
                      <a:pt x="13150" y="20122"/>
                      <a:pt x="13633" y="19907"/>
                      <a:pt x="14134" y="19746"/>
                    </a:cubicBezTo>
                    <a:cubicBezTo>
                      <a:pt x="15243" y="19299"/>
                      <a:pt x="16407" y="19012"/>
                      <a:pt x="17588" y="18887"/>
                    </a:cubicBezTo>
                    <a:cubicBezTo>
                      <a:pt x="17641" y="18887"/>
                      <a:pt x="17641" y="18798"/>
                      <a:pt x="17588" y="18798"/>
                    </a:cubicBezTo>
                    <a:cubicBezTo>
                      <a:pt x="17522" y="18795"/>
                      <a:pt x="17457" y="18794"/>
                      <a:pt x="17391" y="18794"/>
                    </a:cubicBezTo>
                    <a:cubicBezTo>
                      <a:pt x="16146" y="18794"/>
                      <a:pt x="15022" y="19269"/>
                      <a:pt x="13866" y="19728"/>
                    </a:cubicBezTo>
                    <a:cubicBezTo>
                      <a:pt x="13634" y="19815"/>
                      <a:pt x="13390" y="19902"/>
                      <a:pt x="13144" y="20008"/>
                    </a:cubicBezTo>
                    <a:lnTo>
                      <a:pt x="13144" y="20008"/>
                    </a:lnTo>
                    <a:cubicBezTo>
                      <a:pt x="13747" y="19697"/>
                      <a:pt x="14310" y="19308"/>
                      <a:pt x="14903" y="18994"/>
                    </a:cubicBezTo>
                    <a:cubicBezTo>
                      <a:pt x="15655" y="18565"/>
                      <a:pt x="16550" y="18493"/>
                      <a:pt x="17409" y="18493"/>
                    </a:cubicBezTo>
                    <a:cubicBezTo>
                      <a:pt x="17494" y="18493"/>
                      <a:pt x="17640" y="18491"/>
                      <a:pt x="17813" y="18491"/>
                    </a:cubicBezTo>
                    <a:cubicBezTo>
                      <a:pt x="18548" y="18491"/>
                      <a:pt x="19777" y="18538"/>
                      <a:pt x="18966" y="19030"/>
                    </a:cubicBezTo>
                    <a:cubicBezTo>
                      <a:pt x="17677" y="19818"/>
                      <a:pt x="16568" y="20032"/>
                      <a:pt x="15082" y="20068"/>
                    </a:cubicBezTo>
                    <a:cubicBezTo>
                      <a:pt x="14098" y="20086"/>
                      <a:pt x="13221" y="20229"/>
                      <a:pt x="12380" y="20730"/>
                    </a:cubicBezTo>
                    <a:cubicBezTo>
                      <a:pt x="12349" y="20746"/>
                      <a:pt x="12358" y="20788"/>
                      <a:pt x="12396" y="20788"/>
                    </a:cubicBezTo>
                    <a:cubicBezTo>
                      <a:pt x="12402" y="20788"/>
                      <a:pt x="12409" y="20786"/>
                      <a:pt x="12416" y="20784"/>
                    </a:cubicBezTo>
                    <a:cubicBezTo>
                      <a:pt x="13830" y="20229"/>
                      <a:pt x="15208" y="20283"/>
                      <a:pt x="16711" y="20158"/>
                    </a:cubicBezTo>
                    <a:cubicBezTo>
                      <a:pt x="17838" y="20068"/>
                      <a:pt x="18805" y="19281"/>
                      <a:pt x="19753" y="18762"/>
                    </a:cubicBezTo>
                    <a:cubicBezTo>
                      <a:pt x="19825" y="18708"/>
                      <a:pt x="19807" y="18619"/>
                      <a:pt x="19735" y="18601"/>
                    </a:cubicBezTo>
                    <a:cubicBezTo>
                      <a:pt x="18885" y="18467"/>
                      <a:pt x="18060" y="18350"/>
                      <a:pt x="17220" y="18350"/>
                    </a:cubicBezTo>
                    <a:cubicBezTo>
                      <a:pt x="16823" y="18350"/>
                      <a:pt x="16421" y="18376"/>
                      <a:pt x="16013" y="18440"/>
                    </a:cubicBezTo>
                    <a:cubicBezTo>
                      <a:pt x="15029" y="18619"/>
                      <a:pt x="14223" y="19227"/>
                      <a:pt x="13364" y="19746"/>
                    </a:cubicBezTo>
                    <a:cubicBezTo>
                      <a:pt x="13901" y="19263"/>
                      <a:pt x="14456" y="18780"/>
                      <a:pt x="14975" y="18296"/>
                    </a:cubicBezTo>
                    <a:cubicBezTo>
                      <a:pt x="15512" y="17795"/>
                      <a:pt x="16013" y="17348"/>
                      <a:pt x="16550" y="16919"/>
                    </a:cubicBezTo>
                    <a:cubicBezTo>
                      <a:pt x="16745" y="17009"/>
                      <a:pt x="16952" y="17048"/>
                      <a:pt x="17151" y="17048"/>
                    </a:cubicBezTo>
                    <a:cubicBezTo>
                      <a:pt x="17190" y="17048"/>
                      <a:pt x="17228" y="17047"/>
                      <a:pt x="17266" y="17044"/>
                    </a:cubicBezTo>
                    <a:cubicBezTo>
                      <a:pt x="17409" y="17026"/>
                      <a:pt x="17641" y="16901"/>
                      <a:pt x="17606" y="16740"/>
                    </a:cubicBezTo>
                    <a:cubicBezTo>
                      <a:pt x="17588" y="16579"/>
                      <a:pt x="17391" y="16525"/>
                      <a:pt x="17266" y="16489"/>
                    </a:cubicBezTo>
                    <a:lnTo>
                      <a:pt x="17158" y="16471"/>
                    </a:lnTo>
                    <a:cubicBezTo>
                      <a:pt x="17480" y="16239"/>
                      <a:pt x="17820" y="16024"/>
                      <a:pt x="18160" y="15827"/>
                    </a:cubicBezTo>
                    <a:cubicBezTo>
                      <a:pt x="18178" y="15863"/>
                      <a:pt x="18214" y="15863"/>
                      <a:pt x="18232" y="15863"/>
                    </a:cubicBezTo>
                    <a:lnTo>
                      <a:pt x="18304" y="15863"/>
                    </a:lnTo>
                    <a:cubicBezTo>
                      <a:pt x="18393" y="15934"/>
                      <a:pt x="18500" y="15970"/>
                      <a:pt x="18590" y="16006"/>
                    </a:cubicBezTo>
                    <a:cubicBezTo>
                      <a:pt x="18600" y="16011"/>
                      <a:pt x="18609" y="16013"/>
                      <a:pt x="18617" y="16013"/>
                    </a:cubicBezTo>
                    <a:cubicBezTo>
                      <a:pt x="18636" y="16013"/>
                      <a:pt x="18649" y="16001"/>
                      <a:pt x="18661" y="15988"/>
                    </a:cubicBezTo>
                    <a:lnTo>
                      <a:pt x="18751" y="15988"/>
                    </a:lnTo>
                    <a:cubicBezTo>
                      <a:pt x="19270" y="16919"/>
                      <a:pt x="20093" y="17813"/>
                      <a:pt x="21238" y="17813"/>
                    </a:cubicBezTo>
                    <a:cubicBezTo>
                      <a:pt x="21292" y="17813"/>
                      <a:pt x="21328" y="17760"/>
                      <a:pt x="21310" y="17706"/>
                    </a:cubicBezTo>
                    <a:cubicBezTo>
                      <a:pt x="21149" y="17276"/>
                      <a:pt x="20880" y="16883"/>
                      <a:pt x="20540" y="16579"/>
                    </a:cubicBezTo>
                    <a:lnTo>
                      <a:pt x="20540" y="16579"/>
                    </a:lnTo>
                    <a:cubicBezTo>
                      <a:pt x="20594" y="16583"/>
                      <a:pt x="20648" y="16585"/>
                      <a:pt x="20702" y="16585"/>
                    </a:cubicBezTo>
                    <a:cubicBezTo>
                      <a:pt x="21131" y="16585"/>
                      <a:pt x="21553" y="16459"/>
                      <a:pt x="21918" y="16221"/>
                    </a:cubicBezTo>
                    <a:cubicBezTo>
                      <a:pt x="21936" y="16203"/>
                      <a:pt x="21936" y="16167"/>
                      <a:pt x="21918" y="16131"/>
                    </a:cubicBezTo>
                    <a:lnTo>
                      <a:pt x="21883" y="16149"/>
                    </a:lnTo>
                    <a:cubicBezTo>
                      <a:pt x="21645" y="15624"/>
                      <a:pt x="21007" y="15468"/>
                      <a:pt x="20363" y="15468"/>
                    </a:cubicBezTo>
                    <a:cubicBezTo>
                      <a:pt x="20327" y="15468"/>
                      <a:pt x="20290" y="15468"/>
                      <a:pt x="20254" y="15469"/>
                    </a:cubicBezTo>
                    <a:lnTo>
                      <a:pt x="20505" y="15362"/>
                    </a:lnTo>
                    <a:cubicBezTo>
                      <a:pt x="20863" y="15219"/>
                      <a:pt x="21596" y="14950"/>
                      <a:pt x="21614" y="14467"/>
                    </a:cubicBezTo>
                    <a:cubicBezTo>
                      <a:pt x="21634" y="14152"/>
                      <a:pt x="21355" y="14064"/>
                      <a:pt x="21053" y="14064"/>
                    </a:cubicBezTo>
                    <a:cubicBezTo>
                      <a:pt x="20806" y="14064"/>
                      <a:pt x="20544" y="14123"/>
                      <a:pt x="20415" y="14163"/>
                    </a:cubicBezTo>
                    <a:cubicBezTo>
                      <a:pt x="20290" y="14216"/>
                      <a:pt x="20147" y="14270"/>
                      <a:pt x="20021" y="14342"/>
                    </a:cubicBezTo>
                    <a:cubicBezTo>
                      <a:pt x="20361" y="13948"/>
                      <a:pt x="20594" y="13483"/>
                      <a:pt x="20702" y="12982"/>
                    </a:cubicBezTo>
                    <a:cubicBezTo>
                      <a:pt x="20719" y="12946"/>
                      <a:pt x="20684" y="12892"/>
                      <a:pt x="20648" y="12892"/>
                    </a:cubicBezTo>
                    <a:cubicBezTo>
                      <a:pt x="20004" y="12892"/>
                      <a:pt x="19574" y="13304"/>
                      <a:pt x="19288" y="13823"/>
                    </a:cubicBezTo>
                    <a:cubicBezTo>
                      <a:pt x="19395" y="13178"/>
                      <a:pt x="19163" y="12516"/>
                      <a:pt x="18679" y="11872"/>
                    </a:cubicBezTo>
                    <a:cubicBezTo>
                      <a:pt x="18660" y="11853"/>
                      <a:pt x="18629" y="11838"/>
                      <a:pt x="18603" y="11838"/>
                    </a:cubicBezTo>
                    <a:cubicBezTo>
                      <a:pt x="18581" y="11838"/>
                      <a:pt x="18562" y="11848"/>
                      <a:pt x="18554" y="11872"/>
                    </a:cubicBezTo>
                    <a:cubicBezTo>
                      <a:pt x="18339" y="12355"/>
                      <a:pt x="18214" y="12856"/>
                      <a:pt x="18178" y="13375"/>
                    </a:cubicBezTo>
                    <a:cubicBezTo>
                      <a:pt x="18107" y="13250"/>
                      <a:pt x="18035" y="13125"/>
                      <a:pt x="17981" y="13000"/>
                    </a:cubicBezTo>
                    <a:cubicBezTo>
                      <a:pt x="17964" y="12964"/>
                      <a:pt x="17928" y="12946"/>
                      <a:pt x="17892" y="12946"/>
                    </a:cubicBezTo>
                    <a:cubicBezTo>
                      <a:pt x="17874" y="12946"/>
                      <a:pt x="17856" y="12928"/>
                      <a:pt x="17856" y="12928"/>
                    </a:cubicBezTo>
                    <a:lnTo>
                      <a:pt x="17802" y="12928"/>
                    </a:lnTo>
                    <a:cubicBezTo>
                      <a:pt x="17767" y="12928"/>
                      <a:pt x="17749" y="12964"/>
                      <a:pt x="17731" y="12982"/>
                    </a:cubicBezTo>
                    <a:cubicBezTo>
                      <a:pt x="17462" y="13805"/>
                      <a:pt x="17391" y="14968"/>
                      <a:pt x="18089" y="15594"/>
                    </a:cubicBezTo>
                    <a:cubicBezTo>
                      <a:pt x="18071" y="15630"/>
                      <a:pt x="18071" y="15666"/>
                      <a:pt x="18089" y="15684"/>
                    </a:cubicBezTo>
                    <a:cubicBezTo>
                      <a:pt x="17641" y="15899"/>
                      <a:pt x="17212" y="16149"/>
                      <a:pt x="16800" y="16435"/>
                    </a:cubicBezTo>
                    <a:cubicBezTo>
                      <a:pt x="16747" y="16435"/>
                      <a:pt x="16711" y="16453"/>
                      <a:pt x="16675" y="16471"/>
                    </a:cubicBezTo>
                    <a:cubicBezTo>
                      <a:pt x="16657" y="16489"/>
                      <a:pt x="16639" y="16507"/>
                      <a:pt x="16657" y="16525"/>
                    </a:cubicBezTo>
                    <a:cubicBezTo>
                      <a:pt x="16299" y="16775"/>
                      <a:pt x="15977" y="17026"/>
                      <a:pt x="15655" y="17294"/>
                    </a:cubicBezTo>
                    <a:cubicBezTo>
                      <a:pt x="15852" y="16972"/>
                      <a:pt x="15959" y="16561"/>
                      <a:pt x="15780" y="16239"/>
                    </a:cubicBezTo>
                    <a:cubicBezTo>
                      <a:pt x="15770" y="16209"/>
                      <a:pt x="15750" y="16196"/>
                      <a:pt x="15727" y="16196"/>
                    </a:cubicBezTo>
                    <a:cubicBezTo>
                      <a:pt x="15709" y="16196"/>
                      <a:pt x="15689" y="16205"/>
                      <a:pt x="15673" y="16221"/>
                    </a:cubicBezTo>
                    <a:cubicBezTo>
                      <a:pt x="15369" y="16525"/>
                      <a:pt x="15261" y="16972"/>
                      <a:pt x="15351" y="17402"/>
                    </a:cubicBezTo>
                    <a:cubicBezTo>
                      <a:pt x="15333" y="17455"/>
                      <a:pt x="15297" y="17509"/>
                      <a:pt x="15279" y="17563"/>
                    </a:cubicBezTo>
                    <a:cubicBezTo>
                      <a:pt x="15279" y="17563"/>
                      <a:pt x="15279" y="17581"/>
                      <a:pt x="15279" y="17599"/>
                    </a:cubicBezTo>
                    <a:cubicBezTo>
                      <a:pt x="14331" y="18404"/>
                      <a:pt x="13436" y="19317"/>
                      <a:pt x="12595" y="20140"/>
                    </a:cubicBezTo>
                    <a:lnTo>
                      <a:pt x="12523" y="20158"/>
                    </a:lnTo>
                    <a:cubicBezTo>
                      <a:pt x="12506" y="20175"/>
                      <a:pt x="12506" y="20193"/>
                      <a:pt x="12506" y="20211"/>
                    </a:cubicBezTo>
                    <a:lnTo>
                      <a:pt x="12201" y="20515"/>
                    </a:lnTo>
                    <a:cubicBezTo>
                      <a:pt x="12058" y="20605"/>
                      <a:pt x="11933" y="20730"/>
                      <a:pt x="11826" y="20873"/>
                    </a:cubicBezTo>
                    <a:cubicBezTo>
                      <a:pt x="11754" y="20945"/>
                      <a:pt x="11664" y="21034"/>
                      <a:pt x="11575" y="21124"/>
                    </a:cubicBezTo>
                    <a:cubicBezTo>
                      <a:pt x="12004" y="20319"/>
                      <a:pt x="12327" y="19460"/>
                      <a:pt x="12541" y="18583"/>
                    </a:cubicBezTo>
                    <a:cubicBezTo>
                      <a:pt x="12667" y="18118"/>
                      <a:pt x="12792" y="17616"/>
                      <a:pt x="12935" y="17115"/>
                    </a:cubicBezTo>
                    <a:cubicBezTo>
                      <a:pt x="13132" y="17026"/>
                      <a:pt x="13293" y="16901"/>
                      <a:pt x="13436" y="16722"/>
                    </a:cubicBezTo>
                    <a:cubicBezTo>
                      <a:pt x="13579" y="16561"/>
                      <a:pt x="13651" y="16364"/>
                      <a:pt x="13651" y="16149"/>
                    </a:cubicBezTo>
                    <a:cubicBezTo>
                      <a:pt x="13651" y="16097"/>
                      <a:pt x="13622" y="16063"/>
                      <a:pt x="13586" y="16063"/>
                    </a:cubicBezTo>
                    <a:cubicBezTo>
                      <a:pt x="13572" y="16063"/>
                      <a:pt x="13558" y="16068"/>
                      <a:pt x="13543" y="16077"/>
                    </a:cubicBezTo>
                    <a:cubicBezTo>
                      <a:pt x="13347" y="16203"/>
                      <a:pt x="13186" y="16346"/>
                      <a:pt x="13078" y="16543"/>
                    </a:cubicBezTo>
                    <a:cubicBezTo>
                      <a:pt x="13239" y="15863"/>
                      <a:pt x="13347" y="15183"/>
                      <a:pt x="13400" y="14485"/>
                    </a:cubicBezTo>
                    <a:cubicBezTo>
                      <a:pt x="13415" y="14490"/>
                      <a:pt x="13429" y="14492"/>
                      <a:pt x="13443" y="14492"/>
                    </a:cubicBezTo>
                    <a:cubicBezTo>
                      <a:pt x="13480" y="14492"/>
                      <a:pt x="13512" y="14475"/>
                      <a:pt x="13526" y="14449"/>
                    </a:cubicBezTo>
                    <a:lnTo>
                      <a:pt x="13633" y="14288"/>
                    </a:lnTo>
                    <a:cubicBezTo>
                      <a:pt x="13687" y="14234"/>
                      <a:pt x="13722" y="14163"/>
                      <a:pt x="13758" y="14091"/>
                    </a:cubicBezTo>
                    <a:cubicBezTo>
                      <a:pt x="14707" y="13841"/>
                      <a:pt x="15691" y="12749"/>
                      <a:pt x="15315" y="11765"/>
                    </a:cubicBezTo>
                    <a:cubicBezTo>
                      <a:pt x="15308" y="11744"/>
                      <a:pt x="15290" y="11734"/>
                      <a:pt x="15271" y="11734"/>
                    </a:cubicBezTo>
                    <a:cubicBezTo>
                      <a:pt x="15243" y="11734"/>
                      <a:pt x="15215" y="11757"/>
                      <a:pt x="15226" y="11801"/>
                    </a:cubicBezTo>
                    <a:cubicBezTo>
                      <a:pt x="15530" y="12713"/>
                      <a:pt x="14671" y="13447"/>
                      <a:pt x="13883" y="13859"/>
                    </a:cubicBezTo>
                    <a:cubicBezTo>
                      <a:pt x="13937" y="13769"/>
                      <a:pt x="13991" y="13662"/>
                      <a:pt x="14027" y="13554"/>
                    </a:cubicBezTo>
                    <a:cubicBezTo>
                      <a:pt x="14062" y="13536"/>
                      <a:pt x="14062" y="13501"/>
                      <a:pt x="14080" y="13447"/>
                    </a:cubicBezTo>
                    <a:cubicBezTo>
                      <a:pt x="14080" y="13447"/>
                      <a:pt x="14080" y="13429"/>
                      <a:pt x="14080" y="13411"/>
                    </a:cubicBezTo>
                    <a:cubicBezTo>
                      <a:pt x="14796" y="12910"/>
                      <a:pt x="15190" y="12069"/>
                      <a:pt x="15118" y="11192"/>
                    </a:cubicBezTo>
                    <a:cubicBezTo>
                      <a:pt x="15118" y="11163"/>
                      <a:pt x="15094" y="11134"/>
                      <a:pt x="15066" y="11134"/>
                    </a:cubicBezTo>
                    <a:cubicBezTo>
                      <a:pt x="15060" y="11134"/>
                      <a:pt x="15053" y="11135"/>
                      <a:pt x="15047" y="11138"/>
                    </a:cubicBezTo>
                    <a:cubicBezTo>
                      <a:pt x="14778" y="11210"/>
                      <a:pt x="14546" y="11389"/>
                      <a:pt x="14420" y="11622"/>
                    </a:cubicBezTo>
                    <a:cubicBezTo>
                      <a:pt x="14438" y="11335"/>
                      <a:pt x="14438" y="11031"/>
                      <a:pt x="14420" y="10727"/>
                    </a:cubicBezTo>
                    <a:cubicBezTo>
                      <a:pt x="14420" y="10698"/>
                      <a:pt x="14385" y="10668"/>
                      <a:pt x="14352" y="10668"/>
                    </a:cubicBezTo>
                    <a:cubicBezTo>
                      <a:pt x="14345" y="10668"/>
                      <a:pt x="14337" y="10670"/>
                      <a:pt x="14331" y="10673"/>
                    </a:cubicBezTo>
                    <a:cubicBezTo>
                      <a:pt x="13919" y="10834"/>
                      <a:pt x="13597" y="11192"/>
                      <a:pt x="13490" y="11640"/>
                    </a:cubicBezTo>
                    <a:cubicBezTo>
                      <a:pt x="13406" y="11472"/>
                      <a:pt x="13071" y="10988"/>
                      <a:pt x="12843" y="10988"/>
                    </a:cubicBezTo>
                    <a:cubicBezTo>
                      <a:pt x="12779" y="10988"/>
                      <a:pt x="12724" y="11026"/>
                      <a:pt x="12684" y="11121"/>
                    </a:cubicBezTo>
                    <a:cubicBezTo>
                      <a:pt x="12667" y="11049"/>
                      <a:pt x="12649" y="10977"/>
                      <a:pt x="12649" y="10906"/>
                    </a:cubicBezTo>
                    <a:cubicBezTo>
                      <a:pt x="12649" y="10858"/>
                      <a:pt x="12617" y="10826"/>
                      <a:pt x="12580" y="10826"/>
                    </a:cubicBezTo>
                    <a:cubicBezTo>
                      <a:pt x="12561" y="10826"/>
                      <a:pt x="12541" y="10834"/>
                      <a:pt x="12523" y="10852"/>
                    </a:cubicBezTo>
                    <a:cubicBezTo>
                      <a:pt x="11915" y="11371"/>
                      <a:pt x="11969" y="13071"/>
                      <a:pt x="12684" y="13572"/>
                    </a:cubicBezTo>
                    <a:cubicBezTo>
                      <a:pt x="12362" y="13483"/>
                      <a:pt x="12076" y="13322"/>
                      <a:pt x="11843" y="13071"/>
                    </a:cubicBezTo>
                    <a:cubicBezTo>
                      <a:pt x="11682" y="12910"/>
                      <a:pt x="11575" y="12695"/>
                      <a:pt x="11557" y="12481"/>
                    </a:cubicBezTo>
                    <a:cubicBezTo>
                      <a:pt x="11521" y="12194"/>
                      <a:pt x="11682" y="11997"/>
                      <a:pt x="11808" y="11765"/>
                    </a:cubicBezTo>
                    <a:cubicBezTo>
                      <a:pt x="11822" y="11736"/>
                      <a:pt x="11801" y="11706"/>
                      <a:pt x="11773" y="11706"/>
                    </a:cubicBezTo>
                    <a:cubicBezTo>
                      <a:pt x="11767" y="11706"/>
                      <a:pt x="11760" y="11708"/>
                      <a:pt x="11754" y="11711"/>
                    </a:cubicBezTo>
                    <a:cubicBezTo>
                      <a:pt x="11342" y="11997"/>
                      <a:pt x="11324" y="12534"/>
                      <a:pt x="11557" y="12946"/>
                    </a:cubicBezTo>
                    <a:cubicBezTo>
                      <a:pt x="11826" y="13375"/>
                      <a:pt x="12309" y="13662"/>
                      <a:pt x="12828" y="13680"/>
                    </a:cubicBezTo>
                    <a:cubicBezTo>
                      <a:pt x="12846" y="13680"/>
                      <a:pt x="12863" y="13680"/>
                      <a:pt x="12863" y="13662"/>
                    </a:cubicBezTo>
                    <a:cubicBezTo>
                      <a:pt x="12899" y="13680"/>
                      <a:pt x="12935" y="13697"/>
                      <a:pt x="12989" y="13697"/>
                    </a:cubicBezTo>
                    <a:cubicBezTo>
                      <a:pt x="13042" y="13876"/>
                      <a:pt x="13060" y="14055"/>
                      <a:pt x="13096" y="14234"/>
                    </a:cubicBezTo>
                    <a:cubicBezTo>
                      <a:pt x="13096" y="14283"/>
                      <a:pt x="13134" y="14311"/>
                      <a:pt x="13171" y="14311"/>
                    </a:cubicBezTo>
                    <a:cubicBezTo>
                      <a:pt x="13201" y="14311"/>
                      <a:pt x="13231" y="14293"/>
                      <a:pt x="13239" y="14252"/>
                    </a:cubicBezTo>
                    <a:cubicBezTo>
                      <a:pt x="13257" y="14252"/>
                      <a:pt x="13275" y="14252"/>
                      <a:pt x="13293" y="14234"/>
                    </a:cubicBezTo>
                    <a:lnTo>
                      <a:pt x="13293" y="14234"/>
                    </a:lnTo>
                    <a:cubicBezTo>
                      <a:pt x="13168" y="15594"/>
                      <a:pt x="12917" y="16919"/>
                      <a:pt x="12541" y="18225"/>
                    </a:cubicBezTo>
                    <a:cubicBezTo>
                      <a:pt x="12595" y="17724"/>
                      <a:pt x="12595" y="17223"/>
                      <a:pt x="12523" y="16722"/>
                    </a:cubicBezTo>
                    <a:cubicBezTo>
                      <a:pt x="12344" y="15576"/>
                      <a:pt x="11342" y="15093"/>
                      <a:pt x="10841" y="14127"/>
                    </a:cubicBezTo>
                    <a:cubicBezTo>
                      <a:pt x="10829" y="14108"/>
                      <a:pt x="10812" y="14100"/>
                      <a:pt x="10795" y="14100"/>
                    </a:cubicBezTo>
                    <a:cubicBezTo>
                      <a:pt x="10764" y="14100"/>
                      <a:pt x="10734" y="14128"/>
                      <a:pt x="10734" y="14163"/>
                    </a:cubicBezTo>
                    <a:cubicBezTo>
                      <a:pt x="11020" y="15254"/>
                      <a:pt x="10877" y="16382"/>
                      <a:pt x="11020" y="17491"/>
                    </a:cubicBezTo>
                    <a:cubicBezTo>
                      <a:pt x="11163" y="18672"/>
                      <a:pt x="11736" y="19621"/>
                      <a:pt x="11539" y="20855"/>
                    </a:cubicBezTo>
                    <a:cubicBezTo>
                      <a:pt x="11396" y="21142"/>
                      <a:pt x="11253" y="21428"/>
                      <a:pt x="11092" y="21697"/>
                    </a:cubicBezTo>
                    <a:cubicBezTo>
                      <a:pt x="10591" y="22287"/>
                      <a:pt x="10143" y="22931"/>
                      <a:pt x="9768" y="23611"/>
                    </a:cubicBezTo>
                    <a:cubicBezTo>
                      <a:pt x="9678" y="22752"/>
                      <a:pt x="9589" y="21876"/>
                      <a:pt x="9499" y="21017"/>
                    </a:cubicBezTo>
                    <a:cubicBezTo>
                      <a:pt x="9768" y="20641"/>
                      <a:pt x="9875" y="20175"/>
                      <a:pt x="9803" y="19728"/>
                    </a:cubicBezTo>
                    <a:cubicBezTo>
                      <a:pt x="9792" y="19693"/>
                      <a:pt x="9758" y="19674"/>
                      <a:pt x="9726" y="19674"/>
                    </a:cubicBezTo>
                    <a:cubicBezTo>
                      <a:pt x="9708" y="19674"/>
                      <a:pt x="9691" y="19680"/>
                      <a:pt x="9678" y="19692"/>
                    </a:cubicBezTo>
                    <a:cubicBezTo>
                      <a:pt x="9571" y="19782"/>
                      <a:pt x="9463" y="19907"/>
                      <a:pt x="9410" y="20050"/>
                    </a:cubicBezTo>
                    <a:cubicBezTo>
                      <a:pt x="9320" y="18994"/>
                      <a:pt x="9249" y="17956"/>
                      <a:pt x="9195" y="16901"/>
                    </a:cubicBezTo>
                    <a:cubicBezTo>
                      <a:pt x="9195" y="16632"/>
                      <a:pt x="9177" y="16382"/>
                      <a:pt x="9177" y="16131"/>
                    </a:cubicBezTo>
                    <a:cubicBezTo>
                      <a:pt x="9535" y="15737"/>
                      <a:pt x="9732" y="15236"/>
                      <a:pt x="9714" y="14700"/>
                    </a:cubicBezTo>
                    <a:cubicBezTo>
                      <a:pt x="9714" y="14665"/>
                      <a:pt x="9684" y="14637"/>
                      <a:pt x="9652" y="14637"/>
                    </a:cubicBezTo>
                    <a:cubicBezTo>
                      <a:pt x="9636" y="14637"/>
                      <a:pt x="9619" y="14645"/>
                      <a:pt x="9607" y="14664"/>
                    </a:cubicBezTo>
                    <a:cubicBezTo>
                      <a:pt x="9410" y="14843"/>
                      <a:pt x="9266" y="15075"/>
                      <a:pt x="9177" y="15326"/>
                    </a:cubicBezTo>
                    <a:cubicBezTo>
                      <a:pt x="9177" y="14986"/>
                      <a:pt x="9195" y="14646"/>
                      <a:pt x="9213" y="14306"/>
                    </a:cubicBezTo>
                    <a:cubicBezTo>
                      <a:pt x="9213" y="14306"/>
                      <a:pt x="9213" y="14288"/>
                      <a:pt x="9213" y="14288"/>
                    </a:cubicBezTo>
                    <a:cubicBezTo>
                      <a:pt x="9320" y="12284"/>
                      <a:pt x="10322" y="10458"/>
                      <a:pt x="11414" y="8812"/>
                    </a:cubicBezTo>
                    <a:cubicBezTo>
                      <a:pt x="12219" y="7577"/>
                      <a:pt x="13347" y="6575"/>
                      <a:pt x="13901" y="5179"/>
                    </a:cubicBezTo>
                    <a:lnTo>
                      <a:pt x="13901" y="5179"/>
                    </a:lnTo>
                    <a:cubicBezTo>
                      <a:pt x="13937" y="5394"/>
                      <a:pt x="13901" y="5627"/>
                      <a:pt x="13830" y="5824"/>
                    </a:cubicBezTo>
                    <a:cubicBezTo>
                      <a:pt x="13758" y="6092"/>
                      <a:pt x="13669" y="6360"/>
                      <a:pt x="13579" y="6611"/>
                    </a:cubicBezTo>
                    <a:cubicBezTo>
                      <a:pt x="13311" y="7363"/>
                      <a:pt x="12953" y="8078"/>
                      <a:pt x="12523" y="8758"/>
                    </a:cubicBezTo>
                    <a:cubicBezTo>
                      <a:pt x="11826" y="9904"/>
                      <a:pt x="10734" y="10745"/>
                      <a:pt x="9947" y="11818"/>
                    </a:cubicBezTo>
                    <a:cubicBezTo>
                      <a:pt x="9917" y="11848"/>
                      <a:pt x="9948" y="11877"/>
                      <a:pt x="9979" y="11877"/>
                    </a:cubicBezTo>
                    <a:cubicBezTo>
                      <a:pt x="9986" y="11877"/>
                      <a:pt x="9994" y="11875"/>
                      <a:pt x="10000" y="11872"/>
                    </a:cubicBezTo>
                    <a:cubicBezTo>
                      <a:pt x="12040" y="9904"/>
                      <a:pt x="13937" y="7613"/>
                      <a:pt x="14152" y="4678"/>
                    </a:cubicBezTo>
                    <a:cubicBezTo>
                      <a:pt x="14152" y="4643"/>
                      <a:pt x="14122" y="4616"/>
                      <a:pt x="14085" y="4616"/>
                    </a:cubicBezTo>
                    <a:cubicBezTo>
                      <a:pt x="14066" y="4616"/>
                      <a:pt x="14045" y="4624"/>
                      <a:pt x="14027" y="4643"/>
                    </a:cubicBezTo>
                    <a:cubicBezTo>
                      <a:pt x="13096" y="5752"/>
                      <a:pt x="11915" y="6629"/>
                      <a:pt x="11038" y="7792"/>
                    </a:cubicBezTo>
                    <a:cubicBezTo>
                      <a:pt x="10143" y="8955"/>
                      <a:pt x="9696" y="10423"/>
                      <a:pt x="9535" y="11836"/>
                    </a:cubicBezTo>
                    <a:cubicBezTo>
                      <a:pt x="9535" y="11854"/>
                      <a:pt x="9553" y="11872"/>
                      <a:pt x="9589" y="11890"/>
                    </a:cubicBezTo>
                    <a:cubicBezTo>
                      <a:pt x="9481" y="12158"/>
                      <a:pt x="9392" y="12445"/>
                      <a:pt x="9320" y="12749"/>
                    </a:cubicBezTo>
                    <a:cubicBezTo>
                      <a:pt x="9463" y="10959"/>
                      <a:pt x="9696" y="9206"/>
                      <a:pt x="9893" y="7434"/>
                    </a:cubicBezTo>
                    <a:cubicBezTo>
                      <a:pt x="10197" y="7112"/>
                      <a:pt x="10394" y="6718"/>
                      <a:pt x="10465" y="6289"/>
                    </a:cubicBezTo>
                    <a:cubicBezTo>
                      <a:pt x="10465" y="6245"/>
                      <a:pt x="10429" y="6213"/>
                      <a:pt x="10396" y="6213"/>
                    </a:cubicBezTo>
                    <a:cubicBezTo>
                      <a:pt x="10389" y="6213"/>
                      <a:pt x="10382" y="6214"/>
                      <a:pt x="10376" y="6217"/>
                    </a:cubicBezTo>
                    <a:cubicBezTo>
                      <a:pt x="10215" y="6307"/>
                      <a:pt x="10090" y="6432"/>
                      <a:pt x="10000" y="6593"/>
                    </a:cubicBezTo>
                    <a:cubicBezTo>
                      <a:pt x="10054" y="6146"/>
                      <a:pt x="10090" y="5680"/>
                      <a:pt x="10143" y="5233"/>
                    </a:cubicBezTo>
                    <a:cubicBezTo>
                      <a:pt x="10161" y="5215"/>
                      <a:pt x="10179" y="5197"/>
                      <a:pt x="10161" y="5161"/>
                    </a:cubicBezTo>
                    <a:cubicBezTo>
                      <a:pt x="10161" y="5144"/>
                      <a:pt x="10161" y="5126"/>
                      <a:pt x="10143" y="5090"/>
                    </a:cubicBezTo>
                    <a:cubicBezTo>
                      <a:pt x="10143" y="5072"/>
                      <a:pt x="10143" y="5018"/>
                      <a:pt x="10143" y="4965"/>
                    </a:cubicBezTo>
                    <a:cubicBezTo>
                      <a:pt x="10537" y="4839"/>
                      <a:pt x="10841" y="4499"/>
                      <a:pt x="10931" y="4106"/>
                    </a:cubicBezTo>
                    <a:lnTo>
                      <a:pt x="11020" y="4088"/>
                    </a:lnTo>
                    <a:cubicBezTo>
                      <a:pt x="11275" y="4284"/>
                      <a:pt x="11561" y="4351"/>
                      <a:pt x="11862" y="4351"/>
                    </a:cubicBezTo>
                    <a:cubicBezTo>
                      <a:pt x="12523" y="4351"/>
                      <a:pt x="13260" y="4027"/>
                      <a:pt x="13904" y="4027"/>
                    </a:cubicBezTo>
                    <a:cubicBezTo>
                      <a:pt x="13958" y="4027"/>
                      <a:pt x="14010" y="4029"/>
                      <a:pt x="14062" y="4034"/>
                    </a:cubicBezTo>
                    <a:cubicBezTo>
                      <a:pt x="14134" y="4034"/>
                      <a:pt x="14152" y="3980"/>
                      <a:pt x="14152" y="3927"/>
                    </a:cubicBezTo>
                    <a:cubicBezTo>
                      <a:pt x="14038" y="3391"/>
                      <a:pt x="13498" y="3224"/>
                      <a:pt x="12998" y="3224"/>
                    </a:cubicBezTo>
                    <a:cubicBezTo>
                      <a:pt x="12947" y="3224"/>
                      <a:pt x="12896" y="3225"/>
                      <a:pt x="12846" y="3229"/>
                    </a:cubicBezTo>
                    <a:cubicBezTo>
                      <a:pt x="13364" y="2835"/>
                      <a:pt x="13615" y="2298"/>
                      <a:pt x="13937" y="1761"/>
                    </a:cubicBezTo>
                    <a:cubicBezTo>
                      <a:pt x="13955" y="1708"/>
                      <a:pt x="13919" y="1636"/>
                      <a:pt x="13866" y="1636"/>
                    </a:cubicBezTo>
                    <a:cubicBezTo>
                      <a:pt x="13717" y="1626"/>
                      <a:pt x="13568" y="1618"/>
                      <a:pt x="13420" y="1618"/>
                    </a:cubicBezTo>
                    <a:cubicBezTo>
                      <a:pt x="13033" y="1618"/>
                      <a:pt x="12660" y="1676"/>
                      <a:pt x="12362" y="1922"/>
                    </a:cubicBezTo>
                    <a:cubicBezTo>
                      <a:pt x="12470" y="1582"/>
                      <a:pt x="12488" y="1207"/>
                      <a:pt x="12434" y="849"/>
                    </a:cubicBezTo>
                    <a:cubicBezTo>
                      <a:pt x="12421" y="823"/>
                      <a:pt x="12398" y="806"/>
                      <a:pt x="12373" y="806"/>
                    </a:cubicBezTo>
                    <a:cubicBezTo>
                      <a:pt x="12364" y="806"/>
                      <a:pt x="12354" y="808"/>
                      <a:pt x="12344" y="813"/>
                    </a:cubicBezTo>
                    <a:lnTo>
                      <a:pt x="12273" y="885"/>
                    </a:lnTo>
                    <a:cubicBezTo>
                      <a:pt x="12309" y="688"/>
                      <a:pt x="12416" y="652"/>
                      <a:pt x="12416" y="491"/>
                    </a:cubicBezTo>
                    <a:cubicBezTo>
                      <a:pt x="12416" y="455"/>
                      <a:pt x="12380" y="437"/>
                      <a:pt x="12362" y="419"/>
                    </a:cubicBezTo>
                    <a:cubicBezTo>
                      <a:pt x="12277" y="400"/>
                      <a:pt x="12195" y="390"/>
                      <a:pt x="12117" y="390"/>
                    </a:cubicBezTo>
                    <a:cubicBezTo>
                      <a:pt x="11626" y="390"/>
                      <a:pt x="11290" y="756"/>
                      <a:pt x="11074" y="1189"/>
                    </a:cubicBezTo>
                    <a:cubicBezTo>
                      <a:pt x="11002" y="813"/>
                      <a:pt x="10895" y="437"/>
                      <a:pt x="10841" y="43"/>
                    </a:cubicBezTo>
                    <a:cubicBezTo>
                      <a:pt x="10841" y="17"/>
                      <a:pt x="10812" y="1"/>
                      <a:pt x="107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37"/>
              <p:cNvSpPr/>
              <p:nvPr/>
            </p:nvSpPr>
            <p:spPr>
              <a:xfrm>
                <a:off x="4116125" y="3604275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4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4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29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37"/>
              <p:cNvSpPr/>
              <p:nvPr/>
            </p:nvSpPr>
            <p:spPr>
              <a:xfrm>
                <a:off x="3909525" y="3657325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49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7"/>
                      <a:pt x="886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9" name="Google Shape;2449;p37"/>
              <p:cNvSpPr/>
              <p:nvPr/>
            </p:nvSpPr>
            <p:spPr>
              <a:xfrm>
                <a:off x="3989375" y="3490300"/>
                <a:ext cx="23300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83" extrusionOk="0">
                    <a:moveTo>
                      <a:pt x="198" y="323"/>
                    </a:moveTo>
                    <a:cubicBezTo>
                      <a:pt x="323" y="502"/>
                      <a:pt x="430" y="699"/>
                      <a:pt x="520" y="913"/>
                    </a:cubicBezTo>
                    <a:cubicBezTo>
                      <a:pt x="556" y="1021"/>
                      <a:pt x="592" y="1146"/>
                      <a:pt x="645" y="1271"/>
                    </a:cubicBezTo>
                    <a:cubicBezTo>
                      <a:pt x="413" y="1003"/>
                      <a:pt x="269" y="663"/>
                      <a:pt x="198" y="323"/>
                    </a:cubicBezTo>
                    <a:close/>
                    <a:moveTo>
                      <a:pt x="83" y="1"/>
                    </a:moveTo>
                    <a:cubicBezTo>
                      <a:pt x="41" y="1"/>
                      <a:pt x="1" y="25"/>
                      <a:pt x="1" y="72"/>
                    </a:cubicBezTo>
                    <a:cubicBezTo>
                      <a:pt x="55" y="591"/>
                      <a:pt x="287" y="1307"/>
                      <a:pt x="806" y="1540"/>
                    </a:cubicBezTo>
                    <a:cubicBezTo>
                      <a:pt x="824" y="1558"/>
                      <a:pt x="842" y="1575"/>
                      <a:pt x="842" y="1575"/>
                    </a:cubicBezTo>
                    <a:cubicBezTo>
                      <a:pt x="853" y="1581"/>
                      <a:pt x="865" y="1583"/>
                      <a:pt x="876" y="1583"/>
                    </a:cubicBezTo>
                    <a:cubicBezTo>
                      <a:pt x="903" y="1583"/>
                      <a:pt x="926" y="1570"/>
                      <a:pt x="914" y="1558"/>
                    </a:cubicBezTo>
                    <a:lnTo>
                      <a:pt x="914" y="1540"/>
                    </a:lnTo>
                    <a:cubicBezTo>
                      <a:pt x="932" y="1522"/>
                      <a:pt x="932" y="1486"/>
                      <a:pt x="914" y="1468"/>
                    </a:cubicBezTo>
                    <a:cubicBezTo>
                      <a:pt x="842" y="1218"/>
                      <a:pt x="753" y="985"/>
                      <a:pt x="645" y="770"/>
                    </a:cubicBezTo>
                    <a:cubicBezTo>
                      <a:pt x="538" y="484"/>
                      <a:pt x="359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0" name="Google Shape;2450;p37"/>
              <p:cNvSpPr/>
              <p:nvPr/>
            </p:nvSpPr>
            <p:spPr>
              <a:xfrm>
                <a:off x="3809750" y="3136675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4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6"/>
                    </a:cubicBezTo>
                    <a:cubicBezTo>
                      <a:pt x="1177" y="710"/>
                      <a:pt x="1181" y="711"/>
                      <a:pt x="1185" y="711"/>
                    </a:cubicBezTo>
                    <a:cubicBezTo>
                      <a:pt x="1203" y="711"/>
                      <a:pt x="1223" y="685"/>
                      <a:pt x="1209" y="671"/>
                    </a:cubicBezTo>
                    <a:lnTo>
                      <a:pt x="1191" y="671"/>
                    </a:lnTo>
                    <a:cubicBezTo>
                      <a:pt x="869" y="384"/>
                      <a:pt x="457" y="223"/>
                      <a:pt x="99" y="9"/>
                    </a:cubicBezTo>
                    <a:cubicBezTo>
                      <a:pt x="91" y="3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1" name="Google Shape;2451;p37"/>
              <p:cNvSpPr/>
              <p:nvPr/>
            </p:nvSpPr>
            <p:spPr>
              <a:xfrm>
                <a:off x="4010425" y="29069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7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4" y="323"/>
                      <a:pt x="823" y="197"/>
                      <a:pt x="841" y="72"/>
                    </a:cubicBezTo>
                    <a:cubicBezTo>
                      <a:pt x="841" y="36"/>
                      <a:pt x="823" y="0"/>
                      <a:pt x="7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2" name="Google Shape;2452;p37"/>
              <p:cNvSpPr/>
              <p:nvPr/>
            </p:nvSpPr>
            <p:spPr>
              <a:xfrm>
                <a:off x="3833150" y="30625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0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6" y="326"/>
                      <a:pt x="702" y="270"/>
                    </a:cubicBezTo>
                    <a:lnTo>
                      <a:pt x="702" y="252"/>
                    </a:lnTo>
                    <a:cubicBezTo>
                      <a:pt x="738" y="217"/>
                      <a:pt x="702" y="163"/>
                      <a:pt x="667" y="163"/>
                    </a:cubicBezTo>
                    <a:cubicBezTo>
                      <a:pt x="607" y="163"/>
                      <a:pt x="547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3" name="Google Shape;2453;p37"/>
              <p:cNvSpPr/>
              <p:nvPr/>
            </p:nvSpPr>
            <p:spPr>
              <a:xfrm>
                <a:off x="4209650" y="31894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4"/>
                      <a:pt x="120" y="27"/>
                    </a:cubicBezTo>
                    <a:cubicBezTo>
                      <a:pt x="107" y="8"/>
                      <a:pt x="8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7"/>
              <p:cNvSpPr/>
              <p:nvPr/>
            </p:nvSpPr>
            <p:spPr>
              <a:xfrm>
                <a:off x="3865475" y="3071975"/>
                <a:ext cx="1342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89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6" y="1044"/>
                      <a:pt x="227" y="1006"/>
                      <a:pt x="215" y="968"/>
                    </a:cubicBezTo>
                    <a:cubicBezTo>
                      <a:pt x="143" y="718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6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7" y="1274"/>
                      <a:pt x="279" y="1268"/>
                      <a:pt x="286" y="1254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7"/>
              <p:cNvSpPr/>
              <p:nvPr/>
            </p:nvSpPr>
            <p:spPr>
              <a:xfrm>
                <a:off x="3986700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0" y="3"/>
                      <a:pt x="54" y="7"/>
                    </a:cubicBezTo>
                    <a:cubicBezTo>
                      <a:pt x="18" y="7"/>
                      <a:pt x="1" y="25"/>
                      <a:pt x="1" y="61"/>
                    </a:cubicBezTo>
                    <a:cubicBezTo>
                      <a:pt x="36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1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7" y="1081"/>
                      <a:pt x="537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7" y="902"/>
                    </a:lnTo>
                    <a:cubicBezTo>
                      <a:pt x="537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7"/>
              <p:cNvSpPr/>
              <p:nvPr/>
            </p:nvSpPr>
            <p:spPr>
              <a:xfrm>
                <a:off x="4184900" y="3646100"/>
                <a:ext cx="54830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0" extrusionOk="0">
                    <a:moveTo>
                      <a:pt x="9878" y="4720"/>
                    </a:moveTo>
                    <a:cubicBezTo>
                      <a:pt x="9878" y="4810"/>
                      <a:pt x="9860" y="4899"/>
                      <a:pt x="9842" y="4971"/>
                    </a:cubicBezTo>
                    <a:lnTo>
                      <a:pt x="9842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7"/>
                      <a:pt x="9878" y="4720"/>
                    </a:cubicBezTo>
                    <a:close/>
                    <a:moveTo>
                      <a:pt x="10200" y="6152"/>
                    </a:moveTo>
                    <a:lnTo>
                      <a:pt x="10200" y="6152"/>
                    </a:lnTo>
                    <a:cubicBezTo>
                      <a:pt x="10523" y="6582"/>
                      <a:pt x="10719" y="7101"/>
                      <a:pt x="10773" y="7637"/>
                    </a:cubicBezTo>
                    <a:cubicBezTo>
                      <a:pt x="10361" y="7333"/>
                      <a:pt x="10344" y="6671"/>
                      <a:pt x="10200" y="6152"/>
                    </a:cubicBezTo>
                    <a:close/>
                    <a:moveTo>
                      <a:pt x="9699" y="9534"/>
                    </a:moveTo>
                    <a:cubicBezTo>
                      <a:pt x="9699" y="9642"/>
                      <a:pt x="9699" y="9749"/>
                      <a:pt x="9717" y="9838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2" y="10346"/>
                      <a:pt x="9509" y="9932"/>
                      <a:pt x="9699" y="9534"/>
                    </a:cubicBezTo>
                    <a:close/>
                    <a:moveTo>
                      <a:pt x="11757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79" y="11717"/>
                      <a:pt x="11900" y="11521"/>
                      <a:pt x="11757" y="11288"/>
                    </a:cubicBezTo>
                    <a:close/>
                    <a:moveTo>
                      <a:pt x="10523" y="14420"/>
                    </a:move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8" y="15153"/>
                      <a:pt x="10719" y="14778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76" y="13543"/>
                      <a:pt x="12384" y="13650"/>
                      <a:pt x="12509" y="13757"/>
                    </a:cubicBezTo>
                    <a:lnTo>
                      <a:pt x="12491" y="13757"/>
                    </a:lnTo>
                    <a:cubicBezTo>
                      <a:pt x="12813" y="14205"/>
                      <a:pt x="13171" y="14634"/>
                      <a:pt x="13547" y="15046"/>
                    </a:cubicBezTo>
                    <a:cubicBezTo>
                      <a:pt x="14084" y="15654"/>
                      <a:pt x="14799" y="16048"/>
                      <a:pt x="15336" y="16639"/>
                    </a:cubicBezTo>
                    <a:cubicBezTo>
                      <a:pt x="15345" y="16652"/>
                      <a:pt x="15356" y="16658"/>
                      <a:pt x="15366" y="16658"/>
                    </a:cubicBezTo>
                    <a:cubicBezTo>
                      <a:pt x="15395" y="16658"/>
                      <a:pt x="15421" y="16612"/>
                      <a:pt x="15408" y="16585"/>
                    </a:cubicBezTo>
                    <a:cubicBezTo>
                      <a:pt x="14943" y="16030"/>
                      <a:pt x="14298" y="15654"/>
                      <a:pt x="13815" y="15135"/>
                    </a:cubicBezTo>
                    <a:cubicBezTo>
                      <a:pt x="13511" y="14795"/>
                      <a:pt x="13225" y="14455"/>
                      <a:pt x="12956" y="14098"/>
                    </a:cubicBezTo>
                    <a:lnTo>
                      <a:pt x="12956" y="14098"/>
                    </a:lnTo>
                    <a:cubicBezTo>
                      <a:pt x="13243" y="14294"/>
                      <a:pt x="13565" y="14473"/>
                      <a:pt x="13869" y="14634"/>
                    </a:cubicBezTo>
                    <a:cubicBezTo>
                      <a:pt x="15139" y="15350"/>
                      <a:pt x="15873" y="16245"/>
                      <a:pt x="16714" y="17408"/>
                    </a:cubicBezTo>
                    <a:cubicBezTo>
                      <a:pt x="16954" y="17732"/>
                      <a:pt x="17371" y="18034"/>
                      <a:pt x="17065" y="18034"/>
                    </a:cubicBezTo>
                    <a:cubicBezTo>
                      <a:pt x="16983" y="18034"/>
                      <a:pt x="16848" y="18012"/>
                      <a:pt x="16643" y="17963"/>
                    </a:cubicBezTo>
                    <a:cubicBezTo>
                      <a:pt x="15855" y="17766"/>
                      <a:pt x="15157" y="17140"/>
                      <a:pt x="14567" y="16639"/>
                    </a:cubicBezTo>
                    <a:cubicBezTo>
                      <a:pt x="13654" y="15815"/>
                      <a:pt x="12903" y="14849"/>
                      <a:pt x="12312" y="13775"/>
                    </a:cubicBezTo>
                    <a:lnTo>
                      <a:pt x="12169" y="13417"/>
                    </a:lnTo>
                    <a:close/>
                    <a:moveTo>
                      <a:pt x="10701" y="17927"/>
                    </a:moveTo>
                    <a:lnTo>
                      <a:pt x="10701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2"/>
                      <a:pt x="10701" y="17927"/>
                    </a:cubicBezTo>
                    <a:close/>
                    <a:moveTo>
                      <a:pt x="8840" y="18893"/>
                    </a:moveTo>
                    <a:cubicBezTo>
                      <a:pt x="9019" y="19251"/>
                      <a:pt x="9180" y="19681"/>
                      <a:pt x="9091" y="20039"/>
                    </a:cubicBezTo>
                    <a:cubicBezTo>
                      <a:pt x="8912" y="19681"/>
                      <a:pt x="8822" y="19287"/>
                      <a:pt x="8840" y="18893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46" y="20092"/>
                      <a:pt x="16768" y="20253"/>
                      <a:pt x="17036" y="20468"/>
                    </a:cubicBezTo>
                    <a:cubicBezTo>
                      <a:pt x="16875" y="20432"/>
                      <a:pt x="16732" y="20379"/>
                      <a:pt x="16589" y="20307"/>
                    </a:cubicBezTo>
                    <a:cubicBezTo>
                      <a:pt x="16499" y="20218"/>
                      <a:pt x="16392" y="20146"/>
                      <a:pt x="16285" y="20110"/>
                    </a:cubicBezTo>
                    <a:cubicBezTo>
                      <a:pt x="16276" y="20101"/>
                      <a:pt x="16267" y="20097"/>
                      <a:pt x="16258" y="20097"/>
                    </a:cubicBezTo>
                    <a:cubicBezTo>
                      <a:pt x="16249" y="20097"/>
                      <a:pt x="16240" y="20101"/>
                      <a:pt x="16231" y="20110"/>
                    </a:cubicBezTo>
                    <a:cubicBezTo>
                      <a:pt x="16213" y="20101"/>
                      <a:pt x="16200" y="20097"/>
                      <a:pt x="16189" y="20097"/>
                    </a:cubicBezTo>
                    <a:cubicBezTo>
                      <a:pt x="16177" y="20097"/>
                      <a:pt x="16168" y="20101"/>
                      <a:pt x="16159" y="20110"/>
                    </a:cubicBezTo>
                    <a:cubicBezTo>
                      <a:pt x="16142" y="20074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8" y="20182"/>
                    </a:lnTo>
                    <a:cubicBezTo>
                      <a:pt x="16016" y="20236"/>
                      <a:pt x="16034" y="20289"/>
                      <a:pt x="16052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4"/>
                    </a:cubicBezTo>
                    <a:cubicBezTo>
                      <a:pt x="16052" y="20629"/>
                      <a:pt x="15998" y="20504"/>
                      <a:pt x="15981" y="20361"/>
                    </a:cubicBezTo>
                    <a:cubicBezTo>
                      <a:pt x="15998" y="20343"/>
                      <a:pt x="15981" y="20325"/>
                      <a:pt x="15981" y="20307"/>
                    </a:cubicBezTo>
                    <a:cubicBezTo>
                      <a:pt x="15981" y="20253"/>
                      <a:pt x="15963" y="20200"/>
                      <a:pt x="15963" y="20146"/>
                    </a:cubicBezTo>
                    <a:close/>
                    <a:moveTo>
                      <a:pt x="16356" y="20486"/>
                    </a:moveTo>
                    <a:cubicBezTo>
                      <a:pt x="16410" y="20540"/>
                      <a:pt x="16446" y="20593"/>
                      <a:pt x="16499" y="20647"/>
                    </a:cubicBezTo>
                    <a:cubicBezTo>
                      <a:pt x="16535" y="20737"/>
                      <a:pt x="16553" y="20844"/>
                      <a:pt x="16553" y="20951"/>
                    </a:cubicBezTo>
                    <a:cubicBezTo>
                      <a:pt x="16499" y="20880"/>
                      <a:pt x="16446" y="20808"/>
                      <a:pt x="16410" y="20737"/>
                    </a:cubicBezTo>
                    <a:cubicBezTo>
                      <a:pt x="16374" y="20647"/>
                      <a:pt x="16356" y="20576"/>
                      <a:pt x="16321" y="20504"/>
                    </a:cubicBezTo>
                    <a:cubicBezTo>
                      <a:pt x="16338" y="20504"/>
                      <a:pt x="16356" y="20504"/>
                      <a:pt x="16356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cubicBezTo>
                      <a:pt x="12276" y="15350"/>
                      <a:pt x="12491" y="16531"/>
                      <a:pt x="12384" y="17712"/>
                    </a:cubicBezTo>
                    <a:cubicBezTo>
                      <a:pt x="12384" y="17730"/>
                      <a:pt x="12397" y="17739"/>
                      <a:pt x="12410" y="17739"/>
                    </a:cubicBezTo>
                    <a:cubicBezTo>
                      <a:pt x="12424" y="17739"/>
                      <a:pt x="12437" y="17730"/>
                      <a:pt x="12437" y="17712"/>
                    </a:cubicBezTo>
                    <a:cubicBezTo>
                      <a:pt x="12545" y="16692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6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56" y="16800"/>
                      <a:pt x="13064" y="17909"/>
                      <a:pt x="12795" y="19090"/>
                    </a:cubicBezTo>
                    <a:cubicBezTo>
                      <a:pt x="12652" y="19752"/>
                      <a:pt x="12419" y="20379"/>
                      <a:pt x="12240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3"/>
                      <a:pt x="12169" y="14008"/>
                    </a:cubicBezTo>
                    <a:close/>
                    <a:moveTo>
                      <a:pt x="17323" y="20576"/>
                    </a:moveTo>
                    <a:cubicBezTo>
                      <a:pt x="17484" y="20647"/>
                      <a:pt x="17681" y="20683"/>
                      <a:pt x="17860" y="20719"/>
                    </a:cubicBezTo>
                    <a:cubicBezTo>
                      <a:pt x="18003" y="20772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81"/>
                      <a:pt x="18951" y="21792"/>
                      <a:pt x="18629" y="21792"/>
                    </a:cubicBezTo>
                    <a:cubicBezTo>
                      <a:pt x="18604" y="21796"/>
                      <a:pt x="18579" y="21797"/>
                      <a:pt x="18554" y="21797"/>
                    </a:cubicBezTo>
                    <a:cubicBezTo>
                      <a:pt x="18178" y="21797"/>
                      <a:pt x="17752" y="21438"/>
                      <a:pt x="17484" y="21220"/>
                    </a:cubicBezTo>
                    <a:cubicBezTo>
                      <a:pt x="17466" y="21202"/>
                      <a:pt x="17430" y="21166"/>
                      <a:pt x="17412" y="21148"/>
                    </a:cubicBezTo>
                    <a:cubicBezTo>
                      <a:pt x="17305" y="20969"/>
                      <a:pt x="17162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1"/>
                      <a:pt x="16875" y="20593"/>
                      <a:pt x="16857" y="20576"/>
                    </a:cubicBezTo>
                    <a:lnTo>
                      <a:pt x="16857" y="20576"/>
                    </a:lnTo>
                    <a:cubicBezTo>
                      <a:pt x="16949" y="20602"/>
                      <a:pt x="17050" y="20618"/>
                      <a:pt x="17154" y="20618"/>
                    </a:cubicBezTo>
                    <a:cubicBezTo>
                      <a:pt x="17192" y="20618"/>
                      <a:pt x="17231" y="20616"/>
                      <a:pt x="17269" y="20611"/>
                    </a:cubicBezTo>
                    <a:cubicBezTo>
                      <a:pt x="17287" y="20611"/>
                      <a:pt x="17323" y="20593"/>
                      <a:pt x="17323" y="20576"/>
                    </a:cubicBezTo>
                    <a:close/>
                    <a:moveTo>
                      <a:pt x="9270" y="14455"/>
                    </a:moveTo>
                    <a:cubicBezTo>
                      <a:pt x="9234" y="14742"/>
                      <a:pt x="9180" y="15010"/>
                      <a:pt x="9145" y="15296"/>
                    </a:cubicBezTo>
                    <a:cubicBezTo>
                      <a:pt x="8930" y="15887"/>
                      <a:pt x="8661" y="16460"/>
                      <a:pt x="8357" y="16997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80" y="20396"/>
                      <a:pt x="6199" y="20423"/>
                      <a:pt x="6223" y="20423"/>
                    </a:cubicBezTo>
                    <a:cubicBezTo>
                      <a:pt x="6236" y="20423"/>
                      <a:pt x="6251" y="20415"/>
                      <a:pt x="6263" y="20397"/>
                    </a:cubicBezTo>
                    <a:cubicBezTo>
                      <a:pt x="6961" y="19269"/>
                      <a:pt x="7731" y="18195"/>
                      <a:pt x="8465" y="17068"/>
                    </a:cubicBezTo>
                    <a:cubicBezTo>
                      <a:pt x="8679" y="16692"/>
                      <a:pt x="8876" y="16299"/>
                      <a:pt x="9037" y="15887"/>
                    </a:cubicBezTo>
                    <a:lnTo>
                      <a:pt x="9037" y="15887"/>
                    </a:lnTo>
                    <a:cubicBezTo>
                      <a:pt x="8984" y="16263"/>
                      <a:pt x="8912" y="16621"/>
                      <a:pt x="8840" y="16997"/>
                    </a:cubicBezTo>
                    <a:cubicBezTo>
                      <a:pt x="8089" y="19108"/>
                      <a:pt x="6639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601"/>
                      <a:pt x="9270" y="14455"/>
                    </a:cubicBezTo>
                    <a:close/>
                    <a:moveTo>
                      <a:pt x="13618" y="20790"/>
                    </a:moveTo>
                    <a:lnTo>
                      <a:pt x="13618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8" y="20790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39" y="21417"/>
                      <a:pt x="8429" y="21703"/>
                      <a:pt x="8465" y="22007"/>
                    </a:cubicBezTo>
                    <a:cubicBezTo>
                      <a:pt x="8304" y="21739"/>
                      <a:pt x="8232" y="21452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55" y="20951"/>
                      <a:pt x="15873" y="21059"/>
                      <a:pt x="15891" y="21184"/>
                    </a:cubicBezTo>
                    <a:cubicBezTo>
                      <a:pt x="15891" y="21224"/>
                      <a:pt x="15921" y="21244"/>
                      <a:pt x="15951" y="21244"/>
                    </a:cubicBezTo>
                    <a:cubicBezTo>
                      <a:pt x="15962" y="21244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27" y="21685"/>
                      <a:pt x="15909" y="21900"/>
                    </a:cubicBezTo>
                    <a:cubicBezTo>
                      <a:pt x="15730" y="22079"/>
                      <a:pt x="15605" y="22293"/>
                      <a:pt x="15533" y="22526"/>
                    </a:cubicBezTo>
                    <a:cubicBezTo>
                      <a:pt x="15408" y="21971"/>
                      <a:pt x="15641" y="21381"/>
                      <a:pt x="15855" y="20826"/>
                    </a:cubicBezTo>
                    <a:close/>
                    <a:moveTo>
                      <a:pt x="16696" y="20808"/>
                    </a:move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30"/>
                      <a:pt x="17233" y="21256"/>
                      <a:pt x="17394" y="21381"/>
                    </a:cubicBezTo>
                    <a:cubicBezTo>
                      <a:pt x="17466" y="21506"/>
                      <a:pt x="17502" y="21613"/>
                      <a:pt x="17537" y="21685"/>
                    </a:cubicBezTo>
                    <a:cubicBezTo>
                      <a:pt x="17734" y="22025"/>
                      <a:pt x="17860" y="22401"/>
                      <a:pt x="17913" y="22795"/>
                    </a:cubicBezTo>
                    <a:lnTo>
                      <a:pt x="17913" y="22812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2"/>
                      <a:pt x="16732" y="21685"/>
                      <a:pt x="16678" y="21560"/>
                    </a:cubicBezTo>
                    <a:cubicBezTo>
                      <a:pt x="16643" y="21417"/>
                      <a:pt x="16589" y="21291"/>
                      <a:pt x="16535" y="21166"/>
                    </a:cubicBezTo>
                    <a:lnTo>
                      <a:pt x="16535" y="21166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19" y="21210"/>
                    </a:cubicBezTo>
                    <a:cubicBezTo>
                      <a:pt x="16657" y="21210"/>
                      <a:pt x="16696" y="21178"/>
                      <a:pt x="16696" y="21130"/>
                    </a:cubicBezTo>
                    <a:cubicBezTo>
                      <a:pt x="16714" y="21023"/>
                      <a:pt x="16714" y="20916"/>
                      <a:pt x="16696" y="20808"/>
                    </a:cubicBezTo>
                    <a:close/>
                    <a:moveTo>
                      <a:pt x="16321" y="21130"/>
                    </a:moveTo>
                    <a:cubicBezTo>
                      <a:pt x="16374" y="21327"/>
                      <a:pt x="16464" y="21506"/>
                      <a:pt x="16553" y="21703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299" y="22994"/>
                      <a:pt x="16193" y="23129"/>
                      <a:pt x="16123" y="23129"/>
                    </a:cubicBezTo>
                    <a:cubicBezTo>
                      <a:pt x="16075" y="23129"/>
                      <a:pt x="16045" y="23068"/>
                      <a:pt x="16052" y="22902"/>
                    </a:cubicBezTo>
                    <a:cubicBezTo>
                      <a:pt x="16052" y="22651"/>
                      <a:pt x="16070" y="22383"/>
                      <a:pt x="16088" y="22115"/>
                    </a:cubicBezTo>
                    <a:cubicBezTo>
                      <a:pt x="16106" y="21810"/>
                      <a:pt x="16142" y="21488"/>
                      <a:pt x="16177" y="21184"/>
                    </a:cubicBezTo>
                    <a:lnTo>
                      <a:pt x="16195" y="21202"/>
                    </a:lnTo>
                    <a:cubicBezTo>
                      <a:pt x="16207" y="21214"/>
                      <a:pt x="16225" y="21220"/>
                      <a:pt x="16244" y="21220"/>
                    </a:cubicBezTo>
                    <a:cubicBezTo>
                      <a:pt x="16281" y="21220"/>
                      <a:pt x="16321" y="21196"/>
                      <a:pt x="16321" y="21148"/>
                    </a:cubicBezTo>
                    <a:lnTo>
                      <a:pt x="16321" y="21130"/>
                    </a:lnTo>
                    <a:close/>
                    <a:moveTo>
                      <a:pt x="7534" y="22651"/>
                    </a:moveTo>
                    <a:lnTo>
                      <a:pt x="7534" y="22669"/>
                    </a:lnTo>
                    <a:lnTo>
                      <a:pt x="7498" y="22687"/>
                    </a:lnTo>
                    <a:cubicBezTo>
                      <a:pt x="7462" y="22705"/>
                      <a:pt x="7462" y="22741"/>
                      <a:pt x="7498" y="22777"/>
                    </a:cubicBezTo>
                    <a:cubicBezTo>
                      <a:pt x="7301" y="23027"/>
                      <a:pt x="7051" y="23224"/>
                      <a:pt x="6765" y="23367"/>
                    </a:cubicBezTo>
                    <a:cubicBezTo>
                      <a:pt x="6961" y="23081"/>
                      <a:pt x="7230" y="22830"/>
                      <a:pt x="7534" y="22651"/>
                    </a:cubicBezTo>
                    <a:close/>
                    <a:moveTo>
                      <a:pt x="7176" y="24369"/>
                    </a:moveTo>
                    <a:cubicBezTo>
                      <a:pt x="7212" y="24495"/>
                      <a:pt x="7266" y="24638"/>
                      <a:pt x="7301" y="24763"/>
                    </a:cubicBezTo>
                    <a:lnTo>
                      <a:pt x="7301" y="24781"/>
                    </a:lnTo>
                    <a:lnTo>
                      <a:pt x="7230" y="24781"/>
                    </a:lnTo>
                    <a:cubicBezTo>
                      <a:pt x="7194" y="24674"/>
                      <a:pt x="7176" y="24584"/>
                      <a:pt x="7140" y="24477"/>
                    </a:cubicBezTo>
                    <a:lnTo>
                      <a:pt x="7176" y="24369"/>
                    </a:lnTo>
                    <a:close/>
                    <a:moveTo>
                      <a:pt x="6120" y="24924"/>
                    </a:moveTo>
                    <a:cubicBezTo>
                      <a:pt x="6102" y="24960"/>
                      <a:pt x="6067" y="25014"/>
                      <a:pt x="6049" y="25049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1" y="25228"/>
                      <a:pt x="5118" y="25389"/>
                      <a:pt x="4635" y="25532"/>
                    </a:cubicBezTo>
                    <a:cubicBezTo>
                      <a:pt x="5064" y="25210"/>
                      <a:pt x="5583" y="24996"/>
                      <a:pt x="6120" y="24924"/>
                    </a:cubicBezTo>
                    <a:close/>
                    <a:moveTo>
                      <a:pt x="11721" y="24799"/>
                    </a:moveTo>
                    <a:lnTo>
                      <a:pt x="11721" y="24852"/>
                    </a:lnTo>
                    <a:cubicBezTo>
                      <a:pt x="11686" y="25175"/>
                      <a:pt x="11560" y="25497"/>
                      <a:pt x="11381" y="25765"/>
                    </a:cubicBezTo>
                    <a:cubicBezTo>
                      <a:pt x="11399" y="25586"/>
                      <a:pt x="11453" y="25407"/>
                      <a:pt x="11525" y="25246"/>
                    </a:cubicBezTo>
                    <a:cubicBezTo>
                      <a:pt x="11578" y="25085"/>
                      <a:pt x="11650" y="24942"/>
                      <a:pt x="11721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0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5" y="26482"/>
                      <a:pt x="8686" y="26475"/>
                      <a:pt x="8626" y="26463"/>
                    </a:cubicBezTo>
                    <a:cubicBezTo>
                      <a:pt x="8429" y="26409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0" y="25890"/>
                    </a:cubicBezTo>
                    <a:cubicBezTo>
                      <a:pt x="7749" y="25711"/>
                      <a:pt x="7659" y="25550"/>
                      <a:pt x="7552" y="25389"/>
                    </a:cubicBezTo>
                    <a:cubicBezTo>
                      <a:pt x="7534" y="25228"/>
                      <a:pt x="7498" y="25085"/>
                      <a:pt x="7445" y="24924"/>
                    </a:cubicBezTo>
                    <a:close/>
                    <a:moveTo>
                      <a:pt x="6603" y="24942"/>
                    </a:moveTo>
                    <a:lnTo>
                      <a:pt x="6711" y="24978"/>
                    </a:lnTo>
                    <a:cubicBezTo>
                      <a:pt x="6675" y="25031"/>
                      <a:pt x="6639" y="25103"/>
                      <a:pt x="6621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4" y="26982"/>
                      <a:pt x="4456" y="27000"/>
                    </a:cubicBezTo>
                    <a:cubicBezTo>
                      <a:pt x="4724" y="26570"/>
                      <a:pt x="5064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0" y="25175"/>
                    </a:lnTo>
                    <a:cubicBezTo>
                      <a:pt x="6496" y="25157"/>
                      <a:pt x="6496" y="25067"/>
                      <a:pt x="6460" y="25067"/>
                    </a:cubicBezTo>
                    <a:cubicBezTo>
                      <a:pt x="6514" y="25031"/>
                      <a:pt x="6550" y="24996"/>
                      <a:pt x="6603" y="24942"/>
                    </a:cubicBezTo>
                    <a:close/>
                    <a:moveTo>
                      <a:pt x="13260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3"/>
                      <a:pt x="13260" y="26320"/>
                    </a:cubicBezTo>
                    <a:close/>
                    <a:moveTo>
                      <a:pt x="10004" y="8765"/>
                    </a:moveTo>
                    <a:cubicBezTo>
                      <a:pt x="10451" y="10554"/>
                      <a:pt x="11435" y="12290"/>
                      <a:pt x="12097" y="13919"/>
                    </a:cubicBezTo>
                    <a:cubicBezTo>
                      <a:pt x="12079" y="13919"/>
                      <a:pt x="12061" y="13936"/>
                      <a:pt x="12061" y="13954"/>
                    </a:cubicBezTo>
                    <a:cubicBezTo>
                      <a:pt x="11811" y="14992"/>
                      <a:pt x="11829" y="16066"/>
                      <a:pt x="11829" y="17140"/>
                    </a:cubicBezTo>
                    <a:cubicBezTo>
                      <a:pt x="11811" y="18321"/>
                      <a:pt x="11739" y="19520"/>
                      <a:pt x="11954" y="20683"/>
                    </a:cubicBezTo>
                    <a:cubicBezTo>
                      <a:pt x="11918" y="20969"/>
                      <a:pt x="11972" y="21238"/>
                      <a:pt x="12097" y="21488"/>
                    </a:cubicBezTo>
                    <a:cubicBezTo>
                      <a:pt x="12061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1"/>
                      <a:pt x="12205" y="21828"/>
                      <a:pt x="12223" y="21685"/>
                    </a:cubicBezTo>
                    <a:cubicBezTo>
                      <a:pt x="12276" y="21399"/>
                      <a:pt x="12348" y="21112"/>
                      <a:pt x="12437" y="20844"/>
                    </a:cubicBezTo>
                    <a:cubicBezTo>
                      <a:pt x="12634" y="20128"/>
                      <a:pt x="12885" y="19448"/>
                      <a:pt x="13046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18" y="20432"/>
                    </a:cubicBezTo>
                    <a:cubicBezTo>
                      <a:pt x="13439" y="20701"/>
                      <a:pt x="13314" y="20987"/>
                      <a:pt x="13189" y="21291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2"/>
                      <a:pt x="13103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3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8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5" y="26767"/>
                    </a:cubicBezTo>
                    <a:cubicBezTo>
                      <a:pt x="12455" y="26751"/>
                      <a:pt x="12437" y="26742"/>
                      <a:pt x="12419" y="26742"/>
                    </a:cubicBezTo>
                    <a:cubicBezTo>
                      <a:pt x="12396" y="26742"/>
                      <a:pt x="12374" y="26756"/>
                      <a:pt x="12384" y="26785"/>
                    </a:cubicBezTo>
                    <a:cubicBezTo>
                      <a:pt x="12384" y="26964"/>
                      <a:pt x="12419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1" y="25425"/>
                      <a:pt x="11918" y="24369"/>
                    </a:cubicBezTo>
                    <a:cubicBezTo>
                      <a:pt x="11596" y="22079"/>
                      <a:pt x="11238" y="19788"/>
                      <a:pt x="10880" y="17498"/>
                    </a:cubicBezTo>
                    <a:cubicBezTo>
                      <a:pt x="10898" y="17480"/>
                      <a:pt x="10880" y="17462"/>
                      <a:pt x="10880" y="17462"/>
                    </a:cubicBezTo>
                    <a:cubicBezTo>
                      <a:pt x="10755" y="16585"/>
                      <a:pt x="10612" y="15690"/>
                      <a:pt x="10505" y="14813"/>
                    </a:cubicBezTo>
                    <a:lnTo>
                      <a:pt x="10505" y="14813"/>
                    </a:lnTo>
                    <a:cubicBezTo>
                      <a:pt x="10684" y="15153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3"/>
                    </a:cubicBezTo>
                    <a:cubicBezTo>
                      <a:pt x="11399" y="14921"/>
                      <a:pt x="10988" y="14420"/>
                      <a:pt x="10433" y="14276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4"/>
                      <a:pt x="10004" y="8765"/>
                    </a:cubicBezTo>
                    <a:close/>
                    <a:moveTo>
                      <a:pt x="13994" y="22472"/>
                    </a:moveTo>
                    <a:cubicBezTo>
                      <a:pt x="14477" y="24155"/>
                      <a:pt x="14674" y="25890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0" y="26248"/>
                      <a:pt x="13869" y="25658"/>
                      <a:pt x="13869" y="25049"/>
                    </a:cubicBezTo>
                    <a:cubicBezTo>
                      <a:pt x="13851" y="24298"/>
                      <a:pt x="13887" y="23546"/>
                      <a:pt x="13958" y="22812"/>
                    </a:cubicBezTo>
                    <a:cubicBezTo>
                      <a:pt x="14066" y="23600"/>
                      <a:pt x="14137" y="24405"/>
                      <a:pt x="14155" y="25210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0"/>
                    </a:cubicBezTo>
                    <a:cubicBezTo>
                      <a:pt x="14280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2"/>
                    </a:lnTo>
                    <a:close/>
                    <a:moveTo>
                      <a:pt x="7158" y="25192"/>
                    </a:moveTo>
                    <a:cubicBezTo>
                      <a:pt x="7230" y="25264"/>
                      <a:pt x="7301" y="25336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41"/>
                    </a:cubicBez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38" y="27950"/>
                      <a:pt x="7897" y="27950"/>
                    </a:cubicBezTo>
                    <a:cubicBezTo>
                      <a:pt x="7860" y="27950"/>
                      <a:pt x="7817" y="27939"/>
                      <a:pt x="7767" y="27913"/>
                    </a:cubicBezTo>
                    <a:cubicBezTo>
                      <a:pt x="7409" y="27734"/>
                      <a:pt x="7158" y="27411"/>
                      <a:pt x="7033" y="27036"/>
                    </a:cubicBezTo>
                    <a:cubicBezTo>
                      <a:pt x="6979" y="26875"/>
                      <a:pt x="6943" y="26696"/>
                      <a:pt x="6926" y="26535"/>
                    </a:cubicBezTo>
                    <a:cubicBezTo>
                      <a:pt x="6979" y="26266"/>
                      <a:pt x="6997" y="25980"/>
                      <a:pt x="6997" y="25711"/>
                    </a:cubicBezTo>
                    <a:cubicBezTo>
                      <a:pt x="7015" y="25658"/>
                      <a:pt x="7033" y="25622"/>
                      <a:pt x="7051" y="25568"/>
                    </a:cubicBezTo>
                    <a:cubicBezTo>
                      <a:pt x="7069" y="25711"/>
                      <a:pt x="7122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1" y="25970"/>
                      <a:pt x="7301" y="25926"/>
                    </a:cubicBezTo>
                    <a:cubicBezTo>
                      <a:pt x="7266" y="25676"/>
                      <a:pt x="7230" y="25425"/>
                      <a:pt x="7158" y="25192"/>
                    </a:cubicBezTo>
                    <a:close/>
                    <a:moveTo>
                      <a:pt x="6532" y="25532"/>
                    </a:moveTo>
                    <a:cubicBezTo>
                      <a:pt x="6532" y="25568"/>
                      <a:pt x="6532" y="25604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1"/>
                      <a:pt x="6747" y="25765"/>
                      <a:pt x="6747" y="25837"/>
                    </a:cubicBezTo>
                    <a:cubicBezTo>
                      <a:pt x="6747" y="25855"/>
                      <a:pt x="6747" y="25890"/>
                      <a:pt x="6765" y="25908"/>
                    </a:cubicBezTo>
                    <a:cubicBezTo>
                      <a:pt x="6747" y="26123"/>
                      <a:pt x="6747" y="26356"/>
                      <a:pt x="6765" y="26588"/>
                    </a:cubicBezTo>
                    <a:cubicBezTo>
                      <a:pt x="6639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2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7" y="27282"/>
                      <a:pt x="5798" y="27286"/>
                    </a:cubicBezTo>
                    <a:cubicBezTo>
                      <a:pt x="5798" y="26928"/>
                      <a:pt x="5888" y="26570"/>
                      <a:pt x="6049" y="26266"/>
                    </a:cubicBezTo>
                    <a:cubicBezTo>
                      <a:pt x="6174" y="25998"/>
                      <a:pt x="6335" y="25747"/>
                      <a:pt x="6532" y="25532"/>
                    </a:cubicBezTo>
                    <a:close/>
                    <a:moveTo>
                      <a:pt x="13600" y="29881"/>
                    </a:moveTo>
                    <a:lnTo>
                      <a:pt x="13600" y="29881"/>
                    </a:lnTo>
                    <a:cubicBezTo>
                      <a:pt x="13869" y="29953"/>
                      <a:pt x="14119" y="30132"/>
                      <a:pt x="14298" y="30346"/>
                    </a:cubicBezTo>
                    <a:cubicBezTo>
                      <a:pt x="14012" y="30275"/>
                      <a:pt x="13833" y="30042"/>
                      <a:pt x="13600" y="29881"/>
                    </a:cubicBezTo>
                    <a:close/>
                    <a:moveTo>
                      <a:pt x="12473" y="31205"/>
                    </a:moveTo>
                    <a:cubicBezTo>
                      <a:pt x="12473" y="31348"/>
                      <a:pt x="12491" y="31474"/>
                      <a:pt x="12509" y="31617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0" y="32064"/>
                    </a:cubicBezTo>
                    <a:cubicBezTo>
                      <a:pt x="12240" y="31760"/>
                      <a:pt x="12312" y="31474"/>
                      <a:pt x="12473" y="31205"/>
                    </a:cubicBezTo>
                    <a:close/>
                    <a:moveTo>
                      <a:pt x="14513" y="32529"/>
                    </a:moveTo>
                    <a:lnTo>
                      <a:pt x="14513" y="32529"/>
                    </a:lnTo>
                    <a:cubicBezTo>
                      <a:pt x="14603" y="32780"/>
                      <a:pt x="14638" y="33048"/>
                      <a:pt x="14603" y="33317"/>
                    </a:cubicBezTo>
                    <a:cubicBezTo>
                      <a:pt x="14477" y="33066"/>
                      <a:pt x="14459" y="32798"/>
                      <a:pt x="14513" y="32529"/>
                    </a:cubicBezTo>
                    <a:close/>
                    <a:moveTo>
                      <a:pt x="12938" y="33621"/>
                    </a:moveTo>
                    <a:lnTo>
                      <a:pt x="12938" y="33621"/>
                    </a:lnTo>
                    <a:cubicBezTo>
                      <a:pt x="13082" y="33925"/>
                      <a:pt x="13189" y="34265"/>
                      <a:pt x="13260" y="34605"/>
                    </a:cubicBezTo>
                    <a:cubicBezTo>
                      <a:pt x="13099" y="34301"/>
                      <a:pt x="12974" y="33961"/>
                      <a:pt x="12938" y="33621"/>
                    </a:cubicBezTo>
                    <a:close/>
                    <a:moveTo>
                      <a:pt x="4921" y="35053"/>
                    </a:moveTo>
                    <a:cubicBezTo>
                      <a:pt x="5064" y="35071"/>
                      <a:pt x="5208" y="35088"/>
                      <a:pt x="5351" y="35124"/>
                    </a:cubicBezTo>
                    <a:cubicBezTo>
                      <a:pt x="5243" y="35196"/>
                      <a:pt x="5154" y="35267"/>
                      <a:pt x="5064" y="35339"/>
                    </a:cubicBezTo>
                    <a:lnTo>
                      <a:pt x="4939" y="35339"/>
                    </a:lnTo>
                    <a:cubicBezTo>
                      <a:pt x="4814" y="35321"/>
                      <a:pt x="4689" y="35267"/>
                      <a:pt x="4581" y="35196"/>
                    </a:cubicBezTo>
                    <a:cubicBezTo>
                      <a:pt x="4563" y="35178"/>
                      <a:pt x="4617" y="35160"/>
                      <a:pt x="4653" y="35124"/>
                    </a:cubicBezTo>
                    <a:cubicBezTo>
                      <a:pt x="4724" y="35088"/>
                      <a:pt x="4814" y="35053"/>
                      <a:pt x="4921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0" y="35321"/>
                      <a:pt x="6263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7"/>
                      <a:pt x="8751" y="35285"/>
                    </a:cubicBezTo>
                    <a:cubicBezTo>
                      <a:pt x="8715" y="35357"/>
                      <a:pt x="8661" y="35411"/>
                      <a:pt x="8608" y="35464"/>
                    </a:cubicBezTo>
                    <a:cubicBezTo>
                      <a:pt x="8554" y="35536"/>
                      <a:pt x="8482" y="35590"/>
                      <a:pt x="8429" y="35661"/>
                    </a:cubicBezTo>
                    <a:cubicBezTo>
                      <a:pt x="8447" y="35518"/>
                      <a:pt x="8518" y="35393"/>
                      <a:pt x="8626" y="35285"/>
                    </a:cubicBezTo>
                    <a:cubicBezTo>
                      <a:pt x="8661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5"/>
                    </a:cubicBezTo>
                    <a:lnTo>
                      <a:pt x="3060" y="35947"/>
                    </a:lnTo>
                    <a:cubicBezTo>
                      <a:pt x="2667" y="35607"/>
                      <a:pt x="2183" y="35428"/>
                      <a:pt x="1664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3" y="36055"/>
                      <a:pt x="2863" y="36073"/>
                      <a:pt x="2881" y="36091"/>
                    </a:cubicBezTo>
                    <a:cubicBezTo>
                      <a:pt x="2595" y="36144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6" y="36381"/>
                    </a:cubicBezTo>
                    <a:cubicBezTo>
                      <a:pt x="1067" y="36381"/>
                      <a:pt x="493" y="36244"/>
                      <a:pt x="233" y="35840"/>
                    </a:cubicBezTo>
                    <a:cubicBezTo>
                      <a:pt x="115" y="35664"/>
                      <a:pt x="1133" y="35620"/>
                      <a:pt x="1569" y="35620"/>
                    </a:cubicBezTo>
                    <a:cubicBezTo>
                      <a:pt x="1664" y="35620"/>
                      <a:pt x="1732" y="35622"/>
                      <a:pt x="1754" y="35625"/>
                    </a:cubicBezTo>
                    <a:lnTo>
                      <a:pt x="1754" y="35607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6"/>
                      <a:pt x="15837" y="36395"/>
                    </a:cubicBezTo>
                    <a:cubicBezTo>
                      <a:pt x="15837" y="36252"/>
                      <a:pt x="15837" y="36108"/>
                      <a:pt x="15855" y="35947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3483" y="36415"/>
                    </a:moveTo>
                    <a:lnTo>
                      <a:pt x="3483" y="36415"/>
                    </a:lnTo>
                    <a:cubicBezTo>
                      <a:pt x="3497" y="36419"/>
                      <a:pt x="3511" y="36431"/>
                      <a:pt x="3526" y="36431"/>
                    </a:cubicBezTo>
                    <a:lnTo>
                      <a:pt x="3526" y="36484"/>
                    </a:lnTo>
                    <a:cubicBezTo>
                      <a:pt x="3382" y="36502"/>
                      <a:pt x="3257" y="36538"/>
                      <a:pt x="3114" y="36574"/>
                    </a:cubicBezTo>
                    <a:cubicBezTo>
                      <a:pt x="3237" y="36503"/>
                      <a:pt x="3360" y="36450"/>
                      <a:pt x="3483" y="36415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0" y="36771"/>
                      <a:pt x="12366" y="37039"/>
                    </a:cubicBezTo>
                    <a:cubicBezTo>
                      <a:pt x="12384" y="36842"/>
                      <a:pt x="12437" y="36627"/>
                      <a:pt x="12527" y="36431"/>
                    </a:cubicBezTo>
                    <a:cubicBezTo>
                      <a:pt x="12580" y="36305"/>
                      <a:pt x="12652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7" y="37486"/>
                    </a:cubicBezTo>
                    <a:cubicBezTo>
                      <a:pt x="10898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2" y="32637"/>
                      <a:pt x="9825" y="32601"/>
                      <a:pt x="9807" y="32601"/>
                    </a:cubicBezTo>
                    <a:cubicBezTo>
                      <a:pt x="9860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17" y="33478"/>
                      <a:pt x="9860" y="34802"/>
                      <a:pt x="10344" y="36001"/>
                    </a:cubicBezTo>
                    <a:cubicBezTo>
                      <a:pt x="10349" y="36012"/>
                      <a:pt x="10357" y="36016"/>
                      <a:pt x="10366" y="36016"/>
                    </a:cubicBezTo>
                    <a:cubicBezTo>
                      <a:pt x="10388" y="36016"/>
                      <a:pt x="10415" y="35991"/>
                      <a:pt x="10415" y="35965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4" y="36341"/>
                    </a:moveTo>
                    <a:cubicBezTo>
                      <a:pt x="2698" y="36367"/>
                      <a:pt x="2720" y="36384"/>
                      <a:pt x="2745" y="36384"/>
                    </a:cubicBezTo>
                    <a:cubicBezTo>
                      <a:pt x="2755" y="36384"/>
                      <a:pt x="2764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4" y="36735"/>
                    </a:cubicBezTo>
                    <a:cubicBezTo>
                      <a:pt x="2649" y="36789"/>
                      <a:pt x="2684" y="36860"/>
                      <a:pt x="2756" y="36878"/>
                    </a:cubicBezTo>
                    <a:cubicBezTo>
                      <a:pt x="2702" y="36932"/>
                      <a:pt x="2631" y="36985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7"/>
                      <a:pt x="1223" y="37748"/>
                      <a:pt x="951" y="37748"/>
                    </a:cubicBezTo>
                    <a:cubicBezTo>
                      <a:pt x="885" y="37748"/>
                      <a:pt x="818" y="37744"/>
                      <a:pt x="752" y="37737"/>
                    </a:cubicBezTo>
                    <a:cubicBezTo>
                      <a:pt x="286" y="37612"/>
                      <a:pt x="591" y="37236"/>
                      <a:pt x="805" y="37093"/>
                    </a:cubicBezTo>
                    <a:cubicBezTo>
                      <a:pt x="1360" y="36681"/>
                      <a:pt x="2040" y="36538"/>
                      <a:pt x="2684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95" y="37987"/>
                      <a:pt x="4259" y="38238"/>
                      <a:pt x="4223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54" y="38753"/>
                      <a:pt x="4166" y="38784"/>
                      <a:pt x="4169" y="38827"/>
                    </a:cubicBezTo>
                    <a:lnTo>
                      <a:pt x="4169" y="38827"/>
                    </a:lnTo>
                    <a:cubicBezTo>
                      <a:pt x="4116" y="38738"/>
                      <a:pt x="4080" y="38631"/>
                      <a:pt x="4009" y="38560"/>
                    </a:cubicBezTo>
                    <a:cubicBezTo>
                      <a:pt x="3955" y="38471"/>
                      <a:pt x="3883" y="38399"/>
                      <a:pt x="3812" y="38327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4"/>
                    </a:moveTo>
                    <a:lnTo>
                      <a:pt x="3132" y="36824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5" y="38202"/>
                      <a:pt x="2344" y="38417"/>
                      <a:pt x="2165" y="38596"/>
                    </a:cubicBezTo>
                    <a:cubicBezTo>
                      <a:pt x="2107" y="38640"/>
                      <a:pt x="1618" y="38911"/>
                      <a:pt x="1471" y="38911"/>
                    </a:cubicBezTo>
                    <a:cubicBezTo>
                      <a:pt x="1438" y="38911"/>
                      <a:pt x="1422" y="38897"/>
                      <a:pt x="1432" y="38864"/>
                    </a:cubicBezTo>
                    <a:cubicBezTo>
                      <a:pt x="1647" y="37862"/>
                      <a:pt x="2398" y="37379"/>
                      <a:pt x="3132" y="36824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6"/>
                      <a:pt x="12943" y="38447"/>
                      <a:pt x="12956" y="38489"/>
                    </a:cubicBezTo>
                    <a:cubicBezTo>
                      <a:pt x="13028" y="38668"/>
                      <a:pt x="13082" y="38864"/>
                      <a:pt x="13117" y="39061"/>
                    </a:cubicBezTo>
                    <a:cubicBezTo>
                      <a:pt x="12974" y="39025"/>
                      <a:pt x="12920" y="38864"/>
                      <a:pt x="12885" y="38703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7"/>
                    </a:moveTo>
                    <a:cubicBezTo>
                      <a:pt x="3669" y="37469"/>
                      <a:pt x="3722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6"/>
                      <a:pt x="2935" y="39258"/>
                      <a:pt x="2845" y="38954"/>
                    </a:cubicBezTo>
                    <a:cubicBezTo>
                      <a:pt x="2667" y="38417"/>
                      <a:pt x="2863" y="37934"/>
                      <a:pt x="3114" y="37469"/>
                    </a:cubicBezTo>
                    <a:cubicBezTo>
                      <a:pt x="3132" y="37477"/>
                      <a:pt x="3150" y="37482"/>
                      <a:pt x="3165" y="37482"/>
                    </a:cubicBezTo>
                    <a:cubicBezTo>
                      <a:pt x="3181" y="37482"/>
                      <a:pt x="3194" y="37477"/>
                      <a:pt x="3203" y="37469"/>
                    </a:cubicBezTo>
                    <a:cubicBezTo>
                      <a:pt x="3400" y="37236"/>
                      <a:pt x="3543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7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588" y="39562"/>
                      <a:pt x="7570" y="40063"/>
                    </a:cubicBezTo>
                    <a:lnTo>
                      <a:pt x="7534" y="40063"/>
                    </a:lnTo>
                    <a:cubicBezTo>
                      <a:pt x="7480" y="40153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3" y="40242"/>
                      <a:pt x="7033" y="39902"/>
                      <a:pt x="7212" y="39580"/>
                    </a:cubicBezTo>
                    <a:cubicBezTo>
                      <a:pt x="7391" y="39204"/>
                      <a:pt x="7677" y="38900"/>
                      <a:pt x="8017" y="38668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38"/>
                      <a:pt x="8805" y="38274"/>
                      <a:pt x="8822" y="38274"/>
                    </a:cubicBezTo>
                    <a:cubicBezTo>
                      <a:pt x="8321" y="39025"/>
                      <a:pt x="9001" y="39920"/>
                      <a:pt x="9234" y="40708"/>
                    </a:cubicBezTo>
                    <a:cubicBezTo>
                      <a:pt x="9216" y="40708"/>
                      <a:pt x="9216" y="40708"/>
                      <a:pt x="9216" y="40725"/>
                    </a:cubicBezTo>
                    <a:cubicBezTo>
                      <a:pt x="9198" y="40783"/>
                      <a:pt x="9169" y="40808"/>
                      <a:pt x="9132" y="40808"/>
                    </a:cubicBezTo>
                    <a:cubicBezTo>
                      <a:pt x="8916" y="40808"/>
                      <a:pt x="8444" y="39963"/>
                      <a:pt x="8429" y="39902"/>
                    </a:cubicBezTo>
                    <a:cubicBezTo>
                      <a:pt x="8321" y="39580"/>
                      <a:pt x="8321" y="39240"/>
                      <a:pt x="8429" y="38918"/>
                    </a:cubicBezTo>
                    <a:cubicBezTo>
                      <a:pt x="8465" y="38918"/>
                      <a:pt x="8500" y="38900"/>
                      <a:pt x="8518" y="38846"/>
                    </a:cubicBezTo>
                    <a:cubicBezTo>
                      <a:pt x="8608" y="38650"/>
                      <a:pt x="8661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1" y="38310"/>
                    </a:moveTo>
                    <a:lnTo>
                      <a:pt x="9001" y="38310"/>
                    </a:lnTo>
                    <a:cubicBezTo>
                      <a:pt x="9789" y="38596"/>
                      <a:pt x="9932" y="40260"/>
                      <a:pt x="9431" y="40886"/>
                    </a:cubicBezTo>
                    <a:cubicBezTo>
                      <a:pt x="9377" y="40582"/>
                      <a:pt x="9288" y="40296"/>
                      <a:pt x="9145" y="40010"/>
                    </a:cubicBezTo>
                    <a:cubicBezTo>
                      <a:pt x="8912" y="39455"/>
                      <a:pt x="8787" y="39025"/>
                      <a:pt x="8894" y="38435"/>
                    </a:cubicBezTo>
                    <a:lnTo>
                      <a:pt x="8894" y="38435"/>
                    </a:lnTo>
                    <a:cubicBezTo>
                      <a:pt x="8912" y="38506"/>
                      <a:pt x="8948" y="38578"/>
                      <a:pt x="9001" y="38650"/>
                    </a:cubicBezTo>
                    <a:cubicBezTo>
                      <a:pt x="9013" y="38673"/>
                      <a:pt x="9035" y="38683"/>
                      <a:pt x="9058" y="38683"/>
                    </a:cubicBezTo>
                    <a:cubicBezTo>
                      <a:pt x="9103" y="38683"/>
                      <a:pt x="9151" y="38644"/>
                      <a:pt x="9127" y="38596"/>
                    </a:cubicBezTo>
                    <a:lnTo>
                      <a:pt x="9001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25" y="39115"/>
                      <a:pt x="8196" y="39688"/>
                      <a:pt x="8411" y="40153"/>
                    </a:cubicBezTo>
                    <a:cubicBezTo>
                      <a:pt x="8411" y="40189"/>
                      <a:pt x="8393" y="40206"/>
                      <a:pt x="8393" y="40260"/>
                    </a:cubicBezTo>
                    <a:cubicBezTo>
                      <a:pt x="8375" y="40260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41" y="40386"/>
                      <a:pt x="8280" y="40514"/>
                      <a:pt x="8271" y="40538"/>
                    </a:cubicBezTo>
                    <a:lnTo>
                      <a:pt x="8271" y="40538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5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8"/>
                      <a:pt x="8375" y="38578"/>
                    </a:cubicBezTo>
                    <a:close/>
                    <a:moveTo>
                      <a:pt x="17430" y="41441"/>
                    </a:moveTo>
                    <a:cubicBezTo>
                      <a:pt x="17036" y="41584"/>
                      <a:pt x="16678" y="41799"/>
                      <a:pt x="16374" y="42068"/>
                    </a:cubicBezTo>
                    <a:cubicBezTo>
                      <a:pt x="16221" y="42175"/>
                      <a:pt x="16085" y="42302"/>
                      <a:pt x="15966" y="42444"/>
                    </a:cubicBezTo>
                    <a:lnTo>
                      <a:pt x="15966" y="42444"/>
                    </a:lnTo>
                    <a:cubicBezTo>
                      <a:pt x="15968" y="42435"/>
                      <a:pt x="15968" y="42423"/>
                      <a:pt x="15963" y="42408"/>
                    </a:cubicBezTo>
                    <a:cubicBezTo>
                      <a:pt x="15909" y="42229"/>
                      <a:pt x="15837" y="42157"/>
                      <a:pt x="15998" y="41978"/>
                    </a:cubicBezTo>
                    <a:cubicBezTo>
                      <a:pt x="16159" y="41853"/>
                      <a:pt x="16356" y="41745"/>
                      <a:pt x="16553" y="41692"/>
                    </a:cubicBezTo>
                    <a:cubicBezTo>
                      <a:pt x="16840" y="41567"/>
                      <a:pt x="17126" y="41495"/>
                      <a:pt x="17430" y="41441"/>
                    </a:cubicBezTo>
                    <a:close/>
                    <a:moveTo>
                      <a:pt x="18217" y="41244"/>
                    </a:moveTo>
                    <a:cubicBezTo>
                      <a:pt x="19112" y="41423"/>
                      <a:pt x="20043" y="41871"/>
                      <a:pt x="20365" y="42765"/>
                    </a:cubicBezTo>
                    <a:cubicBezTo>
                      <a:pt x="19685" y="42694"/>
                      <a:pt x="19041" y="42372"/>
                      <a:pt x="18575" y="41871"/>
                    </a:cubicBezTo>
                    <a:cubicBezTo>
                      <a:pt x="18611" y="41835"/>
                      <a:pt x="18629" y="41799"/>
                      <a:pt x="18593" y="41763"/>
                    </a:cubicBezTo>
                    <a:cubicBezTo>
                      <a:pt x="18504" y="41567"/>
                      <a:pt x="18361" y="41388"/>
                      <a:pt x="18217" y="41244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5"/>
                      <a:pt x="17376" y="41835"/>
                      <a:pt x="17376" y="41924"/>
                    </a:cubicBezTo>
                    <a:cubicBezTo>
                      <a:pt x="16840" y="42461"/>
                      <a:pt x="16678" y="43410"/>
                      <a:pt x="15802" y="43481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4"/>
                      <a:pt x="15891" y="42783"/>
                    </a:cubicBezTo>
                    <a:cubicBezTo>
                      <a:pt x="16070" y="42515"/>
                      <a:pt x="16303" y="42282"/>
                      <a:pt x="16571" y="42103"/>
                    </a:cubicBezTo>
                    <a:cubicBezTo>
                      <a:pt x="16822" y="41907"/>
                      <a:pt x="17108" y="41763"/>
                      <a:pt x="17412" y="41656"/>
                    </a:cubicBezTo>
                    <a:close/>
                    <a:moveTo>
                      <a:pt x="17537" y="42175"/>
                    </a:moveTo>
                    <a:lnTo>
                      <a:pt x="17537" y="42372"/>
                    </a:lnTo>
                    <a:cubicBezTo>
                      <a:pt x="17394" y="42730"/>
                      <a:pt x="17323" y="43123"/>
                      <a:pt x="17358" y="43499"/>
                    </a:cubicBezTo>
                    <a:cubicBezTo>
                      <a:pt x="17353" y="43494"/>
                      <a:pt x="17346" y="43492"/>
                      <a:pt x="17339" y="43492"/>
                    </a:cubicBezTo>
                    <a:cubicBezTo>
                      <a:pt x="17323" y="43492"/>
                      <a:pt x="17305" y="43504"/>
                      <a:pt x="17305" y="43517"/>
                    </a:cubicBezTo>
                    <a:cubicBezTo>
                      <a:pt x="17219" y="43646"/>
                      <a:pt x="16835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71" y="43768"/>
                      <a:pt x="16661" y="43374"/>
                      <a:pt x="16857" y="43034"/>
                    </a:cubicBezTo>
                    <a:cubicBezTo>
                      <a:pt x="17001" y="42730"/>
                      <a:pt x="17215" y="42461"/>
                      <a:pt x="17448" y="42229"/>
                    </a:cubicBezTo>
                    <a:cubicBezTo>
                      <a:pt x="17484" y="42229"/>
                      <a:pt x="17520" y="42211"/>
                      <a:pt x="17537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5" y="41763"/>
                      <a:pt x="18271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2"/>
                      <a:pt x="18361" y="41960"/>
                      <a:pt x="18378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302"/>
                      <a:pt x="19470" y="43517"/>
                      <a:pt x="19470" y="43732"/>
                    </a:cubicBezTo>
                    <a:cubicBezTo>
                      <a:pt x="19470" y="43865"/>
                      <a:pt x="19396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4"/>
                    </a:cubicBezTo>
                    <a:cubicBezTo>
                      <a:pt x="18844" y="43947"/>
                      <a:pt x="18575" y="43571"/>
                      <a:pt x="18343" y="43195"/>
                    </a:cubicBezTo>
                    <a:cubicBezTo>
                      <a:pt x="18289" y="42980"/>
                      <a:pt x="18200" y="42783"/>
                      <a:pt x="18092" y="42604"/>
                    </a:cubicBezTo>
                    <a:cubicBezTo>
                      <a:pt x="18074" y="42461"/>
                      <a:pt x="18056" y="42300"/>
                      <a:pt x="18056" y="42157"/>
                    </a:cubicBezTo>
                    <a:cubicBezTo>
                      <a:pt x="18110" y="42157"/>
                      <a:pt x="18128" y="42121"/>
                      <a:pt x="18146" y="42085"/>
                    </a:cubicBezTo>
                    <a:cubicBezTo>
                      <a:pt x="18182" y="41978"/>
                      <a:pt x="18182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95" y="41960"/>
                    </a:moveTo>
                    <a:lnTo>
                      <a:pt x="17895" y="41978"/>
                    </a:lnTo>
                    <a:lnTo>
                      <a:pt x="17913" y="42014"/>
                    </a:lnTo>
                    <a:cubicBezTo>
                      <a:pt x="17895" y="42139"/>
                      <a:pt x="17877" y="42264"/>
                      <a:pt x="17895" y="42390"/>
                    </a:cubicBezTo>
                    <a:cubicBezTo>
                      <a:pt x="17877" y="42390"/>
                      <a:pt x="17877" y="42408"/>
                      <a:pt x="17895" y="42425"/>
                    </a:cubicBezTo>
                    <a:cubicBezTo>
                      <a:pt x="17949" y="42748"/>
                      <a:pt x="18056" y="43070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2" y="44735"/>
                      <a:pt x="17974" y="44787"/>
                      <a:pt x="17918" y="44787"/>
                    </a:cubicBezTo>
                    <a:cubicBezTo>
                      <a:pt x="17673" y="44787"/>
                      <a:pt x="17480" y="43778"/>
                      <a:pt x="17466" y="43589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8" y="42533"/>
                    </a:cubicBezTo>
                    <a:cubicBezTo>
                      <a:pt x="17806" y="42354"/>
                      <a:pt x="17860" y="42157"/>
                      <a:pt x="17895" y="41960"/>
                    </a:cubicBezTo>
                    <a:close/>
                    <a:moveTo>
                      <a:pt x="11972" y="44823"/>
                    </a:moveTo>
                    <a:cubicBezTo>
                      <a:pt x="11972" y="44913"/>
                      <a:pt x="11954" y="45020"/>
                      <a:pt x="11936" y="45110"/>
                    </a:cubicBezTo>
                    <a:cubicBezTo>
                      <a:pt x="11865" y="45271"/>
                      <a:pt x="11739" y="45414"/>
                      <a:pt x="11614" y="45521"/>
                    </a:cubicBezTo>
                    <a:cubicBezTo>
                      <a:pt x="11704" y="45271"/>
                      <a:pt x="11829" y="45038"/>
                      <a:pt x="11972" y="44823"/>
                    </a:cubicBezTo>
                    <a:close/>
                    <a:moveTo>
                      <a:pt x="12240" y="40350"/>
                    </a:moveTo>
                    <a:cubicBezTo>
                      <a:pt x="12061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0" y="44591"/>
                      <a:pt x="11256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1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55" y="47418"/>
                      <a:pt x="12527" y="47526"/>
                      <a:pt x="12580" y="47651"/>
                    </a:cubicBezTo>
                    <a:cubicBezTo>
                      <a:pt x="12473" y="47597"/>
                      <a:pt x="12384" y="47543"/>
                      <a:pt x="12294" y="47490"/>
                    </a:cubicBezTo>
                    <a:cubicBezTo>
                      <a:pt x="12240" y="47311"/>
                      <a:pt x="12133" y="47186"/>
                      <a:pt x="11990" y="47096"/>
                    </a:cubicBezTo>
                    <a:close/>
                    <a:moveTo>
                      <a:pt x="11578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28" y="47830"/>
                    </a:cubicBezTo>
                    <a:cubicBezTo>
                      <a:pt x="11417" y="47705"/>
                      <a:pt x="11507" y="47579"/>
                      <a:pt x="11578" y="47436"/>
                    </a:cubicBezTo>
                    <a:close/>
                    <a:moveTo>
                      <a:pt x="10095" y="47801"/>
                    </a:moveTo>
                    <a:cubicBezTo>
                      <a:pt x="10303" y="47801"/>
                      <a:pt x="10515" y="47829"/>
                      <a:pt x="10737" y="47901"/>
                    </a:cubicBezTo>
                    <a:cubicBezTo>
                      <a:pt x="10200" y="48062"/>
                      <a:pt x="9681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0" y="48594"/>
                      <a:pt x="9180" y="48599"/>
                    </a:cubicBezTo>
                    <a:cubicBezTo>
                      <a:pt x="8930" y="48599"/>
                      <a:pt x="8679" y="48564"/>
                      <a:pt x="8447" y="48492"/>
                    </a:cubicBezTo>
                    <a:cubicBezTo>
                      <a:pt x="8378" y="48475"/>
                      <a:pt x="7730" y="48060"/>
                      <a:pt x="7982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70" y="48068"/>
                      <a:pt x="8120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3" y="47801"/>
                      <a:pt x="10095" y="47801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3"/>
                      <a:pt x="11058" y="48033"/>
                    </a:cubicBezTo>
                    <a:cubicBezTo>
                      <a:pt x="11069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34"/>
                    </a:cubicBezTo>
                    <a:cubicBezTo>
                      <a:pt x="9340" y="50122"/>
                      <a:pt x="8963" y="50179"/>
                      <a:pt x="8583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2" y="50156"/>
                      <a:pt x="8232" y="50102"/>
                      <a:pt x="8339" y="49924"/>
                    </a:cubicBezTo>
                    <a:cubicBezTo>
                      <a:pt x="8429" y="49762"/>
                      <a:pt x="8554" y="49530"/>
                      <a:pt x="8697" y="49333"/>
                    </a:cubicBezTo>
                    <a:cubicBezTo>
                      <a:pt x="9198" y="48581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1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3"/>
                      <a:pt x="12683" y="48067"/>
                      <a:pt x="12706" y="48067"/>
                    </a:cubicBezTo>
                    <a:cubicBezTo>
                      <a:pt x="12728" y="48067"/>
                      <a:pt x="12750" y="48053"/>
                      <a:pt x="12759" y="48027"/>
                    </a:cubicBezTo>
                    <a:lnTo>
                      <a:pt x="12759" y="47901"/>
                    </a:lnTo>
                    <a:cubicBezTo>
                      <a:pt x="13010" y="48045"/>
                      <a:pt x="13243" y="48223"/>
                      <a:pt x="13475" y="48402"/>
                    </a:cubicBezTo>
                    <a:cubicBezTo>
                      <a:pt x="13833" y="48707"/>
                      <a:pt x="13958" y="49190"/>
                      <a:pt x="14084" y="49637"/>
                    </a:cubicBezTo>
                    <a:cubicBezTo>
                      <a:pt x="14119" y="49762"/>
                      <a:pt x="14209" y="50371"/>
                      <a:pt x="14316" y="50442"/>
                    </a:cubicBezTo>
                    <a:cubicBezTo>
                      <a:pt x="13833" y="50174"/>
                      <a:pt x="13404" y="49834"/>
                      <a:pt x="13064" y="49422"/>
                    </a:cubicBezTo>
                    <a:cubicBezTo>
                      <a:pt x="13010" y="49369"/>
                      <a:pt x="12974" y="49315"/>
                      <a:pt x="12938" y="49261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0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19" y="47866"/>
                      <a:pt x="12384" y="47740"/>
                      <a:pt x="12348" y="47633"/>
                    </a:cubicBezTo>
                    <a:close/>
                    <a:moveTo>
                      <a:pt x="11095" y="48277"/>
                    </a:moveTo>
                    <a:lnTo>
                      <a:pt x="11095" y="48277"/>
                    </a:ln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0" y="49762"/>
                      <a:pt x="9771" y="50049"/>
                      <a:pt x="9753" y="50317"/>
                    </a:cubicBezTo>
                    <a:cubicBezTo>
                      <a:pt x="9735" y="50532"/>
                      <a:pt x="9699" y="50729"/>
                      <a:pt x="9681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0"/>
                      <a:pt x="9646" y="50930"/>
                    </a:cubicBezTo>
                    <a:cubicBezTo>
                      <a:pt x="9531" y="50930"/>
                      <a:pt x="9646" y="50225"/>
                      <a:pt x="9664" y="50174"/>
                    </a:cubicBezTo>
                    <a:cubicBezTo>
                      <a:pt x="9771" y="49852"/>
                      <a:pt x="9914" y="49548"/>
                      <a:pt x="10111" y="49279"/>
                    </a:cubicBezTo>
                    <a:cubicBezTo>
                      <a:pt x="10361" y="48886"/>
                      <a:pt x="10701" y="48546"/>
                      <a:pt x="11095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70" y="49297"/>
                      <a:pt x="10845" y="49941"/>
                    </a:cubicBezTo>
                    <a:lnTo>
                      <a:pt x="10845" y="49924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90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3" y="51442"/>
                      <a:pt x="9862" y="50853"/>
                      <a:pt x="9878" y="50711"/>
                    </a:cubicBezTo>
                    <a:cubicBezTo>
                      <a:pt x="9914" y="50120"/>
                      <a:pt x="10147" y="49548"/>
                      <a:pt x="10523" y="49082"/>
                    </a:cubicBezTo>
                    <a:cubicBezTo>
                      <a:pt x="10755" y="48814"/>
                      <a:pt x="11006" y="48581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61" y="48385"/>
                      <a:pt x="12133" y="48528"/>
                      <a:pt x="12240" y="48635"/>
                    </a:cubicBezTo>
                    <a:cubicBezTo>
                      <a:pt x="12253" y="48654"/>
                      <a:pt x="12270" y="48662"/>
                      <a:pt x="12286" y="48662"/>
                    </a:cubicBezTo>
                    <a:cubicBezTo>
                      <a:pt x="12317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4" y="49566"/>
                    </a:cubicBezTo>
                    <a:cubicBezTo>
                      <a:pt x="13099" y="49834"/>
                      <a:pt x="13171" y="50138"/>
                      <a:pt x="13207" y="50460"/>
                    </a:cubicBez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16" y="51496"/>
                      <a:pt x="13084" y="51617"/>
                      <a:pt x="13015" y="51617"/>
                    </a:cubicBezTo>
                    <a:cubicBezTo>
                      <a:pt x="12950" y="51617"/>
                      <a:pt x="12853" y="51510"/>
                      <a:pt x="12688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65" y="47722"/>
                    </a:moveTo>
                    <a:cubicBezTo>
                      <a:pt x="11882" y="47880"/>
                      <a:pt x="11917" y="48021"/>
                      <a:pt x="11952" y="48162"/>
                    </a:cubicBezTo>
                    <a:lnTo>
                      <a:pt x="11952" y="48162"/>
                    </a:lnTo>
                    <a:cubicBezTo>
                      <a:pt x="11944" y="48159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8" y="50496"/>
                      <a:pt x="11883" y="50782"/>
                      <a:pt x="11811" y="51069"/>
                    </a:cubicBezTo>
                    <a:cubicBezTo>
                      <a:pt x="11811" y="51084"/>
                      <a:pt x="11399" y="51747"/>
                      <a:pt x="11243" y="51747"/>
                    </a:cubicBezTo>
                    <a:cubicBezTo>
                      <a:pt x="11212" y="51747"/>
                      <a:pt x="11191" y="51721"/>
                      <a:pt x="11185" y="51659"/>
                    </a:cubicBezTo>
                    <a:cubicBezTo>
                      <a:pt x="11167" y="51480"/>
                      <a:pt x="11131" y="51319"/>
                      <a:pt x="11077" y="51176"/>
                    </a:cubicBezTo>
                    <a:cubicBezTo>
                      <a:pt x="10827" y="50102"/>
                      <a:pt x="11167" y="49279"/>
                      <a:pt x="11543" y="48349"/>
                    </a:cubicBezTo>
                    <a:lnTo>
                      <a:pt x="11543" y="48402"/>
                    </a:lnTo>
                    <a:cubicBezTo>
                      <a:pt x="11551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1" y="48402"/>
                    </a:cubicBezTo>
                    <a:cubicBezTo>
                      <a:pt x="11775" y="48170"/>
                      <a:pt x="11829" y="47955"/>
                      <a:pt x="11865" y="47722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1" y="32"/>
                    </a:cubicBezTo>
                    <a:cubicBezTo>
                      <a:pt x="10487" y="1446"/>
                      <a:pt x="10111" y="2913"/>
                      <a:pt x="9896" y="4398"/>
                    </a:cubicBezTo>
                    <a:cubicBezTo>
                      <a:pt x="9288" y="4917"/>
                      <a:pt x="8697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66" y="11163"/>
                    </a:cubicBezTo>
                    <a:cubicBezTo>
                      <a:pt x="8951" y="11206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1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00"/>
                      <a:pt x="7767" y="16209"/>
                      <a:pt x="7033" y="17265"/>
                    </a:cubicBezTo>
                    <a:cubicBezTo>
                      <a:pt x="5959" y="18786"/>
                      <a:pt x="4921" y="20271"/>
                      <a:pt x="4152" y="21953"/>
                    </a:cubicBezTo>
                    <a:cubicBezTo>
                      <a:pt x="4120" y="22017"/>
                      <a:pt x="4159" y="22082"/>
                      <a:pt x="4219" y="22082"/>
                    </a:cubicBezTo>
                    <a:cubicBezTo>
                      <a:pt x="4226" y="22082"/>
                      <a:pt x="4234" y="22081"/>
                      <a:pt x="4241" y="22079"/>
                    </a:cubicBezTo>
                    <a:cubicBezTo>
                      <a:pt x="6353" y="21488"/>
                      <a:pt x="7856" y="19717"/>
                      <a:pt x="8697" y="17712"/>
                    </a:cubicBezTo>
                    <a:lnTo>
                      <a:pt x="8697" y="17712"/>
                    </a:lnTo>
                    <a:cubicBezTo>
                      <a:pt x="8518" y="18607"/>
                      <a:pt x="8321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1" y="20701"/>
                      <a:pt x="7981" y="20880"/>
                    </a:cubicBezTo>
                    <a:cubicBezTo>
                      <a:pt x="7874" y="21381"/>
                      <a:pt x="7731" y="21900"/>
                      <a:pt x="7588" y="22419"/>
                    </a:cubicBezTo>
                    <a:cubicBezTo>
                      <a:pt x="7140" y="22651"/>
                      <a:pt x="6765" y="23027"/>
                      <a:pt x="6532" y="23492"/>
                    </a:cubicBezTo>
                    <a:cubicBezTo>
                      <a:pt x="6500" y="23540"/>
                      <a:pt x="6539" y="23603"/>
                      <a:pt x="6599" y="23603"/>
                    </a:cubicBezTo>
                    <a:cubicBezTo>
                      <a:pt x="6606" y="23603"/>
                      <a:pt x="6614" y="23602"/>
                      <a:pt x="6621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1" y="23457"/>
                      <a:pt x="7212" y="23815"/>
                      <a:pt x="7105" y="24172"/>
                    </a:cubicBezTo>
                    <a:cubicBezTo>
                      <a:pt x="6854" y="24351"/>
                      <a:pt x="6621" y="24548"/>
                      <a:pt x="6389" y="24745"/>
                    </a:cubicBezTo>
                    <a:cubicBezTo>
                      <a:pt x="6407" y="24709"/>
                      <a:pt x="6442" y="24674"/>
                      <a:pt x="6460" y="24638"/>
                    </a:cubicBezTo>
                    <a:cubicBezTo>
                      <a:pt x="6475" y="24609"/>
                      <a:pt x="6454" y="24579"/>
                      <a:pt x="6426" y="24579"/>
                    </a:cubicBezTo>
                    <a:cubicBezTo>
                      <a:pt x="6420" y="24579"/>
                      <a:pt x="6413" y="24581"/>
                      <a:pt x="6407" y="24584"/>
                    </a:cubicBezTo>
                    <a:cubicBezTo>
                      <a:pt x="6335" y="24638"/>
                      <a:pt x="6263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1" y="24779"/>
                      <a:pt x="4639" y="25328"/>
                      <a:pt x="4206" y="25676"/>
                    </a:cubicBezTo>
                    <a:cubicBezTo>
                      <a:pt x="4152" y="25711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1" y="26463"/>
                      <a:pt x="4241" y="27036"/>
                    </a:cubicBezTo>
                    <a:cubicBezTo>
                      <a:pt x="4206" y="27089"/>
                      <a:pt x="4241" y="27143"/>
                      <a:pt x="4295" y="27143"/>
                    </a:cubicBezTo>
                    <a:cubicBezTo>
                      <a:pt x="4868" y="27143"/>
                      <a:pt x="5404" y="26893"/>
                      <a:pt x="5762" y="26445"/>
                    </a:cubicBezTo>
                    <a:lnTo>
                      <a:pt x="5762" y="26445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0" y="26893"/>
                    </a:cubicBezTo>
                    <a:cubicBezTo>
                      <a:pt x="6854" y="27161"/>
                      <a:pt x="6979" y="27411"/>
                      <a:pt x="7140" y="27626"/>
                    </a:cubicBezTo>
                    <a:cubicBezTo>
                      <a:pt x="7235" y="27748"/>
                      <a:pt x="7636" y="28125"/>
                      <a:pt x="7903" y="28125"/>
                    </a:cubicBezTo>
                    <a:cubicBezTo>
                      <a:pt x="7990" y="28125"/>
                      <a:pt x="8063" y="28085"/>
                      <a:pt x="8107" y="27984"/>
                    </a:cubicBezTo>
                    <a:cubicBezTo>
                      <a:pt x="8357" y="27465"/>
                      <a:pt x="8160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2"/>
                      <a:pt x="8474" y="26628"/>
                      <a:pt x="8752" y="26628"/>
                    </a:cubicBezTo>
                    <a:cubicBezTo>
                      <a:pt x="8824" y="26628"/>
                      <a:pt x="8895" y="26621"/>
                      <a:pt x="8966" y="26606"/>
                    </a:cubicBezTo>
                    <a:cubicBezTo>
                      <a:pt x="9001" y="26588"/>
                      <a:pt x="9037" y="26570"/>
                      <a:pt x="9037" y="26535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59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2"/>
                      <a:pt x="7838" y="22437"/>
                      <a:pt x="7910" y="22383"/>
                    </a:cubicBezTo>
                    <a:cubicBezTo>
                      <a:pt x="7981" y="22329"/>
                      <a:pt x="7910" y="22293"/>
                      <a:pt x="7856" y="22293"/>
                    </a:cubicBezTo>
                    <a:cubicBezTo>
                      <a:pt x="7820" y="22311"/>
                      <a:pt x="7802" y="22311"/>
                      <a:pt x="7767" y="22329"/>
                    </a:cubicBezTo>
                    <a:cubicBezTo>
                      <a:pt x="7856" y="22043"/>
                      <a:pt x="7946" y="21739"/>
                      <a:pt x="8035" y="21452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69"/>
                      <a:pt x="8536" y="22240"/>
                    </a:cubicBezTo>
                    <a:cubicBezTo>
                      <a:pt x="8626" y="21792"/>
                      <a:pt x="8447" y="21220"/>
                      <a:pt x="8214" y="20790"/>
                    </a:cubicBezTo>
                    <a:cubicBezTo>
                      <a:pt x="8375" y="20236"/>
                      <a:pt x="8518" y="19681"/>
                      <a:pt x="8661" y="19126"/>
                    </a:cubicBezTo>
                    <a:cubicBezTo>
                      <a:pt x="8661" y="19538"/>
                      <a:pt x="8787" y="19931"/>
                      <a:pt x="9001" y="20271"/>
                    </a:cubicBezTo>
                    <a:cubicBezTo>
                      <a:pt x="9019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1"/>
                    </a:cubicBezTo>
                    <a:cubicBezTo>
                      <a:pt x="9341" y="19788"/>
                      <a:pt x="9109" y="19072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8"/>
                      <a:pt x="9860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2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44" y="15815"/>
                      <a:pt x="10630" y="17605"/>
                    </a:cubicBezTo>
                    <a:cubicBezTo>
                      <a:pt x="10630" y="17623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3"/>
                    </a:cubicBezTo>
                    <a:cubicBezTo>
                      <a:pt x="10230" y="19608"/>
                      <a:pt x="10264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1" y="22490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34"/>
                    </a:cubicBezTo>
                    <a:cubicBezTo>
                      <a:pt x="11185" y="26072"/>
                      <a:pt x="11229" y="26109"/>
                      <a:pt x="11275" y="26109"/>
                    </a:cubicBezTo>
                    <a:cubicBezTo>
                      <a:pt x="11293" y="26109"/>
                      <a:pt x="11312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0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0"/>
                    </a:cubicBezTo>
                    <a:cubicBezTo>
                      <a:pt x="10810" y="29737"/>
                      <a:pt x="10620" y="29794"/>
                      <a:pt x="10423" y="29794"/>
                    </a:cubicBezTo>
                    <a:cubicBezTo>
                      <a:pt x="10355" y="29794"/>
                      <a:pt x="10287" y="29787"/>
                      <a:pt x="10218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1" y="29416"/>
                      <a:pt x="10898" y="29380"/>
                      <a:pt x="11095" y="29380"/>
                    </a:cubicBezTo>
                    <a:cubicBezTo>
                      <a:pt x="11149" y="29380"/>
                      <a:pt x="11185" y="29308"/>
                      <a:pt x="11113" y="29273"/>
                    </a:cubicBezTo>
                    <a:cubicBezTo>
                      <a:pt x="11036" y="29236"/>
                      <a:pt x="10957" y="29220"/>
                      <a:pt x="10878" y="29220"/>
                    </a:cubicBezTo>
                    <a:cubicBezTo>
                      <a:pt x="10531" y="29220"/>
                      <a:pt x="10178" y="29529"/>
                      <a:pt x="10004" y="29792"/>
                    </a:cubicBezTo>
                    <a:cubicBezTo>
                      <a:pt x="9986" y="29845"/>
                      <a:pt x="10004" y="29899"/>
                      <a:pt x="10039" y="29899"/>
                    </a:cubicBezTo>
                    <a:cubicBezTo>
                      <a:pt x="10138" y="29923"/>
                      <a:pt x="10238" y="29935"/>
                      <a:pt x="10338" y="29935"/>
                    </a:cubicBezTo>
                    <a:cubicBezTo>
                      <a:pt x="10528" y="29935"/>
                      <a:pt x="10716" y="29892"/>
                      <a:pt x="10880" y="29809"/>
                    </a:cubicBezTo>
                    <a:lnTo>
                      <a:pt x="10880" y="29809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699" y="31169"/>
                      <a:pt x="9485" y="31366"/>
                      <a:pt x="9270" y="31581"/>
                    </a:cubicBezTo>
                    <a:cubicBezTo>
                      <a:pt x="8805" y="31814"/>
                      <a:pt x="8304" y="32011"/>
                      <a:pt x="7802" y="32189"/>
                    </a:cubicBezTo>
                    <a:cubicBezTo>
                      <a:pt x="6711" y="32637"/>
                      <a:pt x="5548" y="32923"/>
                      <a:pt x="4367" y="33048"/>
                    </a:cubicBezTo>
                    <a:cubicBezTo>
                      <a:pt x="4295" y="33048"/>
                      <a:pt x="4295" y="33138"/>
                      <a:pt x="4367" y="33138"/>
                    </a:cubicBezTo>
                    <a:cubicBezTo>
                      <a:pt x="4412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7"/>
                    </a:cubicBezTo>
                    <a:cubicBezTo>
                      <a:pt x="8301" y="32121"/>
                      <a:pt x="8555" y="32035"/>
                      <a:pt x="8794" y="31929"/>
                    </a:cubicBezTo>
                    <a:lnTo>
                      <a:pt x="8794" y="31929"/>
                    </a:lnTo>
                    <a:cubicBezTo>
                      <a:pt x="8185" y="32226"/>
                      <a:pt x="7640" y="32614"/>
                      <a:pt x="7051" y="32941"/>
                    </a:cubicBezTo>
                    <a:cubicBezTo>
                      <a:pt x="6281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8" y="33429"/>
                    </a:cubicBezTo>
                    <a:cubicBezTo>
                      <a:pt x="3298" y="33429"/>
                      <a:pt x="2210" y="33375"/>
                      <a:pt x="2971" y="32905"/>
                    </a:cubicBezTo>
                    <a:cubicBezTo>
                      <a:pt x="4259" y="32118"/>
                      <a:pt x="5387" y="31885"/>
                      <a:pt x="6872" y="31867"/>
                    </a:cubicBezTo>
                    <a:cubicBezTo>
                      <a:pt x="7838" y="31832"/>
                      <a:pt x="8715" y="31706"/>
                      <a:pt x="9574" y="31205"/>
                    </a:cubicBezTo>
                    <a:cubicBezTo>
                      <a:pt x="9606" y="31189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116" y="31867"/>
                      <a:pt x="3132" y="32655"/>
                      <a:pt x="2183" y="33174"/>
                    </a:cubicBezTo>
                    <a:cubicBezTo>
                      <a:pt x="2130" y="33209"/>
                      <a:pt x="2130" y="33317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0"/>
                      <a:pt x="5923" y="33478"/>
                    </a:cubicBezTo>
                    <a:cubicBezTo>
                      <a:pt x="6908" y="33317"/>
                      <a:pt x="7713" y="32708"/>
                      <a:pt x="8572" y="32189"/>
                    </a:cubicBezTo>
                    <a:lnTo>
                      <a:pt x="8572" y="32189"/>
                    </a:lnTo>
                    <a:cubicBezTo>
                      <a:pt x="8035" y="32673"/>
                      <a:pt x="7498" y="33138"/>
                      <a:pt x="6961" y="33639"/>
                    </a:cubicBezTo>
                    <a:cubicBezTo>
                      <a:pt x="6442" y="34140"/>
                      <a:pt x="5941" y="34587"/>
                      <a:pt x="5387" y="35017"/>
                    </a:cubicBezTo>
                    <a:cubicBezTo>
                      <a:pt x="5172" y="34910"/>
                      <a:pt x="4921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3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108"/>
                    </a:cubicBezTo>
                    <a:cubicBezTo>
                      <a:pt x="3776" y="36073"/>
                      <a:pt x="3740" y="36073"/>
                      <a:pt x="3704" y="36073"/>
                    </a:cubicBezTo>
                    <a:lnTo>
                      <a:pt x="3633" y="36073"/>
                    </a:lnTo>
                    <a:cubicBezTo>
                      <a:pt x="3543" y="36001"/>
                      <a:pt x="3454" y="35947"/>
                      <a:pt x="3347" y="35930"/>
                    </a:cubicBezTo>
                    <a:cubicBezTo>
                      <a:pt x="3341" y="35924"/>
                      <a:pt x="3335" y="35922"/>
                      <a:pt x="3327" y="35922"/>
                    </a:cubicBezTo>
                    <a:cubicBezTo>
                      <a:pt x="3309" y="35922"/>
                      <a:pt x="3288" y="35935"/>
                      <a:pt x="3275" y="35947"/>
                    </a:cubicBezTo>
                    <a:lnTo>
                      <a:pt x="3203" y="35947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805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804"/>
                    </a:cubicBezTo>
                    <a:lnTo>
                      <a:pt x="54" y="35786"/>
                    </a:lnTo>
                    <a:cubicBezTo>
                      <a:pt x="297" y="36289"/>
                      <a:pt x="892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74" y="36699"/>
                      <a:pt x="358" y="36967"/>
                      <a:pt x="322" y="37451"/>
                    </a:cubicBezTo>
                    <a:cubicBezTo>
                      <a:pt x="303" y="37766"/>
                      <a:pt x="581" y="37853"/>
                      <a:pt x="883" y="37853"/>
                    </a:cubicBezTo>
                    <a:cubicBezTo>
                      <a:pt x="1130" y="37853"/>
                      <a:pt x="1393" y="37795"/>
                      <a:pt x="1521" y="37755"/>
                    </a:cubicBezTo>
                    <a:cubicBezTo>
                      <a:pt x="1664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5"/>
                      <a:pt x="1307" y="39025"/>
                    </a:cubicBezTo>
                    <a:cubicBezTo>
                      <a:pt x="1951" y="39025"/>
                      <a:pt x="2362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5"/>
                    </a:cubicBezTo>
                    <a:cubicBezTo>
                      <a:pt x="3284" y="40072"/>
                      <a:pt x="3306" y="40086"/>
                      <a:pt x="3331" y="40086"/>
                    </a:cubicBezTo>
                    <a:cubicBezTo>
                      <a:pt x="3355" y="40086"/>
                      <a:pt x="3382" y="40072"/>
                      <a:pt x="3400" y="40045"/>
                    </a:cubicBezTo>
                    <a:cubicBezTo>
                      <a:pt x="3597" y="39580"/>
                      <a:pt x="3722" y="39061"/>
                      <a:pt x="3758" y="38542"/>
                    </a:cubicBezTo>
                    <a:cubicBezTo>
                      <a:pt x="3830" y="38668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4" y="38972"/>
                    </a:cubicBezTo>
                    <a:cubicBezTo>
                      <a:pt x="4062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305"/>
                      <a:pt x="3866" y="36270"/>
                      <a:pt x="3848" y="36234"/>
                    </a:cubicBezTo>
                    <a:cubicBezTo>
                      <a:pt x="4295" y="36019"/>
                      <a:pt x="4742" y="35768"/>
                      <a:pt x="5154" y="35500"/>
                    </a:cubicBezTo>
                    <a:cubicBezTo>
                      <a:pt x="5190" y="35482"/>
                      <a:pt x="5243" y="35482"/>
                      <a:pt x="5279" y="35446"/>
                    </a:cubicBezTo>
                    <a:cubicBezTo>
                      <a:pt x="5297" y="35446"/>
                      <a:pt x="5297" y="35411"/>
                      <a:pt x="5297" y="35393"/>
                    </a:cubicBezTo>
                    <a:cubicBezTo>
                      <a:pt x="5637" y="35160"/>
                      <a:pt x="5959" y="34910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3" y="35715"/>
                    </a:cubicBezTo>
                    <a:cubicBezTo>
                      <a:pt x="6568" y="35393"/>
                      <a:pt x="6693" y="34945"/>
                      <a:pt x="6586" y="34534"/>
                    </a:cubicBezTo>
                    <a:cubicBezTo>
                      <a:pt x="6603" y="34480"/>
                      <a:pt x="6639" y="34426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0" y="32619"/>
                      <a:pt x="9359" y="31796"/>
                    </a:cubicBezTo>
                    <a:lnTo>
                      <a:pt x="9413" y="31760"/>
                    </a:lnTo>
                    <a:cubicBezTo>
                      <a:pt x="9431" y="31760"/>
                      <a:pt x="9431" y="31742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7"/>
                      <a:pt x="10111" y="31062"/>
                    </a:cubicBezTo>
                    <a:cubicBezTo>
                      <a:pt x="10183" y="30973"/>
                      <a:pt x="10272" y="30901"/>
                      <a:pt x="10361" y="30812"/>
                    </a:cubicBezTo>
                    <a:lnTo>
                      <a:pt x="10361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2" y="34319"/>
                      <a:pt x="9037" y="34802"/>
                    </a:cubicBezTo>
                    <a:cubicBezTo>
                      <a:pt x="8822" y="34892"/>
                      <a:pt x="8661" y="35035"/>
                      <a:pt x="8518" y="35214"/>
                    </a:cubicBezTo>
                    <a:cubicBezTo>
                      <a:pt x="8375" y="35357"/>
                      <a:pt x="8286" y="35572"/>
                      <a:pt x="8304" y="35786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1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2" y="37437"/>
                      <a:pt x="8506" y="37431"/>
                      <a:pt x="8489" y="37431"/>
                    </a:cubicBezTo>
                    <a:cubicBezTo>
                      <a:pt x="8462" y="37431"/>
                      <a:pt x="8433" y="37446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6"/>
                    </a:cubicBezTo>
                    <a:cubicBezTo>
                      <a:pt x="7230" y="38095"/>
                      <a:pt x="6263" y="39169"/>
                      <a:pt x="6621" y="40153"/>
                    </a:cubicBezTo>
                    <a:cubicBezTo>
                      <a:pt x="6636" y="40181"/>
                      <a:pt x="6659" y="40193"/>
                      <a:pt x="6680" y="40193"/>
                    </a:cubicBezTo>
                    <a:cubicBezTo>
                      <a:pt x="6712" y="40193"/>
                      <a:pt x="6739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6"/>
                      <a:pt x="7874" y="38506"/>
                    </a:cubicBezTo>
                    <a:cubicBezTo>
                      <a:pt x="7158" y="39025"/>
                      <a:pt x="6765" y="39866"/>
                      <a:pt x="6818" y="40743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23" y="41262"/>
                    </a:cubicBezTo>
                    <a:cubicBezTo>
                      <a:pt x="8035" y="41101"/>
                      <a:pt x="8357" y="40725"/>
                      <a:pt x="8447" y="40296"/>
                    </a:cubicBezTo>
                    <a:cubicBezTo>
                      <a:pt x="8545" y="40464"/>
                      <a:pt x="8874" y="40940"/>
                      <a:pt x="9106" y="40940"/>
                    </a:cubicBezTo>
                    <a:cubicBezTo>
                      <a:pt x="9170" y="40940"/>
                      <a:pt x="9227" y="40904"/>
                      <a:pt x="9270" y="40815"/>
                    </a:cubicBezTo>
                    <a:cubicBezTo>
                      <a:pt x="9288" y="40886"/>
                      <a:pt x="9288" y="40958"/>
                      <a:pt x="9306" y="41030"/>
                    </a:cubicBezTo>
                    <a:cubicBezTo>
                      <a:pt x="9306" y="41068"/>
                      <a:pt x="9343" y="41098"/>
                      <a:pt x="9384" y="41098"/>
                    </a:cubicBezTo>
                    <a:cubicBezTo>
                      <a:pt x="9400" y="41098"/>
                      <a:pt x="9416" y="41093"/>
                      <a:pt x="9431" y="41083"/>
                    </a:cubicBezTo>
                    <a:cubicBezTo>
                      <a:pt x="10039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78" y="38614"/>
                      <a:pt x="10111" y="38846"/>
                    </a:cubicBezTo>
                    <a:cubicBezTo>
                      <a:pt x="10272" y="39008"/>
                      <a:pt x="10379" y="39222"/>
                      <a:pt x="10397" y="39455"/>
                    </a:cubicBezTo>
                    <a:cubicBezTo>
                      <a:pt x="10433" y="39723"/>
                      <a:pt x="10254" y="39938"/>
                      <a:pt x="10147" y="40171"/>
                    </a:cubicBezTo>
                    <a:cubicBezTo>
                      <a:pt x="10133" y="40184"/>
                      <a:pt x="10151" y="40219"/>
                      <a:pt x="10175" y="40219"/>
                    </a:cubicBezTo>
                    <a:cubicBezTo>
                      <a:pt x="10183" y="40219"/>
                      <a:pt x="10192" y="40215"/>
                      <a:pt x="10200" y="40206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1" y="38238"/>
                      <a:pt x="8966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58" y="37634"/>
                      <a:pt x="8820" y="37607"/>
                      <a:pt x="8780" y="37607"/>
                    </a:cubicBezTo>
                    <a:cubicBezTo>
                      <a:pt x="8748" y="37607"/>
                      <a:pt x="8713" y="37625"/>
                      <a:pt x="8697" y="37665"/>
                    </a:cubicBezTo>
                    <a:cubicBezTo>
                      <a:pt x="8681" y="37665"/>
                      <a:pt x="8665" y="37665"/>
                      <a:pt x="8662" y="37679"/>
                    </a:cubicBezTo>
                    <a:lnTo>
                      <a:pt x="8662" y="37679"/>
                    </a:lnTo>
                    <a:cubicBezTo>
                      <a:pt x="8787" y="36320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1" y="34176"/>
                      <a:pt x="9341" y="34695"/>
                      <a:pt x="9431" y="35196"/>
                    </a:cubicBezTo>
                    <a:cubicBezTo>
                      <a:pt x="9610" y="36341"/>
                      <a:pt x="10594" y="36824"/>
                      <a:pt x="11113" y="37791"/>
                    </a:cubicBezTo>
                    <a:cubicBezTo>
                      <a:pt x="11119" y="37809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59" y="35518"/>
                      <a:pt x="10916" y="34408"/>
                    </a:cubicBezTo>
                    <a:cubicBezTo>
                      <a:pt x="10773" y="33227"/>
                      <a:pt x="10200" y="32297"/>
                      <a:pt x="10415" y="31062"/>
                    </a:cubicBezTo>
                    <a:cubicBezTo>
                      <a:pt x="10558" y="30776"/>
                      <a:pt x="10701" y="30489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1" y="31742"/>
                      <a:pt x="12151" y="32189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8" y="32225"/>
                    </a:cubicBezTo>
                    <a:cubicBezTo>
                      <a:pt x="12384" y="32136"/>
                      <a:pt x="12473" y="32011"/>
                      <a:pt x="12545" y="31867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59" y="35285"/>
                      <a:pt x="12759" y="35536"/>
                      <a:pt x="12759" y="35786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9" y="37280"/>
                    </a:cubicBezTo>
                    <a:cubicBezTo>
                      <a:pt x="12308" y="37280"/>
                      <a:pt x="12329" y="37273"/>
                      <a:pt x="12348" y="37254"/>
                    </a:cubicBezTo>
                    <a:cubicBezTo>
                      <a:pt x="12545" y="37075"/>
                      <a:pt x="12688" y="36842"/>
                      <a:pt x="12759" y="36592"/>
                    </a:cubicBezTo>
                    <a:lnTo>
                      <a:pt x="12759" y="36592"/>
                    </a:lnTo>
                    <a:cubicBezTo>
                      <a:pt x="12759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0" y="43105"/>
                    </a:cubicBezTo>
                    <a:cubicBezTo>
                      <a:pt x="9717" y="44340"/>
                      <a:pt x="8590" y="45342"/>
                      <a:pt x="8035" y="46738"/>
                    </a:cubicBezTo>
                    <a:cubicBezTo>
                      <a:pt x="8017" y="46523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5"/>
                    </a:cubicBezTo>
                    <a:cubicBezTo>
                      <a:pt x="9914" y="42014"/>
                      <a:pt x="7999" y="44304"/>
                      <a:pt x="7785" y="47239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8" y="47302"/>
                      <a:pt x="7897" y="47294"/>
                      <a:pt x="7910" y="47275"/>
                    </a:cubicBezTo>
                    <a:cubicBezTo>
                      <a:pt x="8840" y="46166"/>
                      <a:pt x="10021" y="45289"/>
                      <a:pt x="10916" y="44126"/>
                    </a:cubicBezTo>
                    <a:cubicBezTo>
                      <a:pt x="11811" y="42980"/>
                      <a:pt x="12240" y="41495"/>
                      <a:pt x="12402" y="40081"/>
                    </a:cubicBezTo>
                    <a:cubicBezTo>
                      <a:pt x="12402" y="40063"/>
                      <a:pt x="12384" y="40045"/>
                      <a:pt x="12366" y="40028"/>
                    </a:cubicBezTo>
                    <a:cubicBezTo>
                      <a:pt x="12473" y="39759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8" y="42712"/>
                      <a:pt x="12044" y="44483"/>
                    </a:cubicBezTo>
                    <a:cubicBezTo>
                      <a:pt x="11739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6" y="45689"/>
                    </a:cubicBezTo>
                    <a:cubicBezTo>
                      <a:pt x="11558" y="45689"/>
                      <a:pt x="11569" y="45687"/>
                      <a:pt x="11578" y="45682"/>
                    </a:cubicBezTo>
                    <a:cubicBezTo>
                      <a:pt x="11721" y="45593"/>
                      <a:pt x="11865" y="45468"/>
                      <a:pt x="11954" y="45324"/>
                    </a:cubicBezTo>
                    <a:lnTo>
                      <a:pt x="11954" y="45324"/>
                    </a:lnTo>
                    <a:cubicBezTo>
                      <a:pt x="11900" y="45772"/>
                      <a:pt x="11847" y="46219"/>
                      <a:pt x="11811" y="46685"/>
                    </a:cubicBezTo>
                    <a:cubicBezTo>
                      <a:pt x="11793" y="46685"/>
                      <a:pt x="11775" y="46720"/>
                      <a:pt x="11775" y="46738"/>
                    </a:cubicBezTo>
                    <a:cubicBezTo>
                      <a:pt x="11775" y="46756"/>
                      <a:pt x="11793" y="46792"/>
                      <a:pt x="11793" y="46810"/>
                    </a:cubicBezTo>
                    <a:cubicBezTo>
                      <a:pt x="11811" y="46828"/>
                      <a:pt x="11793" y="46899"/>
                      <a:pt x="11793" y="46935"/>
                    </a:cubicBezTo>
                    <a:cubicBezTo>
                      <a:pt x="11399" y="47078"/>
                      <a:pt x="11113" y="47400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8" y="47558"/>
                      <a:pt x="8695" y="47875"/>
                      <a:pt x="8059" y="47875"/>
                    </a:cubicBezTo>
                    <a:cubicBezTo>
                      <a:pt x="7997" y="47875"/>
                      <a:pt x="7935" y="47872"/>
                      <a:pt x="7874" y="47866"/>
                    </a:cubicBezTo>
                    <a:cubicBezTo>
                      <a:pt x="7820" y="47866"/>
                      <a:pt x="7785" y="47919"/>
                      <a:pt x="7802" y="47973"/>
                    </a:cubicBezTo>
                    <a:cubicBezTo>
                      <a:pt x="7900" y="48525"/>
                      <a:pt x="8439" y="48694"/>
                      <a:pt x="8939" y="48694"/>
                    </a:cubicBezTo>
                    <a:cubicBezTo>
                      <a:pt x="8990" y="48694"/>
                      <a:pt x="9041" y="48692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1" y="49619"/>
                      <a:pt x="8017" y="50156"/>
                    </a:cubicBezTo>
                    <a:cubicBezTo>
                      <a:pt x="7981" y="50210"/>
                      <a:pt x="8017" y="50264"/>
                      <a:pt x="8089" y="50264"/>
                    </a:cubicBezTo>
                    <a:cubicBezTo>
                      <a:pt x="8232" y="50273"/>
                      <a:pt x="8379" y="50282"/>
                      <a:pt x="8526" y="50282"/>
                    </a:cubicBezTo>
                    <a:cubicBezTo>
                      <a:pt x="8912" y="50282"/>
                      <a:pt x="9294" y="50223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0" y="51051"/>
                    </a:cubicBezTo>
                    <a:cubicBezTo>
                      <a:pt x="9520" y="51077"/>
                      <a:pt x="9540" y="51094"/>
                      <a:pt x="9564" y="51094"/>
                    </a:cubicBezTo>
                    <a:cubicBezTo>
                      <a:pt x="9573" y="51094"/>
                      <a:pt x="9582" y="51092"/>
                      <a:pt x="9592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8" y="51230"/>
                      <a:pt x="9520" y="51248"/>
                      <a:pt x="9538" y="51409"/>
                    </a:cubicBezTo>
                    <a:cubicBezTo>
                      <a:pt x="9538" y="51445"/>
                      <a:pt x="9556" y="51480"/>
                      <a:pt x="9592" y="51480"/>
                    </a:cubicBezTo>
                    <a:cubicBezTo>
                      <a:pt x="9683" y="51504"/>
                      <a:pt x="9770" y="51515"/>
                      <a:pt x="9851" y="51515"/>
                    </a:cubicBezTo>
                    <a:cubicBezTo>
                      <a:pt x="10330" y="51515"/>
                      <a:pt x="10651" y="51139"/>
                      <a:pt x="10880" y="50711"/>
                    </a:cubicBezTo>
                    <a:cubicBezTo>
                      <a:pt x="10934" y="51087"/>
                      <a:pt x="11041" y="51463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1" y="50407"/>
                    </a:cubicBezTo>
                    <a:cubicBezTo>
                      <a:pt x="12294" y="50944"/>
                      <a:pt x="12616" y="51427"/>
                      <a:pt x="13028" y="51838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5" y="51857"/>
                      <a:pt x="13135" y="51837"/>
                      <a:pt x="13135" y="51803"/>
                    </a:cubicBezTo>
                    <a:cubicBezTo>
                      <a:pt x="13404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71"/>
                      <a:pt x="14442" y="50568"/>
                    </a:cubicBezTo>
                    <a:cubicBezTo>
                      <a:pt x="14451" y="50571"/>
                      <a:pt x="14460" y="50572"/>
                      <a:pt x="14468" y="50572"/>
                    </a:cubicBezTo>
                    <a:cubicBezTo>
                      <a:pt x="14506" y="50572"/>
                      <a:pt x="14528" y="50540"/>
                      <a:pt x="14513" y="50496"/>
                    </a:cubicBezTo>
                    <a:cubicBezTo>
                      <a:pt x="14173" y="49816"/>
                      <a:pt x="14173" y="49065"/>
                      <a:pt x="13726" y="48420"/>
                    </a:cubicBezTo>
                    <a:cubicBezTo>
                      <a:pt x="13457" y="48098"/>
                      <a:pt x="13117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3"/>
                      <a:pt x="11954" y="46863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0" y="43392"/>
                      <a:pt x="12652" y="43714"/>
                      <a:pt x="12706" y="44036"/>
                    </a:cubicBezTo>
                    <a:cubicBezTo>
                      <a:pt x="12616" y="43803"/>
                      <a:pt x="12616" y="43535"/>
                      <a:pt x="12527" y="43284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4"/>
                    </a:cubicBezTo>
                    <a:cubicBezTo>
                      <a:pt x="12419" y="43660"/>
                      <a:pt x="12527" y="44018"/>
                      <a:pt x="12724" y="44340"/>
                    </a:cubicBezTo>
                    <a:cubicBezTo>
                      <a:pt x="12736" y="44353"/>
                      <a:pt x="12756" y="44359"/>
                      <a:pt x="12776" y="44359"/>
                    </a:cubicBezTo>
                    <a:cubicBezTo>
                      <a:pt x="12812" y="44359"/>
                      <a:pt x="12849" y="44339"/>
                      <a:pt x="12849" y="44304"/>
                    </a:cubicBezTo>
                    <a:cubicBezTo>
                      <a:pt x="12849" y="43803"/>
                      <a:pt x="12742" y="43320"/>
                      <a:pt x="12491" y="42891"/>
                    </a:cubicBezTo>
                    <a:cubicBezTo>
                      <a:pt x="12670" y="41584"/>
                      <a:pt x="12813" y="40278"/>
                      <a:pt x="12903" y="38972"/>
                    </a:cubicBezTo>
                    <a:cubicBezTo>
                      <a:pt x="12992" y="39079"/>
                      <a:pt x="13117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5"/>
                      <a:pt x="12974" y="37952"/>
                    </a:cubicBezTo>
                    <a:cubicBezTo>
                      <a:pt x="13010" y="37290"/>
                      <a:pt x="13028" y="36645"/>
                      <a:pt x="13010" y="35983"/>
                    </a:cubicBezTo>
                    <a:cubicBezTo>
                      <a:pt x="13010" y="35393"/>
                      <a:pt x="12992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44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3" y="34856"/>
                      <a:pt x="13493" y="34832"/>
                      <a:pt x="13493" y="34784"/>
                    </a:cubicBezTo>
                    <a:cubicBezTo>
                      <a:pt x="13422" y="34212"/>
                      <a:pt x="13225" y="33657"/>
                      <a:pt x="12920" y="33156"/>
                    </a:cubicBezTo>
                    <a:cubicBezTo>
                      <a:pt x="12920" y="33156"/>
                      <a:pt x="12903" y="33138"/>
                      <a:pt x="12903" y="33138"/>
                    </a:cubicBezTo>
                    <a:cubicBezTo>
                      <a:pt x="12795" y="31402"/>
                      <a:pt x="12598" y="29666"/>
                      <a:pt x="12384" y="27930"/>
                    </a:cubicBezTo>
                    <a:lnTo>
                      <a:pt x="12509" y="27698"/>
                    </a:lnTo>
                    <a:cubicBezTo>
                      <a:pt x="12831" y="29255"/>
                      <a:pt x="13618" y="30740"/>
                      <a:pt x="14388" y="32154"/>
                    </a:cubicBezTo>
                    <a:cubicBezTo>
                      <a:pt x="14388" y="32154"/>
                      <a:pt x="14388" y="32172"/>
                      <a:pt x="14388" y="32189"/>
                    </a:cubicBezTo>
                    <a:cubicBezTo>
                      <a:pt x="14334" y="32404"/>
                      <a:pt x="14316" y="32637"/>
                      <a:pt x="14334" y="32852"/>
                    </a:cubicBezTo>
                    <a:cubicBezTo>
                      <a:pt x="14334" y="33102"/>
                      <a:pt x="14424" y="33353"/>
                      <a:pt x="14585" y="33549"/>
                    </a:cubicBezTo>
                    <a:cubicBezTo>
                      <a:pt x="14604" y="33562"/>
                      <a:pt x="14625" y="33568"/>
                      <a:pt x="14645" y="33568"/>
                    </a:cubicBezTo>
                    <a:cubicBezTo>
                      <a:pt x="14682" y="33568"/>
                      <a:pt x="14716" y="33548"/>
                      <a:pt x="14728" y="33514"/>
                    </a:cubicBezTo>
                    <a:cubicBezTo>
                      <a:pt x="14782" y="33281"/>
                      <a:pt x="14799" y="33066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90"/>
                      <a:pt x="15676" y="34605"/>
                      <a:pt x="15998" y="35303"/>
                    </a:cubicBezTo>
                    <a:lnTo>
                      <a:pt x="15981" y="35303"/>
                    </a:lnTo>
                    <a:cubicBezTo>
                      <a:pt x="15658" y="35572"/>
                      <a:pt x="15676" y="36234"/>
                      <a:pt x="15730" y="36610"/>
                    </a:cubicBezTo>
                    <a:cubicBezTo>
                      <a:pt x="15730" y="36648"/>
                      <a:pt x="15766" y="36685"/>
                      <a:pt x="15799" y="36685"/>
                    </a:cubicBezTo>
                    <a:cubicBezTo>
                      <a:pt x="15813" y="36685"/>
                      <a:pt x="15827" y="36679"/>
                      <a:pt x="15837" y="36663"/>
                    </a:cubicBezTo>
                    <a:cubicBezTo>
                      <a:pt x="16052" y="36359"/>
                      <a:pt x="16159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5"/>
                      <a:pt x="17341" y="39079"/>
                      <a:pt x="17734" y="40869"/>
                    </a:cubicBezTo>
                    <a:cubicBezTo>
                      <a:pt x="17698" y="40904"/>
                      <a:pt x="17663" y="40958"/>
                      <a:pt x="17645" y="41012"/>
                    </a:cubicBezTo>
                    <a:cubicBezTo>
                      <a:pt x="17537" y="41083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8" y="41799"/>
                      <a:pt x="15462" y="42264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5"/>
                    </a:cubicBezTo>
                    <a:lnTo>
                      <a:pt x="15949" y="42465"/>
                    </a:lnTo>
                    <a:cubicBezTo>
                      <a:pt x="15703" y="42768"/>
                      <a:pt x="15539" y="43135"/>
                      <a:pt x="15479" y="43517"/>
                    </a:cubicBezTo>
                    <a:cubicBezTo>
                      <a:pt x="15479" y="43571"/>
                      <a:pt x="15515" y="43589"/>
                      <a:pt x="15533" y="43589"/>
                    </a:cubicBezTo>
                    <a:cubicBezTo>
                      <a:pt x="15584" y="43595"/>
                      <a:pt x="15634" y="43597"/>
                      <a:pt x="15684" y="43597"/>
                    </a:cubicBezTo>
                    <a:cubicBezTo>
                      <a:pt x="16090" y="43597"/>
                      <a:pt x="16455" y="43405"/>
                      <a:pt x="16678" y="43070"/>
                    </a:cubicBezTo>
                    <a:lnTo>
                      <a:pt x="16678" y="43070"/>
                    </a:lnTo>
                    <a:cubicBezTo>
                      <a:pt x="16482" y="43535"/>
                      <a:pt x="16410" y="44054"/>
                      <a:pt x="16499" y="44555"/>
                    </a:cubicBezTo>
                    <a:cubicBezTo>
                      <a:pt x="16511" y="44577"/>
                      <a:pt x="16535" y="44592"/>
                      <a:pt x="16557" y="44592"/>
                    </a:cubicBezTo>
                    <a:cubicBezTo>
                      <a:pt x="16570" y="44592"/>
                      <a:pt x="16582" y="44587"/>
                      <a:pt x="16589" y="44573"/>
                    </a:cubicBezTo>
                    <a:cubicBezTo>
                      <a:pt x="16875" y="44269"/>
                      <a:pt x="17126" y="43929"/>
                      <a:pt x="17341" y="43571"/>
                    </a:cubicBezTo>
                    <a:cubicBezTo>
                      <a:pt x="17376" y="44072"/>
                      <a:pt x="17555" y="44555"/>
                      <a:pt x="17824" y="44984"/>
                    </a:cubicBezTo>
                    <a:cubicBezTo>
                      <a:pt x="17835" y="45007"/>
                      <a:pt x="17853" y="45022"/>
                      <a:pt x="17873" y="45022"/>
                    </a:cubicBezTo>
                    <a:cubicBezTo>
                      <a:pt x="17886" y="45022"/>
                      <a:pt x="17900" y="45016"/>
                      <a:pt x="17913" y="45002"/>
                    </a:cubicBezTo>
                    <a:cubicBezTo>
                      <a:pt x="18271" y="44627"/>
                      <a:pt x="18450" y="44090"/>
                      <a:pt x="18378" y="43553"/>
                    </a:cubicBezTo>
                    <a:lnTo>
                      <a:pt x="18378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0"/>
                      <a:pt x="19227" y="44610"/>
                    </a:cubicBezTo>
                    <a:cubicBezTo>
                      <a:pt x="19243" y="44610"/>
                      <a:pt x="19260" y="44604"/>
                      <a:pt x="19273" y="44591"/>
                    </a:cubicBezTo>
                    <a:cubicBezTo>
                      <a:pt x="19739" y="44018"/>
                      <a:pt x="19649" y="43195"/>
                      <a:pt x="19237" y="42587"/>
                    </a:cubicBezTo>
                    <a:lnTo>
                      <a:pt x="19237" y="42587"/>
                    </a:lnTo>
                    <a:cubicBezTo>
                      <a:pt x="19613" y="42765"/>
                      <a:pt x="20025" y="42873"/>
                      <a:pt x="20454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4" y="41101"/>
                    </a:cubicBezTo>
                    <a:cubicBezTo>
                      <a:pt x="18056" y="41101"/>
                      <a:pt x="18056" y="41119"/>
                      <a:pt x="18038" y="41119"/>
                    </a:cubicBezTo>
                    <a:cubicBezTo>
                      <a:pt x="18038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8" y="41244"/>
                      <a:pt x="18092" y="41334"/>
                      <a:pt x="18164" y="41405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5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7" y="40904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7"/>
                    </a:cubicBez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52" y="38846"/>
                      <a:pt x="17663" y="38775"/>
                      <a:pt x="17573" y="38685"/>
                    </a:cubicBezTo>
                    <a:cubicBezTo>
                      <a:pt x="17484" y="38578"/>
                      <a:pt x="17394" y="38471"/>
                      <a:pt x="17305" y="38363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69" y="38560"/>
                      <a:pt x="17358" y="38685"/>
                      <a:pt x="17466" y="38793"/>
                    </a:cubicBezTo>
                    <a:cubicBezTo>
                      <a:pt x="17591" y="38918"/>
                      <a:pt x="17716" y="39025"/>
                      <a:pt x="17877" y="39097"/>
                    </a:cubicBezTo>
                    <a:cubicBezTo>
                      <a:pt x="17887" y="39102"/>
                      <a:pt x="17898" y="39104"/>
                      <a:pt x="17909" y="39104"/>
                    </a:cubicBezTo>
                    <a:cubicBezTo>
                      <a:pt x="17938" y="39104"/>
                      <a:pt x="17967" y="39087"/>
                      <a:pt x="17967" y="39061"/>
                    </a:cubicBezTo>
                    <a:cubicBezTo>
                      <a:pt x="18034" y="38623"/>
                      <a:pt x="17706" y="38233"/>
                      <a:pt x="17279" y="38233"/>
                    </a:cubicBezTo>
                    <a:cubicBezTo>
                      <a:pt x="17252" y="38233"/>
                      <a:pt x="17225" y="38235"/>
                      <a:pt x="17197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6985"/>
                      <a:pt x="16338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5"/>
                      <a:pt x="16356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6" y="39455"/>
                      <a:pt x="21796" y="39401"/>
                      <a:pt x="21761" y="39383"/>
                    </a:cubicBezTo>
                    <a:cubicBezTo>
                      <a:pt x="20544" y="39115"/>
                      <a:pt x="19524" y="38829"/>
                      <a:pt x="18557" y="37987"/>
                    </a:cubicBezTo>
                    <a:cubicBezTo>
                      <a:pt x="18003" y="37486"/>
                      <a:pt x="17537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6" y="38954"/>
                      <a:pt x="21689" y="39330"/>
                    </a:cubicBezTo>
                    <a:cubicBezTo>
                      <a:pt x="21695" y="39332"/>
                      <a:pt x="21701" y="39332"/>
                      <a:pt x="21706" y="39332"/>
                    </a:cubicBezTo>
                    <a:cubicBezTo>
                      <a:pt x="21746" y="39332"/>
                      <a:pt x="21755" y="39276"/>
                      <a:pt x="21707" y="39276"/>
                    </a:cubicBezTo>
                    <a:cubicBezTo>
                      <a:pt x="20257" y="38721"/>
                      <a:pt x="19094" y="38113"/>
                      <a:pt x="17967" y="37021"/>
                    </a:cubicBezTo>
                    <a:cubicBezTo>
                      <a:pt x="17502" y="36556"/>
                      <a:pt x="17054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33" y="36144"/>
                      <a:pt x="18092" y="36466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8" y="39338"/>
                      <a:pt x="21868" y="39341"/>
                      <a:pt x="21877" y="39341"/>
                    </a:cubicBezTo>
                    <a:cubicBezTo>
                      <a:pt x="21906" y="39341"/>
                      <a:pt x="21931" y="39303"/>
                      <a:pt x="21904" y="39276"/>
                    </a:cubicBezTo>
                    <a:cubicBezTo>
                      <a:pt x="21242" y="38506"/>
                      <a:pt x="20508" y="37809"/>
                      <a:pt x="19703" y="37200"/>
                    </a:cubicBezTo>
                    <a:cubicBezTo>
                      <a:pt x="18736" y="36484"/>
                      <a:pt x="17573" y="36126"/>
                      <a:pt x="16625" y="35393"/>
                    </a:cubicBezTo>
                    <a:cubicBezTo>
                      <a:pt x="16616" y="35384"/>
                      <a:pt x="16602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23" y="35344"/>
                      <a:pt x="16510" y="35332"/>
                      <a:pt x="16504" y="35332"/>
                    </a:cubicBezTo>
                    <a:cubicBezTo>
                      <a:pt x="16501" y="35332"/>
                      <a:pt x="16499" y="35334"/>
                      <a:pt x="16499" y="35339"/>
                    </a:cubicBezTo>
                    <a:cubicBezTo>
                      <a:pt x="16195" y="34963"/>
                      <a:pt x="15909" y="34605"/>
                      <a:pt x="15623" y="34230"/>
                    </a:cubicBezTo>
                    <a:cubicBezTo>
                      <a:pt x="14907" y="32798"/>
                      <a:pt x="14137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8" y="30024"/>
                      <a:pt x="13905" y="29756"/>
                      <a:pt x="13457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5" y="28270"/>
                      <a:pt x="12580" y="27465"/>
                    </a:cubicBezTo>
                    <a:cubicBezTo>
                      <a:pt x="12777" y="27054"/>
                      <a:pt x="12956" y="26624"/>
                      <a:pt x="13099" y="26177"/>
                    </a:cubicBezTo>
                    <a:lnTo>
                      <a:pt x="13099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7"/>
                      <a:pt x="13398" y="27233"/>
                      <a:pt x="13415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2"/>
                      <a:pt x="13618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1"/>
                      <a:pt x="14245" y="28109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09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782"/>
                    </a:cubicBezTo>
                    <a:lnTo>
                      <a:pt x="13243" y="16782"/>
                    </a:lnTo>
                    <a:cubicBezTo>
                      <a:pt x="13887" y="17945"/>
                      <a:pt x="14817" y="18965"/>
                      <a:pt x="15712" y="19913"/>
                    </a:cubicBezTo>
                    <a:cubicBezTo>
                      <a:pt x="15730" y="20146"/>
                      <a:pt x="15766" y="20379"/>
                      <a:pt x="15784" y="20611"/>
                    </a:cubicBezTo>
                    <a:cubicBezTo>
                      <a:pt x="15533" y="21309"/>
                      <a:pt x="15139" y="22061"/>
                      <a:pt x="15444" y="22777"/>
                    </a:cubicBezTo>
                    <a:cubicBezTo>
                      <a:pt x="15453" y="22812"/>
                      <a:pt x="15479" y="22830"/>
                      <a:pt x="15506" y="22830"/>
                    </a:cubicBezTo>
                    <a:cubicBezTo>
                      <a:pt x="15533" y="22830"/>
                      <a:pt x="15560" y="22812"/>
                      <a:pt x="15569" y="22777"/>
                    </a:cubicBezTo>
                    <a:cubicBezTo>
                      <a:pt x="15658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38"/>
                      <a:pt x="15837" y="23313"/>
                    </a:cubicBezTo>
                    <a:cubicBezTo>
                      <a:pt x="15837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499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6" y="22419"/>
                      <a:pt x="17466" y="22759"/>
                      <a:pt x="17949" y="22973"/>
                    </a:cubicBezTo>
                    <a:cubicBezTo>
                      <a:pt x="17959" y="22983"/>
                      <a:pt x="17970" y="22988"/>
                      <a:pt x="17982" y="22988"/>
                    </a:cubicBezTo>
                    <a:cubicBezTo>
                      <a:pt x="18012" y="22988"/>
                      <a:pt x="18043" y="22958"/>
                      <a:pt x="18056" y="22920"/>
                    </a:cubicBezTo>
                    <a:cubicBezTo>
                      <a:pt x="18021" y="22437"/>
                      <a:pt x="17877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8"/>
                      <a:pt x="18262" y="21964"/>
                      <a:pt x="18583" y="21964"/>
                    </a:cubicBezTo>
                    <a:cubicBezTo>
                      <a:pt x="18706" y="21964"/>
                      <a:pt x="18821" y="21931"/>
                      <a:pt x="18915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40" y="20754"/>
                    </a:lnTo>
                    <a:cubicBezTo>
                      <a:pt x="19202" y="20683"/>
                      <a:pt x="19273" y="20110"/>
                      <a:pt x="19023" y="19591"/>
                    </a:cubicBezTo>
                    <a:cubicBezTo>
                      <a:pt x="19005" y="19564"/>
                      <a:pt x="18978" y="19551"/>
                      <a:pt x="18951" y="19551"/>
                    </a:cubicBezTo>
                    <a:cubicBezTo>
                      <a:pt x="18924" y="19551"/>
                      <a:pt x="18897" y="19564"/>
                      <a:pt x="18880" y="19591"/>
                    </a:cubicBezTo>
                    <a:cubicBezTo>
                      <a:pt x="18651" y="19939"/>
                      <a:pt x="18211" y="20039"/>
                      <a:pt x="17748" y="20039"/>
                    </a:cubicBezTo>
                    <a:cubicBezTo>
                      <a:pt x="17305" y="20039"/>
                      <a:pt x="16841" y="19948"/>
                      <a:pt x="16517" y="19896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0" y="19893"/>
                      <a:pt x="16450" y="19951"/>
                      <a:pt x="16482" y="19967"/>
                    </a:cubicBezTo>
                    <a:cubicBezTo>
                      <a:pt x="16802" y="20097"/>
                      <a:pt x="17256" y="20193"/>
                      <a:pt x="17703" y="20193"/>
                    </a:cubicBezTo>
                    <a:cubicBezTo>
                      <a:pt x="18179" y="20193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6" y="20253"/>
                      <a:pt x="18897" y="20432"/>
                    </a:cubicBezTo>
                    <a:cubicBezTo>
                      <a:pt x="18769" y="20561"/>
                      <a:pt x="18580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lnTo>
                      <a:pt x="16768" y="20146"/>
                    </a:lnTo>
                    <a:cubicBezTo>
                      <a:pt x="16571" y="20003"/>
                      <a:pt x="16338" y="19931"/>
                      <a:pt x="16088" y="19896"/>
                    </a:cubicBezTo>
                    <a:lnTo>
                      <a:pt x="16088" y="19860"/>
                    </a:lnTo>
                    <a:cubicBezTo>
                      <a:pt x="16076" y="19825"/>
                      <a:pt x="16035" y="19805"/>
                      <a:pt x="15997" y="19805"/>
                    </a:cubicBezTo>
                    <a:cubicBezTo>
                      <a:pt x="15977" y="19805"/>
                      <a:pt x="15957" y="19811"/>
                      <a:pt x="15945" y="19824"/>
                    </a:cubicBezTo>
                    <a:cubicBezTo>
                      <a:pt x="15927" y="19824"/>
                      <a:pt x="15891" y="19806"/>
                      <a:pt x="15873" y="19806"/>
                    </a:cubicBezTo>
                    <a:cubicBezTo>
                      <a:pt x="15873" y="19770"/>
                      <a:pt x="15855" y="19734"/>
                      <a:pt x="15855" y="19699"/>
                    </a:cubicBezTo>
                    <a:cubicBezTo>
                      <a:pt x="15847" y="19667"/>
                      <a:pt x="15819" y="19653"/>
                      <a:pt x="15789" y="19653"/>
                    </a:cubicBezTo>
                    <a:cubicBezTo>
                      <a:pt x="15752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65" y="19233"/>
                      <a:pt x="14817" y="18697"/>
                      <a:pt x="14406" y="18142"/>
                    </a:cubicBezTo>
                    <a:cubicBezTo>
                      <a:pt x="13887" y="17480"/>
                      <a:pt x="13529" y="16728"/>
                      <a:pt x="13064" y="16012"/>
                    </a:cubicBezTo>
                    <a:lnTo>
                      <a:pt x="13010" y="15851"/>
                    </a:lnTo>
                    <a:cubicBezTo>
                      <a:pt x="12920" y="15511"/>
                      <a:pt x="12813" y="15207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49" y="18233"/>
                      <a:pt x="17329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6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4"/>
                      <a:pt x="12151" y="13221"/>
                    </a:cubicBezTo>
                    <a:cubicBezTo>
                      <a:pt x="12169" y="13256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1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399" y="11252"/>
                      <a:pt x="11560" y="11467"/>
                      <a:pt x="11757" y="11646"/>
                    </a:cubicBezTo>
                    <a:cubicBezTo>
                      <a:pt x="11918" y="11879"/>
                      <a:pt x="12169" y="12057"/>
                      <a:pt x="12437" y="12147"/>
                    </a:cubicBezTo>
                    <a:cubicBezTo>
                      <a:pt x="12444" y="12149"/>
                      <a:pt x="12452" y="12150"/>
                      <a:pt x="12459" y="12150"/>
                    </a:cubicBezTo>
                    <a:cubicBezTo>
                      <a:pt x="12508" y="12150"/>
                      <a:pt x="12560" y="12102"/>
                      <a:pt x="12545" y="12040"/>
                    </a:cubicBezTo>
                    <a:cubicBezTo>
                      <a:pt x="12258" y="11413"/>
                      <a:pt x="11686" y="10930"/>
                      <a:pt x="11024" y="10751"/>
                    </a:cubicBezTo>
                    <a:cubicBezTo>
                      <a:pt x="10558" y="9660"/>
                      <a:pt x="10218" y="8514"/>
                      <a:pt x="10004" y="7351"/>
                    </a:cubicBezTo>
                    <a:cubicBezTo>
                      <a:pt x="10004" y="7136"/>
                      <a:pt x="10021" y="6939"/>
                      <a:pt x="10039" y="6743"/>
                    </a:cubicBezTo>
                    <a:cubicBezTo>
                      <a:pt x="10165" y="7244"/>
                      <a:pt x="10397" y="7745"/>
                      <a:pt x="10809" y="7924"/>
                    </a:cubicBezTo>
                    <a:cubicBezTo>
                      <a:pt x="10822" y="7930"/>
                      <a:pt x="10835" y="7933"/>
                      <a:pt x="10848" y="7933"/>
                    </a:cubicBezTo>
                    <a:cubicBezTo>
                      <a:pt x="10904" y="7933"/>
                      <a:pt x="10949" y="7875"/>
                      <a:pt x="10934" y="7816"/>
                    </a:cubicBezTo>
                    <a:cubicBezTo>
                      <a:pt x="10845" y="7172"/>
                      <a:pt x="10684" y="6331"/>
                      <a:pt x="10111" y="5937"/>
                    </a:cubicBezTo>
                    <a:cubicBezTo>
                      <a:pt x="10290" y="3951"/>
                      <a:pt x="10648" y="2000"/>
                      <a:pt x="11167" y="68"/>
                    </a:cubicBezTo>
                    <a:cubicBezTo>
                      <a:pt x="11178" y="24"/>
                      <a:pt x="11142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7"/>
              <p:cNvSpPr/>
              <p:nvPr/>
            </p:nvSpPr>
            <p:spPr>
              <a:xfrm>
                <a:off x="4346475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8"/>
                      <a:pt x="999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7"/>
              <p:cNvSpPr/>
              <p:nvPr/>
            </p:nvSpPr>
            <p:spPr>
              <a:xfrm>
                <a:off x="4557225" y="40577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8"/>
                    </a:cubicBezTo>
                    <a:cubicBezTo>
                      <a:pt x="264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4" y="496"/>
                      <a:pt x="336" y="227"/>
                      <a:pt x="68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7"/>
              <p:cNvSpPr/>
              <p:nvPr/>
            </p:nvSpPr>
            <p:spPr>
              <a:xfrm>
                <a:off x="4476125" y="4204600"/>
                <a:ext cx="23750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0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8" y="598"/>
                      <a:pt x="681" y="920"/>
                      <a:pt x="753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29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2"/>
                    </a:cubicBezTo>
                    <a:cubicBezTo>
                      <a:pt x="108" y="365"/>
                      <a:pt x="198" y="598"/>
                      <a:pt x="305" y="830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0"/>
                    </a:cubicBezTo>
                    <a:cubicBezTo>
                      <a:pt x="896" y="1009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2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7"/>
              <p:cNvSpPr/>
              <p:nvPr/>
            </p:nvSpPr>
            <p:spPr>
              <a:xfrm>
                <a:off x="4648900" y="4580450"/>
                <a:ext cx="30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6" extrusionOk="0">
                    <a:moveTo>
                      <a:pt x="39" y="0"/>
                    </a:moveTo>
                    <a:cubicBezTo>
                      <a:pt x="22" y="0"/>
                      <a:pt x="1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0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5"/>
                      <a:pt x="1179" y="613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7"/>
              <p:cNvSpPr/>
              <p:nvPr/>
            </p:nvSpPr>
            <p:spPr>
              <a:xfrm>
                <a:off x="4457350" y="48150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0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37"/>
              <p:cNvSpPr/>
              <p:nvPr/>
            </p:nvSpPr>
            <p:spPr>
              <a:xfrm>
                <a:off x="4637650" y="46633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7" y="216"/>
                      <a:pt x="555" y="252"/>
                      <a:pt x="626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0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37"/>
              <p:cNvSpPr/>
              <p:nvPr/>
            </p:nvSpPr>
            <p:spPr>
              <a:xfrm>
                <a:off x="4263175" y="4532050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4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90" y="169"/>
                      <a:pt x="198" y="187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09"/>
                    </a:cubicBezTo>
                    <a:cubicBezTo>
                      <a:pt x="550" y="527"/>
                      <a:pt x="567" y="535"/>
                      <a:pt x="585" y="535"/>
                    </a:cubicBezTo>
                    <a:cubicBezTo>
                      <a:pt x="621" y="535"/>
                      <a:pt x="657" y="503"/>
                      <a:pt x="645" y="456"/>
                    </a:cubicBezTo>
                    <a:cubicBezTo>
                      <a:pt x="591" y="330"/>
                      <a:pt x="520" y="223"/>
                      <a:pt x="412" y="134"/>
                    </a:cubicBezTo>
                    <a:cubicBezTo>
                      <a:pt x="337" y="73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37"/>
              <p:cNvSpPr/>
              <p:nvPr/>
            </p:nvSpPr>
            <p:spPr>
              <a:xfrm>
                <a:off x="4610350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8" y="5"/>
                      <a:pt x="251" y="12"/>
                    </a:cubicBezTo>
                    <a:cubicBezTo>
                      <a:pt x="54" y="388"/>
                      <a:pt x="0" y="817"/>
                      <a:pt x="90" y="1229"/>
                    </a:cubicBezTo>
                    <a:cubicBezTo>
                      <a:pt x="101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0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7"/>
              <p:cNvSpPr/>
              <p:nvPr/>
            </p:nvSpPr>
            <p:spPr>
              <a:xfrm>
                <a:off x="4488225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899"/>
                      <a:pt x="447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27"/>
                      <a:pt x="18" y="362"/>
                    </a:cubicBezTo>
                    <a:lnTo>
                      <a:pt x="36" y="362"/>
                    </a:lnTo>
                    <a:cubicBezTo>
                      <a:pt x="36" y="750"/>
                      <a:pt x="83" y="1263"/>
                      <a:pt x="447" y="1263"/>
                    </a:cubicBezTo>
                    <a:cubicBezTo>
                      <a:pt x="469" y="1263"/>
                      <a:pt x="494" y="1261"/>
                      <a:pt x="519" y="1257"/>
                    </a:cubicBezTo>
                    <a:cubicBezTo>
                      <a:pt x="537" y="1257"/>
                      <a:pt x="573" y="1239"/>
                      <a:pt x="573" y="1204"/>
                    </a:cubicBezTo>
                    <a:cubicBezTo>
                      <a:pt x="537" y="881"/>
                      <a:pt x="376" y="577"/>
                      <a:pt x="143" y="345"/>
                    </a:cubicBezTo>
                    <a:cubicBezTo>
                      <a:pt x="143" y="219"/>
                      <a:pt x="143" y="94"/>
                      <a:pt x="125" y="22"/>
                    </a:cubicBezTo>
                    <a:lnTo>
                      <a:pt x="125" y="40"/>
                    </a:lnTo>
                    <a:cubicBezTo>
                      <a:pt x="116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7"/>
              <p:cNvSpPr/>
              <p:nvPr/>
            </p:nvSpPr>
            <p:spPr>
              <a:xfrm>
                <a:off x="4374125" y="306180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4686" y="384"/>
                    </a:moveTo>
                    <a:cubicBezTo>
                      <a:pt x="4814" y="384"/>
                      <a:pt x="4868" y="760"/>
                      <a:pt x="4868" y="963"/>
                    </a:cubicBezTo>
                    <a:cubicBezTo>
                      <a:pt x="4868" y="1250"/>
                      <a:pt x="4850" y="1500"/>
                      <a:pt x="4833" y="1787"/>
                    </a:cubicBezTo>
                    <a:cubicBezTo>
                      <a:pt x="4797" y="2252"/>
                      <a:pt x="4725" y="2699"/>
                      <a:pt x="4600" y="3165"/>
                    </a:cubicBezTo>
                    <a:cubicBezTo>
                      <a:pt x="4636" y="2932"/>
                      <a:pt x="4636" y="2681"/>
                      <a:pt x="4564" y="2467"/>
                    </a:cubicBezTo>
                    <a:cubicBezTo>
                      <a:pt x="4564" y="2449"/>
                      <a:pt x="4564" y="2449"/>
                      <a:pt x="4546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10" y="2467"/>
                    </a:cubicBezTo>
                    <a:cubicBezTo>
                      <a:pt x="4403" y="2717"/>
                      <a:pt x="4457" y="3147"/>
                      <a:pt x="4439" y="3415"/>
                    </a:cubicBezTo>
                    <a:cubicBezTo>
                      <a:pt x="4439" y="3522"/>
                      <a:pt x="4421" y="3630"/>
                      <a:pt x="4421" y="3737"/>
                    </a:cubicBezTo>
                    <a:cubicBezTo>
                      <a:pt x="4152" y="2717"/>
                      <a:pt x="4009" y="1572"/>
                      <a:pt x="4492" y="606"/>
                    </a:cubicBezTo>
                    <a:cubicBezTo>
                      <a:pt x="4570" y="446"/>
                      <a:pt x="4634" y="384"/>
                      <a:pt x="4686" y="384"/>
                    </a:cubicBezTo>
                    <a:close/>
                    <a:moveTo>
                      <a:pt x="2573" y="900"/>
                    </a:moveTo>
                    <a:cubicBezTo>
                      <a:pt x="2727" y="900"/>
                      <a:pt x="2952" y="1055"/>
                      <a:pt x="3079" y="1160"/>
                    </a:cubicBezTo>
                    <a:cubicBezTo>
                      <a:pt x="3759" y="1715"/>
                      <a:pt x="3777" y="2556"/>
                      <a:pt x="3777" y="3361"/>
                    </a:cubicBezTo>
                    <a:cubicBezTo>
                      <a:pt x="3741" y="3272"/>
                      <a:pt x="3723" y="3200"/>
                      <a:pt x="3687" y="3111"/>
                    </a:cubicBezTo>
                    <a:lnTo>
                      <a:pt x="3687" y="3057"/>
                    </a:lnTo>
                    <a:cubicBezTo>
                      <a:pt x="3651" y="2968"/>
                      <a:pt x="3616" y="2860"/>
                      <a:pt x="3580" y="2753"/>
                    </a:cubicBezTo>
                    <a:cubicBezTo>
                      <a:pt x="3573" y="2739"/>
                      <a:pt x="3558" y="2733"/>
                      <a:pt x="3544" y="2733"/>
                    </a:cubicBezTo>
                    <a:cubicBezTo>
                      <a:pt x="3520" y="2733"/>
                      <a:pt x="3497" y="2749"/>
                      <a:pt x="3508" y="2771"/>
                    </a:cubicBezTo>
                    <a:cubicBezTo>
                      <a:pt x="3598" y="3093"/>
                      <a:pt x="3687" y="3433"/>
                      <a:pt x="3777" y="3755"/>
                    </a:cubicBezTo>
                    <a:lnTo>
                      <a:pt x="3777" y="3773"/>
                    </a:lnTo>
                    <a:cubicBezTo>
                      <a:pt x="3419" y="3344"/>
                      <a:pt x="3079" y="2896"/>
                      <a:pt x="2775" y="2413"/>
                    </a:cubicBezTo>
                    <a:cubicBezTo>
                      <a:pt x="2578" y="2037"/>
                      <a:pt x="2452" y="1626"/>
                      <a:pt x="2417" y="1196"/>
                    </a:cubicBezTo>
                    <a:cubicBezTo>
                      <a:pt x="2395" y="975"/>
                      <a:pt x="2466" y="900"/>
                      <a:pt x="2573" y="900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7"/>
                    </a:cubicBezTo>
                    <a:cubicBezTo>
                      <a:pt x="2130" y="3093"/>
                      <a:pt x="2506" y="3433"/>
                      <a:pt x="2810" y="3809"/>
                    </a:cubicBezTo>
                    <a:cubicBezTo>
                      <a:pt x="3025" y="4024"/>
                      <a:pt x="3204" y="4256"/>
                      <a:pt x="3347" y="4525"/>
                    </a:cubicBezTo>
                    <a:cubicBezTo>
                      <a:pt x="3472" y="4775"/>
                      <a:pt x="3562" y="5044"/>
                      <a:pt x="3634" y="5312"/>
                    </a:cubicBezTo>
                    <a:cubicBezTo>
                      <a:pt x="3401" y="5026"/>
                      <a:pt x="3186" y="4721"/>
                      <a:pt x="2954" y="4417"/>
                    </a:cubicBezTo>
                    <a:cubicBezTo>
                      <a:pt x="2949" y="4412"/>
                      <a:pt x="2941" y="4410"/>
                      <a:pt x="2933" y="4410"/>
                    </a:cubicBezTo>
                    <a:cubicBezTo>
                      <a:pt x="2912" y="4410"/>
                      <a:pt x="2887" y="4427"/>
                      <a:pt x="2900" y="4453"/>
                    </a:cubicBezTo>
                    <a:cubicBezTo>
                      <a:pt x="3061" y="4829"/>
                      <a:pt x="3276" y="5169"/>
                      <a:pt x="3544" y="5473"/>
                    </a:cubicBezTo>
                    <a:cubicBezTo>
                      <a:pt x="3616" y="5580"/>
                      <a:pt x="3705" y="5706"/>
                      <a:pt x="3777" y="5813"/>
                    </a:cubicBezTo>
                    <a:cubicBezTo>
                      <a:pt x="2739" y="5759"/>
                      <a:pt x="2291" y="4829"/>
                      <a:pt x="1916" y="4006"/>
                    </a:cubicBezTo>
                    <a:lnTo>
                      <a:pt x="1916" y="3988"/>
                    </a:lnTo>
                    <a:cubicBezTo>
                      <a:pt x="1808" y="3737"/>
                      <a:pt x="1665" y="3540"/>
                      <a:pt x="1522" y="3308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28" y="2769"/>
                    </a:moveTo>
                    <a:cubicBezTo>
                      <a:pt x="6477" y="2769"/>
                      <a:pt x="6424" y="4116"/>
                      <a:pt x="6371" y="4274"/>
                    </a:cubicBezTo>
                    <a:cubicBezTo>
                      <a:pt x="6210" y="4936"/>
                      <a:pt x="5817" y="5509"/>
                      <a:pt x="5441" y="6081"/>
                    </a:cubicBezTo>
                    <a:cubicBezTo>
                      <a:pt x="5584" y="5616"/>
                      <a:pt x="5709" y="5169"/>
                      <a:pt x="5888" y="4739"/>
                    </a:cubicBezTo>
                    <a:cubicBezTo>
                      <a:pt x="5899" y="4707"/>
                      <a:pt x="5871" y="4681"/>
                      <a:pt x="5839" y="4681"/>
                    </a:cubicBezTo>
                    <a:cubicBezTo>
                      <a:pt x="5818" y="4681"/>
                      <a:pt x="5795" y="4693"/>
                      <a:pt x="5781" y="4721"/>
                    </a:cubicBezTo>
                    <a:cubicBezTo>
                      <a:pt x="5495" y="5384"/>
                      <a:pt x="5262" y="6081"/>
                      <a:pt x="4994" y="6761"/>
                    </a:cubicBezTo>
                    <a:cubicBezTo>
                      <a:pt x="4976" y="5634"/>
                      <a:pt x="5226" y="4507"/>
                      <a:pt x="5763" y="3505"/>
                    </a:cubicBezTo>
                    <a:cubicBezTo>
                      <a:pt x="5924" y="3200"/>
                      <a:pt x="6157" y="2950"/>
                      <a:pt x="6425" y="2771"/>
                    </a:cubicBezTo>
                    <a:cubicBezTo>
                      <a:pt x="6426" y="2770"/>
                      <a:pt x="6427" y="2769"/>
                      <a:pt x="6428" y="2769"/>
                    </a:cubicBezTo>
                    <a:close/>
                    <a:moveTo>
                      <a:pt x="1003" y="6332"/>
                    </a:moveTo>
                    <a:cubicBezTo>
                      <a:pt x="1450" y="6350"/>
                      <a:pt x="1844" y="6636"/>
                      <a:pt x="2166" y="6905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39"/>
                      <a:pt x="2721" y="7925"/>
                      <a:pt x="2399" y="7710"/>
                    </a:cubicBezTo>
                    <a:cubicBezTo>
                      <a:pt x="2389" y="7703"/>
                      <a:pt x="2379" y="7700"/>
                      <a:pt x="2370" y="7700"/>
                    </a:cubicBezTo>
                    <a:cubicBezTo>
                      <a:pt x="2334" y="7700"/>
                      <a:pt x="2316" y="7753"/>
                      <a:pt x="2345" y="7782"/>
                    </a:cubicBezTo>
                    <a:cubicBezTo>
                      <a:pt x="2739" y="8086"/>
                      <a:pt x="3150" y="8354"/>
                      <a:pt x="3526" y="8658"/>
                    </a:cubicBezTo>
                    <a:cubicBezTo>
                      <a:pt x="3580" y="8712"/>
                      <a:pt x="3616" y="8748"/>
                      <a:pt x="3669" y="8802"/>
                    </a:cubicBezTo>
                    <a:cubicBezTo>
                      <a:pt x="3578" y="8821"/>
                      <a:pt x="3487" y="8831"/>
                      <a:pt x="3396" y="8831"/>
                    </a:cubicBezTo>
                    <a:cubicBezTo>
                      <a:pt x="2415" y="8831"/>
                      <a:pt x="1469" y="7746"/>
                      <a:pt x="1092" y="6976"/>
                    </a:cubicBezTo>
                    <a:cubicBezTo>
                      <a:pt x="1039" y="6851"/>
                      <a:pt x="842" y="6332"/>
                      <a:pt x="1003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2"/>
                      <a:pt x="6801" y="8963"/>
                    </a:cubicBezTo>
                    <a:cubicBezTo>
                      <a:pt x="6407" y="9822"/>
                      <a:pt x="5709" y="10412"/>
                      <a:pt x="5101" y="11092"/>
                    </a:cubicBezTo>
                    <a:cubicBezTo>
                      <a:pt x="5548" y="10430"/>
                      <a:pt x="5942" y="9660"/>
                      <a:pt x="6336" y="8980"/>
                    </a:cubicBezTo>
                    <a:cubicBezTo>
                      <a:pt x="6349" y="8929"/>
                      <a:pt x="6315" y="8887"/>
                      <a:pt x="6276" y="8887"/>
                    </a:cubicBezTo>
                    <a:cubicBezTo>
                      <a:pt x="6260" y="8887"/>
                      <a:pt x="6244" y="8894"/>
                      <a:pt x="6228" y="8909"/>
                    </a:cubicBezTo>
                    <a:cubicBezTo>
                      <a:pt x="5835" y="9571"/>
                      <a:pt x="5405" y="10197"/>
                      <a:pt x="4976" y="10824"/>
                    </a:cubicBezTo>
                    <a:cubicBezTo>
                      <a:pt x="5208" y="9195"/>
                      <a:pt x="5638" y="7853"/>
                      <a:pt x="7069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2" y="9785"/>
                    </a:moveTo>
                    <a:cubicBezTo>
                      <a:pt x="284" y="9785"/>
                      <a:pt x="285" y="9786"/>
                      <a:pt x="287" y="9786"/>
                    </a:cubicBezTo>
                    <a:cubicBezTo>
                      <a:pt x="1057" y="9822"/>
                      <a:pt x="1790" y="10341"/>
                      <a:pt x="2345" y="10824"/>
                    </a:cubicBezTo>
                    <a:cubicBezTo>
                      <a:pt x="2828" y="11235"/>
                      <a:pt x="3097" y="11736"/>
                      <a:pt x="3419" y="12219"/>
                    </a:cubicBezTo>
                    <a:cubicBezTo>
                      <a:pt x="3061" y="11951"/>
                      <a:pt x="2667" y="11718"/>
                      <a:pt x="2399" y="11539"/>
                    </a:cubicBezTo>
                    <a:cubicBezTo>
                      <a:pt x="2390" y="11534"/>
                      <a:pt x="2381" y="11531"/>
                      <a:pt x="2373" y="11531"/>
                    </a:cubicBezTo>
                    <a:cubicBezTo>
                      <a:pt x="2331" y="11531"/>
                      <a:pt x="2300" y="11599"/>
                      <a:pt x="2345" y="11629"/>
                    </a:cubicBezTo>
                    <a:cubicBezTo>
                      <a:pt x="2721" y="11879"/>
                      <a:pt x="3061" y="12148"/>
                      <a:pt x="3383" y="12452"/>
                    </a:cubicBezTo>
                    <a:cubicBezTo>
                      <a:pt x="3455" y="12506"/>
                      <a:pt x="3508" y="12577"/>
                      <a:pt x="3562" y="12649"/>
                    </a:cubicBezTo>
                    <a:cubicBezTo>
                      <a:pt x="3501" y="12654"/>
                      <a:pt x="3440" y="12657"/>
                      <a:pt x="3382" y="12657"/>
                    </a:cubicBezTo>
                    <a:cubicBezTo>
                      <a:pt x="2481" y="12657"/>
                      <a:pt x="1877" y="12034"/>
                      <a:pt x="1289" y="11378"/>
                    </a:cubicBezTo>
                    <a:lnTo>
                      <a:pt x="1289" y="11396"/>
                    </a:lnTo>
                    <a:cubicBezTo>
                      <a:pt x="1057" y="11110"/>
                      <a:pt x="824" y="10824"/>
                      <a:pt x="609" y="10519"/>
                    </a:cubicBezTo>
                    <a:cubicBezTo>
                      <a:pt x="556" y="10431"/>
                      <a:pt x="172" y="9785"/>
                      <a:pt x="282" y="9785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4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1"/>
                    </a:cubicBezTo>
                    <a:cubicBezTo>
                      <a:pt x="5870" y="14421"/>
                      <a:pt x="6354" y="13705"/>
                      <a:pt x="6783" y="12953"/>
                    </a:cubicBezTo>
                    <a:cubicBezTo>
                      <a:pt x="6808" y="12915"/>
                      <a:pt x="6771" y="12877"/>
                      <a:pt x="6734" y="12877"/>
                    </a:cubicBezTo>
                    <a:cubicBezTo>
                      <a:pt x="6719" y="12877"/>
                      <a:pt x="6704" y="12884"/>
                      <a:pt x="6694" y="12900"/>
                    </a:cubicBezTo>
                    <a:cubicBezTo>
                      <a:pt x="6157" y="13741"/>
                      <a:pt x="5530" y="14510"/>
                      <a:pt x="4833" y="15226"/>
                    </a:cubicBezTo>
                    <a:cubicBezTo>
                      <a:pt x="5119" y="14582"/>
                      <a:pt x="5351" y="13920"/>
                      <a:pt x="5656" y="13293"/>
                    </a:cubicBezTo>
                    <a:lnTo>
                      <a:pt x="5674" y="13293"/>
                    </a:lnTo>
                    <a:cubicBezTo>
                      <a:pt x="6031" y="12542"/>
                      <a:pt x="6658" y="11879"/>
                      <a:pt x="7230" y="11325"/>
                    </a:cubicBezTo>
                    <a:cubicBezTo>
                      <a:pt x="7476" y="11089"/>
                      <a:pt x="7757" y="10882"/>
                      <a:pt x="7940" y="10882"/>
                    </a:cubicBezTo>
                    <a:close/>
                    <a:moveTo>
                      <a:pt x="663" y="13271"/>
                    </a:moveTo>
                    <a:cubicBezTo>
                      <a:pt x="761" y="13271"/>
                      <a:pt x="896" y="13329"/>
                      <a:pt x="1003" y="13365"/>
                    </a:cubicBezTo>
                    <a:cubicBezTo>
                      <a:pt x="2148" y="13651"/>
                      <a:pt x="2578" y="14832"/>
                      <a:pt x="2971" y="15870"/>
                    </a:cubicBezTo>
                    <a:cubicBezTo>
                      <a:pt x="2775" y="15673"/>
                      <a:pt x="2560" y="15476"/>
                      <a:pt x="2345" y="15280"/>
                    </a:cubicBezTo>
                    <a:cubicBezTo>
                      <a:pt x="2333" y="15271"/>
                      <a:pt x="2320" y="15268"/>
                      <a:pt x="2308" y="15268"/>
                    </a:cubicBezTo>
                    <a:cubicBezTo>
                      <a:pt x="2265" y="15268"/>
                      <a:pt x="2232" y="15310"/>
                      <a:pt x="2273" y="15351"/>
                    </a:cubicBezTo>
                    <a:cubicBezTo>
                      <a:pt x="2596" y="15673"/>
                      <a:pt x="2882" y="16013"/>
                      <a:pt x="3150" y="16371"/>
                    </a:cubicBezTo>
                    <a:cubicBezTo>
                      <a:pt x="3186" y="16479"/>
                      <a:pt x="3240" y="16604"/>
                      <a:pt x="3294" y="16693"/>
                    </a:cubicBezTo>
                    <a:cubicBezTo>
                      <a:pt x="2470" y="16479"/>
                      <a:pt x="1755" y="15960"/>
                      <a:pt x="1271" y="15280"/>
                    </a:cubicBezTo>
                    <a:cubicBezTo>
                      <a:pt x="1003" y="14904"/>
                      <a:pt x="806" y="14492"/>
                      <a:pt x="663" y="14063"/>
                    </a:cubicBezTo>
                    <a:cubicBezTo>
                      <a:pt x="609" y="13884"/>
                      <a:pt x="573" y="13705"/>
                      <a:pt x="538" y="13526"/>
                    </a:cubicBezTo>
                    <a:cubicBezTo>
                      <a:pt x="502" y="13329"/>
                      <a:pt x="565" y="13271"/>
                      <a:pt x="663" y="13271"/>
                    </a:cubicBezTo>
                    <a:close/>
                    <a:moveTo>
                      <a:pt x="7742" y="15753"/>
                    </a:moveTo>
                    <a:cubicBezTo>
                      <a:pt x="7944" y="15753"/>
                      <a:pt x="7516" y="16499"/>
                      <a:pt x="7499" y="16532"/>
                    </a:cubicBezTo>
                    <a:lnTo>
                      <a:pt x="7517" y="16568"/>
                    </a:lnTo>
                    <a:cubicBezTo>
                      <a:pt x="7266" y="16997"/>
                      <a:pt x="6908" y="17391"/>
                      <a:pt x="6497" y="17678"/>
                    </a:cubicBezTo>
                    <a:cubicBezTo>
                      <a:pt x="6085" y="17982"/>
                      <a:pt x="5602" y="18053"/>
                      <a:pt x="5137" y="18107"/>
                    </a:cubicBezTo>
                    <a:cubicBezTo>
                      <a:pt x="5513" y="17892"/>
                      <a:pt x="5817" y="17588"/>
                      <a:pt x="6049" y="17230"/>
                    </a:cubicBezTo>
                    <a:cubicBezTo>
                      <a:pt x="6062" y="17192"/>
                      <a:pt x="6030" y="17154"/>
                      <a:pt x="5997" y="17154"/>
                    </a:cubicBezTo>
                    <a:cubicBezTo>
                      <a:pt x="5984" y="17154"/>
                      <a:pt x="5970" y="17161"/>
                      <a:pt x="5960" y="17176"/>
                    </a:cubicBezTo>
                    <a:cubicBezTo>
                      <a:pt x="5638" y="17606"/>
                      <a:pt x="5208" y="17946"/>
                      <a:pt x="4707" y="18161"/>
                    </a:cubicBezTo>
                    <a:lnTo>
                      <a:pt x="4689" y="18161"/>
                    </a:lnTo>
                    <a:cubicBezTo>
                      <a:pt x="5047" y="17803"/>
                      <a:pt x="5334" y="17409"/>
                      <a:pt x="5674" y="17051"/>
                    </a:cubicBezTo>
                    <a:cubicBezTo>
                      <a:pt x="6246" y="16479"/>
                      <a:pt x="6926" y="16031"/>
                      <a:pt x="7696" y="15763"/>
                    </a:cubicBezTo>
                    <a:cubicBezTo>
                      <a:pt x="7714" y="15756"/>
                      <a:pt x="7729" y="15753"/>
                      <a:pt x="7742" y="15753"/>
                    </a:cubicBezTo>
                    <a:close/>
                    <a:moveTo>
                      <a:pt x="4870" y="1"/>
                    </a:moveTo>
                    <a:cubicBezTo>
                      <a:pt x="4845" y="1"/>
                      <a:pt x="4819" y="10"/>
                      <a:pt x="4797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03" y="4328"/>
                      <a:pt x="4367" y="4542"/>
                      <a:pt x="4314" y="4757"/>
                    </a:cubicBezTo>
                    <a:cubicBezTo>
                      <a:pt x="4278" y="4882"/>
                      <a:pt x="4242" y="5026"/>
                      <a:pt x="4188" y="5151"/>
                    </a:cubicBezTo>
                    <a:cubicBezTo>
                      <a:pt x="4117" y="4775"/>
                      <a:pt x="4045" y="4399"/>
                      <a:pt x="3938" y="4024"/>
                    </a:cubicBezTo>
                    <a:cubicBezTo>
                      <a:pt x="4152" y="3397"/>
                      <a:pt x="3956" y="2538"/>
                      <a:pt x="3777" y="1966"/>
                    </a:cubicBezTo>
                    <a:cubicBezTo>
                      <a:pt x="3544" y="1268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1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9"/>
                      <a:pt x="3812" y="4185"/>
                      <a:pt x="3848" y="4185"/>
                    </a:cubicBezTo>
                    <a:cubicBezTo>
                      <a:pt x="3938" y="4614"/>
                      <a:pt x="4027" y="5044"/>
                      <a:pt x="4081" y="5473"/>
                    </a:cubicBezTo>
                    <a:cubicBezTo>
                      <a:pt x="4063" y="5545"/>
                      <a:pt x="4045" y="5598"/>
                      <a:pt x="4045" y="5670"/>
                    </a:cubicBezTo>
                    <a:cubicBezTo>
                      <a:pt x="4045" y="5706"/>
                      <a:pt x="4081" y="5741"/>
                      <a:pt x="4117" y="5759"/>
                    </a:cubicBezTo>
                    <a:cubicBezTo>
                      <a:pt x="4117" y="5849"/>
                      <a:pt x="4135" y="5938"/>
                      <a:pt x="4135" y="6028"/>
                    </a:cubicBezTo>
                    <a:cubicBezTo>
                      <a:pt x="4063" y="5885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4"/>
                    </a:cubicBezTo>
                    <a:cubicBezTo>
                      <a:pt x="3687" y="4542"/>
                      <a:pt x="3222" y="3934"/>
                      <a:pt x="2649" y="3361"/>
                    </a:cubicBezTo>
                    <a:cubicBezTo>
                      <a:pt x="2445" y="3142"/>
                      <a:pt x="1842" y="2440"/>
                      <a:pt x="1407" y="2440"/>
                    </a:cubicBezTo>
                    <a:cubicBezTo>
                      <a:pt x="1346" y="2440"/>
                      <a:pt x="1288" y="2454"/>
                      <a:pt x="1236" y="2485"/>
                    </a:cubicBezTo>
                    <a:cubicBezTo>
                      <a:pt x="735" y="2753"/>
                      <a:pt x="1611" y="3773"/>
                      <a:pt x="1737" y="4041"/>
                    </a:cubicBezTo>
                    <a:cubicBezTo>
                      <a:pt x="2108" y="4818"/>
                      <a:pt x="2623" y="5897"/>
                      <a:pt x="3581" y="5897"/>
                    </a:cubicBezTo>
                    <a:cubicBezTo>
                      <a:pt x="3638" y="5897"/>
                      <a:pt x="3698" y="5893"/>
                      <a:pt x="3759" y="5885"/>
                    </a:cubicBezTo>
                    <a:cubicBezTo>
                      <a:pt x="3795" y="5867"/>
                      <a:pt x="3795" y="5867"/>
                      <a:pt x="3795" y="5849"/>
                    </a:cubicBezTo>
                    <a:cubicBezTo>
                      <a:pt x="3848" y="5920"/>
                      <a:pt x="3902" y="5992"/>
                      <a:pt x="3956" y="6064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4"/>
                      <a:pt x="4296" y="8336"/>
                      <a:pt x="4278" y="9267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5"/>
                      <a:pt x="3634" y="8569"/>
                      <a:pt x="3580" y="8515"/>
                    </a:cubicBezTo>
                    <a:cubicBezTo>
                      <a:pt x="3616" y="8479"/>
                      <a:pt x="3634" y="8444"/>
                      <a:pt x="3616" y="8390"/>
                    </a:cubicBezTo>
                    <a:cubicBezTo>
                      <a:pt x="3186" y="7334"/>
                      <a:pt x="2005" y="6117"/>
                      <a:pt x="824" y="6064"/>
                    </a:cubicBezTo>
                    <a:cubicBezTo>
                      <a:pt x="770" y="6064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7"/>
                      <a:pt x="3902" y="9034"/>
                      <a:pt x="3974" y="9142"/>
                    </a:cubicBezTo>
                    <a:cubicBezTo>
                      <a:pt x="4099" y="9338"/>
                      <a:pt x="4152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4" y="12703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5"/>
                      <a:pt x="2864" y="10895"/>
                      <a:pt x="2345" y="10448"/>
                    </a:cubicBezTo>
                    <a:cubicBezTo>
                      <a:pt x="1731" y="9939"/>
                      <a:pt x="963" y="9517"/>
                      <a:pt x="158" y="9517"/>
                    </a:cubicBezTo>
                    <a:cubicBezTo>
                      <a:pt x="141" y="9517"/>
                      <a:pt x="125" y="9517"/>
                      <a:pt x="108" y="9517"/>
                    </a:cubicBezTo>
                    <a:cubicBezTo>
                      <a:pt x="37" y="9517"/>
                      <a:pt x="1" y="9571"/>
                      <a:pt x="19" y="9643"/>
                    </a:cubicBezTo>
                    <a:cubicBezTo>
                      <a:pt x="144" y="10448"/>
                      <a:pt x="842" y="11110"/>
                      <a:pt x="1361" y="11701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1"/>
                      <a:pt x="3616" y="12721"/>
                    </a:cubicBezTo>
                    <a:cubicBezTo>
                      <a:pt x="3759" y="12935"/>
                      <a:pt x="3884" y="13168"/>
                      <a:pt x="3991" y="13418"/>
                    </a:cubicBezTo>
                    <a:cubicBezTo>
                      <a:pt x="3902" y="14582"/>
                      <a:pt x="3795" y="15745"/>
                      <a:pt x="3651" y="16908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2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7"/>
                      <a:pt x="377" y="13007"/>
                    </a:cubicBezTo>
                    <a:cubicBezTo>
                      <a:pt x="305" y="13007"/>
                      <a:pt x="269" y="13061"/>
                      <a:pt x="269" y="13114"/>
                    </a:cubicBezTo>
                    <a:cubicBezTo>
                      <a:pt x="359" y="14707"/>
                      <a:pt x="1629" y="16747"/>
                      <a:pt x="3401" y="16801"/>
                    </a:cubicBezTo>
                    <a:cubicBezTo>
                      <a:pt x="3472" y="16997"/>
                      <a:pt x="3544" y="17212"/>
                      <a:pt x="3562" y="17427"/>
                    </a:cubicBezTo>
                    <a:cubicBezTo>
                      <a:pt x="3419" y="18554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7" y="20879"/>
                      <a:pt x="3046" y="20863"/>
                      <a:pt x="3061" y="20827"/>
                    </a:cubicBezTo>
                    <a:cubicBezTo>
                      <a:pt x="3329" y="20129"/>
                      <a:pt x="3526" y="19395"/>
                      <a:pt x="3669" y="18662"/>
                    </a:cubicBezTo>
                    <a:cubicBezTo>
                      <a:pt x="3974" y="18572"/>
                      <a:pt x="4260" y="18465"/>
                      <a:pt x="4546" y="18340"/>
                    </a:cubicBezTo>
                    <a:cubicBezTo>
                      <a:pt x="5334" y="18250"/>
                      <a:pt x="6139" y="18214"/>
                      <a:pt x="6783" y="17660"/>
                    </a:cubicBezTo>
                    <a:cubicBezTo>
                      <a:pt x="7409" y="17105"/>
                      <a:pt x="7839" y="16353"/>
                      <a:pt x="8179" y="15566"/>
                    </a:cubicBezTo>
                    <a:cubicBezTo>
                      <a:pt x="8197" y="15494"/>
                      <a:pt x="8143" y="15423"/>
                      <a:pt x="8072" y="15423"/>
                    </a:cubicBezTo>
                    <a:lnTo>
                      <a:pt x="8125" y="15476"/>
                    </a:lnTo>
                    <a:cubicBezTo>
                      <a:pt x="7392" y="15548"/>
                      <a:pt x="6801" y="15906"/>
                      <a:pt x="6228" y="16335"/>
                    </a:cubicBezTo>
                    <a:cubicBezTo>
                      <a:pt x="5495" y="16872"/>
                      <a:pt x="5065" y="17588"/>
                      <a:pt x="4439" y="18179"/>
                    </a:cubicBezTo>
                    <a:lnTo>
                      <a:pt x="4385" y="18179"/>
                    </a:lnTo>
                    <a:cubicBezTo>
                      <a:pt x="4331" y="18196"/>
                      <a:pt x="4314" y="18232"/>
                      <a:pt x="4314" y="18286"/>
                    </a:cubicBezTo>
                    <a:cubicBezTo>
                      <a:pt x="4135" y="18358"/>
                      <a:pt x="3938" y="18429"/>
                      <a:pt x="3759" y="18501"/>
                    </a:cubicBezTo>
                    <a:cubicBezTo>
                      <a:pt x="3902" y="17803"/>
                      <a:pt x="3991" y="17087"/>
                      <a:pt x="4081" y="16371"/>
                    </a:cubicBezTo>
                    <a:cubicBezTo>
                      <a:pt x="4457" y="16121"/>
                      <a:pt x="4797" y="15834"/>
                      <a:pt x="5101" y="15494"/>
                    </a:cubicBezTo>
                    <a:lnTo>
                      <a:pt x="5119" y="15494"/>
                    </a:lnTo>
                    <a:cubicBezTo>
                      <a:pt x="7016" y="14725"/>
                      <a:pt x="8447" y="12721"/>
                      <a:pt x="8465" y="10663"/>
                    </a:cubicBezTo>
                    <a:cubicBezTo>
                      <a:pt x="8465" y="10609"/>
                      <a:pt x="8429" y="10555"/>
                      <a:pt x="8358" y="10555"/>
                    </a:cubicBezTo>
                    <a:cubicBezTo>
                      <a:pt x="7463" y="10645"/>
                      <a:pt x="6801" y="11504"/>
                      <a:pt x="6282" y="12166"/>
                    </a:cubicBezTo>
                    <a:cubicBezTo>
                      <a:pt x="5459" y="13186"/>
                      <a:pt x="5083" y="14367"/>
                      <a:pt x="4582" y="15566"/>
                    </a:cubicBezTo>
                    <a:lnTo>
                      <a:pt x="4099" y="16085"/>
                    </a:lnTo>
                    <a:cubicBezTo>
                      <a:pt x="4224" y="14761"/>
                      <a:pt x="4278" y="13418"/>
                      <a:pt x="4349" y="12148"/>
                    </a:cubicBezTo>
                    <a:cubicBezTo>
                      <a:pt x="4582" y="11933"/>
                      <a:pt x="4779" y="11683"/>
                      <a:pt x="4976" y="11414"/>
                    </a:cubicBezTo>
                    <a:cubicBezTo>
                      <a:pt x="4976" y="11449"/>
                      <a:pt x="5006" y="11477"/>
                      <a:pt x="5042" y="11477"/>
                    </a:cubicBezTo>
                    <a:cubicBezTo>
                      <a:pt x="5061" y="11477"/>
                      <a:pt x="5082" y="11469"/>
                      <a:pt x="5101" y="11450"/>
                    </a:cubicBezTo>
                    <a:cubicBezTo>
                      <a:pt x="6550" y="10269"/>
                      <a:pt x="7839" y="8408"/>
                      <a:pt x="7678" y="6439"/>
                    </a:cubicBezTo>
                    <a:cubicBezTo>
                      <a:pt x="7678" y="6369"/>
                      <a:pt x="7623" y="6321"/>
                      <a:pt x="7564" y="6321"/>
                    </a:cubicBezTo>
                    <a:cubicBezTo>
                      <a:pt x="7548" y="6321"/>
                      <a:pt x="7532" y="6324"/>
                      <a:pt x="7517" y="6332"/>
                    </a:cubicBezTo>
                    <a:cubicBezTo>
                      <a:pt x="5817" y="7316"/>
                      <a:pt x="4797" y="9159"/>
                      <a:pt x="4868" y="11128"/>
                    </a:cubicBezTo>
                    <a:lnTo>
                      <a:pt x="4367" y="11844"/>
                    </a:lnTo>
                    <a:cubicBezTo>
                      <a:pt x="4439" y="10663"/>
                      <a:pt x="4492" y="9482"/>
                      <a:pt x="4475" y="8300"/>
                    </a:cubicBezTo>
                    <a:cubicBezTo>
                      <a:pt x="4815" y="7871"/>
                      <a:pt x="5083" y="7370"/>
                      <a:pt x="5244" y="6851"/>
                    </a:cubicBezTo>
                    <a:cubicBezTo>
                      <a:pt x="6175" y="5616"/>
                      <a:pt x="7052" y="4202"/>
                      <a:pt x="6676" y="2628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7"/>
                      <a:pt x="6533" y="2556"/>
                    </a:cubicBezTo>
                    <a:cubicBezTo>
                      <a:pt x="5262" y="3236"/>
                      <a:pt x="4600" y="5706"/>
                      <a:pt x="4922" y="7066"/>
                    </a:cubicBezTo>
                    <a:cubicBezTo>
                      <a:pt x="4797" y="7388"/>
                      <a:pt x="4636" y="7710"/>
                      <a:pt x="4457" y="8014"/>
                    </a:cubicBezTo>
                    <a:cubicBezTo>
                      <a:pt x="4439" y="7209"/>
                      <a:pt x="4385" y="6421"/>
                      <a:pt x="4260" y="5634"/>
                    </a:cubicBezTo>
                    <a:cubicBezTo>
                      <a:pt x="4421" y="5169"/>
                      <a:pt x="4510" y="4668"/>
                      <a:pt x="4564" y="4167"/>
                    </a:cubicBezTo>
                    <a:cubicBezTo>
                      <a:pt x="4582" y="4167"/>
                      <a:pt x="4600" y="4149"/>
                      <a:pt x="4618" y="4113"/>
                    </a:cubicBezTo>
                    <a:cubicBezTo>
                      <a:pt x="4904" y="3379"/>
                      <a:pt x="5083" y="2592"/>
                      <a:pt x="5119" y="1805"/>
                    </a:cubicBezTo>
                    <a:cubicBezTo>
                      <a:pt x="5155" y="1232"/>
                      <a:pt x="5262" y="588"/>
                      <a:pt x="4958" y="51"/>
                    </a:cubicBezTo>
                    <a:cubicBezTo>
                      <a:pt x="4937" y="20"/>
                      <a:pt x="4904" y="1"/>
                      <a:pt x="48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37"/>
              <p:cNvSpPr/>
              <p:nvPr/>
            </p:nvSpPr>
            <p:spPr>
              <a:xfrm>
                <a:off x="3893650" y="421555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3794" y="2772"/>
                    </a:moveTo>
                    <a:cubicBezTo>
                      <a:pt x="3436" y="3112"/>
                      <a:pt x="3150" y="3524"/>
                      <a:pt x="2810" y="3882"/>
                    </a:cubicBezTo>
                    <a:cubicBezTo>
                      <a:pt x="2237" y="4455"/>
                      <a:pt x="1539" y="4884"/>
                      <a:pt x="770" y="5152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3" y="5159"/>
                      <a:pt x="950" y="4399"/>
                      <a:pt x="967" y="4365"/>
                    </a:cubicBezTo>
                    <a:cubicBezTo>
                      <a:pt x="1217" y="3918"/>
                      <a:pt x="1575" y="3542"/>
                      <a:pt x="1987" y="3238"/>
                    </a:cubicBezTo>
                    <a:cubicBezTo>
                      <a:pt x="2398" y="2933"/>
                      <a:pt x="2882" y="2880"/>
                      <a:pt x="3347" y="2826"/>
                    </a:cubicBezTo>
                    <a:lnTo>
                      <a:pt x="3347" y="2826"/>
                    </a:lnTo>
                    <a:cubicBezTo>
                      <a:pt x="2989" y="3041"/>
                      <a:pt x="2667" y="3345"/>
                      <a:pt x="2434" y="3685"/>
                    </a:cubicBezTo>
                    <a:cubicBezTo>
                      <a:pt x="2421" y="3737"/>
                      <a:pt x="2456" y="3771"/>
                      <a:pt x="2490" y="3771"/>
                    </a:cubicBezTo>
                    <a:cubicBezTo>
                      <a:pt x="2502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76" y="2772"/>
                    </a:cubicBezTo>
                    <a:close/>
                    <a:moveTo>
                      <a:pt x="5190" y="4204"/>
                    </a:moveTo>
                    <a:lnTo>
                      <a:pt x="5190" y="4204"/>
                    </a:lnTo>
                    <a:cubicBezTo>
                      <a:pt x="6013" y="4437"/>
                      <a:pt x="6729" y="4956"/>
                      <a:pt x="7212" y="5636"/>
                    </a:cubicBezTo>
                    <a:cubicBezTo>
                      <a:pt x="7481" y="6011"/>
                      <a:pt x="7677" y="6423"/>
                      <a:pt x="7821" y="6852"/>
                    </a:cubicBezTo>
                    <a:cubicBezTo>
                      <a:pt x="7874" y="7031"/>
                      <a:pt x="7910" y="7210"/>
                      <a:pt x="7946" y="7389"/>
                    </a:cubicBezTo>
                    <a:cubicBezTo>
                      <a:pt x="7982" y="7586"/>
                      <a:pt x="7919" y="7644"/>
                      <a:pt x="7821" y="7644"/>
                    </a:cubicBezTo>
                    <a:cubicBezTo>
                      <a:pt x="7722" y="7644"/>
                      <a:pt x="7588" y="7586"/>
                      <a:pt x="7481" y="7550"/>
                    </a:cubicBezTo>
                    <a:cubicBezTo>
                      <a:pt x="6335" y="7264"/>
                      <a:pt x="5906" y="6101"/>
                      <a:pt x="5512" y="5045"/>
                    </a:cubicBezTo>
                    <a:lnTo>
                      <a:pt x="5512" y="5045"/>
                    </a:lnTo>
                    <a:cubicBezTo>
                      <a:pt x="5709" y="5242"/>
                      <a:pt x="5924" y="5457"/>
                      <a:pt x="6138" y="5636"/>
                    </a:cubicBezTo>
                    <a:cubicBezTo>
                      <a:pt x="6151" y="5644"/>
                      <a:pt x="6164" y="5647"/>
                      <a:pt x="6176" y="5647"/>
                    </a:cubicBezTo>
                    <a:cubicBezTo>
                      <a:pt x="6218" y="5647"/>
                      <a:pt x="6252" y="5606"/>
                      <a:pt x="6210" y="5564"/>
                    </a:cubicBezTo>
                    <a:cubicBezTo>
                      <a:pt x="5888" y="5242"/>
                      <a:pt x="5602" y="4902"/>
                      <a:pt x="5333" y="4544"/>
                    </a:cubicBezTo>
                    <a:cubicBezTo>
                      <a:pt x="5297" y="4437"/>
                      <a:pt x="5244" y="4311"/>
                      <a:pt x="5190" y="4204"/>
                    </a:cubicBezTo>
                    <a:close/>
                    <a:moveTo>
                      <a:pt x="3597" y="5636"/>
                    </a:moveTo>
                    <a:lnTo>
                      <a:pt x="3597" y="5636"/>
                    </a:lnTo>
                    <a:cubicBezTo>
                      <a:pt x="3293" y="6262"/>
                      <a:pt x="3078" y="6924"/>
                      <a:pt x="2774" y="7568"/>
                    </a:cubicBezTo>
                    <a:lnTo>
                      <a:pt x="2756" y="7568"/>
                    </a:lnTo>
                    <a:cubicBezTo>
                      <a:pt x="2398" y="8302"/>
                      <a:pt x="1772" y="8964"/>
                      <a:pt x="1199" y="9537"/>
                    </a:cubicBezTo>
                    <a:cubicBezTo>
                      <a:pt x="946" y="9771"/>
                      <a:pt x="668" y="9976"/>
                      <a:pt x="484" y="9976"/>
                    </a:cubicBezTo>
                    <a:cubicBezTo>
                      <a:pt x="317" y="9976"/>
                      <a:pt x="228" y="9808"/>
                      <a:pt x="305" y="9340"/>
                    </a:cubicBezTo>
                    <a:cubicBezTo>
                      <a:pt x="448" y="8749"/>
                      <a:pt x="680" y="8195"/>
                      <a:pt x="1020" y="7694"/>
                    </a:cubicBezTo>
                    <a:cubicBezTo>
                      <a:pt x="1539" y="6870"/>
                      <a:pt x="2291" y="6298"/>
                      <a:pt x="3078" y="5761"/>
                    </a:cubicBezTo>
                    <a:lnTo>
                      <a:pt x="3078" y="5761"/>
                    </a:lnTo>
                    <a:cubicBezTo>
                      <a:pt x="2542" y="6441"/>
                      <a:pt x="2058" y="7157"/>
                      <a:pt x="1647" y="7890"/>
                    </a:cubicBezTo>
                    <a:cubicBezTo>
                      <a:pt x="1621" y="7943"/>
                      <a:pt x="1652" y="7976"/>
                      <a:pt x="1692" y="7976"/>
                    </a:cubicBezTo>
                    <a:cubicBezTo>
                      <a:pt x="1706" y="7976"/>
                      <a:pt x="1722" y="7972"/>
                      <a:pt x="1736" y="7962"/>
                    </a:cubicBezTo>
                    <a:cubicBezTo>
                      <a:pt x="2255" y="7121"/>
                      <a:pt x="2882" y="6334"/>
                      <a:pt x="3597" y="5636"/>
                    </a:cubicBezTo>
                    <a:close/>
                    <a:moveTo>
                      <a:pt x="5102" y="8258"/>
                    </a:moveTo>
                    <a:cubicBezTo>
                      <a:pt x="6003" y="8258"/>
                      <a:pt x="6606" y="8881"/>
                      <a:pt x="7194" y="9519"/>
                    </a:cubicBezTo>
                    <a:cubicBezTo>
                      <a:pt x="7427" y="9805"/>
                      <a:pt x="7660" y="10091"/>
                      <a:pt x="7874" y="10396"/>
                    </a:cubicBezTo>
                    <a:cubicBezTo>
                      <a:pt x="7927" y="10484"/>
                      <a:pt x="8311" y="11130"/>
                      <a:pt x="8201" y="11130"/>
                    </a:cubicBezTo>
                    <a:cubicBezTo>
                      <a:pt x="8200" y="11130"/>
                      <a:pt x="8198" y="11130"/>
                      <a:pt x="8196" y="11129"/>
                    </a:cubicBezTo>
                    <a:cubicBezTo>
                      <a:pt x="7427" y="11094"/>
                      <a:pt x="6693" y="10575"/>
                      <a:pt x="6138" y="10091"/>
                    </a:cubicBezTo>
                    <a:cubicBezTo>
                      <a:pt x="5655" y="9680"/>
                      <a:pt x="5387" y="9179"/>
                      <a:pt x="5065" y="8696"/>
                    </a:cubicBezTo>
                    <a:lnTo>
                      <a:pt x="5065" y="8696"/>
                    </a:lnTo>
                    <a:cubicBezTo>
                      <a:pt x="5423" y="8964"/>
                      <a:pt x="5816" y="9197"/>
                      <a:pt x="6085" y="9376"/>
                    </a:cubicBezTo>
                    <a:cubicBezTo>
                      <a:pt x="6093" y="9381"/>
                      <a:pt x="6102" y="9384"/>
                      <a:pt x="6110" y="9384"/>
                    </a:cubicBezTo>
                    <a:cubicBezTo>
                      <a:pt x="6153" y="9384"/>
                      <a:pt x="6183" y="9316"/>
                      <a:pt x="6138" y="9286"/>
                    </a:cubicBezTo>
                    <a:cubicBezTo>
                      <a:pt x="5763" y="9036"/>
                      <a:pt x="5423" y="8767"/>
                      <a:pt x="5101" y="8463"/>
                    </a:cubicBezTo>
                    <a:cubicBezTo>
                      <a:pt x="5029" y="8409"/>
                      <a:pt x="4975" y="8338"/>
                      <a:pt x="4922" y="8266"/>
                    </a:cubicBezTo>
                    <a:cubicBezTo>
                      <a:pt x="4983" y="8261"/>
                      <a:pt x="5043" y="8258"/>
                      <a:pt x="5102" y="8258"/>
                    </a:cubicBezTo>
                    <a:close/>
                    <a:moveTo>
                      <a:pt x="3311" y="9751"/>
                    </a:moveTo>
                    <a:cubicBezTo>
                      <a:pt x="2864" y="10431"/>
                      <a:pt x="2488" y="11183"/>
                      <a:pt x="2094" y="11863"/>
                    </a:cubicBezTo>
                    <a:cubicBezTo>
                      <a:pt x="2068" y="11914"/>
                      <a:pt x="2107" y="11956"/>
                      <a:pt x="2151" y="11956"/>
                    </a:cubicBezTo>
                    <a:cubicBezTo>
                      <a:pt x="2168" y="11956"/>
                      <a:pt x="2186" y="11950"/>
                      <a:pt x="2202" y="11935"/>
                    </a:cubicBezTo>
                    <a:cubicBezTo>
                      <a:pt x="2595" y="11273"/>
                      <a:pt x="3007" y="10646"/>
                      <a:pt x="3436" y="10020"/>
                    </a:cubicBezTo>
                    <a:lnTo>
                      <a:pt x="3436" y="10020"/>
                    </a:lnTo>
                    <a:cubicBezTo>
                      <a:pt x="3222" y="11648"/>
                      <a:pt x="2792" y="13008"/>
                      <a:pt x="1360" y="14046"/>
                    </a:cubicBezTo>
                    <a:cubicBezTo>
                      <a:pt x="1270" y="14113"/>
                      <a:pt x="1201" y="14143"/>
                      <a:pt x="1150" y="14143"/>
                    </a:cubicBezTo>
                    <a:cubicBezTo>
                      <a:pt x="736" y="14143"/>
                      <a:pt x="1501" y="12170"/>
                      <a:pt x="1629" y="11899"/>
                    </a:cubicBezTo>
                    <a:cubicBezTo>
                      <a:pt x="2023" y="11022"/>
                      <a:pt x="2720" y="10449"/>
                      <a:pt x="3311" y="9751"/>
                    </a:cubicBezTo>
                    <a:close/>
                    <a:moveTo>
                      <a:pt x="5072" y="12088"/>
                    </a:moveTo>
                    <a:cubicBezTo>
                      <a:pt x="6058" y="12088"/>
                      <a:pt x="7012" y="13165"/>
                      <a:pt x="7391" y="13939"/>
                    </a:cubicBezTo>
                    <a:lnTo>
                      <a:pt x="7391" y="13957"/>
                    </a:lnTo>
                    <a:cubicBezTo>
                      <a:pt x="7445" y="14064"/>
                      <a:pt x="7642" y="14583"/>
                      <a:pt x="7498" y="14583"/>
                    </a:cubicBezTo>
                    <a:cubicBezTo>
                      <a:pt x="7051" y="14565"/>
                      <a:pt x="6640" y="14279"/>
                      <a:pt x="6317" y="14011"/>
                    </a:cubicBezTo>
                    <a:cubicBezTo>
                      <a:pt x="5816" y="13599"/>
                      <a:pt x="5512" y="13026"/>
                      <a:pt x="5101" y="12543"/>
                    </a:cubicBezTo>
                    <a:lnTo>
                      <a:pt x="5101" y="12543"/>
                    </a:lnTo>
                    <a:cubicBezTo>
                      <a:pt x="5423" y="12776"/>
                      <a:pt x="5763" y="12990"/>
                      <a:pt x="6085" y="13205"/>
                    </a:cubicBezTo>
                    <a:cubicBezTo>
                      <a:pt x="6095" y="13212"/>
                      <a:pt x="6105" y="13215"/>
                      <a:pt x="6113" y="13215"/>
                    </a:cubicBezTo>
                    <a:cubicBezTo>
                      <a:pt x="6150" y="13215"/>
                      <a:pt x="6167" y="13163"/>
                      <a:pt x="6138" y="13134"/>
                    </a:cubicBezTo>
                    <a:cubicBezTo>
                      <a:pt x="5745" y="12847"/>
                      <a:pt x="5333" y="12561"/>
                      <a:pt x="4957" y="12257"/>
                    </a:cubicBezTo>
                    <a:cubicBezTo>
                      <a:pt x="4922" y="12203"/>
                      <a:pt x="4868" y="12167"/>
                      <a:pt x="4814" y="12114"/>
                    </a:cubicBezTo>
                    <a:cubicBezTo>
                      <a:pt x="4900" y="12096"/>
                      <a:pt x="4986" y="12088"/>
                      <a:pt x="5072" y="12088"/>
                    </a:cubicBezTo>
                    <a:close/>
                    <a:moveTo>
                      <a:pt x="3436" y="14082"/>
                    </a:moveTo>
                    <a:lnTo>
                      <a:pt x="3436" y="14082"/>
                    </a:lnTo>
                    <a:cubicBezTo>
                      <a:pt x="3454" y="15227"/>
                      <a:pt x="3186" y="16337"/>
                      <a:pt x="2649" y="17339"/>
                    </a:cubicBezTo>
                    <a:lnTo>
                      <a:pt x="2667" y="17339"/>
                    </a:lnTo>
                    <a:cubicBezTo>
                      <a:pt x="2506" y="17643"/>
                      <a:pt x="2273" y="17894"/>
                      <a:pt x="1987" y="18091"/>
                    </a:cubicBezTo>
                    <a:cubicBezTo>
                      <a:pt x="1986" y="18091"/>
                      <a:pt x="1985" y="18091"/>
                      <a:pt x="1985" y="18091"/>
                    </a:cubicBezTo>
                    <a:cubicBezTo>
                      <a:pt x="1934" y="18091"/>
                      <a:pt x="1987" y="16746"/>
                      <a:pt x="2040" y="16587"/>
                    </a:cubicBezTo>
                    <a:cubicBezTo>
                      <a:pt x="2219" y="15907"/>
                      <a:pt x="2613" y="15335"/>
                      <a:pt x="2989" y="14762"/>
                    </a:cubicBezTo>
                    <a:lnTo>
                      <a:pt x="2989" y="14762"/>
                    </a:lnTo>
                    <a:cubicBezTo>
                      <a:pt x="2846" y="15227"/>
                      <a:pt x="2703" y="15693"/>
                      <a:pt x="2542" y="16104"/>
                    </a:cubicBezTo>
                    <a:cubicBezTo>
                      <a:pt x="2531" y="16148"/>
                      <a:pt x="2559" y="16171"/>
                      <a:pt x="2587" y="16171"/>
                    </a:cubicBezTo>
                    <a:cubicBezTo>
                      <a:pt x="2606" y="16171"/>
                      <a:pt x="2624" y="16161"/>
                      <a:pt x="2631" y="16140"/>
                    </a:cubicBezTo>
                    <a:cubicBezTo>
                      <a:pt x="2917" y="15460"/>
                      <a:pt x="3150" y="14762"/>
                      <a:pt x="3436" y="14082"/>
                    </a:cubicBezTo>
                    <a:close/>
                    <a:moveTo>
                      <a:pt x="4707" y="15102"/>
                    </a:moveTo>
                    <a:cubicBezTo>
                      <a:pt x="5745" y="15156"/>
                      <a:pt x="6192" y="16086"/>
                      <a:pt x="6568" y="16927"/>
                    </a:cubicBezTo>
                    <a:cubicBezTo>
                      <a:pt x="6675" y="17160"/>
                      <a:pt x="6818" y="17375"/>
                      <a:pt x="6962" y="17607"/>
                    </a:cubicBezTo>
                    <a:cubicBezTo>
                      <a:pt x="7101" y="17845"/>
                      <a:pt x="7198" y="18203"/>
                      <a:pt x="7002" y="18203"/>
                    </a:cubicBezTo>
                    <a:cubicBezTo>
                      <a:pt x="6948" y="18203"/>
                      <a:pt x="6870" y="18175"/>
                      <a:pt x="6765" y="18108"/>
                    </a:cubicBezTo>
                    <a:cubicBezTo>
                      <a:pt x="6353" y="17822"/>
                      <a:pt x="5977" y="17482"/>
                      <a:pt x="5673" y="17106"/>
                    </a:cubicBezTo>
                    <a:cubicBezTo>
                      <a:pt x="5458" y="16892"/>
                      <a:pt x="5279" y="16659"/>
                      <a:pt x="5136" y="16408"/>
                    </a:cubicBezTo>
                    <a:cubicBezTo>
                      <a:pt x="5011" y="16140"/>
                      <a:pt x="4922" y="15872"/>
                      <a:pt x="4850" y="15603"/>
                    </a:cubicBezTo>
                    <a:lnTo>
                      <a:pt x="4850" y="15603"/>
                    </a:lnTo>
                    <a:cubicBezTo>
                      <a:pt x="5083" y="15907"/>
                      <a:pt x="5297" y="16194"/>
                      <a:pt x="5530" y="16498"/>
                    </a:cubicBezTo>
                    <a:cubicBezTo>
                      <a:pt x="5537" y="16504"/>
                      <a:pt x="5548" y="16509"/>
                      <a:pt x="5559" y="16509"/>
                    </a:cubicBezTo>
                    <a:cubicBezTo>
                      <a:pt x="5578" y="16509"/>
                      <a:pt x="5595" y="16496"/>
                      <a:pt x="5584" y="16462"/>
                    </a:cubicBezTo>
                    <a:cubicBezTo>
                      <a:pt x="5423" y="16086"/>
                      <a:pt x="5208" y="15746"/>
                      <a:pt x="4939" y="15442"/>
                    </a:cubicBezTo>
                    <a:cubicBezTo>
                      <a:pt x="4868" y="15335"/>
                      <a:pt x="4778" y="15227"/>
                      <a:pt x="4707" y="15102"/>
                    </a:cubicBezTo>
                    <a:close/>
                    <a:moveTo>
                      <a:pt x="4707" y="17124"/>
                    </a:moveTo>
                    <a:cubicBezTo>
                      <a:pt x="5065" y="17554"/>
                      <a:pt x="5405" y="18019"/>
                      <a:pt x="5709" y="18484"/>
                    </a:cubicBezTo>
                    <a:cubicBezTo>
                      <a:pt x="5906" y="18860"/>
                      <a:pt x="6031" y="19272"/>
                      <a:pt x="6067" y="19701"/>
                    </a:cubicBezTo>
                    <a:cubicBezTo>
                      <a:pt x="6097" y="19925"/>
                      <a:pt x="6024" y="20003"/>
                      <a:pt x="5913" y="20003"/>
                    </a:cubicBezTo>
                    <a:cubicBezTo>
                      <a:pt x="5758" y="20003"/>
                      <a:pt x="5530" y="19852"/>
                      <a:pt x="5405" y="19737"/>
                    </a:cubicBezTo>
                    <a:cubicBezTo>
                      <a:pt x="4725" y="19182"/>
                      <a:pt x="4725" y="18341"/>
                      <a:pt x="4725" y="17554"/>
                    </a:cubicBezTo>
                    <a:lnTo>
                      <a:pt x="4725" y="17554"/>
                    </a:lnTo>
                    <a:cubicBezTo>
                      <a:pt x="4743" y="17625"/>
                      <a:pt x="4761" y="17715"/>
                      <a:pt x="4796" y="17786"/>
                    </a:cubicBezTo>
                    <a:lnTo>
                      <a:pt x="4796" y="17912"/>
                    </a:lnTo>
                    <a:lnTo>
                      <a:pt x="4814" y="17912"/>
                    </a:lnTo>
                    <a:lnTo>
                      <a:pt x="4814" y="17840"/>
                    </a:lnTo>
                    <a:cubicBezTo>
                      <a:pt x="4832" y="17947"/>
                      <a:pt x="4868" y="18055"/>
                      <a:pt x="4904" y="18144"/>
                    </a:cubicBezTo>
                    <a:cubicBezTo>
                      <a:pt x="4911" y="18167"/>
                      <a:pt x="4928" y="18177"/>
                      <a:pt x="4944" y="18177"/>
                    </a:cubicBezTo>
                    <a:cubicBezTo>
                      <a:pt x="4966" y="18177"/>
                      <a:pt x="4986" y="18158"/>
                      <a:pt x="4975" y="18126"/>
                    </a:cubicBezTo>
                    <a:cubicBezTo>
                      <a:pt x="4886" y="17804"/>
                      <a:pt x="4796" y="17482"/>
                      <a:pt x="4707" y="17142"/>
                    </a:cubicBezTo>
                    <a:lnTo>
                      <a:pt x="4707" y="17124"/>
                    </a:lnTo>
                    <a:close/>
                    <a:moveTo>
                      <a:pt x="4009" y="17124"/>
                    </a:moveTo>
                    <a:cubicBezTo>
                      <a:pt x="4277" y="18144"/>
                      <a:pt x="4403" y="19272"/>
                      <a:pt x="3937" y="20256"/>
                    </a:cubicBezTo>
                    <a:cubicBezTo>
                      <a:pt x="3860" y="20416"/>
                      <a:pt x="3796" y="20478"/>
                      <a:pt x="3744" y="20478"/>
                    </a:cubicBezTo>
                    <a:cubicBezTo>
                      <a:pt x="3614" y="20478"/>
                      <a:pt x="3556" y="20102"/>
                      <a:pt x="3544" y="19898"/>
                    </a:cubicBezTo>
                    <a:cubicBezTo>
                      <a:pt x="3544" y="19612"/>
                      <a:pt x="3579" y="19343"/>
                      <a:pt x="3597" y="19075"/>
                    </a:cubicBezTo>
                    <a:cubicBezTo>
                      <a:pt x="3633" y="18610"/>
                      <a:pt x="3705" y="18144"/>
                      <a:pt x="3812" y="17679"/>
                    </a:cubicBezTo>
                    <a:lnTo>
                      <a:pt x="3812" y="17679"/>
                    </a:lnTo>
                    <a:cubicBezTo>
                      <a:pt x="3776" y="17930"/>
                      <a:pt x="3794" y="18162"/>
                      <a:pt x="3848" y="18395"/>
                    </a:cubicBezTo>
                    <a:cubicBezTo>
                      <a:pt x="3848" y="18395"/>
                      <a:pt x="3866" y="18395"/>
                      <a:pt x="3866" y="18413"/>
                    </a:cubicBezTo>
                    <a:lnTo>
                      <a:pt x="3884" y="18413"/>
                    </a:lnTo>
                    <a:cubicBezTo>
                      <a:pt x="3902" y="18395"/>
                      <a:pt x="3902" y="18395"/>
                      <a:pt x="3902" y="18395"/>
                    </a:cubicBezTo>
                    <a:cubicBezTo>
                      <a:pt x="4009" y="18126"/>
                      <a:pt x="3955" y="17697"/>
                      <a:pt x="3973" y="17428"/>
                    </a:cubicBezTo>
                    <a:cubicBezTo>
                      <a:pt x="3973" y="17321"/>
                      <a:pt x="3991" y="17232"/>
                      <a:pt x="4009" y="17124"/>
                    </a:cubicBezTo>
                    <a:close/>
                    <a:moveTo>
                      <a:pt x="5480" y="0"/>
                    </a:moveTo>
                    <a:cubicBezTo>
                      <a:pt x="5455" y="0"/>
                      <a:pt x="5430" y="16"/>
                      <a:pt x="5423" y="52"/>
                    </a:cubicBezTo>
                    <a:cubicBezTo>
                      <a:pt x="5154" y="750"/>
                      <a:pt x="4939" y="1466"/>
                      <a:pt x="4796" y="2200"/>
                    </a:cubicBezTo>
                    <a:cubicBezTo>
                      <a:pt x="4492" y="2307"/>
                      <a:pt x="4206" y="2414"/>
                      <a:pt x="3937" y="2540"/>
                    </a:cubicBezTo>
                    <a:cubicBezTo>
                      <a:pt x="3132" y="2629"/>
                      <a:pt x="2345" y="2647"/>
                      <a:pt x="1700" y="3220"/>
                    </a:cubicBezTo>
                    <a:cubicBezTo>
                      <a:pt x="1056" y="3775"/>
                      <a:pt x="645" y="4508"/>
                      <a:pt x="287" y="5313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58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18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70" y="2665"/>
                      <a:pt x="4170" y="2611"/>
                    </a:cubicBezTo>
                    <a:cubicBezTo>
                      <a:pt x="4349" y="2540"/>
                      <a:pt x="4528" y="2468"/>
                      <a:pt x="4707" y="2414"/>
                    </a:cubicBezTo>
                    <a:lnTo>
                      <a:pt x="4707" y="2414"/>
                    </a:lnTo>
                    <a:cubicBezTo>
                      <a:pt x="4582" y="3112"/>
                      <a:pt x="4474" y="3828"/>
                      <a:pt x="4403" y="4544"/>
                    </a:cubicBezTo>
                    <a:cubicBezTo>
                      <a:pt x="4027" y="4777"/>
                      <a:pt x="3669" y="5081"/>
                      <a:pt x="3383" y="5403"/>
                    </a:cubicBezTo>
                    <a:lnTo>
                      <a:pt x="3365" y="5403"/>
                    </a:lnTo>
                    <a:cubicBezTo>
                      <a:pt x="1468" y="6190"/>
                      <a:pt x="36" y="8195"/>
                      <a:pt x="0" y="10235"/>
                    </a:cubicBezTo>
                    <a:cubicBezTo>
                      <a:pt x="0" y="10288"/>
                      <a:pt x="54" y="10342"/>
                      <a:pt x="108" y="10342"/>
                    </a:cubicBezTo>
                    <a:cubicBezTo>
                      <a:pt x="1020" y="10253"/>
                      <a:pt x="1683" y="9411"/>
                      <a:pt x="2202" y="8749"/>
                    </a:cubicBezTo>
                    <a:cubicBezTo>
                      <a:pt x="3025" y="7729"/>
                      <a:pt x="3383" y="6530"/>
                      <a:pt x="3884" y="5349"/>
                    </a:cubicBezTo>
                    <a:lnTo>
                      <a:pt x="4385" y="4830"/>
                    </a:lnTo>
                    <a:lnTo>
                      <a:pt x="4385" y="4830"/>
                    </a:lnTo>
                    <a:cubicBezTo>
                      <a:pt x="4259" y="6155"/>
                      <a:pt x="4206" y="7479"/>
                      <a:pt x="4116" y="8749"/>
                    </a:cubicBezTo>
                    <a:cubicBezTo>
                      <a:pt x="3902" y="8982"/>
                      <a:pt x="3687" y="9215"/>
                      <a:pt x="3508" y="9483"/>
                    </a:cubicBezTo>
                    <a:cubicBezTo>
                      <a:pt x="3496" y="9448"/>
                      <a:pt x="3462" y="9429"/>
                      <a:pt x="3430" y="9429"/>
                    </a:cubicBezTo>
                    <a:cubicBezTo>
                      <a:pt x="3412" y="9429"/>
                      <a:pt x="3395" y="9435"/>
                      <a:pt x="3383" y="9447"/>
                    </a:cubicBezTo>
                    <a:cubicBezTo>
                      <a:pt x="1915" y="10646"/>
                      <a:pt x="627" y="12507"/>
                      <a:pt x="788" y="14476"/>
                    </a:cubicBezTo>
                    <a:cubicBezTo>
                      <a:pt x="788" y="14546"/>
                      <a:pt x="854" y="14594"/>
                      <a:pt x="917" y="14594"/>
                    </a:cubicBezTo>
                    <a:cubicBezTo>
                      <a:pt x="935" y="14594"/>
                      <a:pt x="951" y="14591"/>
                      <a:pt x="967" y="14583"/>
                    </a:cubicBezTo>
                    <a:cubicBezTo>
                      <a:pt x="2667" y="13581"/>
                      <a:pt x="3687" y="11720"/>
                      <a:pt x="3615" y="9751"/>
                    </a:cubicBezTo>
                    <a:lnTo>
                      <a:pt x="4098" y="9036"/>
                    </a:lnTo>
                    <a:lnTo>
                      <a:pt x="4098" y="9036"/>
                    </a:lnTo>
                    <a:cubicBezTo>
                      <a:pt x="4027" y="10217"/>
                      <a:pt x="3973" y="11398"/>
                      <a:pt x="4009" y="12579"/>
                    </a:cubicBezTo>
                    <a:cubicBezTo>
                      <a:pt x="3669" y="13008"/>
                      <a:pt x="3400" y="13509"/>
                      <a:pt x="3222" y="14028"/>
                    </a:cubicBezTo>
                    <a:cubicBezTo>
                      <a:pt x="2291" y="15263"/>
                      <a:pt x="1414" y="16677"/>
                      <a:pt x="1790" y="18252"/>
                    </a:cubicBezTo>
                    <a:cubicBezTo>
                      <a:pt x="1803" y="18304"/>
                      <a:pt x="1854" y="18337"/>
                      <a:pt x="1902" y="18337"/>
                    </a:cubicBezTo>
                    <a:cubicBezTo>
                      <a:pt x="1920" y="18337"/>
                      <a:pt x="1937" y="18333"/>
                      <a:pt x="1951" y="18323"/>
                    </a:cubicBezTo>
                    <a:cubicBezTo>
                      <a:pt x="3222" y="17643"/>
                      <a:pt x="3884" y="15174"/>
                      <a:pt x="3544" y="13814"/>
                    </a:cubicBezTo>
                    <a:cubicBezTo>
                      <a:pt x="3687" y="13492"/>
                      <a:pt x="3830" y="13169"/>
                      <a:pt x="4009" y="12865"/>
                    </a:cubicBezTo>
                    <a:cubicBezTo>
                      <a:pt x="4027" y="13671"/>
                      <a:pt x="4098" y="14458"/>
                      <a:pt x="4206" y="15245"/>
                    </a:cubicBezTo>
                    <a:cubicBezTo>
                      <a:pt x="4063" y="15711"/>
                      <a:pt x="3955" y="16212"/>
                      <a:pt x="3919" y="16713"/>
                    </a:cubicBezTo>
                    <a:cubicBezTo>
                      <a:pt x="3884" y="16713"/>
                      <a:pt x="3866" y="16731"/>
                      <a:pt x="3848" y="16766"/>
                    </a:cubicBezTo>
                    <a:cubicBezTo>
                      <a:pt x="3562" y="17500"/>
                      <a:pt x="3400" y="18287"/>
                      <a:pt x="3347" y="19075"/>
                    </a:cubicBezTo>
                    <a:cubicBezTo>
                      <a:pt x="3311" y="19647"/>
                      <a:pt x="3222" y="20292"/>
                      <a:pt x="3508" y="20829"/>
                    </a:cubicBezTo>
                    <a:cubicBezTo>
                      <a:pt x="3529" y="20860"/>
                      <a:pt x="3562" y="20879"/>
                      <a:pt x="3596" y="20879"/>
                    </a:cubicBezTo>
                    <a:cubicBezTo>
                      <a:pt x="3621" y="20879"/>
                      <a:pt x="3646" y="20869"/>
                      <a:pt x="3669" y="20846"/>
                    </a:cubicBezTo>
                    <a:cubicBezTo>
                      <a:pt x="4653" y="19862"/>
                      <a:pt x="4599" y="17947"/>
                      <a:pt x="4045" y="16748"/>
                    </a:cubicBezTo>
                    <a:cubicBezTo>
                      <a:pt x="4063" y="16552"/>
                      <a:pt x="4098" y="16337"/>
                      <a:pt x="4152" y="16122"/>
                    </a:cubicBezTo>
                    <a:cubicBezTo>
                      <a:pt x="4188" y="15997"/>
                      <a:pt x="4242" y="15854"/>
                      <a:pt x="4277" y="15728"/>
                    </a:cubicBezTo>
                    <a:cubicBezTo>
                      <a:pt x="4349" y="16104"/>
                      <a:pt x="4438" y="16480"/>
                      <a:pt x="4528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22" y="19612"/>
                      <a:pt x="5405" y="20166"/>
                      <a:pt x="6156" y="20238"/>
                    </a:cubicBezTo>
                    <a:cubicBezTo>
                      <a:pt x="6210" y="20238"/>
                      <a:pt x="6246" y="20184"/>
                      <a:pt x="6246" y="20149"/>
                    </a:cubicBezTo>
                    <a:cubicBezTo>
                      <a:pt x="6282" y="18860"/>
                      <a:pt x="5619" y="17786"/>
                      <a:pt x="4707" y="16927"/>
                    </a:cubicBezTo>
                    <a:lnTo>
                      <a:pt x="4707" y="16766"/>
                    </a:lnTo>
                    <a:cubicBezTo>
                      <a:pt x="4707" y="16731"/>
                      <a:pt x="4671" y="16695"/>
                      <a:pt x="4617" y="16695"/>
                    </a:cubicBezTo>
                    <a:cubicBezTo>
                      <a:pt x="4528" y="16265"/>
                      <a:pt x="4456" y="15836"/>
                      <a:pt x="4403" y="15406"/>
                    </a:cubicBezTo>
                    <a:cubicBezTo>
                      <a:pt x="4403" y="15335"/>
                      <a:pt x="4421" y="15263"/>
                      <a:pt x="4421" y="15209"/>
                    </a:cubicBezTo>
                    <a:cubicBezTo>
                      <a:pt x="4421" y="15156"/>
                      <a:pt x="4403" y="15120"/>
                      <a:pt x="4367" y="15120"/>
                    </a:cubicBezTo>
                    <a:cubicBezTo>
                      <a:pt x="4367" y="15031"/>
                      <a:pt x="4349" y="14941"/>
                      <a:pt x="4331" y="14852"/>
                    </a:cubicBezTo>
                    <a:lnTo>
                      <a:pt x="4331" y="14852"/>
                    </a:lnTo>
                    <a:cubicBezTo>
                      <a:pt x="4421" y="14995"/>
                      <a:pt x="4510" y="15120"/>
                      <a:pt x="4599" y="15245"/>
                    </a:cubicBezTo>
                    <a:lnTo>
                      <a:pt x="4725" y="15406"/>
                    </a:lnTo>
                    <a:cubicBezTo>
                      <a:pt x="4689" y="15424"/>
                      <a:pt x="4671" y="15460"/>
                      <a:pt x="4671" y="15496"/>
                    </a:cubicBezTo>
                    <a:cubicBezTo>
                      <a:pt x="4778" y="16337"/>
                      <a:pt x="5244" y="16945"/>
                      <a:pt x="5816" y="17518"/>
                    </a:cubicBezTo>
                    <a:cubicBezTo>
                      <a:pt x="6020" y="17738"/>
                      <a:pt x="6638" y="18439"/>
                      <a:pt x="7064" y="18439"/>
                    </a:cubicBezTo>
                    <a:cubicBezTo>
                      <a:pt x="7124" y="18439"/>
                      <a:pt x="7179" y="18426"/>
                      <a:pt x="7230" y="18395"/>
                    </a:cubicBezTo>
                    <a:cubicBezTo>
                      <a:pt x="7731" y="18126"/>
                      <a:pt x="6872" y="17106"/>
                      <a:pt x="6729" y="16838"/>
                    </a:cubicBezTo>
                    <a:cubicBezTo>
                      <a:pt x="6375" y="16062"/>
                      <a:pt x="5861" y="14983"/>
                      <a:pt x="4888" y="14983"/>
                    </a:cubicBezTo>
                    <a:cubicBezTo>
                      <a:pt x="4829" y="14983"/>
                      <a:pt x="4769" y="14987"/>
                      <a:pt x="4707" y="14995"/>
                    </a:cubicBezTo>
                    <a:cubicBezTo>
                      <a:pt x="4689" y="14995"/>
                      <a:pt x="4671" y="15013"/>
                      <a:pt x="4671" y="15031"/>
                    </a:cubicBezTo>
                    <a:cubicBezTo>
                      <a:pt x="4617" y="14959"/>
                      <a:pt x="4564" y="14887"/>
                      <a:pt x="4528" y="14816"/>
                    </a:cubicBezTo>
                    <a:cubicBezTo>
                      <a:pt x="4421" y="14673"/>
                      <a:pt x="4367" y="14512"/>
                      <a:pt x="4277" y="14368"/>
                    </a:cubicBezTo>
                    <a:cubicBezTo>
                      <a:pt x="4206" y="13456"/>
                      <a:pt x="4170" y="12525"/>
                      <a:pt x="4206" y="11613"/>
                    </a:cubicBezTo>
                    <a:lnTo>
                      <a:pt x="4206" y="11613"/>
                    </a:lnTo>
                    <a:cubicBezTo>
                      <a:pt x="4349" y="11845"/>
                      <a:pt x="4510" y="12042"/>
                      <a:pt x="4725" y="12221"/>
                    </a:cubicBezTo>
                    <a:cubicBezTo>
                      <a:pt x="4778" y="12275"/>
                      <a:pt x="4832" y="12310"/>
                      <a:pt x="4904" y="12364"/>
                    </a:cubicBezTo>
                    <a:cubicBezTo>
                      <a:pt x="4850" y="12382"/>
                      <a:pt x="4832" y="12436"/>
                      <a:pt x="4850" y="12489"/>
                    </a:cubicBezTo>
                    <a:cubicBezTo>
                      <a:pt x="5279" y="13527"/>
                      <a:pt x="6461" y="14762"/>
                      <a:pt x="7660" y="14816"/>
                    </a:cubicBezTo>
                    <a:cubicBezTo>
                      <a:pt x="7713" y="14816"/>
                      <a:pt x="7749" y="14762"/>
                      <a:pt x="7767" y="14708"/>
                    </a:cubicBezTo>
                    <a:cubicBezTo>
                      <a:pt x="7877" y="13640"/>
                      <a:pt x="6442" y="11937"/>
                      <a:pt x="5230" y="11937"/>
                    </a:cubicBezTo>
                    <a:cubicBezTo>
                      <a:pt x="5062" y="11937"/>
                      <a:pt x="4898" y="11970"/>
                      <a:pt x="4743" y="12042"/>
                    </a:cubicBezTo>
                    <a:cubicBezTo>
                      <a:pt x="4653" y="11935"/>
                      <a:pt x="4564" y="11845"/>
                      <a:pt x="4492" y="11738"/>
                    </a:cubicBezTo>
                    <a:cubicBezTo>
                      <a:pt x="4367" y="11541"/>
                      <a:pt x="4313" y="11326"/>
                      <a:pt x="4206" y="11129"/>
                    </a:cubicBezTo>
                    <a:cubicBezTo>
                      <a:pt x="4224" y="10557"/>
                      <a:pt x="4259" y="9984"/>
                      <a:pt x="4295" y="9411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0"/>
                      <a:pt x="4403" y="8016"/>
                    </a:cubicBezTo>
                    <a:cubicBezTo>
                      <a:pt x="4492" y="8177"/>
                      <a:pt x="4599" y="8302"/>
                      <a:pt x="4725" y="8427"/>
                    </a:cubicBezTo>
                    <a:cubicBezTo>
                      <a:pt x="4725" y="8427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38" y="10414"/>
                    </a:cubicBezTo>
                    <a:cubicBezTo>
                      <a:pt x="6724" y="10913"/>
                      <a:pt x="7492" y="11346"/>
                      <a:pt x="8282" y="11346"/>
                    </a:cubicBezTo>
                    <a:cubicBezTo>
                      <a:pt x="8313" y="11346"/>
                      <a:pt x="8344" y="11345"/>
                      <a:pt x="8375" y="11344"/>
                    </a:cubicBezTo>
                    <a:cubicBezTo>
                      <a:pt x="8429" y="11344"/>
                      <a:pt x="8465" y="11290"/>
                      <a:pt x="8465" y="11237"/>
                    </a:cubicBezTo>
                    <a:cubicBezTo>
                      <a:pt x="8322" y="10431"/>
                      <a:pt x="7642" y="9751"/>
                      <a:pt x="7123" y="9179"/>
                    </a:cubicBezTo>
                    <a:cubicBezTo>
                      <a:pt x="6592" y="8586"/>
                      <a:pt x="5979" y="8128"/>
                      <a:pt x="5202" y="8128"/>
                    </a:cubicBezTo>
                    <a:cubicBezTo>
                      <a:pt x="5088" y="8128"/>
                      <a:pt x="4971" y="8138"/>
                      <a:pt x="4850" y="8159"/>
                    </a:cubicBezTo>
                    <a:cubicBezTo>
                      <a:pt x="4707" y="7926"/>
                      <a:pt x="4582" y="7694"/>
                      <a:pt x="4474" y="7461"/>
                    </a:cubicBezTo>
                    <a:cubicBezTo>
                      <a:pt x="4564" y="6298"/>
                      <a:pt x="4671" y="5135"/>
                      <a:pt x="4832" y="3971"/>
                    </a:cubicBezTo>
                    <a:cubicBezTo>
                      <a:pt x="4886" y="4150"/>
                      <a:pt x="4975" y="4329"/>
                      <a:pt x="5083" y="4472"/>
                    </a:cubicBezTo>
                    <a:cubicBezTo>
                      <a:pt x="5190" y="5224"/>
                      <a:pt x="5637" y="6047"/>
                      <a:pt x="6031" y="6638"/>
                    </a:cubicBezTo>
                    <a:cubicBezTo>
                      <a:pt x="6506" y="7342"/>
                      <a:pt x="7189" y="7855"/>
                      <a:pt x="8062" y="7855"/>
                    </a:cubicBezTo>
                    <a:cubicBezTo>
                      <a:pt x="8077" y="7855"/>
                      <a:pt x="8092" y="7855"/>
                      <a:pt x="8107" y="7855"/>
                    </a:cubicBezTo>
                    <a:cubicBezTo>
                      <a:pt x="8114" y="7857"/>
                      <a:pt x="8121" y="7858"/>
                      <a:pt x="8128" y="7858"/>
                    </a:cubicBezTo>
                    <a:cubicBezTo>
                      <a:pt x="8174" y="7858"/>
                      <a:pt x="8214" y="7812"/>
                      <a:pt x="8214" y="7765"/>
                    </a:cubicBezTo>
                    <a:cubicBezTo>
                      <a:pt x="8125" y="6172"/>
                      <a:pt x="6836" y="4115"/>
                      <a:pt x="5083" y="4079"/>
                    </a:cubicBezTo>
                    <a:cubicBezTo>
                      <a:pt x="4993" y="3882"/>
                      <a:pt x="4939" y="3667"/>
                      <a:pt x="4904" y="3434"/>
                    </a:cubicBezTo>
                    <a:cubicBezTo>
                      <a:pt x="5065" y="2307"/>
                      <a:pt x="5279" y="1198"/>
                      <a:pt x="5548" y="88"/>
                    </a:cubicBezTo>
                    <a:cubicBezTo>
                      <a:pt x="5559" y="35"/>
                      <a:pt x="5518" y="0"/>
                      <a:pt x="548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37"/>
              <p:cNvSpPr/>
              <p:nvPr/>
            </p:nvSpPr>
            <p:spPr>
              <a:xfrm>
                <a:off x="4622200" y="2790425"/>
                <a:ext cx="548750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7" extrusionOk="0">
                    <a:moveTo>
                      <a:pt x="12321" y="969"/>
                    </a:moveTo>
                    <a:cubicBezTo>
                      <a:pt x="12436" y="969"/>
                      <a:pt x="12321" y="1674"/>
                      <a:pt x="12304" y="1726"/>
                    </a:cubicBezTo>
                    <a:cubicBezTo>
                      <a:pt x="12196" y="2048"/>
                      <a:pt x="12053" y="2352"/>
                      <a:pt x="11856" y="2620"/>
                    </a:cubicBezTo>
                    <a:cubicBezTo>
                      <a:pt x="11606" y="3032"/>
                      <a:pt x="11266" y="3372"/>
                      <a:pt x="10872" y="3622"/>
                    </a:cubicBezTo>
                    <a:cubicBezTo>
                      <a:pt x="11301" y="3265"/>
                      <a:pt x="11677" y="2853"/>
                      <a:pt x="11964" y="2388"/>
                    </a:cubicBezTo>
                    <a:cubicBezTo>
                      <a:pt x="12107" y="2137"/>
                      <a:pt x="12196" y="1869"/>
                      <a:pt x="12214" y="1582"/>
                    </a:cubicBezTo>
                    <a:cubicBezTo>
                      <a:pt x="12232" y="1386"/>
                      <a:pt x="12268" y="1171"/>
                      <a:pt x="12286" y="974"/>
                    </a:cubicBezTo>
                    <a:lnTo>
                      <a:pt x="12304" y="974"/>
                    </a:lnTo>
                    <a:cubicBezTo>
                      <a:pt x="12310" y="971"/>
                      <a:pt x="12316" y="969"/>
                      <a:pt x="12321" y="969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6" y="443"/>
                      <a:pt x="9261" y="652"/>
                    </a:cubicBezTo>
                    <a:cubicBezTo>
                      <a:pt x="9977" y="1582"/>
                      <a:pt x="10067" y="2602"/>
                      <a:pt x="9941" y="3712"/>
                    </a:cubicBezTo>
                    <a:cubicBezTo>
                      <a:pt x="9888" y="3569"/>
                      <a:pt x="9816" y="3426"/>
                      <a:pt x="9709" y="3318"/>
                    </a:cubicBezTo>
                    <a:cubicBezTo>
                      <a:pt x="9697" y="3300"/>
                      <a:pt x="9681" y="3292"/>
                      <a:pt x="9665" y="3292"/>
                    </a:cubicBezTo>
                    <a:cubicBezTo>
                      <a:pt x="9633" y="3292"/>
                      <a:pt x="9601" y="3324"/>
                      <a:pt x="9601" y="3372"/>
                    </a:cubicBezTo>
                    <a:lnTo>
                      <a:pt x="9601" y="3444"/>
                    </a:lnTo>
                    <a:cubicBezTo>
                      <a:pt x="9458" y="3068"/>
                      <a:pt x="9244" y="2710"/>
                      <a:pt x="8975" y="2388"/>
                    </a:cubicBezTo>
                    <a:cubicBezTo>
                      <a:pt x="8850" y="2119"/>
                      <a:pt x="8778" y="1815"/>
                      <a:pt x="8742" y="1493"/>
                    </a:cubicBezTo>
                    <a:cubicBezTo>
                      <a:pt x="8725" y="1225"/>
                      <a:pt x="8742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061" y="470"/>
                    </a:moveTo>
                    <a:cubicBezTo>
                      <a:pt x="12340" y="470"/>
                      <a:pt x="12105" y="1063"/>
                      <a:pt x="12089" y="1189"/>
                    </a:cubicBezTo>
                    <a:cubicBezTo>
                      <a:pt x="12053" y="1797"/>
                      <a:pt x="11820" y="2352"/>
                      <a:pt x="11445" y="2817"/>
                    </a:cubicBezTo>
                    <a:cubicBezTo>
                      <a:pt x="11212" y="3086"/>
                      <a:pt x="10961" y="3336"/>
                      <a:pt x="10693" y="3569"/>
                    </a:cubicBezTo>
                    <a:cubicBezTo>
                      <a:pt x="10621" y="3640"/>
                      <a:pt x="10532" y="3712"/>
                      <a:pt x="10460" y="3784"/>
                    </a:cubicBezTo>
                    <a:cubicBezTo>
                      <a:pt x="10783" y="3229"/>
                      <a:pt x="11015" y="2602"/>
                      <a:pt x="11123" y="1976"/>
                    </a:cubicBezTo>
                    <a:cubicBezTo>
                      <a:pt x="11158" y="1779"/>
                      <a:pt x="11158" y="1582"/>
                      <a:pt x="11140" y="1368"/>
                    </a:cubicBezTo>
                    <a:cubicBezTo>
                      <a:pt x="11337" y="1028"/>
                      <a:pt x="11516" y="670"/>
                      <a:pt x="11910" y="509"/>
                    </a:cubicBezTo>
                    <a:cubicBezTo>
                      <a:pt x="11972" y="482"/>
                      <a:pt x="12021" y="470"/>
                      <a:pt x="12061" y="470"/>
                    </a:cubicBezTo>
                    <a:close/>
                    <a:moveTo>
                      <a:pt x="13384" y="1739"/>
                    </a:moveTo>
                    <a:cubicBezTo>
                      <a:pt x="13453" y="1739"/>
                      <a:pt x="13523" y="1741"/>
                      <a:pt x="13592" y="1744"/>
                    </a:cubicBezTo>
                    <a:lnTo>
                      <a:pt x="13592" y="1761"/>
                    </a:lnTo>
                    <a:cubicBezTo>
                      <a:pt x="13825" y="1761"/>
                      <a:pt x="13735" y="1797"/>
                      <a:pt x="13628" y="1976"/>
                    </a:cubicBezTo>
                    <a:cubicBezTo>
                      <a:pt x="13538" y="2155"/>
                      <a:pt x="13413" y="2388"/>
                      <a:pt x="13270" y="2585"/>
                    </a:cubicBezTo>
                    <a:cubicBezTo>
                      <a:pt x="12769" y="3336"/>
                      <a:pt x="11820" y="3605"/>
                      <a:pt x="11015" y="3945"/>
                    </a:cubicBezTo>
                    <a:lnTo>
                      <a:pt x="10979" y="3945"/>
                    </a:lnTo>
                    <a:cubicBezTo>
                      <a:pt x="10961" y="3891"/>
                      <a:pt x="10926" y="3873"/>
                      <a:pt x="10872" y="3873"/>
                    </a:cubicBezTo>
                    <a:lnTo>
                      <a:pt x="10872" y="3837"/>
                    </a:lnTo>
                    <a:cubicBezTo>
                      <a:pt x="11552" y="3444"/>
                      <a:pt x="12071" y="2817"/>
                      <a:pt x="12339" y="2084"/>
                    </a:cubicBezTo>
                    <a:cubicBezTo>
                      <a:pt x="12627" y="1796"/>
                      <a:pt x="13004" y="1739"/>
                      <a:pt x="13384" y="1739"/>
                    </a:cubicBezTo>
                    <a:close/>
                    <a:moveTo>
                      <a:pt x="12751" y="3300"/>
                    </a:moveTo>
                    <a:cubicBezTo>
                      <a:pt x="12769" y="3318"/>
                      <a:pt x="12787" y="3318"/>
                      <a:pt x="12787" y="3318"/>
                    </a:cubicBezTo>
                    <a:cubicBezTo>
                      <a:pt x="13037" y="3318"/>
                      <a:pt x="13288" y="3336"/>
                      <a:pt x="13520" y="3408"/>
                    </a:cubicBezTo>
                    <a:cubicBezTo>
                      <a:pt x="13588" y="3425"/>
                      <a:pt x="14216" y="3842"/>
                      <a:pt x="13997" y="3842"/>
                    </a:cubicBezTo>
                    <a:cubicBezTo>
                      <a:pt x="13984" y="3842"/>
                      <a:pt x="13968" y="3840"/>
                      <a:pt x="13950" y="3837"/>
                    </a:cubicBezTo>
                    <a:cubicBezTo>
                      <a:pt x="13902" y="3832"/>
                      <a:pt x="13855" y="3830"/>
                      <a:pt x="13809" y="3830"/>
                    </a:cubicBezTo>
                    <a:cubicBezTo>
                      <a:pt x="13683" y="3830"/>
                      <a:pt x="13562" y="3847"/>
                      <a:pt x="13431" y="3873"/>
                    </a:cubicBezTo>
                    <a:cubicBezTo>
                      <a:pt x="12871" y="3949"/>
                      <a:pt x="12384" y="4116"/>
                      <a:pt x="11872" y="4116"/>
                    </a:cubicBezTo>
                    <a:cubicBezTo>
                      <a:pt x="11664" y="4116"/>
                      <a:pt x="11452" y="4089"/>
                      <a:pt x="11230" y="4016"/>
                    </a:cubicBezTo>
                    <a:cubicBezTo>
                      <a:pt x="11767" y="3855"/>
                      <a:pt x="12286" y="3605"/>
                      <a:pt x="12751" y="3300"/>
                    </a:cubicBezTo>
                    <a:close/>
                    <a:moveTo>
                      <a:pt x="10703" y="216"/>
                    </a:moveTo>
                    <a:cubicBezTo>
                      <a:pt x="10736" y="216"/>
                      <a:pt x="10758" y="244"/>
                      <a:pt x="10765" y="312"/>
                    </a:cubicBezTo>
                    <a:cubicBezTo>
                      <a:pt x="10783" y="473"/>
                      <a:pt x="10818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7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0" y="3998"/>
                      <a:pt x="10085" y="4231"/>
                    </a:cubicBezTo>
                    <a:cubicBezTo>
                      <a:pt x="10067" y="4076"/>
                      <a:pt x="10034" y="3938"/>
                      <a:pt x="10000" y="3801"/>
                    </a:cubicBezTo>
                    <a:lnTo>
                      <a:pt x="10000" y="3801"/>
                    </a:lnTo>
                    <a:cubicBezTo>
                      <a:pt x="10027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38" y="885"/>
                    </a:cubicBezTo>
                    <a:cubicBezTo>
                      <a:pt x="10138" y="870"/>
                      <a:pt x="10544" y="216"/>
                      <a:pt x="10703" y="216"/>
                    </a:cubicBezTo>
                    <a:close/>
                    <a:moveTo>
                      <a:pt x="7633" y="1511"/>
                    </a:moveTo>
                    <a:lnTo>
                      <a:pt x="7633" y="1511"/>
                    </a:lnTo>
                    <a:cubicBezTo>
                      <a:pt x="8116" y="1779"/>
                      <a:pt x="8546" y="2119"/>
                      <a:pt x="8886" y="2531"/>
                    </a:cubicBezTo>
                    <a:cubicBezTo>
                      <a:pt x="8939" y="2585"/>
                      <a:pt x="8975" y="2638"/>
                      <a:pt x="9011" y="2692"/>
                    </a:cubicBezTo>
                    <a:cubicBezTo>
                      <a:pt x="9047" y="2746"/>
                      <a:pt x="9065" y="2781"/>
                      <a:pt x="9100" y="2817"/>
                    </a:cubicBezTo>
                    <a:cubicBezTo>
                      <a:pt x="9297" y="3157"/>
                      <a:pt x="9440" y="3533"/>
                      <a:pt x="9548" y="3909"/>
                    </a:cubicBezTo>
                    <a:cubicBezTo>
                      <a:pt x="9512" y="3927"/>
                      <a:pt x="9512" y="3963"/>
                      <a:pt x="9512" y="3980"/>
                    </a:cubicBezTo>
                    <a:cubicBezTo>
                      <a:pt x="9530" y="4088"/>
                      <a:pt x="9566" y="4213"/>
                      <a:pt x="9601" y="4320"/>
                    </a:cubicBezTo>
                    <a:cubicBezTo>
                      <a:pt x="9512" y="4249"/>
                      <a:pt x="9405" y="4195"/>
                      <a:pt x="9315" y="4124"/>
                    </a:cubicBezTo>
                    <a:cubicBezTo>
                      <a:pt x="9297" y="4052"/>
                      <a:pt x="9279" y="3998"/>
                      <a:pt x="9279" y="3927"/>
                    </a:cubicBezTo>
                    <a:lnTo>
                      <a:pt x="9297" y="3927"/>
                    </a:lnTo>
                    <a:cubicBezTo>
                      <a:pt x="9288" y="3900"/>
                      <a:pt x="9266" y="3886"/>
                      <a:pt x="9244" y="3886"/>
                    </a:cubicBezTo>
                    <a:cubicBezTo>
                      <a:pt x="9221" y="3886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39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0" y="1582"/>
                      <a:pt x="7633" y="1511"/>
                    </a:cubicBezTo>
                    <a:close/>
                    <a:moveTo>
                      <a:pt x="10675" y="3945"/>
                    </a:moveTo>
                    <a:cubicBezTo>
                      <a:pt x="10675" y="3980"/>
                      <a:pt x="10657" y="4034"/>
                      <a:pt x="10639" y="4088"/>
                    </a:cubicBezTo>
                    <a:cubicBezTo>
                      <a:pt x="10550" y="4195"/>
                      <a:pt x="10460" y="4320"/>
                      <a:pt x="10389" y="4464"/>
                    </a:cubicBezTo>
                    <a:cubicBezTo>
                      <a:pt x="10460" y="4285"/>
                      <a:pt x="10532" y="4124"/>
                      <a:pt x="10639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76" y="4356"/>
                      <a:pt x="9566" y="4410"/>
                      <a:pt x="9655" y="4481"/>
                    </a:cubicBezTo>
                    <a:cubicBezTo>
                      <a:pt x="9709" y="4643"/>
                      <a:pt x="9816" y="4768"/>
                      <a:pt x="9959" y="4857"/>
                    </a:cubicBezTo>
                    <a:lnTo>
                      <a:pt x="9888" y="4839"/>
                    </a:lnTo>
                    <a:cubicBezTo>
                      <a:pt x="9762" y="4804"/>
                      <a:pt x="9655" y="4714"/>
                      <a:pt x="9566" y="4625"/>
                    </a:cubicBezTo>
                    <a:cubicBezTo>
                      <a:pt x="9494" y="4535"/>
                      <a:pt x="9422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20" y="6915"/>
                      <a:pt x="9977" y="7148"/>
                    </a:cubicBezTo>
                    <a:cubicBezTo>
                      <a:pt x="9977" y="7040"/>
                      <a:pt x="9995" y="6951"/>
                      <a:pt x="10013" y="6844"/>
                    </a:cubicBezTo>
                    <a:cubicBezTo>
                      <a:pt x="10085" y="6683"/>
                      <a:pt x="10210" y="6539"/>
                      <a:pt x="10335" y="6432"/>
                    </a:cubicBezTo>
                    <a:close/>
                    <a:moveTo>
                      <a:pt x="5274" y="7633"/>
                    </a:moveTo>
                    <a:cubicBezTo>
                      <a:pt x="5318" y="7633"/>
                      <a:pt x="5350" y="7674"/>
                      <a:pt x="5360" y="7774"/>
                    </a:cubicBezTo>
                    <a:cubicBezTo>
                      <a:pt x="5378" y="8168"/>
                      <a:pt x="5271" y="8562"/>
                      <a:pt x="5092" y="8919"/>
                    </a:cubicBezTo>
                    <a:cubicBezTo>
                      <a:pt x="4931" y="9206"/>
                      <a:pt x="4734" y="9474"/>
                      <a:pt x="4483" y="9725"/>
                    </a:cubicBezTo>
                    <a:cubicBezTo>
                      <a:pt x="4474" y="9720"/>
                      <a:pt x="4464" y="9718"/>
                      <a:pt x="4455" y="9718"/>
                    </a:cubicBezTo>
                    <a:cubicBezTo>
                      <a:pt x="4430" y="9718"/>
                      <a:pt x="4407" y="9734"/>
                      <a:pt x="4394" y="9761"/>
                    </a:cubicBezTo>
                    <a:lnTo>
                      <a:pt x="4394" y="9564"/>
                    </a:lnTo>
                    <a:cubicBezTo>
                      <a:pt x="4537" y="9206"/>
                      <a:pt x="4609" y="8830"/>
                      <a:pt x="4573" y="8436"/>
                    </a:cubicBezTo>
                    <a:lnTo>
                      <a:pt x="4573" y="8436"/>
                    </a:lnTo>
                    <a:lnTo>
                      <a:pt x="4591" y="8454"/>
                    </a:lnTo>
                    <a:cubicBezTo>
                      <a:pt x="4609" y="8454"/>
                      <a:pt x="4627" y="8454"/>
                      <a:pt x="4644" y="8436"/>
                    </a:cubicBezTo>
                    <a:cubicBezTo>
                      <a:pt x="4716" y="8293"/>
                      <a:pt x="5098" y="7633"/>
                      <a:pt x="5274" y="7633"/>
                    </a:cubicBezTo>
                    <a:close/>
                    <a:moveTo>
                      <a:pt x="4049" y="7147"/>
                    </a:moveTo>
                    <a:cubicBezTo>
                      <a:pt x="4289" y="7147"/>
                      <a:pt x="4472" y="8143"/>
                      <a:pt x="4501" y="8347"/>
                    </a:cubicBezTo>
                    <a:cubicBezTo>
                      <a:pt x="4519" y="8687"/>
                      <a:pt x="4466" y="9045"/>
                      <a:pt x="4340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6"/>
                      <a:pt x="4251" y="9403"/>
                    </a:cubicBezTo>
                    <a:cubicBezTo>
                      <a:pt x="4161" y="9582"/>
                      <a:pt x="4090" y="9778"/>
                      <a:pt x="4072" y="9975"/>
                    </a:cubicBezTo>
                    <a:lnTo>
                      <a:pt x="4072" y="9957"/>
                    </a:lnTo>
                    <a:lnTo>
                      <a:pt x="4036" y="9922"/>
                    </a:lnTo>
                    <a:cubicBezTo>
                      <a:pt x="4072" y="9796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79"/>
                    </a:cubicBezTo>
                    <a:cubicBezTo>
                      <a:pt x="3624" y="8150"/>
                      <a:pt x="3678" y="7720"/>
                      <a:pt x="3875" y="7327"/>
                    </a:cubicBezTo>
                    <a:cubicBezTo>
                      <a:pt x="3935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39" y="7549"/>
                      <a:pt x="2777" y="7573"/>
                      <a:pt x="2819" y="7631"/>
                    </a:cubicBezTo>
                    <a:cubicBezTo>
                      <a:pt x="3105" y="7971"/>
                      <a:pt x="3374" y="8347"/>
                      <a:pt x="3624" y="8741"/>
                    </a:cubicBezTo>
                    <a:cubicBezTo>
                      <a:pt x="3678" y="8937"/>
                      <a:pt x="3750" y="9134"/>
                      <a:pt x="3857" y="9331"/>
                    </a:cubicBezTo>
                    <a:cubicBezTo>
                      <a:pt x="3893" y="9474"/>
                      <a:pt x="3893" y="9617"/>
                      <a:pt x="3893" y="9778"/>
                    </a:cubicBezTo>
                    <a:cubicBezTo>
                      <a:pt x="3857" y="9778"/>
                      <a:pt x="3821" y="9796"/>
                      <a:pt x="3803" y="9850"/>
                    </a:cubicBezTo>
                    <a:cubicBezTo>
                      <a:pt x="3768" y="9957"/>
                      <a:pt x="3768" y="10065"/>
                      <a:pt x="3803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6"/>
                    </a:cubicBezTo>
                    <a:cubicBezTo>
                      <a:pt x="3660" y="10101"/>
                      <a:pt x="3624" y="10047"/>
                      <a:pt x="3607" y="10011"/>
                    </a:cubicBezTo>
                    <a:cubicBezTo>
                      <a:pt x="3607" y="9993"/>
                      <a:pt x="3607" y="9957"/>
                      <a:pt x="3571" y="9957"/>
                    </a:cubicBezTo>
                    <a:lnTo>
                      <a:pt x="3535" y="9939"/>
                    </a:lnTo>
                    <a:cubicBezTo>
                      <a:pt x="3374" y="9743"/>
                      <a:pt x="3177" y="9582"/>
                      <a:pt x="2944" y="9456"/>
                    </a:cubicBezTo>
                    <a:cubicBezTo>
                      <a:pt x="2801" y="9259"/>
                      <a:pt x="2694" y="9063"/>
                      <a:pt x="2604" y="8848"/>
                    </a:cubicBezTo>
                    <a:cubicBezTo>
                      <a:pt x="2533" y="8633"/>
                      <a:pt x="2479" y="8418"/>
                      <a:pt x="2479" y="8186"/>
                    </a:cubicBezTo>
                    <a:cubicBezTo>
                      <a:pt x="2479" y="8054"/>
                      <a:pt x="2551" y="7549"/>
                      <a:pt x="2706" y="7549"/>
                    </a:cubicBezTo>
                    <a:close/>
                    <a:moveTo>
                      <a:pt x="6157" y="8470"/>
                    </a:moveTo>
                    <a:cubicBezTo>
                      <a:pt x="6432" y="8470"/>
                      <a:pt x="6110" y="9013"/>
                      <a:pt x="6040" y="9152"/>
                    </a:cubicBezTo>
                    <a:cubicBezTo>
                      <a:pt x="5861" y="9421"/>
                      <a:pt x="5629" y="9653"/>
                      <a:pt x="5360" y="9850"/>
                    </a:cubicBezTo>
                    <a:cubicBezTo>
                      <a:pt x="5110" y="10029"/>
                      <a:pt x="4823" y="10172"/>
                      <a:pt x="4519" y="10297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39" y="8471"/>
                      <a:pt x="6149" y="8470"/>
                      <a:pt x="6157" y="8470"/>
                    </a:cubicBezTo>
                    <a:close/>
                    <a:moveTo>
                      <a:pt x="5947" y="9512"/>
                    </a:moveTo>
                    <a:lnTo>
                      <a:pt x="5947" y="9512"/>
                    </a:lnTo>
                    <a:cubicBezTo>
                      <a:pt x="5948" y="9517"/>
                      <a:pt x="5949" y="9522"/>
                      <a:pt x="5951" y="9528"/>
                    </a:cubicBezTo>
                    <a:cubicBezTo>
                      <a:pt x="6022" y="9707"/>
                      <a:pt x="6094" y="9778"/>
                      <a:pt x="5933" y="9939"/>
                    </a:cubicBezTo>
                    <a:cubicBezTo>
                      <a:pt x="5754" y="10083"/>
                      <a:pt x="5575" y="10190"/>
                      <a:pt x="5360" y="10244"/>
                    </a:cubicBezTo>
                    <a:cubicBezTo>
                      <a:pt x="5092" y="10369"/>
                      <a:pt x="4788" y="10441"/>
                      <a:pt x="4501" y="10494"/>
                    </a:cubicBezTo>
                    <a:cubicBezTo>
                      <a:pt x="4877" y="10351"/>
                      <a:pt x="5235" y="10136"/>
                      <a:pt x="5557" y="9868"/>
                    </a:cubicBezTo>
                    <a:cubicBezTo>
                      <a:pt x="5702" y="9766"/>
                      <a:pt x="5833" y="9646"/>
                      <a:pt x="5947" y="9512"/>
                    </a:cubicBezTo>
                    <a:close/>
                    <a:moveTo>
                      <a:pt x="1609" y="9171"/>
                    </a:moveTo>
                    <a:cubicBezTo>
                      <a:pt x="2286" y="9243"/>
                      <a:pt x="2910" y="9547"/>
                      <a:pt x="3374" y="10065"/>
                    </a:cubicBezTo>
                    <a:cubicBezTo>
                      <a:pt x="3338" y="10083"/>
                      <a:pt x="3338" y="10136"/>
                      <a:pt x="3356" y="10172"/>
                    </a:cubicBezTo>
                    <a:cubicBezTo>
                      <a:pt x="3463" y="10351"/>
                      <a:pt x="3589" y="10530"/>
                      <a:pt x="3732" y="10691"/>
                    </a:cubicBezTo>
                    <a:cubicBezTo>
                      <a:pt x="2843" y="10513"/>
                      <a:pt x="1919" y="10071"/>
                      <a:pt x="1609" y="9171"/>
                    </a:cubicBezTo>
                    <a:close/>
                    <a:moveTo>
                      <a:pt x="13878" y="5036"/>
                    </a:moveTo>
                    <a:lnTo>
                      <a:pt x="13878" y="5036"/>
                    </a:lnTo>
                    <a:cubicBezTo>
                      <a:pt x="12787" y="7327"/>
                      <a:pt x="10711" y="9224"/>
                      <a:pt x="9709" y="11568"/>
                    </a:cubicBezTo>
                    <a:cubicBezTo>
                      <a:pt x="9906" y="10369"/>
                      <a:pt x="10317" y="9206"/>
                      <a:pt x="10944" y="8168"/>
                    </a:cubicBezTo>
                    <a:cubicBezTo>
                      <a:pt x="11713" y="6951"/>
                      <a:pt x="12912" y="6092"/>
                      <a:pt x="13878" y="5036"/>
                    </a:cubicBezTo>
                    <a:close/>
                    <a:moveTo>
                      <a:pt x="15000" y="11296"/>
                    </a:moveTo>
                    <a:cubicBezTo>
                      <a:pt x="15017" y="11296"/>
                      <a:pt x="15026" y="11307"/>
                      <a:pt x="15024" y="11335"/>
                    </a:cubicBezTo>
                    <a:cubicBezTo>
                      <a:pt x="15024" y="11675"/>
                      <a:pt x="14934" y="12033"/>
                      <a:pt x="14773" y="12355"/>
                    </a:cubicBezTo>
                    <a:cubicBezTo>
                      <a:pt x="14594" y="12713"/>
                      <a:pt x="14326" y="13035"/>
                      <a:pt x="13986" y="13250"/>
                    </a:cubicBezTo>
                    <a:cubicBezTo>
                      <a:pt x="14254" y="12838"/>
                      <a:pt x="14397" y="12355"/>
                      <a:pt x="14433" y="11872"/>
                    </a:cubicBezTo>
                    <a:lnTo>
                      <a:pt x="14415" y="11872"/>
                    </a:lnTo>
                    <a:cubicBezTo>
                      <a:pt x="14469" y="11783"/>
                      <a:pt x="14523" y="11711"/>
                      <a:pt x="14576" y="11640"/>
                    </a:cubicBezTo>
                    <a:cubicBezTo>
                      <a:pt x="14576" y="11640"/>
                      <a:pt x="14908" y="11296"/>
                      <a:pt x="15000" y="11296"/>
                    </a:cubicBezTo>
                    <a:close/>
                    <a:moveTo>
                      <a:pt x="14290" y="10852"/>
                    </a:moveTo>
                    <a:cubicBezTo>
                      <a:pt x="14290" y="11156"/>
                      <a:pt x="14290" y="11443"/>
                      <a:pt x="14254" y="11747"/>
                    </a:cubicBezTo>
                    <a:cubicBezTo>
                      <a:pt x="14236" y="12337"/>
                      <a:pt x="13986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53" y="12230"/>
                      <a:pt x="13556" y="11765"/>
                    </a:cubicBezTo>
                    <a:cubicBezTo>
                      <a:pt x="13556" y="11729"/>
                      <a:pt x="13556" y="11693"/>
                      <a:pt x="13574" y="11657"/>
                    </a:cubicBezTo>
                    <a:cubicBezTo>
                      <a:pt x="13574" y="11657"/>
                      <a:pt x="13574" y="11640"/>
                      <a:pt x="13556" y="11622"/>
                    </a:cubicBezTo>
                    <a:cubicBezTo>
                      <a:pt x="13613" y="11522"/>
                      <a:pt x="13682" y="11376"/>
                      <a:pt x="13689" y="11376"/>
                    </a:cubicBezTo>
                    <a:lnTo>
                      <a:pt x="13689" y="11376"/>
                    </a:lnTo>
                    <a:cubicBezTo>
                      <a:pt x="13691" y="11376"/>
                      <a:pt x="13689" y="11385"/>
                      <a:pt x="13682" y="11407"/>
                    </a:cubicBezTo>
                    <a:lnTo>
                      <a:pt x="13753" y="11246"/>
                    </a:lnTo>
                    <a:cubicBezTo>
                      <a:pt x="13860" y="11049"/>
                      <a:pt x="14057" y="10906"/>
                      <a:pt x="14290" y="10852"/>
                    </a:cubicBezTo>
                    <a:close/>
                    <a:moveTo>
                      <a:pt x="12518" y="11031"/>
                    </a:moveTo>
                    <a:lnTo>
                      <a:pt x="12518" y="11031"/>
                    </a:lnTo>
                    <a:cubicBezTo>
                      <a:pt x="12572" y="11335"/>
                      <a:pt x="12679" y="11622"/>
                      <a:pt x="12805" y="11908"/>
                    </a:cubicBezTo>
                    <a:cubicBezTo>
                      <a:pt x="13037" y="12463"/>
                      <a:pt x="13180" y="12892"/>
                      <a:pt x="13055" y="13483"/>
                    </a:cubicBezTo>
                    <a:cubicBezTo>
                      <a:pt x="13037" y="13411"/>
                      <a:pt x="13002" y="13340"/>
                      <a:pt x="12966" y="13268"/>
                    </a:cubicBezTo>
                    <a:cubicBezTo>
                      <a:pt x="12954" y="13244"/>
                      <a:pt x="12932" y="13234"/>
                      <a:pt x="12909" y="13234"/>
                    </a:cubicBezTo>
                    <a:cubicBezTo>
                      <a:pt x="12864" y="13234"/>
                      <a:pt x="12817" y="13274"/>
                      <a:pt x="12840" y="13322"/>
                    </a:cubicBezTo>
                    <a:lnTo>
                      <a:pt x="12948" y="13608"/>
                    </a:lnTo>
                    <a:cubicBezTo>
                      <a:pt x="12160" y="13322"/>
                      <a:pt x="12017" y="11657"/>
                      <a:pt x="12518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93"/>
                      <a:pt x="9011" y="13518"/>
                      <a:pt x="9011" y="13644"/>
                    </a:cubicBezTo>
                    <a:cubicBezTo>
                      <a:pt x="8993" y="13590"/>
                      <a:pt x="8975" y="13536"/>
                      <a:pt x="8957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34" y="11110"/>
                    </a:moveTo>
                    <a:cubicBezTo>
                      <a:pt x="13046" y="11110"/>
                      <a:pt x="13505" y="11954"/>
                      <a:pt x="13520" y="12015"/>
                    </a:cubicBezTo>
                    <a:cubicBezTo>
                      <a:pt x="13646" y="12337"/>
                      <a:pt x="13646" y="12677"/>
                      <a:pt x="13520" y="13000"/>
                    </a:cubicBezTo>
                    <a:cubicBezTo>
                      <a:pt x="13485" y="13000"/>
                      <a:pt x="13449" y="13017"/>
                      <a:pt x="13431" y="13071"/>
                    </a:cubicBezTo>
                    <a:cubicBezTo>
                      <a:pt x="13359" y="13268"/>
                      <a:pt x="13288" y="13465"/>
                      <a:pt x="13234" y="13680"/>
                    </a:cubicBezTo>
                    <a:lnTo>
                      <a:pt x="13216" y="13680"/>
                    </a:lnTo>
                    <a:cubicBezTo>
                      <a:pt x="13198" y="13697"/>
                      <a:pt x="13198" y="13715"/>
                      <a:pt x="13216" y="13733"/>
                    </a:cubicBezTo>
                    <a:lnTo>
                      <a:pt x="13198" y="13823"/>
                    </a:lnTo>
                    <a:lnTo>
                      <a:pt x="13145" y="13697"/>
                    </a:lnTo>
                    <a:cubicBezTo>
                      <a:pt x="13163" y="13680"/>
                      <a:pt x="13163" y="13644"/>
                      <a:pt x="13127" y="13644"/>
                    </a:cubicBezTo>
                    <a:cubicBezTo>
                      <a:pt x="13646" y="12892"/>
                      <a:pt x="12966" y="11997"/>
                      <a:pt x="12715" y="11210"/>
                    </a:cubicBezTo>
                    <a:cubicBezTo>
                      <a:pt x="12733" y="11210"/>
                      <a:pt x="12751" y="11210"/>
                      <a:pt x="12751" y="11192"/>
                    </a:cubicBezTo>
                    <a:cubicBezTo>
                      <a:pt x="12769" y="11135"/>
                      <a:pt x="12798" y="11110"/>
                      <a:pt x="12834" y="11110"/>
                    </a:cubicBezTo>
                    <a:close/>
                    <a:moveTo>
                      <a:pt x="20504" y="13041"/>
                    </a:moveTo>
                    <a:cubicBezTo>
                      <a:pt x="20541" y="13041"/>
                      <a:pt x="20560" y="13055"/>
                      <a:pt x="20553" y="13089"/>
                    </a:cubicBezTo>
                    <a:cubicBezTo>
                      <a:pt x="20339" y="14073"/>
                      <a:pt x="19587" y="14556"/>
                      <a:pt x="18853" y="15111"/>
                    </a:cubicBezTo>
                    <a:cubicBezTo>
                      <a:pt x="18996" y="14717"/>
                      <a:pt x="19175" y="14342"/>
                      <a:pt x="19354" y="13966"/>
                    </a:cubicBezTo>
                    <a:cubicBezTo>
                      <a:pt x="19480" y="13733"/>
                      <a:pt x="19641" y="13536"/>
                      <a:pt x="19820" y="13357"/>
                    </a:cubicBezTo>
                    <a:cubicBezTo>
                      <a:pt x="19878" y="13299"/>
                      <a:pt x="20348" y="13041"/>
                      <a:pt x="20504" y="13041"/>
                    </a:cubicBezTo>
                    <a:close/>
                    <a:moveTo>
                      <a:pt x="18693" y="12120"/>
                    </a:moveTo>
                    <a:cubicBezTo>
                      <a:pt x="18705" y="12120"/>
                      <a:pt x="18717" y="12126"/>
                      <a:pt x="18728" y="12141"/>
                    </a:cubicBezTo>
                    <a:cubicBezTo>
                      <a:pt x="18907" y="12409"/>
                      <a:pt x="19050" y="12695"/>
                      <a:pt x="19140" y="13000"/>
                    </a:cubicBezTo>
                    <a:cubicBezTo>
                      <a:pt x="19319" y="13518"/>
                      <a:pt x="19104" y="14002"/>
                      <a:pt x="18871" y="14467"/>
                    </a:cubicBezTo>
                    <a:cubicBezTo>
                      <a:pt x="18856" y="14460"/>
                      <a:pt x="18841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67" y="14700"/>
                      <a:pt x="18424" y="14986"/>
                      <a:pt x="18352" y="15272"/>
                    </a:cubicBezTo>
                    <a:lnTo>
                      <a:pt x="18334" y="15308"/>
                    </a:lnTo>
                    <a:lnTo>
                      <a:pt x="18316" y="15308"/>
                    </a:lnTo>
                    <a:cubicBezTo>
                      <a:pt x="18316" y="14485"/>
                      <a:pt x="18245" y="13644"/>
                      <a:pt x="18388" y="12821"/>
                    </a:cubicBezTo>
                    <a:cubicBezTo>
                      <a:pt x="18388" y="12804"/>
                      <a:pt x="18566" y="12120"/>
                      <a:pt x="18693" y="12120"/>
                    </a:cubicBezTo>
                    <a:close/>
                    <a:moveTo>
                      <a:pt x="17801" y="13100"/>
                    </a:moveTo>
                    <a:cubicBezTo>
                      <a:pt x="17803" y="13104"/>
                      <a:pt x="17808" y="13107"/>
                      <a:pt x="17815" y="13107"/>
                    </a:cubicBezTo>
                    <a:cubicBezTo>
                      <a:pt x="17851" y="13214"/>
                      <a:pt x="17905" y="13304"/>
                      <a:pt x="17958" y="13393"/>
                    </a:cubicBezTo>
                    <a:cubicBezTo>
                      <a:pt x="18012" y="13465"/>
                      <a:pt x="18084" y="13554"/>
                      <a:pt x="18173" y="13608"/>
                    </a:cubicBezTo>
                    <a:cubicBezTo>
                      <a:pt x="18155" y="14229"/>
                      <a:pt x="18190" y="14867"/>
                      <a:pt x="18226" y="15505"/>
                    </a:cubicBezTo>
                    <a:lnTo>
                      <a:pt x="18155" y="15505"/>
                    </a:lnTo>
                    <a:cubicBezTo>
                      <a:pt x="17851" y="15147"/>
                      <a:pt x="17672" y="14682"/>
                      <a:pt x="17690" y="14216"/>
                    </a:cubicBezTo>
                    <a:cubicBezTo>
                      <a:pt x="17690" y="13948"/>
                      <a:pt x="17708" y="13697"/>
                      <a:pt x="17762" y="13447"/>
                    </a:cubicBezTo>
                    <a:cubicBezTo>
                      <a:pt x="17780" y="13375"/>
                      <a:pt x="17797" y="13304"/>
                      <a:pt x="17815" y="13232"/>
                    </a:cubicBezTo>
                    <a:cubicBezTo>
                      <a:pt x="17815" y="13182"/>
                      <a:pt x="17815" y="13148"/>
                      <a:pt x="17801" y="13100"/>
                    </a:cubicBezTo>
                    <a:close/>
                    <a:moveTo>
                      <a:pt x="18853" y="15362"/>
                    </a:moveTo>
                    <a:lnTo>
                      <a:pt x="18853" y="15362"/>
                    </a:lnTo>
                    <a:cubicBezTo>
                      <a:pt x="18746" y="15433"/>
                      <a:pt x="18621" y="15487"/>
                      <a:pt x="18495" y="15541"/>
                    </a:cubicBezTo>
                    <a:cubicBezTo>
                      <a:pt x="18495" y="15523"/>
                      <a:pt x="18477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3"/>
                      <a:pt x="18728" y="15397"/>
                      <a:pt x="18853" y="15362"/>
                    </a:cubicBezTo>
                    <a:close/>
                    <a:moveTo>
                      <a:pt x="20979" y="14196"/>
                    </a:moveTo>
                    <a:cubicBezTo>
                      <a:pt x="21063" y="14196"/>
                      <a:pt x="21148" y="14203"/>
                      <a:pt x="21233" y="14216"/>
                    </a:cubicBezTo>
                    <a:cubicBezTo>
                      <a:pt x="21699" y="14324"/>
                      <a:pt x="21394" y="14700"/>
                      <a:pt x="21180" y="14861"/>
                    </a:cubicBezTo>
                    <a:cubicBezTo>
                      <a:pt x="20607" y="15254"/>
                      <a:pt x="19945" y="15397"/>
                      <a:pt x="19301" y="15612"/>
                    </a:cubicBezTo>
                    <a:cubicBezTo>
                      <a:pt x="19283" y="15576"/>
                      <a:pt x="19247" y="15559"/>
                      <a:pt x="19211" y="15559"/>
                    </a:cubicBezTo>
                    <a:lnTo>
                      <a:pt x="18907" y="15594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6" y="15147"/>
                      <a:pt x="19301" y="15075"/>
                      <a:pt x="19229" y="15057"/>
                    </a:cubicBezTo>
                    <a:cubicBezTo>
                      <a:pt x="19283" y="15004"/>
                      <a:pt x="19354" y="14950"/>
                      <a:pt x="19408" y="14896"/>
                    </a:cubicBezTo>
                    <a:lnTo>
                      <a:pt x="19533" y="14807"/>
                    </a:lnTo>
                    <a:cubicBezTo>
                      <a:pt x="19766" y="14646"/>
                      <a:pt x="19999" y="14503"/>
                      <a:pt x="20267" y="14377"/>
                    </a:cubicBezTo>
                    <a:cubicBezTo>
                      <a:pt x="20482" y="14257"/>
                      <a:pt x="20727" y="14196"/>
                      <a:pt x="20979" y="14196"/>
                    </a:cubicBezTo>
                    <a:close/>
                    <a:moveTo>
                      <a:pt x="9584" y="14861"/>
                    </a:moveTo>
                    <a:lnTo>
                      <a:pt x="9584" y="14879"/>
                    </a:lnTo>
                    <a:cubicBezTo>
                      <a:pt x="9584" y="15075"/>
                      <a:pt x="9530" y="15290"/>
                      <a:pt x="9440" y="15487"/>
                    </a:cubicBezTo>
                    <a:cubicBezTo>
                      <a:pt x="9369" y="15612"/>
                      <a:pt x="9297" y="15737"/>
                      <a:pt x="9226" y="15845"/>
                    </a:cubicBezTo>
                    <a:cubicBezTo>
                      <a:pt x="9244" y="15487"/>
                      <a:pt x="9369" y="15147"/>
                      <a:pt x="9584" y="14861"/>
                    </a:cubicBezTo>
                    <a:close/>
                    <a:moveTo>
                      <a:pt x="6130" y="15541"/>
                    </a:moveTo>
                    <a:cubicBezTo>
                      <a:pt x="6128" y="15695"/>
                      <a:pt x="6111" y="15832"/>
                      <a:pt x="6094" y="15970"/>
                    </a:cubicBezTo>
                    <a:cubicBezTo>
                      <a:pt x="6076" y="16095"/>
                      <a:pt x="6040" y="16239"/>
                      <a:pt x="5987" y="16346"/>
                    </a:cubicBezTo>
                    <a:cubicBezTo>
                      <a:pt x="5969" y="16078"/>
                      <a:pt x="6022" y="15791"/>
                      <a:pt x="6130" y="15541"/>
                    </a:cubicBezTo>
                    <a:close/>
                    <a:moveTo>
                      <a:pt x="20392" y="15600"/>
                    </a:moveTo>
                    <a:cubicBezTo>
                      <a:pt x="20947" y="15600"/>
                      <a:pt x="21483" y="15740"/>
                      <a:pt x="21734" y="16131"/>
                    </a:cubicBezTo>
                    <a:cubicBezTo>
                      <a:pt x="21847" y="16300"/>
                      <a:pt x="20923" y="16358"/>
                      <a:pt x="20468" y="16358"/>
                    </a:cubicBezTo>
                    <a:cubicBezTo>
                      <a:pt x="20344" y="16358"/>
                      <a:pt x="20254" y="16354"/>
                      <a:pt x="20231" y="16346"/>
                    </a:cubicBezTo>
                    <a:lnTo>
                      <a:pt x="20213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4"/>
                      <a:pt x="19104" y="15899"/>
                      <a:pt x="19104" y="15881"/>
                    </a:cubicBezTo>
                    <a:cubicBezTo>
                      <a:pt x="19390" y="15827"/>
                      <a:pt x="19659" y="15737"/>
                      <a:pt x="19927" y="15630"/>
                    </a:cubicBezTo>
                    <a:cubicBezTo>
                      <a:pt x="20080" y="15611"/>
                      <a:pt x="20237" y="15600"/>
                      <a:pt x="20392" y="15600"/>
                    </a:cubicBezTo>
                    <a:close/>
                    <a:moveTo>
                      <a:pt x="13520" y="16274"/>
                    </a:moveTo>
                    <a:lnTo>
                      <a:pt x="13520" y="16274"/>
                    </a:lnTo>
                    <a:cubicBezTo>
                      <a:pt x="13503" y="16418"/>
                      <a:pt x="13431" y="16543"/>
                      <a:pt x="13324" y="16650"/>
                    </a:cubicBezTo>
                    <a:cubicBezTo>
                      <a:pt x="13288" y="16686"/>
                      <a:pt x="13234" y="16740"/>
                      <a:pt x="13180" y="16775"/>
                    </a:cubicBezTo>
                    <a:cubicBezTo>
                      <a:pt x="13198" y="16740"/>
                      <a:pt x="13180" y="16722"/>
                      <a:pt x="13145" y="16722"/>
                    </a:cubicBezTo>
                    <a:lnTo>
                      <a:pt x="13145" y="16704"/>
                    </a:lnTo>
                    <a:cubicBezTo>
                      <a:pt x="13163" y="16686"/>
                      <a:pt x="13180" y="16668"/>
                      <a:pt x="13198" y="16650"/>
                    </a:cubicBezTo>
                    <a:cubicBezTo>
                      <a:pt x="13234" y="16579"/>
                      <a:pt x="13288" y="16525"/>
                      <a:pt x="13342" y="16471"/>
                    </a:cubicBezTo>
                    <a:cubicBezTo>
                      <a:pt x="13395" y="16400"/>
                      <a:pt x="13467" y="16346"/>
                      <a:pt x="13520" y="16274"/>
                    </a:cubicBezTo>
                    <a:close/>
                    <a:moveTo>
                      <a:pt x="16921" y="16596"/>
                    </a:moveTo>
                    <a:lnTo>
                      <a:pt x="17046" y="16614"/>
                    </a:lnTo>
                    <a:cubicBezTo>
                      <a:pt x="17171" y="16614"/>
                      <a:pt x="17278" y="16668"/>
                      <a:pt x="17386" y="16740"/>
                    </a:cubicBezTo>
                    <a:cubicBezTo>
                      <a:pt x="17422" y="16775"/>
                      <a:pt x="17368" y="16793"/>
                      <a:pt x="17332" y="16811"/>
                    </a:cubicBezTo>
                    <a:cubicBezTo>
                      <a:pt x="17243" y="16865"/>
                      <a:pt x="17153" y="16883"/>
                      <a:pt x="17064" y="16883"/>
                    </a:cubicBezTo>
                    <a:cubicBezTo>
                      <a:pt x="16921" y="16865"/>
                      <a:pt x="16777" y="16847"/>
                      <a:pt x="16634" y="16829"/>
                    </a:cubicBezTo>
                    <a:cubicBezTo>
                      <a:pt x="16724" y="16740"/>
                      <a:pt x="16831" y="16668"/>
                      <a:pt x="16921" y="16596"/>
                    </a:cubicBezTo>
                    <a:close/>
                    <a:moveTo>
                      <a:pt x="15722" y="16382"/>
                    </a:move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5" y="16936"/>
                      <a:pt x="15525" y="16632"/>
                      <a:pt x="15722" y="16382"/>
                    </a:cubicBezTo>
                    <a:close/>
                    <a:moveTo>
                      <a:pt x="18835" y="16006"/>
                    </a:moveTo>
                    <a:lnTo>
                      <a:pt x="18925" y="16024"/>
                    </a:lnTo>
                    <a:cubicBezTo>
                      <a:pt x="19301" y="16364"/>
                      <a:pt x="19802" y="16561"/>
                      <a:pt x="20303" y="16579"/>
                    </a:cubicBezTo>
                    <a:cubicBezTo>
                      <a:pt x="20625" y="16901"/>
                      <a:pt x="20875" y="17259"/>
                      <a:pt x="21072" y="17670"/>
                    </a:cubicBezTo>
                    <a:cubicBezTo>
                      <a:pt x="20088" y="17599"/>
                      <a:pt x="19354" y="16811"/>
                      <a:pt x="18835" y="16006"/>
                    </a:cubicBezTo>
                    <a:close/>
                    <a:moveTo>
                      <a:pt x="8689" y="17366"/>
                    </a:moveTo>
                    <a:lnTo>
                      <a:pt x="8689" y="17366"/>
                    </a:lnTo>
                    <a:cubicBezTo>
                      <a:pt x="8868" y="17652"/>
                      <a:pt x="8975" y="17992"/>
                      <a:pt x="9011" y="18332"/>
                    </a:cubicBezTo>
                    <a:cubicBezTo>
                      <a:pt x="8868" y="18028"/>
                      <a:pt x="8760" y="17688"/>
                      <a:pt x="8689" y="17366"/>
                    </a:cubicBezTo>
                    <a:close/>
                    <a:moveTo>
                      <a:pt x="7382" y="18619"/>
                    </a:moveTo>
                    <a:lnTo>
                      <a:pt x="7382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5"/>
                      <a:pt x="7329" y="18887"/>
                      <a:pt x="7382" y="18619"/>
                    </a:cubicBezTo>
                    <a:close/>
                    <a:moveTo>
                      <a:pt x="10890" y="14449"/>
                    </a:moveTo>
                    <a:lnTo>
                      <a:pt x="10890" y="14449"/>
                    </a:lnTo>
                    <a:cubicBezTo>
                      <a:pt x="11087" y="14735"/>
                      <a:pt x="11319" y="15004"/>
                      <a:pt x="11588" y="15236"/>
                    </a:cubicBezTo>
                    <a:cubicBezTo>
                      <a:pt x="12662" y="16346"/>
                      <a:pt x="12536" y="17903"/>
                      <a:pt x="12160" y="19299"/>
                    </a:cubicBezTo>
                    <a:cubicBezTo>
                      <a:pt x="12143" y="19317"/>
                      <a:pt x="12160" y="19334"/>
                      <a:pt x="12178" y="19334"/>
                    </a:cubicBezTo>
                    <a:cubicBezTo>
                      <a:pt x="12125" y="19478"/>
                      <a:pt x="12089" y="19603"/>
                      <a:pt x="12035" y="19728"/>
                    </a:cubicBezTo>
                    <a:cubicBezTo>
                      <a:pt x="12268" y="18458"/>
                      <a:pt x="12125" y="17151"/>
                      <a:pt x="11624" y="15952"/>
                    </a:cubicBezTo>
                    <a:cubicBezTo>
                      <a:pt x="11624" y="15941"/>
                      <a:pt x="11618" y="15937"/>
                      <a:pt x="11611" y="15937"/>
                    </a:cubicBezTo>
                    <a:cubicBezTo>
                      <a:pt x="11595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3"/>
                      <a:pt x="11981" y="18243"/>
                    </a:cubicBezTo>
                    <a:cubicBezTo>
                      <a:pt x="12017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1" y="20641"/>
                    </a:cubicBezTo>
                    <a:cubicBezTo>
                      <a:pt x="11713" y="19997"/>
                      <a:pt x="11659" y="19352"/>
                      <a:pt x="11480" y="18726"/>
                    </a:cubicBezTo>
                    <a:lnTo>
                      <a:pt x="11463" y="18744"/>
                    </a:lnTo>
                    <a:cubicBezTo>
                      <a:pt x="11140" y="17455"/>
                      <a:pt x="11123" y="16256"/>
                      <a:pt x="11015" y="14932"/>
                    </a:cubicBezTo>
                    <a:cubicBezTo>
                      <a:pt x="11015" y="14771"/>
                      <a:pt x="10979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3"/>
                      <a:pt x="9601" y="20498"/>
                      <a:pt x="9458" y="20766"/>
                    </a:cubicBezTo>
                    <a:cubicBezTo>
                      <a:pt x="9440" y="20623"/>
                      <a:pt x="9422" y="20498"/>
                      <a:pt x="9405" y="20354"/>
                    </a:cubicBezTo>
                    <a:lnTo>
                      <a:pt x="9422" y="20354"/>
                    </a:lnTo>
                    <a:cubicBezTo>
                      <a:pt x="9476" y="20175"/>
                      <a:pt x="9566" y="20032"/>
                      <a:pt x="9673" y="19907"/>
                    </a:cubicBezTo>
                    <a:close/>
                    <a:moveTo>
                      <a:pt x="7669" y="21589"/>
                    </a:moveTo>
                    <a:lnTo>
                      <a:pt x="7669" y="21589"/>
                    </a:lnTo>
                    <a:cubicBezTo>
                      <a:pt x="7955" y="21661"/>
                      <a:pt x="8134" y="21893"/>
                      <a:pt x="8367" y="22054"/>
                    </a:cubicBezTo>
                    <a:cubicBezTo>
                      <a:pt x="8098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lnTo>
                      <a:pt x="8564" y="24936"/>
                    </a:lnTo>
                    <a:cubicBezTo>
                      <a:pt x="8671" y="25150"/>
                      <a:pt x="8725" y="25383"/>
                      <a:pt x="8707" y="25616"/>
                    </a:cubicBezTo>
                    <a:cubicBezTo>
                      <a:pt x="8599" y="25401"/>
                      <a:pt x="8564" y="25168"/>
                      <a:pt x="8564" y="24936"/>
                    </a:cubicBezTo>
                    <a:close/>
                    <a:moveTo>
                      <a:pt x="15961" y="23939"/>
                    </a:moveTo>
                    <a:cubicBezTo>
                      <a:pt x="16070" y="23939"/>
                      <a:pt x="16161" y="24653"/>
                      <a:pt x="16168" y="24653"/>
                    </a:cubicBezTo>
                    <a:cubicBezTo>
                      <a:pt x="16169" y="24653"/>
                      <a:pt x="16169" y="24652"/>
                      <a:pt x="16169" y="24649"/>
                    </a:cubicBezTo>
                    <a:lnTo>
                      <a:pt x="16169" y="24649"/>
                    </a:lnTo>
                    <a:cubicBezTo>
                      <a:pt x="16169" y="24989"/>
                      <a:pt x="16079" y="25347"/>
                      <a:pt x="15918" y="25669"/>
                    </a:cubicBezTo>
                    <a:cubicBezTo>
                      <a:pt x="15793" y="25938"/>
                      <a:pt x="15632" y="26188"/>
                      <a:pt x="15435" y="26403"/>
                    </a:cubicBezTo>
                    <a:cubicBezTo>
                      <a:pt x="15435" y="26367"/>
                      <a:pt x="15435" y="26331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4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2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8" y="24345"/>
                      <a:pt x="15936" y="23951"/>
                    </a:cubicBezTo>
                    <a:cubicBezTo>
                      <a:pt x="15945" y="23943"/>
                      <a:pt x="15953" y="23939"/>
                      <a:pt x="15961" y="23939"/>
                    </a:cubicBezTo>
                    <a:close/>
                    <a:moveTo>
                      <a:pt x="14067" y="23984"/>
                    </a:moveTo>
                    <a:cubicBezTo>
                      <a:pt x="14105" y="23984"/>
                      <a:pt x="14149" y="23996"/>
                      <a:pt x="14200" y="24023"/>
                    </a:cubicBezTo>
                    <a:cubicBezTo>
                      <a:pt x="14558" y="24202"/>
                      <a:pt x="14809" y="24506"/>
                      <a:pt x="14934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69"/>
                      <a:pt x="14970" y="25938"/>
                      <a:pt x="14970" y="26206"/>
                    </a:cubicBezTo>
                    <a:cubicBezTo>
                      <a:pt x="14952" y="26242"/>
                      <a:pt x="14934" y="26296"/>
                      <a:pt x="14916" y="26331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8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1"/>
                    </a:cubicBezTo>
                    <a:cubicBezTo>
                      <a:pt x="14684" y="26242"/>
                      <a:pt x="14737" y="26492"/>
                      <a:pt x="14791" y="26725"/>
                    </a:cubicBezTo>
                    <a:cubicBezTo>
                      <a:pt x="14719" y="26654"/>
                      <a:pt x="14648" y="26582"/>
                      <a:pt x="14594" y="26510"/>
                    </a:cubicBezTo>
                    <a:lnTo>
                      <a:pt x="14594" y="26492"/>
                    </a:lnTo>
                    <a:cubicBezTo>
                      <a:pt x="14523" y="26224"/>
                      <a:pt x="14379" y="25974"/>
                      <a:pt x="14183" y="25777"/>
                    </a:cubicBezTo>
                    <a:cubicBezTo>
                      <a:pt x="14022" y="25401"/>
                      <a:pt x="13914" y="25007"/>
                      <a:pt x="13860" y="24596"/>
                    </a:cubicBezTo>
                    <a:cubicBezTo>
                      <a:pt x="13845" y="24457"/>
                      <a:pt x="13830" y="23984"/>
                      <a:pt x="14067" y="23984"/>
                    </a:cubicBezTo>
                    <a:close/>
                    <a:moveTo>
                      <a:pt x="17500" y="24936"/>
                    </a:moveTo>
                    <a:lnTo>
                      <a:pt x="17500" y="24936"/>
                    </a:lnTo>
                    <a:cubicBezTo>
                      <a:pt x="17233" y="25376"/>
                      <a:pt x="16898" y="25763"/>
                      <a:pt x="16527" y="26081"/>
                    </a:cubicBezTo>
                    <a:cubicBezTo>
                      <a:pt x="16294" y="26278"/>
                      <a:pt x="16062" y="26457"/>
                      <a:pt x="15829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0"/>
                      <a:pt x="15507" y="26850"/>
                    </a:cubicBezTo>
                    <a:cubicBezTo>
                      <a:pt x="15453" y="26886"/>
                      <a:pt x="15399" y="26940"/>
                      <a:pt x="15364" y="26976"/>
                    </a:cubicBezTo>
                    <a:lnTo>
                      <a:pt x="15256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2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7"/>
                      <a:pt x="13342" y="25455"/>
                    </a:cubicBezTo>
                    <a:cubicBezTo>
                      <a:pt x="13538" y="25508"/>
                      <a:pt x="13699" y="25616"/>
                      <a:pt x="13843" y="25741"/>
                    </a:cubicBezTo>
                    <a:cubicBezTo>
                      <a:pt x="13950" y="25830"/>
                      <a:pt x="14057" y="25920"/>
                      <a:pt x="14147" y="26027"/>
                    </a:cubicBezTo>
                    <a:cubicBezTo>
                      <a:pt x="14218" y="26206"/>
                      <a:pt x="14308" y="26367"/>
                      <a:pt x="14415" y="26528"/>
                    </a:cubicBezTo>
                    <a:cubicBezTo>
                      <a:pt x="14433" y="26689"/>
                      <a:pt x="14469" y="26850"/>
                      <a:pt x="14523" y="26994"/>
                    </a:cubicBezTo>
                    <a:cubicBezTo>
                      <a:pt x="13860" y="26850"/>
                      <a:pt x="13324" y="26367"/>
                      <a:pt x="13109" y="25741"/>
                    </a:cubicBezTo>
                    <a:cubicBezTo>
                      <a:pt x="13037" y="25512"/>
                      <a:pt x="13057" y="25443"/>
                      <a:pt x="13206" y="25443"/>
                    </a:cubicBezTo>
                    <a:close/>
                    <a:moveTo>
                      <a:pt x="17332" y="26385"/>
                    </a:moveTo>
                    <a:cubicBezTo>
                      <a:pt x="16885" y="26725"/>
                      <a:pt x="16384" y="26922"/>
                      <a:pt x="15847" y="27011"/>
                    </a:cubicBezTo>
                    <a:cubicBezTo>
                      <a:pt x="15865" y="26958"/>
                      <a:pt x="15901" y="26904"/>
                      <a:pt x="15918" y="26868"/>
                    </a:cubicBezTo>
                    <a:cubicBezTo>
                      <a:pt x="15918" y="26832"/>
                      <a:pt x="15918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0"/>
                    </a:moveTo>
                    <a:lnTo>
                      <a:pt x="10568" y="26170"/>
                    </a:lnTo>
                    <a:cubicBezTo>
                      <a:pt x="10550" y="26349"/>
                      <a:pt x="10496" y="26528"/>
                      <a:pt x="10425" y="26689"/>
                    </a:cubicBezTo>
                    <a:cubicBezTo>
                      <a:pt x="10371" y="26850"/>
                      <a:pt x="10299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0"/>
                    </a:cubicBezTo>
                    <a:close/>
                    <a:moveTo>
                      <a:pt x="14719" y="27137"/>
                    </a:moveTo>
                    <a:cubicBezTo>
                      <a:pt x="14755" y="27244"/>
                      <a:pt x="14791" y="27334"/>
                      <a:pt x="14809" y="27441"/>
                    </a:cubicBezTo>
                    <a:lnTo>
                      <a:pt x="14773" y="27548"/>
                    </a:lnTo>
                    <a:cubicBezTo>
                      <a:pt x="14737" y="27423"/>
                      <a:pt x="14684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185" y="28550"/>
                    </a:moveTo>
                    <a:lnTo>
                      <a:pt x="15185" y="28550"/>
                    </a:lnTo>
                    <a:cubicBezTo>
                      <a:pt x="14988" y="28837"/>
                      <a:pt x="14719" y="29087"/>
                      <a:pt x="14415" y="29266"/>
                    </a:cubicBezTo>
                    <a:lnTo>
                      <a:pt x="14415" y="29248"/>
                    </a:lnTo>
                    <a:lnTo>
                      <a:pt x="14433" y="29248"/>
                    </a:lnTo>
                    <a:lnTo>
                      <a:pt x="14451" y="29230"/>
                    </a:lnTo>
                    <a:cubicBezTo>
                      <a:pt x="14487" y="29213"/>
                      <a:pt x="14487" y="29177"/>
                      <a:pt x="14469" y="29141"/>
                    </a:cubicBezTo>
                    <a:cubicBezTo>
                      <a:pt x="14648" y="28890"/>
                      <a:pt x="14898" y="28694"/>
                      <a:pt x="15185" y="28550"/>
                    </a:cubicBezTo>
                    <a:close/>
                    <a:moveTo>
                      <a:pt x="7597" y="24273"/>
                    </a:moveTo>
                    <a:cubicBezTo>
                      <a:pt x="7597" y="24274"/>
                      <a:pt x="7866" y="25079"/>
                      <a:pt x="7866" y="25097"/>
                    </a:cubicBezTo>
                    <a:cubicBezTo>
                      <a:pt x="8027" y="25669"/>
                      <a:pt x="8098" y="26260"/>
                      <a:pt x="8098" y="26868"/>
                    </a:cubicBezTo>
                    <a:cubicBezTo>
                      <a:pt x="8116" y="27620"/>
                      <a:pt x="8080" y="28371"/>
                      <a:pt x="8009" y="29123"/>
                    </a:cubicBezTo>
                    <a:cubicBezTo>
                      <a:pt x="7884" y="28318"/>
                      <a:pt x="7830" y="27512"/>
                      <a:pt x="7812" y="26725"/>
                    </a:cubicBezTo>
                    <a:cubicBezTo>
                      <a:pt x="7812" y="26689"/>
                      <a:pt x="7785" y="26671"/>
                      <a:pt x="7758" y="26671"/>
                    </a:cubicBezTo>
                    <a:cubicBezTo>
                      <a:pt x="7731" y="26671"/>
                      <a:pt x="7705" y="26689"/>
                      <a:pt x="7705" y="26725"/>
                    </a:cubicBezTo>
                    <a:cubicBezTo>
                      <a:pt x="7687" y="27620"/>
                      <a:pt x="7776" y="28515"/>
                      <a:pt x="7973" y="29391"/>
                    </a:cubicBezTo>
                    <a:cubicBezTo>
                      <a:pt x="7973" y="29391"/>
                      <a:pt x="7973" y="29391"/>
                      <a:pt x="7973" y="29409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7" y="24273"/>
                    </a:cubicBezTo>
                    <a:close/>
                    <a:moveTo>
                      <a:pt x="13503" y="29910"/>
                    </a:moveTo>
                    <a:lnTo>
                      <a:pt x="13503" y="29910"/>
                    </a:lnTo>
                    <a:cubicBezTo>
                      <a:pt x="13646" y="30179"/>
                      <a:pt x="13717" y="30465"/>
                      <a:pt x="13735" y="30769"/>
                    </a:cubicBezTo>
                    <a:cubicBezTo>
                      <a:pt x="13610" y="30501"/>
                      <a:pt x="13520" y="30215"/>
                      <a:pt x="13503" y="29910"/>
                    </a:cubicBezTo>
                    <a:close/>
                    <a:moveTo>
                      <a:pt x="5845" y="28797"/>
                    </a:moveTo>
                    <a:cubicBezTo>
                      <a:pt x="5892" y="28797"/>
                      <a:pt x="5922" y="28857"/>
                      <a:pt x="5915" y="29016"/>
                    </a:cubicBezTo>
                    <a:cubicBezTo>
                      <a:pt x="5915" y="29284"/>
                      <a:pt x="5897" y="29535"/>
                      <a:pt x="5879" y="29803"/>
                    </a:cubicBezTo>
                    <a:cubicBezTo>
                      <a:pt x="5861" y="30107"/>
                      <a:pt x="5826" y="30429"/>
                      <a:pt x="5790" y="30734"/>
                    </a:cubicBezTo>
                    <a:lnTo>
                      <a:pt x="5772" y="30716"/>
                    </a:lnTo>
                    <a:cubicBezTo>
                      <a:pt x="5757" y="30706"/>
                      <a:pt x="5740" y="30701"/>
                      <a:pt x="5725" y="30701"/>
                    </a:cubicBezTo>
                    <a:cubicBezTo>
                      <a:pt x="5684" y="30701"/>
                      <a:pt x="5647" y="30731"/>
                      <a:pt x="5647" y="30769"/>
                    </a:cubicBezTo>
                    <a:lnTo>
                      <a:pt x="5647" y="30805"/>
                    </a:lnTo>
                    <a:cubicBezTo>
                      <a:pt x="5593" y="30590"/>
                      <a:pt x="5503" y="30411"/>
                      <a:pt x="5414" y="30233"/>
                    </a:cubicBezTo>
                    <a:cubicBezTo>
                      <a:pt x="5342" y="29821"/>
                      <a:pt x="5396" y="29409"/>
                      <a:pt x="5593" y="29051"/>
                    </a:cubicBezTo>
                    <a:lnTo>
                      <a:pt x="5593" y="29069"/>
                    </a:lnTo>
                    <a:cubicBezTo>
                      <a:pt x="5668" y="28930"/>
                      <a:pt x="5775" y="28797"/>
                      <a:pt x="5845" y="28797"/>
                    </a:cubicBezTo>
                    <a:close/>
                    <a:moveTo>
                      <a:pt x="6452" y="29409"/>
                    </a:moveTo>
                    <a:lnTo>
                      <a:pt x="6452" y="29409"/>
                    </a:lnTo>
                    <a:cubicBezTo>
                      <a:pt x="6559" y="29964"/>
                      <a:pt x="6327" y="30555"/>
                      <a:pt x="6130" y="31109"/>
                    </a:cubicBezTo>
                    <a:cubicBezTo>
                      <a:pt x="6112" y="30984"/>
                      <a:pt x="6094" y="30859"/>
                      <a:pt x="6076" y="30751"/>
                    </a:cubicBezTo>
                    <a:lnTo>
                      <a:pt x="6094" y="30734"/>
                    </a:lnTo>
                    <a:cubicBezTo>
                      <a:pt x="6081" y="30708"/>
                      <a:pt x="6060" y="30683"/>
                      <a:pt x="6029" y="30683"/>
                    </a:cubicBezTo>
                    <a:cubicBezTo>
                      <a:pt x="6017" y="30683"/>
                      <a:pt x="6002" y="30687"/>
                      <a:pt x="5987" y="30698"/>
                    </a:cubicBezTo>
                    <a:cubicBezTo>
                      <a:pt x="6022" y="30465"/>
                      <a:pt x="6040" y="30250"/>
                      <a:pt x="6058" y="30018"/>
                    </a:cubicBezTo>
                    <a:cubicBezTo>
                      <a:pt x="6237" y="29857"/>
                      <a:pt x="6380" y="29642"/>
                      <a:pt x="6452" y="29409"/>
                    </a:cubicBezTo>
                    <a:close/>
                    <a:moveTo>
                      <a:pt x="4054" y="29123"/>
                    </a:moveTo>
                    <a:cubicBezTo>
                      <a:pt x="4448" y="29338"/>
                      <a:pt x="4806" y="29642"/>
                      <a:pt x="5074" y="30018"/>
                    </a:cubicBezTo>
                    <a:cubicBezTo>
                      <a:pt x="5163" y="30125"/>
                      <a:pt x="5235" y="30250"/>
                      <a:pt x="5289" y="30376"/>
                    </a:cubicBezTo>
                    <a:cubicBezTo>
                      <a:pt x="5307" y="30519"/>
                      <a:pt x="5360" y="30644"/>
                      <a:pt x="5432" y="30769"/>
                    </a:cubicBezTo>
                    <a:lnTo>
                      <a:pt x="5396" y="30734"/>
                    </a:lnTo>
                    <a:cubicBezTo>
                      <a:pt x="5378" y="30722"/>
                      <a:pt x="5358" y="30716"/>
                      <a:pt x="5340" y="30716"/>
                    </a:cubicBezTo>
                    <a:cubicBezTo>
                      <a:pt x="5303" y="30716"/>
                      <a:pt x="5271" y="30740"/>
                      <a:pt x="5271" y="30787"/>
                    </a:cubicBezTo>
                    <a:cubicBezTo>
                      <a:pt x="5253" y="30895"/>
                      <a:pt x="5253" y="31020"/>
                      <a:pt x="5271" y="31127"/>
                    </a:cubicBezTo>
                    <a:cubicBezTo>
                      <a:pt x="5199" y="31074"/>
                      <a:pt x="5110" y="31020"/>
                      <a:pt x="5038" y="30966"/>
                    </a:cubicBezTo>
                    <a:cubicBezTo>
                      <a:pt x="4895" y="30805"/>
                      <a:pt x="4734" y="30662"/>
                      <a:pt x="4555" y="30537"/>
                    </a:cubicBezTo>
                    <a:cubicBezTo>
                      <a:pt x="4501" y="30429"/>
                      <a:pt x="4448" y="30322"/>
                      <a:pt x="4412" y="30250"/>
                    </a:cubicBezTo>
                    <a:cubicBezTo>
                      <a:pt x="4215" y="29910"/>
                      <a:pt x="4108" y="29517"/>
                      <a:pt x="4054" y="29123"/>
                    </a:cubicBezTo>
                    <a:close/>
                    <a:moveTo>
                      <a:pt x="8778" y="30000"/>
                    </a:moveTo>
                    <a:cubicBezTo>
                      <a:pt x="8778" y="30394"/>
                      <a:pt x="8528" y="30751"/>
                      <a:pt x="8331" y="31127"/>
                    </a:cubicBezTo>
                    <a:lnTo>
                      <a:pt x="8331" y="31074"/>
                    </a:lnTo>
                    <a:cubicBezTo>
                      <a:pt x="8456" y="30698"/>
                      <a:pt x="8599" y="30340"/>
                      <a:pt x="8778" y="30000"/>
                    </a:cubicBezTo>
                    <a:close/>
                    <a:moveTo>
                      <a:pt x="3413" y="30138"/>
                    </a:moveTo>
                    <a:cubicBezTo>
                      <a:pt x="3789" y="30138"/>
                      <a:pt x="4215" y="30498"/>
                      <a:pt x="4483" y="30716"/>
                    </a:cubicBezTo>
                    <a:cubicBezTo>
                      <a:pt x="4501" y="30734"/>
                      <a:pt x="4519" y="30751"/>
                      <a:pt x="4555" y="30787"/>
                    </a:cubicBezTo>
                    <a:cubicBezTo>
                      <a:pt x="4644" y="30966"/>
                      <a:pt x="4788" y="31109"/>
                      <a:pt x="4984" y="31217"/>
                    </a:cubicBezTo>
                    <a:lnTo>
                      <a:pt x="5056" y="31288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67" y="31324"/>
                      <a:pt x="4841" y="31306"/>
                      <a:pt x="4716" y="31306"/>
                    </a:cubicBezTo>
                    <a:cubicBezTo>
                      <a:pt x="4680" y="31306"/>
                      <a:pt x="4662" y="31324"/>
                      <a:pt x="4644" y="31342"/>
                    </a:cubicBezTo>
                    <a:cubicBezTo>
                      <a:pt x="4466" y="31288"/>
                      <a:pt x="4287" y="31253"/>
                      <a:pt x="4108" y="31217"/>
                    </a:cubicBezTo>
                    <a:cubicBezTo>
                      <a:pt x="3947" y="31163"/>
                      <a:pt x="3803" y="31092"/>
                      <a:pt x="3660" y="31038"/>
                    </a:cubicBezTo>
                    <a:cubicBezTo>
                      <a:pt x="3481" y="30948"/>
                      <a:pt x="3302" y="30859"/>
                      <a:pt x="3159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lnTo>
                      <a:pt x="5414" y="30966"/>
                    </a:lnTo>
                    <a:cubicBezTo>
                      <a:pt x="5468" y="31038"/>
                      <a:pt x="5521" y="31109"/>
                      <a:pt x="5557" y="31181"/>
                    </a:cubicBezTo>
                    <a:cubicBezTo>
                      <a:pt x="5591" y="31265"/>
                      <a:pt x="5608" y="31333"/>
                      <a:pt x="5625" y="31414"/>
                    </a:cubicBezTo>
                    <a:lnTo>
                      <a:pt x="5625" y="31414"/>
                    </a:lnTo>
                    <a:cubicBezTo>
                      <a:pt x="5620" y="31415"/>
                      <a:pt x="5611" y="31419"/>
                      <a:pt x="5611" y="31432"/>
                    </a:cubicBezTo>
                    <a:cubicBezTo>
                      <a:pt x="5557" y="31378"/>
                      <a:pt x="5521" y="31324"/>
                      <a:pt x="5468" y="31288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79" y="31163"/>
                    </a:moveTo>
                    <a:cubicBezTo>
                      <a:pt x="5933" y="31288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0"/>
                      <a:pt x="6005" y="31610"/>
                    </a:cubicBezTo>
                    <a:cubicBezTo>
                      <a:pt x="6005" y="31664"/>
                      <a:pt x="6005" y="31736"/>
                      <a:pt x="6022" y="31789"/>
                    </a:cubicBezTo>
                    <a:lnTo>
                      <a:pt x="5987" y="31754"/>
                    </a:lnTo>
                    <a:cubicBezTo>
                      <a:pt x="5969" y="31700"/>
                      <a:pt x="5933" y="31628"/>
                      <a:pt x="5915" y="31575"/>
                    </a:cubicBezTo>
                    <a:cubicBezTo>
                      <a:pt x="5897" y="31467"/>
                      <a:pt x="5861" y="31378"/>
                      <a:pt x="5843" y="31270"/>
                    </a:cubicBezTo>
                    <a:cubicBezTo>
                      <a:pt x="5843" y="31235"/>
                      <a:pt x="5861" y="31199"/>
                      <a:pt x="5879" y="31163"/>
                    </a:cubicBezTo>
                    <a:close/>
                    <a:moveTo>
                      <a:pt x="4931" y="31467"/>
                    </a:moveTo>
                    <a:lnTo>
                      <a:pt x="4931" y="31467"/>
                    </a:lnTo>
                    <a:cubicBezTo>
                      <a:pt x="5092" y="31485"/>
                      <a:pt x="5235" y="31539"/>
                      <a:pt x="5378" y="31628"/>
                    </a:cubicBezTo>
                    <a:cubicBezTo>
                      <a:pt x="5468" y="31700"/>
                      <a:pt x="5575" y="31772"/>
                      <a:pt x="5700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7"/>
                    </a:cubicBezTo>
                    <a:cubicBezTo>
                      <a:pt x="5826" y="31861"/>
                      <a:pt x="5843" y="31897"/>
                      <a:pt x="5861" y="31933"/>
                    </a:cubicBezTo>
                    <a:cubicBezTo>
                      <a:pt x="5521" y="31843"/>
                      <a:pt x="5217" y="31682"/>
                      <a:pt x="4931" y="31467"/>
                    </a:cubicBezTo>
                    <a:close/>
                    <a:moveTo>
                      <a:pt x="12876" y="31861"/>
                    </a:moveTo>
                    <a:lnTo>
                      <a:pt x="12876" y="31861"/>
                    </a:lnTo>
                    <a:cubicBezTo>
                      <a:pt x="13037" y="32237"/>
                      <a:pt x="13127" y="32630"/>
                      <a:pt x="13109" y="33024"/>
                    </a:cubicBezTo>
                    <a:cubicBezTo>
                      <a:pt x="12930" y="32666"/>
                      <a:pt x="12787" y="32237"/>
                      <a:pt x="12876" y="31861"/>
                    </a:cubicBezTo>
                    <a:close/>
                    <a:moveTo>
                      <a:pt x="11570" y="32559"/>
                    </a:moveTo>
                    <a:lnTo>
                      <a:pt x="11570" y="32559"/>
                    </a:lnTo>
                    <a:cubicBezTo>
                      <a:pt x="11695" y="33078"/>
                      <a:pt x="11427" y="33525"/>
                      <a:pt x="11212" y="33991"/>
                    </a:cubicBezTo>
                    <a:cubicBezTo>
                      <a:pt x="11158" y="33489"/>
                      <a:pt x="11284" y="32988"/>
                      <a:pt x="11570" y="32559"/>
                    </a:cubicBezTo>
                    <a:close/>
                    <a:moveTo>
                      <a:pt x="17440" y="30089"/>
                    </a:moveTo>
                    <a:cubicBezTo>
                      <a:pt x="17439" y="30090"/>
                      <a:pt x="16759" y="31610"/>
                      <a:pt x="16670" y="31789"/>
                    </a:cubicBezTo>
                    <a:cubicBezTo>
                      <a:pt x="16223" y="32541"/>
                      <a:pt x="15757" y="33257"/>
                      <a:pt x="15238" y="33955"/>
                    </a:cubicBezTo>
                    <a:cubicBezTo>
                      <a:pt x="14379" y="35136"/>
                      <a:pt x="13574" y="36317"/>
                      <a:pt x="12679" y="37462"/>
                    </a:cubicBezTo>
                    <a:cubicBezTo>
                      <a:pt x="12715" y="37176"/>
                      <a:pt x="12769" y="36890"/>
                      <a:pt x="12805" y="36621"/>
                    </a:cubicBezTo>
                    <a:cubicBezTo>
                      <a:pt x="13019" y="36031"/>
                      <a:pt x="13288" y="35458"/>
                      <a:pt x="13592" y="34921"/>
                    </a:cubicBezTo>
                    <a:cubicBezTo>
                      <a:pt x="14254" y="33758"/>
                      <a:pt x="15185" y="32774"/>
                      <a:pt x="15775" y="31557"/>
                    </a:cubicBezTo>
                    <a:cubicBezTo>
                      <a:pt x="15787" y="31522"/>
                      <a:pt x="15761" y="31494"/>
                      <a:pt x="15731" y="31494"/>
                    </a:cubicBezTo>
                    <a:cubicBezTo>
                      <a:pt x="15715" y="31494"/>
                      <a:pt x="15698" y="31502"/>
                      <a:pt x="15686" y="31521"/>
                    </a:cubicBezTo>
                    <a:cubicBezTo>
                      <a:pt x="14988" y="32648"/>
                      <a:pt x="14218" y="33722"/>
                      <a:pt x="13503" y="34849"/>
                    </a:cubicBezTo>
                    <a:cubicBezTo>
                      <a:pt x="13270" y="35225"/>
                      <a:pt x="13073" y="35619"/>
                      <a:pt x="12912" y="36031"/>
                    </a:cubicBezTo>
                    <a:cubicBezTo>
                      <a:pt x="12966" y="35655"/>
                      <a:pt x="13037" y="35297"/>
                      <a:pt x="13109" y="34921"/>
                    </a:cubicBezTo>
                    <a:cubicBezTo>
                      <a:pt x="13860" y="32809"/>
                      <a:pt x="15310" y="30859"/>
                      <a:pt x="17440" y="30089"/>
                    </a:cubicBezTo>
                    <a:close/>
                    <a:moveTo>
                      <a:pt x="10729" y="36585"/>
                    </a:moveTo>
                    <a:lnTo>
                      <a:pt x="10729" y="36585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0" y="37015"/>
                      <a:pt x="10729" y="36585"/>
                    </a:cubicBezTo>
                    <a:close/>
                    <a:moveTo>
                      <a:pt x="9709" y="30895"/>
                    </a:moveTo>
                    <a:cubicBezTo>
                      <a:pt x="9762" y="31754"/>
                      <a:pt x="9959" y="32630"/>
                      <a:pt x="9959" y="33454"/>
                    </a:cubicBezTo>
                    <a:cubicBezTo>
                      <a:pt x="9941" y="34939"/>
                      <a:pt x="9852" y="36424"/>
                      <a:pt x="9780" y="37910"/>
                    </a:cubicBezTo>
                    <a:cubicBezTo>
                      <a:pt x="9762" y="37856"/>
                      <a:pt x="9745" y="37784"/>
                      <a:pt x="9727" y="37731"/>
                    </a:cubicBezTo>
                    <a:cubicBezTo>
                      <a:pt x="9673" y="36550"/>
                      <a:pt x="9476" y="35386"/>
                      <a:pt x="9566" y="34205"/>
                    </a:cubicBezTo>
                    <a:cubicBezTo>
                      <a:pt x="9566" y="34187"/>
                      <a:pt x="9552" y="34178"/>
                      <a:pt x="9539" y="34178"/>
                    </a:cubicBezTo>
                    <a:cubicBezTo>
                      <a:pt x="9525" y="34178"/>
                      <a:pt x="9512" y="34187"/>
                      <a:pt x="9512" y="34205"/>
                    </a:cubicBezTo>
                    <a:cubicBezTo>
                      <a:pt x="9405" y="35225"/>
                      <a:pt x="9422" y="36245"/>
                      <a:pt x="9548" y="37247"/>
                    </a:cubicBezTo>
                    <a:cubicBezTo>
                      <a:pt x="9440" y="36961"/>
                      <a:pt x="9333" y="36657"/>
                      <a:pt x="9244" y="36353"/>
                    </a:cubicBezTo>
                    <a:cubicBezTo>
                      <a:pt x="9261" y="36335"/>
                      <a:pt x="9261" y="36317"/>
                      <a:pt x="9244" y="36299"/>
                    </a:cubicBezTo>
                    <a:cubicBezTo>
                      <a:pt x="8993" y="35118"/>
                      <a:pt x="8886" y="34008"/>
                      <a:pt x="9154" y="32827"/>
                    </a:cubicBezTo>
                    <a:cubicBezTo>
                      <a:pt x="9297" y="32165"/>
                      <a:pt x="9530" y="31539"/>
                      <a:pt x="9709" y="30895"/>
                    </a:cubicBezTo>
                    <a:close/>
                    <a:moveTo>
                      <a:pt x="4893" y="33883"/>
                    </a:moveTo>
                    <a:cubicBezTo>
                      <a:pt x="4977" y="33883"/>
                      <a:pt x="5115" y="33905"/>
                      <a:pt x="5324" y="33955"/>
                    </a:cubicBezTo>
                    <a:cubicBezTo>
                      <a:pt x="6094" y="34152"/>
                      <a:pt x="6810" y="34778"/>
                      <a:pt x="7382" y="35279"/>
                    </a:cubicBezTo>
                    <a:cubicBezTo>
                      <a:pt x="8295" y="36102"/>
                      <a:pt x="9047" y="37068"/>
                      <a:pt x="9637" y="38142"/>
                    </a:cubicBezTo>
                    <a:lnTo>
                      <a:pt x="9780" y="38500"/>
                    </a:lnTo>
                    <a:cubicBezTo>
                      <a:pt x="9673" y="38375"/>
                      <a:pt x="9566" y="38267"/>
                      <a:pt x="9440" y="38160"/>
                    </a:cubicBezTo>
                    <a:lnTo>
                      <a:pt x="9458" y="38160"/>
                    </a:lnTo>
                    <a:cubicBezTo>
                      <a:pt x="9136" y="37713"/>
                      <a:pt x="8778" y="37283"/>
                      <a:pt x="8402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3" y="35260"/>
                      <a:pt x="6584" y="35260"/>
                    </a:cubicBezTo>
                    <a:cubicBezTo>
                      <a:pt x="6555" y="35260"/>
                      <a:pt x="6533" y="35306"/>
                      <a:pt x="6559" y="35333"/>
                    </a:cubicBezTo>
                    <a:cubicBezTo>
                      <a:pt x="7007" y="35887"/>
                      <a:pt x="7651" y="36263"/>
                      <a:pt x="8134" y="36782"/>
                    </a:cubicBezTo>
                    <a:cubicBezTo>
                      <a:pt x="8438" y="37122"/>
                      <a:pt x="8725" y="37462"/>
                      <a:pt x="8993" y="37820"/>
                    </a:cubicBezTo>
                    <a:cubicBezTo>
                      <a:pt x="8707" y="37623"/>
                      <a:pt x="8385" y="37444"/>
                      <a:pt x="8080" y="37283"/>
                    </a:cubicBezTo>
                    <a:cubicBezTo>
                      <a:pt x="6810" y="36567"/>
                      <a:pt x="6076" y="35673"/>
                      <a:pt x="5235" y="34509"/>
                    </a:cubicBezTo>
                    <a:cubicBezTo>
                      <a:pt x="4995" y="34185"/>
                      <a:pt x="4578" y="33883"/>
                      <a:pt x="4893" y="33883"/>
                    </a:cubicBezTo>
                    <a:close/>
                    <a:moveTo>
                      <a:pt x="9655" y="40057"/>
                    </a:move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6"/>
                      <a:pt x="9798" y="40290"/>
                      <a:pt x="9655" y="40057"/>
                    </a:cubicBezTo>
                    <a:close/>
                    <a:moveTo>
                      <a:pt x="12733" y="41113"/>
                    </a:move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6"/>
                      <a:pt x="12250" y="42097"/>
                    </a:cubicBezTo>
                    <a:cubicBezTo>
                      <a:pt x="12375" y="41757"/>
                      <a:pt x="12536" y="41417"/>
                      <a:pt x="12733" y="41113"/>
                    </a:cubicBezTo>
                    <a:close/>
                    <a:moveTo>
                      <a:pt x="9637" y="24399"/>
                    </a:moveTo>
                    <a:cubicBezTo>
                      <a:pt x="9780" y="25455"/>
                      <a:pt x="9924" y="26510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7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8"/>
                      <a:pt x="11355" y="36245"/>
                      <a:pt x="11463" y="37122"/>
                    </a:cubicBezTo>
                    <a:cubicBezTo>
                      <a:pt x="11301" y="36782"/>
                      <a:pt x="10997" y="36514"/>
                      <a:pt x="10657" y="36371"/>
                    </a:cubicBezTo>
                    <a:cubicBezTo>
                      <a:pt x="10648" y="36367"/>
                      <a:pt x="10638" y="36366"/>
                      <a:pt x="10629" y="36366"/>
                    </a:cubicBezTo>
                    <a:cubicBezTo>
                      <a:pt x="10586" y="36366"/>
                      <a:pt x="10550" y="36398"/>
                      <a:pt x="10550" y="36442"/>
                    </a:cubicBezTo>
                    <a:cubicBezTo>
                      <a:pt x="10568" y="37033"/>
                      <a:pt x="10979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6" y="41399"/>
                      <a:pt x="10532" y="39663"/>
                      <a:pt x="9870" y="38017"/>
                    </a:cubicBezTo>
                    <a:cubicBezTo>
                      <a:pt x="9888" y="38017"/>
                      <a:pt x="9906" y="38017"/>
                      <a:pt x="9924" y="37981"/>
                    </a:cubicBezTo>
                    <a:cubicBezTo>
                      <a:pt x="10174" y="36943"/>
                      <a:pt x="10138" y="35870"/>
                      <a:pt x="10138" y="34814"/>
                    </a:cubicBezTo>
                    <a:cubicBezTo>
                      <a:pt x="10156" y="33633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7"/>
                    </a:cubicBezTo>
                    <a:cubicBezTo>
                      <a:pt x="9906" y="30268"/>
                      <a:pt x="9959" y="30071"/>
                      <a:pt x="9977" y="29875"/>
                    </a:cubicBezTo>
                    <a:cubicBezTo>
                      <a:pt x="9988" y="29812"/>
                      <a:pt x="9944" y="29774"/>
                      <a:pt x="9898" y="29774"/>
                    </a:cubicBezTo>
                    <a:cubicBezTo>
                      <a:pt x="9865" y="29774"/>
                      <a:pt x="9831" y="29794"/>
                      <a:pt x="9816" y="29839"/>
                    </a:cubicBezTo>
                    <a:cubicBezTo>
                      <a:pt x="9798" y="29964"/>
                      <a:pt x="9762" y="30107"/>
                      <a:pt x="9762" y="30268"/>
                    </a:cubicBezTo>
                    <a:cubicBezTo>
                      <a:pt x="9691" y="30537"/>
                      <a:pt x="9619" y="30823"/>
                      <a:pt x="9530" y="31109"/>
                    </a:cubicBezTo>
                    <a:cubicBezTo>
                      <a:pt x="9333" y="31807"/>
                      <a:pt x="9082" y="32505"/>
                      <a:pt x="8939" y="33221"/>
                    </a:cubicBezTo>
                    <a:cubicBezTo>
                      <a:pt x="8814" y="33847"/>
                      <a:pt x="8814" y="34509"/>
                      <a:pt x="8921" y="35136"/>
                    </a:cubicBezTo>
                    <a:cubicBezTo>
                      <a:pt x="8617" y="33955"/>
                      <a:pt x="8438" y="32738"/>
                      <a:pt x="8367" y="31503"/>
                    </a:cubicBezTo>
                    <a:cubicBezTo>
                      <a:pt x="8528" y="31235"/>
                      <a:pt x="8671" y="30948"/>
                      <a:pt x="8778" y="30662"/>
                    </a:cubicBezTo>
                    <a:cubicBezTo>
                      <a:pt x="8921" y="30376"/>
                      <a:pt x="8975" y="30054"/>
                      <a:pt x="8921" y="29749"/>
                    </a:cubicBezTo>
                    <a:cubicBezTo>
                      <a:pt x="8901" y="29709"/>
                      <a:pt x="8864" y="29686"/>
                      <a:pt x="8829" y="29686"/>
                    </a:cubicBezTo>
                    <a:cubicBezTo>
                      <a:pt x="8802" y="29686"/>
                      <a:pt x="8776" y="29700"/>
                      <a:pt x="8760" y="29731"/>
                    </a:cubicBezTo>
                    <a:cubicBezTo>
                      <a:pt x="8581" y="30000"/>
                      <a:pt x="8420" y="30286"/>
                      <a:pt x="8331" y="30590"/>
                    </a:cubicBezTo>
                    <a:cubicBezTo>
                      <a:pt x="8331" y="30179"/>
                      <a:pt x="8331" y="29767"/>
                      <a:pt x="8349" y="29338"/>
                    </a:cubicBezTo>
                    <a:cubicBezTo>
                      <a:pt x="8438" y="27781"/>
                      <a:pt x="8814" y="26242"/>
                      <a:pt x="9440" y="24828"/>
                    </a:cubicBezTo>
                    <a:cubicBezTo>
                      <a:pt x="9476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2" y="25201"/>
                    </a:cubicBezTo>
                    <a:cubicBezTo>
                      <a:pt x="9586" y="25201"/>
                      <a:pt x="9612" y="25182"/>
                      <a:pt x="9601" y="25150"/>
                    </a:cubicBezTo>
                    <a:cubicBezTo>
                      <a:pt x="9584" y="24971"/>
                      <a:pt x="9566" y="24792"/>
                      <a:pt x="9548" y="24613"/>
                    </a:cubicBezTo>
                    <a:cubicBezTo>
                      <a:pt x="9566" y="24542"/>
                      <a:pt x="9601" y="24470"/>
                      <a:pt x="9637" y="24399"/>
                    </a:cubicBezTo>
                    <a:close/>
                    <a:moveTo>
                      <a:pt x="11194" y="44280"/>
                    </a:moveTo>
                    <a:lnTo>
                      <a:pt x="11194" y="44280"/>
                    </a:lnTo>
                    <a:cubicBezTo>
                      <a:pt x="11606" y="44602"/>
                      <a:pt x="11624" y="45264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66" y="45443"/>
                    </a:moveTo>
                    <a:lnTo>
                      <a:pt x="12966" y="45443"/>
                    </a:lnTo>
                    <a:cubicBezTo>
                      <a:pt x="12912" y="46123"/>
                      <a:pt x="12483" y="46660"/>
                      <a:pt x="12071" y="47197"/>
                    </a:cubicBezTo>
                    <a:cubicBezTo>
                      <a:pt x="12071" y="47108"/>
                      <a:pt x="12107" y="47018"/>
                      <a:pt x="12107" y="46929"/>
                    </a:cubicBezTo>
                    <a:cubicBezTo>
                      <a:pt x="12393" y="46446"/>
                      <a:pt x="12518" y="45783"/>
                      <a:pt x="12966" y="45443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4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1" y="61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2"/>
                      <a:pt x="8814" y="97"/>
                    </a:cubicBezTo>
                    <a:cubicBezTo>
                      <a:pt x="8546" y="759"/>
                      <a:pt x="8528" y="1493"/>
                      <a:pt x="8742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0" y="1329"/>
                      <a:pt x="7493" y="1328"/>
                      <a:pt x="7486" y="1328"/>
                    </a:cubicBezTo>
                    <a:cubicBezTo>
                      <a:pt x="7441" y="1328"/>
                      <a:pt x="7405" y="1373"/>
                      <a:pt x="7436" y="1404"/>
                    </a:cubicBezTo>
                    <a:cubicBezTo>
                      <a:pt x="7776" y="2084"/>
                      <a:pt x="7776" y="2853"/>
                      <a:pt x="8224" y="3479"/>
                    </a:cubicBezTo>
                    <a:cubicBezTo>
                      <a:pt x="8492" y="3801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2" y="4732"/>
                    </a:cubicBezTo>
                    <a:cubicBezTo>
                      <a:pt x="9566" y="4929"/>
                      <a:pt x="9762" y="5036"/>
                      <a:pt x="9995" y="5054"/>
                    </a:cubicBezTo>
                    <a:cubicBezTo>
                      <a:pt x="9834" y="6307"/>
                      <a:pt x="9655" y="7559"/>
                      <a:pt x="9476" y="8812"/>
                    </a:cubicBezTo>
                    <a:cubicBezTo>
                      <a:pt x="9369" y="8508"/>
                      <a:pt x="9297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2" y="8615"/>
                    </a:cubicBezTo>
                    <a:cubicBezTo>
                      <a:pt x="9422" y="8642"/>
                      <a:pt x="9440" y="8655"/>
                      <a:pt x="9458" y="8655"/>
                    </a:cubicBezTo>
                    <a:cubicBezTo>
                      <a:pt x="9476" y="8655"/>
                      <a:pt x="9494" y="8642"/>
                      <a:pt x="9494" y="8615"/>
                    </a:cubicBezTo>
                    <a:cubicBezTo>
                      <a:pt x="9530" y="8257"/>
                      <a:pt x="9422" y="7882"/>
                      <a:pt x="9226" y="7577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3" y="7546"/>
                      <a:pt x="9100" y="7570"/>
                      <a:pt x="9100" y="7613"/>
                    </a:cubicBezTo>
                    <a:cubicBezTo>
                      <a:pt x="9082" y="8096"/>
                      <a:pt x="9208" y="8597"/>
                      <a:pt x="9458" y="9027"/>
                    </a:cubicBezTo>
                    <a:cubicBezTo>
                      <a:pt x="9279" y="10333"/>
                      <a:pt x="9136" y="11622"/>
                      <a:pt x="9047" y="12946"/>
                    </a:cubicBezTo>
                    <a:cubicBezTo>
                      <a:pt x="8957" y="12821"/>
                      <a:pt x="8832" y="12749"/>
                      <a:pt x="8707" y="12731"/>
                    </a:cubicBezTo>
                    <a:cubicBezTo>
                      <a:pt x="8653" y="12731"/>
                      <a:pt x="8635" y="12767"/>
                      <a:pt x="8635" y="12803"/>
                    </a:cubicBezTo>
                    <a:cubicBezTo>
                      <a:pt x="8653" y="13143"/>
                      <a:pt x="8742" y="13465"/>
                      <a:pt x="8886" y="13769"/>
                    </a:cubicBezTo>
                    <a:cubicBezTo>
                      <a:pt x="8904" y="13841"/>
                      <a:pt x="8939" y="13894"/>
                      <a:pt x="8975" y="13948"/>
                    </a:cubicBezTo>
                    <a:cubicBezTo>
                      <a:pt x="8939" y="14610"/>
                      <a:pt x="8921" y="15254"/>
                      <a:pt x="8939" y="15916"/>
                    </a:cubicBezTo>
                    <a:cubicBezTo>
                      <a:pt x="8939" y="16525"/>
                      <a:pt x="8957" y="17115"/>
                      <a:pt x="8993" y="17706"/>
                    </a:cubicBezTo>
                    <a:cubicBezTo>
                      <a:pt x="8904" y="17473"/>
                      <a:pt x="8760" y="17259"/>
                      <a:pt x="8581" y="17062"/>
                    </a:cubicBezTo>
                    <a:cubicBezTo>
                      <a:pt x="8569" y="17050"/>
                      <a:pt x="8552" y="17044"/>
                      <a:pt x="8533" y="17044"/>
                    </a:cubicBezTo>
                    <a:cubicBezTo>
                      <a:pt x="8496" y="17044"/>
                      <a:pt x="8456" y="17068"/>
                      <a:pt x="8456" y="17115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5"/>
                      <a:pt x="9351" y="22251"/>
                      <a:pt x="9566" y="23969"/>
                    </a:cubicBezTo>
                    <a:lnTo>
                      <a:pt x="9440" y="24220"/>
                    </a:lnTo>
                    <a:cubicBezTo>
                      <a:pt x="9118" y="22645"/>
                      <a:pt x="8331" y="21178"/>
                      <a:pt x="7561" y="19764"/>
                    </a:cubicBezTo>
                    <a:cubicBezTo>
                      <a:pt x="7561" y="19746"/>
                      <a:pt x="7561" y="19728"/>
                      <a:pt x="7561" y="19728"/>
                    </a:cubicBezTo>
                    <a:cubicBezTo>
                      <a:pt x="7615" y="19495"/>
                      <a:pt x="7633" y="19281"/>
                      <a:pt x="7615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2" y="18361"/>
                      <a:pt x="7221" y="18404"/>
                    </a:cubicBezTo>
                    <a:cubicBezTo>
                      <a:pt x="7168" y="18619"/>
                      <a:pt x="7150" y="18851"/>
                      <a:pt x="7186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2"/>
                      <a:pt x="5951" y="16596"/>
                    </a:cubicBezTo>
                    <a:lnTo>
                      <a:pt x="5969" y="16596"/>
                    </a:lnTo>
                    <a:cubicBezTo>
                      <a:pt x="6291" y="16328"/>
                      <a:pt x="6273" y="15666"/>
                      <a:pt x="6219" y="15290"/>
                    </a:cubicBezTo>
                    <a:cubicBezTo>
                      <a:pt x="6219" y="15255"/>
                      <a:pt x="6189" y="15228"/>
                      <a:pt x="6158" y="15228"/>
                    </a:cubicBezTo>
                    <a:cubicBezTo>
                      <a:pt x="6141" y="15228"/>
                      <a:pt x="6124" y="15236"/>
                      <a:pt x="6112" y="15254"/>
                    </a:cubicBezTo>
                    <a:cubicBezTo>
                      <a:pt x="5897" y="15541"/>
                      <a:pt x="5790" y="15899"/>
                      <a:pt x="5808" y="16274"/>
                    </a:cubicBezTo>
                    <a:cubicBezTo>
                      <a:pt x="5128" y="14592"/>
                      <a:pt x="4591" y="12856"/>
                      <a:pt x="4197" y="11067"/>
                    </a:cubicBezTo>
                    <a:cubicBezTo>
                      <a:pt x="4233" y="11031"/>
                      <a:pt x="4251" y="10977"/>
                      <a:pt x="4287" y="10924"/>
                    </a:cubicBezTo>
                    <a:cubicBezTo>
                      <a:pt x="4394" y="10834"/>
                      <a:pt x="4466" y="10727"/>
                      <a:pt x="4501" y="10602"/>
                    </a:cubicBezTo>
                    <a:cubicBezTo>
                      <a:pt x="4931" y="10548"/>
                      <a:pt x="5342" y="10423"/>
                      <a:pt x="5718" y="10226"/>
                    </a:cubicBezTo>
                    <a:cubicBezTo>
                      <a:pt x="5933" y="10136"/>
                      <a:pt x="6452" y="9671"/>
                      <a:pt x="6022" y="9474"/>
                    </a:cubicBezTo>
                    <a:cubicBezTo>
                      <a:pt x="6013" y="9470"/>
                      <a:pt x="6003" y="9467"/>
                      <a:pt x="5994" y="9467"/>
                    </a:cubicBezTo>
                    <a:cubicBezTo>
                      <a:pt x="5990" y="9467"/>
                      <a:pt x="5987" y="9468"/>
                      <a:pt x="5984" y="9468"/>
                    </a:cubicBezTo>
                    <a:lnTo>
                      <a:pt x="5984" y="9468"/>
                    </a:lnTo>
                    <a:cubicBezTo>
                      <a:pt x="6229" y="9166"/>
                      <a:pt x="6392" y="8800"/>
                      <a:pt x="6452" y="8418"/>
                    </a:cubicBezTo>
                    <a:cubicBezTo>
                      <a:pt x="6452" y="8365"/>
                      <a:pt x="6416" y="8347"/>
                      <a:pt x="6380" y="8347"/>
                    </a:cubicBezTo>
                    <a:cubicBezTo>
                      <a:pt x="6332" y="8341"/>
                      <a:pt x="6283" y="8338"/>
                      <a:pt x="6234" y="8338"/>
                    </a:cubicBezTo>
                    <a:cubicBezTo>
                      <a:pt x="5838" y="8338"/>
                      <a:pt x="5458" y="8531"/>
                      <a:pt x="5235" y="8866"/>
                    </a:cubicBezTo>
                    <a:cubicBezTo>
                      <a:pt x="5450" y="8400"/>
                      <a:pt x="5503" y="7882"/>
                      <a:pt x="5414" y="7380"/>
                    </a:cubicBezTo>
                    <a:cubicBezTo>
                      <a:pt x="5414" y="7358"/>
                      <a:pt x="5393" y="7343"/>
                      <a:pt x="5369" y="7343"/>
                    </a:cubicBezTo>
                    <a:cubicBezTo>
                      <a:pt x="5354" y="7343"/>
                      <a:pt x="5338" y="7349"/>
                      <a:pt x="5324" y="7363"/>
                    </a:cubicBezTo>
                    <a:cubicBezTo>
                      <a:pt x="5038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2" y="7327"/>
                      <a:pt x="3463" y="7846"/>
                      <a:pt x="3535" y="8383"/>
                    </a:cubicBezTo>
                    <a:cubicBezTo>
                      <a:pt x="3284" y="8007"/>
                      <a:pt x="2980" y="7667"/>
                      <a:pt x="2765" y="7363"/>
                    </a:cubicBezTo>
                    <a:cubicBezTo>
                      <a:pt x="2743" y="7340"/>
                      <a:pt x="2721" y="7325"/>
                      <a:pt x="2699" y="7325"/>
                    </a:cubicBezTo>
                    <a:cubicBezTo>
                      <a:pt x="2685" y="7325"/>
                      <a:pt x="2672" y="7331"/>
                      <a:pt x="2658" y="7345"/>
                    </a:cubicBezTo>
                    <a:cubicBezTo>
                      <a:pt x="2175" y="7917"/>
                      <a:pt x="2282" y="8741"/>
                      <a:pt x="2676" y="9349"/>
                    </a:cubicBezTo>
                    <a:cubicBezTo>
                      <a:pt x="2300" y="9170"/>
                      <a:pt x="1889" y="9063"/>
                      <a:pt x="1477" y="9009"/>
                    </a:cubicBezTo>
                    <a:cubicBezTo>
                      <a:pt x="1423" y="9009"/>
                      <a:pt x="1388" y="9063"/>
                      <a:pt x="1405" y="9116"/>
                    </a:cubicBezTo>
                    <a:cubicBezTo>
                      <a:pt x="1710" y="10226"/>
                      <a:pt x="2783" y="10709"/>
                      <a:pt x="3839" y="10816"/>
                    </a:cubicBezTo>
                    <a:cubicBezTo>
                      <a:pt x="3845" y="10822"/>
                      <a:pt x="3851" y="10824"/>
                      <a:pt x="3856" y="10824"/>
                    </a:cubicBezTo>
                    <a:cubicBezTo>
                      <a:pt x="3867" y="10824"/>
                      <a:pt x="3875" y="10816"/>
                      <a:pt x="3875" y="10816"/>
                    </a:cubicBezTo>
                    <a:lnTo>
                      <a:pt x="3911" y="10816"/>
                    </a:lnTo>
                    <a:cubicBezTo>
                      <a:pt x="3964" y="10816"/>
                      <a:pt x="4000" y="10781"/>
                      <a:pt x="3964" y="10745"/>
                    </a:cubicBezTo>
                    <a:cubicBezTo>
                      <a:pt x="3893" y="10691"/>
                      <a:pt x="3821" y="10602"/>
                      <a:pt x="3768" y="10530"/>
                    </a:cubicBezTo>
                    <a:lnTo>
                      <a:pt x="3768" y="10476"/>
                    </a:lnTo>
                    <a:cubicBezTo>
                      <a:pt x="3839" y="10566"/>
                      <a:pt x="3911" y="10637"/>
                      <a:pt x="3982" y="10727"/>
                    </a:cubicBezTo>
                    <a:lnTo>
                      <a:pt x="3982" y="10745"/>
                    </a:lnTo>
                    <a:cubicBezTo>
                      <a:pt x="3982" y="10798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7"/>
                    </a:lnTo>
                    <a:cubicBezTo>
                      <a:pt x="4036" y="11031"/>
                      <a:pt x="4072" y="11103"/>
                      <a:pt x="4143" y="11103"/>
                    </a:cubicBezTo>
                    <a:cubicBezTo>
                      <a:pt x="4322" y="11962"/>
                      <a:pt x="4519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7"/>
                      <a:pt x="4072" y="13017"/>
                    </a:cubicBezTo>
                    <a:lnTo>
                      <a:pt x="4072" y="13017"/>
                    </a:lnTo>
                    <a:cubicBezTo>
                      <a:pt x="4179" y="13089"/>
                      <a:pt x="4269" y="13161"/>
                      <a:pt x="4340" y="13250"/>
                    </a:cubicBezTo>
                    <a:cubicBezTo>
                      <a:pt x="4430" y="13357"/>
                      <a:pt x="4519" y="13465"/>
                      <a:pt x="4627" y="13572"/>
                    </a:cubicBezTo>
                    <a:cubicBezTo>
                      <a:pt x="4633" y="13575"/>
                      <a:pt x="4640" y="13577"/>
                      <a:pt x="4648" y="13577"/>
                    </a:cubicBezTo>
                    <a:cubicBezTo>
                      <a:pt x="4680" y="13577"/>
                      <a:pt x="4713" y="13548"/>
                      <a:pt x="4698" y="13518"/>
                    </a:cubicBezTo>
                    <a:cubicBezTo>
                      <a:pt x="4644" y="13375"/>
                      <a:pt x="4555" y="13250"/>
                      <a:pt x="4448" y="13143"/>
                    </a:cubicBezTo>
                    <a:cubicBezTo>
                      <a:pt x="4340" y="13017"/>
                      <a:pt x="4197" y="12910"/>
                      <a:pt x="4054" y="12838"/>
                    </a:cubicBezTo>
                    <a:cubicBezTo>
                      <a:pt x="4038" y="12828"/>
                      <a:pt x="4024" y="12824"/>
                      <a:pt x="4011" y="12824"/>
                    </a:cubicBezTo>
                    <a:cubicBezTo>
                      <a:pt x="3981" y="12824"/>
                      <a:pt x="3959" y="12849"/>
                      <a:pt x="3947" y="12874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4" y="13699"/>
                      <a:pt x="4734" y="13697"/>
                    </a:cubicBezTo>
                    <a:cubicBezTo>
                      <a:pt x="4752" y="13697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48" y="17366"/>
                    </a:cubicBezTo>
                    <a:cubicBezTo>
                      <a:pt x="5861" y="16990"/>
                      <a:pt x="5575" y="16614"/>
                      <a:pt x="5271" y="16239"/>
                    </a:cubicBezTo>
                    <a:cubicBezTo>
                      <a:pt x="4161" y="14324"/>
                      <a:pt x="2551" y="12498"/>
                      <a:pt x="171" y="12463"/>
                    </a:cubicBezTo>
                    <a:cubicBezTo>
                      <a:pt x="117" y="12481"/>
                      <a:pt x="117" y="12534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71" y="14234"/>
                      <a:pt x="2157" y="12982"/>
                      <a:pt x="224" y="12606"/>
                    </a:cubicBezTo>
                    <a:cubicBezTo>
                      <a:pt x="219" y="12603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6" y="12660"/>
                    </a:cubicBezTo>
                    <a:cubicBezTo>
                      <a:pt x="1656" y="13214"/>
                      <a:pt x="2837" y="13823"/>
                      <a:pt x="3964" y="14914"/>
                    </a:cubicBezTo>
                    <a:cubicBezTo>
                      <a:pt x="4429" y="15379"/>
                      <a:pt x="4858" y="15879"/>
                      <a:pt x="5269" y="16380"/>
                    </a:cubicBezTo>
                    <a:lnTo>
                      <a:pt x="5269" y="16380"/>
                    </a:lnTo>
                    <a:cubicBezTo>
                      <a:pt x="4662" y="15767"/>
                      <a:pt x="3831" y="15465"/>
                      <a:pt x="3070" y="15093"/>
                    </a:cubicBezTo>
                    <a:cubicBezTo>
                      <a:pt x="1889" y="14503"/>
                      <a:pt x="994" y="13536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5" y="12594"/>
                      <a:pt x="0" y="12632"/>
                      <a:pt x="28" y="12660"/>
                    </a:cubicBezTo>
                    <a:cubicBezTo>
                      <a:pt x="672" y="13429"/>
                      <a:pt x="1423" y="14127"/>
                      <a:pt x="2211" y="14735"/>
                    </a:cubicBezTo>
                    <a:cubicBezTo>
                      <a:pt x="3195" y="15433"/>
                      <a:pt x="4358" y="15791"/>
                      <a:pt x="5307" y="16543"/>
                    </a:cubicBezTo>
                    <a:cubicBezTo>
                      <a:pt x="5316" y="16552"/>
                      <a:pt x="5324" y="16556"/>
                      <a:pt x="5333" y="16556"/>
                    </a:cubicBezTo>
                    <a:cubicBezTo>
                      <a:pt x="5342" y="16556"/>
                      <a:pt x="5351" y="16552"/>
                      <a:pt x="5360" y="16543"/>
                    </a:cubicBezTo>
                    <a:lnTo>
                      <a:pt x="5396" y="16579"/>
                    </a:lnTo>
                    <a:cubicBezTo>
                      <a:pt x="5396" y="16596"/>
                      <a:pt x="5414" y="16596"/>
                      <a:pt x="5432" y="16596"/>
                    </a:cubicBezTo>
                    <a:cubicBezTo>
                      <a:pt x="5718" y="16954"/>
                      <a:pt x="6022" y="17330"/>
                      <a:pt x="6309" y="17706"/>
                    </a:cubicBezTo>
                    <a:cubicBezTo>
                      <a:pt x="7025" y="19120"/>
                      <a:pt x="7794" y="20480"/>
                      <a:pt x="8420" y="21911"/>
                    </a:cubicBezTo>
                    <a:cubicBezTo>
                      <a:pt x="8188" y="21625"/>
                      <a:pt x="7848" y="21446"/>
                      <a:pt x="7490" y="21392"/>
                    </a:cubicBezTo>
                    <a:cubicBezTo>
                      <a:pt x="7436" y="21392"/>
                      <a:pt x="7400" y="21464"/>
                      <a:pt x="7418" y="21518"/>
                    </a:cubicBezTo>
                    <a:cubicBezTo>
                      <a:pt x="7633" y="21911"/>
                      <a:pt x="8027" y="22180"/>
                      <a:pt x="8474" y="22198"/>
                    </a:cubicBezTo>
                    <a:cubicBezTo>
                      <a:pt x="8489" y="22198"/>
                      <a:pt x="8515" y="22174"/>
                      <a:pt x="8515" y="22155"/>
                    </a:cubicBezTo>
                    <a:lnTo>
                      <a:pt x="8515" y="22155"/>
                    </a:lnTo>
                    <a:cubicBezTo>
                      <a:pt x="8835" y="22886"/>
                      <a:pt x="9119" y="23669"/>
                      <a:pt x="9333" y="24452"/>
                    </a:cubicBezTo>
                    <a:cubicBezTo>
                      <a:pt x="9136" y="24864"/>
                      <a:pt x="8975" y="25311"/>
                      <a:pt x="8832" y="25741"/>
                    </a:cubicBezTo>
                    <a:cubicBezTo>
                      <a:pt x="8868" y="25383"/>
                      <a:pt x="8850" y="24953"/>
                      <a:pt x="8546" y="24721"/>
                    </a:cubicBezTo>
                    <a:cubicBezTo>
                      <a:pt x="8531" y="24698"/>
                      <a:pt x="8509" y="24688"/>
                      <a:pt x="8488" y="24688"/>
                    </a:cubicBezTo>
                    <a:cubicBezTo>
                      <a:pt x="8459" y="24688"/>
                      <a:pt x="8431" y="24708"/>
                      <a:pt x="8420" y="24739"/>
                    </a:cubicBezTo>
                    <a:cubicBezTo>
                      <a:pt x="8331" y="25150"/>
                      <a:pt x="8438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1"/>
                    </a:cubicBezTo>
                    <a:cubicBezTo>
                      <a:pt x="8564" y="26528"/>
                      <a:pt x="8420" y="27065"/>
                      <a:pt x="8313" y="27620"/>
                    </a:cubicBezTo>
                    <a:cubicBezTo>
                      <a:pt x="8277" y="27817"/>
                      <a:pt x="8241" y="28014"/>
                      <a:pt x="8206" y="28228"/>
                    </a:cubicBezTo>
                    <a:cubicBezTo>
                      <a:pt x="8241" y="27781"/>
                      <a:pt x="8259" y="27334"/>
                      <a:pt x="8241" y="26850"/>
                    </a:cubicBezTo>
                    <a:cubicBezTo>
                      <a:pt x="8241" y="25777"/>
                      <a:pt x="7866" y="24846"/>
                      <a:pt x="7687" y="23808"/>
                    </a:cubicBezTo>
                    <a:cubicBezTo>
                      <a:pt x="7669" y="23772"/>
                      <a:pt x="7633" y="23755"/>
                      <a:pt x="7599" y="23755"/>
                    </a:cubicBezTo>
                    <a:cubicBezTo>
                      <a:pt x="7566" y="23755"/>
                      <a:pt x="7535" y="23772"/>
                      <a:pt x="7526" y="23808"/>
                    </a:cubicBezTo>
                    <a:cubicBezTo>
                      <a:pt x="7025" y="25902"/>
                      <a:pt x="7329" y="28014"/>
                      <a:pt x="8062" y="30018"/>
                    </a:cubicBezTo>
                    <a:cubicBezTo>
                      <a:pt x="8027" y="31736"/>
                      <a:pt x="8241" y="33454"/>
                      <a:pt x="8671" y="35136"/>
                    </a:cubicBezTo>
                    <a:cubicBezTo>
                      <a:pt x="8045" y="33991"/>
                      <a:pt x="7114" y="32953"/>
                      <a:pt x="6219" y="32004"/>
                    </a:cubicBezTo>
                    <a:cubicBezTo>
                      <a:pt x="6183" y="31772"/>
                      <a:pt x="6166" y="31539"/>
                      <a:pt x="6130" y="31306"/>
                    </a:cubicBezTo>
                    <a:cubicBezTo>
                      <a:pt x="6380" y="30608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1" y="29114"/>
                      <a:pt x="6362" y="29141"/>
                    </a:cubicBezTo>
                    <a:cubicBezTo>
                      <a:pt x="6273" y="29356"/>
                      <a:pt x="6166" y="29553"/>
                      <a:pt x="6040" y="29749"/>
                    </a:cubicBezTo>
                    <a:cubicBezTo>
                      <a:pt x="6058" y="29356"/>
                      <a:pt x="6058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29"/>
                      <a:pt x="5987" y="28533"/>
                    </a:cubicBezTo>
                    <a:cubicBezTo>
                      <a:pt x="5432" y="28765"/>
                      <a:pt x="5181" y="29338"/>
                      <a:pt x="5217" y="29928"/>
                    </a:cubicBezTo>
                    <a:cubicBezTo>
                      <a:pt x="4895" y="29517"/>
                      <a:pt x="4483" y="29177"/>
                      <a:pt x="4000" y="28926"/>
                    </a:cubicBezTo>
                    <a:cubicBezTo>
                      <a:pt x="3994" y="28923"/>
                      <a:pt x="3987" y="28921"/>
                      <a:pt x="3979" y="28921"/>
                    </a:cubicBezTo>
                    <a:cubicBezTo>
                      <a:pt x="3947" y="28921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2" y="30358"/>
                    </a:cubicBezTo>
                    <a:lnTo>
                      <a:pt x="4269" y="30322"/>
                    </a:lnTo>
                    <a:cubicBezTo>
                      <a:pt x="4063" y="30180"/>
                      <a:pt x="3689" y="29946"/>
                      <a:pt x="3370" y="29946"/>
                    </a:cubicBezTo>
                    <a:cubicBezTo>
                      <a:pt x="3245" y="29946"/>
                      <a:pt x="3129" y="29981"/>
                      <a:pt x="3034" y="30071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89"/>
                      <a:pt x="2927" y="32326"/>
                    </a:cubicBezTo>
                    <a:cubicBezTo>
                      <a:pt x="2944" y="32353"/>
                      <a:pt x="2971" y="32367"/>
                      <a:pt x="2998" y="32367"/>
                    </a:cubicBezTo>
                    <a:cubicBezTo>
                      <a:pt x="3025" y="32367"/>
                      <a:pt x="3052" y="32353"/>
                      <a:pt x="3070" y="32326"/>
                    </a:cubicBezTo>
                    <a:cubicBezTo>
                      <a:pt x="3308" y="31978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3" y="31968"/>
                      <a:pt x="5468" y="31950"/>
                    </a:cubicBezTo>
                    <a:cubicBezTo>
                      <a:pt x="5147" y="31821"/>
                      <a:pt x="4693" y="31724"/>
                      <a:pt x="4246" y="31724"/>
                    </a:cubicBezTo>
                    <a:cubicBezTo>
                      <a:pt x="3770" y="31724"/>
                      <a:pt x="3302" y="31834"/>
                      <a:pt x="3016" y="32129"/>
                    </a:cubicBezTo>
                    <a:cubicBezTo>
                      <a:pt x="2944" y="31897"/>
                      <a:pt x="2891" y="31664"/>
                      <a:pt x="3070" y="31467"/>
                    </a:cubicBezTo>
                    <a:cubicBezTo>
                      <a:pt x="3183" y="31354"/>
                      <a:pt x="3362" y="31327"/>
                      <a:pt x="3537" y="31327"/>
                    </a:cubicBezTo>
                    <a:cubicBezTo>
                      <a:pt x="3637" y="31327"/>
                      <a:pt x="3736" y="31336"/>
                      <a:pt x="3821" y="31342"/>
                    </a:cubicBezTo>
                    <a:cubicBezTo>
                      <a:pt x="4304" y="31378"/>
                      <a:pt x="4698" y="31628"/>
                      <a:pt x="5146" y="31772"/>
                    </a:cubicBezTo>
                    <a:lnTo>
                      <a:pt x="5181" y="31772"/>
                    </a:lnTo>
                    <a:cubicBezTo>
                      <a:pt x="5378" y="31897"/>
                      <a:pt x="5629" y="31986"/>
                      <a:pt x="5861" y="32022"/>
                    </a:cubicBezTo>
                    <a:lnTo>
                      <a:pt x="5861" y="32040"/>
                    </a:lnTo>
                    <a:cubicBezTo>
                      <a:pt x="5883" y="32083"/>
                      <a:pt x="5918" y="32107"/>
                      <a:pt x="5954" y="32107"/>
                    </a:cubicBezTo>
                    <a:cubicBezTo>
                      <a:pt x="5977" y="32107"/>
                      <a:pt x="6001" y="32097"/>
                      <a:pt x="6022" y="32076"/>
                    </a:cubicBezTo>
                    <a:cubicBezTo>
                      <a:pt x="6022" y="32094"/>
                      <a:pt x="6058" y="32112"/>
                      <a:pt x="6076" y="32112"/>
                    </a:cubicBezTo>
                    <a:cubicBezTo>
                      <a:pt x="6076" y="32147"/>
                      <a:pt x="6094" y="32183"/>
                      <a:pt x="6094" y="32219"/>
                    </a:cubicBezTo>
                    <a:cubicBezTo>
                      <a:pt x="6102" y="32244"/>
                      <a:pt x="6134" y="32257"/>
                      <a:pt x="6165" y="32257"/>
                    </a:cubicBezTo>
                    <a:cubicBezTo>
                      <a:pt x="6201" y="32257"/>
                      <a:pt x="6237" y="32239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1" y="33758"/>
                    </a:cubicBezTo>
                    <a:cubicBezTo>
                      <a:pt x="8062" y="34438"/>
                      <a:pt x="8438" y="35189"/>
                      <a:pt x="8904" y="35887"/>
                    </a:cubicBezTo>
                    <a:lnTo>
                      <a:pt x="8939" y="36066"/>
                    </a:lnTo>
                    <a:cubicBezTo>
                      <a:pt x="9029" y="36388"/>
                      <a:pt x="9136" y="36711"/>
                      <a:pt x="9261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5"/>
                      <a:pt x="4537" y="33686"/>
                    </a:cubicBezTo>
                    <a:cubicBezTo>
                      <a:pt x="4466" y="33686"/>
                      <a:pt x="4430" y="33776"/>
                      <a:pt x="4466" y="33829"/>
                    </a:cubicBezTo>
                    <a:cubicBezTo>
                      <a:pt x="5289" y="34688"/>
                      <a:pt x="5826" y="35887"/>
                      <a:pt x="6774" y="36621"/>
                    </a:cubicBezTo>
                    <a:cubicBezTo>
                      <a:pt x="7561" y="37212"/>
                      <a:pt x="8564" y="37570"/>
                      <a:pt x="9315" y="38178"/>
                    </a:cubicBezTo>
                    <a:cubicBezTo>
                      <a:pt x="9458" y="38357"/>
                      <a:pt x="9601" y="38554"/>
                      <a:pt x="9762" y="38733"/>
                    </a:cubicBezTo>
                    <a:cubicBezTo>
                      <a:pt x="9767" y="38738"/>
                      <a:pt x="9773" y="38740"/>
                      <a:pt x="9779" y="38740"/>
                    </a:cubicBezTo>
                    <a:cubicBezTo>
                      <a:pt x="9796" y="38740"/>
                      <a:pt x="9811" y="38723"/>
                      <a:pt x="9798" y="38697"/>
                    </a:cubicBezTo>
                    <a:cubicBezTo>
                      <a:pt x="9780" y="38661"/>
                      <a:pt x="9762" y="38625"/>
                      <a:pt x="9745" y="38590"/>
                    </a:cubicBezTo>
                    <a:lnTo>
                      <a:pt x="9745" y="38590"/>
                    </a:lnTo>
                    <a:cubicBezTo>
                      <a:pt x="9816" y="38679"/>
                      <a:pt x="9906" y="38769"/>
                      <a:pt x="9959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5"/>
                      <a:pt x="10389" y="40451"/>
                      <a:pt x="10192" y="40272"/>
                    </a:cubicBezTo>
                    <a:cubicBezTo>
                      <a:pt x="10031" y="40039"/>
                      <a:pt x="9780" y="39860"/>
                      <a:pt x="9512" y="39771"/>
                    </a:cubicBezTo>
                    <a:cubicBezTo>
                      <a:pt x="9505" y="39768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4"/>
                      <a:pt x="10264" y="40988"/>
                      <a:pt x="10926" y="41166"/>
                    </a:cubicBezTo>
                    <a:cubicBezTo>
                      <a:pt x="11391" y="42258"/>
                      <a:pt x="11731" y="43403"/>
                      <a:pt x="11946" y="44567"/>
                    </a:cubicBezTo>
                    <a:cubicBezTo>
                      <a:pt x="11946" y="44781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0" y="43994"/>
                    </a:cubicBezTo>
                    <a:cubicBezTo>
                      <a:pt x="11127" y="43987"/>
                      <a:pt x="11114" y="43984"/>
                      <a:pt x="11102" y="43984"/>
                    </a:cubicBezTo>
                    <a:cubicBezTo>
                      <a:pt x="11046" y="43984"/>
                      <a:pt x="11001" y="44043"/>
                      <a:pt x="11015" y="44101"/>
                    </a:cubicBezTo>
                    <a:cubicBezTo>
                      <a:pt x="11105" y="44745"/>
                      <a:pt x="11266" y="45587"/>
                      <a:pt x="11838" y="45980"/>
                    </a:cubicBezTo>
                    <a:cubicBezTo>
                      <a:pt x="11659" y="47967"/>
                      <a:pt x="11301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8" y="51917"/>
                      <a:pt x="10894" y="51907"/>
                      <a:pt x="10908" y="51886"/>
                    </a:cubicBezTo>
                    <a:cubicBezTo>
                      <a:pt x="11463" y="50472"/>
                      <a:pt x="11856" y="49005"/>
                      <a:pt x="12053" y="47501"/>
                    </a:cubicBezTo>
                    <a:cubicBezTo>
                      <a:pt x="12679" y="47000"/>
                      <a:pt x="13270" y="46034"/>
                      <a:pt x="13163" y="45264"/>
                    </a:cubicBezTo>
                    <a:cubicBezTo>
                      <a:pt x="13163" y="45223"/>
                      <a:pt x="13130" y="45181"/>
                      <a:pt x="13091" y="45181"/>
                    </a:cubicBezTo>
                    <a:cubicBezTo>
                      <a:pt x="13079" y="45181"/>
                      <a:pt x="13067" y="45185"/>
                      <a:pt x="13055" y="45193"/>
                    </a:cubicBezTo>
                    <a:cubicBezTo>
                      <a:pt x="12572" y="45533"/>
                      <a:pt x="12411" y="46052"/>
                      <a:pt x="12178" y="46535"/>
                    </a:cubicBezTo>
                    <a:cubicBezTo>
                      <a:pt x="12304" y="45247"/>
                      <a:pt x="12339" y="43940"/>
                      <a:pt x="12286" y="42634"/>
                    </a:cubicBezTo>
                    <a:cubicBezTo>
                      <a:pt x="12733" y="42133"/>
                      <a:pt x="12876" y="41381"/>
                      <a:pt x="13002" y="40737"/>
                    </a:cubicBezTo>
                    <a:cubicBezTo>
                      <a:pt x="13002" y="40693"/>
                      <a:pt x="12966" y="40638"/>
                      <a:pt x="12914" y="40638"/>
                    </a:cubicBezTo>
                    <a:cubicBezTo>
                      <a:pt x="12902" y="40638"/>
                      <a:pt x="12890" y="40641"/>
                      <a:pt x="12876" y="40647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4"/>
                      <a:pt x="12465" y="38947"/>
                      <a:pt x="12644" y="37748"/>
                    </a:cubicBezTo>
                    <a:cubicBezTo>
                      <a:pt x="13503" y="36800"/>
                      <a:pt x="14200" y="35691"/>
                      <a:pt x="14934" y="34635"/>
                    </a:cubicBezTo>
                    <a:cubicBezTo>
                      <a:pt x="16008" y="33114"/>
                      <a:pt x="17028" y="31628"/>
                      <a:pt x="17815" y="29946"/>
                    </a:cubicBezTo>
                    <a:cubicBezTo>
                      <a:pt x="17847" y="29882"/>
                      <a:pt x="17793" y="29818"/>
                      <a:pt x="17730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6" y="30447"/>
                      <a:pt x="14111" y="32201"/>
                      <a:pt x="13252" y="34223"/>
                    </a:cubicBezTo>
                    <a:cubicBezTo>
                      <a:pt x="13431" y="33328"/>
                      <a:pt x="13628" y="32452"/>
                      <a:pt x="13843" y="31557"/>
                    </a:cubicBezTo>
                    <a:lnTo>
                      <a:pt x="13843" y="31575"/>
                    </a:lnTo>
                    <a:cubicBezTo>
                      <a:pt x="13843" y="31593"/>
                      <a:pt x="13856" y="31602"/>
                      <a:pt x="13872" y="31602"/>
                    </a:cubicBezTo>
                    <a:cubicBezTo>
                      <a:pt x="13887" y="31602"/>
                      <a:pt x="13905" y="31593"/>
                      <a:pt x="13914" y="31575"/>
                    </a:cubicBezTo>
                    <a:cubicBezTo>
                      <a:pt x="13950" y="31414"/>
                      <a:pt x="13968" y="31235"/>
                      <a:pt x="13950" y="31056"/>
                    </a:cubicBezTo>
                    <a:cubicBezTo>
                      <a:pt x="14075" y="30537"/>
                      <a:pt x="14218" y="30036"/>
                      <a:pt x="14344" y="29517"/>
                    </a:cubicBezTo>
                    <a:cubicBezTo>
                      <a:pt x="14809" y="29284"/>
                      <a:pt x="15185" y="28908"/>
                      <a:pt x="15417" y="28443"/>
                    </a:cubicBezTo>
                    <a:cubicBezTo>
                      <a:pt x="15453" y="28389"/>
                      <a:pt x="15399" y="28318"/>
                      <a:pt x="15328" y="28318"/>
                    </a:cubicBezTo>
                    <a:cubicBezTo>
                      <a:pt x="15024" y="28407"/>
                      <a:pt x="14737" y="28586"/>
                      <a:pt x="14541" y="28819"/>
                    </a:cubicBezTo>
                    <a:cubicBezTo>
                      <a:pt x="14648" y="28461"/>
                      <a:pt x="14737" y="28103"/>
                      <a:pt x="14845" y="27745"/>
                    </a:cubicBezTo>
                    <a:cubicBezTo>
                      <a:pt x="15095" y="27566"/>
                      <a:pt x="15328" y="27387"/>
                      <a:pt x="15561" y="27172"/>
                    </a:cubicBezTo>
                    <a:lnTo>
                      <a:pt x="15561" y="27172"/>
                    </a:lnTo>
                    <a:cubicBezTo>
                      <a:pt x="15543" y="27208"/>
                      <a:pt x="15507" y="27244"/>
                      <a:pt x="15489" y="27280"/>
                    </a:cubicBezTo>
                    <a:cubicBezTo>
                      <a:pt x="15474" y="27309"/>
                      <a:pt x="15496" y="27338"/>
                      <a:pt x="15523" y="27338"/>
                    </a:cubicBezTo>
                    <a:cubicBezTo>
                      <a:pt x="15529" y="27338"/>
                      <a:pt x="15536" y="27337"/>
                      <a:pt x="15543" y="27334"/>
                    </a:cubicBezTo>
                    <a:cubicBezTo>
                      <a:pt x="15614" y="27280"/>
                      <a:pt x="15686" y="27226"/>
                      <a:pt x="15739" y="27155"/>
                    </a:cubicBezTo>
                    <a:cubicBezTo>
                      <a:pt x="15760" y="27156"/>
                      <a:pt x="15782" y="27156"/>
                      <a:pt x="15803" y="27156"/>
                    </a:cubicBezTo>
                    <a:cubicBezTo>
                      <a:pt x="16489" y="27156"/>
                      <a:pt x="17310" y="26607"/>
                      <a:pt x="17744" y="26260"/>
                    </a:cubicBezTo>
                    <a:cubicBezTo>
                      <a:pt x="17797" y="26206"/>
                      <a:pt x="17762" y="26135"/>
                      <a:pt x="17690" y="26135"/>
                    </a:cubicBezTo>
                    <a:cubicBezTo>
                      <a:pt x="17243" y="26152"/>
                      <a:pt x="16813" y="26260"/>
                      <a:pt x="16384" y="26421"/>
                    </a:cubicBezTo>
                    <a:cubicBezTo>
                      <a:pt x="16921" y="25991"/>
                      <a:pt x="17368" y="25472"/>
                      <a:pt x="17708" y="24882"/>
                    </a:cubicBezTo>
                    <a:cubicBezTo>
                      <a:pt x="17726" y="24846"/>
                      <a:pt x="17708" y="24792"/>
                      <a:pt x="17654" y="24792"/>
                    </a:cubicBezTo>
                    <a:cubicBezTo>
                      <a:pt x="17636" y="24792"/>
                      <a:pt x="17618" y="24792"/>
                      <a:pt x="17600" y="24792"/>
                    </a:cubicBezTo>
                    <a:cubicBezTo>
                      <a:pt x="17048" y="24792"/>
                      <a:pt x="16533" y="25056"/>
                      <a:pt x="16187" y="25472"/>
                    </a:cubicBezTo>
                    <a:cubicBezTo>
                      <a:pt x="16384" y="24900"/>
                      <a:pt x="16330" y="24291"/>
                      <a:pt x="16062" y="23755"/>
                    </a:cubicBezTo>
                    <a:cubicBezTo>
                      <a:pt x="16051" y="23732"/>
                      <a:pt x="16019" y="23717"/>
                      <a:pt x="15992" y="23717"/>
                    </a:cubicBezTo>
                    <a:cubicBezTo>
                      <a:pt x="15976" y="23717"/>
                      <a:pt x="15961" y="23723"/>
                      <a:pt x="15954" y="23737"/>
                    </a:cubicBezTo>
                    <a:cubicBezTo>
                      <a:pt x="15578" y="24095"/>
                      <a:pt x="15292" y="24542"/>
                      <a:pt x="15149" y="25043"/>
                    </a:cubicBezTo>
                    <a:cubicBezTo>
                      <a:pt x="15077" y="24775"/>
                      <a:pt x="14970" y="24524"/>
                      <a:pt x="14809" y="24309"/>
                    </a:cubicBezTo>
                    <a:cubicBezTo>
                      <a:pt x="14713" y="24186"/>
                      <a:pt x="14305" y="23803"/>
                      <a:pt x="14038" y="23803"/>
                    </a:cubicBezTo>
                    <a:cubicBezTo>
                      <a:pt x="13955" y="23803"/>
                      <a:pt x="13885" y="23840"/>
                      <a:pt x="13843" y="23933"/>
                    </a:cubicBezTo>
                    <a:cubicBezTo>
                      <a:pt x="13592" y="24470"/>
                      <a:pt x="13789" y="25079"/>
                      <a:pt x="13968" y="25598"/>
                    </a:cubicBezTo>
                    <a:cubicBezTo>
                      <a:pt x="13759" y="25403"/>
                      <a:pt x="13485" y="25305"/>
                      <a:pt x="13206" y="25305"/>
                    </a:cubicBezTo>
                    <a:cubicBezTo>
                      <a:pt x="13126" y="25305"/>
                      <a:pt x="13045" y="25313"/>
                      <a:pt x="12966" y="25329"/>
                    </a:cubicBezTo>
                    <a:cubicBezTo>
                      <a:pt x="12930" y="25329"/>
                      <a:pt x="12912" y="25365"/>
                      <a:pt x="12912" y="25401"/>
                    </a:cubicBezTo>
                    <a:cubicBezTo>
                      <a:pt x="12912" y="26224"/>
                      <a:pt x="13717" y="27119"/>
                      <a:pt x="14576" y="27137"/>
                    </a:cubicBezTo>
                    <a:cubicBezTo>
                      <a:pt x="14612" y="27298"/>
                      <a:pt x="14666" y="27459"/>
                      <a:pt x="14737" y="27620"/>
                    </a:cubicBezTo>
                    <a:cubicBezTo>
                      <a:pt x="14737" y="27620"/>
                      <a:pt x="14737" y="27620"/>
                      <a:pt x="14755" y="27638"/>
                    </a:cubicBezTo>
                    <a:cubicBezTo>
                      <a:pt x="14755" y="27638"/>
                      <a:pt x="14755" y="27638"/>
                      <a:pt x="14755" y="27656"/>
                    </a:cubicBezTo>
                    <a:cubicBezTo>
                      <a:pt x="14755" y="27674"/>
                      <a:pt x="14755" y="27691"/>
                      <a:pt x="14755" y="27709"/>
                    </a:cubicBezTo>
                    <a:cubicBezTo>
                      <a:pt x="14594" y="28192"/>
                      <a:pt x="14433" y="28676"/>
                      <a:pt x="14290" y="29177"/>
                    </a:cubicBezTo>
                    <a:cubicBezTo>
                      <a:pt x="14290" y="29195"/>
                      <a:pt x="14290" y="29195"/>
                      <a:pt x="14290" y="29213"/>
                    </a:cubicBezTo>
                    <a:lnTo>
                      <a:pt x="14236" y="29409"/>
                    </a:lnTo>
                    <a:cubicBezTo>
                      <a:pt x="14165" y="29445"/>
                      <a:pt x="14111" y="29499"/>
                      <a:pt x="14039" y="29553"/>
                    </a:cubicBezTo>
                    <a:cubicBezTo>
                      <a:pt x="13981" y="29597"/>
                      <a:pt x="14019" y="29629"/>
                      <a:pt x="14064" y="29629"/>
                    </a:cubicBezTo>
                    <a:cubicBezTo>
                      <a:pt x="14074" y="29629"/>
                      <a:pt x="14084" y="29627"/>
                      <a:pt x="14093" y="29624"/>
                    </a:cubicBezTo>
                    <a:cubicBezTo>
                      <a:pt x="14129" y="29624"/>
                      <a:pt x="14147" y="29606"/>
                      <a:pt x="14183" y="29606"/>
                    </a:cubicBezTo>
                    <a:cubicBezTo>
                      <a:pt x="14093" y="29893"/>
                      <a:pt x="14004" y="30179"/>
                      <a:pt x="13914" y="30483"/>
                    </a:cubicBezTo>
                    <a:cubicBezTo>
                      <a:pt x="13843" y="30179"/>
                      <a:pt x="13717" y="29893"/>
                      <a:pt x="13520" y="29660"/>
                    </a:cubicBezTo>
                    <a:cubicBezTo>
                      <a:pt x="13508" y="29647"/>
                      <a:pt x="13493" y="29641"/>
                      <a:pt x="13478" y="29641"/>
                    </a:cubicBezTo>
                    <a:cubicBezTo>
                      <a:pt x="13451" y="29641"/>
                      <a:pt x="13425" y="29661"/>
                      <a:pt x="13413" y="29696"/>
                    </a:cubicBezTo>
                    <a:cubicBezTo>
                      <a:pt x="13324" y="30143"/>
                      <a:pt x="13503" y="30716"/>
                      <a:pt x="13735" y="31145"/>
                    </a:cubicBezTo>
                    <a:cubicBezTo>
                      <a:pt x="13574" y="31682"/>
                      <a:pt x="13431" y="32237"/>
                      <a:pt x="13288" y="32792"/>
                    </a:cubicBezTo>
                    <a:cubicBezTo>
                      <a:pt x="13288" y="32398"/>
                      <a:pt x="13163" y="32004"/>
                      <a:pt x="12948" y="31664"/>
                    </a:cubicBezTo>
                    <a:cubicBezTo>
                      <a:pt x="12928" y="31645"/>
                      <a:pt x="12903" y="31630"/>
                      <a:pt x="12879" y="31630"/>
                    </a:cubicBezTo>
                    <a:cubicBezTo>
                      <a:pt x="12859" y="31630"/>
                      <a:pt x="12839" y="31640"/>
                      <a:pt x="12823" y="31664"/>
                    </a:cubicBezTo>
                    <a:cubicBezTo>
                      <a:pt x="12608" y="32129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6"/>
                      <a:pt x="12536" y="36138"/>
                      <a:pt x="12339" y="37570"/>
                    </a:cubicBezTo>
                    <a:cubicBezTo>
                      <a:pt x="12214" y="37838"/>
                      <a:pt x="12089" y="38106"/>
                      <a:pt x="11946" y="38357"/>
                    </a:cubicBezTo>
                    <a:cubicBezTo>
                      <a:pt x="11933" y="38396"/>
                      <a:pt x="11966" y="38425"/>
                      <a:pt x="12000" y="38425"/>
                    </a:cubicBezTo>
                    <a:cubicBezTo>
                      <a:pt x="12012" y="38425"/>
                      <a:pt x="12025" y="38421"/>
                      <a:pt x="12035" y="38411"/>
                    </a:cubicBezTo>
                    <a:cubicBezTo>
                      <a:pt x="12071" y="38357"/>
                      <a:pt x="12107" y="38303"/>
                      <a:pt x="12125" y="38250"/>
                    </a:cubicBezTo>
                    <a:cubicBezTo>
                      <a:pt x="12134" y="38259"/>
                      <a:pt x="12147" y="38263"/>
                      <a:pt x="12163" y="38263"/>
                    </a:cubicBezTo>
                    <a:cubicBezTo>
                      <a:pt x="12178" y="38263"/>
                      <a:pt x="12196" y="38259"/>
                      <a:pt x="12214" y="38250"/>
                    </a:cubicBezTo>
                    <a:lnTo>
                      <a:pt x="12250" y="38214"/>
                    </a:lnTo>
                    <a:lnTo>
                      <a:pt x="12250" y="38214"/>
                    </a:lnTo>
                    <a:cubicBezTo>
                      <a:pt x="12178" y="38715"/>
                      <a:pt x="12125" y="39216"/>
                      <a:pt x="12089" y="39735"/>
                    </a:cubicBezTo>
                    <a:cubicBezTo>
                      <a:pt x="11892" y="37910"/>
                      <a:pt x="11606" y="36102"/>
                      <a:pt x="11319" y="34313"/>
                    </a:cubicBezTo>
                    <a:cubicBezTo>
                      <a:pt x="11319" y="34313"/>
                      <a:pt x="11337" y="34313"/>
                      <a:pt x="11337" y="34295"/>
                    </a:cubicBezTo>
                    <a:cubicBezTo>
                      <a:pt x="11713" y="33758"/>
                      <a:pt x="11964" y="32953"/>
                      <a:pt x="11731" y="32344"/>
                    </a:cubicBezTo>
                    <a:cubicBezTo>
                      <a:pt x="11719" y="32319"/>
                      <a:pt x="11680" y="32286"/>
                      <a:pt x="11640" y="32286"/>
                    </a:cubicBezTo>
                    <a:cubicBezTo>
                      <a:pt x="11622" y="32286"/>
                      <a:pt x="11604" y="32292"/>
                      <a:pt x="11588" y="32308"/>
                    </a:cubicBezTo>
                    <a:cubicBezTo>
                      <a:pt x="11373" y="32595"/>
                      <a:pt x="11230" y="32917"/>
                      <a:pt x="11140" y="33257"/>
                    </a:cubicBezTo>
                    <a:cubicBezTo>
                      <a:pt x="10944" y="31968"/>
                      <a:pt x="10729" y="30698"/>
                      <a:pt x="10568" y="29445"/>
                    </a:cubicBezTo>
                    <a:lnTo>
                      <a:pt x="10281" y="27387"/>
                    </a:lnTo>
                    <a:cubicBezTo>
                      <a:pt x="10621" y="26958"/>
                      <a:pt x="10783" y="26439"/>
                      <a:pt x="10765" y="25902"/>
                    </a:cubicBezTo>
                    <a:cubicBezTo>
                      <a:pt x="10765" y="25854"/>
                      <a:pt x="10725" y="25814"/>
                      <a:pt x="10682" y="25814"/>
                    </a:cubicBezTo>
                    <a:cubicBezTo>
                      <a:pt x="10661" y="25814"/>
                      <a:pt x="10639" y="25824"/>
                      <a:pt x="10621" y="25848"/>
                    </a:cubicBezTo>
                    <a:cubicBezTo>
                      <a:pt x="10425" y="26081"/>
                      <a:pt x="10281" y="26331"/>
                      <a:pt x="10174" y="26636"/>
                    </a:cubicBezTo>
                    <a:cubicBezTo>
                      <a:pt x="10067" y="25759"/>
                      <a:pt x="9959" y="24882"/>
                      <a:pt x="9852" y="24023"/>
                    </a:cubicBezTo>
                    <a:cubicBezTo>
                      <a:pt x="10156" y="23415"/>
                      <a:pt x="10514" y="22842"/>
                      <a:pt x="10926" y="22305"/>
                    </a:cubicBezTo>
                    <a:lnTo>
                      <a:pt x="10979" y="22305"/>
                    </a:lnTo>
                    <a:cubicBezTo>
                      <a:pt x="11151" y="22190"/>
                      <a:pt x="11357" y="22133"/>
                      <a:pt x="11570" y="22133"/>
                    </a:cubicBezTo>
                    <a:cubicBezTo>
                      <a:pt x="11624" y="22133"/>
                      <a:pt x="11677" y="22137"/>
                      <a:pt x="11731" y="22144"/>
                    </a:cubicBezTo>
                    <a:cubicBezTo>
                      <a:pt x="11641" y="22269"/>
                      <a:pt x="11552" y="22359"/>
                      <a:pt x="11427" y="22430"/>
                    </a:cubicBezTo>
                    <a:cubicBezTo>
                      <a:pt x="11248" y="22520"/>
                      <a:pt x="11051" y="22556"/>
                      <a:pt x="10854" y="22556"/>
                    </a:cubicBezTo>
                    <a:cubicBezTo>
                      <a:pt x="10800" y="22556"/>
                      <a:pt x="10765" y="22627"/>
                      <a:pt x="10836" y="22663"/>
                    </a:cubicBezTo>
                    <a:cubicBezTo>
                      <a:pt x="10913" y="22700"/>
                      <a:pt x="10992" y="22716"/>
                      <a:pt x="11071" y="22716"/>
                    </a:cubicBezTo>
                    <a:cubicBezTo>
                      <a:pt x="11418" y="22716"/>
                      <a:pt x="11771" y="22406"/>
                      <a:pt x="11946" y="22144"/>
                    </a:cubicBezTo>
                    <a:cubicBezTo>
                      <a:pt x="11964" y="22090"/>
                      <a:pt x="11946" y="22037"/>
                      <a:pt x="11910" y="22019"/>
                    </a:cubicBezTo>
                    <a:cubicBezTo>
                      <a:pt x="11824" y="22003"/>
                      <a:pt x="11737" y="21995"/>
                      <a:pt x="11649" y="21995"/>
                    </a:cubicBezTo>
                    <a:cubicBezTo>
                      <a:pt x="11446" y="21995"/>
                      <a:pt x="11244" y="22038"/>
                      <a:pt x="11069" y="22126"/>
                    </a:cubicBezTo>
                    <a:cubicBezTo>
                      <a:pt x="11373" y="21714"/>
                      <a:pt x="11695" y="21339"/>
                      <a:pt x="12053" y="20981"/>
                    </a:cubicBezTo>
                    <a:cubicBezTo>
                      <a:pt x="12250" y="20766"/>
                      <a:pt x="12465" y="20551"/>
                      <a:pt x="12679" y="20354"/>
                    </a:cubicBezTo>
                    <a:cubicBezTo>
                      <a:pt x="13145" y="20122"/>
                      <a:pt x="13646" y="19907"/>
                      <a:pt x="14147" y="19746"/>
                    </a:cubicBezTo>
                    <a:cubicBezTo>
                      <a:pt x="15238" y="19299"/>
                      <a:pt x="16402" y="19012"/>
                      <a:pt x="17583" y="18887"/>
                    </a:cubicBezTo>
                    <a:cubicBezTo>
                      <a:pt x="17654" y="18887"/>
                      <a:pt x="17654" y="18798"/>
                      <a:pt x="17583" y="18798"/>
                    </a:cubicBezTo>
                    <a:cubicBezTo>
                      <a:pt x="17518" y="18795"/>
                      <a:pt x="17453" y="18794"/>
                      <a:pt x="17389" y="18794"/>
                    </a:cubicBezTo>
                    <a:cubicBezTo>
                      <a:pt x="16157" y="18794"/>
                      <a:pt x="15018" y="19269"/>
                      <a:pt x="13878" y="19728"/>
                    </a:cubicBezTo>
                    <a:cubicBezTo>
                      <a:pt x="13620" y="19825"/>
                      <a:pt x="13332" y="19922"/>
                      <a:pt x="13068" y="20045"/>
                    </a:cubicBezTo>
                    <a:lnTo>
                      <a:pt x="13068" y="20045"/>
                    </a:lnTo>
                    <a:cubicBezTo>
                      <a:pt x="13713" y="19728"/>
                      <a:pt x="14281" y="19320"/>
                      <a:pt x="14898" y="18994"/>
                    </a:cubicBezTo>
                    <a:cubicBezTo>
                      <a:pt x="15668" y="18565"/>
                      <a:pt x="16563" y="18493"/>
                      <a:pt x="17404" y="18493"/>
                    </a:cubicBezTo>
                    <a:cubicBezTo>
                      <a:pt x="17489" y="18493"/>
                      <a:pt x="17635" y="18491"/>
                      <a:pt x="17808" y="18491"/>
                    </a:cubicBezTo>
                    <a:cubicBezTo>
                      <a:pt x="18543" y="18491"/>
                      <a:pt x="19775" y="18538"/>
                      <a:pt x="18979" y="19030"/>
                    </a:cubicBezTo>
                    <a:cubicBezTo>
                      <a:pt x="17690" y="19818"/>
                      <a:pt x="16563" y="20032"/>
                      <a:pt x="15077" y="20068"/>
                    </a:cubicBezTo>
                    <a:cubicBezTo>
                      <a:pt x="14111" y="20086"/>
                      <a:pt x="13234" y="20229"/>
                      <a:pt x="12375" y="20730"/>
                    </a:cubicBezTo>
                    <a:cubicBezTo>
                      <a:pt x="12344" y="20746"/>
                      <a:pt x="12367" y="20788"/>
                      <a:pt x="12396" y="20788"/>
                    </a:cubicBezTo>
                    <a:cubicBezTo>
                      <a:pt x="12401" y="20788"/>
                      <a:pt x="12406" y="20786"/>
                      <a:pt x="12411" y="20784"/>
                    </a:cubicBezTo>
                    <a:cubicBezTo>
                      <a:pt x="13843" y="20229"/>
                      <a:pt x="15221" y="20283"/>
                      <a:pt x="16724" y="20158"/>
                    </a:cubicBezTo>
                    <a:cubicBezTo>
                      <a:pt x="17833" y="20068"/>
                      <a:pt x="18817" y="19281"/>
                      <a:pt x="19766" y="18762"/>
                    </a:cubicBezTo>
                    <a:cubicBezTo>
                      <a:pt x="19820" y="18708"/>
                      <a:pt x="19820" y="18619"/>
                      <a:pt x="19748" y="18601"/>
                    </a:cubicBezTo>
                    <a:cubicBezTo>
                      <a:pt x="18898" y="18467"/>
                      <a:pt x="18065" y="18350"/>
                      <a:pt x="17225" y="18350"/>
                    </a:cubicBezTo>
                    <a:cubicBezTo>
                      <a:pt x="16828" y="18350"/>
                      <a:pt x="16429" y="18376"/>
                      <a:pt x="16026" y="18440"/>
                    </a:cubicBezTo>
                    <a:cubicBezTo>
                      <a:pt x="15042" y="18619"/>
                      <a:pt x="14236" y="19227"/>
                      <a:pt x="13377" y="19746"/>
                    </a:cubicBezTo>
                    <a:cubicBezTo>
                      <a:pt x="13914" y="19263"/>
                      <a:pt x="14451" y="18780"/>
                      <a:pt x="14988" y="18296"/>
                    </a:cubicBezTo>
                    <a:cubicBezTo>
                      <a:pt x="15507" y="17795"/>
                      <a:pt x="16008" y="17348"/>
                      <a:pt x="16563" y="16919"/>
                    </a:cubicBezTo>
                    <a:cubicBezTo>
                      <a:pt x="16743" y="17009"/>
                      <a:pt x="16948" y="17048"/>
                      <a:pt x="17157" y="17048"/>
                    </a:cubicBezTo>
                    <a:cubicBezTo>
                      <a:pt x="17197" y="17048"/>
                      <a:pt x="17238" y="17047"/>
                      <a:pt x="17278" y="17044"/>
                    </a:cubicBezTo>
                    <a:cubicBezTo>
                      <a:pt x="17404" y="17026"/>
                      <a:pt x="17636" y="16901"/>
                      <a:pt x="17618" y="16740"/>
                    </a:cubicBezTo>
                    <a:cubicBezTo>
                      <a:pt x="17583" y="16579"/>
                      <a:pt x="17386" y="16525"/>
                      <a:pt x="17278" y="16489"/>
                    </a:cubicBezTo>
                    <a:lnTo>
                      <a:pt x="17171" y="16471"/>
                    </a:lnTo>
                    <a:cubicBezTo>
                      <a:pt x="17493" y="16239"/>
                      <a:pt x="17815" y="16024"/>
                      <a:pt x="18155" y="15827"/>
                    </a:cubicBezTo>
                    <a:cubicBezTo>
                      <a:pt x="18173" y="15863"/>
                      <a:pt x="18209" y="15863"/>
                      <a:pt x="18245" y="15863"/>
                    </a:cubicBezTo>
                    <a:lnTo>
                      <a:pt x="18316" y="15863"/>
                    </a:lnTo>
                    <a:cubicBezTo>
                      <a:pt x="18406" y="15934"/>
                      <a:pt x="18495" y="15970"/>
                      <a:pt x="18603" y="16006"/>
                    </a:cubicBezTo>
                    <a:cubicBezTo>
                      <a:pt x="18608" y="16011"/>
                      <a:pt x="18615" y="16013"/>
                      <a:pt x="18622" y="16013"/>
                    </a:cubicBezTo>
                    <a:cubicBezTo>
                      <a:pt x="18640" y="16013"/>
                      <a:pt x="18662" y="16001"/>
                      <a:pt x="18674" y="15988"/>
                    </a:cubicBezTo>
                    <a:lnTo>
                      <a:pt x="18746" y="15988"/>
                    </a:lnTo>
                    <a:cubicBezTo>
                      <a:pt x="19283" y="16919"/>
                      <a:pt x="20088" y="17813"/>
                      <a:pt x="21233" y="17813"/>
                    </a:cubicBezTo>
                    <a:cubicBezTo>
                      <a:pt x="21305" y="17813"/>
                      <a:pt x="21341" y="17760"/>
                      <a:pt x="21305" y="17706"/>
                    </a:cubicBezTo>
                    <a:cubicBezTo>
                      <a:pt x="21144" y="17276"/>
                      <a:pt x="20893" y="16883"/>
                      <a:pt x="20553" y="16579"/>
                    </a:cubicBezTo>
                    <a:lnTo>
                      <a:pt x="20553" y="16579"/>
                    </a:lnTo>
                    <a:cubicBezTo>
                      <a:pt x="20607" y="16583"/>
                      <a:pt x="20661" y="16585"/>
                      <a:pt x="20715" y="16585"/>
                    </a:cubicBezTo>
                    <a:cubicBezTo>
                      <a:pt x="21144" y="16585"/>
                      <a:pt x="21566" y="16459"/>
                      <a:pt x="21931" y="16221"/>
                    </a:cubicBezTo>
                    <a:cubicBezTo>
                      <a:pt x="21949" y="16203"/>
                      <a:pt x="21949" y="16167"/>
                      <a:pt x="21931" y="16131"/>
                    </a:cubicBezTo>
                    <a:lnTo>
                      <a:pt x="21895" y="16149"/>
                    </a:lnTo>
                    <a:cubicBezTo>
                      <a:pt x="21641" y="15624"/>
                      <a:pt x="21002" y="15468"/>
                      <a:pt x="20358" y="15468"/>
                    </a:cubicBezTo>
                    <a:cubicBezTo>
                      <a:pt x="20322" y="15468"/>
                      <a:pt x="20285" y="15468"/>
                      <a:pt x="20249" y="15469"/>
                    </a:cubicBezTo>
                    <a:lnTo>
                      <a:pt x="20500" y="15362"/>
                    </a:lnTo>
                    <a:cubicBezTo>
                      <a:pt x="20857" y="15219"/>
                      <a:pt x="21591" y="14950"/>
                      <a:pt x="21627" y="14467"/>
                    </a:cubicBezTo>
                    <a:cubicBezTo>
                      <a:pt x="21647" y="14152"/>
                      <a:pt x="21363" y="14064"/>
                      <a:pt x="21059" y="14064"/>
                    </a:cubicBezTo>
                    <a:cubicBezTo>
                      <a:pt x="20810" y="14064"/>
                      <a:pt x="20549" y="14123"/>
                      <a:pt x="20428" y="14163"/>
                    </a:cubicBezTo>
                    <a:cubicBezTo>
                      <a:pt x="20285" y="14216"/>
                      <a:pt x="20160" y="14270"/>
                      <a:pt x="20016" y="14342"/>
                    </a:cubicBezTo>
                    <a:cubicBezTo>
                      <a:pt x="20374" y="13948"/>
                      <a:pt x="20607" y="13483"/>
                      <a:pt x="20714" y="12982"/>
                    </a:cubicBezTo>
                    <a:cubicBezTo>
                      <a:pt x="20732" y="12946"/>
                      <a:pt x="20696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8"/>
                      <a:pt x="19157" y="12516"/>
                      <a:pt x="18674" y="11872"/>
                    </a:cubicBezTo>
                    <a:cubicBezTo>
                      <a:pt x="18664" y="11853"/>
                      <a:pt x="18638" y="11838"/>
                      <a:pt x="18611" y="11838"/>
                    </a:cubicBezTo>
                    <a:cubicBezTo>
                      <a:pt x="18589" y="11838"/>
                      <a:pt x="18565" y="11848"/>
                      <a:pt x="18549" y="11872"/>
                    </a:cubicBezTo>
                    <a:cubicBezTo>
                      <a:pt x="18334" y="12355"/>
                      <a:pt x="18227" y="12856"/>
                      <a:pt x="18191" y="13375"/>
                    </a:cubicBezTo>
                    <a:cubicBezTo>
                      <a:pt x="18120" y="13250"/>
                      <a:pt x="18048" y="13125"/>
                      <a:pt x="17976" y="13000"/>
                    </a:cubicBezTo>
                    <a:cubicBezTo>
                      <a:pt x="17958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5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5" y="13805"/>
                      <a:pt x="17386" y="14968"/>
                      <a:pt x="18102" y="15594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6" y="15899"/>
                      <a:pt x="17207" y="16149"/>
                      <a:pt x="16795" y="16435"/>
                    </a:cubicBezTo>
                    <a:cubicBezTo>
                      <a:pt x="16760" y="16435"/>
                      <a:pt x="16706" y="16453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5"/>
                      <a:pt x="15990" y="17026"/>
                      <a:pt x="15650" y="17294"/>
                    </a:cubicBezTo>
                    <a:cubicBezTo>
                      <a:pt x="15847" y="16972"/>
                      <a:pt x="15954" y="16561"/>
                      <a:pt x="15775" y="16239"/>
                    </a:cubicBezTo>
                    <a:cubicBezTo>
                      <a:pt x="15765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6" y="16972"/>
                      <a:pt x="15364" y="17402"/>
                    </a:cubicBezTo>
                    <a:cubicBezTo>
                      <a:pt x="15328" y="17455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6" y="20158"/>
                    </a:lnTo>
                    <a:cubicBezTo>
                      <a:pt x="12518" y="20175"/>
                      <a:pt x="12518" y="20193"/>
                      <a:pt x="12518" y="20211"/>
                    </a:cubicBezTo>
                    <a:lnTo>
                      <a:pt x="12196" y="20515"/>
                    </a:lnTo>
                    <a:cubicBezTo>
                      <a:pt x="12071" y="20605"/>
                      <a:pt x="11946" y="20730"/>
                      <a:pt x="11838" y="20873"/>
                    </a:cubicBezTo>
                    <a:cubicBezTo>
                      <a:pt x="11749" y="20945"/>
                      <a:pt x="11659" y="21034"/>
                      <a:pt x="11588" y="21124"/>
                    </a:cubicBezTo>
                    <a:cubicBezTo>
                      <a:pt x="11999" y="20319"/>
                      <a:pt x="12322" y="19460"/>
                      <a:pt x="12536" y="18583"/>
                    </a:cubicBezTo>
                    <a:cubicBezTo>
                      <a:pt x="12662" y="18118"/>
                      <a:pt x="12805" y="17616"/>
                      <a:pt x="12930" y="17115"/>
                    </a:cubicBezTo>
                    <a:cubicBezTo>
                      <a:pt x="13127" y="17026"/>
                      <a:pt x="13306" y="16901"/>
                      <a:pt x="13431" y="16722"/>
                    </a:cubicBezTo>
                    <a:cubicBezTo>
                      <a:pt x="13574" y="16561"/>
                      <a:pt x="13664" y="16364"/>
                      <a:pt x="13664" y="16149"/>
                    </a:cubicBezTo>
                    <a:cubicBezTo>
                      <a:pt x="13664" y="16097"/>
                      <a:pt x="13625" y="16063"/>
                      <a:pt x="13584" y="16063"/>
                    </a:cubicBezTo>
                    <a:cubicBezTo>
                      <a:pt x="13568" y="16063"/>
                      <a:pt x="13553" y="16068"/>
                      <a:pt x="13538" y="16077"/>
                    </a:cubicBezTo>
                    <a:cubicBezTo>
                      <a:pt x="13359" y="16203"/>
                      <a:pt x="13198" y="16346"/>
                      <a:pt x="13073" y="16543"/>
                    </a:cubicBezTo>
                    <a:cubicBezTo>
                      <a:pt x="13252" y="15863"/>
                      <a:pt x="13359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6" y="14492"/>
                      <a:pt x="13512" y="14475"/>
                      <a:pt x="13538" y="14449"/>
                    </a:cubicBezTo>
                    <a:lnTo>
                      <a:pt x="13646" y="14288"/>
                    </a:lnTo>
                    <a:cubicBezTo>
                      <a:pt x="13682" y="14234"/>
                      <a:pt x="13717" y="14163"/>
                      <a:pt x="13753" y="14091"/>
                    </a:cubicBezTo>
                    <a:cubicBezTo>
                      <a:pt x="14719" y="13841"/>
                      <a:pt x="15686" y="12749"/>
                      <a:pt x="15328" y="11765"/>
                    </a:cubicBezTo>
                    <a:cubicBezTo>
                      <a:pt x="15321" y="11744"/>
                      <a:pt x="15300" y="11734"/>
                      <a:pt x="15279" y="11734"/>
                    </a:cubicBezTo>
                    <a:cubicBezTo>
                      <a:pt x="15248" y="11734"/>
                      <a:pt x="15217" y="11757"/>
                      <a:pt x="15238" y="11801"/>
                    </a:cubicBezTo>
                    <a:cubicBezTo>
                      <a:pt x="15543" y="12713"/>
                      <a:pt x="14684" y="13447"/>
                      <a:pt x="13896" y="13859"/>
                    </a:cubicBezTo>
                    <a:cubicBezTo>
                      <a:pt x="13932" y="13769"/>
                      <a:pt x="13986" y="13662"/>
                      <a:pt x="14039" y="13554"/>
                    </a:cubicBezTo>
                    <a:cubicBezTo>
                      <a:pt x="14057" y="13536"/>
                      <a:pt x="14075" y="13501"/>
                      <a:pt x="14093" y="13447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791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59" y="11138"/>
                    </a:cubicBezTo>
                    <a:cubicBezTo>
                      <a:pt x="14791" y="11210"/>
                      <a:pt x="14558" y="11389"/>
                      <a:pt x="14415" y="11622"/>
                    </a:cubicBezTo>
                    <a:cubicBezTo>
                      <a:pt x="14433" y="11335"/>
                      <a:pt x="14433" y="11031"/>
                      <a:pt x="14415" y="10727"/>
                    </a:cubicBezTo>
                    <a:cubicBezTo>
                      <a:pt x="14415" y="10698"/>
                      <a:pt x="14391" y="10668"/>
                      <a:pt x="14363" y="10668"/>
                    </a:cubicBezTo>
                    <a:cubicBezTo>
                      <a:pt x="14357" y="10668"/>
                      <a:pt x="14350" y="10670"/>
                      <a:pt x="14344" y="10673"/>
                    </a:cubicBezTo>
                    <a:cubicBezTo>
                      <a:pt x="13914" y="10834"/>
                      <a:pt x="13610" y="11192"/>
                      <a:pt x="13503" y="11640"/>
                    </a:cubicBezTo>
                    <a:cubicBezTo>
                      <a:pt x="13405" y="11472"/>
                      <a:pt x="13078" y="10988"/>
                      <a:pt x="12854" y="10988"/>
                    </a:cubicBezTo>
                    <a:cubicBezTo>
                      <a:pt x="12791" y="10988"/>
                      <a:pt x="12737" y="11026"/>
                      <a:pt x="12697" y="11121"/>
                    </a:cubicBezTo>
                    <a:cubicBezTo>
                      <a:pt x="12679" y="11049"/>
                      <a:pt x="12662" y="10977"/>
                      <a:pt x="12644" y="10906"/>
                    </a:cubicBezTo>
                    <a:cubicBezTo>
                      <a:pt x="12644" y="10858"/>
                      <a:pt x="12612" y="10826"/>
                      <a:pt x="12580" y="10826"/>
                    </a:cubicBezTo>
                    <a:cubicBezTo>
                      <a:pt x="12564" y="10826"/>
                      <a:pt x="12548" y="10834"/>
                      <a:pt x="12536" y="10852"/>
                    </a:cubicBezTo>
                    <a:cubicBezTo>
                      <a:pt x="11910" y="11371"/>
                      <a:pt x="11964" y="13071"/>
                      <a:pt x="12697" y="13572"/>
                    </a:cubicBezTo>
                    <a:cubicBezTo>
                      <a:pt x="12375" y="13483"/>
                      <a:pt x="12071" y="13322"/>
                      <a:pt x="11838" y="13071"/>
                    </a:cubicBezTo>
                    <a:cubicBezTo>
                      <a:pt x="11677" y="12910"/>
                      <a:pt x="11588" y="12695"/>
                      <a:pt x="11552" y="12481"/>
                    </a:cubicBezTo>
                    <a:cubicBezTo>
                      <a:pt x="11516" y="12194"/>
                      <a:pt x="11695" y="11997"/>
                      <a:pt x="11803" y="11765"/>
                    </a:cubicBezTo>
                    <a:cubicBezTo>
                      <a:pt x="11817" y="11736"/>
                      <a:pt x="11796" y="11706"/>
                      <a:pt x="11778" y="11706"/>
                    </a:cubicBezTo>
                    <a:cubicBezTo>
                      <a:pt x="11774" y="11706"/>
                      <a:pt x="11770" y="11708"/>
                      <a:pt x="11767" y="11711"/>
                    </a:cubicBezTo>
                    <a:cubicBezTo>
                      <a:pt x="11355" y="11997"/>
                      <a:pt x="11337" y="12534"/>
                      <a:pt x="11552" y="12946"/>
                    </a:cubicBezTo>
                    <a:cubicBezTo>
                      <a:pt x="11838" y="13375"/>
                      <a:pt x="12304" y="13662"/>
                      <a:pt x="12840" y="13680"/>
                    </a:cubicBezTo>
                    <a:cubicBezTo>
                      <a:pt x="12840" y="13680"/>
                      <a:pt x="12858" y="13680"/>
                      <a:pt x="12858" y="13662"/>
                    </a:cubicBezTo>
                    <a:cubicBezTo>
                      <a:pt x="12912" y="13680"/>
                      <a:pt x="12948" y="13697"/>
                      <a:pt x="12984" y="13697"/>
                    </a:cubicBezTo>
                    <a:cubicBezTo>
                      <a:pt x="13037" y="13876"/>
                      <a:pt x="13073" y="14055"/>
                      <a:pt x="13091" y="14234"/>
                    </a:cubicBezTo>
                    <a:cubicBezTo>
                      <a:pt x="13091" y="14283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8" y="14252"/>
                      <a:pt x="13285" y="14252"/>
                      <a:pt x="13287" y="14239"/>
                    </a:cubicBezTo>
                    <a:lnTo>
                      <a:pt x="13287" y="14239"/>
                    </a:lnTo>
                    <a:cubicBezTo>
                      <a:pt x="13162" y="15597"/>
                      <a:pt x="12912" y="16920"/>
                      <a:pt x="12536" y="18225"/>
                    </a:cubicBezTo>
                    <a:cubicBezTo>
                      <a:pt x="12608" y="17724"/>
                      <a:pt x="12590" y="17223"/>
                      <a:pt x="12518" y="16722"/>
                    </a:cubicBezTo>
                    <a:cubicBezTo>
                      <a:pt x="12339" y="15576"/>
                      <a:pt x="11337" y="15093"/>
                      <a:pt x="10836" y="14127"/>
                    </a:cubicBezTo>
                    <a:cubicBezTo>
                      <a:pt x="10830" y="14108"/>
                      <a:pt x="10815" y="14100"/>
                      <a:pt x="10799" y="14100"/>
                    </a:cubicBezTo>
                    <a:cubicBezTo>
                      <a:pt x="10769" y="14100"/>
                      <a:pt x="10735" y="14128"/>
                      <a:pt x="10747" y="14163"/>
                    </a:cubicBezTo>
                    <a:cubicBezTo>
                      <a:pt x="11015" y="15254"/>
                      <a:pt x="10890" y="16382"/>
                      <a:pt x="11015" y="17491"/>
                    </a:cubicBezTo>
                    <a:cubicBezTo>
                      <a:pt x="11176" y="18672"/>
                      <a:pt x="11749" y="19621"/>
                      <a:pt x="11534" y="20855"/>
                    </a:cubicBezTo>
                    <a:cubicBezTo>
                      <a:pt x="11391" y="21142"/>
                      <a:pt x="11248" y="21428"/>
                      <a:pt x="11087" y="21697"/>
                    </a:cubicBezTo>
                    <a:cubicBezTo>
                      <a:pt x="10586" y="22287"/>
                      <a:pt x="10156" y="22931"/>
                      <a:pt x="9762" y="23611"/>
                    </a:cubicBezTo>
                    <a:cubicBezTo>
                      <a:pt x="9673" y="22752"/>
                      <a:pt x="9584" y="21876"/>
                      <a:pt x="9494" y="21017"/>
                    </a:cubicBezTo>
                    <a:cubicBezTo>
                      <a:pt x="9762" y="20641"/>
                      <a:pt x="9870" y="20175"/>
                      <a:pt x="9798" y="19728"/>
                    </a:cubicBezTo>
                    <a:cubicBezTo>
                      <a:pt x="9787" y="19693"/>
                      <a:pt x="9760" y="19674"/>
                      <a:pt x="9733" y="19674"/>
                    </a:cubicBezTo>
                    <a:cubicBezTo>
                      <a:pt x="9719" y="19674"/>
                      <a:pt x="9704" y="19680"/>
                      <a:pt x="9691" y="19692"/>
                    </a:cubicBezTo>
                    <a:cubicBezTo>
                      <a:pt x="9566" y="19782"/>
                      <a:pt x="9476" y="19907"/>
                      <a:pt x="9405" y="20050"/>
                    </a:cubicBezTo>
                    <a:cubicBezTo>
                      <a:pt x="9315" y="18994"/>
                      <a:pt x="9244" y="17956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7"/>
                      <a:pt x="9745" y="15236"/>
                      <a:pt x="9727" y="14700"/>
                    </a:cubicBezTo>
                    <a:cubicBezTo>
                      <a:pt x="9715" y="14665"/>
                      <a:pt x="9681" y="14637"/>
                      <a:pt x="9648" y="14637"/>
                    </a:cubicBezTo>
                    <a:cubicBezTo>
                      <a:pt x="9631" y="14637"/>
                      <a:pt x="9614" y="14645"/>
                      <a:pt x="9601" y="14664"/>
                    </a:cubicBezTo>
                    <a:cubicBezTo>
                      <a:pt x="9405" y="14843"/>
                      <a:pt x="9261" y="15075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15" y="12284"/>
                      <a:pt x="10317" y="10458"/>
                      <a:pt x="11409" y="8812"/>
                    </a:cubicBezTo>
                    <a:cubicBezTo>
                      <a:pt x="12232" y="7577"/>
                      <a:pt x="13359" y="6575"/>
                      <a:pt x="13914" y="5179"/>
                    </a:cubicBezTo>
                    <a:lnTo>
                      <a:pt x="13914" y="5179"/>
                    </a:lnTo>
                    <a:cubicBezTo>
                      <a:pt x="13932" y="5394"/>
                      <a:pt x="13914" y="5627"/>
                      <a:pt x="13825" y="5824"/>
                    </a:cubicBezTo>
                    <a:cubicBezTo>
                      <a:pt x="13753" y="6092"/>
                      <a:pt x="13682" y="6360"/>
                      <a:pt x="13592" y="6611"/>
                    </a:cubicBezTo>
                    <a:cubicBezTo>
                      <a:pt x="13324" y="7363"/>
                      <a:pt x="12966" y="8078"/>
                      <a:pt x="12536" y="8758"/>
                    </a:cubicBezTo>
                    <a:cubicBezTo>
                      <a:pt x="11820" y="9904"/>
                      <a:pt x="10747" y="10745"/>
                      <a:pt x="9941" y="11818"/>
                    </a:cubicBezTo>
                    <a:cubicBezTo>
                      <a:pt x="9912" y="11848"/>
                      <a:pt x="9955" y="11877"/>
                      <a:pt x="9991" y="11877"/>
                    </a:cubicBezTo>
                    <a:cubicBezTo>
                      <a:pt x="9999" y="11877"/>
                      <a:pt x="10006" y="11875"/>
                      <a:pt x="10013" y="11872"/>
                    </a:cubicBezTo>
                    <a:cubicBezTo>
                      <a:pt x="12035" y="9904"/>
                      <a:pt x="13950" y="7613"/>
                      <a:pt x="14147" y="4678"/>
                    </a:cubicBezTo>
                    <a:cubicBezTo>
                      <a:pt x="14158" y="4643"/>
                      <a:pt x="14125" y="4616"/>
                      <a:pt x="14090" y="4616"/>
                    </a:cubicBezTo>
                    <a:cubicBezTo>
                      <a:pt x="14071" y="4616"/>
                      <a:pt x="14052" y="4624"/>
                      <a:pt x="14039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8" y="8955"/>
                      <a:pt x="9709" y="10423"/>
                      <a:pt x="9548" y="11836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6" y="12158"/>
                      <a:pt x="9387" y="12445"/>
                      <a:pt x="9315" y="12749"/>
                    </a:cubicBezTo>
                    <a:cubicBezTo>
                      <a:pt x="9458" y="10959"/>
                      <a:pt x="9691" y="9206"/>
                      <a:pt x="9906" y="7434"/>
                    </a:cubicBezTo>
                    <a:cubicBezTo>
                      <a:pt x="10210" y="7112"/>
                      <a:pt x="10407" y="6718"/>
                      <a:pt x="10478" y="6289"/>
                    </a:cubicBezTo>
                    <a:cubicBezTo>
                      <a:pt x="10478" y="6245"/>
                      <a:pt x="10430" y="6213"/>
                      <a:pt x="10393" y="6213"/>
                    </a:cubicBezTo>
                    <a:cubicBezTo>
                      <a:pt x="10385" y="6213"/>
                      <a:pt x="10377" y="6214"/>
                      <a:pt x="10371" y="6217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0"/>
                      <a:pt x="10138" y="5233"/>
                    </a:cubicBezTo>
                    <a:cubicBezTo>
                      <a:pt x="10156" y="5215"/>
                      <a:pt x="10174" y="5197"/>
                      <a:pt x="10174" y="5161"/>
                    </a:cubicBezTo>
                    <a:cubicBezTo>
                      <a:pt x="10174" y="5144"/>
                      <a:pt x="10156" y="5126"/>
                      <a:pt x="10156" y="5090"/>
                    </a:cubicBezTo>
                    <a:cubicBezTo>
                      <a:pt x="10138" y="5072"/>
                      <a:pt x="10156" y="5018"/>
                      <a:pt x="10156" y="4965"/>
                    </a:cubicBezTo>
                    <a:cubicBezTo>
                      <a:pt x="10550" y="4839"/>
                      <a:pt x="10836" y="4499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1"/>
                      <a:pt x="11869" y="4351"/>
                    </a:cubicBezTo>
                    <a:cubicBezTo>
                      <a:pt x="12536" y="4351"/>
                      <a:pt x="13273" y="4027"/>
                      <a:pt x="13917" y="4027"/>
                    </a:cubicBezTo>
                    <a:cubicBezTo>
                      <a:pt x="13970" y="4027"/>
                      <a:pt x="14023" y="4029"/>
                      <a:pt x="14075" y="4034"/>
                    </a:cubicBezTo>
                    <a:cubicBezTo>
                      <a:pt x="14129" y="4034"/>
                      <a:pt x="14165" y="3980"/>
                      <a:pt x="14147" y="3927"/>
                    </a:cubicBezTo>
                    <a:cubicBezTo>
                      <a:pt x="14049" y="3391"/>
                      <a:pt x="13511" y="3224"/>
                      <a:pt x="13011" y="3224"/>
                    </a:cubicBezTo>
                    <a:cubicBezTo>
                      <a:pt x="12960" y="3224"/>
                      <a:pt x="12909" y="3225"/>
                      <a:pt x="12858" y="3229"/>
                    </a:cubicBezTo>
                    <a:cubicBezTo>
                      <a:pt x="13359" y="2835"/>
                      <a:pt x="13628" y="2298"/>
                      <a:pt x="13932" y="1761"/>
                    </a:cubicBezTo>
                    <a:cubicBezTo>
                      <a:pt x="13968" y="1708"/>
                      <a:pt x="13914" y="1636"/>
                      <a:pt x="13860" y="1636"/>
                    </a:cubicBezTo>
                    <a:cubicBezTo>
                      <a:pt x="13717" y="1626"/>
                      <a:pt x="13570" y="1618"/>
                      <a:pt x="13423" y="1618"/>
                    </a:cubicBezTo>
                    <a:cubicBezTo>
                      <a:pt x="13038" y="1618"/>
                      <a:pt x="12655" y="1676"/>
                      <a:pt x="12357" y="1922"/>
                    </a:cubicBezTo>
                    <a:cubicBezTo>
                      <a:pt x="12483" y="1582"/>
                      <a:pt x="12500" y="1207"/>
                      <a:pt x="12429" y="849"/>
                    </a:cubicBezTo>
                    <a:cubicBezTo>
                      <a:pt x="12429" y="823"/>
                      <a:pt x="12410" y="806"/>
                      <a:pt x="12385" y="806"/>
                    </a:cubicBezTo>
                    <a:cubicBezTo>
                      <a:pt x="12376" y="806"/>
                      <a:pt x="12367" y="808"/>
                      <a:pt x="12357" y="813"/>
                    </a:cubicBezTo>
                    <a:lnTo>
                      <a:pt x="12268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7" y="419"/>
                    </a:cubicBezTo>
                    <a:cubicBezTo>
                      <a:pt x="12272" y="400"/>
                      <a:pt x="12190" y="390"/>
                      <a:pt x="12112" y="390"/>
                    </a:cubicBezTo>
                    <a:cubicBezTo>
                      <a:pt x="11621" y="390"/>
                      <a:pt x="11285" y="756"/>
                      <a:pt x="11069" y="1189"/>
                    </a:cubicBezTo>
                    <a:cubicBezTo>
                      <a:pt x="11015" y="813"/>
                      <a:pt x="10908" y="437"/>
                      <a:pt x="10854" y="43"/>
                    </a:cubicBezTo>
                    <a:cubicBezTo>
                      <a:pt x="10841" y="17"/>
                      <a:pt x="10818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37"/>
              <p:cNvSpPr/>
              <p:nvPr/>
            </p:nvSpPr>
            <p:spPr>
              <a:xfrm>
                <a:off x="4982825" y="3604275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6" y="0"/>
                      <a:pt x="999" y="2"/>
                      <a:pt x="992" y="5"/>
                    </a:cubicBezTo>
                    <a:lnTo>
                      <a:pt x="992" y="23"/>
                    </a:lnTo>
                    <a:cubicBezTo>
                      <a:pt x="599" y="434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4" y="1465"/>
                      <a:pt x="80" y="1454"/>
                    </a:cubicBezTo>
                    <a:cubicBezTo>
                      <a:pt x="384" y="971"/>
                      <a:pt x="796" y="560"/>
                      <a:pt x="1046" y="59"/>
                    </a:cubicBezTo>
                    <a:cubicBezTo>
                      <a:pt x="1061" y="29"/>
                      <a:pt x="1039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37"/>
              <p:cNvSpPr/>
              <p:nvPr/>
            </p:nvSpPr>
            <p:spPr>
              <a:xfrm>
                <a:off x="4776525" y="36573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56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297" y="281"/>
                      <a:pt x="547" y="549"/>
                      <a:pt x="834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9" y="757"/>
                      <a:pt x="869" y="728"/>
                    </a:cubicBezTo>
                    <a:cubicBezTo>
                      <a:pt x="637" y="460"/>
                      <a:pt x="368" y="227"/>
                      <a:pt x="82" y="12"/>
                    </a:cubicBezTo>
                    <a:cubicBezTo>
                      <a:pt x="74" y="4"/>
                      <a:pt x="64" y="1"/>
                      <a:pt x="5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37"/>
              <p:cNvSpPr/>
              <p:nvPr/>
            </p:nvSpPr>
            <p:spPr>
              <a:xfrm>
                <a:off x="4855950" y="3490300"/>
                <a:ext cx="23750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83" extrusionOk="0">
                    <a:moveTo>
                      <a:pt x="216" y="323"/>
                    </a:moveTo>
                    <a:cubicBezTo>
                      <a:pt x="341" y="502"/>
                      <a:pt x="448" y="699"/>
                      <a:pt x="520" y="913"/>
                    </a:cubicBezTo>
                    <a:cubicBezTo>
                      <a:pt x="574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6" y="323"/>
                    </a:cubicBezTo>
                    <a:close/>
                    <a:moveTo>
                      <a:pt x="92" y="1"/>
                    </a:moveTo>
                    <a:cubicBezTo>
                      <a:pt x="51" y="1"/>
                      <a:pt x="7" y="25"/>
                      <a:pt x="19" y="72"/>
                    </a:cubicBezTo>
                    <a:lnTo>
                      <a:pt x="1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2" y="1575"/>
                      <a:pt x="860" y="1575"/>
                    </a:cubicBezTo>
                    <a:cubicBezTo>
                      <a:pt x="865" y="1581"/>
                      <a:pt x="873" y="1583"/>
                      <a:pt x="883" y="1583"/>
                    </a:cubicBezTo>
                    <a:cubicBezTo>
                      <a:pt x="905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4" y="1468"/>
                    </a:cubicBezTo>
                    <a:cubicBezTo>
                      <a:pt x="860" y="1218"/>
                      <a:pt x="753" y="985"/>
                      <a:pt x="645" y="770"/>
                    </a:cubicBezTo>
                    <a:cubicBezTo>
                      <a:pt x="538" y="484"/>
                      <a:pt x="377" y="233"/>
                      <a:pt x="144" y="19"/>
                    </a:cubicBezTo>
                    <a:cubicBezTo>
                      <a:pt x="132" y="7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37"/>
              <p:cNvSpPr/>
              <p:nvPr/>
            </p:nvSpPr>
            <p:spPr>
              <a:xfrm>
                <a:off x="4676775" y="31366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7" y="0"/>
                    </a:moveTo>
                    <a:cubicBezTo>
                      <a:pt x="18" y="0"/>
                      <a:pt x="1" y="65"/>
                      <a:pt x="46" y="80"/>
                    </a:cubicBezTo>
                    <a:cubicBezTo>
                      <a:pt x="404" y="313"/>
                      <a:pt x="779" y="492"/>
                      <a:pt x="1155" y="706"/>
                    </a:cubicBezTo>
                    <a:cubicBezTo>
                      <a:pt x="1162" y="710"/>
                      <a:pt x="1169" y="711"/>
                      <a:pt x="1175" y="711"/>
                    </a:cubicBezTo>
                    <a:cubicBezTo>
                      <a:pt x="1202" y="711"/>
                      <a:pt x="1220" y="685"/>
                      <a:pt x="1191" y="671"/>
                    </a:cubicBezTo>
                    <a:cubicBezTo>
                      <a:pt x="869" y="384"/>
                      <a:pt x="457" y="223"/>
                      <a:pt x="81" y="9"/>
                    </a:cubicBezTo>
                    <a:cubicBezTo>
                      <a:pt x="73" y="3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37"/>
              <p:cNvSpPr/>
              <p:nvPr/>
            </p:nvSpPr>
            <p:spPr>
              <a:xfrm>
                <a:off x="4876975" y="29069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1" y="0"/>
                      <a:pt x="592" y="90"/>
                      <a:pt x="520" y="161"/>
                    </a:cubicBezTo>
                    <a:cubicBezTo>
                      <a:pt x="395" y="269"/>
                      <a:pt x="252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52" y="501"/>
                      <a:pt x="413" y="466"/>
                      <a:pt x="538" y="376"/>
                    </a:cubicBezTo>
                    <a:cubicBezTo>
                      <a:pt x="645" y="323"/>
                      <a:pt x="824" y="197"/>
                      <a:pt x="860" y="72"/>
                    </a:cubicBezTo>
                    <a:cubicBezTo>
                      <a:pt x="860" y="36"/>
                      <a:pt x="842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37"/>
              <p:cNvSpPr/>
              <p:nvPr/>
            </p:nvSpPr>
            <p:spPr>
              <a:xfrm>
                <a:off x="4700050" y="30625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0" y="51"/>
                      <a:pt x="27" y="91"/>
                    </a:cubicBezTo>
                    <a:cubicBezTo>
                      <a:pt x="142" y="207"/>
                      <a:pt x="331" y="349"/>
                      <a:pt x="507" y="349"/>
                    </a:cubicBezTo>
                    <a:cubicBezTo>
                      <a:pt x="578" y="349"/>
                      <a:pt x="646" y="326"/>
                      <a:pt x="707" y="270"/>
                    </a:cubicBezTo>
                    <a:lnTo>
                      <a:pt x="707" y="252"/>
                    </a:lnTo>
                    <a:cubicBezTo>
                      <a:pt x="725" y="217"/>
                      <a:pt x="707" y="163"/>
                      <a:pt x="654" y="163"/>
                    </a:cubicBezTo>
                    <a:cubicBezTo>
                      <a:pt x="594" y="163"/>
                      <a:pt x="534" y="171"/>
                      <a:pt x="475" y="171"/>
                    </a:cubicBezTo>
                    <a:cubicBezTo>
                      <a:pt x="445" y="171"/>
                      <a:pt x="415" y="169"/>
                      <a:pt x="385" y="163"/>
                    </a:cubicBezTo>
                    <a:cubicBezTo>
                      <a:pt x="278" y="145"/>
                      <a:pt x="188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37"/>
              <p:cNvSpPr/>
              <p:nvPr/>
            </p:nvSpPr>
            <p:spPr>
              <a:xfrm>
                <a:off x="5076375" y="3189450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72" y="0"/>
                    </a:moveTo>
                    <a:cubicBezTo>
                      <a:pt x="38" y="0"/>
                      <a:pt x="1" y="28"/>
                      <a:pt x="24" y="63"/>
                    </a:cubicBezTo>
                    <a:cubicBezTo>
                      <a:pt x="60" y="188"/>
                      <a:pt x="131" y="295"/>
                      <a:pt x="239" y="385"/>
                    </a:cubicBezTo>
                    <a:cubicBezTo>
                      <a:pt x="316" y="447"/>
                      <a:pt x="433" y="535"/>
                      <a:pt x="545" y="535"/>
                    </a:cubicBezTo>
                    <a:cubicBezTo>
                      <a:pt x="562" y="535"/>
                      <a:pt x="580" y="533"/>
                      <a:pt x="597" y="528"/>
                    </a:cubicBezTo>
                    <a:cubicBezTo>
                      <a:pt x="633" y="510"/>
                      <a:pt x="650" y="474"/>
                      <a:pt x="633" y="439"/>
                    </a:cubicBezTo>
                    <a:cubicBezTo>
                      <a:pt x="579" y="349"/>
                      <a:pt x="454" y="331"/>
                      <a:pt x="364" y="278"/>
                    </a:cubicBezTo>
                    <a:lnTo>
                      <a:pt x="346" y="278"/>
                    </a:lnTo>
                    <a:cubicBezTo>
                      <a:pt x="257" y="224"/>
                      <a:pt x="167" y="134"/>
                      <a:pt x="114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37"/>
              <p:cNvSpPr/>
              <p:nvPr/>
            </p:nvSpPr>
            <p:spPr>
              <a:xfrm>
                <a:off x="4732025" y="30719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7" y="1037"/>
                      <a:pt x="152" y="1044"/>
                      <a:pt x="167" y="1044"/>
                    </a:cubicBezTo>
                    <a:cubicBezTo>
                      <a:pt x="205" y="1044"/>
                      <a:pt x="246" y="1006"/>
                      <a:pt x="234" y="968"/>
                    </a:cubicBezTo>
                    <a:cubicBezTo>
                      <a:pt x="144" y="718"/>
                      <a:pt x="198" y="431"/>
                      <a:pt x="341" y="216"/>
                    </a:cubicBezTo>
                    <a:lnTo>
                      <a:pt x="341" y="216"/>
                    </a:lnTo>
                    <a:cubicBezTo>
                      <a:pt x="341" y="556"/>
                      <a:pt x="287" y="896"/>
                      <a:pt x="234" y="1236"/>
                    </a:cubicBezTo>
                    <a:cubicBezTo>
                      <a:pt x="234" y="1259"/>
                      <a:pt x="247" y="1274"/>
                      <a:pt x="262" y="1274"/>
                    </a:cubicBezTo>
                    <a:cubicBezTo>
                      <a:pt x="271" y="1274"/>
                      <a:pt x="280" y="1268"/>
                      <a:pt x="287" y="1254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5"/>
                      <a:pt x="413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37"/>
              <p:cNvSpPr/>
              <p:nvPr/>
            </p:nvSpPr>
            <p:spPr>
              <a:xfrm>
                <a:off x="4853275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8" y="151"/>
                      <a:pt x="412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1" y="1"/>
                      <a:pt x="97" y="3"/>
                      <a:pt x="72" y="7"/>
                    </a:cubicBezTo>
                    <a:cubicBezTo>
                      <a:pt x="36" y="7"/>
                      <a:pt x="1" y="25"/>
                      <a:pt x="1" y="61"/>
                    </a:cubicBezTo>
                    <a:cubicBezTo>
                      <a:pt x="36" y="383"/>
                      <a:pt x="197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0" y="1269"/>
                    </a:cubicBezTo>
                    <a:cubicBezTo>
                      <a:pt x="506" y="1269"/>
                      <a:pt x="519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73" y="956"/>
                      <a:pt x="573" y="938"/>
                      <a:pt x="555" y="902"/>
                    </a:cubicBezTo>
                    <a:cubicBezTo>
                      <a:pt x="555" y="499"/>
                      <a:pt x="492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37"/>
              <p:cNvSpPr/>
              <p:nvPr/>
            </p:nvSpPr>
            <p:spPr>
              <a:xfrm>
                <a:off x="5051900" y="3646100"/>
                <a:ext cx="547875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15" h="51910" extrusionOk="0">
                    <a:moveTo>
                      <a:pt x="9861" y="4720"/>
                    </a:moveTo>
                    <a:cubicBezTo>
                      <a:pt x="9861" y="4810"/>
                      <a:pt x="9843" y="4899"/>
                      <a:pt x="9843" y="4971"/>
                    </a:cubicBezTo>
                    <a:lnTo>
                      <a:pt x="9825" y="4989"/>
                    </a:lnTo>
                    <a:cubicBezTo>
                      <a:pt x="9557" y="5472"/>
                      <a:pt x="9432" y="6134"/>
                      <a:pt x="8966" y="6474"/>
                    </a:cubicBezTo>
                    <a:cubicBezTo>
                      <a:pt x="9038" y="5794"/>
                      <a:pt x="9468" y="5257"/>
                      <a:pt x="9861" y="4720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20" y="7101"/>
                      <a:pt x="10756" y="7637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8" y="9838"/>
                    </a:cubicBezTo>
                    <a:cubicBezTo>
                      <a:pt x="9575" y="10178"/>
                      <a:pt x="9414" y="10518"/>
                      <a:pt x="9217" y="10823"/>
                    </a:cubicBezTo>
                    <a:cubicBezTo>
                      <a:pt x="9324" y="10375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3" y="11449"/>
                      <a:pt x="12170" y="11646"/>
                      <a:pt x="12313" y="11879"/>
                    </a:cubicBezTo>
                    <a:cubicBezTo>
                      <a:pt x="12080" y="11717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899" y="14581"/>
                      <a:pt x="11185" y="14939"/>
                      <a:pt x="11257" y="15350"/>
                    </a:cubicBezTo>
                    <a:cubicBezTo>
                      <a:pt x="10899" y="15153"/>
                      <a:pt x="10702" y="14778"/>
                      <a:pt x="10523" y="14420"/>
                    </a:cubicBezTo>
                    <a:close/>
                    <a:moveTo>
                      <a:pt x="12170" y="13417"/>
                    </a:moveTo>
                    <a:lnTo>
                      <a:pt x="12170" y="13417"/>
                    </a:lnTo>
                    <a:cubicBezTo>
                      <a:pt x="12259" y="13543"/>
                      <a:pt x="12384" y="13650"/>
                      <a:pt x="12492" y="13757"/>
                    </a:cubicBezTo>
                    <a:cubicBezTo>
                      <a:pt x="12814" y="14205"/>
                      <a:pt x="13154" y="14634"/>
                      <a:pt x="13548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6" y="16652"/>
                      <a:pt x="15357" y="16658"/>
                      <a:pt x="15366" y="16658"/>
                    </a:cubicBezTo>
                    <a:cubicBezTo>
                      <a:pt x="15395" y="16658"/>
                      <a:pt x="15417" y="16612"/>
                      <a:pt x="15391" y="16585"/>
                    </a:cubicBezTo>
                    <a:cubicBezTo>
                      <a:pt x="14926" y="16030"/>
                      <a:pt x="14299" y="15654"/>
                      <a:pt x="13798" y="15135"/>
                    </a:cubicBezTo>
                    <a:cubicBezTo>
                      <a:pt x="13494" y="14795"/>
                      <a:pt x="13226" y="14455"/>
                      <a:pt x="12939" y="14098"/>
                    </a:cubicBezTo>
                    <a:lnTo>
                      <a:pt x="12939" y="14098"/>
                    </a:lnTo>
                    <a:cubicBezTo>
                      <a:pt x="13243" y="14294"/>
                      <a:pt x="13566" y="14473"/>
                      <a:pt x="13852" y="14634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41" y="17732"/>
                      <a:pt x="17366" y="18034"/>
                      <a:pt x="17056" y="18034"/>
                    </a:cubicBezTo>
                    <a:cubicBezTo>
                      <a:pt x="16972" y="18034"/>
                      <a:pt x="16835" y="18012"/>
                      <a:pt x="16626" y="17963"/>
                    </a:cubicBezTo>
                    <a:cubicBezTo>
                      <a:pt x="15856" y="17766"/>
                      <a:pt x="15140" y="17140"/>
                      <a:pt x="14568" y="16639"/>
                    </a:cubicBezTo>
                    <a:cubicBezTo>
                      <a:pt x="13655" y="15815"/>
                      <a:pt x="12886" y="14849"/>
                      <a:pt x="12313" y="13775"/>
                    </a:cubicBezTo>
                    <a:lnTo>
                      <a:pt x="12170" y="13417"/>
                    </a:lnTo>
                    <a:close/>
                    <a:moveTo>
                      <a:pt x="10702" y="17927"/>
                    </a:moveTo>
                    <a:cubicBezTo>
                      <a:pt x="10756" y="18446"/>
                      <a:pt x="10631" y="18947"/>
                      <a:pt x="10344" y="19359"/>
                    </a:cubicBezTo>
                    <a:cubicBezTo>
                      <a:pt x="10219" y="18840"/>
                      <a:pt x="10488" y="18392"/>
                      <a:pt x="10702" y="17927"/>
                    </a:cubicBezTo>
                    <a:close/>
                    <a:moveTo>
                      <a:pt x="8823" y="18893"/>
                    </a:moveTo>
                    <a:cubicBezTo>
                      <a:pt x="9020" y="19251"/>
                      <a:pt x="9163" y="19681"/>
                      <a:pt x="9074" y="20039"/>
                    </a:cubicBezTo>
                    <a:cubicBezTo>
                      <a:pt x="8913" y="19681"/>
                      <a:pt x="8823" y="19287"/>
                      <a:pt x="8823" y="18893"/>
                    </a:cubicBezTo>
                    <a:close/>
                    <a:moveTo>
                      <a:pt x="16107" y="19985"/>
                    </a:moveTo>
                    <a:lnTo>
                      <a:pt x="16107" y="19985"/>
                    </a:lnTo>
                    <a:cubicBezTo>
                      <a:pt x="16444" y="20091"/>
                      <a:pt x="16745" y="20251"/>
                      <a:pt x="17012" y="20462"/>
                    </a:cubicBezTo>
                    <a:lnTo>
                      <a:pt x="17012" y="20462"/>
                    </a:lnTo>
                    <a:cubicBezTo>
                      <a:pt x="16860" y="20427"/>
                      <a:pt x="16709" y="20375"/>
                      <a:pt x="16590" y="20307"/>
                    </a:cubicBezTo>
                    <a:cubicBezTo>
                      <a:pt x="16500" y="20218"/>
                      <a:pt x="16393" y="20146"/>
                      <a:pt x="16268" y="20110"/>
                    </a:cubicBezTo>
                    <a:cubicBezTo>
                      <a:pt x="16259" y="20101"/>
                      <a:pt x="16250" y="20097"/>
                      <a:pt x="16241" y="20097"/>
                    </a:cubicBezTo>
                    <a:cubicBezTo>
                      <a:pt x="16232" y="20097"/>
                      <a:pt x="16223" y="20101"/>
                      <a:pt x="16214" y="20110"/>
                    </a:cubicBezTo>
                    <a:cubicBezTo>
                      <a:pt x="16205" y="20101"/>
                      <a:pt x="16196" y="20097"/>
                      <a:pt x="16187" y="20097"/>
                    </a:cubicBezTo>
                    <a:cubicBezTo>
                      <a:pt x="16178" y="20097"/>
                      <a:pt x="16169" y="20101"/>
                      <a:pt x="16160" y="20110"/>
                    </a:cubicBezTo>
                    <a:cubicBezTo>
                      <a:pt x="16142" y="20074"/>
                      <a:pt x="16125" y="20039"/>
                      <a:pt x="16107" y="19985"/>
                    </a:cubicBezTo>
                    <a:close/>
                    <a:moveTo>
                      <a:pt x="15946" y="20146"/>
                    </a:moveTo>
                    <a:lnTo>
                      <a:pt x="15981" y="20182"/>
                    </a:lnTo>
                    <a:cubicBezTo>
                      <a:pt x="15999" y="20236"/>
                      <a:pt x="16017" y="20289"/>
                      <a:pt x="16053" y="20361"/>
                    </a:cubicBezTo>
                    <a:cubicBezTo>
                      <a:pt x="16071" y="20450"/>
                      <a:pt x="16107" y="20558"/>
                      <a:pt x="16125" y="20647"/>
                    </a:cubicBezTo>
                    <a:cubicBezTo>
                      <a:pt x="16125" y="20683"/>
                      <a:pt x="16089" y="20719"/>
                      <a:pt x="16089" y="20754"/>
                    </a:cubicBezTo>
                    <a:cubicBezTo>
                      <a:pt x="16035" y="20629"/>
                      <a:pt x="15999" y="20504"/>
                      <a:pt x="15981" y="20361"/>
                    </a:cubicBez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3"/>
                      <a:pt x="15946" y="20200"/>
                      <a:pt x="15946" y="20146"/>
                    </a:cubicBezTo>
                    <a:close/>
                    <a:moveTo>
                      <a:pt x="16357" y="20486"/>
                    </a:moveTo>
                    <a:cubicBezTo>
                      <a:pt x="16393" y="20540"/>
                      <a:pt x="16447" y="20593"/>
                      <a:pt x="16500" y="20647"/>
                    </a:cubicBezTo>
                    <a:cubicBezTo>
                      <a:pt x="16518" y="20737"/>
                      <a:pt x="16536" y="20844"/>
                      <a:pt x="16554" y="20951"/>
                    </a:cubicBezTo>
                    <a:cubicBezTo>
                      <a:pt x="16482" y="20880"/>
                      <a:pt x="16447" y="20808"/>
                      <a:pt x="16393" y="20737"/>
                    </a:cubicBezTo>
                    <a:cubicBezTo>
                      <a:pt x="16375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2" y="14008"/>
                    </a:moveTo>
                    <a:cubicBezTo>
                      <a:pt x="12188" y="14062"/>
                      <a:pt x="12205" y="14115"/>
                      <a:pt x="12223" y="14169"/>
                    </a:cubicBezTo>
                    <a:lnTo>
                      <a:pt x="12205" y="14169"/>
                    </a:lnTo>
                    <a:cubicBezTo>
                      <a:pt x="12277" y="15350"/>
                      <a:pt x="12474" y="16531"/>
                      <a:pt x="12367" y="17712"/>
                    </a:cubicBezTo>
                    <a:cubicBezTo>
                      <a:pt x="12367" y="17730"/>
                      <a:pt x="12380" y="17739"/>
                      <a:pt x="12396" y="17739"/>
                    </a:cubicBezTo>
                    <a:cubicBezTo>
                      <a:pt x="12411" y="17739"/>
                      <a:pt x="12429" y="17730"/>
                      <a:pt x="12438" y="17712"/>
                    </a:cubicBezTo>
                    <a:cubicBezTo>
                      <a:pt x="12528" y="16692"/>
                      <a:pt x="12528" y="15672"/>
                      <a:pt x="12384" y="14652"/>
                    </a:cubicBezTo>
                    <a:lnTo>
                      <a:pt x="12384" y="14652"/>
                    </a:lnTo>
                    <a:cubicBezTo>
                      <a:pt x="12492" y="14956"/>
                      <a:pt x="12599" y="15261"/>
                      <a:pt x="12707" y="15565"/>
                    </a:cubicBezTo>
                    <a:cubicBezTo>
                      <a:pt x="12689" y="15583"/>
                      <a:pt x="12689" y="15601"/>
                      <a:pt x="12707" y="15619"/>
                    </a:cubicBezTo>
                    <a:cubicBezTo>
                      <a:pt x="12957" y="16800"/>
                      <a:pt x="13064" y="17909"/>
                      <a:pt x="12796" y="19090"/>
                    </a:cubicBezTo>
                    <a:cubicBezTo>
                      <a:pt x="12653" y="19752"/>
                      <a:pt x="12420" y="20379"/>
                      <a:pt x="12223" y="21005"/>
                    </a:cubicBezTo>
                    <a:cubicBezTo>
                      <a:pt x="12188" y="20164"/>
                      <a:pt x="11973" y="19287"/>
                      <a:pt x="11991" y="18464"/>
                    </a:cubicBezTo>
                    <a:cubicBezTo>
                      <a:pt x="11991" y="16979"/>
                      <a:pt x="12080" y="15493"/>
                      <a:pt x="12152" y="14008"/>
                    </a:cubicBezTo>
                    <a:close/>
                    <a:moveTo>
                      <a:pt x="16840" y="20576"/>
                    </a:moveTo>
                    <a:lnTo>
                      <a:pt x="16840" y="20576"/>
                    </a:lnTo>
                    <a:cubicBezTo>
                      <a:pt x="16945" y="20602"/>
                      <a:pt x="17050" y="20618"/>
                      <a:pt x="17148" y="20618"/>
                    </a:cubicBezTo>
                    <a:cubicBezTo>
                      <a:pt x="17184" y="20618"/>
                      <a:pt x="17218" y="20616"/>
                      <a:pt x="17252" y="20611"/>
                    </a:cubicBezTo>
                    <a:cubicBezTo>
                      <a:pt x="17284" y="20611"/>
                      <a:pt x="17302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8" y="20684"/>
                      <a:pt x="17842" y="20719"/>
                    </a:cubicBezTo>
                    <a:cubicBezTo>
                      <a:pt x="18004" y="20772"/>
                      <a:pt x="18147" y="20826"/>
                      <a:pt x="18290" y="20898"/>
                    </a:cubicBezTo>
                    <a:cubicBezTo>
                      <a:pt x="18469" y="20969"/>
                      <a:pt x="18648" y="21077"/>
                      <a:pt x="18791" y="21202"/>
                    </a:cubicBezTo>
                    <a:cubicBezTo>
                      <a:pt x="19059" y="21381"/>
                      <a:pt x="18934" y="21792"/>
                      <a:pt x="18630" y="21792"/>
                    </a:cubicBezTo>
                    <a:cubicBezTo>
                      <a:pt x="18604" y="21796"/>
                      <a:pt x="18578" y="21797"/>
                      <a:pt x="18552" y="21797"/>
                    </a:cubicBezTo>
                    <a:cubicBezTo>
                      <a:pt x="18161" y="21797"/>
                      <a:pt x="17735" y="21438"/>
                      <a:pt x="17467" y="21220"/>
                    </a:cubicBezTo>
                    <a:cubicBezTo>
                      <a:pt x="17449" y="21202"/>
                      <a:pt x="17431" y="21166"/>
                      <a:pt x="17413" y="21148"/>
                    </a:cubicBezTo>
                    <a:cubicBezTo>
                      <a:pt x="17306" y="20969"/>
                      <a:pt x="17162" y="20826"/>
                      <a:pt x="16966" y="20719"/>
                    </a:cubicBezTo>
                    <a:lnTo>
                      <a:pt x="16894" y="20647"/>
                    </a:lnTo>
                    <a:cubicBezTo>
                      <a:pt x="16876" y="20611"/>
                      <a:pt x="16858" y="20593"/>
                      <a:pt x="16840" y="20576"/>
                    </a:cubicBezTo>
                    <a:close/>
                    <a:moveTo>
                      <a:pt x="9271" y="14455"/>
                    </a:moveTo>
                    <a:lnTo>
                      <a:pt x="9271" y="14455"/>
                    </a:lnTo>
                    <a:cubicBezTo>
                      <a:pt x="9235" y="14742"/>
                      <a:pt x="9181" y="15010"/>
                      <a:pt x="9128" y="15296"/>
                    </a:cubicBezTo>
                    <a:cubicBezTo>
                      <a:pt x="8913" y="15887"/>
                      <a:pt x="8662" y="16460"/>
                      <a:pt x="8358" y="16997"/>
                    </a:cubicBezTo>
                    <a:cubicBezTo>
                      <a:pt x="7678" y="18142"/>
                      <a:pt x="6765" y="19144"/>
                      <a:pt x="6175" y="20361"/>
                    </a:cubicBezTo>
                    <a:cubicBezTo>
                      <a:pt x="6163" y="20396"/>
                      <a:pt x="6189" y="20423"/>
                      <a:pt x="6214" y="20423"/>
                    </a:cubicBezTo>
                    <a:cubicBezTo>
                      <a:pt x="6227" y="20423"/>
                      <a:pt x="6240" y="20415"/>
                      <a:pt x="6246" y="20397"/>
                    </a:cubicBezTo>
                    <a:cubicBezTo>
                      <a:pt x="6944" y="19269"/>
                      <a:pt x="7732" y="18195"/>
                      <a:pt x="8448" y="17068"/>
                    </a:cubicBezTo>
                    <a:cubicBezTo>
                      <a:pt x="8680" y="16692"/>
                      <a:pt x="8877" y="16299"/>
                      <a:pt x="9038" y="15887"/>
                    </a:cubicBezTo>
                    <a:lnTo>
                      <a:pt x="9038" y="15887"/>
                    </a:lnTo>
                    <a:cubicBezTo>
                      <a:pt x="8966" y="16263"/>
                      <a:pt x="8913" y="16621"/>
                      <a:pt x="8841" y="16997"/>
                    </a:cubicBezTo>
                    <a:cubicBezTo>
                      <a:pt x="8072" y="19108"/>
                      <a:pt x="6640" y="21059"/>
                      <a:pt x="4511" y="21828"/>
                    </a:cubicBezTo>
                    <a:cubicBezTo>
                      <a:pt x="4511" y="21828"/>
                      <a:pt x="5191" y="20307"/>
                      <a:pt x="5280" y="20128"/>
                    </a:cubicBezTo>
                    <a:cubicBezTo>
                      <a:pt x="5727" y="19377"/>
                      <a:pt x="6193" y="18661"/>
                      <a:pt x="6712" y="17963"/>
                    </a:cubicBezTo>
                    <a:cubicBezTo>
                      <a:pt x="7571" y="16782"/>
                      <a:pt x="8376" y="15601"/>
                      <a:pt x="9271" y="14455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4" y="21220"/>
                      <a:pt x="13333" y="21578"/>
                      <a:pt x="13154" y="21918"/>
                    </a:cubicBezTo>
                    <a:cubicBezTo>
                      <a:pt x="13154" y="21524"/>
                      <a:pt x="13422" y="21166"/>
                      <a:pt x="13601" y="20790"/>
                    </a:cubicBezTo>
                    <a:close/>
                    <a:moveTo>
                      <a:pt x="8215" y="21148"/>
                    </a:moveTo>
                    <a:cubicBezTo>
                      <a:pt x="8340" y="21417"/>
                      <a:pt x="8430" y="21703"/>
                      <a:pt x="8448" y="22007"/>
                    </a:cubicBezTo>
                    <a:cubicBezTo>
                      <a:pt x="8304" y="21739"/>
                      <a:pt x="8215" y="21452"/>
                      <a:pt x="8215" y="21148"/>
                    </a:cubicBezTo>
                    <a:close/>
                    <a:moveTo>
                      <a:pt x="15838" y="20826"/>
                    </a:moveTo>
                    <a:cubicBezTo>
                      <a:pt x="15856" y="20951"/>
                      <a:pt x="15874" y="21059"/>
                      <a:pt x="15892" y="21184"/>
                    </a:cubicBezTo>
                    <a:lnTo>
                      <a:pt x="15874" y="21184"/>
                    </a:lnTo>
                    <a:cubicBezTo>
                      <a:pt x="15874" y="21224"/>
                      <a:pt x="15904" y="21244"/>
                      <a:pt x="15942" y="21244"/>
                    </a:cubicBezTo>
                    <a:cubicBezTo>
                      <a:pt x="15955" y="21244"/>
                      <a:pt x="15968" y="21242"/>
                      <a:pt x="15981" y="21238"/>
                    </a:cubicBezTo>
                    <a:lnTo>
                      <a:pt x="15981" y="21238"/>
                    </a:lnTo>
                    <a:cubicBezTo>
                      <a:pt x="15946" y="21452"/>
                      <a:pt x="15910" y="21685"/>
                      <a:pt x="15910" y="21900"/>
                    </a:cubicBezTo>
                    <a:cubicBezTo>
                      <a:pt x="15731" y="22079"/>
                      <a:pt x="15588" y="22293"/>
                      <a:pt x="15516" y="22526"/>
                    </a:cubicBezTo>
                    <a:cubicBezTo>
                      <a:pt x="15391" y="21971"/>
                      <a:pt x="15641" y="21381"/>
                      <a:pt x="15838" y="20826"/>
                    </a:cubicBezTo>
                    <a:close/>
                    <a:moveTo>
                      <a:pt x="16679" y="20808"/>
                    </a:moveTo>
                    <a:cubicBezTo>
                      <a:pt x="16751" y="20862"/>
                      <a:pt x="16840" y="20916"/>
                      <a:pt x="16912" y="20969"/>
                    </a:cubicBezTo>
                    <a:cubicBezTo>
                      <a:pt x="17055" y="21130"/>
                      <a:pt x="17216" y="21256"/>
                      <a:pt x="17395" y="21381"/>
                    </a:cubicBezTo>
                    <a:cubicBezTo>
                      <a:pt x="17449" y="21506"/>
                      <a:pt x="17502" y="21613"/>
                      <a:pt x="17538" y="21685"/>
                    </a:cubicBezTo>
                    <a:cubicBezTo>
                      <a:pt x="17735" y="22025"/>
                      <a:pt x="17842" y="22401"/>
                      <a:pt x="17896" y="22795"/>
                    </a:cubicBezTo>
                    <a:lnTo>
                      <a:pt x="17896" y="22812"/>
                    </a:lnTo>
                    <a:cubicBezTo>
                      <a:pt x="17502" y="22580"/>
                      <a:pt x="17145" y="22276"/>
                      <a:pt x="16876" y="21918"/>
                    </a:cubicBezTo>
                    <a:cubicBezTo>
                      <a:pt x="16787" y="21792"/>
                      <a:pt x="16715" y="21685"/>
                      <a:pt x="16661" y="21560"/>
                    </a:cubicBezTo>
                    <a:cubicBezTo>
                      <a:pt x="16643" y="21417"/>
                      <a:pt x="16590" y="21291"/>
                      <a:pt x="16518" y="21166"/>
                    </a:cubicBezTo>
                    <a:lnTo>
                      <a:pt x="16518" y="21166"/>
                    </a:lnTo>
                    <a:lnTo>
                      <a:pt x="16554" y="21184"/>
                    </a:lnTo>
                    <a:cubicBezTo>
                      <a:pt x="16572" y="21202"/>
                      <a:pt x="16592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30"/>
                    </a:moveTo>
                    <a:cubicBezTo>
                      <a:pt x="16375" y="21327"/>
                      <a:pt x="16447" y="21506"/>
                      <a:pt x="16554" y="21703"/>
                    </a:cubicBezTo>
                    <a:cubicBezTo>
                      <a:pt x="16626" y="22097"/>
                      <a:pt x="16554" y="22508"/>
                      <a:pt x="16357" y="22866"/>
                    </a:cubicBezTo>
                    <a:lnTo>
                      <a:pt x="16375" y="22866"/>
                    </a:lnTo>
                    <a:cubicBezTo>
                      <a:pt x="16300" y="22994"/>
                      <a:pt x="16187" y="23129"/>
                      <a:pt x="16112" y="23129"/>
                    </a:cubicBezTo>
                    <a:cubicBezTo>
                      <a:pt x="16061" y="23129"/>
                      <a:pt x="16028" y="23068"/>
                      <a:pt x="16035" y="22902"/>
                    </a:cubicBezTo>
                    <a:cubicBezTo>
                      <a:pt x="16035" y="22651"/>
                      <a:pt x="16053" y="22383"/>
                      <a:pt x="16071" y="22115"/>
                    </a:cubicBezTo>
                    <a:cubicBezTo>
                      <a:pt x="16089" y="21810"/>
                      <a:pt x="16142" y="21488"/>
                      <a:pt x="16178" y="21184"/>
                    </a:cubicBezTo>
                    <a:lnTo>
                      <a:pt x="16178" y="21202"/>
                    </a:lnTo>
                    <a:cubicBezTo>
                      <a:pt x="16196" y="21214"/>
                      <a:pt x="16216" y="21220"/>
                      <a:pt x="16235" y="21220"/>
                    </a:cubicBezTo>
                    <a:cubicBezTo>
                      <a:pt x="16274" y="21220"/>
                      <a:pt x="16309" y="21196"/>
                      <a:pt x="16321" y="21148"/>
                    </a:cubicBezTo>
                    <a:lnTo>
                      <a:pt x="16321" y="21130"/>
                    </a:lnTo>
                    <a:close/>
                    <a:moveTo>
                      <a:pt x="7517" y="22651"/>
                    </a:moveTo>
                    <a:lnTo>
                      <a:pt x="7517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4" y="23224"/>
                      <a:pt x="6747" y="23367"/>
                    </a:cubicBezTo>
                    <a:cubicBezTo>
                      <a:pt x="6962" y="23081"/>
                      <a:pt x="7213" y="22830"/>
                      <a:pt x="7517" y="22651"/>
                    </a:cubicBezTo>
                    <a:close/>
                    <a:moveTo>
                      <a:pt x="7159" y="24369"/>
                    </a:moveTo>
                    <a:cubicBezTo>
                      <a:pt x="7213" y="24495"/>
                      <a:pt x="7249" y="24638"/>
                      <a:pt x="7302" y="24763"/>
                    </a:cubicBezTo>
                    <a:lnTo>
                      <a:pt x="7302" y="24781"/>
                    </a:lnTo>
                    <a:lnTo>
                      <a:pt x="7213" y="24781"/>
                    </a:lnTo>
                    <a:cubicBezTo>
                      <a:pt x="7195" y="24674"/>
                      <a:pt x="7159" y="24584"/>
                      <a:pt x="7123" y="24477"/>
                    </a:cubicBezTo>
                    <a:lnTo>
                      <a:pt x="7159" y="24369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4"/>
                      <a:pt x="6050" y="25049"/>
                    </a:cubicBezTo>
                    <a:cubicBezTo>
                      <a:pt x="6032" y="25085"/>
                      <a:pt x="6050" y="25121"/>
                      <a:pt x="6067" y="25139"/>
                    </a:cubicBezTo>
                    <a:cubicBezTo>
                      <a:pt x="5584" y="25228"/>
                      <a:pt x="5101" y="25389"/>
                      <a:pt x="4636" y="25532"/>
                    </a:cubicBezTo>
                    <a:cubicBezTo>
                      <a:pt x="5065" y="25210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8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40" y="25398"/>
                      <a:pt x="11508" y="25246"/>
                    </a:cubicBezTo>
                    <a:cubicBezTo>
                      <a:pt x="11561" y="25085"/>
                      <a:pt x="11651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0"/>
                      <a:pt x="8859" y="26195"/>
                    </a:cubicBezTo>
                    <a:cubicBezTo>
                      <a:pt x="8928" y="26403"/>
                      <a:pt x="8912" y="26482"/>
                      <a:pt x="8767" y="26482"/>
                    </a:cubicBezTo>
                    <a:cubicBezTo>
                      <a:pt x="8726" y="26482"/>
                      <a:pt x="8673" y="26475"/>
                      <a:pt x="8609" y="26463"/>
                    </a:cubicBezTo>
                    <a:cubicBezTo>
                      <a:pt x="8430" y="26409"/>
                      <a:pt x="8251" y="26320"/>
                      <a:pt x="8107" y="26195"/>
                    </a:cubicBezTo>
                    <a:cubicBezTo>
                      <a:pt x="8000" y="26105"/>
                      <a:pt x="7911" y="25998"/>
                      <a:pt x="7821" y="25890"/>
                    </a:cubicBezTo>
                    <a:cubicBezTo>
                      <a:pt x="7750" y="25711"/>
                      <a:pt x="7642" y="25550"/>
                      <a:pt x="7535" y="25389"/>
                    </a:cubicBezTo>
                    <a:cubicBezTo>
                      <a:pt x="7517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2" y="24978"/>
                    </a:lnTo>
                    <a:cubicBezTo>
                      <a:pt x="6676" y="25031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3" y="26606"/>
                      <a:pt x="5065" y="26982"/>
                      <a:pt x="4457" y="27000"/>
                    </a:cubicBezTo>
                    <a:lnTo>
                      <a:pt x="4439" y="27000"/>
                    </a:lnTo>
                    <a:cubicBezTo>
                      <a:pt x="4707" y="26570"/>
                      <a:pt x="5047" y="26177"/>
                      <a:pt x="5441" y="25837"/>
                    </a:cubicBezTo>
                    <a:cubicBezTo>
                      <a:pt x="5656" y="25640"/>
                      <a:pt x="5906" y="25479"/>
                      <a:pt x="6139" y="25300"/>
                    </a:cubicBezTo>
                    <a:lnTo>
                      <a:pt x="6443" y="25175"/>
                    </a:lnTo>
                    <a:cubicBezTo>
                      <a:pt x="6497" y="25157"/>
                      <a:pt x="6497" y="25067"/>
                      <a:pt x="6443" y="25067"/>
                    </a:cubicBezTo>
                    <a:cubicBezTo>
                      <a:pt x="6497" y="25031"/>
                      <a:pt x="6551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1" y="26535"/>
                      <a:pt x="13404" y="26767"/>
                      <a:pt x="13387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4" y="10554"/>
                      <a:pt x="11436" y="12290"/>
                      <a:pt x="12098" y="13919"/>
                    </a:cubicBezTo>
                    <a:cubicBezTo>
                      <a:pt x="12062" y="13919"/>
                      <a:pt x="12044" y="13936"/>
                      <a:pt x="12044" y="13954"/>
                    </a:cubicBezTo>
                    <a:cubicBezTo>
                      <a:pt x="11794" y="14992"/>
                      <a:pt x="11830" y="16066"/>
                      <a:pt x="11830" y="17140"/>
                    </a:cubicBezTo>
                    <a:cubicBezTo>
                      <a:pt x="11812" y="18321"/>
                      <a:pt x="11740" y="19520"/>
                      <a:pt x="11937" y="20683"/>
                    </a:cubicBezTo>
                    <a:cubicBezTo>
                      <a:pt x="11919" y="20969"/>
                      <a:pt x="11973" y="21238"/>
                      <a:pt x="12098" y="21488"/>
                    </a:cubicBezTo>
                    <a:cubicBezTo>
                      <a:pt x="12044" y="21685"/>
                      <a:pt x="12009" y="21882"/>
                      <a:pt x="11973" y="22079"/>
                    </a:cubicBezTo>
                    <a:cubicBezTo>
                      <a:pt x="11973" y="22133"/>
                      <a:pt x="12026" y="22174"/>
                      <a:pt x="12071" y="22174"/>
                    </a:cubicBezTo>
                    <a:cubicBezTo>
                      <a:pt x="12100" y="22174"/>
                      <a:pt x="12127" y="22157"/>
                      <a:pt x="12134" y="22115"/>
                    </a:cubicBezTo>
                    <a:cubicBezTo>
                      <a:pt x="12170" y="21971"/>
                      <a:pt x="12188" y="21828"/>
                      <a:pt x="12205" y="21685"/>
                    </a:cubicBezTo>
                    <a:cubicBezTo>
                      <a:pt x="12259" y="21399"/>
                      <a:pt x="12349" y="21112"/>
                      <a:pt x="12438" y="20844"/>
                    </a:cubicBezTo>
                    <a:cubicBezTo>
                      <a:pt x="12635" y="20128"/>
                      <a:pt x="12886" y="19448"/>
                      <a:pt x="13029" y="18732"/>
                    </a:cubicBezTo>
                    <a:cubicBezTo>
                      <a:pt x="13154" y="18088"/>
                      <a:pt x="13154" y="17444"/>
                      <a:pt x="13047" y="16800"/>
                    </a:cubicBezTo>
                    <a:lnTo>
                      <a:pt x="13047" y="16800"/>
                    </a:lnTo>
                    <a:cubicBezTo>
                      <a:pt x="13333" y="17999"/>
                      <a:pt x="13530" y="19216"/>
                      <a:pt x="13601" y="20432"/>
                    </a:cubicBezTo>
                    <a:cubicBezTo>
                      <a:pt x="13440" y="20701"/>
                      <a:pt x="13297" y="20987"/>
                      <a:pt x="13190" y="21291"/>
                    </a:cubicBezTo>
                    <a:cubicBezTo>
                      <a:pt x="13047" y="21560"/>
                      <a:pt x="12993" y="21882"/>
                      <a:pt x="13047" y="22204"/>
                    </a:cubicBezTo>
                    <a:cubicBezTo>
                      <a:pt x="13056" y="22242"/>
                      <a:pt x="13091" y="22260"/>
                      <a:pt x="13128" y="22260"/>
                    </a:cubicBezTo>
                    <a:cubicBezTo>
                      <a:pt x="13159" y="22260"/>
                      <a:pt x="13191" y="22247"/>
                      <a:pt x="13208" y="22222"/>
                    </a:cubicBezTo>
                    <a:cubicBezTo>
                      <a:pt x="13387" y="21953"/>
                      <a:pt x="13530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30" y="24155"/>
                      <a:pt x="13172" y="25694"/>
                      <a:pt x="12528" y="27125"/>
                    </a:cubicBezTo>
                    <a:cubicBezTo>
                      <a:pt x="12510" y="27000"/>
                      <a:pt x="12474" y="26893"/>
                      <a:pt x="12456" y="26767"/>
                    </a:cubicBezTo>
                    <a:cubicBezTo>
                      <a:pt x="12456" y="26751"/>
                      <a:pt x="12438" y="26742"/>
                      <a:pt x="12418" y="26742"/>
                    </a:cubicBezTo>
                    <a:cubicBezTo>
                      <a:pt x="12394" y="26742"/>
                      <a:pt x="12367" y="26756"/>
                      <a:pt x="12367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7" y="27465"/>
                      <a:pt x="12331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lnTo>
                      <a:pt x="11901" y="24369"/>
                    </a:ln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3" y="15690"/>
                      <a:pt x="10488" y="14813"/>
                    </a:cubicBezTo>
                    <a:lnTo>
                      <a:pt x="10488" y="14813"/>
                    </a:lnTo>
                    <a:cubicBezTo>
                      <a:pt x="10667" y="15153"/>
                      <a:pt x="10953" y="15422"/>
                      <a:pt x="11311" y="15583"/>
                    </a:cubicBezTo>
                    <a:cubicBezTo>
                      <a:pt x="11364" y="15583"/>
                      <a:pt x="11418" y="15547"/>
                      <a:pt x="11418" y="15493"/>
                    </a:cubicBezTo>
                    <a:cubicBezTo>
                      <a:pt x="11382" y="14921"/>
                      <a:pt x="10989" y="14420"/>
                      <a:pt x="10434" y="14276"/>
                    </a:cubicBezTo>
                    <a:cubicBezTo>
                      <a:pt x="10326" y="13561"/>
                      <a:pt x="10255" y="12845"/>
                      <a:pt x="10165" y="12111"/>
                    </a:cubicBezTo>
                    <a:cubicBezTo>
                      <a:pt x="10058" y="11002"/>
                      <a:pt x="9986" y="9874"/>
                      <a:pt x="9986" y="8765"/>
                    </a:cubicBezTo>
                    <a:close/>
                    <a:moveTo>
                      <a:pt x="13977" y="22472"/>
                    </a:moveTo>
                    <a:cubicBezTo>
                      <a:pt x="14460" y="24155"/>
                      <a:pt x="14675" y="25890"/>
                      <a:pt x="14353" y="27644"/>
                    </a:cubicBezTo>
                    <a:cubicBezTo>
                      <a:pt x="14353" y="27644"/>
                      <a:pt x="14102" y="26839"/>
                      <a:pt x="14102" y="26821"/>
                    </a:cubicBezTo>
                    <a:cubicBezTo>
                      <a:pt x="13941" y="26248"/>
                      <a:pt x="13852" y="25658"/>
                      <a:pt x="13852" y="25049"/>
                    </a:cubicBezTo>
                    <a:cubicBezTo>
                      <a:pt x="13834" y="24320"/>
                      <a:pt x="13868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9" y="24427"/>
                      <a:pt x="14156" y="25210"/>
                    </a:cubicBezTo>
                    <a:cubicBezTo>
                      <a:pt x="14156" y="25237"/>
                      <a:pt x="14178" y="25251"/>
                      <a:pt x="14203" y="25251"/>
                    </a:cubicBezTo>
                    <a:cubicBezTo>
                      <a:pt x="14228" y="25251"/>
                      <a:pt x="14254" y="25237"/>
                      <a:pt x="14263" y="25210"/>
                    </a:cubicBezTo>
                    <a:cubicBezTo>
                      <a:pt x="14263" y="24298"/>
                      <a:pt x="14174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2"/>
                    </a:lnTo>
                    <a:close/>
                    <a:moveTo>
                      <a:pt x="7159" y="25192"/>
                    </a:moveTo>
                    <a:lnTo>
                      <a:pt x="7159" y="25192"/>
                    </a:lnTo>
                    <a:cubicBezTo>
                      <a:pt x="7231" y="25264"/>
                      <a:pt x="7284" y="25336"/>
                      <a:pt x="7356" y="25407"/>
                    </a:cubicBezTo>
                    <a:lnTo>
                      <a:pt x="7356" y="25425"/>
                    </a:lnTo>
                    <a:cubicBezTo>
                      <a:pt x="7427" y="25694"/>
                      <a:pt x="7571" y="25944"/>
                      <a:pt x="7767" y="26141"/>
                    </a:cubicBezTo>
                    <a:lnTo>
                      <a:pt x="7785" y="26141"/>
                    </a:lnTo>
                    <a:cubicBezTo>
                      <a:pt x="7946" y="26535"/>
                      <a:pt x="8054" y="26928"/>
                      <a:pt x="8107" y="27340"/>
                    </a:cubicBezTo>
                    <a:cubicBezTo>
                      <a:pt x="8123" y="27464"/>
                      <a:pt x="8125" y="27950"/>
                      <a:pt x="7881" y="27950"/>
                    </a:cubicBezTo>
                    <a:cubicBezTo>
                      <a:pt x="7843" y="27950"/>
                      <a:pt x="7800" y="27939"/>
                      <a:pt x="7750" y="27913"/>
                    </a:cubicBezTo>
                    <a:cubicBezTo>
                      <a:pt x="7410" y="27734"/>
                      <a:pt x="7141" y="27411"/>
                      <a:pt x="7016" y="27036"/>
                    </a:cubicBezTo>
                    <a:cubicBezTo>
                      <a:pt x="6962" y="26875"/>
                      <a:pt x="6926" y="26696"/>
                      <a:pt x="6909" y="26535"/>
                    </a:cubicBezTo>
                    <a:cubicBezTo>
                      <a:pt x="6962" y="26266"/>
                      <a:pt x="6980" y="25980"/>
                      <a:pt x="6980" y="25711"/>
                    </a:cubicBezTo>
                    <a:cubicBezTo>
                      <a:pt x="6998" y="25658"/>
                      <a:pt x="7016" y="25622"/>
                      <a:pt x="7034" y="25568"/>
                    </a:cubicBezTo>
                    <a:cubicBezTo>
                      <a:pt x="7070" y="25711"/>
                      <a:pt x="7105" y="25837"/>
                      <a:pt x="7159" y="25962"/>
                    </a:cubicBezTo>
                    <a:cubicBezTo>
                      <a:pt x="7173" y="25983"/>
                      <a:pt x="7198" y="25993"/>
                      <a:pt x="7224" y="25993"/>
                    </a:cubicBezTo>
                    <a:cubicBezTo>
                      <a:pt x="7263" y="25993"/>
                      <a:pt x="7302" y="25970"/>
                      <a:pt x="7302" y="25926"/>
                    </a:cubicBezTo>
                    <a:cubicBezTo>
                      <a:pt x="7266" y="25676"/>
                      <a:pt x="7213" y="25425"/>
                      <a:pt x="7159" y="25192"/>
                    </a:cubicBezTo>
                    <a:close/>
                    <a:moveTo>
                      <a:pt x="6533" y="25532"/>
                    </a:moveTo>
                    <a:cubicBezTo>
                      <a:pt x="6533" y="25568"/>
                      <a:pt x="6515" y="25604"/>
                      <a:pt x="6515" y="25622"/>
                    </a:cubicBezTo>
                    <a:cubicBezTo>
                      <a:pt x="6515" y="25683"/>
                      <a:pt x="6564" y="25727"/>
                      <a:pt x="6612" y="25727"/>
                    </a:cubicBezTo>
                    <a:cubicBezTo>
                      <a:pt x="6636" y="25727"/>
                      <a:pt x="6659" y="25717"/>
                      <a:pt x="6676" y="25694"/>
                    </a:cubicBezTo>
                    <a:lnTo>
                      <a:pt x="6730" y="25640"/>
                    </a:lnTo>
                    <a:cubicBezTo>
                      <a:pt x="6730" y="25711"/>
                      <a:pt x="6730" y="25765"/>
                      <a:pt x="6730" y="25837"/>
                    </a:cubicBezTo>
                    <a:cubicBezTo>
                      <a:pt x="6730" y="25855"/>
                      <a:pt x="6747" y="25890"/>
                      <a:pt x="6765" y="25908"/>
                    </a:cubicBezTo>
                    <a:cubicBezTo>
                      <a:pt x="6730" y="26123"/>
                      <a:pt x="6730" y="26356"/>
                      <a:pt x="6765" y="26588"/>
                    </a:cubicBezTo>
                    <a:cubicBezTo>
                      <a:pt x="6640" y="27107"/>
                      <a:pt x="6390" y="27573"/>
                      <a:pt x="6032" y="27984"/>
                    </a:cubicBezTo>
                    <a:lnTo>
                      <a:pt x="6014" y="27984"/>
                    </a:lnTo>
                    <a:cubicBezTo>
                      <a:pt x="6007" y="27992"/>
                      <a:pt x="6000" y="27996"/>
                      <a:pt x="5993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8" y="27280"/>
                      <a:pt x="5798" y="27282"/>
                      <a:pt x="5799" y="27286"/>
                    </a:cubicBezTo>
                    <a:cubicBezTo>
                      <a:pt x="5799" y="26928"/>
                      <a:pt x="5871" y="26570"/>
                      <a:pt x="6032" y="26266"/>
                    </a:cubicBezTo>
                    <a:cubicBezTo>
                      <a:pt x="6157" y="25998"/>
                      <a:pt x="6318" y="25747"/>
                      <a:pt x="6533" y="25532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70" y="29953"/>
                      <a:pt x="14102" y="30132"/>
                      <a:pt x="14281" y="30346"/>
                    </a:cubicBezTo>
                    <a:cubicBezTo>
                      <a:pt x="14013" y="30275"/>
                      <a:pt x="13834" y="30042"/>
                      <a:pt x="13601" y="29881"/>
                    </a:cubicBezTo>
                    <a:close/>
                    <a:moveTo>
                      <a:pt x="12456" y="31205"/>
                    </a:moveTo>
                    <a:cubicBezTo>
                      <a:pt x="12474" y="31348"/>
                      <a:pt x="12492" y="31474"/>
                      <a:pt x="12492" y="31617"/>
                    </a:cubicBezTo>
                    <a:cubicBezTo>
                      <a:pt x="12438" y="31778"/>
                      <a:pt x="12349" y="31939"/>
                      <a:pt x="12241" y="32064"/>
                    </a:cubicBezTo>
                    <a:cubicBezTo>
                      <a:pt x="12223" y="31760"/>
                      <a:pt x="12313" y="31474"/>
                      <a:pt x="12456" y="31205"/>
                    </a:cubicBezTo>
                    <a:close/>
                    <a:moveTo>
                      <a:pt x="14506" y="32559"/>
                    </a:moveTo>
                    <a:cubicBezTo>
                      <a:pt x="14588" y="32801"/>
                      <a:pt x="14620" y="33059"/>
                      <a:pt x="14586" y="33317"/>
                    </a:cubicBezTo>
                    <a:cubicBezTo>
                      <a:pt x="14482" y="33076"/>
                      <a:pt x="14445" y="32818"/>
                      <a:pt x="14506" y="32559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5"/>
                      <a:pt x="13190" y="34265"/>
                      <a:pt x="13243" y="34605"/>
                    </a:cubicBezTo>
                    <a:cubicBezTo>
                      <a:pt x="13082" y="34301"/>
                      <a:pt x="12975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1" y="35088"/>
                      <a:pt x="5334" y="35124"/>
                    </a:cubicBezTo>
                    <a:cubicBezTo>
                      <a:pt x="5244" y="35196"/>
                      <a:pt x="5137" y="35267"/>
                      <a:pt x="5047" y="35339"/>
                    </a:cubicBezTo>
                    <a:lnTo>
                      <a:pt x="4940" y="35339"/>
                    </a:lnTo>
                    <a:cubicBezTo>
                      <a:pt x="4815" y="35321"/>
                      <a:pt x="4690" y="35267"/>
                      <a:pt x="4582" y="35196"/>
                    </a:cubicBezTo>
                    <a:cubicBezTo>
                      <a:pt x="4546" y="35178"/>
                      <a:pt x="4600" y="35160"/>
                      <a:pt x="4636" y="35124"/>
                    </a:cubicBezTo>
                    <a:cubicBezTo>
                      <a:pt x="4725" y="35088"/>
                      <a:pt x="4815" y="35053"/>
                      <a:pt x="4904" y="35053"/>
                    </a:cubicBezTo>
                    <a:close/>
                    <a:moveTo>
                      <a:pt x="6515" y="34695"/>
                    </a:moveTo>
                    <a:lnTo>
                      <a:pt x="6515" y="34695"/>
                    </a:lnTo>
                    <a:cubicBezTo>
                      <a:pt x="6533" y="34999"/>
                      <a:pt x="6443" y="35321"/>
                      <a:pt x="6246" y="35554"/>
                    </a:cubicBezTo>
                    <a:cubicBezTo>
                      <a:pt x="6139" y="35232"/>
                      <a:pt x="6336" y="34963"/>
                      <a:pt x="6515" y="34695"/>
                    </a:cubicBezTo>
                    <a:close/>
                    <a:moveTo>
                      <a:pt x="8752" y="35160"/>
                    </a:moveTo>
                    <a:cubicBezTo>
                      <a:pt x="8752" y="35178"/>
                      <a:pt x="8770" y="35214"/>
                      <a:pt x="8788" y="35214"/>
                    </a:cubicBezTo>
                    <a:lnTo>
                      <a:pt x="8788" y="35232"/>
                    </a:lnTo>
                    <a:cubicBezTo>
                      <a:pt x="8770" y="35250"/>
                      <a:pt x="8770" y="35267"/>
                      <a:pt x="8752" y="35285"/>
                    </a:cubicBezTo>
                    <a:cubicBezTo>
                      <a:pt x="8698" y="35357"/>
                      <a:pt x="8662" y="35411"/>
                      <a:pt x="8609" y="35464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8" y="35518"/>
                      <a:pt x="8519" y="35393"/>
                      <a:pt x="8609" y="35285"/>
                    </a:cubicBezTo>
                    <a:cubicBezTo>
                      <a:pt x="8662" y="35232"/>
                      <a:pt x="8698" y="35196"/>
                      <a:pt x="8752" y="35160"/>
                    </a:cubicBezTo>
                    <a:close/>
                    <a:moveTo>
                      <a:pt x="896" y="34319"/>
                    </a:moveTo>
                    <a:lnTo>
                      <a:pt x="896" y="34319"/>
                    </a:lnTo>
                    <a:cubicBezTo>
                      <a:pt x="1880" y="34373"/>
                      <a:pt x="2614" y="35160"/>
                      <a:pt x="3133" y="35965"/>
                    </a:cubicBezTo>
                    <a:lnTo>
                      <a:pt x="3043" y="35947"/>
                    </a:lnTo>
                    <a:cubicBezTo>
                      <a:pt x="2667" y="35607"/>
                      <a:pt x="2166" y="35428"/>
                      <a:pt x="1665" y="35393"/>
                    </a:cubicBezTo>
                    <a:cubicBezTo>
                      <a:pt x="1343" y="35071"/>
                      <a:pt x="1093" y="34713"/>
                      <a:pt x="896" y="34319"/>
                    </a:cubicBezTo>
                    <a:close/>
                    <a:moveTo>
                      <a:pt x="1755" y="35607"/>
                    </a:moveTo>
                    <a:cubicBezTo>
                      <a:pt x="2148" y="35679"/>
                      <a:pt x="2524" y="35822"/>
                      <a:pt x="2864" y="36037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8" y="36144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1" y="36381"/>
                    </a:cubicBezTo>
                    <a:cubicBezTo>
                      <a:pt x="1056" y="36381"/>
                      <a:pt x="494" y="36244"/>
                      <a:pt x="234" y="35840"/>
                    </a:cubicBezTo>
                    <a:cubicBezTo>
                      <a:pt x="116" y="35664"/>
                      <a:pt x="1134" y="35620"/>
                      <a:pt x="1560" y="35620"/>
                    </a:cubicBezTo>
                    <a:cubicBezTo>
                      <a:pt x="1653" y="35620"/>
                      <a:pt x="1718" y="35622"/>
                      <a:pt x="1737" y="35625"/>
                    </a:cubicBezTo>
                    <a:lnTo>
                      <a:pt x="1755" y="35607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8" y="36126"/>
                      <a:pt x="15820" y="36395"/>
                    </a:cubicBezTo>
                    <a:cubicBezTo>
                      <a:pt x="15820" y="36252"/>
                      <a:pt x="15838" y="36108"/>
                      <a:pt x="15856" y="35947"/>
                    </a:cubicBezTo>
                    <a:cubicBezTo>
                      <a:pt x="15874" y="35822"/>
                      <a:pt x="15910" y="35697"/>
                      <a:pt x="15963" y="35572"/>
                    </a:cubicBezTo>
                    <a:close/>
                    <a:moveTo>
                      <a:pt x="3473" y="36413"/>
                    </a:moveTo>
                    <a:cubicBezTo>
                      <a:pt x="3473" y="36413"/>
                      <a:pt x="3491" y="36431"/>
                      <a:pt x="3508" y="36431"/>
                    </a:cubicBezTo>
                    <a:lnTo>
                      <a:pt x="3508" y="36484"/>
                    </a:lnTo>
                    <a:cubicBezTo>
                      <a:pt x="3383" y="36502"/>
                      <a:pt x="3240" y="36538"/>
                      <a:pt x="3115" y="36574"/>
                    </a:cubicBezTo>
                    <a:cubicBezTo>
                      <a:pt x="3222" y="36502"/>
                      <a:pt x="3347" y="36449"/>
                      <a:pt x="3473" y="36413"/>
                    </a:cubicBezTo>
                    <a:close/>
                    <a:moveTo>
                      <a:pt x="12724" y="36073"/>
                    </a:moveTo>
                    <a:cubicBezTo>
                      <a:pt x="12707" y="36431"/>
                      <a:pt x="12581" y="36771"/>
                      <a:pt x="12349" y="37039"/>
                    </a:cubicBezTo>
                    <a:cubicBezTo>
                      <a:pt x="12367" y="36842"/>
                      <a:pt x="12420" y="36627"/>
                      <a:pt x="12510" y="36431"/>
                    </a:cubicBezTo>
                    <a:cubicBezTo>
                      <a:pt x="12581" y="36305"/>
                      <a:pt x="12635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3" y="31939"/>
                      <a:pt x="10326" y="32583"/>
                      <a:pt x="10505" y="33209"/>
                    </a:cubicBezTo>
                    <a:cubicBezTo>
                      <a:pt x="10828" y="34498"/>
                      <a:pt x="10863" y="35679"/>
                      <a:pt x="10953" y="37003"/>
                    </a:cubicBezTo>
                    <a:cubicBezTo>
                      <a:pt x="10953" y="37182"/>
                      <a:pt x="10989" y="37343"/>
                      <a:pt x="11078" y="37486"/>
                    </a:cubicBezTo>
                    <a:cubicBezTo>
                      <a:pt x="10881" y="37200"/>
                      <a:pt x="10649" y="36932"/>
                      <a:pt x="10398" y="36699"/>
                    </a:cubicBezTo>
                    <a:cubicBezTo>
                      <a:pt x="9306" y="35590"/>
                      <a:pt x="9450" y="34033"/>
                      <a:pt x="9825" y="32655"/>
                    </a:cubicBezTo>
                    <a:cubicBezTo>
                      <a:pt x="9825" y="32637"/>
                      <a:pt x="9825" y="32601"/>
                      <a:pt x="9808" y="32601"/>
                    </a:cubicBezTo>
                    <a:cubicBezTo>
                      <a:pt x="9843" y="32476"/>
                      <a:pt x="9897" y="32333"/>
                      <a:pt x="9951" y="32207"/>
                    </a:cubicBezTo>
                    <a:lnTo>
                      <a:pt x="9951" y="32207"/>
                    </a:lnTo>
                    <a:cubicBezTo>
                      <a:pt x="9700" y="33478"/>
                      <a:pt x="9843" y="34802"/>
                      <a:pt x="10344" y="36001"/>
                    </a:cubicBezTo>
                    <a:cubicBezTo>
                      <a:pt x="10350" y="36012"/>
                      <a:pt x="10358" y="36016"/>
                      <a:pt x="10367" y="36016"/>
                    </a:cubicBezTo>
                    <a:cubicBezTo>
                      <a:pt x="10388" y="36016"/>
                      <a:pt x="10411" y="35991"/>
                      <a:pt x="10398" y="35965"/>
                    </a:cubicBezTo>
                    <a:cubicBezTo>
                      <a:pt x="10201" y="35232"/>
                      <a:pt x="10076" y="34462"/>
                      <a:pt x="10004" y="33693"/>
                    </a:cubicBezTo>
                    <a:cubicBezTo>
                      <a:pt x="9969" y="33066"/>
                      <a:pt x="10076" y="32458"/>
                      <a:pt x="10094" y="31832"/>
                    </a:cubicBezTo>
                    <a:cubicBezTo>
                      <a:pt x="10165" y="31653"/>
                      <a:pt x="10255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7"/>
                      <a:pt x="2703" y="36384"/>
                      <a:pt x="2728" y="36384"/>
                    </a:cubicBezTo>
                    <a:cubicBezTo>
                      <a:pt x="2738" y="36384"/>
                      <a:pt x="2747" y="36382"/>
                      <a:pt x="2757" y="36377"/>
                    </a:cubicBezTo>
                    <a:lnTo>
                      <a:pt x="3061" y="36359"/>
                    </a:lnTo>
                    <a:lnTo>
                      <a:pt x="3061" y="36359"/>
                    </a:lnTo>
                    <a:cubicBezTo>
                      <a:pt x="2900" y="36449"/>
                      <a:pt x="2775" y="36574"/>
                      <a:pt x="2667" y="36735"/>
                    </a:cubicBezTo>
                    <a:cubicBezTo>
                      <a:pt x="2649" y="36789"/>
                      <a:pt x="2667" y="36860"/>
                      <a:pt x="2739" y="36878"/>
                    </a:cubicBezTo>
                    <a:cubicBezTo>
                      <a:pt x="2685" y="36932"/>
                      <a:pt x="2632" y="36985"/>
                      <a:pt x="2560" y="37039"/>
                    </a:cubicBezTo>
                    <a:lnTo>
                      <a:pt x="2453" y="37129"/>
                    </a:lnTo>
                    <a:cubicBezTo>
                      <a:pt x="2220" y="37290"/>
                      <a:pt x="1969" y="37433"/>
                      <a:pt x="1701" y="37558"/>
                    </a:cubicBezTo>
                    <a:cubicBezTo>
                      <a:pt x="1471" y="37687"/>
                      <a:pt x="1206" y="37748"/>
                      <a:pt x="944" y="37748"/>
                    </a:cubicBezTo>
                    <a:cubicBezTo>
                      <a:pt x="880" y="37748"/>
                      <a:pt x="816" y="37744"/>
                      <a:pt x="753" y="37737"/>
                    </a:cubicBezTo>
                    <a:cubicBezTo>
                      <a:pt x="287" y="37612"/>
                      <a:pt x="592" y="37236"/>
                      <a:pt x="806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813" y="36431"/>
                    </a:moveTo>
                    <a:cubicBezTo>
                      <a:pt x="4135" y="36789"/>
                      <a:pt x="4296" y="37254"/>
                      <a:pt x="4278" y="37737"/>
                    </a:cubicBezTo>
                    <a:cubicBezTo>
                      <a:pt x="4278" y="37987"/>
                      <a:pt x="4260" y="38238"/>
                      <a:pt x="4206" y="38489"/>
                    </a:cubicBezTo>
                    <a:cubicBezTo>
                      <a:pt x="4188" y="38560"/>
                      <a:pt x="4171" y="38650"/>
                      <a:pt x="4153" y="38721"/>
                    </a:cubicBezTo>
                    <a:cubicBezTo>
                      <a:pt x="4153" y="38754"/>
                      <a:pt x="4153" y="38788"/>
                      <a:pt x="4167" y="38835"/>
                    </a:cubicBezTo>
                    <a:lnTo>
                      <a:pt x="4167" y="38835"/>
                    </a:lnTo>
                    <a:cubicBezTo>
                      <a:pt x="4164" y="38832"/>
                      <a:pt x="4160" y="38829"/>
                      <a:pt x="4153" y="38829"/>
                    </a:cubicBezTo>
                    <a:cubicBezTo>
                      <a:pt x="4117" y="38739"/>
                      <a:pt x="4063" y="38632"/>
                      <a:pt x="4010" y="38560"/>
                    </a:cubicBezTo>
                    <a:cubicBezTo>
                      <a:pt x="3956" y="38471"/>
                      <a:pt x="3884" y="38399"/>
                      <a:pt x="3795" y="38327"/>
                    </a:cubicBezTo>
                    <a:cubicBezTo>
                      <a:pt x="3831" y="37701"/>
                      <a:pt x="3777" y="37057"/>
                      <a:pt x="3741" y="36431"/>
                    </a:cubicBezTo>
                    <a:close/>
                    <a:moveTo>
                      <a:pt x="3115" y="36824"/>
                    </a:moveTo>
                    <a:cubicBezTo>
                      <a:pt x="2972" y="37218"/>
                      <a:pt x="2793" y="37594"/>
                      <a:pt x="2614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90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5" y="38864"/>
                    </a:cubicBezTo>
                    <a:cubicBezTo>
                      <a:pt x="1647" y="37862"/>
                      <a:pt x="2381" y="37379"/>
                      <a:pt x="3115" y="36824"/>
                    </a:cubicBezTo>
                    <a:close/>
                    <a:moveTo>
                      <a:pt x="12903" y="38327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9" y="38668"/>
                      <a:pt x="13082" y="38864"/>
                      <a:pt x="13100" y="39061"/>
                    </a:cubicBezTo>
                    <a:cubicBezTo>
                      <a:pt x="12957" y="39025"/>
                      <a:pt x="12903" y="38864"/>
                      <a:pt x="12886" y="38703"/>
                    </a:cubicBezTo>
                    <a:cubicBezTo>
                      <a:pt x="12886" y="38578"/>
                      <a:pt x="12903" y="38453"/>
                      <a:pt x="12903" y="38327"/>
                    </a:cubicBezTo>
                    <a:close/>
                    <a:moveTo>
                      <a:pt x="3652" y="36628"/>
                    </a:moveTo>
                    <a:cubicBezTo>
                      <a:pt x="3652" y="37469"/>
                      <a:pt x="3723" y="38292"/>
                      <a:pt x="3580" y="39133"/>
                    </a:cubicBezTo>
                    <a:cubicBezTo>
                      <a:pt x="3580" y="39133"/>
                      <a:pt x="3402" y="39816"/>
                      <a:pt x="3275" y="39816"/>
                    </a:cubicBezTo>
                    <a:cubicBezTo>
                      <a:pt x="3263" y="39816"/>
                      <a:pt x="3251" y="39809"/>
                      <a:pt x="3240" y="39795"/>
                    </a:cubicBezTo>
                    <a:cubicBezTo>
                      <a:pt x="3061" y="39526"/>
                      <a:pt x="2918" y="39258"/>
                      <a:pt x="2828" y="38954"/>
                    </a:cubicBezTo>
                    <a:cubicBezTo>
                      <a:pt x="2649" y="38417"/>
                      <a:pt x="2864" y="37934"/>
                      <a:pt x="3097" y="37469"/>
                    </a:cubicBezTo>
                    <a:cubicBezTo>
                      <a:pt x="3115" y="37477"/>
                      <a:pt x="3133" y="37482"/>
                      <a:pt x="3148" y="37482"/>
                    </a:cubicBezTo>
                    <a:cubicBezTo>
                      <a:pt x="3164" y="37482"/>
                      <a:pt x="3177" y="37477"/>
                      <a:pt x="3186" y="37469"/>
                    </a:cubicBezTo>
                    <a:cubicBezTo>
                      <a:pt x="3401" y="37236"/>
                      <a:pt x="3544" y="36967"/>
                      <a:pt x="3616" y="36663"/>
                    </a:cubicBezTo>
                    <a:lnTo>
                      <a:pt x="3652" y="36645"/>
                    </a:lnTo>
                    <a:lnTo>
                      <a:pt x="3652" y="36628"/>
                    </a:lnTo>
                    <a:close/>
                    <a:moveTo>
                      <a:pt x="8000" y="38668"/>
                    </a:moveTo>
                    <a:lnTo>
                      <a:pt x="8000" y="38668"/>
                    </a:lnTo>
                    <a:cubicBezTo>
                      <a:pt x="7732" y="39079"/>
                      <a:pt x="7589" y="39562"/>
                      <a:pt x="7553" y="40063"/>
                    </a:cubicBezTo>
                    <a:lnTo>
                      <a:pt x="7517" y="40063"/>
                    </a:lnTo>
                    <a:cubicBezTo>
                      <a:pt x="7463" y="40153"/>
                      <a:pt x="7427" y="40224"/>
                      <a:pt x="7374" y="40296"/>
                    </a:cubicBezTo>
                    <a:cubicBezTo>
                      <a:pt x="7374" y="40296"/>
                      <a:pt x="7043" y="40640"/>
                      <a:pt x="6939" y="40640"/>
                    </a:cubicBezTo>
                    <a:cubicBezTo>
                      <a:pt x="6920" y="40640"/>
                      <a:pt x="6909" y="40628"/>
                      <a:pt x="6909" y="40600"/>
                    </a:cubicBezTo>
                    <a:cubicBezTo>
                      <a:pt x="6926" y="40242"/>
                      <a:pt x="7034" y="39902"/>
                      <a:pt x="7213" y="39580"/>
                    </a:cubicBezTo>
                    <a:cubicBezTo>
                      <a:pt x="7392" y="39204"/>
                      <a:pt x="7660" y="38900"/>
                      <a:pt x="8000" y="38668"/>
                    </a:cubicBezTo>
                    <a:close/>
                    <a:moveTo>
                      <a:pt x="8752" y="38095"/>
                    </a:moveTo>
                    <a:lnTo>
                      <a:pt x="8788" y="38220"/>
                    </a:lnTo>
                    <a:cubicBezTo>
                      <a:pt x="8770" y="38238"/>
                      <a:pt x="8788" y="38274"/>
                      <a:pt x="8823" y="38274"/>
                    </a:cubicBezTo>
                    <a:cubicBezTo>
                      <a:pt x="8304" y="39025"/>
                      <a:pt x="8984" y="39920"/>
                      <a:pt x="9217" y="40708"/>
                    </a:cubicBezTo>
                    <a:cubicBezTo>
                      <a:pt x="9217" y="40708"/>
                      <a:pt x="9199" y="40708"/>
                      <a:pt x="9199" y="40725"/>
                    </a:cubicBezTo>
                    <a:cubicBezTo>
                      <a:pt x="9181" y="40783"/>
                      <a:pt x="9152" y="40808"/>
                      <a:pt x="9116" y="40808"/>
                    </a:cubicBezTo>
                    <a:cubicBezTo>
                      <a:pt x="8904" y="40808"/>
                      <a:pt x="8442" y="39963"/>
                      <a:pt x="8412" y="39902"/>
                    </a:cubicBezTo>
                    <a:cubicBezTo>
                      <a:pt x="8304" y="39580"/>
                      <a:pt x="8304" y="39240"/>
                      <a:pt x="8412" y="38918"/>
                    </a:cubicBezTo>
                    <a:cubicBezTo>
                      <a:pt x="8465" y="38918"/>
                      <a:pt x="8501" y="38900"/>
                      <a:pt x="8519" y="38846"/>
                    </a:cubicBezTo>
                    <a:cubicBezTo>
                      <a:pt x="8591" y="38650"/>
                      <a:pt x="8662" y="38453"/>
                      <a:pt x="8716" y="38238"/>
                    </a:cubicBezTo>
                    <a:lnTo>
                      <a:pt x="8734" y="38238"/>
                    </a:lnTo>
                    <a:cubicBezTo>
                      <a:pt x="8752" y="38220"/>
                      <a:pt x="8752" y="38202"/>
                      <a:pt x="8734" y="38184"/>
                    </a:cubicBezTo>
                    <a:lnTo>
                      <a:pt x="8752" y="38095"/>
                    </a:lnTo>
                    <a:close/>
                    <a:moveTo>
                      <a:pt x="9002" y="38310"/>
                    </a:moveTo>
                    <a:cubicBezTo>
                      <a:pt x="9790" y="38596"/>
                      <a:pt x="9915" y="40260"/>
                      <a:pt x="9432" y="40886"/>
                    </a:cubicBezTo>
                    <a:cubicBezTo>
                      <a:pt x="9360" y="40582"/>
                      <a:pt x="9271" y="40296"/>
                      <a:pt x="9145" y="40010"/>
                    </a:cubicBezTo>
                    <a:cubicBezTo>
                      <a:pt x="8916" y="39463"/>
                      <a:pt x="8774" y="39038"/>
                      <a:pt x="8890" y="38460"/>
                    </a:cubicBezTo>
                    <a:lnTo>
                      <a:pt x="8890" y="38460"/>
                    </a:lnTo>
                    <a:cubicBezTo>
                      <a:pt x="8921" y="38523"/>
                      <a:pt x="8953" y="38586"/>
                      <a:pt x="8984" y="38650"/>
                    </a:cubicBezTo>
                    <a:cubicBezTo>
                      <a:pt x="8996" y="38673"/>
                      <a:pt x="9018" y="38683"/>
                      <a:pt x="9041" y="38683"/>
                    </a:cubicBezTo>
                    <a:cubicBezTo>
                      <a:pt x="9086" y="38683"/>
                      <a:pt x="9133" y="38644"/>
                      <a:pt x="9110" y="38596"/>
                    </a:cubicBezTo>
                    <a:lnTo>
                      <a:pt x="9002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25" y="39115"/>
                      <a:pt x="8197" y="39688"/>
                      <a:pt x="8394" y="40153"/>
                    </a:cubicBezTo>
                    <a:cubicBezTo>
                      <a:pt x="8394" y="40189"/>
                      <a:pt x="8376" y="40206"/>
                      <a:pt x="8376" y="40260"/>
                    </a:cubicBezTo>
                    <a:cubicBezTo>
                      <a:pt x="8376" y="40260"/>
                      <a:pt x="8376" y="40278"/>
                      <a:pt x="8394" y="40296"/>
                    </a:cubicBezTo>
                    <a:cubicBezTo>
                      <a:pt x="8337" y="40396"/>
                      <a:pt x="8268" y="40542"/>
                      <a:pt x="8261" y="40542"/>
                    </a:cubicBezTo>
                    <a:cubicBezTo>
                      <a:pt x="8259" y="40542"/>
                      <a:pt x="8261" y="40532"/>
                      <a:pt x="8269" y="40511"/>
                    </a:cubicBezTo>
                    <a:lnTo>
                      <a:pt x="8269" y="40511"/>
                    </a:lnTo>
                    <a:lnTo>
                      <a:pt x="8179" y="40672"/>
                    </a:lnTo>
                    <a:cubicBezTo>
                      <a:pt x="8072" y="40869"/>
                      <a:pt x="7893" y="41012"/>
                      <a:pt x="7660" y="41065"/>
                    </a:cubicBezTo>
                    <a:cubicBezTo>
                      <a:pt x="7660" y="40761"/>
                      <a:pt x="7660" y="40475"/>
                      <a:pt x="7696" y="40171"/>
                    </a:cubicBezTo>
                    <a:cubicBezTo>
                      <a:pt x="7714" y="39580"/>
                      <a:pt x="7964" y="39008"/>
                      <a:pt x="8358" y="38578"/>
                    </a:cubicBezTo>
                    <a:close/>
                    <a:moveTo>
                      <a:pt x="17413" y="41441"/>
                    </a:moveTo>
                    <a:lnTo>
                      <a:pt x="17413" y="41441"/>
                    </a:lnTo>
                    <a:cubicBezTo>
                      <a:pt x="17037" y="41584"/>
                      <a:pt x="16679" y="41799"/>
                      <a:pt x="16357" y="42068"/>
                    </a:cubicBezTo>
                    <a:cubicBezTo>
                      <a:pt x="16212" y="42170"/>
                      <a:pt x="16081" y="42290"/>
                      <a:pt x="15967" y="42423"/>
                    </a:cubicBezTo>
                    <a:lnTo>
                      <a:pt x="15967" y="42423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2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5"/>
                      <a:pt x="16554" y="41692"/>
                    </a:cubicBezTo>
                    <a:cubicBezTo>
                      <a:pt x="16822" y="41567"/>
                      <a:pt x="17127" y="41495"/>
                      <a:pt x="17413" y="41441"/>
                    </a:cubicBezTo>
                    <a:close/>
                    <a:moveTo>
                      <a:pt x="18218" y="41244"/>
                    </a:moveTo>
                    <a:cubicBezTo>
                      <a:pt x="19113" y="41423"/>
                      <a:pt x="20044" y="41871"/>
                      <a:pt x="20348" y="42765"/>
                    </a:cubicBezTo>
                    <a:cubicBezTo>
                      <a:pt x="19668" y="42694"/>
                      <a:pt x="19041" y="42372"/>
                      <a:pt x="18576" y="41871"/>
                    </a:cubicBezTo>
                    <a:cubicBezTo>
                      <a:pt x="18612" y="41835"/>
                      <a:pt x="18612" y="41799"/>
                      <a:pt x="18594" y="41763"/>
                    </a:cubicBezTo>
                    <a:cubicBezTo>
                      <a:pt x="18487" y="41567"/>
                      <a:pt x="18361" y="41388"/>
                      <a:pt x="18218" y="41244"/>
                    </a:cubicBezTo>
                    <a:close/>
                    <a:moveTo>
                      <a:pt x="17395" y="41656"/>
                    </a:moveTo>
                    <a:cubicBezTo>
                      <a:pt x="17377" y="41745"/>
                      <a:pt x="17377" y="41835"/>
                      <a:pt x="17377" y="41924"/>
                    </a:cubicBezTo>
                    <a:cubicBezTo>
                      <a:pt x="16840" y="42461"/>
                      <a:pt x="16661" y="43410"/>
                      <a:pt x="15785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3" y="43482"/>
                      <a:pt x="15804" y="42924"/>
                      <a:pt x="15892" y="42783"/>
                    </a:cubicBezTo>
                    <a:cubicBezTo>
                      <a:pt x="16071" y="42515"/>
                      <a:pt x="16303" y="42282"/>
                      <a:pt x="16554" y="42103"/>
                    </a:cubicBezTo>
                    <a:cubicBezTo>
                      <a:pt x="16822" y="41907"/>
                      <a:pt x="17109" y="41763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7" y="42730"/>
                      <a:pt x="17324" y="43123"/>
                      <a:pt x="17341" y="43499"/>
                    </a:cubicBezTo>
                    <a:cubicBezTo>
                      <a:pt x="17336" y="43494"/>
                      <a:pt x="17331" y="43492"/>
                      <a:pt x="17326" y="43492"/>
                    </a:cubicBezTo>
                    <a:cubicBezTo>
                      <a:pt x="17313" y="43492"/>
                      <a:pt x="17300" y="43504"/>
                      <a:pt x="17288" y="43517"/>
                    </a:cubicBezTo>
                    <a:cubicBezTo>
                      <a:pt x="17216" y="43646"/>
                      <a:pt x="16835" y="44302"/>
                      <a:pt x="16658" y="44302"/>
                    </a:cubicBezTo>
                    <a:cubicBezTo>
                      <a:pt x="16614" y="44302"/>
                      <a:pt x="16583" y="44261"/>
                      <a:pt x="16572" y="44161"/>
                    </a:cubicBezTo>
                    <a:cubicBezTo>
                      <a:pt x="16554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9" y="42229"/>
                    </a:cubicBezTo>
                    <a:cubicBezTo>
                      <a:pt x="17467" y="42229"/>
                      <a:pt x="17502" y="42211"/>
                      <a:pt x="17538" y="42175"/>
                    </a:cubicBezTo>
                    <a:close/>
                    <a:moveTo>
                      <a:pt x="18165" y="41710"/>
                    </a:moveTo>
                    <a:cubicBezTo>
                      <a:pt x="18200" y="41728"/>
                      <a:pt x="18236" y="41763"/>
                      <a:pt x="18272" y="41781"/>
                    </a:cubicBezTo>
                    <a:cubicBezTo>
                      <a:pt x="18290" y="41835"/>
                      <a:pt x="18326" y="41871"/>
                      <a:pt x="18344" y="41907"/>
                    </a:cubicBezTo>
                    <a:cubicBezTo>
                      <a:pt x="18344" y="41942"/>
                      <a:pt x="18344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3" y="42354"/>
                      <a:pt x="19006" y="42479"/>
                    </a:cubicBezTo>
                    <a:cubicBezTo>
                      <a:pt x="19149" y="42658"/>
                      <a:pt x="19256" y="42873"/>
                      <a:pt x="19346" y="43088"/>
                    </a:cubicBezTo>
                    <a:cubicBezTo>
                      <a:pt x="19417" y="43302"/>
                      <a:pt x="19453" y="43517"/>
                      <a:pt x="19453" y="43732"/>
                    </a:cubicBezTo>
                    <a:cubicBezTo>
                      <a:pt x="19453" y="43865"/>
                      <a:pt x="19392" y="44379"/>
                      <a:pt x="19238" y="44379"/>
                    </a:cubicBezTo>
                    <a:cubicBezTo>
                      <a:pt x="19207" y="44379"/>
                      <a:pt x="19171" y="44357"/>
                      <a:pt x="19131" y="44304"/>
                    </a:cubicBezTo>
                    <a:cubicBezTo>
                      <a:pt x="18845" y="43947"/>
                      <a:pt x="18576" y="43571"/>
                      <a:pt x="18326" y="43195"/>
                    </a:cubicBezTo>
                    <a:cubicBezTo>
                      <a:pt x="18272" y="42980"/>
                      <a:pt x="18200" y="42783"/>
                      <a:pt x="18093" y="42604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3" y="42157"/>
                      <a:pt x="18129" y="42121"/>
                      <a:pt x="18129" y="42085"/>
                    </a:cubicBezTo>
                    <a:lnTo>
                      <a:pt x="18147" y="42085"/>
                    </a:lnTo>
                    <a:cubicBezTo>
                      <a:pt x="18165" y="41978"/>
                      <a:pt x="18165" y="41853"/>
                      <a:pt x="18147" y="41745"/>
                    </a:cubicBezTo>
                    <a:lnTo>
                      <a:pt x="18165" y="41710"/>
                    </a:lnTo>
                    <a:close/>
                    <a:moveTo>
                      <a:pt x="17878" y="41960"/>
                    </a:moveTo>
                    <a:lnTo>
                      <a:pt x="17878" y="41978"/>
                    </a:lnTo>
                    <a:lnTo>
                      <a:pt x="17914" y="42014"/>
                    </a:lnTo>
                    <a:cubicBezTo>
                      <a:pt x="17878" y="42139"/>
                      <a:pt x="17878" y="42264"/>
                      <a:pt x="17878" y="42390"/>
                    </a:cubicBezTo>
                    <a:cubicBezTo>
                      <a:pt x="17878" y="42390"/>
                      <a:pt x="17878" y="42408"/>
                      <a:pt x="17878" y="42425"/>
                    </a:cubicBezTo>
                    <a:cubicBezTo>
                      <a:pt x="17932" y="42748"/>
                      <a:pt x="18057" y="43070"/>
                      <a:pt x="18236" y="43338"/>
                    </a:cubicBezTo>
                    <a:cubicBezTo>
                      <a:pt x="18326" y="43768"/>
                      <a:pt x="18254" y="44215"/>
                      <a:pt x="18075" y="44609"/>
                    </a:cubicBezTo>
                    <a:cubicBezTo>
                      <a:pt x="18015" y="44735"/>
                      <a:pt x="17958" y="44787"/>
                      <a:pt x="17903" y="44787"/>
                    </a:cubicBezTo>
                    <a:cubicBezTo>
                      <a:pt x="17661" y="44787"/>
                      <a:pt x="17478" y="43778"/>
                      <a:pt x="17449" y="43589"/>
                    </a:cubicBezTo>
                    <a:cubicBezTo>
                      <a:pt x="17431" y="43231"/>
                      <a:pt x="17485" y="42891"/>
                      <a:pt x="17610" y="42569"/>
                    </a:cubicBezTo>
                    <a:cubicBezTo>
                      <a:pt x="17646" y="42569"/>
                      <a:pt x="17681" y="42551"/>
                      <a:pt x="17699" y="42533"/>
                    </a:cubicBezTo>
                    <a:cubicBezTo>
                      <a:pt x="17789" y="42354"/>
                      <a:pt x="17842" y="42157"/>
                      <a:pt x="17878" y="41960"/>
                    </a:cubicBezTo>
                    <a:close/>
                    <a:moveTo>
                      <a:pt x="11973" y="44823"/>
                    </a:moveTo>
                    <a:lnTo>
                      <a:pt x="11973" y="44823"/>
                    </a:lnTo>
                    <a:cubicBezTo>
                      <a:pt x="11955" y="44913"/>
                      <a:pt x="11955" y="45020"/>
                      <a:pt x="11937" y="45110"/>
                    </a:cubicBezTo>
                    <a:cubicBezTo>
                      <a:pt x="11848" y="45271"/>
                      <a:pt x="11740" y="45414"/>
                      <a:pt x="11597" y="45521"/>
                    </a:cubicBezTo>
                    <a:cubicBezTo>
                      <a:pt x="11687" y="45271"/>
                      <a:pt x="11812" y="45038"/>
                      <a:pt x="11973" y="44823"/>
                    </a:cubicBezTo>
                    <a:close/>
                    <a:moveTo>
                      <a:pt x="12241" y="40350"/>
                    </a:moveTo>
                    <a:cubicBezTo>
                      <a:pt x="12062" y="41549"/>
                      <a:pt x="11633" y="42712"/>
                      <a:pt x="11007" y="43750"/>
                    </a:cubicBezTo>
                    <a:cubicBezTo>
                      <a:pt x="10255" y="44967"/>
                      <a:pt x="9056" y="45826"/>
                      <a:pt x="8090" y="46881"/>
                    </a:cubicBezTo>
                    <a:cubicBezTo>
                      <a:pt x="9181" y="44591"/>
                      <a:pt x="11257" y="42694"/>
                      <a:pt x="12241" y="40350"/>
                    </a:cubicBezTo>
                    <a:close/>
                    <a:moveTo>
                      <a:pt x="11991" y="47096"/>
                    </a:moveTo>
                    <a:lnTo>
                      <a:pt x="12062" y="47114"/>
                    </a:lnTo>
                    <a:cubicBezTo>
                      <a:pt x="12188" y="47150"/>
                      <a:pt x="12295" y="47239"/>
                      <a:pt x="12367" y="47329"/>
                    </a:cubicBezTo>
                    <a:cubicBezTo>
                      <a:pt x="12456" y="47418"/>
                      <a:pt x="12528" y="47526"/>
                      <a:pt x="12563" y="47651"/>
                    </a:cubicBezTo>
                    <a:cubicBezTo>
                      <a:pt x="12474" y="47597"/>
                      <a:pt x="12367" y="47543"/>
                      <a:pt x="12277" y="47490"/>
                    </a:cubicBezTo>
                    <a:cubicBezTo>
                      <a:pt x="12241" y="47311"/>
                      <a:pt x="12134" y="47186"/>
                      <a:pt x="11991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8" y="47615"/>
                      <a:pt x="11418" y="47794"/>
                      <a:pt x="11329" y="47955"/>
                    </a:cubicBezTo>
                    <a:lnTo>
                      <a:pt x="11293" y="47973"/>
                    </a:lnTo>
                    <a:cubicBezTo>
                      <a:pt x="11293" y="47919"/>
                      <a:pt x="11293" y="47866"/>
                      <a:pt x="11311" y="47830"/>
                    </a:cubicBezTo>
                    <a:cubicBezTo>
                      <a:pt x="11418" y="47705"/>
                      <a:pt x="11508" y="47579"/>
                      <a:pt x="11579" y="47436"/>
                    </a:cubicBezTo>
                    <a:close/>
                    <a:moveTo>
                      <a:pt x="10081" y="47801"/>
                    </a:moveTo>
                    <a:cubicBezTo>
                      <a:pt x="10287" y="47801"/>
                      <a:pt x="10498" y="47829"/>
                      <a:pt x="10720" y="47901"/>
                    </a:cubicBezTo>
                    <a:cubicBezTo>
                      <a:pt x="10183" y="48062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9" y="48592"/>
                    </a:cubicBezTo>
                    <a:cubicBezTo>
                      <a:pt x="9174" y="48592"/>
                      <a:pt x="9169" y="48594"/>
                      <a:pt x="9163" y="48599"/>
                    </a:cubicBezTo>
                    <a:cubicBezTo>
                      <a:pt x="8913" y="48599"/>
                      <a:pt x="8662" y="48564"/>
                      <a:pt x="8430" y="48492"/>
                    </a:cubicBezTo>
                    <a:cubicBezTo>
                      <a:pt x="8378" y="48475"/>
                      <a:pt x="7731" y="48060"/>
                      <a:pt x="7983" y="48060"/>
                    </a:cubicBezTo>
                    <a:cubicBezTo>
                      <a:pt x="7993" y="48060"/>
                      <a:pt x="8005" y="48061"/>
                      <a:pt x="8018" y="48062"/>
                    </a:cubicBezTo>
                    <a:cubicBezTo>
                      <a:pt x="8065" y="48068"/>
                      <a:pt x="8114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2" y="47968"/>
                      <a:pt x="9574" y="47801"/>
                      <a:pt x="10081" y="47801"/>
                    </a:cubicBezTo>
                    <a:close/>
                    <a:moveTo>
                      <a:pt x="10971" y="47973"/>
                    </a:moveTo>
                    <a:cubicBezTo>
                      <a:pt x="10984" y="48013"/>
                      <a:pt x="11018" y="48033"/>
                      <a:pt x="11056" y="48033"/>
                    </a:cubicBezTo>
                    <a:cubicBezTo>
                      <a:pt x="11069" y="48033"/>
                      <a:pt x="11083" y="48031"/>
                      <a:pt x="11096" y="48027"/>
                    </a:cubicBezTo>
                    <a:lnTo>
                      <a:pt x="11096" y="48080"/>
                    </a:lnTo>
                    <a:cubicBezTo>
                      <a:pt x="10416" y="48474"/>
                      <a:pt x="9897" y="49082"/>
                      <a:pt x="9629" y="49834"/>
                    </a:cubicBezTo>
                    <a:cubicBezTo>
                      <a:pt x="9341" y="50122"/>
                      <a:pt x="8951" y="50179"/>
                      <a:pt x="8567" y="50179"/>
                    </a:cubicBezTo>
                    <a:cubicBezTo>
                      <a:pt x="8497" y="50179"/>
                      <a:pt x="8427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5" y="50102"/>
                      <a:pt x="8322" y="49924"/>
                    </a:cubicBezTo>
                    <a:cubicBezTo>
                      <a:pt x="8430" y="49762"/>
                      <a:pt x="8555" y="49530"/>
                      <a:pt x="8680" y="49333"/>
                    </a:cubicBezTo>
                    <a:cubicBezTo>
                      <a:pt x="9181" y="48581"/>
                      <a:pt x="10130" y="48313"/>
                      <a:pt x="10953" y="47973"/>
                    </a:cubicBezTo>
                    <a:close/>
                    <a:moveTo>
                      <a:pt x="12349" y="47633"/>
                    </a:moveTo>
                    <a:lnTo>
                      <a:pt x="12349" y="47633"/>
                    </a:lnTo>
                    <a:cubicBezTo>
                      <a:pt x="12438" y="47705"/>
                      <a:pt x="12545" y="47758"/>
                      <a:pt x="12635" y="47830"/>
                    </a:cubicBezTo>
                    <a:cubicBezTo>
                      <a:pt x="12653" y="47901"/>
                      <a:pt x="12653" y="47955"/>
                      <a:pt x="12653" y="48027"/>
                    </a:cubicBezTo>
                    <a:cubicBezTo>
                      <a:pt x="12653" y="48053"/>
                      <a:pt x="12671" y="48067"/>
                      <a:pt x="12691" y="48067"/>
                    </a:cubicBezTo>
                    <a:cubicBezTo>
                      <a:pt x="12711" y="48067"/>
                      <a:pt x="12733" y="48053"/>
                      <a:pt x="12742" y="48027"/>
                    </a:cubicBezTo>
                    <a:lnTo>
                      <a:pt x="12742" y="47901"/>
                    </a:lnTo>
                    <a:cubicBezTo>
                      <a:pt x="12993" y="48045"/>
                      <a:pt x="13226" y="48223"/>
                      <a:pt x="13458" y="48402"/>
                    </a:cubicBezTo>
                    <a:cubicBezTo>
                      <a:pt x="13816" y="48707"/>
                      <a:pt x="13959" y="49190"/>
                      <a:pt x="14067" y="49637"/>
                    </a:cubicBezTo>
                    <a:cubicBezTo>
                      <a:pt x="14102" y="49762"/>
                      <a:pt x="14210" y="50371"/>
                      <a:pt x="14317" y="50442"/>
                    </a:cubicBezTo>
                    <a:cubicBezTo>
                      <a:pt x="13834" y="50174"/>
                      <a:pt x="13404" y="49834"/>
                      <a:pt x="13047" y="49422"/>
                    </a:cubicBezTo>
                    <a:cubicBezTo>
                      <a:pt x="13011" y="49369"/>
                      <a:pt x="12975" y="49315"/>
                      <a:pt x="12939" y="49261"/>
                    </a:cubicBezTo>
                    <a:cubicBezTo>
                      <a:pt x="12886" y="49208"/>
                      <a:pt x="12868" y="49172"/>
                      <a:pt x="12850" y="49136"/>
                    </a:cubicBezTo>
                    <a:cubicBezTo>
                      <a:pt x="12635" y="48796"/>
                      <a:pt x="12492" y="48420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0"/>
                      <a:pt x="12349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9" y="48635"/>
                      <a:pt x="10291" y="49065"/>
                      <a:pt x="10004" y="49530"/>
                    </a:cubicBezTo>
                    <a:cubicBezTo>
                      <a:pt x="9843" y="49762"/>
                      <a:pt x="9754" y="50049"/>
                      <a:pt x="9736" y="50317"/>
                    </a:cubicBezTo>
                    <a:cubicBezTo>
                      <a:pt x="9718" y="50532"/>
                      <a:pt x="9700" y="50729"/>
                      <a:pt x="9664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0"/>
                      <a:pt x="9645" y="50930"/>
                    </a:cubicBezTo>
                    <a:cubicBezTo>
                      <a:pt x="9516" y="50930"/>
                      <a:pt x="9647" y="50225"/>
                      <a:pt x="9664" y="50174"/>
                    </a:cubicBezTo>
                    <a:cubicBezTo>
                      <a:pt x="9754" y="49852"/>
                      <a:pt x="9897" y="49548"/>
                      <a:pt x="10094" y="49279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8" y="48134"/>
                    </a:moveTo>
                    <a:cubicBezTo>
                      <a:pt x="11185" y="48689"/>
                      <a:pt x="10953" y="49297"/>
                      <a:pt x="10828" y="49941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10" y="50120"/>
                      <a:pt x="10810" y="50335"/>
                      <a:pt x="10828" y="50532"/>
                    </a:cubicBezTo>
                    <a:cubicBezTo>
                      <a:pt x="10631" y="50890"/>
                      <a:pt x="10452" y="51230"/>
                      <a:pt x="10040" y="51409"/>
                    </a:cubicBezTo>
                    <a:cubicBezTo>
                      <a:pt x="9984" y="51432"/>
                      <a:pt x="9938" y="51442"/>
                      <a:pt x="9901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5" y="50120"/>
                      <a:pt x="10130" y="49548"/>
                      <a:pt x="10505" y="49082"/>
                    </a:cubicBezTo>
                    <a:cubicBezTo>
                      <a:pt x="10738" y="48814"/>
                      <a:pt x="10989" y="48581"/>
                      <a:pt x="11257" y="48349"/>
                    </a:cubicBezTo>
                    <a:cubicBezTo>
                      <a:pt x="11347" y="48277"/>
                      <a:pt x="11418" y="48188"/>
                      <a:pt x="11508" y="48134"/>
                    </a:cubicBezTo>
                    <a:close/>
                    <a:moveTo>
                      <a:pt x="12009" y="48241"/>
                    </a:moveTo>
                    <a:cubicBezTo>
                      <a:pt x="12044" y="48385"/>
                      <a:pt x="12134" y="48528"/>
                      <a:pt x="12223" y="48635"/>
                    </a:cubicBezTo>
                    <a:cubicBezTo>
                      <a:pt x="12242" y="48654"/>
                      <a:pt x="12263" y="48662"/>
                      <a:pt x="12282" y="48662"/>
                    </a:cubicBezTo>
                    <a:cubicBezTo>
                      <a:pt x="12318" y="48662"/>
                      <a:pt x="12349" y="48634"/>
                      <a:pt x="12349" y="48599"/>
                    </a:cubicBezTo>
                    <a:lnTo>
                      <a:pt x="12349" y="48510"/>
                    </a:lnTo>
                    <a:cubicBezTo>
                      <a:pt x="12492" y="48886"/>
                      <a:pt x="12689" y="49244"/>
                      <a:pt x="12975" y="49566"/>
                    </a:cubicBezTo>
                    <a:cubicBezTo>
                      <a:pt x="13100" y="49834"/>
                      <a:pt x="13172" y="50138"/>
                      <a:pt x="13190" y="50460"/>
                    </a:cubicBezTo>
                    <a:lnTo>
                      <a:pt x="13208" y="50460"/>
                    </a:lnTo>
                    <a:cubicBezTo>
                      <a:pt x="13226" y="50729"/>
                      <a:pt x="13208" y="50979"/>
                      <a:pt x="13154" y="51248"/>
                    </a:cubicBezTo>
                    <a:cubicBezTo>
                      <a:pt x="13108" y="51496"/>
                      <a:pt x="13071" y="51617"/>
                      <a:pt x="13000" y="51617"/>
                    </a:cubicBezTo>
                    <a:cubicBezTo>
                      <a:pt x="12933" y="51617"/>
                      <a:pt x="12836" y="51510"/>
                      <a:pt x="12671" y="51301"/>
                    </a:cubicBezTo>
                    <a:cubicBezTo>
                      <a:pt x="11973" y="50371"/>
                      <a:pt x="11883" y="49351"/>
                      <a:pt x="12009" y="48241"/>
                    </a:cubicBezTo>
                    <a:close/>
                    <a:moveTo>
                      <a:pt x="11848" y="47722"/>
                    </a:moveTo>
                    <a:cubicBezTo>
                      <a:pt x="11883" y="47883"/>
                      <a:pt x="11901" y="48027"/>
                      <a:pt x="11955" y="48170"/>
                    </a:cubicBezTo>
                    <a:cubicBezTo>
                      <a:pt x="11940" y="48162"/>
                      <a:pt x="11925" y="48158"/>
                      <a:pt x="11912" y="48158"/>
                    </a:cubicBezTo>
                    <a:cubicBezTo>
                      <a:pt x="11893" y="48158"/>
                      <a:pt x="11876" y="48167"/>
                      <a:pt x="11865" y="48188"/>
                    </a:cubicBezTo>
                    <a:cubicBezTo>
                      <a:pt x="11669" y="48850"/>
                      <a:pt x="11687" y="49566"/>
                      <a:pt x="11919" y="50210"/>
                    </a:cubicBezTo>
                    <a:cubicBezTo>
                      <a:pt x="11901" y="50496"/>
                      <a:pt x="11865" y="50782"/>
                      <a:pt x="11812" y="51069"/>
                    </a:cubicBezTo>
                    <a:cubicBezTo>
                      <a:pt x="11812" y="51084"/>
                      <a:pt x="11400" y="51747"/>
                      <a:pt x="11233" y="51747"/>
                    </a:cubicBezTo>
                    <a:cubicBezTo>
                      <a:pt x="11200" y="51747"/>
                      <a:pt x="11176" y="51721"/>
                      <a:pt x="11168" y="51659"/>
                    </a:cubicBezTo>
                    <a:cubicBezTo>
                      <a:pt x="11150" y="51480"/>
                      <a:pt x="11114" y="51319"/>
                      <a:pt x="11078" y="51176"/>
                    </a:cubicBezTo>
                    <a:cubicBezTo>
                      <a:pt x="10828" y="50102"/>
                      <a:pt x="11168" y="49279"/>
                      <a:pt x="11525" y="48349"/>
                    </a:cubicBezTo>
                    <a:lnTo>
                      <a:pt x="11525" y="48402"/>
                    </a:lnTo>
                    <a:cubicBezTo>
                      <a:pt x="11543" y="48447"/>
                      <a:pt x="11584" y="48470"/>
                      <a:pt x="11624" y="48470"/>
                    </a:cubicBezTo>
                    <a:cubicBezTo>
                      <a:pt x="11664" y="48470"/>
                      <a:pt x="11704" y="48447"/>
                      <a:pt x="11722" y="48402"/>
                    </a:cubicBezTo>
                    <a:cubicBezTo>
                      <a:pt x="11776" y="48170"/>
                      <a:pt x="11812" y="47955"/>
                      <a:pt x="11848" y="47722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8" y="1446"/>
                      <a:pt x="10094" y="2913"/>
                      <a:pt x="9897" y="4398"/>
                    </a:cubicBezTo>
                    <a:cubicBezTo>
                      <a:pt x="9271" y="4917"/>
                      <a:pt x="8680" y="5866"/>
                      <a:pt x="8788" y="6635"/>
                    </a:cubicBezTo>
                    <a:cubicBezTo>
                      <a:pt x="8788" y="6676"/>
                      <a:pt x="8818" y="6726"/>
                      <a:pt x="8855" y="6726"/>
                    </a:cubicBezTo>
                    <a:cubicBezTo>
                      <a:pt x="8868" y="6726"/>
                      <a:pt x="8881" y="6720"/>
                      <a:pt x="8895" y="6707"/>
                    </a:cubicBezTo>
                    <a:cubicBezTo>
                      <a:pt x="9378" y="6385"/>
                      <a:pt x="9539" y="5848"/>
                      <a:pt x="9772" y="5365"/>
                    </a:cubicBezTo>
                    <a:lnTo>
                      <a:pt x="9772" y="5365"/>
                    </a:lnTo>
                    <a:cubicBezTo>
                      <a:pt x="9646" y="6671"/>
                      <a:pt x="9611" y="7959"/>
                      <a:pt x="9664" y="9266"/>
                    </a:cubicBezTo>
                    <a:cubicBezTo>
                      <a:pt x="9217" y="9785"/>
                      <a:pt x="9074" y="10518"/>
                      <a:pt x="8949" y="11163"/>
                    </a:cubicBezTo>
                    <a:cubicBezTo>
                      <a:pt x="8949" y="11206"/>
                      <a:pt x="8984" y="11262"/>
                      <a:pt x="9036" y="11262"/>
                    </a:cubicBezTo>
                    <a:cubicBezTo>
                      <a:pt x="9048" y="11262"/>
                      <a:pt x="9060" y="11259"/>
                      <a:pt x="9074" y="11252"/>
                    </a:cubicBezTo>
                    <a:cubicBezTo>
                      <a:pt x="9342" y="10948"/>
                      <a:pt x="9557" y="10608"/>
                      <a:pt x="9718" y="10232"/>
                    </a:cubicBezTo>
                    <a:cubicBezTo>
                      <a:pt x="9718" y="10322"/>
                      <a:pt x="9718" y="10429"/>
                      <a:pt x="9736" y="10518"/>
                    </a:cubicBezTo>
                    <a:cubicBezTo>
                      <a:pt x="9629" y="11735"/>
                      <a:pt x="9485" y="12952"/>
                      <a:pt x="9306" y="14151"/>
                    </a:cubicBezTo>
                    <a:cubicBezTo>
                      <a:pt x="8448" y="15100"/>
                      <a:pt x="7750" y="16209"/>
                      <a:pt x="7016" y="17265"/>
                    </a:cubicBezTo>
                    <a:cubicBezTo>
                      <a:pt x="5942" y="18786"/>
                      <a:pt x="4922" y="20271"/>
                      <a:pt x="4135" y="21953"/>
                    </a:cubicBezTo>
                    <a:cubicBezTo>
                      <a:pt x="4103" y="22017"/>
                      <a:pt x="4157" y="22082"/>
                      <a:pt x="4207" y="22082"/>
                    </a:cubicBezTo>
                    <a:cubicBezTo>
                      <a:pt x="4213" y="22082"/>
                      <a:pt x="4219" y="22081"/>
                      <a:pt x="4224" y="22079"/>
                    </a:cubicBezTo>
                    <a:cubicBezTo>
                      <a:pt x="6354" y="21488"/>
                      <a:pt x="7839" y="19717"/>
                      <a:pt x="8680" y="17712"/>
                    </a:cubicBezTo>
                    <a:lnTo>
                      <a:pt x="8680" y="17712"/>
                    </a:lnTo>
                    <a:cubicBezTo>
                      <a:pt x="8501" y="18607"/>
                      <a:pt x="8304" y="19484"/>
                      <a:pt x="8090" y="20361"/>
                    </a:cubicBezTo>
                    <a:lnTo>
                      <a:pt x="8090" y="20343"/>
                    </a:lnTo>
                    <a:cubicBezTo>
                      <a:pt x="8090" y="20325"/>
                      <a:pt x="8076" y="20316"/>
                      <a:pt x="8063" y="20316"/>
                    </a:cubicBezTo>
                    <a:cubicBezTo>
                      <a:pt x="8049" y="20316"/>
                      <a:pt x="8036" y="20325"/>
                      <a:pt x="8036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7" y="21381"/>
                      <a:pt x="7732" y="21900"/>
                      <a:pt x="7589" y="22419"/>
                    </a:cubicBezTo>
                    <a:cubicBezTo>
                      <a:pt x="7123" y="22651"/>
                      <a:pt x="6747" y="23027"/>
                      <a:pt x="6515" y="23492"/>
                    </a:cubicBezTo>
                    <a:cubicBezTo>
                      <a:pt x="6483" y="23540"/>
                      <a:pt x="6522" y="23603"/>
                      <a:pt x="6582" y="23603"/>
                    </a:cubicBezTo>
                    <a:cubicBezTo>
                      <a:pt x="6589" y="23603"/>
                      <a:pt x="6597" y="23602"/>
                      <a:pt x="6604" y="23600"/>
                    </a:cubicBezTo>
                    <a:cubicBezTo>
                      <a:pt x="6909" y="23528"/>
                      <a:pt x="7195" y="23349"/>
                      <a:pt x="7392" y="23099"/>
                    </a:cubicBezTo>
                    <a:lnTo>
                      <a:pt x="7392" y="23099"/>
                    </a:lnTo>
                    <a:cubicBezTo>
                      <a:pt x="7302" y="23457"/>
                      <a:pt x="7195" y="23815"/>
                      <a:pt x="7105" y="24172"/>
                    </a:cubicBezTo>
                    <a:cubicBezTo>
                      <a:pt x="6837" y="24351"/>
                      <a:pt x="6604" y="24548"/>
                      <a:pt x="6372" y="24745"/>
                    </a:cubicBezTo>
                    <a:cubicBezTo>
                      <a:pt x="6407" y="24709"/>
                      <a:pt x="6425" y="24674"/>
                      <a:pt x="6443" y="24638"/>
                    </a:cubicBezTo>
                    <a:cubicBezTo>
                      <a:pt x="6458" y="24609"/>
                      <a:pt x="6437" y="24579"/>
                      <a:pt x="6409" y="24579"/>
                    </a:cubicBezTo>
                    <a:cubicBezTo>
                      <a:pt x="6403" y="24579"/>
                      <a:pt x="6396" y="24581"/>
                      <a:pt x="6390" y="24584"/>
                    </a:cubicBezTo>
                    <a:cubicBezTo>
                      <a:pt x="6318" y="24638"/>
                      <a:pt x="6264" y="24709"/>
                      <a:pt x="6211" y="24781"/>
                    </a:cubicBezTo>
                    <a:cubicBezTo>
                      <a:pt x="6190" y="24780"/>
                      <a:pt x="6169" y="24779"/>
                      <a:pt x="6147" y="24779"/>
                    </a:cubicBezTo>
                    <a:cubicBezTo>
                      <a:pt x="5460" y="24779"/>
                      <a:pt x="4622" y="25328"/>
                      <a:pt x="4188" y="25676"/>
                    </a:cubicBezTo>
                    <a:cubicBezTo>
                      <a:pt x="4153" y="25711"/>
                      <a:pt x="4171" y="25801"/>
                      <a:pt x="4242" y="25801"/>
                    </a:cubicBezTo>
                    <a:cubicBezTo>
                      <a:pt x="4690" y="25765"/>
                      <a:pt x="5137" y="25676"/>
                      <a:pt x="5548" y="25515"/>
                    </a:cubicBezTo>
                    <a:lnTo>
                      <a:pt x="5548" y="25515"/>
                    </a:lnTo>
                    <a:cubicBezTo>
                      <a:pt x="5030" y="25944"/>
                      <a:pt x="4582" y="26463"/>
                      <a:pt x="4224" y="27036"/>
                    </a:cubicBezTo>
                    <a:cubicBezTo>
                      <a:pt x="4206" y="27089"/>
                      <a:pt x="4242" y="27143"/>
                      <a:pt x="4296" y="27143"/>
                    </a:cubicBezTo>
                    <a:cubicBezTo>
                      <a:pt x="4851" y="27143"/>
                      <a:pt x="5405" y="26893"/>
                      <a:pt x="5763" y="26445"/>
                    </a:cubicBezTo>
                    <a:lnTo>
                      <a:pt x="5763" y="26445"/>
                    </a:lnTo>
                    <a:cubicBezTo>
                      <a:pt x="5566" y="27018"/>
                      <a:pt x="5602" y="27644"/>
                      <a:pt x="5871" y="28163"/>
                    </a:cubicBezTo>
                    <a:cubicBezTo>
                      <a:pt x="5890" y="28193"/>
                      <a:pt x="5915" y="28206"/>
                      <a:pt x="5940" y="28206"/>
                    </a:cubicBezTo>
                    <a:cubicBezTo>
                      <a:pt x="5960" y="28206"/>
                      <a:pt x="5980" y="28197"/>
                      <a:pt x="5996" y="28181"/>
                    </a:cubicBezTo>
                    <a:cubicBezTo>
                      <a:pt x="6372" y="27841"/>
                      <a:pt x="6640" y="27394"/>
                      <a:pt x="6783" y="26893"/>
                    </a:cubicBezTo>
                    <a:cubicBezTo>
                      <a:pt x="6855" y="27161"/>
                      <a:pt x="6962" y="27411"/>
                      <a:pt x="7123" y="27626"/>
                    </a:cubicBezTo>
                    <a:cubicBezTo>
                      <a:pt x="7218" y="27748"/>
                      <a:pt x="7619" y="28125"/>
                      <a:pt x="7894" y="28125"/>
                    </a:cubicBezTo>
                    <a:cubicBezTo>
                      <a:pt x="7983" y="28125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2"/>
                      <a:pt x="8458" y="26628"/>
                      <a:pt x="8744" y="26628"/>
                    </a:cubicBezTo>
                    <a:cubicBezTo>
                      <a:pt x="8818" y="26628"/>
                      <a:pt x="8893" y="26621"/>
                      <a:pt x="8966" y="26606"/>
                    </a:cubicBezTo>
                    <a:cubicBezTo>
                      <a:pt x="9002" y="26588"/>
                      <a:pt x="9020" y="26570"/>
                      <a:pt x="9020" y="26535"/>
                    </a:cubicBezTo>
                    <a:cubicBezTo>
                      <a:pt x="9020" y="25694"/>
                      <a:pt x="8215" y="24817"/>
                      <a:pt x="7374" y="24781"/>
                    </a:cubicBezTo>
                    <a:cubicBezTo>
                      <a:pt x="7320" y="24620"/>
                      <a:pt x="7266" y="24477"/>
                      <a:pt x="7213" y="24316"/>
                    </a:cubicBezTo>
                    <a:cubicBezTo>
                      <a:pt x="7195" y="24316"/>
                      <a:pt x="7195" y="24298"/>
                      <a:pt x="7177" y="24298"/>
                    </a:cubicBezTo>
                    <a:cubicBezTo>
                      <a:pt x="7195" y="24298"/>
                      <a:pt x="7195" y="24280"/>
                      <a:pt x="7177" y="24280"/>
                    </a:cubicBezTo>
                    <a:cubicBezTo>
                      <a:pt x="7195" y="24262"/>
                      <a:pt x="7195" y="24244"/>
                      <a:pt x="7177" y="24226"/>
                    </a:cubicBezTo>
                    <a:cubicBezTo>
                      <a:pt x="7338" y="23743"/>
                      <a:pt x="7499" y="23242"/>
                      <a:pt x="7642" y="22759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6" y="22526"/>
                    </a:lnTo>
                    <a:cubicBezTo>
                      <a:pt x="7767" y="22472"/>
                      <a:pt x="7839" y="22437"/>
                      <a:pt x="7893" y="22383"/>
                    </a:cubicBezTo>
                    <a:cubicBezTo>
                      <a:pt x="7964" y="22329"/>
                      <a:pt x="7893" y="22293"/>
                      <a:pt x="7857" y="22293"/>
                    </a:cubicBezTo>
                    <a:cubicBezTo>
                      <a:pt x="7803" y="22311"/>
                      <a:pt x="7785" y="22311"/>
                      <a:pt x="7767" y="22329"/>
                    </a:cubicBezTo>
                    <a:cubicBezTo>
                      <a:pt x="7857" y="22043"/>
                      <a:pt x="7946" y="21739"/>
                      <a:pt x="8018" y="21452"/>
                    </a:cubicBezTo>
                    <a:cubicBezTo>
                      <a:pt x="8090" y="21757"/>
                      <a:pt x="8215" y="22025"/>
                      <a:pt x="8412" y="22258"/>
                    </a:cubicBezTo>
                    <a:cubicBezTo>
                      <a:pt x="8428" y="22274"/>
                      <a:pt x="8448" y="22283"/>
                      <a:pt x="8466" y="22283"/>
                    </a:cubicBezTo>
                    <a:cubicBezTo>
                      <a:pt x="8489" y="22283"/>
                      <a:pt x="8509" y="22269"/>
                      <a:pt x="8519" y="22240"/>
                    </a:cubicBezTo>
                    <a:cubicBezTo>
                      <a:pt x="8626" y="21792"/>
                      <a:pt x="8430" y="21220"/>
                      <a:pt x="8215" y="20790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70" y="19931"/>
                      <a:pt x="9002" y="20271"/>
                    </a:cubicBezTo>
                    <a:cubicBezTo>
                      <a:pt x="9011" y="20289"/>
                      <a:pt x="9034" y="20298"/>
                      <a:pt x="9056" y="20298"/>
                    </a:cubicBezTo>
                    <a:cubicBezTo>
                      <a:pt x="9078" y="20298"/>
                      <a:pt x="9101" y="20289"/>
                      <a:pt x="9110" y="20271"/>
                    </a:cubicBezTo>
                    <a:cubicBezTo>
                      <a:pt x="9324" y="19788"/>
                      <a:pt x="9110" y="19072"/>
                      <a:pt x="8770" y="18679"/>
                    </a:cubicBezTo>
                    <a:lnTo>
                      <a:pt x="8770" y="18643"/>
                    </a:lnTo>
                    <a:cubicBezTo>
                      <a:pt x="9110" y="17229"/>
                      <a:pt x="9396" y="15798"/>
                      <a:pt x="9611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5" y="13503"/>
                    </a:cubicBezTo>
                    <a:cubicBezTo>
                      <a:pt x="9921" y="13503"/>
                      <a:pt x="9907" y="13509"/>
                      <a:pt x="9897" y="13525"/>
                    </a:cubicBezTo>
                    <a:cubicBezTo>
                      <a:pt x="9861" y="13579"/>
                      <a:pt x="9843" y="13632"/>
                      <a:pt x="9808" y="13686"/>
                    </a:cubicBezTo>
                    <a:cubicBezTo>
                      <a:pt x="9799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54" y="13221"/>
                      <a:pt x="9808" y="12702"/>
                      <a:pt x="9861" y="12201"/>
                    </a:cubicBezTo>
                    <a:cubicBezTo>
                      <a:pt x="10040" y="14008"/>
                      <a:pt x="10326" y="15815"/>
                      <a:pt x="10613" y="17605"/>
                    </a:cubicBezTo>
                    <a:cubicBezTo>
                      <a:pt x="10613" y="17623"/>
                      <a:pt x="10613" y="17623"/>
                      <a:pt x="10595" y="17623"/>
                    </a:cubicBezTo>
                    <a:cubicBezTo>
                      <a:pt x="10219" y="18160"/>
                      <a:pt x="9969" y="18965"/>
                      <a:pt x="10201" y="19573"/>
                    </a:cubicBezTo>
                    <a:cubicBezTo>
                      <a:pt x="10213" y="19608"/>
                      <a:pt x="10247" y="19636"/>
                      <a:pt x="10285" y="19636"/>
                    </a:cubicBezTo>
                    <a:cubicBezTo>
                      <a:pt x="10305" y="19636"/>
                      <a:pt x="10326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1007" y="19967"/>
                      <a:pt x="11203" y="21238"/>
                      <a:pt x="11382" y="22490"/>
                    </a:cubicBezTo>
                    <a:lnTo>
                      <a:pt x="11651" y="24548"/>
                    </a:lnTo>
                    <a:cubicBezTo>
                      <a:pt x="11329" y="24960"/>
                      <a:pt x="11150" y="25497"/>
                      <a:pt x="11168" y="26034"/>
                    </a:cubicBezTo>
                    <a:cubicBezTo>
                      <a:pt x="11168" y="26072"/>
                      <a:pt x="11212" y="26109"/>
                      <a:pt x="11257" y="26109"/>
                    </a:cubicBezTo>
                    <a:cubicBezTo>
                      <a:pt x="11276" y="26109"/>
                      <a:pt x="11295" y="26103"/>
                      <a:pt x="11311" y="26087"/>
                    </a:cubicBezTo>
                    <a:cubicBezTo>
                      <a:pt x="11508" y="25855"/>
                      <a:pt x="11669" y="25586"/>
                      <a:pt x="11758" y="25300"/>
                    </a:cubicBezTo>
                    <a:cubicBezTo>
                      <a:pt x="11883" y="26177"/>
                      <a:pt x="11991" y="27036"/>
                      <a:pt x="12098" y="27913"/>
                    </a:cubicBezTo>
                    <a:cubicBezTo>
                      <a:pt x="11776" y="28503"/>
                      <a:pt x="11418" y="29076"/>
                      <a:pt x="11024" y="29630"/>
                    </a:cubicBezTo>
                    <a:cubicBezTo>
                      <a:pt x="11015" y="29622"/>
                      <a:pt x="11007" y="29617"/>
                      <a:pt x="10998" y="29617"/>
                    </a:cubicBezTo>
                    <a:cubicBezTo>
                      <a:pt x="10989" y="29617"/>
                      <a:pt x="10980" y="29622"/>
                      <a:pt x="10971" y="29630"/>
                    </a:cubicBezTo>
                    <a:cubicBezTo>
                      <a:pt x="10798" y="29737"/>
                      <a:pt x="10604" y="29794"/>
                      <a:pt x="10406" y="29794"/>
                    </a:cubicBezTo>
                    <a:cubicBezTo>
                      <a:pt x="10338" y="29794"/>
                      <a:pt x="10270" y="29787"/>
                      <a:pt x="10201" y="29774"/>
                    </a:cubicBezTo>
                    <a:cubicBezTo>
                      <a:pt x="10291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8" y="29308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29"/>
                      <a:pt x="9986" y="29792"/>
                    </a:cubicBezTo>
                    <a:cubicBezTo>
                      <a:pt x="9969" y="29845"/>
                      <a:pt x="9986" y="29899"/>
                      <a:pt x="10040" y="29899"/>
                    </a:cubicBezTo>
                    <a:cubicBezTo>
                      <a:pt x="10138" y="29923"/>
                      <a:pt x="10237" y="29935"/>
                      <a:pt x="10334" y="29935"/>
                    </a:cubicBezTo>
                    <a:cubicBezTo>
                      <a:pt x="10521" y="29935"/>
                      <a:pt x="10705" y="29892"/>
                      <a:pt x="10881" y="29809"/>
                    </a:cubicBezTo>
                    <a:lnTo>
                      <a:pt x="10881" y="29809"/>
                    </a:lnTo>
                    <a:cubicBezTo>
                      <a:pt x="10577" y="30203"/>
                      <a:pt x="10237" y="30597"/>
                      <a:pt x="9879" y="30955"/>
                    </a:cubicBezTo>
                    <a:cubicBezTo>
                      <a:pt x="9682" y="31169"/>
                      <a:pt x="9468" y="31366"/>
                      <a:pt x="9253" y="31581"/>
                    </a:cubicBezTo>
                    <a:cubicBezTo>
                      <a:pt x="8788" y="31814"/>
                      <a:pt x="8304" y="32011"/>
                      <a:pt x="7803" y="32189"/>
                    </a:cubicBezTo>
                    <a:cubicBezTo>
                      <a:pt x="6694" y="32637"/>
                      <a:pt x="5531" y="32923"/>
                      <a:pt x="4350" y="33048"/>
                    </a:cubicBezTo>
                    <a:cubicBezTo>
                      <a:pt x="4296" y="33048"/>
                      <a:pt x="4296" y="33138"/>
                      <a:pt x="4350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7" y="33140"/>
                      <a:pt x="6898" y="32674"/>
                      <a:pt x="8072" y="32207"/>
                    </a:cubicBezTo>
                    <a:cubicBezTo>
                      <a:pt x="8287" y="32127"/>
                      <a:pt x="8512" y="32046"/>
                      <a:pt x="8740" y="31950"/>
                    </a:cubicBezTo>
                    <a:lnTo>
                      <a:pt x="8740" y="31950"/>
                    </a:lnTo>
                    <a:cubicBezTo>
                      <a:pt x="8157" y="32244"/>
                      <a:pt x="7610" y="32621"/>
                      <a:pt x="7034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2" y="33429"/>
                    </a:cubicBezTo>
                    <a:cubicBezTo>
                      <a:pt x="3282" y="33429"/>
                      <a:pt x="2197" y="33375"/>
                      <a:pt x="2972" y="32905"/>
                    </a:cubicBezTo>
                    <a:cubicBezTo>
                      <a:pt x="4260" y="32118"/>
                      <a:pt x="5370" y="31885"/>
                      <a:pt x="6855" y="31867"/>
                    </a:cubicBezTo>
                    <a:cubicBezTo>
                      <a:pt x="7839" y="31832"/>
                      <a:pt x="8716" y="31706"/>
                      <a:pt x="9557" y="31205"/>
                    </a:cubicBezTo>
                    <a:cubicBezTo>
                      <a:pt x="9589" y="31189"/>
                      <a:pt x="9578" y="31131"/>
                      <a:pt x="9538" y="31131"/>
                    </a:cubicBezTo>
                    <a:cubicBezTo>
                      <a:pt x="9533" y="31131"/>
                      <a:pt x="9527" y="31132"/>
                      <a:pt x="9521" y="31134"/>
                    </a:cubicBezTo>
                    <a:cubicBezTo>
                      <a:pt x="8107" y="31706"/>
                      <a:pt x="6730" y="31653"/>
                      <a:pt x="5226" y="31778"/>
                    </a:cubicBezTo>
                    <a:cubicBezTo>
                      <a:pt x="4099" y="31867"/>
                      <a:pt x="3133" y="32655"/>
                      <a:pt x="2184" y="33174"/>
                    </a:cubicBezTo>
                    <a:cubicBezTo>
                      <a:pt x="2113" y="33209"/>
                      <a:pt x="2131" y="33317"/>
                      <a:pt x="2202" y="33335"/>
                    </a:cubicBezTo>
                    <a:cubicBezTo>
                      <a:pt x="3032" y="33465"/>
                      <a:pt x="3839" y="33580"/>
                      <a:pt x="4659" y="33580"/>
                    </a:cubicBezTo>
                    <a:cubicBezTo>
                      <a:pt x="5076" y="33580"/>
                      <a:pt x="5496" y="33550"/>
                      <a:pt x="5924" y="33478"/>
                    </a:cubicBezTo>
                    <a:cubicBezTo>
                      <a:pt x="6909" y="33317"/>
                      <a:pt x="7714" y="32708"/>
                      <a:pt x="8573" y="32189"/>
                    </a:cubicBezTo>
                    <a:lnTo>
                      <a:pt x="8573" y="32189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25" y="34140"/>
                      <a:pt x="5924" y="34587"/>
                      <a:pt x="5387" y="35017"/>
                    </a:cubicBezTo>
                    <a:cubicBezTo>
                      <a:pt x="5155" y="34910"/>
                      <a:pt x="4904" y="34874"/>
                      <a:pt x="4672" y="34874"/>
                    </a:cubicBezTo>
                    <a:cubicBezTo>
                      <a:pt x="4528" y="34910"/>
                      <a:pt x="4296" y="35017"/>
                      <a:pt x="4332" y="35196"/>
                    </a:cubicBezTo>
                    <a:cubicBezTo>
                      <a:pt x="4350" y="35357"/>
                      <a:pt x="4546" y="35393"/>
                      <a:pt x="4672" y="35428"/>
                    </a:cubicBezTo>
                    <a:lnTo>
                      <a:pt x="4779" y="35464"/>
                    </a:lnTo>
                    <a:cubicBezTo>
                      <a:pt x="4457" y="35679"/>
                      <a:pt x="4117" y="35912"/>
                      <a:pt x="3777" y="36108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34" y="36073"/>
                    </a:lnTo>
                    <a:cubicBezTo>
                      <a:pt x="3544" y="36001"/>
                      <a:pt x="3437" y="35947"/>
                      <a:pt x="3347" y="35930"/>
                    </a:cubicBezTo>
                    <a:cubicBezTo>
                      <a:pt x="3337" y="35924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7"/>
                    </a:cubicBezTo>
                    <a:lnTo>
                      <a:pt x="3186" y="35947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7" y="35053"/>
                      <a:pt x="1397" y="35357"/>
                    </a:cubicBezTo>
                    <a:cubicBezTo>
                      <a:pt x="1343" y="35353"/>
                      <a:pt x="1289" y="35351"/>
                      <a:pt x="1235" y="35351"/>
                    </a:cubicBezTo>
                    <a:cubicBezTo>
                      <a:pt x="806" y="35351"/>
                      <a:pt x="384" y="35476"/>
                      <a:pt x="19" y="35715"/>
                    </a:cubicBezTo>
                    <a:cubicBezTo>
                      <a:pt x="1" y="35733"/>
                      <a:pt x="1" y="35768"/>
                      <a:pt x="19" y="35804"/>
                    </a:cubicBezTo>
                    <a:lnTo>
                      <a:pt x="55" y="35786"/>
                    </a:lnTo>
                    <a:cubicBezTo>
                      <a:pt x="282" y="36289"/>
                      <a:pt x="876" y="36454"/>
                      <a:pt x="1491" y="36454"/>
                    </a:cubicBezTo>
                    <a:cubicBezTo>
                      <a:pt x="1555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3" y="36556"/>
                    </a:lnTo>
                    <a:cubicBezTo>
                      <a:pt x="1075" y="36699"/>
                      <a:pt x="341" y="36967"/>
                      <a:pt x="323" y="37451"/>
                    </a:cubicBezTo>
                    <a:cubicBezTo>
                      <a:pt x="303" y="37766"/>
                      <a:pt x="582" y="37853"/>
                      <a:pt x="881" y="37853"/>
                    </a:cubicBezTo>
                    <a:cubicBezTo>
                      <a:pt x="1126" y="37853"/>
                      <a:pt x="1384" y="37795"/>
                      <a:pt x="1504" y="37755"/>
                    </a:cubicBezTo>
                    <a:cubicBezTo>
                      <a:pt x="1647" y="37701"/>
                      <a:pt x="1791" y="37647"/>
                      <a:pt x="1916" y="37576"/>
                    </a:cubicBezTo>
                    <a:lnTo>
                      <a:pt x="1916" y="37576"/>
                    </a:lnTo>
                    <a:cubicBezTo>
                      <a:pt x="1576" y="37970"/>
                      <a:pt x="1325" y="38435"/>
                      <a:pt x="1218" y="38936"/>
                    </a:cubicBezTo>
                    <a:cubicBezTo>
                      <a:pt x="1218" y="38990"/>
                      <a:pt x="1254" y="39025"/>
                      <a:pt x="1289" y="39025"/>
                    </a:cubicBezTo>
                    <a:cubicBezTo>
                      <a:pt x="1934" y="39025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5" y="39419"/>
                      <a:pt x="3258" y="40045"/>
                    </a:cubicBezTo>
                    <a:cubicBezTo>
                      <a:pt x="3276" y="40072"/>
                      <a:pt x="3303" y="40086"/>
                      <a:pt x="3327" y="40086"/>
                    </a:cubicBezTo>
                    <a:cubicBezTo>
                      <a:pt x="3352" y="40086"/>
                      <a:pt x="3374" y="40072"/>
                      <a:pt x="3383" y="40045"/>
                    </a:cubicBezTo>
                    <a:cubicBezTo>
                      <a:pt x="3598" y="39580"/>
                      <a:pt x="3723" y="39061"/>
                      <a:pt x="3759" y="38542"/>
                    </a:cubicBezTo>
                    <a:cubicBezTo>
                      <a:pt x="3813" y="38668"/>
                      <a:pt x="3884" y="38793"/>
                      <a:pt x="3956" y="38918"/>
                    </a:cubicBezTo>
                    <a:cubicBezTo>
                      <a:pt x="3974" y="38954"/>
                      <a:pt x="4010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5" y="38990"/>
                    </a:lnTo>
                    <a:cubicBezTo>
                      <a:pt x="4153" y="38990"/>
                      <a:pt x="4188" y="38972"/>
                      <a:pt x="4206" y="38936"/>
                    </a:cubicBezTo>
                    <a:cubicBezTo>
                      <a:pt x="4475" y="38113"/>
                      <a:pt x="4546" y="36950"/>
                      <a:pt x="3848" y="36323"/>
                    </a:cubicBezTo>
                    <a:cubicBezTo>
                      <a:pt x="3848" y="36305"/>
                      <a:pt x="3848" y="36270"/>
                      <a:pt x="3848" y="36234"/>
                    </a:cubicBezTo>
                    <a:cubicBezTo>
                      <a:pt x="4296" y="36019"/>
                      <a:pt x="4725" y="35768"/>
                      <a:pt x="5137" y="35500"/>
                    </a:cubicBezTo>
                    <a:cubicBezTo>
                      <a:pt x="5191" y="35482"/>
                      <a:pt x="5226" y="35482"/>
                      <a:pt x="5262" y="35446"/>
                    </a:cubicBezTo>
                    <a:cubicBezTo>
                      <a:pt x="5280" y="35446"/>
                      <a:pt x="5298" y="35411"/>
                      <a:pt x="5280" y="35393"/>
                    </a:cubicBezTo>
                    <a:cubicBezTo>
                      <a:pt x="5620" y="35160"/>
                      <a:pt x="5960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8" y="35375"/>
                      <a:pt x="6157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2" y="35727"/>
                      <a:pt x="6249" y="35722"/>
                      <a:pt x="6264" y="35715"/>
                    </a:cubicBezTo>
                    <a:cubicBezTo>
                      <a:pt x="6569" y="35393"/>
                      <a:pt x="6676" y="34945"/>
                      <a:pt x="6569" y="34534"/>
                    </a:cubicBezTo>
                    <a:cubicBezTo>
                      <a:pt x="6604" y="34480"/>
                      <a:pt x="6622" y="34426"/>
                      <a:pt x="6640" y="34373"/>
                    </a:cubicBezTo>
                    <a:cubicBezTo>
                      <a:pt x="6658" y="34355"/>
                      <a:pt x="6658" y="34337"/>
                      <a:pt x="6640" y="34337"/>
                    </a:cubicBezTo>
                    <a:cubicBezTo>
                      <a:pt x="7589" y="33514"/>
                      <a:pt x="8483" y="32619"/>
                      <a:pt x="9342" y="31796"/>
                    </a:cubicBezTo>
                    <a:lnTo>
                      <a:pt x="9396" y="31760"/>
                    </a:lnTo>
                    <a:cubicBezTo>
                      <a:pt x="9414" y="31760"/>
                      <a:pt x="9432" y="31742"/>
                      <a:pt x="9414" y="31724"/>
                    </a:cubicBezTo>
                    <a:lnTo>
                      <a:pt x="9736" y="31420"/>
                    </a:lnTo>
                    <a:cubicBezTo>
                      <a:pt x="9879" y="31313"/>
                      <a:pt x="10004" y="31187"/>
                      <a:pt x="10094" y="31062"/>
                    </a:cubicBezTo>
                    <a:cubicBezTo>
                      <a:pt x="10183" y="30973"/>
                      <a:pt x="10273" y="30901"/>
                      <a:pt x="10344" y="30812"/>
                    </a:cubicBezTo>
                    <a:lnTo>
                      <a:pt x="10344" y="30812"/>
                    </a:lnTo>
                    <a:cubicBezTo>
                      <a:pt x="9933" y="31617"/>
                      <a:pt x="9629" y="32458"/>
                      <a:pt x="9414" y="33353"/>
                    </a:cubicBezTo>
                    <a:cubicBezTo>
                      <a:pt x="9289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8" y="35357"/>
                      <a:pt x="8286" y="35572"/>
                      <a:pt x="8286" y="35786"/>
                    </a:cubicBezTo>
                    <a:cubicBezTo>
                      <a:pt x="8286" y="35831"/>
                      <a:pt x="8335" y="35863"/>
                      <a:pt x="8372" y="35863"/>
                    </a:cubicBezTo>
                    <a:cubicBezTo>
                      <a:pt x="8380" y="35863"/>
                      <a:pt x="8387" y="35861"/>
                      <a:pt x="8394" y="35858"/>
                    </a:cubicBezTo>
                    <a:cubicBezTo>
                      <a:pt x="8591" y="35733"/>
                      <a:pt x="8752" y="35572"/>
                      <a:pt x="8877" y="35393"/>
                    </a:cubicBezTo>
                    <a:lnTo>
                      <a:pt x="8877" y="35393"/>
                    </a:lnTo>
                    <a:cubicBezTo>
                      <a:pt x="8698" y="36055"/>
                      <a:pt x="8591" y="36753"/>
                      <a:pt x="8537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3" y="37446"/>
                      <a:pt x="8412" y="37469"/>
                    </a:cubicBezTo>
                    <a:lnTo>
                      <a:pt x="8304" y="37630"/>
                    </a:lnTo>
                    <a:cubicBezTo>
                      <a:pt x="8269" y="37701"/>
                      <a:pt x="8233" y="37773"/>
                      <a:pt x="8179" y="37826"/>
                    </a:cubicBezTo>
                    <a:cubicBezTo>
                      <a:pt x="7231" y="38095"/>
                      <a:pt x="6264" y="39169"/>
                      <a:pt x="6622" y="40153"/>
                    </a:cubicBezTo>
                    <a:cubicBezTo>
                      <a:pt x="6629" y="40181"/>
                      <a:pt x="6648" y="40193"/>
                      <a:pt x="6667" y="40193"/>
                    </a:cubicBezTo>
                    <a:cubicBezTo>
                      <a:pt x="6694" y="40193"/>
                      <a:pt x="6722" y="40167"/>
                      <a:pt x="6712" y="40135"/>
                    </a:cubicBezTo>
                    <a:cubicBezTo>
                      <a:pt x="6407" y="39222"/>
                      <a:pt x="7266" y="38471"/>
                      <a:pt x="8054" y="38059"/>
                    </a:cubicBezTo>
                    <a:lnTo>
                      <a:pt x="8054" y="38059"/>
                    </a:lnTo>
                    <a:cubicBezTo>
                      <a:pt x="8000" y="38166"/>
                      <a:pt x="7964" y="38256"/>
                      <a:pt x="7911" y="38363"/>
                    </a:cubicBezTo>
                    <a:cubicBezTo>
                      <a:pt x="7893" y="38399"/>
                      <a:pt x="7875" y="38435"/>
                      <a:pt x="7857" y="38471"/>
                    </a:cubicBezTo>
                    <a:cubicBezTo>
                      <a:pt x="7857" y="38489"/>
                      <a:pt x="7857" y="38506"/>
                      <a:pt x="7857" y="38506"/>
                    </a:cubicBezTo>
                    <a:cubicBezTo>
                      <a:pt x="7141" y="39025"/>
                      <a:pt x="6747" y="39866"/>
                      <a:pt x="6819" y="40743"/>
                    </a:cubicBezTo>
                    <a:cubicBezTo>
                      <a:pt x="6819" y="40779"/>
                      <a:pt x="6855" y="40797"/>
                      <a:pt x="6891" y="40797"/>
                    </a:cubicBezTo>
                    <a:cubicBezTo>
                      <a:pt x="7159" y="40725"/>
                      <a:pt x="7392" y="40546"/>
                      <a:pt x="7535" y="40296"/>
                    </a:cubicBezTo>
                    <a:lnTo>
                      <a:pt x="7535" y="40296"/>
                    </a:lnTo>
                    <a:cubicBezTo>
                      <a:pt x="7517" y="40600"/>
                      <a:pt x="7517" y="40904"/>
                      <a:pt x="7535" y="41191"/>
                    </a:cubicBezTo>
                    <a:cubicBezTo>
                      <a:pt x="7535" y="41244"/>
                      <a:pt x="7571" y="41262"/>
                      <a:pt x="7606" y="41262"/>
                    </a:cubicBezTo>
                    <a:cubicBezTo>
                      <a:pt x="8018" y="41101"/>
                      <a:pt x="8340" y="40725"/>
                      <a:pt x="8448" y="40296"/>
                    </a:cubicBezTo>
                    <a:cubicBezTo>
                      <a:pt x="8532" y="40464"/>
                      <a:pt x="8869" y="40940"/>
                      <a:pt x="9097" y="40940"/>
                    </a:cubicBezTo>
                    <a:cubicBezTo>
                      <a:pt x="9159" y="40940"/>
                      <a:pt x="9214" y="40904"/>
                      <a:pt x="9253" y="40815"/>
                    </a:cubicBezTo>
                    <a:cubicBezTo>
                      <a:pt x="9271" y="40886"/>
                      <a:pt x="9289" y="40958"/>
                      <a:pt x="9289" y="41030"/>
                    </a:cubicBezTo>
                    <a:cubicBezTo>
                      <a:pt x="9301" y="41068"/>
                      <a:pt x="9342" y="41098"/>
                      <a:pt x="9377" y="41098"/>
                    </a:cubicBezTo>
                    <a:cubicBezTo>
                      <a:pt x="9391" y="41098"/>
                      <a:pt x="9404" y="41093"/>
                      <a:pt x="9414" y="41083"/>
                    </a:cubicBezTo>
                    <a:cubicBezTo>
                      <a:pt x="10022" y="40564"/>
                      <a:pt x="9986" y="38864"/>
                      <a:pt x="9253" y="38363"/>
                    </a:cubicBezTo>
                    <a:lnTo>
                      <a:pt x="9253" y="38363"/>
                    </a:lnTo>
                    <a:cubicBezTo>
                      <a:pt x="9575" y="38435"/>
                      <a:pt x="9861" y="38614"/>
                      <a:pt x="10094" y="38846"/>
                    </a:cubicBezTo>
                    <a:cubicBezTo>
                      <a:pt x="10255" y="39008"/>
                      <a:pt x="10362" y="39222"/>
                      <a:pt x="10398" y="39455"/>
                    </a:cubicBezTo>
                    <a:cubicBezTo>
                      <a:pt x="10416" y="39723"/>
                      <a:pt x="10255" y="39938"/>
                      <a:pt x="10130" y="40171"/>
                    </a:cubicBezTo>
                    <a:cubicBezTo>
                      <a:pt x="10130" y="40184"/>
                      <a:pt x="10140" y="40219"/>
                      <a:pt x="10161" y="40219"/>
                    </a:cubicBezTo>
                    <a:cubicBezTo>
                      <a:pt x="10167" y="40219"/>
                      <a:pt x="10175" y="40215"/>
                      <a:pt x="10183" y="40206"/>
                    </a:cubicBezTo>
                    <a:cubicBezTo>
                      <a:pt x="10595" y="39938"/>
                      <a:pt x="10613" y="39401"/>
                      <a:pt x="10380" y="38990"/>
                    </a:cubicBezTo>
                    <a:cubicBezTo>
                      <a:pt x="10112" y="38542"/>
                      <a:pt x="9629" y="38274"/>
                      <a:pt x="9110" y="38238"/>
                    </a:cubicBezTo>
                    <a:cubicBezTo>
                      <a:pt x="9092" y="38238"/>
                      <a:pt x="9092" y="38256"/>
                      <a:pt x="9074" y="38274"/>
                    </a:cubicBezTo>
                    <a:cubicBezTo>
                      <a:pt x="9038" y="38256"/>
                      <a:pt x="9002" y="38238"/>
                      <a:pt x="8949" y="38220"/>
                    </a:cubicBezTo>
                    <a:cubicBezTo>
                      <a:pt x="8913" y="38041"/>
                      <a:pt x="8877" y="37862"/>
                      <a:pt x="8859" y="37683"/>
                    </a:cubicBezTo>
                    <a:cubicBezTo>
                      <a:pt x="8849" y="37634"/>
                      <a:pt x="8807" y="37607"/>
                      <a:pt x="8768" y="37607"/>
                    </a:cubicBezTo>
                    <a:cubicBezTo>
                      <a:pt x="8736" y="37607"/>
                      <a:pt x="8706" y="37625"/>
                      <a:pt x="8698" y="37665"/>
                    </a:cubicBezTo>
                    <a:cubicBezTo>
                      <a:pt x="8680" y="37665"/>
                      <a:pt x="8662" y="37665"/>
                      <a:pt x="8644" y="37683"/>
                    </a:cubicBezTo>
                    <a:cubicBezTo>
                      <a:pt x="8770" y="36323"/>
                      <a:pt x="9020" y="34981"/>
                      <a:pt x="9396" y="33675"/>
                    </a:cubicBezTo>
                    <a:lnTo>
                      <a:pt x="9396" y="33675"/>
                    </a:lnTo>
                    <a:cubicBezTo>
                      <a:pt x="9342" y="34176"/>
                      <a:pt x="9342" y="34695"/>
                      <a:pt x="9414" y="35196"/>
                    </a:cubicBezTo>
                    <a:cubicBezTo>
                      <a:pt x="9593" y="36341"/>
                      <a:pt x="10595" y="36824"/>
                      <a:pt x="11096" y="37791"/>
                    </a:cubicBezTo>
                    <a:cubicBezTo>
                      <a:pt x="11108" y="37809"/>
                      <a:pt x="11125" y="37817"/>
                      <a:pt x="11142" y="37817"/>
                    </a:cubicBezTo>
                    <a:cubicBezTo>
                      <a:pt x="11173" y="37817"/>
                      <a:pt x="11203" y="37790"/>
                      <a:pt x="11203" y="37755"/>
                    </a:cubicBezTo>
                    <a:cubicBezTo>
                      <a:pt x="10917" y="36663"/>
                      <a:pt x="11060" y="35518"/>
                      <a:pt x="10917" y="34408"/>
                    </a:cubicBezTo>
                    <a:cubicBezTo>
                      <a:pt x="10774" y="33227"/>
                      <a:pt x="10201" y="32297"/>
                      <a:pt x="10398" y="31062"/>
                    </a:cubicBezTo>
                    <a:cubicBezTo>
                      <a:pt x="10541" y="30776"/>
                      <a:pt x="10684" y="30489"/>
                      <a:pt x="10845" y="30221"/>
                    </a:cubicBezTo>
                    <a:cubicBezTo>
                      <a:pt x="11347" y="29613"/>
                      <a:pt x="11794" y="28986"/>
                      <a:pt x="12170" y="28306"/>
                    </a:cubicBezTo>
                    <a:cubicBezTo>
                      <a:pt x="12277" y="29165"/>
                      <a:pt x="12367" y="30024"/>
                      <a:pt x="12438" y="30901"/>
                    </a:cubicBezTo>
                    <a:cubicBezTo>
                      <a:pt x="12170" y="31277"/>
                      <a:pt x="12062" y="31742"/>
                      <a:pt x="12134" y="32189"/>
                    </a:cubicBezTo>
                    <a:cubicBezTo>
                      <a:pt x="12145" y="32224"/>
                      <a:pt x="12179" y="32244"/>
                      <a:pt x="12212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7" y="32136"/>
                      <a:pt x="12456" y="32011"/>
                      <a:pt x="12528" y="31867"/>
                    </a:cubicBezTo>
                    <a:cubicBezTo>
                      <a:pt x="12617" y="32923"/>
                      <a:pt x="12689" y="33961"/>
                      <a:pt x="12742" y="35017"/>
                    </a:cubicBezTo>
                    <a:cubicBezTo>
                      <a:pt x="12742" y="35285"/>
                      <a:pt x="12760" y="35536"/>
                      <a:pt x="12760" y="35786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4" y="37280"/>
                      <a:pt x="12285" y="37280"/>
                    </a:cubicBezTo>
                    <a:cubicBezTo>
                      <a:pt x="12301" y="37280"/>
                      <a:pt x="12318" y="37273"/>
                      <a:pt x="12331" y="37254"/>
                    </a:cubicBezTo>
                    <a:cubicBezTo>
                      <a:pt x="12528" y="37075"/>
                      <a:pt x="12671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5" y="41459"/>
                      <a:pt x="10523" y="43105"/>
                    </a:cubicBezTo>
                    <a:cubicBezTo>
                      <a:pt x="9700" y="44340"/>
                      <a:pt x="8591" y="45342"/>
                      <a:pt x="8036" y="46738"/>
                    </a:cubicBezTo>
                    <a:cubicBezTo>
                      <a:pt x="8000" y="46523"/>
                      <a:pt x="8036" y="46291"/>
                      <a:pt x="8107" y="46094"/>
                    </a:cubicBezTo>
                    <a:cubicBezTo>
                      <a:pt x="8179" y="45826"/>
                      <a:pt x="8269" y="45557"/>
                      <a:pt x="8358" y="45307"/>
                    </a:cubicBezTo>
                    <a:cubicBezTo>
                      <a:pt x="8626" y="44555"/>
                      <a:pt x="8966" y="43839"/>
                      <a:pt x="9414" y="43159"/>
                    </a:cubicBezTo>
                    <a:cubicBezTo>
                      <a:pt x="10112" y="42014"/>
                      <a:pt x="11203" y="41173"/>
                      <a:pt x="11991" y="40099"/>
                    </a:cubicBezTo>
                    <a:cubicBezTo>
                      <a:pt x="12020" y="40070"/>
                      <a:pt x="11978" y="40041"/>
                      <a:pt x="11942" y="40041"/>
                    </a:cubicBezTo>
                    <a:cubicBezTo>
                      <a:pt x="11934" y="40041"/>
                      <a:pt x="11926" y="40042"/>
                      <a:pt x="11919" y="40045"/>
                    </a:cubicBezTo>
                    <a:cubicBezTo>
                      <a:pt x="9897" y="42014"/>
                      <a:pt x="8000" y="44304"/>
                      <a:pt x="7785" y="47239"/>
                    </a:cubicBezTo>
                    <a:cubicBezTo>
                      <a:pt x="7785" y="47274"/>
                      <a:pt x="7816" y="47302"/>
                      <a:pt x="7852" y="47302"/>
                    </a:cubicBezTo>
                    <a:cubicBezTo>
                      <a:pt x="7871" y="47302"/>
                      <a:pt x="7892" y="47294"/>
                      <a:pt x="7911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4" y="42980"/>
                      <a:pt x="12223" y="41495"/>
                      <a:pt x="12384" y="40081"/>
                    </a:cubicBezTo>
                    <a:cubicBezTo>
                      <a:pt x="12402" y="40063"/>
                      <a:pt x="12384" y="40045"/>
                      <a:pt x="12349" y="40028"/>
                    </a:cubicBezTo>
                    <a:cubicBezTo>
                      <a:pt x="12456" y="39759"/>
                      <a:pt x="12545" y="39455"/>
                      <a:pt x="12635" y="39169"/>
                    </a:cubicBezTo>
                    <a:lnTo>
                      <a:pt x="12635" y="39169"/>
                    </a:lnTo>
                    <a:cubicBezTo>
                      <a:pt x="12474" y="40940"/>
                      <a:pt x="12241" y="42712"/>
                      <a:pt x="12044" y="44483"/>
                    </a:cubicBezTo>
                    <a:cubicBezTo>
                      <a:pt x="11740" y="44788"/>
                      <a:pt x="11543" y="45199"/>
                      <a:pt x="11472" y="45629"/>
                    </a:cubicBezTo>
                    <a:cubicBezTo>
                      <a:pt x="11472" y="45669"/>
                      <a:pt x="11502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2"/>
                    </a:cubicBezTo>
                    <a:cubicBezTo>
                      <a:pt x="11722" y="45593"/>
                      <a:pt x="11848" y="45468"/>
                      <a:pt x="11937" y="45324"/>
                    </a:cubicBezTo>
                    <a:lnTo>
                      <a:pt x="11937" y="45324"/>
                    </a:lnTo>
                    <a:cubicBezTo>
                      <a:pt x="11883" y="45772"/>
                      <a:pt x="11848" y="46219"/>
                      <a:pt x="11812" y="46685"/>
                    </a:cubicBezTo>
                    <a:cubicBezTo>
                      <a:pt x="11776" y="46685"/>
                      <a:pt x="11758" y="46720"/>
                      <a:pt x="11776" y="46738"/>
                    </a:cubicBezTo>
                    <a:cubicBezTo>
                      <a:pt x="11776" y="46756"/>
                      <a:pt x="11794" y="46792"/>
                      <a:pt x="11794" y="46810"/>
                    </a:cubicBezTo>
                    <a:cubicBezTo>
                      <a:pt x="11794" y="46828"/>
                      <a:pt x="11794" y="46899"/>
                      <a:pt x="11794" y="46935"/>
                    </a:cubicBezTo>
                    <a:cubicBezTo>
                      <a:pt x="11400" y="47078"/>
                      <a:pt x="11096" y="47400"/>
                      <a:pt x="11007" y="47794"/>
                    </a:cubicBezTo>
                    <a:lnTo>
                      <a:pt x="10917" y="47830"/>
                    </a:lnTo>
                    <a:cubicBezTo>
                      <a:pt x="10661" y="47627"/>
                      <a:pt x="10373" y="47558"/>
                      <a:pt x="10069" y="47558"/>
                    </a:cubicBezTo>
                    <a:cubicBezTo>
                      <a:pt x="9417" y="47558"/>
                      <a:pt x="8691" y="47875"/>
                      <a:pt x="8045" y="47875"/>
                    </a:cubicBezTo>
                    <a:cubicBezTo>
                      <a:pt x="7982" y="47875"/>
                      <a:pt x="7919" y="47872"/>
                      <a:pt x="7857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3" y="48525"/>
                      <a:pt x="8436" y="48694"/>
                      <a:pt x="8939" y="48694"/>
                    </a:cubicBezTo>
                    <a:cubicBezTo>
                      <a:pt x="8991" y="48694"/>
                      <a:pt x="9042" y="48692"/>
                      <a:pt x="9092" y="48689"/>
                    </a:cubicBezTo>
                    <a:lnTo>
                      <a:pt x="9092" y="48689"/>
                    </a:lnTo>
                    <a:cubicBezTo>
                      <a:pt x="8573" y="49065"/>
                      <a:pt x="8322" y="49619"/>
                      <a:pt x="8000" y="50156"/>
                    </a:cubicBezTo>
                    <a:cubicBezTo>
                      <a:pt x="7982" y="50210"/>
                      <a:pt x="8018" y="50264"/>
                      <a:pt x="8072" y="50264"/>
                    </a:cubicBezTo>
                    <a:cubicBezTo>
                      <a:pt x="8220" y="50273"/>
                      <a:pt x="8369" y="50282"/>
                      <a:pt x="8517" y="50282"/>
                    </a:cubicBezTo>
                    <a:cubicBezTo>
                      <a:pt x="8904" y="50282"/>
                      <a:pt x="9277" y="50223"/>
                      <a:pt x="9575" y="49977"/>
                    </a:cubicBezTo>
                    <a:lnTo>
                      <a:pt x="9575" y="49977"/>
                    </a:lnTo>
                    <a:cubicBezTo>
                      <a:pt x="9468" y="50317"/>
                      <a:pt x="9450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4" y="51094"/>
                      <a:pt x="9583" y="51092"/>
                      <a:pt x="9593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9" y="51230"/>
                      <a:pt x="9521" y="51248"/>
                      <a:pt x="9521" y="51409"/>
                    </a:cubicBezTo>
                    <a:cubicBezTo>
                      <a:pt x="9521" y="51445"/>
                      <a:pt x="9557" y="51480"/>
                      <a:pt x="9575" y="51480"/>
                    </a:cubicBezTo>
                    <a:cubicBezTo>
                      <a:pt x="9666" y="51504"/>
                      <a:pt x="9753" y="51515"/>
                      <a:pt x="9835" y="51515"/>
                    </a:cubicBezTo>
                    <a:cubicBezTo>
                      <a:pt x="10318" y="51515"/>
                      <a:pt x="10649" y="51139"/>
                      <a:pt x="10863" y="50711"/>
                    </a:cubicBezTo>
                    <a:cubicBezTo>
                      <a:pt x="10935" y="51087"/>
                      <a:pt x="11042" y="51463"/>
                      <a:pt x="11096" y="51856"/>
                    </a:cubicBezTo>
                    <a:cubicBezTo>
                      <a:pt x="11096" y="51892"/>
                      <a:pt x="11150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7" y="50944"/>
                      <a:pt x="12617" y="51427"/>
                      <a:pt x="13011" y="51838"/>
                    </a:cubicBezTo>
                    <a:cubicBezTo>
                      <a:pt x="13023" y="51851"/>
                      <a:pt x="13041" y="51857"/>
                      <a:pt x="13058" y="51857"/>
                    </a:cubicBezTo>
                    <a:cubicBezTo>
                      <a:pt x="13091" y="51857"/>
                      <a:pt x="13124" y="51837"/>
                      <a:pt x="13136" y="51803"/>
                    </a:cubicBezTo>
                    <a:cubicBezTo>
                      <a:pt x="13387" y="51140"/>
                      <a:pt x="13422" y="50407"/>
                      <a:pt x="13208" y="49727"/>
                    </a:cubicBezTo>
                    <a:lnTo>
                      <a:pt x="13208" y="49727"/>
                    </a:lnTo>
                    <a:cubicBezTo>
                      <a:pt x="13566" y="50085"/>
                      <a:pt x="13977" y="50371"/>
                      <a:pt x="14442" y="50568"/>
                    </a:cubicBezTo>
                    <a:cubicBezTo>
                      <a:pt x="14449" y="50571"/>
                      <a:pt x="14456" y="50572"/>
                      <a:pt x="14463" y="50572"/>
                    </a:cubicBezTo>
                    <a:cubicBezTo>
                      <a:pt x="14495" y="50572"/>
                      <a:pt x="14529" y="50540"/>
                      <a:pt x="14514" y="50496"/>
                    </a:cubicBezTo>
                    <a:cubicBezTo>
                      <a:pt x="14156" y="49816"/>
                      <a:pt x="14156" y="49065"/>
                      <a:pt x="13709" y="48420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7" y="47490"/>
                      <a:pt x="12635" y="47311"/>
                      <a:pt x="12510" y="47168"/>
                    </a:cubicBezTo>
                    <a:cubicBezTo>
                      <a:pt x="12384" y="46989"/>
                      <a:pt x="12170" y="46863"/>
                      <a:pt x="11937" y="46863"/>
                    </a:cubicBezTo>
                    <a:cubicBezTo>
                      <a:pt x="12116" y="45593"/>
                      <a:pt x="12295" y="44340"/>
                      <a:pt x="12456" y="43088"/>
                    </a:cubicBezTo>
                    <a:cubicBezTo>
                      <a:pt x="12563" y="43392"/>
                      <a:pt x="12653" y="43714"/>
                      <a:pt x="12707" y="44036"/>
                    </a:cubicBezTo>
                    <a:cubicBezTo>
                      <a:pt x="12617" y="43803"/>
                      <a:pt x="12599" y="43535"/>
                      <a:pt x="12510" y="43284"/>
                    </a:cubicBezTo>
                    <a:cubicBezTo>
                      <a:pt x="12510" y="43258"/>
                      <a:pt x="12492" y="43244"/>
                      <a:pt x="12474" y="43244"/>
                    </a:cubicBezTo>
                    <a:cubicBezTo>
                      <a:pt x="12456" y="43244"/>
                      <a:pt x="12438" y="43258"/>
                      <a:pt x="12438" y="43284"/>
                    </a:cubicBezTo>
                    <a:cubicBezTo>
                      <a:pt x="12420" y="43660"/>
                      <a:pt x="12510" y="44018"/>
                      <a:pt x="12724" y="44340"/>
                    </a:cubicBezTo>
                    <a:cubicBezTo>
                      <a:pt x="12737" y="44353"/>
                      <a:pt x="12754" y="44359"/>
                      <a:pt x="12771" y="44359"/>
                    </a:cubicBezTo>
                    <a:cubicBezTo>
                      <a:pt x="12802" y="44359"/>
                      <a:pt x="12832" y="44339"/>
                      <a:pt x="12832" y="44304"/>
                    </a:cubicBezTo>
                    <a:cubicBezTo>
                      <a:pt x="12850" y="43803"/>
                      <a:pt x="12724" y="43320"/>
                      <a:pt x="12492" y="42891"/>
                    </a:cubicBezTo>
                    <a:cubicBezTo>
                      <a:pt x="12653" y="41584"/>
                      <a:pt x="12814" y="40278"/>
                      <a:pt x="12903" y="38972"/>
                    </a:cubicBezTo>
                    <a:cubicBezTo>
                      <a:pt x="12975" y="39079"/>
                      <a:pt x="13100" y="39151"/>
                      <a:pt x="13243" y="39169"/>
                    </a:cubicBezTo>
                    <a:cubicBezTo>
                      <a:pt x="13279" y="39169"/>
                      <a:pt x="13315" y="39133"/>
                      <a:pt x="13315" y="39097"/>
                    </a:cubicBezTo>
                    <a:cubicBezTo>
                      <a:pt x="13279" y="38757"/>
                      <a:pt x="13190" y="38435"/>
                      <a:pt x="13047" y="38131"/>
                    </a:cubicBezTo>
                    <a:cubicBezTo>
                      <a:pt x="13029" y="38059"/>
                      <a:pt x="12993" y="38005"/>
                      <a:pt x="12957" y="37952"/>
                    </a:cubicBezTo>
                    <a:cubicBezTo>
                      <a:pt x="12993" y="37290"/>
                      <a:pt x="13011" y="36645"/>
                      <a:pt x="13011" y="35983"/>
                    </a:cubicBezTo>
                    <a:cubicBezTo>
                      <a:pt x="13011" y="35393"/>
                      <a:pt x="12975" y="34784"/>
                      <a:pt x="12957" y="34194"/>
                    </a:cubicBezTo>
                    <a:lnTo>
                      <a:pt x="12957" y="34194"/>
                    </a:lnTo>
                    <a:cubicBezTo>
                      <a:pt x="13047" y="34444"/>
                      <a:pt x="13172" y="34659"/>
                      <a:pt x="13369" y="34838"/>
                    </a:cubicBezTo>
                    <a:cubicBezTo>
                      <a:pt x="13381" y="34850"/>
                      <a:pt x="13399" y="34856"/>
                      <a:pt x="13417" y="34856"/>
                    </a:cubicBezTo>
                    <a:cubicBezTo>
                      <a:pt x="13454" y="34856"/>
                      <a:pt x="13494" y="34832"/>
                      <a:pt x="13494" y="34784"/>
                    </a:cubicBezTo>
                    <a:cubicBezTo>
                      <a:pt x="13422" y="34212"/>
                      <a:pt x="13226" y="33657"/>
                      <a:pt x="12921" y="33156"/>
                    </a:cubicBezTo>
                    <a:cubicBezTo>
                      <a:pt x="12921" y="33156"/>
                      <a:pt x="12903" y="33138"/>
                      <a:pt x="12886" y="33138"/>
                    </a:cubicBezTo>
                    <a:cubicBezTo>
                      <a:pt x="12778" y="31402"/>
                      <a:pt x="12599" y="29666"/>
                      <a:pt x="12384" y="27930"/>
                    </a:cubicBezTo>
                    <a:lnTo>
                      <a:pt x="12492" y="27698"/>
                    </a:lnTo>
                    <a:cubicBezTo>
                      <a:pt x="12832" y="29255"/>
                      <a:pt x="13601" y="30740"/>
                      <a:pt x="14389" y="32154"/>
                    </a:cubicBezTo>
                    <a:cubicBezTo>
                      <a:pt x="14371" y="32154"/>
                      <a:pt x="14371" y="32172"/>
                      <a:pt x="14389" y="32189"/>
                    </a:cubicBezTo>
                    <a:cubicBezTo>
                      <a:pt x="14317" y="32404"/>
                      <a:pt x="14299" y="32637"/>
                      <a:pt x="14335" y="32852"/>
                    </a:cubicBezTo>
                    <a:cubicBezTo>
                      <a:pt x="14317" y="33102"/>
                      <a:pt x="14424" y="33353"/>
                      <a:pt x="14586" y="33549"/>
                    </a:cubicBezTo>
                    <a:cubicBezTo>
                      <a:pt x="14598" y="33562"/>
                      <a:pt x="14615" y="33568"/>
                      <a:pt x="14633" y="33568"/>
                    </a:cubicBezTo>
                    <a:cubicBezTo>
                      <a:pt x="14665" y="33568"/>
                      <a:pt x="14699" y="33548"/>
                      <a:pt x="14711" y="33514"/>
                    </a:cubicBezTo>
                    <a:cubicBezTo>
                      <a:pt x="14782" y="33281"/>
                      <a:pt x="14782" y="33066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605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3" y="36610"/>
                    </a:cubicBezTo>
                    <a:cubicBezTo>
                      <a:pt x="15713" y="36648"/>
                      <a:pt x="15749" y="36685"/>
                      <a:pt x="15789" y="36685"/>
                    </a:cubicBezTo>
                    <a:cubicBezTo>
                      <a:pt x="15805" y="36685"/>
                      <a:pt x="15822" y="36679"/>
                      <a:pt x="15838" y="36663"/>
                    </a:cubicBezTo>
                    <a:cubicBezTo>
                      <a:pt x="16053" y="36359"/>
                      <a:pt x="16142" y="36001"/>
                      <a:pt x="16125" y="35643"/>
                    </a:cubicBezTo>
                    <a:lnTo>
                      <a:pt x="16125" y="35643"/>
                    </a:lnTo>
                    <a:cubicBezTo>
                      <a:pt x="16805" y="37325"/>
                      <a:pt x="17341" y="39079"/>
                      <a:pt x="17717" y="40869"/>
                    </a:cubicBezTo>
                    <a:cubicBezTo>
                      <a:pt x="17681" y="40904"/>
                      <a:pt x="17664" y="40958"/>
                      <a:pt x="17628" y="41012"/>
                    </a:cubicBezTo>
                    <a:cubicBezTo>
                      <a:pt x="17520" y="41083"/>
                      <a:pt x="17449" y="41209"/>
                      <a:pt x="17413" y="41334"/>
                    </a:cubicBezTo>
                    <a:cubicBezTo>
                      <a:pt x="16983" y="41388"/>
                      <a:pt x="16572" y="41513"/>
                      <a:pt x="16196" y="41710"/>
                    </a:cubicBezTo>
                    <a:cubicBezTo>
                      <a:pt x="15999" y="41799"/>
                      <a:pt x="15462" y="42264"/>
                      <a:pt x="15892" y="42461"/>
                    </a:cubicBezTo>
                    <a:cubicBezTo>
                      <a:pt x="15901" y="42466"/>
                      <a:pt x="15911" y="42468"/>
                      <a:pt x="15921" y="42468"/>
                    </a:cubicBezTo>
                    <a:cubicBezTo>
                      <a:pt x="15924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69"/>
                      <a:pt x="15522" y="43135"/>
                      <a:pt x="15462" y="43517"/>
                    </a:cubicBezTo>
                    <a:cubicBezTo>
                      <a:pt x="15462" y="43571"/>
                      <a:pt x="15498" y="43589"/>
                      <a:pt x="15534" y="43589"/>
                    </a:cubicBezTo>
                    <a:cubicBezTo>
                      <a:pt x="15583" y="43595"/>
                      <a:pt x="15631" y="43597"/>
                      <a:pt x="15680" y="43597"/>
                    </a:cubicBezTo>
                    <a:cubicBezTo>
                      <a:pt x="16076" y="43597"/>
                      <a:pt x="16456" y="43405"/>
                      <a:pt x="16679" y="43070"/>
                    </a:cubicBezTo>
                    <a:lnTo>
                      <a:pt x="16679" y="43070"/>
                    </a:lnTo>
                    <a:cubicBezTo>
                      <a:pt x="16465" y="43535"/>
                      <a:pt x="16411" y="44054"/>
                      <a:pt x="16500" y="44555"/>
                    </a:cubicBezTo>
                    <a:cubicBezTo>
                      <a:pt x="16500" y="44577"/>
                      <a:pt x="16521" y="44592"/>
                      <a:pt x="16545" y="44592"/>
                    </a:cubicBezTo>
                    <a:cubicBezTo>
                      <a:pt x="16560" y="44592"/>
                      <a:pt x="16576" y="44587"/>
                      <a:pt x="16590" y="44573"/>
                    </a:cubicBezTo>
                    <a:cubicBezTo>
                      <a:pt x="16876" y="44269"/>
                      <a:pt x="17127" y="43929"/>
                      <a:pt x="17324" y="43571"/>
                    </a:cubicBezTo>
                    <a:cubicBezTo>
                      <a:pt x="17377" y="44072"/>
                      <a:pt x="17538" y="44555"/>
                      <a:pt x="17807" y="44984"/>
                    </a:cubicBezTo>
                    <a:cubicBezTo>
                      <a:pt x="17818" y="45007"/>
                      <a:pt x="17842" y="45022"/>
                      <a:pt x="17864" y="45022"/>
                    </a:cubicBezTo>
                    <a:cubicBezTo>
                      <a:pt x="17877" y="45022"/>
                      <a:pt x="17889" y="45016"/>
                      <a:pt x="17896" y="45002"/>
                    </a:cubicBezTo>
                    <a:cubicBezTo>
                      <a:pt x="18272" y="44627"/>
                      <a:pt x="18451" y="44090"/>
                      <a:pt x="18379" y="43553"/>
                    </a:cubicBezTo>
                    <a:lnTo>
                      <a:pt x="18379" y="43553"/>
                    </a:lnTo>
                    <a:cubicBezTo>
                      <a:pt x="18630" y="43929"/>
                      <a:pt x="18934" y="44269"/>
                      <a:pt x="19149" y="44573"/>
                    </a:cubicBezTo>
                    <a:cubicBezTo>
                      <a:pt x="19160" y="44595"/>
                      <a:pt x="19185" y="44610"/>
                      <a:pt x="19210" y="44610"/>
                    </a:cubicBezTo>
                    <a:cubicBezTo>
                      <a:pt x="19226" y="44610"/>
                      <a:pt x="19243" y="44604"/>
                      <a:pt x="19256" y="44591"/>
                    </a:cubicBezTo>
                    <a:cubicBezTo>
                      <a:pt x="19739" y="44018"/>
                      <a:pt x="19632" y="43195"/>
                      <a:pt x="19238" y="42587"/>
                    </a:cubicBezTo>
                    <a:lnTo>
                      <a:pt x="19238" y="42587"/>
                    </a:lnTo>
                    <a:cubicBezTo>
                      <a:pt x="19614" y="42765"/>
                      <a:pt x="20026" y="42873"/>
                      <a:pt x="20437" y="42927"/>
                    </a:cubicBezTo>
                    <a:cubicBezTo>
                      <a:pt x="20491" y="42927"/>
                      <a:pt x="20527" y="42873"/>
                      <a:pt x="20509" y="42819"/>
                    </a:cubicBezTo>
                    <a:cubicBezTo>
                      <a:pt x="20205" y="41710"/>
                      <a:pt x="19131" y="41227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4" y="41119"/>
                      <a:pt x="18004" y="41101"/>
                    </a:cubicBezTo>
                    <a:cubicBezTo>
                      <a:pt x="17950" y="41101"/>
                      <a:pt x="17914" y="41155"/>
                      <a:pt x="17950" y="41191"/>
                    </a:cubicBezTo>
                    <a:cubicBezTo>
                      <a:pt x="18021" y="41244"/>
                      <a:pt x="18093" y="41334"/>
                      <a:pt x="18147" y="41405"/>
                    </a:cubicBezTo>
                    <a:lnTo>
                      <a:pt x="18147" y="41441"/>
                    </a:lnTo>
                    <a:cubicBezTo>
                      <a:pt x="18075" y="41370"/>
                      <a:pt x="17986" y="41298"/>
                      <a:pt x="17932" y="41209"/>
                    </a:cubicBezTo>
                    <a:lnTo>
                      <a:pt x="17932" y="41191"/>
                    </a:lnTo>
                    <a:cubicBezTo>
                      <a:pt x="17932" y="41137"/>
                      <a:pt x="17896" y="41101"/>
                      <a:pt x="17842" y="41101"/>
                    </a:cubicBezTo>
                    <a:lnTo>
                      <a:pt x="17825" y="41012"/>
                    </a:lnTo>
                    <a:lnTo>
                      <a:pt x="17842" y="40958"/>
                    </a:lnTo>
                    <a:cubicBezTo>
                      <a:pt x="17878" y="40904"/>
                      <a:pt x="17825" y="40833"/>
                      <a:pt x="17771" y="40833"/>
                    </a:cubicBezTo>
                    <a:cubicBezTo>
                      <a:pt x="17592" y="39974"/>
                      <a:pt x="17395" y="39151"/>
                      <a:pt x="17162" y="38327"/>
                    </a:cubicBezTo>
                    <a:lnTo>
                      <a:pt x="17180" y="38327"/>
                    </a:lnTo>
                    <a:cubicBezTo>
                      <a:pt x="17520" y="38327"/>
                      <a:pt x="17807" y="38578"/>
                      <a:pt x="17842" y="38918"/>
                    </a:cubicBezTo>
                    <a:cubicBezTo>
                      <a:pt x="17735" y="38846"/>
                      <a:pt x="17646" y="38775"/>
                      <a:pt x="17574" y="38685"/>
                    </a:cubicBezTo>
                    <a:cubicBezTo>
                      <a:pt x="17485" y="38578"/>
                      <a:pt x="17395" y="38471"/>
                      <a:pt x="17288" y="38363"/>
                    </a:cubicBezTo>
                    <a:cubicBezTo>
                      <a:pt x="17281" y="38360"/>
                      <a:pt x="17274" y="38359"/>
                      <a:pt x="17267" y="38359"/>
                    </a:cubicBezTo>
                    <a:cubicBezTo>
                      <a:pt x="17235" y="38359"/>
                      <a:pt x="17202" y="38388"/>
                      <a:pt x="17216" y="38417"/>
                    </a:cubicBezTo>
                    <a:cubicBezTo>
                      <a:pt x="17270" y="38560"/>
                      <a:pt x="17359" y="38685"/>
                      <a:pt x="17467" y="38793"/>
                    </a:cubicBezTo>
                    <a:cubicBezTo>
                      <a:pt x="17574" y="38918"/>
                      <a:pt x="17717" y="39025"/>
                      <a:pt x="17860" y="39097"/>
                    </a:cubicBezTo>
                    <a:cubicBezTo>
                      <a:pt x="17870" y="39102"/>
                      <a:pt x="17881" y="39104"/>
                      <a:pt x="17892" y="39104"/>
                    </a:cubicBezTo>
                    <a:cubicBezTo>
                      <a:pt x="17922" y="39104"/>
                      <a:pt x="17955" y="39087"/>
                      <a:pt x="17968" y="39061"/>
                    </a:cubicBezTo>
                    <a:cubicBezTo>
                      <a:pt x="18035" y="38623"/>
                      <a:pt x="17691" y="38233"/>
                      <a:pt x="17262" y="38233"/>
                    </a:cubicBezTo>
                    <a:cubicBezTo>
                      <a:pt x="17235" y="38233"/>
                      <a:pt x="17208" y="38235"/>
                      <a:pt x="17180" y="38238"/>
                    </a:cubicBezTo>
                    <a:cubicBezTo>
                      <a:pt x="17162" y="38238"/>
                      <a:pt x="17145" y="38256"/>
                      <a:pt x="17145" y="38256"/>
                    </a:cubicBezTo>
                    <a:cubicBezTo>
                      <a:pt x="16805" y="36985"/>
                      <a:pt x="16339" y="35751"/>
                      <a:pt x="15785" y="34570"/>
                    </a:cubicBezTo>
                    <a:lnTo>
                      <a:pt x="15785" y="34570"/>
                    </a:lnTo>
                    <a:cubicBezTo>
                      <a:pt x="16053" y="34945"/>
                      <a:pt x="16357" y="35303"/>
                      <a:pt x="16643" y="35679"/>
                    </a:cubicBezTo>
                    <a:cubicBezTo>
                      <a:pt x="17753" y="37612"/>
                      <a:pt x="19364" y="39437"/>
                      <a:pt x="21744" y="39473"/>
                    </a:cubicBezTo>
                    <a:cubicBezTo>
                      <a:pt x="21797" y="39455"/>
                      <a:pt x="21797" y="39401"/>
                      <a:pt x="21744" y="39383"/>
                    </a:cubicBezTo>
                    <a:cubicBezTo>
                      <a:pt x="20527" y="39115"/>
                      <a:pt x="19507" y="38829"/>
                      <a:pt x="18540" y="37987"/>
                    </a:cubicBezTo>
                    <a:cubicBezTo>
                      <a:pt x="18004" y="37486"/>
                      <a:pt x="17520" y="36914"/>
                      <a:pt x="17127" y="36270"/>
                    </a:cubicBezTo>
                    <a:lnTo>
                      <a:pt x="17127" y="36270"/>
                    </a:lnTo>
                    <a:cubicBezTo>
                      <a:pt x="18344" y="37701"/>
                      <a:pt x="19757" y="38954"/>
                      <a:pt x="21690" y="39330"/>
                    </a:cubicBezTo>
                    <a:cubicBezTo>
                      <a:pt x="21694" y="39332"/>
                      <a:pt x="21698" y="39332"/>
                      <a:pt x="21701" y="39332"/>
                    </a:cubicBezTo>
                    <a:cubicBezTo>
                      <a:pt x="21729" y="39332"/>
                      <a:pt x="21740" y="39276"/>
                      <a:pt x="21708" y="39276"/>
                    </a:cubicBezTo>
                    <a:cubicBezTo>
                      <a:pt x="20258" y="38721"/>
                      <a:pt x="19077" y="38113"/>
                      <a:pt x="17968" y="37021"/>
                    </a:cubicBezTo>
                    <a:cubicBezTo>
                      <a:pt x="17485" y="36556"/>
                      <a:pt x="17055" y="36055"/>
                      <a:pt x="16643" y="35554"/>
                    </a:cubicBezTo>
                    <a:lnTo>
                      <a:pt x="16626" y="35518"/>
                    </a:lnTo>
                    <a:lnTo>
                      <a:pt x="16626" y="35518"/>
                    </a:lnTo>
                    <a:cubicBezTo>
                      <a:pt x="17234" y="36144"/>
                      <a:pt x="18075" y="36466"/>
                      <a:pt x="18845" y="36842"/>
                    </a:cubicBezTo>
                    <a:cubicBezTo>
                      <a:pt x="20026" y="37433"/>
                      <a:pt x="20920" y="38399"/>
                      <a:pt x="21833" y="39330"/>
                    </a:cubicBezTo>
                    <a:cubicBezTo>
                      <a:pt x="21841" y="39338"/>
                      <a:pt x="21851" y="39341"/>
                      <a:pt x="21860" y="39341"/>
                    </a:cubicBezTo>
                    <a:cubicBezTo>
                      <a:pt x="21889" y="39341"/>
                      <a:pt x="21914" y="39303"/>
                      <a:pt x="21887" y="39276"/>
                    </a:cubicBezTo>
                    <a:cubicBezTo>
                      <a:pt x="21243" y="38506"/>
                      <a:pt x="20491" y="37809"/>
                      <a:pt x="19704" y="37200"/>
                    </a:cubicBezTo>
                    <a:cubicBezTo>
                      <a:pt x="18719" y="36484"/>
                      <a:pt x="17574" y="36126"/>
                      <a:pt x="16608" y="35393"/>
                    </a:cubicBezTo>
                    <a:cubicBezTo>
                      <a:pt x="16599" y="35384"/>
                      <a:pt x="16590" y="35379"/>
                      <a:pt x="16581" y="35379"/>
                    </a:cubicBezTo>
                    <a:cubicBezTo>
                      <a:pt x="16572" y="35379"/>
                      <a:pt x="16563" y="35384"/>
                      <a:pt x="16554" y="35393"/>
                    </a:cubicBezTo>
                    <a:lnTo>
                      <a:pt x="16518" y="35357"/>
                    </a:lnTo>
                    <a:cubicBezTo>
                      <a:pt x="16518" y="35344"/>
                      <a:pt x="16509" y="35332"/>
                      <a:pt x="16498" y="35332"/>
                    </a:cubicBezTo>
                    <a:cubicBezTo>
                      <a:pt x="16493" y="35332"/>
                      <a:pt x="16488" y="35334"/>
                      <a:pt x="16482" y="35339"/>
                    </a:cubicBezTo>
                    <a:cubicBezTo>
                      <a:pt x="16196" y="34963"/>
                      <a:pt x="15892" y="34605"/>
                      <a:pt x="15606" y="34230"/>
                    </a:cubicBezTo>
                    <a:cubicBezTo>
                      <a:pt x="14890" y="32798"/>
                      <a:pt x="14120" y="31438"/>
                      <a:pt x="13494" y="30024"/>
                    </a:cubicBezTo>
                    <a:lnTo>
                      <a:pt x="13494" y="30024"/>
                    </a:lnTo>
                    <a:cubicBezTo>
                      <a:pt x="13727" y="30310"/>
                      <a:pt x="14067" y="30489"/>
                      <a:pt x="14424" y="30543"/>
                    </a:cubicBezTo>
                    <a:cubicBezTo>
                      <a:pt x="14478" y="30525"/>
                      <a:pt x="14514" y="30472"/>
                      <a:pt x="14496" y="30418"/>
                    </a:cubicBezTo>
                    <a:cubicBezTo>
                      <a:pt x="14281" y="30024"/>
                      <a:pt x="13888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64" y="29040"/>
                      <a:pt x="12796" y="28270"/>
                      <a:pt x="12581" y="27465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7" y="26553"/>
                      <a:pt x="13064" y="26964"/>
                      <a:pt x="13369" y="27215"/>
                    </a:cubicBezTo>
                    <a:cubicBezTo>
                      <a:pt x="13381" y="27227"/>
                      <a:pt x="13399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8" y="26034"/>
                    </a:cubicBezTo>
                    <a:lnTo>
                      <a:pt x="13208" y="25962"/>
                    </a:lnTo>
                    <a:cubicBezTo>
                      <a:pt x="13208" y="25944"/>
                      <a:pt x="13190" y="25944"/>
                      <a:pt x="13190" y="25944"/>
                    </a:cubicBezTo>
                    <a:cubicBezTo>
                      <a:pt x="13351" y="25407"/>
                      <a:pt x="13494" y="24852"/>
                      <a:pt x="13601" y="24298"/>
                    </a:cubicBezTo>
                    <a:cubicBezTo>
                      <a:pt x="13637" y="24101"/>
                      <a:pt x="13673" y="23904"/>
                      <a:pt x="13709" y="23707"/>
                    </a:cubicBezTo>
                    <a:lnTo>
                      <a:pt x="13709" y="23707"/>
                    </a:lnTo>
                    <a:cubicBezTo>
                      <a:pt x="13673" y="24155"/>
                      <a:pt x="13655" y="24602"/>
                      <a:pt x="13673" y="25067"/>
                    </a:cubicBezTo>
                    <a:cubicBezTo>
                      <a:pt x="13673" y="26141"/>
                      <a:pt x="14049" y="27071"/>
                      <a:pt x="14246" y="28109"/>
                    </a:cubicBezTo>
                    <a:cubicBezTo>
                      <a:pt x="14254" y="28145"/>
                      <a:pt x="14286" y="28163"/>
                      <a:pt x="14317" y="28163"/>
                    </a:cubicBezTo>
                    <a:cubicBezTo>
                      <a:pt x="14348" y="28163"/>
                      <a:pt x="14380" y="28145"/>
                      <a:pt x="14389" y="28109"/>
                    </a:cubicBezTo>
                    <a:cubicBezTo>
                      <a:pt x="14890" y="26016"/>
                      <a:pt x="14586" y="23904"/>
                      <a:pt x="13870" y="21918"/>
                    </a:cubicBezTo>
                    <a:cubicBezTo>
                      <a:pt x="13888" y="20182"/>
                      <a:pt x="13673" y="18464"/>
                      <a:pt x="13243" y="16782"/>
                    </a:cubicBezTo>
                    <a:lnTo>
                      <a:pt x="13243" y="16782"/>
                    </a:lnTo>
                    <a:cubicBezTo>
                      <a:pt x="13870" y="17945"/>
                      <a:pt x="14800" y="18965"/>
                      <a:pt x="15695" y="19913"/>
                    </a:cubicBezTo>
                    <a:cubicBezTo>
                      <a:pt x="15731" y="20146"/>
                      <a:pt x="15749" y="20379"/>
                      <a:pt x="15785" y="20611"/>
                    </a:cubicBezTo>
                    <a:cubicBezTo>
                      <a:pt x="15534" y="21309"/>
                      <a:pt x="15122" y="22061"/>
                      <a:pt x="15427" y="22777"/>
                    </a:cubicBezTo>
                    <a:cubicBezTo>
                      <a:pt x="15436" y="22812"/>
                      <a:pt x="15462" y="22830"/>
                      <a:pt x="15489" y="22830"/>
                    </a:cubicBezTo>
                    <a:cubicBezTo>
                      <a:pt x="15516" y="22830"/>
                      <a:pt x="15543" y="22812"/>
                      <a:pt x="15552" y="22777"/>
                    </a:cubicBezTo>
                    <a:cubicBezTo>
                      <a:pt x="15641" y="22580"/>
                      <a:pt x="15749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38"/>
                      <a:pt x="15838" y="23313"/>
                    </a:cubicBezTo>
                    <a:cubicBezTo>
                      <a:pt x="15838" y="23358"/>
                      <a:pt x="15875" y="23390"/>
                      <a:pt x="15907" y="23390"/>
                    </a:cubicBezTo>
                    <a:cubicBezTo>
                      <a:pt x="15914" y="23390"/>
                      <a:pt x="15921" y="23388"/>
                      <a:pt x="15928" y="23385"/>
                    </a:cubicBezTo>
                    <a:cubicBezTo>
                      <a:pt x="16500" y="23170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49" y="22759"/>
                      <a:pt x="17950" y="22973"/>
                    </a:cubicBezTo>
                    <a:cubicBezTo>
                      <a:pt x="17960" y="22983"/>
                      <a:pt x="17971" y="22988"/>
                      <a:pt x="17982" y="22988"/>
                    </a:cubicBezTo>
                    <a:cubicBezTo>
                      <a:pt x="18011" y="22988"/>
                      <a:pt x="18039" y="22958"/>
                      <a:pt x="18039" y="22920"/>
                    </a:cubicBezTo>
                    <a:cubicBezTo>
                      <a:pt x="18021" y="22437"/>
                      <a:pt x="17878" y="21971"/>
                      <a:pt x="17628" y="21560"/>
                    </a:cubicBezTo>
                    <a:lnTo>
                      <a:pt x="17628" y="21560"/>
                    </a:lnTo>
                    <a:lnTo>
                      <a:pt x="17681" y="21596"/>
                    </a:lnTo>
                    <a:cubicBezTo>
                      <a:pt x="17888" y="21738"/>
                      <a:pt x="18263" y="21964"/>
                      <a:pt x="18584" y="21964"/>
                    </a:cubicBezTo>
                    <a:cubicBezTo>
                      <a:pt x="18707" y="21964"/>
                      <a:pt x="18822" y="21931"/>
                      <a:pt x="18916" y="21846"/>
                    </a:cubicBezTo>
                    <a:cubicBezTo>
                      <a:pt x="19399" y="21399"/>
                      <a:pt x="18880" y="21005"/>
                      <a:pt x="18272" y="20754"/>
                    </a:cubicBezTo>
                    <a:lnTo>
                      <a:pt x="18522" y="20754"/>
                    </a:lnTo>
                    <a:cubicBezTo>
                      <a:pt x="19202" y="20683"/>
                      <a:pt x="19256" y="20110"/>
                      <a:pt x="19024" y="19591"/>
                    </a:cubicBezTo>
                    <a:cubicBezTo>
                      <a:pt x="19006" y="19564"/>
                      <a:pt x="18974" y="19551"/>
                      <a:pt x="18945" y="19551"/>
                    </a:cubicBezTo>
                    <a:cubicBezTo>
                      <a:pt x="18916" y="19551"/>
                      <a:pt x="18889" y="19564"/>
                      <a:pt x="18880" y="19591"/>
                    </a:cubicBezTo>
                    <a:cubicBezTo>
                      <a:pt x="18642" y="19939"/>
                      <a:pt x="18198" y="20039"/>
                      <a:pt x="17733" y="20039"/>
                    </a:cubicBezTo>
                    <a:cubicBezTo>
                      <a:pt x="17288" y="20039"/>
                      <a:pt x="16824" y="19948"/>
                      <a:pt x="16500" y="19896"/>
                    </a:cubicBezTo>
                    <a:cubicBezTo>
                      <a:pt x="16494" y="19894"/>
                      <a:pt x="16489" y="19893"/>
                      <a:pt x="16484" y="19893"/>
                    </a:cubicBezTo>
                    <a:cubicBezTo>
                      <a:pt x="16444" y="19893"/>
                      <a:pt x="16435" y="19951"/>
                      <a:pt x="16482" y="19967"/>
                    </a:cubicBezTo>
                    <a:cubicBezTo>
                      <a:pt x="16794" y="20097"/>
                      <a:pt x="17244" y="20193"/>
                      <a:pt x="17688" y="20193"/>
                    </a:cubicBezTo>
                    <a:cubicBezTo>
                      <a:pt x="18162" y="20193"/>
                      <a:pt x="18630" y="20084"/>
                      <a:pt x="18916" y="19788"/>
                    </a:cubicBezTo>
                    <a:lnTo>
                      <a:pt x="18916" y="19788"/>
                    </a:lnTo>
                    <a:cubicBezTo>
                      <a:pt x="19006" y="20021"/>
                      <a:pt x="19059" y="20253"/>
                      <a:pt x="18880" y="20432"/>
                    </a:cubicBezTo>
                    <a:cubicBezTo>
                      <a:pt x="18764" y="20561"/>
                      <a:pt x="18579" y="20590"/>
                      <a:pt x="18399" y="20590"/>
                    </a:cubicBezTo>
                    <a:cubicBezTo>
                      <a:pt x="18304" y="20590"/>
                      <a:pt x="18210" y="20582"/>
                      <a:pt x="18129" y="20576"/>
                    </a:cubicBezTo>
                    <a:cubicBezTo>
                      <a:pt x="17628" y="20540"/>
                      <a:pt x="17252" y="20289"/>
                      <a:pt x="16805" y="20146"/>
                    </a:cubicBezTo>
                    <a:lnTo>
                      <a:pt x="16769" y="20146"/>
                    </a:lnTo>
                    <a:cubicBezTo>
                      <a:pt x="16554" y="20003"/>
                      <a:pt x="16321" y="19931"/>
                      <a:pt x="16071" y="19896"/>
                    </a:cubicBezTo>
                    <a:lnTo>
                      <a:pt x="16071" y="19860"/>
                    </a:lnTo>
                    <a:cubicBezTo>
                      <a:pt x="16059" y="19825"/>
                      <a:pt x="16025" y="19805"/>
                      <a:pt x="15988" y="19805"/>
                    </a:cubicBezTo>
                    <a:cubicBezTo>
                      <a:pt x="15968" y="19805"/>
                      <a:pt x="15947" y="19811"/>
                      <a:pt x="15928" y="19824"/>
                    </a:cubicBezTo>
                    <a:cubicBezTo>
                      <a:pt x="15910" y="19824"/>
                      <a:pt x="15892" y="19806"/>
                      <a:pt x="15856" y="19806"/>
                    </a:cubicBezTo>
                    <a:cubicBezTo>
                      <a:pt x="15856" y="19770"/>
                      <a:pt x="15856" y="19734"/>
                      <a:pt x="15838" y="19699"/>
                    </a:cubicBezTo>
                    <a:cubicBezTo>
                      <a:pt x="15830" y="19667"/>
                      <a:pt x="15805" y="19653"/>
                      <a:pt x="15780" y="19653"/>
                    </a:cubicBezTo>
                    <a:cubicBezTo>
                      <a:pt x="15747" y="19653"/>
                      <a:pt x="15713" y="19676"/>
                      <a:pt x="15713" y="19717"/>
                    </a:cubicBezTo>
                    <a:lnTo>
                      <a:pt x="15713" y="19752"/>
                    </a:lnTo>
                    <a:cubicBezTo>
                      <a:pt x="15248" y="19233"/>
                      <a:pt x="14818" y="18697"/>
                      <a:pt x="14389" y="18142"/>
                    </a:cubicBezTo>
                    <a:cubicBezTo>
                      <a:pt x="13888" y="17480"/>
                      <a:pt x="13512" y="16728"/>
                      <a:pt x="13047" y="16012"/>
                    </a:cubicBezTo>
                    <a:lnTo>
                      <a:pt x="12993" y="15851"/>
                    </a:lnTo>
                    <a:cubicBezTo>
                      <a:pt x="12903" y="15511"/>
                      <a:pt x="12796" y="15207"/>
                      <a:pt x="12689" y="14867"/>
                    </a:cubicBezTo>
                    <a:lnTo>
                      <a:pt x="12689" y="14867"/>
                    </a:lnTo>
                    <a:cubicBezTo>
                      <a:pt x="13781" y="16558"/>
                      <a:pt x="15533" y="18233"/>
                      <a:pt x="17329" y="18233"/>
                    </a:cubicBezTo>
                    <a:cubicBezTo>
                      <a:pt x="17357" y="18233"/>
                      <a:pt x="17385" y="18232"/>
                      <a:pt x="17413" y="18231"/>
                    </a:cubicBezTo>
                    <a:cubicBezTo>
                      <a:pt x="17485" y="18231"/>
                      <a:pt x="17520" y="18142"/>
                      <a:pt x="17467" y="18088"/>
                    </a:cubicBezTo>
                    <a:cubicBezTo>
                      <a:pt x="16661" y="17229"/>
                      <a:pt x="16107" y="16030"/>
                      <a:pt x="15158" y="15296"/>
                    </a:cubicBezTo>
                    <a:cubicBezTo>
                      <a:pt x="14389" y="14688"/>
                      <a:pt x="13369" y="14348"/>
                      <a:pt x="12617" y="13740"/>
                    </a:cubicBezTo>
                    <a:cubicBezTo>
                      <a:pt x="12474" y="13543"/>
                      <a:pt x="12331" y="13364"/>
                      <a:pt x="12188" y="13185"/>
                    </a:cubicBezTo>
                    <a:cubicBezTo>
                      <a:pt x="12183" y="13180"/>
                      <a:pt x="12177" y="13178"/>
                      <a:pt x="12170" y="13178"/>
                    </a:cubicBezTo>
                    <a:cubicBezTo>
                      <a:pt x="12153" y="13178"/>
                      <a:pt x="12134" y="13194"/>
                      <a:pt x="12134" y="13221"/>
                    </a:cubicBezTo>
                    <a:cubicBezTo>
                      <a:pt x="12152" y="13256"/>
                      <a:pt x="12170" y="13292"/>
                      <a:pt x="12205" y="13328"/>
                    </a:cubicBezTo>
                    <a:cubicBezTo>
                      <a:pt x="12116" y="13239"/>
                      <a:pt x="12044" y="13149"/>
                      <a:pt x="11973" y="13042"/>
                    </a:cubicBezTo>
                    <a:cubicBezTo>
                      <a:pt x="11687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67"/>
                      <a:pt x="11740" y="11646"/>
                    </a:cubicBezTo>
                    <a:cubicBezTo>
                      <a:pt x="11919" y="11879"/>
                      <a:pt x="12152" y="12057"/>
                      <a:pt x="12420" y="12147"/>
                    </a:cubicBezTo>
                    <a:cubicBezTo>
                      <a:pt x="12430" y="12149"/>
                      <a:pt x="12439" y="12150"/>
                      <a:pt x="12448" y="12150"/>
                    </a:cubicBezTo>
                    <a:cubicBezTo>
                      <a:pt x="12509" y="12150"/>
                      <a:pt x="12559" y="12102"/>
                      <a:pt x="12528" y="12040"/>
                    </a:cubicBezTo>
                    <a:cubicBezTo>
                      <a:pt x="12241" y="11413"/>
                      <a:pt x="11687" y="10930"/>
                      <a:pt x="11007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48" y="7244"/>
                      <a:pt x="10398" y="7745"/>
                      <a:pt x="10792" y="7924"/>
                    </a:cubicBezTo>
                    <a:cubicBezTo>
                      <a:pt x="10805" y="7930"/>
                      <a:pt x="10819" y="7933"/>
                      <a:pt x="10832" y="7933"/>
                    </a:cubicBezTo>
                    <a:cubicBezTo>
                      <a:pt x="10893" y="7933"/>
                      <a:pt x="10950" y="7875"/>
                      <a:pt x="10935" y="7816"/>
                    </a:cubicBezTo>
                    <a:cubicBezTo>
                      <a:pt x="10845" y="7172"/>
                      <a:pt x="10684" y="6331"/>
                      <a:pt x="10094" y="5937"/>
                    </a:cubicBezTo>
                    <a:cubicBezTo>
                      <a:pt x="10273" y="3951"/>
                      <a:pt x="10631" y="2000"/>
                      <a:pt x="11150" y="68"/>
                    </a:cubicBezTo>
                    <a:cubicBezTo>
                      <a:pt x="11161" y="24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37"/>
              <p:cNvSpPr/>
              <p:nvPr/>
            </p:nvSpPr>
            <p:spPr>
              <a:xfrm>
                <a:off x="5213500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8"/>
                      <a:pt x="981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0" y="1435"/>
                      <a:pt x="22" y="1464"/>
                      <a:pt x="49" y="1464"/>
                    </a:cubicBezTo>
                    <a:cubicBezTo>
                      <a:pt x="56" y="1464"/>
                      <a:pt x="62" y="1463"/>
                      <a:pt x="69" y="1460"/>
                    </a:cubicBezTo>
                    <a:cubicBezTo>
                      <a:pt x="462" y="1030"/>
                      <a:pt x="785" y="565"/>
                      <a:pt x="1053" y="46"/>
                    </a:cubicBezTo>
                    <a:cubicBezTo>
                      <a:pt x="1064" y="23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37"/>
              <p:cNvSpPr/>
              <p:nvPr/>
            </p:nvSpPr>
            <p:spPr>
              <a:xfrm>
                <a:off x="5423900" y="40577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46" y="1"/>
                    </a:moveTo>
                    <a:cubicBezTo>
                      <a:pt x="25" y="1"/>
                      <a:pt x="0" y="35"/>
                      <a:pt x="28" y="48"/>
                    </a:cubicBezTo>
                    <a:cubicBezTo>
                      <a:pt x="260" y="317"/>
                      <a:pt x="529" y="567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0" y="496"/>
                      <a:pt x="350" y="227"/>
                      <a:pt x="63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37"/>
              <p:cNvSpPr/>
              <p:nvPr/>
            </p:nvSpPr>
            <p:spPr>
              <a:xfrm>
                <a:off x="5343150" y="4204600"/>
                <a:ext cx="23600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590" extrusionOk="0">
                    <a:moveTo>
                      <a:pt x="287" y="329"/>
                    </a:moveTo>
                    <a:lnTo>
                      <a:pt x="287" y="329"/>
                    </a:lnTo>
                    <a:cubicBezTo>
                      <a:pt x="520" y="598"/>
                      <a:pt x="681" y="920"/>
                      <a:pt x="734" y="1278"/>
                    </a:cubicBezTo>
                    <a:cubicBezTo>
                      <a:pt x="609" y="1099"/>
                      <a:pt x="502" y="902"/>
                      <a:pt x="430" y="687"/>
                    </a:cubicBezTo>
                    <a:cubicBezTo>
                      <a:pt x="377" y="580"/>
                      <a:pt x="341" y="455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8" y="0"/>
                      <a:pt x="19" y="17"/>
                      <a:pt x="19" y="43"/>
                    </a:cubicBezTo>
                    <a:cubicBezTo>
                      <a:pt x="1" y="79"/>
                      <a:pt x="1" y="115"/>
                      <a:pt x="37" y="132"/>
                    </a:cubicBezTo>
                    <a:cubicBezTo>
                      <a:pt x="90" y="365"/>
                      <a:pt x="180" y="598"/>
                      <a:pt x="305" y="830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8" y="1582"/>
                      <a:pt x="838" y="1590"/>
                      <a:pt x="858" y="1590"/>
                    </a:cubicBezTo>
                    <a:cubicBezTo>
                      <a:pt x="899" y="1590"/>
                      <a:pt x="943" y="1558"/>
                      <a:pt x="931" y="1510"/>
                    </a:cubicBezTo>
                    <a:cubicBezTo>
                      <a:pt x="878" y="1009"/>
                      <a:pt x="645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1" y="2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37"/>
              <p:cNvSpPr/>
              <p:nvPr/>
            </p:nvSpPr>
            <p:spPr>
              <a:xfrm>
                <a:off x="5515575" y="45804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0" y="26"/>
                      <a:pt x="29" y="41"/>
                    </a:cubicBezTo>
                    <a:cubicBezTo>
                      <a:pt x="351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2" y="645"/>
                      <a:pt x="1174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1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37"/>
              <p:cNvSpPr/>
              <p:nvPr/>
            </p:nvSpPr>
            <p:spPr>
              <a:xfrm>
                <a:off x="5324375" y="48150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2" y="125"/>
                    </a:cubicBezTo>
                    <a:cubicBezTo>
                      <a:pt x="197" y="197"/>
                      <a:pt x="36" y="304"/>
                      <a:pt x="0" y="447"/>
                    </a:cubicBezTo>
                    <a:cubicBezTo>
                      <a:pt x="0" y="465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37"/>
              <p:cNvSpPr/>
              <p:nvPr/>
            </p:nvSpPr>
            <p:spPr>
              <a:xfrm>
                <a:off x="5504650" y="46633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8" y="1"/>
                      <a:pt x="83" y="27"/>
                      <a:pt x="19" y="91"/>
                    </a:cubicBezTo>
                    <a:lnTo>
                      <a:pt x="37" y="91"/>
                    </a:lnTo>
                    <a:cubicBezTo>
                      <a:pt x="1" y="127"/>
                      <a:pt x="19" y="181"/>
                      <a:pt x="72" y="181"/>
                    </a:cubicBezTo>
                    <a:lnTo>
                      <a:pt x="341" y="181"/>
                    </a:lnTo>
                    <a:cubicBezTo>
                      <a:pt x="448" y="216"/>
                      <a:pt x="538" y="252"/>
                      <a:pt x="627" y="324"/>
                    </a:cubicBezTo>
                    <a:cubicBezTo>
                      <a:pt x="636" y="337"/>
                      <a:pt x="647" y="343"/>
                      <a:pt x="659" y="343"/>
                    </a:cubicBezTo>
                    <a:cubicBezTo>
                      <a:pt x="692" y="343"/>
                      <a:pt x="726" y="292"/>
                      <a:pt x="699" y="252"/>
                    </a:cubicBezTo>
                    <a:cubicBezTo>
                      <a:pt x="599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37"/>
              <p:cNvSpPr/>
              <p:nvPr/>
            </p:nvSpPr>
            <p:spPr>
              <a:xfrm>
                <a:off x="5130200" y="45320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72" y="169"/>
                      <a:pt x="197" y="187"/>
                      <a:pt x="287" y="241"/>
                    </a:cubicBezTo>
                    <a:cubicBezTo>
                      <a:pt x="394" y="313"/>
                      <a:pt x="484" y="402"/>
                      <a:pt x="537" y="509"/>
                    </a:cubicBezTo>
                    <a:cubicBezTo>
                      <a:pt x="543" y="527"/>
                      <a:pt x="557" y="535"/>
                      <a:pt x="573" y="535"/>
                    </a:cubicBezTo>
                    <a:cubicBezTo>
                      <a:pt x="603" y="535"/>
                      <a:pt x="639" y="503"/>
                      <a:pt x="627" y="456"/>
                    </a:cubicBezTo>
                    <a:cubicBezTo>
                      <a:pt x="591" y="330"/>
                      <a:pt x="502" y="223"/>
                      <a:pt x="412" y="134"/>
                    </a:cubicBezTo>
                    <a:cubicBezTo>
                      <a:pt x="337" y="73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37"/>
              <p:cNvSpPr/>
              <p:nvPr/>
            </p:nvSpPr>
            <p:spPr>
              <a:xfrm>
                <a:off x="5476925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8" y="5"/>
                      <a:pt x="251" y="12"/>
                    </a:cubicBezTo>
                    <a:cubicBezTo>
                      <a:pt x="54" y="388"/>
                      <a:pt x="0" y="817"/>
                      <a:pt x="108" y="1229"/>
                    </a:cubicBezTo>
                    <a:cubicBezTo>
                      <a:pt x="108" y="1264"/>
                      <a:pt x="138" y="1283"/>
                      <a:pt x="168" y="1283"/>
                    </a:cubicBezTo>
                    <a:cubicBezTo>
                      <a:pt x="185" y="1283"/>
                      <a:pt x="202" y="1278"/>
                      <a:pt x="215" y="1265"/>
                    </a:cubicBezTo>
                    <a:cubicBezTo>
                      <a:pt x="466" y="996"/>
                      <a:pt x="537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8" y="835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37"/>
              <p:cNvSpPr/>
              <p:nvPr/>
            </p:nvSpPr>
            <p:spPr>
              <a:xfrm>
                <a:off x="5354800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2" y="667"/>
                      <a:pt x="429" y="899"/>
                      <a:pt x="465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8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27"/>
                      <a:pt x="36" y="362"/>
                    </a:cubicBezTo>
                    <a:cubicBezTo>
                      <a:pt x="36" y="750"/>
                      <a:pt x="83" y="1263"/>
                      <a:pt x="446" y="1263"/>
                    </a:cubicBezTo>
                    <a:cubicBezTo>
                      <a:pt x="469" y="1263"/>
                      <a:pt x="494" y="1261"/>
                      <a:pt x="519" y="1257"/>
                    </a:cubicBezTo>
                    <a:cubicBezTo>
                      <a:pt x="555" y="1257"/>
                      <a:pt x="573" y="1239"/>
                      <a:pt x="573" y="1204"/>
                    </a:cubicBezTo>
                    <a:cubicBezTo>
                      <a:pt x="537" y="881"/>
                      <a:pt x="394" y="577"/>
                      <a:pt x="143" y="345"/>
                    </a:cubicBezTo>
                    <a:cubicBezTo>
                      <a:pt x="143" y="219"/>
                      <a:pt x="143" y="94"/>
                      <a:pt x="143" y="22"/>
                    </a:cubicBezTo>
                    <a:lnTo>
                      <a:pt x="125" y="40"/>
                    </a:lnTo>
                    <a:cubicBezTo>
                      <a:pt x="125" y="13"/>
                      <a:pt x="112" y="0"/>
                      <a:pt x="9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37"/>
              <p:cNvSpPr/>
              <p:nvPr/>
            </p:nvSpPr>
            <p:spPr>
              <a:xfrm>
                <a:off x="5262175" y="3062475"/>
                <a:ext cx="211650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0" extrusionOk="0">
                    <a:moveTo>
                      <a:pt x="2575" y="916"/>
                    </a:moveTo>
                    <a:cubicBezTo>
                      <a:pt x="2729" y="916"/>
                      <a:pt x="2953" y="1064"/>
                      <a:pt x="3079" y="1169"/>
                    </a:cubicBezTo>
                    <a:cubicBezTo>
                      <a:pt x="3759" y="1724"/>
                      <a:pt x="3777" y="2565"/>
                      <a:pt x="3777" y="3370"/>
                    </a:cubicBezTo>
                    <a:cubicBezTo>
                      <a:pt x="3741" y="3281"/>
                      <a:pt x="3723" y="3209"/>
                      <a:pt x="3687" y="3120"/>
                    </a:cubicBezTo>
                    <a:lnTo>
                      <a:pt x="3687" y="3066"/>
                    </a:lnTo>
                    <a:cubicBezTo>
                      <a:pt x="3651" y="2977"/>
                      <a:pt x="3616" y="2869"/>
                      <a:pt x="3580" y="2762"/>
                    </a:cubicBezTo>
                    <a:cubicBezTo>
                      <a:pt x="3573" y="2748"/>
                      <a:pt x="3558" y="2742"/>
                      <a:pt x="3544" y="2742"/>
                    </a:cubicBezTo>
                    <a:cubicBezTo>
                      <a:pt x="3520" y="2742"/>
                      <a:pt x="3497" y="2758"/>
                      <a:pt x="3508" y="2780"/>
                    </a:cubicBezTo>
                    <a:cubicBezTo>
                      <a:pt x="3598" y="3120"/>
                      <a:pt x="3687" y="3442"/>
                      <a:pt x="3777" y="3764"/>
                    </a:cubicBezTo>
                    <a:lnTo>
                      <a:pt x="3777" y="3800"/>
                    </a:lnTo>
                    <a:cubicBezTo>
                      <a:pt x="3419" y="3352"/>
                      <a:pt x="3079" y="2905"/>
                      <a:pt x="2774" y="2422"/>
                    </a:cubicBezTo>
                    <a:cubicBezTo>
                      <a:pt x="2578" y="2046"/>
                      <a:pt x="2452" y="1634"/>
                      <a:pt x="2417" y="1205"/>
                    </a:cubicBezTo>
                    <a:cubicBezTo>
                      <a:pt x="2394" y="990"/>
                      <a:pt x="2467" y="916"/>
                      <a:pt x="2575" y="916"/>
                    </a:cubicBezTo>
                    <a:close/>
                    <a:moveTo>
                      <a:pt x="4740" y="446"/>
                    </a:moveTo>
                    <a:cubicBezTo>
                      <a:pt x="4869" y="446"/>
                      <a:pt x="4927" y="822"/>
                      <a:pt x="4940" y="1026"/>
                    </a:cubicBezTo>
                    <a:cubicBezTo>
                      <a:pt x="4940" y="1312"/>
                      <a:pt x="4904" y="1563"/>
                      <a:pt x="4886" y="1849"/>
                    </a:cubicBezTo>
                    <a:cubicBezTo>
                      <a:pt x="4850" y="2314"/>
                      <a:pt x="4779" y="2762"/>
                      <a:pt x="4671" y="3227"/>
                    </a:cubicBezTo>
                    <a:cubicBezTo>
                      <a:pt x="4707" y="2994"/>
                      <a:pt x="4689" y="2744"/>
                      <a:pt x="4636" y="2529"/>
                    </a:cubicBezTo>
                    <a:cubicBezTo>
                      <a:pt x="4636" y="2511"/>
                      <a:pt x="4618" y="2511"/>
                      <a:pt x="4618" y="2511"/>
                    </a:cubicBezTo>
                    <a:lnTo>
                      <a:pt x="4600" y="2511"/>
                    </a:lnTo>
                    <a:cubicBezTo>
                      <a:pt x="4582" y="2511"/>
                      <a:pt x="4582" y="2511"/>
                      <a:pt x="4582" y="2529"/>
                    </a:cubicBezTo>
                    <a:cubicBezTo>
                      <a:pt x="4475" y="2780"/>
                      <a:pt x="4528" y="3209"/>
                      <a:pt x="4510" y="3478"/>
                    </a:cubicBezTo>
                    <a:cubicBezTo>
                      <a:pt x="4510" y="3585"/>
                      <a:pt x="4492" y="3692"/>
                      <a:pt x="4475" y="3800"/>
                    </a:cubicBezTo>
                    <a:cubicBezTo>
                      <a:pt x="4224" y="2780"/>
                      <a:pt x="4081" y="1634"/>
                      <a:pt x="4546" y="668"/>
                    </a:cubicBezTo>
                    <a:cubicBezTo>
                      <a:pt x="4624" y="508"/>
                      <a:pt x="4688" y="446"/>
                      <a:pt x="4740" y="446"/>
                    </a:cubicBezTo>
                    <a:close/>
                    <a:moveTo>
                      <a:pt x="1481" y="2721"/>
                    </a:moveTo>
                    <a:cubicBezTo>
                      <a:pt x="1536" y="2721"/>
                      <a:pt x="1613" y="2749"/>
                      <a:pt x="1719" y="2815"/>
                    </a:cubicBezTo>
                    <a:cubicBezTo>
                      <a:pt x="2130" y="3102"/>
                      <a:pt x="2506" y="3442"/>
                      <a:pt x="2810" y="3835"/>
                    </a:cubicBezTo>
                    <a:cubicBezTo>
                      <a:pt x="3025" y="4032"/>
                      <a:pt x="3204" y="4283"/>
                      <a:pt x="3347" y="4533"/>
                    </a:cubicBezTo>
                    <a:cubicBezTo>
                      <a:pt x="3472" y="4784"/>
                      <a:pt x="3562" y="5052"/>
                      <a:pt x="3633" y="5321"/>
                    </a:cubicBezTo>
                    <a:cubicBezTo>
                      <a:pt x="3419" y="5034"/>
                      <a:pt x="3186" y="4730"/>
                      <a:pt x="2971" y="4426"/>
                    </a:cubicBezTo>
                    <a:cubicBezTo>
                      <a:pt x="2962" y="4421"/>
                      <a:pt x="2951" y="4419"/>
                      <a:pt x="2940" y="4419"/>
                    </a:cubicBezTo>
                    <a:cubicBezTo>
                      <a:pt x="2912" y="4419"/>
                      <a:pt x="2887" y="4436"/>
                      <a:pt x="2900" y="4462"/>
                    </a:cubicBezTo>
                    <a:cubicBezTo>
                      <a:pt x="3061" y="4838"/>
                      <a:pt x="3276" y="5178"/>
                      <a:pt x="3544" y="5482"/>
                    </a:cubicBezTo>
                    <a:cubicBezTo>
                      <a:pt x="3616" y="5589"/>
                      <a:pt x="3705" y="5714"/>
                      <a:pt x="3777" y="5822"/>
                    </a:cubicBezTo>
                    <a:cubicBezTo>
                      <a:pt x="2739" y="5786"/>
                      <a:pt x="2291" y="4838"/>
                      <a:pt x="1915" y="4014"/>
                    </a:cubicBezTo>
                    <a:lnTo>
                      <a:pt x="1915" y="3997"/>
                    </a:lnTo>
                    <a:cubicBezTo>
                      <a:pt x="1808" y="3764"/>
                      <a:pt x="1665" y="3549"/>
                      <a:pt x="1522" y="3317"/>
                    </a:cubicBezTo>
                    <a:cubicBezTo>
                      <a:pt x="1382" y="3079"/>
                      <a:pt x="1286" y="2721"/>
                      <a:pt x="1481" y="2721"/>
                    </a:cubicBezTo>
                    <a:close/>
                    <a:moveTo>
                      <a:pt x="6500" y="2832"/>
                    </a:moveTo>
                    <a:cubicBezTo>
                      <a:pt x="6548" y="2832"/>
                      <a:pt x="6496" y="4179"/>
                      <a:pt x="6443" y="4337"/>
                    </a:cubicBezTo>
                    <a:cubicBezTo>
                      <a:pt x="6264" y="4999"/>
                      <a:pt x="5870" y="5571"/>
                      <a:pt x="5495" y="6144"/>
                    </a:cubicBezTo>
                    <a:cubicBezTo>
                      <a:pt x="5638" y="5679"/>
                      <a:pt x="5781" y="5231"/>
                      <a:pt x="5942" y="4802"/>
                    </a:cubicBezTo>
                    <a:cubicBezTo>
                      <a:pt x="5953" y="4770"/>
                      <a:pt x="5925" y="4744"/>
                      <a:pt x="5897" y="4744"/>
                    </a:cubicBezTo>
                    <a:cubicBezTo>
                      <a:pt x="5878" y="4744"/>
                      <a:pt x="5860" y="4755"/>
                      <a:pt x="5852" y="4784"/>
                    </a:cubicBezTo>
                    <a:cubicBezTo>
                      <a:pt x="5566" y="5446"/>
                      <a:pt x="5333" y="6144"/>
                      <a:pt x="5047" y="6824"/>
                    </a:cubicBezTo>
                    <a:cubicBezTo>
                      <a:pt x="5029" y="5697"/>
                      <a:pt x="5298" y="4569"/>
                      <a:pt x="5835" y="3567"/>
                    </a:cubicBezTo>
                    <a:lnTo>
                      <a:pt x="5817" y="3567"/>
                    </a:lnTo>
                    <a:cubicBezTo>
                      <a:pt x="5978" y="3263"/>
                      <a:pt x="6210" y="3012"/>
                      <a:pt x="6497" y="2833"/>
                    </a:cubicBezTo>
                    <a:cubicBezTo>
                      <a:pt x="6498" y="2832"/>
                      <a:pt x="6499" y="2832"/>
                      <a:pt x="6500" y="2832"/>
                    </a:cubicBezTo>
                    <a:close/>
                    <a:moveTo>
                      <a:pt x="1003" y="6341"/>
                    </a:moveTo>
                    <a:cubicBezTo>
                      <a:pt x="1450" y="6359"/>
                      <a:pt x="1844" y="6645"/>
                      <a:pt x="2166" y="6913"/>
                    </a:cubicBezTo>
                    <a:cubicBezTo>
                      <a:pt x="2667" y="7343"/>
                      <a:pt x="2971" y="7898"/>
                      <a:pt x="3383" y="8399"/>
                    </a:cubicBezTo>
                    <a:cubicBezTo>
                      <a:pt x="3061" y="8148"/>
                      <a:pt x="2721" y="7951"/>
                      <a:pt x="2399" y="7719"/>
                    </a:cubicBezTo>
                    <a:cubicBezTo>
                      <a:pt x="2388" y="7712"/>
                      <a:pt x="2379" y="7709"/>
                      <a:pt x="2370" y="7709"/>
                    </a:cubicBezTo>
                    <a:cubicBezTo>
                      <a:pt x="2334" y="7709"/>
                      <a:pt x="2316" y="7761"/>
                      <a:pt x="2345" y="7790"/>
                    </a:cubicBezTo>
                    <a:cubicBezTo>
                      <a:pt x="2739" y="8095"/>
                      <a:pt x="3150" y="8363"/>
                      <a:pt x="3526" y="8667"/>
                    </a:cubicBezTo>
                    <a:cubicBezTo>
                      <a:pt x="3580" y="8721"/>
                      <a:pt x="3616" y="8775"/>
                      <a:pt x="3669" y="8810"/>
                    </a:cubicBezTo>
                    <a:cubicBezTo>
                      <a:pt x="3578" y="8830"/>
                      <a:pt x="3487" y="8839"/>
                      <a:pt x="3397" y="8839"/>
                    </a:cubicBezTo>
                    <a:cubicBezTo>
                      <a:pt x="2418" y="8839"/>
                      <a:pt x="1485" y="7755"/>
                      <a:pt x="1092" y="6985"/>
                    </a:cubicBezTo>
                    <a:cubicBezTo>
                      <a:pt x="1039" y="6860"/>
                      <a:pt x="842" y="6341"/>
                      <a:pt x="1003" y="6341"/>
                    </a:cubicBezTo>
                    <a:close/>
                    <a:moveTo>
                      <a:pt x="7337" y="6764"/>
                    </a:moveTo>
                    <a:cubicBezTo>
                      <a:pt x="7763" y="6764"/>
                      <a:pt x="6982" y="8754"/>
                      <a:pt x="6855" y="9025"/>
                    </a:cubicBezTo>
                    <a:cubicBezTo>
                      <a:pt x="6461" y="9884"/>
                      <a:pt x="5781" y="10475"/>
                      <a:pt x="5172" y="11155"/>
                    </a:cubicBezTo>
                    <a:cubicBezTo>
                      <a:pt x="5620" y="10492"/>
                      <a:pt x="5996" y="9723"/>
                      <a:pt x="6389" y="9043"/>
                    </a:cubicBezTo>
                    <a:cubicBezTo>
                      <a:pt x="6415" y="8992"/>
                      <a:pt x="6376" y="8950"/>
                      <a:pt x="6333" y="8950"/>
                    </a:cubicBezTo>
                    <a:cubicBezTo>
                      <a:pt x="6315" y="8950"/>
                      <a:pt x="6297" y="8956"/>
                      <a:pt x="6282" y="8971"/>
                    </a:cubicBezTo>
                    <a:cubicBezTo>
                      <a:pt x="5888" y="9633"/>
                      <a:pt x="5477" y="10260"/>
                      <a:pt x="5047" y="10886"/>
                    </a:cubicBezTo>
                    <a:cubicBezTo>
                      <a:pt x="5262" y="9258"/>
                      <a:pt x="5709" y="7916"/>
                      <a:pt x="7123" y="6860"/>
                    </a:cubicBezTo>
                    <a:cubicBezTo>
                      <a:pt x="7215" y="6793"/>
                      <a:pt x="7285" y="6764"/>
                      <a:pt x="7337" y="6764"/>
                    </a:cubicBezTo>
                    <a:close/>
                    <a:moveTo>
                      <a:pt x="287" y="9795"/>
                    </a:moveTo>
                    <a:cubicBezTo>
                      <a:pt x="1057" y="9830"/>
                      <a:pt x="1790" y="10349"/>
                      <a:pt x="2345" y="10832"/>
                    </a:cubicBezTo>
                    <a:cubicBezTo>
                      <a:pt x="2828" y="11244"/>
                      <a:pt x="3097" y="11745"/>
                      <a:pt x="3419" y="12246"/>
                    </a:cubicBezTo>
                    <a:cubicBezTo>
                      <a:pt x="3061" y="11960"/>
                      <a:pt x="2667" y="11727"/>
                      <a:pt x="2399" y="11548"/>
                    </a:cubicBezTo>
                    <a:cubicBezTo>
                      <a:pt x="2390" y="11542"/>
                      <a:pt x="2381" y="11540"/>
                      <a:pt x="2373" y="11540"/>
                    </a:cubicBezTo>
                    <a:cubicBezTo>
                      <a:pt x="2330" y="11540"/>
                      <a:pt x="2300" y="11608"/>
                      <a:pt x="2345" y="11638"/>
                    </a:cubicBezTo>
                    <a:cubicBezTo>
                      <a:pt x="2721" y="11888"/>
                      <a:pt x="3061" y="12157"/>
                      <a:pt x="3383" y="12461"/>
                    </a:cubicBezTo>
                    <a:cubicBezTo>
                      <a:pt x="3454" y="12515"/>
                      <a:pt x="3508" y="12586"/>
                      <a:pt x="3562" y="12658"/>
                    </a:cubicBezTo>
                    <a:cubicBezTo>
                      <a:pt x="3491" y="12665"/>
                      <a:pt x="3422" y="12669"/>
                      <a:pt x="3355" y="12669"/>
                    </a:cubicBezTo>
                    <a:cubicBezTo>
                      <a:pt x="2469" y="12669"/>
                      <a:pt x="1871" y="12037"/>
                      <a:pt x="1289" y="11405"/>
                    </a:cubicBezTo>
                    <a:lnTo>
                      <a:pt x="1307" y="11405"/>
                    </a:lnTo>
                    <a:cubicBezTo>
                      <a:pt x="1057" y="11119"/>
                      <a:pt x="824" y="10832"/>
                      <a:pt x="609" y="10528"/>
                    </a:cubicBezTo>
                    <a:cubicBezTo>
                      <a:pt x="555" y="10439"/>
                      <a:pt x="162" y="9795"/>
                      <a:pt x="287" y="9795"/>
                    </a:cubicBezTo>
                    <a:close/>
                    <a:moveTo>
                      <a:pt x="7937" y="10876"/>
                    </a:moveTo>
                    <a:cubicBezTo>
                      <a:pt x="8103" y="10876"/>
                      <a:pt x="8192" y="11044"/>
                      <a:pt x="8107" y="11512"/>
                    </a:cubicBezTo>
                    <a:cubicBezTo>
                      <a:pt x="7982" y="12085"/>
                      <a:pt x="7749" y="12640"/>
                      <a:pt x="7409" y="13141"/>
                    </a:cubicBezTo>
                    <a:cubicBezTo>
                      <a:pt x="6890" y="13982"/>
                      <a:pt x="6139" y="14555"/>
                      <a:pt x="5351" y="15092"/>
                    </a:cubicBezTo>
                    <a:cubicBezTo>
                      <a:pt x="5870" y="14411"/>
                      <a:pt x="6353" y="13696"/>
                      <a:pt x="6783" y="12944"/>
                    </a:cubicBezTo>
                    <a:cubicBezTo>
                      <a:pt x="6808" y="12906"/>
                      <a:pt x="6771" y="12868"/>
                      <a:pt x="6734" y="12868"/>
                    </a:cubicBezTo>
                    <a:cubicBezTo>
                      <a:pt x="6719" y="12868"/>
                      <a:pt x="6704" y="12875"/>
                      <a:pt x="6694" y="12890"/>
                    </a:cubicBezTo>
                    <a:cubicBezTo>
                      <a:pt x="6192" y="13749"/>
                      <a:pt x="5584" y="14555"/>
                      <a:pt x="4886" y="15288"/>
                    </a:cubicBezTo>
                    <a:cubicBezTo>
                      <a:pt x="5190" y="14644"/>
                      <a:pt x="5405" y="13982"/>
                      <a:pt x="5709" y="13356"/>
                    </a:cubicBezTo>
                    <a:lnTo>
                      <a:pt x="5673" y="13284"/>
                    </a:lnTo>
                    <a:cubicBezTo>
                      <a:pt x="6031" y="12533"/>
                      <a:pt x="6658" y="11888"/>
                      <a:pt x="7230" y="11316"/>
                    </a:cubicBezTo>
                    <a:cubicBezTo>
                      <a:pt x="7474" y="11081"/>
                      <a:pt x="7753" y="10876"/>
                      <a:pt x="7937" y="10876"/>
                    </a:cubicBezTo>
                    <a:close/>
                    <a:moveTo>
                      <a:pt x="663" y="13280"/>
                    </a:moveTo>
                    <a:cubicBezTo>
                      <a:pt x="761" y="13280"/>
                      <a:pt x="895" y="13338"/>
                      <a:pt x="1003" y="13374"/>
                    </a:cubicBezTo>
                    <a:cubicBezTo>
                      <a:pt x="2148" y="13660"/>
                      <a:pt x="2578" y="14841"/>
                      <a:pt x="2971" y="15897"/>
                    </a:cubicBezTo>
                    <a:cubicBezTo>
                      <a:pt x="2774" y="15682"/>
                      <a:pt x="2560" y="15485"/>
                      <a:pt x="2345" y="15288"/>
                    </a:cubicBezTo>
                    <a:cubicBezTo>
                      <a:pt x="2333" y="15280"/>
                      <a:pt x="2320" y="15277"/>
                      <a:pt x="2308" y="15277"/>
                    </a:cubicBezTo>
                    <a:cubicBezTo>
                      <a:pt x="2265" y="15277"/>
                      <a:pt x="2232" y="15318"/>
                      <a:pt x="2273" y="15360"/>
                    </a:cubicBezTo>
                    <a:cubicBezTo>
                      <a:pt x="2596" y="15682"/>
                      <a:pt x="2882" y="16022"/>
                      <a:pt x="3150" y="16380"/>
                    </a:cubicBezTo>
                    <a:cubicBezTo>
                      <a:pt x="3186" y="16505"/>
                      <a:pt x="3240" y="16613"/>
                      <a:pt x="3293" y="16720"/>
                    </a:cubicBezTo>
                    <a:cubicBezTo>
                      <a:pt x="2470" y="16487"/>
                      <a:pt x="1754" y="15968"/>
                      <a:pt x="1271" y="15288"/>
                    </a:cubicBezTo>
                    <a:cubicBezTo>
                      <a:pt x="1003" y="14913"/>
                      <a:pt x="806" y="14501"/>
                      <a:pt x="663" y="14071"/>
                    </a:cubicBezTo>
                    <a:cubicBezTo>
                      <a:pt x="609" y="13893"/>
                      <a:pt x="573" y="13714"/>
                      <a:pt x="538" y="13535"/>
                    </a:cubicBezTo>
                    <a:cubicBezTo>
                      <a:pt x="502" y="13338"/>
                      <a:pt x="564" y="13280"/>
                      <a:pt x="663" y="13280"/>
                    </a:cubicBezTo>
                    <a:close/>
                    <a:moveTo>
                      <a:pt x="7754" y="15747"/>
                    </a:moveTo>
                    <a:cubicBezTo>
                      <a:pt x="7970" y="15747"/>
                      <a:pt x="7534" y="16507"/>
                      <a:pt x="7517" y="16541"/>
                    </a:cubicBezTo>
                    <a:cubicBezTo>
                      <a:pt x="7266" y="16970"/>
                      <a:pt x="6908" y="17364"/>
                      <a:pt x="6497" y="17651"/>
                    </a:cubicBezTo>
                    <a:cubicBezTo>
                      <a:pt x="6085" y="17955"/>
                      <a:pt x="5602" y="18026"/>
                      <a:pt x="5137" y="18080"/>
                    </a:cubicBezTo>
                    <a:cubicBezTo>
                      <a:pt x="5495" y="17865"/>
                      <a:pt x="5817" y="17561"/>
                      <a:pt x="6049" y="17203"/>
                    </a:cubicBezTo>
                    <a:cubicBezTo>
                      <a:pt x="6062" y="17165"/>
                      <a:pt x="6030" y="17127"/>
                      <a:pt x="5997" y="17127"/>
                    </a:cubicBezTo>
                    <a:cubicBezTo>
                      <a:pt x="5984" y="17127"/>
                      <a:pt x="5970" y="17134"/>
                      <a:pt x="5960" y="17149"/>
                    </a:cubicBezTo>
                    <a:cubicBezTo>
                      <a:pt x="5638" y="17579"/>
                      <a:pt x="5208" y="17919"/>
                      <a:pt x="4707" y="18134"/>
                    </a:cubicBezTo>
                    <a:lnTo>
                      <a:pt x="4689" y="18134"/>
                    </a:lnTo>
                    <a:cubicBezTo>
                      <a:pt x="5047" y="17776"/>
                      <a:pt x="5333" y="17382"/>
                      <a:pt x="5673" y="17024"/>
                    </a:cubicBezTo>
                    <a:cubicBezTo>
                      <a:pt x="6246" y="16452"/>
                      <a:pt x="6944" y="16022"/>
                      <a:pt x="7714" y="15754"/>
                    </a:cubicBezTo>
                    <a:cubicBezTo>
                      <a:pt x="7729" y="15749"/>
                      <a:pt x="7742" y="15747"/>
                      <a:pt x="7754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812" y="1008"/>
                      <a:pt x="3884" y="2923"/>
                      <a:pt x="4439" y="4122"/>
                    </a:cubicBezTo>
                    <a:cubicBezTo>
                      <a:pt x="4403" y="4337"/>
                      <a:pt x="4367" y="4533"/>
                      <a:pt x="4313" y="4748"/>
                    </a:cubicBezTo>
                    <a:cubicBezTo>
                      <a:pt x="4278" y="4891"/>
                      <a:pt x="4242" y="5017"/>
                      <a:pt x="4188" y="5160"/>
                    </a:cubicBezTo>
                    <a:cubicBezTo>
                      <a:pt x="4117" y="4766"/>
                      <a:pt x="4045" y="4390"/>
                      <a:pt x="3938" y="4014"/>
                    </a:cubicBezTo>
                    <a:cubicBezTo>
                      <a:pt x="4152" y="3406"/>
                      <a:pt x="3956" y="2529"/>
                      <a:pt x="3777" y="1956"/>
                    </a:cubicBezTo>
                    <a:cubicBezTo>
                      <a:pt x="3544" y="1259"/>
                      <a:pt x="3061" y="722"/>
                      <a:pt x="2309" y="650"/>
                    </a:cubicBezTo>
                    <a:cubicBezTo>
                      <a:pt x="2256" y="650"/>
                      <a:pt x="2220" y="686"/>
                      <a:pt x="2220" y="740"/>
                    </a:cubicBezTo>
                    <a:cubicBezTo>
                      <a:pt x="2202" y="2010"/>
                      <a:pt x="2846" y="3102"/>
                      <a:pt x="3759" y="3943"/>
                    </a:cubicBezTo>
                    <a:lnTo>
                      <a:pt x="3759" y="4104"/>
                    </a:lnTo>
                    <a:cubicBezTo>
                      <a:pt x="3777" y="4140"/>
                      <a:pt x="3812" y="4175"/>
                      <a:pt x="3848" y="4175"/>
                    </a:cubicBezTo>
                    <a:cubicBezTo>
                      <a:pt x="3938" y="4605"/>
                      <a:pt x="4027" y="5034"/>
                      <a:pt x="4081" y="5482"/>
                    </a:cubicBezTo>
                    <a:cubicBezTo>
                      <a:pt x="4063" y="5536"/>
                      <a:pt x="4045" y="5607"/>
                      <a:pt x="4045" y="5679"/>
                    </a:cubicBezTo>
                    <a:cubicBezTo>
                      <a:pt x="4045" y="5714"/>
                      <a:pt x="4081" y="5750"/>
                      <a:pt x="4117" y="5750"/>
                    </a:cubicBezTo>
                    <a:cubicBezTo>
                      <a:pt x="4117" y="5840"/>
                      <a:pt x="4134" y="5929"/>
                      <a:pt x="4134" y="6019"/>
                    </a:cubicBezTo>
                    <a:cubicBezTo>
                      <a:pt x="4063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4" y="5410"/>
                      <a:pt x="3794" y="5374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5" y="3148"/>
                      <a:pt x="1839" y="2432"/>
                      <a:pt x="1404" y="2432"/>
                    </a:cubicBezTo>
                    <a:cubicBezTo>
                      <a:pt x="1344" y="2432"/>
                      <a:pt x="1287" y="2445"/>
                      <a:pt x="1235" y="2475"/>
                    </a:cubicBezTo>
                    <a:cubicBezTo>
                      <a:pt x="734" y="2762"/>
                      <a:pt x="1611" y="3764"/>
                      <a:pt x="1737" y="4032"/>
                    </a:cubicBezTo>
                    <a:cubicBezTo>
                      <a:pt x="2106" y="4804"/>
                      <a:pt x="2616" y="5890"/>
                      <a:pt x="3563" y="5890"/>
                    </a:cubicBezTo>
                    <a:cubicBezTo>
                      <a:pt x="3627" y="5890"/>
                      <a:pt x="3692" y="5886"/>
                      <a:pt x="3759" y="5876"/>
                    </a:cubicBezTo>
                    <a:cubicBezTo>
                      <a:pt x="3794" y="5876"/>
                      <a:pt x="3794" y="5858"/>
                      <a:pt x="3794" y="5840"/>
                    </a:cubicBezTo>
                    <a:cubicBezTo>
                      <a:pt x="3848" y="5911"/>
                      <a:pt x="3902" y="5983"/>
                      <a:pt x="3956" y="6072"/>
                    </a:cubicBezTo>
                    <a:cubicBezTo>
                      <a:pt x="4045" y="6216"/>
                      <a:pt x="4099" y="6377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34" y="9043"/>
                      <a:pt x="3956" y="8828"/>
                      <a:pt x="3759" y="8667"/>
                    </a:cubicBezTo>
                    <a:cubicBezTo>
                      <a:pt x="3705" y="8613"/>
                      <a:pt x="3633" y="8560"/>
                      <a:pt x="3580" y="8506"/>
                    </a:cubicBezTo>
                    <a:cubicBezTo>
                      <a:pt x="3616" y="8488"/>
                      <a:pt x="3633" y="8435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70" y="6072"/>
                      <a:pt x="717" y="6108"/>
                      <a:pt x="717" y="6162"/>
                    </a:cubicBezTo>
                    <a:cubicBezTo>
                      <a:pt x="607" y="7230"/>
                      <a:pt x="2028" y="8933"/>
                      <a:pt x="3248" y="8933"/>
                    </a:cubicBezTo>
                    <a:cubicBezTo>
                      <a:pt x="3418" y="8933"/>
                      <a:pt x="3584" y="8900"/>
                      <a:pt x="3741" y="8828"/>
                    </a:cubicBezTo>
                    <a:cubicBezTo>
                      <a:pt x="3830" y="8936"/>
                      <a:pt x="3902" y="9025"/>
                      <a:pt x="3973" y="9150"/>
                    </a:cubicBezTo>
                    <a:cubicBezTo>
                      <a:pt x="4099" y="9329"/>
                      <a:pt x="4152" y="9562"/>
                      <a:pt x="4260" y="9741"/>
                    </a:cubicBezTo>
                    <a:cubicBezTo>
                      <a:pt x="4242" y="10314"/>
                      <a:pt x="4206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75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5"/>
                    </a:cubicBezTo>
                    <a:cubicBezTo>
                      <a:pt x="3973" y="12694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6"/>
                      <a:pt x="2864" y="10886"/>
                      <a:pt x="2345" y="10457"/>
                    </a:cubicBezTo>
                    <a:cubicBezTo>
                      <a:pt x="1742" y="9957"/>
                      <a:pt x="990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37" y="9526"/>
                      <a:pt x="1" y="9580"/>
                      <a:pt x="19" y="9633"/>
                    </a:cubicBezTo>
                    <a:cubicBezTo>
                      <a:pt x="144" y="10439"/>
                      <a:pt x="842" y="11119"/>
                      <a:pt x="1361" y="11691"/>
                    </a:cubicBezTo>
                    <a:cubicBezTo>
                      <a:pt x="1871" y="12279"/>
                      <a:pt x="2489" y="12747"/>
                      <a:pt x="3249" y="12747"/>
                    </a:cubicBezTo>
                    <a:cubicBezTo>
                      <a:pt x="3367" y="12747"/>
                      <a:pt x="3490" y="12736"/>
                      <a:pt x="3616" y="12711"/>
                    </a:cubicBezTo>
                    <a:cubicBezTo>
                      <a:pt x="3759" y="12944"/>
                      <a:pt x="3884" y="13177"/>
                      <a:pt x="3991" y="13409"/>
                    </a:cubicBezTo>
                    <a:cubicBezTo>
                      <a:pt x="3902" y="14573"/>
                      <a:pt x="3794" y="15736"/>
                      <a:pt x="3651" y="16899"/>
                    </a:cubicBezTo>
                    <a:cubicBezTo>
                      <a:pt x="3580" y="16720"/>
                      <a:pt x="3490" y="16559"/>
                      <a:pt x="3383" y="16398"/>
                    </a:cubicBezTo>
                    <a:cubicBezTo>
                      <a:pt x="3276" y="15646"/>
                      <a:pt x="2828" y="14823"/>
                      <a:pt x="2434" y="14233"/>
                    </a:cubicBezTo>
                    <a:cubicBezTo>
                      <a:pt x="1959" y="13529"/>
                      <a:pt x="1277" y="13015"/>
                      <a:pt x="420" y="13015"/>
                    </a:cubicBezTo>
                    <a:cubicBezTo>
                      <a:pt x="406" y="13015"/>
                      <a:pt x="391" y="13015"/>
                      <a:pt x="377" y="13016"/>
                    </a:cubicBezTo>
                    <a:cubicBezTo>
                      <a:pt x="305" y="13016"/>
                      <a:pt x="269" y="13051"/>
                      <a:pt x="269" y="13105"/>
                    </a:cubicBezTo>
                    <a:cubicBezTo>
                      <a:pt x="359" y="14698"/>
                      <a:pt x="1629" y="16756"/>
                      <a:pt x="3401" y="16792"/>
                    </a:cubicBezTo>
                    <a:cubicBezTo>
                      <a:pt x="3472" y="16988"/>
                      <a:pt x="3544" y="17203"/>
                      <a:pt x="3562" y="17436"/>
                    </a:cubicBezTo>
                    <a:cubicBezTo>
                      <a:pt x="3419" y="18563"/>
                      <a:pt x="3204" y="19673"/>
                      <a:pt x="2936" y="20782"/>
                    </a:cubicBezTo>
                    <a:cubicBezTo>
                      <a:pt x="2914" y="20836"/>
                      <a:pt x="2950" y="20870"/>
                      <a:pt x="2990" y="20870"/>
                    </a:cubicBezTo>
                    <a:cubicBezTo>
                      <a:pt x="3017" y="20870"/>
                      <a:pt x="3046" y="20854"/>
                      <a:pt x="3061" y="20818"/>
                    </a:cubicBezTo>
                    <a:cubicBezTo>
                      <a:pt x="3329" y="20120"/>
                      <a:pt x="3526" y="19404"/>
                      <a:pt x="3669" y="18671"/>
                    </a:cubicBezTo>
                    <a:cubicBezTo>
                      <a:pt x="3973" y="18563"/>
                      <a:pt x="4260" y="18456"/>
                      <a:pt x="4546" y="18331"/>
                    </a:cubicBezTo>
                    <a:cubicBezTo>
                      <a:pt x="5333" y="18241"/>
                      <a:pt x="6139" y="18223"/>
                      <a:pt x="6783" y="17651"/>
                    </a:cubicBezTo>
                    <a:cubicBezTo>
                      <a:pt x="7409" y="17096"/>
                      <a:pt x="7839" y="16362"/>
                      <a:pt x="8179" y="15557"/>
                    </a:cubicBezTo>
                    <a:cubicBezTo>
                      <a:pt x="8197" y="15485"/>
                      <a:pt x="8143" y="15414"/>
                      <a:pt x="8071" y="15414"/>
                    </a:cubicBezTo>
                    <a:lnTo>
                      <a:pt x="8125" y="15467"/>
                    </a:lnTo>
                    <a:cubicBezTo>
                      <a:pt x="7391" y="15539"/>
                      <a:pt x="6801" y="15897"/>
                      <a:pt x="6228" y="16344"/>
                    </a:cubicBezTo>
                    <a:cubicBezTo>
                      <a:pt x="5495" y="16881"/>
                      <a:pt x="5065" y="17579"/>
                      <a:pt x="4439" y="18187"/>
                    </a:cubicBezTo>
                    <a:lnTo>
                      <a:pt x="4385" y="18187"/>
                    </a:lnTo>
                    <a:cubicBezTo>
                      <a:pt x="4331" y="18187"/>
                      <a:pt x="4313" y="18241"/>
                      <a:pt x="4313" y="18277"/>
                    </a:cubicBezTo>
                    <a:cubicBezTo>
                      <a:pt x="4134" y="18366"/>
                      <a:pt x="3938" y="18438"/>
                      <a:pt x="3759" y="18492"/>
                    </a:cubicBezTo>
                    <a:cubicBezTo>
                      <a:pt x="3902" y="17794"/>
                      <a:pt x="3991" y="17078"/>
                      <a:pt x="4081" y="16362"/>
                    </a:cubicBezTo>
                    <a:cubicBezTo>
                      <a:pt x="4457" y="16112"/>
                      <a:pt x="4797" y="15825"/>
                      <a:pt x="5101" y="15485"/>
                    </a:cubicBezTo>
                    <a:lnTo>
                      <a:pt x="5119" y="15485"/>
                    </a:lnTo>
                    <a:cubicBezTo>
                      <a:pt x="7016" y="14716"/>
                      <a:pt x="8447" y="12711"/>
                      <a:pt x="8465" y="10671"/>
                    </a:cubicBezTo>
                    <a:cubicBezTo>
                      <a:pt x="8465" y="10609"/>
                      <a:pt x="8438" y="10561"/>
                      <a:pt x="8384" y="10561"/>
                    </a:cubicBezTo>
                    <a:cubicBezTo>
                      <a:pt x="8376" y="10561"/>
                      <a:pt x="8367" y="10562"/>
                      <a:pt x="8358" y="10564"/>
                    </a:cubicBezTo>
                    <a:cubicBezTo>
                      <a:pt x="7463" y="10654"/>
                      <a:pt x="6801" y="11495"/>
                      <a:pt x="6282" y="12157"/>
                    </a:cubicBezTo>
                    <a:cubicBezTo>
                      <a:pt x="5459" y="13177"/>
                      <a:pt x="5101" y="14376"/>
                      <a:pt x="4600" y="15557"/>
                    </a:cubicBezTo>
                    <a:lnTo>
                      <a:pt x="4099" y="16076"/>
                    </a:lnTo>
                    <a:cubicBezTo>
                      <a:pt x="4224" y="14751"/>
                      <a:pt x="4278" y="13427"/>
                      <a:pt x="4349" y="12157"/>
                    </a:cubicBezTo>
                    <a:cubicBezTo>
                      <a:pt x="4582" y="11924"/>
                      <a:pt x="4779" y="11674"/>
                      <a:pt x="4976" y="11423"/>
                    </a:cubicBezTo>
                    <a:cubicBezTo>
                      <a:pt x="4976" y="11458"/>
                      <a:pt x="5005" y="11477"/>
                      <a:pt x="5041" y="11477"/>
                    </a:cubicBezTo>
                    <a:cubicBezTo>
                      <a:pt x="5061" y="11477"/>
                      <a:pt x="5082" y="11471"/>
                      <a:pt x="5101" y="11459"/>
                    </a:cubicBezTo>
                    <a:cubicBezTo>
                      <a:pt x="6550" y="10260"/>
                      <a:pt x="7839" y="8399"/>
                      <a:pt x="7678" y="6430"/>
                    </a:cubicBezTo>
                    <a:cubicBezTo>
                      <a:pt x="7678" y="6360"/>
                      <a:pt x="7622" y="6312"/>
                      <a:pt x="7564" y="6312"/>
                    </a:cubicBezTo>
                    <a:cubicBezTo>
                      <a:pt x="7548" y="6312"/>
                      <a:pt x="7532" y="6315"/>
                      <a:pt x="7517" y="6323"/>
                    </a:cubicBezTo>
                    <a:cubicBezTo>
                      <a:pt x="5817" y="7325"/>
                      <a:pt x="4797" y="9150"/>
                      <a:pt x="4868" y="11119"/>
                    </a:cubicBezTo>
                    <a:lnTo>
                      <a:pt x="4367" y="11835"/>
                    </a:lnTo>
                    <a:cubicBezTo>
                      <a:pt x="4439" y="10671"/>
                      <a:pt x="4492" y="9490"/>
                      <a:pt x="4475" y="8309"/>
                    </a:cubicBezTo>
                    <a:cubicBezTo>
                      <a:pt x="4815" y="7862"/>
                      <a:pt x="5083" y="7379"/>
                      <a:pt x="5244" y="6842"/>
                    </a:cubicBezTo>
                    <a:cubicBezTo>
                      <a:pt x="6175" y="5625"/>
                      <a:pt x="7051" y="4193"/>
                      <a:pt x="6676" y="2619"/>
                    </a:cubicBezTo>
                    <a:cubicBezTo>
                      <a:pt x="6662" y="2564"/>
                      <a:pt x="6617" y="2541"/>
                      <a:pt x="6573" y="2541"/>
                    </a:cubicBezTo>
                    <a:cubicBezTo>
                      <a:pt x="6559" y="2541"/>
                      <a:pt x="6545" y="2543"/>
                      <a:pt x="6532" y="2547"/>
                    </a:cubicBezTo>
                    <a:cubicBezTo>
                      <a:pt x="5262" y="3227"/>
                      <a:pt x="4600" y="5697"/>
                      <a:pt x="4922" y="7074"/>
                    </a:cubicBezTo>
                    <a:cubicBezTo>
                      <a:pt x="4797" y="7397"/>
                      <a:pt x="4636" y="7701"/>
                      <a:pt x="4457" y="8005"/>
                    </a:cubicBezTo>
                    <a:cubicBezTo>
                      <a:pt x="4439" y="7218"/>
                      <a:pt x="4385" y="6430"/>
                      <a:pt x="4260" y="5643"/>
                    </a:cubicBezTo>
                    <a:cubicBezTo>
                      <a:pt x="4421" y="5160"/>
                      <a:pt x="4510" y="4659"/>
                      <a:pt x="4564" y="4175"/>
                    </a:cubicBezTo>
                    <a:cubicBezTo>
                      <a:pt x="4582" y="4158"/>
                      <a:pt x="4600" y="4140"/>
                      <a:pt x="4618" y="4122"/>
                    </a:cubicBezTo>
                    <a:cubicBezTo>
                      <a:pt x="4904" y="3370"/>
                      <a:pt x="5083" y="2601"/>
                      <a:pt x="5119" y="1813"/>
                    </a:cubicBezTo>
                    <a:cubicBezTo>
                      <a:pt x="5155" y="1223"/>
                      <a:pt x="5262" y="579"/>
                      <a:pt x="4958" y="60"/>
                    </a:cubicBezTo>
                    <a:cubicBezTo>
                      <a:pt x="4937" y="18"/>
                      <a:pt x="4903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37"/>
              <p:cNvSpPr/>
              <p:nvPr/>
            </p:nvSpPr>
            <p:spPr>
              <a:xfrm>
                <a:off x="4777225" y="4154125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94" y="2778"/>
                    </a:moveTo>
                    <a:cubicBezTo>
                      <a:pt x="3436" y="3118"/>
                      <a:pt x="3150" y="3511"/>
                      <a:pt x="2810" y="3869"/>
                    </a:cubicBezTo>
                    <a:cubicBezTo>
                      <a:pt x="2237" y="4442"/>
                      <a:pt x="1539" y="4871"/>
                      <a:pt x="770" y="5140"/>
                    </a:cubicBezTo>
                    <a:cubicBezTo>
                      <a:pt x="754" y="5144"/>
                      <a:pt x="741" y="5147"/>
                      <a:pt x="730" y="5147"/>
                    </a:cubicBezTo>
                    <a:cubicBezTo>
                      <a:pt x="513" y="5147"/>
                      <a:pt x="950" y="4387"/>
                      <a:pt x="967" y="4353"/>
                    </a:cubicBezTo>
                    <a:cubicBezTo>
                      <a:pt x="1217" y="3923"/>
                      <a:pt x="1575" y="3529"/>
                      <a:pt x="1987" y="3243"/>
                    </a:cubicBezTo>
                    <a:cubicBezTo>
                      <a:pt x="2398" y="2939"/>
                      <a:pt x="2881" y="2885"/>
                      <a:pt x="3347" y="2831"/>
                    </a:cubicBezTo>
                    <a:lnTo>
                      <a:pt x="3347" y="2831"/>
                    </a:lnTo>
                    <a:cubicBezTo>
                      <a:pt x="2989" y="3046"/>
                      <a:pt x="2667" y="3332"/>
                      <a:pt x="2434" y="3690"/>
                    </a:cubicBezTo>
                    <a:cubicBezTo>
                      <a:pt x="2421" y="3728"/>
                      <a:pt x="2454" y="3766"/>
                      <a:pt x="2486" y="3766"/>
                    </a:cubicBezTo>
                    <a:cubicBezTo>
                      <a:pt x="2500" y="3766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76" y="2778"/>
                    </a:cubicBezTo>
                    <a:close/>
                    <a:moveTo>
                      <a:pt x="5190" y="4191"/>
                    </a:moveTo>
                    <a:cubicBezTo>
                      <a:pt x="6013" y="4424"/>
                      <a:pt x="6729" y="4943"/>
                      <a:pt x="7212" y="5623"/>
                    </a:cubicBezTo>
                    <a:cubicBezTo>
                      <a:pt x="7481" y="5999"/>
                      <a:pt x="7677" y="6410"/>
                      <a:pt x="7821" y="6840"/>
                    </a:cubicBezTo>
                    <a:cubicBezTo>
                      <a:pt x="7874" y="7019"/>
                      <a:pt x="7910" y="7198"/>
                      <a:pt x="7946" y="7377"/>
                    </a:cubicBezTo>
                    <a:cubicBezTo>
                      <a:pt x="7982" y="7574"/>
                      <a:pt x="7919" y="7632"/>
                      <a:pt x="7821" y="7632"/>
                    </a:cubicBezTo>
                    <a:cubicBezTo>
                      <a:pt x="7722" y="7632"/>
                      <a:pt x="7588" y="7574"/>
                      <a:pt x="7481" y="7538"/>
                    </a:cubicBezTo>
                    <a:cubicBezTo>
                      <a:pt x="6335" y="7252"/>
                      <a:pt x="5906" y="6088"/>
                      <a:pt x="5512" y="5033"/>
                    </a:cubicBezTo>
                    <a:lnTo>
                      <a:pt x="5512" y="5033"/>
                    </a:lnTo>
                    <a:cubicBezTo>
                      <a:pt x="5709" y="5229"/>
                      <a:pt x="5924" y="5426"/>
                      <a:pt x="6138" y="5623"/>
                    </a:cubicBezTo>
                    <a:cubicBezTo>
                      <a:pt x="6150" y="5631"/>
                      <a:pt x="6164" y="5635"/>
                      <a:pt x="6176" y="5635"/>
                    </a:cubicBezTo>
                    <a:cubicBezTo>
                      <a:pt x="6218" y="5635"/>
                      <a:pt x="6252" y="5593"/>
                      <a:pt x="6210" y="5551"/>
                    </a:cubicBezTo>
                    <a:cubicBezTo>
                      <a:pt x="5888" y="5229"/>
                      <a:pt x="5602" y="4889"/>
                      <a:pt x="5333" y="4531"/>
                    </a:cubicBezTo>
                    <a:cubicBezTo>
                      <a:pt x="5297" y="4406"/>
                      <a:pt x="5244" y="4299"/>
                      <a:pt x="5190" y="4191"/>
                    </a:cubicBezTo>
                    <a:close/>
                    <a:moveTo>
                      <a:pt x="3597" y="5623"/>
                    </a:moveTo>
                    <a:lnTo>
                      <a:pt x="3597" y="5623"/>
                    </a:lnTo>
                    <a:cubicBezTo>
                      <a:pt x="3293" y="6267"/>
                      <a:pt x="3078" y="6929"/>
                      <a:pt x="2774" y="7556"/>
                    </a:cubicBezTo>
                    <a:lnTo>
                      <a:pt x="2756" y="7556"/>
                    </a:lnTo>
                    <a:cubicBezTo>
                      <a:pt x="2398" y="8307"/>
                      <a:pt x="1772" y="8952"/>
                      <a:pt x="1199" y="9524"/>
                    </a:cubicBezTo>
                    <a:cubicBezTo>
                      <a:pt x="944" y="9760"/>
                      <a:pt x="664" y="9967"/>
                      <a:pt x="481" y="9967"/>
                    </a:cubicBezTo>
                    <a:cubicBezTo>
                      <a:pt x="316" y="9967"/>
                      <a:pt x="229" y="9802"/>
                      <a:pt x="305" y="9345"/>
                    </a:cubicBezTo>
                    <a:cubicBezTo>
                      <a:pt x="448" y="8755"/>
                      <a:pt x="680" y="8200"/>
                      <a:pt x="1020" y="7699"/>
                    </a:cubicBezTo>
                    <a:cubicBezTo>
                      <a:pt x="1539" y="6876"/>
                      <a:pt x="2291" y="6303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4"/>
                      <a:pt x="1647" y="7896"/>
                    </a:cubicBezTo>
                    <a:cubicBezTo>
                      <a:pt x="1621" y="7934"/>
                      <a:pt x="1650" y="7972"/>
                      <a:pt x="1688" y="7972"/>
                    </a:cubicBezTo>
                    <a:cubicBezTo>
                      <a:pt x="1703" y="7972"/>
                      <a:pt x="1720" y="7965"/>
                      <a:pt x="1736" y="7949"/>
                    </a:cubicBezTo>
                    <a:cubicBezTo>
                      <a:pt x="2255" y="7108"/>
                      <a:pt x="2881" y="6339"/>
                      <a:pt x="3597" y="5623"/>
                    </a:cubicBezTo>
                    <a:close/>
                    <a:moveTo>
                      <a:pt x="5102" y="8246"/>
                    </a:moveTo>
                    <a:cubicBezTo>
                      <a:pt x="6003" y="8246"/>
                      <a:pt x="6606" y="8868"/>
                      <a:pt x="7194" y="9506"/>
                    </a:cubicBezTo>
                    <a:cubicBezTo>
                      <a:pt x="7427" y="9793"/>
                      <a:pt x="7659" y="10079"/>
                      <a:pt x="7874" y="10383"/>
                    </a:cubicBezTo>
                    <a:cubicBezTo>
                      <a:pt x="7928" y="10473"/>
                      <a:pt x="8322" y="11117"/>
                      <a:pt x="8196" y="11117"/>
                    </a:cubicBezTo>
                    <a:cubicBezTo>
                      <a:pt x="7427" y="11081"/>
                      <a:pt x="6693" y="10562"/>
                      <a:pt x="6138" y="10079"/>
                    </a:cubicBezTo>
                    <a:cubicBezTo>
                      <a:pt x="5655" y="9667"/>
                      <a:pt x="5387" y="9166"/>
                      <a:pt x="5065" y="8665"/>
                    </a:cubicBezTo>
                    <a:lnTo>
                      <a:pt x="5065" y="8665"/>
                    </a:lnTo>
                    <a:cubicBezTo>
                      <a:pt x="5423" y="8952"/>
                      <a:pt x="5816" y="9184"/>
                      <a:pt x="6085" y="9363"/>
                    </a:cubicBezTo>
                    <a:cubicBezTo>
                      <a:pt x="6093" y="9369"/>
                      <a:pt x="6102" y="9371"/>
                      <a:pt x="6110" y="9371"/>
                    </a:cubicBezTo>
                    <a:cubicBezTo>
                      <a:pt x="6153" y="9371"/>
                      <a:pt x="6183" y="9304"/>
                      <a:pt x="6138" y="9274"/>
                    </a:cubicBezTo>
                    <a:cubicBezTo>
                      <a:pt x="5763" y="9023"/>
                      <a:pt x="5423" y="8755"/>
                      <a:pt x="5100" y="8451"/>
                    </a:cubicBezTo>
                    <a:cubicBezTo>
                      <a:pt x="5029" y="8397"/>
                      <a:pt x="4975" y="8325"/>
                      <a:pt x="4922" y="8254"/>
                    </a:cubicBezTo>
                    <a:cubicBezTo>
                      <a:pt x="4983" y="8248"/>
                      <a:pt x="5043" y="8246"/>
                      <a:pt x="5102" y="8246"/>
                    </a:cubicBezTo>
                    <a:close/>
                    <a:moveTo>
                      <a:pt x="3311" y="9757"/>
                    </a:moveTo>
                    <a:lnTo>
                      <a:pt x="3311" y="9757"/>
                    </a:lnTo>
                    <a:cubicBezTo>
                      <a:pt x="2864" y="10419"/>
                      <a:pt x="2488" y="11171"/>
                      <a:pt x="2094" y="11868"/>
                    </a:cubicBezTo>
                    <a:cubicBezTo>
                      <a:pt x="2070" y="11916"/>
                      <a:pt x="2102" y="11948"/>
                      <a:pt x="2142" y="11948"/>
                    </a:cubicBezTo>
                    <a:cubicBezTo>
                      <a:pt x="2162" y="11948"/>
                      <a:pt x="2184" y="11940"/>
                      <a:pt x="2201" y="11922"/>
                    </a:cubicBezTo>
                    <a:cubicBezTo>
                      <a:pt x="2595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21" y="11654"/>
                      <a:pt x="2792" y="12996"/>
                      <a:pt x="1360" y="14052"/>
                    </a:cubicBezTo>
                    <a:cubicBezTo>
                      <a:pt x="1271" y="14118"/>
                      <a:pt x="1202" y="14148"/>
                      <a:pt x="1151" y="14148"/>
                    </a:cubicBezTo>
                    <a:cubicBezTo>
                      <a:pt x="734" y="14148"/>
                      <a:pt x="1501" y="12157"/>
                      <a:pt x="1629" y="11886"/>
                    </a:cubicBezTo>
                    <a:cubicBezTo>
                      <a:pt x="2023" y="11027"/>
                      <a:pt x="2720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8" y="12072"/>
                      <a:pt x="7014" y="13157"/>
                      <a:pt x="7391" y="13926"/>
                    </a:cubicBezTo>
                    <a:cubicBezTo>
                      <a:pt x="7445" y="14052"/>
                      <a:pt x="7642" y="14571"/>
                      <a:pt x="7498" y="14571"/>
                    </a:cubicBezTo>
                    <a:cubicBezTo>
                      <a:pt x="7051" y="14553"/>
                      <a:pt x="6639" y="14266"/>
                      <a:pt x="6317" y="13998"/>
                    </a:cubicBezTo>
                    <a:cubicBezTo>
                      <a:pt x="5816" y="13586"/>
                      <a:pt x="5512" y="13014"/>
                      <a:pt x="5100" y="12531"/>
                    </a:cubicBezTo>
                    <a:lnTo>
                      <a:pt x="5100" y="12531"/>
                    </a:lnTo>
                    <a:cubicBezTo>
                      <a:pt x="5423" y="12763"/>
                      <a:pt x="5763" y="12978"/>
                      <a:pt x="6085" y="13193"/>
                    </a:cubicBezTo>
                    <a:cubicBezTo>
                      <a:pt x="6095" y="13200"/>
                      <a:pt x="6105" y="13202"/>
                      <a:pt x="6113" y="13202"/>
                    </a:cubicBezTo>
                    <a:cubicBezTo>
                      <a:pt x="6149" y="13202"/>
                      <a:pt x="6167" y="13150"/>
                      <a:pt x="6138" y="13121"/>
                    </a:cubicBezTo>
                    <a:cubicBezTo>
                      <a:pt x="5745" y="12817"/>
                      <a:pt x="5333" y="12548"/>
                      <a:pt x="4957" y="12244"/>
                    </a:cubicBezTo>
                    <a:cubicBezTo>
                      <a:pt x="4922" y="12191"/>
                      <a:pt x="4868" y="12155"/>
                      <a:pt x="4814" y="12101"/>
                    </a:cubicBezTo>
                    <a:cubicBezTo>
                      <a:pt x="4905" y="12081"/>
                      <a:pt x="4996" y="12072"/>
                      <a:pt x="5087" y="12072"/>
                    </a:cubicBezTo>
                    <a:close/>
                    <a:moveTo>
                      <a:pt x="3436" y="14087"/>
                    </a:moveTo>
                    <a:cubicBezTo>
                      <a:pt x="3454" y="15215"/>
                      <a:pt x="3186" y="16342"/>
                      <a:pt x="2649" y="17344"/>
                    </a:cubicBezTo>
                    <a:lnTo>
                      <a:pt x="2667" y="17344"/>
                    </a:lnTo>
                    <a:cubicBezTo>
                      <a:pt x="2506" y="17631"/>
                      <a:pt x="2273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0" y="16575"/>
                    </a:cubicBezTo>
                    <a:cubicBezTo>
                      <a:pt x="2219" y="15913"/>
                      <a:pt x="2613" y="15340"/>
                      <a:pt x="2989" y="14767"/>
                    </a:cubicBezTo>
                    <a:lnTo>
                      <a:pt x="2989" y="14767"/>
                    </a:lnTo>
                    <a:cubicBezTo>
                      <a:pt x="2846" y="15233"/>
                      <a:pt x="2703" y="15680"/>
                      <a:pt x="2541" y="16110"/>
                    </a:cubicBezTo>
                    <a:cubicBezTo>
                      <a:pt x="2531" y="16142"/>
                      <a:pt x="2559" y="16168"/>
                      <a:pt x="2587" y="16168"/>
                    </a:cubicBezTo>
                    <a:cubicBezTo>
                      <a:pt x="2605" y="16168"/>
                      <a:pt x="2624" y="16156"/>
                      <a:pt x="2631" y="16128"/>
                    </a:cubicBezTo>
                    <a:cubicBezTo>
                      <a:pt x="2917" y="15465"/>
                      <a:pt x="3150" y="14767"/>
                      <a:pt x="3436" y="14087"/>
                    </a:cubicBezTo>
                    <a:close/>
                    <a:moveTo>
                      <a:pt x="4707" y="15090"/>
                    </a:moveTo>
                    <a:lnTo>
                      <a:pt x="4707" y="15090"/>
                    </a:lnTo>
                    <a:cubicBezTo>
                      <a:pt x="5745" y="15143"/>
                      <a:pt x="6192" y="16074"/>
                      <a:pt x="6568" y="16897"/>
                    </a:cubicBezTo>
                    <a:lnTo>
                      <a:pt x="6568" y="16915"/>
                    </a:lnTo>
                    <a:cubicBezTo>
                      <a:pt x="6675" y="17165"/>
                      <a:pt x="6818" y="17362"/>
                      <a:pt x="6962" y="17595"/>
                    </a:cubicBezTo>
                    <a:cubicBezTo>
                      <a:pt x="7101" y="17833"/>
                      <a:pt x="7198" y="18191"/>
                      <a:pt x="7002" y="18191"/>
                    </a:cubicBezTo>
                    <a:cubicBezTo>
                      <a:pt x="6948" y="18191"/>
                      <a:pt x="6870" y="18162"/>
                      <a:pt x="6765" y="18096"/>
                    </a:cubicBezTo>
                    <a:cubicBezTo>
                      <a:pt x="6353" y="17810"/>
                      <a:pt x="5977" y="17470"/>
                      <a:pt x="5673" y="17094"/>
                    </a:cubicBezTo>
                    <a:cubicBezTo>
                      <a:pt x="5458" y="16879"/>
                      <a:pt x="5279" y="16629"/>
                      <a:pt x="5136" y="16378"/>
                    </a:cubicBezTo>
                    <a:cubicBezTo>
                      <a:pt x="5011" y="16128"/>
                      <a:pt x="4922" y="15859"/>
                      <a:pt x="4850" y="15591"/>
                    </a:cubicBezTo>
                    <a:lnTo>
                      <a:pt x="4850" y="15591"/>
                    </a:lnTo>
                    <a:cubicBezTo>
                      <a:pt x="5083" y="15877"/>
                      <a:pt x="5297" y="16181"/>
                      <a:pt x="5530" y="16485"/>
                    </a:cubicBezTo>
                    <a:cubicBezTo>
                      <a:pt x="5535" y="16490"/>
                      <a:pt x="5542" y="16492"/>
                      <a:pt x="5550" y="16492"/>
                    </a:cubicBezTo>
                    <a:cubicBezTo>
                      <a:pt x="5571" y="16492"/>
                      <a:pt x="5597" y="16476"/>
                      <a:pt x="5584" y="16450"/>
                    </a:cubicBezTo>
                    <a:cubicBezTo>
                      <a:pt x="5423" y="16074"/>
                      <a:pt x="5208" y="15734"/>
                      <a:pt x="4939" y="15430"/>
                    </a:cubicBezTo>
                    <a:cubicBezTo>
                      <a:pt x="4868" y="15322"/>
                      <a:pt x="4778" y="15197"/>
                      <a:pt x="4707" y="15090"/>
                    </a:cubicBezTo>
                    <a:close/>
                    <a:moveTo>
                      <a:pt x="4707" y="17130"/>
                    </a:moveTo>
                    <a:cubicBezTo>
                      <a:pt x="5065" y="17559"/>
                      <a:pt x="5405" y="18006"/>
                      <a:pt x="5709" y="18490"/>
                    </a:cubicBezTo>
                    <a:cubicBezTo>
                      <a:pt x="5906" y="18865"/>
                      <a:pt x="6031" y="19277"/>
                      <a:pt x="6067" y="19707"/>
                    </a:cubicBezTo>
                    <a:cubicBezTo>
                      <a:pt x="6096" y="19927"/>
                      <a:pt x="6026" y="20003"/>
                      <a:pt x="5918" y="20003"/>
                    </a:cubicBezTo>
                    <a:cubicBezTo>
                      <a:pt x="5763" y="20003"/>
                      <a:pt x="5531" y="19848"/>
                      <a:pt x="5405" y="19742"/>
                    </a:cubicBezTo>
                    <a:cubicBezTo>
                      <a:pt x="4725" y="19188"/>
                      <a:pt x="4725" y="18347"/>
                      <a:pt x="4725" y="17541"/>
                    </a:cubicBezTo>
                    <a:lnTo>
                      <a:pt x="4725" y="17541"/>
                    </a:lnTo>
                    <a:cubicBezTo>
                      <a:pt x="4743" y="17631"/>
                      <a:pt x="4760" y="17702"/>
                      <a:pt x="4796" y="17792"/>
                    </a:cubicBezTo>
                    <a:lnTo>
                      <a:pt x="4796" y="17899"/>
                    </a:lnTo>
                    <a:lnTo>
                      <a:pt x="4814" y="17899"/>
                    </a:lnTo>
                    <a:lnTo>
                      <a:pt x="4814" y="17845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0" y="18163"/>
                      <a:pt x="4925" y="18169"/>
                      <a:pt x="4940" y="18169"/>
                    </a:cubicBezTo>
                    <a:cubicBezTo>
                      <a:pt x="4963" y="18169"/>
                      <a:pt x="4986" y="18154"/>
                      <a:pt x="4975" y="18132"/>
                    </a:cubicBezTo>
                    <a:cubicBezTo>
                      <a:pt x="4886" y="17810"/>
                      <a:pt x="4796" y="17470"/>
                      <a:pt x="4707" y="17148"/>
                    </a:cubicBezTo>
                    <a:lnTo>
                      <a:pt x="4707" y="17130"/>
                    </a:lnTo>
                    <a:close/>
                    <a:moveTo>
                      <a:pt x="4009" y="17112"/>
                    </a:moveTo>
                    <a:lnTo>
                      <a:pt x="4009" y="17112"/>
                    </a:lnTo>
                    <a:cubicBezTo>
                      <a:pt x="4277" y="18132"/>
                      <a:pt x="4403" y="19277"/>
                      <a:pt x="3937" y="20243"/>
                    </a:cubicBezTo>
                    <a:cubicBezTo>
                      <a:pt x="3860" y="20403"/>
                      <a:pt x="3796" y="20465"/>
                      <a:pt x="3744" y="20465"/>
                    </a:cubicBezTo>
                    <a:cubicBezTo>
                      <a:pt x="3614" y="20465"/>
                      <a:pt x="3556" y="20089"/>
                      <a:pt x="3544" y="19885"/>
                    </a:cubicBezTo>
                    <a:cubicBezTo>
                      <a:pt x="3544" y="19599"/>
                      <a:pt x="3579" y="19349"/>
                      <a:pt x="3597" y="19062"/>
                    </a:cubicBezTo>
                    <a:cubicBezTo>
                      <a:pt x="3633" y="18597"/>
                      <a:pt x="3705" y="18132"/>
                      <a:pt x="3812" y="17684"/>
                    </a:cubicBezTo>
                    <a:lnTo>
                      <a:pt x="3812" y="17684"/>
                    </a:lnTo>
                    <a:cubicBezTo>
                      <a:pt x="3776" y="17917"/>
                      <a:pt x="3794" y="18150"/>
                      <a:pt x="3848" y="18382"/>
                    </a:cubicBezTo>
                    <a:cubicBezTo>
                      <a:pt x="3848" y="18400"/>
                      <a:pt x="3866" y="18400"/>
                      <a:pt x="3866" y="18400"/>
                    </a:cubicBezTo>
                    <a:lnTo>
                      <a:pt x="3884" y="18400"/>
                    </a:lnTo>
                    <a:cubicBezTo>
                      <a:pt x="3902" y="18400"/>
                      <a:pt x="3902" y="18400"/>
                      <a:pt x="3902" y="18382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6"/>
                      <a:pt x="3991" y="17219"/>
                      <a:pt x="4009" y="17112"/>
                    </a:cubicBezTo>
                    <a:close/>
                    <a:moveTo>
                      <a:pt x="5476" y="1"/>
                    </a:moveTo>
                    <a:cubicBezTo>
                      <a:pt x="5452" y="1"/>
                      <a:pt x="5429" y="12"/>
                      <a:pt x="5423" y="40"/>
                    </a:cubicBezTo>
                    <a:cubicBezTo>
                      <a:pt x="5154" y="738"/>
                      <a:pt x="4939" y="1471"/>
                      <a:pt x="4796" y="2205"/>
                    </a:cubicBezTo>
                    <a:cubicBezTo>
                      <a:pt x="4492" y="2295"/>
                      <a:pt x="4206" y="2420"/>
                      <a:pt x="3937" y="2545"/>
                    </a:cubicBezTo>
                    <a:cubicBezTo>
                      <a:pt x="3132" y="2617"/>
                      <a:pt x="2345" y="2652"/>
                      <a:pt x="1700" y="3207"/>
                    </a:cubicBezTo>
                    <a:cubicBezTo>
                      <a:pt x="1056" y="3762"/>
                      <a:pt x="645" y="4514"/>
                      <a:pt x="287" y="5301"/>
                    </a:cubicBezTo>
                    <a:cubicBezTo>
                      <a:pt x="269" y="5373"/>
                      <a:pt x="322" y="5444"/>
                      <a:pt x="394" y="5444"/>
                    </a:cubicBezTo>
                    <a:lnTo>
                      <a:pt x="358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0"/>
                      <a:pt x="3418" y="3315"/>
                      <a:pt x="4045" y="2724"/>
                    </a:cubicBezTo>
                    <a:lnTo>
                      <a:pt x="4080" y="2724"/>
                    </a:lnTo>
                    <a:cubicBezTo>
                      <a:pt x="4134" y="2706"/>
                      <a:pt x="4170" y="2670"/>
                      <a:pt x="4170" y="2617"/>
                    </a:cubicBezTo>
                    <a:cubicBezTo>
                      <a:pt x="4349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82" y="3100"/>
                      <a:pt x="4474" y="3816"/>
                      <a:pt x="4403" y="4531"/>
                    </a:cubicBezTo>
                    <a:cubicBezTo>
                      <a:pt x="4027" y="4782"/>
                      <a:pt x="3669" y="5068"/>
                      <a:pt x="3383" y="5408"/>
                    </a:cubicBezTo>
                    <a:lnTo>
                      <a:pt x="3365" y="5408"/>
                    </a:lnTo>
                    <a:cubicBezTo>
                      <a:pt x="1468" y="6178"/>
                      <a:pt x="36" y="8182"/>
                      <a:pt x="0" y="10240"/>
                    </a:cubicBezTo>
                    <a:cubicBezTo>
                      <a:pt x="0" y="10294"/>
                      <a:pt x="54" y="10347"/>
                      <a:pt x="108" y="10347"/>
                    </a:cubicBezTo>
                    <a:cubicBezTo>
                      <a:pt x="1020" y="10258"/>
                      <a:pt x="1683" y="9399"/>
                      <a:pt x="2201" y="8737"/>
                    </a:cubicBezTo>
                    <a:cubicBezTo>
                      <a:pt x="3025" y="7717"/>
                      <a:pt x="3383" y="6518"/>
                      <a:pt x="3884" y="5337"/>
                    </a:cubicBezTo>
                    <a:lnTo>
                      <a:pt x="4385" y="4818"/>
                    </a:lnTo>
                    <a:lnTo>
                      <a:pt x="4385" y="4818"/>
                    </a:lnTo>
                    <a:cubicBezTo>
                      <a:pt x="4259" y="6142"/>
                      <a:pt x="4206" y="7466"/>
                      <a:pt x="4116" y="8755"/>
                    </a:cubicBezTo>
                    <a:cubicBezTo>
                      <a:pt x="3902" y="8969"/>
                      <a:pt x="3687" y="9220"/>
                      <a:pt x="3508" y="9471"/>
                    </a:cubicBezTo>
                    <a:cubicBezTo>
                      <a:pt x="3496" y="9436"/>
                      <a:pt x="3462" y="9416"/>
                      <a:pt x="3430" y="9416"/>
                    </a:cubicBezTo>
                    <a:cubicBezTo>
                      <a:pt x="3412" y="9416"/>
                      <a:pt x="3395" y="9422"/>
                      <a:pt x="3383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54" y="14582"/>
                      <a:pt x="917" y="14582"/>
                    </a:cubicBezTo>
                    <a:cubicBezTo>
                      <a:pt x="934" y="14582"/>
                      <a:pt x="951" y="14578"/>
                      <a:pt x="967" y="14571"/>
                    </a:cubicBezTo>
                    <a:cubicBezTo>
                      <a:pt x="2667" y="13569"/>
                      <a:pt x="3687" y="11725"/>
                      <a:pt x="3615" y="9757"/>
                    </a:cubicBezTo>
                    <a:lnTo>
                      <a:pt x="4098" y="9041"/>
                    </a:lnTo>
                    <a:lnTo>
                      <a:pt x="4098" y="9041"/>
                    </a:lnTo>
                    <a:cubicBezTo>
                      <a:pt x="4027" y="10204"/>
                      <a:pt x="3973" y="11385"/>
                      <a:pt x="4009" y="12566"/>
                    </a:cubicBezTo>
                    <a:cubicBezTo>
                      <a:pt x="3669" y="13014"/>
                      <a:pt x="3400" y="13497"/>
                      <a:pt x="3221" y="14034"/>
                    </a:cubicBezTo>
                    <a:cubicBezTo>
                      <a:pt x="2291" y="15251"/>
                      <a:pt x="1414" y="16682"/>
                      <a:pt x="1790" y="18257"/>
                    </a:cubicBezTo>
                    <a:cubicBezTo>
                      <a:pt x="1802" y="18305"/>
                      <a:pt x="1846" y="18329"/>
                      <a:pt x="1889" y="18329"/>
                    </a:cubicBezTo>
                    <a:cubicBezTo>
                      <a:pt x="1911" y="18329"/>
                      <a:pt x="1933" y="18323"/>
                      <a:pt x="1951" y="18311"/>
                    </a:cubicBezTo>
                    <a:cubicBezTo>
                      <a:pt x="3221" y="17649"/>
                      <a:pt x="3884" y="15179"/>
                      <a:pt x="3544" y="13801"/>
                    </a:cubicBezTo>
                    <a:cubicBezTo>
                      <a:pt x="3687" y="13479"/>
                      <a:pt x="3830" y="13175"/>
                      <a:pt x="4009" y="12871"/>
                    </a:cubicBezTo>
                    <a:cubicBezTo>
                      <a:pt x="4027" y="13658"/>
                      <a:pt x="4098" y="14445"/>
                      <a:pt x="4206" y="15233"/>
                    </a:cubicBezTo>
                    <a:cubicBezTo>
                      <a:pt x="4063" y="15716"/>
                      <a:pt x="3955" y="16199"/>
                      <a:pt x="3919" y="16700"/>
                    </a:cubicBezTo>
                    <a:cubicBezTo>
                      <a:pt x="3884" y="16718"/>
                      <a:pt x="3866" y="16736"/>
                      <a:pt x="3848" y="16754"/>
                    </a:cubicBezTo>
                    <a:cubicBezTo>
                      <a:pt x="3561" y="17505"/>
                      <a:pt x="3400" y="18275"/>
                      <a:pt x="3347" y="19062"/>
                    </a:cubicBezTo>
                    <a:cubicBezTo>
                      <a:pt x="3311" y="19653"/>
                      <a:pt x="3221" y="20297"/>
                      <a:pt x="3508" y="20816"/>
                    </a:cubicBezTo>
                    <a:cubicBezTo>
                      <a:pt x="3529" y="20858"/>
                      <a:pt x="3562" y="20875"/>
                      <a:pt x="3597" y="20875"/>
                    </a:cubicBezTo>
                    <a:cubicBezTo>
                      <a:pt x="3621" y="20875"/>
                      <a:pt x="3647" y="20867"/>
                      <a:pt x="3669" y="20852"/>
                    </a:cubicBezTo>
                    <a:cubicBezTo>
                      <a:pt x="4653" y="19868"/>
                      <a:pt x="4599" y="17953"/>
                      <a:pt x="4045" y="16754"/>
                    </a:cubicBezTo>
                    <a:cubicBezTo>
                      <a:pt x="4063" y="16539"/>
                      <a:pt x="4098" y="16324"/>
                      <a:pt x="4152" y="16128"/>
                    </a:cubicBezTo>
                    <a:cubicBezTo>
                      <a:pt x="4188" y="15984"/>
                      <a:pt x="4242" y="15859"/>
                      <a:pt x="4277" y="15716"/>
                    </a:cubicBezTo>
                    <a:cubicBezTo>
                      <a:pt x="4349" y="16110"/>
                      <a:pt x="4438" y="16485"/>
                      <a:pt x="4528" y="16861"/>
                    </a:cubicBezTo>
                    <a:cubicBezTo>
                      <a:pt x="4313" y="17470"/>
                      <a:pt x="4510" y="18347"/>
                      <a:pt x="4689" y="18919"/>
                    </a:cubicBezTo>
                    <a:cubicBezTo>
                      <a:pt x="4922" y="19617"/>
                      <a:pt x="5405" y="20154"/>
                      <a:pt x="6156" y="20225"/>
                    </a:cubicBezTo>
                    <a:cubicBezTo>
                      <a:pt x="6210" y="20225"/>
                      <a:pt x="6246" y="20190"/>
                      <a:pt x="6246" y="20136"/>
                    </a:cubicBezTo>
                    <a:cubicBezTo>
                      <a:pt x="6282" y="18865"/>
                      <a:pt x="5619" y="17774"/>
                      <a:pt x="4707" y="16915"/>
                    </a:cubicBezTo>
                    <a:lnTo>
                      <a:pt x="4707" y="16772"/>
                    </a:lnTo>
                    <a:cubicBezTo>
                      <a:pt x="4707" y="16718"/>
                      <a:pt x="4671" y="16700"/>
                      <a:pt x="4617" y="16700"/>
                    </a:cubicBezTo>
                    <a:cubicBezTo>
                      <a:pt x="4528" y="16271"/>
                      <a:pt x="4456" y="15841"/>
                      <a:pt x="4403" y="15394"/>
                    </a:cubicBezTo>
                    <a:cubicBezTo>
                      <a:pt x="4403" y="15340"/>
                      <a:pt x="4420" y="15269"/>
                      <a:pt x="4420" y="15197"/>
                    </a:cubicBezTo>
                    <a:cubicBezTo>
                      <a:pt x="4420" y="15161"/>
                      <a:pt x="4403" y="15125"/>
                      <a:pt x="4367" y="15125"/>
                    </a:cubicBezTo>
                    <a:cubicBezTo>
                      <a:pt x="4367" y="15036"/>
                      <a:pt x="4349" y="14946"/>
                      <a:pt x="4331" y="14857"/>
                    </a:cubicBezTo>
                    <a:lnTo>
                      <a:pt x="4331" y="14857"/>
                    </a:lnTo>
                    <a:cubicBezTo>
                      <a:pt x="4420" y="14982"/>
                      <a:pt x="4510" y="15125"/>
                      <a:pt x="4599" y="15233"/>
                    </a:cubicBezTo>
                    <a:lnTo>
                      <a:pt x="4725" y="15412"/>
                    </a:lnTo>
                    <a:cubicBezTo>
                      <a:pt x="4689" y="15412"/>
                      <a:pt x="4671" y="15447"/>
                      <a:pt x="4671" y="15501"/>
                    </a:cubicBezTo>
                    <a:cubicBezTo>
                      <a:pt x="4778" y="16342"/>
                      <a:pt x="5244" y="16933"/>
                      <a:pt x="5816" y="17523"/>
                    </a:cubicBezTo>
                    <a:cubicBezTo>
                      <a:pt x="6022" y="17729"/>
                      <a:pt x="6648" y="18439"/>
                      <a:pt x="7075" y="18439"/>
                    </a:cubicBezTo>
                    <a:cubicBezTo>
                      <a:pt x="7130" y="18439"/>
                      <a:pt x="7183" y="18427"/>
                      <a:pt x="7230" y="18400"/>
                    </a:cubicBezTo>
                    <a:cubicBezTo>
                      <a:pt x="7731" y="18114"/>
                      <a:pt x="6872" y="17112"/>
                      <a:pt x="6729" y="16825"/>
                    </a:cubicBezTo>
                    <a:cubicBezTo>
                      <a:pt x="6377" y="16070"/>
                      <a:pt x="5867" y="14985"/>
                      <a:pt x="4905" y="14985"/>
                    </a:cubicBezTo>
                    <a:cubicBezTo>
                      <a:pt x="4841" y="14985"/>
                      <a:pt x="4775" y="14990"/>
                      <a:pt x="4707" y="15000"/>
                    </a:cubicBezTo>
                    <a:cubicBezTo>
                      <a:pt x="4689" y="15000"/>
                      <a:pt x="4671" y="15018"/>
                      <a:pt x="4671" y="15036"/>
                    </a:cubicBezTo>
                    <a:cubicBezTo>
                      <a:pt x="4617" y="14964"/>
                      <a:pt x="4564" y="14875"/>
                      <a:pt x="4528" y="14803"/>
                    </a:cubicBezTo>
                    <a:cubicBezTo>
                      <a:pt x="4420" y="14660"/>
                      <a:pt x="4367" y="14499"/>
                      <a:pt x="4277" y="14356"/>
                    </a:cubicBezTo>
                    <a:cubicBezTo>
                      <a:pt x="4206" y="13443"/>
                      <a:pt x="4170" y="12531"/>
                      <a:pt x="4206" y="11618"/>
                    </a:cubicBezTo>
                    <a:lnTo>
                      <a:pt x="4206" y="11618"/>
                    </a:lnTo>
                    <a:cubicBezTo>
                      <a:pt x="4349" y="11833"/>
                      <a:pt x="4510" y="12030"/>
                      <a:pt x="4725" y="12208"/>
                    </a:cubicBezTo>
                    <a:cubicBezTo>
                      <a:pt x="4778" y="12262"/>
                      <a:pt x="4832" y="12316"/>
                      <a:pt x="4904" y="12370"/>
                    </a:cubicBezTo>
                    <a:cubicBezTo>
                      <a:pt x="4850" y="12387"/>
                      <a:pt x="4832" y="12441"/>
                      <a:pt x="4850" y="12477"/>
                    </a:cubicBezTo>
                    <a:cubicBezTo>
                      <a:pt x="5279" y="13533"/>
                      <a:pt x="6461" y="14767"/>
                      <a:pt x="7659" y="14803"/>
                    </a:cubicBezTo>
                    <a:cubicBezTo>
                      <a:pt x="7713" y="14803"/>
                      <a:pt x="7749" y="14750"/>
                      <a:pt x="7767" y="14696"/>
                    </a:cubicBezTo>
                    <a:cubicBezTo>
                      <a:pt x="7877" y="13628"/>
                      <a:pt x="6442" y="11925"/>
                      <a:pt x="5230" y="11925"/>
                    </a:cubicBezTo>
                    <a:cubicBezTo>
                      <a:pt x="5062" y="11925"/>
                      <a:pt x="4898" y="11957"/>
                      <a:pt x="4743" y="12030"/>
                    </a:cubicBezTo>
                    <a:cubicBezTo>
                      <a:pt x="4653" y="11940"/>
                      <a:pt x="4564" y="11833"/>
                      <a:pt x="4492" y="11725"/>
                    </a:cubicBezTo>
                    <a:cubicBezTo>
                      <a:pt x="4367" y="11528"/>
                      <a:pt x="4313" y="11314"/>
                      <a:pt x="4206" y="11117"/>
                    </a:cubicBezTo>
                    <a:cubicBezTo>
                      <a:pt x="4224" y="10544"/>
                      <a:pt x="4259" y="9972"/>
                      <a:pt x="4295" y="9399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599" y="8307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38" y="10419"/>
                    </a:cubicBezTo>
                    <a:cubicBezTo>
                      <a:pt x="6724" y="10918"/>
                      <a:pt x="7492" y="11352"/>
                      <a:pt x="8282" y="11352"/>
                    </a:cubicBezTo>
                    <a:cubicBezTo>
                      <a:pt x="8313" y="11352"/>
                      <a:pt x="8344" y="11351"/>
                      <a:pt x="8375" y="11350"/>
                    </a:cubicBezTo>
                    <a:cubicBezTo>
                      <a:pt x="8429" y="11350"/>
                      <a:pt x="8465" y="11296"/>
                      <a:pt x="8465" y="11242"/>
                    </a:cubicBezTo>
                    <a:cubicBezTo>
                      <a:pt x="8322" y="10437"/>
                      <a:pt x="7642" y="9757"/>
                      <a:pt x="7123" y="9166"/>
                    </a:cubicBezTo>
                    <a:cubicBezTo>
                      <a:pt x="6597" y="8594"/>
                      <a:pt x="5990" y="8128"/>
                      <a:pt x="5223" y="8128"/>
                    </a:cubicBezTo>
                    <a:cubicBezTo>
                      <a:pt x="5103" y="8128"/>
                      <a:pt x="4978" y="8140"/>
                      <a:pt x="4850" y="8164"/>
                    </a:cubicBezTo>
                    <a:cubicBezTo>
                      <a:pt x="4707" y="7932"/>
                      <a:pt x="4582" y="7699"/>
                      <a:pt x="4474" y="7448"/>
                    </a:cubicBezTo>
                    <a:cubicBezTo>
                      <a:pt x="4564" y="6285"/>
                      <a:pt x="4671" y="5122"/>
                      <a:pt x="4832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90" y="5229"/>
                      <a:pt x="5637" y="6035"/>
                      <a:pt x="6031" y="6625"/>
                    </a:cubicBezTo>
                    <a:cubicBezTo>
                      <a:pt x="6506" y="7329"/>
                      <a:pt x="7190" y="7860"/>
                      <a:pt x="8063" y="7860"/>
                    </a:cubicBezTo>
                    <a:cubicBezTo>
                      <a:pt x="8078" y="7860"/>
                      <a:pt x="8092" y="7860"/>
                      <a:pt x="8107" y="7860"/>
                    </a:cubicBezTo>
                    <a:cubicBezTo>
                      <a:pt x="8161" y="7860"/>
                      <a:pt x="8214" y="7806"/>
                      <a:pt x="8214" y="7753"/>
                    </a:cubicBezTo>
                    <a:cubicBezTo>
                      <a:pt x="8125" y="6178"/>
                      <a:pt x="6836" y="4120"/>
                      <a:pt x="5083" y="4084"/>
                    </a:cubicBezTo>
                    <a:cubicBezTo>
                      <a:pt x="4993" y="3869"/>
                      <a:pt x="4939" y="3655"/>
                      <a:pt x="4904" y="3440"/>
                    </a:cubicBezTo>
                    <a:cubicBezTo>
                      <a:pt x="5065" y="2312"/>
                      <a:pt x="5279" y="1185"/>
                      <a:pt x="5548" y="76"/>
                    </a:cubicBezTo>
                    <a:cubicBezTo>
                      <a:pt x="5559" y="31"/>
                      <a:pt x="5515" y="1"/>
                      <a:pt x="547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7"/>
              <p:cNvSpPr/>
              <p:nvPr/>
            </p:nvSpPr>
            <p:spPr>
              <a:xfrm>
                <a:off x="5516950" y="2790425"/>
                <a:ext cx="548750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7" extrusionOk="0">
                    <a:moveTo>
                      <a:pt x="12340" y="956"/>
                    </a:moveTo>
                    <a:lnTo>
                      <a:pt x="12340" y="974"/>
                    </a:lnTo>
                    <a:cubicBezTo>
                      <a:pt x="12347" y="971"/>
                      <a:pt x="12354" y="969"/>
                      <a:pt x="12360" y="969"/>
                    </a:cubicBezTo>
                    <a:cubicBezTo>
                      <a:pt x="12488" y="969"/>
                      <a:pt x="12357" y="1657"/>
                      <a:pt x="12340" y="1726"/>
                    </a:cubicBezTo>
                    <a:cubicBezTo>
                      <a:pt x="12250" y="2030"/>
                      <a:pt x="12107" y="2334"/>
                      <a:pt x="11910" y="2620"/>
                    </a:cubicBezTo>
                    <a:cubicBezTo>
                      <a:pt x="11660" y="3014"/>
                      <a:pt x="11320" y="3354"/>
                      <a:pt x="10926" y="3605"/>
                    </a:cubicBezTo>
                    <a:cubicBezTo>
                      <a:pt x="11355" y="3265"/>
                      <a:pt x="11713" y="2835"/>
                      <a:pt x="12000" y="2370"/>
                    </a:cubicBezTo>
                    <a:cubicBezTo>
                      <a:pt x="12161" y="2119"/>
                      <a:pt x="12250" y="1851"/>
                      <a:pt x="12268" y="1565"/>
                    </a:cubicBezTo>
                    <a:cubicBezTo>
                      <a:pt x="12286" y="1368"/>
                      <a:pt x="12304" y="1171"/>
                      <a:pt x="12340" y="956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7" y="443"/>
                      <a:pt x="9262" y="652"/>
                    </a:cubicBezTo>
                    <a:cubicBezTo>
                      <a:pt x="9978" y="1582"/>
                      <a:pt x="10067" y="2602"/>
                      <a:pt x="9942" y="3712"/>
                    </a:cubicBezTo>
                    <a:cubicBezTo>
                      <a:pt x="9888" y="3569"/>
                      <a:pt x="9817" y="3426"/>
                      <a:pt x="9709" y="3318"/>
                    </a:cubicBezTo>
                    <a:cubicBezTo>
                      <a:pt x="9697" y="3300"/>
                      <a:pt x="9681" y="3292"/>
                      <a:pt x="9665" y="3292"/>
                    </a:cubicBezTo>
                    <a:cubicBezTo>
                      <a:pt x="9634" y="3292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9" y="3068"/>
                      <a:pt x="9244" y="2710"/>
                      <a:pt x="8975" y="2388"/>
                    </a:cubicBezTo>
                    <a:cubicBezTo>
                      <a:pt x="8850" y="2119"/>
                      <a:pt x="8779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110" y="453"/>
                    </a:moveTo>
                    <a:cubicBezTo>
                      <a:pt x="12380" y="453"/>
                      <a:pt x="12159" y="1045"/>
                      <a:pt x="12143" y="1171"/>
                    </a:cubicBezTo>
                    <a:cubicBezTo>
                      <a:pt x="12089" y="1779"/>
                      <a:pt x="11874" y="2352"/>
                      <a:pt x="11499" y="2799"/>
                    </a:cubicBezTo>
                    <a:cubicBezTo>
                      <a:pt x="11266" y="3068"/>
                      <a:pt x="11015" y="3318"/>
                      <a:pt x="10747" y="3551"/>
                    </a:cubicBezTo>
                    <a:cubicBezTo>
                      <a:pt x="10658" y="3622"/>
                      <a:pt x="10586" y="3694"/>
                      <a:pt x="10497" y="3766"/>
                    </a:cubicBezTo>
                    <a:cubicBezTo>
                      <a:pt x="10819" y="3211"/>
                      <a:pt x="11051" y="2602"/>
                      <a:pt x="11177" y="1958"/>
                    </a:cubicBezTo>
                    <a:lnTo>
                      <a:pt x="11177" y="1958"/>
                    </a:lnTo>
                    <a:lnTo>
                      <a:pt x="11159" y="1976"/>
                    </a:lnTo>
                    <a:cubicBezTo>
                      <a:pt x="11194" y="1761"/>
                      <a:pt x="11194" y="1565"/>
                      <a:pt x="11177" y="1350"/>
                    </a:cubicBezTo>
                    <a:cubicBezTo>
                      <a:pt x="11373" y="1010"/>
                      <a:pt x="11552" y="652"/>
                      <a:pt x="11964" y="491"/>
                    </a:cubicBezTo>
                    <a:cubicBezTo>
                      <a:pt x="12024" y="464"/>
                      <a:pt x="12072" y="453"/>
                      <a:pt x="12110" y="453"/>
                    </a:cubicBezTo>
                    <a:close/>
                    <a:moveTo>
                      <a:pt x="13437" y="1721"/>
                    </a:moveTo>
                    <a:cubicBezTo>
                      <a:pt x="13507" y="1721"/>
                      <a:pt x="13577" y="1723"/>
                      <a:pt x="13646" y="1726"/>
                    </a:cubicBezTo>
                    <a:lnTo>
                      <a:pt x="13646" y="1744"/>
                    </a:lnTo>
                    <a:cubicBezTo>
                      <a:pt x="13861" y="1744"/>
                      <a:pt x="13789" y="1779"/>
                      <a:pt x="13682" y="1958"/>
                    </a:cubicBezTo>
                    <a:cubicBezTo>
                      <a:pt x="13574" y="2137"/>
                      <a:pt x="13449" y="2370"/>
                      <a:pt x="13324" y="2567"/>
                    </a:cubicBezTo>
                    <a:cubicBezTo>
                      <a:pt x="12823" y="3318"/>
                      <a:pt x="11874" y="3587"/>
                      <a:pt x="11051" y="3927"/>
                    </a:cubicBezTo>
                    <a:lnTo>
                      <a:pt x="11033" y="3927"/>
                    </a:lnTo>
                    <a:cubicBezTo>
                      <a:pt x="11020" y="3886"/>
                      <a:pt x="10986" y="3866"/>
                      <a:pt x="10948" y="3866"/>
                    </a:cubicBezTo>
                    <a:cubicBezTo>
                      <a:pt x="10935" y="3866"/>
                      <a:pt x="10922" y="3869"/>
                      <a:pt x="10908" y="3873"/>
                    </a:cubicBezTo>
                    <a:lnTo>
                      <a:pt x="10908" y="3819"/>
                    </a:lnTo>
                    <a:cubicBezTo>
                      <a:pt x="11588" y="3426"/>
                      <a:pt x="12107" y="2799"/>
                      <a:pt x="12376" y="2066"/>
                    </a:cubicBezTo>
                    <a:cubicBezTo>
                      <a:pt x="12663" y="1778"/>
                      <a:pt x="13053" y="1721"/>
                      <a:pt x="13437" y="1721"/>
                    </a:cubicBezTo>
                    <a:close/>
                    <a:moveTo>
                      <a:pt x="12805" y="3282"/>
                    </a:moveTo>
                    <a:cubicBezTo>
                      <a:pt x="12805" y="3300"/>
                      <a:pt x="12823" y="3300"/>
                      <a:pt x="12841" y="3300"/>
                    </a:cubicBezTo>
                    <a:cubicBezTo>
                      <a:pt x="13091" y="3300"/>
                      <a:pt x="13342" y="3336"/>
                      <a:pt x="13574" y="3390"/>
                    </a:cubicBezTo>
                    <a:cubicBezTo>
                      <a:pt x="13625" y="3407"/>
                      <a:pt x="14252" y="3824"/>
                      <a:pt x="14033" y="3824"/>
                    </a:cubicBezTo>
                    <a:cubicBezTo>
                      <a:pt x="14020" y="3824"/>
                      <a:pt x="14005" y="3822"/>
                      <a:pt x="13986" y="3819"/>
                    </a:cubicBezTo>
                    <a:cubicBezTo>
                      <a:pt x="13825" y="3819"/>
                      <a:pt x="13646" y="3819"/>
                      <a:pt x="13485" y="3855"/>
                    </a:cubicBezTo>
                    <a:cubicBezTo>
                      <a:pt x="12912" y="3931"/>
                      <a:pt x="12430" y="4098"/>
                      <a:pt x="11923" y="4098"/>
                    </a:cubicBezTo>
                    <a:cubicBezTo>
                      <a:pt x="11717" y="4098"/>
                      <a:pt x="11506" y="4071"/>
                      <a:pt x="11284" y="3998"/>
                    </a:cubicBezTo>
                    <a:cubicBezTo>
                      <a:pt x="11821" y="3837"/>
                      <a:pt x="12322" y="3587"/>
                      <a:pt x="12805" y="3282"/>
                    </a:cubicBezTo>
                    <a:close/>
                    <a:moveTo>
                      <a:pt x="10703" y="216"/>
                    </a:moveTo>
                    <a:cubicBezTo>
                      <a:pt x="10736" y="216"/>
                      <a:pt x="10759" y="244"/>
                      <a:pt x="10765" y="312"/>
                    </a:cubicBezTo>
                    <a:cubicBezTo>
                      <a:pt x="10783" y="473"/>
                      <a:pt x="10819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8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1" y="3998"/>
                      <a:pt x="10085" y="4231"/>
                    </a:cubicBezTo>
                    <a:cubicBezTo>
                      <a:pt x="10068" y="4076"/>
                      <a:pt x="10034" y="3938"/>
                      <a:pt x="10000" y="3801"/>
                    </a:cubicBezTo>
                    <a:lnTo>
                      <a:pt x="10000" y="3801"/>
                    </a:lnTo>
                    <a:cubicBezTo>
                      <a:pt x="10028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39" y="885"/>
                    </a:cubicBezTo>
                    <a:cubicBezTo>
                      <a:pt x="10139" y="870"/>
                      <a:pt x="10544" y="216"/>
                      <a:pt x="10703" y="216"/>
                    </a:cubicBezTo>
                    <a:close/>
                    <a:moveTo>
                      <a:pt x="7633" y="1511"/>
                    </a:moveTo>
                    <a:lnTo>
                      <a:pt x="7633" y="1511"/>
                    </a:lnTo>
                    <a:cubicBezTo>
                      <a:pt x="8116" y="1779"/>
                      <a:pt x="8546" y="2119"/>
                      <a:pt x="8886" y="2531"/>
                    </a:cubicBezTo>
                    <a:cubicBezTo>
                      <a:pt x="8940" y="2585"/>
                      <a:pt x="8975" y="2638"/>
                      <a:pt x="9011" y="2692"/>
                    </a:cubicBezTo>
                    <a:cubicBezTo>
                      <a:pt x="9047" y="2746"/>
                      <a:pt x="9065" y="2781"/>
                      <a:pt x="9101" y="2817"/>
                    </a:cubicBezTo>
                    <a:cubicBezTo>
                      <a:pt x="9298" y="3157"/>
                      <a:pt x="9441" y="3533"/>
                      <a:pt x="9548" y="3909"/>
                    </a:cubicBezTo>
                    <a:cubicBezTo>
                      <a:pt x="9512" y="3927"/>
                      <a:pt x="9512" y="3963"/>
                      <a:pt x="9512" y="3980"/>
                    </a:cubicBezTo>
                    <a:cubicBezTo>
                      <a:pt x="9530" y="4088"/>
                      <a:pt x="9566" y="4213"/>
                      <a:pt x="9602" y="4320"/>
                    </a:cubicBezTo>
                    <a:cubicBezTo>
                      <a:pt x="9512" y="4249"/>
                      <a:pt x="9405" y="4195"/>
                      <a:pt x="9315" y="4124"/>
                    </a:cubicBezTo>
                    <a:cubicBezTo>
                      <a:pt x="9298" y="4052"/>
                      <a:pt x="9280" y="3998"/>
                      <a:pt x="9280" y="3927"/>
                    </a:cubicBezTo>
                    <a:lnTo>
                      <a:pt x="9298" y="3927"/>
                    </a:lnTo>
                    <a:cubicBezTo>
                      <a:pt x="9289" y="3900"/>
                      <a:pt x="9266" y="3886"/>
                      <a:pt x="9244" y="3886"/>
                    </a:cubicBezTo>
                    <a:cubicBezTo>
                      <a:pt x="9221" y="3886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40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1" y="1582"/>
                      <a:pt x="7633" y="1511"/>
                    </a:cubicBezTo>
                    <a:close/>
                    <a:moveTo>
                      <a:pt x="10711" y="3927"/>
                    </a:moveTo>
                    <a:cubicBezTo>
                      <a:pt x="10711" y="3980"/>
                      <a:pt x="10711" y="4016"/>
                      <a:pt x="10693" y="4070"/>
                    </a:cubicBezTo>
                    <a:cubicBezTo>
                      <a:pt x="10586" y="4177"/>
                      <a:pt x="10497" y="4320"/>
                      <a:pt x="10425" y="4446"/>
                    </a:cubicBezTo>
                    <a:cubicBezTo>
                      <a:pt x="10497" y="4267"/>
                      <a:pt x="10586" y="4106"/>
                      <a:pt x="10675" y="3945"/>
                    </a:cubicBezTo>
                    <a:lnTo>
                      <a:pt x="10711" y="3927"/>
                    </a:lnTo>
                    <a:close/>
                    <a:moveTo>
                      <a:pt x="9369" y="4303"/>
                    </a:moveTo>
                    <a:cubicBezTo>
                      <a:pt x="9477" y="4356"/>
                      <a:pt x="9566" y="4410"/>
                      <a:pt x="9655" y="4481"/>
                    </a:cubicBezTo>
                    <a:cubicBezTo>
                      <a:pt x="9709" y="4643"/>
                      <a:pt x="9817" y="4768"/>
                      <a:pt x="9960" y="4857"/>
                    </a:cubicBezTo>
                    <a:lnTo>
                      <a:pt x="9888" y="4839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94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cubicBezTo>
                      <a:pt x="10246" y="6683"/>
                      <a:pt x="10121" y="6915"/>
                      <a:pt x="9978" y="7148"/>
                    </a:cubicBezTo>
                    <a:lnTo>
                      <a:pt x="10013" y="6844"/>
                    </a:lnTo>
                    <a:cubicBezTo>
                      <a:pt x="10085" y="6683"/>
                      <a:pt x="10210" y="6539"/>
                      <a:pt x="10335" y="6432"/>
                    </a:cubicBezTo>
                    <a:close/>
                    <a:moveTo>
                      <a:pt x="11884" y="8156"/>
                    </a:moveTo>
                    <a:cubicBezTo>
                      <a:pt x="11741" y="8341"/>
                      <a:pt x="11602" y="8530"/>
                      <a:pt x="11469" y="8723"/>
                    </a:cubicBezTo>
                    <a:lnTo>
                      <a:pt x="11469" y="8723"/>
                    </a:lnTo>
                    <a:cubicBezTo>
                      <a:pt x="11606" y="8534"/>
                      <a:pt x="11745" y="8345"/>
                      <a:pt x="11884" y="8156"/>
                    </a:cubicBezTo>
                    <a:close/>
                    <a:moveTo>
                      <a:pt x="5275" y="7633"/>
                    </a:moveTo>
                    <a:cubicBezTo>
                      <a:pt x="5319" y="7633"/>
                      <a:pt x="5350" y="7674"/>
                      <a:pt x="5361" y="7774"/>
                    </a:cubicBezTo>
                    <a:cubicBezTo>
                      <a:pt x="5379" y="8168"/>
                      <a:pt x="5289" y="8562"/>
                      <a:pt x="5092" y="8919"/>
                    </a:cubicBezTo>
                    <a:cubicBezTo>
                      <a:pt x="4931" y="9206"/>
                      <a:pt x="4734" y="9474"/>
                      <a:pt x="4484" y="9725"/>
                    </a:cubicBezTo>
                    <a:cubicBezTo>
                      <a:pt x="4474" y="9720"/>
                      <a:pt x="4465" y="9718"/>
                      <a:pt x="4455" y="9718"/>
                    </a:cubicBezTo>
                    <a:cubicBezTo>
                      <a:pt x="4430" y="9718"/>
                      <a:pt x="4407" y="9734"/>
                      <a:pt x="4394" y="9761"/>
                    </a:cubicBezTo>
                    <a:lnTo>
                      <a:pt x="4394" y="9564"/>
                    </a:lnTo>
                    <a:cubicBezTo>
                      <a:pt x="4535" y="9211"/>
                      <a:pt x="4607" y="8841"/>
                      <a:pt x="4592" y="8454"/>
                    </a:cubicBezTo>
                    <a:lnTo>
                      <a:pt x="4592" y="8454"/>
                    </a:lnTo>
                    <a:cubicBezTo>
                      <a:pt x="4610" y="8454"/>
                      <a:pt x="4627" y="8454"/>
                      <a:pt x="4645" y="8436"/>
                    </a:cubicBezTo>
                    <a:cubicBezTo>
                      <a:pt x="4716" y="8293"/>
                      <a:pt x="5098" y="7633"/>
                      <a:pt x="5275" y="7633"/>
                    </a:cubicBezTo>
                    <a:close/>
                    <a:moveTo>
                      <a:pt x="4049" y="7147"/>
                    </a:moveTo>
                    <a:cubicBezTo>
                      <a:pt x="4290" y="7147"/>
                      <a:pt x="4473" y="8143"/>
                      <a:pt x="4502" y="8347"/>
                    </a:cubicBezTo>
                    <a:cubicBezTo>
                      <a:pt x="4520" y="8687"/>
                      <a:pt x="4466" y="9045"/>
                      <a:pt x="4341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6"/>
                      <a:pt x="4251" y="9403"/>
                    </a:cubicBezTo>
                    <a:cubicBezTo>
                      <a:pt x="4162" y="9582"/>
                      <a:pt x="4090" y="9778"/>
                      <a:pt x="4072" y="9975"/>
                    </a:cubicBezTo>
                    <a:lnTo>
                      <a:pt x="4072" y="9957"/>
                    </a:lnTo>
                    <a:lnTo>
                      <a:pt x="4036" y="9922"/>
                    </a:lnTo>
                    <a:cubicBezTo>
                      <a:pt x="4072" y="9796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79"/>
                    </a:cubicBezTo>
                    <a:cubicBezTo>
                      <a:pt x="3625" y="8150"/>
                      <a:pt x="3678" y="7720"/>
                      <a:pt x="3875" y="7327"/>
                    </a:cubicBezTo>
                    <a:cubicBezTo>
                      <a:pt x="3936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40" y="7549"/>
                      <a:pt x="2778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7"/>
                      <a:pt x="3750" y="9134"/>
                      <a:pt x="3857" y="9331"/>
                    </a:cubicBezTo>
                    <a:cubicBezTo>
                      <a:pt x="3893" y="9474"/>
                      <a:pt x="3893" y="9617"/>
                      <a:pt x="3893" y="9778"/>
                    </a:cubicBezTo>
                    <a:cubicBezTo>
                      <a:pt x="3857" y="9778"/>
                      <a:pt x="3822" y="9796"/>
                      <a:pt x="3804" y="9850"/>
                    </a:cubicBezTo>
                    <a:cubicBezTo>
                      <a:pt x="3768" y="9957"/>
                      <a:pt x="3768" y="10065"/>
                      <a:pt x="3804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6"/>
                    </a:cubicBezTo>
                    <a:cubicBezTo>
                      <a:pt x="3661" y="10101"/>
                      <a:pt x="3625" y="10047"/>
                      <a:pt x="3607" y="10011"/>
                    </a:cubicBezTo>
                    <a:cubicBezTo>
                      <a:pt x="3607" y="9993"/>
                      <a:pt x="3607" y="9957"/>
                      <a:pt x="3571" y="9957"/>
                    </a:cubicBezTo>
                    <a:lnTo>
                      <a:pt x="3535" y="9939"/>
                    </a:lnTo>
                    <a:cubicBezTo>
                      <a:pt x="3374" y="9743"/>
                      <a:pt x="3177" y="9582"/>
                      <a:pt x="2945" y="9456"/>
                    </a:cubicBezTo>
                    <a:cubicBezTo>
                      <a:pt x="2802" y="9259"/>
                      <a:pt x="2694" y="9063"/>
                      <a:pt x="2605" y="8848"/>
                    </a:cubicBezTo>
                    <a:cubicBezTo>
                      <a:pt x="2533" y="8633"/>
                      <a:pt x="2479" y="8418"/>
                      <a:pt x="2479" y="8186"/>
                    </a:cubicBezTo>
                    <a:cubicBezTo>
                      <a:pt x="2479" y="8054"/>
                      <a:pt x="2552" y="7549"/>
                      <a:pt x="2706" y="7549"/>
                    </a:cubicBezTo>
                    <a:close/>
                    <a:moveTo>
                      <a:pt x="6157" y="8470"/>
                    </a:moveTo>
                    <a:cubicBezTo>
                      <a:pt x="6432" y="8470"/>
                      <a:pt x="6110" y="9013"/>
                      <a:pt x="6041" y="9152"/>
                    </a:cubicBezTo>
                    <a:cubicBezTo>
                      <a:pt x="5862" y="9421"/>
                      <a:pt x="5629" y="9653"/>
                      <a:pt x="5361" y="9850"/>
                    </a:cubicBezTo>
                    <a:cubicBezTo>
                      <a:pt x="5110" y="10029"/>
                      <a:pt x="4824" y="10172"/>
                      <a:pt x="4520" y="10297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40" y="8471"/>
                      <a:pt x="6149" y="8470"/>
                      <a:pt x="6157" y="8470"/>
                    </a:cubicBezTo>
                    <a:close/>
                    <a:moveTo>
                      <a:pt x="5949" y="9497"/>
                    </a:moveTo>
                    <a:cubicBezTo>
                      <a:pt x="5947" y="9506"/>
                      <a:pt x="5947" y="9516"/>
                      <a:pt x="5951" y="9528"/>
                    </a:cubicBezTo>
                    <a:cubicBezTo>
                      <a:pt x="6023" y="9707"/>
                      <a:pt x="6094" y="9778"/>
                      <a:pt x="5915" y="9939"/>
                    </a:cubicBezTo>
                    <a:cubicBezTo>
                      <a:pt x="5754" y="10083"/>
                      <a:pt x="5575" y="10190"/>
                      <a:pt x="5361" y="10244"/>
                    </a:cubicBezTo>
                    <a:cubicBezTo>
                      <a:pt x="5092" y="10369"/>
                      <a:pt x="4788" y="10441"/>
                      <a:pt x="4502" y="10494"/>
                    </a:cubicBezTo>
                    <a:cubicBezTo>
                      <a:pt x="4877" y="10351"/>
                      <a:pt x="5235" y="10136"/>
                      <a:pt x="5557" y="9868"/>
                    </a:cubicBezTo>
                    <a:cubicBezTo>
                      <a:pt x="5703" y="9762"/>
                      <a:pt x="5834" y="9637"/>
                      <a:pt x="5949" y="9497"/>
                    </a:cubicBezTo>
                    <a:close/>
                    <a:moveTo>
                      <a:pt x="1609" y="9171"/>
                    </a:moveTo>
                    <a:cubicBezTo>
                      <a:pt x="2287" y="9243"/>
                      <a:pt x="2910" y="9547"/>
                      <a:pt x="3374" y="10065"/>
                    </a:cubicBezTo>
                    <a:cubicBezTo>
                      <a:pt x="3338" y="10083"/>
                      <a:pt x="3338" y="10136"/>
                      <a:pt x="3356" y="10172"/>
                    </a:cubicBezTo>
                    <a:cubicBezTo>
                      <a:pt x="3464" y="10351"/>
                      <a:pt x="3589" y="10530"/>
                      <a:pt x="3732" y="10691"/>
                    </a:cubicBezTo>
                    <a:cubicBezTo>
                      <a:pt x="2843" y="10513"/>
                      <a:pt x="1920" y="10071"/>
                      <a:pt x="1609" y="9171"/>
                    </a:cubicBezTo>
                    <a:close/>
                    <a:moveTo>
                      <a:pt x="15011" y="11260"/>
                    </a:moveTo>
                    <a:cubicBezTo>
                      <a:pt x="15031" y="11260"/>
                      <a:pt x="15042" y="11272"/>
                      <a:pt x="15042" y="11300"/>
                    </a:cubicBezTo>
                    <a:cubicBezTo>
                      <a:pt x="15024" y="11657"/>
                      <a:pt x="14952" y="11997"/>
                      <a:pt x="14791" y="12320"/>
                    </a:cubicBezTo>
                    <a:cubicBezTo>
                      <a:pt x="14612" y="12695"/>
                      <a:pt x="14326" y="13000"/>
                      <a:pt x="13986" y="13232"/>
                    </a:cubicBezTo>
                    <a:cubicBezTo>
                      <a:pt x="14255" y="12821"/>
                      <a:pt x="14416" y="12337"/>
                      <a:pt x="14433" y="11836"/>
                    </a:cubicBezTo>
                    <a:cubicBezTo>
                      <a:pt x="14487" y="11765"/>
                      <a:pt x="14523" y="11693"/>
                      <a:pt x="14577" y="11604"/>
                    </a:cubicBezTo>
                    <a:cubicBezTo>
                      <a:pt x="14577" y="11604"/>
                      <a:pt x="14908" y="11260"/>
                      <a:pt x="15011" y="11260"/>
                    </a:cubicBezTo>
                    <a:close/>
                    <a:moveTo>
                      <a:pt x="14326" y="10834"/>
                    </a:moveTo>
                    <a:cubicBezTo>
                      <a:pt x="14326" y="11138"/>
                      <a:pt x="14326" y="11425"/>
                      <a:pt x="14308" y="11729"/>
                    </a:cubicBezTo>
                    <a:cubicBezTo>
                      <a:pt x="14272" y="12320"/>
                      <a:pt x="14040" y="12892"/>
                      <a:pt x="13628" y="13322"/>
                    </a:cubicBezTo>
                    <a:lnTo>
                      <a:pt x="13628" y="13250"/>
                    </a:lnTo>
                    <a:cubicBezTo>
                      <a:pt x="13879" y="12803"/>
                      <a:pt x="13807" y="12212"/>
                      <a:pt x="13592" y="11747"/>
                    </a:cubicBezTo>
                    <a:cubicBezTo>
                      <a:pt x="13592" y="11711"/>
                      <a:pt x="13610" y="11693"/>
                      <a:pt x="13610" y="11657"/>
                    </a:cubicBezTo>
                    <a:cubicBezTo>
                      <a:pt x="13610" y="11640"/>
                      <a:pt x="13610" y="11622"/>
                      <a:pt x="13592" y="11622"/>
                    </a:cubicBezTo>
                    <a:lnTo>
                      <a:pt x="13610" y="11604"/>
                    </a:lnTo>
                    <a:cubicBezTo>
                      <a:pt x="13657" y="11522"/>
                      <a:pt x="13711" y="11411"/>
                      <a:pt x="13728" y="11372"/>
                    </a:cubicBezTo>
                    <a:lnTo>
                      <a:pt x="13728" y="11372"/>
                    </a:lnTo>
                    <a:lnTo>
                      <a:pt x="13807" y="11246"/>
                    </a:lnTo>
                    <a:cubicBezTo>
                      <a:pt x="13915" y="11031"/>
                      <a:pt x="14111" y="10888"/>
                      <a:pt x="14326" y="10834"/>
                    </a:cubicBezTo>
                    <a:close/>
                    <a:moveTo>
                      <a:pt x="12554" y="11031"/>
                    </a:moveTo>
                    <a:cubicBezTo>
                      <a:pt x="12626" y="11317"/>
                      <a:pt x="12716" y="11604"/>
                      <a:pt x="12841" y="11890"/>
                    </a:cubicBezTo>
                    <a:cubicBezTo>
                      <a:pt x="13091" y="12445"/>
                      <a:pt x="13217" y="12892"/>
                      <a:pt x="13109" y="13465"/>
                    </a:cubicBezTo>
                    <a:cubicBezTo>
                      <a:pt x="13073" y="13393"/>
                      <a:pt x="13056" y="13322"/>
                      <a:pt x="13002" y="13250"/>
                    </a:cubicBezTo>
                    <a:cubicBezTo>
                      <a:pt x="12990" y="13226"/>
                      <a:pt x="12968" y="13216"/>
                      <a:pt x="12946" y="13216"/>
                    </a:cubicBezTo>
                    <a:cubicBezTo>
                      <a:pt x="12900" y="13216"/>
                      <a:pt x="12853" y="13256"/>
                      <a:pt x="12877" y="13304"/>
                    </a:cubicBezTo>
                    <a:lnTo>
                      <a:pt x="12984" y="13590"/>
                    </a:lnTo>
                    <a:cubicBezTo>
                      <a:pt x="12214" y="13304"/>
                      <a:pt x="12071" y="11640"/>
                      <a:pt x="12554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8" y="12946"/>
                      <a:pt x="9011" y="13089"/>
                      <a:pt x="9029" y="13268"/>
                    </a:cubicBezTo>
                    <a:cubicBezTo>
                      <a:pt x="9029" y="13393"/>
                      <a:pt x="9011" y="13518"/>
                      <a:pt x="9011" y="13644"/>
                    </a:cubicBezTo>
                    <a:cubicBezTo>
                      <a:pt x="8993" y="13590"/>
                      <a:pt x="8975" y="13536"/>
                      <a:pt x="8958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71" y="11092"/>
                    </a:moveTo>
                    <a:cubicBezTo>
                      <a:pt x="13083" y="11092"/>
                      <a:pt x="13544" y="11936"/>
                      <a:pt x="13574" y="11997"/>
                    </a:cubicBezTo>
                    <a:cubicBezTo>
                      <a:pt x="13682" y="12320"/>
                      <a:pt x="13682" y="12660"/>
                      <a:pt x="13574" y="12982"/>
                    </a:cubicBezTo>
                    <a:cubicBezTo>
                      <a:pt x="13539" y="12982"/>
                      <a:pt x="13485" y="13000"/>
                      <a:pt x="13485" y="13053"/>
                    </a:cubicBezTo>
                    <a:cubicBezTo>
                      <a:pt x="13396" y="13250"/>
                      <a:pt x="13342" y="13447"/>
                      <a:pt x="13288" y="13662"/>
                    </a:cubicBezTo>
                    <a:lnTo>
                      <a:pt x="13270" y="13662"/>
                    </a:lnTo>
                    <a:cubicBezTo>
                      <a:pt x="13252" y="13680"/>
                      <a:pt x="13252" y="13697"/>
                      <a:pt x="13270" y="13715"/>
                    </a:cubicBezTo>
                    <a:lnTo>
                      <a:pt x="13234" y="13805"/>
                    </a:lnTo>
                    <a:lnTo>
                      <a:pt x="13199" y="13680"/>
                    </a:lnTo>
                    <a:cubicBezTo>
                      <a:pt x="13217" y="13662"/>
                      <a:pt x="13199" y="13626"/>
                      <a:pt x="13181" y="13626"/>
                    </a:cubicBezTo>
                    <a:cubicBezTo>
                      <a:pt x="13682" y="12874"/>
                      <a:pt x="13002" y="11980"/>
                      <a:pt x="12769" y="11192"/>
                    </a:cubicBezTo>
                    <a:cubicBezTo>
                      <a:pt x="12787" y="11192"/>
                      <a:pt x="12787" y="11192"/>
                      <a:pt x="12787" y="11174"/>
                    </a:cubicBezTo>
                    <a:cubicBezTo>
                      <a:pt x="12805" y="11117"/>
                      <a:pt x="12834" y="11092"/>
                      <a:pt x="12871" y="11092"/>
                    </a:cubicBezTo>
                    <a:close/>
                    <a:moveTo>
                      <a:pt x="20511" y="13041"/>
                    </a:moveTo>
                    <a:cubicBezTo>
                      <a:pt x="20546" y="13041"/>
                      <a:pt x="20564" y="13055"/>
                      <a:pt x="20554" y="13089"/>
                    </a:cubicBezTo>
                    <a:cubicBezTo>
                      <a:pt x="20339" y="14073"/>
                      <a:pt x="19587" y="14556"/>
                      <a:pt x="18854" y="15111"/>
                    </a:cubicBezTo>
                    <a:cubicBezTo>
                      <a:pt x="18997" y="14717"/>
                      <a:pt x="19176" y="14342"/>
                      <a:pt x="19373" y="13966"/>
                    </a:cubicBezTo>
                    <a:lnTo>
                      <a:pt x="19355" y="13966"/>
                    </a:lnTo>
                    <a:cubicBezTo>
                      <a:pt x="19480" y="13733"/>
                      <a:pt x="19641" y="13536"/>
                      <a:pt x="19820" y="13357"/>
                    </a:cubicBezTo>
                    <a:cubicBezTo>
                      <a:pt x="19878" y="13299"/>
                      <a:pt x="20360" y="13041"/>
                      <a:pt x="20511" y="13041"/>
                    </a:cubicBezTo>
                    <a:close/>
                    <a:moveTo>
                      <a:pt x="18697" y="12120"/>
                    </a:moveTo>
                    <a:cubicBezTo>
                      <a:pt x="18708" y="12120"/>
                      <a:pt x="18719" y="12126"/>
                      <a:pt x="18728" y="12141"/>
                    </a:cubicBezTo>
                    <a:cubicBezTo>
                      <a:pt x="18907" y="12409"/>
                      <a:pt x="19050" y="12695"/>
                      <a:pt x="19140" y="13000"/>
                    </a:cubicBezTo>
                    <a:cubicBezTo>
                      <a:pt x="19319" y="13518"/>
                      <a:pt x="19104" y="14002"/>
                      <a:pt x="18871" y="14467"/>
                    </a:cubicBezTo>
                    <a:cubicBezTo>
                      <a:pt x="18857" y="14460"/>
                      <a:pt x="18842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85" y="14700"/>
                      <a:pt x="18442" y="14986"/>
                      <a:pt x="18370" y="15272"/>
                    </a:cubicBezTo>
                    <a:lnTo>
                      <a:pt x="18335" y="15308"/>
                    </a:lnTo>
                    <a:cubicBezTo>
                      <a:pt x="18317" y="14485"/>
                      <a:pt x="18263" y="13644"/>
                      <a:pt x="18388" y="12821"/>
                    </a:cubicBezTo>
                    <a:cubicBezTo>
                      <a:pt x="18388" y="12804"/>
                      <a:pt x="18581" y="12120"/>
                      <a:pt x="18697" y="12120"/>
                    </a:cubicBezTo>
                    <a:close/>
                    <a:moveTo>
                      <a:pt x="17801" y="13100"/>
                    </a:moveTo>
                    <a:cubicBezTo>
                      <a:pt x="17804" y="13104"/>
                      <a:pt x="17808" y="13107"/>
                      <a:pt x="17816" y="13107"/>
                    </a:cubicBezTo>
                    <a:cubicBezTo>
                      <a:pt x="17869" y="13214"/>
                      <a:pt x="17905" y="13304"/>
                      <a:pt x="17959" y="13393"/>
                    </a:cubicBezTo>
                    <a:cubicBezTo>
                      <a:pt x="18030" y="13465"/>
                      <a:pt x="18102" y="13554"/>
                      <a:pt x="18174" y="13608"/>
                    </a:cubicBezTo>
                    <a:cubicBezTo>
                      <a:pt x="18156" y="14229"/>
                      <a:pt x="18208" y="14867"/>
                      <a:pt x="18227" y="15505"/>
                    </a:cubicBezTo>
                    <a:lnTo>
                      <a:pt x="18174" y="15505"/>
                    </a:lnTo>
                    <a:cubicBezTo>
                      <a:pt x="17851" y="15147"/>
                      <a:pt x="17672" y="14682"/>
                      <a:pt x="17690" y="14216"/>
                    </a:cubicBezTo>
                    <a:cubicBezTo>
                      <a:pt x="17690" y="13948"/>
                      <a:pt x="17708" y="13697"/>
                      <a:pt x="17762" y="13447"/>
                    </a:cubicBezTo>
                    <a:cubicBezTo>
                      <a:pt x="17780" y="13375"/>
                      <a:pt x="17798" y="13304"/>
                      <a:pt x="17816" y="13232"/>
                    </a:cubicBezTo>
                    <a:cubicBezTo>
                      <a:pt x="17816" y="13182"/>
                      <a:pt x="17816" y="13148"/>
                      <a:pt x="17801" y="13100"/>
                    </a:cubicBezTo>
                    <a:close/>
                    <a:moveTo>
                      <a:pt x="18854" y="15362"/>
                    </a:moveTo>
                    <a:cubicBezTo>
                      <a:pt x="18746" y="15433"/>
                      <a:pt x="18621" y="15487"/>
                      <a:pt x="18496" y="15541"/>
                    </a:cubicBezTo>
                    <a:cubicBezTo>
                      <a:pt x="18496" y="15523"/>
                      <a:pt x="18478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3"/>
                      <a:pt x="18728" y="15397"/>
                      <a:pt x="18854" y="15362"/>
                    </a:cubicBezTo>
                    <a:close/>
                    <a:moveTo>
                      <a:pt x="20979" y="14196"/>
                    </a:moveTo>
                    <a:cubicBezTo>
                      <a:pt x="21064" y="14196"/>
                      <a:pt x="21149" y="14203"/>
                      <a:pt x="21234" y="14216"/>
                    </a:cubicBezTo>
                    <a:cubicBezTo>
                      <a:pt x="21699" y="14324"/>
                      <a:pt x="21395" y="14700"/>
                      <a:pt x="21180" y="14861"/>
                    </a:cubicBezTo>
                    <a:cubicBezTo>
                      <a:pt x="20607" y="15254"/>
                      <a:pt x="19945" y="15397"/>
                      <a:pt x="19301" y="15612"/>
                    </a:cubicBezTo>
                    <a:cubicBezTo>
                      <a:pt x="19283" y="15576"/>
                      <a:pt x="19247" y="15559"/>
                      <a:pt x="19211" y="15559"/>
                    </a:cubicBezTo>
                    <a:lnTo>
                      <a:pt x="18907" y="15594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7" y="15147"/>
                      <a:pt x="19301" y="15075"/>
                      <a:pt x="19229" y="15057"/>
                    </a:cubicBezTo>
                    <a:cubicBezTo>
                      <a:pt x="19283" y="15004"/>
                      <a:pt x="19355" y="14950"/>
                      <a:pt x="19408" y="14896"/>
                    </a:cubicBezTo>
                    <a:lnTo>
                      <a:pt x="19534" y="14807"/>
                    </a:lnTo>
                    <a:cubicBezTo>
                      <a:pt x="19766" y="14646"/>
                      <a:pt x="20017" y="14503"/>
                      <a:pt x="20267" y="14377"/>
                    </a:cubicBezTo>
                    <a:cubicBezTo>
                      <a:pt x="20482" y="14257"/>
                      <a:pt x="20727" y="14196"/>
                      <a:pt x="20979" y="14196"/>
                    </a:cubicBezTo>
                    <a:close/>
                    <a:moveTo>
                      <a:pt x="9638" y="14861"/>
                    </a:moveTo>
                    <a:lnTo>
                      <a:pt x="9638" y="14861"/>
                    </a:lnTo>
                    <a:cubicBezTo>
                      <a:pt x="9620" y="15057"/>
                      <a:pt x="9566" y="15272"/>
                      <a:pt x="9477" y="15469"/>
                    </a:cubicBezTo>
                    <a:cubicBezTo>
                      <a:pt x="9423" y="15594"/>
                      <a:pt x="9351" y="15720"/>
                      <a:pt x="9262" y="15827"/>
                    </a:cubicBezTo>
                    <a:cubicBezTo>
                      <a:pt x="9280" y="15469"/>
                      <a:pt x="9405" y="15129"/>
                      <a:pt x="9638" y="14861"/>
                    </a:cubicBezTo>
                    <a:close/>
                    <a:moveTo>
                      <a:pt x="20368" y="15571"/>
                    </a:moveTo>
                    <a:cubicBezTo>
                      <a:pt x="20932" y="15571"/>
                      <a:pt x="21483" y="15698"/>
                      <a:pt x="21753" y="16095"/>
                    </a:cubicBezTo>
                    <a:cubicBezTo>
                      <a:pt x="21856" y="16288"/>
                      <a:pt x="20837" y="16333"/>
                      <a:pt x="20408" y="16333"/>
                    </a:cubicBezTo>
                    <a:cubicBezTo>
                      <a:pt x="20317" y="16333"/>
                      <a:pt x="20253" y="16331"/>
                      <a:pt x="20231" y="16328"/>
                    </a:cubicBezTo>
                    <a:cubicBezTo>
                      <a:pt x="19820" y="16274"/>
                      <a:pt x="19444" y="16131"/>
                      <a:pt x="19104" y="15916"/>
                    </a:cubicBezTo>
                    <a:cubicBezTo>
                      <a:pt x="19104" y="15899"/>
                      <a:pt x="19104" y="15863"/>
                      <a:pt x="19104" y="15845"/>
                    </a:cubicBezTo>
                    <a:cubicBezTo>
                      <a:pt x="19390" y="15791"/>
                      <a:pt x="19659" y="15702"/>
                      <a:pt x="19927" y="15594"/>
                    </a:cubicBezTo>
                    <a:cubicBezTo>
                      <a:pt x="20072" y="15580"/>
                      <a:pt x="20220" y="15571"/>
                      <a:pt x="20368" y="15571"/>
                    </a:cubicBezTo>
                    <a:close/>
                    <a:moveTo>
                      <a:pt x="6130" y="15541"/>
                    </a:moveTo>
                    <a:cubicBezTo>
                      <a:pt x="6129" y="15695"/>
                      <a:pt x="6112" y="15832"/>
                      <a:pt x="6094" y="15970"/>
                    </a:cubicBezTo>
                    <a:cubicBezTo>
                      <a:pt x="6076" y="16095"/>
                      <a:pt x="6041" y="16239"/>
                      <a:pt x="5987" y="16346"/>
                    </a:cubicBezTo>
                    <a:cubicBezTo>
                      <a:pt x="5969" y="16078"/>
                      <a:pt x="6023" y="15791"/>
                      <a:pt x="6130" y="15541"/>
                    </a:cubicBezTo>
                    <a:close/>
                    <a:moveTo>
                      <a:pt x="13539" y="16256"/>
                    </a:moveTo>
                    <a:lnTo>
                      <a:pt x="13539" y="16256"/>
                    </a:lnTo>
                    <a:cubicBezTo>
                      <a:pt x="13503" y="16400"/>
                      <a:pt x="13431" y="16525"/>
                      <a:pt x="13342" y="16632"/>
                    </a:cubicBezTo>
                    <a:cubicBezTo>
                      <a:pt x="13288" y="16668"/>
                      <a:pt x="13252" y="16704"/>
                      <a:pt x="13199" y="16758"/>
                    </a:cubicBezTo>
                    <a:cubicBezTo>
                      <a:pt x="13199" y="16722"/>
                      <a:pt x="13181" y="16704"/>
                      <a:pt x="13163" y="16704"/>
                    </a:cubicBezTo>
                    <a:lnTo>
                      <a:pt x="13163" y="16686"/>
                    </a:lnTo>
                    <a:cubicBezTo>
                      <a:pt x="13181" y="16668"/>
                      <a:pt x="13181" y="16650"/>
                      <a:pt x="13199" y="16614"/>
                    </a:cubicBezTo>
                    <a:cubicBezTo>
                      <a:pt x="13252" y="16561"/>
                      <a:pt x="13288" y="16507"/>
                      <a:pt x="13342" y="16453"/>
                    </a:cubicBezTo>
                    <a:cubicBezTo>
                      <a:pt x="13413" y="16382"/>
                      <a:pt x="13467" y="16310"/>
                      <a:pt x="13539" y="16256"/>
                    </a:cubicBezTo>
                    <a:close/>
                    <a:moveTo>
                      <a:pt x="16921" y="16596"/>
                    </a:moveTo>
                    <a:lnTo>
                      <a:pt x="17046" y="16614"/>
                    </a:lnTo>
                    <a:cubicBezTo>
                      <a:pt x="17171" y="16614"/>
                      <a:pt x="17297" y="16668"/>
                      <a:pt x="17386" y="16740"/>
                    </a:cubicBezTo>
                    <a:cubicBezTo>
                      <a:pt x="17422" y="16775"/>
                      <a:pt x="17368" y="16793"/>
                      <a:pt x="17332" y="16811"/>
                    </a:cubicBezTo>
                    <a:cubicBezTo>
                      <a:pt x="17243" y="16865"/>
                      <a:pt x="17154" y="16883"/>
                      <a:pt x="17064" y="16883"/>
                    </a:cubicBezTo>
                    <a:cubicBezTo>
                      <a:pt x="16921" y="16865"/>
                      <a:pt x="16778" y="16847"/>
                      <a:pt x="16635" y="16829"/>
                    </a:cubicBezTo>
                    <a:cubicBezTo>
                      <a:pt x="16742" y="16740"/>
                      <a:pt x="16831" y="16668"/>
                      <a:pt x="16921" y="16596"/>
                    </a:cubicBezTo>
                    <a:close/>
                    <a:moveTo>
                      <a:pt x="15722" y="16382"/>
                    </a:moveTo>
                    <a:lnTo>
                      <a:pt x="15722" y="16382"/>
                    </a:ln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6" y="16936"/>
                      <a:pt x="15525" y="16632"/>
                      <a:pt x="15722" y="16382"/>
                    </a:cubicBezTo>
                    <a:close/>
                    <a:moveTo>
                      <a:pt x="18925" y="15988"/>
                    </a:moveTo>
                    <a:cubicBezTo>
                      <a:pt x="19319" y="16328"/>
                      <a:pt x="19802" y="16525"/>
                      <a:pt x="20303" y="16543"/>
                    </a:cubicBezTo>
                    <a:cubicBezTo>
                      <a:pt x="20625" y="16865"/>
                      <a:pt x="20876" y="17223"/>
                      <a:pt x="21073" y="17634"/>
                    </a:cubicBezTo>
                    <a:cubicBezTo>
                      <a:pt x="20088" y="17563"/>
                      <a:pt x="19355" y="16775"/>
                      <a:pt x="18836" y="15988"/>
                    </a:cubicBezTo>
                    <a:close/>
                    <a:moveTo>
                      <a:pt x="8689" y="17366"/>
                    </a:moveTo>
                    <a:cubicBezTo>
                      <a:pt x="8850" y="17652"/>
                      <a:pt x="8975" y="17992"/>
                      <a:pt x="9011" y="18332"/>
                    </a:cubicBezTo>
                    <a:cubicBezTo>
                      <a:pt x="8868" y="18028"/>
                      <a:pt x="8761" y="17688"/>
                      <a:pt x="8689" y="17366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5"/>
                      <a:pt x="7329" y="18887"/>
                      <a:pt x="7383" y="18619"/>
                    </a:cubicBezTo>
                    <a:close/>
                    <a:moveTo>
                      <a:pt x="10890" y="14449"/>
                    </a:moveTo>
                    <a:cubicBezTo>
                      <a:pt x="11087" y="14735"/>
                      <a:pt x="11320" y="15004"/>
                      <a:pt x="11588" y="15236"/>
                    </a:cubicBezTo>
                    <a:cubicBezTo>
                      <a:pt x="12662" y="16346"/>
                      <a:pt x="12537" y="17903"/>
                      <a:pt x="12161" y="19299"/>
                    </a:cubicBezTo>
                    <a:cubicBezTo>
                      <a:pt x="12143" y="19317"/>
                      <a:pt x="12161" y="19334"/>
                      <a:pt x="12179" y="19334"/>
                    </a:cubicBezTo>
                    <a:cubicBezTo>
                      <a:pt x="12125" y="19478"/>
                      <a:pt x="12089" y="19603"/>
                      <a:pt x="12036" y="19728"/>
                    </a:cubicBezTo>
                    <a:cubicBezTo>
                      <a:pt x="12268" y="18458"/>
                      <a:pt x="12125" y="17151"/>
                      <a:pt x="11642" y="15952"/>
                    </a:cubicBezTo>
                    <a:cubicBezTo>
                      <a:pt x="11636" y="15941"/>
                      <a:pt x="11627" y="15937"/>
                      <a:pt x="11618" y="15937"/>
                    </a:cubicBezTo>
                    <a:cubicBezTo>
                      <a:pt x="11596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3"/>
                      <a:pt x="11982" y="18243"/>
                    </a:cubicBezTo>
                    <a:cubicBezTo>
                      <a:pt x="12018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2" y="20641"/>
                    </a:cubicBezTo>
                    <a:cubicBezTo>
                      <a:pt x="11713" y="19997"/>
                      <a:pt x="11660" y="19352"/>
                      <a:pt x="11481" y="18726"/>
                    </a:cubicBezTo>
                    <a:lnTo>
                      <a:pt x="11463" y="18744"/>
                    </a:lnTo>
                    <a:cubicBezTo>
                      <a:pt x="11141" y="17455"/>
                      <a:pt x="11123" y="16256"/>
                      <a:pt x="11015" y="14932"/>
                    </a:cubicBezTo>
                    <a:cubicBezTo>
                      <a:pt x="11015" y="14771"/>
                      <a:pt x="10980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3"/>
                      <a:pt x="9602" y="20498"/>
                      <a:pt x="9459" y="20766"/>
                    </a:cubicBezTo>
                    <a:cubicBezTo>
                      <a:pt x="9441" y="20623"/>
                      <a:pt x="9423" y="20498"/>
                      <a:pt x="9405" y="20354"/>
                    </a:cubicBezTo>
                    <a:lnTo>
                      <a:pt x="9423" y="20354"/>
                    </a:lnTo>
                    <a:cubicBezTo>
                      <a:pt x="9477" y="20175"/>
                      <a:pt x="9566" y="20032"/>
                      <a:pt x="9673" y="19907"/>
                    </a:cubicBezTo>
                    <a:close/>
                    <a:moveTo>
                      <a:pt x="7669" y="21589"/>
                    </a:moveTo>
                    <a:lnTo>
                      <a:pt x="7669" y="21589"/>
                    </a:lnTo>
                    <a:cubicBezTo>
                      <a:pt x="7955" y="21661"/>
                      <a:pt x="8134" y="21893"/>
                      <a:pt x="8367" y="22054"/>
                    </a:cubicBezTo>
                    <a:cubicBezTo>
                      <a:pt x="8099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cubicBezTo>
                      <a:pt x="8671" y="25150"/>
                      <a:pt x="8725" y="25383"/>
                      <a:pt x="8707" y="25616"/>
                    </a:cubicBezTo>
                    <a:cubicBezTo>
                      <a:pt x="8600" y="25401"/>
                      <a:pt x="8564" y="25168"/>
                      <a:pt x="8564" y="24936"/>
                    </a:cubicBezTo>
                    <a:close/>
                    <a:moveTo>
                      <a:pt x="15961" y="23939"/>
                    </a:moveTo>
                    <a:cubicBezTo>
                      <a:pt x="16071" y="23939"/>
                      <a:pt x="16162" y="24653"/>
                      <a:pt x="16169" y="24653"/>
                    </a:cubicBezTo>
                    <a:cubicBezTo>
                      <a:pt x="16169" y="24653"/>
                      <a:pt x="16169" y="24652"/>
                      <a:pt x="16169" y="24649"/>
                    </a:cubicBezTo>
                    <a:lnTo>
                      <a:pt x="16169" y="24649"/>
                    </a:lnTo>
                    <a:cubicBezTo>
                      <a:pt x="16169" y="24989"/>
                      <a:pt x="16080" y="25347"/>
                      <a:pt x="15919" y="25669"/>
                    </a:cubicBezTo>
                    <a:cubicBezTo>
                      <a:pt x="15793" y="25938"/>
                      <a:pt x="15632" y="26188"/>
                      <a:pt x="15436" y="26403"/>
                    </a:cubicBezTo>
                    <a:cubicBezTo>
                      <a:pt x="15436" y="26367"/>
                      <a:pt x="15436" y="26331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5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2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9" y="24345"/>
                      <a:pt x="15937" y="23951"/>
                    </a:cubicBezTo>
                    <a:cubicBezTo>
                      <a:pt x="15945" y="23943"/>
                      <a:pt x="15953" y="23939"/>
                      <a:pt x="15961" y="23939"/>
                    </a:cubicBezTo>
                    <a:close/>
                    <a:moveTo>
                      <a:pt x="14068" y="23984"/>
                    </a:moveTo>
                    <a:cubicBezTo>
                      <a:pt x="14105" y="23984"/>
                      <a:pt x="14149" y="23996"/>
                      <a:pt x="14201" y="24023"/>
                    </a:cubicBezTo>
                    <a:cubicBezTo>
                      <a:pt x="14559" y="24202"/>
                      <a:pt x="14809" y="24506"/>
                      <a:pt x="14935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69"/>
                      <a:pt x="14970" y="25938"/>
                      <a:pt x="14970" y="26206"/>
                    </a:cubicBezTo>
                    <a:cubicBezTo>
                      <a:pt x="14952" y="26242"/>
                      <a:pt x="14935" y="26296"/>
                      <a:pt x="14917" y="26331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8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1"/>
                    </a:cubicBezTo>
                    <a:cubicBezTo>
                      <a:pt x="14684" y="26242"/>
                      <a:pt x="14738" y="26492"/>
                      <a:pt x="14791" y="26725"/>
                    </a:cubicBezTo>
                    <a:cubicBezTo>
                      <a:pt x="14720" y="26654"/>
                      <a:pt x="14648" y="26582"/>
                      <a:pt x="14595" y="26510"/>
                    </a:cubicBezTo>
                    <a:lnTo>
                      <a:pt x="14595" y="26492"/>
                    </a:lnTo>
                    <a:cubicBezTo>
                      <a:pt x="14523" y="26224"/>
                      <a:pt x="14380" y="25974"/>
                      <a:pt x="14183" y="25777"/>
                    </a:cubicBezTo>
                    <a:cubicBezTo>
                      <a:pt x="14022" y="25401"/>
                      <a:pt x="13915" y="25007"/>
                      <a:pt x="13861" y="24596"/>
                    </a:cubicBezTo>
                    <a:cubicBezTo>
                      <a:pt x="13845" y="24457"/>
                      <a:pt x="13830" y="23984"/>
                      <a:pt x="14068" y="23984"/>
                    </a:cubicBezTo>
                    <a:close/>
                    <a:moveTo>
                      <a:pt x="17500" y="24936"/>
                    </a:moveTo>
                    <a:cubicBezTo>
                      <a:pt x="17234" y="25376"/>
                      <a:pt x="16898" y="25763"/>
                      <a:pt x="16527" y="26081"/>
                    </a:cubicBezTo>
                    <a:cubicBezTo>
                      <a:pt x="16295" y="26278"/>
                      <a:pt x="16062" y="26457"/>
                      <a:pt x="15829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0"/>
                      <a:pt x="15507" y="26850"/>
                    </a:cubicBezTo>
                    <a:cubicBezTo>
                      <a:pt x="15453" y="26886"/>
                      <a:pt x="15400" y="26940"/>
                      <a:pt x="15364" y="26976"/>
                    </a:cubicBezTo>
                    <a:lnTo>
                      <a:pt x="15257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2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7"/>
                      <a:pt x="13342" y="25455"/>
                    </a:cubicBezTo>
                    <a:cubicBezTo>
                      <a:pt x="13539" y="25508"/>
                      <a:pt x="13700" y="25616"/>
                      <a:pt x="13843" y="25741"/>
                    </a:cubicBezTo>
                    <a:cubicBezTo>
                      <a:pt x="13950" y="25830"/>
                      <a:pt x="14058" y="25920"/>
                      <a:pt x="14147" y="26027"/>
                    </a:cubicBezTo>
                    <a:cubicBezTo>
                      <a:pt x="14219" y="26206"/>
                      <a:pt x="14308" y="26367"/>
                      <a:pt x="14416" y="26528"/>
                    </a:cubicBezTo>
                    <a:cubicBezTo>
                      <a:pt x="14433" y="26689"/>
                      <a:pt x="14469" y="26850"/>
                      <a:pt x="14523" y="26994"/>
                    </a:cubicBezTo>
                    <a:cubicBezTo>
                      <a:pt x="13861" y="26850"/>
                      <a:pt x="13324" y="26367"/>
                      <a:pt x="13109" y="25741"/>
                    </a:cubicBezTo>
                    <a:cubicBezTo>
                      <a:pt x="13038" y="25512"/>
                      <a:pt x="13058" y="25443"/>
                      <a:pt x="13206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885" y="26725"/>
                      <a:pt x="16384" y="26922"/>
                      <a:pt x="15847" y="27011"/>
                    </a:cubicBezTo>
                    <a:cubicBezTo>
                      <a:pt x="15865" y="26958"/>
                      <a:pt x="15901" y="26904"/>
                      <a:pt x="15919" y="26868"/>
                    </a:cubicBezTo>
                    <a:cubicBezTo>
                      <a:pt x="15919" y="26832"/>
                      <a:pt x="15919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0"/>
                    </a:moveTo>
                    <a:lnTo>
                      <a:pt x="10568" y="26170"/>
                    </a:lnTo>
                    <a:cubicBezTo>
                      <a:pt x="10550" y="26349"/>
                      <a:pt x="10497" y="26528"/>
                      <a:pt x="10425" y="26689"/>
                    </a:cubicBezTo>
                    <a:cubicBezTo>
                      <a:pt x="10371" y="26850"/>
                      <a:pt x="10300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0"/>
                    </a:cubicBezTo>
                    <a:close/>
                    <a:moveTo>
                      <a:pt x="14720" y="27137"/>
                    </a:moveTo>
                    <a:cubicBezTo>
                      <a:pt x="14756" y="27244"/>
                      <a:pt x="14791" y="27334"/>
                      <a:pt x="14809" y="27441"/>
                    </a:cubicBezTo>
                    <a:lnTo>
                      <a:pt x="14773" y="27548"/>
                    </a:lnTo>
                    <a:cubicBezTo>
                      <a:pt x="14738" y="27423"/>
                      <a:pt x="14684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185" y="28550"/>
                    </a:moveTo>
                    <a:lnTo>
                      <a:pt x="15185" y="28550"/>
                    </a:lnTo>
                    <a:cubicBezTo>
                      <a:pt x="14988" y="28837"/>
                      <a:pt x="14720" y="29087"/>
                      <a:pt x="14416" y="29266"/>
                    </a:cubicBezTo>
                    <a:lnTo>
                      <a:pt x="14416" y="29248"/>
                    </a:lnTo>
                    <a:lnTo>
                      <a:pt x="14433" y="29248"/>
                    </a:lnTo>
                    <a:lnTo>
                      <a:pt x="14451" y="29230"/>
                    </a:lnTo>
                    <a:cubicBezTo>
                      <a:pt x="14487" y="29213"/>
                      <a:pt x="14487" y="29177"/>
                      <a:pt x="14469" y="29141"/>
                    </a:cubicBezTo>
                    <a:cubicBezTo>
                      <a:pt x="14648" y="28890"/>
                      <a:pt x="14899" y="28694"/>
                      <a:pt x="15185" y="28550"/>
                    </a:cubicBezTo>
                    <a:close/>
                    <a:moveTo>
                      <a:pt x="7598" y="24273"/>
                    </a:moveTo>
                    <a:cubicBezTo>
                      <a:pt x="7598" y="24274"/>
                      <a:pt x="7866" y="25079"/>
                      <a:pt x="7866" y="25097"/>
                    </a:cubicBezTo>
                    <a:cubicBezTo>
                      <a:pt x="8027" y="25669"/>
                      <a:pt x="8099" y="26260"/>
                      <a:pt x="8099" y="26868"/>
                    </a:cubicBezTo>
                    <a:cubicBezTo>
                      <a:pt x="8116" y="27620"/>
                      <a:pt x="8081" y="28371"/>
                      <a:pt x="8009" y="29123"/>
                    </a:cubicBezTo>
                    <a:cubicBezTo>
                      <a:pt x="7884" y="28318"/>
                      <a:pt x="7830" y="27512"/>
                      <a:pt x="7812" y="26725"/>
                    </a:cubicBezTo>
                    <a:cubicBezTo>
                      <a:pt x="7812" y="26689"/>
                      <a:pt x="7785" y="26671"/>
                      <a:pt x="7759" y="26671"/>
                    </a:cubicBezTo>
                    <a:cubicBezTo>
                      <a:pt x="7732" y="26671"/>
                      <a:pt x="7705" y="26689"/>
                      <a:pt x="7705" y="26725"/>
                    </a:cubicBezTo>
                    <a:cubicBezTo>
                      <a:pt x="7687" y="27620"/>
                      <a:pt x="7776" y="28515"/>
                      <a:pt x="7973" y="29391"/>
                    </a:cubicBezTo>
                    <a:cubicBezTo>
                      <a:pt x="7973" y="29391"/>
                      <a:pt x="7973" y="29391"/>
                      <a:pt x="7973" y="29409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8" y="24273"/>
                    </a:cubicBezTo>
                    <a:close/>
                    <a:moveTo>
                      <a:pt x="13503" y="29910"/>
                    </a:moveTo>
                    <a:lnTo>
                      <a:pt x="13503" y="29910"/>
                    </a:lnTo>
                    <a:cubicBezTo>
                      <a:pt x="13646" y="30179"/>
                      <a:pt x="13718" y="30465"/>
                      <a:pt x="13736" y="30769"/>
                    </a:cubicBezTo>
                    <a:cubicBezTo>
                      <a:pt x="13610" y="30501"/>
                      <a:pt x="13521" y="30215"/>
                      <a:pt x="13503" y="29910"/>
                    </a:cubicBezTo>
                    <a:close/>
                    <a:moveTo>
                      <a:pt x="5845" y="28797"/>
                    </a:moveTo>
                    <a:cubicBezTo>
                      <a:pt x="5892" y="28797"/>
                      <a:pt x="5923" y="28857"/>
                      <a:pt x="5915" y="29016"/>
                    </a:cubicBezTo>
                    <a:cubicBezTo>
                      <a:pt x="5915" y="29284"/>
                      <a:pt x="5897" y="29535"/>
                      <a:pt x="5880" y="29803"/>
                    </a:cubicBezTo>
                    <a:cubicBezTo>
                      <a:pt x="5862" y="30107"/>
                      <a:pt x="5826" y="30429"/>
                      <a:pt x="5790" y="30734"/>
                    </a:cubicBezTo>
                    <a:lnTo>
                      <a:pt x="5772" y="30716"/>
                    </a:lnTo>
                    <a:cubicBezTo>
                      <a:pt x="5757" y="30706"/>
                      <a:pt x="5741" y="30701"/>
                      <a:pt x="5725" y="30701"/>
                    </a:cubicBezTo>
                    <a:cubicBezTo>
                      <a:pt x="5684" y="30701"/>
                      <a:pt x="5647" y="30731"/>
                      <a:pt x="5647" y="30769"/>
                    </a:cubicBezTo>
                    <a:lnTo>
                      <a:pt x="5647" y="30805"/>
                    </a:lnTo>
                    <a:cubicBezTo>
                      <a:pt x="5593" y="30590"/>
                      <a:pt x="5504" y="30411"/>
                      <a:pt x="5414" y="30233"/>
                    </a:cubicBezTo>
                    <a:cubicBezTo>
                      <a:pt x="5343" y="29821"/>
                      <a:pt x="5396" y="29409"/>
                      <a:pt x="5593" y="29051"/>
                    </a:cubicBezTo>
                    <a:lnTo>
                      <a:pt x="5593" y="29069"/>
                    </a:lnTo>
                    <a:cubicBezTo>
                      <a:pt x="5668" y="28930"/>
                      <a:pt x="5775" y="28797"/>
                      <a:pt x="5845" y="28797"/>
                    </a:cubicBezTo>
                    <a:close/>
                    <a:moveTo>
                      <a:pt x="6452" y="29409"/>
                    </a:moveTo>
                    <a:cubicBezTo>
                      <a:pt x="6560" y="29964"/>
                      <a:pt x="6327" y="30555"/>
                      <a:pt x="6130" y="31109"/>
                    </a:cubicBezTo>
                    <a:cubicBezTo>
                      <a:pt x="6112" y="30984"/>
                      <a:pt x="6094" y="30859"/>
                      <a:pt x="6076" y="30751"/>
                    </a:cubicBezTo>
                    <a:lnTo>
                      <a:pt x="6094" y="30734"/>
                    </a:lnTo>
                    <a:cubicBezTo>
                      <a:pt x="6082" y="30708"/>
                      <a:pt x="6060" y="30683"/>
                      <a:pt x="6030" y="30683"/>
                    </a:cubicBezTo>
                    <a:cubicBezTo>
                      <a:pt x="6017" y="30683"/>
                      <a:pt x="6003" y="30687"/>
                      <a:pt x="5987" y="30698"/>
                    </a:cubicBezTo>
                    <a:cubicBezTo>
                      <a:pt x="6023" y="30465"/>
                      <a:pt x="6041" y="30250"/>
                      <a:pt x="6059" y="30018"/>
                    </a:cubicBezTo>
                    <a:cubicBezTo>
                      <a:pt x="6237" y="29857"/>
                      <a:pt x="6381" y="29642"/>
                      <a:pt x="6452" y="29409"/>
                    </a:cubicBezTo>
                    <a:close/>
                    <a:moveTo>
                      <a:pt x="4054" y="29123"/>
                    </a:moveTo>
                    <a:lnTo>
                      <a:pt x="4054" y="29123"/>
                    </a:lnTo>
                    <a:cubicBezTo>
                      <a:pt x="4448" y="29338"/>
                      <a:pt x="4806" y="29642"/>
                      <a:pt x="5074" y="30018"/>
                    </a:cubicBezTo>
                    <a:cubicBezTo>
                      <a:pt x="5164" y="30125"/>
                      <a:pt x="5235" y="30250"/>
                      <a:pt x="5289" y="30376"/>
                    </a:cubicBezTo>
                    <a:cubicBezTo>
                      <a:pt x="5307" y="30519"/>
                      <a:pt x="5361" y="30644"/>
                      <a:pt x="5432" y="30769"/>
                    </a:cubicBezTo>
                    <a:lnTo>
                      <a:pt x="5396" y="30734"/>
                    </a:lnTo>
                    <a:cubicBezTo>
                      <a:pt x="5379" y="30722"/>
                      <a:pt x="5359" y="30716"/>
                      <a:pt x="5340" y="30716"/>
                    </a:cubicBezTo>
                    <a:cubicBezTo>
                      <a:pt x="5303" y="30716"/>
                      <a:pt x="5271" y="30740"/>
                      <a:pt x="5271" y="30787"/>
                    </a:cubicBezTo>
                    <a:cubicBezTo>
                      <a:pt x="5253" y="30895"/>
                      <a:pt x="5253" y="31020"/>
                      <a:pt x="5271" y="31127"/>
                    </a:cubicBezTo>
                    <a:cubicBezTo>
                      <a:pt x="5200" y="31074"/>
                      <a:pt x="5110" y="31020"/>
                      <a:pt x="5039" y="30966"/>
                    </a:cubicBezTo>
                    <a:cubicBezTo>
                      <a:pt x="4895" y="30805"/>
                      <a:pt x="4734" y="30662"/>
                      <a:pt x="4555" y="30537"/>
                    </a:cubicBezTo>
                    <a:cubicBezTo>
                      <a:pt x="4502" y="30429"/>
                      <a:pt x="4448" y="30322"/>
                      <a:pt x="4412" y="30250"/>
                    </a:cubicBezTo>
                    <a:cubicBezTo>
                      <a:pt x="4215" y="29910"/>
                      <a:pt x="4108" y="29517"/>
                      <a:pt x="4054" y="29123"/>
                    </a:cubicBezTo>
                    <a:close/>
                    <a:moveTo>
                      <a:pt x="8779" y="30000"/>
                    </a:moveTo>
                    <a:cubicBezTo>
                      <a:pt x="8779" y="30394"/>
                      <a:pt x="8528" y="30751"/>
                      <a:pt x="8331" y="31127"/>
                    </a:cubicBezTo>
                    <a:lnTo>
                      <a:pt x="8331" y="31074"/>
                    </a:lnTo>
                    <a:cubicBezTo>
                      <a:pt x="8456" y="30698"/>
                      <a:pt x="8600" y="30340"/>
                      <a:pt x="8779" y="30000"/>
                    </a:cubicBezTo>
                    <a:close/>
                    <a:moveTo>
                      <a:pt x="3413" y="30138"/>
                    </a:moveTo>
                    <a:cubicBezTo>
                      <a:pt x="3790" y="30138"/>
                      <a:pt x="4215" y="30498"/>
                      <a:pt x="4484" y="30716"/>
                    </a:cubicBezTo>
                    <a:cubicBezTo>
                      <a:pt x="4502" y="30734"/>
                      <a:pt x="4520" y="30751"/>
                      <a:pt x="4555" y="30787"/>
                    </a:cubicBezTo>
                    <a:cubicBezTo>
                      <a:pt x="4645" y="30966"/>
                      <a:pt x="4788" y="31109"/>
                      <a:pt x="4985" y="31217"/>
                    </a:cubicBezTo>
                    <a:lnTo>
                      <a:pt x="5056" y="31288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67" y="31324"/>
                      <a:pt x="4842" y="31306"/>
                      <a:pt x="4716" y="31306"/>
                    </a:cubicBezTo>
                    <a:cubicBezTo>
                      <a:pt x="4681" y="31306"/>
                      <a:pt x="4663" y="31324"/>
                      <a:pt x="4645" y="31342"/>
                    </a:cubicBezTo>
                    <a:cubicBezTo>
                      <a:pt x="4466" y="31288"/>
                      <a:pt x="4287" y="31253"/>
                      <a:pt x="4108" y="31217"/>
                    </a:cubicBezTo>
                    <a:cubicBezTo>
                      <a:pt x="3947" y="31163"/>
                      <a:pt x="3804" y="31092"/>
                      <a:pt x="3661" y="31038"/>
                    </a:cubicBezTo>
                    <a:cubicBezTo>
                      <a:pt x="3482" y="30948"/>
                      <a:pt x="3303" y="30859"/>
                      <a:pt x="3160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cubicBezTo>
                      <a:pt x="5468" y="31038"/>
                      <a:pt x="5522" y="31109"/>
                      <a:pt x="5557" y="31181"/>
                    </a:cubicBezTo>
                    <a:cubicBezTo>
                      <a:pt x="5591" y="31265"/>
                      <a:pt x="5609" y="31333"/>
                      <a:pt x="5625" y="31414"/>
                    </a:cubicBezTo>
                    <a:lnTo>
                      <a:pt x="5625" y="31414"/>
                    </a:lnTo>
                    <a:cubicBezTo>
                      <a:pt x="5620" y="31415"/>
                      <a:pt x="5611" y="31419"/>
                      <a:pt x="5611" y="31432"/>
                    </a:cubicBezTo>
                    <a:cubicBezTo>
                      <a:pt x="5557" y="31378"/>
                      <a:pt x="5522" y="31324"/>
                      <a:pt x="5468" y="31288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80" y="31163"/>
                    </a:moveTo>
                    <a:cubicBezTo>
                      <a:pt x="5933" y="31288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0"/>
                      <a:pt x="6005" y="31610"/>
                    </a:cubicBezTo>
                    <a:cubicBezTo>
                      <a:pt x="6005" y="31664"/>
                      <a:pt x="6005" y="31736"/>
                      <a:pt x="6023" y="31789"/>
                    </a:cubicBezTo>
                    <a:lnTo>
                      <a:pt x="5987" y="31754"/>
                    </a:lnTo>
                    <a:cubicBezTo>
                      <a:pt x="5969" y="31700"/>
                      <a:pt x="5933" y="31628"/>
                      <a:pt x="5915" y="31575"/>
                    </a:cubicBezTo>
                    <a:cubicBezTo>
                      <a:pt x="5897" y="31467"/>
                      <a:pt x="5862" y="31378"/>
                      <a:pt x="5844" y="31270"/>
                    </a:cubicBezTo>
                    <a:cubicBezTo>
                      <a:pt x="5844" y="31235"/>
                      <a:pt x="5862" y="31199"/>
                      <a:pt x="5880" y="31163"/>
                    </a:cubicBezTo>
                    <a:close/>
                    <a:moveTo>
                      <a:pt x="4931" y="31467"/>
                    </a:moveTo>
                    <a:lnTo>
                      <a:pt x="4931" y="31467"/>
                    </a:lnTo>
                    <a:cubicBezTo>
                      <a:pt x="5092" y="31485"/>
                      <a:pt x="5235" y="31539"/>
                      <a:pt x="5379" y="31628"/>
                    </a:cubicBezTo>
                    <a:cubicBezTo>
                      <a:pt x="5468" y="31700"/>
                      <a:pt x="5575" y="31772"/>
                      <a:pt x="5701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7"/>
                    </a:cubicBezTo>
                    <a:cubicBezTo>
                      <a:pt x="5826" y="31861"/>
                      <a:pt x="5844" y="31897"/>
                      <a:pt x="5862" y="31933"/>
                    </a:cubicBezTo>
                    <a:cubicBezTo>
                      <a:pt x="5522" y="31843"/>
                      <a:pt x="5217" y="31682"/>
                      <a:pt x="4931" y="31467"/>
                    </a:cubicBezTo>
                    <a:close/>
                    <a:moveTo>
                      <a:pt x="12877" y="31861"/>
                    </a:moveTo>
                    <a:lnTo>
                      <a:pt x="12877" y="31861"/>
                    </a:lnTo>
                    <a:cubicBezTo>
                      <a:pt x="13038" y="32237"/>
                      <a:pt x="13127" y="32630"/>
                      <a:pt x="13109" y="33024"/>
                    </a:cubicBezTo>
                    <a:cubicBezTo>
                      <a:pt x="12930" y="32666"/>
                      <a:pt x="12787" y="32237"/>
                      <a:pt x="12877" y="31861"/>
                    </a:cubicBezTo>
                    <a:close/>
                    <a:moveTo>
                      <a:pt x="11570" y="32559"/>
                    </a:moveTo>
                    <a:lnTo>
                      <a:pt x="11570" y="32559"/>
                    </a:lnTo>
                    <a:cubicBezTo>
                      <a:pt x="11696" y="33078"/>
                      <a:pt x="11427" y="33525"/>
                      <a:pt x="11212" y="33991"/>
                    </a:cubicBezTo>
                    <a:cubicBezTo>
                      <a:pt x="11159" y="33489"/>
                      <a:pt x="11284" y="32988"/>
                      <a:pt x="11570" y="32559"/>
                    </a:cubicBezTo>
                    <a:close/>
                    <a:moveTo>
                      <a:pt x="17440" y="30089"/>
                    </a:moveTo>
                    <a:cubicBezTo>
                      <a:pt x="17440" y="30090"/>
                      <a:pt x="16760" y="31610"/>
                      <a:pt x="16670" y="31789"/>
                    </a:cubicBezTo>
                    <a:cubicBezTo>
                      <a:pt x="16223" y="32541"/>
                      <a:pt x="15758" y="33257"/>
                      <a:pt x="15239" y="33955"/>
                    </a:cubicBezTo>
                    <a:cubicBezTo>
                      <a:pt x="14380" y="35136"/>
                      <a:pt x="13574" y="36317"/>
                      <a:pt x="12680" y="37462"/>
                    </a:cubicBezTo>
                    <a:cubicBezTo>
                      <a:pt x="12716" y="37176"/>
                      <a:pt x="12769" y="36890"/>
                      <a:pt x="12805" y="36621"/>
                    </a:cubicBezTo>
                    <a:cubicBezTo>
                      <a:pt x="13020" y="36031"/>
                      <a:pt x="13288" y="35458"/>
                      <a:pt x="13592" y="34921"/>
                    </a:cubicBezTo>
                    <a:cubicBezTo>
                      <a:pt x="14255" y="33758"/>
                      <a:pt x="15185" y="32774"/>
                      <a:pt x="15776" y="31557"/>
                    </a:cubicBezTo>
                    <a:cubicBezTo>
                      <a:pt x="15787" y="31522"/>
                      <a:pt x="15761" y="31494"/>
                      <a:pt x="15731" y="31494"/>
                    </a:cubicBezTo>
                    <a:cubicBezTo>
                      <a:pt x="15715" y="31494"/>
                      <a:pt x="15699" y="31502"/>
                      <a:pt x="15686" y="31521"/>
                    </a:cubicBezTo>
                    <a:cubicBezTo>
                      <a:pt x="14988" y="32648"/>
                      <a:pt x="14219" y="33722"/>
                      <a:pt x="13503" y="34849"/>
                    </a:cubicBezTo>
                    <a:cubicBezTo>
                      <a:pt x="13270" y="35225"/>
                      <a:pt x="13073" y="35619"/>
                      <a:pt x="12912" y="36031"/>
                    </a:cubicBezTo>
                    <a:cubicBezTo>
                      <a:pt x="12966" y="35655"/>
                      <a:pt x="13038" y="35297"/>
                      <a:pt x="13109" y="34921"/>
                    </a:cubicBezTo>
                    <a:cubicBezTo>
                      <a:pt x="13861" y="32809"/>
                      <a:pt x="15310" y="30859"/>
                      <a:pt x="17440" y="30089"/>
                    </a:cubicBezTo>
                    <a:close/>
                    <a:moveTo>
                      <a:pt x="10729" y="36585"/>
                    </a:moveTo>
                    <a:lnTo>
                      <a:pt x="10729" y="36585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1" y="37015"/>
                      <a:pt x="10729" y="36585"/>
                    </a:cubicBezTo>
                    <a:close/>
                    <a:moveTo>
                      <a:pt x="9709" y="30895"/>
                    </a:moveTo>
                    <a:cubicBezTo>
                      <a:pt x="9763" y="31754"/>
                      <a:pt x="9960" y="32630"/>
                      <a:pt x="9960" y="33454"/>
                    </a:cubicBezTo>
                    <a:cubicBezTo>
                      <a:pt x="9942" y="34939"/>
                      <a:pt x="9852" y="36424"/>
                      <a:pt x="9781" y="37910"/>
                    </a:cubicBezTo>
                    <a:cubicBezTo>
                      <a:pt x="9763" y="37856"/>
                      <a:pt x="9745" y="37784"/>
                      <a:pt x="9727" y="37731"/>
                    </a:cubicBezTo>
                    <a:cubicBezTo>
                      <a:pt x="9673" y="36550"/>
                      <a:pt x="9477" y="35386"/>
                      <a:pt x="9566" y="34205"/>
                    </a:cubicBezTo>
                    <a:cubicBezTo>
                      <a:pt x="9566" y="34187"/>
                      <a:pt x="9553" y="34178"/>
                      <a:pt x="9539" y="34178"/>
                    </a:cubicBezTo>
                    <a:cubicBezTo>
                      <a:pt x="9526" y="34178"/>
                      <a:pt x="9512" y="34187"/>
                      <a:pt x="9512" y="34205"/>
                    </a:cubicBezTo>
                    <a:cubicBezTo>
                      <a:pt x="9405" y="35225"/>
                      <a:pt x="9423" y="36245"/>
                      <a:pt x="9548" y="37247"/>
                    </a:cubicBezTo>
                    <a:cubicBezTo>
                      <a:pt x="9441" y="36961"/>
                      <a:pt x="9333" y="36657"/>
                      <a:pt x="9244" y="36353"/>
                    </a:cubicBezTo>
                    <a:cubicBezTo>
                      <a:pt x="9262" y="36335"/>
                      <a:pt x="9262" y="36317"/>
                      <a:pt x="9244" y="36299"/>
                    </a:cubicBezTo>
                    <a:cubicBezTo>
                      <a:pt x="8993" y="35118"/>
                      <a:pt x="8886" y="34008"/>
                      <a:pt x="9154" y="32827"/>
                    </a:cubicBezTo>
                    <a:cubicBezTo>
                      <a:pt x="9298" y="32165"/>
                      <a:pt x="9530" y="31539"/>
                      <a:pt x="9709" y="30895"/>
                    </a:cubicBezTo>
                    <a:close/>
                    <a:moveTo>
                      <a:pt x="4893" y="33883"/>
                    </a:moveTo>
                    <a:cubicBezTo>
                      <a:pt x="4978" y="33883"/>
                      <a:pt x="5116" y="33905"/>
                      <a:pt x="5325" y="33955"/>
                    </a:cubicBezTo>
                    <a:cubicBezTo>
                      <a:pt x="6094" y="34152"/>
                      <a:pt x="6810" y="34778"/>
                      <a:pt x="7383" y="35279"/>
                    </a:cubicBezTo>
                    <a:cubicBezTo>
                      <a:pt x="8295" y="36102"/>
                      <a:pt x="9047" y="37068"/>
                      <a:pt x="9638" y="38142"/>
                    </a:cubicBezTo>
                    <a:lnTo>
                      <a:pt x="9781" y="38500"/>
                    </a:lnTo>
                    <a:cubicBezTo>
                      <a:pt x="9673" y="38375"/>
                      <a:pt x="9566" y="38267"/>
                      <a:pt x="9441" y="38160"/>
                    </a:cubicBezTo>
                    <a:lnTo>
                      <a:pt x="9459" y="38160"/>
                    </a:lnTo>
                    <a:cubicBezTo>
                      <a:pt x="9136" y="37713"/>
                      <a:pt x="8779" y="37283"/>
                      <a:pt x="8403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4" y="35260"/>
                      <a:pt x="6584" y="35260"/>
                    </a:cubicBezTo>
                    <a:cubicBezTo>
                      <a:pt x="6556" y="35260"/>
                      <a:pt x="6533" y="35306"/>
                      <a:pt x="6560" y="35333"/>
                    </a:cubicBezTo>
                    <a:cubicBezTo>
                      <a:pt x="7007" y="35887"/>
                      <a:pt x="7651" y="36263"/>
                      <a:pt x="8134" y="36782"/>
                    </a:cubicBezTo>
                    <a:cubicBezTo>
                      <a:pt x="8439" y="37122"/>
                      <a:pt x="8725" y="37462"/>
                      <a:pt x="8993" y="37820"/>
                    </a:cubicBezTo>
                    <a:cubicBezTo>
                      <a:pt x="8707" y="37623"/>
                      <a:pt x="8385" y="37444"/>
                      <a:pt x="8081" y="37283"/>
                    </a:cubicBezTo>
                    <a:cubicBezTo>
                      <a:pt x="6810" y="36567"/>
                      <a:pt x="6076" y="35673"/>
                      <a:pt x="5235" y="34509"/>
                    </a:cubicBezTo>
                    <a:cubicBezTo>
                      <a:pt x="4996" y="34185"/>
                      <a:pt x="4579" y="33883"/>
                      <a:pt x="4893" y="33883"/>
                    </a:cubicBezTo>
                    <a:close/>
                    <a:moveTo>
                      <a:pt x="9655" y="40057"/>
                    </a:moveTo>
                    <a:lnTo>
                      <a:pt x="9655" y="40057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6"/>
                      <a:pt x="9799" y="40290"/>
                      <a:pt x="9655" y="40057"/>
                    </a:cubicBezTo>
                    <a:close/>
                    <a:moveTo>
                      <a:pt x="12733" y="41113"/>
                    </a:moveTo>
                    <a:lnTo>
                      <a:pt x="12733" y="41113"/>
                    </a:ln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6"/>
                      <a:pt x="12250" y="42097"/>
                    </a:cubicBezTo>
                    <a:cubicBezTo>
                      <a:pt x="12376" y="41757"/>
                      <a:pt x="12537" y="41417"/>
                      <a:pt x="12733" y="41113"/>
                    </a:cubicBezTo>
                    <a:close/>
                    <a:moveTo>
                      <a:pt x="9638" y="24399"/>
                    </a:moveTo>
                    <a:cubicBezTo>
                      <a:pt x="9781" y="25455"/>
                      <a:pt x="9924" y="26510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7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8"/>
                      <a:pt x="11355" y="36245"/>
                      <a:pt x="11463" y="37122"/>
                    </a:cubicBezTo>
                    <a:cubicBezTo>
                      <a:pt x="11302" y="36782"/>
                      <a:pt x="10998" y="36514"/>
                      <a:pt x="10658" y="36371"/>
                    </a:cubicBezTo>
                    <a:cubicBezTo>
                      <a:pt x="10648" y="36367"/>
                      <a:pt x="10639" y="36366"/>
                      <a:pt x="10629" y="36366"/>
                    </a:cubicBezTo>
                    <a:cubicBezTo>
                      <a:pt x="10587" y="36366"/>
                      <a:pt x="10550" y="36398"/>
                      <a:pt x="10550" y="36442"/>
                    </a:cubicBezTo>
                    <a:cubicBezTo>
                      <a:pt x="10568" y="37033"/>
                      <a:pt x="10980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7" y="41399"/>
                      <a:pt x="10532" y="39663"/>
                      <a:pt x="9870" y="38017"/>
                    </a:cubicBezTo>
                    <a:cubicBezTo>
                      <a:pt x="9888" y="38017"/>
                      <a:pt x="9906" y="38017"/>
                      <a:pt x="9924" y="37981"/>
                    </a:cubicBezTo>
                    <a:cubicBezTo>
                      <a:pt x="10174" y="36943"/>
                      <a:pt x="10139" y="35870"/>
                      <a:pt x="10139" y="34814"/>
                    </a:cubicBezTo>
                    <a:cubicBezTo>
                      <a:pt x="10157" y="33633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7"/>
                    </a:cubicBezTo>
                    <a:cubicBezTo>
                      <a:pt x="9924" y="30268"/>
                      <a:pt x="9960" y="30071"/>
                      <a:pt x="9978" y="29875"/>
                    </a:cubicBezTo>
                    <a:cubicBezTo>
                      <a:pt x="9988" y="29812"/>
                      <a:pt x="9944" y="29774"/>
                      <a:pt x="9898" y="29774"/>
                    </a:cubicBezTo>
                    <a:cubicBezTo>
                      <a:pt x="9865" y="29774"/>
                      <a:pt x="9832" y="29794"/>
                      <a:pt x="9817" y="29839"/>
                    </a:cubicBezTo>
                    <a:cubicBezTo>
                      <a:pt x="9799" y="29964"/>
                      <a:pt x="9763" y="30107"/>
                      <a:pt x="9763" y="30268"/>
                    </a:cubicBezTo>
                    <a:cubicBezTo>
                      <a:pt x="9691" y="30537"/>
                      <a:pt x="9620" y="30823"/>
                      <a:pt x="9530" y="31109"/>
                    </a:cubicBezTo>
                    <a:cubicBezTo>
                      <a:pt x="9333" y="31807"/>
                      <a:pt x="9083" y="32505"/>
                      <a:pt x="8940" y="33221"/>
                    </a:cubicBezTo>
                    <a:cubicBezTo>
                      <a:pt x="8814" y="33847"/>
                      <a:pt x="8814" y="34509"/>
                      <a:pt x="8922" y="35136"/>
                    </a:cubicBezTo>
                    <a:cubicBezTo>
                      <a:pt x="8618" y="33955"/>
                      <a:pt x="8439" y="32738"/>
                      <a:pt x="8367" y="31503"/>
                    </a:cubicBezTo>
                    <a:cubicBezTo>
                      <a:pt x="8528" y="31235"/>
                      <a:pt x="8671" y="30948"/>
                      <a:pt x="8779" y="30662"/>
                    </a:cubicBezTo>
                    <a:cubicBezTo>
                      <a:pt x="8922" y="30376"/>
                      <a:pt x="8975" y="30054"/>
                      <a:pt x="8922" y="29749"/>
                    </a:cubicBezTo>
                    <a:cubicBezTo>
                      <a:pt x="8902" y="29709"/>
                      <a:pt x="8865" y="29686"/>
                      <a:pt x="8830" y="29686"/>
                    </a:cubicBezTo>
                    <a:cubicBezTo>
                      <a:pt x="8802" y="29686"/>
                      <a:pt x="8776" y="29700"/>
                      <a:pt x="8761" y="29731"/>
                    </a:cubicBezTo>
                    <a:cubicBezTo>
                      <a:pt x="8582" y="30000"/>
                      <a:pt x="8421" y="30286"/>
                      <a:pt x="8331" y="30590"/>
                    </a:cubicBezTo>
                    <a:cubicBezTo>
                      <a:pt x="8331" y="30179"/>
                      <a:pt x="8331" y="29767"/>
                      <a:pt x="8349" y="29338"/>
                    </a:cubicBezTo>
                    <a:cubicBezTo>
                      <a:pt x="8439" y="27781"/>
                      <a:pt x="8814" y="26242"/>
                      <a:pt x="9441" y="24828"/>
                    </a:cubicBezTo>
                    <a:cubicBezTo>
                      <a:pt x="9477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3" y="25201"/>
                    </a:cubicBezTo>
                    <a:cubicBezTo>
                      <a:pt x="9586" y="25201"/>
                      <a:pt x="9612" y="25182"/>
                      <a:pt x="9602" y="25150"/>
                    </a:cubicBezTo>
                    <a:cubicBezTo>
                      <a:pt x="9584" y="24971"/>
                      <a:pt x="9566" y="24792"/>
                      <a:pt x="9548" y="24613"/>
                    </a:cubicBezTo>
                    <a:cubicBezTo>
                      <a:pt x="9566" y="24542"/>
                      <a:pt x="9602" y="24470"/>
                      <a:pt x="9638" y="24399"/>
                    </a:cubicBezTo>
                    <a:close/>
                    <a:moveTo>
                      <a:pt x="11194" y="44280"/>
                    </a:moveTo>
                    <a:cubicBezTo>
                      <a:pt x="11606" y="44602"/>
                      <a:pt x="11624" y="45264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66" y="45443"/>
                    </a:moveTo>
                    <a:lnTo>
                      <a:pt x="12966" y="45443"/>
                    </a:lnTo>
                    <a:cubicBezTo>
                      <a:pt x="12912" y="46123"/>
                      <a:pt x="12483" y="46660"/>
                      <a:pt x="12071" y="47197"/>
                    </a:cubicBezTo>
                    <a:cubicBezTo>
                      <a:pt x="12071" y="47108"/>
                      <a:pt x="12107" y="47018"/>
                      <a:pt x="12107" y="46929"/>
                    </a:cubicBezTo>
                    <a:cubicBezTo>
                      <a:pt x="12393" y="46446"/>
                      <a:pt x="12519" y="45783"/>
                      <a:pt x="12966" y="45443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5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2" y="61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2"/>
                      <a:pt x="8814" y="97"/>
                    </a:cubicBezTo>
                    <a:cubicBezTo>
                      <a:pt x="8546" y="759"/>
                      <a:pt x="8528" y="1493"/>
                      <a:pt x="8743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1" y="1329"/>
                      <a:pt x="7493" y="1328"/>
                      <a:pt x="7486" y="1328"/>
                    </a:cubicBezTo>
                    <a:cubicBezTo>
                      <a:pt x="7441" y="1328"/>
                      <a:pt x="7406" y="1373"/>
                      <a:pt x="7436" y="1404"/>
                    </a:cubicBezTo>
                    <a:cubicBezTo>
                      <a:pt x="7776" y="2084"/>
                      <a:pt x="7776" y="2853"/>
                      <a:pt x="8224" y="3479"/>
                    </a:cubicBezTo>
                    <a:cubicBezTo>
                      <a:pt x="8492" y="3801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3" y="4732"/>
                    </a:cubicBezTo>
                    <a:cubicBezTo>
                      <a:pt x="9566" y="4929"/>
                      <a:pt x="9763" y="5036"/>
                      <a:pt x="9995" y="5054"/>
                    </a:cubicBezTo>
                    <a:cubicBezTo>
                      <a:pt x="9834" y="6307"/>
                      <a:pt x="9655" y="7559"/>
                      <a:pt x="9477" y="8812"/>
                    </a:cubicBezTo>
                    <a:cubicBezTo>
                      <a:pt x="9369" y="8508"/>
                      <a:pt x="9298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3" y="8615"/>
                    </a:cubicBezTo>
                    <a:cubicBezTo>
                      <a:pt x="9423" y="8642"/>
                      <a:pt x="9441" y="8655"/>
                      <a:pt x="9459" y="8655"/>
                    </a:cubicBezTo>
                    <a:cubicBezTo>
                      <a:pt x="9477" y="8655"/>
                      <a:pt x="9494" y="8642"/>
                      <a:pt x="9494" y="8615"/>
                    </a:cubicBezTo>
                    <a:cubicBezTo>
                      <a:pt x="9530" y="8257"/>
                      <a:pt x="9423" y="7882"/>
                      <a:pt x="9226" y="7577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4" y="7546"/>
                      <a:pt x="9101" y="7570"/>
                      <a:pt x="9101" y="7613"/>
                    </a:cubicBezTo>
                    <a:cubicBezTo>
                      <a:pt x="9083" y="8096"/>
                      <a:pt x="9208" y="8597"/>
                      <a:pt x="9459" y="9027"/>
                    </a:cubicBezTo>
                    <a:cubicBezTo>
                      <a:pt x="9280" y="10333"/>
                      <a:pt x="9136" y="11622"/>
                      <a:pt x="9029" y="12946"/>
                    </a:cubicBezTo>
                    <a:cubicBezTo>
                      <a:pt x="8958" y="12821"/>
                      <a:pt x="8832" y="12749"/>
                      <a:pt x="8707" y="12731"/>
                    </a:cubicBezTo>
                    <a:cubicBezTo>
                      <a:pt x="8653" y="12731"/>
                      <a:pt x="8618" y="12767"/>
                      <a:pt x="8618" y="12803"/>
                    </a:cubicBezTo>
                    <a:cubicBezTo>
                      <a:pt x="8653" y="13143"/>
                      <a:pt x="8743" y="13465"/>
                      <a:pt x="8886" y="13769"/>
                    </a:cubicBezTo>
                    <a:cubicBezTo>
                      <a:pt x="8904" y="13841"/>
                      <a:pt x="8940" y="13894"/>
                      <a:pt x="8975" y="13948"/>
                    </a:cubicBezTo>
                    <a:cubicBezTo>
                      <a:pt x="8940" y="14610"/>
                      <a:pt x="8922" y="15254"/>
                      <a:pt x="8940" y="15916"/>
                    </a:cubicBezTo>
                    <a:cubicBezTo>
                      <a:pt x="8940" y="16525"/>
                      <a:pt x="8958" y="17115"/>
                      <a:pt x="8993" y="17706"/>
                    </a:cubicBezTo>
                    <a:cubicBezTo>
                      <a:pt x="8904" y="17473"/>
                      <a:pt x="8761" y="17259"/>
                      <a:pt x="8582" y="17062"/>
                    </a:cubicBezTo>
                    <a:cubicBezTo>
                      <a:pt x="8564" y="17050"/>
                      <a:pt x="8542" y="17044"/>
                      <a:pt x="8521" y="17044"/>
                    </a:cubicBezTo>
                    <a:cubicBezTo>
                      <a:pt x="8480" y="17044"/>
                      <a:pt x="8445" y="17068"/>
                      <a:pt x="8456" y="17115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5"/>
                      <a:pt x="9351" y="22251"/>
                      <a:pt x="9566" y="23969"/>
                    </a:cubicBezTo>
                    <a:lnTo>
                      <a:pt x="9441" y="24220"/>
                    </a:lnTo>
                    <a:cubicBezTo>
                      <a:pt x="9101" y="22645"/>
                      <a:pt x="8331" y="21178"/>
                      <a:pt x="7562" y="19764"/>
                    </a:cubicBezTo>
                    <a:cubicBezTo>
                      <a:pt x="7562" y="19746"/>
                      <a:pt x="7562" y="19728"/>
                      <a:pt x="7562" y="19728"/>
                    </a:cubicBezTo>
                    <a:cubicBezTo>
                      <a:pt x="7615" y="19495"/>
                      <a:pt x="7633" y="19281"/>
                      <a:pt x="7598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3" y="18361"/>
                      <a:pt x="7222" y="18404"/>
                    </a:cubicBezTo>
                    <a:cubicBezTo>
                      <a:pt x="7168" y="18619"/>
                      <a:pt x="7150" y="18851"/>
                      <a:pt x="7168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2"/>
                      <a:pt x="5951" y="16596"/>
                    </a:cubicBezTo>
                    <a:lnTo>
                      <a:pt x="5969" y="16596"/>
                    </a:lnTo>
                    <a:cubicBezTo>
                      <a:pt x="6291" y="16328"/>
                      <a:pt x="6255" y="15666"/>
                      <a:pt x="6220" y="15290"/>
                    </a:cubicBezTo>
                    <a:cubicBezTo>
                      <a:pt x="6220" y="15255"/>
                      <a:pt x="6189" y="15228"/>
                      <a:pt x="6153" y="15228"/>
                    </a:cubicBezTo>
                    <a:cubicBezTo>
                      <a:pt x="6134" y="15228"/>
                      <a:pt x="6113" y="15236"/>
                      <a:pt x="6094" y="15254"/>
                    </a:cubicBezTo>
                    <a:cubicBezTo>
                      <a:pt x="5880" y="15541"/>
                      <a:pt x="5790" y="15899"/>
                      <a:pt x="5808" y="16274"/>
                    </a:cubicBezTo>
                    <a:cubicBezTo>
                      <a:pt x="5128" y="14592"/>
                      <a:pt x="4591" y="12856"/>
                      <a:pt x="4197" y="11067"/>
                    </a:cubicBezTo>
                    <a:cubicBezTo>
                      <a:pt x="4233" y="11031"/>
                      <a:pt x="4251" y="10977"/>
                      <a:pt x="4287" y="10924"/>
                    </a:cubicBezTo>
                    <a:cubicBezTo>
                      <a:pt x="4394" y="10834"/>
                      <a:pt x="4466" y="10727"/>
                      <a:pt x="4502" y="10602"/>
                    </a:cubicBezTo>
                    <a:cubicBezTo>
                      <a:pt x="4931" y="10548"/>
                      <a:pt x="5343" y="10423"/>
                      <a:pt x="5719" y="10226"/>
                    </a:cubicBezTo>
                    <a:cubicBezTo>
                      <a:pt x="5915" y="10136"/>
                      <a:pt x="6452" y="9671"/>
                      <a:pt x="6023" y="9474"/>
                    </a:cubicBezTo>
                    <a:cubicBezTo>
                      <a:pt x="6014" y="9470"/>
                      <a:pt x="6004" y="9467"/>
                      <a:pt x="5994" y="9467"/>
                    </a:cubicBezTo>
                    <a:cubicBezTo>
                      <a:pt x="5985" y="9467"/>
                      <a:pt x="5976" y="9469"/>
                      <a:pt x="5968" y="9473"/>
                    </a:cubicBezTo>
                    <a:lnTo>
                      <a:pt x="5968" y="9473"/>
                    </a:lnTo>
                    <a:cubicBezTo>
                      <a:pt x="6212" y="9170"/>
                      <a:pt x="6380" y="8802"/>
                      <a:pt x="6452" y="8418"/>
                    </a:cubicBezTo>
                    <a:cubicBezTo>
                      <a:pt x="6452" y="8365"/>
                      <a:pt x="6416" y="8347"/>
                      <a:pt x="6381" y="8347"/>
                    </a:cubicBezTo>
                    <a:cubicBezTo>
                      <a:pt x="6332" y="8341"/>
                      <a:pt x="6283" y="8338"/>
                      <a:pt x="6235" y="8338"/>
                    </a:cubicBezTo>
                    <a:cubicBezTo>
                      <a:pt x="5838" y="8338"/>
                      <a:pt x="5459" y="8531"/>
                      <a:pt x="5235" y="8866"/>
                    </a:cubicBezTo>
                    <a:cubicBezTo>
                      <a:pt x="5450" y="8400"/>
                      <a:pt x="5504" y="7882"/>
                      <a:pt x="5414" y="7380"/>
                    </a:cubicBezTo>
                    <a:cubicBezTo>
                      <a:pt x="5414" y="7358"/>
                      <a:pt x="5394" y="7343"/>
                      <a:pt x="5370" y="7343"/>
                    </a:cubicBezTo>
                    <a:cubicBezTo>
                      <a:pt x="5355" y="7343"/>
                      <a:pt x="5338" y="7349"/>
                      <a:pt x="5325" y="7363"/>
                    </a:cubicBezTo>
                    <a:cubicBezTo>
                      <a:pt x="5039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3" y="7309"/>
                      <a:pt x="3464" y="7846"/>
                      <a:pt x="3535" y="8383"/>
                    </a:cubicBezTo>
                    <a:cubicBezTo>
                      <a:pt x="3267" y="8007"/>
                      <a:pt x="2981" y="7667"/>
                      <a:pt x="2766" y="7363"/>
                    </a:cubicBezTo>
                    <a:cubicBezTo>
                      <a:pt x="2744" y="7340"/>
                      <a:pt x="2715" y="7325"/>
                      <a:pt x="2692" y="7325"/>
                    </a:cubicBezTo>
                    <a:cubicBezTo>
                      <a:pt x="2677" y="7325"/>
                      <a:pt x="2665" y="7331"/>
                      <a:pt x="2658" y="7345"/>
                    </a:cubicBezTo>
                    <a:cubicBezTo>
                      <a:pt x="2175" y="7917"/>
                      <a:pt x="2283" y="8741"/>
                      <a:pt x="2676" y="9349"/>
                    </a:cubicBezTo>
                    <a:cubicBezTo>
                      <a:pt x="2301" y="9170"/>
                      <a:pt x="1889" y="9063"/>
                      <a:pt x="1477" y="9009"/>
                    </a:cubicBezTo>
                    <a:cubicBezTo>
                      <a:pt x="1424" y="9009"/>
                      <a:pt x="1388" y="9063"/>
                      <a:pt x="1406" y="9116"/>
                    </a:cubicBezTo>
                    <a:cubicBezTo>
                      <a:pt x="1710" y="10226"/>
                      <a:pt x="2784" y="10709"/>
                      <a:pt x="3840" y="10816"/>
                    </a:cubicBezTo>
                    <a:cubicBezTo>
                      <a:pt x="3845" y="10822"/>
                      <a:pt x="3851" y="10824"/>
                      <a:pt x="3857" y="10824"/>
                    </a:cubicBezTo>
                    <a:cubicBezTo>
                      <a:pt x="3867" y="10824"/>
                      <a:pt x="3875" y="10816"/>
                      <a:pt x="3875" y="10816"/>
                    </a:cubicBezTo>
                    <a:lnTo>
                      <a:pt x="3911" y="10816"/>
                    </a:lnTo>
                    <a:cubicBezTo>
                      <a:pt x="3947" y="10816"/>
                      <a:pt x="4001" y="10781"/>
                      <a:pt x="3965" y="10745"/>
                    </a:cubicBezTo>
                    <a:cubicBezTo>
                      <a:pt x="3875" y="10691"/>
                      <a:pt x="3822" y="10602"/>
                      <a:pt x="3768" y="10530"/>
                    </a:cubicBezTo>
                    <a:lnTo>
                      <a:pt x="3768" y="10476"/>
                    </a:lnTo>
                    <a:cubicBezTo>
                      <a:pt x="3840" y="10566"/>
                      <a:pt x="3911" y="10637"/>
                      <a:pt x="3983" y="10727"/>
                    </a:cubicBezTo>
                    <a:lnTo>
                      <a:pt x="3983" y="10745"/>
                    </a:lnTo>
                    <a:cubicBezTo>
                      <a:pt x="3983" y="10798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7"/>
                    </a:lnTo>
                    <a:cubicBezTo>
                      <a:pt x="4036" y="11031"/>
                      <a:pt x="4072" y="11103"/>
                      <a:pt x="4144" y="11103"/>
                    </a:cubicBezTo>
                    <a:cubicBezTo>
                      <a:pt x="4323" y="11962"/>
                      <a:pt x="4520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7"/>
                      <a:pt x="4072" y="13017"/>
                    </a:cubicBezTo>
                    <a:lnTo>
                      <a:pt x="4072" y="13017"/>
                    </a:lnTo>
                    <a:cubicBezTo>
                      <a:pt x="4162" y="13089"/>
                      <a:pt x="4269" y="13161"/>
                      <a:pt x="4341" y="13250"/>
                    </a:cubicBezTo>
                    <a:cubicBezTo>
                      <a:pt x="4430" y="13357"/>
                      <a:pt x="4520" y="13465"/>
                      <a:pt x="4627" y="13572"/>
                    </a:cubicBezTo>
                    <a:cubicBezTo>
                      <a:pt x="4633" y="13575"/>
                      <a:pt x="4640" y="13577"/>
                      <a:pt x="4646" y="13577"/>
                    </a:cubicBezTo>
                    <a:cubicBezTo>
                      <a:pt x="4675" y="13577"/>
                      <a:pt x="4698" y="13548"/>
                      <a:pt x="4698" y="13518"/>
                    </a:cubicBezTo>
                    <a:cubicBezTo>
                      <a:pt x="4645" y="13375"/>
                      <a:pt x="4555" y="13250"/>
                      <a:pt x="4448" y="13143"/>
                    </a:cubicBezTo>
                    <a:cubicBezTo>
                      <a:pt x="4323" y="13017"/>
                      <a:pt x="4197" y="12910"/>
                      <a:pt x="4036" y="12838"/>
                    </a:cubicBezTo>
                    <a:cubicBezTo>
                      <a:pt x="4026" y="12828"/>
                      <a:pt x="4015" y="12824"/>
                      <a:pt x="4005" y="12824"/>
                    </a:cubicBezTo>
                    <a:cubicBezTo>
                      <a:pt x="3981" y="12824"/>
                      <a:pt x="3960" y="12849"/>
                      <a:pt x="3947" y="12874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5" y="13699"/>
                      <a:pt x="4734" y="13697"/>
                    </a:cubicBezTo>
                    <a:cubicBezTo>
                      <a:pt x="4734" y="13697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30" y="17366"/>
                    </a:cubicBezTo>
                    <a:cubicBezTo>
                      <a:pt x="5844" y="16990"/>
                      <a:pt x="5557" y="16614"/>
                      <a:pt x="5271" y="16239"/>
                    </a:cubicBezTo>
                    <a:cubicBezTo>
                      <a:pt x="4162" y="14324"/>
                      <a:pt x="2551" y="12498"/>
                      <a:pt x="153" y="12463"/>
                    </a:cubicBezTo>
                    <a:cubicBezTo>
                      <a:pt x="117" y="12481"/>
                      <a:pt x="117" y="12534"/>
                      <a:pt x="153" y="12552"/>
                    </a:cubicBezTo>
                    <a:cubicBezTo>
                      <a:pt x="1388" y="12803"/>
                      <a:pt x="2390" y="13107"/>
                      <a:pt x="3356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53" y="14234"/>
                      <a:pt x="2157" y="12982"/>
                      <a:pt x="225" y="12606"/>
                    </a:cubicBezTo>
                    <a:cubicBezTo>
                      <a:pt x="220" y="12603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7" y="12660"/>
                    </a:cubicBezTo>
                    <a:cubicBezTo>
                      <a:pt x="1656" y="13214"/>
                      <a:pt x="2837" y="13823"/>
                      <a:pt x="3947" y="14914"/>
                    </a:cubicBezTo>
                    <a:cubicBezTo>
                      <a:pt x="4412" y="15380"/>
                      <a:pt x="4860" y="15881"/>
                      <a:pt x="5271" y="16382"/>
                    </a:cubicBezTo>
                    <a:lnTo>
                      <a:pt x="5271" y="16400"/>
                    </a:lnTo>
                    <a:cubicBezTo>
                      <a:pt x="4681" y="15773"/>
                      <a:pt x="3840" y="15469"/>
                      <a:pt x="3070" y="15093"/>
                    </a:cubicBezTo>
                    <a:cubicBezTo>
                      <a:pt x="1871" y="14503"/>
                      <a:pt x="994" y="13536"/>
                      <a:pt x="64" y="12606"/>
                    </a:cubicBezTo>
                    <a:cubicBezTo>
                      <a:pt x="59" y="12598"/>
                      <a:pt x="53" y="12594"/>
                      <a:pt x="47" y="12594"/>
                    </a:cubicBezTo>
                    <a:cubicBezTo>
                      <a:pt x="26" y="12594"/>
                      <a:pt x="0" y="12632"/>
                      <a:pt x="28" y="12660"/>
                    </a:cubicBezTo>
                    <a:cubicBezTo>
                      <a:pt x="672" y="13429"/>
                      <a:pt x="1406" y="14127"/>
                      <a:pt x="2211" y="14735"/>
                    </a:cubicBezTo>
                    <a:cubicBezTo>
                      <a:pt x="3195" y="15433"/>
                      <a:pt x="4341" y="15791"/>
                      <a:pt x="5307" y="16543"/>
                    </a:cubicBezTo>
                    <a:cubicBezTo>
                      <a:pt x="5316" y="16552"/>
                      <a:pt x="5325" y="16556"/>
                      <a:pt x="5334" y="16556"/>
                    </a:cubicBezTo>
                    <a:cubicBezTo>
                      <a:pt x="5343" y="16556"/>
                      <a:pt x="5352" y="16552"/>
                      <a:pt x="5361" y="16543"/>
                    </a:cubicBezTo>
                    <a:lnTo>
                      <a:pt x="5396" y="16579"/>
                    </a:lnTo>
                    <a:cubicBezTo>
                      <a:pt x="5396" y="16596"/>
                      <a:pt x="5414" y="16596"/>
                      <a:pt x="5432" y="16596"/>
                    </a:cubicBezTo>
                    <a:cubicBezTo>
                      <a:pt x="5719" y="16954"/>
                      <a:pt x="6005" y="17330"/>
                      <a:pt x="6309" y="17706"/>
                    </a:cubicBezTo>
                    <a:cubicBezTo>
                      <a:pt x="7025" y="19120"/>
                      <a:pt x="7776" y="20480"/>
                      <a:pt x="8421" y="21911"/>
                    </a:cubicBezTo>
                    <a:cubicBezTo>
                      <a:pt x="8188" y="21625"/>
                      <a:pt x="7848" y="21446"/>
                      <a:pt x="7490" y="21392"/>
                    </a:cubicBezTo>
                    <a:cubicBezTo>
                      <a:pt x="7436" y="21392"/>
                      <a:pt x="7401" y="21464"/>
                      <a:pt x="7419" y="21518"/>
                    </a:cubicBezTo>
                    <a:cubicBezTo>
                      <a:pt x="7615" y="21911"/>
                      <a:pt x="8009" y="22180"/>
                      <a:pt x="8456" y="22198"/>
                    </a:cubicBezTo>
                    <a:cubicBezTo>
                      <a:pt x="8461" y="22200"/>
                      <a:pt x="8466" y="22201"/>
                      <a:pt x="8471" y="22201"/>
                    </a:cubicBezTo>
                    <a:cubicBezTo>
                      <a:pt x="8496" y="22201"/>
                      <a:pt x="8517" y="22173"/>
                      <a:pt x="8515" y="22155"/>
                    </a:cubicBezTo>
                    <a:lnTo>
                      <a:pt x="8515" y="22155"/>
                    </a:lnTo>
                    <a:cubicBezTo>
                      <a:pt x="8835" y="22885"/>
                      <a:pt x="9120" y="23669"/>
                      <a:pt x="9333" y="24452"/>
                    </a:cubicBezTo>
                    <a:cubicBezTo>
                      <a:pt x="9136" y="24864"/>
                      <a:pt x="8975" y="25311"/>
                      <a:pt x="8832" y="25741"/>
                    </a:cubicBezTo>
                    <a:cubicBezTo>
                      <a:pt x="8868" y="25383"/>
                      <a:pt x="8850" y="24953"/>
                      <a:pt x="8546" y="24721"/>
                    </a:cubicBezTo>
                    <a:cubicBezTo>
                      <a:pt x="8531" y="24698"/>
                      <a:pt x="8510" y="24688"/>
                      <a:pt x="8489" y="24688"/>
                    </a:cubicBezTo>
                    <a:cubicBezTo>
                      <a:pt x="8460" y="24688"/>
                      <a:pt x="8431" y="24708"/>
                      <a:pt x="8421" y="24739"/>
                    </a:cubicBezTo>
                    <a:cubicBezTo>
                      <a:pt x="8331" y="25150"/>
                      <a:pt x="8439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1"/>
                    </a:cubicBezTo>
                    <a:cubicBezTo>
                      <a:pt x="8564" y="26528"/>
                      <a:pt x="8421" y="27065"/>
                      <a:pt x="8313" y="27620"/>
                    </a:cubicBezTo>
                    <a:cubicBezTo>
                      <a:pt x="8278" y="27817"/>
                      <a:pt x="8242" y="28014"/>
                      <a:pt x="8206" y="28228"/>
                    </a:cubicBezTo>
                    <a:cubicBezTo>
                      <a:pt x="8242" y="27781"/>
                      <a:pt x="8260" y="27334"/>
                      <a:pt x="8242" y="26850"/>
                    </a:cubicBezTo>
                    <a:cubicBezTo>
                      <a:pt x="8242" y="25777"/>
                      <a:pt x="7866" y="24846"/>
                      <a:pt x="7687" y="23808"/>
                    </a:cubicBezTo>
                    <a:cubicBezTo>
                      <a:pt x="7669" y="23772"/>
                      <a:pt x="7633" y="23755"/>
                      <a:pt x="7600" y="23755"/>
                    </a:cubicBezTo>
                    <a:cubicBezTo>
                      <a:pt x="7566" y="23755"/>
                      <a:pt x="7535" y="23772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27" y="31736"/>
                      <a:pt x="8242" y="33454"/>
                      <a:pt x="8671" y="35136"/>
                    </a:cubicBezTo>
                    <a:cubicBezTo>
                      <a:pt x="8045" y="33991"/>
                      <a:pt x="7114" y="32953"/>
                      <a:pt x="6220" y="32004"/>
                    </a:cubicBezTo>
                    <a:cubicBezTo>
                      <a:pt x="6184" y="31772"/>
                      <a:pt x="6166" y="31539"/>
                      <a:pt x="6130" y="31306"/>
                    </a:cubicBezTo>
                    <a:cubicBezTo>
                      <a:pt x="6381" y="30608"/>
                      <a:pt x="6792" y="29857"/>
                      <a:pt x="6488" y="29141"/>
                    </a:cubicBezTo>
                    <a:cubicBezTo>
                      <a:pt x="6479" y="29105"/>
                      <a:pt x="6452" y="29087"/>
                      <a:pt x="6425" y="29087"/>
                    </a:cubicBezTo>
                    <a:cubicBezTo>
                      <a:pt x="6399" y="29087"/>
                      <a:pt x="6372" y="29105"/>
                      <a:pt x="6363" y="29141"/>
                    </a:cubicBezTo>
                    <a:cubicBezTo>
                      <a:pt x="6273" y="29356"/>
                      <a:pt x="6166" y="29553"/>
                      <a:pt x="6041" y="29749"/>
                    </a:cubicBezTo>
                    <a:cubicBezTo>
                      <a:pt x="6059" y="29356"/>
                      <a:pt x="6059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29"/>
                      <a:pt x="5987" y="28533"/>
                    </a:cubicBezTo>
                    <a:cubicBezTo>
                      <a:pt x="5432" y="28765"/>
                      <a:pt x="5182" y="29338"/>
                      <a:pt x="5217" y="29928"/>
                    </a:cubicBezTo>
                    <a:cubicBezTo>
                      <a:pt x="4895" y="29517"/>
                      <a:pt x="4484" y="29177"/>
                      <a:pt x="4001" y="28926"/>
                    </a:cubicBezTo>
                    <a:cubicBezTo>
                      <a:pt x="3994" y="28923"/>
                      <a:pt x="3987" y="28921"/>
                      <a:pt x="3980" y="28921"/>
                    </a:cubicBezTo>
                    <a:cubicBezTo>
                      <a:pt x="3947" y="28921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3" y="30358"/>
                    </a:cubicBezTo>
                    <a:lnTo>
                      <a:pt x="4269" y="30322"/>
                    </a:lnTo>
                    <a:cubicBezTo>
                      <a:pt x="4063" y="30180"/>
                      <a:pt x="3690" y="29946"/>
                      <a:pt x="3370" y="29946"/>
                    </a:cubicBezTo>
                    <a:cubicBezTo>
                      <a:pt x="3246" y="29946"/>
                      <a:pt x="3129" y="29981"/>
                      <a:pt x="3034" y="30071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89"/>
                      <a:pt x="2927" y="32326"/>
                    </a:cubicBezTo>
                    <a:cubicBezTo>
                      <a:pt x="2945" y="32353"/>
                      <a:pt x="2972" y="32367"/>
                      <a:pt x="2998" y="32367"/>
                    </a:cubicBezTo>
                    <a:cubicBezTo>
                      <a:pt x="3025" y="32367"/>
                      <a:pt x="3052" y="32353"/>
                      <a:pt x="3070" y="32326"/>
                    </a:cubicBezTo>
                    <a:cubicBezTo>
                      <a:pt x="3308" y="31978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4" y="31968"/>
                      <a:pt x="5468" y="31950"/>
                    </a:cubicBezTo>
                    <a:cubicBezTo>
                      <a:pt x="5148" y="31821"/>
                      <a:pt x="4693" y="31724"/>
                      <a:pt x="4247" y="31724"/>
                    </a:cubicBezTo>
                    <a:cubicBezTo>
                      <a:pt x="3770" y="31724"/>
                      <a:pt x="3303" y="31834"/>
                      <a:pt x="3016" y="32129"/>
                    </a:cubicBezTo>
                    <a:cubicBezTo>
                      <a:pt x="2945" y="31897"/>
                      <a:pt x="2891" y="31664"/>
                      <a:pt x="3070" y="31467"/>
                    </a:cubicBezTo>
                    <a:cubicBezTo>
                      <a:pt x="3184" y="31354"/>
                      <a:pt x="3362" y="31327"/>
                      <a:pt x="3537" y="31327"/>
                    </a:cubicBezTo>
                    <a:cubicBezTo>
                      <a:pt x="3638" y="31327"/>
                      <a:pt x="3737" y="31336"/>
                      <a:pt x="3822" y="31342"/>
                    </a:cubicBezTo>
                    <a:cubicBezTo>
                      <a:pt x="4305" y="31378"/>
                      <a:pt x="4698" y="31628"/>
                      <a:pt x="5146" y="31772"/>
                    </a:cubicBezTo>
                    <a:lnTo>
                      <a:pt x="5182" y="31772"/>
                    </a:lnTo>
                    <a:cubicBezTo>
                      <a:pt x="5379" y="31897"/>
                      <a:pt x="5629" y="31986"/>
                      <a:pt x="5862" y="32022"/>
                    </a:cubicBezTo>
                    <a:lnTo>
                      <a:pt x="5862" y="32040"/>
                    </a:lnTo>
                    <a:cubicBezTo>
                      <a:pt x="5883" y="32083"/>
                      <a:pt x="5918" y="32107"/>
                      <a:pt x="5954" y="32107"/>
                    </a:cubicBezTo>
                    <a:cubicBezTo>
                      <a:pt x="5978" y="32107"/>
                      <a:pt x="6002" y="32097"/>
                      <a:pt x="6023" y="32076"/>
                    </a:cubicBezTo>
                    <a:cubicBezTo>
                      <a:pt x="6023" y="32094"/>
                      <a:pt x="6059" y="32112"/>
                      <a:pt x="6076" y="32112"/>
                    </a:cubicBezTo>
                    <a:cubicBezTo>
                      <a:pt x="6076" y="32147"/>
                      <a:pt x="6094" y="32183"/>
                      <a:pt x="6094" y="32219"/>
                    </a:cubicBezTo>
                    <a:cubicBezTo>
                      <a:pt x="6103" y="32244"/>
                      <a:pt x="6134" y="32257"/>
                      <a:pt x="6165" y="32257"/>
                    </a:cubicBezTo>
                    <a:cubicBezTo>
                      <a:pt x="6202" y="32257"/>
                      <a:pt x="6237" y="32239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2" y="33758"/>
                    </a:cubicBezTo>
                    <a:cubicBezTo>
                      <a:pt x="8063" y="34438"/>
                      <a:pt x="8439" y="35189"/>
                      <a:pt x="8904" y="35887"/>
                    </a:cubicBezTo>
                    <a:lnTo>
                      <a:pt x="8940" y="36066"/>
                    </a:lnTo>
                    <a:cubicBezTo>
                      <a:pt x="9029" y="36388"/>
                      <a:pt x="9136" y="36711"/>
                      <a:pt x="9262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5"/>
                      <a:pt x="4537" y="33686"/>
                    </a:cubicBezTo>
                    <a:cubicBezTo>
                      <a:pt x="4466" y="33686"/>
                      <a:pt x="4430" y="33776"/>
                      <a:pt x="4466" y="33829"/>
                    </a:cubicBezTo>
                    <a:cubicBezTo>
                      <a:pt x="5289" y="34688"/>
                      <a:pt x="5826" y="35887"/>
                      <a:pt x="6774" y="36621"/>
                    </a:cubicBezTo>
                    <a:cubicBezTo>
                      <a:pt x="7562" y="37212"/>
                      <a:pt x="8564" y="37570"/>
                      <a:pt x="9315" y="38178"/>
                    </a:cubicBezTo>
                    <a:cubicBezTo>
                      <a:pt x="9459" y="38357"/>
                      <a:pt x="9602" y="38554"/>
                      <a:pt x="9763" y="38733"/>
                    </a:cubicBezTo>
                    <a:cubicBezTo>
                      <a:pt x="9768" y="38738"/>
                      <a:pt x="9774" y="38740"/>
                      <a:pt x="9780" y="38740"/>
                    </a:cubicBezTo>
                    <a:cubicBezTo>
                      <a:pt x="9796" y="38740"/>
                      <a:pt x="9812" y="38723"/>
                      <a:pt x="9799" y="38697"/>
                    </a:cubicBezTo>
                    <a:cubicBezTo>
                      <a:pt x="9781" y="38661"/>
                      <a:pt x="9763" y="38625"/>
                      <a:pt x="9745" y="38590"/>
                    </a:cubicBezTo>
                    <a:lnTo>
                      <a:pt x="9745" y="38590"/>
                    </a:lnTo>
                    <a:cubicBezTo>
                      <a:pt x="9817" y="38679"/>
                      <a:pt x="9906" y="38769"/>
                      <a:pt x="9960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5"/>
                      <a:pt x="10389" y="40451"/>
                      <a:pt x="10192" y="40272"/>
                    </a:cubicBezTo>
                    <a:cubicBezTo>
                      <a:pt x="10031" y="40039"/>
                      <a:pt x="9781" y="39860"/>
                      <a:pt x="9512" y="39771"/>
                    </a:cubicBezTo>
                    <a:cubicBezTo>
                      <a:pt x="9505" y="39768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4"/>
                      <a:pt x="10264" y="40988"/>
                      <a:pt x="10926" y="41166"/>
                    </a:cubicBezTo>
                    <a:cubicBezTo>
                      <a:pt x="11391" y="42258"/>
                      <a:pt x="11731" y="43403"/>
                      <a:pt x="11946" y="44567"/>
                    </a:cubicBezTo>
                    <a:cubicBezTo>
                      <a:pt x="11946" y="44781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1" y="43994"/>
                    </a:cubicBezTo>
                    <a:cubicBezTo>
                      <a:pt x="11128" y="43987"/>
                      <a:pt x="11114" y="43984"/>
                      <a:pt x="11102" y="43984"/>
                    </a:cubicBezTo>
                    <a:cubicBezTo>
                      <a:pt x="11046" y="43984"/>
                      <a:pt x="11001" y="44043"/>
                      <a:pt x="11015" y="44101"/>
                    </a:cubicBezTo>
                    <a:cubicBezTo>
                      <a:pt x="11105" y="44745"/>
                      <a:pt x="11266" y="45587"/>
                      <a:pt x="11839" y="45980"/>
                    </a:cubicBezTo>
                    <a:cubicBezTo>
                      <a:pt x="11660" y="47967"/>
                      <a:pt x="11302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9" y="51917"/>
                      <a:pt x="10894" y="51907"/>
                      <a:pt x="10908" y="51886"/>
                    </a:cubicBezTo>
                    <a:cubicBezTo>
                      <a:pt x="11463" y="50472"/>
                      <a:pt x="11857" y="49005"/>
                      <a:pt x="12053" y="47501"/>
                    </a:cubicBezTo>
                    <a:cubicBezTo>
                      <a:pt x="12680" y="47000"/>
                      <a:pt x="13270" y="46034"/>
                      <a:pt x="13163" y="45264"/>
                    </a:cubicBezTo>
                    <a:cubicBezTo>
                      <a:pt x="13163" y="45223"/>
                      <a:pt x="13131" y="45181"/>
                      <a:pt x="13091" y="45181"/>
                    </a:cubicBezTo>
                    <a:cubicBezTo>
                      <a:pt x="13080" y="45181"/>
                      <a:pt x="13068" y="45185"/>
                      <a:pt x="13056" y="45193"/>
                    </a:cubicBezTo>
                    <a:cubicBezTo>
                      <a:pt x="12572" y="45533"/>
                      <a:pt x="12411" y="46052"/>
                      <a:pt x="12179" y="46535"/>
                    </a:cubicBezTo>
                    <a:cubicBezTo>
                      <a:pt x="12304" y="45247"/>
                      <a:pt x="12340" y="43940"/>
                      <a:pt x="12286" y="42634"/>
                    </a:cubicBezTo>
                    <a:cubicBezTo>
                      <a:pt x="12733" y="42133"/>
                      <a:pt x="12877" y="41381"/>
                      <a:pt x="13002" y="40737"/>
                    </a:cubicBezTo>
                    <a:cubicBezTo>
                      <a:pt x="13002" y="40693"/>
                      <a:pt x="12966" y="40638"/>
                      <a:pt x="12915" y="40638"/>
                    </a:cubicBezTo>
                    <a:cubicBezTo>
                      <a:pt x="12903" y="40638"/>
                      <a:pt x="12890" y="40641"/>
                      <a:pt x="12877" y="40647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4"/>
                      <a:pt x="12465" y="38947"/>
                      <a:pt x="12644" y="37748"/>
                    </a:cubicBezTo>
                    <a:cubicBezTo>
                      <a:pt x="13503" y="36800"/>
                      <a:pt x="14201" y="35691"/>
                      <a:pt x="14935" y="34635"/>
                    </a:cubicBezTo>
                    <a:cubicBezTo>
                      <a:pt x="16008" y="33114"/>
                      <a:pt x="17028" y="31628"/>
                      <a:pt x="17816" y="29946"/>
                    </a:cubicBezTo>
                    <a:cubicBezTo>
                      <a:pt x="17848" y="29882"/>
                      <a:pt x="17794" y="29818"/>
                      <a:pt x="17731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7" y="30429"/>
                      <a:pt x="14111" y="32183"/>
                      <a:pt x="13270" y="34187"/>
                    </a:cubicBezTo>
                    <a:cubicBezTo>
                      <a:pt x="13449" y="33293"/>
                      <a:pt x="13646" y="32416"/>
                      <a:pt x="13843" y="31539"/>
                    </a:cubicBezTo>
                    <a:lnTo>
                      <a:pt x="13843" y="31557"/>
                    </a:lnTo>
                    <a:cubicBezTo>
                      <a:pt x="13852" y="31575"/>
                      <a:pt x="13870" y="31584"/>
                      <a:pt x="13885" y="31584"/>
                    </a:cubicBezTo>
                    <a:cubicBezTo>
                      <a:pt x="13901" y="31584"/>
                      <a:pt x="13915" y="31575"/>
                      <a:pt x="13915" y="31557"/>
                    </a:cubicBezTo>
                    <a:cubicBezTo>
                      <a:pt x="13950" y="31378"/>
                      <a:pt x="13968" y="31199"/>
                      <a:pt x="13968" y="31020"/>
                    </a:cubicBezTo>
                    <a:cubicBezTo>
                      <a:pt x="14093" y="30519"/>
                      <a:pt x="14219" y="30000"/>
                      <a:pt x="14362" y="29499"/>
                    </a:cubicBezTo>
                    <a:cubicBezTo>
                      <a:pt x="14827" y="29266"/>
                      <a:pt x="15203" y="28873"/>
                      <a:pt x="15436" y="28425"/>
                    </a:cubicBezTo>
                    <a:cubicBezTo>
                      <a:pt x="15468" y="28361"/>
                      <a:pt x="15428" y="28297"/>
                      <a:pt x="15368" y="28297"/>
                    </a:cubicBezTo>
                    <a:cubicBezTo>
                      <a:pt x="15361" y="28297"/>
                      <a:pt x="15354" y="28298"/>
                      <a:pt x="15346" y="28300"/>
                    </a:cubicBezTo>
                    <a:cubicBezTo>
                      <a:pt x="15042" y="28389"/>
                      <a:pt x="14756" y="28550"/>
                      <a:pt x="14559" y="28801"/>
                    </a:cubicBezTo>
                    <a:cubicBezTo>
                      <a:pt x="14648" y="28443"/>
                      <a:pt x="14738" y="28085"/>
                      <a:pt x="14845" y="27727"/>
                    </a:cubicBezTo>
                    <a:cubicBezTo>
                      <a:pt x="15096" y="27548"/>
                      <a:pt x="15346" y="27351"/>
                      <a:pt x="15579" y="27155"/>
                    </a:cubicBezTo>
                    <a:lnTo>
                      <a:pt x="15579" y="27155"/>
                    </a:lnTo>
                    <a:cubicBezTo>
                      <a:pt x="15543" y="27190"/>
                      <a:pt x="15525" y="27226"/>
                      <a:pt x="15507" y="27262"/>
                    </a:cubicBezTo>
                    <a:cubicBezTo>
                      <a:pt x="15493" y="27291"/>
                      <a:pt x="15514" y="27320"/>
                      <a:pt x="15532" y="27320"/>
                    </a:cubicBezTo>
                    <a:cubicBezTo>
                      <a:pt x="15536" y="27320"/>
                      <a:pt x="15540" y="27319"/>
                      <a:pt x="15543" y="27316"/>
                    </a:cubicBezTo>
                    <a:cubicBezTo>
                      <a:pt x="15615" y="27262"/>
                      <a:pt x="15686" y="27190"/>
                      <a:pt x="15740" y="27137"/>
                    </a:cubicBezTo>
                    <a:cubicBezTo>
                      <a:pt x="15751" y="27137"/>
                      <a:pt x="15762" y="27137"/>
                      <a:pt x="15773" y="27137"/>
                    </a:cubicBezTo>
                    <a:cubicBezTo>
                      <a:pt x="16465" y="27137"/>
                      <a:pt x="17304" y="26594"/>
                      <a:pt x="17744" y="26242"/>
                    </a:cubicBezTo>
                    <a:cubicBezTo>
                      <a:pt x="17798" y="26188"/>
                      <a:pt x="17762" y="26099"/>
                      <a:pt x="17708" y="26099"/>
                    </a:cubicBezTo>
                    <a:cubicBezTo>
                      <a:pt x="17261" y="26135"/>
                      <a:pt x="16814" y="26224"/>
                      <a:pt x="16402" y="26385"/>
                    </a:cubicBezTo>
                    <a:cubicBezTo>
                      <a:pt x="16921" y="25956"/>
                      <a:pt x="17368" y="25455"/>
                      <a:pt x="17708" y="24864"/>
                    </a:cubicBezTo>
                    <a:cubicBezTo>
                      <a:pt x="17744" y="24810"/>
                      <a:pt x="17708" y="24757"/>
                      <a:pt x="17655" y="24757"/>
                    </a:cubicBezTo>
                    <a:cubicBezTo>
                      <a:pt x="17082" y="24757"/>
                      <a:pt x="16545" y="25007"/>
                      <a:pt x="16187" y="25455"/>
                    </a:cubicBezTo>
                    <a:cubicBezTo>
                      <a:pt x="16384" y="24882"/>
                      <a:pt x="16348" y="24256"/>
                      <a:pt x="16062" y="23737"/>
                    </a:cubicBezTo>
                    <a:cubicBezTo>
                      <a:pt x="16052" y="23707"/>
                      <a:pt x="16031" y="23694"/>
                      <a:pt x="16009" y="23694"/>
                    </a:cubicBezTo>
                    <a:cubicBezTo>
                      <a:pt x="15990" y="23694"/>
                      <a:pt x="15971" y="23703"/>
                      <a:pt x="15955" y="23719"/>
                    </a:cubicBezTo>
                    <a:cubicBezTo>
                      <a:pt x="15579" y="24077"/>
                      <a:pt x="15310" y="24524"/>
                      <a:pt x="15149" y="25007"/>
                    </a:cubicBezTo>
                    <a:cubicBezTo>
                      <a:pt x="15096" y="24739"/>
                      <a:pt x="14970" y="24488"/>
                      <a:pt x="14809" y="24273"/>
                    </a:cubicBezTo>
                    <a:cubicBezTo>
                      <a:pt x="14715" y="24152"/>
                      <a:pt x="14324" y="23775"/>
                      <a:pt x="14054" y="23775"/>
                    </a:cubicBezTo>
                    <a:cubicBezTo>
                      <a:pt x="13966" y="23775"/>
                      <a:pt x="13891" y="23815"/>
                      <a:pt x="13843" y="23916"/>
                    </a:cubicBezTo>
                    <a:cubicBezTo>
                      <a:pt x="13592" y="24435"/>
                      <a:pt x="13789" y="25061"/>
                      <a:pt x="13986" y="25562"/>
                    </a:cubicBezTo>
                    <a:cubicBezTo>
                      <a:pt x="13759" y="25377"/>
                      <a:pt x="13487" y="25272"/>
                      <a:pt x="13205" y="25272"/>
                    </a:cubicBezTo>
                    <a:cubicBezTo>
                      <a:pt x="13132" y="25272"/>
                      <a:pt x="13058" y="25279"/>
                      <a:pt x="12984" y="25293"/>
                    </a:cubicBezTo>
                    <a:cubicBezTo>
                      <a:pt x="12948" y="25311"/>
                      <a:pt x="12930" y="25347"/>
                      <a:pt x="12930" y="25383"/>
                    </a:cubicBezTo>
                    <a:cubicBezTo>
                      <a:pt x="12930" y="26206"/>
                      <a:pt x="13736" y="27083"/>
                      <a:pt x="14577" y="27119"/>
                    </a:cubicBezTo>
                    <a:cubicBezTo>
                      <a:pt x="14630" y="27280"/>
                      <a:pt x="14684" y="27423"/>
                      <a:pt x="14738" y="27584"/>
                    </a:cubicBezTo>
                    <a:cubicBezTo>
                      <a:pt x="14738" y="27602"/>
                      <a:pt x="14756" y="27602"/>
                      <a:pt x="14756" y="27602"/>
                    </a:cubicBezTo>
                    <a:cubicBezTo>
                      <a:pt x="14756" y="27620"/>
                      <a:pt x="14756" y="27620"/>
                      <a:pt x="14756" y="27620"/>
                    </a:cubicBezTo>
                    <a:cubicBezTo>
                      <a:pt x="14756" y="27638"/>
                      <a:pt x="14756" y="27656"/>
                      <a:pt x="14756" y="27674"/>
                    </a:cubicBezTo>
                    <a:cubicBezTo>
                      <a:pt x="14595" y="28157"/>
                      <a:pt x="14451" y="28658"/>
                      <a:pt x="14290" y="29159"/>
                    </a:cubicBezTo>
                    <a:cubicBezTo>
                      <a:pt x="14290" y="29159"/>
                      <a:pt x="14290" y="29177"/>
                      <a:pt x="14290" y="29195"/>
                    </a:cubicBezTo>
                    <a:lnTo>
                      <a:pt x="14237" y="29374"/>
                    </a:lnTo>
                    <a:cubicBezTo>
                      <a:pt x="14183" y="29427"/>
                      <a:pt x="14111" y="29481"/>
                      <a:pt x="14040" y="29517"/>
                    </a:cubicBezTo>
                    <a:cubicBezTo>
                      <a:pt x="13993" y="29563"/>
                      <a:pt x="14027" y="29610"/>
                      <a:pt x="14072" y="29610"/>
                    </a:cubicBezTo>
                    <a:cubicBezTo>
                      <a:pt x="14079" y="29610"/>
                      <a:pt x="14086" y="29609"/>
                      <a:pt x="14093" y="29606"/>
                    </a:cubicBezTo>
                    <a:cubicBezTo>
                      <a:pt x="14147" y="29588"/>
                      <a:pt x="14147" y="29588"/>
                      <a:pt x="14183" y="29570"/>
                    </a:cubicBezTo>
                    <a:lnTo>
                      <a:pt x="14183" y="29570"/>
                    </a:lnTo>
                    <a:cubicBezTo>
                      <a:pt x="14093" y="29875"/>
                      <a:pt x="14004" y="30161"/>
                      <a:pt x="13915" y="30447"/>
                    </a:cubicBezTo>
                    <a:cubicBezTo>
                      <a:pt x="13861" y="30161"/>
                      <a:pt x="13718" y="29875"/>
                      <a:pt x="13539" y="29642"/>
                    </a:cubicBezTo>
                    <a:cubicBezTo>
                      <a:pt x="13525" y="29628"/>
                      <a:pt x="13506" y="29622"/>
                      <a:pt x="13488" y="29622"/>
                    </a:cubicBezTo>
                    <a:cubicBezTo>
                      <a:pt x="13459" y="29622"/>
                      <a:pt x="13431" y="29638"/>
                      <a:pt x="13431" y="29660"/>
                    </a:cubicBezTo>
                    <a:cubicBezTo>
                      <a:pt x="13324" y="30107"/>
                      <a:pt x="13503" y="30680"/>
                      <a:pt x="13736" y="31109"/>
                    </a:cubicBezTo>
                    <a:cubicBezTo>
                      <a:pt x="13592" y="31664"/>
                      <a:pt x="13431" y="32219"/>
                      <a:pt x="13306" y="32774"/>
                    </a:cubicBezTo>
                    <a:cubicBezTo>
                      <a:pt x="13288" y="32362"/>
                      <a:pt x="13163" y="31968"/>
                      <a:pt x="12948" y="31646"/>
                    </a:cubicBezTo>
                    <a:cubicBezTo>
                      <a:pt x="12938" y="31627"/>
                      <a:pt x="12912" y="31612"/>
                      <a:pt x="12888" y="31612"/>
                    </a:cubicBezTo>
                    <a:cubicBezTo>
                      <a:pt x="12868" y="31612"/>
                      <a:pt x="12849" y="31622"/>
                      <a:pt x="12841" y="31646"/>
                    </a:cubicBezTo>
                    <a:cubicBezTo>
                      <a:pt x="12608" y="32112"/>
                      <a:pt x="12841" y="32827"/>
                      <a:pt x="13181" y="33239"/>
                    </a:cubicBezTo>
                    <a:lnTo>
                      <a:pt x="13181" y="33257"/>
                    </a:lnTo>
                    <a:cubicBezTo>
                      <a:pt x="12841" y="34688"/>
                      <a:pt x="12554" y="36102"/>
                      <a:pt x="12340" y="37552"/>
                    </a:cubicBezTo>
                    <a:cubicBezTo>
                      <a:pt x="12232" y="37820"/>
                      <a:pt x="12107" y="38071"/>
                      <a:pt x="11964" y="38321"/>
                    </a:cubicBezTo>
                    <a:cubicBezTo>
                      <a:pt x="11940" y="38369"/>
                      <a:pt x="11972" y="38401"/>
                      <a:pt x="12006" y="38401"/>
                    </a:cubicBezTo>
                    <a:cubicBezTo>
                      <a:pt x="12024" y="38401"/>
                      <a:pt x="12041" y="38393"/>
                      <a:pt x="12053" y="38375"/>
                    </a:cubicBezTo>
                    <a:cubicBezTo>
                      <a:pt x="12071" y="38339"/>
                      <a:pt x="12107" y="38267"/>
                      <a:pt x="12143" y="38232"/>
                    </a:cubicBezTo>
                    <a:cubicBezTo>
                      <a:pt x="12152" y="38241"/>
                      <a:pt x="12165" y="38245"/>
                      <a:pt x="12179" y="38245"/>
                    </a:cubicBezTo>
                    <a:cubicBezTo>
                      <a:pt x="12192" y="38245"/>
                      <a:pt x="12206" y="38241"/>
                      <a:pt x="12214" y="38232"/>
                    </a:cubicBezTo>
                    <a:lnTo>
                      <a:pt x="12250" y="38178"/>
                    </a:lnTo>
                    <a:lnTo>
                      <a:pt x="12250" y="38178"/>
                    </a:lnTo>
                    <a:cubicBezTo>
                      <a:pt x="12179" y="38697"/>
                      <a:pt x="12125" y="39198"/>
                      <a:pt x="12089" y="39699"/>
                    </a:cubicBezTo>
                    <a:cubicBezTo>
                      <a:pt x="11892" y="37892"/>
                      <a:pt x="11624" y="36084"/>
                      <a:pt x="11320" y="34295"/>
                    </a:cubicBezTo>
                    <a:cubicBezTo>
                      <a:pt x="11338" y="34295"/>
                      <a:pt x="11338" y="34277"/>
                      <a:pt x="11338" y="34277"/>
                    </a:cubicBezTo>
                    <a:cubicBezTo>
                      <a:pt x="11731" y="33740"/>
                      <a:pt x="11982" y="32935"/>
                      <a:pt x="11749" y="32326"/>
                    </a:cubicBezTo>
                    <a:cubicBezTo>
                      <a:pt x="11738" y="32291"/>
                      <a:pt x="11696" y="32264"/>
                      <a:pt x="11658" y="32264"/>
                    </a:cubicBezTo>
                    <a:cubicBezTo>
                      <a:pt x="11638" y="32264"/>
                      <a:pt x="11619" y="32272"/>
                      <a:pt x="11606" y="32290"/>
                    </a:cubicBezTo>
                    <a:cubicBezTo>
                      <a:pt x="11391" y="32559"/>
                      <a:pt x="11230" y="32899"/>
                      <a:pt x="11159" y="33239"/>
                    </a:cubicBezTo>
                    <a:cubicBezTo>
                      <a:pt x="10944" y="31950"/>
                      <a:pt x="10747" y="30662"/>
                      <a:pt x="10568" y="29427"/>
                    </a:cubicBezTo>
                    <a:lnTo>
                      <a:pt x="10300" y="27351"/>
                    </a:lnTo>
                    <a:cubicBezTo>
                      <a:pt x="10622" y="26940"/>
                      <a:pt x="10801" y="26421"/>
                      <a:pt x="10783" y="25884"/>
                    </a:cubicBezTo>
                    <a:cubicBezTo>
                      <a:pt x="10783" y="25833"/>
                      <a:pt x="10737" y="25791"/>
                      <a:pt x="10691" y="25791"/>
                    </a:cubicBezTo>
                    <a:cubicBezTo>
                      <a:pt x="10673" y="25791"/>
                      <a:pt x="10655" y="25797"/>
                      <a:pt x="10640" y="25812"/>
                    </a:cubicBezTo>
                    <a:cubicBezTo>
                      <a:pt x="10443" y="26045"/>
                      <a:pt x="10282" y="26314"/>
                      <a:pt x="10192" y="26600"/>
                    </a:cubicBezTo>
                    <a:cubicBezTo>
                      <a:pt x="10067" y="25741"/>
                      <a:pt x="9960" y="24864"/>
                      <a:pt x="9852" y="23987"/>
                    </a:cubicBezTo>
                    <a:cubicBezTo>
                      <a:pt x="10174" y="23397"/>
                      <a:pt x="10532" y="22824"/>
                      <a:pt x="10926" y="22287"/>
                    </a:cubicBezTo>
                    <a:lnTo>
                      <a:pt x="10980" y="22287"/>
                    </a:lnTo>
                    <a:cubicBezTo>
                      <a:pt x="11166" y="22173"/>
                      <a:pt x="11375" y="22115"/>
                      <a:pt x="11588" y="22115"/>
                    </a:cubicBezTo>
                    <a:cubicBezTo>
                      <a:pt x="11642" y="22115"/>
                      <a:pt x="11696" y="22119"/>
                      <a:pt x="11749" y="22126"/>
                    </a:cubicBezTo>
                    <a:cubicBezTo>
                      <a:pt x="11660" y="22233"/>
                      <a:pt x="11552" y="22323"/>
                      <a:pt x="11445" y="22412"/>
                    </a:cubicBezTo>
                    <a:cubicBezTo>
                      <a:pt x="11266" y="22484"/>
                      <a:pt x="11069" y="22520"/>
                      <a:pt x="10872" y="22520"/>
                    </a:cubicBezTo>
                    <a:cubicBezTo>
                      <a:pt x="10819" y="22520"/>
                      <a:pt x="10783" y="22609"/>
                      <a:pt x="10837" y="22627"/>
                    </a:cubicBezTo>
                    <a:cubicBezTo>
                      <a:pt x="10916" y="22668"/>
                      <a:pt x="10998" y="22687"/>
                      <a:pt x="11080" y="22687"/>
                    </a:cubicBezTo>
                    <a:cubicBezTo>
                      <a:pt x="11425" y="22687"/>
                      <a:pt x="11776" y="22368"/>
                      <a:pt x="11964" y="22108"/>
                    </a:cubicBezTo>
                    <a:cubicBezTo>
                      <a:pt x="11982" y="22072"/>
                      <a:pt x="11964" y="22019"/>
                      <a:pt x="11910" y="22001"/>
                    </a:cubicBezTo>
                    <a:cubicBezTo>
                      <a:pt x="11815" y="21977"/>
                      <a:pt x="11719" y="21965"/>
                      <a:pt x="11625" y="21965"/>
                    </a:cubicBezTo>
                    <a:cubicBezTo>
                      <a:pt x="11435" y="21965"/>
                      <a:pt x="11248" y="22013"/>
                      <a:pt x="11069" y="22108"/>
                    </a:cubicBezTo>
                    <a:cubicBezTo>
                      <a:pt x="11373" y="21697"/>
                      <a:pt x="11713" y="21321"/>
                      <a:pt x="12071" y="20945"/>
                    </a:cubicBezTo>
                    <a:cubicBezTo>
                      <a:pt x="12268" y="20730"/>
                      <a:pt x="12483" y="20533"/>
                      <a:pt x="12698" y="20337"/>
                    </a:cubicBezTo>
                    <a:cubicBezTo>
                      <a:pt x="13163" y="20086"/>
                      <a:pt x="13646" y="19889"/>
                      <a:pt x="14147" y="19728"/>
                    </a:cubicBezTo>
                    <a:cubicBezTo>
                      <a:pt x="15257" y="19281"/>
                      <a:pt x="16420" y="18977"/>
                      <a:pt x="17601" y="18851"/>
                    </a:cubicBezTo>
                    <a:cubicBezTo>
                      <a:pt x="17655" y="18851"/>
                      <a:pt x="17655" y="18780"/>
                      <a:pt x="17601" y="18780"/>
                    </a:cubicBezTo>
                    <a:cubicBezTo>
                      <a:pt x="17535" y="18777"/>
                      <a:pt x="17470" y="18776"/>
                      <a:pt x="17404" y="18776"/>
                    </a:cubicBezTo>
                    <a:cubicBezTo>
                      <a:pt x="16159" y="18776"/>
                      <a:pt x="15035" y="19250"/>
                      <a:pt x="13879" y="19692"/>
                    </a:cubicBezTo>
                    <a:cubicBezTo>
                      <a:pt x="13637" y="19798"/>
                      <a:pt x="13383" y="19891"/>
                      <a:pt x="13126" y="19993"/>
                    </a:cubicBezTo>
                    <a:lnTo>
                      <a:pt x="13126" y="19993"/>
                    </a:lnTo>
                    <a:cubicBezTo>
                      <a:pt x="13755" y="19694"/>
                      <a:pt x="14312" y="19295"/>
                      <a:pt x="14917" y="18959"/>
                    </a:cubicBezTo>
                    <a:cubicBezTo>
                      <a:pt x="15686" y="18547"/>
                      <a:pt x="16563" y="18475"/>
                      <a:pt x="17422" y="18475"/>
                    </a:cubicBezTo>
                    <a:cubicBezTo>
                      <a:pt x="17521" y="18475"/>
                      <a:pt x="17703" y="18471"/>
                      <a:pt x="17914" y="18471"/>
                    </a:cubicBezTo>
                    <a:cubicBezTo>
                      <a:pt x="18654" y="18471"/>
                      <a:pt x="19758" y="18525"/>
                      <a:pt x="18979" y="19012"/>
                    </a:cubicBezTo>
                    <a:cubicBezTo>
                      <a:pt x="17690" y="19782"/>
                      <a:pt x="16581" y="20014"/>
                      <a:pt x="15096" y="20050"/>
                    </a:cubicBezTo>
                    <a:cubicBezTo>
                      <a:pt x="14129" y="20068"/>
                      <a:pt x="13234" y="20193"/>
                      <a:pt x="12393" y="20694"/>
                    </a:cubicBezTo>
                    <a:cubicBezTo>
                      <a:pt x="12362" y="20710"/>
                      <a:pt x="12372" y="20769"/>
                      <a:pt x="12413" y="20769"/>
                    </a:cubicBezTo>
                    <a:cubicBezTo>
                      <a:pt x="12418" y="20769"/>
                      <a:pt x="12423" y="20768"/>
                      <a:pt x="12429" y="20766"/>
                    </a:cubicBezTo>
                    <a:cubicBezTo>
                      <a:pt x="13843" y="20211"/>
                      <a:pt x="15239" y="20265"/>
                      <a:pt x="16724" y="20140"/>
                    </a:cubicBezTo>
                    <a:cubicBezTo>
                      <a:pt x="17851" y="20032"/>
                      <a:pt x="18818" y="19245"/>
                      <a:pt x="19766" y="18726"/>
                    </a:cubicBezTo>
                    <a:cubicBezTo>
                      <a:pt x="19838" y="18690"/>
                      <a:pt x="19820" y="18601"/>
                      <a:pt x="19748" y="18583"/>
                    </a:cubicBezTo>
                    <a:cubicBezTo>
                      <a:pt x="18925" y="18440"/>
                      <a:pt x="18110" y="18320"/>
                      <a:pt x="17281" y="18320"/>
                    </a:cubicBezTo>
                    <a:cubicBezTo>
                      <a:pt x="16867" y="18320"/>
                      <a:pt x="16450" y="18350"/>
                      <a:pt x="16026" y="18422"/>
                    </a:cubicBezTo>
                    <a:cubicBezTo>
                      <a:pt x="15042" y="18583"/>
                      <a:pt x="14237" y="19209"/>
                      <a:pt x="13378" y="19728"/>
                    </a:cubicBezTo>
                    <a:cubicBezTo>
                      <a:pt x="13915" y="19245"/>
                      <a:pt x="14469" y="18762"/>
                      <a:pt x="14988" y="18261"/>
                    </a:cubicBezTo>
                    <a:cubicBezTo>
                      <a:pt x="15525" y="17778"/>
                      <a:pt x="16026" y="17330"/>
                      <a:pt x="16581" y="16901"/>
                    </a:cubicBezTo>
                    <a:cubicBezTo>
                      <a:pt x="16768" y="16979"/>
                      <a:pt x="16982" y="17029"/>
                      <a:pt x="17188" y="17029"/>
                    </a:cubicBezTo>
                    <a:cubicBezTo>
                      <a:pt x="17218" y="17029"/>
                      <a:pt x="17249" y="17028"/>
                      <a:pt x="17279" y="17026"/>
                    </a:cubicBezTo>
                    <a:cubicBezTo>
                      <a:pt x="17422" y="17008"/>
                      <a:pt x="17655" y="16883"/>
                      <a:pt x="17619" y="16722"/>
                    </a:cubicBezTo>
                    <a:cubicBezTo>
                      <a:pt x="17601" y="16543"/>
                      <a:pt x="17404" y="16507"/>
                      <a:pt x="17279" y="16471"/>
                    </a:cubicBezTo>
                    <a:lnTo>
                      <a:pt x="17171" y="16453"/>
                    </a:lnTo>
                    <a:cubicBezTo>
                      <a:pt x="17494" y="16221"/>
                      <a:pt x="17834" y="16006"/>
                      <a:pt x="18174" y="15809"/>
                    </a:cubicBezTo>
                    <a:cubicBezTo>
                      <a:pt x="18191" y="15827"/>
                      <a:pt x="18227" y="15845"/>
                      <a:pt x="18245" y="15845"/>
                    </a:cubicBezTo>
                    <a:lnTo>
                      <a:pt x="18317" y="15845"/>
                    </a:lnTo>
                    <a:cubicBezTo>
                      <a:pt x="18406" y="15899"/>
                      <a:pt x="18514" y="15952"/>
                      <a:pt x="18603" y="15988"/>
                    </a:cubicBezTo>
                    <a:cubicBezTo>
                      <a:pt x="18639" y="15988"/>
                      <a:pt x="18657" y="15988"/>
                      <a:pt x="18675" y="15970"/>
                    </a:cubicBezTo>
                    <a:lnTo>
                      <a:pt x="18764" y="15970"/>
                    </a:lnTo>
                    <a:cubicBezTo>
                      <a:pt x="19283" y="16901"/>
                      <a:pt x="20106" y="17795"/>
                      <a:pt x="21252" y="17795"/>
                    </a:cubicBezTo>
                    <a:cubicBezTo>
                      <a:pt x="21305" y="17795"/>
                      <a:pt x="21341" y="17724"/>
                      <a:pt x="21323" y="17670"/>
                    </a:cubicBezTo>
                    <a:cubicBezTo>
                      <a:pt x="21162" y="17241"/>
                      <a:pt x="20894" y="16865"/>
                      <a:pt x="20554" y="16561"/>
                    </a:cubicBezTo>
                    <a:lnTo>
                      <a:pt x="20554" y="16561"/>
                    </a:lnTo>
                    <a:cubicBezTo>
                      <a:pt x="20608" y="16565"/>
                      <a:pt x="20662" y="16567"/>
                      <a:pt x="20716" y="16567"/>
                    </a:cubicBezTo>
                    <a:cubicBezTo>
                      <a:pt x="21144" y="16567"/>
                      <a:pt x="21566" y="16441"/>
                      <a:pt x="21932" y="16203"/>
                    </a:cubicBezTo>
                    <a:cubicBezTo>
                      <a:pt x="21949" y="16167"/>
                      <a:pt x="21949" y="16131"/>
                      <a:pt x="21932" y="16113"/>
                    </a:cubicBezTo>
                    <a:lnTo>
                      <a:pt x="21896" y="16149"/>
                    </a:lnTo>
                    <a:cubicBezTo>
                      <a:pt x="21642" y="15624"/>
                      <a:pt x="21003" y="15468"/>
                      <a:pt x="20358" y="15468"/>
                    </a:cubicBezTo>
                    <a:cubicBezTo>
                      <a:pt x="20322" y="15468"/>
                      <a:pt x="20286" y="15468"/>
                      <a:pt x="20249" y="15469"/>
                    </a:cubicBezTo>
                    <a:lnTo>
                      <a:pt x="20500" y="15362"/>
                    </a:lnTo>
                    <a:cubicBezTo>
                      <a:pt x="20858" y="15219"/>
                      <a:pt x="21592" y="14950"/>
                      <a:pt x="21627" y="14467"/>
                    </a:cubicBezTo>
                    <a:cubicBezTo>
                      <a:pt x="21647" y="14152"/>
                      <a:pt x="21363" y="14064"/>
                      <a:pt x="21059" y="14064"/>
                    </a:cubicBezTo>
                    <a:cubicBezTo>
                      <a:pt x="20811" y="14064"/>
                      <a:pt x="20549" y="14123"/>
                      <a:pt x="20428" y="14163"/>
                    </a:cubicBezTo>
                    <a:cubicBezTo>
                      <a:pt x="20285" y="14216"/>
                      <a:pt x="20160" y="14270"/>
                      <a:pt x="20017" y="14342"/>
                    </a:cubicBezTo>
                    <a:cubicBezTo>
                      <a:pt x="20375" y="13948"/>
                      <a:pt x="20607" y="13483"/>
                      <a:pt x="20715" y="12982"/>
                    </a:cubicBezTo>
                    <a:cubicBezTo>
                      <a:pt x="20733" y="12946"/>
                      <a:pt x="20697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8"/>
                      <a:pt x="19158" y="12516"/>
                      <a:pt x="18675" y="11872"/>
                    </a:cubicBezTo>
                    <a:cubicBezTo>
                      <a:pt x="18665" y="11853"/>
                      <a:pt x="18639" y="11838"/>
                      <a:pt x="18611" y="11838"/>
                    </a:cubicBezTo>
                    <a:cubicBezTo>
                      <a:pt x="18589" y="11838"/>
                      <a:pt x="18566" y="11848"/>
                      <a:pt x="18549" y="11872"/>
                    </a:cubicBezTo>
                    <a:cubicBezTo>
                      <a:pt x="18335" y="12355"/>
                      <a:pt x="18227" y="12856"/>
                      <a:pt x="18191" y="13375"/>
                    </a:cubicBezTo>
                    <a:cubicBezTo>
                      <a:pt x="18120" y="13250"/>
                      <a:pt x="18048" y="13125"/>
                      <a:pt x="17977" y="13000"/>
                    </a:cubicBezTo>
                    <a:cubicBezTo>
                      <a:pt x="17959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6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6" y="13805"/>
                      <a:pt x="17386" y="14968"/>
                      <a:pt x="18102" y="15594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7" y="15899"/>
                      <a:pt x="17207" y="16149"/>
                      <a:pt x="16796" y="16435"/>
                    </a:cubicBezTo>
                    <a:cubicBezTo>
                      <a:pt x="16760" y="16435"/>
                      <a:pt x="16706" y="16453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5"/>
                      <a:pt x="15990" y="17026"/>
                      <a:pt x="15650" y="17294"/>
                    </a:cubicBezTo>
                    <a:cubicBezTo>
                      <a:pt x="15847" y="16972"/>
                      <a:pt x="15955" y="16561"/>
                      <a:pt x="15776" y="16239"/>
                    </a:cubicBezTo>
                    <a:cubicBezTo>
                      <a:pt x="15766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7" y="16972"/>
                      <a:pt x="15364" y="17402"/>
                    </a:cubicBezTo>
                    <a:cubicBezTo>
                      <a:pt x="15328" y="17455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7" y="20158"/>
                    </a:lnTo>
                    <a:cubicBezTo>
                      <a:pt x="12519" y="20175"/>
                      <a:pt x="12519" y="20193"/>
                      <a:pt x="12519" y="20211"/>
                    </a:cubicBezTo>
                    <a:lnTo>
                      <a:pt x="12197" y="20515"/>
                    </a:lnTo>
                    <a:cubicBezTo>
                      <a:pt x="12071" y="20605"/>
                      <a:pt x="11946" y="20730"/>
                      <a:pt x="11839" y="20873"/>
                    </a:cubicBezTo>
                    <a:cubicBezTo>
                      <a:pt x="11749" y="20945"/>
                      <a:pt x="11660" y="21034"/>
                      <a:pt x="11588" y="21124"/>
                    </a:cubicBezTo>
                    <a:cubicBezTo>
                      <a:pt x="12000" y="20319"/>
                      <a:pt x="12322" y="19460"/>
                      <a:pt x="12519" y="18583"/>
                    </a:cubicBezTo>
                    <a:cubicBezTo>
                      <a:pt x="12644" y="18100"/>
                      <a:pt x="12787" y="17616"/>
                      <a:pt x="12912" y="17115"/>
                    </a:cubicBezTo>
                    <a:cubicBezTo>
                      <a:pt x="13127" y="17026"/>
                      <a:pt x="13288" y="16901"/>
                      <a:pt x="13431" y="16722"/>
                    </a:cubicBezTo>
                    <a:cubicBezTo>
                      <a:pt x="13574" y="16561"/>
                      <a:pt x="13664" y="16346"/>
                      <a:pt x="13646" y="16131"/>
                    </a:cubicBezTo>
                    <a:cubicBezTo>
                      <a:pt x="13646" y="16092"/>
                      <a:pt x="13618" y="16063"/>
                      <a:pt x="13583" y="16063"/>
                    </a:cubicBezTo>
                    <a:cubicBezTo>
                      <a:pt x="13569" y="16063"/>
                      <a:pt x="13554" y="16068"/>
                      <a:pt x="13539" y="16077"/>
                    </a:cubicBezTo>
                    <a:cubicBezTo>
                      <a:pt x="13360" y="16185"/>
                      <a:pt x="13199" y="16346"/>
                      <a:pt x="13073" y="16543"/>
                    </a:cubicBezTo>
                    <a:cubicBezTo>
                      <a:pt x="13234" y="15863"/>
                      <a:pt x="13360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7" y="14492"/>
                      <a:pt x="13513" y="14475"/>
                      <a:pt x="13539" y="14449"/>
                    </a:cubicBezTo>
                    <a:lnTo>
                      <a:pt x="13646" y="14288"/>
                    </a:lnTo>
                    <a:cubicBezTo>
                      <a:pt x="13682" y="14234"/>
                      <a:pt x="13718" y="14163"/>
                      <a:pt x="13753" y="14091"/>
                    </a:cubicBezTo>
                    <a:cubicBezTo>
                      <a:pt x="14720" y="13841"/>
                      <a:pt x="15686" y="12749"/>
                      <a:pt x="15328" y="11765"/>
                    </a:cubicBezTo>
                    <a:cubicBezTo>
                      <a:pt x="15314" y="11744"/>
                      <a:pt x="15292" y="11734"/>
                      <a:pt x="15271" y="11734"/>
                    </a:cubicBezTo>
                    <a:cubicBezTo>
                      <a:pt x="15239" y="11734"/>
                      <a:pt x="15210" y="11757"/>
                      <a:pt x="15221" y="11801"/>
                    </a:cubicBezTo>
                    <a:cubicBezTo>
                      <a:pt x="15543" y="12713"/>
                      <a:pt x="14684" y="13447"/>
                      <a:pt x="13879" y="13859"/>
                    </a:cubicBezTo>
                    <a:cubicBezTo>
                      <a:pt x="13932" y="13769"/>
                      <a:pt x="13986" y="13662"/>
                      <a:pt x="14040" y="13554"/>
                    </a:cubicBezTo>
                    <a:cubicBezTo>
                      <a:pt x="14058" y="13536"/>
                      <a:pt x="14076" y="13501"/>
                      <a:pt x="14076" y="13447"/>
                    </a:cubicBezTo>
                    <a:cubicBezTo>
                      <a:pt x="14076" y="13447"/>
                      <a:pt x="14076" y="13429"/>
                      <a:pt x="14076" y="13411"/>
                    </a:cubicBezTo>
                    <a:cubicBezTo>
                      <a:pt x="14791" y="12910"/>
                      <a:pt x="15185" y="12069"/>
                      <a:pt x="15131" y="11192"/>
                    </a:cubicBezTo>
                    <a:cubicBezTo>
                      <a:pt x="15131" y="11163"/>
                      <a:pt x="15108" y="11134"/>
                      <a:pt x="15070" y="11134"/>
                    </a:cubicBezTo>
                    <a:cubicBezTo>
                      <a:pt x="15061" y="11134"/>
                      <a:pt x="15052" y="11135"/>
                      <a:pt x="15042" y="11138"/>
                    </a:cubicBezTo>
                    <a:cubicBezTo>
                      <a:pt x="14773" y="11210"/>
                      <a:pt x="14559" y="11389"/>
                      <a:pt x="14416" y="11622"/>
                    </a:cubicBezTo>
                    <a:cubicBezTo>
                      <a:pt x="14433" y="11317"/>
                      <a:pt x="14433" y="11031"/>
                      <a:pt x="14416" y="10727"/>
                    </a:cubicBezTo>
                    <a:cubicBezTo>
                      <a:pt x="14416" y="10698"/>
                      <a:pt x="14392" y="10668"/>
                      <a:pt x="14363" y="10668"/>
                    </a:cubicBezTo>
                    <a:cubicBezTo>
                      <a:pt x="14357" y="10668"/>
                      <a:pt x="14351" y="10670"/>
                      <a:pt x="14344" y="10673"/>
                    </a:cubicBezTo>
                    <a:cubicBezTo>
                      <a:pt x="13915" y="10834"/>
                      <a:pt x="13592" y="11192"/>
                      <a:pt x="13503" y="11640"/>
                    </a:cubicBezTo>
                    <a:cubicBezTo>
                      <a:pt x="13405" y="11472"/>
                      <a:pt x="13078" y="10988"/>
                      <a:pt x="12855" y="10988"/>
                    </a:cubicBezTo>
                    <a:cubicBezTo>
                      <a:pt x="12792" y="10988"/>
                      <a:pt x="12737" y="11026"/>
                      <a:pt x="12698" y="11121"/>
                    </a:cubicBezTo>
                    <a:cubicBezTo>
                      <a:pt x="12662" y="11049"/>
                      <a:pt x="12662" y="10977"/>
                      <a:pt x="12644" y="10888"/>
                    </a:cubicBezTo>
                    <a:cubicBezTo>
                      <a:pt x="12644" y="10853"/>
                      <a:pt x="12614" y="10826"/>
                      <a:pt x="12578" y="10826"/>
                    </a:cubicBezTo>
                    <a:cubicBezTo>
                      <a:pt x="12558" y="10826"/>
                      <a:pt x="12537" y="10833"/>
                      <a:pt x="12519" y="10852"/>
                    </a:cubicBezTo>
                    <a:cubicBezTo>
                      <a:pt x="11910" y="11353"/>
                      <a:pt x="11964" y="13071"/>
                      <a:pt x="12698" y="13572"/>
                    </a:cubicBezTo>
                    <a:cubicBezTo>
                      <a:pt x="12376" y="13483"/>
                      <a:pt x="12071" y="13304"/>
                      <a:pt x="11839" y="13071"/>
                    </a:cubicBezTo>
                    <a:cubicBezTo>
                      <a:pt x="11678" y="12910"/>
                      <a:pt x="11570" y="12695"/>
                      <a:pt x="11552" y="12481"/>
                    </a:cubicBezTo>
                    <a:cubicBezTo>
                      <a:pt x="11517" y="12194"/>
                      <a:pt x="11696" y="11980"/>
                      <a:pt x="11803" y="11765"/>
                    </a:cubicBezTo>
                    <a:cubicBezTo>
                      <a:pt x="11817" y="11736"/>
                      <a:pt x="11796" y="11706"/>
                      <a:pt x="11769" y="11706"/>
                    </a:cubicBezTo>
                    <a:cubicBezTo>
                      <a:pt x="11762" y="11706"/>
                      <a:pt x="11756" y="11708"/>
                      <a:pt x="11749" y="11711"/>
                    </a:cubicBezTo>
                    <a:cubicBezTo>
                      <a:pt x="11338" y="11997"/>
                      <a:pt x="11338" y="12534"/>
                      <a:pt x="11552" y="12928"/>
                    </a:cubicBezTo>
                    <a:cubicBezTo>
                      <a:pt x="11821" y="13375"/>
                      <a:pt x="12304" y="13662"/>
                      <a:pt x="12823" y="13680"/>
                    </a:cubicBezTo>
                    <a:cubicBezTo>
                      <a:pt x="12841" y="13680"/>
                      <a:pt x="12859" y="13680"/>
                      <a:pt x="12859" y="13662"/>
                    </a:cubicBezTo>
                    <a:cubicBezTo>
                      <a:pt x="12894" y="13680"/>
                      <a:pt x="12948" y="13697"/>
                      <a:pt x="12984" y="13697"/>
                    </a:cubicBezTo>
                    <a:cubicBezTo>
                      <a:pt x="13038" y="13876"/>
                      <a:pt x="13073" y="14055"/>
                      <a:pt x="13091" y="14234"/>
                    </a:cubicBezTo>
                    <a:cubicBezTo>
                      <a:pt x="13091" y="14283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9" y="14252"/>
                      <a:pt x="13285" y="14252"/>
                      <a:pt x="13288" y="14239"/>
                    </a:cubicBezTo>
                    <a:lnTo>
                      <a:pt x="13288" y="14239"/>
                    </a:lnTo>
                    <a:cubicBezTo>
                      <a:pt x="13162" y="15597"/>
                      <a:pt x="12912" y="16938"/>
                      <a:pt x="12537" y="18243"/>
                    </a:cubicBezTo>
                    <a:cubicBezTo>
                      <a:pt x="12608" y="17742"/>
                      <a:pt x="12608" y="17241"/>
                      <a:pt x="12519" y="16740"/>
                    </a:cubicBezTo>
                    <a:cubicBezTo>
                      <a:pt x="12340" y="15576"/>
                      <a:pt x="11355" y="15093"/>
                      <a:pt x="10837" y="14127"/>
                    </a:cubicBezTo>
                    <a:cubicBezTo>
                      <a:pt x="10831" y="14111"/>
                      <a:pt x="10820" y="14105"/>
                      <a:pt x="10807" y="14105"/>
                    </a:cubicBezTo>
                    <a:cubicBezTo>
                      <a:pt x="10775" y="14105"/>
                      <a:pt x="10734" y="14143"/>
                      <a:pt x="10747" y="14181"/>
                    </a:cubicBezTo>
                    <a:cubicBezTo>
                      <a:pt x="11015" y="15272"/>
                      <a:pt x="10890" y="16400"/>
                      <a:pt x="11033" y="17509"/>
                    </a:cubicBezTo>
                    <a:cubicBezTo>
                      <a:pt x="11177" y="18690"/>
                      <a:pt x="11749" y="19621"/>
                      <a:pt x="11534" y="20873"/>
                    </a:cubicBezTo>
                    <a:cubicBezTo>
                      <a:pt x="11409" y="21160"/>
                      <a:pt x="11248" y="21428"/>
                      <a:pt x="11087" y="21697"/>
                    </a:cubicBezTo>
                    <a:cubicBezTo>
                      <a:pt x="10586" y="22305"/>
                      <a:pt x="10157" y="22949"/>
                      <a:pt x="9781" y="23629"/>
                    </a:cubicBezTo>
                    <a:cubicBezTo>
                      <a:pt x="9673" y="22752"/>
                      <a:pt x="9584" y="21876"/>
                      <a:pt x="9494" y="21017"/>
                    </a:cubicBezTo>
                    <a:cubicBezTo>
                      <a:pt x="9763" y="20641"/>
                      <a:pt x="9870" y="20175"/>
                      <a:pt x="9799" y="19728"/>
                    </a:cubicBezTo>
                    <a:cubicBezTo>
                      <a:pt x="9787" y="19693"/>
                      <a:pt x="9761" y="19674"/>
                      <a:pt x="9734" y="19674"/>
                    </a:cubicBezTo>
                    <a:cubicBezTo>
                      <a:pt x="9719" y="19674"/>
                      <a:pt x="9704" y="19680"/>
                      <a:pt x="9691" y="19692"/>
                    </a:cubicBezTo>
                    <a:cubicBezTo>
                      <a:pt x="9566" y="19782"/>
                      <a:pt x="9477" y="19907"/>
                      <a:pt x="9405" y="20050"/>
                    </a:cubicBezTo>
                    <a:cubicBezTo>
                      <a:pt x="9315" y="18994"/>
                      <a:pt x="9244" y="17956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7"/>
                      <a:pt x="9745" y="15236"/>
                      <a:pt x="9727" y="14700"/>
                    </a:cubicBezTo>
                    <a:cubicBezTo>
                      <a:pt x="9715" y="14665"/>
                      <a:pt x="9681" y="14637"/>
                      <a:pt x="9648" y="14637"/>
                    </a:cubicBezTo>
                    <a:cubicBezTo>
                      <a:pt x="9631" y="14637"/>
                      <a:pt x="9614" y="14645"/>
                      <a:pt x="9602" y="14664"/>
                    </a:cubicBezTo>
                    <a:cubicBezTo>
                      <a:pt x="9405" y="14843"/>
                      <a:pt x="9262" y="15075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15" y="12284"/>
                      <a:pt x="10318" y="10458"/>
                      <a:pt x="11409" y="8812"/>
                    </a:cubicBezTo>
                    <a:cubicBezTo>
                      <a:pt x="11429" y="8782"/>
                      <a:pt x="11449" y="8753"/>
                      <a:pt x="11469" y="8723"/>
                    </a:cubicBezTo>
                    <a:lnTo>
                      <a:pt x="11469" y="8723"/>
                    </a:lnTo>
                    <a:cubicBezTo>
                      <a:pt x="10809" y="9635"/>
                      <a:pt x="10185" y="10562"/>
                      <a:pt x="9763" y="11568"/>
                    </a:cubicBezTo>
                    <a:cubicBezTo>
                      <a:pt x="9942" y="10351"/>
                      <a:pt x="10371" y="9188"/>
                      <a:pt x="10998" y="8150"/>
                    </a:cubicBezTo>
                    <a:cubicBezTo>
                      <a:pt x="11749" y="6933"/>
                      <a:pt x="12948" y="6074"/>
                      <a:pt x="13915" y="5018"/>
                    </a:cubicBezTo>
                    <a:lnTo>
                      <a:pt x="13915" y="5018"/>
                    </a:lnTo>
                    <a:cubicBezTo>
                      <a:pt x="13389" y="6121"/>
                      <a:pt x="12635" y="7137"/>
                      <a:pt x="11884" y="8156"/>
                    </a:cubicBezTo>
                    <a:lnTo>
                      <a:pt x="11884" y="8156"/>
                    </a:lnTo>
                    <a:cubicBezTo>
                      <a:pt x="12624" y="7199"/>
                      <a:pt x="13461" y="6321"/>
                      <a:pt x="13915" y="5179"/>
                    </a:cubicBezTo>
                    <a:lnTo>
                      <a:pt x="13915" y="5179"/>
                    </a:lnTo>
                    <a:cubicBezTo>
                      <a:pt x="13932" y="5394"/>
                      <a:pt x="13915" y="5627"/>
                      <a:pt x="13825" y="5824"/>
                    </a:cubicBezTo>
                    <a:cubicBezTo>
                      <a:pt x="13753" y="6092"/>
                      <a:pt x="13682" y="6360"/>
                      <a:pt x="13592" y="6611"/>
                    </a:cubicBezTo>
                    <a:cubicBezTo>
                      <a:pt x="13324" y="7363"/>
                      <a:pt x="12966" y="8078"/>
                      <a:pt x="12537" y="8758"/>
                    </a:cubicBezTo>
                    <a:cubicBezTo>
                      <a:pt x="11821" y="9904"/>
                      <a:pt x="10747" y="10745"/>
                      <a:pt x="9942" y="11818"/>
                    </a:cubicBezTo>
                    <a:cubicBezTo>
                      <a:pt x="9913" y="11848"/>
                      <a:pt x="9955" y="11877"/>
                      <a:pt x="9991" y="11877"/>
                    </a:cubicBezTo>
                    <a:cubicBezTo>
                      <a:pt x="9999" y="11877"/>
                      <a:pt x="10007" y="11875"/>
                      <a:pt x="10013" y="11872"/>
                    </a:cubicBezTo>
                    <a:cubicBezTo>
                      <a:pt x="12036" y="9904"/>
                      <a:pt x="13950" y="7613"/>
                      <a:pt x="14147" y="4678"/>
                    </a:cubicBezTo>
                    <a:cubicBezTo>
                      <a:pt x="14159" y="4643"/>
                      <a:pt x="14125" y="4616"/>
                      <a:pt x="14090" y="4616"/>
                    </a:cubicBezTo>
                    <a:cubicBezTo>
                      <a:pt x="14071" y="4616"/>
                      <a:pt x="14052" y="4624"/>
                      <a:pt x="14040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9" y="8955"/>
                      <a:pt x="9709" y="10423"/>
                      <a:pt x="9548" y="11836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7" y="12158"/>
                      <a:pt x="9387" y="12445"/>
                      <a:pt x="9315" y="12749"/>
                    </a:cubicBezTo>
                    <a:cubicBezTo>
                      <a:pt x="9459" y="10959"/>
                      <a:pt x="9691" y="9206"/>
                      <a:pt x="9906" y="7434"/>
                    </a:cubicBezTo>
                    <a:cubicBezTo>
                      <a:pt x="10210" y="7112"/>
                      <a:pt x="10407" y="6718"/>
                      <a:pt x="10479" y="6289"/>
                    </a:cubicBezTo>
                    <a:cubicBezTo>
                      <a:pt x="10479" y="6245"/>
                      <a:pt x="10430" y="6213"/>
                      <a:pt x="10393" y="6213"/>
                    </a:cubicBezTo>
                    <a:cubicBezTo>
                      <a:pt x="10385" y="6213"/>
                      <a:pt x="10378" y="6214"/>
                      <a:pt x="10371" y="6217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0"/>
                      <a:pt x="10139" y="5233"/>
                    </a:cubicBezTo>
                    <a:cubicBezTo>
                      <a:pt x="10157" y="5215"/>
                      <a:pt x="10174" y="5197"/>
                      <a:pt x="10174" y="5161"/>
                    </a:cubicBezTo>
                    <a:cubicBezTo>
                      <a:pt x="10174" y="5144"/>
                      <a:pt x="10157" y="5126"/>
                      <a:pt x="10157" y="5090"/>
                    </a:cubicBezTo>
                    <a:cubicBezTo>
                      <a:pt x="10139" y="5072"/>
                      <a:pt x="10157" y="5018"/>
                      <a:pt x="10157" y="4965"/>
                    </a:cubicBezTo>
                    <a:cubicBezTo>
                      <a:pt x="10550" y="4839"/>
                      <a:pt x="10837" y="4499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1"/>
                      <a:pt x="11869" y="4351"/>
                    </a:cubicBezTo>
                    <a:cubicBezTo>
                      <a:pt x="12536" y="4351"/>
                      <a:pt x="13273" y="4027"/>
                      <a:pt x="13917" y="4027"/>
                    </a:cubicBezTo>
                    <a:cubicBezTo>
                      <a:pt x="13971" y="4027"/>
                      <a:pt x="14024" y="4029"/>
                      <a:pt x="14076" y="4034"/>
                    </a:cubicBezTo>
                    <a:cubicBezTo>
                      <a:pt x="14129" y="4034"/>
                      <a:pt x="14165" y="3980"/>
                      <a:pt x="14147" y="3927"/>
                    </a:cubicBezTo>
                    <a:cubicBezTo>
                      <a:pt x="14050" y="3391"/>
                      <a:pt x="13511" y="3224"/>
                      <a:pt x="13011" y="3224"/>
                    </a:cubicBezTo>
                    <a:cubicBezTo>
                      <a:pt x="12960" y="3224"/>
                      <a:pt x="12909" y="3225"/>
                      <a:pt x="12859" y="3229"/>
                    </a:cubicBezTo>
                    <a:cubicBezTo>
                      <a:pt x="13360" y="2835"/>
                      <a:pt x="13628" y="2298"/>
                      <a:pt x="13932" y="1761"/>
                    </a:cubicBezTo>
                    <a:cubicBezTo>
                      <a:pt x="13968" y="1708"/>
                      <a:pt x="13915" y="1636"/>
                      <a:pt x="13861" y="1636"/>
                    </a:cubicBezTo>
                    <a:cubicBezTo>
                      <a:pt x="13718" y="1626"/>
                      <a:pt x="13570" y="1618"/>
                      <a:pt x="13423" y="1618"/>
                    </a:cubicBezTo>
                    <a:cubicBezTo>
                      <a:pt x="13038" y="1618"/>
                      <a:pt x="12656" y="1676"/>
                      <a:pt x="12358" y="1922"/>
                    </a:cubicBezTo>
                    <a:cubicBezTo>
                      <a:pt x="12483" y="1582"/>
                      <a:pt x="12501" y="1207"/>
                      <a:pt x="12429" y="849"/>
                    </a:cubicBezTo>
                    <a:cubicBezTo>
                      <a:pt x="12429" y="823"/>
                      <a:pt x="12410" y="806"/>
                      <a:pt x="12386" y="806"/>
                    </a:cubicBezTo>
                    <a:cubicBezTo>
                      <a:pt x="12377" y="806"/>
                      <a:pt x="12367" y="808"/>
                      <a:pt x="12358" y="813"/>
                    </a:cubicBezTo>
                    <a:lnTo>
                      <a:pt x="12268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8" y="419"/>
                    </a:cubicBezTo>
                    <a:cubicBezTo>
                      <a:pt x="12272" y="400"/>
                      <a:pt x="12190" y="390"/>
                      <a:pt x="12112" y="390"/>
                    </a:cubicBezTo>
                    <a:cubicBezTo>
                      <a:pt x="11622" y="390"/>
                      <a:pt x="11285" y="756"/>
                      <a:pt x="11069" y="1189"/>
                    </a:cubicBezTo>
                    <a:cubicBezTo>
                      <a:pt x="11015" y="813"/>
                      <a:pt x="10908" y="437"/>
                      <a:pt x="10854" y="43"/>
                    </a:cubicBezTo>
                    <a:cubicBezTo>
                      <a:pt x="10841" y="17"/>
                      <a:pt x="10819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7"/>
              <p:cNvSpPr/>
              <p:nvPr/>
            </p:nvSpPr>
            <p:spPr>
              <a:xfrm>
                <a:off x="5877600" y="3604275"/>
                <a:ext cx="2650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470" extrusionOk="0">
                    <a:moveTo>
                      <a:pt x="1011" y="0"/>
                    </a:moveTo>
                    <a:cubicBezTo>
                      <a:pt x="1005" y="0"/>
                      <a:pt x="998" y="2"/>
                      <a:pt x="992" y="5"/>
                    </a:cubicBezTo>
                    <a:lnTo>
                      <a:pt x="992" y="23"/>
                    </a:lnTo>
                    <a:cubicBezTo>
                      <a:pt x="598" y="434"/>
                      <a:pt x="276" y="918"/>
                      <a:pt x="25" y="1419"/>
                    </a:cubicBezTo>
                    <a:cubicBezTo>
                      <a:pt x="0" y="1444"/>
                      <a:pt x="28" y="1469"/>
                      <a:pt x="54" y="1469"/>
                    </a:cubicBezTo>
                    <a:cubicBezTo>
                      <a:pt x="64" y="1469"/>
                      <a:pt x="74" y="1465"/>
                      <a:pt x="79" y="1454"/>
                    </a:cubicBezTo>
                    <a:cubicBezTo>
                      <a:pt x="383" y="971"/>
                      <a:pt x="795" y="560"/>
                      <a:pt x="1045" y="59"/>
                    </a:cubicBezTo>
                    <a:cubicBezTo>
                      <a:pt x="1060" y="29"/>
                      <a:pt x="1039" y="0"/>
                      <a:pt x="101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7"/>
              <p:cNvSpPr/>
              <p:nvPr/>
            </p:nvSpPr>
            <p:spPr>
              <a:xfrm>
                <a:off x="5671300" y="36573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7"/>
                      <a:pt x="869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7"/>
              <p:cNvSpPr/>
              <p:nvPr/>
            </p:nvSpPr>
            <p:spPr>
              <a:xfrm>
                <a:off x="5750725" y="3490300"/>
                <a:ext cx="2372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3" extrusionOk="0">
                    <a:moveTo>
                      <a:pt x="215" y="323"/>
                    </a:move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5"/>
                      <a:pt x="859" y="1575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4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1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7"/>
              <p:cNvSpPr/>
              <p:nvPr/>
            </p:nvSpPr>
            <p:spPr>
              <a:xfrm>
                <a:off x="5571550" y="31366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4" y="706"/>
                    </a:cubicBezTo>
                    <a:cubicBezTo>
                      <a:pt x="1161" y="710"/>
                      <a:pt x="1168" y="711"/>
                      <a:pt x="1174" y="711"/>
                    </a:cubicBezTo>
                    <a:cubicBezTo>
                      <a:pt x="1201" y="711"/>
                      <a:pt x="1219" y="685"/>
                      <a:pt x="1190" y="671"/>
                    </a:cubicBezTo>
                    <a:cubicBezTo>
                      <a:pt x="868" y="384"/>
                      <a:pt x="457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7"/>
              <p:cNvSpPr/>
              <p:nvPr/>
            </p:nvSpPr>
            <p:spPr>
              <a:xfrm>
                <a:off x="5771750" y="29069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0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3"/>
                      <a:pt x="823" y="197"/>
                      <a:pt x="859" y="72"/>
                    </a:cubicBezTo>
                    <a:cubicBezTo>
                      <a:pt x="859" y="36"/>
                      <a:pt x="841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7"/>
              <p:cNvSpPr/>
              <p:nvPr/>
            </p:nvSpPr>
            <p:spPr>
              <a:xfrm>
                <a:off x="5594800" y="30625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1" y="51"/>
                      <a:pt x="28" y="91"/>
                    </a:cubicBezTo>
                    <a:cubicBezTo>
                      <a:pt x="143" y="207"/>
                      <a:pt x="331" y="349"/>
                      <a:pt x="508" y="349"/>
                    </a:cubicBezTo>
                    <a:cubicBezTo>
                      <a:pt x="578" y="349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5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7"/>
              <p:cNvSpPr/>
              <p:nvPr/>
            </p:nvSpPr>
            <p:spPr>
              <a:xfrm>
                <a:off x="5971150" y="31894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1" y="0"/>
                    </a:moveTo>
                    <a:cubicBezTo>
                      <a:pt x="38" y="0"/>
                      <a:pt x="0" y="28"/>
                      <a:pt x="23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5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3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7"/>
              <p:cNvSpPr/>
              <p:nvPr/>
            </p:nvSpPr>
            <p:spPr>
              <a:xfrm>
                <a:off x="5626800" y="30719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4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7"/>
              <p:cNvSpPr/>
              <p:nvPr/>
            </p:nvSpPr>
            <p:spPr>
              <a:xfrm>
                <a:off x="5748025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9" y="151"/>
                      <a:pt x="412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1" y="1"/>
                      <a:pt x="98" y="3"/>
                      <a:pt x="72" y="7"/>
                    </a:cubicBezTo>
                    <a:cubicBezTo>
                      <a:pt x="37" y="7"/>
                      <a:pt x="1" y="25"/>
                      <a:pt x="1" y="61"/>
                    </a:cubicBezTo>
                    <a:cubicBezTo>
                      <a:pt x="37" y="383"/>
                      <a:pt x="198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1" y="1269"/>
                    </a:cubicBezTo>
                    <a:cubicBezTo>
                      <a:pt x="506" y="1269"/>
                      <a:pt x="520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74" y="956"/>
                      <a:pt x="574" y="938"/>
                      <a:pt x="556" y="902"/>
                    </a:cubicBezTo>
                    <a:cubicBezTo>
                      <a:pt x="556" y="499"/>
                      <a:pt x="493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7"/>
              <p:cNvSpPr/>
              <p:nvPr/>
            </p:nvSpPr>
            <p:spPr>
              <a:xfrm>
                <a:off x="5946225" y="3645750"/>
                <a:ext cx="548850" cy="12981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24" extrusionOk="0">
                    <a:moveTo>
                      <a:pt x="9879" y="4734"/>
                    </a:moveTo>
                    <a:cubicBezTo>
                      <a:pt x="9879" y="4824"/>
                      <a:pt x="9861" y="4913"/>
                      <a:pt x="9843" y="4985"/>
                    </a:cubicBezTo>
                    <a:lnTo>
                      <a:pt x="9843" y="5003"/>
                    </a:lnTo>
                    <a:cubicBezTo>
                      <a:pt x="9574" y="5486"/>
                      <a:pt x="9449" y="6148"/>
                      <a:pt x="8984" y="6488"/>
                    </a:cubicBezTo>
                    <a:cubicBezTo>
                      <a:pt x="9055" y="5808"/>
                      <a:pt x="9485" y="5271"/>
                      <a:pt x="9879" y="4734"/>
                    </a:cubicBezTo>
                    <a:close/>
                    <a:moveTo>
                      <a:pt x="10201" y="6166"/>
                    </a:moveTo>
                    <a:lnTo>
                      <a:pt x="10201" y="6166"/>
                    </a:lnTo>
                    <a:cubicBezTo>
                      <a:pt x="10523" y="6596"/>
                      <a:pt x="10738" y="7115"/>
                      <a:pt x="10773" y="7651"/>
                    </a:cubicBezTo>
                    <a:cubicBezTo>
                      <a:pt x="10362" y="7347"/>
                      <a:pt x="10344" y="6685"/>
                      <a:pt x="10201" y="6166"/>
                    </a:cubicBezTo>
                    <a:close/>
                    <a:moveTo>
                      <a:pt x="9717" y="9548"/>
                    </a:moveTo>
                    <a:cubicBezTo>
                      <a:pt x="9717" y="9656"/>
                      <a:pt x="9717" y="9763"/>
                      <a:pt x="9735" y="9852"/>
                    </a:cubicBezTo>
                    <a:cubicBezTo>
                      <a:pt x="9592" y="10192"/>
                      <a:pt x="9431" y="10532"/>
                      <a:pt x="9234" y="10837"/>
                    </a:cubicBezTo>
                    <a:cubicBezTo>
                      <a:pt x="9342" y="10389"/>
                      <a:pt x="9503" y="9960"/>
                      <a:pt x="9717" y="9548"/>
                    </a:cubicBezTo>
                    <a:close/>
                    <a:moveTo>
                      <a:pt x="11758" y="11302"/>
                    </a:moveTo>
                    <a:lnTo>
                      <a:pt x="11758" y="11302"/>
                    </a:lnTo>
                    <a:cubicBezTo>
                      <a:pt x="11990" y="11463"/>
                      <a:pt x="12187" y="11660"/>
                      <a:pt x="12312" y="11893"/>
                    </a:cubicBezTo>
                    <a:cubicBezTo>
                      <a:pt x="12098" y="11731"/>
                      <a:pt x="11901" y="11535"/>
                      <a:pt x="11758" y="11302"/>
                    </a:cubicBezTo>
                    <a:close/>
                    <a:moveTo>
                      <a:pt x="10541" y="14434"/>
                    </a:moveTo>
                    <a:lnTo>
                      <a:pt x="10541" y="14434"/>
                    </a:lnTo>
                    <a:cubicBezTo>
                      <a:pt x="10916" y="14595"/>
                      <a:pt x="11203" y="14953"/>
                      <a:pt x="11274" y="15364"/>
                    </a:cubicBezTo>
                    <a:cubicBezTo>
                      <a:pt x="10916" y="15167"/>
                      <a:pt x="10720" y="14792"/>
                      <a:pt x="10541" y="14434"/>
                    </a:cubicBezTo>
                    <a:close/>
                    <a:moveTo>
                      <a:pt x="12187" y="13431"/>
                    </a:moveTo>
                    <a:lnTo>
                      <a:pt x="12187" y="13431"/>
                    </a:lnTo>
                    <a:cubicBezTo>
                      <a:pt x="12277" y="13557"/>
                      <a:pt x="12384" y="13664"/>
                      <a:pt x="12509" y="13771"/>
                    </a:cubicBezTo>
                    <a:cubicBezTo>
                      <a:pt x="12831" y="14219"/>
                      <a:pt x="13171" y="14648"/>
                      <a:pt x="13565" y="15060"/>
                    </a:cubicBezTo>
                    <a:cubicBezTo>
                      <a:pt x="14102" y="15668"/>
                      <a:pt x="14818" y="16062"/>
                      <a:pt x="15354" y="16653"/>
                    </a:cubicBezTo>
                    <a:cubicBezTo>
                      <a:pt x="15364" y="16666"/>
                      <a:pt x="15374" y="16672"/>
                      <a:pt x="15384" y="16672"/>
                    </a:cubicBezTo>
                    <a:cubicBezTo>
                      <a:pt x="15412" y="16672"/>
                      <a:pt x="15435" y="16626"/>
                      <a:pt x="15408" y="16599"/>
                    </a:cubicBezTo>
                    <a:cubicBezTo>
                      <a:pt x="14943" y="16044"/>
                      <a:pt x="14299" y="15668"/>
                      <a:pt x="13815" y="15149"/>
                    </a:cubicBezTo>
                    <a:cubicBezTo>
                      <a:pt x="13511" y="14809"/>
                      <a:pt x="13243" y="14469"/>
                      <a:pt x="12957" y="14112"/>
                    </a:cubicBezTo>
                    <a:lnTo>
                      <a:pt x="12957" y="14112"/>
                    </a:lnTo>
                    <a:cubicBezTo>
                      <a:pt x="13261" y="14308"/>
                      <a:pt x="13565" y="14487"/>
                      <a:pt x="13869" y="14648"/>
                    </a:cubicBezTo>
                    <a:cubicBezTo>
                      <a:pt x="15158" y="15364"/>
                      <a:pt x="15873" y="16259"/>
                      <a:pt x="16732" y="17422"/>
                    </a:cubicBezTo>
                    <a:cubicBezTo>
                      <a:pt x="16958" y="17746"/>
                      <a:pt x="17383" y="18048"/>
                      <a:pt x="17073" y="18048"/>
                    </a:cubicBezTo>
                    <a:cubicBezTo>
                      <a:pt x="16989" y="18048"/>
                      <a:pt x="16852" y="18026"/>
                      <a:pt x="16643" y="17977"/>
                    </a:cubicBezTo>
                    <a:cubicBezTo>
                      <a:pt x="15873" y="17780"/>
                      <a:pt x="15158" y="17154"/>
                      <a:pt x="14585" y="16653"/>
                    </a:cubicBezTo>
                    <a:cubicBezTo>
                      <a:pt x="13672" y="15829"/>
                      <a:pt x="12903" y="14863"/>
                      <a:pt x="12330" y="13789"/>
                    </a:cubicBezTo>
                    <a:lnTo>
                      <a:pt x="12187" y="13431"/>
                    </a:lnTo>
                    <a:close/>
                    <a:moveTo>
                      <a:pt x="10720" y="17941"/>
                    </a:moveTo>
                    <a:lnTo>
                      <a:pt x="10720" y="17941"/>
                    </a:lnTo>
                    <a:cubicBezTo>
                      <a:pt x="10773" y="18460"/>
                      <a:pt x="10648" y="18961"/>
                      <a:pt x="10362" y="19373"/>
                    </a:cubicBezTo>
                    <a:cubicBezTo>
                      <a:pt x="10236" y="18854"/>
                      <a:pt x="10505" y="18406"/>
                      <a:pt x="10720" y="17941"/>
                    </a:cubicBezTo>
                    <a:close/>
                    <a:moveTo>
                      <a:pt x="8841" y="18907"/>
                    </a:moveTo>
                    <a:lnTo>
                      <a:pt x="8841" y="18907"/>
                    </a:lnTo>
                    <a:cubicBezTo>
                      <a:pt x="9037" y="19265"/>
                      <a:pt x="9181" y="19695"/>
                      <a:pt x="9091" y="20053"/>
                    </a:cubicBezTo>
                    <a:cubicBezTo>
                      <a:pt x="8912" y="19695"/>
                      <a:pt x="8841" y="19301"/>
                      <a:pt x="8841" y="18907"/>
                    </a:cubicBezTo>
                    <a:close/>
                    <a:moveTo>
                      <a:pt x="16124" y="19999"/>
                    </a:moveTo>
                    <a:lnTo>
                      <a:pt x="16124" y="19999"/>
                    </a:lnTo>
                    <a:cubicBezTo>
                      <a:pt x="16461" y="20105"/>
                      <a:pt x="16763" y="20265"/>
                      <a:pt x="17029" y="20476"/>
                    </a:cubicBezTo>
                    <a:lnTo>
                      <a:pt x="17029" y="20476"/>
                    </a:lnTo>
                    <a:cubicBezTo>
                      <a:pt x="16877" y="20441"/>
                      <a:pt x="16726" y="20389"/>
                      <a:pt x="16607" y="20321"/>
                    </a:cubicBezTo>
                    <a:cubicBezTo>
                      <a:pt x="16518" y="20232"/>
                      <a:pt x="16410" y="20160"/>
                      <a:pt x="16285" y="20124"/>
                    </a:cubicBezTo>
                    <a:cubicBezTo>
                      <a:pt x="16276" y="20115"/>
                      <a:pt x="16267" y="20111"/>
                      <a:pt x="16258" y="20111"/>
                    </a:cubicBezTo>
                    <a:cubicBezTo>
                      <a:pt x="16249" y="20111"/>
                      <a:pt x="16240" y="20115"/>
                      <a:pt x="16231" y="20124"/>
                    </a:cubicBezTo>
                    <a:cubicBezTo>
                      <a:pt x="16222" y="20115"/>
                      <a:pt x="16213" y="20111"/>
                      <a:pt x="16202" y="20111"/>
                    </a:cubicBezTo>
                    <a:cubicBezTo>
                      <a:pt x="16191" y="20111"/>
                      <a:pt x="16178" y="20115"/>
                      <a:pt x="16160" y="20124"/>
                    </a:cubicBezTo>
                    <a:cubicBezTo>
                      <a:pt x="16160" y="20088"/>
                      <a:pt x="16142" y="20053"/>
                      <a:pt x="16124" y="19999"/>
                    </a:cubicBezTo>
                    <a:close/>
                    <a:moveTo>
                      <a:pt x="15963" y="20160"/>
                    </a:moveTo>
                    <a:lnTo>
                      <a:pt x="15999" y="20196"/>
                    </a:lnTo>
                    <a:cubicBezTo>
                      <a:pt x="16017" y="20250"/>
                      <a:pt x="16034" y="20303"/>
                      <a:pt x="16070" y="20375"/>
                    </a:cubicBezTo>
                    <a:cubicBezTo>
                      <a:pt x="16088" y="20464"/>
                      <a:pt x="16106" y="20572"/>
                      <a:pt x="16142" y="20661"/>
                    </a:cubicBezTo>
                    <a:cubicBezTo>
                      <a:pt x="16142" y="20697"/>
                      <a:pt x="16106" y="20733"/>
                      <a:pt x="16106" y="20768"/>
                    </a:cubicBezTo>
                    <a:cubicBezTo>
                      <a:pt x="16052" y="20643"/>
                      <a:pt x="16017" y="20518"/>
                      <a:pt x="15999" y="20375"/>
                    </a:cubicBezTo>
                    <a:cubicBezTo>
                      <a:pt x="15999" y="20357"/>
                      <a:pt x="15999" y="20339"/>
                      <a:pt x="15981" y="20321"/>
                    </a:cubicBezTo>
                    <a:cubicBezTo>
                      <a:pt x="15981" y="20267"/>
                      <a:pt x="15963" y="20214"/>
                      <a:pt x="15963" y="20160"/>
                    </a:cubicBezTo>
                    <a:close/>
                    <a:moveTo>
                      <a:pt x="16374" y="20518"/>
                    </a:moveTo>
                    <a:cubicBezTo>
                      <a:pt x="16428" y="20572"/>
                      <a:pt x="16464" y="20625"/>
                      <a:pt x="16518" y="20679"/>
                    </a:cubicBezTo>
                    <a:cubicBezTo>
                      <a:pt x="16553" y="20768"/>
                      <a:pt x="16571" y="20876"/>
                      <a:pt x="16571" y="20983"/>
                    </a:cubicBezTo>
                    <a:cubicBezTo>
                      <a:pt x="16518" y="20912"/>
                      <a:pt x="16464" y="20840"/>
                      <a:pt x="16428" y="20768"/>
                    </a:cubicBezTo>
                    <a:cubicBezTo>
                      <a:pt x="16392" y="20679"/>
                      <a:pt x="16374" y="20607"/>
                      <a:pt x="16339" y="20536"/>
                    </a:cubicBezTo>
                    <a:cubicBezTo>
                      <a:pt x="16357" y="20536"/>
                      <a:pt x="16374" y="20536"/>
                      <a:pt x="16374" y="20518"/>
                    </a:cubicBezTo>
                    <a:close/>
                    <a:moveTo>
                      <a:pt x="12169" y="14022"/>
                    </a:moveTo>
                    <a:cubicBezTo>
                      <a:pt x="12187" y="14076"/>
                      <a:pt x="12205" y="14129"/>
                      <a:pt x="12241" y="14183"/>
                    </a:cubicBezTo>
                    <a:lnTo>
                      <a:pt x="12223" y="14183"/>
                    </a:lnTo>
                    <a:cubicBezTo>
                      <a:pt x="12277" y="15364"/>
                      <a:pt x="12491" y="16545"/>
                      <a:pt x="12384" y="17726"/>
                    </a:cubicBezTo>
                    <a:cubicBezTo>
                      <a:pt x="12384" y="17744"/>
                      <a:pt x="12397" y="17753"/>
                      <a:pt x="12411" y="17753"/>
                    </a:cubicBezTo>
                    <a:cubicBezTo>
                      <a:pt x="12424" y="17753"/>
                      <a:pt x="12438" y="17744"/>
                      <a:pt x="12438" y="17726"/>
                    </a:cubicBezTo>
                    <a:cubicBezTo>
                      <a:pt x="12545" y="16706"/>
                      <a:pt x="12527" y="15686"/>
                      <a:pt x="12402" y="14666"/>
                    </a:cubicBezTo>
                    <a:lnTo>
                      <a:pt x="12402" y="14666"/>
                    </a:lnTo>
                    <a:cubicBezTo>
                      <a:pt x="12509" y="14970"/>
                      <a:pt x="12617" y="15275"/>
                      <a:pt x="12706" y="15579"/>
                    </a:cubicBezTo>
                    <a:cubicBezTo>
                      <a:pt x="12706" y="15597"/>
                      <a:pt x="12706" y="15615"/>
                      <a:pt x="12706" y="15633"/>
                    </a:cubicBezTo>
                    <a:cubicBezTo>
                      <a:pt x="12974" y="16814"/>
                      <a:pt x="13064" y="17923"/>
                      <a:pt x="12813" y="19104"/>
                    </a:cubicBezTo>
                    <a:cubicBezTo>
                      <a:pt x="12652" y="19766"/>
                      <a:pt x="12438" y="20393"/>
                      <a:pt x="12241" y="21019"/>
                    </a:cubicBezTo>
                    <a:cubicBezTo>
                      <a:pt x="12205" y="20178"/>
                      <a:pt x="11990" y="19301"/>
                      <a:pt x="11990" y="18478"/>
                    </a:cubicBezTo>
                    <a:cubicBezTo>
                      <a:pt x="12008" y="16993"/>
                      <a:pt x="12098" y="15507"/>
                      <a:pt x="12169" y="14022"/>
                    </a:cubicBezTo>
                    <a:close/>
                    <a:moveTo>
                      <a:pt x="16858" y="20590"/>
                    </a:moveTo>
                    <a:lnTo>
                      <a:pt x="16858" y="20590"/>
                    </a:lnTo>
                    <a:cubicBezTo>
                      <a:pt x="16962" y="20616"/>
                      <a:pt x="17067" y="20632"/>
                      <a:pt x="17165" y="20632"/>
                    </a:cubicBezTo>
                    <a:cubicBezTo>
                      <a:pt x="17201" y="20632"/>
                      <a:pt x="17236" y="20630"/>
                      <a:pt x="17269" y="20625"/>
                    </a:cubicBezTo>
                    <a:cubicBezTo>
                      <a:pt x="17302" y="20625"/>
                      <a:pt x="17319" y="20611"/>
                      <a:pt x="17336" y="20595"/>
                    </a:cubicBezTo>
                    <a:lnTo>
                      <a:pt x="17336" y="20595"/>
                    </a:lnTo>
                    <a:cubicBezTo>
                      <a:pt x="17510" y="20663"/>
                      <a:pt x="17685" y="20698"/>
                      <a:pt x="17860" y="20733"/>
                    </a:cubicBezTo>
                    <a:cubicBezTo>
                      <a:pt x="18021" y="20786"/>
                      <a:pt x="18164" y="20840"/>
                      <a:pt x="18307" y="20912"/>
                    </a:cubicBezTo>
                    <a:cubicBezTo>
                      <a:pt x="18486" y="20983"/>
                      <a:pt x="18665" y="21091"/>
                      <a:pt x="18808" y="21216"/>
                    </a:cubicBezTo>
                    <a:cubicBezTo>
                      <a:pt x="19077" y="21395"/>
                      <a:pt x="18951" y="21806"/>
                      <a:pt x="18647" y="21806"/>
                    </a:cubicBezTo>
                    <a:cubicBezTo>
                      <a:pt x="18621" y="21810"/>
                      <a:pt x="18595" y="21811"/>
                      <a:pt x="18569" y="21811"/>
                    </a:cubicBezTo>
                    <a:cubicBezTo>
                      <a:pt x="18178" y="21811"/>
                      <a:pt x="17752" y="21452"/>
                      <a:pt x="17484" y="21234"/>
                    </a:cubicBezTo>
                    <a:cubicBezTo>
                      <a:pt x="17466" y="21216"/>
                      <a:pt x="17448" y="21180"/>
                      <a:pt x="17412" y="21162"/>
                    </a:cubicBezTo>
                    <a:cubicBezTo>
                      <a:pt x="17323" y="20983"/>
                      <a:pt x="17180" y="20840"/>
                      <a:pt x="16983" y="20733"/>
                    </a:cubicBezTo>
                    <a:lnTo>
                      <a:pt x="16911" y="20661"/>
                    </a:lnTo>
                    <a:cubicBezTo>
                      <a:pt x="16893" y="20625"/>
                      <a:pt x="16876" y="20607"/>
                      <a:pt x="16858" y="20590"/>
                    </a:cubicBezTo>
                    <a:close/>
                    <a:moveTo>
                      <a:pt x="9288" y="14469"/>
                    </a:moveTo>
                    <a:cubicBezTo>
                      <a:pt x="9234" y="14756"/>
                      <a:pt x="9199" y="15024"/>
                      <a:pt x="9145" y="15310"/>
                    </a:cubicBezTo>
                    <a:cubicBezTo>
                      <a:pt x="8930" y="15901"/>
                      <a:pt x="8680" y="16474"/>
                      <a:pt x="8375" y="17011"/>
                    </a:cubicBezTo>
                    <a:cubicBezTo>
                      <a:pt x="7695" y="18156"/>
                      <a:pt x="6783" y="19158"/>
                      <a:pt x="6192" y="20375"/>
                    </a:cubicBezTo>
                    <a:cubicBezTo>
                      <a:pt x="6180" y="20410"/>
                      <a:pt x="6199" y="20437"/>
                      <a:pt x="6224" y="20437"/>
                    </a:cubicBezTo>
                    <a:cubicBezTo>
                      <a:pt x="6237" y="20437"/>
                      <a:pt x="6251" y="20429"/>
                      <a:pt x="6264" y="20411"/>
                    </a:cubicBezTo>
                    <a:cubicBezTo>
                      <a:pt x="6962" y="19283"/>
                      <a:pt x="7749" y="18209"/>
                      <a:pt x="8465" y="17082"/>
                    </a:cubicBezTo>
                    <a:cubicBezTo>
                      <a:pt x="8697" y="16706"/>
                      <a:pt x="8894" y="16313"/>
                      <a:pt x="9055" y="15901"/>
                    </a:cubicBezTo>
                    <a:lnTo>
                      <a:pt x="9055" y="15901"/>
                    </a:lnTo>
                    <a:cubicBezTo>
                      <a:pt x="8984" y="16277"/>
                      <a:pt x="8912" y="16635"/>
                      <a:pt x="8841" y="17011"/>
                    </a:cubicBezTo>
                    <a:cubicBezTo>
                      <a:pt x="8089" y="19122"/>
                      <a:pt x="6657" y="21073"/>
                      <a:pt x="4528" y="21842"/>
                    </a:cubicBezTo>
                    <a:cubicBezTo>
                      <a:pt x="4528" y="21842"/>
                      <a:pt x="5190" y="20321"/>
                      <a:pt x="5297" y="20142"/>
                    </a:cubicBezTo>
                    <a:cubicBezTo>
                      <a:pt x="5727" y="19391"/>
                      <a:pt x="6210" y="18675"/>
                      <a:pt x="6729" y="17977"/>
                    </a:cubicBezTo>
                    <a:cubicBezTo>
                      <a:pt x="7570" y="16796"/>
                      <a:pt x="8393" y="15615"/>
                      <a:pt x="9288" y="14469"/>
                    </a:cubicBezTo>
                    <a:close/>
                    <a:moveTo>
                      <a:pt x="13619" y="20804"/>
                    </a:moveTo>
                    <a:lnTo>
                      <a:pt x="13619" y="20858"/>
                    </a:lnTo>
                    <a:cubicBezTo>
                      <a:pt x="13511" y="21234"/>
                      <a:pt x="13350" y="21592"/>
                      <a:pt x="13171" y="21932"/>
                    </a:cubicBezTo>
                    <a:cubicBezTo>
                      <a:pt x="13171" y="21538"/>
                      <a:pt x="13440" y="21180"/>
                      <a:pt x="13619" y="20804"/>
                    </a:cubicBezTo>
                    <a:close/>
                    <a:moveTo>
                      <a:pt x="8214" y="21162"/>
                    </a:moveTo>
                    <a:cubicBezTo>
                      <a:pt x="8357" y="21431"/>
                      <a:pt x="8429" y="21717"/>
                      <a:pt x="8465" y="22021"/>
                    </a:cubicBezTo>
                    <a:cubicBezTo>
                      <a:pt x="8322" y="21753"/>
                      <a:pt x="8232" y="21466"/>
                      <a:pt x="8214" y="21162"/>
                    </a:cubicBezTo>
                    <a:close/>
                    <a:moveTo>
                      <a:pt x="15856" y="20840"/>
                    </a:moveTo>
                    <a:lnTo>
                      <a:pt x="15891" y="21198"/>
                    </a:lnTo>
                    <a:cubicBezTo>
                      <a:pt x="15891" y="21238"/>
                      <a:pt x="15922" y="21258"/>
                      <a:pt x="15959" y="21258"/>
                    </a:cubicBezTo>
                    <a:cubicBezTo>
                      <a:pt x="15972" y="21258"/>
                      <a:pt x="15985" y="21256"/>
                      <a:pt x="15999" y="21252"/>
                    </a:cubicBezTo>
                    <a:lnTo>
                      <a:pt x="15999" y="21252"/>
                    </a:lnTo>
                    <a:cubicBezTo>
                      <a:pt x="15963" y="21466"/>
                      <a:pt x="15927" y="21699"/>
                      <a:pt x="15927" y="21914"/>
                    </a:cubicBezTo>
                    <a:cubicBezTo>
                      <a:pt x="15748" y="22093"/>
                      <a:pt x="15605" y="22307"/>
                      <a:pt x="15533" y="22540"/>
                    </a:cubicBezTo>
                    <a:cubicBezTo>
                      <a:pt x="15408" y="21985"/>
                      <a:pt x="15659" y="21395"/>
                      <a:pt x="15856" y="20840"/>
                    </a:cubicBezTo>
                    <a:close/>
                    <a:moveTo>
                      <a:pt x="16697" y="20822"/>
                    </a:moveTo>
                    <a:lnTo>
                      <a:pt x="16697" y="20822"/>
                    </a:lnTo>
                    <a:cubicBezTo>
                      <a:pt x="16768" y="20876"/>
                      <a:pt x="16858" y="20930"/>
                      <a:pt x="16929" y="20983"/>
                    </a:cubicBezTo>
                    <a:cubicBezTo>
                      <a:pt x="17072" y="21144"/>
                      <a:pt x="17233" y="21270"/>
                      <a:pt x="17412" y="21395"/>
                    </a:cubicBezTo>
                    <a:cubicBezTo>
                      <a:pt x="17466" y="21520"/>
                      <a:pt x="17520" y="21627"/>
                      <a:pt x="17556" y="21699"/>
                    </a:cubicBezTo>
                    <a:cubicBezTo>
                      <a:pt x="17752" y="22039"/>
                      <a:pt x="17860" y="22415"/>
                      <a:pt x="17913" y="22809"/>
                    </a:cubicBezTo>
                    <a:lnTo>
                      <a:pt x="17913" y="22826"/>
                    </a:lnTo>
                    <a:cubicBezTo>
                      <a:pt x="17520" y="22594"/>
                      <a:pt x="17162" y="22290"/>
                      <a:pt x="16893" y="21932"/>
                    </a:cubicBezTo>
                    <a:cubicBezTo>
                      <a:pt x="16804" y="21806"/>
                      <a:pt x="16732" y="21699"/>
                      <a:pt x="16679" y="21574"/>
                    </a:cubicBezTo>
                    <a:cubicBezTo>
                      <a:pt x="16661" y="21431"/>
                      <a:pt x="16607" y="21305"/>
                      <a:pt x="16536" y="21180"/>
                    </a:cubicBezTo>
                    <a:lnTo>
                      <a:pt x="16536" y="21180"/>
                    </a:lnTo>
                    <a:lnTo>
                      <a:pt x="16571" y="21198"/>
                    </a:lnTo>
                    <a:cubicBezTo>
                      <a:pt x="16589" y="21216"/>
                      <a:pt x="16609" y="21224"/>
                      <a:pt x="16628" y="21224"/>
                    </a:cubicBezTo>
                    <a:cubicBezTo>
                      <a:pt x="16665" y="21224"/>
                      <a:pt x="16697" y="21192"/>
                      <a:pt x="16697" y="21144"/>
                    </a:cubicBezTo>
                    <a:cubicBezTo>
                      <a:pt x="16715" y="21037"/>
                      <a:pt x="16715" y="20930"/>
                      <a:pt x="16697" y="20822"/>
                    </a:cubicBezTo>
                    <a:close/>
                    <a:moveTo>
                      <a:pt x="16339" y="21144"/>
                    </a:moveTo>
                    <a:cubicBezTo>
                      <a:pt x="16392" y="21359"/>
                      <a:pt x="16464" y="21538"/>
                      <a:pt x="16571" y="21717"/>
                    </a:cubicBezTo>
                    <a:cubicBezTo>
                      <a:pt x="16643" y="22129"/>
                      <a:pt x="16571" y="22540"/>
                      <a:pt x="16392" y="22898"/>
                    </a:cubicBezTo>
                    <a:cubicBezTo>
                      <a:pt x="16318" y="23026"/>
                      <a:pt x="16204" y="23161"/>
                      <a:pt x="16129" y="23161"/>
                    </a:cubicBezTo>
                    <a:cubicBezTo>
                      <a:pt x="16079" y="23161"/>
                      <a:pt x="16045" y="23100"/>
                      <a:pt x="16052" y="22934"/>
                    </a:cubicBezTo>
                    <a:cubicBezTo>
                      <a:pt x="16052" y="22665"/>
                      <a:pt x="16088" y="22415"/>
                      <a:pt x="16088" y="22146"/>
                    </a:cubicBezTo>
                    <a:cubicBezTo>
                      <a:pt x="16106" y="21842"/>
                      <a:pt x="16160" y="21520"/>
                      <a:pt x="16196" y="21216"/>
                    </a:cubicBezTo>
                    <a:lnTo>
                      <a:pt x="16213" y="21234"/>
                    </a:lnTo>
                    <a:cubicBezTo>
                      <a:pt x="16223" y="21244"/>
                      <a:pt x="16238" y="21248"/>
                      <a:pt x="16253" y="21248"/>
                    </a:cubicBezTo>
                    <a:cubicBezTo>
                      <a:pt x="16292" y="21248"/>
                      <a:pt x="16339" y="21219"/>
                      <a:pt x="16339" y="21180"/>
                    </a:cubicBezTo>
                    <a:lnTo>
                      <a:pt x="16339" y="21144"/>
                    </a:lnTo>
                    <a:close/>
                    <a:moveTo>
                      <a:pt x="7534" y="22665"/>
                    </a:moveTo>
                    <a:lnTo>
                      <a:pt x="7534" y="22683"/>
                    </a:lnTo>
                    <a:lnTo>
                      <a:pt x="7516" y="22701"/>
                    </a:lnTo>
                    <a:cubicBezTo>
                      <a:pt x="7481" y="22719"/>
                      <a:pt x="7481" y="22755"/>
                      <a:pt x="7498" y="22791"/>
                    </a:cubicBezTo>
                    <a:cubicBezTo>
                      <a:pt x="7302" y="23041"/>
                      <a:pt x="7051" y="23238"/>
                      <a:pt x="6765" y="23381"/>
                    </a:cubicBezTo>
                    <a:cubicBezTo>
                      <a:pt x="6980" y="23095"/>
                      <a:pt x="7230" y="22844"/>
                      <a:pt x="7534" y="22665"/>
                    </a:cubicBezTo>
                    <a:close/>
                    <a:moveTo>
                      <a:pt x="7176" y="24383"/>
                    </a:moveTo>
                    <a:cubicBezTo>
                      <a:pt x="7230" y="24509"/>
                      <a:pt x="7266" y="24652"/>
                      <a:pt x="7302" y="24777"/>
                    </a:cubicBezTo>
                    <a:lnTo>
                      <a:pt x="7302" y="24795"/>
                    </a:lnTo>
                    <a:lnTo>
                      <a:pt x="7230" y="24795"/>
                    </a:lnTo>
                    <a:cubicBezTo>
                      <a:pt x="7212" y="24688"/>
                      <a:pt x="7176" y="24598"/>
                      <a:pt x="7141" y="24491"/>
                    </a:cubicBezTo>
                    <a:lnTo>
                      <a:pt x="7176" y="24383"/>
                    </a:lnTo>
                    <a:close/>
                    <a:moveTo>
                      <a:pt x="6138" y="24938"/>
                    </a:moveTo>
                    <a:lnTo>
                      <a:pt x="6138" y="24938"/>
                    </a:lnTo>
                    <a:cubicBezTo>
                      <a:pt x="6103" y="24974"/>
                      <a:pt x="6085" y="25028"/>
                      <a:pt x="6067" y="25063"/>
                    </a:cubicBezTo>
                    <a:cubicBezTo>
                      <a:pt x="6049" y="25099"/>
                      <a:pt x="6067" y="25135"/>
                      <a:pt x="6085" y="25153"/>
                    </a:cubicBezTo>
                    <a:cubicBezTo>
                      <a:pt x="5602" y="25242"/>
                      <a:pt x="5118" y="25403"/>
                      <a:pt x="4653" y="25546"/>
                    </a:cubicBezTo>
                    <a:cubicBezTo>
                      <a:pt x="5083" y="25224"/>
                      <a:pt x="5602" y="25010"/>
                      <a:pt x="6138" y="24938"/>
                    </a:cubicBezTo>
                    <a:close/>
                    <a:moveTo>
                      <a:pt x="11740" y="24813"/>
                    </a:moveTo>
                    <a:lnTo>
                      <a:pt x="11740" y="24866"/>
                    </a:lnTo>
                    <a:cubicBezTo>
                      <a:pt x="11705" y="25177"/>
                      <a:pt x="11587" y="25488"/>
                      <a:pt x="11403" y="25750"/>
                    </a:cubicBezTo>
                    <a:lnTo>
                      <a:pt x="11403" y="25750"/>
                    </a:lnTo>
                    <a:cubicBezTo>
                      <a:pt x="11422" y="25581"/>
                      <a:pt x="11457" y="25412"/>
                      <a:pt x="11525" y="25260"/>
                    </a:cubicBezTo>
                    <a:cubicBezTo>
                      <a:pt x="11579" y="25099"/>
                      <a:pt x="11668" y="24956"/>
                      <a:pt x="11740" y="24813"/>
                    </a:cubicBezTo>
                    <a:close/>
                    <a:moveTo>
                      <a:pt x="7463" y="24938"/>
                    </a:moveTo>
                    <a:lnTo>
                      <a:pt x="7463" y="24938"/>
                    </a:lnTo>
                    <a:cubicBezTo>
                      <a:pt x="8107" y="25099"/>
                      <a:pt x="8644" y="25564"/>
                      <a:pt x="8876" y="26209"/>
                    </a:cubicBezTo>
                    <a:cubicBezTo>
                      <a:pt x="8946" y="26417"/>
                      <a:pt x="8929" y="26496"/>
                      <a:pt x="8785" y="26496"/>
                    </a:cubicBezTo>
                    <a:cubicBezTo>
                      <a:pt x="8743" y="26496"/>
                      <a:pt x="8690" y="26489"/>
                      <a:pt x="8626" y="26477"/>
                    </a:cubicBezTo>
                    <a:cubicBezTo>
                      <a:pt x="8447" y="26423"/>
                      <a:pt x="8268" y="26334"/>
                      <a:pt x="8125" y="26209"/>
                    </a:cubicBezTo>
                    <a:cubicBezTo>
                      <a:pt x="8017" y="26119"/>
                      <a:pt x="7928" y="26012"/>
                      <a:pt x="7839" y="25904"/>
                    </a:cubicBezTo>
                    <a:cubicBezTo>
                      <a:pt x="7767" y="25725"/>
                      <a:pt x="7660" y="25564"/>
                      <a:pt x="7552" y="25403"/>
                    </a:cubicBezTo>
                    <a:cubicBezTo>
                      <a:pt x="7534" y="25242"/>
                      <a:pt x="7498" y="25099"/>
                      <a:pt x="7463" y="24938"/>
                    </a:cubicBezTo>
                    <a:close/>
                    <a:moveTo>
                      <a:pt x="6622" y="24956"/>
                    </a:moveTo>
                    <a:lnTo>
                      <a:pt x="6729" y="24992"/>
                    </a:lnTo>
                    <a:cubicBezTo>
                      <a:pt x="6693" y="25045"/>
                      <a:pt x="6657" y="25117"/>
                      <a:pt x="6622" y="25189"/>
                    </a:cubicBezTo>
                    <a:cubicBezTo>
                      <a:pt x="6317" y="25457"/>
                      <a:pt x="6085" y="25797"/>
                      <a:pt x="5924" y="26173"/>
                    </a:cubicBezTo>
                    <a:cubicBezTo>
                      <a:pt x="5530" y="26620"/>
                      <a:pt x="5083" y="26996"/>
                      <a:pt x="4474" y="27014"/>
                    </a:cubicBezTo>
                    <a:lnTo>
                      <a:pt x="4456" y="27014"/>
                    </a:lnTo>
                    <a:cubicBezTo>
                      <a:pt x="4725" y="26584"/>
                      <a:pt x="5065" y="26191"/>
                      <a:pt x="5458" y="25851"/>
                    </a:cubicBezTo>
                    <a:cubicBezTo>
                      <a:pt x="5673" y="25654"/>
                      <a:pt x="5924" y="25493"/>
                      <a:pt x="6156" y="25314"/>
                    </a:cubicBezTo>
                    <a:lnTo>
                      <a:pt x="6461" y="25189"/>
                    </a:lnTo>
                    <a:cubicBezTo>
                      <a:pt x="6514" y="25171"/>
                      <a:pt x="6514" y="25081"/>
                      <a:pt x="6461" y="25081"/>
                    </a:cubicBezTo>
                    <a:cubicBezTo>
                      <a:pt x="6514" y="25045"/>
                      <a:pt x="6568" y="25010"/>
                      <a:pt x="6622" y="24956"/>
                    </a:cubicBezTo>
                    <a:close/>
                    <a:moveTo>
                      <a:pt x="13279" y="26334"/>
                    </a:moveTo>
                    <a:cubicBezTo>
                      <a:pt x="13368" y="26549"/>
                      <a:pt x="13422" y="26781"/>
                      <a:pt x="13404" y="27014"/>
                    </a:cubicBezTo>
                    <a:cubicBezTo>
                      <a:pt x="13297" y="26799"/>
                      <a:pt x="13261" y="26567"/>
                      <a:pt x="13279" y="26334"/>
                    </a:cubicBezTo>
                    <a:close/>
                    <a:moveTo>
                      <a:pt x="10004" y="8779"/>
                    </a:moveTo>
                    <a:lnTo>
                      <a:pt x="10004" y="8779"/>
                    </a:lnTo>
                    <a:cubicBezTo>
                      <a:pt x="10451" y="10568"/>
                      <a:pt x="11453" y="12304"/>
                      <a:pt x="12115" y="13933"/>
                    </a:cubicBezTo>
                    <a:cubicBezTo>
                      <a:pt x="12080" y="13933"/>
                      <a:pt x="12062" y="13950"/>
                      <a:pt x="12062" y="13968"/>
                    </a:cubicBezTo>
                    <a:cubicBezTo>
                      <a:pt x="11811" y="15006"/>
                      <a:pt x="11847" y="16080"/>
                      <a:pt x="11847" y="17154"/>
                    </a:cubicBezTo>
                    <a:cubicBezTo>
                      <a:pt x="11829" y="18335"/>
                      <a:pt x="11758" y="19534"/>
                      <a:pt x="11954" y="20697"/>
                    </a:cubicBezTo>
                    <a:cubicBezTo>
                      <a:pt x="11936" y="20983"/>
                      <a:pt x="11990" y="21252"/>
                      <a:pt x="12115" y="21502"/>
                    </a:cubicBezTo>
                    <a:cubicBezTo>
                      <a:pt x="12062" y="21699"/>
                      <a:pt x="12026" y="21896"/>
                      <a:pt x="11990" y="22093"/>
                    </a:cubicBezTo>
                    <a:cubicBezTo>
                      <a:pt x="11990" y="22147"/>
                      <a:pt x="12043" y="22188"/>
                      <a:pt x="12088" y="22188"/>
                    </a:cubicBezTo>
                    <a:cubicBezTo>
                      <a:pt x="12118" y="22188"/>
                      <a:pt x="12144" y="22171"/>
                      <a:pt x="12151" y="22129"/>
                    </a:cubicBezTo>
                    <a:cubicBezTo>
                      <a:pt x="12187" y="21985"/>
                      <a:pt x="12205" y="21842"/>
                      <a:pt x="12223" y="21699"/>
                    </a:cubicBezTo>
                    <a:cubicBezTo>
                      <a:pt x="12277" y="21413"/>
                      <a:pt x="12366" y="21126"/>
                      <a:pt x="12455" y="20858"/>
                    </a:cubicBezTo>
                    <a:cubicBezTo>
                      <a:pt x="12652" y="20142"/>
                      <a:pt x="12903" y="19462"/>
                      <a:pt x="13046" y="18746"/>
                    </a:cubicBezTo>
                    <a:cubicBezTo>
                      <a:pt x="13171" y="18102"/>
                      <a:pt x="13171" y="17458"/>
                      <a:pt x="13064" y="16814"/>
                    </a:cubicBezTo>
                    <a:lnTo>
                      <a:pt x="13064" y="16814"/>
                    </a:lnTo>
                    <a:cubicBezTo>
                      <a:pt x="13350" y="18013"/>
                      <a:pt x="13547" y="19230"/>
                      <a:pt x="13619" y="20446"/>
                    </a:cubicBezTo>
                    <a:cubicBezTo>
                      <a:pt x="13458" y="20715"/>
                      <a:pt x="13314" y="21001"/>
                      <a:pt x="13207" y="21305"/>
                    </a:cubicBezTo>
                    <a:cubicBezTo>
                      <a:pt x="13046" y="21574"/>
                      <a:pt x="13010" y="21896"/>
                      <a:pt x="13064" y="22218"/>
                    </a:cubicBezTo>
                    <a:cubicBezTo>
                      <a:pt x="13073" y="22256"/>
                      <a:pt x="13104" y="22274"/>
                      <a:pt x="13138" y="22274"/>
                    </a:cubicBezTo>
                    <a:cubicBezTo>
                      <a:pt x="13167" y="22274"/>
                      <a:pt x="13200" y="22261"/>
                      <a:pt x="13225" y="22236"/>
                    </a:cubicBezTo>
                    <a:cubicBezTo>
                      <a:pt x="13404" y="21967"/>
                      <a:pt x="13547" y="21681"/>
                      <a:pt x="13654" y="21377"/>
                    </a:cubicBezTo>
                    <a:lnTo>
                      <a:pt x="13654" y="21377"/>
                    </a:lnTo>
                    <a:cubicBezTo>
                      <a:pt x="13654" y="21789"/>
                      <a:pt x="13654" y="22200"/>
                      <a:pt x="13637" y="22612"/>
                    </a:cubicBezTo>
                    <a:cubicBezTo>
                      <a:pt x="13547" y="24169"/>
                      <a:pt x="13171" y="25708"/>
                      <a:pt x="12545" y="27139"/>
                    </a:cubicBezTo>
                    <a:cubicBezTo>
                      <a:pt x="12527" y="27014"/>
                      <a:pt x="12491" y="26907"/>
                      <a:pt x="12473" y="26781"/>
                    </a:cubicBezTo>
                    <a:cubicBezTo>
                      <a:pt x="12473" y="26765"/>
                      <a:pt x="12455" y="26756"/>
                      <a:pt x="12435" y="26756"/>
                    </a:cubicBezTo>
                    <a:cubicBezTo>
                      <a:pt x="12411" y="26756"/>
                      <a:pt x="12384" y="26770"/>
                      <a:pt x="12384" y="26799"/>
                    </a:cubicBezTo>
                    <a:cubicBezTo>
                      <a:pt x="12402" y="26978"/>
                      <a:pt x="12420" y="27157"/>
                      <a:pt x="12455" y="27336"/>
                    </a:cubicBezTo>
                    <a:cubicBezTo>
                      <a:pt x="12420" y="27408"/>
                      <a:pt x="12384" y="27479"/>
                      <a:pt x="12348" y="27551"/>
                    </a:cubicBezTo>
                    <a:cubicBezTo>
                      <a:pt x="12223" y="26495"/>
                      <a:pt x="12080" y="25439"/>
                      <a:pt x="11936" y="24383"/>
                    </a:cubicBezTo>
                    <a:lnTo>
                      <a:pt x="11919" y="24383"/>
                    </a:lnTo>
                    <a:cubicBezTo>
                      <a:pt x="11614" y="22093"/>
                      <a:pt x="11256" y="19802"/>
                      <a:pt x="10899" y="17512"/>
                    </a:cubicBezTo>
                    <a:cubicBezTo>
                      <a:pt x="10899" y="17494"/>
                      <a:pt x="10899" y="17476"/>
                      <a:pt x="10881" y="17476"/>
                    </a:cubicBezTo>
                    <a:cubicBezTo>
                      <a:pt x="10755" y="16599"/>
                      <a:pt x="10630" y="15704"/>
                      <a:pt x="10505" y="14827"/>
                    </a:cubicBezTo>
                    <a:lnTo>
                      <a:pt x="10505" y="14827"/>
                    </a:lnTo>
                    <a:cubicBezTo>
                      <a:pt x="10684" y="15167"/>
                      <a:pt x="10970" y="15436"/>
                      <a:pt x="11328" y="15597"/>
                    </a:cubicBezTo>
                    <a:cubicBezTo>
                      <a:pt x="11382" y="15597"/>
                      <a:pt x="11435" y="15561"/>
                      <a:pt x="11435" y="15507"/>
                    </a:cubicBezTo>
                    <a:cubicBezTo>
                      <a:pt x="11400" y="14935"/>
                      <a:pt x="11006" y="14434"/>
                      <a:pt x="10451" y="14290"/>
                    </a:cubicBezTo>
                    <a:cubicBezTo>
                      <a:pt x="10344" y="13575"/>
                      <a:pt x="10272" y="12859"/>
                      <a:pt x="10183" y="12125"/>
                    </a:cubicBezTo>
                    <a:cubicBezTo>
                      <a:pt x="10075" y="11016"/>
                      <a:pt x="10004" y="9888"/>
                      <a:pt x="10004" y="8779"/>
                    </a:cubicBezTo>
                    <a:close/>
                    <a:moveTo>
                      <a:pt x="13994" y="22504"/>
                    </a:moveTo>
                    <a:cubicBezTo>
                      <a:pt x="14496" y="24186"/>
                      <a:pt x="14692" y="25922"/>
                      <a:pt x="14370" y="27676"/>
                    </a:cubicBezTo>
                    <a:cubicBezTo>
                      <a:pt x="14370" y="27676"/>
                      <a:pt x="14120" y="26871"/>
                      <a:pt x="14120" y="26853"/>
                    </a:cubicBezTo>
                    <a:cubicBezTo>
                      <a:pt x="13959" y="26280"/>
                      <a:pt x="13869" y="25690"/>
                      <a:pt x="13869" y="25081"/>
                    </a:cubicBezTo>
                    <a:cubicBezTo>
                      <a:pt x="13869" y="24349"/>
                      <a:pt x="13886" y="23616"/>
                      <a:pt x="13970" y="22900"/>
                    </a:cubicBezTo>
                    <a:lnTo>
                      <a:pt x="13970" y="22900"/>
                    </a:lnTo>
                    <a:cubicBezTo>
                      <a:pt x="14088" y="23680"/>
                      <a:pt x="14156" y="24444"/>
                      <a:pt x="14173" y="25224"/>
                    </a:cubicBezTo>
                    <a:cubicBezTo>
                      <a:pt x="14173" y="25260"/>
                      <a:pt x="14200" y="25278"/>
                      <a:pt x="14227" y="25278"/>
                    </a:cubicBezTo>
                    <a:cubicBezTo>
                      <a:pt x="14254" y="25278"/>
                      <a:pt x="14281" y="25260"/>
                      <a:pt x="14281" y="25224"/>
                    </a:cubicBezTo>
                    <a:cubicBezTo>
                      <a:pt x="14281" y="24330"/>
                      <a:pt x="14191" y="23435"/>
                      <a:pt x="13994" y="22558"/>
                    </a:cubicBezTo>
                    <a:cubicBezTo>
                      <a:pt x="13994" y="22558"/>
                      <a:pt x="13994" y="22540"/>
                      <a:pt x="13994" y="22540"/>
                    </a:cubicBezTo>
                    <a:lnTo>
                      <a:pt x="13994" y="22504"/>
                    </a:lnTo>
                    <a:close/>
                    <a:moveTo>
                      <a:pt x="7176" y="25206"/>
                    </a:moveTo>
                    <a:lnTo>
                      <a:pt x="7176" y="25206"/>
                    </a:lnTo>
                    <a:cubicBezTo>
                      <a:pt x="7248" y="25278"/>
                      <a:pt x="7302" y="25350"/>
                      <a:pt x="7373" y="25421"/>
                    </a:cubicBezTo>
                    <a:lnTo>
                      <a:pt x="7373" y="25439"/>
                    </a:lnTo>
                    <a:cubicBezTo>
                      <a:pt x="7445" y="25708"/>
                      <a:pt x="7588" y="25958"/>
                      <a:pt x="7785" y="26155"/>
                    </a:cubicBezTo>
                    <a:lnTo>
                      <a:pt x="7803" y="26155"/>
                    </a:lnTo>
                    <a:cubicBezTo>
                      <a:pt x="7964" y="26549"/>
                      <a:pt x="8071" y="26942"/>
                      <a:pt x="8125" y="27354"/>
                    </a:cubicBezTo>
                    <a:cubicBezTo>
                      <a:pt x="8140" y="27478"/>
                      <a:pt x="8142" y="27964"/>
                      <a:pt x="7898" y="27964"/>
                    </a:cubicBezTo>
                    <a:cubicBezTo>
                      <a:pt x="7861" y="27964"/>
                      <a:pt x="7817" y="27953"/>
                      <a:pt x="7767" y="27927"/>
                    </a:cubicBezTo>
                    <a:cubicBezTo>
                      <a:pt x="7427" y="27748"/>
                      <a:pt x="7158" y="27425"/>
                      <a:pt x="7033" y="27050"/>
                    </a:cubicBezTo>
                    <a:cubicBezTo>
                      <a:pt x="6980" y="26889"/>
                      <a:pt x="6944" y="26710"/>
                      <a:pt x="6926" y="26549"/>
                    </a:cubicBezTo>
                    <a:cubicBezTo>
                      <a:pt x="6980" y="26280"/>
                      <a:pt x="6997" y="25994"/>
                      <a:pt x="6997" y="25725"/>
                    </a:cubicBezTo>
                    <a:cubicBezTo>
                      <a:pt x="7015" y="25672"/>
                      <a:pt x="7033" y="25636"/>
                      <a:pt x="7051" y="25582"/>
                    </a:cubicBezTo>
                    <a:cubicBezTo>
                      <a:pt x="7087" y="25725"/>
                      <a:pt x="7123" y="25851"/>
                      <a:pt x="7176" y="25976"/>
                    </a:cubicBezTo>
                    <a:cubicBezTo>
                      <a:pt x="7191" y="25997"/>
                      <a:pt x="7216" y="26007"/>
                      <a:pt x="7241" y="26007"/>
                    </a:cubicBezTo>
                    <a:cubicBezTo>
                      <a:pt x="7280" y="26007"/>
                      <a:pt x="7320" y="25984"/>
                      <a:pt x="7320" y="25940"/>
                    </a:cubicBezTo>
                    <a:cubicBezTo>
                      <a:pt x="7284" y="25690"/>
                      <a:pt x="7230" y="25439"/>
                      <a:pt x="7176" y="25206"/>
                    </a:cubicBezTo>
                    <a:close/>
                    <a:moveTo>
                      <a:pt x="6550" y="25546"/>
                    </a:moveTo>
                    <a:cubicBezTo>
                      <a:pt x="6550" y="25582"/>
                      <a:pt x="6532" y="25618"/>
                      <a:pt x="6532" y="25636"/>
                    </a:cubicBezTo>
                    <a:cubicBezTo>
                      <a:pt x="6532" y="25697"/>
                      <a:pt x="6581" y="25741"/>
                      <a:pt x="6630" y="25741"/>
                    </a:cubicBezTo>
                    <a:cubicBezTo>
                      <a:pt x="6653" y="25741"/>
                      <a:pt x="6676" y="25731"/>
                      <a:pt x="6693" y="25708"/>
                    </a:cubicBezTo>
                    <a:lnTo>
                      <a:pt x="6747" y="25654"/>
                    </a:lnTo>
                    <a:cubicBezTo>
                      <a:pt x="6747" y="25725"/>
                      <a:pt x="6747" y="25779"/>
                      <a:pt x="6747" y="25851"/>
                    </a:cubicBezTo>
                    <a:cubicBezTo>
                      <a:pt x="6747" y="25869"/>
                      <a:pt x="6765" y="25904"/>
                      <a:pt x="6783" y="25922"/>
                    </a:cubicBezTo>
                    <a:cubicBezTo>
                      <a:pt x="6747" y="26137"/>
                      <a:pt x="6747" y="26370"/>
                      <a:pt x="6783" y="26602"/>
                    </a:cubicBezTo>
                    <a:cubicBezTo>
                      <a:pt x="6657" y="27121"/>
                      <a:pt x="6389" y="27587"/>
                      <a:pt x="6049" y="27998"/>
                    </a:cubicBezTo>
                    <a:lnTo>
                      <a:pt x="6031" y="27998"/>
                    </a:lnTo>
                    <a:cubicBezTo>
                      <a:pt x="6024" y="28006"/>
                      <a:pt x="6017" y="28010"/>
                      <a:pt x="6010" y="28010"/>
                    </a:cubicBezTo>
                    <a:cubicBezTo>
                      <a:pt x="5913" y="28010"/>
                      <a:pt x="5810" y="27294"/>
                      <a:pt x="5815" y="27294"/>
                    </a:cubicBezTo>
                    <a:lnTo>
                      <a:pt x="5815" y="27294"/>
                    </a:lnTo>
                    <a:cubicBezTo>
                      <a:pt x="5815" y="27294"/>
                      <a:pt x="5816" y="27296"/>
                      <a:pt x="5816" y="27300"/>
                    </a:cubicBezTo>
                    <a:cubicBezTo>
                      <a:pt x="5816" y="26942"/>
                      <a:pt x="5888" y="26584"/>
                      <a:pt x="6049" y="26280"/>
                    </a:cubicBezTo>
                    <a:cubicBezTo>
                      <a:pt x="6174" y="26012"/>
                      <a:pt x="6335" y="25761"/>
                      <a:pt x="6550" y="25546"/>
                    </a:cubicBezTo>
                    <a:close/>
                    <a:moveTo>
                      <a:pt x="13619" y="29895"/>
                    </a:moveTo>
                    <a:lnTo>
                      <a:pt x="13619" y="29895"/>
                    </a:lnTo>
                    <a:cubicBezTo>
                      <a:pt x="13887" y="29967"/>
                      <a:pt x="14120" y="30146"/>
                      <a:pt x="14299" y="30360"/>
                    </a:cubicBezTo>
                    <a:cubicBezTo>
                      <a:pt x="14030" y="30289"/>
                      <a:pt x="13851" y="30056"/>
                      <a:pt x="13619" y="29895"/>
                    </a:cubicBezTo>
                    <a:close/>
                    <a:moveTo>
                      <a:pt x="12473" y="31219"/>
                    </a:moveTo>
                    <a:cubicBezTo>
                      <a:pt x="12491" y="31362"/>
                      <a:pt x="12509" y="31506"/>
                      <a:pt x="12527" y="31631"/>
                    </a:cubicBezTo>
                    <a:lnTo>
                      <a:pt x="12509" y="31649"/>
                    </a:lnTo>
                    <a:cubicBezTo>
                      <a:pt x="12455" y="31810"/>
                      <a:pt x="12366" y="31953"/>
                      <a:pt x="12259" y="32096"/>
                    </a:cubicBezTo>
                    <a:cubicBezTo>
                      <a:pt x="12259" y="31792"/>
                      <a:pt x="12330" y="31488"/>
                      <a:pt x="12473" y="31219"/>
                    </a:cubicBezTo>
                    <a:close/>
                    <a:moveTo>
                      <a:pt x="14514" y="32621"/>
                    </a:moveTo>
                    <a:cubicBezTo>
                      <a:pt x="14607" y="32843"/>
                      <a:pt x="14637" y="33095"/>
                      <a:pt x="14603" y="33331"/>
                    </a:cubicBezTo>
                    <a:cubicBezTo>
                      <a:pt x="14506" y="33104"/>
                      <a:pt x="14467" y="32863"/>
                      <a:pt x="14514" y="32621"/>
                    </a:cubicBezTo>
                    <a:close/>
                    <a:moveTo>
                      <a:pt x="12939" y="33635"/>
                    </a:moveTo>
                    <a:cubicBezTo>
                      <a:pt x="13100" y="33957"/>
                      <a:pt x="13207" y="34279"/>
                      <a:pt x="13279" y="34619"/>
                    </a:cubicBezTo>
                    <a:cubicBezTo>
                      <a:pt x="13100" y="34315"/>
                      <a:pt x="12992" y="33993"/>
                      <a:pt x="12939" y="33635"/>
                    </a:cubicBezTo>
                    <a:close/>
                    <a:moveTo>
                      <a:pt x="4922" y="35067"/>
                    </a:moveTo>
                    <a:cubicBezTo>
                      <a:pt x="5065" y="35085"/>
                      <a:pt x="5208" y="35102"/>
                      <a:pt x="5351" y="35138"/>
                    </a:cubicBezTo>
                    <a:cubicBezTo>
                      <a:pt x="5262" y="35210"/>
                      <a:pt x="5154" y="35281"/>
                      <a:pt x="5065" y="35353"/>
                    </a:cubicBezTo>
                    <a:lnTo>
                      <a:pt x="4957" y="35353"/>
                    </a:lnTo>
                    <a:cubicBezTo>
                      <a:pt x="4814" y="35335"/>
                      <a:pt x="4707" y="35281"/>
                      <a:pt x="4599" y="35210"/>
                    </a:cubicBezTo>
                    <a:cubicBezTo>
                      <a:pt x="4564" y="35192"/>
                      <a:pt x="4617" y="35174"/>
                      <a:pt x="4653" y="35138"/>
                    </a:cubicBezTo>
                    <a:cubicBezTo>
                      <a:pt x="4743" y="35102"/>
                      <a:pt x="4832" y="35067"/>
                      <a:pt x="4922" y="35067"/>
                    </a:cubicBezTo>
                    <a:close/>
                    <a:moveTo>
                      <a:pt x="6514" y="34709"/>
                    </a:moveTo>
                    <a:cubicBezTo>
                      <a:pt x="6550" y="35013"/>
                      <a:pt x="6461" y="35335"/>
                      <a:pt x="6264" y="35568"/>
                    </a:cubicBezTo>
                    <a:cubicBezTo>
                      <a:pt x="6156" y="35246"/>
                      <a:pt x="6353" y="34977"/>
                      <a:pt x="6514" y="34709"/>
                    </a:cubicBezTo>
                    <a:close/>
                    <a:moveTo>
                      <a:pt x="8751" y="35174"/>
                    </a:moveTo>
                    <a:cubicBezTo>
                      <a:pt x="8751" y="35192"/>
                      <a:pt x="8769" y="35228"/>
                      <a:pt x="8787" y="35228"/>
                    </a:cubicBezTo>
                    <a:cubicBezTo>
                      <a:pt x="8787" y="35264"/>
                      <a:pt x="8769" y="35281"/>
                      <a:pt x="8751" y="35299"/>
                    </a:cubicBezTo>
                    <a:cubicBezTo>
                      <a:pt x="8715" y="35353"/>
                      <a:pt x="8662" y="35425"/>
                      <a:pt x="8608" y="35478"/>
                    </a:cubicBezTo>
                    <a:cubicBezTo>
                      <a:pt x="8554" y="35532"/>
                      <a:pt x="8483" y="35604"/>
                      <a:pt x="8411" y="35657"/>
                    </a:cubicBezTo>
                    <a:cubicBezTo>
                      <a:pt x="8447" y="35532"/>
                      <a:pt x="8519" y="35407"/>
                      <a:pt x="8608" y="35299"/>
                    </a:cubicBezTo>
                    <a:cubicBezTo>
                      <a:pt x="8662" y="35246"/>
                      <a:pt x="8697" y="35210"/>
                      <a:pt x="8751" y="35174"/>
                    </a:cubicBezTo>
                    <a:close/>
                    <a:moveTo>
                      <a:pt x="913" y="34333"/>
                    </a:moveTo>
                    <a:cubicBezTo>
                      <a:pt x="1897" y="34387"/>
                      <a:pt x="2631" y="35174"/>
                      <a:pt x="3150" y="35979"/>
                    </a:cubicBezTo>
                    <a:lnTo>
                      <a:pt x="3060" y="35961"/>
                    </a:lnTo>
                    <a:cubicBezTo>
                      <a:pt x="2667" y="35621"/>
                      <a:pt x="2184" y="35442"/>
                      <a:pt x="1683" y="35407"/>
                    </a:cubicBezTo>
                    <a:cubicBezTo>
                      <a:pt x="1360" y="35085"/>
                      <a:pt x="1110" y="34727"/>
                      <a:pt x="913" y="34333"/>
                    </a:cubicBezTo>
                    <a:close/>
                    <a:moveTo>
                      <a:pt x="1754" y="35621"/>
                    </a:moveTo>
                    <a:cubicBezTo>
                      <a:pt x="2166" y="35693"/>
                      <a:pt x="2542" y="35836"/>
                      <a:pt x="2882" y="36051"/>
                    </a:cubicBezTo>
                    <a:cubicBezTo>
                      <a:pt x="2882" y="36069"/>
                      <a:pt x="2882" y="36087"/>
                      <a:pt x="2882" y="36105"/>
                    </a:cubicBezTo>
                    <a:cubicBezTo>
                      <a:pt x="2595" y="36158"/>
                      <a:pt x="2327" y="36248"/>
                      <a:pt x="2058" y="36373"/>
                    </a:cubicBezTo>
                    <a:cubicBezTo>
                      <a:pt x="1924" y="36387"/>
                      <a:pt x="1785" y="36395"/>
                      <a:pt x="1648" y="36395"/>
                    </a:cubicBezTo>
                    <a:cubicBezTo>
                      <a:pt x="1073" y="36395"/>
                      <a:pt x="507" y="36258"/>
                      <a:pt x="233" y="35854"/>
                    </a:cubicBezTo>
                    <a:cubicBezTo>
                      <a:pt x="130" y="35678"/>
                      <a:pt x="1139" y="35634"/>
                      <a:pt x="1571" y="35634"/>
                    </a:cubicBezTo>
                    <a:cubicBezTo>
                      <a:pt x="1665" y="35634"/>
                      <a:pt x="1732" y="35636"/>
                      <a:pt x="1754" y="35639"/>
                    </a:cubicBezTo>
                    <a:lnTo>
                      <a:pt x="1754" y="35621"/>
                    </a:lnTo>
                    <a:close/>
                    <a:moveTo>
                      <a:pt x="15963" y="35621"/>
                    </a:moveTo>
                    <a:lnTo>
                      <a:pt x="15963" y="35621"/>
                    </a:lnTo>
                    <a:cubicBezTo>
                      <a:pt x="15981" y="35908"/>
                      <a:pt x="15945" y="36176"/>
                      <a:pt x="15820" y="36445"/>
                    </a:cubicBezTo>
                    <a:cubicBezTo>
                      <a:pt x="15820" y="36301"/>
                      <a:pt x="15838" y="36158"/>
                      <a:pt x="15856" y="35997"/>
                    </a:cubicBezTo>
                    <a:cubicBezTo>
                      <a:pt x="15873" y="35872"/>
                      <a:pt x="15927" y="35747"/>
                      <a:pt x="15963" y="35621"/>
                    </a:cubicBezTo>
                    <a:close/>
                    <a:moveTo>
                      <a:pt x="3490" y="36427"/>
                    </a:moveTo>
                    <a:cubicBezTo>
                      <a:pt x="3490" y="36427"/>
                      <a:pt x="3508" y="36445"/>
                      <a:pt x="3526" y="36445"/>
                    </a:cubicBezTo>
                    <a:lnTo>
                      <a:pt x="3526" y="36498"/>
                    </a:lnTo>
                    <a:cubicBezTo>
                      <a:pt x="3383" y="36516"/>
                      <a:pt x="3257" y="36552"/>
                      <a:pt x="3132" y="36588"/>
                    </a:cubicBezTo>
                    <a:cubicBezTo>
                      <a:pt x="3239" y="36516"/>
                      <a:pt x="3365" y="36463"/>
                      <a:pt x="3490" y="36427"/>
                    </a:cubicBezTo>
                    <a:close/>
                    <a:moveTo>
                      <a:pt x="12742" y="36087"/>
                    </a:moveTo>
                    <a:lnTo>
                      <a:pt x="12742" y="36087"/>
                    </a:lnTo>
                    <a:cubicBezTo>
                      <a:pt x="12724" y="36445"/>
                      <a:pt x="12599" y="36785"/>
                      <a:pt x="12366" y="37053"/>
                    </a:cubicBezTo>
                    <a:cubicBezTo>
                      <a:pt x="12384" y="36856"/>
                      <a:pt x="12438" y="36641"/>
                      <a:pt x="12527" y="36445"/>
                    </a:cubicBezTo>
                    <a:cubicBezTo>
                      <a:pt x="12599" y="36319"/>
                      <a:pt x="12652" y="36194"/>
                      <a:pt x="12742" y="36087"/>
                    </a:cubicBezTo>
                    <a:close/>
                    <a:moveTo>
                      <a:pt x="10344" y="31327"/>
                    </a:moveTo>
                    <a:lnTo>
                      <a:pt x="10344" y="31327"/>
                    </a:lnTo>
                    <a:cubicBezTo>
                      <a:pt x="10272" y="31953"/>
                      <a:pt x="10326" y="32597"/>
                      <a:pt x="10505" y="33223"/>
                    </a:cubicBezTo>
                    <a:lnTo>
                      <a:pt x="10523" y="33223"/>
                    </a:lnTo>
                    <a:cubicBezTo>
                      <a:pt x="10845" y="34512"/>
                      <a:pt x="10881" y="35693"/>
                      <a:pt x="10970" y="37017"/>
                    </a:cubicBezTo>
                    <a:cubicBezTo>
                      <a:pt x="10970" y="37196"/>
                      <a:pt x="11006" y="37357"/>
                      <a:pt x="11095" y="37500"/>
                    </a:cubicBezTo>
                    <a:cubicBezTo>
                      <a:pt x="10899" y="37214"/>
                      <a:pt x="10666" y="36946"/>
                      <a:pt x="10415" y="36713"/>
                    </a:cubicBezTo>
                    <a:cubicBezTo>
                      <a:pt x="9324" y="35604"/>
                      <a:pt x="9467" y="34047"/>
                      <a:pt x="9843" y="32669"/>
                    </a:cubicBezTo>
                    <a:cubicBezTo>
                      <a:pt x="9843" y="32651"/>
                      <a:pt x="9843" y="32615"/>
                      <a:pt x="9825" y="32615"/>
                    </a:cubicBezTo>
                    <a:cubicBezTo>
                      <a:pt x="9861" y="32490"/>
                      <a:pt x="9914" y="32347"/>
                      <a:pt x="9950" y="32221"/>
                    </a:cubicBezTo>
                    <a:lnTo>
                      <a:pt x="9950" y="32221"/>
                    </a:lnTo>
                    <a:cubicBezTo>
                      <a:pt x="9717" y="33492"/>
                      <a:pt x="9861" y="34816"/>
                      <a:pt x="10362" y="36015"/>
                    </a:cubicBezTo>
                    <a:cubicBezTo>
                      <a:pt x="10367" y="36026"/>
                      <a:pt x="10375" y="36030"/>
                      <a:pt x="10384" y="36030"/>
                    </a:cubicBezTo>
                    <a:cubicBezTo>
                      <a:pt x="10405" y="36030"/>
                      <a:pt x="10428" y="36005"/>
                      <a:pt x="10415" y="35979"/>
                    </a:cubicBezTo>
                    <a:cubicBezTo>
                      <a:pt x="10219" y="35246"/>
                      <a:pt x="10093" y="34476"/>
                      <a:pt x="10022" y="33707"/>
                    </a:cubicBezTo>
                    <a:cubicBezTo>
                      <a:pt x="9968" y="33080"/>
                      <a:pt x="10093" y="32472"/>
                      <a:pt x="10111" y="31846"/>
                    </a:cubicBezTo>
                    <a:cubicBezTo>
                      <a:pt x="10183" y="31667"/>
                      <a:pt x="10272" y="31488"/>
                      <a:pt x="10344" y="31327"/>
                    </a:cubicBezTo>
                    <a:close/>
                    <a:moveTo>
                      <a:pt x="2685" y="36355"/>
                    </a:moveTo>
                    <a:cubicBezTo>
                      <a:pt x="2698" y="36381"/>
                      <a:pt x="2720" y="36398"/>
                      <a:pt x="2746" y="36398"/>
                    </a:cubicBezTo>
                    <a:cubicBezTo>
                      <a:pt x="2755" y="36398"/>
                      <a:pt x="2765" y="36396"/>
                      <a:pt x="2774" y="36391"/>
                    </a:cubicBezTo>
                    <a:lnTo>
                      <a:pt x="3078" y="36373"/>
                    </a:lnTo>
                    <a:lnTo>
                      <a:pt x="3078" y="36373"/>
                    </a:lnTo>
                    <a:cubicBezTo>
                      <a:pt x="2917" y="36463"/>
                      <a:pt x="2774" y="36588"/>
                      <a:pt x="2685" y="36749"/>
                    </a:cubicBezTo>
                    <a:cubicBezTo>
                      <a:pt x="2649" y="36803"/>
                      <a:pt x="2685" y="36874"/>
                      <a:pt x="2756" y="36892"/>
                    </a:cubicBezTo>
                    <a:cubicBezTo>
                      <a:pt x="2703" y="36946"/>
                      <a:pt x="2631" y="36999"/>
                      <a:pt x="2577" y="37053"/>
                    </a:cubicBezTo>
                    <a:lnTo>
                      <a:pt x="2470" y="37143"/>
                    </a:lnTo>
                    <a:cubicBezTo>
                      <a:pt x="2219" y="37304"/>
                      <a:pt x="1987" y="37447"/>
                      <a:pt x="1718" y="37572"/>
                    </a:cubicBezTo>
                    <a:cubicBezTo>
                      <a:pt x="1488" y="37701"/>
                      <a:pt x="1223" y="37762"/>
                      <a:pt x="961" y="37762"/>
                    </a:cubicBezTo>
                    <a:cubicBezTo>
                      <a:pt x="897" y="37762"/>
                      <a:pt x="833" y="37758"/>
                      <a:pt x="770" y="37751"/>
                    </a:cubicBezTo>
                    <a:cubicBezTo>
                      <a:pt x="287" y="37626"/>
                      <a:pt x="591" y="37250"/>
                      <a:pt x="806" y="37107"/>
                    </a:cubicBezTo>
                    <a:cubicBezTo>
                      <a:pt x="1378" y="36695"/>
                      <a:pt x="2040" y="36552"/>
                      <a:pt x="2685" y="36355"/>
                    </a:cubicBezTo>
                    <a:close/>
                    <a:moveTo>
                      <a:pt x="3830" y="36445"/>
                    </a:moveTo>
                    <a:cubicBezTo>
                      <a:pt x="4134" y="36803"/>
                      <a:pt x="4313" y="37268"/>
                      <a:pt x="4295" y="37751"/>
                    </a:cubicBezTo>
                    <a:cubicBezTo>
                      <a:pt x="4295" y="38001"/>
                      <a:pt x="4277" y="38252"/>
                      <a:pt x="4224" y="38503"/>
                    </a:cubicBezTo>
                    <a:cubicBezTo>
                      <a:pt x="4206" y="38574"/>
                      <a:pt x="4188" y="38664"/>
                      <a:pt x="4170" y="38735"/>
                    </a:cubicBezTo>
                    <a:cubicBezTo>
                      <a:pt x="4170" y="38768"/>
                      <a:pt x="4170" y="38802"/>
                      <a:pt x="4184" y="38849"/>
                    </a:cubicBezTo>
                    <a:lnTo>
                      <a:pt x="4184" y="38849"/>
                    </a:lnTo>
                    <a:cubicBezTo>
                      <a:pt x="4182" y="38846"/>
                      <a:pt x="4177" y="38843"/>
                      <a:pt x="4170" y="38843"/>
                    </a:cubicBezTo>
                    <a:cubicBezTo>
                      <a:pt x="4134" y="38753"/>
                      <a:pt x="4081" y="38646"/>
                      <a:pt x="4027" y="38574"/>
                    </a:cubicBezTo>
                    <a:cubicBezTo>
                      <a:pt x="3973" y="38485"/>
                      <a:pt x="3902" y="38413"/>
                      <a:pt x="3812" y="38341"/>
                    </a:cubicBezTo>
                    <a:cubicBezTo>
                      <a:pt x="3848" y="37715"/>
                      <a:pt x="3794" y="37071"/>
                      <a:pt x="3758" y="36445"/>
                    </a:cubicBezTo>
                    <a:close/>
                    <a:moveTo>
                      <a:pt x="3132" y="36838"/>
                    </a:moveTo>
                    <a:cubicBezTo>
                      <a:pt x="2989" y="37232"/>
                      <a:pt x="2810" y="37608"/>
                      <a:pt x="2631" y="37984"/>
                    </a:cubicBezTo>
                    <a:cubicBezTo>
                      <a:pt x="2506" y="38216"/>
                      <a:pt x="2345" y="38431"/>
                      <a:pt x="2166" y="38610"/>
                    </a:cubicBezTo>
                    <a:cubicBezTo>
                      <a:pt x="2107" y="38654"/>
                      <a:pt x="1631" y="38925"/>
                      <a:pt x="1478" y="38925"/>
                    </a:cubicBezTo>
                    <a:cubicBezTo>
                      <a:pt x="1443" y="38925"/>
                      <a:pt x="1425" y="38911"/>
                      <a:pt x="1432" y="38878"/>
                    </a:cubicBezTo>
                    <a:cubicBezTo>
                      <a:pt x="1647" y="37876"/>
                      <a:pt x="2398" y="37393"/>
                      <a:pt x="3132" y="36838"/>
                    </a:cubicBezTo>
                    <a:close/>
                    <a:moveTo>
                      <a:pt x="12921" y="38359"/>
                    </a:moveTo>
                    <a:cubicBezTo>
                      <a:pt x="12939" y="38413"/>
                      <a:pt x="12957" y="38467"/>
                      <a:pt x="12974" y="38503"/>
                    </a:cubicBezTo>
                    <a:cubicBezTo>
                      <a:pt x="13046" y="38699"/>
                      <a:pt x="13100" y="38896"/>
                      <a:pt x="13135" y="39093"/>
                    </a:cubicBezTo>
                    <a:cubicBezTo>
                      <a:pt x="12974" y="39039"/>
                      <a:pt x="12921" y="38896"/>
                      <a:pt x="12903" y="38717"/>
                    </a:cubicBezTo>
                    <a:cubicBezTo>
                      <a:pt x="12903" y="38610"/>
                      <a:pt x="12921" y="38485"/>
                      <a:pt x="12921" y="38359"/>
                    </a:cubicBezTo>
                    <a:close/>
                    <a:moveTo>
                      <a:pt x="3669" y="36641"/>
                    </a:moveTo>
                    <a:cubicBezTo>
                      <a:pt x="3669" y="37483"/>
                      <a:pt x="3741" y="38306"/>
                      <a:pt x="3597" y="39147"/>
                    </a:cubicBezTo>
                    <a:cubicBezTo>
                      <a:pt x="3597" y="39147"/>
                      <a:pt x="3419" y="39830"/>
                      <a:pt x="3293" y="39830"/>
                    </a:cubicBezTo>
                    <a:cubicBezTo>
                      <a:pt x="3280" y="39830"/>
                      <a:pt x="3269" y="39823"/>
                      <a:pt x="3257" y="39809"/>
                    </a:cubicBezTo>
                    <a:cubicBezTo>
                      <a:pt x="3078" y="39540"/>
                      <a:pt x="2935" y="39272"/>
                      <a:pt x="2846" y="38968"/>
                    </a:cubicBezTo>
                    <a:cubicBezTo>
                      <a:pt x="2667" y="38431"/>
                      <a:pt x="2882" y="37948"/>
                      <a:pt x="3114" y="37483"/>
                    </a:cubicBezTo>
                    <a:cubicBezTo>
                      <a:pt x="3132" y="37491"/>
                      <a:pt x="3150" y="37496"/>
                      <a:pt x="3166" y="37496"/>
                    </a:cubicBezTo>
                    <a:cubicBezTo>
                      <a:pt x="3181" y="37496"/>
                      <a:pt x="3195" y="37491"/>
                      <a:pt x="3204" y="37483"/>
                    </a:cubicBezTo>
                    <a:cubicBezTo>
                      <a:pt x="3401" y="37250"/>
                      <a:pt x="3544" y="36981"/>
                      <a:pt x="3633" y="36677"/>
                    </a:cubicBezTo>
                    <a:lnTo>
                      <a:pt x="3651" y="36659"/>
                    </a:lnTo>
                    <a:lnTo>
                      <a:pt x="3669" y="36641"/>
                    </a:lnTo>
                    <a:close/>
                    <a:moveTo>
                      <a:pt x="8017" y="38682"/>
                    </a:moveTo>
                    <a:lnTo>
                      <a:pt x="8017" y="38682"/>
                    </a:lnTo>
                    <a:cubicBezTo>
                      <a:pt x="7749" y="39093"/>
                      <a:pt x="7606" y="39576"/>
                      <a:pt x="7570" y="40077"/>
                    </a:cubicBezTo>
                    <a:lnTo>
                      <a:pt x="7516" y="40077"/>
                    </a:lnTo>
                    <a:cubicBezTo>
                      <a:pt x="7463" y="40167"/>
                      <a:pt x="7427" y="40238"/>
                      <a:pt x="7373" y="40310"/>
                    </a:cubicBezTo>
                    <a:cubicBezTo>
                      <a:pt x="7373" y="40310"/>
                      <a:pt x="7042" y="40654"/>
                      <a:pt x="6938" y="40654"/>
                    </a:cubicBezTo>
                    <a:cubicBezTo>
                      <a:pt x="6919" y="40654"/>
                      <a:pt x="6908" y="40642"/>
                      <a:pt x="6908" y="40614"/>
                    </a:cubicBezTo>
                    <a:cubicBezTo>
                      <a:pt x="6944" y="40256"/>
                      <a:pt x="7051" y="39898"/>
                      <a:pt x="7230" y="39594"/>
                    </a:cubicBezTo>
                    <a:cubicBezTo>
                      <a:pt x="7409" y="39218"/>
                      <a:pt x="7677" y="38914"/>
                      <a:pt x="8017" y="38682"/>
                    </a:cubicBezTo>
                    <a:close/>
                    <a:moveTo>
                      <a:pt x="8769" y="38109"/>
                    </a:moveTo>
                    <a:lnTo>
                      <a:pt x="8805" y="38234"/>
                    </a:lnTo>
                    <a:cubicBezTo>
                      <a:pt x="8787" y="38252"/>
                      <a:pt x="8805" y="38288"/>
                      <a:pt x="8841" y="38288"/>
                    </a:cubicBezTo>
                    <a:cubicBezTo>
                      <a:pt x="8322" y="39039"/>
                      <a:pt x="9002" y="39934"/>
                      <a:pt x="9234" y="40722"/>
                    </a:cubicBezTo>
                    <a:cubicBezTo>
                      <a:pt x="9234" y="40722"/>
                      <a:pt x="9216" y="40722"/>
                      <a:pt x="9216" y="40739"/>
                    </a:cubicBezTo>
                    <a:cubicBezTo>
                      <a:pt x="9198" y="40797"/>
                      <a:pt x="9169" y="40822"/>
                      <a:pt x="9133" y="40822"/>
                    </a:cubicBezTo>
                    <a:cubicBezTo>
                      <a:pt x="8921" y="40822"/>
                      <a:pt x="8460" y="39977"/>
                      <a:pt x="8429" y="39916"/>
                    </a:cubicBezTo>
                    <a:cubicBezTo>
                      <a:pt x="8322" y="39594"/>
                      <a:pt x="8322" y="39254"/>
                      <a:pt x="8429" y="38932"/>
                    </a:cubicBezTo>
                    <a:cubicBezTo>
                      <a:pt x="8483" y="38932"/>
                      <a:pt x="8519" y="38914"/>
                      <a:pt x="8536" y="38860"/>
                    </a:cubicBezTo>
                    <a:cubicBezTo>
                      <a:pt x="8608" y="38664"/>
                      <a:pt x="8680" y="38467"/>
                      <a:pt x="8733" y="38252"/>
                    </a:cubicBezTo>
                    <a:lnTo>
                      <a:pt x="8751" y="38252"/>
                    </a:lnTo>
                    <a:cubicBezTo>
                      <a:pt x="8769" y="38234"/>
                      <a:pt x="8769" y="38216"/>
                      <a:pt x="8751" y="38198"/>
                    </a:cubicBezTo>
                    <a:lnTo>
                      <a:pt x="8769" y="38109"/>
                    </a:lnTo>
                    <a:close/>
                    <a:moveTo>
                      <a:pt x="9020" y="38324"/>
                    </a:moveTo>
                    <a:lnTo>
                      <a:pt x="9020" y="38324"/>
                    </a:lnTo>
                    <a:cubicBezTo>
                      <a:pt x="9807" y="38610"/>
                      <a:pt x="9932" y="40274"/>
                      <a:pt x="9449" y="40900"/>
                    </a:cubicBezTo>
                    <a:cubicBezTo>
                      <a:pt x="9377" y="40596"/>
                      <a:pt x="9288" y="40310"/>
                      <a:pt x="9163" y="40024"/>
                    </a:cubicBezTo>
                    <a:cubicBezTo>
                      <a:pt x="8933" y="39477"/>
                      <a:pt x="8791" y="39052"/>
                      <a:pt x="8907" y="38474"/>
                    </a:cubicBezTo>
                    <a:lnTo>
                      <a:pt x="8907" y="38474"/>
                    </a:lnTo>
                    <a:cubicBezTo>
                      <a:pt x="8939" y="38537"/>
                      <a:pt x="8970" y="38600"/>
                      <a:pt x="9002" y="38664"/>
                    </a:cubicBezTo>
                    <a:cubicBezTo>
                      <a:pt x="9014" y="38687"/>
                      <a:pt x="9035" y="38697"/>
                      <a:pt x="9058" y="38697"/>
                    </a:cubicBezTo>
                    <a:cubicBezTo>
                      <a:pt x="9103" y="38697"/>
                      <a:pt x="9151" y="38658"/>
                      <a:pt x="9127" y="38610"/>
                    </a:cubicBezTo>
                    <a:lnTo>
                      <a:pt x="9020" y="38324"/>
                    </a:lnTo>
                    <a:close/>
                    <a:moveTo>
                      <a:pt x="8375" y="38592"/>
                    </a:moveTo>
                    <a:lnTo>
                      <a:pt x="8375" y="38682"/>
                    </a:lnTo>
                    <a:cubicBezTo>
                      <a:pt x="8143" y="39129"/>
                      <a:pt x="8214" y="39702"/>
                      <a:pt x="8411" y="40167"/>
                    </a:cubicBezTo>
                    <a:cubicBezTo>
                      <a:pt x="8411" y="40203"/>
                      <a:pt x="8411" y="40238"/>
                      <a:pt x="8393" y="40274"/>
                    </a:cubicBezTo>
                    <a:cubicBezTo>
                      <a:pt x="8393" y="40274"/>
                      <a:pt x="8393" y="40292"/>
                      <a:pt x="8411" y="40310"/>
                    </a:cubicBezTo>
                    <a:cubicBezTo>
                      <a:pt x="8354" y="40410"/>
                      <a:pt x="8285" y="40556"/>
                      <a:pt x="8278" y="40556"/>
                    </a:cubicBezTo>
                    <a:cubicBezTo>
                      <a:pt x="8277" y="40556"/>
                      <a:pt x="8279" y="40546"/>
                      <a:pt x="8286" y="40525"/>
                    </a:cubicBezTo>
                    <a:lnTo>
                      <a:pt x="8286" y="40525"/>
                    </a:lnTo>
                    <a:lnTo>
                      <a:pt x="8196" y="40686"/>
                    </a:lnTo>
                    <a:cubicBezTo>
                      <a:pt x="8089" y="40883"/>
                      <a:pt x="7910" y="41026"/>
                      <a:pt x="7677" y="41079"/>
                    </a:cubicBezTo>
                    <a:cubicBezTo>
                      <a:pt x="7677" y="40775"/>
                      <a:pt x="7677" y="40489"/>
                      <a:pt x="7713" y="40185"/>
                    </a:cubicBezTo>
                    <a:cubicBezTo>
                      <a:pt x="7731" y="39594"/>
                      <a:pt x="7982" y="39022"/>
                      <a:pt x="8375" y="38592"/>
                    </a:cubicBezTo>
                    <a:close/>
                    <a:moveTo>
                      <a:pt x="17448" y="41437"/>
                    </a:moveTo>
                    <a:lnTo>
                      <a:pt x="17448" y="41437"/>
                    </a:lnTo>
                    <a:cubicBezTo>
                      <a:pt x="17072" y="41581"/>
                      <a:pt x="16715" y="41795"/>
                      <a:pt x="16392" y="42046"/>
                    </a:cubicBezTo>
                    <a:cubicBezTo>
                      <a:pt x="16248" y="42157"/>
                      <a:pt x="16117" y="42284"/>
                      <a:pt x="16002" y="42423"/>
                    </a:cubicBezTo>
                    <a:lnTo>
                      <a:pt x="16002" y="42423"/>
                    </a:lnTo>
                    <a:cubicBezTo>
                      <a:pt x="16002" y="42418"/>
                      <a:pt x="16001" y="42411"/>
                      <a:pt x="15999" y="42404"/>
                    </a:cubicBezTo>
                    <a:cubicBezTo>
                      <a:pt x="15945" y="42225"/>
                      <a:pt x="15856" y="42135"/>
                      <a:pt x="16034" y="41974"/>
                    </a:cubicBezTo>
                    <a:cubicBezTo>
                      <a:pt x="16196" y="41831"/>
                      <a:pt x="16392" y="41742"/>
                      <a:pt x="16589" y="41670"/>
                    </a:cubicBezTo>
                    <a:cubicBezTo>
                      <a:pt x="16876" y="41563"/>
                      <a:pt x="17162" y="41473"/>
                      <a:pt x="17448" y="41437"/>
                    </a:cubicBezTo>
                    <a:close/>
                    <a:moveTo>
                      <a:pt x="18218" y="41294"/>
                    </a:moveTo>
                    <a:lnTo>
                      <a:pt x="18218" y="41294"/>
                    </a:lnTo>
                    <a:cubicBezTo>
                      <a:pt x="19112" y="41455"/>
                      <a:pt x="20043" y="41903"/>
                      <a:pt x="20365" y="42815"/>
                    </a:cubicBezTo>
                    <a:cubicBezTo>
                      <a:pt x="19667" y="42744"/>
                      <a:pt x="19041" y="42422"/>
                      <a:pt x="18576" y="41921"/>
                    </a:cubicBezTo>
                    <a:cubicBezTo>
                      <a:pt x="18611" y="41885"/>
                      <a:pt x="18611" y="41849"/>
                      <a:pt x="18593" y="41813"/>
                    </a:cubicBezTo>
                    <a:cubicBezTo>
                      <a:pt x="18486" y="41616"/>
                      <a:pt x="18361" y="41437"/>
                      <a:pt x="18218" y="41294"/>
                    </a:cubicBezTo>
                    <a:close/>
                    <a:moveTo>
                      <a:pt x="17412" y="41706"/>
                    </a:moveTo>
                    <a:lnTo>
                      <a:pt x="17412" y="41706"/>
                    </a:lnTo>
                    <a:cubicBezTo>
                      <a:pt x="17395" y="41795"/>
                      <a:pt x="17377" y="41885"/>
                      <a:pt x="17377" y="41974"/>
                    </a:cubicBezTo>
                    <a:cubicBezTo>
                      <a:pt x="16840" y="42511"/>
                      <a:pt x="16661" y="43459"/>
                      <a:pt x="15802" y="43531"/>
                    </a:cubicBezTo>
                    <a:lnTo>
                      <a:pt x="15802" y="43513"/>
                    </a:lnTo>
                    <a:cubicBezTo>
                      <a:pt x="15792" y="43514"/>
                      <a:pt x="15783" y="43515"/>
                      <a:pt x="15774" y="43515"/>
                    </a:cubicBezTo>
                    <a:cubicBezTo>
                      <a:pt x="15500" y="43515"/>
                      <a:pt x="15822" y="42972"/>
                      <a:pt x="15891" y="42833"/>
                    </a:cubicBezTo>
                    <a:cubicBezTo>
                      <a:pt x="16070" y="42565"/>
                      <a:pt x="16303" y="42332"/>
                      <a:pt x="16571" y="42153"/>
                    </a:cubicBezTo>
                    <a:cubicBezTo>
                      <a:pt x="16822" y="41956"/>
                      <a:pt x="17108" y="41813"/>
                      <a:pt x="17412" y="41706"/>
                    </a:cubicBezTo>
                    <a:close/>
                    <a:moveTo>
                      <a:pt x="17538" y="42225"/>
                    </a:moveTo>
                    <a:lnTo>
                      <a:pt x="17538" y="42422"/>
                    </a:lnTo>
                    <a:cubicBezTo>
                      <a:pt x="17395" y="42779"/>
                      <a:pt x="17323" y="43155"/>
                      <a:pt x="17359" y="43549"/>
                    </a:cubicBezTo>
                    <a:lnTo>
                      <a:pt x="17341" y="43549"/>
                    </a:lnTo>
                    <a:cubicBezTo>
                      <a:pt x="17332" y="43540"/>
                      <a:pt x="17323" y="43536"/>
                      <a:pt x="17316" y="43536"/>
                    </a:cubicBezTo>
                    <a:cubicBezTo>
                      <a:pt x="17310" y="43536"/>
                      <a:pt x="17305" y="43540"/>
                      <a:pt x="17305" y="43549"/>
                    </a:cubicBezTo>
                    <a:cubicBezTo>
                      <a:pt x="17219" y="43692"/>
                      <a:pt x="16835" y="44352"/>
                      <a:pt x="16657" y="44352"/>
                    </a:cubicBezTo>
                    <a:cubicBezTo>
                      <a:pt x="16613" y="44352"/>
                      <a:pt x="16582" y="44311"/>
                      <a:pt x="16571" y="44211"/>
                    </a:cubicBezTo>
                    <a:cubicBezTo>
                      <a:pt x="16553" y="43817"/>
                      <a:pt x="16661" y="43424"/>
                      <a:pt x="16840" y="43084"/>
                    </a:cubicBezTo>
                    <a:cubicBezTo>
                      <a:pt x="17001" y="42779"/>
                      <a:pt x="17198" y="42511"/>
                      <a:pt x="17448" y="42261"/>
                    </a:cubicBezTo>
                    <a:cubicBezTo>
                      <a:pt x="17458" y="42265"/>
                      <a:pt x="17467" y="42268"/>
                      <a:pt x="17477" y="42268"/>
                    </a:cubicBezTo>
                    <a:cubicBezTo>
                      <a:pt x="17502" y="42268"/>
                      <a:pt x="17525" y="42251"/>
                      <a:pt x="17538" y="42225"/>
                    </a:cubicBezTo>
                    <a:close/>
                    <a:moveTo>
                      <a:pt x="18164" y="41759"/>
                    </a:moveTo>
                    <a:cubicBezTo>
                      <a:pt x="18200" y="41777"/>
                      <a:pt x="18236" y="41813"/>
                      <a:pt x="18271" y="41831"/>
                    </a:cubicBezTo>
                    <a:cubicBezTo>
                      <a:pt x="18307" y="41885"/>
                      <a:pt x="18325" y="41921"/>
                      <a:pt x="18361" y="41956"/>
                    </a:cubicBezTo>
                    <a:cubicBezTo>
                      <a:pt x="18343" y="41992"/>
                      <a:pt x="18361" y="42010"/>
                      <a:pt x="18379" y="42028"/>
                    </a:cubicBezTo>
                    <a:lnTo>
                      <a:pt x="18415" y="42046"/>
                    </a:lnTo>
                    <a:cubicBezTo>
                      <a:pt x="18576" y="42243"/>
                      <a:pt x="18772" y="42404"/>
                      <a:pt x="19005" y="42529"/>
                    </a:cubicBezTo>
                    <a:cubicBezTo>
                      <a:pt x="19148" y="42708"/>
                      <a:pt x="19256" y="42923"/>
                      <a:pt x="19345" y="43137"/>
                    </a:cubicBezTo>
                    <a:cubicBezTo>
                      <a:pt x="19417" y="43334"/>
                      <a:pt x="19470" y="43567"/>
                      <a:pt x="19470" y="43782"/>
                    </a:cubicBezTo>
                    <a:cubicBezTo>
                      <a:pt x="19470" y="43915"/>
                      <a:pt x="19397" y="44429"/>
                      <a:pt x="19239" y="44429"/>
                    </a:cubicBezTo>
                    <a:cubicBezTo>
                      <a:pt x="19207" y="44429"/>
                      <a:pt x="19170" y="44407"/>
                      <a:pt x="19130" y="44354"/>
                    </a:cubicBezTo>
                    <a:cubicBezTo>
                      <a:pt x="18844" y="43996"/>
                      <a:pt x="18576" y="43621"/>
                      <a:pt x="18343" y="43245"/>
                    </a:cubicBezTo>
                    <a:cubicBezTo>
                      <a:pt x="18289" y="43030"/>
                      <a:pt x="18200" y="42833"/>
                      <a:pt x="18092" y="42654"/>
                    </a:cubicBezTo>
                    <a:cubicBezTo>
                      <a:pt x="18057" y="42511"/>
                      <a:pt x="18057" y="42350"/>
                      <a:pt x="18057" y="42207"/>
                    </a:cubicBezTo>
                    <a:cubicBezTo>
                      <a:pt x="18092" y="42207"/>
                      <a:pt x="18128" y="42171"/>
                      <a:pt x="18146" y="42135"/>
                    </a:cubicBezTo>
                    <a:cubicBezTo>
                      <a:pt x="18182" y="42028"/>
                      <a:pt x="18182" y="41903"/>
                      <a:pt x="18146" y="41795"/>
                    </a:cubicBezTo>
                    <a:lnTo>
                      <a:pt x="18164" y="41759"/>
                    </a:lnTo>
                    <a:close/>
                    <a:moveTo>
                      <a:pt x="17896" y="42010"/>
                    </a:moveTo>
                    <a:lnTo>
                      <a:pt x="17913" y="42064"/>
                    </a:lnTo>
                    <a:cubicBezTo>
                      <a:pt x="17878" y="42189"/>
                      <a:pt x="17878" y="42314"/>
                      <a:pt x="17878" y="42439"/>
                    </a:cubicBezTo>
                    <a:cubicBezTo>
                      <a:pt x="17878" y="42439"/>
                      <a:pt x="17878" y="42457"/>
                      <a:pt x="17878" y="42457"/>
                    </a:cubicBezTo>
                    <a:cubicBezTo>
                      <a:pt x="17931" y="42797"/>
                      <a:pt x="18057" y="43119"/>
                      <a:pt x="18253" y="43388"/>
                    </a:cubicBezTo>
                    <a:cubicBezTo>
                      <a:pt x="18325" y="43817"/>
                      <a:pt x="18271" y="44265"/>
                      <a:pt x="18075" y="44658"/>
                    </a:cubicBezTo>
                    <a:cubicBezTo>
                      <a:pt x="18016" y="44780"/>
                      <a:pt x="17958" y="44830"/>
                      <a:pt x="17904" y="44830"/>
                    </a:cubicBezTo>
                    <a:cubicBezTo>
                      <a:pt x="17662" y="44830"/>
                      <a:pt x="17481" y="43828"/>
                      <a:pt x="17466" y="43638"/>
                    </a:cubicBezTo>
                    <a:cubicBezTo>
                      <a:pt x="17430" y="43281"/>
                      <a:pt x="17484" y="42941"/>
                      <a:pt x="17609" y="42618"/>
                    </a:cubicBezTo>
                    <a:cubicBezTo>
                      <a:pt x="17645" y="42618"/>
                      <a:pt x="17681" y="42601"/>
                      <a:pt x="17699" y="42565"/>
                    </a:cubicBezTo>
                    <a:cubicBezTo>
                      <a:pt x="17788" y="42386"/>
                      <a:pt x="17860" y="42207"/>
                      <a:pt x="17878" y="42010"/>
                    </a:cubicBezTo>
                    <a:close/>
                    <a:moveTo>
                      <a:pt x="11990" y="44837"/>
                    </a:moveTo>
                    <a:lnTo>
                      <a:pt x="11954" y="45142"/>
                    </a:lnTo>
                    <a:cubicBezTo>
                      <a:pt x="11865" y="45285"/>
                      <a:pt x="11758" y="45428"/>
                      <a:pt x="11614" y="45553"/>
                    </a:cubicBezTo>
                    <a:cubicBezTo>
                      <a:pt x="11704" y="45303"/>
                      <a:pt x="11829" y="45052"/>
                      <a:pt x="11990" y="44837"/>
                    </a:cubicBezTo>
                    <a:close/>
                    <a:moveTo>
                      <a:pt x="12259" y="40364"/>
                    </a:moveTo>
                    <a:lnTo>
                      <a:pt x="12259" y="40364"/>
                    </a:lnTo>
                    <a:cubicBezTo>
                      <a:pt x="12080" y="41563"/>
                      <a:pt x="11650" y="42726"/>
                      <a:pt x="11024" y="43764"/>
                    </a:cubicBezTo>
                    <a:cubicBezTo>
                      <a:pt x="10272" y="44981"/>
                      <a:pt x="9073" y="45840"/>
                      <a:pt x="8107" y="46895"/>
                    </a:cubicBezTo>
                    <a:cubicBezTo>
                      <a:pt x="9199" y="44605"/>
                      <a:pt x="11274" y="42708"/>
                      <a:pt x="12259" y="40364"/>
                    </a:cubicBezTo>
                    <a:close/>
                    <a:moveTo>
                      <a:pt x="12008" y="47110"/>
                    </a:moveTo>
                    <a:lnTo>
                      <a:pt x="12080" y="47128"/>
                    </a:lnTo>
                    <a:cubicBezTo>
                      <a:pt x="12205" y="47182"/>
                      <a:pt x="12312" y="47253"/>
                      <a:pt x="12384" y="47361"/>
                    </a:cubicBezTo>
                    <a:cubicBezTo>
                      <a:pt x="12473" y="47450"/>
                      <a:pt x="12545" y="47557"/>
                      <a:pt x="12581" y="47665"/>
                    </a:cubicBezTo>
                    <a:cubicBezTo>
                      <a:pt x="12491" y="47611"/>
                      <a:pt x="12384" y="47557"/>
                      <a:pt x="12294" y="47504"/>
                    </a:cubicBezTo>
                    <a:cubicBezTo>
                      <a:pt x="12259" y="47343"/>
                      <a:pt x="12151" y="47200"/>
                      <a:pt x="12008" y="47128"/>
                    </a:cubicBezTo>
                    <a:lnTo>
                      <a:pt x="12008" y="47110"/>
                    </a:lnTo>
                    <a:close/>
                    <a:moveTo>
                      <a:pt x="11579" y="47468"/>
                    </a:moveTo>
                    <a:cubicBezTo>
                      <a:pt x="11525" y="47647"/>
                      <a:pt x="11435" y="47808"/>
                      <a:pt x="11346" y="47969"/>
                    </a:cubicBezTo>
                    <a:lnTo>
                      <a:pt x="11310" y="47987"/>
                    </a:lnTo>
                    <a:cubicBezTo>
                      <a:pt x="11310" y="47951"/>
                      <a:pt x="11310" y="47897"/>
                      <a:pt x="11328" y="47844"/>
                    </a:cubicBezTo>
                    <a:cubicBezTo>
                      <a:pt x="11435" y="47736"/>
                      <a:pt x="11525" y="47611"/>
                      <a:pt x="11579" y="47468"/>
                    </a:cubicBezTo>
                    <a:close/>
                    <a:moveTo>
                      <a:pt x="10104" y="47823"/>
                    </a:moveTo>
                    <a:cubicBezTo>
                      <a:pt x="10309" y="47823"/>
                      <a:pt x="10517" y="47849"/>
                      <a:pt x="10738" y="47915"/>
                    </a:cubicBezTo>
                    <a:cubicBezTo>
                      <a:pt x="10201" y="48076"/>
                      <a:pt x="9682" y="48327"/>
                      <a:pt x="9216" y="48631"/>
                    </a:cubicBezTo>
                    <a:cubicBezTo>
                      <a:pt x="9216" y="48613"/>
                      <a:pt x="9199" y="48613"/>
                      <a:pt x="9181" y="48613"/>
                    </a:cubicBezTo>
                    <a:cubicBezTo>
                      <a:pt x="8930" y="48613"/>
                      <a:pt x="8680" y="48595"/>
                      <a:pt x="8447" y="48524"/>
                    </a:cubicBezTo>
                    <a:cubicBezTo>
                      <a:pt x="8395" y="48507"/>
                      <a:pt x="7748" y="48092"/>
                      <a:pt x="8001" y="48092"/>
                    </a:cubicBezTo>
                    <a:cubicBezTo>
                      <a:pt x="8011" y="48092"/>
                      <a:pt x="8022" y="48093"/>
                      <a:pt x="8035" y="48094"/>
                    </a:cubicBezTo>
                    <a:cubicBezTo>
                      <a:pt x="8079" y="48099"/>
                      <a:pt x="8123" y="48101"/>
                      <a:pt x="8168" y="48101"/>
                    </a:cubicBezTo>
                    <a:cubicBezTo>
                      <a:pt x="8291" y="48101"/>
                      <a:pt x="8419" y="48085"/>
                      <a:pt x="8536" y="48059"/>
                    </a:cubicBezTo>
                    <a:cubicBezTo>
                      <a:pt x="9111" y="47982"/>
                      <a:pt x="9595" y="47823"/>
                      <a:pt x="10104" y="47823"/>
                    </a:cubicBezTo>
                    <a:close/>
                    <a:moveTo>
                      <a:pt x="10988" y="48005"/>
                    </a:moveTo>
                    <a:cubicBezTo>
                      <a:pt x="11006" y="48041"/>
                      <a:pt x="11060" y="48059"/>
                      <a:pt x="11095" y="48059"/>
                    </a:cubicBezTo>
                    <a:lnTo>
                      <a:pt x="11095" y="48094"/>
                    </a:lnTo>
                    <a:cubicBezTo>
                      <a:pt x="10433" y="48488"/>
                      <a:pt x="9914" y="49114"/>
                      <a:pt x="9628" y="49848"/>
                    </a:cubicBezTo>
                    <a:cubicBezTo>
                      <a:pt x="9356" y="50136"/>
                      <a:pt x="8968" y="50193"/>
                      <a:pt x="8585" y="50193"/>
                    </a:cubicBezTo>
                    <a:cubicBezTo>
                      <a:pt x="8514" y="50193"/>
                      <a:pt x="8444" y="50191"/>
                      <a:pt x="8375" y="50188"/>
                    </a:cubicBezTo>
                    <a:lnTo>
                      <a:pt x="8375" y="50170"/>
                    </a:lnTo>
                    <a:cubicBezTo>
                      <a:pt x="8143" y="50170"/>
                      <a:pt x="8232" y="50134"/>
                      <a:pt x="8340" y="49955"/>
                    </a:cubicBezTo>
                    <a:cubicBezTo>
                      <a:pt x="8447" y="49776"/>
                      <a:pt x="8554" y="49544"/>
                      <a:pt x="8697" y="49347"/>
                    </a:cubicBezTo>
                    <a:cubicBezTo>
                      <a:pt x="9199" y="48595"/>
                      <a:pt x="10147" y="48327"/>
                      <a:pt x="10952" y="48005"/>
                    </a:cubicBezTo>
                    <a:close/>
                    <a:moveTo>
                      <a:pt x="12366" y="47647"/>
                    </a:moveTo>
                    <a:cubicBezTo>
                      <a:pt x="12455" y="47719"/>
                      <a:pt x="12563" y="47790"/>
                      <a:pt x="12652" y="47862"/>
                    </a:cubicBezTo>
                    <a:cubicBezTo>
                      <a:pt x="12670" y="47915"/>
                      <a:pt x="12670" y="47987"/>
                      <a:pt x="12670" y="48059"/>
                    </a:cubicBezTo>
                    <a:cubicBezTo>
                      <a:pt x="12679" y="48085"/>
                      <a:pt x="12702" y="48099"/>
                      <a:pt x="12722" y="48099"/>
                    </a:cubicBezTo>
                    <a:cubicBezTo>
                      <a:pt x="12742" y="48099"/>
                      <a:pt x="12760" y="48085"/>
                      <a:pt x="12760" y="48059"/>
                    </a:cubicBezTo>
                    <a:lnTo>
                      <a:pt x="12760" y="47933"/>
                    </a:lnTo>
                    <a:cubicBezTo>
                      <a:pt x="13010" y="48076"/>
                      <a:pt x="13261" y="48237"/>
                      <a:pt x="13475" y="48434"/>
                    </a:cubicBezTo>
                    <a:cubicBezTo>
                      <a:pt x="13833" y="48739"/>
                      <a:pt x="13977" y="49222"/>
                      <a:pt x="14084" y="49651"/>
                    </a:cubicBezTo>
                    <a:cubicBezTo>
                      <a:pt x="14120" y="49776"/>
                      <a:pt x="14226" y="50398"/>
                      <a:pt x="14333" y="50456"/>
                    </a:cubicBezTo>
                    <a:lnTo>
                      <a:pt x="14333" y="50456"/>
                    </a:lnTo>
                    <a:cubicBezTo>
                      <a:pt x="13851" y="50205"/>
                      <a:pt x="13422" y="49848"/>
                      <a:pt x="13064" y="49436"/>
                    </a:cubicBezTo>
                    <a:cubicBezTo>
                      <a:pt x="13028" y="49383"/>
                      <a:pt x="12992" y="49347"/>
                      <a:pt x="12957" y="49293"/>
                    </a:cubicBezTo>
                    <a:cubicBezTo>
                      <a:pt x="12903" y="49240"/>
                      <a:pt x="12885" y="49204"/>
                      <a:pt x="12867" y="49150"/>
                    </a:cubicBezTo>
                    <a:cubicBezTo>
                      <a:pt x="12670" y="48810"/>
                      <a:pt x="12509" y="48452"/>
                      <a:pt x="12420" y="48059"/>
                    </a:cubicBezTo>
                    <a:cubicBezTo>
                      <a:pt x="12438" y="48041"/>
                      <a:pt x="12455" y="48023"/>
                      <a:pt x="12455" y="47987"/>
                    </a:cubicBezTo>
                    <a:cubicBezTo>
                      <a:pt x="12420" y="47897"/>
                      <a:pt x="12402" y="47772"/>
                      <a:pt x="12366" y="47647"/>
                    </a:cubicBezTo>
                    <a:close/>
                    <a:moveTo>
                      <a:pt x="11095" y="48309"/>
                    </a:moveTo>
                    <a:lnTo>
                      <a:pt x="11095" y="48309"/>
                    </a:lnTo>
                    <a:cubicBezTo>
                      <a:pt x="10666" y="48667"/>
                      <a:pt x="10308" y="49079"/>
                      <a:pt x="10004" y="49544"/>
                    </a:cubicBezTo>
                    <a:cubicBezTo>
                      <a:pt x="9861" y="49794"/>
                      <a:pt x="9771" y="50063"/>
                      <a:pt x="9753" y="50349"/>
                    </a:cubicBezTo>
                    <a:cubicBezTo>
                      <a:pt x="9735" y="50546"/>
                      <a:pt x="9717" y="50761"/>
                      <a:pt x="9682" y="50958"/>
                    </a:cubicBezTo>
                    <a:cubicBezTo>
                      <a:pt x="9675" y="50961"/>
                      <a:pt x="9668" y="50962"/>
                      <a:pt x="9662" y="50962"/>
                    </a:cubicBezTo>
                    <a:cubicBezTo>
                      <a:pt x="9533" y="50962"/>
                      <a:pt x="9665" y="50257"/>
                      <a:pt x="9682" y="50206"/>
                    </a:cubicBezTo>
                    <a:cubicBezTo>
                      <a:pt x="9771" y="49884"/>
                      <a:pt x="9914" y="49580"/>
                      <a:pt x="10111" y="49311"/>
                    </a:cubicBezTo>
                    <a:cubicBezTo>
                      <a:pt x="10362" y="48900"/>
                      <a:pt x="10702" y="48560"/>
                      <a:pt x="11095" y="48309"/>
                    </a:cubicBezTo>
                    <a:close/>
                    <a:moveTo>
                      <a:pt x="11525" y="48148"/>
                    </a:moveTo>
                    <a:lnTo>
                      <a:pt x="11525" y="48148"/>
                    </a:lnTo>
                    <a:cubicBezTo>
                      <a:pt x="11203" y="48703"/>
                      <a:pt x="10970" y="49329"/>
                      <a:pt x="10845" y="49955"/>
                    </a:cubicBezTo>
                    <a:lnTo>
                      <a:pt x="10863" y="49955"/>
                    </a:lnTo>
                    <a:cubicBezTo>
                      <a:pt x="10827" y="50152"/>
                      <a:pt x="10827" y="50349"/>
                      <a:pt x="10845" y="50564"/>
                    </a:cubicBezTo>
                    <a:cubicBezTo>
                      <a:pt x="10630" y="50904"/>
                      <a:pt x="10469" y="51262"/>
                      <a:pt x="10058" y="51423"/>
                    </a:cubicBezTo>
                    <a:cubicBezTo>
                      <a:pt x="9997" y="51450"/>
                      <a:pt x="9948" y="51462"/>
                      <a:pt x="9910" y="51462"/>
                    </a:cubicBezTo>
                    <a:cubicBezTo>
                      <a:pt x="9642" y="51462"/>
                      <a:pt x="9863" y="50884"/>
                      <a:pt x="9879" y="50743"/>
                    </a:cubicBezTo>
                    <a:cubicBezTo>
                      <a:pt x="9932" y="50152"/>
                      <a:pt x="10147" y="49580"/>
                      <a:pt x="10523" y="49114"/>
                    </a:cubicBezTo>
                    <a:cubicBezTo>
                      <a:pt x="10755" y="48846"/>
                      <a:pt x="11006" y="48595"/>
                      <a:pt x="11274" y="48381"/>
                    </a:cubicBezTo>
                    <a:cubicBezTo>
                      <a:pt x="11364" y="48291"/>
                      <a:pt x="11435" y="48220"/>
                      <a:pt x="11525" y="48148"/>
                    </a:cubicBezTo>
                    <a:close/>
                    <a:moveTo>
                      <a:pt x="12026" y="48255"/>
                    </a:moveTo>
                    <a:lnTo>
                      <a:pt x="12026" y="48255"/>
                    </a:lnTo>
                    <a:cubicBezTo>
                      <a:pt x="12080" y="48416"/>
                      <a:pt x="12151" y="48542"/>
                      <a:pt x="12241" y="48667"/>
                    </a:cubicBezTo>
                    <a:cubicBezTo>
                      <a:pt x="12256" y="48677"/>
                      <a:pt x="12272" y="48681"/>
                      <a:pt x="12288" y="48681"/>
                    </a:cubicBezTo>
                    <a:cubicBezTo>
                      <a:pt x="12329" y="48681"/>
                      <a:pt x="12366" y="48652"/>
                      <a:pt x="12366" y="48613"/>
                    </a:cubicBezTo>
                    <a:lnTo>
                      <a:pt x="12366" y="48524"/>
                    </a:lnTo>
                    <a:cubicBezTo>
                      <a:pt x="12509" y="48918"/>
                      <a:pt x="12724" y="49275"/>
                      <a:pt x="12992" y="49580"/>
                    </a:cubicBezTo>
                    <a:cubicBezTo>
                      <a:pt x="13118" y="49866"/>
                      <a:pt x="13189" y="50170"/>
                      <a:pt x="13207" y="50474"/>
                    </a:cubicBezTo>
                    <a:lnTo>
                      <a:pt x="13225" y="50492"/>
                    </a:lnTo>
                    <a:cubicBezTo>
                      <a:pt x="13243" y="50743"/>
                      <a:pt x="13225" y="51011"/>
                      <a:pt x="13171" y="51262"/>
                    </a:cubicBezTo>
                    <a:cubicBezTo>
                      <a:pt x="13125" y="51513"/>
                      <a:pt x="13088" y="51638"/>
                      <a:pt x="13016" y="51638"/>
                    </a:cubicBezTo>
                    <a:cubicBezTo>
                      <a:pt x="12949" y="51638"/>
                      <a:pt x="12852" y="51531"/>
                      <a:pt x="12688" y="51315"/>
                    </a:cubicBezTo>
                    <a:cubicBezTo>
                      <a:pt x="11990" y="50403"/>
                      <a:pt x="11901" y="49365"/>
                      <a:pt x="12026" y="48255"/>
                    </a:cubicBezTo>
                    <a:close/>
                    <a:moveTo>
                      <a:pt x="11865" y="47754"/>
                    </a:moveTo>
                    <a:cubicBezTo>
                      <a:pt x="11901" y="47897"/>
                      <a:pt x="11936" y="48041"/>
                      <a:pt x="11972" y="48184"/>
                    </a:cubicBezTo>
                    <a:cubicBezTo>
                      <a:pt x="11967" y="48179"/>
                      <a:pt x="11960" y="48177"/>
                      <a:pt x="11952" y="48177"/>
                    </a:cubicBezTo>
                    <a:cubicBezTo>
                      <a:pt x="11929" y="48177"/>
                      <a:pt x="11901" y="48193"/>
                      <a:pt x="11901" y="48220"/>
                    </a:cubicBezTo>
                    <a:cubicBezTo>
                      <a:pt x="11686" y="48882"/>
                      <a:pt x="11704" y="49580"/>
                      <a:pt x="11936" y="50224"/>
                    </a:cubicBezTo>
                    <a:cubicBezTo>
                      <a:pt x="11936" y="50510"/>
                      <a:pt x="11883" y="50796"/>
                      <a:pt x="11829" y="51083"/>
                    </a:cubicBezTo>
                    <a:cubicBezTo>
                      <a:pt x="11829" y="51113"/>
                      <a:pt x="11420" y="51763"/>
                      <a:pt x="11262" y="51763"/>
                    </a:cubicBezTo>
                    <a:cubicBezTo>
                      <a:pt x="11230" y="51763"/>
                      <a:pt x="11209" y="51736"/>
                      <a:pt x="11203" y="51673"/>
                    </a:cubicBezTo>
                    <a:cubicBezTo>
                      <a:pt x="11167" y="51512"/>
                      <a:pt x="11131" y="51351"/>
                      <a:pt x="11095" y="51190"/>
                    </a:cubicBezTo>
                    <a:cubicBezTo>
                      <a:pt x="10845" y="50134"/>
                      <a:pt x="11185" y="49293"/>
                      <a:pt x="11561" y="48381"/>
                    </a:cubicBezTo>
                    <a:lnTo>
                      <a:pt x="11561" y="48416"/>
                    </a:lnTo>
                    <a:cubicBezTo>
                      <a:pt x="11570" y="48470"/>
                      <a:pt x="11610" y="48497"/>
                      <a:pt x="11650" y="48497"/>
                    </a:cubicBezTo>
                    <a:cubicBezTo>
                      <a:pt x="11690" y="48497"/>
                      <a:pt x="11731" y="48470"/>
                      <a:pt x="11740" y="48416"/>
                    </a:cubicBezTo>
                    <a:cubicBezTo>
                      <a:pt x="11793" y="48202"/>
                      <a:pt x="11829" y="47969"/>
                      <a:pt x="11865" y="47754"/>
                    </a:cubicBezTo>
                    <a:close/>
                    <a:moveTo>
                      <a:pt x="11117" y="0"/>
                    </a:moveTo>
                    <a:cubicBezTo>
                      <a:pt x="11093" y="0"/>
                      <a:pt x="11067" y="15"/>
                      <a:pt x="11060" y="46"/>
                    </a:cubicBezTo>
                    <a:cubicBezTo>
                      <a:pt x="10487" y="1442"/>
                      <a:pt x="10093" y="2909"/>
                      <a:pt x="9896" y="4412"/>
                    </a:cubicBezTo>
                    <a:cubicBezTo>
                      <a:pt x="9288" y="4913"/>
                      <a:pt x="8680" y="5880"/>
                      <a:pt x="8787" y="6649"/>
                    </a:cubicBezTo>
                    <a:cubicBezTo>
                      <a:pt x="8787" y="6691"/>
                      <a:pt x="8830" y="6732"/>
                      <a:pt x="8874" y="6732"/>
                    </a:cubicBezTo>
                    <a:cubicBezTo>
                      <a:pt x="8887" y="6732"/>
                      <a:pt x="8900" y="6729"/>
                      <a:pt x="8912" y="6721"/>
                    </a:cubicBezTo>
                    <a:cubicBezTo>
                      <a:pt x="9395" y="6399"/>
                      <a:pt x="9539" y="5862"/>
                      <a:pt x="9771" y="5379"/>
                    </a:cubicBezTo>
                    <a:lnTo>
                      <a:pt x="9771" y="5379"/>
                    </a:lnTo>
                    <a:cubicBezTo>
                      <a:pt x="9646" y="6667"/>
                      <a:pt x="9610" y="7973"/>
                      <a:pt x="9664" y="9280"/>
                    </a:cubicBezTo>
                    <a:cubicBezTo>
                      <a:pt x="9216" y="9799"/>
                      <a:pt x="9073" y="10532"/>
                      <a:pt x="8966" y="11177"/>
                    </a:cubicBezTo>
                    <a:cubicBezTo>
                      <a:pt x="8951" y="11220"/>
                      <a:pt x="8996" y="11276"/>
                      <a:pt x="9042" y="11276"/>
                    </a:cubicBezTo>
                    <a:cubicBezTo>
                      <a:pt x="9053" y="11276"/>
                      <a:pt x="9063" y="11273"/>
                      <a:pt x="9073" y="11266"/>
                    </a:cubicBezTo>
                    <a:cubicBezTo>
                      <a:pt x="9342" y="10962"/>
                      <a:pt x="9556" y="10622"/>
                      <a:pt x="9717" y="10246"/>
                    </a:cubicBezTo>
                    <a:cubicBezTo>
                      <a:pt x="9717" y="10336"/>
                      <a:pt x="9717" y="10443"/>
                      <a:pt x="9735" y="10532"/>
                    </a:cubicBezTo>
                    <a:cubicBezTo>
                      <a:pt x="9628" y="11749"/>
                      <a:pt x="9485" y="12966"/>
                      <a:pt x="9306" y="14165"/>
                    </a:cubicBezTo>
                    <a:cubicBezTo>
                      <a:pt x="8447" y="15114"/>
                      <a:pt x="7749" y="16223"/>
                      <a:pt x="7015" y="17279"/>
                    </a:cubicBezTo>
                    <a:cubicBezTo>
                      <a:pt x="5960" y="18800"/>
                      <a:pt x="4922" y="20285"/>
                      <a:pt x="4152" y="21967"/>
                    </a:cubicBezTo>
                    <a:cubicBezTo>
                      <a:pt x="4120" y="22031"/>
                      <a:pt x="4160" y="22096"/>
                      <a:pt x="4220" y="22096"/>
                    </a:cubicBezTo>
                    <a:cubicBezTo>
                      <a:pt x="4227" y="22096"/>
                      <a:pt x="4234" y="22095"/>
                      <a:pt x="4242" y="22093"/>
                    </a:cubicBezTo>
                    <a:cubicBezTo>
                      <a:pt x="6353" y="21502"/>
                      <a:pt x="7856" y="19731"/>
                      <a:pt x="8697" y="17726"/>
                    </a:cubicBezTo>
                    <a:lnTo>
                      <a:pt x="8697" y="17726"/>
                    </a:lnTo>
                    <a:cubicBezTo>
                      <a:pt x="8519" y="18621"/>
                      <a:pt x="8322" y="19498"/>
                      <a:pt x="8107" y="20375"/>
                    </a:cubicBezTo>
                    <a:lnTo>
                      <a:pt x="8107" y="20357"/>
                    </a:lnTo>
                    <a:cubicBezTo>
                      <a:pt x="8098" y="20339"/>
                      <a:pt x="8085" y="20330"/>
                      <a:pt x="8071" y="20330"/>
                    </a:cubicBezTo>
                    <a:cubicBezTo>
                      <a:pt x="8058" y="20330"/>
                      <a:pt x="8044" y="20339"/>
                      <a:pt x="8035" y="20357"/>
                    </a:cubicBezTo>
                    <a:cubicBezTo>
                      <a:pt x="8000" y="20536"/>
                      <a:pt x="7982" y="20715"/>
                      <a:pt x="7982" y="20894"/>
                    </a:cubicBezTo>
                    <a:cubicBezTo>
                      <a:pt x="7856" y="21395"/>
                      <a:pt x="7731" y="21914"/>
                      <a:pt x="7588" y="22433"/>
                    </a:cubicBezTo>
                    <a:cubicBezTo>
                      <a:pt x="7123" y="22647"/>
                      <a:pt x="6747" y="23041"/>
                      <a:pt x="6532" y="23506"/>
                    </a:cubicBezTo>
                    <a:cubicBezTo>
                      <a:pt x="6500" y="23554"/>
                      <a:pt x="6540" y="23617"/>
                      <a:pt x="6587" y="23617"/>
                    </a:cubicBezTo>
                    <a:cubicBezTo>
                      <a:pt x="6592" y="23617"/>
                      <a:pt x="6598" y="23616"/>
                      <a:pt x="6604" y="23614"/>
                    </a:cubicBezTo>
                    <a:cubicBezTo>
                      <a:pt x="6926" y="23524"/>
                      <a:pt x="7194" y="23363"/>
                      <a:pt x="7409" y="23113"/>
                    </a:cubicBezTo>
                    <a:lnTo>
                      <a:pt x="7409" y="23113"/>
                    </a:lnTo>
                    <a:cubicBezTo>
                      <a:pt x="7302" y="23471"/>
                      <a:pt x="7212" y="23829"/>
                      <a:pt x="7105" y="24186"/>
                    </a:cubicBezTo>
                    <a:cubicBezTo>
                      <a:pt x="6854" y="24365"/>
                      <a:pt x="6604" y="24562"/>
                      <a:pt x="6389" y="24759"/>
                    </a:cubicBezTo>
                    <a:cubicBezTo>
                      <a:pt x="6407" y="24723"/>
                      <a:pt x="6443" y="24688"/>
                      <a:pt x="6461" y="24652"/>
                    </a:cubicBezTo>
                    <a:cubicBezTo>
                      <a:pt x="6475" y="24623"/>
                      <a:pt x="6454" y="24593"/>
                      <a:pt x="6426" y="24593"/>
                    </a:cubicBezTo>
                    <a:cubicBezTo>
                      <a:pt x="6420" y="24593"/>
                      <a:pt x="6413" y="24595"/>
                      <a:pt x="6407" y="24598"/>
                    </a:cubicBezTo>
                    <a:cubicBezTo>
                      <a:pt x="6335" y="24652"/>
                      <a:pt x="6264" y="24723"/>
                      <a:pt x="6210" y="24777"/>
                    </a:cubicBezTo>
                    <a:cubicBezTo>
                      <a:pt x="6199" y="24777"/>
                      <a:pt x="6188" y="24777"/>
                      <a:pt x="6177" y="24777"/>
                    </a:cubicBezTo>
                    <a:cubicBezTo>
                      <a:pt x="5485" y="24777"/>
                      <a:pt x="4646" y="25320"/>
                      <a:pt x="4206" y="25672"/>
                    </a:cubicBezTo>
                    <a:cubicBezTo>
                      <a:pt x="4152" y="25725"/>
                      <a:pt x="4188" y="25815"/>
                      <a:pt x="4259" y="25815"/>
                    </a:cubicBezTo>
                    <a:cubicBezTo>
                      <a:pt x="4707" y="25779"/>
                      <a:pt x="5136" y="25690"/>
                      <a:pt x="5566" y="25529"/>
                    </a:cubicBezTo>
                    <a:lnTo>
                      <a:pt x="5566" y="25529"/>
                    </a:lnTo>
                    <a:cubicBezTo>
                      <a:pt x="5029" y="25958"/>
                      <a:pt x="4582" y="26459"/>
                      <a:pt x="4242" y="27050"/>
                    </a:cubicBezTo>
                    <a:cubicBezTo>
                      <a:pt x="4206" y="27103"/>
                      <a:pt x="4242" y="27157"/>
                      <a:pt x="4295" y="27157"/>
                    </a:cubicBezTo>
                    <a:cubicBezTo>
                      <a:pt x="4868" y="27157"/>
                      <a:pt x="5405" y="26907"/>
                      <a:pt x="5763" y="26459"/>
                    </a:cubicBezTo>
                    <a:lnTo>
                      <a:pt x="5763" y="26459"/>
                    </a:lnTo>
                    <a:cubicBezTo>
                      <a:pt x="5566" y="27032"/>
                      <a:pt x="5620" y="27658"/>
                      <a:pt x="5888" y="28177"/>
                    </a:cubicBezTo>
                    <a:cubicBezTo>
                      <a:pt x="5898" y="28207"/>
                      <a:pt x="5918" y="28220"/>
                      <a:pt x="5941" y="28220"/>
                    </a:cubicBezTo>
                    <a:cubicBezTo>
                      <a:pt x="5960" y="28220"/>
                      <a:pt x="5979" y="28211"/>
                      <a:pt x="5995" y="28195"/>
                    </a:cubicBezTo>
                    <a:cubicBezTo>
                      <a:pt x="6371" y="27837"/>
                      <a:pt x="6657" y="27390"/>
                      <a:pt x="6801" y="26907"/>
                    </a:cubicBezTo>
                    <a:cubicBezTo>
                      <a:pt x="6854" y="27175"/>
                      <a:pt x="6980" y="27425"/>
                      <a:pt x="7141" y="27640"/>
                    </a:cubicBezTo>
                    <a:cubicBezTo>
                      <a:pt x="7235" y="27762"/>
                      <a:pt x="7636" y="28139"/>
                      <a:pt x="7904" y="28139"/>
                    </a:cubicBezTo>
                    <a:cubicBezTo>
                      <a:pt x="7990" y="28139"/>
                      <a:pt x="8063" y="28099"/>
                      <a:pt x="8107" y="27998"/>
                    </a:cubicBezTo>
                    <a:cubicBezTo>
                      <a:pt x="8357" y="27479"/>
                      <a:pt x="8161" y="26871"/>
                      <a:pt x="7964" y="26352"/>
                    </a:cubicBezTo>
                    <a:lnTo>
                      <a:pt x="7964" y="26352"/>
                    </a:lnTo>
                    <a:cubicBezTo>
                      <a:pt x="8191" y="26536"/>
                      <a:pt x="8463" y="26642"/>
                      <a:pt x="8745" y="26642"/>
                    </a:cubicBezTo>
                    <a:cubicBezTo>
                      <a:pt x="8818" y="26642"/>
                      <a:pt x="8892" y="26635"/>
                      <a:pt x="8966" y="26620"/>
                    </a:cubicBezTo>
                    <a:cubicBezTo>
                      <a:pt x="9002" y="26602"/>
                      <a:pt x="9037" y="26584"/>
                      <a:pt x="9037" y="26549"/>
                    </a:cubicBezTo>
                    <a:cubicBezTo>
                      <a:pt x="9037" y="25708"/>
                      <a:pt x="8232" y="24831"/>
                      <a:pt x="7373" y="24795"/>
                    </a:cubicBezTo>
                    <a:cubicBezTo>
                      <a:pt x="7320" y="24634"/>
                      <a:pt x="7266" y="24491"/>
                      <a:pt x="7212" y="24330"/>
                    </a:cubicBezTo>
                    <a:cubicBezTo>
                      <a:pt x="7212" y="24330"/>
                      <a:pt x="7194" y="24312"/>
                      <a:pt x="7194" y="24312"/>
                    </a:cubicBezTo>
                    <a:cubicBezTo>
                      <a:pt x="7194" y="24312"/>
                      <a:pt x="7194" y="24294"/>
                      <a:pt x="7194" y="24294"/>
                    </a:cubicBezTo>
                    <a:cubicBezTo>
                      <a:pt x="7194" y="24276"/>
                      <a:pt x="7194" y="24258"/>
                      <a:pt x="7194" y="24240"/>
                    </a:cubicBezTo>
                    <a:cubicBezTo>
                      <a:pt x="7355" y="23757"/>
                      <a:pt x="7498" y="23256"/>
                      <a:pt x="7660" y="22773"/>
                    </a:cubicBezTo>
                    <a:cubicBezTo>
                      <a:pt x="7660" y="22755"/>
                      <a:pt x="7660" y="22737"/>
                      <a:pt x="7660" y="22737"/>
                    </a:cubicBezTo>
                    <a:lnTo>
                      <a:pt x="7713" y="22540"/>
                    </a:lnTo>
                    <a:cubicBezTo>
                      <a:pt x="7785" y="22486"/>
                      <a:pt x="7839" y="22451"/>
                      <a:pt x="7910" y="22397"/>
                    </a:cubicBezTo>
                    <a:cubicBezTo>
                      <a:pt x="7982" y="22343"/>
                      <a:pt x="7910" y="22307"/>
                      <a:pt x="7856" y="22307"/>
                    </a:cubicBezTo>
                    <a:cubicBezTo>
                      <a:pt x="7821" y="22325"/>
                      <a:pt x="7803" y="22325"/>
                      <a:pt x="7767" y="22343"/>
                    </a:cubicBezTo>
                    <a:cubicBezTo>
                      <a:pt x="7856" y="22057"/>
                      <a:pt x="7946" y="21753"/>
                      <a:pt x="8035" y="21466"/>
                    </a:cubicBezTo>
                    <a:cubicBezTo>
                      <a:pt x="8089" y="21771"/>
                      <a:pt x="8232" y="22039"/>
                      <a:pt x="8429" y="22272"/>
                    </a:cubicBezTo>
                    <a:cubicBezTo>
                      <a:pt x="8443" y="22285"/>
                      <a:pt x="8459" y="22291"/>
                      <a:pt x="8475" y="22291"/>
                    </a:cubicBezTo>
                    <a:cubicBezTo>
                      <a:pt x="8501" y="22291"/>
                      <a:pt x="8525" y="22276"/>
                      <a:pt x="8536" y="22254"/>
                    </a:cubicBezTo>
                    <a:cubicBezTo>
                      <a:pt x="8626" y="21806"/>
                      <a:pt x="8447" y="21234"/>
                      <a:pt x="8214" y="20804"/>
                    </a:cubicBezTo>
                    <a:cubicBezTo>
                      <a:pt x="8375" y="20250"/>
                      <a:pt x="8519" y="19695"/>
                      <a:pt x="8662" y="19140"/>
                    </a:cubicBezTo>
                    <a:cubicBezTo>
                      <a:pt x="8662" y="19552"/>
                      <a:pt x="8787" y="19945"/>
                      <a:pt x="9002" y="20285"/>
                    </a:cubicBezTo>
                    <a:cubicBezTo>
                      <a:pt x="9020" y="20303"/>
                      <a:pt x="9042" y="20312"/>
                      <a:pt x="9062" y="20312"/>
                    </a:cubicBezTo>
                    <a:cubicBezTo>
                      <a:pt x="9082" y="20312"/>
                      <a:pt x="9100" y="20303"/>
                      <a:pt x="9109" y="20285"/>
                    </a:cubicBezTo>
                    <a:cubicBezTo>
                      <a:pt x="9342" y="19802"/>
                      <a:pt x="9109" y="19086"/>
                      <a:pt x="8787" y="18693"/>
                    </a:cubicBezTo>
                    <a:lnTo>
                      <a:pt x="8787" y="18657"/>
                    </a:lnTo>
                    <a:cubicBezTo>
                      <a:pt x="9127" y="17243"/>
                      <a:pt x="9413" y="15812"/>
                      <a:pt x="9610" y="14380"/>
                    </a:cubicBezTo>
                    <a:cubicBezTo>
                      <a:pt x="9717" y="14112"/>
                      <a:pt x="9861" y="13843"/>
                      <a:pt x="10004" y="13593"/>
                    </a:cubicBezTo>
                    <a:cubicBezTo>
                      <a:pt x="10016" y="13555"/>
                      <a:pt x="9984" y="13517"/>
                      <a:pt x="9946" y="13517"/>
                    </a:cubicBezTo>
                    <a:cubicBezTo>
                      <a:pt x="9929" y="13517"/>
                      <a:pt x="9912" y="13523"/>
                      <a:pt x="9896" y="13539"/>
                    </a:cubicBezTo>
                    <a:cubicBezTo>
                      <a:pt x="9879" y="13593"/>
                      <a:pt x="9843" y="13646"/>
                      <a:pt x="9825" y="13700"/>
                    </a:cubicBezTo>
                    <a:cubicBezTo>
                      <a:pt x="9816" y="13682"/>
                      <a:pt x="9802" y="13673"/>
                      <a:pt x="9787" y="13673"/>
                    </a:cubicBezTo>
                    <a:cubicBezTo>
                      <a:pt x="9771" y="13673"/>
                      <a:pt x="9753" y="13682"/>
                      <a:pt x="9735" y="13700"/>
                    </a:cubicBezTo>
                    <a:lnTo>
                      <a:pt x="9700" y="13736"/>
                    </a:lnTo>
                    <a:cubicBezTo>
                      <a:pt x="9771" y="13217"/>
                      <a:pt x="9825" y="12716"/>
                      <a:pt x="9861" y="12215"/>
                    </a:cubicBezTo>
                    <a:cubicBezTo>
                      <a:pt x="10058" y="14022"/>
                      <a:pt x="10344" y="15829"/>
                      <a:pt x="10630" y="17619"/>
                    </a:cubicBezTo>
                    <a:cubicBezTo>
                      <a:pt x="10630" y="17619"/>
                      <a:pt x="10612" y="17637"/>
                      <a:pt x="10612" y="17637"/>
                    </a:cubicBezTo>
                    <a:cubicBezTo>
                      <a:pt x="10236" y="18174"/>
                      <a:pt x="9986" y="18979"/>
                      <a:pt x="10219" y="19587"/>
                    </a:cubicBezTo>
                    <a:cubicBezTo>
                      <a:pt x="10230" y="19622"/>
                      <a:pt x="10265" y="19650"/>
                      <a:pt x="10297" y="19650"/>
                    </a:cubicBezTo>
                    <a:cubicBezTo>
                      <a:pt x="10315" y="19650"/>
                      <a:pt x="10331" y="19642"/>
                      <a:pt x="10344" y="19623"/>
                    </a:cubicBezTo>
                    <a:cubicBezTo>
                      <a:pt x="10576" y="19355"/>
                      <a:pt x="10720" y="19033"/>
                      <a:pt x="10791" y="18675"/>
                    </a:cubicBezTo>
                    <a:cubicBezTo>
                      <a:pt x="11006" y="19981"/>
                      <a:pt x="11221" y="21252"/>
                      <a:pt x="11382" y="22504"/>
                    </a:cubicBezTo>
                    <a:lnTo>
                      <a:pt x="11668" y="24562"/>
                    </a:lnTo>
                    <a:cubicBezTo>
                      <a:pt x="11328" y="24974"/>
                      <a:pt x="11167" y="25511"/>
                      <a:pt x="11185" y="26048"/>
                    </a:cubicBezTo>
                    <a:cubicBezTo>
                      <a:pt x="11185" y="26086"/>
                      <a:pt x="11230" y="26123"/>
                      <a:pt x="11268" y="26123"/>
                    </a:cubicBezTo>
                    <a:cubicBezTo>
                      <a:pt x="11285" y="26123"/>
                      <a:pt x="11300" y="26117"/>
                      <a:pt x="11310" y="26101"/>
                    </a:cubicBezTo>
                    <a:cubicBezTo>
                      <a:pt x="11525" y="25869"/>
                      <a:pt x="11668" y="25600"/>
                      <a:pt x="11758" y="25314"/>
                    </a:cubicBezTo>
                    <a:cubicBezTo>
                      <a:pt x="11883" y="26191"/>
                      <a:pt x="11990" y="27050"/>
                      <a:pt x="12098" y="27927"/>
                    </a:cubicBezTo>
                    <a:cubicBezTo>
                      <a:pt x="11793" y="28517"/>
                      <a:pt x="11435" y="29090"/>
                      <a:pt x="11024" y="29644"/>
                    </a:cubicBezTo>
                    <a:cubicBezTo>
                      <a:pt x="11015" y="29636"/>
                      <a:pt x="11006" y="29631"/>
                      <a:pt x="10997" y="29631"/>
                    </a:cubicBezTo>
                    <a:cubicBezTo>
                      <a:pt x="10988" y="29631"/>
                      <a:pt x="10979" y="29636"/>
                      <a:pt x="10970" y="29644"/>
                    </a:cubicBezTo>
                    <a:cubicBezTo>
                      <a:pt x="10785" y="29744"/>
                      <a:pt x="10577" y="29799"/>
                      <a:pt x="10374" y="29799"/>
                    </a:cubicBezTo>
                    <a:cubicBezTo>
                      <a:pt x="10322" y="29799"/>
                      <a:pt x="10270" y="29795"/>
                      <a:pt x="10219" y="29788"/>
                    </a:cubicBezTo>
                    <a:cubicBezTo>
                      <a:pt x="10290" y="29680"/>
                      <a:pt x="10398" y="29591"/>
                      <a:pt x="10523" y="29519"/>
                    </a:cubicBezTo>
                    <a:cubicBezTo>
                      <a:pt x="10702" y="29430"/>
                      <a:pt x="10899" y="29394"/>
                      <a:pt x="11095" y="29394"/>
                    </a:cubicBezTo>
                    <a:cubicBezTo>
                      <a:pt x="11149" y="29394"/>
                      <a:pt x="11185" y="29322"/>
                      <a:pt x="11113" y="29287"/>
                    </a:cubicBezTo>
                    <a:cubicBezTo>
                      <a:pt x="11037" y="29250"/>
                      <a:pt x="10958" y="29234"/>
                      <a:pt x="10878" y="29234"/>
                    </a:cubicBezTo>
                    <a:cubicBezTo>
                      <a:pt x="10531" y="29234"/>
                      <a:pt x="10179" y="29543"/>
                      <a:pt x="10004" y="29806"/>
                    </a:cubicBezTo>
                    <a:cubicBezTo>
                      <a:pt x="9986" y="29841"/>
                      <a:pt x="10004" y="29895"/>
                      <a:pt x="10040" y="29913"/>
                    </a:cubicBezTo>
                    <a:cubicBezTo>
                      <a:pt x="10138" y="29937"/>
                      <a:pt x="10238" y="29949"/>
                      <a:pt x="10338" y="29949"/>
                    </a:cubicBezTo>
                    <a:cubicBezTo>
                      <a:pt x="10528" y="29949"/>
                      <a:pt x="10716" y="29906"/>
                      <a:pt x="10881" y="29823"/>
                    </a:cubicBezTo>
                    <a:lnTo>
                      <a:pt x="10881" y="29823"/>
                    </a:lnTo>
                    <a:cubicBezTo>
                      <a:pt x="10576" y="30217"/>
                      <a:pt x="10254" y="30611"/>
                      <a:pt x="9896" y="30969"/>
                    </a:cubicBezTo>
                    <a:cubicBezTo>
                      <a:pt x="9682" y="31183"/>
                      <a:pt x="9485" y="31380"/>
                      <a:pt x="9270" y="31595"/>
                    </a:cubicBezTo>
                    <a:cubicBezTo>
                      <a:pt x="8787" y="31828"/>
                      <a:pt x="8304" y="32025"/>
                      <a:pt x="7803" y="32203"/>
                    </a:cubicBezTo>
                    <a:cubicBezTo>
                      <a:pt x="6693" y="32651"/>
                      <a:pt x="5548" y="32937"/>
                      <a:pt x="4349" y="33062"/>
                    </a:cubicBezTo>
                    <a:cubicBezTo>
                      <a:pt x="4295" y="33062"/>
                      <a:pt x="4295" y="33152"/>
                      <a:pt x="4349" y="33152"/>
                    </a:cubicBezTo>
                    <a:cubicBezTo>
                      <a:pt x="4395" y="33153"/>
                      <a:pt x="4442" y="33154"/>
                      <a:pt x="4488" y="33154"/>
                    </a:cubicBezTo>
                    <a:cubicBezTo>
                      <a:pt x="5757" y="33154"/>
                      <a:pt x="6914" y="32688"/>
                      <a:pt x="8071" y="32221"/>
                    </a:cubicBezTo>
                    <a:cubicBezTo>
                      <a:pt x="8274" y="32145"/>
                      <a:pt x="8494" y="32070"/>
                      <a:pt x="8707" y="31981"/>
                    </a:cubicBezTo>
                    <a:lnTo>
                      <a:pt x="8707" y="31981"/>
                    </a:lnTo>
                    <a:cubicBezTo>
                      <a:pt x="8140" y="32272"/>
                      <a:pt x="7616" y="32641"/>
                      <a:pt x="7051" y="32955"/>
                    </a:cubicBezTo>
                    <a:cubicBezTo>
                      <a:pt x="6282" y="33385"/>
                      <a:pt x="5387" y="33438"/>
                      <a:pt x="4546" y="33438"/>
                    </a:cubicBezTo>
                    <a:cubicBezTo>
                      <a:pt x="4444" y="33438"/>
                      <a:pt x="4256" y="33443"/>
                      <a:pt x="4037" y="33443"/>
                    </a:cubicBezTo>
                    <a:cubicBezTo>
                      <a:pt x="3292" y="33443"/>
                      <a:pt x="2197" y="33389"/>
                      <a:pt x="2971" y="32919"/>
                    </a:cubicBezTo>
                    <a:cubicBezTo>
                      <a:pt x="4259" y="32132"/>
                      <a:pt x="5369" y="31899"/>
                      <a:pt x="6854" y="31881"/>
                    </a:cubicBezTo>
                    <a:cubicBezTo>
                      <a:pt x="7839" y="31846"/>
                      <a:pt x="8715" y="31720"/>
                      <a:pt x="9556" y="31219"/>
                    </a:cubicBezTo>
                    <a:cubicBezTo>
                      <a:pt x="9588" y="31203"/>
                      <a:pt x="9578" y="31145"/>
                      <a:pt x="9550" y="31145"/>
                    </a:cubicBezTo>
                    <a:cubicBezTo>
                      <a:pt x="9546" y="31145"/>
                      <a:pt x="9542" y="31146"/>
                      <a:pt x="9539" y="31148"/>
                    </a:cubicBezTo>
                    <a:cubicBezTo>
                      <a:pt x="8107" y="31720"/>
                      <a:pt x="6729" y="31667"/>
                      <a:pt x="5226" y="31792"/>
                    </a:cubicBezTo>
                    <a:cubicBezTo>
                      <a:pt x="4116" y="31881"/>
                      <a:pt x="3132" y="32669"/>
                      <a:pt x="2184" y="33188"/>
                    </a:cubicBezTo>
                    <a:cubicBezTo>
                      <a:pt x="2112" y="33223"/>
                      <a:pt x="2130" y="33313"/>
                      <a:pt x="2202" y="33349"/>
                    </a:cubicBezTo>
                    <a:cubicBezTo>
                      <a:pt x="3032" y="33479"/>
                      <a:pt x="3847" y="33594"/>
                      <a:pt x="4666" y="33594"/>
                    </a:cubicBezTo>
                    <a:cubicBezTo>
                      <a:pt x="5083" y="33594"/>
                      <a:pt x="5501" y="33564"/>
                      <a:pt x="5924" y="33492"/>
                    </a:cubicBezTo>
                    <a:cubicBezTo>
                      <a:pt x="6908" y="33331"/>
                      <a:pt x="7713" y="32705"/>
                      <a:pt x="8572" y="32203"/>
                    </a:cubicBezTo>
                    <a:lnTo>
                      <a:pt x="8572" y="32203"/>
                    </a:lnTo>
                    <a:cubicBezTo>
                      <a:pt x="8035" y="32687"/>
                      <a:pt x="7481" y="33152"/>
                      <a:pt x="6962" y="33653"/>
                    </a:cubicBezTo>
                    <a:cubicBezTo>
                      <a:pt x="6443" y="34154"/>
                      <a:pt x="5924" y="34601"/>
                      <a:pt x="5387" y="35031"/>
                    </a:cubicBezTo>
                    <a:cubicBezTo>
                      <a:pt x="5154" y="34924"/>
                      <a:pt x="4922" y="34888"/>
                      <a:pt x="4671" y="34888"/>
                    </a:cubicBezTo>
                    <a:cubicBezTo>
                      <a:pt x="4528" y="34924"/>
                      <a:pt x="4295" y="35031"/>
                      <a:pt x="4331" y="35210"/>
                    </a:cubicBezTo>
                    <a:cubicBezTo>
                      <a:pt x="4367" y="35371"/>
                      <a:pt x="4546" y="35407"/>
                      <a:pt x="4671" y="35442"/>
                    </a:cubicBezTo>
                    <a:lnTo>
                      <a:pt x="4778" y="35478"/>
                    </a:lnTo>
                    <a:cubicBezTo>
                      <a:pt x="4456" y="35693"/>
                      <a:pt x="4116" y="35926"/>
                      <a:pt x="3776" y="36122"/>
                    </a:cubicBezTo>
                    <a:cubicBezTo>
                      <a:pt x="3763" y="36096"/>
                      <a:pt x="3750" y="36080"/>
                      <a:pt x="3730" y="36080"/>
                    </a:cubicBezTo>
                    <a:cubicBezTo>
                      <a:pt x="3723" y="36080"/>
                      <a:pt x="3714" y="36082"/>
                      <a:pt x="3705" y="36087"/>
                    </a:cubicBezTo>
                    <a:lnTo>
                      <a:pt x="3633" y="36087"/>
                    </a:lnTo>
                    <a:cubicBezTo>
                      <a:pt x="3544" y="36015"/>
                      <a:pt x="3454" y="35961"/>
                      <a:pt x="3347" y="35944"/>
                    </a:cubicBezTo>
                    <a:cubicBezTo>
                      <a:pt x="3339" y="35936"/>
                      <a:pt x="3329" y="35932"/>
                      <a:pt x="3318" y="35932"/>
                    </a:cubicBezTo>
                    <a:cubicBezTo>
                      <a:pt x="3302" y="35932"/>
                      <a:pt x="3286" y="35940"/>
                      <a:pt x="3275" y="35961"/>
                    </a:cubicBezTo>
                    <a:lnTo>
                      <a:pt x="3186" y="35961"/>
                    </a:lnTo>
                    <a:cubicBezTo>
                      <a:pt x="2667" y="35031"/>
                      <a:pt x="1844" y="34136"/>
                      <a:pt x="698" y="34136"/>
                    </a:cubicBezTo>
                    <a:cubicBezTo>
                      <a:pt x="645" y="34136"/>
                      <a:pt x="609" y="34190"/>
                      <a:pt x="627" y="34244"/>
                    </a:cubicBezTo>
                    <a:cubicBezTo>
                      <a:pt x="788" y="34673"/>
                      <a:pt x="1056" y="35067"/>
                      <a:pt x="1396" y="35371"/>
                    </a:cubicBezTo>
                    <a:cubicBezTo>
                      <a:pt x="1342" y="35367"/>
                      <a:pt x="1288" y="35365"/>
                      <a:pt x="1234" y="35365"/>
                    </a:cubicBezTo>
                    <a:cubicBezTo>
                      <a:pt x="806" y="35365"/>
                      <a:pt x="384" y="35490"/>
                      <a:pt x="18" y="35729"/>
                    </a:cubicBezTo>
                    <a:cubicBezTo>
                      <a:pt x="0" y="35747"/>
                      <a:pt x="0" y="35782"/>
                      <a:pt x="18" y="35818"/>
                    </a:cubicBezTo>
                    <a:lnTo>
                      <a:pt x="72" y="35800"/>
                    </a:lnTo>
                    <a:cubicBezTo>
                      <a:pt x="299" y="36303"/>
                      <a:pt x="893" y="36468"/>
                      <a:pt x="1508" y="36468"/>
                    </a:cubicBezTo>
                    <a:cubicBezTo>
                      <a:pt x="1572" y="36468"/>
                      <a:pt x="1636" y="36466"/>
                      <a:pt x="1700" y="36463"/>
                    </a:cubicBezTo>
                    <a:lnTo>
                      <a:pt x="1700" y="36463"/>
                    </a:lnTo>
                    <a:lnTo>
                      <a:pt x="1450" y="36570"/>
                    </a:lnTo>
                    <a:cubicBezTo>
                      <a:pt x="1092" y="36713"/>
                      <a:pt x="358" y="36981"/>
                      <a:pt x="340" y="37465"/>
                    </a:cubicBezTo>
                    <a:cubicBezTo>
                      <a:pt x="321" y="37780"/>
                      <a:pt x="599" y="37867"/>
                      <a:pt x="899" y="37867"/>
                    </a:cubicBezTo>
                    <a:cubicBezTo>
                      <a:pt x="1143" y="37867"/>
                      <a:pt x="1401" y="37809"/>
                      <a:pt x="1522" y="37769"/>
                    </a:cubicBezTo>
                    <a:cubicBezTo>
                      <a:pt x="1665" y="37715"/>
                      <a:pt x="1808" y="37661"/>
                      <a:pt x="1933" y="37590"/>
                    </a:cubicBezTo>
                    <a:lnTo>
                      <a:pt x="1933" y="37590"/>
                    </a:lnTo>
                    <a:cubicBezTo>
                      <a:pt x="1593" y="37984"/>
                      <a:pt x="1343" y="38449"/>
                      <a:pt x="1235" y="38950"/>
                    </a:cubicBezTo>
                    <a:cubicBezTo>
                      <a:pt x="1235" y="39004"/>
                      <a:pt x="1271" y="39039"/>
                      <a:pt x="1307" y="39039"/>
                    </a:cubicBezTo>
                    <a:cubicBezTo>
                      <a:pt x="1951" y="39039"/>
                      <a:pt x="2380" y="38628"/>
                      <a:pt x="2667" y="38109"/>
                    </a:cubicBezTo>
                    <a:lnTo>
                      <a:pt x="2667" y="38109"/>
                    </a:lnTo>
                    <a:cubicBezTo>
                      <a:pt x="2559" y="38753"/>
                      <a:pt x="2792" y="39433"/>
                      <a:pt x="3275" y="40059"/>
                    </a:cubicBezTo>
                    <a:cubicBezTo>
                      <a:pt x="3293" y="40086"/>
                      <a:pt x="3320" y="40100"/>
                      <a:pt x="3345" y="40100"/>
                    </a:cubicBezTo>
                    <a:cubicBezTo>
                      <a:pt x="3369" y="40100"/>
                      <a:pt x="3392" y="40086"/>
                      <a:pt x="3401" y="40059"/>
                    </a:cubicBezTo>
                    <a:cubicBezTo>
                      <a:pt x="3615" y="39594"/>
                      <a:pt x="3741" y="39075"/>
                      <a:pt x="3776" y="38556"/>
                    </a:cubicBezTo>
                    <a:cubicBezTo>
                      <a:pt x="3830" y="38682"/>
                      <a:pt x="3902" y="38807"/>
                      <a:pt x="3973" y="38932"/>
                    </a:cubicBezTo>
                    <a:cubicBezTo>
                      <a:pt x="3991" y="38968"/>
                      <a:pt x="4027" y="38986"/>
                      <a:pt x="4063" y="38986"/>
                    </a:cubicBezTo>
                    <a:cubicBezTo>
                      <a:pt x="4063" y="39004"/>
                      <a:pt x="4081" y="39004"/>
                      <a:pt x="4098" y="39004"/>
                    </a:cubicBezTo>
                    <a:lnTo>
                      <a:pt x="4152" y="39004"/>
                    </a:lnTo>
                    <a:cubicBezTo>
                      <a:pt x="4170" y="39004"/>
                      <a:pt x="4206" y="38986"/>
                      <a:pt x="4206" y="38950"/>
                    </a:cubicBezTo>
                    <a:cubicBezTo>
                      <a:pt x="4474" y="38127"/>
                      <a:pt x="4564" y="36964"/>
                      <a:pt x="3866" y="36337"/>
                    </a:cubicBezTo>
                    <a:cubicBezTo>
                      <a:pt x="3866" y="36319"/>
                      <a:pt x="3866" y="36284"/>
                      <a:pt x="3866" y="36248"/>
                    </a:cubicBezTo>
                    <a:cubicBezTo>
                      <a:pt x="4313" y="36033"/>
                      <a:pt x="4743" y="35782"/>
                      <a:pt x="5154" y="35514"/>
                    </a:cubicBezTo>
                    <a:cubicBezTo>
                      <a:pt x="5208" y="35496"/>
                      <a:pt x="5244" y="35496"/>
                      <a:pt x="5279" y="35460"/>
                    </a:cubicBezTo>
                    <a:cubicBezTo>
                      <a:pt x="5297" y="35460"/>
                      <a:pt x="5297" y="35425"/>
                      <a:pt x="5297" y="35407"/>
                    </a:cubicBezTo>
                    <a:cubicBezTo>
                      <a:pt x="5637" y="35174"/>
                      <a:pt x="5977" y="34924"/>
                      <a:pt x="6300" y="34655"/>
                    </a:cubicBezTo>
                    <a:lnTo>
                      <a:pt x="6300" y="34655"/>
                    </a:lnTo>
                    <a:cubicBezTo>
                      <a:pt x="6103" y="34977"/>
                      <a:pt x="5995" y="35389"/>
                      <a:pt x="6174" y="35711"/>
                    </a:cubicBezTo>
                    <a:cubicBezTo>
                      <a:pt x="6185" y="35732"/>
                      <a:pt x="6208" y="35741"/>
                      <a:pt x="6232" y="35741"/>
                    </a:cubicBezTo>
                    <a:cubicBezTo>
                      <a:pt x="6249" y="35741"/>
                      <a:pt x="6267" y="35736"/>
                      <a:pt x="6282" y="35729"/>
                    </a:cubicBezTo>
                    <a:cubicBezTo>
                      <a:pt x="6568" y="35407"/>
                      <a:pt x="6693" y="34959"/>
                      <a:pt x="6586" y="34548"/>
                    </a:cubicBezTo>
                    <a:cubicBezTo>
                      <a:pt x="6622" y="34494"/>
                      <a:pt x="6640" y="34440"/>
                      <a:pt x="6657" y="34387"/>
                    </a:cubicBezTo>
                    <a:cubicBezTo>
                      <a:pt x="6675" y="34369"/>
                      <a:pt x="6675" y="34351"/>
                      <a:pt x="6657" y="34351"/>
                    </a:cubicBezTo>
                    <a:cubicBezTo>
                      <a:pt x="7606" y="33528"/>
                      <a:pt x="8501" y="32633"/>
                      <a:pt x="9360" y="31810"/>
                    </a:cubicBezTo>
                    <a:lnTo>
                      <a:pt x="9413" y="31774"/>
                    </a:lnTo>
                    <a:cubicBezTo>
                      <a:pt x="9431" y="31774"/>
                      <a:pt x="9449" y="31756"/>
                      <a:pt x="9431" y="31738"/>
                    </a:cubicBezTo>
                    <a:lnTo>
                      <a:pt x="9753" y="31434"/>
                    </a:lnTo>
                    <a:cubicBezTo>
                      <a:pt x="9896" y="31327"/>
                      <a:pt x="10004" y="31201"/>
                      <a:pt x="10111" y="31076"/>
                    </a:cubicBezTo>
                    <a:cubicBezTo>
                      <a:pt x="10201" y="30987"/>
                      <a:pt x="10290" y="30915"/>
                      <a:pt x="10362" y="30826"/>
                    </a:cubicBezTo>
                    <a:lnTo>
                      <a:pt x="10362" y="30826"/>
                    </a:lnTo>
                    <a:cubicBezTo>
                      <a:pt x="9950" y="31631"/>
                      <a:pt x="9646" y="32472"/>
                      <a:pt x="9431" y="33367"/>
                    </a:cubicBezTo>
                    <a:cubicBezTo>
                      <a:pt x="9306" y="33832"/>
                      <a:pt x="9163" y="34333"/>
                      <a:pt x="9037" y="34816"/>
                    </a:cubicBezTo>
                    <a:cubicBezTo>
                      <a:pt x="8841" y="34906"/>
                      <a:pt x="8662" y="35049"/>
                      <a:pt x="8519" y="35228"/>
                    </a:cubicBezTo>
                    <a:cubicBezTo>
                      <a:pt x="8375" y="35371"/>
                      <a:pt x="8304" y="35586"/>
                      <a:pt x="8304" y="35800"/>
                    </a:cubicBezTo>
                    <a:cubicBezTo>
                      <a:pt x="8304" y="35845"/>
                      <a:pt x="8340" y="35877"/>
                      <a:pt x="8383" y="35877"/>
                    </a:cubicBezTo>
                    <a:cubicBezTo>
                      <a:pt x="8392" y="35877"/>
                      <a:pt x="8402" y="35875"/>
                      <a:pt x="8411" y="35872"/>
                    </a:cubicBezTo>
                    <a:cubicBezTo>
                      <a:pt x="8608" y="35747"/>
                      <a:pt x="8769" y="35586"/>
                      <a:pt x="8876" y="35407"/>
                    </a:cubicBezTo>
                    <a:lnTo>
                      <a:pt x="8876" y="35407"/>
                    </a:lnTo>
                    <a:cubicBezTo>
                      <a:pt x="8715" y="36069"/>
                      <a:pt x="8608" y="36767"/>
                      <a:pt x="8554" y="37465"/>
                    </a:cubicBezTo>
                    <a:cubicBezTo>
                      <a:pt x="8534" y="37451"/>
                      <a:pt x="8513" y="37445"/>
                      <a:pt x="8495" y="37445"/>
                    </a:cubicBezTo>
                    <a:cubicBezTo>
                      <a:pt x="8465" y="37445"/>
                      <a:pt x="8440" y="37460"/>
                      <a:pt x="8429" y="37483"/>
                    </a:cubicBezTo>
                    <a:lnTo>
                      <a:pt x="8322" y="37644"/>
                    </a:lnTo>
                    <a:cubicBezTo>
                      <a:pt x="8268" y="37715"/>
                      <a:pt x="8232" y="37787"/>
                      <a:pt x="8196" y="37840"/>
                    </a:cubicBezTo>
                    <a:cubicBezTo>
                      <a:pt x="7248" y="38109"/>
                      <a:pt x="6264" y="39183"/>
                      <a:pt x="6640" y="40167"/>
                    </a:cubicBezTo>
                    <a:cubicBezTo>
                      <a:pt x="6647" y="40195"/>
                      <a:pt x="6665" y="40207"/>
                      <a:pt x="6684" y="40207"/>
                    </a:cubicBezTo>
                    <a:cubicBezTo>
                      <a:pt x="6712" y="40207"/>
                      <a:pt x="6740" y="40181"/>
                      <a:pt x="6729" y="40149"/>
                    </a:cubicBezTo>
                    <a:cubicBezTo>
                      <a:pt x="6425" y="39236"/>
                      <a:pt x="7284" y="38485"/>
                      <a:pt x="8071" y="38073"/>
                    </a:cubicBezTo>
                    <a:lnTo>
                      <a:pt x="8071" y="38073"/>
                    </a:lnTo>
                    <a:cubicBezTo>
                      <a:pt x="8017" y="38180"/>
                      <a:pt x="7964" y="38270"/>
                      <a:pt x="7928" y="38377"/>
                    </a:cubicBezTo>
                    <a:cubicBezTo>
                      <a:pt x="7892" y="38413"/>
                      <a:pt x="7892" y="38449"/>
                      <a:pt x="7874" y="38485"/>
                    </a:cubicBezTo>
                    <a:cubicBezTo>
                      <a:pt x="7874" y="38503"/>
                      <a:pt x="7874" y="38520"/>
                      <a:pt x="7874" y="38520"/>
                    </a:cubicBezTo>
                    <a:cubicBezTo>
                      <a:pt x="7158" y="39039"/>
                      <a:pt x="6765" y="39880"/>
                      <a:pt x="6836" y="40757"/>
                    </a:cubicBezTo>
                    <a:cubicBezTo>
                      <a:pt x="6836" y="40793"/>
                      <a:pt x="6872" y="40811"/>
                      <a:pt x="6908" y="40811"/>
                    </a:cubicBezTo>
                    <a:cubicBezTo>
                      <a:pt x="7176" y="40739"/>
                      <a:pt x="7409" y="40560"/>
                      <a:pt x="7534" y="40310"/>
                    </a:cubicBezTo>
                    <a:lnTo>
                      <a:pt x="7534" y="40310"/>
                    </a:lnTo>
                    <a:cubicBezTo>
                      <a:pt x="7516" y="40614"/>
                      <a:pt x="7516" y="40918"/>
                      <a:pt x="7534" y="41205"/>
                    </a:cubicBezTo>
                    <a:cubicBezTo>
                      <a:pt x="7534" y="41258"/>
                      <a:pt x="7588" y="41276"/>
                      <a:pt x="7624" y="41276"/>
                    </a:cubicBezTo>
                    <a:cubicBezTo>
                      <a:pt x="8035" y="41115"/>
                      <a:pt x="8357" y="40739"/>
                      <a:pt x="8465" y="40310"/>
                    </a:cubicBezTo>
                    <a:cubicBezTo>
                      <a:pt x="8549" y="40478"/>
                      <a:pt x="8886" y="40954"/>
                      <a:pt x="9114" y="40954"/>
                    </a:cubicBezTo>
                    <a:cubicBezTo>
                      <a:pt x="9177" y="40954"/>
                      <a:pt x="9231" y="40918"/>
                      <a:pt x="9270" y="40829"/>
                    </a:cubicBezTo>
                    <a:cubicBezTo>
                      <a:pt x="9288" y="40900"/>
                      <a:pt x="9306" y="40972"/>
                      <a:pt x="9306" y="41044"/>
                    </a:cubicBezTo>
                    <a:cubicBezTo>
                      <a:pt x="9306" y="41082"/>
                      <a:pt x="9343" y="41112"/>
                      <a:pt x="9384" y="41112"/>
                    </a:cubicBezTo>
                    <a:cubicBezTo>
                      <a:pt x="9400" y="41112"/>
                      <a:pt x="9416" y="41107"/>
                      <a:pt x="9431" y="41097"/>
                    </a:cubicBezTo>
                    <a:cubicBezTo>
                      <a:pt x="10040" y="40578"/>
                      <a:pt x="9986" y="38878"/>
                      <a:pt x="9270" y="38377"/>
                    </a:cubicBezTo>
                    <a:lnTo>
                      <a:pt x="9270" y="38377"/>
                    </a:lnTo>
                    <a:cubicBezTo>
                      <a:pt x="9592" y="38449"/>
                      <a:pt x="9879" y="38628"/>
                      <a:pt x="10111" y="38860"/>
                    </a:cubicBezTo>
                    <a:cubicBezTo>
                      <a:pt x="10272" y="39022"/>
                      <a:pt x="10380" y="39236"/>
                      <a:pt x="10398" y="39469"/>
                    </a:cubicBezTo>
                    <a:cubicBezTo>
                      <a:pt x="10433" y="39737"/>
                      <a:pt x="10272" y="39952"/>
                      <a:pt x="10147" y="40185"/>
                    </a:cubicBezTo>
                    <a:cubicBezTo>
                      <a:pt x="10133" y="40198"/>
                      <a:pt x="10151" y="40233"/>
                      <a:pt x="10176" y="40233"/>
                    </a:cubicBezTo>
                    <a:cubicBezTo>
                      <a:pt x="10183" y="40233"/>
                      <a:pt x="10192" y="40229"/>
                      <a:pt x="10201" y="40220"/>
                    </a:cubicBezTo>
                    <a:cubicBezTo>
                      <a:pt x="10612" y="39952"/>
                      <a:pt x="10630" y="39415"/>
                      <a:pt x="10398" y="39004"/>
                    </a:cubicBezTo>
                    <a:cubicBezTo>
                      <a:pt x="10129" y="38556"/>
                      <a:pt x="9646" y="38288"/>
                      <a:pt x="9127" y="38252"/>
                    </a:cubicBezTo>
                    <a:cubicBezTo>
                      <a:pt x="9109" y="38252"/>
                      <a:pt x="9091" y="38270"/>
                      <a:pt x="9091" y="38288"/>
                    </a:cubicBezTo>
                    <a:cubicBezTo>
                      <a:pt x="9055" y="38270"/>
                      <a:pt x="9020" y="38252"/>
                      <a:pt x="8966" y="38234"/>
                    </a:cubicBezTo>
                    <a:cubicBezTo>
                      <a:pt x="8912" y="38055"/>
                      <a:pt x="8894" y="37876"/>
                      <a:pt x="8859" y="37697"/>
                    </a:cubicBezTo>
                    <a:cubicBezTo>
                      <a:pt x="8859" y="37648"/>
                      <a:pt x="8821" y="37621"/>
                      <a:pt x="8784" y="37621"/>
                    </a:cubicBezTo>
                    <a:cubicBezTo>
                      <a:pt x="8753" y="37621"/>
                      <a:pt x="8723" y="37639"/>
                      <a:pt x="8715" y="37679"/>
                    </a:cubicBezTo>
                    <a:cubicBezTo>
                      <a:pt x="8697" y="37679"/>
                      <a:pt x="8680" y="37679"/>
                      <a:pt x="8662" y="37697"/>
                    </a:cubicBezTo>
                    <a:cubicBezTo>
                      <a:pt x="8787" y="36337"/>
                      <a:pt x="9037" y="34995"/>
                      <a:pt x="9413" y="33689"/>
                    </a:cubicBezTo>
                    <a:lnTo>
                      <a:pt x="9413" y="33689"/>
                    </a:lnTo>
                    <a:cubicBezTo>
                      <a:pt x="9342" y="34190"/>
                      <a:pt x="9360" y="34709"/>
                      <a:pt x="9431" y="35210"/>
                    </a:cubicBezTo>
                    <a:cubicBezTo>
                      <a:pt x="9610" y="36355"/>
                      <a:pt x="10612" y="36838"/>
                      <a:pt x="11113" y="37805"/>
                    </a:cubicBezTo>
                    <a:cubicBezTo>
                      <a:pt x="11120" y="37823"/>
                      <a:pt x="11134" y="37831"/>
                      <a:pt x="11151" y="37831"/>
                    </a:cubicBezTo>
                    <a:cubicBezTo>
                      <a:pt x="11181" y="37831"/>
                      <a:pt x="11214" y="37804"/>
                      <a:pt x="11203" y="37769"/>
                    </a:cubicBezTo>
                    <a:cubicBezTo>
                      <a:pt x="10934" y="36677"/>
                      <a:pt x="11060" y="35532"/>
                      <a:pt x="10934" y="34422"/>
                    </a:cubicBezTo>
                    <a:cubicBezTo>
                      <a:pt x="10773" y="33241"/>
                      <a:pt x="10201" y="32311"/>
                      <a:pt x="10415" y="31076"/>
                    </a:cubicBezTo>
                    <a:cubicBezTo>
                      <a:pt x="10559" y="30790"/>
                      <a:pt x="10702" y="30503"/>
                      <a:pt x="10863" y="30235"/>
                    </a:cubicBezTo>
                    <a:cubicBezTo>
                      <a:pt x="11364" y="29627"/>
                      <a:pt x="11811" y="29000"/>
                      <a:pt x="12187" y="28320"/>
                    </a:cubicBezTo>
                    <a:cubicBezTo>
                      <a:pt x="12277" y="29179"/>
                      <a:pt x="12384" y="30038"/>
                      <a:pt x="12455" y="30915"/>
                    </a:cubicBezTo>
                    <a:cubicBezTo>
                      <a:pt x="12187" y="31291"/>
                      <a:pt x="12080" y="31756"/>
                      <a:pt x="12151" y="32203"/>
                    </a:cubicBezTo>
                    <a:cubicBezTo>
                      <a:pt x="12163" y="32238"/>
                      <a:pt x="12189" y="32258"/>
                      <a:pt x="12221" y="32258"/>
                    </a:cubicBezTo>
                    <a:cubicBezTo>
                      <a:pt x="12238" y="32258"/>
                      <a:pt x="12257" y="32252"/>
                      <a:pt x="12277" y="32239"/>
                    </a:cubicBezTo>
                    <a:cubicBezTo>
                      <a:pt x="12384" y="32150"/>
                      <a:pt x="12473" y="32025"/>
                      <a:pt x="12545" y="31881"/>
                    </a:cubicBezTo>
                    <a:cubicBezTo>
                      <a:pt x="12634" y="32937"/>
                      <a:pt x="12706" y="33975"/>
                      <a:pt x="12742" y="35031"/>
                    </a:cubicBezTo>
                    <a:cubicBezTo>
                      <a:pt x="12760" y="35299"/>
                      <a:pt x="12760" y="35550"/>
                      <a:pt x="12778" y="35800"/>
                    </a:cubicBezTo>
                    <a:cubicBezTo>
                      <a:pt x="12402" y="36194"/>
                      <a:pt x="12223" y="36695"/>
                      <a:pt x="12241" y="37232"/>
                    </a:cubicBezTo>
                    <a:cubicBezTo>
                      <a:pt x="12241" y="37267"/>
                      <a:pt x="12271" y="37294"/>
                      <a:pt x="12302" y="37294"/>
                    </a:cubicBezTo>
                    <a:cubicBezTo>
                      <a:pt x="12319" y="37294"/>
                      <a:pt x="12336" y="37287"/>
                      <a:pt x="12348" y="37268"/>
                    </a:cubicBezTo>
                    <a:cubicBezTo>
                      <a:pt x="12545" y="37089"/>
                      <a:pt x="12688" y="36856"/>
                      <a:pt x="12760" y="36606"/>
                    </a:cubicBezTo>
                    <a:lnTo>
                      <a:pt x="12760" y="36606"/>
                    </a:lnTo>
                    <a:cubicBezTo>
                      <a:pt x="12760" y="36946"/>
                      <a:pt x="12760" y="37286"/>
                      <a:pt x="12742" y="37626"/>
                    </a:cubicBezTo>
                    <a:cubicBezTo>
                      <a:pt x="12742" y="37626"/>
                      <a:pt x="12742" y="37644"/>
                      <a:pt x="12742" y="37644"/>
                    </a:cubicBezTo>
                    <a:cubicBezTo>
                      <a:pt x="12634" y="39648"/>
                      <a:pt x="11632" y="41473"/>
                      <a:pt x="10541" y="43119"/>
                    </a:cubicBezTo>
                    <a:cubicBezTo>
                      <a:pt x="9717" y="44354"/>
                      <a:pt x="8590" y="45356"/>
                      <a:pt x="8053" y="46752"/>
                    </a:cubicBezTo>
                    <a:cubicBezTo>
                      <a:pt x="8017" y="46537"/>
                      <a:pt x="8035" y="46305"/>
                      <a:pt x="8125" y="46108"/>
                    </a:cubicBezTo>
                    <a:cubicBezTo>
                      <a:pt x="8196" y="45840"/>
                      <a:pt x="8268" y="45571"/>
                      <a:pt x="8375" y="45321"/>
                    </a:cubicBezTo>
                    <a:cubicBezTo>
                      <a:pt x="8644" y="44569"/>
                      <a:pt x="8984" y="43853"/>
                      <a:pt x="9413" y="43173"/>
                    </a:cubicBezTo>
                    <a:cubicBezTo>
                      <a:pt x="10129" y="42028"/>
                      <a:pt x="11203" y="41187"/>
                      <a:pt x="12008" y="40113"/>
                    </a:cubicBezTo>
                    <a:cubicBezTo>
                      <a:pt x="12037" y="40084"/>
                      <a:pt x="11995" y="40055"/>
                      <a:pt x="11959" y="40055"/>
                    </a:cubicBezTo>
                    <a:cubicBezTo>
                      <a:pt x="11951" y="40055"/>
                      <a:pt x="11943" y="40056"/>
                      <a:pt x="11936" y="40059"/>
                    </a:cubicBezTo>
                    <a:cubicBezTo>
                      <a:pt x="9914" y="42028"/>
                      <a:pt x="8017" y="44318"/>
                      <a:pt x="7803" y="47253"/>
                    </a:cubicBezTo>
                    <a:cubicBezTo>
                      <a:pt x="7803" y="47288"/>
                      <a:pt x="7833" y="47316"/>
                      <a:pt x="7864" y="47316"/>
                    </a:cubicBezTo>
                    <a:cubicBezTo>
                      <a:pt x="7881" y="47316"/>
                      <a:pt x="7898" y="47308"/>
                      <a:pt x="7910" y="47289"/>
                    </a:cubicBezTo>
                    <a:cubicBezTo>
                      <a:pt x="8859" y="46180"/>
                      <a:pt x="10022" y="45303"/>
                      <a:pt x="10916" y="44140"/>
                    </a:cubicBezTo>
                    <a:cubicBezTo>
                      <a:pt x="11811" y="42994"/>
                      <a:pt x="12241" y="41509"/>
                      <a:pt x="12402" y="40095"/>
                    </a:cubicBezTo>
                    <a:cubicBezTo>
                      <a:pt x="12402" y="40077"/>
                      <a:pt x="12384" y="40059"/>
                      <a:pt x="12366" y="40042"/>
                    </a:cubicBezTo>
                    <a:cubicBezTo>
                      <a:pt x="12473" y="39773"/>
                      <a:pt x="12563" y="39469"/>
                      <a:pt x="12634" y="39183"/>
                    </a:cubicBezTo>
                    <a:lnTo>
                      <a:pt x="12634" y="39183"/>
                    </a:lnTo>
                    <a:cubicBezTo>
                      <a:pt x="12491" y="40954"/>
                      <a:pt x="12259" y="42726"/>
                      <a:pt x="12044" y="44497"/>
                    </a:cubicBezTo>
                    <a:cubicBezTo>
                      <a:pt x="11758" y="44802"/>
                      <a:pt x="11561" y="45213"/>
                      <a:pt x="11489" y="45643"/>
                    </a:cubicBezTo>
                    <a:cubicBezTo>
                      <a:pt x="11489" y="45683"/>
                      <a:pt x="11519" y="45703"/>
                      <a:pt x="11550" y="45703"/>
                    </a:cubicBezTo>
                    <a:cubicBezTo>
                      <a:pt x="11560" y="45703"/>
                      <a:pt x="11570" y="45701"/>
                      <a:pt x="11579" y="45696"/>
                    </a:cubicBezTo>
                    <a:cubicBezTo>
                      <a:pt x="11740" y="45607"/>
                      <a:pt x="11865" y="45482"/>
                      <a:pt x="11954" y="45338"/>
                    </a:cubicBezTo>
                    <a:lnTo>
                      <a:pt x="11954" y="45338"/>
                    </a:lnTo>
                    <a:cubicBezTo>
                      <a:pt x="11901" y="45786"/>
                      <a:pt x="11865" y="46233"/>
                      <a:pt x="11811" y="46699"/>
                    </a:cubicBezTo>
                    <a:cubicBezTo>
                      <a:pt x="11793" y="46699"/>
                      <a:pt x="11775" y="46734"/>
                      <a:pt x="11793" y="46752"/>
                    </a:cubicBezTo>
                    <a:cubicBezTo>
                      <a:pt x="11793" y="46770"/>
                      <a:pt x="11793" y="46806"/>
                      <a:pt x="11811" y="46824"/>
                    </a:cubicBezTo>
                    <a:lnTo>
                      <a:pt x="11811" y="46949"/>
                    </a:lnTo>
                    <a:cubicBezTo>
                      <a:pt x="11418" y="47092"/>
                      <a:pt x="11113" y="47414"/>
                      <a:pt x="11006" y="47808"/>
                    </a:cubicBezTo>
                    <a:lnTo>
                      <a:pt x="10934" y="47844"/>
                    </a:lnTo>
                    <a:cubicBezTo>
                      <a:pt x="10678" y="47641"/>
                      <a:pt x="10389" y="47572"/>
                      <a:pt x="10083" y="47572"/>
                    </a:cubicBezTo>
                    <a:cubicBezTo>
                      <a:pt x="9427" y="47572"/>
                      <a:pt x="8697" y="47889"/>
                      <a:pt x="8060" y="47889"/>
                    </a:cubicBezTo>
                    <a:cubicBezTo>
                      <a:pt x="7997" y="47889"/>
                      <a:pt x="7935" y="47886"/>
                      <a:pt x="7874" y="47880"/>
                    </a:cubicBezTo>
                    <a:cubicBezTo>
                      <a:pt x="7821" y="47880"/>
                      <a:pt x="7785" y="47933"/>
                      <a:pt x="7803" y="47987"/>
                    </a:cubicBezTo>
                    <a:cubicBezTo>
                      <a:pt x="7900" y="48539"/>
                      <a:pt x="8439" y="48708"/>
                      <a:pt x="8939" y="48708"/>
                    </a:cubicBezTo>
                    <a:cubicBezTo>
                      <a:pt x="8990" y="48708"/>
                      <a:pt x="9041" y="48706"/>
                      <a:pt x="9091" y="48703"/>
                    </a:cubicBezTo>
                    <a:lnTo>
                      <a:pt x="9091" y="48703"/>
                    </a:lnTo>
                    <a:cubicBezTo>
                      <a:pt x="8590" y="49079"/>
                      <a:pt x="8340" y="49633"/>
                      <a:pt x="8017" y="50170"/>
                    </a:cubicBezTo>
                    <a:cubicBezTo>
                      <a:pt x="8000" y="50224"/>
                      <a:pt x="8035" y="50278"/>
                      <a:pt x="8089" y="50278"/>
                    </a:cubicBezTo>
                    <a:cubicBezTo>
                      <a:pt x="8237" y="50287"/>
                      <a:pt x="8387" y="50296"/>
                      <a:pt x="8534" y="50296"/>
                    </a:cubicBezTo>
                    <a:cubicBezTo>
                      <a:pt x="8921" y="50296"/>
                      <a:pt x="9294" y="50237"/>
                      <a:pt x="9592" y="49991"/>
                    </a:cubicBezTo>
                    <a:lnTo>
                      <a:pt x="9592" y="49991"/>
                    </a:lnTo>
                    <a:cubicBezTo>
                      <a:pt x="9485" y="50331"/>
                      <a:pt x="9449" y="50707"/>
                      <a:pt x="9521" y="51065"/>
                    </a:cubicBezTo>
                    <a:cubicBezTo>
                      <a:pt x="9534" y="51091"/>
                      <a:pt x="9556" y="51108"/>
                      <a:pt x="9575" y="51108"/>
                    </a:cubicBezTo>
                    <a:cubicBezTo>
                      <a:pt x="9581" y="51108"/>
                      <a:pt x="9587" y="51106"/>
                      <a:pt x="9592" y="51101"/>
                    </a:cubicBezTo>
                    <a:lnTo>
                      <a:pt x="9682" y="51047"/>
                    </a:lnTo>
                    <a:lnTo>
                      <a:pt x="9682" y="51047"/>
                    </a:lnTo>
                    <a:cubicBezTo>
                      <a:pt x="9646" y="51244"/>
                      <a:pt x="9539" y="51262"/>
                      <a:pt x="9539" y="51423"/>
                    </a:cubicBezTo>
                    <a:cubicBezTo>
                      <a:pt x="9539" y="51459"/>
                      <a:pt x="9556" y="51494"/>
                      <a:pt x="9592" y="51494"/>
                    </a:cubicBezTo>
                    <a:cubicBezTo>
                      <a:pt x="9683" y="51518"/>
                      <a:pt x="9770" y="51529"/>
                      <a:pt x="9852" y="51529"/>
                    </a:cubicBezTo>
                    <a:cubicBezTo>
                      <a:pt x="10335" y="51529"/>
                      <a:pt x="10667" y="51153"/>
                      <a:pt x="10881" y="50725"/>
                    </a:cubicBezTo>
                    <a:cubicBezTo>
                      <a:pt x="10934" y="51101"/>
                      <a:pt x="11060" y="51477"/>
                      <a:pt x="11095" y="51870"/>
                    </a:cubicBezTo>
                    <a:cubicBezTo>
                      <a:pt x="11113" y="51906"/>
                      <a:pt x="11149" y="51924"/>
                      <a:pt x="11203" y="51924"/>
                    </a:cubicBezTo>
                    <a:cubicBezTo>
                      <a:pt x="11883" y="51727"/>
                      <a:pt x="12044" y="51065"/>
                      <a:pt x="12062" y="50421"/>
                    </a:cubicBezTo>
                    <a:cubicBezTo>
                      <a:pt x="12294" y="50958"/>
                      <a:pt x="12617" y="51441"/>
                      <a:pt x="13028" y="51852"/>
                    </a:cubicBezTo>
                    <a:cubicBezTo>
                      <a:pt x="13041" y="51865"/>
                      <a:pt x="13058" y="51871"/>
                      <a:pt x="13076" y="51871"/>
                    </a:cubicBezTo>
                    <a:cubicBezTo>
                      <a:pt x="13108" y="51871"/>
                      <a:pt x="13142" y="51851"/>
                      <a:pt x="13153" y="51817"/>
                    </a:cubicBezTo>
                    <a:cubicBezTo>
                      <a:pt x="13404" y="51154"/>
                      <a:pt x="13422" y="50421"/>
                      <a:pt x="13207" y="49741"/>
                    </a:cubicBezTo>
                    <a:lnTo>
                      <a:pt x="13207" y="49741"/>
                    </a:lnTo>
                    <a:cubicBezTo>
                      <a:pt x="13583" y="50099"/>
                      <a:pt x="13994" y="50385"/>
                      <a:pt x="14442" y="50582"/>
                    </a:cubicBezTo>
                    <a:cubicBezTo>
                      <a:pt x="14451" y="50585"/>
                      <a:pt x="14461" y="50586"/>
                      <a:pt x="14470" y="50586"/>
                    </a:cubicBezTo>
                    <a:cubicBezTo>
                      <a:pt x="14512" y="50586"/>
                      <a:pt x="14546" y="50554"/>
                      <a:pt x="14531" y="50510"/>
                    </a:cubicBezTo>
                    <a:cubicBezTo>
                      <a:pt x="14173" y="49830"/>
                      <a:pt x="14173" y="49079"/>
                      <a:pt x="13726" y="48434"/>
                    </a:cubicBezTo>
                    <a:cubicBezTo>
                      <a:pt x="13458" y="48112"/>
                      <a:pt x="13135" y="47862"/>
                      <a:pt x="12760" y="47683"/>
                    </a:cubicBezTo>
                    <a:cubicBezTo>
                      <a:pt x="12724" y="47504"/>
                      <a:pt x="12652" y="47325"/>
                      <a:pt x="12527" y="47182"/>
                    </a:cubicBezTo>
                    <a:cubicBezTo>
                      <a:pt x="12402" y="47003"/>
                      <a:pt x="12187" y="46877"/>
                      <a:pt x="11954" y="46877"/>
                    </a:cubicBezTo>
                    <a:cubicBezTo>
                      <a:pt x="12133" y="45607"/>
                      <a:pt x="12312" y="44354"/>
                      <a:pt x="12473" y="43102"/>
                    </a:cubicBezTo>
                    <a:cubicBezTo>
                      <a:pt x="12581" y="43406"/>
                      <a:pt x="12670" y="43728"/>
                      <a:pt x="12724" y="44050"/>
                    </a:cubicBezTo>
                    <a:cubicBezTo>
                      <a:pt x="12617" y="43817"/>
                      <a:pt x="12617" y="43549"/>
                      <a:pt x="12527" y="43298"/>
                    </a:cubicBezTo>
                    <a:cubicBezTo>
                      <a:pt x="12527" y="43272"/>
                      <a:pt x="12509" y="43258"/>
                      <a:pt x="12491" y="43258"/>
                    </a:cubicBezTo>
                    <a:cubicBezTo>
                      <a:pt x="12473" y="43258"/>
                      <a:pt x="12455" y="43272"/>
                      <a:pt x="12455" y="43298"/>
                    </a:cubicBezTo>
                    <a:cubicBezTo>
                      <a:pt x="12438" y="43674"/>
                      <a:pt x="12527" y="44032"/>
                      <a:pt x="12742" y="44354"/>
                    </a:cubicBezTo>
                    <a:cubicBezTo>
                      <a:pt x="12754" y="44367"/>
                      <a:pt x="12772" y="44373"/>
                      <a:pt x="12789" y="44373"/>
                    </a:cubicBezTo>
                    <a:cubicBezTo>
                      <a:pt x="12819" y="44373"/>
                      <a:pt x="12849" y="44353"/>
                      <a:pt x="12849" y="44318"/>
                    </a:cubicBezTo>
                    <a:cubicBezTo>
                      <a:pt x="12867" y="43817"/>
                      <a:pt x="12742" y="43334"/>
                      <a:pt x="12491" y="42905"/>
                    </a:cubicBezTo>
                    <a:cubicBezTo>
                      <a:pt x="12670" y="41598"/>
                      <a:pt x="12831" y="40292"/>
                      <a:pt x="12921" y="38986"/>
                    </a:cubicBezTo>
                    <a:cubicBezTo>
                      <a:pt x="12992" y="39093"/>
                      <a:pt x="13118" y="39165"/>
                      <a:pt x="13261" y="39183"/>
                    </a:cubicBezTo>
                    <a:cubicBezTo>
                      <a:pt x="13297" y="39183"/>
                      <a:pt x="13332" y="39147"/>
                      <a:pt x="13332" y="39111"/>
                    </a:cubicBezTo>
                    <a:cubicBezTo>
                      <a:pt x="13297" y="38771"/>
                      <a:pt x="13207" y="38449"/>
                      <a:pt x="13064" y="38145"/>
                    </a:cubicBezTo>
                    <a:cubicBezTo>
                      <a:pt x="13046" y="38073"/>
                      <a:pt x="13010" y="38019"/>
                      <a:pt x="12974" y="37966"/>
                    </a:cubicBezTo>
                    <a:cubicBezTo>
                      <a:pt x="13010" y="37304"/>
                      <a:pt x="13028" y="36659"/>
                      <a:pt x="13028" y="35997"/>
                    </a:cubicBezTo>
                    <a:cubicBezTo>
                      <a:pt x="13028" y="35407"/>
                      <a:pt x="12992" y="34798"/>
                      <a:pt x="12974" y="34208"/>
                    </a:cubicBezTo>
                    <a:lnTo>
                      <a:pt x="12974" y="34208"/>
                    </a:lnTo>
                    <a:cubicBezTo>
                      <a:pt x="13064" y="34458"/>
                      <a:pt x="13189" y="34673"/>
                      <a:pt x="13368" y="34852"/>
                    </a:cubicBezTo>
                    <a:cubicBezTo>
                      <a:pt x="13386" y="34864"/>
                      <a:pt x="13408" y="34870"/>
                      <a:pt x="13428" y="34870"/>
                    </a:cubicBezTo>
                    <a:cubicBezTo>
                      <a:pt x="13470" y="34870"/>
                      <a:pt x="13505" y="34846"/>
                      <a:pt x="13493" y="34798"/>
                    </a:cubicBezTo>
                    <a:cubicBezTo>
                      <a:pt x="13422" y="34226"/>
                      <a:pt x="13243" y="33671"/>
                      <a:pt x="12921" y="33170"/>
                    </a:cubicBezTo>
                    <a:cubicBezTo>
                      <a:pt x="12921" y="33170"/>
                      <a:pt x="12921" y="33152"/>
                      <a:pt x="12903" y="33152"/>
                    </a:cubicBezTo>
                    <a:cubicBezTo>
                      <a:pt x="12795" y="31416"/>
                      <a:pt x="12599" y="29680"/>
                      <a:pt x="12384" y="27944"/>
                    </a:cubicBezTo>
                    <a:lnTo>
                      <a:pt x="12509" y="27712"/>
                    </a:lnTo>
                    <a:cubicBezTo>
                      <a:pt x="12849" y="29269"/>
                      <a:pt x="13619" y="30754"/>
                      <a:pt x="14388" y="32168"/>
                    </a:cubicBezTo>
                    <a:cubicBezTo>
                      <a:pt x="14388" y="32168"/>
                      <a:pt x="14388" y="32186"/>
                      <a:pt x="14388" y="32203"/>
                    </a:cubicBezTo>
                    <a:cubicBezTo>
                      <a:pt x="14334" y="32418"/>
                      <a:pt x="14317" y="32651"/>
                      <a:pt x="14352" y="32866"/>
                    </a:cubicBezTo>
                    <a:cubicBezTo>
                      <a:pt x="14334" y="33116"/>
                      <a:pt x="14442" y="33367"/>
                      <a:pt x="14603" y="33563"/>
                    </a:cubicBezTo>
                    <a:cubicBezTo>
                      <a:pt x="14616" y="33576"/>
                      <a:pt x="14633" y="33582"/>
                      <a:pt x="14650" y="33582"/>
                    </a:cubicBezTo>
                    <a:cubicBezTo>
                      <a:pt x="14683" y="33582"/>
                      <a:pt x="14717" y="33562"/>
                      <a:pt x="14728" y="33528"/>
                    </a:cubicBezTo>
                    <a:cubicBezTo>
                      <a:pt x="14800" y="33295"/>
                      <a:pt x="14800" y="33080"/>
                      <a:pt x="14782" y="32848"/>
                    </a:cubicBezTo>
                    <a:lnTo>
                      <a:pt x="14782" y="32848"/>
                    </a:lnTo>
                    <a:lnTo>
                      <a:pt x="14979" y="33206"/>
                    </a:lnTo>
                    <a:cubicBezTo>
                      <a:pt x="15354" y="33904"/>
                      <a:pt x="15694" y="34619"/>
                      <a:pt x="15999" y="35317"/>
                    </a:cubicBezTo>
                    <a:lnTo>
                      <a:pt x="15981" y="35317"/>
                    </a:lnTo>
                    <a:cubicBezTo>
                      <a:pt x="15659" y="35586"/>
                      <a:pt x="15694" y="36248"/>
                      <a:pt x="15730" y="36624"/>
                    </a:cubicBezTo>
                    <a:cubicBezTo>
                      <a:pt x="15730" y="36662"/>
                      <a:pt x="15766" y="36699"/>
                      <a:pt x="15806" y="36699"/>
                    </a:cubicBezTo>
                    <a:cubicBezTo>
                      <a:pt x="15823" y="36699"/>
                      <a:pt x="15840" y="36693"/>
                      <a:pt x="15856" y="36677"/>
                    </a:cubicBezTo>
                    <a:cubicBezTo>
                      <a:pt x="16070" y="36373"/>
                      <a:pt x="16160" y="36015"/>
                      <a:pt x="16142" y="35657"/>
                    </a:cubicBezTo>
                    <a:lnTo>
                      <a:pt x="16142" y="35657"/>
                    </a:lnTo>
                    <a:cubicBezTo>
                      <a:pt x="16822" y="37339"/>
                      <a:pt x="17377" y="39075"/>
                      <a:pt x="17752" y="40847"/>
                    </a:cubicBezTo>
                    <a:cubicBezTo>
                      <a:pt x="17735" y="40900"/>
                      <a:pt x="17699" y="40954"/>
                      <a:pt x="17663" y="40990"/>
                    </a:cubicBezTo>
                    <a:cubicBezTo>
                      <a:pt x="17573" y="41079"/>
                      <a:pt x="17484" y="41187"/>
                      <a:pt x="17448" y="41330"/>
                    </a:cubicBezTo>
                    <a:cubicBezTo>
                      <a:pt x="17019" y="41384"/>
                      <a:pt x="16625" y="41509"/>
                      <a:pt x="16231" y="41688"/>
                    </a:cubicBezTo>
                    <a:cubicBezTo>
                      <a:pt x="16034" y="41795"/>
                      <a:pt x="15498" y="42261"/>
                      <a:pt x="15945" y="42457"/>
                    </a:cubicBezTo>
                    <a:cubicBezTo>
                      <a:pt x="15952" y="42457"/>
                      <a:pt x="15966" y="42457"/>
                      <a:pt x="15978" y="42454"/>
                    </a:cubicBezTo>
                    <a:lnTo>
                      <a:pt x="15978" y="42454"/>
                    </a:lnTo>
                    <a:cubicBezTo>
                      <a:pt x="15736" y="42757"/>
                      <a:pt x="15569" y="43119"/>
                      <a:pt x="15498" y="43513"/>
                    </a:cubicBezTo>
                    <a:cubicBezTo>
                      <a:pt x="15498" y="43549"/>
                      <a:pt x="15533" y="43585"/>
                      <a:pt x="15569" y="43585"/>
                    </a:cubicBezTo>
                    <a:cubicBezTo>
                      <a:pt x="15618" y="43591"/>
                      <a:pt x="15667" y="43593"/>
                      <a:pt x="15715" y="43593"/>
                    </a:cubicBezTo>
                    <a:cubicBezTo>
                      <a:pt x="16112" y="43593"/>
                      <a:pt x="16491" y="43401"/>
                      <a:pt x="16715" y="43066"/>
                    </a:cubicBezTo>
                    <a:lnTo>
                      <a:pt x="16715" y="43066"/>
                    </a:lnTo>
                    <a:cubicBezTo>
                      <a:pt x="16500" y="43531"/>
                      <a:pt x="16446" y="44050"/>
                      <a:pt x="16536" y="44551"/>
                    </a:cubicBezTo>
                    <a:cubicBezTo>
                      <a:pt x="16547" y="44573"/>
                      <a:pt x="16565" y="44589"/>
                      <a:pt x="16585" y="44589"/>
                    </a:cubicBezTo>
                    <a:cubicBezTo>
                      <a:pt x="16598" y="44589"/>
                      <a:pt x="16611" y="44583"/>
                      <a:pt x="16625" y="44569"/>
                    </a:cubicBezTo>
                    <a:cubicBezTo>
                      <a:pt x="16911" y="44265"/>
                      <a:pt x="17162" y="43925"/>
                      <a:pt x="17377" y="43567"/>
                    </a:cubicBezTo>
                    <a:cubicBezTo>
                      <a:pt x="17412" y="44068"/>
                      <a:pt x="17573" y="44551"/>
                      <a:pt x="17842" y="44981"/>
                    </a:cubicBezTo>
                    <a:cubicBezTo>
                      <a:pt x="17852" y="45002"/>
                      <a:pt x="17875" y="45010"/>
                      <a:pt x="17899" y="45010"/>
                    </a:cubicBezTo>
                    <a:cubicBezTo>
                      <a:pt x="17917" y="45010"/>
                      <a:pt x="17934" y="45006"/>
                      <a:pt x="17949" y="44998"/>
                    </a:cubicBezTo>
                    <a:cubicBezTo>
                      <a:pt x="18307" y="44605"/>
                      <a:pt x="18486" y="44068"/>
                      <a:pt x="18415" y="43549"/>
                    </a:cubicBezTo>
                    <a:lnTo>
                      <a:pt x="18415" y="43549"/>
                    </a:lnTo>
                    <a:cubicBezTo>
                      <a:pt x="18683" y="43907"/>
                      <a:pt x="18987" y="44265"/>
                      <a:pt x="19184" y="44569"/>
                    </a:cubicBezTo>
                    <a:cubicBezTo>
                      <a:pt x="19205" y="44590"/>
                      <a:pt x="19232" y="44599"/>
                      <a:pt x="19255" y="44599"/>
                    </a:cubicBezTo>
                    <a:cubicBezTo>
                      <a:pt x="19270" y="44599"/>
                      <a:pt x="19284" y="44594"/>
                      <a:pt x="19291" y="44587"/>
                    </a:cubicBezTo>
                    <a:cubicBezTo>
                      <a:pt x="19775" y="44014"/>
                      <a:pt x="19685" y="43191"/>
                      <a:pt x="19274" y="42583"/>
                    </a:cubicBezTo>
                    <a:lnTo>
                      <a:pt x="19274" y="42583"/>
                    </a:lnTo>
                    <a:cubicBezTo>
                      <a:pt x="19649" y="42762"/>
                      <a:pt x="20061" y="42869"/>
                      <a:pt x="20472" y="42905"/>
                    </a:cubicBezTo>
                    <a:cubicBezTo>
                      <a:pt x="20526" y="42905"/>
                      <a:pt x="20562" y="42869"/>
                      <a:pt x="20544" y="42815"/>
                    </a:cubicBezTo>
                    <a:cubicBezTo>
                      <a:pt x="20240" y="41706"/>
                      <a:pt x="19184" y="41223"/>
                      <a:pt x="18110" y="41097"/>
                    </a:cubicBezTo>
                    <a:cubicBezTo>
                      <a:pt x="18092" y="41097"/>
                      <a:pt x="18092" y="41097"/>
                      <a:pt x="18075" y="41115"/>
                    </a:cubicBezTo>
                    <a:cubicBezTo>
                      <a:pt x="18075" y="41115"/>
                      <a:pt x="18057" y="41097"/>
                      <a:pt x="18039" y="41097"/>
                    </a:cubicBezTo>
                    <a:cubicBezTo>
                      <a:pt x="18003" y="41097"/>
                      <a:pt x="17949" y="41151"/>
                      <a:pt x="18003" y="41169"/>
                    </a:cubicBezTo>
                    <a:cubicBezTo>
                      <a:pt x="18075" y="41241"/>
                      <a:pt x="18128" y="41312"/>
                      <a:pt x="18182" y="41402"/>
                    </a:cubicBezTo>
                    <a:lnTo>
                      <a:pt x="18182" y="41437"/>
                    </a:lnTo>
                    <a:cubicBezTo>
                      <a:pt x="18110" y="41366"/>
                      <a:pt x="18039" y="41276"/>
                      <a:pt x="17967" y="41205"/>
                    </a:cubicBezTo>
                    <a:lnTo>
                      <a:pt x="17967" y="41187"/>
                    </a:lnTo>
                    <a:cubicBezTo>
                      <a:pt x="17967" y="41133"/>
                      <a:pt x="17931" y="41097"/>
                      <a:pt x="17878" y="41097"/>
                    </a:cubicBezTo>
                    <a:lnTo>
                      <a:pt x="17860" y="41008"/>
                    </a:lnTo>
                    <a:lnTo>
                      <a:pt x="17878" y="40954"/>
                    </a:lnTo>
                    <a:lnTo>
                      <a:pt x="17878" y="40936"/>
                    </a:lnTo>
                    <a:cubicBezTo>
                      <a:pt x="17913" y="40883"/>
                      <a:pt x="17878" y="40811"/>
                      <a:pt x="17806" y="40811"/>
                    </a:cubicBezTo>
                    <a:cubicBezTo>
                      <a:pt x="17627" y="39970"/>
                      <a:pt x="17430" y="39129"/>
                      <a:pt x="17198" y="38324"/>
                    </a:cubicBezTo>
                    <a:lnTo>
                      <a:pt x="17216" y="38324"/>
                    </a:lnTo>
                    <a:cubicBezTo>
                      <a:pt x="17556" y="38324"/>
                      <a:pt x="17842" y="38574"/>
                      <a:pt x="17878" y="38914"/>
                    </a:cubicBezTo>
                    <a:cubicBezTo>
                      <a:pt x="17788" y="38843"/>
                      <a:pt x="17681" y="38771"/>
                      <a:pt x="17609" y="38682"/>
                    </a:cubicBezTo>
                    <a:cubicBezTo>
                      <a:pt x="17520" y="38556"/>
                      <a:pt x="17430" y="38449"/>
                      <a:pt x="17323" y="38359"/>
                    </a:cubicBezTo>
                    <a:cubicBezTo>
                      <a:pt x="17315" y="38351"/>
                      <a:pt x="17306" y="38348"/>
                      <a:pt x="17298" y="38348"/>
                    </a:cubicBezTo>
                    <a:cubicBezTo>
                      <a:pt x="17272" y="38348"/>
                      <a:pt x="17251" y="38386"/>
                      <a:pt x="17251" y="38413"/>
                    </a:cubicBezTo>
                    <a:cubicBezTo>
                      <a:pt x="17305" y="38556"/>
                      <a:pt x="17395" y="38682"/>
                      <a:pt x="17502" y="38771"/>
                    </a:cubicBezTo>
                    <a:cubicBezTo>
                      <a:pt x="17627" y="38896"/>
                      <a:pt x="17752" y="39004"/>
                      <a:pt x="17913" y="39093"/>
                    </a:cubicBezTo>
                    <a:cubicBezTo>
                      <a:pt x="17923" y="39098"/>
                      <a:pt x="17933" y="39100"/>
                      <a:pt x="17942" y="39100"/>
                    </a:cubicBezTo>
                    <a:cubicBezTo>
                      <a:pt x="17967" y="39100"/>
                      <a:pt x="17990" y="39083"/>
                      <a:pt x="18003" y="39057"/>
                    </a:cubicBezTo>
                    <a:cubicBezTo>
                      <a:pt x="18070" y="38620"/>
                      <a:pt x="17726" y="38229"/>
                      <a:pt x="17297" y="38229"/>
                    </a:cubicBezTo>
                    <a:cubicBezTo>
                      <a:pt x="17270" y="38229"/>
                      <a:pt x="17243" y="38231"/>
                      <a:pt x="17216" y="38234"/>
                    </a:cubicBezTo>
                    <a:cubicBezTo>
                      <a:pt x="17216" y="38234"/>
                      <a:pt x="17198" y="38234"/>
                      <a:pt x="17180" y="38252"/>
                    </a:cubicBezTo>
                    <a:cubicBezTo>
                      <a:pt x="16840" y="36981"/>
                      <a:pt x="16374" y="35747"/>
                      <a:pt x="15820" y="34566"/>
                    </a:cubicBezTo>
                    <a:lnTo>
                      <a:pt x="15820" y="34566"/>
                    </a:lnTo>
                    <a:cubicBezTo>
                      <a:pt x="16106" y="34924"/>
                      <a:pt x="16392" y="35299"/>
                      <a:pt x="16679" y="35675"/>
                    </a:cubicBezTo>
                    <a:cubicBezTo>
                      <a:pt x="17788" y="37590"/>
                      <a:pt x="19399" y="39415"/>
                      <a:pt x="21797" y="39469"/>
                    </a:cubicBezTo>
                    <a:cubicBezTo>
                      <a:pt x="21833" y="39451"/>
                      <a:pt x="21833" y="39379"/>
                      <a:pt x="21797" y="39379"/>
                    </a:cubicBezTo>
                    <a:cubicBezTo>
                      <a:pt x="20580" y="39111"/>
                      <a:pt x="19560" y="38825"/>
                      <a:pt x="18593" y="37984"/>
                    </a:cubicBezTo>
                    <a:cubicBezTo>
                      <a:pt x="18039" y="37483"/>
                      <a:pt x="17556" y="36892"/>
                      <a:pt x="17162" y="36266"/>
                    </a:cubicBezTo>
                    <a:lnTo>
                      <a:pt x="17162" y="36266"/>
                    </a:lnTo>
                    <a:cubicBezTo>
                      <a:pt x="18397" y="37697"/>
                      <a:pt x="19792" y="38950"/>
                      <a:pt x="21725" y="39326"/>
                    </a:cubicBezTo>
                    <a:cubicBezTo>
                      <a:pt x="21761" y="39326"/>
                      <a:pt x="21779" y="39272"/>
                      <a:pt x="21743" y="39254"/>
                    </a:cubicBezTo>
                    <a:cubicBezTo>
                      <a:pt x="20294" y="38699"/>
                      <a:pt x="19130" y="38109"/>
                      <a:pt x="18003" y="36999"/>
                    </a:cubicBezTo>
                    <a:cubicBezTo>
                      <a:pt x="17538" y="36534"/>
                      <a:pt x="17090" y="36051"/>
                      <a:pt x="16679" y="35532"/>
                    </a:cubicBezTo>
                    <a:lnTo>
                      <a:pt x="16679" y="35514"/>
                    </a:lnTo>
                    <a:cubicBezTo>
                      <a:pt x="17269" y="36140"/>
                      <a:pt x="18128" y="36445"/>
                      <a:pt x="18880" y="36820"/>
                    </a:cubicBezTo>
                    <a:cubicBezTo>
                      <a:pt x="20079" y="37411"/>
                      <a:pt x="20956" y="38395"/>
                      <a:pt x="21886" y="39326"/>
                    </a:cubicBezTo>
                    <a:cubicBezTo>
                      <a:pt x="21895" y="39334"/>
                      <a:pt x="21903" y="39338"/>
                      <a:pt x="21910" y="39338"/>
                    </a:cubicBezTo>
                    <a:cubicBezTo>
                      <a:pt x="21936" y="39338"/>
                      <a:pt x="21954" y="39300"/>
                      <a:pt x="21940" y="39272"/>
                    </a:cubicBezTo>
                    <a:cubicBezTo>
                      <a:pt x="21278" y="38503"/>
                      <a:pt x="20544" y="37805"/>
                      <a:pt x="19739" y="37196"/>
                    </a:cubicBezTo>
                    <a:cubicBezTo>
                      <a:pt x="18755" y="36480"/>
                      <a:pt x="17609" y="36122"/>
                      <a:pt x="16643" y="35371"/>
                    </a:cubicBezTo>
                    <a:cubicBezTo>
                      <a:pt x="16634" y="35362"/>
                      <a:pt x="16625" y="35357"/>
                      <a:pt x="16616" y="35357"/>
                    </a:cubicBezTo>
                    <a:cubicBezTo>
                      <a:pt x="16607" y="35357"/>
                      <a:pt x="16598" y="35362"/>
                      <a:pt x="16589" y="35371"/>
                    </a:cubicBezTo>
                    <a:lnTo>
                      <a:pt x="16571" y="35335"/>
                    </a:lnTo>
                    <a:cubicBezTo>
                      <a:pt x="16562" y="35326"/>
                      <a:pt x="16553" y="35322"/>
                      <a:pt x="16545" y="35322"/>
                    </a:cubicBezTo>
                    <a:cubicBezTo>
                      <a:pt x="16536" y="35322"/>
                      <a:pt x="16527" y="35326"/>
                      <a:pt x="16518" y="35335"/>
                    </a:cubicBezTo>
                    <a:cubicBezTo>
                      <a:pt x="16231" y="34959"/>
                      <a:pt x="15945" y="34584"/>
                      <a:pt x="15641" y="34226"/>
                    </a:cubicBezTo>
                    <a:cubicBezTo>
                      <a:pt x="14925" y="32794"/>
                      <a:pt x="14173" y="31434"/>
                      <a:pt x="13529" y="30020"/>
                    </a:cubicBezTo>
                    <a:lnTo>
                      <a:pt x="13529" y="30020"/>
                    </a:lnTo>
                    <a:cubicBezTo>
                      <a:pt x="13762" y="30307"/>
                      <a:pt x="14102" y="30486"/>
                      <a:pt x="14460" y="30521"/>
                    </a:cubicBezTo>
                    <a:cubicBezTo>
                      <a:pt x="14513" y="30521"/>
                      <a:pt x="14549" y="30468"/>
                      <a:pt x="14531" y="30414"/>
                    </a:cubicBezTo>
                    <a:cubicBezTo>
                      <a:pt x="14334" y="30020"/>
                      <a:pt x="13941" y="29752"/>
                      <a:pt x="13493" y="29716"/>
                    </a:cubicBezTo>
                    <a:cubicBezTo>
                      <a:pt x="13458" y="29716"/>
                      <a:pt x="13440" y="29752"/>
                      <a:pt x="13440" y="29770"/>
                    </a:cubicBezTo>
                    <a:cubicBezTo>
                      <a:pt x="13118" y="29018"/>
                      <a:pt x="12831" y="28249"/>
                      <a:pt x="12617" y="27461"/>
                    </a:cubicBezTo>
                    <a:cubicBezTo>
                      <a:pt x="12813" y="27032"/>
                      <a:pt x="12974" y="26602"/>
                      <a:pt x="13135" y="26173"/>
                    </a:cubicBezTo>
                    <a:lnTo>
                      <a:pt x="13135" y="26173"/>
                    </a:lnTo>
                    <a:cubicBezTo>
                      <a:pt x="13082" y="26531"/>
                      <a:pt x="13118" y="26960"/>
                      <a:pt x="13404" y="27193"/>
                    </a:cubicBezTo>
                    <a:cubicBezTo>
                      <a:pt x="13419" y="27215"/>
                      <a:pt x="13440" y="27225"/>
                      <a:pt x="13461" y="27225"/>
                    </a:cubicBezTo>
                    <a:cubicBezTo>
                      <a:pt x="13490" y="27225"/>
                      <a:pt x="13519" y="27206"/>
                      <a:pt x="13529" y="27175"/>
                    </a:cubicBezTo>
                    <a:cubicBezTo>
                      <a:pt x="13619" y="26763"/>
                      <a:pt x="13511" y="26334"/>
                      <a:pt x="13243" y="26012"/>
                    </a:cubicBezTo>
                    <a:lnTo>
                      <a:pt x="13243" y="25958"/>
                    </a:lnTo>
                    <a:cubicBezTo>
                      <a:pt x="13243" y="25940"/>
                      <a:pt x="13225" y="25922"/>
                      <a:pt x="13225" y="25922"/>
                    </a:cubicBezTo>
                    <a:cubicBezTo>
                      <a:pt x="13386" y="25385"/>
                      <a:pt x="13529" y="24849"/>
                      <a:pt x="13637" y="24294"/>
                    </a:cubicBezTo>
                    <a:cubicBezTo>
                      <a:pt x="13690" y="24097"/>
                      <a:pt x="13708" y="23882"/>
                      <a:pt x="13744" y="23685"/>
                    </a:cubicBezTo>
                    <a:lnTo>
                      <a:pt x="13744" y="23685"/>
                    </a:lnTo>
                    <a:cubicBezTo>
                      <a:pt x="13708" y="24133"/>
                      <a:pt x="13708" y="24580"/>
                      <a:pt x="13708" y="25063"/>
                    </a:cubicBezTo>
                    <a:cubicBezTo>
                      <a:pt x="13708" y="26137"/>
                      <a:pt x="14084" y="27068"/>
                      <a:pt x="14281" y="28105"/>
                    </a:cubicBezTo>
                    <a:cubicBezTo>
                      <a:pt x="14290" y="28141"/>
                      <a:pt x="14321" y="28159"/>
                      <a:pt x="14352" y="28159"/>
                    </a:cubicBezTo>
                    <a:cubicBezTo>
                      <a:pt x="14384" y="28159"/>
                      <a:pt x="14415" y="28141"/>
                      <a:pt x="14424" y="28105"/>
                    </a:cubicBezTo>
                    <a:cubicBezTo>
                      <a:pt x="14925" y="26012"/>
                      <a:pt x="14639" y="23900"/>
                      <a:pt x="13905" y="21896"/>
                    </a:cubicBezTo>
                    <a:cubicBezTo>
                      <a:pt x="13923" y="20178"/>
                      <a:pt x="13708" y="18442"/>
                      <a:pt x="13279" y="16778"/>
                    </a:cubicBezTo>
                    <a:lnTo>
                      <a:pt x="13279" y="16778"/>
                    </a:lnTo>
                    <a:cubicBezTo>
                      <a:pt x="13905" y="17923"/>
                      <a:pt x="14853" y="18961"/>
                      <a:pt x="15748" y="19910"/>
                    </a:cubicBezTo>
                    <a:cubicBezTo>
                      <a:pt x="15766" y="20142"/>
                      <a:pt x="15784" y="20375"/>
                      <a:pt x="15820" y="20607"/>
                    </a:cubicBezTo>
                    <a:cubicBezTo>
                      <a:pt x="15569" y="21305"/>
                      <a:pt x="15176" y="22057"/>
                      <a:pt x="15462" y="22773"/>
                    </a:cubicBezTo>
                    <a:cubicBezTo>
                      <a:pt x="15480" y="22800"/>
                      <a:pt x="15507" y="22813"/>
                      <a:pt x="15531" y="22813"/>
                    </a:cubicBezTo>
                    <a:cubicBezTo>
                      <a:pt x="15556" y="22813"/>
                      <a:pt x="15578" y="22800"/>
                      <a:pt x="15587" y="22773"/>
                    </a:cubicBezTo>
                    <a:cubicBezTo>
                      <a:pt x="15694" y="22558"/>
                      <a:pt x="15784" y="22361"/>
                      <a:pt x="15909" y="22164"/>
                    </a:cubicBezTo>
                    <a:lnTo>
                      <a:pt x="15909" y="22164"/>
                    </a:lnTo>
                    <a:cubicBezTo>
                      <a:pt x="15891" y="22540"/>
                      <a:pt x="15891" y="22934"/>
                      <a:pt x="15873" y="23310"/>
                    </a:cubicBezTo>
                    <a:cubicBezTo>
                      <a:pt x="15873" y="23345"/>
                      <a:pt x="15927" y="23381"/>
                      <a:pt x="15981" y="23381"/>
                    </a:cubicBezTo>
                    <a:cubicBezTo>
                      <a:pt x="16536" y="23149"/>
                      <a:pt x="16768" y="22558"/>
                      <a:pt x="16750" y="21985"/>
                    </a:cubicBezTo>
                    <a:lnTo>
                      <a:pt x="16750" y="21985"/>
                    </a:lnTo>
                    <a:cubicBezTo>
                      <a:pt x="17072" y="22397"/>
                      <a:pt x="17484" y="22737"/>
                      <a:pt x="17949" y="22987"/>
                    </a:cubicBezTo>
                    <a:cubicBezTo>
                      <a:pt x="17959" y="22991"/>
                      <a:pt x="17968" y="22992"/>
                      <a:pt x="17976" y="22992"/>
                    </a:cubicBezTo>
                    <a:cubicBezTo>
                      <a:pt x="18015" y="22992"/>
                      <a:pt x="18042" y="22960"/>
                      <a:pt x="18057" y="22916"/>
                    </a:cubicBezTo>
                    <a:cubicBezTo>
                      <a:pt x="18021" y="22433"/>
                      <a:pt x="17878" y="21967"/>
                      <a:pt x="17627" y="21556"/>
                    </a:cubicBezTo>
                    <a:lnTo>
                      <a:pt x="17627" y="21556"/>
                    </a:lnTo>
                    <a:lnTo>
                      <a:pt x="17681" y="21592"/>
                    </a:lnTo>
                    <a:cubicBezTo>
                      <a:pt x="17887" y="21733"/>
                      <a:pt x="18260" y="21968"/>
                      <a:pt x="18580" y="21968"/>
                    </a:cubicBezTo>
                    <a:cubicBezTo>
                      <a:pt x="18704" y="21968"/>
                      <a:pt x="18820" y="21932"/>
                      <a:pt x="18916" y="21842"/>
                    </a:cubicBezTo>
                    <a:cubicBezTo>
                      <a:pt x="19399" y="21395"/>
                      <a:pt x="18880" y="21001"/>
                      <a:pt x="18271" y="20751"/>
                    </a:cubicBezTo>
                    <a:lnTo>
                      <a:pt x="18540" y="20751"/>
                    </a:lnTo>
                    <a:cubicBezTo>
                      <a:pt x="19202" y="20679"/>
                      <a:pt x="19274" y="20124"/>
                      <a:pt x="19023" y="19587"/>
                    </a:cubicBezTo>
                    <a:cubicBezTo>
                      <a:pt x="19005" y="19561"/>
                      <a:pt x="18978" y="19547"/>
                      <a:pt x="18951" y="19547"/>
                    </a:cubicBezTo>
                    <a:cubicBezTo>
                      <a:pt x="18925" y="19547"/>
                      <a:pt x="18898" y="19561"/>
                      <a:pt x="18880" y="19587"/>
                    </a:cubicBezTo>
                    <a:cubicBezTo>
                      <a:pt x="18651" y="19935"/>
                      <a:pt x="18211" y="20035"/>
                      <a:pt x="17748" y="20035"/>
                    </a:cubicBezTo>
                    <a:cubicBezTo>
                      <a:pt x="17305" y="20035"/>
                      <a:pt x="16841" y="19944"/>
                      <a:pt x="16518" y="19892"/>
                    </a:cubicBezTo>
                    <a:cubicBezTo>
                      <a:pt x="16512" y="19890"/>
                      <a:pt x="16506" y="19889"/>
                      <a:pt x="16501" y="19889"/>
                    </a:cubicBezTo>
                    <a:cubicBezTo>
                      <a:pt x="16461" y="19889"/>
                      <a:pt x="16452" y="19947"/>
                      <a:pt x="16500" y="19963"/>
                    </a:cubicBezTo>
                    <a:cubicBezTo>
                      <a:pt x="16811" y="20093"/>
                      <a:pt x="17261" y="20189"/>
                      <a:pt x="17706" y="20189"/>
                    </a:cubicBezTo>
                    <a:cubicBezTo>
                      <a:pt x="18180" y="20189"/>
                      <a:pt x="18647" y="20080"/>
                      <a:pt x="18934" y="19784"/>
                    </a:cubicBezTo>
                    <a:lnTo>
                      <a:pt x="18934" y="19784"/>
                    </a:lnTo>
                    <a:cubicBezTo>
                      <a:pt x="19023" y="20017"/>
                      <a:pt x="19077" y="20250"/>
                      <a:pt x="18898" y="20428"/>
                    </a:cubicBezTo>
                    <a:cubicBezTo>
                      <a:pt x="18781" y="20557"/>
                      <a:pt x="18588" y="20586"/>
                      <a:pt x="18409" y="20586"/>
                    </a:cubicBezTo>
                    <a:cubicBezTo>
                      <a:pt x="18313" y="20586"/>
                      <a:pt x="18221" y="20578"/>
                      <a:pt x="18146" y="20572"/>
                    </a:cubicBezTo>
                    <a:cubicBezTo>
                      <a:pt x="17645" y="20536"/>
                      <a:pt x="17269" y="20285"/>
                      <a:pt x="16804" y="20142"/>
                    </a:cubicBezTo>
                    <a:lnTo>
                      <a:pt x="16786" y="20142"/>
                    </a:lnTo>
                    <a:cubicBezTo>
                      <a:pt x="16571" y="19999"/>
                      <a:pt x="16339" y="19927"/>
                      <a:pt x="16088" y="19892"/>
                    </a:cubicBezTo>
                    <a:lnTo>
                      <a:pt x="16088" y="19856"/>
                    </a:lnTo>
                    <a:cubicBezTo>
                      <a:pt x="16078" y="19825"/>
                      <a:pt x="16043" y="19806"/>
                      <a:pt x="16009" y="19806"/>
                    </a:cubicBezTo>
                    <a:cubicBezTo>
                      <a:pt x="15984" y="19806"/>
                      <a:pt x="15960" y="19815"/>
                      <a:pt x="15945" y="19838"/>
                    </a:cubicBezTo>
                    <a:cubicBezTo>
                      <a:pt x="15927" y="19820"/>
                      <a:pt x="15891" y="19802"/>
                      <a:pt x="15873" y="19802"/>
                    </a:cubicBezTo>
                    <a:cubicBezTo>
                      <a:pt x="15873" y="19766"/>
                      <a:pt x="15856" y="19731"/>
                      <a:pt x="15856" y="19695"/>
                    </a:cubicBezTo>
                    <a:cubicBezTo>
                      <a:pt x="15848" y="19663"/>
                      <a:pt x="15819" y="19649"/>
                      <a:pt x="15791" y="19649"/>
                    </a:cubicBezTo>
                    <a:cubicBezTo>
                      <a:pt x="15755" y="19649"/>
                      <a:pt x="15720" y="19672"/>
                      <a:pt x="15730" y="19713"/>
                    </a:cubicBezTo>
                    <a:lnTo>
                      <a:pt x="15730" y="19748"/>
                    </a:lnTo>
                    <a:cubicBezTo>
                      <a:pt x="15265" y="19230"/>
                      <a:pt x="14836" y="18693"/>
                      <a:pt x="14406" y="18156"/>
                    </a:cubicBezTo>
                    <a:cubicBezTo>
                      <a:pt x="13887" y="17476"/>
                      <a:pt x="13529" y="16724"/>
                      <a:pt x="13064" y="16008"/>
                    </a:cubicBezTo>
                    <a:lnTo>
                      <a:pt x="13010" y="15847"/>
                    </a:lnTo>
                    <a:cubicBezTo>
                      <a:pt x="12921" y="15525"/>
                      <a:pt x="12813" y="15203"/>
                      <a:pt x="12706" y="14881"/>
                    </a:cubicBezTo>
                    <a:lnTo>
                      <a:pt x="12706" y="14881"/>
                    </a:lnTo>
                    <a:cubicBezTo>
                      <a:pt x="13781" y="16555"/>
                      <a:pt x="15549" y="18229"/>
                      <a:pt x="17346" y="18229"/>
                    </a:cubicBezTo>
                    <a:cubicBezTo>
                      <a:pt x="17374" y="18229"/>
                      <a:pt x="17402" y="18228"/>
                      <a:pt x="17430" y="18227"/>
                    </a:cubicBezTo>
                    <a:cubicBezTo>
                      <a:pt x="17502" y="18227"/>
                      <a:pt x="17538" y="18138"/>
                      <a:pt x="17484" y="18084"/>
                    </a:cubicBezTo>
                    <a:cubicBezTo>
                      <a:pt x="16679" y="17225"/>
                      <a:pt x="16124" y="16026"/>
                      <a:pt x="15176" y="15293"/>
                    </a:cubicBezTo>
                    <a:cubicBezTo>
                      <a:pt x="14406" y="14702"/>
                      <a:pt x="13386" y="14344"/>
                      <a:pt x="12634" y="13736"/>
                    </a:cubicBezTo>
                    <a:cubicBezTo>
                      <a:pt x="12491" y="13557"/>
                      <a:pt x="12348" y="13360"/>
                      <a:pt x="12205" y="13181"/>
                    </a:cubicBezTo>
                    <a:cubicBezTo>
                      <a:pt x="12200" y="13176"/>
                      <a:pt x="12193" y="13174"/>
                      <a:pt x="12185" y="13174"/>
                    </a:cubicBezTo>
                    <a:cubicBezTo>
                      <a:pt x="12163" y="13174"/>
                      <a:pt x="12138" y="13191"/>
                      <a:pt x="12151" y="13217"/>
                    </a:cubicBezTo>
                    <a:cubicBezTo>
                      <a:pt x="12169" y="13253"/>
                      <a:pt x="12187" y="13288"/>
                      <a:pt x="12205" y="13324"/>
                    </a:cubicBezTo>
                    <a:cubicBezTo>
                      <a:pt x="12133" y="13235"/>
                      <a:pt x="12062" y="13145"/>
                      <a:pt x="11990" y="13056"/>
                    </a:cubicBezTo>
                    <a:cubicBezTo>
                      <a:pt x="11686" y="12340"/>
                      <a:pt x="11382" y="11642"/>
                      <a:pt x="11095" y="10926"/>
                    </a:cubicBezTo>
                    <a:lnTo>
                      <a:pt x="11095" y="10926"/>
                    </a:lnTo>
                    <a:lnTo>
                      <a:pt x="11256" y="11016"/>
                    </a:lnTo>
                    <a:cubicBezTo>
                      <a:pt x="11400" y="11248"/>
                      <a:pt x="11561" y="11463"/>
                      <a:pt x="11758" y="11642"/>
                    </a:cubicBezTo>
                    <a:cubicBezTo>
                      <a:pt x="11936" y="11875"/>
                      <a:pt x="12169" y="12054"/>
                      <a:pt x="12438" y="12143"/>
                    </a:cubicBezTo>
                    <a:cubicBezTo>
                      <a:pt x="12445" y="12145"/>
                      <a:pt x="12452" y="12147"/>
                      <a:pt x="12460" y="12147"/>
                    </a:cubicBezTo>
                    <a:cubicBezTo>
                      <a:pt x="12513" y="12147"/>
                      <a:pt x="12576" y="12098"/>
                      <a:pt x="12545" y="12036"/>
                    </a:cubicBezTo>
                    <a:cubicBezTo>
                      <a:pt x="12259" y="11409"/>
                      <a:pt x="11704" y="10926"/>
                      <a:pt x="11024" y="10747"/>
                    </a:cubicBezTo>
                    <a:cubicBezTo>
                      <a:pt x="10576" y="9656"/>
                      <a:pt x="10236" y="8510"/>
                      <a:pt x="10022" y="7347"/>
                    </a:cubicBezTo>
                    <a:cubicBezTo>
                      <a:pt x="10022" y="7150"/>
                      <a:pt x="10040" y="6936"/>
                      <a:pt x="10058" y="6739"/>
                    </a:cubicBezTo>
                    <a:cubicBezTo>
                      <a:pt x="10165" y="7240"/>
                      <a:pt x="10415" y="7741"/>
                      <a:pt x="10809" y="7920"/>
                    </a:cubicBezTo>
                    <a:cubicBezTo>
                      <a:pt x="10822" y="7926"/>
                      <a:pt x="10836" y="7929"/>
                      <a:pt x="10850" y="7929"/>
                    </a:cubicBezTo>
                    <a:cubicBezTo>
                      <a:pt x="10910" y="7929"/>
                      <a:pt x="10967" y="7871"/>
                      <a:pt x="10952" y="7812"/>
                    </a:cubicBezTo>
                    <a:cubicBezTo>
                      <a:pt x="10845" y="7168"/>
                      <a:pt x="10702" y="6327"/>
                      <a:pt x="10111" y="5933"/>
                    </a:cubicBezTo>
                    <a:cubicBezTo>
                      <a:pt x="10290" y="3947"/>
                      <a:pt x="10648" y="1997"/>
                      <a:pt x="11167" y="64"/>
                    </a:cubicBezTo>
                    <a:cubicBezTo>
                      <a:pt x="11177" y="24"/>
                      <a:pt x="11148" y="0"/>
                      <a:pt x="1111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7"/>
              <p:cNvSpPr/>
              <p:nvPr/>
            </p:nvSpPr>
            <p:spPr>
              <a:xfrm>
                <a:off x="6108250" y="409357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1015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2" y="1463"/>
                      <a:pt x="69" y="1460"/>
                    </a:cubicBezTo>
                    <a:cubicBezTo>
                      <a:pt x="463" y="1030"/>
                      <a:pt x="785" y="565"/>
                      <a:pt x="1035" y="46"/>
                    </a:cubicBezTo>
                    <a:cubicBezTo>
                      <a:pt x="1058" y="23"/>
                      <a:pt x="1038" y="1"/>
                      <a:pt x="101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7"/>
              <p:cNvSpPr/>
              <p:nvPr/>
            </p:nvSpPr>
            <p:spPr>
              <a:xfrm>
                <a:off x="6318650" y="40577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8"/>
                    </a:cubicBezTo>
                    <a:cubicBezTo>
                      <a:pt x="261" y="317"/>
                      <a:pt x="529" y="567"/>
                      <a:pt x="833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1" y="496"/>
                      <a:pt x="350" y="227"/>
                      <a:pt x="64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7"/>
              <p:cNvSpPr/>
              <p:nvPr/>
            </p:nvSpPr>
            <p:spPr>
              <a:xfrm>
                <a:off x="6237925" y="4204600"/>
                <a:ext cx="2357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0" extrusionOk="0">
                    <a:moveTo>
                      <a:pt x="286" y="329"/>
                    </a:moveTo>
                    <a:lnTo>
                      <a:pt x="286" y="329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81"/>
                      <a:pt x="501" y="884"/>
                      <a:pt x="430" y="687"/>
                    </a:cubicBezTo>
                    <a:cubicBezTo>
                      <a:pt x="376" y="580"/>
                      <a:pt x="340" y="455"/>
                      <a:pt x="286" y="329"/>
                    </a:cubicBezTo>
                    <a:close/>
                    <a:moveTo>
                      <a:pt x="61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18" y="132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0"/>
                    </a:cubicBezTo>
                    <a:cubicBezTo>
                      <a:pt x="877" y="1009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90" y="7"/>
                    </a:cubicBezTo>
                    <a:cubicBezTo>
                      <a:pt x="80" y="2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7"/>
              <p:cNvSpPr/>
              <p:nvPr/>
            </p:nvSpPr>
            <p:spPr>
              <a:xfrm>
                <a:off x="6410325" y="45804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1" y="26"/>
                      <a:pt x="29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37"/>
              <p:cNvSpPr/>
              <p:nvPr/>
            </p:nvSpPr>
            <p:spPr>
              <a:xfrm>
                <a:off x="6219125" y="48150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7" y="197"/>
                      <a:pt x="36" y="304"/>
                      <a:pt x="0" y="447"/>
                    </a:cubicBezTo>
                    <a:cubicBezTo>
                      <a:pt x="0" y="465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37"/>
              <p:cNvSpPr/>
              <p:nvPr/>
            </p:nvSpPr>
            <p:spPr>
              <a:xfrm>
                <a:off x="6399425" y="4663300"/>
                <a:ext cx="181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43" extrusionOk="0">
                    <a:moveTo>
                      <a:pt x="233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1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37"/>
              <p:cNvSpPr/>
              <p:nvPr/>
            </p:nvSpPr>
            <p:spPr>
              <a:xfrm>
                <a:off x="6024950" y="4532050"/>
                <a:ext cx="160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73" y="169"/>
                      <a:pt x="198" y="187"/>
                      <a:pt x="287" y="241"/>
                    </a:cubicBezTo>
                    <a:cubicBezTo>
                      <a:pt x="395" y="313"/>
                      <a:pt x="484" y="402"/>
                      <a:pt x="538" y="509"/>
                    </a:cubicBezTo>
                    <a:cubicBezTo>
                      <a:pt x="544" y="527"/>
                      <a:pt x="558" y="535"/>
                      <a:pt x="573" y="535"/>
                    </a:cubicBezTo>
                    <a:cubicBezTo>
                      <a:pt x="603" y="535"/>
                      <a:pt x="639" y="503"/>
                      <a:pt x="627" y="456"/>
                    </a:cubicBezTo>
                    <a:cubicBezTo>
                      <a:pt x="592" y="330"/>
                      <a:pt x="502" y="223"/>
                      <a:pt x="413" y="134"/>
                    </a:cubicBezTo>
                    <a:cubicBezTo>
                      <a:pt x="337" y="73"/>
                      <a:pt x="224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37"/>
              <p:cNvSpPr/>
              <p:nvPr/>
            </p:nvSpPr>
            <p:spPr>
              <a:xfrm>
                <a:off x="6371675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5" y="1265"/>
                    </a:cubicBezTo>
                    <a:cubicBezTo>
                      <a:pt x="466" y="996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5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7"/>
              <p:cNvSpPr/>
              <p:nvPr/>
            </p:nvSpPr>
            <p:spPr>
              <a:xfrm>
                <a:off x="6249550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cubicBezTo>
                      <a:pt x="322" y="667"/>
                      <a:pt x="430" y="899"/>
                      <a:pt x="466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27"/>
                      <a:pt x="36" y="362"/>
                    </a:cubicBezTo>
                    <a:cubicBezTo>
                      <a:pt x="36" y="750"/>
                      <a:pt x="84" y="1263"/>
                      <a:pt x="447" y="1263"/>
                    </a:cubicBezTo>
                    <a:cubicBezTo>
                      <a:pt x="470" y="1263"/>
                      <a:pt x="494" y="1261"/>
                      <a:pt x="519" y="1257"/>
                    </a:cubicBezTo>
                    <a:cubicBezTo>
                      <a:pt x="555" y="1257"/>
                      <a:pt x="573" y="1239"/>
                      <a:pt x="573" y="1204"/>
                    </a:cubicBezTo>
                    <a:cubicBezTo>
                      <a:pt x="537" y="881"/>
                      <a:pt x="394" y="577"/>
                      <a:pt x="144" y="345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7"/>
              <p:cNvSpPr/>
              <p:nvPr/>
            </p:nvSpPr>
            <p:spPr>
              <a:xfrm>
                <a:off x="6135900" y="3067400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2508" y="849"/>
                    </a:moveTo>
                    <a:cubicBezTo>
                      <a:pt x="2663" y="849"/>
                      <a:pt x="2890" y="1001"/>
                      <a:pt x="3025" y="1115"/>
                    </a:cubicBezTo>
                    <a:cubicBezTo>
                      <a:pt x="3687" y="1670"/>
                      <a:pt x="3705" y="2511"/>
                      <a:pt x="3705" y="3298"/>
                    </a:cubicBezTo>
                    <a:cubicBezTo>
                      <a:pt x="3669" y="3227"/>
                      <a:pt x="3652" y="3137"/>
                      <a:pt x="3634" y="3066"/>
                    </a:cubicBezTo>
                    <a:lnTo>
                      <a:pt x="3634" y="2941"/>
                    </a:lnTo>
                    <a:lnTo>
                      <a:pt x="3616" y="2941"/>
                    </a:lnTo>
                    <a:lnTo>
                      <a:pt x="3616" y="3012"/>
                    </a:lnTo>
                    <a:cubicBezTo>
                      <a:pt x="3580" y="2905"/>
                      <a:pt x="3544" y="2797"/>
                      <a:pt x="3508" y="2708"/>
                    </a:cubicBezTo>
                    <a:cubicBezTo>
                      <a:pt x="3501" y="2685"/>
                      <a:pt x="3484" y="2676"/>
                      <a:pt x="3468" y="2676"/>
                    </a:cubicBezTo>
                    <a:cubicBezTo>
                      <a:pt x="3446" y="2676"/>
                      <a:pt x="3426" y="2695"/>
                      <a:pt x="3437" y="2726"/>
                    </a:cubicBezTo>
                    <a:cubicBezTo>
                      <a:pt x="3544" y="3048"/>
                      <a:pt x="3616" y="3370"/>
                      <a:pt x="3705" y="3710"/>
                    </a:cubicBezTo>
                    <a:lnTo>
                      <a:pt x="3705" y="3728"/>
                    </a:lnTo>
                    <a:cubicBezTo>
                      <a:pt x="3347" y="3298"/>
                      <a:pt x="3025" y="2833"/>
                      <a:pt x="2721" y="2368"/>
                    </a:cubicBezTo>
                    <a:lnTo>
                      <a:pt x="2703" y="2368"/>
                    </a:lnTo>
                    <a:cubicBezTo>
                      <a:pt x="2506" y="1992"/>
                      <a:pt x="2381" y="1563"/>
                      <a:pt x="2345" y="1151"/>
                    </a:cubicBezTo>
                    <a:cubicBezTo>
                      <a:pt x="2323" y="927"/>
                      <a:pt x="2397" y="849"/>
                      <a:pt x="2508" y="849"/>
                    </a:cubicBezTo>
                    <a:close/>
                    <a:moveTo>
                      <a:pt x="4672" y="375"/>
                    </a:moveTo>
                    <a:cubicBezTo>
                      <a:pt x="4805" y="375"/>
                      <a:pt x="4868" y="750"/>
                      <a:pt x="4868" y="954"/>
                    </a:cubicBezTo>
                    <a:cubicBezTo>
                      <a:pt x="4868" y="1241"/>
                      <a:pt x="4833" y="1509"/>
                      <a:pt x="4815" y="1777"/>
                    </a:cubicBezTo>
                    <a:cubicBezTo>
                      <a:pt x="4779" y="2243"/>
                      <a:pt x="4707" y="2708"/>
                      <a:pt x="4600" y="3155"/>
                    </a:cubicBezTo>
                    <a:cubicBezTo>
                      <a:pt x="4636" y="2923"/>
                      <a:pt x="4618" y="2690"/>
                      <a:pt x="4564" y="2457"/>
                    </a:cubicBezTo>
                    <a:cubicBezTo>
                      <a:pt x="4564" y="2457"/>
                      <a:pt x="4546" y="2439"/>
                      <a:pt x="4546" y="2439"/>
                    </a:cubicBezTo>
                    <a:lnTo>
                      <a:pt x="4528" y="2439"/>
                    </a:lnTo>
                    <a:cubicBezTo>
                      <a:pt x="4511" y="2439"/>
                      <a:pt x="4511" y="2457"/>
                      <a:pt x="4511" y="2457"/>
                    </a:cubicBezTo>
                    <a:cubicBezTo>
                      <a:pt x="4403" y="2726"/>
                      <a:pt x="4457" y="3155"/>
                      <a:pt x="4439" y="3424"/>
                    </a:cubicBezTo>
                    <a:cubicBezTo>
                      <a:pt x="4439" y="3513"/>
                      <a:pt x="4421" y="3621"/>
                      <a:pt x="4421" y="3728"/>
                    </a:cubicBezTo>
                    <a:cubicBezTo>
                      <a:pt x="4153" y="2708"/>
                      <a:pt x="4009" y="1581"/>
                      <a:pt x="4475" y="596"/>
                    </a:cubicBezTo>
                    <a:cubicBezTo>
                      <a:pt x="4552" y="436"/>
                      <a:pt x="4618" y="375"/>
                      <a:pt x="4672" y="375"/>
                    </a:cubicBezTo>
                    <a:close/>
                    <a:moveTo>
                      <a:pt x="1419" y="2658"/>
                    </a:moveTo>
                    <a:cubicBezTo>
                      <a:pt x="1472" y="2658"/>
                      <a:pt x="1546" y="2684"/>
                      <a:pt x="1647" y="2744"/>
                    </a:cubicBezTo>
                    <a:cubicBezTo>
                      <a:pt x="2059" y="3030"/>
                      <a:pt x="2435" y="3370"/>
                      <a:pt x="2757" y="3764"/>
                    </a:cubicBezTo>
                    <a:cubicBezTo>
                      <a:pt x="2954" y="3978"/>
                      <a:pt x="3133" y="4211"/>
                      <a:pt x="3294" y="4462"/>
                    </a:cubicBezTo>
                    <a:cubicBezTo>
                      <a:pt x="3401" y="4712"/>
                      <a:pt x="3491" y="4981"/>
                      <a:pt x="3562" y="5267"/>
                    </a:cubicBezTo>
                    <a:cubicBezTo>
                      <a:pt x="3347" y="4963"/>
                      <a:pt x="3115" y="4676"/>
                      <a:pt x="2900" y="4372"/>
                    </a:cubicBezTo>
                    <a:cubicBezTo>
                      <a:pt x="2893" y="4358"/>
                      <a:pt x="2881" y="4353"/>
                      <a:pt x="2869" y="4353"/>
                    </a:cubicBezTo>
                    <a:cubicBezTo>
                      <a:pt x="2849" y="4353"/>
                      <a:pt x="2828" y="4368"/>
                      <a:pt x="2828" y="4390"/>
                    </a:cubicBezTo>
                    <a:cubicBezTo>
                      <a:pt x="2989" y="4766"/>
                      <a:pt x="3204" y="5124"/>
                      <a:pt x="3473" y="5428"/>
                    </a:cubicBezTo>
                    <a:cubicBezTo>
                      <a:pt x="3562" y="5535"/>
                      <a:pt x="3634" y="5643"/>
                      <a:pt x="3723" y="5750"/>
                    </a:cubicBezTo>
                    <a:cubicBezTo>
                      <a:pt x="2685" y="5714"/>
                      <a:pt x="2238" y="4766"/>
                      <a:pt x="1844" y="3943"/>
                    </a:cubicBezTo>
                    <a:lnTo>
                      <a:pt x="1844" y="3925"/>
                    </a:lnTo>
                    <a:cubicBezTo>
                      <a:pt x="1737" y="3692"/>
                      <a:pt x="1594" y="3477"/>
                      <a:pt x="1468" y="3263"/>
                    </a:cubicBezTo>
                    <a:cubicBezTo>
                      <a:pt x="1327" y="3022"/>
                      <a:pt x="1219" y="2658"/>
                      <a:pt x="1419" y="2658"/>
                    </a:cubicBezTo>
                    <a:close/>
                    <a:moveTo>
                      <a:pt x="6427" y="2761"/>
                    </a:moveTo>
                    <a:lnTo>
                      <a:pt x="6427" y="2761"/>
                    </a:lnTo>
                    <a:cubicBezTo>
                      <a:pt x="6478" y="2761"/>
                      <a:pt x="6425" y="4106"/>
                      <a:pt x="6372" y="4265"/>
                    </a:cubicBezTo>
                    <a:cubicBezTo>
                      <a:pt x="6193" y="4945"/>
                      <a:pt x="5817" y="5517"/>
                      <a:pt x="5423" y="6090"/>
                    </a:cubicBezTo>
                    <a:cubicBezTo>
                      <a:pt x="5566" y="5625"/>
                      <a:pt x="5710" y="5160"/>
                      <a:pt x="5871" y="4748"/>
                    </a:cubicBezTo>
                    <a:cubicBezTo>
                      <a:pt x="5892" y="4705"/>
                      <a:pt x="5861" y="4681"/>
                      <a:pt x="5830" y="4681"/>
                    </a:cubicBezTo>
                    <a:cubicBezTo>
                      <a:pt x="5809" y="4681"/>
                      <a:pt x="5788" y="4691"/>
                      <a:pt x="5781" y="4712"/>
                    </a:cubicBezTo>
                    <a:cubicBezTo>
                      <a:pt x="5495" y="5392"/>
                      <a:pt x="5262" y="6090"/>
                      <a:pt x="4976" y="6770"/>
                    </a:cubicBezTo>
                    <a:cubicBezTo>
                      <a:pt x="4958" y="5625"/>
                      <a:pt x="5226" y="4515"/>
                      <a:pt x="5763" y="3513"/>
                    </a:cubicBezTo>
                    <a:cubicBezTo>
                      <a:pt x="5906" y="3209"/>
                      <a:pt x="6139" y="2958"/>
                      <a:pt x="6425" y="2762"/>
                    </a:cubicBezTo>
                    <a:cubicBezTo>
                      <a:pt x="6426" y="2761"/>
                      <a:pt x="6427" y="2761"/>
                      <a:pt x="6427" y="2761"/>
                    </a:cubicBezTo>
                    <a:close/>
                    <a:moveTo>
                      <a:pt x="932" y="6287"/>
                    </a:moveTo>
                    <a:cubicBezTo>
                      <a:pt x="1379" y="6305"/>
                      <a:pt x="1773" y="6591"/>
                      <a:pt x="2095" y="6860"/>
                    </a:cubicBezTo>
                    <a:cubicBezTo>
                      <a:pt x="2614" y="7271"/>
                      <a:pt x="2900" y="7844"/>
                      <a:pt x="3312" y="8327"/>
                    </a:cubicBezTo>
                    <a:cubicBezTo>
                      <a:pt x="2989" y="8094"/>
                      <a:pt x="2649" y="7880"/>
                      <a:pt x="2327" y="7665"/>
                    </a:cubicBezTo>
                    <a:cubicBezTo>
                      <a:pt x="2321" y="7658"/>
                      <a:pt x="2313" y="7655"/>
                      <a:pt x="2306" y="7655"/>
                    </a:cubicBezTo>
                    <a:cubicBezTo>
                      <a:pt x="2275" y="7655"/>
                      <a:pt x="2248" y="7707"/>
                      <a:pt x="2292" y="7736"/>
                    </a:cubicBezTo>
                    <a:cubicBezTo>
                      <a:pt x="2667" y="8023"/>
                      <a:pt x="3079" y="8291"/>
                      <a:pt x="3455" y="8613"/>
                    </a:cubicBezTo>
                    <a:cubicBezTo>
                      <a:pt x="3508" y="8649"/>
                      <a:pt x="3544" y="8703"/>
                      <a:pt x="3598" y="8756"/>
                    </a:cubicBezTo>
                    <a:cubicBezTo>
                      <a:pt x="3512" y="8774"/>
                      <a:pt x="3426" y="8782"/>
                      <a:pt x="3341" y="8782"/>
                    </a:cubicBezTo>
                    <a:cubicBezTo>
                      <a:pt x="2357" y="8782"/>
                      <a:pt x="1416" y="7705"/>
                      <a:pt x="1021" y="6931"/>
                    </a:cubicBezTo>
                    <a:lnTo>
                      <a:pt x="1021" y="6913"/>
                    </a:lnTo>
                    <a:cubicBezTo>
                      <a:pt x="967" y="6806"/>
                      <a:pt x="770" y="6287"/>
                      <a:pt x="932" y="6287"/>
                    </a:cubicBezTo>
                    <a:close/>
                    <a:moveTo>
                      <a:pt x="7279" y="6709"/>
                    </a:moveTo>
                    <a:cubicBezTo>
                      <a:pt x="7691" y="6709"/>
                      <a:pt x="6911" y="8682"/>
                      <a:pt x="6783" y="8953"/>
                    </a:cubicBezTo>
                    <a:cubicBezTo>
                      <a:pt x="6390" y="9830"/>
                      <a:pt x="5710" y="10403"/>
                      <a:pt x="5101" y="11101"/>
                    </a:cubicBezTo>
                    <a:cubicBezTo>
                      <a:pt x="5548" y="10421"/>
                      <a:pt x="5942" y="9669"/>
                      <a:pt x="6336" y="8989"/>
                    </a:cubicBezTo>
                    <a:cubicBezTo>
                      <a:pt x="6349" y="8938"/>
                      <a:pt x="6306" y="8896"/>
                      <a:pt x="6268" y="8896"/>
                    </a:cubicBezTo>
                    <a:cubicBezTo>
                      <a:pt x="6253" y="8896"/>
                      <a:pt x="6239" y="8902"/>
                      <a:pt x="6228" y="8918"/>
                    </a:cubicBezTo>
                    <a:cubicBezTo>
                      <a:pt x="5835" y="9580"/>
                      <a:pt x="5405" y="10206"/>
                      <a:pt x="4976" y="10832"/>
                    </a:cubicBezTo>
                    <a:cubicBezTo>
                      <a:pt x="5191" y="9186"/>
                      <a:pt x="5638" y="7844"/>
                      <a:pt x="7070" y="6806"/>
                    </a:cubicBezTo>
                    <a:cubicBezTo>
                      <a:pt x="7160" y="6739"/>
                      <a:pt x="7229" y="6709"/>
                      <a:pt x="7279" y="6709"/>
                    </a:cubicBezTo>
                    <a:close/>
                    <a:moveTo>
                      <a:pt x="216" y="9723"/>
                    </a:moveTo>
                    <a:cubicBezTo>
                      <a:pt x="985" y="9776"/>
                      <a:pt x="1719" y="10295"/>
                      <a:pt x="2274" y="10779"/>
                    </a:cubicBezTo>
                    <a:cubicBezTo>
                      <a:pt x="2757" y="11190"/>
                      <a:pt x="3025" y="11673"/>
                      <a:pt x="3347" y="12174"/>
                    </a:cubicBezTo>
                    <a:cubicBezTo>
                      <a:pt x="2989" y="11888"/>
                      <a:pt x="2596" y="11655"/>
                      <a:pt x="2345" y="11494"/>
                    </a:cubicBezTo>
                    <a:cubicBezTo>
                      <a:pt x="2337" y="11489"/>
                      <a:pt x="2328" y="11486"/>
                      <a:pt x="2320" y="11486"/>
                    </a:cubicBezTo>
                    <a:cubicBezTo>
                      <a:pt x="2277" y="11486"/>
                      <a:pt x="2247" y="11554"/>
                      <a:pt x="2292" y="11584"/>
                    </a:cubicBezTo>
                    <a:cubicBezTo>
                      <a:pt x="2649" y="11817"/>
                      <a:pt x="2989" y="12103"/>
                      <a:pt x="3329" y="12389"/>
                    </a:cubicBezTo>
                    <a:cubicBezTo>
                      <a:pt x="3383" y="12461"/>
                      <a:pt x="3455" y="12532"/>
                      <a:pt x="3508" y="12604"/>
                    </a:cubicBezTo>
                    <a:cubicBezTo>
                      <a:pt x="3447" y="12609"/>
                      <a:pt x="3387" y="12612"/>
                      <a:pt x="3328" y="12612"/>
                    </a:cubicBezTo>
                    <a:cubicBezTo>
                      <a:pt x="2425" y="12612"/>
                      <a:pt x="1807" y="11988"/>
                      <a:pt x="1236" y="11333"/>
                    </a:cubicBezTo>
                    <a:cubicBezTo>
                      <a:pt x="985" y="11065"/>
                      <a:pt x="753" y="10761"/>
                      <a:pt x="538" y="10457"/>
                    </a:cubicBezTo>
                    <a:cubicBezTo>
                      <a:pt x="484" y="10385"/>
                      <a:pt x="90" y="9723"/>
                      <a:pt x="216" y="9723"/>
                    </a:cubicBezTo>
                    <a:close/>
                    <a:moveTo>
                      <a:pt x="7937" y="10876"/>
                    </a:moveTo>
                    <a:cubicBezTo>
                      <a:pt x="8104" y="10876"/>
                      <a:pt x="8193" y="11044"/>
                      <a:pt x="8107" y="11512"/>
                    </a:cubicBezTo>
                    <a:cubicBezTo>
                      <a:pt x="7982" y="12103"/>
                      <a:pt x="7732" y="12658"/>
                      <a:pt x="7392" y="13141"/>
                    </a:cubicBezTo>
                    <a:cubicBezTo>
                      <a:pt x="6891" y="13982"/>
                      <a:pt x="6121" y="14554"/>
                      <a:pt x="5352" y="15091"/>
                    </a:cubicBezTo>
                    <a:cubicBezTo>
                      <a:pt x="5871" y="14411"/>
                      <a:pt x="6354" y="13696"/>
                      <a:pt x="6783" y="12962"/>
                    </a:cubicBezTo>
                    <a:cubicBezTo>
                      <a:pt x="6796" y="12909"/>
                      <a:pt x="6761" y="12876"/>
                      <a:pt x="6728" y="12876"/>
                    </a:cubicBezTo>
                    <a:cubicBezTo>
                      <a:pt x="6716" y="12876"/>
                      <a:pt x="6703" y="12881"/>
                      <a:pt x="6694" y="12890"/>
                    </a:cubicBezTo>
                    <a:cubicBezTo>
                      <a:pt x="6157" y="13731"/>
                      <a:pt x="5531" y="14519"/>
                      <a:pt x="4833" y="15217"/>
                    </a:cubicBezTo>
                    <a:cubicBezTo>
                      <a:pt x="5119" y="14590"/>
                      <a:pt x="5352" y="13910"/>
                      <a:pt x="5656" y="13284"/>
                    </a:cubicBezTo>
                    <a:cubicBezTo>
                      <a:pt x="6014" y="12532"/>
                      <a:pt x="6640" y="11888"/>
                      <a:pt x="7231" y="11315"/>
                    </a:cubicBezTo>
                    <a:cubicBezTo>
                      <a:pt x="7475" y="11081"/>
                      <a:pt x="7753" y="10876"/>
                      <a:pt x="7937" y="10876"/>
                    </a:cubicBezTo>
                    <a:close/>
                    <a:moveTo>
                      <a:pt x="595" y="13215"/>
                    </a:moveTo>
                    <a:cubicBezTo>
                      <a:pt x="689" y="13215"/>
                      <a:pt x="822" y="13274"/>
                      <a:pt x="932" y="13302"/>
                    </a:cubicBezTo>
                    <a:cubicBezTo>
                      <a:pt x="2095" y="13606"/>
                      <a:pt x="2524" y="14769"/>
                      <a:pt x="2900" y="15825"/>
                    </a:cubicBezTo>
                    <a:cubicBezTo>
                      <a:pt x="2703" y="15610"/>
                      <a:pt x="2488" y="15413"/>
                      <a:pt x="2274" y="15235"/>
                    </a:cubicBezTo>
                    <a:cubicBezTo>
                      <a:pt x="2261" y="15226"/>
                      <a:pt x="2249" y="15223"/>
                      <a:pt x="2237" y="15223"/>
                    </a:cubicBezTo>
                    <a:cubicBezTo>
                      <a:pt x="2200" y="15223"/>
                      <a:pt x="2175" y="15261"/>
                      <a:pt x="2202" y="15288"/>
                    </a:cubicBezTo>
                    <a:cubicBezTo>
                      <a:pt x="2524" y="15610"/>
                      <a:pt x="2811" y="15950"/>
                      <a:pt x="3079" y="16326"/>
                    </a:cubicBezTo>
                    <a:cubicBezTo>
                      <a:pt x="3133" y="16433"/>
                      <a:pt x="3168" y="16541"/>
                      <a:pt x="3222" y="16648"/>
                    </a:cubicBezTo>
                    <a:cubicBezTo>
                      <a:pt x="2399" y="16416"/>
                      <a:pt x="1701" y="15915"/>
                      <a:pt x="1200" y="15217"/>
                    </a:cubicBezTo>
                    <a:cubicBezTo>
                      <a:pt x="949" y="14859"/>
                      <a:pt x="735" y="14447"/>
                      <a:pt x="609" y="14018"/>
                    </a:cubicBezTo>
                    <a:cubicBezTo>
                      <a:pt x="538" y="13839"/>
                      <a:pt x="502" y="13660"/>
                      <a:pt x="484" y="13463"/>
                    </a:cubicBezTo>
                    <a:cubicBezTo>
                      <a:pt x="449" y="13270"/>
                      <a:pt x="504" y="13215"/>
                      <a:pt x="595" y="13215"/>
                    </a:cubicBezTo>
                    <a:close/>
                    <a:moveTo>
                      <a:pt x="7736" y="15747"/>
                    </a:moveTo>
                    <a:cubicBezTo>
                      <a:pt x="7953" y="15747"/>
                      <a:pt x="7516" y="16507"/>
                      <a:pt x="7499" y="16541"/>
                    </a:cubicBezTo>
                    <a:lnTo>
                      <a:pt x="7445" y="16523"/>
                    </a:lnTo>
                    <a:cubicBezTo>
                      <a:pt x="7195" y="16952"/>
                      <a:pt x="6855" y="17328"/>
                      <a:pt x="6443" y="17632"/>
                    </a:cubicBezTo>
                    <a:cubicBezTo>
                      <a:pt x="6032" y="17937"/>
                      <a:pt x="5548" y="17990"/>
                      <a:pt x="5065" y="18044"/>
                    </a:cubicBezTo>
                    <a:cubicBezTo>
                      <a:pt x="5441" y="17829"/>
                      <a:pt x="5745" y="17543"/>
                      <a:pt x="5978" y="17185"/>
                    </a:cubicBezTo>
                    <a:cubicBezTo>
                      <a:pt x="6002" y="17137"/>
                      <a:pt x="5970" y="17098"/>
                      <a:pt x="5936" y="17098"/>
                    </a:cubicBezTo>
                    <a:cubicBezTo>
                      <a:pt x="5918" y="17098"/>
                      <a:pt x="5900" y="17108"/>
                      <a:pt x="5888" y="17131"/>
                    </a:cubicBezTo>
                    <a:cubicBezTo>
                      <a:pt x="5566" y="17561"/>
                      <a:pt x="5137" y="17901"/>
                      <a:pt x="4636" y="18098"/>
                    </a:cubicBezTo>
                    <a:cubicBezTo>
                      <a:pt x="4976" y="17758"/>
                      <a:pt x="5262" y="17346"/>
                      <a:pt x="5602" y="17006"/>
                    </a:cubicBezTo>
                    <a:cubicBezTo>
                      <a:pt x="6193" y="16433"/>
                      <a:pt x="6909" y="16004"/>
                      <a:pt x="7696" y="15753"/>
                    </a:cubicBezTo>
                    <a:cubicBezTo>
                      <a:pt x="7711" y="15749"/>
                      <a:pt x="7725" y="15747"/>
                      <a:pt x="7736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795" y="1008"/>
                      <a:pt x="3866" y="2923"/>
                      <a:pt x="4421" y="4122"/>
                    </a:cubicBezTo>
                    <a:cubicBezTo>
                      <a:pt x="4403" y="4336"/>
                      <a:pt x="4367" y="4533"/>
                      <a:pt x="4314" y="4748"/>
                    </a:cubicBezTo>
                    <a:cubicBezTo>
                      <a:pt x="4278" y="4891"/>
                      <a:pt x="4224" y="5016"/>
                      <a:pt x="4171" y="5160"/>
                    </a:cubicBezTo>
                    <a:cubicBezTo>
                      <a:pt x="4117" y="4766"/>
                      <a:pt x="4027" y="4390"/>
                      <a:pt x="3938" y="4014"/>
                    </a:cubicBezTo>
                    <a:cubicBezTo>
                      <a:pt x="4135" y="3406"/>
                      <a:pt x="3956" y="2529"/>
                      <a:pt x="3759" y="1956"/>
                    </a:cubicBezTo>
                    <a:cubicBezTo>
                      <a:pt x="3544" y="1258"/>
                      <a:pt x="3061" y="722"/>
                      <a:pt x="2292" y="650"/>
                    </a:cubicBezTo>
                    <a:cubicBezTo>
                      <a:pt x="2256" y="650"/>
                      <a:pt x="2220" y="686"/>
                      <a:pt x="2202" y="739"/>
                    </a:cubicBezTo>
                    <a:cubicBezTo>
                      <a:pt x="2184" y="2010"/>
                      <a:pt x="2828" y="3102"/>
                      <a:pt x="3759" y="3961"/>
                    </a:cubicBezTo>
                    <a:lnTo>
                      <a:pt x="3759" y="4104"/>
                    </a:lnTo>
                    <a:cubicBezTo>
                      <a:pt x="3759" y="4157"/>
                      <a:pt x="3795" y="4175"/>
                      <a:pt x="3848" y="4175"/>
                    </a:cubicBezTo>
                    <a:cubicBezTo>
                      <a:pt x="3938" y="4605"/>
                      <a:pt x="4009" y="5034"/>
                      <a:pt x="4063" y="5482"/>
                    </a:cubicBezTo>
                    <a:cubicBezTo>
                      <a:pt x="4045" y="5535"/>
                      <a:pt x="4045" y="5607"/>
                      <a:pt x="4045" y="5679"/>
                    </a:cubicBezTo>
                    <a:cubicBezTo>
                      <a:pt x="4045" y="5714"/>
                      <a:pt x="4063" y="5750"/>
                      <a:pt x="4099" y="5750"/>
                    </a:cubicBezTo>
                    <a:cubicBezTo>
                      <a:pt x="4117" y="5840"/>
                      <a:pt x="4117" y="5929"/>
                      <a:pt x="4135" y="6019"/>
                    </a:cubicBezTo>
                    <a:cubicBezTo>
                      <a:pt x="4045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5" y="5428"/>
                      <a:pt x="3795" y="5374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4" y="3146"/>
                      <a:pt x="1832" y="2436"/>
                      <a:pt x="1396" y="2436"/>
                    </a:cubicBezTo>
                    <a:cubicBezTo>
                      <a:pt x="1339" y="2436"/>
                      <a:pt x="1285" y="2448"/>
                      <a:pt x="1236" y="2475"/>
                    </a:cubicBezTo>
                    <a:cubicBezTo>
                      <a:pt x="735" y="2762"/>
                      <a:pt x="1612" y="3764"/>
                      <a:pt x="1737" y="4050"/>
                    </a:cubicBezTo>
                    <a:cubicBezTo>
                      <a:pt x="2106" y="4805"/>
                      <a:pt x="2601" y="5890"/>
                      <a:pt x="3561" y="5890"/>
                    </a:cubicBezTo>
                    <a:cubicBezTo>
                      <a:pt x="3625" y="5890"/>
                      <a:pt x="3691" y="5885"/>
                      <a:pt x="3759" y="5875"/>
                    </a:cubicBezTo>
                    <a:cubicBezTo>
                      <a:pt x="3777" y="5875"/>
                      <a:pt x="3795" y="5857"/>
                      <a:pt x="3795" y="5840"/>
                    </a:cubicBezTo>
                    <a:cubicBezTo>
                      <a:pt x="3848" y="5911"/>
                      <a:pt x="3902" y="6001"/>
                      <a:pt x="3956" y="6072"/>
                    </a:cubicBezTo>
                    <a:cubicBezTo>
                      <a:pt x="4045" y="6215"/>
                      <a:pt x="4099" y="6376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17" y="9043"/>
                      <a:pt x="3956" y="8828"/>
                      <a:pt x="3741" y="8667"/>
                    </a:cubicBezTo>
                    <a:cubicBezTo>
                      <a:pt x="3687" y="8613"/>
                      <a:pt x="3634" y="8560"/>
                      <a:pt x="3580" y="8506"/>
                    </a:cubicBezTo>
                    <a:cubicBezTo>
                      <a:pt x="3616" y="8488"/>
                      <a:pt x="3634" y="8434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53" y="6072"/>
                      <a:pt x="717" y="6108"/>
                      <a:pt x="717" y="6180"/>
                    </a:cubicBezTo>
                    <a:cubicBezTo>
                      <a:pt x="591" y="7247"/>
                      <a:pt x="2021" y="8934"/>
                      <a:pt x="3232" y="8934"/>
                    </a:cubicBezTo>
                    <a:cubicBezTo>
                      <a:pt x="3402" y="8934"/>
                      <a:pt x="3567" y="8901"/>
                      <a:pt x="3723" y="8828"/>
                    </a:cubicBezTo>
                    <a:cubicBezTo>
                      <a:pt x="3813" y="8935"/>
                      <a:pt x="3902" y="9043"/>
                      <a:pt x="3974" y="9150"/>
                    </a:cubicBezTo>
                    <a:cubicBezTo>
                      <a:pt x="4099" y="9329"/>
                      <a:pt x="4153" y="9562"/>
                      <a:pt x="4260" y="9759"/>
                    </a:cubicBezTo>
                    <a:cubicBezTo>
                      <a:pt x="4242" y="10313"/>
                      <a:pt x="4206" y="10886"/>
                      <a:pt x="4171" y="11459"/>
                    </a:cubicBezTo>
                    <a:lnTo>
                      <a:pt x="4117" y="12157"/>
                    </a:lnTo>
                    <a:cubicBezTo>
                      <a:pt x="4099" y="12192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4"/>
                    </a:cubicBezTo>
                    <a:cubicBezTo>
                      <a:pt x="3974" y="12711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5"/>
                      <a:pt x="2864" y="10904"/>
                      <a:pt x="2327" y="10457"/>
                    </a:cubicBezTo>
                    <a:cubicBezTo>
                      <a:pt x="1742" y="9957"/>
                      <a:pt x="991" y="9524"/>
                      <a:pt x="185" y="9524"/>
                    </a:cubicBezTo>
                    <a:cubicBezTo>
                      <a:pt x="154" y="9524"/>
                      <a:pt x="122" y="9525"/>
                      <a:pt x="90" y="9526"/>
                    </a:cubicBezTo>
                    <a:cubicBezTo>
                      <a:pt x="37" y="9526"/>
                      <a:pt x="1" y="9580"/>
                      <a:pt x="1" y="9633"/>
                    </a:cubicBezTo>
                    <a:cubicBezTo>
                      <a:pt x="144" y="10439"/>
                      <a:pt x="842" y="11119"/>
                      <a:pt x="1343" y="11691"/>
                    </a:cubicBezTo>
                    <a:cubicBezTo>
                      <a:pt x="1869" y="12279"/>
                      <a:pt x="2489" y="12747"/>
                      <a:pt x="3249" y="12747"/>
                    </a:cubicBezTo>
                    <a:cubicBezTo>
                      <a:pt x="3368" y="12747"/>
                      <a:pt x="3490" y="12736"/>
                      <a:pt x="3616" y="12711"/>
                    </a:cubicBezTo>
                    <a:cubicBezTo>
                      <a:pt x="3759" y="12944"/>
                      <a:pt x="3884" y="13177"/>
                      <a:pt x="3992" y="13409"/>
                    </a:cubicBezTo>
                    <a:cubicBezTo>
                      <a:pt x="3902" y="14590"/>
                      <a:pt x="3795" y="15736"/>
                      <a:pt x="3634" y="16899"/>
                    </a:cubicBezTo>
                    <a:cubicBezTo>
                      <a:pt x="3580" y="16720"/>
                      <a:pt x="3491" y="16559"/>
                      <a:pt x="3383" y="16398"/>
                    </a:cubicBezTo>
                    <a:cubicBezTo>
                      <a:pt x="3276" y="15646"/>
                      <a:pt x="2828" y="14823"/>
                      <a:pt x="2435" y="14232"/>
                    </a:cubicBezTo>
                    <a:cubicBezTo>
                      <a:pt x="1960" y="13529"/>
                      <a:pt x="1277" y="13015"/>
                      <a:pt x="404" y="13015"/>
                    </a:cubicBezTo>
                    <a:cubicBezTo>
                      <a:pt x="389" y="13015"/>
                      <a:pt x="374" y="13015"/>
                      <a:pt x="359" y="13016"/>
                    </a:cubicBezTo>
                    <a:cubicBezTo>
                      <a:pt x="305" y="13016"/>
                      <a:pt x="252" y="13051"/>
                      <a:pt x="252" y="13123"/>
                    </a:cubicBezTo>
                    <a:cubicBezTo>
                      <a:pt x="341" y="14698"/>
                      <a:pt x="1629" y="16756"/>
                      <a:pt x="3383" y="16791"/>
                    </a:cubicBezTo>
                    <a:cubicBezTo>
                      <a:pt x="3473" y="16988"/>
                      <a:pt x="3526" y="17221"/>
                      <a:pt x="3562" y="17436"/>
                    </a:cubicBezTo>
                    <a:cubicBezTo>
                      <a:pt x="3401" y="18563"/>
                      <a:pt x="3186" y="19690"/>
                      <a:pt x="2918" y="20782"/>
                    </a:cubicBezTo>
                    <a:cubicBezTo>
                      <a:pt x="2907" y="20839"/>
                      <a:pt x="2953" y="20874"/>
                      <a:pt x="2997" y="20874"/>
                    </a:cubicBezTo>
                    <a:cubicBezTo>
                      <a:pt x="3023" y="20874"/>
                      <a:pt x="3048" y="20862"/>
                      <a:pt x="3061" y="20836"/>
                    </a:cubicBezTo>
                    <a:cubicBezTo>
                      <a:pt x="3312" y="20120"/>
                      <a:pt x="3526" y="19404"/>
                      <a:pt x="3669" y="18670"/>
                    </a:cubicBezTo>
                    <a:cubicBezTo>
                      <a:pt x="3974" y="18563"/>
                      <a:pt x="4260" y="18456"/>
                      <a:pt x="4528" y="18330"/>
                    </a:cubicBezTo>
                    <a:cubicBezTo>
                      <a:pt x="5334" y="18241"/>
                      <a:pt x="6139" y="18223"/>
                      <a:pt x="6765" y="17668"/>
                    </a:cubicBezTo>
                    <a:cubicBezTo>
                      <a:pt x="7410" y="17096"/>
                      <a:pt x="7821" y="16362"/>
                      <a:pt x="8179" y="15575"/>
                    </a:cubicBezTo>
                    <a:cubicBezTo>
                      <a:pt x="8197" y="15485"/>
                      <a:pt x="8143" y="15413"/>
                      <a:pt x="8072" y="15413"/>
                    </a:cubicBezTo>
                    <a:lnTo>
                      <a:pt x="8107" y="15467"/>
                    </a:lnTo>
                    <a:cubicBezTo>
                      <a:pt x="7374" y="15539"/>
                      <a:pt x="6801" y="15897"/>
                      <a:pt x="6211" y="16344"/>
                    </a:cubicBezTo>
                    <a:cubicBezTo>
                      <a:pt x="5495" y="16881"/>
                      <a:pt x="5047" y="17579"/>
                      <a:pt x="4421" y="18187"/>
                    </a:cubicBezTo>
                    <a:lnTo>
                      <a:pt x="4385" y="18187"/>
                    </a:lnTo>
                    <a:cubicBezTo>
                      <a:pt x="4332" y="18187"/>
                      <a:pt x="4296" y="18241"/>
                      <a:pt x="4314" y="18295"/>
                    </a:cubicBezTo>
                    <a:cubicBezTo>
                      <a:pt x="4117" y="18366"/>
                      <a:pt x="3938" y="18438"/>
                      <a:pt x="3759" y="18491"/>
                    </a:cubicBezTo>
                    <a:cubicBezTo>
                      <a:pt x="3884" y="17794"/>
                      <a:pt x="3992" y="17078"/>
                      <a:pt x="4063" y="16362"/>
                    </a:cubicBezTo>
                    <a:cubicBezTo>
                      <a:pt x="4439" y="16129"/>
                      <a:pt x="4797" y="15825"/>
                      <a:pt x="5101" y="15485"/>
                    </a:cubicBezTo>
                    <a:cubicBezTo>
                      <a:pt x="6998" y="14716"/>
                      <a:pt x="8430" y="12711"/>
                      <a:pt x="8465" y="10671"/>
                    </a:cubicBezTo>
                    <a:cubicBezTo>
                      <a:pt x="8465" y="10600"/>
                      <a:pt x="8412" y="10564"/>
                      <a:pt x="8358" y="10564"/>
                    </a:cubicBezTo>
                    <a:cubicBezTo>
                      <a:pt x="7445" y="10653"/>
                      <a:pt x="6801" y="11494"/>
                      <a:pt x="6264" y="12157"/>
                    </a:cubicBezTo>
                    <a:cubicBezTo>
                      <a:pt x="5459" y="13177"/>
                      <a:pt x="5083" y="14376"/>
                      <a:pt x="4582" y="15557"/>
                    </a:cubicBezTo>
                    <a:lnTo>
                      <a:pt x="4099" y="16076"/>
                    </a:lnTo>
                    <a:cubicBezTo>
                      <a:pt x="4224" y="14751"/>
                      <a:pt x="4278" y="13427"/>
                      <a:pt x="4349" y="12157"/>
                    </a:cubicBezTo>
                    <a:cubicBezTo>
                      <a:pt x="4564" y="11924"/>
                      <a:pt x="4779" y="11673"/>
                      <a:pt x="4958" y="11423"/>
                    </a:cubicBezTo>
                    <a:cubicBezTo>
                      <a:pt x="4969" y="11458"/>
                      <a:pt x="5003" y="11477"/>
                      <a:pt x="5036" y="11477"/>
                    </a:cubicBezTo>
                    <a:cubicBezTo>
                      <a:pt x="5053" y="11477"/>
                      <a:pt x="5071" y="11471"/>
                      <a:pt x="5083" y="11459"/>
                    </a:cubicBezTo>
                    <a:cubicBezTo>
                      <a:pt x="6551" y="10260"/>
                      <a:pt x="7839" y="8399"/>
                      <a:pt x="7678" y="6430"/>
                    </a:cubicBezTo>
                    <a:cubicBezTo>
                      <a:pt x="7678" y="6360"/>
                      <a:pt x="7623" y="6312"/>
                      <a:pt x="7556" y="6312"/>
                    </a:cubicBezTo>
                    <a:cubicBezTo>
                      <a:pt x="7537" y="6312"/>
                      <a:pt x="7518" y="6315"/>
                      <a:pt x="7499" y="6323"/>
                    </a:cubicBezTo>
                    <a:cubicBezTo>
                      <a:pt x="5817" y="7325"/>
                      <a:pt x="4797" y="9168"/>
                      <a:pt x="4868" y="11119"/>
                    </a:cubicBezTo>
                    <a:lnTo>
                      <a:pt x="4367" y="11834"/>
                    </a:lnTo>
                    <a:cubicBezTo>
                      <a:pt x="4439" y="10671"/>
                      <a:pt x="4493" y="9490"/>
                      <a:pt x="4457" y="8309"/>
                    </a:cubicBezTo>
                    <a:cubicBezTo>
                      <a:pt x="4797" y="7862"/>
                      <a:pt x="5065" y="7379"/>
                      <a:pt x="5244" y="6842"/>
                    </a:cubicBezTo>
                    <a:cubicBezTo>
                      <a:pt x="6175" y="5625"/>
                      <a:pt x="7052" y="4193"/>
                      <a:pt x="6676" y="2618"/>
                    </a:cubicBezTo>
                    <a:cubicBezTo>
                      <a:pt x="6664" y="2571"/>
                      <a:pt x="6620" y="2547"/>
                      <a:pt x="6576" y="2547"/>
                    </a:cubicBezTo>
                    <a:cubicBezTo>
                      <a:pt x="6555" y="2547"/>
                      <a:pt x="6533" y="2553"/>
                      <a:pt x="6515" y="2565"/>
                    </a:cubicBezTo>
                    <a:cubicBezTo>
                      <a:pt x="5244" y="3227"/>
                      <a:pt x="4582" y="5696"/>
                      <a:pt x="4922" y="7074"/>
                    </a:cubicBezTo>
                    <a:cubicBezTo>
                      <a:pt x="4779" y="7396"/>
                      <a:pt x="4636" y="7701"/>
                      <a:pt x="4457" y="8005"/>
                    </a:cubicBezTo>
                    <a:cubicBezTo>
                      <a:pt x="4439" y="7217"/>
                      <a:pt x="4367" y="6430"/>
                      <a:pt x="4260" y="5643"/>
                    </a:cubicBezTo>
                    <a:cubicBezTo>
                      <a:pt x="4403" y="5160"/>
                      <a:pt x="4511" y="4676"/>
                      <a:pt x="4546" y="4175"/>
                    </a:cubicBezTo>
                    <a:cubicBezTo>
                      <a:pt x="4582" y="4157"/>
                      <a:pt x="4600" y="4140"/>
                      <a:pt x="4600" y="4122"/>
                    </a:cubicBezTo>
                    <a:cubicBezTo>
                      <a:pt x="4886" y="3370"/>
                      <a:pt x="5065" y="2601"/>
                      <a:pt x="5119" y="1813"/>
                    </a:cubicBezTo>
                    <a:cubicBezTo>
                      <a:pt x="5155" y="1223"/>
                      <a:pt x="5244" y="578"/>
                      <a:pt x="4958" y="59"/>
                    </a:cubicBezTo>
                    <a:cubicBezTo>
                      <a:pt x="4937" y="18"/>
                      <a:pt x="4904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7"/>
              <p:cNvSpPr/>
              <p:nvPr/>
            </p:nvSpPr>
            <p:spPr>
              <a:xfrm>
                <a:off x="5666600" y="4120125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7" y="2760"/>
                    </a:moveTo>
                    <a:cubicBezTo>
                      <a:pt x="3437" y="3118"/>
                      <a:pt x="3150" y="3511"/>
                      <a:pt x="2810" y="3869"/>
                    </a:cubicBezTo>
                    <a:cubicBezTo>
                      <a:pt x="2238" y="4442"/>
                      <a:pt x="1540" y="4871"/>
                      <a:pt x="770" y="5140"/>
                    </a:cubicBezTo>
                    <a:cubicBezTo>
                      <a:pt x="755" y="5144"/>
                      <a:pt x="742" y="5147"/>
                      <a:pt x="730" y="5147"/>
                    </a:cubicBezTo>
                    <a:cubicBezTo>
                      <a:pt x="512" y="5147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8" y="3923"/>
                      <a:pt x="1558" y="3529"/>
                      <a:pt x="1969" y="3243"/>
                    </a:cubicBezTo>
                    <a:cubicBezTo>
                      <a:pt x="2381" y="2939"/>
                      <a:pt x="2864" y="2867"/>
                      <a:pt x="3347" y="2814"/>
                    </a:cubicBezTo>
                    <a:lnTo>
                      <a:pt x="3347" y="2814"/>
                    </a:lnTo>
                    <a:cubicBezTo>
                      <a:pt x="2972" y="3028"/>
                      <a:pt x="2667" y="3332"/>
                      <a:pt x="2435" y="3690"/>
                    </a:cubicBezTo>
                    <a:cubicBezTo>
                      <a:pt x="2409" y="3728"/>
                      <a:pt x="2447" y="3766"/>
                      <a:pt x="2483" y="3766"/>
                    </a:cubicBezTo>
                    <a:cubicBezTo>
                      <a:pt x="2499" y="3766"/>
                      <a:pt x="2514" y="3760"/>
                      <a:pt x="2524" y="3744"/>
                    </a:cubicBezTo>
                    <a:cubicBezTo>
                      <a:pt x="2846" y="3315"/>
                      <a:pt x="3276" y="2975"/>
                      <a:pt x="3759" y="2760"/>
                    </a:cubicBezTo>
                    <a:close/>
                    <a:moveTo>
                      <a:pt x="5173" y="4209"/>
                    </a:moveTo>
                    <a:lnTo>
                      <a:pt x="5173" y="4209"/>
                    </a:lnTo>
                    <a:cubicBezTo>
                      <a:pt x="5996" y="4442"/>
                      <a:pt x="6712" y="4943"/>
                      <a:pt x="7195" y="5641"/>
                    </a:cubicBezTo>
                    <a:cubicBezTo>
                      <a:pt x="7463" y="6017"/>
                      <a:pt x="7660" y="6410"/>
                      <a:pt x="7803" y="6840"/>
                    </a:cubicBezTo>
                    <a:cubicBezTo>
                      <a:pt x="7857" y="7037"/>
                      <a:pt x="7893" y="7216"/>
                      <a:pt x="7929" y="7395"/>
                    </a:cubicBezTo>
                    <a:cubicBezTo>
                      <a:pt x="7964" y="7592"/>
                      <a:pt x="7902" y="7650"/>
                      <a:pt x="7803" y="7650"/>
                    </a:cubicBezTo>
                    <a:cubicBezTo>
                      <a:pt x="7705" y="7650"/>
                      <a:pt x="7571" y="7592"/>
                      <a:pt x="7463" y="7556"/>
                    </a:cubicBezTo>
                    <a:cubicBezTo>
                      <a:pt x="6318" y="7269"/>
                      <a:pt x="5888" y="6088"/>
                      <a:pt x="5495" y="5033"/>
                    </a:cubicBezTo>
                    <a:lnTo>
                      <a:pt x="5495" y="5033"/>
                    </a:lnTo>
                    <a:cubicBezTo>
                      <a:pt x="5692" y="5247"/>
                      <a:pt x="5906" y="5444"/>
                      <a:pt x="6121" y="5641"/>
                    </a:cubicBezTo>
                    <a:cubicBezTo>
                      <a:pt x="6131" y="5648"/>
                      <a:pt x="6142" y="5651"/>
                      <a:pt x="6151" y="5651"/>
                    </a:cubicBezTo>
                    <a:cubicBezTo>
                      <a:pt x="6192" y="5651"/>
                      <a:pt x="6222" y="5598"/>
                      <a:pt x="6193" y="5569"/>
                    </a:cubicBezTo>
                    <a:cubicBezTo>
                      <a:pt x="5871" y="5247"/>
                      <a:pt x="5584" y="4907"/>
                      <a:pt x="5316" y="4549"/>
                    </a:cubicBezTo>
                    <a:cubicBezTo>
                      <a:pt x="5262" y="4424"/>
                      <a:pt x="5226" y="4317"/>
                      <a:pt x="5173" y="4209"/>
                    </a:cubicBezTo>
                    <a:close/>
                    <a:moveTo>
                      <a:pt x="3580" y="5641"/>
                    </a:moveTo>
                    <a:lnTo>
                      <a:pt x="3580" y="5641"/>
                    </a:lnTo>
                    <a:cubicBezTo>
                      <a:pt x="3276" y="6267"/>
                      <a:pt x="3061" y="6929"/>
                      <a:pt x="2757" y="7574"/>
                    </a:cubicBezTo>
                    <a:lnTo>
                      <a:pt x="2757" y="7556"/>
                    </a:lnTo>
                    <a:cubicBezTo>
                      <a:pt x="2381" y="8307"/>
                      <a:pt x="1773" y="8952"/>
                      <a:pt x="1182" y="9524"/>
                    </a:cubicBezTo>
                    <a:cubicBezTo>
                      <a:pt x="938" y="9759"/>
                      <a:pt x="660" y="9964"/>
                      <a:pt x="476" y="9964"/>
                    </a:cubicBezTo>
                    <a:cubicBezTo>
                      <a:pt x="309" y="9964"/>
                      <a:pt x="220" y="9795"/>
                      <a:pt x="305" y="9327"/>
                    </a:cubicBezTo>
                    <a:cubicBezTo>
                      <a:pt x="430" y="8755"/>
                      <a:pt x="681" y="8200"/>
                      <a:pt x="1003" y="7699"/>
                    </a:cubicBezTo>
                    <a:cubicBezTo>
                      <a:pt x="1522" y="6858"/>
                      <a:pt x="2274" y="6285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9" y="7144"/>
                      <a:pt x="1629" y="7896"/>
                    </a:cubicBezTo>
                    <a:cubicBezTo>
                      <a:pt x="1617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49"/>
                    </a:cubicBezTo>
                    <a:cubicBezTo>
                      <a:pt x="2256" y="7108"/>
                      <a:pt x="2864" y="6339"/>
                      <a:pt x="3580" y="5641"/>
                    </a:cubicBezTo>
                    <a:close/>
                    <a:moveTo>
                      <a:pt x="5116" y="8260"/>
                    </a:moveTo>
                    <a:cubicBezTo>
                      <a:pt x="5999" y="8260"/>
                      <a:pt x="6596" y="8877"/>
                      <a:pt x="7177" y="9524"/>
                    </a:cubicBezTo>
                    <a:cubicBezTo>
                      <a:pt x="7410" y="9811"/>
                      <a:pt x="7642" y="10097"/>
                      <a:pt x="7857" y="10401"/>
                    </a:cubicBezTo>
                    <a:cubicBezTo>
                      <a:pt x="7911" y="10473"/>
                      <a:pt x="8304" y="11135"/>
                      <a:pt x="8179" y="11135"/>
                    </a:cubicBezTo>
                    <a:cubicBezTo>
                      <a:pt x="7410" y="11081"/>
                      <a:pt x="6676" y="10562"/>
                      <a:pt x="6121" y="10097"/>
                    </a:cubicBezTo>
                    <a:cubicBezTo>
                      <a:pt x="5638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69"/>
                      <a:pt x="5799" y="9202"/>
                      <a:pt x="6067" y="9363"/>
                    </a:cubicBezTo>
                    <a:cubicBezTo>
                      <a:pt x="6079" y="9375"/>
                      <a:pt x="6091" y="9380"/>
                      <a:pt x="6101" y="9380"/>
                    </a:cubicBezTo>
                    <a:cubicBezTo>
                      <a:pt x="6139" y="9380"/>
                      <a:pt x="6163" y="9316"/>
                      <a:pt x="6121" y="9274"/>
                    </a:cubicBezTo>
                    <a:cubicBezTo>
                      <a:pt x="5745" y="9041"/>
                      <a:pt x="5405" y="8773"/>
                      <a:pt x="5083" y="8468"/>
                    </a:cubicBezTo>
                    <a:cubicBezTo>
                      <a:pt x="5012" y="8397"/>
                      <a:pt x="4958" y="8343"/>
                      <a:pt x="4904" y="8272"/>
                    </a:cubicBezTo>
                    <a:cubicBezTo>
                      <a:pt x="4977" y="8264"/>
                      <a:pt x="5047" y="8260"/>
                      <a:pt x="5116" y="8260"/>
                    </a:cubicBezTo>
                    <a:close/>
                    <a:moveTo>
                      <a:pt x="3294" y="9757"/>
                    </a:moveTo>
                    <a:lnTo>
                      <a:pt x="3294" y="9757"/>
                    </a:lnTo>
                    <a:cubicBezTo>
                      <a:pt x="2846" y="10419"/>
                      <a:pt x="2470" y="11188"/>
                      <a:pt x="2077" y="11868"/>
                    </a:cubicBezTo>
                    <a:cubicBezTo>
                      <a:pt x="2051" y="11920"/>
                      <a:pt x="2090" y="11962"/>
                      <a:pt x="2134" y="11962"/>
                    </a:cubicBezTo>
                    <a:cubicBezTo>
                      <a:pt x="2151" y="11962"/>
                      <a:pt x="2169" y="11955"/>
                      <a:pt x="2184" y="11940"/>
                    </a:cubicBezTo>
                    <a:cubicBezTo>
                      <a:pt x="2578" y="11278"/>
                      <a:pt x="2989" y="10652"/>
                      <a:pt x="3419" y="10025"/>
                    </a:cubicBezTo>
                    <a:lnTo>
                      <a:pt x="3419" y="10025"/>
                    </a:lnTo>
                    <a:cubicBezTo>
                      <a:pt x="3204" y="11654"/>
                      <a:pt x="2775" y="12996"/>
                      <a:pt x="1343" y="14052"/>
                    </a:cubicBezTo>
                    <a:cubicBezTo>
                      <a:pt x="1251" y="14118"/>
                      <a:pt x="1181" y="14148"/>
                      <a:pt x="1129" y="14148"/>
                    </a:cubicBezTo>
                    <a:cubicBezTo>
                      <a:pt x="703" y="14148"/>
                      <a:pt x="1484" y="12157"/>
                      <a:pt x="1612" y="11886"/>
                    </a:cubicBezTo>
                    <a:cubicBezTo>
                      <a:pt x="2005" y="11027"/>
                      <a:pt x="2703" y="10437"/>
                      <a:pt x="3294" y="9757"/>
                    </a:cubicBezTo>
                    <a:close/>
                    <a:moveTo>
                      <a:pt x="5073" y="12090"/>
                    </a:moveTo>
                    <a:cubicBezTo>
                      <a:pt x="6053" y="12090"/>
                      <a:pt x="6997" y="13159"/>
                      <a:pt x="7374" y="13944"/>
                    </a:cubicBezTo>
                    <a:cubicBezTo>
                      <a:pt x="7427" y="14050"/>
                      <a:pt x="7618" y="14571"/>
                      <a:pt x="7488" y="14571"/>
                    </a:cubicBezTo>
                    <a:cubicBezTo>
                      <a:pt x="7486" y="14571"/>
                      <a:pt x="7483" y="14571"/>
                      <a:pt x="7481" y="14571"/>
                    </a:cubicBezTo>
                    <a:cubicBezTo>
                      <a:pt x="7034" y="14553"/>
                      <a:pt x="6622" y="14284"/>
                      <a:pt x="6300" y="14016"/>
                    </a:cubicBezTo>
                    <a:cubicBezTo>
                      <a:pt x="5799" y="13586"/>
                      <a:pt x="5495" y="13014"/>
                      <a:pt x="5083" y="12531"/>
                    </a:cubicBezTo>
                    <a:lnTo>
                      <a:pt x="5083" y="12531"/>
                    </a:lnTo>
                    <a:cubicBezTo>
                      <a:pt x="5405" y="12781"/>
                      <a:pt x="5745" y="12978"/>
                      <a:pt x="6067" y="13211"/>
                    </a:cubicBezTo>
                    <a:cubicBezTo>
                      <a:pt x="6078" y="13217"/>
                      <a:pt x="6087" y="13220"/>
                      <a:pt x="6096" y="13220"/>
                    </a:cubicBezTo>
                    <a:cubicBezTo>
                      <a:pt x="6132" y="13220"/>
                      <a:pt x="6150" y="13168"/>
                      <a:pt x="6121" y="13139"/>
                    </a:cubicBezTo>
                    <a:cubicBezTo>
                      <a:pt x="5727" y="12835"/>
                      <a:pt x="5316" y="12566"/>
                      <a:pt x="4940" y="12244"/>
                    </a:cubicBezTo>
                    <a:cubicBezTo>
                      <a:pt x="4904" y="12208"/>
                      <a:pt x="4851" y="12155"/>
                      <a:pt x="4797" y="12119"/>
                    </a:cubicBezTo>
                    <a:cubicBezTo>
                      <a:pt x="4889" y="12099"/>
                      <a:pt x="4981" y="12090"/>
                      <a:pt x="5073" y="12090"/>
                    </a:cubicBezTo>
                    <a:close/>
                    <a:moveTo>
                      <a:pt x="3419" y="14087"/>
                    </a:moveTo>
                    <a:lnTo>
                      <a:pt x="3419" y="14087"/>
                    </a:lnTo>
                    <a:cubicBezTo>
                      <a:pt x="3437" y="15215"/>
                      <a:pt x="3168" y="16342"/>
                      <a:pt x="2632" y="17344"/>
                    </a:cubicBezTo>
                    <a:lnTo>
                      <a:pt x="2649" y="17344"/>
                    </a:lnTo>
                    <a:cubicBezTo>
                      <a:pt x="2488" y="17649"/>
                      <a:pt x="2256" y="17899"/>
                      <a:pt x="1969" y="18096"/>
                    </a:cubicBezTo>
                    <a:cubicBezTo>
                      <a:pt x="1969" y="18096"/>
                      <a:pt x="1968" y="18097"/>
                      <a:pt x="1967" y="18097"/>
                    </a:cubicBezTo>
                    <a:cubicBezTo>
                      <a:pt x="1917" y="18097"/>
                      <a:pt x="1970" y="16752"/>
                      <a:pt x="2023" y="16575"/>
                    </a:cubicBezTo>
                    <a:cubicBezTo>
                      <a:pt x="2202" y="15913"/>
                      <a:pt x="2596" y="15340"/>
                      <a:pt x="2972" y="14767"/>
                    </a:cubicBezTo>
                    <a:lnTo>
                      <a:pt x="2972" y="14767"/>
                    </a:lnTo>
                    <a:cubicBezTo>
                      <a:pt x="2828" y="15233"/>
                      <a:pt x="2685" y="15698"/>
                      <a:pt x="2524" y="16110"/>
                    </a:cubicBezTo>
                    <a:cubicBezTo>
                      <a:pt x="2513" y="16145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4" y="16145"/>
                    </a:cubicBezTo>
                    <a:cubicBezTo>
                      <a:pt x="2900" y="15465"/>
                      <a:pt x="3133" y="14767"/>
                      <a:pt x="3419" y="14087"/>
                    </a:cubicBezTo>
                    <a:close/>
                    <a:moveTo>
                      <a:pt x="4689" y="15107"/>
                    </a:moveTo>
                    <a:lnTo>
                      <a:pt x="4689" y="15107"/>
                    </a:lnTo>
                    <a:cubicBezTo>
                      <a:pt x="5727" y="15143"/>
                      <a:pt x="6175" y="16092"/>
                      <a:pt x="6551" y="16915"/>
                    </a:cubicBezTo>
                    <a:cubicBezTo>
                      <a:pt x="6658" y="17165"/>
                      <a:pt x="6801" y="17362"/>
                      <a:pt x="6944" y="17613"/>
                    </a:cubicBezTo>
                    <a:cubicBezTo>
                      <a:pt x="7085" y="17838"/>
                      <a:pt x="7181" y="18206"/>
                      <a:pt x="6982" y="18206"/>
                    </a:cubicBezTo>
                    <a:cubicBezTo>
                      <a:pt x="6927" y="18206"/>
                      <a:pt x="6851" y="18179"/>
                      <a:pt x="6747" y="18114"/>
                    </a:cubicBezTo>
                    <a:cubicBezTo>
                      <a:pt x="6336" y="17828"/>
                      <a:pt x="5960" y="17488"/>
                      <a:pt x="5656" y="17094"/>
                    </a:cubicBezTo>
                    <a:cubicBezTo>
                      <a:pt x="5441" y="16879"/>
                      <a:pt x="5262" y="16646"/>
                      <a:pt x="5119" y="16396"/>
                    </a:cubicBezTo>
                    <a:cubicBezTo>
                      <a:pt x="4994" y="16145"/>
                      <a:pt x="4904" y="15877"/>
                      <a:pt x="4833" y="15591"/>
                    </a:cubicBezTo>
                    <a:lnTo>
                      <a:pt x="4833" y="15591"/>
                    </a:lnTo>
                    <a:cubicBezTo>
                      <a:pt x="5065" y="15895"/>
                      <a:pt x="5280" y="16199"/>
                      <a:pt x="5513" y="16485"/>
                    </a:cubicBezTo>
                    <a:cubicBezTo>
                      <a:pt x="5519" y="16499"/>
                      <a:pt x="5532" y="16505"/>
                      <a:pt x="5543" y="16505"/>
                    </a:cubicBezTo>
                    <a:cubicBezTo>
                      <a:pt x="5561" y="16505"/>
                      <a:pt x="5577" y="16490"/>
                      <a:pt x="5566" y="16467"/>
                    </a:cubicBezTo>
                    <a:cubicBezTo>
                      <a:pt x="5405" y="16092"/>
                      <a:pt x="5191" y="15752"/>
                      <a:pt x="4922" y="15430"/>
                    </a:cubicBezTo>
                    <a:cubicBezTo>
                      <a:pt x="4851" y="15322"/>
                      <a:pt x="4761" y="15215"/>
                      <a:pt x="4689" y="15107"/>
                    </a:cubicBezTo>
                    <a:close/>
                    <a:moveTo>
                      <a:pt x="4689" y="17130"/>
                    </a:moveTo>
                    <a:cubicBezTo>
                      <a:pt x="5047" y="17559"/>
                      <a:pt x="5387" y="18006"/>
                      <a:pt x="5692" y="18490"/>
                    </a:cubicBezTo>
                    <a:cubicBezTo>
                      <a:pt x="5888" y="18865"/>
                      <a:pt x="6014" y="19277"/>
                      <a:pt x="6050" y="19707"/>
                    </a:cubicBezTo>
                    <a:cubicBezTo>
                      <a:pt x="6079" y="19927"/>
                      <a:pt x="6009" y="20003"/>
                      <a:pt x="5901" y="20003"/>
                    </a:cubicBezTo>
                    <a:cubicBezTo>
                      <a:pt x="5746" y="20003"/>
                      <a:pt x="5514" y="19848"/>
                      <a:pt x="5387" y="19742"/>
                    </a:cubicBezTo>
                    <a:cubicBezTo>
                      <a:pt x="4707" y="19188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43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45"/>
                    </a:lnTo>
                    <a:cubicBezTo>
                      <a:pt x="4815" y="17935"/>
                      <a:pt x="4851" y="18042"/>
                      <a:pt x="4886" y="18150"/>
                    </a:cubicBezTo>
                    <a:cubicBezTo>
                      <a:pt x="4893" y="18163"/>
                      <a:pt x="4908" y="18169"/>
                      <a:pt x="4922" y="18169"/>
                    </a:cubicBezTo>
                    <a:cubicBezTo>
                      <a:pt x="4946" y="18169"/>
                      <a:pt x="4969" y="18154"/>
                      <a:pt x="4958" y="18132"/>
                    </a:cubicBezTo>
                    <a:cubicBezTo>
                      <a:pt x="4868" y="17810"/>
                      <a:pt x="4779" y="17470"/>
                      <a:pt x="4689" y="17147"/>
                    </a:cubicBezTo>
                    <a:lnTo>
                      <a:pt x="4689" y="17130"/>
                    </a:lnTo>
                    <a:close/>
                    <a:moveTo>
                      <a:pt x="3992" y="17112"/>
                    </a:moveTo>
                    <a:cubicBezTo>
                      <a:pt x="4242" y="18132"/>
                      <a:pt x="4385" y="19277"/>
                      <a:pt x="3920" y="20243"/>
                    </a:cubicBezTo>
                    <a:cubicBezTo>
                      <a:pt x="3841" y="20406"/>
                      <a:pt x="3776" y="20469"/>
                      <a:pt x="3723" y="20469"/>
                    </a:cubicBezTo>
                    <a:cubicBezTo>
                      <a:pt x="3596" y="20469"/>
                      <a:pt x="3539" y="20106"/>
                      <a:pt x="3526" y="19903"/>
                    </a:cubicBezTo>
                    <a:cubicBezTo>
                      <a:pt x="3526" y="19599"/>
                      <a:pt x="3562" y="19349"/>
                      <a:pt x="3580" y="19080"/>
                    </a:cubicBezTo>
                    <a:cubicBezTo>
                      <a:pt x="3616" y="18597"/>
                      <a:pt x="3687" y="18150"/>
                      <a:pt x="3795" y="17684"/>
                    </a:cubicBezTo>
                    <a:lnTo>
                      <a:pt x="3795" y="17684"/>
                    </a:lnTo>
                    <a:cubicBezTo>
                      <a:pt x="3759" y="17917"/>
                      <a:pt x="3777" y="18168"/>
                      <a:pt x="3831" y="18382"/>
                    </a:cubicBezTo>
                    <a:cubicBezTo>
                      <a:pt x="3831" y="18400"/>
                      <a:pt x="3848" y="18400"/>
                      <a:pt x="3848" y="18400"/>
                    </a:cubicBezTo>
                    <a:lnTo>
                      <a:pt x="3866" y="18400"/>
                    </a:lnTo>
                    <a:cubicBezTo>
                      <a:pt x="3884" y="18400"/>
                      <a:pt x="3884" y="18400"/>
                      <a:pt x="3884" y="18382"/>
                    </a:cubicBezTo>
                    <a:cubicBezTo>
                      <a:pt x="3992" y="18132"/>
                      <a:pt x="3938" y="17702"/>
                      <a:pt x="3956" y="17434"/>
                    </a:cubicBezTo>
                    <a:cubicBezTo>
                      <a:pt x="3956" y="17326"/>
                      <a:pt x="3974" y="17219"/>
                      <a:pt x="3992" y="17112"/>
                    </a:cubicBezTo>
                    <a:close/>
                    <a:moveTo>
                      <a:pt x="5471" y="1"/>
                    </a:moveTo>
                    <a:cubicBezTo>
                      <a:pt x="5446" y="1"/>
                      <a:pt x="5419" y="12"/>
                      <a:pt x="5405" y="40"/>
                    </a:cubicBezTo>
                    <a:cubicBezTo>
                      <a:pt x="5137" y="738"/>
                      <a:pt x="4940" y="1471"/>
                      <a:pt x="4797" y="2205"/>
                    </a:cubicBezTo>
                    <a:cubicBezTo>
                      <a:pt x="4493" y="2295"/>
                      <a:pt x="4206" y="2420"/>
                      <a:pt x="3920" y="2545"/>
                    </a:cubicBezTo>
                    <a:cubicBezTo>
                      <a:pt x="3133" y="2617"/>
                      <a:pt x="2327" y="2652"/>
                      <a:pt x="1683" y="3207"/>
                    </a:cubicBezTo>
                    <a:cubicBezTo>
                      <a:pt x="1057" y="3762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5" y="5444"/>
                    </a:cubicBezTo>
                    <a:lnTo>
                      <a:pt x="341" y="5426"/>
                    </a:lnTo>
                    <a:cubicBezTo>
                      <a:pt x="1093" y="5355"/>
                      <a:pt x="1665" y="4997"/>
                      <a:pt x="2256" y="4567"/>
                    </a:cubicBezTo>
                    <a:cubicBezTo>
                      <a:pt x="2972" y="4012"/>
                      <a:pt x="3401" y="3315"/>
                      <a:pt x="4045" y="2706"/>
                    </a:cubicBezTo>
                    <a:lnTo>
                      <a:pt x="4081" y="2706"/>
                    </a:lnTo>
                    <a:cubicBezTo>
                      <a:pt x="4135" y="2706"/>
                      <a:pt x="4153" y="2652"/>
                      <a:pt x="4153" y="2617"/>
                    </a:cubicBezTo>
                    <a:cubicBezTo>
                      <a:pt x="4332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5" y="3816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8"/>
                      <a:pt x="37" y="8182"/>
                      <a:pt x="1" y="10222"/>
                    </a:cubicBezTo>
                    <a:cubicBezTo>
                      <a:pt x="1" y="10294"/>
                      <a:pt x="37" y="10347"/>
                      <a:pt x="108" y="10347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18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66"/>
                      <a:pt x="4117" y="8737"/>
                    </a:cubicBezTo>
                    <a:cubicBezTo>
                      <a:pt x="3884" y="8969"/>
                      <a:pt x="3687" y="9220"/>
                      <a:pt x="3491" y="9470"/>
                    </a:cubicBezTo>
                    <a:cubicBezTo>
                      <a:pt x="3491" y="9436"/>
                      <a:pt x="3461" y="9416"/>
                      <a:pt x="3425" y="9416"/>
                    </a:cubicBezTo>
                    <a:cubicBezTo>
                      <a:pt x="3406" y="9416"/>
                      <a:pt x="3384" y="9422"/>
                      <a:pt x="3365" y="9435"/>
                    </a:cubicBezTo>
                    <a:cubicBezTo>
                      <a:pt x="1916" y="10634"/>
                      <a:pt x="627" y="12495"/>
                      <a:pt x="788" y="14463"/>
                    </a:cubicBezTo>
                    <a:cubicBezTo>
                      <a:pt x="788" y="14534"/>
                      <a:pt x="844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86"/>
                      <a:pt x="3669" y="11743"/>
                      <a:pt x="3598" y="9775"/>
                    </a:cubicBezTo>
                    <a:lnTo>
                      <a:pt x="4099" y="9059"/>
                    </a:lnTo>
                    <a:lnTo>
                      <a:pt x="4099" y="9059"/>
                    </a:lnTo>
                    <a:cubicBezTo>
                      <a:pt x="4027" y="10240"/>
                      <a:pt x="3974" y="11421"/>
                      <a:pt x="3992" y="12584"/>
                    </a:cubicBezTo>
                    <a:cubicBezTo>
                      <a:pt x="3652" y="13032"/>
                      <a:pt x="3383" y="13533"/>
                      <a:pt x="3222" y="14052"/>
                    </a:cubicBezTo>
                    <a:cubicBezTo>
                      <a:pt x="2309" y="15251"/>
                      <a:pt x="1415" y="16682"/>
                      <a:pt x="1790" y="18257"/>
                    </a:cubicBezTo>
                    <a:cubicBezTo>
                      <a:pt x="1804" y="18312"/>
                      <a:pt x="1849" y="18335"/>
                      <a:pt x="1894" y="18335"/>
                    </a:cubicBezTo>
                    <a:cubicBezTo>
                      <a:pt x="1907" y="18335"/>
                      <a:pt x="1921" y="18333"/>
                      <a:pt x="1934" y="18329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1" y="13175"/>
                      <a:pt x="4009" y="12871"/>
                    </a:cubicBezTo>
                    <a:cubicBezTo>
                      <a:pt x="4027" y="13658"/>
                      <a:pt x="4081" y="14445"/>
                      <a:pt x="4206" y="15233"/>
                    </a:cubicBezTo>
                    <a:cubicBezTo>
                      <a:pt x="4045" y="15716"/>
                      <a:pt x="3956" y="16199"/>
                      <a:pt x="3902" y="16700"/>
                    </a:cubicBezTo>
                    <a:cubicBezTo>
                      <a:pt x="3884" y="16718"/>
                      <a:pt x="3866" y="16736"/>
                      <a:pt x="3848" y="16754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2" y="19653"/>
                      <a:pt x="3204" y="20297"/>
                      <a:pt x="3508" y="20816"/>
                    </a:cubicBezTo>
                    <a:cubicBezTo>
                      <a:pt x="3529" y="20858"/>
                      <a:pt x="3563" y="20875"/>
                      <a:pt x="3597" y="20875"/>
                    </a:cubicBezTo>
                    <a:cubicBezTo>
                      <a:pt x="3622" y="20875"/>
                      <a:pt x="3647" y="20867"/>
                      <a:pt x="3669" y="20852"/>
                    </a:cubicBezTo>
                    <a:cubicBezTo>
                      <a:pt x="4654" y="19868"/>
                      <a:pt x="4582" y="17953"/>
                      <a:pt x="4027" y="16754"/>
                    </a:cubicBezTo>
                    <a:cubicBezTo>
                      <a:pt x="4063" y="16539"/>
                      <a:pt x="4099" y="16324"/>
                      <a:pt x="4153" y="16127"/>
                    </a:cubicBezTo>
                    <a:cubicBezTo>
                      <a:pt x="4188" y="15984"/>
                      <a:pt x="4224" y="15859"/>
                      <a:pt x="4278" y="15716"/>
                    </a:cubicBezTo>
                    <a:cubicBezTo>
                      <a:pt x="4349" y="16110"/>
                      <a:pt x="4421" y="16485"/>
                      <a:pt x="4528" y="16861"/>
                    </a:cubicBezTo>
                    <a:cubicBezTo>
                      <a:pt x="4314" y="17470"/>
                      <a:pt x="4511" y="18346"/>
                      <a:pt x="4689" y="18919"/>
                    </a:cubicBezTo>
                    <a:cubicBezTo>
                      <a:pt x="4922" y="19617"/>
                      <a:pt x="5405" y="20154"/>
                      <a:pt x="6157" y="20225"/>
                    </a:cubicBezTo>
                    <a:cubicBezTo>
                      <a:pt x="6211" y="20225"/>
                      <a:pt x="6246" y="20190"/>
                      <a:pt x="6246" y="20136"/>
                    </a:cubicBezTo>
                    <a:cubicBezTo>
                      <a:pt x="6264" y="18865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4" y="16700"/>
                      <a:pt x="4618" y="16700"/>
                    </a:cubicBezTo>
                    <a:cubicBezTo>
                      <a:pt x="4528" y="16271"/>
                      <a:pt x="4439" y="15841"/>
                      <a:pt x="4385" y="15394"/>
                    </a:cubicBezTo>
                    <a:cubicBezTo>
                      <a:pt x="4403" y="15340"/>
                      <a:pt x="4421" y="15269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6"/>
                      <a:pt x="4332" y="14946"/>
                      <a:pt x="4332" y="14857"/>
                    </a:cubicBezTo>
                    <a:lnTo>
                      <a:pt x="4332" y="14857"/>
                    </a:lnTo>
                    <a:cubicBezTo>
                      <a:pt x="4403" y="14982"/>
                      <a:pt x="4511" y="15125"/>
                      <a:pt x="4600" y="15233"/>
                    </a:cubicBezTo>
                    <a:lnTo>
                      <a:pt x="4725" y="15412"/>
                    </a:lnTo>
                    <a:cubicBezTo>
                      <a:pt x="4689" y="15412"/>
                      <a:pt x="4672" y="15447"/>
                      <a:pt x="4672" y="15501"/>
                    </a:cubicBezTo>
                    <a:cubicBezTo>
                      <a:pt x="4779" y="16342"/>
                      <a:pt x="5244" y="16933"/>
                      <a:pt x="5817" y="17523"/>
                    </a:cubicBezTo>
                    <a:cubicBezTo>
                      <a:pt x="6023" y="17729"/>
                      <a:pt x="6635" y="18439"/>
                      <a:pt x="7070" y="18439"/>
                    </a:cubicBezTo>
                    <a:cubicBezTo>
                      <a:pt x="7127" y="18439"/>
                      <a:pt x="7181" y="18427"/>
                      <a:pt x="7231" y="18400"/>
                    </a:cubicBezTo>
                    <a:cubicBezTo>
                      <a:pt x="7732" y="18114"/>
                      <a:pt x="6855" y="17112"/>
                      <a:pt x="6730" y="16825"/>
                    </a:cubicBezTo>
                    <a:cubicBezTo>
                      <a:pt x="6360" y="16070"/>
                      <a:pt x="5850" y="14985"/>
                      <a:pt x="4903" y="14985"/>
                    </a:cubicBezTo>
                    <a:cubicBezTo>
                      <a:pt x="4840" y="14985"/>
                      <a:pt x="4774" y="14990"/>
                      <a:pt x="4707" y="15000"/>
                    </a:cubicBezTo>
                    <a:cubicBezTo>
                      <a:pt x="4672" y="15000"/>
                      <a:pt x="4672" y="15018"/>
                      <a:pt x="4672" y="15036"/>
                    </a:cubicBezTo>
                    <a:cubicBezTo>
                      <a:pt x="4618" y="14964"/>
                      <a:pt x="4564" y="14875"/>
                      <a:pt x="4511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206" y="13443"/>
                      <a:pt x="4171" y="12531"/>
                      <a:pt x="4188" y="11618"/>
                    </a:cubicBezTo>
                    <a:lnTo>
                      <a:pt x="4188" y="11618"/>
                    </a:lnTo>
                    <a:cubicBezTo>
                      <a:pt x="4332" y="11833"/>
                      <a:pt x="4511" y="12029"/>
                      <a:pt x="4707" y="12208"/>
                    </a:cubicBezTo>
                    <a:cubicBezTo>
                      <a:pt x="4761" y="12262"/>
                      <a:pt x="4833" y="12316"/>
                      <a:pt x="4886" y="12370"/>
                    </a:cubicBezTo>
                    <a:cubicBezTo>
                      <a:pt x="4851" y="12387"/>
                      <a:pt x="4833" y="12441"/>
                      <a:pt x="4851" y="12477"/>
                    </a:cubicBezTo>
                    <a:cubicBezTo>
                      <a:pt x="5280" y="13533"/>
                      <a:pt x="6461" y="14767"/>
                      <a:pt x="7642" y="14803"/>
                    </a:cubicBezTo>
                    <a:cubicBezTo>
                      <a:pt x="7696" y="14803"/>
                      <a:pt x="7750" y="14750"/>
                      <a:pt x="7750" y="14696"/>
                    </a:cubicBezTo>
                    <a:cubicBezTo>
                      <a:pt x="7860" y="13627"/>
                      <a:pt x="6438" y="11925"/>
                      <a:pt x="5218" y="11925"/>
                    </a:cubicBezTo>
                    <a:cubicBezTo>
                      <a:pt x="5048" y="11925"/>
                      <a:pt x="4882" y="11957"/>
                      <a:pt x="4725" y="12029"/>
                    </a:cubicBezTo>
                    <a:cubicBezTo>
                      <a:pt x="4636" y="11940"/>
                      <a:pt x="4564" y="11833"/>
                      <a:pt x="4493" y="11725"/>
                    </a:cubicBezTo>
                    <a:cubicBezTo>
                      <a:pt x="4367" y="11528"/>
                      <a:pt x="4314" y="11314"/>
                      <a:pt x="4206" y="11117"/>
                    </a:cubicBezTo>
                    <a:cubicBezTo>
                      <a:pt x="4224" y="10544"/>
                      <a:pt x="4260" y="9972"/>
                      <a:pt x="4296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3" y="8164"/>
                      <a:pt x="4600" y="8307"/>
                      <a:pt x="4725" y="8415"/>
                    </a:cubicBezTo>
                    <a:cubicBezTo>
                      <a:pt x="4725" y="8433"/>
                      <a:pt x="4725" y="8450"/>
                      <a:pt x="4725" y="8450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8"/>
                      <a:pt x="7476" y="11351"/>
                      <a:pt x="8265" y="11351"/>
                    </a:cubicBezTo>
                    <a:cubicBezTo>
                      <a:pt x="8296" y="11351"/>
                      <a:pt x="8327" y="11351"/>
                      <a:pt x="8358" y="11349"/>
                    </a:cubicBezTo>
                    <a:cubicBezTo>
                      <a:pt x="8430" y="11349"/>
                      <a:pt x="8465" y="11296"/>
                      <a:pt x="8447" y="11242"/>
                    </a:cubicBezTo>
                    <a:cubicBezTo>
                      <a:pt x="8322" y="10437"/>
                      <a:pt x="7624" y="9757"/>
                      <a:pt x="7105" y="9166"/>
                    </a:cubicBezTo>
                    <a:cubicBezTo>
                      <a:pt x="6595" y="8594"/>
                      <a:pt x="5977" y="8128"/>
                      <a:pt x="5218" y="8128"/>
                    </a:cubicBezTo>
                    <a:cubicBezTo>
                      <a:pt x="5099" y="8128"/>
                      <a:pt x="4977" y="8140"/>
                      <a:pt x="4851" y="8164"/>
                    </a:cubicBezTo>
                    <a:cubicBezTo>
                      <a:pt x="4707" y="7932"/>
                      <a:pt x="4582" y="7699"/>
                      <a:pt x="4475" y="7448"/>
                    </a:cubicBezTo>
                    <a:cubicBezTo>
                      <a:pt x="4564" y="6285"/>
                      <a:pt x="4672" y="5122"/>
                      <a:pt x="4815" y="3977"/>
                    </a:cubicBezTo>
                    <a:cubicBezTo>
                      <a:pt x="4886" y="4156"/>
                      <a:pt x="4976" y="4317"/>
                      <a:pt x="5083" y="4478"/>
                    </a:cubicBezTo>
                    <a:cubicBezTo>
                      <a:pt x="5191" y="5229"/>
                      <a:pt x="5638" y="6035"/>
                      <a:pt x="6032" y="6625"/>
                    </a:cubicBezTo>
                    <a:cubicBezTo>
                      <a:pt x="6507" y="7329"/>
                      <a:pt x="7190" y="7860"/>
                      <a:pt x="8047" y="7860"/>
                    </a:cubicBezTo>
                    <a:cubicBezTo>
                      <a:pt x="8061" y="7860"/>
                      <a:pt x="8075" y="7860"/>
                      <a:pt x="8090" y="7860"/>
                    </a:cubicBezTo>
                    <a:cubicBezTo>
                      <a:pt x="8161" y="7860"/>
                      <a:pt x="8197" y="7806"/>
                      <a:pt x="8197" y="7753"/>
                    </a:cubicBezTo>
                    <a:cubicBezTo>
                      <a:pt x="8107" y="6178"/>
                      <a:pt x="6837" y="4120"/>
                      <a:pt x="5065" y="4084"/>
                    </a:cubicBezTo>
                    <a:cubicBezTo>
                      <a:pt x="4994" y="3869"/>
                      <a:pt x="4922" y="3655"/>
                      <a:pt x="4904" y="3440"/>
                    </a:cubicBezTo>
                    <a:cubicBezTo>
                      <a:pt x="5047" y="2312"/>
                      <a:pt x="5262" y="1185"/>
                      <a:pt x="5531" y="76"/>
                    </a:cubicBezTo>
                    <a:cubicBezTo>
                      <a:pt x="5553" y="31"/>
                      <a:pt x="5513" y="1"/>
                      <a:pt x="54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7"/>
              <p:cNvSpPr/>
              <p:nvPr/>
            </p:nvSpPr>
            <p:spPr>
              <a:xfrm>
                <a:off x="6383875" y="2790875"/>
                <a:ext cx="548850" cy="12983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32" extrusionOk="0">
                    <a:moveTo>
                      <a:pt x="12363" y="969"/>
                    </a:moveTo>
                    <a:cubicBezTo>
                      <a:pt x="12494" y="969"/>
                      <a:pt x="12378" y="1674"/>
                      <a:pt x="12344" y="1726"/>
                    </a:cubicBezTo>
                    <a:cubicBezTo>
                      <a:pt x="12254" y="2048"/>
                      <a:pt x="12111" y="2352"/>
                      <a:pt x="11914" y="2620"/>
                    </a:cubicBezTo>
                    <a:cubicBezTo>
                      <a:pt x="11664" y="3032"/>
                      <a:pt x="11324" y="3372"/>
                      <a:pt x="10930" y="3622"/>
                    </a:cubicBezTo>
                    <a:cubicBezTo>
                      <a:pt x="11359" y="3264"/>
                      <a:pt x="11717" y="2853"/>
                      <a:pt x="12021" y="2388"/>
                    </a:cubicBezTo>
                    <a:cubicBezTo>
                      <a:pt x="12165" y="2137"/>
                      <a:pt x="12254" y="1869"/>
                      <a:pt x="12272" y="1582"/>
                    </a:cubicBezTo>
                    <a:cubicBezTo>
                      <a:pt x="12290" y="1386"/>
                      <a:pt x="12308" y="1171"/>
                      <a:pt x="12344" y="974"/>
                    </a:cubicBezTo>
                    <a:cubicBezTo>
                      <a:pt x="12351" y="971"/>
                      <a:pt x="12357" y="969"/>
                      <a:pt x="12363" y="969"/>
                    </a:cubicBezTo>
                    <a:close/>
                    <a:moveTo>
                      <a:pt x="8936" y="318"/>
                    </a:moveTo>
                    <a:cubicBezTo>
                      <a:pt x="9003" y="318"/>
                      <a:pt x="9101" y="425"/>
                      <a:pt x="9266" y="634"/>
                    </a:cubicBezTo>
                    <a:cubicBezTo>
                      <a:pt x="9964" y="1564"/>
                      <a:pt x="10053" y="2584"/>
                      <a:pt x="9928" y="3694"/>
                    </a:cubicBezTo>
                    <a:cubicBezTo>
                      <a:pt x="9892" y="3551"/>
                      <a:pt x="9802" y="3408"/>
                      <a:pt x="9713" y="3300"/>
                    </a:cubicBezTo>
                    <a:cubicBezTo>
                      <a:pt x="9695" y="3282"/>
                      <a:pt x="9675" y="3274"/>
                      <a:pt x="9657" y="3274"/>
                    </a:cubicBezTo>
                    <a:cubicBezTo>
                      <a:pt x="9620" y="3274"/>
                      <a:pt x="9588" y="3306"/>
                      <a:pt x="9588" y="3354"/>
                    </a:cubicBezTo>
                    <a:lnTo>
                      <a:pt x="9588" y="3426"/>
                    </a:lnTo>
                    <a:cubicBezTo>
                      <a:pt x="9445" y="3050"/>
                      <a:pt x="9248" y="2692"/>
                      <a:pt x="8961" y="2370"/>
                    </a:cubicBezTo>
                    <a:cubicBezTo>
                      <a:pt x="8836" y="2101"/>
                      <a:pt x="8765" y="1797"/>
                      <a:pt x="8747" y="1475"/>
                    </a:cubicBezTo>
                    <a:lnTo>
                      <a:pt x="8729" y="1475"/>
                    </a:lnTo>
                    <a:cubicBezTo>
                      <a:pt x="8711" y="1207"/>
                      <a:pt x="8729" y="956"/>
                      <a:pt x="8782" y="688"/>
                    </a:cubicBezTo>
                    <a:cubicBezTo>
                      <a:pt x="8828" y="439"/>
                      <a:pt x="8865" y="318"/>
                      <a:pt x="8936" y="318"/>
                    </a:cubicBezTo>
                    <a:close/>
                    <a:moveTo>
                      <a:pt x="12114" y="470"/>
                    </a:moveTo>
                    <a:cubicBezTo>
                      <a:pt x="12384" y="470"/>
                      <a:pt x="12162" y="1063"/>
                      <a:pt x="12147" y="1189"/>
                    </a:cubicBezTo>
                    <a:cubicBezTo>
                      <a:pt x="12111" y="1797"/>
                      <a:pt x="11878" y="2352"/>
                      <a:pt x="11502" y="2817"/>
                    </a:cubicBezTo>
                    <a:cubicBezTo>
                      <a:pt x="11270" y="3086"/>
                      <a:pt x="11019" y="3336"/>
                      <a:pt x="10751" y="3569"/>
                    </a:cubicBezTo>
                    <a:cubicBezTo>
                      <a:pt x="10661" y="3640"/>
                      <a:pt x="10590" y="3712"/>
                      <a:pt x="10500" y="3783"/>
                    </a:cubicBezTo>
                    <a:cubicBezTo>
                      <a:pt x="10822" y="3229"/>
                      <a:pt x="11055" y="2602"/>
                      <a:pt x="11180" y="1976"/>
                    </a:cubicBezTo>
                    <a:lnTo>
                      <a:pt x="11162" y="1976"/>
                    </a:lnTo>
                    <a:cubicBezTo>
                      <a:pt x="11198" y="1779"/>
                      <a:pt x="11216" y="1582"/>
                      <a:pt x="11180" y="1368"/>
                    </a:cubicBezTo>
                    <a:cubicBezTo>
                      <a:pt x="11395" y="1028"/>
                      <a:pt x="11574" y="670"/>
                      <a:pt x="11968" y="509"/>
                    </a:cubicBezTo>
                    <a:cubicBezTo>
                      <a:pt x="12027" y="482"/>
                      <a:pt x="12075" y="470"/>
                      <a:pt x="12114" y="470"/>
                    </a:cubicBezTo>
                    <a:close/>
                    <a:moveTo>
                      <a:pt x="13442" y="1739"/>
                    </a:moveTo>
                    <a:cubicBezTo>
                      <a:pt x="13511" y="1739"/>
                      <a:pt x="13581" y="1741"/>
                      <a:pt x="13650" y="1743"/>
                    </a:cubicBezTo>
                    <a:lnTo>
                      <a:pt x="13650" y="1761"/>
                    </a:lnTo>
                    <a:cubicBezTo>
                      <a:pt x="13883" y="1761"/>
                      <a:pt x="13793" y="1797"/>
                      <a:pt x="13686" y="1976"/>
                    </a:cubicBezTo>
                    <a:cubicBezTo>
                      <a:pt x="13578" y="2155"/>
                      <a:pt x="13471" y="2388"/>
                      <a:pt x="13328" y="2584"/>
                    </a:cubicBezTo>
                    <a:cubicBezTo>
                      <a:pt x="12827" y="3336"/>
                      <a:pt x="11878" y="3604"/>
                      <a:pt x="11073" y="3945"/>
                    </a:cubicBezTo>
                    <a:lnTo>
                      <a:pt x="11037" y="3945"/>
                    </a:lnTo>
                    <a:cubicBezTo>
                      <a:pt x="11019" y="3891"/>
                      <a:pt x="10966" y="3873"/>
                      <a:pt x="10930" y="3873"/>
                    </a:cubicBezTo>
                    <a:lnTo>
                      <a:pt x="10930" y="3837"/>
                    </a:lnTo>
                    <a:cubicBezTo>
                      <a:pt x="11592" y="3443"/>
                      <a:pt x="12111" y="2817"/>
                      <a:pt x="12397" y="2083"/>
                    </a:cubicBezTo>
                    <a:cubicBezTo>
                      <a:pt x="12685" y="1796"/>
                      <a:pt x="13062" y="1739"/>
                      <a:pt x="13442" y="1739"/>
                    </a:cubicBezTo>
                    <a:close/>
                    <a:moveTo>
                      <a:pt x="12809" y="3300"/>
                    </a:moveTo>
                    <a:cubicBezTo>
                      <a:pt x="12809" y="3318"/>
                      <a:pt x="12827" y="3318"/>
                      <a:pt x="12845" y="3318"/>
                    </a:cubicBezTo>
                    <a:cubicBezTo>
                      <a:pt x="13095" y="3318"/>
                      <a:pt x="13346" y="3336"/>
                      <a:pt x="13578" y="3408"/>
                    </a:cubicBezTo>
                    <a:cubicBezTo>
                      <a:pt x="13646" y="3425"/>
                      <a:pt x="14274" y="3841"/>
                      <a:pt x="14039" y="3841"/>
                    </a:cubicBezTo>
                    <a:cubicBezTo>
                      <a:pt x="14026" y="3841"/>
                      <a:pt x="14009" y="3840"/>
                      <a:pt x="13990" y="3837"/>
                    </a:cubicBezTo>
                    <a:cubicBezTo>
                      <a:pt x="13947" y="3832"/>
                      <a:pt x="13902" y="3830"/>
                      <a:pt x="13857" y="3830"/>
                    </a:cubicBezTo>
                    <a:cubicBezTo>
                      <a:pt x="13734" y="3830"/>
                      <a:pt x="13607" y="3847"/>
                      <a:pt x="13489" y="3873"/>
                    </a:cubicBezTo>
                    <a:cubicBezTo>
                      <a:pt x="12916" y="3949"/>
                      <a:pt x="12434" y="4116"/>
                      <a:pt x="11927" y="4116"/>
                    </a:cubicBezTo>
                    <a:cubicBezTo>
                      <a:pt x="11721" y="4116"/>
                      <a:pt x="11510" y="4088"/>
                      <a:pt x="11288" y="4016"/>
                    </a:cubicBezTo>
                    <a:cubicBezTo>
                      <a:pt x="11825" y="3855"/>
                      <a:pt x="12344" y="3604"/>
                      <a:pt x="12809" y="3300"/>
                    </a:cubicBezTo>
                    <a:close/>
                    <a:moveTo>
                      <a:pt x="10699" y="198"/>
                    </a:moveTo>
                    <a:cubicBezTo>
                      <a:pt x="10735" y="198"/>
                      <a:pt x="10760" y="226"/>
                      <a:pt x="10769" y="294"/>
                    </a:cubicBezTo>
                    <a:cubicBezTo>
                      <a:pt x="10787" y="455"/>
                      <a:pt x="10822" y="616"/>
                      <a:pt x="10858" y="759"/>
                    </a:cubicBezTo>
                    <a:cubicBezTo>
                      <a:pt x="11109" y="1833"/>
                      <a:pt x="10769" y="2656"/>
                      <a:pt x="10411" y="3587"/>
                    </a:cubicBezTo>
                    <a:lnTo>
                      <a:pt x="10411" y="3533"/>
                    </a:lnTo>
                    <a:cubicBezTo>
                      <a:pt x="10393" y="3488"/>
                      <a:pt x="10353" y="3466"/>
                      <a:pt x="10312" y="3466"/>
                    </a:cubicBezTo>
                    <a:cubicBezTo>
                      <a:pt x="10272" y="3466"/>
                      <a:pt x="10232" y="3488"/>
                      <a:pt x="10214" y="3533"/>
                    </a:cubicBezTo>
                    <a:cubicBezTo>
                      <a:pt x="10160" y="3766"/>
                      <a:pt x="10125" y="3980"/>
                      <a:pt x="10089" y="4213"/>
                    </a:cubicBezTo>
                    <a:cubicBezTo>
                      <a:pt x="10054" y="4059"/>
                      <a:pt x="10037" y="3921"/>
                      <a:pt x="9988" y="3783"/>
                    </a:cubicBezTo>
                    <a:lnTo>
                      <a:pt x="9988" y="3783"/>
                    </a:lnTo>
                    <a:cubicBezTo>
                      <a:pt x="10021" y="3783"/>
                      <a:pt x="10054" y="3781"/>
                      <a:pt x="10071" y="3748"/>
                    </a:cubicBezTo>
                    <a:cubicBezTo>
                      <a:pt x="10268" y="3086"/>
                      <a:pt x="10250" y="2370"/>
                      <a:pt x="10017" y="1726"/>
                    </a:cubicBezTo>
                    <a:cubicBezTo>
                      <a:pt x="10035" y="1439"/>
                      <a:pt x="10071" y="1153"/>
                      <a:pt x="10125" y="867"/>
                    </a:cubicBezTo>
                    <a:cubicBezTo>
                      <a:pt x="10125" y="852"/>
                      <a:pt x="10530" y="198"/>
                      <a:pt x="10699" y="198"/>
                    </a:cubicBezTo>
                    <a:close/>
                    <a:moveTo>
                      <a:pt x="7619" y="1493"/>
                    </a:moveTo>
                    <a:cubicBezTo>
                      <a:pt x="8102" y="1761"/>
                      <a:pt x="8532" y="2101"/>
                      <a:pt x="8890" y="2513"/>
                    </a:cubicBezTo>
                    <a:cubicBezTo>
                      <a:pt x="8926" y="2567"/>
                      <a:pt x="8961" y="2620"/>
                      <a:pt x="9015" y="2674"/>
                    </a:cubicBezTo>
                    <a:cubicBezTo>
                      <a:pt x="9051" y="2728"/>
                      <a:pt x="9069" y="2763"/>
                      <a:pt x="9087" y="2799"/>
                    </a:cubicBezTo>
                    <a:cubicBezTo>
                      <a:pt x="9301" y="3139"/>
                      <a:pt x="9445" y="3515"/>
                      <a:pt x="9534" y="3891"/>
                    </a:cubicBezTo>
                    <a:cubicBezTo>
                      <a:pt x="9516" y="3909"/>
                      <a:pt x="9498" y="3945"/>
                      <a:pt x="9516" y="3962"/>
                    </a:cubicBezTo>
                    <a:cubicBezTo>
                      <a:pt x="9534" y="4070"/>
                      <a:pt x="9552" y="4195"/>
                      <a:pt x="9588" y="4302"/>
                    </a:cubicBezTo>
                    <a:cubicBezTo>
                      <a:pt x="9498" y="4231"/>
                      <a:pt x="9409" y="4177"/>
                      <a:pt x="9301" y="4106"/>
                    </a:cubicBezTo>
                    <a:cubicBezTo>
                      <a:pt x="9283" y="4034"/>
                      <a:pt x="9283" y="3980"/>
                      <a:pt x="9283" y="3909"/>
                    </a:cubicBezTo>
                    <a:cubicBezTo>
                      <a:pt x="9283" y="3882"/>
                      <a:pt x="9266" y="3868"/>
                      <a:pt x="9245" y="3868"/>
                    </a:cubicBezTo>
                    <a:cubicBezTo>
                      <a:pt x="9225" y="3868"/>
                      <a:pt x="9203" y="3882"/>
                      <a:pt x="9194" y="3909"/>
                    </a:cubicBezTo>
                    <a:lnTo>
                      <a:pt x="9194" y="4034"/>
                    </a:lnTo>
                    <a:cubicBezTo>
                      <a:pt x="8943" y="3891"/>
                      <a:pt x="8711" y="3712"/>
                      <a:pt x="8478" y="3533"/>
                    </a:cubicBezTo>
                    <a:cubicBezTo>
                      <a:pt x="8120" y="3229"/>
                      <a:pt x="7977" y="2746"/>
                      <a:pt x="7870" y="2298"/>
                    </a:cubicBezTo>
                    <a:cubicBezTo>
                      <a:pt x="7834" y="2173"/>
                      <a:pt x="7727" y="1564"/>
                      <a:pt x="7619" y="1493"/>
                    </a:cubicBezTo>
                    <a:close/>
                    <a:moveTo>
                      <a:pt x="10733" y="3945"/>
                    </a:moveTo>
                    <a:lnTo>
                      <a:pt x="10733" y="3945"/>
                    </a:lnTo>
                    <a:cubicBezTo>
                      <a:pt x="10715" y="3980"/>
                      <a:pt x="10715" y="4034"/>
                      <a:pt x="10697" y="4088"/>
                    </a:cubicBezTo>
                    <a:cubicBezTo>
                      <a:pt x="10590" y="4195"/>
                      <a:pt x="10500" y="4320"/>
                      <a:pt x="10447" y="4463"/>
                    </a:cubicBezTo>
                    <a:cubicBezTo>
                      <a:pt x="10500" y="4285"/>
                      <a:pt x="10590" y="4123"/>
                      <a:pt x="10679" y="3962"/>
                    </a:cubicBezTo>
                    <a:lnTo>
                      <a:pt x="10733" y="3945"/>
                    </a:lnTo>
                    <a:close/>
                    <a:moveTo>
                      <a:pt x="9373" y="4285"/>
                    </a:moveTo>
                    <a:cubicBezTo>
                      <a:pt x="9462" y="4338"/>
                      <a:pt x="9570" y="4392"/>
                      <a:pt x="9659" y="4463"/>
                    </a:cubicBezTo>
                    <a:cubicBezTo>
                      <a:pt x="9695" y="4625"/>
                      <a:pt x="9802" y="4750"/>
                      <a:pt x="9946" y="4839"/>
                    </a:cubicBezTo>
                    <a:lnTo>
                      <a:pt x="9874" y="4821"/>
                    </a:lnTo>
                    <a:cubicBezTo>
                      <a:pt x="9749" y="4786"/>
                      <a:pt x="9641" y="4696"/>
                      <a:pt x="9570" y="4607"/>
                    </a:cubicBezTo>
                    <a:cubicBezTo>
                      <a:pt x="9480" y="4517"/>
                      <a:pt x="9409" y="4410"/>
                      <a:pt x="9373" y="4285"/>
                    </a:cubicBezTo>
                    <a:close/>
                    <a:moveTo>
                      <a:pt x="10339" y="6414"/>
                    </a:moveTo>
                    <a:cubicBezTo>
                      <a:pt x="10250" y="6665"/>
                      <a:pt x="10125" y="6897"/>
                      <a:pt x="9964" y="7130"/>
                    </a:cubicBezTo>
                    <a:lnTo>
                      <a:pt x="9999" y="6826"/>
                    </a:lnTo>
                    <a:cubicBezTo>
                      <a:pt x="10089" y="6665"/>
                      <a:pt x="10196" y="6521"/>
                      <a:pt x="10339" y="6414"/>
                    </a:cubicBezTo>
                    <a:close/>
                    <a:moveTo>
                      <a:pt x="12241" y="7711"/>
                    </a:moveTo>
                    <a:lnTo>
                      <a:pt x="12241" y="7711"/>
                    </a:lnTo>
                    <a:cubicBezTo>
                      <a:pt x="11953" y="8068"/>
                      <a:pt x="11668" y="8429"/>
                      <a:pt x="11413" y="8812"/>
                    </a:cubicBezTo>
                    <a:cubicBezTo>
                      <a:pt x="11356" y="8897"/>
                      <a:pt x="11299" y="8983"/>
                      <a:pt x="11243" y="9069"/>
                    </a:cubicBezTo>
                    <a:lnTo>
                      <a:pt x="11243" y="9069"/>
                    </a:lnTo>
                    <a:cubicBezTo>
                      <a:pt x="11568" y="8613"/>
                      <a:pt x="11908" y="8163"/>
                      <a:pt x="12241" y="7711"/>
                    </a:cubicBezTo>
                    <a:close/>
                    <a:moveTo>
                      <a:pt x="5296" y="7615"/>
                    </a:moveTo>
                    <a:cubicBezTo>
                      <a:pt x="5340" y="7615"/>
                      <a:pt x="5372" y="7656"/>
                      <a:pt x="5382" y="7756"/>
                    </a:cubicBezTo>
                    <a:cubicBezTo>
                      <a:pt x="5400" y="8150"/>
                      <a:pt x="5311" y="8544"/>
                      <a:pt x="5114" y="8884"/>
                    </a:cubicBezTo>
                    <a:cubicBezTo>
                      <a:pt x="4953" y="9188"/>
                      <a:pt x="4756" y="9456"/>
                      <a:pt x="4505" y="9689"/>
                    </a:cubicBezTo>
                    <a:cubicBezTo>
                      <a:pt x="4470" y="9689"/>
                      <a:pt x="4434" y="9707"/>
                      <a:pt x="4416" y="9725"/>
                    </a:cubicBezTo>
                    <a:lnTo>
                      <a:pt x="4416" y="9528"/>
                    </a:lnTo>
                    <a:cubicBezTo>
                      <a:pt x="4559" y="9170"/>
                      <a:pt x="4631" y="8794"/>
                      <a:pt x="4595" y="8418"/>
                    </a:cubicBezTo>
                    <a:lnTo>
                      <a:pt x="4613" y="8418"/>
                    </a:lnTo>
                    <a:cubicBezTo>
                      <a:pt x="4631" y="8418"/>
                      <a:pt x="4649" y="8418"/>
                      <a:pt x="4667" y="8400"/>
                    </a:cubicBezTo>
                    <a:cubicBezTo>
                      <a:pt x="4738" y="8271"/>
                      <a:pt x="5119" y="7615"/>
                      <a:pt x="5296" y="7615"/>
                    </a:cubicBezTo>
                    <a:close/>
                    <a:moveTo>
                      <a:pt x="4037" y="7129"/>
                    </a:moveTo>
                    <a:cubicBezTo>
                      <a:pt x="4281" y="7129"/>
                      <a:pt x="4473" y="8125"/>
                      <a:pt x="4488" y="8329"/>
                    </a:cubicBezTo>
                    <a:cubicBezTo>
                      <a:pt x="4505" y="8669"/>
                      <a:pt x="4452" y="9027"/>
                      <a:pt x="4327" y="9349"/>
                    </a:cubicBezTo>
                    <a:cubicBezTo>
                      <a:pt x="4317" y="9344"/>
                      <a:pt x="4307" y="9342"/>
                      <a:pt x="4298" y="9342"/>
                    </a:cubicBezTo>
                    <a:cubicBezTo>
                      <a:pt x="4273" y="9342"/>
                      <a:pt x="4250" y="9358"/>
                      <a:pt x="4237" y="9385"/>
                    </a:cubicBezTo>
                    <a:cubicBezTo>
                      <a:pt x="4148" y="9564"/>
                      <a:pt x="4094" y="9760"/>
                      <a:pt x="4058" y="9957"/>
                    </a:cubicBezTo>
                    <a:lnTo>
                      <a:pt x="4058" y="9939"/>
                    </a:lnTo>
                    <a:lnTo>
                      <a:pt x="4040" y="9904"/>
                    </a:lnTo>
                    <a:cubicBezTo>
                      <a:pt x="4058" y="9778"/>
                      <a:pt x="4076" y="9653"/>
                      <a:pt x="4058" y="9528"/>
                    </a:cubicBezTo>
                    <a:cubicBezTo>
                      <a:pt x="4058" y="9510"/>
                      <a:pt x="4058" y="9510"/>
                      <a:pt x="4058" y="9492"/>
                    </a:cubicBezTo>
                    <a:cubicBezTo>
                      <a:pt x="4004" y="9170"/>
                      <a:pt x="3879" y="8848"/>
                      <a:pt x="3700" y="8561"/>
                    </a:cubicBezTo>
                    <a:cubicBezTo>
                      <a:pt x="3629" y="8132"/>
                      <a:pt x="3682" y="7702"/>
                      <a:pt x="3861" y="7309"/>
                    </a:cubicBezTo>
                    <a:cubicBezTo>
                      <a:pt x="3921" y="7182"/>
                      <a:pt x="3980" y="7129"/>
                      <a:pt x="4037" y="7129"/>
                    </a:cubicBezTo>
                    <a:close/>
                    <a:moveTo>
                      <a:pt x="2700" y="7531"/>
                    </a:moveTo>
                    <a:cubicBezTo>
                      <a:pt x="2732" y="7531"/>
                      <a:pt x="2767" y="7555"/>
                      <a:pt x="2805" y="7613"/>
                    </a:cubicBezTo>
                    <a:cubicBezTo>
                      <a:pt x="3092" y="7953"/>
                      <a:pt x="3360" y="8329"/>
                      <a:pt x="3611" y="8723"/>
                    </a:cubicBezTo>
                    <a:cubicBezTo>
                      <a:pt x="3664" y="8919"/>
                      <a:pt x="3736" y="9116"/>
                      <a:pt x="3843" y="9313"/>
                    </a:cubicBezTo>
                    <a:cubicBezTo>
                      <a:pt x="3879" y="9456"/>
                      <a:pt x="3897" y="9599"/>
                      <a:pt x="3879" y="9760"/>
                    </a:cubicBezTo>
                    <a:cubicBezTo>
                      <a:pt x="3843" y="9760"/>
                      <a:pt x="3808" y="9778"/>
                      <a:pt x="3808" y="9832"/>
                    </a:cubicBezTo>
                    <a:lnTo>
                      <a:pt x="3790" y="9832"/>
                    </a:lnTo>
                    <a:cubicBezTo>
                      <a:pt x="3772" y="9939"/>
                      <a:pt x="3772" y="10047"/>
                      <a:pt x="3790" y="10154"/>
                    </a:cubicBezTo>
                    <a:lnTo>
                      <a:pt x="3772" y="10208"/>
                    </a:lnTo>
                    <a:cubicBezTo>
                      <a:pt x="3736" y="10172"/>
                      <a:pt x="3700" y="10154"/>
                      <a:pt x="3664" y="10118"/>
                    </a:cubicBezTo>
                    <a:cubicBezTo>
                      <a:pt x="3647" y="10083"/>
                      <a:pt x="3611" y="10029"/>
                      <a:pt x="3593" y="9993"/>
                    </a:cubicBezTo>
                    <a:cubicBezTo>
                      <a:pt x="3593" y="9975"/>
                      <a:pt x="3593" y="9939"/>
                      <a:pt x="3575" y="9939"/>
                    </a:cubicBezTo>
                    <a:lnTo>
                      <a:pt x="3521" y="9921"/>
                    </a:lnTo>
                    <a:cubicBezTo>
                      <a:pt x="3360" y="9725"/>
                      <a:pt x="3163" y="9564"/>
                      <a:pt x="2949" y="9438"/>
                    </a:cubicBezTo>
                    <a:cubicBezTo>
                      <a:pt x="2805" y="9241"/>
                      <a:pt x="2680" y="9045"/>
                      <a:pt x="2591" y="8830"/>
                    </a:cubicBezTo>
                    <a:cubicBezTo>
                      <a:pt x="2519" y="8615"/>
                      <a:pt x="2483" y="8400"/>
                      <a:pt x="2483" y="8168"/>
                    </a:cubicBezTo>
                    <a:cubicBezTo>
                      <a:pt x="2483" y="8036"/>
                      <a:pt x="2556" y="7531"/>
                      <a:pt x="2700" y="7531"/>
                    </a:cubicBezTo>
                    <a:close/>
                    <a:moveTo>
                      <a:pt x="6167" y="8436"/>
                    </a:moveTo>
                    <a:cubicBezTo>
                      <a:pt x="6481" y="8436"/>
                      <a:pt x="6150" y="8993"/>
                      <a:pt x="6062" y="9116"/>
                    </a:cubicBezTo>
                    <a:cubicBezTo>
                      <a:pt x="5883" y="9385"/>
                      <a:pt x="5651" y="9617"/>
                      <a:pt x="5400" y="9814"/>
                    </a:cubicBezTo>
                    <a:cubicBezTo>
                      <a:pt x="5132" y="9993"/>
                      <a:pt x="4845" y="10154"/>
                      <a:pt x="4559" y="10261"/>
                    </a:cubicBezTo>
                    <a:cubicBezTo>
                      <a:pt x="4559" y="10172"/>
                      <a:pt x="4577" y="10083"/>
                      <a:pt x="4577" y="9993"/>
                    </a:cubicBezTo>
                    <a:cubicBezTo>
                      <a:pt x="5114" y="9456"/>
                      <a:pt x="5293" y="8508"/>
                      <a:pt x="6170" y="8436"/>
                    </a:cubicBezTo>
                    <a:lnTo>
                      <a:pt x="6152" y="8436"/>
                    </a:lnTo>
                    <a:cubicBezTo>
                      <a:pt x="6157" y="8436"/>
                      <a:pt x="6162" y="8436"/>
                      <a:pt x="6167" y="8436"/>
                    </a:cubicBezTo>
                    <a:close/>
                    <a:moveTo>
                      <a:pt x="5952" y="9502"/>
                    </a:moveTo>
                    <a:cubicBezTo>
                      <a:pt x="5951" y="9509"/>
                      <a:pt x="5952" y="9518"/>
                      <a:pt x="5955" y="9528"/>
                    </a:cubicBezTo>
                    <a:cubicBezTo>
                      <a:pt x="6009" y="9707"/>
                      <a:pt x="6098" y="9778"/>
                      <a:pt x="5919" y="9957"/>
                    </a:cubicBezTo>
                    <a:cubicBezTo>
                      <a:pt x="5758" y="10083"/>
                      <a:pt x="5561" y="10190"/>
                      <a:pt x="5364" y="10261"/>
                    </a:cubicBezTo>
                    <a:cubicBezTo>
                      <a:pt x="5078" y="10369"/>
                      <a:pt x="4792" y="10440"/>
                      <a:pt x="4505" y="10494"/>
                    </a:cubicBezTo>
                    <a:cubicBezTo>
                      <a:pt x="4881" y="10351"/>
                      <a:pt x="5239" y="10136"/>
                      <a:pt x="5561" y="9868"/>
                    </a:cubicBezTo>
                    <a:cubicBezTo>
                      <a:pt x="5706" y="9762"/>
                      <a:pt x="5837" y="9639"/>
                      <a:pt x="5952" y="9502"/>
                    </a:cubicBezTo>
                    <a:close/>
                    <a:moveTo>
                      <a:pt x="1595" y="9153"/>
                    </a:moveTo>
                    <a:cubicBezTo>
                      <a:pt x="2273" y="9226"/>
                      <a:pt x="2896" y="9529"/>
                      <a:pt x="3360" y="10047"/>
                    </a:cubicBezTo>
                    <a:cubicBezTo>
                      <a:pt x="3342" y="10065"/>
                      <a:pt x="3324" y="10118"/>
                      <a:pt x="3342" y="10154"/>
                    </a:cubicBezTo>
                    <a:cubicBezTo>
                      <a:pt x="3450" y="10333"/>
                      <a:pt x="3575" y="10512"/>
                      <a:pt x="3736" y="10673"/>
                    </a:cubicBezTo>
                    <a:cubicBezTo>
                      <a:pt x="2847" y="10495"/>
                      <a:pt x="1923" y="10053"/>
                      <a:pt x="1595" y="9153"/>
                    </a:cubicBezTo>
                    <a:close/>
                    <a:moveTo>
                      <a:pt x="15015" y="11278"/>
                    </a:moveTo>
                    <a:cubicBezTo>
                      <a:pt x="15034" y="11278"/>
                      <a:pt x="15046" y="11289"/>
                      <a:pt x="15046" y="11317"/>
                    </a:cubicBezTo>
                    <a:cubicBezTo>
                      <a:pt x="15046" y="11675"/>
                      <a:pt x="14956" y="12015"/>
                      <a:pt x="14795" y="12337"/>
                    </a:cubicBezTo>
                    <a:cubicBezTo>
                      <a:pt x="14616" y="12713"/>
                      <a:pt x="14348" y="13017"/>
                      <a:pt x="13990" y="13250"/>
                    </a:cubicBezTo>
                    <a:cubicBezTo>
                      <a:pt x="14258" y="12838"/>
                      <a:pt x="14419" y="12355"/>
                      <a:pt x="14437" y="11854"/>
                    </a:cubicBezTo>
                    <a:cubicBezTo>
                      <a:pt x="14491" y="11783"/>
                      <a:pt x="14545" y="11693"/>
                      <a:pt x="14580" y="11622"/>
                    </a:cubicBezTo>
                    <a:cubicBezTo>
                      <a:pt x="14580" y="11622"/>
                      <a:pt x="14912" y="11278"/>
                      <a:pt x="15015" y="11278"/>
                    </a:cubicBezTo>
                    <a:close/>
                    <a:moveTo>
                      <a:pt x="14330" y="10852"/>
                    </a:moveTo>
                    <a:cubicBezTo>
                      <a:pt x="14330" y="11156"/>
                      <a:pt x="14330" y="11443"/>
                      <a:pt x="14312" y="11747"/>
                    </a:cubicBezTo>
                    <a:cubicBezTo>
                      <a:pt x="14276" y="12337"/>
                      <a:pt x="14044" y="12910"/>
                      <a:pt x="13632" y="13339"/>
                    </a:cubicBezTo>
                    <a:lnTo>
                      <a:pt x="13632" y="13250"/>
                    </a:lnTo>
                    <a:cubicBezTo>
                      <a:pt x="13883" y="12803"/>
                      <a:pt x="13811" y="12230"/>
                      <a:pt x="13614" y="11765"/>
                    </a:cubicBezTo>
                    <a:cubicBezTo>
                      <a:pt x="13614" y="11729"/>
                      <a:pt x="13614" y="11693"/>
                      <a:pt x="13632" y="11657"/>
                    </a:cubicBezTo>
                    <a:cubicBezTo>
                      <a:pt x="13632" y="11657"/>
                      <a:pt x="13614" y="11639"/>
                      <a:pt x="13614" y="11622"/>
                    </a:cubicBezTo>
                    <a:cubicBezTo>
                      <a:pt x="13671" y="11521"/>
                      <a:pt x="13740" y="11376"/>
                      <a:pt x="13747" y="11376"/>
                    </a:cubicBezTo>
                    <a:lnTo>
                      <a:pt x="13747" y="11376"/>
                    </a:lnTo>
                    <a:cubicBezTo>
                      <a:pt x="13749" y="11376"/>
                      <a:pt x="13747" y="11385"/>
                      <a:pt x="13739" y="11407"/>
                    </a:cubicBezTo>
                    <a:lnTo>
                      <a:pt x="13811" y="11246"/>
                    </a:lnTo>
                    <a:cubicBezTo>
                      <a:pt x="13918" y="11049"/>
                      <a:pt x="14115" y="10906"/>
                      <a:pt x="14330" y="10852"/>
                    </a:cubicBezTo>
                    <a:close/>
                    <a:moveTo>
                      <a:pt x="8836" y="12874"/>
                    </a:moveTo>
                    <a:lnTo>
                      <a:pt x="8836" y="12874"/>
                    </a:lnTo>
                    <a:cubicBezTo>
                      <a:pt x="8979" y="12928"/>
                      <a:pt x="9033" y="13071"/>
                      <a:pt x="9051" y="13232"/>
                    </a:cubicBezTo>
                    <a:cubicBezTo>
                      <a:pt x="9051" y="13357"/>
                      <a:pt x="9033" y="13483"/>
                      <a:pt x="9033" y="13608"/>
                    </a:cubicBezTo>
                    <a:cubicBezTo>
                      <a:pt x="9015" y="13554"/>
                      <a:pt x="8997" y="13500"/>
                      <a:pt x="8979" y="13447"/>
                    </a:cubicBezTo>
                    <a:cubicBezTo>
                      <a:pt x="8908" y="13268"/>
                      <a:pt x="8854" y="13071"/>
                      <a:pt x="8836" y="12874"/>
                    </a:cubicBezTo>
                    <a:close/>
                    <a:moveTo>
                      <a:pt x="12576" y="11031"/>
                    </a:moveTo>
                    <a:cubicBezTo>
                      <a:pt x="12630" y="11335"/>
                      <a:pt x="12737" y="11622"/>
                      <a:pt x="12863" y="11908"/>
                    </a:cubicBezTo>
                    <a:cubicBezTo>
                      <a:pt x="13095" y="12463"/>
                      <a:pt x="13220" y="12892"/>
                      <a:pt x="13113" y="13483"/>
                    </a:cubicBezTo>
                    <a:cubicBezTo>
                      <a:pt x="13095" y="13411"/>
                      <a:pt x="13059" y="13339"/>
                      <a:pt x="13024" y="13268"/>
                    </a:cubicBezTo>
                    <a:cubicBezTo>
                      <a:pt x="13012" y="13244"/>
                      <a:pt x="12990" y="13234"/>
                      <a:pt x="12967" y="13234"/>
                    </a:cubicBezTo>
                    <a:cubicBezTo>
                      <a:pt x="12920" y="13234"/>
                      <a:pt x="12868" y="13274"/>
                      <a:pt x="12880" y="13322"/>
                    </a:cubicBezTo>
                    <a:lnTo>
                      <a:pt x="13006" y="13608"/>
                    </a:lnTo>
                    <a:cubicBezTo>
                      <a:pt x="12218" y="13322"/>
                      <a:pt x="12075" y="11657"/>
                      <a:pt x="12576" y="11031"/>
                    </a:cubicBezTo>
                    <a:close/>
                    <a:moveTo>
                      <a:pt x="12892" y="11110"/>
                    </a:moveTo>
                    <a:cubicBezTo>
                      <a:pt x="13104" y="11110"/>
                      <a:pt x="13563" y="11954"/>
                      <a:pt x="13578" y="12015"/>
                    </a:cubicBezTo>
                    <a:cubicBezTo>
                      <a:pt x="13686" y="12337"/>
                      <a:pt x="13686" y="12677"/>
                      <a:pt x="13578" y="12999"/>
                    </a:cubicBezTo>
                    <a:cubicBezTo>
                      <a:pt x="13543" y="12999"/>
                      <a:pt x="13507" y="13017"/>
                      <a:pt x="13489" y="13071"/>
                    </a:cubicBezTo>
                    <a:cubicBezTo>
                      <a:pt x="13399" y="13268"/>
                      <a:pt x="13346" y="13465"/>
                      <a:pt x="13292" y="13679"/>
                    </a:cubicBezTo>
                    <a:lnTo>
                      <a:pt x="13274" y="13679"/>
                    </a:lnTo>
                    <a:cubicBezTo>
                      <a:pt x="13256" y="13697"/>
                      <a:pt x="13256" y="13715"/>
                      <a:pt x="13274" y="13733"/>
                    </a:cubicBezTo>
                    <a:lnTo>
                      <a:pt x="13256" y="13823"/>
                    </a:lnTo>
                    <a:lnTo>
                      <a:pt x="13203" y="13697"/>
                    </a:lnTo>
                    <a:cubicBezTo>
                      <a:pt x="13220" y="13679"/>
                      <a:pt x="13220" y="13644"/>
                      <a:pt x="13185" y="13644"/>
                    </a:cubicBezTo>
                    <a:cubicBezTo>
                      <a:pt x="13704" y="12892"/>
                      <a:pt x="13024" y="11997"/>
                      <a:pt x="12773" y="11210"/>
                    </a:cubicBezTo>
                    <a:cubicBezTo>
                      <a:pt x="12791" y="11210"/>
                      <a:pt x="12791" y="11210"/>
                      <a:pt x="12809" y="11192"/>
                    </a:cubicBezTo>
                    <a:cubicBezTo>
                      <a:pt x="12827" y="11135"/>
                      <a:pt x="12856" y="11110"/>
                      <a:pt x="12892" y="11110"/>
                    </a:cubicBezTo>
                    <a:close/>
                    <a:moveTo>
                      <a:pt x="20490" y="13023"/>
                    </a:moveTo>
                    <a:cubicBezTo>
                      <a:pt x="20527" y="13023"/>
                      <a:pt x="20546" y="13037"/>
                      <a:pt x="20540" y="13071"/>
                    </a:cubicBezTo>
                    <a:cubicBezTo>
                      <a:pt x="20325" y="14055"/>
                      <a:pt x="19573" y="14538"/>
                      <a:pt x="18840" y="15093"/>
                    </a:cubicBezTo>
                    <a:cubicBezTo>
                      <a:pt x="18983" y="14717"/>
                      <a:pt x="19162" y="14324"/>
                      <a:pt x="19341" y="13948"/>
                    </a:cubicBezTo>
                    <a:lnTo>
                      <a:pt x="19341" y="13966"/>
                    </a:lnTo>
                    <a:cubicBezTo>
                      <a:pt x="19466" y="13733"/>
                      <a:pt x="19627" y="13518"/>
                      <a:pt x="19806" y="13339"/>
                    </a:cubicBezTo>
                    <a:cubicBezTo>
                      <a:pt x="19864" y="13281"/>
                      <a:pt x="20334" y="13023"/>
                      <a:pt x="20490" y="13023"/>
                    </a:cubicBezTo>
                    <a:close/>
                    <a:moveTo>
                      <a:pt x="18679" y="12115"/>
                    </a:moveTo>
                    <a:cubicBezTo>
                      <a:pt x="18692" y="12115"/>
                      <a:pt x="18704" y="12123"/>
                      <a:pt x="18714" y="12140"/>
                    </a:cubicBezTo>
                    <a:cubicBezTo>
                      <a:pt x="18893" y="12391"/>
                      <a:pt x="19036" y="12677"/>
                      <a:pt x="19126" y="12982"/>
                    </a:cubicBezTo>
                    <a:cubicBezTo>
                      <a:pt x="19305" y="13518"/>
                      <a:pt x="19090" y="14002"/>
                      <a:pt x="18857" y="14449"/>
                    </a:cubicBezTo>
                    <a:cubicBezTo>
                      <a:pt x="18847" y="14444"/>
                      <a:pt x="18836" y="14442"/>
                      <a:pt x="18826" y="14442"/>
                    </a:cubicBezTo>
                    <a:cubicBezTo>
                      <a:pt x="18802" y="14442"/>
                      <a:pt x="18781" y="14454"/>
                      <a:pt x="18768" y="14467"/>
                    </a:cubicBezTo>
                    <a:cubicBezTo>
                      <a:pt x="18571" y="14699"/>
                      <a:pt x="18428" y="14968"/>
                      <a:pt x="18356" y="15254"/>
                    </a:cubicBezTo>
                    <a:lnTo>
                      <a:pt x="18321" y="15290"/>
                    </a:lnTo>
                    <a:cubicBezTo>
                      <a:pt x="18303" y="14467"/>
                      <a:pt x="18249" y="13626"/>
                      <a:pt x="18374" y="12803"/>
                    </a:cubicBezTo>
                    <a:cubicBezTo>
                      <a:pt x="18374" y="12786"/>
                      <a:pt x="18564" y="12115"/>
                      <a:pt x="18679" y="12115"/>
                    </a:cubicBezTo>
                    <a:close/>
                    <a:moveTo>
                      <a:pt x="17784" y="13089"/>
                    </a:moveTo>
                    <a:cubicBezTo>
                      <a:pt x="17784" y="13089"/>
                      <a:pt x="17784" y="13089"/>
                      <a:pt x="17802" y="13107"/>
                    </a:cubicBezTo>
                    <a:cubicBezTo>
                      <a:pt x="17855" y="13196"/>
                      <a:pt x="17891" y="13286"/>
                      <a:pt x="17945" y="13375"/>
                    </a:cubicBezTo>
                    <a:cubicBezTo>
                      <a:pt x="18016" y="13465"/>
                      <a:pt x="18088" y="13536"/>
                      <a:pt x="18159" y="13590"/>
                    </a:cubicBezTo>
                    <a:cubicBezTo>
                      <a:pt x="18142" y="14234"/>
                      <a:pt x="18177" y="14861"/>
                      <a:pt x="18213" y="15505"/>
                    </a:cubicBezTo>
                    <a:cubicBezTo>
                      <a:pt x="18204" y="15496"/>
                      <a:pt x="18195" y="15491"/>
                      <a:pt x="18184" y="15491"/>
                    </a:cubicBezTo>
                    <a:cubicBezTo>
                      <a:pt x="18173" y="15491"/>
                      <a:pt x="18159" y="15496"/>
                      <a:pt x="18142" y="15505"/>
                    </a:cubicBezTo>
                    <a:cubicBezTo>
                      <a:pt x="17837" y="15147"/>
                      <a:pt x="17658" y="14682"/>
                      <a:pt x="17676" y="14198"/>
                    </a:cubicBezTo>
                    <a:cubicBezTo>
                      <a:pt x="17676" y="13948"/>
                      <a:pt x="17694" y="13679"/>
                      <a:pt x="17748" y="13447"/>
                    </a:cubicBezTo>
                    <a:cubicBezTo>
                      <a:pt x="17766" y="13357"/>
                      <a:pt x="17784" y="13286"/>
                      <a:pt x="17802" y="13214"/>
                    </a:cubicBezTo>
                    <a:cubicBezTo>
                      <a:pt x="17802" y="13178"/>
                      <a:pt x="17802" y="13125"/>
                      <a:pt x="17784" y="13089"/>
                    </a:cubicBezTo>
                    <a:close/>
                    <a:moveTo>
                      <a:pt x="18840" y="15344"/>
                    </a:moveTo>
                    <a:lnTo>
                      <a:pt x="18840" y="15344"/>
                    </a:lnTo>
                    <a:cubicBezTo>
                      <a:pt x="18732" y="15415"/>
                      <a:pt x="18607" y="15487"/>
                      <a:pt x="18482" y="15523"/>
                    </a:cubicBezTo>
                    <a:cubicBezTo>
                      <a:pt x="18482" y="15505"/>
                      <a:pt x="18464" y="15505"/>
                      <a:pt x="18446" y="15505"/>
                    </a:cubicBezTo>
                    <a:lnTo>
                      <a:pt x="18446" y="15451"/>
                    </a:lnTo>
                    <a:cubicBezTo>
                      <a:pt x="18589" y="15433"/>
                      <a:pt x="18714" y="15397"/>
                      <a:pt x="18840" y="15344"/>
                    </a:cubicBezTo>
                    <a:close/>
                    <a:moveTo>
                      <a:pt x="20970" y="14179"/>
                    </a:moveTo>
                    <a:cubicBezTo>
                      <a:pt x="21053" y="14179"/>
                      <a:pt x="21136" y="14185"/>
                      <a:pt x="21220" y="14198"/>
                    </a:cubicBezTo>
                    <a:cubicBezTo>
                      <a:pt x="21685" y="14306"/>
                      <a:pt x="21381" y="14682"/>
                      <a:pt x="21166" y="14843"/>
                    </a:cubicBezTo>
                    <a:cubicBezTo>
                      <a:pt x="20593" y="15254"/>
                      <a:pt x="19931" y="15397"/>
                      <a:pt x="19287" y="15594"/>
                    </a:cubicBezTo>
                    <a:cubicBezTo>
                      <a:pt x="19269" y="15558"/>
                      <a:pt x="19233" y="15541"/>
                      <a:pt x="19197" y="15541"/>
                    </a:cubicBezTo>
                    <a:lnTo>
                      <a:pt x="18893" y="15576"/>
                    </a:lnTo>
                    <a:cubicBezTo>
                      <a:pt x="19054" y="15487"/>
                      <a:pt x="19197" y="15344"/>
                      <a:pt x="19287" y="15201"/>
                    </a:cubicBezTo>
                    <a:cubicBezTo>
                      <a:pt x="19323" y="15129"/>
                      <a:pt x="19287" y="15057"/>
                      <a:pt x="19215" y="15039"/>
                    </a:cubicBezTo>
                    <a:cubicBezTo>
                      <a:pt x="19269" y="14986"/>
                      <a:pt x="19341" y="14932"/>
                      <a:pt x="19394" y="14896"/>
                    </a:cubicBezTo>
                    <a:lnTo>
                      <a:pt x="19520" y="14807"/>
                    </a:lnTo>
                    <a:cubicBezTo>
                      <a:pt x="19752" y="14628"/>
                      <a:pt x="20003" y="14485"/>
                      <a:pt x="20253" y="14377"/>
                    </a:cubicBezTo>
                    <a:cubicBezTo>
                      <a:pt x="20469" y="14242"/>
                      <a:pt x="20716" y="14179"/>
                      <a:pt x="20970" y="14179"/>
                    </a:cubicBezTo>
                    <a:close/>
                    <a:moveTo>
                      <a:pt x="9641" y="14861"/>
                    </a:moveTo>
                    <a:lnTo>
                      <a:pt x="9641" y="14878"/>
                    </a:lnTo>
                    <a:cubicBezTo>
                      <a:pt x="9624" y="15075"/>
                      <a:pt x="9570" y="15290"/>
                      <a:pt x="9498" y="15487"/>
                    </a:cubicBezTo>
                    <a:cubicBezTo>
                      <a:pt x="9427" y="15612"/>
                      <a:pt x="9355" y="15737"/>
                      <a:pt x="9283" y="15845"/>
                    </a:cubicBezTo>
                    <a:cubicBezTo>
                      <a:pt x="9301" y="15487"/>
                      <a:pt x="9427" y="15147"/>
                      <a:pt x="9641" y="14861"/>
                    </a:cubicBezTo>
                    <a:close/>
                    <a:moveTo>
                      <a:pt x="20327" y="15555"/>
                    </a:moveTo>
                    <a:cubicBezTo>
                      <a:pt x="20901" y="15555"/>
                      <a:pt x="21465" y="15688"/>
                      <a:pt x="21739" y="16077"/>
                    </a:cubicBezTo>
                    <a:cubicBezTo>
                      <a:pt x="21842" y="16270"/>
                      <a:pt x="20823" y="16315"/>
                      <a:pt x="20394" y="16315"/>
                    </a:cubicBezTo>
                    <a:cubicBezTo>
                      <a:pt x="20303" y="16315"/>
                      <a:pt x="20239" y="16313"/>
                      <a:pt x="20217" y="16310"/>
                    </a:cubicBezTo>
                    <a:cubicBezTo>
                      <a:pt x="19806" y="16256"/>
                      <a:pt x="19430" y="16113"/>
                      <a:pt x="19090" y="15898"/>
                    </a:cubicBezTo>
                    <a:cubicBezTo>
                      <a:pt x="19090" y="15881"/>
                      <a:pt x="19090" y="15863"/>
                      <a:pt x="19090" y="15845"/>
                    </a:cubicBezTo>
                    <a:cubicBezTo>
                      <a:pt x="19376" y="15773"/>
                      <a:pt x="19645" y="15684"/>
                      <a:pt x="19913" y="15576"/>
                    </a:cubicBezTo>
                    <a:cubicBezTo>
                      <a:pt x="20049" y="15562"/>
                      <a:pt x="20189" y="15555"/>
                      <a:pt x="20327" y="15555"/>
                    </a:cubicBezTo>
                    <a:close/>
                    <a:moveTo>
                      <a:pt x="6116" y="15523"/>
                    </a:moveTo>
                    <a:cubicBezTo>
                      <a:pt x="6116" y="15676"/>
                      <a:pt x="6115" y="15814"/>
                      <a:pt x="6098" y="15952"/>
                    </a:cubicBezTo>
                    <a:cubicBezTo>
                      <a:pt x="6062" y="16077"/>
                      <a:pt x="6027" y="16221"/>
                      <a:pt x="5973" y="16328"/>
                    </a:cubicBezTo>
                    <a:cubicBezTo>
                      <a:pt x="5955" y="16060"/>
                      <a:pt x="6009" y="15773"/>
                      <a:pt x="6116" y="15523"/>
                    </a:cubicBezTo>
                    <a:close/>
                    <a:moveTo>
                      <a:pt x="13543" y="16274"/>
                    </a:moveTo>
                    <a:lnTo>
                      <a:pt x="13543" y="16274"/>
                    </a:lnTo>
                    <a:cubicBezTo>
                      <a:pt x="13507" y="16417"/>
                      <a:pt x="13435" y="16543"/>
                      <a:pt x="13346" y="16632"/>
                    </a:cubicBezTo>
                    <a:cubicBezTo>
                      <a:pt x="13310" y="16686"/>
                      <a:pt x="13256" y="16722"/>
                      <a:pt x="13203" y="16757"/>
                    </a:cubicBezTo>
                    <a:cubicBezTo>
                      <a:pt x="13220" y="16740"/>
                      <a:pt x="13185" y="16722"/>
                      <a:pt x="13167" y="16722"/>
                    </a:cubicBezTo>
                    <a:lnTo>
                      <a:pt x="13167" y="16704"/>
                    </a:lnTo>
                    <a:cubicBezTo>
                      <a:pt x="13185" y="16686"/>
                      <a:pt x="13203" y="16650"/>
                      <a:pt x="13203" y="16632"/>
                    </a:cubicBezTo>
                    <a:cubicBezTo>
                      <a:pt x="13256" y="16578"/>
                      <a:pt x="13310" y="16525"/>
                      <a:pt x="13346" y="16471"/>
                    </a:cubicBezTo>
                    <a:cubicBezTo>
                      <a:pt x="13417" y="16400"/>
                      <a:pt x="13471" y="16328"/>
                      <a:pt x="13543" y="16274"/>
                    </a:cubicBezTo>
                    <a:close/>
                    <a:moveTo>
                      <a:pt x="16907" y="16578"/>
                    </a:moveTo>
                    <a:lnTo>
                      <a:pt x="17032" y="16596"/>
                    </a:lnTo>
                    <a:cubicBezTo>
                      <a:pt x="17157" y="16614"/>
                      <a:pt x="17283" y="16650"/>
                      <a:pt x="17372" y="16722"/>
                    </a:cubicBezTo>
                    <a:cubicBezTo>
                      <a:pt x="17408" y="16757"/>
                      <a:pt x="17354" y="16775"/>
                      <a:pt x="17318" y="16793"/>
                    </a:cubicBezTo>
                    <a:cubicBezTo>
                      <a:pt x="17229" y="16847"/>
                      <a:pt x="17139" y="16865"/>
                      <a:pt x="17050" y="16865"/>
                    </a:cubicBezTo>
                    <a:cubicBezTo>
                      <a:pt x="16907" y="16865"/>
                      <a:pt x="16764" y="16829"/>
                      <a:pt x="16621" y="16811"/>
                    </a:cubicBezTo>
                    <a:cubicBezTo>
                      <a:pt x="16710" y="16740"/>
                      <a:pt x="16817" y="16668"/>
                      <a:pt x="16907" y="16578"/>
                    </a:cubicBezTo>
                    <a:close/>
                    <a:moveTo>
                      <a:pt x="15708" y="16364"/>
                    </a:moveTo>
                    <a:cubicBezTo>
                      <a:pt x="15815" y="16686"/>
                      <a:pt x="15618" y="16954"/>
                      <a:pt x="15457" y="17241"/>
                    </a:cubicBezTo>
                    <a:cubicBezTo>
                      <a:pt x="15422" y="16918"/>
                      <a:pt x="15511" y="16614"/>
                      <a:pt x="15708" y="16364"/>
                    </a:cubicBezTo>
                    <a:close/>
                    <a:moveTo>
                      <a:pt x="18911" y="15970"/>
                    </a:moveTo>
                    <a:cubicBezTo>
                      <a:pt x="19305" y="16310"/>
                      <a:pt x="19788" y="16507"/>
                      <a:pt x="20289" y="16525"/>
                    </a:cubicBezTo>
                    <a:cubicBezTo>
                      <a:pt x="20611" y="16847"/>
                      <a:pt x="20862" y="17223"/>
                      <a:pt x="21059" y="17616"/>
                    </a:cubicBezTo>
                    <a:cubicBezTo>
                      <a:pt x="20074" y="17545"/>
                      <a:pt x="19341" y="16757"/>
                      <a:pt x="18822" y="15970"/>
                    </a:cubicBezTo>
                    <a:close/>
                    <a:moveTo>
                      <a:pt x="8693" y="17348"/>
                    </a:moveTo>
                    <a:lnTo>
                      <a:pt x="8693" y="17348"/>
                    </a:lnTo>
                    <a:cubicBezTo>
                      <a:pt x="8854" y="17634"/>
                      <a:pt x="8961" y="17974"/>
                      <a:pt x="9015" y="18314"/>
                    </a:cubicBezTo>
                    <a:cubicBezTo>
                      <a:pt x="8854" y="18010"/>
                      <a:pt x="8747" y="17670"/>
                      <a:pt x="8693" y="17348"/>
                    </a:cubicBezTo>
                    <a:close/>
                    <a:moveTo>
                      <a:pt x="7369" y="18601"/>
                    </a:moveTo>
                    <a:lnTo>
                      <a:pt x="7369" y="18601"/>
                    </a:lnTo>
                    <a:cubicBezTo>
                      <a:pt x="7476" y="18851"/>
                      <a:pt x="7512" y="19120"/>
                      <a:pt x="7440" y="19388"/>
                    </a:cubicBezTo>
                    <a:cubicBezTo>
                      <a:pt x="7351" y="19137"/>
                      <a:pt x="7333" y="18869"/>
                      <a:pt x="7369" y="18601"/>
                    </a:cubicBezTo>
                    <a:close/>
                    <a:moveTo>
                      <a:pt x="10876" y="14431"/>
                    </a:moveTo>
                    <a:lnTo>
                      <a:pt x="10876" y="14431"/>
                    </a:lnTo>
                    <a:cubicBezTo>
                      <a:pt x="11073" y="14735"/>
                      <a:pt x="11306" y="14986"/>
                      <a:pt x="11574" y="15218"/>
                    </a:cubicBezTo>
                    <a:cubicBezTo>
                      <a:pt x="12648" y="16346"/>
                      <a:pt x="12505" y="17885"/>
                      <a:pt x="12147" y="19281"/>
                    </a:cubicBezTo>
                    <a:cubicBezTo>
                      <a:pt x="12129" y="19299"/>
                      <a:pt x="12147" y="19316"/>
                      <a:pt x="12165" y="19334"/>
                    </a:cubicBezTo>
                    <a:cubicBezTo>
                      <a:pt x="12111" y="19460"/>
                      <a:pt x="12075" y="19585"/>
                      <a:pt x="12021" y="19710"/>
                    </a:cubicBezTo>
                    <a:cubicBezTo>
                      <a:pt x="12254" y="18440"/>
                      <a:pt x="12111" y="17133"/>
                      <a:pt x="11610" y="15934"/>
                    </a:cubicBezTo>
                    <a:cubicBezTo>
                      <a:pt x="11610" y="15923"/>
                      <a:pt x="11605" y="15919"/>
                      <a:pt x="11598" y="15919"/>
                    </a:cubicBezTo>
                    <a:cubicBezTo>
                      <a:pt x="11582" y="15919"/>
                      <a:pt x="11556" y="15940"/>
                      <a:pt x="11556" y="15952"/>
                    </a:cubicBezTo>
                    <a:cubicBezTo>
                      <a:pt x="11753" y="16704"/>
                      <a:pt x="11896" y="17455"/>
                      <a:pt x="11968" y="18225"/>
                    </a:cubicBezTo>
                    <a:cubicBezTo>
                      <a:pt x="12004" y="18851"/>
                      <a:pt x="11896" y="19477"/>
                      <a:pt x="11860" y="20086"/>
                    </a:cubicBezTo>
                    <a:cubicBezTo>
                      <a:pt x="11789" y="20265"/>
                      <a:pt x="11699" y="20444"/>
                      <a:pt x="11628" y="20623"/>
                    </a:cubicBezTo>
                    <a:cubicBezTo>
                      <a:pt x="11699" y="19979"/>
                      <a:pt x="11646" y="19334"/>
                      <a:pt x="11467" y="18726"/>
                    </a:cubicBezTo>
                    <a:lnTo>
                      <a:pt x="11449" y="18726"/>
                    </a:lnTo>
                    <a:cubicBezTo>
                      <a:pt x="11127" y="17437"/>
                      <a:pt x="11109" y="16238"/>
                      <a:pt x="11001" y="14932"/>
                    </a:cubicBezTo>
                    <a:cubicBezTo>
                      <a:pt x="11001" y="14753"/>
                      <a:pt x="10966" y="14592"/>
                      <a:pt x="10876" y="14431"/>
                    </a:cubicBezTo>
                    <a:close/>
                    <a:moveTo>
                      <a:pt x="9695" y="19871"/>
                    </a:moveTo>
                    <a:lnTo>
                      <a:pt x="9695" y="19871"/>
                    </a:lnTo>
                    <a:cubicBezTo>
                      <a:pt x="9713" y="20175"/>
                      <a:pt x="9624" y="20462"/>
                      <a:pt x="9480" y="20730"/>
                    </a:cubicBezTo>
                    <a:cubicBezTo>
                      <a:pt x="9462" y="20605"/>
                      <a:pt x="9445" y="20462"/>
                      <a:pt x="9445" y="20336"/>
                    </a:cubicBezTo>
                    <a:lnTo>
                      <a:pt x="9445" y="20319"/>
                    </a:lnTo>
                    <a:cubicBezTo>
                      <a:pt x="9498" y="20157"/>
                      <a:pt x="9588" y="19996"/>
                      <a:pt x="9695" y="19871"/>
                    </a:cubicBezTo>
                    <a:close/>
                    <a:moveTo>
                      <a:pt x="7673" y="21571"/>
                    </a:moveTo>
                    <a:lnTo>
                      <a:pt x="7673" y="21571"/>
                    </a:lnTo>
                    <a:cubicBezTo>
                      <a:pt x="7941" y="21643"/>
                      <a:pt x="8120" y="21875"/>
                      <a:pt x="8353" y="22036"/>
                    </a:cubicBezTo>
                    <a:cubicBezTo>
                      <a:pt x="8085" y="21947"/>
                      <a:pt x="7852" y="21786"/>
                      <a:pt x="7673" y="21571"/>
                    </a:cubicBezTo>
                    <a:close/>
                    <a:moveTo>
                      <a:pt x="8568" y="24918"/>
                    </a:moveTo>
                    <a:lnTo>
                      <a:pt x="8568" y="24918"/>
                    </a:lnTo>
                    <a:cubicBezTo>
                      <a:pt x="8675" y="25132"/>
                      <a:pt x="8711" y="25365"/>
                      <a:pt x="8693" y="25598"/>
                    </a:cubicBezTo>
                    <a:cubicBezTo>
                      <a:pt x="8603" y="25383"/>
                      <a:pt x="8550" y="25150"/>
                      <a:pt x="8568" y="24918"/>
                    </a:cubicBezTo>
                    <a:close/>
                    <a:moveTo>
                      <a:pt x="15962" y="23921"/>
                    </a:moveTo>
                    <a:cubicBezTo>
                      <a:pt x="16059" y="23921"/>
                      <a:pt x="16163" y="24635"/>
                      <a:pt x="16157" y="24635"/>
                    </a:cubicBezTo>
                    <a:cubicBezTo>
                      <a:pt x="16156" y="24635"/>
                      <a:pt x="16156" y="24634"/>
                      <a:pt x="16155" y="24631"/>
                    </a:cubicBezTo>
                    <a:cubicBezTo>
                      <a:pt x="16155" y="24971"/>
                      <a:pt x="16084" y="25329"/>
                      <a:pt x="15923" y="25651"/>
                    </a:cubicBezTo>
                    <a:cubicBezTo>
                      <a:pt x="15797" y="25920"/>
                      <a:pt x="15636" y="26170"/>
                      <a:pt x="15422" y="26385"/>
                    </a:cubicBezTo>
                    <a:cubicBezTo>
                      <a:pt x="15422" y="26349"/>
                      <a:pt x="15439" y="26313"/>
                      <a:pt x="15439" y="26278"/>
                    </a:cubicBezTo>
                    <a:cubicBezTo>
                      <a:pt x="15439" y="26217"/>
                      <a:pt x="15390" y="26181"/>
                      <a:pt x="15341" y="26181"/>
                    </a:cubicBezTo>
                    <a:cubicBezTo>
                      <a:pt x="15318" y="26181"/>
                      <a:pt x="15296" y="26189"/>
                      <a:pt x="15278" y="26206"/>
                    </a:cubicBezTo>
                    <a:lnTo>
                      <a:pt x="15225" y="26278"/>
                    </a:lnTo>
                    <a:cubicBezTo>
                      <a:pt x="15225" y="26206"/>
                      <a:pt x="15225" y="26134"/>
                      <a:pt x="15225" y="26063"/>
                    </a:cubicBezTo>
                    <a:cubicBezTo>
                      <a:pt x="15225" y="26045"/>
                      <a:pt x="15207" y="26027"/>
                      <a:pt x="15189" y="26009"/>
                    </a:cubicBezTo>
                    <a:cubicBezTo>
                      <a:pt x="15225" y="25777"/>
                      <a:pt x="15225" y="25544"/>
                      <a:pt x="15189" y="25329"/>
                    </a:cubicBezTo>
                    <a:cubicBezTo>
                      <a:pt x="15314" y="24810"/>
                      <a:pt x="15583" y="24327"/>
                      <a:pt x="15923" y="23933"/>
                    </a:cubicBezTo>
                    <a:lnTo>
                      <a:pt x="15940" y="23933"/>
                    </a:lnTo>
                    <a:cubicBezTo>
                      <a:pt x="15948" y="23925"/>
                      <a:pt x="15955" y="23921"/>
                      <a:pt x="15962" y="23921"/>
                    </a:cubicBezTo>
                    <a:close/>
                    <a:moveTo>
                      <a:pt x="14071" y="23966"/>
                    </a:moveTo>
                    <a:cubicBezTo>
                      <a:pt x="14109" y="23966"/>
                      <a:pt x="14153" y="23978"/>
                      <a:pt x="14205" y="24005"/>
                    </a:cubicBezTo>
                    <a:cubicBezTo>
                      <a:pt x="14545" y="24184"/>
                      <a:pt x="14813" y="24488"/>
                      <a:pt x="14938" y="24864"/>
                    </a:cubicBezTo>
                    <a:cubicBezTo>
                      <a:pt x="14992" y="25025"/>
                      <a:pt x="15028" y="25204"/>
                      <a:pt x="15046" y="25383"/>
                    </a:cubicBezTo>
                    <a:cubicBezTo>
                      <a:pt x="14992" y="25651"/>
                      <a:pt x="14956" y="25920"/>
                      <a:pt x="14956" y="26188"/>
                    </a:cubicBezTo>
                    <a:cubicBezTo>
                      <a:pt x="14938" y="26224"/>
                      <a:pt x="14920" y="26278"/>
                      <a:pt x="14903" y="26313"/>
                    </a:cubicBezTo>
                    <a:cubicBezTo>
                      <a:pt x="14885" y="26188"/>
                      <a:pt x="14831" y="26063"/>
                      <a:pt x="14777" y="25938"/>
                    </a:cubicBezTo>
                    <a:cubicBezTo>
                      <a:pt x="14764" y="25910"/>
                      <a:pt x="14742" y="25899"/>
                      <a:pt x="14720" y="25899"/>
                    </a:cubicBezTo>
                    <a:cubicBezTo>
                      <a:pt x="14684" y="25899"/>
                      <a:pt x="14645" y="25929"/>
                      <a:pt x="14634" y="25973"/>
                    </a:cubicBezTo>
                    <a:cubicBezTo>
                      <a:pt x="14670" y="26224"/>
                      <a:pt x="14724" y="26474"/>
                      <a:pt x="14795" y="26707"/>
                    </a:cubicBezTo>
                    <a:cubicBezTo>
                      <a:pt x="14724" y="26636"/>
                      <a:pt x="14652" y="26564"/>
                      <a:pt x="14580" y="26492"/>
                    </a:cubicBezTo>
                    <a:lnTo>
                      <a:pt x="14580" y="26474"/>
                    </a:lnTo>
                    <a:cubicBezTo>
                      <a:pt x="14527" y="26206"/>
                      <a:pt x="14366" y="25956"/>
                      <a:pt x="14169" y="25759"/>
                    </a:cubicBezTo>
                    <a:cubicBezTo>
                      <a:pt x="14008" y="25383"/>
                      <a:pt x="13900" y="24989"/>
                      <a:pt x="13847" y="24578"/>
                    </a:cubicBezTo>
                    <a:cubicBezTo>
                      <a:pt x="13831" y="24439"/>
                      <a:pt x="13829" y="23966"/>
                      <a:pt x="14071" y="23966"/>
                    </a:cubicBezTo>
                    <a:close/>
                    <a:moveTo>
                      <a:pt x="17515" y="24900"/>
                    </a:moveTo>
                    <a:lnTo>
                      <a:pt x="17515" y="24900"/>
                    </a:lnTo>
                    <a:cubicBezTo>
                      <a:pt x="17229" y="25347"/>
                      <a:pt x="16907" y="25741"/>
                      <a:pt x="16513" y="26063"/>
                    </a:cubicBezTo>
                    <a:cubicBezTo>
                      <a:pt x="16298" y="26260"/>
                      <a:pt x="16048" y="26439"/>
                      <a:pt x="15815" y="26600"/>
                    </a:cubicBezTo>
                    <a:lnTo>
                      <a:pt x="15511" y="26725"/>
                    </a:lnTo>
                    <a:cubicBezTo>
                      <a:pt x="15457" y="26761"/>
                      <a:pt x="15457" y="26832"/>
                      <a:pt x="15511" y="26832"/>
                    </a:cubicBezTo>
                    <a:cubicBezTo>
                      <a:pt x="15457" y="26868"/>
                      <a:pt x="15404" y="26922"/>
                      <a:pt x="15350" y="26958"/>
                    </a:cubicBezTo>
                    <a:lnTo>
                      <a:pt x="15243" y="26940"/>
                    </a:lnTo>
                    <a:cubicBezTo>
                      <a:pt x="15278" y="26868"/>
                      <a:pt x="15314" y="26797"/>
                      <a:pt x="15350" y="26743"/>
                    </a:cubicBezTo>
                    <a:cubicBezTo>
                      <a:pt x="15654" y="26457"/>
                      <a:pt x="15887" y="26134"/>
                      <a:pt x="16048" y="25759"/>
                    </a:cubicBezTo>
                    <a:cubicBezTo>
                      <a:pt x="16442" y="25311"/>
                      <a:pt x="16889" y="24935"/>
                      <a:pt x="17497" y="24918"/>
                    </a:cubicBezTo>
                    <a:lnTo>
                      <a:pt x="17515" y="24900"/>
                    </a:lnTo>
                    <a:close/>
                    <a:moveTo>
                      <a:pt x="13201" y="25425"/>
                    </a:moveTo>
                    <a:cubicBezTo>
                      <a:pt x="13240" y="25425"/>
                      <a:pt x="13288" y="25429"/>
                      <a:pt x="13346" y="25437"/>
                    </a:cubicBezTo>
                    <a:cubicBezTo>
                      <a:pt x="13525" y="25490"/>
                      <a:pt x="13704" y="25598"/>
                      <a:pt x="13847" y="25723"/>
                    </a:cubicBezTo>
                    <a:cubicBezTo>
                      <a:pt x="13954" y="25812"/>
                      <a:pt x="14044" y="25902"/>
                      <a:pt x="14133" y="26009"/>
                    </a:cubicBezTo>
                    <a:cubicBezTo>
                      <a:pt x="14205" y="26188"/>
                      <a:pt x="14312" y="26349"/>
                      <a:pt x="14419" y="26510"/>
                    </a:cubicBezTo>
                    <a:cubicBezTo>
                      <a:pt x="14437" y="26671"/>
                      <a:pt x="14473" y="26832"/>
                      <a:pt x="14509" y="26976"/>
                    </a:cubicBezTo>
                    <a:cubicBezTo>
                      <a:pt x="13865" y="26832"/>
                      <a:pt x="13328" y="26349"/>
                      <a:pt x="13095" y="25723"/>
                    </a:cubicBezTo>
                    <a:cubicBezTo>
                      <a:pt x="13024" y="25494"/>
                      <a:pt x="13044" y="25425"/>
                      <a:pt x="13201" y="25425"/>
                    </a:cubicBezTo>
                    <a:close/>
                    <a:moveTo>
                      <a:pt x="17318" y="26367"/>
                    </a:moveTo>
                    <a:cubicBezTo>
                      <a:pt x="16889" y="26707"/>
                      <a:pt x="16370" y="26904"/>
                      <a:pt x="15833" y="26993"/>
                    </a:cubicBezTo>
                    <a:cubicBezTo>
                      <a:pt x="15851" y="26940"/>
                      <a:pt x="15887" y="26886"/>
                      <a:pt x="15905" y="26850"/>
                    </a:cubicBezTo>
                    <a:cubicBezTo>
                      <a:pt x="15923" y="26814"/>
                      <a:pt x="15905" y="26797"/>
                      <a:pt x="15887" y="26779"/>
                    </a:cubicBezTo>
                    <a:cubicBezTo>
                      <a:pt x="16370" y="26689"/>
                      <a:pt x="16853" y="26510"/>
                      <a:pt x="17318" y="26367"/>
                    </a:cubicBezTo>
                    <a:close/>
                    <a:moveTo>
                      <a:pt x="10551" y="26182"/>
                    </a:moveTo>
                    <a:cubicBezTo>
                      <a:pt x="10532" y="26351"/>
                      <a:pt x="10496" y="26519"/>
                      <a:pt x="10429" y="26671"/>
                    </a:cubicBezTo>
                    <a:cubicBezTo>
                      <a:pt x="10375" y="26832"/>
                      <a:pt x="10286" y="26976"/>
                      <a:pt x="10214" y="27119"/>
                    </a:cubicBezTo>
                    <a:lnTo>
                      <a:pt x="10214" y="27065"/>
                    </a:lnTo>
                    <a:cubicBezTo>
                      <a:pt x="10249" y="26754"/>
                      <a:pt x="10366" y="26444"/>
                      <a:pt x="10551" y="26182"/>
                    </a:cubicBezTo>
                    <a:close/>
                    <a:moveTo>
                      <a:pt x="14724" y="27119"/>
                    </a:moveTo>
                    <a:cubicBezTo>
                      <a:pt x="14759" y="27226"/>
                      <a:pt x="14777" y="27316"/>
                      <a:pt x="14813" y="27423"/>
                    </a:cubicBezTo>
                    <a:lnTo>
                      <a:pt x="14777" y="27530"/>
                    </a:lnTo>
                    <a:cubicBezTo>
                      <a:pt x="14724" y="27405"/>
                      <a:pt x="14688" y="27262"/>
                      <a:pt x="14652" y="27137"/>
                    </a:cubicBezTo>
                    <a:lnTo>
                      <a:pt x="14652" y="27119"/>
                    </a:lnTo>
                    <a:close/>
                    <a:moveTo>
                      <a:pt x="15189" y="28532"/>
                    </a:moveTo>
                    <a:cubicBezTo>
                      <a:pt x="14992" y="28819"/>
                      <a:pt x="14724" y="29069"/>
                      <a:pt x="14419" y="29248"/>
                    </a:cubicBezTo>
                    <a:lnTo>
                      <a:pt x="14419" y="29230"/>
                    </a:lnTo>
                    <a:lnTo>
                      <a:pt x="14455" y="29212"/>
                    </a:lnTo>
                    <a:cubicBezTo>
                      <a:pt x="14473" y="29195"/>
                      <a:pt x="14491" y="29159"/>
                      <a:pt x="14455" y="29123"/>
                    </a:cubicBezTo>
                    <a:cubicBezTo>
                      <a:pt x="14652" y="28872"/>
                      <a:pt x="14903" y="28676"/>
                      <a:pt x="15189" y="28532"/>
                    </a:cubicBezTo>
                    <a:close/>
                    <a:moveTo>
                      <a:pt x="7601" y="24255"/>
                    </a:moveTo>
                    <a:cubicBezTo>
                      <a:pt x="7601" y="24256"/>
                      <a:pt x="7852" y="25061"/>
                      <a:pt x="7852" y="25079"/>
                    </a:cubicBezTo>
                    <a:cubicBezTo>
                      <a:pt x="8013" y="25651"/>
                      <a:pt x="8102" y="26242"/>
                      <a:pt x="8102" y="26850"/>
                    </a:cubicBezTo>
                    <a:cubicBezTo>
                      <a:pt x="8102" y="27580"/>
                      <a:pt x="8086" y="28309"/>
                      <a:pt x="8003" y="29039"/>
                    </a:cubicBezTo>
                    <a:lnTo>
                      <a:pt x="8003" y="29039"/>
                    </a:lnTo>
                    <a:cubicBezTo>
                      <a:pt x="7884" y="28256"/>
                      <a:pt x="7816" y="27473"/>
                      <a:pt x="7798" y="26707"/>
                    </a:cubicBezTo>
                    <a:cubicBezTo>
                      <a:pt x="7798" y="26671"/>
                      <a:pt x="7771" y="26653"/>
                      <a:pt x="7745" y="26653"/>
                    </a:cubicBezTo>
                    <a:cubicBezTo>
                      <a:pt x="7718" y="26653"/>
                      <a:pt x="7691" y="26671"/>
                      <a:pt x="7691" y="26707"/>
                    </a:cubicBezTo>
                    <a:cubicBezTo>
                      <a:pt x="7691" y="27602"/>
                      <a:pt x="7780" y="28497"/>
                      <a:pt x="7977" y="29373"/>
                    </a:cubicBezTo>
                    <a:cubicBezTo>
                      <a:pt x="7977" y="29373"/>
                      <a:pt x="7977" y="29373"/>
                      <a:pt x="7977" y="29391"/>
                    </a:cubicBezTo>
                    <a:lnTo>
                      <a:pt x="7977" y="29427"/>
                    </a:lnTo>
                    <a:cubicBezTo>
                      <a:pt x="7494" y="27745"/>
                      <a:pt x="7279" y="26009"/>
                      <a:pt x="7601" y="24255"/>
                    </a:cubicBezTo>
                    <a:close/>
                    <a:moveTo>
                      <a:pt x="13489" y="29892"/>
                    </a:moveTo>
                    <a:cubicBezTo>
                      <a:pt x="13650" y="30161"/>
                      <a:pt x="13721" y="30447"/>
                      <a:pt x="13739" y="30751"/>
                    </a:cubicBezTo>
                    <a:cubicBezTo>
                      <a:pt x="13614" y="30483"/>
                      <a:pt x="13525" y="30197"/>
                      <a:pt x="13489" y="29892"/>
                    </a:cubicBezTo>
                    <a:close/>
                    <a:moveTo>
                      <a:pt x="5843" y="28779"/>
                    </a:moveTo>
                    <a:cubicBezTo>
                      <a:pt x="5893" y="28779"/>
                      <a:pt x="5926" y="28839"/>
                      <a:pt x="5919" y="28998"/>
                    </a:cubicBezTo>
                    <a:cubicBezTo>
                      <a:pt x="5919" y="29266"/>
                      <a:pt x="5883" y="29517"/>
                      <a:pt x="5883" y="29785"/>
                    </a:cubicBezTo>
                    <a:cubicBezTo>
                      <a:pt x="5866" y="30089"/>
                      <a:pt x="5812" y="30411"/>
                      <a:pt x="5776" y="30716"/>
                    </a:cubicBezTo>
                    <a:lnTo>
                      <a:pt x="5776" y="30698"/>
                    </a:lnTo>
                    <a:cubicBezTo>
                      <a:pt x="5761" y="30688"/>
                      <a:pt x="5743" y="30683"/>
                      <a:pt x="5725" y="30683"/>
                    </a:cubicBezTo>
                    <a:cubicBezTo>
                      <a:pt x="5679" y="30683"/>
                      <a:pt x="5633" y="30713"/>
                      <a:pt x="5633" y="30751"/>
                    </a:cubicBezTo>
                    <a:lnTo>
                      <a:pt x="5633" y="30787"/>
                    </a:lnTo>
                    <a:cubicBezTo>
                      <a:pt x="5579" y="30572"/>
                      <a:pt x="5508" y="30393"/>
                      <a:pt x="5400" y="30215"/>
                    </a:cubicBezTo>
                    <a:cubicBezTo>
                      <a:pt x="5329" y="29803"/>
                      <a:pt x="5400" y="29391"/>
                      <a:pt x="5579" y="29033"/>
                    </a:cubicBezTo>
                    <a:lnTo>
                      <a:pt x="5579" y="29051"/>
                    </a:lnTo>
                    <a:cubicBezTo>
                      <a:pt x="5654" y="28912"/>
                      <a:pt x="5767" y="28779"/>
                      <a:pt x="5843" y="28779"/>
                    </a:cubicBezTo>
                    <a:close/>
                    <a:moveTo>
                      <a:pt x="6438" y="29391"/>
                    </a:moveTo>
                    <a:cubicBezTo>
                      <a:pt x="6563" y="29946"/>
                      <a:pt x="6331" y="30537"/>
                      <a:pt x="6116" y="31091"/>
                    </a:cubicBezTo>
                    <a:cubicBezTo>
                      <a:pt x="6116" y="30966"/>
                      <a:pt x="6098" y="30841"/>
                      <a:pt x="6080" y="30733"/>
                    </a:cubicBezTo>
                    <a:lnTo>
                      <a:pt x="6080" y="30716"/>
                    </a:lnTo>
                    <a:cubicBezTo>
                      <a:pt x="6080" y="30690"/>
                      <a:pt x="6053" y="30665"/>
                      <a:pt x="6025" y="30665"/>
                    </a:cubicBezTo>
                    <a:cubicBezTo>
                      <a:pt x="6013" y="30665"/>
                      <a:pt x="6001" y="30669"/>
                      <a:pt x="5991" y="30680"/>
                    </a:cubicBezTo>
                    <a:cubicBezTo>
                      <a:pt x="6027" y="30447"/>
                      <a:pt x="6044" y="30232"/>
                      <a:pt x="6062" y="30000"/>
                    </a:cubicBezTo>
                    <a:cubicBezTo>
                      <a:pt x="6241" y="29839"/>
                      <a:pt x="6367" y="29624"/>
                      <a:pt x="6438" y="29391"/>
                    </a:cubicBezTo>
                    <a:close/>
                    <a:moveTo>
                      <a:pt x="4040" y="29105"/>
                    </a:moveTo>
                    <a:lnTo>
                      <a:pt x="4040" y="29105"/>
                    </a:lnTo>
                    <a:cubicBezTo>
                      <a:pt x="4452" y="29320"/>
                      <a:pt x="4792" y="29624"/>
                      <a:pt x="5078" y="30000"/>
                    </a:cubicBezTo>
                    <a:cubicBezTo>
                      <a:pt x="5150" y="30107"/>
                      <a:pt x="5221" y="30232"/>
                      <a:pt x="5275" y="30358"/>
                    </a:cubicBezTo>
                    <a:cubicBezTo>
                      <a:pt x="5311" y="30501"/>
                      <a:pt x="5364" y="30626"/>
                      <a:pt x="5418" y="30751"/>
                    </a:cubicBezTo>
                    <a:lnTo>
                      <a:pt x="5382" y="30716"/>
                    </a:lnTo>
                    <a:cubicBezTo>
                      <a:pt x="5364" y="30704"/>
                      <a:pt x="5345" y="30698"/>
                      <a:pt x="5326" y="30698"/>
                    </a:cubicBezTo>
                    <a:cubicBezTo>
                      <a:pt x="5289" y="30698"/>
                      <a:pt x="5257" y="30722"/>
                      <a:pt x="5257" y="30769"/>
                    </a:cubicBezTo>
                    <a:cubicBezTo>
                      <a:pt x="5239" y="30877"/>
                      <a:pt x="5239" y="31002"/>
                      <a:pt x="5257" y="31109"/>
                    </a:cubicBezTo>
                    <a:cubicBezTo>
                      <a:pt x="5185" y="31056"/>
                      <a:pt x="5114" y="31002"/>
                      <a:pt x="5042" y="30948"/>
                    </a:cubicBezTo>
                    <a:cubicBezTo>
                      <a:pt x="4881" y="30787"/>
                      <a:pt x="4720" y="30644"/>
                      <a:pt x="4559" y="30519"/>
                    </a:cubicBezTo>
                    <a:cubicBezTo>
                      <a:pt x="4488" y="30411"/>
                      <a:pt x="4452" y="30304"/>
                      <a:pt x="4416" y="30232"/>
                    </a:cubicBezTo>
                    <a:cubicBezTo>
                      <a:pt x="4219" y="29892"/>
                      <a:pt x="4094" y="29499"/>
                      <a:pt x="4040" y="29105"/>
                    </a:cubicBezTo>
                    <a:close/>
                    <a:moveTo>
                      <a:pt x="8782" y="29982"/>
                    </a:moveTo>
                    <a:cubicBezTo>
                      <a:pt x="8782" y="30376"/>
                      <a:pt x="8532" y="30733"/>
                      <a:pt x="8335" y="31109"/>
                    </a:cubicBezTo>
                    <a:lnTo>
                      <a:pt x="8335" y="31056"/>
                    </a:lnTo>
                    <a:cubicBezTo>
                      <a:pt x="8460" y="30680"/>
                      <a:pt x="8603" y="30322"/>
                      <a:pt x="8782" y="29982"/>
                    </a:cubicBezTo>
                    <a:close/>
                    <a:moveTo>
                      <a:pt x="3402" y="30120"/>
                    </a:moveTo>
                    <a:cubicBezTo>
                      <a:pt x="3791" y="30120"/>
                      <a:pt x="4201" y="30480"/>
                      <a:pt x="4470" y="30698"/>
                    </a:cubicBezTo>
                    <a:cubicBezTo>
                      <a:pt x="4488" y="30716"/>
                      <a:pt x="4523" y="30733"/>
                      <a:pt x="4541" y="30769"/>
                    </a:cubicBezTo>
                    <a:cubicBezTo>
                      <a:pt x="4631" y="30948"/>
                      <a:pt x="4792" y="31091"/>
                      <a:pt x="4971" y="31199"/>
                    </a:cubicBezTo>
                    <a:lnTo>
                      <a:pt x="5042" y="31270"/>
                    </a:lnTo>
                    <a:cubicBezTo>
                      <a:pt x="5060" y="31288"/>
                      <a:pt x="5078" y="31324"/>
                      <a:pt x="5096" y="31342"/>
                    </a:cubicBezTo>
                    <a:cubicBezTo>
                      <a:pt x="4971" y="31306"/>
                      <a:pt x="4828" y="31288"/>
                      <a:pt x="4702" y="31288"/>
                    </a:cubicBezTo>
                    <a:cubicBezTo>
                      <a:pt x="4684" y="31288"/>
                      <a:pt x="4649" y="31306"/>
                      <a:pt x="4649" y="31324"/>
                    </a:cubicBezTo>
                    <a:lnTo>
                      <a:pt x="4631" y="31324"/>
                    </a:lnTo>
                    <a:cubicBezTo>
                      <a:pt x="4452" y="31270"/>
                      <a:pt x="4273" y="31235"/>
                      <a:pt x="4094" y="31199"/>
                    </a:cubicBezTo>
                    <a:cubicBezTo>
                      <a:pt x="3933" y="31145"/>
                      <a:pt x="3790" y="31074"/>
                      <a:pt x="3647" y="31020"/>
                    </a:cubicBezTo>
                    <a:cubicBezTo>
                      <a:pt x="3468" y="30930"/>
                      <a:pt x="3306" y="30841"/>
                      <a:pt x="3163" y="30716"/>
                    </a:cubicBezTo>
                    <a:cubicBezTo>
                      <a:pt x="2895" y="30537"/>
                      <a:pt x="3002" y="30125"/>
                      <a:pt x="3324" y="30125"/>
                    </a:cubicBezTo>
                    <a:cubicBezTo>
                      <a:pt x="3350" y="30122"/>
                      <a:pt x="3376" y="30120"/>
                      <a:pt x="3402" y="30120"/>
                    </a:cubicBezTo>
                    <a:close/>
                    <a:moveTo>
                      <a:pt x="5400" y="30948"/>
                    </a:moveTo>
                    <a:lnTo>
                      <a:pt x="5400" y="30948"/>
                    </a:lnTo>
                    <a:cubicBezTo>
                      <a:pt x="5454" y="31020"/>
                      <a:pt x="5508" y="31091"/>
                      <a:pt x="5561" y="31163"/>
                    </a:cubicBezTo>
                    <a:cubicBezTo>
                      <a:pt x="5578" y="31246"/>
                      <a:pt x="5595" y="31314"/>
                      <a:pt x="5626" y="31396"/>
                    </a:cubicBezTo>
                    <a:lnTo>
                      <a:pt x="5626" y="31396"/>
                    </a:lnTo>
                    <a:cubicBezTo>
                      <a:pt x="5611" y="31396"/>
                      <a:pt x="5597" y="31398"/>
                      <a:pt x="5597" y="31414"/>
                    </a:cubicBezTo>
                    <a:cubicBezTo>
                      <a:pt x="5543" y="31360"/>
                      <a:pt x="5508" y="31306"/>
                      <a:pt x="5454" y="31270"/>
                    </a:cubicBezTo>
                    <a:cubicBezTo>
                      <a:pt x="5418" y="31163"/>
                      <a:pt x="5400" y="31056"/>
                      <a:pt x="5400" y="30948"/>
                    </a:cubicBezTo>
                    <a:close/>
                    <a:moveTo>
                      <a:pt x="5883" y="31145"/>
                    </a:moveTo>
                    <a:cubicBezTo>
                      <a:pt x="5919" y="31270"/>
                      <a:pt x="5955" y="31414"/>
                      <a:pt x="5991" y="31539"/>
                    </a:cubicBezTo>
                    <a:lnTo>
                      <a:pt x="5991" y="31557"/>
                    </a:lnTo>
                    <a:cubicBezTo>
                      <a:pt x="5973" y="31575"/>
                      <a:pt x="5991" y="31592"/>
                      <a:pt x="5991" y="31592"/>
                    </a:cubicBezTo>
                    <a:cubicBezTo>
                      <a:pt x="5991" y="31646"/>
                      <a:pt x="6009" y="31718"/>
                      <a:pt x="6009" y="31771"/>
                    </a:cubicBezTo>
                    <a:lnTo>
                      <a:pt x="5973" y="31736"/>
                    </a:lnTo>
                    <a:cubicBezTo>
                      <a:pt x="5955" y="31682"/>
                      <a:pt x="5937" y="31610"/>
                      <a:pt x="5919" y="31557"/>
                    </a:cubicBezTo>
                    <a:cubicBezTo>
                      <a:pt x="5883" y="31449"/>
                      <a:pt x="5866" y="31360"/>
                      <a:pt x="5848" y="31252"/>
                    </a:cubicBezTo>
                    <a:cubicBezTo>
                      <a:pt x="5848" y="31217"/>
                      <a:pt x="5866" y="31181"/>
                      <a:pt x="5883" y="31145"/>
                    </a:cubicBezTo>
                    <a:close/>
                    <a:moveTo>
                      <a:pt x="4935" y="31449"/>
                    </a:moveTo>
                    <a:cubicBezTo>
                      <a:pt x="5078" y="31467"/>
                      <a:pt x="5239" y="31521"/>
                      <a:pt x="5382" y="31610"/>
                    </a:cubicBezTo>
                    <a:cubicBezTo>
                      <a:pt x="5472" y="31682"/>
                      <a:pt x="5579" y="31754"/>
                      <a:pt x="5687" y="31807"/>
                    </a:cubicBezTo>
                    <a:lnTo>
                      <a:pt x="5740" y="31807"/>
                    </a:lnTo>
                    <a:cubicBezTo>
                      <a:pt x="5776" y="31807"/>
                      <a:pt x="5794" y="31807"/>
                      <a:pt x="5812" y="31789"/>
                    </a:cubicBezTo>
                    <a:cubicBezTo>
                      <a:pt x="5830" y="31843"/>
                      <a:pt x="5830" y="31879"/>
                      <a:pt x="5848" y="31915"/>
                    </a:cubicBezTo>
                    <a:cubicBezTo>
                      <a:pt x="5526" y="31825"/>
                      <a:pt x="5203" y="31664"/>
                      <a:pt x="4935" y="31449"/>
                    </a:cubicBezTo>
                    <a:close/>
                    <a:moveTo>
                      <a:pt x="12863" y="31843"/>
                    </a:moveTo>
                    <a:lnTo>
                      <a:pt x="12863" y="31843"/>
                    </a:lnTo>
                    <a:cubicBezTo>
                      <a:pt x="13041" y="32219"/>
                      <a:pt x="13131" y="32612"/>
                      <a:pt x="13113" y="33006"/>
                    </a:cubicBezTo>
                    <a:cubicBezTo>
                      <a:pt x="12934" y="32648"/>
                      <a:pt x="12773" y="32219"/>
                      <a:pt x="12863" y="31843"/>
                    </a:cubicBezTo>
                    <a:close/>
                    <a:moveTo>
                      <a:pt x="11574" y="32541"/>
                    </a:moveTo>
                    <a:lnTo>
                      <a:pt x="11574" y="32541"/>
                    </a:lnTo>
                    <a:cubicBezTo>
                      <a:pt x="11699" y="33060"/>
                      <a:pt x="11431" y="33507"/>
                      <a:pt x="11216" y="33973"/>
                    </a:cubicBezTo>
                    <a:cubicBezTo>
                      <a:pt x="11162" y="33471"/>
                      <a:pt x="11288" y="32970"/>
                      <a:pt x="11574" y="32541"/>
                    </a:cubicBezTo>
                    <a:close/>
                    <a:moveTo>
                      <a:pt x="17426" y="30071"/>
                    </a:moveTo>
                    <a:cubicBezTo>
                      <a:pt x="17426" y="30072"/>
                      <a:pt x="16764" y="31592"/>
                      <a:pt x="16656" y="31771"/>
                    </a:cubicBezTo>
                    <a:cubicBezTo>
                      <a:pt x="16227" y="32523"/>
                      <a:pt x="15744" y="33239"/>
                      <a:pt x="15243" y="33937"/>
                    </a:cubicBezTo>
                    <a:cubicBezTo>
                      <a:pt x="14384" y="35118"/>
                      <a:pt x="13578" y="36299"/>
                      <a:pt x="12684" y="37444"/>
                    </a:cubicBezTo>
                    <a:cubicBezTo>
                      <a:pt x="12719" y="37158"/>
                      <a:pt x="12773" y="36872"/>
                      <a:pt x="12809" y="36603"/>
                    </a:cubicBezTo>
                    <a:cubicBezTo>
                      <a:pt x="13024" y="36013"/>
                      <a:pt x="13292" y="35440"/>
                      <a:pt x="13596" y="34903"/>
                    </a:cubicBezTo>
                    <a:cubicBezTo>
                      <a:pt x="14258" y="33740"/>
                      <a:pt x="15189" y="32756"/>
                      <a:pt x="15762" y="31539"/>
                    </a:cubicBezTo>
                    <a:cubicBezTo>
                      <a:pt x="15773" y="31504"/>
                      <a:pt x="15754" y="31476"/>
                      <a:pt x="15730" y="31476"/>
                    </a:cubicBezTo>
                    <a:cubicBezTo>
                      <a:pt x="15717" y="31476"/>
                      <a:pt x="15702" y="31484"/>
                      <a:pt x="15690" y="31503"/>
                    </a:cubicBezTo>
                    <a:cubicBezTo>
                      <a:pt x="14992" y="32630"/>
                      <a:pt x="14223" y="33704"/>
                      <a:pt x="13507" y="34831"/>
                    </a:cubicBezTo>
                    <a:cubicBezTo>
                      <a:pt x="13274" y="35207"/>
                      <a:pt x="13077" y="35601"/>
                      <a:pt x="12916" y="36013"/>
                    </a:cubicBezTo>
                    <a:cubicBezTo>
                      <a:pt x="12970" y="35637"/>
                      <a:pt x="13041" y="35279"/>
                      <a:pt x="13113" y="34903"/>
                    </a:cubicBezTo>
                    <a:cubicBezTo>
                      <a:pt x="13865" y="32791"/>
                      <a:pt x="15314" y="30841"/>
                      <a:pt x="17426" y="30071"/>
                    </a:cubicBezTo>
                    <a:close/>
                    <a:moveTo>
                      <a:pt x="10715" y="36585"/>
                    </a:moveTo>
                    <a:cubicBezTo>
                      <a:pt x="11055" y="36782"/>
                      <a:pt x="11252" y="37158"/>
                      <a:pt x="11449" y="37516"/>
                    </a:cubicBezTo>
                    <a:cubicBezTo>
                      <a:pt x="11055" y="37355"/>
                      <a:pt x="10787" y="36997"/>
                      <a:pt x="10715" y="36585"/>
                    </a:cubicBezTo>
                    <a:close/>
                    <a:moveTo>
                      <a:pt x="9713" y="30877"/>
                    </a:moveTo>
                    <a:cubicBezTo>
                      <a:pt x="9749" y="31736"/>
                      <a:pt x="9964" y="32612"/>
                      <a:pt x="9964" y="33436"/>
                    </a:cubicBezTo>
                    <a:cubicBezTo>
                      <a:pt x="9946" y="34921"/>
                      <a:pt x="9856" y="36406"/>
                      <a:pt x="9785" y="37892"/>
                    </a:cubicBezTo>
                    <a:cubicBezTo>
                      <a:pt x="9767" y="37838"/>
                      <a:pt x="9749" y="37766"/>
                      <a:pt x="9731" y="37713"/>
                    </a:cubicBezTo>
                    <a:cubicBezTo>
                      <a:pt x="9677" y="36532"/>
                      <a:pt x="9462" y="35368"/>
                      <a:pt x="9570" y="34187"/>
                    </a:cubicBezTo>
                    <a:cubicBezTo>
                      <a:pt x="9570" y="34169"/>
                      <a:pt x="9556" y="34160"/>
                      <a:pt x="9543" y="34160"/>
                    </a:cubicBezTo>
                    <a:cubicBezTo>
                      <a:pt x="9530" y="34160"/>
                      <a:pt x="9516" y="34169"/>
                      <a:pt x="9516" y="34187"/>
                    </a:cubicBezTo>
                    <a:cubicBezTo>
                      <a:pt x="9409" y="35207"/>
                      <a:pt x="9427" y="36227"/>
                      <a:pt x="9552" y="37229"/>
                    </a:cubicBezTo>
                    <a:cubicBezTo>
                      <a:pt x="9445" y="36943"/>
                      <a:pt x="9337" y="36639"/>
                      <a:pt x="9248" y="36335"/>
                    </a:cubicBezTo>
                    <a:cubicBezTo>
                      <a:pt x="9248" y="36317"/>
                      <a:pt x="9248" y="36299"/>
                      <a:pt x="9248" y="36281"/>
                    </a:cubicBezTo>
                    <a:cubicBezTo>
                      <a:pt x="8997" y="35100"/>
                      <a:pt x="8890" y="33990"/>
                      <a:pt x="9158" y="32809"/>
                    </a:cubicBezTo>
                    <a:cubicBezTo>
                      <a:pt x="9301" y="32147"/>
                      <a:pt x="9534" y="31521"/>
                      <a:pt x="9713" y="30877"/>
                    </a:cubicBezTo>
                    <a:close/>
                    <a:moveTo>
                      <a:pt x="4888" y="33865"/>
                    </a:moveTo>
                    <a:cubicBezTo>
                      <a:pt x="4970" y="33865"/>
                      <a:pt x="5105" y="33887"/>
                      <a:pt x="5311" y="33937"/>
                    </a:cubicBezTo>
                    <a:cubicBezTo>
                      <a:pt x="6098" y="34134"/>
                      <a:pt x="6796" y="34760"/>
                      <a:pt x="7387" y="35261"/>
                    </a:cubicBezTo>
                    <a:cubicBezTo>
                      <a:pt x="8299" y="36084"/>
                      <a:pt x="9051" y="37050"/>
                      <a:pt x="9641" y="38124"/>
                    </a:cubicBezTo>
                    <a:lnTo>
                      <a:pt x="9785" y="38482"/>
                    </a:lnTo>
                    <a:cubicBezTo>
                      <a:pt x="9677" y="38357"/>
                      <a:pt x="9570" y="38249"/>
                      <a:pt x="9445" y="38142"/>
                    </a:cubicBezTo>
                    <a:lnTo>
                      <a:pt x="9462" y="38142"/>
                    </a:lnTo>
                    <a:cubicBezTo>
                      <a:pt x="9140" y="37695"/>
                      <a:pt x="8782" y="37265"/>
                      <a:pt x="8407" y="36854"/>
                    </a:cubicBezTo>
                    <a:cubicBezTo>
                      <a:pt x="7870" y="36245"/>
                      <a:pt x="7154" y="35852"/>
                      <a:pt x="6617" y="35261"/>
                    </a:cubicBezTo>
                    <a:cubicBezTo>
                      <a:pt x="6608" y="35247"/>
                      <a:pt x="6598" y="35242"/>
                      <a:pt x="6588" y="35242"/>
                    </a:cubicBezTo>
                    <a:cubicBezTo>
                      <a:pt x="6558" y="35242"/>
                      <a:pt x="6532" y="35288"/>
                      <a:pt x="6546" y="35315"/>
                    </a:cubicBezTo>
                    <a:cubicBezTo>
                      <a:pt x="7011" y="35869"/>
                      <a:pt x="7655" y="36245"/>
                      <a:pt x="8138" y="36764"/>
                    </a:cubicBezTo>
                    <a:cubicBezTo>
                      <a:pt x="8442" y="37104"/>
                      <a:pt x="8729" y="37444"/>
                      <a:pt x="8997" y="37802"/>
                    </a:cubicBezTo>
                    <a:cubicBezTo>
                      <a:pt x="8711" y="37605"/>
                      <a:pt x="8389" y="37426"/>
                      <a:pt x="8085" y="37265"/>
                    </a:cubicBezTo>
                    <a:cubicBezTo>
                      <a:pt x="6814" y="36549"/>
                      <a:pt x="6080" y="35655"/>
                      <a:pt x="5239" y="34491"/>
                    </a:cubicBezTo>
                    <a:cubicBezTo>
                      <a:pt x="5000" y="34167"/>
                      <a:pt x="4582" y="33865"/>
                      <a:pt x="4888" y="33865"/>
                    </a:cubicBezTo>
                    <a:close/>
                    <a:moveTo>
                      <a:pt x="9659" y="40039"/>
                    </a:moveTo>
                    <a:lnTo>
                      <a:pt x="9659" y="40039"/>
                    </a:lnTo>
                    <a:cubicBezTo>
                      <a:pt x="9874" y="40182"/>
                      <a:pt x="10071" y="40379"/>
                      <a:pt x="10214" y="40612"/>
                    </a:cubicBezTo>
                    <a:cubicBezTo>
                      <a:pt x="9981" y="40468"/>
                      <a:pt x="9802" y="40272"/>
                      <a:pt x="9659" y="40039"/>
                    </a:cubicBezTo>
                    <a:close/>
                    <a:moveTo>
                      <a:pt x="12737" y="41095"/>
                    </a:moveTo>
                    <a:cubicBezTo>
                      <a:pt x="12612" y="41542"/>
                      <a:pt x="12451" y="41972"/>
                      <a:pt x="12254" y="42383"/>
                    </a:cubicBezTo>
                    <a:cubicBezTo>
                      <a:pt x="12254" y="42276"/>
                      <a:pt x="12254" y="42168"/>
                      <a:pt x="12236" y="42079"/>
                    </a:cubicBezTo>
                    <a:cubicBezTo>
                      <a:pt x="12379" y="41739"/>
                      <a:pt x="12540" y="41399"/>
                      <a:pt x="12737" y="41095"/>
                    </a:cubicBezTo>
                    <a:close/>
                    <a:moveTo>
                      <a:pt x="9624" y="24399"/>
                    </a:moveTo>
                    <a:cubicBezTo>
                      <a:pt x="9749" y="25454"/>
                      <a:pt x="9892" y="26510"/>
                      <a:pt x="10035" y="27548"/>
                    </a:cubicBezTo>
                    <a:lnTo>
                      <a:pt x="10053" y="27566"/>
                    </a:lnTo>
                    <a:cubicBezTo>
                      <a:pt x="10375" y="29857"/>
                      <a:pt x="10733" y="32129"/>
                      <a:pt x="11073" y="34420"/>
                    </a:cubicBezTo>
                    <a:cubicBezTo>
                      <a:pt x="11073" y="34438"/>
                      <a:pt x="11073" y="34456"/>
                      <a:pt x="11091" y="34474"/>
                    </a:cubicBezTo>
                    <a:cubicBezTo>
                      <a:pt x="11216" y="35350"/>
                      <a:pt x="11341" y="36227"/>
                      <a:pt x="11467" y="37104"/>
                    </a:cubicBezTo>
                    <a:cubicBezTo>
                      <a:pt x="11288" y="36764"/>
                      <a:pt x="11001" y="36496"/>
                      <a:pt x="10644" y="36353"/>
                    </a:cubicBezTo>
                    <a:cubicBezTo>
                      <a:pt x="10634" y="36349"/>
                      <a:pt x="10625" y="36348"/>
                      <a:pt x="10617" y="36348"/>
                    </a:cubicBezTo>
                    <a:cubicBezTo>
                      <a:pt x="10578" y="36348"/>
                      <a:pt x="10554" y="36380"/>
                      <a:pt x="10554" y="36424"/>
                    </a:cubicBezTo>
                    <a:cubicBezTo>
                      <a:pt x="10572" y="37015"/>
                      <a:pt x="10966" y="37498"/>
                      <a:pt x="11538" y="37641"/>
                    </a:cubicBezTo>
                    <a:cubicBezTo>
                      <a:pt x="11628" y="38375"/>
                      <a:pt x="11717" y="39091"/>
                      <a:pt x="11789" y="39824"/>
                    </a:cubicBezTo>
                    <a:cubicBezTo>
                      <a:pt x="11896" y="40934"/>
                      <a:pt x="11968" y="42043"/>
                      <a:pt x="11968" y="43171"/>
                    </a:cubicBezTo>
                    <a:cubicBezTo>
                      <a:pt x="11520" y="41381"/>
                      <a:pt x="10536" y="39645"/>
                      <a:pt x="9874" y="37999"/>
                    </a:cubicBezTo>
                    <a:cubicBezTo>
                      <a:pt x="9892" y="37999"/>
                      <a:pt x="9910" y="37999"/>
                      <a:pt x="9910" y="37963"/>
                    </a:cubicBezTo>
                    <a:cubicBezTo>
                      <a:pt x="10160" y="36925"/>
                      <a:pt x="10142" y="35852"/>
                      <a:pt x="10142" y="34796"/>
                    </a:cubicBezTo>
                    <a:cubicBezTo>
                      <a:pt x="10142" y="33615"/>
                      <a:pt x="10214" y="32416"/>
                      <a:pt x="10017" y="31235"/>
                    </a:cubicBezTo>
                    <a:cubicBezTo>
                      <a:pt x="10035" y="30966"/>
                      <a:pt x="9981" y="30680"/>
                      <a:pt x="9874" y="30429"/>
                    </a:cubicBezTo>
                    <a:cubicBezTo>
                      <a:pt x="9910" y="30250"/>
                      <a:pt x="9946" y="30053"/>
                      <a:pt x="9981" y="29857"/>
                    </a:cubicBezTo>
                    <a:cubicBezTo>
                      <a:pt x="9992" y="29794"/>
                      <a:pt x="9942" y="29756"/>
                      <a:pt x="9895" y="29756"/>
                    </a:cubicBezTo>
                    <a:cubicBezTo>
                      <a:pt x="9860" y="29756"/>
                      <a:pt x="9828" y="29776"/>
                      <a:pt x="9820" y="29821"/>
                    </a:cubicBezTo>
                    <a:cubicBezTo>
                      <a:pt x="9785" y="29946"/>
                      <a:pt x="9767" y="30089"/>
                      <a:pt x="9749" y="30250"/>
                    </a:cubicBezTo>
                    <a:cubicBezTo>
                      <a:pt x="9695" y="30519"/>
                      <a:pt x="9624" y="30805"/>
                      <a:pt x="9534" y="31091"/>
                    </a:cubicBezTo>
                    <a:cubicBezTo>
                      <a:pt x="9337" y="31789"/>
                      <a:pt x="9087" y="32487"/>
                      <a:pt x="8926" y="33203"/>
                    </a:cubicBezTo>
                    <a:cubicBezTo>
                      <a:pt x="8818" y="33829"/>
                      <a:pt x="8800" y="34491"/>
                      <a:pt x="8926" y="35118"/>
                    </a:cubicBezTo>
                    <a:cubicBezTo>
                      <a:pt x="8621" y="33937"/>
                      <a:pt x="8442" y="32720"/>
                      <a:pt x="8353" y="31485"/>
                    </a:cubicBezTo>
                    <a:cubicBezTo>
                      <a:pt x="8532" y="31217"/>
                      <a:pt x="8657" y="30930"/>
                      <a:pt x="8765" y="30644"/>
                    </a:cubicBezTo>
                    <a:cubicBezTo>
                      <a:pt x="8926" y="30358"/>
                      <a:pt x="8979" y="30036"/>
                      <a:pt x="8908" y="29731"/>
                    </a:cubicBezTo>
                    <a:cubicBezTo>
                      <a:pt x="8898" y="29691"/>
                      <a:pt x="8865" y="29668"/>
                      <a:pt x="8832" y="29668"/>
                    </a:cubicBezTo>
                    <a:cubicBezTo>
                      <a:pt x="8806" y="29668"/>
                      <a:pt x="8780" y="29682"/>
                      <a:pt x="8765" y="29713"/>
                    </a:cubicBezTo>
                    <a:cubicBezTo>
                      <a:pt x="8568" y="29982"/>
                      <a:pt x="8425" y="30268"/>
                      <a:pt x="8317" y="30572"/>
                    </a:cubicBezTo>
                    <a:cubicBezTo>
                      <a:pt x="8317" y="30161"/>
                      <a:pt x="8317" y="29749"/>
                      <a:pt x="8353" y="29320"/>
                    </a:cubicBezTo>
                    <a:cubicBezTo>
                      <a:pt x="8425" y="27763"/>
                      <a:pt x="8800" y="26242"/>
                      <a:pt x="9427" y="24810"/>
                    </a:cubicBezTo>
                    <a:cubicBezTo>
                      <a:pt x="9445" y="24918"/>
                      <a:pt x="9480" y="25025"/>
                      <a:pt x="9516" y="25150"/>
                    </a:cubicBezTo>
                    <a:cubicBezTo>
                      <a:pt x="9516" y="25174"/>
                      <a:pt x="9534" y="25184"/>
                      <a:pt x="9553" y="25184"/>
                    </a:cubicBezTo>
                    <a:cubicBezTo>
                      <a:pt x="9575" y="25184"/>
                      <a:pt x="9598" y="25170"/>
                      <a:pt x="9588" y="25150"/>
                    </a:cubicBezTo>
                    <a:cubicBezTo>
                      <a:pt x="9570" y="24953"/>
                      <a:pt x="9552" y="24774"/>
                      <a:pt x="9516" y="24595"/>
                    </a:cubicBezTo>
                    <a:cubicBezTo>
                      <a:pt x="9552" y="24524"/>
                      <a:pt x="9588" y="24452"/>
                      <a:pt x="9624" y="24399"/>
                    </a:cubicBezTo>
                    <a:close/>
                    <a:moveTo>
                      <a:pt x="11198" y="44262"/>
                    </a:moveTo>
                    <a:lnTo>
                      <a:pt x="11198" y="44262"/>
                    </a:lnTo>
                    <a:cubicBezTo>
                      <a:pt x="11610" y="44584"/>
                      <a:pt x="11628" y="45246"/>
                      <a:pt x="11771" y="45748"/>
                    </a:cubicBezTo>
                    <a:cubicBezTo>
                      <a:pt x="11431" y="45318"/>
                      <a:pt x="11234" y="44799"/>
                      <a:pt x="11198" y="44262"/>
                    </a:cubicBezTo>
                    <a:close/>
                    <a:moveTo>
                      <a:pt x="12970" y="45425"/>
                    </a:moveTo>
                    <a:lnTo>
                      <a:pt x="12970" y="45425"/>
                    </a:lnTo>
                    <a:cubicBezTo>
                      <a:pt x="12898" y="46105"/>
                      <a:pt x="12487" y="46642"/>
                      <a:pt x="12075" y="47179"/>
                    </a:cubicBezTo>
                    <a:cubicBezTo>
                      <a:pt x="12075" y="47090"/>
                      <a:pt x="12093" y="47000"/>
                      <a:pt x="12111" y="46911"/>
                    </a:cubicBezTo>
                    <a:cubicBezTo>
                      <a:pt x="12397" y="46428"/>
                      <a:pt x="12523" y="45765"/>
                      <a:pt x="12970" y="45425"/>
                    </a:cubicBezTo>
                    <a:close/>
                    <a:moveTo>
                      <a:pt x="10788" y="1"/>
                    </a:moveTo>
                    <a:cubicBezTo>
                      <a:pt x="10777" y="1"/>
                      <a:pt x="10764" y="3"/>
                      <a:pt x="10751" y="8"/>
                    </a:cubicBezTo>
                    <a:cubicBezTo>
                      <a:pt x="10071" y="187"/>
                      <a:pt x="9910" y="867"/>
                      <a:pt x="9892" y="1493"/>
                    </a:cubicBezTo>
                    <a:cubicBezTo>
                      <a:pt x="9659" y="974"/>
                      <a:pt x="9337" y="473"/>
                      <a:pt x="8926" y="61"/>
                    </a:cubicBezTo>
                    <a:cubicBezTo>
                      <a:pt x="8913" y="49"/>
                      <a:pt x="8896" y="43"/>
                      <a:pt x="8878" y="43"/>
                    </a:cubicBezTo>
                    <a:cubicBezTo>
                      <a:pt x="8846" y="43"/>
                      <a:pt x="8812" y="62"/>
                      <a:pt x="8800" y="97"/>
                    </a:cubicBezTo>
                    <a:cubicBezTo>
                      <a:pt x="8550" y="759"/>
                      <a:pt x="8532" y="1493"/>
                      <a:pt x="8747" y="2173"/>
                    </a:cubicBezTo>
                    <a:cubicBezTo>
                      <a:pt x="8371" y="1833"/>
                      <a:pt x="7959" y="1547"/>
                      <a:pt x="7512" y="1332"/>
                    </a:cubicBezTo>
                    <a:cubicBezTo>
                      <a:pt x="7505" y="1329"/>
                      <a:pt x="7497" y="1328"/>
                      <a:pt x="7490" y="1328"/>
                    </a:cubicBezTo>
                    <a:cubicBezTo>
                      <a:pt x="7445" y="1328"/>
                      <a:pt x="7407" y="1375"/>
                      <a:pt x="7422" y="1421"/>
                    </a:cubicBezTo>
                    <a:cubicBezTo>
                      <a:pt x="7780" y="2083"/>
                      <a:pt x="7780" y="2853"/>
                      <a:pt x="8228" y="3497"/>
                    </a:cubicBezTo>
                    <a:cubicBezTo>
                      <a:pt x="8496" y="3801"/>
                      <a:pt x="8818" y="4052"/>
                      <a:pt x="9194" y="4231"/>
                    </a:cubicBezTo>
                    <a:cubicBezTo>
                      <a:pt x="9230" y="4428"/>
                      <a:pt x="9301" y="4589"/>
                      <a:pt x="9427" y="4750"/>
                    </a:cubicBezTo>
                    <a:cubicBezTo>
                      <a:pt x="9552" y="4929"/>
                      <a:pt x="9767" y="5036"/>
                      <a:pt x="9999" y="5054"/>
                    </a:cubicBezTo>
                    <a:cubicBezTo>
                      <a:pt x="9820" y="6307"/>
                      <a:pt x="9641" y="7559"/>
                      <a:pt x="9480" y="8830"/>
                    </a:cubicBezTo>
                    <a:cubicBezTo>
                      <a:pt x="9373" y="8508"/>
                      <a:pt x="9283" y="8186"/>
                      <a:pt x="9230" y="7864"/>
                    </a:cubicBezTo>
                    <a:lnTo>
                      <a:pt x="9230" y="7864"/>
                    </a:lnTo>
                    <a:cubicBezTo>
                      <a:pt x="9337" y="8114"/>
                      <a:pt x="9337" y="8365"/>
                      <a:pt x="9427" y="8633"/>
                    </a:cubicBezTo>
                    <a:cubicBezTo>
                      <a:pt x="9427" y="8651"/>
                      <a:pt x="9445" y="8660"/>
                      <a:pt x="9462" y="8660"/>
                    </a:cubicBezTo>
                    <a:cubicBezTo>
                      <a:pt x="9480" y="8660"/>
                      <a:pt x="9498" y="8651"/>
                      <a:pt x="9498" y="8633"/>
                    </a:cubicBezTo>
                    <a:cubicBezTo>
                      <a:pt x="9516" y="8257"/>
                      <a:pt x="9427" y="7881"/>
                      <a:pt x="9212" y="7577"/>
                    </a:cubicBezTo>
                    <a:cubicBezTo>
                      <a:pt x="9198" y="7556"/>
                      <a:pt x="9178" y="7546"/>
                      <a:pt x="9159" y="7546"/>
                    </a:cubicBezTo>
                    <a:cubicBezTo>
                      <a:pt x="9131" y="7546"/>
                      <a:pt x="9105" y="7570"/>
                      <a:pt x="9105" y="7613"/>
                    </a:cubicBezTo>
                    <a:cubicBezTo>
                      <a:pt x="9087" y="8114"/>
                      <a:pt x="9212" y="8597"/>
                      <a:pt x="9462" y="9027"/>
                    </a:cubicBezTo>
                    <a:cubicBezTo>
                      <a:pt x="9283" y="10333"/>
                      <a:pt x="9122" y="11639"/>
                      <a:pt x="9033" y="12946"/>
                    </a:cubicBezTo>
                    <a:cubicBezTo>
                      <a:pt x="8961" y="12820"/>
                      <a:pt x="8836" y="12749"/>
                      <a:pt x="8693" y="12731"/>
                    </a:cubicBezTo>
                    <a:cubicBezTo>
                      <a:pt x="8657" y="12731"/>
                      <a:pt x="8621" y="12767"/>
                      <a:pt x="8621" y="12820"/>
                    </a:cubicBezTo>
                    <a:cubicBezTo>
                      <a:pt x="8657" y="13143"/>
                      <a:pt x="8747" y="13483"/>
                      <a:pt x="8890" y="13787"/>
                    </a:cubicBezTo>
                    <a:cubicBezTo>
                      <a:pt x="8908" y="13841"/>
                      <a:pt x="8943" y="13912"/>
                      <a:pt x="8979" y="13966"/>
                    </a:cubicBezTo>
                    <a:cubicBezTo>
                      <a:pt x="8943" y="14610"/>
                      <a:pt x="8926" y="15272"/>
                      <a:pt x="8926" y="15916"/>
                    </a:cubicBezTo>
                    <a:cubicBezTo>
                      <a:pt x="8926" y="16525"/>
                      <a:pt x="8961" y="17115"/>
                      <a:pt x="8979" y="17706"/>
                    </a:cubicBezTo>
                    <a:cubicBezTo>
                      <a:pt x="8890" y="17473"/>
                      <a:pt x="8765" y="17258"/>
                      <a:pt x="8586" y="17062"/>
                    </a:cubicBezTo>
                    <a:cubicBezTo>
                      <a:pt x="8571" y="17052"/>
                      <a:pt x="8553" y="17047"/>
                      <a:pt x="8535" y="17047"/>
                    </a:cubicBezTo>
                    <a:cubicBezTo>
                      <a:pt x="8490" y="17047"/>
                      <a:pt x="8447" y="17077"/>
                      <a:pt x="8460" y="17115"/>
                    </a:cubicBezTo>
                    <a:cubicBezTo>
                      <a:pt x="8532" y="17706"/>
                      <a:pt x="8711" y="18261"/>
                      <a:pt x="9033" y="18762"/>
                    </a:cubicBezTo>
                    <a:cubicBezTo>
                      <a:pt x="9033" y="18762"/>
                      <a:pt x="9033" y="18762"/>
                      <a:pt x="9051" y="18780"/>
                    </a:cubicBezTo>
                    <a:cubicBezTo>
                      <a:pt x="9158" y="20515"/>
                      <a:pt x="9355" y="22251"/>
                      <a:pt x="9570" y="23987"/>
                    </a:cubicBezTo>
                    <a:lnTo>
                      <a:pt x="9445" y="24220"/>
                    </a:lnTo>
                    <a:cubicBezTo>
                      <a:pt x="9105" y="22645"/>
                      <a:pt x="8335" y="21178"/>
                      <a:pt x="7566" y="19764"/>
                    </a:cubicBezTo>
                    <a:cubicBezTo>
                      <a:pt x="7566" y="19746"/>
                      <a:pt x="7566" y="19746"/>
                      <a:pt x="7566" y="19728"/>
                    </a:cubicBezTo>
                    <a:cubicBezTo>
                      <a:pt x="7619" y="19513"/>
                      <a:pt x="7637" y="19281"/>
                      <a:pt x="7601" y="19048"/>
                    </a:cubicBezTo>
                    <a:cubicBezTo>
                      <a:pt x="7619" y="18797"/>
                      <a:pt x="7512" y="18565"/>
                      <a:pt x="7351" y="18368"/>
                    </a:cubicBezTo>
                    <a:cubicBezTo>
                      <a:pt x="7338" y="18355"/>
                      <a:pt x="7321" y="18349"/>
                      <a:pt x="7303" y="18349"/>
                    </a:cubicBezTo>
                    <a:cubicBezTo>
                      <a:pt x="7271" y="18349"/>
                      <a:pt x="7237" y="18369"/>
                      <a:pt x="7226" y="18404"/>
                    </a:cubicBezTo>
                    <a:cubicBezTo>
                      <a:pt x="7154" y="18619"/>
                      <a:pt x="7154" y="18851"/>
                      <a:pt x="7172" y="19066"/>
                    </a:cubicBezTo>
                    <a:lnTo>
                      <a:pt x="6975" y="18708"/>
                    </a:lnTo>
                    <a:cubicBezTo>
                      <a:pt x="6599" y="18010"/>
                      <a:pt x="6259" y="17312"/>
                      <a:pt x="5955" y="16596"/>
                    </a:cubicBezTo>
                    <a:lnTo>
                      <a:pt x="5973" y="16596"/>
                    </a:lnTo>
                    <a:cubicBezTo>
                      <a:pt x="6295" y="16328"/>
                      <a:pt x="6259" y="15684"/>
                      <a:pt x="6223" y="15308"/>
                    </a:cubicBezTo>
                    <a:cubicBezTo>
                      <a:pt x="6223" y="15270"/>
                      <a:pt x="6188" y="15232"/>
                      <a:pt x="6148" y="15232"/>
                    </a:cubicBezTo>
                    <a:cubicBezTo>
                      <a:pt x="6131" y="15232"/>
                      <a:pt x="6114" y="15238"/>
                      <a:pt x="6098" y="15254"/>
                    </a:cubicBezTo>
                    <a:cubicBezTo>
                      <a:pt x="5883" y="15541"/>
                      <a:pt x="5794" y="15916"/>
                      <a:pt x="5812" y="16274"/>
                    </a:cubicBezTo>
                    <a:cubicBezTo>
                      <a:pt x="5132" y="14592"/>
                      <a:pt x="4577" y="12856"/>
                      <a:pt x="4201" y="11085"/>
                    </a:cubicBezTo>
                    <a:cubicBezTo>
                      <a:pt x="4219" y="11031"/>
                      <a:pt x="4255" y="10977"/>
                      <a:pt x="4291" y="10924"/>
                    </a:cubicBezTo>
                    <a:cubicBezTo>
                      <a:pt x="4380" y="10852"/>
                      <a:pt x="4470" y="10727"/>
                      <a:pt x="4505" y="10601"/>
                    </a:cubicBezTo>
                    <a:cubicBezTo>
                      <a:pt x="4935" y="10548"/>
                      <a:pt x="5329" y="10423"/>
                      <a:pt x="5722" y="10244"/>
                    </a:cubicBezTo>
                    <a:cubicBezTo>
                      <a:pt x="5919" y="10136"/>
                      <a:pt x="6456" y="9671"/>
                      <a:pt x="6009" y="9474"/>
                    </a:cubicBezTo>
                    <a:cubicBezTo>
                      <a:pt x="6004" y="9470"/>
                      <a:pt x="5997" y="9467"/>
                      <a:pt x="5990" y="9467"/>
                    </a:cubicBezTo>
                    <a:cubicBezTo>
                      <a:pt x="5986" y="9467"/>
                      <a:pt x="5982" y="9468"/>
                      <a:pt x="5979" y="9469"/>
                    </a:cubicBezTo>
                    <a:lnTo>
                      <a:pt x="5979" y="9469"/>
                    </a:lnTo>
                    <a:cubicBezTo>
                      <a:pt x="6219" y="9172"/>
                      <a:pt x="6385" y="8811"/>
                      <a:pt x="6456" y="8418"/>
                    </a:cubicBezTo>
                    <a:cubicBezTo>
                      <a:pt x="6456" y="8382"/>
                      <a:pt x="6420" y="8347"/>
                      <a:pt x="6384" y="8347"/>
                    </a:cubicBezTo>
                    <a:cubicBezTo>
                      <a:pt x="6336" y="8341"/>
                      <a:pt x="6287" y="8338"/>
                      <a:pt x="6239" y="8338"/>
                    </a:cubicBezTo>
                    <a:cubicBezTo>
                      <a:pt x="5842" y="8338"/>
                      <a:pt x="5462" y="8531"/>
                      <a:pt x="5239" y="8866"/>
                    </a:cubicBezTo>
                    <a:cubicBezTo>
                      <a:pt x="5454" y="8400"/>
                      <a:pt x="5508" y="7881"/>
                      <a:pt x="5418" y="7380"/>
                    </a:cubicBezTo>
                    <a:cubicBezTo>
                      <a:pt x="5407" y="7358"/>
                      <a:pt x="5389" y="7343"/>
                      <a:pt x="5369" y="7343"/>
                    </a:cubicBezTo>
                    <a:cubicBezTo>
                      <a:pt x="5356" y="7343"/>
                      <a:pt x="5342" y="7349"/>
                      <a:pt x="5329" y="7362"/>
                    </a:cubicBezTo>
                    <a:cubicBezTo>
                      <a:pt x="5042" y="7667"/>
                      <a:pt x="4792" y="8007"/>
                      <a:pt x="4577" y="8365"/>
                    </a:cubicBezTo>
                    <a:cubicBezTo>
                      <a:pt x="4541" y="7864"/>
                      <a:pt x="4380" y="7380"/>
                      <a:pt x="4112" y="6951"/>
                    </a:cubicBezTo>
                    <a:cubicBezTo>
                      <a:pt x="4101" y="6929"/>
                      <a:pt x="4076" y="6913"/>
                      <a:pt x="4050" y="6913"/>
                    </a:cubicBezTo>
                    <a:cubicBezTo>
                      <a:pt x="4034" y="6913"/>
                      <a:pt x="4018" y="6919"/>
                      <a:pt x="4004" y="6933"/>
                    </a:cubicBezTo>
                    <a:cubicBezTo>
                      <a:pt x="3647" y="7327"/>
                      <a:pt x="3468" y="7864"/>
                      <a:pt x="3539" y="8382"/>
                    </a:cubicBezTo>
                    <a:cubicBezTo>
                      <a:pt x="3271" y="8025"/>
                      <a:pt x="2966" y="7667"/>
                      <a:pt x="2770" y="7362"/>
                    </a:cubicBezTo>
                    <a:cubicBezTo>
                      <a:pt x="2749" y="7342"/>
                      <a:pt x="2722" y="7333"/>
                      <a:pt x="2699" y="7333"/>
                    </a:cubicBezTo>
                    <a:cubicBezTo>
                      <a:pt x="2683" y="7333"/>
                      <a:pt x="2670" y="7337"/>
                      <a:pt x="2662" y="7345"/>
                    </a:cubicBezTo>
                    <a:cubicBezTo>
                      <a:pt x="2179" y="7917"/>
                      <a:pt x="2269" y="8740"/>
                      <a:pt x="2680" y="9349"/>
                    </a:cubicBezTo>
                    <a:cubicBezTo>
                      <a:pt x="2304" y="9170"/>
                      <a:pt x="1893" y="9063"/>
                      <a:pt x="1481" y="9009"/>
                    </a:cubicBezTo>
                    <a:cubicBezTo>
                      <a:pt x="1428" y="9009"/>
                      <a:pt x="1392" y="9063"/>
                      <a:pt x="1410" y="9116"/>
                    </a:cubicBezTo>
                    <a:cubicBezTo>
                      <a:pt x="1714" y="10226"/>
                      <a:pt x="2770" y="10709"/>
                      <a:pt x="3843" y="10834"/>
                    </a:cubicBezTo>
                    <a:cubicBezTo>
                      <a:pt x="3861" y="10834"/>
                      <a:pt x="3861" y="10816"/>
                      <a:pt x="3879" y="10816"/>
                    </a:cubicBezTo>
                    <a:cubicBezTo>
                      <a:pt x="3879" y="10816"/>
                      <a:pt x="3897" y="10834"/>
                      <a:pt x="3915" y="10834"/>
                    </a:cubicBezTo>
                    <a:cubicBezTo>
                      <a:pt x="3951" y="10834"/>
                      <a:pt x="3987" y="10780"/>
                      <a:pt x="3951" y="10763"/>
                    </a:cubicBezTo>
                    <a:cubicBezTo>
                      <a:pt x="3879" y="10691"/>
                      <a:pt x="3825" y="10619"/>
                      <a:pt x="3772" y="10530"/>
                    </a:cubicBezTo>
                    <a:lnTo>
                      <a:pt x="3772" y="10494"/>
                    </a:lnTo>
                    <a:cubicBezTo>
                      <a:pt x="3843" y="10566"/>
                      <a:pt x="3915" y="10655"/>
                      <a:pt x="3987" y="10727"/>
                    </a:cubicBezTo>
                    <a:lnTo>
                      <a:pt x="3987" y="10745"/>
                    </a:lnTo>
                    <a:cubicBezTo>
                      <a:pt x="3987" y="10798"/>
                      <a:pt x="4022" y="10834"/>
                      <a:pt x="4076" y="10834"/>
                    </a:cubicBezTo>
                    <a:lnTo>
                      <a:pt x="4094" y="10924"/>
                    </a:lnTo>
                    <a:lnTo>
                      <a:pt x="4076" y="10977"/>
                    </a:lnTo>
                    <a:lnTo>
                      <a:pt x="4076" y="10995"/>
                    </a:lnTo>
                    <a:cubicBezTo>
                      <a:pt x="4040" y="11049"/>
                      <a:pt x="4076" y="11103"/>
                      <a:pt x="4148" y="11120"/>
                    </a:cubicBezTo>
                    <a:cubicBezTo>
                      <a:pt x="4327" y="11962"/>
                      <a:pt x="4523" y="12803"/>
                      <a:pt x="4756" y="13608"/>
                    </a:cubicBezTo>
                    <a:lnTo>
                      <a:pt x="4738" y="13608"/>
                    </a:lnTo>
                    <a:cubicBezTo>
                      <a:pt x="4398" y="13608"/>
                      <a:pt x="4112" y="13357"/>
                      <a:pt x="4076" y="13017"/>
                    </a:cubicBezTo>
                    <a:lnTo>
                      <a:pt x="4076" y="13017"/>
                    </a:lnTo>
                    <a:cubicBezTo>
                      <a:pt x="4165" y="13089"/>
                      <a:pt x="4255" y="13160"/>
                      <a:pt x="4344" y="13250"/>
                    </a:cubicBezTo>
                    <a:cubicBezTo>
                      <a:pt x="4434" y="13375"/>
                      <a:pt x="4523" y="13483"/>
                      <a:pt x="4631" y="13572"/>
                    </a:cubicBezTo>
                    <a:cubicBezTo>
                      <a:pt x="4639" y="13580"/>
                      <a:pt x="4647" y="13584"/>
                      <a:pt x="4655" y="13584"/>
                    </a:cubicBezTo>
                    <a:cubicBezTo>
                      <a:pt x="4681" y="13584"/>
                      <a:pt x="4702" y="13546"/>
                      <a:pt x="4702" y="13518"/>
                    </a:cubicBezTo>
                    <a:cubicBezTo>
                      <a:pt x="4631" y="13375"/>
                      <a:pt x="4559" y="13250"/>
                      <a:pt x="4452" y="13160"/>
                    </a:cubicBezTo>
                    <a:cubicBezTo>
                      <a:pt x="4327" y="13017"/>
                      <a:pt x="4201" y="12910"/>
                      <a:pt x="4040" y="12838"/>
                    </a:cubicBezTo>
                    <a:cubicBezTo>
                      <a:pt x="4031" y="12834"/>
                      <a:pt x="4020" y="12831"/>
                      <a:pt x="4009" y="12831"/>
                    </a:cubicBezTo>
                    <a:cubicBezTo>
                      <a:pt x="3979" y="12831"/>
                      <a:pt x="3951" y="12848"/>
                      <a:pt x="3951" y="12874"/>
                    </a:cubicBezTo>
                    <a:cubicBezTo>
                      <a:pt x="3883" y="13312"/>
                      <a:pt x="4212" y="13702"/>
                      <a:pt x="4653" y="13702"/>
                    </a:cubicBezTo>
                    <a:cubicBezTo>
                      <a:pt x="4681" y="13702"/>
                      <a:pt x="4709" y="13701"/>
                      <a:pt x="4738" y="13697"/>
                    </a:cubicBezTo>
                    <a:cubicBezTo>
                      <a:pt x="4738" y="13697"/>
                      <a:pt x="4756" y="13697"/>
                      <a:pt x="4756" y="13679"/>
                    </a:cubicBezTo>
                    <a:cubicBezTo>
                      <a:pt x="5114" y="14950"/>
                      <a:pt x="5579" y="16185"/>
                      <a:pt x="6134" y="17366"/>
                    </a:cubicBezTo>
                    <a:cubicBezTo>
                      <a:pt x="5848" y="17008"/>
                      <a:pt x="5561" y="16632"/>
                      <a:pt x="5275" y="16256"/>
                    </a:cubicBezTo>
                    <a:cubicBezTo>
                      <a:pt x="4165" y="14324"/>
                      <a:pt x="2555" y="12498"/>
                      <a:pt x="157" y="12463"/>
                    </a:cubicBezTo>
                    <a:cubicBezTo>
                      <a:pt x="121" y="12480"/>
                      <a:pt x="121" y="12534"/>
                      <a:pt x="157" y="12552"/>
                    </a:cubicBezTo>
                    <a:cubicBezTo>
                      <a:pt x="1374" y="12820"/>
                      <a:pt x="2394" y="13107"/>
                      <a:pt x="3360" y="13948"/>
                    </a:cubicBezTo>
                    <a:cubicBezTo>
                      <a:pt x="3915" y="14449"/>
                      <a:pt x="4398" y="15039"/>
                      <a:pt x="4792" y="15666"/>
                    </a:cubicBezTo>
                    <a:cubicBezTo>
                      <a:pt x="3557" y="14234"/>
                      <a:pt x="2161" y="12982"/>
                      <a:pt x="229" y="12606"/>
                    </a:cubicBezTo>
                    <a:cubicBezTo>
                      <a:pt x="225" y="12604"/>
                      <a:pt x="221" y="12603"/>
                      <a:pt x="217" y="12603"/>
                    </a:cubicBezTo>
                    <a:cubicBezTo>
                      <a:pt x="189" y="12603"/>
                      <a:pt x="179" y="12659"/>
                      <a:pt x="211" y="12659"/>
                    </a:cubicBezTo>
                    <a:cubicBezTo>
                      <a:pt x="1660" y="13214"/>
                      <a:pt x="2823" y="13823"/>
                      <a:pt x="3951" y="14914"/>
                    </a:cubicBezTo>
                    <a:cubicBezTo>
                      <a:pt x="4416" y="15379"/>
                      <a:pt x="4863" y="15881"/>
                      <a:pt x="5275" y="16400"/>
                    </a:cubicBezTo>
                    <a:lnTo>
                      <a:pt x="5275" y="16417"/>
                    </a:lnTo>
                    <a:cubicBezTo>
                      <a:pt x="4684" y="15791"/>
                      <a:pt x="3825" y="15487"/>
                      <a:pt x="3074" y="15093"/>
                    </a:cubicBezTo>
                    <a:cubicBezTo>
                      <a:pt x="1875" y="14503"/>
                      <a:pt x="998" y="13536"/>
                      <a:pt x="67" y="12606"/>
                    </a:cubicBezTo>
                    <a:cubicBezTo>
                      <a:pt x="59" y="12597"/>
                      <a:pt x="51" y="12594"/>
                      <a:pt x="43" y="12594"/>
                    </a:cubicBezTo>
                    <a:cubicBezTo>
                      <a:pt x="18" y="12594"/>
                      <a:pt x="0" y="12632"/>
                      <a:pt x="14" y="12659"/>
                    </a:cubicBezTo>
                    <a:cubicBezTo>
                      <a:pt x="676" y="13429"/>
                      <a:pt x="1410" y="14127"/>
                      <a:pt x="2215" y="14735"/>
                    </a:cubicBezTo>
                    <a:cubicBezTo>
                      <a:pt x="3181" y="15451"/>
                      <a:pt x="4344" y="15809"/>
                      <a:pt x="5311" y="16561"/>
                    </a:cubicBezTo>
                    <a:cubicBezTo>
                      <a:pt x="5320" y="16570"/>
                      <a:pt x="5329" y="16574"/>
                      <a:pt x="5338" y="16574"/>
                    </a:cubicBezTo>
                    <a:cubicBezTo>
                      <a:pt x="5347" y="16574"/>
                      <a:pt x="5355" y="16570"/>
                      <a:pt x="5364" y="16561"/>
                    </a:cubicBezTo>
                    <a:lnTo>
                      <a:pt x="5382" y="16596"/>
                    </a:lnTo>
                    <a:cubicBezTo>
                      <a:pt x="5394" y="16596"/>
                      <a:pt x="5406" y="16604"/>
                      <a:pt x="5418" y="16604"/>
                    </a:cubicBezTo>
                    <a:cubicBezTo>
                      <a:pt x="5424" y="16604"/>
                      <a:pt x="5430" y="16602"/>
                      <a:pt x="5436" y="16596"/>
                    </a:cubicBezTo>
                    <a:cubicBezTo>
                      <a:pt x="5722" y="16972"/>
                      <a:pt x="6009" y="17330"/>
                      <a:pt x="6313" y="17706"/>
                    </a:cubicBezTo>
                    <a:cubicBezTo>
                      <a:pt x="7029" y="19137"/>
                      <a:pt x="7780" y="20497"/>
                      <a:pt x="8425" y="21911"/>
                    </a:cubicBezTo>
                    <a:cubicBezTo>
                      <a:pt x="8192" y="21625"/>
                      <a:pt x="7852" y="21446"/>
                      <a:pt x="7494" y="21392"/>
                    </a:cubicBezTo>
                    <a:cubicBezTo>
                      <a:pt x="7440" y="21410"/>
                      <a:pt x="7405" y="21464"/>
                      <a:pt x="7422" y="21518"/>
                    </a:cubicBezTo>
                    <a:cubicBezTo>
                      <a:pt x="7619" y="21911"/>
                      <a:pt x="8013" y="22180"/>
                      <a:pt x="8460" y="22215"/>
                    </a:cubicBezTo>
                    <a:cubicBezTo>
                      <a:pt x="8496" y="22215"/>
                      <a:pt x="8514" y="22180"/>
                      <a:pt x="8514" y="22144"/>
                    </a:cubicBezTo>
                    <a:cubicBezTo>
                      <a:pt x="8836" y="22895"/>
                      <a:pt x="9122" y="23683"/>
                      <a:pt x="9337" y="24470"/>
                    </a:cubicBezTo>
                    <a:cubicBezTo>
                      <a:pt x="9140" y="24882"/>
                      <a:pt x="8979" y="25329"/>
                      <a:pt x="8818" y="25759"/>
                    </a:cubicBezTo>
                    <a:cubicBezTo>
                      <a:pt x="8872" y="25383"/>
                      <a:pt x="8836" y="24971"/>
                      <a:pt x="8550" y="24721"/>
                    </a:cubicBezTo>
                    <a:cubicBezTo>
                      <a:pt x="8537" y="24708"/>
                      <a:pt x="8520" y="24702"/>
                      <a:pt x="8502" y="24702"/>
                    </a:cubicBezTo>
                    <a:cubicBezTo>
                      <a:pt x="8470" y="24702"/>
                      <a:pt x="8436" y="24722"/>
                      <a:pt x="8425" y="24757"/>
                    </a:cubicBezTo>
                    <a:cubicBezTo>
                      <a:pt x="8335" y="25168"/>
                      <a:pt x="8442" y="25598"/>
                      <a:pt x="8711" y="25920"/>
                    </a:cubicBezTo>
                    <a:lnTo>
                      <a:pt x="8711" y="25973"/>
                    </a:lnTo>
                    <a:cubicBezTo>
                      <a:pt x="8711" y="25991"/>
                      <a:pt x="8729" y="25991"/>
                      <a:pt x="8729" y="25991"/>
                    </a:cubicBezTo>
                    <a:cubicBezTo>
                      <a:pt x="8568" y="26528"/>
                      <a:pt x="8425" y="27083"/>
                      <a:pt x="8317" y="27638"/>
                    </a:cubicBezTo>
                    <a:cubicBezTo>
                      <a:pt x="8263" y="27834"/>
                      <a:pt x="8246" y="28031"/>
                      <a:pt x="8210" y="28246"/>
                    </a:cubicBezTo>
                    <a:cubicBezTo>
                      <a:pt x="8246" y="27799"/>
                      <a:pt x="8263" y="27351"/>
                      <a:pt x="8246" y="26868"/>
                    </a:cubicBezTo>
                    <a:cubicBezTo>
                      <a:pt x="8246" y="25794"/>
                      <a:pt x="7870" y="24864"/>
                      <a:pt x="7673" y="23826"/>
                    </a:cubicBezTo>
                    <a:cubicBezTo>
                      <a:pt x="7664" y="23790"/>
                      <a:pt x="7633" y="23772"/>
                      <a:pt x="7601" y="23772"/>
                    </a:cubicBezTo>
                    <a:cubicBezTo>
                      <a:pt x="7570" y="23772"/>
                      <a:pt x="7539" y="23790"/>
                      <a:pt x="7530" y="23826"/>
                    </a:cubicBezTo>
                    <a:cubicBezTo>
                      <a:pt x="7029" y="25920"/>
                      <a:pt x="7333" y="28031"/>
                      <a:pt x="8049" y="30036"/>
                    </a:cubicBezTo>
                    <a:cubicBezTo>
                      <a:pt x="8031" y="31754"/>
                      <a:pt x="8246" y="33471"/>
                      <a:pt x="8675" y="35154"/>
                    </a:cubicBezTo>
                    <a:cubicBezTo>
                      <a:pt x="8049" y="34008"/>
                      <a:pt x="7118" y="32970"/>
                      <a:pt x="6223" y="32022"/>
                    </a:cubicBezTo>
                    <a:cubicBezTo>
                      <a:pt x="6188" y="31789"/>
                      <a:pt x="6170" y="31557"/>
                      <a:pt x="6134" y="31324"/>
                    </a:cubicBezTo>
                    <a:cubicBezTo>
                      <a:pt x="6384" y="30626"/>
                      <a:pt x="6796" y="29875"/>
                      <a:pt x="6492" y="29159"/>
                    </a:cubicBezTo>
                    <a:cubicBezTo>
                      <a:pt x="6483" y="29123"/>
                      <a:pt x="6456" y="29105"/>
                      <a:pt x="6429" y="29105"/>
                    </a:cubicBezTo>
                    <a:cubicBezTo>
                      <a:pt x="6402" y="29105"/>
                      <a:pt x="6376" y="29123"/>
                      <a:pt x="6367" y="29159"/>
                    </a:cubicBezTo>
                    <a:cubicBezTo>
                      <a:pt x="6259" y="29373"/>
                      <a:pt x="6170" y="29570"/>
                      <a:pt x="6044" y="29767"/>
                    </a:cubicBezTo>
                    <a:cubicBezTo>
                      <a:pt x="6062" y="29373"/>
                      <a:pt x="6062" y="28998"/>
                      <a:pt x="6080" y="28622"/>
                    </a:cubicBezTo>
                    <a:cubicBezTo>
                      <a:pt x="6080" y="28578"/>
                      <a:pt x="6044" y="28546"/>
                      <a:pt x="6011" y="28546"/>
                    </a:cubicBezTo>
                    <a:cubicBezTo>
                      <a:pt x="6004" y="28546"/>
                      <a:pt x="5997" y="28547"/>
                      <a:pt x="5991" y="28550"/>
                    </a:cubicBezTo>
                    <a:cubicBezTo>
                      <a:pt x="5418" y="28765"/>
                      <a:pt x="5185" y="29356"/>
                      <a:pt x="5203" y="29946"/>
                    </a:cubicBezTo>
                    <a:cubicBezTo>
                      <a:pt x="4899" y="29535"/>
                      <a:pt x="4470" y="29177"/>
                      <a:pt x="4004" y="28944"/>
                    </a:cubicBezTo>
                    <a:cubicBezTo>
                      <a:pt x="3998" y="28941"/>
                      <a:pt x="3991" y="28939"/>
                      <a:pt x="3983" y="28939"/>
                    </a:cubicBezTo>
                    <a:cubicBezTo>
                      <a:pt x="3951" y="28939"/>
                      <a:pt x="3915" y="28968"/>
                      <a:pt x="3915" y="28998"/>
                    </a:cubicBezTo>
                    <a:cubicBezTo>
                      <a:pt x="3933" y="29481"/>
                      <a:pt x="4076" y="29964"/>
                      <a:pt x="4327" y="30376"/>
                    </a:cubicBezTo>
                    <a:lnTo>
                      <a:pt x="4273" y="30340"/>
                    </a:lnTo>
                    <a:cubicBezTo>
                      <a:pt x="4069" y="30187"/>
                      <a:pt x="3700" y="29961"/>
                      <a:pt x="3383" y="29961"/>
                    </a:cubicBezTo>
                    <a:cubicBezTo>
                      <a:pt x="3255" y="29961"/>
                      <a:pt x="3135" y="29997"/>
                      <a:pt x="3038" y="30089"/>
                    </a:cubicBezTo>
                    <a:cubicBezTo>
                      <a:pt x="2555" y="30537"/>
                      <a:pt x="3074" y="30930"/>
                      <a:pt x="3682" y="31181"/>
                    </a:cubicBezTo>
                    <a:lnTo>
                      <a:pt x="3414" y="31181"/>
                    </a:lnTo>
                    <a:cubicBezTo>
                      <a:pt x="2752" y="31235"/>
                      <a:pt x="2680" y="31807"/>
                      <a:pt x="2931" y="32326"/>
                    </a:cubicBezTo>
                    <a:cubicBezTo>
                      <a:pt x="2949" y="32353"/>
                      <a:pt x="2975" y="32366"/>
                      <a:pt x="3002" y="32366"/>
                    </a:cubicBezTo>
                    <a:cubicBezTo>
                      <a:pt x="3029" y="32366"/>
                      <a:pt x="3056" y="32353"/>
                      <a:pt x="3074" y="32326"/>
                    </a:cubicBezTo>
                    <a:cubicBezTo>
                      <a:pt x="3312" y="31987"/>
                      <a:pt x="3751" y="31888"/>
                      <a:pt x="4215" y="31888"/>
                    </a:cubicBezTo>
                    <a:cubicBezTo>
                      <a:pt x="4657" y="31888"/>
                      <a:pt x="5122" y="31979"/>
                      <a:pt x="5454" y="32040"/>
                    </a:cubicBezTo>
                    <a:cubicBezTo>
                      <a:pt x="5490" y="32040"/>
                      <a:pt x="5508" y="31968"/>
                      <a:pt x="5454" y="31968"/>
                    </a:cubicBezTo>
                    <a:cubicBezTo>
                      <a:pt x="5145" y="31831"/>
                      <a:pt x="4701" y="31735"/>
                      <a:pt x="4262" y="31735"/>
                    </a:cubicBezTo>
                    <a:cubicBezTo>
                      <a:pt x="3783" y="31735"/>
                      <a:pt x="3309" y="31849"/>
                      <a:pt x="3020" y="32147"/>
                    </a:cubicBezTo>
                    <a:cubicBezTo>
                      <a:pt x="2949" y="31915"/>
                      <a:pt x="2877" y="31682"/>
                      <a:pt x="3056" y="31485"/>
                    </a:cubicBezTo>
                    <a:cubicBezTo>
                      <a:pt x="3181" y="31371"/>
                      <a:pt x="3364" y="31344"/>
                      <a:pt x="3536" y="31344"/>
                    </a:cubicBezTo>
                    <a:cubicBezTo>
                      <a:pt x="3634" y="31344"/>
                      <a:pt x="3729" y="31353"/>
                      <a:pt x="3808" y="31360"/>
                    </a:cubicBezTo>
                    <a:cubicBezTo>
                      <a:pt x="4309" y="31396"/>
                      <a:pt x="4684" y="31646"/>
                      <a:pt x="5150" y="31789"/>
                    </a:cubicBezTo>
                    <a:lnTo>
                      <a:pt x="5168" y="31789"/>
                    </a:lnTo>
                    <a:cubicBezTo>
                      <a:pt x="5382" y="31915"/>
                      <a:pt x="5615" y="32004"/>
                      <a:pt x="5866" y="32040"/>
                    </a:cubicBezTo>
                    <a:lnTo>
                      <a:pt x="5866" y="32058"/>
                    </a:lnTo>
                    <a:cubicBezTo>
                      <a:pt x="5876" y="32101"/>
                      <a:pt x="5913" y="32125"/>
                      <a:pt x="5949" y="32125"/>
                    </a:cubicBezTo>
                    <a:cubicBezTo>
                      <a:pt x="5972" y="32125"/>
                      <a:pt x="5995" y="32115"/>
                      <a:pt x="6009" y="32094"/>
                    </a:cubicBezTo>
                    <a:cubicBezTo>
                      <a:pt x="6027" y="32111"/>
                      <a:pt x="6062" y="32129"/>
                      <a:pt x="6080" y="32129"/>
                    </a:cubicBezTo>
                    <a:cubicBezTo>
                      <a:pt x="6080" y="32165"/>
                      <a:pt x="6098" y="32201"/>
                      <a:pt x="6098" y="32219"/>
                    </a:cubicBezTo>
                    <a:cubicBezTo>
                      <a:pt x="6107" y="32253"/>
                      <a:pt x="6139" y="32270"/>
                      <a:pt x="6169" y="32270"/>
                    </a:cubicBezTo>
                    <a:cubicBezTo>
                      <a:pt x="6202" y="32270"/>
                      <a:pt x="6233" y="32248"/>
                      <a:pt x="6223" y="32201"/>
                    </a:cubicBezTo>
                    <a:lnTo>
                      <a:pt x="6223" y="32165"/>
                    </a:lnTo>
                    <a:cubicBezTo>
                      <a:pt x="6689" y="32684"/>
                      <a:pt x="7118" y="33221"/>
                      <a:pt x="7548" y="33776"/>
                    </a:cubicBezTo>
                    <a:cubicBezTo>
                      <a:pt x="8067" y="34456"/>
                      <a:pt x="8425" y="35207"/>
                      <a:pt x="8890" y="35905"/>
                    </a:cubicBezTo>
                    <a:lnTo>
                      <a:pt x="8943" y="36084"/>
                    </a:lnTo>
                    <a:cubicBezTo>
                      <a:pt x="9033" y="36406"/>
                      <a:pt x="9140" y="36728"/>
                      <a:pt x="9248" y="37050"/>
                    </a:cubicBezTo>
                    <a:cubicBezTo>
                      <a:pt x="8173" y="35377"/>
                      <a:pt x="6404" y="33703"/>
                      <a:pt x="4625" y="33703"/>
                    </a:cubicBezTo>
                    <a:cubicBezTo>
                      <a:pt x="4597" y="33703"/>
                      <a:pt x="4569" y="33703"/>
                      <a:pt x="4541" y="33704"/>
                    </a:cubicBezTo>
                    <a:cubicBezTo>
                      <a:pt x="4470" y="33704"/>
                      <a:pt x="4434" y="33794"/>
                      <a:pt x="4470" y="33847"/>
                    </a:cubicBezTo>
                    <a:cubicBezTo>
                      <a:pt x="5293" y="34706"/>
                      <a:pt x="5830" y="35905"/>
                      <a:pt x="6778" y="36639"/>
                    </a:cubicBezTo>
                    <a:cubicBezTo>
                      <a:pt x="7566" y="37229"/>
                      <a:pt x="8568" y="37587"/>
                      <a:pt x="9319" y="38196"/>
                    </a:cubicBezTo>
                    <a:cubicBezTo>
                      <a:pt x="9462" y="38375"/>
                      <a:pt x="9606" y="38554"/>
                      <a:pt x="9767" y="38751"/>
                    </a:cubicBezTo>
                    <a:cubicBezTo>
                      <a:pt x="9771" y="38755"/>
                      <a:pt x="9778" y="38758"/>
                      <a:pt x="9784" y="38758"/>
                    </a:cubicBezTo>
                    <a:cubicBezTo>
                      <a:pt x="9800" y="38758"/>
                      <a:pt x="9816" y="38741"/>
                      <a:pt x="9802" y="38715"/>
                    </a:cubicBezTo>
                    <a:cubicBezTo>
                      <a:pt x="9785" y="38679"/>
                      <a:pt x="9767" y="38643"/>
                      <a:pt x="9749" y="38607"/>
                    </a:cubicBezTo>
                    <a:lnTo>
                      <a:pt x="9749" y="38607"/>
                    </a:lnTo>
                    <a:cubicBezTo>
                      <a:pt x="9820" y="38697"/>
                      <a:pt x="9910" y="38786"/>
                      <a:pt x="9964" y="38876"/>
                    </a:cubicBezTo>
                    <a:cubicBezTo>
                      <a:pt x="10268" y="39592"/>
                      <a:pt x="10572" y="40289"/>
                      <a:pt x="10858" y="41005"/>
                    </a:cubicBezTo>
                    <a:lnTo>
                      <a:pt x="10697" y="40916"/>
                    </a:lnTo>
                    <a:cubicBezTo>
                      <a:pt x="10554" y="40683"/>
                      <a:pt x="10393" y="40468"/>
                      <a:pt x="10196" y="40289"/>
                    </a:cubicBezTo>
                    <a:cubicBezTo>
                      <a:pt x="10035" y="40057"/>
                      <a:pt x="9785" y="39878"/>
                      <a:pt x="9516" y="39771"/>
                    </a:cubicBezTo>
                    <a:cubicBezTo>
                      <a:pt x="9462" y="39771"/>
                      <a:pt x="9391" y="39824"/>
                      <a:pt x="9409" y="39896"/>
                    </a:cubicBezTo>
                    <a:cubicBezTo>
                      <a:pt x="9695" y="40522"/>
                      <a:pt x="10268" y="40987"/>
                      <a:pt x="10930" y="41184"/>
                    </a:cubicBezTo>
                    <a:cubicBezTo>
                      <a:pt x="11395" y="42276"/>
                      <a:pt x="11735" y="43421"/>
                      <a:pt x="11950" y="44584"/>
                    </a:cubicBezTo>
                    <a:cubicBezTo>
                      <a:pt x="11950" y="44781"/>
                      <a:pt x="11932" y="44978"/>
                      <a:pt x="11914" y="45193"/>
                    </a:cubicBezTo>
                    <a:cubicBezTo>
                      <a:pt x="11789" y="44692"/>
                      <a:pt x="11556" y="44191"/>
                      <a:pt x="11145" y="44012"/>
                    </a:cubicBezTo>
                    <a:cubicBezTo>
                      <a:pt x="11131" y="44005"/>
                      <a:pt x="11118" y="44002"/>
                      <a:pt x="11106" y="44002"/>
                    </a:cubicBezTo>
                    <a:cubicBezTo>
                      <a:pt x="11050" y="44002"/>
                      <a:pt x="11005" y="44061"/>
                      <a:pt x="11019" y="44119"/>
                    </a:cubicBezTo>
                    <a:cubicBezTo>
                      <a:pt x="11109" y="44745"/>
                      <a:pt x="11270" y="45604"/>
                      <a:pt x="11843" y="45998"/>
                    </a:cubicBezTo>
                    <a:cubicBezTo>
                      <a:pt x="11664" y="47984"/>
                      <a:pt x="11306" y="49935"/>
                      <a:pt x="10787" y="51868"/>
                    </a:cubicBezTo>
                    <a:cubicBezTo>
                      <a:pt x="10777" y="51908"/>
                      <a:pt x="10806" y="51931"/>
                      <a:pt x="10840" y="51931"/>
                    </a:cubicBezTo>
                    <a:cubicBezTo>
                      <a:pt x="10867" y="51931"/>
                      <a:pt x="10896" y="51917"/>
                      <a:pt x="10912" y="51886"/>
                    </a:cubicBezTo>
                    <a:cubicBezTo>
                      <a:pt x="11467" y="50490"/>
                      <a:pt x="11860" y="49022"/>
                      <a:pt x="12057" y="47519"/>
                    </a:cubicBezTo>
                    <a:cubicBezTo>
                      <a:pt x="12684" y="47000"/>
                      <a:pt x="13274" y="46052"/>
                      <a:pt x="13167" y="45282"/>
                    </a:cubicBezTo>
                    <a:cubicBezTo>
                      <a:pt x="13167" y="45242"/>
                      <a:pt x="13137" y="45192"/>
                      <a:pt x="13099" y="45192"/>
                    </a:cubicBezTo>
                    <a:cubicBezTo>
                      <a:pt x="13086" y="45192"/>
                      <a:pt x="13073" y="45197"/>
                      <a:pt x="13059" y="45211"/>
                    </a:cubicBezTo>
                    <a:cubicBezTo>
                      <a:pt x="12576" y="45533"/>
                      <a:pt x="12415" y="46070"/>
                      <a:pt x="12183" y="46553"/>
                    </a:cubicBezTo>
                    <a:cubicBezTo>
                      <a:pt x="12308" y="45246"/>
                      <a:pt x="12344" y="43958"/>
                      <a:pt x="12290" y="42652"/>
                    </a:cubicBezTo>
                    <a:cubicBezTo>
                      <a:pt x="12737" y="42133"/>
                      <a:pt x="12880" y="41399"/>
                      <a:pt x="13006" y="40755"/>
                    </a:cubicBezTo>
                    <a:cubicBezTo>
                      <a:pt x="13006" y="40711"/>
                      <a:pt x="12970" y="40656"/>
                      <a:pt x="12918" y="40656"/>
                    </a:cubicBezTo>
                    <a:cubicBezTo>
                      <a:pt x="12907" y="40656"/>
                      <a:pt x="12894" y="40659"/>
                      <a:pt x="12880" y="40665"/>
                    </a:cubicBezTo>
                    <a:cubicBezTo>
                      <a:pt x="12612" y="40970"/>
                      <a:pt x="12397" y="41310"/>
                      <a:pt x="12236" y="41685"/>
                    </a:cubicBezTo>
                    <a:cubicBezTo>
                      <a:pt x="12236" y="41596"/>
                      <a:pt x="12236" y="41488"/>
                      <a:pt x="12218" y="41399"/>
                    </a:cubicBezTo>
                    <a:cubicBezTo>
                      <a:pt x="12326" y="40182"/>
                      <a:pt x="12469" y="38965"/>
                      <a:pt x="12648" y="37766"/>
                    </a:cubicBezTo>
                    <a:cubicBezTo>
                      <a:pt x="13507" y="36800"/>
                      <a:pt x="14205" y="35708"/>
                      <a:pt x="14938" y="34653"/>
                    </a:cubicBezTo>
                    <a:cubicBezTo>
                      <a:pt x="16012" y="33131"/>
                      <a:pt x="17032" y="31646"/>
                      <a:pt x="17819" y="29964"/>
                    </a:cubicBezTo>
                    <a:cubicBezTo>
                      <a:pt x="17851" y="29900"/>
                      <a:pt x="17798" y="29836"/>
                      <a:pt x="17735" y="29836"/>
                    </a:cubicBezTo>
                    <a:cubicBezTo>
                      <a:pt x="17727" y="29836"/>
                      <a:pt x="17720" y="29837"/>
                      <a:pt x="17712" y="29839"/>
                    </a:cubicBezTo>
                    <a:cubicBezTo>
                      <a:pt x="15600" y="30429"/>
                      <a:pt x="14115" y="32201"/>
                      <a:pt x="13274" y="34205"/>
                    </a:cubicBezTo>
                    <a:cubicBezTo>
                      <a:pt x="13453" y="33310"/>
                      <a:pt x="13650" y="32434"/>
                      <a:pt x="13847" y="31557"/>
                    </a:cubicBezTo>
                    <a:lnTo>
                      <a:pt x="13847" y="31575"/>
                    </a:lnTo>
                    <a:cubicBezTo>
                      <a:pt x="13856" y="31592"/>
                      <a:pt x="13874" y="31601"/>
                      <a:pt x="13889" y="31601"/>
                    </a:cubicBezTo>
                    <a:cubicBezTo>
                      <a:pt x="13905" y="31601"/>
                      <a:pt x="13918" y="31592"/>
                      <a:pt x="13918" y="31575"/>
                    </a:cubicBezTo>
                    <a:cubicBezTo>
                      <a:pt x="13954" y="31396"/>
                      <a:pt x="13972" y="31217"/>
                      <a:pt x="13972" y="31038"/>
                    </a:cubicBezTo>
                    <a:cubicBezTo>
                      <a:pt x="14097" y="30537"/>
                      <a:pt x="14223" y="30018"/>
                      <a:pt x="14366" y="29499"/>
                    </a:cubicBezTo>
                    <a:cubicBezTo>
                      <a:pt x="14831" y="29266"/>
                      <a:pt x="15207" y="28890"/>
                      <a:pt x="15439" y="28425"/>
                    </a:cubicBezTo>
                    <a:cubicBezTo>
                      <a:pt x="15471" y="28377"/>
                      <a:pt x="15432" y="28315"/>
                      <a:pt x="15372" y="28315"/>
                    </a:cubicBezTo>
                    <a:cubicBezTo>
                      <a:pt x="15365" y="28315"/>
                      <a:pt x="15358" y="28316"/>
                      <a:pt x="15350" y="28318"/>
                    </a:cubicBezTo>
                    <a:cubicBezTo>
                      <a:pt x="15046" y="28389"/>
                      <a:pt x="14759" y="28568"/>
                      <a:pt x="14563" y="28819"/>
                    </a:cubicBezTo>
                    <a:cubicBezTo>
                      <a:pt x="14652" y="28461"/>
                      <a:pt x="14742" y="28103"/>
                      <a:pt x="14849" y="27745"/>
                    </a:cubicBezTo>
                    <a:cubicBezTo>
                      <a:pt x="15099" y="27566"/>
                      <a:pt x="15350" y="27369"/>
                      <a:pt x="15565" y="27172"/>
                    </a:cubicBezTo>
                    <a:lnTo>
                      <a:pt x="15565" y="27172"/>
                    </a:lnTo>
                    <a:cubicBezTo>
                      <a:pt x="15547" y="27208"/>
                      <a:pt x="15529" y="27244"/>
                      <a:pt x="15511" y="27280"/>
                    </a:cubicBezTo>
                    <a:cubicBezTo>
                      <a:pt x="15496" y="27309"/>
                      <a:pt x="15518" y="27338"/>
                      <a:pt x="15536" y="27338"/>
                    </a:cubicBezTo>
                    <a:cubicBezTo>
                      <a:pt x="15540" y="27338"/>
                      <a:pt x="15544" y="27337"/>
                      <a:pt x="15547" y="27333"/>
                    </a:cubicBezTo>
                    <a:cubicBezTo>
                      <a:pt x="15618" y="27280"/>
                      <a:pt x="15690" y="27208"/>
                      <a:pt x="15744" y="27137"/>
                    </a:cubicBezTo>
                    <a:cubicBezTo>
                      <a:pt x="15765" y="27138"/>
                      <a:pt x="15786" y="27138"/>
                      <a:pt x="15807" y="27138"/>
                    </a:cubicBezTo>
                    <a:cubicBezTo>
                      <a:pt x="16493" y="27138"/>
                      <a:pt x="17314" y="26589"/>
                      <a:pt x="17748" y="26242"/>
                    </a:cubicBezTo>
                    <a:cubicBezTo>
                      <a:pt x="17802" y="26206"/>
                      <a:pt x="17766" y="26117"/>
                      <a:pt x="17694" y="26117"/>
                    </a:cubicBezTo>
                    <a:cubicBezTo>
                      <a:pt x="17265" y="26152"/>
                      <a:pt x="16817" y="26242"/>
                      <a:pt x="16406" y="26403"/>
                    </a:cubicBezTo>
                    <a:cubicBezTo>
                      <a:pt x="16925" y="25973"/>
                      <a:pt x="17372" y="25454"/>
                      <a:pt x="17712" y="24882"/>
                    </a:cubicBezTo>
                    <a:cubicBezTo>
                      <a:pt x="17748" y="24828"/>
                      <a:pt x="17712" y="24774"/>
                      <a:pt x="17658" y="24774"/>
                    </a:cubicBezTo>
                    <a:cubicBezTo>
                      <a:pt x="17086" y="24774"/>
                      <a:pt x="16549" y="25025"/>
                      <a:pt x="16191" y="25472"/>
                    </a:cubicBezTo>
                    <a:cubicBezTo>
                      <a:pt x="16388" y="24900"/>
                      <a:pt x="16352" y="24273"/>
                      <a:pt x="16066" y="23754"/>
                    </a:cubicBezTo>
                    <a:cubicBezTo>
                      <a:pt x="16056" y="23725"/>
                      <a:pt x="16035" y="23712"/>
                      <a:pt x="16013" y="23712"/>
                    </a:cubicBezTo>
                    <a:cubicBezTo>
                      <a:pt x="15994" y="23712"/>
                      <a:pt x="15974" y="23720"/>
                      <a:pt x="15958" y="23737"/>
                    </a:cubicBezTo>
                    <a:cubicBezTo>
                      <a:pt x="15583" y="24077"/>
                      <a:pt x="15314" y="24524"/>
                      <a:pt x="15153" y="25025"/>
                    </a:cubicBezTo>
                    <a:cubicBezTo>
                      <a:pt x="15099" y="24757"/>
                      <a:pt x="14974" y="24506"/>
                      <a:pt x="14813" y="24291"/>
                    </a:cubicBezTo>
                    <a:cubicBezTo>
                      <a:pt x="14719" y="24170"/>
                      <a:pt x="14328" y="23793"/>
                      <a:pt x="14058" y="23793"/>
                    </a:cubicBezTo>
                    <a:cubicBezTo>
                      <a:pt x="13970" y="23793"/>
                      <a:pt x="13895" y="23833"/>
                      <a:pt x="13847" y="23933"/>
                    </a:cubicBezTo>
                    <a:cubicBezTo>
                      <a:pt x="13596" y="24452"/>
                      <a:pt x="13793" y="25079"/>
                      <a:pt x="13990" y="25580"/>
                    </a:cubicBezTo>
                    <a:cubicBezTo>
                      <a:pt x="13763" y="25395"/>
                      <a:pt x="13490" y="25289"/>
                      <a:pt x="13209" y="25289"/>
                    </a:cubicBezTo>
                    <a:cubicBezTo>
                      <a:pt x="13136" y="25289"/>
                      <a:pt x="13062" y="25297"/>
                      <a:pt x="12988" y="25311"/>
                    </a:cubicBezTo>
                    <a:cubicBezTo>
                      <a:pt x="12952" y="25329"/>
                      <a:pt x="12916" y="25347"/>
                      <a:pt x="12916" y="25401"/>
                    </a:cubicBezTo>
                    <a:cubicBezTo>
                      <a:pt x="12916" y="26224"/>
                      <a:pt x="13721" y="27101"/>
                      <a:pt x="14580" y="27137"/>
                    </a:cubicBezTo>
                    <a:cubicBezTo>
                      <a:pt x="14634" y="27298"/>
                      <a:pt x="14688" y="27441"/>
                      <a:pt x="14742" y="27602"/>
                    </a:cubicBezTo>
                    <a:cubicBezTo>
                      <a:pt x="14742" y="27602"/>
                      <a:pt x="14759" y="27620"/>
                      <a:pt x="14759" y="27620"/>
                    </a:cubicBezTo>
                    <a:cubicBezTo>
                      <a:pt x="14759" y="27620"/>
                      <a:pt x="14759" y="27638"/>
                      <a:pt x="14759" y="27638"/>
                    </a:cubicBezTo>
                    <a:cubicBezTo>
                      <a:pt x="14759" y="27656"/>
                      <a:pt x="14759" y="27673"/>
                      <a:pt x="14759" y="27691"/>
                    </a:cubicBezTo>
                    <a:cubicBezTo>
                      <a:pt x="14598" y="28174"/>
                      <a:pt x="14455" y="28676"/>
                      <a:pt x="14294" y="29177"/>
                    </a:cubicBezTo>
                    <a:cubicBezTo>
                      <a:pt x="14294" y="29177"/>
                      <a:pt x="14294" y="29195"/>
                      <a:pt x="14294" y="29195"/>
                    </a:cubicBezTo>
                    <a:lnTo>
                      <a:pt x="14240" y="29391"/>
                    </a:lnTo>
                    <a:cubicBezTo>
                      <a:pt x="14169" y="29445"/>
                      <a:pt x="14115" y="29481"/>
                      <a:pt x="14044" y="29535"/>
                    </a:cubicBezTo>
                    <a:cubicBezTo>
                      <a:pt x="13997" y="29581"/>
                      <a:pt x="14031" y="29628"/>
                      <a:pt x="14076" y="29628"/>
                    </a:cubicBezTo>
                    <a:cubicBezTo>
                      <a:pt x="14083" y="29628"/>
                      <a:pt x="14090" y="29626"/>
                      <a:pt x="14097" y="29624"/>
                    </a:cubicBezTo>
                    <a:cubicBezTo>
                      <a:pt x="14133" y="29606"/>
                      <a:pt x="14151" y="29606"/>
                      <a:pt x="14187" y="29588"/>
                    </a:cubicBezTo>
                    <a:lnTo>
                      <a:pt x="14187" y="29588"/>
                    </a:lnTo>
                    <a:cubicBezTo>
                      <a:pt x="14097" y="29875"/>
                      <a:pt x="14008" y="30179"/>
                      <a:pt x="13918" y="30465"/>
                    </a:cubicBezTo>
                    <a:cubicBezTo>
                      <a:pt x="13865" y="30161"/>
                      <a:pt x="13721" y="29892"/>
                      <a:pt x="13543" y="29660"/>
                    </a:cubicBezTo>
                    <a:cubicBezTo>
                      <a:pt x="13522" y="29646"/>
                      <a:pt x="13502" y="29640"/>
                      <a:pt x="13483" y="29640"/>
                    </a:cubicBezTo>
                    <a:cubicBezTo>
                      <a:pt x="13453" y="29640"/>
                      <a:pt x="13428" y="29656"/>
                      <a:pt x="13417" y="29678"/>
                    </a:cubicBezTo>
                    <a:cubicBezTo>
                      <a:pt x="13328" y="30125"/>
                      <a:pt x="13507" y="30698"/>
                      <a:pt x="13739" y="31127"/>
                    </a:cubicBezTo>
                    <a:cubicBezTo>
                      <a:pt x="13578" y="31682"/>
                      <a:pt x="13435" y="32237"/>
                      <a:pt x="13292" y="32791"/>
                    </a:cubicBezTo>
                    <a:cubicBezTo>
                      <a:pt x="13292" y="32380"/>
                      <a:pt x="13167" y="31986"/>
                      <a:pt x="12952" y="31646"/>
                    </a:cubicBezTo>
                    <a:cubicBezTo>
                      <a:pt x="12943" y="31628"/>
                      <a:pt x="12921" y="31619"/>
                      <a:pt x="12898" y="31619"/>
                    </a:cubicBezTo>
                    <a:cubicBezTo>
                      <a:pt x="12876" y="31619"/>
                      <a:pt x="12854" y="31628"/>
                      <a:pt x="12845" y="31646"/>
                    </a:cubicBezTo>
                    <a:cubicBezTo>
                      <a:pt x="12612" y="32129"/>
                      <a:pt x="12845" y="32845"/>
                      <a:pt x="13185" y="33257"/>
                    </a:cubicBezTo>
                    <a:lnTo>
                      <a:pt x="13185" y="33275"/>
                    </a:lnTo>
                    <a:cubicBezTo>
                      <a:pt x="12845" y="34688"/>
                      <a:pt x="12558" y="36120"/>
                      <a:pt x="12344" y="37552"/>
                    </a:cubicBezTo>
                    <a:cubicBezTo>
                      <a:pt x="12236" y="37820"/>
                      <a:pt x="12111" y="38088"/>
                      <a:pt x="11968" y="38339"/>
                    </a:cubicBezTo>
                    <a:cubicBezTo>
                      <a:pt x="11942" y="38377"/>
                      <a:pt x="11971" y="38415"/>
                      <a:pt x="12009" y="38415"/>
                    </a:cubicBezTo>
                    <a:cubicBezTo>
                      <a:pt x="12024" y="38415"/>
                      <a:pt x="12042" y="38408"/>
                      <a:pt x="12057" y="38393"/>
                    </a:cubicBezTo>
                    <a:cubicBezTo>
                      <a:pt x="12075" y="38339"/>
                      <a:pt x="12111" y="38285"/>
                      <a:pt x="12129" y="38232"/>
                    </a:cubicBezTo>
                    <a:cubicBezTo>
                      <a:pt x="12147" y="38249"/>
                      <a:pt x="12165" y="38258"/>
                      <a:pt x="12180" y="38258"/>
                    </a:cubicBezTo>
                    <a:cubicBezTo>
                      <a:pt x="12196" y="38258"/>
                      <a:pt x="12209" y="38249"/>
                      <a:pt x="12218" y="38232"/>
                    </a:cubicBezTo>
                    <a:lnTo>
                      <a:pt x="12254" y="38196"/>
                    </a:lnTo>
                    <a:lnTo>
                      <a:pt x="12254" y="38196"/>
                    </a:lnTo>
                    <a:cubicBezTo>
                      <a:pt x="12183" y="38715"/>
                      <a:pt x="12129" y="39216"/>
                      <a:pt x="12093" y="39717"/>
                    </a:cubicBezTo>
                    <a:cubicBezTo>
                      <a:pt x="11896" y="37909"/>
                      <a:pt x="11610" y="36102"/>
                      <a:pt x="11324" y="34313"/>
                    </a:cubicBezTo>
                    <a:cubicBezTo>
                      <a:pt x="11341" y="34313"/>
                      <a:pt x="11341" y="34295"/>
                      <a:pt x="11341" y="34295"/>
                    </a:cubicBezTo>
                    <a:cubicBezTo>
                      <a:pt x="11717" y="33758"/>
                      <a:pt x="11986" y="32952"/>
                      <a:pt x="11735" y="32344"/>
                    </a:cubicBezTo>
                    <a:cubicBezTo>
                      <a:pt x="11723" y="32309"/>
                      <a:pt x="11689" y="32282"/>
                      <a:pt x="11657" y="32282"/>
                    </a:cubicBezTo>
                    <a:cubicBezTo>
                      <a:pt x="11639" y="32282"/>
                      <a:pt x="11622" y="32290"/>
                      <a:pt x="11610" y="32308"/>
                    </a:cubicBezTo>
                    <a:cubicBezTo>
                      <a:pt x="11377" y="32577"/>
                      <a:pt x="11234" y="32899"/>
                      <a:pt x="11162" y="33257"/>
                    </a:cubicBezTo>
                    <a:cubicBezTo>
                      <a:pt x="10948" y="31968"/>
                      <a:pt x="10733" y="30680"/>
                      <a:pt x="10572" y="29427"/>
                    </a:cubicBezTo>
                    <a:lnTo>
                      <a:pt x="10286" y="27369"/>
                    </a:lnTo>
                    <a:cubicBezTo>
                      <a:pt x="10626" y="26958"/>
                      <a:pt x="10805" y="26421"/>
                      <a:pt x="10787" y="25902"/>
                    </a:cubicBezTo>
                    <a:cubicBezTo>
                      <a:pt x="10787" y="25851"/>
                      <a:pt x="10741" y="25808"/>
                      <a:pt x="10695" y="25808"/>
                    </a:cubicBezTo>
                    <a:cubicBezTo>
                      <a:pt x="10677" y="25808"/>
                      <a:pt x="10659" y="25815"/>
                      <a:pt x="10644" y="25830"/>
                    </a:cubicBezTo>
                    <a:cubicBezTo>
                      <a:pt x="10447" y="26063"/>
                      <a:pt x="10286" y="26331"/>
                      <a:pt x="10196" y="26618"/>
                    </a:cubicBezTo>
                    <a:cubicBezTo>
                      <a:pt x="10071" y="25741"/>
                      <a:pt x="9964" y="24882"/>
                      <a:pt x="9856" y="24005"/>
                    </a:cubicBezTo>
                    <a:cubicBezTo>
                      <a:pt x="10178" y="23414"/>
                      <a:pt x="10536" y="22842"/>
                      <a:pt x="10930" y="22287"/>
                    </a:cubicBezTo>
                    <a:cubicBezTo>
                      <a:pt x="10939" y="22296"/>
                      <a:pt x="10948" y="22300"/>
                      <a:pt x="10957" y="22300"/>
                    </a:cubicBezTo>
                    <a:cubicBezTo>
                      <a:pt x="10966" y="22300"/>
                      <a:pt x="10975" y="22296"/>
                      <a:pt x="10984" y="22287"/>
                    </a:cubicBezTo>
                    <a:cubicBezTo>
                      <a:pt x="11169" y="22187"/>
                      <a:pt x="11376" y="22133"/>
                      <a:pt x="11589" y="22133"/>
                    </a:cubicBezTo>
                    <a:cubicBezTo>
                      <a:pt x="11643" y="22133"/>
                      <a:pt x="11698" y="22137"/>
                      <a:pt x="11753" y="22144"/>
                    </a:cubicBezTo>
                    <a:cubicBezTo>
                      <a:pt x="11664" y="22251"/>
                      <a:pt x="11556" y="22341"/>
                      <a:pt x="11449" y="22430"/>
                    </a:cubicBezTo>
                    <a:cubicBezTo>
                      <a:pt x="11252" y="22502"/>
                      <a:pt x="11073" y="22538"/>
                      <a:pt x="10876" y="22538"/>
                    </a:cubicBezTo>
                    <a:cubicBezTo>
                      <a:pt x="10822" y="22538"/>
                      <a:pt x="10787" y="22627"/>
                      <a:pt x="10840" y="22645"/>
                    </a:cubicBezTo>
                    <a:cubicBezTo>
                      <a:pt x="10917" y="22682"/>
                      <a:pt x="10996" y="22698"/>
                      <a:pt x="11075" y="22698"/>
                    </a:cubicBezTo>
                    <a:cubicBezTo>
                      <a:pt x="11422" y="22698"/>
                      <a:pt x="11775" y="22388"/>
                      <a:pt x="11950" y="22126"/>
                    </a:cubicBezTo>
                    <a:cubicBezTo>
                      <a:pt x="11986" y="22090"/>
                      <a:pt x="11950" y="22036"/>
                      <a:pt x="11914" y="22019"/>
                    </a:cubicBezTo>
                    <a:cubicBezTo>
                      <a:pt x="11819" y="21995"/>
                      <a:pt x="11723" y="21983"/>
                      <a:pt x="11628" y="21983"/>
                    </a:cubicBezTo>
                    <a:cubicBezTo>
                      <a:pt x="11439" y="21983"/>
                      <a:pt x="11252" y="22031"/>
                      <a:pt x="11073" y="22126"/>
                    </a:cubicBezTo>
                    <a:cubicBezTo>
                      <a:pt x="11377" y="21714"/>
                      <a:pt x="11717" y="21321"/>
                      <a:pt x="12057" y="20963"/>
                    </a:cubicBezTo>
                    <a:cubicBezTo>
                      <a:pt x="12272" y="20748"/>
                      <a:pt x="12487" y="20551"/>
                      <a:pt x="12701" y="20354"/>
                    </a:cubicBezTo>
                    <a:cubicBezTo>
                      <a:pt x="13167" y="20104"/>
                      <a:pt x="13650" y="19907"/>
                      <a:pt x="14151" y="19728"/>
                    </a:cubicBezTo>
                    <a:cubicBezTo>
                      <a:pt x="15260" y="19281"/>
                      <a:pt x="16424" y="18994"/>
                      <a:pt x="17605" y="18869"/>
                    </a:cubicBezTo>
                    <a:cubicBezTo>
                      <a:pt x="17654" y="18869"/>
                      <a:pt x="17658" y="18795"/>
                      <a:pt x="17618" y="18795"/>
                    </a:cubicBezTo>
                    <a:cubicBezTo>
                      <a:pt x="17614" y="18795"/>
                      <a:pt x="17610" y="18796"/>
                      <a:pt x="17605" y="18797"/>
                    </a:cubicBezTo>
                    <a:cubicBezTo>
                      <a:pt x="17539" y="18795"/>
                      <a:pt x="17473" y="18793"/>
                      <a:pt x="17408" y="18793"/>
                    </a:cubicBezTo>
                    <a:cubicBezTo>
                      <a:pt x="16163" y="18793"/>
                      <a:pt x="15039" y="19268"/>
                      <a:pt x="13883" y="19710"/>
                    </a:cubicBezTo>
                    <a:cubicBezTo>
                      <a:pt x="13641" y="19816"/>
                      <a:pt x="13386" y="19909"/>
                      <a:pt x="13130" y="20011"/>
                    </a:cubicBezTo>
                    <a:lnTo>
                      <a:pt x="13130" y="20011"/>
                    </a:lnTo>
                    <a:cubicBezTo>
                      <a:pt x="13758" y="19711"/>
                      <a:pt x="14316" y="19312"/>
                      <a:pt x="14920" y="18976"/>
                    </a:cubicBezTo>
                    <a:cubicBezTo>
                      <a:pt x="15690" y="18565"/>
                      <a:pt x="16567" y="18493"/>
                      <a:pt x="17426" y="18493"/>
                    </a:cubicBezTo>
                    <a:cubicBezTo>
                      <a:pt x="17525" y="18493"/>
                      <a:pt x="17707" y="18489"/>
                      <a:pt x="17918" y="18489"/>
                    </a:cubicBezTo>
                    <a:cubicBezTo>
                      <a:pt x="18658" y="18489"/>
                      <a:pt x="19762" y="18543"/>
                      <a:pt x="18983" y="19030"/>
                    </a:cubicBezTo>
                    <a:cubicBezTo>
                      <a:pt x="17694" y="19800"/>
                      <a:pt x="16585" y="20032"/>
                      <a:pt x="15099" y="20068"/>
                    </a:cubicBezTo>
                    <a:cubicBezTo>
                      <a:pt x="14133" y="20086"/>
                      <a:pt x="13238" y="20211"/>
                      <a:pt x="12397" y="20712"/>
                    </a:cubicBezTo>
                    <a:cubicBezTo>
                      <a:pt x="12365" y="20728"/>
                      <a:pt x="12376" y="20787"/>
                      <a:pt x="12417" y="20787"/>
                    </a:cubicBezTo>
                    <a:cubicBezTo>
                      <a:pt x="12422" y="20787"/>
                      <a:pt x="12427" y="20786"/>
                      <a:pt x="12433" y="20784"/>
                    </a:cubicBezTo>
                    <a:cubicBezTo>
                      <a:pt x="13847" y="20229"/>
                      <a:pt x="15243" y="20283"/>
                      <a:pt x="16728" y="20140"/>
                    </a:cubicBezTo>
                    <a:cubicBezTo>
                      <a:pt x="17855" y="20050"/>
                      <a:pt x="18822" y="19263"/>
                      <a:pt x="19770" y="18744"/>
                    </a:cubicBezTo>
                    <a:cubicBezTo>
                      <a:pt x="19842" y="18708"/>
                      <a:pt x="19824" y="18619"/>
                      <a:pt x="19752" y="18601"/>
                    </a:cubicBezTo>
                    <a:cubicBezTo>
                      <a:pt x="18929" y="18457"/>
                      <a:pt x="18114" y="18338"/>
                      <a:pt x="17285" y="18338"/>
                    </a:cubicBezTo>
                    <a:cubicBezTo>
                      <a:pt x="16871" y="18338"/>
                      <a:pt x="16453" y="18368"/>
                      <a:pt x="16030" y="18440"/>
                    </a:cubicBezTo>
                    <a:cubicBezTo>
                      <a:pt x="15046" y="18601"/>
                      <a:pt x="14240" y="19227"/>
                      <a:pt x="13381" y="19746"/>
                    </a:cubicBezTo>
                    <a:cubicBezTo>
                      <a:pt x="13936" y="19263"/>
                      <a:pt x="14473" y="18780"/>
                      <a:pt x="14992" y="18278"/>
                    </a:cubicBezTo>
                    <a:cubicBezTo>
                      <a:pt x="15529" y="17795"/>
                      <a:pt x="16030" y="17330"/>
                      <a:pt x="16585" y="16918"/>
                    </a:cubicBezTo>
                    <a:cubicBezTo>
                      <a:pt x="16772" y="16996"/>
                      <a:pt x="16986" y="17047"/>
                      <a:pt x="17192" y="17047"/>
                    </a:cubicBezTo>
                    <a:cubicBezTo>
                      <a:pt x="17222" y="17047"/>
                      <a:pt x="17253" y="17046"/>
                      <a:pt x="17283" y="17044"/>
                    </a:cubicBezTo>
                    <a:cubicBezTo>
                      <a:pt x="17426" y="17026"/>
                      <a:pt x="17658" y="16901"/>
                      <a:pt x="17623" y="16722"/>
                    </a:cubicBezTo>
                    <a:cubicBezTo>
                      <a:pt x="17605" y="16561"/>
                      <a:pt x="17408" y="16525"/>
                      <a:pt x="17283" y="16489"/>
                    </a:cubicBezTo>
                    <a:lnTo>
                      <a:pt x="17193" y="16453"/>
                    </a:lnTo>
                    <a:cubicBezTo>
                      <a:pt x="17497" y="16238"/>
                      <a:pt x="17837" y="16006"/>
                      <a:pt x="18177" y="15827"/>
                    </a:cubicBezTo>
                    <a:cubicBezTo>
                      <a:pt x="18195" y="15845"/>
                      <a:pt x="18231" y="15863"/>
                      <a:pt x="18249" y="15863"/>
                    </a:cubicBezTo>
                    <a:lnTo>
                      <a:pt x="18338" y="15863"/>
                    </a:lnTo>
                    <a:cubicBezTo>
                      <a:pt x="18410" y="15916"/>
                      <a:pt x="18517" y="15970"/>
                      <a:pt x="18607" y="16006"/>
                    </a:cubicBezTo>
                    <a:cubicBezTo>
                      <a:pt x="18643" y="16006"/>
                      <a:pt x="18661" y="16006"/>
                      <a:pt x="18678" y="15988"/>
                    </a:cubicBezTo>
                    <a:lnTo>
                      <a:pt x="18768" y="15988"/>
                    </a:lnTo>
                    <a:cubicBezTo>
                      <a:pt x="19287" y="16918"/>
                      <a:pt x="20110" y="17795"/>
                      <a:pt x="21255" y="17813"/>
                    </a:cubicBezTo>
                    <a:cubicBezTo>
                      <a:pt x="21327" y="17813"/>
                      <a:pt x="21363" y="17742"/>
                      <a:pt x="21327" y="17688"/>
                    </a:cubicBezTo>
                    <a:cubicBezTo>
                      <a:pt x="21166" y="17258"/>
                      <a:pt x="20897" y="16883"/>
                      <a:pt x="20557" y="16578"/>
                    </a:cubicBezTo>
                    <a:lnTo>
                      <a:pt x="20557" y="16578"/>
                    </a:lnTo>
                    <a:cubicBezTo>
                      <a:pt x="20609" y="16582"/>
                      <a:pt x="20660" y="16584"/>
                      <a:pt x="20710" y="16584"/>
                    </a:cubicBezTo>
                    <a:cubicBezTo>
                      <a:pt x="21156" y="16584"/>
                      <a:pt x="21582" y="16446"/>
                      <a:pt x="21935" y="16221"/>
                    </a:cubicBezTo>
                    <a:cubicBezTo>
                      <a:pt x="21953" y="16185"/>
                      <a:pt x="21953" y="16149"/>
                      <a:pt x="21935" y="16131"/>
                    </a:cubicBezTo>
                    <a:lnTo>
                      <a:pt x="21882" y="16131"/>
                    </a:lnTo>
                    <a:cubicBezTo>
                      <a:pt x="21645" y="15606"/>
                      <a:pt x="21006" y="15450"/>
                      <a:pt x="20362" y="15450"/>
                    </a:cubicBezTo>
                    <a:cubicBezTo>
                      <a:pt x="20326" y="15450"/>
                      <a:pt x="20290" y="15450"/>
                      <a:pt x="20253" y="15451"/>
                    </a:cubicBezTo>
                    <a:lnTo>
                      <a:pt x="20504" y="15344"/>
                    </a:lnTo>
                    <a:cubicBezTo>
                      <a:pt x="20862" y="15201"/>
                      <a:pt x="21595" y="14932"/>
                      <a:pt x="21613" y="14449"/>
                    </a:cubicBezTo>
                    <a:cubicBezTo>
                      <a:pt x="21633" y="14134"/>
                      <a:pt x="21354" y="14046"/>
                      <a:pt x="21052" y="14046"/>
                    </a:cubicBezTo>
                    <a:cubicBezTo>
                      <a:pt x="20805" y="14046"/>
                      <a:pt x="20543" y="14105"/>
                      <a:pt x="20414" y="14145"/>
                    </a:cubicBezTo>
                    <a:cubicBezTo>
                      <a:pt x="20289" y="14198"/>
                      <a:pt x="20146" y="14252"/>
                      <a:pt x="20021" y="14324"/>
                    </a:cubicBezTo>
                    <a:cubicBezTo>
                      <a:pt x="20361" y="13930"/>
                      <a:pt x="20593" y="13465"/>
                      <a:pt x="20701" y="12964"/>
                    </a:cubicBezTo>
                    <a:cubicBezTo>
                      <a:pt x="20719" y="12928"/>
                      <a:pt x="20683" y="12874"/>
                      <a:pt x="20647" y="12874"/>
                    </a:cubicBezTo>
                    <a:cubicBezTo>
                      <a:pt x="20003" y="12874"/>
                      <a:pt x="19573" y="13286"/>
                      <a:pt x="19287" y="13805"/>
                    </a:cubicBezTo>
                    <a:cubicBezTo>
                      <a:pt x="19394" y="13160"/>
                      <a:pt x="19162" y="12498"/>
                      <a:pt x="18678" y="11854"/>
                    </a:cubicBezTo>
                    <a:cubicBezTo>
                      <a:pt x="18659" y="11835"/>
                      <a:pt x="18628" y="11820"/>
                      <a:pt x="18602" y="11820"/>
                    </a:cubicBezTo>
                    <a:cubicBezTo>
                      <a:pt x="18580" y="11820"/>
                      <a:pt x="18561" y="11830"/>
                      <a:pt x="18553" y="11854"/>
                    </a:cubicBezTo>
                    <a:cubicBezTo>
                      <a:pt x="18338" y="12337"/>
                      <a:pt x="18213" y="12838"/>
                      <a:pt x="18177" y="13357"/>
                    </a:cubicBezTo>
                    <a:cubicBezTo>
                      <a:pt x="18106" y="13232"/>
                      <a:pt x="18034" y="13107"/>
                      <a:pt x="17981" y="12982"/>
                    </a:cubicBezTo>
                    <a:cubicBezTo>
                      <a:pt x="17963" y="12946"/>
                      <a:pt x="17927" y="12928"/>
                      <a:pt x="17891" y="12928"/>
                    </a:cubicBezTo>
                    <a:cubicBezTo>
                      <a:pt x="17873" y="12928"/>
                      <a:pt x="17873" y="12910"/>
                      <a:pt x="17855" y="12910"/>
                    </a:cubicBezTo>
                    <a:lnTo>
                      <a:pt x="17802" y="12910"/>
                    </a:lnTo>
                    <a:cubicBezTo>
                      <a:pt x="17766" y="12910"/>
                      <a:pt x="17748" y="12946"/>
                      <a:pt x="17730" y="12964"/>
                    </a:cubicBezTo>
                    <a:cubicBezTo>
                      <a:pt x="17462" y="13787"/>
                      <a:pt x="17390" y="14950"/>
                      <a:pt x="18088" y="15576"/>
                    </a:cubicBezTo>
                    <a:cubicBezTo>
                      <a:pt x="18070" y="15612"/>
                      <a:pt x="18070" y="15648"/>
                      <a:pt x="18088" y="15666"/>
                    </a:cubicBezTo>
                    <a:cubicBezTo>
                      <a:pt x="17641" y="15881"/>
                      <a:pt x="17211" y="16131"/>
                      <a:pt x="16799" y="16417"/>
                    </a:cubicBezTo>
                    <a:cubicBezTo>
                      <a:pt x="16746" y="16417"/>
                      <a:pt x="16710" y="16435"/>
                      <a:pt x="16674" y="16453"/>
                    </a:cubicBezTo>
                    <a:cubicBezTo>
                      <a:pt x="16656" y="16471"/>
                      <a:pt x="16638" y="16489"/>
                      <a:pt x="16656" y="16507"/>
                    </a:cubicBezTo>
                    <a:cubicBezTo>
                      <a:pt x="16316" y="16757"/>
                      <a:pt x="15976" y="17008"/>
                      <a:pt x="15654" y="17276"/>
                    </a:cubicBezTo>
                    <a:cubicBezTo>
                      <a:pt x="15851" y="16954"/>
                      <a:pt x="15958" y="16543"/>
                      <a:pt x="15779" y="16221"/>
                    </a:cubicBezTo>
                    <a:cubicBezTo>
                      <a:pt x="15770" y="16191"/>
                      <a:pt x="15749" y="16178"/>
                      <a:pt x="15726" y="16178"/>
                    </a:cubicBezTo>
                    <a:cubicBezTo>
                      <a:pt x="15708" y="16178"/>
                      <a:pt x="15688" y="16187"/>
                      <a:pt x="15672" y="16203"/>
                    </a:cubicBezTo>
                    <a:cubicBezTo>
                      <a:pt x="15368" y="16507"/>
                      <a:pt x="15260" y="16954"/>
                      <a:pt x="15350" y="17384"/>
                    </a:cubicBezTo>
                    <a:cubicBezTo>
                      <a:pt x="15332" y="17437"/>
                      <a:pt x="15314" y="17491"/>
                      <a:pt x="15278" y="17545"/>
                    </a:cubicBezTo>
                    <a:cubicBezTo>
                      <a:pt x="15278" y="17545"/>
                      <a:pt x="15278" y="17563"/>
                      <a:pt x="15278" y="17581"/>
                    </a:cubicBezTo>
                    <a:cubicBezTo>
                      <a:pt x="14330" y="18386"/>
                      <a:pt x="13453" y="19299"/>
                      <a:pt x="12594" y="20122"/>
                    </a:cubicBezTo>
                    <a:lnTo>
                      <a:pt x="12523" y="20140"/>
                    </a:lnTo>
                    <a:cubicBezTo>
                      <a:pt x="12523" y="20157"/>
                      <a:pt x="12505" y="20175"/>
                      <a:pt x="12523" y="20193"/>
                    </a:cubicBezTo>
                    <a:lnTo>
                      <a:pt x="12200" y="20497"/>
                    </a:lnTo>
                    <a:cubicBezTo>
                      <a:pt x="12057" y="20587"/>
                      <a:pt x="11932" y="20712"/>
                      <a:pt x="11843" y="20855"/>
                    </a:cubicBezTo>
                    <a:cubicBezTo>
                      <a:pt x="11753" y="20927"/>
                      <a:pt x="11664" y="21016"/>
                      <a:pt x="11592" y="21106"/>
                    </a:cubicBezTo>
                    <a:cubicBezTo>
                      <a:pt x="12004" y="20301"/>
                      <a:pt x="12308" y="19442"/>
                      <a:pt x="12523" y="18565"/>
                    </a:cubicBezTo>
                    <a:cubicBezTo>
                      <a:pt x="12648" y="18082"/>
                      <a:pt x="12791" y="17598"/>
                      <a:pt x="12916" y="17097"/>
                    </a:cubicBezTo>
                    <a:cubicBezTo>
                      <a:pt x="13113" y="17008"/>
                      <a:pt x="13292" y="16883"/>
                      <a:pt x="13417" y="16704"/>
                    </a:cubicBezTo>
                    <a:cubicBezTo>
                      <a:pt x="13578" y="16543"/>
                      <a:pt x="13650" y="16328"/>
                      <a:pt x="13650" y="16113"/>
                    </a:cubicBezTo>
                    <a:cubicBezTo>
                      <a:pt x="13650" y="16074"/>
                      <a:pt x="13613" y="16045"/>
                      <a:pt x="13579" y="16045"/>
                    </a:cubicBezTo>
                    <a:cubicBezTo>
                      <a:pt x="13565" y="16045"/>
                      <a:pt x="13553" y="16050"/>
                      <a:pt x="13543" y="16059"/>
                    </a:cubicBezTo>
                    <a:cubicBezTo>
                      <a:pt x="13346" y="16167"/>
                      <a:pt x="13185" y="16328"/>
                      <a:pt x="13077" y="16525"/>
                    </a:cubicBezTo>
                    <a:cubicBezTo>
                      <a:pt x="13238" y="15845"/>
                      <a:pt x="13346" y="15165"/>
                      <a:pt x="13399" y="14467"/>
                    </a:cubicBezTo>
                    <a:cubicBezTo>
                      <a:pt x="13414" y="14472"/>
                      <a:pt x="13428" y="14474"/>
                      <a:pt x="13442" y="14474"/>
                    </a:cubicBezTo>
                    <a:cubicBezTo>
                      <a:pt x="13479" y="14474"/>
                      <a:pt x="13512" y="14457"/>
                      <a:pt x="13525" y="14431"/>
                    </a:cubicBezTo>
                    <a:lnTo>
                      <a:pt x="13632" y="14270"/>
                    </a:lnTo>
                    <a:cubicBezTo>
                      <a:pt x="13686" y="14216"/>
                      <a:pt x="13721" y="14145"/>
                      <a:pt x="13757" y="14073"/>
                    </a:cubicBezTo>
                    <a:cubicBezTo>
                      <a:pt x="14706" y="13823"/>
                      <a:pt x="15690" y="12731"/>
                      <a:pt x="15314" y="11747"/>
                    </a:cubicBezTo>
                    <a:cubicBezTo>
                      <a:pt x="15307" y="11726"/>
                      <a:pt x="15289" y="11716"/>
                      <a:pt x="15271" y="11716"/>
                    </a:cubicBezTo>
                    <a:cubicBezTo>
                      <a:pt x="15242" y="11716"/>
                      <a:pt x="15214" y="11739"/>
                      <a:pt x="15225" y="11783"/>
                    </a:cubicBezTo>
                    <a:cubicBezTo>
                      <a:pt x="15529" y="12695"/>
                      <a:pt x="14670" y="13429"/>
                      <a:pt x="13883" y="13841"/>
                    </a:cubicBezTo>
                    <a:cubicBezTo>
                      <a:pt x="13936" y="13751"/>
                      <a:pt x="13990" y="13644"/>
                      <a:pt x="14026" y="13536"/>
                    </a:cubicBezTo>
                    <a:cubicBezTo>
                      <a:pt x="14044" y="13518"/>
                      <a:pt x="14062" y="13483"/>
                      <a:pt x="14079" y="13429"/>
                    </a:cubicBezTo>
                    <a:cubicBezTo>
                      <a:pt x="14079" y="13429"/>
                      <a:pt x="14079" y="13411"/>
                      <a:pt x="14079" y="13393"/>
                    </a:cubicBezTo>
                    <a:cubicBezTo>
                      <a:pt x="14795" y="12892"/>
                      <a:pt x="15189" y="12051"/>
                      <a:pt x="15117" y="11174"/>
                    </a:cubicBezTo>
                    <a:cubicBezTo>
                      <a:pt x="15117" y="11145"/>
                      <a:pt x="15093" y="11116"/>
                      <a:pt x="15065" y="11116"/>
                    </a:cubicBezTo>
                    <a:cubicBezTo>
                      <a:pt x="15059" y="11116"/>
                      <a:pt x="15052" y="11117"/>
                      <a:pt x="15046" y="11120"/>
                    </a:cubicBezTo>
                    <a:cubicBezTo>
                      <a:pt x="14777" y="11192"/>
                      <a:pt x="14545" y="11371"/>
                      <a:pt x="14419" y="11604"/>
                    </a:cubicBezTo>
                    <a:cubicBezTo>
                      <a:pt x="14419" y="11299"/>
                      <a:pt x="14419" y="11013"/>
                      <a:pt x="14419" y="10709"/>
                    </a:cubicBezTo>
                    <a:cubicBezTo>
                      <a:pt x="14405" y="10680"/>
                      <a:pt x="14378" y="10650"/>
                      <a:pt x="14350" y="10650"/>
                    </a:cubicBezTo>
                    <a:cubicBezTo>
                      <a:pt x="14343" y="10650"/>
                      <a:pt x="14336" y="10652"/>
                      <a:pt x="14330" y="10655"/>
                    </a:cubicBezTo>
                    <a:cubicBezTo>
                      <a:pt x="13918" y="10816"/>
                      <a:pt x="13596" y="11174"/>
                      <a:pt x="13489" y="11622"/>
                    </a:cubicBezTo>
                    <a:cubicBezTo>
                      <a:pt x="13405" y="11454"/>
                      <a:pt x="13070" y="10970"/>
                      <a:pt x="12843" y="10970"/>
                    </a:cubicBezTo>
                    <a:cubicBezTo>
                      <a:pt x="12778" y="10970"/>
                      <a:pt x="12723" y="11008"/>
                      <a:pt x="12684" y="11103"/>
                    </a:cubicBezTo>
                    <a:cubicBezTo>
                      <a:pt x="12666" y="11031"/>
                      <a:pt x="12648" y="10959"/>
                      <a:pt x="12648" y="10870"/>
                    </a:cubicBezTo>
                    <a:cubicBezTo>
                      <a:pt x="12648" y="10835"/>
                      <a:pt x="12617" y="10808"/>
                      <a:pt x="12581" y="10808"/>
                    </a:cubicBezTo>
                    <a:cubicBezTo>
                      <a:pt x="12562" y="10808"/>
                      <a:pt x="12541" y="10815"/>
                      <a:pt x="12523" y="10834"/>
                    </a:cubicBezTo>
                    <a:cubicBezTo>
                      <a:pt x="11914" y="11335"/>
                      <a:pt x="11950" y="13053"/>
                      <a:pt x="12684" y="13554"/>
                    </a:cubicBezTo>
                    <a:cubicBezTo>
                      <a:pt x="12361" y="13465"/>
                      <a:pt x="12075" y="13286"/>
                      <a:pt x="11843" y="13053"/>
                    </a:cubicBezTo>
                    <a:cubicBezTo>
                      <a:pt x="11681" y="12892"/>
                      <a:pt x="11574" y="12677"/>
                      <a:pt x="11556" y="12463"/>
                    </a:cubicBezTo>
                    <a:cubicBezTo>
                      <a:pt x="11520" y="12176"/>
                      <a:pt x="11681" y="11962"/>
                      <a:pt x="11807" y="11747"/>
                    </a:cubicBezTo>
                    <a:cubicBezTo>
                      <a:pt x="11807" y="11718"/>
                      <a:pt x="11795" y="11688"/>
                      <a:pt x="11771" y="11688"/>
                    </a:cubicBezTo>
                    <a:cubicBezTo>
                      <a:pt x="11766" y="11688"/>
                      <a:pt x="11760" y="11690"/>
                      <a:pt x="11753" y="11693"/>
                    </a:cubicBezTo>
                    <a:cubicBezTo>
                      <a:pt x="11341" y="11979"/>
                      <a:pt x="11324" y="12516"/>
                      <a:pt x="11556" y="12910"/>
                    </a:cubicBezTo>
                    <a:cubicBezTo>
                      <a:pt x="11825" y="13357"/>
                      <a:pt x="12308" y="13644"/>
                      <a:pt x="12827" y="13662"/>
                    </a:cubicBezTo>
                    <a:cubicBezTo>
                      <a:pt x="12845" y="13662"/>
                      <a:pt x="12863" y="13662"/>
                      <a:pt x="12863" y="13644"/>
                    </a:cubicBezTo>
                    <a:cubicBezTo>
                      <a:pt x="12898" y="13662"/>
                      <a:pt x="12934" y="13679"/>
                      <a:pt x="12988" y="13679"/>
                    </a:cubicBezTo>
                    <a:cubicBezTo>
                      <a:pt x="13024" y="13858"/>
                      <a:pt x="13059" y="14037"/>
                      <a:pt x="13095" y="14216"/>
                    </a:cubicBezTo>
                    <a:cubicBezTo>
                      <a:pt x="13095" y="14265"/>
                      <a:pt x="13133" y="14293"/>
                      <a:pt x="13170" y="14293"/>
                    </a:cubicBezTo>
                    <a:cubicBezTo>
                      <a:pt x="13200" y="14293"/>
                      <a:pt x="13230" y="14275"/>
                      <a:pt x="13238" y="14234"/>
                    </a:cubicBezTo>
                    <a:cubicBezTo>
                      <a:pt x="13256" y="14234"/>
                      <a:pt x="13274" y="14234"/>
                      <a:pt x="13292" y="14216"/>
                    </a:cubicBezTo>
                    <a:lnTo>
                      <a:pt x="13292" y="14216"/>
                    </a:lnTo>
                    <a:cubicBezTo>
                      <a:pt x="13167" y="15576"/>
                      <a:pt x="12916" y="16918"/>
                      <a:pt x="12540" y="18225"/>
                    </a:cubicBezTo>
                    <a:cubicBezTo>
                      <a:pt x="12612" y="17724"/>
                      <a:pt x="12594" y="17223"/>
                      <a:pt x="12523" y="16722"/>
                    </a:cubicBezTo>
                    <a:cubicBezTo>
                      <a:pt x="12344" y="15558"/>
                      <a:pt x="11341" y="15075"/>
                      <a:pt x="10840" y="14109"/>
                    </a:cubicBezTo>
                    <a:cubicBezTo>
                      <a:pt x="10830" y="14093"/>
                      <a:pt x="10816" y="14087"/>
                      <a:pt x="10803" y="14087"/>
                    </a:cubicBezTo>
                    <a:cubicBezTo>
                      <a:pt x="10770" y="14087"/>
                      <a:pt x="10738" y="14125"/>
                      <a:pt x="10751" y="14163"/>
                    </a:cubicBezTo>
                    <a:cubicBezTo>
                      <a:pt x="11019" y="15254"/>
                      <a:pt x="10894" y="16382"/>
                      <a:pt x="11019" y="17491"/>
                    </a:cubicBezTo>
                    <a:cubicBezTo>
                      <a:pt x="11162" y="18672"/>
                      <a:pt x="11753" y="19603"/>
                      <a:pt x="11538" y="20855"/>
                    </a:cubicBezTo>
                    <a:cubicBezTo>
                      <a:pt x="11395" y="21142"/>
                      <a:pt x="11252" y="21410"/>
                      <a:pt x="11091" y="21679"/>
                    </a:cubicBezTo>
                    <a:cubicBezTo>
                      <a:pt x="10590" y="22287"/>
                      <a:pt x="10142" y="22931"/>
                      <a:pt x="9767" y="23611"/>
                    </a:cubicBezTo>
                    <a:cubicBezTo>
                      <a:pt x="9677" y="22734"/>
                      <a:pt x="9570" y="21875"/>
                      <a:pt x="9498" y="20999"/>
                    </a:cubicBezTo>
                    <a:cubicBezTo>
                      <a:pt x="9767" y="20641"/>
                      <a:pt x="9874" y="20157"/>
                      <a:pt x="9802" y="19710"/>
                    </a:cubicBezTo>
                    <a:cubicBezTo>
                      <a:pt x="9791" y="19675"/>
                      <a:pt x="9764" y="19656"/>
                      <a:pt x="9733" y="19656"/>
                    </a:cubicBezTo>
                    <a:cubicBezTo>
                      <a:pt x="9715" y="19656"/>
                      <a:pt x="9696" y="19662"/>
                      <a:pt x="9677" y="19674"/>
                    </a:cubicBezTo>
                    <a:cubicBezTo>
                      <a:pt x="9570" y="19782"/>
                      <a:pt x="9480" y="19907"/>
                      <a:pt x="9409" y="20032"/>
                    </a:cubicBezTo>
                    <a:cubicBezTo>
                      <a:pt x="9319" y="18994"/>
                      <a:pt x="9248" y="17938"/>
                      <a:pt x="9212" y="16883"/>
                    </a:cubicBezTo>
                    <a:cubicBezTo>
                      <a:pt x="9194" y="16632"/>
                      <a:pt x="9194" y="16364"/>
                      <a:pt x="9176" y="16113"/>
                    </a:cubicBezTo>
                    <a:cubicBezTo>
                      <a:pt x="9552" y="15737"/>
                      <a:pt x="9731" y="15218"/>
                      <a:pt x="9713" y="14699"/>
                    </a:cubicBezTo>
                    <a:cubicBezTo>
                      <a:pt x="9713" y="14661"/>
                      <a:pt x="9676" y="14631"/>
                      <a:pt x="9642" y="14631"/>
                    </a:cubicBezTo>
                    <a:cubicBezTo>
                      <a:pt x="9628" y="14631"/>
                      <a:pt x="9616" y="14636"/>
                      <a:pt x="9606" y="14646"/>
                    </a:cubicBezTo>
                    <a:cubicBezTo>
                      <a:pt x="9409" y="14843"/>
                      <a:pt x="9266" y="15057"/>
                      <a:pt x="9194" y="15326"/>
                    </a:cubicBezTo>
                    <a:cubicBezTo>
                      <a:pt x="9194" y="14986"/>
                      <a:pt x="9194" y="14628"/>
                      <a:pt x="9212" y="14288"/>
                    </a:cubicBezTo>
                    <a:cubicBezTo>
                      <a:pt x="9212" y="14288"/>
                      <a:pt x="9212" y="14288"/>
                      <a:pt x="9212" y="14270"/>
                    </a:cubicBezTo>
                    <a:cubicBezTo>
                      <a:pt x="9314" y="12387"/>
                      <a:pt x="10219" y="10633"/>
                      <a:pt x="11243" y="9069"/>
                    </a:cubicBezTo>
                    <a:lnTo>
                      <a:pt x="11243" y="9069"/>
                    </a:lnTo>
                    <a:cubicBezTo>
                      <a:pt x="10672" y="9868"/>
                      <a:pt x="10143" y="10686"/>
                      <a:pt x="9767" y="11568"/>
                    </a:cubicBezTo>
                    <a:cubicBezTo>
                      <a:pt x="9946" y="10369"/>
                      <a:pt x="10375" y="9206"/>
                      <a:pt x="11001" y="8168"/>
                    </a:cubicBezTo>
                    <a:cubicBezTo>
                      <a:pt x="11753" y="6951"/>
                      <a:pt x="12970" y="6092"/>
                      <a:pt x="13936" y="5036"/>
                    </a:cubicBezTo>
                    <a:lnTo>
                      <a:pt x="13936" y="5036"/>
                    </a:lnTo>
                    <a:cubicBezTo>
                      <a:pt x="13489" y="5975"/>
                      <a:pt x="12877" y="6847"/>
                      <a:pt x="12241" y="7711"/>
                    </a:cubicBezTo>
                    <a:lnTo>
                      <a:pt x="12241" y="7711"/>
                    </a:lnTo>
                    <a:cubicBezTo>
                      <a:pt x="12879" y="6917"/>
                      <a:pt x="13530" y="6142"/>
                      <a:pt x="13900" y="5179"/>
                    </a:cubicBezTo>
                    <a:lnTo>
                      <a:pt x="13900" y="5179"/>
                    </a:lnTo>
                    <a:cubicBezTo>
                      <a:pt x="13936" y="5394"/>
                      <a:pt x="13918" y="5609"/>
                      <a:pt x="13829" y="5823"/>
                    </a:cubicBezTo>
                    <a:cubicBezTo>
                      <a:pt x="13757" y="6092"/>
                      <a:pt x="13686" y="6342"/>
                      <a:pt x="13578" y="6611"/>
                    </a:cubicBezTo>
                    <a:cubicBezTo>
                      <a:pt x="13310" y="7362"/>
                      <a:pt x="12970" y="8078"/>
                      <a:pt x="12540" y="8758"/>
                    </a:cubicBezTo>
                    <a:cubicBezTo>
                      <a:pt x="11825" y="9886"/>
                      <a:pt x="10751" y="10745"/>
                      <a:pt x="9946" y="11800"/>
                    </a:cubicBezTo>
                    <a:cubicBezTo>
                      <a:pt x="9918" y="11828"/>
                      <a:pt x="9954" y="11866"/>
                      <a:pt x="9988" y="11866"/>
                    </a:cubicBezTo>
                    <a:cubicBezTo>
                      <a:pt x="9999" y="11866"/>
                      <a:pt x="10009" y="11862"/>
                      <a:pt x="10017" y="11854"/>
                    </a:cubicBezTo>
                    <a:cubicBezTo>
                      <a:pt x="12039" y="9904"/>
                      <a:pt x="13936" y="7613"/>
                      <a:pt x="14151" y="4678"/>
                    </a:cubicBezTo>
                    <a:cubicBezTo>
                      <a:pt x="14151" y="4630"/>
                      <a:pt x="14119" y="4607"/>
                      <a:pt x="14087" y="4607"/>
                    </a:cubicBezTo>
                    <a:cubicBezTo>
                      <a:pt x="14071" y="4607"/>
                      <a:pt x="14056" y="4613"/>
                      <a:pt x="14044" y="4625"/>
                    </a:cubicBezTo>
                    <a:cubicBezTo>
                      <a:pt x="13095" y="5752"/>
                      <a:pt x="11932" y="6629"/>
                      <a:pt x="11037" y="7774"/>
                    </a:cubicBezTo>
                    <a:cubicBezTo>
                      <a:pt x="10142" y="8937"/>
                      <a:pt x="9713" y="10405"/>
                      <a:pt x="9552" y="11818"/>
                    </a:cubicBezTo>
                    <a:cubicBezTo>
                      <a:pt x="9552" y="11854"/>
                      <a:pt x="9570" y="11872"/>
                      <a:pt x="9588" y="11872"/>
                    </a:cubicBezTo>
                    <a:cubicBezTo>
                      <a:pt x="9480" y="12158"/>
                      <a:pt x="9391" y="12445"/>
                      <a:pt x="9319" y="12749"/>
                    </a:cubicBezTo>
                    <a:cubicBezTo>
                      <a:pt x="9462" y="10977"/>
                      <a:pt x="9695" y="9206"/>
                      <a:pt x="9910" y="7434"/>
                    </a:cubicBezTo>
                    <a:cubicBezTo>
                      <a:pt x="10196" y="7112"/>
                      <a:pt x="10393" y="6718"/>
                      <a:pt x="10465" y="6289"/>
                    </a:cubicBezTo>
                    <a:cubicBezTo>
                      <a:pt x="10465" y="6249"/>
                      <a:pt x="10434" y="6228"/>
                      <a:pt x="10404" y="6228"/>
                    </a:cubicBezTo>
                    <a:cubicBezTo>
                      <a:pt x="10394" y="6228"/>
                      <a:pt x="10384" y="6231"/>
                      <a:pt x="10375" y="6235"/>
                    </a:cubicBezTo>
                    <a:cubicBezTo>
                      <a:pt x="10214" y="6307"/>
                      <a:pt x="10089" y="6432"/>
                      <a:pt x="9999" y="6593"/>
                    </a:cubicBezTo>
                    <a:cubicBezTo>
                      <a:pt x="10053" y="6146"/>
                      <a:pt x="10089" y="5698"/>
                      <a:pt x="10142" y="5233"/>
                    </a:cubicBezTo>
                    <a:cubicBezTo>
                      <a:pt x="10160" y="5215"/>
                      <a:pt x="10178" y="5197"/>
                      <a:pt x="10160" y="5179"/>
                    </a:cubicBezTo>
                    <a:cubicBezTo>
                      <a:pt x="10160" y="5143"/>
                      <a:pt x="10160" y="5126"/>
                      <a:pt x="10142" y="5108"/>
                    </a:cubicBezTo>
                    <a:cubicBezTo>
                      <a:pt x="10142" y="5072"/>
                      <a:pt x="10142" y="5018"/>
                      <a:pt x="10142" y="4982"/>
                    </a:cubicBezTo>
                    <a:cubicBezTo>
                      <a:pt x="10536" y="4839"/>
                      <a:pt x="10840" y="4517"/>
                      <a:pt x="10948" y="4106"/>
                    </a:cubicBezTo>
                    <a:lnTo>
                      <a:pt x="11019" y="4088"/>
                    </a:lnTo>
                    <a:cubicBezTo>
                      <a:pt x="11274" y="4284"/>
                      <a:pt x="11561" y="4351"/>
                      <a:pt x="11865" y="4351"/>
                    </a:cubicBezTo>
                    <a:cubicBezTo>
                      <a:pt x="12531" y="4351"/>
                      <a:pt x="13276" y="4027"/>
                      <a:pt x="13921" y="4027"/>
                    </a:cubicBezTo>
                    <a:cubicBezTo>
                      <a:pt x="13975" y="4027"/>
                      <a:pt x="14027" y="4029"/>
                      <a:pt x="14079" y="4034"/>
                    </a:cubicBezTo>
                    <a:cubicBezTo>
                      <a:pt x="14133" y="4034"/>
                      <a:pt x="14169" y="3980"/>
                      <a:pt x="14151" y="3945"/>
                    </a:cubicBezTo>
                    <a:cubicBezTo>
                      <a:pt x="14054" y="3393"/>
                      <a:pt x="13515" y="3224"/>
                      <a:pt x="13015" y="3224"/>
                    </a:cubicBezTo>
                    <a:cubicBezTo>
                      <a:pt x="12963" y="3224"/>
                      <a:pt x="12912" y="3225"/>
                      <a:pt x="12863" y="3229"/>
                    </a:cubicBezTo>
                    <a:cubicBezTo>
                      <a:pt x="13364" y="2853"/>
                      <a:pt x="13614" y="2298"/>
                      <a:pt x="13936" y="1761"/>
                    </a:cubicBezTo>
                    <a:cubicBezTo>
                      <a:pt x="13954" y="1708"/>
                      <a:pt x="13918" y="1636"/>
                      <a:pt x="13865" y="1636"/>
                    </a:cubicBezTo>
                    <a:cubicBezTo>
                      <a:pt x="13720" y="1626"/>
                      <a:pt x="13573" y="1618"/>
                      <a:pt x="13429" y="1618"/>
                    </a:cubicBezTo>
                    <a:cubicBezTo>
                      <a:pt x="13039" y="1618"/>
                      <a:pt x="12662" y="1679"/>
                      <a:pt x="12361" y="1940"/>
                    </a:cubicBezTo>
                    <a:cubicBezTo>
                      <a:pt x="12469" y="1582"/>
                      <a:pt x="12505" y="1207"/>
                      <a:pt x="12433" y="849"/>
                    </a:cubicBezTo>
                    <a:cubicBezTo>
                      <a:pt x="12420" y="836"/>
                      <a:pt x="12399" y="823"/>
                      <a:pt x="12381" y="823"/>
                    </a:cubicBezTo>
                    <a:cubicBezTo>
                      <a:pt x="12373" y="823"/>
                      <a:pt x="12367" y="826"/>
                      <a:pt x="12361" y="831"/>
                    </a:cubicBezTo>
                    <a:lnTo>
                      <a:pt x="12272" y="884"/>
                    </a:lnTo>
                    <a:cubicBezTo>
                      <a:pt x="12308" y="688"/>
                      <a:pt x="12415" y="652"/>
                      <a:pt x="12415" y="491"/>
                    </a:cubicBezTo>
                    <a:cubicBezTo>
                      <a:pt x="12415" y="473"/>
                      <a:pt x="12397" y="437"/>
                      <a:pt x="12361" y="419"/>
                    </a:cubicBezTo>
                    <a:cubicBezTo>
                      <a:pt x="12276" y="400"/>
                      <a:pt x="12194" y="390"/>
                      <a:pt x="12117" y="390"/>
                    </a:cubicBezTo>
                    <a:cubicBezTo>
                      <a:pt x="11626" y="390"/>
                      <a:pt x="11289" y="758"/>
                      <a:pt x="11073" y="1207"/>
                    </a:cubicBezTo>
                    <a:cubicBezTo>
                      <a:pt x="11019" y="813"/>
                      <a:pt x="10894" y="437"/>
                      <a:pt x="10858" y="61"/>
                    </a:cubicBezTo>
                    <a:cubicBezTo>
                      <a:pt x="10845" y="21"/>
                      <a:pt x="10821" y="1"/>
                      <a:pt x="10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7"/>
              <p:cNvSpPr/>
              <p:nvPr/>
            </p:nvSpPr>
            <p:spPr>
              <a:xfrm>
                <a:off x="6744475" y="3604275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8" y="5"/>
                    </a:cubicBezTo>
                    <a:lnTo>
                      <a:pt x="998" y="23"/>
                    </a:lnTo>
                    <a:cubicBezTo>
                      <a:pt x="604" y="434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4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29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37"/>
              <p:cNvSpPr/>
              <p:nvPr/>
            </p:nvSpPr>
            <p:spPr>
              <a:xfrm>
                <a:off x="6537875" y="3657325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49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7"/>
                      <a:pt x="887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37"/>
              <p:cNvSpPr/>
              <p:nvPr/>
            </p:nvSpPr>
            <p:spPr>
              <a:xfrm>
                <a:off x="6617750" y="3490300"/>
                <a:ext cx="232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3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69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5"/>
                      <a:pt x="859" y="1575"/>
                    </a:cubicBezTo>
                    <a:cubicBezTo>
                      <a:pt x="864" y="1581"/>
                      <a:pt x="873" y="1583"/>
                      <a:pt x="881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3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37"/>
              <p:cNvSpPr/>
              <p:nvPr/>
            </p:nvSpPr>
            <p:spPr>
              <a:xfrm>
                <a:off x="6438125" y="3136675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6" y="492"/>
                      <a:pt x="1172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5"/>
                      <a:pt x="1208" y="671"/>
                    </a:cubicBezTo>
                    <a:lnTo>
                      <a:pt x="1190" y="671"/>
                    </a:lnTo>
                    <a:cubicBezTo>
                      <a:pt x="868" y="384"/>
                      <a:pt x="456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37"/>
              <p:cNvSpPr/>
              <p:nvPr/>
            </p:nvSpPr>
            <p:spPr>
              <a:xfrm>
                <a:off x="6638775" y="29069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72" y="376"/>
                    </a:cubicBezTo>
                    <a:cubicBezTo>
                      <a:pt x="0" y="376"/>
                      <a:pt x="0" y="501"/>
                      <a:pt x="72" y="501"/>
                    </a:cubicBezTo>
                    <a:cubicBezTo>
                      <a:pt x="233" y="501"/>
                      <a:pt x="394" y="466"/>
                      <a:pt x="519" y="376"/>
                    </a:cubicBezTo>
                    <a:cubicBezTo>
                      <a:pt x="644" y="323"/>
                      <a:pt x="805" y="197"/>
                      <a:pt x="841" y="72"/>
                    </a:cubicBezTo>
                    <a:cubicBezTo>
                      <a:pt x="841" y="36"/>
                      <a:pt x="823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7"/>
              <p:cNvSpPr/>
              <p:nvPr/>
            </p:nvSpPr>
            <p:spPr>
              <a:xfrm>
                <a:off x="6461500" y="30625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0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7"/>
                      <a:pt x="703" y="163"/>
                      <a:pt x="667" y="163"/>
                    </a:cubicBezTo>
                    <a:cubicBezTo>
                      <a:pt x="607" y="163"/>
                      <a:pt x="547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7"/>
              <p:cNvSpPr/>
              <p:nvPr/>
            </p:nvSpPr>
            <p:spPr>
              <a:xfrm>
                <a:off x="6838000" y="31894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4"/>
                      <a:pt x="120" y="27"/>
                    </a:cubicBezTo>
                    <a:cubicBezTo>
                      <a:pt x="107" y="8"/>
                      <a:pt x="8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7"/>
              <p:cNvSpPr/>
              <p:nvPr/>
            </p:nvSpPr>
            <p:spPr>
              <a:xfrm>
                <a:off x="6493825" y="3071975"/>
                <a:ext cx="1342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6" y="1044"/>
                      <a:pt x="228" y="1006"/>
                      <a:pt x="215" y="968"/>
                    </a:cubicBezTo>
                    <a:cubicBezTo>
                      <a:pt x="143" y="718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6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6" y="1254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7"/>
              <p:cNvSpPr/>
              <p:nvPr/>
            </p:nvSpPr>
            <p:spPr>
              <a:xfrm>
                <a:off x="6615050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12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1" y="3"/>
                      <a:pt x="54" y="7"/>
                    </a:cubicBezTo>
                    <a:cubicBezTo>
                      <a:pt x="19" y="7"/>
                      <a:pt x="1" y="25"/>
                      <a:pt x="1" y="61"/>
                    </a:cubicBezTo>
                    <a:cubicBezTo>
                      <a:pt x="36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2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8" y="902"/>
                    </a:lnTo>
                    <a:cubicBezTo>
                      <a:pt x="538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7"/>
              <p:cNvSpPr/>
              <p:nvPr/>
            </p:nvSpPr>
            <p:spPr>
              <a:xfrm>
                <a:off x="6813250" y="3645750"/>
                <a:ext cx="548750" cy="129810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24" extrusionOk="0">
                    <a:moveTo>
                      <a:pt x="9878" y="4734"/>
                    </a:moveTo>
                    <a:cubicBezTo>
                      <a:pt x="9878" y="4824"/>
                      <a:pt x="9843" y="4913"/>
                      <a:pt x="9843" y="4985"/>
                    </a:cubicBezTo>
                    <a:lnTo>
                      <a:pt x="9843" y="5003"/>
                    </a:lnTo>
                    <a:cubicBezTo>
                      <a:pt x="9556" y="5486"/>
                      <a:pt x="9431" y="6148"/>
                      <a:pt x="8984" y="6488"/>
                    </a:cubicBezTo>
                    <a:cubicBezTo>
                      <a:pt x="9037" y="5808"/>
                      <a:pt x="9467" y="5271"/>
                      <a:pt x="9878" y="4734"/>
                    </a:cubicBezTo>
                    <a:close/>
                    <a:moveTo>
                      <a:pt x="10201" y="6166"/>
                    </a:moveTo>
                    <a:lnTo>
                      <a:pt x="10201" y="6166"/>
                    </a:lnTo>
                    <a:cubicBezTo>
                      <a:pt x="10523" y="6596"/>
                      <a:pt x="10719" y="7115"/>
                      <a:pt x="10773" y="7651"/>
                    </a:cubicBezTo>
                    <a:cubicBezTo>
                      <a:pt x="10362" y="7347"/>
                      <a:pt x="10344" y="6685"/>
                      <a:pt x="10201" y="6166"/>
                    </a:cubicBezTo>
                    <a:close/>
                    <a:moveTo>
                      <a:pt x="9699" y="9548"/>
                    </a:moveTo>
                    <a:cubicBezTo>
                      <a:pt x="9699" y="9656"/>
                      <a:pt x="9699" y="9763"/>
                      <a:pt x="9717" y="9852"/>
                    </a:cubicBezTo>
                    <a:cubicBezTo>
                      <a:pt x="9574" y="10192"/>
                      <a:pt x="9413" y="10532"/>
                      <a:pt x="9234" y="10837"/>
                    </a:cubicBezTo>
                    <a:cubicBezTo>
                      <a:pt x="9342" y="10389"/>
                      <a:pt x="9503" y="9960"/>
                      <a:pt x="9699" y="9548"/>
                    </a:cubicBezTo>
                    <a:close/>
                    <a:moveTo>
                      <a:pt x="11757" y="11302"/>
                    </a:moveTo>
                    <a:lnTo>
                      <a:pt x="11757" y="11302"/>
                    </a:lnTo>
                    <a:cubicBezTo>
                      <a:pt x="11972" y="11463"/>
                      <a:pt x="12169" y="11660"/>
                      <a:pt x="12312" y="11893"/>
                    </a:cubicBezTo>
                    <a:cubicBezTo>
                      <a:pt x="12079" y="11731"/>
                      <a:pt x="11901" y="11535"/>
                      <a:pt x="11757" y="11302"/>
                    </a:cubicBezTo>
                    <a:close/>
                    <a:moveTo>
                      <a:pt x="10523" y="14434"/>
                    </a:moveTo>
                    <a:lnTo>
                      <a:pt x="10523" y="14434"/>
                    </a:lnTo>
                    <a:cubicBezTo>
                      <a:pt x="10916" y="14595"/>
                      <a:pt x="11185" y="14953"/>
                      <a:pt x="11256" y="15364"/>
                    </a:cubicBezTo>
                    <a:cubicBezTo>
                      <a:pt x="10898" y="15167"/>
                      <a:pt x="10719" y="14792"/>
                      <a:pt x="10523" y="14434"/>
                    </a:cubicBezTo>
                    <a:close/>
                    <a:moveTo>
                      <a:pt x="12169" y="13431"/>
                    </a:moveTo>
                    <a:lnTo>
                      <a:pt x="12169" y="13431"/>
                    </a:lnTo>
                    <a:cubicBezTo>
                      <a:pt x="12276" y="13557"/>
                      <a:pt x="12384" y="13664"/>
                      <a:pt x="12509" y="13771"/>
                    </a:cubicBezTo>
                    <a:lnTo>
                      <a:pt x="12491" y="13771"/>
                    </a:lnTo>
                    <a:cubicBezTo>
                      <a:pt x="12813" y="14219"/>
                      <a:pt x="13171" y="14648"/>
                      <a:pt x="13547" y="15060"/>
                    </a:cubicBezTo>
                    <a:cubicBezTo>
                      <a:pt x="14084" y="15668"/>
                      <a:pt x="14800" y="16062"/>
                      <a:pt x="15336" y="16653"/>
                    </a:cubicBezTo>
                    <a:cubicBezTo>
                      <a:pt x="15346" y="16666"/>
                      <a:pt x="15356" y="16672"/>
                      <a:pt x="15366" y="16672"/>
                    </a:cubicBezTo>
                    <a:cubicBezTo>
                      <a:pt x="15394" y="16672"/>
                      <a:pt x="15417" y="16626"/>
                      <a:pt x="15390" y="16599"/>
                    </a:cubicBezTo>
                    <a:cubicBezTo>
                      <a:pt x="14943" y="16044"/>
                      <a:pt x="14298" y="15668"/>
                      <a:pt x="13815" y="15149"/>
                    </a:cubicBezTo>
                    <a:cubicBezTo>
                      <a:pt x="13511" y="14809"/>
                      <a:pt x="13225" y="14469"/>
                      <a:pt x="12956" y="14112"/>
                    </a:cubicBezTo>
                    <a:lnTo>
                      <a:pt x="12956" y="14112"/>
                    </a:lnTo>
                    <a:cubicBezTo>
                      <a:pt x="13243" y="14308"/>
                      <a:pt x="13565" y="14487"/>
                      <a:pt x="13869" y="14648"/>
                    </a:cubicBezTo>
                    <a:cubicBezTo>
                      <a:pt x="15140" y="15364"/>
                      <a:pt x="15873" y="16259"/>
                      <a:pt x="16714" y="17422"/>
                    </a:cubicBezTo>
                    <a:cubicBezTo>
                      <a:pt x="16954" y="17746"/>
                      <a:pt x="17371" y="18048"/>
                      <a:pt x="17065" y="18048"/>
                    </a:cubicBezTo>
                    <a:cubicBezTo>
                      <a:pt x="16983" y="18048"/>
                      <a:pt x="16848" y="18026"/>
                      <a:pt x="16643" y="17977"/>
                    </a:cubicBezTo>
                    <a:cubicBezTo>
                      <a:pt x="15855" y="17780"/>
                      <a:pt x="15140" y="17154"/>
                      <a:pt x="14567" y="16653"/>
                    </a:cubicBezTo>
                    <a:cubicBezTo>
                      <a:pt x="13654" y="15829"/>
                      <a:pt x="12903" y="14863"/>
                      <a:pt x="12312" y="13789"/>
                    </a:cubicBezTo>
                    <a:lnTo>
                      <a:pt x="12169" y="13431"/>
                    </a:lnTo>
                    <a:close/>
                    <a:moveTo>
                      <a:pt x="10702" y="17941"/>
                    </a:moveTo>
                    <a:cubicBezTo>
                      <a:pt x="10773" y="18460"/>
                      <a:pt x="10630" y="18961"/>
                      <a:pt x="10344" y="19373"/>
                    </a:cubicBezTo>
                    <a:cubicBezTo>
                      <a:pt x="10218" y="18854"/>
                      <a:pt x="10487" y="18406"/>
                      <a:pt x="10702" y="17941"/>
                    </a:cubicBezTo>
                    <a:close/>
                    <a:moveTo>
                      <a:pt x="8840" y="18907"/>
                    </a:moveTo>
                    <a:lnTo>
                      <a:pt x="8840" y="18907"/>
                    </a:lnTo>
                    <a:cubicBezTo>
                      <a:pt x="9019" y="19265"/>
                      <a:pt x="9180" y="19695"/>
                      <a:pt x="9073" y="20053"/>
                    </a:cubicBezTo>
                    <a:cubicBezTo>
                      <a:pt x="8912" y="19695"/>
                      <a:pt x="8823" y="19301"/>
                      <a:pt x="8840" y="18907"/>
                    </a:cubicBezTo>
                    <a:close/>
                    <a:moveTo>
                      <a:pt x="16124" y="19999"/>
                    </a:moveTo>
                    <a:cubicBezTo>
                      <a:pt x="16446" y="20106"/>
                      <a:pt x="16768" y="20267"/>
                      <a:pt x="17036" y="20482"/>
                    </a:cubicBezTo>
                    <a:cubicBezTo>
                      <a:pt x="16875" y="20446"/>
                      <a:pt x="16732" y="20393"/>
                      <a:pt x="16589" y="20321"/>
                    </a:cubicBezTo>
                    <a:cubicBezTo>
                      <a:pt x="16500" y="20232"/>
                      <a:pt x="16392" y="20160"/>
                      <a:pt x="16285" y="20124"/>
                    </a:cubicBezTo>
                    <a:cubicBezTo>
                      <a:pt x="16276" y="20115"/>
                      <a:pt x="16267" y="20111"/>
                      <a:pt x="16256" y="20111"/>
                    </a:cubicBezTo>
                    <a:cubicBezTo>
                      <a:pt x="16245" y="20111"/>
                      <a:pt x="16231" y="20115"/>
                      <a:pt x="16213" y="20124"/>
                    </a:cubicBezTo>
                    <a:cubicBezTo>
                      <a:pt x="16204" y="20115"/>
                      <a:pt x="16195" y="20111"/>
                      <a:pt x="16186" y="20111"/>
                    </a:cubicBezTo>
                    <a:cubicBezTo>
                      <a:pt x="16177" y="20111"/>
                      <a:pt x="16169" y="20115"/>
                      <a:pt x="16160" y="20124"/>
                    </a:cubicBezTo>
                    <a:cubicBezTo>
                      <a:pt x="16142" y="20088"/>
                      <a:pt x="16124" y="20053"/>
                      <a:pt x="16124" y="19999"/>
                    </a:cubicBezTo>
                    <a:close/>
                    <a:moveTo>
                      <a:pt x="15963" y="20160"/>
                    </a:moveTo>
                    <a:lnTo>
                      <a:pt x="15981" y="20196"/>
                    </a:lnTo>
                    <a:lnTo>
                      <a:pt x="15999" y="20196"/>
                    </a:lnTo>
                    <a:cubicBezTo>
                      <a:pt x="16016" y="20250"/>
                      <a:pt x="16034" y="20303"/>
                      <a:pt x="16052" y="20375"/>
                    </a:cubicBezTo>
                    <a:cubicBezTo>
                      <a:pt x="16088" y="20464"/>
                      <a:pt x="16106" y="20572"/>
                      <a:pt x="16124" y="20661"/>
                    </a:cubicBezTo>
                    <a:cubicBezTo>
                      <a:pt x="16124" y="20697"/>
                      <a:pt x="16106" y="20733"/>
                      <a:pt x="16088" y="20768"/>
                    </a:cubicBezTo>
                    <a:cubicBezTo>
                      <a:pt x="16052" y="20643"/>
                      <a:pt x="15999" y="20518"/>
                      <a:pt x="15981" y="20375"/>
                    </a:cubicBezTo>
                    <a:cubicBezTo>
                      <a:pt x="15999" y="20357"/>
                      <a:pt x="15981" y="20339"/>
                      <a:pt x="15981" y="20321"/>
                    </a:cubicBezTo>
                    <a:cubicBezTo>
                      <a:pt x="15981" y="20267"/>
                      <a:pt x="15963" y="20214"/>
                      <a:pt x="15963" y="20160"/>
                    </a:cubicBezTo>
                    <a:close/>
                    <a:moveTo>
                      <a:pt x="16374" y="20518"/>
                    </a:moveTo>
                    <a:cubicBezTo>
                      <a:pt x="16410" y="20572"/>
                      <a:pt x="16464" y="20625"/>
                      <a:pt x="16500" y="20679"/>
                    </a:cubicBezTo>
                    <a:cubicBezTo>
                      <a:pt x="16535" y="20768"/>
                      <a:pt x="16553" y="20876"/>
                      <a:pt x="16553" y="20983"/>
                    </a:cubicBezTo>
                    <a:cubicBezTo>
                      <a:pt x="16500" y="20912"/>
                      <a:pt x="16446" y="20840"/>
                      <a:pt x="16410" y="20768"/>
                    </a:cubicBezTo>
                    <a:cubicBezTo>
                      <a:pt x="16392" y="20679"/>
                      <a:pt x="16356" y="20607"/>
                      <a:pt x="16339" y="20536"/>
                    </a:cubicBezTo>
                    <a:cubicBezTo>
                      <a:pt x="16356" y="20536"/>
                      <a:pt x="16356" y="20536"/>
                      <a:pt x="16374" y="20518"/>
                    </a:cubicBezTo>
                    <a:close/>
                    <a:moveTo>
                      <a:pt x="12169" y="14022"/>
                    </a:moveTo>
                    <a:cubicBezTo>
                      <a:pt x="12187" y="14076"/>
                      <a:pt x="12205" y="14129"/>
                      <a:pt x="12223" y="14183"/>
                    </a:cubicBezTo>
                    <a:cubicBezTo>
                      <a:pt x="12276" y="15364"/>
                      <a:pt x="12473" y="16545"/>
                      <a:pt x="12384" y="17726"/>
                    </a:cubicBezTo>
                    <a:cubicBezTo>
                      <a:pt x="12384" y="17744"/>
                      <a:pt x="12397" y="17753"/>
                      <a:pt x="12411" y="17753"/>
                    </a:cubicBezTo>
                    <a:cubicBezTo>
                      <a:pt x="12424" y="17753"/>
                      <a:pt x="12437" y="17744"/>
                      <a:pt x="12437" y="17726"/>
                    </a:cubicBezTo>
                    <a:cubicBezTo>
                      <a:pt x="12545" y="16706"/>
                      <a:pt x="12527" y="15686"/>
                      <a:pt x="12402" y="14666"/>
                    </a:cubicBezTo>
                    <a:lnTo>
                      <a:pt x="12402" y="14666"/>
                    </a:lnTo>
                    <a:cubicBezTo>
                      <a:pt x="12509" y="14970"/>
                      <a:pt x="12616" y="15275"/>
                      <a:pt x="12706" y="15579"/>
                    </a:cubicBezTo>
                    <a:cubicBezTo>
                      <a:pt x="12688" y="15597"/>
                      <a:pt x="12688" y="15615"/>
                      <a:pt x="12706" y="15633"/>
                    </a:cubicBezTo>
                    <a:cubicBezTo>
                      <a:pt x="12956" y="16814"/>
                      <a:pt x="13064" y="17923"/>
                      <a:pt x="12795" y="19104"/>
                    </a:cubicBezTo>
                    <a:cubicBezTo>
                      <a:pt x="12652" y="19766"/>
                      <a:pt x="12420" y="20393"/>
                      <a:pt x="12241" y="21019"/>
                    </a:cubicBezTo>
                    <a:cubicBezTo>
                      <a:pt x="12187" y="20178"/>
                      <a:pt x="11990" y="19301"/>
                      <a:pt x="11990" y="18478"/>
                    </a:cubicBezTo>
                    <a:cubicBezTo>
                      <a:pt x="12008" y="16993"/>
                      <a:pt x="12097" y="15507"/>
                      <a:pt x="12169" y="14022"/>
                    </a:cubicBezTo>
                    <a:close/>
                    <a:moveTo>
                      <a:pt x="17323" y="20590"/>
                    </a:moveTo>
                    <a:cubicBezTo>
                      <a:pt x="17484" y="20661"/>
                      <a:pt x="17681" y="20697"/>
                      <a:pt x="17860" y="20733"/>
                    </a:cubicBezTo>
                    <a:cubicBezTo>
                      <a:pt x="18021" y="20786"/>
                      <a:pt x="18164" y="20840"/>
                      <a:pt x="18307" y="20912"/>
                    </a:cubicBezTo>
                    <a:cubicBezTo>
                      <a:pt x="18486" y="20983"/>
                      <a:pt x="18647" y="21091"/>
                      <a:pt x="18790" y="21216"/>
                    </a:cubicBezTo>
                    <a:cubicBezTo>
                      <a:pt x="19059" y="21395"/>
                      <a:pt x="18951" y="21806"/>
                      <a:pt x="18629" y="21806"/>
                    </a:cubicBezTo>
                    <a:cubicBezTo>
                      <a:pt x="18603" y="21810"/>
                      <a:pt x="18577" y="21811"/>
                      <a:pt x="18551" y="21811"/>
                    </a:cubicBezTo>
                    <a:cubicBezTo>
                      <a:pt x="18162" y="21811"/>
                      <a:pt x="17752" y="21452"/>
                      <a:pt x="17484" y="21234"/>
                    </a:cubicBezTo>
                    <a:cubicBezTo>
                      <a:pt x="17466" y="21216"/>
                      <a:pt x="17430" y="21180"/>
                      <a:pt x="17412" y="21162"/>
                    </a:cubicBezTo>
                    <a:cubicBezTo>
                      <a:pt x="17305" y="20983"/>
                      <a:pt x="17162" y="20840"/>
                      <a:pt x="16983" y="20733"/>
                    </a:cubicBezTo>
                    <a:lnTo>
                      <a:pt x="16911" y="20661"/>
                    </a:lnTo>
                    <a:cubicBezTo>
                      <a:pt x="16893" y="20625"/>
                      <a:pt x="16875" y="20607"/>
                      <a:pt x="16858" y="20590"/>
                    </a:cubicBezTo>
                    <a:lnTo>
                      <a:pt x="16858" y="20590"/>
                    </a:lnTo>
                    <a:cubicBezTo>
                      <a:pt x="16949" y="20616"/>
                      <a:pt x="17050" y="20632"/>
                      <a:pt x="17154" y="20632"/>
                    </a:cubicBezTo>
                    <a:cubicBezTo>
                      <a:pt x="17192" y="20632"/>
                      <a:pt x="17231" y="20630"/>
                      <a:pt x="17269" y="20625"/>
                    </a:cubicBezTo>
                    <a:cubicBezTo>
                      <a:pt x="17287" y="20625"/>
                      <a:pt x="17323" y="20607"/>
                      <a:pt x="17323" y="20590"/>
                    </a:cubicBezTo>
                    <a:close/>
                    <a:moveTo>
                      <a:pt x="9270" y="14469"/>
                    </a:moveTo>
                    <a:lnTo>
                      <a:pt x="9270" y="14469"/>
                    </a:lnTo>
                    <a:cubicBezTo>
                      <a:pt x="9234" y="14756"/>
                      <a:pt x="9180" y="15024"/>
                      <a:pt x="9145" y="15310"/>
                    </a:cubicBezTo>
                    <a:cubicBezTo>
                      <a:pt x="8930" y="15901"/>
                      <a:pt x="8662" y="16474"/>
                      <a:pt x="8357" y="17011"/>
                    </a:cubicBezTo>
                    <a:cubicBezTo>
                      <a:pt x="7695" y="18156"/>
                      <a:pt x="6765" y="19158"/>
                      <a:pt x="6174" y="20375"/>
                    </a:cubicBezTo>
                    <a:cubicBezTo>
                      <a:pt x="6162" y="20410"/>
                      <a:pt x="6189" y="20437"/>
                      <a:pt x="6218" y="20437"/>
                    </a:cubicBezTo>
                    <a:cubicBezTo>
                      <a:pt x="6234" y="20437"/>
                      <a:pt x="6251" y="20429"/>
                      <a:pt x="6264" y="20411"/>
                    </a:cubicBezTo>
                    <a:cubicBezTo>
                      <a:pt x="6961" y="19283"/>
                      <a:pt x="7731" y="18209"/>
                      <a:pt x="8447" y="17082"/>
                    </a:cubicBezTo>
                    <a:cubicBezTo>
                      <a:pt x="8679" y="16706"/>
                      <a:pt x="8876" y="16313"/>
                      <a:pt x="9037" y="15901"/>
                    </a:cubicBezTo>
                    <a:lnTo>
                      <a:pt x="9037" y="15901"/>
                    </a:lnTo>
                    <a:cubicBezTo>
                      <a:pt x="8984" y="16277"/>
                      <a:pt x="8912" y="16635"/>
                      <a:pt x="8840" y="17011"/>
                    </a:cubicBezTo>
                    <a:cubicBezTo>
                      <a:pt x="8089" y="19122"/>
                      <a:pt x="6639" y="21073"/>
                      <a:pt x="4510" y="21842"/>
                    </a:cubicBezTo>
                    <a:cubicBezTo>
                      <a:pt x="4510" y="21842"/>
                      <a:pt x="5190" y="20321"/>
                      <a:pt x="5279" y="20142"/>
                    </a:cubicBezTo>
                    <a:cubicBezTo>
                      <a:pt x="5727" y="19391"/>
                      <a:pt x="6210" y="18675"/>
                      <a:pt x="6711" y="17977"/>
                    </a:cubicBezTo>
                    <a:cubicBezTo>
                      <a:pt x="7570" y="16796"/>
                      <a:pt x="8375" y="15615"/>
                      <a:pt x="9270" y="14469"/>
                    </a:cubicBezTo>
                    <a:close/>
                    <a:moveTo>
                      <a:pt x="13618" y="20804"/>
                    </a:moveTo>
                    <a:lnTo>
                      <a:pt x="13618" y="20858"/>
                    </a:lnTo>
                    <a:cubicBezTo>
                      <a:pt x="13493" y="21234"/>
                      <a:pt x="13350" y="21592"/>
                      <a:pt x="13171" y="21932"/>
                    </a:cubicBezTo>
                    <a:cubicBezTo>
                      <a:pt x="13171" y="21538"/>
                      <a:pt x="13422" y="21180"/>
                      <a:pt x="13618" y="20804"/>
                    </a:cubicBezTo>
                    <a:close/>
                    <a:moveTo>
                      <a:pt x="8214" y="21162"/>
                    </a:moveTo>
                    <a:lnTo>
                      <a:pt x="8214" y="21162"/>
                    </a:lnTo>
                    <a:cubicBezTo>
                      <a:pt x="8339" y="21431"/>
                      <a:pt x="8429" y="21717"/>
                      <a:pt x="8465" y="22021"/>
                    </a:cubicBezTo>
                    <a:cubicBezTo>
                      <a:pt x="8304" y="21753"/>
                      <a:pt x="8232" y="21466"/>
                      <a:pt x="8214" y="21162"/>
                    </a:cubicBezTo>
                    <a:close/>
                    <a:moveTo>
                      <a:pt x="15837" y="20840"/>
                    </a:moveTo>
                    <a:lnTo>
                      <a:pt x="15891" y="21198"/>
                    </a:lnTo>
                    <a:cubicBezTo>
                      <a:pt x="15891" y="21238"/>
                      <a:pt x="15921" y="21258"/>
                      <a:pt x="15952" y="21258"/>
                    </a:cubicBezTo>
                    <a:cubicBezTo>
                      <a:pt x="15962" y="21258"/>
                      <a:pt x="15972" y="21256"/>
                      <a:pt x="15981" y="21252"/>
                    </a:cubicBezTo>
                    <a:lnTo>
                      <a:pt x="15981" y="21252"/>
                    </a:lnTo>
                    <a:cubicBezTo>
                      <a:pt x="15945" y="21466"/>
                      <a:pt x="15927" y="21699"/>
                      <a:pt x="15909" y="21914"/>
                    </a:cubicBezTo>
                    <a:cubicBezTo>
                      <a:pt x="15730" y="22093"/>
                      <a:pt x="15605" y="22307"/>
                      <a:pt x="15533" y="22540"/>
                    </a:cubicBezTo>
                    <a:cubicBezTo>
                      <a:pt x="15408" y="21985"/>
                      <a:pt x="15641" y="21395"/>
                      <a:pt x="15837" y="20840"/>
                    </a:cubicBezTo>
                    <a:close/>
                    <a:moveTo>
                      <a:pt x="16696" y="20822"/>
                    </a:moveTo>
                    <a:lnTo>
                      <a:pt x="16696" y="20822"/>
                    </a:lnTo>
                    <a:cubicBezTo>
                      <a:pt x="16768" y="20876"/>
                      <a:pt x="16840" y="20930"/>
                      <a:pt x="16911" y="20983"/>
                    </a:cubicBezTo>
                    <a:cubicBezTo>
                      <a:pt x="17054" y="21144"/>
                      <a:pt x="17233" y="21270"/>
                      <a:pt x="17394" y="21395"/>
                    </a:cubicBezTo>
                    <a:cubicBezTo>
                      <a:pt x="17466" y="21520"/>
                      <a:pt x="17502" y="21627"/>
                      <a:pt x="17538" y="21699"/>
                    </a:cubicBezTo>
                    <a:cubicBezTo>
                      <a:pt x="17734" y="22039"/>
                      <a:pt x="17860" y="22415"/>
                      <a:pt x="17913" y="22809"/>
                    </a:cubicBezTo>
                    <a:lnTo>
                      <a:pt x="17913" y="22826"/>
                    </a:lnTo>
                    <a:cubicBezTo>
                      <a:pt x="17502" y="22594"/>
                      <a:pt x="17144" y="22290"/>
                      <a:pt x="16875" y="21932"/>
                    </a:cubicBezTo>
                    <a:cubicBezTo>
                      <a:pt x="16804" y="21806"/>
                      <a:pt x="16732" y="21699"/>
                      <a:pt x="16679" y="21574"/>
                    </a:cubicBezTo>
                    <a:cubicBezTo>
                      <a:pt x="16643" y="21431"/>
                      <a:pt x="16589" y="21305"/>
                      <a:pt x="16535" y="21180"/>
                    </a:cubicBezTo>
                    <a:lnTo>
                      <a:pt x="16535" y="21180"/>
                    </a:lnTo>
                    <a:lnTo>
                      <a:pt x="16571" y="21198"/>
                    </a:lnTo>
                    <a:cubicBezTo>
                      <a:pt x="16583" y="21216"/>
                      <a:pt x="16601" y="21224"/>
                      <a:pt x="16620" y="21224"/>
                    </a:cubicBezTo>
                    <a:cubicBezTo>
                      <a:pt x="16657" y="21224"/>
                      <a:pt x="16696" y="21192"/>
                      <a:pt x="16696" y="21144"/>
                    </a:cubicBezTo>
                    <a:cubicBezTo>
                      <a:pt x="16714" y="21037"/>
                      <a:pt x="16714" y="20930"/>
                      <a:pt x="16696" y="20822"/>
                    </a:cubicBezTo>
                    <a:close/>
                    <a:moveTo>
                      <a:pt x="16321" y="21144"/>
                    </a:moveTo>
                    <a:cubicBezTo>
                      <a:pt x="16374" y="21359"/>
                      <a:pt x="16464" y="21538"/>
                      <a:pt x="16571" y="21717"/>
                    </a:cubicBezTo>
                    <a:cubicBezTo>
                      <a:pt x="16625" y="22129"/>
                      <a:pt x="16571" y="22540"/>
                      <a:pt x="16374" y="22898"/>
                    </a:cubicBezTo>
                    <a:cubicBezTo>
                      <a:pt x="16310" y="23026"/>
                      <a:pt x="16201" y="23161"/>
                      <a:pt x="16128" y="23161"/>
                    </a:cubicBezTo>
                    <a:cubicBezTo>
                      <a:pt x="16078" y="23161"/>
                      <a:pt x="16045" y="23100"/>
                      <a:pt x="16052" y="22934"/>
                    </a:cubicBezTo>
                    <a:cubicBezTo>
                      <a:pt x="16052" y="22665"/>
                      <a:pt x="16070" y="22415"/>
                      <a:pt x="16088" y="22146"/>
                    </a:cubicBezTo>
                    <a:cubicBezTo>
                      <a:pt x="16106" y="21842"/>
                      <a:pt x="16142" y="21520"/>
                      <a:pt x="16177" y="21216"/>
                    </a:cubicBezTo>
                    <a:lnTo>
                      <a:pt x="16195" y="21234"/>
                    </a:lnTo>
                    <a:cubicBezTo>
                      <a:pt x="16210" y="21244"/>
                      <a:pt x="16227" y="21248"/>
                      <a:pt x="16243" y="21248"/>
                    </a:cubicBezTo>
                    <a:cubicBezTo>
                      <a:pt x="16283" y="21248"/>
                      <a:pt x="16321" y="21219"/>
                      <a:pt x="16321" y="21180"/>
                    </a:cubicBezTo>
                    <a:lnTo>
                      <a:pt x="16321" y="21144"/>
                    </a:lnTo>
                    <a:close/>
                    <a:moveTo>
                      <a:pt x="7534" y="22665"/>
                    </a:moveTo>
                    <a:lnTo>
                      <a:pt x="7534" y="22683"/>
                    </a:lnTo>
                    <a:lnTo>
                      <a:pt x="7516" y="22683"/>
                    </a:lnTo>
                    <a:lnTo>
                      <a:pt x="7498" y="22701"/>
                    </a:lnTo>
                    <a:cubicBezTo>
                      <a:pt x="7463" y="22719"/>
                      <a:pt x="7463" y="22755"/>
                      <a:pt x="7480" y="22791"/>
                    </a:cubicBezTo>
                    <a:cubicBezTo>
                      <a:pt x="7301" y="23041"/>
                      <a:pt x="7051" y="23238"/>
                      <a:pt x="6765" y="23381"/>
                    </a:cubicBezTo>
                    <a:cubicBezTo>
                      <a:pt x="6961" y="23095"/>
                      <a:pt x="7230" y="22844"/>
                      <a:pt x="7534" y="22665"/>
                    </a:cubicBezTo>
                    <a:close/>
                    <a:moveTo>
                      <a:pt x="7176" y="24383"/>
                    </a:moveTo>
                    <a:cubicBezTo>
                      <a:pt x="7212" y="24509"/>
                      <a:pt x="7266" y="24652"/>
                      <a:pt x="7301" y="24777"/>
                    </a:cubicBezTo>
                    <a:lnTo>
                      <a:pt x="7301" y="24795"/>
                    </a:lnTo>
                    <a:lnTo>
                      <a:pt x="7230" y="24795"/>
                    </a:lnTo>
                    <a:cubicBezTo>
                      <a:pt x="7194" y="24688"/>
                      <a:pt x="7158" y="24598"/>
                      <a:pt x="7140" y="24491"/>
                    </a:cubicBezTo>
                    <a:lnTo>
                      <a:pt x="7176" y="24383"/>
                    </a:lnTo>
                    <a:close/>
                    <a:moveTo>
                      <a:pt x="6120" y="24938"/>
                    </a:moveTo>
                    <a:cubicBezTo>
                      <a:pt x="6103" y="24974"/>
                      <a:pt x="6067" y="25028"/>
                      <a:pt x="6049" y="25063"/>
                    </a:cubicBezTo>
                    <a:cubicBezTo>
                      <a:pt x="6031" y="25099"/>
                      <a:pt x="6049" y="25135"/>
                      <a:pt x="6085" y="25153"/>
                    </a:cubicBezTo>
                    <a:cubicBezTo>
                      <a:pt x="5601" y="25242"/>
                      <a:pt x="5118" y="25403"/>
                      <a:pt x="4635" y="25546"/>
                    </a:cubicBezTo>
                    <a:cubicBezTo>
                      <a:pt x="5065" y="25224"/>
                      <a:pt x="5584" y="25010"/>
                      <a:pt x="6120" y="24938"/>
                    </a:cubicBezTo>
                    <a:close/>
                    <a:moveTo>
                      <a:pt x="11722" y="24813"/>
                    </a:moveTo>
                    <a:lnTo>
                      <a:pt x="11722" y="24866"/>
                    </a:lnTo>
                    <a:cubicBezTo>
                      <a:pt x="11686" y="25189"/>
                      <a:pt x="11561" y="25511"/>
                      <a:pt x="11382" y="25779"/>
                    </a:cubicBezTo>
                    <a:cubicBezTo>
                      <a:pt x="11399" y="25600"/>
                      <a:pt x="11453" y="25421"/>
                      <a:pt x="11525" y="25260"/>
                    </a:cubicBezTo>
                    <a:cubicBezTo>
                      <a:pt x="11578" y="25099"/>
                      <a:pt x="11650" y="24956"/>
                      <a:pt x="11722" y="24813"/>
                    </a:cubicBezTo>
                    <a:close/>
                    <a:moveTo>
                      <a:pt x="7445" y="24938"/>
                    </a:moveTo>
                    <a:lnTo>
                      <a:pt x="7445" y="24938"/>
                    </a:lnTo>
                    <a:cubicBezTo>
                      <a:pt x="8107" y="25099"/>
                      <a:pt x="8644" y="25564"/>
                      <a:pt x="8858" y="26209"/>
                    </a:cubicBezTo>
                    <a:cubicBezTo>
                      <a:pt x="8928" y="26417"/>
                      <a:pt x="8911" y="26496"/>
                      <a:pt x="8775" y="26496"/>
                    </a:cubicBezTo>
                    <a:cubicBezTo>
                      <a:pt x="8736" y="26496"/>
                      <a:pt x="8686" y="26489"/>
                      <a:pt x="8626" y="26477"/>
                    </a:cubicBezTo>
                    <a:cubicBezTo>
                      <a:pt x="8429" y="26423"/>
                      <a:pt x="8268" y="26334"/>
                      <a:pt x="8125" y="26209"/>
                    </a:cubicBezTo>
                    <a:cubicBezTo>
                      <a:pt x="8017" y="26119"/>
                      <a:pt x="7910" y="26012"/>
                      <a:pt x="7820" y="25904"/>
                    </a:cubicBezTo>
                    <a:cubicBezTo>
                      <a:pt x="7749" y="25725"/>
                      <a:pt x="7659" y="25564"/>
                      <a:pt x="7552" y="25403"/>
                    </a:cubicBezTo>
                    <a:cubicBezTo>
                      <a:pt x="7516" y="25242"/>
                      <a:pt x="7498" y="25099"/>
                      <a:pt x="7445" y="24938"/>
                    </a:cubicBezTo>
                    <a:close/>
                    <a:moveTo>
                      <a:pt x="6604" y="24956"/>
                    </a:moveTo>
                    <a:lnTo>
                      <a:pt x="6711" y="24992"/>
                    </a:lnTo>
                    <a:cubicBezTo>
                      <a:pt x="6675" y="25045"/>
                      <a:pt x="6639" y="25117"/>
                      <a:pt x="6621" y="25189"/>
                    </a:cubicBezTo>
                    <a:cubicBezTo>
                      <a:pt x="6317" y="25457"/>
                      <a:pt x="6067" y="25797"/>
                      <a:pt x="5906" y="26173"/>
                    </a:cubicBezTo>
                    <a:cubicBezTo>
                      <a:pt x="5530" y="26620"/>
                      <a:pt x="5065" y="26996"/>
                      <a:pt x="4456" y="27014"/>
                    </a:cubicBezTo>
                    <a:cubicBezTo>
                      <a:pt x="4725" y="26584"/>
                      <a:pt x="5065" y="26191"/>
                      <a:pt x="5440" y="25851"/>
                    </a:cubicBezTo>
                    <a:cubicBezTo>
                      <a:pt x="5673" y="25654"/>
                      <a:pt x="5906" y="25493"/>
                      <a:pt x="6138" y="25314"/>
                    </a:cubicBezTo>
                    <a:lnTo>
                      <a:pt x="6460" y="25189"/>
                    </a:lnTo>
                    <a:cubicBezTo>
                      <a:pt x="6496" y="25171"/>
                      <a:pt x="6496" y="25081"/>
                      <a:pt x="6460" y="25081"/>
                    </a:cubicBezTo>
                    <a:cubicBezTo>
                      <a:pt x="6514" y="25045"/>
                      <a:pt x="6568" y="25010"/>
                      <a:pt x="6604" y="24956"/>
                    </a:cubicBezTo>
                    <a:close/>
                    <a:moveTo>
                      <a:pt x="13261" y="26334"/>
                    </a:moveTo>
                    <a:lnTo>
                      <a:pt x="13261" y="26334"/>
                    </a:lnTo>
                    <a:cubicBezTo>
                      <a:pt x="13368" y="26549"/>
                      <a:pt x="13422" y="26781"/>
                      <a:pt x="13404" y="27014"/>
                    </a:cubicBezTo>
                    <a:cubicBezTo>
                      <a:pt x="13296" y="26799"/>
                      <a:pt x="13243" y="26567"/>
                      <a:pt x="13261" y="26334"/>
                    </a:cubicBezTo>
                    <a:close/>
                    <a:moveTo>
                      <a:pt x="10004" y="8779"/>
                    </a:moveTo>
                    <a:lnTo>
                      <a:pt x="10004" y="8779"/>
                    </a:lnTo>
                    <a:cubicBezTo>
                      <a:pt x="10451" y="10568"/>
                      <a:pt x="11435" y="12304"/>
                      <a:pt x="12097" y="13933"/>
                    </a:cubicBezTo>
                    <a:cubicBezTo>
                      <a:pt x="12079" y="13933"/>
                      <a:pt x="12062" y="13950"/>
                      <a:pt x="12062" y="13968"/>
                    </a:cubicBezTo>
                    <a:cubicBezTo>
                      <a:pt x="11811" y="15006"/>
                      <a:pt x="11829" y="16080"/>
                      <a:pt x="11829" y="17154"/>
                    </a:cubicBezTo>
                    <a:cubicBezTo>
                      <a:pt x="11811" y="18335"/>
                      <a:pt x="11739" y="19534"/>
                      <a:pt x="11954" y="20697"/>
                    </a:cubicBezTo>
                    <a:cubicBezTo>
                      <a:pt x="11918" y="20983"/>
                      <a:pt x="11972" y="21252"/>
                      <a:pt x="12097" y="21502"/>
                    </a:cubicBezTo>
                    <a:cubicBezTo>
                      <a:pt x="12062" y="21699"/>
                      <a:pt x="12026" y="21896"/>
                      <a:pt x="11990" y="22093"/>
                    </a:cubicBezTo>
                    <a:cubicBezTo>
                      <a:pt x="11979" y="22147"/>
                      <a:pt x="12034" y="22188"/>
                      <a:pt x="12083" y="22188"/>
                    </a:cubicBezTo>
                    <a:cubicBezTo>
                      <a:pt x="12115" y="22188"/>
                      <a:pt x="12144" y="22171"/>
                      <a:pt x="12151" y="22129"/>
                    </a:cubicBezTo>
                    <a:cubicBezTo>
                      <a:pt x="12187" y="21985"/>
                      <a:pt x="12205" y="21842"/>
                      <a:pt x="12223" y="21699"/>
                    </a:cubicBezTo>
                    <a:cubicBezTo>
                      <a:pt x="12276" y="21413"/>
                      <a:pt x="12348" y="21126"/>
                      <a:pt x="12437" y="20858"/>
                    </a:cubicBezTo>
                    <a:cubicBezTo>
                      <a:pt x="12634" y="20142"/>
                      <a:pt x="12885" y="19462"/>
                      <a:pt x="13046" y="18746"/>
                    </a:cubicBezTo>
                    <a:cubicBezTo>
                      <a:pt x="13153" y="18102"/>
                      <a:pt x="13153" y="17458"/>
                      <a:pt x="13046" y="16814"/>
                    </a:cubicBezTo>
                    <a:lnTo>
                      <a:pt x="13046" y="16814"/>
                    </a:lnTo>
                    <a:cubicBezTo>
                      <a:pt x="13350" y="18013"/>
                      <a:pt x="13529" y="19230"/>
                      <a:pt x="13601" y="20446"/>
                    </a:cubicBezTo>
                    <a:cubicBezTo>
                      <a:pt x="13440" y="20715"/>
                      <a:pt x="13296" y="21001"/>
                      <a:pt x="13189" y="21305"/>
                    </a:cubicBezTo>
                    <a:cubicBezTo>
                      <a:pt x="13046" y="21574"/>
                      <a:pt x="12992" y="21896"/>
                      <a:pt x="13046" y="22218"/>
                    </a:cubicBezTo>
                    <a:cubicBezTo>
                      <a:pt x="13065" y="22256"/>
                      <a:pt x="13100" y="22274"/>
                      <a:pt x="13133" y="22274"/>
                    </a:cubicBezTo>
                    <a:cubicBezTo>
                      <a:pt x="13162" y="22274"/>
                      <a:pt x="13190" y="22261"/>
                      <a:pt x="13207" y="22236"/>
                    </a:cubicBezTo>
                    <a:cubicBezTo>
                      <a:pt x="13404" y="21967"/>
                      <a:pt x="13547" y="21681"/>
                      <a:pt x="13636" y="21377"/>
                    </a:cubicBezTo>
                    <a:lnTo>
                      <a:pt x="13636" y="21377"/>
                    </a:lnTo>
                    <a:cubicBezTo>
                      <a:pt x="13636" y="21789"/>
                      <a:pt x="13636" y="22200"/>
                      <a:pt x="13618" y="22612"/>
                    </a:cubicBezTo>
                    <a:cubicBezTo>
                      <a:pt x="13529" y="24169"/>
                      <a:pt x="13171" y="25708"/>
                      <a:pt x="12545" y="27139"/>
                    </a:cubicBezTo>
                    <a:cubicBezTo>
                      <a:pt x="12509" y="27014"/>
                      <a:pt x="12491" y="26907"/>
                      <a:pt x="12455" y="26781"/>
                    </a:cubicBezTo>
                    <a:cubicBezTo>
                      <a:pt x="12455" y="26765"/>
                      <a:pt x="12437" y="26756"/>
                      <a:pt x="12417" y="26756"/>
                    </a:cubicBezTo>
                    <a:cubicBezTo>
                      <a:pt x="12393" y="26756"/>
                      <a:pt x="12366" y="26770"/>
                      <a:pt x="12366" y="26799"/>
                    </a:cubicBezTo>
                    <a:cubicBezTo>
                      <a:pt x="12384" y="26978"/>
                      <a:pt x="12420" y="27157"/>
                      <a:pt x="12437" y="27336"/>
                    </a:cubicBezTo>
                    <a:cubicBezTo>
                      <a:pt x="12402" y="27408"/>
                      <a:pt x="12384" y="27479"/>
                      <a:pt x="12348" y="27551"/>
                    </a:cubicBezTo>
                    <a:cubicBezTo>
                      <a:pt x="12205" y="26495"/>
                      <a:pt x="12062" y="25439"/>
                      <a:pt x="11918" y="24383"/>
                    </a:cubicBezTo>
                    <a:cubicBezTo>
                      <a:pt x="11596" y="22093"/>
                      <a:pt x="11238" y="19802"/>
                      <a:pt x="10881" y="17512"/>
                    </a:cubicBezTo>
                    <a:cubicBezTo>
                      <a:pt x="10898" y="17494"/>
                      <a:pt x="10881" y="17476"/>
                      <a:pt x="10881" y="17476"/>
                    </a:cubicBezTo>
                    <a:cubicBezTo>
                      <a:pt x="10755" y="16599"/>
                      <a:pt x="10612" y="15704"/>
                      <a:pt x="10505" y="14827"/>
                    </a:cubicBezTo>
                    <a:lnTo>
                      <a:pt x="10505" y="14827"/>
                    </a:lnTo>
                    <a:cubicBezTo>
                      <a:pt x="10684" y="15167"/>
                      <a:pt x="10970" y="15436"/>
                      <a:pt x="11310" y="15597"/>
                    </a:cubicBezTo>
                    <a:cubicBezTo>
                      <a:pt x="11364" y="15597"/>
                      <a:pt x="11417" y="15561"/>
                      <a:pt x="11417" y="15507"/>
                    </a:cubicBezTo>
                    <a:cubicBezTo>
                      <a:pt x="11399" y="14935"/>
                      <a:pt x="10988" y="14434"/>
                      <a:pt x="10433" y="14290"/>
                    </a:cubicBezTo>
                    <a:cubicBezTo>
                      <a:pt x="10344" y="13575"/>
                      <a:pt x="10254" y="12859"/>
                      <a:pt x="10183" y="12125"/>
                    </a:cubicBezTo>
                    <a:cubicBezTo>
                      <a:pt x="10057" y="11016"/>
                      <a:pt x="10004" y="9888"/>
                      <a:pt x="10004" y="8779"/>
                    </a:cubicBezTo>
                    <a:close/>
                    <a:moveTo>
                      <a:pt x="13994" y="22504"/>
                    </a:moveTo>
                    <a:cubicBezTo>
                      <a:pt x="14477" y="24186"/>
                      <a:pt x="14674" y="25922"/>
                      <a:pt x="14370" y="27676"/>
                    </a:cubicBezTo>
                    <a:cubicBezTo>
                      <a:pt x="14370" y="27676"/>
                      <a:pt x="14120" y="26871"/>
                      <a:pt x="14102" y="26853"/>
                    </a:cubicBezTo>
                    <a:cubicBezTo>
                      <a:pt x="13941" y="26280"/>
                      <a:pt x="13869" y="25690"/>
                      <a:pt x="13869" y="25081"/>
                    </a:cubicBezTo>
                    <a:cubicBezTo>
                      <a:pt x="13851" y="24330"/>
                      <a:pt x="13887" y="23578"/>
                      <a:pt x="13958" y="22844"/>
                    </a:cubicBezTo>
                    <a:lnTo>
                      <a:pt x="13958" y="22826"/>
                    </a:lnTo>
                    <a:cubicBezTo>
                      <a:pt x="14084" y="23632"/>
                      <a:pt x="14155" y="24419"/>
                      <a:pt x="14155" y="25224"/>
                    </a:cubicBezTo>
                    <a:cubicBezTo>
                      <a:pt x="14155" y="25260"/>
                      <a:pt x="14182" y="25278"/>
                      <a:pt x="14209" y="25278"/>
                    </a:cubicBezTo>
                    <a:cubicBezTo>
                      <a:pt x="14236" y="25278"/>
                      <a:pt x="14263" y="25260"/>
                      <a:pt x="14263" y="25224"/>
                    </a:cubicBezTo>
                    <a:cubicBezTo>
                      <a:pt x="14281" y="24330"/>
                      <a:pt x="14191" y="23435"/>
                      <a:pt x="13994" y="22558"/>
                    </a:cubicBezTo>
                    <a:cubicBezTo>
                      <a:pt x="13994" y="22558"/>
                      <a:pt x="13994" y="22540"/>
                      <a:pt x="13994" y="22540"/>
                    </a:cubicBezTo>
                    <a:lnTo>
                      <a:pt x="13994" y="22504"/>
                    </a:lnTo>
                    <a:close/>
                    <a:moveTo>
                      <a:pt x="7158" y="25206"/>
                    </a:moveTo>
                    <a:cubicBezTo>
                      <a:pt x="7230" y="25278"/>
                      <a:pt x="7301" y="25350"/>
                      <a:pt x="7355" y="25421"/>
                    </a:cubicBezTo>
                    <a:lnTo>
                      <a:pt x="7355" y="25439"/>
                    </a:lnTo>
                    <a:cubicBezTo>
                      <a:pt x="7427" y="25708"/>
                      <a:pt x="7570" y="25958"/>
                      <a:pt x="7785" y="26155"/>
                    </a:cubicBezTo>
                    <a:cubicBezTo>
                      <a:pt x="7946" y="26549"/>
                      <a:pt x="8053" y="26942"/>
                      <a:pt x="8107" y="27354"/>
                    </a:cubicBezTo>
                    <a:cubicBezTo>
                      <a:pt x="8122" y="27478"/>
                      <a:pt x="8138" y="27964"/>
                      <a:pt x="7897" y="27964"/>
                    </a:cubicBezTo>
                    <a:cubicBezTo>
                      <a:pt x="7860" y="27964"/>
                      <a:pt x="7817" y="27953"/>
                      <a:pt x="7767" y="27927"/>
                    </a:cubicBezTo>
                    <a:cubicBezTo>
                      <a:pt x="7409" y="27748"/>
                      <a:pt x="7158" y="27425"/>
                      <a:pt x="7033" y="27050"/>
                    </a:cubicBezTo>
                    <a:cubicBezTo>
                      <a:pt x="6979" y="26889"/>
                      <a:pt x="6944" y="26710"/>
                      <a:pt x="6926" y="26549"/>
                    </a:cubicBezTo>
                    <a:cubicBezTo>
                      <a:pt x="6979" y="26280"/>
                      <a:pt x="6997" y="25994"/>
                      <a:pt x="6997" y="25725"/>
                    </a:cubicBezTo>
                    <a:cubicBezTo>
                      <a:pt x="7015" y="25672"/>
                      <a:pt x="7033" y="25636"/>
                      <a:pt x="7051" y="25582"/>
                    </a:cubicBezTo>
                    <a:cubicBezTo>
                      <a:pt x="7069" y="25725"/>
                      <a:pt x="7123" y="25851"/>
                      <a:pt x="7176" y="25976"/>
                    </a:cubicBezTo>
                    <a:cubicBezTo>
                      <a:pt x="7190" y="25997"/>
                      <a:pt x="7213" y="26007"/>
                      <a:pt x="7235" y="26007"/>
                    </a:cubicBezTo>
                    <a:cubicBezTo>
                      <a:pt x="7269" y="26007"/>
                      <a:pt x="7301" y="25984"/>
                      <a:pt x="7301" y="25940"/>
                    </a:cubicBezTo>
                    <a:cubicBezTo>
                      <a:pt x="7266" y="25690"/>
                      <a:pt x="7230" y="25439"/>
                      <a:pt x="7158" y="25206"/>
                    </a:cubicBezTo>
                    <a:close/>
                    <a:moveTo>
                      <a:pt x="6532" y="25546"/>
                    </a:moveTo>
                    <a:cubicBezTo>
                      <a:pt x="6532" y="25582"/>
                      <a:pt x="6514" y="25618"/>
                      <a:pt x="6514" y="25636"/>
                    </a:cubicBezTo>
                    <a:cubicBezTo>
                      <a:pt x="6514" y="25697"/>
                      <a:pt x="6563" y="25741"/>
                      <a:pt x="6617" y="25741"/>
                    </a:cubicBezTo>
                    <a:cubicBezTo>
                      <a:pt x="6643" y="25741"/>
                      <a:pt x="6670" y="25731"/>
                      <a:pt x="6693" y="25708"/>
                    </a:cubicBezTo>
                    <a:lnTo>
                      <a:pt x="6747" y="25654"/>
                    </a:lnTo>
                    <a:lnTo>
                      <a:pt x="6747" y="25654"/>
                    </a:lnTo>
                    <a:cubicBezTo>
                      <a:pt x="6729" y="25725"/>
                      <a:pt x="6729" y="25779"/>
                      <a:pt x="6747" y="25851"/>
                    </a:cubicBezTo>
                    <a:cubicBezTo>
                      <a:pt x="6747" y="25869"/>
                      <a:pt x="6747" y="25904"/>
                      <a:pt x="6765" y="25922"/>
                    </a:cubicBezTo>
                    <a:cubicBezTo>
                      <a:pt x="6747" y="26137"/>
                      <a:pt x="6747" y="26370"/>
                      <a:pt x="6765" y="26602"/>
                    </a:cubicBezTo>
                    <a:cubicBezTo>
                      <a:pt x="6639" y="27121"/>
                      <a:pt x="6389" y="27587"/>
                      <a:pt x="6031" y="27998"/>
                    </a:cubicBezTo>
                    <a:cubicBezTo>
                      <a:pt x="6023" y="28006"/>
                      <a:pt x="6015" y="28010"/>
                      <a:pt x="6007" y="28010"/>
                    </a:cubicBezTo>
                    <a:cubicBezTo>
                      <a:pt x="5896" y="28010"/>
                      <a:pt x="5792" y="27294"/>
                      <a:pt x="5797" y="27294"/>
                    </a:cubicBezTo>
                    <a:lnTo>
                      <a:pt x="5797" y="27294"/>
                    </a:lnTo>
                    <a:cubicBezTo>
                      <a:pt x="5797" y="27294"/>
                      <a:pt x="5797" y="27296"/>
                      <a:pt x="5798" y="27300"/>
                    </a:cubicBezTo>
                    <a:cubicBezTo>
                      <a:pt x="5798" y="26942"/>
                      <a:pt x="5888" y="26584"/>
                      <a:pt x="6049" y="26280"/>
                    </a:cubicBezTo>
                    <a:cubicBezTo>
                      <a:pt x="6156" y="26012"/>
                      <a:pt x="6335" y="25761"/>
                      <a:pt x="6532" y="25546"/>
                    </a:cubicBezTo>
                    <a:close/>
                    <a:moveTo>
                      <a:pt x="13601" y="29895"/>
                    </a:moveTo>
                    <a:lnTo>
                      <a:pt x="13601" y="29895"/>
                    </a:lnTo>
                    <a:cubicBezTo>
                      <a:pt x="13869" y="29967"/>
                      <a:pt x="14120" y="30146"/>
                      <a:pt x="14298" y="30360"/>
                    </a:cubicBezTo>
                    <a:cubicBezTo>
                      <a:pt x="14012" y="30289"/>
                      <a:pt x="13833" y="30056"/>
                      <a:pt x="13601" y="29895"/>
                    </a:cubicBezTo>
                    <a:close/>
                    <a:moveTo>
                      <a:pt x="12473" y="31219"/>
                    </a:moveTo>
                    <a:cubicBezTo>
                      <a:pt x="12491" y="31362"/>
                      <a:pt x="12491" y="31506"/>
                      <a:pt x="12509" y="31631"/>
                    </a:cubicBezTo>
                    <a:lnTo>
                      <a:pt x="12491" y="31649"/>
                    </a:lnTo>
                    <a:cubicBezTo>
                      <a:pt x="12437" y="31810"/>
                      <a:pt x="12366" y="31953"/>
                      <a:pt x="12241" y="32096"/>
                    </a:cubicBezTo>
                    <a:cubicBezTo>
                      <a:pt x="12241" y="31792"/>
                      <a:pt x="12312" y="31488"/>
                      <a:pt x="12473" y="31219"/>
                    </a:cubicBezTo>
                    <a:close/>
                    <a:moveTo>
                      <a:pt x="14503" y="32600"/>
                    </a:moveTo>
                    <a:lnTo>
                      <a:pt x="14503" y="32600"/>
                    </a:lnTo>
                    <a:cubicBezTo>
                      <a:pt x="14587" y="32828"/>
                      <a:pt x="14620" y="33088"/>
                      <a:pt x="14603" y="33331"/>
                    </a:cubicBezTo>
                    <a:cubicBezTo>
                      <a:pt x="14486" y="33098"/>
                      <a:pt x="14463" y="32849"/>
                      <a:pt x="14503" y="32600"/>
                    </a:cubicBezTo>
                    <a:close/>
                    <a:moveTo>
                      <a:pt x="12938" y="33635"/>
                    </a:moveTo>
                    <a:cubicBezTo>
                      <a:pt x="13082" y="33957"/>
                      <a:pt x="13189" y="34279"/>
                      <a:pt x="13261" y="34619"/>
                    </a:cubicBezTo>
                    <a:cubicBezTo>
                      <a:pt x="13100" y="34315"/>
                      <a:pt x="12992" y="33993"/>
                      <a:pt x="12938" y="33635"/>
                    </a:cubicBezTo>
                    <a:close/>
                    <a:moveTo>
                      <a:pt x="4904" y="35067"/>
                    </a:moveTo>
                    <a:cubicBezTo>
                      <a:pt x="5047" y="35085"/>
                      <a:pt x="5208" y="35102"/>
                      <a:pt x="5351" y="35138"/>
                    </a:cubicBezTo>
                    <a:cubicBezTo>
                      <a:pt x="5244" y="35210"/>
                      <a:pt x="5154" y="35281"/>
                      <a:pt x="5047" y="35353"/>
                    </a:cubicBezTo>
                    <a:lnTo>
                      <a:pt x="4939" y="35353"/>
                    </a:lnTo>
                    <a:cubicBezTo>
                      <a:pt x="4814" y="35335"/>
                      <a:pt x="4689" y="35281"/>
                      <a:pt x="4581" y="35210"/>
                    </a:cubicBezTo>
                    <a:cubicBezTo>
                      <a:pt x="4564" y="35192"/>
                      <a:pt x="4617" y="35174"/>
                      <a:pt x="4653" y="35138"/>
                    </a:cubicBezTo>
                    <a:cubicBezTo>
                      <a:pt x="4725" y="35102"/>
                      <a:pt x="4814" y="35067"/>
                      <a:pt x="4904" y="35067"/>
                    </a:cubicBezTo>
                    <a:close/>
                    <a:moveTo>
                      <a:pt x="6514" y="34709"/>
                    </a:moveTo>
                    <a:lnTo>
                      <a:pt x="6514" y="34709"/>
                    </a:lnTo>
                    <a:cubicBezTo>
                      <a:pt x="6550" y="35013"/>
                      <a:pt x="6443" y="35335"/>
                      <a:pt x="6246" y="35568"/>
                    </a:cubicBezTo>
                    <a:cubicBezTo>
                      <a:pt x="6156" y="35246"/>
                      <a:pt x="6353" y="34977"/>
                      <a:pt x="6514" y="34709"/>
                    </a:cubicBezTo>
                    <a:close/>
                    <a:moveTo>
                      <a:pt x="8751" y="35174"/>
                    </a:moveTo>
                    <a:cubicBezTo>
                      <a:pt x="8733" y="35192"/>
                      <a:pt x="8751" y="35228"/>
                      <a:pt x="8787" y="35228"/>
                    </a:cubicBezTo>
                    <a:cubicBezTo>
                      <a:pt x="8769" y="35264"/>
                      <a:pt x="8751" y="35281"/>
                      <a:pt x="8733" y="35299"/>
                    </a:cubicBezTo>
                    <a:cubicBezTo>
                      <a:pt x="8697" y="35353"/>
                      <a:pt x="8644" y="35425"/>
                      <a:pt x="8590" y="35478"/>
                    </a:cubicBezTo>
                    <a:cubicBezTo>
                      <a:pt x="8536" y="35532"/>
                      <a:pt x="8465" y="35604"/>
                      <a:pt x="8411" y="35657"/>
                    </a:cubicBezTo>
                    <a:cubicBezTo>
                      <a:pt x="8447" y="35532"/>
                      <a:pt x="8500" y="35407"/>
                      <a:pt x="8608" y="35299"/>
                    </a:cubicBezTo>
                    <a:cubicBezTo>
                      <a:pt x="8644" y="35246"/>
                      <a:pt x="8697" y="35210"/>
                      <a:pt x="8751" y="35174"/>
                    </a:cubicBezTo>
                    <a:close/>
                    <a:moveTo>
                      <a:pt x="913" y="34333"/>
                    </a:moveTo>
                    <a:cubicBezTo>
                      <a:pt x="1897" y="34387"/>
                      <a:pt x="2631" y="35174"/>
                      <a:pt x="3150" y="35979"/>
                    </a:cubicBezTo>
                    <a:lnTo>
                      <a:pt x="3060" y="35961"/>
                    </a:lnTo>
                    <a:cubicBezTo>
                      <a:pt x="2667" y="35621"/>
                      <a:pt x="2183" y="35442"/>
                      <a:pt x="1665" y="35407"/>
                    </a:cubicBezTo>
                    <a:cubicBezTo>
                      <a:pt x="1360" y="35085"/>
                      <a:pt x="1092" y="34727"/>
                      <a:pt x="895" y="34333"/>
                    </a:cubicBezTo>
                    <a:close/>
                    <a:moveTo>
                      <a:pt x="1754" y="35621"/>
                    </a:moveTo>
                    <a:cubicBezTo>
                      <a:pt x="2148" y="35693"/>
                      <a:pt x="2523" y="35836"/>
                      <a:pt x="2863" y="36051"/>
                    </a:cubicBezTo>
                    <a:cubicBezTo>
                      <a:pt x="2863" y="36069"/>
                      <a:pt x="2863" y="36087"/>
                      <a:pt x="2863" y="36105"/>
                    </a:cubicBezTo>
                    <a:cubicBezTo>
                      <a:pt x="2595" y="36158"/>
                      <a:pt x="2309" y="36248"/>
                      <a:pt x="2040" y="36373"/>
                    </a:cubicBezTo>
                    <a:cubicBezTo>
                      <a:pt x="1909" y="36387"/>
                      <a:pt x="1773" y="36395"/>
                      <a:pt x="1637" y="36395"/>
                    </a:cubicBezTo>
                    <a:cubicBezTo>
                      <a:pt x="1067" y="36395"/>
                      <a:pt x="493" y="36258"/>
                      <a:pt x="233" y="35854"/>
                    </a:cubicBezTo>
                    <a:cubicBezTo>
                      <a:pt x="115" y="35678"/>
                      <a:pt x="1133" y="35634"/>
                      <a:pt x="1570" y="35634"/>
                    </a:cubicBezTo>
                    <a:cubicBezTo>
                      <a:pt x="1664" y="35634"/>
                      <a:pt x="1732" y="35636"/>
                      <a:pt x="1754" y="35639"/>
                    </a:cubicBezTo>
                    <a:lnTo>
                      <a:pt x="1754" y="35621"/>
                    </a:lnTo>
                    <a:close/>
                    <a:moveTo>
                      <a:pt x="15963" y="35621"/>
                    </a:moveTo>
                    <a:lnTo>
                      <a:pt x="15963" y="35621"/>
                    </a:lnTo>
                    <a:cubicBezTo>
                      <a:pt x="15981" y="35908"/>
                      <a:pt x="15927" y="36176"/>
                      <a:pt x="15820" y="36445"/>
                    </a:cubicBezTo>
                    <a:cubicBezTo>
                      <a:pt x="15820" y="36301"/>
                      <a:pt x="15820" y="36158"/>
                      <a:pt x="15837" y="35997"/>
                    </a:cubicBezTo>
                    <a:cubicBezTo>
                      <a:pt x="15873" y="35872"/>
                      <a:pt x="15909" y="35747"/>
                      <a:pt x="15963" y="35621"/>
                    </a:cubicBezTo>
                    <a:close/>
                    <a:moveTo>
                      <a:pt x="3481" y="36429"/>
                    </a:moveTo>
                    <a:cubicBezTo>
                      <a:pt x="3491" y="36434"/>
                      <a:pt x="3494" y="36445"/>
                      <a:pt x="3508" y="36445"/>
                    </a:cubicBezTo>
                    <a:lnTo>
                      <a:pt x="3508" y="36498"/>
                    </a:lnTo>
                    <a:cubicBezTo>
                      <a:pt x="3382" y="36516"/>
                      <a:pt x="3239" y="36552"/>
                      <a:pt x="3114" y="36588"/>
                    </a:cubicBezTo>
                    <a:cubicBezTo>
                      <a:pt x="3219" y="36518"/>
                      <a:pt x="3342" y="36465"/>
                      <a:pt x="3481" y="36429"/>
                    </a:cubicBezTo>
                    <a:close/>
                    <a:moveTo>
                      <a:pt x="12724" y="36087"/>
                    </a:moveTo>
                    <a:cubicBezTo>
                      <a:pt x="12724" y="36445"/>
                      <a:pt x="12581" y="36785"/>
                      <a:pt x="12366" y="37053"/>
                    </a:cubicBezTo>
                    <a:cubicBezTo>
                      <a:pt x="12384" y="36856"/>
                      <a:pt x="12437" y="36641"/>
                      <a:pt x="12527" y="36445"/>
                    </a:cubicBezTo>
                    <a:cubicBezTo>
                      <a:pt x="12581" y="36319"/>
                      <a:pt x="12652" y="36194"/>
                      <a:pt x="12724" y="36087"/>
                    </a:cubicBezTo>
                    <a:close/>
                    <a:moveTo>
                      <a:pt x="10344" y="31327"/>
                    </a:moveTo>
                    <a:lnTo>
                      <a:pt x="10344" y="31327"/>
                    </a:lnTo>
                    <a:cubicBezTo>
                      <a:pt x="10272" y="31953"/>
                      <a:pt x="10326" y="32597"/>
                      <a:pt x="10505" y="33223"/>
                    </a:cubicBezTo>
                    <a:cubicBezTo>
                      <a:pt x="10845" y="34512"/>
                      <a:pt x="10863" y="35693"/>
                      <a:pt x="10952" y="37017"/>
                    </a:cubicBezTo>
                    <a:cubicBezTo>
                      <a:pt x="10952" y="37196"/>
                      <a:pt x="11006" y="37357"/>
                      <a:pt x="11077" y="37500"/>
                    </a:cubicBezTo>
                    <a:cubicBezTo>
                      <a:pt x="10898" y="37214"/>
                      <a:pt x="10666" y="36946"/>
                      <a:pt x="10397" y="36713"/>
                    </a:cubicBezTo>
                    <a:cubicBezTo>
                      <a:pt x="9324" y="35604"/>
                      <a:pt x="9449" y="34047"/>
                      <a:pt x="9825" y="32669"/>
                    </a:cubicBezTo>
                    <a:cubicBezTo>
                      <a:pt x="9843" y="32651"/>
                      <a:pt x="9825" y="32615"/>
                      <a:pt x="9807" y="32615"/>
                    </a:cubicBezTo>
                    <a:cubicBezTo>
                      <a:pt x="9860" y="32490"/>
                      <a:pt x="9896" y="32347"/>
                      <a:pt x="9950" y="32221"/>
                    </a:cubicBezTo>
                    <a:lnTo>
                      <a:pt x="9950" y="32221"/>
                    </a:lnTo>
                    <a:cubicBezTo>
                      <a:pt x="9717" y="33492"/>
                      <a:pt x="9843" y="34816"/>
                      <a:pt x="10344" y="36015"/>
                    </a:cubicBezTo>
                    <a:cubicBezTo>
                      <a:pt x="10349" y="36026"/>
                      <a:pt x="10357" y="36030"/>
                      <a:pt x="10366" y="36030"/>
                    </a:cubicBezTo>
                    <a:cubicBezTo>
                      <a:pt x="10388" y="36030"/>
                      <a:pt x="10415" y="36005"/>
                      <a:pt x="10415" y="35979"/>
                    </a:cubicBezTo>
                    <a:cubicBezTo>
                      <a:pt x="10218" y="35246"/>
                      <a:pt x="10075" y="34476"/>
                      <a:pt x="10004" y="33707"/>
                    </a:cubicBezTo>
                    <a:cubicBezTo>
                      <a:pt x="9968" y="33080"/>
                      <a:pt x="10075" y="32472"/>
                      <a:pt x="10111" y="31846"/>
                    </a:cubicBezTo>
                    <a:cubicBezTo>
                      <a:pt x="10183" y="31667"/>
                      <a:pt x="10254" y="31488"/>
                      <a:pt x="10344" y="31327"/>
                    </a:cubicBezTo>
                    <a:close/>
                    <a:moveTo>
                      <a:pt x="2685" y="36355"/>
                    </a:moveTo>
                    <a:cubicBezTo>
                      <a:pt x="2685" y="36381"/>
                      <a:pt x="2704" y="36398"/>
                      <a:pt x="2735" y="36398"/>
                    </a:cubicBezTo>
                    <a:cubicBezTo>
                      <a:pt x="2747" y="36398"/>
                      <a:pt x="2760" y="36396"/>
                      <a:pt x="2774" y="36391"/>
                    </a:cubicBezTo>
                    <a:lnTo>
                      <a:pt x="3078" y="36373"/>
                    </a:lnTo>
                    <a:lnTo>
                      <a:pt x="3078" y="36373"/>
                    </a:lnTo>
                    <a:cubicBezTo>
                      <a:pt x="2899" y="36463"/>
                      <a:pt x="2774" y="36588"/>
                      <a:pt x="2685" y="36749"/>
                    </a:cubicBezTo>
                    <a:cubicBezTo>
                      <a:pt x="2649" y="36803"/>
                      <a:pt x="2685" y="36874"/>
                      <a:pt x="2738" y="36892"/>
                    </a:cubicBezTo>
                    <a:cubicBezTo>
                      <a:pt x="2685" y="36946"/>
                      <a:pt x="2631" y="36999"/>
                      <a:pt x="2577" y="37053"/>
                    </a:cubicBezTo>
                    <a:lnTo>
                      <a:pt x="2452" y="37143"/>
                    </a:lnTo>
                    <a:cubicBezTo>
                      <a:pt x="2219" y="37304"/>
                      <a:pt x="1969" y="37447"/>
                      <a:pt x="1718" y="37572"/>
                    </a:cubicBezTo>
                    <a:cubicBezTo>
                      <a:pt x="1474" y="37701"/>
                      <a:pt x="1206" y="37762"/>
                      <a:pt x="943" y="37762"/>
                    </a:cubicBezTo>
                    <a:cubicBezTo>
                      <a:pt x="879" y="37762"/>
                      <a:pt x="815" y="37758"/>
                      <a:pt x="752" y="37751"/>
                    </a:cubicBezTo>
                    <a:cubicBezTo>
                      <a:pt x="287" y="37626"/>
                      <a:pt x="591" y="37250"/>
                      <a:pt x="806" y="37107"/>
                    </a:cubicBezTo>
                    <a:cubicBezTo>
                      <a:pt x="1360" y="36695"/>
                      <a:pt x="2040" y="36552"/>
                      <a:pt x="2685" y="36355"/>
                    </a:cubicBezTo>
                    <a:close/>
                    <a:moveTo>
                      <a:pt x="3812" y="36445"/>
                    </a:moveTo>
                    <a:cubicBezTo>
                      <a:pt x="4134" y="36803"/>
                      <a:pt x="4295" y="37268"/>
                      <a:pt x="4277" y="37751"/>
                    </a:cubicBezTo>
                    <a:cubicBezTo>
                      <a:pt x="4277" y="38001"/>
                      <a:pt x="4259" y="38252"/>
                      <a:pt x="4206" y="38503"/>
                    </a:cubicBezTo>
                    <a:cubicBezTo>
                      <a:pt x="4206" y="38574"/>
                      <a:pt x="4188" y="38664"/>
                      <a:pt x="4152" y="38735"/>
                    </a:cubicBezTo>
                    <a:cubicBezTo>
                      <a:pt x="4152" y="38771"/>
                      <a:pt x="4170" y="38807"/>
                      <a:pt x="4170" y="38860"/>
                    </a:cubicBezTo>
                    <a:cubicBezTo>
                      <a:pt x="4170" y="38860"/>
                      <a:pt x="4170" y="38843"/>
                      <a:pt x="4152" y="38843"/>
                    </a:cubicBezTo>
                    <a:cubicBezTo>
                      <a:pt x="4116" y="38753"/>
                      <a:pt x="4062" y="38646"/>
                      <a:pt x="4009" y="38574"/>
                    </a:cubicBezTo>
                    <a:cubicBezTo>
                      <a:pt x="3955" y="38485"/>
                      <a:pt x="3884" y="38413"/>
                      <a:pt x="3794" y="38341"/>
                    </a:cubicBezTo>
                    <a:cubicBezTo>
                      <a:pt x="3830" y="37715"/>
                      <a:pt x="3776" y="37071"/>
                      <a:pt x="3758" y="36445"/>
                    </a:cubicBezTo>
                    <a:close/>
                    <a:moveTo>
                      <a:pt x="3114" y="36838"/>
                    </a:moveTo>
                    <a:cubicBezTo>
                      <a:pt x="2971" y="37232"/>
                      <a:pt x="2810" y="37608"/>
                      <a:pt x="2613" y="37984"/>
                    </a:cubicBezTo>
                    <a:cubicBezTo>
                      <a:pt x="2488" y="38216"/>
                      <a:pt x="2345" y="38431"/>
                      <a:pt x="2148" y="38610"/>
                    </a:cubicBezTo>
                    <a:cubicBezTo>
                      <a:pt x="2104" y="38654"/>
                      <a:pt x="1618" y="38925"/>
                      <a:pt x="1461" y="38925"/>
                    </a:cubicBezTo>
                    <a:cubicBezTo>
                      <a:pt x="1426" y="38925"/>
                      <a:pt x="1407" y="38911"/>
                      <a:pt x="1414" y="38878"/>
                    </a:cubicBezTo>
                    <a:cubicBezTo>
                      <a:pt x="1647" y="37876"/>
                      <a:pt x="2398" y="37393"/>
                      <a:pt x="3114" y="36838"/>
                    </a:cubicBezTo>
                    <a:close/>
                    <a:moveTo>
                      <a:pt x="12916" y="38394"/>
                    </a:moveTo>
                    <a:cubicBezTo>
                      <a:pt x="12934" y="38435"/>
                      <a:pt x="12956" y="38474"/>
                      <a:pt x="12956" y="38503"/>
                    </a:cubicBezTo>
                    <a:cubicBezTo>
                      <a:pt x="13028" y="38699"/>
                      <a:pt x="13082" y="38896"/>
                      <a:pt x="13117" y="39093"/>
                    </a:cubicBezTo>
                    <a:cubicBezTo>
                      <a:pt x="12974" y="39039"/>
                      <a:pt x="12921" y="38896"/>
                      <a:pt x="12903" y="38717"/>
                    </a:cubicBezTo>
                    <a:cubicBezTo>
                      <a:pt x="12903" y="38620"/>
                      <a:pt x="12903" y="38507"/>
                      <a:pt x="12916" y="38394"/>
                    </a:cubicBezTo>
                    <a:close/>
                    <a:moveTo>
                      <a:pt x="3651" y="36641"/>
                    </a:moveTo>
                    <a:cubicBezTo>
                      <a:pt x="3669" y="37483"/>
                      <a:pt x="3722" y="38306"/>
                      <a:pt x="3597" y="39147"/>
                    </a:cubicBezTo>
                    <a:cubicBezTo>
                      <a:pt x="3597" y="39147"/>
                      <a:pt x="3404" y="39830"/>
                      <a:pt x="3289" y="39830"/>
                    </a:cubicBezTo>
                    <a:cubicBezTo>
                      <a:pt x="3277" y="39830"/>
                      <a:pt x="3267" y="39823"/>
                      <a:pt x="3257" y="39809"/>
                    </a:cubicBezTo>
                    <a:cubicBezTo>
                      <a:pt x="3060" y="39540"/>
                      <a:pt x="2935" y="39272"/>
                      <a:pt x="2828" y="38968"/>
                    </a:cubicBezTo>
                    <a:cubicBezTo>
                      <a:pt x="2667" y="38431"/>
                      <a:pt x="2863" y="37948"/>
                      <a:pt x="3114" y="37483"/>
                    </a:cubicBezTo>
                    <a:cubicBezTo>
                      <a:pt x="3123" y="37491"/>
                      <a:pt x="3141" y="37496"/>
                      <a:pt x="3159" y="37496"/>
                    </a:cubicBezTo>
                    <a:cubicBezTo>
                      <a:pt x="3177" y="37496"/>
                      <a:pt x="3195" y="37491"/>
                      <a:pt x="3203" y="37483"/>
                    </a:cubicBezTo>
                    <a:cubicBezTo>
                      <a:pt x="3400" y="37250"/>
                      <a:pt x="3544" y="36981"/>
                      <a:pt x="3615" y="36677"/>
                    </a:cubicBezTo>
                    <a:lnTo>
                      <a:pt x="3651" y="36659"/>
                    </a:lnTo>
                    <a:lnTo>
                      <a:pt x="3651" y="36641"/>
                    </a:lnTo>
                    <a:close/>
                    <a:moveTo>
                      <a:pt x="8017" y="38682"/>
                    </a:moveTo>
                    <a:lnTo>
                      <a:pt x="8017" y="38682"/>
                    </a:lnTo>
                    <a:cubicBezTo>
                      <a:pt x="7749" y="39093"/>
                      <a:pt x="7588" y="39576"/>
                      <a:pt x="7570" y="40077"/>
                    </a:cubicBezTo>
                    <a:lnTo>
                      <a:pt x="7516" y="40077"/>
                    </a:lnTo>
                    <a:cubicBezTo>
                      <a:pt x="7463" y="40167"/>
                      <a:pt x="7409" y="40238"/>
                      <a:pt x="7355" y="40310"/>
                    </a:cubicBezTo>
                    <a:cubicBezTo>
                      <a:pt x="7355" y="40310"/>
                      <a:pt x="7024" y="40654"/>
                      <a:pt x="6931" y="40654"/>
                    </a:cubicBezTo>
                    <a:cubicBezTo>
                      <a:pt x="6914" y="40654"/>
                      <a:pt x="6905" y="40642"/>
                      <a:pt x="6908" y="40614"/>
                    </a:cubicBezTo>
                    <a:cubicBezTo>
                      <a:pt x="6926" y="40256"/>
                      <a:pt x="7033" y="39898"/>
                      <a:pt x="7212" y="39594"/>
                    </a:cubicBezTo>
                    <a:cubicBezTo>
                      <a:pt x="7391" y="39218"/>
                      <a:pt x="7677" y="38914"/>
                      <a:pt x="8017" y="38682"/>
                    </a:cubicBezTo>
                    <a:close/>
                    <a:moveTo>
                      <a:pt x="8751" y="38109"/>
                    </a:moveTo>
                    <a:lnTo>
                      <a:pt x="8805" y="38234"/>
                    </a:lnTo>
                    <a:cubicBezTo>
                      <a:pt x="8787" y="38252"/>
                      <a:pt x="8805" y="38288"/>
                      <a:pt x="8823" y="38288"/>
                    </a:cubicBezTo>
                    <a:cubicBezTo>
                      <a:pt x="8322" y="39039"/>
                      <a:pt x="9002" y="39934"/>
                      <a:pt x="9234" y="40722"/>
                    </a:cubicBezTo>
                    <a:cubicBezTo>
                      <a:pt x="9216" y="40722"/>
                      <a:pt x="9216" y="40722"/>
                      <a:pt x="9216" y="40739"/>
                    </a:cubicBezTo>
                    <a:cubicBezTo>
                      <a:pt x="9198" y="40797"/>
                      <a:pt x="9169" y="40822"/>
                      <a:pt x="9132" y="40822"/>
                    </a:cubicBezTo>
                    <a:cubicBezTo>
                      <a:pt x="8916" y="40822"/>
                      <a:pt x="8444" y="39977"/>
                      <a:pt x="8429" y="39916"/>
                    </a:cubicBezTo>
                    <a:cubicBezTo>
                      <a:pt x="8322" y="39594"/>
                      <a:pt x="8322" y="39254"/>
                      <a:pt x="8429" y="38932"/>
                    </a:cubicBezTo>
                    <a:cubicBezTo>
                      <a:pt x="8465" y="38932"/>
                      <a:pt x="8500" y="38914"/>
                      <a:pt x="8518" y="38860"/>
                    </a:cubicBezTo>
                    <a:cubicBezTo>
                      <a:pt x="8608" y="38664"/>
                      <a:pt x="8662" y="38467"/>
                      <a:pt x="8715" y="38252"/>
                    </a:cubicBezTo>
                    <a:lnTo>
                      <a:pt x="8733" y="38252"/>
                    </a:lnTo>
                    <a:cubicBezTo>
                      <a:pt x="8751" y="38234"/>
                      <a:pt x="8751" y="38216"/>
                      <a:pt x="8733" y="38198"/>
                    </a:cubicBezTo>
                    <a:lnTo>
                      <a:pt x="8751" y="38109"/>
                    </a:lnTo>
                    <a:close/>
                    <a:moveTo>
                      <a:pt x="9002" y="38324"/>
                    </a:moveTo>
                    <a:cubicBezTo>
                      <a:pt x="9789" y="38610"/>
                      <a:pt x="9932" y="40274"/>
                      <a:pt x="9431" y="40900"/>
                    </a:cubicBezTo>
                    <a:cubicBezTo>
                      <a:pt x="9377" y="40596"/>
                      <a:pt x="9288" y="40310"/>
                      <a:pt x="9145" y="40024"/>
                    </a:cubicBezTo>
                    <a:cubicBezTo>
                      <a:pt x="8912" y="39469"/>
                      <a:pt x="8787" y="39039"/>
                      <a:pt x="8894" y="38449"/>
                    </a:cubicBezTo>
                    <a:lnTo>
                      <a:pt x="8894" y="38449"/>
                    </a:lnTo>
                    <a:cubicBezTo>
                      <a:pt x="8912" y="38520"/>
                      <a:pt x="8948" y="38592"/>
                      <a:pt x="9002" y="38664"/>
                    </a:cubicBezTo>
                    <a:cubicBezTo>
                      <a:pt x="9013" y="38687"/>
                      <a:pt x="9035" y="38697"/>
                      <a:pt x="9058" y="38697"/>
                    </a:cubicBezTo>
                    <a:cubicBezTo>
                      <a:pt x="9103" y="38697"/>
                      <a:pt x="9151" y="38658"/>
                      <a:pt x="9127" y="38610"/>
                    </a:cubicBezTo>
                    <a:lnTo>
                      <a:pt x="9002" y="38324"/>
                    </a:lnTo>
                    <a:close/>
                    <a:moveTo>
                      <a:pt x="8375" y="38592"/>
                    </a:moveTo>
                    <a:lnTo>
                      <a:pt x="8375" y="38682"/>
                    </a:lnTo>
                    <a:cubicBezTo>
                      <a:pt x="8125" y="39129"/>
                      <a:pt x="8196" y="39702"/>
                      <a:pt x="8411" y="40167"/>
                    </a:cubicBezTo>
                    <a:cubicBezTo>
                      <a:pt x="8411" y="40203"/>
                      <a:pt x="8393" y="40238"/>
                      <a:pt x="8393" y="40274"/>
                    </a:cubicBezTo>
                    <a:cubicBezTo>
                      <a:pt x="8375" y="40274"/>
                      <a:pt x="8393" y="40292"/>
                      <a:pt x="8411" y="40310"/>
                    </a:cubicBezTo>
                    <a:lnTo>
                      <a:pt x="8393" y="40310"/>
                    </a:lnTo>
                    <a:cubicBezTo>
                      <a:pt x="8341" y="40400"/>
                      <a:pt x="8280" y="40528"/>
                      <a:pt x="8271" y="40552"/>
                    </a:cubicBezTo>
                    <a:lnTo>
                      <a:pt x="8271" y="40552"/>
                    </a:lnTo>
                    <a:lnTo>
                      <a:pt x="8196" y="40686"/>
                    </a:lnTo>
                    <a:cubicBezTo>
                      <a:pt x="8089" y="40883"/>
                      <a:pt x="7892" y="41026"/>
                      <a:pt x="7677" y="41079"/>
                    </a:cubicBezTo>
                    <a:cubicBezTo>
                      <a:pt x="7677" y="40775"/>
                      <a:pt x="7677" y="40489"/>
                      <a:pt x="7695" y="40185"/>
                    </a:cubicBezTo>
                    <a:cubicBezTo>
                      <a:pt x="7731" y="39594"/>
                      <a:pt x="7964" y="39022"/>
                      <a:pt x="8375" y="38592"/>
                    </a:cubicBezTo>
                    <a:close/>
                    <a:moveTo>
                      <a:pt x="17448" y="41437"/>
                    </a:moveTo>
                    <a:lnTo>
                      <a:pt x="17448" y="41437"/>
                    </a:lnTo>
                    <a:cubicBezTo>
                      <a:pt x="17054" y="41581"/>
                      <a:pt x="16714" y="41795"/>
                      <a:pt x="16392" y="42046"/>
                    </a:cubicBezTo>
                    <a:cubicBezTo>
                      <a:pt x="16245" y="42155"/>
                      <a:pt x="16113" y="42278"/>
                      <a:pt x="15998" y="42415"/>
                    </a:cubicBezTo>
                    <a:lnTo>
                      <a:pt x="15998" y="42415"/>
                    </a:lnTo>
                    <a:cubicBezTo>
                      <a:pt x="15998" y="42411"/>
                      <a:pt x="15999" y="42408"/>
                      <a:pt x="15999" y="42404"/>
                    </a:cubicBezTo>
                    <a:cubicBezTo>
                      <a:pt x="15927" y="42225"/>
                      <a:pt x="15855" y="42135"/>
                      <a:pt x="16016" y="41974"/>
                    </a:cubicBezTo>
                    <a:cubicBezTo>
                      <a:pt x="16177" y="41831"/>
                      <a:pt x="16374" y="41742"/>
                      <a:pt x="16571" y="41670"/>
                    </a:cubicBezTo>
                    <a:cubicBezTo>
                      <a:pt x="16858" y="41563"/>
                      <a:pt x="17144" y="41473"/>
                      <a:pt x="17448" y="41437"/>
                    </a:cubicBezTo>
                    <a:close/>
                    <a:moveTo>
                      <a:pt x="18200" y="41294"/>
                    </a:moveTo>
                    <a:lnTo>
                      <a:pt x="18200" y="41294"/>
                    </a:lnTo>
                    <a:cubicBezTo>
                      <a:pt x="19094" y="41455"/>
                      <a:pt x="20025" y="41903"/>
                      <a:pt x="20347" y="42815"/>
                    </a:cubicBezTo>
                    <a:cubicBezTo>
                      <a:pt x="19667" y="42744"/>
                      <a:pt x="19041" y="42422"/>
                      <a:pt x="18575" y="41921"/>
                    </a:cubicBezTo>
                    <a:cubicBezTo>
                      <a:pt x="18593" y="41885"/>
                      <a:pt x="18611" y="41849"/>
                      <a:pt x="18593" y="41813"/>
                    </a:cubicBezTo>
                    <a:cubicBezTo>
                      <a:pt x="18486" y="41616"/>
                      <a:pt x="18361" y="41437"/>
                      <a:pt x="18200" y="41294"/>
                    </a:cubicBezTo>
                    <a:close/>
                    <a:moveTo>
                      <a:pt x="17394" y="41706"/>
                    </a:moveTo>
                    <a:lnTo>
                      <a:pt x="17394" y="41706"/>
                    </a:lnTo>
                    <a:cubicBezTo>
                      <a:pt x="17376" y="41795"/>
                      <a:pt x="17376" y="41885"/>
                      <a:pt x="17359" y="41974"/>
                    </a:cubicBezTo>
                    <a:cubicBezTo>
                      <a:pt x="16822" y="42511"/>
                      <a:pt x="16661" y="43459"/>
                      <a:pt x="15784" y="43531"/>
                    </a:cubicBezTo>
                    <a:lnTo>
                      <a:pt x="15784" y="43513"/>
                    </a:lnTo>
                    <a:cubicBezTo>
                      <a:pt x="15774" y="43514"/>
                      <a:pt x="15765" y="43515"/>
                      <a:pt x="15756" y="43515"/>
                    </a:cubicBezTo>
                    <a:cubicBezTo>
                      <a:pt x="15482" y="43515"/>
                      <a:pt x="15804" y="42972"/>
                      <a:pt x="15891" y="42833"/>
                    </a:cubicBezTo>
                    <a:cubicBezTo>
                      <a:pt x="16070" y="42565"/>
                      <a:pt x="16285" y="42332"/>
                      <a:pt x="16553" y="42153"/>
                    </a:cubicBezTo>
                    <a:cubicBezTo>
                      <a:pt x="16822" y="41956"/>
                      <a:pt x="17090" y="41813"/>
                      <a:pt x="17394" y="41706"/>
                    </a:cubicBezTo>
                    <a:close/>
                    <a:moveTo>
                      <a:pt x="17520" y="42225"/>
                    </a:moveTo>
                    <a:lnTo>
                      <a:pt x="17520" y="42422"/>
                    </a:lnTo>
                    <a:cubicBezTo>
                      <a:pt x="17376" y="42779"/>
                      <a:pt x="17323" y="43155"/>
                      <a:pt x="17341" y="43549"/>
                    </a:cubicBezTo>
                    <a:cubicBezTo>
                      <a:pt x="17332" y="43540"/>
                      <a:pt x="17323" y="43536"/>
                      <a:pt x="17314" y="43536"/>
                    </a:cubicBezTo>
                    <a:cubicBezTo>
                      <a:pt x="17305" y="43536"/>
                      <a:pt x="17296" y="43540"/>
                      <a:pt x="17287" y="43549"/>
                    </a:cubicBezTo>
                    <a:cubicBezTo>
                      <a:pt x="17201" y="43692"/>
                      <a:pt x="16828" y="44352"/>
                      <a:pt x="16655" y="44352"/>
                    </a:cubicBezTo>
                    <a:cubicBezTo>
                      <a:pt x="16612" y="44352"/>
                      <a:pt x="16582" y="44311"/>
                      <a:pt x="16571" y="44211"/>
                    </a:cubicBezTo>
                    <a:cubicBezTo>
                      <a:pt x="16553" y="43817"/>
                      <a:pt x="16643" y="43424"/>
                      <a:pt x="16840" y="43084"/>
                    </a:cubicBezTo>
                    <a:cubicBezTo>
                      <a:pt x="17001" y="42779"/>
                      <a:pt x="17198" y="42511"/>
                      <a:pt x="17430" y="42261"/>
                    </a:cubicBezTo>
                    <a:cubicBezTo>
                      <a:pt x="17440" y="42265"/>
                      <a:pt x="17449" y="42268"/>
                      <a:pt x="17459" y="42268"/>
                    </a:cubicBezTo>
                    <a:cubicBezTo>
                      <a:pt x="17484" y="42268"/>
                      <a:pt x="17507" y="42251"/>
                      <a:pt x="17520" y="42225"/>
                    </a:cubicBezTo>
                    <a:close/>
                    <a:moveTo>
                      <a:pt x="18164" y="41759"/>
                    </a:moveTo>
                    <a:cubicBezTo>
                      <a:pt x="18200" y="41777"/>
                      <a:pt x="18235" y="41813"/>
                      <a:pt x="18271" y="41831"/>
                    </a:cubicBezTo>
                    <a:cubicBezTo>
                      <a:pt x="18289" y="41885"/>
                      <a:pt x="18325" y="41921"/>
                      <a:pt x="18343" y="41956"/>
                    </a:cubicBezTo>
                    <a:cubicBezTo>
                      <a:pt x="18343" y="41992"/>
                      <a:pt x="18343" y="42010"/>
                      <a:pt x="18361" y="42028"/>
                    </a:cubicBezTo>
                    <a:lnTo>
                      <a:pt x="18414" y="42046"/>
                    </a:lnTo>
                    <a:cubicBezTo>
                      <a:pt x="18575" y="42243"/>
                      <a:pt x="18772" y="42404"/>
                      <a:pt x="19005" y="42529"/>
                    </a:cubicBezTo>
                    <a:cubicBezTo>
                      <a:pt x="19130" y="42708"/>
                      <a:pt x="19255" y="42923"/>
                      <a:pt x="19345" y="43137"/>
                    </a:cubicBezTo>
                    <a:cubicBezTo>
                      <a:pt x="19417" y="43334"/>
                      <a:pt x="19452" y="43567"/>
                      <a:pt x="19452" y="43782"/>
                    </a:cubicBezTo>
                    <a:cubicBezTo>
                      <a:pt x="19452" y="43915"/>
                      <a:pt x="19379" y="44429"/>
                      <a:pt x="19231" y="44429"/>
                    </a:cubicBezTo>
                    <a:cubicBezTo>
                      <a:pt x="19201" y="44429"/>
                      <a:pt x="19167" y="44407"/>
                      <a:pt x="19130" y="44354"/>
                    </a:cubicBezTo>
                    <a:cubicBezTo>
                      <a:pt x="18844" y="43996"/>
                      <a:pt x="18575" y="43621"/>
                      <a:pt x="18325" y="43245"/>
                    </a:cubicBezTo>
                    <a:cubicBezTo>
                      <a:pt x="18271" y="43030"/>
                      <a:pt x="18200" y="42833"/>
                      <a:pt x="18092" y="42654"/>
                    </a:cubicBezTo>
                    <a:cubicBezTo>
                      <a:pt x="18056" y="42511"/>
                      <a:pt x="18039" y="42350"/>
                      <a:pt x="18056" y="42207"/>
                    </a:cubicBezTo>
                    <a:cubicBezTo>
                      <a:pt x="18092" y="42207"/>
                      <a:pt x="18128" y="42171"/>
                      <a:pt x="18128" y="42135"/>
                    </a:cubicBezTo>
                    <a:lnTo>
                      <a:pt x="18146" y="42135"/>
                    </a:lnTo>
                    <a:cubicBezTo>
                      <a:pt x="18164" y="42028"/>
                      <a:pt x="18164" y="41903"/>
                      <a:pt x="18146" y="41795"/>
                    </a:cubicBezTo>
                    <a:lnTo>
                      <a:pt x="18164" y="41759"/>
                    </a:lnTo>
                    <a:close/>
                    <a:moveTo>
                      <a:pt x="17878" y="42010"/>
                    </a:moveTo>
                    <a:lnTo>
                      <a:pt x="17895" y="42064"/>
                    </a:lnTo>
                    <a:cubicBezTo>
                      <a:pt x="17878" y="42189"/>
                      <a:pt x="17860" y="42314"/>
                      <a:pt x="17878" y="42439"/>
                    </a:cubicBezTo>
                    <a:cubicBezTo>
                      <a:pt x="17878" y="42439"/>
                      <a:pt x="17878" y="42457"/>
                      <a:pt x="17878" y="42457"/>
                    </a:cubicBezTo>
                    <a:cubicBezTo>
                      <a:pt x="17931" y="42797"/>
                      <a:pt x="18056" y="43119"/>
                      <a:pt x="18235" y="43388"/>
                    </a:cubicBezTo>
                    <a:cubicBezTo>
                      <a:pt x="18307" y="43817"/>
                      <a:pt x="18253" y="44265"/>
                      <a:pt x="18074" y="44658"/>
                    </a:cubicBezTo>
                    <a:cubicBezTo>
                      <a:pt x="18015" y="44780"/>
                      <a:pt x="17958" y="44830"/>
                      <a:pt x="17902" y="44830"/>
                    </a:cubicBezTo>
                    <a:cubicBezTo>
                      <a:pt x="17656" y="44830"/>
                      <a:pt x="17463" y="43828"/>
                      <a:pt x="17448" y="43638"/>
                    </a:cubicBezTo>
                    <a:cubicBezTo>
                      <a:pt x="17430" y="43281"/>
                      <a:pt x="17484" y="42941"/>
                      <a:pt x="17609" y="42618"/>
                    </a:cubicBezTo>
                    <a:cubicBezTo>
                      <a:pt x="17645" y="42618"/>
                      <a:pt x="17681" y="42601"/>
                      <a:pt x="17699" y="42565"/>
                    </a:cubicBezTo>
                    <a:cubicBezTo>
                      <a:pt x="17788" y="42386"/>
                      <a:pt x="17842" y="42207"/>
                      <a:pt x="17878" y="42010"/>
                    </a:cubicBezTo>
                    <a:close/>
                    <a:moveTo>
                      <a:pt x="11972" y="44837"/>
                    </a:moveTo>
                    <a:lnTo>
                      <a:pt x="11954" y="45142"/>
                    </a:lnTo>
                    <a:cubicBezTo>
                      <a:pt x="11865" y="45285"/>
                      <a:pt x="11739" y="45428"/>
                      <a:pt x="11614" y="45553"/>
                    </a:cubicBezTo>
                    <a:cubicBezTo>
                      <a:pt x="11704" y="45303"/>
                      <a:pt x="11829" y="45052"/>
                      <a:pt x="11972" y="44837"/>
                    </a:cubicBezTo>
                    <a:close/>
                    <a:moveTo>
                      <a:pt x="12241" y="40364"/>
                    </a:moveTo>
                    <a:lnTo>
                      <a:pt x="12241" y="40364"/>
                    </a:lnTo>
                    <a:cubicBezTo>
                      <a:pt x="12062" y="41563"/>
                      <a:pt x="11650" y="42726"/>
                      <a:pt x="11006" y="43764"/>
                    </a:cubicBezTo>
                    <a:lnTo>
                      <a:pt x="11024" y="43764"/>
                    </a:lnTo>
                    <a:cubicBezTo>
                      <a:pt x="10254" y="44981"/>
                      <a:pt x="9055" y="45840"/>
                      <a:pt x="8089" y="46895"/>
                    </a:cubicBezTo>
                    <a:cubicBezTo>
                      <a:pt x="9180" y="44605"/>
                      <a:pt x="11256" y="42708"/>
                      <a:pt x="12241" y="40364"/>
                    </a:cubicBezTo>
                    <a:close/>
                    <a:moveTo>
                      <a:pt x="11990" y="47110"/>
                    </a:moveTo>
                    <a:lnTo>
                      <a:pt x="12062" y="47128"/>
                    </a:lnTo>
                    <a:cubicBezTo>
                      <a:pt x="12187" y="47182"/>
                      <a:pt x="12294" y="47253"/>
                      <a:pt x="12384" y="47361"/>
                    </a:cubicBezTo>
                    <a:cubicBezTo>
                      <a:pt x="12473" y="47450"/>
                      <a:pt x="12527" y="47557"/>
                      <a:pt x="12581" y="47665"/>
                    </a:cubicBezTo>
                    <a:cubicBezTo>
                      <a:pt x="12473" y="47611"/>
                      <a:pt x="12384" y="47557"/>
                      <a:pt x="12294" y="47504"/>
                    </a:cubicBezTo>
                    <a:cubicBezTo>
                      <a:pt x="12241" y="47343"/>
                      <a:pt x="12133" y="47200"/>
                      <a:pt x="11990" y="47128"/>
                    </a:cubicBezTo>
                    <a:lnTo>
                      <a:pt x="11990" y="47110"/>
                    </a:lnTo>
                    <a:close/>
                    <a:moveTo>
                      <a:pt x="11578" y="47468"/>
                    </a:moveTo>
                    <a:lnTo>
                      <a:pt x="11578" y="47468"/>
                    </a:lnTo>
                    <a:cubicBezTo>
                      <a:pt x="11507" y="47647"/>
                      <a:pt x="11435" y="47808"/>
                      <a:pt x="11328" y="47969"/>
                    </a:cubicBezTo>
                    <a:lnTo>
                      <a:pt x="11292" y="47987"/>
                    </a:lnTo>
                    <a:cubicBezTo>
                      <a:pt x="11292" y="47951"/>
                      <a:pt x="11310" y="47897"/>
                      <a:pt x="11310" y="47844"/>
                    </a:cubicBezTo>
                    <a:cubicBezTo>
                      <a:pt x="11417" y="47736"/>
                      <a:pt x="11507" y="47611"/>
                      <a:pt x="11578" y="47468"/>
                    </a:cubicBezTo>
                    <a:close/>
                    <a:moveTo>
                      <a:pt x="10101" y="47823"/>
                    </a:moveTo>
                    <a:cubicBezTo>
                      <a:pt x="10307" y="47823"/>
                      <a:pt x="10517" y="47849"/>
                      <a:pt x="10737" y="47915"/>
                    </a:cubicBezTo>
                    <a:cubicBezTo>
                      <a:pt x="10201" y="48076"/>
                      <a:pt x="9682" y="48327"/>
                      <a:pt x="9216" y="48631"/>
                    </a:cubicBezTo>
                    <a:cubicBezTo>
                      <a:pt x="9198" y="48613"/>
                      <a:pt x="9180" y="48613"/>
                      <a:pt x="9163" y="48613"/>
                    </a:cubicBezTo>
                    <a:cubicBezTo>
                      <a:pt x="8930" y="48613"/>
                      <a:pt x="8679" y="48595"/>
                      <a:pt x="8429" y="48524"/>
                    </a:cubicBezTo>
                    <a:cubicBezTo>
                      <a:pt x="8377" y="48507"/>
                      <a:pt x="7730" y="48092"/>
                      <a:pt x="7983" y="48092"/>
                    </a:cubicBezTo>
                    <a:cubicBezTo>
                      <a:pt x="7993" y="48092"/>
                      <a:pt x="8004" y="48093"/>
                      <a:pt x="8017" y="48094"/>
                    </a:cubicBezTo>
                    <a:cubicBezTo>
                      <a:pt x="8065" y="48099"/>
                      <a:pt x="8112" y="48101"/>
                      <a:pt x="8158" y="48101"/>
                    </a:cubicBezTo>
                    <a:cubicBezTo>
                      <a:pt x="8284" y="48101"/>
                      <a:pt x="8405" y="48085"/>
                      <a:pt x="8536" y="48059"/>
                    </a:cubicBezTo>
                    <a:cubicBezTo>
                      <a:pt x="9098" y="47982"/>
                      <a:pt x="9587" y="47823"/>
                      <a:pt x="10101" y="47823"/>
                    </a:cubicBezTo>
                    <a:close/>
                    <a:moveTo>
                      <a:pt x="10970" y="48005"/>
                    </a:moveTo>
                    <a:cubicBezTo>
                      <a:pt x="10988" y="48041"/>
                      <a:pt x="11042" y="48059"/>
                      <a:pt x="11095" y="48059"/>
                    </a:cubicBezTo>
                    <a:lnTo>
                      <a:pt x="11095" y="48094"/>
                    </a:lnTo>
                    <a:cubicBezTo>
                      <a:pt x="10415" y="48488"/>
                      <a:pt x="9896" y="49114"/>
                      <a:pt x="9628" y="49848"/>
                    </a:cubicBezTo>
                    <a:cubicBezTo>
                      <a:pt x="9340" y="50136"/>
                      <a:pt x="8963" y="50193"/>
                      <a:pt x="8573" y="50193"/>
                    </a:cubicBezTo>
                    <a:cubicBezTo>
                      <a:pt x="8501" y="50193"/>
                      <a:pt x="8429" y="50191"/>
                      <a:pt x="8357" y="50188"/>
                    </a:cubicBezTo>
                    <a:lnTo>
                      <a:pt x="8357" y="50170"/>
                    </a:lnTo>
                    <a:cubicBezTo>
                      <a:pt x="8143" y="50170"/>
                      <a:pt x="8214" y="50134"/>
                      <a:pt x="8322" y="49955"/>
                    </a:cubicBezTo>
                    <a:cubicBezTo>
                      <a:pt x="8429" y="49776"/>
                      <a:pt x="8554" y="49544"/>
                      <a:pt x="8679" y="49347"/>
                    </a:cubicBezTo>
                    <a:cubicBezTo>
                      <a:pt x="9198" y="48595"/>
                      <a:pt x="10129" y="48327"/>
                      <a:pt x="10952" y="48005"/>
                    </a:cubicBezTo>
                    <a:close/>
                    <a:moveTo>
                      <a:pt x="12348" y="47647"/>
                    </a:moveTo>
                    <a:lnTo>
                      <a:pt x="12348" y="47647"/>
                    </a:lnTo>
                    <a:cubicBezTo>
                      <a:pt x="12455" y="47719"/>
                      <a:pt x="12545" y="47790"/>
                      <a:pt x="12652" y="47862"/>
                    </a:cubicBezTo>
                    <a:cubicBezTo>
                      <a:pt x="12652" y="47915"/>
                      <a:pt x="12670" y="47987"/>
                      <a:pt x="12670" y="48059"/>
                    </a:cubicBezTo>
                    <a:lnTo>
                      <a:pt x="12652" y="48059"/>
                    </a:lnTo>
                    <a:cubicBezTo>
                      <a:pt x="12661" y="48085"/>
                      <a:pt x="12683" y="48099"/>
                      <a:pt x="12706" y="48099"/>
                    </a:cubicBezTo>
                    <a:cubicBezTo>
                      <a:pt x="12728" y="48099"/>
                      <a:pt x="12751" y="48085"/>
                      <a:pt x="12760" y="48059"/>
                    </a:cubicBezTo>
                    <a:lnTo>
                      <a:pt x="12760" y="47933"/>
                    </a:lnTo>
                    <a:cubicBezTo>
                      <a:pt x="13010" y="48076"/>
                      <a:pt x="13243" y="48237"/>
                      <a:pt x="13475" y="48434"/>
                    </a:cubicBezTo>
                    <a:cubicBezTo>
                      <a:pt x="13833" y="48739"/>
                      <a:pt x="13958" y="49222"/>
                      <a:pt x="14084" y="49651"/>
                    </a:cubicBezTo>
                    <a:cubicBezTo>
                      <a:pt x="14119" y="49776"/>
                      <a:pt x="14208" y="50394"/>
                      <a:pt x="14314" y="50455"/>
                    </a:cubicBezTo>
                    <a:lnTo>
                      <a:pt x="14314" y="50455"/>
                    </a:lnTo>
                    <a:cubicBezTo>
                      <a:pt x="13850" y="50205"/>
                      <a:pt x="13421" y="49847"/>
                      <a:pt x="13064" y="49436"/>
                    </a:cubicBezTo>
                    <a:cubicBezTo>
                      <a:pt x="13010" y="49383"/>
                      <a:pt x="12974" y="49347"/>
                      <a:pt x="12938" y="49293"/>
                    </a:cubicBezTo>
                    <a:cubicBezTo>
                      <a:pt x="12903" y="49240"/>
                      <a:pt x="12885" y="49204"/>
                      <a:pt x="12849" y="49150"/>
                    </a:cubicBezTo>
                    <a:cubicBezTo>
                      <a:pt x="12652" y="48810"/>
                      <a:pt x="12509" y="48452"/>
                      <a:pt x="12402" y="48059"/>
                    </a:cubicBezTo>
                    <a:cubicBezTo>
                      <a:pt x="12437" y="48041"/>
                      <a:pt x="12437" y="48023"/>
                      <a:pt x="12437" y="47987"/>
                    </a:cubicBezTo>
                    <a:cubicBezTo>
                      <a:pt x="12420" y="47897"/>
                      <a:pt x="12384" y="47772"/>
                      <a:pt x="12348" y="47647"/>
                    </a:cubicBezTo>
                    <a:close/>
                    <a:moveTo>
                      <a:pt x="11077" y="48309"/>
                    </a:moveTo>
                    <a:cubicBezTo>
                      <a:pt x="10666" y="48667"/>
                      <a:pt x="10290" y="49079"/>
                      <a:pt x="10004" y="49544"/>
                    </a:cubicBezTo>
                    <a:cubicBezTo>
                      <a:pt x="9860" y="49794"/>
                      <a:pt x="9771" y="50063"/>
                      <a:pt x="9753" y="50349"/>
                    </a:cubicBezTo>
                    <a:cubicBezTo>
                      <a:pt x="9717" y="50546"/>
                      <a:pt x="9699" y="50761"/>
                      <a:pt x="9682" y="50958"/>
                    </a:cubicBezTo>
                    <a:lnTo>
                      <a:pt x="9664" y="50958"/>
                    </a:lnTo>
                    <a:cubicBezTo>
                      <a:pt x="9657" y="50961"/>
                      <a:pt x="9650" y="50962"/>
                      <a:pt x="9644" y="50962"/>
                    </a:cubicBezTo>
                    <a:cubicBezTo>
                      <a:pt x="9515" y="50962"/>
                      <a:pt x="9647" y="50257"/>
                      <a:pt x="9664" y="50206"/>
                    </a:cubicBezTo>
                    <a:cubicBezTo>
                      <a:pt x="9771" y="49884"/>
                      <a:pt x="9914" y="49580"/>
                      <a:pt x="10093" y="49311"/>
                    </a:cubicBezTo>
                    <a:cubicBezTo>
                      <a:pt x="10362" y="48900"/>
                      <a:pt x="10684" y="48560"/>
                      <a:pt x="11077" y="48309"/>
                    </a:cubicBezTo>
                    <a:close/>
                    <a:moveTo>
                      <a:pt x="11507" y="48148"/>
                    </a:moveTo>
                    <a:lnTo>
                      <a:pt x="11507" y="48148"/>
                    </a:lnTo>
                    <a:cubicBezTo>
                      <a:pt x="11185" y="48703"/>
                      <a:pt x="10970" y="49329"/>
                      <a:pt x="10845" y="49955"/>
                    </a:cubicBezTo>
                    <a:cubicBezTo>
                      <a:pt x="10809" y="50152"/>
                      <a:pt x="10809" y="50349"/>
                      <a:pt x="10827" y="50564"/>
                    </a:cubicBezTo>
                    <a:cubicBezTo>
                      <a:pt x="10630" y="50904"/>
                      <a:pt x="10451" y="51262"/>
                      <a:pt x="10057" y="51423"/>
                    </a:cubicBezTo>
                    <a:cubicBezTo>
                      <a:pt x="9994" y="51450"/>
                      <a:pt x="9944" y="51462"/>
                      <a:pt x="9904" y="51462"/>
                    </a:cubicBezTo>
                    <a:cubicBezTo>
                      <a:pt x="9628" y="51462"/>
                      <a:pt x="9863" y="50884"/>
                      <a:pt x="9878" y="50743"/>
                    </a:cubicBezTo>
                    <a:cubicBezTo>
                      <a:pt x="9914" y="50152"/>
                      <a:pt x="10147" y="49580"/>
                      <a:pt x="10523" y="49114"/>
                    </a:cubicBezTo>
                    <a:cubicBezTo>
                      <a:pt x="10755" y="48846"/>
                      <a:pt x="11006" y="48595"/>
                      <a:pt x="11274" y="48381"/>
                    </a:cubicBezTo>
                    <a:cubicBezTo>
                      <a:pt x="11346" y="48291"/>
                      <a:pt x="11435" y="48220"/>
                      <a:pt x="11507" y="48148"/>
                    </a:cubicBezTo>
                    <a:close/>
                    <a:moveTo>
                      <a:pt x="12008" y="48255"/>
                    </a:moveTo>
                    <a:lnTo>
                      <a:pt x="12008" y="48255"/>
                    </a:lnTo>
                    <a:cubicBezTo>
                      <a:pt x="12062" y="48416"/>
                      <a:pt x="12133" y="48542"/>
                      <a:pt x="12241" y="48667"/>
                    </a:cubicBezTo>
                    <a:cubicBezTo>
                      <a:pt x="12251" y="48677"/>
                      <a:pt x="12263" y="48681"/>
                      <a:pt x="12277" y="48681"/>
                    </a:cubicBezTo>
                    <a:cubicBezTo>
                      <a:pt x="12311" y="48681"/>
                      <a:pt x="12348" y="48652"/>
                      <a:pt x="12348" y="48613"/>
                    </a:cubicBezTo>
                    <a:lnTo>
                      <a:pt x="12348" y="48524"/>
                    </a:lnTo>
                    <a:cubicBezTo>
                      <a:pt x="12491" y="48918"/>
                      <a:pt x="12706" y="49275"/>
                      <a:pt x="12974" y="49580"/>
                    </a:cubicBezTo>
                    <a:cubicBezTo>
                      <a:pt x="13100" y="49866"/>
                      <a:pt x="13189" y="50170"/>
                      <a:pt x="13207" y="50474"/>
                    </a:cubicBezTo>
                    <a:lnTo>
                      <a:pt x="13207" y="50492"/>
                    </a:lnTo>
                    <a:cubicBezTo>
                      <a:pt x="13225" y="50743"/>
                      <a:pt x="13207" y="51011"/>
                      <a:pt x="13153" y="51262"/>
                    </a:cubicBezTo>
                    <a:cubicBezTo>
                      <a:pt x="13116" y="51513"/>
                      <a:pt x="13084" y="51638"/>
                      <a:pt x="13014" y="51638"/>
                    </a:cubicBezTo>
                    <a:cubicBezTo>
                      <a:pt x="12949" y="51638"/>
                      <a:pt x="12851" y="51531"/>
                      <a:pt x="12688" y="51315"/>
                    </a:cubicBezTo>
                    <a:cubicBezTo>
                      <a:pt x="11972" y="50403"/>
                      <a:pt x="11883" y="49365"/>
                      <a:pt x="12008" y="48255"/>
                    </a:cubicBezTo>
                    <a:close/>
                    <a:moveTo>
                      <a:pt x="11865" y="47754"/>
                    </a:moveTo>
                    <a:cubicBezTo>
                      <a:pt x="11882" y="47895"/>
                      <a:pt x="11917" y="48036"/>
                      <a:pt x="11953" y="48177"/>
                    </a:cubicBezTo>
                    <a:lnTo>
                      <a:pt x="11953" y="48177"/>
                    </a:lnTo>
                    <a:cubicBezTo>
                      <a:pt x="11950" y="48177"/>
                      <a:pt x="11947" y="48177"/>
                      <a:pt x="11944" y="48177"/>
                    </a:cubicBezTo>
                    <a:cubicBezTo>
                      <a:pt x="11918" y="48177"/>
                      <a:pt x="11896" y="48193"/>
                      <a:pt x="11883" y="48220"/>
                    </a:cubicBezTo>
                    <a:cubicBezTo>
                      <a:pt x="11686" y="48882"/>
                      <a:pt x="11704" y="49580"/>
                      <a:pt x="11936" y="50224"/>
                    </a:cubicBezTo>
                    <a:cubicBezTo>
                      <a:pt x="11918" y="50510"/>
                      <a:pt x="11883" y="50796"/>
                      <a:pt x="11829" y="51083"/>
                    </a:cubicBezTo>
                    <a:cubicBezTo>
                      <a:pt x="11829" y="51113"/>
                      <a:pt x="11407" y="51763"/>
                      <a:pt x="11245" y="51763"/>
                    </a:cubicBezTo>
                    <a:cubicBezTo>
                      <a:pt x="11213" y="51763"/>
                      <a:pt x="11191" y="51736"/>
                      <a:pt x="11185" y="51673"/>
                    </a:cubicBezTo>
                    <a:cubicBezTo>
                      <a:pt x="11167" y="51512"/>
                      <a:pt x="11131" y="51351"/>
                      <a:pt x="11077" y="51190"/>
                    </a:cubicBezTo>
                    <a:cubicBezTo>
                      <a:pt x="10845" y="50134"/>
                      <a:pt x="11167" y="49293"/>
                      <a:pt x="11543" y="48381"/>
                    </a:cubicBezTo>
                    <a:lnTo>
                      <a:pt x="11543" y="48416"/>
                    </a:lnTo>
                    <a:cubicBezTo>
                      <a:pt x="11561" y="48470"/>
                      <a:pt x="11601" y="48497"/>
                      <a:pt x="11639" y="48497"/>
                    </a:cubicBezTo>
                    <a:cubicBezTo>
                      <a:pt x="11677" y="48497"/>
                      <a:pt x="11713" y="48470"/>
                      <a:pt x="11722" y="48416"/>
                    </a:cubicBezTo>
                    <a:cubicBezTo>
                      <a:pt x="11775" y="48202"/>
                      <a:pt x="11829" y="47969"/>
                      <a:pt x="11865" y="47754"/>
                    </a:cubicBezTo>
                    <a:close/>
                    <a:moveTo>
                      <a:pt x="11113" y="0"/>
                    </a:moveTo>
                    <a:cubicBezTo>
                      <a:pt x="11087" y="0"/>
                      <a:pt x="11057" y="15"/>
                      <a:pt x="11042" y="46"/>
                    </a:cubicBezTo>
                    <a:cubicBezTo>
                      <a:pt x="10487" y="1442"/>
                      <a:pt x="10093" y="2909"/>
                      <a:pt x="9878" y="4412"/>
                    </a:cubicBezTo>
                    <a:cubicBezTo>
                      <a:pt x="9270" y="4913"/>
                      <a:pt x="8679" y="5880"/>
                      <a:pt x="8787" y="6649"/>
                    </a:cubicBezTo>
                    <a:cubicBezTo>
                      <a:pt x="8787" y="6691"/>
                      <a:pt x="8819" y="6732"/>
                      <a:pt x="8858" y="6732"/>
                    </a:cubicBezTo>
                    <a:cubicBezTo>
                      <a:pt x="8870" y="6732"/>
                      <a:pt x="8882" y="6729"/>
                      <a:pt x="8894" y="6721"/>
                    </a:cubicBezTo>
                    <a:cubicBezTo>
                      <a:pt x="9377" y="6399"/>
                      <a:pt x="9538" y="5862"/>
                      <a:pt x="9771" y="5379"/>
                    </a:cubicBezTo>
                    <a:lnTo>
                      <a:pt x="9771" y="5379"/>
                    </a:lnTo>
                    <a:cubicBezTo>
                      <a:pt x="9646" y="6667"/>
                      <a:pt x="9610" y="7973"/>
                      <a:pt x="9664" y="9280"/>
                    </a:cubicBezTo>
                    <a:cubicBezTo>
                      <a:pt x="9216" y="9799"/>
                      <a:pt x="9073" y="10532"/>
                      <a:pt x="8948" y="11177"/>
                    </a:cubicBezTo>
                    <a:cubicBezTo>
                      <a:pt x="8948" y="11220"/>
                      <a:pt x="8983" y="11276"/>
                      <a:pt x="9035" y="11276"/>
                    </a:cubicBezTo>
                    <a:cubicBezTo>
                      <a:pt x="9047" y="11276"/>
                      <a:pt x="9060" y="11273"/>
                      <a:pt x="9073" y="11266"/>
                    </a:cubicBezTo>
                    <a:cubicBezTo>
                      <a:pt x="9342" y="10962"/>
                      <a:pt x="9556" y="10622"/>
                      <a:pt x="9699" y="10246"/>
                    </a:cubicBezTo>
                    <a:cubicBezTo>
                      <a:pt x="9699" y="10336"/>
                      <a:pt x="9699" y="10443"/>
                      <a:pt x="9717" y="10532"/>
                    </a:cubicBezTo>
                    <a:cubicBezTo>
                      <a:pt x="9610" y="11749"/>
                      <a:pt x="9485" y="12966"/>
                      <a:pt x="9306" y="14165"/>
                    </a:cubicBezTo>
                    <a:cubicBezTo>
                      <a:pt x="8447" y="15114"/>
                      <a:pt x="7749" y="16223"/>
                      <a:pt x="7015" y="17279"/>
                    </a:cubicBezTo>
                    <a:cubicBezTo>
                      <a:pt x="5941" y="18800"/>
                      <a:pt x="4904" y="20285"/>
                      <a:pt x="4134" y="21967"/>
                    </a:cubicBezTo>
                    <a:cubicBezTo>
                      <a:pt x="4102" y="22031"/>
                      <a:pt x="4142" y="22096"/>
                      <a:pt x="4202" y="22096"/>
                    </a:cubicBezTo>
                    <a:cubicBezTo>
                      <a:pt x="4209" y="22096"/>
                      <a:pt x="4216" y="22095"/>
                      <a:pt x="4224" y="22093"/>
                    </a:cubicBezTo>
                    <a:cubicBezTo>
                      <a:pt x="6353" y="21502"/>
                      <a:pt x="7838" y="19731"/>
                      <a:pt x="8679" y="17726"/>
                    </a:cubicBezTo>
                    <a:lnTo>
                      <a:pt x="8679" y="17726"/>
                    </a:lnTo>
                    <a:cubicBezTo>
                      <a:pt x="8500" y="18621"/>
                      <a:pt x="8304" y="19498"/>
                      <a:pt x="8089" y="20375"/>
                    </a:cubicBezTo>
                    <a:lnTo>
                      <a:pt x="8089" y="20357"/>
                    </a:lnTo>
                    <a:cubicBezTo>
                      <a:pt x="8089" y="20339"/>
                      <a:pt x="8075" y="20330"/>
                      <a:pt x="8062" y="20330"/>
                    </a:cubicBezTo>
                    <a:cubicBezTo>
                      <a:pt x="8049" y="20330"/>
                      <a:pt x="8035" y="20339"/>
                      <a:pt x="8035" y="20357"/>
                    </a:cubicBezTo>
                    <a:cubicBezTo>
                      <a:pt x="7999" y="20536"/>
                      <a:pt x="7982" y="20715"/>
                      <a:pt x="7982" y="20894"/>
                    </a:cubicBezTo>
                    <a:cubicBezTo>
                      <a:pt x="7856" y="21395"/>
                      <a:pt x="7731" y="21914"/>
                      <a:pt x="7588" y="22433"/>
                    </a:cubicBezTo>
                    <a:cubicBezTo>
                      <a:pt x="7123" y="22647"/>
                      <a:pt x="6747" y="23041"/>
                      <a:pt x="6514" y="23506"/>
                    </a:cubicBezTo>
                    <a:cubicBezTo>
                      <a:pt x="6482" y="23554"/>
                      <a:pt x="6522" y="23617"/>
                      <a:pt x="6581" y="23617"/>
                    </a:cubicBezTo>
                    <a:cubicBezTo>
                      <a:pt x="6588" y="23617"/>
                      <a:pt x="6596" y="23616"/>
                      <a:pt x="6604" y="23614"/>
                    </a:cubicBezTo>
                    <a:cubicBezTo>
                      <a:pt x="6908" y="23524"/>
                      <a:pt x="7194" y="23363"/>
                      <a:pt x="7391" y="23113"/>
                    </a:cubicBezTo>
                    <a:lnTo>
                      <a:pt x="7391" y="23113"/>
                    </a:lnTo>
                    <a:cubicBezTo>
                      <a:pt x="7301" y="23471"/>
                      <a:pt x="7194" y="23829"/>
                      <a:pt x="7105" y="24186"/>
                    </a:cubicBezTo>
                    <a:cubicBezTo>
                      <a:pt x="6836" y="24365"/>
                      <a:pt x="6604" y="24562"/>
                      <a:pt x="6371" y="24759"/>
                    </a:cubicBezTo>
                    <a:cubicBezTo>
                      <a:pt x="6407" y="24723"/>
                      <a:pt x="6425" y="24688"/>
                      <a:pt x="6443" y="24652"/>
                    </a:cubicBezTo>
                    <a:cubicBezTo>
                      <a:pt x="6457" y="24623"/>
                      <a:pt x="6436" y="24593"/>
                      <a:pt x="6408" y="24593"/>
                    </a:cubicBezTo>
                    <a:cubicBezTo>
                      <a:pt x="6402" y="24593"/>
                      <a:pt x="6395" y="24595"/>
                      <a:pt x="6389" y="24598"/>
                    </a:cubicBezTo>
                    <a:cubicBezTo>
                      <a:pt x="6317" y="24652"/>
                      <a:pt x="6264" y="24723"/>
                      <a:pt x="6210" y="24777"/>
                    </a:cubicBezTo>
                    <a:cubicBezTo>
                      <a:pt x="6199" y="24777"/>
                      <a:pt x="6188" y="24777"/>
                      <a:pt x="6177" y="24777"/>
                    </a:cubicBezTo>
                    <a:cubicBezTo>
                      <a:pt x="5484" y="24777"/>
                      <a:pt x="4628" y="25320"/>
                      <a:pt x="4188" y="25672"/>
                    </a:cubicBezTo>
                    <a:cubicBezTo>
                      <a:pt x="4152" y="25725"/>
                      <a:pt x="4170" y="25815"/>
                      <a:pt x="4241" y="25815"/>
                    </a:cubicBezTo>
                    <a:cubicBezTo>
                      <a:pt x="4689" y="25779"/>
                      <a:pt x="5136" y="25690"/>
                      <a:pt x="5548" y="25529"/>
                    </a:cubicBezTo>
                    <a:lnTo>
                      <a:pt x="5548" y="25529"/>
                    </a:lnTo>
                    <a:cubicBezTo>
                      <a:pt x="5029" y="25958"/>
                      <a:pt x="4581" y="26459"/>
                      <a:pt x="4224" y="27050"/>
                    </a:cubicBezTo>
                    <a:cubicBezTo>
                      <a:pt x="4206" y="27103"/>
                      <a:pt x="4241" y="27157"/>
                      <a:pt x="4295" y="27157"/>
                    </a:cubicBezTo>
                    <a:cubicBezTo>
                      <a:pt x="4850" y="27157"/>
                      <a:pt x="5387" y="26907"/>
                      <a:pt x="5763" y="26459"/>
                    </a:cubicBezTo>
                    <a:lnTo>
                      <a:pt x="5763" y="26459"/>
                    </a:lnTo>
                    <a:cubicBezTo>
                      <a:pt x="5566" y="27032"/>
                      <a:pt x="5601" y="27658"/>
                      <a:pt x="5870" y="28177"/>
                    </a:cubicBezTo>
                    <a:cubicBezTo>
                      <a:pt x="5890" y="28207"/>
                      <a:pt x="5915" y="28220"/>
                      <a:pt x="5939" y="28220"/>
                    </a:cubicBezTo>
                    <a:cubicBezTo>
                      <a:pt x="5959" y="28220"/>
                      <a:pt x="5979" y="28211"/>
                      <a:pt x="5995" y="28195"/>
                    </a:cubicBezTo>
                    <a:cubicBezTo>
                      <a:pt x="6371" y="27837"/>
                      <a:pt x="6639" y="27390"/>
                      <a:pt x="6783" y="26907"/>
                    </a:cubicBezTo>
                    <a:cubicBezTo>
                      <a:pt x="6854" y="27175"/>
                      <a:pt x="6961" y="27425"/>
                      <a:pt x="7123" y="27640"/>
                    </a:cubicBezTo>
                    <a:cubicBezTo>
                      <a:pt x="7217" y="27762"/>
                      <a:pt x="7618" y="28139"/>
                      <a:pt x="7893" y="28139"/>
                    </a:cubicBezTo>
                    <a:cubicBezTo>
                      <a:pt x="7982" y="28139"/>
                      <a:pt x="8059" y="28099"/>
                      <a:pt x="8107" y="27998"/>
                    </a:cubicBezTo>
                    <a:cubicBezTo>
                      <a:pt x="8339" y="27479"/>
                      <a:pt x="8143" y="26871"/>
                      <a:pt x="7964" y="26352"/>
                    </a:cubicBezTo>
                    <a:lnTo>
                      <a:pt x="7964" y="26352"/>
                    </a:lnTo>
                    <a:cubicBezTo>
                      <a:pt x="8177" y="26536"/>
                      <a:pt x="8457" y="26642"/>
                      <a:pt x="8743" y="26642"/>
                    </a:cubicBezTo>
                    <a:cubicBezTo>
                      <a:pt x="8817" y="26642"/>
                      <a:pt x="8892" y="26635"/>
                      <a:pt x="8966" y="26620"/>
                    </a:cubicBezTo>
                    <a:cubicBezTo>
                      <a:pt x="9002" y="26602"/>
                      <a:pt x="9019" y="26584"/>
                      <a:pt x="9019" y="26549"/>
                    </a:cubicBezTo>
                    <a:cubicBezTo>
                      <a:pt x="9019" y="25708"/>
                      <a:pt x="8214" y="24831"/>
                      <a:pt x="7373" y="24795"/>
                    </a:cubicBezTo>
                    <a:cubicBezTo>
                      <a:pt x="7319" y="24634"/>
                      <a:pt x="7266" y="24491"/>
                      <a:pt x="7212" y="24330"/>
                    </a:cubicBezTo>
                    <a:cubicBezTo>
                      <a:pt x="7194" y="24330"/>
                      <a:pt x="7194" y="24312"/>
                      <a:pt x="7176" y="24312"/>
                    </a:cubicBezTo>
                    <a:cubicBezTo>
                      <a:pt x="7194" y="24312"/>
                      <a:pt x="7194" y="24294"/>
                      <a:pt x="7176" y="24294"/>
                    </a:cubicBezTo>
                    <a:cubicBezTo>
                      <a:pt x="7194" y="24276"/>
                      <a:pt x="7194" y="24258"/>
                      <a:pt x="7176" y="24240"/>
                    </a:cubicBezTo>
                    <a:cubicBezTo>
                      <a:pt x="7337" y="23757"/>
                      <a:pt x="7498" y="23256"/>
                      <a:pt x="7641" y="22773"/>
                    </a:cubicBezTo>
                    <a:cubicBezTo>
                      <a:pt x="7659" y="22755"/>
                      <a:pt x="7659" y="22737"/>
                      <a:pt x="7641" y="22737"/>
                    </a:cubicBezTo>
                    <a:lnTo>
                      <a:pt x="7695" y="22540"/>
                    </a:lnTo>
                    <a:cubicBezTo>
                      <a:pt x="7767" y="22486"/>
                      <a:pt x="7838" y="22451"/>
                      <a:pt x="7910" y="22397"/>
                    </a:cubicBezTo>
                    <a:cubicBezTo>
                      <a:pt x="7964" y="22343"/>
                      <a:pt x="7910" y="22307"/>
                      <a:pt x="7856" y="22307"/>
                    </a:cubicBezTo>
                    <a:cubicBezTo>
                      <a:pt x="7803" y="22325"/>
                      <a:pt x="7785" y="22325"/>
                      <a:pt x="7767" y="22343"/>
                    </a:cubicBezTo>
                    <a:cubicBezTo>
                      <a:pt x="7856" y="22057"/>
                      <a:pt x="7946" y="21753"/>
                      <a:pt x="8017" y="21466"/>
                    </a:cubicBezTo>
                    <a:cubicBezTo>
                      <a:pt x="8089" y="21771"/>
                      <a:pt x="8214" y="22039"/>
                      <a:pt x="8411" y="22272"/>
                    </a:cubicBezTo>
                    <a:cubicBezTo>
                      <a:pt x="8425" y="22285"/>
                      <a:pt x="8441" y="22291"/>
                      <a:pt x="8457" y="22291"/>
                    </a:cubicBezTo>
                    <a:cubicBezTo>
                      <a:pt x="8483" y="22291"/>
                      <a:pt x="8507" y="22276"/>
                      <a:pt x="8518" y="22254"/>
                    </a:cubicBezTo>
                    <a:cubicBezTo>
                      <a:pt x="8626" y="21806"/>
                      <a:pt x="8429" y="21234"/>
                      <a:pt x="8214" y="20804"/>
                    </a:cubicBezTo>
                    <a:cubicBezTo>
                      <a:pt x="8357" y="20250"/>
                      <a:pt x="8500" y="19695"/>
                      <a:pt x="8644" y="19140"/>
                    </a:cubicBezTo>
                    <a:cubicBezTo>
                      <a:pt x="8662" y="19552"/>
                      <a:pt x="8769" y="19945"/>
                      <a:pt x="9002" y="20285"/>
                    </a:cubicBezTo>
                    <a:cubicBezTo>
                      <a:pt x="9010" y="20303"/>
                      <a:pt x="9033" y="20312"/>
                      <a:pt x="9055" y="20312"/>
                    </a:cubicBezTo>
                    <a:cubicBezTo>
                      <a:pt x="9078" y="20312"/>
                      <a:pt x="9100" y="20303"/>
                      <a:pt x="9109" y="20285"/>
                    </a:cubicBezTo>
                    <a:cubicBezTo>
                      <a:pt x="9324" y="19802"/>
                      <a:pt x="9109" y="19086"/>
                      <a:pt x="8769" y="18693"/>
                    </a:cubicBezTo>
                    <a:lnTo>
                      <a:pt x="8769" y="18657"/>
                    </a:lnTo>
                    <a:cubicBezTo>
                      <a:pt x="9109" y="17243"/>
                      <a:pt x="9395" y="15812"/>
                      <a:pt x="9610" y="14380"/>
                    </a:cubicBezTo>
                    <a:cubicBezTo>
                      <a:pt x="9717" y="14112"/>
                      <a:pt x="9843" y="13843"/>
                      <a:pt x="9986" y="13593"/>
                    </a:cubicBezTo>
                    <a:cubicBezTo>
                      <a:pt x="9998" y="13555"/>
                      <a:pt x="9966" y="13517"/>
                      <a:pt x="9934" y="13517"/>
                    </a:cubicBezTo>
                    <a:cubicBezTo>
                      <a:pt x="9920" y="13517"/>
                      <a:pt x="9907" y="13523"/>
                      <a:pt x="9896" y="13539"/>
                    </a:cubicBezTo>
                    <a:cubicBezTo>
                      <a:pt x="9860" y="13593"/>
                      <a:pt x="9843" y="13646"/>
                      <a:pt x="9807" y="13700"/>
                    </a:cubicBezTo>
                    <a:cubicBezTo>
                      <a:pt x="9798" y="13682"/>
                      <a:pt x="9784" y="13673"/>
                      <a:pt x="9771" y="13673"/>
                    </a:cubicBezTo>
                    <a:cubicBezTo>
                      <a:pt x="9758" y="13673"/>
                      <a:pt x="9744" y="13682"/>
                      <a:pt x="9735" y="13700"/>
                    </a:cubicBezTo>
                    <a:lnTo>
                      <a:pt x="9699" y="13736"/>
                    </a:lnTo>
                    <a:cubicBezTo>
                      <a:pt x="9753" y="13217"/>
                      <a:pt x="9807" y="12716"/>
                      <a:pt x="9860" y="12215"/>
                    </a:cubicBezTo>
                    <a:cubicBezTo>
                      <a:pt x="10039" y="14022"/>
                      <a:pt x="10326" y="15829"/>
                      <a:pt x="10612" y="17619"/>
                    </a:cubicBezTo>
                    <a:cubicBezTo>
                      <a:pt x="10612" y="17619"/>
                      <a:pt x="10612" y="17637"/>
                      <a:pt x="10594" y="17637"/>
                    </a:cubicBezTo>
                    <a:cubicBezTo>
                      <a:pt x="10218" y="18174"/>
                      <a:pt x="9968" y="18979"/>
                      <a:pt x="10201" y="19587"/>
                    </a:cubicBezTo>
                    <a:cubicBezTo>
                      <a:pt x="10212" y="19622"/>
                      <a:pt x="10254" y="19650"/>
                      <a:pt x="10292" y="19650"/>
                    </a:cubicBezTo>
                    <a:cubicBezTo>
                      <a:pt x="10312" y="19650"/>
                      <a:pt x="10331" y="19642"/>
                      <a:pt x="10344" y="19623"/>
                    </a:cubicBezTo>
                    <a:cubicBezTo>
                      <a:pt x="10558" y="19355"/>
                      <a:pt x="10719" y="19033"/>
                      <a:pt x="10791" y="18675"/>
                    </a:cubicBezTo>
                    <a:cubicBezTo>
                      <a:pt x="11006" y="19981"/>
                      <a:pt x="11203" y="21252"/>
                      <a:pt x="11382" y="22504"/>
                    </a:cubicBezTo>
                    <a:lnTo>
                      <a:pt x="11650" y="24562"/>
                    </a:lnTo>
                    <a:cubicBezTo>
                      <a:pt x="11328" y="24974"/>
                      <a:pt x="11149" y="25511"/>
                      <a:pt x="11167" y="26048"/>
                    </a:cubicBezTo>
                    <a:cubicBezTo>
                      <a:pt x="11167" y="26086"/>
                      <a:pt x="11212" y="26123"/>
                      <a:pt x="11257" y="26123"/>
                    </a:cubicBezTo>
                    <a:cubicBezTo>
                      <a:pt x="11275" y="26123"/>
                      <a:pt x="11294" y="26117"/>
                      <a:pt x="11310" y="26101"/>
                    </a:cubicBezTo>
                    <a:cubicBezTo>
                      <a:pt x="11507" y="25869"/>
                      <a:pt x="11668" y="25600"/>
                      <a:pt x="11757" y="25314"/>
                    </a:cubicBezTo>
                    <a:cubicBezTo>
                      <a:pt x="11865" y="26191"/>
                      <a:pt x="11972" y="27050"/>
                      <a:pt x="12097" y="27927"/>
                    </a:cubicBezTo>
                    <a:cubicBezTo>
                      <a:pt x="11775" y="28517"/>
                      <a:pt x="11417" y="29090"/>
                      <a:pt x="11024" y="29644"/>
                    </a:cubicBezTo>
                    <a:cubicBezTo>
                      <a:pt x="11015" y="29636"/>
                      <a:pt x="11006" y="29631"/>
                      <a:pt x="10997" y="29631"/>
                    </a:cubicBezTo>
                    <a:cubicBezTo>
                      <a:pt x="10988" y="29631"/>
                      <a:pt x="10979" y="29636"/>
                      <a:pt x="10970" y="29644"/>
                    </a:cubicBezTo>
                    <a:cubicBezTo>
                      <a:pt x="10785" y="29744"/>
                      <a:pt x="10577" y="29799"/>
                      <a:pt x="10365" y="29799"/>
                    </a:cubicBezTo>
                    <a:cubicBezTo>
                      <a:pt x="10310" y="29799"/>
                      <a:pt x="10255" y="29795"/>
                      <a:pt x="10201" y="29788"/>
                    </a:cubicBezTo>
                    <a:cubicBezTo>
                      <a:pt x="10290" y="29680"/>
                      <a:pt x="10397" y="29591"/>
                      <a:pt x="10505" y="29519"/>
                    </a:cubicBezTo>
                    <a:cubicBezTo>
                      <a:pt x="10684" y="29430"/>
                      <a:pt x="10881" y="29394"/>
                      <a:pt x="11077" y="29394"/>
                    </a:cubicBezTo>
                    <a:cubicBezTo>
                      <a:pt x="11131" y="29394"/>
                      <a:pt x="11167" y="29322"/>
                      <a:pt x="11113" y="29287"/>
                    </a:cubicBezTo>
                    <a:cubicBezTo>
                      <a:pt x="11037" y="29250"/>
                      <a:pt x="10958" y="29234"/>
                      <a:pt x="10878" y="29234"/>
                    </a:cubicBezTo>
                    <a:cubicBezTo>
                      <a:pt x="10530" y="29234"/>
                      <a:pt x="10175" y="29543"/>
                      <a:pt x="9986" y="29806"/>
                    </a:cubicBezTo>
                    <a:cubicBezTo>
                      <a:pt x="9968" y="29841"/>
                      <a:pt x="9986" y="29895"/>
                      <a:pt x="10039" y="29913"/>
                    </a:cubicBezTo>
                    <a:cubicBezTo>
                      <a:pt x="10138" y="29937"/>
                      <a:pt x="10236" y="29949"/>
                      <a:pt x="10333" y="29949"/>
                    </a:cubicBezTo>
                    <a:cubicBezTo>
                      <a:pt x="10520" y="29949"/>
                      <a:pt x="10704" y="29906"/>
                      <a:pt x="10881" y="29823"/>
                    </a:cubicBezTo>
                    <a:lnTo>
                      <a:pt x="10881" y="29823"/>
                    </a:lnTo>
                    <a:cubicBezTo>
                      <a:pt x="10558" y="30217"/>
                      <a:pt x="10236" y="30611"/>
                      <a:pt x="9878" y="30969"/>
                    </a:cubicBezTo>
                    <a:cubicBezTo>
                      <a:pt x="9682" y="31183"/>
                      <a:pt x="9467" y="31380"/>
                      <a:pt x="9252" y="31595"/>
                    </a:cubicBezTo>
                    <a:cubicBezTo>
                      <a:pt x="8787" y="31828"/>
                      <a:pt x="8304" y="32025"/>
                      <a:pt x="7803" y="32203"/>
                    </a:cubicBezTo>
                    <a:cubicBezTo>
                      <a:pt x="6693" y="32651"/>
                      <a:pt x="5530" y="32937"/>
                      <a:pt x="4349" y="33062"/>
                    </a:cubicBezTo>
                    <a:cubicBezTo>
                      <a:pt x="4295" y="33062"/>
                      <a:pt x="4295" y="33152"/>
                      <a:pt x="4349" y="33152"/>
                    </a:cubicBezTo>
                    <a:cubicBezTo>
                      <a:pt x="4395" y="33153"/>
                      <a:pt x="4442" y="33154"/>
                      <a:pt x="4488" y="33154"/>
                    </a:cubicBezTo>
                    <a:cubicBezTo>
                      <a:pt x="5756" y="33154"/>
                      <a:pt x="6896" y="32688"/>
                      <a:pt x="8053" y="32221"/>
                    </a:cubicBezTo>
                    <a:cubicBezTo>
                      <a:pt x="8292" y="32137"/>
                      <a:pt x="8530" y="32053"/>
                      <a:pt x="8760" y="31951"/>
                    </a:cubicBezTo>
                    <a:lnTo>
                      <a:pt x="8760" y="31951"/>
                    </a:lnTo>
                    <a:cubicBezTo>
                      <a:pt x="8158" y="32247"/>
                      <a:pt x="7617" y="32630"/>
                      <a:pt x="7033" y="32955"/>
                    </a:cubicBezTo>
                    <a:cubicBezTo>
                      <a:pt x="6264" y="33385"/>
                      <a:pt x="5387" y="33438"/>
                      <a:pt x="4528" y="33438"/>
                    </a:cubicBezTo>
                    <a:cubicBezTo>
                      <a:pt x="4426" y="33438"/>
                      <a:pt x="4238" y="33443"/>
                      <a:pt x="4021" y="33443"/>
                    </a:cubicBezTo>
                    <a:cubicBezTo>
                      <a:pt x="3281" y="33443"/>
                      <a:pt x="2196" y="33389"/>
                      <a:pt x="2971" y="32919"/>
                    </a:cubicBezTo>
                    <a:cubicBezTo>
                      <a:pt x="4259" y="32132"/>
                      <a:pt x="5369" y="31899"/>
                      <a:pt x="6854" y="31881"/>
                    </a:cubicBezTo>
                    <a:cubicBezTo>
                      <a:pt x="7820" y="31846"/>
                      <a:pt x="8715" y="31720"/>
                      <a:pt x="9556" y="31219"/>
                    </a:cubicBezTo>
                    <a:cubicBezTo>
                      <a:pt x="9588" y="31203"/>
                      <a:pt x="9563" y="31145"/>
                      <a:pt x="9532" y="31145"/>
                    </a:cubicBezTo>
                    <a:cubicBezTo>
                      <a:pt x="9528" y="31145"/>
                      <a:pt x="9524" y="31146"/>
                      <a:pt x="9520" y="31148"/>
                    </a:cubicBezTo>
                    <a:cubicBezTo>
                      <a:pt x="8089" y="31720"/>
                      <a:pt x="6711" y="31667"/>
                      <a:pt x="5226" y="31792"/>
                    </a:cubicBezTo>
                    <a:cubicBezTo>
                      <a:pt x="4098" y="31881"/>
                      <a:pt x="3132" y="32669"/>
                      <a:pt x="2166" y="33188"/>
                    </a:cubicBezTo>
                    <a:cubicBezTo>
                      <a:pt x="2112" y="33223"/>
                      <a:pt x="2130" y="33313"/>
                      <a:pt x="2201" y="33349"/>
                    </a:cubicBezTo>
                    <a:cubicBezTo>
                      <a:pt x="3020" y="33479"/>
                      <a:pt x="3830" y="33594"/>
                      <a:pt x="4654" y="33594"/>
                    </a:cubicBezTo>
                    <a:cubicBezTo>
                      <a:pt x="5073" y="33594"/>
                      <a:pt x="5495" y="33564"/>
                      <a:pt x="5924" y="33492"/>
                    </a:cubicBezTo>
                    <a:cubicBezTo>
                      <a:pt x="6890" y="33331"/>
                      <a:pt x="7713" y="32705"/>
                      <a:pt x="8554" y="32203"/>
                    </a:cubicBezTo>
                    <a:lnTo>
                      <a:pt x="8554" y="32203"/>
                    </a:lnTo>
                    <a:cubicBezTo>
                      <a:pt x="8017" y="32687"/>
                      <a:pt x="7480" y="33152"/>
                      <a:pt x="6944" y="33653"/>
                    </a:cubicBezTo>
                    <a:cubicBezTo>
                      <a:pt x="6425" y="34154"/>
                      <a:pt x="5924" y="34601"/>
                      <a:pt x="5369" y="35031"/>
                    </a:cubicBezTo>
                    <a:cubicBezTo>
                      <a:pt x="5154" y="34924"/>
                      <a:pt x="4904" y="34888"/>
                      <a:pt x="4653" y="34888"/>
                    </a:cubicBezTo>
                    <a:cubicBezTo>
                      <a:pt x="4528" y="34924"/>
                      <a:pt x="4295" y="35031"/>
                      <a:pt x="4313" y="35210"/>
                    </a:cubicBezTo>
                    <a:cubicBezTo>
                      <a:pt x="4349" y="35371"/>
                      <a:pt x="4546" y="35407"/>
                      <a:pt x="4653" y="35442"/>
                    </a:cubicBezTo>
                    <a:lnTo>
                      <a:pt x="4760" y="35478"/>
                    </a:lnTo>
                    <a:cubicBezTo>
                      <a:pt x="4438" y="35693"/>
                      <a:pt x="4116" y="35926"/>
                      <a:pt x="3776" y="36122"/>
                    </a:cubicBezTo>
                    <a:cubicBezTo>
                      <a:pt x="3763" y="36096"/>
                      <a:pt x="3740" y="36080"/>
                      <a:pt x="3722" y="36080"/>
                    </a:cubicBezTo>
                    <a:cubicBezTo>
                      <a:pt x="3715" y="36080"/>
                      <a:pt x="3709" y="36082"/>
                      <a:pt x="3705" y="36087"/>
                    </a:cubicBezTo>
                    <a:lnTo>
                      <a:pt x="3615" y="36087"/>
                    </a:lnTo>
                    <a:cubicBezTo>
                      <a:pt x="3526" y="36015"/>
                      <a:pt x="3436" y="35961"/>
                      <a:pt x="3329" y="35944"/>
                    </a:cubicBezTo>
                    <a:cubicBezTo>
                      <a:pt x="3321" y="35936"/>
                      <a:pt x="3314" y="35932"/>
                      <a:pt x="3307" y="35932"/>
                    </a:cubicBezTo>
                    <a:cubicBezTo>
                      <a:pt x="3296" y="35932"/>
                      <a:pt x="3286" y="35940"/>
                      <a:pt x="3275" y="35961"/>
                    </a:cubicBezTo>
                    <a:lnTo>
                      <a:pt x="3186" y="35961"/>
                    </a:lnTo>
                    <a:cubicBezTo>
                      <a:pt x="2649" y="35031"/>
                      <a:pt x="1843" y="34136"/>
                      <a:pt x="698" y="34136"/>
                    </a:cubicBezTo>
                    <a:cubicBezTo>
                      <a:pt x="627" y="34136"/>
                      <a:pt x="591" y="34190"/>
                      <a:pt x="627" y="34244"/>
                    </a:cubicBezTo>
                    <a:cubicBezTo>
                      <a:pt x="788" y="34673"/>
                      <a:pt x="1038" y="35067"/>
                      <a:pt x="1378" y="35371"/>
                    </a:cubicBezTo>
                    <a:cubicBezTo>
                      <a:pt x="1324" y="35367"/>
                      <a:pt x="1270" y="35365"/>
                      <a:pt x="1216" y="35365"/>
                    </a:cubicBezTo>
                    <a:cubicBezTo>
                      <a:pt x="788" y="35365"/>
                      <a:pt x="368" y="35490"/>
                      <a:pt x="18" y="35729"/>
                    </a:cubicBezTo>
                    <a:cubicBezTo>
                      <a:pt x="0" y="35747"/>
                      <a:pt x="0" y="35782"/>
                      <a:pt x="18" y="35818"/>
                    </a:cubicBezTo>
                    <a:lnTo>
                      <a:pt x="54" y="35800"/>
                    </a:lnTo>
                    <a:cubicBezTo>
                      <a:pt x="297" y="36303"/>
                      <a:pt x="893" y="36468"/>
                      <a:pt x="1508" y="36468"/>
                    </a:cubicBezTo>
                    <a:cubicBezTo>
                      <a:pt x="1572" y="36468"/>
                      <a:pt x="1636" y="36466"/>
                      <a:pt x="1700" y="36463"/>
                    </a:cubicBezTo>
                    <a:lnTo>
                      <a:pt x="1700" y="36463"/>
                    </a:lnTo>
                    <a:lnTo>
                      <a:pt x="1450" y="36570"/>
                    </a:lnTo>
                    <a:cubicBezTo>
                      <a:pt x="1074" y="36713"/>
                      <a:pt x="358" y="36981"/>
                      <a:pt x="322" y="37465"/>
                    </a:cubicBezTo>
                    <a:cubicBezTo>
                      <a:pt x="303" y="37780"/>
                      <a:pt x="581" y="37867"/>
                      <a:pt x="883" y="37867"/>
                    </a:cubicBezTo>
                    <a:cubicBezTo>
                      <a:pt x="1130" y="37867"/>
                      <a:pt x="1393" y="37809"/>
                      <a:pt x="1521" y="37769"/>
                    </a:cubicBezTo>
                    <a:cubicBezTo>
                      <a:pt x="1665" y="37715"/>
                      <a:pt x="1790" y="37661"/>
                      <a:pt x="1915" y="37590"/>
                    </a:cubicBezTo>
                    <a:lnTo>
                      <a:pt x="1915" y="37590"/>
                    </a:lnTo>
                    <a:cubicBezTo>
                      <a:pt x="1575" y="37984"/>
                      <a:pt x="1342" y="38449"/>
                      <a:pt x="1235" y="38950"/>
                    </a:cubicBezTo>
                    <a:cubicBezTo>
                      <a:pt x="1217" y="39004"/>
                      <a:pt x="1253" y="39039"/>
                      <a:pt x="1307" y="39039"/>
                    </a:cubicBezTo>
                    <a:cubicBezTo>
                      <a:pt x="1951" y="39039"/>
                      <a:pt x="2362" y="38628"/>
                      <a:pt x="2667" y="38109"/>
                    </a:cubicBezTo>
                    <a:lnTo>
                      <a:pt x="2667" y="38109"/>
                    </a:lnTo>
                    <a:cubicBezTo>
                      <a:pt x="2541" y="38753"/>
                      <a:pt x="2792" y="39433"/>
                      <a:pt x="3275" y="40059"/>
                    </a:cubicBezTo>
                    <a:cubicBezTo>
                      <a:pt x="3284" y="40086"/>
                      <a:pt x="3306" y="40100"/>
                      <a:pt x="3329" y="40100"/>
                    </a:cubicBezTo>
                    <a:cubicBezTo>
                      <a:pt x="3351" y="40100"/>
                      <a:pt x="3373" y="40086"/>
                      <a:pt x="3382" y="40059"/>
                    </a:cubicBezTo>
                    <a:cubicBezTo>
                      <a:pt x="3597" y="39594"/>
                      <a:pt x="3722" y="39075"/>
                      <a:pt x="3758" y="38556"/>
                    </a:cubicBezTo>
                    <a:cubicBezTo>
                      <a:pt x="3830" y="38682"/>
                      <a:pt x="3901" y="38807"/>
                      <a:pt x="3955" y="38932"/>
                    </a:cubicBezTo>
                    <a:cubicBezTo>
                      <a:pt x="3973" y="38968"/>
                      <a:pt x="4009" y="38986"/>
                      <a:pt x="4045" y="38986"/>
                    </a:cubicBezTo>
                    <a:cubicBezTo>
                      <a:pt x="4062" y="39004"/>
                      <a:pt x="4080" y="39004"/>
                      <a:pt x="4098" y="39004"/>
                    </a:cubicBezTo>
                    <a:lnTo>
                      <a:pt x="4134" y="39004"/>
                    </a:lnTo>
                    <a:cubicBezTo>
                      <a:pt x="4170" y="39004"/>
                      <a:pt x="4188" y="38986"/>
                      <a:pt x="4206" y="38950"/>
                    </a:cubicBezTo>
                    <a:cubicBezTo>
                      <a:pt x="4474" y="38127"/>
                      <a:pt x="4546" y="36964"/>
                      <a:pt x="3848" y="36337"/>
                    </a:cubicBezTo>
                    <a:cubicBezTo>
                      <a:pt x="3866" y="36319"/>
                      <a:pt x="3866" y="36284"/>
                      <a:pt x="3848" y="36248"/>
                    </a:cubicBezTo>
                    <a:cubicBezTo>
                      <a:pt x="4295" y="36033"/>
                      <a:pt x="4742" y="35782"/>
                      <a:pt x="5154" y="35514"/>
                    </a:cubicBezTo>
                    <a:cubicBezTo>
                      <a:pt x="5190" y="35496"/>
                      <a:pt x="5226" y="35496"/>
                      <a:pt x="5279" y="35460"/>
                    </a:cubicBezTo>
                    <a:cubicBezTo>
                      <a:pt x="5297" y="35460"/>
                      <a:pt x="5297" y="35425"/>
                      <a:pt x="5297" y="35407"/>
                    </a:cubicBezTo>
                    <a:cubicBezTo>
                      <a:pt x="5637" y="35174"/>
                      <a:pt x="5959" y="34924"/>
                      <a:pt x="6299" y="34655"/>
                    </a:cubicBezTo>
                    <a:lnTo>
                      <a:pt x="6299" y="34655"/>
                    </a:lnTo>
                    <a:cubicBezTo>
                      <a:pt x="6085" y="34977"/>
                      <a:pt x="5995" y="35389"/>
                      <a:pt x="6156" y="35711"/>
                    </a:cubicBezTo>
                    <a:cubicBezTo>
                      <a:pt x="6167" y="35732"/>
                      <a:pt x="6189" y="35741"/>
                      <a:pt x="6214" y="35741"/>
                    </a:cubicBezTo>
                    <a:cubicBezTo>
                      <a:pt x="6231" y="35741"/>
                      <a:pt x="6249" y="35736"/>
                      <a:pt x="6264" y="35729"/>
                    </a:cubicBezTo>
                    <a:cubicBezTo>
                      <a:pt x="6568" y="35407"/>
                      <a:pt x="6693" y="34959"/>
                      <a:pt x="6586" y="34548"/>
                    </a:cubicBezTo>
                    <a:cubicBezTo>
                      <a:pt x="6604" y="34494"/>
                      <a:pt x="6639" y="34440"/>
                      <a:pt x="6657" y="34387"/>
                    </a:cubicBezTo>
                    <a:cubicBezTo>
                      <a:pt x="6657" y="34369"/>
                      <a:pt x="6657" y="34351"/>
                      <a:pt x="6657" y="34351"/>
                    </a:cubicBezTo>
                    <a:cubicBezTo>
                      <a:pt x="7606" y="33528"/>
                      <a:pt x="8500" y="32633"/>
                      <a:pt x="9359" y="31810"/>
                    </a:cubicBezTo>
                    <a:lnTo>
                      <a:pt x="9413" y="31774"/>
                    </a:lnTo>
                    <a:cubicBezTo>
                      <a:pt x="9431" y="31774"/>
                      <a:pt x="9431" y="31756"/>
                      <a:pt x="9431" y="31738"/>
                    </a:cubicBezTo>
                    <a:lnTo>
                      <a:pt x="9753" y="31434"/>
                    </a:lnTo>
                    <a:cubicBezTo>
                      <a:pt x="9878" y="31327"/>
                      <a:pt x="10004" y="31201"/>
                      <a:pt x="10111" y="31076"/>
                    </a:cubicBezTo>
                    <a:cubicBezTo>
                      <a:pt x="10183" y="30987"/>
                      <a:pt x="10272" y="30915"/>
                      <a:pt x="10362" y="30826"/>
                    </a:cubicBezTo>
                    <a:lnTo>
                      <a:pt x="10362" y="30826"/>
                    </a:lnTo>
                    <a:cubicBezTo>
                      <a:pt x="9950" y="31631"/>
                      <a:pt x="9628" y="32472"/>
                      <a:pt x="9413" y="33367"/>
                    </a:cubicBezTo>
                    <a:cubicBezTo>
                      <a:pt x="9288" y="33832"/>
                      <a:pt x="9163" y="34333"/>
                      <a:pt x="9019" y="34816"/>
                    </a:cubicBezTo>
                    <a:cubicBezTo>
                      <a:pt x="8823" y="34906"/>
                      <a:pt x="8644" y="35049"/>
                      <a:pt x="8518" y="35228"/>
                    </a:cubicBezTo>
                    <a:cubicBezTo>
                      <a:pt x="8375" y="35371"/>
                      <a:pt x="8286" y="35586"/>
                      <a:pt x="8286" y="35800"/>
                    </a:cubicBezTo>
                    <a:cubicBezTo>
                      <a:pt x="8286" y="35845"/>
                      <a:pt x="8334" y="35877"/>
                      <a:pt x="8381" y="35877"/>
                    </a:cubicBezTo>
                    <a:cubicBezTo>
                      <a:pt x="8391" y="35877"/>
                      <a:pt x="8401" y="35875"/>
                      <a:pt x="8411" y="35872"/>
                    </a:cubicBezTo>
                    <a:cubicBezTo>
                      <a:pt x="8590" y="35747"/>
                      <a:pt x="8751" y="35586"/>
                      <a:pt x="8876" y="35407"/>
                    </a:cubicBezTo>
                    <a:lnTo>
                      <a:pt x="8876" y="35407"/>
                    </a:lnTo>
                    <a:cubicBezTo>
                      <a:pt x="8697" y="36069"/>
                      <a:pt x="8590" y="36767"/>
                      <a:pt x="8536" y="37465"/>
                    </a:cubicBezTo>
                    <a:cubicBezTo>
                      <a:pt x="8523" y="37451"/>
                      <a:pt x="8506" y="37445"/>
                      <a:pt x="8489" y="37445"/>
                    </a:cubicBezTo>
                    <a:cubicBezTo>
                      <a:pt x="8462" y="37445"/>
                      <a:pt x="8433" y="37460"/>
                      <a:pt x="8411" y="37483"/>
                    </a:cubicBezTo>
                    <a:lnTo>
                      <a:pt x="8304" y="37644"/>
                    </a:lnTo>
                    <a:cubicBezTo>
                      <a:pt x="8268" y="37715"/>
                      <a:pt x="8232" y="37787"/>
                      <a:pt x="8196" y="37840"/>
                    </a:cubicBezTo>
                    <a:cubicBezTo>
                      <a:pt x="7230" y="38109"/>
                      <a:pt x="6264" y="39183"/>
                      <a:pt x="6621" y="40167"/>
                    </a:cubicBezTo>
                    <a:cubicBezTo>
                      <a:pt x="6629" y="40195"/>
                      <a:pt x="6650" y="40207"/>
                      <a:pt x="6672" y="40207"/>
                    </a:cubicBezTo>
                    <a:cubicBezTo>
                      <a:pt x="6705" y="40207"/>
                      <a:pt x="6740" y="40181"/>
                      <a:pt x="6729" y="40149"/>
                    </a:cubicBezTo>
                    <a:cubicBezTo>
                      <a:pt x="6407" y="39236"/>
                      <a:pt x="7266" y="38485"/>
                      <a:pt x="8071" y="38073"/>
                    </a:cubicBezTo>
                    <a:lnTo>
                      <a:pt x="8071" y="38073"/>
                    </a:lnTo>
                    <a:cubicBezTo>
                      <a:pt x="8017" y="38180"/>
                      <a:pt x="7964" y="38270"/>
                      <a:pt x="7910" y="38377"/>
                    </a:cubicBezTo>
                    <a:cubicBezTo>
                      <a:pt x="7892" y="38413"/>
                      <a:pt x="7874" y="38449"/>
                      <a:pt x="7856" y="38485"/>
                    </a:cubicBezTo>
                    <a:cubicBezTo>
                      <a:pt x="7856" y="38503"/>
                      <a:pt x="7856" y="38520"/>
                      <a:pt x="7856" y="38520"/>
                    </a:cubicBezTo>
                    <a:cubicBezTo>
                      <a:pt x="7158" y="39039"/>
                      <a:pt x="6747" y="39880"/>
                      <a:pt x="6818" y="40757"/>
                    </a:cubicBezTo>
                    <a:cubicBezTo>
                      <a:pt x="6818" y="40793"/>
                      <a:pt x="6854" y="40811"/>
                      <a:pt x="6890" y="40811"/>
                    </a:cubicBezTo>
                    <a:cubicBezTo>
                      <a:pt x="7158" y="40739"/>
                      <a:pt x="7391" y="40560"/>
                      <a:pt x="7534" y="40310"/>
                    </a:cubicBezTo>
                    <a:lnTo>
                      <a:pt x="7534" y="40310"/>
                    </a:lnTo>
                    <a:cubicBezTo>
                      <a:pt x="7516" y="40614"/>
                      <a:pt x="7516" y="40918"/>
                      <a:pt x="7534" y="41205"/>
                    </a:cubicBezTo>
                    <a:cubicBezTo>
                      <a:pt x="7534" y="41258"/>
                      <a:pt x="7570" y="41276"/>
                      <a:pt x="7606" y="41276"/>
                    </a:cubicBezTo>
                    <a:cubicBezTo>
                      <a:pt x="8035" y="41115"/>
                      <a:pt x="8339" y="40739"/>
                      <a:pt x="8447" y="40310"/>
                    </a:cubicBezTo>
                    <a:cubicBezTo>
                      <a:pt x="8545" y="40478"/>
                      <a:pt x="8874" y="40954"/>
                      <a:pt x="9098" y="40954"/>
                    </a:cubicBezTo>
                    <a:cubicBezTo>
                      <a:pt x="9160" y="40954"/>
                      <a:pt x="9213" y="40918"/>
                      <a:pt x="9252" y="40829"/>
                    </a:cubicBezTo>
                    <a:cubicBezTo>
                      <a:pt x="9270" y="40900"/>
                      <a:pt x="9288" y="40972"/>
                      <a:pt x="9306" y="41044"/>
                    </a:cubicBezTo>
                    <a:cubicBezTo>
                      <a:pt x="9306" y="41082"/>
                      <a:pt x="9343" y="41112"/>
                      <a:pt x="9377" y="41112"/>
                    </a:cubicBezTo>
                    <a:cubicBezTo>
                      <a:pt x="9390" y="41112"/>
                      <a:pt x="9403" y="41107"/>
                      <a:pt x="9413" y="41097"/>
                    </a:cubicBezTo>
                    <a:cubicBezTo>
                      <a:pt x="10022" y="40578"/>
                      <a:pt x="9986" y="38878"/>
                      <a:pt x="9252" y="38377"/>
                    </a:cubicBezTo>
                    <a:lnTo>
                      <a:pt x="9252" y="38377"/>
                    </a:lnTo>
                    <a:cubicBezTo>
                      <a:pt x="9574" y="38449"/>
                      <a:pt x="9878" y="38628"/>
                      <a:pt x="10111" y="38860"/>
                    </a:cubicBezTo>
                    <a:cubicBezTo>
                      <a:pt x="10272" y="39022"/>
                      <a:pt x="10362" y="39236"/>
                      <a:pt x="10397" y="39469"/>
                    </a:cubicBezTo>
                    <a:cubicBezTo>
                      <a:pt x="10433" y="39737"/>
                      <a:pt x="10254" y="39952"/>
                      <a:pt x="10147" y="40185"/>
                    </a:cubicBezTo>
                    <a:cubicBezTo>
                      <a:pt x="10133" y="40198"/>
                      <a:pt x="10151" y="40233"/>
                      <a:pt x="10168" y="40233"/>
                    </a:cubicBezTo>
                    <a:cubicBezTo>
                      <a:pt x="10173" y="40233"/>
                      <a:pt x="10178" y="40229"/>
                      <a:pt x="10183" y="40220"/>
                    </a:cubicBezTo>
                    <a:cubicBezTo>
                      <a:pt x="10594" y="39952"/>
                      <a:pt x="10612" y="39415"/>
                      <a:pt x="10397" y="39004"/>
                    </a:cubicBezTo>
                    <a:cubicBezTo>
                      <a:pt x="10111" y="38556"/>
                      <a:pt x="9646" y="38288"/>
                      <a:pt x="9109" y="38252"/>
                    </a:cubicBezTo>
                    <a:cubicBezTo>
                      <a:pt x="9109" y="38252"/>
                      <a:pt x="9091" y="38270"/>
                      <a:pt x="9091" y="38288"/>
                    </a:cubicBezTo>
                    <a:cubicBezTo>
                      <a:pt x="9037" y="38270"/>
                      <a:pt x="9002" y="38252"/>
                      <a:pt x="8966" y="38234"/>
                    </a:cubicBezTo>
                    <a:cubicBezTo>
                      <a:pt x="8912" y="38055"/>
                      <a:pt x="8876" y="37876"/>
                      <a:pt x="8858" y="37697"/>
                    </a:cubicBezTo>
                    <a:cubicBezTo>
                      <a:pt x="8858" y="37648"/>
                      <a:pt x="8821" y="37621"/>
                      <a:pt x="8781" y="37621"/>
                    </a:cubicBezTo>
                    <a:cubicBezTo>
                      <a:pt x="8748" y="37621"/>
                      <a:pt x="8713" y="37639"/>
                      <a:pt x="8697" y="37679"/>
                    </a:cubicBezTo>
                    <a:cubicBezTo>
                      <a:pt x="8681" y="37679"/>
                      <a:pt x="8664" y="37679"/>
                      <a:pt x="8662" y="37694"/>
                    </a:cubicBezTo>
                    <a:lnTo>
                      <a:pt x="8662" y="37694"/>
                    </a:lnTo>
                    <a:cubicBezTo>
                      <a:pt x="8769" y="36335"/>
                      <a:pt x="9020" y="34994"/>
                      <a:pt x="9413" y="33689"/>
                    </a:cubicBezTo>
                    <a:lnTo>
                      <a:pt x="9413" y="33689"/>
                    </a:lnTo>
                    <a:cubicBezTo>
                      <a:pt x="9342" y="34190"/>
                      <a:pt x="9342" y="34709"/>
                      <a:pt x="9431" y="35210"/>
                    </a:cubicBezTo>
                    <a:cubicBezTo>
                      <a:pt x="9592" y="36355"/>
                      <a:pt x="10594" y="36838"/>
                      <a:pt x="11095" y="37805"/>
                    </a:cubicBezTo>
                    <a:cubicBezTo>
                      <a:pt x="11108" y="37823"/>
                      <a:pt x="11127" y="37831"/>
                      <a:pt x="11145" y="37831"/>
                    </a:cubicBezTo>
                    <a:cubicBezTo>
                      <a:pt x="11180" y="37831"/>
                      <a:pt x="11214" y="37804"/>
                      <a:pt x="11203" y="37769"/>
                    </a:cubicBezTo>
                    <a:cubicBezTo>
                      <a:pt x="10916" y="36677"/>
                      <a:pt x="11059" y="35532"/>
                      <a:pt x="10916" y="34422"/>
                    </a:cubicBezTo>
                    <a:cubicBezTo>
                      <a:pt x="10773" y="33241"/>
                      <a:pt x="10201" y="32311"/>
                      <a:pt x="10397" y="31076"/>
                    </a:cubicBezTo>
                    <a:cubicBezTo>
                      <a:pt x="10541" y="30790"/>
                      <a:pt x="10684" y="30503"/>
                      <a:pt x="10845" y="30235"/>
                    </a:cubicBezTo>
                    <a:cubicBezTo>
                      <a:pt x="11346" y="29627"/>
                      <a:pt x="11793" y="29000"/>
                      <a:pt x="12169" y="28320"/>
                    </a:cubicBezTo>
                    <a:cubicBezTo>
                      <a:pt x="12276" y="29179"/>
                      <a:pt x="12366" y="30038"/>
                      <a:pt x="12455" y="30915"/>
                    </a:cubicBezTo>
                    <a:cubicBezTo>
                      <a:pt x="12169" y="31291"/>
                      <a:pt x="12062" y="31756"/>
                      <a:pt x="12151" y="32203"/>
                    </a:cubicBezTo>
                    <a:cubicBezTo>
                      <a:pt x="12163" y="32238"/>
                      <a:pt x="12189" y="32258"/>
                      <a:pt x="12216" y="32258"/>
                    </a:cubicBezTo>
                    <a:cubicBezTo>
                      <a:pt x="12231" y="32258"/>
                      <a:pt x="12246" y="32252"/>
                      <a:pt x="12258" y="32239"/>
                    </a:cubicBezTo>
                    <a:cubicBezTo>
                      <a:pt x="12384" y="32150"/>
                      <a:pt x="12473" y="32025"/>
                      <a:pt x="12545" y="31881"/>
                    </a:cubicBezTo>
                    <a:cubicBezTo>
                      <a:pt x="12634" y="32937"/>
                      <a:pt x="12706" y="33975"/>
                      <a:pt x="12742" y="35031"/>
                    </a:cubicBezTo>
                    <a:cubicBezTo>
                      <a:pt x="12760" y="35299"/>
                      <a:pt x="12760" y="35550"/>
                      <a:pt x="12760" y="35800"/>
                    </a:cubicBezTo>
                    <a:cubicBezTo>
                      <a:pt x="12402" y="36194"/>
                      <a:pt x="12205" y="36695"/>
                      <a:pt x="12223" y="37232"/>
                    </a:cubicBezTo>
                    <a:cubicBezTo>
                      <a:pt x="12223" y="37267"/>
                      <a:pt x="12253" y="37294"/>
                      <a:pt x="12289" y="37294"/>
                    </a:cubicBezTo>
                    <a:cubicBezTo>
                      <a:pt x="12308" y="37294"/>
                      <a:pt x="12329" y="37287"/>
                      <a:pt x="12348" y="37268"/>
                    </a:cubicBezTo>
                    <a:cubicBezTo>
                      <a:pt x="12527" y="37089"/>
                      <a:pt x="12670" y="36856"/>
                      <a:pt x="12760" y="36606"/>
                    </a:cubicBezTo>
                    <a:lnTo>
                      <a:pt x="12760" y="36606"/>
                    </a:lnTo>
                    <a:cubicBezTo>
                      <a:pt x="12760" y="36946"/>
                      <a:pt x="12742" y="37286"/>
                      <a:pt x="12724" y="37626"/>
                    </a:cubicBezTo>
                    <a:cubicBezTo>
                      <a:pt x="12724" y="37626"/>
                      <a:pt x="12724" y="37644"/>
                      <a:pt x="12724" y="37644"/>
                    </a:cubicBezTo>
                    <a:cubicBezTo>
                      <a:pt x="12634" y="39648"/>
                      <a:pt x="11614" y="41473"/>
                      <a:pt x="10541" y="43119"/>
                    </a:cubicBezTo>
                    <a:cubicBezTo>
                      <a:pt x="9717" y="44354"/>
                      <a:pt x="8590" y="45356"/>
                      <a:pt x="8035" y="46752"/>
                    </a:cubicBezTo>
                    <a:cubicBezTo>
                      <a:pt x="7999" y="46537"/>
                      <a:pt x="8035" y="46305"/>
                      <a:pt x="8125" y="46108"/>
                    </a:cubicBezTo>
                    <a:cubicBezTo>
                      <a:pt x="8178" y="45840"/>
                      <a:pt x="8268" y="45571"/>
                      <a:pt x="8357" y="45321"/>
                    </a:cubicBezTo>
                    <a:cubicBezTo>
                      <a:pt x="8626" y="44569"/>
                      <a:pt x="8984" y="43853"/>
                      <a:pt x="9413" y="43173"/>
                    </a:cubicBezTo>
                    <a:cubicBezTo>
                      <a:pt x="10111" y="42028"/>
                      <a:pt x="11203" y="41187"/>
                      <a:pt x="12008" y="40113"/>
                    </a:cubicBezTo>
                    <a:cubicBezTo>
                      <a:pt x="12023" y="40084"/>
                      <a:pt x="11989" y="40055"/>
                      <a:pt x="11957" y="40055"/>
                    </a:cubicBezTo>
                    <a:cubicBezTo>
                      <a:pt x="11950" y="40055"/>
                      <a:pt x="11943" y="40056"/>
                      <a:pt x="11936" y="40059"/>
                    </a:cubicBezTo>
                    <a:cubicBezTo>
                      <a:pt x="9896" y="42028"/>
                      <a:pt x="7999" y="44318"/>
                      <a:pt x="7785" y="47253"/>
                    </a:cubicBezTo>
                    <a:cubicBezTo>
                      <a:pt x="7785" y="47288"/>
                      <a:pt x="7815" y="47316"/>
                      <a:pt x="7851" y="47316"/>
                    </a:cubicBezTo>
                    <a:cubicBezTo>
                      <a:pt x="7870" y="47316"/>
                      <a:pt x="7891" y="47308"/>
                      <a:pt x="7910" y="47289"/>
                    </a:cubicBezTo>
                    <a:cubicBezTo>
                      <a:pt x="8840" y="46180"/>
                      <a:pt x="10022" y="45303"/>
                      <a:pt x="10916" y="44140"/>
                    </a:cubicBezTo>
                    <a:cubicBezTo>
                      <a:pt x="11793" y="42994"/>
                      <a:pt x="12241" y="41509"/>
                      <a:pt x="12402" y="40095"/>
                    </a:cubicBezTo>
                    <a:cubicBezTo>
                      <a:pt x="12402" y="40077"/>
                      <a:pt x="12384" y="40059"/>
                      <a:pt x="12366" y="40042"/>
                    </a:cubicBezTo>
                    <a:cubicBezTo>
                      <a:pt x="12473" y="39773"/>
                      <a:pt x="12563" y="39469"/>
                      <a:pt x="12634" y="39183"/>
                    </a:cubicBezTo>
                    <a:lnTo>
                      <a:pt x="12634" y="39183"/>
                    </a:lnTo>
                    <a:cubicBezTo>
                      <a:pt x="12491" y="40954"/>
                      <a:pt x="12258" y="42726"/>
                      <a:pt x="12044" y="44497"/>
                    </a:cubicBezTo>
                    <a:cubicBezTo>
                      <a:pt x="11739" y="44802"/>
                      <a:pt x="11543" y="45213"/>
                      <a:pt x="11471" y="45643"/>
                    </a:cubicBezTo>
                    <a:cubicBezTo>
                      <a:pt x="11471" y="45683"/>
                      <a:pt x="11501" y="45703"/>
                      <a:pt x="11539" y="45703"/>
                    </a:cubicBezTo>
                    <a:cubicBezTo>
                      <a:pt x="11552" y="45703"/>
                      <a:pt x="11565" y="45701"/>
                      <a:pt x="11578" y="45696"/>
                    </a:cubicBezTo>
                    <a:cubicBezTo>
                      <a:pt x="11722" y="45607"/>
                      <a:pt x="11847" y="45482"/>
                      <a:pt x="11936" y="45338"/>
                    </a:cubicBezTo>
                    <a:lnTo>
                      <a:pt x="11936" y="45338"/>
                    </a:lnTo>
                    <a:cubicBezTo>
                      <a:pt x="11901" y="45786"/>
                      <a:pt x="11847" y="46233"/>
                      <a:pt x="11811" y="46699"/>
                    </a:cubicBezTo>
                    <a:cubicBezTo>
                      <a:pt x="11793" y="46699"/>
                      <a:pt x="11775" y="46734"/>
                      <a:pt x="11775" y="46752"/>
                    </a:cubicBezTo>
                    <a:cubicBezTo>
                      <a:pt x="11775" y="46770"/>
                      <a:pt x="11793" y="46806"/>
                      <a:pt x="11793" y="46824"/>
                    </a:cubicBezTo>
                    <a:lnTo>
                      <a:pt x="11793" y="46949"/>
                    </a:lnTo>
                    <a:cubicBezTo>
                      <a:pt x="11399" y="47092"/>
                      <a:pt x="11113" y="47414"/>
                      <a:pt x="11006" y="47808"/>
                    </a:cubicBezTo>
                    <a:lnTo>
                      <a:pt x="10934" y="47844"/>
                    </a:lnTo>
                    <a:cubicBezTo>
                      <a:pt x="10673" y="47641"/>
                      <a:pt x="10381" y="47572"/>
                      <a:pt x="10075" y="47572"/>
                    </a:cubicBezTo>
                    <a:cubicBezTo>
                      <a:pt x="9419" y="47572"/>
                      <a:pt x="8695" y="47889"/>
                      <a:pt x="8059" y="47889"/>
                    </a:cubicBezTo>
                    <a:cubicBezTo>
                      <a:pt x="7997" y="47889"/>
                      <a:pt x="7935" y="47886"/>
                      <a:pt x="7874" y="47880"/>
                    </a:cubicBezTo>
                    <a:cubicBezTo>
                      <a:pt x="7820" y="47880"/>
                      <a:pt x="7785" y="47933"/>
                      <a:pt x="7785" y="47987"/>
                    </a:cubicBezTo>
                    <a:cubicBezTo>
                      <a:pt x="7898" y="48539"/>
                      <a:pt x="8439" y="48708"/>
                      <a:pt x="8939" y="48708"/>
                    </a:cubicBezTo>
                    <a:cubicBezTo>
                      <a:pt x="8990" y="48708"/>
                      <a:pt x="9041" y="48706"/>
                      <a:pt x="9091" y="48703"/>
                    </a:cubicBezTo>
                    <a:lnTo>
                      <a:pt x="9091" y="48703"/>
                    </a:lnTo>
                    <a:cubicBezTo>
                      <a:pt x="8572" y="49079"/>
                      <a:pt x="8322" y="49633"/>
                      <a:pt x="8017" y="50170"/>
                    </a:cubicBezTo>
                    <a:cubicBezTo>
                      <a:pt x="7982" y="50224"/>
                      <a:pt x="8017" y="50278"/>
                      <a:pt x="8089" y="50278"/>
                    </a:cubicBezTo>
                    <a:cubicBezTo>
                      <a:pt x="8232" y="50287"/>
                      <a:pt x="8379" y="50296"/>
                      <a:pt x="8526" y="50296"/>
                    </a:cubicBezTo>
                    <a:cubicBezTo>
                      <a:pt x="8910" y="50296"/>
                      <a:pt x="9289" y="50237"/>
                      <a:pt x="9574" y="49991"/>
                    </a:cubicBezTo>
                    <a:lnTo>
                      <a:pt x="9574" y="49991"/>
                    </a:lnTo>
                    <a:cubicBezTo>
                      <a:pt x="9467" y="50331"/>
                      <a:pt x="9449" y="50707"/>
                      <a:pt x="9520" y="51065"/>
                    </a:cubicBezTo>
                    <a:cubicBezTo>
                      <a:pt x="9520" y="51091"/>
                      <a:pt x="9540" y="51108"/>
                      <a:pt x="9564" y="51108"/>
                    </a:cubicBezTo>
                    <a:cubicBezTo>
                      <a:pt x="9573" y="51108"/>
                      <a:pt x="9582" y="51106"/>
                      <a:pt x="9592" y="51101"/>
                    </a:cubicBezTo>
                    <a:lnTo>
                      <a:pt x="9664" y="51047"/>
                    </a:lnTo>
                    <a:lnTo>
                      <a:pt x="9664" y="51047"/>
                    </a:lnTo>
                    <a:cubicBezTo>
                      <a:pt x="9628" y="51244"/>
                      <a:pt x="9520" y="51262"/>
                      <a:pt x="9538" y="51423"/>
                    </a:cubicBezTo>
                    <a:cubicBezTo>
                      <a:pt x="9538" y="51459"/>
                      <a:pt x="9556" y="51494"/>
                      <a:pt x="9592" y="51494"/>
                    </a:cubicBezTo>
                    <a:cubicBezTo>
                      <a:pt x="9683" y="51518"/>
                      <a:pt x="9770" y="51529"/>
                      <a:pt x="9851" y="51529"/>
                    </a:cubicBezTo>
                    <a:cubicBezTo>
                      <a:pt x="10330" y="51529"/>
                      <a:pt x="10649" y="51153"/>
                      <a:pt x="10863" y="50725"/>
                    </a:cubicBezTo>
                    <a:cubicBezTo>
                      <a:pt x="10934" y="51101"/>
                      <a:pt x="11042" y="51477"/>
                      <a:pt x="11095" y="51870"/>
                    </a:cubicBezTo>
                    <a:cubicBezTo>
                      <a:pt x="11113" y="51906"/>
                      <a:pt x="11149" y="51924"/>
                      <a:pt x="11185" y="51924"/>
                    </a:cubicBezTo>
                    <a:cubicBezTo>
                      <a:pt x="11883" y="51727"/>
                      <a:pt x="12044" y="51065"/>
                      <a:pt x="12062" y="50421"/>
                    </a:cubicBezTo>
                    <a:cubicBezTo>
                      <a:pt x="12294" y="50958"/>
                      <a:pt x="12616" y="51441"/>
                      <a:pt x="13028" y="51852"/>
                    </a:cubicBezTo>
                    <a:cubicBezTo>
                      <a:pt x="13041" y="51865"/>
                      <a:pt x="13056" y="51871"/>
                      <a:pt x="13070" y="51871"/>
                    </a:cubicBezTo>
                    <a:cubicBezTo>
                      <a:pt x="13097" y="51871"/>
                      <a:pt x="13124" y="51851"/>
                      <a:pt x="13135" y="51817"/>
                    </a:cubicBezTo>
                    <a:cubicBezTo>
                      <a:pt x="13404" y="51154"/>
                      <a:pt x="13422" y="50421"/>
                      <a:pt x="13207" y="49741"/>
                    </a:cubicBezTo>
                    <a:lnTo>
                      <a:pt x="13207" y="49741"/>
                    </a:lnTo>
                    <a:cubicBezTo>
                      <a:pt x="13565" y="50099"/>
                      <a:pt x="13976" y="50385"/>
                      <a:pt x="14442" y="50582"/>
                    </a:cubicBezTo>
                    <a:cubicBezTo>
                      <a:pt x="14451" y="50585"/>
                      <a:pt x="14460" y="50586"/>
                      <a:pt x="14468" y="50586"/>
                    </a:cubicBezTo>
                    <a:cubicBezTo>
                      <a:pt x="14506" y="50586"/>
                      <a:pt x="14528" y="50554"/>
                      <a:pt x="14513" y="50510"/>
                    </a:cubicBezTo>
                    <a:cubicBezTo>
                      <a:pt x="14173" y="49830"/>
                      <a:pt x="14173" y="49079"/>
                      <a:pt x="13726" y="48434"/>
                    </a:cubicBezTo>
                    <a:cubicBezTo>
                      <a:pt x="13457" y="48112"/>
                      <a:pt x="13117" y="47862"/>
                      <a:pt x="12742" y="47683"/>
                    </a:cubicBezTo>
                    <a:cubicBezTo>
                      <a:pt x="12724" y="47504"/>
                      <a:pt x="12634" y="47325"/>
                      <a:pt x="12527" y="47182"/>
                    </a:cubicBezTo>
                    <a:cubicBezTo>
                      <a:pt x="12384" y="47003"/>
                      <a:pt x="12169" y="46877"/>
                      <a:pt x="11954" y="46877"/>
                    </a:cubicBezTo>
                    <a:cubicBezTo>
                      <a:pt x="12115" y="45607"/>
                      <a:pt x="12294" y="44354"/>
                      <a:pt x="12473" y="43102"/>
                    </a:cubicBezTo>
                    <a:cubicBezTo>
                      <a:pt x="12581" y="43406"/>
                      <a:pt x="12652" y="43728"/>
                      <a:pt x="12706" y="44050"/>
                    </a:cubicBezTo>
                    <a:cubicBezTo>
                      <a:pt x="12616" y="43817"/>
                      <a:pt x="12616" y="43549"/>
                      <a:pt x="12527" y="43298"/>
                    </a:cubicBezTo>
                    <a:cubicBezTo>
                      <a:pt x="12527" y="43272"/>
                      <a:pt x="12509" y="43258"/>
                      <a:pt x="12491" y="43258"/>
                    </a:cubicBezTo>
                    <a:cubicBezTo>
                      <a:pt x="12473" y="43258"/>
                      <a:pt x="12455" y="43272"/>
                      <a:pt x="12455" y="43298"/>
                    </a:cubicBezTo>
                    <a:cubicBezTo>
                      <a:pt x="12420" y="43674"/>
                      <a:pt x="12527" y="44032"/>
                      <a:pt x="12724" y="44354"/>
                    </a:cubicBezTo>
                    <a:cubicBezTo>
                      <a:pt x="12736" y="44367"/>
                      <a:pt x="12756" y="44373"/>
                      <a:pt x="12776" y="44373"/>
                    </a:cubicBezTo>
                    <a:cubicBezTo>
                      <a:pt x="12812" y="44373"/>
                      <a:pt x="12849" y="44353"/>
                      <a:pt x="12849" y="44318"/>
                    </a:cubicBezTo>
                    <a:cubicBezTo>
                      <a:pt x="12849" y="43817"/>
                      <a:pt x="12742" y="43334"/>
                      <a:pt x="12491" y="42905"/>
                    </a:cubicBezTo>
                    <a:cubicBezTo>
                      <a:pt x="12670" y="41598"/>
                      <a:pt x="12813" y="40292"/>
                      <a:pt x="12903" y="38986"/>
                    </a:cubicBezTo>
                    <a:cubicBezTo>
                      <a:pt x="12992" y="39093"/>
                      <a:pt x="13117" y="39165"/>
                      <a:pt x="13243" y="39183"/>
                    </a:cubicBezTo>
                    <a:cubicBezTo>
                      <a:pt x="13296" y="39183"/>
                      <a:pt x="13314" y="39147"/>
                      <a:pt x="13314" y="39111"/>
                    </a:cubicBezTo>
                    <a:cubicBezTo>
                      <a:pt x="13296" y="38771"/>
                      <a:pt x="13207" y="38449"/>
                      <a:pt x="13064" y="38145"/>
                    </a:cubicBezTo>
                    <a:cubicBezTo>
                      <a:pt x="13028" y="38073"/>
                      <a:pt x="13010" y="38019"/>
                      <a:pt x="12974" y="37966"/>
                    </a:cubicBezTo>
                    <a:cubicBezTo>
                      <a:pt x="13010" y="37304"/>
                      <a:pt x="13010" y="36659"/>
                      <a:pt x="13010" y="35997"/>
                    </a:cubicBezTo>
                    <a:cubicBezTo>
                      <a:pt x="13010" y="35407"/>
                      <a:pt x="12992" y="34798"/>
                      <a:pt x="12956" y="34208"/>
                    </a:cubicBezTo>
                    <a:lnTo>
                      <a:pt x="12956" y="34208"/>
                    </a:lnTo>
                    <a:cubicBezTo>
                      <a:pt x="13046" y="34458"/>
                      <a:pt x="13189" y="34673"/>
                      <a:pt x="13368" y="34852"/>
                    </a:cubicBezTo>
                    <a:cubicBezTo>
                      <a:pt x="13380" y="34864"/>
                      <a:pt x="13398" y="34870"/>
                      <a:pt x="13416" y="34870"/>
                    </a:cubicBezTo>
                    <a:cubicBezTo>
                      <a:pt x="13453" y="34870"/>
                      <a:pt x="13493" y="34846"/>
                      <a:pt x="13493" y="34798"/>
                    </a:cubicBezTo>
                    <a:cubicBezTo>
                      <a:pt x="13422" y="34226"/>
                      <a:pt x="13225" y="33671"/>
                      <a:pt x="12921" y="33170"/>
                    </a:cubicBezTo>
                    <a:cubicBezTo>
                      <a:pt x="12921" y="33170"/>
                      <a:pt x="12903" y="33152"/>
                      <a:pt x="12903" y="33152"/>
                    </a:cubicBezTo>
                    <a:cubicBezTo>
                      <a:pt x="12777" y="31416"/>
                      <a:pt x="12598" y="29680"/>
                      <a:pt x="12384" y="27944"/>
                    </a:cubicBezTo>
                    <a:lnTo>
                      <a:pt x="12509" y="27712"/>
                    </a:lnTo>
                    <a:cubicBezTo>
                      <a:pt x="12831" y="29269"/>
                      <a:pt x="13601" y="30754"/>
                      <a:pt x="14388" y="32168"/>
                    </a:cubicBezTo>
                    <a:cubicBezTo>
                      <a:pt x="14388" y="32168"/>
                      <a:pt x="14388" y="32186"/>
                      <a:pt x="14388" y="32203"/>
                    </a:cubicBezTo>
                    <a:cubicBezTo>
                      <a:pt x="14334" y="32418"/>
                      <a:pt x="14316" y="32651"/>
                      <a:pt x="14334" y="32866"/>
                    </a:cubicBezTo>
                    <a:cubicBezTo>
                      <a:pt x="14334" y="33116"/>
                      <a:pt x="14424" y="33367"/>
                      <a:pt x="14585" y="33563"/>
                    </a:cubicBezTo>
                    <a:cubicBezTo>
                      <a:pt x="14604" y="33576"/>
                      <a:pt x="14625" y="33582"/>
                      <a:pt x="14645" y="33582"/>
                    </a:cubicBezTo>
                    <a:cubicBezTo>
                      <a:pt x="14682" y="33582"/>
                      <a:pt x="14716" y="33562"/>
                      <a:pt x="14728" y="33528"/>
                    </a:cubicBezTo>
                    <a:cubicBezTo>
                      <a:pt x="14782" y="33295"/>
                      <a:pt x="14800" y="33080"/>
                      <a:pt x="14764" y="32848"/>
                    </a:cubicBezTo>
                    <a:lnTo>
                      <a:pt x="14764" y="32848"/>
                    </a:lnTo>
                    <a:lnTo>
                      <a:pt x="14961" y="33206"/>
                    </a:lnTo>
                    <a:cubicBezTo>
                      <a:pt x="15354" y="33904"/>
                      <a:pt x="15676" y="34619"/>
                      <a:pt x="15981" y="35317"/>
                    </a:cubicBezTo>
                    <a:lnTo>
                      <a:pt x="15963" y="35317"/>
                    </a:lnTo>
                    <a:cubicBezTo>
                      <a:pt x="15659" y="35586"/>
                      <a:pt x="15676" y="36248"/>
                      <a:pt x="15712" y="36624"/>
                    </a:cubicBezTo>
                    <a:cubicBezTo>
                      <a:pt x="15712" y="36662"/>
                      <a:pt x="15757" y="36699"/>
                      <a:pt x="15796" y="36699"/>
                    </a:cubicBezTo>
                    <a:cubicBezTo>
                      <a:pt x="15812" y="36699"/>
                      <a:pt x="15827" y="36693"/>
                      <a:pt x="15837" y="36677"/>
                    </a:cubicBezTo>
                    <a:cubicBezTo>
                      <a:pt x="16052" y="36373"/>
                      <a:pt x="16160" y="36015"/>
                      <a:pt x="16124" y="35657"/>
                    </a:cubicBezTo>
                    <a:lnTo>
                      <a:pt x="16124" y="35657"/>
                    </a:lnTo>
                    <a:cubicBezTo>
                      <a:pt x="16822" y="37339"/>
                      <a:pt x="17359" y="39075"/>
                      <a:pt x="17752" y="40847"/>
                    </a:cubicBezTo>
                    <a:cubicBezTo>
                      <a:pt x="17716" y="40900"/>
                      <a:pt x="17681" y="40954"/>
                      <a:pt x="17663" y="40990"/>
                    </a:cubicBezTo>
                    <a:cubicBezTo>
                      <a:pt x="17555" y="41079"/>
                      <a:pt x="17484" y="41187"/>
                      <a:pt x="17430" y="41330"/>
                    </a:cubicBezTo>
                    <a:cubicBezTo>
                      <a:pt x="17019" y="41384"/>
                      <a:pt x="16607" y="41509"/>
                      <a:pt x="16231" y="41688"/>
                    </a:cubicBezTo>
                    <a:cubicBezTo>
                      <a:pt x="16016" y="41795"/>
                      <a:pt x="15480" y="42261"/>
                      <a:pt x="15927" y="42457"/>
                    </a:cubicBezTo>
                    <a:cubicBezTo>
                      <a:pt x="15940" y="42457"/>
                      <a:pt x="15953" y="42457"/>
                      <a:pt x="15965" y="42455"/>
                    </a:cubicBezTo>
                    <a:lnTo>
                      <a:pt x="15965" y="42455"/>
                    </a:lnTo>
                    <a:cubicBezTo>
                      <a:pt x="15720" y="42758"/>
                      <a:pt x="15557" y="43120"/>
                      <a:pt x="15497" y="43513"/>
                    </a:cubicBezTo>
                    <a:cubicBezTo>
                      <a:pt x="15497" y="43549"/>
                      <a:pt x="15533" y="43585"/>
                      <a:pt x="15569" y="43585"/>
                    </a:cubicBezTo>
                    <a:cubicBezTo>
                      <a:pt x="15618" y="43591"/>
                      <a:pt x="15666" y="43593"/>
                      <a:pt x="15714" y="43593"/>
                    </a:cubicBezTo>
                    <a:cubicBezTo>
                      <a:pt x="16108" y="43593"/>
                      <a:pt x="16473" y="43401"/>
                      <a:pt x="16696" y="43066"/>
                    </a:cubicBezTo>
                    <a:lnTo>
                      <a:pt x="16696" y="43066"/>
                    </a:lnTo>
                    <a:cubicBezTo>
                      <a:pt x="16500" y="43531"/>
                      <a:pt x="16428" y="44050"/>
                      <a:pt x="16517" y="44551"/>
                    </a:cubicBezTo>
                    <a:cubicBezTo>
                      <a:pt x="16529" y="44573"/>
                      <a:pt x="16553" y="44589"/>
                      <a:pt x="16575" y="44589"/>
                    </a:cubicBezTo>
                    <a:cubicBezTo>
                      <a:pt x="16588" y="44589"/>
                      <a:pt x="16600" y="44583"/>
                      <a:pt x="16607" y="44569"/>
                    </a:cubicBezTo>
                    <a:cubicBezTo>
                      <a:pt x="16911" y="44265"/>
                      <a:pt x="17162" y="43925"/>
                      <a:pt x="17359" y="43567"/>
                    </a:cubicBezTo>
                    <a:cubicBezTo>
                      <a:pt x="17412" y="44068"/>
                      <a:pt x="17573" y="44551"/>
                      <a:pt x="17842" y="44981"/>
                    </a:cubicBezTo>
                    <a:cubicBezTo>
                      <a:pt x="17852" y="45002"/>
                      <a:pt x="17875" y="45010"/>
                      <a:pt x="17896" y="45010"/>
                    </a:cubicBezTo>
                    <a:cubicBezTo>
                      <a:pt x="17910" y="45010"/>
                      <a:pt x="17924" y="45006"/>
                      <a:pt x="17931" y="44998"/>
                    </a:cubicBezTo>
                    <a:cubicBezTo>
                      <a:pt x="18307" y="44605"/>
                      <a:pt x="18468" y="44068"/>
                      <a:pt x="18414" y="43549"/>
                    </a:cubicBezTo>
                    <a:lnTo>
                      <a:pt x="18414" y="43549"/>
                    </a:lnTo>
                    <a:cubicBezTo>
                      <a:pt x="18665" y="43907"/>
                      <a:pt x="18969" y="44265"/>
                      <a:pt x="19184" y="44569"/>
                    </a:cubicBezTo>
                    <a:cubicBezTo>
                      <a:pt x="19194" y="44590"/>
                      <a:pt x="19217" y="44599"/>
                      <a:pt x="19241" y="44599"/>
                    </a:cubicBezTo>
                    <a:cubicBezTo>
                      <a:pt x="19259" y="44599"/>
                      <a:pt x="19276" y="44594"/>
                      <a:pt x="19291" y="44587"/>
                    </a:cubicBezTo>
                    <a:cubicBezTo>
                      <a:pt x="19774" y="44014"/>
                      <a:pt x="19667" y="43191"/>
                      <a:pt x="19273" y="42583"/>
                    </a:cubicBezTo>
                    <a:lnTo>
                      <a:pt x="19273" y="42583"/>
                    </a:lnTo>
                    <a:cubicBezTo>
                      <a:pt x="19649" y="42762"/>
                      <a:pt x="20061" y="42869"/>
                      <a:pt x="20472" y="42905"/>
                    </a:cubicBezTo>
                    <a:cubicBezTo>
                      <a:pt x="20526" y="42905"/>
                      <a:pt x="20562" y="42869"/>
                      <a:pt x="20544" y="42815"/>
                    </a:cubicBezTo>
                    <a:cubicBezTo>
                      <a:pt x="20240" y="41706"/>
                      <a:pt x="19166" y="41223"/>
                      <a:pt x="18092" y="41097"/>
                    </a:cubicBezTo>
                    <a:cubicBezTo>
                      <a:pt x="18092" y="41097"/>
                      <a:pt x="18074" y="41097"/>
                      <a:pt x="18074" y="41115"/>
                    </a:cubicBezTo>
                    <a:cubicBezTo>
                      <a:pt x="18056" y="41115"/>
                      <a:pt x="18039" y="41097"/>
                      <a:pt x="18021" y="41097"/>
                    </a:cubicBezTo>
                    <a:cubicBezTo>
                      <a:pt x="17985" y="41097"/>
                      <a:pt x="17949" y="41151"/>
                      <a:pt x="17985" y="41169"/>
                    </a:cubicBezTo>
                    <a:cubicBezTo>
                      <a:pt x="18056" y="41241"/>
                      <a:pt x="18128" y="41312"/>
                      <a:pt x="18182" y="41402"/>
                    </a:cubicBezTo>
                    <a:lnTo>
                      <a:pt x="18182" y="41437"/>
                    </a:lnTo>
                    <a:cubicBezTo>
                      <a:pt x="18110" y="41366"/>
                      <a:pt x="18021" y="41276"/>
                      <a:pt x="17949" y="41205"/>
                    </a:cubicBezTo>
                    <a:lnTo>
                      <a:pt x="17949" y="41187"/>
                    </a:lnTo>
                    <a:cubicBezTo>
                      <a:pt x="17967" y="41133"/>
                      <a:pt x="17913" y="41097"/>
                      <a:pt x="17860" y="41097"/>
                    </a:cubicBezTo>
                    <a:lnTo>
                      <a:pt x="17860" y="41008"/>
                    </a:lnTo>
                    <a:lnTo>
                      <a:pt x="17878" y="40954"/>
                    </a:lnTo>
                    <a:lnTo>
                      <a:pt x="17878" y="40936"/>
                    </a:lnTo>
                    <a:cubicBezTo>
                      <a:pt x="17913" y="40883"/>
                      <a:pt x="17860" y="40811"/>
                      <a:pt x="17806" y="40811"/>
                    </a:cubicBezTo>
                    <a:cubicBezTo>
                      <a:pt x="17627" y="39970"/>
                      <a:pt x="17430" y="39129"/>
                      <a:pt x="17198" y="38324"/>
                    </a:cubicBezTo>
                    <a:lnTo>
                      <a:pt x="17215" y="38324"/>
                    </a:lnTo>
                    <a:cubicBezTo>
                      <a:pt x="17555" y="38324"/>
                      <a:pt x="17842" y="38574"/>
                      <a:pt x="17878" y="38914"/>
                    </a:cubicBezTo>
                    <a:cubicBezTo>
                      <a:pt x="17770" y="38843"/>
                      <a:pt x="17681" y="38771"/>
                      <a:pt x="17591" y="38682"/>
                    </a:cubicBezTo>
                    <a:cubicBezTo>
                      <a:pt x="17520" y="38556"/>
                      <a:pt x="17430" y="38449"/>
                      <a:pt x="17323" y="38359"/>
                    </a:cubicBezTo>
                    <a:cubicBezTo>
                      <a:pt x="17314" y="38351"/>
                      <a:pt x="17305" y="38348"/>
                      <a:pt x="17296" y="38348"/>
                    </a:cubicBezTo>
                    <a:cubicBezTo>
                      <a:pt x="17266" y="38348"/>
                      <a:pt x="17237" y="38386"/>
                      <a:pt x="17251" y="38413"/>
                    </a:cubicBezTo>
                    <a:cubicBezTo>
                      <a:pt x="17305" y="38556"/>
                      <a:pt x="17394" y="38682"/>
                      <a:pt x="17502" y="38771"/>
                    </a:cubicBezTo>
                    <a:cubicBezTo>
                      <a:pt x="17609" y="38896"/>
                      <a:pt x="17752" y="39004"/>
                      <a:pt x="17895" y="39093"/>
                    </a:cubicBezTo>
                    <a:cubicBezTo>
                      <a:pt x="17905" y="39098"/>
                      <a:pt x="17916" y="39100"/>
                      <a:pt x="17927" y="39100"/>
                    </a:cubicBezTo>
                    <a:cubicBezTo>
                      <a:pt x="17957" y="39100"/>
                      <a:pt x="17990" y="39083"/>
                      <a:pt x="18003" y="39057"/>
                    </a:cubicBezTo>
                    <a:cubicBezTo>
                      <a:pt x="18053" y="38620"/>
                      <a:pt x="17724" y="38229"/>
                      <a:pt x="17297" y="38229"/>
                    </a:cubicBezTo>
                    <a:cubicBezTo>
                      <a:pt x="17270" y="38229"/>
                      <a:pt x="17243" y="38231"/>
                      <a:pt x="17215" y="38234"/>
                    </a:cubicBezTo>
                    <a:cubicBezTo>
                      <a:pt x="17198" y="38234"/>
                      <a:pt x="17180" y="38234"/>
                      <a:pt x="17180" y="38252"/>
                    </a:cubicBezTo>
                    <a:cubicBezTo>
                      <a:pt x="16822" y="36981"/>
                      <a:pt x="16374" y="35747"/>
                      <a:pt x="15802" y="34566"/>
                    </a:cubicBezTo>
                    <a:lnTo>
                      <a:pt x="15802" y="34566"/>
                    </a:lnTo>
                    <a:cubicBezTo>
                      <a:pt x="16088" y="34924"/>
                      <a:pt x="16374" y="35299"/>
                      <a:pt x="16679" y="35675"/>
                    </a:cubicBezTo>
                    <a:cubicBezTo>
                      <a:pt x="17788" y="37590"/>
                      <a:pt x="19399" y="39415"/>
                      <a:pt x="21779" y="39469"/>
                    </a:cubicBezTo>
                    <a:cubicBezTo>
                      <a:pt x="21832" y="39451"/>
                      <a:pt x="21832" y="39379"/>
                      <a:pt x="21779" y="39379"/>
                    </a:cubicBezTo>
                    <a:cubicBezTo>
                      <a:pt x="20562" y="39111"/>
                      <a:pt x="19542" y="38825"/>
                      <a:pt x="18575" y="37984"/>
                    </a:cubicBezTo>
                    <a:cubicBezTo>
                      <a:pt x="18039" y="37483"/>
                      <a:pt x="17555" y="36892"/>
                      <a:pt x="17162" y="36266"/>
                    </a:cubicBezTo>
                    <a:lnTo>
                      <a:pt x="17162" y="36266"/>
                    </a:lnTo>
                    <a:cubicBezTo>
                      <a:pt x="18379" y="37697"/>
                      <a:pt x="19792" y="38950"/>
                      <a:pt x="21725" y="39326"/>
                    </a:cubicBezTo>
                    <a:cubicBezTo>
                      <a:pt x="21761" y="39326"/>
                      <a:pt x="21779" y="39272"/>
                      <a:pt x="21743" y="39254"/>
                    </a:cubicBezTo>
                    <a:cubicBezTo>
                      <a:pt x="20293" y="38699"/>
                      <a:pt x="19112" y="38109"/>
                      <a:pt x="17985" y="36999"/>
                    </a:cubicBezTo>
                    <a:cubicBezTo>
                      <a:pt x="17521" y="36536"/>
                      <a:pt x="17093" y="36054"/>
                      <a:pt x="16683" y="35537"/>
                    </a:cubicBezTo>
                    <a:lnTo>
                      <a:pt x="16683" y="35537"/>
                    </a:lnTo>
                    <a:cubicBezTo>
                      <a:pt x="17272" y="36148"/>
                      <a:pt x="18120" y="36449"/>
                      <a:pt x="18880" y="36820"/>
                    </a:cubicBezTo>
                    <a:cubicBezTo>
                      <a:pt x="20061" y="37411"/>
                      <a:pt x="20938" y="38395"/>
                      <a:pt x="21868" y="39326"/>
                    </a:cubicBezTo>
                    <a:cubicBezTo>
                      <a:pt x="21876" y="39334"/>
                      <a:pt x="21886" y="39338"/>
                      <a:pt x="21895" y="39338"/>
                    </a:cubicBezTo>
                    <a:cubicBezTo>
                      <a:pt x="21924" y="39338"/>
                      <a:pt x="21949" y="39300"/>
                      <a:pt x="21922" y="39272"/>
                    </a:cubicBezTo>
                    <a:cubicBezTo>
                      <a:pt x="21260" y="38503"/>
                      <a:pt x="20526" y="37805"/>
                      <a:pt x="19721" y="37196"/>
                    </a:cubicBezTo>
                    <a:cubicBezTo>
                      <a:pt x="18754" y="36480"/>
                      <a:pt x="17591" y="36122"/>
                      <a:pt x="16643" y="35371"/>
                    </a:cubicBezTo>
                    <a:cubicBezTo>
                      <a:pt x="16634" y="35362"/>
                      <a:pt x="16620" y="35357"/>
                      <a:pt x="16607" y="35357"/>
                    </a:cubicBezTo>
                    <a:cubicBezTo>
                      <a:pt x="16594" y="35357"/>
                      <a:pt x="16580" y="35362"/>
                      <a:pt x="16571" y="35371"/>
                    </a:cubicBezTo>
                    <a:lnTo>
                      <a:pt x="16553" y="35335"/>
                    </a:lnTo>
                    <a:cubicBezTo>
                      <a:pt x="16553" y="35326"/>
                      <a:pt x="16549" y="35322"/>
                      <a:pt x="16542" y="35322"/>
                    </a:cubicBezTo>
                    <a:cubicBezTo>
                      <a:pt x="16535" y="35322"/>
                      <a:pt x="16526" y="35326"/>
                      <a:pt x="16517" y="35335"/>
                    </a:cubicBezTo>
                    <a:cubicBezTo>
                      <a:pt x="16213" y="34959"/>
                      <a:pt x="15927" y="34584"/>
                      <a:pt x="15641" y="34226"/>
                    </a:cubicBezTo>
                    <a:cubicBezTo>
                      <a:pt x="14925" y="32794"/>
                      <a:pt x="14155" y="31434"/>
                      <a:pt x="13529" y="30020"/>
                    </a:cubicBezTo>
                    <a:lnTo>
                      <a:pt x="13529" y="30020"/>
                    </a:lnTo>
                    <a:cubicBezTo>
                      <a:pt x="13762" y="30307"/>
                      <a:pt x="14084" y="30486"/>
                      <a:pt x="14460" y="30521"/>
                    </a:cubicBezTo>
                    <a:cubicBezTo>
                      <a:pt x="14513" y="30521"/>
                      <a:pt x="14549" y="30468"/>
                      <a:pt x="14513" y="30414"/>
                    </a:cubicBezTo>
                    <a:cubicBezTo>
                      <a:pt x="14316" y="30020"/>
                      <a:pt x="13923" y="29752"/>
                      <a:pt x="13475" y="29716"/>
                    </a:cubicBezTo>
                    <a:cubicBezTo>
                      <a:pt x="13461" y="29716"/>
                      <a:pt x="13434" y="29740"/>
                      <a:pt x="13435" y="29759"/>
                    </a:cubicBezTo>
                    <a:lnTo>
                      <a:pt x="13435" y="29759"/>
                    </a:lnTo>
                    <a:cubicBezTo>
                      <a:pt x="13097" y="29011"/>
                      <a:pt x="12830" y="28245"/>
                      <a:pt x="12598" y="27461"/>
                    </a:cubicBezTo>
                    <a:cubicBezTo>
                      <a:pt x="12795" y="27032"/>
                      <a:pt x="12974" y="26602"/>
                      <a:pt x="13117" y="26173"/>
                    </a:cubicBezTo>
                    <a:lnTo>
                      <a:pt x="13117" y="26173"/>
                    </a:lnTo>
                    <a:cubicBezTo>
                      <a:pt x="13064" y="26531"/>
                      <a:pt x="13100" y="26960"/>
                      <a:pt x="13386" y="27193"/>
                    </a:cubicBezTo>
                    <a:cubicBezTo>
                      <a:pt x="13408" y="27215"/>
                      <a:pt x="13434" y="27225"/>
                      <a:pt x="13456" y="27225"/>
                    </a:cubicBezTo>
                    <a:cubicBezTo>
                      <a:pt x="13487" y="27225"/>
                      <a:pt x="13511" y="27206"/>
                      <a:pt x="13511" y="27175"/>
                    </a:cubicBezTo>
                    <a:cubicBezTo>
                      <a:pt x="13601" y="26763"/>
                      <a:pt x="13511" y="26334"/>
                      <a:pt x="13243" y="26012"/>
                    </a:cubicBezTo>
                    <a:lnTo>
                      <a:pt x="13243" y="25958"/>
                    </a:lnTo>
                    <a:cubicBezTo>
                      <a:pt x="13225" y="25940"/>
                      <a:pt x="13225" y="25922"/>
                      <a:pt x="13207" y="25922"/>
                    </a:cubicBezTo>
                    <a:cubicBezTo>
                      <a:pt x="13386" y="25385"/>
                      <a:pt x="13529" y="24849"/>
                      <a:pt x="13636" y="24294"/>
                    </a:cubicBezTo>
                    <a:cubicBezTo>
                      <a:pt x="13672" y="24097"/>
                      <a:pt x="13708" y="23882"/>
                      <a:pt x="13744" y="23685"/>
                    </a:cubicBezTo>
                    <a:lnTo>
                      <a:pt x="13744" y="23685"/>
                    </a:lnTo>
                    <a:cubicBezTo>
                      <a:pt x="13708" y="24133"/>
                      <a:pt x="13690" y="24580"/>
                      <a:pt x="13690" y="25063"/>
                    </a:cubicBezTo>
                    <a:cubicBezTo>
                      <a:pt x="13690" y="26137"/>
                      <a:pt x="14084" y="27068"/>
                      <a:pt x="14263" y="28105"/>
                    </a:cubicBezTo>
                    <a:cubicBezTo>
                      <a:pt x="14281" y="28141"/>
                      <a:pt x="14312" y="28159"/>
                      <a:pt x="14343" y="28159"/>
                    </a:cubicBezTo>
                    <a:cubicBezTo>
                      <a:pt x="14375" y="28159"/>
                      <a:pt x="14406" y="28141"/>
                      <a:pt x="14424" y="28105"/>
                    </a:cubicBezTo>
                    <a:cubicBezTo>
                      <a:pt x="14925" y="26012"/>
                      <a:pt x="14621" y="23900"/>
                      <a:pt x="13887" y="21896"/>
                    </a:cubicBezTo>
                    <a:cubicBezTo>
                      <a:pt x="13905" y="20178"/>
                      <a:pt x="13708" y="18442"/>
                      <a:pt x="13278" y="16778"/>
                    </a:cubicBezTo>
                    <a:lnTo>
                      <a:pt x="13278" y="16778"/>
                    </a:lnTo>
                    <a:cubicBezTo>
                      <a:pt x="13905" y="17923"/>
                      <a:pt x="14835" y="18961"/>
                      <a:pt x="15730" y="19910"/>
                    </a:cubicBezTo>
                    <a:cubicBezTo>
                      <a:pt x="15748" y="20142"/>
                      <a:pt x="15784" y="20375"/>
                      <a:pt x="15820" y="20607"/>
                    </a:cubicBezTo>
                    <a:cubicBezTo>
                      <a:pt x="15569" y="21305"/>
                      <a:pt x="15157" y="22057"/>
                      <a:pt x="15462" y="22773"/>
                    </a:cubicBezTo>
                    <a:cubicBezTo>
                      <a:pt x="15471" y="22800"/>
                      <a:pt x="15497" y="22813"/>
                      <a:pt x="15524" y="22813"/>
                    </a:cubicBezTo>
                    <a:cubicBezTo>
                      <a:pt x="15551" y="22813"/>
                      <a:pt x="15578" y="22800"/>
                      <a:pt x="15587" y="22773"/>
                    </a:cubicBezTo>
                    <a:cubicBezTo>
                      <a:pt x="15676" y="22558"/>
                      <a:pt x="15784" y="22361"/>
                      <a:pt x="15891" y="22164"/>
                    </a:cubicBezTo>
                    <a:lnTo>
                      <a:pt x="15891" y="22164"/>
                    </a:lnTo>
                    <a:cubicBezTo>
                      <a:pt x="15873" y="22540"/>
                      <a:pt x="15873" y="22934"/>
                      <a:pt x="15873" y="23310"/>
                    </a:cubicBezTo>
                    <a:cubicBezTo>
                      <a:pt x="15873" y="23345"/>
                      <a:pt x="15909" y="23381"/>
                      <a:pt x="15963" y="23381"/>
                    </a:cubicBezTo>
                    <a:cubicBezTo>
                      <a:pt x="16517" y="23149"/>
                      <a:pt x="16750" y="22558"/>
                      <a:pt x="16732" y="21985"/>
                    </a:cubicBezTo>
                    <a:lnTo>
                      <a:pt x="16732" y="21985"/>
                    </a:lnTo>
                    <a:cubicBezTo>
                      <a:pt x="17054" y="22397"/>
                      <a:pt x="17466" y="22737"/>
                      <a:pt x="17949" y="22987"/>
                    </a:cubicBezTo>
                    <a:cubicBezTo>
                      <a:pt x="17955" y="22991"/>
                      <a:pt x="17962" y="22992"/>
                      <a:pt x="17969" y="22992"/>
                    </a:cubicBezTo>
                    <a:cubicBezTo>
                      <a:pt x="18002" y="22992"/>
                      <a:pt x="18039" y="22960"/>
                      <a:pt x="18039" y="22916"/>
                    </a:cubicBezTo>
                    <a:cubicBezTo>
                      <a:pt x="18021" y="22433"/>
                      <a:pt x="17878" y="21967"/>
                      <a:pt x="17627" y="21556"/>
                    </a:cubicBezTo>
                    <a:lnTo>
                      <a:pt x="17627" y="21556"/>
                    </a:lnTo>
                    <a:lnTo>
                      <a:pt x="17681" y="21592"/>
                    </a:lnTo>
                    <a:cubicBezTo>
                      <a:pt x="17887" y="21733"/>
                      <a:pt x="18260" y="21968"/>
                      <a:pt x="18580" y="21968"/>
                    </a:cubicBezTo>
                    <a:cubicBezTo>
                      <a:pt x="18704" y="21968"/>
                      <a:pt x="18820" y="21932"/>
                      <a:pt x="18915" y="21842"/>
                    </a:cubicBezTo>
                    <a:cubicBezTo>
                      <a:pt x="19399" y="21395"/>
                      <a:pt x="18880" y="21001"/>
                      <a:pt x="18271" y="20751"/>
                    </a:cubicBezTo>
                    <a:lnTo>
                      <a:pt x="18522" y="20751"/>
                    </a:lnTo>
                    <a:cubicBezTo>
                      <a:pt x="19202" y="20679"/>
                      <a:pt x="19255" y="20124"/>
                      <a:pt x="19023" y="19587"/>
                    </a:cubicBezTo>
                    <a:cubicBezTo>
                      <a:pt x="19005" y="19561"/>
                      <a:pt x="18978" y="19547"/>
                      <a:pt x="18951" y="19547"/>
                    </a:cubicBezTo>
                    <a:cubicBezTo>
                      <a:pt x="18924" y="19547"/>
                      <a:pt x="18898" y="19561"/>
                      <a:pt x="18880" y="19587"/>
                    </a:cubicBezTo>
                    <a:cubicBezTo>
                      <a:pt x="18642" y="19935"/>
                      <a:pt x="18198" y="20035"/>
                      <a:pt x="17732" y="20035"/>
                    </a:cubicBezTo>
                    <a:cubicBezTo>
                      <a:pt x="17287" y="20035"/>
                      <a:pt x="16823" y="19944"/>
                      <a:pt x="16500" y="19892"/>
                    </a:cubicBezTo>
                    <a:cubicBezTo>
                      <a:pt x="16496" y="19890"/>
                      <a:pt x="16492" y="19889"/>
                      <a:pt x="16489" y="19889"/>
                    </a:cubicBezTo>
                    <a:cubicBezTo>
                      <a:pt x="16461" y="19889"/>
                      <a:pt x="16450" y="19947"/>
                      <a:pt x="16482" y="19963"/>
                    </a:cubicBezTo>
                    <a:cubicBezTo>
                      <a:pt x="16802" y="20093"/>
                      <a:pt x="17257" y="20189"/>
                      <a:pt x="17701" y="20189"/>
                    </a:cubicBezTo>
                    <a:cubicBezTo>
                      <a:pt x="18175" y="20189"/>
                      <a:pt x="18638" y="20080"/>
                      <a:pt x="18915" y="19784"/>
                    </a:cubicBezTo>
                    <a:lnTo>
                      <a:pt x="18915" y="19784"/>
                    </a:lnTo>
                    <a:cubicBezTo>
                      <a:pt x="19005" y="20017"/>
                      <a:pt x="19059" y="20250"/>
                      <a:pt x="18880" y="20428"/>
                    </a:cubicBezTo>
                    <a:cubicBezTo>
                      <a:pt x="18763" y="20557"/>
                      <a:pt x="18578" y="20586"/>
                      <a:pt x="18399" y="20586"/>
                    </a:cubicBezTo>
                    <a:cubicBezTo>
                      <a:pt x="18303" y="20586"/>
                      <a:pt x="18209" y="20578"/>
                      <a:pt x="18128" y="20572"/>
                    </a:cubicBezTo>
                    <a:cubicBezTo>
                      <a:pt x="17645" y="20536"/>
                      <a:pt x="17251" y="20285"/>
                      <a:pt x="16804" y="20142"/>
                    </a:cubicBezTo>
                    <a:lnTo>
                      <a:pt x="16768" y="20142"/>
                    </a:lnTo>
                    <a:cubicBezTo>
                      <a:pt x="16553" y="19999"/>
                      <a:pt x="16321" y="19927"/>
                      <a:pt x="16070" y="19892"/>
                    </a:cubicBezTo>
                    <a:lnTo>
                      <a:pt x="16070" y="19856"/>
                    </a:lnTo>
                    <a:cubicBezTo>
                      <a:pt x="16060" y="19825"/>
                      <a:pt x="16031" y="19806"/>
                      <a:pt x="15999" y="19806"/>
                    </a:cubicBezTo>
                    <a:cubicBezTo>
                      <a:pt x="15975" y="19806"/>
                      <a:pt x="15949" y="19815"/>
                      <a:pt x="15927" y="19838"/>
                    </a:cubicBezTo>
                    <a:cubicBezTo>
                      <a:pt x="15909" y="19820"/>
                      <a:pt x="15891" y="19802"/>
                      <a:pt x="15873" y="19802"/>
                    </a:cubicBezTo>
                    <a:cubicBezTo>
                      <a:pt x="15873" y="19766"/>
                      <a:pt x="15855" y="19731"/>
                      <a:pt x="15837" y="19695"/>
                    </a:cubicBezTo>
                    <a:cubicBezTo>
                      <a:pt x="15830" y="19663"/>
                      <a:pt x="15805" y="19649"/>
                      <a:pt x="15779" y="19649"/>
                    </a:cubicBezTo>
                    <a:cubicBezTo>
                      <a:pt x="15746" y="19649"/>
                      <a:pt x="15712" y="19672"/>
                      <a:pt x="15712" y="19713"/>
                    </a:cubicBezTo>
                    <a:lnTo>
                      <a:pt x="15712" y="19748"/>
                    </a:lnTo>
                    <a:cubicBezTo>
                      <a:pt x="15247" y="19230"/>
                      <a:pt x="14817" y="18693"/>
                      <a:pt x="14388" y="18156"/>
                    </a:cubicBezTo>
                    <a:cubicBezTo>
                      <a:pt x="13887" y="17476"/>
                      <a:pt x="13511" y="16724"/>
                      <a:pt x="13046" y="16008"/>
                    </a:cubicBezTo>
                    <a:lnTo>
                      <a:pt x="13010" y="15847"/>
                    </a:lnTo>
                    <a:cubicBezTo>
                      <a:pt x="12903" y="15525"/>
                      <a:pt x="12795" y="15203"/>
                      <a:pt x="12688" y="14881"/>
                    </a:cubicBezTo>
                    <a:lnTo>
                      <a:pt x="12688" y="14881"/>
                    </a:lnTo>
                    <a:cubicBezTo>
                      <a:pt x="13780" y="16555"/>
                      <a:pt x="15549" y="18229"/>
                      <a:pt x="17329" y="18229"/>
                    </a:cubicBezTo>
                    <a:cubicBezTo>
                      <a:pt x="17356" y="18229"/>
                      <a:pt x="17384" y="18228"/>
                      <a:pt x="17412" y="18227"/>
                    </a:cubicBezTo>
                    <a:cubicBezTo>
                      <a:pt x="17484" y="18227"/>
                      <a:pt x="17520" y="18138"/>
                      <a:pt x="17466" y="18084"/>
                    </a:cubicBezTo>
                    <a:cubicBezTo>
                      <a:pt x="16661" y="17225"/>
                      <a:pt x="16124" y="16026"/>
                      <a:pt x="15175" y="15293"/>
                    </a:cubicBezTo>
                    <a:cubicBezTo>
                      <a:pt x="14388" y="14702"/>
                      <a:pt x="13386" y="14344"/>
                      <a:pt x="12634" y="13736"/>
                    </a:cubicBezTo>
                    <a:cubicBezTo>
                      <a:pt x="12491" y="13557"/>
                      <a:pt x="12348" y="13360"/>
                      <a:pt x="12187" y="13181"/>
                    </a:cubicBezTo>
                    <a:cubicBezTo>
                      <a:pt x="12182" y="13176"/>
                      <a:pt x="12176" y="13174"/>
                      <a:pt x="12170" y="13174"/>
                    </a:cubicBezTo>
                    <a:cubicBezTo>
                      <a:pt x="12154" y="13174"/>
                      <a:pt x="12138" y="13191"/>
                      <a:pt x="12151" y="13217"/>
                    </a:cubicBezTo>
                    <a:cubicBezTo>
                      <a:pt x="12151" y="13253"/>
                      <a:pt x="12187" y="13288"/>
                      <a:pt x="12205" y="13324"/>
                    </a:cubicBezTo>
                    <a:cubicBezTo>
                      <a:pt x="12115" y="13235"/>
                      <a:pt x="12044" y="13145"/>
                      <a:pt x="11972" y="13056"/>
                    </a:cubicBezTo>
                    <a:cubicBezTo>
                      <a:pt x="11686" y="12340"/>
                      <a:pt x="11382" y="11642"/>
                      <a:pt x="11077" y="10926"/>
                    </a:cubicBezTo>
                    <a:lnTo>
                      <a:pt x="11077" y="10926"/>
                    </a:lnTo>
                    <a:lnTo>
                      <a:pt x="11256" y="11016"/>
                    </a:lnTo>
                    <a:cubicBezTo>
                      <a:pt x="11399" y="11248"/>
                      <a:pt x="11561" y="11463"/>
                      <a:pt x="11739" y="11642"/>
                    </a:cubicBezTo>
                    <a:cubicBezTo>
                      <a:pt x="11918" y="11875"/>
                      <a:pt x="12151" y="12054"/>
                      <a:pt x="12437" y="12143"/>
                    </a:cubicBezTo>
                    <a:cubicBezTo>
                      <a:pt x="12444" y="12145"/>
                      <a:pt x="12452" y="12147"/>
                      <a:pt x="12459" y="12147"/>
                    </a:cubicBezTo>
                    <a:cubicBezTo>
                      <a:pt x="12508" y="12147"/>
                      <a:pt x="12560" y="12098"/>
                      <a:pt x="12545" y="12036"/>
                    </a:cubicBezTo>
                    <a:cubicBezTo>
                      <a:pt x="12241" y="11409"/>
                      <a:pt x="11686" y="10926"/>
                      <a:pt x="11024" y="10747"/>
                    </a:cubicBezTo>
                    <a:cubicBezTo>
                      <a:pt x="10558" y="9656"/>
                      <a:pt x="10218" y="8510"/>
                      <a:pt x="10004" y="7347"/>
                    </a:cubicBezTo>
                    <a:cubicBezTo>
                      <a:pt x="10004" y="7150"/>
                      <a:pt x="10022" y="6936"/>
                      <a:pt x="10039" y="6739"/>
                    </a:cubicBezTo>
                    <a:cubicBezTo>
                      <a:pt x="10165" y="7240"/>
                      <a:pt x="10397" y="7741"/>
                      <a:pt x="10809" y="7920"/>
                    </a:cubicBezTo>
                    <a:cubicBezTo>
                      <a:pt x="10819" y="7926"/>
                      <a:pt x="10830" y="7929"/>
                      <a:pt x="10841" y="7929"/>
                    </a:cubicBezTo>
                    <a:cubicBezTo>
                      <a:pt x="10892" y="7929"/>
                      <a:pt x="10949" y="7871"/>
                      <a:pt x="10934" y="7812"/>
                    </a:cubicBezTo>
                    <a:cubicBezTo>
                      <a:pt x="10845" y="7168"/>
                      <a:pt x="10684" y="6327"/>
                      <a:pt x="10111" y="5933"/>
                    </a:cubicBezTo>
                    <a:cubicBezTo>
                      <a:pt x="10290" y="3947"/>
                      <a:pt x="10630" y="1997"/>
                      <a:pt x="11167" y="64"/>
                    </a:cubicBezTo>
                    <a:cubicBezTo>
                      <a:pt x="11177" y="24"/>
                      <a:pt x="11147" y="0"/>
                      <a:pt x="1111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7"/>
              <p:cNvSpPr/>
              <p:nvPr/>
            </p:nvSpPr>
            <p:spPr>
              <a:xfrm>
                <a:off x="6974825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8" y="1"/>
                      <a:pt x="1006" y="8"/>
                      <a:pt x="1000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37"/>
              <p:cNvSpPr/>
              <p:nvPr/>
            </p:nvSpPr>
            <p:spPr>
              <a:xfrm>
                <a:off x="7185575" y="40577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1"/>
                    </a:moveTo>
                    <a:cubicBezTo>
                      <a:pt x="18" y="1"/>
                      <a:pt x="0" y="35"/>
                      <a:pt x="14" y="48"/>
                    </a:cubicBezTo>
                    <a:cubicBezTo>
                      <a:pt x="264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4" y="496"/>
                      <a:pt x="336" y="227"/>
                      <a:pt x="68" y="13"/>
                    </a:cubicBezTo>
                    <a:cubicBezTo>
                      <a:pt x="59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37"/>
              <p:cNvSpPr/>
              <p:nvPr/>
            </p:nvSpPr>
            <p:spPr>
              <a:xfrm>
                <a:off x="7104500" y="4204600"/>
                <a:ext cx="237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0" extrusionOk="0">
                    <a:moveTo>
                      <a:pt x="304" y="329"/>
                    </a:moveTo>
                    <a:lnTo>
                      <a:pt x="304" y="329"/>
                    </a:lnTo>
                    <a:cubicBezTo>
                      <a:pt x="537" y="598"/>
                      <a:pt x="680" y="920"/>
                      <a:pt x="752" y="1278"/>
                    </a:cubicBezTo>
                    <a:cubicBezTo>
                      <a:pt x="608" y="1081"/>
                      <a:pt x="501" y="884"/>
                      <a:pt x="429" y="687"/>
                    </a:cubicBezTo>
                    <a:cubicBezTo>
                      <a:pt x="394" y="580"/>
                      <a:pt x="340" y="455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2"/>
                    </a:cubicBezTo>
                    <a:cubicBezTo>
                      <a:pt x="107" y="365"/>
                      <a:pt x="197" y="598"/>
                      <a:pt x="304" y="830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82"/>
                      <a:pt x="845" y="1590"/>
                      <a:pt x="866" y="1590"/>
                    </a:cubicBezTo>
                    <a:cubicBezTo>
                      <a:pt x="909" y="1590"/>
                      <a:pt x="948" y="1558"/>
                      <a:pt x="948" y="1510"/>
                    </a:cubicBezTo>
                    <a:cubicBezTo>
                      <a:pt x="895" y="1009"/>
                      <a:pt x="662" y="276"/>
                      <a:pt x="125" y="61"/>
                    </a:cubicBezTo>
                    <a:cubicBezTo>
                      <a:pt x="125" y="43"/>
                      <a:pt x="107" y="25"/>
                      <a:pt x="89" y="7"/>
                    </a:cubicBezTo>
                    <a:cubicBezTo>
                      <a:pt x="85" y="2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37"/>
              <p:cNvSpPr/>
              <p:nvPr/>
            </p:nvSpPr>
            <p:spPr>
              <a:xfrm>
                <a:off x="7277250" y="4580450"/>
                <a:ext cx="30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6" extrusionOk="0">
                    <a:moveTo>
                      <a:pt x="40" y="0"/>
                    </a:moveTo>
                    <a:cubicBezTo>
                      <a:pt x="22" y="0"/>
                      <a:pt x="1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0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6" y="706"/>
                      <a:pt x="1211" y="645"/>
                      <a:pt x="1179" y="613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4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37"/>
              <p:cNvSpPr/>
              <p:nvPr/>
            </p:nvSpPr>
            <p:spPr>
              <a:xfrm>
                <a:off x="7085700" y="48150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0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37"/>
              <p:cNvSpPr/>
              <p:nvPr/>
            </p:nvSpPr>
            <p:spPr>
              <a:xfrm>
                <a:off x="7266000" y="46633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55" y="252"/>
                      <a:pt x="626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0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37"/>
              <p:cNvSpPr/>
              <p:nvPr/>
            </p:nvSpPr>
            <p:spPr>
              <a:xfrm>
                <a:off x="6891525" y="4532050"/>
                <a:ext cx="164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90" y="169"/>
                      <a:pt x="198" y="187"/>
                      <a:pt x="287" y="241"/>
                    </a:cubicBezTo>
                    <a:lnTo>
                      <a:pt x="305" y="241"/>
                    </a:lnTo>
                    <a:cubicBezTo>
                      <a:pt x="413" y="313"/>
                      <a:pt x="484" y="402"/>
                      <a:pt x="538" y="509"/>
                    </a:cubicBezTo>
                    <a:cubicBezTo>
                      <a:pt x="550" y="527"/>
                      <a:pt x="568" y="535"/>
                      <a:pt x="585" y="535"/>
                    </a:cubicBezTo>
                    <a:cubicBezTo>
                      <a:pt x="621" y="535"/>
                      <a:pt x="657" y="503"/>
                      <a:pt x="645" y="456"/>
                    </a:cubicBezTo>
                    <a:cubicBezTo>
                      <a:pt x="591" y="330"/>
                      <a:pt x="520" y="223"/>
                      <a:pt x="413" y="134"/>
                    </a:cubicBezTo>
                    <a:cubicBezTo>
                      <a:pt x="337" y="73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37"/>
              <p:cNvSpPr/>
              <p:nvPr/>
            </p:nvSpPr>
            <p:spPr>
              <a:xfrm>
                <a:off x="7238700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37"/>
              <p:cNvSpPr/>
              <p:nvPr/>
            </p:nvSpPr>
            <p:spPr>
              <a:xfrm>
                <a:off x="7116575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899"/>
                      <a:pt x="448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27"/>
                      <a:pt x="18" y="362"/>
                    </a:cubicBezTo>
                    <a:lnTo>
                      <a:pt x="36" y="362"/>
                    </a:lnTo>
                    <a:cubicBezTo>
                      <a:pt x="36" y="750"/>
                      <a:pt x="83" y="1263"/>
                      <a:pt x="447" y="1263"/>
                    </a:cubicBezTo>
                    <a:cubicBezTo>
                      <a:pt x="470" y="1263"/>
                      <a:pt x="494" y="1261"/>
                      <a:pt x="519" y="1257"/>
                    </a:cubicBezTo>
                    <a:cubicBezTo>
                      <a:pt x="537" y="1257"/>
                      <a:pt x="573" y="1239"/>
                      <a:pt x="573" y="1204"/>
                    </a:cubicBezTo>
                    <a:cubicBezTo>
                      <a:pt x="537" y="881"/>
                      <a:pt x="376" y="577"/>
                      <a:pt x="143" y="345"/>
                    </a:cubicBezTo>
                    <a:cubicBezTo>
                      <a:pt x="143" y="219"/>
                      <a:pt x="143" y="94"/>
                      <a:pt x="125" y="22"/>
                    </a:cubicBezTo>
                    <a:lnTo>
                      <a:pt x="125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37"/>
              <p:cNvSpPr/>
              <p:nvPr/>
            </p:nvSpPr>
            <p:spPr>
              <a:xfrm>
                <a:off x="7011875" y="3042125"/>
                <a:ext cx="21207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9" extrusionOk="0">
                    <a:moveTo>
                      <a:pt x="2579" y="912"/>
                    </a:moveTo>
                    <a:cubicBezTo>
                      <a:pt x="2734" y="912"/>
                      <a:pt x="2961" y="1063"/>
                      <a:pt x="3097" y="1178"/>
                    </a:cubicBezTo>
                    <a:cubicBezTo>
                      <a:pt x="3759" y="1733"/>
                      <a:pt x="3777" y="2574"/>
                      <a:pt x="3777" y="3361"/>
                    </a:cubicBezTo>
                    <a:cubicBezTo>
                      <a:pt x="3759" y="3289"/>
                      <a:pt x="3723" y="3200"/>
                      <a:pt x="3705" y="3110"/>
                    </a:cubicBezTo>
                    <a:lnTo>
                      <a:pt x="3705" y="3003"/>
                    </a:lnTo>
                    <a:lnTo>
                      <a:pt x="3687" y="3003"/>
                    </a:lnTo>
                    <a:lnTo>
                      <a:pt x="3687" y="3075"/>
                    </a:lnTo>
                    <a:cubicBezTo>
                      <a:pt x="3651" y="2967"/>
                      <a:pt x="3616" y="2860"/>
                      <a:pt x="3580" y="2770"/>
                    </a:cubicBezTo>
                    <a:cubicBezTo>
                      <a:pt x="3572" y="2748"/>
                      <a:pt x="3558" y="2738"/>
                      <a:pt x="3545" y="2738"/>
                    </a:cubicBezTo>
                    <a:cubicBezTo>
                      <a:pt x="3526" y="2738"/>
                      <a:pt x="3508" y="2757"/>
                      <a:pt x="3508" y="2788"/>
                    </a:cubicBezTo>
                    <a:cubicBezTo>
                      <a:pt x="3616" y="3110"/>
                      <a:pt x="3705" y="3433"/>
                      <a:pt x="3777" y="3773"/>
                    </a:cubicBezTo>
                    <a:lnTo>
                      <a:pt x="3777" y="3791"/>
                    </a:lnTo>
                    <a:cubicBezTo>
                      <a:pt x="3419" y="3361"/>
                      <a:pt x="3097" y="2896"/>
                      <a:pt x="2792" y="2430"/>
                    </a:cubicBezTo>
                    <a:cubicBezTo>
                      <a:pt x="2578" y="2037"/>
                      <a:pt x="2452" y="1625"/>
                      <a:pt x="2417" y="1214"/>
                    </a:cubicBezTo>
                    <a:cubicBezTo>
                      <a:pt x="2394" y="990"/>
                      <a:pt x="2468" y="912"/>
                      <a:pt x="2579" y="912"/>
                    </a:cubicBezTo>
                    <a:close/>
                    <a:moveTo>
                      <a:pt x="4743" y="437"/>
                    </a:moveTo>
                    <a:cubicBezTo>
                      <a:pt x="4876" y="437"/>
                      <a:pt x="4940" y="813"/>
                      <a:pt x="4940" y="1017"/>
                    </a:cubicBezTo>
                    <a:cubicBezTo>
                      <a:pt x="4940" y="1303"/>
                      <a:pt x="4922" y="1572"/>
                      <a:pt x="4904" y="1840"/>
                    </a:cubicBezTo>
                    <a:cubicBezTo>
                      <a:pt x="4868" y="2305"/>
                      <a:pt x="4779" y="2770"/>
                      <a:pt x="4671" y="3218"/>
                    </a:cubicBezTo>
                    <a:cubicBezTo>
                      <a:pt x="4707" y="2985"/>
                      <a:pt x="4689" y="2753"/>
                      <a:pt x="4636" y="2520"/>
                    </a:cubicBezTo>
                    <a:cubicBezTo>
                      <a:pt x="4636" y="2520"/>
                      <a:pt x="4636" y="2502"/>
                      <a:pt x="4618" y="2502"/>
                    </a:cubicBezTo>
                    <a:lnTo>
                      <a:pt x="4600" y="2502"/>
                    </a:lnTo>
                    <a:cubicBezTo>
                      <a:pt x="4600" y="2502"/>
                      <a:pt x="4582" y="2520"/>
                      <a:pt x="4582" y="2520"/>
                    </a:cubicBezTo>
                    <a:cubicBezTo>
                      <a:pt x="4475" y="2770"/>
                      <a:pt x="4528" y="3218"/>
                      <a:pt x="4510" y="3468"/>
                    </a:cubicBezTo>
                    <a:cubicBezTo>
                      <a:pt x="4510" y="3576"/>
                      <a:pt x="4492" y="3683"/>
                      <a:pt x="4492" y="3791"/>
                    </a:cubicBezTo>
                    <a:cubicBezTo>
                      <a:pt x="4224" y="2770"/>
                      <a:pt x="4081" y="1643"/>
                      <a:pt x="4564" y="659"/>
                    </a:cubicBezTo>
                    <a:lnTo>
                      <a:pt x="4546" y="659"/>
                    </a:lnTo>
                    <a:cubicBezTo>
                      <a:pt x="4624" y="499"/>
                      <a:pt x="4689" y="437"/>
                      <a:pt x="4743" y="437"/>
                    </a:cubicBezTo>
                    <a:close/>
                    <a:moveTo>
                      <a:pt x="1503" y="2714"/>
                    </a:moveTo>
                    <a:cubicBezTo>
                      <a:pt x="1557" y="2714"/>
                      <a:pt x="1633" y="2741"/>
                      <a:pt x="1737" y="2806"/>
                    </a:cubicBezTo>
                    <a:cubicBezTo>
                      <a:pt x="2130" y="3093"/>
                      <a:pt x="2506" y="3433"/>
                      <a:pt x="2828" y="3826"/>
                    </a:cubicBezTo>
                    <a:cubicBezTo>
                      <a:pt x="3025" y="4041"/>
                      <a:pt x="3204" y="4274"/>
                      <a:pt x="3365" y="4524"/>
                    </a:cubicBezTo>
                    <a:cubicBezTo>
                      <a:pt x="3472" y="4775"/>
                      <a:pt x="3580" y="5043"/>
                      <a:pt x="3651" y="5329"/>
                    </a:cubicBezTo>
                    <a:cubicBezTo>
                      <a:pt x="3419" y="5025"/>
                      <a:pt x="3204" y="4721"/>
                      <a:pt x="2971" y="4435"/>
                    </a:cubicBezTo>
                    <a:cubicBezTo>
                      <a:pt x="2964" y="4421"/>
                      <a:pt x="2952" y="4415"/>
                      <a:pt x="2941" y="4415"/>
                    </a:cubicBezTo>
                    <a:cubicBezTo>
                      <a:pt x="2923" y="4415"/>
                      <a:pt x="2907" y="4431"/>
                      <a:pt x="2918" y="4453"/>
                    </a:cubicBezTo>
                    <a:cubicBezTo>
                      <a:pt x="3061" y="4828"/>
                      <a:pt x="3276" y="5168"/>
                      <a:pt x="3544" y="5491"/>
                    </a:cubicBezTo>
                    <a:cubicBezTo>
                      <a:pt x="3633" y="5598"/>
                      <a:pt x="3705" y="5705"/>
                      <a:pt x="3794" y="5813"/>
                    </a:cubicBezTo>
                    <a:cubicBezTo>
                      <a:pt x="2757" y="5777"/>
                      <a:pt x="2309" y="4828"/>
                      <a:pt x="1915" y="4005"/>
                    </a:cubicBezTo>
                    <a:lnTo>
                      <a:pt x="1933" y="3987"/>
                    </a:lnTo>
                    <a:cubicBezTo>
                      <a:pt x="1808" y="3755"/>
                      <a:pt x="1665" y="3540"/>
                      <a:pt x="1540" y="3325"/>
                    </a:cubicBezTo>
                    <a:cubicBezTo>
                      <a:pt x="1399" y="3086"/>
                      <a:pt x="1302" y="2714"/>
                      <a:pt x="1503" y="2714"/>
                    </a:cubicBezTo>
                    <a:close/>
                    <a:moveTo>
                      <a:pt x="6499" y="2823"/>
                    </a:moveTo>
                    <a:lnTo>
                      <a:pt x="6499" y="2823"/>
                    </a:lnTo>
                    <a:cubicBezTo>
                      <a:pt x="6549" y="2823"/>
                      <a:pt x="6496" y="4168"/>
                      <a:pt x="6443" y="4327"/>
                    </a:cubicBezTo>
                    <a:cubicBezTo>
                      <a:pt x="6282" y="5007"/>
                      <a:pt x="5888" y="5580"/>
                      <a:pt x="5495" y="6153"/>
                    </a:cubicBezTo>
                    <a:cubicBezTo>
                      <a:pt x="5656" y="5687"/>
                      <a:pt x="5781" y="5222"/>
                      <a:pt x="5942" y="4811"/>
                    </a:cubicBezTo>
                    <a:cubicBezTo>
                      <a:pt x="5964" y="4767"/>
                      <a:pt x="5939" y="4744"/>
                      <a:pt x="5909" y="4744"/>
                    </a:cubicBezTo>
                    <a:cubicBezTo>
                      <a:pt x="5889" y="4744"/>
                      <a:pt x="5867" y="4754"/>
                      <a:pt x="5852" y="4775"/>
                    </a:cubicBezTo>
                    <a:cubicBezTo>
                      <a:pt x="5566" y="5437"/>
                      <a:pt x="5333" y="6153"/>
                      <a:pt x="5065" y="6833"/>
                    </a:cubicBezTo>
                    <a:cubicBezTo>
                      <a:pt x="5029" y="5687"/>
                      <a:pt x="5298" y="4578"/>
                      <a:pt x="5835" y="3576"/>
                    </a:cubicBezTo>
                    <a:cubicBezTo>
                      <a:pt x="5996" y="3272"/>
                      <a:pt x="6228" y="3021"/>
                      <a:pt x="6497" y="2824"/>
                    </a:cubicBezTo>
                    <a:cubicBezTo>
                      <a:pt x="6497" y="2824"/>
                      <a:pt x="6498" y="2823"/>
                      <a:pt x="6499" y="2823"/>
                    </a:cubicBezTo>
                    <a:close/>
                    <a:moveTo>
                      <a:pt x="1003" y="6350"/>
                    </a:moveTo>
                    <a:cubicBezTo>
                      <a:pt x="1450" y="6367"/>
                      <a:pt x="1844" y="6654"/>
                      <a:pt x="2184" y="6922"/>
                    </a:cubicBezTo>
                    <a:cubicBezTo>
                      <a:pt x="2685" y="7334"/>
                      <a:pt x="2971" y="7906"/>
                      <a:pt x="3383" y="8390"/>
                    </a:cubicBezTo>
                    <a:cubicBezTo>
                      <a:pt x="3061" y="8157"/>
                      <a:pt x="2721" y="7942"/>
                      <a:pt x="2399" y="7710"/>
                    </a:cubicBezTo>
                    <a:cubicBezTo>
                      <a:pt x="2395" y="7708"/>
                      <a:pt x="2391" y="7707"/>
                      <a:pt x="2387" y="7707"/>
                    </a:cubicBezTo>
                    <a:cubicBezTo>
                      <a:pt x="2356" y="7707"/>
                      <a:pt x="2331" y="7767"/>
                      <a:pt x="2363" y="7799"/>
                    </a:cubicBezTo>
                    <a:cubicBezTo>
                      <a:pt x="2757" y="8085"/>
                      <a:pt x="3150" y="8354"/>
                      <a:pt x="3526" y="8676"/>
                    </a:cubicBezTo>
                    <a:cubicBezTo>
                      <a:pt x="3580" y="8712"/>
                      <a:pt x="3633" y="8765"/>
                      <a:pt x="3669" y="8819"/>
                    </a:cubicBezTo>
                    <a:cubicBezTo>
                      <a:pt x="3583" y="8836"/>
                      <a:pt x="3498" y="8844"/>
                      <a:pt x="3412" y="8844"/>
                    </a:cubicBezTo>
                    <a:cubicBezTo>
                      <a:pt x="2428" y="8844"/>
                      <a:pt x="1489" y="7766"/>
                      <a:pt x="1110" y="6976"/>
                    </a:cubicBezTo>
                    <a:cubicBezTo>
                      <a:pt x="1057" y="6868"/>
                      <a:pt x="842" y="6350"/>
                      <a:pt x="1003" y="6350"/>
                    </a:cubicBezTo>
                    <a:close/>
                    <a:moveTo>
                      <a:pt x="7283" y="6701"/>
                    </a:moveTo>
                    <a:cubicBezTo>
                      <a:pt x="7710" y="6701"/>
                      <a:pt x="6928" y="8691"/>
                      <a:pt x="6801" y="8962"/>
                    </a:cubicBezTo>
                    <a:cubicBezTo>
                      <a:pt x="6407" y="9821"/>
                      <a:pt x="5727" y="10412"/>
                      <a:pt x="5119" y="11092"/>
                    </a:cubicBezTo>
                    <a:cubicBezTo>
                      <a:pt x="5566" y="10430"/>
                      <a:pt x="5942" y="9660"/>
                      <a:pt x="6336" y="8980"/>
                    </a:cubicBezTo>
                    <a:cubicBezTo>
                      <a:pt x="6361" y="8929"/>
                      <a:pt x="6323" y="8887"/>
                      <a:pt x="6279" y="8887"/>
                    </a:cubicBezTo>
                    <a:cubicBezTo>
                      <a:pt x="6262" y="8887"/>
                      <a:pt x="6243" y="8893"/>
                      <a:pt x="6228" y="8909"/>
                    </a:cubicBezTo>
                    <a:cubicBezTo>
                      <a:pt x="5835" y="9571"/>
                      <a:pt x="5423" y="10197"/>
                      <a:pt x="4993" y="10823"/>
                    </a:cubicBezTo>
                    <a:cubicBezTo>
                      <a:pt x="5208" y="9195"/>
                      <a:pt x="5656" y="7853"/>
                      <a:pt x="7069" y="6797"/>
                    </a:cubicBezTo>
                    <a:cubicBezTo>
                      <a:pt x="7161" y="6731"/>
                      <a:pt x="7231" y="6701"/>
                      <a:pt x="7283" y="6701"/>
                    </a:cubicBezTo>
                    <a:close/>
                    <a:moveTo>
                      <a:pt x="305" y="9785"/>
                    </a:moveTo>
                    <a:cubicBezTo>
                      <a:pt x="1057" y="9839"/>
                      <a:pt x="1790" y="10358"/>
                      <a:pt x="2363" y="10823"/>
                    </a:cubicBezTo>
                    <a:cubicBezTo>
                      <a:pt x="2846" y="11235"/>
                      <a:pt x="3114" y="11736"/>
                      <a:pt x="3437" y="12237"/>
                    </a:cubicBezTo>
                    <a:cubicBezTo>
                      <a:pt x="3079" y="11951"/>
                      <a:pt x="2667" y="11718"/>
                      <a:pt x="2417" y="11557"/>
                    </a:cubicBezTo>
                    <a:cubicBezTo>
                      <a:pt x="2408" y="11551"/>
                      <a:pt x="2399" y="11549"/>
                      <a:pt x="2391" y="11549"/>
                    </a:cubicBezTo>
                    <a:cubicBezTo>
                      <a:pt x="2348" y="11549"/>
                      <a:pt x="2318" y="11616"/>
                      <a:pt x="2363" y="11646"/>
                    </a:cubicBezTo>
                    <a:cubicBezTo>
                      <a:pt x="2721" y="11879"/>
                      <a:pt x="3079" y="12165"/>
                      <a:pt x="3401" y="12452"/>
                    </a:cubicBezTo>
                    <a:cubicBezTo>
                      <a:pt x="3454" y="12523"/>
                      <a:pt x="3526" y="12595"/>
                      <a:pt x="3580" y="12666"/>
                    </a:cubicBezTo>
                    <a:cubicBezTo>
                      <a:pt x="3518" y="12672"/>
                      <a:pt x="3458" y="12675"/>
                      <a:pt x="3399" y="12675"/>
                    </a:cubicBezTo>
                    <a:cubicBezTo>
                      <a:pt x="2497" y="12675"/>
                      <a:pt x="1878" y="12051"/>
                      <a:pt x="1307" y="11396"/>
                    </a:cubicBezTo>
                    <a:cubicBezTo>
                      <a:pt x="1057" y="11128"/>
                      <a:pt x="824" y="10823"/>
                      <a:pt x="609" y="10519"/>
                    </a:cubicBezTo>
                    <a:cubicBezTo>
                      <a:pt x="555" y="10447"/>
                      <a:pt x="162" y="9785"/>
                      <a:pt x="305" y="9785"/>
                    </a:cubicBezTo>
                    <a:close/>
                    <a:moveTo>
                      <a:pt x="7951" y="10882"/>
                    </a:moveTo>
                    <a:cubicBezTo>
                      <a:pt x="8114" y="10882"/>
                      <a:pt x="8201" y="11047"/>
                      <a:pt x="8125" y="11503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5"/>
                      <a:pt x="5351" y="15100"/>
                    </a:cubicBezTo>
                    <a:cubicBezTo>
                      <a:pt x="5888" y="14420"/>
                      <a:pt x="6371" y="13704"/>
                      <a:pt x="6801" y="12953"/>
                    </a:cubicBezTo>
                    <a:cubicBezTo>
                      <a:pt x="6814" y="12915"/>
                      <a:pt x="6781" y="12877"/>
                      <a:pt x="6743" y="12877"/>
                    </a:cubicBezTo>
                    <a:cubicBezTo>
                      <a:pt x="6726" y="12877"/>
                      <a:pt x="6709" y="12883"/>
                      <a:pt x="6694" y="12899"/>
                    </a:cubicBezTo>
                    <a:cubicBezTo>
                      <a:pt x="6175" y="13740"/>
                      <a:pt x="5548" y="14510"/>
                      <a:pt x="4832" y="15225"/>
                    </a:cubicBezTo>
                    <a:cubicBezTo>
                      <a:pt x="5137" y="14581"/>
                      <a:pt x="5351" y="13919"/>
                      <a:pt x="5656" y="13293"/>
                    </a:cubicBezTo>
                    <a:lnTo>
                      <a:pt x="5673" y="13293"/>
                    </a:lnTo>
                    <a:cubicBezTo>
                      <a:pt x="6031" y="12541"/>
                      <a:pt x="6658" y="11879"/>
                      <a:pt x="7248" y="11324"/>
                    </a:cubicBezTo>
                    <a:cubicBezTo>
                      <a:pt x="7494" y="11088"/>
                      <a:pt x="7769" y="10882"/>
                      <a:pt x="7951" y="10882"/>
                    </a:cubicBezTo>
                    <a:close/>
                    <a:moveTo>
                      <a:pt x="668" y="13277"/>
                    </a:moveTo>
                    <a:cubicBezTo>
                      <a:pt x="765" y="13277"/>
                      <a:pt x="902" y="13337"/>
                      <a:pt x="1021" y="13364"/>
                    </a:cubicBezTo>
                    <a:cubicBezTo>
                      <a:pt x="2166" y="13669"/>
                      <a:pt x="2596" y="14832"/>
                      <a:pt x="2971" y="15888"/>
                    </a:cubicBezTo>
                    <a:cubicBezTo>
                      <a:pt x="2774" y="15673"/>
                      <a:pt x="2560" y="15476"/>
                      <a:pt x="2345" y="15297"/>
                    </a:cubicBezTo>
                    <a:cubicBezTo>
                      <a:pt x="2336" y="15283"/>
                      <a:pt x="2324" y="15278"/>
                      <a:pt x="2313" y="15278"/>
                    </a:cubicBezTo>
                    <a:cubicBezTo>
                      <a:pt x="2280" y="15278"/>
                      <a:pt x="2247" y="15324"/>
                      <a:pt x="2273" y="15351"/>
                    </a:cubicBezTo>
                    <a:cubicBezTo>
                      <a:pt x="2596" y="15673"/>
                      <a:pt x="2882" y="16013"/>
                      <a:pt x="3168" y="16389"/>
                    </a:cubicBezTo>
                    <a:cubicBezTo>
                      <a:pt x="3204" y="16496"/>
                      <a:pt x="3258" y="16603"/>
                      <a:pt x="3293" y="16711"/>
                    </a:cubicBezTo>
                    <a:cubicBezTo>
                      <a:pt x="2488" y="16478"/>
                      <a:pt x="1772" y="15977"/>
                      <a:pt x="1289" y="15279"/>
                    </a:cubicBezTo>
                    <a:cubicBezTo>
                      <a:pt x="1021" y="14903"/>
                      <a:pt x="824" y="14510"/>
                      <a:pt x="681" y="14080"/>
                    </a:cubicBezTo>
                    <a:cubicBezTo>
                      <a:pt x="627" y="13901"/>
                      <a:pt x="573" y="13704"/>
                      <a:pt x="555" y="13525"/>
                    </a:cubicBezTo>
                    <a:cubicBezTo>
                      <a:pt x="520" y="13332"/>
                      <a:pt x="576" y="13277"/>
                      <a:pt x="668" y="13277"/>
                    </a:cubicBezTo>
                    <a:close/>
                    <a:moveTo>
                      <a:pt x="7760" y="15789"/>
                    </a:moveTo>
                    <a:cubicBezTo>
                      <a:pt x="7964" y="15789"/>
                      <a:pt x="7551" y="16534"/>
                      <a:pt x="7535" y="16568"/>
                    </a:cubicBezTo>
                    <a:cubicBezTo>
                      <a:pt x="7266" y="17015"/>
                      <a:pt x="6926" y="17391"/>
                      <a:pt x="6515" y="17695"/>
                    </a:cubicBezTo>
                    <a:cubicBezTo>
                      <a:pt x="6103" y="17999"/>
                      <a:pt x="5620" y="18053"/>
                      <a:pt x="5155" y="18107"/>
                    </a:cubicBezTo>
                    <a:cubicBezTo>
                      <a:pt x="5512" y="17892"/>
                      <a:pt x="5817" y="17606"/>
                      <a:pt x="6067" y="17248"/>
                    </a:cubicBezTo>
                    <a:cubicBezTo>
                      <a:pt x="6080" y="17196"/>
                      <a:pt x="6038" y="17154"/>
                      <a:pt x="6000" y="17154"/>
                    </a:cubicBezTo>
                    <a:cubicBezTo>
                      <a:pt x="5984" y="17154"/>
                      <a:pt x="5970" y="17161"/>
                      <a:pt x="5960" y="17176"/>
                    </a:cubicBezTo>
                    <a:cubicBezTo>
                      <a:pt x="5638" y="17623"/>
                      <a:pt x="5208" y="17946"/>
                      <a:pt x="4725" y="18160"/>
                    </a:cubicBezTo>
                    <a:lnTo>
                      <a:pt x="4707" y="18160"/>
                    </a:lnTo>
                    <a:cubicBezTo>
                      <a:pt x="5047" y="17820"/>
                      <a:pt x="5333" y="17409"/>
                      <a:pt x="5673" y="17069"/>
                    </a:cubicBezTo>
                    <a:cubicBezTo>
                      <a:pt x="6246" y="16496"/>
                      <a:pt x="6944" y="16049"/>
                      <a:pt x="7714" y="15798"/>
                    </a:cubicBezTo>
                    <a:cubicBezTo>
                      <a:pt x="7732" y="15792"/>
                      <a:pt x="7747" y="15789"/>
                      <a:pt x="7760" y="15789"/>
                    </a:cubicBezTo>
                    <a:close/>
                    <a:moveTo>
                      <a:pt x="4880" y="0"/>
                    </a:moveTo>
                    <a:cubicBezTo>
                      <a:pt x="4854" y="0"/>
                      <a:pt x="4830" y="10"/>
                      <a:pt x="4815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21" y="4327"/>
                      <a:pt x="4385" y="4542"/>
                      <a:pt x="4331" y="4757"/>
                    </a:cubicBezTo>
                    <a:cubicBezTo>
                      <a:pt x="4296" y="4882"/>
                      <a:pt x="4242" y="5025"/>
                      <a:pt x="4188" y="5151"/>
                    </a:cubicBezTo>
                    <a:cubicBezTo>
                      <a:pt x="4134" y="4775"/>
                      <a:pt x="4045" y="4399"/>
                      <a:pt x="3956" y="4023"/>
                    </a:cubicBezTo>
                    <a:cubicBezTo>
                      <a:pt x="4152" y="3397"/>
                      <a:pt x="3973" y="2538"/>
                      <a:pt x="3777" y="1965"/>
                    </a:cubicBezTo>
                    <a:cubicBezTo>
                      <a:pt x="3562" y="1267"/>
                      <a:pt x="3061" y="713"/>
                      <a:pt x="2309" y="641"/>
                    </a:cubicBezTo>
                    <a:cubicBezTo>
                      <a:pt x="2273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77" y="3952"/>
                    </a:cubicBezTo>
                    <a:lnTo>
                      <a:pt x="3777" y="4113"/>
                    </a:lnTo>
                    <a:cubicBezTo>
                      <a:pt x="3777" y="4148"/>
                      <a:pt x="3812" y="4184"/>
                      <a:pt x="3866" y="4184"/>
                    </a:cubicBezTo>
                    <a:cubicBezTo>
                      <a:pt x="3956" y="4614"/>
                      <a:pt x="4027" y="5043"/>
                      <a:pt x="4081" y="5473"/>
                    </a:cubicBezTo>
                    <a:cubicBezTo>
                      <a:pt x="4063" y="5544"/>
                      <a:pt x="4063" y="5598"/>
                      <a:pt x="4063" y="5669"/>
                    </a:cubicBezTo>
                    <a:cubicBezTo>
                      <a:pt x="4045" y="5705"/>
                      <a:pt x="4081" y="5741"/>
                      <a:pt x="4117" y="5759"/>
                    </a:cubicBezTo>
                    <a:cubicBezTo>
                      <a:pt x="4134" y="5848"/>
                      <a:pt x="4134" y="5938"/>
                      <a:pt x="4152" y="6027"/>
                    </a:cubicBezTo>
                    <a:cubicBezTo>
                      <a:pt x="4063" y="5884"/>
                      <a:pt x="3973" y="5759"/>
                      <a:pt x="3866" y="5634"/>
                    </a:cubicBezTo>
                    <a:lnTo>
                      <a:pt x="3759" y="5473"/>
                    </a:lnTo>
                    <a:cubicBezTo>
                      <a:pt x="3794" y="5455"/>
                      <a:pt x="3812" y="5419"/>
                      <a:pt x="3812" y="5383"/>
                    </a:cubicBezTo>
                    <a:cubicBezTo>
                      <a:pt x="3705" y="4542"/>
                      <a:pt x="3240" y="3934"/>
                      <a:pt x="2667" y="3361"/>
                    </a:cubicBezTo>
                    <a:cubicBezTo>
                      <a:pt x="2463" y="3141"/>
                      <a:pt x="1846" y="2440"/>
                      <a:pt x="1420" y="2440"/>
                    </a:cubicBezTo>
                    <a:cubicBezTo>
                      <a:pt x="1360" y="2440"/>
                      <a:pt x="1304" y="2453"/>
                      <a:pt x="1253" y="2484"/>
                    </a:cubicBezTo>
                    <a:cubicBezTo>
                      <a:pt x="752" y="2753"/>
                      <a:pt x="1611" y="3773"/>
                      <a:pt x="1737" y="4041"/>
                    </a:cubicBezTo>
                    <a:cubicBezTo>
                      <a:pt x="2108" y="4817"/>
                      <a:pt x="2622" y="5896"/>
                      <a:pt x="3596" y="5896"/>
                    </a:cubicBezTo>
                    <a:cubicBezTo>
                      <a:pt x="3654" y="5896"/>
                      <a:pt x="3715" y="5892"/>
                      <a:pt x="3777" y="5884"/>
                    </a:cubicBezTo>
                    <a:cubicBezTo>
                      <a:pt x="3794" y="5866"/>
                      <a:pt x="3812" y="5866"/>
                      <a:pt x="3812" y="5848"/>
                    </a:cubicBezTo>
                    <a:cubicBezTo>
                      <a:pt x="3866" y="5920"/>
                      <a:pt x="3920" y="5992"/>
                      <a:pt x="3956" y="6063"/>
                    </a:cubicBezTo>
                    <a:cubicBezTo>
                      <a:pt x="4045" y="6206"/>
                      <a:pt x="4117" y="6367"/>
                      <a:pt x="4206" y="6511"/>
                    </a:cubicBezTo>
                    <a:cubicBezTo>
                      <a:pt x="4278" y="7423"/>
                      <a:pt x="4296" y="8336"/>
                      <a:pt x="4278" y="9266"/>
                    </a:cubicBezTo>
                    <a:cubicBezTo>
                      <a:pt x="4134" y="9034"/>
                      <a:pt x="3956" y="8837"/>
                      <a:pt x="3759" y="8658"/>
                    </a:cubicBezTo>
                    <a:cubicBezTo>
                      <a:pt x="3705" y="8604"/>
                      <a:pt x="3651" y="8569"/>
                      <a:pt x="3580" y="8515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3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42" y="8942"/>
                      <a:pt x="3253" y="8942"/>
                    </a:cubicBezTo>
                    <a:cubicBezTo>
                      <a:pt x="3422" y="8942"/>
                      <a:pt x="3586" y="8909"/>
                      <a:pt x="3741" y="8837"/>
                    </a:cubicBezTo>
                    <a:cubicBezTo>
                      <a:pt x="3830" y="8926"/>
                      <a:pt x="3920" y="9034"/>
                      <a:pt x="3991" y="9141"/>
                    </a:cubicBezTo>
                    <a:cubicBezTo>
                      <a:pt x="4117" y="9338"/>
                      <a:pt x="4170" y="9553"/>
                      <a:pt x="4278" y="9750"/>
                    </a:cubicBezTo>
                    <a:cubicBezTo>
                      <a:pt x="4260" y="10322"/>
                      <a:pt x="4224" y="10895"/>
                      <a:pt x="4170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117" y="12434"/>
                      <a:pt x="4099" y="12649"/>
                      <a:pt x="4081" y="12845"/>
                    </a:cubicBezTo>
                    <a:cubicBezTo>
                      <a:pt x="3991" y="12702"/>
                      <a:pt x="3884" y="12577"/>
                      <a:pt x="3759" y="12452"/>
                    </a:cubicBezTo>
                    <a:cubicBezTo>
                      <a:pt x="3759" y="12434"/>
                      <a:pt x="3759" y="12434"/>
                      <a:pt x="3759" y="12416"/>
                    </a:cubicBezTo>
                    <a:cubicBezTo>
                      <a:pt x="3759" y="11664"/>
                      <a:pt x="2882" y="10895"/>
                      <a:pt x="2345" y="10447"/>
                    </a:cubicBezTo>
                    <a:cubicBezTo>
                      <a:pt x="1749" y="9939"/>
                      <a:pt x="964" y="9516"/>
                      <a:pt x="158" y="9516"/>
                    </a:cubicBezTo>
                    <a:cubicBezTo>
                      <a:pt x="141" y="9516"/>
                      <a:pt x="125" y="9517"/>
                      <a:pt x="108" y="9517"/>
                    </a:cubicBezTo>
                    <a:cubicBezTo>
                      <a:pt x="54" y="9517"/>
                      <a:pt x="1" y="9571"/>
                      <a:pt x="19" y="9642"/>
                    </a:cubicBezTo>
                    <a:cubicBezTo>
                      <a:pt x="162" y="10447"/>
                      <a:pt x="842" y="11110"/>
                      <a:pt x="1361" y="11700"/>
                    </a:cubicBezTo>
                    <a:cubicBezTo>
                      <a:pt x="1893" y="12280"/>
                      <a:pt x="2508" y="12750"/>
                      <a:pt x="3290" y="12750"/>
                    </a:cubicBezTo>
                    <a:cubicBezTo>
                      <a:pt x="3401" y="12750"/>
                      <a:pt x="3515" y="12740"/>
                      <a:pt x="3633" y="12720"/>
                    </a:cubicBezTo>
                    <a:cubicBezTo>
                      <a:pt x="3759" y="12935"/>
                      <a:pt x="3884" y="13168"/>
                      <a:pt x="4009" y="13418"/>
                    </a:cubicBezTo>
                    <a:cubicBezTo>
                      <a:pt x="3920" y="14581"/>
                      <a:pt x="3812" y="15744"/>
                      <a:pt x="3651" y="16908"/>
                    </a:cubicBezTo>
                    <a:cubicBezTo>
                      <a:pt x="3580" y="16729"/>
                      <a:pt x="3490" y="16550"/>
                      <a:pt x="3401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94" y="13006"/>
                      <a:pt x="420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23" y="13006"/>
                      <a:pt x="269" y="13060"/>
                      <a:pt x="269" y="13114"/>
                    </a:cubicBezTo>
                    <a:cubicBezTo>
                      <a:pt x="359" y="14707"/>
                      <a:pt x="1647" y="16747"/>
                      <a:pt x="3401" y="16800"/>
                    </a:cubicBezTo>
                    <a:cubicBezTo>
                      <a:pt x="3490" y="16997"/>
                      <a:pt x="3544" y="17212"/>
                      <a:pt x="3580" y="17427"/>
                    </a:cubicBezTo>
                    <a:cubicBezTo>
                      <a:pt x="3419" y="18554"/>
                      <a:pt x="3204" y="19681"/>
                      <a:pt x="2936" y="20791"/>
                    </a:cubicBezTo>
                    <a:cubicBezTo>
                      <a:pt x="2925" y="20844"/>
                      <a:pt x="2965" y="20878"/>
                      <a:pt x="3003" y="20878"/>
                    </a:cubicBezTo>
                    <a:cubicBezTo>
                      <a:pt x="3029" y="20878"/>
                      <a:pt x="3054" y="20863"/>
                      <a:pt x="3061" y="20827"/>
                    </a:cubicBezTo>
                    <a:cubicBezTo>
                      <a:pt x="3329" y="20129"/>
                      <a:pt x="3544" y="19395"/>
                      <a:pt x="3687" y="18661"/>
                    </a:cubicBezTo>
                    <a:cubicBezTo>
                      <a:pt x="3973" y="18572"/>
                      <a:pt x="4260" y="18465"/>
                      <a:pt x="4546" y="18339"/>
                    </a:cubicBezTo>
                    <a:cubicBezTo>
                      <a:pt x="5351" y="18250"/>
                      <a:pt x="6139" y="18214"/>
                      <a:pt x="6783" y="17659"/>
                    </a:cubicBezTo>
                    <a:cubicBezTo>
                      <a:pt x="7427" y="17104"/>
                      <a:pt x="7839" y="16353"/>
                      <a:pt x="8197" y="15565"/>
                    </a:cubicBezTo>
                    <a:cubicBezTo>
                      <a:pt x="8215" y="15494"/>
                      <a:pt x="8161" y="15422"/>
                      <a:pt x="8089" y="15422"/>
                    </a:cubicBezTo>
                    <a:lnTo>
                      <a:pt x="8125" y="15476"/>
                    </a:lnTo>
                    <a:cubicBezTo>
                      <a:pt x="7391" y="15548"/>
                      <a:pt x="6819" y="15906"/>
                      <a:pt x="6228" y="16335"/>
                    </a:cubicBezTo>
                    <a:cubicBezTo>
                      <a:pt x="5512" y="16872"/>
                      <a:pt x="5065" y="17588"/>
                      <a:pt x="4439" y="18178"/>
                    </a:cubicBezTo>
                    <a:lnTo>
                      <a:pt x="4385" y="18178"/>
                    </a:lnTo>
                    <a:cubicBezTo>
                      <a:pt x="4349" y="18196"/>
                      <a:pt x="4313" y="18232"/>
                      <a:pt x="4313" y="18286"/>
                    </a:cubicBezTo>
                    <a:cubicBezTo>
                      <a:pt x="4134" y="18357"/>
                      <a:pt x="3956" y="18429"/>
                      <a:pt x="3777" y="18500"/>
                    </a:cubicBezTo>
                    <a:cubicBezTo>
                      <a:pt x="3902" y="17802"/>
                      <a:pt x="4009" y="17087"/>
                      <a:pt x="4081" y="16371"/>
                    </a:cubicBezTo>
                    <a:cubicBezTo>
                      <a:pt x="4457" y="16120"/>
                      <a:pt x="4815" y="15834"/>
                      <a:pt x="5101" y="15494"/>
                    </a:cubicBezTo>
                    <a:lnTo>
                      <a:pt x="5119" y="15494"/>
                    </a:lnTo>
                    <a:cubicBezTo>
                      <a:pt x="7016" y="14724"/>
                      <a:pt x="8447" y="12720"/>
                      <a:pt x="8483" y="10662"/>
                    </a:cubicBezTo>
                    <a:cubicBezTo>
                      <a:pt x="8483" y="10609"/>
                      <a:pt x="8429" y="10555"/>
                      <a:pt x="8376" y="10555"/>
                    </a:cubicBezTo>
                    <a:cubicBezTo>
                      <a:pt x="7463" y="10644"/>
                      <a:pt x="6801" y="11503"/>
                      <a:pt x="6282" y="12165"/>
                    </a:cubicBezTo>
                    <a:cubicBezTo>
                      <a:pt x="5459" y="13185"/>
                      <a:pt x="5101" y="14367"/>
                      <a:pt x="4600" y="15565"/>
                    </a:cubicBezTo>
                    <a:lnTo>
                      <a:pt x="4099" y="16084"/>
                    </a:lnTo>
                    <a:cubicBezTo>
                      <a:pt x="4224" y="14760"/>
                      <a:pt x="4278" y="13418"/>
                      <a:pt x="4367" y="12148"/>
                    </a:cubicBezTo>
                    <a:cubicBezTo>
                      <a:pt x="4582" y="11933"/>
                      <a:pt x="4797" y="11682"/>
                      <a:pt x="4976" y="11414"/>
                    </a:cubicBezTo>
                    <a:cubicBezTo>
                      <a:pt x="4987" y="11449"/>
                      <a:pt x="5022" y="11476"/>
                      <a:pt x="5054" y="11476"/>
                    </a:cubicBezTo>
                    <a:cubicBezTo>
                      <a:pt x="5072" y="11476"/>
                      <a:pt x="5088" y="11468"/>
                      <a:pt x="5101" y="11450"/>
                    </a:cubicBezTo>
                    <a:cubicBezTo>
                      <a:pt x="6568" y="10269"/>
                      <a:pt x="7857" y="8407"/>
                      <a:pt x="7696" y="6439"/>
                    </a:cubicBezTo>
                    <a:cubicBezTo>
                      <a:pt x="7696" y="6369"/>
                      <a:pt x="7629" y="6320"/>
                      <a:pt x="7566" y="6320"/>
                    </a:cubicBezTo>
                    <a:cubicBezTo>
                      <a:pt x="7549" y="6320"/>
                      <a:pt x="7532" y="6324"/>
                      <a:pt x="7517" y="6332"/>
                    </a:cubicBezTo>
                    <a:cubicBezTo>
                      <a:pt x="5817" y="7316"/>
                      <a:pt x="4815" y="9159"/>
                      <a:pt x="4868" y="11128"/>
                    </a:cubicBezTo>
                    <a:lnTo>
                      <a:pt x="4385" y="11843"/>
                    </a:lnTo>
                    <a:cubicBezTo>
                      <a:pt x="4457" y="10662"/>
                      <a:pt x="4510" y="9481"/>
                      <a:pt x="4475" y="8300"/>
                    </a:cubicBezTo>
                    <a:cubicBezTo>
                      <a:pt x="4815" y="7871"/>
                      <a:pt x="5083" y="7370"/>
                      <a:pt x="5262" y="6851"/>
                    </a:cubicBezTo>
                    <a:cubicBezTo>
                      <a:pt x="6192" y="5616"/>
                      <a:pt x="7069" y="4202"/>
                      <a:pt x="6676" y="2627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6"/>
                      <a:pt x="6532" y="2556"/>
                    </a:cubicBezTo>
                    <a:cubicBezTo>
                      <a:pt x="5262" y="3236"/>
                      <a:pt x="4600" y="5705"/>
                      <a:pt x="4940" y="7065"/>
                    </a:cubicBezTo>
                    <a:cubicBezTo>
                      <a:pt x="4797" y="7387"/>
                      <a:pt x="4636" y="7710"/>
                      <a:pt x="4475" y="8014"/>
                    </a:cubicBezTo>
                    <a:cubicBezTo>
                      <a:pt x="4457" y="7208"/>
                      <a:pt x="4385" y="6421"/>
                      <a:pt x="4278" y="5634"/>
                    </a:cubicBezTo>
                    <a:cubicBezTo>
                      <a:pt x="4421" y="5168"/>
                      <a:pt x="4510" y="4667"/>
                      <a:pt x="4564" y="4166"/>
                    </a:cubicBezTo>
                    <a:cubicBezTo>
                      <a:pt x="4600" y="4166"/>
                      <a:pt x="4618" y="4148"/>
                      <a:pt x="4618" y="4113"/>
                    </a:cubicBezTo>
                    <a:cubicBezTo>
                      <a:pt x="4904" y="3379"/>
                      <a:pt x="5083" y="2592"/>
                      <a:pt x="5137" y="1804"/>
                    </a:cubicBezTo>
                    <a:cubicBezTo>
                      <a:pt x="5172" y="1232"/>
                      <a:pt x="5262" y="587"/>
                      <a:pt x="4976" y="50"/>
                    </a:cubicBezTo>
                    <a:cubicBezTo>
                      <a:pt x="4955" y="19"/>
                      <a:pt x="4916" y="0"/>
                      <a:pt x="488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37"/>
              <p:cNvSpPr/>
              <p:nvPr/>
            </p:nvSpPr>
            <p:spPr>
              <a:xfrm>
                <a:off x="6539000" y="4131775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76" y="2741"/>
                    </a:moveTo>
                    <a:cubicBezTo>
                      <a:pt x="3436" y="3099"/>
                      <a:pt x="3150" y="3493"/>
                      <a:pt x="2810" y="3851"/>
                    </a:cubicBezTo>
                    <a:cubicBezTo>
                      <a:pt x="2237" y="4423"/>
                      <a:pt x="1540" y="4853"/>
                      <a:pt x="770" y="5121"/>
                    </a:cubicBezTo>
                    <a:cubicBezTo>
                      <a:pt x="755" y="5126"/>
                      <a:pt x="741" y="5128"/>
                      <a:pt x="730" y="5128"/>
                    </a:cubicBezTo>
                    <a:cubicBezTo>
                      <a:pt x="513" y="5128"/>
                      <a:pt x="950" y="4368"/>
                      <a:pt x="967" y="4334"/>
                    </a:cubicBezTo>
                    <a:cubicBezTo>
                      <a:pt x="1217" y="3904"/>
                      <a:pt x="1557" y="3511"/>
                      <a:pt x="1969" y="3224"/>
                    </a:cubicBezTo>
                    <a:cubicBezTo>
                      <a:pt x="2381" y="2920"/>
                      <a:pt x="2864" y="2849"/>
                      <a:pt x="3329" y="2795"/>
                    </a:cubicBezTo>
                    <a:lnTo>
                      <a:pt x="3329" y="2795"/>
                    </a:lnTo>
                    <a:cubicBezTo>
                      <a:pt x="2971" y="3010"/>
                      <a:pt x="2667" y="3314"/>
                      <a:pt x="2434" y="3672"/>
                    </a:cubicBezTo>
                    <a:cubicBezTo>
                      <a:pt x="2409" y="3710"/>
                      <a:pt x="2446" y="3748"/>
                      <a:pt x="2483" y="3748"/>
                    </a:cubicBezTo>
                    <a:cubicBezTo>
                      <a:pt x="2498" y="3748"/>
                      <a:pt x="2513" y="3741"/>
                      <a:pt x="2524" y="3725"/>
                    </a:cubicBezTo>
                    <a:cubicBezTo>
                      <a:pt x="2846" y="3296"/>
                      <a:pt x="3275" y="2956"/>
                      <a:pt x="3776" y="2741"/>
                    </a:cubicBezTo>
                    <a:close/>
                    <a:moveTo>
                      <a:pt x="5172" y="4191"/>
                    </a:moveTo>
                    <a:cubicBezTo>
                      <a:pt x="5995" y="4423"/>
                      <a:pt x="6711" y="4924"/>
                      <a:pt x="7194" y="5622"/>
                    </a:cubicBezTo>
                    <a:cubicBezTo>
                      <a:pt x="7463" y="5998"/>
                      <a:pt x="7660" y="6392"/>
                      <a:pt x="7803" y="6821"/>
                    </a:cubicBezTo>
                    <a:cubicBezTo>
                      <a:pt x="7857" y="7018"/>
                      <a:pt x="7892" y="7197"/>
                      <a:pt x="7928" y="7376"/>
                    </a:cubicBezTo>
                    <a:cubicBezTo>
                      <a:pt x="7964" y="7573"/>
                      <a:pt x="7901" y="7631"/>
                      <a:pt x="7803" y="7631"/>
                    </a:cubicBezTo>
                    <a:cubicBezTo>
                      <a:pt x="7704" y="7631"/>
                      <a:pt x="7570" y="7573"/>
                      <a:pt x="7463" y="7537"/>
                    </a:cubicBezTo>
                    <a:cubicBezTo>
                      <a:pt x="6318" y="7251"/>
                      <a:pt x="5870" y="6070"/>
                      <a:pt x="5494" y="5014"/>
                    </a:cubicBezTo>
                    <a:lnTo>
                      <a:pt x="5494" y="5014"/>
                    </a:lnTo>
                    <a:cubicBezTo>
                      <a:pt x="5691" y="5229"/>
                      <a:pt x="5906" y="5425"/>
                      <a:pt x="6121" y="5622"/>
                    </a:cubicBezTo>
                    <a:cubicBezTo>
                      <a:pt x="6131" y="5629"/>
                      <a:pt x="6141" y="5632"/>
                      <a:pt x="6151" y="5632"/>
                    </a:cubicBezTo>
                    <a:cubicBezTo>
                      <a:pt x="6192" y="5632"/>
                      <a:pt x="6221" y="5580"/>
                      <a:pt x="6192" y="5551"/>
                    </a:cubicBezTo>
                    <a:cubicBezTo>
                      <a:pt x="5870" y="5229"/>
                      <a:pt x="5584" y="4889"/>
                      <a:pt x="5315" y="4531"/>
                    </a:cubicBezTo>
                    <a:cubicBezTo>
                      <a:pt x="5262" y="4405"/>
                      <a:pt x="5226" y="4298"/>
                      <a:pt x="5172" y="4191"/>
                    </a:cubicBezTo>
                    <a:close/>
                    <a:moveTo>
                      <a:pt x="3580" y="5622"/>
                    </a:moveTo>
                    <a:lnTo>
                      <a:pt x="3580" y="5622"/>
                    </a:lnTo>
                    <a:cubicBezTo>
                      <a:pt x="3275" y="6249"/>
                      <a:pt x="3061" y="6911"/>
                      <a:pt x="2756" y="7555"/>
                    </a:cubicBezTo>
                    <a:lnTo>
                      <a:pt x="2792" y="7591"/>
                    </a:lnTo>
                    <a:cubicBezTo>
                      <a:pt x="2434" y="8342"/>
                      <a:pt x="1808" y="8987"/>
                      <a:pt x="1235" y="9559"/>
                    </a:cubicBezTo>
                    <a:cubicBezTo>
                      <a:pt x="982" y="9794"/>
                      <a:pt x="704" y="9999"/>
                      <a:pt x="523" y="9999"/>
                    </a:cubicBezTo>
                    <a:cubicBezTo>
                      <a:pt x="358" y="9999"/>
                      <a:pt x="273" y="9830"/>
                      <a:pt x="358" y="9362"/>
                    </a:cubicBezTo>
                    <a:cubicBezTo>
                      <a:pt x="484" y="8790"/>
                      <a:pt x="716" y="8217"/>
                      <a:pt x="1056" y="7734"/>
                    </a:cubicBezTo>
                    <a:cubicBezTo>
                      <a:pt x="1575" y="6893"/>
                      <a:pt x="2327" y="6320"/>
                      <a:pt x="3114" y="5783"/>
                    </a:cubicBezTo>
                    <a:lnTo>
                      <a:pt x="3114" y="5783"/>
                    </a:lnTo>
                    <a:cubicBezTo>
                      <a:pt x="2595" y="6463"/>
                      <a:pt x="2112" y="7179"/>
                      <a:pt x="1683" y="7931"/>
                    </a:cubicBezTo>
                    <a:cubicBezTo>
                      <a:pt x="1657" y="7969"/>
                      <a:pt x="1695" y="8007"/>
                      <a:pt x="1731" y="8007"/>
                    </a:cubicBezTo>
                    <a:cubicBezTo>
                      <a:pt x="1747" y="8007"/>
                      <a:pt x="1762" y="8000"/>
                      <a:pt x="1772" y="7984"/>
                    </a:cubicBezTo>
                    <a:cubicBezTo>
                      <a:pt x="2273" y="7126"/>
                      <a:pt x="2882" y="6338"/>
                      <a:pt x="3580" y="5622"/>
                    </a:cubicBezTo>
                    <a:close/>
                    <a:moveTo>
                      <a:pt x="5112" y="8241"/>
                    </a:moveTo>
                    <a:cubicBezTo>
                      <a:pt x="5984" y="8241"/>
                      <a:pt x="6595" y="8858"/>
                      <a:pt x="7176" y="9506"/>
                    </a:cubicBezTo>
                    <a:lnTo>
                      <a:pt x="7159" y="9506"/>
                    </a:lnTo>
                    <a:cubicBezTo>
                      <a:pt x="7409" y="9792"/>
                      <a:pt x="7642" y="10078"/>
                      <a:pt x="7857" y="10382"/>
                    </a:cubicBezTo>
                    <a:cubicBezTo>
                      <a:pt x="7910" y="10454"/>
                      <a:pt x="8304" y="11116"/>
                      <a:pt x="8179" y="11116"/>
                    </a:cubicBezTo>
                    <a:cubicBezTo>
                      <a:pt x="7409" y="11062"/>
                      <a:pt x="6675" y="10543"/>
                      <a:pt x="6121" y="10078"/>
                    </a:cubicBezTo>
                    <a:cubicBezTo>
                      <a:pt x="5638" y="9667"/>
                      <a:pt x="5369" y="9166"/>
                      <a:pt x="5047" y="8664"/>
                    </a:cubicBezTo>
                    <a:lnTo>
                      <a:pt x="5047" y="8664"/>
                    </a:lnTo>
                    <a:cubicBezTo>
                      <a:pt x="5405" y="8951"/>
                      <a:pt x="5799" y="9183"/>
                      <a:pt x="6067" y="9345"/>
                    </a:cubicBezTo>
                    <a:cubicBezTo>
                      <a:pt x="6079" y="9356"/>
                      <a:pt x="6090" y="9361"/>
                      <a:pt x="6101" y="9361"/>
                    </a:cubicBezTo>
                    <a:cubicBezTo>
                      <a:pt x="6139" y="9361"/>
                      <a:pt x="6163" y="9297"/>
                      <a:pt x="6121" y="9255"/>
                    </a:cubicBezTo>
                    <a:cubicBezTo>
                      <a:pt x="5745" y="9022"/>
                      <a:pt x="5405" y="8754"/>
                      <a:pt x="5083" y="8450"/>
                    </a:cubicBezTo>
                    <a:cubicBezTo>
                      <a:pt x="5011" y="8378"/>
                      <a:pt x="4957" y="8324"/>
                      <a:pt x="4904" y="8253"/>
                    </a:cubicBezTo>
                    <a:cubicBezTo>
                      <a:pt x="4975" y="8245"/>
                      <a:pt x="5044" y="8241"/>
                      <a:pt x="5112" y="8241"/>
                    </a:cubicBezTo>
                    <a:close/>
                    <a:moveTo>
                      <a:pt x="3293" y="9738"/>
                    </a:moveTo>
                    <a:lnTo>
                      <a:pt x="3293" y="9738"/>
                    </a:lnTo>
                    <a:cubicBezTo>
                      <a:pt x="2846" y="10400"/>
                      <a:pt x="2470" y="11170"/>
                      <a:pt x="2076" y="11850"/>
                    </a:cubicBezTo>
                    <a:cubicBezTo>
                      <a:pt x="2051" y="11901"/>
                      <a:pt x="2089" y="11943"/>
                      <a:pt x="2133" y="11943"/>
                    </a:cubicBezTo>
                    <a:cubicBezTo>
                      <a:pt x="2150" y="11943"/>
                      <a:pt x="2169" y="11937"/>
                      <a:pt x="2184" y="11921"/>
                    </a:cubicBezTo>
                    <a:cubicBezTo>
                      <a:pt x="2577" y="11259"/>
                      <a:pt x="2989" y="10633"/>
                      <a:pt x="3419" y="10007"/>
                    </a:cubicBezTo>
                    <a:lnTo>
                      <a:pt x="3419" y="10007"/>
                    </a:lnTo>
                    <a:cubicBezTo>
                      <a:pt x="3204" y="11635"/>
                      <a:pt x="2774" y="12977"/>
                      <a:pt x="1343" y="14033"/>
                    </a:cubicBezTo>
                    <a:cubicBezTo>
                      <a:pt x="1253" y="14099"/>
                      <a:pt x="1184" y="14129"/>
                      <a:pt x="1133" y="14129"/>
                    </a:cubicBezTo>
                    <a:cubicBezTo>
                      <a:pt x="717" y="14129"/>
                      <a:pt x="1484" y="12139"/>
                      <a:pt x="1611" y="11868"/>
                    </a:cubicBezTo>
                    <a:cubicBezTo>
                      <a:pt x="2005" y="11009"/>
                      <a:pt x="2703" y="10418"/>
                      <a:pt x="3293" y="9738"/>
                    </a:cubicBezTo>
                    <a:close/>
                    <a:moveTo>
                      <a:pt x="5072" y="12071"/>
                    </a:moveTo>
                    <a:cubicBezTo>
                      <a:pt x="6050" y="12071"/>
                      <a:pt x="6981" y="13140"/>
                      <a:pt x="7373" y="13926"/>
                    </a:cubicBezTo>
                    <a:cubicBezTo>
                      <a:pt x="7426" y="14031"/>
                      <a:pt x="7617" y="14552"/>
                      <a:pt x="7470" y="14552"/>
                    </a:cubicBezTo>
                    <a:cubicBezTo>
                      <a:pt x="7468" y="14552"/>
                      <a:pt x="7465" y="14552"/>
                      <a:pt x="7463" y="14552"/>
                    </a:cubicBezTo>
                    <a:cubicBezTo>
                      <a:pt x="7015" y="14534"/>
                      <a:pt x="6622" y="14266"/>
                      <a:pt x="6300" y="13997"/>
                    </a:cubicBezTo>
                    <a:cubicBezTo>
                      <a:pt x="5799" y="13568"/>
                      <a:pt x="5494" y="12995"/>
                      <a:pt x="5083" y="12512"/>
                    </a:cubicBezTo>
                    <a:lnTo>
                      <a:pt x="5083" y="12512"/>
                    </a:lnTo>
                    <a:cubicBezTo>
                      <a:pt x="5405" y="12762"/>
                      <a:pt x="5745" y="12959"/>
                      <a:pt x="6067" y="13192"/>
                    </a:cubicBezTo>
                    <a:cubicBezTo>
                      <a:pt x="6077" y="13199"/>
                      <a:pt x="6087" y="13202"/>
                      <a:pt x="6095" y="13202"/>
                    </a:cubicBezTo>
                    <a:cubicBezTo>
                      <a:pt x="6132" y="13202"/>
                      <a:pt x="6150" y="13149"/>
                      <a:pt x="6121" y="13120"/>
                    </a:cubicBezTo>
                    <a:cubicBezTo>
                      <a:pt x="5727" y="12816"/>
                      <a:pt x="5315" y="12548"/>
                      <a:pt x="4940" y="12226"/>
                    </a:cubicBezTo>
                    <a:cubicBezTo>
                      <a:pt x="4886" y="12190"/>
                      <a:pt x="4850" y="12136"/>
                      <a:pt x="4796" y="12100"/>
                    </a:cubicBezTo>
                    <a:cubicBezTo>
                      <a:pt x="4889" y="12080"/>
                      <a:pt x="4981" y="12071"/>
                      <a:pt x="5072" y="12071"/>
                    </a:cubicBezTo>
                    <a:close/>
                    <a:moveTo>
                      <a:pt x="3419" y="14069"/>
                    </a:moveTo>
                    <a:lnTo>
                      <a:pt x="3419" y="14069"/>
                    </a:lnTo>
                    <a:cubicBezTo>
                      <a:pt x="3436" y="15196"/>
                      <a:pt x="3168" y="16324"/>
                      <a:pt x="2649" y="17326"/>
                    </a:cubicBezTo>
                    <a:cubicBezTo>
                      <a:pt x="2488" y="17630"/>
                      <a:pt x="2255" y="17880"/>
                      <a:pt x="1969" y="18077"/>
                    </a:cubicBezTo>
                    <a:cubicBezTo>
                      <a:pt x="1968" y="18078"/>
                      <a:pt x="1968" y="18078"/>
                      <a:pt x="1967" y="18078"/>
                    </a:cubicBezTo>
                    <a:cubicBezTo>
                      <a:pt x="1917" y="18078"/>
                      <a:pt x="1970" y="16733"/>
                      <a:pt x="2023" y="16556"/>
                    </a:cubicBezTo>
                    <a:cubicBezTo>
                      <a:pt x="2202" y="15894"/>
                      <a:pt x="2595" y="15321"/>
                      <a:pt x="2971" y="14749"/>
                    </a:cubicBezTo>
                    <a:lnTo>
                      <a:pt x="2971" y="14749"/>
                    </a:lnTo>
                    <a:cubicBezTo>
                      <a:pt x="2828" y="15214"/>
                      <a:pt x="2685" y="15679"/>
                      <a:pt x="2524" y="16091"/>
                    </a:cubicBezTo>
                    <a:cubicBezTo>
                      <a:pt x="2512" y="16126"/>
                      <a:pt x="2546" y="16153"/>
                      <a:pt x="2576" y="16153"/>
                    </a:cubicBezTo>
                    <a:cubicBezTo>
                      <a:pt x="2592" y="16153"/>
                      <a:pt x="2607" y="16145"/>
                      <a:pt x="2613" y="16127"/>
                    </a:cubicBezTo>
                    <a:cubicBezTo>
                      <a:pt x="2900" y="15447"/>
                      <a:pt x="3132" y="14749"/>
                      <a:pt x="3419" y="14069"/>
                    </a:cubicBezTo>
                    <a:close/>
                    <a:moveTo>
                      <a:pt x="4689" y="15089"/>
                    </a:moveTo>
                    <a:cubicBezTo>
                      <a:pt x="5727" y="15125"/>
                      <a:pt x="6174" y="16073"/>
                      <a:pt x="6550" y="16896"/>
                    </a:cubicBezTo>
                    <a:cubicBezTo>
                      <a:pt x="6658" y="17147"/>
                      <a:pt x="6801" y="17344"/>
                      <a:pt x="6944" y="17594"/>
                    </a:cubicBezTo>
                    <a:cubicBezTo>
                      <a:pt x="7084" y="17819"/>
                      <a:pt x="7181" y="18188"/>
                      <a:pt x="6981" y="18188"/>
                    </a:cubicBezTo>
                    <a:cubicBezTo>
                      <a:pt x="6927" y="18188"/>
                      <a:pt x="6851" y="18160"/>
                      <a:pt x="6747" y="18095"/>
                    </a:cubicBezTo>
                    <a:cubicBezTo>
                      <a:pt x="6335" y="17809"/>
                      <a:pt x="5960" y="17469"/>
                      <a:pt x="5655" y="17075"/>
                    </a:cubicBezTo>
                    <a:cubicBezTo>
                      <a:pt x="5441" y="16860"/>
                      <a:pt x="5262" y="16628"/>
                      <a:pt x="5119" y="16377"/>
                    </a:cubicBezTo>
                    <a:cubicBezTo>
                      <a:pt x="4993" y="16127"/>
                      <a:pt x="4904" y="15858"/>
                      <a:pt x="4832" y="15572"/>
                    </a:cubicBezTo>
                    <a:lnTo>
                      <a:pt x="4832" y="15572"/>
                    </a:lnTo>
                    <a:cubicBezTo>
                      <a:pt x="5047" y="15876"/>
                      <a:pt x="5280" y="16180"/>
                      <a:pt x="5494" y="16467"/>
                    </a:cubicBezTo>
                    <a:cubicBezTo>
                      <a:pt x="5508" y="16480"/>
                      <a:pt x="5524" y="16486"/>
                      <a:pt x="5538" y="16486"/>
                    </a:cubicBezTo>
                    <a:cubicBezTo>
                      <a:pt x="5561" y="16486"/>
                      <a:pt x="5577" y="16471"/>
                      <a:pt x="5566" y="16449"/>
                    </a:cubicBezTo>
                    <a:cubicBezTo>
                      <a:pt x="5405" y="16073"/>
                      <a:pt x="5190" y="15733"/>
                      <a:pt x="4922" y="15411"/>
                    </a:cubicBezTo>
                    <a:cubicBezTo>
                      <a:pt x="4850" y="15304"/>
                      <a:pt x="4761" y="15196"/>
                      <a:pt x="4689" y="15089"/>
                    </a:cubicBezTo>
                    <a:close/>
                    <a:moveTo>
                      <a:pt x="4689" y="17111"/>
                    </a:moveTo>
                    <a:cubicBezTo>
                      <a:pt x="5047" y="17540"/>
                      <a:pt x="5387" y="17988"/>
                      <a:pt x="5691" y="18471"/>
                    </a:cubicBezTo>
                    <a:cubicBezTo>
                      <a:pt x="5888" y="18847"/>
                      <a:pt x="6013" y="19258"/>
                      <a:pt x="6049" y="19688"/>
                    </a:cubicBezTo>
                    <a:cubicBezTo>
                      <a:pt x="6071" y="19909"/>
                      <a:pt x="5999" y="19984"/>
                      <a:pt x="5892" y="19984"/>
                    </a:cubicBezTo>
                    <a:cubicBezTo>
                      <a:pt x="5739" y="19984"/>
                      <a:pt x="5513" y="19829"/>
                      <a:pt x="5387" y="19724"/>
                    </a:cubicBezTo>
                    <a:cubicBezTo>
                      <a:pt x="4707" y="19169"/>
                      <a:pt x="4689" y="18328"/>
                      <a:pt x="4689" y="17523"/>
                    </a:cubicBezTo>
                    <a:lnTo>
                      <a:pt x="4689" y="17523"/>
                    </a:lnTo>
                    <a:cubicBezTo>
                      <a:pt x="4725" y="17612"/>
                      <a:pt x="4743" y="17684"/>
                      <a:pt x="4779" y="17773"/>
                    </a:cubicBezTo>
                    <a:lnTo>
                      <a:pt x="4779" y="17827"/>
                    </a:lnTo>
                    <a:cubicBezTo>
                      <a:pt x="4814" y="17916"/>
                      <a:pt x="4850" y="18024"/>
                      <a:pt x="4886" y="18131"/>
                    </a:cubicBezTo>
                    <a:cubicBezTo>
                      <a:pt x="4893" y="18145"/>
                      <a:pt x="4907" y="18151"/>
                      <a:pt x="4922" y="18151"/>
                    </a:cubicBezTo>
                    <a:cubicBezTo>
                      <a:pt x="4945" y="18151"/>
                      <a:pt x="4969" y="18135"/>
                      <a:pt x="4957" y="18113"/>
                    </a:cubicBezTo>
                    <a:cubicBezTo>
                      <a:pt x="4868" y="17791"/>
                      <a:pt x="4779" y="17451"/>
                      <a:pt x="4689" y="17129"/>
                    </a:cubicBezTo>
                    <a:lnTo>
                      <a:pt x="4689" y="17111"/>
                    </a:lnTo>
                    <a:close/>
                    <a:moveTo>
                      <a:pt x="3991" y="17093"/>
                    </a:moveTo>
                    <a:lnTo>
                      <a:pt x="3991" y="17093"/>
                    </a:lnTo>
                    <a:cubicBezTo>
                      <a:pt x="4242" y="18113"/>
                      <a:pt x="4385" y="19258"/>
                      <a:pt x="3920" y="20225"/>
                    </a:cubicBezTo>
                    <a:cubicBezTo>
                      <a:pt x="3841" y="20388"/>
                      <a:pt x="3776" y="20450"/>
                      <a:pt x="3724" y="20450"/>
                    </a:cubicBezTo>
                    <a:cubicBezTo>
                      <a:pt x="3597" y="20450"/>
                      <a:pt x="3544" y="20087"/>
                      <a:pt x="3544" y="19885"/>
                    </a:cubicBezTo>
                    <a:cubicBezTo>
                      <a:pt x="3526" y="19581"/>
                      <a:pt x="3562" y="19330"/>
                      <a:pt x="3580" y="19062"/>
                    </a:cubicBezTo>
                    <a:cubicBezTo>
                      <a:pt x="3615" y="18578"/>
                      <a:pt x="3687" y="18131"/>
                      <a:pt x="3794" y="17666"/>
                    </a:cubicBezTo>
                    <a:lnTo>
                      <a:pt x="3794" y="17666"/>
                    </a:lnTo>
                    <a:cubicBezTo>
                      <a:pt x="3759" y="17898"/>
                      <a:pt x="3776" y="18149"/>
                      <a:pt x="3848" y="18364"/>
                    </a:cubicBezTo>
                    <a:cubicBezTo>
                      <a:pt x="3848" y="18382"/>
                      <a:pt x="3848" y="18382"/>
                      <a:pt x="3848" y="18382"/>
                    </a:cubicBezTo>
                    <a:lnTo>
                      <a:pt x="3884" y="18382"/>
                    </a:lnTo>
                    <a:cubicBezTo>
                      <a:pt x="3884" y="18382"/>
                      <a:pt x="3884" y="18382"/>
                      <a:pt x="3884" y="18364"/>
                    </a:cubicBezTo>
                    <a:cubicBezTo>
                      <a:pt x="3991" y="18113"/>
                      <a:pt x="3937" y="17684"/>
                      <a:pt x="3955" y="17415"/>
                    </a:cubicBezTo>
                    <a:cubicBezTo>
                      <a:pt x="3955" y="17308"/>
                      <a:pt x="3973" y="17200"/>
                      <a:pt x="3991" y="17093"/>
                    </a:cubicBezTo>
                    <a:close/>
                    <a:moveTo>
                      <a:pt x="5468" y="1"/>
                    </a:moveTo>
                    <a:cubicBezTo>
                      <a:pt x="5443" y="1"/>
                      <a:pt x="5418" y="13"/>
                      <a:pt x="5405" y="39"/>
                    </a:cubicBezTo>
                    <a:cubicBezTo>
                      <a:pt x="5136" y="755"/>
                      <a:pt x="4940" y="1471"/>
                      <a:pt x="4779" y="2204"/>
                    </a:cubicBezTo>
                    <a:cubicBezTo>
                      <a:pt x="4492" y="2312"/>
                      <a:pt x="4206" y="2419"/>
                      <a:pt x="3920" y="2544"/>
                    </a:cubicBezTo>
                    <a:cubicBezTo>
                      <a:pt x="3132" y="2634"/>
                      <a:pt x="2327" y="2652"/>
                      <a:pt x="1683" y="3206"/>
                    </a:cubicBezTo>
                    <a:cubicBezTo>
                      <a:pt x="1056" y="3779"/>
                      <a:pt x="627" y="4513"/>
                      <a:pt x="287" y="5300"/>
                    </a:cubicBezTo>
                    <a:cubicBezTo>
                      <a:pt x="269" y="5390"/>
                      <a:pt x="323" y="5461"/>
                      <a:pt x="394" y="5461"/>
                    </a:cubicBezTo>
                    <a:lnTo>
                      <a:pt x="341" y="5408"/>
                    </a:lnTo>
                    <a:cubicBezTo>
                      <a:pt x="1092" y="5336"/>
                      <a:pt x="1665" y="4978"/>
                      <a:pt x="2255" y="4549"/>
                    </a:cubicBezTo>
                    <a:cubicBezTo>
                      <a:pt x="2971" y="3994"/>
                      <a:pt x="3401" y="3296"/>
                      <a:pt x="4045" y="2688"/>
                    </a:cubicBezTo>
                    <a:lnTo>
                      <a:pt x="4081" y="2688"/>
                    </a:lnTo>
                    <a:cubicBezTo>
                      <a:pt x="4134" y="2688"/>
                      <a:pt x="4152" y="2634"/>
                      <a:pt x="4152" y="2598"/>
                    </a:cubicBezTo>
                    <a:cubicBezTo>
                      <a:pt x="4331" y="2526"/>
                      <a:pt x="4528" y="2455"/>
                      <a:pt x="4707" y="2383"/>
                    </a:cubicBezTo>
                    <a:lnTo>
                      <a:pt x="4707" y="2383"/>
                    </a:lnTo>
                    <a:cubicBezTo>
                      <a:pt x="4564" y="3081"/>
                      <a:pt x="4474" y="3797"/>
                      <a:pt x="4385" y="4513"/>
                    </a:cubicBezTo>
                    <a:cubicBezTo>
                      <a:pt x="4009" y="4763"/>
                      <a:pt x="3669" y="5050"/>
                      <a:pt x="3365" y="5390"/>
                    </a:cubicBezTo>
                    <a:lnTo>
                      <a:pt x="3347" y="5390"/>
                    </a:lnTo>
                    <a:cubicBezTo>
                      <a:pt x="1450" y="6159"/>
                      <a:pt x="36" y="8163"/>
                      <a:pt x="1" y="10203"/>
                    </a:cubicBezTo>
                    <a:cubicBezTo>
                      <a:pt x="1" y="10275"/>
                      <a:pt x="36" y="10329"/>
                      <a:pt x="108" y="10329"/>
                    </a:cubicBezTo>
                    <a:cubicBezTo>
                      <a:pt x="1003" y="10239"/>
                      <a:pt x="1665" y="9380"/>
                      <a:pt x="2184" y="8718"/>
                    </a:cubicBezTo>
                    <a:cubicBezTo>
                      <a:pt x="3007" y="7698"/>
                      <a:pt x="3365" y="6499"/>
                      <a:pt x="3866" y="5318"/>
                    </a:cubicBezTo>
                    <a:lnTo>
                      <a:pt x="4367" y="4799"/>
                    </a:lnTo>
                    <a:lnTo>
                      <a:pt x="4367" y="4799"/>
                    </a:lnTo>
                    <a:cubicBezTo>
                      <a:pt x="4242" y="6123"/>
                      <a:pt x="4188" y="7448"/>
                      <a:pt x="4116" y="8718"/>
                    </a:cubicBezTo>
                    <a:cubicBezTo>
                      <a:pt x="3884" y="8951"/>
                      <a:pt x="3687" y="9201"/>
                      <a:pt x="3490" y="9452"/>
                    </a:cubicBezTo>
                    <a:cubicBezTo>
                      <a:pt x="3479" y="9417"/>
                      <a:pt x="3452" y="9397"/>
                      <a:pt x="3420" y="9397"/>
                    </a:cubicBezTo>
                    <a:cubicBezTo>
                      <a:pt x="3403" y="9397"/>
                      <a:pt x="3384" y="9403"/>
                      <a:pt x="3365" y="9416"/>
                    </a:cubicBezTo>
                    <a:cubicBezTo>
                      <a:pt x="1915" y="10615"/>
                      <a:pt x="627" y="12476"/>
                      <a:pt x="788" y="14445"/>
                    </a:cubicBezTo>
                    <a:cubicBezTo>
                      <a:pt x="788" y="14515"/>
                      <a:pt x="843" y="14563"/>
                      <a:pt x="902" y="14563"/>
                    </a:cubicBezTo>
                    <a:cubicBezTo>
                      <a:pt x="918" y="14563"/>
                      <a:pt x="934" y="14560"/>
                      <a:pt x="949" y="14552"/>
                    </a:cubicBezTo>
                    <a:cubicBezTo>
                      <a:pt x="2649" y="13568"/>
                      <a:pt x="3669" y="11725"/>
                      <a:pt x="3597" y="9756"/>
                    </a:cubicBezTo>
                    <a:lnTo>
                      <a:pt x="4099" y="9040"/>
                    </a:lnTo>
                    <a:lnTo>
                      <a:pt x="4099" y="9040"/>
                    </a:lnTo>
                    <a:cubicBezTo>
                      <a:pt x="4027" y="10221"/>
                      <a:pt x="3973" y="11402"/>
                      <a:pt x="3991" y="12566"/>
                    </a:cubicBezTo>
                    <a:cubicBezTo>
                      <a:pt x="3651" y="13013"/>
                      <a:pt x="3383" y="13514"/>
                      <a:pt x="3222" y="14033"/>
                    </a:cubicBezTo>
                    <a:cubicBezTo>
                      <a:pt x="2291" y="15250"/>
                      <a:pt x="1396" y="16681"/>
                      <a:pt x="1790" y="18256"/>
                    </a:cubicBezTo>
                    <a:cubicBezTo>
                      <a:pt x="1803" y="18309"/>
                      <a:pt x="1845" y="18342"/>
                      <a:pt x="1888" y="18342"/>
                    </a:cubicBezTo>
                    <a:cubicBezTo>
                      <a:pt x="1903" y="18342"/>
                      <a:pt x="1919" y="18337"/>
                      <a:pt x="1933" y="18328"/>
                    </a:cubicBezTo>
                    <a:cubicBezTo>
                      <a:pt x="3204" y="17648"/>
                      <a:pt x="3866" y="15178"/>
                      <a:pt x="3544" y="13800"/>
                    </a:cubicBezTo>
                    <a:cubicBezTo>
                      <a:pt x="3669" y="13478"/>
                      <a:pt x="3830" y="13174"/>
                      <a:pt x="4009" y="12870"/>
                    </a:cubicBezTo>
                    <a:cubicBezTo>
                      <a:pt x="4027" y="13657"/>
                      <a:pt x="4081" y="14463"/>
                      <a:pt x="4206" y="15250"/>
                    </a:cubicBezTo>
                    <a:cubicBezTo>
                      <a:pt x="4045" y="15715"/>
                      <a:pt x="3955" y="16216"/>
                      <a:pt x="3902" y="16699"/>
                    </a:cubicBezTo>
                    <a:cubicBezTo>
                      <a:pt x="3884" y="16717"/>
                      <a:pt x="3866" y="16735"/>
                      <a:pt x="3848" y="16771"/>
                    </a:cubicBezTo>
                    <a:cubicBezTo>
                      <a:pt x="3562" y="17505"/>
                      <a:pt x="3383" y="18274"/>
                      <a:pt x="3347" y="19062"/>
                    </a:cubicBezTo>
                    <a:cubicBezTo>
                      <a:pt x="3311" y="19652"/>
                      <a:pt x="3204" y="20296"/>
                      <a:pt x="3508" y="20833"/>
                    </a:cubicBezTo>
                    <a:cubicBezTo>
                      <a:pt x="3528" y="20863"/>
                      <a:pt x="3558" y="20876"/>
                      <a:pt x="3591" y="20876"/>
                    </a:cubicBezTo>
                    <a:cubicBezTo>
                      <a:pt x="3617" y="20876"/>
                      <a:pt x="3645" y="20867"/>
                      <a:pt x="3669" y="20851"/>
                    </a:cubicBezTo>
                    <a:cubicBezTo>
                      <a:pt x="4653" y="19867"/>
                      <a:pt x="4582" y="17952"/>
                      <a:pt x="4027" y="16753"/>
                    </a:cubicBezTo>
                    <a:cubicBezTo>
                      <a:pt x="4063" y="16538"/>
                      <a:pt x="4099" y="16341"/>
                      <a:pt x="4152" y="16127"/>
                    </a:cubicBezTo>
                    <a:cubicBezTo>
                      <a:pt x="4188" y="15984"/>
                      <a:pt x="4224" y="15858"/>
                      <a:pt x="4277" y="15733"/>
                    </a:cubicBezTo>
                    <a:cubicBezTo>
                      <a:pt x="4349" y="16109"/>
                      <a:pt x="4421" y="16485"/>
                      <a:pt x="4528" y="16860"/>
                    </a:cubicBezTo>
                    <a:cubicBezTo>
                      <a:pt x="4313" y="17487"/>
                      <a:pt x="4510" y="18346"/>
                      <a:pt x="4689" y="18918"/>
                    </a:cubicBezTo>
                    <a:cubicBezTo>
                      <a:pt x="4922" y="19616"/>
                      <a:pt x="5405" y="20153"/>
                      <a:pt x="6156" y="20225"/>
                    </a:cubicBezTo>
                    <a:cubicBezTo>
                      <a:pt x="6210" y="20225"/>
                      <a:pt x="6246" y="20189"/>
                      <a:pt x="6246" y="20153"/>
                    </a:cubicBezTo>
                    <a:cubicBezTo>
                      <a:pt x="6264" y="18865"/>
                      <a:pt x="5620" y="17773"/>
                      <a:pt x="4707" y="16932"/>
                    </a:cubicBezTo>
                    <a:lnTo>
                      <a:pt x="4707" y="16771"/>
                    </a:lnTo>
                    <a:cubicBezTo>
                      <a:pt x="4689" y="16735"/>
                      <a:pt x="4653" y="16699"/>
                      <a:pt x="4617" y="16699"/>
                    </a:cubicBezTo>
                    <a:cubicBezTo>
                      <a:pt x="4528" y="16270"/>
                      <a:pt x="4439" y="15840"/>
                      <a:pt x="4385" y="15411"/>
                    </a:cubicBezTo>
                    <a:cubicBezTo>
                      <a:pt x="4403" y="15339"/>
                      <a:pt x="4421" y="15268"/>
                      <a:pt x="4421" y="15214"/>
                    </a:cubicBezTo>
                    <a:cubicBezTo>
                      <a:pt x="4421" y="15160"/>
                      <a:pt x="4385" y="15125"/>
                      <a:pt x="4349" y="15125"/>
                    </a:cubicBezTo>
                    <a:cubicBezTo>
                      <a:pt x="4349" y="15035"/>
                      <a:pt x="4331" y="14946"/>
                      <a:pt x="4331" y="14856"/>
                    </a:cubicBezTo>
                    <a:lnTo>
                      <a:pt x="4331" y="14856"/>
                    </a:lnTo>
                    <a:cubicBezTo>
                      <a:pt x="4403" y="14999"/>
                      <a:pt x="4510" y="15125"/>
                      <a:pt x="4600" y="15250"/>
                    </a:cubicBezTo>
                    <a:lnTo>
                      <a:pt x="4725" y="15411"/>
                    </a:lnTo>
                    <a:cubicBezTo>
                      <a:pt x="4689" y="15429"/>
                      <a:pt x="4671" y="15465"/>
                      <a:pt x="4671" y="15500"/>
                    </a:cubicBezTo>
                    <a:cubicBezTo>
                      <a:pt x="4779" y="16341"/>
                      <a:pt x="5226" y="16932"/>
                      <a:pt x="5816" y="17523"/>
                    </a:cubicBezTo>
                    <a:cubicBezTo>
                      <a:pt x="6021" y="17742"/>
                      <a:pt x="6624" y="18444"/>
                      <a:pt x="7047" y="18444"/>
                    </a:cubicBezTo>
                    <a:cubicBezTo>
                      <a:pt x="7106" y="18444"/>
                      <a:pt x="7162" y="18430"/>
                      <a:pt x="7212" y="18399"/>
                    </a:cubicBezTo>
                    <a:cubicBezTo>
                      <a:pt x="7731" y="18113"/>
                      <a:pt x="6854" y="17111"/>
                      <a:pt x="6729" y="16843"/>
                    </a:cubicBezTo>
                    <a:cubicBezTo>
                      <a:pt x="6358" y="16066"/>
                      <a:pt x="5843" y="14987"/>
                      <a:pt x="4870" y="14987"/>
                    </a:cubicBezTo>
                    <a:cubicBezTo>
                      <a:pt x="4811" y="14987"/>
                      <a:pt x="4751" y="14991"/>
                      <a:pt x="4689" y="14999"/>
                    </a:cubicBezTo>
                    <a:cubicBezTo>
                      <a:pt x="4671" y="14999"/>
                      <a:pt x="4671" y="15017"/>
                      <a:pt x="4653" y="15035"/>
                    </a:cubicBezTo>
                    <a:cubicBezTo>
                      <a:pt x="4617" y="14964"/>
                      <a:pt x="4564" y="14892"/>
                      <a:pt x="4510" y="14820"/>
                    </a:cubicBezTo>
                    <a:cubicBezTo>
                      <a:pt x="4421" y="14659"/>
                      <a:pt x="4367" y="14498"/>
                      <a:pt x="4277" y="14373"/>
                    </a:cubicBezTo>
                    <a:cubicBezTo>
                      <a:pt x="4206" y="13442"/>
                      <a:pt x="4170" y="12530"/>
                      <a:pt x="4188" y="11617"/>
                    </a:cubicBezTo>
                    <a:lnTo>
                      <a:pt x="4188" y="11617"/>
                    </a:lnTo>
                    <a:cubicBezTo>
                      <a:pt x="4331" y="11832"/>
                      <a:pt x="4510" y="12047"/>
                      <a:pt x="4707" y="12208"/>
                    </a:cubicBezTo>
                    <a:cubicBezTo>
                      <a:pt x="4761" y="12261"/>
                      <a:pt x="4832" y="12315"/>
                      <a:pt x="4886" y="12369"/>
                    </a:cubicBezTo>
                    <a:cubicBezTo>
                      <a:pt x="4850" y="12387"/>
                      <a:pt x="4832" y="12440"/>
                      <a:pt x="4832" y="12476"/>
                    </a:cubicBezTo>
                    <a:cubicBezTo>
                      <a:pt x="5262" y="13532"/>
                      <a:pt x="6461" y="14767"/>
                      <a:pt x="7642" y="14803"/>
                    </a:cubicBezTo>
                    <a:cubicBezTo>
                      <a:pt x="7695" y="14803"/>
                      <a:pt x="7749" y="14767"/>
                      <a:pt x="7749" y="14713"/>
                    </a:cubicBezTo>
                    <a:cubicBezTo>
                      <a:pt x="7859" y="13645"/>
                      <a:pt x="6438" y="11942"/>
                      <a:pt x="5217" y="11942"/>
                    </a:cubicBezTo>
                    <a:cubicBezTo>
                      <a:pt x="5048" y="11942"/>
                      <a:pt x="4882" y="11975"/>
                      <a:pt x="4725" y="12047"/>
                    </a:cubicBezTo>
                    <a:cubicBezTo>
                      <a:pt x="4635" y="11939"/>
                      <a:pt x="4564" y="11832"/>
                      <a:pt x="4474" y="11725"/>
                    </a:cubicBezTo>
                    <a:cubicBezTo>
                      <a:pt x="4367" y="11546"/>
                      <a:pt x="4313" y="11313"/>
                      <a:pt x="4206" y="11134"/>
                    </a:cubicBezTo>
                    <a:cubicBezTo>
                      <a:pt x="4224" y="10561"/>
                      <a:pt x="4260" y="9989"/>
                      <a:pt x="4295" y="9416"/>
                    </a:cubicBezTo>
                    <a:lnTo>
                      <a:pt x="4349" y="8718"/>
                    </a:lnTo>
                    <a:cubicBezTo>
                      <a:pt x="4367" y="8682"/>
                      <a:pt x="4367" y="8664"/>
                      <a:pt x="4349" y="8647"/>
                    </a:cubicBezTo>
                    <a:cubicBezTo>
                      <a:pt x="4367" y="8432"/>
                      <a:pt x="4385" y="8235"/>
                      <a:pt x="4403" y="8020"/>
                    </a:cubicBezTo>
                    <a:cubicBezTo>
                      <a:pt x="4492" y="8163"/>
                      <a:pt x="4600" y="8307"/>
                      <a:pt x="4725" y="8432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2" y="9971"/>
                      <a:pt x="6121" y="10418"/>
                    </a:cubicBezTo>
                    <a:cubicBezTo>
                      <a:pt x="6723" y="10918"/>
                      <a:pt x="7475" y="11351"/>
                      <a:pt x="8265" y="11351"/>
                    </a:cubicBezTo>
                    <a:cubicBezTo>
                      <a:pt x="8296" y="11351"/>
                      <a:pt x="8327" y="11350"/>
                      <a:pt x="8358" y="11349"/>
                    </a:cubicBezTo>
                    <a:cubicBezTo>
                      <a:pt x="8429" y="11349"/>
                      <a:pt x="8465" y="11295"/>
                      <a:pt x="8447" y="11241"/>
                    </a:cubicBezTo>
                    <a:cubicBezTo>
                      <a:pt x="8304" y="10436"/>
                      <a:pt x="7624" y="9756"/>
                      <a:pt x="7105" y="9183"/>
                    </a:cubicBezTo>
                    <a:cubicBezTo>
                      <a:pt x="6579" y="8595"/>
                      <a:pt x="5972" y="8128"/>
                      <a:pt x="5216" y="8128"/>
                    </a:cubicBezTo>
                    <a:cubicBezTo>
                      <a:pt x="5098" y="8128"/>
                      <a:pt x="4976" y="8139"/>
                      <a:pt x="4850" y="8163"/>
                    </a:cubicBezTo>
                    <a:cubicBezTo>
                      <a:pt x="4707" y="7931"/>
                      <a:pt x="4582" y="7698"/>
                      <a:pt x="4456" y="7466"/>
                    </a:cubicBezTo>
                    <a:cubicBezTo>
                      <a:pt x="4564" y="6284"/>
                      <a:pt x="4671" y="5139"/>
                      <a:pt x="4814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72" y="5229"/>
                      <a:pt x="5638" y="6052"/>
                      <a:pt x="6031" y="6642"/>
                    </a:cubicBezTo>
                    <a:cubicBezTo>
                      <a:pt x="6489" y="7346"/>
                      <a:pt x="7188" y="7860"/>
                      <a:pt x="8045" y="7860"/>
                    </a:cubicBezTo>
                    <a:cubicBezTo>
                      <a:pt x="8060" y="7860"/>
                      <a:pt x="8074" y="7860"/>
                      <a:pt x="8089" y="7859"/>
                    </a:cubicBezTo>
                    <a:cubicBezTo>
                      <a:pt x="8161" y="7859"/>
                      <a:pt x="8197" y="7823"/>
                      <a:pt x="8197" y="7752"/>
                    </a:cubicBezTo>
                    <a:cubicBezTo>
                      <a:pt x="8107" y="6177"/>
                      <a:pt x="6819" y="4119"/>
                      <a:pt x="5065" y="4083"/>
                    </a:cubicBezTo>
                    <a:cubicBezTo>
                      <a:pt x="4993" y="3886"/>
                      <a:pt x="4922" y="3654"/>
                      <a:pt x="4904" y="3439"/>
                    </a:cubicBezTo>
                    <a:cubicBezTo>
                      <a:pt x="5047" y="2312"/>
                      <a:pt x="5262" y="1184"/>
                      <a:pt x="5530" y="93"/>
                    </a:cubicBezTo>
                    <a:cubicBezTo>
                      <a:pt x="5553" y="36"/>
                      <a:pt x="5511" y="1"/>
                      <a:pt x="54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35" name="Google Shape;2535;p37"/>
          <p:cNvSpPr txBox="1">
            <a:spLocks noGrp="1"/>
          </p:cNvSpPr>
          <p:nvPr>
            <p:ph type="subTitle" idx="1"/>
          </p:nvPr>
        </p:nvSpPr>
        <p:spPr>
          <a:xfrm>
            <a:off x="720851" y="1296284"/>
            <a:ext cx="4419000" cy="298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1800" dirty="0" err="1"/>
              <a:t>Merancang</a:t>
            </a:r>
            <a:r>
              <a:rPr lang="en-US" sz="1800" dirty="0"/>
              <a:t> </a:t>
            </a:r>
            <a:r>
              <a:rPr lang="en-US" sz="1800" dirty="0" err="1"/>
              <a:t>antarmuka</a:t>
            </a:r>
            <a:r>
              <a:rPr lang="en-US" sz="1800" dirty="0"/>
              <a:t> </a:t>
            </a:r>
            <a:r>
              <a:rPr lang="en-US" sz="1800" dirty="0" err="1"/>
              <a:t>pengguna</a:t>
            </a:r>
            <a:r>
              <a:rPr lang="en-US" sz="1800" dirty="0"/>
              <a:t> (UI) yang </a:t>
            </a:r>
            <a:r>
              <a:rPr lang="en-US" sz="1800" dirty="0" err="1"/>
              <a:t>intuitif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mudah</a:t>
            </a:r>
            <a:r>
              <a:rPr lang="en-US" sz="1800" dirty="0"/>
              <a:t> </a:t>
            </a:r>
            <a:r>
              <a:rPr lang="en-US" sz="1800" dirty="0" err="1"/>
              <a:t>digunakan</a:t>
            </a:r>
            <a:r>
              <a:rPr lang="en-US" sz="1800" dirty="0"/>
              <a:t>, </a:t>
            </a:r>
            <a:r>
              <a:rPr lang="en-US" sz="1800" dirty="0" err="1"/>
              <a:t>bahkan</a:t>
            </a:r>
            <a:r>
              <a:rPr lang="en-US" sz="1800" dirty="0"/>
              <a:t> </a:t>
            </a:r>
            <a:r>
              <a:rPr lang="en-US" sz="1800" dirty="0" err="1"/>
              <a:t>bagi</a:t>
            </a:r>
            <a:r>
              <a:rPr lang="en-US" sz="1800" dirty="0"/>
              <a:t> </a:t>
            </a:r>
            <a:r>
              <a:rPr lang="en-US" sz="1800" dirty="0" err="1"/>
              <a:t>pengguna</a:t>
            </a:r>
            <a:r>
              <a:rPr lang="en-US" sz="1800" dirty="0"/>
              <a:t> yang </a:t>
            </a:r>
            <a:r>
              <a:rPr lang="en-US" sz="1800" dirty="0" err="1"/>
              <a:t>kurang</a:t>
            </a:r>
            <a:r>
              <a:rPr lang="en-US" sz="1800" dirty="0"/>
              <a:t> </a:t>
            </a:r>
            <a:r>
              <a:rPr lang="en-US" sz="1800" dirty="0" err="1"/>
              <a:t>berpengalaman</a:t>
            </a:r>
            <a:r>
              <a:rPr lang="en-US" sz="1800" dirty="0"/>
              <a:t> </a:t>
            </a:r>
            <a:r>
              <a:rPr lang="en-US" sz="1800" dirty="0" err="1"/>
              <a:t>dalam</a:t>
            </a:r>
            <a:r>
              <a:rPr lang="en-US" sz="1800" dirty="0"/>
              <a:t> </a:t>
            </a:r>
            <a:r>
              <a:rPr lang="en-US" sz="1800" dirty="0" err="1"/>
              <a:t>menggunakan</a:t>
            </a:r>
            <a:r>
              <a:rPr lang="en-US" sz="1800" dirty="0"/>
              <a:t> </a:t>
            </a:r>
            <a:r>
              <a:rPr lang="en-US" sz="1800" dirty="0" err="1"/>
              <a:t>aplikasi</a:t>
            </a:r>
            <a:r>
              <a:rPr lang="en-US" sz="1800" dirty="0"/>
              <a:t> digital.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1800" dirty="0" err="1"/>
              <a:t>Memanfaatkan</a:t>
            </a:r>
            <a:r>
              <a:rPr lang="en-US" sz="1800" dirty="0"/>
              <a:t> data </a:t>
            </a:r>
            <a:r>
              <a:rPr lang="en-US" sz="1800" dirty="0" err="1"/>
              <a:t>preferensi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kebiasaan</a:t>
            </a:r>
            <a:r>
              <a:rPr lang="en-US" sz="1800" dirty="0"/>
              <a:t> </a:t>
            </a:r>
            <a:r>
              <a:rPr lang="en-US" sz="1800" dirty="0" err="1"/>
              <a:t>liburan</a:t>
            </a:r>
            <a:r>
              <a:rPr lang="en-US" sz="1800" dirty="0"/>
              <a:t> </a:t>
            </a:r>
            <a:r>
              <a:rPr lang="en-US" sz="1800" dirty="0" err="1"/>
              <a:t>wisata</a:t>
            </a:r>
            <a:r>
              <a:rPr lang="en-US" sz="1800" dirty="0"/>
              <a:t> </a:t>
            </a:r>
            <a:r>
              <a:rPr lang="en-US" sz="1800" dirty="0" err="1"/>
              <a:t>pengguna</a:t>
            </a:r>
            <a:r>
              <a:rPr lang="en-US" sz="1800" dirty="0"/>
              <a:t> </a:t>
            </a:r>
            <a:r>
              <a:rPr lang="en-US" sz="1800" dirty="0" err="1"/>
              <a:t>untuk</a:t>
            </a:r>
            <a:r>
              <a:rPr lang="en-US" sz="1800" dirty="0"/>
              <a:t> </a:t>
            </a:r>
            <a:r>
              <a:rPr lang="en-US" sz="1800" dirty="0" err="1"/>
              <a:t>memberikan</a:t>
            </a:r>
            <a:r>
              <a:rPr lang="en-US" sz="1800" dirty="0"/>
              <a:t> </a:t>
            </a:r>
            <a:r>
              <a:rPr lang="en-US" sz="1800" dirty="0" err="1"/>
              <a:t>daerah</a:t>
            </a:r>
            <a:r>
              <a:rPr lang="en-US" sz="1800" dirty="0"/>
              <a:t> </a:t>
            </a:r>
            <a:r>
              <a:rPr lang="en-US" sz="1800" dirty="0" err="1"/>
              <a:t>lokasi</a:t>
            </a:r>
            <a:r>
              <a:rPr lang="en-US" sz="1800" dirty="0"/>
              <a:t> yang </a:t>
            </a:r>
            <a:r>
              <a:rPr lang="en-US" sz="1800" dirty="0" err="1"/>
              <a:t>menarik</a:t>
            </a:r>
            <a:r>
              <a:rPr lang="en-US" sz="1800" dirty="0"/>
              <a:t> </a:t>
            </a:r>
            <a:r>
              <a:rPr lang="en-US" sz="1800" dirty="0" err="1"/>
              <a:t>dengan</a:t>
            </a:r>
            <a:r>
              <a:rPr lang="en-US" sz="1800" dirty="0"/>
              <a:t> </a:t>
            </a:r>
            <a:r>
              <a:rPr lang="en-US" sz="1800" dirty="0" err="1"/>
              <a:t>harga</a:t>
            </a:r>
            <a:r>
              <a:rPr lang="en-US" sz="1800" dirty="0"/>
              <a:t> yang </a:t>
            </a:r>
            <a:r>
              <a:rPr lang="en-US" sz="1800" dirty="0" err="1"/>
              <a:t>sesuai</a:t>
            </a:r>
            <a:r>
              <a:rPr lang="en-US" sz="1800" dirty="0"/>
              <a:t> </a:t>
            </a:r>
            <a:r>
              <a:rPr lang="en-US" sz="1800" dirty="0" err="1" smtClean="0"/>
              <a:t>rincian</a:t>
            </a:r>
            <a:r>
              <a:rPr lang="en-US" sz="1800" dirty="0" smtClean="0"/>
              <a:t>.</a:t>
            </a:r>
            <a:endParaRPr lang="en-US" sz="1800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11" r="19811"/>
          <a:stretch>
            <a:fillRect/>
          </a:stretch>
        </p:blipFill>
        <p:spPr/>
      </p:pic>
      <p:sp>
        <p:nvSpPr>
          <p:cNvPr id="363" name="Google Shape;2172;p36"/>
          <p:cNvSpPr txBox="1">
            <a:spLocks noGrp="1"/>
          </p:cNvSpPr>
          <p:nvPr>
            <p:ph type="title"/>
          </p:nvPr>
        </p:nvSpPr>
        <p:spPr>
          <a:xfrm>
            <a:off x="-1709458" y="46788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Latar Belakang </a:t>
            </a:r>
            <a:endParaRPr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1" name="Google Shape;2541;p38"/>
          <p:cNvSpPr txBox="1">
            <a:spLocks noGrp="1"/>
          </p:cNvSpPr>
          <p:nvPr>
            <p:ph type="title"/>
          </p:nvPr>
        </p:nvSpPr>
        <p:spPr>
          <a:xfrm>
            <a:off x="3910024" y="445025"/>
            <a:ext cx="481833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Metode Design Thingking</a:t>
            </a:r>
            <a:endParaRPr dirty="0"/>
          </a:p>
        </p:txBody>
      </p:sp>
      <p:sp>
        <p:nvSpPr>
          <p:cNvPr id="2542" name="Google Shape;2542;p38"/>
          <p:cNvSpPr txBox="1">
            <a:spLocks noGrp="1"/>
          </p:cNvSpPr>
          <p:nvPr>
            <p:ph type="subTitle" idx="1"/>
          </p:nvPr>
        </p:nvSpPr>
        <p:spPr>
          <a:xfrm>
            <a:off x="4831800" y="3390565"/>
            <a:ext cx="3584100" cy="8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err="1"/>
              <a:t>Setelah</a:t>
            </a:r>
            <a:r>
              <a:rPr lang="en-US" dirty="0"/>
              <a:t> </a:t>
            </a:r>
            <a:r>
              <a:rPr lang="en-US" dirty="0" err="1"/>
              <a:t>mengumpulkan</a:t>
            </a:r>
            <a:r>
              <a:rPr lang="en-US" dirty="0"/>
              <a:t> data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sudut</a:t>
            </a:r>
            <a:r>
              <a:rPr lang="en-US" dirty="0"/>
              <a:t> </a:t>
            </a:r>
            <a:r>
              <a:rPr lang="en-US" dirty="0" err="1"/>
              <a:t>pandang</a:t>
            </a:r>
            <a:r>
              <a:rPr lang="en-US" dirty="0"/>
              <a:t> </a:t>
            </a:r>
            <a:r>
              <a:rPr lang="en-US" dirty="0" err="1"/>
              <a:t>permasalahan</a:t>
            </a:r>
            <a:r>
              <a:rPr lang="en-US" dirty="0"/>
              <a:t>, </a:t>
            </a:r>
            <a:r>
              <a:rPr lang="en-US" dirty="0" err="1"/>
              <a:t>Masalah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 yang di </a:t>
            </a:r>
            <a:r>
              <a:rPr lang="en-US" dirty="0" err="1"/>
              <a:t>rumuskan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jelas</a:t>
            </a:r>
            <a:r>
              <a:rPr lang="en-US" dirty="0"/>
              <a:t> </a:t>
            </a:r>
            <a:r>
              <a:rPr lang="en-US" dirty="0" err="1"/>
              <a:t>Contoh</a:t>
            </a:r>
            <a:r>
              <a:rPr lang="en-US" dirty="0"/>
              <a:t> : </a:t>
            </a:r>
            <a:r>
              <a:rPr lang="en-US" dirty="0" err="1"/>
              <a:t>Masalah</a:t>
            </a:r>
            <a:r>
              <a:rPr lang="en-US" dirty="0"/>
              <a:t>  yang </a:t>
            </a:r>
            <a:r>
              <a:rPr lang="en-US" dirty="0" err="1"/>
              <a:t>mungkin</a:t>
            </a:r>
            <a:r>
              <a:rPr lang="en-US" dirty="0"/>
              <a:t> </a:t>
            </a:r>
            <a:r>
              <a:rPr lang="en-US" dirty="0" err="1"/>
              <a:t>dihadapi</a:t>
            </a:r>
            <a:r>
              <a:rPr lang="en-US" dirty="0"/>
              <a:t> </a:t>
            </a:r>
            <a:r>
              <a:rPr lang="en-US" dirty="0" err="1"/>
              <a:t>ialah</a:t>
            </a:r>
            <a:r>
              <a:rPr lang="en-US" dirty="0"/>
              <a:t> </a:t>
            </a:r>
            <a:r>
              <a:rPr lang="en-US" dirty="0" err="1"/>
              <a:t>kurangnya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biaya</a:t>
            </a:r>
            <a:r>
              <a:rPr lang="en-US" dirty="0"/>
              <a:t> hotel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penerbangan</a:t>
            </a:r>
            <a:r>
              <a:rPr lang="en-US" dirty="0"/>
              <a:t> </a:t>
            </a:r>
            <a:r>
              <a:rPr lang="en-US" dirty="0" err="1"/>
              <a:t>destinasi</a:t>
            </a:r>
            <a:r>
              <a:rPr lang="en-US" dirty="0"/>
              <a:t> ke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daerah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543" name="Google Shape;2543;p38"/>
          <p:cNvSpPr txBox="1">
            <a:spLocks noGrp="1"/>
          </p:cNvSpPr>
          <p:nvPr>
            <p:ph type="subTitle" idx="2"/>
          </p:nvPr>
        </p:nvSpPr>
        <p:spPr>
          <a:xfrm>
            <a:off x="4342484" y="1441942"/>
            <a:ext cx="4313144" cy="8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dirty="0" smtClean="0"/>
              <a:t>	</a:t>
            </a:r>
            <a:r>
              <a:rPr lang="en-US" dirty="0" err="1" smtClean="0"/>
              <a:t>melakukan</a:t>
            </a:r>
            <a:r>
              <a:rPr lang="en-US" dirty="0" smtClean="0"/>
              <a:t> </a:t>
            </a:r>
            <a:r>
              <a:rPr lang="en-US" dirty="0" err="1"/>
              <a:t>pengamatan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 smtClean="0"/>
              <a:t>sudut</a:t>
            </a:r>
            <a:r>
              <a:rPr lang="en-US" dirty="0"/>
              <a:t> </a:t>
            </a:r>
            <a:r>
              <a:rPr lang="en-US" dirty="0" err="1" smtClean="0"/>
              <a:t>pandang</a:t>
            </a:r>
            <a:r>
              <a:rPr lang="en-US" dirty="0" smtClean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permasalaha</a:t>
            </a:r>
            <a:r>
              <a:rPr lang="en-US" dirty="0"/>
              <a:t> </a:t>
            </a:r>
            <a:r>
              <a:rPr lang="en-US" dirty="0" err="1"/>
              <a:t>rincian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tour </a:t>
            </a:r>
            <a:r>
              <a:rPr lang="en-US" dirty="0" err="1"/>
              <a:t>wisata</a:t>
            </a:r>
            <a:r>
              <a:rPr lang="en-US" dirty="0"/>
              <a:t> ke </a:t>
            </a:r>
            <a:r>
              <a:rPr lang="en-US" dirty="0" err="1"/>
              <a:t>daerah</a:t>
            </a:r>
            <a:r>
              <a:rPr lang="en-US" dirty="0"/>
              <a:t>. Agar user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mengetahui</a:t>
            </a:r>
            <a:r>
              <a:rPr lang="en-US" dirty="0"/>
              <a:t> </a:t>
            </a:r>
            <a:r>
              <a:rPr lang="en-US" dirty="0" err="1"/>
              <a:t>rincian</a:t>
            </a:r>
            <a:r>
              <a:rPr lang="en-US" dirty="0"/>
              <a:t> </a:t>
            </a:r>
            <a:r>
              <a:rPr lang="en-US" dirty="0" err="1"/>
              <a:t>biaya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perjalanan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juga </a:t>
            </a:r>
            <a:r>
              <a:rPr lang="en-US" dirty="0" err="1"/>
              <a:t>penginapan</a:t>
            </a:r>
            <a:r>
              <a:rPr lang="en-US" dirty="0"/>
              <a:t>.</a:t>
            </a:r>
          </a:p>
        </p:txBody>
      </p:sp>
      <p:sp>
        <p:nvSpPr>
          <p:cNvPr id="2544" name="Google Shape;2544;p38"/>
          <p:cNvSpPr txBox="1">
            <a:spLocks noGrp="1"/>
          </p:cNvSpPr>
          <p:nvPr>
            <p:ph type="subTitle" idx="3"/>
          </p:nvPr>
        </p:nvSpPr>
        <p:spPr>
          <a:xfrm>
            <a:off x="4831800" y="3089331"/>
            <a:ext cx="3584100" cy="4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Define</a:t>
            </a:r>
            <a:endParaRPr dirty="0"/>
          </a:p>
        </p:txBody>
      </p:sp>
      <p:sp>
        <p:nvSpPr>
          <p:cNvPr id="2545" name="Google Shape;2545;p38"/>
          <p:cNvSpPr txBox="1">
            <a:spLocks noGrp="1"/>
          </p:cNvSpPr>
          <p:nvPr>
            <p:ph type="subTitle" idx="4"/>
          </p:nvPr>
        </p:nvSpPr>
        <p:spPr>
          <a:xfrm>
            <a:off x="4831800" y="1248869"/>
            <a:ext cx="3584100" cy="4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Emphatize</a:t>
            </a:r>
            <a:endParaRPr dirty="0"/>
          </a:p>
        </p:txBody>
      </p:sp>
      <p:grpSp>
        <p:nvGrpSpPr>
          <p:cNvPr id="2546" name="Google Shape;2546;p38"/>
          <p:cNvGrpSpPr/>
          <p:nvPr/>
        </p:nvGrpSpPr>
        <p:grpSpPr>
          <a:xfrm>
            <a:off x="71" y="-541514"/>
            <a:ext cx="3661516" cy="6226529"/>
            <a:chOff x="5482509" y="-541512"/>
            <a:chExt cx="3661516" cy="6226529"/>
          </a:xfrm>
        </p:grpSpPr>
        <p:sp>
          <p:nvSpPr>
            <p:cNvPr id="2547" name="Google Shape;2547;p38"/>
            <p:cNvSpPr/>
            <p:nvPr/>
          </p:nvSpPr>
          <p:spPr>
            <a:xfrm>
              <a:off x="5482525" y="0"/>
              <a:ext cx="3661500" cy="514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48" name="Google Shape;2548;p38"/>
            <p:cNvGrpSpPr/>
            <p:nvPr/>
          </p:nvGrpSpPr>
          <p:grpSpPr>
            <a:xfrm rot="5400000">
              <a:off x="4200001" y="740996"/>
              <a:ext cx="6226529" cy="3661514"/>
              <a:chOff x="237825" y="754475"/>
              <a:chExt cx="7124175" cy="4189375"/>
            </a:xfrm>
          </p:grpSpPr>
          <p:sp>
            <p:nvSpPr>
              <p:cNvPr id="2549" name="Google Shape;2549;p38"/>
              <p:cNvSpPr/>
              <p:nvPr/>
            </p:nvSpPr>
            <p:spPr>
              <a:xfrm>
                <a:off x="237825" y="754475"/>
                <a:ext cx="547900" cy="1299075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63" extrusionOk="0">
                    <a:moveTo>
                      <a:pt x="12290" y="1020"/>
                    </a:moveTo>
                    <a:cubicBezTo>
                      <a:pt x="12420" y="1020"/>
                      <a:pt x="12304" y="1725"/>
                      <a:pt x="12270" y="1777"/>
                    </a:cubicBezTo>
                    <a:cubicBezTo>
                      <a:pt x="12181" y="2099"/>
                      <a:pt x="12038" y="2403"/>
                      <a:pt x="11841" y="2689"/>
                    </a:cubicBezTo>
                    <a:cubicBezTo>
                      <a:pt x="11590" y="3083"/>
                      <a:pt x="11250" y="3423"/>
                      <a:pt x="10856" y="3674"/>
                    </a:cubicBezTo>
                    <a:cubicBezTo>
                      <a:pt x="11286" y="3333"/>
                      <a:pt x="11662" y="2904"/>
                      <a:pt x="11948" y="2439"/>
                    </a:cubicBezTo>
                    <a:cubicBezTo>
                      <a:pt x="12091" y="2188"/>
                      <a:pt x="12181" y="1920"/>
                      <a:pt x="12199" y="1633"/>
                    </a:cubicBezTo>
                    <a:cubicBezTo>
                      <a:pt x="12217" y="1437"/>
                      <a:pt x="12234" y="1240"/>
                      <a:pt x="12270" y="1025"/>
                    </a:cubicBezTo>
                    <a:cubicBezTo>
                      <a:pt x="12277" y="1022"/>
                      <a:pt x="12284" y="1020"/>
                      <a:pt x="12290" y="1020"/>
                    </a:cubicBezTo>
                    <a:close/>
                    <a:moveTo>
                      <a:pt x="8936" y="351"/>
                    </a:moveTo>
                    <a:cubicBezTo>
                      <a:pt x="9001" y="351"/>
                      <a:pt x="9099" y="459"/>
                      <a:pt x="9264" y="667"/>
                    </a:cubicBezTo>
                    <a:cubicBezTo>
                      <a:pt x="9980" y="1598"/>
                      <a:pt x="10069" y="2618"/>
                      <a:pt x="9944" y="3727"/>
                    </a:cubicBezTo>
                    <a:cubicBezTo>
                      <a:pt x="9890" y="3584"/>
                      <a:pt x="9819" y="3441"/>
                      <a:pt x="9711" y="3333"/>
                    </a:cubicBezTo>
                    <a:cubicBezTo>
                      <a:pt x="9699" y="3316"/>
                      <a:pt x="9683" y="3308"/>
                      <a:pt x="9667" y="3308"/>
                    </a:cubicBezTo>
                    <a:cubicBezTo>
                      <a:pt x="9636" y="3308"/>
                      <a:pt x="9604" y="3339"/>
                      <a:pt x="9604" y="3387"/>
                    </a:cubicBezTo>
                    <a:lnTo>
                      <a:pt x="9604" y="3459"/>
                    </a:lnTo>
                    <a:cubicBezTo>
                      <a:pt x="9461" y="3083"/>
                      <a:pt x="9246" y="2725"/>
                      <a:pt x="8960" y="2403"/>
                    </a:cubicBezTo>
                    <a:cubicBezTo>
                      <a:pt x="8834" y="2135"/>
                      <a:pt x="8763" y="1830"/>
                      <a:pt x="8745" y="1508"/>
                    </a:cubicBezTo>
                    <a:cubicBezTo>
                      <a:pt x="8727" y="1240"/>
                      <a:pt x="8745" y="989"/>
                      <a:pt x="8799" y="721"/>
                    </a:cubicBezTo>
                    <a:cubicBezTo>
                      <a:pt x="8835" y="472"/>
                      <a:pt x="8867" y="351"/>
                      <a:pt x="8936" y="351"/>
                    </a:cubicBezTo>
                    <a:close/>
                    <a:moveTo>
                      <a:pt x="12048" y="521"/>
                    </a:moveTo>
                    <a:cubicBezTo>
                      <a:pt x="12323" y="521"/>
                      <a:pt x="12089" y="1099"/>
                      <a:pt x="12073" y="1240"/>
                    </a:cubicBezTo>
                    <a:cubicBezTo>
                      <a:pt x="12038" y="1830"/>
                      <a:pt x="11805" y="2403"/>
                      <a:pt x="11429" y="2868"/>
                    </a:cubicBezTo>
                    <a:cubicBezTo>
                      <a:pt x="11196" y="3137"/>
                      <a:pt x="10946" y="3387"/>
                      <a:pt x="10678" y="3620"/>
                    </a:cubicBezTo>
                    <a:cubicBezTo>
                      <a:pt x="10606" y="3691"/>
                      <a:pt x="10516" y="3763"/>
                      <a:pt x="10445" y="3835"/>
                    </a:cubicBezTo>
                    <a:cubicBezTo>
                      <a:pt x="10767" y="3280"/>
                      <a:pt x="11000" y="2653"/>
                      <a:pt x="11107" y="2027"/>
                    </a:cubicBezTo>
                    <a:cubicBezTo>
                      <a:pt x="11143" y="1830"/>
                      <a:pt x="11143" y="1616"/>
                      <a:pt x="11125" y="1419"/>
                    </a:cubicBezTo>
                    <a:cubicBezTo>
                      <a:pt x="11322" y="1079"/>
                      <a:pt x="11501" y="721"/>
                      <a:pt x="11894" y="560"/>
                    </a:cubicBezTo>
                    <a:cubicBezTo>
                      <a:pt x="11957" y="533"/>
                      <a:pt x="12008" y="521"/>
                      <a:pt x="12048" y="521"/>
                    </a:cubicBezTo>
                    <a:close/>
                    <a:moveTo>
                      <a:pt x="13330" y="1789"/>
                    </a:moveTo>
                    <a:cubicBezTo>
                      <a:pt x="13412" y="1789"/>
                      <a:pt x="13495" y="1791"/>
                      <a:pt x="13577" y="1795"/>
                    </a:cubicBezTo>
                    <a:cubicBezTo>
                      <a:pt x="13809" y="1795"/>
                      <a:pt x="13720" y="1848"/>
                      <a:pt x="13612" y="2027"/>
                    </a:cubicBezTo>
                    <a:cubicBezTo>
                      <a:pt x="13523" y="2188"/>
                      <a:pt x="13398" y="2421"/>
                      <a:pt x="13254" y="2618"/>
                    </a:cubicBezTo>
                    <a:cubicBezTo>
                      <a:pt x="12771" y="3369"/>
                      <a:pt x="11805" y="3638"/>
                      <a:pt x="11000" y="3978"/>
                    </a:cubicBezTo>
                    <a:lnTo>
                      <a:pt x="10964" y="3978"/>
                    </a:lnTo>
                    <a:cubicBezTo>
                      <a:pt x="10946" y="3924"/>
                      <a:pt x="10892" y="3906"/>
                      <a:pt x="10856" y="3906"/>
                    </a:cubicBezTo>
                    <a:lnTo>
                      <a:pt x="10856" y="3870"/>
                    </a:lnTo>
                    <a:cubicBezTo>
                      <a:pt x="11519" y="3477"/>
                      <a:pt x="12038" y="2868"/>
                      <a:pt x="12324" y="2135"/>
                    </a:cubicBezTo>
                    <a:cubicBezTo>
                      <a:pt x="12602" y="1842"/>
                      <a:pt x="12963" y="1789"/>
                      <a:pt x="13330" y="1789"/>
                    </a:cubicBezTo>
                    <a:close/>
                    <a:moveTo>
                      <a:pt x="12735" y="3333"/>
                    </a:moveTo>
                    <a:cubicBezTo>
                      <a:pt x="12753" y="3351"/>
                      <a:pt x="12771" y="3351"/>
                      <a:pt x="12789" y="3351"/>
                    </a:cubicBezTo>
                    <a:cubicBezTo>
                      <a:pt x="13022" y="3351"/>
                      <a:pt x="13272" y="3369"/>
                      <a:pt x="13523" y="3441"/>
                    </a:cubicBezTo>
                    <a:cubicBezTo>
                      <a:pt x="13574" y="3458"/>
                      <a:pt x="14200" y="3875"/>
                      <a:pt x="13981" y="3875"/>
                    </a:cubicBezTo>
                    <a:cubicBezTo>
                      <a:pt x="13968" y="3875"/>
                      <a:pt x="13953" y="3873"/>
                      <a:pt x="13934" y="3870"/>
                    </a:cubicBezTo>
                    <a:cubicBezTo>
                      <a:pt x="13886" y="3866"/>
                      <a:pt x="13840" y="3863"/>
                      <a:pt x="13794" y="3863"/>
                    </a:cubicBezTo>
                    <a:cubicBezTo>
                      <a:pt x="13668" y="3863"/>
                      <a:pt x="13546" y="3880"/>
                      <a:pt x="13415" y="3906"/>
                    </a:cubicBezTo>
                    <a:cubicBezTo>
                      <a:pt x="12854" y="3983"/>
                      <a:pt x="12364" y="4141"/>
                      <a:pt x="11851" y="4141"/>
                    </a:cubicBezTo>
                    <a:cubicBezTo>
                      <a:pt x="11645" y="4141"/>
                      <a:pt x="11435" y="4116"/>
                      <a:pt x="11214" y="4049"/>
                    </a:cubicBezTo>
                    <a:cubicBezTo>
                      <a:pt x="11751" y="3888"/>
                      <a:pt x="12270" y="3638"/>
                      <a:pt x="12735" y="3333"/>
                    </a:cubicBezTo>
                    <a:close/>
                    <a:moveTo>
                      <a:pt x="10682" y="220"/>
                    </a:moveTo>
                    <a:cubicBezTo>
                      <a:pt x="10716" y="220"/>
                      <a:pt x="10740" y="246"/>
                      <a:pt x="10749" y="309"/>
                    </a:cubicBezTo>
                    <a:cubicBezTo>
                      <a:pt x="10767" y="470"/>
                      <a:pt x="10803" y="631"/>
                      <a:pt x="10839" y="792"/>
                    </a:cubicBezTo>
                    <a:cubicBezTo>
                      <a:pt x="11089" y="1866"/>
                      <a:pt x="10749" y="2689"/>
                      <a:pt x="10391" y="3620"/>
                    </a:cubicBezTo>
                    <a:lnTo>
                      <a:pt x="10391" y="3566"/>
                    </a:lnTo>
                    <a:cubicBezTo>
                      <a:pt x="10373" y="3521"/>
                      <a:pt x="10333" y="3499"/>
                      <a:pt x="10293" y="3499"/>
                    </a:cubicBezTo>
                    <a:cubicBezTo>
                      <a:pt x="10253" y="3499"/>
                      <a:pt x="10212" y="3521"/>
                      <a:pt x="10194" y="3566"/>
                    </a:cubicBezTo>
                    <a:cubicBezTo>
                      <a:pt x="10159" y="3781"/>
                      <a:pt x="10105" y="4014"/>
                      <a:pt x="10069" y="4228"/>
                    </a:cubicBezTo>
                    <a:cubicBezTo>
                      <a:pt x="10033" y="4085"/>
                      <a:pt x="9998" y="3942"/>
                      <a:pt x="9962" y="3817"/>
                    </a:cubicBezTo>
                    <a:cubicBezTo>
                      <a:pt x="9998" y="3817"/>
                      <a:pt x="10033" y="3817"/>
                      <a:pt x="10051" y="3781"/>
                    </a:cubicBezTo>
                    <a:cubicBezTo>
                      <a:pt x="10248" y="3119"/>
                      <a:pt x="10230" y="2403"/>
                      <a:pt x="9998" y="1759"/>
                    </a:cubicBezTo>
                    <a:cubicBezTo>
                      <a:pt x="10015" y="1472"/>
                      <a:pt x="10051" y="1186"/>
                      <a:pt x="10105" y="900"/>
                    </a:cubicBezTo>
                    <a:cubicBezTo>
                      <a:pt x="10105" y="870"/>
                      <a:pt x="10514" y="220"/>
                      <a:pt x="10682" y="220"/>
                    </a:cubicBezTo>
                    <a:close/>
                    <a:moveTo>
                      <a:pt x="7617" y="1526"/>
                    </a:moveTo>
                    <a:lnTo>
                      <a:pt x="7617" y="1526"/>
                    </a:lnTo>
                    <a:cubicBezTo>
                      <a:pt x="8101" y="1795"/>
                      <a:pt x="8530" y="2135"/>
                      <a:pt x="8888" y="2546"/>
                    </a:cubicBezTo>
                    <a:cubicBezTo>
                      <a:pt x="8924" y="2600"/>
                      <a:pt x="8960" y="2653"/>
                      <a:pt x="8995" y="2707"/>
                    </a:cubicBezTo>
                    <a:cubicBezTo>
                      <a:pt x="9031" y="2761"/>
                      <a:pt x="9049" y="2797"/>
                      <a:pt x="9085" y="2832"/>
                    </a:cubicBezTo>
                    <a:cubicBezTo>
                      <a:pt x="9282" y="3172"/>
                      <a:pt x="9443" y="3548"/>
                      <a:pt x="9532" y="3924"/>
                    </a:cubicBezTo>
                    <a:cubicBezTo>
                      <a:pt x="9514" y="3942"/>
                      <a:pt x="9496" y="3978"/>
                      <a:pt x="9496" y="3996"/>
                    </a:cubicBezTo>
                    <a:cubicBezTo>
                      <a:pt x="9532" y="4103"/>
                      <a:pt x="9550" y="4228"/>
                      <a:pt x="9586" y="4336"/>
                    </a:cubicBezTo>
                    <a:cubicBezTo>
                      <a:pt x="9496" y="4264"/>
                      <a:pt x="9389" y="4210"/>
                      <a:pt x="9300" y="4139"/>
                    </a:cubicBezTo>
                    <a:cubicBezTo>
                      <a:pt x="9282" y="4067"/>
                      <a:pt x="9282" y="4014"/>
                      <a:pt x="9264" y="3942"/>
                    </a:cubicBezTo>
                    <a:lnTo>
                      <a:pt x="9282" y="3942"/>
                    </a:lnTo>
                    <a:cubicBezTo>
                      <a:pt x="9273" y="3915"/>
                      <a:pt x="9250" y="3902"/>
                      <a:pt x="9230" y="3902"/>
                    </a:cubicBezTo>
                    <a:cubicBezTo>
                      <a:pt x="9210" y="3902"/>
                      <a:pt x="9192" y="3915"/>
                      <a:pt x="9192" y="3942"/>
                    </a:cubicBezTo>
                    <a:lnTo>
                      <a:pt x="9192" y="4067"/>
                    </a:lnTo>
                    <a:cubicBezTo>
                      <a:pt x="8942" y="3924"/>
                      <a:pt x="8691" y="3745"/>
                      <a:pt x="8476" y="3566"/>
                    </a:cubicBezTo>
                    <a:cubicBezTo>
                      <a:pt x="8119" y="3262"/>
                      <a:pt x="7975" y="2779"/>
                      <a:pt x="7850" y="2331"/>
                    </a:cubicBezTo>
                    <a:cubicBezTo>
                      <a:pt x="7814" y="2206"/>
                      <a:pt x="7725" y="1598"/>
                      <a:pt x="7617" y="1526"/>
                    </a:cubicBezTo>
                    <a:close/>
                    <a:moveTo>
                      <a:pt x="10660" y="3978"/>
                    </a:moveTo>
                    <a:cubicBezTo>
                      <a:pt x="10660" y="4014"/>
                      <a:pt x="10642" y="4067"/>
                      <a:pt x="10624" y="4121"/>
                    </a:cubicBezTo>
                    <a:cubicBezTo>
                      <a:pt x="10534" y="4228"/>
                      <a:pt x="10445" y="4354"/>
                      <a:pt x="10373" y="4497"/>
                    </a:cubicBezTo>
                    <a:cubicBezTo>
                      <a:pt x="10445" y="4318"/>
                      <a:pt x="10516" y="4157"/>
                      <a:pt x="10624" y="3996"/>
                    </a:cubicBezTo>
                    <a:lnTo>
                      <a:pt x="10660" y="3978"/>
                    </a:lnTo>
                    <a:close/>
                    <a:moveTo>
                      <a:pt x="9353" y="4318"/>
                    </a:moveTo>
                    <a:cubicBezTo>
                      <a:pt x="9443" y="4371"/>
                      <a:pt x="9532" y="4425"/>
                      <a:pt x="9622" y="4479"/>
                    </a:cubicBezTo>
                    <a:cubicBezTo>
                      <a:pt x="9674" y="4637"/>
                      <a:pt x="9779" y="4777"/>
                      <a:pt x="9918" y="4867"/>
                    </a:cubicBezTo>
                    <a:lnTo>
                      <a:pt x="9918" y="4867"/>
                    </a:lnTo>
                    <a:lnTo>
                      <a:pt x="9854" y="4855"/>
                    </a:lnTo>
                    <a:cubicBezTo>
                      <a:pt x="9729" y="4801"/>
                      <a:pt x="9622" y="4729"/>
                      <a:pt x="9550" y="4622"/>
                    </a:cubicBezTo>
                    <a:cubicBezTo>
                      <a:pt x="9461" y="4532"/>
                      <a:pt x="9389" y="4425"/>
                      <a:pt x="9353" y="4318"/>
                    </a:cubicBezTo>
                    <a:close/>
                    <a:moveTo>
                      <a:pt x="10320" y="6447"/>
                    </a:moveTo>
                    <a:cubicBezTo>
                      <a:pt x="10230" y="6698"/>
                      <a:pt x="10105" y="6948"/>
                      <a:pt x="9944" y="7163"/>
                    </a:cubicBezTo>
                    <a:cubicBezTo>
                      <a:pt x="9962" y="7074"/>
                      <a:pt x="9962" y="6966"/>
                      <a:pt x="9980" y="6877"/>
                    </a:cubicBezTo>
                    <a:lnTo>
                      <a:pt x="9980" y="6859"/>
                    </a:lnTo>
                    <a:cubicBezTo>
                      <a:pt x="10069" y="6698"/>
                      <a:pt x="10176" y="6555"/>
                      <a:pt x="10320" y="6447"/>
                    </a:cubicBezTo>
                    <a:close/>
                    <a:moveTo>
                      <a:pt x="5294" y="7649"/>
                    </a:moveTo>
                    <a:cubicBezTo>
                      <a:pt x="5338" y="7649"/>
                      <a:pt x="5370" y="7689"/>
                      <a:pt x="5381" y="7789"/>
                    </a:cubicBezTo>
                    <a:cubicBezTo>
                      <a:pt x="5381" y="8183"/>
                      <a:pt x="5291" y="8577"/>
                      <a:pt x="5094" y="8917"/>
                    </a:cubicBezTo>
                    <a:cubicBezTo>
                      <a:pt x="4951" y="9221"/>
                      <a:pt x="4736" y="9489"/>
                      <a:pt x="4504" y="9722"/>
                    </a:cubicBezTo>
                    <a:cubicBezTo>
                      <a:pt x="4468" y="9722"/>
                      <a:pt x="4432" y="9740"/>
                      <a:pt x="4414" y="9758"/>
                    </a:cubicBezTo>
                    <a:lnTo>
                      <a:pt x="4414" y="9561"/>
                    </a:lnTo>
                    <a:cubicBezTo>
                      <a:pt x="4557" y="9221"/>
                      <a:pt x="4629" y="8827"/>
                      <a:pt x="4593" y="8451"/>
                    </a:cubicBezTo>
                    <a:lnTo>
                      <a:pt x="4593" y="8451"/>
                    </a:lnTo>
                    <a:cubicBezTo>
                      <a:pt x="4598" y="8457"/>
                      <a:pt x="4605" y="8459"/>
                      <a:pt x="4612" y="8459"/>
                    </a:cubicBezTo>
                    <a:cubicBezTo>
                      <a:pt x="4629" y="8459"/>
                      <a:pt x="4647" y="8446"/>
                      <a:pt x="4647" y="8434"/>
                    </a:cubicBezTo>
                    <a:cubicBezTo>
                      <a:pt x="4733" y="8305"/>
                      <a:pt x="5117" y="7649"/>
                      <a:pt x="5294" y="7649"/>
                    </a:cubicBezTo>
                    <a:close/>
                    <a:moveTo>
                      <a:pt x="4048" y="7152"/>
                    </a:moveTo>
                    <a:cubicBezTo>
                      <a:pt x="4289" y="7152"/>
                      <a:pt x="4471" y="8157"/>
                      <a:pt x="4486" y="8362"/>
                    </a:cubicBezTo>
                    <a:cubicBezTo>
                      <a:pt x="4522" y="8702"/>
                      <a:pt x="4468" y="9060"/>
                      <a:pt x="4343" y="9382"/>
                    </a:cubicBezTo>
                    <a:cubicBezTo>
                      <a:pt x="4333" y="9377"/>
                      <a:pt x="4323" y="9375"/>
                      <a:pt x="4314" y="9375"/>
                    </a:cubicBezTo>
                    <a:cubicBezTo>
                      <a:pt x="4289" y="9375"/>
                      <a:pt x="4266" y="9392"/>
                      <a:pt x="4253" y="9418"/>
                    </a:cubicBezTo>
                    <a:cubicBezTo>
                      <a:pt x="4164" y="9597"/>
                      <a:pt x="4092" y="9794"/>
                      <a:pt x="4074" y="9973"/>
                    </a:cubicBezTo>
                    <a:lnTo>
                      <a:pt x="4038" y="9919"/>
                    </a:lnTo>
                    <a:cubicBezTo>
                      <a:pt x="4074" y="9812"/>
                      <a:pt x="4074" y="9686"/>
                      <a:pt x="4074" y="9561"/>
                    </a:cubicBezTo>
                    <a:cubicBezTo>
                      <a:pt x="4074" y="9543"/>
                      <a:pt x="4074" y="9543"/>
                      <a:pt x="4074" y="9525"/>
                    </a:cubicBezTo>
                    <a:cubicBezTo>
                      <a:pt x="4021" y="9185"/>
                      <a:pt x="3895" y="8881"/>
                      <a:pt x="3698" y="8595"/>
                    </a:cubicBezTo>
                    <a:cubicBezTo>
                      <a:pt x="3627" y="8165"/>
                      <a:pt x="3681" y="7736"/>
                      <a:pt x="3877" y="7324"/>
                    </a:cubicBezTo>
                    <a:cubicBezTo>
                      <a:pt x="3936" y="7203"/>
                      <a:pt x="3993" y="7152"/>
                      <a:pt x="4048" y="7152"/>
                    </a:cubicBezTo>
                    <a:close/>
                    <a:moveTo>
                      <a:pt x="2713" y="7554"/>
                    </a:moveTo>
                    <a:cubicBezTo>
                      <a:pt x="2745" y="7554"/>
                      <a:pt x="2782" y="7576"/>
                      <a:pt x="2822" y="7628"/>
                    </a:cubicBezTo>
                    <a:cubicBezTo>
                      <a:pt x="3108" y="7986"/>
                      <a:pt x="3376" y="8362"/>
                      <a:pt x="3627" y="8756"/>
                    </a:cubicBezTo>
                    <a:cubicBezTo>
                      <a:pt x="3681" y="8953"/>
                      <a:pt x="3752" y="9149"/>
                      <a:pt x="3859" y="9328"/>
                    </a:cubicBezTo>
                    <a:cubicBezTo>
                      <a:pt x="3895" y="9489"/>
                      <a:pt x="3895" y="9633"/>
                      <a:pt x="3895" y="9776"/>
                    </a:cubicBezTo>
                    <a:cubicBezTo>
                      <a:pt x="3859" y="9794"/>
                      <a:pt x="3824" y="9812"/>
                      <a:pt x="3806" y="9847"/>
                    </a:cubicBezTo>
                    <a:lnTo>
                      <a:pt x="3806" y="9865"/>
                    </a:lnTo>
                    <a:cubicBezTo>
                      <a:pt x="3770" y="9973"/>
                      <a:pt x="3770" y="10080"/>
                      <a:pt x="3806" y="10187"/>
                    </a:cubicBezTo>
                    <a:lnTo>
                      <a:pt x="3788" y="10241"/>
                    </a:lnTo>
                    <a:cubicBezTo>
                      <a:pt x="3752" y="10205"/>
                      <a:pt x="3716" y="10187"/>
                      <a:pt x="3681" y="10152"/>
                    </a:cubicBezTo>
                    <a:cubicBezTo>
                      <a:pt x="3663" y="10116"/>
                      <a:pt x="3627" y="10062"/>
                      <a:pt x="3609" y="10026"/>
                    </a:cubicBezTo>
                    <a:cubicBezTo>
                      <a:pt x="3609" y="10008"/>
                      <a:pt x="3609" y="9973"/>
                      <a:pt x="3573" y="9973"/>
                    </a:cubicBezTo>
                    <a:lnTo>
                      <a:pt x="3537" y="9955"/>
                    </a:lnTo>
                    <a:cubicBezTo>
                      <a:pt x="3376" y="9758"/>
                      <a:pt x="3179" y="9597"/>
                      <a:pt x="2947" y="9472"/>
                    </a:cubicBezTo>
                    <a:cubicBezTo>
                      <a:pt x="2804" y="9275"/>
                      <a:pt x="2696" y="9078"/>
                      <a:pt x="2607" y="8845"/>
                    </a:cubicBezTo>
                    <a:cubicBezTo>
                      <a:pt x="2535" y="8648"/>
                      <a:pt x="2482" y="8434"/>
                      <a:pt x="2482" y="8201"/>
                    </a:cubicBezTo>
                    <a:cubicBezTo>
                      <a:pt x="2482" y="8068"/>
                      <a:pt x="2555" y="7554"/>
                      <a:pt x="2713" y="7554"/>
                    </a:cubicBezTo>
                    <a:close/>
                    <a:moveTo>
                      <a:pt x="6164" y="8469"/>
                    </a:moveTo>
                    <a:cubicBezTo>
                      <a:pt x="6462" y="8469"/>
                      <a:pt x="6131" y="9026"/>
                      <a:pt x="6061" y="9149"/>
                    </a:cubicBezTo>
                    <a:cubicBezTo>
                      <a:pt x="5882" y="9418"/>
                      <a:pt x="5649" y="9650"/>
                      <a:pt x="5381" y="9847"/>
                    </a:cubicBezTo>
                    <a:cubicBezTo>
                      <a:pt x="5130" y="10026"/>
                      <a:pt x="4844" y="10187"/>
                      <a:pt x="4539" y="10295"/>
                    </a:cubicBezTo>
                    <a:cubicBezTo>
                      <a:pt x="4557" y="10205"/>
                      <a:pt x="4575" y="10116"/>
                      <a:pt x="4575" y="10026"/>
                    </a:cubicBezTo>
                    <a:cubicBezTo>
                      <a:pt x="5112" y="9489"/>
                      <a:pt x="5273" y="8541"/>
                      <a:pt x="6150" y="8469"/>
                    </a:cubicBezTo>
                    <a:cubicBezTo>
                      <a:pt x="6155" y="8469"/>
                      <a:pt x="6160" y="8469"/>
                      <a:pt x="6164" y="8469"/>
                    </a:cubicBezTo>
                    <a:close/>
                    <a:moveTo>
                      <a:pt x="5971" y="9501"/>
                    </a:moveTo>
                    <a:cubicBezTo>
                      <a:pt x="5971" y="9503"/>
                      <a:pt x="5971" y="9505"/>
                      <a:pt x="5971" y="9507"/>
                    </a:cubicBezTo>
                    <a:cubicBezTo>
                      <a:pt x="6043" y="9704"/>
                      <a:pt x="6114" y="9776"/>
                      <a:pt x="5953" y="9937"/>
                    </a:cubicBezTo>
                    <a:cubicBezTo>
                      <a:pt x="5792" y="10080"/>
                      <a:pt x="5595" y="10187"/>
                      <a:pt x="5381" y="10259"/>
                    </a:cubicBezTo>
                    <a:cubicBezTo>
                      <a:pt x="5094" y="10366"/>
                      <a:pt x="4808" y="10456"/>
                      <a:pt x="4522" y="10492"/>
                    </a:cubicBezTo>
                    <a:cubicBezTo>
                      <a:pt x="4897" y="10348"/>
                      <a:pt x="5255" y="10134"/>
                      <a:pt x="5577" y="9883"/>
                    </a:cubicBezTo>
                    <a:cubicBezTo>
                      <a:pt x="5724" y="9771"/>
                      <a:pt x="5856" y="9642"/>
                      <a:pt x="5971" y="9501"/>
                    </a:cubicBezTo>
                    <a:close/>
                    <a:moveTo>
                      <a:pt x="1611" y="9186"/>
                    </a:moveTo>
                    <a:cubicBezTo>
                      <a:pt x="2289" y="9259"/>
                      <a:pt x="2912" y="9563"/>
                      <a:pt x="3376" y="10080"/>
                    </a:cubicBezTo>
                    <a:cubicBezTo>
                      <a:pt x="3341" y="10098"/>
                      <a:pt x="3341" y="10152"/>
                      <a:pt x="3358" y="10187"/>
                    </a:cubicBezTo>
                    <a:cubicBezTo>
                      <a:pt x="3466" y="10366"/>
                      <a:pt x="3591" y="10545"/>
                      <a:pt x="3734" y="10706"/>
                    </a:cubicBezTo>
                    <a:cubicBezTo>
                      <a:pt x="2846" y="10529"/>
                      <a:pt x="1922" y="10086"/>
                      <a:pt x="1611" y="9186"/>
                    </a:cubicBezTo>
                    <a:close/>
                    <a:moveTo>
                      <a:pt x="13863" y="5069"/>
                    </a:moveTo>
                    <a:cubicBezTo>
                      <a:pt x="12771" y="7360"/>
                      <a:pt x="10695" y="9257"/>
                      <a:pt x="9693" y="11601"/>
                    </a:cubicBezTo>
                    <a:cubicBezTo>
                      <a:pt x="9872" y="10402"/>
                      <a:pt x="10302" y="9239"/>
                      <a:pt x="10928" y="8201"/>
                    </a:cubicBezTo>
                    <a:cubicBezTo>
                      <a:pt x="11698" y="6984"/>
                      <a:pt x="12897" y="6107"/>
                      <a:pt x="13863" y="5069"/>
                    </a:cubicBezTo>
                    <a:close/>
                    <a:moveTo>
                      <a:pt x="14977" y="11310"/>
                    </a:moveTo>
                    <a:cubicBezTo>
                      <a:pt x="14997" y="11310"/>
                      <a:pt x="15008" y="11322"/>
                      <a:pt x="15008" y="11351"/>
                    </a:cubicBezTo>
                    <a:cubicBezTo>
                      <a:pt x="14990" y="11691"/>
                      <a:pt x="14901" y="12048"/>
                      <a:pt x="14740" y="12353"/>
                    </a:cubicBezTo>
                    <a:cubicBezTo>
                      <a:pt x="14561" y="12728"/>
                      <a:pt x="14292" y="13033"/>
                      <a:pt x="13952" y="13265"/>
                    </a:cubicBezTo>
                    <a:cubicBezTo>
                      <a:pt x="14221" y="12854"/>
                      <a:pt x="14364" y="12371"/>
                      <a:pt x="14400" y="11869"/>
                    </a:cubicBezTo>
                    <a:lnTo>
                      <a:pt x="14400" y="11887"/>
                    </a:lnTo>
                    <a:cubicBezTo>
                      <a:pt x="14436" y="11816"/>
                      <a:pt x="14489" y="11726"/>
                      <a:pt x="14543" y="11655"/>
                    </a:cubicBezTo>
                    <a:cubicBezTo>
                      <a:pt x="14558" y="11640"/>
                      <a:pt x="14875" y="11310"/>
                      <a:pt x="14977" y="11310"/>
                    </a:cubicBezTo>
                    <a:close/>
                    <a:moveTo>
                      <a:pt x="14292" y="10867"/>
                    </a:moveTo>
                    <a:cubicBezTo>
                      <a:pt x="14292" y="11172"/>
                      <a:pt x="14292" y="11458"/>
                      <a:pt x="14257" y="11762"/>
                    </a:cubicBezTo>
                    <a:cubicBezTo>
                      <a:pt x="14239" y="12353"/>
                      <a:pt x="13988" y="12925"/>
                      <a:pt x="13594" y="13355"/>
                    </a:cubicBezTo>
                    <a:lnTo>
                      <a:pt x="13594" y="13265"/>
                    </a:lnTo>
                    <a:cubicBezTo>
                      <a:pt x="13827" y="12818"/>
                      <a:pt x="13755" y="12245"/>
                      <a:pt x="13559" y="11780"/>
                    </a:cubicBezTo>
                    <a:cubicBezTo>
                      <a:pt x="13559" y="11744"/>
                      <a:pt x="13577" y="11708"/>
                      <a:pt x="13577" y="11673"/>
                    </a:cubicBezTo>
                    <a:cubicBezTo>
                      <a:pt x="13577" y="11673"/>
                      <a:pt x="13577" y="11655"/>
                      <a:pt x="13559" y="11637"/>
                    </a:cubicBezTo>
                    <a:cubicBezTo>
                      <a:pt x="13616" y="11537"/>
                      <a:pt x="13684" y="11391"/>
                      <a:pt x="13691" y="11391"/>
                    </a:cubicBezTo>
                    <a:cubicBezTo>
                      <a:pt x="13693" y="11391"/>
                      <a:pt x="13691" y="11400"/>
                      <a:pt x="13684" y="11422"/>
                    </a:cubicBezTo>
                    <a:lnTo>
                      <a:pt x="13773" y="11261"/>
                    </a:lnTo>
                    <a:cubicBezTo>
                      <a:pt x="13863" y="11064"/>
                      <a:pt x="14060" y="10921"/>
                      <a:pt x="14292" y="10867"/>
                    </a:cubicBezTo>
                    <a:close/>
                    <a:moveTo>
                      <a:pt x="12521" y="11046"/>
                    </a:moveTo>
                    <a:cubicBezTo>
                      <a:pt x="12574" y="11351"/>
                      <a:pt x="12682" y="11637"/>
                      <a:pt x="12807" y="11923"/>
                    </a:cubicBezTo>
                    <a:cubicBezTo>
                      <a:pt x="13036" y="12470"/>
                      <a:pt x="13179" y="12895"/>
                      <a:pt x="13063" y="13473"/>
                    </a:cubicBezTo>
                    <a:lnTo>
                      <a:pt x="13063" y="13473"/>
                    </a:lnTo>
                    <a:cubicBezTo>
                      <a:pt x="13031" y="13409"/>
                      <a:pt x="13000" y="13346"/>
                      <a:pt x="12968" y="13283"/>
                    </a:cubicBezTo>
                    <a:cubicBezTo>
                      <a:pt x="12956" y="13259"/>
                      <a:pt x="12934" y="13249"/>
                      <a:pt x="12912" y="13249"/>
                    </a:cubicBezTo>
                    <a:cubicBezTo>
                      <a:pt x="12867" y="13249"/>
                      <a:pt x="12819" y="13289"/>
                      <a:pt x="12843" y="13337"/>
                    </a:cubicBezTo>
                    <a:lnTo>
                      <a:pt x="12950" y="13623"/>
                    </a:lnTo>
                    <a:cubicBezTo>
                      <a:pt x="12163" y="13337"/>
                      <a:pt x="12038" y="11673"/>
                      <a:pt x="12521" y="11046"/>
                    </a:cubicBezTo>
                    <a:close/>
                    <a:moveTo>
                      <a:pt x="8799" y="12907"/>
                    </a:moveTo>
                    <a:lnTo>
                      <a:pt x="8799" y="12907"/>
                    </a:lnTo>
                    <a:cubicBezTo>
                      <a:pt x="8960" y="12961"/>
                      <a:pt x="9013" y="13104"/>
                      <a:pt x="9031" y="13283"/>
                    </a:cubicBezTo>
                    <a:cubicBezTo>
                      <a:pt x="9031" y="13408"/>
                      <a:pt x="9013" y="13534"/>
                      <a:pt x="9013" y="13641"/>
                    </a:cubicBezTo>
                    <a:lnTo>
                      <a:pt x="9013" y="13659"/>
                    </a:lnTo>
                    <a:cubicBezTo>
                      <a:pt x="8995" y="13605"/>
                      <a:pt x="8977" y="13552"/>
                      <a:pt x="8960" y="13498"/>
                    </a:cubicBezTo>
                    <a:cubicBezTo>
                      <a:pt x="8888" y="13301"/>
                      <a:pt x="8834" y="13104"/>
                      <a:pt x="8799" y="12907"/>
                    </a:cubicBezTo>
                    <a:close/>
                    <a:moveTo>
                      <a:pt x="12837" y="11125"/>
                    </a:moveTo>
                    <a:cubicBezTo>
                      <a:pt x="13049" y="11125"/>
                      <a:pt x="13508" y="11969"/>
                      <a:pt x="13523" y="12031"/>
                    </a:cubicBezTo>
                    <a:cubicBezTo>
                      <a:pt x="13648" y="12353"/>
                      <a:pt x="13648" y="12693"/>
                      <a:pt x="13523" y="13015"/>
                    </a:cubicBezTo>
                    <a:cubicBezTo>
                      <a:pt x="13487" y="13015"/>
                      <a:pt x="13451" y="13033"/>
                      <a:pt x="13433" y="13086"/>
                    </a:cubicBezTo>
                    <a:cubicBezTo>
                      <a:pt x="13362" y="13283"/>
                      <a:pt x="13290" y="13480"/>
                      <a:pt x="13237" y="13695"/>
                    </a:cubicBezTo>
                    <a:lnTo>
                      <a:pt x="13219" y="13695"/>
                    </a:lnTo>
                    <a:cubicBezTo>
                      <a:pt x="13201" y="13713"/>
                      <a:pt x="13201" y="13731"/>
                      <a:pt x="13219" y="13748"/>
                    </a:cubicBezTo>
                    <a:lnTo>
                      <a:pt x="13201" y="13838"/>
                    </a:lnTo>
                    <a:lnTo>
                      <a:pt x="13147" y="13713"/>
                    </a:lnTo>
                    <a:cubicBezTo>
                      <a:pt x="13165" y="13695"/>
                      <a:pt x="13165" y="13659"/>
                      <a:pt x="13129" y="13659"/>
                    </a:cubicBezTo>
                    <a:cubicBezTo>
                      <a:pt x="13648" y="12907"/>
                      <a:pt x="12968" y="12013"/>
                      <a:pt x="12718" y="11225"/>
                    </a:cubicBezTo>
                    <a:cubicBezTo>
                      <a:pt x="12735" y="11225"/>
                      <a:pt x="12753" y="11225"/>
                      <a:pt x="12753" y="11207"/>
                    </a:cubicBezTo>
                    <a:cubicBezTo>
                      <a:pt x="12772" y="11150"/>
                      <a:pt x="12801" y="11125"/>
                      <a:pt x="12837" y="11125"/>
                    </a:cubicBezTo>
                    <a:close/>
                    <a:moveTo>
                      <a:pt x="20507" y="13056"/>
                    </a:moveTo>
                    <a:cubicBezTo>
                      <a:pt x="20543" y="13056"/>
                      <a:pt x="20562" y="13070"/>
                      <a:pt x="20556" y="13104"/>
                    </a:cubicBezTo>
                    <a:cubicBezTo>
                      <a:pt x="20341" y="14106"/>
                      <a:pt x="19589" y="14572"/>
                      <a:pt x="18856" y="15144"/>
                    </a:cubicBezTo>
                    <a:cubicBezTo>
                      <a:pt x="18999" y="14751"/>
                      <a:pt x="19178" y="14357"/>
                      <a:pt x="19357" y="13999"/>
                    </a:cubicBezTo>
                    <a:cubicBezTo>
                      <a:pt x="19482" y="13766"/>
                      <a:pt x="19643" y="13552"/>
                      <a:pt x="19822" y="13373"/>
                    </a:cubicBezTo>
                    <a:cubicBezTo>
                      <a:pt x="19880" y="13315"/>
                      <a:pt x="20350" y="13056"/>
                      <a:pt x="20507" y="13056"/>
                    </a:cubicBezTo>
                    <a:close/>
                    <a:moveTo>
                      <a:pt x="18695" y="12153"/>
                    </a:moveTo>
                    <a:cubicBezTo>
                      <a:pt x="18707" y="12153"/>
                      <a:pt x="18719" y="12159"/>
                      <a:pt x="18730" y="12174"/>
                    </a:cubicBezTo>
                    <a:cubicBezTo>
                      <a:pt x="18909" y="12424"/>
                      <a:pt x="19052" y="12711"/>
                      <a:pt x="19142" y="13015"/>
                    </a:cubicBezTo>
                    <a:cubicBezTo>
                      <a:pt x="19321" y="13552"/>
                      <a:pt x="19106" y="14035"/>
                      <a:pt x="18874" y="14482"/>
                    </a:cubicBezTo>
                    <a:cubicBezTo>
                      <a:pt x="18863" y="14477"/>
                      <a:pt x="18853" y="14475"/>
                      <a:pt x="18843" y="14475"/>
                    </a:cubicBezTo>
                    <a:cubicBezTo>
                      <a:pt x="18818" y="14475"/>
                      <a:pt x="18797" y="14487"/>
                      <a:pt x="18784" y="14500"/>
                    </a:cubicBezTo>
                    <a:cubicBezTo>
                      <a:pt x="18569" y="14733"/>
                      <a:pt x="18426" y="15019"/>
                      <a:pt x="18355" y="15323"/>
                    </a:cubicBezTo>
                    <a:lnTo>
                      <a:pt x="18319" y="15341"/>
                    </a:lnTo>
                    <a:cubicBezTo>
                      <a:pt x="18319" y="14500"/>
                      <a:pt x="18247" y="13677"/>
                      <a:pt x="18390" y="12836"/>
                    </a:cubicBezTo>
                    <a:cubicBezTo>
                      <a:pt x="18390" y="12836"/>
                      <a:pt x="18569" y="12153"/>
                      <a:pt x="18695" y="12153"/>
                    </a:cubicBezTo>
                    <a:close/>
                    <a:moveTo>
                      <a:pt x="17801" y="13141"/>
                    </a:moveTo>
                    <a:cubicBezTo>
                      <a:pt x="17854" y="13248"/>
                      <a:pt x="17890" y="13337"/>
                      <a:pt x="17961" y="13426"/>
                    </a:cubicBezTo>
                    <a:cubicBezTo>
                      <a:pt x="18015" y="13516"/>
                      <a:pt x="18086" y="13587"/>
                      <a:pt x="18158" y="13641"/>
                    </a:cubicBezTo>
                    <a:cubicBezTo>
                      <a:pt x="18140" y="14256"/>
                      <a:pt x="18174" y="14888"/>
                      <a:pt x="18209" y="15520"/>
                    </a:cubicBezTo>
                    <a:lnTo>
                      <a:pt x="18176" y="15520"/>
                    </a:lnTo>
                    <a:cubicBezTo>
                      <a:pt x="17853" y="15180"/>
                      <a:pt x="17675" y="14715"/>
                      <a:pt x="17692" y="14250"/>
                    </a:cubicBezTo>
                    <a:cubicBezTo>
                      <a:pt x="17675" y="13999"/>
                      <a:pt x="17710" y="13731"/>
                      <a:pt x="17746" y="13480"/>
                    </a:cubicBezTo>
                    <a:cubicBezTo>
                      <a:pt x="17764" y="13408"/>
                      <a:pt x="17782" y="13337"/>
                      <a:pt x="17800" y="13265"/>
                    </a:cubicBezTo>
                    <a:cubicBezTo>
                      <a:pt x="17815" y="13218"/>
                      <a:pt x="17804" y="13185"/>
                      <a:pt x="17801" y="13141"/>
                    </a:cubicBezTo>
                    <a:close/>
                    <a:moveTo>
                      <a:pt x="18856" y="15413"/>
                    </a:moveTo>
                    <a:lnTo>
                      <a:pt x="18856" y="15413"/>
                    </a:lnTo>
                    <a:cubicBezTo>
                      <a:pt x="18752" y="15482"/>
                      <a:pt x="18631" y="15535"/>
                      <a:pt x="18493" y="15587"/>
                    </a:cubicBezTo>
                    <a:lnTo>
                      <a:pt x="18493" y="15587"/>
                    </a:lnTo>
                    <a:cubicBezTo>
                      <a:pt x="18480" y="15571"/>
                      <a:pt x="18478" y="15556"/>
                      <a:pt x="18462" y="15556"/>
                    </a:cubicBezTo>
                    <a:lnTo>
                      <a:pt x="18462" y="15520"/>
                    </a:lnTo>
                    <a:cubicBezTo>
                      <a:pt x="18587" y="15484"/>
                      <a:pt x="18730" y="15448"/>
                      <a:pt x="18856" y="15413"/>
                    </a:cubicBezTo>
                    <a:close/>
                    <a:moveTo>
                      <a:pt x="20964" y="14229"/>
                    </a:moveTo>
                    <a:cubicBezTo>
                      <a:pt x="21048" y="14229"/>
                      <a:pt x="21133" y="14236"/>
                      <a:pt x="21218" y="14250"/>
                    </a:cubicBezTo>
                    <a:cubicBezTo>
                      <a:pt x="21683" y="14357"/>
                      <a:pt x="21379" y="14733"/>
                      <a:pt x="21164" y="14894"/>
                    </a:cubicBezTo>
                    <a:cubicBezTo>
                      <a:pt x="20609" y="15287"/>
                      <a:pt x="19947" y="15448"/>
                      <a:pt x="19303" y="15627"/>
                    </a:cubicBezTo>
                    <a:cubicBezTo>
                      <a:pt x="19285" y="15592"/>
                      <a:pt x="19249" y="15574"/>
                      <a:pt x="19214" y="15574"/>
                    </a:cubicBezTo>
                    <a:lnTo>
                      <a:pt x="18909" y="15610"/>
                    </a:lnTo>
                    <a:cubicBezTo>
                      <a:pt x="19070" y="15520"/>
                      <a:pt x="19196" y="15395"/>
                      <a:pt x="19303" y="15234"/>
                    </a:cubicBezTo>
                    <a:cubicBezTo>
                      <a:pt x="19321" y="15162"/>
                      <a:pt x="19303" y="15091"/>
                      <a:pt x="19231" y="15091"/>
                    </a:cubicBezTo>
                    <a:cubicBezTo>
                      <a:pt x="19285" y="15019"/>
                      <a:pt x="19339" y="14983"/>
                      <a:pt x="19410" y="14930"/>
                    </a:cubicBezTo>
                    <a:lnTo>
                      <a:pt x="19518" y="14840"/>
                    </a:lnTo>
                    <a:cubicBezTo>
                      <a:pt x="19750" y="14679"/>
                      <a:pt x="20001" y="14536"/>
                      <a:pt x="20269" y="14411"/>
                    </a:cubicBezTo>
                    <a:lnTo>
                      <a:pt x="20251" y="14411"/>
                    </a:lnTo>
                    <a:cubicBezTo>
                      <a:pt x="20466" y="14290"/>
                      <a:pt x="20711" y="14229"/>
                      <a:pt x="20964" y="14229"/>
                    </a:cubicBezTo>
                    <a:close/>
                    <a:moveTo>
                      <a:pt x="9586" y="14894"/>
                    </a:moveTo>
                    <a:lnTo>
                      <a:pt x="9586" y="14894"/>
                    </a:lnTo>
                    <a:cubicBezTo>
                      <a:pt x="9568" y="15108"/>
                      <a:pt x="9514" y="15305"/>
                      <a:pt x="9425" y="15502"/>
                    </a:cubicBezTo>
                    <a:cubicBezTo>
                      <a:pt x="9353" y="15627"/>
                      <a:pt x="9282" y="15753"/>
                      <a:pt x="9210" y="15860"/>
                    </a:cubicBezTo>
                    <a:cubicBezTo>
                      <a:pt x="9228" y="15502"/>
                      <a:pt x="9353" y="15162"/>
                      <a:pt x="9586" y="14894"/>
                    </a:cubicBezTo>
                    <a:close/>
                    <a:moveTo>
                      <a:pt x="6132" y="15556"/>
                    </a:moveTo>
                    <a:cubicBezTo>
                      <a:pt x="6131" y="15695"/>
                      <a:pt x="6114" y="15848"/>
                      <a:pt x="6096" y="15985"/>
                    </a:cubicBezTo>
                    <a:cubicBezTo>
                      <a:pt x="6078" y="16111"/>
                      <a:pt x="6043" y="16236"/>
                      <a:pt x="5989" y="16361"/>
                    </a:cubicBezTo>
                    <a:cubicBezTo>
                      <a:pt x="5971" y="16093"/>
                      <a:pt x="6025" y="15807"/>
                      <a:pt x="6132" y="15556"/>
                    </a:cubicBezTo>
                    <a:close/>
                    <a:moveTo>
                      <a:pt x="20333" y="15606"/>
                    </a:moveTo>
                    <a:cubicBezTo>
                      <a:pt x="20902" y="15606"/>
                      <a:pt x="21477" y="15742"/>
                      <a:pt x="21737" y="16146"/>
                    </a:cubicBezTo>
                    <a:cubicBezTo>
                      <a:pt x="21854" y="16323"/>
                      <a:pt x="20836" y="16366"/>
                      <a:pt x="20400" y="16366"/>
                    </a:cubicBezTo>
                    <a:cubicBezTo>
                      <a:pt x="20305" y="16366"/>
                      <a:pt x="20238" y="16364"/>
                      <a:pt x="20216" y="16361"/>
                    </a:cubicBezTo>
                    <a:lnTo>
                      <a:pt x="20216" y="16379"/>
                    </a:lnTo>
                    <a:cubicBezTo>
                      <a:pt x="19822" y="16307"/>
                      <a:pt x="19428" y="16182"/>
                      <a:pt x="19088" y="15967"/>
                    </a:cubicBezTo>
                    <a:cubicBezTo>
                      <a:pt x="19106" y="15950"/>
                      <a:pt x="19106" y="15914"/>
                      <a:pt x="19088" y="15896"/>
                    </a:cubicBezTo>
                    <a:cubicBezTo>
                      <a:pt x="19375" y="15842"/>
                      <a:pt x="19661" y="15753"/>
                      <a:pt x="19929" y="15627"/>
                    </a:cubicBezTo>
                    <a:cubicBezTo>
                      <a:pt x="20061" y="15614"/>
                      <a:pt x="20197" y="15606"/>
                      <a:pt x="20333" y="15606"/>
                    </a:cubicBezTo>
                    <a:close/>
                    <a:moveTo>
                      <a:pt x="13505" y="16307"/>
                    </a:moveTo>
                    <a:cubicBezTo>
                      <a:pt x="13469" y="16451"/>
                      <a:pt x="13398" y="16576"/>
                      <a:pt x="13290" y="16665"/>
                    </a:cubicBezTo>
                    <a:cubicBezTo>
                      <a:pt x="13254" y="16719"/>
                      <a:pt x="13201" y="16755"/>
                      <a:pt x="13165" y="16791"/>
                    </a:cubicBezTo>
                    <a:cubicBezTo>
                      <a:pt x="13165" y="16773"/>
                      <a:pt x="13147" y="16755"/>
                      <a:pt x="13111" y="16755"/>
                    </a:cubicBezTo>
                    <a:lnTo>
                      <a:pt x="13129" y="16737"/>
                    </a:lnTo>
                    <a:cubicBezTo>
                      <a:pt x="13129" y="16719"/>
                      <a:pt x="13147" y="16683"/>
                      <a:pt x="13165" y="16665"/>
                    </a:cubicBezTo>
                    <a:cubicBezTo>
                      <a:pt x="13201" y="16612"/>
                      <a:pt x="13254" y="16558"/>
                      <a:pt x="13308" y="16504"/>
                    </a:cubicBezTo>
                    <a:cubicBezTo>
                      <a:pt x="13362" y="16433"/>
                      <a:pt x="13433" y="16361"/>
                      <a:pt x="13505" y="16307"/>
                    </a:cubicBezTo>
                    <a:close/>
                    <a:moveTo>
                      <a:pt x="16923" y="16612"/>
                    </a:moveTo>
                    <a:lnTo>
                      <a:pt x="17048" y="16630"/>
                    </a:lnTo>
                    <a:cubicBezTo>
                      <a:pt x="17173" y="16630"/>
                      <a:pt x="17299" y="16683"/>
                      <a:pt x="17406" y="16755"/>
                    </a:cubicBezTo>
                    <a:cubicBezTo>
                      <a:pt x="17424" y="16773"/>
                      <a:pt x="17370" y="16809"/>
                      <a:pt x="17335" y="16826"/>
                    </a:cubicBezTo>
                    <a:cubicBezTo>
                      <a:pt x="17263" y="16880"/>
                      <a:pt x="17173" y="16898"/>
                      <a:pt x="17066" y="16898"/>
                    </a:cubicBezTo>
                    <a:cubicBezTo>
                      <a:pt x="16923" y="16880"/>
                      <a:pt x="16780" y="16862"/>
                      <a:pt x="16637" y="16826"/>
                    </a:cubicBezTo>
                    <a:lnTo>
                      <a:pt x="16923" y="16612"/>
                    </a:lnTo>
                    <a:close/>
                    <a:moveTo>
                      <a:pt x="15724" y="16397"/>
                    </a:moveTo>
                    <a:lnTo>
                      <a:pt x="15724" y="16397"/>
                    </a:lnTo>
                    <a:cubicBezTo>
                      <a:pt x="15831" y="16719"/>
                      <a:pt x="15634" y="16987"/>
                      <a:pt x="15473" y="17256"/>
                    </a:cubicBezTo>
                    <a:cubicBezTo>
                      <a:pt x="15438" y="16952"/>
                      <a:pt x="15527" y="16630"/>
                      <a:pt x="15724" y="16397"/>
                    </a:cubicBezTo>
                    <a:close/>
                    <a:moveTo>
                      <a:pt x="18927" y="16039"/>
                    </a:moveTo>
                    <a:cubicBezTo>
                      <a:pt x="19303" y="16379"/>
                      <a:pt x="19804" y="16576"/>
                      <a:pt x="20305" y="16594"/>
                    </a:cubicBezTo>
                    <a:cubicBezTo>
                      <a:pt x="20627" y="16916"/>
                      <a:pt x="20878" y="17274"/>
                      <a:pt x="21075" y="17685"/>
                    </a:cubicBezTo>
                    <a:cubicBezTo>
                      <a:pt x="20090" y="17614"/>
                      <a:pt x="19357" y="16826"/>
                      <a:pt x="18838" y="16039"/>
                    </a:cubicBezTo>
                    <a:close/>
                    <a:moveTo>
                      <a:pt x="8661" y="17391"/>
                    </a:moveTo>
                    <a:lnTo>
                      <a:pt x="8661" y="17391"/>
                    </a:lnTo>
                    <a:cubicBezTo>
                      <a:pt x="8837" y="17693"/>
                      <a:pt x="8942" y="18011"/>
                      <a:pt x="8977" y="18347"/>
                    </a:cubicBezTo>
                    <a:cubicBezTo>
                      <a:pt x="8838" y="18052"/>
                      <a:pt x="8733" y="17722"/>
                      <a:pt x="8661" y="17391"/>
                    </a:cubicBezTo>
                    <a:close/>
                    <a:moveTo>
                      <a:pt x="7367" y="18616"/>
                    </a:moveTo>
                    <a:lnTo>
                      <a:pt x="7367" y="18616"/>
                    </a:lnTo>
                    <a:cubicBezTo>
                      <a:pt x="7474" y="18866"/>
                      <a:pt x="7492" y="19153"/>
                      <a:pt x="7438" y="19403"/>
                    </a:cubicBezTo>
                    <a:cubicBezTo>
                      <a:pt x="7349" y="19153"/>
                      <a:pt x="7331" y="18884"/>
                      <a:pt x="7367" y="18616"/>
                    </a:cubicBezTo>
                    <a:close/>
                    <a:moveTo>
                      <a:pt x="10892" y="14464"/>
                    </a:moveTo>
                    <a:lnTo>
                      <a:pt x="10892" y="14464"/>
                    </a:lnTo>
                    <a:cubicBezTo>
                      <a:pt x="11089" y="14751"/>
                      <a:pt x="11322" y="15019"/>
                      <a:pt x="11590" y="15252"/>
                    </a:cubicBezTo>
                    <a:cubicBezTo>
                      <a:pt x="12664" y="16361"/>
                      <a:pt x="12521" y="17918"/>
                      <a:pt x="12163" y="19314"/>
                    </a:cubicBezTo>
                    <a:cubicBezTo>
                      <a:pt x="12145" y="19332"/>
                      <a:pt x="12163" y="19350"/>
                      <a:pt x="12181" y="19350"/>
                    </a:cubicBezTo>
                    <a:cubicBezTo>
                      <a:pt x="12127" y="19493"/>
                      <a:pt x="12091" y="19618"/>
                      <a:pt x="12038" y="19743"/>
                    </a:cubicBezTo>
                    <a:cubicBezTo>
                      <a:pt x="12270" y="18473"/>
                      <a:pt x="12127" y="17149"/>
                      <a:pt x="11626" y="15967"/>
                    </a:cubicBezTo>
                    <a:cubicBezTo>
                      <a:pt x="11626" y="15956"/>
                      <a:pt x="11621" y="15952"/>
                      <a:pt x="11614" y="15952"/>
                    </a:cubicBezTo>
                    <a:cubicBezTo>
                      <a:pt x="11598" y="15952"/>
                      <a:pt x="11572" y="15973"/>
                      <a:pt x="11572" y="15985"/>
                    </a:cubicBezTo>
                    <a:cubicBezTo>
                      <a:pt x="11769" y="16737"/>
                      <a:pt x="11912" y="17489"/>
                      <a:pt x="11984" y="18258"/>
                    </a:cubicBezTo>
                    <a:cubicBezTo>
                      <a:pt x="12020" y="18884"/>
                      <a:pt x="11912" y="19493"/>
                      <a:pt x="11876" y="20119"/>
                    </a:cubicBezTo>
                    <a:cubicBezTo>
                      <a:pt x="11805" y="20298"/>
                      <a:pt x="11715" y="20477"/>
                      <a:pt x="11644" y="20638"/>
                    </a:cubicBezTo>
                    <a:cubicBezTo>
                      <a:pt x="11715" y="20012"/>
                      <a:pt x="11662" y="19368"/>
                      <a:pt x="11483" y="18741"/>
                    </a:cubicBezTo>
                    <a:lnTo>
                      <a:pt x="11465" y="18759"/>
                    </a:lnTo>
                    <a:cubicBezTo>
                      <a:pt x="11143" y="17453"/>
                      <a:pt x="11125" y="16272"/>
                      <a:pt x="11018" y="14947"/>
                    </a:cubicBezTo>
                    <a:cubicBezTo>
                      <a:pt x="11018" y="14786"/>
                      <a:pt x="10982" y="14607"/>
                      <a:pt x="10892" y="14464"/>
                    </a:cubicBezTo>
                    <a:close/>
                    <a:moveTo>
                      <a:pt x="9675" y="19922"/>
                    </a:moveTo>
                    <a:cubicBezTo>
                      <a:pt x="9675" y="20209"/>
                      <a:pt x="9604" y="20513"/>
                      <a:pt x="9461" y="20781"/>
                    </a:cubicBezTo>
                    <a:cubicBezTo>
                      <a:pt x="9443" y="20638"/>
                      <a:pt x="9425" y="20513"/>
                      <a:pt x="9407" y="20370"/>
                    </a:cubicBezTo>
                    <a:lnTo>
                      <a:pt x="9425" y="20370"/>
                    </a:lnTo>
                    <a:cubicBezTo>
                      <a:pt x="9479" y="20191"/>
                      <a:pt x="9568" y="20048"/>
                      <a:pt x="9675" y="19922"/>
                    </a:cubicBezTo>
                    <a:close/>
                    <a:moveTo>
                      <a:pt x="7671" y="21587"/>
                    </a:moveTo>
                    <a:cubicBezTo>
                      <a:pt x="7940" y="21658"/>
                      <a:pt x="8119" y="21909"/>
                      <a:pt x="8351" y="22070"/>
                    </a:cubicBezTo>
                    <a:cubicBezTo>
                      <a:pt x="8083" y="21980"/>
                      <a:pt x="7850" y="21819"/>
                      <a:pt x="7671" y="21587"/>
                    </a:cubicBezTo>
                    <a:close/>
                    <a:moveTo>
                      <a:pt x="8566" y="24951"/>
                    </a:moveTo>
                    <a:lnTo>
                      <a:pt x="8566" y="24951"/>
                    </a:lnTo>
                    <a:cubicBezTo>
                      <a:pt x="8673" y="25148"/>
                      <a:pt x="8709" y="25380"/>
                      <a:pt x="8691" y="25613"/>
                    </a:cubicBezTo>
                    <a:cubicBezTo>
                      <a:pt x="8584" y="25398"/>
                      <a:pt x="8548" y="25183"/>
                      <a:pt x="8566" y="24951"/>
                    </a:cubicBezTo>
                    <a:close/>
                    <a:moveTo>
                      <a:pt x="15963" y="23955"/>
                    </a:moveTo>
                    <a:cubicBezTo>
                      <a:pt x="16075" y="23955"/>
                      <a:pt x="16179" y="24669"/>
                      <a:pt x="16173" y="24669"/>
                    </a:cubicBezTo>
                    <a:cubicBezTo>
                      <a:pt x="16173" y="24669"/>
                      <a:pt x="16172" y="24667"/>
                      <a:pt x="16171" y="24664"/>
                    </a:cubicBezTo>
                    <a:cubicBezTo>
                      <a:pt x="16171" y="25004"/>
                      <a:pt x="16082" y="25362"/>
                      <a:pt x="15939" y="25684"/>
                    </a:cubicBezTo>
                    <a:cubicBezTo>
                      <a:pt x="15813" y="25953"/>
                      <a:pt x="15634" y="26203"/>
                      <a:pt x="15438" y="26418"/>
                    </a:cubicBezTo>
                    <a:cubicBezTo>
                      <a:pt x="15438" y="26382"/>
                      <a:pt x="15456" y="26347"/>
                      <a:pt x="15456" y="26311"/>
                    </a:cubicBezTo>
                    <a:cubicBezTo>
                      <a:pt x="15456" y="26250"/>
                      <a:pt x="15406" y="26214"/>
                      <a:pt x="15352" y="26214"/>
                    </a:cubicBezTo>
                    <a:cubicBezTo>
                      <a:pt x="15326" y="26214"/>
                      <a:pt x="15300" y="26222"/>
                      <a:pt x="15277" y="26239"/>
                    </a:cubicBezTo>
                    <a:lnTo>
                      <a:pt x="15223" y="26311"/>
                    </a:lnTo>
                    <a:cubicBezTo>
                      <a:pt x="15241" y="26239"/>
                      <a:pt x="15241" y="26168"/>
                      <a:pt x="15223" y="26096"/>
                    </a:cubicBezTo>
                    <a:cubicBezTo>
                      <a:pt x="15223" y="26078"/>
                      <a:pt x="15223" y="26060"/>
                      <a:pt x="15205" y="26042"/>
                    </a:cubicBezTo>
                    <a:cubicBezTo>
                      <a:pt x="15223" y="25810"/>
                      <a:pt x="15223" y="25577"/>
                      <a:pt x="15205" y="25362"/>
                    </a:cubicBezTo>
                    <a:cubicBezTo>
                      <a:pt x="15330" y="24843"/>
                      <a:pt x="15581" y="24360"/>
                      <a:pt x="15939" y="23967"/>
                    </a:cubicBezTo>
                    <a:cubicBezTo>
                      <a:pt x="15947" y="23958"/>
                      <a:pt x="15955" y="23955"/>
                      <a:pt x="15963" y="23955"/>
                    </a:cubicBezTo>
                    <a:close/>
                    <a:moveTo>
                      <a:pt x="14087" y="23999"/>
                    </a:moveTo>
                    <a:cubicBezTo>
                      <a:pt x="14125" y="23999"/>
                      <a:pt x="14169" y="24011"/>
                      <a:pt x="14221" y="24038"/>
                    </a:cubicBezTo>
                    <a:cubicBezTo>
                      <a:pt x="14561" y="24217"/>
                      <a:pt x="14829" y="24521"/>
                      <a:pt x="14954" y="24897"/>
                    </a:cubicBezTo>
                    <a:cubicBezTo>
                      <a:pt x="15008" y="25076"/>
                      <a:pt x="15044" y="25237"/>
                      <a:pt x="15062" y="25416"/>
                    </a:cubicBezTo>
                    <a:cubicBezTo>
                      <a:pt x="14990" y="25684"/>
                      <a:pt x="14972" y="25953"/>
                      <a:pt x="14972" y="26221"/>
                    </a:cubicBezTo>
                    <a:cubicBezTo>
                      <a:pt x="14954" y="26275"/>
                      <a:pt x="14937" y="26311"/>
                      <a:pt x="14919" y="26365"/>
                    </a:cubicBezTo>
                    <a:cubicBezTo>
                      <a:pt x="14883" y="26221"/>
                      <a:pt x="14847" y="26096"/>
                      <a:pt x="14793" y="25971"/>
                    </a:cubicBezTo>
                    <a:cubicBezTo>
                      <a:pt x="14779" y="25950"/>
                      <a:pt x="14754" y="25940"/>
                      <a:pt x="14729" y="25940"/>
                    </a:cubicBezTo>
                    <a:cubicBezTo>
                      <a:pt x="14690" y="25940"/>
                      <a:pt x="14650" y="25963"/>
                      <a:pt x="14650" y="26007"/>
                    </a:cubicBezTo>
                    <a:cubicBezTo>
                      <a:pt x="14686" y="26257"/>
                      <a:pt x="14740" y="26508"/>
                      <a:pt x="14811" y="26758"/>
                    </a:cubicBezTo>
                    <a:cubicBezTo>
                      <a:pt x="14740" y="26687"/>
                      <a:pt x="14668" y="26615"/>
                      <a:pt x="14597" y="26526"/>
                    </a:cubicBezTo>
                    <a:lnTo>
                      <a:pt x="14597" y="26508"/>
                    </a:lnTo>
                    <a:cubicBezTo>
                      <a:pt x="14525" y="26239"/>
                      <a:pt x="14382" y="25989"/>
                      <a:pt x="14185" y="25810"/>
                    </a:cubicBezTo>
                    <a:lnTo>
                      <a:pt x="14185" y="25792"/>
                    </a:lnTo>
                    <a:cubicBezTo>
                      <a:pt x="14024" y="25416"/>
                      <a:pt x="13917" y="25022"/>
                      <a:pt x="13863" y="24611"/>
                    </a:cubicBezTo>
                    <a:cubicBezTo>
                      <a:pt x="13847" y="24472"/>
                      <a:pt x="13845" y="23999"/>
                      <a:pt x="14087" y="23999"/>
                    </a:cubicBezTo>
                    <a:close/>
                    <a:moveTo>
                      <a:pt x="17502" y="24951"/>
                    </a:moveTo>
                    <a:cubicBezTo>
                      <a:pt x="17236" y="25391"/>
                      <a:pt x="16900" y="25778"/>
                      <a:pt x="16529" y="26096"/>
                    </a:cubicBezTo>
                    <a:cubicBezTo>
                      <a:pt x="16297" y="26293"/>
                      <a:pt x="16064" y="26472"/>
                      <a:pt x="15831" y="26633"/>
                    </a:cubicBezTo>
                    <a:lnTo>
                      <a:pt x="15509" y="26758"/>
                    </a:lnTo>
                    <a:cubicBezTo>
                      <a:pt x="15473" y="26794"/>
                      <a:pt x="15473" y="26866"/>
                      <a:pt x="15509" y="26866"/>
                    </a:cubicBezTo>
                    <a:cubicBezTo>
                      <a:pt x="15456" y="26901"/>
                      <a:pt x="15420" y="26955"/>
                      <a:pt x="15366" y="26991"/>
                    </a:cubicBezTo>
                    <a:lnTo>
                      <a:pt x="15259" y="26973"/>
                    </a:lnTo>
                    <a:cubicBezTo>
                      <a:pt x="15294" y="26901"/>
                      <a:pt x="15330" y="26830"/>
                      <a:pt x="15348" y="26776"/>
                    </a:cubicBezTo>
                    <a:cubicBezTo>
                      <a:pt x="15652" y="26490"/>
                      <a:pt x="15903" y="26168"/>
                      <a:pt x="16064" y="25792"/>
                    </a:cubicBezTo>
                    <a:cubicBezTo>
                      <a:pt x="16437" y="25347"/>
                      <a:pt x="16899" y="24973"/>
                      <a:pt x="17502" y="24951"/>
                    </a:cubicBezTo>
                    <a:close/>
                    <a:moveTo>
                      <a:pt x="13203" y="25469"/>
                    </a:moveTo>
                    <a:cubicBezTo>
                      <a:pt x="13245" y="25469"/>
                      <a:pt x="13297" y="25476"/>
                      <a:pt x="13362" y="25488"/>
                    </a:cubicBezTo>
                    <a:cubicBezTo>
                      <a:pt x="13541" y="25523"/>
                      <a:pt x="13702" y="25631"/>
                      <a:pt x="13863" y="25756"/>
                    </a:cubicBezTo>
                    <a:cubicBezTo>
                      <a:pt x="13952" y="25846"/>
                      <a:pt x="14060" y="25935"/>
                      <a:pt x="14149" y="26042"/>
                    </a:cubicBezTo>
                    <a:cubicBezTo>
                      <a:pt x="14221" y="26221"/>
                      <a:pt x="14310" y="26382"/>
                      <a:pt x="14418" y="26543"/>
                    </a:cubicBezTo>
                    <a:cubicBezTo>
                      <a:pt x="14453" y="26705"/>
                      <a:pt x="14471" y="26866"/>
                      <a:pt x="14525" y="27009"/>
                    </a:cubicBezTo>
                    <a:cubicBezTo>
                      <a:pt x="13863" y="26866"/>
                      <a:pt x="13326" y="26382"/>
                      <a:pt x="13111" y="25756"/>
                    </a:cubicBezTo>
                    <a:cubicBezTo>
                      <a:pt x="13042" y="25548"/>
                      <a:pt x="13059" y="25469"/>
                      <a:pt x="13203" y="25469"/>
                    </a:cubicBezTo>
                    <a:close/>
                    <a:moveTo>
                      <a:pt x="17335" y="26400"/>
                    </a:moveTo>
                    <a:lnTo>
                      <a:pt x="17335" y="26400"/>
                    </a:lnTo>
                    <a:cubicBezTo>
                      <a:pt x="16887" y="26740"/>
                      <a:pt x="16386" y="26937"/>
                      <a:pt x="15849" y="27027"/>
                    </a:cubicBezTo>
                    <a:cubicBezTo>
                      <a:pt x="15867" y="26973"/>
                      <a:pt x="15903" y="26937"/>
                      <a:pt x="15921" y="26883"/>
                    </a:cubicBezTo>
                    <a:cubicBezTo>
                      <a:pt x="15921" y="26848"/>
                      <a:pt x="15921" y="26830"/>
                      <a:pt x="15885" y="26812"/>
                    </a:cubicBezTo>
                    <a:cubicBezTo>
                      <a:pt x="16368" y="26722"/>
                      <a:pt x="16851" y="26543"/>
                      <a:pt x="17335" y="26400"/>
                    </a:cubicBezTo>
                    <a:close/>
                    <a:moveTo>
                      <a:pt x="10570" y="26186"/>
                    </a:moveTo>
                    <a:cubicBezTo>
                      <a:pt x="10552" y="26365"/>
                      <a:pt x="10499" y="26543"/>
                      <a:pt x="10427" y="26705"/>
                    </a:cubicBezTo>
                    <a:cubicBezTo>
                      <a:pt x="10373" y="26866"/>
                      <a:pt x="10302" y="27009"/>
                      <a:pt x="10230" y="27152"/>
                    </a:cubicBezTo>
                    <a:lnTo>
                      <a:pt x="10230" y="27098"/>
                    </a:lnTo>
                    <a:cubicBezTo>
                      <a:pt x="10266" y="26776"/>
                      <a:pt x="10391" y="26454"/>
                      <a:pt x="10570" y="26186"/>
                    </a:cubicBezTo>
                    <a:close/>
                    <a:moveTo>
                      <a:pt x="14740" y="27170"/>
                    </a:moveTo>
                    <a:cubicBezTo>
                      <a:pt x="14758" y="27259"/>
                      <a:pt x="14793" y="27367"/>
                      <a:pt x="14829" y="27456"/>
                    </a:cubicBezTo>
                    <a:lnTo>
                      <a:pt x="14793" y="27581"/>
                    </a:lnTo>
                    <a:cubicBezTo>
                      <a:pt x="14740" y="27438"/>
                      <a:pt x="14704" y="27313"/>
                      <a:pt x="14650" y="27170"/>
                    </a:cubicBezTo>
                    <a:close/>
                    <a:moveTo>
                      <a:pt x="15205" y="28566"/>
                    </a:moveTo>
                    <a:lnTo>
                      <a:pt x="15205" y="28566"/>
                    </a:lnTo>
                    <a:cubicBezTo>
                      <a:pt x="14990" y="28852"/>
                      <a:pt x="14740" y="29102"/>
                      <a:pt x="14436" y="29281"/>
                    </a:cubicBezTo>
                    <a:lnTo>
                      <a:pt x="14436" y="29264"/>
                    </a:lnTo>
                    <a:lnTo>
                      <a:pt x="14453" y="29246"/>
                    </a:lnTo>
                    <a:cubicBezTo>
                      <a:pt x="14489" y="29228"/>
                      <a:pt x="14489" y="29192"/>
                      <a:pt x="14471" y="29156"/>
                    </a:cubicBezTo>
                    <a:cubicBezTo>
                      <a:pt x="14668" y="28906"/>
                      <a:pt x="14919" y="28709"/>
                      <a:pt x="15205" y="28566"/>
                    </a:cubicBezTo>
                    <a:close/>
                    <a:moveTo>
                      <a:pt x="7600" y="24289"/>
                    </a:moveTo>
                    <a:lnTo>
                      <a:pt x="7600" y="24289"/>
                    </a:lnTo>
                    <a:cubicBezTo>
                      <a:pt x="7600" y="24289"/>
                      <a:pt x="7850" y="25094"/>
                      <a:pt x="7850" y="25112"/>
                    </a:cubicBezTo>
                    <a:cubicBezTo>
                      <a:pt x="8011" y="25684"/>
                      <a:pt x="8083" y="26275"/>
                      <a:pt x="8101" y="26883"/>
                    </a:cubicBezTo>
                    <a:cubicBezTo>
                      <a:pt x="8101" y="27610"/>
                      <a:pt x="8084" y="28336"/>
                      <a:pt x="8002" y="29062"/>
                    </a:cubicBezTo>
                    <a:lnTo>
                      <a:pt x="8002" y="29062"/>
                    </a:lnTo>
                    <a:cubicBezTo>
                      <a:pt x="7882" y="28294"/>
                      <a:pt x="7814" y="27508"/>
                      <a:pt x="7796" y="26722"/>
                    </a:cubicBezTo>
                    <a:cubicBezTo>
                      <a:pt x="7796" y="26687"/>
                      <a:pt x="7770" y="26669"/>
                      <a:pt x="7743" y="26669"/>
                    </a:cubicBezTo>
                    <a:cubicBezTo>
                      <a:pt x="7716" y="26669"/>
                      <a:pt x="7689" y="26687"/>
                      <a:pt x="7689" y="26722"/>
                    </a:cubicBezTo>
                    <a:cubicBezTo>
                      <a:pt x="7671" y="27617"/>
                      <a:pt x="7779" y="28530"/>
                      <a:pt x="7975" y="29407"/>
                    </a:cubicBezTo>
                    <a:cubicBezTo>
                      <a:pt x="7975" y="29407"/>
                      <a:pt x="7975" y="29407"/>
                      <a:pt x="7975" y="29425"/>
                    </a:cubicBezTo>
                    <a:lnTo>
                      <a:pt x="7975" y="29460"/>
                    </a:lnTo>
                    <a:cubicBezTo>
                      <a:pt x="7474" y="27778"/>
                      <a:pt x="7277" y="26042"/>
                      <a:pt x="7600" y="24289"/>
                    </a:cubicBezTo>
                    <a:close/>
                    <a:moveTo>
                      <a:pt x="13505" y="29926"/>
                    </a:moveTo>
                    <a:cubicBezTo>
                      <a:pt x="13648" y="30194"/>
                      <a:pt x="13738" y="30498"/>
                      <a:pt x="13755" y="30802"/>
                    </a:cubicBezTo>
                    <a:cubicBezTo>
                      <a:pt x="13612" y="30534"/>
                      <a:pt x="13523" y="30230"/>
                      <a:pt x="13505" y="29926"/>
                    </a:cubicBezTo>
                    <a:close/>
                    <a:moveTo>
                      <a:pt x="5841" y="28813"/>
                    </a:moveTo>
                    <a:cubicBezTo>
                      <a:pt x="5891" y="28813"/>
                      <a:pt x="5925" y="28873"/>
                      <a:pt x="5917" y="29031"/>
                    </a:cubicBezTo>
                    <a:cubicBezTo>
                      <a:pt x="5917" y="29299"/>
                      <a:pt x="5882" y="29550"/>
                      <a:pt x="5882" y="29818"/>
                    </a:cubicBezTo>
                    <a:cubicBezTo>
                      <a:pt x="5864" y="30122"/>
                      <a:pt x="5810" y="30445"/>
                      <a:pt x="5774" y="30749"/>
                    </a:cubicBezTo>
                    <a:lnTo>
                      <a:pt x="5756" y="30731"/>
                    </a:lnTo>
                    <a:cubicBezTo>
                      <a:pt x="5746" y="30721"/>
                      <a:pt x="5732" y="30717"/>
                      <a:pt x="5717" y="30717"/>
                    </a:cubicBezTo>
                    <a:cubicBezTo>
                      <a:pt x="5678" y="30717"/>
                      <a:pt x="5631" y="30746"/>
                      <a:pt x="5631" y="30785"/>
                    </a:cubicBezTo>
                    <a:lnTo>
                      <a:pt x="5631" y="30820"/>
                    </a:lnTo>
                    <a:cubicBezTo>
                      <a:pt x="5577" y="30606"/>
                      <a:pt x="5506" y="30427"/>
                      <a:pt x="5398" y="30248"/>
                    </a:cubicBezTo>
                    <a:cubicBezTo>
                      <a:pt x="5327" y="29836"/>
                      <a:pt x="5398" y="29425"/>
                      <a:pt x="5577" y="29067"/>
                    </a:cubicBezTo>
                    <a:lnTo>
                      <a:pt x="5577" y="29085"/>
                    </a:lnTo>
                    <a:cubicBezTo>
                      <a:pt x="5652" y="28945"/>
                      <a:pt x="5766" y="28813"/>
                      <a:pt x="5841" y="28813"/>
                    </a:cubicBezTo>
                    <a:close/>
                    <a:moveTo>
                      <a:pt x="6436" y="29407"/>
                    </a:moveTo>
                    <a:cubicBezTo>
                      <a:pt x="6562" y="29961"/>
                      <a:pt x="6311" y="30552"/>
                      <a:pt x="6114" y="31107"/>
                    </a:cubicBezTo>
                    <a:cubicBezTo>
                      <a:pt x="6096" y="30999"/>
                      <a:pt x="6096" y="30874"/>
                      <a:pt x="6078" y="30749"/>
                    </a:cubicBezTo>
                    <a:cubicBezTo>
                      <a:pt x="6078" y="30709"/>
                      <a:pt x="6048" y="30688"/>
                      <a:pt x="6018" y="30688"/>
                    </a:cubicBezTo>
                    <a:cubicBezTo>
                      <a:pt x="6008" y="30688"/>
                      <a:pt x="5998" y="30691"/>
                      <a:pt x="5989" y="30695"/>
                    </a:cubicBezTo>
                    <a:cubicBezTo>
                      <a:pt x="6025" y="30480"/>
                      <a:pt x="6043" y="30248"/>
                      <a:pt x="6061" y="30033"/>
                    </a:cubicBezTo>
                    <a:cubicBezTo>
                      <a:pt x="6240" y="29854"/>
                      <a:pt x="6365" y="29639"/>
                      <a:pt x="6436" y="29407"/>
                    </a:cubicBezTo>
                    <a:close/>
                    <a:moveTo>
                      <a:pt x="8799" y="30015"/>
                    </a:moveTo>
                    <a:cubicBezTo>
                      <a:pt x="8799" y="30409"/>
                      <a:pt x="8548" y="30767"/>
                      <a:pt x="8351" y="31125"/>
                    </a:cubicBezTo>
                    <a:lnTo>
                      <a:pt x="8351" y="31071"/>
                    </a:lnTo>
                    <a:cubicBezTo>
                      <a:pt x="8476" y="30713"/>
                      <a:pt x="8620" y="30355"/>
                      <a:pt x="8799" y="30015"/>
                    </a:cubicBezTo>
                    <a:close/>
                    <a:moveTo>
                      <a:pt x="4038" y="29138"/>
                    </a:moveTo>
                    <a:cubicBezTo>
                      <a:pt x="4450" y="29353"/>
                      <a:pt x="4790" y="29657"/>
                      <a:pt x="5076" y="30033"/>
                    </a:cubicBezTo>
                    <a:cubicBezTo>
                      <a:pt x="5148" y="30140"/>
                      <a:pt x="5219" y="30266"/>
                      <a:pt x="5273" y="30391"/>
                    </a:cubicBezTo>
                    <a:cubicBezTo>
                      <a:pt x="5309" y="30534"/>
                      <a:pt x="5363" y="30659"/>
                      <a:pt x="5416" y="30785"/>
                    </a:cubicBezTo>
                    <a:lnTo>
                      <a:pt x="5381" y="30749"/>
                    </a:lnTo>
                    <a:cubicBezTo>
                      <a:pt x="5363" y="30737"/>
                      <a:pt x="5343" y="30731"/>
                      <a:pt x="5324" y="30731"/>
                    </a:cubicBezTo>
                    <a:cubicBezTo>
                      <a:pt x="5287" y="30731"/>
                      <a:pt x="5255" y="30755"/>
                      <a:pt x="5255" y="30802"/>
                    </a:cubicBezTo>
                    <a:cubicBezTo>
                      <a:pt x="5237" y="30910"/>
                      <a:pt x="5237" y="31035"/>
                      <a:pt x="5255" y="31143"/>
                    </a:cubicBezTo>
                    <a:cubicBezTo>
                      <a:pt x="5184" y="31089"/>
                      <a:pt x="5112" y="31035"/>
                      <a:pt x="5041" y="30981"/>
                    </a:cubicBezTo>
                    <a:cubicBezTo>
                      <a:pt x="4879" y="30820"/>
                      <a:pt x="4718" y="30677"/>
                      <a:pt x="4557" y="30552"/>
                    </a:cubicBezTo>
                    <a:cubicBezTo>
                      <a:pt x="4486" y="30445"/>
                      <a:pt x="4450" y="30337"/>
                      <a:pt x="4414" y="30266"/>
                    </a:cubicBezTo>
                    <a:cubicBezTo>
                      <a:pt x="4217" y="29926"/>
                      <a:pt x="4092" y="29532"/>
                      <a:pt x="4038" y="29138"/>
                    </a:cubicBezTo>
                    <a:close/>
                    <a:moveTo>
                      <a:pt x="3400" y="30153"/>
                    </a:moveTo>
                    <a:cubicBezTo>
                      <a:pt x="3790" y="30153"/>
                      <a:pt x="4200" y="30513"/>
                      <a:pt x="4468" y="30731"/>
                    </a:cubicBezTo>
                    <a:cubicBezTo>
                      <a:pt x="4486" y="30749"/>
                      <a:pt x="4522" y="30767"/>
                      <a:pt x="4539" y="30802"/>
                    </a:cubicBezTo>
                    <a:cubicBezTo>
                      <a:pt x="4629" y="30981"/>
                      <a:pt x="4790" y="31125"/>
                      <a:pt x="4969" y="31232"/>
                    </a:cubicBezTo>
                    <a:lnTo>
                      <a:pt x="5041" y="31304"/>
                    </a:lnTo>
                    <a:cubicBezTo>
                      <a:pt x="5058" y="31321"/>
                      <a:pt x="5076" y="31357"/>
                      <a:pt x="5094" y="31375"/>
                    </a:cubicBezTo>
                    <a:cubicBezTo>
                      <a:pt x="4969" y="31339"/>
                      <a:pt x="4844" y="31321"/>
                      <a:pt x="4718" y="31321"/>
                    </a:cubicBezTo>
                    <a:cubicBezTo>
                      <a:pt x="4683" y="31321"/>
                      <a:pt x="4665" y="31339"/>
                      <a:pt x="4647" y="31357"/>
                    </a:cubicBezTo>
                    <a:lnTo>
                      <a:pt x="4629" y="31357"/>
                    </a:lnTo>
                    <a:cubicBezTo>
                      <a:pt x="4450" y="31304"/>
                      <a:pt x="4271" y="31268"/>
                      <a:pt x="4092" y="31232"/>
                    </a:cubicBezTo>
                    <a:cubicBezTo>
                      <a:pt x="3931" y="31178"/>
                      <a:pt x="3788" y="31107"/>
                      <a:pt x="3645" y="31053"/>
                    </a:cubicBezTo>
                    <a:cubicBezTo>
                      <a:pt x="3466" y="30964"/>
                      <a:pt x="3305" y="30874"/>
                      <a:pt x="3162" y="30749"/>
                    </a:cubicBezTo>
                    <a:cubicBezTo>
                      <a:pt x="2893" y="30570"/>
                      <a:pt x="3000" y="30158"/>
                      <a:pt x="3323" y="30158"/>
                    </a:cubicBezTo>
                    <a:cubicBezTo>
                      <a:pt x="3348" y="30155"/>
                      <a:pt x="3374" y="30153"/>
                      <a:pt x="3400" y="30153"/>
                    </a:cubicBezTo>
                    <a:close/>
                    <a:moveTo>
                      <a:pt x="5398" y="30981"/>
                    </a:moveTo>
                    <a:lnTo>
                      <a:pt x="5398" y="30981"/>
                    </a:lnTo>
                    <a:cubicBezTo>
                      <a:pt x="5452" y="31053"/>
                      <a:pt x="5506" y="31125"/>
                      <a:pt x="5542" y="31196"/>
                    </a:cubicBezTo>
                    <a:cubicBezTo>
                      <a:pt x="5575" y="31280"/>
                      <a:pt x="5593" y="31348"/>
                      <a:pt x="5624" y="31429"/>
                    </a:cubicBezTo>
                    <a:lnTo>
                      <a:pt x="5624" y="31429"/>
                    </a:lnTo>
                    <a:cubicBezTo>
                      <a:pt x="5609" y="31429"/>
                      <a:pt x="5595" y="31431"/>
                      <a:pt x="5595" y="31447"/>
                    </a:cubicBezTo>
                    <a:cubicBezTo>
                      <a:pt x="5542" y="31393"/>
                      <a:pt x="5506" y="31339"/>
                      <a:pt x="5452" y="31304"/>
                    </a:cubicBezTo>
                    <a:cubicBezTo>
                      <a:pt x="5416" y="31196"/>
                      <a:pt x="5398" y="31089"/>
                      <a:pt x="5398" y="30981"/>
                    </a:cubicBezTo>
                    <a:close/>
                    <a:moveTo>
                      <a:pt x="5882" y="31178"/>
                    </a:moveTo>
                    <a:cubicBezTo>
                      <a:pt x="5917" y="31304"/>
                      <a:pt x="5953" y="31429"/>
                      <a:pt x="5989" y="31572"/>
                    </a:cubicBezTo>
                    <a:cubicBezTo>
                      <a:pt x="5971" y="31590"/>
                      <a:pt x="5989" y="31608"/>
                      <a:pt x="5989" y="31626"/>
                    </a:cubicBezTo>
                    <a:cubicBezTo>
                      <a:pt x="5989" y="31679"/>
                      <a:pt x="6007" y="31733"/>
                      <a:pt x="6007" y="31787"/>
                    </a:cubicBezTo>
                    <a:lnTo>
                      <a:pt x="5971" y="31751"/>
                    </a:lnTo>
                    <a:cubicBezTo>
                      <a:pt x="5953" y="31697"/>
                      <a:pt x="5935" y="31644"/>
                      <a:pt x="5917" y="31572"/>
                    </a:cubicBezTo>
                    <a:cubicBezTo>
                      <a:pt x="5882" y="31483"/>
                      <a:pt x="5864" y="31375"/>
                      <a:pt x="5846" y="31286"/>
                    </a:cubicBezTo>
                    <a:cubicBezTo>
                      <a:pt x="5846" y="31250"/>
                      <a:pt x="5864" y="31214"/>
                      <a:pt x="5882" y="31178"/>
                    </a:cubicBezTo>
                    <a:close/>
                    <a:moveTo>
                      <a:pt x="4960" y="31486"/>
                    </a:moveTo>
                    <a:cubicBezTo>
                      <a:pt x="5110" y="31507"/>
                      <a:pt x="5245" y="31559"/>
                      <a:pt x="5381" y="31644"/>
                    </a:cubicBezTo>
                    <a:cubicBezTo>
                      <a:pt x="5470" y="31715"/>
                      <a:pt x="5577" y="31787"/>
                      <a:pt x="5703" y="31840"/>
                    </a:cubicBezTo>
                    <a:lnTo>
                      <a:pt x="5756" y="31840"/>
                    </a:lnTo>
                    <a:cubicBezTo>
                      <a:pt x="5774" y="31840"/>
                      <a:pt x="5792" y="31840"/>
                      <a:pt x="5810" y="31823"/>
                    </a:cubicBezTo>
                    <a:lnTo>
                      <a:pt x="5864" y="31948"/>
                    </a:lnTo>
                    <a:cubicBezTo>
                      <a:pt x="5535" y="31844"/>
                      <a:pt x="5223" y="31690"/>
                      <a:pt x="4960" y="31486"/>
                    </a:cubicBezTo>
                    <a:close/>
                    <a:moveTo>
                      <a:pt x="12879" y="31894"/>
                    </a:moveTo>
                    <a:cubicBezTo>
                      <a:pt x="13040" y="32252"/>
                      <a:pt x="13129" y="32646"/>
                      <a:pt x="13129" y="33039"/>
                    </a:cubicBezTo>
                    <a:cubicBezTo>
                      <a:pt x="12932" y="32699"/>
                      <a:pt x="12789" y="32252"/>
                      <a:pt x="12879" y="31894"/>
                    </a:cubicBezTo>
                    <a:close/>
                    <a:moveTo>
                      <a:pt x="11590" y="32574"/>
                    </a:moveTo>
                    <a:lnTo>
                      <a:pt x="11590" y="32574"/>
                    </a:lnTo>
                    <a:cubicBezTo>
                      <a:pt x="11715" y="33093"/>
                      <a:pt x="11447" y="33540"/>
                      <a:pt x="11232" y="34006"/>
                    </a:cubicBezTo>
                    <a:cubicBezTo>
                      <a:pt x="11179" y="33505"/>
                      <a:pt x="11304" y="32986"/>
                      <a:pt x="11590" y="32574"/>
                    </a:cubicBezTo>
                    <a:close/>
                    <a:moveTo>
                      <a:pt x="17442" y="30105"/>
                    </a:moveTo>
                    <a:lnTo>
                      <a:pt x="17442" y="30105"/>
                    </a:lnTo>
                    <a:cubicBezTo>
                      <a:pt x="17442" y="30105"/>
                      <a:pt x="16780" y="31626"/>
                      <a:pt x="16672" y="31805"/>
                    </a:cubicBezTo>
                    <a:cubicBezTo>
                      <a:pt x="16243" y="32556"/>
                      <a:pt x="15760" y="33272"/>
                      <a:pt x="15241" y="33970"/>
                    </a:cubicBezTo>
                    <a:cubicBezTo>
                      <a:pt x="14400" y="35133"/>
                      <a:pt x="13577" y="36332"/>
                      <a:pt x="12682" y="37477"/>
                    </a:cubicBezTo>
                    <a:cubicBezTo>
                      <a:pt x="12735" y="37191"/>
                      <a:pt x="12771" y="36905"/>
                      <a:pt x="12825" y="36618"/>
                    </a:cubicBezTo>
                    <a:lnTo>
                      <a:pt x="12825" y="36636"/>
                    </a:lnTo>
                    <a:cubicBezTo>
                      <a:pt x="13040" y="36046"/>
                      <a:pt x="13290" y="35473"/>
                      <a:pt x="13594" y="34936"/>
                    </a:cubicBezTo>
                    <a:cubicBezTo>
                      <a:pt x="14274" y="33791"/>
                      <a:pt x="15187" y="32789"/>
                      <a:pt x="15778" y="31572"/>
                    </a:cubicBezTo>
                    <a:cubicBezTo>
                      <a:pt x="15790" y="31547"/>
                      <a:pt x="15758" y="31521"/>
                      <a:pt x="15732" y="31521"/>
                    </a:cubicBezTo>
                    <a:cubicBezTo>
                      <a:pt x="15721" y="31521"/>
                      <a:pt x="15711" y="31526"/>
                      <a:pt x="15706" y="31536"/>
                    </a:cubicBezTo>
                    <a:cubicBezTo>
                      <a:pt x="15008" y="32681"/>
                      <a:pt x="14221" y="33755"/>
                      <a:pt x="13505" y="34883"/>
                    </a:cubicBezTo>
                    <a:cubicBezTo>
                      <a:pt x="13272" y="35240"/>
                      <a:pt x="13075" y="35652"/>
                      <a:pt x="12914" y="36064"/>
                    </a:cubicBezTo>
                    <a:cubicBezTo>
                      <a:pt x="12986" y="35688"/>
                      <a:pt x="13040" y="35312"/>
                      <a:pt x="13111" y="34936"/>
                    </a:cubicBezTo>
                    <a:cubicBezTo>
                      <a:pt x="13881" y="32825"/>
                      <a:pt x="15312" y="30874"/>
                      <a:pt x="17442" y="30105"/>
                    </a:cubicBezTo>
                    <a:close/>
                    <a:moveTo>
                      <a:pt x="10731" y="36601"/>
                    </a:moveTo>
                    <a:lnTo>
                      <a:pt x="10731" y="36601"/>
                    </a:lnTo>
                    <a:cubicBezTo>
                      <a:pt x="11089" y="36797"/>
                      <a:pt x="11268" y="37191"/>
                      <a:pt x="11465" y="37549"/>
                    </a:cubicBezTo>
                    <a:cubicBezTo>
                      <a:pt x="11071" y="37370"/>
                      <a:pt x="10803" y="37030"/>
                      <a:pt x="10731" y="36601"/>
                    </a:cubicBezTo>
                    <a:close/>
                    <a:moveTo>
                      <a:pt x="9729" y="30910"/>
                    </a:moveTo>
                    <a:cubicBezTo>
                      <a:pt x="9783" y="31769"/>
                      <a:pt x="9980" y="32646"/>
                      <a:pt x="9980" y="33469"/>
                    </a:cubicBezTo>
                    <a:cubicBezTo>
                      <a:pt x="9962" y="34954"/>
                      <a:pt x="9872" y="36439"/>
                      <a:pt x="9801" y="37925"/>
                    </a:cubicBezTo>
                    <a:cubicBezTo>
                      <a:pt x="9783" y="37871"/>
                      <a:pt x="9765" y="37799"/>
                      <a:pt x="9747" y="37746"/>
                    </a:cubicBezTo>
                    <a:cubicBezTo>
                      <a:pt x="9693" y="36565"/>
                      <a:pt x="9479" y="35402"/>
                      <a:pt x="9586" y="34220"/>
                    </a:cubicBezTo>
                    <a:cubicBezTo>
                      <a:pt x="9586" y="34203"/>
                      <a:pt x="9572" y="34194"/>
                      <a:pt x="9559" y="34194"/>
                    </a:cubicBezTo>
                    <a:cubicBezTo>
                      <a:pt x="9546" y="34194"/>
                      <a:pt x="9532" y="34203"/>
                      <a:pt x="9532" y="34220"/>
                    </a:cubicBezTo>
                    <a:cubicBezTo>
                      <a:pt x="9425" y="35240"/>
                      <a:pt x="9443" y="36261"/>
                      <a:pt x="9568" y="37263"/>
                    </a:cubicBezTo>
                    <a:cubicBezTo>
                      <a:pt x="9461" y="36976"/>
                      <a:pt x="9353" y="36672"/>
                      <a:pt x="9264" y="36368"/>
                    </a:cubicBezTo>
                    <a:cubicBezTo>
                      <a:pt x="9282" y="36350"/>
                      <a:pt x="9282" y="36332"/>
                      <a:pt x="9264" y="36314"/>
                    </a:cubicBezTo>
                    <a:cubicBezTo>
                      <a:pt x="9013" y="35133"/>
                      <a:pt x="8906" y="34024"/>
                      <a:pt x="9174" y="32843"/>
                    </a:cubicBezTo>
                    <a:cubicBezTo>
                      <a:pt x="9317" y="32180"/>
                      <a:pt x="9550" y="31554"/>
                      <a:pt x="9729" y="30910"/>
                    </a:cubicBezTo>
                    <a:close/>
                    <a:moveTo>
                      <a:pt x="4904" y="33899"/>
                    </a:moveTo>
                    <a:cubicBezTo>
                      <a:pt x="4987" y="33899"/>
                      <a:pt x="5122" y="33921"/>
                      <a:pt x="5327" y="33970"/>
                    </a:cubicBezTo>
                    <a:cubicBezTo>
                      <a:pt x="6114" y="34167"/>
                      <a:pt x="6830" y="34775"/>
                      <a:pt x="7403" y="35294"/>
                    </a:cubicBezTo>
                    <a:cubicBezTo>
                      <a:pt x="8315" y="36117"/>
                      <a:pt x="9067" y="37084"/>
                      <a:pt x="9657" y="38157"/>
                    </a:cubicBezTo>
                    <a:lnTo>
                      <a:pt x="9801" y="38515"/>
                    </a:lnTo>
                    <a:cubicBezTo>
                      <a:pt x="9693" y="38390"/>
                      <a:pt x="9586" y="38283"/>
                      <a:pt x="9461" y="38175"/>
                    </a:cubicBezTo>
                    <a:lnTo>
                      <a:pt x="9479" y="38175"/>
                    </a:lnTo>
                    <a:cubicBezTo>
                      <a:pt x="9156" y="37728"/>
                      <a:pt x="8799" y="37281"/>
                      <a:pt x="8423" y="36887"/>
                    </a:cubicBezTo>
                    <a:cubicBezTo>
                      <a:pt x="7886" y="36278"/>
                      <a:pt x="7170" y="35885"/>
                      <a:pt x="6633" y="35294"/>
                    </a:cubicBezTo>
                    <a:cubicBezTo>
                      <a:pt x="6624" y="35280"/>
                      <a:pt x="6614" y="35275"/>
                      <a:pt x="6604" y="35275"/>
                    </a:cubicBezTo>
                    <a:cubicBezTo>
                      <a:pt x="6575" y="35275"/>
                      <a:pt x="6548" y="35321"/>
                      <a:pt x="6562" y="35348"/>
                    </a:cubicBezTo>
                    <a:cubicBezTo>
                      <a:pt x="7027" y="35903"/>
                      <a:pt x="7671" y="36261"/>
                      <a:pt x="8154" y="36797"/>
                    </a:cubicBezTo>
                    <a:cubicBezTo>
                      <a:pt x="8459" y="37137"/>
                      <a:pt x="8745" y="37477"/>
                      <a:pt x="9013" y="37835"/>
                    </a:cubicBezTo>
                    <a:cubicBezTo>
                      <a:pt x="8727" y="37638"/>
                      <a:pt x="8405" y="37459"/>
                      <a:pt x="8101" y="37298"/>
                    </a:cubicBezTo>
                    <a:cubicBezTo>
                      <a:pt x="6830" y="36583"/>
                      <a:pt x="6096" y="35688"/>
                      <a:pt x="5255" y="34525"/>
                    </a:cubicBezTo>
                    <a:cubicBezTo>
                      <a:pt x="5016" y="34201"/>
                      <a:pt x="4598" y="33899"/>
                      <a:pt x="4904" y="33899"/>
                    </a:cubicBezTo>
                    <a:close/>
                    <a:moveTo>
                      <a:pt x="9657" y="40054"/>
                    </a:moveTo>
                    <a:cubicBezTo>
                      <a:pt x="9872" y="40215"/>
                      <a:pt x="10069" y="40412"/>
                      <a:pt x="10212" y="40645"/>
                    </a:cubicBezTo>
                    <a:cubicBezTo>
                      <a:pt x="9980" y="40484"/>
                      <a:pt x="9801" y="40287"/>
                      <a:pt x="9657" y="40054"/>
                    </a:cubicBezTo>
                    <a:close/>
                    <a:moveTo>
                      <a:pt x="12735" y="41128"/>
                    </a:moveTo>
                    <a:cubicBezTo>
                      <a:pt x="12628" y="41575"/>
                      <a:pt x="12467" y="42005"/>
                      <a:pt x="12252" y="42416"/>
                    </a:cubicBezTo>
                    <a:cubicBezTo>
                      <a:pt x="12252" y="42309"/>
                      <a:pt x="12252" y="42202"/>
                      <a:pt x="12252" y="42112"/>
                    </a:cubicBezTo>
                    <a:cubicBezTo>
                      <a:pt x="12378" y="41772"/>
                      <a:pt x="12539" y="41432"/>
                      <a:pt x="12735" y="41128"/>
                    </a:cubicBezTo>
                    <a:close/>
                    <a:moveTo>
                      <a:pt x="9640" y="24414"/>
                    </a:moveTo>
                    <a:cubicBezTo>
                      <a:pt x="9765" y="25470"/>
                      <a:pt x="9908" y="26526"/>
                      <a:pt x="10051" y="27581"/>
                    </a:cubicBezTo>
                    <a:lnTo>
                      <a:pt x="10069" y="27599"/>
                    </a:lnTo>
                    <a:cubicBezTo>
                      <a:pt x="10373" y="29890"/>
                      <a:pt x="10731" y="32180"/>
                      <a:pt x="11089" y="34453"/>
                    </a:cubicBezTo>
                    <a:cubicBezTo>
                      <a:pt x="11089" y="34471"/>
                      <a:pt x="11089" y="34489"/>
                      <a:pt x="11089" y="34507"/>
                    </a:cubicBezTo>
                    <a:cubicBezTo>
                      <a:pt x="11232" y="35384"/>
                      <a:pt x="11358" y="36261"/>
                      <a:pt x="11465" y="37137"/>
                    </a:cubicBezTo>
                    <a:cubicBezTo>
                      <a:pt x="11286" y="36797"/>
                      <a:pt x="11000" y="36529"/>
                      <a:pt x="10660" y="36386"/>
                    </a:cubicBezTo>
                    <a:cubicBezTo>
                      <a:pt x="10650" y="36383"/>
                      <a:pt x="10641" y="36381"/>
                      <a:pt x="10631" y="36381"/>
                    </a:cubicBezTo>
                    <a:cubicBezTo>
                      <a:pt x="10589" y="36381"/>
                      <a:pt x="10552" y="36413"/>
                      <a:pt x="10552" y="36457"/>
                    </a:cubicBezTo>
                    <a:cubicBezTo>
                      <a:pt x="10570" y="37048"/>
                      <a:pt x="10982" y="37531"/>
                      <a:pt x="11536" y="37674"/>
                    </a:cubicBezTo>
                    <a:cubicBezTo>
                      <a:pt x="11626" y="38408"/>
                      <a:pt x="11715" y="39124"/>
                      <a:pt x="11787" y="39857"/>
                    </a:cubicBezTo>
                    <a:cubicBezTo>
                      <a:pt x="11912" y="40967"/>
                      <a:pt x="11966" y="42076"/>
                      <a:pt x="11966" y="43204"/>
                    </a:cubicBezTo>
                    <a:cubicBezTo>
                      <a:pt x="11519" y="41414"/>
                      <a:pt x="10534" y="39678"/>
                      <a:pt x="9872" y="38032"/>
                    </a:cubicBezTo>
                    <a:cubicBezTo>
                      <a:pt x="9890" y="38032"/>
                      <a:pt x="9908" y="38032"/>
                      <a:pt x="9926" y="37996"/>
                    </a:cubicBezTo>
                    <a:cubicBezTo>
                      <a:pt x="10176" y="36958"/>
                      <a:pt x="10141" y="35885"/>
                      <a:pt x="10141" y="34829"/>
                    </a:cubicBezTo>
                    <a:cubicBezTo>
                      <a:pt x="10159" y="33630"/>
                      <a:pt x="10230" y="32449"/>
                      <a:pt x="10033" y="31286"/>
                    </a:cubicBezTo>
                    <a:cubicBezTo>
                      <a:pt x="10051" y="30999"/>
                      <a:pt x="9998" y="30713"/>
                      <a:pt x="9872" y="30462"/>
                    </a:cubicBezTo>
                    <a:cubicBezTo>
                      <a:pt x="9908" y="30284"/>
                      <a:pt x="9962" y="30087"/>
                      <a:pt x="9980" y="29890"/>
                    </a:cubicBezTo>
                    <a:cubicBezTo>
                      <a:pt x="9990" y="29827"/>
                      <a:pt x="9946" y="29789"/>
                      <a:pt x="9900" y="29789"/>
                    </a:cubicBezTo>
                    <a:cubicBezTo>
                      <a:pt x="9867" y="29789"/>
                      <a:pt x="9834" y="29809"/>
                      <a:pt x="9819" y="29854"/>
                    </a:cubicBezTo>
                    <a:cubicBezTo>
                      <a:pt x="9801" y="29979"/>
                      <a:pt x="9765" y="30122"/>
                      <a:pt x="9765" y="30284"/>
                    </a:cubicBezTo>
                    <a:cubicBezTo>
                      <a:pt x="9693" y="30552"/>
                      <a:pt x="9622" y="30838"/>
                      <a:pt x="9532" y="31125"/>
                    </a:cubicBezTo>
                    <a:cubicBezTo>
                      <a:pt x="9335" y="31823"/>
                      <a:pt x="9085" y="32520"/>
                      <a:pt x="8942" y="33236"/>
                    </a:cubicBezTo>
                    <a:cubicBezTo>
                      <a:pt x="8816" y="33863"/>
                      <a:pt x="8816" y="34525"/>
                      <a:pt x="8924" y="35151"/>
                    </a:cubicBezTo>
                    <a:cubicBezTo>
                      <a:pt x="8637" y="33970"/>
                      <a:pt x="8441" y="32753"/>
                      <a:pt x="8369" y="31518"/>
                    </a:cubicBezTo>
                    <a:cubicBezTo>
                      <a:pt x="8530" y="31250"/>
                      <a:pt x="8673" y="30964"/>
                      <a:pt x="8781" y="30677"/>
                    </a:cubicBezTo>
                    <a:cubicBezTo>
                      <a:pt x="8924" y="30391"/>
                      <a:pt x="8977" y="30069"/>
                      <a:pt x="8924" y="29765"/>
                    </a:cubicBezTo>
                    <a:cubicBezTo>
                      <a:pt x="8914" y="29724"/>
                      <a:pt x="8875" y="29701"/>
                      <a:pt x="8838" y="29701"/>
                    </a:cubicBezTo>
                    <a:cubicBezTo>
                      <a:pt x="8808" y="29701"/>
                      <a:pt x="8778" y="29715"/>
                      <a:pt x="8763" y="29747"/>
                    </a:cubicBezTo>
                    <a:cubicBezTo>
                      <a:pt x="8584" y="30015"/>
                      <a:pt x="8441" y="30301"/>
                      <a:pt x="8333" y="30606"/>
                    </a:cubicBezTo>
                    <a:cubicBezTo>
                      <a:pt x="8333" y="30194"/>
                      <a:pt x="8333" y="29782"/>
                      <a:pt x="8351" y="29353"/>
                    </a:cubicBezTo>
                    <a:cubicBezTo>
                      <a:pt x="8441" y="27796"/>
                      <a:pt x="8816" y="26257"/>
                      <a:pt x="9443" y="24843"/>
                    </a:cubicBezTo>
                    <a:cubicBezTo>
                      <a:pt x="9461" y="24951"/>
                      <a:pt x="9496" y="25058"/>
                      <a:pt x="9532" y="25183"/>
                    </a:cubicBezTo>
                    <a:cubicBezTo>
                      <a:pt x="9532" y="25206"/>
                      <a:pt x="9548" y="25216"/>
                      <a:pt x="9565" y="25216"/>
                    </a:cubicBezTo>
                    <a:cubicBezTo>
                      <a:pt x="9588" y="25216"/>
                      <a:pt x="9614" y="25197"/>
                      <a:pt x="9604" y="25166"/>
                    </a:cubicBezTo>
                    <a:cubicBezTo>
                      <a:pt x="9604" y="24987"/>
                      <a:pt x="9568" y="24808"/>
                      <a:pt x="9532" y="24629"/>
                    </a:cubicBezTo>
                    <a:cubicBezTo>
                      <a:pt x="9568" y="24557"/>
                      <a:pt x="9604" y="24486"/>
                      <a:pt x="9640" y="24414"/>
                    </a:cubicBezTo>
                    <a:close/>
                    <a:moveTo>
                      <a:pt x="11196" y="44295"/>
                    </a:moveTo>
                    <a:lnTo>
                      <a:pt x="11196" y="44295"/>
                    </a:lnTo>
                    <a:cubicBezTo>
                      <a:pt x="11608" y="44618"/>
                      <a:pt x="11626" y="45280"/>
                      <a:pt x="11769" y="45781"/>
                    </a:cubicBezTo>
                    <a:cubicBezTo>
                      <a:pt x="11447" y="45351"/>
                      <a:pt x="11250" y="44832"/>
                      <a:pt x="11196" y="44295"/>
                    </a:cubicBezTo>
                    <a:close/>
                    <a:moveTo>
                      <a:pt x="12986" y="45459"/>
                    </a:moveTo>
                    <a:cubicBezTo>
                      <a:pt x="12914" y="46139"/>
                      <a:pt x="12503" y="46675"/>
                      <a:pt x="12091" y="47194"/>
                    </a:cubicBezTo>
                    <a:cubicBezTo>
                      <a:pt x="12091" y="47123"/>
                      <a:pt x="12109" y="47033"/>
                      <a:pt x="12127" y="46944"/>
                    </a:cubicBezTo>
                    <a:cubicBezTo>
                      <a:pt x="12413" y="46461"/>
                      <a:pt x="12539" y="45799"/>
                      <a:pt x="12986" y="45459"/>
                    </a:cubicBezTo>
                    <a:close/>
                    <a:moveTo>
                      <a:pt x="10794" y="0"/>
                    </a:moveTo>
                    <a:cubicBezTo>
                      <a:pt x="10785" y="0"/>
                      <a:pt x="10777" y="2"/>
                      <a:pt x="10767" y="5"/>
                    </a:cubicBezTo>
                    <a:cubicBezTo>
                      <a:pt x="10087" y="202"/>
                      <a:pt x="9926" y="864"/>
                      <a:pt x="9908" y="1508"/>
                    </a:cubicBezTo>
                    <a:cubicBezTo>
                      <a:pt x="9675" y="971"/>
                      <a:pt x="9353" y="488"/>
                      <a:pt x="8942" y="77"/>
                    </a:cubicBezTo>
                    <a:cubicBezTo>
                      <a:pt x="8929" y="64"/>
                      <a:pt x="8912" y="58"/>
                      <a:pt x="8894" y="58"/>
                    </a:cubicBezTo>
                    <a:cubicBezTo>
                      <a:pt x="8862" y="58"/>
                      <a:pt x="8828" y="78"/>
                      <a:pt x="8816" y="112"/>
                    </a:cubicBezTo>
                    <a:cubicBezTo>
                      <a:pt x="8566" y="774"/>
                      <a:pt x="8548" y="1508"/>
                      <a:pt x="8763" y="2188"/>
                    </a:cubicBezTo>
                    <a:cubicBezTo>
                      <a:pt x="8387" y="1830"/>
                      <a:pt x="7975" y="1544"/>
                      <a:pt x="7528" y="1347"/>
                    </a:cubicBezTo>
                    <a:cubicBezTo>
                      <a:pt x="7521" y="1345"/>
                      <a:pt x="7513" y="1344"/>
                      <a:pt x="7506" y="1344"/>
                    </a:cubicBezTo>
                    <a:cubicBezTo>
                      <a:pt x="7461" y="1344"/>
                      <a:pt x="7423" y="1388"/>
                      <a:pt x="7438" y="1419"/>
                    </a:cubicBezTo>
                    <a:cubicBezTo>
                      <a:pt x="7796" y="2099"/>
                      <a:pt x="7796" y="2868"/>
                      <a:pt x="8244" y="3495"/>
                    </a:cubicBezTo>
                    <a:cubicBezTo>
                      <a:pt x="8512" y="3817"/>
                      <a:pt x="8834" y="4067"/>
                      <a:pt x="9210" y="4246"/>
                    </a:cubicBezTo>
                    <a:cubicBezTo>
                      <a:pt x="9246" y="4425"/>
                      <a:pt x="9317" y="4604"/>
                      <a:pt x="9443" y="4747"/>
                    </a:cubicBezTo>
                    <a:cubicBezTo>
                      <a:pt x="9568" y="4926"/>
                      <a:pt x="9783" y="5051"/>
                      <a:pt x="10015" y="5069"/>
                    </a:cubicBezTo>
                    <a:cubicBezTo>
                      <a:pt x="9836" y="6322"/>
                      <a:pt x="9657" y="7575"/>
                      <a:pt x="9496" y="8827"/>
                    </a:cubicBezTo>
                    <a:cubicBezTo>
                      <a:pt x="9389" y="8523"/>
                      <a:pt x="9300" y="8201"/>
                      <a:pt x="9246" y="7879"/>
                    </a:cubicBezTo>
                    <a:lnTo>
                      <a:pt x="9246" y="7879"/>
                    </a:lnTo>
                    <a:cubicBezTo>
                      <a:pt x="9353" y="8129"/>
                      <a:pt x="9353" y="8380"/>
                      <a:pt x="9443" y="8630"/>
                    </a:cubicBezTo>
                    <a:cubicBezTo>
                      <a:pt x="9443" y="8657"/>
                      <a:pt x="9461" y="8671"/>
                      <a:pt x="9479" y="8671"/>
                    </a:cubicBezTo>
                    <a:cubicBezTo>
                      <a:pt x="9496" y="8671"/>
                      <a:pt x="9514" y="8657"/>
                      <a:pt x="9514" y="8630"/>
                    </a:cubicBezTo>
                    <a:cubicBezTo>
                      <a:pt x="9532" y="8273"/>
                      <a:pt x="9443" y="7897"/>
                      <a:pt x="9228" y="7593"/>
                    </a:cubicBezTo>
                    <a:cubicBezTo>
                      <a:pt x="9214" y="7571"/>
                      <a:pt x="9194" y="7561"/>
                      <a:pt x="9176" y="7561"/>
                    </a:cubicBezTo>
                    <a:cubicBezTo>
                      <a:pt x="9147" y="7561"/>
                      <a:pt x="9121" y="7585"/>
                      <a:pt x="9121" y="7628"/>
                    </a:cubicBezTo>
                    <a:cubicBezTo>
                      <a:pt x="9103" y="8111"/>
                      <a:pt x="9228" y="8613"/>
                      <a:pt x="9479" y="9042"/>
                    </a:cubicBezTo>
                    <a:cubicBezTo>
                      <a:pt x="9300" y="10348"/>
                      <a:pt x="9139" y="11637"/>
                      <a:pt x="9049" y="12961"/>
                    </a:cubicBezTo>
                    <a:cubicBezTo>
                      <a:pt x="8977" y="12836"/>
                      <a:pt x="8852" y="12764"/>
                      <a:pt x="8709" y="12746"/>
                    </a:cubicBezTo>
                    <a:cubicBezTo>
                      <a:pt x="8673" y="12746"/>
                      <a:pt x="8637" y="12782"/>
                      <a:pt x="8637" y="12818"/>
                    </a:cubicBezTo>
                    <a:cubicBezTo>
                      <a:pt x="8673" y="13158"/>
                      <a:pt x="8763" y="13480"/>
                      <a:pt x="8906" y="13784"/>
                    </a:cubicBezTo>
                    <a:cubicBezTo>
                      <a:pt x="8924" y="13856"/>
                      <a:pt x="8960" y="13910"/>
                      <a:pt x="8995" y="13963"/>
                    </a:cubicBezTo>
                    <a:cubicBezTo>
                      <a:pt x="8960" y="14607"/>
                      <a:pt x="8960" y="15270"/>
                      <a:pt x="8960" y="15932"/>
                    </a:cubicBezTo>
                    <a:cubicBezTo>
                      <a:pt x="8960" y="16522"/>
                      <a:pt x="8977" y="17131"/>
                      <a:pt x="9013" y="17721"/>
                    </a:cubicBezTo>
                    <a:cubicBezTo>
                      <a:pt x="8924" y="17471"/>
                      <a:pt x="8781" y="17256"/>
                      <a:pt x="8602" y="17059"/>
                    </a:cubicBezTo>
                    <a:cubicBezTo>
                      <a:pt x="8592" y="17049"/>
                      <a:pt x="8578" y="17045"/>
                      <a:pt x="8562" y="17045"/>
                    </a:cubicBezTo>
                    <a:cubicBezTo>
                      <a:pt x="8523" y="17045"/>
                      <a:pt x="8476" y="17074"/>
                      <a:pt x="8476" y="17113"/>
                    </a:cubicBezTo>
                    <a:cubicBezTo>
                      <a:pt x="8548" y="17703"/>
                      <a:pt x="8745" y="18258"/>
                      <a:pt x="9049" y="18759"/>
                    </a:cubicBezTo>
                    <a:cubicBezTo>
                      <a:pt x="9049" y="18759"/>
                      <a:pt x="9067" y="18759"/>
                      <a:pt x="9067" y="18777"/>
                    </a:cubicBezTo>
                    <a:cubicBezTo>
                      <a:pt x="9192" y="20513"/>
                      <a:pt x="9371" y="22249"/>
                      <a:pt x="9586" y="23984"/>
                    </a:cubicBezTo>
                    <a:cubicBezTo>
                      <a:pt x="9550" y="24056"/>
                      <a:pt x="9514" y="24128"/>
                      <a:pt x="9461" y="24199"/>
                    </a:cubicBezTo>
                    <a:cubicBezTo>
                      <a:pt x="9139" y="22642"/>
                      <a:pt x="8369" y="21157"/>
                      <a:pt x="7582" y="19743"/>
                    </a:cubicBezTo>
                    <a:cubicBezTo>
                      <a:pt x="7582" y="19743"/>
                      <a:pt x="7582" y="19725"/>
                      <a:pt x="7582" y="19708"/>
                    </a:cubicBezTo>
                    <a:cubicBezTo>
                      <a:pt x="7653" y="19493"/>
                      <a:pt x="7653" y="19260"/>
                      <a:pt x="7635" y="19045"/>
                    </a:cubicBezTo>
                    <a:cubicBezTo>
                      <a:pt x="7635" y="18795"/>
                      <a:pt x="7546" y="18544"/>
                      <a:pt x="7385" y="18347"/>
                    </a:cubicBezTo>
                    <a:cubicBezTo>
                      <a:pt x="7366" y="18335"/>
                      <a:pt x="7345" y="18329"/>
                      <a:pt x="7324" y="18329"/>
                    </a:cubicBezTo>
                    <a:cubicBezTo>
                      <a:pt x="7287" y="18329"/>
                      <a:pt x="7253" y="18349"/>
                      <a:pt x="7242" y="18383"/>
                    </a:cubicBezTo>
                    <a:cubicBezTo>
                      <a:pt x="7188" y="18616"/>
                      <a:pt x="7170" y="18831"/>
                      <a:pt x="7206" y="19063"/>
                    </a:cubicBezTo>
                    <a:lnTo>
                      <a:pt x="7009" y="18705"/>
                    </a:lnTo>
                    <a:cubicBezTo>
                      <a:pt x="6633" y="18007"/>
                      <a:pt x="6293" y="17292"/>
                      <a:pt x="5989" y="16594"/>
                    </a:cubicBezTo>
                    <a:lnTo>
                      <a:pt x="6007" y="16594"/>
                    </a:lnTo>
                    <a:cubicBezTo>
                      <a:pt x="6311" y="16325"/>
                      <a:pt x="6293" y="15663"/>
                      <a:pt x="6257" y="15287"/>
                    </a:cubicBezTo>
                    <a:cubicBezTo>
                      <a:pt x="6257" y="15249"/>
                      <a:pt x="6213" y="15212"/>
                      <a:pt x="6174" y="15212"/>
                    </a:cubicBezTo>
                    <a:cubicBezTo>
                      <a:pt x="6158" y="15212"/>
                      <a:pt x="6143" y="15218"/>
                      <a:pt x="6132" y="15234"/>
                    </a:cubicBezTo>
                    <a:cubicBezTo>
                      <a:pt x="5917" y="15538"/>
                      <a:pt x="5810" y="15896"/>
                      <a:pt x="5846" y="16254"/>
                    </a:cubicBezTo>
                    <a:cubicBezTo>
                      <a:pt x="5148" y="14572"/>
                      <a:pt x="4611" y="12836"/>
                      <a:pt x="4217" y="11064"/>
                    </a:cubicBezTo>
                    <a:cubicBezTo>
                      <a:pt x="4253" y="11010"/>
                      <a:pt x="4289" y="10957"/>
                      <a:pt x="4307" y="10921"/>
                    </a:cubicBezTo>
                    <a:cubicBezTo>
                      <a:pt x="4414" y="10832"/>
                      <a:pt x="4486" y="10724"/>
                      <a:pt x="4539" y="10581"/>
                    </a:cubicBezTo>
                    <a:cubicBezTo>
                      <a:pt x="4951" y="10545"/>
                      <a:pt x="5363" y="10420"/>
                      <a:pt x="5738" y="10223"/>
                    </a:cubicBezTo>
                    <a:cubicBezTo>
                      <a:pt x="5953" y="10116"/>
                      <a:pt x="6490" y="9650"/>
                      <a:pt x="6043" y="9454"/>
                    </a:cubicBezTo>
                    <a:cubicBezTo>
                      <a:pt x="6030" y="9454"/>
                      <a:pt x="6018" y="9454"/>
                      <a:pt x="6007" y="9456"/>
                    </a:cubicBezTo>
                    <a:lnTo>
                      <a:pt x="6007" y="9456"/>
                    </a:lnTo>
                    <a:cubicBezTo>
                      <a:pt x="6240" y="9156"/>
                      <a:pt x="6402" y="8801"/>
                      <a:pt x="6472" y="8416"/>
                    </a:cubicBezTo>
                    <a:cubicBezTo>
                      <a:pt x="6472" y="8380"/>
                      <a:pt x="6436" y="8344"/>
                      <a:pt x="6401" y="8344"/>
                    </a:cubicBezTo>
                    <a:cubicBezTo>
                      <a:pt x="6352" y="8338"/>
                      <a:pt x="6303" y="8335"/>
                      <a:pt x="6255" y="8335"/>
                    </a:cubicBezTo>
                    <a:cubicBezTo>
                      <a:pt x="5858" y="8335"/>
                      <a:pt x="5479" y="8528"/>
                      <a:pt x="5255" y="8863"/>
                    </a:cubicBezTo>
                    <a:cubicBezTo>
                      <a:pt x="5452" y="8398"/>
                      <a:pt x="5524" y="7879"/>
                      <a:pt x="5434" y="7396"/>
                    </a:cubicBezTo>
                    <a:cubicBezTo>
                      <a:pt x="5423" y="7362"/>
                      <a:pt x="5397" y="7349"/>
                      <a:pt x="5375" y="7349"/>
                    </a:cubicBezTo>
                    <a:cubicBezTo>
                      <a:pt x="5363" y="7349"/>
                      <a:pt x="5351" y="7353"/>
                      <a:pt x="5345" y="7360"/>
                    </a:cubicBezTo>
                    <a:cubicBezTo>
                      <a:pt x="5058" y="7664"/>
                      <a:pt x="4808" y="8004"/>
                      <a:pt x="4593" y="8362"/>
                    </a:cubicBezTo>
                    <a:cubicBezTo>
                      <a:pt x="4557" y="7861"/>
                      <a:pt x="4378" y="7378"/>
                      <a:pt x="4128" y="6948"/>
                    </a:cubicBezTo>
                    <a:cubicBezTo>
                      <a:pt x="4106" y="6926"/>
                      <a:pt x="4084" y="6911"/>
                      <a:pt x="4062" y="6911"/>
                    </a:cubicBezTo>
                    <a:cubicBezTo>
                      <a:pt x="4048" y="6911"/>
                      <a:pt x="4034" y="6917"/>
                      <a:pt x="4021" y="6930"/>
                    </a:cubicBezTo>
                    <a:cubicBezTo>
                      <a:pt x="3663" y="7324"/>
                      <a:pt x="3484" y="7843"/>
                      <a:pt x="3555" y="8380"/>
                    </a:cubicBezTo>
                    <a:cubicBezTo>
                      <a:pt x="3287" y="8022"/>
                      <a:pt x="2983" y="7664"/>
                      <a:pt x="2768" y="7360"/>
                    </a:cubicBezTo>
                    <a:cubicBezTo>
                      <a:pt x="2757" y="7339"/>
                      <a:pt x="2735" y="7330"/>
                      <a:pt x="2710" y="7330"/>
                    </a:cubicBezTo>
                    <a:cubicBezTo>
                      <a:pt x="2693" y="7330"/>
                      <a:pt x="2675" y="7335"/>
                      <a:pt x="2660" y="7342"/>
                    </a:cubicBezTo>
                    <a:cubicBezTo>
                      <a:pt x="2195" y="7915"/>
                      <a:pt x="2285" y="8738"/>
                      <a:pt x="2696" y="9346"/>
                    </a:cubicBezTo>
                    <a:cubicBezTo>
                      <a:pt x="2303" y="9167"/>
                      <a:pt x="1909" y="9060"/>
                      <a:pt x="1479" y="9006"/>
                    </a:cubicBezTo>
                    <a:cubicBezTo>
                      <a:pt x="1444" y="9006"/>
                      <a:pt x="1408" y="9060"/>
                      <a:pt x="1408" y="9114"/>
                    </a:cubicBezTo>
                    <a:cubicBezTo>
                      <a:pt x="1712" y="10223"/>
                      <a:pt x="2786" y="10706"/>
                      <a:pt x="3859" y="10832"/>
                    </a:cubicBezTo>
                    <a:cubicBezTo>
                      <a:pt x="3877" y="10832"/>
                      <a:pt x="3877" y="10814"/>
                      <a:pt x="3895" y="10814"/>
                    </a:cubicBezTo>
                    <a:cubicBezTo>
                      <a:pt x="3895" y="10814"/>
                      <a:pt x="3913" y="10814"/>
                      <a:pt x="3931" y="10832"/>
                    </a:cubicBezTo>
                    <a:cubicBezTo>
                      <a:pt x="3967" y="10832"/>
                      <a:pt x="4003" y="10778"/>
                      <a:pt x="3967" y="10760"/>
                    </a:cubicBezTo>
                    <a:cubicBezTo>
                      <a:pt x="3895" y="10688"/>
                      <a:pt x="3842" y="10617"/>
                      <a:pt x="3770" y="10527"/>
                    </a:cubicBezTo>
                    <a:lnTo>
                      <a:pt x="3770" y="10492"/>
                    </a:lnTo>
                    <a:cubicBezTo>
                      <a:pt x="3859" y="10563"/>
                      <a:pt x="3931" y="10635"/>
                      <a:pt x="4003" y="10724"/>
                    </a:cubicBezTo>
                    <a:lnTo>
                      <a:pt x="4003" y="10742"/>
                    </a:lnTo>
                    <a:cubicBezTo>
                      <a:pt x="4003" y="10796"/>
                      <a:pt x="4038" y="10832"/>
                      <a:pt x="4092" y="10832"/>
                    </a:cubicBezTo>
                    <a:lnTo>
                      <a:pt x="4110" y="10921"/>
                    </a:lnTo>
                    <a:lnTo>
                      <a:pt x="4074" y="10975"/>
                    </a:lnTo>
                    <a:cubicBezTo>
                      <a:pt x="4056" y="11046"/>
                      <a:pt x="4092" y="11100"/>
                      <a:pt x="4164" y="11118"/>
                    </a:cubicBezTo>
                    <a:cubicBezTo>
                      <a:pt x="4325" y="11959"/>
                      <a:pt x="4539" y="12782"/>
                      <a:pt x="4754" y="13605"/>
                    </a:cubicBezTo>
                    <a:cubicBezTo>
                      <a:pt x="4414" y="13605"/>
                      <a:pt x="4128" y="13355"/>
                      <a:pt x="4092" y="13015"/>
                    </a:cubicBezTo>
                    <a:lnTo>
                      <a:pt x="4092" y="13015"/>
                    </a:lnTo>
                    <a:cubicBezTo>
                      <a:pt x="4182" y="13086"/>
                      <a:pt x="4271" y="13158"/>
                      <a:pt x="4361" y="13247"/>
                    </a:cubicBezTo>
                    <a:cubicBezTo>
                      <a:pt x="4432" y="13355"/>
                      <a:pt x="4539" y="13462"/>
                      <a:pt x="4629" y="13570"/>
                    </a:cubicBezTo>
                    <a:cubicBezTo>
                      <a:pt x="4636" y="13573"/>
                      <a:pt x="4643" y="13574"/>
                      <a:pt x="4650" y="13574"/>
                    </a:cubicBezTo>
                    <a:cubicBezTo>
                      <a:pt x="4682" y="13574"/>
                      <a:pt x="4715" y="13545"/>
                      <a:pt x="4701" y="13516"/>
                    </a:cubicBezTo>
                    <a:cubicBezTo>
                      <a:pt x="4647" y="13373"/>
                      <a:pt x="4575" y="13247"/>
                      <a:pt x="4468" y="13140"/>
                    </a:cubicBezTo>
                    <a:cubicBezTo>
                      <a:pt x="4343" y="13015"/>
                      <a:pt x="4217" y="12907"/>
                      <a:pt x="4056" y="12836"/>
                    </a:cubicBezTo>
                    <a:cubicBezTo>
                      <a:pt x="4047" y="12831"/>
                      <a:pt x="4036" y="12829"/>
                      <a:pt x="4025" y="12829"/>
                    </a:cubicBezTo>
                    <a:cubicBezTo>
                      <a:pt x="3996" y="12829"/>
                      <a:pt x="3967" y="12845"/>
                      <a:pt x="3967" y="12872"/>
                    </a:cubicBezTo>
                    <a:cubicBezTo>
                      <a:pt x="3899" y="13309"/>
                      <a:pt x="4228" y="13699"/>
                      <a:pt x="4655" y="13699"/>
                    </a:cubicBezTo>
                    <a:cubicBezTo>
                      <a:pt x="4682" y="13699"/>
                      <a:pt x="4709" y="13698"/>
                      <a:pt x="4736" y="13695"/>
                    </a:cubicBezTo>
                    <a:cubicBezTo>
                      <a:pt x="4754" y="13695"/>
                      <a:pt x="4772" y="13677"/>
                      <a:pt x="4772" y="13677"/>
                    </a:cubicBezTo>
                    <a:cubicBezTo>
                      <a:pt x="5130" y="14947"/>
                      <a:pt x="5595" y="16182"/>
                      <a:pt x="6150" y="17363"/>
                    </a:cubicBezTo>
                    <a:cubicBezTo>
                      <a:pt x="5864" y="16987"/>
                      <a:pt x="5577" y="16630"/>
                      <a:pt x="5273" y="16254"/>
                    </a:cubicBezTo>
                    <a:cubicBezTo>
                      <a:pt x="4182" y="14339"/>
                      <a:pt x="2571" y="12514"/>
                      <a:pt x="173" y="12478"/>
                    </a:cubicBezTo>
                    <a:cubicBezTo>
                      <a:pt x="137" y="12478"/>
                      <a:pt x="137" y="12549"/>
                      <a:pt x="173" y="12549"/>
                    </a:cubicBezTo>
                    <a:cubicBezTo>
                      <a:pt x="1390" y="12818"/>
                      <a:pt x="2410" y="13104"/>
                      <a:pt x="3376" y="13945"/>
                    </a:cubicBezTo>
                    <a:cubicBezTo>
                      <a:pt x="3913" y="14464"/>
                      <a:pt x="4396" y="15037"/>
                      <a:pt x="4790" y="15663"/>
                    </a:cubicBezTo>
                    <a:cubicBezTo>
                      <a:pt x="3555" y="14232"/>
                      <a:pt x="2159" y="12979"/>
                      <a:pt x="227" y="12603"/>
                    </a:cubicBezTo>
                    <a:cubicBezTo>
                      <a:pt x="223" y="12601"/>
                      <a:pt x="219" y="12600"/>
                      <a:pt x="216" y="12600"/>
                    </a:cubicBezTo>
                    <a:cubicBezTo>
                      <a:pt x="188" y="12600"/>
                      <a:pt x="177" y="12659"/>
                      <a:pt x="209" y="12675"/>
                    </a:cubicBezTo>
                    <a:cubicBezTo>
                      <a:pt x="1658" y="13229"/>
                      <a:pt x="2839" y="13820"/>
                      <a:pt x="3949" y="14930"/>
                    </a:cubicBezTo>
                    <a:cubicBezTo>
                      <a:pt x="4414" y="15395"/>
                      <a:pt x="4862" y="15878"/>
                      <a:pt x="5273" y="16397"/>
                    </a:cubicBezTo>
                    <a:lnTo>
                      <a:pt x="5273" y="16415"/>
                    </a:lnTo>
                    <a:cubicBezTo>
                      <a:pt x="4683" y="15788"/>
                      <a:pt x="3842" y="15484"/>
                      <a:pt x="3072" y="15108"/>
                    </a:cubicBezTo>
                    <a:cubicBezTo>
                      <a:pt x="1873" y="14518"/>
                      <a:pt x="996" y="13534"/>
                      <a:pt x="66" y="12603"/>
                    </a:cubicBezTo>
                    <a:cubicBezTo>
                      <a:pt x="62" y="12600"/>
                      <a:pt x="58" y="12598"/>
                      <a:pt x="53" y="12598"/>
                    </a:cubicBezTo>
                    <a:cubicBezTo>
                      <a:pt x="31" y="12598"/>
                      <a:pt x="1" y="12628"/>
                      <a:pt x="30" y="12657"/>
                    </a:cubicBezTo>
                    <a:cubicBezTo>
                      <a:pt x="674" y="13426"/>
                      <a:pt x="1408" y="14124"/>
                      <a:pt x="2213" y="14733"/>
                    </a:cubicBezTo>
                    <a:cubicBezTo>
                      <a:pt x="3197" y="15448"/>
                      <a:pt x="4343" y="15806"/>
                      <a:pt x="5309" y="16558"/>
                    </a:cubicBezTo>
                    <a:cubicBezTo>
                      <a:pt x="5318" y="16567"/>
                      <a:pt x="5327" y="16571"/>
                      <a:pt x="5336" y="16571"/>
                    </a:cubicBezTo>
                    <a:cubicBezTo>
                      <a:pt x="5345" y="16571"/>
                      <a:pt x="5354" y="16567"/>
                      <a:pt x="5363" y="16558"/>
                    </a:cubicBezTo>
                    <a:lnTo>
                      <a:pt x="5398" y="16594"/>
                    </a:lnTo>
                    <a:cubicBezTo>
                      <a:pt x="5398" y="16603"/>
                      <a:pt x="5403" y="16607"/>
                      <a:pt x="5410" y="16607"/>
                    </a:cubicBezTo>
                    <a:cubicBezTo>
                      <a:pt x="5416" y="16607"/>
                      <a:pt x="5425" y="16603"/>
                      <a:pt x="5434" y="16594"/>
                    </a:cubicBezTo>
                    <a:cubicBezTo>
                      <a:pt x="5721" y="16970"/>
                      <a:pt x="6007" y="17345"/>
                      <a:pt x="6311" y="17703"/>
                    </a:cubicBezTo>
                    <a:cubicBezTo>
                      <a:pt x="7027" y="19135"/>
                      <a:pt x="7796" y="20495"/>
                      <a:pt x="8423" y="21927"/>
                    </a:cubicBezTo>
                    <a:cubicBezTo>
                      <a:pt x="8190" y="21640"/>
                      <a:pt x="7850" y="21461"/>
                      <a:pt x="7492" y="21408"/>
                    </a:cubicBezTo>
                    <a:cubicBezTo>
                      <a:pt x="7438" y="21425"/>
                      <a:pt x="7403" y="21479"/>
                      <a:pt x="7421" y="21533"/>
                    </a:cubicBezTo>
                    <a:cubicBezTo>
                      <a:pt x="7635" y="21927"/>
                      <a:pt x="8029" y="22195"/>
                      <a:pt x="8476" y="22231"/>
                    </a:cubicBezTo>
                    <a:cubicBezTo>
                      <a:pt x="8505" y="22231"/>
                      <a:pt x="8522" y="22197"/>
                      <a:pt x="8519" y="22174"/>
                    </a:cubicBezTo>
                    <a:lnTo>
                      <a:pt x="8519" y="22174"/>
                    </a:lnTo>
                    <a:cubicBezTo>
                      <a:pt x="8838" y="22904"/>
                      <a:pt x="9122" y="23686"/>
                      <a:pt x="9335" y="24468"/>
                    </a:cubicBezTo>
                    <a:cubicBezTo>
                      <a:pt x="9139" y="24879"/>
                      <a:pt x="8977" y="25327"/>
                      <a:pt x="8834" y="25756"/>
                    </a:cubicBezTo>
                    <a:cubicBezTo>
                      <a:pt x="8870" y="25398"/>
                      <a:pt x="8852" y="24969"/>
                      <a:pt x="8548" y="24736"/>
                    </a:cubicBezTo>
                    <a:cubicBezTo>
                      <a:pt x="8533" y="24714"/>
                      <a:pt x="8512" y="24704"/>
                      <a:pt x="8491" y="24704"/>
                    </a:cubicBezTo>
                    <a:cubicBezTo>
                      <a:pt x="8462" y="24704"/>
                      <a:pt x="8433" y="24723"/>
                      <a:pt x="8423" y="24754"/>
                    </a:cubicBezTo>
                    <a:cubicBezTo>
                      <a:pt x="8333" y="25166"/>
                      <a:pt x="8441" y="25595"/>
                      <a:pt x="8709" y="25917"/>
                    </a:cubicBezTo>
                    <a:lnTo>
                      <a:pt x="8709" y="25971"/>
                    </a:lnTo>
                    <a:cubicBezTo>
                      <a:pt x="8709" y="25989"/>
                      <a:pt x="8727" y="25989"/>
                      <a:pt x="8727" y="26007"/>
                    </a:cubicBezTo>
                    <a:cubicBezTo>
                      <a:pt x="8566" y="26543"/>
                      <a:pt x="8423" y="27080"/>
                      <a:pt x="8315" y="27635"/>
                    </a:cubicBezTo>
                    <a:cubicBezTo>
                      <a:pt x="8262" y="27832"/>
                      <a:pt x="8244" y="28047"/>
                      <a:pt x="8208" y="28243"/>
                    </a:cubicBezTo>
                    <a:cubicBezTo>
                      <a:pt x="8244" y="27796"/>
                      <a:pt x="8262" y="27349"/>
                      <a:pt x="8244" y="26883"/>
                    </a:cubicBezTo>
                    <a:cubicBezTo>
                      <a:pt x="8244" y="25810"/>
                      <a:pt x="7868" y="24861"/>
                      <a:pt x="7671" y="23823"/>
                    </a:cubicBezTo>
                    <a:cubicBezTo>
                      <a:pt x="7662" y="23788"/>
                      <a:pt x="7631" y="23770"/>
                      <a:pt x="7600" y="23770"/>
                    </a:cubicBezTo>
                    <a:cubicBezTo>
                      <a:pt x="7568" y="23770"/>
                      <a:pt x="7537" y="23788"/>
                      <a:pt x="7528" y="23823"/>
                    </a:cubicBezTo>
                    <a:cubicBezTo>
                      <a:pt x="7027" y="25917"/>
                      <a:pt x="7331" y="28047"/>
                      <a:pt x="8047" y="30033"/>
                    </a:cubicBezTo>
                    <a:cubicBezTo>
                      <a:pt x="8029" y="31751"/>
                      <a:pt x="8244" y="33487"/>
                      <a:pt x="8673" y="35151"/>
                    </a:cubicBezTo>
                    <a:cubicBezTo>
                      <a:pt x="8047" y="34006"/>
                      <a:pt x="7116" y="32968"/>
                      <a:pt x="6222" y="32019"/>
                    </a:cubicBezTo>
                    <a:cubicBezTo>
                      <a:pt x="6186" y="31805"/>
                      <a:pt x="6168" y="31554"/>
                      <a:pt x="6132" y="31321"/>
                    </a:cubicBezTo>
                    <a:cubicBezTo>
                      <a:pt x="6383" y="30624"/>
                      <a:pt x="6794" y="29872"/>
                      <a:pt x="6490" y="29156"/>
                    </a:cubicBezTo>
                    <a:cubicBezTo>
                      <a:pt x="6481" y="29129"/>
                      <a:pt x="6454" y="29116"/>
                      <a:pt x="6427" y="29116"/>
                    </a:cubicBezTo>
                    <a:cubicBezTo>
                      <a:pt x="6401" y="29116"/>
                      <a:pt x="6374" y="29129"/>
                      <a:pt x="6365" y="29156"/>
                    </a:cubicBezTo>
                    <a:cubicBezTo>
                      <a:pt x="6275" y="29371"/>
                      <a:pt x="6168" y="29568"/>
                      <a:pt x="6043" y="29765"/>
                    </a:cubicBezTo>
                    <a:cubicBezTo>
                      <a:pt x="6061" y="29389"/>
                      <a:pt x="6061" y="28995"/>
                      <a:pt x="6078" y="28619"/>
                    </a:cubicBezTo>
                    <a:cubicBezTo>
                      <a:pt x="6078" y="28584"/>
                      <a:pt x="6025" y="28548"/>
                      <a:pt x="5989" y="28548"/>
                    </a:cubicBezTo>
                    <a:cubicBezTo>
                      <a:pt x="5416" y="28780"/>
                      <a:pt x="5184" y="29371"/>
                      <a:pt x="5202" y="29944"/>
                    </a:cubicBezTo>
                    <a:cubicBezTo>
                      <a:pt x="4897" y="29532"/>
                      <a:pt x="4468" y="29192"/>
                      <a:pt x="4003" y="28941"/>
                    </a:cubicBezTo>
                    <a:cubicBezTo>
                      <a:pt x="3996" y="28938"/>
                      <a:pt x="3989" y="28937"/>
                      <a:pt x="3982" y="28937"/>
                    </a:cubicBezTo>
                    <a:cubicBezTo>
                      <a:pt x="3949" y="28937"/>
                      <a:pt x="3913" y="28969"/>
                      <a:pt x="3913" y="29013"/>
                    </a:cubicBezTo>
                    <a:cubicBezTo>
                      <a:pt x="3931" y="29496"/>
                      <a:pt x="4074" y="29961"/>
                      <a:pt x="4325" y="30373"/>
                    </a:cubicBezTo>
                    <a:lnTo>
                      <a:pt x="4271" y="30337"/>
                    </a:lnTo>
                    <a:cubicBezTo>
                      <a:pt x="4065" y="30196"/>
                      <a:pt x="3692" y="29961"/>
                      <a:pt x="3372" y="29961"/>
                    </a:cubicBezTo>
                    <a:cubicBezTo>
                      <a:pt x="3248" y="29961"/>
                      <a:pt x="3131" y="29996"/>
                      <a:pt x="3036" y="30087"/>
                    </a:cubicBezTo>
                    <a:cubicBezTo>
                      <a:pt x="2553" y="30534"/>
                      <a:pt x="3072" y="30928"/>
                      <a:pt x="3681" y="31178"/>
                    </a:cubicBezTo>
                    <a:lnTo>
                      <a:pt x="3412" y="31178"/>
                    </a:lnTo>
                    <a:cubicBezTo>
                      <a:pt x="2750" y="31250"/>
                      <a:pt x="2678" y="31805"/>
                      <a:pt x="2929" y="32341"/>
                    </a:cubicBezTo>
                    <a:cubicBezTo>
                      <a:pt x="2947" y="32368"/>
                      <a:pt x="2974" y="32382"/>
                      <a:pt x="3000" y="32382"/>
                    </a:cubicBezTo>
                    <a:cubicBezTo>
                      <a:pt x="3027" y="32382"/>
                      <a:pt x="3054" y="32368"/>
                      <a:pt x="3072" y="32341"/>
                    </a:cubicBezTo>
                    <a:cubicBezTo>
                      <a:pt x="3310" y="31994"/>
                      <a:pt x="3749" y="31894"/>
                      <a:pt x="4213" y="31894"/>
                    </a:cubicBezTo>
                    <a:cubicBezTo>
                      <a:pt x="4655" y="31894"/>
                      <a:pt x="5120" y="31985"/>
                      <a:pt x="5452" y="32037"/>
                    </a:cubicBezTo>
                    <a:cubicBezTo>
                      <a:pt x="5456" y="32039"/>
                      <a:pt x="5460" y="32040"/>
                      <a:pt x="5463" y="32040"/>
                    </a:cubicBezTo>
                    <a:cubicBezTo>
                      <a:pt x="5491" y="32040"/>
                      <a:pt x="5502" y="31982"/>
                      <a:pt x="5470" y="31966"/>
                    </a:cubicBezTo>
                    <a:cubicBezTo>
                      <a:pt x="5150" y="31836"/>
                      <a:pt x="4695" y="31739"/>
                      <a:pt x="4249" y="31739"/>
                    </a:cubicBezTo>
                    <a:cubicBezTo>
                      <a:pt x="3772" y="31739"/>
                      <a:pt x="3305" y="31849"/>
                      <a:pt x="3018" y="32145"/>
                    </a:cubicBezTo>
                    <a:cubicBezTo>
                      <a:pt x="2947" y="31912"/>
                      <a:pt x="2875" y="31679"/>
                      <a:pt x="3072" y="31500"/>
                    </a:cubicBezTo>
                    <a:cubicBezTo>
                      <a:pt x="3189" y="31372"/>
                      <a:pt x="3374" y="31343"/>
                      <a:pt x="3553" y="31343"/>
                    </a:cubicBezTo>
                    <a:cubicBezTo>
                      <a:pt x="3649" y="31343"/>
                      <a:pt x="3743" y="31351"/>
                      <a:pt x="3824" y="31357"/>
                    </a:cubicBezTo>
                    <a:cubicBezTo>
                      <a:pt x="4307" y="31393"/>
                      <a:pt x="4683" y="31644"/>
                      <a:pt x="5148" y="31787"/>
                    </a:cubicBezTo>
                    <a:lnTo>
                      <a:pt x="5184" y="31787"/>
                    </a:lnTo>
                    <a:cubicBezTo>
                      <a:pt x="5381" y="31930"/>
                      <a:pt x="5613" y="32001"/>
                      <a:pt x="5864" y="32037"/>
                    </a:cubicBezTo>
                    <a:lnTo>
                      <a:pt x="5864" y="32073"/>
                    </a:lnTo>
                    <a:cubicBezTo>
                      <a:pt x="5874" y="32104"/>
                      <a:pt x="5909" y="32123"/>
                      <a:pt x="5943" y="32123"/>
                    </a:cubicBezTo>
                    <a:cubicBezTo>
                      <a:pt x="5967" y="32123"/>
                      <a:pt x="5992" y="32113"/>
                      <a:pt x="6007" y="32091"/>
                    </a:cubicBezTo>
                    <a:cubicBezTo>
                      <a:pt x="6025" y="32109"/>
                      <a:pt x="6061" y="32127"/>
                      <a:pt x="6078" y="32127"/>
                    </a:cubicBezTo>
                    <a:cubicBezTo>
                      <a:pt x="6078" y="32163"/>
                      <a:pt x="6096" y="32198"/>
                      <a:pt x="6096" y="32234"/>
                    </a:cubicBezTo>
                    <a:cubicBezTo>
                      <a:pt x="6104" y="32265"/>
                      <a:pt x="6133" y="32280"/>
                      <a:pt x="6162" y="32280"/>
                    </a:cubicBezTo>
                    <a:cubicBezTo>
                      <a:pt x="6200" y="32280"/>
                      <a:pt x="6240" y="32256"/>
                      <a:pt x="6240" y="32216"/>
                    </a:cubicBezTo>
                    <a:lnTo>
                      <a:pt x="6240" y="32180"/>
                    </a:lnTo>
                    <a:cubicBezTo>
                      <a:pt x="6687" y="32699"/>
                      <a:pt x="7134" y="33236"/>
                      <a:pt x="7546" y="33791"/>
                    </a:cubicBezTo>
                    <a:cubicBezTo>
                      <a:pt x="8065" y="34453"/>
                      <a:pt x="8441" y="35205"/>
                      <a:pt x="8888" y="35921"/>
                    </a:cubicBezTo>
                    <a:lnTo>
                      <a:pt x="8942" y="36082"/>
                    </a:lnTo>
                    <a:cubicBezTo>
                      <a:pt x="9031" y="36404"/>
                      <a:pt x="9139" y="36744"/>
                      <a:pt x="9264" y="37066"/>
                    </a:cubicBezTo>
                    <a:cubicBezTo>
                      <a:pt x="8171" y="35374"/>
                      <a:pt x="6402" y="33700"/>
                      <a:pt x="4623" y="33700"/>
                    </a:cubicBezTo>
                    <a:cubicBezTo>
                      <a:pt x="4595" y="33700"/>
                      <a:pt x="4567" y="33701"/>
                      <a:pt x="4539" y="33702"/>
                    </a:cubicBezTo>
                    <a:cubicBezTo>
                      <a:pt x="4468" y="33702"/>
                      <a:pt x="4432" y="33791"/>
                      <a:pt x="4468" y="33845"/>
                    </a:cubicBezTo>
                    <a:cubicBezTo>
                      <a:pt x="5291" y="34704"/>
                      <a:pt x="5828" y="35903"/>
                      <a:pt x="6776" y="36636"/>
                    </a:cubicBezTo>
                    <a:cubicBezTo>
                      <a:pt x="7564" y="37245"/>
                      <a:pt x="8566" y="37585"/>
                      <a:pt x="9317" y="38193"/>
                    </a:cubicBezTo>
                    <a:cubicBezTo>
                      <a:pt x="9461" y="38390"/>
                      <a:pt x="9604" y="38569"/>
                      <a:pt x="9765" y="38748"/>
                    </a:cubicBezTo>
                    <a:cubicBezTo>
                      <a:pt x="9770" y="38753"/>
                      <a:pt x="9776" y="38755"/>
                      <a:pt x="9782" y="38755"/>
                    </a:cubicBezTo>
                    <a:cubicBezTo>
                      <a:pt x="9798" y="38755"/>
                      <a:pt x="9814" y="38738"/>
                      <a:pt x="9801" y="38712"/>
                    </a:cubicBezTo>
                    <a:cubicBezTo>
                      <a:pt x="9783" y="38676"/>
                      <a:pt x="9765" y="38641"/>
                      <a:pt x="9747" y="38605"/>
                    </a:cubicBezTo>
                    <a:lnTo>
                      <a:pt x="9747" y="38605"/>
                    </a:lnTo>
                    <a:cubicBezTo>
                      <a:pt x="9819" y="38694"/>
                      <a:pt x="9908" y="38784"/>
                      <a:pt x="9962" y="38891"/>
                    </a:cubicBezTo>
                    <a:cubicBezTo>
                      <a:pt x="10266" y="39589"/>
                      <a:pt x="10570" y="40305"/>
                      <a:pt x="10856" y="41003"/>
                    </a:cubicBezTo>
                    <a:lnTo>
                      <a:pt x="10678" y="40949"/>
                    </a:lnTo>
                    <a:cubicBezTo>
                      <a:pt x="10534" y="40716"/>
                      <a:pt x="10373" y="40502"/>
                      <a:pt x="10194" y="40305"/>
                    </a:cubicBezTo>
                    <a:cubicBezTo>
                      <a:pt x="10015" y="40072"/>
                      <a:pt x="9783" y="39911"/>
                      <a:pt x="9496" y="39804"/>
                    </a:cubicBezTo>
                    <a:cubicBezTo>
                      <a:pt x="9491" y="39802"/>
                      <a:pt x="9485" y="39801"/>
                      <a:pt x="9479" y="39801"/>
                    </a:cubicBezTo>
                    <a:cubicBezTo>
                      <a:pt x="9428" y="39801"/>
                      <a:pt x="9373" y="39863"/>
                      <a:pt x="9389" y="39911"/>
                    </a:cubicBezTo>
                    <a:cubicBezTo>
                      <a:pt x="9675" y="40555"/>
                      <a:pt x="10248" y="41021"/>
                      <a:pt x="10910" y="41200"/>
                    </a:cubicBezTo>
                    <a:cubicBezTo>
                      <a:pt x="11375" y="42309"/>
                      <a:pt x="11715" y="43454"/>
                      <a:pt x="11930" y="44618"/>
                    </a:cubicBezTo>
                    <a:cubicBezTo>
                      <a:pt x="11930" y="44814"/>
                      <a:pt x="11912" y="45011"/>
                      <a:pt x="11894" y="45208"/>
                    </a:cubicBezTo>
                    <a:cubicBezTo>
                      <a:pt x="11769" y="44707"/>
                      <a:pt x="11536" y="44224"/>
                      <a:pt x="11125" y="44045"/>
                    </a:cubicBezTo>
                    <a:cubicBezTo>
                      <a:pt x="11110" y="44037"/>
                      <a:pt x="11094" y="44034"/>
                      <a:pt x="11080" y="44034"/>
                    </a:cubicBezTo>
                    <a:cubicBezTo>
                      <a:pt x="11027" y="44034"/>
                      <a:pt x="10986" y="44082"/>
                      <a:pt x="11000" y="44152"/>
                    </a:cubicBezTo>
                    <a:cubicBezTo>
                      <a:pt x="11089" y="44779"/>
                      <a:pt x="11250" y="45638"/>
                      <a:pt x="11823" y="46031"/>
                    </a:cubicBezTo>
                    <a:cubicBezTo>
                      <a:pt x="11644" y="48000"/>
                      <a:pt x="11304" y="49968"/>
                      <a:pt x="10767" y="51883"/>
                    </a:cubicBezTo>
                    <a:cubicBezTo>
                      <a:pt x="10757" y="51935"/>
                      <a:pt x="10789" y="51963"/>
                      <a:pt x="10824" y="51963"/>
                    </a:cubicBezTo>
                    <a:cubicBezTo>
                      <a:pt x="10850" y="51963"/>
                      <a:pt x="10877" y="51949"/>
                      <a:pt x="10892" y="51919"/>
                    </a:cubicBezTo>
                    <a:cubicBezTo>
                      <a:pt x="11447" y="50505"/>
                      <a:pt x="11841" y="49038"/>
                      <a:pt x="12055" y="47534"/>
                    </a:cubicBezTo>
                    <a:cubicBezTo>
                      <a:pt x="12664" y="47033"/>
                      <a:pt x="13254" y="46085"/>
                      <a:pt x="13147" y="45298"/>
                    </a:cubicBezTo>
                    <a:cubicBezTo>
                      <a:pt x="13147" y="45260"/>
                      <a:pt x="13120" y="45222"/>
                      <a:pt x="13086" y="45222"/>
                    </a:cubicBezTo>
                    <a:cubicBezTo>
                      <a:pt x="13071" y="45222"/>
                      <a:pt x="13055" y="45228"/>
                      <a:pt x="13040" y="45244"/>
                    </a:cubicBezTo>
                    <a:cubicBezTo>
                      <a:pt x="12557" y="45566"/>
                      <a:pt x="12395" y="46103"/>
                      <a:pt x="12163" y="46586"/>
                    </a:cubicBezTo>
                    <a:cubicBezTo>
                      <a:pt x="12288" y="45280"/>
                      <a:pt x="12324" y="43973"/>
                      <a:pt x="12270" y="42685"/>
                    </a:cubicBezTo>
                    <a:cubicBezTo>
                      <a:pt x="12718" y="42166"/>
                      <a:pt x="12861" y="41432"/>
                      <a:pt x="12986" y="40788"/>
                    </a:cubicBezTo>
                    <a:cubicBezTo>
                      <a:pt x="12986" y="40732"/>
                      <a:pt x="12953" y="40687"/>
                      <a:pt x="12905" y="40687"/>
                    </a:cubicBezTo>
                    <a:cubicBezTo>
                      <a:pt x="12891" y="40687"/>
                      <a:pt x="12876" y="40691"/>
                      <a:pt x="12861" y="40699"/>
                    </a:cubicBezTo>
                    <a:cubicBezTo>
                      <a:pt x="12592" y="41003"/>
                      <a:pt x="12378" y="41343"/>
                      <a:pt x="12217" y="41719"/>
                    </a:cubicBezTo>
                    <a:cubicBezTo>
                      <a:pt x="12217" y="41611"/>
                      <a:pt x="12217" y="41522"/>
                      <a:pt x="12199" y="41432"/>
                    </a:cubicBezTo>
                    <a:cubicBezTo>
                      <a:pt x="12306" y="40197"/>
                      <a:pt x="12449" y="38998"/>
                      <a:pt x="12628" y="37799"/>
                    </a:cubicBezTo>
                    <a:cubicBezTo>
                      <a:pt x="13487" y="36833"/>
                      <a:pt x="14185" y="35724"/>
                      <a:pt x="14919" y="34686"/>
                    </a:cubicBezTo>
                    <a:cubicBezTo>
                      <a:pt x="15992" y="33165"/>
                      <a:pt x="17030" y="31679"/>
                      <a:pt x="17800" y="29979"/>
                    </a:cubicBezTo>
                    <a:cubicBezTo>
                      <a:pt x="17836" y="29926"/>
                      <a:pt x="17764" y="29854"/>
                      <a:pt x="17710" y="29854"/>
                    </a:cubicBezTo>
                    <a:cubicBezTo>
                      <a:pt x="15599" y="30462"/>
                      <a:pt x="14113" y="32216"/>
                      <a:pt x="13254" y="34238"/>
                    </a:cubicBezTo>
                    <a:cubicBezTo>
                      <a:pt x="13433" y="33344"/>
                      <a:pt x="13630" y="32467"/>
                      <a:pt x="13845" y="31572"/>
                    </a:cubicBezTo>
                    <a:lnTo>
                      <a:pt x="13845" y="31608"/>
                    </a:lnTo>
                    <a:cubicBezTo>
                      <a:pt x="13845" y="31617"/>
                      <a:pt x="13858" y="31621"/>
                      <a:pt x="13874" y="31621"/>
                    </a:cubicBezTo>
                    <a:cubicBezTo>
                      <a:pt x="13890" y="31621"/>
                      <a:pt x="13908" y="31617"/>
                      <a:pt x="13917" y="31608"/>
                    </a:cubicBezTo>
                    <a:cubicBezTo>
                      <a:pt x="13952" y="31429"/>
                      <a:pt x="13970" y="31250"/>
                      <a:pt x="13952" y="31071"/>
                    </a:cubicBezTo>
                    <a:cubicBezTo>
                      <a:pt x="14078" y="30552"/>
                      <a:pt x="14221" y="30051"/>
                      <a:pt x="14346" y="29532"/>
                    </a:cubicBezTo>
                    <a:cubicBezTo>
                      <a:pt x="14811" y="29299"/>
                      <a:pt x="15187" y="28924"/>
                      <a:pt x="15420" y="28458"/>
                    </a:cubicBezTo>
                    <a:cubicBezTo>
                      <a:pt x="15452" y="28410"/>
                      <a:pt x="15412" y="28348"/>
                      <a:pt x="15353" y="28348"/>
                    </a:cubicBezTo>
                    <a:cubicBezTo>
                      <a:pt x="15345" y="28348"/>
                      <a:pt x="15338" y="28349"/>
                      <a:pt x="15330" y="28351"/>
                    </a:cubicBezTo>
                    <a:cubicBezTo>
                      <a:pt x="15026" y="28422"/>
                      <a:pt x="14758" y="28601"/>
                      <a:pt x="14561" y="28852"/>
                    </a:cubicBezTo>
                    <a:cubicBezTo>
                      <a:pt x="14650" y="28494"/>
                      <a:pt x="14740" y="28136"/>
                      <a:pt x="14847" y="27760"/>
                    </a:cubicBezTo>
                    <a:cubicBezTo>
                      <a:pt x="15098" y="27599"/>
                      <a:pt x="15348" y="27402"/>
                      <a:pt x="15581" y="27206"/>
                    </a:cubicBezTo>
                    <a:lnTo>
                      <a:pt x="15581" y="27206"/>
                    </a:lnTo>
                    <a:cubicBezTo>
                      <a:pt x="15545" y="27241"/>
                      <a:pt x="15527" y="27277"/>
                      <a:pt x="15509" y="27313"/>
                    </a:cubicBezTo>
                    <a:cubicBezTo>
                      <a:pt x="15496" y="27339"/>
                      <a:pt x="15512" y="27356"/>
                      <a:pt x="15528" y="27356"/>
                    </a:cubicBezTo>
                    <a:cubicBezTo>
                      <a:pt x="15534" y="27356"/>
                      <a:pt x="15540" y="27354"/>
                      <a:pt x="15545" y="27349"/>
                    </a:cubicBezTo>
                    <a:cubicBezTo>
                      <a:pt x="15617" y="27295"/>
                      <a:pt x="15688" y="27241"/>
                      <a:pt x="15742" y="27170"/>
                    </a:cubicBezTo>
                    <a:cubicBezTo>
                      <a:pt x="15763" y="27171"/>
                      <a:pt x="15784" y="27171"/>
                      <a:pt x="15805" y="27171"/>
                    </a:cubicBezTo>
                    <a:cubicBezTo>
                      <a:pt x="16491" y="27171"/>
                      <a:pt x="17312" y="26622"/>
                      <a:pt x="17746" y="26275"/>
                    </a:cubicBezTo>
                    <a:cubicBezTo>
                      <a:pt x="17800" y="26239"/>
                      <a:pt x="17764" y="26150"/>
                      <a:pt x="17710" y="26150"/>
                    </a:cubicBezTo>
                    <a:cubicBezTo>
                      <a:pt x="17263" y="26186"/>
                      <a:pt x="16816" y="26275"/>
                      <a:pt x="16386" y="26436"/>
                    </a:cubicBezTo>
                    <a:cubicBezTo>
                      <a:pt x="16923" y="26007"/>
                      <a:pt x="17370" y="25488"/>
                      <a:pt x="17710" y="24915"/>
                    </a:cubicBezTo>
                    <a:cubicBezTo>
                      <a:pt x="17746" y="24861"/>
                      <a:pt x="17710" y="24808"/>
                      <a:pt x="17657" y="24808"/>
                    </a:cubicBezTo>
                    <a:cubicBezTo>
                      <a:pt x="17084" y="24808"/>
                      <a:pt x="16547" y="25058"/>
                      <a:pt x="16189" y="25488"/>
                    </a:cubicBezTo>
                    <a:cubicBezTo>
                      <a:pt x="16386" y="24933"/>
                      <a:pt x="16350" y="24307"/>
                      <a:pt x="16064" y="23770"/>
                    </a:cubicBezTo>
                    <a:cubicBezTo>
                      <a:pt x="16055" y="23752"/>
                      <a:pt x="16037" y="23743"/>
                      <a:pt x="16017" y="23743"/>
                    </a:cubicBezTo>
                    <a:cubicBezTo>
                      <a:pt x="15997" y="23743"/>
                      <a:pt x="15974" y="23752"/>
                      <a:pt x="15957" y="23770"/>
                    </a:cubicBezTo>
                    <a:cubicBezTo>
                      <a:pt x="15581" y="24110"/>
                      <a:pt x="15294" y="24557"/>
                      <a:pt x="15151" y="25058"/>
                    </a:cubicBezTo>
                    <a:cubicBezTo>
                      <a:pt x="15080" y="24790"/>
                      <a:pt x="14972" y="24539"/>
                      <a:pt x="14811" y="24324"/>
                    </a:cubicBezTo>
                    <a:cubicBezTo>
                      <a:pt x="14717" y="24203"/>
                      <a:pt x="14316" y="23826"/>
                      <a:pt x="14041" y="23826"/>
                    </a:cubicBezTo>
                    <a:cubicBezTo>
                      <a:pt x="13951" y="23826"/>
                      <a:pt x="13875" y="23866"/>
                      <a:pt x="13827" y="23967"/>
                    </a:cubicBezTo>
                    <a:cubicBezTo>
                      <a:pt x="13594" y="24486"/>
                      <a:pt x="13791" y="25094"/>
                      <a:pt x="13970" y="25613"/>
                    </a:cubicBezTo>
                    <a:cubicBezTo>
                      <a:pt x="13757" y="25428"/>
                      <a:pt x="13477" y="25323"/>
                      <a:pt x="13191" y="25323"/>
                    </a:cubicBezTo>
                    <a:cubicBezTo>
                      <a:pt x="13117" y="25323"/>
                      <a:pt x="13042" y="25330"/>
                      <a:pt x="12968" y="25344"/>
                    </a:cubicBezTo>
                    <a:cubicBezTo>
                      <a:pt x="12932" y="25362"/>
                      <a:pt x="12914" y="25380"/>
                      <a:pt x="12914" y="25416"/>
                    </a:cubicBezTo>
                    <a:cubicBezTo>
                      <a:pt x="12914" y="26257"/>
                      <a:pt x="13720" y="27134"/>
                      <a:pt x="14561" y="27170"/>
                    </a:cubicBezTo>
                    <a:cubicBezTo>
                      <a:pt x="14614" y="27313"/>
                      <a:pt x="14668" y="27474"/>
                      <a:pt x="14722" y="27635"/>
                    </a:cubicBezTo>
                    <a:cubicBezTo>
                      <a:pt x="14740" y="27635"/>
                      <a:pt x="14740" y="27653"/>
                      <a:pt x="14758" y="27653"/>
                    </a:cubicBezTo>
                    <a:cubicBezTo>
                      <a:pt x="14740" y="27653"/>
                      <a:pt x="14740" y="27671"/>
                      <a:pt x="14758" y="27671"/>
                    </a:cubicBezTo>
                    <a:cubicBezTo>
                      <a:pt x="14740" y="27689"/>
                      <a:pt x="14740" y="27707"/>
                      <a:pt x="14758" y="27725"/>
                    </a:cubicBezTo>
                    <a:cubicBezTo>
                      <a:pt x="14597" y="28208"/>
                      <a:pt x="14436" y="28709"/>
                      <a:pt x="14292" y="29192"/>
                    </a:cubicBezTo>
                    <a:cubicBezTo>
                      <a:pt x="14274" y="29210"/>
                      <a:pt x="14274" y="29228"/>
                      <a:pt x="14292" y="29228"/>
                    </a:cubicBezTo>
                    <a:lnTo>
                      <a:pt x="14221" y="29425"/>
                    </a:lnTo>
                    <a:cubicBezTo>
                      <a:pt x="14167" y="29460"/>
                      <a:pt x="14095" y="29514"/>
                      <a:pt x="14024" y="29568"/>
                    </a:cubicBezTo>
                    <a:cubicBezTo>
                      <a:pt x="13970" y="29621"/>
                      <a:pt x="14024" y="29657"/>
                      <a:pt x="14078" y="29657"/>
                    </a:cubicBezTo>
                    <a:cubicBezTo>
                      <a:pt x="14131" y="29639"/>
                      <a:pt x="14149" y="29621"/>
                      <a:pt x="14167" y="29621"/>
                    </a:cubicBezTo>
                    <a:cubicBezTo>
                      <a:pt x="14078" y="29908"/>
                      <a:pt x="13988" y="30194"/>
                      <a:pt x="13917" y="30498"/>
                    </a:cubicBezTo>
                    <a:cubicBezTo>
                      <a:pt x="13845" y="30194"/>
                      <a:pt x="13720" y="29926"/>
                      <a:pt x="13523" y="29675"/>
                    </a:cubicBezTo>
                    <a:cubicBezTo>
                      <a:pt x="13510" y="29669"/>
                      <a:pt x="13494" y="29664"/>
                      <a:pt x="13479" y="29664"/>
                    </a:cubicBezTo>
                    <a:cubicBezTo>
                      <a:pt x="13453" y="29664"/>
                      <a:pt x="13427" y="29677"/>
                      <a:pt x="13415" y="29711"/>
                    </a:cubicBezTo>
                    <a:cubicBezTo>
                      <a:pt x="13308" y="30158"/>
                      <a:pt x="13505" y="30731"/>
                      <a:pt x="13720" y="31160"/>
                    </a:cubicBezTo>
                    <a:cubicBezTo>
                      <a:pt x="13577" y="31715"/>
                      <a:pt x="13415" y="32252"/>
                      <a:pt x="13272" y="32807"/>
                    </a:cubicBezTo>
                    <a:cubicBezTo>
                      <a:pt x="13272" y="32413"/>
                      <a:pt x="13147" y="32019"/>
                      <a:pt x="12932" y="31679"/>
                    </a:cubicBezTo>
                    <a:cubicBezTo>
                      <a:pt x="12913" y="31660"/>
                      <a:pt x="12888" y="31645"/>
                      <a:pt x="12863" y="31645"/>
                    </a:cubicBezTo>
                    <a:cubicBezTo>
                      <a:pt x="12843" y="31645"/>
                      <a:pt x="12823" y="31655"/>
                      <a:pt x="12807" y="31679"/>
                    </a:cubicBezTo>
                    <a:cubicBezTo>
                      <a:pt x="12592" y="32163"/>
                      <a:pt x="12807" y="32878"/>
                      <a:pt x="13147" y="33272"/>
                    </a:cubicBezTo>
                    <a:lnTo>
                      <a:pt x="13147" y="33308"/>
                    </a:lnTo>
                    <a:cubicBezTo>
                      <a:pt x="12807" y="34722"/>
                      <a:pt x="12521" y="36153"/>
                      <a:pt x="12324" y="37585"/>
                    </a:cubicBezTo>
                    <a:cubicBezTo>
                      <a:pt x="12199" y="37853"/>
                      <a:pt x="12073" y="38122"/>
                      <a:pt x="11930" y="38372"/>
                    </a:cubicBezTo>
                    <a:cubicBezTo>
                      <a:pt x="11918" y="38410"/>
                      <a:pt x="11950" y="38448"/>
                      <a:pt x="11982" y="38448"/>
                    </a:cubicBezTo>
                    <a:cubicBezTo>
                      <a:pt x="11996" y="38448"/>
                      <a:pt x="12009" y="38442"/>
                      <a:pt x="12020" y="38426"/>
                    </a:cubicBezTo>
                    <a:cubicBezTo>
                      <a:pt x="12055" y="38372"/>
                      <a:pt x="12073" y="38318"/>
                      <a:pt x="12109" y="38265"/>
                    </a:cubicBezTo>
                    <a:cubicBezTo>
                      <a:pt x="12118" y="38274"/>
                      <a:pt x="12132" y="38278"/>
                      <a:pt x="12145" y="38278"/>
                    </a:cubicBezTo>
                    <a:cubicBezTo>
                      <a:pt x="12158" y="38278"/>
                      <a:pt x="12172" y="38274"/>
                      <a:pt x="12181" y="38265"/>
                    </a:cubicBezTo>
                    <a:lnTo>
                      <a:pt x="12217" y="38229"/>
                    </a:lnTo>
                    <a:lnTo>
                      <a:pt x="12217" y="38229"/>
                    </a:lnTo>
                    <a:cubicBezTo>
                      <a:pt x="12163" y="38730"/>
                      <a:pt x="12109" y="39249"/>
                      <a:pt x="12055" y="39750"/>
                    </a:cubicBezTo>
                    <a:cubicBezTo>
                      <a:pt x="11876" y="37943"/>
                      <a:pt x="11590" y="36117"/>
                      <a:pt x="11304" y="34346"/>
                    </a:cubicBezTo>
                    <a:cubicBezTo>
                      <a:pt x="11304" y="34328"/>
                      <a:pt x="11322" y="34328"/>
                      <a:pt x="11322" y="34310"/>
                    </a:cubicBezTo>
                    <a:cubicBezTo>
                      <a:pt x="11698" y="33773"/>
                      <a:pt x="11948" y="32968"/>
                      <a:pt x="11715" y="32377"/>
                    </a:cubicBezTo>
                    <a:cubicBezTo>
                      <a:pt x="11704" y="32342"/>
                      <a:pt x="11669" y="32315"/>
                      <a:pt x="11632" y="32315"/>
                    </a:cubicBezTo>
                    <a:cubicBezTo>
                      <a:pt x="11612" y="32315"/>
                      <a:pt x="11591" y="32323"/>
                      <a:pt x="11572" y="32341"/>
                    </a:cubicBezTo>
                    <a:cubicBezTo>
                      <a:pt x="11358" y="32610"/>
                      <a:pt x="11214" y="32932"/>
                      <a:pt x="11125" y="33272"/>
                    </a:cubicBezTo>
                    <a:cubicBezTo>
                      <a:pt x="10928" y="31984"/>
                      <a:pt x="10713" y="30713"/>
                      <a:pt x="10552" y="29460"/>
                    </a:cubicBezTo>
                    <a:lnTo>
                      <a:pt x="10266" y="27402"/>
                    </a:lnTo>
                    <a:cubicBezTo>
                      <a:pt x="10606" y="26991"/>
                      <a:pt x="10767" y="26454"/>
                      <a:pt x="10749" y="25935"/>
                    </a:cubicBezTo>
                    <a:cubicBezTo>
                      <a:pt x="10749" y="25884"/>
                      <a:pt x="10703" y="25842"/>
                      <a:pt x="10657" y="25842"/>
                    </a:cubicBezTo>
                    <a:cubicBezTo>
                      <a:pt x="10639" y="25842"/>
                      <a:pt x="10621" y="25848"/>
                      <a:pt x="10606" y="25863"/>
                    </a:cubicBezTo>
                    <a:cubicBezTo>
                      <a:pt x="10409" y="26096"/>
                      <a:pt x="10266" y="26365"/>
                      <a:pt x="10159" y="26651"/>
                    </a:cubicBezTo>
                    <a:cubicBezTo>
                      <a:pt x="10051" y="25774"/>
                      <a:pt x="9944" y="24915"/>
                      <a:pt x="9836" y="24038"/>
                    </a:cubicBezTo>
                    <a:cubicBezTo>
                      <a:pt x="10141" y="23448"/>
                      <a:pt x="10499" y="22875"/>
                      <a:pt x="10910" y="22320"/>
                    </a:cubicBezTo>
                    <a:cubicBezTo>
                      <a:pt x="10919" y="22329"/>
                      <a:pt x="10928" y="22334"/>
                      <a:pt x="10937" y="22334"/>
                    </a:cubicBezTo>
                    <a:cubicBezTo>
                      <a:pt x="10946" y="22334"/>
                      <a:pt x="10955" y="22329"/>
                      <a:pt x="10964" y="22320"/>
                    </a:cubicBezTo>
                    <a:cubicBezTo>
                      <a:pt x="11135" y="22221"/>
                      <a:pt x="11340" y="22166"/>
                      <a:pt x="11551" y="22166"/>
                    </a:cubicBezTo>
                    <a:cubicBezTo>
                      <a:pt x="11606" y="22166"/>
                      <a:pt x="11661" y="22170"/>
                      <a:pt x="11715" y="22177"/>
                    </a:cubicBezTo>
                    <a:cubicBezTo>
                      <a:pt x="11626" y="22284"/>
                      <a:pt x="11536" y="22374"/>
                      <a:pt x="11411" y="22445"/>
                    </a:cubicBezTo>
                    <a:cubicBezTo>
                      <a:pt x="11232" y="22535"/>
                      <a:pt x="11035" y="22571"/>
                      <a:pt x="10839" y="22571"/>
                    </a:cubicBezTo>
                    <a:cubicBezTo>
                      <a:pt x="10785" y="22571"/>
                      <a:pt x="10749" y="22642"/>
                      <a:pt x="10803" y="22678"/>
                    </a:cubicBezTo>
                    <a:cubicBezTo>
                      <a:pt x="10883" y="22715"/>
                      <a:pt x="10964" y="22731"/>
                      <a:pt x="11045" y="22731"/>
                    </a:cubicBezTo>
                    <a:cubicBezTo>
                      <a:pt x="11397" y="22731"/>
                      <a:pt x="11741" y="22421"/>
                      <a:pt x="11930" y="22159"/>
                    </a:cubicBezTo>
                    <a:cubicBezTo>
                      <a:pt x="11948" y="22123"/>
                      <a:pt x="11930" y="22070"/>
                      <a:pt x="11876" y="22052"/>
                    </a:cubicBezTo>
                    <a:cubicBezTo>
                      <a:pt x="11784" y="22027"/>
                      <a:pt x="11688" y="22015"/>
                      <a:pt x="11591" y="22015"/>
                    </a:cubicBezTo>
                    <a:cubicBezTo>
                      <a:pt x="11406" y="22015"/>
                      <a:pt x="11218" y="22059"/>
                      <a:pt x="11053" y="22141"/>
                    </a:cubicBezTo>
                    <a:cubicBezTo>
                      <a:pt x="11358" y="21748"/>
                      <a:pt x="11680" y="21354"/>
                      <a:pt x="12038" y="20996"/>
                    </a:cubicBezTo>
                    <a:cubicBezTo>
                      <a:pt x="12234" y="20781"/>
                      <a:pt x="12449" y="20584"/>
                      <a:pt x="12664" y="20370"/>
                    </a:cubicBezTo>
                    <a:cubicBezTo>
                      <a:pt x="13129" y="20137"/>
                      <a:pt x="13612" y="19940"/>
                      <a:pt x="14113" y="19761"/>
                    </a:cubicBezTo>
                    <a:cubicBezTo>
                      <a:pt x="15205" y="19314"/>
                      <a:pt x="16368" y="19028"/>
                      <a:pt x="17549" y="18902"/>
                    </a:cubicBezTo>
                    <a:cubicBezTo>
                      <a:pt x="17603" y="18902"/>
                      <a:pt x="17603" y="18813"/>
                      <a:pt x="17549" y="18813"/>
                    </a:cubicBezTo>
                    <a:cubicBezTo>
                      <a:pt x="17503" y="18812"/>
                      <a:pt x="17458" y="18811"/>
                      <a:pt x="17412" y="18811"/>
                    </a:cubicBezTo>
                    <a:cubicBezTo>
                      <a:pt x="16159" y="18811"/>
                      <a:pt x="15002" y="19277"/>
                      <a:pt x="13845" y="19743"/>
                    </a:cubicBezTo>
                    <a:cubicBezTo>
                      <a:pt x="13643" y="19819"/>
                      <a:pt x="13422" y="19895"/>
                      <a:pt x="13209" y="19984"/>
                    </a:cubicBezTo>
                    <a:lnTo>
                      <a:pt x="13209" y="19984"/>
                    </a:lnTo>
                    <a:cubicBezTo>
                      <a:pt x="13776" y="19692"/>
                      <a:pt x="14300" y="19324"/>
                      <a:pt x="14865" y="19010"/>
                    </a:cubicBezTo>
                    <a:cubicBezTo>
                      <a:pt x="15634" y="18580"/>
                      <a:pt x="16529" y="18526"/>
                      <a:pt x="17370" y="18526"/>
                    </a:cubicBezTo>
                    <a:cubicBezTo>
                      <a:pt x="17472" y="18526"/>
                      <a:pt x="17661" y="18522"/>
                      <a:pt x="17879" y="18522"/>
                    </a:cubicBezTo>
                    <a:cubicBezTo>
                      <a:pt x="18624" y="18522"/>
                      <a:pt x="19719" y="18575"/>
                      <a:pt x="18945" y="19045"/>
                    </a:cubicBezTo>
                    <a:cubicBezTo>
                      <a:pt x="17657" y="19833"/>
                      <a:pt x="16529" y="20065"/>
                      <a:pt x="15044" y="20101"/>
                    </a:cubicBezTo>
                    <a:cubicBezTo>
                      <a:pt x="14078" y="20119"/>
                      <a:pt x="13201" y="20244"/>
                      <a:pt x="12342" y="20745"/>
                    </a:cubicBezTo>
                    <a:cubicBezTo>
                      <a:pt x="12310" y="20761"/>
                      <a:pt x="12335" y="20820"/>
                      <a:pt x="12366" y="20820"/>
                    </a:cubicBezTo>
                    <a:cubicBezTo>
                      <a:pt x="12370" y="20820"/>
                      <a:pt x="12374" y="20819"/>
                      <a:pt x="12378" y="20817"/>
                    </a:cubicBezTo>
                    <a:cubicBezTo>
                      <a:pt x="13809" y="20262"/>
                      <a:pt x="15187" y="20298"/>
                      <a:pt x="16690" y="20173"/>
                    </a:cubicBezTo>
                    <a:cubicBezTo>
                      <a:pt x="17800" y="20083"/>
                      <a:pt x="18784" y="19296"/>
                      <a:pt x="19732" y="18777"/>
                    </a:cubicBezTo>
                    <a:cubicBezTo>
                      <a:pt x="19786" y="18741"/>
                      <a:pt x="19786" y="18652"/>
                      <a:pt x="19715" y="18616"/>
                    </a:cubicBezTo>
                    <a:cubicBezTo>
                      <a:pt x="18884" y="18485"/>
                      <a:pt x="18070" y="18371"/>
                      <a:pt x="17250" y="18371"/>
                    </a:cubicBezTo>
                    <a:cubicBezTo>
                      <a:pt x="16833" y="18371"/>
                      <a:pt x="16415" y="18400"/>
                      <a:pt x="15992" y="18473"/>
                    </a:cubicBezTo>
                    <a:cubicBezTo>
                      <a:pt x="15008" y="18634"/>
                      <a:pt x="14203" y="19260"/>
                      <a:pt x="13344" y="19779"/>
                    </a:cubicBezTo>
                    <a:cubicBezTo>
                      <a:pt x="13881" y="19296"/>
                      <a:pt x="14418" y="18813"/>
                      <a:pt x="14954" y="18312"/>
                    </a:cubicBezTo>
                    <a:cubicBezTo>
                      <a:pt x="15473" y="17829"/>
                      <a:pt x="15974" y="17363"/>
                      <a:pt x="16529" y="16934"/>
                    </a:cubicBezTo>
                    <a:cubicBezTo>
                      <a:pt x="16744" y="17041"/>
                      <a:pt x="16995" y="17077"/>
                      <a:pt x="17245" y="17077"/>
                    </a:cubicBezTo>
                    <a:cubicBezTo>
                      <a:pt x="17370" y="17059"/>
                      <a:pt x="17603" y="16934"/>
                      <a:pt x="17585" y="16755"/>
                    </a:cubicBezTo>
                    <a:cubicBezTo>
                      <a:pt x="17549" y="16594"/>
                      <a:pt x="17352" y="16558"/>
                      <a:pt x="17245" y="16522"/>
                    </a:cubicBezTo>
                    <a:lnTo>
                      <a:pt x="17138" y="16486"/>
                    </a:lnTo>
                    <a:cubicBezTo>
                      <a:pt x="17460" y="16272"/>
                      <a:pt x="17782" y="16039"/>
                      <a:pt x="18122" y="15860"/>
                    </a:cubicBezTo>
                    <a:cubicBezTo>
                      <a:pt x="18140" y="15878"/>
                      <a:pt x="18176" y="15896"/>
                      <a:pt x="18211" y="15896"/>
                    </a:cubicBezTo>
                    <a:lnTo>
                      <a:pt x="18283" y="15896"/>
                    </a:lnTo>
                    <a:cubicBezTo>
                      <a:pt x="18372" y="15950"/>
                      <a:pt x="18462" y="16003"/>
                      <a:pt x="18569" y="16039"/>
                    </a:cubicBezTo>
                    <a:cubicBezTo>
                      <a:pt x="18587" y="16039"/>
                      <a:pt x="18623" y="16039"/>
                      <a:pt x="18641" y="16021"/>
                    </a:cubicBezTo>
                    <a:lnTo>
                      <a:pt x="18712" y="16021"/>
                    </a:lnTo>
                    <a:cubicBezTo>
                      <a:pt x="19249" y="16952"/>
                      <a:pt x="20055" y="17829"/>
                      <a:pt x="21200" y="17846"/>
                    </a:cubicBezTo>
                    <a:cubicBezTo>
                      <a:pt x="21271" y="17846"/>
                      <a:pt x="21307" y="17775"/>
                      <a:pt x="21271" y="17721"/>
                    </a:cubicBezTo>
                    <a:cubicBezTo>
                      <a:pt x="21110" y="17292"/>
                      <a:pt x="20860" y="16916"/>
                      <a:pt x="20520" y="16612"/>
                    </a:cubicBezTo>
                    <a:lnTo>
                      <a:pt x="20520" y="16612"/>
                    </a:lnTo>
                    <a:cubicBezTo>
                      <a:pt x="20550" y="16613"/>
                      <a:pt x="20580" y="16613"/>
                      <a:pt x="20610" y="16613"/>
                    </a:cubicBezTo>
                    <a:cubicBezTo>
                      <a:pt x="21063" y="16613"/>
                      <a:pt x="21512" y="16488"/>
                      <a:pt x="21898" y="16236"/>
                    </a:cubicBezTo>
                    <a:cubicBezTo>
                      <a:pt x="21916" y="16218"/>
                      <a:pt x="21916" y="16182"/>
                      <a:pt x="21898" y="16164"/>
                    </a:cubicBezTo>
                    <a:cubicBezTo>
                      <a:pt x="21644" y="15639"/>
                      <a:pt x="21005" y="15483"/>
                      <a:pt x="20360" y="15483"/>
                    </a:cubicBezTo>
                    <a:cubicBezTo>
                      <a:pt x="20324" y="15483"/>
                      <a:pt x="20288" y="15483"/>
                      <a:pt x="20251" y="15484"/>
                    </a:cubicBezTo>
                    <a:lnTo>
                      <a:pt x="20502" y="15377"/>
                    </a:lnTo>
                    <a:cubicBezTo>
                      <a:pt x="20860" y="15234"/>
                      <a:pt x="21594" y="14965"/>
                      <a:pt x="21629" y="14482"/>
                    </a:cubicBezTo>
                    <a:cubicBezTo>
                      <a:pt x="21649" y="14167"/>
                      <a:pt x="21365" y="14079"/>
                      <a:pt x="21061" y="14079"/>
                    </a:cubicBezTo>
                    <a:cubicBezTo>
                      <a:pt x="20813" y="14079"/>
                      <a:pt x="20551" y="14138"/>
                      <a:pt x="20430" y="14178"/>
                    </a:cubicBezTo>
                    <a:cubicBezTo>
                      <a:pt x="20287" y="14232"/>
                      <a:pt x="20162" y="14285"/>
                      <a:pt x="20019" y="14357"/>
                    </a:cubicBezTo>
                    <a:cubicBezTo>
                      <a:pt x="20377" y="13963"/>
                      <a:pt x="20609" y="13498"/>
                      <a:pt x="20717" y="12997"/>
                    </a:cubicBezTo>
                    <a:cubicBezTo>
                      <a:pt x="20735" y="12961"/>
                      <a:pt x="20699" y="12907"/>
                      <a:pt x="20645" y="12907"/>
                    </a:cubicBezTo>
                    <a:cubicBezTo>
                      <a:pt x="20001" y="12907"/>
                      <a:pt x="19589" y="13319"/>
                      <a:pt x="19285" y="13838"/>
                    </a:cubicBezTo>
                    <a:cubicBezTo>
                      <a:pt x="19392" y="13194"/>
                      <a:pt x="19160" y="12532"/>
                      <a:pt x="18677" y="11887"/>
                    </a:cubicBezTo>
                    <a:cubicBezTo>
                      <a:pt x="18667" y="11868"/>
                      <a:pt x="18641" y="11853"/>
                      <a:pt x="18614" y="11853"/>
                    </a:cubicBezTo>
                    <a:cubicBezTo>
                      <a:pt x="18591" y="11853"/>
                      <a:pt x="18568" y="11863"/>
                      <a:pt x="18551" y="11887"/>
                    </a:cubicBezTo>
                    <a:cubicBezTo>
                      <a:pt x="18355" y="12371"/>
                      <a:pt x="18229" y="12872"/>
                      <a:pt x="18193" y="13391"/>
                    </a:cubicBezTo>
                    <a:cubicBezTo>
                      <a:pt x="18122" y="13265"/>
                      <a:pt x="18050" y="13140"/>
                      <a:pt x="17979" y="13015"/>
                    </a:cubicBezTo>
                    <a:cubicBezTo>
                      <a:pt x="17961" y="12997"/>
                      <a:pt x="17943" y="12979"/>
                      <a:pt x="17907" y="12979"/>
                    </a:cubicBezTo>
                    <a:cubicBezTo>
                      <a:pt x="17889" y="12961"/>
                      <a:pt x="17871" y="12961"/>
                      <a:pt x="17853" y="12961"/>
                    </a:cubicBezTo>
                    <a:lnTo>
                      <a:pt x="17818" y="12961"/>
                    </a:lnTo>
                    <a:cubicBezTo>
                      <a:pt x="17782" y="12961"/>
                      <a:pt x="17764" y="12979"/>
                      <a:pt x="17746" y="13015"/>
                    </a:cubicBezTo>
                    <a:cubicBezTo>
                      <a:pt x="17478" y="13838"/>
                      <a:pt x="17406" y="15001"/>
                      <a:pt x="18104" y="15627"/>
                    </a:cubicBezTo>
                    <a:cubicBezTo>
                      <a:pt x="18086" y="15645"/>
                      <a:pt x="18086" y="15681"/>
                      <a:pt x="18104" y="15717"/>
                    </a:cubicBezTo>
                    <a:cubicBezTo>
                      <a:pt x="17657" y="15932"/>
                      <a:pt x="17209" y="16182"/>
                      <a:pt x="16798" y="16451"/>
                    </a:cubicBezTo>
                    <a:cubicBezTo>
                      <a:pt x="16762" y="16469"/>
                      <a:pt x="16726" y="16469"/>
                      <a:pt x="16690" y="16504"/>
                    </a:cubicBezTo>
                    <a:cubicBezTo>
                      <a:pt x="16655" y="16504"/>
                      <a:pt x="16655" y="16540"/>
                      <a:pt x="16655" y="16558"/>
                    </a:cubicBezTo>
                    <a:cubicBezTo>
                      <a:pt x="16314" y="16791"/>
                      <a:pt x="15992" y="17041"/>
                      <a:pt x="15652" y="17310"/>
                    </a:cubicBezTo>
                    <a:cubicBezTo>
                      <a:pt x="15867" y="16987"/>
                      <a:pt x="15974" y="16576"/>
                      <a:pt x="15796" y="16254"/>
                    </a:cubicBezTo>
                    <a:cubicBezTo>
                      <a:pt x="15775" y="16233"/>
                      <a:pt x="15754" y="16224"/>
                      <a:pt x="15733" y="16224"/>
                    </a:cubicBezTo>
                    <a:cubicBezTo>
                      <a:pt x="15718" y="16224"/>
                      <a:pt x="15703" y="16228"/>
                      <a:pt x="15688" y="16236"/>
                    </a:cubicBezTo>
                    <a:cubicBezTo>
                      <a:pt x="15384" y="16558"/>
                      <a:pt x="15259" y="17005"/>
                      <a:pt x="15366" y="17435"/>
                    </a:cubicBezTo>
                    <a:cubicBezTo>
                      <a:pt x="15348" y="17471"/>
                      <a:pt x="15312" y="17524"/>
                      <a:pt x="15294" y="17578"/>
                    </a:cubicBezTo>
                    <a:cubicBezTo>
                      <a:pt x="15294" y="17596"/>
                      <a:pt x="15294" y="17614"/>
                      <a:pt x="15294" y="17614"/>
                    </a:cubicBezTo>
                    <a:cubicBezTo>
                      <a:pt x="14346" y="18437"/>
                      <a:pt x="13451" y="19332"/>
                      <a:pt x="12592" y="20155"/>
                    </a:cubicBezTo>
                    <a:lnTo>
                      <a:pt x="12539" y="20191"/>
                    </a:lnTo>
                    <a:cubicBezTo>
                      <a:pt x="12521" y="20191"/>
                      <a:pt x="12521" y="20209"/>
                      <a:pt x="12521" y="20226"/>
                    </a:cubicBezTo>
                    <a:lnTo>
                      <a:pt x="12199" y="20531"/>
                    </a:lnTo>
                    <a:cubicBezTo>
                      <a:pt x="12073" y="20638"/>
                      <a:pt x="11948" y="20745"/>
                      <a:pt x="11841" y="20889"/>
                    </a:cubicBezTo>
                    <a:cubicBezTo>
                      <a:pt x="11769" y="20960"/>
                      <a:pt x="11680" y="21050"/>
                      <a:pt x="11590" y="21139"/>
                    </a:cubicBezTo>
                    <a:cubicBezTo>
                      <a:pt x="12002" y="20334"/>
                      <a:pt x="12324" y="19475"/>
                      <a:pt x="12539" y="18598"/>
                    </a:cubicBezTo>
                    <a:cubicBezTo>
                      <a:pt x="12664" y="18133"/>
                      <a:pt x="12807" y="17632"/>
                      <a:pt x="12932" y="17131"/>
                    </a:cubicBezTo>
                    <a:cubicBezTo>
                      <a:pt x="13129" y="17041"/>
                      <a:pt x="13308" y="16916"/>
                      <a:pt x="13433" y="16737"/>
                    </a:cubicBezTo>
                    <a:cubicBezTo>
                      <a:pt x="13577" y="16576"/>
                      <a:pt x="13666" y="16379"/>
                      <a:pt x="13666" y="16164"/>
                    </a:cubicBezTo>
                    <a:cubicBezTo>
                      <a:pt x="13653" y="16112"/>
                      <a:pt x="13621" y="16079"/>
                      <a:pt x="13583" y="16079"/>
                    </a:cubicBezTo>
                    <a:cubicBezTo>
                      <a:pt x="13570" y="16079"/>
                      <a:pt x="13555" y="16083"/>
                      <a:pt x="13541" y="16093"/>
                    </a:cubicBezTo>
                    <a:cubicBezTo>
                      <a:pt x="13362" y="16218"/>
                      <a:pt x="13201" y="16379"/>
                      <a:pt x="13075" y="16558"/>
                    </a:cubicBezTo>
                    <a:cubicBezTo>
                      <a:pt x="13254" y="15878"/>
                      <a:pt x="13362" y="15198"/>
                      <a:pt x="13415" y="14500"/>
                    </a:cubicBezTo>
                    <a:cubicBezTo>
                      <a:pt x="13429" y="14507"/>
                      <a:pt x="13444" y="14511"/>
                      <a:pt x="13460" y="14511"/>
                    </a:cubicBezTo>
                    <a:cubicBezTo>
                      <a:pt x="13488" y="14511"/>
                      <a:pt x="13518" y="14498"/>
                      <a:pt x="13541" y="14464"/>
                    </a:cubicBezTo>
                    <a:lnTo>
                      <a:pt x="13648" y="14303"/>
                    </a:lnTo>
                    <a:cubicBezTo>
                      <a:pt x="13684" y="14250"/>
                      <a:pt x="13720" y="14178"/>
                      <a:pt x="13755" y="14124"/>
                    </a:cubicBezTo>
                    <a:cubicBezTo>
                      <a:pt x="14722" y="13856"/>
                      <a:pt x="15688" y="12782"/>
                      <a:pt x="15330" y="11780"/>
                    </a:cubicBezTo>
                    <a:cubicBezTo>
                      <a:pt x="15323" y="11759"/>
                      <a:pt x="15302" y="11749"/>
                      <a:pt x="15282" y="11749"/>
                    </a:cubicBezTo>
                    <a:cubicBezTo>
                      <a:pt x="15250" y="11749"/>
                      <a:pt x="15219" y="11772"/>
                      <a:pt x="15241" y="11816"/>
                    </a:cubicBezTo>
                    <a:cubicBezTo>
                      <a:pt x="15545" y="12728"/>
                      <a:pt x="14686" y="13480"/>
                      <a:pt x="13899" y="13892"/>
                    </a:cubicBezTo>
                    <a:cubicBezTo>
                      <a:pt x="13934" y="13784"/>
                      <a:pt x="13988" y="13677"/>
                      <a:pt x="14042" y="13587"/>
                    </a:cubicBezTo>
                    <a:cubicBezTo>
                      <a:pt x="14060" y="13552"/>
                      <a:pt x="14078" y="13516"/>
                      <a:pt x="14095" y="13480"/>
                    </a:cubicBezTo>
                    <a:cubicBezTo>
                      <a:pt x="14095" y="13462"/>
                      <a:pt x="14095" y="13444"/>
                      <a:pt x="14095" y="13426"/>
                    </a:cubicBezTo>
                    <a:cubicBezTo>
                      <a:pt x="14811" y="12925"/>
                      <a:pt x="15205" y="12084"/>
                      <a:pt x="15133" y="11207"/>
                    </a:cubicBezTo>
                    <a:cubicBezTo>
                      <a:pt x="15133" y="11178"/>
                      <a:pt x="15110" y="11149"/>
                      <a:pt x="15081" y="11149"/>
                    </a:cubicBezTo>
                    <a:cubicBezTo>
                      <a:pt x="15075" y="11149"/>
                      <a:pt x="15068" y="11150"/>
                      <a:pt x="15062" y="11154"/>
                    </a:cubicBezTo>
                    <a:cubicBezTo>
                      <a:pt x="14793" y="11225"/>
                      <a:pt x="14561" y="11404"/>
                      <a:pt x="14418" y="11637"/>
                    </a:cubicBezTo>
                    <a:cubicBezTo>
                      <a:pt x="14436" y="11333"/>
                      <a:pt x="14436" y="11046"/>
                      <a:pt x="14418" y="10742"/>
                    </a:cubicBezTo>
                    <a:cubicBezTo>
                      <a:pt x="14418" y="10713"/>
                      <a:pt x="14394" y="10684"/>
                      <a:pt x="14356" y="10684"/>
                    </a:cubicBezTo>
                    <a:cubicBezTo>
                      <a:pt x="14347" y="10684"/>
                      <a:pt x="14338" y="10685"/>
                      <a:pt x="14328" y="10688"/>
                    </a:cubicBezTo>
                    <a:cubicBezTo>
                      <a:pt x="13917" y="10849"/>
                      <a:pt x="13594" y="11207"/>
                      <a:pt x="13487" y="11637"/>
                    </a:cubicBezTo>
                    <a:cubicBezTo>
                      <a:pt x="13403" y="11469"/>
                      <a:pt x="13066" y="10993"/>
                      <a:pt x="12838" y="10993"/>
                    </a:cubicBezTo>
                    <a:cubicBezTo>
                      <a:pt x="12775" y="10993"/>
                      <a:pt x="12720" y="11029"/>
                      <a:pt x="12682" y="11118"/>
                    </a:cubicBezTo>
                    <a:cubicBezTo>
                      <a:pt x="12664" y="11046"/>
                      <a:pt x="12646" y="10975"/>
                      <a:pt x="12646" y="10903"/>
                    </a:cubicBezTo>
                    <a:cubicBezTo>
                      <a:pt x="12646" y="10855"/>
                      <a:pt x="12606" y="10832"/>
                      <a:pt x="12569" y="10832"/>
                    </a:cubicBezTo>
                    <a:cubicBezTo>
                      <a:pt x="12551" y="10832"/>
                      <a:pt x="12533" y="10838"/>
                      <a:pt x="12521" y="10849"/>
                    </a:cubicBezTo>
                    <a:cubicBezTo>
                      <a:pt x="11912" y="11368"/>
                      <a:pt x="11948" y="13068"/>
                      <a:pt x="12682" y="13570"/>
                    </a:cubicBezTo>
                    <a:cubicBezTo>
                      <a:pt x="12360" y="13480"/>
                      <a:pt x="12073" y="13319"/>
                      <a:pt x="11841" y="13086"/>
                    </a:cubicBezTo>
                    <a:cubicBezTo>
                      <a:pt x="11680" y="12925"/>
                      <a:pt x="11572" y="12711"/>
                      <a:pt x="11536" y="12478"/>
                    </a:cubicBezTo>
                    <a:cubicBezTo>
                      <a:pt x="11519" y="12209"/>
                      <a:pt x="11680" y="11995"/>
                      <a:pt x="11805" y="11762"/>
                    </a:cubicBezTo>
                    <a:cubicBezTo>
                      <a:pt x="11805" y="11733"/>
                      <a:pt x="11793" y="11704"/>
                      <a:pt x="11769" y="11704"/>
                    </a:cubicBezTo>
                    <a:cubicBezTo>
                      <a:pt x="11764" y="11704"/>
                      <a:pt x="11758" y="11705"/>
                      <a:pt x="11751" y="11708"/>
                    </a:cubicBezTo>
                    <a:cubicBezTo>
                      <a:pt x="11340" y="11995"/>
                      <a:pt x="11322" y="12532"/>
                      <a:pt x="11554" y="12943"/>
                    </a:cubicBezTo>
                    <a:cubicBezTo>
                      <a:pt x="11823" y="13391"/>
                      <a:pt x="12306" y="13659"/>
                      <a:pt x="12825" y="13677"/>
                    </a:cubicBezTo>
                    <a:cubicBezTo>
                      <a:pt x="12843" y="13677"/>
                      <a:pt x="12843" y="13677"/>
                      <a:pt x="12861" y="13659"/>
                    </a:cubicBezTo>
                    <a:cubicBezTo>
                      <a:pt x="12897" y="13677"/>
                      <a:pt x="12932" y="13695"/>
                      <a:pt x="12986" y="13695"/>
                    </a:cubicBezTo>
                    <a:cubicBezTo>
                      <a:pt x="13022" y="13874"/>
                      <a:pt x="13058" y="14053"/>
                      <a:pt x="13075" y="14232"/>
                    </a:cubicBezTo>
                    <a:cubicBezTo>
                      <a:pt x="13086" y="14284"/>
                      <a:pt x="13133" y="14312"/>
                      <a:pt x="13174" y="14312"/>
                    </a:cubicBezTo>
                    <a:cubicBezTo>
                      <a:pt x="13203" y="14312"/>
                      <a:pt x="13229" y="14297"/>
                      <a:pt x="13237" y="14267"/>
                    </a:cubicBezTo>
                    <a:cubicBezTo>
                      <a:pt x="13254" y="14267"/>
                      <a:pt x="13272" y="14250"/>
                      <a:pt x="13290" y="14232"/>
                    </a:cubicBezTo>
                    <a:lnTo>
                      <a:pt x="13290" y="14232"/>
                    </a:lnTo>
                    <a:cubicBezTo>
                      <a:pt x="13165" y="15592"/>
                      <a:pt x="12914" y="16934"/>
                      <a:pt x="12539" y="18240"/>
                    </a:cubicBezTo>
                    <a:cubicBezTo>
                      <a:pt x="12610" y="17739"/>
                      <a:pt x="12592" y="17238"/>
                      <a:pt x="12521" y="16737"/>
                    </a:cubicBezTo>
                    <a:cubicBezTo>
                      <a:pt x="12342" y="15592"/>
                      <a:pt x="11340" y="15108"/>
                      <a:pt x="10839" y="14142"/>
                    </a:cubicBezTo>
                    <a:cubicBezTo>
                      <a:pt x="10832" y="14123"/>
                      <a:pt x="10817" y="14116"/>
                      <a:pt x="10801" y="14116"/>
                    </a:cubicBezTo>
                    <a:cubicBezTo>
                      <a:pt x="10771" y="14116"/>
                      <a:pt x="10737" y="14143"/>
                      <a:pt x="10749" y="14178"/>
                    </a:cubicBezTo>
                    <a:cubicBezTo>
                      <a:pt x="11018" y="15270"/>
                      <a:pt x="10892" y="16397"/>
                      <a:pt x="11035" y="17506"/>
                    </a:cubicBezTo>
                    <a:cubicBezTo>
                      <a:pt x="11179" y="18688"/>
                      <a:pt x="11751" y="19636"/>
                      <a:pt x="11536" y="20871"/>
                    </a:cubicBezTo>
                    <a:cubicBezTo>
                      <a:pt x="11393" y="21157"/>
                      <a:pt x="11250" y="21443"/>
                      <a:pt x="11089" y="21712"/>
                    </a:cubicBezTo>
                    <a:cubicBezTo>
                      <a:pt x="10588" y="22302"/>
                      <a:pt x="10159" y="22947"/>
                      <a:pt x="9783" y="23627"/>
                    </a:cubicBezTo>
                    <a:cubicBezTo>
                      <a:pt x="9675" y="22768"/>
                      <a:pt x="9586" y="21891"/>
                      <a:pt x="9496" y="21032"/>
                    </a:cubicBezTo>
                    <a:cubicBezTo>
                      <a:pt x="9765" y="20656"/>
                      <a:pt x="9872" y="20191"/>
                      <a:pt x="9801" y="19743"/>
                    </a:cubicBezTo>
                    <a:cubicBezTo>
                      <a:pt x="9789" y="19709"/>
                      <a:pt x="9763" y="19689"/>
                      <a:pt x="9736" y="19689"/>
                    </a:cubicBezTo>
                    <a:cubicBezTo>
                      <a:pt x="9721" y="19689"/>
                      <a:pt x="9706" y="19695"/>
                      <a:pt x="9693" y="19708"/>
                    </a:cubicBezTo>
                    <a:cubicBezTo>
                      <a:pt x="9568" y="19797"/>
                      <a:pt x="9479" y="19922"/>
                      <a:pt x="9407" y="20065"/>
                    </a:cubicBezTo>
                    <a:cubicBezTo>
                      <a:pt x="9317" y="19010"/>
                      <a:pt x="9246" y="17954"/>
                      <a:pt x="9210" y="16916"/>
                    </a:cubicBezTo>
                    <a:cubicBezTo>
                      <a:pt x="9192" y="16647"/>
                      <a:pt x="9192" y="16397"/>
                      <a:pt x="9192" y="16129"/>
                    </a:cubicBezTo>
                    <a:cubicBezTo>
                      <a:pt x="9550" y="15753"/>
                      <a:pt x="9747" y="15252"/>
                      <a:pt x="9711" y="14715"/>
                    </a:cubicBezTo>
                    <a:cubicBezTo>
                      <a:pt x="9711" y="14676"/>
                      <a:pt x="9674" y="14647"/>
                      <a:pt x="9640" y="14647"/>
                    </a:cubicBezTo>
                    <a:cubicBezTo>
                      <a:pt x="9627" y="14647"/>
                      <a:pt x="9614" y="14651"/>
                      <a:pt x="9604" y="14661"/>
                    </a:cubicBezTo>
                    <a:cubicBezTo>
                      <a:pt x="9407" y="14858"/>
                      <a:pt x="9264" y="15091"/>
                      <a:pt x="9192" y="15341"/>
                    </a:cubicBezTo>
                    <a:cubicBezTo>
                      <a:pt x="9192" y="15001"/>
                      <a:pt x="9210" y="14661"/>
                      <a:pt x="9210" y="14321"/>
                    </a:cubicBezTo>
                    <a:cubicBezTo>
                      <a:pt x="9210" y="14303"/>
                      <a:pt x="9210" y="14303"/>
                      <a:pt x="9210" y="14303"/>
                    </a:cubicBezTo>
                    <a:cubicBezTo>
                      <a:pt x="9317" y="12299"/>
                      <a:pt x="10320" y="10474"/>
                      <a:pt x="11411" y="8827"/>
                    </a:cubicBezTo>
                    <a:cubicBezTo>
                      <a:pt x="12234" y="7593"/>
                      <a:pt x="13362" y="6590"/>
                      <a:pt x="13917" y="5195"/>
                    </a:cubicBezTo>
                    <a:lnTo>
                      <a:pt x="13917" y="5195"/>
                    </a:lnTo>
                    <a:cubicBezTo>
                      <a:pt x="13934" y="5409"/>
                      <a:pt x="13917" y="5642"/>
                      <a:pt x="13827" y="5839"/>
                    </a:cubicBezTo>
                    <a:cubicBezTo>
                      <a:pt x="13755" y="6107"/>
                      <a:pt x="13684" y="6358"/>
                      <a:pt x="13594" y="6626"/>
                    </a:cubicBezTo>
                    <a:cubicBezTo>
                      <a:pt x="13326" y="7378"/>
                      <a:pt x="12968" y="8094"/>
                      <a:pt x="12539" y="8756"/>
                    </a:cubicBezTo>
                    <a:cubicBezTo>
                      <a:pt x="11841" y="9901"/>
                      <a:pt x="10749" y="10760"/>
                      <a:pt x="9944" y="11816"/>
                    </a:cubicBezTo>
                    <a:cubicBezTo>
                      <a:pt x="9930" y="11843"/>
                      <a:pt x="9959" y="11881"/>
                      <a:pt x="9989" y="11881"/>
                    </a:cubicBezTo>
                    <a:cubicBezTo>
                      <a:pt x="9998" y="11881"/>
                      <a:pt x="10007" y="11878"/>
                      <a:pt x="10015" y="11869"/>
                    </a:cubicBezTo>
                    <a:cubicBezTo>
                      <a:pt x="12055" y="9919"/>
                      <a:pt x="13952" y="7628"/>
                      <a:pt x="14167" y="4694"/>
                    </a:cubicBezTo>
                    <a:cubicBezTo>
                      <a:pt x="14167" y="4646"/>
                      <a:pt x="14135" y="4622"/>
                      <a:pt x="14098" y="4622"/>
                    </a:cubicBezTo>
                    <a:cubicBezTo>
                      <a:pt x="14080" y="4622"/>
                      <a:pt x="14060" y="4628"/>
                      <a:pt x="14042" y="4640"/>
                    </a:cubicBezTo>
                    <a:cubicBezTo>
                      <a:pt x="13111" y="5767"/>
                      <a:pt x="11930" y="6644"/>
                      <a:pt x="11035" y="7789"/>
                    </a:cubicBezTo>
                    <a:cubicBezTo>
                      <a:pt x="10159" y="8953"/>
                      <a:pt x="9711" y="10420"/>
                      <a:pt x="9550" y="11834"/>
                    </a:cubicBezTo>
                    <a:cubicBezTo>
                      <a:pt x="9550" y="11869"/>
                      <a:pt x="9568" y="11887"/>
                      <a:pt x="9586" y="11887"/>
                    </a:cubicBezTo>
                    <a:cubicBezTo>
                      <a:pt x="9479" y="12174"/>
                      <a:pt x="9389" y="12460"/>
                      <a:pt x="9317" y="12764"/>
                    </a:cubicBezTo>
                    <a:cubicBezTo>
                      <a:pt x="9461" y="10975"/>
                      <a:pt x="9693" y="9221"/>
                      <a:pt x="9908" y="7449"/>
                    </a:cubicBezTo>
                    <a:cubicBezTo>
                      <a:pt x="10212" y="7127"/>
                      <a:pt x="10409" y="6734"/>
                      <a:pt x="10481" y="6304"/>
                    </a:cubicBezTo>
                    <a:cubicBezTo>
                      <a:pt x="10481" y="6260"/>
                      <a:pt x="10432" y="6228"/>
                      <a:pt x="10395" y="6228"/>
                    </a:cubicBezTo>
                    <a:cubicBezTo>
                      <a:pt x="10387" y="6228"/>
                      <a:pt x="10380" y="6229"/>
                      <a:pt x="10373" y="6233"/>
                    </a:cubicBezTo>
                    <a:cubicBezTo>
                      <a:pt x="10230" y="6322"/>
                      <a:pt x="10087" y="6447"/>
                      <a:pt x="9998" y="6608"/>
                    </a:cubicBezTo>
                    <a:cubicBezTo>
                      <a:pt x="10051" y="6161"/>
                      <a:pt x="10105" y="5696"/>
                      <a:pt x="10141" y="5248"/>
                    </a:cubicBezTo>
                    <a:cubicBezTo>
                      <a:pt x="10159" y="5230"/>
                      <a:pt x="10176" y="5212"/>
                      <a:pt x="10176" y="5177"/>
                    </a:cubicBezTo>
                    <a:cubicBezTo>
                      <a:pt x="10176" y="5159"/>
                      <a:pt x="10159" y="5141"/>
                      <a:pt x="10159" y="5105"/>
                    </a:cubicBezTo>
                    <a:lnTo>
                      <a:pt x="10159" y="4980"/>
                    </a:lnTo>
                    <a:cubicBezTo>
                      <a:pt x="10552" y="4855"/>
                      <a:pt x="10839" y="4515"/>
                      <a:pt x="10946" y="4121"/>
                    </a:cubicBezTo>
                    <a:lnTo>
                      <a:pt x="11018" y="4103"/>
                    </a:lnTo>
                    <a:cubicBezTo>
                      <a:pt x="11277" y="4299"/>
                      <a:pt x="11567" y="4367"/>
                      <a:pt x="11871" y="4367"/>
                    </a:cubicBezTo>
                    <a:cubicBezTo>
                      <a:pt x="12538" y="4367"/>
                      <a:pt x="13275" y="4042"/>
                      <a:pt x="13919" y="4042"/>
                    </a:cubicBezTo>
                    <a:cubicBezTo>
                      <a:pt x="13973" y="4042"/>
                      <a:pt x="14026" y="4044"/>
                      <a:pt x="14078" y="4049"/>
                    </a:cubicBezTo>
                    <a:cubicBezTo>
                      <a:pt x="14131" y="4049"/>
                      <a:pt x="14167" y="3996"/>
                      <a:pt x="14149" y="3942"/>
                    </a:cubicBezTo>
                    <a:cubicBezTo>
                      <a:pt x="14052" y="3407"/>
                      <a:pt x="13513" y="3239"/>
                      <a:pt x="13014" y="3239"/>
                    </a:cubicBezTo>
                    <a:cubicBezTo>
                      <a:pt x="12962" y="3239"/>
                      <a:pt x="12911" y="3241"/>
                      <a:pt x="12861" y="3244"/>
                    </a:cubicBezTo>
                    <a:cubicBezTo>
                      <a:pt x="13362" y="2850"/>
                      <a:pt x="13630" y="2313"/>
                      <a:pt x="13934" y="1777"/>
                    </a:cubicBezTo>
                    <a:cubicBezTo>
                      <a:pt x="13952" y="1723"/>
                      <a:pt x="13934" y="1669"/>
                      <a:pt x="13881" y="1651"/>
                    </a:cubicBezTo>
                    <a:cubicBezTo>
                      <a:pt x="13737" y="1641"/>
                      <a:pt x="13590" y="1633"/>
                      <a:pt x="13443" y="1633"/>
                    </a:cubicBezTo>
                    <a:cubicBezTo>
                      <a:pt x="13058" y="1633"/>
                      <a:pt x="12676" y="1692"/>
                      <a:pt x="12378" y="1938"/>
                    </a:cubicBezTo>
                    <a:cubicBezTo>
                      <a:pt x="12503" y="1598"/>
                      <a:pt x="12521" y="1222"/>
                      <a:pt x="12449" y="864"/>
                    </a:cubicBezTo>
                    <a:cubicBezTo>
                      <a:pt x="12449" y="843"/>
                      <a:pt x="12437" y="834"/>
                      <a:pt x="12419" y="834"/>
                    </a:cubicBezTo>
                    <a:cubicBezTo>
                      <a:pt x="12407" y="834"/>
                      <a:pt x="12392" y="839"/>
                      <a:pt x="12378" y="846"/>
                    </a:cubicBezTo>
                    <a:lnTo>
                      <a:pt x="12288" y="900"/>
                    </a:lnTo>
                    <a:cubicBezTo>
                      <a:pt x="12342" y="703"/>
                      <a:pt x="12431" y="685"/>
                      <a:pt x="12431" y="524"/>
                    </a:cubicBezTo>
                    <a:cubicBezTo>
                      <a:pt x="12431" y="488"/>
                      <a:pt x="12413" y="452"/>
                      <a:pt x="12378" y="452"/>
                    </a:cubicBezTo>
                    <a:cubicBezTo>
                      <a:pt x="12284" y="428"/>
                      <a:pt x="12195" y="417"/>
                      <a:pt x="12110" y="417"/>
                    </a:cubicBezTo>
                    <a:cubicBezTo>
                      <a:pt x="11632" y="417"/>
                      <a:pt x="11302" y="781"/>
                      <a:pt x="11089" y="1222"/>
                    </a:cubicBezTo>
                    <a:cubicBezTo>
                      <a:pt x="11035" y="828"/>
                      <a:pt x="10910" y="452"/>
                      <a:pt x="10874" y="77"/>
                    </a:cubicBezTo>
                    <a:cubicBezTo>
                      <a:pt x="10860" y="32"/>
                      <a:pt x="10833" y="0"/>
                      <a:pt x="1079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38"/>
              <p:cNvSpPr/>
              <p:nvPr/>
            </p:nvSpPr>
            <p:spPr>
              <a:xfrm>
                <a:off x="598525" y="156882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992" y="0"/>
                    </a:moveTo>
                    <a:cubicBezTo>
                      <a:pt x="598" y="430"/>
                      <a:pt x="276" y="913"/>
                      <a:pt x="25" y="1414"/>
                    </a:cubicBezTo>
                    <a:cubicBezTo>
                      <a:pt x="0" y="1439"/>
                      <a:pt x="28" y="1464"/>
                      <a:pt x="54" y="1464"/>
                    </a:cubicBezTo>
                    <a:cubicBezTo>
                      <a:pt x="64" y="1464"/>
                      <a:pt x="74" y="1460"/>
                      <a:pt x="79" y="1450"/>
                    </a:cubicBezTo>
                    <a:cubicBezTo>
                      <a:pt x="383" y="966"/>
                      <a:pt x="795" y="555"/>
                      <a:pt x="1045" y="54"/>
                    </a:cubicBezTo>
                    <a:cubicBezTo>
                      <a:pt x="1058" y="28"/>
                      <a:pt x="1044" y="3"/>
                      <a:pt x="1022" y="3"/>
                    </a:cubicBezTo>
                    <a:cubicBezTo>
                      <a:pt x="1013" y="3"/>
                      <a:pt x="1002" y="8"/>
                      <a:pt x="992" y="18"/>
                    </a:cubicBez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38"/>
              <p:cNvSpPr/>
              <p:nvPr/>
            </p:nvSpPr>
            <p:spPr>
              <a:xfrm>
                <a:off x="392225" y="1621750"/>
                <a:ext cx="22375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80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5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38"/>
              <p:cNvSpPr/>
              <p:nvPr/>
            </p:nvSpPr>
            <p:spPr>
              <a:xfrm>
                <a:off x="471650" y="14547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38"/>
              <p:cNvSpPr/>
              <p:nvPr/>
            </p:nvSpPr>
            <p:spPr>
              <a:xfrm>
                <a:off x="292475" y="1101100"/>
                <a:ext cx="3012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1" y="710"/>
                      <a:pt x="1168" y="712"/>
                      <a:pt x="1173" y="712"/>
                    </a:cubicBezTo>
                    <a:cubicBezTo>
                      <a:pt x="1196" y="712"/>
                      <a:pt x="1205" y="685"/>
                      <a:pt x="1190" y="671"/>
                    </a:cubicBezTo>
                    <a:cubicBezTo>
                      <a:pt x="868" y="385"/>
                      <a:pt x="457" y="241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38"/>
              <p:cNvSpPr/>
              <p:nvPr/>
            </p:nvSpPr>
            <p:spPr>
              <a:xfrm>
                <a:off x="492675" y="8713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5" y="323"/>
                      <a:pt x="824" y="197"/>
                      <a:pt x="859" y="72"/>
                    </a:cubicBezTo>
                    <a:cubicBezTo>
                      <a:pt x="859" y="36"/>
                      <a:pt x="841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38"/>
              <p:cNvSpPr/>
              <p:nvPr/>
            </p:nvSpPr>
            <p:spPr>
              <a:xfrm>
                <a:off x="315725" y="10270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4" y="348"/>
                    </a:cubicBezTo>
                    <a:cubicBezTo>
                      <a:pt x="577" y="348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6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6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38"/>
              <p:cNvSpPr/>
              <p:nvPr/>
            </p:nvSpPr>
            <p:spPr>
              <a:xfrm>
                <a:off x="691900" y="11538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78" y="1"/>
                    </a:moveTo>
                    <a:cubicBezTo>
                      <a:pt x="42" y="1"/>
                      <a:pt x="1" y="28"/>
                      <a:pt x="13" y="63"/>
                    </a:cubicBezTo>
                    <a:cubicBezTo>
                      <a:pt x="66" y="188"/>
                      <a:pt x="138" y="296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9" y="535"/>
                      <a:pt x="586" y="533"/>
                      <a:pt x="603" y="528"/>
                    </a:cubicBezTo>
                    <a:cubicBezTo>
                      <a:pt x="639" y="510"/>
                      <a:pt x="657" y="475"/>
                      <a:pt x="639" y="439"/>
                    </a:cubicBezTo>
                    <a:cubicBezTo>
                      <a:pt x="585" y="349"/>
                      <a:pt x="460" y="331"/>
                      <a:pt x="370" y="278"/>
                    </a:cubicBezTo>
                    <a:lnTo>
                      <a:pt x="353" y="278"/>
                    </a:lnTo>
                    <a:cubicBezTo>
                      <a:pt x="263" y="224"/>
                      <a:pt x="174" y="135"/>
                      <a:pt x="120" y="27"/>
                    </a:cubicBezTo>
                    <a:cubicBezTo>
                      <a:pt x="114" y="9"/>
                      <a:pt x="97" y="1"/>
                      <a:pt x="7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38"/>
              <p:cNvSpPr/>
              <p:nvPr/>
            </p:nvSpPr>
            <p:spPr>
              <a:xfrm>
                <a:off x="347725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38"/>
              <p:cNvSpPr/>
              <p:nvPr/>
            </p:nvSpPr>
            <p:spPr>
              <a:xfrm>
                <a:off x="468950" y="8926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cubicBezTo>
                      <a:pt x="359" y="150"/>
                      <a:pt x="412" y="472"/>
                      <a:pt x="430" y="776"/>
                    </a:cubicBezTo>
                    <a:cubicBezTo>
                      <a:pt x="269" y="597"/>
                      <a:pt x="162" y="364"/>
                      <a:pt x="126" y="132"/>
                    </a:cubicBezTo>
                    <a:close/>
                    <a:moveTo>
                      <a:pt x="145" y="0"/>
                    </a:moveTo>
                    <a:cubicBezTo>
                      <a:pt x="122" y="0"/>
                      <a:pt x="98" y="2"/>
                      <a:pt x="72" y="7"/>
                    </a:cubicBezTo>
                    <a:cubicBezTo>
                      <a:pt x="37" y="7"/>
                      <a:pt x="1" y="24"/>
                      <a:pt x="1" y="60"/>
                    </a:cubicBezTo>
                    <a:cubicBezTo>
                      <a:pt x="37" y="382"/>
                      <a:pt x="198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1" y="1268"/>
                    </a:cubicBezTo>
                    <a:cubicBezTo>
                      <a:pt x="506" y="1268"/>
                      <a:pt x="520" y="1259"/>
                      <a:pt x="520" y="1241"/>
                    </a:cubicBezTo>
                    <a:cubicBezTo>
                      <a:pt x="520" y="1170"/>
                      <a:pt x="538" y="1080"/>
                      <a:pt x="556" y="973"/>
                    </a:cubicBezTo>
                    <a:cubicBezTo>
                      <a:pt x="574" y="955"/>
                      <a:pt x="574" y="937"/>
                      <a:pt x="556" y="901"/>
                    </a:cubicBezTo>
                    <a:cubicBezTo>
                      <a:pt x="556" y="514"/>
                      <a:pt x="508" y="0"/>
                      <a:pt x="1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38"/>
              <p:cNvSpPr/>
              <p:nvPr/>
            </p:nvSpPr>
            <p:spPr>
              <a:xfrm>
                <a:off x="667600" y="16105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7" y="5776"/>
                      <a:pt x="9467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20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9"/>
                    </a:cubicBezTo>
                    <a:cubicBezTo>
                      <a:pt x="9574" y="10179"/>
                      <a:pt x="9413" y="10519"/>
                      <a:pt x="9216" y="10823"/>
                    </a:cubicBezTo>
                    <a:cubicBezTo>
                      <a:pt x="9324" y="10376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lnTo>
                      <a:pt x="11740" y="11288"/>
                    </a:ln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80" y="11718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cubicBezTo>
                      <a:pt x="10899" y="14581"/>
                      <a:pt x="11185" y="14939"/>
                      <a:pt x="11256" y="15350"/>
                    </a:cubicBezTo>
                    <a:cubicBezTo>
                      <a:pt x="10899" y="15154"/>
                      <a:pt x="10702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59" y="13525"/>
                      <a:pt x="12366" y="13650"/>
                      <a:pt x="12491" y="13740"/>
                    </a:cubicBezTo>
                    <a:cubicBezTo>
                      <a:pt x="12813" y="14205"/>
                      <a:pt x="13153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2" y="16651"/>
                      <a:pt x="15418" y="16613"/>
                      <a:pt x="15390" y="16585"/>
                    </a:cubicBezTo>
                    <a:cubicBezTo>
                      <a:pt x="14925" y="16012"/>
                      <a:pt x="14299" y="15655"/>
                      <a:pt x="13798" y="15118"/>
                    </a:cubicBezTo>
                    <a:cubicBezTo>
                      <a:pt x="13493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47" y="14456"/>
                      <a:pt x="13851" y="14635"/>
                    </a:cubicBezTo>
                    <a:cubicBezTo>
                      <a:pt x="15140" y="15350"/>
                      <a:pt x="15855" y="16245"/>
                      <a:pt x="16714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5" y="17766"/>
                      <a:pt x="15140" y="17140"/>
                      <a:pt x="14567" y="16639"/>
                    </a:cubicBezTo>
                    <a:cubicBezTo>
                      <a:pt x="13654" y="15816"/>
                      <a:pt x="12885" y="14831"/>
                      <a:pt x="12312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23" y="18894"/>
                    </a:moveTo>
                    <a:cubicBezTo>
                      <a:pt x="9020" y="19234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3"/>
                    </a:cubicBezTo>
                    <a:lnTo>
                      <a:pt x="16213" y="20093"/>
                    </a:lnTo>
                    <a:cubicBezTo>
                      <a:pt x="16195" y="20093"/>
                      <a:pt x="16178" y="20093"/>
                      <a:pt x="16160" y="20110"/>
                    </a:cubicBezTo>
                    <a:cubicBezTo>
                      <a:pt x="16142" y="20075"/>
                      <a:pt x="16124" y="20021"/>
                      <a:pt x="16106" y="19985"/>
                    </a:cubicBez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6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5"/>
                    </a:cubicBezTo>
                    <a:cubicBezTo>
                      <a:pt x="16034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4"/>
                      <a:pt x="16500" y="20647"/>
                    </a:cubicBezTo>
                    <a:cubicBezTo>
                      <a:pt x="16518" y="20737"/>
                      <a:pt x="16535" y="20844"/>
                      <a:pt x="16553" y="20952"/>
                    </a:cubicBezTo>
                    <a:cubicBezTo>
                      <a:pt x="16500" y="20880"/>
                      <a:pt x="16446" y="20808"/>
                      <a:pt x="16392" y="20737"/>
                    </a:cubicBezTo>
                    <a:cubicBezTo>
                      <a:pt x="16374" y="20647"/>
                      <a:pt x="16357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lnTo>
                      <a:pt x="12205" y="14169"/>
                    </a:lnTo>
                    <a:cubicBezTo>
                      <a:pt x="12259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3"/>
                    </a:cubicBezTo>
                    <a:cubicBezTo>
                      <a:pt x="12527" y="16693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6" y="16800"/>
                      <a:pt x="13064" y="17891"/>
                      <a:pt x="12795" y="19090"/>
                    </a:cubicBezTo>
                    <a:cubicBezTo>
                      <a:pt x="12652" y="19753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4"/>
                      <a:pt x="12151" y="14008"/>
                    </a:cubicBezTo>
                    <a:close/>
                    <a:moveTo>
                      <a:pt x="16840" y="20558"/>
                    </a:moveTo>
                    <a:lnTo>
                      <a:pt x="16840" y="20558"/>
                    </a:lnTo>
                    <a:cubicBezTo>
                      <a:pt x="16947" y="20598"/>
                      <a:pt x="17054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2"/>
                    </a:cubicBezTo>
                    <a:cubicBezTo>
                      <a:pt x="17284" y="20612"/>
                      <a:pt x="17301" y="20597"/>
                      <a:pt x="17318" y="20581"/>
                    </a:cubicBezTo>
                    <a:lnTo>
                      <a:pt x="17318" y="20581"/>
                    </a:lnTo>
                    <a:cubicBezTo>
                      <a:pt x="17492" y="20649"/>
                      <a:pt x="17668" y="20684"/>
                      <a:pt x="17860" y="20701"/>
                    </a:cubicBezTo>
                    <a:cubicBezTo>
                      <a:pt x="18003" y="20773"/>
                      <a:pt x="18146" y="20826"/>
                      <a:pt x="18307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3" y="21793"/>
                      <a:pt x="18629" y="21793"/>
                    </a:cubicBezTo>
                    <a:cubicBezTo>
                      <a:pt x="18603" y="21796"/>
                      <a:pt x="18577" y="21798"/>
                      <a:pt x="18551" y="21798"/>
                    </a:cubicBezTo>
                    <a:cubicBezTo>
                      <a:pt x="18160" y="21798"/>
                      <a:pt x="17734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2"/>
                      <a:pt x="16858" y="20594"/>
                      <a:pt x="16840" y="20558"/>
                    </a:cubicBezTo>
                    <a:close/>
                    <a:moveTo>
                      <a:pt x="9270" y="14456"/>
                    </a:moveTo>
                    <a:cubicBezTo>
                      <a:pt x="9234" y="14742"/>
                      <a:pt x="9181" y="15010"/>
                      <a:pt x="9127" y="15297"/>
                    </a:cubicBezTo>
                    <a:cubicBezTo>
                      <a:pt x="8912" y="15887"/>
                      <a:pt x="8662" y="16460"/>
                      <a:pt x="8357" y="16997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0" y="20412"/>
                    </a:cubicBezTo>
                    <a:cubicBezTo>
                      <a:pt x="6231" y="20412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3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66" y="16245"/>
                      <a:pt x="8912" y="16621"/>
                      <a:pt x="8841" y="16997"/>
                    </a:cubicBezTo>
                    <a:cubicBezTo>
                      <a:pt x="8071" y="19108"/>
                      <a:pt x="6639" y="21059"/>
                      <a:pt x="4510" y="21811"/>
                    </a:cubicBezTo>
                    <a:cubicBezTo>
                      <a:pt x="4510" y="21811"/>
                      <a:pt x="5190" y="20289"/>
                      <a:pt x="5279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5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5" y="20934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5"/>
                      <a:pt x="15941" y="21245"/>
                    </a:cubicBezTo>
                    <a:cubicBezTo>
                      <a:pt x="15954" y="21245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09" y="21685"/>
                      <a:pt x="15909" y="21900"/>
                    </a:cubicBezTo>
                    <a:cubicBezTo>
                      <a:pt x="15730" y="22079"/>
                      <a:pt x="15587" y="22294"/>
                      <a:pt x="15515" y="22526"/>
                    </a:cubicBezTo>
                    <a:cubicBezTo>
                      <a:pt x="15390" y="21972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4" y="21113"/>
                      <a:pt x="17216" y="21256"/>
                      <a:pt x="17394" y="21381"/>
                    </a:cubicBezTo>
                    <a:cubicBezTo>
                      <a:pt x="17448" y="21506"/>
                      <a:pt x="17502" y="21614"/>
                      <a:pt x="17538" y="21685"/>
                    </a:cubicBezTo>
                    <a:cubicBezTo>
                      <a:pt x="17734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3"/>
                      <a:pt x="16714" y="21685"/>
                      <a:pt x="16661" y="21560"/>
                    </a:cubicBezTo>
                    <a:cubicBezTo>
                      <a:pt x="16643" y="21417"/>
                      <a:pt x="16589" y="21274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3"/>
                    </a:moveTo>
                    <a:cubicBezTo>
                      <a:pt x="16374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4" y="22866"/>
                    </a:lnTo>
                    <a:cubicBezTo>
                      <a:pt x="16300" y="22995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4" y="22902"/>
                    </a:cubicBezTo>
                    <a:cubicBezTo>
                      <a:pt x="16034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1"/>
                      <a:pt x="7516" y="22652"/>
                    </a:cubicBezTo>
                    <a:close/>
                    <a:moveTo>
                      <a:pt x="7158" y="24352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4"/>
                      <a:pt x="7158" y="24566"/>
                      <a:pt x="7123" y="24477"/>
                    </a:cubicBezTo>
                    <a:lnTo>
                      <a:pt x="7158" y="24352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85" y="24960"/>
                      <a:pt x="6049" y="25014"/>
                      <a:pt x="6031" y="25050"/>
                    </a:cubicBezTo>
                    <a:cubicBezTo>
                      <a:pt x="6013" y="25085"/>
                      <a:pt x="6031" y="25121"/>
                      <a:pt x="6067" y="25139"/>
                    </a:cubicBezTo>
                    <a:cubicBezTo>
                      <a:pt x="5584" y="25228"/>
                      <a:pt x="5100" y="25390"/>
                      <a:pt x="4617" y="25533"/>
                    </a:cubicBezTo>
                    <a:cubicBezTo>
                      <a:pt x="5047" y="25211"/>
                      <a:pt x="5566" y="24996"/>
                      <a:pt x="6103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7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9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27" y="24924"/>
                    </a:moveTo>
                    <a:lnTo>
                      <a:pt x="7427" y="24924"/>
                    </a:lnTo>
                    <a:cubicBezTo>
                      <a:pt x="8089" y="25085"/>
                      <a:pt x="8608" y="25551"/>
                      <a:pt x="8841" y="26195"/>
                    </a:cubicBezTo>
                    <a:cubicBezTo>
                      <a:pt x="8910" y="26403"/>
                      <a:pt x="8883" y="26482"/>
                      <a:pt x="8742" y="26482"/>
                    </a:cubicBezTo>
                    <a:cubicBezTo>
                      <a:pt x="8701" y="26482"/>
                      <a:pt x="8650" y="26475"/>
                      <a:pt x="8590" y="26463"/>
                    </a:cubicBezTo>
                    <a:cubicBezTo>
                      <a:pt x="8411" y="26410"/>
                      <a:pt x="8232" y="26320"/>
                      <a:pt x="8089" y="26195"/>
                    </a:cubicBezTo>
                    <a:cubicBezTo>
                      <a:pt x="7982" y="26105"/>
                      <a:pt x="7892" y="25998"/>
                      <a:pt x="7803" y="25891"/>
                    </a:cubicBezTo>
                    <a:cubicBezTo>
                      <a:pt x="7731" y="25712"/>
                      <a:pt x="7624" y="25551"/>
                      <a:pt x="7516" y="25390"/>
                    </a:cubicBezTo>
                    <a:cubicBezTo>
                      <a:pt x="7498" y="25228"/>
                      <a:pt x="7463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3" y="24978"/>
                    </a:lnTo>
                    <a:cubicBezTo>
                      <a:pt x="6657" y="25032"/>
                      <a:pt x="6622" y="25103"/>
                      <a:pt x="6586" y="25175"/>
                    </a:cubicBezTo>
                    <a:cubicBezTo>
                      <a:pt x="6282" y="25443"/>
                      <a:pt x="6049" y="25783"/>
                      <a:pt x="5888" y="26159"/>
                    </a:cubicBezTo>
                    <a:cubicBezTo>
                      <a:pt x="5494" y="26606"/>
                      <a:pt x="5047" y="26964"/>
                      <a:pt x="4438" y="27000"/>
                    </a:cubicBezTo>
                    <a:cubicBezTo>
                      <a:pt x="4707" y="26571"/>
                      <a:pt x="5029" y="26177"/>
                      <a:pt x="5423" y="25837"/>
                    </a:cubicBezTo>
                    <a:cubicBezTo>
                      <a:pt x="5637" y="25640"/>
                      <a:pt x="5888" y="25479"/>
                      <a:pt x="6121" y="25300"/>
                    </a:cubicBezTo>
                    <a:lnTo>
                      <a:pt x="6425" y="25175"/>
                    </a:lnTo>
                    <a:cubicBezTo>
                      <a:pt x="6478" y="25157"/>
                      <a:pt x="6478" y="25067"/>
                      <a:pt x="6425" y="25067"/>
                    </a:cubicBezTo>
                    <a:cubicBezTo>
                      <a:pt x="6478" y="25032"/>
                      <a:pt x="6532" y="24996"/>
                      <a:pt x="6586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cubicBezTo>
                      <a:pt x="10433" y="10554"/>
                      <a:pt x="11435" y="12290"/>
                      <a:pt x="12097" y="13937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6" y="20683"/>
                    </a:cubicBezTo>
                    <a:cubicBezTo>
                      <a:pt x="11919" y="20969"/>
                      <a:pt x="11972" y="21238"/>
                      <a:pt x="12097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61" y="22127"/>
                      <a:pt x="12018" y="22173"/>
                      <a:pt x="12068" y="22173"/>
                    </a:cubicBezTo>
                    <a:cubicBezTo>
                      <a:pt x="12099" y="22173"/>
                      <a:pt x="12126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9" y="21399"/>
                      <a:pt x="12348" y="21113"/>
                      <a:pt x="12438" y="20844"/>
                    </a:cubicBezTo>
                    <a:cubicBezTo>
                      <a:pt x="12634" y="20128"/>
                      <a:pt x="12885" y="19448"/>
                      <a:pt x="13028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6"/>
                      <a:pt x="13601" y="20433"/>
                    </a:cubicBezTo>
                    <a:cubicBezTo>
                      <a:pt x="13440" y="20701"/>
                      <a:pt x="13296" y="20987"/>
                      <a:pt x="13189" y="21292"/>
                    </a:cubicBezTo>
                    <a:cubicBezTo>
                      <a:pt x="13028" y="21560"/>
                      <a:pt x="12992" y="21882"/>
                      <a:pt x="13046" y="22204"/>
                    </a:cubicBezTo>
                    <a:cubicBezTo>
                      <a:pt x="13056" y="22243"/>
                      <a:pt x="13086" y="22260"/>
                      <a:pt x="13120" y="22260"/>
                    </a:cubicBezTo>
                    <a:cubicBezTo>
                      <a:pt x="13149" y="22260"/>
                      <a:pt x="13182" y="22247"/>
                      <a:pt x="13207" y="22222"/>
                    </a:cubicBezTo>
                    <a:cubicBezTo>
                      <a:pt x="13386" y="21954"/>
                      <a:pt x="13529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9" y="22598"/>
                    </a:cubicBezTo>
                    <a:cubicBezTo>
                      <a:pt x="13529" y="24155"/>
                      <a:pt x="13153" y="25694"/>
                      <a:pt x="12527" y="27125"/>
                    </a:cubicBezTo>
                    <a:cubicBezTo>
                      <a:pt x="12509" y="27000"/>
                      <a:pt x="12473" y="26893"/>
                      <a:pt x="12455" y="26767"/>
                    </a:cubicBezTo>
                    <a:cubicBezTo>
                      <a:pt x="12455" y="26751"/>
                      <a:pt x="12437" y="26743"/>
                      <a:pt x="12417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lnTo>
                      <a:pt x="11901" y="24370"/>
                    </a:ln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7" y="16585"/>
                      <a:pt x="10612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4"/>
                    </a:cubicBezTo>
                    <a:cubicBezTo>
                      <a:pt x="11382" y="14921"/>
                      <a:pt x="10988" y="14420"/>
                      <a:pt x="10433" y="14277"/>
                    </a:cubicBezTo>
                    <a:cubicBezTo>
                      <a:pt x="10326" y="13561"/>
                      <a:pt x="10236" y="12845"/>
                      <a:pt x="10165" y="12111"/>
                    </a:cubicBezTo>
                    <a:cubicBezTo>
                      <a:pt x="10057" y="11002"/>
                      <a:pt x="9986" y="9874"/>
                      <a:pt x="9986" y="8765"/>
                    </a:cubicBezTo>
                    <a:close/>
                    <a:moveTo>
                      <a:pt x="13976" y="22473"/>
                    </a:moveTo>
                    <a:cubicBezTo>
                      <a:pt x="14460" y="24155"/>
                      <a:pt x="14674" y="25891"/>
                      <a:pt x="14352" y="27644"/>
                    </a:cubicBezTo>
                    <a:cubicBezTo>
                      <a:pt x="14352" y="27644"/>
                      <a:pt x="14102" y="26839"/>
                      <a:pt x="14084" y="26821"/>
                    </a:cubicBezTo>
                    <a:cubicBezTo>
                      <a:pt x="13941" y="26249"/>
                      <a:pt x="13851" y="25658"/>
                      <a:pt x="13851" y="25050"/>
                    </a:cubicBezTo>
                    <a:cubicBezTo>
                      <a:pt x="13833" y="24298"/>
                      <a:pt x="13869" y="23546"/>
                      <a:pt x="13941" y="22813"/>
                    </a:cubicBezTo>
                    <a:cubicBezTo>
                      <a:pt x="14066" y="23600"/>
                      <a:pt x="14138" y="24405"/>
                      <a:pt x="14155" y="25211"/>
                    </a:cubicBezTo>
                    <a:cubicBezTo>
                      <a:pt x="14155" y="25237"/>
                      <a:pt x="14178" y="25251"/>
                      <a:pt x="14200" y="25251"/>
                    </a:cubicBezTo>
                    <a:cubicBezTo>
                      <a:pt x="14223" y="25251"/>
                      <a:pt x="14245" y="25237"/>
                      <a:pt x="14245" y="25211"/>
                    </a:cubicBezTo>
                    <a:cubicBezTo>
                      <a:pt x="14263" y="24298"/>
                      <a:pt x="14173" y="23403"/>
                      <a:pt x="13976" y="22526"/>
                    </a:cubicBezTo>
                    <a:cubicBezTo>
                      <a:pt x="13976" y="22526"/>
                      <a:pt x="13976" y="22526"/>
                      <a:pt x="13976" y="22508"/>
                    </a:cubicBezTo>
                    <a:lnTo>
                      <a:pt x="13976" y="22473"/>
                    </a:lnTo>
                    <a:close/>
                    <a:moveTo>
                      <a:pt x="7158" y="25175"/>
                    </a:moveTo>
                    <a:lnTo>
                      <a:pt x="7158" y="25175"/>
                    </a:ln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67" y="26159"/>
                    </a:lnTo>
                    <a:cubicBezTo>
                      <a:pt x="7928" y="26535"/>
                      <a:pt x="8035" y="26929"/>
                      <a:pt x="8089" y="27340"/>
                    </a:cubicBezTo>
                    <a:cubicBezTo>
                      <a:pt x="8104" y="27464"/>
                      <a:pt x="8107" y="27951"/>
                      <a:pt x="7863" y="27951"/>
                    </a:cubicBezTo>
                    <a:cubicBezTo>
                      <a:pt x="7825" y="27951"/>
                      <a:pt x="7781" y="27939"/>
                      <a:pt x="7731" y="27913"/>
                    </a:cubicBezTo>
                    <a:cubicBezTo>
                      <a:pt x="7391" y="27734"/>
                      <a:pt x="7123" y="27412"/>
                      <a:pt x="6997" y="27036"/>
                    </a:cubicBezTo>
                    <a:cubicBezTo>
                      <a:pt x="6944" y="26875"/>
                      <a:pt x="6908" y="26696"/>
                      <a:pt x="6890" y="26535"/>
                    </a:cubicBezTo>
                    <a:cubicBezTo>
                      <a:pt x="6962" y="26266"/>
                      <a:pt x="6979" y="25980"/>
                      <a:pt x="6979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2"/>
                      <a:pt x="7105" y="25837"/>
                      <a:pt x="7158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70"/>
                      <a:pt x="7302" y="25926"/>
                    </a:cubicBezTo>
                    <a:cubicBezTo>
                      <a:pt x="7266" y="25676"/>
                      <a:pt x="7212" y="25425"/>
                      <a:pt x="7158" y="25175"/>
                    </a:cubicBezTo>
                    <a:close/>
                    <a:moveTo>
                      <a:pt x="6514" y="25515"/>
                    </a:moveTo>
                    <a:cubicBezTo>
                      <a:pt x="6514" y="25568"/>
                      <a:pt x="6496" y="25586"/>
                      <a:pt x="6496" y="25622"/>
                    </a:cubicBezTo>
                    <a:cubicBezTo>
                      <a:pt x="6496" y="25683"/>
                      <a:pt x="6546" y="25719"/>
                      <a:pt x="6594" y="25719"/>
                    </a:cubicBezTo>
                    <a:cubicBezTo>
                      <a:pt x="6617" y="25719"/>
                      <a:pt x="6640" y="25711"/>
                      <a:pt x="6657" y="25694"/>
                    </a:cubicBezTo>
                    <a:lnTo>
                      <a:pt x="6711" y="25640"/>
                    </a:lnTo>
                    <a:cubicBezTo>
                      <a:pt x="6711" y="25712"/>
                      <a:pt x="6711" y="25765"/>
                      <a:pt x="6711" y="25837"/>
                    </a:cubicBezTo>
                    <a:cubicBezTo>
                      <a:pt x="6711" y="25855"/>
                      <a:pt x="6729" y="25891"/>
                      <a:pt x="6747" y="25908"/>
                    </a:cubicBezTo>
                    <a:cubicBezTo>
                      <a:pt x="6711" y="26123"/>
                      <a:pt x="6711" y="26356"/>
                      <a:pt x="6747" y="26589"/>
                    </a:cubicBezTo>
                    <a:cubicBezTo>
                      <a:pt x="6622" y="27107"/>
                      <a:pt x="6371" y="27573"/>
                      <a:pt x="6013" y="27984"/>
                    </a:cubicBezTo>
                    <a:lnTo>
                      <a:pt x="5995" y="27984"/>
                    </a:lnTo>
                    <a:cubicBezTo>
                      <a:pt x="5988" y="27992"/>
                      <a:pt x="5981" y="27996"/>
                      <a:pt x="5974" y="27996"/>
                    </a:cubicBezTo>
                    <a:cubicBezTo>
                      <a:pt x="5877" y="27996"/>
                      <a:pt x="5775" y="27280"/>
                      <a:pt x="5779" y="27280"/>
                    </a:cubicBezTo>
                    <a:lnTo>
                      <a:pt x="5779" y="27280"/>
                    </a:lnTo>
                    <a:cubicBezTo>
                      <a:pt x="5779" y="27280"/>
                      <a:pt x="5780" y="27282"/>
                      <a:pt x="5780" y="27286"/>
                    </a:cubicBezTo>
                    <a:cubicBezTo>
                      <a:pt x="5780" y="26929"/>
                      <a:pt x="5852" y="26571"/>
                      <a:pt x="6013" y="26266"/>
                    </a:cubicBezTo>
                    <a:cubicBezTo>
                      <a:pt x="6138" y="25998"/>
                      <a:pt x="6299" y="25747"/>
                      <a:pt x="6514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02" y="30132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91" y="31331"/>
                      <a:pt x="12491" y="31474"/>
                      <a:pt x="12509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41" y="31760"/>
                      <a:pt x="12312" y="31474"/>
                      <a:pt x="12473" y="31205"/>
                    </a:cubicBezTo>
                    <a:close/>
                    <a:moveTo>
                      <a:pt x="14508" y="32551"/>
                    </a:moveTo>
                    <a:lnTo>
                      <a:pt x="14508" y="32551"/>
                    </a:lnTo>
                    <a:cubicBezTo>
                      <a:pt x="14588" y="32806"/>
                      <a:pt x="14619" y="33062"/>
                      <a:pt x="14585" y="33317"/>
                    </a:cubicBezTo>
                    <a:cubicBezTo>
                      <a:pt x="14480" y="33073"/>
                      <a:pt x="14444" y="32812"/>
                      <a:pt x="14508" y="32551"/>
                    </a:cubicBezTo>
                    <a:close/>
                    <a:moveTo>
                      <a:pt x="12939" y="33621"/>
                    </a:move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100" y="34301"/>
                      <a:pt x="12974" y="33961"/>
                      <a:pt x="12939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44" y="35196"/>
                      <a:pt x="5136" y="35268"/>
                      <a:pt x="5047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8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39"/>
                      <a:pt x="8662" y="35411"/>
                      <a:pt x="8608" y="35464"/>
                    </a:cubicBezTo>
                    <a:cubicBezTo>
                      <a:pt x="8554" y="35518"/>
                      <a:pt x="8483" y="35590"/>
                      <a:pt x="8411" y="35643"/>
                    </a:cubicBezTo>
                    <a:cubicBezTo>
                      <a:pt x="8447" y="35518"/>
                      <a:pt x="8518" y="35393"/>
                      <a:pt x="8626" y="35286"/>
                    </a:cubicBezTo>
                    <a:cubicBezTo>
                      <a:pt x="8662" y="35232"/>
                      <a:pt x="8715" y="35196"/>
                      <a:pt x="8751" y="35160"/>
                    </a:cubicBezTo>
                    <a:close/>
                    <a:moveTo>
                      <a:pt x="877" y="34266"/>
                    </a:moveTo>
                    <a:lnTo>
                      <a:pt x="877" y="34266"/>
                    </a:lnTo>
                    <a:cubicBezTo>
                      <a:pt x="1861" y="34337"/>
                      <a:pt x="2595" y="35124"/>
                      <a:pt x="3114" y="35930"/>
                    </a:cubicBezTo>
                    <a:lnTo>
                      <a:pt x="3025" y="35912"/>
                    </a:lnTo>
                    <a:cubicBezTo>
                      <a:pt x="2649" y="35572"/>
                      <a:pt x="2148" y="35375"/>
                      <a:pt x="1647" y="35357"/>
                    </a:cubicBezTo>
                    <a:cubicBezTo>
                      <a:pt x="1325" y="35035"/>
                      <a:pt x="1074" y="34677"/>
                      <a:pt x="877" y="34266"/>
                    </a:cubicBezTo>
                    <a:close/>
                    <a:moveTo>
                      <a:pt x="1736" y="35572"/>
                    </a:moveTo>
                    <a:cubicBezTo>
                      <a:pt x="2130" y="35626"/>
                      <a:pt x="2506" y="35769"/>
                      <a:pt x="2846" y="35983"/>
                    </a:cubicBezTo>
                    <a:cubicBezTo>
                      <a:pt x="2846" y="36001"/>
                      <a:pt x="2846" y="36037"/>
                      <a:pt x="2846" y="36055"/>
                    </a:cubicBezTo>
                    <a:cubicBezTo>
                      <a:pt x="2559" y="36109"/>
                      <a:pt x="2291" y="36198"/>
                      <a:pt x="2023" y="36306"/>
                    </a:cubicBezTo>
                    <a:cubicBezTo>
                      <a:pt x="1878" y="36320"/>
                      <a:pt x="1730" y="36329"/>
                      <a:pt x="1582" y="36329"/>
                    </a:cubicBezTo>
                    <a:cubicBezTo>
                      <a:pt x="1018" y="36329"/>
                      <a:pt x="471" y="36202"/>
                      <a:pt x="215" y="35804"/>
                    </a:cubicBezTo>
                    <a:cubicBezTo>
                      <a:pt x="103" y="35636"/>
                      <a:pt x="1026" y="35578"/>
                      <a:pt x="1490" y="35578"/>
                    </a:cubicBezTo>
                    <a:cubicBezTo>
                      <a:pt x="1617" y="35578"/>
                      <a:pt x="1709" y="35582"/>
                      <a:pt x="1736" y="35590"/>
                    </a:cubicBezTo>
                    <a:lnTo>
                      <a:pt x="1736" y="35572"/>
                    </a:lnTo>
                    <a:close/>
                    <a:moveTo>
                      <a:pt x="15963" y="35572"/>
                    </a:moveTo>
                    <a:cubicBezTo>
                      <a:pt x="15981" y="35858"/>
                      <a:pt x="15927" y="36127"/>
                      <a:pt x="15820" y="36377"/>
                    </a:cubicBezTo>
                    <a:lnTo>
                      <a:pt x="15820" y="36377"/>
                    </a:lnTo>
                    <a:cubicBezTo>
                      <a:pt x="15820" y="36239"/>
                      <a:pt x="15821" y="36085"/>
                      <a:pt x="15855" y="35948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3454" y="36359"/>
                    </a:moveTo>
                    <a:cubicBezTo>
                      <a:pt x="3454" y="36377"/>
                      <a:pt x="3472" y="36395"/>
                      <a:pt x="3490" y="36395"/>
                    </a:cubicBezTo>
                    <a:lnTo>
                      <a:pt x="3490" y="36431"/>
                    </a:lnTo>
                    <a:cubicBezTo>
                      <a:pt x="3365" y="36467"/>
                      <a:pt x="3221" y="36502"/>
                      <a:pt x="3096" y="36538"/>
                    </a:cubicBezTo>
                    <a:cubicBezTo>
                      <a:pt x="3204" y="36467"/>
                      <a:pt x="3329" y="36413"/>
                      <a:pt x="3454" y="36359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1" y="36771"/>
                      <a:pt x="12366" y="37057"/>
                    </a:cubicBezTo>
                    <a:cubicBezTo>
                      <a:pt x="12366" y="36842"/>
                      <a:pt x="12420" y="36628"/>
                      <a:pt x="12509" y="36431"/>
                    </a:cubicBezTo>
                    <a:cubicBezTo>
                      <a:pt x="12581" y="36306"/>
                      <a:pt x="12652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54" y="31939"/>
                      <a:pt x="10308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7" y="37487"/>
                    </a:cubicBezTo>
                    <a:cubicBezTo>
                      <a:pt x="10881" y="37200"/>
                      <a:pt x="10648" y="36932"/>
                      <a:pt x="10397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49" y="36000"/>
                      <a:pt x="10359" y="36007"/>
                      <a:pt x="10368" y="36007"/>
                    </a:cubicBezTo>
                    <a:cubicBezTo>
                      <a:pt x="10389" y="36007"/>
                      <a:pt x="10410" y="35978"/>
                      <a:pt x="10397" y="35966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9"/>
                      <a:pt x="2774" y="36574"/>
                      <a:pt x="2667" y="36735"/>
                    </a:cubicBezTo>
                    <a:cubicBezTo>
                      <a:pt x="2649" y="36789"/>
                      <a:pt x="2667" y="36860"/>
                      <a:pt x="2738" y="36878"/>
                    </a:cubicBezTo>
                    <a:cubicBezTo>
                      <a:pt x="2685" y="36932"/>
                      <a:pt x="2631" y="36986"/>
                      <a:pt x="2559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00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2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16" y="36789"/>
                      <a:pt x="4295" y="37254"/>
                      <a:pt x="4277" y="37737"/>
                    </a:cubicBezTo>
                    <a:cubicBezTo>
                      <a:pt x="4277" y="37988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6" y="37057"/>
                      <a:pt x="3740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0" y="37379"/>
                      <a:pt x="3114" y="36825"/>
                    </a:cubicBezTo>
                    <a:close/>
                    <a:moveTo>
                      <a:pt x="12916" y="38362"/>
                    </a:moveTo>
                    <a:cubicBezTo>
                      <a:pt x="12934" y="38404"/>
                      <a:pt x="12956" y="38447"/>
                      <a:pt x="12956" y="38489"/>
                    </a:cubicBezTo>
                    <a:cubicBezTo>
                      <a:pt x="13028" y="38668"/>
                      <a:pt x="13082" y="38865"/>
                      <a:pt x="13118" y="39061"/>
                    </a:cubicBezTo>
                    <a:cubicBezTo>
                      <a:pt x="12974" y="39008"/>
                      <a:pt x="12921" y="38865"/>
                      <a:pt x="12903" y="38704"/>
                    </a:cubicBezTo>
                    <a:cubicBezTo>
                      <a:pt x="12903" y="38590"/>
                      <a:pt x="12903" y="38476"/>
                      <a:pt x="12916" y="38362"/>
                    </a:cubicBezTo>
                    <a:close/>
                    <a:moveTo>
                      <a:pt x="3633" y="36610"/>
                    </a:moveTo>
                    <a:lnTo>
                      <a:pt x="3651" y="36628"/>
                    </a:lnTo>
                    <a:cubicBezTo>
                      <a:pt x="3669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0" y="39527"/>
                      <a:pt x="2917" y="39222"/>
                      <a:pt x="2810" y="38918"/>
                    </a:cubicBezTo>
                    <a:cubicBezTo>
                      <a:pt x="2631" y="38381"/>
                      <a:pt x="2846" y="37898"/>
                      <a:pt x="3096" y="37433"/>
                    </a:cubicBezTo>
                    <a:cubicBezTo>
                      <a:pt x="3104" y="37440"/>
                      <a:pt x="3114" y="37445"/>
                      <a:pt x="3126" y="37445"/>
                    </a:cubicBezTo>
                    <a:cubicBezTo>
                      <a:pt x="3144" y="37445"/>
                      <a:pt x="3165" y="37436"/>
                      <a:pt x="3186" y="37415"/>
                    </a:cubicBezTo>
                    <a:cubicBezTo>
                      <a:pt x="3383" y="37200"/>
                      <a:pt x="3526" y="36914"/>
                      <a:pt x="3597" y="36628"/>
                    </a:cubicBezTo>
                    <a:lnTo>
                      <a:pt x="3633" y="36610"/>
                    </a:lnTo>
                    <a:close/>
                    <a:moveTo>
                      <a:pt x="7999" y="38668"/>
                    </a:moveTo>
                    <a:lnTo>
                      <a:pt x="7999" y="38668"/>
                    </a:lnTo>
                    <a:cubicBezTo>
                      <a:pt x="7731" y="39097"/>
                      <a:pt x="7588" y="39562"/>
                      <a:pt x="7552" y="40064"/>
                    </a:cubicBezTo>
                    <a:lnTo>
                      <a:pt x="7516" y="40064"/>
                    </a:lnTo>
                    <a:cubicBezTo>
                      <a:pt x="7481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44" y="40242"/>
                      <a:pt x="7033" y="39902"/>
                      <a:pt x="7212" y="39580"/>
                    </a:cubicBezTo>
                    <a:cubicBezTo>
                      <a:pt x="7391" y="39205"/>
                      <a:pt x="7659" y="38900"/>
                      <a:pt x="7999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87" y="38256"/>
                      <a:pt x="8787" y="38274"/>
                      <a:pt x="8823" y="38292"/>
                    </a:cubicBezTo>
                    <a:cubicBezTo>
                      <a:pt x="8304" y="39026"/>
                      <a:pt x="8984" y="39920"/>
                      <a:pt x="9234" y="40708"/>
                    </a:cubicBezTo>
                    <a:cubicBezTo>
                      <a:pt x="9216" y="40708"/>
                      <a:pt x="9198" y="40726"/>
                      <a:pt x="9198" y="40726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4" y="39979"/>
                      <a:pt x="8429" y="39902"/>
                    </a:cubicBezTo>
                    <a:cubicBezTo>
                      <a:pt x="8304" y="39580"/>
                      <a:pt x="8304" y="39240"/>
                      <a:pt x="8429" y="38918"/>
                    </a:cubicBezTo>
                    <a:cubicBezTo>
                      <a:pt x="8465" y="38918"/>
                      <a:pt x="8501" y="38900"/>
                      <a:pt x="8518" y="38865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7"/>
                    </a:cubicBezTo>
                    <a:cubicBezTo>
                      <a:pt x="9360" y="40582"/>
                      <a:pt x="9270" y="40296"/>
                      <a:pt x="9145" y="40028"/>
                    </a:cubicBezTo>
                    <a:cubicBezTo>
                      <a:pt x="8915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4"/>
                      <a:pt x="8952" y="38587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7" y="38578"/>
                    </a:moveTo>
                    <a:lnTo>
                      <a:pt x="8357" y="38668"/>
                    </a:lnTo>
                    <a:cubicBezTo>
                      <a:pt x="8125" y="39115"/>
                      <a:pt x="8196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5"/>
                      <a:pt x="8268" y="40529"/>
                    </a:cubicBezTo>
                    <a:lnTo>
                      <a:pt x="8268" y="40529"/>
                    </a:lnTo>
                    <a:lnTo>
                      <a:pt x="8178" y="40672"/>
                    </a:lnTo>
                    <a:cubicBezTo>
                      <a:pt x="8071" y="40869"/>
                      <a:pt x="7892" y="41012"/>
                      <a:pt x="7659" y="41066"/>
                    </a:cubicBezTo>
                    <a:cubicBezTo>
                      <a:pt x="7659" y="40761"/>
                      <a:pt x="7659" y="40475"/>
                      <a:pt x="7695" y="40171"/>
                    </a:cubicBezTo>
                    <a:cubicBezTo>
                      <a:pt x="7713" y="39580"/>
                      <a:pt x="7964" y="39008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5"/>
                      <a:pt x="16679" y="41799"/>
                      <a:pt x="16357" y="42068"/>
                    </a:cubicBezTo>
                    <a:cubicBezTo>
                      <a:pt x="16211" y="42170"/>
                      <a:pt x="16080" y="42290"/>
                      <a:pt x="15966" y="42424"/>
                    </a:cubicBezTo>
                    <a:lnTo>
                      <a:pt x="15966" y="42424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6"/>
                      <a:pt x="16553" y="41674"/>
                    </a:cubicBezTo>
                    <a:cubicBezTo>
                      <a:pt x="16822" y="41567"/>
                      <a:pt x="17126" y="41495"/>
                      <a:pt x="17412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2" y="41406"/>
                      <a:pt x="20043" y="41853"/>
                      <a:pt x="20347" y="42766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3" y="41764"/>
                    </a:cubicBezTo>
                    <a:cubicBezTo>
                      <a:pt x="18486" y="41567"/>
                      <a:pt x="18361" y="41388"/>
                      <a:pt x="18218" y="41245"/>
                    </a:cubicBezTo>
                    <a:close/>
                    <a:moveTo>
                      <a:pt x="17394" y="41656"/>
                    </a:moveTo>
                    <a:lnTo>
                      <a:pt x="17394" y="41656"/>
                    </a:lnTo>
                    <a:cubicBezTo>
                      <a:pt x="17377" y="41746"/>
                      <a:pt x="17377" y="41835"/>
                      <a:pt x="17377" y="41925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5"/>
                      <a:pt x="15891" y="42784"/>
                    </a:cubicBezTo>
                    <a:cubicBezTo>
                      <a:pt x="16070" y="42515"/>
                      <a:pt x="16303" y="42283"/>
                      <a:pt x="16553" y="42104"/>
                    </a:cubicBezTo>
                    <a:cubicBezTo>
                      <a:pt x="16822" y="41907"/>
                      <a:pt x="17108" y="41764"/>
                      <a:pt x="17394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2"/>
                      <a:pt x="17305" y="43482"/>
                      <a:pt x="17287" y="43499"/>
                    </a:cubicBezTo>
                    <a:cubicBezTo>
                      <a:pt x="17201" y="43643"/>
                      <a:pt x="16828" y="44302"/>
                      <a:pt x="16656" y="44302"/>
                    </a:cubicBezTo>
                    <a:cubicBezTo>
                      <a:pt x="16613" y="44302"/>
                      <a:pt x="16582" y="44261"/>
                      <a:pt x="16571" y="44162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30" y="42211"/>
                    </a:cubicBezTo>
                    <a:cubicBezTo>
                      <a:pt x="17440" y="42216"/>
                      <a:pt x="17449" y="42218"/>
                      <a:pt x="17459" y="42218"/>
                    </a:cubicBezTo>
                    <a:cubicBezTo>
                      <a:pt x="17485" y="42218"/>
                      <a:pt x="17511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71" y="41781"/>
                    </a:cubicBezTo>
                    <a:cubicBezTo>
                      <a:pt x="18289" y="41835"/>
                      <a:pt x="18325" y="41871"/>
                      <a:pt x="18343" y="41907"/>
                    </a:cubicBezTo>
                    <a:cubicBezTo>
                      <a:pt x="18343" y="41943"/>
                      <a:pt x="18343" y="41960"/>
                      <a:pt x="18379" y="41978"/>
                    </a:cubicBezTo>
                    <a:lnTo>
                      <a:pt x="18414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5"/>
                      <a:pt x="19452" y="43517"/>
                      <a:pt x="19452" y="43732"/>
                    </a:cubicBezTo>
                    <a:cubicBezTo>
                      <a:pt x="19452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5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4"/>
                      <a:pt x="18092" y="42605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6"/>
                    </a:cubicBezTo>
                    <a:lnTo>
                      <a:pt x="18146" y="42086"/>
                    </a:lnTo>
                    <a:cubicBezTo>
                      <a:pt x="18164" y="41978"/>
                      <a:pt x="18164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3" y="42014"/>
                    </a:lnTo>
                    <a:cubicBezTo>
                      <a:pt x="17878" y="42139"/>
                      <a:pt x="17878" y="42247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3" y="44215"/>
                      <a:pt x="18074" y="44609"/>
                    </a:cubicBezTo>
                    <a:cubicBezTo>
                      <a:pt x="18016" y="44730"/>
                      <a:pt x="17958" y="44781"/>
                      <a:pt x="17904" y="44781"/>
                    </a:cubicBezTo>
                    <a:cubicBezTo>
                      <a:pt x="17662" y="44781"/>
                      <a:pt x="17477" y="43776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4"/>
                    </a:moveTo>
                    <a:lnTo>
                      <a:pt x="11954" y="45110"/>
                    </a:lnTo>
                    <a:cubicBezTo>
                      <a:pt x="11865" y="45271"/>
                      <a:pt x="11740" y="45414"/>
                      <a:pt x="11614" y="45522"/>
                    </a:cubicBezTo>
                    <a:cubicBezTo>
                      <a:pt x="11704" y="45271"/>
                      <a:pt x="11829" y="45038"/>
                      <a:pt x="11972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89" y="46882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2008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73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4"/>
                      <a:pt x="12294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7" y="47615"/>
                      <a:pt x="11417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7" y="47705"/>
                      <a:pt x="11507" y="47579"/>
                      <a:pt x="11579" y="47436"/>
                    </a:cubicBezTo>
                    <a:close/>
                    <a:moveTo>
                      <a:pt x="10080" y="47802"/>
                    </a:moveTo>
                    <a:cubicBezTo>
                      <a:pt x="10287" y="47802"/>
                      <a:pt x="10497" y="47829"/>
                      <a:pt x="10720" y="47902"/>
                    </a:cubicBezTo>
                    <a:cubicBezTo>
                      <a:pt x="10183" y="48063"/>
                      <a:pt x="9664" y="48295"/>
                      <a:pt x="9198" y="48617"/>
                    </a:cubicBezTo>
                    <a:cubicBezTo>
                      <a:pt x="9198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12" y="48600"/>
                      <a:pt x="8662" y="48564"/>
                      <a:pt x="8429" y="48492"/>
                    </a:cubicBezTo>
                    <a:cubicBezTo>
                      <a:pt x="8377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8" y="48045"/>
                    </a:cubicBezTo>
                    <a:cubicBezTo>
                      <a:pt x="9091" y="47968"/>
                      <a:pt x="9573" y="47802"/>
                      <a:pt x="10080" y="47802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4"/>
                      <a:pt x="11056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7" y="50174"/>
                    </a:cubicBezTo>
                    <a:lnTo>
                      <a:pt x="8357" y="50156"/>
                    </a:lnTo>
                    <a:cubicBezTo>
                      <a:pt x="8143" y="50156"/>
                      <a:pt x="8214" y="50103"/>
                      <a:pt x="8322" y="49924"/>
                    </a:cubicBezTo>
                    <a:cubicBezTo>
                      <a:pt x="8429" y="49745"/>
                      <a:pt x="8536" y="49530"/>
                      <a:pt x="8680" y="49333"/>
                    </a:cubicBezTo>
                    <a:cubicBezTo>
                      <a:pt x="9181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cubicBezTo>
                      <a:pt x="12652" y="48054"/>
                      <a:pt x="12670" y="48067"/>
                      <a:pt x="12690" y="48067"/>
                    </a:cubicBezTo>
                    <a:cubicBezTo>
                      <a:pt x="12710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8" y="48403"/>
                    </a:cubicBezTo>
                    <a:cubicBezTo>
                      <a:pt x="13815" y="48707"/>
                      <a:pt x="13959" y="49190"/>
                      <a:pt x="14066" y="49637"/>
                    </a:cubicBezTo>
                    <a:cubicBezTo>
                      <a:pt x="14102" y="49763"/>
                      <a:pt x="14209" y="50371"/>
                      <a:pt x="14316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3010" y="49369"/>
                      <a:pt x="12974" y="49315"/>
                      <a:pt x="12939" y="49262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1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1"/>
                      <a:pt x="12348" y="47633"/>
                    </a:cubicBezTo>
                    <a:close/>
                    <a:moveTo>
                      <a:pt x="11077" y="48277"/>
                    </a:moveTo>
                    <a:lnTo>
                      <a:pt x="11077" y="48277"/>
                    </a:ln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7" y="50532"/>
                      <a:pt x="9700" y="50729"/>
                      <a:pt x="9664" y="50926"/>
                    </a:cubicBez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53" y="49852"/>
                      <a:pt x="9896" y="49548"/>
                      <a:pt x="10093" y="49280"/>
                    </a:cubicBezTo>
                    <a:cubicBezTo>
                      <a:pt x="10344" y="48886"/>
                      <a:pt x="10684" y="48546"/>
                      <a:pt x="11077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52" y="49297"/>
                      <a:pt x="10827" y="49942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1"/>
                      <a:pt x="10129" y="49548"/>
                      <a:pt x="10505" y="49083"/>
                    </a:cubicBezTo>
                    <a:cubicBezTo>
                      <a:pt x="10737" y="48814"/>
                      <a:pt x="10988" y="48582"/>
                      <a:pt x="11256" y="48349"/>
                    </a:cubicBezTo>
                    <a:cubicBezTo>
                      <a:pt x="11346" y="48277"/>
                      <a:pt x="11417" y="48188"/>
                      <a:pt x="11507" y="48134"/>
                    </a:cubicBezTo>
                    <a:close/>
                    <a:moveTo>
                      <a:pt x="12008" y="48242"/>
                    </a:move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1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688" y="49244"/>
                      <a:pt x="12974" y="49566"/>
                    </a:cubicBezTo>
                    <a:cubicBezTo>
                      <a:pt x="13100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07" y="51497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2" y="47881"/>
                      <a:pt x="11917" y="48022"/>
                      <a:pt x="11952" y="48162"/>
                    </a:cubicBezTo>
                    <a:lnTo>
                      <a:pt x="11952" y="48162"/>
                    </a:lnTo>
                    <a:cubicBezTo>
                      <a:pt x="11944" y="48160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704" y="49566"/>
                      <a:pt x="11936" y="50210"/>
                    </a:cubicBezTo>
                    <a:cubicBezTo>
                      <a:pt x="11919" y="50496"/>
                      <a:pt x="11883" y="50783"/>
                      <a:pt x="11829" y="51069"/>
                    </a:cubicBezTo>
                    <a:cubicBezTo>
                      <a:pt x="11829" y="51084"/>
                      <a:pt x="11405" y="51748"/>
                      <a:pt x="11244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67" y="51481"/>
                      <a:pt x="11131" y="51320"/>
                      <a:pt x="11077" y="51176"/>
                    </a:cubicBezTo>
                    <a:cubicBezTo>
                      <a:pt x="10845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3"/>
                    </a:cubicBezTo>
                    <a:cubicBezTo>
                      <a:pt x="11775" y="48170"/>
                      <a:pt x="11829" y="47955"/>
                      <a:pt x="11865" y="47723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093" y="2913"/>
                      <a:pt x="9896" y="4399"/>
                    </a:cubicBezTo>
                    <a:cubicBezTo>
                      <a:pt x="9270" y="4918"/>
                      <a:pt x="8680" y="5866"/>
                      <a:pt x="8787" y="6635"/>
                    </a:cubicBezTo>
                    <a:cubicBezTo>
                      <a:pt x="8787" y="6676"/>
                      <a:pt x="8817" y="6726"/>
                      <a:pt x="8855" y="6726"/>
                    </a:cubicBezTo>
                    <a:cubicBezTo>
                      <a:pt x="8867" y="6726"/>
                      <a:pt x="8881" y="6720"/>
                      <a:pt x="8894" y="6707"/>
                    </a:cubicBezTo>
                    <a:cubicBezTo>
                      <a:pt x="9377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48" y="11163"/>
                    </a:cubicBezTo>
                    <a:cubicBezTo>
                      <a:pt x="8948" y="11207"/>
                      <a:pt x="8983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7" y="10232"/>
                    </a:cubicBezTo>
                    <a:cubicBezTo>
                      <a:pt x="9717" y="10322"/>
                      <a:pt x="9717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5" y="17265"/>
                    </a:cubicBezTo>
                    <a:cubicBezTo>
                      <a:pt x="5942" y="18786"/>
                      <a:pt x="4922" y="20272"/>
                      <a:pt x="4134" y="21954"/>
                    </a:cubicBezTo>
                    <a:cubicBezTo>
                      <a:pt x="4102" y="22018"/>
                      <a:pt x="4156" y="22082"/>
                      <a:pt x="4219" y="22082"/>
                    </a:cubicBezTo>
                    <a:cubicBezTo>
                      <a:pt x="4226" y="22082"/>
                      <a:pt x="4234" y="22081"/>
                      <a:pt x="4242" y="22079"/>
                    </a:cubicBezTo>
                    <a:cubicBezTo>
                      <a:pt x="6353" y="21488"/>
                      <a:pt x="7838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89" y="20316"/>
                      <a:pt x="8071" y="20316"/>
                    </a:cubicBezTo>
                    <a:cubicBezTo>
                      <a:pt x="8053" y="20316"/>
                      <a:pt x="8035" y="20325"/>
                      <a:pt x="8035" y="20343"/>
                    </a:cubicBezTo>
                    <a:cubicBezTo>
                      <a:pt x="7999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2"/>
                      <a:pt x="6747" y="23027"/>
                      <a:pt x="6514" y="23493"/>
                    </a:cubicBezTo>
                    <a:cubicBezTo>
                      <a:pt x="6482" y="23541"/>
                      <a:pt x="6522" y="23603"/>
                      <a:pt x="6581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087" y="24173"/>
                    </a:cubicBezTo>
                    <a:cubicBezTo>
                      <a:pt x="6836" y="24352"/>
                      <a:pt x="6604" y="24548"/>
                      <a:pt x="6371" y="24745"/>
                    </a:cubicBezTo>
                    <a:cubicBezTo>
                      <a:pt x="6407" y="24710"/>
                      <a:pt x="6425" y="24674"/>
                      <a:pt x="6443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399" y="24592"/>
                      <a:pt x="6389" y="24602"/>
                    </a:cubicBezTo>
                    <a:cubicBezTo>
                      <a:pt x="6317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0" y="24780"/>
                      <a:pt x="4622" y="25329"/>
                      <a:pt x="4188" y="25676"/>
                    </a:cubicBezTo>
                    <a:cubicBezTo>
                      <a:pt x="4134" y="25712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50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39" y="27394"/>
                      <a:pt x="6783" y="26893"/>
                    </a:cubicBezTo>
                    <a:cubicBezTo>
                      <a:pt x="6854" y="27161"/>
                      <a:pt x="6962" y="27412"/>
                      <a:pt x="7141" y="27626"/>
                    </a:cubicBezTo>
                    <a:cubicBezTo>
                      <a:pt x="7235" y="27748"/>
                      <a:pt x="7626" y="28125"/>
                      <a:pt x="7896" y="28125"/>
                    </a:cubicBezTo>
                    <a:cubicBezTo>
                      <a:pt x="7984" y="28125"/>
                      <a:pt x="8059" y="28085"/>
                      <a:pt x="8107" y="27984"/>
                    </a:cubicBezTo>
                    <a:cubicBezTo>
                      <a:pt x="8340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9"/>
                      <a:pt x="9020" y="26571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8" y="23242"/>
                      <a:pt x="7642" y="22741"/>
                    </a:cubicBezTo>
                    <a:cubicBezTo>
                      <a:pt x="7659" y="22741"/>
                      <a:pt x="7659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3"/>
                      <a:pt x="7838" y="22437"/>
                      <a:pt x="7892" y="22383"/>
                    </a:cubicBezTo>
                    <a:cubicBezTo>
                      <a:pt x="7964" y="22329"/>
                      <a:pt x="7892" y="22294"/>
                      <a:pt x="7856" y="22294"/>
                    </a:cubicBezTo>
                    <a:cubicBezTo>
                      <a:pt x="7803" y="22312"/>
                      <a:pt x="7785" y="22312"/>
                      <a:pt x="7767" y="22329"/>
                    </a:cubicBezTo>
                    <a:cubicBezTo>
                      <a:pt x="7856" y="22043"/>
                      <a:pt x="7946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70"/>
                      <a:pt x="8518" y="22240"/>
                    </a:cubicBezTo>
                    <a:cubicBezTo>
                      <a:pt x="8626" y="21793"/>
                      <a:pt x="8429" y="21220"/>
                      <a:pt x="8214" y="20790"/>
                    </a:cubicBezTo>
                    <a:cubicBezTo>
                      <a:pt x="8357" y="20236"/>
                      <a:pt x="8518" y="19681"/>
                      <a:pt x="8662" y="19126"/>
                    </a:cubicBezTo>
                    <a:cubicBezTo>
                      <a:pt x="8662" y="19538"/>
                      <a:pt x="8787" y="19932"/>
                      <a:pt x="9002" y="20272"/>
                    </a:cubicBezTo>
                    <a:cubicBezTo>
                      <a:pt x="9020" y="20289"/>
                      <a:pt x="9042" y="20298"/>
                      <a:pt x="9064" y="20298"/>
                    </a:cubicBezTo>
                    <a:cubicBezTo>
                      <a:pt x="9087" y="20298"/>
                      <a:pt x="9109" y="20289"/>
                      <a:pt x="9127" y="20272"/>
                    </a:cubicBezTo>
                    <a:cubicBezTo>
                      <a:pt x="9342" y="19788"/>
                      <a:pt x="9127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35" y="14098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52" y="13503"/>
                    </a:cubicBezTo>
                    <a:cubicBezTo>
                      <a:pt x="9938" y="13503"/>
                      <a:pt x="9925" y="13509"/>
                      <a:pt x="9914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302" y="19636"/>
                    </a:cubicBezTo>
                    <a:cubicBezTo>
                      <a:pt x="10322" y="19636"/>
                      <a:pt x="10343" y="19628"/>
                      <a:pt x="10362" y="19609"/>
                    </a:cubicBezTo>
                    <a:cubicBezTo>
                      <a:pt x="10576" y="19341"/>
                      <a:pt x="10720" y="19019"/>
                      <a:pt x="10809" y="18661"/>
                    </a:cubicBezTo>
                    <a:cubicBezTo>
                      <a:pt x="11006" y="19967"/>
                      <a:pt x="11221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7" y="26109"/>
                    </a:cubicBezTo>
                    <a:cubicBezTo>
                      <a:pt x="11295" y="26109"/>
                      <a:pt x="11313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99" y="29730"/>
                      <a:pt x="10594" y="29785"/>
                      <a:pt x="10382" y="29785"/>
                    </a:cubicBezTo>
                    <a:cubicBezTo>
                      <a:pt x="10328" y="29785"/>
                      <a:pt x="10273" y="29781"/>
                      <a:pt x="10219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9"/>
                      <a:pt x="11131" y="29273"/>
                    </a:cubicBezTo>
                    <a:cubicBezTo>
                      <a:pt x="11051" y="29236"/>
                      <a:pt x="10970" y="29220"/>
                      <a:pt x="10889" y="29220"/>
                    </a:cubicBezTo>
                    <a:cubicBezTo>
                      <a:pt x="10537" y="29220"/>
                      <a:pt x="10193" y="29530"/>
                      <a:pt x="10004" y="29792"/>
                    </a:cubicBezTo>
                    <a:cubicBezTo>
                      <a:pt x="9986" y="29828"/>
                      <a:pt x="10004" y="29881"/>
                      <a:pt x="10057" y="29899"/>
                    </a:cubicBezTo>
                    <a:cubicBezTo>
                      <a:pt x="10150" y="29924"/>
                      <a:pt x="10246" y="29936"/>
                      <a:pt x="10343" y="29936"/>
                    </a:cubicBezTo>
                    <a:cubicBezTo>
                      <a:pt x="10528" y="29936"/>
                      <a:pt x="10716" y="29892"/>
                      <a:pt x="10881" y="29810"/>
                    </a:cubicBezTo>
                    <a:lnTo>
                      <a:pt x="10881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70"/>
                      <a:pt x="9485" y="31367"/>
                      <a:pt x="9270" y="31581"/>
                    </a:cubicBezTo>
                    <a:cubicBezTo>
                      <a:pt x="8805" y="31814"/>
                      <a:pt x="8304" y="32011"/>
                      <a:pt x="7803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313" y="33049"/>
                      <a:pt x="4313" y="33138"/>
                      <a:pt x="4367" y="33138"/>
                    </a:cubicBezTo>
                    <a:cubicBezTo>
                      <a:pt x="4413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274" y="32132"/>
                      <a:pt x="8494" y="32056"/>
                      <a:pt x="8707" y="31967"/>
                    </a:cubicBezTo>
                    <a:lnTo>
                      <a:pt x="8707" y="31967"/>
                    </a:lnTo>
                    <a:cubicBezTo>
                      <a:pt x="8140" y="32258"/>
                      <a:pt x="7616" y="32627"/>
                      <a:pt x="7051" y="32941"/>
                    </a:cubicBezTo>
                    <a:cubicBezTo>
                      <a:pt x="6282" y="33371"/>
                      <a:pt x="5387" y="33424"/>
                      <a:pt x="4546" y="33424"/>
                    </a:cubicBezTo>
                    <a:cubicBezTo>
                      <a:pt x="4444" y="33424"/>
                      <a:pt x="4255" y="33429"/>
                      <a:pt x="4037" y="33429"/>
                    </a:cubicBezTo>
                    <a:cubicBezTo>
                      <a:pt x="3292" y="33429"/>
                      <a:pt x="2197" y="33376"/>
                      <a:pt x="2971" y="32905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4" y="33174"/>
                    </a:cubicBezTo>
                    <a:cubicBezTo>
                      <a:pt x="2130" y="33210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40"/>
                      <a:pt x="5942" y="34588"/>
                      <a:pt x="5387" y="35017"/>
                    </a:cubicBezTo>
                    <a:cubicBezTo>
                      <a:pt x="5172" y="34910"/>
                      <a:pt x="4922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39" y="35922"/>
                      <a:pt x="3329" y="35918"/>
                      <a:pt x="3318" y="35918"/>
                    </a:cubicBezTo>
                    <a:cubicBezTo>
                      <a:pt x="3302" y="35918"/>
                      <a:pt x="3286" y="35927"/>
                      <a:pt x="3275" y="35948"/>
                    </a:cubicBezTo>
                    <a:lnTo>
                      <a:pt x="3204" y="35948"/>
                    </a:lnTo>
                    <a:cubicBezTo>
                      <a:pt x="2667" y="34999"/>
                      <a:pt x="1861" y="34122"/>
                      <a:pt x="716" y="34104"/>
                    </a:cubicBezTo>
                    <a:cubicBezTo>
                      <a:pt x="645" y="34122"/>
                      <a:pt x="609" y="34176"/>
                      <a:pt x="645" y="34230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54" y="35787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3" y="36449"/>
                    </a:cubicBezTo>
                    <a:lnTo>
                      <a:pt x="1683" y="36449"/>
                    </a:lnTo>
                    <a:lnTo>
                      <a:pt x="1432" y="36556"/>
                    </a:lnTo>
                    <a:cubicBezTo>
                      <a:pt x="1074" y="36699"/>
                      <a:pt x="340" y="36968"/>
                      <a:pt x="322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1" y="37861"/>
                      <a:pt x="1384" y="37803"/>
                      <a:pt x="1504" y="37755"/>
                    </a:cubicBezTo>
                    <a:cubicBezTo>
                      <a:pt x="1647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6"/>
                      <a:pt x="1289" y="39026"/>
                    </a:cubicBezTo>
                    <a:cubicBezTo>
                      <a:pt x="1933" y="39026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1" y="38739"/>
                      <a:pt x="2774" y="39419"/>
                      <a:pt x="3257" y="40046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8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0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188" y="38936"/>
                    </a:cubicBezTo>
                    <a:cubicBezTo>
                      <a:pt x="4456" y="38113"/>
                      <a:pt x="4546" y="36950"/>
                      <a:pt x="3848" y="36323"/>
                    </a:cubicBezTo>
                    <a:cubicBezTo>
                      <a:pt x="3848" y="36288"/>
                      <a:pt x="3848" y="36270"/>
                      <a:pt x="3848" y="36234"/>
                    </a:cubicBezTo>
                    <a:cubicBezTo>
                      <a:pt x="4295" y="36019"/>
                      <a:pt x="4725" y="35769"/>
                      <a:pt x="5136" y="35482"/>
                    </a:cubicBezTo>
                    <a:cubicBezTo>
                      <a:pt x="5190" y="35482"/>
                      <a:pt x="5226" y="35464"/>
                      <a:pt x="5262" y="35447"/>
                    </a:cubicBezTo>
                    <a:cubicBezTo>
                      <a:pt x="5279" y="35429"/>
                      <a:pt x="5279" y="35411"/>
                      <a:pt x="5279" y="35393"/>
                    </a:cubicBezTo>
                    <a:cubicBezTo>
                      <a:pt x="5619" y="35160"/>
                      <a:pt x="5959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6"/>
                      <a:pt x="6568" y="34516"/>
                    </a:cubicBezTo>
                    <a:cubicBezTo>
                      <a:pt x="6604" y="34480"/>
                      <a:pt x="6622" y="34427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483" y="32619"/>
                      <a:pt x="9342" y="31796"/>
                    </a:cubicBezTo>
                    <a:lnTo>
                      <a:pt x="9413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8" y="31313"/>
                      <a:pt x="10004" y="31188"/>
                      <a:pt x="10093" y="31062"/>
                    </a:cubicBezTo>
                    <a:cubicBezTo>
                      <a:pt x="10183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8" y="35214"/>
                    </a:cubicBezTo>
                    <a:cubicBezTo>
                      <a:pt x="8357" y="35357"/>
                      <a:pt x="8286" y="35572"/>
                      <a:pt x="8286" y="35787"/>
                    </a:cubicBezTo>
                    <a:cubicBezTo>
                      <a:pt x="8286" y="35831"/>
                      <a:pt x="8334" y="35863"/>
                      <a:pt x="8371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7" y="36055"/>
                      <a:pt x="8590" y="36753"/>
                      <a:pt x="8536" y="37451"/>
                    </a:cubicBezTo>
                    <a:cubicBezTo>
                      <a:pt x="8516" y="37437"/>
                      <a:pt x="8495" y="37431"/>
                      <a:pt x="8477" y="37431"/>
                    </a:cubicBezTo>
                    <a:cubicBezTo>
                      <a:pt x="8447" y="37431"/>
                      <a:pt x="8422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8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2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7999" y="38167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1" y="39026"/>
                      <a:pt x="6747" y="39867"/>
                      <a:pt x="6818" y="40744"/>
                    </a:cubicBezTo>
                    <a:cubicBezTo>
                      <a:pt x="6818" y="40779"/>
                      <a:pt x="6854" y="40797"/>
                      <a:pt x="6890" y="40797"/>
                    </a:cubicBezTo>
                    <a:cubicBezTo>
                      <a:pt x="7158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17" y="41084"/>
                      <a:pt x="8340" y="40726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9"/>
                      <a:pt x="9325" y="41098"/>
                      <a:pt x="9366" y="41098"/>
                    </a:cubicBezTo>
                    <a:cubicBezTo>
                      <a:pt x="9382" y="41098"/>
                      <a:pt x="9398" y="41094"/>
                      <a:pt x="9413" y="41084"/>
                    </a:cubicBezTo>
                    <a:cubicBezTo>
                      <a:pt x="10022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7"/>
                    </a:cubicBezTo>
                    <a:cubicBezTo>
                      <a:pt x="10254" y="39008"/>
                      <a:pt x="10362" y="39222"/>
                      <a:pt x="10397" y="39455"/>
                    </a:cubicBezTo>
                    <a:cubicBezTo>
                      <a:pt x="10415" y="39724"/>
                      <a:pt x="10254" y="39938"/>
                      <a:pt x="10129" y="40171"/>
                    </a:cubicBezTo>
                    <a:cubicBezTo>
                      <a:pt x="10129" y="40184"/>
                      <a:pt x="10139" y="40219"/>
                      <a:pt x="10160" y="40219"/>
                    </a:cubicBezTo>
                    <a:cubicBezTo>
                      <a:pt x="10167" y="40219"/>
                      <a:pt x="10174" y="40215"/>
                      <a:pt x="10183" y="40207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73" y="38256"/>
                      <a:pt x="9073" y="38274"/>
                    </a:cubicBezTo>
                    <a:cubicBezTo>
                      <a:pt x="9037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5" y="37625"/>
                      <a:pt x="8697" y="37666"/>
                    </a:cubicBezTo>
                    <a:cubicBezTo>
                      <a:pt x="8680" y="37666"/>
                      <a:pt x="8662" y="37666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24" y="34176"/>
                      <a:pt x="9342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8" y="37810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6" y="36663"/>
                      <a:pt x="11042" y="35518"/>
                      <a:pt x="10916" y="34409"/>
                    </a:cubicBezTo>
                    <a:cubicBezTo>
                      <a:pt x="10773" y="33228"/>
                      <a:pt x="10201" y="32297"/>
                      <a:pt x="10397" y="31062"/>
                    </a:cubicBezTo>
                    <a:cubicBezTo>
                      <a:pt x="10541" y="30776"/>
                      <a:pt x="10684" y="30490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90"/>
                    </a:cubicBezTo>
                    <a:cubicBezTo>
                      <a:pt x="12145" y="32224"/>
                      <a:pt x="12171" y="32244"/>
                      <a:pt x="12203" y="32244"/>
                    </a:cubicBezTo>
                    <a:cubicBezTo>
                      <a:pt x="12221" y="32244"/>
                      <a:pt x="12240" y="32238"/>
                      <a:pt x="12259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6" y="32923"/>
                      <a:pt x="12688" y="33961"/>
                      <a:pt x="12742" y="35017"/>
                    </a:cubicBezTo>
                    <a:cubicBezTo>
                      <a:pt x="12742" y="35286"/>
                      <a:pt x="12742" y="35536"/>
                      <a:pt x="12760" y="35787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4" y="37281"/>
                    </a:cubicBezTo>
                    <a:cubicBezTo>
                      <a:pt x="12301" y="37281"/>
                      <a:pt x="12318" y="37273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6" y="39634"/>
                      <a:pt x="11614" y="41459"/>
                      <a:pt x="10523" y="43106"/>
                    </a:cubicBezTo>
                    <a:cubicBezTo>
                      <a:pt x="9700" y="44340"/>
                      <a:pt x="8590" y="45343"/>
                      <a:pt x="8035" y="46738"/>
                    </a:cubicBezTo>
                    <a:cubicBezTo>
                      <a:pt x="7999" y="46524"/>
                      <a:pt x="8035" y="46291"/>
                      <a:pt x="8107" y="46094"/>
                    </a:cubicBezTo>
                    <a:cubicBezTo>
                      <a:pt x="8178" y="45826"/>
                      <a:pt x="8268" y="45557"/>
                      <a:pt x="8357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6"/>
                    </a:cubicBezTo>
                    <a:cubicBezTo>
                      <a:pt x="9896" y="42014"/>
                      <a:pt x="7999" y="44305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0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384" y="40064"/>
                      <a:pt x="12384" y="40028"/>
                      <a:pt x="12348" y="40028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3"/>
                    </a:cubicBezTo>
                    <a:cubicBezTo>
                      <a:pt x="11722" y="45593"/>
                      <a:pt x="11847" y="45468"/>
                      <a:pt x="11936" y="45325"/>
                    </a:cubicBezTo>
                    <a:lnTo>
                      <a:pt x="11936" y="45325"/>
                    </a:lnTo>
                    <a:cubicBezTo>
                      <a:pt x="11883" y="45772"/>
                      <a:pt x="11847" y="46219"/>
                      <a:pt x="11793" y="46667"/>
                    </a:cubicBezTo>
                    <a:cubicBezTo>
                      <a:pt x="11775" y="46685"/>
                      <a:pt x="11757" y="46703"/>
                      <a:pt x="11775" y="46738"/>
                    </a:cubicBezTo>
                    <a:cubicBezTo>
                      <a:pt x="11775" y="46756"/>
                      <a:pt x="11775" y="46774"/>
                      <a:pt x="11793" y="46810"/>
                    </a:cubicBezTo>
                    <a:cubicBezTo>
                      <a:pt x="11793" y="46828"/>
                      <a:pt x="11793" y="46882"/>
                      <a:pt x="11793" y="46935"/>
                    </a:cubicBezTo>
                    <a:cubicBezTo>
                      <a:pt x="11400" y="47061"/>
                      <a:pt x="11095" y="47401"/>
                      <a:pt x="10988" y="47794"/>
                    </a:cubicBezTo>
                    <a:lnTo>
                      <a:pt x="10916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6"/>
                      <a:pt x="8045" y="47876"/>
                    </a:cubicBezTo>
                    <a:cubicBezTo>
                      <a:pt x="7981" y="47876"/>
                      <a:pt x="7918" y="47873"/>
                      <a:pt x="7856" y="47866"/>
                    </a:cubicBezTo>
                    <a:cubicBezTo>
                      <a:pt x="7803" y="47866"/>
                      <a:pt x="7767" y="47919"/>
                      <a:pt x="7785" y="47973"/>
                    </a:cubicBezTo>
                    <a:cubicBezTo>
                      <a:pt x="7886" y="48532"/>
                      <a:pt x="8470" y="48690"/>
                      <a:pt x="9002" y="48690"/>
                    </a:cubicBezTo>
                    <a:cubicBezTo>
                      <a:pt x="9032" y="48690"/>
                      <a:pt x="9062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7999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4"/>
                      <a:pt x="8369" y="50282"/>
                      <a:pt x="8516" y="50282"/>
                    </a:cubicBezTo>
                    <a:cubicBezTo>
                      <a:pt x="8903" y="50282"/>
                      <a:pt x="9276" y="50224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31" y="50693"/>
                      <a:pt x="9503" y="51051"/>
                    </a:cubicBezTo>
                    <a:cubicBezTo>
                      <a:pt x="9516" y="51077"/>
                      <a:pt x="9538" y="51094"/>
                      <a:pt x="9557" y="51094"/>
                    </a:cubicBezTo>
                    <a:cubicBezTo>
                      <a:pt x="9563" y="51094"/>
                      <a:pt x="9569" y="51092"/>
                      <a:pt x="9574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38" y="51463"/>
                      <a:pt x="9574" y="51481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6" y="51144"/>
                      <a:pt x="10863" y="50711"/>
                    </a:cubicBezTo>
                    <a:cubicBezTo>
                      <a:pt x="10916" y="51087"/>
                      <a:pt x="11042" y="51463"/>
                      <a:pt x="11095" y="51856"/>
                    </a:cubicBezTo>
                    <a:cubicBezTo>
                      <a:pt x="11095" y="51892"/>
                      <a:pt x="11131" y="51910"/>
                      <a:pt x="11185" y="51910"/>
                    </a:cubicBezTo>
                    <a:cubicBezTo>
                      <a:pt x="11865" y="51713"/>
                      <a:pt x="12026" y="51051"/>
                      <a:pt x="12044" y="50407"/>
                    </a:cubicBezTo>
                    <a:cubicBezTo>
                      <a:pt x="12276" y="50944"/>
                      <a:pt x="12599" y="51427"/>
                      <a:pt x="13010" y="51839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5" y="51803"/>
                    </a:cubicBezTo>
                    <a:cubicBezTo>
                      <a:pt x="13386" y="51141"/>
                      <a:pt x="13404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53"/>
                      <a:pt x="14442" y="50568"/>
                    </a:cubicBezTo>
                    <a:cubicBezTo>
                      <a:pt x="14447" y="50570"/>
                      <a:pt x="14452" y="50572"/>
                      <a:pt x="14457" y="50572"/>
                    </a:cubicBezTo>
                    <a:cubicBezTo>
                      <a:pt x="14491" y="50572"/>
                      <a:pt x="14529" y="50527"/>
                      <a:pt x="14513" y="50496"/>
                    </a:cubicBezTo>
                    <a:cubicBezTo>
                      <a:pt x="14155" y="49816"/>
                      <a:pt x="14155" y="49047"/>
                      <a:pt x="13708" y="48421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4"/>
                      <a:pt x="11936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6" y="43804"/>
                      <a:pt x="12599" y="43535"/>
                      <a:pt x="12509" y="43285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5"/>
                    </a:cubicBezTo>
                    <a:cubicBezTo>
                      <a:pt x="12420" y="43643"/>
                      <a:pt x="12509" y="44018"/>
                      <a:pt x="12724" y="44323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5"/>
                    </a:cubicBezTo>
                    <a:cubicBezTo>
                      <a:pt x="12849" y="43804"/>
                      <a:pt x="12724" y="43303"/>
                      <a:pt x="12491" y="42873"/>
                    </a:cubicBezTo>
                    <a:cubicBezTo>
                      <a:pt x="12652" y="41585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6"/>
                      <a:pt x="12956" y="37952"/>
                    </a:cubicBezTo>
                    <a:cubicBezTo>
                      <a:pt x="12992" y="37290"/>
                      <a:pt x="13010" y="36646"/>
                      <a:pt x="13010" y="35983"/>
                    </a:cubicBezTo>
                    <a:cubicBezTo>
                      <a:pt x="13010" y="35375"/>
                      <a:pt x="12974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27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04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9"/>
                      <a:pt x="12384" y="27931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90"/>
                    </a:cubicBezTo>
                    <a:cubicBezTo>
                      <a:pt x="14316" y="32404"/>
                      <a:pt x="14299" y="32619"/>
                      <a:pt x="14334" y="32852"/>
                    </a:cubicBezTo>
                    <a:cubicBezTo>
                      <a:pt x="14316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8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588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6"/>
                    </a:cubicBezTo>
                    <a:cubicBezTo>
                      <a:pt x="16052" y="36359"/>
                      <a:pt x="16142" y="36001"/>
                      <a:pt x="16124" y="35626"/>
                    </a:cubicBezTo>
                    <a:lnTo>
                      <a:pt x="16124" y="35626"/>
                    </a:lnTo>
                    <a:cubicBezTo>
                      <a:pt x="16804" y="37326"/>
                      <a:pt x="17341" y="39079"/>
                      <a:pt x="17717" y="40869"/>
                    </a:cubicBezTo>
                    <a:cubicBezTo>
                      <a:pt x="17681" y="40905"/>
                      <a:pt x="17663" y="40958"/>
                      <a:pt x="17627" y="41012"/>
                    </a:cubicBezTo>
                    <a:cubicBezTo>
                      <a:pt x="17520" y="41084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5" y="41710"/>
                    </a:cubicBezTo>
                    <a:cubicBezTo>
                      <a:pt x="15999" y="41799"/>
                      <a:pt x="15462" y="42265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4" y="42770"/>
                      <a:pt x="15521" y="43136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5"/>
                      <a:pt x="15631" y="43598"/>
                      <a:pt x="15679" y="43598"/>
                    </a:cubicBezTo>
                    <a:cubicBezTo>
                      <a:pt x="16076" y="43598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3"/>
                      <a:pt x="16544" y="44593"/>
                    </a:cubicBezTo>
                    <a:cubicBezTo>
                      <a:pt x="16559" y="44593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3"/>
                    </a:cubicBezTo>
                    <a:cubicBezTo>
                      <a:pt x="17815" y="45020"/>
                      <a:pt x="17833" y="45029"/>
                      <a:pt x="17851" y="45029"/>
                    </a:cubicBezTo>
                    <a:cubicBezTo>
                      <a:pt x="17869" y="45029"/>
                      <a:pt x="17887" y="45020"/>
                      <a:pt x="17896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33" y="44269"/>
                      <a:pt x="19148" y="44573"/>
                    </a:cubicBezTo>
                    <a:cubicBezTo>
                      <a:pt x="19170" y="44595"/>
                      <a:pt x="19192" y="44611"/>
                      <a:pt x="19215" y="44611"/>
                    </a:cubicBezTo>
                    <a:cubicBezTo>
                      <a:pt x="19228" y="44611"/>
                      <a:pt x="19242" y="44605"/>
                      <a:pt x="19256" y="44591"/>
                    </a:cubicBezTo>
                    <a:cubicBezTo>
                      <a:pt x="19739" y="44018"/>
                      <a:pt x="19631" y="43195"/>
                      <a:pt x="19238" y="42587"/>
                    </a:cubicBezTo>
                    <a:lnTo>
                      <a:pt x="19238" y="42587"/>
                    </a:lnTo>
                    <a:cubicBezTo>
                      <a:pt x="19613" y="42766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7"/>
                      <a:pt x="18074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21" y="41119"/>
                      <a:pt x="18003" y="41101"/>
                    </a:cubicBezTo>
                    <a:cubicBezTo>
                      <a:pt x="17967" y="41101"/>
                      <a:pt x="17913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5"/>
                      <a:pt x="17842" y="40833"/>
                      <a:pt x="17770" y="40833"/>
                    </a:cubicBezTo>
                    <a:cubicBezTo>
                      <a:pt x="17591" y="39974"/>
                      <a:pt x="17394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34" y="38847"/>
                      <a:pt x="17645" y="38775"/>
                      <a:pt x="17573" y="38686"/>
                    </a:cubicBezTo>
                    <a:cubicBezTo>
                      <a:pt x="17484" y="38578"/>
                      <a:pt x="17394" y="38471"/>
                      <a:pt x="17287" y="38363"/>
                    </a:cubicBezTo>
                    <a:cubicBezTo>
                      <a:pt x="17281" y="38360"/>
                      <a:pt x="17274" y="38359"/>
                      <a:pt x="17268" y="38359"/>
                    </a:cubicBezTo>
                    <a:cubicBezTo>
                      <a:pt x="17239" y="38359"/>
                      <a:pt x="17216" y="38388"/>
                      <a:pt x="17216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73" y="38918"/>
                      <a:pt x="17717" y="39026"/>
                      <a:pt x="17878" y="39097"/>
                    </a:cubicBezTo>
                    <a:cubicBezTo>
                      <a:pt x="17888" y="39108"/>
                      <a:pt x="17899" y="39112"/>
                      <a:pt x="17909" y="39112"/>
                    </a:cubicBezTo>
                    <a:cubicBezTo>
                      <a:pt x="17933" y="39112"/>
                      <a:pt x="17954" y="39087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199" y="38237"/>
                      <a:pt x="17180" y="38238"/>
                    </a:cubicBezTo>
                    <a:cubicBezTo>
                      <a:pt x="17162" y="38238"/>
                      <a:pt x="17162" y="38256"/>
                      <a:pt x="17144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61" y="39473"/>
                    </a:cubicBezTo>
                    <a:cubicBezTo>
                      <a:pt x="21797" y="39473"/>
                      <a:pt x="21815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21" y="37487"/>
                      <a:pt x="17538" y="36914"/>
                      <a:pt x="17144" y="36270"/>
                    </a:cubicBezTo>
                    <a:lnTo>
                      <a:pt x="17144" y="36270"/>
                    </a:lnTo>
                    <a:cubicBezTo>
                      <a:pt x="18361" y="37701"/>
                      <a:pt x="19775" y="38954"/>
                      <a:pt x="21707" y="39330"/>
                    </a:cubicBezTo>
                    <a:cubicBezTo>
                      <a:pt x="21712" y="39332"/>
                      <a:pt x="21717" y="39333"/>
                      <a:pt x="21721" y="39333"/>
                    </a:cubicBezTo>
                    <a:cubicBezTo>
                      <a:pt x="21747" y="39333"/>
                      <a:pt x="21756" y="39292"/>
                      <a:pt x="21725" y="39276"/>
                    </a:cubicBezTo>
                    <a:cubicBezTo>
                      <a:pt x="20276" y="38721"/>
                      <a:pt x="19095" y="38113"/>
                      <a:pt x="17967" y="37021"/>
                    </a:cubicBezTo>
                    <a:cubicBezTo>
                      <a:pt x="17504" y="36558"/>
                      <a:pt x="17076" y="36059"/>
                      <a:pt x="16666" y="35560"/>
                    </a:cubicBezTo>
                    <a:lnTo>
                      <a:pt x="16666" y="35560"/>
                    </a:lnTo>
                    <a:cubicBezTo>
                      <a:pt x="17255" y="36170"/>
                      <a:pt x="18102" y="36471"/>
                      <a:pt x="18862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2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7" y="36502"/>
                      <a:pt x="17573" y="36145"/>
                      <a:pt x="16625" y="35393"/>
                    </a:cubicBezTo>
                    <a:cubicBezTo>
                      <a:pt x="16616" y="35384"/>
                      <a:pt x="16603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35" y="35339"/>
                      <a:pt x="16518" y="35339"/>
                      <a:pt x="16500" y="35339"/>
                    </a:cubicBezTo>
                    <a:cubicBezTo>
                      <a:pt x="16195" y="34963"/>
                      <a:pt x="15909" y="34606"/>
                      <a:pt x="15623" y="34230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44" y="30311"/>
                      <a:pt x="14066" y="30490"/>
                      <a:pt x="14442" y="30543"/>
                    </a:cubicBezTo>
                    <a:cubicBezTo>
                      <a:pt x="14495" y="30543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4" y="29738"/>
                      <a:pt x="13406" y="29754"/>
                      <a:pt x="13419" y="29785"/>
                    </a:cubicBezTo>
                    <a:lnTo>
                      <a:pt x="13419" y="29785"/>
                    </a:lnTo>
                    <a:cubicBezTo>
                      <a:pt x="13080" y="29036"/>
                      <a:pt x="12813" y="28268"/>
                      <a:pt x="12581" y="27483"/>
                    </a:cubicBezTo>
                    <a:cubicBezTo>
                      <a:pt x="12778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7" y="27228"/>
                      <a:pt x="13406" y="27233"/>
                      <a:pt x="13424" y="27233"/>
                    </a:cubicBezTo>
                    <a:cubicBezTo>
                      <a:pt x="13455" y="27233"/>
                      <a:pt x="13482" y="27214"/>
                      <a:pt x="13493" y="27179"/>
                    </a:cubicBezTo>
                    <a:cubicBezTo>
                      <a:pt x="13583" y="26767"/>
                      <a:pt x="13493" y="26338"/>
                      <a:pt x="13225" y="26034"/>
                    </a:cubicBezTo>
                    <a:lnTo>
                      <a:pt x="13225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90"/>
                      <a:pt x="14245" y="28110"/>
                    </a:cubicBezTo>
                    <a:cubicBezTo>
                      <a:pt x="14263" y="28145"/>
                      <a:pt x="14294" y="28163"/>
                      <a:pt x="14325" y="28163"/>
                    </a:cubicBezTo>
                    <a:cubicBezTo>
                      <a:pt x="14357" y="28163"/>
                      <a:pt x="14388" y="28145"/>
                      <a:pt x="14406" y="28110"/>
                    </a:cubicBezTo>
                    <a:cubicBezTo>
                      <a:pt x="14907" y="26034"/>
                      <a:pt x="14603" y="23904"/>
                      <a:pt x="13869" y="21918"/>
                    </a:cubicBezTo>
                    <a:cubicBezTo>
                      <a:pt x="13887" y="20182"/>
                      <a:pt x="13690" y="18464"/>
                      <a:pt x="13261" y="16800"/>
                    </a:cubicBezTo>
                    <a:lnTo>
                      <a:pt x="13261" y="16800"/>
                    </a:lnTo>
                    <a:cubicBezTo>
                      <a:pt x="13887" y="17945"/>
                      <a:pt x="14818" y="18965"/>
                      <a:pt x="15712" y="19932"/>
                    </a:cubicBezTo>
                    <a:cubicBezTo>
                      <a:pt x="15730" y="20146"/>
                      <a:pt x="15766" y="20397"/>
                      <a:pt x="15802" y="20612"/>
                    </a:cubicBezTo>
                    <a:cubicBezTo>
                      <a:pt x="15551" y="21309"/>
                      <a:pt x="15140" y="22061"/>
                      <a:pt x="15444" y="22777"/>
                    </a:cubicBezTo>
                    <a:cubicBezTo>
                      <a:pt x="15453" y="22813"/>
                      <a:pt x="15480" y="22831"/>
                      <a:pt x="15507" y="22831"/>
                    </a:cubicBezTo>
                    <a:cubicBezTo>
                      <a:pt x="15533" y="22831"/>
                      <a:pt x="15560" y="22813"/>
                      <a:pt x="15569" y="22777"/>
                    </a:cubicBezTo>
                    <a:cubicBezTo>
                      <a:pt x="15659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73" y="22562"/>
                      <a:pt x="15873" y="22956"/>
                      <a:pt x="15855" y="23314"/>
                    </a:cubicBezTo>
                    <a:cubicBezTo>
                      <a:pt x="15855" y="23358"/>
                      <a:pt x="15880" y="23390"/>
                      <a:pt x="15918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1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01"/>
                      <a:pt x="17466" y="22741"/>
                      <a:pt x="17949" y="22992"/>
                    </a:cubicBezTo>
                    <a:cubicBezTo>
                      <a:pt x="17956" y="22995"/>
                      <a:pt x="17962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63" y="21596"/>
                    </a:lnTo>
                    <a:cubicBezTo>
                      <a:pt x="17869" y="21737"/>
                      <a:pt x="18242" y="21972"/>
                      <a:pt x="18562" y="21972"/>
                    </a:cubicBezTo>
                    <a:cubicBezTo>
                      <a:pt x="18686" y="21972"/>
                      <a:pt x="18802" y="21937"/>
                      <a:pt x="18898" y="21846"/>
                    </a:cubicBezTo>
                    <a:cubicBezTo>
                      <a:pt x="19381" y="21399"/>
                      <a:pt x="18862" y="21005"/>
                      <a:pt x="18271" y="20755"/>
                    </a:cubicBezTo>
                    <a:lnTo>
                      <a:pt x="18522" y="20755"/>
                    </a:lnTo>
                    <a:cubicBezTo>
                      <a:pt x="19202" y="20683"/>
                      <a:pt x="19256" y="20128"/>
                      <a:pt x="19023" y="19592"/>
                    </a:cubicBezTo>
                    <a:cubicBezTo>
                      <a:pt x="19005" y="19565"/>
                      <a:pt x="18974" y="19551"/>
                      <a:pt x="18945" y="19551"/>
                    </a:cubicBezTo>
                    <a:cubicBezTo>
                      <a:pt x="18916" y="19551"/>
                      <a:pt x="18889" y="19565"/>
                      <a:pt x="18880" y="19592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7" y="20039"/>
                      <a:pt x="16823" y="19948"/>
                      <a:pt x="16500" y="19896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4"/>
                      <a:pt x="17688" y="20194"/>
                    </a:cubicBezTo>
                    <a:cubicBezTo>
                      <a:pt x="18162" y="20194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0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2"/>
                      <a:pt x="16070" y="19896"/>
                    </a:cubicBezTo>
                    <a:lnTo>
                      <a:pt x="16070" y="19860"/>
                    </a:lnTo>
                    <a:cubicBezTo>
                      <a:pt x="16059" y="19825"/>
                      <a:pt x="16025" y="19806"/>
                      <a:pt x="15988" y="19806"/>
                    </a:cubicBezTo>
                    <a:cubicBezTo>
                      <a:pt x="15967" y="19806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73" y="19806"/>
                    </a:cubicBezTo>
                    <a:cubicBezTo>
                      <a:pt x="15873" y="19770"/>
                      <a:pt x="15855" y="19735"/>
                      <a:pt x="15838" y="19699"/>
                    </a:cubicBezTo>
                    <a:cubicBezTo>
                      <a:pt x="15830" y="19668"/>
                      <a:pt x="15805" y="19653"/>
                      <a:pt x="15779" y="19653"/>
                    </a:cubicBezTo>
                    <a:cubicBezTo>
                      <a:pt x="15746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47" y="19234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9"/>
                      <a:pt x="15532" y="18233"/>
                      <a:pt x="17328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75" y="15297"/>
                    </a:cubicBezTo>
                    <a:cubicBezTo>
                      <a:pt x="14388" y="14688"/>
                      <a:pt x="13386" y="14348"/>
                      <a:pt x="12616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2" y="13178"/>
                      <a:pt x="12133" y="13195"/>
                      <a:pt x="12133" y="13221"/>
                    </a:cubicBezTo>
                    <a:cubicBezTo>
                      <a:pt x="12151" y="13257"/>
                      <a:pt x="12187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82" y="11628"/>
                      <a:pt x="11077" y="10930"/>
                    </a:cubicBezTo>
                    <a:lnTo>
                      <a:pt x="11077" y="10930"/>
                    </a:lnTo>
                    <a:lnTo>
                      <a:pt x="11256" y="11020"/>
                    </a:lnTo>
                    <a:cubicBezTo>
                      <a:pt x="11400" y="11252"/>
                      <a:pt x="11561" y="11449"/>
                      <a:pt x="11740" y="11646"/>
                    </a:cubicBezTo>
                    <a:cubicBezTo>
                      <a:pt x="11919" y="11879"/>
                      <a:pt x="12151" y="12058"/>
                      <a:pt x="12420" y="12147"/>
                    </a:cubicBezTo>
                    <a:cubicBezTo>
                      <a:pt x="12429" y="12150"/>
                      <a:pt x="12438" y="12151"/>
                      <a:pt x="12448" y="12151"/>
                    </a:cubicBezTo>
                    <a:cubicBezTo>
                      <a:pt x="12508" y="12151"/>
                      <a:pt x="12560" y="12102"/>
                      <a:pt x="12545" y="12040"/>
                    </a:cubicBezTo>
                    <a:cubicBezTo>
                      <a:pt x="12241" y="11413"/>
                      <a:pt x="11686" y="10930"/>
                      <a:pt x="11024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65" y="7244"/>
                      <a:pt x="10397" y="7745"/>
                      <a:pt x="10809" y="7906"/>
                    </a:cubicBezTo>
                    <a:cubicBezTo>
                      <a:pt x="10822" y="7919"/>
                      <a:pt x="10837" y="7925"/>
                      <a:pt x="10853" y="7925"/>
                    </a:cubicBezTo>
                    <a:cubicBezTo>
                      <a:pt x="10900" y="7925"/>
                      <a:pt x="10948" y="7871"/>
                      <a:pt x="10934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30" y="1983"/>
                      <a:pt x="11167" y="68"/>
                    </a:cubicBezTo>
                    <a:cubicBezTo>
                      <a:pt x="11178" y="25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38"/>
              <p:cNvSpPr/>
              <p:nvPr/>
            </p:nvSpPr>
            <p:spPr>
              <a:xfrm>
                <a:off x="829175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38"/>
              <p:cNvSpPr/>
              <p:nvPr/>
            </p:nvSpPr>
            <p:spPr>
              <a:xfrm>
                <a:off x="1039575" y="20221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60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38"/>
              <p:cNvSpPr/>
              <p:nvPr/>
            </p:nvSpPr>
            <p:spPr>
              <a:xfrm>
                <a:off x="958850" y="21690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6" y="329"/>
                    </a:moveTo>
                    <a:lnTo>
                      <a:pt x="286" y="329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6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90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7" y="992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90" y="7"/>
                    </a:cubicBezTo>
                    <a:cubicBezTo>
                      <a:pt x="85" y="3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38"/>
              <p:cNvSpPr/>
              <p:nvPr/>
            </p:nvSpPr>
            <p:spPr>
              <a:xfrm>
                <a:off x="1131250" y="2544875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1" y="27"/>
                      <a:pt x="30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38"/>
              <p:cNvSpPr/>
              <p:nvPr/>
            </p:nvSpPr>
            <p:spPr>
              <a:xfrm>
                <a:off x="940050" y="27794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1" y="448"/>
                    </a:cubicBezTo>
                    <a:cubicBezTo>
                      <a:pt x="1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38"/>
              <p:cNvSpPr/>
              <p:nvPr/>
            </p:nvSpPr>
            <p:spPr>
              <a:xfrm>
                <a:off x="1120350" y="2627725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3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7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1" y="343"/>
                      <a:pt x="725" y="293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38"/>
              <p:cNvSpPr/>
              <p:nvPr/>
            </p:nvSpPr>
            <p:spPr>
              <a:xfrm>
                <a:off x="745900" y="2496325"/>
                <a:ext cx="163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38" extrusionOk="0">
                    <a:moveTo>
                      <a:pt x="126" y="0"/>
                    </a:moveTo>
                    <a:cubicBezTo>
                      <a:pt x="102" y="0"/>
                      <a:pt x="77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72" y="176"/>
                      <a:pt x="197" y="194"/>
                      <a:pt x="286" y="247"/>
                    </a:cubicBezTo>
                    <a:cubicBezTo>
                      <a:pt x="394" y="319"/>
                      <a:pt x="483" y="408"/>
                      <a:pt x="537" y="516"/>
                    </a:cubicBezTo>
                    <a:cubicBezTo>
                      <a:pt x="542" y="531"/>
                      <a:pt x="555" y="538"/>
                      <a:pt x="570" y="538"/>
                    </a:cubicBezTo>
                    <a:cubicBezTo>
                      <a:pt x="605" y="538"/>
                      <a:pt x="652" y="500"/>
                      <a:pt x="626" y="462"/>
                    </a:cubicBezTo>
                    <a:cubicBezTo>
                      <a:pt x="591" y="337"/>
                      <a:pt x="501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38"/>
              <p:cNvSpPr/>
              <p:nvPr/>
            </p:nvSpPr>
            <p:spPr>
              <a:xfrm>
                <a:off x="1092600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6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6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38"/>
              <p:cNvSpPr/>
              <p:nvPr/>
            </p:nvSpPr>
            <p:spPr>
              <a:xfrm>
                <a:off x="970475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3" y="667"/>
                      <a:pt x="430" y="900"/>
                      <a:pt x="466" y="1150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45"/>
                      <a:pt x="36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4" y="363"/>
                    </a:cubicBezTo>
                    <a:cubicBezTo>
                      <a:pt x="144" y="219"/>
                      <a:pt x="144" y="94"/>
                      <a:pt x="144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38"/>
              <p:cNvSpPr/>
              <p:nvPr/>
            </p:nvSpPr>
            <p:spPr>
              <a:xfrm>
                <a:off x="856850" y="1026675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77" y="384"/>
                    </a:moveTo>
                    <a:cubicBezTo>
                      <a:pt x="4804" y="384"/>
                      <a:pt x="4868" y="760"/>
                      <a:pt x="4868" y="964"/>
                    </a:cubicBezTo>
                    <a:cubicBezTo>
                      <a:pt x="4868" y="1250"/>
                      <a:pt x="4850" y="1518"/>
                      <a:pt x="4832" y="1787"/>
                    </a:cubicBezTo>
                    <a:cubicBezTo>
                      <a:pt x="4796" y="2252"/>
                      <a:pt x="4706" y="2717"/>
                      <a:pt x="4599" y="3165"/>
                    </a:cubicBezTo>
                    <a:cubicBezTo>
                      <a:pt x="4635" y="2932"/>
                      <a:pt x="4617" y="2699"/>
                      <a:pt x="4563" y="2467"/>
                    </a:cubicBezTo>
                    <a:cubicBezTo>
                      <a:pt x="4563" y="2467"/>
                      <a:pt x="4563" y="2449"/>
                      <a:pt x="4545" y="2449"/>
                    </a:cubicBezTo>
                    <a:lnTo>
                      <a:pt x="4527" y="2449"/>
                    </a:lnTo>
                    <a:cubicBezTo>
                      <a:pt x="4527" y="2449"/>
                      <a:pt x="4510" y="2467"/>
                      <a:pt x="4510" y="2467"/>
                    </a:cubicBezTo>
                    <a:cubicBezTo>
                      <a:pt x="4402" y="2717"/>
                      <a:pt x="4456" y="3165"/>
                      <a:pt x="4438" y="3415"/>
                    </a:cubicBezTo>
                    <a:cubicBezTo>
                      <a:pt x="4438" y="3523"/>
                      <a:pt x="4420" y="3630"/>
                      <a:pt x="4420" y="3737"/>
                    </a:cubicBezTo>
                    <a:cubicBezTo>
                      <a:pt x="4152" y="2717"/>
                      <a:pt x="4009" y="1590"/>
                      <a:pt x="4474" y="606"/>
                    </a:cubicBezTo>
                    <a:lnTo>
                      <a:pt x="4492" y="606"/>
                    </a:lnTo>
                    <a:cubicBezTo>
                      <a:pt x="4564" y="446"/>
                      <a:pt x="4626" y="384"/>
                      <a:pt x="4677" y="384"/>
                    </a:cubicBezTo>
                    <a:close/>
                    <a:moveTo>
                      <a:pt x="2556" y="882"/>
                    </a:moveTo>
                    <a:cubicBezTo>
                      <a:pt x="2711" y="882"/>
                      <a:pt x="2941" y="1037"/>
                      <a:pt x="3078" y="1143"/>
                    </a:cubicBezTo>
                    <a:cubicBezTo>
                      <a:pt x="3740" y="1697"/>
                      <a:pt x="3758" y="2538"/>
                      <a:pt x="3758" y="3344"/>
                    </a:cubicBezTo>
                    <a:cubicBezTo>
                      <a:pt x="3740" y="3254"/>
                      <a:pt x="3704" y="3165"/>
                      <a:pt x="3686" y="3093"/>
                    </a:cubicBezTo>
                    <a:lnTo>
                      <a:pt x="3686" y="2968"/>
                    </a:lnTo>
                    <a:lnTo>
                      <a:pt x="3669" y="2968"/>
                    </a:lnTo>
                    <a:lnTo>
                      <a:pt x="3669" y="3039"/>
                    </a:lnTo>
                    <a:cubicBezTo>
                      <a:pt x="3633" y="2932"/>
                      <a:pt x="3597" y="2843"/>
                      <a:pt x="3561" y="2735"/>
                    </a:cubicBezTo>
                    <a:cubicBezTo>
                      <a:pt x="3554" y="2722"/>
                      <a:pt x="3542" y="2716"/>
                      <a:pt x="3530" y="2716"/>
                    </a:cubicBezTo>
                    <a:cubicBezTo>
                      <a:pt x="3510" y="2716"/>
                      <a:pt x="3490" y="2731"/>
                      <a:pt x="3490" y="2753"/>
                    </a:cubicBezTo>
                    <a:cubicBezTo>
                      <a:pt x="3597" y="3075"/>
                      <a:pt x="3686" y="3415"/>
                      <a:pt x="3758" y="3737"/>
                    </a:cubicBezTo>
                    <a:lnTo>
                      <a:pt x="3758" y="3755"/>
                    </a:lnTo>
                    <a:cubicBezTo>
                      <a:pt x="3400" y="3326"/>
                      <a:pt x="3078" y="2860"/>
                      <a:pt x="2774" y="2395"/>
                    </a:cubicBezTo>
                    <a:cubicBezTo>
                      <a:pt x="2559" y="2019"/>
                      <a:pt x="2434" y="1608"/>
                      <a:pt x="2398" y="1178"/>
                    </a:cubicBezTo>
                    <a:cubicBezTo>
                      <a:pt x="2376" y="958"/>
                      <a:pt x="2448" y="882"/>
                      <a:pt x="2556" y="882"/>
                    </a:cubicBezTo>
                    <a:close/>
                    <a:moveTo>
                      <a:pt x="1465" y="2694"/>
                    </a:moveTo>
                    <a:cubicBezTo>
                      <a:pt x="1518" y="2694"/>
                      <a:pt x="1594" y="2722"/>
                      <a:pt x="1700" y="2789"/>
                    </a:cubicBezTo>
                    <a:cubicBezTo>
                      <a:pt x="2112" y="3075"/>
                      <a:pt x="2487" y="3415"/>
                      <a:pt x="2810" y="3791"/>
                    </a:cubicBezTo>
                    <a:cubicBezTo>
                      <a:pt x="3006" y="4006"/>
                      <a:pt x="3185" y="4238"/>
                      <a:pt x="3346" y="4489"/>
                    </a:cubicBezTo>
                    <a:cubicBezTo>
                      <a:pt x="3454" y="4757"/>
                      <a:pt x="3561" y="5026"/>
                      <a:pt x="3615" y="5294"/>
                    </a:cubicBezTo>
                    <a:cubicBezTo>
                      <a:pt x="3400" y="4990"/>
                      <a:pt x="3167" y="4704"/>
                      <a:pt x="2953" y="4399"/>
                    </a:cubicBezTo>
                    <a:cubicBezTo>
                      <a:pt x="2946" y="4393"/>
                      <a:pt x="2935" y="4389"/>
                      <a:pt x="2923" y="4389"/>
                    </a:cubicBezTo>
                    <a:cubicBezTo>
                      <a:pt x="2903" y="4389"/>
                      <a:pt x="2881" y="4401"/>
                      <a:pt x="2881" y="4435"/>
                    </a:cubicBezTo>
                    <a:cubicBezTo>
                      <a:pt x="3042" y="4793"/>
                      <a:pt x="3257" y="5133"/>
                      <a:pt x="3525" y="5455"/>
                    </a:cubicBezTo>
                    <a:cubicBezTo>
                      <a:pt x="3615" y="5563"/>
                      <a:pt x="3686" y="5670"/>
                      <a:pt x="3776" y="5777"/>
                    </a:cubicBezTo>
                    <a:cubicBezTo>
                      <a:pt x="2738" y="5742"/>
                      <a:pt x="2291" y="4793"/>
                      <a:pt x="1897" y="3970"/>
                    </a:cubicBezTo>
                    <a:lnTo>
                      <a:pt x="1915" y="3970"/>
                    </a:lnTo>
                    <a:cubicBezTo>
                      <a:pt x="1790" y="3719"/>
                      <a:pt x="1646" y="3523"/>
                      <a:pt x="1521" y="3290"/>
                    </a:cubicBezTo>
                    <a:cubicBezTo>
                      <a:pt x="1381" y="3052"/>
                      <a:pt x="1274" y="2694"/>
                      <a:pt x="1465" y="2694"/>
                    </a:cubicBezTo>
                    <a:close/>
                    <a:moveTo>
                      <a:pt x="6426" y="2770"/>
                    </a:moveTo>
                    <a:cubicBezTo>
                      <a:pt x="6477" y="2770"/>
                      <a:pt x="6424" y="4115"/>
                      <a:pt x="6371" y="4274"/>
                    </a:cubicBezTo>
                    <a:cubicBezTo>
                      <a:pt x="6210" y="4954"/>
                      <a:pt x="5816" y="5527"/>
                      <a:pt x="5440" y="6099"/>
                    </a:cubicBezTo>
                    <a:cubicBezTo>
                      <a:pt x="5583" y="5634"/>
                      <a:pt x="5709" y="5169"/>
                      <a:pt x="5888" y="4757"/>
                    </a:cubicBezTo>
                    <a:cubicBezTo>
                      <a:pt x="5898" y="4714"/>
                      <a:pt x="5870" y="4690"/>
                      <a:pt x="5838" y="4690"/>
                    </a:cubicBezTo>
                    <a:cubicBezTo>
                      <a:pt x="5817" y="4690"/>
                      <a:pt x="5794" y="4700"/>
                      <a:pt x="5780" y="4722"/>
                    </a:cubicBezTo>
                    <a:cubicBezTo>
                      <a:pt x="5494" y="5384"/>
                      <a:pt x="5261" y="6099"/>
                      <a:pt x="4993" y="6779"/>
                    </a:cubicBezTo>
                    <a:cubicBezTo>
                      <a:pt x="4957" y="5634"/>
                      <a:pt x="5225" y="4525"/>
                      <a:pt x="5762" y="3523"/>
                    </a:cubicBezTo>
                    <a:cubicBezTo>
                      <a:pt x="5923" y="3218"/>
                      <a:pt x="6156" y="2968"/>
                      <a:pt x="6424" y="2771"/>
                    </a:cubicBezTo>
                    <a:cubicBezTo>
                      <a:pt x="6425" y="2771"/>
                      <a:pt x="6426" y="2770"/>
                      <a:pt x="6426" y="2770"/>
                    </a:cubicBezTo>
                    <a:close/>
                    <a:moveTo>
                      <a:pt x="977" y="6314"/>
                    </a:moveTo>
                    <a:cubicBezTo>
                      <a:pt x="979" y="6314"/>
                      <a:pt x="982" y="6314"/>
                      <a:pt x="984" y="6314"/>
                    </a:cubicBezTo>
                    <a:cubicBezTo>
                      <a:pt x="1432" y="6332"/>
                      <a:pt x="1825" y="6601"/>
                      <a:pt x="2147" y="6869"/>
                    </a:cubicBezTo>
                    <a:cubicBezTo>
                      <a:pt x="2666" y="7298"/>
                      <a:pt x="2953" y="7871"/>
                      <a:pt x="3364" y="8354"/>
                    </a:cubicBezTo>
                    <a:cubicBezTo>
                      <a:pt x="3042" y="8104"/>
                      <a:pt x="2702" y="7907"/>
                      <a:pt x="2380" y="7674"/>
                    </a:cubicBezTo>
                    <a:cubicBezTo>
                      <a:pt x="2373" y="7667"/>
                      <a:pt x="2366" y="7664"/>
                      <a:pt x="2358" y="7664"/>
                    </a:cubicBezTo>
                    <a:cubicBezTo>
                      <a:pt x="2328" y="7664"/>
                      <a:pt x="2301" y="7717"/>
                      <a:pt x="2344" y="7746"/>
                    </a:cubicBezTo>
                    <a:cubicBezTo>
                      <a:pt x="2720" y="8050"/>
                      <a:pt x="3132" y="8318"/>
                      <a:pt x="3507" y="8641"/>
                    </a:cubicBezTo>
                    <a:cubicBezTo>
                      <a:pt x="3561" y="8676"/>
                      <a:pt x="3597" y="8730"/>
                      <a:pt x="3651" y="8766"/>
                    </a:cubicBezTo>
                    <a:cubicBezTo>
                      <a:pt x="3558" y="8786"/>
                      <a:pt x="3466" y="8795"/>
                      <a:pt x="3375" y="8795"/>
                    </a:cubicBezTo>
                    <a:cubicBezTo>
                      <a:pt x="2397" y="8795"/>
                      <a:pt x="1466" y="7726"/>
                      <a:pt x="1074" y="6941"/>
                    </a:cubicBezTo>
                    <a:cubicBezTo>
                      <a:pt x="1039" y="6835"/>
                      <a:pt x="830" y="6314"/>
                      <a:pt x="977" y="6314"/>
                    </a:cubicBezTo>
                    <a:close/>
                    <a:moveTo>
                      <a:pt x="7277" y="6701"/>
                    </a:moveTo>
                    <a:cubicBezTo>
                      <a:pt x="7691" y="6701"/>
                      <a:pt x="6912" y="8692"/>
                      <a:pt x="6800" y="8963"/>
                    </a:cubicBezTo>
                    <a:cubicBezTo>
                      <a:pt x="6406" y="9840"/>
                      <a:pt x="5709" y="10412"/>
                      <a:pt x="5100" y="11110"/>
                    </a:cubicBezTo>
                    <a:cubicBezTo>
                      <a:pt x="5548" y="10430"/>
                      <a:pt x="5941" y="9678"/>
                      <a:pt x="6335" y="8981"/>
                    </a:cubicBezTo>
                    <a:cubicBezTo>
                      <a:pt x="6360" y="8943"/>
                      <a:pt x="6315" y="8897"/>
                      <a:pt x="6273" y="8897"/>
                    </a:cubicBezTo>
                    <a:cubicBezTo>
                      <a:pt x="6256" y="8897"/>
                      <a:pt x="6238" y="8905"/>
                      <a:pt x="6228" y="8927"/>
                    </a:cubicBezTo>
                    <a:cubicBezTo>
                      <a:pt x="5834" y="9589"/>
                      <a:pt x="5404" y="10215"/>
                      <a:pt x="4975" y="10842"/>
                    </a:cubicBezTo>
                    <a:cubicBezTo>
                      <a:pt x="5208" y="9195"/>
                      <a:pt x="5637" y="7853"/>
                      <a:pt x="7069" y="6815"/>
                    </a:cubicBezTo>
                    <a:lnTo>
                      <a:pt x="7069" y="6797"/>
                    </a:lnTo>
                    <a:cubicBezTo>
                      <a:pt x="7158" y="6731"/>
                      <a:pt x="7227" y="6701"/>
                      <a:pt x="7277" y="6701"/>
                    </a:cubicBezTo>
                    <a:close/>
                    <a:moveTo>
                      <a:pt x="268" y="9750"/>
                    </a:moveTo>
                    <a:cubicBezTo>
                      <a:pt x="1038" y="9786"/>
                      <a:pt x="1772" y="10305"/>
                      <a:pt x="2326" y="10788"/>
                    </a:cubicBezTo>
                    <a:cubicBezTo>
                      <a:pt x="2810" y="11200"/>
                      <a:pt x="3078" y="11701"/>
                      <a:pt x="3418" y="12202"/>
                    </a:cubicBezTo>
                    <a:cubicBezTo>
                      <a:pt x="3042" y="11915"/>
                      <a:pt x="2649" y="11683"/>
                      <a:pt x="2398" y="11504"/>
                    </a:cubicBezTo>
                    <a:cubicBezTo>
                      <a:pt x="2389" y="11498"/>
                      <a:pt x="2381" y="11496"/>
                      <a:pt x="2372" y="11496"/>
                    </a:cubicBezTo>
                    <a:cubicBezTo>
                      <a:pt x="2330" y="11496"/>
                      <a:pt x="2299" y="11563"/>
                      <a:pt x="2344" y="11593"/>
                    </a:cubicBezTo>
                    <a:cubicBezTo>
                      <a:pt x="2702" y="11844"/>
                      <a:pt x="3060" y="12112"/>
                      <a:pt x="3382" y="12416"/>
                    </a:cubicBezTo>
                    <a:cubicBezTo>
                      <a:pt x="3436" y="12488"/>
                      <a:pt x="3507" y="12542"/>
                      <a:pt x="3561" y="12613"/>
                    </a:cubicBezTo>
                    <a:cubicBezTo>
                      <a:pt x="3490" y="12621"/>
                      <a:pt x="3421" y="12625"/>
                      <a:pt x="3354" y="12625"/>
                    </a:cubicBezTo>
                    <a:cubicBezTo>
                      <a:pt x="2466" y="12625"/>
                      <a:pt x="1854" y="11993"/>
                      <a:pt x="1288" y="11361"/>
                    </a:cubicBezTo>
                    <a:cubicBezTo>
                      <a:pt x="1038" y="11074"/>
                      <a:pt x="805" y="10788"/>
                      <a:pt x="591" y="10484"/>
                    </a:cubicBezTo>
                    <a:cubicBezTo>
                      <a:pt x="537" y="10412"/>
                      <a:pt x="143" y="9750"/>
                      <a:pt x="268" y="9750"/>
                    </a:cubicBezTo>
                    <a:close/>
                    <a:moveTo>
                      <a:pt x="7936" y="10885"/>
                    </a:moveTo>
                    <a:cubicBezTo>
                      <a:pt x="8103" y="10885"/>
                      <a:pt x="8192" y="11054"/>
                      <a:pt x="8107" y="11522"/>
                    </a:cubicBezTo>
                    <a:cubicBezTo>
                      <a:pt x="7981" y="12112"/>
                      <a:pt x="7749" y="12667"/>
                      <a:pt x="7409" y="13150"/>
                    </a:cubicBezTo>
                    <a:cubicBezTo>
                      <a:pt x="6890" y="13991"/>
                      <a:pt x="6138" y="14564"/>
                      <a:pt x="5351" y="15101"/>
                    </a:cubicBezTo>
                    <a:cubicBezTo>
                      <a:pt x="5870" y="14421"/>
                      <a:pt x="6353" y="13705"/>
                      <a:pt x="6782" y="12953"/>
                    </a:cubicBezTo>
                    <a:cubicBezTo>
                      <a:pt x="6808" y="12915"/>
                      <a:pt x="6769" y="12885"/>
                      <a:pt x="6731" y="12885"/>
                    </a:cubicBezTo>
                    <a:cubicBezTo>
                      <a:pt x="6717" y="12885"/>
                      <a:pt x="6703" y="12890"/>
                      <a:pt x="6693" y="12900"/>
                    </a:cubicBezTo>
                    <a:cubicBezTo>
                      <a:pt x="6156" y="13741"/>
                      <a:pt x="5530" y="14528"/>
                      <a:pt x="4832" y="15226"/>
                    </a:cubicBezTo>
                    <a:cubicBezTo>
                      <a:pt x="5118" y="14600"/>
                      <a:pt x="5351" y="13920"/>
                      <a:pt x="5655" y="13293"/>
                    </a:cubicBezTo>
                    <a:cubicBezTo>
                      <a:pt x="6031" y="12542"/>
                      <a:pt x="6639" y="11897"/>
                      <a:pt x="7230" y="11325"/>
                    </a:cubicBezTo>
                    <a:cubicBezTo>
                      <a:pt x="7474" y="11090"/>
                      <a:pt x="7752" y="10885"/>
                      <a:pt x="7936" y="10885"/>
                    </a:cubicBezTo>
                    <a:close/>
                    <a:moveTo>
                      <a:pt x="653" y="13235"/>
                    </a:moveTo>
                    <a:cubicBezTo>
                      <a:pt x="747" y="13235"/>
                      <a:pt x="877" y="13293"/>
                      <a:pt x="984" y="13329"/>
                    </a:cubicBezTo>
                    <a:cubicBezTo>
                      <a:pt x="2147" y="13633"/>
                      <a:pt x="2577" y="14796"/>
                      <a:pt x="2953" y="15852"/>
                    </a:cubicBezTo>
                    <a:cubicBezTo>
                      <a:pt x="2756" y="15638"/>
                      <a:pt x="2541" y="15441"/>
                      <a:pt x="2326" y="15244"/>
                    </a:cubicBezTo>
                    <a:cubicBezTo>
                      <a:pt x="2318" y="15236"/>
                      <a:pt x="2308" y="15232"/>
                      <a:pt x="2298" y="15232"/>
                    </a:cubicBezTo>
                    <a:cubicBezTo>
                      <a:pt x="2264" y="15232"/>
                      <a:pt x="2227" y="15274"/>
                      <a:pt x="2255" y="15315"/>
                    </a:cubicBezTo>
                    <a:cubicBezTo>
                      <a:pt x="2577" y="15638"/>
                      <a:pt x="2863" y="15978"/>
                      <a:pt x="3132" y="16335"/>
                    </a:cubicBezTo>
                    <a:cubicBezTo>
                      <a:pt x="3185" y="16461"/>
                      <a:pt x="3221" y="16568"/>
                      <a:pt x="3275" y="16675"/>
                    </a:cubicBezTo>
                    <a:cubicBezTo>
                      <a:pt x="2452" y="16443"/>
                      <a:pt x="1754" y="15942"/>
                      <a:pt x="1271" y="15244"/>
                    </a:cubicBezTo>
                    <a:lnTo>
                      <a:pt x="1253" y="15244"/>
                    </a:lnTo>
                    <a:cubicBezTo>
                      <a:pt x="1002" y="14868"/>
                      <a:pt x="805" y="14456"/>
                      <a:pt x="662" y="14045"/>
                    </a:cubicBezTo>
                    <a:cubicBezTo>
                      <a:pt x="608" y="13848"/>
                      <a:pt x="555" y="13669"/>
                      <a:pt x="537" y="13490"/>
                    </a:cubicBezTo>
                    <a:cubicBezTo>
                      <a:pt x="501" y="13293"/>
                      <a:pt x="559" y="13235"/>
                      <a:pt x="653" y="13235"/>
                    </a:cubicBezTo>
                    <a:close/>
                    <a:moveTo>
                      <a:pt x="7741" y="15736"/>
                    </a:moveTo>
                    <a:cubicBezTo>
                      <a:pt x="7944" y="15736"/>
                      <a:pt x="7515" y="16498"/>
                      <a:pt x="7498" y="16514"/>
                    </a:cubicBezTo>
                    <a:lnTo>
                      <a:pt x="7516" y="16532"/>
                    </a:lnTo>
                    <a:cubicBezTo>
                      <a:pt x="7248" y="16980"/>
                      <a:pt x="6908" y="17355"/>
                      <a:pt x="6496" y="17660"/>
                    </a:cubicBezTo>
                    <a:cubicBezTo>
                      <a:pt x="6084" y="17964"/>
                      <a:pt x="5601" y="18018"/>
                      <a:pt x="5136" y="18071"/>
                    </a:cubicBezTo>
                    <a:cubicBezTo>
                      <a:pt x="5494" y="17857"/>
                      <a:pt x="5798" y="17552"/>
                      <a:pt x="6031" y="17212"/>
                    </a:cubicBezTo>
                    <a:cubicBezTo>
                      <a:pt x="6057" y="17160"/>
                      <a:pt x="6016" y="17127"/>
                      <a:pt x="5978" y="17127"/>
                    </a:cubicBezTo>
                    <a:cubicBezTo>
                      <a:pt x="5964" y="17127"/>
                      <a:pt x="5951" y="17131"/>
                      <a:pt x="5941" y="17141"/>
                    </a:cubicBezTo>
                    <a:cubicBezTo>
                      <a:pt x="5619" y="17570"/>
                      <a:pt x="5190" y="17910"/>
                      <a:pt x="4706" y="18125"/>
                    </a:cubicBezTo>
                    <a:lnTo>
                      <a:pt x="4689" y="18125"/>
                    </a:lnTo>
                    <a:cubicBezTo>
                      <a:pt x="5029" y="17767"/>
                      <a:pt x="5315" y="17373"/>
                      <a:pt x="5655" y="17015"/>
                    </a:cubicBezTo>
                    <a:cubicBezTo>
                      <a:pt x="6228" y="16443"/>
                      <a:pt x="6925" y="16013"/>
                      <a:pt x="7695" y="15745"/>
                    </a:cubicBezTo>
                    <a:cubicBezTo>
                      <a:pt x="7713" y="15739"/>
                      <a:pt x="7728" y="15736"/>
                      <a:pt x="7741" y="15736"/>
                    </a:cubicBezTo>
                    <a:close/>
                    <a:moveTo>
                      <a:pt x="4869" y="1"/>
                    </a:moveTo>
                    <a:cubicBezTo>
                      <a:pt x="4844" y="1"/>
                      <a:pt x="4818" y="11"/>
                      <a:pt x="4796" y="33"/>
                    </a:cubicBezTo>
                    <a:cubicBezTo>
                      <a:pt x="3812" y="1017"/>
                      <a:pt x="3865" y="2932"/>
                      <a:pt x="4420" y="4131"/>
                    </a:cubicBezTo>
                    <a:cubicBezTo>
                      <a:pt x="4402" y="4328"/>
                      <a:pt x="4366" y="4543"/>
                      <a:pt x="4313" y="4757"/>
                    </a:cubicBezTo>
                    <a:cubicBezTo>
                      <a:pt x="4277" y="4900"/>
                      <a:pt x="4223" y="5026"/>
                      <a:pt x="4187" y="5151"/>
                    </a:cubicBezTo>
                    <a:cubicBezTo>
                      <a:pt x="4116" y="4775"/>
                      <a:pt x="4026" y="4399"/>
                      <a:pt x="3937" y="4024"/>
                    </a:cubicBezTo>
                    <a:cubicBezTo>
                      <a:pt x="4152" y="3397"/>
                      <a:pt x="3955" y="2538"/>
                      <a:pt x="3776" y="1966"/>
                    </a:cubicBezTo>
                    <a:cubicBezTo>
                      <a:pt x="3543" y="1268"/>
                      <a:pt x="3060" y="731"/>
                      <a:pt x="2308" y="659"/>
                    </a:cubicBezTo>
                    <a:cubicBezTo>
                      <a:pt x="2301" y="657"/>
                      <a:pt x="2294" y="656"/>
                      <a:pt x="2288" y="656"/>
                    </a:cubicBezTo>
                    <a:cubicBezTo>
                      <a:pt x="2246" y="656"/>
                      <a:pt x="2219" y="700"/>
                      <a:pt x="2219" y="731"/>
                    </a:cubicBezTo>
                    <a:cubicBezTo>
                      <a:pt x="2183" y="2019"/>
                      <a:pt x="2845" y="3111"/>
                      <a:pt x="3758" y="3952"/>
                    </a:cubicBezTo>
                    <a:lnTo>
                      <a:pt x="3758" y="4113"/>
                    </a:lnTo>
                    <a:cubicBezTo>
                      <a:pt x="3758" y="4149"/>
                      <a:pt x="3794" y="4185"/>
                      <a:pt x="3847" y="4185"/>
                    </a:cubicBezTo>
                    <a:cubicBezTo>
                      <a:pt x="3937" y="4614"/>
                      <a:pt x="4009" y="5044"/>
                      <a:pt x="4062" y="5473"/>
                    </a:cubicBezTo>
                    <a:cubicBezTo>
                      <a:pt x="4062" y="5545"/>
                      <a:pt x="4044" y="5616"/>
                      <a:pt x="4044" y="5670"/>
                    </a:cubicBezTo>
                    <a:cubicBezTo>
                      <a:pt x="4044" y="5724"/>
                      <a:pt x="4062" y="5759"/>
                      <a:pt x="4098" y="5759"/>
                    </a:cubicBezTo>
                    <a:cubicBezTo>
                      <a:pt x="4098" y="5849"/>
                      <a:pt x="4116" y="5938"/>
                      <a:pt x="4134" y="6028"/>
                    </a:cubicBezTo>
                    <a:cubicBezTo>
                      <a:pt x="4044" y="5885"/>
                      <a:pt x="3955" y="5759"/>
                      <a:pt x="3865" y="5634"/>
                    </a:cubicBezTo>
                    <a:lnTo>
                      <a:pt x="3740" y="5473"/>
                    </a:lnTo>
                    <a:cubicBezTo>
                      <a:pt x="3776" y="5455"/>
                      <a:pt x="3794" y="5419"/>
                      <a:pt x="3794" y="5384"/>
                    </a:cubicBezTo>
                    <a:cubicBezTo>
                      <a:pt x="3686" y="4543"/>
                      <a:pt x="3221" y="3952"/>
                      <a:pt x="2649" y="3362"/>
                    </a:cubicBezTo>
                    <a:cubicBezTo>
                      <a:pt x="2444" y="3142"/>
                      <a:pt x="1827" y="2440"/>
                      <a:pt x="1401" y="2440"/>
                    </a:cubicBezTo>
                    <a:cubicBezTo>
                      <a:pt x="1341" y="2440"/>
                      <a:pt x="1285" y="2454"/>
                      <a:pt x="1235" y="2485"/>
                    </a:cubicBezTo>
                    <a:cubicBezTo>
                      <a:pt x="734" y="2771"/>
                      <a:pt x="1593" y="3773"/>
                      <a:pt x="1736" y="4042"/>
                    </a:cubicBezTo>
                    <a:cubicBezTo>
                      <a:pt x="2107" y="4818"/>
                      <a:pt x="2606" y="5897"/>
                      <a:pt x="3577" y="5897"/>
                    </a:cubicBezTo>
                    <a:cubicBezTo>
                      <a:pt x="3636" y="5897"/>
                      <a:pt x="3696" y="5893"/>
                      <a:pt x="3758" y="5885"/>
                    </a:cubicBezTo>
                    <a:cubicBezTo>
                      <a:pt x="3776" y="5885"/>
                      <a:pt x="3794" y="5867"/>
                      <a:pt x="3794" y="5849"/>
                    </a:cubicBezTo>
                    <a:cubicBezTo>
                      <a:pt x="3847" y="5921"/>
                      <a:pt x="3901" y="5992"/>
                      <a:pt x="3955" y="6064"/>
                    </a:cubicBezTo>
                    <a:cubicBezTo>
                      <a:pt x="4044" y="6225"/>
                      <a:pt x="4098" y="6386"/>
                      <a:pt x="4187" y="6511"/>
                    </a:cubicBezTo>
                    <a:cubicBezTo>
                      <a:pt x="4259" y="7424"/>
                      <a:pt x="4295" y="8354"/>
                      <a:pt x="4277" y="9267"/>
                    </a:cubicBezTo>
                    <a:cubicBezTo>
                      <a:pt x="4116" y="9052"/>
                      <a:pt x="3955" y="8837"/>
                      <a:pt x="3740" y="8676"/>
                    </a:cubicBezTo>
                    <a:cubicBezTo>
                      <a:pt x="3686" y="8623"/>
                      <a:pt x="3633" y="8569"/>
                      <a:pt x="3579" y="8515"/>
                    </a:cubicBezTo>
                    <a:cubicBezTo>
                      <a:pt x="3615" y="8497"/>
                      <a:pt x="3633" y="8444"/>
                      <a:pt x="3615" y="8408"/>
                    </a:cubicBezTo>
                    <a:cubicBezTo>
                      <a:pt x="3185" y="7352"/>
                      <a:pt x="2004" y="6117"/>
                      <a:pt x="823" y="6082"/>
                    </a:cubicBezTo>
                    <a:cubicBezTo>
                      <a:pt x="752" y="6082"/>
                      <a:pt x="716" y="6117"/>
                      <a:pt x="716" y="6171"/>
                    </a:cubicBezTo>
                    <a:cubicBezTo>
                      <a:pt x="590" y="7239"/>
                      <a:pt x="2023" y="8942"/>
                      <a:pt x="3235" y="8942"/>
                    </a:cubicBezTo>
                    <a:cubicBezTo>
                      <a:pt x="3403" y="8942"/>
                      <a:pt x="3567" y="8909"/>
                      <a:pt x="3722" y="8837"/>
                    </a:cubicBezTo>
                    <a:cubicBezTo>
                      <a:pt x="3830" y="8945"/>
                      <a:pt x="3901" y="9034"/>
                      <a:pt x="3973" y="9160"/>
                    </a:cubicBezTo>
                    <a:cubicBezTo>
                      <a:pt x="4098" y="9338"/>
                      <a:pt x="4152" y="9571"/>
                      <a:pt x="4259" y="9750"/>
                    </a:cubicBezTo>
                    <a:cubicBezTo>
                      <a:pt x="4241" y="10323"/>
                      <a:pt x="4205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4"/>
                      <a:pt x="4098" y="12220"/>
                      <a:pt x="4116" y="12237"/>
                    </a:cubicBezTo>
                    <a:cubicBezTo>
                      <a:pt x="4098" y="12452"/>
                      <a:pt x="4080" y="12649"/>
                      <a:pt x="4062" y="12864"/>
                    </a:cubicBezTo>
                    <a:cubicBezTo>
                      <a:pt x="3973" y="12703"/>
                      <a:pt x="3865" y="12578"/>
                      <a:pt x="3740" y="12452"/>
                    </a:cubicBezTo>
                    <a:cubicBezTo>
                      <a:pt x="3740" y="12452"/>
                      <a:pt x="3740" y="12434"/>
                      <a:pt x="3740" y="12416"/>
                    </a:cubicBezTo>
                    <a:cubicBezTo>
                      <a:pt x="3740" y="11665"/>
                      <a:pt x="2863" y="10895"/>
                      <a:pt x="2326" y="10466"/>
                    </a:cubicBezTo>
                    <a:cubicBezTo>
                      <a:pt x="1741" y="9966"/>
                      <a:pt x="990" y="9533"/>
                      <a:pt x="184" y="9533"/>
                    </a:cubicBezTo>
                    <a:cubicBezTo>
                      <a:pt x="153" y="9533"/>
                      <a:pt x="121" y="9534"/>
                      <a:pt x="89" y="9535"/>
                    </a:cubicBezTo>
                    <a:cubicBezTo>
                      <a:pt x="36" y="9535"/>
                      <a:pt x="0" y="9589"/>
                      <a:pt x="0" y="9643"/>
                    </a:cubicBezTo>
                    <a:cubicBezTo>
                      <a:pt x="143" y="10448"/>
                      <a:pt x="841" y="11128"/>
                      <a:pt x="1342" y="11701"/>
                    </a:cubicBezTo>
                    <a:cubicBezTo>
                      <a:pt x="1873" y="12294"/>
                      <a:pt x="2499" y="12751"/>
                      <a:pt x="3268" y="12751"/>
                    </a:cubicBezTo>
                    <a:cubicBezTo>
                      <a:pt x="3381" y="12751"/>
                      <a:pt x="3496" y="12741"/>
                      <a:pt x="3615" y="12721"/>
                    </a:cubicBezTo>
                    <a:cubicBezTo>
                      <a:pt x="3758" y="12953"/>
                      <a:pt x="3883" y="13186"/>
                      <a:pt x="3991" y="13419"/>
                    </a:cubicBezTo>
                    <a:cubicBezTo>
                      <a:pt x="3901" y="14582"/>
                      <a:pt x="3794" y="15745"/>
                      <a:pt x="3633" y="16908"/>
                    </a:cubicBezTo>
                    <a:cubicBezTo>
                      <a:pt x="3579" y="16729"/>
                      <a:pt x="3490" y="16568"/>
                      <a:pt x="3382" y="16407"/>
                    </a:cubicBezTo>
                    <a:cubicBezTo>
                      <a:pt x="3275" y="15655"/>
                      <a:pt x="2827" y="14832"/>
                      <a:pt x="2434" y="14242"/>
                    </a:cubicBezTo>
                    <a:cubicBezTo>
                      <a:pt x="1959" y="13538"/>
                      <a:pt x="1276" y="13024"/>
                      <a:pt x="403" y="13024"/>
                    </a:cubicBezTo>
                    <a:cubicBezTo>
                      <a:pt x="388" y="13024"/>
                      <a:pt x="373" y="13025"/>
                      <a:pt x="358" y="13025"/>
                    </a:cubicBezTo>
                    <a:cubicBezTo>
                      <a:pt x="304" y="13025"/>
                      <a:pt x="268" y="13061"/>
                      <a:pt x="251" y="13132"/>
                    </a:cubicBezTo>
                    <a:cubicBezTo>
                      <a:pt x="340" y="14707"/>
                      <a:pt x="1628" y="16765"/>
                      <a:pt x="3382" y="16801"/>
                    </a:cubicBezTo>
                    <a:cubicBezTo>
                      <a:pt x="3472" y="16998"/>
                      <a:pt x="3543" y="17230"/>
                      <a:pt x="3561" y="17445"/>
                    </a:cubicBezTo>
                    <a:cubicBezTo>
                      <a:pt x="3418" y="18572"/>
                      <a:pt x="3203" y="19700"/>
                      <a:pt x="2935" y="20791"/>
                    </a:cubicBezTo>
                    <a:cubicBezTo>
                      <a:pt x="2913" y="20845"/>
                      <a:pt x="2949" y="20879"/>
                      <a:pt x="2989" y="20879"/>
                    </a:cubicBezTo>
                    <a:cubicBezTo>
                      <a:pt x="3017" y="20879"/>
                      <a:pt x="3046" y="20863"/>
                      <a:pt x="3060" y="20827"/>
                    </a:cubicBezTo>
                    <a:cubicBezTo>
                      <a:pt x="3329" y="20129"/>
                      <a:pt x="3525" y="19413"/>
                      <a:pt x="3669" y="18680"/>
                    </a:cubicBezTo>
                    <a:cubicBezTo>
                      <a:pt x="3973" y="18590"/>
                      <a:pt x="4259" y="18465"/>
                      <a:pt x="4527" y="18340"/>
                    </a:cubicBezTo>
                    <a:cubicBezTo>
                      <a:pt x="5333" y="18250"/>
                      <a:pt x="6138" y="18232"/>
                      <a:pt x="6764" y="17660"/>
                    </a:cubicBezTo>
                    <a:cubicBezTo>
                      <a:pt x="7409" y="17105"/>
                      <a:pt x="7838" y="16371"/>
                      <a:pt x="8178" y="15566"/>
                    </a:cubicBezTo>
                    <a:cubicBezTo>
                      <a:pt x="8196" y="15494"/>
                      <a:pt x="8142" y="15423"/>
                      <a:pt x="8071" y="15423"/>
                    </a:cubicBezTo>
                    <a:lnTo>
                      <a:pt x="8107" y="15459"/>
                    </a:lnTo>
                    <a:cubicBezTo>
                      <a:pt x="7373" y="15530"/>
                      <a:pt x="6800" y="15888"/>
                      <a:pt x="6210" y="16318"/>
                    </a:cubicBezTo>
                    <a:cubicBezTo>
                      <a:pt x="5494" y="16854"/>
                      <a:pt x="5046" y="17570"/>
                      <a:pt x="4420" y="18161"/>
                    </a:cubicBezTo>
                    <a:lnTo>
                      <a:pt x="4384" y="18161"/>
                    </a:lnTo>
                    <a:cubicBezTo>
                      <a:pt x="4331" y="18179"/>
                      <a:pt x="4295" y="18214"/>
                      <a:pt x="4313" y="18268"/>
                    </a:cubicBezTo>
                    <a:cubicBezTo>
                      <a:pt x="4116" y="18340"/>
                      <a:pt x="3937" y="18411"/>
                      <a:pt x="3758" y="18483"/>
                    </a:cubicBezTo>
                    <a:cubicBezTo>
                      <a:pt x="3883" y="17785"/>
                      <a:pt x="3991" y="17069"/>
                      <a:pt x="4062" y="16353"/>
                    </a:cubicBezTo>
                    <a:cubicBezTo>
                      <a:pt x="4438" y="16103"/>
                      <a:pt x="4796" y="15817"/>
                      <a:pt x="5100" y="15477"/>
                    </a:cubicBezTo>
                    <a:cubicBezTo>
                      <a:pt x="6997" y="14689"/>
                      <a:pt x="8429" y="12703"/>
                      <a:pt x="8464" y="10645"/>
                    </a:cubicBezTo>
                    <a:cubicBezTo>
                      <a:pt x="8464" y="10591"/>
                      <a:pt x="8411" y="10537"/>
                      <a:pt x="8357" y="10537"/>
                    </a:cubicBezTo>
                    <a:cubicBezTo>
                      <a:pt x="7444" y="10627"/>
                      <a:pt x="6782" y="11486"/>
                      <a:pt x="6263" y="12148"/>
                    </a:cubicBezTo>
                    <a:cubicBezTo>
                      <a:pt x="5440" y="13150"/>
                      <a:pt x="5082" y="14349"/>
                      <a:pt x="4581" y="15548"/>
                    </a:cubicBezTo>
                    <a:lnTo>
                      <a:pt x="4080" y="16067"/>
                    </a:lnTo>
                    <a:cubicBezTo>
                      <a:pt x="4205" y="14743"/>
                      <a:pt x="4259" y="13401"/>
                      <a:pt x="4349" y="12130"/>
                    </a:cubicBezTo>
                    <a:cubicBezTo>
                      <a:pt x="4563" y="11915"/>
                      <a:pt x="4778" y="11665"/>
                      <a:pt x="4957" y="11396"/>
                    </a:cubicBezTo>
                    <a:cubicBezTo>
                      <a:pt x="4969" y="11431"/>
                      <a:pt x="5003" y="11459"/>
                      <a:pt x="5036" y="11459"/>
                    </a:cubicBezTo>
                    <a:cubicBezTo>
                      <a:pt x="5053" y="11459"/>
                      <a:pt x="5070" y="11451"/>
                      <a:pt x="5082" y="11432"/>
                    </a:cubicBezTo>
                    <a:cubicBezTo>
                      <a:pt x="6550" y="10251"/>
                      <a:pt x="7820" y="8390"/>
                      <a:pt x="7677" y="6422"/>
                    </a:cubicBezTo>
                    <a:cubicBezTo>
                      <a:pt x="7677" y="6351"/>
                      <a:pt x="7611" y="6303"/>
                      <a:pt x="7547" y="6303"/>
                    </a:cubicBezTo>
                    <a:cubicBezTo>
                      <a:pt x="7530" y="6303"/>
                      <a:pt x="7513" y="6307"/>
                      <a:pt x="7498" y="6314"/>
                    </a:cubicBezTo>
                    <a:cubicBezTo>
                      <a:pt x="5798" y="7298"/>
                      <a:pt x="4796" y="9142"/>
                      <a:pt x="4850" y="11110"/>
                    </a:cubicBezTo>
                    <a:lnTo>
                      <a:pt x="4366" y="11826"/>
                    </a:lnTo>
                    <a:cubicBezTo>
                      <a:pt x="4438" y="10645"/>
                      <a:pt x="4492" y="9464"/>
                      <a:pt x="4456" y="8283"/>
                    </a:cubicBezTo>
                    <a:cubicBezTo>
                      <a:pt x="4796" y="7853"/>
                      <a:pt x="5064" y="7352"/>
                      <a:pt x="5243" y="6833"/>
                    </a:cubicBezTo>
                    <a:cubicBezTo>
                      <a:pt x="6156" y="5598"/>
                      <a:pt x="7051" y="4185"/>
                      <a:pt x="6657" y="2610"/>
                    </a:cubicBezTo>
                    <a:cubicBezTo>
                      <a:pt x="6644" y="2558"/>
                      <a:pt x="6602" y="2524"/>
                      <a:pt x="6559" y="2524"/>
                    </a:cubicBezTo>
                    <a:cubicBezTo>
                      <a:pt x="6544" y="2524"/>
                      <a:pt x="6528" y="2529"/>
                      <a:pt x="6514" y="2538"/>
                    </a:cubicBezTo>
                    <a:cubicBezTo>
                      <a:pt x="5243" y="3218"/>
                      <a:pt x="4581" y="5688"/>
                      <a:pt x="4921" y="7048"/>
                    </a:cubicBezTo>
                    <a:cubicBezTo>
                      <a:pt x="4778" y="7370"/>
                      <a:pt x="4635" y="7692"/>
                      <a:pt x="4456" y="7996"/>
                    </a:cubicBezTo>
                    <a:cubicBezTo>
                      <a:pt x="4438" y="7191"/>
                      <a:pt x="4366" y="6404"/>
                      <a:pt x="4259" y="5616"/>
                    </a:cubicBezTo>
                    <a:cubicBezTo>
                      <a:pt x="4402" y="5151"/>
                      <a:pt x="4510" y="4668"/>
                      <a:pt x="4563" y="4167"/>
                    </a:cubicBezTo>
                    <a:cubicBezTo>
                      <a:pt x="4581" y="4167"/>
                      <a:pt x="4599" y="4149"/>
                      <a:pt x="4617" y="4113"/>
                    </a:cubicBezTo>
                    <a:cubicBezTo>
                      <a:pt x="4903" y="3379"/>
                      <a:pt x="5064" y="2610"/>
                      <a:pt x="5118" y="1823"/>
                    </a:cubicBezTo>
                    <a:cubicBezTo>
                      <a:pt x="5154" y="1232"/>
                      <a:pt x="5243" y="588"/>
                      <a:pt x="4957" y="51"/>
                    </a:cubicBezTo>
                    <a:cubicBezTo>
                      <a:pt x="4936" y="20"/>
                      <a:pt x="4903" y="1"/>
                      <a:pt x="48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38"/>
              <p:cNvSpPr/>
              <p:nvPr/>
            </p:nvSpPr>
            <p:spPr>
              <a:xfrm>
                <a:off x="376350" y="2179975"/>
                <a:ext cx="211650" cy="5220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80" extrusionOk="0">
                    <a:moveTo>
                      <a:pt x="3776" y="2773"/>
                    </a:moveTo>
                    <a:cubicBezTo>
                      <a:pt x="3436" y="3113"/>
                      <a:pt x="3150" y="3524"/>
                      <a:pt x="2810" y="3882"/>
                    </a:cubicBezTo>
                    <a:cubicBezTo>
                      <a:pt x="2238" y="4455"/>
                      <a:pt x="1540" y="4884"/>
                      <a:pt x="770" y="5153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3" y="5159"/>
                      <a:pt x="950" y="4399"/>
                      <a:pt x="967" y="4365"/>
                    </a:cubicBezTo>
                    <a:cubicBezTo>
                      <a:pt x="1217" y="3918"/>
                      <a:pt x="1557" y="3542"/>
                      <a:pt x="1969" y="3238"/>
                    </a:cubicBezTo>
                    <a:cubicBezTo>
                      <a:pt x="2381" y="2934"/>
                      <a:pt x="2864" y="2880"/>
                      <a:pt x="3347" y="2826"/>
                    </a:cubicBezTo>
                    <a:lnTo>
                      <a:pt x="3347" y="2826"/>
                    </a:lnTo>
                    <a:cubicBezTo>
                      <a:pt x="2971" y="3041"/>
                      <a:pt x="2667" y="3345"/>
                      <a:pt x="2434" y="3685"/>
                    </a:cubicBezTo>
                    <a:cubicBezTo>
                      <a:pt x="2408" y="3738"/>
                      <a:pt x="2449" y="3771"/>
                      <a:pt x="2487" y="3771"/>
                    </a:cubicBezTo>
                    <a:cubicBezTo>
                      <a:pt x="2501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59" y="2773"/>
                    </a:cubicBezTo>
                    <a:close/>
                    <a:moveTo>
                      <a:pt x="5190" y="4204"/>
                    </a:moveTo>
                    <a:cubicBezTo>
                      <a:pt x="5995" y="4437"/>
                      <a:pt x="6711" y="4938"/>
                      <a:pt x="7194" y="5636"/>
                    </a:cubicBezTo>
                    <a:cubicBezTo>
                      <a:pt x="7463" y="6012"/>
                      <a:pt x="7660" y="6423"/>
                      <a:pt x="7803" y="6853"/>
                    </a:cubicBezTo>
                    <a:cubicBezTo>
                      <a:pt x="7857" y="7032"/>
                      <a:pt x="7892" y="7211"/>
                      <a:pt x="7928" y="7390"/>
                    </a:cubicBezTo>
                    <a:cubicBezTo>
                      <a:pt x="7964" y="7586"/>
                      <a:pt x="7901" y="7645"/>
                      <a:pt x="7803" y="7645"/>
                    </a:cubicBezTo>
                    <a:cubicBezTo>
                      <a:pt x="7704" y="7645"/>
                      <a:pt x="7570" y="7586"/>
                      <a:pt x="7463" y="7551"/>
                    </a:cubicBezTo>
                    <a:cubicBezTo>
                      <a:pt x="6318" y="7264"/>
                      <a:pt x="5888" y="6083"/>
                      <a:pt x="5494" y="5027"/>
                    </a:cubicBezTo>
                    <a:lnTo>
                      <a:pt x="5494" y="5027"/>
                    </a:lnTo>
                    <a:cubicBezTo>
                      <a:pt x="5691" y="5242"/>
                      <a:pt x="5906" y="5439"/>
                      <a:pt x="6139" y="5636"/>
                    </a:cubicBezTo>
                    <a:cubicBezTo>
                      <a:pt x="6147" y="5644"/>
                      <a:pt x="6157" y="5647"/>
                      <a:pt x="6166" y="5647"/>
                    </a:cubicBezTo>
                    <a:cubicBezTo>
                      <a:pt x="6200" y="5647"/>
                      <a:pt x="6234" y="5606"/>
                      <a:pt x="6192" y="5564"/>
                    </a:cubicBezTo>
                    <a:cubicBezTo>
                      <a:pt x="5888" y="5242"/>
                      <a:pt x="5584" y="4902"/>
                      <a:pt x="5315" y="4544"/>
                    </a:cubicBezTo>
                    <a:cubicBezTo>
                      <a:pt x="5280" y="4419"/>
                      <a:pt x="5226" y="4312"/>
                      <a:pt x="5190" y="4204"/>
                    </a:cubicBezTo>
                    <a:close/>
                    <a:moveTo>
                      <a:pt x="3580" y="5636"/>
                    </a:moveTo>
                    <a:lnTo>
                      <a:pt x="3580" y="5636"/>
                    </a:lnTo>
                    <a:cubicBezTo>
                      <a:pt x="3293" y="6262"/>
                      <a:pt x="3061" y="6942"/>
                      <a:pt x="2756" y="7568"/>
                    </a:cubicBezTo>
                    <a:cubicBezTo>
                      <a:pt x="2381" y="8302"/>
                      <a:pt x="1772" y="8964"/>
                      <a:pt x="1182" y="9537"/>
                    </a:cubicBezTo>
                    <a:cubicBezTo>
                      <a:pt x="938" y="9772"/>
                      <a:pt x="659" y="9977"/>
                      <a:pt x="475" y="9977"/>
                    </a:cubicBezTo>
                    <a:cubicBezTo>
                      <a:pt x="309" y="9977"/>
                      <a:pt x="220" y="9808"/>
                      <a:pt x="305" y="9340"/>
                    </a:cubicBezTo>
                    <a:cubicBezTo>
                      <a:pt x="430" y="8750"/>
                      <a:pt x="663" y="8195"/>
                      <a:pt x="1003" y="7712"/>
                    </a:cubicBezTo>
                    <a:cubicBezTo>
                      <a:pt x="1522" y="6871"/>
                      <a:pt x="2273" y="6298"/>
                      <a:pt x="3061" y="5761"/>
                    </a:cubicBezTo>
                    <a:lnTo>
                      <a:pt x="3061" y="5761"/>
                    </a:lnTo>
                    <a:cubicBezTo>
                      <a:pt x="2542" y="6441"/>
                      <a:pt x="2059" y="7157"/>
                      <a:pt x="1629" y="7891"/>
                    </a:cubicBezTo>
                    <a:cubicBezTo>
                      <a:pt x="1616" y="7943"/>
                      <a:pt x="1651" y="7976"/>
                      <a:pt x="1684" y="7976"/>
                    </a:cubicBezTo>
                    <a:cubicBezTo>
                      <a:pt x="1697" y="7976"/>
                      <a:pt x="1709" y="7972"/>
                      <a:pt x="1719" y="7962"/>
                    </a:cubicBezTo>
                    <a:cubicBezTo>
                      <a:pt x="2255" y="7121"/>
                      <a:pt x="2882" y="6334"/>
                      <a:pt x="3580" y="5636"/>
                    </a:cubicBezTo>
                    <a:close/>
                    <a:moveTo>
                      <a:pt x="5084" y="8258"/>
                    </a:moveTo>
                    <a:cubicBezTo>
                      <a:pt x="5985" y="8258"/>
                      <a:pt x="6589" y="8881"/>
                      <a:pt x="7177" y="9519"/>
                    </a:cubicBezTo>
                    <a:cubicBezTo>
                      <a:pt x="7427" y="9805"/>
                      <a:pt x="7660" y="10092"/>
                      <a:pt x="7874" y="10396"/>
                    </a:cubicBezTo>
                    <a:cubicBezTo>
                      <a:pt x="7927" y="10484"/>
                      <a:pt x="8311" y="11130"/>
                      <a:pt x="8184" y="11130"/>
                    </a:cubicBezTo>
                    <a:cubicBezTo>
                      <a:pt x="8182" y="11130"/>
                      <a:pt x="8181" y="11130"/>
                      <a:pt x="8179" y="11130"/>
                    </a:cubicBezTo>
                    <a:cubicBezTo>
                      <a:pt x="7427" y="11094"/>
                      <a:pt x="6693" y="10575"/>
                      <a:pt x="6121" y="10092"/>
                    </a:cubicBezTo>
                    <a:cubicBezTo>
                      <a:pt x="5638" y="9680"/>
                      <a:pt x="5369" y="9179"/>
                      <a:pt x="5047" y="8696"/>
                    </a:cubicBezTo>
                    <a:lnTo>
                      <a:pt x="5047" y="8696"/>
                    </a:lnTo>
                    <a:cubicBezTo>
                      <a:pt x="5405" y="8964"/>
                      <a:pt x="5817" y="9197"/>
                      <a:pt x="6067" y="9376"/>
                    </a:cubicBezTo>
                    <a:cubicBezTo>
                      <a:pt x="6076" y="9382"/>
                      <a:pt x="6084" y="9384"/>
                      <a:pt x="6093" y="9384"/>
                    </a:cubicBezTo>
                    <a:cubicBezTo>
                      <a:pt x="6135" y="9384"/>
                      <a:pt x="6166" y="9316"/>
                      <a:pt x="6121" y="9286"/>
                    </a:cubicBezTo>
                    <a:cubicBezTo>
                      <a:pt x="5745" y="9036"/>
                      <a:pt x="5405" y="8767"/>
                      <a:pt x="5083" y="8463"/>
                    </a:cubicBezTo>
                    <a:cubicBezTo>
                      <a:pt x="5011" y="8410"/>
                      <a:pt x="4958" y="8338"/>
                      <a:pt x="4904" y="8266"/>
                    </a:cubicBezTo>
                    <a:cubicBezTo>
                      <a:pt x="4965" y="8261"/>
                      <a:pt x="5026" y="8258"/>
                      <a:pt x="5084" y="8258"/>
                    </a:cubicBezTo>
                    <a:close/>
                    <a:moveTo>
                      <a:pt x="3311" y="9752"/>
                    </a:moveTo>
                    <a:lnTo>
                      <a:pt x="3311" y="9752"/>
                    </a:lnTo>
                    <a:cubicBezTo>
                      <a:pt x="2864" y="10432"/>
                      <a:pt x="2470" y="11183"/>
                      <a:pt x="2076" y="11863"/>
                    </a:cubicBezTo>
                    <a:cubicBezTo>
                      <a:pt x="2064" y="11915"/>
                      <a:pt x="2106" y="11957"/>
                      <a:pt x="2144" y="11957"/>
                    </a:cubicBezTo>
                    <a:cubicBezTo>
                      <a:pt x="2159" y="11957"/>
                      <a:pt x="2174" y="11950"/>
                      <a:pt x="2184" y="11935"/>
                    </a:cubicBezTo>
                    <a:cubicBezTo>
                      <a:pt x="2578" y="11273"/>
                      <a:pt x="3007" y="10646"/>
                      <a:pt x="3436" y="10020"/>
                    </a:cubicBezTo>
                    <a:lnTo>
                      <a:pt x="3436" y="10020"/>
                    </a:lnTo>
                    <a:cubicBezTo>
                      <a:pt x="3222" y="11666"/>
                      <a:pt x="2774" y="13009"/>
                      <a:pt x="1343" y="14047"/>
                    </a:cubicBezTo>
                    <a:cubicBezTo>
                      <a:pt x="1252" y="14113"/>
                      <a:pt x="1184" y="14143"/>
                      <a:pt x="1133" y="14143"/>
                    </a:cubicBezTo>
                    <a:cubicBezTo>
                      <a:pt x="722" y="14143"/>
                      <a:pt x="1502" y="12170"/>
                      <a:pt x="1629" y="11899"/>
                    </a:cubicBezTo>
                    <a:cubicBezTo>
                      <a:pt x="2023" y="11022"/>
                      <a:pt x="2703" y="10450"/>
                      <a:pt x="3311" y="9752"/>
                    </a:cubicBezTo>
                    <a:close/>
                    <a:moveTo>
                      <a:pt x="5087" y="12085"/>
                    </a:moveTo>
                    <a:cubicBezTo>
                      <a:pt x="6065" y="12085"/>
                      <a:pt x="6997" y="13169"/>
                      <a:pt x="7373" y="13939"/>
                    </a:cubicBezTo>
                    <a:cubicBezTo>
                      <a:pt x="7427" y="14064"/>
                      <a:pt x="7642" y="14583"/>
                      <a:pt x="7481" y="14583"/>
                    </a:cubicBezTo>
                    <a:cubicBezTo>
                      <a:pt x="7033" y="14565"/>
                      <a:pt x="6622" y="14279"/>
                      <a:pt x="6300" y="14011"/>
                    </a:cubicBezTo>
                    <a:cubicBezTo>
                      <a:pt x="5799" y="13599"/>
                      <a:pt x="5512" y="13026"/>
                      <a:pt x="5101" y="12543"/>
                    </a:cubicBezTo>
                    <a:lnTo>
                      <a:pt x="5101" y="12543"/>
                    </a:lnTo>
                    <a:cubicBezTo>
                      <a:pt x="5405" y="12776"/>
                      <a:pt x="5745" y="12991"/>
                      <a:pt x="6067" y="13205"/>
                    </a:cubicBezTo>
                    <a:cubicBezTo>
                      <a:pt x="6077" y="13212"/>
                      <a:pt x="6087" y="13215"/>
                      <a:pt x="6095" y="13215"/>
                    </a:cubicBezTo>
                    <a:cubicBezTo>
                      <a:pt x="6132" y="13215"/>
                      <a:pt x="6150" y="13163"/>
                      <a:pt x="6121" y="13134"/>
                    </a:cubicBezTo>
                    <a:cubicBezTo>
                      <a:pt x="5727" y="12830"/>
                      <a:pt x="5333" y="12561"/>
                      <a:pt x="4958" y="12257"/>
                    </a:cubicBezTo>
                    <a:cubicBezTo>
                      <a:pt x="4904" y="12203"/>
                      <a:pt x="4850" y="12168"/>
                      <a:pt x="4814" y="12114"/>
                    </a:cubicBezTo>
                    <a:cubicBezTo>
                      <a:pt x="4905" y="12094"/>
                      <a:pt x="4996" y="12085"/>
                      <a:pt x="5087" y="12085"/>
                    </a:cubicBezTo>
                    <a:close/>
                    <a:moveTo>
                      <a:pt x="3436" y="14082"/>
                    </a:moveTo>
                    <a:cubicBezTo>
                      <a:pt x="3454" y="15228"/>
                      <a:pt x="3186" y="16337"/>
                      <a:pt x="2649" y="17339"/>
                    </a:cubicBezTo>
                    <a:cubicBezTo>
                      <a:pt x="2488" y="17643"/>
                      <a:pt x="2273" y="17894"/>
                      <a:pt x="1987" y="18091"/>
                    </a:cubicBezTo>
                    <a:cubicBezTo>
                      <a:pt x="1986" y="18091"/>
                      <a:pt x="1986" y="18091"/>
                      <a:pt x="1985" y="18091"/>
                    </a:cubicBezTo>
                    <a:cubicBezTo>
                      <a:pt x="1935" y="18091"/>
                      <a:pt x="1988" y="16747"/>
                      <a:pt x="2041" y="16588"/>
                    </a:cubicBezTo>
                    <a:cubicBezTo>
                      <a:pt x="2220" y="15908"/>
                      <a:pt x="2595" y="15335"/>
                      <a:pt x="2989" y="14762"/>
                    </a:cubicBezTo>
                    <a:lnTo>
                      <a:pt x="2989" y="14762"/>
                    </a:lnTo>
                    <a:cubicBezTo>
                      <a:pt x="2846" y="15228"/>
                      <a:pt x="2703" y="15693"/>
                      <a:pt x="2542" y="16104"/>
                    </a:cubicBezTo>
                    <a:cubicBezTo>
                      <a:pt x="2520" y="16148"/>
                      <a:pt x="2551" y="16171"/>
                      <a:pt x="2583" y="16171"/>
                    </a:cubicBezTo>
                    <a:cubicBezTo>
                      <a:pt x="2603" y="16171"/>
                      <a:pt x="2624" y="16161"/>
                      <a:pt x="2631" y="16140"/>
                    </a:cubicBezTo>
                    <a:cubicBezTo>
                      <a:pt x="2918" y="15460"/>
                      <a:pt x="3150" y="14762"/>
                      <a:pt x="3436" y="14082"/>
                    </a:cubicBezTo>
                    <a:close/>
                    <a:moveTo>
                      <a:pt x="4689" y="15102"/>
                    </a:moveTo>
                    <a:cubicBezTo>
                      <a:pt x="5727" y="15138"/>
                      <a:pt x="6174" y="16087"/>
                      <a:pt x="6568" y="16910"/>
                    </a:cubicBezTo>
                    <a:lnTo>
                      <a:pt x="6550" y="16928"/>
                    </a:lnTo>
                    <a:cubicBezTo>
                      <a:pt x="6658" y="17160"/>
                      <a:pt x="6819" y="17375"/>
                      <a:pt x="6944" y="17608"/>
                    </a:cubicBezTo>
                    <a:cubicBezTo>
                      <a:pt x="7084" y="17845"/>
                      <a:pt x="7180" y="18203"/>
                      <a:pt x="6985" y="18203"/>
                    </a:cubicBezTo>
                    <a:cubicBezTo>
                      <a:pt x="6930" y="18203"/>
                      <a:pt x="6853" y="18175"/>
                      <a:pt x="6747" y="18109"/>
                    </a:cubicBezTo>
                    <a:cubicBezTo>
                      <a:pt x="6335" y="17822"/>
                      <a:pt x="5978" y="17482"/>
                      <a:pt x="5655" y="17107"/>
                    </a:cubicBezTo>
                    <a:cubicBezTo>
                      <a:pt x="5459" y="16892"/>
                      <a:pt x="5280" y="16641"/>
                      <a:pt x="5119" y="16391"/>
                    </a:cubicBezTo>
                    <a:cubicBezTo>
                      <a:pt x="4993" y="16140"/>
                      <a:pt x="4904" y="15872"/>
                      <a:pt x="4832" y="15603"/>
                    </a:cubicBezTo>
                    <a:lnTo>
                      <a:pt x="4832" y="15603"/>
                    </a:lnTo>
                    <a:cubicBezTo>
                      <a:pt x="5065" y="15890"/>
                      <a:pt x="5280" y="16194"/>
                      <a:pt x="5512" y="16498"/>
                    </a:cubicBezTo>
                    <a:cubicBezTo>
                      <a:pt x="5517" y="16503"/>
                      <a:pt x="5524" y="16505"/>
                      <a:pt x="5532" y="16505"/>
                    </a:cubicBezTo>
                    <a:cubicBezTo>
                      <a:pt x="5554" y="16505"/>
                      <a:pt x="5579" y="16489"/>
                      <a:pt x="5566" y="16462"/>
                    </a:cubicBezTo>
                    <a:cubicBezTo>
                      <a:pt x="5405" y="16087"/>
                      <a:pt x="5190" y="15747"/>
                      <a:pt x="4940" y="15442"/>
                    </a:cubicBezTo>
                    <a:cubicBezTo>
                      <a:pt x="4850" y="15335"/>
                      <a:pt x="4761" y="15210"/>
                      <a:pt x="4689" y="15102"/>
                    </a:cubicBezTo>
                    <a:close/>
                    <a:moveTo>
                      <a:pt x="4707" y="17124"/>
                    </a:moveTo>
                    <a:cubicBezTo>
                      <a:pt x="5047" y="17572"/>
                      <a:pt x="5387" y="18019"/>
                      <a:pt x="5691" y="18502"/>
                    </a:cubicBezTo>
                    <a:lnTo>
                      <a:pt x="5691" y="18485"/>
                    </a:lnTo>
                    <a:cubicBezTo>
                      <a:pt x="5888" y="18860"/>
                      <a:pt x="6013" y="19290"/>
                      <a:pt x="6049" y="19719"/>
                    </a:cubicBezTo>
                    <a:cubicBezTo>
                      <a:pt x="6079" y="19932"/>
                      <a:pt x="6008" y="20007"/>
                      <a:pt x="5901" y="20007"/>
                    </a:cubicBezTo>
                    <a:cubicBezTo>
                      <a:pt x="5746" y="20007"/>
                      <a:pt x="5514" y="19853"/>
                      <a:pt x="5387" y="19737"/>
                    </a:cubicBezTo>
                    <a:cubicBezTo>
                      <a:pt x="4707" y="19182"/>
                      <a:pt x="4707" y="18341"/>
                      <a:pt x="4707" y="17554"/>
                    </a:cubicBezTo>
                    <a:lnTo>
                      <a:pt x="4707" y="17554"/>
                    </a:lnTo>
                    <a:cubicBezTo>
                      <a:pt x="4725" y="17626"/>
                      <a:pt x="4743" y="17715"/>
                      <a:pt x="4779" y="17804"/>
                    </a:cubicBezTo>
                    <a:lnTo>
                      <a:pt x="4779" y="17912"/>
                    </a:lnTo>
                    <a:lnTo>
                      <a:pt x="4797" y="17912"/>
                    </a:lnTo>
                    <a:lnTo>
                      <a:pt x="4797" y="17840"/>
                    </a:lnTo>
                    <a:cubicBezTo>
                      <a:pt x="4832" y="17948"/>
                      <a:pt x="4850" y="18055"/>
                      <a:pt x="4886" y="18162"/>
                    </a:cubicBezTo>
                    <a:cubicBezTo>
                      <a:pt x="4893" y="18176"/>
                      <a:pt x="4907" y="18182"/>
                      <a:pt x="4922" y="18182"/>
                    </a:cubicBezTo>
                    <a:cubicBezTo>
                      <a:pt x="4946" y="18182"/>
                      <a:pt x="4969" y="18167"/>
                      <a:pt x="4958" y="18144"/>
                    </a:cubicBezTo>
                    <a:cubicBezTo>
                      <a:pt x="4868" y="17804"/>
                      <a:pt x="4779" y="17482"/>
                      <a:pt x="4707" y="17160"/>
                    </a:cubicBezTo>
                    <a:lnTo>
                      <a:pt x="4707" y="17124"/>
                    </a:lnTo>
                    <a:close/>
                    <a:moveTo>
                      <a:pt x="3973" y="17124"/>
                    </a:moveTo>
                    <a:lnTo>
                      <a:pt x="3973" y="17124"/>
                    </a:lnTo>
                    <a:cubicBezTo>
                      <a:pt x="4242" y="18144"/>
                      <a:pt x="4385" y="19272"/>
                      <a:pt x="3920" y="20256"/>
                    </a:cubicBezTo>
                    <a:lnTo>
                      <a:pt x="3938" y="20256"/>
                    </a:lnTo>
                    <a:cubicBezTo>
                      <a:pt x="3860" y="20416"/>
                      <a:pt x="3795" y="20478"/>
                      <a:pt x="3741" y="20478"/>
                    </a:cubicBezTo>
                    <a:cubicBezTo>
                      <a:pt x="3607" y="20478"/>
                      <a:pt x="3544" y="20102"/>
                      <a:pt x="3544" y="19898"/>
                    </a:cubicBezTo>
                    <a:cubicBezTo>
                      <a:pt x="3544" y="19612"/>
                      <a:pt x="3580" y="19343"/>
                      <a:pt x="3598" y="19075"/>
                    </a:cubicBezTo>
                    <a:cubicBezTo>
                      <a:pt x="3633" y="18610"/>
                      <a:pt x="3705" y="18144"/>
                      <a:pt x="3812" y="17697"/>
                    </a:cubicBezTo>
                    <a:lnTo>
                      <a:pt x="3812" y="17697"/>
                    </a:lnTo>
                    <a:cubicBezTo>
                      <a:pt x="3776" y="17930"/>
                      <a:pt x="3794" y="18162"/>
                      <a:pt x="3848" y="18395"/>
                    </a:cubicBezTo>
                    <a:cubicBezTo>
                      <a:pt x="3848" y="18395"/>
                      <a:pt x="3866" y="18395"/>
                      <a:pt x="3866" y="18413"/>
                    </a:cubicBezTo>
                    <a:cubicBezTo>
                      <a:pt x="3866" y="18395"/>
                      <a:pt x="3884" y="18395"/>
                      <a:pt x="3884" y="18395"/>
                    </a:cubicBezTo>
                    <a:cubicBezTo>
                      <a:pt x="3991" y="18127"/>
                      <a:pt x="3938" y="17697"/>
                      <a:pt x="3955" y="17429"/>
                    </a:cubicBezTo>
                    <a:cubicBezTo>
                      <a:pt x="3955" y="17321"/>
                      <a:pt x="3973" y="17232"/>
                      <a:pt x="3973" y="17124"/>
                    </a:cubicBezTo>
                    <a:close/>
                    <a:moveTo>
                      <a:pt x="5476" y="1"/>
                    </a:moveTo>
                    <a:cubicBezTo>
                      <a:pt x="5448" y="1"/>
                      <a:pt x="5419" y="16"/>
                      <a:pt x="5405" y="53"/>
                    </a:cubicBezTo>
                    <a:cubicBezTo>
                      <a:pt x="5137" y="750"/>
                      <a:pt x="4940" y="1466"/>
                      <a:pt x="4797" y="2200"/>
                    </a:cubicBezTo>
                    <a:cubicBezTo>
                      <a:pt x="4492" y="2307"/>
                      <a:pt x="4206" y="2415"/>
                      <a:pt x="3920" y="2540"/>
                    </a:cubicBezTo>
                    <a:cubicBezTo>
                      <a:pt x="3132" y="2629"/>
                      <a:pt x="2327" y="2647"/>
                      <a:pt x="1683" y="3220"/>
                    </a:cubicBezTo>
                    <a:cubicBezTo>
                      <a:pt x="1056" y="3775"/>
                      <a:pt x="627" y="4508"/>
                      <a:pt x="287" y="5314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41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01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52" y="2665"/>
                      <a:pt x="4152" y="2612"/>
                    </a:cubicBezTo>
                    <a:cubicBezTo>
                      <a:pt x="4331" y="2540"/>
                      <a:pt x="4528" y="2468"/>
                      <a:pt x="4707" y="2415"/>
                    </a:cubicBezTo>
                    <a:lnTo>
                      <a:pt x="4707" y="2415"/>
                    </a:lnTo>
                    <a:cubicBezTo>
                      <a:pt x="4564" y="3113"/>
                      <a:pt x="4457" y="3828"/>
                      <a:pt x="4385" y="4544"/>
                    </a:cubicBezTo>
                    <a:cubicBezTo>
                      <a:pt x="4009" y="4777"/>
                      <a:pt x="3669" y="5081"/>
                      <a:pt x="3365" y="5421"/>
                    </a:cubicBezTo>
                    <a:lnTo>
                      <a:pt x="3347" y="5421"/>
                    </a:lnTo>
                    <a:cubicBezTo>
                      <a:pt x="1450" y="6191"/>
                      <a:pt x="36" y="8195"/>
                      <a:pt x="1" y="10235"/>
                    </a:cubicBezTo>
                    <a:cubicBezTo>
                      <a:pt x="1" y="10289"/>
                      <a:pt x="36" y="10342"/>
                      <a:pt x="108" y="10342"/>
                    </a:cubicBezTo>
                    <a:cubicBezTo>
                      <a:pt x="1003" y="10253"/>
                      <a:pt x="1665" y="9412"/>
                      <a:pt x="2184" y="8750"/>
                    </a:cubicBezTo>
                    <a:cubicBezTo>
                      <a:pt x="3007" y="7730"/>
                      <a:pt x="3365" y="6531"/>
                      <a:pt x="3866" y="5349"/>
                    </a:cubicBezTo>
                    <a:lnTo>
                      <a:pt x="4367" y="4831"/>
                    </a:lnTo>
                    <a:lnTo>
                      <a:pt x="4367" y="4831"/>
                    </a:lnTo>
                    <a:cubicBezTo>
                      <a:pt x="4242" y="6155"/>
                      <a:pt x="4188" y="7479"/>
                      <a:pt x="4116" y="8750"/>
                    </a:cubicBezTo>
                    <a:cubicBezTo>
                      <a:pt x="3884" y="8982"/>
                      <a:pt x="3687" y="9215"/>
                      <a:pt x="3490" y="9483"/>
                    </a:cubicBezTo>
                    <a:cubicBezTo>
                      <a:pt x="3490" y="9449"/>
                      <a:pt x="3460" y="9429"/>
                      <a:pt x="3425" y="9429"/>
                    </a:cubicBezTo>
                    <a:cubicBezTo>
                      <a:pt x="3405" y="9429"/>
                      <a:pt x="3384" y="9435"/>
                      <a:pt x="3365" y="9447"/>
                    </a:cubicBezTo>
                    <a:cubicBezTo>
                      <a:pt x="1915" y="10646"/>
                      <a:pt x="627" y="12508"/>
                      <a:pt x="788" y="14476"/>
                    </a:cubicBezTo>
                    <a:cubicBezTo>
                      <a:pt x="788" y="14541"/>
                      <a:pt x="835" y="14587"/>
                      <a:pt x="888" y="14587"/>
                    </a:cubicBezTo>
                    <a:cubicBezTo>
                      <a:pt x="908" y="14587"/>
                      <a:pt x="929" y="14580"/>
                      <a:pt x="949" y="14565"/>
                    </a:cubicBezTo>
                    <a:cubicBezTo>
                      <a:pt x="2667" y="13581"/>
                      <a:pt x="3669" y="11720"/>
                      <a:pt x="3598" y="9752"/>
                    </a:cubicBezTo>
                    <a:lnTo>
                      <a:pt x="4099" y="9036"/>
                    </a:lnTo>
                    <a:lnTo>
                      <a:pt x="4099" y="9036"/>
                    </a:lnTo>
                    <a:cubicBezTo>
                      <a:pt x="4009" y="10217"/>
                      <a:pt x="3973" y="11398"/>
                      <a:pt x="3991" y="12579"/>
                    </a:cubicBezTo>
                    <a:cubicBezTo>
                      <a:pt x="3651" y="13009"/>
                      <a:pt x="3383" y="13510"/>
                      <a:pt x="3204" y="14029"/>
                    </a:cubicBezTo>
                    <a:cubicBezTo>
                      <a:pt x="2309" y="15263"/>
                      <a:pt x="1414" y="16677"/>
                      <a:pt x="1790" y="18270"/>
                    </a:cubicBezTo>
                    <a:cubicBezTo>
                      <a:pt x="1803" y="18308"/>
                      <a:pt x="1844" y="18338"/>
                      <a:pt x="1886" y="18338"/>
                    </a:cubicBezTo>
                    <a:cubicBezTo>
                      <a:pt x="1902" y="18338"/>
                      <a:pt x="1918" y="18333"/>
                      <a:pt x="1933" y="18323"/>
                    </a:cubicBezTo>
                    <a:cubicBezTo>
                      <a:pt x="3204" y="17661"/>
                      <a:pt x="3866" y="15174"/>
                      <a:pt x="3544" y="13814"/>
                    </a:cubicBezTo>
                    <a:cubicBezTo>
                      <a:pt x="3669" y="13492"/>
                      <a:pt x="3830" y="13170"/>
                      <a:pt x="3991" y="12865"/>
                    </a:cubicBezTo>
                    <a:cubicBezTo>
                      <a:pt x="4027" y="13671"/>
                      <a:pt x="4081" y="14458"/>
                      <a:pt x="4206" y="15245"/>
                    </a:cubicBezTo>
                    <a:cubicBezTo>
                      <a:pt x="4045" y="15711"/>
                      <a:pt x="3955" y="16212"/>
                      <a:pt x="3902" y="16713"/>
                    </a:cubicBezTo>
                    <a:cubicBezTo>
                      <a:pt x="3884" y="16713"/>
                      <a:pt x="3848" y="16731"/>
                      <a:pt x="3848" y="16767"/>
                    </a:cubicBezTo>
                    <a:cubicBezTo>
                      <a:pt x="3562" y="17500"/>
                      <a:pt x="3383" y="18270"/>
                      <a:pt x="3347" y="19057"/>
                    </a:cubicBezTo>
                    <a:cubicBezTo>
                      <a:pt x="3311" y="19648"/>
                      <a:pt x="3204" y="20292"/>
                      <a:pt x="3508" y="20829"/>
                    </a:cubicBezTo>
                    <a:cubicBezTo>
                      <a:pt x="3529" y="20860"/>
                      <a:pt x="3562" y="20879"/>
                      <a:pt x="3596" y="20879"/>
                    </a:cubicBezTo>
                    <a:cubicBezTo>
                      <a:pt x="3621" y="20879"/>
                      <a:pt x="3647" y="20869"/>
                      <a:pt x="3669" y="20847"/>
                    </a:cubicBezTo>
                    <a:cubicBezTo>
                      <a:pt x="4653" y="19862"/>
                      <a:pt x="4582" y="17948"/>
                      <a:pt x="4027" y="16749"/>
                    </a:cubicBezTo>
                    <a:cubicBezTo>
                      <a:pt x="4063" y="16552"/>
                      <a:pt x="4099" y="16337"/>
                      <a:pt x="4134" y="16122"/>
                    </a:cubicBezTo>
                    <a:cubicBezTo>
                      <a:pt x="4170" y="15997"/>
                      <a:pt x="4224" y="15854"/>
                      <a:pt x="4278" y="15729"/>
                    </a:cubicBezTo>
                    <a:cubicBezTo>
                      <a:pt x="4349" y="16104"/>
                      <a:pt x="4421" y="16480"/>
                      <a:pt x="4510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04" y="19612"/>
                      <a:pt x="5405" y="20167"/>
                      <a:pt x="6157" y="20238"/>
                    </a:cubicBezTo>
                    <a:cubicBezTo>
                      <a:pt x="6210" y="20238"/>
                      <a:pt x="6246" y="20185"/>
                      <a:pt x="6246" y="20149"/>
                    </a:cubicBezTo>
                    <a:cubicBezTo>
                      <a:pt x="6264" y="18860"/>
                      <a:pt x="5620" y="17787"/>
                      <a:pt x="4707" y="16928"/>
                    </a:cubicBezTo>
                    <a:lnTo>
                      <a:pt x="4707" y="16767"/>
                    </a:lnTo>
                    <a:cubicBezTo>
                      <a:pt x="4689" y="16731"/>
                      <a:pt x="4653" y="16695"/>
                      <a:pt x="4618" y="16695"/>
                    </a:cubicBezTo>
                    <a:cubicBezTo>
                      <a:pt x="4528" y="16266"/>
                      <a:pt x="4439" y="15836"/>
                      <a:pt x="4385" y="15407"/>
                    </a:cubicBezTo>
                    <a:cubicBezTo>
                      <a:pt x="4403" y="15335"/>
                      <a:pt x="4421" y="15263"/>
                      <a:pt x="4421" y="15210"/>
                    </a:cubicBezTo>
                    <a:cubicBezTo>
                      <a:pt x="4421" y="15156"/>
                      <a:pt x="4385" y="15120"/>
                      <a:pt x="4349" y="15120"/>
                    </a:cubicBezTo>
                    <a:cubicBezTo>
                      <a:pt x="4349" y="15031"/>
                      <a:pt x="4331" y="14941"/>
                      <a:pt x="4331" y="14852"/>
                    </a:cubicBezTo>
                    <a:lnTo>
                      <a:pt x="4331" y="14852"/>
                    </a:lnTo>
                    <a:cubicBezTo>
                      <a:pt x="4403" y="14995"/>
                      <a:pt x="4510" y="15120"/>
                      <a:pt x="4600" y="15245"/>
                    </a:cubicBezTo>
                    <a:lnTo>
                      <a:pt x="4725" y="15407"/>
                    </a:lnTo>
                    <a:cubicBezTo>
                      <a:pt x="4689" y="15424"/>
                      <a:pt x="4671" y="15460"/>
                      <a:pt x="4671" y="15496"/>
                    </a:cubicBezTo>
                    <a:cubicBezTo>
                      <a:pt x="4761" y="16337"/>
                      <a:pt x="5226" y="16946"/>
                      <a:pt x="5817" y="17518"/>
                    </a:cubicBezTo>
                    <a:cubicBezTo>
                      <a:pt x="6005" y="17738"/>
                      <a:pt x="6620" y="18440"/>
                      <a:pt x="7046" y="18440"/>
                    </a:cubicBezTo>
                    <a:cubicBezTo>
                      <a:pt x="7106" y="18440"/>
                      <a:pt x="7162" y="18426"/>
                      <a:pt x="7212" y="18395"/>
                    </a:cubicBezTo>
                    <a:cubicBezTo>
                      <a:pt x="7731" y="18127"/>
                      <a:pt x="6854" y="17107"/>
                      <a:pt x="6729" y="16838"/>
                    </a:cubicBezTo>
                    <a:cubicBezTo>
                      <a:pt x="6358" y="16062"/>
                      <a:pt x="5843" y="14983"/>
                      <a:pt x="4870" y="14983"/>
                    </a:cubicBezTo>
                    <a:cubicBezTo>
                      <a:pt x="4811" y="14983"/>
                      <a:pt x="4751" y="14987"/>
                      <a:pt x="4689" y="14995"/>
                    </a:cubicBezTo>
                    <a:cubicBezTo>
                      <a:pt x="4671" y="14995"/>
                      <a:pt x="4671" y="15013"/>
                      <a:pt x="4653" y="15031"/>
                    </a:cubicBezTo>
                    <a:cubicBezTo>
                      <a:pt x="4618" y="14959"/>
                      <a:pt x="4564" y="14888"/>
                      <a:pt x="4510" y="14816"/>
                    </a:cubicBezTo>
                    <a:cubicBezTo>
                      <a:pt x="4421" y="14655"/>
                      <a:pt x="4367" y="14494"/>
                      <a:pt x="4278" y="14369"/>
                    </a:cubicBezTo>
                    <a:cubicBezTo>
                      <a:pt x="4206" y="13456"/>
                      <a:pt x="4170" y="12525"/>
                      <a:pt x="4188" y="11613"/>
                    </a:cubicBezTo>
                    <a:lnTo>
                      <a:pt x="4188" y="11613"/>
                    </a:lnTo>
                    <a:cubicBezTo>
                      <a:pt x="4331" y="11828"/>
                      <a:pt x="4510" y="12042"/>
                      <a:pt x="4707" y="12221"/>
                    </a:cubicBezTo>
                    <a:cubicBezTo>
                      <a:pt x="4761" y="12275"/>
                      <a:pt x="4832" y="12311"/>
                      <a:pt x="4886" y="12364"/>
                    </a:cubicBezTo>
                    <a:cubicBezTo>
                      <a:pt x="4850" y="12382"/>
                      <a:pt x="4832" y="12436"/>
                      <a:pt x="4832" y="12490"/>
                    </a:cubicBezTo>
                    <a:cubicBezTo>
                      <a:pt x="5262" y="13528"/>
                      <a:pt x="6461" y="14762"/>
                      <a:pt x="7642" y="14798"/>
                    </a:cubicBezTo>
                    <a:cubicBezTo>
                      <a:pt x="7696" y="14798"/>
                      <a:pt x="7749" y="14762"/>
                      <a:pt x="7749" y="14709"/>
                    </a:cubicBezTo>
                    <a:cubicBezTo>
                      <a:pt x="7859" y="13640"/>
                      <a:pt x="6438" y="11937"/>
                      <a:pt x="5218" y="11937"/>
                    </a:cubicBezTo>
                    <a:cubicBezTo>
                      <a:pt x="5048" y="11937"/>
                      <a:pt x="4882" y="11970"/>
                      <a:pt x="4725" y="12042"/>
                    </a:cubicBezTo>
                    <a:cubicBezTo>
                      <a:pt x="4635" y="11935"/>
                      <a:pt x="4564" y="11845"/>
                      <a:pt x="4474" y="11720"/>
                    </a:cubicBezTo>
                    <a:cubicBezTo>
                      <a:pt x="4367" y="11541"/>
                      <a:pt x="4313" y="11326"/>
                      <a:pt x="4206" y="11130"/>
                    </a:cubicBezTo>
                    <a:cubicBezTo>
                      <a:pt x="4224" y="10557"/>
                      <a:pt x="4260" y="9984"/>
                      <a:pt x="4295" y="9412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1"/>
                      <a:pt x="4403" y="8016"/>
                    </a:cubicBezTo>
                    <a:cubicBezTo>
                      <a:pt x="4492" y="8177"/>
                      <a:pt x="4600" y="8302"/>
                      <a:pt x="4725" y="8427"/>
                    </a:cubicBezTo>
                    <a:cubicBezTo>
                      <a:pt x="4725" y="8427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21" y="10414"/>
                    </a:cubicBezTo>
                    <a:cubicBezTo>
                      <a:pt x="6724" y="10913"/>
                      <a:pt x="7475" y="11346"/>
                      <a:pt x="8265" y="11346"/>
                    </a:cubicBezTo>
                    <a:cubicBezTo>
                      <a:pt x="8296" y="11346"/>
                      <a:pt x="8327" y="11346"/>
                      <a:pt x="8358" y="11344"/>
                    </a:cubicBezTo>
                    <a:cubicBezTo>
                      <a:pt x="8429" y="11344"/>
                      <a:pt x="8465" y="11291"/>
                      <a:pt x="8447" y="11237"/>
                    </a:cubicBezTo>
                    <a:cubicBezTo>
                      <a:pt x="8304" y="10432"/>
                      <a:pt x="7624" y="9752"/>
                      <a:pt x="7105" y="9179"/>
                    </a:cubicBezTo>
                    <a:cubicBezTo>
                      <a:pt x="6574" y="8586"/>
                      <a:pt x="5962" y="8129"/>
                      <a:pt x="5196" y="8129"/>
                    </a:cubicBezTo>
                    <a:cubicBezTo>
                      <a:pt x="5084" y="8129"/>
                      <a:pt x="4969" y="8138"/>
                      <a:pt x="4850" y="8159"/>
                    </a:cubicBezTo>
                    <a:cubicBezTo>
                      <a:pt x="4707" y="7926"/>
                      <a:pt x="4582" y="7694"/>
                      <a:pt x="4457" y="7461"/>
                    </a:cubicBezTo>
                    <a:cubicBezTo>
                      <a:pt x="4564" y="6298"/>
                      <a:pt x="4671" y="5135"/>
                      <a:pt x="4814" y="3972"/>
                    </a:cubicBezTo>
                    <a:cubicBezTo>
                      <a:pt x="4886" y="4151"/>
                      <a:pt x="4975" y="4312"/>
                      <a:pt x="5083" y="4473"/>
                    </a:cubicBezTo>
                    <a:cubicBezTo>
                      <a:pt x="5172" y="5224"/>
                      <a:pt x="5638" y="6047"/>
                      <a:pt x="6031" y="6638"/>
                    </a:cubicBezTo>
                    <a:cubicBezTo>
                      <a:pt x="6489" y="7342"/>
                      <a:pt x="7188" y="7855"/>
                      <a:pt x="8045" y="7855"/>
                    </a:cubicBezTo>
                    <a:cubicBezTo>
                      <a:pt x="8060" y="7855"/>
                      <a:pt x="8075" y="7855"/>
                      <a:pt x="8089" y="7855"/>
                    </a:cubicBezTo>
                    <a:cubicBezTo>
                      <a:pt x="8161" y="7855"/>
                      <a:pt x="8197" y="7819"/>
                      <a:pt x="8197" y="7765"/>
                    </a:cubicBezTo>
                    <a:cubicBezTo>
                      <a:pt x="8107" y="6173"/>
                      <a:pt x="6819" y="4115"/>
                      <a:pt x="5065" y="4079"/>
                    </a:cubicBezTo>
                    <a:cubicBezTo>
                      <a:pt x="4993" y="3882"/>
                      <a:pt x="4922" y="3667"/>
                      <a:pt x="4904" y="3435"/>
                    </a:cubicBezTo>
                    <a:cubicBezTo>
                      <a:pt x="5047" y="2307"/>
                      <a:pt x="5262" y="1198"/>
                      <a:pt x="5530" y="88"/>
                    </a:cubicBezTo>
                    <a:cubicBezTo>
                      <a:pt x="5552" y="35"/>
                      <a:pt x="5516" y="1"/>
                      <a:pt x="547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38"/>
              <p:cNvSpPr/>
              <p:nvPr/>
            </p:nvSpPr>
            <p:spPr>
              <a:xfrm>
                <a:off x="1104400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5"/>
                    </a:moveTo>
                    <a:cubicBezTo>
                      <a:pt x="12437" y="1015"/>
                      <a:pt x="12305" y="1720"/>
                      <a:pt x="12288" y="1772"/>
                    </a:cubicBezTo>
                    <a:cubicBezTo>
                      <a:pt x="12181" y="2094"/>
                      <a:pt x="12037" y="2398"/>
                      <a:pt x="11859" y="2666"/>
                    </a:cubicBezTo>
                    <a:cubicBezTo>
                      <a:pt x="11590" y="3060"/>
                      <a:pt x="11268" y="3400"/>
                      <a:pt x="10874" y="3669"/>
                    </a:cubicBezTo>
                    <a:cubicBezTo>
                      <a:pt x="11304" y="3311"/>
                      <a:pt x="11662" y="2899"/>
                      <a:pt x="11948" y="2416"/>
                    </a:cubicBezTo>
                    <a:cubicBezTo>
                      <a:pt x="12091" y="2183"/>
                      <a:pt x="12181" y="1915"/>
                      <a:pt x="12216" y="1628"/>
                    </a:cubicBezTo>
                    <a:cubicBezTo>
                      <a:pt x="12234" y="1414"/>
                      <a:pt x="12252" y="1217"/>
                      <a:pt x="12288" y="1020"/>
                    </a:cubicBezTo>
                    <a:cubicBezTo>
                      <a:pt x="12295" y="1017"/>
                      <a:pt x="12302" y="1015"/>
                      <a:pt x="12308" y="1015"/>
                    </a:cubicBezTo>
                    <a:close/>
                    <a:moveTo>
                      <a:pt x="8952" y="346"/>
                    </a:moveTo>
                    <a:cubicBezTo>
                      <a:pt x="9019" y="346"/>
                      <a:pt x="9117" y="454"/>
                      <a:pt x="9282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908" y="3579"/>
                      <a:pt x="9818" y="3436"/>
                      <a:pt x="9729" y="3328"/>
                    </a:cubicBezTo>
                    <a:cubicBezTo>
                      <a:pt x="9711" y="3311"/>
                      <a:pt x="9691" y="3303"/>
                      <a:pt x="9673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77" y="2398"/>
                    </a:cubicBezTo>
                    <a:cubicBezTo>
                      <a:pt x="8852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8" y="716"/>
                    </a:cubicBezTo>
                    <a:cubicBezTo>
                      <a:pt x="8845" y="467"/>
                      <a:pt x="8881" y="346"/>
                      <a:pt x="8952" y="346"/>
                    </a:cubicBezTo>
                    <a:close/>
                    <a:moveTo>
                      <a:pt x="12039" y="504"/>
                    </a:moveTo>
                    <a:cubicBezTo>
                      <a:pt x="12328" y="504"/>
                      <a:pt x="12089" y="1093"/>
                      <a:pt x="12073" y="1235"/>
                    </a:cubicBezTo>
                    <a:cubicBezTo>
                      <a:pt x="12037" y="1825"/>
                      <a:pt x="11823" y="2398"/>
                      <a:pt x="11429" y="2863"/>
                    </a:cubicBezTo>
                    <a:cubicBezTo>
                      <a:pt x="11214" y="3132"/>
                      <a:pt x="10964" y="3382"/>
                      <a:pt x="10677" y="3597"/>
                    </a:cubicBezTo>
                    <a:cubicBezTo>
                      <a:pt x="10606" y="3669"/>
                      <a:pt x="10516" y="3758"/>
                      <a:pt x="10445" y="3830"/>
                    </a:cubicBezTo>
                    <a:cubicBezTo>
                      <a:pt x="10767" y="3257"/>
                      <a:pt x="11000" y="2648"/>
                      <a:pt x="11107" y="2004"/>
                    </a:cubicBezTo>
                    <a:lnTo>
                      <a:pt x="11107" y="2022"/>
                    </a:lnTo>
                    <a:cubicBezTo>
                      <a:pt x="11143" y="1825"/>
                      <a:pt x="11143" y="1611"/>
                      <a:pt x="11125" y="1414"/>
                    </a:cubicBezTo>
                    <a:cubicBezTo>
                      <a:pt x="11322" y="1074"/>
                      <a:pt x="11501" y="716"/>
                      <a:pt x="11894" y="537"/>
                    </a:cubicBezTo>
                    <a:cubicBezTo>
                      <a:pt x="11953" y="514"/>
                      <a:pt x="12000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4" y="1784"/>
                      <a:pt x="13509" y="1786"/>
                      <a:pt x="13594" y="1790"/>
                    </a:cubicBezTo>
                    <a:cubicBezTo>
                      <a:pt x="13809" y="1790"/>
                      <a:pt x="13738" y="1843"/>
                      <a:pt x="13630" y="2022"/>
                    </a:cubicBezTo>
                    <a:cubicBezTo>
                      <a:pt x="13523" y="2183"/>
                      <a:pt x="13398" y="2416"/>
                      <a:pt x="13272" y="2613"/>
                    </a:cubicBezTo>
                    <a:cubicBezTo>
                      <a:pt x="12771" y="3364"/>
                      <a:pt x="11823" y="3633"/>
                      <a:pt x="11000" y="3973"/>
                    </a:cubicBezTo>
                    <a:lnTo>
                      <a:pt x="10982" y="3973"/>
                    </a:lnTo>
                    <a:cubicBezTo>
                      <a:pt x="10968" y="3932"/>
                      <a:pt x="10935" y="3912"/>
                      <a:pt x="10896" y="3912"/>
                    </a:cubicBezTo>
                    <a:cubicBezTo>
                      <a:pt x="10883" y="3912"/>
                      <a:pt x="10870" y="3915"/>
                      <a:pt x="10856" y="3919"/>
                    </a:cubicBezTo>
                    <a:lnTo>
                      <a:pt x="10856" y="3865"/>
                    </a:lnTo>
                    <a:cubicBezTo>
                      <a:pt x="11536" y="3472"/>
                      <a:pt x="12055" y="2863"/>
                      <a:pt x="12324" y="2130"/>
                    </a:cubicBezTo>
                    <a:cubicBezTo>
                      <a:pt x="12602" y="1837"/>
                      <a:pt x="12963" y="1784"/>
                      <a:pt x="13340" y="1784"/>
                    </a:cubicBezTo>
                    <a:close/>
                    <a:moveTo>
                      <a:pt x="12771" y="3311"/>
                    </a:moveTo>
                    <a:cubicBezTo>
                      <a:pt x="12771" y="3328"/>
                      <a:pt x="12789" y="3328"/>
                      <a:pt x="12807" y="3328"/>
                    </a:cubicBezTo>
                    <a:cubicBezTo>
                      <a:pt x="13058" y="3328"/>
                      <a:pt x="13308" y="3364"/>
                      <a:pt x="13541" y="3418"/>
                    </a:cubicBezTo>
                    <a:cubicBezTo>
                      <a:pt x="13591" y="3435"/>
                      <a:pt x="14218" y="3852"/>
                      <a:pt x="13999" y="3852"/>
                    </a:cubicBezTo>
                    <a:cubicBezTo>
                      <a:pt x="13986" y="3852"/>
                      <a:pt x="13971" y="3850"/>
                      <a:pt x="13952" y="3847"/>
                    </a:cubicBezTo>
                    <a:cubicBezTo>
                      <a:pt x="13791" y="3847"/>
                      <a:pt x="13612" y="3847"/>
                      <a:pt x="13451" y="3883"/>
                    </a:cubicBezTo>
                    <a:cubicBezTo>
                      <a:pt x="12879" y="3960"/>
                      <a:pt x="12397" y="4126"/>
                      <a:pt x="11889" y="4126"/>
                    </a:cubicBezTo>
                    <a:cubicBezTo>
                      <a:pt x="11683" y="4126"/>
                      <a:pt x="11473" y="4099"/>
                      <a:pt x="11250" y="4026"/>
                    </a:cubicBezTo>
                    <a:cubicBezTo>
                      <a:pt x="11787" y="3865"/>
                      <a:pt x="12288" y="3615"/>
                      <a:pt x="12771" y="3311"/>
                    </a:cubicBezTo>
                    <a:close/>
                    <a:moveTo>
                      <a:pt x="10690" y="215"/>
                    </a:moveTo>
                    <a:cubicBezTo>
                      <a:pt x="10721" y="215"/>
                      <a:pt x="10743" y="241"/>
                      <a:pt x="10749" y="304"/>
                    </a:cubicBezTo>
                    <a:cubicBezTo>
                      <a:pt x="10767" y="465"/>
                      <a:pt x="10803" y="626"/>
                      <a:pt x="10856" y="787"/>
                    </a:cubicBezTo>
                    <a:cubicBezTo>
                      <a:pt x="11107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82" y="3507"/>
                      <a:pt x="10342" y="3481"/>
                      <a:pt x="10302" y="3481"/>
                    </a:cubicBezTo>
                    <a:cubicBezTo>
                      <a:pt x="10261" y="3481"/>
                      <a:pt x="10221" y="3507"/>
                      <a:pt x="10212" y="3561"/>
                    </a:cubicBezTo>
                    <a:cubicBezTo>
                      <a:pt x="10158" y="3776"/>
                      <a:pt x="10123" y="4009"/>
                      <a:pt x="10069" y="4223"/>
                    </a:cubicBezTo>
                    <a:cubicBezTo>
                      <a:pt x="10051" y="4083"/>
                      <a:pt x="10017" y="3942"/>
                      <a:pt x="9982" y="3802"/>
                    </a:cubicBezTo>
                    <a:lnTo>
                      <a:pt x="9982" y="3802"/>
                    </a:lnTo>
                    <a:cubicBezTo>
                      <a:pt x="9990" y="3804"/>
                      <a:pt x="9997" y="3806"/>
                      <a:pt x="10005" y="3806"/>
                    </a:cubicBezTo>
                    <a:cubicBezTo>
                      <a:pt x="10024" y="3806"/>
                      <a:pt x="10041" y="3797"/>
                      <a:pt x="10051" y="3776"/>
                    </a:cubicBezTo>
                    <a:cubicBezTo>
                      <a:pt x="10266" y="3114"/>
                      <a:pt x="10248" y="2398"/>
                      <a:pt x="10015" y="1754"/>
                    </a:cubicBezTo>
                    <a:cubicBezTo>
                      <a:pt x="10015" y="1467"/>
                      <a:pt x="10051" y="1181"/>
                      <a:pt x="10123" y="895"/>
                    </a:cubicBezTo>
                    <a:cubicBezTo>
                      <a:pt x="10123" y="865"/>
                      <a:pt x="10532" y="215"/>
                      <a:pt x="10690" y="215"/>
                    </a:cubicBezTo>
                    <a:close/>
                    <a:moveTo>
                      <a:pt x="7635" y="1521"/>
                    </a:move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42" y="2595"/>
                      <a:pt x="8977" y="2648"/>
                      <a:pt x="9013" y="2702"/>
                    </a:cubicBezTo>
                    <a:cubicBezTo>
                      <a:pt x="9049" y="2756"/>
                      <a:pt x="9067" y="2792"/>
                      <a:pt x="9103" y="2827"/>
                    </a:cubicBezTo>
                    <a:cubicBezTo>
                      <a:pt x="9300" y="3167"/>
                      <a:pt x="9443" y="3543"/>
                      <a:pt x="9550" y="3919"/>
                    </a:cubicBezTo>
                    <a:cubicBezTo>
                      <a:pt x="9514" y="3937"/>
                      <a:pt x="9496" y="3973"/>
                      <a:pt x="9514" y="3991"/>
                    </a:cubicBezTo>
                    <a:cubicBezTo>
                      <a:pt x="9532" y="4098"/>
                      <a:pt x="9568" y="4223"/>
                      <a:pt x="9604" y="4331"/>
                    </a:cubicBezTo>
                    <a:cubicBezTo>
                      <a:pt x="9496" y="4259"/>
                      <a:pt x="9407" y="4205"/>
                      <a:pt x="9300" y="4134"/>
                    </a:cubicBezTo>
                    <a:cubicBezTo>
                      <a:pt x="9282" y="4062"/>
                      <a:pt x="9282" y="4009"/>
                      <a:pt x="9282" y="3937"/>
                    </a:cubicBezTo>
                    <a:lnTo>
                      <a:pt x="9300" y="3937"/>
                    </a:lnTo>
                    <a:cubicBezTo>
                      <a:pt x="9291" y="3910"/>
                      <a:pt x="9268" y="3897"/>
                      <a:pt x="9246" y="3897"/>
                    </a:cubicBezTo>
                    <a:cubicBezTo>
                      <a:pt x="9223" y="3897"/>
                      <a:pt x="9201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709" y="3740"/>
                      <a:pt x="8476" y="3561"/>
                    </a:cubicBezTo>
                    <a:cubicBezTo>
                      <a:pt x="8118" y="3257"/>
                      <a:pt x="7993" y="2774"/>
                      <a:pt x="7868" y="2326"/>
                    </a:cubicBezTo>
                    <a:cubicBezTo>
                      <a:pt x="7832" y="2201"/>
                      <a:pt x="7725" y="1593"/>
                      <a:pt x="7635" y="1521"/>
                    </a:cubicBezTo>
                    <a:close/>
                    <a:moveTo>
                      <a:pt x="10677" y="3955"/>
                    </a:moveTo>
                    <a:cubicBezTo>
                      <a:pt x="10677" y="4009"/>
                      <a:pt x="10677" y="4044"/>
                      <a:pt x="10660" y="4098"/>
                    </a:cubicBezTo>
                    <a:cubicBezTo>
                      <a:pt x="10552" y="4205"/>
                      <a:pt x="10463" y="4349"/>
                      <a:pt x="10391" y="4474"/>
                    </a:cubicBezTo>
                    <a:cubicBezTo>
                      <a:pt x="10463" y="4295"/>
                      <a:pt x="10552" y="4134"/>
                      <a:pt x="10642" y="3973"/>
                    </a:cubicBezTo>
                    <a:lnTo>
                      <a:pt x="10677" y="3955"/>
                    </a:lnTo>
                    <a:close/>
                    <a:moveTo>
                      <a:pt x="9353" y="4313"/>
                    </a:moveTo>
                    <a:lnTo>
                      <a:pt x="9353" y="4313"/>
                    </a:lnTo>
                    <a:cubicBezTo>
                      <a:pt x="9461" y="4366"/>
                      <a:pt x="9550" y="4420"/>
                      <a:pt x="9640" y="4474"/>
                    </a:cubicBezTo>
                    <a:cubicBezTo>
                      <a:pt x="9693" y="4653"/>
                      <a:pt x="9801" y="4778"/>
                      <a:pt x="9944" y="4867"/>
                    </a:cubicBezTo>
                    <a:lnTo>
                      <a:pt x="9872" y="4850"/>
                    </a:lnTo>
                    <a:cubicBezTo>
                      <a:pt x="9747" y="4814"/>
                      <a:pt x="9640" y="4724"/>
                      <a:pt x="9550" y="4635"/>
                    </a:cubicBezTo>
                    <a:cubicBezTo>
                      <a:pt x="9478" y="4545"/>
                      <a:pt x="9407" y="4438"/>
                      <a:pt x="9353" y="4313"/>
                    </a:cubicBezTo>
                    <a:close/>
                    <a:moveTo>
                      <a:pt x="10320" y="6424"/>
                    </a:moveTo>
                    <a:lnTo>
                      <a:pt x="10320" y="6424"/>
                    </a:ln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80" y="6961"/>
                      <a:pt x="9980" y="6872"/>
                    </a:cubicBezTo>
                    <a:lnTo>
                      <a:pt x="9997" y="6854"/>
                    </a:lnTo>
                    <a:cubicBezTo>
                      <a:pt x="10087" y="6693"/>
                      <a:pt x="10194" y="6550"/>
                      <a:pt x="10320" y="6424"/>
                    </a:cubicBezTo>
                    <a:close/>
                    <a:moveTo>
                      <a:pt x="5305" y="7627"/>
                    </a:moveTo>
                    <a:cubicBezTo>
                      <a:pt x="5346" y="7627"/>
                      <a:pt x="5373" y="7668"/>
                      <a:pt x="5380" y="7766"/>
                    </a:cubicBezTo>
                    <a:cubicBezTo>
                      <a:pt x="5398" y="8178"/>
                      <a:pt x="5309" y="8554"/>
                      <a:pt x="5112" y="8912"/>
                    </a:cubicBezTo>
                    <a:cubicBezTo>
                      <a:pt x="4951" y="9216"/>
                      <a:pt x="4754" y="9484"/>
                      <a:pt x="4522" y="9717"/>
                    </a:cubicBezTo>
                    <a:cubicBezTo>
                      <a:pt x="4486" y="9717"/>
                      <a:pt x="4450" y="9735"/>
                      <a:pt x="4432" y="9753"/>
                    </a:cubicBezTo>
                    <a:lnTo>
                      <a:pt x="4432" y="9556"/>
                    </a:lnTo>
                    <a:cubicBezTo>
                      <a:pt x="4575" y="9198"/>
                      <a:pt x="4629" y="8822"/>
                      <a:pt x="4611" y="8446"/>
                    </a:cubicBez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51" y="8299"/>
                      <a:pt x="5137" y="7627"/>
                      <a:pt x="5305" y="7627"/>
                    </a:cubicBezTo>
                    <a:close/>
                    <a:moveTo>
                      <a:pt x="4049" y="7147"/>
                    </a:moveTo>
                    <a:cubicBezTo>
                      <a:pt x="4295" y="7147"/>
                      <a:pt x="4489" y="8152"/>
                      <a:pt x="4504" y="8357"/>
                    </a:cubicBezTo>
                    <a:cubicBezTo>
                      <a:pt x="4522" y="8697"/>
                      <a:pt x="4468" y="9055"/>
                      <a:pt x="4360" y="9377"/>
                    </a:cubicBezTo>
                    <a:cubicBezTo>
                      <a:pt x="4346" y="9372"/>
                      <a:pt x="4333" y="9370"/>
                      <a:pt x="4321" y="9370"/>
                    </a:cubicBezTo>
                    <a:cubicBezTo>
                      <a:pt x="4289" y="9370"/>
                      <a:pt x="4266" y="9387"/>
                      <a:pt x="4253" y="9413"/>
                    </a:cubicBezTo>
                    <a:cubicBezTo>
                      <a:pt x="4164" y="9592"/>
                      <a:pt x="4110" y="9789"/>
                      <a:pt x="4074" y="9968"/>
                    </a:cubicBezTo>
                    <a:lnTo>
                      <a:pt x="4056" y="9914"/>
                    </a:lnTo>
                    <a:cubicBezTo>
                      <a:pt x="4074" y="9807"/>
                      <a:pt x="4092" y="9681"/>
                      <a:pt x="4074" y="9556"/>
                    </a:cubicBezTo>
                    <a:cubicBezTo>
                      <a:pt x="4092" y="9538"/>
                      <a:pt x="4092" y="9538"/>
                      <a:pt x="4074" y="9520"/>
                    </a:cubicBezTo>
                    <a:cubicBezTo>
                      <a:pt x="4020" y="9180"/>
                      <a:pt x="3895" y="8876"/>
                      <a:pt x="3716" y="8590"/>
                    </a:cubicBezTo>
                    <a:cubicBezTo>
                      <a:pt x="3645" y="8160"/>
                      <a:pt x="3698" y="7731"/>
                      <a:pt x="3877" y="7319"/>
                    </a:cubicBezTo>
                    <a:cubicBezTo>
                      <a:pt x="3936" y="7198"/>
                      <a:pt x="3994" y="7147"/>
                      <a:pt x="4049" y="7147"/>
                    </a:cubicBezTo>
                    <a:close/>
                    <a:moveTo>
                      <a:pt x="2720" y="7549"/>
                    </a:moveTo>
                    <a:cubicBezTo>
                      <a:pt x="2751" y="7549"/>
                      <a:pt x="2785" y="7571"/>
                      <a:pt x="2821" y="7623"/>
                    </a:cubicBezTo>
                    <a:cubicBezTo>
                      <a:pt x="3108" y="7981"/>
                      <a:pt x="3376" y="8357"/>
                      <a:pt x="3627" y="8751"/>
                    </a:cubicBezTo>
                    <a:cubicBezTo>
                      <a:pt x="3680" y="8948"/>
                      <a:pt x="3770" y="9144"/>
                      <a:pt x="3859" y="9323"/>
                    </a:cubicBezTo>
                    <a:cubicBezTo>
                      <a:pt x="3895" y="9484"/>
                      <a:pt x="3913" y="9628"/>
                      <a:pt x="3895" y="9771"/>
                    </a:cubicBezTo>
                    <a:cubicBezTo>
                      <a:pt x="3859" y="9789"/>
                      <a:pt x="3824" y="9807"/>
                      <a:pt x="3824" y="9842"/>
                    </a:cubicBezTo>
                    <a:lnTo>
                      <a:pt x="3806" y="9860"/>
                    </a:lnTo>
                    <a:cubicBezTo>
                      <a:pt x="3788" y="9968"/>
                      <a:pt x="3788" y="10075"/>
                      <a:pt x="3806" y="10182"/>
                    </a:cubicBezTo>
                    <a:lnTo>
                      <a:pt x="3806" y="10236"/>
                    </a:lnTo>
                    <a:cubicBezTo>
                      <a:pt x="3770" y="10200"/>
                      <a:pt x="3734" y="10182"/>
                      <a:pt x="3680" y="10147"/>
                    </a:cubicBezTo>
                    <a:cubicBezTo>
                      <a:pt x="3663" y="10111"/>
                      <a:pt x="3645" y="10057"/>
                      <a:pt x="3609" y="10021"/>
                    </a:cubicBezTo>
                    <a:cubicBezTo>
                      <a:pt x="3627" y="10003"/>
                      <a:pt x="3609" y="9968"/>
                      <a:pt x="3591" y="9968"/>
                    </a:cubicBezTo>
                    <a:lnTo>
                      <a:pt x="3555" y="9950"/>
                    </a:lnTo>
                    <a:cubicBezTo>
                      <a:pt x="3376" y="9753"/>
                      <a:pt x="3179" y="9592"/>
                      <a:pt x="2965" y="9467"/>
                    </a:cubicBezTo>
                    <a:cubicBezTo>
                      <a:pt x="2821" y="9270"/>
                      <a:pt x="2696" y="9073"/>
                      <a:pt x="2625" y="8840"/>
                    </a:cubicBezTo>
                    <a:cubicBezTo>
                      <a:pt x="2535" y="8643"/>
                      <a:pt x="2499" y="8429"/>
                      <a:pt x="2499" y="8196"/>
                    </a:cubicBezTo>
                    <a:cubicBezTo>
                      <a:pt x="2499" y="8063"/>
                      <a:pt x="2573" y="7549"/>
                      <a:pt x="2720" y="7549"/>
                    </a:cubicBezTo>
                    <a:close/>
                    <a:moveTo>
                      <a:pt x="6182" y="8464"/>
                    </a:moveTo>
                    <a:cubicBezTo>
                      <a:pt x="6480" y="8464"/>
                      <a:pt x="6149" y="9021"/>
                      <a:pt x="6061" y="9144"/>
                    </a:cubicBezTo>
                    <a:cubicBezTo>
                      <a:pt x="5882" y="9413"/>
                      <a:pt x="5667" y="9645"/>
                      <a:pt x="5398" y="9842"/>
                    </a:cubicBezTo>
                    <a:cubicBezTo>
                      <a:pt x="5130" y="10021"/>
                      <a:pt x="4862" y="10182"/>
                      <a:pt x="4557" y="10290"/>
                    </a:cubicBezTo>
                    <a:cubicBezTo>
                      <a:pt x="4575" y="10200"/>
                      <a:pt x="4575" y="10111"/>
                      <a:pt x="4593" y="10021"/>
                    </a:cubicBezTo>
                    <a:cubicBezTo>
                      <a:pt x="5130" y="9484"/>
                      <a:pt x="5291" y="8518"/>
                      <a:pt x="6168" y="8464"/>
                    </a:cubicBezTo>
                    <a:cubicBezTo>
                      <a:pt x="6173" y="8464"/>
                      <a:pt x="6178" y="8464"/>
                      <a:pt x="6182" y="8464"/>
                    </a:cubicBezTo>
                    <a:close/>
                    <a:moveTo>
                      <a:pt x="5973" y="9502"/>
                    </a:moveTo>
                    <a:cubicBezTo>
                      <a:pt x="5972" y="9508"/>
                      <a:pt x="5971" y="9514"/>
                      <a:pt x="5971" y="9520"/>
                    </a:cubicBezTo>
                    <a:cubicBezTo>
                      <a:pt x="6043" y="9699"/>
                      <a:pt x="6114" y="9771"/>
                      <a:pt x="5953" y="9950"/>
                    </a:cubicBezTo>
                    <a:cubicBezTo>
                      <a:pt x="5774" y="10075"/>
                      <a:pt x="5595" y="10182"/>
                      <a:pt x="5380" y="10254"/>
                    </a:cubicBezTo>
                    <a:cubicBezTo>
                      <a:pt x="5112" y="10361"/>
                      <a:pt x="4826" y="10433"/>
                      <a:pt x="4522" y="10487"/>
                    </a:cubicBezTo>
                    <a:cubicBezTo>
                      <a:pt x="4897" y="10343"/>
                      <a:pt x="5255" y="10129"/>
                      <a:pt x="5577" y="9860"/>
                    </a:cubicBezTo>
                    <a:cubicBezTo>
                      <a:pt x="5725" y="9756"/>
                      <a:pt x="5857" y="9636"/>
                      <a:pt x="5973" y="9502"/>
                    </a:cubicBezTo>
                    <a:close/>
                    <a:moveTo>
                      <a:pt x="1611" y="9181"/>
                    </a:moveTo>
                    <a:lnTo>
                      <a:pt x="1611" y="9181"/>
                    </a:lnTo>
                    <a:cubicBezTo>
                      <a:pt x="2289" y="9254"/>
                      <a:pt x="2912" y="9558"/>
                      <a:pt x="3376" y="10075"/>
                    </a:cubicBezTo>
                    <a:cubicBezTo>
                      <a:pt x="3358" y="10093"/>
                      <a:pt x="3340" y="10147"/>
                      <a:pt x="3358" y="10182"/>
                    </a:cubicBezTo>
                    <a:cubicBezTo>
                      <a:pt x="3466" y="10361"/>
                      <a:pt x="3591" y="10540"/>
                      <a:pt x="3752" y="10701"/>
                    </a:cubicBezTo>
                    <a:cubicBezTo>
                      <a:pt x="2863" y="10524"/>
                      <a:pt x="1939" y="10081"/>
                      <a:pt x="1611" y="9181"/>
                    </a:cubicBezTo>
                    <a:close/>
                    <a:moveTo>
                      <a:pt x="13881" y="5046"/>
                    </a:moveTo>
                    <a:cubicBezTo>
                      <a:pt x="12789" y="7337"/>
                      <a:pt x="10713" y="9252"/>
                      <a:pt x="9729" y="11596"/>
                    </a:cubicBezTo>
                    <a:cubicBezTo>
                      <a:pt x="9908" y="10379"/>
                      <a:pt x="10320" y="9216"/>
                      <a:pt x="10964" y="8178"/>
                    </a:cubicBezTo>
                    <a:cubicBezTo>
                      <a:pt x="11715" y="6961"/>
                      <a:pt x="12914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5008" y="11703"/>
                      <a:pt x="14919" y="12043"/>
                      <a:pt x="14758" y="12366"/>
                    </a:cubicBezTo>
                    <a:cubicBezTo>
                      <a:pt x="14579" y="12723"/>
                      <a:pt x="14292" y="13046"/>
                      <a:pt x="13952" y="13260"/>
                    </a:cubicBezTo>
                    <a:cubicBezTo>
                      <a:pt x="14221" y="12849"/>
                      <a:pt x="14382" y="12383"/>
                      <a:pt x="14400" y="11882"/>
                    </a:cubicBezTo>
                    <a:cubicBezTo>
                      <a:pt x="14453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92" y="10862"/>
                    </a:moveTo>
                    <a:cubicBezTo>
                      <a:pt x="14292" y="11167"/>
                      <a:pt x="14292" y="11453"/>
                      <a:pt x="14274" y="11757"/>
                    </a:cubicBezTo>
                    <a:cubicBezTo>
                      <a:pt x="14239" y="12348"/>
                      <a:pt x="14006" y="12920"/>
                      <a:pt x="13594" y="13350"/>
                    </a:cubicBezTo>
                    <a:lnTo>
                      <a:pt x="13594" y="13260"/>
                    </a:lnTo>
                    <a:cubicBezTo>
                      <a:pt x="13845" y="12813"/>
                      <a:pt x="13773" y="12240"/>
                      <a:pt x="13559" y="11775"/>
                    </a:cubicBezTo>
                    <a:cubicBezTo>
                      <a:pt x="13559" y="11739"/>
                      <a:pt x="13576" y="11703"/>
                      <a:pt x="13576" y="11668"/>
                    </a:cubicBezTo>
                    <a:cubicBezTo>
                      <a:pt x="13576" y="11668"/>
                      <a:pt x="13576" y="11650"/>
                      <a:pt x="13559" y="11632"/>
                    </a:cubicBezTo>
                    <a:lnTo>
                      <a:pt x="13576" y="11632"/>
                    </a:lnTo>
                    <a:cubicBezTo>
                      <a:pt x="13628" y="11541"/>
                      <a:pt x="13689" y="11414"/>
                      <a:pt x="13699" y="11390"/>
                    </a:cubicBezTo>
                    <a:lnTo>
                      <a:pt x="13699" y="11390"/>
                    </a:lnTo>
                    <a:lnTo>
                      <a:pt x="13773" y="11256"/>
                    </a:lnTo>
                    <a:cubicBezTo>
                      <a:pt x="13881" y="11059"/>
                      <a:pt x="14078" y="10916"/>
                      <a:pt x="14292" y="10862"/>
                    </a:cubicBezTo>
                    <a:close/>
                    <a:moveTo>
                      <a:pt x="8816" y="12902"/>
                    </a:moveTo>
                    <a:lnTo>
                      <a:pt x="8816" y="12902"/>
                    </a:lnTo>
                    <a:cubicBezTo>
                      <a:pt x="8960" y="12956"/>
                      <a:pt x="9013" y="13099"/>
                      <a:pt x="9031" y="13278"/>
                    </a:cubicBezTo>
                    <a:cubicBezTo>
                      <a:pt x="9031" y="13396"/>
                      <a:pt x="9031" y="13513"/>
                      <a:pt x="9016" y="13616"/>
                    </a:cubicBezTo>
                    <a:lnTo>
                      <a:pt x="9016" y="13616"/>
                    </a:lnTo>
                    <a:cubicBezTo>
                      <a:pt x="8998" y="13575"/>
                      <a:pt x="8977" y="13534"/>
                      <a:pt x="8977" y="13493"/>
                    </a:cubicBezTo>
                    <a:cubicBezTo>
                      <a:pt x="8906" y="13296"/>
                      <a:pt x="8852" y="13099"/>
                      <a:pt x="8816" y="12902"/>
                    </a:cubicBezTo>
                    <a:close/>
                    <a:moveTo>
                      <a:pt x="12539" y="11041"/>
                    </a:moveTo>
                    <a:lnTo>
                      <a:pt x="12539" y="11041"/>
                    </a:lnTo>
                    <a:cubicBezTo>
                      <a:pt x="12592" y="11346"/>
                      <a:pt x="12682" y="11632"/>
                      <a:pt x="12825" y="11918"/>
                    </a:cubicBezTo>
                    <a:cubicBezTo>
                      <a:pt x="13058" y="12473"/>
                      <a:pt x="13183" y="12902"/>
                      <a:pt x="13075" y="13493"/>
                    </a:cubicBezTo>
                    <a:cubicBezTo>
                      <a:pt x="13040" y="13421"/>
                      <a:pt x="13022" y="13350"/>
                      <a:pt x="12968" y="13278"/>
                    </a:cubicBezTo>
                    <a:cubicBezTo>
                      <a:pt x="12956" y="13254"/>
                      <a:pt x="12934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68" y="13618"/>
                    </a:lnTo>
                    <a:cubicBezTo>
                      <a:pt x="12181" y="13332"/>
                      <a:pt x="12037" y="11668"/>
                      <a:pt x="12539" y="11041"/>
                    </a:cubicBezTo>
                    <a:close/>
                    <a:moveTo>
                      <a:pt x="12838" y="11120"/>
                    </a:moveTo>
                    <a:cubicBezTo>
                      <a:pt x="13053" y="11120"/>
                      <a:pt x="13525" y="11964"/>
                      <a:pt x="13541" y="12026"/>
                    </a:cubicBezTo>
                    <a:cubicBezTo>
                      <a:pt x="13648" y="12348"/>
                      <a:pt x="13648" y="12688"/>
                      <a:pt x="13541" y="13010"/>
                    </a:cubicBezTo>
                    <a:cubicBezTo>
                      <a:pt x="13505" y="13010"/>
                      <a:pt x="13451" y="13028"/>
                      <a:pt x="13451" y="13081"/>
                    </a:cubicBezTo>
                    <a:cubicBezTo>
                      <a:pt x="13362" y="13278"/>
                      <a:pt x="13308" y="13475"/>
                      <a:pt x="13254" y="13690"/>
                    </a:cubicBezTo>
                    <a:lnTo>
                      <a:pt x="13236" y="13690"/>
                    </a:lnTo>
                    <a:cubicBezTo>
                      <a:pt x="13219" y="13708"/>
                      <a:pt x="13219" y="13726"/>
                      <a:pt x="13236" y="13743"/>
                    </a:cubicBezTo>
                    <a:lnTo>
                      <a:pt x="13219" y="13833"/>
                    </a:lnTo>
                    <a:lnTo>
                      <a:pt x="13165" y="13708"/>
                    </a:lnTo>
                    <a:cubicBezTo>
                      <a:pt x="13183" y="13690"/>
                      <a:pt x="13165" y="13654"/>
                      <a:pt x="13147" y="13654"/>
                    </a:cubicBezTo>
                    <a:cubicBezTo>
                      <a:pt x="13648" y="12902"/>
                      <a:pt x="12968" y="12008"/>
                      <a:pt x="12735" y="11220"/>
                    </a:cubicBezTo>
                    <a:cubicBezTo>
                      <a:pt x="12753" y="11220"/>
                      <a:pt x="12753" y="11220"/>
                      <a:pt x="12753" y="11202"/>
                    </a:cubicBezTo>
                    <a:cubicBezTo>
                      <a:pt x="12772" y="11145"/>
                      <a:pt x="12801" y="11120"/>
                      <a:pt x="12838" y="11120"/>
                    </a:cubicBezTo>
                    <a:close/>
                    <a:moveTo>
                      <a:pt x="20506" y="13069"/>
                    </a:moveTo>
                    <a:cubicBezTo>
                      <a:pt x="20543" y="13069"/>
                      <a:pt x="20562" y="13083"/>
                      <a:pt x="20556" y="13117"/>
                    </a:cubicBezTo>
                    <a:cubicBezTo>
                      <a:pt x="20323" y="14101"/>
                      <a:pt x="19589" y="14585"/>
                      <a:pt x="18856" y="15139"/>
                    </a:cubicBezTo>
                    <a:cubicBezTo>
                      <a:pt x="18999" y="14746"/>
                      <a:pt x="19178" y="14370"/>
                      <a:pt x="19357" y="13994"/>
                    </a:cubicBezTo>
                    <a:cubicBezTo>
                      <a:pt x="19482" y="13779"/>
                      <a:pt x="19643" y="13565"/>
                      <a:pt x="19822" y="13386"/>
                    </a:cubicBezTo>
                    <a:cubicBezTo>
                      <a:pt x="19880" y="13327"/>
                      <a:pt x="20350" y="13069"/>
                      <a:pt x="20506" y="13069"/>
                    </a:cubicBezTo>
                    <a:close/>
                    <a:moveTo>
                      <a:pt x="18695" y="12148"/>
                    </a:moveTo>
                    <a:cubicBezTo>
                      <a:pt x="18707" y="12148"/>
                      <a:pt x="18719" y="12154"/>
                      <a:pt x="18730" y="12169"/>
                    </a:cubicBezTo>
                    <a:cubicBezTo>
                      <a:pt x="18909" y="12437"/>
                      <a:pt x="19052" y="12723"/>
                      <a:pt x="19142" y="13028"/>
                    </a:cubicBezTo>
                    <a:cubicBezTo>
                      <a:pt x="19321" y="13547"/>
                      <a:pt x="19106" y="14030"/>
                      <a:pt x="18873" y="14495"/>
                    </a:cubicBezTo>
                    <a:cubicBezTo>
                      <a:pt x="18859" y="14488"/>
                      <a:pt x="18844" y="14483"/>
                      <a:pt x="18830" y="14483"/>
                    </a:cubicBezTo>
                    <a:cubicBezTo>
                      <a:pt x="18811" y="14483"/>
                      <a:pt x="18794" y="14492"/>
                      <a:pt x="18784" y="14513"/>
                    </a:cubicBezTo>
                    <a:cubicBezTo>
                      <a:pt x="18569" y="14746"/>
                      <a:pt x="18426" y="15014"/>
                      <a:pt x="18372" y="15318"/>
                    </a:cubicBezTo>
                    <a:lnTo>
                      <a:pt x="18337" y="15336"/>
                    </a:lnTo>
                    <a:lnTo>
                      <a:pt x="18319" y="15336"/>
                    </a:lnTo>
                    <a:cubicBezTo>
                      <a:pt x="18319" y="14513"/>
                      <a:pt x="18247" y="13672"/>
                      <a:pt x="18390" y="12849"/>
                    </a:cubicBezTo>
                    <a:cubicBezTo>
                      <a:pt x="18390" y="12832"/>
                      <a:pt x="18568" y="12148"/>
                      <a:pt x="18695" y="12148"/>
                    </a:cubicBezTo>
                    <a:close/>
                    <a:moveTo>
                      <a:pt x="17803" y="13128"/>
                    </a:moveTo>
                    <a:lnTo>
                      <a:pt x="17803" y="13128"/>
                    </a:lnTo>
                    <a:cubicBezTo>
                      <a:pt x="17806" y="13132"/>
                      <a:pt x="17810" y="13135"/>
                      <a:pt x="17818" y="13135"/>
                    </a:cubicBezTo>
                    <a:cubicBezTo>
                      <a:pt x="17853" y="13242"/>
                      <a:pt x="17907" y="13332"/>
                      <a:pt x="17961" y="13421"/>
                    </a:cubicBezTo>
                    <a:cubicBezTo>
                      <a:pt x="18014" y="13511"/>
                      <a:pt x="18086" y="13582"/>
                      <a:pt x="18176" y="13636"/>
                    </a:cubicBezTo>
                    <a:cubicBezTo>
                      <a:pt x="18140" y="14251"/>
                      <a:pt x="18191" y="14883"/>
                      <a:pt x="18227" y="15515"/>
                    </a:cubicBezTo>
                    <a:lnTo>
                      <a:pt x="18176" y="15515"/>
                    </a:lnTo>
                    <a:cubicBezTo>
                      <a:pt x="17853" y="15175"/>
                      <a:pt x="17692" y="14710"/>
                      <a:pt x="17692" y="14245"/>
                    </a:cubicBezTo>
                    <a:cubicBezTo>
                      <a:pt x="17692" y="13994"/>
                      <a:pt x="17710" y="13726"/>
                      <a:pt x="17764" y="13475"/>
                    </a:cubicBezTo>
                    <a:cubicBezTo>
                      <a:pt x="17782" y="13403"/>
                      <a:pt x="17800" y="13332"/>
                      <a:pt x="17818" y="13260"/>
                    </a:cubicBezTo>
                    <a:cubicBezTo>
                      <a:pt x="17818" y="13210"/>
                      <a:pt x="17818" y="13176"/>
                      <a:pt x="17803" y="13128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8" y="15479"/>
                      <a:pt x="18623" y="15533"/>
                      <a:pt x="18498" y="15587"/>
                    </a:cubicBezTo>
                    <a:cubicBezTo>
                      <a:pt x="18498" y="15569"/>
                      <a:pt x="18480" y="15551"/>
                      <a:pt x="18462" y="15551"/>
                    </a:cubicBezTo>
                    <a:lnTo>
                      <a:pt x="18462" y="15515"/>
                    </a:lnTo>
                    <a:cubicBezTo>
                      <a:pt x="18605" y="15479"/>
                      <a:pt x="18730" y="15443"/>
                      <a:pt x="18856" y="15408"/>
                    </a:cubicBezTo>
                    <a:close/>
                    <a:moveTo>
                      <a:pt x="20974" y="14224"/>
                    </a:moveTo>
                    <a:cubicBezTo>
                      <a:pt x="21056" y="14224"/>
                      <a:pt x="21137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09" y="15282"/>
                      <a:pt x="19947" y="15426"/>
                      <a:pt x="19303" y="15640"/>
                    </a:cubicBezTo>
                    <a:cubicBezTo>
                      <a:pt x="19285" y="15605"/>
                      <a:pt x="19249" y="15587"/>
                      <a:pt x="19213" y="15587"/>
                    </a:cubicBezTo>
                    <a:lnTo>
                      <a:pt x="18909" y="15622"/>
                    </a:lnTo>
                    <a:cubicBezTo>
                      <a:pt x="19070" y="15533"/>
                      <a:pt x="19196" y="15390"/>
                      <a:pt x="19303" y="15229"/>
                    </a:cubicBezTo>
                    <a:cubicBezTo>
                      <a:pt x="19321" y="15175"/>
                      <a:pt x="19303" y="15103"/>
                      <a:pt x="19231" y="15086"/>
                    </a:cubicBezTo>
                    <a:cubicBezTo>
                      <a:pt x="19285" y="15032"/>
                      <a:pt x="19339" y="14978"/>
                      <a:pt x="19410" y="14925"/>
                    </a:cubicBezTo>
                    <a:lnTo>
                      <a:pt x="19518" y="14835"/>
                    </a:lnTo>
                    <a:cubicBezTo>
                      <a:pt x="19750" y="14674"/>
                      <a:pt x="20001" y="14531"/>
                      <a:pt x="20269" y="14406"/>
                    </a:cubicBezTo>
                    <a:cubicBezTo>
                      <a:pt x="20484" y="14285"/>
                      <a:pt x="20729" y="14224"/>
                      <a:pt x="20974" y="14224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89" y="15622"/>
                      <a:pt x="9317" y="15748"/>
                      <a:pt x="9246" y="15855"/>
                    </a:cubicBezTo>
                    <a:cubicBezTo>
                      <a:pt x="9246" y="15497"/>
                      <a:pt x="9389" y="15157"/>
                      <a:pt x="9604" y="14889"/>
                    </a:cubicBezTo>
                    <a:close/>
                    <a:moveTo>
                      <a:pt x="6132" y="15551"/>
                    </a:moveTo>
                    <a:cubicBezTo>
                      <a:pt x="6132" y="15689"/>
                      <a:pt x="6131" y="15843"/>
                      <a:pt x="6114" y="15980"/>
                    </a:cubicBezTo>
                    <a:cubicBezTo>
                      <a:pt x="6078" y="16106"/>
                      <a:pt x="6043" y="16231"/>
                      <a:pt x="6007" y="16356"/>
                    </a:cubicBezTo>
                    <a:cubicBezTo>
                      <a:pt x="5971" y="16088"/>
                      <a:pt x="6025" y="15801"/>
                      <a:pt x="6132" y="15551"/>
                    </a:cubicBezTo>
                    <a:close/>
                    <a:moveTo>
                      <a:pt x="20395" y="15610"/>
                    </a:moveTo>
                    <a:cubicBezTo>
                      <a:pt x="20950" y="15610"/>
                      <a:pt x="21485" y="15750"/>
                      <a:pt x="21737" y="16141"/>
                    </a:cubicBezTo>
                    <a:cubicBezTo>
                      <a:pt x="21849" y="16310"/>
                      <a:pt x="20925" y="16368"/>
                      <a:pt x="20471" y="16368"/>
                    </a:cubicBezTo>
                    <a:cubicBezTo>
                      <a:pt x="20346" y="16368"/>
                      <a:pt x="20257" y="16364"/>
                      <a:pt x="20233" y="16356"/>
                    </a:cubicBezTo>
                    <a:lnTo>
                      <a:pt x="20216" y="16374"/>
                    </a:lnTo>
                    <a:cubicBezTo>
                      <a:pt x="19822" y="16302"/>
                      <a:pt x="19446" y="16177"/>
                      <a:pt x="19106" y="15962"/>
                    </a:cubicBezTo>
                    <a:cubicBezTo>
                      <a:pt x="19106" y="15945"/>
                      <a:pt x="19106" y="15909"/>
                      <a:pt x="19106" y="15891"/>
                    </a:cubicBezTo>
                    <a:cubicBezTo>
                      <a:pt x="19392" y="15837"/>
                      <a:pt x="19661" y="15748"/>
                      <a:pt x="19929" y="15640"/>
                    </a:cubicBezTo>
                    <a:cubicBezTo>
                      <a:pt x="20082" y="15621"/>
                      <a:pt x="20239" y="15610"/>
                      <a:pt x="20395" y="15610"/>
                    </a:cubicBezTo>
                    <a:close/>
                    <a:moveTo>
                      <a:pt x="13505" y="16302"/>
                    </a:moveTo>
                    <a:lnTo>
                      <a:pt x="13505" y="16302"/>
                    </a:lnTo>
                    <a:cubicBezTo>
                      <a:pt x="13469" y="16446"/>
                      <a:pt x="13398" y="16571"/>
                      <a:pt x="13308" y="16660"/>
                    </a:cubicBezTo>
                    <a:cubicBezTo>
                      <a:pt x="13272" y="16714"/>
                      <a:pt x="13219" y="16750"/>
                      <a:pt x="13165" y="16786"/>
                    </a:cubicBezTo>
                    <a:cubicBezTo>
                      <a:pt x="13165" y="16768"/>
                      <a:pt x="13147" y="16750"/>
                      <a:pt x="13129" y="16750"/>
                    </a:cubicBezTo>
                    <a:lnTo>
                      <a:pt x="13129" y="16732"/>
                    </a:lnTo>
                    <a:cubicBezTo>
                      <a:pt x="13147" y="16714"/>
                      <a:pt x="13147" y="16678"/>
                      <a:pt x="13165" y="16660"/>
                    </a:cubicBezTo>
                    <a:cubicBezTo>
                      <a:pt x="13219" y="16607"/>
                      <a:pt x="13254" y="16553"/>
                      <a:pt x="13308" y="16499"/>
                    </a:cubicBezTo>
                    <a:cubicBezTo>
                      <a:pt x="13380" y="16428"/>
                      <a:pt x="13433" y="16356"/>
                      <a:pt x="13505" y="16302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3" y="16625"/>
                      <a:pt x="17299" y="16678"/>
                      <a:pt x="17406" y="16750"/>
                    </a:cubicBezTo>
                    <a:cubicBezTo>
                      <a:pt x="17424" y="16768"/>
                      <a:pt x="17388" y="16804"/>
                      <a:pt x="17334" y="16821"/>
                    </a:cubicBezTo>
                    <a:cubicBezTo>
                      <a:pt x="17263" y="16875"/>
                      <a:pt x="17173" y="16893"/>
                      <a:pt x="17084" y="16893"/>
                    </a:cubicBezTo>
                    <a:cubicBezTo>
                      <a:pt x="16941" y="16875"/>
                      <a:pt x="16798" y="16857"/>
                      <a:pt x="16654" y="16821"/>
                    </a:cubicBezTo>
                    <a:lnTo>
                      <a:pt x="16941" y="16607"/>
                    </a:lnTo>
                    <a:close/>
                    <a:moveTo>
                      <a:pt x="15742" y="16392"/>
                    </a:moveTo>
                    <a:lnTo>
                      <a:pt x="15742" y="16392"/>
                    </a:lnTo>
                    <a:cubicBezTo>
                      <a:pt x="15849" y="16714"/>
                      <a:pt x="15652" y="16982"/>
                      <a:pt x="15473" y="17251"/>
                    </a:cubicBezTo>
                    <a:cubicBezTo>
                      <a:pt x="15438" y="16947"/>
                      <a:pt x="15545" y="16625"/>
                      <a:pt x="15742" y="16392"/>
                    </a:cubicBezTo>
                    <a:close/>
                    <a:moveTo>
                      <a:pt x="18927" y="16034"/>
                    </a:moveTo>
                    <a:cubicBezTo>
                      <a:pt x="19321" y="16374"/>
                      <a:pt x="19804" y="16571"/>
                      <a:pt x="20323" y="16589"/>
                    </a:cubicBezTo>
                    <a:cubicBezTo>
                      <a:pt x="20627" y="16911"/>
                      <a:pt x="20878" y="17269"/>
                      <a:pt x="21075" y="17680"/>
                    </a:cubicBezTo>
                    <a:cubicBezTo>
                      <a:pt x="20090" y="17609"/>
                      <a:pt x="19357" y="16821"/>
                      <a:pt x="18838" y="16034"/>
                    </a:cubicBezTo>
                    <a:close/>
                    <a:moveTo>
                      <a:pt x="8680" y="17388"/>
                    </a:moveTo>
                    <a:cubicBezTo>
                      <a:pt x="8837" y="17689"/>
                      <a:pt x="8942" y="18007"/>
                      <a:pt x="8995" y="18342"/>
                    </a:cubicBezTo>
                    <a:cubicBezTo>
                      <a:pt x="8856" y="18047"/>
                      <a:pt x="8751" y="17718"/>
                      <a:pt x="8680" y="17388"/>
                    </a:cubicBezTo>
                    <a:close/>
                    <a:moveTo>
                      <a:pt x="7385" y="18629"/>
                    </a:moveTo>
                    <a:cubicBezTo>
                      <a:pt x="7492" y="18879"/>
                      <a:pt x="7528" y="19148"/>
                      <a:pt x="7456" y="19416"/>
                    </a:cubicBezTo>
                    <a:cubicBezTo>
                      <a:pt x="7367" y="19166"/>
                      <a:pt x="7349" y="18897"/>
                      <a:pt x="7385" y="18629"/>
                    </a:cubicBezTo>
                    <a:close/>
                    <a:moveTo>
                      <a:pt x="10910" y="14459"/>
                    </a:moveTo>
                    <a:cubicBezTo>
                      <a:pt x="11107" y="14746"/>
                      <a:pt x="11340" y="15014"/>
                      <a:pt x="11590" y="15247"/>
                    </a:cubicBezTo>
                    <a:cubicBezTo>
                      <a:pt x="12682" y="16356"/>
                      <a:pt x="12539" y="17913"/>
                      <a:pt x="12163" y="19309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8"/>
                      <a:pt x="12091" y="19613"/>
                      <a:pt x="12037" y="19738"/>
                    </a:cubicBezTo>
                    <a:cubicBezTo>
                      <a:pt x="12288" y="18468"/>
                      <a:pt x="12145" y="17144"/>
                      <a:pt x="11644" y="15962"/>
                    </a:cubicBezTo>
                    <a:cubicBezTo>
                      <a:pt x="11638" y="15951"/>
                      <a:pt x="11629" y="15947"/>
                      <a:pt x="11620" y="15947"/>
                    </a:cubicBezTo>
                    <a:cubicBezTo>
                      <a:pt x="11599" y="15947"/>
                      <a:pt x="11578" y="15968"/>
                      <a:pt x="11590" y="15980"/>
                    </a:cubicBezTo>
                    <a:cubicBezTo>
                      <a:pt x="11787" y="16732"/>
                      <a:pt x="11912" y="17484"/>
                      <a:pt x="11984" y="18253"/>
                    </a:cubicBezTo>
                    <a:cubicBezTo>
                      <a:pt x="12020" y="18879"/>
                      <a:pt x="11912" y="19488"/>
                      <a:pt x="11894" y="20114"/>
                    </a:cubicBezTo>
                    <a:cubicBezTo>
                      <a:pt x="11805" y="20293"/>
                      <a:pt x="11733" y="20472"/>
                      <a:pt x="11644" y="20633"/>
                    </a:cubicBezTo>
                    <a:cubicBezTo>
                      <a:pt x="11715" y="20007"/>
                      <a:pt x="11662" y="19363"/>
                      <a:pt x="11483" y="18736"/>
                    </a:cubicBezTo>
                    <a:lnTo>
                      <a:pt x="11483" y="18754"/>
                    </a:lnTo>
                    <a:cubicBezTo>
                      <a:pt x="11161" y="17448"/>
                      <a:pt x="11125" y="16267"/>
                      <a:pt x="11035" y="14942"/>
                    </a:cubicBezTo>
                    <a:cubicBezTo>
                      <a:pt x="11035" y="14781"/>
                      <a:pt x="11000" y="14602"/>
                      <a:pt x="10910" y="14459"/>
                    </a:cubicBezTo>
                    <a:close/>
                    <a:moveTo>
                      <a:pt x="9693" y="19917"/>
                    </a:moveTo>
                    <a:cubicBezTo>
                      <a:pt x="9693" y="20204"/>
                      <a:pt x="9622" y="20508"/>
                      <a:pt x="9461" y="20776"/>
                    </a:cubicBezTo>
                    <a:cubicBezTo>
                      <a:pt x="9443" y="20633"/>
                      <a:pt x="9443" y="20508"/>
                      <a:pt x="9425" y="20365"/>
                    </a:cubicBezTo>
                    <a:lnTo>
                      <a:pt x="9443" y="20365"/>
                    </a:lnTo>
                    <a:cubicBezTo>
                      <a:pt x="9496" y="20186"/>
                      <a:pt x="9568" y="20043"/>
                      <a:pt x="9693" y="19917"/>
                    </a:cubicBezTo>
                    <a:close/>
                    <a:moveTo>
                      <a:pt x="7689" y="21599"/>
                    </a:moveTo>
                    <a:cubicBezTo>
                      <a:pt x="7957" y="21671"/>
                      <a:pt x="8136" y="21904"/>
                      <a:pt x="8387" y="22065"/>
                    </a:cubicBezTo>
                    <a:cubicBezTo>
                      <a:pt x="8101" y="21975"/>
                      <a:pt x="7868" y="21814"/>
                      <a:pt x="7689" y="21599"/>
                    </a:cubicBezTo>
                    <a:close/>
                    <a:moveTo>
                      <a:pt x="8584" y="24946"/>
                    </a:moveTo>
                    <a:lnTo>
                      <a:pt x="8584" y="24946"/>
                    </a:lnTo>
                    <a:cubicBezTo>
                      <a:pt x="8691" y="25161"/>
                      <a:pt x="8745" y="25393"/>
                      <a:pt x="8709" y="25626"/>
                    </a:cubicBezTo>
                    <a:cubicBezTo>
                      <a:pt x="8620" y="25411"/>
                      <a:pt x="8566" y="25178"/>
                      <a:pt x="8584" y="24946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2" y="24664"/>
                      <a:pt x="16172" y="24662"/>
                      <a:pt x="16171" y="24659"/>
                    </a:cubicBezTo>
                    <a:cubicBezTo>
                      <a:pt x="16171" y="24999"/>
                      <a:pt x="16100" y="25357"/>
                      <a:pt x="15939" y="25679"/>
                    </a:cubicBezTo>
                    <a:cubicBezTo>
                      <a:pt x="15813" y="25948"/>
                      <a:pt x="15634" y="26198"/>
                      <a:pt x="15438" y="26413"/>
                    </a:cubicBezTo>
                    <a:cubicBezTo>
                      <a:pt x="15438" y="26377"/>
                      <a:pt x="15455" y="26342"/>
                      <a:pt x="15455" y="26306"/>
                    </a:cubicBezTo>
                    <a:cubicBezTo>
                      <a:pt x="15455" y="26245"/>
                      <a:pt x="15406" y="26209"/>
                      <a:pt x="15357" y="26209"/>
                    </a:cubicBezTo>
                    <a:cubicBezTo>
                      <a:pt x="15334" y="26209"/>
                      <a:pt x="15312" y="26217"/>
                      <a:pt x="15294" y="26234"/>
                    </a:cubicBezTo>
                    <a:lnTo>
                      <a:pt x="15241" y="26306"/>
                    </a:lnTo>
                    <a:cubicBezTo>
                      <a:pt x="15241" y="26234"/>
                      <a:pt x="15241" y="26163"/>
                      <a:pt x="15241" y="26091"/>
                    </a:cubicBezTo>
                    <a:cubicBezTo>
                      <a:pt x="15241" y="26073"/>
                      <a:pt x="15223" y="26055"/>
                      <a:pt x="15205" y="26037"/>
                    </a:cubicBezTo>
                    <a:cubicBezTo>
                      <a:pt x="15241" y="25805"/>
                      <a:pt x="15241" y="25572"/>
                      <a:pt x="15205" y="25357"/>
                    </a:cubicBezTo>
                    <a:cubicBezTo>
                      <a:pt x="15330" y="24838"/>
                      <a:pt x="15581" y="24355"/>
                      <a:pt x="15939" y="23962"/>
                    </a:cubicBezTo>
                    <a:lnTo>
                      <a:pt x="15957" y="23962"/>
                    </a:lnTo>
                    <a:cubicBezTo>
                      <a:pt x="15964" y="23953"/>
                      <a:pt x="15971" y="23950"/>
                      <a:pt x="15978" y="23950"/>
                    </a:cubicBezTo>
                    <a:close/>
                    <a:moveTo>
                      <a:pt x="14087" y="23994"/>
                    </a:moveTo>
                    <a:cubicBezTo>
                      <a:pt x="14125" y="23994"/>
                      <a:pt x="14169" y="24006"/>
                      <a:pt x="14221" y="24033"/>
                    </a:cubicBezTo>
                    <a:cubicBezTo>
                      <a:pt x="14561" y="24212"/>
                      <a:pt x="14829" y="24516"/>
                      <a:pt x="14954" y="24892"/>
                    </a:cubicBezTo>
                    <a:cubicBezTo>
                      <a:pt x="15008" y="25053"/>
                      <a:pt x="15044" y="25232"/>
                      <a:pt x="15062" y="25411"/>
                    </a:cubicBezTo>
                    <a:cubicBezTo>
                      <a:pt x="14990" y="25679"/>
                      <a:pt x="14972" y="25948"/>
                      <a:pt x="14972" y="26216"/>
                    </a:cubicBezTo>
                    <a:cubicBezTo>
                      <a:pt x="14954" y="26252"/>
                      <a:pt x="14937" y="26306"/>
                      <a:pt x="14919" y="26360"/>
                    </a:cubicBezTo>
                    <a:cubicBezTo>
                      <a:pt x="14883" y="26216"/>
                      <a:pt x="14847" y="26091"/>
                      <a:pt x="14793" y="25966"/>
                    </a:cubicBezTo>
                    <a:cubicBezTo>
                      <a:pt x="14780" y="25938"/>
                      <a:pt x="14756" y="25927"/>
                      <a:pt x="14731" y="25927"/>
                    </a:cubicBezTo>
                    <a:cubicBezTo>
                      <a:pt x="14691" y="25927"/>
                      <a:pt x="14650" y="25957"/>
                      <a:pt x="14650" y="26002"/>
                    </a:cubicBezTo>
                    <a:cubicBezTo>
                      <a:pt x="14686" y="26252"/>
                      <a:pt x="14740" y="26503"/>
                      <a:pt x="14811" y="26753"/>
                    </a:cubicBezTo>
                    <a:cubicBezTo>
                      <a:pt x="14740" y="26682"/>
                      <a:pt x="14668" y="26592"/>
                      <a:pt x="14596" y="26521"/>
                    </a:cubicBezTo>
                    <a:lnTo>
                      <a:pt x="14596" y="26503"/>
                    </a:lnTo>
                    <a:cubicBezTo>
                      <a:pt x="14525" y="26234"/>
                      <a:pt x="14382" y="25984"/>
                      <a:pt x="14185" y="25805"/>
                    </a:cubicBezTo>
                    <a:lnTo>
                      <a:pt x="14185" y="25787"/>
                    </a:lnTo>
                    <a:cubicBezTo>
                      <a:pt x="14024" y="25411"/>
                      <a:pt x="13916" y="25017"/>
                      <a:pt x="13863" y="24606"/>
                    </a:cubicBezTo>
                    <a:cubicBezTo>
                      <a:pt x="13847" y="24467"/>
                      <a:pt x="13845" y="23994"/>
                      <a:pt x="14087" y="23994"/>
                    </a:cubicBezTo>
                    <a:close/>
                    <a:moveTo>
                      <a:pt x="17531" y="24928"/>
                    </a:moveTo>
                    <a:cubicBezTo>
                      <a:pt x="17245" y="25375"/>
                      <a:pt x="16923" y="25769"/>
                      <a:pt x="16529" y="26091"/>
                    </a:cubicBezTo>
                    <a:cubicBezTo>
                      <a:pt x="16314" y="26288"/>
                      <a:pt x="16064" y="26467"/>
                      <a:pt x="15831" y="26628"/>
                    </a:cubicBezTo>
                    <a:lnTo>
                      <a:pt x="15527" y="26753"/>
                    </a:lnTo>
                    <a:cubicBezTo>
                      <a:pt x="15473" y="26789"/>
                      <a:pt x="15473" y="26861"/>
                      <a:pt x="15527" y="26861"/>
                    </a:cubicBezTo>
                    <a:cubicBezTo>
                      <a:pt x="15473" y="26896"/>
                      <a:pt x="15420" y="26950"/>
                      <a:pt x="15366" y="26986"/>
                    </a:cubicBezTo>
                    <a:lnTo>
                      <a:pt x="15259" y="26968"/>
                    </a:lnTo>
                    <a:cubicBezTo>
                      <a:pt x="15294" y="26896"/>
                      <a:pt x="15330" y="26825"/>
                      <a:pt x="15366" y="26771"/>
                    </a:cubicBezTo>
                    <a:cubicBezTo>
                      <a:pt x="15670" y="26485"/>
                      <a:pt x="15903" y="26163"/>
                      <a:pt x="16064" y="25787"/>
                    </a:cubicBezTo>
                    <a:cubicBezTo>
                      <a:pt x="16458" y="25339"/>
                      <a:pt x="16905" y="24964"/>
                      <a:pt x="17513" y="24946"/>
                    </a:cubicBezTo>
                    <a:lnTo>
                      <a:pt x="17531" y="24928"/>
                    </a:lnTo>
                    <a:close/>
                    <a:moveTo>
                      <a:pt x="13203" y="25464"/>
                    </a:moveTo>
                    <a:cubicBezTo>
                      <a:pt x="13245" y="25464"/>
                      <a:pt x="13297" y="25471"/>
                      <a:pt x="13362" y="25483"/>
                    </a:cubicBezTo>
                    <a:cubicBezTo>
                      <a:pt x="13541" y="25518"/>
                      <a:pt x="13720" y="25626"/>
                      <a:pt x="13863" y="25751"/>
                    </a:cubicBezTo>
                    <a:cubicBezTo>
                      <a:pt x="13970" y="25841"/>
                      <a:pt x="14060" y="25930"/>
                      <a:pt x="14149" y="26037"/>
                    </a:cubicBezTo>
                    <a:cubicBezTo>
                      <a:pt x="14221" y="26216"/>
                      <a:pt x="14310" y="26377"/>
                      <a:pt x="14435" y="26538"/>
                    </a:cubicBezTo>
                    <a:cubicBezTo>
                      <a:pt x="14453" y="26700"/>
                      <a:pt x="14489" y="26861"/>
                      <a:pt x="14525" y="27004"/>
                    </a:cubicBezTo>
                    <a:cubicBezTo>
                      <a:pt x="13863" y="26861"/>
                      <a:pt x="13326" y="26377"/>
                      <a:pt x="13111" y="25751"/>
                    </a:cubicBezTo>
                    <a:cubicBezTo>
                      <a:pt x="13042" y="25543"/>
                      <a:pt x="13059" y="25464"/>
                      <a:pt x="13203" y="25464"/>
                    </a:cubicBezTo>
                    <a:close/>
                    <a:moveTo>
                      <a:pt x="17334" y="26395"/>
                    </a:moveTo>
                    <a:cubicBezTo>
                      <a:pt x="16905" y="26735"/>
                      <a:pt x="16386" y="26932"/>
                      <a:pt x="15849" y="27022"/>
                    </a:cubicBezTo>
                    <a:cubicBezTo>
                      <a:pt x="15885" y="26968"/>
                      <a:pt x="15903" y="26932"/>
                      <a:pt x="15921" y="26878"/>
                    </a:cubicBezTo>
                    <a:cubicBezTo>
                      <a:pt x="15939" y="26843"/>
                      <a:pt x="15921" y="26825"/>
                      <a:pt x="15903" y="26807"/>
                    </a:cubicBezTo>
                    <a:cubicBezTo>
                      <a:pt x="16386" y="26717"/>
                      <a:pt x="16869" y="26538"/>
                      <a:pt x="17334" y="26395"/>
                    </a:cubicBezTo>
                    <a:close/>
                    <a:moveTo>
                      <a:pt x="10567" y="26210"/>
                    </a:moveTo>
                    <a:cubicBezTo>
                      <a:pt x="10548" y="26379"/>
                      <a:pt x="10513" y="26547"/>
                      <a:pt x="10445" y="26700"/>
                    </a:cubicBezTo>
                    <a:cubicBezTo>
                      <a:pt x="10391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5" y="26783"/>
                      <a:pt x="10382" y="26472"/>
                      <a:pt x="10567" y="26210"/>
                    </a:cubicBezTo>
                    <a:close/>
                    <a:moveTo>
                      <a:pt x="14740" y="27165"/>
                    </a:moveTo>
                    <a:cubicBezTo>
                      <a:pt x="14758" y="27254"/>
                      <a:pt x="14793" y="27362"/>
                      <a:pt x="14829" y="27451"/>
                    </a:cubicBezTo>
                    <a:lnTo>
                      <a:pt x="14793" y="27576"/>
                    </a:lnTo>
                    <a:cubicBezTo>
                      <a:pt x="14740" y="27433"/>
                      <a:pt x="14704" y="27308"/>
                      <a:pt x="14668" y="27165"/>
                    </a:cubicBezTo>
                    <a:close/>
                    <a:moveTo>
                      <a:pt x="15205" y="28561"/>
                    </a:moveTo>
                    <a:cubicBezTo>
                      <a:pt x="14990" y="28847"/>
                      <a:pt x="14740" y="29097"/>
                      <a:pt x="14435" y="29276"/>
                    </a:cubicBezTo>
                    <a:lnTo>
                      <a:pt x="14435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7"/>
                      <a:pt x="14471" y="29151"/>
                    </a:cubicBezTo>
                    <a:cubicBezTo>
                      <a:pt x="14668" y="28901"/>
                      <a:pt x="14919" y="28704"/>
                      <a:pt x="15205" y="28561"/>
                    </a:cubicBezTo>
                    <a:close/>
                    <a:moveTo>
                      <a:pt x="7617" y="24284"/>
                    </a:moveTo>
                    <a:cubicBezTo>
                      <a:pt x="7617" y="24284"/>
                      <a:pt x="7868" y="25107"/>
                      <a:pt x="7868" y="25125"/>
                    </a:cubicBezTo>
                    <a:cubicBezTo>
                      <a:pt x="8029" y="25697"/>
                      <a:pt x="8118" y="26288"/>
                      <a:pt x="8118" y="26878"/>
                    </a:cubicBezTo>
                    <a:cubicBezTo>
                      <a:pt x="8136" y="27605"/>
                      <a:pt x="8103" y="28331"/>
                      <a:pt x="8020" y="29058"/>
                    </a:cubicBezTo>
                    <a:lnTo>
                      <a:pt x="8020" y="29058"/>
                    </a:lnTo>
                    <a:cubicBezTo>
                      <a:pt x="7900" y="28289"/>
                      <a:pt x="7832" y="27503"/>
                      <a:pt x="7814" y="26717"/>
                    </a:cubicBezTo>
                    <a:cubicBezTo>
                      <a:pt x="7814" y="26691"/>
                      <a:pt x="7792" y="26677"/>
                      <a:pt x="7767" y="26677"/>
                    </a:cubicBezTo>
                    <a:cubicBezTo>
                      <a:pt x="7743" y="26677"/>
                      <a:pt x="7716" y="26691"/>
                      <a:pt x="7707" y="26717"/>
                    </a:cubicBezTo>
                    <a:cubicBezTo>
                      <a:pt x="7707" y="27630"/>
                      <a:pt x="7796" y="28525"/>
                      <a:pt x="7993" y="29402"/>
                    </a:cubicBezTo>
                    <a:cubicBezTo>
                      <a:pt x="7993" y="29420"/>
                      <a:pt x="7993" y="29420"/>
                      <a:pt x="7993" y="29420"/>
                    </a:cubicBezTo>
                    <a:lnTo>
                      <a:pt x="7993" y="29473"/>
                    </a:lnTo>
                    <a:cubicBezTo>
                      <a:pt x="7510" y="27791"/>
                      <a:pt x="7295" y="26037"/>
                      <a:pt x="7617" y="24284"/>
                    </a:cubicBezTo>
                    <a:close/>
                    <a:moveTo>
                      <a:pt x="13505" y="29921"/>
                    </a:moveTo>
                    <a:cubicBezTo>
                      <a:pt x="13648" y="30189"/>
                      <a:pt x="13738" y="30493"/>
                      <a:pt x="13755" y="30780"/>
                    </a:cubicBezTo>
                    <a:cubicBezTo>
                      <a:pt x="13612" y="30511"/>
                      <a:pt x="13523" y="30225"/>
                      <a:pt x="13505" y="29921"/>
                    </a:cubicBezTo>
                    <a:close/>
                    <a:moveTo>
                      <a:pt x="5858" y="28817"/>
                    </a:moveTo>
                    <a:cubicBezTo>
                      <a:pt x="5909" y="28817"/>
                      <a:pt x="5942" y="28878"/>
                      <a:pt x="5935" y="29044"/>
                    </a:cubicBezTo>
                    <a:cubicBezTo>
                      <a:pt x="5935" y="29294"/>
                      <a:pt x="5917" y="29563"/>
                      <a:pt x="5899" y="29813"/>
                    </a:cubicBezTo>
                    <a:cubicBezTo>
                      <a:pt x="5882" y="30135"/>
                      <a:pt x="5846" y="30440"/>
                      <a:pt x="5792" y="30762"/>
                    </a:cubicBezTo>
                    <a:lnTo>
                      <a:pt x="5792" y="30744"/>
                    </a:lnTo>
                    <a:cubicBezTo>
                      <a:pt x="5774" y="30726"/>
                      <a:pt x="5754" y="30718"/>
                      <a:pt x="5735" y="30718"/>
                    </a:cubicBezTo>
                    <a:cubicBezTo>
                      <a:pt x="5697" y="30718"/>
                      <a:pt x="5661" y="30750"/>
                      <a:pt x="5649" y="30797"/>
                    </a:cubicBezTo>
                    <a:lnTo>
                      <a:pt x="5649" y="30815"/>
                    </a:lnTo>
                    <a:cubicBezTo>
                      <a:pt x="5595" y="30619"/>
                      <a:pt x="5524" y="30422"/>
                      <a:pt x="5416" y="30243"/>
                    </a:cubicBezTo>
                    <a:cubicBezTo>
                      <a:pt x="5345" y="29849"/>
                      <a:pt x="5416" y="29437"/>
                      <a:pt x="5613" y="29080"/>
                    </a:cubicBezTo>
                    <a:lnTo>
                      <a:pt x="5595" y="29080"/>
                    </a:lnTo>
                    <a:cubicBezTo>
                      <a:pt x="5670" y="28951"/>
                      <a:pt x="5783" y="28817"/>
                      <a:pt x="5858" y="28817"/>
                    </a:cubicBezTo>
                    <a:close/>
                    <a:moveTo>
                      <a:pt x="6454" y="29420"/>
                    </a:moveTo>
                    <a:cubicBezTo>
                      <a:pt x="6579" y="29956"/>
                      <a:pt x="6329" y="30565"/>
                      <a:pt x="6132" y="31120"/>
                    </a:cubicBezTo>
                    <a:cubicBezTo>
                      <a:pt x="6132" y="30994"/>
                      <a:pt x="6114" y="30869"/>
                      <a:pt x="6096" y="30744"/>
                    </a:cubicBezTo>
                    <a:cubicBezTo>
                      <a:pt x="6096" y="30719"/>
                      <a:pt x="6069" y="30693"/>
                      <a:pt x="6041" y="30693"/>
                    </a:cubicBezTo>
                    <a:cubicBezTo>
                      <a:pt x="6029" y="30693"/>
                      <a:pt x="6017" y="30698"/>
                      <a:pt x="6007" y="30708"/>
                    </a:cubicBezTo>
                    <a:cubicBezTo>
                      <a:pt x="6043" y="30475"/>
                      <a:pt x="6061" y="30261"/>
                      <a:pt x="6078" y="30028"/>
                    </a:cubicBezTo>
                    <a:cubicBezTo>
                      <a:pt x="6257" y="29867"/>
                      <a:pt x="6383" y="29652"/>
                      <a:pt x="6454" y="29420"/>
                    </a:cubicBezTo>
                    <a:close/>
                    <a:moveTo>
                      <a:pt x="4074" y="29151"/>
                    </a:moveTo>
                    <a:cubicBezTo>
                      <a:pt x="4468" y="29366"/>
                      <a:pt x="4826" y="29670"/>
                      <a:pt x="5094" y="30046"/>
                    </a:cubicBezTo>
                    <a:cubicBezTo>
                      <a:pt x="5166" y="30153"/>
                      <a:pt x="5237" y="30279"/>
                      <a:pt x="5291" y="30404"/>
                    </a:cubicBezTo>
                    <a:cubicBezTo>
                      <a:pt x="5327" y="30529"/>
                      <a:pt x="5380" y="30672"/>
                      <a:pt x="5434" y="30797"/>
                    </a:cubicBezTo>
                    <a:lnTo>
                      <a:pt x="5398" y="30762"/>
                    </a:lnTo>
                    <a:cubicBezTo>
                      <a:pt x="5386" y="30744"/>
                      <a:pt x="5369" y="30736"/>
                      <a:pt x="5350" y="30736"/>
                    </a:cubicBezTo>
                    <a:cubicBezTo>
                      <a:pt x="5313" y="30736"/>
                      <a:pt x="5273" y="30768"/>
                      <a:pt x="5273" y="30815"/>
                    </a:cubicBezTo>
                    <a:cubicBezTo>
                      <a:pt x="5273" y="30923"/>
                      <a:pt x="5273" y="31030"/>
                      <a:pt x="5273" y="31138"/>
                    </a:cubicBezTo>
                    <a:cubicBezTo>
                      <a:pt x="5202" y="31084"/>
                      <a:pt x="5130" y="31030"/>
                      <a:pt x="5058" y="30976"/>
                    </a:cubicBezTo>
                    <a:cubicBezTo>
                      <a:pt x="4915" y="30833"/>
                      <a:pt x="4754" y="30690"/>
                      <a:pt x="4575" y="30565"/>
                    </a:cubicBezTo>
                    <a:cubicBezTo>
                      <a:pt x="4522" y="30440"/>
                      <a:pt x="4468" y="30332"/>
                      <a:pt x="4432" y="30261"/>
                    </a:cubicBezTo>
                    <a:cubicBezTo>
                      <a:pt x="4235" y="29921"/>
                      <a:pt x="4110" y="29545"/>
                      <a:pt x="4074" y="29151"/>
                    </a:cubicBezTo>
                    <a:close/>
                    <a:moveTo>
                      <a:pt x="8798" y="30010"/>
                    </a:moveTo>
                    <a:cubicBezTo>
                      <a:pt x="8798" y="30404"/>
                      <a:pt x="8530" y="30762"/>
                      <a:pt x="8351" y="31138"/>
                    </a:cubicBezTo>
                    <a:lnTo>
                      <a:pt x="8351" y="31084"/>
                    </a:lnTo>
                    <a:cubicBezTo>
                      <a:pt x="8458" y="30708"/>
                      <a:pt x="8620" y="30350"/>
                      <a:pt x="8798" y="30010"/>
                    </a:cubicBezTo>
                    <a:close/>
                    <a:moveTo>
                      <a:pt x="3418" y="30148"/>
                    </a:moveTo>
                    <a:cubicBezTo>
                      <a:pt x="3807" y="30148"/>
                      <a:pt x="4217" y="30508"/>
                      <a:pt x="4486" y="30726"/>
                    </a:cubicBezTo>
                    <a:cubicBezTo>
                      <a:pt x="4522" y="30744"/>
                      <a:pt x="4539" y="30780"/>
                      <a:pt x="4557" y="30797"/>
                    </a:cubicBezTo>
                    <a:cubicBezTo>
                      <a:pt x="4665" y="30976"/>
                      <a:pt x="4808" y="31138"/>
                      <a:pt x="5005" y="31227"/>
                    </a:cubicBezTo>
                    <a:lnTo>
                      <a:pt x="5076" y="31316"/>
                    </a:lnTo>
                    <a:cubicBezTo>
                      <a:pt x="5094" y="31334"/>
                      <a:pt x="5094" y="31352"/>
                      <a:pt x="5112" y="31388"/>
                    </a:cubicBezTo>
                    <a:cubicBezTo>
                      <a:pt x="4987" y="31334"/>
                      <a:pt x="4862" y="31316"/>
                      <a:pt x="4718" y="31316"/>
                    </a:cubicBezTo>
                    <a:cubicBezTo>
                      <a:pt x="4700" y="31316"/>
                      <a:pt x="4665" y="31334"/>
                      <a:pt x="4665" y="31352"/>
                    </a:cubicBezTo>
                    <a:lnTo>
                      <a:pt x="4665" y="31370"/>
                    </a:lnTo>
                    <a:cubicBezTo>
                      <a:pt x="4486" y="31299"/>
                      <a:pt x="4307" y="31263"/>
                      <a:pt x="4110" y="31245"/>
                    </a:cubicBezTo>
                    <a:cubicBezTo>
                      <a:pt x="3967" y="31191"/>
                      <a:pt x="3806" y="31120"/>
                      <a:pt x="3663" y="31048"/>
                    </a:cubicBezTo>
                    <a:cubicBezTo>
                      <a:pt x="3484" y="30976"/>
                      <a:pt x="3323" y="30869"/>
                      <a:pt x="3179" y="30744"/>
                    </a:cubicBezTo>
                    <a:cubicBezTo>
                      <a:pt x="2911" y="30583"/>
                      <a:pt x="3036" y="30153"/>
                      <a:pt x="3340" y="30153"/>
                    </a:cubicBezTo>
                    <a:cubicBezTo>
                      <a:pt x="3366" y="30150"/>
                      <a:pt x="3392" y="30148"/>
                      <a:pt x="3418" y="30148"/>
                    </a:cubicBezTo>
                    <a:close/>
                    <a:moveTo>
                      <a:pt x="5416" y="30976"/>
                    </a:moveTo>
                    <a:lnTo>
                      <a:pt x="5416" y="30976"/>
                    </a:lnTo>
                    <a:cubicBezTo>
                      <a:pt x="5470" y="31048"/>
                      <a:pt x="5524" y="31120"/>
                      <a:pt x="5577" y="31209"/>
                    </a:cubicBezTo>
                    <a:cubicBezTo>
                      <a:pt x="5595" y="31281"/>
                      <a:pt x="5613" y="31370"/>
                      <a:pt x="5649" y="31442"/>
                    </a:cubicBezTo>
                    <a:cubicBezTo>
                      <a:pt x="5644" y="31436"/>
                      <a:pt x="5640" y="31434"/>
                      <a:pt x="5637" y="31434"/>
                    </a:cubicBezTo>
                    <a:cubicBezTo>
                      <a:pt x="5629" y="31434"/>
                      <a:pt x="5626" y="31447"/>
                      <a:pt x="5613" y="31460"/>
                    </a:cubicBezTo>
                    <a:cubicBezTo>
                      <a:pt x="5577" y="31406"/>
                      <a:pt x="5524" y="31352"/>
                      <a:pt x="5470" y="31299"/>
                    </a:cubicBezTo>
                    <a:cubicBezTo>
                      <a:pt x="5452" y="31191"/>
                      <a:pt x="5434" y="31084"/>
                      <a:pt x="5416" y="30976"/>
                    </a:cubicBezTo>
                    <a:close/>
                    <a:moveTo>
                      <a:pt x="5882" y="31173"/>
                    </a:moveTo>
                    <a:cubicBezTo>
                      <a:pt x="5935" y="31299"/>
                      <a:pt x="5971" y="31442"/>
                      <a:pt x="5989" y="31567"/>
                    </a:cubicBezTo>
                    <a:lnTo>
                      <a:pt x="5989" y="31585"/>
                    </a:lnTo>
                    <a:cubicBezTo>
                      <a:pt x="5989" y="31603"/>
                      <a:pt x="6007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35" y="31585"/>
                    </a:cubicBezTo>
                    <a:cubicBezTo>
                      <a:pt x="5899" y="31478"/>
                      <a:pt x="5882" y="31388"/>
                      <a:pt x="5864" y="31281"/>
                    </a:cubicBezTo>
                    <a:cubicBezTo>
                      <a:pt x="5864" y="31245"/>
                      <a:pt x="5882" y="31209"/>
                      <a:pt x="5882" y="31173"/>
                    </a:cubicBezTo>
                    <a:close/>
                    <a:moveTo>
                      <a:pt x="4951" y="31478"/>
                    </a:moveTo>
                    <a:cubicBezTo>
                      <a:pt x="5094" y="31495"/>
                      <a:pt x="5255" y="31549"/>
                      <a:pt x="5398" y="31639"/>
                    </a:cubicBezTo>
                    <a:cubicBezTo>
                      <a:pt x="5488" y="31710"/>
                      <a:pt x="5595" y="31782"/>
                      <a:pt x="5703" y="31835"/>
                    </a:cubicBezTo>
                    <a:lnTo>
                      <a:pt x="5756" y="31835"/>
                    </a:lnTo>
                    <a:cubicBezTo>
                      <a:pt x="5792" y="31835"/>
                      <a:pt x="5810" y="31835"/>
                      <a:pt x="5828" y="31818"/>
                    </a:cubicBezTo>
                    <a:lnTo>
                      <a:pt x="5864" y="31943"/>
                    </a:lnTo>
                    <a:cubicBezTo>
                      <a:pt x="5542" y="31853"/>
                      <a:pt x="5219" y="31674"/>
                      <a:pt x="4951" y="31478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40" y="32247"/>
                      <a:pt x="13129" y="32641"/>
                      <a:pt x="13129" y="33034"/>
                    </a:cubicBezTo>
                    <a:cubicBezTo>
                      <a:pt x="12932" y="32694"/>
                      <a:pt x="12789" y="32247"/>
                      <a:pt x="12879" y="31889"/>
                    </a:cubicBezTo>
                    <a:close/>
                    <a:moveTo>
                      <a:pt x="11590" y="32569"/>
                    </a:moveTo>
                    <a:cubicBezTo>
                      <a:pt x="11715" y="33088"/>
                      <a:pt x="11447" y="33535"/>
                      <a:pt x="11232" y="34001"/>
                    </a:cubicBezTo>
                    <a:cubicBezTo>
                      <a:pt x="11161" y="33500"/>
                      <a:pt x="11286" y="32999"/>
                      <a:pt x="11590" y="32569"/>
                    </a:cubicBezTo>
                    <a:close/>
                    <a:moveTo>
                      <a:pt x="17442" y="30117"/>
                    </a:moveTo>
                    <a:lnTo>
                      <a:pt x="17442" y="30117"/>
                    </a:lnTo>
                    <a:cubicBezTo>
                      <a:pt x="17442" y="30118"/>
                      <a:pt x="16762" y="31639"/>
                      <a:pt x="16672" y="31800"/>
                    </a:cubicBezTo>
                    <a:cubicBezTo>
                      <a:pt x="16225" y="32551"/>
                      <a:pt x="15760" y="33267"/>
                      <a:pt x="15241" y="33965"/>
                    </a:cubicBezTo>
                    <a:cubicBezTo>
                      <a:pt x="14400" y="35146"/>
                      <a:pt x="13576" y="36327"/>
                      <a:pt x="12682" y="37472"/>
                    </a:cubicBezTo>
                    <a:cubicBezTo>
                      <a:pt x="12735" y="37186"/>
                      <a:pt x="12771" y="36918"/>
                      <a:pt x="12825" y="36631"/>
                    </a:cubicBezTo>
                    <a:cubicBezTo>
                      <a:pt x="13040" y="36041"/>
                      <a:pt x="13290" y="35468"/>
                      <a:pt x="13594" y="34931"/>
                    </a:cubicBezTo>
                    <a:cubicBezTo>
                      <a:pt x="14274" y="33786"/>
                      <a:pt x="15187" y="32784"/>
                      <a:pt x="15778" y="31567"/>
                    </a:cubicBezTo>
                    <a:cubicBezTo>
                      <a:pt x="15790" y="31542"/>
                      <a:pt x="15758" y="31516"/>
                      <a:pt x="15732" y="31516"/>
                    </a:cubicBezTo>
                    <a:cubicBezTo>
                      <a:pt x="15721" y="31516"/>
                      <a:pt x="15711" y="31521"/>
                      <a:pt x="15706" y="31531"/>
                    </a:cubicBezTo>
                    <a:cubicBezTo>
                      <a:pt x="15008" y="32659"/>
                      <a:pt x="14221" y="33750"/>
                      <a:pt x="13505" y="34860"/>
                    </a:cubicBezTo>
                    <a:cubicBezTo>
                      <a:pt x="13272" y="35235"/>
                      <a:pt x="13075" y="35647"/>
                      <a:pt x="12914" y="36059"/>
                    </a:cubicBezTo>
                    <a:cubicBezTo>
                      <a:pt x="12986" y="35683"/>
                      <a:pt x="13040" y="35307"/>
                      <a:pt x="13111" y="34931"/>
                    </a:cubicBezTo>
                    <a:cubicBezTo>
                      <a:pt x="13881" y="32820"/>
                      <a:pt x="15312" y="30869"/>
                      <a:pt x="17442" y="30117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2"/>
                      <a:pt x="11286" y="37186"/>
                      <a:pt x="11465" y="37544"/>
                    </a:cubicBezTo>
                    <a:cubicBezTo>
                      <a:pt x="11089" y="37365"/>
                      <a:pt x="10803" y="37025"/>
                      <a:pt x="10731" y="36596"/>
                    </a:cubicBezTo>
                    <a:close/>
                    <a:moveTo>
                      <a:pt x="9729" y="30923"/>
                    </a:moveTo>
                    <a:cubicBezTo>
                      <a:pt x="9765" y="31764"/>
                      <a:pt x="9980" y="32641"/>
                      <a:pt x="9962" y="33464"/>
                    </a:cubicBezTo>
                    <a:cubicBezTo>
                      <a:pt x="9962" y="34949"/>
                      <a:pt x="9872" y="36434"/>
                      <a:pt x="9801" y="37920"/>
                    </a:cubicBezTo>
                    <a:cubicBezTo>
                      <a:pt x="9783" y="37866"/>
                      <a:pt x="9765" y="37812"/>
                      <a:pt x="9729" y="37759"/>
                    </a:cubicBezTo>
                    <a:lnTo>
                      <a:pt x="9747" y="37759"/>
                    </a:lnTo>
                    <a:cubicBezTo>
                      <a:pt x="9693" y="36578"/>
                      <a:pt x="9478" y="35397"/>
                      <a:pt x="9586" y="34215"/>
                    </a:cubicBezTo>
                    <a:cubicBezTo>
                      <a:pt x="9586" y="34198"/>
                      <a:pt x="9572" y="34189"/>
                      <a:pt x="9557" y="34189"/>
                    </a:cubicBezTo>
                    <a:cubicBezTo>
                      <a:pt x="9541" y="34189"/>
                      <a:pt x="9523" y="34198"/>
                      <a:pt x="9514" y="34215"/>
                    </a:cubicBezTo>
                    <a:cubicBezTo>
                      <a:pt x="9425" y="35235"/>
                      <a:pt x="9425" y="36256"/>
                      <a:pt x="9568" y="37276"/>
                    </a:cubicBezTo>
                    <a:cubicBezTo>
                      <a:pt x="9461" y="36971"/>
                      <a:pt x="9353" y="36667"/>
                      <a:pt x="9264" y="36363"/>
                    </a:cubicBezTo>
                    <a:cubicBezTo>
                      <a:pt x="9264" y="36345"/>
                      <a:pt x="9264" y="36327"/>
                      <a:pt x="9264" y="36309"/>
                    </a:cubicBezTo>
                    <a:cubicBezTo>
                      <a:pt x="8995" y="35128"/>
                      <a:pt x="8888" y="34019"/>
                      <a:pt x="9156" y="32838"/>
                    </a:cubicBezTo>
                    <a:cubicBezTo>
                      <a:pt x="9300" y="32175"/>
                      <a:pt x="9532" y="31549"/>
                      <a:pt x="9729" y="30923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5"/>
                    </a:cubicBezTo>
                    <a:cubicBezTo>
                      <a:pt x="6096" y="34162"/>
                      <a:pt x="6812" y="34788"/>
                      <a:pt x="7403" y="35289"/>
                    </a:cubicBezTo>
                    <a:cubicBezTo>
                      <a:pt x="8297" y="36112"/>
                      <a:pt x="9067" y="37079"/>
                      <a:pt x="9657" y="38170"/>
                    </a:cubicBezTo>
                    <a:lnTo>
                      <a:pt x="9783" y="38510"/>
                    </a:lnTo>
                    <a:cubicBezTo>
                      <a:pt x="9693" y="38385"/>
                      <a:pt x="9586" y="38278"/>
                      <a:pt x="9461" y="38170"/>
                    </a:cubicBezTo>
                    <a:cubicBezTo>
                      <a:pt x="9138" y="37723"/>
                      <a:pt x="8798" y="37293"/>
                      <a:pt x="8405" y="36882"/>
                    </a:cubicBezTo>
                    <a:cubicBezTo>
                      <a:pt x="7868" y="36273"/>
                      <a:pt x="7152" y="35880"/>
                      <a:pt x="6615" y="35289"/>
                    </a:cubicBezTo>
                    <a:cubicBezTo>
                      <a:pt x="6606" y="35275"/>
                      <a:pt x="6596" y="35270"/>
                      <a:pt x="6586" y="35270"/>
                    </a:cubicBezTo>
                    <a:cubicBezTo>
                      <a:pt x="6558" y="35270"/>
                      <a:pt x="6535" y="35316"/>
                      <a:pt x="6562" y="35343"/>
                    </a:cubicBezTo>
                    <a:cubicBezTo>
                      <a:pt x="7027" y="35898"/>
                      <a:pt x="7653" y="36273"/>
                      <a:pt x="8154" y="36792"/>
                    </a:cubicBezTo>
                    <a:cubicBezTo>
                      <a:pt x="8458" y="37132"/>
                      <a:pt x="8727" y="37472"/>
                      <a:pt x="9013" y="37830"/>
                    </a:cubicBezTo>
                    <a:cubicBezTo>
                      <a:pt x="8709" y="37633"/>
                      <a:pt x="8405" y="37454"/>
                      <a:pt x="8101" y="37293"/>
                    </a:cubicBezTo>
                    <a:cubicBezTo>
                      <a:pt x="6830" y="36578"/>
                      <a:pt x="6096" y="35683"/>
                      <a:pt x="5237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5" y="40067"/>
                    </a:move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7" y="40497"/>
                      <a:pt x="9818" y="40300"/>
                      <a:pt x="9675" y="40067"/>
                    </a:cubicBezTo>
                    <a:close/>
                    <a:moveTo>
                      <a:pt x="12753" y="41123"/>
                    </a:moveTo>
                    <a:lnTo>
                      <a:pt x="12753" y="41123"/>
                    </a:lnTo>
                    <a:cubicBezTo>
                      <a:pt x="12628" y="41570"/>
                      <a:pt x="12467" y="42000"/>
                      <a:pt x="12270" y="42411"/>
                    </a:cubicBezTo>
                    <a:cubicBezTo>
                      <a:pt x="12270" y="42304"/>
                      <a:pt x="12270" y="42197"/>
                      <a:pt x="12252" y="42107"/>
                    </a:cubicBezTo>
                    <a:cubicBezTo>
                      <a:pt x="12395" y="41767"/>
                      <a:pt x="12556" y="41427"/>
                      <a:pt x="12753" y="41123"/>
                    </a:cubicBezTo>
                    <a:close/>
                    <a:moveTo>
                      <a:pt x="9657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91" y="29885"/>
                      <a:pt x="10749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2" y="35379"/>
                      <a:pt x="11357" y="36256"/>
                      <a:pt x="11483" y="37132"/>
                    </a:cubicBezTo>
                    <a:cubicBezTo>
                      <a:pt x="11304" y="36792"/>
                      <a:pt x="11017" y="36524"/>
                      <a:pt x="10660" y="36381"/>
                    </a:cubicBezTo>
                    <a:cubicBezTo>
                      <a:pt x="10650" y="36378"/>
                      <a:pt x="10641" y="36376"/>
                      <a:pt x="10633" y="36376"/>
                    </a:cubicBezTo>
                    <a:cubicBezTo>
                      <a:pt x="10594" y="36376"/>
                      <a:pt x="10570" y="36408"/>
                      <a:pt x="10570" y="36452"/>
                    </a:cubicBezTo>
                    <a:cubicBezTo>
                      <a:pt x="10588" y="37043"/>
                      <a:pt x="10982" y="37526"/>
                      <a:pt x="11554" y="37669"/>
                    </a:cubicBezTo>
                    <a:cubicBezTo>
                      <a:pt x="11644" y="38403"/>
                      <a:pt x="11733" y="39119"/>
                      <a:pt x="11805" y="39852"/>
                    </a:cubicBezTo>
                    <a:cubicBezTo>
                      <a:pt x="11912" y="40962"/>
                      <a:pt x="11984" y="42071"/>
                      <a:pt x="11984" y="43199"/>
                    </a:cubicBezTo>
                    <a:cubicBezTo>
                      <a:pt x="11536" y="41409"/>
                      <a:pt x="10552" y="39673"/>
                      <a:pt x="9890" y="38027"/>
                    </a:cubicBezTo>
                    <a:cubicBezTo>
                      <a:pt x="9908" y="38027"/>
                      <a:pt x="9926" y="38027"/>
                      <a:pt x="9926" y="37991"/>
                    </a:cubicBezTo>
                    <a:cubicBezTo>
                      <a:pt x="10176" y="36953"/>
                      <a:pt x="10158" y="35880"/>
                      <a:pt x="10158" y="34824"/>
                    </a:cubicBezTo>
                    <a:cubicBezTo>
                      <a:pt x="10158" y="33625"/>
                      <a:pt x="10230" y="32444"/>
                      <a:pt x="10033" y="31281"/>
                    </a:cubicBezTo>
                    <a:cubicBezTo>
                      <a:pt x="10051" y="30994"/>
                      <a:pt x="9997" y="30708"/>
                      <a:pt x="9872" y="30457"/>
                    </a:cubicBezTo>
                    <a:cubicBezTo>
                      <a:pt x="9926" y="30279"/>
                      <a:pt x="9962" y="30082"/>
                      <a:pt x="9997" y="29885"/>
                    </a:cubicBezTo>
                    <a:cubicBezTo>
                      <a:pt x="10008" y="29822"/>
                      <a:pt x="9958" y="29784"/>
                      <a:pt x="9911" y="29784"/>
                    </a:cubicBezTo>
                    <a:cubicBezTo>
                      <a:pt x="9876" y="29784"/>
                      <a:pt x="9844" y="29804"/>
                      <a:pt x="9836" y="29849"/>
                    </a:cubicBezTo>
                    <a:cubicBezTo>
                      <a:pt x="9801" y="29974"/>
                      <a:pt x="9783" y="30117"/>
                      <a:pt x="9765" y="30279"/>
                    </a:cubicBezTo>
                    <a:cubicBezTo>
                      <a:pt x="9711" y="30547"/>
                      <a:pt x="9640" y="30833"/>
                      <a:pt x="9550" y="31120"/>
                    </a:cubicBezTo>
                    <a:cubicBezTo>
                      <a:pt x="9353" y="31818"/>
                      <a:pt x="9103" y="32515"/>
                      <a:pt x="8942" y="33231"/>
                    </a:cubicBezTo>
                    <a:cubicBezTo>
                      <a:pt x="8834" y="33858"/>
                      <a:pt x="8816" y="34520"/>
                      <a:pt x="8942" y="35146"/>
                    </a:cubicBezTo>
                    <a:cubicBezTo>
                      <a:pt x="8637" y="33965"/>
                      <a:pt x="8458" y="32748"/>
                      <a:pt x="8369" y="31513"/>
                    </a:cubicBezTo>
                    <a:cubicBezTo>
                      <a:pt x="8548" y="31245"/>
                      <a:pt x="8673" y="30959"/>
                      <a:pt x="8798" y="30672"/>
                    </a:cubicBezTo>
                    <a:cubicBezTo>
                      <a:pt x="8942" y="30386"/>
                      <a:pt x="8995" y="30064"/>
                      <a:pt x="8924" y="29760"/>
                    </a:cubicBezTo>
                    <a:cubicBezTo>
                      <a:pt x="8914" y="29719"/>
                      <a:pt x="8881" y="29696"/>
                      <a:pt x="8848" y="29696"/>
                    </a:cubicBezTo>
                    <a:cubicBezTo>
                      <a:pt x="8822" y="29696"/>
                      <a:pt x="8796" y="29710"/>
                      <a:pt x="8781" y="29742"/>
                    </a:cubicBezTo>
                    <a:cubicBezTo>
                      <a:pt x="8584" y="30010"/>
                      <a:pt x="8441" y="30296"/>
                      <a:pt x="8351" y="30601"/>
                    </a:cubicBezTo>
                    <a:cubicBezTo>
                      <a:pt x="8351" y="30189"/>
                      <a:pt x="8351" y="29777"/>
                      <a:pt x="8369" y="29348"/>
                    </a:cubicBezTo>
                    <a:cubicBezTo>
                      <a:pt x="8458" y="27791"/>
                      <a:pt x="8816" y="26252"/>
                      <a:pt x="9461" y="24838"/>
                    </a:cubicBezTo>
                    <a:cubicBezTo>
                      <a:pt x="9478" y="24946"/>
                      <a:pt x="9514" y="25053"/>
                      <a:pt x="9532" y="25178"/>
                    </a:cubicBezTo>
                    <a:cubicBezTo>
                      <a:pt x="9532" y="25201"/>
                      <a:pt x="9548" y="25211"/>
                      <a:pt x="9566" y="25211"/>
                    </a:cubicBezTo>
                    <a:cubicBezTo>
                      <a:pt x="9591" y="25211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2"/>
                      <a:pt x="9622" y="24481"/>
                      <a:pt x="9657" y="24409"/>
                    </a:cubicBezTo>
                    <a:close/>
                    <a:moveTo>
                      <a:pt x="11214" y="44290"/>
                    </a:moveTo>
                    <a:lnTo>
                      <a:pt x="11214" y="44290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6"/>
                      <a:pt x="11250" y="44827"/>
                      <a:pt x="11214" y="44290"/>
                    </a:cubicBezTo>
                    <a:close/>
                    <a:moveTo>
                      <a:pt x="12986" y="45454"/>
                    </a:moveTo>
                    <a:cubicBezTo>
                      <a:pt x="12914" y="46134"/>
                      <a:pt x="12485" y="46670"/>
                      <a:pt x="12091" y="47207"/>
                    </a:cubicBezTo>
                    <a:cubicBezTo>
                      <a:pt x="12091" y="47118"/>
                      <a:pt x="12109" y="47028"/>
                      <a:pt x="12127" y="46939"/>
                    </a:cubicBezTo>
                    <a:cubicBezTo>
                      <a:pt x="12395" y="46456"/>
                      <a:pt x="12521" y="45794"/>
                      <a:pt x="12986" y="45454"/>
                    </a:cubicBezTo>
                    <a:close/>
                    <a:moveTo>
                      <a:pt x="10785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5" y="966"/>
                      <a:pt x="9353" y="483"/>
                      <a:pt x="8942" y="72"/>
                    </a:cubicBezTo>
                    <a:cubicBezTo>
                      <a:pt x="8926" y="55"/>
                      <a:pt x="8902" y="47"/>
                      <a:pt x="8881" y="47"/>
                    </a:cubicBezTo>
                    <a:cubicBezTo>
                      <a:pt x="8856" y="47"/>
                      <a:pt x="8834" y="60"/>
                      <a:pt x="8834" y="89"/>
                    </a:cubicBezTo>
                    <a:cubicBezTo>
                      <a:pt x="8566" y="769"/>
                      <a:pt x="8548" y="1503"/>
                      <a:pt x="8763" y="2183"/>
                    </a:cubicBezTo>
                    <a:cubicBezTo>
                      <a:pt x="8405" y="1825"/>
                      <a:pt x="7975" y="1539"/>
                      <a:pt x="7528" y="1342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5" y="1339"/>
                      <a:pt x="7441" y="1383"/>
                      <a:pt x="7456" y="1414"/>
                    </a:cubicBezTo>
                    <a:cubicBezTo>
                      <a:pt x="7796" y="2094"/>
                      <a:pt x="7796" y="2863"/>
                      <a:pt x="8244" y="3490"/>
                    </a:cubicBezTo>
                    <a:cubicBezTo>
                      <a:pt x="8512" y="3812"/>
                      <a:pt x="8852" y="4062"/>
                      <a:pt x="9228" y="4241"/>
                    </a:cubicBezTo>
                    <a:cubicBezTo>
                      <a:pt x="9246" y="4420"/>
                      <a:pt x="9335" y="4599"/>
                      <a:pt x="9443" y="4742"/>
                    </a:cubicBezTo>
                    <a:cubicBezTo>
                      <a:pt x="9586" y="4921"/>
                      <a:pt x="9801" y="5046"/>
                      <a:pt x="10015" y="5064"/>
                    </a:cubicBezTo>
                    <a:cubicBezTo>
                      <a:pt x="9854" y="6317"/>
                      <a:pt x="9675" y="7570"/>
                      <a:pt x="9496" y="8822"/>
                    </a:cubicBezTo>
                    <a:cubicBezTo>
                      <a:pt x="9389" y="8518"/>
                      <a:pt x="9317" y="8196"/>
                      <a:pt x="9264" y="7874"/>
                    </a:cubicBezTo>
                    <a:lnTo>
                      <a:pt x="9264" y="7874"/>
                    </a:lnTo>
                    <a:cubicBezTo>
                      <a:pt x="9353" y="8124"/>
                      <a:pt x="9353" y="8375"/>
                      <a:pt x="9443" y="8625"/>
                    </a:cubicBezTo>
                    <a:cubicBezTo>
                      <a:pt x="9443" y="8652"/>
                      <a:pt x="9461" y="8666"/>
                      <a:pt x="9478" y="8666"/>
                    </a:cubicBezTo>
                    <a:cubicBezTo>
                      <a:pt x="9496" y="8666"/>
                      <a:pt x="9514" y="8652"/>
                      <a:pt x="9514" y="8625"/>
                    </a:cubicBezTo>
                    <a:cubicBezTo>
                      <a:pt x="9550" y="8268"/>
                      <a:pt x="9443" y="7892"/>
                      <a:pt x="9246" y="7588"/>
                    </a:cubicBezTo>
                    <a:cubicBezTo>
                      <a:pt x="9232" y="7566"/>
                      <a:pt x="9209" y="7556"/>
                      <a:pt x="9187" y="7556"/>
                    </a:cubicBezTo>
                    <a:cubicBezTo>
                      <a:pt x="9153" y="7556"/>
                      <a:pt x="9121" y="7580"/>
                      <a:pt x="9121" y="7623"/>
                    </a:cubicBezTo>
                    <a:cubicBezTo>
                      <a:pt x="9121" y="8106"/>
                      <a:pt x="9228" y="8608"/>
                      <a:pt x="9478" y="9037"/>
                    </a:cubicBezTo>
                    <a:cubicBezTo>
                      <a:pt x="9300" y="10343"/>
                      <a:pt x="9156" y="11632"/>
                      <a:pt x="9067" y="12956"/>
                    </a:cubicBezTo>
                    <a:cubicBezTo>
                      <a:pt x="8977" y="12831"/>
                      <a:pt x="8852" y="12759"/>
                      <a:pt x="8727" y="12741"/>
                    </a:cubicBezTo>
                    <a:cubicBezTo>
                      <a:pt x="8673" y="12741"/>
                      <a:pt x="8655" y="12777"/>
                      <a:pt x="8655" y="12813"/>
                    </a:cubicBezTo>
                    <a:cubicBezTo>
                      <a:pt x="8673" y="13153"/>
                      <a:pt x="8763" y="13475"/>
                      <a:pt x="8906" y="13779"/>
                    </a:cubicBezTo>
                    <a:cubicBezTo>
                      <a:pt x="8942" y="13851"/>
                      <a:pt x="8960" y="13905"/>
                      <a:pt x="8995" y="13958"/>
                    </a:cubicBezTo>
                    <a:cubicBezTo>
                      <a:pt x="8960" y="14620"/>
                      <a:pt x="8942" y="15265"/>
                      <a:pt x="8960" y="15927"/>
                    </a:cubicBezTo>
                    <a:cubicBezTo>
                      <a:pt x="8960" y="16535"/>
                      <a:pt x="8977" y="17126"/>
                      <a:pt x="9013" y="17716"/>
                    </a:cubicBezTo>
                    <a:cubicBezTo>
                      <a:pt x="8924" y="17484"/>
                      <a:pt x="8781" y="17251"/>
                      <a:pt x="8602" y="17072"/>
                    </a:cubicBezTo>
                    <a:cubicBezTo>
                      <a:pt x="8590" y="17060"/>
                      <a:pt x="8572" y="17054"/>
                      <a:pt x="8553" y="17054"/>
                    </a:cubicBezTo>
                    <a:cubicBezTo>
                      <a:pt x="8516" y="17054"/>
                      <a:pt x="8476" y="17078"/>
                      <a:pt x="8476" y="17126"/>
                    </a:cubicBezTo>
                    <a:cubicBezTo>
                      <a:pt x="8548" y="17698"/>
                      <a:pt x="8745" y="18253"/>
                      <a:pt x="9049" y="18754"/>
                    </a:cubicBezTo>
                    <a:cubicBezTo>
                      <a:pt x="9049" y="18754"/>
                      <a:pt x="9067" y="18772"/>
                      <a:pt x="9067" y="18772"/>
                    </a:cubicBezTo>
                    <a:cubicBezTo>
                      <a:pt x="9174" y="20526"/>
                      <a:pt x="9371" y="22262"/>
                      <a:pt x="9586" y="23979"/>
                    </a:cubicBezTo>
                    <a:cubicBezTo>
                      <a:pt x="9550" y="24069"/>
                      <a:pt x="9496" y="24141"/>
                      <a:pt x="9461" y="24212"/>
                    </a:cubicBezTo>
                    <a:cubicBezTo>
                      <a:pt x="9138" y="22637"/>
                      <a:pt x="8351" y="21170"/>
                      <a:pt x="7582" y="19756"/>
                    </a:cubicBezTo>
                    <a:cubicBezTo>
                      <a:pt x="7582" y="19738"/>
                      <a:pt x="7582" y="19720"/>
                      <a:pt x="7582" y="19720"/>
                    </a:cubicBezTo>
                    <a:cubicBezTo>
                      <a:pt x="7635" y="19506"/>
                      <a:pt x="7653" y="19273"/>
                      <a:pt x="7635" y="19040"/>
                    </a:cubicBezTo>
                    <a:cubicBezTo>
                      <a:pt x="7635" y="18790"/>
                      <a:pt x="7546" y="18557"/>
                      <a:pt x="7385" y="18360"/>
                    </a:cubicBezTo>
                    <a:cubicBezTo>
                      <a:pt x="7366" y="18348"/>
                      <a:pt x="7344" y="18342"/>
                      <a:pt x="7324" y="18342"/>
                    </a:cubicBezTo>
                    <a:cubicBezTo>
                      <a:pt x="7287" y="18342"/>
                      <a:pt x="7253" y="18362"/>
                      <a:pt x="7242" y="18396"/>
                    </a:cubicBezTo>
                    <a:cubicBezTo>
                      <a:pt x="7188" y="18611"/>
                      <a:pt x="7170" y="18844"/>
                      <a:pt x="7206" y="19058"/>
                    </a:cubicBezTo>
                    <a:lnTo>
                      <a:pt x="7009" y="18700"/>
                    </a:lnTo>
                    <a:cubicBezTo>
                      <a:pt x="6615" y="18002"/>
                      <a:pt x="6293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93" y="15676"/>
                      <a:pt x="6239" y="15300"/>
                    </a:cubicBezTo>
                    <a:cubicBezTo>
                      <a:pt x="6239" y="15262"/>
                      <a:pt x="6204" y="15224"/>
                      <a:pt x="6170" y="15224"/>
                    </a:cubicBezTo>
                    <a:cubicBezTo>
                      <a:pt x="6156" y="15224"/>
                      <a:pt x="6143" y="15231"/>
                      <a:pt x="6132" y="15247"/>
                    </a:cubicBezTo>
                    <a:cubicBezTo>
                      <a:pt x="5917" y="15533"/>
                      <a:pt x="5810" y="15909"/>
                      <a:pt x="5828" y="16267"/>
                    </a:cubicBezTo>
                    <a:cubicBezTo>
                      <a:pt x="5148" y="14585"/>
                      <a:pt x="4611" y="12849"/>
                      <a:pt x="4217" y="11077"/>
                    </a:cubicBezTo>
                    <a:cubicBezTo>
                      <a:pt x="4253" y="11023"/>
                      <a:pt x="4271" y="10970"/>
                      <a:pt x="4307" y="10916"/>
                    </a:cubicBezTo>
                    <a:cubicBezTo>
                      <a:pt x="4414" y="10844"/>
                      <a:pt x="4486" y="10719"/>
                      <a:pt x="4522" y="10594"/>
                    </a:cubicBezTo>
                    <a:cubicBezTo>
                      <a:pt x="4951" y="10540"/>
                      <a:pt x="5363" y="10415"/>
                      <a:pt x="5738" y="10236"/>
                    </a:cubicBezTo>
                    <a:cubicBezTo>
                      <a:pt x="5953" y="10129"/>
                      <a:pt x="6490" y="9663"/>
                      <a:pt x="6043" y="9467"/>
                    </a:cubicBezTo>
                    <a:cubicBezTo>
                      <a:pt x="6034" y="9462"/>
                      <a:pt x="6025" y="9460"/>
                      <a:pt x="6016" y="9460"/>
                    </a:cubicBezTo>
                    <a:cubicBezTo>
                      <a:pt x="6013" y="9460"/>
                      <a:pt x="6010" y="9460"/>
                      <a:pt x="6007" y="9461"/>
                    </a:cubicBezTo>
                    <a:lnTo>
                      <a:pt x="6007" y="9461"/>
                    </a:lnTo>
                    <a:cubicBezTo>
                      <a:pt x="6251" y="9163"/>
                      <a:pt x="6413" y="8803"/>
                      <a:pt x="6472" y="8411"/>
                    </a:cubicBezTo>
                    <a:cubicBezTo>
                      <a:pt x="6472" y="8357"/>
                      <a:pt x="6436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8" y="8330"/>
                      <a:pt x="5480" y="8523"/>
                      <a:pt x="5273" y="8858"/>
                    </a:cubicBezTo>
                    <a:cubicBezTo>
                      <a:pt x="5470" y="8393"/>
                      <a:pt x="5524" y="7874"/>
                      <a:pt x="5434" y="7373"/>
                    </a:cubicBezTo>
                    <a:cubicBezTo>
                      <a:pt x="5434" y="7351"/>
                      <a:pt x="5414" y="7335"/>
                      <a:pt x="5390" y="7335"/>
                    </a:cubicBezTo>
                    <a:cubicBezTo>
                      <a:pt x="5375" y="7335"/>
                      <a:pt x="5358" y="7341"/>
                      <a:pt x="5345" y="7355"/>
                    </a:cubicBezTo>
                    <a:cubicBezTo>
                      <a:pt x="5058" y="7659"/>
                      <a:pt x="4808" y="7999"/>
                      <a:pt x="4611" y="8357"/>
                    </a:cubicBezTo>
                    <a:cubicBezTo>
                      <a:pt x="4557" y="7856"/>
                      <a:pt x="4396" y="7373"/>
                      <a:pt x="4128" y="6943"/>
                    </a:cubicBezTo>
                    <a:cubicBezTo>
                      <a:pt x="4117" y="6921"/>
                      <a:pt x="4092" y="6906"/>
                      <a:pt x="4071" y="6906"/>
                    </a:cubicBezTo>
                    <a:cubicBezTo>
                      <a:pt x="4057" y="6906"/>
                      <a:pt x="4045" y="6912"/>
                      <a:pt x="4038" y="6925"/>
                    </a:cubicBezTo>
                    <a:cubicBezTo>
                      <a:pt x="3663" y="7319"/>
                      <a:pt x="3484" y="7838"/>
                      <a:pt x="3555" y="8375"/>
                    </a:cubicBezTo>
                    <a:cubicBezTo>
                      <a:pt x="3305" y="8017"/>
                      <a:pt x="3000" y="7659"/>
                      <a:pt x="2786" y="7355"/>
                    </a:cubicBezTo>
                    <a:cubicBezTo>
                      <a:pt x="2765" y="7334"/>
                      <a:pt x="2744" y="7325"/>
                      <a:pt x="2723" y="7325"/>
                    </a:cubicBezTo>
                    <a:cubicBezTo>
                      <a:pt x="2708" y="7325"/>
                      <a:pt x="2693" y="7330"/>
                      <a:pt x="2678" y="7337"/>
                    </a:cubicBezTo>
                    <a:cubicBezTo>
                      <a:pt x="2195" y="7910"/>
                      <a:pt x="2303" y="8733"/>
                      <a:pt x="2696" y="9341"/>
                    </a:cubicBezTo>
                    <a:cubicBezTo>
                      <a:pt x="2320" y="9162"/>
                      <a:pt x="1909" y="9055"/>
                      <a:pt x="1497" y="9001"/>
                    </a:cubicBezTo>
                    <a:cubicBezTo>
                      <a:pt x="1444" y="9001"/>
                      <a:pt x="1408" y="9055"/>
                      <a:pt x="1426" y="9109"/>
                    </a:cubicBezTo>
                    <a:cubicBezTo>
                      <a:pt x="1730" y="10218"/>
                      <a:pt x="2804" y="10701"/>
                      <a:pt x="3859" y="10827"/>
                    </a:cubicBezTo>
                    <a:cubicBezTo>
                      <a:pt x="3877" y="10827"/>
                      <a:pt x="3895" y="10809"/>
                      <a:pt x="3895" y="10809"/>
                    </a:cubicBezTo>
                    <a:cubicBezTo>
                      <a:pt x="3913" y="10809"/>
                      <a:pt x="3931" y="10809"/>
                      <a:pt x="3931" y="10827"/>
                    </a:cubicBezTo>
                    <a:cubicBezTo>
                      <a:pt x="3985" y="10827"/>
                      <a:pt x="4020" y="10773"/>
                      <a:pt x="3985" y="10755"/>
                    </a:cubicBezTo>
                    <a:cubicBezTo>
                      <a:pt x="3913" y="10683"/>
                      <a:pt x="3842" y="10612"/>
                      <a:pt x="3788" y="10522"/>
                    </a:cubicBezTo>
                    <a:lnTo>
                      <a:pt x="3788" y="10487"/>
                    </a:lnTo>
                    <a:cubicBezTo>
                      <a:pt x="3859" y="10558"/>
                      <a:pt x="3949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8" y="10827"/>
                      <a:pt x="4092" y="10827"/>
                    </a:cubicBezTo>
                    <a:lnTo>
                      <a:pt x="4110" y="10916"/>
                    </a:lnTo>
                    <a:lnTo>
                      <a:pt x="4092" y="10970"/>
                    </a:lnTo>
                    <a:cubicBezTo>
                      <a:pt x="4056" y="11041"/>
                      <a:pt x="4092" y="11095"/>
                      <a:pt x="4164" y="11113"/>
                    </a:cubicBezTo>
                    <a:cubicBezTo>
                      <a:pt x="4343" y="11954"/>
                      <a:pt x="4539" y="12777"/>
                      <a:pt x="4772" y="13600"/>
                    </a:cubicBezTo>
                    <a:lnTo>
                      <a:pt x="4754" y="13600"/>
                    </a:ln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199" y="13081"/>
                      <a:pt x="4289" y="13153"/>
                      <a:pt x="4360" y="13242"/>
                    </a:cubicBezTo>
                    <a:cubicBezTo>
                      <a:pt x="4450" y="13350"/>
                      <a:pt x="4539" y="13457"/>
                      <a:pt x="4647" y="13565"/>
                    </a:cubicBezTo>
                    <a:cubicBezTo>
                      <a:pt x="4653" y="13568"/>
                      <a:pt x="4661" y="13569"/>
                      <a:pt x="4668" y="13569"/>
                    </a:cubicBezTo>
                    <a:cubicBezTo>
                      <a:pt x="4700" y="13569"/>
                      <a:pt x="4733" y="13540"/>
                      <a:pt x="4718" y="13511"/>
                    </a:cubicBezTo>
                    <a:cubicBezTo>
                      <a:pt x="4665" y="13368"/>
                      <a:pt x="4575" y="13242"/>
                      <a:pt x="4468" y="13135"/>
                    </a:cubicBezTo>
                    <a:cubicBezTo>
                      <a:pt x="4360" y="13010"/>
                      <a:pt x="4217" y="12902"/>
                      <a:pt x="4074" y="12831"/>
                    </a:cubicBezTo>
                    <a:cubicBezTo>
                      <a:pt x="4060" y="12826"/>
                      <a:pt x="4047" y="12824"/>
                      <a:pt x="4035" y="12824"/>
                    </a:cubicBezTo>
                    <a:cubicBezTo>
                      <a:pt x="4003" y="12824"/>
                      <a:pt x="3980" y="12840"/>
                      <a:pt x="3967" y="12867"/>
                    </a:cubicBezTo>
                    <a:cubicBezTo>
                      <a:pt x="3899" y="13304"/>
                      <a:pt x="4244" y="13694"/>
                      <a:pt x="4672" y="13694"/>
                    </a:cubicBezTo>
                    <a:cubicBezTo>
                      <a:pt x="4699" y="13694"/>
                      <a:pt x="4727" y="13693"/>
                      <a:pt x="4754" y="13690"/>
                    </a:cubicBezTo>
                    <a:cubicBezTo>
                      <a:pt x="4772" y="13690"/>
                      <a:pt x="4772" y="13672"/>
                      <a:pt x="4790" y="13672"/>
                    </a:cubicBezTo>
                    <a:cubicBezTo>
                      <a:pt x="5130" y="14942"/>
                      <a:pt x="5595" y="16177"/>
                      <a:pt x="6168" y="17358"/>
                    </a:cubicBezTo>
                    <a:cubicBezTo>
                      <a:pt x="5882" y="16982"/>
                      <a:pt x="5577" y="16625"/>
                      <a:pt x="5291" y="16249"/>
                    </a:cubicBezTo>
                    <a:cubicBezTo>
                      <a:pt x="4182" y="14316"/>
                      <a:pt x="2571" y="12491"/>
                      <a:pt x="191" y="12455"/>
                    </a:cubicBezTo>
                    <a:cubicBezTo>
                      <a:pt x="137" y="12455"/>
                      <a:pt x="137" y="12527"/>
                      <a:pt x="173" y="12544"/>
                    </a:cubicBezTo>
                    <a:cubicBezTo>
                      <a:pt x="1390" y="12813"/>
                      <a:pt x="2410" y="13099"/>
                      <a:pt x="3376" y="13940"/>
                    </a:cubicBezTo>
                    <a:cubicBezTo>
                      <a:pt x="3931" y="14441"/>
                      <a:pt x="4396" y="15032"/>
                      <a:pt x="4790" y="15658"/>
                    </a:cubicBezTo>
                    <a:cubicBezTo>
                      <a:pt x="3573" y="14227"/>
                      <a:pt x="2159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58" y="13224"/>
                      <a:pt x="2839" y="13815"/>
                      <a:pt x="3967" y="14925"/>
                    </a:cubicBezTo>
                    <a:cubicBezTo>
                      <a:pt x="4431" y="15388"/>
                      <a:pt x="4859" y="15870"/>
                      <a:pt x="5269" y="16387"/>
                    </a:cubicBezTo>
                    <a:lnTo>
                      <a:pt x="5269" y="16387"/>
                    </a:lnTo>
                    <a:cubicBezTo>
                      <a:pt x="4679" y="15776"/>
                      <a:pt x="3832" y="15475"/>
                      <a:pt x="3072" y="15103"/>
                    </a:cubicBezTo>
                    <a:cubicBezTo>
                      <a:pt x="1891" y="14513"/>
                      <a:pt x="1014" y="13529"/>
                      <a:pt x="84" y="12598"/>
                    </a:cubicBezTo>
                    <a:cubicBezTo>
                      <a:pt x="77" y="12595"/>
                      <a:pt x="70" y="12593"/>
                      <a:pt x="6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92" y="13421"/>
                      <a:pt x="1426" y="14119"/>
                      <a:pt x="2231" y="14728"/>
                    </a:cubicBezTo>
                    <a:cubicBezTo>
                      <a:pt x="3197" y="15443"/>
                      <a:pt x="4360" y="15801"/>
                      <a:pt x="5309" y="16553"/>
                    </a:cubicBezTo>
                    <a:cubicBezTo>
                      <a:pt x="5318" y="16562"/>
                      <a:pt x="5331" y="16566"/>
                      <a:pt x="5345" y="16566"/>
                    </a:cubicBezTo>
                    <a:cubicBezTo>
                      <a:pt x="5358" y="16566"/>
                      <a:pt x="5372" y="16562"/>
                      <a:pt x="5380" y="16553"/>
                    </a:cubicBezTo>
                    <a:lnTo>
                      <a:pt x="5398" y="16589"/>
                    </a:lnTo>
                    <a:cubicBezTo>
                      <a:pt x="5398" y="16598"/>
                      <a:pt x="5403" y="16602"/>
                      <a:pt x="5410" y="16602"/>
                    </a:cubicBezTo>
                    <a:cubicBezTo>
                      <a:pt x="5416" y="16602"/>
                      <a:pt x="5425" y="16598"/>
                      <a:pt x="5434" y="16589"/>
                    </a:cubicBezTo>
                    <a:cubicBezTo>
                      <a:pt x="5738" y="16965"/>
                      <a:pt x="6025" y="17340"/>
                      <a:pt x="6311" y="17698"/>
                    </a:cubicBezTo>
                    <a:cubicBezTo>
                      <a:pt x="7027" y="19130"/>
                      <a:pt x="7796" y="20490"/>
                      <a:pt x="8423" y="21904"/>
                    </a:cubicBezTo>
                    <a:cubicBezTo>
                      <a:pt x="8190" y="21617"/>
                      <a:pt x="7868" y="21438"/>
                      <a:pt x="7510" y="21403"/>
                    </a:cubicBezTo>
                    <a:cubicBezTo>
                      <a:pt x="7438" y="21403"/>
                      <a:pt x="7403" y="21456"/>
                      <a:pt x="7438" y="21510"/>
                    </a:cubicBezTo>
                    <a:cubicBezTo>
                      <a:pt x="7635" y="21904"/>
                      <a:pt x="8029" y="22172"/>
                      <a:pt x="8476" y="22208"/>
                    </a:cubicBezTo>
                    <a:cubicBezTo>
                      <a:pt x="8512" y="22208"/>
                      <a:pt x="8530" y="22172"/>
                      <a:pt x="8530" y="22154"/>
                    </a:cubicBezTo>
                    <a:cubicBezTo>
                      <a:pt x="8852" y="22888"/>
                      <a:pt x="9121" y="23675"/>
                      <a:pt x="9353" y="24463"/>
                    </a:cubicBezTo>
                    <a:cubicBezTo>
                      <a:pt x="9156" y="24874"/>
                      <a:pt x="8977" y="25322"/>
                      <a:pt x="8834" y="25751"/>
                    </a:cubicBezTo>
                    <a:cubicBezTo>
                      <a:pt x="8888" y="25393"/>
                      <a:pt x="8852" y="24964"/>
                      <a:pt x="8566" y="24731"/>
                    </a:cubicBezTo>
                    <a:cubicBezTo>
                      <a:pt x="8551" y="24709"/>
                      <a:pt x="8530" y="24699"/>
                      <a:pt x="8509" y="24699"/>
                    </a:cubicBezTo>
                    <a:cubicBezTo>
                      <a:pt x="8479" y="24699"/>
                      <a:pt x="8451" y="24718"/>
                      <a:pt x="8441" y="24749"/>
                    </a:cubicBezTo>
                    <a:cubicBezTo>
                      <a:pt x="8351" y="25161"/>
                      <a:pt x="8458" y="25590"/>
                      <a:pt x="8727" y="25912"/>
                    </a:cubicBezTo>
                    <a:lnTo>
                      <a:pt x="8727" y="25966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8"/>
                      <a:pt x="8423" y="27075"/>
                      <a:pt x="8315" y="27630"/>
                    </a:cubicBezTo>
                    <a:cubicBezTo>
                      <a:pt x="8280" y="27827"/>
                      <a:pt x="8244" y="28042"/>
                      <a:pt x="8226" y="28238"/>
                    </a:cubicBezTo>
                    <a:cubicBezTo>
                      <a:pt x="8244" y="27791"/>
                      <a:pt x="8262" y="27344"/>
                      <a:pt x="8262" y="26878"/>
                    </a:cubicBezTo>
                    <a:cubicBezTo>
                      <a:pt x="8262" y="25805"/>
                      <a:pt x="7886" y="24856"/>
                      <a:pt x="7689" y="23818"/>
                    </a:cubicBezTo>
                    <a:cubicBezTo>
                      <a:pt x="7680" y="23783"/>
                      <a:pt x="7649" y="23765"/>
                      <a:pt x="7617" y="23765"/>
                    </a:cubicBezTo>
                    <a:cubicBezTo>
                      <a:pt x="7586" y="23765"/>
                      <a:pt x="7555" y="23783"/>
                      <a:pt x="7546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47" y="31746"/>
                      <a:pt x="8262" y="33482"/>
                      <a:pt x="8691" y="35146"/>
                    </a:cubicBezTo>
                    <a:cubicBezTo>
                      <a:pt x="8047" y="34001"/>
                      <a:pt x="7116" y="32963"/>
                      <a:pt x="6222" y="32014"/>
                    </a:cubicBezTo>
                    <a:cubicBezTo>
                      <a:pt x="6204" y="31800"/>
                      <a:pt x="6168" y="31549"/>
                      <a:pt x="6150" y="31316"/>
                    </a:cubicBezTo>
                    <a:cubicBezTo>
                      <a:pt x="6401" y="30619"/>
                      <a:pt x="6794" y="29867"/>
                      <a:pt x="6490" y="29151"/>
                    </a:cubicBezTo>
                    <a:cubicBezTo>
                      <a:pt x="6481" y="29124"/>
                      <a:pt x="6459" y="29111"/>
                      <a:pt x="6434" y="29111"/>
                    </a:cubicBezTo>
                    <a:cubicBezTo>
                      <a:pt x="6409" y="29111"/>
                      <a:pt x="6383" y="29124"/>
                      <a:pt x="6365" y="29151"/>
                    </a:cubicBezTo>
                    <a:cubicBezTo>
                      <a:pt x="6275" y="29366"/>
                      <a:pt x="6168" y="29563"/>
                      <a:pt x="6061" y="29760"/>
                    </a:cubicBezTo>
                    <a:cubicBezTo>
                      <a:pt x="6078" y="29384"/>
                      <a:pt x="6078" y="28990"/>
                      <a:pt x="6096" y="28614"/>
                    </a:cubicBezTo>
                    <a:cubicBezTo>
                      <a:pt x="6096" y="28579"/>
                      <a:pt x="6043" y="28543"/>
                      <a:pt x="5989" y="28543"/>
                    </a:cubicBezTo>
                    <a:cubicBezTo>
                      <a:pt x="5434" y="28775"/>
                      <a:pt x="5202" y="29366"/>
                      <a:pt x="5219" y="29939"/>
                    </a:cubicBezTo>
                    <a:cubicBezTo>
                      <a:pt x="4897" y="29527"/>
                      <a:pt x="4486" y="29187"/>
                      <a:pt x="4020" y="28936"/>
                    </a:cubicBezTo>
                    <a:cubicBezTo>
                      <a:pt x="4011" y="28933"/>
                      <a:pt x="4001" y="28932"/>
                      <a:pt x="3992" y="28932"/>
                    </a:cubicBezTo>
                    <a:cubicBezTo>
                      <a:pt x="3949" y="28932"/>
                      <a:pt x="3913" y="28964"/>
                      <a:pt x="3913" y="29008"/>
                    </a:cubicBezTo>
                    <a:cubicBezTo>
                      <a:pt x="3949" y="29491"/>
                      <a:pt x="4092" y="29956"/>
                      <a:pt x="4343" y="30368"/>
                    </a:cubicBezTo>
                    <a:lnTo>
                      <a:pt x="4289" y="30332"/>
                    </a:lnTo>
                    <a:cubicBezTo>
                      <a:pt x="4083" y="30191"/>
                      <a:pt x="3710" y="29956"/>
                      <a:pt x="3390" y="29956"/>
                    </a:cubicBezTo>
                    <a:cubicBezTo>
                      <a:pt x="3266" y="29956"/>
                      <a:pt x="3149" y="29991"/>
                      <a:pt x="3054" y="30082"/>
                    </a:cubicBezTo>
                    <a:cubicBezTo>
                      <a:pt x="2571" y="30529"/>
                      <a:pt x="3090" y="30923"/>
                      <a:pt x="3680" y="31173"/>
                    </a:cubicBezTo>
                    <a:lnTo>
                      <a:pt x="3430" y="31173"/>
                    </a:lnTo>
                    <a:cubicBezTo>
                      <a:pt x="2750" y="31245"/>
                      <a:pt x="2696" y="31800"/>
                      <a:pt x="2947" y="32336"/>
                    </a:cubicBezTo>
                    <a:cubicBezTo>
                      <a:pt x="2956" y="32363"/>
                      <a:pt x="2983" y="32377"/>
                      <a:pt x="3009" y="32377"/>
                    </a:cubicBezTo>
                    <a:cubicBezTo>
                      <a:pt x="3036" y="32377"/>
                      <a:pt x="3063" y="32363"/>
                      <a:pt x="3072" y="32336"/>
                    </a:cubicBezTo>
                    <a:cubicBezTo>
                      <a:pt x="3310" y="31989"/>
                      <a:pt x="3754" y="31889"/>
                      <a:pt x="4220" y="31889"/>
                    </a:cubicBezTo>
                    <a:cubicBezTo>
                      <a:pt x="4664" y="31889"/>
                      <a:pt x="5129" y="31980"/>
                      <a:pt x="5452" y="32032"/>
                    </a:cubicBezTo>
                    <a:cubicBezTo>
                      <a:pt x="5458" y="32034"/>
                      <a:pt x="5463" y="32035"/>
                      <a:pt x="5468" y="32035"/>
                    </a:cubicBezTo>
                    <a:cubicBezTo>
                      <a:pt x="5509" y="32035"/>
                      <a:pt x="5518" y="31977"/>
                      <a:pt x="5470" y="31961"/>
                    </a:cubicBezTo>
                    <a:cubicBezTo>
                      <a:pt x="5158" y="31831"/>
                      <a:pt x="4708" y="31734"/>
                      <a:pt x="4264" y="31734"/>
                    </a:cubicBezTo>
                    <a:cubicBezTo>
                      <a:pt x="3790" y="31734"/>
                      <a:pt x="3323" y="31844"/>
                      <a:pt x="3036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25" y="31388"/>
                      <a:pt x="4700" y="31639"/>
                      <a:pt x="5148" y="31782"/>
                    </a:cubicBezTo>
                    <a:lnTo>
                      <a:pt x="5184" y="31782"/>
                    </a:lnTo>
                    <a:cubicBezTo>
                      <a:pt x="5398" y="31925"/>
                      <a:pt x="5631" y="31996"/>
                      <a:pt x="5882" y="32032"/>
                    </a:cubicBezTo>
                    <a:lnTo>
                      <a:pt x="5882" y="32068"/>
                    </a:lnTo>
                    <a:cubicBezTo>
                      <a:pt x="5892" y="32099"/>
                      <a:pt x="5920" y="32118"/>
                      <a:pt x="5953" y="32118"/>
                    </a:cubicBezTo>
                    <a:cubicBezTo>
                      <a:pt x="5977" y="32118"/>
                      <a:pt x="6002" y="32108"/>
                      <a:pt x="6025" y="32086"/>
                    </a:cubicBezTo>
                    <a:cubicBezTo>
                      <a:pt x="6043" y="32104"/>
                      <a:pt x="6061" y="32122"/>
                      <a:pt x="6096" y="32122"/>
                    </a:cubicBezTo>
                    <a:cubicBezTo>
                      <a:pt x="6096" y="32158"/>
                      <a:pt x="6096" y="32193"/>
                      <a:pt x="6114" y="32229"/>
                    </a:cubicBezTo>
                    <a:cubicBezTo>
                      <a:pt x="6122" y="32260"/>
                      <a:pt x="6151" y="32275"/>
                      <a:pt x="6179" y="32275"/>
                    </a:cubicBezTo>
                    <a:cubicBezTo>
                      <a:pt x="6214" y="32275"/>
                      <a:pt x="6250" y="32251"/>
                      <a:pt x="6239" y="32211"/>
                    </a:cubicBezTo>
                    <a:lnTo>
                      <a:pt x="6239" y="32175"/>
                    </a:lnTo>
                    <a:cubicBezTo>
                      <a:pt x="6705" y="32694"/>
                      <a:pt x="7134" y="33231"/>
                      <a:pt x="7564" y="33786"/>
                    </a:cubicBezTo>
                    <a:cubicBezTo>
                      <a:pt x="8083" y="34448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6" y="36739"/>
                      <a:pt x="9264" y="37061"/>
                    </a:cubicBezTo>
                    <a:cubicBezTo>
                      <a:pt x="8189" y="35369"/>
                      <a:pt x="6420" y="33695"/>
                      <a:pt x="4624" y="33695"/>
                    </a:cubicBezTo>
                    <a:cubicBezTo>
                      <a:pt x="4596" y="33695"/>
                      <a:pt x="4568" y="33696"/>
                      <a:pt x="4539" y="33697"/>
                    </a:cubicBezTo>
                    <a:cubicBezTo>
                      <a:pt x="4468" y="33697"/>
                      <a:pt x="4432" y="33786"/>
                      <a:pt x="4486" y="33840"/>
                    </a:cubicBezTo>
                    <a:cubicBezTo>
                      <a:pt x="5291" y="34699"/>
                      <a:pt x="5846" y="35898"/>
                      <a:pt x="6794" y="36631"/>
                    </a:cubicBezTo>
                    <a:cubicBezTo>
                      <a:pt x="7564" y="37240"/>
                      <a:pt x="8584" y="37580"/>
                      <a:pt x="9335" y="38188"/>
                    </a:cubicBezTo>
                    <a:cubicBezTo>
                      <a:pt x="9478" y="38385"/>
                      <a:pt x="9622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799" y="38750"/>
                      <a:pt x="9818" y="38733"/>
                      <a:pt x="9818" y="38707"/>
                    </a:cubicBezTo>
                    <a:cubicBezTo>
                      <a:pt x="9801" y="38671"/>
                      <a:pt x="9783" y="38636"/>
                      <a:pt x="9747" y="38600"/>
                    </a:cubicBezTo>
                    <a:lnTo>
                      <a:pt x="9747" y="38600"/>
                    </a:lnTo>
                    <a:cubicBezTo>
                      <a:pt x="9836" y="38689"/>
                      <a:pt x="9908" y="38779"/>
                      <a:pt x="9980" y="38886"/>
                    </a:cubicBezTo>
                    <a:cubicBezTo>
                      <a:pt x="10266" y="39584"/>
                      <a:pt x="10588" y="40300"/>
                      <a:pt x="10874" y="40998"/>
                    </a:cubicBezTo>
                    <a:lnTo>
                      <a:pt x="10713" y="40908"/>
                    </a:lnTo>
                    <a:cubicBezTo>
                      <a:pt x="10570" y="40676"/>
                      <a:pt x="10391" y="40479"/>
                      <a:pt x="10212" y="40282"/>
                    </a:cubicBezTo>
                    <a:cubicBezTo>
                      <a:pt x="10033" y="40049"/>
                      <a:pt x="9801" y="39870"/>
                      <a:pt x="9532" y="39781"/>
                    </a:cubicBezTo>
                    <a:cubicBezTo>
                      <a:pt x="9523" y="39778"/>
                      <a:pt x="9513" y="39777"/>
                      <a:pt x="9504" y="39777"/>
                    </a:cubicBezTo>
                    <a:cubicBezTo>
                      <a:pt x="9444" y="39777"/>
                      <a:pt x="9394" y="39826"/>
                      <a:pt x="9425" y="39888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3" y="42268"/>
                      <a:pt x="11733" y="43414"/>
                      <a:pt x="11948" y="44577"/>
                    </a:cubicBezTo>
                    <a:cubicBezTo>
                      <a:pt x="11948" y="44791"/>
                      <a:pt x="11930" y="44988"/>
                      <a:pt x="11912" y="45185"/>
                    </a:cubicBezTo>
                    <a:cubicBezTo>
                      <a:pt x="11805" y="44684"/>
                      <a:pt x="11554" y="44183"/>
                      <a:pt x="11161" y="44022"/>
                    </a:cubicBezTo>
                    <a:cubicBezTo>
                      <a:pt x="11143" y="44009"/>
                      <a:pt x="11125" y="44003"/>
                      <a:pt x="11107" y="44003"/>
                    </a:cubicBezTo>
                    <a:cubicBezTo>
                      <a:pt x="11052" y="44003"/>
                      <a:pt x="11004" y="44057"/>
                      <a:pt x="11017" y="44111"/>
                    </a:cubicBezTo>
                    <a:cubicBezTo>
                      <a:pt x="11107" y="44756"/>
                      <a:pt x="11268" y="45615"/>
                      <a:pt x="11859" y="45990"/>
                    </a:cubicBezTo>
                    <a:cubicBezTo>
                      <a:pt x="11680" y="47977"/>
                      <a:pt x="11322" y="49945"/>
                      <a:pt x="10803" y="51860"/>
                    </a:cubicBezTo>
                    <a:cubicBezTo>
                      <a:pt x="10792" y="51903"/>
                      <a:pt x="10827" y="51927"/>
                      <a:pt x="10860" y="51927"/>
                    </a:cubicBezTo>
                    <a:cubicBezTo>
                      <a:pt x="10882" y="51927"/>
                      <a:pt x="10903" y="51917"/>
                      <a:pt x="10910" y="51896"/>
                    </a:cubicBezTo>
                    <a:cubicBezTo>
                      <a:pt x="11465" y="50482"/>
                      <a:pt x="11859" y="49015"/>
                      <a:pt x="12073" y="47512"/>
                    </a:cubicBezTo>
                    <a:cubicBezTo>
                      <a:pt x="12682" y="47010"/>
                      <a:pt x="13272" y="46044"/>
                      <a:pt x="13183" y="45275"/>
                    </a:cubicBezTo>
                    <a:cubicBezTo>
                      <a:pt x="13183" y="45233"/>
                      <a:pt x="13140" y="45191"/>
                      <a:pt x="13096" y="45191"/>
                    </a:cubicBezTo>
                    <a:cubicBezTo>
                      <a:pt x="13083" y="45191"/>
                      <a:pt x="13070" y="45195"/>
                      <a:pt x="13058" y="45203"/>
                    </a:cubicBezTo>
                    <a:cubicBezTo>
                      <a:pt x="12574" y="45543"/>
                      <a:pt x="12413" y="46062"/>
                      <a:pt x="12181" y="46545"/>
                    </a:cubicBezTo>
                    <a:cubicBezTo>
                      <a:pt x="12306" y="45257"/>
                      <a:pt x="12342" y="43950"/>
                      <a:pt x="12306" y="42644"/>
                    </a:cubicBezTo>
                    <a:cubicBezTo>
                      <a:pt x="12753" y="42143"/>
                      <a:pt x="12896" y="41391"/>
                      <a:pt x="13004" y="40747"/>
                    </a:cubicBezTo>
                    <a:cubicBezTo>
                      <a:pt x="13018" y="40704"/>
                      <a:pt x="12974" y="40648"/>
                      <a:pt x="12928" y="40648"/>
                    </a:cubicBezTo>
                    <a:cubicBezTo>
                      <a:pt x="12917" y="40648"/>
                      <a:pt x="12906" y="40651"/>
                      <a:pt x="12896" y="40658"/>
                    </a:cubicBezTo>
                    <a:cubicBezTo>
                      <a:pt x="12610" y="40962"/>
                      <a:pt x="12395" y="41302"/>
                      <a:pt x="12252" y="41678"/>
                    </a:cubicBezTo>
                    <a:cubicBezTo>
                      <a:pt x="12252" y="41588"/>
                      <a:pt x="12252" y="41481"/>
                      <a:pt x="12234" y="41391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0"/>
                      <a:pt x="14203" y="35701"/>
                      <a:pt x="14937" y="34645"/>
                    </a:cubicBezTo>
                    <a:cubicBezTo>
                      <a:pt x="16010" y="33124"/>
                      <a:pt x="17048" y="31639"/>
                      <a:pt x="17818" y="29956"/>
                    </a:cubicBezTo>
                    <a:cubicBezTo>
                      <a:pt x="17850" y="29892"/>
                      <a:pt x="17810" y="29828"/>
                      <a:pt x="17750" y="29828"/>
                    </a:cubicBezTo>
                    <a:cubicBezTo>
                      <a:pt x="17743" y="29828"/>
                      <a:pt x="17736" y="29829"/>
                      <a:pt x="17728" y="29831"/>
                    </a:cubicBezTo>
                    <a:cubicBezTo>
                      <a:pt x="15599" y="30457"/>
                      <a:pt x="14113" y="32211"/>
                      <a:pt x="13272" y="34233"/>
                    </a:cubicBezTo>
                    <a:cubicBezTo>
                      <a:pt x="13451" y="33339"/>
                      <a:pt x="13648" y="32462"/>
                      <a:pt x="13845" y="31567"/>
                    </a:cubicBezTo>
                    <a:lnTo>
                      <a:pt x="13845" y="31603"/>
                    </a:lnTo>
                    <a:cubicBezTo>
                      <a:pt x="13854" y="31612"/>
                      <a:pt x="13872" y="31616"/>
                      <a:pt x="13887" y="31616"/>
                    </a:cubicBezTo>
                    <a:cubicBezTo>
                      <a:pt x="13903" y="31616"/>
                      <a:pt x="13916" y="31612"/>
                      <a:pt x="13916" y="31603"/>
                    </a:cubicBezTo>
                    <a:cubicBezTo>
                      <a:pt x="13952" y="31424"/>
                      <a:pt x="13970" y="31245"/>
                      <a:pt x="13970" y="31066"/>
                    </a:cubicBezTo>
                    <a:cubicBezTo>
                      <a:pt x="14095" y="30547"/>
                      <a:pt x="14221" y="30046"/>
                      <a:pt x="14364" y="29527"/>
                    </a:cubicBezTo>
                    <a:cubicBezTo>
                      <a:pt x="14829" y="29294"/>
                      <a:pt x="15205" y="28919"/>
                      <a:pt x="15438" y="28453"/>
                    </a:cubicBezTo>
                    <a:cubicBezTo>
                      <a:pt x="15470" y="28405"/>
                      <a:pt x="15430" y="28343"/>
                      <a:pt x="15370" y="28343"/>
                    </a:cubicBezTo>
                    <a:cubicBezTo>
                      <a:pt x="15363" y="28343"/>
                      <a:pt x="15356" y="28344"/>
                      <a:pt x="15348" y="28346"/>
                    </a:cubicBezTo>
                    <a:cubicBezTo>
                      <a:pt x="15044" y="28417"/>
                      <a:pt x="14758" y="28596"/>
                      <a:pt x="14543" y="28829"/>
                    </a:cubicBezTo>
                    <a:cubicBezTo>
                      <a:pt x="14650" y="28471"/>
                      <a:pt x="14740" y="28113"/>
                      <a:pt x="14847" y="27755"/>
                    </a:cubicBezTo>
                    <a:cubicBezTo>
                      <a:pt x="15098" y="27576"/>
                      <a:pt x="15348" y="27397"/>
                      <a:pt x="15581" y="27183"/>
                    </a:cubicBezTo>
                    <a:lnTo>
                      <a:pt x="15581" y="27183"/>
                    </a:lnTo>
                    <a:cubicBezTo>
                      <a:pt x="15545" y="27218"/>
                      <a:pt x="15527" y="27254"/>
                      <a:pt x="15509" y="27290"/>
                    </a:cubicBezTo>
                    <a:cubicBezTo>
                      <a:pt x="15480" y="27319"/>
                      <a:pt x="15510" y="27349"/>
                      <a:pt x="15532" y="27349"/>
                    </a:cubicBezTo>
                    <a:cubicBezTo>
                      <a:pt x="15537" y="27349"/>
                      <a:pt x="15542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1" y="27166"/>
                      <a:pt x="17312" y="26617"/>
                      <a:pt x="17746" y="26270"/>
                    </a:cubicBezTo>
                    <a:cubicBezTo>
                      <a:pt x="17800" y="26216"/>
                      <a:pt x="17764" y="26145"/>
                      <a:pt x="17692" y="26145"/>
                    </a:cubicBezTo>
                    <a:cubicBezTo>
                      <a:pt x="17263" y="26163"/>
                      <a:pt x="16815" y="26270"/>
                      <a:pt x="16386" y="26431"/>
                    </a:cubicBezTo>
                    <a:cubicBezTo>
                      <a:pt x="16923" y="26002"/>
                      <a:pt x="17370" y="25483"/>
                      <a:pt x="17710" y="24892"/>
                    </a:cubicBezTo>
                    <a:cubicBezTo>
                      <a:pt x="17746" y="24856"/>
                      <a:pt x="17710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0" y="24802"/>
                      <a:pt x="16536" y="25067"/>
                      <a:pt x="16189" y="25483"/>
                    </a:cubicBezTo>
                    <a:cubicBezTo>
                      <a:pt x="16386" y="24910"/>
                      <a:pt x="16350" y="24302"/>
                      <a:pt x="16064" y="23765"/>
                    </a:cubicBezTo>
                    <a:cubicBezTo>
                      <a:pt x="16053" y="23743"/>
                      <a:pt x="16028" y="23727"/>
                      <a:pt x="16002" y="23727"/>
                    </a:cubicBezTo>
                    <a:cubicBezTo>
                      <a:pt x="15986" y="23727"/>
                      <a:pt x="15970" y="23733"/>
                      <a:pt x="15957" y="23747"/>
                    </a:cubicBezTo>
                    <a:cubicBezTo>
                      <a:pt x="15581" y="24105"/>
                      <a:pt x="15312" y="24552"/>
                      <a:pt x="15151" y="25053"/>
                    </a:cubicBezTo>
                    <a:cubicBezTo>
                      <a:pt x="15098" y="24785"/>
                      <a:pt x="14972" y="24534"/>
                      <a:pt x="14811" y="24319"/>
                    </a:cubicBezTo>
                    <a:cubicBezTo>
                      <a:pt x="14716" y="24197"/>
                      <a:pt x="14308" y="23813"/>
                      <a:pt x="14040" y="23813"/>
                    </a:cubicBezTo>
                    <a:cubicBezTo>
                      <a:pt x="13957" y="23813"/>
                      <a:pt x="13887" y="23850"/>
                      <a:pt x="13845" y="23944"/>
                    </a:cubicBezTo>
                    <a:cubicBezTo>
                      <a:pt x="13594" y="24463"/>
                      <a:pt x="13791" y="25089"/>
                      <a:pt x="13988" y="25608"/>
                    </a:cubicBezTo>
                    <a:cubicBezTo>
                      <a:pt x="13765" y="25413"/>
                      <a:pt x="13499" y="25316"/>
                      <a:pt x="13224" y="25316"/>
                    </a:cubicBezTo>
                    <a:cubicBezTo>
                      <a:pt x="13145" y="25316"/>
                      <a:pt x="13065" y="25324"/>
                      <a:pt x="12986" y="25339"/>
                    </a:cubicBezTo>
                    <a:cubicBezTo>
                      <a:pt x="12950" y="25339"/>
                      <a:pt x="12932" y="25375"/>
                      <a:pt x="12914" y="25411"/>
                    </a:cubicBezTo>
                    <a:cubicBezTo>
                      <a:pt x="12914" y="26234"/>
                      <a:pt x="13720" y="27129"/>
                      <a:pt x="14579" y="27147"/>
                    </a:cubicBezTo>
                    <a:cubicBezTo>
                      <a:pt x="14632" y="27308"/>
                      <a:pt x="14686" y="27469"/>
                      <a:pt x="14740" y="27612"/>
                    </a:cubicBezTo>
                    <a:cubicBezTo>
                      <a:pt x="14740" y="27630"/>
                      <a:pt x="14758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6" y="28203"/>
                      <a:pt x="14453" y="28686"/>
                      <a:pt x="14292" y="29187"/>
                    </a:cubicBezTo>
                    <a:cubicBezTo>
                      <a:pt x="14292" y="29187"/>
                      <a:pt x="14292" y="29205"/>
                      <a:pt x="14292" y="29223"/>
                    </a:cubicBezTo>
                    <a:lnTo>
                      <a:pt x="14239" y="29402"/>
                    </a:lnTo>
                    <a:cubicBezTo>
                      <a:pt x="14167" y="29455"/>
                      <a:pt x="14113" y="29509"/>
                      <a:pt x="14042" y="29563"/>
                    </a:cubicBezTo>
                    <a:cubicBezTo>
                      <a:pt x="13995" y="29594"/>
                      <a:pt x="14029" y="29638"/>
                      <a:pt x="14074" y="29638"/>
                    </a:cubicBezTo>
                    <a:cubicBezTo>
                      <a:pt x="14081" y="29638"/>
                      <a:pt x="14088" y="29637"/>
                      <a:pt x="14095" y="29634"/>
                    </a:cubicBezTo>
                    <a:cubicBezTo>
                      <a:pt x="14131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5" y="29903"/>
                      <a:pt x="14006" y="30189"/>
                      <a:pt x="13916" y="30475"/>
                    </a:cubicBezTo>
                    <a:cubicBezTo>
                      <a:pt x="13863" y="30189"/>
                      <a:pt x="13720" y="29903"/>
                      <a:pt x="13541" y="29670"/>
                    </a:cubicBezTo>
                    <a:cubicBezTo>
                      <a:pt x="13528" y="29657"/>
                      <a:pt x="13511" y="29651"/>
                      <a:pt x="13493" y="29651"/>
                    </a:cubicBezTo>
                    <a:cubicBezTo>
                      <a:pt x="13461" y="29651"/>
                      <a:pt x="13427" y="29671"/>
                      <a:pt x="13415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94" y="31692"/>
                      <a:pt x="13433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40" y="31655"/>
                      <a:pt x="12914" y="31640"/>
                      <a:pt x="12890" y="31640"/>
                    </a:cubicBezTo>
                    <a:cubicBezTo>
                      <a:pt x="12870" y="31640"/>
                      <a:pt x="12851" y="31650"/>
                      <a:pt x="12843" y="31674"/>
                    </a:cubicBezTo>
                    <a:cubicBezTo>
                      <a:pt x="12610" y="32140"/>
                      <a:pt x="12843" y="32855"/>
                      <a:pt x="13183" y="33267"/>
                    </a:cubicBezTo>
                    <a:lnTo>
                      <a:pt x="13183" y="33303"/>
                    </a:lnTo>
                    <a:cubicBezTo>
                      <a:pt x="12843" y="34717"/>
                      <a:pt x="12556" y="36130"/>
                      <a:pt x="12342" y="37580"/>
                    </a:cubicBezTo>
                    <a:cubicBezTo>
                      <a:pt x="12234" y="37848"/>
                      <a:pt x="12109" y="38099"/>
                      <a:pt x="11966" y="38367"/>
                    </a:cubicBezTo>
                    <a:cubicBezTo>
                      <a:pt x="11940" y="38406"/>
                      <a:pt x="11979" y="38435"/>
                      <a:pt x="12017" y="38435"/>
                    </a:cubicBezTo>
                    <a:cubicBezTo>
                      <a:pt x="12031" y="38435"/>
                      <a:pt x="12045" y="38431"/>
                      <a:pt x="12055" y="38421"/>
                    </a:cubicBezTo>
                    <a:cubicBezTo>
                      <a:pt x="12073" y="38367"/>
                      <a:pt x="12109" y="38313"/>
                      <a:pt x="12127" y="38260"/>
                    </a:cubicBezTo>
                    <a:cubicBezTo>
                      <a:pt x="12145" y="38269"/>
                      <a:pt x="12163" y="38273"/>
                      <a:pt x="12178" y="38273"/>
                    </a:cubicBezTo>
                    <a:cubicBezTo>
                      <a:pt x="12194" y="38273"/>
                      <a:pt x="12207" y="38269"/>
                      <a:pt x="12216" y="38260"/>
                    </a:cubicBezTo>
                    <a:lnTo>
                      <a:pt x="12252" y="38224"/>
                    </a:lnTo>
                    <a:lnTo>
                      <a:pt x="12252" y="38224"/>
                    </a:lnTo>
                    <a:cubicBezTo>
                      <a:pt x="12181" y="38725"/>
                      <a:pt x="12127" y="39226"/>
                      <a:pt x="12091" y="39727"/>
                    </a:cubicBezTo>
                    <a:cubicBezTo>
                      <a:pt x="11894" y="37920"/>
                      <a:pt x="11608" y="36112"/>
                      <a:pt x="11322" y="34323"/>
                    </a:cubicBezTo>
                    <a:cubicBezTo>
                      <a:pt x="11340" y="34323"/>
                      <a:pt x="11340" y="34305"/>
                      <a:pt x="11340" y="34305"/>
                    </a:cubicBezTo>
                    <a:cubicBezTo>
                      <a:pt x="11715" y="33768"/>
                      <a:pt x="11984" y="32963"/>
                      <a:pt x="11733" y="32354"/>
                    </a:cubicBezTo>
                    <a:cubicBezTo>
                      <a:pt x="11722" y="32319"/>
                      <a:pt x="11687" y="32292"/>
                      <a:pt x="11655" y="32292"/>
                    </a:cubicBezTo>
                    <a:cubicBezTo>
                      <a:pt x="11637" y="32292"/>
                      <a:pt x="11620" y="32300"/>
                      <a:pt x="11608" y="32319"/>
                    </a:cubicBezTo>
                    <a:cubicBezTo>
                      <a:pt x="11375" y="32605"/>
                      <a:pt x="11232" y="32927"/>
                      <a:pt x="11161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803" y="26449"/>
                      <a:pt x="10785" y="25912"/>
                    </a:cubicBezTo>
                    <a:cubicBezTo>
                      <a:pt x="10785" y="25864"/>
                      <a:pt x="10745" y="25825"/>
                      <a:pt x="10703" y="25825"/>
                    </a:cubicBezTo>
                    <a:cubicBezTo>
                      <a:pt x="10681" y="25825"/>
                      <a:pt x="10660" y="25835"/>
                      <a:pt x="10642" y="25858"/>
                    </a:cubicBezTo>
                    <a:cubicBezTo>
                      <a:pt x="10445" y="26073"/>
                      <a:pt x="10284" y="26342"/>
                      <a:pt x="10194" y="26628"/>
                    </a:cubicBezTo>
                    <a:cubicBezTo>
                      <a:pt x="10069" y="25769"/>
                      <a:pt x="9962" y="24892"/>
                      <a:pt x="9854" y="24033"/>
                    </a:cubicBezTo>
                    <a:cubicBezTo>
                      <a:pt x="10176" y="23425"/>
                      <a:pt x="10534" y="22852"/>
                      <a:pt x="10928" y="22315"/>
                    </a:cubicBezTo>
                    <a:lnTo>
                      <a:pt x="10982" y="22315"/>
                    </a:lnTo>
                    <a:cubicBezTo>
                      <a:pt x="11168" y="22201"/>
                      <a:pt x="11377" y="22143"/>
                      <a:pt x="11590" y="22143"/>
                    </a:cubicBezTo>
                    <a:cubicBezTo>
                      <a:pt x="11644" y="22143"/>
                      <a:pt x="11697" y="22147"/>
                      <a:pt x="11751" y="22154"/>
                    </a:cubicBezTo>
                    <a:cubicBezTo>
                      <a:pt x="11662" y="22262"/>
                      <a:pt x="11554" y="22369"/>
                      <a:pt x="11447" y="22440"/>
                    </a:cubicBezTo>
                    <a:cubicBezTo>
                      <a:pt x="11292" y="22503"/>
                      <a:pt x="11123" y="22551"/>
                      <a:pt x="10952" y="22551"/>
                    </a:cubicBezTo>
                    <a:cubicBezTo>
                      <a:pt x="10926" y="22551"/>
                      <a:pt x="10900" y="22550"/>
                      <a:pt x="10874" y="22548"/>
                    </a:cubicBezTo>
                    <a:cubicBezTo>
                      <a:pt x="10821" y="22548"/>
                      <a:pt x="10785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6"/>
                      <a:pt x="11948" y="22136"/>
                    </a:cubicBezTo>
                    <a:cubicBezTo>
                      <a:pt x="11984" y="22100"/>
                      <a:pt x="11966" y="22047"/>
                      <a:pt x="11912" y="22029"/>
                    </a:cubicBezTo>
                    <a:cubicBezTo>
                      <a:pt x="11826" y="22013"/>
                      <a:pt x="11740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6"/>
                    </a:cubicBezTo>
                    <a:cubicBezTo>
                      <a:pt x="11375" y="21725"/>
                      <a:pt x="11715" y="21349"/>
                      <a:pt x="12055" y="20973"/>
                    </a:cubicBezTo>
                    <a:cubicBezTo>
                      <a:pt x="12270" y="20776"/>
                      <a:pt x="12485" y="20561"/>
                      <a:pt x="12700" y="20365"/>
                    </a:cubicBezTo>
                    <a:cubicBezTo>
                      <a:pt x="13147" y="20132"/>
                      <a:pt x="13630" y="19935"/>
                      <a:pt x="14113" y="19756"/>
                    </a:cubicBezTo>
                    <a:cubicBezTo>
                      <a:pt x="15223" y="19309"/>
                      <a:pt x="16386" y="19023"/>
                      <a:pt x="17567" y="18897"/>
                    </a:cubicBezTo>
                    <a:cubicBezTo>
                      <a:pt x="17621" y="18897"/>
                      <a:pt x="17621" y="18808"/>
                      <a:pt x="17567" y="18808"/>
                    </a:cubicBezTo>
                    <a:cubicBezTo>
                      <a:pt x="17521" y="18807"/>
                      <a:pt x="17474" y="18806"/>
                      <a:pt x="17428" y="18806"/>
                    </a:cubicBezTo>
                    <a:cubicBezTo>
                      <a:pt x="16160" y="18806"/>
                      <a:pt x="15019" y="19272"/>
                      <a:pt x="13845" y="19738"/>
                    </a:cubicBezTo>
                    <a:cubicBezTo>
                      <a:pt x="13639" y="19816"/>
                      <a:pt x="13423" y="19893"/>
                      <a:pt x="13205" y="19984"/>
                    </a:cubicBezTo>
                    <a:lnTo>
                      <a:pt x="13205" y="19984"/>
                    </a:lnTo>
                    <a:cubicBezTo>
                      <a:pt x="13788" y="19692"/>
                      <a:pt x="14315" y="19320"/>
                      <a:pt x="14883" y="19005"/>
                    </a:cubicBezTo>
                    <a:cubicBezTo>
                      <a:pt x="15634" y="18575"/>
                      <a:pt x="16529" y="18521"/>
                      <a:pt x="17388" y="18521"/>
                    </a:cubicBezTo>
                    <a:cubicBezTo>
                      <a:pt x="17490" y="18521"/>
                      <a:pt x="17677" y="18517"/>
                      <a:pt x="17895" y="18517"/>
                    </a:cubicBezTo>
                    <a:cubicBezTo>
                      <a:pt x="18635" y="18517"/>
                      <a:pt x="19719" y="18570"/>
                      <a:pt x="18945" y="19040"/>
                    </a:cubicBezTo>
                    <a:cubicBezTo>
                      <a:pt x="17657" y="19828"/>
                      <a:pt x="16547" y="20060"/>
                      <a:pt x="15062" y="20096"/>
                    </a:cubicBezTo>
                    <a:cubicBezTo>
                      <a:pt x="14078" y="20114"/>
                      <a:pt x="13201" y="20239"/>
                      <a:pt x="12360" y="20740"/>
                    </a:cubicBezTo>
                    <a:cubicBezTo>
                      <a:pt x="12328" y="20756"/>
                      <a:pt x="12338" y="20815"/>
                      <a:pt x="12366" y="20815"/>
                    </a:cubicBezTo>
                    <a:cubicBezTo>
                      <a:pt x="12370" y="20815"/>
                      <a:pt x="12374" y="20814"/>
                      <a:pt x="12377" y="20812"/>
                    </a:cubicBezTo>
                    <a:cubicBezTo>
                      <a:pt x="13809" y="20257"/>
                      <a:pt x="15187" y="20293"/>
                      <a:pt x="16690" y="20168"/>
                    </a:cubicBezTo>
                    <a:cubicBezTo>
                      <a:pt x="17818" y="20078"/>
                      <a:pt x="18784" y="19291"/>
                      <a:pt x="19732" y="18772"/>
                    </a:cubicBezTo>
                    <a:cubicBezTo>
                      <a:pt x="19804" y="18736"/>
                      <a:pt x="19786" y="18647"/>
                      <a:pt x="19715" y="18611"/>
                    </a:cubicBezTo>
                    <a:cubicBezTo>
                      <a:pt x="18884" y="18480"/>
                      <a:pt x="18077" y="18366"/>
                      <a:pt x="17258" y="18366"/>
                    </a:cubicBezTo>
                    <a:cubicBezTo>
                      <a:pt x="16841" y="18366"/>
                      <a:pt x="16421" y="18395"/>
                      <a:pt x="15992" y="18468"/>
                    </a:cubicBezTo>
                    <a:cubicBezTo>
                      <a:pt x="15008" y="18629"/>
                      <a:pt x="14203" y="19255"/>
                      <a:pt x="13344" y="19774"/>
                    </a:cubicBezTo>
                    <a:cubicBezTo>
                      <a:pt x="13881" y="19291"/>
                      <a:pt x="14435" y="18808"/>
                      <a:pt x="14954" y="18307"/>
                    </a:cubicBezTo>
                    <a:cubicBezTo>
                      <a:pt x="15473" y="17824"/>
                      <a:pt x="15992" y="17358"/>
                      <a:pt x="16529" y="16929"/>
                    </a:cubicBezTo>
                    <a:cubicBezTo>
                      <a:pt x="16762" y="17036"/>
                      <a:pt x="16994" y="17072"/>
                      <a:pt x="17245" y="17072"/>
                    </a:cubicBezTo>
                    <a:cubicBezTo>
                      <a:pt x="17388" y="17054"/>
                      <a:pt x="17621" y="16929"/>
                      <a:pt x="17585" y="16750"/>
                    </a:cubicBezTo>
                    <a:cubicBezTo>
                      <a:pt x="17549" y="16589"/>
                      <a:pt x="17370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800" y="16034"/>
                      <a:pt x="18140" y="15855"/>
                    </a:cubicBezTo>
                    <a:cubicBezTo>
                      <a:pt x="18158" y="15873"/>
                      <a:pt x="18176" y="15891"/>
                      <a:pt x="18211" y="15891"/>
                    </a:cubicBezTo>
                    <a:lnTo>
                      <a:pt x="18283" y="15891"/>
                    </a:lnTo>
                    <a:cubicBezTo>
                      <a:pt x="18372" y="15945"/>
                      <a:pt x="18462" y="15998"/>
                      <a:pt x="18569" y="16034"/>
                    </a:cubicBezTo>
                    <a:cubicBezTo>
                      <a:pt x="18605" y="16034"/>
                      <a:pt x="18623" y="16034"/>
                      <a:pt x="18641" y="16016"/>
                    </a:cubicBezTo>
                    <a:lnTo>
                      <a:pt x="18730" y="16016"/>
                    </a:lnTo>
                    <a:cubicBezTo>
                      <a:pt x="19249" y="16947"/>
                      <a:pt x="20072" y="17824"/>
                      <a:pt x="21218" y="17841"/>
                    </a:cubicBezTo>
                    <a:cubicBezTo>
                      <a:pt x="21271" y="17841"/>
                      <a:pt x="21307" y="17770"/>
                      <a:pt x="21289" y="17716"/>
                    </a:cubicBezTo>
                    <a:cubicBezTo>
                      <a:pt x="21128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0" y="16608"/>
                      <a:pt x="20610" y="16608"/>
                    </a:cubicBezTo>
                    <a:cubicBezTo>
                      <a:pt x="21063" y="16608"/>
                      <a:pt x="21512" y="16483"/>
                      <a:pt x="21898" y="16231"/>
                    </a:cubicBezTo>
                    <a:cubicBezTo>
                      <a:pt x="21916" y="16213"/>
                      <a:pt x="21916" y="16177"/>
                      <a:pt x="21898" y="16159"/>
                    </a:cubicBezTo>
                    <a:cubicBezTo>
                      <a:pt x="21661" y="15634"/>
                      <a:pt x="21022" y="15478"/>
                      <a:pt x="20378" y="15478"/>
                    </a:cubicBezTo>
                    <a:cubicBezTo>
                      <a:pt x="20342" y="15478"/>
                      <a:pt x="20306" y="15478"/>
                      <a:pt x="20269" y="15479"/>
                    </a:cubicBezTo>
                    <a:lnTo>
                      <a:pt x="20520" y="15372"/>
                    </a:lnTo>
                    <a:cubicBezTo>
                      <a:pt x="20878" y="15229"/>
                      <a:pt x="21611" y="14960"/>
                      <a:pt x="21629" y="14477"/>
                    </a:cubicBezTo>
                    <a:cubicBezTo>
                      <a:pt x="21649" y="14162"/>
                      <a:pt x="21370" y="14074"/>
                      <a:pt x="21068" y="14074"/>
                    </a:cubicBezTo>
                    <a:cubicBezTo>
                      <a:pt x="20821" y="14074"/>
                      <a:pt x="20559" y="14133"/>
                      <a:pt x="20430" y="14173"/>
                    </a:cubicBezTo>
                    <a:cubicBezTo>
                      <a:pt x="20305" y="14227"/>
                      <a:pt x="20162" y="14280"/>
                      <a:pt x="20037" y="14352"/>
                    </a:cubicBezTo>
                    <a:cubicBezTo>
                      <a:pt x="20377" y="13958"/>
                      <a:pt x="20609" y="13493"/>
                      <a:pt x="20717" y="12992"/>
                    </a:cubicBezTo>
                    <a:cubicBezTo>
                      <a:pt x="20735" y="12956"/>
                      <a:pt x="20699" y="12902"/>
                      <a:pt x="20663" y="12902"/>
                    </a:cubicBezTo>
                    <a:cubicBezTo>
                      <a:pt x="20019" y="12902"/>
                      <a:pt x="19589" y="13314"/>
                      <a:pt x="19285" y="13833"/>
                    </a:cubicBezTo>
                    <a:cubicBezTo>
                      <a:pt x="19410" y="13189"/>
                      <a:pt x="19178" y="12527"/>
                      <a:pt x="18694" y="11882"/>
                    </a:cubicBezTo>
                    <a:cubicBezTo>
                      <a:pt x="18675" y="11863"/>
                      <a:pt x="18644" y="11848"/>
                      <a:pt x="18618" y="11848"/>
                    </a:cubicBezTo>
                    <a:cubicBezTo>
                      <a:pt x="18596" y="11848"/>
                      <a:pt x="18577" y="11858"/>
                      <a:pt x="18569" y="11882"/>
                    </a:cubicBezTo>
                    <a:cubicBezTo>
                      <a:pt x="18354" y="12366"/>
                      <a:pt x="18229" y="12867"/>
                      <a:pt x="18193" y="13386"/>
                    </a:cubicBezTo>
                    <a:cubicBezTo>
                      <a:pt x="18122" y="13260"/>
                      <a:pt x="18050" y="13135"/>
                      <a:pt x="17997" y="13010"/>
                    </a:cubicBezTo>
                    <a:cubicBezTo>
                      <a:pt x="17979" y="12992"/>
                      <a:pt x="17943" y="12974"/>
                      <a:pt x="17925" y="12974"/>
                    </a:cubicBezTo>
                    <a:cubicBezTo>
                      <a:pt x="17907" y="12956"/>
                      <a:pt x="17889" y="12956"/>
                      <a:pt x="17871" y="12956"/>
                    </a:cubicBezTo>
                    <a:lnTo>
                      <a:pt x="17836" y="12956"/>
                    </a:lnTo>
                    <a:cubicBezTo>
                      <a:pt x="17800" y="12956"/>
                      <a:pt x="17764" y="12974"/>
                      <a:pt x="17764" y="13010"/>
                    </a:cubicBezTo>
                    <a:cubicBezTo>
                      <a:pt x="17496" y="13833"/>
                      <a:pt x="17406" y="14996"/>
                      <a:pt x="18104" y="15622"/>
                    </a:cubicBezTo>
                    <a:cubicBezTo>
                      <a:pt x="18104" y="15640"/>
                      <a:pt x="18104" y="15676"/>
                      <a:pt x="18104" y="15712"/>
                    </a:cubicBezTo>
                    <a:cubicBezTo>
                      <a:pt x="17657" y="15927"/>
                      <a:pt x="17227" y="16177"/>
                      <a:pt x="16815" y="16446"/>
                    </a:cubicBezTo>
                    <a:cubicBezTo>
                      <a:pt x="16762" y="16464"/>
                      <a:pt x="16726" y="16464"/>
                      <a:pt x="16690" y="16499"/>
                    </a:cubicBezTo>
                    <a:cubicBezTo>
                      <a:pt x="16672" y="16499"/>
                      <a:pt x="16672" y="16535"/>
                      <a:pt x="16672" y="16553"/>
                    </a:cubicBezTo>
                    <a:cubicBezTo>
                      <a:pt x="16332" y="16786"/>
                      <a:pt x="15992" y="17036"/>
                      <a:pt x="15670" y="17305"/>
                    </a:cubicBezTo>
                    <a:cubicBezTo>
                      <a:pt x="15867" y="16982"/>
                      <a:pt x="15974" y="16571"/>
                      <a:pt x="15795" y="16249"/>
                    </a:cubicBezTo>
                    <a:cubicBezTo>
                      <a:pt x="15785" y="16228"/>
                      <a:pt x="15762" y="16219"/>
                      <a:pt x="15742" y="16219"/>
                    </a:cubicBezTo>
                    <a:cubicBezTo>
                      <a:pt x="15727" y="16219"/>
                      <a:pt x="15713" y="16223"/>
                      <a:pt x="15706" y="16231"/>
                    </a:cubicBezTo>
                    <a:cubicBezTo>
                      <a:pt x="15402" y="16553"/>
                      <a:pt x="15277" y="17000"/>
                      <a:pt x="15384" y="17430"/>
                    </a:cubicBezTo>
                    <a:cubicBezTo>
                      <a:pt x="15348" y="17466"/>
                      <a:pt x="15330" y="17519"/>
                      <a:pt x="15312" y="17573"/>
                    </a:cubicBezTo>
                    <a:cubicBezTo>
                      <a:pt x="15294" y="17591"/>
                      <a:pt x="15294" y="17609"/>
                      <a:pt x="15312" y="17609"/>
                    </a:cubicBezTo>
                    <a:cubicBezTo>
                      <a:pt x="14364" y="18432"/>
                      <a:pt x="13469" y="19327"/>
                      <a:pt x="12610" y="20150"/>
                    </a:cubicBezTo>
                    <a:lnTo>
                      <a:pt x="12556" y="20186"/>
                    </a:lnTo>
                    <a:cubicBezTo>
                      <a:pt x="12539" y="20186"/>
                      <a:pt x="12521" y="20204"/>
                      <a:pt x="12539" y="20221"/>
                    </a:cubicBezTo>
                    <a:lnTo>
                      <a:pt x="12216" y="20526"/>
                    </a:lnTo>
                    <a:cubicBezTo>
                      <a:pt x="12073" y="20633"/>
                      <a:pt x="11966" y="20758"/>
                      <a:pt x="11859" y="20884"/>
                    </a:cubicBezTo>
                    <a:cubicBezTo>
                      <a:pt x="11769" y="20973"/>
                      <a:pt x="11680" y="21045"/>
                      <a:pt x="11608" y="21134"/>
                    </a:cubicBezTo>
                    <a:cubicBezTo>
                      <a:pt x="12020" y="20329"/>
                      <a:pt x="12342" y="19470"/>
                      <a:pt x="12556" y="18593"/>
                    </a:cubicBezTo>
                    <a:cubicBezTo>
                      <a:pt x="12682" y="18128"/>
                      <a:pt x="12807" y="17627"/>
                      <a:pt x="12950" y="17126"/>
                    </a:cubicBezTo>
                    <a:cubicBezTo>
                      <a:pt x="13147" y="17036"/>
                      <a:pt x="13308" y="16911"/>
                      <a:pt x="13451" y="16732"/>
                    </a:cubicBezTo>
                    <a:cubicBezTo>
                      <a:pt x="13594" y="16571"/>
                      <a:pt x="13666" y="16374"/>
                      <a:pt x="13666" y="16159"/>
                    </a:cubicBezTo>
                    <a:cubicBezTo>
                      <a:pt x="13666" y="16107"/>
                      <a:pt x="13637" y="16074"/>
                      <a:pt x="13601" y="16074"/>
                    </a:cubicBezTo>
                    <a:cubicBezTo>
                      <a:pt x="13587" y="16074"/>
                      <a:pt x="13573" y="16078"/>
                      <a:pt x="13559" y="16088"/>
                    </a:cubicBezTo>
                    <a:cubicBezTo>
                      <a:pt x="13362" y="16213"/>
                      <a:pt x="13201" y="16374"/>
                      <a:pt x="13093" y="16553"/>
                    </a:cubicBezTo>
                    <a:cubicBezTo>
                      <a:pt x="13254" y="15873"/>
                      <a:pt x="13362" y="15193"/>
                      <a:pt x="13415" y="14495"/>
                    </a:cubicBezTo>
                    <a:cubicBezTo>
                      <a:pt x="13435" y="14502"/>
                      <a:pt x="13455" y="14506"/>
                      <a:pt x="13473" y="14506"/>
                    </a:cubicBezTo>
                    <a:cubicBezTo>
                      <a:pt x="13506" y="14506"/>
                      <a:pt x="13536" y="14493"/>
                      <a:pt x="13559" y="14459"/>
                    </a:cubicBezTo>
                    <a:lnTo>
                      <a:pt x="13648" y="14298"/>
                    </a:lnTo>
                    <a:cubicBezTo>
                      <a:pt x="13702" y="14245"/>
                      <a:pt x="13738" y="14173"/>
                      <a:pt x="13773" y="14119"/>
                    </a:cubicBezTo>
                    <a:cubicBezTo>
                      <a:pt x="14722" y="13851"/>
                      <a:pt x="15706" y="12777"/>
                      <a:pt x="15330" y="11775"/>
                    </a:cubicBezTo>
                    <a:cubicBezTo>
                      <a:pt x="15323" y="11754"/>
                      <a:pt x="15305" y="11744"/>
                      <a:pt x="15287" y="11744"/>
                    </a:cubicBezTo>
                    <a:cubicBezTo>
                      <a:pt x="15258" y="11744"/>
                      <a:pt x="15230" y="11767"/>
                      <a:pt x="15241" y="11811"/>
                    </a:cubicBezTo>
                    <a:cubicBezTo>
                      <a:pt x="15545" y="12723"/>
                      <a:pt x="14704" y="13475"/>
                      <a:pt x="13899" y="13887"/>
                    </a:cubicBezTo>
                    <a:cubicBezTo>
                      <a:pt x="13952" y="13779"/>
                      <a:pt x="14006" y="13672"/>
                      <a:pt x="14042" y="13582"/>
                    </a:cubicBezTo>
                    <a:cubicBezTo>
                      <a:pt x="14078" y="13547"/>
                      <a:pt x="14095" y="13511"/>
                      <a:pt x="14095" y="13475"/>
                    </a:cubicBezTo>
                    <a:cubicBezTo>
                      <a:pt x="14095" y="13457"/>
                      <a:pt x="14095" y="13439"/>
                      <a:pt x="14095" y="13421"/>
                    </a:cubicBezTo>
                    <a:cubicBezTo>
                      <a:pt x="14811" y="12920"/>
                      <a:pt x="15205" y="12079"/>
                      <a:pt x="15133" y="11202"/>
                    </a:cubicBezTo>
                    <a:cubicBezTo>
                      <a:pt x="15133" y="11173"/>
                      <a:pt x="15109" y="11144"/>
                      <a:pt x="15081" y="11144"/>
                    </a:cubicBezTo>
                    <a:cubicBezTo>
                      <a:pt x="15075" y="11144"/>
                      <a:pt x="15068" y="11145"/>
                      <a:pt x="15062" y="11149"/>
                    </a:cubicBezTo>
                    <a:cubicBezTo>
                      <a:pt x="14793" y="11220"/>
                      <a:pt x="14561" y="11399"/>
                      <a:pt x="14435" y="11632"/>
                    </a:cubicBezTo>
                    <a:cubicBezTo>
                      <a:pt x="14453" y="11346"/>
                      <a:pt x="14453" y="11041"/>
                      <a:pt x="14435" y="10737"/>
                    </a:cubicBezTo>
                    <a:cubicBezTo>
                      <a:pt x="14435" y="10708"/>
                      <a:pt x="14412" y="10679"/>
                      <a:pt x="14374" y="10679"/>
                    </a:cubicBezTo>
                    <a:cubicBezTo>
                      <a:pt x="14365" y="10679"/>
                      <a:pt x="14356" y="10680"/>
                      <a:pt x="14346" y="10683"/>
                    </a:cubicBezTo>
                    <a:cubicBezTo>
                      <a:pt x="13934" y="10844"/>
                      <a:pt x="13612" y="11202"/>
                      <a:pt x="13505" y="11632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8" y="11024"/>
                      <a:pt x="12700" y="11113"/>
                    </a:cubicBezTo>
                    <a:cubicBezTo>
                      <a:pt x="12664" y="11041"/>
                      <a:pt x="12664" y="10970"/>
                      <a:pt x="12646" y="10898"/>
                    </a:cubicBezTo>
                    <a:cubicBezTo>
                      <a:pt x="12646" y="10850"/>
                      <a:pt x="12614" y="10827"/>
                      <a:pt x="12577" y="10827"/>
                    </a:cubicBezTo>
                    <a:cubicBezTo>
                      <a:pt x="12558" y="10827"/>
                      <a:pt x="12539" y="10833"/>
                      <a:pt x="12521" y="10844"/>
                    </a:cubicBezTo>
                    <a:cubicBezTo>
                      <a:pt x="11912" y="11363"/>
                      <a:pt x="11966" y="13063"/>
                      <a:pt x="12700" y="13565"/>
                    </a:cubicBezTo>
                    <a:cubicBezTo>
                      <a:pt x="12377" y="13475"/>
                      <a:pt x="12073" y="13314"/>
                      <a:pt x="11841" y="13081"/>
                    </a:cubicBezTo>
                    <a:cubicBezTo>
                      <a:pt x="11680" y="12920"/>
                      <a:pt x="11572" y="12706"/>
                      <a:pt x="11554" y="12473"/>
                    </a:cubicBezTo>
                    <a:cubicBezTo>
                      <a:pt x="11519" y="12204"/>
                      <a:pt x="11697" y="11990"/>
                      <a:pt x="11805" y="11757"/>
                    </a:cubicBezTo>
                    <a:cubicBezTo>
                      <a:pt x="11819" y="11728"/>
                      <a:pt x="11798" y="11699"/>
                      <a:pt x="11771" y="11699"/>
                    </a:cubicBezTo>
                    <a:cubicBezTo>
                      <a:pt x="11764" y="11699"/>
                      <a:pt x="11758" y="11700"/>
                      <a:pt x="11751" y="11703"/>
                    </a:cubicBezTo>
                    <a:cubicBezTo>
                      <a:pt x="11340" y="11990"/>
                      <a:pt x="11340" y="12527"/>
                      <a:pt x="11554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61" y="13672"/>
                      <a:pt x="12861" y="13654"/>
                    </a:cubicBezTo>
                    <a:cubicBezTo>
                      <a:pt x="12896" y="13672"/>
                      <a:pt x="12950" y="13690"/>
                      <a:pt x="12986" y="13690"/>
                    </a:cubicBezTo>
                    <a:cubicBezTo>
                      <a:pt x="13040" y="13869"/>
                      <a:pt x="13075" y="14048"/>
                      <a:pt x="13093" y="14227"/>
                    </a:cubicBezTo>
                    <a:cubicBezTo>
                      <a:pt x="13093" y="14279"/>
                      <a:pt x="13136" y="14307"/>
                      <a:pt x="13178" y="14307"/>
                    </a:cubicBezTo>
                    <a:cubicBezTo>
                      <a:pt x="13209" y="14307"/>
                      <a:pt x="13239" y="14292"/>
                      <a:pt x="13254" y="14262"/>
                    </a:cubicBezTo>
                    <a:cubicBezTo>
                      <a:pt x="13271" y="14262"/>
                      <a:pt x="13287" y="14247"/>
                      <a:pt x="13290" y="14231"/>
                    </a:cubicBezTo>
                    <a:lnTo>
                      <a:pt x="13290" y="14231"/>
                    </a:lnTo>
                    <a:cubicBezTo>
                      <a:pt x="13182" y="15590"/>
                      <a:pt x="12932" y="16930"/>
                      <a:pt x="12556" y="18235"/>
                    </a:cubicBezTo>
                    <a:cubicBezTo>
                      <a:pt x="12610" y="17734"/>
                      <a:pt x="12610" y="17233"/>
                      <a:pt x="12539" y="16732"/>
                    </a:cubicBezTo>
                    <a:cubicBezTo>
                      <a:pt x="12360" y="15587"/>
                      <a:pt x="11357" y="15103"/>
                      <a:pt x="10856" y="14137"/>
                    </a:cubicBezTo>
                    <a:cubicBezTo>
                      <a:pt x="10844" y="14118"/>
                      <a:pt x="10827" y="14111"/>
                      <a:pt x="10810" y="14111"/>
                    </a:cubicBezTo>
                    <a:cubicBezTo>
                      <a:pt x="10779" y="14111"/>
                      <a:pt x="10749" y="14138"/>
                      <a:pt x="10749" y="14173"/>
                    </a:cubicBezTo>
                    <a:cubicBezTo>
                      <a:pt x="11035" y="15265"/>
                      <a:pt x="10892" y="16392"/>
                      <a:pt x="11035" y="17501"/>
                    </a:cubicBezTo>
                    <a:cubicBezTo>
                      <a:pt x="11179" y="18683"/>
                      <a:pt x="11751" y="19631"/>
                      <a:pt x="11554" y="20866"/>
                    </a:cubicBezTo>
                    <a:cubicBezTo>
                      <a:pt x="11411" y="21152"/>
                      <a:pt x="11268" y="21438"/>
                      <a:pt x="11107" y="21707"/>
                    </a:cubicBezTo>
                    <a:cubicBezTo>
                      <a:pt x="10606" y="22297"/>
                      <a:pt x="10158" y="22942"/>
                      <a:pt x="9783" y="23622"/>
                    </a:cubicBezTo>
                    <a:cubicBezTo>
                      <a:pt x="9693" y="22763"/>
                      <a:pt x="9604" y="21886"/>
                      <a:pt x="9514" y="21027"/>
                    </a:cubicBezTo>
                    <a:cubicBezTo>
                      <a:pt x="9783" y="20651"/>
                      <a:pt x="9890" y="20186"/>
                      <a:pt x="9818" y="19738"/>
                    </a:cubicBezTo>
                    <a:cubicBezTo>
                      <a:pt x="9807" y="19704"/>
                      <a:pt x="9773" y="19684"/>
                      <a:pt x="9741" y="19684"/>
                    </a:cubicBezTo>
                    <a:cubicBezTo>
                      <a:pt x="9723" y="19684"/>
                      <a:pt x="9706" y="19690"/>
                      <a:pt x="9693" y="19703"/>
                    </a:cubicBezTo>
                    <a:cubicBezTo>
                      <a:pt x="9586" y="19792"/>
                      <a:pt x="9478" y="19917"/>
                      <a:pt x="9425" y="20060"/>
                    </a:cubicBezTo>
                    <a:cubicBezTo>
                      <a:pt x="9335" y="19005"/>
                      <a:pt x="9264" y="17967"/>
                      <a:pt x="9210" y="16911"/>
                    </a:cubicBezTo>
                    <a:cubicBezTo>
                      <a:pt x="9210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29" y="14675"/>
                      <a:pt x="9699" y="14647"/>
                      <a:pt x="9663" y="14647"/>
                    </a:cubicBezTo>
                    <a:cubicBezTo>
                      <a:pt x="9643" y="14647"/>
                      <a:pt x="9622" y="14655"/>
                      <a:pt x="9604" y="14674"/>
                    </a:cubicBezTo>
                    <a:cubicBezTo>
                      <a:pt x="9425" y="14853"/>
                      <a:pt x="9282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35" y="12294"/>
                      <a:pt x="10337" y="10469"/>
                      <a:pt x="11411" y="8822"/>
                    </a:cubicBezTo>
                    <a:cubicBezTo>
                      <a:pt x="12234" y="7588"/>
                      <a:pt x="13362" y="6585"/>
                      <a:pt x="13916" y="5190"/>
                    </a:cubicBezTo>
                    <a:lnTo>
                      <a:pt x="13916" y="5190"/>
                    </a:lnTo>
                    <a:cubicBezTo>
                      <a:pt x="13952" y="5404"/>
                      <a:pt x="13916" y="5637"/>
                      <a:pt x="13827" y="5834"/>
                    </a:cubicBezTo>
                    <a:cubicBezTo>
                      <a:pt x="13773" y="6102"/>
                      <a:pt x="13684" y="6371"/>
                      <a:pt x="13594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41" y="9914"/>
                      <a:pt x="10749" y="10755"/>
                      <a:pt x="9944" y="11811"/>
                    </a:cubicBezTo>
                    <a:cubicBezTo>
                      <a:pt x="9931" y="11849"/>
                      <a:pt x="9955" y="11879"/>
                      <a:pt x="9983" y="11879"/>
                    </a:cubicBezTo>
                    <a:cubicBezTo>
                      <a:pt x="9994" y="11879"/>
                      <a:pt x="10005" y="11874"/>
                      <a:pt x="10015" y="11864"/>
                    </a:cubicBezTo>
                    <a:cubicBezTo>
                      <a:pt x="12055" y="9914"/>
                      <a:pt x="13952" y="7623"/>
                      <a:pt x="14167" y="4689"/>
                    </a:cubicBezTo>
                    <a:cubicBezTo>
                      <a:pt x="14167" y="4650"/>
                      <a:pt x="14130" y="4620"/>
                      <a:pt x="14089" y="4620"/>
                    </a:cubicBezTo>
                    <a:cubicBezTo>
                      <a:pt x="14073" y="4620"/>
                      <a:pt x="14057" y="4625"/>
                      <a:pt x="14042" y="4635"/>
                    </a:cubicBezTo>
                    <a:cubicBezTo>
                      <a:pt x="13111" y="5762"/>
                      <a:pt x="11930" y="6639"/>
                      <a:pt x="11035" y="7802"/>
                    </a:cubicBezTo>
                    <a:cubicBezTo>
                      <a:pt x="10158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586" y="11882"/>
                    </a:cubicBezTo>
                    <a:cubicBezTo>
                      <a:pt x="9478" y="12169"/>
                      <a:pt x="9389" y="12455"/>
                      <a:pt x="9335" y="12759"/>
                    </a:cubicBezTo>
                    <a:cubicBezTo>
                      <a:pt x="9478" y="10970"/>
                      <a:pt x="9711" y="9216"/>
                      <a:pt x="9908" y="7444"/>
                    </a:cubicBezTo>
                    <a:cubicBezTo>
                      <a:pt x="10212" y="7122"/>
                      <a:pt x="10409" y="6729"/>
                      <a:pt x="10481" y="6299"/>
                    </a:cubicBezTo>
                    <a:cubicBezTo>
                      <a:pt x="10481" y="6255"/>
                      <a:pt x="10444" y="6223"/>
                      <a:pt x="10411" y="6223"/>
                    </a:cubicBezTo>
                    <a:cubicBezTo>
                      <a:pt x="10404" y="6223"/>
                      <a:pt x="10397" y="6224"/>
                      <a:pt x="10391" y="6228"/>
                    </a:cubicBezTo>
                    <a:cubicBezTo>
                      <a:pt x="10230" y="6317"/>
                      <a:pt x="10105" y="6442"/>
                      <a:pt x="10015" y="6603"/>
                    </a:cubicBezTo>
                    <a:cubicBezTo>
                      <a:pt x="10069" y="6156"/>
                      <a:pt x="10105" y="5691"/>
                      <a:pt x="10158" y="5243"/>
                    </a:cubicBezTo>
                    <a:cubicBezTo>
                      <a:pt x="10176" y="5225"/>
                      <a:pt x="10194" y="5207"/>
                      <a:pt x="10176" y="5172"/>
                    </a:cubicBezTo>
                    <a:cubicBezTo>
                      <a:pt x="10176" y="5154"/>
                      <a:pt x="10176" y="5136"/>
                      <a:pt x="10158" y="5100"/>
                    </a:cubicBezTo>
                    <a:lnTo>
                      <a:pt x="10158" y="4975"/>
                    </a:lnTo>
                    <a:cubicBezTo>
                      <a:pt x="10552" y="4850"/>
                      <a:pt x="10856" y="4510"/>
                      <a:pt x="10964" y="4116"/>
                    </a:cubicBezTo>
                    <a:lnTo>
                      <a:pt x="11035" y="4098"/>
                    </a:lnTo>
                    <a:cubicBezTo>
                      <a:pt x="11290" y="4294"/>
                      <a:pt x="11577" y="4362"/>
                      <a:pt x="11881" y="4362"/>
                    </a:cubicBezTo>
                    <a:cubicBezTo>
                      <a:pt x="12547" y="4362"/>
                      <a:pt x="13292" y="4037"/>
                      <a:pt x="13937" y="4037"/>
                    </a:cubicBezTo>
                    <a:cubicBezTo>
                      <a:pt x="13991" y="4037"/>
                      <a:pt x="14043" y="4039"/>
                      <a:pt x="14095" y="4044"/>
                    </a:cubicBezTo>
                    <a:cubicBezTo>
                      <a:pt x="14149" y="4044"/>
                      <a:pt x="14185" y="3991"/>
                      <a:pt x="14167" y="3937"/>
                    </a:cubicBezTo>
                    <a:cubicBezTo>
                      <a:pt x="14070" y="3402"/>
                      <a:pt x="13531" y="3234"/>
                      <a:pt x="13018" y="3234"/>
                    </a:cubicBezTo>
                    <a:cubicBezTo>
                      <a:pt x="12965" y="3234"/>
                      <a:pt x="12913" y="3236"/>
                      <a:pt x="12861" y="3239"/>
                    </a:cubicBezTo>
                    <a:cubicBezTo>
                      <a:pt x="13380" y="2845"/>
                      <a:pt x="13630" y="2308"/>
                      <a:pt x="13952" y="1772"/>
                    </a:cubicBezTo>
                    <a:cubicBezTo>
                      <a:pt x="13970" y="1718"/>
                      <a:pt x="13934" y="1646"/>
                      <a:pt x="13881" y="1646"/>
                    </a:cubicBezTo>
                    <a:cubicBezTo>
                      <a:pt x="13732" y="1636"/>
                      <a:pt x="13583" y="1628"/>
                      <a:pt x="13435" y="1628"/>
                    </a:cubicBezTo>
                    <a:cubicBezTo>
                      <a:pt x="13048" y="1628"/>
                      <a:pt x="12675" y="1687"/>
                      <a:pt x="12377" y="1933"/>
                    </a:cubicBezTo>
                    <a:cubicBezTo>
                      <a:pt x="12485" y="1593"/>
                      <a:pt x="12503" y="1217"/>
                      <a:pt x="12449" y="859"/>
                    </a:cubicBezTo>
                    <a:cubicBezTo>
                      <a:pt x="12436" y="833"/>
                      <a:pt x="12413" y="816"/>
                      <a:pt x="12395" y="816"/>
                    </a:cubicBezTo>
                    <a:cubicBezTo>
                      <a:pt x="12388" y="816"/>
                      <a:pt x="12382" y="818"/>
                      <a:pt x="12377" y="823"/>
                    </a:cubicBezTo>
                    <a:lnTo>
                      <a:pt x="12288" y="895"/>
                    </a:lnTo>
                    <a:cubicBezTo>
                      <a:pt x="12324" y="698"/>
                      <a:pt x="12431" y="662"/>
                      <a:pt x="12431" y="501"/>
                    </a:cubicBezTo>
                    <a:cubicBezTo>
                      <a:pt x="12431" y="465"/>
                      <a:pt x="12395" y="447"/>
                      <a:pt x="12377" y="429"/>
                    </a:cubicBezTo>
                    <a:cubicBezTo>
                      <a:pt x="12292" y="410"/>
                      <a:pt x="12210" y="401"/>
                      <a:pt x="12133" y="401"/>
                    </a:cubicBezTo>
                    <a:cubicBezTo>
                      <a:pt x="11642" y="401"/>
                      <a:pt x="11305" y="769"/>
                      <a:pt x="11089" y="1217"/>
                    </a:cubicBezTo>
                    <a:cubicBezTo>
                      <a:pt x="11017" y="823"/>
                      <a:pt x="10910" y="447"/>
                      <a:pt x="10856" y="72"/>
                    </a:cubicBezTo>
                    <a:cubicBezTo>
                      <a:pt x="10856" y="18"/>
                      <a:pt x="10821" y="0"/>
                      <a:pt x="107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38"/>
              <p:cNvSpPr/>
              <p:nvPr/>
            </p:nvSpPr>
            <p:spPr>
              <a:xfrm>
                <a:off x="1465400" y="156882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998" y="0"/>
                    </a:moveTo>
                    <a:cubicBezTo>
                      <a:pt x="604" y="430"/>
                      <a:pt x="282" y="913"/>
                      <a:pt x="13" y="1414"/>
                    </a:cubicBezTo>
                    <a:cubicBezTo>
                      <a:pt x="1" y="1439"/>
                      <a:pt x="24" y="1464"/>
                      <a:pt x="45" y="1464"/>
                    </a:cubicBezTo>
                    <a:cubicBezTo>
                      <a:pt x="53" y="1464"/>
                      <a:pt x="62" y="1460"/>
                      <a:pt x="67" y="1450"/>
                    </a:cubicBezTo>
                    <a:cubicBezTo>
                      <a:pt x="371" y="966"/>
                      <a:pt x="783" y="555"/>
                      <a:pt x="1051" y="54"/>
                    </a:cubicBezTo>
                    <a:cubicBezTo>
                      <a:pt x="1064" y="28"/>
                      <a:pt x="1041" y="3"/>
                      <a:pt x="1020" y="3"/>
                    </a:cubicBezTo>
                    <a:cubicBezTo>
                      <a:pt x="1011" y="3"/>
                      <a:pt x="1003" y="8"/>
                      <a:pt x="998" y="18"/>
                    </a:cubicBezTo>
                    <a:lnTo>
                      <a:pt x="998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38"/>
              <p:cNvSpPr/>
              <p:nvPr/>
            </p:nvSpPr>
            <p:spPr>
              <a:xfrm>
                <a:off x="1258800" y="1621750"/>
                <a:ext cx="2250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80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3" y="775"/>
                      <a:pt x="854" y="779"/>
                      <a:pt x="863" y="779"/>
                    </a:cubicBezTo>
                    <a:cubicBezTo>
                      <a:pt x="885" y="779"/>
                      <a:pt x="899" y="754"/>
                      <a:pt x="887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38"/>
              <p:cNvSpPr/>
              <p:nvPr/>
            </p:nvSpPr>
            <p:spPr>
              <a:xfrm>
                <a:off x="1338675" y="14547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4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1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38"/>
              <p:cNvSpPr/>
              <p:nvPr/>
            </p:nvSpPr>
            <p:spPr>
              <a:xfrm>
                <a:off x="1159050" y="1101100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2" y="707"/>
                    </a:cubicBezTo>
                    <a:cubicBezTo>
                      <a:pt x="1176" y="710"/>
                      <a:pt x="1180" y="712"/>
                      <a:pt x="1184" y="712"/>
                    </a:cubicBezTo>
                    <a:cubicBezTo>
                      <a:pt x="1202" y="712"/>
                      <a:pt x="1223" y="685"/>
                      <a:pt x="1208" y="671"/>
                    </a:cubicBezTo>
                    <a:lnTo>
                      <a:pt x="1190" y="671"/>
                    </a:lnTo>
                    <a:cubicBezTo>
                      <a:pt x="868" y="385"/>
                      <a:pt x="457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38"/>
              <p:cNvSpPr/>
              <p:nvPr/>
            </p:nvSpPr>
            <p:spPr>
              <a:xfrm>
                <a:off x="1359700" y="8713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1"/>
                    </a:moveTo>
                    <a:cubicBezTo>
                      <a:pt x="662" y="1"/>
                      <a:pt x="591" y="90"/>
                      <a:pt x="501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4" y="323"/>
                      <a:pt x="823" y="197"/>
                      <a:pt x="841" y="72"/>
                    </a:cubicBezTo>
                    <a:cubicBezTo>
                      <a:pt x="841" y="36"/>
                      <a:pt x="823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38"/>
              <p:cNvSpPr/>
              <p:nvPr/>
            </p:nvSpPr>
            <p:spPr>
              <a:xfrm>
                <a:off x="1182425" y="10270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0" y="348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6"/>
                      <a:pt x="703" y="162"/>
                      <a:pt x="667" y="162"/>
                    </a:cubicBezTo>
                    <a:cubicBezTo>
                      <a:pt x="607" y="162"/>
                      <a:pt x="548" y="170"/>
                      <a:pt x="488" y="170"/>
                    </a:cubicBezTo>
                    <a:cubicBezTo>
                      <a:pt x="458" y="170"/>
                      <a:pt x="428" y="168"/>
                      <a:pt x="398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38"/>
              <p:cNvSpPr/>
              <p:nvPr/>
            </p:nvSpPr>
            <p:spPr>
              <a:xfrm>
                <a:off x="1558925" y="11538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1"/>
                    </a:moveTo>
                    <a:cubicBezTo>
                      <a:pt x="35" y="1"/>
                      <a:pt x="1" y="28"/>
                      <a:pt x="12" y="63"/>
                    </a:cubicBezTo>
                    <a:cubicBezTo>
                      <a:pt x="48" y="188"/>
                      <a:pt x="138" y="296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38"/>
              <p:cNvSpPr/>
              <p:nvPr/>
            </p:nvSpPr>
            <p:spPr>
              <a:xfrm>
                <a:off x="1214750" y="1036400"/>
                <a:ext cx="134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3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2" y="557"/>
                      <a:pt x="286" y="897"/>
                      <a:pt x="215" y="1237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6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6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38"/>
              <p:cNvSpPr/>
              <p:nvPr/>
            </p:nvSpPr>
            <p:spPr>
              <a:xfrm>
                <a:off x="1335975" y="8926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30" y="776"/>
                    </a:cubicBezTo>
                    <a:cubicBezTo>
                      <a:pt x="269" y="597"/>
                      <a:pt x="162" y="364"/>
                      <a:pt x="126" y="132"/>
                    </a:cubicBezTo>
                    <a:close/>
                    <a:moveTo>
                      <a:pt x="127" y="0"/>
                    </a:moveTo>
                    <a:cubicBezTo>
                      <a:pt x="104" y="0"/>
                      <a:pt x="80" y="2"/>
                      <a:pt x="54" y="7"/>
                    </a:cubicBezTo>
                    <a:cubicBezTo>
                      <a:pt x="19" y="7"/>
                      <a:pt x="1" y="24"/>
                      <a:pt x="1" y="60"/>
                    </a:cubicBezTo>
                    <a:cubicBezTo>
                      <a:pt x="37" y="382"/>
                      <a:pt x="180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2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8" y="1080"/>
                      <a:pt x="538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8" y="901"/>
                    </a:lnTo>
                    <a:cubicBezTo>
                      <a:pt x="538" y="514"/>
                      <a:pt x="490" y="0"/>
                      <a:pt x="12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38"/>
              <p:cNvSpPr/>
              <p:nvPr/>
            </p:nvSpPr>
            <p:spPr>
              <a:xfrm>
                <a:off x="1534625" y="1610525"/>
                <a:ext cx="54785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1" extrusionOk="0">
                    <a:moveTo>
                      <a:pt x="9860" y="4721"/>
                    </a:moveTo>
                    <a:cubicBezTo>
                      <a:pt x="9860" y="4810"/>
                      <a:pt x="9843" y="4900"/>
                      <a:pt x="9825" y="4971"/>
                    </a:cubicBezTo>
                    <a:cubicBezTo>
                      <a:pt x="9538" y="5472"/>
                      <a:pt x="9413" y="6134"/>
                      <a:pt x="8966" y="6474"/>
                    </a:cubicBezTo>
                    <a:cubicBezTo>
                      <a:pt x="9037" y="5776"/>
                      <a:pt x="9449" y="5258"/>
                      <a:pt x="9860" y="4721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02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681" y="9534"/>
                    </a:moveTo>
                    <a:cubicBezTo>
                      <a:pt x="9681" y="9642"/>
                      <a:pt x="9681" y="9749"/>
                      <a:pt x="9699" y="9839"/>
                    </a:cubicBezTo>
                    <a:cubicBezTo>
                      <a:pt x="9556" y="10179"/>
                      <a:pt x="9395" y="10519"/>
                      <a:pt x="9216" y="10823"/>
                    </a:cubicBezTo>
                    <a:cubicBezTo>
                      <a:pt x="9324" y="10376"/>
                      <a:pt x="9485" y="9946"/>
                      <a:pt x="9681" y="9534"/>
                    </a:cubicBezTo>
                    <a:close/>
                    <a:moveTo>
                      <a:pt x="11739" y="11288"/>
                    </a:moveTo>
                    <a:cubicBezTo>
                      <a:pt x="11954" y="11449"/>
                      <a:pt x="12151" y="11646"/>
                      <a:pt x="12294" y="11879"/>
                    </a:cubicBezTo>
                    <a:cubicBezTo>
                      <a:pt x="12062" y="11718"/>
                      <a:pt x="11883" y="11521"/>
                      <a:pt x="11739" y="11288"/>
                    </a:cubicBezTo>
                    <a:close/>
                    <a:moveTo>
                      <a:pt x="10505" y="14420"/>
                    </a:moveTo>
                    <a:lnTo>
                      <a:pt x="10505" y="14420"/>
                    </a:lnTo>
                    <a:cubicBezTo>
                      <a:pt x="10898" y="14581"/>
                      <a:pt x="11167" y="14939"/>
                      <a:pt x="11238" y="15350"/>
                    </a:cubicBezTo>
                    <a:cubicBezTo>
                      <a:pt x="10880" y="15154"/>
                      <a:pt x="10702" y="14778"/>
                      <a:pt x="10505" y="14420"/>
                    </a:cubicBezTo>
                    <a:close/>
                    <a:moveTo>
                      <a:pt x="12151" y="13418"/>
                    </a:moveTo>
                    <a:lnTo>
                      <a:pt x="12151" y="13418"/>
                    </a:lnTo>
                    <a:cubicBezTo>
                      <a:pt x="12258" y="13525"/>
                      <a:pt x="12366" y="13650"/>
                      <a:pt x="12491" y="13740"/>
                    </a:cubicBezTo>
                    <a:lnTo>
                      <a:pt x="12473" y="13740"/>
                    </a:lnTo>
                    <a:cubicBezTo>
                      <a:pt x="12795" y="14205"/>
                      <a:pt x="13153" y="14635"/>
                      <a:pt x="13529" y="15046"/>
                    </a:cubicBezTo>
                    <a:cubicBezTo>
                      <a:pt x="14066" y="15655"/>
                      <a:pt x="14782" y="16048"/>
                      <a:pt x="15318" y="16639"/>
                    </a:cubicBezTo>
                    <a:cubicBezTo>
                      <a:pt x="15327" y="16647"/>
                      <a:pt x="15336" y="16651"/>
                      <a:pt x="15345" y="16651"/>
                    </a:cubicBezTo>
                    <a:cubicBezTo>
                      <a:pt x="15375" y="16651"/>
                      <a:pt x="15404" y="16613"/>
                      <a:pt x="15390" y="16585"/>
                    </a:cubicBezTo>
                    <a:cubicBezTo>
                      <a:pt x="14925" y="16012"/>
                      <a:pt x="14281" y="15655"/>
                      <a:pt x="13797" y="15118"/>
                    </a:cubicBezTo>
                    <a:cubicBezTo>
                      <a:pt x="13493" y="14796"/>
                      <a:pt x="13207" y="14456"/>
                      <a:pt x="12938" y="14098"/>
                    </a:cubicBezTo>
                    <a:lnTo>
                      <a:pt x="12938" y="14098"/>
                    </a:lnTo>
                    <a:cubicBezTo>
                      <a:pt x="13225" y="14295"/>
                      <a:pt x="13547" y="14456"/>
                      <a:pt x="13851" y="14635"/>
                    </a:cubicBezTo>
                    <a:cubicBezTo>
                      <a:pt x="15122" y="15350"/>
                      <a:pt x="15855" y="16245"/>
                      <a:pt x="16696" y="17408"/>
                    </a:cubicBezTo>
                    <a:cubicBezTo>
                      <a:pt x="16936" y="17732"/>
                      <a:pt x="17353" y="18034"/>
                      <a:pt x="17048" y="18034"/>
                    </a:cubicBezTo>
                    <a:cubicBezTo>
                      <a:pt x="16965" y="18034"/>
                      <a:pt x="16830" y="18012"/>
                      <a:pt x="16625" y="17963"/>
                    </a:cubicBezTo>
                    <a:cubicBezTo>
                      <a:pt x="15837" y="17766"/>
                      <a:pt x="15122" y="17140"/>
                      <a:pt x="14549" y="16639"/>
                    </a:cubicBezTo>
                    <a:cubicBezTo>
                      <a:pt x="13636" y="15816"/>
                      <a:pt x="12885" y="14831"/>
                      <a:pt x="12294" y="13758"/>
                    </a:cubicBezTo>
                    <a:lnTo>
                      <a:pt x="12151" y="13418"/>
                    </a:lnTo>
                    <a:close/>
                    <a:moveTo>
                      <a:pt x="10684" y="17927"/>
                    </a:moveTo>
                    <a:lnTo>
                      <a:pt x="10684" y="17927"/>
                    </a:lnTo>
                    <a:cubicBezTo>
                      <a:pt x="10755" y="18446"/>
                      <a:pt x="10612" y="18947"/>
                      <a:pt x="10326" y="19359"/>
                    </a:cubicBezTo>
                    <a:cubicBezTo>
                      <a:pt x="10200" y="18840"/>
                      <a:pt x="10469" y="18393"/>
                      <a:pt x="10684" y="17927"/>
                    </a:cubicBezTo>
                    <a:close/>
                    <a:moveTo>
                      <a:pt x="8823" y="18894"/>
                    </a:moveTo>
                    <a:lnTo>
                      <a:pt x="8823" y="18894"/>
                    </a:lnTo>
                    <a:cubicBezTo>
                      <a:pt x="9001" y="19234"/>
                      <a:pt x="9163" y="19681"/>
                      <a:pt x="9055" y="20039"/>
                    </a:cubicBezTo>
                    <a:cubicBezTo>
                      <a:pt x="8894" y="19681"/>
                      <a:pt x="8805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17" y="20089"/>
                      <a:pt x="16729" y="20243"/>
                      <a:pt x="16992" y="20447"/>
                    </a:cubicBezTo>
                    <a:lnTo>
                      <a:pt x="16992" y="20447"/>
                    </a:lnTo>
                    <a:cubicBezTo>
                      <a:pt x="16841" y="20426"/>
                      <a:pt x="16706" y="20374"/>
                      <a:pt x="16571" y="20289"/>
                    </a:cubicBezTo>
                    <a:cubicBezTo>
                      <a:pt x="16482" y="20218"/>
                      <a:pt x="16374" y="20146"/>
                      <a:pt x="16267" y="20093"/>
                    </a:cubicBezTo>
                    <a:lnTo>
                      <a:pt x="16195" y="20093"/>
                    </a:lnTo>
                    <a:cubicBezTo>
                      <a:pt x="16177" y="20093"/>
                      <a:pt x="16160" y="20093"/>
                      <a:pt x="16142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63" y="20182"/>
                    </a:lnTo>
                    <a:lnTo>
                      <a:pt x="15981" y="20164"/>
                    </a:lnTo>
                    <a:cubicBezTo>
                      <a:pt x="15998" y="20236"/>
                      <a:pt x="16016" y="20289"/>
                      <a:pt x="16034" y="20361"/>
                    </a:cubicBezTo>
                    <a:cubicBezTo>
                      <a:pt x="16070" y="20450"/>
                      <a:pt x="16088" y="20558"/>
                      <a:pt x="16106" y="20647"/>
                    </a:cubicBezTo>
                    <a:cubicBezTo>
                      <a:pt x="16106" y="20683"/>
                      <a:pt x="16088" y="20719"/>
                      <a:pt x="16070" y="20755"/>
                    </a:cubicBezTo>
                    <a:cubicBezTo>
                      <a:pt x="16034" y="20629"/>
                      <a:pt x="15998" y="20504"/>
                      <a:pt x="15963" y="20361"/>
                    </a:cubicBezTo>
                    <a:lnTo>
                      <a:pt x="15963" y="20343"/>
                    </a:lnTo>
                    <a:cubicBezTo>
                      <a:pt x="15981" y="20343"/>
                      <a:pt x="15963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38" y="20486"/>
                    </a:moveTo>
                    <a:cubicBezTo>
                      <a:pt x="16392" y="20540"/>
                      <a:pt x="16428" y="20594"/>
                      <a:pt x="16482" y="20647"/>
                    </a:cubicBezTo>
                    <a:cubicBezTo>
                      <a:pt x="16517" y="20737"/>
                      <a:pt x="16535" y="20844"/>
                      <a:pt x="16535" y="20952"/>
                    </a:cubicBezTo>
                    <a:cubicBezTo>
                      <a:pt x="16482" y="20880"/>
                      <a:pt x="16428" y="20808"/>
                      <a:pt x="16392" y="20737"/>
                    </a:cubicBezTo>
                    <a:cubicBezTo>
                      <a:pt x="16356" y="20647"/>
                      <a:pt x="16338" y="20576"/>
                      <a:pt x="16303" y="20504"/>
                    </a:cubicBezTo>
                    <a:cubicBezTo>
                      <a:pt x="16321" y="20504"/>
                      <a:pt x="16338" y="20504"/>
                      <a:pt x="16338" y="20486"/>
                    </a:cubicBezTo>
                    <a:close/>
                    <a:moveTo>
                      <a:pt x="12151" y="14008"/>
                    </a:moveTo>
                    <a:cubicBezTo>
                      <a:pt x="12169" y="14062"/>
                      <a:pt x="12187" y="14116"/>
                      <a:pt x="12205" y="14169"/>
                    </a:cubicBezTo>
                    <a:cubicBezTo>
                      <a:pt x="12258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3" y="17739"/>
                    </a:cubicBezTo>
                    <a:cubicBezTo>
                      <a:pt x="12406" y="17739"/>
                      <a:pt x="12419" y="17730"/>
                      <a:pt x="12419" y="17713"/>
                    </a:cubicBezTo>
                    <a:cubicBezTo>
                      <a:pt x="12527" y="16693"/>
                      <a:pt x="12509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8" y="15261"/>
                      <a:pt x="12688" y="15565"/>
                    </a:cubicBezTo>
                    <a:cubicBezTo>
                      <a:pt x="12688" y="15583"/>
                      <a:pt x="12688" y="15601"/>
                      <a:pt x="12688" y="15601"/>
                    </a:cubicBezTo>
                    <a:cubicBezTo>
                      <a:pt x="12938" y="16800"/>
                      <a:pt x="13046" y="17891"/>
                      <a:pt x="12777" y="19090"/>
                    </a:cubicBezTo>
                    <a:cubicBezTo>
                      <a:pt x="12634" y="19753"/>
                      <a:pt x="12402" y="20379"/>
                      <a:pt x="12223" y="21005"/>
                    </a:cubicBezTo>
                    <a:cubicBezTo>
                      <a:pt x="12187" y="20164"/>
                      <a:pt x="11972" y="19287"/>
                      <a:pt x="11972" y="18464"/>
                    </a:cubicBezTo>
                    <a:cubicBezTo>
                      <a:pt x="11990" y="16979"/>
                      <a:pt x="12079" y="15494"/>
                      <a:pt x="12151" y="14008"/>
                    </a:cubicBezTo>
                    <a:close/>
                    <a:moveTo>
                      <a:pt x="16840" y="20558"/>
                    </a:moveTo>
                    <a:cubicBezTo>
                      <a:pt x="16933" y="20598"/>
                      <a:pt x="17038" y="20618"/>
                      <a:pt x="17144" y="20618"/>
                    </a:cubicBezTo>
                    <a:cubicBezTo>
                      <a:pt x="17180" y="20618"/>
                      <a:pt x="17215" y="20616"/>
                      <a:pt x="17251" y="20612"/>
                    </a:cubicBezTo>
                    <a:cubicBezTo>
                      <a:pt x="17269" y="20612"/>
                      <a:pt x="17305" y="20594"/>
                      <a:pt x="17305" y="20576"/>
                    </a:cubicBezTo>
                    <a:cubicBezTo>
                      <a:pt x="17466" y="20647"/>
                      <a:pt x="17663" y="20683"/>
                      <a:pt x="17842" y="20701"/>
                    </a:cubicBezTo>
                    <a:cubicBezTo>
                      <a:pt x="17985" y="20773"/>
                      <a:pt x="18146" y="20826"/>
                      <a:pt x="18289" y="20898"/>
                    </a:cubicBezTo>
                    <a:cubicBezTo>
                      <a:pt x="18468" y="20969"/>
                      <a:pt x="18629" y="21077"/>
                      <a:pt x="18772" y="21202"/>
                    </a:cubicBezTo>
                    <a:cubicBezTo>
                      <a:pt x="19041" y="21363"/>
                      <a:pt x="18933" y="21793"/>
                      <a:pt x="18611" y="21793"/>
                    </a:cubicBezTo>
                    <a:cubicBezTo>
                      <a:pt x="18585" y="21796"/>
                      <a:pt x="18559" y="21798"/>
                      <a:pt x="18533" y="21798"/>
                    </a:cubicBezTo>
                    <a:cubicBezTo>
                      <a:pt x="18144" y="21798"/>
                      <a:pt x="17734" y="21438"/>
                      <a:pt x="17466" y="21220"/>
                    </a:cubicBezTo>
                    <a:cubicBezTo>
                      <a:pt x="17430" y="21202"/>
                      <a:pt x="17412" y="21166"/>
                      <a:pt x="17394" y="21148"/>
                    </a:cubicBezTo>
                    <a:cubicBezTo>
                      <a:pt x="17287" y="20969"/>
                      <a:pt x="17144" y="20808"/>
                      <a:pt x="16965" y="20719"/>
                    </a:cubicBezTo>
                    <a:lnTo>
                      <a:pt x="16893" y="20629"/>
                    </a:lnTo>
                    <a:cubicBezTo>
                      <a:pt x="16875" y="20612"/>
                      <a:pt x="16857" y="20594"/>
                      <a:pt x="16840" y="20558"/>
                    </a:cubicBezTo>
                    <a:close/>
                    <a:moveTo>
                      <a:pt x="9252" y="14456"/>
                    </a:moveTo>
                    <a:lnTo>
                      <a:pt x="9252" y="14456"/>
                    </a:lnTo>
                    <a:cubicBezTo>
                      <a:pt x="9216" y="14742"/>
                      <a:pt x="9163" y="15010"/>
                      <a:pt x="9127" y="15297"/>
                    </a:cubicBezTo>
                    <a:cubicBezTo>
                      <a:pt x="8912" y="15887"/>
                      <a:pt x="8661" y="16460"/>
                      <a:pt x="8339" y="16997"/>
                    </a:cubicBezTo>
                    <a:cubicBezTo>
                      <a:pt x="7677" y="18142"/>
                      <a:pt x="6747" y="19144"/>
                      <a:pt x="6174" y="20361"/>
                    </a:cubicBezTo>
                    <a:cubicBezTo>
                      <a:pt x="6161" y="20386"/>
                      <a:pt x="6185" y="20412"/>
                      <a:pt x="6212" y="20412"/>
                    </a:cubicBezTo>
                    <a:cubicBezTo>
                      <a:pt x="6223" y="20412"/>
                      <a:pt x="6235" y="20407"/>
                      <a:pt x="6246" y="20397"/>
                    </a:cubicBezTo>
                    <a:cubicBezTo>
                      <a:pt x="6944" y="19269"/>
                      <a:pt x="7713" y="18178"/>
                      <a:pt x="8447" y="17068"/>
                    </a:cubicBezTo>
                    <a:cubicBezTo>
                      <a:pt x="8679" y="16693"/>
                      <a:pt x="8876" y="16281"/>
                      <a:pt x="9019" y="15869"/>
                    </a:cubicBezTo>
                    <a:lnTo>
                      <a:pt x="9019" y="15869"/>
                    </a:lnTo>
                    <a:cubicBezTo>
                      <a:pt x="8966" y="16245"/>
                      <a:pt x="8894" y="16621"/>
                      <a:pt x="8823" y="16997"/>
                    </a:cubicBezTo>
                    <a:cubicBezTo>
                      <a:pt x="8071" y="19108"/>
                      <a:pt x="6621" y="21059"/>
                      <a:pt x="4510" y="21811"/>
                    </a:cubicBezTo>
                    <a:cubicBezTo>
                      <a:pt x="4510" y="21811"/>
                      <a:pt x="5172" y="20289"/>
                      <a:pt x="5279" y="20110"/>
                    </a:cubicBezTo>
                    <a:cubicBezTo>
                      <a:pt x="5709" y="19377"/>
                      <a:pt x="6192" y="18661"/>
                      <a:pt x="6693" y="17963"/>
                    </a:cubicBezTo>
                    <a:cubicBezTo>
                      <a:pt x="7552" y="16782"/>
                      <a:pt x="8357" y="15583"/>
                      <a:pt x="9252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75" y="21220"/>
                      <a:pt x="13332" y="21578"/>
                      <a:pt x="13153" y="21918"/>
                    </a:cubicBezTo>
                    <a:cubicBezTo>
                      <a:pt x="13153" y="21524"/>
                      <a:pt x="13404" y="21166"/>
                      <a:pt x="13601" y="20790"/>
                    </a:cubicBezTo>
                    <a:close/>
                    <a:moveTo>
                      <a:pt x="8196" y="21130"/>
                    </a:moveTo>
                    <a:lnTo>
                      <a:pt x="8196" y="21130"/>
                    </a:lnTo>
                    <a:cubicBezTo>
                      <a:pt x="8321" y="21399"/>
                      <a:pt x="8411" y="21703"/>
                      <a:pt x="8447" y="22007"/>
                    </a:cubicBezTo>
                    <a:cubicBezTo>
                      <a:pt x="8286" y="21739"/>
                      <a:pt x="8214" y="21435"/>
                      <a:pt x="8196" y="21130"/>
                    </a:cubicBezTo>
                    <a:close/>
                    <a:moveTo>
                      <a:pt x="15820" y="20808"/>
                    </a:moveTo>
                    <a:cubicBezTo>
                      <a:pt x="15837" y="20934"/>
                      <a:pt x="15855" y="21059"/>
                      <a:pt x="15873" y="21184"/>
                    </a:cubicBezTo>
                    <a:cubicBezTo>
                      <a:pt x="15873" y="21224"/>
                      <a:pt x="15903" y="21245"/>
                      <a:pt x="15934" y="21245"/>
                    </a:cubicBezTo>
                    <a:cubicBezTo>
                      <a:pt x="15944" y="21245"/>
                      <a:pt x="15954" y="21242"/>
                      <a:pt x="15963" y="21238"/>
                    </a:cubicBezTo>
                    <a:lnTo>
                      <a:pt x="15963" y="21238"/>
                    </a:lnTo>
                    <a:cubicBezTo>
                      <a:pt x="15927" y="21453"/>
                      <a:pt x="15909" y="21685"/>
                      <a:pt x="15891" y="21900"/>
                    </a:cubicBezTo>
                    <a:cubicBezTo>
                      <a:pt x="15712" y="22079"/>
                      <a:pt x="15587" y="22294"/>
                      <a:pt x="15515" y="22526"/>
                    </a:cubicBezTo>
                    <a:cubicBezTo>
                      <a:pt x="15390" y="21972"/>
                      <a:pt x="15623" y="21363"/>
                      <a:pt x="15820" y="20808"/>
                    </a:cubicBezTo>
                    <a:close/>
                    <a:moveTo>
                      <a:pt x="16678" y="20808"/>
                    </a:moveTo>
                    <a:lnTo>
                      <a:pt x="16678" y="20808"/>
                    </a:lnTo>
                    <a:cubicBezTo>
                      <a:pt x="16750" y="20862"/>
                      <a:pt x="16822" y="20916"/>
                      <a:pt x="16893" y="20969"/>
                    </a:cubicBezTo>
                    <a:cubicBezTo>
                      <a:pt x="17036" y="21113"/>
                      <a:pt x="17215" y="21256"/>
                      <a:pt x="17376" y="21381"/>
                    </a:cubicBezTo>
                    <a:cubicBezTo>
                      <a:pt x="17448" y="21506"/>
                      <a:pt x="17484" y="21614"/>
                      <a:pt x="17520" y="21685"/>
                    </a:cubicBezTo>
                    <a:cubicBezTo>
                      <a:pt x="17716" y="22025"/>
                      <a:pt x="17842" y="22401"/>
                      <a:pt x="17877" y="22795"/>
                    </a:cubicBezTo>
                    <a:lnTo>
                      <a:pt x="17895" y="22813"/>
                    </a:lnTo>
                    <a:cubicBezTo>
                      <a:pt x="17484" y="22580"/>
                      <a:pt x="17126" y="22276"/>
                      <a:pt x="16857" y="21918"/>
                    </a:cubicBezTo>
                    <a:cubicBezTo>
                      <a:pt x="16786" y="21793"/>
                      <a:pt x="16714" y="21685"/>
                      <a:pt x="16661" y="21560"/>
                    </a:cubicBezTo>
                    <a:cubicBezTo>
                      <a:pt x="16625" y="21417"/>
                      <a:pt x="16571" y="21274"/>
                      <a:pt x="16517" y="21148"/>
                    </a:cubicBezTo>
                    <a:lnTo>
                      <a:pt x="16517" y="21148"/>
                    </a:lnTo>
                    <a:lnTo>
                      <a:pt x="16553" y="21184"/>
                    </a:lnTo>
                    <a:cubicBezTo>
                      <a:pt x="16565" y="21202"/>
                      <a:pt x="16583" y="21210"/>
                      <a:pt x="16602" y="21210"/>
                    </a:cubicBezTo>
                    <a:cubicBezTo>
                      <a:pt x="16639" y="21210"/>
                      <a:pt x="16678" y="21178"/>
                      <a:pt x="16678" y="21130"/>
                    </a:cubicBezTo>
                    <a:cubicBezTo>
                      <a:pt x="16696" y="21023"/>
                      <a:pt x="16696" y="20916"/>
                      <a:pt x="16678" y="20808"/>
                    </a:cubicBezTo>
                    <a:close/>
                    <a:moveTo>
                      <a:pt x="16303" y="21113"/>
                    </a:moveTo>
                    <a:cubicBezTo>
                      <a:pt x="16356" y="21327"/>
                      <a:pt x="16428" y="21506"/>
                      <a:pt x="16535" y="21685"/>
                    </a:cubicBezTo>
                    <a:cubicBezTo>
                      <a:pt x="16607" y="22097"/>
                      <a:pt x="16535" y="22508"/>
                      <a:pt x="16356" y="22866"/>
                    </a:cubicBezTo>
                    <a:cubicBezTo>
                      <a:pt x="16282" y="22995"/>
                      <a:pt x="16175" y="23129"/>
                      <a:pt x="16105" y="23129"/>
                    </a:cubicBezTo>
                    <a:cubicBezTo>
                      <a:pt x="16058" y="23129"/>
                      <a:pt x="16027" y="23068"/>
                      <a:pt x="16034" y="22902"/>
                    </a:cubicBezTo>
                    <a:cubicBezTo>
                      <a:pt x="16034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60" y="21184"/>
                    </a:cubicBezTo>
                    <a:lnTo>
                      <a:pt x="16177" y="21202"/>
                    </a:lnTo>
                    <a:cubicBezTo>
                      <a:pt x="16187" y="21212"/>
                      <a:pt x="16202" y="21216"/>
                      <a:pt x="16217" y="21216"/>
                    </a:cubicBezTo>
                    <a:cubicBezTo>
                      <a:pt x="16256" y="21216"/>
                      <a:pt x="16303" y="21187"/>
                      <a:pt x="16303" y="21148"/>
                    </a:cubicBezTo>
                    <a:lnTo>
                      <a:pt x="16303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8" y="22669"/>
                    </a:lnTo>
                    <a:lnTo>
                      <a:pt x="7480" y="22687"/>
                    </a:lnTo>
                    <a:cubicBezTo>
                      <a:pt x="7445" y="22705"/>
                      <a:pt x="7445" y="22741"/>
                      <a:pt x="7462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44" y="23081"/>
                      <a:pt x="7212" y="22831"/>
                      <a:pt x="7516" y="22652"/>
                    </a:cubicBezTo>
                    <a:close/>
                    <a:moveTo>
                      <a:pt x="7158" y="24352"/>
                    </a:moveTo>
                    <a:cubicBezTo>
                      <a:pt x="7194" y="24495"/>
                      <a:pt x="7248" y="24620"/>
                      <a:pt x="7284" y="24763"/>
                    </a:cubicBezTo>
                    <a:lnTo>
                      <a:pt x="7212" y="24763"/>
                    </a:lnTo>
                    <a:cubicBezTo>
                      <a:pt x="7176" y="24674"/>
                      <a:pt x="7158" y="24566"/>
                      <a:pt x="7122" y="24477"/>
                    </a:cubicBezTo>
                    <a:lnTo>
                      <a:pt x="7158" y="24352"/>
                    </a:lnTo>
                    <a:close/>
                    <a:moveTo>
                      <a:pt x="6102" y="24924"/>
                    </a:moveTo>
                    <a:cubicBezTo>
                      <a:pt x="6085" y="24960"/>
                      <a:pt x="6049" y="25014"/>
                      <a:pt x="6031" y="25050"/>
                    </a:cubicBezTo>
                    <a:cubicBezTo>
                      <a:pt x="6013" y="25085"/>
                      <a:pt x="6031" y="25121"/>
                      <a:pt x="6067" y="25139"/>
                    </a:cubicBezTo>
                    <a:cubicBezTo>
                      <a:pt x="5583" y="25228"/>
                      <a:pt x="5100" y="25390"/>
                      <a:pt x="4617" y="25533"/>
                    </a:cubicBezTo>
                    <a:cubicBezTo>
                      <a:pt x="5047" y="25211"/>
                      <a:pt x="5566" y="24996"/>
                      <a:pt x="6102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68" y="25175"/>
                      <a:pt x="11543" y="25497"/>
                      <a:pt x="11364" y="25765"/>
                    </a:cubicBezTo>
                    <a:cubicBezTo>
                      <a:pt x="11382" y="25586"/>
                      <a:pt x="11435" y="25407"/>
                      <a:pt x="11507" y="25246"/>
                    </a:cubicBezTo>
                    <a:cubicBezTo>
                      <a:pt x="11560" y="25085"/>
                      <a:pt x="11632" y="24942"/>
                      <a:pt x="11704" y="24799"/>
                    </a:cubicBezTo>
                    <a:close/>
                    <a:moveTo>
                      <a:pt x="7427" y="24924"/>
                    </a:moveTo>
                    <a:cubicBezTo>
                      <a:pt x="8089" y="25085"/>
                      <a:pt x="8626" y="25551"/>
                      <a:pt x="8840" y="26195"/>
                    </a:cubicBezTo>
                    <a:cubicBezTo>
                      <a:pt x="8910" y="26403"/>
                      <a:pt x="8893" y="26482"/>
                      <a:pt x="8757" y="26482"/>
                    </a:cubicBezTo>
                    <a:cubicBezTo>
                      <a:pt x="8718" y="26482"/>
                      <a:pt x="8668" y="26475"/>
                      <a:pt x="8608" y="26463"/>
                    </a:cubicBezTo>
                    <a:cubicBezTo>
                      <a:pt x="8411" y="26410"/>
                      <a:pt x="8250" y="26320"/>
                      <a:pt x="8107" y="26195"/>
                    </a:cubicBezTo>
                    <a:cubicBezTo>
                      <a:pt x="7999" y="26105"/>
                      <a:pt x="7892" y="25998"/>
                      <a:pt x="7802" y="25891"/>
                    </a:cubicBezTo>
                    <a:cubicBezTo>
                      <a:pt x="7731" y="25712"/>
                      <a:pt x="7641" y="25551"/>
                      <a:pt x="7534" y="25390"/>
                    </a:cubicBezTo>
                    <a:cubicBezTo>
                      <a:pt x="7516" y="25228"/>
                      <a:pt x="7480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3" y="24978"/>
                    </a:lnTo>
                    <a:cubicBezTo>
                      <a:pt x="6657" y="25032"/>
                      <a:pt x="6621" y="25103"/>
                      <a:pt x="6604" y="25175"/>
                    </a:cubicBezTo>
                    <a:cubicBezTo>
                      <a:pt x="6299" y="25443"/>
                      <a:pt x="6049" y="25783"/>
                      <a:pt x="5888" y="26159"/>
                    </a:cubicBezTo>
                    <a:cubicBezTo>
                      <a:pt x="5512" y="26606"/>
                      <a:pt x="5047" y="26964"/>
                      <a:pt x="4438" y="27000"/>
                    </a:cubicBezTo>
                    <a:cubicBezTo>
                      <a:pt x="4707" y="26571"/>
                      <a:pt x="5047" y="26177"/>
                      <a:pt x="5422" y="25837"/>
                    </a:cubicBezTo>
                    <a:cubicBezTo>
                      <a:pt x="5655" y="25640"/>
                      <a:pt x="5888" y="25479"/>
                      <a:pt x="6120" y="25300"/>
                    </a:cubicBezTo>
                    <a:lnTo>
                      <a:pt x="6442" y="25175"/>
                    </a:lnTo>
                    <a:cubicBezTo>
                      <a:pt x="6478" y="25157"/>
                      <a:pt x="6478" y="25067"/>
                      <a:pt x="6442" y="25067"/>
                    </a:cubicBezTo>
                    <a:cubicBezTo>
                      <a:pt x="6496" y="25032"/>
                      <a:pt x="6550" y="24996"/>
                      <a:pt x="6586" y="24942"/>
                    </a:cubicBezTo>
                    <a:close/>
                    <a:moveTo>
                      <a:pt x="13243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8" y="26785"/>
                      <a:pt x="13225" y="26553"/>
                      <a:pt x="13243" y="26320"/>
                    </a:cubicBezTo>
                    <a:close/>
                    <a:moveTo>
                      <a:pt x="9986" y="8765"/>
                    </a:moveTo>
                    <a:cubicBezTo>
                      <a:pt x="10433" y="10554"/>
                      <a:pt x="11417" y="12290"/>
                      <a:pt x="12079" y="13937"/>
                    </a:cubicBezTo>
                    <a:cubicBezTo>
                      <a:pt x="12074" y="13931"/>
                      <a:pt x="12069" y="13929"/>
                      <a:pt x="12064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11" y="16084"/>
                      <a:pt x="11811" y="17140"/>
                    </a:cubicBezTo>
                    <a:cubicBezTo>
                      <a:pt x="11793" y="18321"/>
                      <a:pt x="11722" y="19502"/>
                      <a:pt x="11936" y="20683"/>
                    </a:cubicBezTo>
                    <a:cubicBezTo>
                      <a:pt x="11900" y="20969"/>
                      <a:pt x="11954" y="21238"/>
                      <a:pt x="12079" y="21488"/>
                    </a:cubicBezTo>
                    <a:cubicBezTo>
                      <a:pt x="12044" y="21685"/>
                      <a:pt x="11990" y="21882"/>
                      <a:pt x="11972" y="22061"/>
                    </a:cubicBezTo>
                    <a:cubicBezTo>
                      <a:pt x="11961" y="22127"/>
                      <a:pt x="12011" y="22173"/>
                      <a:pt x="12060" y="22173"/>
                    </a:cubicBezTo>
                    <a:cubicBezTo>
                      <a:pt x="12090" y="22173"/>
                      <a:pt x="12119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8" y="21399"/>
                      <a:pt x="12330" y="21113"/>
                      <a:pt x="12419" y="20844"/>
                    </a:cubicBezTo>
                    <a:cubicBezTo>
                      <a:pt x="12616" y="20128"/>
                      <a:pt x="12867" y="19448"/>
                      <a:pt x="13028" y="18733"/>
                    </a:cubicBezTo>
                    <a:cubicBezTo>
                      <a:pt x="13135" y="18088"/>
                      <a:pt x="13153" y="17444"/>
                      <a:pt x="13028" y="16800"/>
                    </a:cubicBezTo>
                    <a:lnTo>
                      <a:pt x="13028" y="16800"/>
                    </a:lnTo>
                    <a:cubicBezTo>
                      <a:pt x="13332" y="17999"/>
                      <a:pt x="13511" y="19216"/>
                      <a:pt x="13583" y="20433"/>
                    </a:cubicBezTo>
                    <a:cubicBezTo>
                      <a:pt x="13422" y="20701"/>
                      <a:pt x="13296" y="20987"/>
                      <a:pt x="13171" y="21292"/>
                    </a:cubicBezTo>
                    <a:cubicBezTo>
                      <a:pt x="13028" y="21560"/>
                      <a:pt x="12974" y="21882"/>
                      <a:pt x="13028" y="22204"/>
                    </a:cubicBezTo>
                    <a:cubicBezTo>
                      <a:pt x="13047" y="22243"/>
                      <a:pt x="13082" y="22260"/>
                      <a:pt x="13115" y="22260"/>
                    </a:cubicBezTo>
                    <a:cubicBezTo>
                      <a:pt x="13144" y="22260"/>
                      <a:pt x="13172" y="22247"/>
                      <a:pt x="13189" y="22222"/>
                    </a:cubicBezTo>
                    <a:cubicBezTo>
                      <a:pt x="13386" y="21954"/>
                      <a:pt x="13529" y="21667"/>
                      <a:pt x="13618" y="21363"/>
                    </a:cubicBezTo>
                    <a:lnTo>
                      <a:pt x="13618" y="21363"/>
                    </a:lnTo>
                    <a:cubicBezTo>
                      <a:pt x="13618" y="21775"/>
                      <a:pt x="13618" y="22186"/>
                      <a:pt x="13601" y="22598"/>
                    </a:cubicBezTo>
                    <a:cubicBezTo>
                      <a:pt x="13511" y="24155"/>
                      <a:pt x="13153" y="25694"/>
                      <a:pt x="12527" y="27125"/>
                    </a:cubicBezTo>
                    <a:cubicBezTo>
                      <a:pt x="12491" y="27000"/>
                      <a:pt x="12473" y="26893"/>
                      <a:pt x="12437" y="26767"/>
                    </a:cubicBezTo>
                    <a:cubicBezTo>
                      <a:pt x="12437" y="26751"/>
                      <a:pt x="12419" y="26743"/>
                      <a:pt x="12399" y="26743"/>
                    </a:cubicBezTo>
                    <a:cubicBezTo>
                      <a:pt x="12375" y="26743"/>
                      <a:pt x="12348" y="26756"/>
                      <a:pt x="12348" y="26785"/>
                    </a:cubicBezTo>
                    <a:cubicBezTo>
                      <a:pt x="12366" y="26964"/>
                      <a:pt x="12402" y="27143"/>
                      <a:pt x="12419" y="27322"/>
                    </a:cubicBezTo>
                    <a:cubicBezTo>
                      <a:pt x="12384" y="27394"/>
                      <a:pt x="12366" y="27465"/>
                      <a:pt x="12330" y="27537"/>
                    </a:cubicBezTo>
                    <a:cubicBezTo>
                      <a:pt x="12187" y="26481"/>
                      <a:pt x="12044" y="25425"/>
                      <a:pt x="11900" y="24370"/>
                    </a:cubicBezTo>
                    <a:cubicBezTo>
                      <a:pt x="11578" y="22079"/>
                      <a:pt x="11220" y="19788"/>
                      <a:pt x="10863" y="17498"/>
                    </a:cubicBezTo>
                    <a:cubicBezTo>
                      <a:pt x="10880" y="17480"/>
                      <a:pt x="10863" y="17462"/>
                      <a:pt x="10863" y="17462"/>
                    </a:cubicBezTo>
                    <a:cubicBezTo>
                      <a:pt x="10737" y="16585"/>
                      <a:pt x="10594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292" y="15583"/>
                    </a:cubicBezTo>
                    <a:cubicBezTo>
                      <a:pt x="11346" y="15583"/>
                      <a:pt x="11399" y="15547"/>
                      <a:pt x="11399" y="15494"/>
                    </a:cubicBezTo>
                    <a:cubicBezTo>
                      <a:pt x="11382" y="14921"/>
                      <a:pt x="10970" y="14420"/>
                      <a:pt x="10415" y="14277"/>
                    </a:cubicBezTo>
                    <a:cubicBezTo>
                      <a:pt x="10326" y="13561"/>
                      <a:pt x="10236" y="12845"/>
                      <a:pt x="10165" y="12111"/>
                    </a:cubicBezTo>
                    <a:cubicBezTo>
                      <a:pt x="10039" y="11002"/>
                      <a:pt x="9986" y="9874"/>
                      <a:pt x="9986" y="8765"/>
                    </a:cubicBezTo>
                    <a:close/>
                    <a:moveTo>
                      <a:pt x="13976" y="22473"/>
                    </a:moveTo>
                    <a:cubicBezTo>
                      <a:pt x="14459" y="24155"/>
                      <a:pt x="14656" y="25891"/>
                      <a:pt x="14352" y="27644"/>
                    </a:cubicBezTo>
                    <a:cubicBezTo>
                      <a:pt x="14352" y="27644"/>
                      <a:pt x="14084" y="26839"/>
                      <a:pt x="14084" y="26821"/>
                    </a:cubicBezTo>
                    <a:cubicBezTo>
                      <a:pt x="13923" y="26249"/>
                      <a:pt x="13851" y="25658"/>
                      <a:pt x="13851" y="25050"/>
                    </a:cubicBezTo>
                    <a:cubicBezTo>
                      <a:pt x="13833" y="24298"/>
                      <a:pt x="13869" y="23546"/>
                      <a:pt x="13941" y="22813"/>
                    </a:cubicBezTo>
                    <a:cubicBezTo>
                      <a:pt x="14048" y="23600"/>
                      <a:pt x="14119" y="24405"/>
                      <a:pt x="14137" y="25211"/>
                    </a:cubicBezTo>
                    <a:cubicBezTo>
                      <a:pt x="14137" y="25237"/>
                      <a:pt x="14164" y="25251"/>
                      <a:pt x="14191" y="25251"/>
                    </a:cubicBezTo>
                    <a:cubicBezTo>
                      <a:pt x="14218" y="25251"/>
                      <a:pt x="14245" y="25237"/>
                      <a:pt x="14245" y="25211"/>
                    </a:cubicBezTo>
                    <a:cubicBezTo>
                      <a:pt x="14263" y="24298"/>
                      <a:pt x="14155" y="23403"/>
                      <a:pt x="13976" y="22526"/>
                    </a:cubicBezTo>
                    <a:cubicBezTo>
                      <a:pt x="13976" y="22526"/>
                      <a:pt x="13976" y="22526"/>
                      <a:pt x="13976" y="22508"/>
                    </a:cubicBezTo>
                    <a:lnTo>
                      <a:pt x="13976" y="22473"/>
                    </a:lnTo>
                    <a:close/>
                    <a:moveTo>
                      <a:pt x="7140" y="25175"/>
                    </a:moveTo>
                    <a:lnTo>
                      <a:pt x="7140" y="25175"/>
                    </a:lnTo>
                    <a:cubicBezTo>
                      <a:pt x="7212" y="25246"/>
                      <a:pt x="7284" y="25318"/>
                      <a:pt x="7337" y="25407"/>
                    </a:cubicBezTo>
                    <a:lnTo>
                      <a:pt x="7337" y="25425"/>
                    </a:lnTo>
                    <a:cubicBezTo>
                      <a:pt x="7409" y="25694"/>
                      <a:pt x="7552" y="25944"/>
                      <a:pt x="7767" y="26123"/>
                    </a:cubicBezTo>
                    <a:lnTo>
                      <a:pt x="7767" y="26159"/>
                    </a:lnTo>
                    <a:cubicBezTo>
                      <a:pt x="7928" y="26535"/>
                      <a:pt x="8035" y="26929"/>
                      <a:pt x="8089" y="27340"/>
                    </a:cubicBezTo>
                    <a:cubicBezTo>
                      <a:pt x="8104" y="27464"/>
                      <a:pt x="8120" y="27951"/>
                      <a:pt x="7879" y="27951"/>
                    </a:cubicBezTo>
                    <a:cubicBezTo>
                      <a:pt x="7842" y="27951"/>
                      <a:pt x="7799" y="27939"/>
                      <a:pt x="7749" y="27913"/>
                    </a:cubicBezTo>
                    <a:cubicBezTo>
                      <a:pt x="7391" y="27734"/>
                      <a:pt x="7140" y="27412"/>
                      <a:pt x="7015" y="27036"/>
                    </a:cubicBezTo>
                    <a:cubicBezTo>
                      <a:pt x="6961" y="26875"/>
                      <a:pt x="6926" y="26696"/>
                      <a:pt x="6908" y="26535"/>
                    </a:cubicBezTo>
                    <a:cubicBezTo>
                      <a:pt x="6961" y="26266"/>
                      <a:pt x="6979" y="25980"/>
                      <a:pt x="6979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51" y="25712"/>
                      <a:pt x="7105" y="25837"/>
                      <a:pt x="7158" y="25962"/>
                    </a:cubicBezTo>
                    <a:cubicBezTo>
                      <a:pt x="7172" y="25983"/>
                      <a:pt x="7195" y="25993"/>
                      <a:pt x="7217" y="25993"/>
                    </a:cubicBezTo>
                    <a:cubicBezTo>
                      <a:pt x="7251" y="25993"/>
                      <a:pt x="7284" y="25970"/>
                      <a:pt x="7284" y="25926"/>
                    </a:cubicBezTo>
                    <a:cubicBezTo>
                      <a:pt x="7248" y="25676"/>
                      <a:pt x="7212" y="25425"/>
                      <a:pt x="7140" y="25175"/>
                    </a:cubicBezTo>
                    <a:close/>
                    <a:moveTo>
                      <a:pt x="6514" y="25515"/>
                    </a:moveTo>
                    <a:cubicBezTo>
                      <a:pt x="6514" y="25568"/>
                      <a:pt x="6496" y="25586"/>
                      <a:pt x="6496" y="25622"/>
                    </a:cubicBezTo>
                    <a:cubicBezTo>
                      <a:pt x="6496" y="25683"/>
                      <a:pt x="6545" y="25727"/>
                      <a:pt x="6599" y="25727"/>
                    </a:cubicBezTo>
                    <a:cubicBezTo>
                      <a:pt x="6625" y="25727"/>
                      <a:pt x="6652" y="25717"/>
                      <a:pt x="6675" y="25694"/>
                    </a:cubicBezTo>
                    <a:lnTo>
                      <a:pt x="6729" y="25640"/>
                    </a:lnTo>
                    <a:lnTo>
                      <a:pt x="6729" y="25640"/>
                    </a:lnTo>
                    <a:cubicBezTo>
                      <a:pt x="6711" y="25712"/>
                      <a:pt x="6711" y="25765"/>
                      <a:pt x="6729" y="25837"/>
                    </a:cubicBezTo>
                    <a:cubicBezTo>
                      <a:pt x="6729" y="25855"/>
                      <a:pt x="6729" y="25891"/>
                      <a:pt x="6747" y="25908"/>
                    </a:cubicBezTo>
                    <a:cubicBezTo>
                      <a:pt x="6729" y="26123"/>
                      <a:pt x="6729" y="26356"/>
                      <a:pt x="6747" y="26589"/>
                    </a:cubicBezTo>
                    <a:cubicBezTo>
                      <a:pt x="6621" y="27107"/>
                      <a:pt x="6371" y="27573"/>
                      <a:pt x="6013" y="27984"/>
                    </a:cubicBezTo>
                    <a:cubicBezTo>
                      <a:pt x="6005" y="27992"/>
                      <a:pt x="5997" y="27996"/>
                      <a:pt x="5989" y="27996"/>
                    </a:cubicBezTo>
                    <a:cubicBezTo>
                      <a:pt x="5878" y="27996"/>
                      <a:pt x="5774" y="27280"/>
                      <a:pt x="5779" y="27280"/>
                    </a:cubicBezTo>
                    <a:lnTo>
                      <a:pt x="5779" y="27280"/>
                    </a:lnTo>
                    <a:cubicBezTo>
                      <a:pt x="5779" y="27280"/>
                      <a:pt x="5779" y="27282"/>
                      <a:pt x="5780" y="27286"/>
                    </a:cubicBezTo>
                    <a:cubicBezTo>
                      <a:pt x="5780" y="26929"/>
                      <a:pt x="5870" y="26571"/>
                      <a:pt x="6013" y="26266"/>
                    </a:cubicBezTo>
                    <a:cubicBezTo>
                      <a:pt x="6138" y="25998"/>
                      <a:pt x="6317" y="25747"/>
                      <a:pt x="6514" y="25515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1" y="29953"/>
                      <a:pt x="14102" y="30132"/>
                      <a:pt x="14281" y="30346"/>
                    </a:cubicBezTo>
                    <a:cubicBezTo>
                      <a:pt x="13994" y="30275"/>
                      <a:pt x="13815" y="30042"/>
                      <a:pt x="13583" y="29881"/>
                    </a:cubicBezTo>
                    <a:close/>
                    <a:moveTo>
                      <a:pt x="12455" y="31205"/>
                    </a:moveTo>
                    <a:cubicBezTo>
                      <a:pt x="12473" y="31331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19" y="31778"/>
                      <a:pt x="12348" y="31939"/>
                      <a:pt x="12240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495" y="32512"/>
                    </a:moveTo>
                    <a:cubicBezTo>
                      <a:pt x="14585" y="32780"/>
                      <a:pt x="14621" y="33049"/>
                      <a:pt x="14585" y="33317"/>
                    </a:cubicBezTo>
                    <a:cubicBezTo>
                      <a:pt x="14459" y="33067"/>
                      <a:pt x="14442" y="32798"/>
                      <a:pt x="14495" y="32530"/>
                    </a:cubicBezTo>
                    <a:lnTo>
                      <a:pt x="14495" y="32512"/>
                    </a:ln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64" y="33926"/>
                      <a:pt x="13171" y="34266"/>
                      <a:pt x="13243" y="34606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3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26" y="35196"/>
                      <a:pt x="5136" y="35268"/>
                      <a:pt x="5047" y="35339"/>
                    </a:cubicBezTo>
                    <a:lnTo>
                      <a:pt x="4921" y="35321"/>
                    </a:lnTo>
                    <a:cubicBezTo>
                      <a:pt x="4796" y="35321"/>
                      <a:pt x="4671" y="35268"/>
                      <a:pt x="4581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9"/>
                      <a:pt x="4814" y="35053"/>
                      <a:pt x="4903" y="35053"/>
                    </a:cubicBezTo>
                    <a:close/>
                    <a:moveTo>
                      <a:pt x="6496" y="34695"/>
                    </a:moveTo>
                    <a:lnTo>
                      <a:pt x="6496" y="34695"/>
                    </a:lnTo>
                    <a:cubicBezTo>
                      <a:pt x="6532" y="34999"/>
                      <a:pt x="6442" y="35321"/>
                      <a:pt x="6246" y="35554"/>
                    </a:cubicBezTo>
                    <a:cubicBezTo>
                      <a:pt x="6138" y="35232"/>
                      <a:pt x="6335" y="34963"/>
                      <a:pt x="6496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39"/>
                      <a:pt x="8661" y="35411"/>
                      <a:pt x="8608" y="35464"/>
                    </a:cubicBezTo>
                    <a:cubicBezTo>
                      <a:pt x="8554" y="35518"/>
                      <a:pt x="8483" y="35590"/>
                      <a:pt x="8411" y="35643"/>
                    </a:cubicBezTo>
                    <a:cubicBezTo>
                      <a:pt x="8447" y="35518"/>
                      <a:pt x="8518" y="35393"/>
                      <a:pt x="8608" y="35286"/>
                    </a:cubicBezTo>
                    <a:cubicBezTo>
                      <a:pt x="8661" y="35232"/>
                      <a:pt x="8697" y="35196"/>
                      <a:pt x="8751" y="35160"/>
                    </a:cubicBezTo>
                    <a:close/>
                    <a:moveTo>
                      <a:pt x="895" y="34319"/>
                    </a:moveTo>
                    <a:cubicBezTo>
                      <a:pt x="1879" y="34373"/>
                      <a:pt x="2613" y="35160"/>
                      <a:pt x="3132" y="35966"/>
                    </a:cubicBezTo>
                    <a:lnTo>
                      <a:pt x="3042" y="35948"/>
                    </a:lnTo>
                    <a:cubicBezTo>
                      <a:pt x="2649" y="35608"/>
                      <a:pt x="2166" y="35429"/>
                      <a:pt x="1647" y="35393"/>
                    </a:cubicBezTo>
                    <a:cubicBezTo>
                      <a:pt x="1342" y="35071"/>
                      <a:pt x="1074" y="34713"/>
                      <a:pt x="877" y="34319"/>
                    </a:cubicBezTo>
                    <a:close/>
                    <a:moveTo>
                      <a:pt x="1736" y="35608"/>
                    </a:moveTo>
                    <a:cubicBezTo>
                      <a:pt x="2130" y="35679"/>
                      <a:pt x="2523" y="35822"/>
                      <a:pt x="2863" y="36019"/>
                    </a:cubicBezTo>
                    <a:cubicBezTo>
                      <a:pt x="2846" y="36055"/>
                      <a:pt x="2846" y="36073"/>
                      <a:pt x="2863" y="36091"/>
                    </a:cubicBezTo>
                    <a:cubicBezTo>
                      <a:pt x="2577" y="36145"/>
                      <a:pt x="2291" y="36234"/>
                      <a:pt x="2022" y="36359"/>
                    </a:cubicBezTo>
                    <a:cubicBezTo>
                      <a:pt x="1891" y="36373"/>
                      <a:pt x="1755" y="36381"/>
                      <a:pt x="1619" y="36381"/>
                    </a:cubicBezTo>
                    <a:cubicBezTo>
                      <a:pt x="1049" y="36381"/>
                      <a:pt x="475" y="36245"/>
                      <a:pt x="215" y="35840"/>
                    </a:cubicBezTo>
                    <a:cubicBezTo>
                      <a:pt x="103" y="35672"/>
                      <a:pt x="1026" y="35613"/>
                      <a:pt x="1490" y="35613"/>
                    </a:cubicBezTo>
                    <a:cubicBezTo>
                      <a:pt x="1617" y="35613"/>
                      <a:pt x="1709" y="35618"/>
                      <a:pt x="1736" y="35626"/>
                    </a:cubicBezTo>
                    <a:lnTo>
                      <a:pt x="1736" y="35608"/>
                    </a:lnTo>
                    <a:close/>
                    <a:moveTo>
                      <a:pt x="15945" y="35572"/>
                    </a:moveTo>
                    <a:lnTo>
                      <a:pt x="15945" y="35572"/>
                    </a:lnTo>
                    <a:cubicBezTo>
                      <a:pt x="15963" y="35858"/>
                      <a:pt x="15927" y="36127"/>
                      <a:pt x="15820" y="36377"/>
                    </a:cubicBezTo>
                    <a:lnTo>
                      <a:pt x="15820" y="36395"/>
                    </a:lnTo>
                    <a:cubicBezTo>
                      <a:pt x="15802" y="36252"/>
                      <a:pt x="15820" y="36091"/>
                      <a:pt x="15837" y="35948"/>
                    </a:cubicBezTo>
                    <a:cubicBezTo>
                      <a:pt x="15873" y="35822"/>
                      <a:pt x="15909" y="35697"/>
                      <a:pt x="15945" y="35572"/>
                    </a:cubicBez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7"/>
                    </a:lnTo>
                    <a:cubicBezTo>
                      <a:pt x="3364" y="36502"/>
                      <a:pt x="3239" y="36538"/>
                      <a:pt x="3114" y="36574"/>
                    </a:cubicBezTo>
                    <a:cubicBezTo>
                      <a:pt x="3221" y="36502"/>
                      <a:pt x="3347" y="36449"/>
                      <a:pt x="3472" y="36395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0" y="36771"/>
                      <a:pt x="12348" y="37057"/>
                    </a:cubicBezTo>
                    <a:cubicBezTo>
                      <a:pt x="12366" y="36842"/>
                      <a:pt x="12419" y="36628"/>
                      <a:pt x="12509" y="36431"/>
                    </a:cubicBezTo>
                    <a:cubicBezTo>
                      <a:pt x="12563" y="36306"/>
                      <a:pt x="12634" y="36198"/>
                      <a:pt x="12724" y="36073"/>
                    </a:cubicBezTo>
                    <a:close/>
                    <a:moveTo>
                      <a:pt x="10326" y="31313"/>
                    </a:moveTo>
                    <a:lnTo>
                      <a:pt x="10326" y="31313"/>
                    </a:lnTo>
                    <a:cubicBezTo>
                      <a:pt x="10254" y="31939"/>
                      <a:pt x="10308" y="32583"/>
                      <a:pt x="10487" y="33210"/>
                    </a:cubicBezTo>
                    <a:cubicBezTo>
                      <a:pt x="10827" y="34498"/>
                      <a:pt x="10845" y="35679"/>
                      <a:pt x="10934" y="37003"/>
                    </a:cubicBezTo>
                    <a:cubicBezTo>
                      <a:pt x="10934" y="37182"/>
                      <a:pt x="10988" y="37343"/>
                      <a:pt x="11059" y="37487"/>
                    </a:cubicBezTo>
                    <a:cubicBezTo>
                      <a:pt x="10880" y="37200"/>
                      <a:pt x="10648" y="36932"/>
                      <a:pt x="10379" y="36699"/>
                    </a:cubicBezTo>
                    <a:cubicBezTo>
                      <a:pt x="9306" y="35590"/>
                      <a:pt x="9431" y="34033"/>
                      <a:pt x="9807" y="32655"/>
                    </a:cubicBezTo>
                    <a:cubicBezTo>
                      <a:pt x="9825" y="32637"/>
                      <a:pt x="9807" y="32601"/>
                      <a:pt x="9789" y="32601"/>
                    </a:cubicBezTo>
                    <a:cubicBezTo>
                      <a:pt x="9843" y="32476"/>
                      <a:pt x="9878" y="32333"/>
                      <a:pt x="9932" y="32208"/>
                    </a:cubicBezTo>
                    <a:lnTo>
                      <a:pt x="9932" y="32208"/>
                    </a:lnTo>
                    <a:cubicBezTo>
                      <a:pt x="9699" y="33478"/>
                      <a:pt x="9843" y="34802"/>
                      <a:pt x="10326" y="35983"/>
                    </a:cubicBezTo>
                    <a:cubicBezTo>
                      <a:pt x="10331" y="36000"/>
                      <a:pt x="10341" y="36007"/>
                      <a:pt x="10351" y="36007"/>
                    </a:cubicBezTo>
                    <a:cubicBezTo>
                      <a:pt x="10372" y="36007"/>
                      <a:pt x="10397" y="35978"/>
                      <a:pt x="10397" y="35966"/>
                    </a:cubicBezTo>
                    <a:cubicBezTo>
                      <a:pt x="10200" y="35232"/>
                      <a:pt x="10057" y="34462"/>
                      <a:pt x="9986" y="33693"/>
                    </a:cubicBezTo>
                    <a:cubicBezTo>
                      <a:pt x="9950" y="33067"/>
                      <a:pt x="10057" y="32458"/>
                      <a:pt x="10093" y="31832"/>
                    </a:cubicBezTo>
                    <a:cubicBezTo>
                      <a:pt x="10165" y="31653"/>
                      <a:pt x="10254" y="31474"/>
                      <a:pt x="10326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2" y="36384"/>
                      <a:pt x="2728" y="36384"/>
                    </a:cubicBezTo>
                    <a:cubicBezTo>
                      <a:pt x="2737" y="36384"/>
                      <a:pt x="2746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9"/>
                      <a:pt x="2756" y="36574"/>
                      <a:pt x="2667" y="36735"/>
                    </a:cubicBezTo>
                    <a:cubicBezTo>
                      <a:pt x="2631" y="36789"/>
                      <a:pt x="2667" y="36860"/>
                      <a:pt x="2738" y="36878"/>
                    </a:cubicBezTo>
                    <a:cubicBezTo>
                      <a:pt x="2684" y="36932"/>
                      <a:pt x="2613" y="36986"/>
                      <a:pt x="2559" y="37039"/>
                    </a:cubicBezTo>
                    <a:lnTo>
                      <a:pt x="2434" y="37129"/>
                    </a:lnTo>
                    <a:cubicBezTo>
                      <a:pt x="2201" y="37290"/>
                      <a:pt x="1951" y="37433"/>
                      <a:pt x="1700" y="37558"/>
                    </a:cubicBezTo>
                    <a:cubicBezTo>
                      <a:pt x="1485" y="37679"/>
                      <a:pt x="1241" y="37739"/>
                      <a:pt x="996" y="37739"/>
                    </a:cubicBezTo>
                    <a:cubicBezTo>
                      <a:pt x="914" y="37739"/>
                      <a:pt x="832" y="37733"/>
                      <a:pt x="752" y="37719"/>
                    </a:cubicBezTo>
                    <a:cubicBezTo>
                      <a:pt x="269" y="37612"/>
                      <a:pt x="573" y="37236"/>
                      <a:pt x="788" y="37093"/>
                    </a:cubicBezTo>
                    <a:cubicBezTo>
                      <a:pt x="1360" y="36681"/>
                      <a:pt x="2022" y="36538"/>
                      <a:pt x="2667" y="36341"/>
                    </a:cubicBezTo>
                    <a:close/>
                    <a:moveTo>
                      <a:pt x="3794" y="36431"/>
                    </a:moveTo>
                    <a:cubicBezTo>
                      <a:pt x="4116" y="36789"/>
                      <a:pt x="4295" y="37254"/>
                      <a:pt x="4277" y="37737"/>
                    </a:cubicBezTo>
                    <a:cubicBezTo>
                      <a:pt x="4277" y="37988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59" y="38829"/>
                      <a:pt x="4152" y="38829"/>
                    </a:cubicBezTo>
                    <a:cubicBezTo>
                      <a:pt x="4098" y="38739"/>
                      <a:pt x="4062" y="38632"/>
                      <a:pt x="4009" y="38560"/>
                    </a:cubicBezTo>
                    <a:cubicBezTo>
                      <a:pt x="3937" y="38471"/>
                      <a:pt x="3866" y="38399"/>
                      <a:pt x="3794" y="38328"/>
                    </a:cubicBezTo>
                    <a:cubicBezTo>
                      <a:pt x="3812" y="37701"/>
                      <a:pt x="3776" y="37057"/>
                      <a:pt x="3740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2" y="38911"/>
                      <a:pt x="1460" y="38911"/>
                    </a:cubicBezTo>
                    <a:cubicBezTo>
                      <a:pt x="1425" y="38911"/>
                      <a:pt x="1407" y="38897"/>
                      <a:pt x="1414" y="38865"/>
                    </a:cubicBezTo>
                    <a:cubicBezTo>
                      <a:pt x="1629" y="37862"/>
                      <a:pt x="2380" y="37379"/>
                      <a:pt x="3114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8" y="38435"/>
                      <a:pt x="12956" y="38489"/>
                    </a:cubicBezTo>
                    <a:cubicBezTo>
                      <a:pt x="13028" y="38668"/>
                      <a:pt x="13064" y="38865"/>
                      <a:pt x="13099" y="39061"/>
                    </a:cubicBezTo>
                    <a:cubicBezTo>
                      <a:pt x="12956" y="39008"/>
                      <a:pt x="12903" y="38865"/>
                      <a:pt x="12885" y="38704"/>
                    </a:cubicBezTo>
                    <a:cubicBezTo>
                      <a:pt x="12885" y="38578"/>
                      <a:pt x="12903" y="38453"/>
                      <a:pt x="12903" y="38328"/>
                    </a:cubicBezTo>
                    <a:close/>
                    <a:moveTo>
                      <a:pt x="3633" y="36628"/>
                    </a:moveTo>
                    <a:cubicBezTo>
                      <a:pt x="3651" y="37469"/>
                      <a:pt x="3704" y="38292"/>
                      <a:pt x="3579" y="39115"/>
                    </a:cubicBezTo>
                    <a:cubicBezTo>
                      <a:pt x="3579" y="39131"/>
                      <a:pt x="3386" y="39816"/>
                      <a:pt x="3271" y="39816"/>
                    </a:cubicBezTo>
                    <a:cubicBezTo>
                      <a:pt x="3259" y="39816"/>
                      <a:pt x="3249" y="39809"/>
                      <a:pt x="3239" y="39795"/>
                    </a:cubicBezTo>
                    <a:cubicBezTo>
                      <a:pt x="3060" y="39527"/>
                      <a:pt x="2917" y="39258"/>
                      <a:pt x="2828" y="38954"/>
                    </a:cubicBezTo>
                    <a:cubicBezTo>
                      <a:pt x="2649" y="38417"/>
                      <a:pt x="2863" y="37934"/>
                      <a:pt x="3096" y="37469"/>
                    </a:cubicBezTo>
                    <a:cubicBezTo>
                      <a:pt x="3111" y="37476"/>
                      <a:pt x="3126" y="37480"/>
                      <a:pt x="3139" y="37480"/>
                    </a:cubicBezTo>
                    <a:cubicBezTo>
                      <a:pt x="3158" y="37480"/>
                      <a:pt x="3175" y="37472"/>
                      <a:pt x="3186" y="37451"/>
                    </a:cubicBezTo>
                    <a:cubicBezTo>
                      <a:pt x="3382" y="37236"/>
                      <a:pt x="3526" y="36968"/>
                      <a:pt x="3597" y="36663"/>
                    </a:cubicBezTo>
                    <a:lnTo>
                      <a:pt x="3633" y="36646"/>
                    </a:lnTo>
                    <a:lnTo>
                      <a:pt x="3633" y="36628"/>
                    </a:lnTo>
                    <a:close/>
                    <a:moveTo>
                      <a:pt x="7999" y="38668"/>
                    </a:moveTo>
                    <a:lnTo>
                      <a:pt x="7999" y="38668"/>
                    </a:lnTo>
                    <a:cubicBezTo>
                      <a:pt x="7731" y="39097"/>
                      <a:pt x="7570" y="39562"/>
                      <a:pt x="7552" y="40064"/>
                    </a:cubicBezTo>
                    <a:lnTo>
                      <a:pt x="7516" y="40064"/>
                    </a:lnTo>
                    <a:cubicBezTo>
                      <a:pt x="7480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194" y="39580"/>
                    </a:cubicBezTo>
                    <a:cubicBezTo>
                      <a:pt x="7373" y="39205"/>
                      <a:pt x="7659" y="38900"/>
                      <a:pt x="7999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05" y="38292"/>
                    </a:cubicBezTo>
                    <a:cubicBezTo>
                      <a:pt x="8304" y="39026"/>
                      <a:pt x="8984" y="39920"/>
                      <a:pt x="9216" y="40708"/>
                    </a:cubicBezTo>
                    <a:cubicBezTo>
                      <a:pt x="9198" y="40708"/>
                      <a:pt x="9198" y="40726"/>
                      <a:pt x="9198" y="40726"/>
                    </a:cubicBezTo>
                    <a:cubicBezTo>
                      <a:pt x="9180" y="40784"/>
                      <a:pt x="9150" y="40809"/>
                      <a:pt x="9113" y="40809"/>
                    </a:cubicBezTo>
                    <a:cubicBezTo>
                      <a:pt x="8901" y="40809"/>
                      <a:pt x="8441" y="39979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47" y="38918"/>
                      <a:pt x="8500" y="38900"/>
                      <a:pt x="8500" y="38865"/>
                    </a:cubicBezTo>
                    <a:cubicBezTo>
                      <a:pt x="8590" y="38650"/>
                      <a:pt x="8644" y="38453"/>
                      <a:pt x="8697" y="38238"/>
                    </a:cubicBezTo>
                    <a:lnTo>
                      <a:pt x="8715" y="38238"/>
                    </a:lnTo>
                    <a:cubicBezTo>
                      <a:pt x="8733" y="38220"/>
                      <a:pt x="8733" y="38202"/>
                      <a:pt x="8715" y="38185"/>
                    </a:cubicBezTo>
                    <a:lnTo>
                      <a:pt x="8751" y="38095"/>
                    </a:lnTo>
                    <a:close/>
                    <a:moveTo>
                      <a:pt x="8984" y="38310"/>
                    </a:moveTo>
                    <a:lnTo>
                      <a:pt x="8984" y="38310"/>
                    </a:lnTo>
                    <a:cubicBezTo>
                      <a:pt x="9771" y="38596"/>
                      <a:pt x="9914" y="40260"/>
                      <a:pt x="9413" y="40887"/>
                    </a:cubicBezTo>
                    <a:cubicBezTo>
                      <a:pt x="9359" y="40582"/>
                      <a:pt x="9270" y="40296"/>
                      <a:pt x="9127" y="40028"/>
                    </a:cubicBezTo>
                    <a:cubicBezTo>
                      <a:pt x="8894" y="39473"/>
                      <a:pt x="8769" y="39026"/>
                      <a:pt x="8876" y="38435"/>
                    </a:cubicBezTo>
                    <a:lnTo>
                      <a:pt x="8876" y="38435"/>
                    </a:lnTo>
                    <a:cubicBezTo>
                      <a:pt x="8894" y="38507"/>
                      <a:pt x="8930" y="38578"/>
                      <a:pt x="8966" y="38650"/>
                    </a:cubicBezTo>
                    <a:cubicBezTo>
                      <a:pt x="8985" y="38676"/>
                      <a:pt x="9015" y="38688"/>
                      <a:pt x="9042" y="38688"/>
                    </a:cubicBezTo>
                    <a:cubicBezTo>
                      <a:pt x="9090" y="38688"/>
                      <a:pt x="9131" y="38653"/>
                      <a:pt x="9109" y="38596"/>
                    </a:cubicBezTo>
                    <a:lnTo>
                      <a:pt x="8984" y="38310"/>
                    </a:lnTo>
                    <a:close/>
                    <a:moveTo>
                      <a:pt x="8357" y="38578"/>
                    </a:moveTo>
                    <a:lnTo>
                      <a:pt x="8357" y="38668"/>
                    </a:lnTo>
                    <a:cubicBezTo>
                      <a:pt x="8107" y="39115"/>
                      <a:pt x="8178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57" y="40278"/>
                      <a:pt x="8375" y="40278"/>
                      <a:pt x="8393" y="40296"/>
                    </a:cubicBezTo>
                    <a:lnTo>
                      <a:pt x="8375" y="40296"/>
                    </a:lnTo>
                    <a:cubicBezTo>
                      <a:pt x="8316" y="40399"/>
                      <a:pt x="8245" y="40551"/>
                      <a:pt x="8252" y="40551"/>
                    </a:cubicBezTo>
                    <a:cubicBezTo>
                      <a:pt x="8253" y="40551"/>
                      <a:pt x="8255" y="40549"/>
                      <a:pt x="8259" y="40543"/>
                    </a:cubicBezTo>
                    <a:lnTo>
                      <a:pt x="8259" y="40543"/>
                    </a:lnTo>
                    <a:lnTo>
                      <a:pt x="8178" y="40672"/>
                    </a:lnTo>
                    <a:cubicBezTo>
                      <a:pt x="8071" y="40869"/>
                      <a:pt x="7874" y="41012"/>
                      <a:pt x="7659" y="41066"/>
                    </a:cubicBezTo>
                    <a:cubicBezTo>
                      <a:pt x="7659" y="40761"/>
                      <a:pt x="7659" y="40475"/>
                      <a:pt x="7677" y="40171"/>
                    </a:cubicBezTo>
                    <a:cubicBezTo>
                      <a:pt x="7713" y="39580"/>
                      <a:pt x="7946" y="39008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18" y="41585"/>
                      <a:pt x="16661" y="41799"/>
                      <a:pt x="16356" y="42068"/>
                    </a:cubicBezTo>
                    <a:cubicBezTo>
                      <a:pt x="16203" y="42175"/>
                      <a:pt x="16067" y="42303"/>
                      <a:pt x="15948" y="42445"/>
                    </a:cubicBezTo>
                    <a:lnTo>
                      <a:pt x="15948" y="42445"/>
                    </a:lnTo>
                    <a:cubicBezTo>
                      <a:pt x="15951" y="42435"/>
                      <a:pt x="15950" y="42423"/>
                      <a:pt x="15945" y="42408"/>
                    </a:cubicBezTo>
                    <a:cubicBezTo>
                      <a:pt x="15891" y="42229"/>
                      <a:pt x="15820" y="42157"/>
                      <a:pt x="15981" y="41978"/>
                    </a:cubicBezTo>
                    <a:cubicBezTo>
                      <a:pt x="16142" y="41853"/>
                      <a:pt x="16338" y="41746"/>
                      <a:pt x="16535" y="41674"/>
                    </a:cubicBezTo>
                    <a:cubicBezTo>
                      <a:pt x="16822" y="41567"/>
                      <a:pt x="17108" y="41495"/>
                      <a:pt x="17412" y="41441"/>
                    </a:cubicBezTo>
                    <a:close/>
                    <a:moveTo>
                      <a:pt x="18200" y="41245"/>
                    </a:moveTo>
                    <a:lnTo>
                      <a:pt x="18200" y="41245"/>
                    </a:lnTo>
                    <a:cubicBezTo>
                      <a:pt x="19094" y="41406"/>
                      <a:pt x="20025" y="41853"/>
                      <a:pt x="20347" y="42766"/>
                    </a:cubicBezTo>
                    <a:cubicBezTo>
                      <a:pt x="19667" y="42694"/>
                      <a:pt x="19023" y="42372"/>
                      <a:pt x="18557" y="41871"/>
                    </a:cubicBezTo>
                    <a:cubicBezTo>
                      <a:pt x="18593" y="41835"/>
                      <a:pt x="18593" y="41799"/>
                      <a:pt x="18575" y="41764"/>
                    </a:cubicBezTo>
                    <a:cubicBezTo>
                      <a:pt x="18468" y="41567"/>
                      <a:pt x="18343" y="41388"/>
                      <a:pt x="18200" y="41245"/>
                    </a:cubicBezTo>
                    <a:close/>
                    <a:moveTo>
                      <a:pt x="17394" y="41656"/>
                    </a:moveTo>
                    <a:lnTo>
                      <a:pt x="17394" y="41656"/>
                    </a:lnTo>
                    <a:cubicBezTo>
                      <a:pt x="17376" y="41746"/>
                      <a:pt x="17359" y="41835"/>
                      <a:pt x="17359" y="41925"/>
                    </a:cubicBezTo>
                    <a:cubicBezTo>
                      <a:pt x="16822" y="42461"/>
                      <a:pt x="16643" y="43410"/>
                      <a:pt x="15784" y="43481"/>
                    </a:cubicBezTo>
                    <a:cubicBezTo>
                      <a:pt x="15779" y="43482"/>
                      <a:pt x="15774" y="43482"/>
                      <a:pt x="15769" y="43482"/>
                    </a:cubicBezTo>
                    <a:cubicBezTo>
                      <a:pt x="15472" y="43482"/>
                      <a:pt x="15803" y="42925"/>
                      <a:pt x="15873" y="42784"/>
                    </a:cubicBezTo>
                    <a:cubicBezTo>
                      <a:pt x="16052" y="42515"/>
                      <a:pt x="16285" y="42283"/>
                      <a:pt x="16553" y="42104"/>
                    </a:cubicBezTo>
                    <a:cubicBezTo>
                      <a:pt x="16804" y="41907"/>
                      <a:pt x="17090" y="41764"/>
                      <a:pt x="17394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79" y="42724"/>
                      <a:pt x="17307" y="43094"/>
                      <a:pt x="17339" y="43481"/>
                    </a:cubicBezTo>
                    <a:lnTo>
                      <a:pt x="17339" y="43481"/>
                    </a:lnTo>
                    <a:cubicBezTo>
                      <a:pt x="17304" y="43482"/>
                      <a:pt x="17287" y="43482"/>
                      <a:pt x="17287" y="43499"/>
                    </a:cubicBezTo>
                    <a:cubicBezTo>
                      <a:pt x="17201" y="43643"/>
                      <a:pt x="16817" y="44302"/>
                      <a:pt x="16639" y="44302"/>
                    </a:cubicBezTo>
                    <a:cubicBezTo>
                      <a:pt x="16595" y="44302"/>
                      <a:pt x="16564" y="44261"/>
                      <a:pt x="16553" y="44162"/>
                    </a:cubicBezTo>
                    <a:cubicBezTo>
                      <a:pt x="16535" y="43768"/>
                      <a:pt x="16643" y="43374"/>
                      <a:pt x="16840" y="43034"/>
                    </a:cubicBezTo>
                    <a:cubicBezTo>
                      <a:pt x="16983" y="42730"/>
                      <a:pt x="17197" y="42461"/>
                      <a:pt x="17430" y="42211"/>
                    </a:cubicBezTo>
                    <a:cubicBezTo>
                      <a:pt x="17440" y="42216"/>
                      <a:pt x="17449" y="42218"/>
                      <a:pt x="17459" y="42218"/>
                    </a:cubicBezTo>
                    <a:cubicBezTo>
                      <a:pt x="17484" y="42218"/>
                      <a:pt x="17506" y="42201"/>
                      <a:pt x="17520" y="42175"/>
                    </a:cubicBezTo>
                    <a:close/>
                    <a:moveTo>
                      <a:pt x="18146" y="41710"/>
                    </a:moveTo>
                    <a:cubicBezTo>
                      <a:pt x="18182" y="41728"/>
                      <a:pt x="18217" y="41764"/>
                      <a:pt x="18253" y="41781"/>
                    </a:cubicBezTo>
                    <a:cubicBezTo>
                      <a:pt x="18289" y="41835"/>
                      <a:pt x="18307" y="41871"/>
                      <a:pt x="18343" y="41907"/>
                    </a:cubicBezTo>
                    <a:cubicBezTo>
                      <a:pt x="18325" y="41943"/>
                      <a:pt x="18343" y="41960"/>
                      <a:pt x="18361" y="41978"/>
                    </a:cubicBezTo>
                    <a:lnTo>
                      <a:pt x="18396" y="41996"/>
                    </a:lnTo>
                    <a:cubicBezTo>
                      <a:pt x="18557" y="42193"/>
                      <a:pt x="18772" y="42354"/>
                      <a:pt x="18987" y="42479"/>
                    </a:cubicBezTo>
                    <a:cubicBezTo>
                      <a:pt x="19130" y="42658"/>
                      <a:pt x="19237" y="42873"/>
                      <a:pt x="19327" y="43088"/>
                    </a:cubicBezTo>
                    <a:cubicBezTo>
                      <a:pt x="19416" y="43285"/>
                      <a:pt x="19452" y="43517"/>
                      <a:pt x="19452" y="43732"/>
                    </a:cubicBezTo>
                    <a:cubicBezTo>
                      <a:pt x="19452" y="43865"/>
                      <a:pt x="19379" y="44379"/>
                      <a:pt x="19231" y="44379"/>
                    </a:cubicBezTo>
                    <a:cubicBezTo>
                      <a:pt x="19201" y="44379"/>
                      <a:pt x="19167" y="44357"/>
                      <a:pt x="19130" y="44305"/>
                    </a:cubicBezTo>
                    <a:cubicBezTo>
                      <a:pt x="18826" y="43947"/>
                      <a:pt x="18557" y="43571"/>
                      <a:pt x="18325" y="43177"/>
                    </a:cubicBezTo>
                    <a:cubicBezTo>
                      <a:pt x="18271" y="42980"/>
                      <a:pt x="18182" y="42784"/>
                      <a:pt x="18074" y="42605"/>
                    </a:cubicBezTo>
                    <a:cubicBezTo>
                      <a:pt x="18039" y="42461"/>
                      <a:pt x="18039" y="42300"/>
                      <a:pt x="18039" y="42157"/>
                    </a:cubicBezTo>
                    <a:cubicBezTo>
                      <a:pt x="18092" y="42157"/>
                      <a:pt x="18110" y="42121"/>
                      <a:pt x="18128" y="42086"/>
                    </a:cubicBezTo>
                    <a:cubicBezTo>
                      <a:pt x="18164" y="41978"/>
                      <a:pt x="18164" y="41853"/>
                      <a:pt x="18128" y="41746"/>
                    </a:cubicBezTo>
                    <a:lnTo>
                      <a:pt x="18146" y="41710"/>
                    </a:lnTo>
                    <a:close/>
                    <a:moveTo>
                      <a:pt x="17877" y="41960"/>
                    </a:moveTo>
                    <a:lnTo>
                      <a:pt x="17895" y="42014"/>
                    </a:lnTo>
                    <a:cubicBezTo>
                      <a:pt x="17860" y="42139"/>
                      <a:pt x="17860" y="42247"/>
                      <a:pt x="17877" y="42372"/>
                    </a:cubicBezTo>
                    <a:cubicBezTo>
                      <a:pt x="17860" y="42390"/>
                      <a:pt x="17860" y="42408"/>
                      <a:pt x="17877" y="42408"/>
                    </a:cubicBezTo>
                    <a:cubicBezTo>
                      <a:pt x="17913" y="42748"/>
                      <a:pt x="18039" y="43052"/>
                      <a:pt x="18235" y="43338"/>
                    </a:cubicBezTo>
                    <a:cubicBezTo>
                      <a:pt x="18307" y="43768"/>
                      <a:pt x="18253" y="44215"/>
                      <a:pt x="18074" y="44609"/>
                    </a:cubicBezTo>
                    <a:cubicBezTo>
                      <a:pt x="18015" y="44730"/>
                      <a:pt x="17958" y="44781"/>
                      <a:pt x="17902" y="44781"/>
                    </a:cubicBezTo>
                    <a:cubicBezTo>
                      <a:pt x="17656" y="44781"/>
                      <a:pt x="17463" y="43776"/>
                      <a:pt x="17448" y="43571"/>
                    </a:cubicBezTo>
                    <a:cubicBezTo>
                      <a:pt x="17412" y="43231"/>
                      <a:pt x="17466" y="42891"/>
                      <a:pt x="17591" y="42569"/>
                    </a:cubicBezTo>
                    <a:cubicBezTo>
                      <a:pt x="17627" y="42569"/>
                      <a:pt x="17663" y="42551"/>
                      <a:pt x="17681" y="42515"/>
                    </a:cubicBezTo>
                    <a:cubicBezTo>
                      <a:pt x="17770" y="42336"/>
                      <a:pt x="17842" y="42157"/>
                      <a:pt x="17877" y="41960"/>
                    </a:cubicBezTo>
                    <a:close/>
                    <a:moveTo>
                      <a:pt x="11972" y="44824"/>
                    </a:moveTo>
                    <a:lnTo>
                      <a:pt x="11936" y="45110"/>
                    </a:lnTo>
                    <a:cubicBezTo>
                      <a:pt x="11847" y="45271"/>
                      <a:pt x="11722" y="45414"/>
                      <a:pt x="11596" y="45522"/>
                    </a:cubicBezTo>
                    <a:cubicBezTo>
                      <a:pt x="11686" y="45271"/>
                      <a:pt x="11811" y="45038"/>
                      <a:pt x="11972" y="44824"/>
                    </a:cubicBezTo>
                    <a:close/>
                    <a:moveTo>
                      <a:pt x="12240" y="40350"/>
                    </a:moveTo>
                    <a:cubicBezTo>
                      <a:pt x="12044" y="41549"/>
                      <a:pt x="11632" y="42712"/>
                      <a:pt x="11006" y="43750"/>
                    </a:cubicBezTo>
                    <a:cubicBezTo>
                      <a:pt x="10236" y="44967"/>
                      <a:pt x="9037" y="45826"/>
                      <a:pt x="8071" y="46882"/>
                    </a:cubicBezTo>
                    <a:cubicBezTo>
                      <a:pt x="9163" y="44591"/>
                      <a:pt x="11238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69" y="47150"/>
                      <a:pt x="12276" y="47239"/>
                      <a:pt x="12366" y="47329"/>
                    </a:cubicBezTo>
                    <a:cubicBezTo>
                      <a:pt x="12455" y="47418"/>
                      <a:pt x="12509" y="47526"/>
                      <a:pt x="12563" y="47651"/>
                    </a:cubicBezTo>
                    <a:cubicBezTo>
                      <a:pt x="12473" y="47597"/>
                      <a:pt x="12366" y="47544"/>
                      <a:pt x="12276" y="47490"/>
                    </a:cubicBezTo>
                    <a:cubicBezTo>
                      <a:pt x="12223" y="47311"/>
                      <a:pt x="12115" y="47186"/>
                      <a:pt x="11972" y="47096"/>
                    </a:cubicBezTo>
                    <a:close/>
                    <a:moveTo>
                      <a:pt x="11560" y="47436"/>
                    </a:moveTo>
                    <a:lnTo>
                      <a:pt x="11560" y="47436"/>
                    </a:lnTo>
                    <a:cubicBezTo>
                      <a:pt x="11489" y="47615"/>
                      <a:pt x="11417" y="47794"/>
                      <a:pt x="11310" y="47955"/>
                    </a:cubicBezTo>
                    <a:lnTo>
                      <a:pt x="11274" y="47973"/>
                    </a:lnTo>
                    <a:cubicBezTo>
                      <a:pt x="11274" y="47919"/>
                      <a:pt x="11292" y="47866"/>
                      <a:pt x="11310" y="47830"/>
                    </a:cubicBezTo>
                    <a:cubicBezTo>
                      <a:pt x="11399" y="47705"/>
                      <a:pt x="11489" y="47579"/>
                      <a:pt x="11560" y="47436"/>
                    </a:cubicBezTo>
                    <a:close/>
                    <a:moveTo>
                      <a:pt x="10077" y="47802"/>
                    </a:moveTo>
                    <a:cubicBezTo>
                      <a:pt x="10285" y="47802"/>
                      <a:pt x="10497" y="47829"/>
                      <a:pt x="10719" y="47902"/>
                    </a:cubicBezTo>
                    <a:cubicBezTo>
                      <a:pt x="10183" y="48063"/>
                      <a:pt x="9664" y="48295"/>
                      <a:pt x="9198" y="48617"/>
                    </a:cubicBezTo>
                    <a:cubicBezTo>
                      <a:pt x="9186" y="48605"/>
                      <a:pt x="9173" y="48592"/>
                      <a:pt x="9160" y="48592"/>
                    </a:cubicBezTo>
                    <a:cubicBezTo>
                      <a:pt x="9155" y="48592"/>
                      <a:pt x="9150" y="48594"/>
                      <a:pt x="9145" y="48600"/>
                    </a:cubicBezTo>
                    <a:cubicBezTo>
                      <a:pt x="8912" y="48600"/>
                      <a:pt x="8661" y="48564"/>
                      <a:pt x="8411" y="48492"/>
                    </a:cubicBezTo>
                    <a:cubicBezTo>
                      <a:pt x="8359" y="48475"/>
                      <a:pt x="7712" y="48061"/>
                      <a:pt x="7965" y="48061"/>
                    </a:cubicBezTo>
                    <a:cubicBezTo>
                      <a:pt x="7975" y="48061"/>
                      <a:pt x="7986" y="48061"/>
                      <a:pt x="7999" y="48063"/>
                    </a:cubicBezTo>
                    <a:cubicBezTo>
                      <a:pt x="8052" y="48068"/>
                      <a:pt x="8103" y="48070"/>
                      <a:pt x="8153" y="48070"/>
                    </a:cubicBezTo>
                    <a:cubicBezTo>
                      <a:pt x="8274" y="48070"/>
                      <a:pt x="8392" y="48057"/>
                      <a:pt x="8518" y="48045"/>
                    </a:cubicBezTo>
                    <a:cubicBezTo>
                      <a:pt x="9078" y="47968"/>
                      <a:pt x="9566" y="47802"/>
                      <a:pt x="10077" y="47802"/>
                    </a:cubicBezTo>
                    <a:close/>
                    <a:moveTo>
                      <a:pt x="10952" y="47973"/>
                    </a:moveTo>
                    <a:cubicBezTo>
                      <a:pt x="10979" y="48013"/>
                      <a:pt x="11006" y="48034"/>
                      <a:pt x="11040" y="48034"/>
                    </a:cubicBezTo>
                    <a:cubicBezTo>
                      <a:pt x="11052" y="48034"/>
                      <a:pt x="11064" y="48031"/>
                      <a:pt x="11077" y="48027"/>
                    </a:cubicBezTo>
                    <a:lnTo>
                      <a:pt x="11077" y="48081"/>
                    </a:lnTo>
                    <a:cubicBezTo>
                      <a:pt x="10397" y="48474"/>
                      <a:pt x="9878" y="49083"/>
                      <a:pt x="9610" y="49816"/>
                    </a:cubicBezTo>
                    <a:cubicBezTo>
                      <a:pt x="9322" y="50120"/>
                      <a:pt x="8943" y="50179"/>
                      <a:pt x="8551" y="50179"/>
                    </a:cubicBezTo>
                    <a:cubicBezTo>
                      <a:pt x="8481" y="50179"/>
                      <a:pt x="8410" y="50177"/>
                      <a:pt x="8339" y="50174"/>
                    </a:cubicBezTo>
                    <a:lnTo>
                      <a:pt x="8357" y="50156"/>
                    </a:lnTo>
                    <a:cubicBezTo>
                      <a:pt x="8125" y="50156"/>
                      <a:pt x="8214" y="50103"/>
                      <a:pt x="8304" y="49924"/>
                    </a:cubicBezTo>
                    <a:cubicBezTo>
                      <a:pt x="8411" y="49745"/>
                      <a:pt x="8536" y="49530"/>
                      <a:pt x="8661" y="49333"/>
                    </a:cubicBezTo>
                    <a:cubicBezTo>
                      <a:pt x="9180" y="48582"/>
                      <a:pt x="10129" y="48313"/>
                      <a:pt x="10934" y="47973"/>
                    </a:cubicBezTo>
                    <a:close/>
                    <a:moveTo>
                      <a:pt x="12348" y="47633"/>
                    </a:moveTo>
                    <a:cubicBezTo>
                      <a:pt x="12437" y="47705"/>
                      <a:pt x="12527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lnTo>
                      <a:pt x="12634" y="48027"/>
                    </a:lnTo>
                    <a:cubicBezTo>
                      <a:pt x="12643" y="48054"/>
                      <a:pt x="12665" y="48067"/>
                      <a:pt x="12688" y="48067"/>
                    </a:cubicBezTo>
                    <a:cubicBezTo>
                      <a:pt x="12710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7" y="48403"/>
                    </a:cubicBezTo>
                    <a:cubicBezTo>
                      <a:pt x="13815" y="48707"/>
                      <a:pt x="13941" y="49190"/>
                      <a:pt x="14066" y="49637"/>
                    </a:cubicBezTo>
                    <a:cubicBezTo>
                      <a:pt x="14102" y="49763"/>
                      <a:pt x="14209" y="50371"/>
                      <a:pt x="14298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2992" y="49369"/>
                      <a:pt x="12956" y="49315"/>
                      <a:pt x="12921" y="49262"/>
                    </a:cubicBezTo>
                    <a:cubicBezTo>
                      <a:pt x="12885" y="49208"/>
                      <a:pt x="12867" y="49172"/>
                      <a:pt x="12831" y="49136"/>
                    </a:cubicBezTo>
                    <a:cubicBezTo>
                      <a:pt x="12634" y="48796"/>
                      <a:pt x="12491" y="48421"/>
                      <a:pt x="12384" y="48045"/>
                    </a:cubicBezTo>
                    <a:cubicBezTo>
                      <a:pt x="12419" y="48027"/>
                      <a:pt x="12437" y="47991"/>
                      <a:pt x="12419" y="47973"/>
                    </a:cubicBezTo>
                    <a:cubicBezTo>
                      <a:pt x="12402" y="47866"/>
                      <a:pt x="12366" y="47741"/>
                      <a:pt x="12348" y="47633"/>
                    </a:cubicBezTo>
                    <a:close/>
                    <a:moveTo>
                      <a:pt x="11059" y="48277"/>
                    </a:moveTo>
                    <a:lnTo>
                      <a:pt x="11059" y="48277"/>
                    </a:lnTo>
                    <a:cubicBezTo>
                      <a:pt x="10648" y="48635"/>
                      <a:pt x="10272" y="49065"/>
                      <a:pt x="9986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7" y="50532"/>
                      <a:pt x="9681" y="50729"/>
                      <a:pt x="9664" y="50926"/>
                    </a:cubicBezTo>
                    <a:lnTo>
                      <a:pt x="9646" y="50926"/>
                    </a:lnTo>
                    <a:cubicBezTo>
                      <a:pt x="9639" y="50929"/>
                      <a:pt x="9632" y="50931"/>
                      <a:pt x="9626" y="50931"/>
                    </a:cubicBezTo>
                    <a:cubicBezTo>
                      <a:pt x="9497" y="50931"/>
                      <a:pt x="9629" y="50226"/>
                      <a:pt x="9646" y="50174"/>
                    </a:cubicBezTo>
                    <a:cubicBezTo>
                      <a:pt x="9753" y="49852"/>
                      <a:pt x="9896" y="49548"/>
                      <a:pt x="10075" y="49280"/>
                    </a:cubicBezTo>
                    <a:cubicBezTo>
                      <a:pt x="10344" y="48886"/>
                      <a:pt x="10684" y="48546"/>
                      <a:pt x="11059" y="48277"/>
                    </a:cubicBezTo>
                    <a:close/>
                    <a:moveTo>
                      <a:pt x="11489" y="48134"/>
                    </a:moveTo>
                    <a:lnTo>
                      <a:pt x="11489" y="48134"/>
                    </a:lnTo>
                    <a:cubicBezTo>
                      <a:pt x="11167" y="48689"/>
                      <a:pt x="10952" y="49297"/>
                      <a:pt x="10827" y="49942"/>
                    </a:cubicBezTo>
                    <a:lnTo>
                      <a:pt x="10827" y="49924"/>
                    </a:lnTo>
                    <a:cubicBezTo>
                      <a:pt x="10809" y="50121"/>
                      <a:pt x="10791" y="50335"/>
                      <a:pt x="10809" y="50532"/>
                    </a:cubicBezTo>
                    <a:cubicBezTo>
                      <a:pt x="10612" y="50872"/>
                      <a:pt x="10433" y="51230"/>
                      <a:pt x="10039" y="51409"/>
                    </a:cubicBezTo>
                    <a:cubicBezTo>
                      <a:pt x="9981" y="51432"/>
                      <a:pt x="9933" y="51442"/>
                      <a:pt x="9895" y="51442"/>
                    </a:cubicBezTo>
                    <a:cubicBezTo>
                      <a:pt x="9605" y="51442"/>
                      <a:pt x="9845" y="50853"/>
                      <a:pt x="9860" y="50711"/>
                    </a:cubicBezTo>
                    <a:cubicBezTo>
                      <a:pt x="9896" y="50121"/>
                      <a:pt x="10129" y="49548"/>
                      <a:pt x="10505" y="49083"/>
                    </a:cubicBezTo>
                    <a:cubicBezTo>
                      <a:pt x="10737" y="48814"/>
                      <a:pt x="10988" y="48582"/>
                      <a:pt x="11256" y="48349"/>
                    </a:cubicBezTo>
                    <a:cubicBezTo>
                      <a:pt x="11328" y="48277"/>
                      <a:pt x="11417" y="48188"/>
                      <a:pt x="11489" y="48134"/>
                    </a:cubicBezTo>
                    <a:close/>
                    <a:moveTo>
                      <a:pt x="11990" y="48242"/>
                    </a:moveTo>
                    <a:lnTo>
                      <a:pt x="11990" y="48242"/>
                    </a:lnTo>
                    <a:cubicBezTo>
                      <a:pt x="12044" y="48385"/>
                      <a:pt x="12115" y="48528"/>
                      <a:pt x="12223" y="48635"/>
                    </a:cubicBezTo>
                    <a:cubicBezTo>
                      <a:pt x="12235" y="48654"/>
                      <a:pt x="12252" y="48662"/>
                      <a:pt x="12269" y="48662"/>
                    </a:cubicBezTo>
                    <a:cubicBezTo>
                      <a:pt x="12302" y="48662"/>
                      <a:pt x="12336" y="48634"/>
                      <a:pt x="12348" y="48600"/>
                    </a:cubicBezTo>
                    <a:lnTo>
                      <a:pt x="12348" y="48510"/>
                    </a:lnTo>
                    <a:cubicBezTo>
                      <a:pt x="12473" y="48886"/>
                      <a:pt x="12688" y="49244"/>
                      <a:pt x="12956" y="49566"/>
                    </a:cubicBezTo>
                    <a:cubicBezTo>
                      <a:pt x="13082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07" y="50729"/>
                      <a:pt x="13189" y="50980"/>
                      <a:pt x="13135" y="51248"/>
                    </a:cubicBezTo>
                    <a:cubicBezTo>
                      <a:pt x="13098" y="51497"/>
                      <a:pt x="13066" y="51617"/>
                      <a:pt x="12997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54" y="50371"/>
                      <a:pt x="11865" y="49351"/>
                      <a:pt x="11990" y="48242"/>
                    </a:cubicBezTo>
                    <a:close/>
                    <a:moveTo>
                      <a:pt x="11847" y="47723"/>
                    </a:moveTo>
                    <a:cubicBezTo>
                      <a:pt x="11865" y="47884"/>
                      <a:pt x="11900" y="48027"/>
                      <a:pt x="11954" y="48170"/>
                    </a:cubicBezTo>
                    <a:cubicBezTo>
                      <a:pt x="11939" y="48163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8" y="50210"/>
                    </a:cubicBezTo>
                    <a:cubicBezTo>
                      <a:pt x="11900" y="50496"/>
                      <a:pt x="11865" y="50783"/>
                      <a:pt x="11811" y="51069"/>
                    </a:cubicBezTo>
                    <a:cubicBezTo>
                      <a:pt x="11811" y="51084"/>
                      <a:pt x="11399" y="51748"/>
                      <a:pt x="11232" y="51748"/>
                    </a:cubicBezTo>
                    <a:cubicBezTo>
                      <a:pt x="11199" y="51748"/>
                      <a:pt x="11176" y="51722"/>
                      <a:pt x="11167" y="51660"/>
                    </a:cubicBezTo>
                    <a:cubicBezTo>
                      <a:pt x="11149" y="51481"/>
                      <a:pt x="11113" y="51320"/>
                      <a:pt x="11077" y="51176"/>
                    </a:cubicBezTo>
                    <a:cubicBezTo>
                      <a:pt x="10827" y="50103"/>
                      <a:pt x="11149" y="49280"/>
                      <a:pt x="11525" y="48349"/>
                    </a:cubicBezTo>
                    <a:lnTo>
                      <a:pt x="11525" y="48403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3" y="48470"/>
                      <a:pt x="11704" y="48447"/>
                      <a:pt x="11722" y="48403"/>
                    </a:cubicBezTo>
                    <a:cubicBezTo>
                      <a:pt x="11757" y="48170"/>
                      <a:pt x="11811" y="47955"/>
                      <a:pt x="11847" y="47723"/>
                    </a:cubicBezTo>
                    <a:close/>
                    <a:moveTo>
                      <a:pt x="11087" y="1"/>
                    </a:moveTo>
                    <a:cubicBezTo>
                      <a:pt x="11063" y="1"/>
                      <a:pt x="11038" y="11"/>
                      <a:pt x="11024" y="32"/>
                    </a:cubicBezTo>
                    <a:cubicBezTo>
                      <a:pt x="10469" y="1446"/>
                      <a:pt x="10093" y="2913"/>
                      <a:pt x="9878" y="4399"/>
                    </a:cubicBezTo>
                    <a:cubicBezTo>
                      <a:pt x="9270" y="4918"/>
                      <a:pt x="8679" y="5866"/>
                      <a:pt x="8769" y="6635"/>
                    </a:cubicBezTo>
                    <a:cubicBezTo>
                      <a:pt x="8769" y="6676"/>
                      <a:pt x="8809" y="6726"/>
                      <a:pt x="8852" y="6726"/>
                    </a:cubicBezTo>
                    <a:cubicBezTo>
                      <a:pt x="8866" y="6726"/>
                      <a:pt x="8881" y="6720"/>
                      <a:pt x="8894" y="6707"/>
                    </a:cubicBezTo>
                    <a:cubicBezTo>
                      <a:pt x="9377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28" y="6671"/>
                      <a:pt x="9592" y="7960"/>
                      <a:pt x="9646" y="9266"/>
                    </a:cubicBezTo>
                    <a:cubicBezTo>
                      <a:pt x="9198" y="9785"/>
                      <a:pt x="9055" y="10519"/>
                      <a:pt x="8948" y="11163"/>
                    </a:cubicBezTo>
                    <a:cubicBezTo>
                      <a:pt x="8933" y="11207"/>
                      <a:pt x="8978" y="11262"/>
                      <a:pt x="9024" y="11262"/>
                    </a:cubicBezTo>
                    <a:cubicBezTo>
                      <a:pt x="9034" y="11262"/>
                      <a:pt x="9045" y="11259"/>
                      <a:pt x="9055" y="11252"/>
                    </a:cubicBezTo>
                    <a:cubicBezTo>
                      <a:pt x="9324" y="10948"/>
                      <a:pt x="9556" y="10608"/>
                      <a:pt x="9699" y="10232"/>
                    </a:cubicBezTo>
                    <a:cubicBezTo>
                      <a:pt x="9699" y="10322"/>
                      <a:pt x="9699" y="10429"/>
                      <a:pt x="9717" y="10519"/>
                    </a:cubicBezTo>
                    <a:cubicBezTo>
                      <a:pt x="9610" y="11736"/>
                      <a:pt x="9467" y="12952"/>
                      <a:pt x="9288" y="14151"/>
                    </a:cubicBezTo>
                    <a:cubicBezTo>
                      <a:pt x="8429" y="15118"/>
                      <a:pt x="7731" y="16209"/>
                      <a:pt x="6997" y="17265"/>
                    </a:cubicBezTo>
                    <a:cubicBezTo>
                      <a:pt x="5941" y="18786"/>
                      <a:pt x="4903" y="20272"/>
                      <a:pt x="4134" y="21954"/>
                    </a:cubicBezTo>
                    <a:cubicBezTo>
                      <a:pt x="4102" y="22018"/>
                      <a:pt x="4142" y="22082"/>
                      <a:pt x="4201" y="22082"/>
                    </a:cubicBezTo>
                    <a:cubicBezTo>
                      <a:pt x="4209" y="22082"/>
                      <a:pt x="4216" y="22081"/>
                      <a:pt x="4223" y="22079"/>
                    </a:cubicBezTo>
                    <a:cubicBezTo>
                      <a:pt x="6335" y="21488"/>
                      <a:pt x="7838" y="19717"/>
                      <a:pt x="8679" y="17713"/>
                    </a:cubicBezTo>
                    <a:lnTo>
                      <a:pt x="8679" y="17713"/>
                    </a:lnTo>
                    <a:cubicBezTo>
                      <a:pt x="8500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1" y="20316"/>
                      <a:pt x="8053" y="20316"/>
                    </a:cubicBezTo>
                    <a:cubicBezTo>
                      <a:pt x="8035" y="20316"/>
                      <a:pt x="8017" y="20325"/>
                      <a:pt x="8017" y="20343"/>
                    </a:cubicBezTo>
                    <a:cubicBezTo>
                      <a:pt x="7981" y="20522"/>
                      <a:pt x="7964" y="20701"/>
                      <a:pt x="7964" y="20880"/>
                    </a:cubicBezTo>
                    <a:cubicBezTo>
                      <a:pt x="7838" y="21381"/>
                      <a:pt x="7713" y="21900"/>
                      <a:pt x="7570" y="22419"/>
                    </a:cubicBezTo>
                    <a:cubicBezTo>
                      <a:pt x="7105" y="22652"/>
                      <a:pt x="6729" y="23027"/>
                      <a:pt x="6496" y="23493"/>
                    </a:cubicBezTo>
                    <a:cubicBezTo>
                      <a:pt x="6480" y="23541"/>
                      <a:pt x="6521" y="23603"/>
                      <a:pt x="6568" y="23603"/>
                    </a:cubicBezTo>
                    <a:cubicBezTo>
                      <a:pt x="6574" y="23603"/>
                      <a:pt x="6580" y="23602"/>
                      <a:pt x="6586" y="23600"/>
                    </a:cubicBezTo>
                    <a:cubicBezTo>
                      <a:pt x="6908" y="23528"/>
                      <a:pt x="7176" y="23349"/>
                      <a:pt x="7391" y="23099"/>
                    </a:cubicBezTo>
                    <a:lnTo>
                      <a:pt x="7391" y="23099"/>
                    </a:lnTo>
                    <a:cubicBezTo>
                      <a:pt x="7284" y="23457"/>
                      <a:pt x="7194" y="23815"/>
                      <a:pt x="7087" y="24173"/>
                    </a:cubicBezTo>
                    <a:cubicBezTo>
                      <a:pt x="6836" y="24352"/>
                      <a:pt x="6586" y="24548"/>
                      <a:pt x="6371" y="24745"/>
                    </a:cubicBezTo>
                    <a:cubicBezTo>
                      <a:pt x="6389" y="24710"/>
                      <a:pt x="6407" y="24674"/>
                      <a:pt x="6442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399" y="24592"/>
                      <a:pt x="6389" y="24602"/>
                    </a:cubicBezTo>
                    <a:cubicBezTo>
                      <a:pt x="6317" y="24638"/>
                      <a:pt x="6246" y="24710"/>
                      <a:pt x="6192" y="24781"/>
                    </a:cubicBezTo>
                    <a:cubicBezTo>
                      <a:pt x="6171" y="24780"/>
                      <a:pt x="6150" y="24780"/>
                      <a:pt x="6129" y="24780"/>
                    </a:cubicBezTo>
                    <a:cubicBezTo>
                      <a:pt x="5443" y="24780"/>
                      <a:pt x="4622" y="25329"/>
                      <a:pt x="4188" y="25676"/>
                    </a:cubicBezTo>
                    <a:cubicBezTo>
                      <a:pt x="4134" y="25712"/>
                      <a:pt x="4170" y="25801"/>
                      <a:pt x="4241" y="25801"/>
                    </a:cubicBezTo>
                    <a:cubicBezTo>
                      <a:pt x="4689" y="25765"/>
                      <a:pt x="5118" y="25676"/>
                      <a:pt x="5548" y="25515"/>
                    </a:cubicBezTo>
                    <a:lnTo>
                      <a:pt x="5548" y="25515"/>
                    </a:lnTo>
                    <a:cubicBezTo>
                      <a:pt x="5011" y="25944"/>
                      <a:pt x="4563" y="26463"/>
                      <a:pt x="4223" y="27036"/>
                    </a:cubicBezTo>
                    <a:cubicBezTo>
                      <a:pt x="4188" y="27090"/>
                      <a:pt x="4223" y="27143"/>
                      <a:pt x="4277" y="27143"/>
                    </a:cubicBezTo>
                    <a:cubicBezTo>
                      <a:pt x="4850" y="27143"/>
                      <a:pt x="5387" y="26893"/>
                      <a:pt x="5745" y="26463"/>
                    </a:cubicBezTo>
                    <a:lnTo>
                      <a:pt x="5745" y="26463"/>
                    </a:lnTo>
                    <a:cubicBezTo>
                      <a:pt x="5548" y="27018"/>
                      <a:pt x="5601" y="27644"/>
                      <a:pt x="5870" y="28163"/>
                    </a:cubicBezTo>
                    <a:cubicBezTo>
                      <a:pt x="5880" y="28193"/>
                      <a:pt x="5900" y="28206"/>
                      <a:pt x="5923" y="28206"/>
                    </a:cubicBezTo>
                    <a:cubicBezTo>
                      <a:pt x="5941" y="28206"/>
                      <a:pt x="5961" y="28197"/>
                      <a:pt x="5977" y="28181"/>
                    </a:cubicBezTo>
                    <a:cubicBezTo>
                      <a:pt x="6353" y="27841"/>
                      <a:pt x="6639" y="27394"/>
                      <a:pt x="6782" y="26893"/>
                    </a:cubicBezTo>
                    <a:cubicBezTo>
                      <a:pt x="6836" y="27161"/>
                      <a:pt x="6961" y="27412"/>
                      <a:pt x="7122" y="27626"/>
                    </a:cubicBezTo>
                    <a:cubicBezTo>
                      <a:pt x="7217" y="27748"/>
                      <a:pt x="7618" y="28125"/>
                      <a:pt x="7885" y="28125"/>
                    </a:cubicBezTo>
                    <a:cubicBezTo>
                      <a:pt x="7972" y="28125"/>
                      <a:pt x="8045" y="28085"/>
                      <a:pt x="8089" y="27984"/>
                    </a:cubicBezTo>
                    <a:cubicBezTo>
                      <a:pt x="8339" y="27465"/>
                      <a:pt x="8142" y="26857"/>
                      <a:pt x="7946" y="26338"/>
                    </a:cubicBezTo>
                    <a:lnTo>
                      <a:pt x="7946" y="26338"/>
                    </a:lnTo>
                    <a:cubicBezTo>
                      <a:pt x="8173" y="26523"/>
                      <a:pt x="8456" y="26628"/>
                      <a:pt x="8734" y="26628"/>
                    </a:cubicBezTo>
                    <a:cubicBezTo>
                      <a:pt x="8806" y="26628"/>
                      <a:pt x="8878" y="26621"/>
                      <a:pt x="8948" y="26606"/>
                    </a:cubicBezTo>
                    <a:cubicBezTo>
                      <a:pt x="8984" y="26589"/>
                      <a:pt x="9019" y="26571"/>
                      <a:pt x="9019" y="26517"/>
                    </a:cubicBezTo>
                    <a:cubicBezTo>
                      <a:pt x="9019" y="25694"/>
                      <a:pt x="8214" y="24817"/>
                      <a:pt x="7355" y="24781"/>
                    </a:cubicBezTo>
                    <a:cubicBezTo>
                      <a:pt x="7319" y="24620"/>
                      <a:pt x="7266" y="24477"/>
                      <a:pt x="7194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76" y="24298"/>
                      <a:pt x="7176" y="24280"/>
                      <a:pt x="7176" y="24280"/>
                    </a:cubicBezTo>
                    <a:cubicBezTo>
                      <a:pt x="7176" y="24262"/>
                      <a:pt x="7176" y="24244"/>
                      <a:pt x="7176" y="24226"/>
                    </a:cubicBezTo>
                    <a:cubicBezTo>
                      <a:pt x="7337" y="23743"/>
                      <a:pt x="7498" y="23242"/>
                      <a:pt x="7641" y="22741"/>
                    </a:cubicBezTo>
                    <a:cubicBezTo>
                      <a:pt x="7641" y="22741"/>
                      <a:pt x="7641" y="22723"/>
                      <a:pt x="7641" y="22723"/>
                    </a:cubicBezTo>
                    <a:lnTo>
                      <a:pt x="7695" y="22526"/>
                    </a:lnTo>
                    <a:cubicBezTo>
                      <a:pt x="7767" y="22473"/>
                      <a:pt x="7820" y="22437"/>
                      <a:pt x="7892" y="22383"/>
                    </a:cubicBezTo>
                    <a:cubicBezTo>
                      <a:pt x="7964" y="22329"/>
                      <a:pt x="7892" y="22294"/>
                      <a:pt x="7838" y="22294"/>
                    </a:cubicBezTo>
                    <a:cubicBezTo>
                      <a:pt x="7802" y="22312"/>
                      <a:pt x="7785" y="22312"/>
                      <a:pt x="7749" y="22329"/>
                    </a:cubicBezTo>
                    <a:cubicBezTo>
                      <a:pt x="7838" y="22043"/>
                      <a:pt x="7928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8" y="22270"/>
                      <a:pt x="8518" y="22240"/>
                    </a:cubicBezTo>
                    <a:cubicBezTo>
                      <a:pt x="8608" y="21793"/>
                      <a:pt x="8429" y="21220"/>
                      <a:pt x="8196" y="20790"/>
                    </a:cubicBezTo>
                    <a:cubicBezTo>
                      <a:pt x="8357" y="20236"/>
                      <a:pt x="8500" y="19681"/>
                      <a:pt x="8644" y="19126"/>
                    </a:cubicBezTo>
                    <a:cubicBezTo>
                      <a:pt x="8661" y="19538"/>
                      <a:pt x="8787" y="19932"/>
                      <a:pt x="9001" y="20272"/>
                    </a:cubicBezTo>
                    <a:cubicBezTo>
                      <a:pt x="9010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2"/>
                    </a:cubicBezTo>
                    <a:cubicBezTo>
                      <a:pt x="9341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7" y="14098"/>
                      <a:pt x="9843" y="13829"/>
                      <a:pt x="9986" y="13579"/>
                    </a:cubicBezTo>
                    <a:cubicBezTo>
                      <a:pt x="10011" y="13541"/>
                      <a:pt x="9974" y="13503"/>
                      <a:pt x="9937" y="13503"/>
                    </a:cubicBezTo>
                    <a:cubicBezTo>
                      <a:pt x="9922" y="13503"/>
                      <a:pt x="9907" y="13509"/>
                      <a:pt x="9896" y="13525"/>
                    </a:cubicBezTo>
                    <a:cubicBezTo>
                      <a:pt x="9878" y="13579"/>
                      <a:pt x="9843" y="13632"/>
                      <a:pt x="9807" y="13686"/>
                    </a:cubicBezTo>
                    <a:cubicBezTo>
                      <a:pt x="9798" y="13668"/>
                      <a:pt x="9784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26" y="15816"/>
                      <a:pt x="10630" y="17605"/>
                    </a:cubicBezTo>
                    <a:cubicBezTo>
                      <a:pt x="10612" y="17605"/>
                      <a:pt x="10612" y="17623"/>
                      <a:pt x="10612" y="17623"/>
                    </a:cubicBezTo>
                    <a:cubicBezTo>
                      <a:pt x="10236" y="18160"/>
                      <a:pt x="9968" y="18965"/>
                      <a:pt x="10200" y="19574"/>
                    </a:cubicBezTo>
                    <a:cubicBezTo>
                      <a:pt x="10224" y="19609"/>
                      <a:pt x="10262" y="19636"/>
                      <a:pt x="10296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49" y="25497"/>
                      <a:pt x="11185" y="26016"/>
                    </a:cubicBezTo>
                    <a:cubicBezTo>
                      <a:pt x="11185" y="26067"/>
                      <a:pt x="11231" y="26109"/>
                      <a:pt x="11270" y="26109"/>
                    </a:cubicBezTo>
                    <a:cubicBezTo>
                      <a:pt x="11285" y="26109"/>
                      <a:pt x="11300" y="26103"/>
                      <a:pt x="11310" y="26087"/>
                    </a:cubicBezTo>
                    <a:cubicBezTo>
                      <a:pt x="11507" y="25855"/>
                      <a:pt x="11668" y="25586"/>
                      <a:pt x="11757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17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74" y="29785"/>
                    </a:cubicBezTo>
                    <a:cubicBezTo>
                      <a:pt x="10321" y="29785"/>
                      <a:pt x="10269" y="29781"/>
                      <a:pt x="10218" y="29774"/>
                    </a:cubicBezTo>
                    <a:cubicBezTo>
                      <a:pt x="10290" y="29666"/>
                      <a:pt x="10397" y="29577"/>
                      <a:pt x="10523" y="29505"/>
                    </a:cubicBezTo>
                    <a:cubicBezTo>
                      <a:pt x="10702" y="29416"/>
                      <a:pt x="10898" y="29380"/>
                      <a:pt x="11095" y="29380"/>
                    </a:cubicBezTo>
                    <a:cubicBezTo>
                      <a:pt x="11131" y="29380"/>
                      <a:pt x="11185" y="29309"/>
                      <a:pt x="11113" y="29273"/>
                    </a:cubicBezTo>
                    <a:cubicBezTo>
                      <a:pt x="11037" y="29236"/>
                      <a:pt x="10957" y="29220"/>
                      <a:pt x="10878" y="29220"/>
                    </a:cubicBezTo>
                    <a:cubicBezTo>
                      <a:pt x="10531" y="29220"/>
                      <a:pt x="10178" y="29530"/>
                      <a:pt x="10004" y="29792"/>
                    </a:cubicBezTo>
                    <a:cubicBezTo>
                      <a:pt x="9968" y="29828"/>
                      <a:pt x="10004" y="29881"/>
                      <a:pt x="10039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8" y="29936"/>
                      <a:pt x="10716" y="29892"/>
                      <a:pt x="10880" y="29810"/>
                    </a:cubicBezTo>
                    <a:lnTo>
                      <a:pt x="10880" y="29810"/>
                    </a:lnTo>
                    <a:cubicBezTo>
                      <a:pt x="10576" y="30203"/>
                      <a:pt x="10236" y="30597"/>
                      <a:pt x="9896" y="30955"/>
                    </a:cubicBezTo>
                    <a:cubicBezTo>
                      <a:pt x="9681" y="31170"/>
                      <a:pt x="9485" y="31367"/>
                      <a:pt x="9270" y="31581"/>
                    </a:cubicBezTo>
                    <a:cubicBezTo>
                      <a:pt x="8787" y="31814"/>
                      <a:pt x="8304" y="32011"/>
                      <a:pt x="7802" y="32190"/>
                    </a:cubicBezTo>
                    <a:cubicBezTo>
                      <a:pt x="6693" y="32637"/>
                      <a:pt x="5530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287" y="32127"/>
                      <a:pt x="8513" y="32046"/>
                      <a:pt x="8742" y="31949"/>
                    </a:cubicBezTo>
                    <a:lnTo>
                      <a:pt x="8742" y="31949"/>
                    </a:lnTo>
                    <a:cubicBezTo>
                      <a:pt x="8161" y="32243"/>
                      <a:pt x="7626" y="32621"/>
                      <a:pt x="7033" y="32941"/>
                    </a:cubicBezTo>
                    <a:cubicBezTo>
                      <a:pt x="6281" y="33371"/>
                      <a:pt x="5387" y="33424"/>
                      <a:pt x="4528" y="33424"/>
                    </a:cubicBezTo>
                    <a:cubicBezTo>
                      <a:pt x="4426" y="33424"/>
                      <a:pt x="4238" y="33429"/>
                      <a:pt x="4021" y="33429"/>
                    </a:cubicBezTo>
                    <a:cubicBezTo>
                      <a:pt x="3281" y="33429"/>
                      <a:pt x="2196" y="33376"/>
                      <a:pt x="2971" y="32905"/>
                    </a:cubicBezTo>
                    <a:cubicBezTo>
                      <a:pt x="4259" y="32118"/>
                      <a:pt x="5369" y="31885"/>
                      <a:pt x="6854" y="31868"/>
                    </a:cubicBezTo>
                    <a:cubicBezTo>
                      <a:pt x="7838" y="31832"/>
                      <a:pt x="8715" y="31707"/>
                      <a:pt x="9556" y="31205"/>
                    </a:cubicBezTo>
                    <a:cubicBezTo>
                      <a:pt x="9588" y="31190"/>
                      <a:pt x="9577" y="31131"/>
                      <a:pt x="9549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3" y="33174"/>
                    </a:cubicBezTo>
                    <a:cubicBezTo>
                      <a:pt x="2112" y="33210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3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80" y="33138"/>
                      <a:pt x="6961" y="33639"/>
                    </a:cubicBezTo>
                    <a:cubicBezTo>
                      <a:pt x="6442" y="34140"/>
                      <a:pt x="5923" y="34588"/>
                      <a:pt x="5387" y="35017"/>
                    </a:cubicBezTo>
                    <a:cubicBezTo>
                      <a:pt x="5154" y="34910"/>
                      <a:pt x="4921" y="34874"/>
                      <a:pt x="4671" y="34874"/>
                    </a:cubicBezTo>
                    <a:cubicBezTo>
                      <a:pt x="4546" y="34910"/>
                      <a:pt x="4295" y="35017"/>
                      <a:pt x="4331" y="35196"/>
                    </a:cubicBezTo>
                    <a:cubicBezTo>
                      <a:pt x="4367" y="35357"/>
                      <a:pt x="4563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76" y="36109"/>
                    </a:cubicBezTo>
                    <a:cubicBezTo>
                      <a:pt x="3758" y="36073"/>
                      <a:pt x="3740" y="36055"/>
                      <a:pt x="3704" y="36055"/>
                    </a:cubicBezTo>
                    <a:lnTo>
                      <a:pt x="3633" y="36055"/>
                    </a:lnTo>
                    <a:cubicBezTo>
                      <a:pt x="3543" y="36001"/>
                      <a:pt x="3454" y="35948"/>
                      <a:pt x="3347" y="35930"/>
                    </a:cubicBezTo>
                    <a:cubicBezTo>
                      <a:pt x="3339" y="35922"/>
                      <a:pt x="3329" y="35918"/>
                      <a:pt x="3318" y="35918"/>
                    </a:cubicBezTo>
                    <a:cubicBezTo>
                      <a:pt x="3302" y="35918"/>
                      <a:pt x="3285" y="35927"/>
                      <a:pt x="3275" y="35948"/>
                    </a:cubicBezTo>
                    <a:lnTo>
                      <a:pt x="3203" y="35948"/>
                    </a:lnTo>
                    <a:cubicBezTo>
                      <a:pt x="2667" y="34999"/>
                      <a:pt x="1861" y="34122"/>
                      <a:pt x="698" y="34104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36" y="35787"/>
                    </a:lnTo>
                    <a:cubicBezTo>
                      <a:pt x="279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2" y="36449"/>
                    </a:cubicBezTo>
                    <a:lnTo>
                      <a:pt x="1682" y="36449"/>
                    </a:lnTo>
                    <a:lnTo>
                      <a:pt x="1432" y="36556"/>
                    </a:lnTo>
                    <a:cubicBezTo>
                      <a:pt x="1056" y="36699"/>
                      <a:pt x="340" y="36968"/>
                      <a:pt x="304" y="37451"/>
                    </a:cubicBezTo>
                    <a:cubicBezTo>
                      <a:pt x="284" y="37769"/>
                      <a:pt x="569" y="37861"/>
                      <a:pt x="875" y="37861"/>
                    </a:cubicBezTo>
                    <a:cubicBezTo>
                      <a:pt x="1119" y="37861"/>
                      <a:pt x="1376" y="37803"/>
                      <a:pt x="1503" y="37755"/>
                    </a:cubicBezTo>
                    <a:cubicBezTo>
                      <a:pt x="1647" y="37701"/>
                      <a:pt x="1772" y="37648"/>
                      <a:pt x="1897" y="37576"/>
                    </a:cubicBezTo>
                    <a:lnTo>
                      <a:pt x="1897" y="37576"/>
                    </a:lnTo>
                    <a:cubicBezTo>
                      <a:pt x="1557" y="37970"/>
                      <a:pt x="1324" y="38435"/>
                      <a:pt x="1217" y="38936"/>
                    </a:cubicBezTo>
                    <a:cubicBezTo>
                      <a:pt x="1199" y="38990"/>
                      <a:pt x="1235" y="39026"/>
                      <a:pt x="1289" y="39026"/>
                    </a:cubicBezTo>
                    <a:cubicBezTo>
                      <a:pt x="1933" y="39026"/>
                      <a:pt x="2344" y="38614"/>
                      <a:pt x="2649" y="38095"/>
                    </a:cubicBezTo>
                    <a:lnTo>
                      <a:pt x="2649" y="38095"/>
                    </a:lnTo>
                    <a:cubicBezTo>
                      <a:pt x="2523" y="38739"/>
                      <a:pt x="2774" y="39419"/>
                      <a:pt x="3257" y="40046"/>
                    </a:cubicBezTo>
                    <a:cubicBezTo>
                      <a:pt x="3266" y="40072"/>
                      <a:pt x="3288" y="40086"/>
                      <a:pt x="3313" y="40086"/>
                    </a:cubicBezTo>
                    <a:cubicBezTo>
                      <a:pt x="3338" y="40086"/>
                      <a:pt x="3364" y="40072"/>
                      <a:pt x="3382" y="40046"/>
                    </a:cubicBezTo>
                    <a:cubicBezTo>
                      <a:pt x="3579" y="39580"/>
                      <a:pt x="3704" y="39061"/>
                      <a:pt x="3740" y="38542"/>
                    </a:cubicBezTo>
                    <a:cubicBezTo>
                      <a:pt x="3812" y="38668"/>
                      <a:pt x="3883" y="38793"/>
                      <a:pt x="3937" y="38918"/>
                    </a:cubicBezTo>
                    <a:cubicBezTo>
                      <a:pt x="3955" y="38954"/>
                      <a:pt x="3991" y="38972"/>
                      <a:pt x="4027" y="38972"/>
                    </a:cubicBezTo>
                    <a:cubicBezTo>
                      <a:pt x="4044" y="38990"/>
                      <a:pt x="4062" y="38990"/>
                      <a:pt x="4080" y="38990"/>
                    </a:cubicBezTo>
                    <a:lnTo>
                      <a:pt x="4116" y="38990"/>
                    </a:lnTo>
                    <a:cubicBezTo>
                      <a:pt x="4152" y="38990"/>
                      <a:pt x="4170" y="38972"/>
                      <a:pt x="4188" y="38936"/>
                    </a:cubicBezTo>
                    <a:cubicBezTo>
                      <a:pt x="4456" y="38113"/>
                      <a:pt x="4528" y="36950"/>
                      <a:pt x="3830" y="36323"/>
                    </a:cubicBezTo>
                    <a:cubicBezTo>
                      <a:pt x="3848" y="36288"/>
                      <a:pt x="3848" y="36270"/>
                      <a:pt x="3830" y="36234"/>
                    </a:cubicBezTo>
                    <a:cubicBezTo>
                      <a:pt x="4277" y="36019"/>
                      <a:pt x="4725" y="35769"/>
                      <a:pt x="5136" y="35482"/>
                    </a:cubicBezTo>
                    <a:cubicBezTo>
                      <a:pt x="5172" y="35482"/>
                      <a:pt x="5226" y="35464"/>
                      <a:pt x="5261" y="35447"/>
                    </a:cubicBezTo>
                    <a:cubicBezTo>
                      <a:pt x="5279" y="35429"/>
                      <a:pt x="5279" y="35411"/>
                      <a:pt x="5279" y="35393"/>
                    </a:cubicBezTo>
                    <a:cubicBezTo>
                      <a:pt x="5619" y="35160"/>
                      <a:pt x="5941" y="34910"/>
                      <a:pt x="6281" y="34641"/>
                    </a:cubicBezTo>
                    <a:lnTo>
                      <a:pt x="6281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83" y="35727"/>
                      <a:pt x="6202" y="35727"/>
                    </a:cubicBezTo>
                    <a:cubicBezTo>
                      <a:pt x="6216" y="35727"/>
                      <a:pt x="6231" y="35722"/>
                      <a:pt x="6246" y="35715"/>
                    </a:cubicBezTo>
                    <a:cubicBezTo>
                      <a:pt x="6550" y="35393"/>
                      <a:pt x="6675" y="34946"/>
                      <a:pt x="6568" y="34516"/>
                    </a:cubicBezTo>
                    <a:cubicBezTo>
                      <a:pt x="6586" y="34480"/>
                      <a:pt x="6621" y="34427"/>
                      <a:pt x="6639" y="34373"/>
                    </a:cubicBezTo>
                    <a:cubicBezTo>
                      <a:pt x="6639" y="34355"/>
                      <a:pt x="6639" y="34337"/>
                      <a:pt x="6639" y="34337"/>
                    </a:cubicBezTo>
                    <a:cubicBezTo>
                      <a:pt x="7588" y="33514"/>
                      <a:pt x="8483" y="32619"/>
                      <a:pt x="9341" y="31796"/>
                    </a:cubicBezTo>
                    <a:lnTo>
                      <a:pt x="9395" y="31760"/>
                    </a:lnTo>
                    <a:cubicBezTo>
                      <a:pt x="9413" y="31742"/>
                      <a:pt x="9413" y="31724"/>
                      <a:pt x="9413" y="31724"/>
                    </a:cubicBezTo>
                    <a:lnTo>
                      <a:pt x="9735" y="31420"/>
                    </a:lnTo>
                    <a:cubicBezTo>
                      <a:pt x="9860" y="31313"/>
                      <a:pt x="9986" y="31188"/>
                      <a:pt x="10093" y="31062"/>
                    </a:cubicBezTo>
                    <a:cubicBezTo>
                      <a:pt x="10183" y="30973"/>
                      <a:pt x="10254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10" y="32458"/>
                      <a:pt x="9413" y="33353"/>
                    </a:cubicBezTo>
                    <a:cubicBezTo>
                      <a:pt x="9288" y="33818"/>
                      <a:pt x="9145" y="34319"/>
                      <a:pt x="9019" y="34802"/>
                    </a:cubicBezTo>
                    <a:cubicBezTo>
                      <a:pt x="8805" y="34892"/>
                      <a:pt x="8626" y="35035"/>
                      <a:pt x="8500" y="35214"/>
                    </a:cubicBezTo>
                    <a:cubicBezTo>
                      <a:pt x="8357" y="35357"/>
                      <a:pt x="8268" y="35572"/>
                      <a:pt x="8286" y="35787"/>
                    </a:cubicBezTo>
                    <a:cubicBezTo>
                      <a:pt x="8286" y="35831"/>
                      <a:pt x="8322" y="35863"/>
                      <a:pt x="8365" y="35863"/>
                    </a:cubicBezTo>
                    <a:cubicBezTo>
                      <a:pt x="8374" y="35863"/>
                      <a:pt x="8384" y="35861"/>
                      <a:pt x="8393" y="35858"/>
                    </a:cubicBezTo>
                    <a:cubicBezTo>
                      <a:pt x="8572" y="35733"/>
                      <a:pt x="8733" y="35572"/>
                      <a:pt x="8858" y="35393"/>
                    </a:cubicBezTo>
                    <a:lnTo>
                      <a:pt x="8858" y="35393"/>
                    </a:lnTo>
                    <a:cubicBezTo>
                      <a:pt x="8679" y="36055"/>
                      <a:pt x="8572" y="36753"/>
                      <a:pt x="8518" y="37451"/>
                    </a:cubicBezTo>
                    <a:cubicBezTo>
                      <a:pt x="8505" y="37437"/>
                      <a:pt x="8488" y="37431"/>
                      <a:pt x="8471" y="37431"/>
                    </a:cubicBezTo>
                    <a:cubicBezTo>
                      <a:pt x="8444" y="37431"/>
                      <a:pt x="8415" y="37447"/>
                      <a:pt x="8393" y="37469"/>
                    </a:cubicBezTo>
                    <a:lnTo>
                      <a:pt x="8286" y="37630"/>
                    </a:lnTo>
                    <a:cubicBezTo>
                      <a:pt x="8250" y="37701"/>
                      <a:pt x="8214" y="37773"/>
                      <a:pt x="8178" y="37827"/>
                    </a:cubicBezTo>
                    <a:cubicBezTo>
                      <a:pt x="7212" y="38095"/>
                      <a:pt x="6246" y="39169"/>
                      <a:pt x="6604" y="40153"/>
                    </a:cubicBezTo>
                    <a:cubicBezTo>
                      <a:pt x="6618" y="40182"/>
                      <a:pt x="6641" y="40193"/>
                      <a:pt x="6662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389" y="39222"/>
                      <a:pt x="7248" y="38471"/>
                      <a:pt x="8053" y="38059"/>
                    </a:cubicBezTo>
                    <a:lnTo>
                      <a:pt x="8053" y="38059"/>
                    </a:lnTo>
                    <a:cubicBezTo>
                      <a:pt x="7999" y="38167"/>
                      <a:pt x="7946" y="38256"/>
                      <a:pt x="7910" y="38363"/>
                    </a:cubicBezTo>
                    <a:cubicBezTo>
                      <a:pt x="7874" y="38399"/>
                      <a:pt x="7856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0" y="39026"/>
                      <a:pt x="6747" y="39867"/>
                      <a:pt x="6800" y="40744"/>
                    </a:cubicBezTo>
                    <a:cubicBezTo>
                      <a:pt x="6800" y="40779"/>
                      <a:pt x="6836" y="40797"/>
                      <a:pt x="6890" y="40797"/>
                    </a:cubicBezTo>
                    <a:cubicBezTo>
                      <a:pt x="7158" y="40726"/>
                      <a:pt x="7373" y="40547"/>
                      <a:pt x="7516" y="40296"/>
                    </a:cubicBezTo>
                    <a:lnTo>
                      <a:pt x="7516" y="40296"/>
                    </a:lnTo>
                    <a:cubicBezTo>
                      <a:pt x="7498" y="40600"/>
                      <a:pt x="7498" y="40905"/>
                      <a:pt x="7516" y="41191"/>
                    </a:cubicBezTo>
                    <a:cubicBezTo>
                      <a:pt x="7516" y="41245"/>
                      <a:pt x="7552" y="41263"/>
                      <a:pt x="7606" y="41263"/>
                    </a:cubicBezTo>
                    <a:cubicBezTo>
                      <a:pt x="8017" y="41084"/>
                      <a:pt x="8339" y="40726"/>
                      <a:pt x="8429" y="40296"/>
                    </a:cubicBezTo>
                    <a:cubicBezTo>
                      <a:pt x="8526" y="40463"/>
                      <a:pt x="8861" y="40932"/>
                      <a:pt x="9089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70" y="40958"/>
                      <a:pt x="9288" y="41030"/>
                    </a:cubicBezTo>
                    <a:cubicBezTo>
                      <a:pt x="9288" y="41069"/>
                      <a:pt x="9325" y="41098"/>
                      <a:pt x="9366" y="41098"/>
                    </a:cubicBezTo>
                    <a:cubicBezTo>
                      <a:pt x="9382" y="41098"/>
                      <a:pt x="9398" y="41094"/>
                      <a:pt x="9413" y="41084"/>
                    </a:cubicBezTo>
                    <a:cubicBezTo>
                      <a:pt x="10021" y="40565"/>
                      <a:pt x="9968" y="38865"/>
                      <a:pt x="9234" y="38363"/>
                    </a:cubicBezTo>
                    <a:lnTo>
                      <a:pt x="9234" y="38363"/>
                    </a:lnTo>
                    <a:cubicBezTo>
                      <a:pt x="9556" y="38435"/>
                      <a:pt x="9860" y="38614"/>
                      <a:pt x="10093" y="38847"/>
                    </a:cubicBezTo>
                    <a:cubicBezTo>
                      <a:pt x="10254" y="39008"/>
                      <a:pt x="10361" y="39222"/>
                      <a:pt x="10379" y="39455"/>
                    </a:cubicBezTo>
                    <a:cubicBezTo>
                      <a:pt x="10415" y="39724"/>
                      <a:pt x="10236" y="39938"/>
                      <a:pt x="10129" y="40171"/>
                    </a:cubicBezTo>
                    <a:cubicBezTo>
                      <a:pt x="10115" y="40184"/>
                      <a:pt x="10133" y="40219"/>
                      <a:pt x="10157" y="40219"/>
                    </a:cubicBezTo>
                    <a:cubicBezTo>
                      <a:pt x="10165" y="40219"/>
                      <a:pt x="10174" y="40215"/>
                      <a:pt x="10183" y="40207"/>
                    </a:cubicBezTo>
                    <a:cubicBezTo>
                      <a:pt x="10594" y="39938"/>
                      <a:pt x="10594" y="39401"/>
                      <a:pt x="10379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73" y="38256"/>
                      <a:pt x="9073" y="38274"/>
                    </a:cubicBezTo>
                    <a:cubicBezTo>
                      <a:pt x="9037" y="38256"/>
                      <a:pt x="8984" y="38238"/>
                      <a:pt x="8948" y="38220"/>
                    </a:cubicBezTo>
                    <a:cubicBezTo>
                      <a:pt x="8894" y="38041"/>
                      <a:pt x="8858" y="37862"/>
                      <a:pt x="8840" y="37683"/>
                    </a:cubicBezTo>
                    <a:cubicBezTo>
                      <a:pt x="8840" y="37634"/>
                      <a:pt x="8803" y="37607"/>
                      <a:pt x="8763" y="37607"/>
                    </a:cubicBezTo>
                    <a:cubicBezTo>
                      <a:pt x="8730" y="37607"/>
                      <a:pt x="8695" y="37625"/>
                      <a:pt x="8679" y="37666"/>
                    </a:cubicBezTo>
                    <a:cubicBezTo>
                      <a:pt x="8663" y="37666"/>
                      <a:pt x="8647" y="37666"/>
                      <a:pt x="8644" y="37679"/>
                    </a:cubicBezTo>
                    <a:lnTo>
                      <a:pt x="8644" y="37679"/>
                    </a:lnTo>
                    <a:cubicBezTo>
                      <a:pt x="8769" y="36321"/>
                      <a:pt x="9020" y="34980"/>
                      <a:pt x="9395" y="33675"/>
                    </a:cubicBezTo>
                    <a:lnTo>
                      <a:pt x="9395" y="33675"/>
                    </a:lnTo>
                    <a:cubicBezTo>
                      <a:pt x="9324" y="34176"/>
                      <a:pt x="9324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1" y="37810"/>
                      <a:pt x="11116" y="37817"/>
                      <a:pt x="11132" y="37817"/>
                    </a:cubicBezTo>
                    <a:cubicBezTo>
                      <a:pt x="11162" y="37817"/>
                      <a:pt x="11196" y="37790"/>
                      <a:pt x="11185" y="37755"/>
                    </a:cubicBezTo>
                    <a:cubicBezTo>
                      <a:pt x="10916" y="36663"/>
                      <a:pt x="11042" y="35518"/>
                      <a:pt x="10898" y="34409"/>
                    </a:cubicBezTo>
                    <a:cubicBezTo>
                      <a:pt x="10755" y="33228"/>
                      <a:pt x="10183" y="32297"/>
                      <a:pt x="10397" y="31062"/>
                    </a:cubicBezTo>
                    <a:cubicBezTo>
                      <a:pt x="10540" y="30776"/>
                      <a:pt x="10684" y="30490"/>
                      <a:pt x="10845" y="30221"/>
                    </a:cubicBezTo>
                    <a:cubicBezTo>
                      <a:pt x="11346" y="29613"/>
                      <a:pt x="11775" y="28986"/>
                      <a:pt x="12151" y="28306"/>
                    </a:cubicBezTo>
                    <a:cubicBezTo>
                      <a:pt x="12258" y="29165"/>
                      <a:pt x="12348" y="30024"/>
                      <a:pt x="12437" y="30901"/>
                    </a:cubicBezTo>
                    <a:cubicBezTo>
                      <a:pt x="12169" y="31277"/>
                      <a:pt x="12044" y="31742"/>
                      <a:pt x="12133" y="32190"/>
                    </a:cubicBezTo>
                    <a:cubicBezTo>
                      <a:pt x="12145" y="32224"/>
                      <a:pt x="12171" y="32244"/>
                      <a:pt x="12198" y="32244"/>
                    </a:cubicBezTo>
                    <a:cubicBezTo>
                      <a:pt x="12213" y="32244"/>
                      <a:pt x="12228" y="32238"/>
                      <a:pt x="12240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6" y="32923"/>
                      <a:pt x="12688" y="33961"/>
                      <a:pt x="12724" y="35017"/>
                    </a:cubicBezTo>
                    <a:cubicBezTo>
                      <a:pt x="12742" y="35286"/>
                      <a:pt x="12742" y="35536"/>
                      <a:pt x="12742" y="35787"/>
                    </a:cubicBezTo>
                    <a:cubicBezTo>
                      <a:pt x="12384" y="36180"/>
                      <a:pt x="12187" y="36681"/>
                      <a:pt x="12205" y="37218"/>
                    </a:cubicBezTo>
                    <a:cubicBezTo>
                      <a:pt x="12205" y="37253"/>
                      <a:pt x="12235" y="37281"/>
                      <a:pt x="12271" y="37281"/>
                    </a:cubicBezTo>
                    <a:cubicBezTo>
                      <a:pt x="12290" y="37281"/>
                      <a:pt x="12311" y="37273"/>
                      <a:pt x="12330" y="37254"/>
                    </a:cubicBezTo>
                    <a:cubicBezTo>
                      <a:pt x="12527" y="37075"/>
                      <a:pt x="12670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6" y="37612"/>
                    </a:cubicBezTo>
                    <a:cubicBezTo>
                      <a:pt x="12706" y="37612"/>
                      <a:pt x="12706" y="37630"/>
                      <a:pt x="12706" y="37630"/>
                    </a:cubicBezTo>
                    <a:cubicBezTo>
                      <a:pt x="12616" y="39634"/>
                      <a:pt x="11614" y="41459"/>
                      <a:pt x="10523" y="43106"/>
                    </a:cubicBezTo>
                    <a:cubicBezTo>
                      <a:pt x="9699" y="44340"/>
                      <a:pt x="8572" y="45343"/>
                      <a:pt x="8017" y="46738"/>
                    </a:cubicBezTo>
                    <a:cubicBezTo>
                      <a:pt x="7999" y="46524"/>
                      <a:pt x="8017" y="46291"/>
                      <a:pt x="8107" y="46094"/>
                    </a:cubicBezTo>
                    <a:cubicBezTo>
                      <a:pt x="8178" y="45826"/>
                      <a:pt x="8250" y="45557"/>
                      <a:pt x="8339" y="45307"/>
                    </a:cubicBezTo>
                    <a:cubicBezTo>
                      <a:pt x="8608" y="44555"/>
                      <a:pt x="8966" y="43839"/>
                      <a:pt x="9395" y="43159"/>
                    </a:cubicBezTo>
                    <a:cubicBezTo>
                      <a:pt x="10111" y="42014"/>
                      <a:pt x="11185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8" y="40046"/>
                    </a:cubicBezTo>
                    <a:cubicBezTo>
                      <a:pt x="9896" y="42014"/>
                      <a:pt x="7981" y="44305"/>
                      <a:pt x="7767" y="47239"/>
                    </a:cubicBezTo>
                    <a:cubicBezTo>
                      <a:pt x="7767" y="47274"/>
                      <a:pt x="7805" y="47302"/>
                      <a:pt x="7841" y="47302"/>
                    </a:cubicBezTo>
                    <a:cubicBezTo>
                      <a:pt x="7860" y="47302"/>
                      <a:pt x="7879" y="47294"/>
                      <a:pt x="7892" y="47275"/>
                    </a:cubicBezTo>
                    <a:cubicBezTo>
                      <a:pt x="8823" y="46166"/>
                      <a:pt x="10004" y="45289"/>
                      <a:pt x="10898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384" y="40064"/>
                      <a:pt x="12366" y="40028"/>
                      <a:pt x="12348" y="40028"/>
                    </a:cubicBezTo>
                    <a:cubicBezTo>
                      <a:pt x="12455" y="39741"/>
                      <a:pt x="12545" y="39455"/>
                      <a:pt x="12616" y="39169"/>
                    </a:cubicBezTo>
                    <a:lnTo>
                      <a:pt x="12616" y="39169"/>
                    </a:lnTo>
                    <a:cubicBezTo>
                      <a:pt x="12473" y="40940"/>
                      <a:pt x="12240" y="42694"/>
                      <a:pt x="12026" y="44466"/>
                    </a:cubicBezTo>
                    <a:cubicBezTo>
                      <a:pt x="11722" y="44788"/>
                      <a:pt x="11525" y="45199"/>
                      <a:pt x="11453" y="45629"/>
                    </a:cubicBezTo>
                    <a:cubicBezTo>
                      <a:pt x="11453" y="45669"/>
                      <a:pt x="11493" y="45689"/>
                      <a:pt x="11529" y="45689"/>
                    </a:cubicBezTo>
                    <a:cubicBezTo>
                      <a:pt x="11540" y="45689"/>
                      <a:pt x="11552" y="45687"/>
                      <a:pt x="11560" y="45683"/>
                    </a:cubicBezTo>
                    <a:cubicBezTo>
                      <a:pt x="11704" y="45593"/>
                      <a:pt x="11829" y="45468"/>
                      <a:pt x="11936" y="45325"/>
                    </a:cubicBezTo>
                    <a:lnTo>
                      <a:pt x="11936" y="45325"/>
                    </a:lnTo>
                    <a:cubicBezTo>
                      <a:pt x="11883" y="45772"/>
                      <a:pt x="11829" y="46219"/>
                      <a:pt x="11793" y="46667"/>
                    </a:cubicBezTo>
                    <a:cubicBezTo>
                      <a:pt x="11775" y="46685"/>
                      <a:pt x="11757" y="46703"/>
                      <a:pt x="11757" y="46738"/>
                    </a:cubicBezTo>
                    <a:cubicBezTo>
                      <a:pt x="11757" y="46756"/>
                      <a:pt x="11775" y="46774"/>
                      <a:pt x="11775" y="46810"/>
                    </a:cubicBezTo>
                    <a:cubicBezTo>
                      <a:pt x="11775" y="46828"/>
                      <a:pt x="11775" y="46882"/>
                      <a:pt x="11775" y="46935"/>
                    </a:cubicBezTo>
                    <a:cubicBezTo>
                      <a:pt x="11382" y="47061"/>
                      <a:pt x="11077" y="47401"/>
                      <a:pt x="10988" y="47794"/>
                    </a:cubicBezTo>
                    <a:lnTo>
                      <a:pt x="10916" y="47830"/>
                    </a:lnTo>
                    <a:cubicBezTo>
                      <a:pt x="10655" y="47627"/>
                      <a:pt x="10363" y="47558"/>
                      <a:pt x="10057" y="47558"/>
                    </a:cubicBezTo>
                    <a:cubicBezTo>
                      <a:pt x="9401" y="47558"/>
                      <a:pt x="8677" y="47876"/>
                      <a:pt x="8041" y="47876"/>
                    </a:cubicBezTo>
                    <a:cubicBezTo>
                      <a:pt x="7979" y="47876"/>
                      <a:pt x="7917" y="47873"/>
                      <a:pt x="7856" y="47866"/>
                    </a:cubicBezTo>
                    <a:cubicBezTo>
                      <a:pt x="7802" y="47866"/>
                      <a:pt x="7767" y="47919"/>
                      <a:pt x="7767" y="47973"/>
                    </a:cubicBezTo>
                    <a:cubicBezTo>
                      <a:pt x="7885" y="48532"/>
                      <a:pt x="8469" y="48690"/>
                      <a:pt x="8987" y="48690"/>
                    </a:cubicBezTo>
                    <a:cubicBezTo>
                      <a:pt x="9016" y="48690"/>
                      <a:pt x="9045" y="48690"/>
                      <a:pt x="9073" y="48689"/>
                    </a:cubicBezTo>
                    <a:lnTo>
                      <a:pt x="9073" y="48689"/>
                    </a:lnTo>
                    <a:cubicBezTo>
                      <a:pt x="8554" y="49065"/>
                      <a:pt x="8304" y="49602"/>
                      <a:pt x="7999" y="50156"/>
                    </a:cubicBezTo>
                    <a:cubicBezTo>
                      <a:pt x="7964" y="50210"/>
                      <a:pt x="7999" y="50264"/>
                      <a:pt x="8071" y="50264"/>
                    </a:cubicBezTo>
                    <a:cubicBezTo>
                      <a:pt x="8214" y="50274"/>
                      <a:pt x="8362" y="50282"/>
                      <a:pt x="8508" y="50282"/>
                    </a:cubicBezTo>
                    <a:cubicBezTo>
                      <a:pt x="8892" y="50282"/>
                      <a:pt x="9271" y="50224"/>
                      <a:pt x="9556" y="49977"/>
                    </a:cubicBezTo>
                    <a:lnTo>
                      <a:pt x="9556" y="49977"/>
                    </a:lnTo>
                    <a:cubicBezTo>
                      <a:pt x="9449" y="50317"/>
                      <a:pt x="9431" y="50693"/>
                      <a:pt x="9503" y="51051"/>
                    </a:cubicBezTo>
                    <a:cubicBezTo>
                      <a:pt x="9503" y="51077"/>
                      <a:pt x="9522" y="51094"/>
                      <a:pt x="9546" y="51094"/>
                    </a:cubicBezTo>
                    <a:cubicBezTo>
                      <a:pt x="9555" y="51094"/>
                      <a:pt x="9565" y="51092"/>
                      <a:pt x="9574" y="51087"/>
                    </a:cubicBezTo>
                    <a:lnTo>
                      <a:pt x="9646" y="51015"/>
                    </a:lnTo>
                    <a:lnTo>
                      <a:pt x="9646" y="51015"/>
                    </a:lnTo>
                    <a:cubicBezTo>
                      <a:pt x="9610" y="51212"/>
                      <a:pt x="9503" y="51248"/>
                      <a:pt x="9520" y="51409"/>
                    </a:cubicBezTo>
                    <a:cubicBezTo>
                      <a:pt x="9520" y="51445"/>
                      <a:pt x="9538" y="51463"/>
                      <a:pt x="9574" y="51481"/>
                    </a:cubicBezTo>
                    <a:cubicBezTo>
                      <a:pt x="9660" y="51500"/>
                      <a:pt x="9741" y="51509"/>
                      <a:pt x="9818" y="51509"/>
                    </a:cubicBezTo>
                    <a:cubicBezTo>
                      <a:pt x="10306" y="51509"/>
                      <a:pt x="10628" y="51144"/>
                      <a:pt x="10845" y="50711"/>
                    </a:cubicBezTo>
                    <a:cubicBezTo>
                      <a:pt x="10916" y="51087"/>
                      <a:pt x="11024" y="51463"/>
                      <a:pt x="11077" y="51856"/>
                    </a:cubicBezTo>
                    <a:cubicBezTo>
                      <a:pt x="11095" y="51892"/>
                      <a:pt x="11131" y="51910"/>
                      <a:pt x="11167" y="51910"/>
                    </a:cubicBezTo>
                    <a:cubicBezTo>
                      <a:pt x="11865" y="51713"/>
                      <a:pt x="12026" y="51051"/>
                      <a:pt x="12044" y="50407"/>
                    </a:cubicBezTo>
                    <a:cubicBezTo>
                      <a:pt x="12276" y="50944"/>
                      <a:pt x="12598" y="51427"/>
                      <a:pt x="13010" y="51839"/>
                    </a:cubicBezTo>
                    <a:cubicBezTo>
                      <a:pt x="13023" y="51851"/>
                      <a:pt x="13038" y="51857"/>
                      <a:pt x="13052" y="51857"/>
                    </a:cubicBezTo>
                    <a:cubicBezTo>
                      <a:pt x="13079" y="51857"/>
                      <a:pt x="13106" y="51837"/>
                      <a:pt x="13117" y="51803"/>
                    </a:cubicBezTo>
                    <a:cubicBezTo>
                      <a:pt x="13368" y="51141"/>
                      <a:pt x="13404" y="50407"/>
                      <a:pt x="13189" y="49727"/>
                    </a:cubicBezTo>
                    <a:lnTo>
                      <a:pt x="13189" y="49727"/>
                    </a:lnTo>
                    <a:cubicBezTo>
                      <a:pt x="13547" y="50085"/>
                      <a:pt x="13958" y="50353"/>
                      <a:pt x="14424" y="50568"/>
                    </a:cubicBezTo>
                    <a:cubicBezTo>
                      <a:pt x="14431" y="50570"/>
                      <a:pt x="14438" y="50572"/>
                      <a:pt x="14445" y="50572"/>
                    </a:cubicBezTo>
                    <a:cubicBezTo>
                      <a:pt x="14486" y="50572"/>
                      <a:pt x="14511" y="50527"/>
                      <a:pt x="14495" y="50496"/>
                    </a:cubicBezTo>
                    <a:cubicBezTo>
                      <a:pt x="14155" y="49816"/>
                      <a:pt x="14155" y="49047"/>
                      <a:pt x="13708" y="48421"/>
                    </a:cubicBezTo>
                    <a:cubicBezTo>
                      <a:pt x="13439" y="48098"/>
                      <a:pt x="13099" y="47848"/>
                      <a:pt x="12724" y="47669"/>
                    </a:cubicBezTo>
                    <a:cubicBezTo>
                      <a:pt x="12688" y="47490"/>
                      <a:pt x="12616" y="47311"/>
                      <a:pt x="12509" y="47168"/>
                    </a:cubicBezTo>
                    <a:cubicBezTo>
                      <a:pt x="12366" y="46989"/>
                      <a:pt x="12151" y="46864"/>
                      <a:pt x="11936" y="46846"/>
                    </a:cubicBezTo>
                    <a:cubicBezTo>
                      <a:pt x="12097" y="45593"/>
                      <a:pt x="12276" y="44340"/>
                      <a:pt x="12455" y="43088"/>
                    </a:cubicBezTo>
                    <a:cubicBezTo>
                      <a:pt x="12563" y="43392"/>
                      <a:pt x="12634" y="43714"/>
                      <a:pt x="12688" y="44036"/>
                    </a:cubicBezTo>
                    <a:cubicBezTo>
                      <a:pt x="12598" y="43804"/>
                      <a:pt x="12598" y="43535"/>
                      <a:pt x="12509" y="43285"/>
                    </a:cubicBezTo>
                    <a:cubicBezTo>
                      <a:pt x="12509" y="43258"/>
                      <a:pt x="12487" y="43244"/>
                      <a:pt x="12466" y="43244"/>
                    </a:cubicBezTo>
                    <a:cubicBezTo>
                      <a:pt x="12446" y="43244"/>
                      <a:pt x="12428" y="43258"/>
                      <a:pt x="12437" y="43285"/>
                    </a:cubicBezTo>
                    <a:cubicBezTo>
                      <a:pt x="12402" y="43643"/>
                      <a:pt x="12491" y="44018"/>
                      <a:pt x="12706" y="44323"/>
                    </a:cubicBezTo>
                    <a:cubicBezTo>
                      <a:pt x="12721" y="44345"/>
                      <a:pt x="12742" y="44355"/>
                      <a:pt x="12763" y="44355"/>
                    </a:cubicBezTo>
                    <a:cubicBezTo>
                      <a:pt x="12792" y="44355"/>
                      <a:pt x="12821" y="44336"/>
                      <a:pt x="12831" y="44305"/>
                    </a:cubicBezTo>
                    <a:cubicBezTo>
                      <a:pt x="12831" y="43804"/>
                      <a:pt x="12706" y="43303"/>
                      <a:pt x="12473" y="42873"/>
                    </a:cubicBezTo>
                    <a:cubicBezTo>
                      <a:pt x="12652" y="41585"/>
                      <a:pt x="12795" y="40278"/>
                      <a:pt x="12885" y="38972"/>
                    </a:cubicBezTo>
                    <a:cubicBezTo>
                      <a:pt x="12956" y="39079"/>
                      <a:pt x="13082" y="39151"/>
                      <a:pt x="13225" y="39169"/>
                    </a:cubicBezTo>
                    <a:cubicBezTo>
                      <a:pt x="13261" y="39169"/>
                      <a:pt x="13296" y="39133"/>
                      <a:pt x="13296" y="39097"/>
                    </a:cubicBezTo>
                    <a:cubicBezTo>
                      <a:pt x="13261" y="38757"/>
                      <a:pt x="13189" y="38435"/>
                      <a:pt x="13046" y="38131"/>
                    </a:cubicBezTo>
                    <a:cubicBezTo>
                      <a:pt x="13010" y="38059"/>
                      <a:pt x="12992" y="38006"/>
                      <a:pt x="12956" y="37952"/>
                    </a:cubicBezTo>
                    <a:cubicBezTo>
                      <a:pt x="12992" y="37290"/>
                      <a:pt x="12992" y="36646"/>
                      <a:pt x="12992" y="35983"/>
                    </a:cubicBezTo>
                    <a:cubicBezTo>
                      <a:pt x="12992" y="35375"/>
                      <a:pt x="12974" y="34784"/>
                      <a:pt x="12938" y="34194"/>
                    </a:cubicBezTo>
                    <a:lnTo>
                      <a:pt x="12938" y="34194"/>
                    </a:lnTo>
                    <a:cubicBezTo>
                      <a:pt x="13028" y="34427"/>
                      <a:pt x="13171" y="34659"/>
                      <a:pt x="13350" y="34838"/>
                    </a:cubicBezTo>
                    <a:cubicBezTo>
                      <a:pt x="13362" y="34850"/>
                      <a:pt x="13380" y="34856"/>
                      <a:pt x="13398" y="34856"/>
                    </a:cubicBezTo>
                    <a:cubicBezTo>
                      <a:pt x="13435" y="34856"/>
                      <a:pt x="13475" y="34832"/>
                      <a:pt x="13475" y="34784"/>
                    </a:cubicBezTo>
                    <a:cubicBezTo>
                      <a:pt x="13404" y="34212"/>
                      <a:pt x="13207" y="33639"/>
                      <a:pt x="12903" y="33156"/>
                    </a:cubicBezTo>
                    <a:cubicBezTo>
                      <a:pt x="12903" y="33156"/>
                      <a:pt x="12885" y="33138"/>
                      <a:pt x="12885" y="33138"/>
                    </a:cubicBezTo>
                    <a:cubicBezTo>
                      <a:pt x="12759" y="31384"/>
                      <a:pt x="12580" y="29649"/>
                      <a:pt x="12366" y="27931"/>
                    </a:cubicBezTo>
                    <a:lnTo>
                      <a:pt x="12491" y="27698"/>
                    </a:lnTo>
                    <a:cubicBezTo>
                      <a:pt x="12813" y="29255"/>
                      <a:pt x="13583" y="30722"/>
                      <a:pt x="14370" y="32136"/>
                    </a:cubicBezTo>
                    <a:cubicBezTo>
                      <a:pt x="14370" y="32154"/>
                      <a:pt x="14370" y="32172"/>
                      <a:pt x="14370" y="32190"/>
                    </a:cubicBezTo>
                    <a:cubicBezTo>
                      <a:pt x="14316" y="32404"/>
                      <a:pt x="14298" y="32619"/>
                      <a:pt x="14316" y="32852"/>
                    </a:cubicBezTo>
                    <a:cubicBezTo>
                      <a:pt x="14316" y="33102"/>
                      <a:pt x="14406" y="33353"/>
                      <a:pt x="14567" y="33532"/>
                    </a:cubicBezTo>
                    <a:cubicBezTo>
                      <a:pt x="14588" y="33553"/>
                      <a:pt x="14612" y="33563"/>
                      <a:pt x="14634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64" y="33281"/>
                      <a:pt x="14782" y="33049"/>
                      <a:pt x="14746" y="32834"/>
                    </a:cubicBezTo>
                    <a:lnTo>
                      <a:pt x="14746" y="32834"/>
                    </a:lnTo>
                    <a:lnTo>
                      <a:pt x="14943" y="33192"/>
                    </a:lnTo>
                    <a:cubicBezTo>
                      <a:pt x="15318" y="33890"/>
                      <a:pt x="15658" y="34588"/>
                      <a:pt x="15963" y="35303"/>
                    </a:cubicBezTo>
                    <a:lnTo>
                      <a:pt x="15945" y="35303"/>
                    </a:lnTo>
                    <a:cubicBezTo>
                      <a:pt x="15623" y="35572"/>
                      <a:pt x="15658" y="36234"/>
                      <a:pt x="15694" y="36610"/>
                    </a:cubicBezTo>
                    <a:cubicBezTo>
                      <a:pt x="15694" y="36645"/>
                      <a:pt x="15732" y="36672"/>
                      <a:pt x="15769" y="36672"/>
                    </a:cubicBezTo>
                    <a:cubicBezTo>
                      <a:pt x="15788" y="36672"/>
                      <a:pt x="15807" y="36664"/>
                      <a:pt x="15820" y="36646"/>
                    </a:cubicBezTo>
                    <a:cubicBezTo>
                      <a:pt x="16034" y="36359"/>
                      <a:pt x="16142" y="36001"/>
                      <a:pt x="16106" y="35626"/>
                    </a:cubicBezTo>
                    <a:lnTo>
                      <a:pt x="16106" y="35626"/>
                    </a:lnTo>
                    <a:cubicBezTo>
                      <a:pt x="16804" y="37326"/>
                      <a:pt x="17323" y="39079"/>
                      <a:pt x="17716" y="40869"/>
                    </a:cubicBezTo>
                    <a:cubicBezTo>
                      <a:pt x="17681" y="40905"/>
                      <a:pt x="17645" y="40958"/>
                      <a:pt x="17627" y="41012"/>
                    </a:cubicBezTo>
                    <a:cubicBezTo>
                      <a:pt x="17520" y="41084"/>
                      <a:pt x="17430" y="41209"/>
                      <a:pt x="17394" y="41334"/>
                    </a:cubicBezTo>
                    <a:cubicBezTo>
                      <a:pt x="16983" y="41388"/>
                      <a:pt x="16571" y="41513"/>
                      <a:pt x="16195" y="41710"/>
                    </a:cubicBezTo>
                    <a:cubicBezTo>
                      <a:pt x="15981" y="41799"/>
                      <a:pt x="15444" y="42265"/>
                      <a:pt x="15891" y="42461"/>
                    </a:cubicBezTo>
                    <a:cubicBezTo>
                      <a:pt x="15900" y="42466"/>
                      <a:pt x="15909" y="42468"/>
                      <a:pt x="15917" y="42468"/>
                    </a:cubicBezTo>
                    <a:cubicBezTo>
                      <a:pt x="15922" y="42468"/>
                      <a:pt x="15927" y="42467"/>
                      <a:pt x="15931" y="42466"/>
                    </a:cubicBezTo>
                    <a:lnTo>
                      <a:pt x="15931" y="42466"/>
                    </a:lnTo>
                    <a:cubicBezTo>
                      <a:pt x="15685" y="42768"/>
                      <a:pt x="15521" y="43135"/>
                      <a:pt x="15462" y="43517"/>
                    </a:cubicBezTo>
                    <a:cubicBezTo>
                      <a:pt x="15462" y="43571"/>
                      <a:pt x="15497" y="43589"/>
                      <a:pt x="15533" y="43589"/>
                    </a:cubicBezTo>
                    <a:cubicBezTo>
                      <a:pt x="15582" y="43595"/>
                      <a:pt x="15630" y="43598"/>
                      <a:pt x="15678" y="43598"/>
                    </a:cubicBezTo>
                    <a:cubicBezTo>
                      <a:pt x="16072" y="43598"/>
                      <a:pt x="16437" y="43405"/>
                      <a:pt x="16661" y="43070"/>
                    </a:cubicBezTo>
                    <a:lnTo>
                      <a:pt x="16661" y="43070"/>
                    </a:lnTo>
                    <a:cubicBezTo>
                      <a:pt x="16464" y="43535"/>
                      <a:pt x="16392" y="44054"/>
                      <a:pt x="16482" y="44555"/>
                    </a:cubicBezTo>
                    <a:cubicBezTo>
                      <a:pt x="16493" y="44577"/>
                      <a:pt x="16517" y="44593"/>
                      <a:pt x="16539" y="44593"/>
                    </a:cubicBezTo>
                    <a:cubicBezTo>
                      <a:pt x="16552" y="44593"/>
                      <a:pt x="16564" y="44587"/>
                      <a:pt x="16571" y="44573"/>
                    </a:cubicBezTo>
                    <a:cubicBezTo>
                      <a:pt x="16857" y="44269"/>
                      <a:pt x="17108" y="43947"/>
                      <a:pt x="17323" y="43571"/>
                    </a:cubicBezTo>
                    <a:cubicBezTo>
                      <a:pt x="17359" y="44072"/>
                      <a:pt x="17537" y="44573"/>
                      <a:pt x="17788" y="45003"/>
                    </a:cubicBezTo>
                    <a:cubicBezTo>
                      <a:pt x="17806" y="45020"/>
                      <a:pt x="17824" y="45029"/>
                      <a:pt x="17842" y="45029"/>
                    </a:cubicBezTo>
                    <a:cubicBezTo>
                      <a:pt x="17860" y="45029"/>
                      <a:pt x="17877" y="45020"/>
                      <a:pt x="17895" y="45003"/>
                    </a:cubicBezTo>
                    <a:cubicBezTo>
                      <a:pt x="18253" y="44609"/>
                      <a:pt x="18432" y="44090"/>
                      <a:pt x="18361" y="43553"/>
                    </a:cubicBezTo>
                    <a:lnTo>
                      <a:pt x="18361" y="43553"/>
                    </a:lnTo>
                    <a:cubicBezTo>
                      <a:pt x="18629" y="43929"/>
                      <a:pt x="18933" y="44269"/>
                      <a:pt x="19148" y="44573"/>
                    </a:cubicBezTo>
                    <a:cubicBezTo>
                      <a:pt x="19159" y="44595"/>
                      <a:pt x="19184" y="44611"/>
                      <a:pt x="19210" y="44611"/>
                    </a:cubicBezTo>
                    <a:cubicBezTo>
                      <a:pt x="19225" y="44611"/>
                      <a:pt x="19242" y="44605"/>
                      <a:pt x="19255" y="44591"/>
                    </a:cubicBezTo>
                    <a:cubicBezTo>
                      <a:pt x="19721" y="44018"/>
                      <a:pt x="19631" y="43195"/>
                      <a:pt x="19220" y="42587"/>
                    </a:cubicBezTo>
                    <a:lnTo>
                      <a:pt x="19220" y="42587"/>
                    </a:lnTo>
                    <a:cubicBezTo>
                      <a:pt x="19613" y="42766"/>
                      <a:pt x="20007" y="42873"/>
                      <a:pt x="20436" y="42927"/>
                    </a:cubicBezTo>
                    <a:cubicBezTo>
                      <a:pt x="20472" y="42927"/>
                      <a:pt x="20508" y="42873"/>
                      <a:pt x="20508" y="42819"/>
                    </a:cubicBezTo>
                    <a:cubicBezTo>
                      <a:pt x="20186" y="41710"/>
                      <a:pt x="19130" y="41227"/>
                      <a:pt x="18056" y="41101"/>
                    </a:cubicBezTo>
                    <a:cubicBezTo>
                      <a:pt x="18056" y="41101"/>
                      <a:pt x="18039" y="41119"/>
                      <a:pt x="18021" y="41119"/>
                    </a:cubicBezTo>
                    <a:cubicBezTo>
                      <a:pt x="18021" y="41119"/>
                      <a:pt x="18003" y="41119"/>
                      <a:pt x="17985" y="41101"/>
                    </a:cubicBezTo>
                    <a:cubicBezTo>
                      <a:pt x="17949" y="41101"/>
                      <a:pt x="17913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56" y="41370"/>
                      <a:pt x="17985" y="41298"/>
                      <a:pt x="17913" y="41209"/>
                    </a:cubicBezTo>
                    <a:lnTo>
                      <a:pt x="17913" y="41191"/>
                    </a:lnTo>
                    <a:cubicBezTo>
                      <a:pt x="17913" y="41137"/>
                      <a:pt x="17877" y="41101"/>
                      <a:pt x="17824" y="41101"/>
                    </a:cubicBezTo>
                    <a:lnTo>
                      <a:pt x="17806" y="41012"/>
                    </a:lnTo>
                    <a:lnTo>
                      <a:pt x="17842" y="40958"/>
                    </a:lnTo>
                    <a:cubicBezTo>
                      <a:pt x="17860" y="40905"/>
                      <a:pt x="17824" y="40833"/>
                      <a:pt x="17752" y="40833"/>
                    </a:cubicBezTo>
                    <a:cubicBezTo>
                      <a:pt x="17591" y="39974"/>
                      <a:pt x="17394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788" y="38578"/>
                      <a:pt x="17824" y="38918"/>
                    </a:cubicBezTo>
                    <a:cubicBezTo>
                      <a:pt x="17734" y="38847"/>
                      <a:pt x="17645" y="38775"/>
                      <a:pt x="17555" y="38686"/>
                    </a:cubicBezTo>
                    <a:cubicBezTo>
                      <a:pt x="17484" y="38578"/>
                      <a:pt x="17376" y="38471"/>
                      <a:pt x="17287" y="38363"/>
                    </a:cubicBezTo>
                    <a:cubicBezTo>
                      <a:pt x="17280" y="38360"/>
                      <a:pt x="17273" y="38359"/>
                      <a:pt x="17266" y="38359"/>
                    </a:cubicBezTo>
                    <a:cubicBezTo>
                      <a:pt x="17234" y="38359"/>
                      <a:pt x="17201" y="38388"/>
                      <a:pt x="17215" y="38417"/>
                    </a:cubicBezTo>
                    <a:cubicBezTo>
                      <a:pt x="17269" y="38560"/>
                      <a:pt x="17341" y="38686"/>
                      <a:pt x="17466" y="38793"/>
                    </a:cubicBezTo>
                    <a:cubicBezTo>
                      <a:pt x="17573" y="38918"/>
                      <a:pt x="17716" y="39026"/>
                      <a:pt x="17860" y="39097"/>
                    </a:cubicBezTo>
                    <a:cubicBezTo>
                      <a:pt x="17870" y="39108"/>
                      <a:pt x="17882" y="39112"/>
                      <a:pt x="17894" y="39112"/>
                    </a:cubicBezTo>
                    <a:cubicBezTo>
                      <a:pt x="17922" y="39112"/>
                      <a:pt x="17949" y="39087"/>
                      <a:pt x="17949" y="39061"/>
                    </a:cubicBezTo>
                    <a:cubicBezTo>
                      <a:pt x="18018" y="38616"/>
                      <a:pt x="17676" y="38236"/>
                      <a:pt x="17238" y="38236"/>
                    </a:cubicBezTo>
                    <a:cubicBezTo>
                      <a:pt x="17219" y="38236"/>
                      <a:pt x="17199" y="38237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786" y="37003"/>
                      <a:pt x="16338" y="35751"/>
                      <a:pt x="15766" y="34570"/>
                    </a:cubicBezTo>
                    <a:lnTo>
                      <a:pt x="15766" y="34570"/>
                    </a:lnTo>
                    <a:cubicBezTo>
                      <a:pt x="16052" y="34946"/>
                      <a:pt x="16338" y="35303"/>
                      <a:pt x="16643" y="35679"/>
                    </a:cubicBezTo>
                    <a:cubicBezTo>
                      <a:pt x="17752" y="37612"/>
                      <a:pt x="19345" y="39437"/>
                      <a:pt x="21743" y="39473"/>
                    </a:cubicBezTo>
                    <a:cubicBezTo>
                      <a:pt x="21779" y="39455"/>
                      <a:pt x="21779" y="39401"/>
                      <a:pt x="21743" y="39384"/>
                    </a:cubicBezTo>
                    <a:cubicBezTo>
                      <a:pt x="20526" y="39115"/>
                      <a:pt x="19506" y="38829"/>
                      <a:pt x="18540" y="37988"/>
                    </a:cubicBezTo>
                    <a:cubicBezTo>
                      <a:pt x="17985" y="37487"/>
                      <a:pt x="17520" y="36914"/>
                      <a:pt x="17108" y="36270"/>
                    </a:cubicBezTo>
                    <a:lnTo>
                      <a:pt x="17108" y="36270"/>
                    </a:lnTo>
                    <a:cubicBezTo>
                      <a:pt x="18343" y="37701"/>
                      <a:pt x="19739" y="38954"/>
                      <a:pt x="21671" y="39330"/>
                    </a:cubicBezTo>
                    <a:cubicBezTo>
                      <a:pt x="21679" y="39332"/>
                      <a:pt x="21686" y="39333"/>
                      <a:pt x="21692" y="39333"/>
                    </a:cubicBezTo>
                    <a:cubicBezTo>
                      <a:pt x="21729" y="39333"/>
                      <a:pt x="21735" y="39292"/>
                      <a:pt x="21689" y="39276"/>
                    </a:cubicBezTo>
                    <a:cubicBezTo>
                      <a:pt x="20240" y="38721"/>
                      <a:pt x="19076" y="38113"/>
                      <a:pt x="17949" y="37021"/>
                    </a:cubicBezTo>
                    <a:cubicBezTo>
                      <a:pt x="17486" y="36558"/>
                      <a:pt x="17058" y="36059"/>
                      <a:pt x="16648" y="35560"/>
                    </a:cubicBezTo>
                    <a:lnTo>
                      <a:pt x="16648" y="35560"/>
                    </a:lnTo>
                    <a:cubicBezTo>
                      <a:pt x="17237" y="36170"/>
                      <a:pt x="18084" y="36471"/>
                      <a:pt x="18826" y="36842"/>
                    </a:cubicBezTo>
                    <a:cubicBezTo>
                      <a:pt x="20025" y="37433"/>
                      <a:pt x="20902" y="38399"/>
                      <a:pt x="21832" y="39330"/>
                    </a:cubicBezTo>
                    <a:cubicBezTo>
                      <a:pt x="21841" y="39338"/>
                      <a:pt x="21850" y="39342"/>
                      <a:pt x="21859" y="39342"/>
                    </a:cubicBezTo>
                    <a:cubicBezTo>
                      <a:pt x="21888" y="39342"/>
                      <a:pt x="21913" y="39304"/>
                      <a:pt x="21886" y="39276"/>
                    </a:cubicBezTo>
                    <a:cubicBezTo>
                      <a:pt x="21224" y="38507"/>
                      <a:pt x="20490" y="37809"/>
                      <a:pt x="19685" y="37200"/>
                    </a:cubicBezTo>
                    <a:cubicBezTo>
                      <a:pt x="18719" y="36502"/>
                      <a:pt x="17555" y="36145"/>
                      <a:pt x="16607" y="35393"/>
                    </a:cubicBezTo>
                    <a:cubicBezTo>
                      <a:pt x="16598" y="35384"/>
                      <a:pt x="16585" y="35379"/>
                      <a:pt x="16571" y="35379"/>
                    </a:cubicBezTo>
                    <a:cubicBezTo>
                      <a:pt x="16558" y="35379"/>
                      <a:pt x="16544" y="35384"/>
                      <a:pt x="16535" y="35393"/>
                    </a:cubicBezTo>
                    <a:lnTo>
                      <a:pt x="16517" y="35357"/>
                    </a:lnTo>
                    <a:cubicBezTo>
                      <a:pt x="16500" y="35339"/>
                      <a:pt x="16500" y="35339"/>
                      <a:pt x="16482" y="35339"/>
                    </a:cubicBezTo>
                    <a:cubicBezTo>
                      <a:pt x="16177" y="34963"/>
                      <a:pt x="15891" y="34606"/>
                      <a:pt x="15605" y="34230"/>
                    </a:cubicBezTo>
                    <a:cubicBezTo>
                      <a:pt x="14889" y="32798"/>
                      <a:pt x="14119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1"/>
                      <a:pt x="14048" y="30490"/>
                      <a:pt x="14424" y="30543"/>
                    </a:cubicBezTo>
                    <a:cubicBezTo>
                      <a:pt x="14477" y="30543"/>
                      <a:pt x="14513" y="30472"/>
                      <a:pt x="14477" y="30418"/>
                    </a:cubicBezTo>
                    <a:cubicBezTo>
                      <a:pt x="14281" y="30024"/>
                      <a:pt x="13887" y="29756"/>
                      <a:pt x="13439" y="29738"/>
                    </a:cubicBezTo>
                    <a:cubicBezTo>
                      <a:pt x="13422" y="29738"/>
                      <a:pt x="13388" y="29755"/>
                      <a:pt x="13402" y="29788"/>
                    </a:cubicBezTo>
                    <a:lnTo>
                      <a:pt x="13402" y="29788"/>
                    </a:lnTo>
                    <a:cubicBezTo>
                      <a:pt x="13063" y="29037"/>
                      <a:pt x="12795" y="28269"/>
                      <a:pt x="12563" y="27483"/>
                    </a:cubicBezTo>
                    <a:cubicBezTo>
                      <a:pt x="12759" y="27054"/>
                      <a:pt x="12938" y="26624"/>
                      <a:pt x="13082" y="26177"/>
                    </a:cubicBezTo>
                    <a:lnTo>
                      <a:pt x="13082" y="26177"/>
                    </a:lnTo>
                    <a:cubicBezTo>
                      <a:pt x="13028" y="26553"/>
                      <a:pt x="13064" y="26964"/>
                      <a:pt x="13350" y="27215"/>
                    </a:cubicBezTo>
                    <a:cubicBezTo>
                      <a:pt x="13369" y="27228"/>
                      <a:pt x="13388" y="27233"/>
                      <a:pt x="13405" y="27233"/>
                    </a:cubicBezTo>
                    <a:cubicBezTo>
                      <a:pt x="13437" y="27233"/>
                      <a:pt x="13464" y="27214"/>
                      <a:pt x="13475" y="27179"/>
                    </a:cubicBezTo>
                    <a:cubicBezTo>
                      <a:pt x="13565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189" y="25944"/>
                      <a:pt x="13189" y="25944"/>
                      <a:pt x="13171" y="25944"/>
                    </a:cubicBezTo>
                    <a:cubicBezTo>
                      <a:pt x="13350" y="25407"/>
                      <a:pt x="13493" y="24853"/>
                      <a:pt x="13601" y="24298"/>
                    </a:cubicBezTo>
                    <a:cubicBezTo>
                      <a:pt x="13636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54" y="25067"/>
                    </a:cubicBezTo>
                    <a:cubicBezTo>
                      <a:pt x="13654" y="26141"/>
                      <a:pt x="14048" y="27090"/>
                      <a:pt x="14227" y="28110"/>
                    </a:cubicBezTo>
                    <a:cubicBezTo>
                      <a:pt x="14245" y="28145"/>
                      <a:pt x="14276" y="28163"/>
                      <a:pt x="14307" y="28163"/>
                    </a:cubicBezTo>
                    <a:cubicBezTo>
                      <a:pt x="14339" y="28163"/>
                      <a:pt x="14370" y="28145"/>
                      <a:pt x="14388" y="28110"/>
                    </a:cubicBezTo>
                    <a:cubicBezTo>
                      <a:pt x="14889" y="26034"/>
                      <a:pt x="14585" y="23904"/>
                      <a:pt x="13851" y="21918"/>
                    </a:cubicBezTo>
                    <a:cubicBezTo>
                      <a:pt x="13869" y="20182"/>
                      <a:pt x="13672" y="18464"/>
                      <a:pt x="13225" y="16800"/>
                    </a:cubicBezTo>
                    <a:lnTo>
                      <a:pt x="13225" y="16800"/>
                    </a:lnTo>
                    <a:cubicBezTo>
                      <a:pt x="13869" y="17945"/>
                      <a:pt x="14799" y="18965"/>
                      <a:pt x="15694" y="19932"/>
                    </a:cubicBezTo>
                    <a:cubicBezTo>
                      <a:pt x="15712" y="20146"/>
                      <a:pt x="15748" y="20397"/>
                      <a:pt x="15766" y="20612"/>
                    </a:cubicBezTo>
                    <a:cubicBezTo>
                      <a:pt x="15515" y="21309"/>
                      <a:pt x="15122" y="22061"/>
                      <a:pt x="15426" y="22777"/>
                    </a:cubicBezTo>
                    <a:cubicBezTo>
                      <a:pt x="15435" y="22813"/>
                      <a:pt x="15462" y="22831"/>
                      <a:pt x="15488" y="22831"/>
                    </a:cubicBezTo>
                    <a:cubicBezTo>
                      <a:pt x="15515" y="22831"/>
                      <a:pt x="15542" y="22813"/>
                      <a:pt x="15551" y="22777"/>
                    </a:cubicBezTo>
                    <a:cubicBezTo>
                      <a:pt x="15641" y="22580"/>
                      <a:pt x="15748" y="22365"/>
                      <a:pt x="15855" y="22168"/>
                    </a:cubicBezTo>
                    <a:lnTo>
                      <a:pt x="15855" y="22168"/>
                    </a:lnTo>
                    <a:cubicBezTo>
                      <a:pt x="15837" y="22562"/>
                      <a:pt x="15837" y="22956"/>
                      <a:pt x="15820" y="23314"/>
                    </a:cubicBezTo>
                    <a:cubicBezTo>
                      <a:pt x="15834" y="23358"/>
                      <a:pt x="15861" y="23390"/>
                      <a:pt x="15900" y="23390"/>
                    </a:cubicBezTo>
                    <a:cubicBezTo>
                      <a:pt x="15908" y="23390"/>
                      <a:pt x="15917" y="23388"/>
                      <a:pt x="15927" y="23385"/>
                    </a:cubicBezTo>
                    <a:cubicBezTo>
                      <a:pt x="16482" y="23171"/>
                      <a:pt x="16714" y="22580"/>
                      <a:pt x="16696" y="21989"/>
                    </a:cubicBezTo>
                    <a:lnTo>
                      <a:pt x="16696" y="21989"/>
                    </a:lnTo>
                    <a:cubicBezTo>
                      <a:pt x="17018" y="22419"/>
                      <a:pt x="17448" y="22759"/>
                      <a:pt x="17931" y="22992"/>
                    </a:cubicBezTo>
                    <a:cubicBezTo>
                      <a:pt x="17937" y="22995"/>
                      <a:pt x="17944" y="22996"/>
                      <a:pt x="17952" y="22996"/>
                    </a:cubicBezTo>
                    <a:cubicBezTo>
                      <a:pt x="17985" y="22996"/>
                      <a:pt x="18024" y="22964"/>
                      <a:pt x="18039" y="22920"/>
                    </a:cubicBezTo>
                    <a:cubicBezTo>
                      <a:pt x="18003" y="22437"/>
                      <a:pt x="17860" y="21972"/>
                      <a:pt x="17609" y="21560"/>
                    </a:cubicBezTo>
                    <a:lnTo>
                      <a:pt x="17609" y="21560"/>
                    </a:lnTo>
                    <a:lnTo>
                      <a:pt x="17663" y="21596"/>
                    </a:lnTo>
                    <a:cubicBezTo>
                      <a:pt x="17869" y="21737"/>
                      <a:pt x="18242" y="21972"/>
                      <a:pt x="18562" y="21972"/>
                    </a:cubicBezTo>
                    <a:cubicBezTo>
                      <a:pt x="18686" y="21972"/>
                      <a:pt x="18802" y="21937"/>
                      <a:pt x="18897" y="21846"/>
                    </a:cubicBezTo>
                    <a:cubicBezTo>
                      <a:pt x="19381" y="21399"/>
                      <a:pt x="18862" y="21005"/>
                      <a:pt x="18253" y="20755"/>
                    </a:cubicBezTo>
                    <a:lnTo>
                      <a:pt x="18522" y="20755"/>
                    </a:lnTo>
                    <a:cubicBezTo>
                      <a:pt x="19184" y="20683"/>
                      <a:pt x="19255" y="20128"/>
                      <a:pt x="19005" y="19592"/>
                    </a:cubicBezTo>
                    <a:cubicBezTo>
                      <a:pt x="18987" y="19565"/>
                      <a:pt x="18960" y="19551"/>
                      <a:pt x="18933" y="19551"/>
                    </a:cubicBezTo>
                    <a:cubicBezTo>
                      <a:pt x="18906" y="19551"/>
                      <a:pt x="18880" y="19565"/>
                      <a:pt x="18862" y="19592"/>
                    </a:cubicBezTo>
                    <a:cubicBezTo>
                      <a:pt x="18624" y="19939"/>
                      <a:pt x="18184" y="20039"/>
                      <a:pt x="17721" y="20039"/>
                    </a:cubicBezTo>
                    <a:cubicBezTo>
                      <a:pt x="17278" y="20039"/>
                      <a:pt x="16814" y="19948"/>
                      <a:pt x="16482" y="19896"/>
                    </a:cubicBezTo>
                    <a:cubicBezTo>
                      <a:pt x="16478" y="19894"/>
                      <a:pt x="16474" y="19893"/>
                      <a:pt x="16471" y="19893"/>
                    </a:cubicBezTo>
                    <a:cubicBezTo>
                      <a:pt x="16443" y="19893"/>
                      <a:pt x="16432" y="19951"/>
                      <a:pt x="16464" y="19967"/>
                    </a:cubicBezTo>
                    <a:cubicBezTo>
                      <a:pt x="16784" y="20097"/>
                      <a:pt x="17239" y="20194"/>
                      <a:pt x="17685" y="20194"/>
                    </a:cubicBezTo>
                    <a:cubicBezTo>
                      <a:pt x="18162" y="20194"/>
                      <a:pt x="18629" y="20084"/>
                      <a:pt x="18915" y="19788"/>
                    </a:cubicBezTo>
                    <a:lnTo>
                      <a:pt x="18915" y="19788"/>
                    </a:lnTo>
                    <a:cubicBezTo>
                      <a:pt x="18987" y="20021"/>
                      <a:pt x="19041" y="20254"/>
                      <a:pt x="18862" y="20433"/>
                    </a:cubicBezTo>
                    <a:cubicBezTo>
                      <a:pt x="18745" y="20561"/>
                      <a:pt x="18560" y="20590"/>
                      <a:pt x="18381" y="20590"/>
                    </a:cubicBezTo>
                    <a:cubicBezTo>
                      <a:pt x="18285" y="20590"/>
                      <a:pt x="18191" y="20582"/>
                      <a:pt x="18110" y="20576"/>
                    </a:cubicBezTo>
                    <a:cubicBezTo>
                      <a:pt x="17627" y="20540"/>
                      <a:pt x="17233" y="20289"/>
                      <a:pt x="16786" y="20146"/>
                    </a:cubicBezTo>
                    <a:cubicBezTo>
                      <a:pt x="16786" y="20137"/>
                      <a:pt x="16781" y="20133"/>
                      <a:pt x="16775" y="20133"/>
                    </a:cubicBezTo>
                    <a:cubicBezTo>
                      <a:pt x="16768" y="20133"/>
                      <a:pt x="16759" y="20137"/>
                      <a:pt x="16750" y="20146"/>
                    </a:cubicBezTo>
                    <a:cubicBezTo>
                      <a:pt x="16553" y="20003"/>
                      <a:pt x="16303" y="19932"/>
                      <a:pt x="16070" y="19896"/>
                    </a:cubicBezTo>
                    <a:lnTo>
                      <a:pt x="16070" y="19860"/>
                    </a:lnTo>
                    <a:cubicBezTo>
                      <a:pt x="16047" y="19825"/>
                      <a:pt x="16009" y="19806"/>
                      <a:pt x="15970" y="19806"/>
                    </a:cubicBezTo>
                    <a:cubicBezTo>
                      <a:pt x="15949" y="19806"/>
                      <a:pt x="15928" y="19811"/>
                      <a:pt x="15909" y="19824"/>
                    </a:cubicBezTo>
                    <a:cubicBezTo>
                      <a:pt x="15909" y="19806"/>
                      <a:pt x="15873" y="19806"/>
                      <a:pt x="15855" y="19806"/>
                    </a:cubicBezTo>
                    <a:cubicBezTo>
                      <a:pt x="15855" y="19770"/>
                      <a:pt x="15837" y="19735"/>
                      <a:pt x="15837" y="19699"/>
                    </a:cubicBezTo>
                    <a:cubicBezTo>
                      <a:pt x="15830" y="19668"/>
                      <a:pt x="15801" y="19653"/>
                      <a:pt x="15772" y="19653"/>
                    </a:cubicBezTo>
                    <a:cubicBezTo>
                      <a:pt x="15734" y="19653"/>
                      <a:pt x="15694" y="19677"/>
                      <a:pt x="15694" y="19717"/>
                    </a:cubicBezTo>
                    <a:lnTo>
                      <a:pt x="15694" y="19753"/>
                    </a:lnTo>
                    <a:cubicBezTo>
                      <a:pt x="15247" y="19234"/>
                      <a:pt x="14799" y="18697"/>
                      <a:pt x="14370" y="18142"/>
                    </a:cubicBezTo>
                    <a:cubicBezTo>
                      <a:pt x="13869" y="17480"/>
                      <a:pt x="13493" y="16728"/>
                      <a:pt x="13028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70" y="14867"/>
                    </a:cubicBezTo>
                    <a:lnTo>
                      <a:pt x="12670" y="14867"/>
                    </a:lnTo>
                    <a:cubicBezTo>
                      <a:pt x="13762" y="16559"/>
                      <a:pt x="15531" y="18233"/>
                      <a:pt x="17311" y="18233"/>
                    </a:cubicBezTo>
                    <a:cubicBezTo>
                      <a:pt x="17339" y="18233"/>
                      <a:pt x="17366" y="18232"/>
                      <a:pt x="17394" y="18231"/>
                    </a:cubicBezTo>
                    <a:cubicBezTo>
                      <a:pt x="17466" y="18231"/>
                      <a:pt x="17502" y="18142"/>
                      <a:pt x="17448" y="18088"/>
                    </a:cubicBezTo>
                    <a:cubicBezTo>
                      <a:pt x="16643" y="17229"/>
                      <a:pt x="16106" y="16030"/>
                      <a:pt x="15157" y="15297"/>
                    </a:cubicBezTo>
                    <a:cubicBezTo>
                      <a:pt x="14370" y="14688"/>
                      <a:pt x="13368" y="14348"/>
                      <a:pt x="12616" y="13740"/>
                    </a:cubicBezTo>
                    <a:cubicBezTo>
                      <a:pt x="12473" y="13543"/>
                      <a:pt x="12330" y="13364"/>
                      <a:pt x="12169" y="13185"/>
                    </a:cubicBezTo>
                    <a:cubicBezTo>
                      <a:pt x="12164" y="13180"/>
                      <a:pt x="12158" y="13178"/>
                      <a:pt x="12152" y="13178"/>
                    </a:cubicBezTo>
                    <a:cubicBezTo>
                      <a:pt x="12136" y="13178"/>
                      <a:pt x="12120" y="13195"/>
                      <a:pt x="12133" y="13221"/>
                    </a:cubicBezTo>
                    <a:cubicBezTo>
                      <a:pt x="12133" y="13257"/>
                      <a:pt x="12169" y="13292"/>
                      <a:pt x="12187" y="13328"/>
                    </a:cubicBezTo>
                    <a:cubicBezTo>
                      <a:pt x="12115" y="13239"/>
                      <a:pt x="12026" y="13149"/>
                      <a:pt x="11954" y="13042"/>
                    </a:cubicBezTo>
                    <a:cubicBezTo>
                      <a:pt x="11668" y="12344"/>
                      <a:pt x="11364" y="11628"/>
                      <a:pt x="11059" y="10930"/>
                    </a:cubicBezTo>
                    <a:lnTo>
                      <a:pt x="11059" y="10930"/>
                    </a:lnTo>
                    <a:lnTo>
                      <a:pt x="11238" y="11020"/>
                    </a:lnTo>
                    <a:cubicBezTo>
                      <a:pt x="11382" y="11252"/>
                      <a:pt x="11543" y="11449"/>
                      <a:pt x="11722" y="11646"/>
                    </a:cubicBezTo>
                    <a:cubicBezTo>
                      <a:pt x="11900" y="11879"/>
                      <a:pt x="12151" y="12058"/>
                      <a:pt x="12419" y="12147"/>
                    </a:cubicBezTo>
                    <a:cubicBezTo>
                      <a:pt x="12426" y="12150"/>
                      <a:pt x="12434" y="12151"/>
                      <a:pt x="12441" y="12151"/>
                    </a:cubicBezTo>
                    <a:cubicBezTo>
                      <a:pt x="12490" y="12151"/>
                      <a:pt x="12542" y="12102"/>
                      <a:pt x="12527" y="12040"/>
                    </a:cubicBezTo>
                    <a:cubicBezTo>
                      <a:pt x="12240" y="11413"/>
                      <a:pt x="11668" y="10930"/>
                      <a:pt x="11006" y="10751"/>
                    </a:cubicBezTo>
                    <a:cubicBezTo>
                      <a:pt x="10540" y="9660"/>
                      <a:pt x="10200" y="8514"/>
                      <a:pt x="9986" y="7351"/>
                    </a:cubicBezTo>
                    <a:cubicBezTo>
                      <a:pt x="9986" y="7137"/>
                      <a:pt x="10004" y="6940"/>
                      <a:pt x="10021" y="6743"/>
                    </a:cubicBezTo>
                    <a:cubicBezTo>
                      <a:pt x="10147" y="7244"/>
                      <a:pt x="10379" y="7745"/>
                      <a:pt x="10791" y="7906"/>
                    </a:cubicBezTo>
                    <a:cubicBezTo>
                      <a:pt x="10808" y="7919"/>
                      <a:pt x="10826" y="7925"/>
                      <a:pt x="10842" y="7925"/>
                    </a:cubicBezTo>
                    <a:cubicBezTo>
                      <a:pt x="10892" y="7925"/>
                      <a:pt x="10930" y="7871"/>
                      <a:pt x="10916" y="7817"/>
                    </a:cubicBezTo>
                    <a:cubicBezTo>
                      <a:pt x="10827" y="7172"/>
                      <a:pt x="10666" y="6331"/>
                      <a:pt x="10093" y="5938"/>
                    </a:cubicBezTo>
                    <a:cubicBezTo>
                      <a:pt x="10272" y="3951"/>
                      <a:pt x="10612" y="1983"/>
                      <a:pt x="11149" y="68"/>
                    </a:cubicBezTo>
                    <a:cubicBezTo>
                      <a:pt x="11160" y="25"/>
                      <a:pt x="11125" y="1"/>
                      <a:pt x="1108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38"/>
              <p:cNvSpPr/>
              <p:nvPr/>
            </p:nvSpPr>
            <p:spPr>
              <a:xfrm>
                <a:off x="1695750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8" y="1"/>
                      <a:pt x="1006" y="9"/>
                      <a:pt x="1000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38"/>
              <p:cNvSpPr/>
              <p:nvPr/>
            </p:nvSpPr>
            <p:spPr>
              <a:xfrm>
                <a:off x="1906500" y="20221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3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5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5" y="496"/>
                      <a:pt x="336" y="228"/>
                      <a:pt x="68" y="13"/>
                    </a:cubicBezTo>
                    <a:cubicBezTo>
                      <a:pt x="59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38"/>
              <p:cNvSpPr/>
              <p:nvPr/>
            </p:nvSpPr>
            <p:spPr>
              <a:xfrm>
                <a:off x="1825425" y="2169025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304" y="329"/>
                    </a:move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6" y="1099"/>
                      <a:pt x="519" y="902"/>
                      <a:pt x="430" y="687"/>
                    </a:cubicBezTo>
                    <a:cubicBezTo>
                      <a:pt x="394" y="580"/>
                      <a:pt x="358" y="455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3"/>
                    </a:cubicBezTo>
                    <a:cubicBezTo>
                      <a:pt x="107" y="365"/>
                      <a:pt x="197" y="598"/>
                      <a:pt x="304" y="831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82"/>
                      <a:pt x="845" y="1590"/>
                      <a:pt x="866" y="1590"/>
                    </a:cubicBezTo>
                    <a:cubicBezTo>
                      <a:pt x="909" y="1590"/>
                      <a:pt x="948" y="1558"/>
                      <a:pt x="948" y="1511"/>
                    </a:cubicBezTo>
                    <a:cubicBezTo>
                      <a:pt x="895" y="992"/>
                      <a:pt x="662" y="276"/>
                      <a:pt x="143" y="61"/>
                    </a:cubicBezTo>
                    <a:cubicBezTo>
                      <a:pt x="125" y="43"/>
                      <a:pt x="107" y="25"/>
                      <a:pt x="90" y="7"/>
                    </a:cubicBezTo>
                    <a:cubicBezTo>
                      <a:pt x="85" y="3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38"/>
              <p:cNvSpPr/>
              <p:nvPr/>
            </p:nvSpPr>
            <p:spPr>
              <a:xfrm>
                <a:off x="1998200" y="2544875"/>
                <a:ext cx="3020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706" extrusionOk="0">
                    <a:moveTo>
                      <a:pt x="32" y="0"/>
                    </a:moveTo>
                    <a:cubicBezTo>
                      <a:pt x="9" y="0"/>
                      <a:pt x="0" y="27"/>
                      <a:pt x="14" y="41"/>
                    </a:cubicBezTo>
                    <a:lnTo>
                      <a:pt x="32" y="41"/>
                    </a:lnTo>
                    <a:cubicBezTo>
                      <a:pt x="354" y="327"/>
                      <a:pt x="766" y="471"/>
                      <a:pt x="1124" y="703"/>
                    </a:cubicBezTo>
                    <a:cubicBezTo>
                      <a:pt x="1130" y="705"/>
                      <a:pt x="1135" y="706"/>
                      <a:pt x="1141" y="706"/>
                    </a:cubicBezTo>
                    <a:cubicBezTo>
                      <a:pt x="1184" y="706"/>
                      <a:pt x="1208" y="646"/>
                      <a:pt x="1160" y="614"/>
                    </a:cubicBezTo>
                    <a:cubicBezTo>
                      <a:pt x="802" y="399"/>
                      <a:pt x="426" y="202"/>
                      <a:pt x="50" y="5"/>
                    </a:cubicBezTo>
                    <a:cubicBezTo>
                      <a:pt x="43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38"/>
              <p:cNvSpPr/>
              <p:nvPr/>
            </p:nvSpPr>
            <p:spPr>
              <a:xfrm>
                <a:off x="1806625" y="27794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38"/>
              <p:cNvSpPr/>
              <p:nvPr/>
            </p:nvSpPr>
            <p:spPr>
              <a:xfrm>
                <a:off x="1986925" y="2627725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58" y="181"/>
                    </a:lnTo>
                    <a:cubicBezTo>
                      <a:pt x="448" y="217"/>
                      <a:pt x="555" y="252"/>
                      <a:pt x="627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3"/>
                      <a:pt x="698" y="252"/>
                    </a:cubicBezTo>
                    <a:cubicBezTo>
                      <a:pt x="598" y="140"/>
                      <a:pt x="411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38"/>
              <p:cNvSpPr/>
              <p:nvPr/>
            </p:nvSpPr>
            <p:spPr>
              <a:xfrm>
                <a:off x="1612450" y="2496325"/>
                <a:ext cx="164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8" extrusionOk="0">
                    <a:moveTo>
                      <a:pt x="127" y="0"/>
                    </a:moveTo>
                    <a:cubicBezTo>
                      <a:pt x="102" y="0"/>
                      <a:pt x="78" y="4"/>
                      <a:pt x="55" y="15"/>
                    </a:cubicBezTo>
                    <a:cubicBezTo>
                      <a:pt x="19" y="15"/>
                      <a:pt x="1" y="50"/>
                      <a:pt x="19" y="86"/>
                    </a:cubicBezTo>
                    <a:cubicBezTo>
                      <a:pt x="90" y="176"/>
                      <a:pt x="198" y="194"/>
                      <a:pt x="287" y="247"/>
                    </a:cubicBezTo>
                    <a:lnTo>
                      <a:pt x="305" y="247"/>
                    </a:lnTo>
                    <a:cubicBezTo>
                      <a:pt x="413" y="319"/>
                      <a:pt x="484" y="408"/>
                      <a:pt x="538" y="516"/>
                    </a:cubicBezTo>
                    <a:cubicBezTo>
                      <a:pt x="548" y="531"/>
                      <a:pt x="563" y="538"/>
                      <a:pt x="579" y="538"/>
                    </a:cubicBezTo>
                    <a:cubicBezTo>
                      <a:pt x="617" y="538"/>
                      <a:pt x="658" y="500"/>
                      <a:pt x="645" y="462"/>
                    </a:cubicBezTo>
                    <a:cubicBezTo>
                      <a:pt x="591" y="337"/>
                      <a:pt x="520" y="229"/>
                      <a:pt x="413" y="140"/>
                    </a:cubicBezTo>
                    <a:cubicBezTo>
                      <a:pt x="340" y="82"/>
                      <a:pt x="232" y="0"/>
                      <a:pt x="12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38"/>
              <p:cNvSpPr/>
              <p:nvPr/>
            </p:nvSpPr>
            <p:spPr>
              <a:xfrm>
                <a:off x="1959625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38"/>
              <p:cNvSpPr/>
              <p:nvPr/>
            </p:nvSpPr>
            <p:spPr>
              <a:xfrm>
                <a:off x="1837500" y="2739050"/>
                <a:ext cx="14325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80" extrusionOk="0">
                    <a:moveTo>
                      <a:pt x="143" y="488"/>
                    </a:moveTo>
                    <a:cubicBezTo>
                      <a:pt x="304" y="667"/>
                      <a:pt x="412" y="900"/>
                      <a:pt x="448" y="1150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45"/>
                      <a:pt x="18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1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37" y="1275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19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7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38"/>
              <p:cNvSpPr/>
              <p:nvPr/>
            </p:nvSpPr>
            <p:spPr>
              <a:xfrm>
                <a:off x="1744875" y="1027575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7" y="864"/>
                    </a:moveTo>
                    <a:cubicBezTo>
                      <a:pt x="2712" y="864"/>
                      <a:pt x="2942" y="1019"/>
                      <a:pt x="3079" y="1124"/>
                    </a:cubicBezTo>
                    <a:cubicBezTo>
                      <a:pt x="3741" y="1679"/>
                      <a:pt x="3759" y="2520"/>
                      <a:pt x="3759" y="3326"/>
                    </a:cubicBezTo>
                    <a:cubicBezTo>
                      <a:pt x="3741" y="3236"/>
                      <a:pt x="3705" y="3147"/>
                      <a:pt x="3687" y="3075"/>
                    </a:cubicBezTo>
                    <a:lnTo>
                      <a:pt x="3687" y="2950"/>
                    </a:lnTo>
                    <a:lnTo>
                      <a:pt x="3669" y="2950"/>
                    </a:lnTo>
                    <a:lnTo>
                      <a:pt x="3669" y="3021"/>
                    </a:lnTo>
                    <a:cubicBezTo>
                      <a:pt x="3634" y="2914"/>
                      <a:pt x="3598" y="2824"/>
                      <a:pt x="3562" y="2717"/>
                    </a:cubicBezTo>
                    <a:cubicBezTo>
                      <a:pt x="3555" y="2703"/>
                      <a:pt x="3541" y="2698"/>
                      <a:pt x="3526" y="2698"/>
                    </a:cubicBezTo>
                    <a:cubicBezTo>
                      <a:pt x="3503" y="2698"/>
                      <a:pt x="3479" y="2713"/>
                      <a:pt x="3490" y="2735"/>
                    </a:cubicBezTo>
                    <a:cubicBezTo>
                      <a:pt x="3598" y="3057"/>
                      <a:pt x="3687" y="3397"/>
                      <a:pt x="3759" y="3719"/>
                    </a:cubicBezTo>
                    <a:lnTo>
                      <a:pt x="3759" y="3737"/>
                    </a:lnTo>
                    <a:cubicBezTo>
                      <a:pt x="3401" y="3308"/>
                      <a:pt x="3079" y="2842"/>
                      <a:pt x="2775" y="2377"/>
                    </a:cubicBezTo>
                    <a:lnTo>
                      <a:pt x="2757" y="2395"/>
                    </a:lnTo>
                    <a:cubicBezTo>
                      <a:pt x="2560" y="2019"/>
                      <a:pt x="2435" y="1590"/>
                      <a:pt x="2399" y="1160"/>
                    </a:cubicBezTo>
                    <a:cubicBezTo>
                      <a:pt x="2377" y="940"/>
                      <a:pt x="2448" y="864"/>
                      <a:pt x="2557" y="864"/>
                    </a:cubicBezTo>
                    <a:close/>
                    <a:moveTo>
                      <a:pt x="4725" y="419"/>
                    </a:moveTo>
                    <a:cubicBezTo>
                      <a:pt x="4859" y="419"/>
                      <a:pt x="4922" y="795"/>
                      <a:pt x="4922" y="999"/>
                    </a:cubicBezTo>
                    <a:cubicBezTo>
                      <a:pt x="4922" y="1285"/>
                      <a:pt x="4904" y="1536"/>
                      <a:pt x="4886" y="1822"/>
                    </a:cubicBezTo>
                    <a:cubicBezTo>
                      <a:pt x="4851" y="2288"/>
                      <a:pt x="4761" y="2735"/>
                      <a:pt x="4654" y="3200"/>
                    </a:cubicBezTo>
                    <a:cubicBezTo>
                      <a:pt x="4689" y="2968"/>
                      <a:pt x="4672" y="2717"/>
                      <a:pt x="4618" y="2502"/>
                    </a:cubicBezTo>
                    <a:cubicBezTo>
                      <a:pt x="4618" y="2484"/>
                      <a:pt x="4618" y="2484"/>
                      <a:pt x="4600" y="2484"/>
                    </a:cubicBezTo>
                    <a:lnTo>
                      <a:pt x="4582" y="2484"/>
                    </a:lnTo>
                    <a:cubicBezTo>
                      <a:pt x="4582" y="2484"/>
                      <a:pt x="4564" y="2484"/>
                      <a:pt x="4564" y="2502"/>
                    </a:cubicBezTo>
                    <a:cubicBezTo>
                      <a:pt x="4457" y="2753"/>
                      <a:pt x="4511" y="3182"/>
                      <a:pt x="4493" y="3451"/>
                    </a:cubicBezTo>
                    <a:cubicBezTo>
                      <a:pt x="4493" y="3558"/>
                      <a:pt x="4475" y="3666"/>
                      <a:pt x="4475" y="3773"/>
                    </a:cubicBezTo>
                    <a:cubicBezTo>
                      <a:pt x="4206" y="2753"/>
                      <a:pt x="4063" y="1608"/>
                      <a:pt x="4528" y="641"/>
                    </a:cubicBezTo>
                    <a:cubicBezTo>
                      <a:pt x="4606" y="481"/>
                      <a:pt x="4671" y="419"/>
                      <a:pt x="4725" y="419"/>
                    </a:cubicBezTo>
                    <a:close/>
                    <a:moveTo>
                      <a:pt x="1466" y="2676"/>
                    </a:moveTo>
                    <a:cubicBezTo>
                      <a:pt x="1519" y="2676"/>
                      <a:pt x="1595" y="2704"/>
                      <a:pt x="1701" y="2771"/>
                    </a:cubicBezTo>
                    <a:cubicBezTo>
                      <a:pt x="2113" y="3039"/>
                      <a:pt x="2488" y="3397"/>
                      <a:pt x="2810" y="3773"/>
                    </a:cubicBezTo>
                    <a:cubicBezTo>
                      <a:pt x="3007" y="3988"/>
                      <a:pt x="3186" y="4220"/>
                      <a:pt x="3347" y="4471"/>
                    </a:cubicBezTo>
                    <a:cubicBezTo>
                      <a:pt x="3473" y="4739"/>
                      <a:pt x="3562" y="5008"/>
                      <a:pt x="3634" y="5276"/>
                    </a:cubicBezTo>
                    <a:cubicBezTo>
                      <a:pt x="3401" y="4972"/>
                      <a:pt x="3186" y="4686"/>
                      <a:pt x="2954" y="4381"/>
                    </a:cubicBezTo>
                    <a:cubicBezTo>
                      <a:pt x="2947" y="4368"/>
                      <a:pt x="2935" y="4362"/>
                      <a:pt x="2923" y="4362"/>
                    </a:cubicBezTo>
                    <a:cubicBezTo>
                      <a:pt x="2905" y="4362"/>
                      <a:pt x="2889" y="4377"/>
                      <a:pt x="2900" y="4399"/>
                    </a:cubicBezTo>
                    <a:cubicBezTo>
                      <a:pt x="3061" y="4775"/>
                      <a:pt x="3276" y="5133"/>
                      <a:pt x="3526" y="5437"/>
                    </a:cubicBezTo>
                    <a:cubicBezTo>
                      <a:pt x="3616" y="5545"/>
                      <a:pt x="3687" y="5652"/>
                      <a:pt x="3777" y="5759"/>
                    </a:cubicBezTo>
                    <a:cubicBezTo>
                      <a:pt x="2739" y="5723"/>
                      <a:pt x="2292" y="4775"/>
                      <a:pt x="1898" y="3952"/>
                    </a:cubicBezTo>
                    <a:cubicBezTo>
                      <a:pt x="1790" y="3701"/>
                      <a:pt x="1647" y="3504"/>
                      <a:pt x="1522" y="3272"/>
                    </a:cubicBezTo>
                    <a:cubicBezTo>
                      <a:pt x="1382" y="3034"/>
                      <a:pt x="1275" y="2676"/>
                      <a:pt x="1466" y="2676"/>
                    </a:cubicBezTo>
                    <a:close/>
                    <a:moveTo>
                      <a:pt x="6482" y="2805"/>
                    </a:moveTo>
                    <a:cubicBezTo>
                      <a:pt x="6531" y="2805"/>
                      <a:pt x="6478" y="4152"/>
                      <a:pt x="6425" y="4310"/>
                    </a:cubicBezTo>
                    <a:cubicBezTo>
                      <a:pt x="6246" y="4972"/>
                      <a:pt x="5871" y="5545"/>
                      <a:pt x="5477" y="6117"/>
                    </a:cubicBezTo>
                    <a:cubicBezTo>
                      <a:pt x="5638" y="5652"/>
                      <a:pt x="5763" y="5205"/>
                      <a:pt x="5924" y="4775"/>
                    </a:cubicBezTo>
                    <a:cubicBezTo>
                      <a:pt x="5946" y="4743"/>
                      <a:pt x="5916" y="4717"/>
                      <a:pt x="5884" y="4717"/>
                    </a:cubicBezTo>
                    <a:cubicBezTo>
                      <a:pt x="5863" y="4717"/>
                      <a:pt x="5842" y="4728"/>
                      <a:pt x="5835" y="4757"/>
                    </a:cubicBezTo>
                    <a:cubicBezTo>
                      <a:pt x="5548" y="5419"/>
                      <a:pt x="5316" y="6117"/>
                      <a:pt x="5047" y="6797"/>
                    </a:cubicBezTo>
                    <a:cubicBezTo>
                      <a:pt x="5012" y="5670"/>
                      <a:pt x="5280" y="4542"/>
                      <a:pt x="5817" y="3540"/>
                    </a:cubicBezTo>
                    <a:cubicBezTo>
                      <a:pt x="5978" y="3236"/>
                      <a:pt x="6211" y="2986"/>
                      <a:pt x="6479" y="2807"/>
                    </a:cubicBezTo>
                    <a:cubicBezTo>
                      <a:pt x="6480" y="2806"/>
                      <a:pt x="6481" y="2805"/>
                      <a:pt x="6482" y="2805"/>
                    </a:cubicBezTo>
                    <a:close/>
                    <a:moveTo>
                      <a:pt x="985" y="6296"/>
                    </a:moveTo>
                    <a:cubicBezTo>
                      <a:pt x="1433" y="6314"/>
                      <a:pt x="1844" y="6600"/>
                      <a:pt x="2166" y="6869"/>
                    </a:cubicBezTo>
                    <a:cubicBezTo>
                      <a:pt x="2667" y="7280"/>
                      <a:pt x="2954" y="7853"/>
                      <a:pt x="3365" y="8336"/>
                    </a:cubicBezTo>
                    <a:cubicBezTo>
                      <a:pt x="3061" y="8104"/>
                      <a:pt x="2721" y="7889"/>
                      <a:pt x="2399" y="7674"/>
                    </a:cubicBezTo>
                    <a:cubicBezTo>
                      <a:pt x="2389" y="7667"/>
                      <a:pt x="2379" y="7664"/>
                      <a:pt x="2370" y="7664"/>
                    </a:cubicBezTo>
                    <a:cubicBezTo>
                      <a:pt x="2334" y="7664"/>
                      <a:pt x="2316" y="7717"/>
                      <a:pt x="2345" y="7746"/>
                    </a:cubicBezTo>
                    <a:cubicBezTo>
                      <a:pt x="2739" y="8032"/>
                      <a:pt x="3133" y="8300"/>
                      <a:pt x="3508" y="8622"/>
                    </a:cubicBezTo>
                    <a:cubicBezTo>
                      <a:pt x="3562" y="8676"/>
                      <a:pt x="3616" y="8712"/>
                      <a:pt x="3652" y="8766"/>
                    </a:cubicBezTo>
                    <a:cubicBezTo>
                      <a:pt x="3566" y="8783"/>
                      <a:pt x="3480" y="8791"/>
                      <a:pt x="3394" y="8791"/>
                    </a:cubicBezTo>
                    <a:cubicBezTo>
                      <a:pt x="2410" y="8791"/>
                      <a:pt x="1471" y="7714"/>
                      <a:pt x="1093" y="6940"/>
                    </a:cubicBezTo>
                    <a:lnTo>
                      <a:pt x="1093" y="6922"/>
                    </a:lnTo>
                    <a:cubicBezTo>
                      <a:pt x="1039" y="6815"/>
                      <a:pt x="824" y="6296"/>
                      <a:pt x="985" y="6296"/>
                    </a:cubicBezTo>
                    <a:close/>
                    <a:moveTo>
                      <a:pt x="7332" y="6737"/>
                    </a:moveTo>
                    <a:cubicBezTo>
                      <a:pt x="7746" y="6737"/>
                      <a:pt x="6964" y="8727"/>
                      <a:pt x="6837" y="8998"/>
                    </a:cubicBezTo>
                    <a:cubicBezTo>
                      <a:pt x="6443" y="9857"/>
                      <a:pt x="5763" y="10448"/>
                      <a:pt x="5155" y="11128"/>
                    </a:cubicBezTo>
                    <a:cubicBezTo>
                      <a:pt x="5602" y="10466"/>
                      <a:pt x="5996" y="9696"/>
                      <a:pt x="6389" y="9016"/>
                    </a:cubicBezTo>
                    <a:cubicBezTo>
                      <a:pt x="6402" y="8965"/>
                      <a:pt x="6360" y="8923"/>
                      <a:pt x="6322" y="8923"/>
                    </a:cubicBezTo>
                    <a:cubicBezTo>
                      <a:pt x="6307" y="8923"/>
                      <a:pt x="6292" y="8929"/>
                      <a:pt x="6282" y="8945"/>
                    </a:cubicBezTo>
                    <a:cubicBezTo>
                      <a:pt x="5888" y="9607"/>
                      <a:pt x="5459" y="10233"/>
                      <a:pt x="5029" y="10859"/>
                    </a:cubicBezTo>
                    <a:cubicBezTo>
                      <a:pt x="5262" y="9231"/>
                      <a:pt x="5692" y="7889"/>
                      <a:pt x="7123" y="6833"/>
                    </a:cubicBezTo>
                    <a:cubicBezTo>
                      <a:pt x="7213" y="6767"/>
                      <a:pt x="7281" y="6737"/>
                      <a:pt x="7332" y="6737"/>
                    </a:cubicBezTo>
                    <a:close/>
                    <a:moveTo>
                      <a:pt x="265" y="9750"/>
                    </a:moveTo>
                    <a:cubicBezTo>
                      <a:pt x="266" y="9750"/>
                      <a:pt x="268" y="9750"/>
                      <a:pt x="269" y="9750"/>
                    </a:cubicBezTo>
                    <a:cubicBezTo>
                      <a:pt x="1039" y="9786"/>
                      <a:pt x="1773" y="10305"/>
                      <a:pt x="2327" y="10788"/>
                    </a:cubicBezTo>
                    <a:cubicBezTo>
                      <a:pt x="2810" y="11199"/>
                      <a:pt x="3079" y="11683"/>
                      <a:pt x="3419" y="12184"/>
                    </a:cubicBezTo>
                    <a:cubicBezTo>
                      <a:pt x="3043" y="11915"/>
                      <a:pt x="2649" y="11683"/>
                      <a:pt x="2399" y="11504"/>
                    </a:cubicBezTo>
                    <a:cubicBezTo>
                      <a:pt x="2390" y="11498"/>
                      <a:pt x="2382" y="11495"/>
                      <a:pt x="2373" y="11495"/>
                    </a:cubicBezTo>
                    <a:cubicBezTo>
                      <a:pt x="2331" y="11495"/>
                      <a:pt x="2300" y="11563"/>
                      <a:pt x="2345" y="11593"/>
                    </a:cubicBezTo>
                    <a:cubicBezTo>
                      <a:pt x="2703" y="11844"/>
                      <a:pt x="3061" y="12112"/>
                      <a:pt x="3383" y="12416"/>
                    </a:cubicBezTo>
                    <a:cubicBezTo>
                      <a:pt x="3437" y="12470"/>
                      <a:pt x="3508" y="12542"/>
                      <a:pt x="3562" y="12613"/>
                    </a:cubicBezTo>
                    <a:cubicBezTo>
                      <a:pt x="3501" y="12619"/>
                      <a:pt x="3440" y="12621"/>
                      <a:pt x="3381" y="12621"/>
                    </a:cubicBezTo>
                    <a:cubicBezTo>
                      <a:pt x="2479" y="12621"/>
                      <a:pt x="1861" y="11998"/>
                      <a:pt x="1289" y="11343"/>
                    </a:cubicBezTo>
                    <a:cubicBezTo>
                      <a:pt x="1039" y="11074"/>
                      <a:pt x="806" y="10770"/>
                      <a:pt x="591" y="10466"/>
                    </a:cubicBezTo>
                    <a:cubicBezTo>
                      <a:pt x="538" y="10395"/>
                      <a:pt x="155" y="9750"/>
                      <a:pt x="265" y="9750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4"/>
                    </a:cubicBezTo>
                    <a:cubicBezTo>
                      <a:pt x="7982" y="12094"/>
                      <a:pt x="7732" y="12649"/>
                      <a:pt x="7410" y="13150"/>
                    </a:cubicBezTo>
                    <a:cubicBezTo>
                      <a:pt x="6891" y="13973"/>
                      <a:pt x="6139" y="14546"/>
                      <a:pt x="5352" y="15101"/>
                    </a:cubicBezTo>
                    <a:cubicBezTo>
                      <a:pt x="5871" y="14420"/>
                      <a:pt x="6354" y="13705"/>
                      <a:pt x="6783" y="12953"/>
                    </a:cubicBezTo>
                    <a:cubicBezTo>
                      <a:pt x="6796" y="12915"/>
                      <a:pt x="6764" y="12877"/>
                      <a:pt x="6731" y="12877"/>
                    </a:cubicBezTo>
                    <a:cubicBezTo>
                      <a:pt x="6718" y="12877"/>
                      <a:pt x="6704" y="12884"/>
                      <a:pt x="6694" y="12899"/>
                    </a:cubicBezTo>
                    <a:cubicBezTo>
                      <a:pt x="6175" y="13740"/>
                      <a:pt x="5566" y="14546"/>
                      <a:pt x="4886" y="15262"/>
                    </a:cubicBezTo>
                    <a:cubicBezTo>
                      <a:pt x="5173" y="14617"/>
                      <a:pt x="5405" y="13955"/>
                      <a:pt x="5709" y="13329"/>
                    </a:cubicBezTo>
                    <a:lnTo>
                      <a:pt x="5656" y="13275"/>
                    </a:lnTo>
                    <a:cubicBezTo>
                      <a:pt x="6032" y="12542"/>
                      <a:pt x="6640" y="11879"/>
                      <a:pt x="7231" y="11325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49" y="13224"/>
                    </a:moveTo>
                    <a:cubicBezTo>
                      <a:pt x="743" y="13224"/>
                      <a:pt x="876" y="13284"/>
                      <a:pt x="985" y="13311"/>
                    </a:cubicBezTo>
                    <a:cubicBezTo>
                      <a:pt x="2148" y="13615"/>
                      <a:pt x="2578" y="14778"/>
                      <a:pt x="2954" y="15834"/>
                    </a:cubicBezTo>
                    <a:cubicBezTo>
                      <a:pt x="2757" y="15619"/>
                      <a:pt x="2542" y="15423"/>
                      <a:pt x="2327" y="15244"/>
                    </a:cubicBezTo>
                    <a:cubicBezTo>
                      <a:pt x="2319" y="15235"/>
                      <a:pt x="2309" y="15232"/>
                      <a:pt x="2298" y="15232"/>
                    </a:cubicBezTo>
                    <a:cubicBezTo>
                      <a:pt x="2264" y="15232"/>
                      <a:pt x="2228" y="15270"/>
                      <a:pt x="2256" y="15297"/>
                    </a:cubicBezTo>
                    <a:cubicBezTo>
                      <a:pt x="2578" y="15619"/>
                      <a:pt x="2864" y="15959"/>
                      <a:pt x="3133" y="16335"/>
                    </a:cubicBezTo>
                    <a:cubicBezTo>
                      <a:pt x="3186" y="16443"/>
                      <a:pt x="3240" y="16550"/>
                      <a:pt x="3276" y="16657"/>
                    </a:cubicBezTo>
                    <a:cubicBezTo>
                      <a:pt x="2470" y="16425"/>
                      <a:pt x="1755" y="15924"/>
                      <a:pt x="1271" y="15226"/>
                    </a:cubicBezTo>
                    <a:lnTo>
                      <a:pt x="1254" y="15226"/>
                    </a:lnTo>
                    <a:cubicBezTo>
                      <a:pt x="1003" y="14868"/>
                      <a:pt x="806" y="14456"/>
                      <a:pt x="663" y="14027"/>
                    </a:cubicBezTo>
                    <a:cubicBezTo>
                      <a:pt x="609" y="13848"/>
                      <a:pt x="556" y="13669"/>
                      <a:pt x="538" y="13472"/>
                    </a:cubicBezTo>
                    <a:cubicBezTo>
                      <a:pt x="503" y="13279"/>
                      <a:pt x="558" y="13224"/>
                      <a:pt x="649" y="13224"/>
                    </a:cubicBezTo>
                    <a:close/>
                    <a:moveTo>
                      <a:pt x="7736" y="15720"/>
                    </a:moveTo>
                    <a:cubicBezTo>
                      <a:pt x="7954" y="15720"/>
                      <a:pt x="7533" y="16479"/>
                      <a:pt x="7499" y="16496"/>
                    </a:cubicBezTo>
                    <a:lnTo>
                      <a:pt x="7517" y="16514"/>
                    </a:lnTo>
                    <a:cubicBezTo>
                      <a:pt x="7248" y="16944"/>
                      <a:pt x="6908" y="17337"/>
                      <a:pt x="6497" y="17624"/>
                    </a:cubicBezTo>
                    <a:cubicBezTo>
                      <a:pt x="6085" y="17928"/>
                      <a:pt x="5602" y="18000"/>
                      <a:pt x="5119" y="18035"/>
                    </a:cubicBezTo>
                    <a:cubicBezTo>
                      <a:pt x="5495" y="17838"/>
                      <a:pt x="5799" y="17534"/>
                      <a:pt x="6032" y="17176"/>
                    </a:cubicBezTo>
                    <a:cubicBezTo>
                      <a:pt x="6057" y="17138"/>
                      <a:pt x="6020" y="17100"/>
                      <a:pt x="5983" y="17100"/>
                    </a:cubicBezTo>
                    <a:cubicBezTo>
                      <a:pt x="5968" y="17100"/>
                      <a:pt x="5953" y="17107"/>
                      <a:pt x="5942" y="17123"/>
                    </a:cubicBezTo>
                    <a:cubicBezTo>
                      <a:pt x="5620" y="17552"/>
                      <a:pt x="5191" y="17892"/>
                      <a:pt x="4707" y="18107"/>
                    </a:cubicBezTo>
                    <a:lnTo>
                      <a:pt x="4689" y="18107"/>
                    </a:lnTo>
                    <a:cubicBezTo>
                      <a:pt x="5029" y="17749"/>
                      <a:pt x="5316" y="17355"/>
                      <a:pt x="5656" y="16997"/>
                    </a:cubicBezTo>
                    <a:cubicBezTo>
                      <a:pt x="6228" y="16425"/>
                      <a:pt x="6926" y="15995"/>
                      <a:pt x="7696" y="15727"/>
                    </a:cubicBezTo>
                    <a:cubicBezTo>
                      <a:pt x="7711" y="15722"/>
                      <a:pt x="7725" y="15720"/>
                      <a:pt x="7736" y="15720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999"/>
                      <a:pt x="3866" y="2914"/>
                      <a:pt x="4421" y="4113"/>
                    </a:cubicBezTo>
                    <a:cubicBezTo>
                      <a:pt x="4403" y="4328"/>
                      <a:pt x="4367" y="4542"/>
                      <a:pt x="4314" y="4739"/>
                    </a:cubicBezTo>
                    <a:cubicBezTo>
                      <a:pt x="4278" y="4882"/>
                      <a:pt x="4224" y="5026"/>
                      <a:pt x="4188" y="5151"/>
                    </a:cubicBezTo>
                    <a:cubicBezTo>
                      <a:pt x="4117" y="4775"/>
                      <a:pt x="4027" y="4381"/>
                      <a:pt x="3938" y="4006"/>
                    </a:cubicBezTo>
                    <a:cubicBezTo>
                      <a:pt x="4153" y="3397"/>
                      <a:pt x="3956" y="2538"/>
                      <a:pt x="3777" y="1948"/>
                    </a:cubicBezTo>
                    <a:cubicBezTo>
                      <a:pt x="3544" y="1250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1"/>
                    </a:cubicBezTo>
                    <a:cubicBezTo>
                      <a:pt x="2184" y="2001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59" y="4142"/>
                      <a:pt x="3783" y="4171"/>
                      <a:pt x="3821" y="4171"/>
                    </a:cubicBezTo>
                    <a:cubicBezTo>
                      <a:pt x="3829" y="4171"/>
                      <a:pt x="3839" y="4170"/>
                      <a:pt x="3848" y="4167"/>
                    </a:cubicBezTo>
                    <a:cubicBezTo>
                      <a:pt x="3938" y="4596"/>
                      <a:pt x="4009" y="5043"/>
                      <a:pt x="4063" y="5473"/>
                    </a:cubicBezTo>
                    <a:cubicBezTo>
                      <a:pt x="4063" y="5527"/>
                      <a:pt x="4045" y="5598"/>
                      <a:pt x="4045" y="5670"/>
                    </a:cubicBezTo>
                    <a:cubicBezTo>
                      <a:pt x="4045" y="5706"/>
                      <a:pt x="4063" y="5741"/>
                      <a:pt x="4099" y="5759"/>
                    </a:cubicBezTo>
                    <a:cubicBezTo>
                      <a:pt x="4099" y="5849"/>
                      <a:pt x="4117" y="5938"/>
                      <a:pt x="4135" y="6028"/>
                    </a:cubicBezTo>
                    <a:cubicBezTo>
                      <a:pt x="4045" y="5885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8"/>
                      <a:pt x="1832" y="2428"/>
                      <a:pt x="1396" y="2428"/>
                    </a:cubicBezTo>
                    <a:cubicBezTo>
                      <a:pt x="1339" y="2428"/>
                      <a:pt x="1285" y="2440"/>
                      <a:pt x="1236" y="2467"/>
                    </a:cubicBezTo>
                    <a:cubicBezTo>
                      <a:pt x="735" y="2753"/>
                      <a:pt x="1611" y="3755"/>
                      <a:pt x="1737" y="4041"/>
                    </a:cubicBezTo>
                    <a:cubicBezTo>
                      <a:pt x="2106" y="4812"/>
                      <a:pt x="2600" y="5882"/>
                      <a:pt x="3558" y="5882"/>
                    </a:cubicBezTo>
                    <a:cubicBezTo>
                      <a:pt x="3623" y="5882"/>
                      <a:pt x="3690" y="5877"/>
                      <a:pt x="3759" y="5867"/>
                    </a:cubicBezTo>
                    <a:cubicBezTo>
                      <a:pt x="3777" y="5867"/>
                      <a:pt x="3795" y="5849"/>
                      <a:pt x="3795" y="5831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3"/>
                      <a:pt x="4296" y="8336"/>
                      <a:pt x="4278" y="9267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687" y="8605"/>
                      <a:pt x="3634" y="8551"/>
                      <a:pt x="3580" y="8515"/>
                    </a:cubicBezTo>
                    <a:cubicBezTo>
                      <a:pt x="3616" y="8479"/>
                      <a:pt x="3634" y="8444"/>
                      <a:pt x="3616" y="8390"/>
                    </a:cubicBezTo>
                    <a:cubicBezTo>
                      <a:pt x="3186" y="7334"/>
                      <a:pt x="2005" y="6117"/>
                      <a:pt x="824" y="6063"/>
                    </a:cubicBezTo>
                    <a:cubicBezTo>
                      <a:pt x="753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7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4" y="12703"/>
                      <a:pt x="3866" y="12559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47"/>
                      <a:pt x="2864" y="10895"/>
                      <a:pt x="2327" y="10448"/>
                    </a:cubicBezTo>
                    <a:cubicBezTo>
                      <a:pt x="1742" y="9948"/>
                      <a:pt x="990" y="9515"/>
                      <a:pt x="185" y="9515"/>
                    </a:cubicBezTo>
                    <a:cubicBezTo>
                      <a:pt x="154" y="9515"/>
                      <a:pt x="122" y="9516"/>
                      <a:pt x="90" y="9517"/>
                    </a:cubicBezTo>
                    <a:cubicBezTo>
                      <a:pt x="37" y="9517"/>
                      <a:pt x="1" y="9571"/>
                      <a:pt x="1" y="9625"/>
                    </a:cubicBezTo>
                    <a:cubicBezTo>
                      <a:pt x="144" y="10430"/>
                      <a:pt x="842" y="11110"/>
                      <a:pt x="1343" y="11700"/>
                    </a:cubicBezTo>
                    <a:cubicBezTo>
                      <a:pt x="1869" y="12273"/>
                      <a:pt x="2489" y="12738"/>
                      <a:pt x="3248" y="12738"/>
                    </a:cubicBezTo>
                    <a:cubicBezTo>
                      <a:pt x="3367" y="12738"/>
                      <a:pt x="3490" y="12727"/>
                      <a:pt x="3616" y="12703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2"/>
                      <a:pt x="3795" y="15745"/>
                      <a:pt x="3634" y="16890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2"/>
                    </a:cubicBezTo>
                    <a:cubicBezTo>
                      <a:pt x="1959" y="13537"/>
                      <a:pt x="1276" y="13006"/>
                      <a:pt x="402" y="13006"/>
                    </a:cubicBezTo>
                    <a:cubicBezTo>
                      <a:pt x="388" y="13006"/>
                      <a:pt x="373" y="13006"/>
                      <a:pt x="359" y="13007"/>
                    </a:cubicBezTo>
                    <a:cubicBezTo>
                      <a:pt x="305" y="13007"/>
                      <a:pt x="251" y="13060"/>
                      <a:pt x="251" y="13114"/>
                    </a:cubicBezTo>
                    <a:cubicBezTo>
                      <a:pt x="341" y="14707"/>
                      <a:pt x="1629" y="16747"/>
                      <a:pt x="3383" y="16801"/>
                    </a:cubicBezTo>
                    <a:cubicBezTo>
                      <a:pt x="3473" y="16997"/>
                      <a:pt x="3526" y="17212"/>
                      <a:pt x="3562" y="17427"/>
                    </a:cubicBezTo>
                    <a:cubicBezTo>
                      <a:pt x="3401" y="18554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8" y="20879"/>
                      <a:pt x="3047" y="20863"/>
                      <a:pt x="3061" y="20827"/>
                    </a:cubicBezTo>
                    <a:cubicBezTo>
                      <a:pt x="3312" y="20129"/>
                      <a:pt x="3526" y="19395"/>
                      <a:pt x="3669" y="18662"/>
                    </a:cubicBezTo>
                    <a:cubicBezTo>
                      <a:pt x="3974" y="18572"/>
                      <a:pt x="4260" y="18465"/>
                      <a:pt x="4528" y="18340"/>
                    </a:cubicBezTo>
                    <a:cubicBezTo>
                      <a:pt x="5334" y="18250"/>
                      <a:pt x="6139" y="18214"/>
                      <a:pt x="6765" y="17660"/>
                    </a:cubicBezTo>
                    <a:cubicBezTo>
                      <a:pt x="7410" y="17105"/>
                      <a:pt x="7839" y="16353"/>
                      <a:pt x="8179" y="15566"/>
                    </a:cubicBezTo>
                    <a:cubicBezTo>
                      <a:pt x="8197" y="15494"/>
                      <a:pt x="8143" y="15423"/>
                      <a:pt x="8072" y="15423"/>
                    </a:cubicBezTo>
                    <a:lnTo>
                      <a:pt x="8107" y="15441"/>
                    </a:lnTo>
                    <a:cubicBezTo>
                      <a:pt x="7374" y="15512"/>
                      <a:pt x="6801" y="15870"/>
                      <a:pt x="6211" y="16317"/>
                    </a:cubicBezTo>
                    <a:cubicBezTo>
                      <a:pt x="5495" y="16854"/>
                      <a:pt x="5047" y="17552"/>
                      <a:pt x="4421" y="18161"/>
                    </a:cubicBezTo>
                    <a:lnTo>
                      <a:pt x="4385" y="18161"/>
                    </a:lnTo>
                    <a:cubicBezTo>
                      <a:pt x="4332" y="18161"/>
                      <a:pt x="4296" y="18214"/>
                      <a:pt x="4314" y="18250"/>
                    </a:cubicBezTo>
                    <a:cubicBezTo>
                      <a:pt x="4117" y="18340"/>
                      <a:pt x="3938" y="18411"/>
                      <a:pt x="3759" y="18465"/>
                    </a:cubicBezTo>
                    <a:cubicBezTo>
                      <a:pt x="3884" y="17767"/>
                      <a:pt x="3992" y="17051"/>
                      <a:pt x="4063" y="16335"/>
                    </a:cubicBezTo>
                    <a:cubicBezTo>
                      <a:pt x="4439" y="16085"/>
                      <a:pt x="4797" y="15798"/>
                      <a:pt x="5101" y="15458"/>
                    </a:cubicBezTo>
                    <a:cubicBezTo>
                      <a:pt x="6998" y="14689"/>
                      <a:pt x="8430" y="12685"/>
                      <a:pt x="8465" y="10645"/>
                    </a:cubicBezTo>
                    <a:cubicBezTo>
                      <a:pt x="8465" y="10582"/>
                      <a:pt x="8425" y="10534"/>
                      <a:pt x="8379" y="10534"/>
                    </a:cubicBezTo>
                    <a:cubicBezTo>
                      <a:pt x="8372" y="10534"/>
                      <a:pt x="8365" y="10535"/>
                      <a:pt x="8358" y="10537"/>
                    </a:cubicBezTo>
                    <a:cubicBezTo>
                      <a:pt x="7445" y="10627"/>
                      <a:pt x="6783" y="11468"/>
                      <a:pt x="6264" y="12130"/>
                    </a:cubicBezTo>
                    <a:cubicBezTo>
                      <a:pt x="5441" y="13150"/>
                      <a:pt x="5083" y="14349"/>
                      <a:pt x="4582" y="15530"/>
                    </a:cubicBezTo>
                    <a:lnTo>
                      <a:pt x="4081" y="16049"/>
                    </a:lnTo>
                    <a:cubicBezTo>
                      <a:pt x="4206" y="14725"/>
                      <a:pt x="4260" y="13400"/>
                      <a:pt x="4349" y="12130"/>
                    </a:cubicBezTo>
                    <a:cubicBezTo>
                      <a:pt x="4564" y="11897"/>
                      <a:pt x="4779" y="11647"/>
                      <a:pt x="4958" y="11396"/>
                    </a:cubicBezTo>
                    <a:cubicBezTo>
                      <a:pt x="4969" y="11431"/>
                      <a:pt x="5003" y="11451"/>
                      <a:pt x="5036" y="11451"/>
                    </a:cubicBezTo>
                    <a:cubicBezTo>
                      <a:pt x="5053" y="11451"/>
                      <a:pt x="5070" y="11445"/>
                      <a:pt x="5083" y="11432"/>
                    </a:cubicBezTo>
                    <a:cubicBezTo>
                      <a:pt x="6551" y="10233"/>
                      <a:pt x="7839" y="8372"/>
                      <a:pt x="7678" y="6403"/>
                    </a:cubicBezTo>
                    <a:cubicBezTo>
                      <a:pt x="7678" y="6333"/>
                      <a:pt x="7612" y="6285"/>
                      <a:pt x="7548" y="6285"/>
                    </a:cubicBezTo>
                    <a:cubicBezTo>
                      <a:pt x="7531" y="6285"/>
                      <a:pt x="7514" y="6288"/>
                      <a:pt x="7499" y="6296"/>
                    </a:cubicBezTo>
                    <a:cubicBezTo>
                      <a:pt x="5799" y="7298"/>
                      <a:pt x="4797" y="9124"/>
                      <a:pt x="4851" y="11092"/>
                    </a:cubicBezTo>
                    <a:lnTo>
                      <a:pt x="4367" y="11808"/>
                    </a:lnTo>
                    <a:cubicBezTo>
                      <a:pt x="4439" y="10645"/>
                      <a:pt x="4493" y="9464"/>
                      <a:pt x="4457" y="8282"/>
                    </a:cubicBezTo>
                    <a:cubicBezTo>
                      <a:pt x="4797" y="7835"/>
                      <a:pt x="5065" y="7352"/>
                      <a:pt x="5244" y="6815"/>
                    </a:cubicBezTo>
                    <a:cubicBezTo>
                      <a:pt x="6175" y="5598"/>
                      <a:pt x="7052" y="4167"/>
                      <a:pt x="6658" y="2592"/>
                    </a:cubicBezTo>
                    <a:cubicBezTo>
                      <a:pt x="6644" y="2537"/>
                      <a:pt x="6599" y="2514"/>
                      <a:pt x="6555" y="2514"/>
                    </a:cubicBezTo>
                    <a:cubicBezTo>
                      <a:pt x="6541" y="2514"/>
                      <a:pt x="6527" y="2516"/>
                      <a:pt x="6515" y="2520"/>
                    </a:cubicBezTo>
                    <a:cubicBezTo>
                      <a:pt x="5244" y="3200"/>
                      <a:pt x="4582" y="5670"/>
                      <a:pt x="4922" y="7048"/>
                    </a:cubicBezTo>
                    <a:cubicBezTo>
                      <a:pt x="4779" y="7370"/>
                      <a:pt x="4636" y="7674"/>
                      <a:pt x="4457" y="7978"/>
                    </a:cubicBezTo>
                    <a:cubicBezTo>
                      <a:pt x="4439" y="7191"/>
                      <a:pt x="4367" y="6403"/>
                      <a:pt x="4260" y="5634"/>
                    </a:cubicBezTo>
                    <a:cubicBezTo>
                      <a:pt x="4403" y="5151"/>
                      <a:pt x="4511" y="4668"/>
                      <a:pt x="4546" y="4167"/>
                    </a:cubicBezTo>
                    <a:cubicBezTo>
                      <a:pt x="4582" y="4167"/>
                      <a:pt x="4600" y="4131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2"/>
                      <a:pt x="5244" y="588"/>
                      <a:pt x="4958" y="51"/>
                    </a:cubicBezTo>
                    <a:cubicBezTo>
                      <a:pt x="4937" y="20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38"/>
              <p:cNvSpPr/>
              <p:nvPr/>
            </p:nvSpPr>
            <p:spPr>
              <a:xfrm>
                <a:off x="1259925" y="2118550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76" y="2760"/>
                    </a:moveTo>
                    <a:cubicBezTo>
                      <a:pt x="3436" y="3118"/>
                      <a:pt x="3150" y="3512"/>
                      <a:pt x="2810" y="3870"/>
                    </a:cubicBezTo>
                    <a:cubicBezTo>
                      <a:pt x="2237" y="4442"/>
                      <a:pt x="1540" y="4872"/>
                      <a:pt x="770" y="5140"/>
                    </a:cubicBezTo>
                    <a:cubicBezTo>
                      <a:pt x="752" y="5146"/>
                      <a:pt x="737" y="5149"/>
                      <a:pt x="724" y="5149"/>
                    </a:cubicBezTo>
                    <a:cubicBezTo>
                      <a:pt x="521" y="5149"/>
                      <a:pt x="950" y="4386"/>
                      <a:pt x="967" y="4353"/>
                    </a:cubicBezTo>
                    <a:cubicBezTo>
                      <a:pt x="1217" y="3923"/>
                      <a:pt x="1557" y="3530"/>
                      <a:pt x="1969" y="3243"/>
                    </a:cubicBezTo>
                    <a:cubicBezTo>
                      <a:pt x="2381" y="2939"/>
                      <a:pt x="2864" y="2885"/>
                      <a:pt x="3347" y="2832"/>
                    </a:cubicBezTo>
                    <a:lnTo>
                      <a:pt x="3347" y="2832"/>
                    </a:lnTo>
                    <a:cubicBezTo>
                      <a:pt x="2971" y="3046"/>
                      <a:pt x="2667" y="3333"/>
                      <a:pt x="2434" y="3691"/>
                    </a:cubicBezTo>
                    <a:cubicBezTo>
                      <a:pt x="2409" y="3729"/>
                      <a:pt x="2446" y="3767"/>
                      <a:pt x="2483" y="3767"/>
                    </a:cubicBezTo>
                    <a:cubicBezTo>
                      <a:pt x="2498" y="3767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59" y="2760"/>
                    </a:cubicBezTo>
                    <a:close/>
                    <a:moveTo>
                      <a:pt x="5190" y="4192"/>
                    </a:moveTo>
                    <a:lnTo>
                      <a:pt x="5190" y="4192"/>
                    </a:lnTo>
                    <a:cubicBezTo>
                      <a:pt x="6013" y="4424"/>
                      <a:pt x="6711" y="4925"/>
                      <a:pt x="7212" y="5623"/>
                    </a:cubicBezTo>
                    <a:cubicBezTo>
                      <a:pt x="7463" y="5999"/>
                      <a:pt x="7660" y="6411"/>
                      <a:pt x="7803" y="6840"/>
                    </a:cubicBezTo>
                    <a:cubicBezTo>
                      <a:pt x="7857" y="7019"/>
                      <a:pt x="7910" y="7198"/>
                      <a:pt x="7928" y="7377"/>
                    </a:cubicBezTo>
                    <a:cubicBezTo>
                      <a:pt x="7964" y="7574"/>
                      <a:pt x="7906" y="7632"/>
                      <a:pt x="7812" y="7632"/>
                    </a:cubicBezTo>
                    <a:cubicBezTo>
                      <a:pt x="7718" y="7632"/>
                      <a:pt x="7588" y="7574"/>
                      <a:pt x="7481" y="7538"/>
                    </a:cubicBezTo>
                    <a:cubicBezTo>
                      <a:pt x="6318" y="7252"/>
                      <a:pt x="5888" y="6071"/>
                      <a:pt x="5512" y="5015"/>
                    </a:cubicBezTo>
                    <a:lnTo>
                      <a:pt x="5512" y="5015"/>
                    </a:lnTo>
                    <a:cubicBezTo>
                      <a:pt x="5709" y="5230"/>
                      <a:pt x="5924" y="5426"/>
                      <a:pt x="6139" y="5623"/>
                    </a:cubicBezTo>
                    <a:cubicBezTo>
                      <a:pt x="6151" y="5631"/>
                      <a:pt x="6163" y="5635"/>
                      <a:pt x="6174" y="5635"/>
                    </a:cubicBezTo>
                    <a:cubicBezTo>
                      <a:pt x="6212" y="5635"/>
                      <a:pt x="6238" y="5593"/>
                      <a:pt x="6210" y="5552"/>
                    </a:cubicBezTo>
                    <a:cubicBezTo>
                      <a:pt x="5888" y="5230"/>
                      <a:pt x="5602" y="4890"/>
                      <a:pt x="5333" y="4532"/>
                    </a:cubicBezTo>
                    <a:cubicBezTo>
                      <a:pt x="5280" y="4406"/>
                      <a:pt x="5244" y="4299"/>
                      <a:pt x="5190" y="4192"/>
                    </a:cubicBezTo>
                    <a:close/>
                    <a:moveTo>
                      <a:pt x="3580" y="5623"/>
                    </a:moveTo>
                    <a:lnTo>
                      <a:pt x="3580" y="5623"/>
                    </a:lnTo>
                    <a:cubicBezTo>
                      <a:pt x="3275" y="6268"/>
                      <a:pt x="3061" y="6930"/>
                      <a:pt x="2756" y="7556"/>
                    </a:cubicBezTo>
                    <a:cubicBezTo>
                      <a:pt x="2381" y="8308"/>
                      <a:pt x="1772" y="8952"/>
                      <a:pt x="1182" y="9524"/>
                    </a:cubicBezTo>
                    <a:cubicBezTo>
                      <a:pt x="936" y="9761"/>
                      <a:pt x="656" y="9967"/>
                      <a:pt x="472" y="9967"/>
                    </a:cubicBezTo>
                    <a:cubicBezTo>
                      <a:pt x="307" y="9967"/>
                      <a:pt x="220" y="9802"/>
                      <a:pt x="305" y="9345"/>
                    </a:cubicBezTo>
                    <a:cubicBezTo>
                      <a:pt x="430" y="8755"/>
                      <a:pt x="663" y="8200"/>
                      <a:pt x="1003" y="7699"/>
                    </a:cubicBezTo>
                    <a:cubicBezTo>
                      <a:pt x="1522" y="6876"/>
                      <a:pt x="2273" y="6303"/>
                      <a:pt x="3061" y="5749"/>
                    </a:cubicBezTo>
                    <a:lnTo>
                      <a:pt x="3061" y="5749"/>
                    </a:lnTo>
                    <a:cubicBezTo>
                      <a:pt x="2542" y="6429"/>
                      <a:pt x="2059" y="7144"/>
                      <a:pt x="1629" y="7896"/>
                    </a:cubicBezTo>
                    <a:cubicBezTo>
                      <a:pt x="1604" y="7934"/>
                      <a:pt x="1641" y="7972"/>
                      <a:pt x="1678" y="7972"/>
                    </a:cubicBezTo>
                    <a:cubicBezTo>
                      <a:pt x="1693" y="7972"/>
                      <a:pt x="1708" y="7965"/>
                      <a:pt x="1718" y="7950"/>
                    </a:cubicBezTo>
                    <a:cubicBezTo>
                      <a:pt x="2255" y="7109"/>
                      <a:pt x="2882" y="6339"/>
                      <a:pt x="3580" y="5623"/>
                    </a:cubicBezTo>
                    <a:close/>
                    <a:moveTo>
                      <a:pt x="5085" y="8246"/>
                    </a:moveTo>
                    <a:cubicBezTo>
                      <a:pt x="5987" y="8246"/>
                      <a:pt x="6605" y="8868"/>
                      <a:pt x="7177" y="9507"/>
                    </a:cubicBezTo>
                    <a:cubicBezTo>
                      <a:pt x="7427" y="9793"/>
                      <a:pt x="7660" y="10079"/>
                      <a:pt x="7874" y="10383"/>
                    </a:cubicBezTo>
                    <a:cubicBezTo>
                      <a:pt x="7927" y="10472"/>
                      <a:pt x="8311" y="11117"/>
                      <a:pt x="8201" y="11117"/>
                    </a:cubicBezTo>
                    <a:cubicBezTo>
                      <a:pt x="8200" y="11117"/>
                      <a:pt x="8198" y="11117"/>
                      <a:pt x="8197" y="11117"/>
                    </a:cubicBezTo>
                    <a:cubicBezTo>
                      <a:pt x="7427" y="11081"/>
                      <a:pt x="6693" y="10562"/>
                      <a:pt x="6139" y="10079"/>
                    </a:cubicBezTo>
                    <a:cubicBezTo>
                      <a:pt x="5655" y="9668"/>
                      <a:pt x="5387" y="9167"/>
                      <a:pt x="5065" y="8683"/>
                    </a:cubicBezTo>
                    <a:lnTo>
                      <a:pt x="5065" y="8683"/>
                    </a:lnTo>
                    <a:cubicBezTo>
                      <a:pt x="5423" y="8952"/>
                      <a:pt x="5816" y="9184"/>
                      <a:pt x="6067" y="9363"/>
                    </a:cubicBezTo>
                    <a:cubicBezTo>
                      <a:pt x="6076" y="9369"/>
                      <a:pt x="6084" y="9372"/>
                      <a:pt x="6093" y="9372"/>
                    </a:cubicBezTo>
                    <a:cubicBezTo>
                      <a:pt x="6135" y="9372"/>
                      <a:pt x="6166" y="9304"/>
                      <a:pt x="6121" y="9274"/>
                    </a:cubicBezTo>
                    <a:cubicBezTo>
                      <a:pt x="5763" y="9023"/>
                      <a:pt x="5405" y="8755"/>
                      <a:pt x="5083" y="8451"/>
                    </a:cubicBezTo>
                    <a:cubicBezTo>
                      <a:pt x="5029" y="8397"/>
                      <a:pt x="4958" y="8325"/>
                      <a:pt x="4904" y="8254"/>
                    </a:cubicBezTo>
                    <a:cubicBezTo>
                      <a:pt x="4965" y="8248"/>
                      <a:pt x="5026" y="8246"/>
                      <a:pt x="5085" y="8246"/>
                    </a:cubicBezTo>
                    <a:close/>
                    <a:moveTo>
                      <a:pt x="3311" y="9757"/>
                    </a:moveTo>
                    <a:cubicBezTo>
                      <a:pt x="2864" y="10419"/>
                      <a:pt x="2470" y="11189"/>
                      <a:pt x="2076" y="11869"/>
                    </a:cubicBezTo>
                    <a:cubicBezTo>
                      <a:pt x="2063" y="11921"/>
                      <a:pt x="2098" y="11954"/>
                      <a:pt x="2139" y="11954"/>
                    </a:cubicBezTo>
                    <a:cubicBezTo>
                      <a:pt x="2154" y="11954"/>
                      <a:pt x="2169" y="11950"/>
                      <a:pt x="2184" y="11940"/>
                    </a:cubicBezTo>
                    <a:cubicBezTo>
                      <a:pt x="2577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04" y="11654"/>
                      <a:pt x="2774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20" y="14148"/>
                      <a:pt x="1500" y="12158"/>
                      <a:pt x="1611" y="11887"/>
                    </a:cubicBezTo>
                    <a:cubicBezTo>
                      <a:pt x="2005" y="11028"/>
                      <a:pt x="2703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5" y="12072"/>
                      <a:pt x="6997" y="13157"/>
                      <a:pt x="7373" y="13927"/>
                    </a:cubicBezTo>
                    <a:cubicBezTo>
                      <a:pt x="7427" y="14052"/>
                      <a:pt x="7642" y="14571"/>
                      <a:pt x="7481" y="14571"/>
                    </a:cubicBezTo>
                    <a:cubicBezTo>
                      <a:pt x="7033" y="14553"/>
                      <a:pt x="6640" y="14267"/>
                      <a:pt x="6300" y="13998"/>
                    </a:cubicBezTo>
                    <a:cubicBezTo>
                      <a:pt x="5799" y="13569"/>
                      <a:pt x="5512" y="13014"/>
                      <a:pt x="5101" y="12513"/>
                    </a:cubicBezTo>
                    <a:lnTo>
                      <a:pt x="5101" y="12513"/>
                    </a:lnTo>
                    <a:cubicBezTo>
                      <a:pt x="5423" y="12763"/>
                      <a:pt x="5763" y="12960"/>
                      <a:pt x="6085" y="13193"/>
                    </a:cubicBezTo>
                    <a:cubicBezTo>
                      <a:pt x="6092" y="13200"/>
                      <a:pt x="6099" y="13203"/>
                      <a:pt x="6105" y="13203"/>
                    </a:cubicBezTo>
                    <a:cubicBezTo>
                      <a:pt x="6132" y="13203"/>
                      <a:pt x="6150" y="13150"/>
                      <a:pt x="6121" y="13121"/>
                    </a:cubicBezTo>
                    <a:cubicBezTo>
                      <a:pt x="5745" y="12817"/>
                      <a:pt x="5333" y="12549"/>
                      <a:pt x="4958" y="12244"/>
                    </a:cubicBezTo>
                    <a:cubicBezTo>
                      <a:pt x="4904" y="12191"/>
                      <a:pt x="4868" y="12137"/>
                      <a:pt x="4814" y="12101"/>
                    </a:cubicBezTo>
                    <a:cubicBezTo>
                      <a:pt x="4905" y="12082"/>
                      <a:pt x="4996" y="12072"/>
                      <a:pt x="5087" y="12072"/>
                    </a:cubicBezTo>
                    <a:close/>
                    <a:moveTo>
                      <a:pt x="3419" y="14088"/>
                    </a:moveTo>
                    <a:cubicBezTo>
                      <a:pt x="3454" y="15215"/>
                      <a:pt x="3186" y="16342"/>
                      <a:pt x="2649" y="17327"/>
                    </a:cubicBezTo>
                    <a:lnTo>
                      <a:pt x="2649" y="17345"/>
                    </a:lnTo>
                    <a:cubicBezTo>
                      <a:pt x="2488" y="17631"/>
                      <a:pt x="2255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1" y="16575"/>
                    </a:cubicBezTo>
                    <a:cubicBezTo>
                      <a:pt x="2202" y="15913"/>
                      <a:pt x="2595" y="15340"/>
                      <a:pt x="2971" y="14768"/>
                    </a:cubicBezTo>
                    <a:lnTo>
                      <a:pt x="2971" y="14768"/>
                    </a:lnTo>
                    <a:cubicBezTo>
                      <a:pt x="2828" y="15233"/>
                      <a:pt x="2703" y="15680"/>
                      <a:pt x="2524" y="16110"/>
                    </a:cubicBezTo>
                    <a:cubicBezTo>
                      <a:pt x="2513" y="16142"/>
                      <a:pt x="2541" y="16168"/>
                      <a:pt x="2573" y="16168"/>
                    </a:cubicBezTo>
                    <a:cubicBezTo>
                      <a:pt x="2594" y="16168"/>
                      <a:pt x="2617" y="16156"/>
                      <a:pt x="2631" y="16128"/>
                    </a:cubicBezTo>
                    <a:cubicBezTo>
                      <a:pt x="2917" y="15466"/>
                      <a:pt x="3150" y="14768"/>
                      <a:pt x="3419" y="14088"/>
                    </a:cubicBezTo>
                    <a:close/>
                    <a:moveTo>
                      <a:pt x="4689" y="15090"/>
                    </a:moveTo>
                    <a:lnTo>
                      <a:pt x="4689" y="15090"/>
                    </a:lnTo>
                    <a:cubicBezTo>
                      <a:pt x="5727" y="15126"/>
                      <a:pt x="6174" y="16074"/>
                      <a:pt x="6568" y="16897"/>
                    </a:cubicBezTo>
                    <a:lnTo>
                      <a:pt x="6568" y="16915"/>
                    </a:lnTo>
                    <a:cubicBezTo>
                      <a:pt x="6675" y="17148"/>
                      <a:pt x="6819" y="17362"/>
                      <a:pt x="6944" y="17595"/>
                    </a:cubicBezTo>
                    <a:cubicBezTo>
                      <a:pt x="7084" y="17833"/>
                      <a:pt x="7191" y="18191"/>
                      <a:pt x="7000" y="18191"/>
                    </a:cubicBezTo>
                    <a:cubicBezTo>
                      <a:pt x="6947" y="18191"/>
                      <a:pt x="6871" y="18163"/>
                      <a:pt x="6765" y="18096"/>
                    </a:cubicBezTo>
                    <a:cubicBezTo>
                      <a:pt x="6353" y="17810"/>
                      <a:pt x="5978" y="17470"/>
                      <a:pt x="5655" y="17076"/>
                    </a:cubicBezTo>
                    <a:cubicBezTo>
                      <a:pt x="5459" y="16879"/>
                      <a:pt x="5280" y="16629"/>
                      <a:pt x="5119" y="16378"/>
                    </a:cubicBezTo>
                    <a:cubicBezTo>
                      <a:pt x="5011" y="16128"/>
                      <a:pt x="4904" y="15859"/>
                      <a:pt x="4850" y="15591"/>
                    </a:cubicBezTo>
                    <a:lnTo>
                      <a:pt x="4850" y="15591"/>
                    </a:lnTo>
                    <a:cubicBezTo>
                      <a:pt x="5065" y="15877"/>
                      <a:pt x="5298" y="16181"/>
                      <a:pt x="5512" y="16486"/>
                    </a:cubicBezTo>
                    <a:cubicBezTo>
                      <a:pt x="5517" y="16490"/>
                      <a:pt x="5524" y="16493"/>
                      <a:pt x="5533" y="16493"/>
                    </a:cubicBezTo>
                    <a:cubicBezTo>
                      <a:pt x="5555" y="16493"/>
                      <a:pt x="5584" y="16476"/>
                      <a:pt x="5584" y="16450"/>
                    </a:cubicBezTo>
                    <a:cubicBezTo>
                      <a:pt x="5423" y="16074"/>
                      <a:pt x="5208" y="15734"/>
                      <a:pt x="4940" y="15430"/>
                    </a:cubicBezTo>
                    <a:cubicBezTo>
                      <a:pt x="4850" y="15322"/>
                      <a:pt x="4779" y="15197"/>
                      <a:pt x="4689" y="15090"/>
                    </a:cubicBezTo>
                    <a:close/>
                    <a:moveTo>
                      <a:pt x="4707" y="17112"/>
                    </a:moveTo>
                    <a:cubicBezTo>
                      <a:pt x="5065" y="17559"/>
                      <a:pt x="5387" y="18007"/>
                      <a:pt x="5691" y="18490"/>
                    </a:cubicBezTo>
                    <a:cubicBezTo>
                      <a:pt x="5906" y="18866"/>
                      <a:pt x="6031" y="19277"/>
                      <a:pt x="6067" y="19707"/>
                    </a:cubicBezTo>
                    <a:cubicBezTo>
                      <a:pt x="6089" y="19922"/>
                      <a:pt x="6016" y="19995"/>
                      <a:pt x="5907" y="19995"/>
                    </a:cubicBezTo>
                    <a:cubicBezTo>
                      <a:pt x="5752" y="19995"/>
                      <a:pt x="5523" y="19847"/>
                      <a:pt x="5387" y="19743"/>
                    </a:cubicBezTo>
                    <a:cubicBezTo>
                      <a:pt x="4725" y="19170"/>
                      <a:pt x="4707" y="18347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61" y="17702"/>
                      <a:pt x="4779" y="17792"/>
                    </a:cubicBezTo>
                    <a:lnTo>
                      <a:pt x="4779" y="17899"/>
                    </a:lnTo>
                    <a:lnTo>
                      <a:pt x="4796" y="17899"/>
                    </a:lnTo>
                    <a:lnTo>
                      <a:pt x="4796" y="17828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1" y="18164"/>
                      <a:pt x="4923" y="18169"/>
                      <a:pt x="4935" y="18169"/>
                    </a:cubicBezTo>
                    <a:cubicBezTo>
                      <a:pt x="4955" y="18169"/>
                      <a:pt x="4975" y="18154"/>
                      <a:pt x="4975" y="18132"/>
                    </a:cubicBezTo>
                    <a:cubicBezTo>
                      <a:pt x="4868" y="17792"/>
                      <a:pt x="4779" y="17470"/>
                      <a:pt x="4707" y="17148"/>
                    </a:cubicBezTo>
                    <a:lnTo>
                      <a:pt x="4707" y="17112"/>
                    </a:lnTo>
                    <a:close/>
                    <a:moveTo>
                      <a:pt x="3991" y="17112"/>
                    </a:moveTo>
                    <a:lnTo>
                      <a:pt x="3991" y="17112"/>
                    </a:lnTo>
                    <a:cubicBezTo>
                      <a:pt x="4260" y="18132"/>
                      <a:pt x="4403" y="19277"/>
                      <a:pt x="3920" y="20244"/>
                    </a:cubicBezTo>
                    <a:cubicBezTo>
                      <a:pt x="3847" y="20404"/>
                      <a:pt x="3786" y="20465"/>
                      <a:pt x="3734" y="20465"/>
                    </a:cubicBezTo>
                    <a:cubicBezTo>
                      <a:pt x="3607" y="20465"/>
                      <a:pt x="3544" y="20089"/>
                      <a:pt x="3544" y="19886"/>
                    </a:cubicBezTo>
                    <a:cubicBezTo>
                      <a:pt x="3544" y="19599"/>
                      <a:pt x="3562" y="19349"/>
                      <a:pt x="3580" y="19063"/>
                    </a:cubicBezTo>
                    <a:cubicBezTo>
                      <a:pt x="3615" y="18597"/>
                      <a:pt x="3705" y="18132"/>
                      <a:pt x="3812" y="17685"/>
                    </a:cubicBezTo>
                    <a:lnTo>
                      <a:pt x="3812" y="17685"/>
                    </a:lnTo>
                    <a:cubicBezTo>
                      <a:pt x="3776" y="17917"/>
                      <a:pt x="3794" y="18150"/>
                      <a:pt x="3848" y="18383"/>
                    </a:cubicBezTo>
                    <a:cubicBezTo>
                      <a:pt x="3848" y="18400"/>
                      <a:pt x="3848" y="18400"/>
                      <a:pt x="3866" y="18400"/>
                    </a:cubicBezTo>
                    <a:lnTo>
                      <a:pt x="3884" y="18400"/>
                    </a:lnTo>
                    <a:cubicBezTo>
                      <a:pt x="3884" y="18400"/>
                      <a:pt x="3902" y="18400"/>
                      <a:pt x="3902" y="18383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7"/>
                      <a:pt x="3991" y="17219"/>
                      <a:pt x="3991" y="17112"/>
                    </a:cubicBezTo>
                    <a:close/>
                    <a:moveTo>
                      <a:pt x="5463" y="1"/>
                    </a:moveTo>
                    <a:cubicBezTo>
                      <a:pt x="5437" y="1"/>
                      <a:pt x="5412" y="13"/>
                      <a:pt x="5405" y="40"/>
                    </a:cubicBezTo>
                    <a:cubicBezTo>
                      <a:pt x="5136" y="756"/>
                      <a:pt x="4940" y="1472"/>
                      <a:pt x="4779" y="2205"/>
                    </a:cubicBezTo>
                    <a:cubicBezTo>
                      <a:pt x="4492" y="2295"/>
                      <a:pt x="4206" y="2420"/>
                      <a:pt x="3920" y="2545"/>
                    </a:cubicBezTo>
                    <a:cubicBezTo>
                      <a:pt x="3132" y="2635"/>
                      <a:pt x="2327" y="2653"/>
                      <a:pt x="1683" y="3207"/>
                    </a:cubicBezTo>
                    <a:cubicBezTo>
                      <a:pt x="1056" y="3780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4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1"/>
                      <a:pt x="3401" y="3315"/>
                      <a:pt x="4045" y="2724"/>
                    </a:cubicBezTo>
                    <a:lnTo>
                      <a:pt x="4081" y="2724"/>
                    </a:lnTo>
                    <a:cubicBezTo>
                      <a:pt x="4134" y="2706"/>
                      <a:pt x="4152" y="2671"/>
                      <a:pt x="4152" y="2617"/>
                    </a:cubicBezTo>
                    <a:cubicBezTo>
                      <a:pt x="4331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4" y="3816"/>
                      <a:pt x="4385" y="4532"/>
                    </a:cubicBezTo>
                    <a:cubicBezTo>
                      <a:pt x="4009" y="4782"/>
                      <a:pt x="3669" y="5069"/>
                      <a:pt x="3365" y="5409"/>
                    </a:cubicBezTo>
                    <a:lnTo>
                      <a:pt x="3347" y="5409"/>
                    </a:lnTo>
                    <a:cubicBezTo>
                      <a:pt x="1450" y="6178"/>
                      <a:pt x="36" y="8182"/>
                      <a:pt x="1" y="10240"/>
                    </a:cubicBezTo>
                    <a:cubicBezTo>
                      <a:pt x="1" y="10294"/>
                      <a:pt x="36" y="10348"/>
                      <a:pt x="108" y="10348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36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84"/>
                      <a:pt x="4116" y="8755"/>
                    </a:cubicBezTo>
                    <a:cubicBezTo>
                      <a:pt x="3884" y="8970"/>
                      <a:pt x="3687" y="9220"/>
                      <a:pt x="3490" y="9471"/>
                    </a:cubicBezTo>
                    <a:cubicBezTo>
                      <a:pt x="3490" y="9436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43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69"/>
                      <a:pt x="3669" y="11726"/>
                      <a:pt x="3597" y="9757"/>
                    </a:cubicBezTo>
                    <a:lnTo>
                      <a:pt x="4099" y="9041"/>
                    </a:lnTo>
                    <a:lnTo>
                      <a:pt x="4099" y="9041"/>
                    </a:lnTo>
                    <a:cubicBezTo>
                      <a:pt x="4027" y="10204"/>
                      <a:pt x="3973" y="11386"/>
                      <a:pt x="3991" y="12567"/>
                    </a:cubicBezTo>
                    <a:cubicBezTo>
                      <a:pt x="3651" y="13014"/>
                      <a:pt x="3383" y="13497"/>
                      <a:pt x="3222" y="14034"/>
                    </a:cubicBezTo>
                    <a:cubicBezTo>
                      <a:pt x="2291" y="15251"/>
                      <a:pt x="1396" y="16682"/>
                      <a:pt x="1790" y="18257"/>
                    </a:cubicBezTo>
                    <a:cubicBezTo>
                      <a:pt x="1802" y="18305"/>
                      <a:pt x="1838" y="18329"/>
                      <a:pt x="1876" y="18329"/>
                    </a:cubicBezTo>
                    <a:cubicBezTo>
                      <a:pt x="1895" y="18329"/>
                      <a:pt x="1915" y="18323"/>
                      <a:pt x="1933" y="18311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0" y="13175"/>
                      <a:pt x="3991" y="12871"/>
                    </a:cubicBezTo>
                    <a:cubicBezTo>
                      <a:pt x="4027" y="13658"/>
                      <a:pt x="4081" y="14446"/>
                      <a:pt x="4206" y="15233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6"/>
                      <a:pt x="3383" y="18275"/>
                      <a:pt x="3347" y="19063"/>
                    </a:cubicBezTo>
                    <a:cubicBezTo>
                      <a:pt x="3311" y="19653"/>
                      <a:pt x="3204" y="20297"/>
                      <a:pt x="3508" y="20816"/>
                    </a:cubicBezTo>
                    <a:cubicBezTo>
                      <a:pt x="3529" y="20858"/>
                      <a:pt x="3562" y="20876"/>
                      <a:pt x="3597" y="20876"/>
                    </a:cubicBezTo>
                    <a:cubicBezTo>
                      <a:pt x="3622" y="20876"/>
                      <a:pt x="3647" y="20867"/>
                      <a:pt x="3669" y="20852"/>
                    </a:cubicBezTo>
                    <a:cubicBezTo>
                      <a:pt x="4653" y="19868"/>
                      <a:pt x="4582" y="17953"/>
                      <a:pt x="4027" y="16754"/>
                    </a:cubicBezTo>
                    <a:cubicBezTo>
                      <a:pt x="4063" y="16539"/>
                      <a:pt x="4099" y="16342"/>
                      <a:pt x="4152" y="16128"/>
                    </a:cubicBezTo>
                    <a:cubicBezTo>
                      <a:pt x="4188" y="15985"/>
                      <a:pt x="4224" y="15859"/>
                      <a:pt x="4278" y="15716"/>
                    </a:cubicBezTo>
                    <a:cubicBezTo>
                      <a:pt x="4349" y="16110"/>
                      <a:pt x="4421" y="16486"/>
                      <a:pt x="4528" y="16861"/>
                    </a:cubicBezTo>
                    <a:cubicBezTo>
                      <a:pt x="4313" y="17470"/>
                      <a:pt x="4510" y="18347"/>
                      <a:pt x="4689" y="18919"/>
                    </a:cubicBezTo>
                    <a:cubicBezTo>
                      <a:pt x="4922" y="19617"/>
                      <a:pt x="5405" y="20154"/>
                      <a:pt x="6156" y="20226"/>
                    </a:cubicBezTo>
                    <a:cubicBezTo>
                      <a:pt x="6210" y="20226"/>
                      <a:pt x="6246" y="20190"/>
                      <a:pt x="6246" y="20136"/>
                    </a:cubicBezTo>
                    <a:cubicBezTo>
                      <a:pt x="6264" y="18866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3" y="16700"/>
                      <a:pt x="4618" y="16700"/>
                    </a:cubicBezTo>
                    <a:cubicBezTo>
                      <a:pt x="4528" y="16271"/>
                      <a:pt x="4439" y="15841"/>
                      <a:pt x="4385" y="15394"/>
                    </a:cubicBezTo>
                    <a:cubicBezTo>
                      <a:pt x="4403" y="15340"/>
                      <a:pt x="4421" y="15269"/>
                      <a:pt x="4421" y="15197"/>
                    </a:cubicBezTo>
                    <a:cubicBezTo>
                      <a:pt x="4421" y="15161"/>
                      <a:pt x="4385" y="15126"/>
                      <a:pt x="4349" y="15126"/>
                    </a:cubicBezTo>
                    <a:cubicBezTo>
                      <a:pt x="4349" y="15036"/>
                      <a:pt x="4331" y="14947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6"/>
                      <a:pt x="4600" y="15233"/>
                    </a:cubicBezTo>
                    <a:lnTo>
                      <a:pt x="4725" y="15412"/>
                    </a:lnTo>
                    <a:cubicBezTo>
                      <a:pt x="4689" y="15430"/>
                      <a:pt x="4671" y="15448"/>
                      <a:pt x="4671" y="15501"/>
                    </a:cubicBezTo>
                    <a:cubicBezTo>
                      <a:pt x="4779" y="16342"/>
                      <a:pt x="5244" y="16933"/>
                      <a:pt x="5816" y="17524"/>
                    </a:cubicBezTo>
                    <a:cubicBezTo>
                      <a:pt x="6022" y="17729"/>
                      <a:pt x="6634" y="18439"/>
                      <a:pt x="7070" y="18439"/>
                    </a:cubicBezTo>
                    <a:cubicBezTo>
                      <a:pt x="7127" y="18439"/>
                      <a:pt x="7181" y="18427"/>
                      <a:pt x="7230" y="18400"/>
                    </a:cubicBezTo>
                    <a:cubicBezTo>
                      <a:pt x="7731" y="18114"/>
                      <a:pt x="6854" y="17112"/>
                      <a:pt x="6729" y="16826"/>
                    </a:cubicBezTo>
                    <a:cubicBezTo>
                      <a:pt x="6360" y="16071"/>
                      <a:pt x="5849" y="14985"/>
                      <a:pt x="4888" y="14985"/>
                    </a:cubicBezTo>
                    <a:cubicBezTo>
                      <a:pt x="4823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6"/>
                    </a:cubicBezTo>
                    <a:cubicBezTo>
                      <a:pt x="4618" y="14965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1" y="11833"/>
                      <a:pt x="4510" y="12030"/>
                      <a:pt x="4707" y="12209"/>
                    </a:cubicBezTo>
                    <a:cubicBezTo>
                      <a:pt x="4761" y="12262"/>
                      <a:pt x="4832" y="12316"/>
                      <a:pt x="4886" y="12370"/>
                    </a:cubicBezTo>
                    <a:cubicBezTo>
                      <a:pt x="4850" y="12388"/>
                      <a:pt x="4814" y="12441"/>
                      <a:pt x="4832" y="12477"/>
                    </a:cubicBezTo>
                    <a:cubicBezTo>
                      <a:pt x="5262" y="13533"/>
                      <a:pt x="6461" y="14768"/>
                      <a:pt x="7642" y="14803"/>
                    </a:cubicBezTo>
                    <a:cubicBezTo>
                      <a:pt x="7695" y="14803"/>
                      <a:pt x="7749" y="14768"/>
                      <a:pt x="7749" y="14696"/>
                    </a:cubicBezTo>
                    <a:cubicBezTo>
                      <a:pt x="7859" y="13628"/>
                      <a:pt x="6438" y="11925"/>
                      <a:pt x="5217" y="11925"/>
                    </a:cubicBezTo>
                    <a:cubicBezTo>
                      <a:pt x="5048" y="11925"/>
                      <a:pt x="4882" y="11958"/>
                      <a:pt x="4725" y="12030"/>
                    </a:cubicBezTo>
                    <a:cubicBezTo>
                      <a:pt x="4635" y="11940"/>
                      <a:pt x="4546" y="11833"/>
                      <a:pt x="4474" y="11726"/>
                    </a:cubicBezTo>
                    <a:cubicBezTo>
                      <a:pt x="4367" y="11529"/>
                      <a:pt x="4313" y="11314"/>
                      <a:pt x="4206" y="11117"/>
                    </a:cubicBezTo>
                    <a:cubicBezTo>
                      <a:pt x="4224" y="10544"/>
                      <a:pt x="4242" y="9990"/>
                      <a:pt x="4295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30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600" y="8308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3" y="10919"/>
                      <a:pt x="7475" y="11352"/>
                      <a:pt x="8265" y="11352"/>
                    </a:cubicBezTo>
                    <a:cubicBezTo>
                      <a:pt x="8296" y="11352"/>
                      <a:pt x="8327" y="11351"/>
                      <a:pt x="8358" y="11350"/>
                    </a:cubicBezTo>
                    <a:cubicBezTo>
                      <a:pt x="8429" y="11350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7"/>
                    </a:cubicBezTo>
                    <a:cubicBezTo>
                      <a:pt x="6594" y="8594"/>
                      <a:pt x="5977" y="8129"/>
                      <a:pt x="5218" y="8129"/>
                    </a:cubicBezTo>
                    <a:cubicBezTo>
                      <a:pt x="5099" y="8129"/>
                      <a:pt x="4976" y="8140"/>
                      <a:pt x="4850" y="8164"/>
                    </a:cubicBezTo>
                    <a:cubicBezTo>
                      <a:pt x="4707" y="7932"/>
                      <a:pt x="4582" y="7699"/>
                      <a:pt x="4456" y="7449"/>
                    </a:cubicBezTo>
                    <a:cubicBezTo>
                      <a:pt x="4564" y="6285"/>
                      <a:pt x="4671" y="5122"/>
                      <a:pt x="4814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72" y="5230"/>
                      <a:pt x="5638" y="6035"/>
                      <a:pt x="6031" y="6625"/>
                    </a:cubicBezTo>
                    <a:cubicBezTo>
                      <a:pt x="6489" y="7330"/>
                      <a:pt x="7189" y="7861"/>
                      <a:pt x="8047" y="7861"/>
                    </a:cubicBezTo>
                    <a:cubicBezTo>
                      <a:pt x="8061" y="7861"/>
                      <a:pt x="8075" y="7860"/>
                      <a:pt x="8089" y="7860"/>
                    </a:cubicBezTo>
                    <a:cubicBezTo>
                      <a:pt x="8143" y="7860"/>
                      <a:pt x="8197" y="7824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5" y="3870"/>
                      <a:pt x="4922" y="3655"/>
                      <a:pt x="4904" y="3440"/>
                    </a:cubicBezTo>
                    <a:cubicBezTo>
                      <a:pt x="5047" y="2313"/>
                      <a:pt x="5262" y="1185"/>
                      <a:pt x="5530" y="76"/>
                    </a:cubicBezTo>
                    <a:cubicBezTo>
                      <a:pt x="5552" y="32"/>
                      <a:pt x="5506" y="1"/>
                      <a:pt x="546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38"/>
              <p:cNvSpPr/>
              <p:nvPr/>
            </p:nvSpPr>
            <p:spPr>
              <a:xfrm>
                <a:off x="1999150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5"/>
                    </a:moveTo>
                    <a:cubicBezTo>
                      <a:pt x="12437" y="1015"/>
                      <a:pt x="12305" y="1720"/>
                      <a:pt x="12288" y="1772"/>
                    </a:cubicBezTo>
                    <a:cubicBezTo>
                      <a:pt x="12181" y="2094"/>
                      <a:pt x="12038" y="2398"/>
                      <a:pt x="11859" y="2666"/>
                    </a:cubicBezTo>
                    <a:cubicBezTo>
                      <a:pt x="11590" y="3060"/>
                      <a:pt x="11268" y="3400"/>
                      <a:pt x="10875" y="3669"/>
                    </a:cubicBezTo>
                    <a:cubicBezTo>
                      <a:pt x="11304" y="3311"/>
                      <a:pt x="11662" y="2899"/>
                      <a:pt x="11948" y="2416"/>
                    </a:cubicBezTo>
                    <a:cubicBezTo>
                      <a:pt x="12092" y="2183"/>
                      <a:pt x="12181" y="1915"/>
                      <a:pt x="12199" y="1628"/>
                    </a:cubicBezTo>
                    <a:cubicBezTo>
                      <a:pt x="12235" y="1414"/>
                      <a:pt x="12253" y="1217"/>
                      <a:pt x="12270" y="1020"/>
                    </a:cubicBezTo>
                    <a:lnTo>
                      <a:pt x="12288" y="1020"/>
                    </a:lnTo>
                    <a:cubicBezTo>
                      <a:pt x="12296" y="1017"/>
                      <a:pt x="12302" y="1015"/>
                      <a:pt x="12308" y="1015"/>
                    </a:cubicBezTo>
                    <a:close/>
                    <a:moveTo>
                      <a:pt x="8952" y="346"/>
                    </a:moveTo>
                    <a:cubicBezTo>
                      <a:pt x="9019" y="346"/>
                      <a:pt x="9117" y="454"/>
                      <a:pt x="9282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908" y="3579"/>
                      <a:pt x="9819" y="3436"/>
                      <a:pt x="9729" y="3328"/>
                    </a:cubicBezTo>
                    <a:cubicBezTo>
                      <a:pt x="9711" y="3311"/>
                      <a:pt x="9692" y="3303"/>
                      <a:pt x="9673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78" y="2398"/>
                    </a:cubicBezTo>
                    <a:cubicBezTo>
                      <a:pt x="8852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9" y="716"/>
                    </a:cubicBezTo>
                    <a:cubicBezTo>
                      <a:pt x="8845" y="467"/>
                      <a:pt x="8881" y="346"/>
                      <a:pt x="8952" y="346"/>
                    </a:cubicBezTo>
                    <a:close/>
                    <a:moveTo>
                      <a:pt x="12039" y="504"/>
                    </a:moveTo>
                    <a:cubicBezTo>
                      <a:pt x="12329" y="504"/>
                      <a:pt x="12089" y="1093"/>
                      <a:pt x="12074" y="1235"/>
                    </a:cubicBezTo>
                    <a:cubicBezTo>
                      <a:pt x="12038" y="1825"/>
                      <a:pt x="11823" y="2398"/>
                      <a:pt x="11429" y="2863"/>
                    </a:cubicBezTo>
                    <a:cubicBezTo>
                      <a:pt x="11215" y="3132"/>
                      <a:pt x="10964" y="3382"/>
                      <a:pt x="10678" y="3597"/>
                    </a:cubicBezTo>
                    <a:cubicBezTo>
                      <a:pt x="10606" y="3669"/>
                      <a:pt x="10517" y="3758"/>
                      <a:pt x="10445" y="3830"/>
                    </a:cubicBezTo>
                    <a:cubicBezTo>
                      <a:pt x="10767" y="3257"/>
                      <a:pt x="11000" y="2648"/>
                      <a:pt x="11107" y="2004"/>
                    </a:cubicBezTo>
                    <a:lnTo>
                      <a:pt x="11107" y="2022"/>
                    </a:lnTo>
                    <a:cubicBezTo>
                      <a:pt x="11143" y="1825"/>
                      <a:pt x="11143" y="1611"/>
                      <a:pt x="11125" y="1414"/>
                    </a:cubicBezTo>
                    <a:cubicBezTo>
                      <a:pt x="11322" y="1074"/>
                      <a:pt x="11501" y="716"/>
                      <a:pt x="11895" y="537"/>
                    </a:cubicBezTo>
                    <a:cubicBezTo>
                      <a:pt x="11953" y="514"/>
                      <a:pt x="12001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5" y="1784"/>
                      <a:pt x="13510" y="1786"/>
                      <a:pt x="13595" y="1790"/>
                    </a:cubicBezTo>
                    <a:cubicBezTo>
                      <a:pt x="13809" y="1790"/>
                      <a:pt x="13738" y="1843"/>
                      <a:pt x="13630" y="2022"/>
                    </a:cubicBezTo>
                    <a:cubicBezTo>
                      <a:pt x="13523" y="2183"/>
                      <a:pt x="13398" y="2416"/>
                      <a:pt x="13273" y="2613"/>
                    </a:cubicBezTo>
                    <a:cubicBezTo>
                      <a:pt x="12772" y="3364"/>
                      <a:pt x="11823" y="3633"/>
                      <a:pt x="11000" y="3973"/>
                    </a:cubicBezTo>
                    <a:lnTo>
                      <a:pt x="10982" y="3973"/>
                    </a:lnTo>
                    <a:cubicBezTo>
                      <a:pt x="10969" y="3932"/>
                      <a:pt x="10935" y="3912"/>
                      <a:pt x="10896" y="3912"/>
                    </a:cubicBezTo>
                    <a:cubicBezTo>
                      <a:pt x="10884" y="3912"/>
                      <a:pt x="10870" y="3915"/>
                      <a:pt x="10857" y="3919"/>
                    </a:cubicBezTo>
                    <a:lnTo>
                      <a:pt x="10857" y="3865"/>
                    </a:lnTo>
                    <a:cubicBezTo>
                      <a:pt x="11537" y="3472"/>
                      <a:pt x="12056" y="2863"/>
                      <a:pt x="12324" y="2130"/>
                    </a:cubicBezTo>
                    <a:cubicBezTo>
                      <a:pt x="12602" y="1837"/>
                      <a:pt x="12964" y="1784"/>
                      <a:pt x="13340" y="1784"/>
                    </a:cubicBezTo>
                    <a:close/>
                    <a:moveTo>
                      <a:pt x="12772" y="3311"/>
                    </a:moveTo>
                    <a:cubicBezTo>
                      <a:pt x="12772" y="3328"/>
                      <a:pt x="12789" y="3328"/>
                      <a:pt x="12807" y="3328"/>
                    </a:cubicBezTo>
                    <a:cubicBezTo>
                      <a:pt x="13058" y="3328"/>
                      <a:pt x="13308" y="3364"/>
                      <a:pt x="13541" y="3418"/>
                    </a:cubicBezTo>
                    <a:cubicBezTo>
                      <a:pt x="13592" y="3435"/>
                      <a:pt x="14218" y="3852"/>
                      <a:pt x="13999" y="3852"/>
                    </a:cubicBezTo>
                    <a:cubicBezTo>
                      <a:pt x="13987" y="3852"/>
                      <a:pt x="13971" y="3850"/>
                      <a:pt x="13953" y="3847"/>
                    </a:cubicBezTo>
                    <a:cubicBezTo>
                      <a:pt x="13774" y="3847"/>
                      <a:pt x="13613" y="3847"/>
                      <a:pt x="13452" y="3883"/>
                    </a:cubicBezTo>
                    <a:cubicBezTo>
                      <a:pt x="12879" y="3960"/>
                      <a:pt x="12397" y="4126"/>
                      <a:pt x="11890" y="4126"/>
                    </a:cubicBezTo>
                    <a:cubicBezTo>
                      <a:pt x="11683" y="4126"/>
                      <a:pt x="11473" y="4099"/>
                      <a:pt x="11250" y="4026"/>
                    </a:cubicBezTo>
                    <a:cubicBezTo>
                      <a:pt x="11787" y="3865"/>
                      <a:pt x="12288" y="3615"/>
                      <a:pt x="12772" y="3311"/>
                    </a:cubicBezTo>
                    <a:close/>
                    <a:moveTo>
                      <a:pt x="10690" y="215"/>
                    </a:moveTo>
                    <a:cubicBezTo>
                      <a:pt x="10722" y="215"/>
                      <a:pt x="10743" y="241"/>
                      <a:pt x="10749" y="304"/>
                    </a:cubicBezTo>
                    <a:cubicBezTo>
                      <a:pt x="10767" y="465"/>
                      <a:pt x="10803" y="626"/>
                      <a:pt x="10857" y="787"/>
                    </a:cubicBezTo>
                    <a:cubicBezTo>
                      <a:pt x="11107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83" y="3507"/>
                      <a:pt x="10342" y="3481"/>
                      <a:pt x="10302" y="3481"/>
                    </a:cubicBezTo>
                    <a:cubicBezTo>
                      <a:pt x="10262" y="3481"/>
                      <a:pt x="10221" y="3507"/>
                      <a:pt x="10213" y="3561"/>
                    </a:cubicBezTo>
                    <a:cubicBezTo>
                      <a:pt x="10159" y="3776"/>
                      <a:pt x="10123" y="4009"/>
                      <a:pt x="10069" y="4223"/>
                    </a:cubicBezTo>
                    <a:cubicBezTo>
                      <a:pt x="10051" y="4080"/>
                      <a:pt x="10016" y="3937"/>
                      <a:pt x="9980" y="3794"/>
                    </a:cubicBezTo>
                    <a:lnTo>
                      <a:pt x="9980" y="3794"/>
                    </a:lnTo>
                    <a:cubicBezTo>
                      <a:pt x="9995" y="3801"/>
                      <a:pt x="10010" y="3806"/>
                      <a:pt x="10023" y="3806"/>
                    </a:cubicBezTo>
                    <a:cubicBezTo>
                      <a:pt x="10042" y="3806"/>
                      <a:pt x="10059" y="3797"/>
                      <a:pt x="10069" y="3776"/>
                    </a:cubicBezTo>
                    <a:cubicBezTo>
                      <a:pt x="10266" y="3114"/>
                      <a:pt x="10248" y="2398"/>
                      <a:pt x="10016" y="1754"/>
                    </a:cubicBezTo>
                    <a:cubicBezTo>
                      <a:pt x="10034" y="1467"/>
                      <a:pt x="10051" y="1181"/>
                      <a:pt x="10123" y="895"/>
                    </a:cubicBezTo>
                    <a:cubicBezTo>
                      <a:pt x="10123" y="865"/>
                      <a:pt x="10532" y="215"/>
                      <a:pt x="10690" y="215"/>
                    </a:cubicBezTo>
                    <a:close/>
                    <a:moveTo>
                      <a:pt x="7636" y="1521"/>
                    </a:moveTo>
                    <a:lnTo>
                      <a:pt x="7636" y="1521"/>
                    </a:ln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42" y="2595"/>
                      <a:pt x="8978" y="2648"/>
                      <a:pt x="9014" y="2702"/>
                    </a:cubicBezTo>
                    <a:cubicBezTo>
                      <a:pt x="9049" y="2756"/>
                      <a:pt x="9067" y="2792"/>
                      <a:pt x="9103" y="2827"/>
                    </a:cubicBezTo>
                    <a:cubicBezTo>
                      <a:pt x="9300" y="3167"/>
                      <a:pt x="9443" y="3543"/>
                      <a:pt x="9550" y="3919"/>
                    </a:cubicBezTo>
                    <a:cubicBezTo>
                      <a:pt x="9515" y="3937"/>
                      <a:pt x="9497" y="3973"/>
                      <a:pt x="9515" y="3991"/>
                    </a:cubicBezTo>
                    <a:cubicBezTo>
                      <a:pt x="9532" y="4098"/>
                      <a:pt x="9568" y="4223"/>
                      <a:pt x="9586" y="4331"/>
                    </a:cubicBezTo>
                    <a:cubicBezTo>
                      <a:pt x="9497" y="4259"/>
                      <a:pt x="9407" y="4205"/>
                      <a:pt x="9300" y="4134"/>
                    </a:cubicBezTo>
                    <a:cubicBezTo>
                      <a:pt x="9282" y="4062"/>
                      <a:pt x="9282" y="4009"/>
                      <a:pt x="9282" y="3937"/>
                    </a:cubicBezTo>
                    <a:lnTo>
                      <a:pt x="9300" y="3937"/>
                    </a:lnTo>
                    <a:cubicBezTo>
                      <a:pt x="9291" y="3910"/>
                      <a:pt x="9269" y="3897"/>
                      <a:pt x="9246" y="3897"/>
                    </a:cubicBezTo>
                    <a:cubicBezTo>
                      <a:pt x="9224" y="3897"/>
                      <a:pt x="9201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709" y="3740"/>
                      <a:pt x="8477" y="3561"/>
                    </a:cubicBezTo>
                    <a:cubicBezTo>
                      <a:pt x="8119" y="3257"/>
                      <a:pt x="7994" y="2774"/>
                      <a:pt x="7868" y="2326"/>
                    </a:cubicBezTo>
                    <a:cubicBezTo>
                      <a:pt x="7832" y="2201"/>
                      <a:pt x="7725" y="1593"/>
                      <a:pt x="7636" y="1521"/>
                    </a:cubicBezTo>
                    <a:close/>
                    <a:moveTo>
                      <a:pt x="10678" y="3955"/>
                    </a:moveTo>
                    <a:cubicBezTo>
                      <a:pt x="10678" y="4009"/>
                      <a:pt x="10660" y="4044"/>
                      <a:pt x="10660" y="4098"/>
                    </a:cubicBezTo>
                    <a:cubicBezTo>
                      <a:pt x="10553" y="4205"/>
                      <a:pt x="10463" y="4349"/>
                      <a:pt x="10391" y="4474"/>
                    </a:cubicBezTo>
                    <a:cubicBezTo>
                      <a:pt x="10463" y="4295"/>
                      <a:pt x="10535" y="4134"/>
                      <a:pt x="10642" y="3973"/>
                    </a:cubicBezTo>
                    <a:lnTo>
                      <a:pt x="10678" y="3955"/>
                    </a:lnTo>
                    <a:close/>
                    <a:moveTo>
                      <a:pt x="9371" y="4313"/>
                    </a:moveTo>
                    <a:cubicBezTo>
                      <a:pt x="9461" y="4366"/>
                      <a:pt x="9568" y="4420"/>
                      <a:pt x="9658" y="4474"/>
                    </a:cubicBezTo>
                    <a:cubicBezTo>
                      <a:pt x="9711" y="4653"/>
                      <a:pt x="9819" y="4778"/>
                      <a:pt x="9962" y="4867"/>
                    </a:cubicBezTo>
                    <a:lnTo>
                      <a:pt x="9944" y="4867"/>
                    </a:lnTo>
                    <a:lnTo>
                      <a:pt x="9873" y="4850"/>
                    </a:lnTo>
                    <a:cubicBezTo>
                      <a:pt x="9765" y="4814"/>
                      <a:pt x="9658" y="4724"/>
                      <a:pt x="9568" y="4635"/>
                    </a:cubicBezTo>
                    <a:cubicBezTo>
                      <a:pt x="9479" y="4545"/>
                      <a:pt x="9425" y="4438"/>
                      <a:pt x="9371" y="4313"/>
                    </a:cubicBezTo>
                    <a:close/>
                    <a:moveTo>
                      <a:pt x="10338" y="6424"/>
                    </a:move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80" y="6961"/>
                      <a:pt x="9980" y="6872"/>
                    </a:cubicBezTo>
                    <a:lnTo>
                      <a:pt x="9998" y="6854"/>
                    </a:lnTo>
                    <a:cubicBezTo>
                      <a:pt x="10087" y="6693"/>
                      <a:pt x="10195" y="6550"/>
                      <a:pt x="10338" y="6424"/>
                    </a:cubicBezTo>
                    <a:close/>
                    <a:moveTo>
                      <a:pt x="5305" y="7627"/>
                    </a:moveTo>
                    <a:cubicBezTo>
                      <a:pt x="5346" y="7627"/>
                      <a:pt x="5374" y="7668"/>
                      <a:pt x="5381" y="7766"/>
                    </a:cubicBezTo>
                    <a:cubicBezTo>
                      <a:pt x="5399" y="8178"/>
                      <a:pt x="5309" y="8554"/>
                      <a:pt x="5112" y="8912"/>
                    </a:cubicBezTo>
                    <a:cubicBezTo>
                      <a:pt x="4951" y="9216"/>
                      <a:pt x="4754" y="9484"/>
                      <a:pt x="4522" y="9717"/>
                    </a:cubicBezTo>
                    <a:cubicBezTo>
                      <a:pt x="4486" y="9717"/>
                      <a:pt x="4450" y="9735"/>
                      <a:pt x="4432" y="9753"/>
                    </a:cubicBezTo>
                    <a:lnTo>
                      <a:pt x="4432" y="9556"/>
                    </a:lnTo>
                    <a:cubicBezTo>
                      <a:pt x="4576" y="9198"/>
                      <a:pt x="4629" y="8822"/>
                      <a:pt x="4611" y="8446"/>
                    </a:cubicBez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51" y="8299"/>
                      <a:pt x="5138" y="7627"/>
                      <a:pt x="5305" y="7627"/>
                    </a:cubicBezTo>
                    <a:close/>
                    <a:moveTo>
                      <a:pt x="4049" y="7147"/>
                    </a:moveTo>
                    <a:cubicBezTo>
                      <a:pt x="4296" y="7147"/>
                      <a:pt x="4489" y="8152"/>
                      <a:pt x="4504" y="8357"/>
                    </a:cubicBezTo>
                    <a:cubicBezTo>
                      <a:pt x="4522" y="8697"/>
                      <a:pt x="4468" y="9055"/>
                      <a:pt x="4361" y="9377"/>
                    </a:cubicBezTo>
                    <a:cubicBezTo>
                      <a:pt x="4346" y="9372"/>
                      <a:pt x="4333" y="9370"/>
                      <a:pt x="4321" y="9370"/>
                    </a:cubicBezTo>
                    <a:cubicBezTo>
                      <a:pt x="4289" y="9370"/>
                      <a:pt x="4267" y="9387"/>
                      <a:pt x="4253" y="9413"/>
                    </a:cubicBezTo>
                    <a:cubicBezTo>
                      <a:pt x="4164" y="9592"/>
                      <a:pt x="4110" y="9789"/>
                      <a:pt x="4074" y="9968"/>
                    </a:cubicBezTo>
                    <a:lnTo>
                      <a:pt x="4057" y="9914"/>
                    </a:lnTo>
                    <a:cubicBezTo>
                      <a:pt x="4074" y="9807"/>
                      <a:pt x="4092" y="9681"/>
                      <a:pt x="4074" y="9556"/>
                    </a:cubicBezTo>
                    <a:cubicBezTo>
                      <a:pt x="4092" y="9538"/>
                      <a:pt x="4092" y="9538"/>
                      <a:pt x="4074" y="9520"/>
                    </a:cubicBezTo>
                    <a:cubicBezTo>
                      <a:pt x="4021" y="9180"/>
                      <a:pt x="3896" y="8876"/>
                      <a:pt x="3717" y="8590"/>
                    </a:cubicBezTo>
                    <a:cubicBezTo>
                      <a:pt x="3645" y="8160"/>
                      <a:pt x="3699" y="7731"/>
                      <a:pt x="3878" y="7319"/>
                    </a:cubicBezTo>
                    <a:cubicBezTo>
                      <a:pt x="3937" y="7198"/>
                      <a:pt x="3994" y="7147"/>
                      <a:pt x="4049" y="7147"/>
                    </a:cubicBezTo>
                    <a:close/>
                    <a:moveTo>
                      <a:pt x="2721" y="7549"/>
                    </a:moveTo>
                    <a:cubicBezTo>
                      <a:pt x="2751" y="7549"/>
                      <a:pt x="2785" y="7571"/>
                      <a:pt x="2822" y="7623"/>
                    </a:cubicBezTo>
                    <a:cubicBezTo>
                      <a:pt x="3108" y="7981"/>
                      <a:pt x="3377" y="8357"/>
                      <a:pt x="3627" y="8751"/>
                    </a:cubicBezTo>
                    <a:cubicBezTo>
                      <a:pt x="3681" y="8948"/>
                      <a:pt x="3770" y="9144"/>
                      <a:pt x="3860" y="9323"/>
                    </a:cubicBezTo>
                    <a:cubicBezTo>
                      <a:pt x="3896" y="9484"/>
                      <a:pt x="3913" y="9628"/>
                      <a:pt x="3896" y="9771"/>
                    </a:cubicBezTo>
                    <a:cubicBezTo>
                      <a:pt x="3860" y="9789"/>
                      <a:pt x="3824" y="9807"/>
                      <a:pt x="3824" y="9842"/>
                    </a:cubicBezTo>
                    <a:lnTo>
                      <a:pt x="3806" y="9860"/>
                    </a:lnTo>
                    <a:cubicBezTo>
                      <a:pt x="3788" y="9968"/>
                      <a:pt x="3788" y="10075"/>
                      <a:pt x="3806" y="10182"/>
                    </a:cubicBezTo>
                    <a:lnTo>
                      <a:pt x="3806" y="10236"/>
                    </a:lnTo>
                    <a:cubicBezTo>
                      <a:pt x="3770" y="10200"/>
                      <a:pt x="3734" y="10182"/>
                      <a:pt x="3681" y="10147"/>
                    </a:cubicBezTo>
                    <a:cubicBezTo>
                      <a:pt x="3663" y="10111"/>
                      <a:pt x="3645" y="10057"/>
                      <a:pt x="3609" y="10021"/>
                    </a:cubicBezTo>
                    <a:cubicBezTo>
                      <a:pt x="3627" y="10003"/>
                      <a:pt x="3609" y="9968"/>
                      <a:pt x="3591" y="9968"/>
                    </a:cubicBezTo>
                    <a:lnTo>
                      <a:pt x="3538" y="9950"/>
                    </a:lnTo>
                    <a:cubicBezTo>
                      <a:pt x="3377" y="9753"/>
                      <a:pt x="3180" y="9592"/>
                      <a:pt x="2965" y="9467"/>
                    </a:cubicBezTo>
                    <a:cubicBezTo>
                      <a:pt x="2822" y="9270"/>
                      <a:pt x="2697" y="9073"/>
                      <a:pt x="2607" y="8840"/>
                    </a:cubicBezTo>
                    <a:cubicBezTo>
                      <a:pt x="2535" y="8643"/>
                      <a:pt x="2500" y="8429"/>
                      <a:pt x="2500" y="8196"/>
                    </a:cubicBezTo>
                    <a:cubicBezTo>
                      <a:pt x="2500" y="8063"/>
                      <a:pt x="2573" y="7549"/>
                      <a:pt x="2721" y="7549"/>
                    </a:cubicBezTo>
                    <a:close/>
                    <a:moveTo>
                      <a:pt x="6183" y="8464"/>
                    </a:moveTo>
                    <a:cubicBezTo>
                      <a:pt x="6480" y="8464"/>
                      <a:pt x="6149" y="9021"/>
                      <a:pt x="6061" y="9144"/>
                    </a:cubicBezTo>
                    <a:cubicBezTo>
                      <a:pt x="5882" y="9413"/>
                      <a:pt x="5667" y="9645"/>
                      <a:pt x="5399" y="9842"/>
                    </a:cubicBezTo>
                    <a:cubicBezTo>
                      <a:pt x="5130" y="10021"/>
                      <a:pt x="4862" y="10182"/>
                      <a:pt x="4558" y="10290"/>
                    </a:cubicBezTo>
                    <a:cubicBezTo>
                      <a:pt x="4576" y="10200"/>
                      <a:pt x="4576" y="10111"/>
                      <a:pt x="4593" y="10021"/>
                    </a:cubicBezTo>
                    <a:cubicBezTo>
                      <a:pt x="5130" y="9484"/>
                      <a:pt x="5291" y="8518"/>
                      <a:pt x="6168" y="8464"/>
                    </a:cubicBezTo>
                    <a:cubicBezTo>
                      <a:pt x="6173" y="8464"/>
                      <a:pt x="6178" y="8464"/>
                      <a:pt x="6183" y="8464"/>
                    </a:cubicBezTo>
                    <a:close/>
                    <a:moveTo>
                      <a:pt x="5973" y="9502"/>
                    </a:moveTo>
                    <a:cubicBezTo>
                      <a:pt x="5972" y="9508"/>
                      <a:pt x="5971" y="9514"/>
                      <a:pt x="5971" y="9520"/>
                    </a:cubicBezTo>
                    <a:cubicBezTo>
                      <a:pt x="6043" y="9699"/>
                      <a:pt x="6115" y="9771"/>
                      <a:pt x="5953" y="9950"/>
                    </a:cubicBezTo>
                    <a:cubicBezTo>
                      <a:pt x="5775" y="10075"/>
                      <a:pt x="5596" y="10182"/>
                      <a:pt x="5381" y="10254"/>
                    </a:cubicBezTo>
                    <a:cubicBezTo>
                      <a:pt x="5112" y="10361"/>
                      <a:pt x="4826" y="10433"/>
                      <a:pt x="4522" y="10487"/>
                    </a:cubicBezTo>
                    <a:cubicBezTo>
                      <a:pt x="4898" y="10343"/>
                      <a:pt x="5256" y="10129"/>
                      <a:pt x="5578" y="9860"/>
                    </a:cubicBezTo>
                    <a:cubicBezTo>
                      <a:pt x="5725" y="9756"/>
                      <a:pt x="5858" y="9636"/>
                      <a:pt x="5973" y="9502"/>
                    </a:cubicBezTo>
                    <a:close/>
                    <a:moveTo>
                      <a:pt x="1612" y="9181"/>
                    </a:moveTo>
                    <a:cubicBezTo>
                      <a:pt x="2289" y="9254"/>
                      <a:pt x="2913" y="9558"/>
                      <a:pt x="3377" y="10075"/>
                    </a:cubicBezTo>
                    <a:cubicBezTo>
                      <a:pt x="3359" y="10093"/>
                      <a:pt x="3341" y="10147"/>
                      <a:pt x="3359" y="10182"/>
                    </a:cubicBezTo>
                    <a:cubicBezTo>
                      <a:pt x="3466" y="10361"/>
                      <a:pt x="3591" y="10540"/>
                      <a:pt x="3752" y="10701"/>
                    </a:cubicBezTo>
                    <a:cubicBezTo>
                      <a:pt x="2846" y="10524"/>
                      <a:pt x="1939" y="10081"/>
                      <a:pt x="1612" y="9181"/>
                    </a:cubicBezTo>
                    <a:close/>
                    <a:moveTo>
                      <a:pt x="13881" y="5046"/>
                    </a:moveTo>
                    <a:lnTo>
                      <a:pt x="13881" y="5046"/>
                    </a:lnTo>
                    <a:cubicBezTo>
                      <a:pt x="12789" y="7337"/>
                      <a:pt x="10714" y="9252"/>
                      <a:pt x="9729" y="11596"/>
                    </a:cubicBezTo>
                    <a:cubicBezTo>
                      <a:pt x="9908" y="10379"/>
                      <a:pt x="10320" y="9216"/>
                      <a:pt x="10964" y="8178"/>
                    </a:cubicBezTo>
                    <a:cubicBezTo>
                      <a:pt x="11716" y="6961"/>
                      <a:pt x="12915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5008" y="11703"/>
                      <a:pt x="14919" y="12043"/>
                      <a:pt x="14758" y="12366"/>
                    </a:cubicBezTo>
                    <a:cubicBezTo>
                      <a:pt x="14579" y="12723"/>
                      <a:pt x="14293" y="13046"/>
                      <a:pt x="13953" y="13260"/>
                    </a:cubicBezTo>
                    <a:cubicBezTo>
                      <a:pt x="14221" y="12849"/>
                      <a:pt x="14382" y="12383"/>
                      <a:pt x="14400" y="11882"/>
                    </a:cubicBezTo>
                    <a:cubicBezTo>
                      <a:pt x="14454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93" y="10862"/>
                    </a:moveTo>
                    <a:cubicBezTo>
                      <a:pt x="14293" y="11167"/>
                      <a:pt x="14293" y="11453"/>
                      <a:pt x="14275" y="11757"/>
                    </a:cubicBezTo>
                    <a:cubicBezTo>
                      <a:pt x="14239" y="12348"/>
                      <a:pt x="14006" y="12920"/>
                      <a:pt x="13595" y="13350"/>
                    </a:cubicBezTo>
                    <a:lnTo>
                      <a:pt x="13595" y="13260"/>
                    </a:lnTo>
                    <a:cubicBezTo>
                      <a:pt x="13845" y="12813"/>
                      <a:pt x="13774" y="12240"/>
                      <a:pt x="13559" y="11775"/>
                    </a:cubicBezTo>
                    <a:cubicBezTo>
                      <a:pt x="13559" y="11739"/>
                      <a:pt x="13577" y="11703"/>
                      <a:pt x="13577" y="11668"/>
                    </a:cubicBezTo>
                    <a:cubicBezTo>
                      <a:pt x="13577" y="11668"/>
                      <a:pt x="13577" y="11650"/>
                      <a:pt x="13559" y="11632"/>
                    </a:cubicBezTo>
                    <a:lnTo>
                      <a:pt x="13577" y="11632"/>
                    </a:lnTo>
                    <a:cubicBezTo>
                      <a:pt x="13628" y="11541"/>
                      <a:pt x="13689" y="11414"/>
                      <a:pt x="13699" y="11390"/>
                    </a:cubicBezTo>
                    <a:lnTo>
                      <a:pt x="13699" y="11390"/>
                    </a:lnTo>
                    <a:lnTo>
                      <a:pt x="13774" y="11256"/>
                    </a:lnTo>
                    <a:cubicBezTo>
                      <a:pt x="13881" y="11059"/>
                      <a:pt x="14078" y="10916"/>
                      <a:pt x="14293" y="10862"/>
                    </a:cubicBezTo>
                    <a:close/>
                    <a:moveTo>
                      <a:pt x="8817" y="12902"/>
                    </a:moveTo>
                    <a:lnTo>
                      <a:pt x="8817" y="12902"/>
                    </a:lnTo>
                    <a:cubicBezTo>
                      <a:pt x="8960" y="12956"/>
                      <a:pt x="9014" y="13099"/>
                      <a:pt x="9031" y="13278"/>
                    </a:cubicBezTo>
                    <a:cubicBezTo>
                      <a:pt x="9031" y="13396"/>
                      <a:pt x="9031" y="13513"/>
                      <a:pt x="9017" y="13616"/>
                    </a:cubicBezTo>
                    <a:lnTo>
                      <a:pt x="9017" y="13616"/>
                    </a:lnTo>
                    <a:cubicBezTo>
                      <a:pt x="8999" y="13575"/>
                      <a:pt x="8978" y="13534"/>
                      <a:pt x="8978" y="13493"/>
                    </a:cubicBezTo>
                    <a:cubicBezTo>
                      <a:pt x="8906" y="13296"/>
                      <a:pt x="8852" y="13099"/>
                      <a:pt x="8817" y="12902"/>
                    </a:cubicBezTo>
                    <a:close/>
                    <a:moveTo>
                      <a:pt x="12539" y="11041"/>
                    </a:moveTo>
                    <a:lnTo>
                      <a:pt x="12539" y="11041"/>
                    </a:lnTo>
                    <a:cubicBezTo>
                      <a:pt x="12593" y="11346"/>
                      <a:pt x="12682" y="11632"/>
                      <a:pt x="12825" y="11918"/>
                    </a:cubicBezTo>
                    <a:cubicBezTo>
                      <a:pt x="13058" y="12473"/>
                      <a:pt x="13183" y="12902"/>
                      <a:pt x="13076" y="13493"/>
                    </a:cubicBezTo>
                    <a:cubicBezTo>
                      <a:pt x="13040" y="13421"/>
                      <a:pt x="13022" y="13350"/>
                      <a:pt x="12968" y="13278"/>
                    </a:cubicBezTo>
                    <a:cubicBezTo>
                      <a:pt x="12956" y="13254"/>
                      <a:pt x="12935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68" y="13618"/>
                    </a:lnTo>
                    <a:cubicBezTo>
                      <a:pt x="12181" y="13332"/>
                      <a:pt x="12038" y="11668"/>
                      <a:pt x="12539" y="11041"/>
                    </a:cubicBezTo>
                    <a:close/>
                    <a:moveTo>
                      <a:pt x="12837" y="11120"/>
                    </a:moveTo>
                    <a:cubicBezTo>
                      <a:pt x="13049" y="11120"/>
                      <a:pt x="13510" y="11964"/>
                      <a:pt x="13541" y="12026"/>
                    </a:cubicBezTo>
                    <a:cubicBezTo>
                      <a:pt x="13648" y="12348"/>
                      <a:pt x="13648" y="12688"/>
                      <a:pt x="13541" y="13010"/>
                    </a:cubicBezTo>
                    <a:cubicBezTo>
                      <a:pt x="13505" y="13010"/>
                      <a:pt x="13452" y="13028"/>
                      <a:pt x="13452" y="13081"/>
                    </a:cubicBezTo>
                    <a:cubicBezTo>
                      <a:pt x="13362" y="13278"/>
                      <a:pt x="13308" y="13475"/>
                      <a:pt x="13255" y="13690"/>
                    </a:cubicBezTo>
                    <a:lnTo>
                      <a:pt x="13237" y="13690"/>
                    </a:lnTo>
                    <a:cubicBezTo>
                      <a:pt x="13219" y="13708"/>
                      <a:pt x="13219" y="13726"/>
                      <a:pt x="13237" y="13743"/>
                    </a:cubicBezTo>
                    <a:lnTo>
                      <a:pt x="13201" y="13833"/>
                    </a:lnTo>
                    <a:lnTo>
                      <a:pt x="13165" y="13708"/>
                    </a:lnTo>
                    <a:cubicBezTo>
                      <a:pt x="13183" y="13690"/>
                      <a:pt x="13165" y="13654"/>
                      <a:pt x="13147" y="13654"/>
                    </a:cubicBezTo>
                    <a:cubicBezTo>
                      <a:pt x="13648" y="12902"/>
                      <a:pt x="12968" y="12008"/>
                      <a:pt x="12736" y="11220"/>
                    </a:cubicBezTo>
                    <a:cubicBezTo>
                      <a:pt x="12736" y="11220"/>
                      <a:pt x="12754" y="11220"/>
                      <a:pt x="12754" y="11202"/>
                    </a:cubicBezTo>
                    <a:cubicBezTo>
                      <a:pt x="12772" y="11145"/>
                      <a:pt x="12801" y="11120"/>
                      <a:pt x="12837" y="11120"/>
                    </a:cubicBezTo>
                    <a:close/>
                    <a:moveTo>
                      <a:pt x="20507" y="13069"/>
                    </a:moveTo>
                    <a:cubicBezTo>
                      <a:pt x="20543" y="13069"/>
                      <a:pt x="20563" y="13083"/>
                      <a:pt x="20556" y="13117"/>
                    </a:cubicBezTo>
                    <a:cubicBezTo>
                      <a:pt x="20323" y="14101"/>
                      <a:pt x="19590" y="14585"/>
                      <a:pt x="18856" y="15139"/>
                    </a:cubicBezTo>
                    <a:cubicBezTo>
                      <a:pt x="18999" y="14746"/>
                      <a:pt x="19178" y="14370"/>
                      <a:pt x="19357" y="13994"/>
                    </a:cubicBezTo>
                    <a:cubicBezTo>
                      <a:pt x="19482" y="13779"/>
                      <a:pt x="19643" y="13565"/>
                      <a:pt x="19822" y="13386"/>
                    </a:cubicBezTo>
                    <a:cubicBezTo>
                      <a:pt x="19880" y="13327"/>
                      <a:pt x="20350" y="13069"/>
                      <a:pt x="20507" y="13069"/>
                    </a:cubicBezTo>
                    <a:close/>
                    <a:moveTo>
                      <a:pt x="18695" y="12148"/>
                    </a:moveTo>
                    <a:cubicBezTo>
                      <a:pt x="18708" y="12148"/>
                      <a:pt x="18719" y="12154"/>
                      <a:pt x="18731" y="12169"/>
                    </a:cubicBezTo>
                    <a:cubicBezTo>
                      <a:pt x="18910" y="12437"/>
                      <a:pt x="19053" y="12723"/>
                      <a:pt x="19142" y="13028"/>
                    </a:cubicBezTo>
                    <a:cubicBezTo>
                      <a:pt x="19321" y="13547"/>
                      <a:pt x="19106" y="14030"/>
                      <a:pt x="18856" y="14495"/>
                    </a:cubicBezTo>
                    <a:cubicBezTo>
                      <a:pt x="18848" y="14488"/>
                      <a:pt x="18838" y="14483"/>
                      <a:pt x="18826" y="14483"/>
                    </a:cubicBezTo>
                    <a:cubicBezTo>
                      <a:pt x="18808" y="14483"/>
                      <a:pt x="18787" y="14492"/>
                      <a:pt x="18766" y="14513"/>
                    </a:cubicBezTo>
                    <a:cubicBezTo>
                      <a:pt x="18570" y="14746"/>
                      <a:pt x="18426" y="15014"/>
                      <a:pt x="18373" y="15318"/>
                    </a:cubicBezTo>
                    <a:lnTo>
                      <a:pt x="18337" y="15336"/>
                    </a:lnTo>
                    <a:lnTo>
                      <a:pt x="18319" y="15336"/>
                    </a:lnTo>
                    <a:cubicBezTo>
                      <a:pt x="18301" y="14513"/>
                      <a:pt x="18247" y="13672"/>
                      <a:pt x="18391" y="12849"/>
                    </a:cubicBezTo>
                    <a:cubicBezTo>
                      <a:pt x="18391" y="12832"/>
                      <a:pt x="18569" y="12148"/>
                      <a:pt x="18695" y="12148"/>
                    </a:cubicBezTo>
                    <a:close/>
                    <a:moveTo>
                      <a:pt x="17804" y="13128"/>
                    </a:moveTo>
                    <a:lnTo>
                      <a:pt x="17804" y="13128"/>
                    </a:lnTo>
                    <a:cubicBezTo>
                      <a:pt x="17806" y="13132"/>
                      <a:pt x="17810" y="13135"/>
                      <a:pt x="17818" y="13135"/>
                    </a:cubicBezTo>
                    <a:cubicBezTo>
                      <a:pt x="17854" y="13242"/>
                      <a:pt x="17907" y="13332"/>
                      <a:pt x="17961" y="13421"/>
                    </a:cubicBezTo>
                    <a:cubicBezTo>
                      <a:pt x="18015" y="13511"/>
                      <a:pt x="18086" y="13582"/>
                      <a:pt x="18176" y="13636"/>
                    </a:cubicBezTo>
                    <a:cubicBezTo>
                      <a:pt x="18141" y="14251"/>
                      <a:pt x="18192" y="14883"/>
                      <a:pt x="18228" y="15515"/>
                    </a:cubicBezTo>
                    <a:lnTo>
                      <a:pt x="18176" y="15515"/>
                    </a:lnTo>
                    <a:cubicBezTo>
                      <a:pt x="17854" y="15175"/>
                      <a:pt x="17693" y="14710"/>
                      <a:pt x="17693" y="14245"/>
                    </a:cubicBezTo>
                    <a:cubicBezTo>
                      <a:pt x="17693" y="13994"/>
                      <a:pt x="17711" y="13726"/>
                      <a:pt x="17764" y="13475"/>
                    </a:cubicBezTo>
                    <a:cubicBezTo>
                      <a:pt x="17782" y="13403"/>
                      <a:pt x="17800" y="13332"/>
                      <a:pt x="17818" y="13260"/>
                    </a:cubicBezTo>
                    <a:cubicBezTo>
                      <a:pt x="17818" y="13210"/>
                      <a:pt x="17818" y="13176"/>
                      <a:pt x="17804" y="13128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9" y="15479"/>
                      <a:pt x="18623" y="15533"/>
                      <a:pt x="18498" y="15587"/>
                    </a:cubicBezTo>
                    <a:cubicBezTo>
                      <a:pt x="18498" y="15569"/>
                      <a:pt x="18480" y="15551"/>
                      <a:pt x="18462" y="15551"/>
                    </a:cubicBezTo>
                    <a:lnTo>
                      <a:pt x="18462" y="15515"/>
                    </a:lnTo>
                    <a:cubicBezTo>
                      <a:pt x="18605" y="15479"/>
                      <a:pt x="18731" y="15443"/>
                      <a:pt x="18856" y="15408"/>
                    </a:cubicBezTo>
                    <a:close/>
                    <a:moveTo>
                      <a:pt x="20974" y="14224"/>
                    </a:moveTo>
                    <a:cubicBezTo>
                      <a:pt x="21056" y="14224"/>
                      <a:pt x="21138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10" y="15282"/>
                      <a:pt x="19947" y="15426"/>
                      <a:pt x="19303" y="15640"/>
                    </a:cubicBezTo>
                    <a:cubicBezTo>
                      <a:pt x="19285" y="15605"/>
                      <a:pt x="19250" y="15587"/>
                      <a:pt x="19214" y="15587"/>
                    </a:cubicBezTo>
                    <a:lnTo>
                      <a:pt x="18910" y="15622"/>
                    </a:lnTo>
                    <a:cubicBezTo>
                      <a:pt x="19071" y="15533"/>
                      <a:pt x="19196" y="15390"/>
                      <a:pt x="19303" y="15229"/>
                    </a:cubicBezTo>
                    <a:cubicBezTo>
                      <a:pt x="19321" y="15175"/>
                      <a:pt x="19303" y="15103"/>
                      <a:pt x="19232" y="15086"/>
                    </a:cubicBezTo>
                    <a:cubicBezTo>
                      <a:pt x="19285" y="15032"/>
                      <a:pt x="19339" y="14978"/>
                      <a:pt x="19411" y="14925"/>
                    </a:cubicBezTo>
                    <a:lnTo>
                      <a:pt x="19518" y="14835"/>
                    </a:lnTo>
                    <a:cubicBezTo>
                      <a:pt x="19751" y="14674"/>
                      <a:pt x="20001" y="14531"/>
                      <a:pt x="20270" y="14406"/>
                    </a:cubicBezTo>
                    <a:cubicBezTo>
                      <a:pt x="20484" y="14285"/>
                      <a:pt x="20729" y="14224"/>
                      <a:pt x="20974" y="14224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89" y="15622"/>
                      <a:pt x="9318" y="15748"/>
                      <a:pt x="9228" y="15855"/>
                    </a:cubicBezTo>
                    <a:cubicBezTo>
                      <a:pt x="9246" y="15497"/>
                      <a:pt x="9371" y="15157"/>
                      <a:pt x="9604" y="14889"/>
                    </a:cubicBezTo>
                    <a:close/>
                    <a:moveTo>
                      <a:pt x="6132" y="15551"/>
                    </a:moveTo>
                    <a:cubicBezTo>
                      <a:pt x="6132" y="15689"/>
                      <a:pt x="6132" y="15843"/>
                      <a:pt x="6115" y="15980"/>
                    </a:cubicBezTo>
                    <a:cubicBezTo>
                      <a:pt x="6079" y="16106"/>
                      <a:pt x="6043" y="16231"/>
                      <a:pt x="6007" y="16356"/>
                    </a:cubicBezTo>
                    <a:cubicBezTo>
                      <a:pt x="5971" y="16088"/>
                      <a:pt x="6025" y="15801"/>
                      <a:pt x="6132" y="15551"/>
                    </a:cubicBezTo>
                    <a:close/>
                    <a:moveTo>
                      <a:pt x="20395" y="15610"/>
                    </a:moveTo>
                    <a:cubicBezTo>
                      <a:pt x="20951" y="15610"/>
                      <a:pt x="21489" y="15750"/>
                      <a:pt x="21755" y="16141"/>
                    </a:cubicBezTo>
                    <a:cubicBezTo>
                      <a:pt x="21853" y="16310"/>
                      <a:pt x="20938" y="16368"/>
                      <a:pt x="20478" y="16368"/>
                    </a:cubicBezTo>
                    <a:cubicBezTo>
                      <a:pt x="20352" y="16368"/>
                      <a:pt x="20261" y="16364"/>
                      <a:pt x="20234" y="16356"/>
                    </a:cubicBezTo>
                    <a:lnTo>
                      <a:pt x="20216" y="16374"/>
                    </a:lnTo>
                    <a:cubicBezTo>
                      <a:pt x="19822" y="16302"/>
                      <a:pt x="19446" y="16177"/>
                      <a:pt x="19106" y="15962"/>
                    </a:cubicBezTo>
                    <a:cubicBezTo>
                      <a:pt x="19106" y="15945"/>
                      <a:pt x="19106" y="15909"/>
                      <a:pt x="19106" y="15891"/>
                    </a:cubicBezTo>
                    <a:cubicBezTo>
                      <a:pt x="19393" y="15837"/>
                      <a:pt x="19661" y="15748"/>
                      <a:pt x="19930" y="15640"/>
                    </a:cubicBezTo>
                    <a:cubicBezTo>
                      <a:pt x="20082" y="15621"/>
                      <a:pt x="20239" y="15610"/>
                      <a:pt x="20395" y="15610"/>
                    </a:cubicBezTo>
                    <a:close/>
                    <a:moveTo>
                      <a:pt x="13505" y="16302"/>
                    </a:moveTo>
                    <a:cubicBezTo>
                      <a:pt x="13469" y="16446"/>
                      <a:pt x="13398" y="16571"/>
                      <a:pt x="13308" y="16660"/>
                    </a:cubicBezTo>
                    <a:cubicBezTo>
                      <a:pt x="13273" y="16714"/>
                      <a:pt x="13219" y="16750"/>
                      <a:pt x="13165" y="16786"/>
                    </a:cubicBezTo>
                    <a:cubicBezTo>
                      <a:pt x="13165" y="16768"/>
                      <a:pt x="13147" y="16750"/>
                      <a:pt x="13129" y="16750"/>
                    </a:cubicBezTo>
                    <a:lnTo>
                      <a:pt x="13129" y="16732"/>
                    </a:lnTo>
                    <a:cubicBezTo>
                      <a:pt x="13147" y="16714"/>
                      <a:pt x="13147" y="16678"/>
                      <a:pt x="13165" y="16660"/>
                    </a:cubicBezTo>
                    <a:cubicBezTo>
                      <a:pt x="13219" y="16607"/>
                      <a:pt x="13255" y="16553"/>
                      <a:pt x="13308" y="16499"/>
                    </a:cubicBezTo>
                    <a:cubicBezTo>
                      <a:pt x="13380" y="16428"/>
                      <a:pt x="13434" y="16356"/>
                      <a:pt x="13505" y="16302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4" y="16625"/>
                      <a:pt x="17299" y="16678"/>
                      <a:pt x="17406" y="16750"/>
                    </a:cubicBezTo>
                    <a:cubicBezTo>
                      <a:pt x="17424" y="16768"/>
                      <a:pt x="17388" y="16804"/>
                      <a:pt x="17335" y="16821"/>
                    </a:cubicBezTo>
                    <a:cubicBezTo>
                      <a:pt x="17263" y="16875"/>
                      <a:pt x="17174" y="16893"/>
                      <a:pt x="17084" y="16893"/>
                    </a:cubicBezTo>
                    <a:cubicBezTo>
                      <a:pt x="16941" y="16875"/>
                      <a:pt x="16798" y="16857"/>
                      <a:pt x="16655" y="16821"/>
                    </a:cubicBezTo>
                    <a:lnTo>
                      <a:pt x="16941" y="16607"/>
                    </a:lnTo>
                    <a:close/>
                    <a:moveTo>
                      <a:pt x="15742" y="16392"/>
                    </a:moveTo>
                    <a:lnTo>
                      <a:pt x="15742" y="16392"/>
                    </a:lnTo>
                    <a:cubicBezTo>
                      <a:pt x="15849" y="16714"/>
                      <a:pt x="15653" y="16982"/>
                      <a:pt x="15474" y="17251"/>
                    </a:cubicBezTo>
                    <a:cubicBezTo>
                      <a:pt x="15438" y="16947"/>
                      <a:pt x="15545" y="16625"/>
                      <a:pt x="15742" y="16392"/>
                    </a:cubicBezTo>
                    <a:close/>
                    <a:moveTo>
                      <a:pt x="18927" y="16034"/>
                    </a:moveTo>
                    <a:cubicBezTo>
                      <a:pt x="19321" y="16374"/>
                      <a:pt x="19804" y="16571"/>
                      <a:pt x="20323" y="16589"/>
                    </a:cubicBezTo>
                    <a:cubicBezTo>
                      <a:pt x="20628" y="16911"/>
                      <a:pt x="20878" y="17269"/>
                      <a:pt x="21075" y="17680"/>
                    </a:cubicBezTo>
                    <a:cubicBezTo>
                      <a:pt x="20091" y="17609"/>
                      <a:pt x="19357" y="16821"/>
                      <a:pt x="18838" y="16034"/>
                    </a:cubicBezTo>
                    <a:close/>
                    <a:moveTo>
                      <a:pt x="8680" y="17388"/>
                    </a:moveTo>
                    <a:cubicBezTo>
                      <a:pt x="8837" y="17689"/>
                      <a:pt x="8943" y="18007"/>
                      <a:pt x="8996" y="18342"/>
                    </a:cubicBezTo>
                    <a:cubicBezTo>
                      <a:pt x="8857" y="18047"/>
                      <a:pt x="8751" y="17718"/>
                      <a:pt x="8680" y="17388"/>
                    </a:cubicBezTo>
                    <a:close/>
                    <a:moveTo>
                      <a:pt x="7385" y="18629"/>
                    </a:moveTo>
                    <a:lnTo>
                      <a:pt x="7385" y="18629"/>
                    </a:lnTo>
                    <a:cubicBezTo>
                      <a:pt x="7492" y="18879"/>
                      <a:pt x="7528" y="19148"/>
                      <a:pt x="7457" y="19416"/>
                    </a:cubicBezTo>
                    <a:cubicBezTo>
                      <a:pt x="7367" y="19166"/>
                      <a:pt x="7349" y="18897"/>
                      <a:pt x="7385" y="18629"/>
                    </a:cubicBezTo>
                    <a:close/>
                    <a:moveTo>
                      <a:pt x="10910" y="14459"/>
                    </a:moveTo>
                    <a:lnTo>
                      <a:pt x="10910" y="14459"/>
                    </a:lnTo>
                    <a:cubicBezTo>
                      <a:pt x="11107" y="14746"/>
                      <a:pt x="11340" y="15014"/>
                      <a:pt x="11590" y="15247"/>
                    </a:cubicBezTo>
                    <a:cubicBezTo>
                      <a:pt x="12682" y="16356"/>
                      <a:pt x="12539" y="17913"/>
                      <a:pt x="12163" y="19309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8"/>
                      <a:pt x="12092" y="19613"/>
                      <a:pt x="12038" y="19738"/>
                    </a:cubicBezTo>
                    <a:cubicBezTo>
                      <a:pt x="12288" y="18468"/>
                      <a:pt x="12145" y="17144"/>
                      <a:pt x="11644" y="15962"/>
                    </a:cubicBezTo>
                    <a:cubicBezTo>
                      <a:pt x="11639" y="15951"/>
                      <a:pt x="11630" y="15947"/>
                      <a:pt x="11620" y="15947"/>
                    </a:cubicBezTo>
                    <a:cubicBezTo>
                      <a:pt x="11600" y="15947"/>
                      <a:pt x="11578" y="15968"/>
                      <a:pt x="11590" y="15980"/>
                    </a:cubicBezTo>
                    <a:cubicBezTo>
                      <a:pt x="11787" y="16732"/>
                      <a:pt x="11913" y="17484"/>
                      <a:pt x="11984" y="18253"/>
                    </a:cubicBezTo>
                    <a:cubicBezTo>
                      <a:pt x="12020" y="18879"/>
                      <a:pt x="11913" y="19488"/>
                      <a:pt x="11895" y="20114"/>
                    </a:cubicBezTo>
                    <a:cubicBezTo>
                      <a:pt x="11805" y="20293"/>
                      <a:pt x="11734" y="20472"/>
                      <a:pt x="11644" y="20633"/>
                    </a:cubicBezTo>
                    <a:cubicBezTo>
                      <a:pt x="11716" y="20007"/>
                      <a:pt x="11662" y="19363"/>
                      <a:pt x="11483" y="18736"/>
                    </a:cubicBezTo>
                    <a:lnTo>
                      <a:pt x="11483" y="18754"/>
                    </a:lnTo>
                    <a:cubicBezTo>
                      <a:pt x="11161" y="17448"/>
                      <a:pt x="11125" y="16267"/>
                      <a:pt x="11036" y="14942"/>
                    </a:cubicBezTo>
                    <a:cubicBezTo>
                      <a:pt x="11036" y="14781"/>
                      <a:pt x="11000" y="14602"/>
                      <a:pt x="10910" y="14459"/>
                    </a:cubicBezTo>
                    <a:close/>
                    <a:moveTo>
                      <a:pt x="9694" y="19917"/>
                    </a:moveTo>
                    <a:cubicBezTo>
                      <a:pt x="9694" y="20204"/>
                      <a:pt x="9622" y="20508"/>
                      <a:pt x="9461" y="20776"/>
                    </a:cubicBezTo>
                    <a:cubicBezTo>
                      <a:pt x="9443" y="20633"/>
                      <a:pt x="9443" y="20508"/>
                      <a:pt x="9425" y="20365"/>
                    </a:cubicBezTo>
                    <a:lnTo>
                      <a:pt x="9443" y="20365"/>
                    </a:lnTo>
                    <a:cubicBezTo>
                      <a:pt x="9497" y="20186"/>
                      <a:pt x="9568" y="20043"/>
                      <a:pt x="9694" y="19917"/>
                    </a:cubicBezTo>
                    <a:close/>
                    <a:moveTo>
                      <a:pt x="7689" y="21599"/>
                    </a:moveTo>
                    <a:cubicBezTo>
                      <a:pt x="7958" y="21671"/>
                      <a:pt x="8137" y="21904"/>
                      <a:pt x="8387" y="22065"/>
                    </a:cubicBezTo>
                    <a:cubicBezTo>
                      <a:pt x="8101" y="21975"/>
                      <a:pt x="7868" y="21814"/>
                      <a:pt x="7689" y="21599"/>
                    </a:cubicBezTo>
                    <a:close/>
                    <a:moveTo>
                      <a:pt x="8584" y="24946"/>
                    </a:moveTo>
                    <a:cubicBezTo>
                      <a:pt x="8691" y="25161"/>
                      <a:pt x="8745" y="25393"/>
                      <a:pt x="8709" y="25626"/>
                    </a:cubicBezTo>
                    <a:cubicBezTo>
                      <a:pt x="8620" y="25411"/>
                      <a:pt x="8566" y="25178"/>
                      <a:pt x="8584" y="24946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3" y="24664"/>
                      <a:pt x="16172" y="24662"/>
                      <a:pt x="16172" y="24659"/>
                    </a:cubicBezTo>
                    <a:cubicBezTo>
                      <a:pt x="16172" y="24999"/>
                      <a:pt x="16100" y="25357"/>
                      <a:pt x="15939" y="25679"/>
                    </a:cubicBezTo>
                    <a:cubicBezTo>
                      <a:pt x="15814" y="25948"/>
                      <a:pt x="15635" y="26198"/>
                      <a:pt x="15438" y="26413"/>
                    </a:cubicBezTo>
                    <a:cubicBezTo>
                      <a:pt x="15438" y="26377"/>
                      <a:pt x="15456" y="26342"/>
                      <a:pt x="15456" y="26306"/>
                    </a:cubicBezTo>
                    <a:cubicBezTo>
                      <a:pt x="15456" y="26245"/>
                      <a:pt x="15406" y="26209"/>
                      <a:pt x="15358" y="26209"/>
                    </a:cubicBezTo>
                    <a:cubicBezTo>
                      <a:pt x="15335" y="26209"/>
                      <a:pt x="15312" y="26217"/>
                      <a:pt x="15295" y="26234"/>
                    </a:cubicBezTo>
                    <a:lnTo>
                      <a:pt x="15241" y="26306"/>
                    </a:lnTo>
                    <a:cubicBezTo>
                      <a:pt x="15241" y="26234"/>
                      <a:pt x="15241" y="26163"/>
                      <a:pt x="15241" y="26091"/>
                    </a:cubicBezTo>
                    <a:cubicBezTo>
                      <a:pt x="15241" y="26073"/>
                      <a:pt x="15223" y="26055"/>
                      <a:pt x="15205" y="26037"/>
                    </a:cubicBezTo>
                    <a:cubicBezTo>
                      <a:pt x="15241" y="25805"/>
                      <a:pt x="15241" y="25572"/>
                      <a:pt x="15205" y="25357"/>
                    </a:cubicBezTo>
                    <a:cubicBezTo>
                      <a:pt x="15331" y="24838"/>
                      <a:pt x="15581" y="24355"/>
                      <a:pt x="15939" y="23962"/>
                    </a:cubicBezTo>
                    <a:lnTo>
                      <a:pt x="15957" y="23962"/>
                    </a:lnTo>
                    <a:cubicBezTo>
                      <a:pt x="15964" y="23953"/>
                      <a:pt x="15971" y="23950"/>
                      <a:pt x="15978" y="23950"/>
                    </a:cubicBezTo>
                    <a:close/>
                    <a:moveTo>
                      <a:pt x="14087" y="23994"/>
                    </a:moveTo>
                    <a:cubicBezTo>
                      <a:pt x="14125" y="23994"/>
                      <a:pt x="14170" y="24006"/>
                      <a:pt x="14221" y="24033"/>
                    </a:cubicBezTo>
                    <a:cubicBezTo>
                      <a:pt x="14561" y="24212"/>
                      <a:pt x="14829" y="24516"/>
                      <a:pt x="14955" y="24892"/>
                    </a:cubicBezTo>
                    <a:cubicBezTo>
                      <a:pt x="15008" y="25053"/>
                      <a:pt x="15044" y="25232"/>
                      <a:pt x="15062" y="25411"/>
                    </a:cubicBezTo>
                    <a:cubicBezTo>
                      <a:pt x="15008" y="25679"/>
                      <a:pt x="14973" y="25948"/>
                      <a:pt x="14973" y="26216"/>
                    </a:cubicBezTo>
                    <a:cubicBezTo>
                      <a:pt x="14955" y="26252"/>
                      <a:pt x="14937" y="26306"/>
                      <a:pt x="14919" y="26360"/>
                    </a:cubicBezTo>
                    <a:cubicBezTo>
                      <a:pt x="14901" y="26216"/>
                      <a:pt x="14847" y="26091"/>
                      <a:pt x="14794" y="25966"/>
                    </a:cubicBezTo>
                    <a:cubicBezTo>
                      <a:pt x="14780" y="25938"/>
                      <a:pt x="14756" y="25927"/>
                      <a:pt x="14731" y="25927"/>
                    </a:cubicBezTo>
                    <a:cubicBezTo>
                      <a:pt x="14692" y="25927"/>
                      <a:pt x="14651" y="25957"/>
                      <a:pt x="14651" y="26002"/>
                    </a:cubicBezTo>
                    <a:cubicBezTo>
                      <a:pt x="14686" y="26252"/>
                      <a:pt x="14740" y="26503"/>
                      <a:pt x="14812" y="26753"/>
                    </a:cubicBezTo>
                    <a:cubicBezTo>
                      <a:pt x="14740" y="26682"/>
                      <a:pt x="14668" y="26592"/>
                      <a:pt x="14615" y="26521"/>
                    </a:cubicBezTo>
                    <a:lnTo>
                      <a:pt x="14615" y="26503"/>
                    </a:lnTo>
                    <a:cubicBezTo>
                      <a:pt x="14543" y="26234"/>
                      <a:pt x="14382" y="25984"/>
                      <a:pt x="14185" y="25805"/>
                    </a:cubicBezTo>
                    <a:lnTo>
                      <a:pt x="14185" y="25787"/>
                    </a:lnTo>
                    <a:cubicBezTo>
                      <a:pt x="14024" y="25411"/>
                      <a:pt x="13917" y="25017"/>
                      <a:pt x="13863" y="24606"/>
                    </a:cubicBezTo>
                    <a:cubicBezTo>
                      <a:pt x="13848" y="24467"/>
                      <a:pt x="13846" y="23994"/>
                      <a:pt x="14087" y="23994"/>
                    </a:cubicBezTo>
                    <a:close/>
                    <a:moveTo>
                      <a:pt x="17503" y="24946"/>
                    </a:moveTo>
                    <a:lnTo>
                      <a:pt x="17503" y="24946"/>
                    </a:lnTo>
                    <a:cubicBezTo>
                      <a:pt x="17237" y="25386"/>
                      <a:pt x="16918" y="25773"/>
                      <a:pt x="16530" y="26091"/>
                    </a:cubicBezTo>
                    <a:cubicBezTo>
                      <a:pt x="16315" y="26288"/>
                      <a:pt x="16064" y="26467"/>
                      <a:pt x="15832" y="26628"/>
                    </a:cubicBezTo>
                    <a:lnTo>
                      <a:pt x="15527" y="26753"/>
                    </a:lnTo>
                    <a:cubicBezTo>
                      <a:pt x="15474" y="26789"/>
                      <a:pt x="15474" y="26861"/>
                      <a:pt x="15527" y="26861"/>
                    </a:cubicBezTo>
                    <a:cubicBezTo>
                      <a:pt x="15474" y="26896"/>
                      <a:pt x="15420" y="26950"/>
                      <a:pt x="15366" y="26986"/>
                    </a:cubicBezTo>
                    <a:lnTo>
                      <a:pt x="15259" y="26968"/>
                    </a:lnTo>
                    <a:cubicBezTo>
                      <a:pt x="15295" y="26896"/>
                      <a:pt x="15331" y="26825"/>
                      <a:pt x="15366" y="26771"/>
                    </a:cubicBezTo>
                    <a:cubicBezTo>
                      <a:pt x="15671" y="26485"/>
                      <a:pt x="15903" y="26163"/>
                      <a:pt x="16064" y="25787"/>
                    </a:cubicBezTo>
                    <a:cubicBezTo>
                      <a:pt x="16456" y="25342"/>
                      <a:pt x="16900" y="24968"/>
                      <a:pt x="17503" y="24946"/>
                    </a:cubicBezTo>
                    <a:close/>
                    <a:moveTo>
                      <a:pt x="13211" y="25464"/>
                    </a:moveTo>
                    <a:cubicBezTo>
                      <a:pt x="13251" y="25464"/>
                      <a:pt x="13302" y="25471"/>
                      <a:pt x="13362" y="25483"/>
                    </a:cubicBezTo>
                    <a:cubicBezTo>
                      <a:pt x="13541" y="25518"/>
                      <a:pt x="13720" y="25626"/>
                      <a:pt x="13863" y="25751"/>
                    </a:cubicBezTo>
                    <a:cubicBezTo>
                      <a:pt x="13970" y="25841"/>
                      <a:pt x="14060" y="25930"/>
                      <a:pt x="14149" y="26037"/>
                    </a:cubicBezTo>
                    <a:cubicBezTo>
                      <a:pt x="14221" y="26216"/>
                      <a:pt x="14328" y="26377"/>
                      <a:pt x="14436" y="26538"/>
                    </a:cubicBezTo>
                    <a:cubicBezTo>
                      <a:pt x="14454" y="26700"/>
                      <a:pt x="14489" y="26861"/>
                      <a:pt x="14525" y="27004"/>
                    </a:cubicBezTo>
                    <a:cubicBezTo>
                      <a:pt x="13863" y="26861"/>
                      <a:pt x="13344" y="26377"/>
                      <a:pt x="13112" y="25751"/>
                    </a:cubicBezTo>
                    <a:cubicBezTo>
                      <a:pt x="13042" y="25543"/>
                      <a:pt x="13070" y="25464"/>
                      <a:pt x="13211" y="25464"/>
                    </a:cubicBezTo>
                    <a:close/>
                    <a:moveTo>
                      <a:pt x="17335" y="26395"/>
                    </a:moveTo>
                    <a:lnTo>
                      <a:pt x="17335" y="26395"/>
                    </a:lnTo>
                    <a:cubicBezTo>
                      <a:pt x="16905" y="26735"/>
                      <a:pt x="16386" y="26932"/>
                      <a:pt x="15849" y="27022"/>
                    </a:cubicBezTo>
                    <a:cubicBezTo>
                      <a:pt x="15885" y="26968"/>
                      <a:pt x="15903" y="26932"/>
                      <a:pt x="15921" y="26878"/>
                    </a:cubicBezTo>
                    <a:cubicBezTo>
                      <a:pt x="15939" y="26843"/>
                      <a:pt x="15921" y="26825"/>
                      <a:pt x="15903" y="26807"/>
                    </a:cubicBezTo>
                    <a:cubicBezTo>
                      <a:pt x="16386" y="26717"/>
                      <a:pt x="16870" y="26538"/>
                      <a:pt x="17335" y="26395"/>
                    </a:cubicBezTo>
                    <a:close/>
                    <a:moveTo>
                      <a:pt x="10567" y="26210"/>
                    </a:moveTo>
                    <a:cubicBezTo>
                      <a:pt x="10549" y="26379"/>
                      <a:pt x="10513" y="26547"/>
                      <a:pt x="10445" y="26700"/>
                    </a:cubicBezTo>
                    <a:cubicBezTo>
                      <a:pt x="10391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5" y="26783"/>
                      <a:pt x="10383" y="26472"/>
                      <a:pt x="10567" y="26210"/>
                    </a:cubicBezTo>
                    <a:close/>
                    <a:moveTo>
                      <a:pt x="14740" y="27165"/>
                    </a:moveTo>
                    <a:cubicBezTo>
                      <a:pt x="14776" y="27254"/>
                      <a:pt x="14794" y="27362"/>
                      <a:pt x="14829" y="27451"/>
                    </a:cubicBezTo>
                    <a:lnTo>
                      <a:pt x="14794" y="27576"/>
                    </a:lnTo>
                    <a:cubicBezTo>
                      <a:pt x="14758" y="27433"/>
                      <a:pt x="14704" y="27308"/>
                      <a:pt x="14668" y="27165"/>
                    </a:cubicBezTo>
                    <a:close/>
                    <a:moveTo>
                      <a:pt x="15205" y="28561"/>
                    </a:moveTo>
                    <a:lnTo>
                      <a:pt x="15205" y="28561"/>
                    </a:lnTo>
                    <a:cubicBezTo>
                      <a:pt x="15008" y="28847"/>
                      <a:pt x="14740" y="29097"/>
                      <a:pt x="14436" y="29276"/>
                    </a:cubicBezTo>
                    <a:lnTo>
                      <a:pt x="14436" y="29259"/>
                    </a:lnTo>
                    <a:lnTo>
                      <a:pt x="14472" y="29241"/>
                    </a:lnTo>
                    <a:cubicBezTo>
                      <a:pt x="14489" y="29223"/>
                      <a:pt x="14507" y="29187"/>
                      <a:pt x="14472" y="29151"/>
                    </a:cubicBezTo>
                    <a:cubicBezTo>
                      <a:pt x="14668" y="28901"/>
                      <a:pt x="14919" y="28704"/>
                      <a:pt x="15205" y="28561"/>
                    </a:cubicBezTo>
                    <a:close/>
                    <a:moveTo>
                      <a:pt x="7618" y="24284"/>
                    </a:moveTo>
                    <a:cubicBezTo>
                      <a:pt x="7618" y="24284"/>
                      <a:pt x="7868" y="25107"/>
                      <a:pt x="7868" y="25125"/>
                    </a:cubicBezTo>
                    <a:cubicBezTo>
                      <a:pt x="8029" y="25697"/>
                      <a:pt x="8119" y="26288"/>
                      <a:pt x="8119" y="26878"/>
                    </a:cubicBezTo>
                    <a:cubicBezTo>
                      <a:pt x="8136" y="27605"/>
                      <a:pt x="8103" y="28331"/>
                      <a:pt x="8020" y="29058"/>
                    </a:cubicBezTo>
                    <a:lnTo>
                      <a:pt x="8020" y="29058"/>
                    </a:lnTo>
                    <a:cubicBezTo>
                      <a:pt x="7901" y="28289"/>
                      <a:pt x="7832" y="27503"/>
                      <a:pt x="7815" y="26717"/>
                    </a:cubicBezTo>
                    <a:cubicBezTo>
                      <a:pt x="7815" y="26691"/>
                      <a:pt x="7792" y="26677"/>
                      <a:pt x="7768" y="26677"/>
                    </a:cubicBezTo>
                    <a:cubicBezTo>
                      <a:pt x="7743" y="26677"/>
                      <a:pt x="7716" y="26691"/>
                      <a:pt x="7707" y="26717"/>
                    </a:cubicBezTo>
                    <a:cubicBezTo>
                      <a:pt x="7707" y="27630"/>
                      <a:pt x="7797" y="28525"/>
                      <a:pt x="7994" y="29402"/>
                    </a:cubicBezTo>
                    <a:cubicBezTo>
                      <a:pt x="7994" y="29420"/>
                      <a:pt x="7994" y="29420"/>
                      <a:pt x="7994" y="29420"/>
                    </a:cubicBezTo>
                    <a:lnTo>
                      <a:pt x="7994" y="29473"/>
                    </a:lnTo>
                    <a:cubicBezTo>
                      <a:pt x="7510" y="27791"/>
                      <a:pt x="7296" y="26037"/>
                      <a:pt x="7618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89"/>
                      <a:pt x="13738" y="30493"/>
                      <a:pt x="13756" y="30780"/>
                    </a:cubicBezTo>
                    <a:cubicBezTo>
                      <a:pt x="13613" y="30511"/>
                      <a:pt x="13541" y="30225"/>
                      <a:pt x="13505" y="29921"/>
                    </a:cubicBezTo>
                    <a:close/>
                    <a:moveTo>
                      <a:pt x="5859" y="28817"/>
                    </a:moveTo>
                    <a:cubicBezTo>
                      <a:pt x="5909" y="28817"/>
                      <a:pt x="5943" y="28878"/>
                      <a:pt x="5936" y="29044"/>
                    </a:cubicBezTo>
                    <a:cubicBezTo>
                      <a:pt x="5936" y="29294"/>
                      <a:pt x="5918" y="29563"/>
                      <a:pt x="5900" y="29813"/>
                    </a:cubicBezTo>
                    <a:cubicBezTo>
                      <a:pt x="5882" y="30135"/>
                      <a:pt x="5828" y="30440"/>
                      <a:pt x="5792" y="30762"/>
                    </a:cubicBezTo>
                    <a:lnTo>
                      <a:pt x="5792" y="30744"/>
                    </a:lnTo>
                    <a:cubicBezTo>
                      <a:pt x="5775" y="30726"/>
                      <a:pt x="5755" y="30718"/>
                      <a:pt x="5735" y="30718"/>
                    </a:cubicBezTo>
                    <a:cubicBezTo>
                      <a:pt x="5697" y="30718"/>
                      <a:pt x="5661" y="30750"/>
                      <a:pt x="5649" y="30797"/>
                    </a:cubicBezTo>
                    <a:lnTo>
                      <a:pt x="5649" y="30815"/>
                    </a:lnTo>
                    <a:cubicBezTo>
                      <a:pt x="5596" y="30619"/>
                      <a:pt x="5524" y="30422"/>
                      <a:pt x="5417" y="30243"/>
                    </a:cubicBezTo>
                    <a:cubicBezTo>
                      <a:pt x="5345" y="29849"/>
                      <a:pt x="5417" y="29437"/>
                      <a:pt x="5596" y="29080"/>
                    </a:cubicBezTo>
                    <a:cubicBezTo>
                      <a:pt x="5670" y="28951"/>
                      <a:pt x="5783" y="28817"/>
                      <a:pt x="5859" y="28817"/>
                    </a:cubicBezTo>
                    <a:close/>
                    <a:moveTo>
                      <a:pt x="6455" y="29420"/>
                    </a:moveTo>
                    <a:lnTo>
                      <a:pt x="6455" y="29420"/>
                    </a:lnTo>
                    <a:cubicBezTo>
                      <a:pt x="6580" y="29956"/>
                      <a:pt x="6347" y="30565"/>
                      <a:pt x="6132" y="31120"/>
                    </a:cubicBezTo>
                    <a:cubicBezTo>
                      <a:pt x="6132" y="30994"/>
                      <a:pt x="6115" y="30869"/>
                      <a:pt x="6097" y="30744"/>
                    </a:cubicBezTo>
                    <a:cubicBezTo>
                      <a:pt x="6097" y="30719"/>
                      <a:pt x="6070" y="30693"/>
                      <a:pt x="6041" y="30693"/>
                    </a:cubicBezTo>
                    <a:cubicBezTo>
                      <a:pt x="6030" y="30693"/>
                      <a:pt x="6018" y="30698"/>
                      <a:pt x="6007" y="30708"/>
                    </a:cubicBezTo>
                    <a:cubicBezTo>
                      <a:pt x="6043" y="30475"/>
                      <a:pt x="6061" y="30261"/>
                      <a:pt x="6079" y="30028"/>
                    </a:cubicBezTo>
                    <a:cubicBezTo>
                      <a:pt x="6258" y="29867"/>
                      <a:pt x="6383" y="29652"/>
                      <a:pt x="6455" y="29420"/>
                    </a:cubicBezTo>
                    <a:close/>
                    <a:moveTo>
                      <a:pt x="4074" y="29151"/>
                    </a:moveTo>
                    <a:cubicBezTo>
                      <a:pt x="4468" y="29366"/>
                      <a:pt x="4826" y="29670"/>
                      <a:pt x="5094" y="30046"/>
                    </a:cubicBezTo>
                    <a:cubicBezTo>
                      <a:pt x="5166" y="30153"/>
                      <a:pt x="5238" y="30279"/>
                      <a:pt x="5291" y="30404"/>
                    </a:cubicBezTo>
                    <a:cubicBezTo>
                      <a:pt x="5327" y="30529"/>
                      <a:pt x="5381" y="30672"/>
                      <a:pt x="5435" y="30797"/>
                    </a:cubicBezTo>
                    <a:lnTo>
                      <a:pt x="5417" y="30762"/>
                    </a:lnTo>
                    <a:cubicBezTo>
                      <a:pt x="5399" y="30744"/>
                      <a:pt x="5377" y="30736"/>
                      <a:pt x="5356" y="30736"/>
                    </a:cubicBezTo>
                    <a:cubicBezTo>
                      <a:pt x="5313" y="30736"/>
                      <a:pt x="5273" y="30768"/>
                      <a:pt x="5273" y="30815"/>
                    </a:cubicBezTo>
                    <a:cubicBezTo>
                      <a:pt x="5273" y="30923"/>
                      <a:pt x="5273" y="31030"/>
                      <a:pt x="5273" y="31138"/>
                    </a:cubicBezTo>
                    <a:cubicBezTo>
                      <a:pt x="5202" y="31084"/>
                      <a:pt x="5130" y="31030"/>
                      <a:pt x="5059" y="30976"/>
                    </a:cubicBezTo>
                    <a:cubicBezTo>
                      <a:pt x="4916" y="30833"/>
                      <a:pt x="4754" y="30690"/>
                      <a:pt x="4576" y="30565"/>
                    </a:cubicBezTo>
                    <a:cubicBezTo>
                      <a:pt x="4522" y="30440"/>
                      <a:pt x="4468" y="30332"/>
                      <a:pt x="4432" y="30261"/>
                    </a:cubicBezTo>
                    <a:cubicBezTo>
                      <a:pt x="4236" y="29921"/>
                      <a:pt x="4110" y="29545"/>
                      <a:pt x="4074" y="29151"/>
                    </a:cubicBezTo>
                    <a:close/>
                    <a:moveTo>
                      <a:pt x="8799" y="30010"/>
                    </a:moveTo>
                    <a:cubicBezTo>
                      <a:pt x="8799" y="30404"/>
                      <a:pt x="8548" y="30762"/>
                      <a:pt x="8351" y="31138"/>
                    </a:cubicBezTo>
                    <a:lnTo>
                      <a:pt x="8351" y="31084"/>
                    </a:lnTo>
                    <a:cubicBezTo>
                      <a:pt x="8477" y="30708"/>
                      <a:pt x="8620" y="30350"/>
                      <a:pt x="8799" y="30010"/>
                    </a:cubicBezTo>
                    <a:close/>
                    <a:moveTo>
                      <a:pt x="3419" y="30148"/>
                    </a:moveTo>
                    <a:cubicBezTo>
                      <a:pt x="3810" y="30148"/>
                      <a:pt x="4234" y="30508"/>
                      <a:pt x="4486" y="30726"/>
                    </a:cubicBezTo>
                    <a:cubicBezTo>
                      <a:pt x="4522" y="30744"/>
                      <a:pt x="4540" y="30780"/>
                      <a:pt x="4558" y="30797"/>
                    </a:cubicBezTo>
                    <a:cubicBezTo>
                      <a:pt x="4665" y="30976"/>
                      <a:pt x="4808" y="31138"/>
                      <a:pt x="5005" y="31227"/>
                    </a:cubicBezTo>
                    <a:lnTo>
                      <a:pt x="5077" y="31316"/>
                    </a:lnTo>
                    <a:cubicBezTo>
                      <a:pt x="5094" y="31334"/>
                      <a:pt x="5112" y="31352"/>
                      <a:pt x="5130" y="31388"/>
                    </a:cubicBezTo>
                    <a:cubicBezTo>
                      <a:pt x="4987" y="31334"/>
                      <a:pt x="4862" y="31316"/>
                      <a:pt x="4719" y="31316"/>
                    </a:cubicBezTo>
                    <a:cubicBezTo>
                      <a:pt x="4701" y="31316"/>
                      <a:pt x="4665" y="31334"/>
                      <a:pt x="4665" y="31352"/>
                    </a:cubicBezTo>
                    <a:lnTo>
                      <a:pt x="4665" y="31370"/>
                    </a:lnTo>
                    <a:cubicBezTo>
                      <a:pt x="4486" y="31299"/>
                      <a:pt x="4307" y="31263"/>
                      <a:pt x="4110" y="31245"/>
                    </a:cubicBezTo>
                    <a:cubicBezTo>
                      <a:pt x="3967" y="31191"/>
                      <a:pt x="3824" y="31120"/>
                      <a:pt x="3663" y="31048"/>
                    </a:cubicBezTo>
                    <a:cubicBezTo>
                      <a:pt x="3484" y="30976"/>
                      <a:pt x="3323" y="30869"/>
                      <a:pt x="3180" y="30744"/>
                    </a:cubicBezTo>
                    <a:cubicBezTo>
                      <a:pt x="2911" y="30583"/>
                      <a:pt x="3037" y="30153"/>
                      <a:pt x="3341" y="30153"/>
                    </a:cubicBezTo>
                    <a:cubicBezTo>
                      <a:pt x="3367" y="30150"/>
                      <a:pt x="3393" y="30148"/>
                      <a:pt x="3419" y="30148"/>
                    </a:cubicBezTo>
                    <a:close/>
                    <a:moveTo>
                      <a:pt x="5417" y="30976"/>
                    </a:moveTo>
                    <a:lnTo>
                      <a:pt x="5417" y="30976"/>
                    </a:lnTo>
                    <a:cubicBezTo>
                      <a:pt x="5470" y="31048"/>
                      <a:pt x="5524" y="31120"/>
                      <a:pt x="5578" y="31209"/>
                    </a:cubicBezTo>
                    <a:cubicBezTo>
                      <a:pt x="5596" y="31281"/>
                      <a:pt x="5631" y="31370"/>
                      <a:pt x="5649" y="31442"/>
                    </a:cubicBezTo>
                    <a:cubicBezTo>
                      <a:pt x="5644" y="31436"/>
                      <a:pt x="5640" y="31434"/>
                      <a:pt x="5637" y="31434"/>
                    </a:cubicBezTo>
                    <a:cubicBezTo>
                      <a:pt x="5630" y="31434"/>
                      <a:pt x="5626" y="31447"/>
                      <a:pt x="5613" y="31460"/>
                    </a:cubicBezTo>
                    <a:cubicBezTo>
                      <a:pt x="5578" y="31406"/>
                      <a:pt x="5524" y="31352"/>
                      <a:pt x="5470" y="31299"/>
                    </a:cubicBezTo>
                    <a:cubicBezTo>
                      <a:pt x="5452" y="31191"/>
                      <a:pt x="5435" y="31084"/>
                      <a:pt x="5417" y="30976"/>
                    </a:cubicBezTo>
                    <a:close/>
                    <a:moveTo>
                      <a:pt x="5900" y="31173"/>
                    </a:moveTo>
                    <a:cubicBezTo>
                      <a:pt x="5936" y="31299"/>
                      <a:pt x="5971" y="31442"/>
                      <a:pt x="6007" y="31567"/>
                    </a:cubicBezTo>
                    <a:lnTo>
                      <a:pt x="6007" y="31585"/>
                    </a:lnTo>
                    <a:cubicBezTo>
                      <a:pt x="5989" y="31603"/>
                      <a:pt x="6007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36" y="31585"/>
                    </a:cubicBezTo>
                    <a:cubicBezTo>
                      <a:pt x="5900" y="31478"/>
                      <a:pt x="5882" y="31388"/>
                      <a:pt x="5864" y="31281"/>
                    </a:cubicBezTo>
                    <a:cubicBezTo>
                      <a:pt x="5864" y="31245"/>
                      <a:pt x="5882" y="31209"/>
                      <a:pt x="5900" y="31173"/>
                    </a:cubicBezTo>
                    <a:close/>
                    <a:moveTo>
                      <a:pt x="4951" y="31478"/>
                    </a:moveTo>
                    <a:lnTo>
                      <a:pt x="4951" y="31478"/>
                    </a:lnTo>
                    <a:cubicBezTo>
                      <a:pt x="5094" y="31495"/>
                      <a:pt x="5256" y="31549"/>
                      <a:pt x="5399" y="31639"/>
                    </a:cubicBezTo>
                    <a:cubicBezTo>
                      <a:pt x="5488" y="31710"/>
                      <a:pt x="5596" y="31782"/>
                      <a:pt x="5703" y="31835"/>
                    </a:cubicBezTo>
                    <a:lnTo>
                      <a:pt x="5757" y="31835"/>
                    </a:lnTo>
                    <a:cubicBezTo>
                      <a:pt x="5792" y="31835"/>
                      <a:pt x="5810" y="31835"/>
                      <a:pt x="5828" y="31818"/>
                    </a:cubicBezTo>
                    <a:lnTo>
                      <a:pt x="5864" y="31943"/>
                    </a:lnTo>
                    <a:cubicBezTo>
                      <a:pt x="5542" y="31853"/>
                      <a:pt x="5220" y="31674"/>
                      <a:pt x="4951" y="31478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58" y="32247"/>
                      <a:pt x="13129" y="32641"/>
                      <a:pt x="13129" y="33034"/>
                    </a:cubicBezTo>
                    <a:cubicBezTo>
                      <a:pt x="12950" y="32694"/>
                      <a:pt x="12789" y="32247"/>
                      <a:pt x="12879" y="31889"/>
                    </a:cubicBezTo>
                    <a:close/>
                    <a:moveTo>
                      <a:pt x="11590" y="32569"/>
                    </a:moveTo>
                    <a:lnTo>
                      <a:pt x="11590" y="32569"/>
                    </a:lnTo>
                    <a:cubicBezTo>
                      <a:pt x="11716" y="33088"/>
                      <a:pt x="11447" y="33535"/>
                      <a:pt x="11233" y="34001"/>
                    </a:cubicBezTo>
                    <a:cubicBezTo>
                      <a:pt x="11161" y="33500"/>
                      <a:pt x="11304" y="32999"/>
                      <a:pt x="11590" y="32569"/>
                    </a:cubicBezTo>
                    <a:close/>
                    <a:moveTo>
                      <a:pt x="17442" y="30117"/>
                    </a:moveTo>
                    <a:lnTo>
                      <a:pt x="17442" y="30117"/>
                    </a:lnTo>
                    <a:cubicBezTo>
                      <a:pt x="17442" y="30118"/>
                      <a:pt x="16780" y="31639"/>
                      <a:pt x="16673" y="31800"/>
                    </a:cubicBezTo>
                    <a:cubicBezTo>
                      <a:pt x="16243" y="32551"/>
                      <a:pt x="15760" y="33267"/>
                      <a:pt x="15259" y="33965"/>
                    </a:cubicBezTo>
                    <a:cubicBezTo>
                      <a:pt x="14400" y="35146"/>
                      <a:pt x="13595" y="36327"/>
                      <a:pt x="12700" y="37472"/>
                    </a:cubicBezTo>
                    <a:cubicBezTo>
                      <a:pt x="12736" y="37186"/>
                      <a:pt x="12789" y="36918"/>
                      <a:pt x="12825" y="36631"/>
                    </a:cubicBezTo>
                    <a:cubicBezTo>
                      <a:pt x="13040" y="36041"/>
                      <a:pt x="13290" y="35468"/>
                      <a:pt x="13613" y="34931"/>
                    </a:cubicBezTo>
                    <a:cubicBezTo>
                      <a:pt x="14275" y="33786"/>
                      <a:pt x="15205" y="32784"/>
                      <a:pt x="15778" y="31567"/>
                    </a:cubicBezTo>
                    <a:cubicBezTo>
                      <a:pt x="15791" y="31542"/>
                      <a:pt x="15767" y="31516"/>
                      <a:pt x="15740" y="31516"/>
                    </a:cubicBezTo>
                    <a:cubicBezTo>
                      <a:pt x="15729" y="31516"/>
                      <a:pt x="15717" y="31521"/>
                      <a:pt x="15706" y="31531"/>
                    </a:cubicBezTo>
                    <a:cubicBezTo>
                      <a:pt x="15008" y="32659"/>
                      <a:pt x="14239" y="33750"/>
                      <a:pt x="13505" y="34860"/>
                    </a:cubicBezTo>
                    <a:cubicBezTo>
                      <a:pt x="13273" y="35235"/>
                      <a:pt x="13076" y="35647"/>
                      <a:pt x="12933" y="36059"/>
                    </a:cubicBezTo>
                    <a:cubicBezTo>
                      <a:pt x="12986" y="35683"/>
                      <a:pt x="13058" y="35307"/>
                      <a:pt x="13129" y="34931"/>
                    </a:cubicBezTo>
                    <a:cubicBezTo>
                      <a:pt x="13881" y="32820"/>
                      <a:pt x="15331" y="30869"/>
                      <a:pt x="17442" y="30117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2"/>
                      <a:pt x="11286" y="37186"/>
                      <a:pt x="11465" y="37544"/>
                    </a:cubicBezTo>
                    <a:cubicBezTo>
                      <a:pt x="11089" y="37365"/>
                      <a:pt x="10803" y="37025"/>
                      <a:pt x="10731" y="36596"/>
                    </a:cubicBezTo>
                    <a:close/>
                    <a:moveTo>
                      <a:pt x="9729" y="30923"/>
                    </a:moveTo>
                    <a:cubicBezTo>
                      <a:pt x="9765" y="31764"/>
                      <a:pt x="9980" y="32641"/>
                      <a:pt x="9980" y="33464"/>
                    </a:cubicBezTo>
                    <a:cubicBezTo>
                      <a:pt x="9962" y="34949"/>
                      <a:pt x="9873" y="36434"/>
                      <a:pt x="9801" y="37920"/>
                    </a:cubicBezTo>
                    <a:cubicBezTo>
                      <a:pt x="9783" y="37866"/>
                      <a:pt x="9765" y="37812"/>
                      <a:pt x="9747" y="37759"/>
                    </a:cubicBezTo>
                    <a:cubicBezTo>
                      <a:pt x="9694" y="36578"/>
                      <a:pt x="9479" y="35397"/>
                      <a:pt x="9586" y="34215"/>
                    </a:cubicBezTo>
                    <a:cubicBezTo>
                      <a:pt x="9586" y="34198"/>
                      <a:pt x="9573" y="34189"/>
                      <a:pt x="9559" y="34189"/>
                    </a:cubicBezTo>
                    <a:cubicBezTo>
                      <a:pt x="9546" y="34189"/>
                      <a:pt x="9532" y="34198"/>
                      <a:pt x="9532" y="34215"/>
                    </a:cubicBezTo>
                    <a:cubicBezTo>
                      <a:pt x="9425" y="35235"/>
                      <a:pt x="9443" y="36256"/>
                      <a:pt x="9568" y="37276"/>
                    </a:cubicBezTo>
                    <a:cubicBezTo>
                      <a:pt x="9461" y="36971"/>
                      <a:pt x="9354" y="36667"/>
                      <a:pt x="9264" y="36363"/>
                    </a:cubicBezTo>
                    <a:cubicBezTo>
                      <a:pt x="9264" y="36345"/>
                      <a:pt x="9264" y="36327"/>
                      <a:pt x="9264" y="36309"/>
                    </a:cubicBezTo>
                    <a:cubicBezTo>
                      <a:pt x="9014" y="35128"/>
                      <a:pt x="8906" y="34019"/>
                      <a:pt x="9175" y="32838"/>
                    </a:cubicBezTo>
                    <a:cubicBezTo>
                      <a:pt x="9318" y="32175"/>
                      <a:pt x="9550" y="31549"/>
                      <a:pt x="9729" y="30923"/>
                    </a:cubicBezTo>
                    <a:close/>
                    <a:moveTo>
                      <a:pt x="4904" y="33894"/>
                    </a:moveTo>
                    <a:cubicBezTo>
                      <a:pt x="4987" y="33894"/>
                      <a:pt x="5122" y="33916"/>
                      <a:pt x="5327" y="33965"/>
                    </a:cubicBezTo>
                    <a:cubicBezTo>
                      <a:pt x="6115" y="34162"/>
                      <a:pt x="6830" y="34788"/>
                      <a:pt x="7403" y="35289"/>
                    </a:cubicBezTo>
                    <a:cubicBezTo>
                      <a:pt x="8316" y="36112"/>
                      <a:pt x="9067" y="37079"/>
                      <a:pt x="9658" y="38170"/>
                    </a:cubicBezTo>
                    <a:lnTo>
                      <a:pt x="9801" y="38510"/>
                    </a:lnTo>
                    <a:cubicBezTo>
                      <a:pt x="9694" y="38385"/>
                      <a:pt x="9586" y="38278"/>
                      <a:pt x="9461" y="38170"/>
                    </a:cubicBezTo>
                    <a:lnTo>
                      <a:pt x="9479" y="38170"/>
                    </a:lnTo>
                    <a:cubicBezTo>
                      <a:pt x="9157" y="37723"/>
                      <a:pt x="8799" y="37293"/>
                      <a:pt x="8423" y="36882"/>
                    </a:cubicBezTo>
                    <a:cubicBezTo>
                      <a:pt x="7886" y="36273"/>
                      <a:pt x="7170" y="35880"/>
                      <a:pt x="6633" y="35289"/>
                    </a:cubicBezTo>
                    <a:cubicBezTo>
                      <a:pt x="6624" y="35275"/>
                      <a:pt x="6614" y="35270"/>
                      <a:pt x="6604" y="35270"/>
                    </a:cubicBezTo>
                    <a:cubicBezTo>
                      <a:pt x="6575" y="35270"/>
                      <a:pt x="6549" y="35316"/>
                      <a:pt x="6562" y="35343"/>
                    </a:cubicBezTo>
                    <a:cubicBezTo>
                      <a:pt x="7027" y="35898"/>
                      <a:pt x="7671" y="36273"/>
                      <a:pt x="8155" y="36792"/>
                    </a:cubicBezTo>
                    <a:cubicBezTo>
                      <a:pt x="8459" y="37132"/>
                      <a:pt x="8745" y="37472"/>
                      <a:pt x="9014" y="37830"/>
                    </a:cubicBezTo>
                    <a:cubicBezTo>
                      <a:pt x="8727" y="37633"/>
                      <a:pt x="8405" y="37454"/>
                      <a:pt x="8101" y="37293"/>
                    </a:cubicBezTo>
                    <a:cubicBezTo>
                      <a:pt x="6830" y="36578"/>
                      <a:pt x="6097" y="35683"/>
                      <a:pt x="5256" y="34520"/>
                    </a:cubicBezTo>
                    <a:cubicBezTo>
                      <a:pt x="5016" y="34196"/>
                      <a:pt x="4599" y="33894"/>
                      <a:pt x="4904" y="33894"/>
                    </a:cubicBezTo>
                    <a:close/>
                    <a:moveTo>
                      <a:pt x="9676" y="40067"/>
                    </a:moveTo>
                    <a:lnTo>
                      <a:pt x="9676" y="40067"/>
                    </a:ln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8" y="40497"/>
                      <a:pt x="9819" y="40300"/>
                      <a:pt x="9676" y="40067"/>
                    </a:cubicBezTo>
                    <a:close/>
                    <a:moveTo>
                      <a:pt x="12754" y="41123"/>
                    </a:moveTo>
                    <a:cubicBezTo>
                      <a:pt x="12628" y="41570"/>
                      <a:pt x="12467" y="42000"/>
                      <a:pt x="12270" y="42411"/>
                    </a:cubicBezTo>
                    <a:cubicBezTo>
                      <a:pt x="12270" y="42304"/>
                      <a:pt x="12270" y="42197"/>
                      <a:pt x="12253" y="42107"/>
                    </a:cubicBezTo>
                    <a:cubicBezTo>
                      <a:pt x="12396" y="41767"/>
                      <a:pt x="12557" y="41427"/>
                      <a:pt x="12754" y="41123"/>
                    </a:cubicBezTo>
                    <a:close/>
                    <a:moveTo>
                      <a:pt x="9658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91" y="29885"/>
                      <a:pt x="10749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3" y="35379"/>
                      <a:pt x="11358" y="36256"/>
                      <a:pt x="11483" y="37132"/>
                    </a:cubicBezTo>
                    <a:cubicBezTo>
                      <a:pt x="11304" y="36792"/>
                      <a:pt x="11018" y="36524"/>
                      <a:pt x="10660" y="36381"/>
                    </a:cubicBezTo>
                    <a:cubicBezTo>
                      <a:pt x="10650" y="36378"/>
                      <a:pt x="10641" y="36376"/>
                      <a:pt x="10633" y="36376"/>
                    </a:cubicBezTo>
                    <a:cubicBezTo>
                      <a:pt x="10595" y="36376"/>
                      <a:pt x="10570" y="36408"/>
                      <a:pt x="10570" y="36452"/>
                    </a:cubicBezTo>
                    <a:cubicBezTo>
                      <a:pt x="10588" y="37043"/>
                      <a:pt x="10982" y="37526"/>
                      <a:pt x="11555" y="37669"/>
                    </a:cubicBezTo>
                    <a:cubicBezTo>
                      <a:pt x="11644" y="38403"/>
                      <a:pt x="11734" y="39119"/>
                      <a:pt x="11805" y="39852"/>
                    </a:cubicBezTo>
                    <a:cubicBezTo>
                      <a:pt x="11913" y="40962"/>
                      <a:pt x="11984" y="42071"/>
                      <a:pt x="11984" y="43199"/>
                    </a:cubicBezTo>
                    <a:cubicBezTo>
                      <a:pt x="11537" y="41409"/>
                      <a:pt x="10553" y="39673"/>
                      <a:pt x="9890" y="38027"/>
                    </a:cubicBezTo>
                    <a:cubicBezTo>
                      <a:pt x="9908" y="38027"/>
                      <a:pt x="9926" y="38009"/>
                      <a:pt x="9926" y="37991"/>
                    </a:cubicBezTo>
                    <a:cubicBezTo>
                      <a:pt x="10177" y="36953"/>
                      <a:pt x="10159" y="35880"/>
                      <a:pt x="10159" y="34824"/>
                    </a:cubicBezTo>
                    <a:cubicBezTo>
                      <a:pt x="10159" y="33625"/>
                      <a:pt x="10230" y="32444"/>
                      <a:pt x="10034" y="31281"/>
                    </a:cubicBezTo>
                    <a:cubicBezTo>
                      <a:pt x="10051" y="30994"/>
                      <a:pt x="9998" y="30708"/>
                      <a:pt x="9890" y="30457"/>
                    </a:cubicBezTo>
                    <a:cubicBezTo>
                      <a:pt x="9926" y="30279"/>
                      <a:pt x="9962" y="30082"/>
                      <a:pt x="9998" y="29885"/>
                    </a:cubicBezTo>
                    <a:cubicBezTo>
                      <a:pt x="10008" y="29822"/>
                      <a:pt x="9958" y="29784"/>
                      <a:pt x="9911" y="29784"/>
                    </a:cubicBezTo>
                    <a:cubicBezTo>
                      <a:pt x="9877" y="29784"/>
                      <a:pt x="9844" y="29804"/>
                      <a:pt x="9837" y="29849"/>
                    </a:cubicBezTo>
                    <a:cubicBezTo>
                      <a:pt x="9801" y="29974"/>
                      <a:pt x="9783" y="30117"/>
                      <a:pt x="9765" y="30279"/>
                    </a:cubicBezTo>
                    <a:cubicBezTo>
                      <a:pt x="9711" y="30547"/>
                      <a:pt x="9640" y="30833"/>
                      <a:pt x="9550" y="31120"/>
                    </a:cubicBezTo>
                    <a:cubicBezTo>
                      <a:pt x="9354" y="31818"/>
                      <a:pt x="9103" y="32515"/>
                      <a:pt x="8942" y="33231"/>
                    </a:cubicBezTo>
                    <a:cubicBezTo>
                      <a:pt x="8835" y="33858"/>
                      <a:pt x="8817" y="34520"/>
                      <a:pt x="8942" y="35146"/>
                    </a:cubicBezTo>
                    <a:cubicBezTo>
                      <a:pt x="8638" y="33965"/>
                      <a:pt x="8459" y="32748"/>
                      <a:pt x="8387" y="31513"/>
                    </a:cubicBezTo>
                    <a:cubicBezTo>
                      <a:pt x="8548" y="31245"/>
                      <a:pt x="8674" y="30959"/>
                      <a:pt x="8799" y="30672"/>
                    </a:cubicBezTo>
                    <a:cubicBezTo>
                      <a:pt x="8942" y="30386"/>
                      <a:pt x="8996" y="30064"/>
                      <a:pt x="8942" y="29760"/>
                    </a:cubicBezTo>
                    <a:cubicBezTo>
                      <a:pt x="8922" y="29719"/>
                      <a:pt x="8885" y="29696"/>
                      <a:pt x="8850" y="29696"/>
                    </a:cubicBezTo>
                    <a:cubicBezTo>
                      <a:pt x="8823" y="29696"/>
                      <a:pt x="8797" y="29710"/>
                      <a:pt x="8781" y="29742"/>
                    </a:cubicBezTo>
                    <a:cubicBezTo>
                      <a:pt x="8584" y="30010"/>
                      <a:pt x="8441" y="30296"/>
                      <a:pt x="8351" y="30601"/>
                    </a:cubicBezTo>
                    <a:cubicBezTo>
                      <a:pt x="8351" y="30189"/>
                      <a:pt x="8351" y="29777"/>
                      <a:pt x="8369" y="29348"/>
                    </a:cubicBezTo>
                    <a:cubicBezTo>
                      <a:pt x="8459" y="27791"/>
                      <a:pt x="8817" y="26252"/>
                      <a:pt x="9461" y="24838"/>
                    </a:cubicBezTo>
                    <a:cubicBezTo>
                      <a:pt x="9479" y="24946"/>
                      <a:pt x="9515" y="25053"/>
                      <a:pt x="9532" y="25178"/>
                    </a:cubicBezTo>
                    <a:cubicBezTo>
                      <a:pt x="9532" y="25201"/>
                      <a:pt x="9548" y="25211"/>
                      <a:pt x="9566" y="25211"/>
                    </a:cubicBezTo>
                    <a:cubicBezTo>
                      <a:pt x="9592" y="25211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2"/>
                      <a:pt x="9622" y="24481"/>
                      <a:pt x="9658" y="24409"/>
                    </a:cubicBezTo>
                    <a:close/>
                    <a:moveTo>
                      <a:pt x="11215" y="44290"/>
                    </a:moveTo>
                    <a:lnTo>
                      <a:pt x="11215" y="44290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6"/>
                      <a:pt x="11250" y="44827"/>
                      <a:pt x="11215" y="44290"/>
                    </a:cubicBezTo>
                    <a:close/>
                    <a:moveTo>
                      <a:pt x="12986" y="45454"/>
                    </a:moveTo>
                    <a:cubicBezTo>
                      <a:pt x="12915" y="46134"/>
                      <a:pt x="12503" y="46670"/>
                      <a:pt x="12092" y="47207"/>
                    </a:cubicBezTo>
                    <a:cubicBezTo>
                      <a:pt x="12092" y="47118"/>
                      <a:pt x="12109" y="47028"/>
                      <a:pt x="12127" y="46939"/>
                    </a:cubicBezTo>
                    <a:cubicBezTo>
                      <a:pt x="12414" y="46456"/>
                      <a:pt x="12539" y="45794"/>
                      <a:pt x="12986" y="45454"/>
                    </a:cubicBezTo>
                    <a:close/>
                    <a:moveTo>
                      <a:pt x="10785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6" y="966"/>
                      <a:pt x="9354" y="483"/>
                      <a:pt x="8942" y="72"/>
                    </a:cubicBezTo>
                    <a:cubicBezTo>
                      <a:pt x="8926" y="55"/>
                      <a:pt x="8903" y="47"/>
                      <a:pt x="8882" y="47"/>
                    </a:cubicBezTo>
                    <a:cubicBezTo>
                      <a:pt x="8856" y="47"/>
                      <a:pt x="8835" y="60"/>
                      <a:pt x="8835" y="89"/>
                    </a:cubicBezTo>
                    <a:cubicBezTo>
                      <a:pt x="8566" y="769"/>
                      <a:pt x="8548" y="1503"/>
                      <a:pt x="8763" y="2183"/>
                    </a:cubicBezTo>
                    <a:cubicBezTo>
                      <a:pt x="8405" y="1825"/>
                      <a:pt x="7976" y="1539"/>
                      <a:pt x="7528" y="1342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6" y="1339"/>
                      <a:pt x="7441" y="1383"/>
                      <a:pt x="7457" y="1414"/>
                    </a:cubicBezTo>
                    <a:cubicBezTo>
                      <a:pt x="7797" y="2094"/>
                      <a:pt x="7797" y="2863"/>
                      <a:pt x="8244" y="3490"/>
                    </a:cubicBezTo>
                    <a:cubicBezTo>
                      <a:pt x="8512" y="3812"/>
                      <a:pt x="8852" y="4062"/>
                      <a:pt x="9228" y="4241"/>
                    </a:cubicBezTo>
                    <a:cubicBezTo>
                      <a:pt x="9246" y="4420"/>
                      <a:pt x="9336" y="4599"/>
                      <a:pt x="9443" y="4742"/>
                    </a:cubicBezTo>
                    <a:cubicBezTo>
                      <a:pt x="9586" y="4921"/>
                      <a:pt x="9801" y="5046"/>
                      <a:pt x="10016" y="5064"/>
                    </a:cubicBezTo>
                    <a:cubicBezTo>
                      <a:pt x="9855" y="6317"/>
                      <a:pt x="9676" y="7570"/>
                      <a:pt x="9497" y="8822"/>
                    </a:cubicBezTo>
                    <a:cubicBezTo>
                      <a:pt x="9389" y="8518"/>
                      <a:pt x="9318" y="8196"/>
                      <a:pt x="9264" y="7874"/>
                    </a:cubicBezTo>
                    <a:lnTo>
                      <a:pt x="9264" y="7874"/>
                    </a:lnTo>
                    <a:cubicBezTo>
                      <a:pt x="9354" y="8124"/>
                      <a:pt x="9354" y="8375"/>
                      <a:pt x="9443" y="8625"/>
                    </a:cubicBezTo>
                    <a:cubicBezTo>
                      <a:pt x="9443" y="8652"/>
                      <a:pt x="9461" y="8666"/>
                      <a:pt x="9479" y="8666"/>
                    </a:cubicBezTo>
                    <a:cubicBezTo>
                      <a:pt x="9497" y="8666"/>
                      <a:pt x="9515" y="8652"/>
                      <a:pt x="9515" y="8625"/>
                    </a:cubicBezTo>
                    <a:cubicBezTo>
                      <a:pt x="9550" y="8268"/>
                      <a:pt x="9443" y="7892"/>
                      <a:pt x="9246" y="7588"/>
                    </a:cubicBezTo>
                    <a:cubicBezTo>
                      <a:pt x="9232" y="7566"/>
                      <a:pt x="9210" y="7556"/>
                      <a:pt x="9188" y="7556"/>
                    </a:cubicBezTo>
                    <a:cubicBezTo>
                      <a:pt x="9154" y="7556"/>
                      <a:pt x="9121" y="7580"/>
                      <a:pt x="9121" y="7623"/>
                    </a:cubicBezTo>
                    <a:cubicBezTo>
                      <a:pt x="9121" y="8106"/>
                      <a:pt x="9228" y="8608"/>
                      <a:pt x="9479" y="9037"/>
                    </a:cubicBezTo>
                    <a:cubicBezTo>
                      <a:pt x="9300" y="10343"/>
                      <a:pt x="9157" y="11632"/>
                      <a:pt x="9067" y="12956"/>
                    </a:cubicBezTo>
                    <a:cubicBezTo>
                      <a:pt x="8978" y="12831"/>
                      <a:pt x="8852" y="12759"/>
                      <a:pt x="8727" y="12741"/>
                    </a:cubicBezTo>
                    <a:cubicBezTo>
                      <a:pt x="8674" y="12741"/>
                      <a:pt x="8656" y="12777"/>
                      <a:pt x="8656" y="12813"/>
                    </a:cubicBezTo>
                    <a:cubicBezTo>
                      <a:pt x="8674" y="13153"/>
                      <a:pt x="8763" y="13475"/>
                      <a:pt x="8906" y="13779"/>
                    </a:cubicBezTo>
                    <a:cubicBezTo>
                      <a:pt x="8942" y="13851"/>
                      <a:pt x="8960" y="13905"/>
                      <a:pt x="8996" y="13958"/>
                    </a:cubicBezTo>
                    <a:cubicBezTo>
                      <a:pt x="8960" y="14620"/>
                      <a:pt x="8960" y="15265"/>
                      <a:pt x="8960" y="15927"/>
                    </a:cubicBezTo>
                    <a:cubicBezTo>
                      <a:pt x="8960" y="16535"/>
                      <a:pt x="8978" y="17126"/>
                      <a:pt x="9014" y="17716"/>
                    </a:cubicBezTo>
                    <a:cubicBezTo>
                      <a:pt x="8924" y="17484"/>
                      <a:pt x="8781" y="17251"/>
                      <a:pt x="8602" y="17072"/>
                    </a:cubicBezTo>
                    <a:cubicBezTo>
                      <a:pt x="8590" y="17060"/>
                      <a:pt x="8572" y="17054"/>
                      <a:pt x="8554" y="17054"/>
                    </a:cubicBezTo>
                    <a:cubicBezTo>
                      <a:pt x="8516" y="17054"/>
                      <a:pt x="8477" y="17078"/>
                      <a:pt x="8477" y="17126"/>
                    </a:cubicBezTo>
                    <a:cubicBezTo>
                      <a:pt x="8548" y="17698"/>
                      <a:pt x="8745" y="18253"/>
                      <a:pt x="9049" y="18754"/>
                    </a:cubicBezTo>
                    <a:cubicBezTo>
                      <a:pt x="9049" y="18754"/>
                      <a:pt x="9067" y="18772"/>
                      <a:pt x="9067" y="18772"/>
                    </a:cubicBezTo>
                    <a:cubicBezTo>
                      <a:pt x="9192" y="20526"/>
                      <a:pt x="9371" y="22262"/>
                      <a:pt x="9586" y="23979"/>
                    </a:cubicBezTo>
                    <a:cubicBezTo>
                      <a:pt x="9550" y="24069"/>
                      <a:pt x="9497" y="24141"/>
                      <a:pt x="9461" y="24212"/>
                    </a:cubicBezTo>
                    <a:cubicBezTo>
                      <a:pt x="9139" y="22637"/>
                      <a:pt x="8369" y="21170"/>
                      <a:pt x="7582" y="19756"/>
                    </a:cubicBezTo>
                    <a:cubicBezTo>
                      <a:pt x="7582" y="19738"/>
                      <a:pt x="7582" y="19720"/>
                      <a:pt x="7582" y="19720"/>
                    </a:cubicBezTo>
                    <a:cubicBezTo>
                      <a:pt x="7636" y="19506"/>
                      <a:pt x="7654" y="19273"/>
                      <a:pt x="7636" y="19040"/>
                    </a:cubicBezTo>
                    <a:cubicBezTo>
                      <a:pt x="7636" y="18790"/>
                      <a:pt x="7546" y="18557"/>
                      <a:pt x="7385" y="18360"/>
                    </a:cubicBezTo>
                    <a:cubicBezTo>
                      <a:pt x="7366" y="18348"/>
                      <a:pt x="7345" y="18342"/>
                      <a:pt x="7324" y="18342"/>
                    </a:cubicBezTo>
                    <a:cubicBezTo>
                      <a:pt x="7287" y="18342"/>
                      <a:pt x="7253" y="18362"/>
                      <a:pt x="7242" y="18396"/>
                    </a:cubicBezTo>
                    <a:cubicBezTo>
                      <a:pt x="7188" y="18611"/>
                      <a:pt x="7170" y="18844"/>
                      <a:pt x="7206" y="19058"/>
                    </a:cubicBezTo>
                    <a:lnTo>
                      <a:pt x="7009" y="18700"/>
                    </a:lnTo>
                    <a:cubicBezTo>
                      <a:pt x="6616" y="18002"/>
                      <a:pt x="6293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93" y="15676"/>
                      <a:pt x="6240" y="15300"/>
                    </a:cubicBezTo>
                    <a:cubicBezTo>
                      <a:pt x="6240" y="15262"/>
                      <a:pt x="6204" y="15224"/>
                      <a:pt x="6170" y="15224"/>
                    </a:cubicBezTo>
                    <a:cubicBezTo>
                      <a:pt x="6156" y="15224"/>
                      <a:pt x="6143" y="15231"/>
                      <a:pt x="6132" y="15247"/>
                    </a:cubicBezTo>
                    <a:cubicBezTo>
                      <a:pt x="5918" y="15533"/>
                      <a:pt x="5810" y="15909"/>
                      <a:pt x="5828" y="16267"/>
                    </a:cubicBezTo>
                    <a:cubicBezTo>
                      <a:pt x="5148" y="14585"/>
                      <a:pt x="4611" y="12849"/>
                      <a:pt x="4218" y="11077"/>
                    </a:cubicBezTo>
                    <a:cubicBezTo>
                      <a:pt x="4253" y="11023"/>
                      <a:pt x="4271" y="10970"/>
                      <a:pt x="4307" y="10916"/>
                    </a:cubicBezTo>
                    <a:cubicBezTo>
                      <a:pt x="4414" y="10844"/>
                      <a:pt x="4486" y="10719"/>
                      <a:pt x="4522" y="10594"/>
                    </a:cubicBezTo>
                    <a:cubicBezTo>
                      <a:pt x="4951" y="10540"/>
                      <a:pt x="5363" y="10415"/>
                      <a:pt x="5739" y="10236"/>
                    </a:cubicBezTo>
                    <a:cubicBezTo>
                      <a:pt x="5953" y="10129"/>
                      <a:pt x="6490" y="9663"/>
                      <a:pt x="6043" y="9467"/>
                    </a:cubicBezTo>
                    <a:cubicBezTo>
                      <a:pt x="6034" y="9462"/>
                      <a:pt x="6025" y="9460"/>
                      <a:pt x="6017" y="9460"/>
                    </a:cubicBezTo>
                    <a:cubicBezTo>
                      <a:pt x="6014" y="9460"/>
                      <a:pt x="6011" y="9460"/>
                      <a:pt x="6008" y="9461"/>
                    </a:cubicBezTo>
                    <a:lnTo>
                      <a:pt x="6008" y="9461"/>
                    </a:lnTo>
                    <a:cubicBezTo>
                      <a:pt x="6251" y="9163"/>
                      <a:pt x="6413" y="8803"/>
                      <a:pt x="6472" y="8411"/>
                    </a:cubicBezTo>
                    <a:cubicBezTo>
                      <a:pt x="6472" y="8357"/>
                      <a:pt x="6437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9" y="8330"/>
                      <a:pt x="5481" y="8523"/>
                      <a:pt x="5273" y="8858"/>
                    </a:cubicBezTo>
                    <a:cubicBezTo>
                      <a:pt x="5470" y="8393"/>
                      <a:pt x="5524" y="7874"/>
                      <a:pt x="5435" y="7373"/>
                    </a:cubicBezTo>
                    <a:cubicBezTo>
                      <a:pt x="5435" y="7351"/>
                      <a:pt x="5414" y="7335"/>
                      <a:pt x="5390" y="7335"/>
                    </a:cubicBezTo>
                    <a:cubicBezTo>
                      <a:pt x="5375" y="7335"/>
                      <a:pt x="5359" y="7341"/>
                      <a:pt x="5345" y="7355"/>
                    </a:cubicBezTo>
                    <a:cubicBezTo>
                      <a:pt x="5059" y="7659"/>
                      <a:pt x="4808" y="7999"/>
                      <a:pt x="4611" y="8357"/>
                    </a:cubicBezTo>
                    <a:cubicBezTo>
                      <a:pt x="4558" y="7856"/>
                      <a:pt x="4397" y="7373"/>
                      <a:pt x="4128" y="6943"/>
                    </a:cubicBezTo>
                    <a:cubicBezTo>
                      <a:pt x="4117" y="6921"/>
                      <a:pt x="4092" y="6906"/>
                      <a:pt x="4071" y="6906"/>
                    </a:cubicBezTo>
                    <a:cubicBezTo>
                      <a:pt x="4058" y="6906"/>
                      <a:pt x="4046" y="6912"/>
                      <a:pt x="4039" y="6925"/>
                    </a:cubicBezTo>
                    <a:cubicBezTo>
                      <a:pt x="3663" y="7319"/>
                      <a:pt x="3484" y="7838"/>
                      <a:pt x="3556" y="8375"/>
                    </a:cubicBezTo>
                    <a:cubicBezTo>
                      <a:pt x="3305" y="8017"/>
                      <a:pt x="3001" y="7659"/>
                      <a:pt x="2786" y="7355"/>
                    </a:cubicBezTo>
                    <a:cubicBezTo>
                      <a:pt x="2765" y="7334"/>
                      <a:pt x="2744" y="7325"/>
                      <a:pt x="2723" y="7325"/>
                    </a:cubicBezTo>
                    <a:cubicBezTo>
                      <a:pt x="2708" y="7325"/>
                      <a:pt x="2693" y="7330"/>
                      <a:pt x="2679" y="7337"/>
                    </a:cubicBezTo>
                    <a:cubicBezTo>
                      <a:pt x="2195" y="7910"/>
                      <a:pt x="2303" y="8733"/>
                      <a:pt x="2697" y="9341"/>
                    </a:cubicBezTo>
                    <a:cubicBezTo>
                      <a:pt x="2321" y="9162"/>
                      <a:pt x="1909" y="9055"/>
                      <a:pt x="1498" y="9001"/>
                    </a:cubicBezTo>
                    <a:cubicBezTo>
                      <a:pt x="1444" y="9001"/>
                      <a:pt x="1408" y="9055"/>
                      <a:pt x="1426" y="9109"/>
                    </a:cubicBezTo>
                    <a:cubicBezTo>
                      <a:pt x="1730" y="10218"/>
                      <a:pt x="2804" y="10701"/>
                      <a:pt x="3860" y="10827"/>
                    </a:cubicBezTo>
                    <a:cubicBezTo>
                      <a:pt x="3878" y="10827"/>
                      <a:pt x="3896" y="10809"/>
                      <a:pt x="3896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85" y="10827"/>
                      <a:pt x="4021" y="10773"/>
                      <a:pt x="3985" y="10755"/>
                    </a:cubicBezTo>
                    <a:cubicBezTo>
                      <a:pt x="3913" y="10683"/>
                      <a:pt x="3842" y="10612"/>
                      <a:pt x="3788" y="10522"/>
                    </a:cubicBezTo>
                    <a:lnTo>
                      <a:pt x="3788" y="10487"/>
                    </a:lnTo>
                    <a:cubicBezTo>
                      <a:pt x="3860" y="10558"/>
                      <a:pt x="3931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9" y="10827"/>
                      <a:pt x="4092" y="10827"/>
                    </a:cubicBezTo>
                    <a:lnTo>
                      <a:pt x="4110" y="10916"/>
                    </a:lnTo>
                    <a:lnTo>
                      <a:pt x="4092" y="10970"/>
                    </a:lnTo>
                    <a:cubicBezTo>
                      <a:pt x="4057" y="11041"/>
                      <a:pt x="4092" y="11095"/>
                      <a:pt x="4164" y="11113"/>
                    </a:cubicBezTo>
                    <a:cubicBezTo>
                      <a:pt x="4343" y="11954"/>
                      <a:pt x="4540" y="12777"/>
                      <a:pt x="4772" y="13600"/>
                    </a:cubicBezTo>
                    <a:lnTo>
                      <a:pt x="4754" y="13600"/>
                    </a:ln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200" y="13081"/>
                      <a:pt x="4289" y="13153"/>
                      <a:pt x="4361" y="13242"/>
                    </a:cubicBezTo>
                    <a:cubicBezTo>
                      <a:pt x="4450" y="13350"/>
                      <a:pt x="4540" y="13457"/>
                      <a:pt x="4647" y="13565"/>
                    </a:cubicBezTo>
                    <a:cubicBezTo>
                      <a:pt x="4654" y="13568"/>
                      <a:pt x="4661" y="13569"/>
                      <a:pt x="4668" y="13569"/>
                    </a:cubicBezTo>
                    <a:cubicBezTo>
                      <a:pt x="4700" y="13569"/>
                      <a:pt x="4733" y="13540"/>
                      <a:pt x="4719" y="13511"/>
                    </a:cubicBezTo>
                    <a:cubicBezTo>
                      <a:pt x="4665" y="13368"/>
                      <a:pt x="4576" y="13242"/>
                      <a:pt x="4468" y="13135"/>
                    </a:cubicBezTo>
                    <a:cubicBezTo>
                      <a:pt x="4361" y="13010"/>
                      <a:pt x="4218" y="12902"/>
                      <a:pt x="4074" y="12831"/>
                    </a:cubicBezTo>
                    <a:cubicBezTo>
                      <a:pt x="4060" y="12826"/>
                      <a:pt x="4047" y="12824"/>
                      <a:pt x="4035" y="12824"/>
                    </a:cubicBezTo>
                    <a:cubicBezTo>
                      <a:pt x="4003" y="12824"/>
                      <a:pt x="3980" y="12840"/>
                      <a:pt x="3967" y="12867"/>
                    </a:cubicBezTo>
                    <a:cubicBezTo>
                      <a:pt x="3900" y="13304"/>
                      <a:pt x="4244" y="13694"/>
                      <a:pt x="4673" y="13694"/>
                    </a:cubicBezTo>
                    <a:cubicBezTo>
                      <a:pt x="4700" y="13694"/>
                      <a:pt x="4727" y="13693"/>
                      <a:pt x="4754" y="13690"/>
                    </a:cubicBezTo>
                    <a:cubicBezTo>
                      <a:pt x="4772" y="13690"/>
                      <a:pt x="4772" y="13672"/>
                      <a:pt x="4790" y="13672"/>
                    </a:cubicBezTo>
                    <a:cubicBezTo>
                      <a:pt x="5130" y="14942"/>
                      <a:pt x="5596" y="16177"/>
                      <a:pt x="6150" y="17358"/>
                    </a:cubicBezTo>
                    <a:cubicBezTo>
                      <a:pt x="5882" y="16982"/>
                      <a:pt x="5578" y="16625"/>
                      <a:pt x="5291" y="16249"/>
                    </a:cubicBezTo>
                    <a:cubicBezTo>
                      <a:pt x="4182" y="14316"/>
                      <a:pt x="2571" y="12491"/>
                      <a:pt x="191" y="12455"/>
                    </a:cubicBezTo>
                    <a:cubicBezTo>
                      <a:pt x="138" y="12473"/>
                      <a:pt x="138" y="12527"/>
                      <a:pt x="191" y="12544"/>
                    </a:cubicBezTo>
                    <a:cubicBezTo>
                      <a:pt x="1408" y="12813"/>
                      <a:pt x="2428" y="13099"/>
                      <a:pt x="3394" y="13940"/>
                    </a:cubicBezTo>
                    <a:cubicBezTo>
                      <a:pt x="3931" y="14441"/>
                      <a:pt x="4397" y="15032"/>
                      <a:pt x="4790" y="15658"/>
                    </a:cubicBezTo>
                    <a:cubicBezTo>
                      <a:pt x="3573" y="14227"/>
                      <a:pt x="2160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77" y="13224"/>
                      <a:pt x="2840" y="13815"/>
                      <a:pt x="3967" y="14925"/>
                    </a:cubicBezTo>
                    <a:cubicBezTo>
                      <a:pt x="4431" y="15388"/>
                      <a:pt x="4859" y="15870"/>
                      <a:pt x="5269" y="16387"/>
                    </a:cubicBezTo>
                    <a:lnTo>
                      <a:pt x="5269" y="16387"/>
                    </a:lnTo>
                    <a:cubicBezTo>
                      <a:pt x="4680" y="15776"/>
                      <a:pt x="3832" y="15475"/>
                      <a:pt x="3072" y="15103"/>
                    </a:cubicBezTo>
                    <a:cubicBezTo>
                      <a:pt x="1891" y="14513"/>
                      <a:pt x="1014" y="13529"/>
                      <a:pt x="84" y="12598"/>
                    </a:cubicBezTo>
                    <a:cubicBezTo>
                      <a:pt x="77" y="12595"/>
                      <a:pt x="70" y="12593"/>
                      <a:pt x="6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92" y="13421"/>
                      <a:pt x="1426" y="14119"/>
                      <a:pt x="2231" y="14728"/>
                    </a:cubicBezTo>
                    <a:cubicBezTo>
                      <a:pt x="3198" y="15443"/>
                      <a:pt x="4361" y="15801"/>
                      <a:pt x="5309" y="16553"/>
                    </a:cubicBezTo>
                    <a:cubicBezTo>
                      <a:pt x="5318" y="16562"/>
                      <a:pt x="5332" y="16566"/>
                      <a:pt x="5345" y="16566"/>
                    </a:cubicBezTo>
                    <a:cubicBezTo>
                      <a:pt x="5358" y="16566"/>
                      <a:pt x="5372" y="16562"/>
                      <a:pt x="5381" y="16553"/>
                    </a:cubicBezTo>
                    <a:lnTo>
                      <a:pt x="5399" y="16589"/>
                    </a:lnTo>
                    <a:cubicBezTo>
                      <a:pt x="5399" y="16598"/>
                      <a:pt x="5403" y="16602"/>
                      <a:pt x="5410" y="16602"/>
                    </a:cubicBezTo>
                    <a:cubicBezTo>
                      <a:pt x="5417" y="16602"/>
                      <a:pt x="5426" y="16598"/>
                      <a:pt x="5435" y="16589"/>
                    </a:cubicBezTo>
                    <a:cubicBezTo>
                      <a:pt x="5739" y="16965"/>
                      <a:pt x="6025" y="17340"/>
                      <a:pt x="6311" y="17698"/>
                    </a:cubicBezTo>
                    <a:cubicBezTo>
                      <a:pt x="7027" y="19130"/>
                      <a:pt x="7797" y="20490"/>
                      <a:pt x="8423" y="21904"/>
                    </a:cubicBezTo>
                    <a:cubicBezTo>
                      <a:pt x="8190" y="21617"/>
                      <a:pt x="7868" y="21438"/>
                      <a:pt x="7510" y="21403"/>
                    </a:cubicBezTo>
                    <a:cubicBezTo>
                      <a:pt x="7439" y="21403"/>
                      <a:pt x="7403" y="21456"/>
                      <a:pt x="7439" y="21510"/>
                    </a:cubicBezTo>
                    <a:cubicBezTo>
                      <a:pt x="7636" y="21904"/>
                      <a:pt x="8029" y="22172"/>
                      <a:pt x="8477" y="22208"/>
                    </a:cubicBezTo>
                    <a:cubicBezTo>
                      <a:pt x="8512" y="22208"/>
                      <a:pt x="8530" y="22172"/>
                      <a:pt x="8530" y="22154"/>
                    </a:cubicBezTo>
                    <a:cubicBezTo>
                      <a:pt x="8852" y="22888"/>
                      <a:pt x="9121" y="23675"/>
                      <a:pt x="9354" y="24463"/>
                    </a:cubicBezTo>
                    <a:cubicBezTo>
                      <a:pt x="9157" y="24874"/>
                      <a:pt x="8978" y="25322"/>
                      <a:pt x="8835" y="25751"/>
                    </a:cubicBezTo>
                    <a:cubicBezTo>
                      <a:pt x="8888" y="25393"/>
                      <a:pt x="8852" y="24964"/>
                      <a:pt x="8566" y="24731"/>
                    </a:cubicBezTo>
                    <a:cubicBezTo>
                      <a:pt x="8544" y="24709"/>
                      <a:pt x="8521" y="24699"/>
                      <a:pt x="8501" y="24699"/>
                    </a:cubicBezTo>
                    <a:cubicBezTo>
                      <a:pt x="8474" y="24699"/>
                      <a:pt x="8451" y="24718"/>
                      <a:pt x="8441" y="24749"/>
                    </a:cubicBezTo>
                    <a:cubicBezTo>
                      <a:pt x="8351" y="25161"/>
                      <a:pt x="8441" y="25590"/>
                      <a:pt x="8709" y="25912"/>
                    </a:cubicBezTo>
                    <a:lnTo>
                      <a:pt x="8709" y="25966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8"/>
                      <a:pt x="8423" y="27075"/>
                      <a:pt x="8316" y="27630"/>
                    </a:cubicBezTo>
                    <a:cubicBezTo>
                      <a:pt x="8280" y="27827"/>
                      <a:pt x="8244" y="28042"/>
                      <a:pt x="8226" y="28238"/>
                    </a:cubicBezTo>
                    <a:cubicBezTo>
                      <a:pt x="8244" y="27791"/>
                      <a:pt x="8262" y="27344"/>
                      <a:pt x="8262" y="26878"/>
                    </a:cubicBezTo>
                    <a:cubicBezTo>
                      <a:pt x="8262" y="25805"/>
                      <a:pt x="7886" y="24856"/>
                      <a:pt x="7689" y="23818"/>
                    </a:cubicBezTo>
                    <a:cubicBezTo>
                      <a:pt x="7680" y="23783"/>
                      <a:pt x="7649" y="23765"/>
                      <a:pt x="7618" y="23765"/>
                    </a:cubicBezTo>
                    <a:cubicBezTo>
                      <a:pt x="7586" y="23765"/>
                      <a:pt x="7555" y="23783"/>
                      <a:pt x="7546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47" y="31746"/>
                      <a:pt x="8262" y="33482"/>
                      <a:pt x="8691" y="35146"/>
                    </a:cubicBezTo>
                    <a:cubicBezTo>
                      <a:pt x="8047" y="34001"/>
                      <a:pt x="7117" y="32963"/>
                      <a:pt x="6222" y="32014"/>
                    </a:cubicBezTo>
                    <a:cubicBezTo>
                      <a:pt x="6204" y="31800"/>
                      <a:pt x="6168" y="31549"/>
                      <a:pt x="6150" y="31316"/>
                    </a:cubicBezTo>
                    <a:cubicBezTo>
                      <a:pt x="6401" y="30619"/>
                      <a:pt x="6795" y="29867"/>
                      <a:pt x="6490" y="29151"/>
                    </a:cubicBezTo>
                    <a:cubicBezTo>
                      <a:pt x="6481" y="29124"/>
                      <a:pt x="6459" y="29111"/>
                      <a:pt x="6434" y="29111"/>
                    </a:cubicBezTo>
                    <a:cubicBezTo>
                      <a:pt x="6410" y="29111"/>
                      <a:pt x="6383" y="29124"/>
                      <a:pt x="6365" y="29151"/>
                    </a:cubicBezTo>
                    <a:cubicBezTo>
                      <a:pt x="6276" y="29366"/>
                      <a:pt x="6168" y="29563"/>
                      <a:pt x="6061" y="29760"/>
                    </a:cubicBezTo>
                    <a:cubicBezTo>
                      <a:pt x="6079" y="29384"/>
                      <a:pt x="6079" y="28990"/>
                      <a:pt x="6097" y="28614"/>
                    </a:cubicBezTo>
                    <a:cubicBezTo>
                      <a:pt x="6097" y="28579"/>
                      <a:pt x="6043" y="28543"/>
                      <a:pt x="5989" y="28543"/>
                    </a:cubicBezTo>
                    <a:cubicBezTo>
                      <a:pt x="5435" y="28775"/>
                      <a:pt x="5202" y="29366"/>
                      <a:pt x="5220" y="29939"/>
                    </a:cubicBezTo>
                    <a:cubicBezTo>
                      <a:pt x="4898" y="29527"/>
                      <a:pt x="4486" y="29187"/>
                      <a:pt x="4021" y="28936"/>
                    </a:cubicBezTo>
                    <a:cubicBezTo>
                      <a:pt x="4011" y="28933"/>
                      <a:pt x="4002" y="28932"/>
                      <a:pt x="3993" y="28932"/>
                    </a:cubicBezTo>
                    <a:cubicBezTo>
                      <a:pt x="3950" y="28932"/>
                      <a:pt x="3913" y="28964"/>
                      <a:pt x="3913" y="29008"/>
                    </a:cubicBezTo>
                    <a:cubicBezTo>
                      <a:pt x="3949" y="29491"/>
                      <a:pt x="4092" y="29956"/>
                      <a:pt x="4325" y="30368"/>
                    </a:cubicBezTo>
                    <a:lnTo>
                      <a:pt x="4289" y="30332"/>
                    </a:lnTo>
                    <a:cubicBezTo>
                      <a:pt x="4083" y="30191"/>
                      <a:pt x="3710" y="29956"/>
                      <a:pt x="3390" y="29956"/>
                    </a:cubicBezTo>
                    <a:cubicBezTo>
                      <a:pt x="3266" y="29956"/>
                      <a:pt x="3150" y="29991"/>
                      <a:pt x="3054" y="30082"/>
                    </a:cubicBezTo>
                    <a:cubicBezTo>
                      <a:pt x="2553" y="30529"/>
                      <a:pt x="3090" y="30923"/>
                      <a:pt x="3681" y="31173"/>
                    </a:cubicBezTo>
                    <a:lnTo>
                      <a:pt x="3430" y="31173"/>
                    </a:lnTo>
                    <a:cubicBezTo>
                      <a:pt x="2750" y="31245"/>
                      <a:pt x="2697" y="31800"/>
                      <a:pt x="2947" y="32336"/>
                    </a:cubicBezTo>
                    <a:cubicBezTo>
                      <a:pt x="2956" y="32363"/>
                      <a:pt x="2983" y="32377"/>
                      <a:pt x="3010" y="32377"/>
                    </a:cubicBezTo>
                    <a:cubicBezTo>
                      <a:pt x="3037" y="32377"/>
                      <a:pt x="3063" y="32363"/>
                      <a:pt x="3072" y="32336"/>
                    </a:cubicBezTo>
                    <a:cubicBezTo>
                      <a:pt x="3310" y="31989"/>
                      <a:pt x="3754" y="31889"/>
                      <a:pt x="4220" y="31889"/>
                    </a:cubicBezTo>
                    <a:cubicBezTo>
                      <a:pt x="4665" y="31889"/>
                      <a:pt x="5129" y="31980"/>
                      <a:pt x="5452" y="32032"/>
                    </a:cubicBezTo>
                    <a:cubicBezTo>
                      <a:pt x="5458" y="32034"/>
                      <a:pt x="5464" y="32035"/>
                      <a:pt x="5469" y="32035"/>
                    </a:cubicBezTo>
                    <a:cubicBezTo>
                      <a:pt x="5509" y="32035"/>
                      <a:pt x="5518" y="31977"/>
                      <a:pt x="5470" y="31961"/>
                    </a:cubicBezTo>
                    <a:cubicBezTo>
                      <a:pt x="5159" y="31831"/>
                      <a:pt x="4709" y="31734"/>
                      <a:pt x="4264" y="31734"/>
                    </a:cubicBezTo>
                    <a:cubicBezTo>
                      <a:pt x="3790" y="31734"/>
                      <a:pt x="3323" y="31844"/>
                      <a:pt x="3037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25" y="31388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9" y="31925"/>
                      <a:pt x="5631" y="31996"/>
                      <a:pt x="5882" y="32032"/>
                    </a:cubicBezTo>
                    <a:lnTo>
                      <a:pt x="5882" y="32068"/>
                    </a:lnTo>
                    <a:cubicBezTo>
                      <a:pt x="5892" y="32099"/>
                      <a:pt x="5921" y="32118"/>
                      <a:pt x="5953" y="32118"/>
                    </a:cubicBezTo>
                    <a:cubicBezTo>
                      <a:pt x="5977" y="32118"/>
                      <a:pt x="6003" y="32108"/>
                      <a:pt x="6025" y="32086"/>
                    </a:cubicBezTo>
                    <a:cubicBezTo>
                      <a:pt x="6043" y="32104"/>
                      <a:pt x="6061" y="32122"/>
                      <a:pt x="6097" y="32122"/>
                    </a:cubicBezTo>
                    <a:cubicBezTo>
                      <a:pt x="6097" y="32158"/>
                      <a:pt x="6097" y="32193"/>
                      <a:pt x="6115" y="32229"/>
                    </a:cubicBezTo>
                    <a:cubicBezTo>
                      <a:pt x="6122" y="32260"/>
                      <a:pt x="6151" y="32275"/>
                      <a:pt x="6179" y="32275"/>
                    </a:cubicBezTo>
                    <a:cubicBezTo>
                      <a:pt x="6215" y="32275"/>
                      <a:pt x="6250" y="32251"/>
                      <a:pt x="6240" y="32211"/>
                    </a:cubicBezTo>
                    <a:lnTo>
                      <a:pt x="6240" y="32175"/>
                    </a:lnTo>
                    <a:cubicBezTo>
                      <a:pt x="6705" y="32694"/>
                      <a:pt x="7135" y="33231"/>
                      <a:pt x="7564" y="33786"/>
                    </a:cubicBezTo>
                    <a:cubicBezTo>
                      <a:pt x="8083" y="34448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7" y="36739"/>
                      <a:pt x="9264" y="37061"/>
                    </a:cubicBezTo>
                    <a:cubicBezTo>
                      <a:pt x="8189" y="35369"/>
                      <a:pt x="6421" y="33695"/>
                      <a:pt x="4624" y="33695"/>
                    </a:cubicBezTo>
                    <a:cubicBezTo>
                      <a:pt x="4596" y="33695"/>
                      <a:pt x="4568" y="33696"/>
                      <a:pt x="4540" y="33697"/>
                    </a:cubicBezTo>
                    <a:cubicBezTo>
                      <a:pt x="4468" y="33697"/>
                      <a:pt x="4432" y="33786"/>
                      <a:pt x="4486" y="33840"/>
                    </a:cubicBezTo>
                    <a:cubicBezTo>
                      <a:pt x="5291" y="34699"/>
                      <a:pt x="5846" y="35898"/>
                      <a:pt x="6795" y="36631"/>
                    </a:cubicBezTo>
                    <a:cubicBezTo>
                      <a:pt x="7564" y="37240"/>
                      <a:pt x="8584" y="37580"/>
                      <a:pt x="9336" y="38188"/>
                    </a:cubicBezTo>
                    <a:cubicBezTo>
                      <a:pt x="9479" y="38385"/>
                      <a:pt x="9622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800" y="38750"/>
                      <a:pt x="9819" y="38733"/>
                      <a:pt x="9819" y="38707"/>
                    </a:cubicBezTo>
                    <a:cubicBezTo>
                      <a:pt x="9801" y="38671"/>
                      <a:pt x="9783" y="38636"/>
                      <a:pt x="9747" y="38600"/>
                    </a:cubicBezTo>
                    <a:lnTo>
                      <a:pt x="9747" y="38600"/>
                    </a:lnTo>
                    <a:cubicBezTo>
                      <a:pt x="9837" y="38689"/>
                      <a:pt x="9908" y="38779"/>
                      <a:pt x="9980" y="38886"/>
                    </a:cubicBezTo>
                    <a:cubicBezTo>
                      <a:pt x="10266" y="39584"/>
                      <a:pt x="10588" y="40300"/>
                      <a:pt x="10875" y="40998"/>
                    </a:cubicBezTo>
                    <a:lnTo>
                      <a:pt x="10714" y="40908"/>
                    </a:lnTo>
                    <a:cubicBezTo>
                      <a:pt x="10570" y="40676"/>
                      <a:pt x="10391" y="40479"/>
                      <a:pt x="10213" y="40282"/>
                    </a:cubicBezTo>
                    <a:cubicBezTo>
                      <a:pt x="10034" y="40049"/>
                      <a:pt x="9801" y="39870"/>
                      <a:pt x="9532" y="39781"/>
                    </a:cubicBezTo>
                    <a:cubicBezTo>
                      <a:pt x="9523" y="39778"/>
                      <a:pt x="9514" y="39777"/>
                      <a:pt x="9505" y="39777"/>
                    </a:cubicBezTo>
                    <a:cubicBezTo>
                      <a:pt x="9444" y="39777"/>
                      <a:pt x="9394" y="39826"/>
                      <a:pt x="9425" y="39888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4" y="42268"/>
                      <a:pt x="11734" y="43414"/>
                      <a:pt x="11948" y="44577"/>
                    </a:cubicBezTo>
                    <a:cubicBezTo>
                      <a:pt x="11948" y="44791"/>
                      <a:pt x="11930" y="44988"/>
                      <a:pt x="11913" y="45185"/>
                    </a:cubicBezTo>
                    <a:cubicBezTo>
                      <a:pt x="11805" y="44684"/>
                      <a:pt x="11555" y="44183"/>
                      <a:pt x="11161" y="44022"/>
                    </a:cubicBezTo>
                    <a:cubicBezTo>
                      <a:pt x="11143" y="44009"/>
                      <a:pt x="11125" y="44003"/>
                      <a:pt x="11107" y="44003"/>
                    </a:cubicBezTo>
                    <a:cubicBezTo>
                      <a:pt x="11052" y="44003"/>
                      <a:pt x="11004" y="44057"/>
                      <a:pt x="11018" y="44111"/>
                    </a:cubicBezTo>
                    <a:cubicBezTo>
                      <a:pt x="11107" y="44756"/>
                      <a:pt x="11268" y="45615"/>
                      <a:pt x="11859" y="45990"/>
                    </a:cubicBezTo>
                    <a:cubicBezTo>
                      <a:pt x="11680" y="47977"/>
                      <a:pt x="11322" y="49945"/>
                      <a:pt x="10803" y="51860"/>
                    </a:cubicBezTo>
                    <a:cubicBezTo>
                      <a:pt x="10792" y="51903"/>
                      <a:pt x="10827" y="51927"/>
                      <a:pt x="10861" y="51927"/>
                    </a:cubicBezTo>
                    <a:cubicBezTo>
                      <a:pt x="10882" y="51927"/>
                      <a:pt x="10903" y="51917"/>
                      <a:pt x="10910" y="51896"/>
                    </a:cubicBezTo>
                    <a:cubicBezTo>
                      <a:pt x="11465" y="50482"/>
                      <a:pt x="11859" y="49015"/>
                      <a:pt x="12074" y="47512"/>
                    </a:cubicBezTo>
                    <a:cubicBezTo>
                      <a:pt x="12682" y="47010"/>
                      <a:pt x="13273" y="46044"/>
                      <a:pt x="13183" y="45275"/>
                    </a:cubicBezTo>
                    <a:cubicBezTo>
                      <a:pt x="13183" y="45233"/>
                      <a:pt x="13140" y="45191"/>
                      <a:pt x="13096" y="45191"/>
                    </a:cubicBezTo>
                    <a:cubicBezTo>
                      <a:pt x="13083" y="45191"/>
                      <a:pt x="13070" y="45195"/>
                      <a:pt x="13058" y="45203"/>
                    </a:cubicBezTo>
                    <a:cubicBezTo>
                      <a:pt x="12575" y="45543"/>
                      <a:pt x="12414" y="46062"/>
                      <a:pt x="12181" y="46545"/>
                    </a:cubicBezTo>
                    <a:cubicBezTo>
                      <a:pt x="12306" y="45257"/>
                      <a:pt x="12342" y="43950"/>
                      <a:pt x="12306" y="42644"/>
                    </a:cubicBezTo>
                    <a:cubicBezTo>
                      <a:pt x="12754" y="42143"/>
                      <a:pt x="12897" y="41391"/>
                      <a:pt x="13004" y="40747"/>
                    </a:cubicBezTo>
                    <a:cubicBezTo>
                      <a:pt x="13019" y="40704"/>
                      <a:pt x="12974" y="40648"/>
                      <a:pt x="12928" y="40648"/>
                    </a:cubicBezTo>
                    <a:cubicBezTo>
                      <a:pt x="12918" y="40648"/>
                      <a:pt x="12907" y="40651"/>
                      <a:pt x="12897" y="40658"/>
                    </a:cubicBezTo>
                    <a:cubicBezTo>
                      <a:pt x="12610" y="40962"/>
                      <a:pt x="12396" y="41302"/>
                      <a:pt x="12253" y="41678"/>
                    </a:cubicBezTo>
                    <a:cubicBezTo>
                      <a:pt x="12253" y="41588"/>
                      <a:pt x="12253" y="41481"/>
                      <a:pt x="12235" y="41391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0"/>
                      <a:pt x="14203" y="35701"/>
                      <a:pt x="14937" y="34645"/>
                    </a:cubicBezTo>
                    <a:cubicBezTo>
                      <a:pt x="16011" y="33124"/>
                      <a:pt x="17048" y="31639"/>
                      <a:pt x="17818" y="29956"/>
                    </a:cubicBezTo>
                    <a:cubicBezTo>
                      <a:pt x="17850" y="29892"/>
                      <a:pt x="17810" y="29828"/>
                      <a:pt x="17750" y="29828"/>
                    </a:cubicBezTo>
                    <a:cubicBezTo>
                      <a:pt x="17743" y="29828"/>
                      <a:pt x="17736" y="29829"/>
                      <a:pt x="17728" y="29831"/>
                    </a:cubicBezTo>
                    <a:cubicBezTo>
                      <a:pt x="15599" y="30457"/>
                      <a:pt x="14114" y="32211"/>
                      <a:pt x="13273" y="34233"/>
                    </a:cubicBezTo>
                    <a:cubicBezTo>
                      <a:pt x="13452" y="33339"/>
                      <a:pt x="13648" y="32462"/>
                      <a:pt x="13845" y="31567"/>
                    </a:cubicBezTo>
                    <a:lnTo>
                      <a:pt x="13845" y="31603"/>
                    </a:lnTo>
                    <a:cubicBezTo>
                      <a:pt x="13854" y="31612"/>
                      <a:pt x="13872" y="31616"/>
                      <a:pt x="13888" y="31616"/>
                    </a:cubicBezTo>
                    <a:cubicBezTo>
                      <a:pt x="13903" y="31616"/>
                      <a:pt x="13917" y="31612"/>
                      <a:pt x="13917" y="31603"/>
                    </a:cubicBezTo>
                    <a:cubicBezTo>
                      <a:pt x="13953" y="31424"/>
                      <a:pt x="13970" y="31245"/>
                      <a:pt x="13970" y="31066"/>
                    </a:cubicBezTo>
                    <a:cubicBezTo>
                      <a:pt x="14096" y="30547"/>
                      <a:pt x="14221" y="30046"/>
                      <a:pt x="14364" y="29527"/>
                    </a:cubicBezTo>
                    <a:cubicBezTo>
                      <a:pt x="14829" y="29294"/>
                      <a:pt x="15205" y="28919"/>
                      <a:pt x="15438" y="28453"/>
                    </a:cubicBezTo>
                    <a:cubicBezTo>
                      <a:pt x="15470" y="28405"/>
                      <a:pt x="15430" y="28343"/>
                      <a:pt x="15371" y="28343"/>
                    </a:cubicBezTo>
                    <a:cubicBezTo>
                      <a:pt x="15364" y="28343"/>
                      <a:pt x="15356" y="28344"/>
                      <a:pt x="15348" y="28346"/>
                    </a:cubicBezTo>
                    <a:cubicBezTo>
                      <a:pt x="15044" y="28417"/>
                      <a:pt x="14758" y="28596"/>
                      <a:pt x="14561" y="28829"/>
                    </a:cubicBezTo>
                    <a:cubicBezTo>
                      <a:pt x="14651" y="28471"/>
                      <a:pt x="14740" y="28113"/>
                      <a:pt x="14847" y="27755"/>
                    </a:cubicBezTo>
                    <a:cubicBezTo>
                      <a:pt x="15098" y="27576"/>
                      <a:pt x="15348" y="27397"/>
                      <a:pt x="15581" y="27183"/>
                    </a:cubicBezTo>
                    <a:lnTo>
                      <a:pt x="15581" y="27183"/>
                    </a:lnTo>
                    <a:cubicBezTo>
                      <a:pt x="15545" y="27218"/>
                      <a:pt x="15527" y="27254"/>
                      <a:pt x="15509" y="27290"/>
                    </a:cubicBezTo>
                    <a:cubicBezTo>
                      <a:pt x="15495" y="27319"/>
                      <a:pt x="15516" y="27349"/>
                      <a:pt x="15534" y="27349"/>
                    </a:cubicBezTo>
                    <a:cubicBezTo>
                      <a:pt x="15538" y="27349"/>
                      <a:pt x="15542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2" y="27166"/>
                      <a:pt x="17330" y="26617"/>
                      <a:pt x="17764" y="26270"/>
                    </a:cubicBezTo>
                    <a:cubicBezTo>
                      <a:pt x="17800" y="26216"/>
                      <a:pt x="17764" y="26145"/>
                      <a:pt x="17711" y="26145"/>
                    </a:cubicBezTo>
                    <a:cubicBezTo>
                      <a:pt x="17263" y="26163"/>
                      <a:pt x="16816" y="26270"/>
                      <a:pt x="16404" y="26431"/>
                    </a:cubicBezTo>
                    <a:cubicBezTo>
                      <a:pt x="16923" y="26002"/>
                      <a:pt x="17371" y="25483"/>
                      <a:pt x="17711" y="24892"/>
                    </a:cubicBezTo>
                    <a:cubicBezTo>
                      <a:pt x="17746" y="24856"/>
                      <a:pt x="17711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1" y="24802"/>
                      <a:pt x="16536" y="25067"/>
                      <a:pt x="16189" y="25483"/>
                    </a:cubicBezTo>
                    <a:cubicBezTo>
                      <a:pt x="16386" y="24910"/>
                      <a:pt x="16351" y="24302"/>
                      <a:pt x="16064" y="23765"/>
                    </a:cubicBezTo>
                    <a:cubicBezTo>
                      <a:pt x="16053" y="23743"/>
                      <a:pt x="16028" y="23727"/>
                      <a:pt x="16003" y="23727"/>
                    </a:cubicBezTo>
                    <a:cubicBezTo>
                      <a:pt x="15987" y="23727"/>
                      <a:pt x="15971" y="23733"/>
                      <a:pt x="15957" y="23747"/>
                    </a:cubicBezTo>
                    <a:cubicBezTo>
                      <a:pt x="15581" y="24105"/>
                      <a:pt x="15313" y="24552"/>
                      <a:pt x="15152" y="25053"/>
                    </a:cubicBezTo>
                    <a:cubicBezTo>
                      <a:pt x="15098" y="24785"/>
                      <a:pt x="14973" y="24534"/>
                      <a:pt x="14812" y="24319"/>
                    </a:cubicBezTo>
                    <a:cubicBezTo>
                      <a:pt x="14716" y="24197"/>
                      <a:pt x="14318" y="23813"/>
                      <a:pt x="14048" y="23813"/>
                    </a:cubicBezTo>
                    <a:cubicBezTo>
                      <a:pt x="13964" y="23813"/>
                      <a:pt x="13892" y="23850"/>
                      <a:pt x="13845" y="23944"/>
                    </a:cubicBezTo>
                    <a:cubicBezTo>
                      <a:pt x="13595" y="24463"/>
                      <a:pt x="13792" y="25089"/>
                      <a:pt x="13988" y="25608"/>
                    </a:cubicBezTo>
                    <a:cubicBezTo>
                      <a:pt x="13766" y="25413"/>
                      <a:pt x="13500" y="25316"/>
                      <a:pt x="13224" y="25316"/>
                    </a:cubicBezTo>
                    <a:cubicBezTo>
                      <a:pt x="13145" y="25316"/>
                      <a:pt x="13066" y="25324"/>
                      <a:pt x="12986" y="25339"/>
                    </a:cubicBezTo>
                    <a:cubicBezTo>
                      <a:pt x="12950" y="25339"/>
                      <a:pt x="12915" y="25375"/>
                      <a:pt x="12915" y="25411"/>
                    </a:cubicBezTo>
                    <a:cubicBezTo>
                      <a:pt x="12915" y="26234"/>
                      <a:pt x="13720" y="27129"/>
                      <a:pt x="14579" y="27147"/>
                    </a:cubicBezTo>
                    <a:cubicBezTo>
                      <a:pt x="14633" y="27308"/>
                      <a:pt x="14686" y="27469"/>
                      <a:pt x="14740" y="27612"/>
                    </a:cubicBezTo>
                    <a:cubicBezTo>
                      <a:pt x="14740" y="27630"/>
                      <a:pt x="14758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7" y="28203"/>
                      <a:pt x="14454" y="28686"/>
                      <a:pt x="14293" y="29187"/>
                    </a:cubicBezTo>
                    <a:cubicBezTo>
                      <a:pt x="14293" y="29187"/>
                      <a:pt x="14293" y="29205"/>
                      <a:pt x="14293" y="29223"/>
                    </a:cubicBezTo>
                    <a:lnTo>
                      <a:pt x="14239" y="29402"/>
                    </a:lnTo>
                    <a:cubicBezTo>
                      <a:pt x="14167" y="29455"/>
                      <a:pt x="14114" y="29509"/>
                      <a:pt x="14042" y="29563"/>
                    </a:cubicBezTo>
                    <a:cubicBezTo>
                      <a:pt x="13996" y="29594"/>
                      <a:pt x="14029" y="29638"/>
                      <a:pt x="14074" y="29638"/>
                    </a:cubicBezTo>
                    <a:cubicBezTo>
                      <a:pt x="14081" y="29638"/>
                      <a:pt x="14088" y="29637"/>
                      <a:pt x="14096" y="29634"/>
                    </a:cubicBezTo>
                    <a:cubicBezTo>
                      <a:pt x="14132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89"/>
                      <a:pt x="13917" y="30475"/>
                    </a:cubicBezTo>
                    <a:cubicBezTo>
                      <a:pt x="13863" y="30189"/>
                      <a:pt x="13720" y="29903"/>
                      <a:pt x="13541" y="29670"/>
                    </a:cubicBezTo>
                    <a:cubicBezTo>
                      <a:pt x="13522" y="29657"/>
                      <a:pt x="13503" y="29651"/>
                      <a:pt x="13486" y="29651"/>
                    </a:cubicBezTo>
                    <a:cubicBezTo>
                      <a:pt x="13454" y="29651"/>
                      <a:pt x="13427" y="29671"/>
                      <a:pt x="13416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77" y="31692"/>
                      <a:pt x="13434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42" y="31648"/>
                      <a:pt x="12919" y="31634"/>
                      <a:pt x="12897" y="31634"/>
                    </a:cubicBezTo>
                    <a:cubicBezTo>
                      <a:pt x="12874" y="31634"/>
                      <a:pt x="12852" y="31648"/>
                      <a:pt x="12843" y="31674"/>
                    </a:cubicBezTo>
                    <a:cubicBezTo>
                      <a:pt x="12610" y="32140"/>
                      <a:pt x="12843" y="32855"/>
                      <a:pt x="13183" y="33267"/>
                    </a:cubicBezTo>
                    <a:lnTo>
                      <a:pt x="13183" y="33303"/>
                    </a:lnTo>
                    <a:cubicBezTo>
                      <a:pt x="12843" y="34717"/>
                      <a:pt x="12557" y="36130"/>
                      <a:pt x="12342" y="37580"/>
                    </a:cubicBezTo>
                    <a:cubicBezTo>
                      <a:pt x="12235" y="37848"/>
                      <a:pt x="12109" y="38099"/>
                      <a:pt x="11966" y="38367"/>
                    </a:cubicBezTo>
                    <a:cubicBezTo>
                      <a:pt x="11940" y="38406"/>
                      <a:pt x="11970" y="38435"/>
                      <a:pt x="12009" y="38435"/>
                    </a:cubicBezTo>
                    <a:cubicBezTo>
                      <a:pt x="12024" y="38435"/>
                      <a:pt x="12041" y="38431"/>
                      <a:pt x="12056" y="38421"/>
                    </a:cubicBezTo>
                    <a:cubicBezTo>
                      <a:pt x="12074" y="38367"/>
                      <a:pt x="12109" y="38313"/>
                      <a:pt x="12127" y="38260"/>
                    </a:cubicBezTo>
                    <a:cubicBezTo>
                      <a:pt x="12145" y="38269"/>
                      <a:pt x="12163" y="38273"/>
                      <a:pt x="12179" y="38273"/>
                    </a:cubicBezTo>
                    <a:cubicBezTo>
                      <a:pt x="12194" y="38273"/>
                      <a:pt x="12208" y="38269"/>
                      <a:pt x="12217" y="38260"/>
                    </a:cubicBezTo>
                    <a:lnTo>
                      <a:pt x="12253" y="38224"/>
                    </a:lnTo>
                    <a:lnTo>
                      <a:pt x="12253" y="38224"/>
                    </a:lnTo>
                    <a:cubicBezTo>
                      <a:pt x="12181" y="38725"/>
                      <a:pt x="12127" y="39226"/>
                      <a:pt x="12092" y="39727"/>
                    </a:cubicBezTo>
                    <a:cubicBezTo>
                      <a:pt x="11895" y="37920"/>
                      <a:pt x="11608" y="36112"/>
                      <a:pt x="11322" y="34323"/>
                    </a:cubicBezTo>
                    <a:cubicBezTo>
                      <a:pt x="11340" y="34323"/>
                      <a:pt x="11340" y="34305"/>
                      <a:pt x="11340" y="34305"/>
                    </a:cubicBezTo>
                    <a:cubicBezTo>
                      <a:pt x="11716" y="33768"/>
                      <a:pt x="11984" y="32963"/>
                      <a:pt x="11734" y="32354"/>
                    </a:cubicBezTo>
                    <a:cubicBezTo>
                      <a:pt x="11722" y="32319"/>
                      <a:pt x="11688" y="32292"/>
                      <a:pt x="11655" y="32292"/>
                    </a:cubicBezTo>
                    <a:cubicBezTo>
                      <a:pt x="11638" y="32292"/>
                      <a:pt x="11621" y="32300"/>
                      <a:pt x="11608" y="32319"/>
                    </a:cubicBezTo>
                    <a:cubicBezTo>
                      <a:pt x="11376" y="32605"/>
                      <a:pt x="11233" y="32927"/>
                      <a:pt x="11161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803" y="26449"/>
                      <a:pt x="10785" y="25912"/>
                    </a:cubicBezTo>
                    <a:cubicBezTo>
                      <a:pt x="10785" y="25864"/>
                      <a:pt x="10745" y="25825"/>
                      <a:pt x="10703" y="25825"/>
                    </a:cubicBezTo>
                    <a:cubicBezTo>
                      <a:pt x="10682" y="25825"/>
                      <a:pt x="10660" y="25835"/>
                      <a:pt x="10642" y="25858"/>
                    </a:cubicBezTo>
                    <a:cubicBezTo>
                      <a:pt x="10445" y="26073"/>
                      <a:pt x="10284" y="26342"/>
                      <a:pt x="10195" y="26628"/>
                    </a:cubicBezTo>
                    <a:cubicBezTo>
                      <a:pt x="10069" y="25769"/>
                      <a:pt x="9962" y="24892"/>
                      <a:pt x="9855" y="24033"/>
                    </a:cubicBezTo>
                    <a:cubicBezTo>
                      <a:pt x="10177" y="23425"/>
                      <a:pt x="10535" y="22852"/>
                      <a:pt x="10928" y="22315"/>
                    </a:cubicBezTo>
                    <a:lnTo>
                      <a:pt x="10982" y="22315"/>
                    </a:lnTo>
                    <a:cubicBezTo>
                      <a:pt x="11168" y="22201"/>
                      <a:pt x="11377" y="22143"/>
                      <a:pt x="11591" y="22143"/>
                    </a:cubicBezTo>
                    <a:cubicBezTo>
                      <a:pt x="11644" y="22143"/>
                      <a:pt x="11698" y="22147"/>
                      <a:pt x="11751" y="22154"/>
                    </a:cubicBezTo>
                    <a:cubicBezTo>
                      <a:pt x="11662" y="22262"/>
                      <a:pt x="11555" y="22369"/>
                      <a:pt x="11447" y="22440"/>
                    </a:cubicBezTo>
                    <a:cubicBezTo>
                      <a:pt x="11276" y="22503"/>
                      <a:pt x="11119" y="22551"/>
                      <a:pt x="10951" y="22551"/>
                    </a:cubicBezTo>
                    <a:cubicBezTo>
                      <a:pt x="10926" y="22551"/>
                      <a:pt x="10901" y="22550"/>
                      <a:pt x="10875" y="22548"/>
                    </a:cubicBezTo>
                    <a:cubicBezTo>
                      <a:pt x="10821" y="22548"/>
                      <a:pt x="10785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7" y="22715"/>
                      <a:pt x="11775" y="22396"/>
                      <a:pt x="11948" y="22136"/>
                    </a:cubicBezTo>
                    <a:cubicBezTo>
                      <a:pt x="11984" y="22100"/>
                      <a:pt x="11948" y="22047"/>
                      <a:pt x="11913" y="22029"/>
                    </a:cubicBezTo>
                    <a:cubicBezTo>
                      <a:pt x="11827" y="22013"/>
                      <a:pt x="11741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6"/>
                    </a:cubicBezTo>
                    <a:cubicBezTo>
                      <a:pt x="11376" y="21725"/>
                      <a:pt x="11716" y="21349"/>
                      <a:pt x="12056" y="20973"/>
                    </a:cubicBezTo>
                    <a:cubicBezTo>
                      <a:pt x="12270" y="20776"/>
                      <a:pt x="12485" y="20561"/>
                      <a:pt x="12700" y="20365"/>
                    </a:cubicBezTo>
                    <a:cubicBezTo>
                      <a:pt x="13147" y="20132"/>
                      <a:pt x="13630" y="19935"/>
                      <a:pt x="14114" y="19756"/>
                    </a:cubicBezTo>
                    <a:cubicBezTo>
                      <a:pt x="15223" y="19309"/>
                      <a:pt x="16386" y="19023"/>
                      <a:pt x="17567" y="18897"/>
                    </a:cubicBezTo>
                    <a:cubicBezTo>
                      <a:pt x="17621" y="18897"/>
                      <a:pt x="17621" y="18808"/>
                      <a:pt x="17567" y="18808"/>
                    </a:cubicBezTo>
                    <a:cubicBezTo>
                      <a:pt x="17521" y="18807"/>
                      <a:pt x="17475" y="18806"/>
                      <a:pt x="17429" y="18806"/>
                    </a:cubicBezTo>
                    <a:cubicBezTo>
                      <a:pt x="16160" y="18806"/>
                      <a:pt x="15019" y="19272"/>
                      <a:pt x="13845" y="19738"/>
                    </a:cubicBezTo>
                    <a:cubicBezTo>
                      <a:pt x="13630" y="19819"/>
                      <a:pt x="13405" y="19900"/>
                      <a:pt x="13177" y="19995"/>
                    </a:cubicBezTo>
                    <a:lnTo>
                      <a:pt x="13177" y="19995"/>
                    </a:lnTo>
                    <a:cubicBezTo>
                      <a:pt x="13760" y="19702"/>
                      <a:pt x="14307" y="19325"/>
                      <a:pt x="14883" y="19005"/>
                    </a:cubicBezTo>
                    <a:cubicBezTo>
                      <a:pt x="15635" y="18575"/>
                      <a:pt x="16530" y="18521"/>
                      <a:pt x="17388" y="18521"/>
                    </a:cubicBezTo>
                    <a:cubicBezTo>
                      <a:pt x="17490" y="18521"/>
                      <a:pt x="17678" y="18517"/>
                      <a:pt x="17895" y="18517"/>
                    </a:cubicBezTo>
                    <a:cubicBezTo>
                      <a:pt x="18635" y="18517"/>
                      <a:pt x="19720" y="18570"/>
                      <a:pt x="18945" y="19040"/>
                    </a:cubicBezTo>
                    <a:cubicBezTo>
                      <a:pt x="17657" y="19828"/>
                      <a:pt x="16547" y="20060"/>
                      <a:pt x="15062" y="20096"/>
                    </a:cubicBezTo>
                    <a:cubicBezTo>
                      <a:pt x="14078" y="20114"/>
                      <a:pt x="13201" y="20239"/>
                      <a:pt x="12360" y="20740"/>
                    </a:cubicBezTo>
                    <a:cubicBezTo>
                      <a:pt x="12328" y="20756"/>
                      <a:pt x="12339" y="20815"/>
                      <a:pt x="12379" y="20815"/>
                    </a:cubicBezTo>
                    <a:cubicBezTo>
                      <a:pt x="12384" y="20815"/>
                      <a:pt x="12390" y="20814"/>
                      <a:pt x="12396" y="20812"/>
                    </a:cubicBezTo>
                    <a:cubicBezTo>
                      <a:pt x="13809" y="20257"/>
                      <a:pt x="15187" y="20293"/>
                      <a:pt x="16691" y="20168"/>
                    </a:cubicBezTo>
                    <a:cubicBezTo>
                      <a:pt x="17818" y="20078"/>
                      <a:pt x="18784" y="19291"/>
                      <a:pt x="19733" y="18772"/>
                    </a:cubicBezTo>
                    <a:cubicBezTo>
                      <a:pt x="19804" y="18736"/>
                      <a:pt x="19786" y="18647"/>
                      <a:pt x="19715" y="18611"/>
                    </a:cubicBezTo>
                    <a:cubicBezTo>
                      <a:pt x="18884" y="18480"/>
                      <a:pt x="18078" y="18366"/>
                      <a:pt x="17258" y="18366"/>
                    </a:cubicBezTo>
                    <a:cubicBezTo>
                      <a:pt x="16841" y="18366"/>
                      <a:pt x="16421" y="18395"/>
                      <a:pt x="15993" y="18468"/>
                    </a:cubicBezTo>
                    <a:cubicBezTo>
                      <a:pt x="15008" y="18629"/>
                      <a:pt x="14203" y="19255"/>
                      <a:pt x="13344" y="19774"/>
                    </a:cubicBezTo>
                    <a:cubicBezTo>
                      <a:pt x="13881" y="19291"/>
                      <a:pt x="14436" y="18808"/>
                      <a:pt x="14955" y="18307"/>
                    </a:cubicBezTo>
                    <a:cubicBezTo>
                      <a:pt x="15492" y="17824"/>
                      <a:pt x="15993" y="17358"/>
                      <a:pt x="16530" y="16929"/>
                    </a:cubicBezTo>
                    <a:cubicBezTo>
                      <a:pt x="16762" y="17036"/>
                      <a:pt x="16995" y="17072"/>
                      <a:pt x="17245" y="17072"/>
                    </a:cubicBezTo>
                    <a:cubicBezTo>
                      <a:pt x="17388" y="17054"/>
                      <a:pt x="17621" y="16929"/>
                      <a:pt x="17585" y="16750"/>
                    </a:cubicBezTo>
                    <a:cubicBezTo>
                      <a:pt x="17567" y="16589"/>
                      <a:pt x="17371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800" y="16034"/>
                      <a:pt x="18140" y="15855"/>
                    </a:cubicBezTo>
                    <a:cubicBezTo>
                      <a:pt x="18158" y="15873"/>
                      <a:pt x="18176" y="15891"/>
                      <a:pt x="18212" y="15891"/>
                    </a:cubicBezTo>
                    <a:lnTo>
                      <a:pt x="18283" y="15891"/>
                    </a:lnTo>
                    <a:cubicBezTo>
                      <a:pt x="18373" y="15945"/>
                      <a:pt x="18462" y="15998"/>
                      <a:pt x="18570" y="16034"/>
                    </a:cubicBezTo>
                    <a:cubicBezTo>
                      <a:pt x="18605" y="16034"/>
                      <a:pt x="18623" y="16034"/>
                      <a:pt x="18641" y="16016"/>
                    </a:cubicBezTo>
                    <a:lnTo>
                      <a:pt x="18731" y="16016"/>
                    </a:lnTo>
                    <a:cubicBezTo>
                      <a:pt x="19250" y="16947"/>
                      <a:pt x="20073" y="17824"/>
                      <a:pt x="21218" y="17841"/>
                    </a:cubicBezTo>
                    <a:cubicBezTo>
                      <a:pt x="21272" y="17841"/>
                      <a:pt x="21308" y="17770"/>
                      <a:pt x="21290" y="17716"/>
                    </a:cubicBezTo>
                    <a:cubicBezTo>
                      <a:pt x="21129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1" y="16608"/>
                      <a:pt x="20611" y="16608"/>
                    </a:cubicBezTo>
                    <a:cubicBezTo>
                      <a:pt x="21063" y="16608"/>
                      <a:pt x="21512" y="16483"/>
                      <a:pt x="21898" y="16231"/>
                    </a:cubicBezTo>
                    <a:cubicBezTo>
                      <a:pt x="21916" y="16213"/>
                      <a:pt x="21916" y="16177"/>
                      <a:pt x="21898" y="16159"/>
                    </a:cubicBezTo>
                    <a:cubicBezTo>
                      <a:pt x="21661" y="15634"/>
                      <a:pt x="21023" y="15478"/>
                      <a:pt x="20379" y="15478"/>
                    </a:cubicBezTo>
                    <a:cubicBezTo>
                      <a:pt x="20342" y="15478"/>
                      <a:pt x="20306" y="15478"/>
                      <a:pt x="20270" y="15479"/>
                    </a:cubicBezTo>
                    <a:lnTo>
                      <a:pt x="20520" y="15372"/>
                    </a:lnTo>
                    <a:cubicBezTo>
                      <a:pt x="20878" y="15229"/>
                      <a:pt x="21612" y="14960"/>
                      <a:pt x="21630" y="14477"/>
                    </a:cubicBezTo>
                    <a:cubicBezTo>
                      <a:pt x="21649" y="14162"/>
                      <a:pt x="21371" y="14074"/>
                      <a:pt x="21069" y="14074"/>
                    </a:cubicBezTo>
                    <a:cubicBezTo>
                      <a:pt x="20822" y="14074"/>
                      <a:pt x="20559" y="14133"/>
                      <a:pt x="20431" y="14173"/>
                    </a:cubicBezTo>
                    <a:cubicBezTo>
                      <a:pt x="20305" y="14227"/>
                      <a:pt x="20162" y="14280"/>
                      <a:pt x="20037" y="14352"/>
                    </a:cubicBezTo>
                    <a:cubicBezTo>
                      <a:pt x="20377" y="13958"/>
                      <a:pt x="20610" y="13493"/>
                      <a:pt x="20717" y="12992"/>
                    </a:cubicBezTo>
                    <a:cubicBezTo>
                      <a:pt x="20735" y="12956"/>
                      <a:pt x="20699" y="12902"/>
                      <a:pt x="20663" y="12902"/>
                    </a:cubicBezTo>
                    <a:cubicBezTo>
                      <a:pt x="20019" y="12902"/>
                      <a:pt x="19590" y="13314"/>
                      <a:pt x="19303" y="13833"/>
                    </a:cubicBezTo>
                    <a:cubicBezTo>
                      <a:pt x="19411" y="13189"/>
                      <a:pt x="19178" y="12527"/>
                      <a:pt x="18695" y="11882"/>
                    </a:cubicBezTo>
                    <a:cubicBezTo>
                      <a:pt x="18675" y="11863"/>
                      <a:pt x="18645" y="11848"/>
                      <a:pt x="18618" y="11848"/>
                    </a:cubicBezTo>
                    <a:cubicBezTo>
                      <a:pt x="18597" y="11848"/>
                      <a:pt x="18578" y="11858"/>
                      <a:pt x="18570" y="11882"/>
                    </a:cubicBezTo>
                    <a:cubicBezTo>
                      <a:pt x="18355" y="12366"/>
                      <a:pt x="18230" y="12867"/>
                      <a:pt x="18194" y="13386"/>
                    </a:cubicBezTo>
                    <a:cubicBezTo>
                      <a:pt x="18122" y="13260"/>
                      <a:pt x="18051" y="13135"/>
                      <a:pt x="17997" y="13010"/>
                    </a:cubicBezTo>
                    <a:cubicBezTo>
                      <a:pt x="17979" y="12992"/>
                      <a:pt x="17943" y="12974"/>
                      <a:pt x="17925" y="12974"/>
                    </a:cubicBezTo>
                    <a:cubicBezTo>
                      <a:pt x="17907" y="12956"/>
                      <a:pt x="17890" y="12956"/>
                      <a:pt x="17872" y="12956"/>
                    </a:cubicBezTo>
                    <a:lnTo>
                      <a:pt x="17836" y="12956"/>
                    </a:lnTo>
                    <a:cubicBezTo>
                      <a:pt x="17800" y="12956"/>
                      <a:pt x="17764" y="12974"/>
                      <a:pt x="17764" y="13010"/>
                    </a:cubicBezTo>
                    <a:cubicBezTo>
                      <a:pt x="17496" y="13833"/>
                      <a:pt x="17406" y="14996"/>
                      <a:pt x="18104" y="15622"/>
                    </a:cubicBezTo>
                    <a:cubicBezTo>
                      <a:pt x="18104" y="15640"/>
                      <a:pt x="18104" y="15676"/>
                      <a:pt x="18104" y="15712"/>
                    </a:cubicBezTo>
                    <a:cubicBezTo>
                      <a:pt x="17657" y="15927"/>
                      <a:pt x="17227" y="16177"/>
                      <a:pt x="16816" y="16446"/>
                    </a:cubicBezTo>
                    <a:cubicBezTo>
                      <a:pt x="16762" y="16464"/>
                      <a:pt x="16726" y="16464"/>
                      <a:pt x="16691" y="16499"/>
                    </a:cubicBezTo>
                    <a:cubicBezTo>
                      <a:pt x="16673" y="16499"/>
                      <a:pt x="16673" y="16535"/>
                      <a:pt x="16673" y="16553"/>
                    </a:cubicBezTo>
                    <a:cubicBezTo>
                      <a:pt x="16333" y="16786"/>
                      <a:pt x="15993" y="17036"/>
                      <a:pt x="15671" y="17305"/>
                    </a:cubicBezTo>
                    <a:cubicBezTo>
                      <a:pt x="15867" y="16982"/>
                      <a:pt x="15975" y="16571"/>
                      <a:pt x="15796" y="16249"/>
                    </a:cubicBezTo>
                    <a:cubicBezTo>
                      <a:pt x="15785" y="16228"/>
                      <a:pt x="15763" y="16219"/>
                      <a:pt x="15742" y="16219"/>
                    </a:cubicBezTo>
                    <a:cubicBezTo>
                      <a:pt x="15727" y="16219"/>
                      <a:pt x="15714" y="16223"/>
                      <a:pt x="15706" y="16231"/>
                    </a:cubicBezTo>
                    <a:cubicBezTo>
                      <a:pt x="15402" y="16553"/>
                      <a:pt x="15277" y="17000"/>
                      <a:pt x="15384" y="17430"/>
                    </a:cubicBezTo>
                    <a:cubicBezTo>
                      <a:pt x="15348" y="17466"/>
                      <a:pt x="15331" y="17519"/>
                      <a:pt x="15313" y="17573"/>
                    </a:cubicBezTo>
                    <a:cubicBezTo>
                      <a:pt x="15295" y="17591"/>
                      <a:pt x="15295" y="17609"/>
                      <a:pt x="15313" y="17609"/>
                    </a:cubicBezTo>
                    <a:cubicBezTo>
                      <a:pt x="14364" y="18432"/>
                      <a:pt x="13469" y="19327"/>
                      <a:pt x="12610" y="20150"/>
                    </a:cubicBezTo>
                    <a:lnTo>
                      <a:pt x="12557" y="20186"/>
                    </a:lnTo>
                    <a:cubicBezTo>
                      <a:pt x="12539" y="20186"/>
                      <a:pt x="12521" y="20204"/>
                      <a:pt x="12539" y="20221"/>
                    </a:cubicBezTo>
                    <a:lnTo>
                      <a:pt x="12217" y="20526"/>
                    </a:lnTo>
                    <a:cubicBezTo>
                      <a:pt x="12074" y="20633"/>
                      <a:pt x="11966" y="20758"/>
                      <a:pt x="11859" y="20884"/>
                    </a:cubicBezTo>
                    <a:cubicBezTo>
                      <a:pt x="11769" y="20973"/>
                      <a:pt x="11680" y="21045"/>
                      <a:pt x="11608" y="21134"/>
                    </a:cubicBezTo>
                    <a:cubicBezTo>
                      <a:pt x="12020" y="20329"/>
                      <a:pt x="12342" y="19470"/>
                      <a:pt x="12557" y="18593"/>
                    </a:cubicBezTo>
                    <a:cubicBezTo>
                      <a:pt x="12682" y="18128"/>
                      <a:pt x="12807" y="17627"/>
                      <a:pt x="12950" y="17126"/>
                    </a:cubicBezTo>
                    <a:cubicBezTo>
                      <a:pt x="13147" y="17036"/>
                      <a:pt x="13308" y="16911"/>
                      <a:pt x="13452" y="16732"/>
                    </a:cubicBezTo>
                    <a:cubicBezTo>
                      <a:pt x="13595" y="16571"/>
                      <a:pt x="13666" y="16374"/>
                      <a:pt x="13666" y="16159"/>
                    </a:cubicBezTo>
                    <a:cubicBezTo>
                      <a:pt x="13666" y="16107"/>
                      <a:pt x="13638" y="16074"/>
                      <a:pt x="13601" y="16074"/>
                    </a:cubicBezTo>
                    <a:cubicBezTo>
                      <a:pt x="13588" y="16074"/>
                      <a:pt x="13573" y="16078"/>
                      <a:pt x="13559" y="16088"/>
                    </a:cubicBezTo>
                    <a:cubicBezTo>
                      <a:pt x="13362" y="16213"/>
                      <a:pt x="13201" y="16374"/>
                      <a:pt x="13094" y="16553"/>
                    </a:cubicBezTo>
                    <a:cubicBezTo>
                      <a:pt x="13255" y="15873"/>
                      <a:pt x="13362" y="15193"/>
                      <a:pt x="13416" y="14495"/>
                    </a:cubicBezTo>
                    <a:cubicBezTo>
                      <a:pt x="13435" y="14502"/>
                      <a:pt x="13455" y="14506"/>
                      <a:pt x="13474" y="14506"/>
                    </a:cubicBezTo>
                    <a:cubicBezTo>
                      <a:pt x="13506" y="14506"/>
                      <a:pt x="13536" y="14493"/>
                      <a:pt x="13559" y="14459"/>
                    </a:cubicBezTo>
                    <a:lnTo>
                      <a:pt x="13666" y="14298"/>
                    </a:lnTo>
                    <a:cubicBezTo>
                      <a:pt x="13702" y="14245"/>
                      <a:pt x="13738" y="14173"/>
                      <a:pt x="13774" y="14119"/>
                    </a:cubicBezTo>
                    <a:cubicBezTo>
                      <a:pt x="14722" y="13851"/>
                      <a:pt x="15706" y="12777"/>
                      <a:pt x="15331" y="11775"/>
                    </a:cubicBezTo>
                    <a:cubicBezTo>
                      <a:pt x="15323" y="11754"/>
                      <a:pt x="15305" y="11744"/>
                      <a:pt x="15287" y="11744"/>
                    </a:cubicBezTo>
                    <a:cubicBezTo>
                      <a:pt x="15259" y="11744"/>
                      <a:pt x="15230" y="11767"/>
                      <a:pt x="15241" y="11811"/>
                    </a:cubicBezTo>
                    <a:cubicBezTo>
                      <a:pt x="15563" y="12723"/>
                      <a:pt x="14704" y="13475"/>
                      <a:pt x="13899" y="13887"/>
                    </a:cubicBezTo>
                    <a:cubicBezTo>
                      <a:pt x="13953" y="13779"/>
                      <a:pt x="14006" y="13672"/>
                      <a:pt x="14042" y="13582"/>
                    </a:cubicBezTo>
                    <a:cubicBezTo>
                      <a:pt x="14078" y="13547"/>
                      <a:pt x="14096" y="13511"/>
                      <a:pt x="14096" y="13475"/>
                    </a:cubicBezTo>
                    <a:cubicBezTo>
                      <a:pt x="14096" y="13457"/>
                      <a:pt x="14096" y="13439"/>
                      <a:pt x="14096" y="13421"/>
                    </a:cubicBezTo>
                    <a:cubicBezTo>
                      <a:pt x="14812" y="12920"/>
                      <a:pt x="15205" y="12079"/>
                      <a:pt x="15152" y="11202"/>
                    </a:cubicBezTo>
                    <a:cubicBezTo>
                      <a:pt x="15137" y="11173"/>
                      <a:pt x="15110" y="11144"/>
                      <a:pt x="15082" y="11144"/>
                    </a:cubicBezTo>
                    <a:cubicBezTo>
                      <a:pt x="15075" y="11144"/>
                      <a:pt x="15069" y="11145"/>
                      <a:pt x="15062" y="11149"/>
                    </a:cubicBezTo>
                    <a:cubicBezTo>
                      <a:pt x="14794" y="11220"/>
                      <a:pt x="14561" y="11399"/>
                      <a:pt x="14436" y="11632"/>
                    </a:cubicBezTo>
                    <a:cubicBezTo>
                      <a:pt x="14454" y="11346"/>
                      <a:pt x="14454" y="11041"/>
                      <a:pt x="14436" y="10737"/>
                    </a:cubicBezTo>
                    <a:cubicBezTo>
                      <a:pt x="14436" y="10708"/>
                      <a:pt x="14412" y="10679"/>
                      <a:pt x="14374" y="10679"/>
                    </a:cubicBezTo>
                    <a:cubicBezTo>
                      <a:pt x="14365" y="10679"/>
                      <a:pt x="14356" y="10680"/>
                      <a:pt x="14346" y="10683"/>
                    </a:cubicBezTo>
                    <a:cubicBezTo>
                      <a:pt x="13935" y="10844"/>
                      <a:pt x="13613" y="11202"/>
                      <a:pt x="13505" y="11632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9" y="11024"/>
                      <a:pt x="12700" y="11113"/>
                    </a:cubicBezTo>
                    <a:cubicBezTo>
                      <a:pt x="12664" y="11041"/>
                      <a:pt x="12664" y="10970"/>
                      <a:pt x="12646" y="10898"/>
                    </a:cubicBezTo>
                    <a:cubicBezTo>
                      <a:pt x="12646" y="10850"/>
                      <a:pt x="12614" y="10827"/>
                      <a:pt x="12577" y="10827"/>
                    </a:cubicBezTo>
                    <a:cubicBezTo>
                      <a:pt x="12559" y="10827"/>
                      <a:pt x="12539" y="10833"/>
                      <a:pt x="12521" y="10844"/>
                    </a:cubicBezTo>
                    <a:cubicBezTo>
                      <a:pt x="11913" y="11363"/>
                      <a:pt x="11966" y="13063"/>
                      <a:pt x="12700" y="13565"/>
                    </a:cubicBezTo>
                    <a:cubicBezTo>
                      <a:pt x="12378" y="13475"/>
                      <a:pt x="12074" y="13314"/>
                      <a:pt x="11841" y="13081"/>
                    </a:cubicBezTo>
                    <a:cubicBezTo>
                      <a:pt x="11680" y="12920"/>
                      <a:pt x="11573" y="12706"/>
                      <a:pt x="11555" y="12473"/>
                    </a:cubicBezTo>
                    <a:cubicBezTo>
                      <a:pt x="11519" y="12204"/>
                      <a:pt x="11698" y="11990"/>
                      <a:pt x="11805" y="11757"/>
                    </a:cubicBezTo>
                    <a:cubicBezTo>
                      <a:pt x="11820" y="11728"/>
                      <a:pt x="11799" y="11699"/>
                      <a:pt x="11771" y="11699"/>
                    </a:cubicBezTo>
                    <a:cubicBezTo>
                      <a:pt x="11765" y="11699"/>
                      <a:pt x="11758" y="11700"/>
                      <a:pt x="11751" y="11703"/>
                    </a:cubicBezTo>
                    <a:cubicBezTo>
                      <a:pt x="11340" y="11990"/>
                      <a:pt x="11340" y="12527"/>
                      <a:pt x="11555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61" y="13672"/>
                      <a:pt x="12861" y="13654"/>
                    </a:cubicBezTo>
                    <a:cubicBezTo>
                      <a:pt x="12897" y="13672"/>
                      <a:pt x="12950" y="13690"/>
                      <a:pt x="12986" y="13690"/>
                    </a:cubicBezTo>
                    <a:cubicBezTo>
                      <a:pt x="13040" y="13869"/>
                      <a:pt x="13076" y="14048"/>
                      <a:pt x="13094" y="14227"/>
                    </a:cubicBezTo>
                    <a:cubicBezTo>
                      <a:pt x="13094" y="14279"/>
                      <a:pt x="13136" y="14307"/>
                      <a:pt x="13179" y="14307"/>
                    </a:cubicBezTo>
                    <a:cubicBezTo>
                      <a:pt x="13209" y="14307"/>
                      <a:pt x="13240" y="14292"/>
                      <a:pt x="13255" y="14262"/>
                    </a:cubicBezTo>
                    <a:cubicBezTo>
                      <a:pt x="13271" y="14262"/>
                      <a:pt x="13288" y="14247"/>
                      <a:pt x="13290" y="14231"/>
                    </a:cubicBezTo>
                    <a:lnTo>
                      <a:pt x="13290" y="14231"/>
                    </a:lnTo>
                    <a:cubicBezTo>
                      <a:pt x="13183" y="15590"/>
                      <a:pt x="12932" y="16930"/>
                      <a:pt x="12557" y="18235"/>
                    </a:cubicBezTo>
                    <a:cubicBezTo>
                      <a:pt x="12610" y="17734"/>
                      <a:pt x="12610" y="17233"/>
                      <a:pt x="12539" y="16732"/>
                    </a:cubicBezTo>
                    <a:cubicBezTo>
                      <a:pt x="12360" y="15587"/>
                      <a:pt x="11358" y="15103"/>
                      <a:pt x="10857" y="14137"/>
                    </a:cubicBezTo>
                    <a:cubicBezTo>
                      <a:pt x="10844" y="14118"/>
                      <a:pt x="10827" y="14111"/>
                      <a:pt x="10811" y="14111"/>
                    </a:cubicBezTo>
                    <a:cubicBezTo>
                      <a:pt x="10780" y="14111"/>
                      <a:pt x="10749" y="14138"/>
                      <a:pt x="10749" y="14173"/>
                    </a:cubicBezTo>
                    <a:cubicBezTo>
                      <a:pt x="11036" y="15265"/>
                      <a:pt x="10893" y="16392"/>
                      <a:pt x="11036" y="17501"/>
                    </a:cubicBezTo>
                    <a:cubicBezTo>
                      <a:pt x="11179" y="18683"/>
                      <a:pt x="11751" y="19631"/>
                      <a:pt x="11555" y="20866"/>
                    </a:cubicBezTo>
                    <a:cubicBezTo>
                      <a:pt x="11411" y="21152"/>
                      <a:pt x="11268" y="21438"/>
                      <a:pt x="11107" y="21707"/>
                    </a:cubicBezTo>
                    <a:cubicBezTo>
                      <a:pt x="10606" y="22297"/>
                      <a:pt x="10159" y="22942"/>
                      <a:pt x="9783" y="23622"/>
                    </a:cubicBezTo>
                    <a:cubicBezTo>
                      <a:pt x="9694" y="22763"/>
                      <a:pt x="9604" y="21886"/>
                      <a:pt x="9515" y="21027"/>
                    </a:cubicBezTo>
                    <a:cubicBezTo>
                      <a:pt x="9783" y="20651"/>
                      <a:pt x="9890" y="20186"/>
                      <a:pt x="9819" y="19738"/>
                    </a:cubicBezTo>
                    <a:cubicBezTo>
                      <a:pt x="9807" y="19704"/>
                      <a:pt x="9773" y="19684"/>
                      <a:pt x="9741" y="19684"/>
                    </a:cubicBezTo>
                    <a:cubicBezTo>
                      <a:pt x="9723" y="19684"/>
                      <a:pt x="9706" y="19690"/>
                      <a:pt x="9694" y="19703"/>
                    </a:cubicBezTo>
                    <a:cubicBezTo>
                      <a:pt x="9586" y="19792"/>
                      <a:pt x="9479" y="19917"/>
                      <a:pt x="9425" y="20060"/>
                    </a:cubicBezTo>
                    <a:cubicBezTo>
                      <a:pt x="9336" y="19005"/>
                      <a:pt x="9264" y="17967"/>
                      <a:pt x="9210" y="16911"/>
                    </a:cubicBezTo>
                    <a:cubicBezTo>
                      <a:pt x="9210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29" y="14675"/>
                      <a:pt x="9699" y="14647"/>
                      <a:pt x="9663" y="14647"/>
                    </a:cubicBezTo>
                    <a:cubicBezTo>
                      <a:pt x="9644" y="14647"/>
                      <a:pt x="9623" y="14655"/>
                      <a:pt x="9604" y="14674"/>
                    </a:cubicBezTo>
                    <a:cubicBezTo>
                      <a:pt x="9425" y="14853"/>
                      <a:pt x="9282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36" y="12294"/>
                      <a:pt x="10338" y="10469"/>
                      <a:pt x="11429" y="8822"/>
                    </a:cubicBezTo>
                    <a:cubicBezTo>
                      <a:pt x="12235" y="7588"/>
                      <a:pt x="13362" y="6585"/>
                      <a:pt x="13917" y="5190"/>
                    </a:cubicBezTo>
                    <a:lnTo>
                      <a:pt x="13917" y="5190"/>
                    </a:lnTo>
                    <a:cubicBezTo>
                      <a:pt x="13953" y="5404"/>
                      <a:pt x="13917" y="5637"/>
                      <a:pt x="13845" y="5834"/>
                    </a:cubicBezTo>
                    <a:cubicBezTo>
                      <a:pt x="13774" y="6102"/>
                      <a:pt x="13684" y="6371"/>
                      <a:pt x="13595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41" y="9914"/>
                      <a:pt x="10749" y="10755"/>
                      <a:pt x="9962" y="11811"/>
                    </a:cubicBezTo>
                    <a:cubicBezTo>
                      <a:pt x="9936" y="11849"/>
                      <a:pt x="9957" y="11879"/>
                      <a:pt x="9984" y="11879"/>
                    </a:cubicBezTo>
                    <a:cubicBezTo>
                      <a:pt x="9994" y="11879"/>
                      <a:pt x="10006" y="11874"/>
                      <a:pt x="10016" y="11864"/>
                    </a:cubicBezTo>
                    <a:cubicBezTo>
                      <a:pt x="12056" y="9914"/>
                      <a:pt x="13953" y="7623"/>
                      <a:pt x="14167" y="4689"/>
                    </a:cubicBezTo>
                    <a:cubicBezTo>
                      <a:pt x="14167" y="4650"/>
                      <a:pt x="14130" y="4620"/>
                      <a:pt x="14089" y="4620"/>
                    </a:cubicBezTo>
                    <a:cubicBezTo>
                      <a:pt x="14073" y="4620"/>
                      <a:pt x="14057" y="4625"/>
                      <a:pt x="14042" y="4635"/>
                    </a:cubicBezTo>
                    <a:cubicBezTo>
                      <a:pt x="13112" y="5762"/>
                      <a:pt x="11930" y="6639"/>
                      <a:pt x="11054" y="7802"/>
                    </a:cubicBezTo>
                    <a:cubicBezTo>
                      <a:pt x="10159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604" y="11882"/>
                    </a:cubicBezTo>
                    <a:cubicBezTo>
                      <a:pt x="9479" y="12169"/>
                      <a:pt x="9389" y="12455"/>
                      <a:pt x="9336" y="12759"/>
                    </a:cubicBezTo>
                    <a:cubicBezTo>
                      <a:pt x="9479" y="10970"/>
                      <a:pt x="9711" y="9216"/>
                      <a:pt x="9908" y="7444"/>
                    </a:cubicBezTo>
                    <a:cubicBezTo>
                      <a:pt x="10213" y="7122"/>
                      <a:pt x="10409" y="6729"/>
                      <a:pt x="10481" y="6299"/>
                    </a:cubicBezTo>
                    <a:cubicBezTo>
                      <a:pt x="10481" y="6255"/>
                      <a:pt x="10445" y="6223"/>
                      <a:pt x="10412" y="6223"/>
                    </a:cubicBezTo>
                    <a:cubicBezTo>
                      <a:pt x="10405" y="6223"/>
                      <a:pt x="10398" y="6224"/>
                      <a:pt x="10391" y="6228"/>
                    </a:cubicBezTo>
                    <a:cubicBezTo>
                      <a:pt x="10230" y="6317"/>
                      <a:pt x="10105" y="6442"/>
                      <a:pt x="10016" y="6603"/>
                    </a:cubicBezTo>
                    <a:cubicBezTo>
                      <a:pt x="10069" y="6156"/>
                      <a:pt x="10105" y="5691"/>
                      <a:pt x="10159" y="5243"/>
                    </a:cubicBezTo>
                    <a:cubicBezTo>
                      <a:pt x="10177" y="5225"/>
                      <a:pt x="10195" y="5207"/>
                      <a:pt x="10177" y="5172"/>
                    </a:cubicBezTo>
                    <a:cubicBezTo>
                      <a:pt x="10177" y="5154"/>
                      <a:pt x="10177" y="5136"/>
                      <a:pt x="10159" y="5100"/>
                    </a:cubicBezTo>
                    <a:lnTo>
                      <a:pt x="10159" y="4975"/>
                    </a:lnTo>
                    <a:cubicBezTo>
                      <a:pt x="10553" y="4850"/>
                      <a:pt x="10857" y="4510"/>
                      <a:pt x="10964" y="4116"/>
                    </a:cubicBezTo>
                    <a:lnTo>
                      <a:pt x="11036" y="4098"/>
                    </a:lnTo>
                    <a:cubicBezTo>
                      <a:pt x="11290" y="4294"/>
                      <a:pt x="11576" y="4362"/>
                      <a:pt x="11878" y="4362"/>
                    </a:cubicBezTo>
                    <a:cubicBezTo>
                      <a:pt x="12540" y="4362"/>
                      <a:pt x="13280" y="4037"/>
                      <a:pt x="13935" y="4037"/>
                    </a:cubicBezTo>
                    <a:cubicBezTo>
                      <a:pt x="13989" y="4037"/>
                      <a:pt x="14043" y="4039"/>
                      <a:pt x="14096" y="4044"/>
                    </a:cubicBezTo>
                    <a:cubicBezTo>
                      <a:pt x="14149" y="4044"/>
                      <a:pt x="14167" y="3991"/>
                      <a:pt x="14167" y="3937"/>
                    </a:cubicBezTo>
                    <a:cubicBezTo>
                      <a:pt x="14070" y="3402"/>
                      <a:pt x="13517" y="3234"/>
                      <a:pt x="13014" y="3234"/>
                    </a:cubicBezTo>
                    <a:cubicBezTo>
                      <a:pt x="12962" y="3234"/>
                      <a:pt x="12911" y="3236"/>
                      <a:pt x="12861" y="3239"/>
                    </a:cubicBezTo>
                    <a:cubicBezTo>
                      <a:pt x="13380" y="2845"/>
                      <a:pt x="13630" y="2308"/>
                      <a:pt x="13953" y="1772"/>
                    </a:cubicBezTo>
                    <a:cubicBezTo>
                      <a:pt x="13970" y="1718"/>
                      <a:pt x="13935" y="1646"/>
                      <a:pt x="13881" y="1646"/>
                    </a:cubicBezTo>
                    <a:cubicBezTo>
                      <a:pt x="13733" y="1636"/>
                      <a:pt x="13583" y="1628"/>
                      <a:pt x="13436" y="1628"/>
                    </a:cubicBezTo>
                    <a:cubicBezTo>
                      <a:pt x="13049" y="1628"/>
                      <a:pt x="12676" y="1687"/>
                      <a:pt x="12378" y="1933"/>
                    </a:cubicBezTo>
                    <a:cubicBezTo>
                      <a:pt x="12485" y="1593"/>
                      <a:pt x="12503" y="1217"/>
                      <a:pt x="12449" y="859"/>
                    </a:cubicBezTo>
                    <a:cubicBezTo>
                      <a:pt x="12436" y="833"/>
                      <a:pt x="12414" y="816"/>
                      <a:pt x="12388" y="816"/>
                    </a:cubicBezTo>
                    <a:cubicBezTo>
                      <a:pt x="12379" y="816"/>
                      <a:pt x="12370" y="818"/>
                      <a:pt x="12360" y="823"/>
                    </a:cubicBezTo>
                    <a:lnTo>
                      <a:pt x="12288" y="895"/>
                    </a:lnTo>
                    <a:cubicBezTo>
                      <a:pt x="12324" y="698"/>
                      <a:pt x="12432" y="662"/>
                      <a:pt x="12432" y="501"/>
                    </a:cubicBezTo>
                    <a:cubicBezTo>
                      <a:pt x="12432" y="465"/>
                      <a:pt x="12396" y="447"/>
                      <a:pt x="12378" y="429"/>
                    </a:cubicBezTo>
                    <a:cubicBezTo>
                      <a:pt x="12292" y="410"/>
                      <a:pt x="12211" y="401"/>
                      <a:pt x="12133" y="401"/>
                    </a:cubicBezTo>
                    <a:cubicBezTo>
                      <a:pt x="11642" y="401"/>
                      <a:pt x="11306" y="769"/>
                      <a:pt x="11089" y="1217"/>
                    </a:cubicBezTo>
                    <a:cubicBezTo>
                      <a:pt x="11018" y="823"/>
                      <a:pt x="10910" y="447"/>
                      <a:pt x="10857" y="72"/>
                    </a:cubicBezTo>
                    <a:cubicBezTo>
                      <a:pt x="10857" y="18"/>
                      <a:pt x="10821" y="0"/>
                      <a:pt x="107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38"/>
              <p:cNvSpPr/>
              <p:nvPr/>
            </p:nvSpPr>
            <p:spPr>
              <a:xfrm>
                <a:off x="2360175" y="156882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997" y="0"/>
                    </a:moveTo>
                    <a:cubicBezTo>
                      <a:pt x="603" y="430"/>
                      <a:pt x="281" y="913"/>
                      <a:pt x="13" y="1414"/>
                    </a:cubicBezTo>
                    <a:cubicBezTo>
                      <a:pt x="0" y="1439"/>
                      <a:pt x="23" y="1464"/>
                      <a:pt x="44" y="1464"/>
                    </a:cubicBezTo>
                    <a:cubicBezTo>
                      <a:pt x="53" y="1464"/>
                      <a:pt x="61" y="1460"/>
                      <a:pt x="66" y="1450"/>
                    </a:cubicBezTo>
                    <a:cubicBezTo>
                      <a:pt x="371" y="966"/>
                      <a:pt x="782" y="555"/>
                      <a:pt x="1051" y="54"/>
                    </a:cubicBezTo>
                    <a:cubicBezTo>
                      <a:pt x="1063" y="28"/>
                      <a:pt x="1040" y="3"/>
                      <a:pt x="1019" y="3"/>
                    </a:cubicBezTo>
                    <a:cubicBezTo>
                      <a:pt x="1010" y="3"/>
                      <a:pt x="1002" y="8"/>
                      <a:pt x="997" y="18"/>
                    </a:cubicBezTo>
                    <a:lnTo>
                      <a:pt x="997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38"/>
              <p:cNvSpPr/>
              <p:nvPr/>
            </p:nvSpPr>
            <p:spPr>
              <a:xfrm>
                <a:off x="2153550" y="1621750"/>
                <a:ext cx="22500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80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4" y="775"/>
                      <a:pt x="854" y="779"/>
                      <a:pt x="863" y="779"/>
                    </a:cubicBezTo>
                    <a:cubicBezTo>
                      <a:pt x="885" y="779"/>
                      <a:pt x="900" y="754"/>
                      <a:pt x="887" y="728"/>
                    </a:cubicBezTo>
                    <a:cubicBezTo>
                      <a:pt x="636" y="460"/>
                      <a:pt x="368" y="227"/>
                      <a:pt x="82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38"/>
              <p:cNvSpPr/>
              <p:nvPr/>
            </p:nvSpPr>
            <p:spPr>
              <a:xfrm>
                <a:off x="2233425" y="14547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3" y="502"/>
                      <a:pt x="430" y="699"/>
                      <a:pt x="519" y="914"/>
                    </a:cubicBezTo>
                    <a:cubicBezTo>
                      <a:pt x="555" y="1021"/>
                      <a:pt x="591" y="1146"/>
                      <a:pt x="645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3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7" y="1307"/>
                      <a:pt x="806" y="1540"/>
                    </a:cubicBezTo>
                    <a:cubicBezTo>
                      <a:pt x="824" y="1558"/>
                      <a:pt x="842" y="1576"/>
                      <a:pt x="859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3" y="1583"/>
                      <a:pt x="926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2" y="1218"/>
                      <a:pt x="752" y="985"/>
                      <a:pt x="645" y="770"/>
                    </a:cubicBezTo>
                    <a:cubicBezTo>
                      <a:pt x="537" y="484"/>
                      <a:pt x="358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38"/>
              <p:cNvSpPr/>
              <p:nvPr/>
            </p:nvSpPr>
            <p:spPr>
              <a:xfrm>
                <a:off x="2053800" y="1101100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1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3" y="707"/>
                    </a:cubicBezTo>
                    <a:cubicBezTo>
                      <a:pt x="1176" y="710"/>
                      <a:pt x="1180" y="712"/>
                      <a:pt x="1184" y="712"/>
                    </a:cubicBezTo>
                    <a:cubicBezTo>
                      <a:pt x="1202" y="712"/>
                      <a:pt x="1223" y="685"/>
                      <a:pt x="1208" y="671"/>
                    </a:cubicBezTo>
                    <a:lnTo>
                      <a:pt x="1191" y="671"/>
                    </a:lnTo>
                    <a:cubicBezTo>
                      <a:pt x="868" y="385"/>
                      <a:pt x="457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38"/>
              <p:cNvSpPr/>
              <p:nvPr/>
            </p:nvSpPr>
            <p:spPr>
              <a:xfrm>
                <a:off x="2254450" y="8713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1"/>
                    </a:moveTo>
                    <a:cubicBezTo>
                      <a:pt x="663" y="1"/>
                      <a:pt x="591" y="90"/>
                      <a:pt x="502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5" y="323"/>
                      <a:pt x="824" y="197"/>
                      <a:pt x="842" y="72"/>
                    </a:cubicBezTo>
                    <a:cubicBezTo>
                      <a:pt x="842" y="36"/>
                      <a:pt x="824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38"/>
              <p:cNvSpPr/>
              <p:nvPr/>
            </p:nvSpPr>
            <p:spPr>
              <a:xfrm>
                <a:off x="2077175" y="10270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1" y="0"/>
                      <a:pt x="1" y="50"/>
                      <a:pt x="41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1" y="348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9" y="216"/>
                      <a:pt x="703" y="162"/>
                      <a:pt x="667" y="162"/>
                    </a:cubicBezTo>
                    <a:cubicBezTo>
                      <a:pt x="607" y="162"/>
                      <a:pt x="548" y="170"/>
                      <a:pt x="488" y="170"/>
                    </a:cubicBezTo>
                    <a:cubicBezTo>
                      <a:pt x="458" y="170"/>
                      <a:pt x="429" y="168"/>
                      <a:pt x="399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38"/>
              <p:cNvSpPr/>
              <p:nvPr/>
            </p:nvSpPr>
            <p:spPr>
              <a:xfrm>
                <a:off x="2453700" y="11538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1"/>
                    </a:moveTo>
                    <a:cubicBezTo>
                      <a:pt x="34" y="1"/>
                      <a:pt x="0" y="28"/>
                      <a:pt x="12" y="63"/>
                    </a:cubicBezTo>
                    <a:cubicBezTo>
                      <a:pt x="48" y="188"/>
                      <a:pt x="137" y="296"/>
                      <a:pt x="244" y="385"/>
                    </a:cubicBezTo>
                    <a:cubicBezTo>
                      <a:pt x="322" y="447"/>
                      <a:pt x="439" y="535"/>
                      <a:pt x="550" y="535"/>
                    </a:cubicBezTo>
                    <a:cubicBezTo>
                      <a:pt x="568" y="535"/>
                      <a:pt x="585" y="533"/>
                      <a:pt x="602" y="528"/>
                    </a:cubicBezTo>
                    <a:cubicBezTo>
                      <a:pt x="638" y="510"/>
                      <a:pt x="638" y="475"/>
                      <a:pt x="638" y="439"/>
                    </a:cubicBezTo>
                    <a:cubicBezTo>
                      <a:pt x="567" y="349"/>
                      <a:pt x="459" y="331"/>
                      <a:pt x="370" y="278"/>
                    </a:cubicBezTo>
                    <a:lnTo>
                      <a:pt x="352" y="278"/>
                    </a:lnTo>
                    <a:cubicBezTo>
                      <a:pt x="244" y="224"/>
                      <a:pt x="173" y="135"/>
                      <a:pt x="119" y="27"/>
                    </a:cubicBezTo>
                    <a:cubicBezTo>
                      <a:pt x="107" y="9"/>
                      <a:pt x="88" y="1"/>
                      <a:pt x="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38"/>
              <p:cNvSpPr/>
              <p:nvPr/>
            </p:nvSpPr>
            <p:spPr>
              <a:xfrm>
                <a:off x="2109500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4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3" y="557"/>
                      <a:pt x="287" y="897"/>
                      <a:pt x="215" y="1237"/>
                    </a:cubicBezTo>
                    <a:cubicBezTo>
                      <a:pt x="215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5"/>
                    </a:cubicBezTo>
                    <a:cubicBezTo>
                      <a:pt x="484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38"/>
              <p:cNvSpPr/>
              <p:nvPr/>
            </p:nvSpPr>
            <p:spPr>
              <a:xfrm>
                <a:off x="2230750" y="89267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2"/>
                    </a:moveTo>
                    <a:lnTo>
                      <a:pt x="125" y="132"/>
                    </a:lnTo>
                    <a:cubicBezTo>
                      <a:pt x="340" y="150"/>
                      <a:pt x="394" y="472"/>
                      <a:pt x="430" y="776"/>
                    </a:cubicBezTo>
                    <a:cubicBezTo>
                      <a:pt x="268" y="597"/>
                      <a:pt x="161" y="364"/>
                      <a:pt x="125" y="132"/>
                    </a:cubicBezTo>
                    <a:close/>
                    <a:moveTo>
                      <a:pt x="126" y="0"/>
                    </a:moveTo>
                    <a:cubicBezTo>
                      <a:pt x="103" y="0"/>
                      <a:pt x="79" y="2"/>
                      <a:pt x="54" y="7"/>
                    </a:cubicBezTo>
                    <a:cubicBezTo>
                      <a:pt x="18" y="7"/>
                      <a:pt x="0" y="24"/>
                      <a:pt x="0" y="60"/>
                    </a:cubicBezTo>
                    <a:cubicBezTo>
                      <a:pt x="36" y="382"/>
                      <a:pt x="179" y="687"/>
                      <a:pt x="430" y="919"/>
                    </a:cubicBezTo>
                    <a:cubicBezTo>
                      <a:pt x="430" y="1045"/>
                      <a:pt x="430" y="1170"/>
                      <a:pt x="447" y="1241"/>
                    </a:cubicBezTo>
                    <a:cubicBezTo>
                      <a:pt x="447" y="1259"/>
                      <a:pt x="461" y="1268"/>
                      <a:pt x="477" y="1268"/>
                    </a:cubicBezTo>
                    <a:cubicBezTo>
                      <a:pt x="492" y="1268"/>
                      <a:pt x="510" y="1259"/>
                      <a:pt x="519" y="1241"/>
                    </a:cubicBezTo>
                    <a:cubicBezTo>
                      <a:pt x="519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514"/>
                      <a:pt x="489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38"/>
              <p:cNvSpPr/>
              <p:nvPr/>
            </p:nvSpPr>
            <p:spPr>
              <a:xfrm>
                <a:off x="2428925" y="1610525"/>
                <a:ext cx="54797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9" h="51911" extrusionOk="0">
                    <a:moveTo>
                      <a:pt x="9879" y="4721"/>
                    </a:moveTo>
                    <a:cubicBezTo>
                      <a:pt x="9879" y="4810"/>
                      <a:pt x="9843" y="4900"/>
                      <a:pt x="9843" y="4971"/>
                    </a:cubicBezTo>
                    <a:cubicBezTo>
                      <a:pt x="9557" y="5472"/>
                      <a:pt x="9431" y="6134"/>
                      <a:pt x="8984" y="6474"/>
                    </a:cubicBezTo>
                    <a:cubicBezTo>
                      <a:pt x="9038" y="5776"/>
                      <a:pt x="9467" y="5258"/>
                      <a:pt x="9879" y="4721"/>
                    </a:cubicBezTo>
                    <a:close/>
                    <a:moveTo>
                      <a:pt x="10201" y="6152"/>
                    </a:moveTo>
                    <a:lnTo>
                      <a:pt x="10201" y="6152"/>
                    </a:lnTo>
                    <a:cubicBezTo>
                      <a:pt x="10523" y="6582"/>
                      <a:pt x="10720" y="7101"/>
                      <a:pt x="10774" y="7638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8" y="9839"/>
                    </a:cubicBezTo>
                    <a:cubicBezTo>
                      <a:pt x="9575" y="10179"/>
                      <a:pt x="9413" y="10519"/>
                      <a:pt x="9235" y="10823"/>
                    </a:cubicBezTo>
                    <a:cubicBezTo>
                      <a:pt x="9342" y="10376"/>
                      <a:pt x="9503" y="9946"/>
                      <a:pt x="9700" y="9534"/>
                    </a:cubicBezTo>
                    <a:close/>
                    <a:moveTo>
                      <a:pt x="11758" y="11288"/>
                    </a:moveTo>
                    <a:lnTo>
                      <a:pt x="11758" y="11288"/>
                    </a:lnTo>
                    <a:cubicBezTo>
                      <a:pt x="11990" y="11449"/>
                      <a:pt x="12169" y="11646"/>
                      <a:pt x="12313" y="11879"/>
                    </a:cubicBezTo>
                    <a:cubicBezTo>
                      <a:pt x="12098" y="11718"/>
                      <a:pt x="11901" y="11521"/>
                      <a:pt x="11758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7" y="14581"/>
                      <a:pt x="11185" y="14939"/>
                      <a:pt x="11257" y="15350"/>
                    </a:cubicBezTo>
                    <a:cubicBezTo>
                      <a:pt x="10899" y="15154"/>
                      <a:pt x="10720" y="14778"/>
                      <a:pt x="10523" y="14420"/>
                    </a:cubicBezTo>
                    <a:close/>
                    <a:moveTo>
                      <a:pt x="12169" y="13418"/>
                    </a:moveTo>
                    <a:lnTo>
                      <a:pt x="12169" y="13418"/>
                    </a:lnTo>
                    <a:cubicBezTo>
                      <a:pt x="12277" y="13525"/>
                      <a:pt x="12384" y="13650"/>
                      <a:pt x="12491" y="13740"/>
                    </a:cubicBezTo>
                    <a:cubicBezTo>
                      <a:pt x="12814" y="14205"/>
                      <a:pt x="13171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3" y="16651"/>
                      <a:pt x="15418" y="16613"/>
                      <a:pt x="15390" y="16585"/>
                    </a:cubicBezTo>
                    <a:cubicBezTo>
                      <a:pt x="14943" y="16012"/>
                      <a:pt x="14299" y="15655"/>
                      <a:pt x="13816" y="15118"/>
                    </a:cubicBezTo>
                    <a:cubicBezTo>
                      <a:pt x="13511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65" y="14456"/>
                      <a:pt x="13869" y="14635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54" y="17732"/>
                      <a:pt x="17372" y="18034"/>
                      <a:pt x="17057" y="18034"/>
                    </a:cubicBezTo>
                    <a:cubicBezTo>
                      <a:pt x="16972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5" y="15816"/>
                      <a:pt x="12903" y="14831"/>
                      <a:pt x="12313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4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41" y="18894"/>
                    </a:moveTo>
                    <a:lnTo>
                      <a:pt x="8841" y="18894"/>
                    </a:lnTo>
                    <a:cubicBezTo>
                      <a:pt x="9020" y="19234"/>
                      <a:pt x="9181" y="19681"/>
                      <a:pt x="9073" y="20039"/>
                    </a:cubicBezTo>
                    <a:cubicBezTo>
                      <a:pt x="8912" y="19681"/>
                      <a:pt x="8823" y="19287"/>
                      <a:pt x="8841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36" y="20089"/>
                      <a:pt x="16747" y="20243"/>
                      <a:pt x="17010" y="20447"/>
                    </a:cubicBezTo>
                    <a:lnTo>
                      <a:pt x="17010" y="20447"/>
                    </a:lnTo>
                    <a:cubicBezTo>
                      <a:pt x="16860" y="20426"/>
                      <a:pt x="16725" y="20374"/>
                      <a:pt x="16589" y="20289"/>
                    </a:cubicBezTo>
                    <a:cubicBezTo>
                      <a:pt x="16500" y="20218"/>
                      <a:pt x="16393" y="20146"/>
                      <a:pt x="16285" y="20093"/>
                    </a:cubicBezTo>
                    <a:lnTo>
                      <a:pt x="16232" y="20093"/>
                    </a:lnTo>
                    <a:cubicBezTo>
                      <a:pt x="16196" y="20093"/>
                      <a:pt x="16178" y="20093"/>
                      <a:pt x="16160" y="20110"/>
                    </a:cubicBezTo>
                    <a:cubicBezTo>
                      <a:pt x="16142" y="20075"/>
                      <a:pt x="16142" y="20021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lnTo>
                      <a:pt x="15999" y="20164"/>
                    </a:lnTo>
                    <a:cubicBezTo>
                      <a:pt x="16017" y="20236"/>
                      <a:pt x="16035" y="20289"/>
                      <a:pt x="16053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5"/>
                    </a:cubicBezTo>
                    <a:cubicBezTo>
                      <a:pt x="16053" y="20629"/>
                      <a:pt x="16017" y="20504"/>
                      <a:pt x="15981" y="20361"/>
                    </a:cubicBezTo>
                    <a:lnTo>
                      <a:pt x="15981" y="20343"/>
                    </a:lnTo>
                    <a:cubicBezTo>
                      <a:pt x="15999" y="20343"/>
                      <a:pt x="15981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57" y="20486"/>
                    </a:moveTo>
                    <a:cubicBezTo>
                      <a:pt x="16410" y="20540"/>
                      <a:pt x="16446" y="20594"/>
                      <a:pt x="16500" y="20647"/>
                    </a:cubicBezTo>
                    <a:cubicBezTo>
                      <a:pt x="16536" y="20737"/>
                      <a:pt x="16554" y="20844"/>
                      <a:pt x="16554" y="20952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5" y="20647"/>
                      <a:pt x="16357" y="20576"/>
                      <a:pt x="16321" y="20504"/>
                    </a:cubicBezTo>
                    <a:lnTo>
                      <a:pt x="16339" y="20504"/>
                    </a:lnTo>
                    <a:cubicBezTo>
                      <a:pt x="16339" y="20504"/>
                      <a:pt x="16357" y="20504"/>
                      <a:pt x="16357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cubicBezTo>
                      <a:pt x="12277" y="15350"/>
                      <a:pt x="12474" y="16514"/>
                      <a:pt x="12384" y="17713"/>
                    </a:cubicBezTo>
                    <a:cubicBezTo>
                      <a:pt x="12384" y="17730"/>
                      <a:pt x="12398" y="17739"/>
                      <a:pt x="12411" y="17739"/>
                    </a:cubicBezTo>
                    <a:cubicBezTo>
                      <a:pt x="12424" y="17739"/>
                      <a:pt x="12438" y="17730"/>
                      <a:pt x="12438" y="17713"/>
                    </a:cubicBezTo>
                    <a:cubicBezTo>
                      <a:pt x="12545" y="16693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7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6" y="19090"/>
                    </a:cubicBezTo>
                    <a:cubicBezTo>
                      <a:pt x="12653" y="19753"/>
                      <a:pt x="12420" y="20379"/>
                      <a:pt x="12241" y="21005"/>
                    </a:cubicBezTo>
                    <a:cubicBezTo>
                      <a:pt x="12187" y="20164"/>
                      <a:pt x="11990" y="19287"/>
                      <a:pt x="11990" y="18464"/>
                    </a:cubicBezTo>
                    <a:cubicBezTo>
                      <a:pt x="12008" y="16979"/>
                      <a:pt x="12098" y="15494"/>
                      <a:pt x="12169" y="14008"/>
                    </a:cubicBezTo>
                    <a:close/>
                    <a:moveTo>
                      <a:pt x="16858" y="20558"/>
                    </a:moveTo>
                    <a:cubicBezTo>
                      <a:pt x="16952" y="20598"/>
                      <a:pt x="17056" y="20618"/>
                      <a:pt x="17162" y="20618"/>
                    </a:cubicBezTo>
                    <a:cubicBezTo>
                      <a:pt x="17198" y="20618"/>
                      <a:pt x="17234" y="20616"/>
                      <a:pt x="17269" y="20612"/>
                    </a:cubicBezTo>
                    <a:cubicBezTo>
                      <a:pt x="17287" y="20612"/>
                      <a:pt x="17323" y="20594"/>
                      <a:pt x="17323" y="20576"/>
                    </a:cubicBezTo>
                    <a:cubicBezTo>
                      <a:pt x="17484" y="20647"/>
                      <a:pt x="17681" y="20683"/>
                      <a:pt x="17860" y="20701"/>
                    </a:cubicBezTo>
                    <a:cubicBezTo>
                      <a:pt x="18021" y="20773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1" y="21202"/>
                    </a:cubicBezTo>
                    <a:cubicBezTo>
                      <a:pt x="19059" y="21363"/>
                      <a:pt x="18952" y="21793"/>
                      <a:pt x="18629" y="21793"/>
                    </a:cubicBezTo>
                    <a:cubicBezTo>
                      <a:pt x="18604" y="21796"/>
                      <a:pt x="18578" y="21798"/>
                      <a:pt x="18552" y="21798"/>
                    </a:cubicBezTo>
                    <a:cubicBezTo>
                      <a:pt x="18162" y="21798"/>
                      <a:pt x="17753" y="21438"/>
                      <a:pt x="17484" y="21220"/>
                    </a:cubicBezTo>
                    <a:cubicBezTo>
                      <a:pt x="17448" y="21202"/>
                      <a:pt x="17431" y="21166"/>
                      <a:pt x="17413" y="21148"/>
                    </a:cubicBezTo>
                    <a:cubicBezTo>
                      <a:pt x="17305" y="20969"/>
                      <a:pt x="17162" y="20808"/>
                      <a:pt x="16983" y="20719"/>
                    </a:cubicBezTo>
                    <a:lnTo>
                      <a:pt x="16912" y="20629"/>
                    </a:lnTo>
                    <a:cubicBezTo>
                      <a:pt x="16894" y="20612"/>
                      <a:pt x="16876" y="20594"/>
                      <a:pt x="16858" y="20558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5" y="14742"/>
                      <a:pt x="9181" y="15010"/>
                      <a:pt x="9145" y="15297"/>
                    </a:cubicBezTo>
                    <a:cubicBezTo>
                      <a:pt x="8930" y="15887"/>
                      <a:pt x="8662" y="16460"/>
                      <a:pt x="8358" y="16997"/>
                    </a:cubicBezTo>
                    <a:cubicBezTo>
                      <a:pt x="7696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6" y="20412"/>
                    </a:cubicBezTo>
                    <a:cubicBezTo>
                      <a:pt x="6240" y="20412"/>
                      <a:pt x="6253" y="20407"/>
                      <a:pt x="6264" y="20397"/>
                    </a:cubicBezTo>
                    <a:cubicBezTo>
                      <a:pt x="6962" y="19269"/>
                      <a:pt x="7731" y="18178"/>
                      <a:pt x="8447" y="17068"/>
                    </a:cubicBezTo>
                    <a:cubicBezTo>
                      <a:pt x="8680" y="16693"/>
                      <a:pt x="8877" y="16281"/>
                      <a:pt x="9038" y="15869"/>
                    </a:cubicBezTo>
                    <a:lnTo>
                      <a:pt x="9038" y="15869"/>
                    </a:lnTo>
                    <a:cubicBezTo>
                      <a:pt x="8984" y="16245"/>
                      <a:pt x="8912" y="16621"/>
                      <a:pt x="8841" y="16997"/>
                    </a:cubicBezTo>
                    <a:cubicBezTo>
                      <a:pt x="8089" y="19108"/>
                      <a:pt x="6640" y="21059"/>
                      <a:pt x="4510" y="21811"/>
                    </a:cubicBezTo>
                    <a:cubicBezTo>
                      <a:pt x="4510" y="21811"/>
                      <a:pt x="5190" y="20289"/>
                      <a:pt x="5280" y="20110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6" y="15583"/>
                      <a:pt x="9270" y="14456"/>
                    </a:cubicBezTo>
                    <a:close/>
                    <a:moveTo>
                      <a:pt x="13619" y="20790"/>
                    </a:moveTo>
                    <a:lnTo>
                      <a:pt x="13619" y="20844"/>
                    </a:lnTo>
                    <a:cubicBezTo>
                      <a:pt x="13494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9" y="20790"/>
                    </a:cubicBezTo>
                    <a:close/>
                    <a:moveTo>
                      <a:pt x="8215" y="21130"/>
                    </a:move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32" y="21435"/>
                      <a:pt x="8215" y="21130"/>
                    </a:cubicBezTo>
                    <a:close/>
                    <a:moveTo>
                      <a:pt x="15856" y="20808"/>
                    </a:moveTo>
                    <a:cubicBezTo>
                      <a:pt x="15856" y="20934"/>
                      <a:pt x="15874" y="21059"/>
                      <a:pt x="15892" y="21184"/>
                    </a:cubicBezTo>
                    <a:cubicBezTo>
                      <a:pt x="15892" y="21224"/>
                      <a:pt x="15922" y="21245"/>
                      <a:pt x="15952" y="21245"/>
                    </a:cubicBezTo>
                    <a:cubicBezTo>
                      <a:pt x="15962" y="21245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27" y="21685"/>
                      <a:pt x="15909" y="21900"/>
                    </a:cubicBezTo>
                    <a:cubicBezTo>
                      <a:pt x="15730" y="22079"/>
                      <a:pt x="15605" y="22294"/>
                      <a:pt x="15534" y="22526"/>
                    </a:cubicBezTo>
                    <a:cubicBezTo>
                      <a:pt x="15408" y="21972"/>
                      <a:pt x="15641" y="21363"/>
                      <a:pt x="15856" y="20808"/>
                    </a:cubicBezTo>
                    <a:close/>
                    <a:moveTo>
                      <a:pt x="16697" y="20808"/>
                    </a:moveTo>
                    <a:cubicBezTo>
                      <a:pt x="16768" y="20862"/>
                      <a:pt x="16840" y="20916"/>
                      <a:pt x="16912" y="20969"/>
                    </a:cubicBezTo>
                    <a:cubicBezTo>
                      <a:pt x="17055" y="21113"/>
                      <a:pt x="17234" y="21256"/>
                      <a:pt x="17395" y="21381"/>
                    </a:cubicBezTo>
                    <a:cubicBezTo>
                      <a:pt x="17466" y="21506"/>
                      <a:pt x="17502" y="21614"/>
                      <a:pt x="17538" y="21685"/>
                    </a:cubicBezTo>
                    <a:cubicBezTo>
                      <a:pt x="17735" y="22025"/>
                      <a:pt x="17860" y="22401"/>
                      <a:pt x="17896" y="22795"/>
                    </a:cubicBezTo>
                    <a:lnTo>
                      <a:pt x="17914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804" y="21793"/>
                      <a:pt x="16733" y="21685"/>
                      <a:pt x="16679" y="21560"/>
                    </a:cubicBezTo>
                    <a:cubicBezTo>
                      <a:pt x="16643" y="21417"/>
                      <a:pt x="16589" y="21274"/>
                      <a:pt x="16536" y="21148"/>
                    </a:cubicBezTo>
                    <a:lnTo>
                      <a:pt x="16536" y="21148"/>
                    </a:lnTo>
                    <a:lnTo>
                      <a:pt x="16572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7" y="21178"/>
                      <a:pt x="16697" y="21130"/>
                    </a:cubicBezTo>
                    <a:cubicBezTo>
                      <a:pt x="16715" y="21023"/>
                      <a:pt x="16715" y="20916"/>
                      <a:pt x="16697" y="20808"/>
                    </a:cubicBezTo>
                    <a:close/>
                    <a:moveTo>
                      <a:pt x="16321" y="21113"/>
                    </a:moveTo>
                    <a:cubicBezTo>
                      <a:pt x="16375" y="21327"/>
                      <a:pt x="16464" y="21506"/>
                      <a:pt x="16554" y="21685"/>
                    </a:cubicBezTo>
                    <a:cubicBezTo>
                      <a:pt x="16625" y="22097"/>
                      <a:pt x="16572" y="22508"/>
                      <a:pt x="16375" y="22866"/>
                    </a:cubicBezTo>
                    <a:cubicBezTo>
                      <a:pt x="16300" y="22995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3" y="22902"/>
                    </a:cubicBezTo>
                    <a:cubicBezTo>
                      <a:pt x="16053" y="22634"/>
                      <a:pt x="16070" y="22383"/>
                      <a:pt x="16088" y="22115"/>
                    </a:cubicBezTo>
                    <a:cubicBezTo>
                      <a:pt x="16106" y="21811"/>
                      <a:pt x="16142" y="21488"/>
                      <a:pt x="16178" y="21184"/>
                    </a:cubicBezTo>
                    <a:lnTo>
                      <a:pt x="16196" y="21202"/>
                    </a:lnTo>
                    <a:cubicBezTo>
                      <a:pt x="16206" y="21212"/>
                      <a:pt x="16220" y="21216"/>
                      <a:pt x="16235" y="21216"/>
                    </a:cubicBezTo>
                    <a:cubicBezTo>
                      <a:pt x="16275" y="21216"/>
                      <a:pt x="16321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34" y="22652"/>
                    </a:moveTo>
                    <a:lnTo>
                      <a:pt x="7534" y="22669"/>
                    </a:lnTo>
                    <a:lnTo>
                      <a:pt x="7517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62" y="23081"/>
                      <a:pt x="7230" y="22831"/>
                      <a:pt x="7534" y="22652"/>
                    </a:cubicBezTo>
                    <a:close/>
                    <a:moveTo>
                      <a:pt x="7177" y="24352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30" y="24763"/>
                    </a:lnTo>
                    <a:cubicBezTo>
                      <a:pt x="7194" y="24674"/>
                      <a:pt x="7159" y="24566"/>
                      <a:pt x="7141" y="24477"/>
                    </a:cubicBezTo>
                    <a:lnTo>
                      <a:pt x="7177" y="24352"/>
                    </a:lnTo>
                    <a:close/>
                    <a:moveTo>
                      <a:pt x="6121" y="24924"/>
                    </a:moveTo>
                    <a:cubicBezTo>
                      <a:pt x="6103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2" y="25228"/>
                      <a:pt x="5119" y="25390"/>
                      <a:pt x="4635" y="25533"/>
                    </a:cubicBezTo>
                    <a:cubicBezTo>
                      <a:pt x="5065" y="25211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6" y="25175"/>
                      <a:pt x="11561" y="25497"/>
                      <a:pt x="11382" y="25765"/>
                    </a:cubicBezTo>
                    <a:cubicBezTo>
                      <a:pt x="11400" y="25586"/>
                      <a:pt x="11454" y="25407"/>
                      <a:pt x="11525" y="25246"/>
                    </a:cubicBezTo>
                    <a:cubicBezTo>
                      <a:pt x="11579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1"/>
                      <a:pt x="8859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6" y="26482"/>
                      <a:pt x="8686" y="26475"/>
                      <a:pt x="8626" y="26463"/>
                    </a:cubicBezTo>
                    <a:cubicBezTo>
                      <a:pt x="8429" y="26410"/>
                      <a:pt x="8268" y="26320"/>
                      <a:pt x="8125" y="26195"/>
                    </a:cubicBezTo>
                    <a:cubicBezTo>
                      <a:pt x="8018" y="26105"/>
                      <a:pt x="7910" y="25998"/>
                      <a:pt x="7821" y="25891"/>
                    </a:cubicBezTo>
                    <a:cubicBezTo>
                      <a:pt x="7749" y="25712"/>
                      <a:pt x="7660" y="25551"/>
                      <a:pt x="7552" y="25390"/>
                    </a:cubicBezTo>
                    <a:cubicBezTo>
                      <a:pt x="7517" y="25228"/>
                      <a:pt x="7499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6" y="25032"/>
                      <a:pt x="6640" y="25103"/>
                      <a:pt x="6622" y="25175"/>
                    </a:cubicBezTo>
                    <a:cubicBezTo>
                      <a:pt x="6318" y="25443"/>
                      <a:pt x="6067" y="25783"/>
                      <a:pt x="5906" y="26159"/>
                    </a:cubicBezTo>
                    <a:cubicBezTo>
                      <a:pt x="5530" y="26606"/>
                      <a:pt x="5065" y="26964"/>
                      <a:pt x="4457" y="27000"/>
                    </a:cubicBezTo>
                    <a:cubicBezTo>
                      <a:pt x="4725" y="26571"/>
                      <a:pt x="5065" y="26177"/>
                      <a:pt x="5441" y="25837"/>
                    </a:cubicBezTo>
                    <a:cubicBezTo>
                      <a:pt x="5673" y="25640"/>
                      <a:pt x="5906" y="25479"/>
                      <a:pt x="6139" y="25300"/>
                    </a:cubicBezTo>
                    <a:lnTo>
                      <a:pt x="6461" y="25175"/>
                    </a:lnTo>
                    <a:cubicBezTo>
                      <a:pt x="6497" y="25157"/>
                      <a:pt x="6497" y="25067"/>
                      <a:pt x="6461" y="25067"/>
                    </a:cubicBezTo>
                    <a:cubicBezTo>
                      <a:pt x="6514" y="25032"/>
                      <a:pt x="6568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7" y="26785"/>
                      <a:pt x="13243" y="26553"/>
                      <a:pt x="13261" y="26320"/>
                    </a:cubicBezTo>
                    <a:close/>
                    <a:moveTo>
                      <a:pt x="10004" y="8765"/>
                    </a:moveTo>
                    <a:cubicBezTo>
                      <a:pt x="10451" y="10554"/>
                      <a:pt x="11436" y="12290"/>
                      <a:pt x="12098" y="13937"/>
                    </a:cubicBezTo>
                    <a:cubicBezTo>
                      <a:pt x="12093" y="13931"/>
                      <a:pt x="12087" y="13929"/>
                      <a:pt x="12082" y="13929"/>
                    </a:cubicBezTo>
                    <a:cubicBezTo>
                      <a:pt x="12071" y="13929"/>
                      <a:pt x="12062" y="13942"/>
                      <a:pt x="12062" y="13955"/>
                    </a:cubicBezTo>
                    <a:cubicBezTo>
                      <a:pt x="11811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55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62" y="21685"/>
                      <a:pt x="12008" y="21882"/>
                      <a:pt x="11990" y="22061"/>
                    </a:cubicBezTo>
                    <a:cubicBezTo>
                      <a:pt x="11979" y="22127"/>
                      <a:pt x="12030" y="22173"/>
                      <a:pt x="12078" y="22173"/>
                    </a:cubicBezTo>
                    <a:cubicBezTo>
                      <a:pt x="12108" y="22173"/>
                      <a:pt x="12138" y="22156"/>
                      <a:pt x="12151" y="22115"/>
                    </a:cubicBezTo>
                    <a:cubicBezTo>
                      <a:pt x="12187" y="21972"/>
                      <a:pt x="12205" y="21828"/>
                      <a:pt x="12205" y="21685"/>
                    </a:cubicBezTo>
                    <a:cubicBezTo>
                      <a:pt x="12277" y="21399"/>
                      <a:pt x="12348" y="21113"/>
                      <a:pt x="12438" y="20844"/>
                    </a:cubicBezTo>
                    <a:cubicBezTo>
                      <a:pt x="12635" y="20128"/>
                      <a:pt x="12885" y="19448"/>
                      <a:pt x="13046" y="18733"/>
                    </a:cubicBezTo>
                    <a:cubicBezTo>
                      <a:pt x="13154" y="18088"/>
                      <a:pt x="13154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01" y="20433"/>
                    </a:cubicBezTo>
                    <a:cubicBezTo>
                      <a:pt x="13440" y="20701"/>
                      <a:pt x="13297" y="20987"/>
                      <a:pt x="13189" y="21292"/>
                    </a:cubicBezTo>
                    <a:cubicBezTo>
                      <a:pt x="13046" y="21560"/>
                      <a:pt x="12993" y="21882"/>
                      <a:pt x="13046" y="22204"/>
                    </a:cubicBezTo>
                    <a:cubicBezTo>
                      <a:pt x="13065" y="22243"/>
                      <a:pt x="13100" y="22260"/>
                      <a:pt x="13133" y="22260"/>
                    </a:cubicBezTo>
                    <a:cubicBezTo>
                      <a:pt x="13162" y="22260"/>
                      <a:pt x="13191" y="22247"/>
                      <a:pt x="13207" y="22222"/>
                    </a:cubicBezTo>
                    <a:cubicBezTo>
                      <a:pt x="13404" y="21954"/>
                      <a:pt x="13547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6" y="26767"/>
                    </a:cubicBezTo>
                    <a:cubicBezTo>
                      <a:pt x="12456" y="26751"/>
                      <a:pt x="12438" y="26743"/>
                      <a:pt x="12418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20" y="27143"/>
                      <a:pt x="12438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99" y="17480"/>
                      <a:pt x="10881" y="17462"/>
                      <a:pt x="10881" y="17462"/>
                    </a:cubicBezTo>
                    <a:cubicBezTo>
                      <a:pt x="10756" y="16585"/>
                      <a:pt x="10612" y="15708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4"/>
                    </a:cubicBezTo>
                    <a:cubicBezTo>
                      <a:pt x="11400" y="14921"/>
                      <a:pt x="10988" y="14420"/>
                      <a:pt x="10434" y="14277"/>
                    </a:cubicBezTo>
                    <a:cubicBezTo>
                      <a:pt x="10344" y="13561"/>
                      <a:pt x="10255" y="12845"/>
                      <a:pt x="10183" y="12111"/>
                    </a:cubicBezTo>
                    <a:cubicBezTo>
                      <a:pt x="10058" y="11002"/>
                      <a:pt x="10004" y="9874"/>
                      <a:pt x="10004" y="8765"/>
                    </a:cubicBezTo>
                    <a:close/>
                    <a:moveTo>
                      <a:pt x="13995" y="22473"/>
                    </a:moveTo>
                    <a:cubicBezTo>
                      <a:pt x="14478" y="24155"/>
                      <a:pt x="14675" y="25891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9"/>
                      <a:pt x="13869" y="25658"/>
                      <a:pt x="13869" y="25050"/>
                    </a:cubicBezTo>
                    <a:cubicBezTo>
                      <a:pt x="13851" y="24298"/>
                      <a:pt x="13887" y="23546"/>
                      <a:pt x="13959" y="22813"/>
                    </a:cubicBezTo>
                    <a:cubicBezTo>
                      <a:pt x="14066" y="23600"/>
                      <a:pt x="14138" y="24405"/>
                      <a:pt x="14156" y="25211"/>
                    </a:cubicBezTo>
                    <a:cubicBezTo>
                      <a:pt x="14156" y="25237"/>
                      <a:pt x="14183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1"/>
                    </a:cubicBezTo>
                    <a:cubicBezTo>
                      <a:pt x="14281" y="24298"/>
                      <a:pt x="14174" y="23403"/>
                      <a:pt x="13995" y="22526"/>
                    </a:cubicBezTo>
                    <a:cubicBezTo>
                      <a:pt x="13995" y="22526"/>
                      <a:pt x="13995" y="22526"/>
                      <a:pt x="13995" y="22508"/>
                    </a:cubicBezTo>
                    <a:lnTo>
                      <a:pt x="13995" y="22473"/>
                    </a:lnTo>
                    <a:close/>
                    <a:moveTo>
                      <a:pt x="7159" y="25175"/>
                    </a:moveTo>
                    <a:lnTo>
                      <a:pt x="7159" y="25175"/>
                    </a:lnTo>
                    <a:cubicBezTo>
                      <a:pt x="7230" y="25246"/>
                      <a:pt x="7302" y="25318"/>
                      <a:pt x="7356" y="25407"/>
                    </a:cubicBezTo>
                    <a:lnTo>
                      <a:pt x="7356" y="25425"/>
                    </a:lnTo>
                    <a:cubicBezTo>
                      <a:pt x="7427" y="25694"/>
                      <a:pt x="7570" y="25944"/>
                      <a:pt x="7785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3" y="27464"/>
                      <a:pt x="8138" y="27951"/>
                      <a:pt x="7886" y="27951"/>
                    </a:cubicBezTo>
                    <a:cubicBezTo>
                      <a:pt x="7847" y="27951"/>
                      <a:pt x="7802" y="27939"/>
                      <a:pt x="7749" y="27913"/>
                    </a:cubicBezTo>
                    <a:cubicBezTo>
                      <a:pt x="7409" y="27734"/>
                      <a:pt x="7159" y="27412"/>
                      <a:pt x="7033" y="27036"/>
                    </a:cubicBezTo>
                    <a:cubicBezTo>
                      <a:pt x="6962" y="26875"/>
                      <a:pt x="6926" y="26696"/>
                      <a:pt x="6926" y="26535"/>
                    </a:cubicBezTo>
                    <a:cubicBezTo>
                      <a:pt x="6980" y="26266"/>
                      <a:pt x="6998" y="25980"/>
                      <a:pt x="6998" y="25712"/>
                    </a:cubicBezTo>
                    <a:cubicBezTo>
                      <a:pt x="7016" y="25658"/>
                      <a:pt x="7033" y="25622"/>
                      <a:pt x="7051" y="25568"/>
                    </a:cubicBezTo>
                    <a:cubicBezTo>
                      <a:pt x="7069" y="25712"/>
                      <a:pt x="7123" y="25837"/>
                      <a:pt x="7177" y="25962"/>
                    </a:cubicBezTo>
                    <a:cubicBezTo>
                      <a:pt x="7191" y="25983"/>
                      <a:pt x="7213" y="25993"/>
                      <a:pt x="7235" y="25993"/>
                    </a:cubicBezTo>
                    <a:cubicBezTo>
                      <a:pt x="7269" y="25993"/>
                      <a:pt x="7302" y="25970"/>
                      <a:pt x="7302" y="25926"/>
                    </a:cubicBezTo>
                    <a:cubicBezTo>
                      <a:pt x="7266" y="25676"/>
                      <a:pt x="7230" y="25425"/>
                      <a:pt x="7159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4" y="25727"/>
                      <a:pt x="6618" y="25727"/>
                    </a:cubicBezTo>
                    <a:cubicBezTo>
                      <a:pt x="6643" y="25727"/>
                      <a:pt x="6670" y="25717"/>
                      <a:pt x="6693" y="25694"/>
                    </a:cubicBezTo>
                    <a:lnTo>
                      <a:pt x="6747" y="25640"/>
                    </a:lnTo>
                    <a:lnTo>
                      <a:pt x="6747" y="25640"/>
                    </a:lnTo>
                    <a:cubicBezTo>
                      <a:pt x="6729" y="25712"/>
                      <a:pt x="6729" y="25765"/>
                      <a:pt x="6747" y="25837"/>
                    </a:cubicBezTo>
                    <a:cubicBezTo>
                      <a:pt x="6747" y="25855"/>
                      <a:pt x="6747" y="25891"/>
                      <a:pt x="6765" y="25908"/>
                    </a:cubicBezTo>
                    <a:cubicBezTo>
                      <a:pt x="6747" y="26123"/>
                      <a:pt x="6747" y="26356"/>
                      <a:pt x="6765" y="26589"/>
                    </a:cubicBezTo>
                    <a:cubicBezTo>
                      <a:pt x="6640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9" y="27286"/>
                    </a:cubicBezTo>
                    <a:cubicBezTo>
                      <a:pt x="5799" y="26929"/>
                      <a:pt x="5888" y="26571"/>
                      <a:pt x="6049" y="26266"/>
                    </a:cubicBezTo>
                    <a:cubicBezTo>
                      <a:pt x="6157" y="25998"/>
                      <a:pt x="6336" y="25747"/>
                      <a:pt x="6532" y="25515"/>
                    </a:cubicBezTo>
                    <a:close/>
                    <a:moveTo>
                      <a:pt x="13601" y="29881"/>
                    </a:moveTo>
                    <a:cubicBezTo>
                      <a:pt x="13869" y="29953"/>
                      <a:pt x="14120" y="30132"/>
                      <a:pt x="14299" y="30346"/>
                    </a:cubicBezTo>
                    <a:cubicBezTo>
                      <a:pt x="14013" y="30275"/>
                      <a:pt x="13834" y="30042"/>
                      <a:pt x="13601" y="29881"/>
                    </a:cubicBezTo>
                    <a:close/>
                    <a:moveTo>
                      <a:pt x="12474" y="31205"/>
                    </a:moveTo>
                    <a:cubicBezTo>
                      <a:pt x="12491" y="31331"/>
                      <a:pt x="12491" y="31474"/>
                      <a:pt x="12509" y="31599"/>
                    </a:cubicBezTo>
                    <a:lnTo>
                      <a:pt x="12509" y="31617"/>
                    </a:lnTo>
                    <a:cubicBezTo>
                      <a:pt x="12438" y="31778"/>
                      <a:pt x="12366" y="31939"/>
                      <a:pt x="12241" y="32064"/>
                    </a:cubicBezTo>
                    <a:cubicBezTo>
                      <a:pt x="12241" y="31760"/>
                      <a:pt x="12313" y="31474"/>
                      <a:pt x="12474" y="31205"/>
                    </a:cubicBezTo>
                    <a:close/>
                    <a:moveTo>
                      <a:pt x="14514" y="32512"/>
                    </a:moveTo>
                    <a:cubicBezTo>
                      <a:pt x="14603" y="32780"/>
                      <a:pt x="14639" y="33049"/>
                      <a:pt x="14603" y="33317"/>
                    </a:cubicBezTo>
                    <a:cubicBezTo>
                      <a:pt x="14478" y="33067"/>
                      <a:pt x="14460" y="32798"/>
                      <a:pt x="14514" y="32530"/>
                    </a:cubicBezTo>
                    <a:lnTo>
                      <a:pt x="14514" y="32512"/>
                    </a:lnTo>
                    <a:close/>
                    <a:moveTo>
                      <a:pt x="12939" y="33621"/>
                    </a:moveTo>
                    <a:lnTo>
                      <a:pt x="12939" y="33621"/>
                    </a:ln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100" y="34301"/>
                      <a:pt x="12993" y="33961"/>
                      <a:pt x="12939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208" y="35089"/>
                      <a:pt x="5351" y="35124"/>
                    </a:cubicBezTo>
                    <a:cubicBezTo>
                      <a:pt x="5244" y="35196"/>
                      <a:pt x="5154" y="35268"/>
                      <a:pt x="5047" y="35339"/>
                    </a:cubicBezTo>
                    <a:lnTo>
                      <a:pt x="4940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64" y="35178"/>
                      <a:pt x="4618" y="35160"/>
                      <a:pt x="4653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lnTo>
                      <a:pt x="6514" y="34695"/>
                    </a:lnTo>
                    <a:cubicBezTo>
                      <a:pt x="6550" y="34999"/>
                      <a:pt x="6443" y="35321"/>
                      <a:pt x="6246" y="35554"/>
                    </a:cubicBezTo>
                    <a:cubicBezTo>
                      <a:pt x="6157" y="35232"/>
                      <a:pt x="6353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6" y="35339"/>
                      <a:pt x="8662" y="35411"/>
                      <a:pt x="8608" y="35464"/>
                    </a:cubicBezTo>
                    <a:cubicBezTo>
                      <a:pt x="8555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62" y="35232"/>
                      <a:pt x="8698" y="35196"/>
                      <a:pt x="8751" y="35160"/>
                    </a:cubicBezTo>
                    <a:close/>
                    <a:moveTo>
                      <a:pt x="913" y="34319"/>
                    </a:moveTo>
                    <a:cubicBezTo>
                      <a:pt x="1898" y="34373"/>
                      <a:pt x="2631" y="35160"/>
                      <a:pt x="3150" y="35966"/>
                    </a:cubicBezTo>
                    <a:lnTo>
                      <a:pt x="3061" y="35948"/>
                    </a:lnTo>
                    <a:cubicBezTo>
                      <a:pt x="2667" y="35608"/>
                      <a:pt x="2166" y="35429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7"/>
                      <a:pt x="15838" y="36377"/>
                    </a:cubicBezTo>
                    <a:lnTo>
                      <a:pt x="15838" y="36377"/>
                    </a:lnTo>
                    <a:cubicBezTo>
                      <a:pt x="15838" y="36239"/>
                      <a:pt x="15839" y="36085"/>
                      <a:pt x="15856" y="35948"/>
                    </a:cubicBezTo>
                    <a:cubicBezTo>
                      <a:pt x="15892" y="35822"/>
                      <a:pt x="15927" y="35697"/>
                      <a:pt x="15963" y="35572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8" y="36145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0" y="36381"/>
                    </a:cubicBezTo>
                    <a:cubicBezTo>
                      <a:pt x="1056" y="36381"/>
                      <a:pt x="493" y="36245"/>
                      <a:pt x="233" y="35840"/>
                    </a:cubicBezTo>
                    <a:cubicBezTo>
                      <a:pt x="121" y="35672"/>
                      <a:pt x="1044" y="35613"/>
                      <a:pt x="1508" y="35613"/>
                    </a:cubicBezTo>
                    <a:cubicBezTo>
                      <a:pt x="1635" y="35613"/>
                      <a:pt x="1727" y="35618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3473" y="36401"/>
                    </a:moveTo>
                    <a:cubicBezTo>
                      <a:pt x="3477" y="36417"/>
                      <a:pt x="3492" y="36431"/>
                      <a:pt x="3508" y="36431"/>
                    </a:cubicBezTo>
                    <a:lnTo>
                      <a:pt x="3508" y="36467"/>
                    </a:lnTo>
                    <a:cubicBezTo>
                      <a:pt x="3383" y="36502"/>
                      <a:pt x="3240" y="36538"/>
                      <a:pt x="3114" y="36574"/>
                    </a:cubicBezTo>
                    <a:cubicBezTo>
                      <a:pt x="3217" y="36505"/>
                      <a:pt x="3337" y="36453"/>
                      <a:pt x="3473" y="36401"/>
                    </a:cubicBezTo>
                    <a:close/>
                    <a:moveTo>
                      <a:pt x="12742" y="36073"/>
                    </a:moveTo>
                    <a:lnTo>
                      <a:pt x="12742" y="36073"/>
                    </a:lnTo>
                    <a:cubicBezTo>
                      <a:pt x="12724" y="36431"/>
                      <a:pt x="12599" y="36771"/>
                      <a:pt x="12366" y="37057"/>
                    </a:cubicBezTo>
                    <a:cubicBezTo>
                      <a:pt x="12384" y="36842"/>
                      <a:pt x="12438" y="36628"/>
                      <a:pt x="12527" y="36431"/>
                    </a:cubicBezTo>
                    <a:cubicBezTo>
                      <a:pt x="12581" y="36306"/>
                      <a:pt x="12653" y="36198"/>
                      <a:pt x="12742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8" y="37487"/>
                    </a:cubicBezTo>
                    <a:cubicBezTo>
                      <a:pt x="10899" y="37200"/>
                      <a:pt x="10666" y="36932"/>
                      <a:pt x="10398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1" y="32476"/>
                      <a:pt x="9897" y="32333"/>
                      <a:pt x="9950" y="32208"/>
                    </a:cubicBezTo>
                    <a:lnTo>
                      <a:pt x="9950" y="32208"/>
                    </a:lnTo>
                    <a:cubicBezTo>
                      <a:pt x="9718" y="33478"/>
                      <a:pt x="9843" y="34802"/>
                      <a:pt x="10344" y="35983"/>
                    </a:cubicBezTo>
                    <a:cubicBezTo>
                      <a:pt x="10350" y="36000"/>
                      <a:pt x="10359" y="36007"/>
                      <a:pt x="10369" y="36007"/>
                    </a:cubicBezTo>
                    <a:cubicBezTo>
                      <a:pt x="10391" y="36007"/>
                      <a:pt x="10416" y="35978"/>
                      <a:pt x="10416" y="35966"/>
                    </a:cubicBezTo>
                    <a:cubicBezTo>
                      <a:pt x="10219" y="35232"/>
                      <a:pt x="10076" y="34462"/>
                      <a:pt x="10004" y="33693"/>
                    </a:cubicBezTo>
                    <a:cubicBezTo>
                      <a:pt x="9968" y="33067"/>
                      <a:pt x="10076" y="32458"/>
                      <a:pt x="10094" y="31832"/>
                    </a:cubicBezTo>
                    <a:cubicBezTo>
                      <a:pt x="10183" y="31653"/>
                      <a:pt x="10255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1" y="36341"/>
                    </a:lnTo>
                    <a:lnTo>
                      <a:pt x="3061" y="36341"/>
                    </a:lnTo>
                    <a:cubicBezTo>
                      <a:pt x="2900" y="36449"/>
                      <a:pt x="2774" y="36574"/>
                      <a:pt x="2667" y="36735"/>
                    </a:cubicBezTo>
                    <a:cubicBezTo>
                      <a:pt x="2649" y="36789"/>
                      <a:pt x="2685" y="36860"/>
                      <a:pt x="2739" y="36878"/>
                    </a:cubicBezTo>
                    <a:cubicBezTo>
                      <a:pt x="2685" y="36932"/>
                      <a:pt x="2631" y="36986"/>
                      <a:pt x="2560" y="37039"/>
                    </a:cubicBezTo>
                    <a:lnTo>
                      <a:pt x="2452" y="37129"/>
                    </a:lnTo>
                    <a:cubicBezTo>
                      <a:pt x="2220" y="37290"/>
                      <a:pt x="1969" y="37433"/>
                      <a:pt x="1701" y="37558"/>
                    </a:cubicBezTo>
                    <a:lnTo>
                      <a:pt x="1719" y="37558"/>
                    </a:lnTo>
                    <a:cubicBezTo>
                      <a:pt x="1490" y="37679"/>
                      <a:pt x="1242" y="37739"/>
                      <a:pt x="996" y="37739"/>
                    </a:cubicBezTo>
                    <a:cubicBezTo>
                      <a:pt x="914" y="37739"/>
                      <a:pt x="833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8" y="37737"/>
                    </a:cubicBezTo>
                    <a:cubicBezTo>
                      <a:pt x="4278" y="37988"/>
                      <a:pt x="4260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7"/>
                      <a:pt x="4170" y="38793"/>
                      <a:pt x="4170" y="38847"/>
                    </a:cubicBezTo>
                    <a:cubicBezTo>
                      <a:pt x="4170" y="38847"/>
                      <a:pt x="4170" y="38829"/>
                      <a:pt x="4152" y="38829"/>
                    </a:cubicBezTo>
                    <a:cubicBezTo>
                      <a:pt x="4117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7" y="37057"/>
                      <a:pt x="3741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488" y="38202"/>
                      <a:pt x="2345" y="38417"/>
                      <a:pt x="2148" y="38596"/>
                    </a:cubicBezTo>
                    <a:cubicBezTo>
                      <a:pt x="2104" y="38640"/>
                      <a:pt x="1618" y="38911"/>
                      <a:pt x="1461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1" y="37379"/>
                      <a:pt x="3114" y="36825"/>
                    </a:cubicBezTo>
                    <a:close/>
                    <a:moveTo>
                      <a:pt x="12921" y="38328"/>
                    </a:moveTo>
                    <a:cubicBezTo>
                      <a:pt x="12939" y="38381"/>
                      <a:pt x="12957" y="38435"/>
                      <a:pt x="12975" y="38489"/>
                    </a:cubicBezTo>
                    <a:cubicBezTo>
                      <a:pt x="13028" y="38668"/>
                      <a:pt x="13082" y="38865"/>
                      <a:pt x="13118" y="39061"/>
                    </a:cubicBezTo>
                    <a:cubicBezTo>
                      <a:pt x="12975" y="39008"/>
                      <a:pt x="12921" y="38865"/>
                      <a:pt x="12903" y="38704"/>
                    </a:cubicBezTo>
                    <a:cubicBezTo>
                      <a:pt x="12903" y="38578"/>
                      <a:pt x="12921" y="38453"/>
                      <a:pt x="12921" y="38328"/>
                    </a:cubicBezTo>
                    <a:close/>
                    <a:moveTo>
                      <a:pt x="3651" y="36628"/>
                    </a:moveTo>
                    <a:cubicBezTo>
                      <a:pt x="3669" y="37469"/>
                      <a:pt x="3723" y="38292"/>
                      <a:pt x="3580" y="39115"/>
                    </a:cubicBezTo>
                    <a:cubicBezTo>
                      <a:pt x="3580" y="39131"/>
                      <a:pt x="3401" y="39816"/>
                      <a:pt x="3275" y="39816"/>
                    </a:cubicBezTo>
                    <a:cubicBezTo>
                      <a:pt x="3263" y="39816"/>
                      <a:pt x="3251" y="39809"/>
                      <a:pt x="3240" y="39795"/>
                    </a:cubicBezTo>
                    <a:cubicBezTo>
                      <a:pt x="3061" y="39527"/>
                      <a:pt x="2935" y="39258"/>
                      <a:pt x="2828" y="38954"/>
                    </a:cubicBezTo>
                    <a:cubicBezTo>
                      <a:pt x="2667" y="38417"/>
                      <a:pt x="2864" y="37934"/>
                      <a:pt x="3114" y="37469"/>
                    </a:cubicBezTo>
                    <a:cubicBezTo>
                      <a:pt x="3122" y="37476"/>
                      <a:pt x="3132" y="37480"/>
                      <a:pt x="3145" y="37480"/>
                    </a:cubicBezTo>
                    <a:cubicBezTo>
                      <a:pt x="3162" y="37480"/>
                      <a:pt x="3183" y="37472"/>
                      <a:pt x="3204" y="37451"/>
                    </a:cubicBezTo>
                    <a:cubicBezTo>
                      <a:pt x="3401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8" y="38668"/>
                    </a:moveTo>
                    <a:lnTo>
                      <a:pt x="8018" y="38668"/>
                    </a:lnTo>
                    <a:cubicBezTo>
                      <a:pt x="7749" y="39097"/>
                      <a:pt x="7588" y="39562"/>
                      <a:pt x="7570" y="40064"/>
                    </a:cubicBezTo>
                    <a:lnTo>
                      <a:pt x="7517" y="40064"/>
                    </a:lnTo>
                    <a:cubicBezTo>
                      <a:pt x="7463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9" y="40640"/>
                    </a:cubicBezTo>
                    <a:cubicBezTo>
                      <a:pt x="6920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5"/>
                      <a:pt x="7678" y="38900"/>
                      <a:pt x="8018" y="38668"/>
                    </a:cubicBezTo>
                    <a:close/>
                    <a:moveTo>
                      <a:pt x="8769" y="38095"/>
                    </a:moveTo>
                    <a:lnTo>
                      <a:pt x="8805" y="38220"/>
                    </a:lnTo>
                    <a:cubicBezTo>
                      <a:pt x="8787" y="38256"/>
                      <a:pt x="8805" y="38274"/>
                      <a:pt x="8823" y="38292"/>
                    </a:cubicBezTo>
                    <a:cubicBezTo>
                      <a:pt x="8322" y="39026"/>
                      <a:pt x="9002" y="39920"/>
                      <a:pt x="9235" y="40708"/>
                    </a:cubicBezTo>
                    <a:cubicBezTo>
                      <a:pt x="9217" y="40708"/>
                      <a:pt x="9217" y="40726"/>
                      <a:pt x="9217" y="40726"/>
                    </a:cubicBezTo>
                    <a:cubicBezTo>
                      <a:pt x="9198" y="40784"/>
                      <a:pt x="9169" y="40809"/>
                      <a:pt x="9132" y="40809"/>
                    </a:cubicBezTo>
                    <a:cubicBezTo>
                      <a:pt x="8919" y="40809"/>
                      <a:pt x="8460" y="39979"/>
                      <a:pt x="8429" y="39902"/>
                    </a:cubicBezTo>
                    <a:cubicBezTo>
                      <a:pt x="8322" y="39580"/>
                      <a:pt x="8322" y="39240"/>
                      <a:pt x="8429" y="38918"/>
                    </a:cubicBezTo>
                    <a:cubicBezTo>
                      <a:pt x="8465" y="38918"/>
                      <a:pt x="8519" y="38900"/>
                      <a:pt x="8519" y="38865"/>
                    </a:cubicBezTo>
                    <a:cubicBezTo>
                      <a:pt x="8608" y="38650"/>
                      <a:pt x="8662" y="38453"/>
                      <a:pt x="8716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69" y="38095"/>
                    </a:lnTo>
                    <a:close/>
                    <a:moveTo>
                      <a:pt x="9002" y="38310"/>
                    </a:moveTo>
                    <a:cubicBezTo>
                      <a:pt x="9789" y="38596"/>
                      <a:pt x="9932" y="40260"/>
                      <a:pt x="9431" y="40887"/>
                    </a:cubicBezTo>
                    <a:cubicBezTo>
                      <a:pt x="9378" y="40582"/>
                      <a:pt x="9288" y="40296"/>
                      <a:pt x="9145" y="40028"/>
                    </a:cubicBezTo>
                    <a:cubicBezTo>
                      <a:pt x="8912" y="39473"/>
                      <a:pt x="8787" y="39026"/>
                      <a:pt x="8895" y="38435"/>
                    </a:cubicBezTo>
                    <a:lnTo>
                      <a:pt x="8895" y="38435"/>
                    </a:lnTo>
                    <a:cubicBezTo>
                      <a:pt x="8912" y="38507"/>
                      <a:pt x="8948" y="38578"/>
                      <a:pt x="9002" y="38650"/>
                    </a:cubicBezTo>
                    <a:cubicBezTo>
                      <a:pt x="9015" y="38676"/>
                      <a:pt x="9040" y="38688"/>
                      <a:pt x="9065" y="38688"/>
                    </a:cubicBezTo>
                    <a:cubicBezTo>
                      <a:pt x="9108" y="38688"/>
                      <a:pt x="9150" y="38653"/>
                      <a:pt x="9127" y="38596"/>
                    </a:cubicBezTo>
                    <a:lnTo>
                      <a:pt x="9002" y="38310"/>
                    </a:lnTo>
                    <a:close/>
                    <a:moveTo>
                      <a:pt x="8376" y="38578"/>
                    </a:moveTo>
                    <a:lnTo>
                      <a:pt x="8376" y="38668"/>
                    </a:lnTo>
                    <a:cubicBezTo>
                      <a:pt x="8125" y="39115"/>
                      <a:pt x="8197" y="39688"/>
                      <a:pt x="8411" y="40153"/>
                    </a:cubicBezTo>
                    <a:cubicBezTo>
                      <a:pt x="8411" y="40189"/>
                      <a:pt x="8393" y="40225"/>
                      <a:pt x="8393" y="40260"/>
                    </a:cubicBezTo>
                    <a:cubicBezTo>
                      <a:pt x="8376" y="40278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34" y="40399"/>
                      <a:pt x="8263" y="40551"/>
                      <a:pt x="8270" y="40551"/>
                    </a:cubicBezTo>
                    <a:cubicBezTo>
                      <a:pt x="8271" y="40551"/>
                      <a:pt x="8273" y="40549"/>
                      <a:pt x="8277" y="40543"/>
                    </a:cubicBezTo>
                    <a:lnTo>
                      <a:pt x="8277" y="40543"/>
                    </a:lnTo>
                    <a:lnTo>
                      <a:pt x="8197" y="40672"/>
                    </a:lnTo>
                    <a:cubicBezTo>
                      <a:pt x="8089" y="40869"/>
                      <a:pt x="7892" y="41012"/>
                      <a:pt x="7678" y="41066"/>
                    </a:cubicBezTo>
                    <a:cubicBezTo>
                      <a:pt x="7678" y="40761"/>
                      <a:pt x="7678" y="40475"/>
                      <a:pt x="7696" y="40171"/>
                    </a:cubicBezTo>
                    <a:cubicBezTo>
                      <a:pt x="7731" y="39580"/>
                      <a:pt x="7964" y="39008"/>
                      <a:pt x="8376" y="38578"/>
                    </a:cubicBezTo>
                    <a:close/>
                    <a:moveTo>
                      <a:pt x="17431" y="41441"/>
                    </a:moveTo>
                    <a:lnTo>
                      <a:pt x="17431" y="41441"/>
                    </a:lnTo>
                    <a:cubicBezTo>
                      <a:pt x="17037" y="41585"/>
                      <a:pt x="16679" y="41799"/>
                      <a:pt x="16375" y="42068"/>
                    </a:cubicBezTo>
                    <a:cubicBezTo>
                      <a:pt x="16222" y="42175"/>
                      <a:pt x="16085" y="42303"/>
                      <a:pt x="15967" y="42445"/>
                    </a:cubicBezTo>
                    <a:lnTo>
                      <a:pt x="15967" y="42445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8" y="42157"/>
                      <a:pt x="15999" y="41978"/>
                    </a:cubicBezTo>
                    <a:cubicBezTo>
                      <a:pt x="16160" y="41853"/>
                      <a:pt x="16357" y="41746"/>
                      <a:pt x="16554" y="41674"/>
                    </a:cubicBezTo>
                    <a:cubicBezTo>
                      <a:pt x="16840" y="41567"/>
                      <a:pt x="17126" y="41495"/>
                      <a:pt x="17431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3" y="41406"/>
                      <a:pt x="20043" y="41853"/>
                      <a:pt x="20365" y="42766"/>
                    </a:cubicBezTo>
                    <a:cubicBezTo>
                      <a:pt x="19685" y="42694"/>
                      <a:pt x="19041" y="42372"/>
                      <a:pt x="18576" y="41871"/>
                    </a:cubicBezTo>
                    <a:cubicBezTo>
                      <a:pt x="18612" y="41835"/>
                      <a:pt x="18629" y="41799"/>
                      <a:pt x="18594" y="41764"/>
                    </a:cubicBezTo>
                    <a:cubicBezTo>
                      <a:pt x="18504" y="41567"/>
                      <a:pt x="18361" y="41388"/>
                      <a:pt x="18218" y="41245"/>
                    </a:cubicBezTo>
                    <a:close/>
                    <a:moveTo>
                      <a:pt x="17413" y="41656"/>
                    </a:moveTo>
                    <a:cubicBezTo>
                      <a:pt x="17395" y="41746"/>
                      <a:pt x="17377" y="41835"/>
                      <a:pt x="17377" y="41925"/>
                    </a:cubicBezTo>
                    <a:cubicBezTo>
                      <a:pt x="16840" y="42461"/>
                      <a:pt x="16679" y="43410"/>
                      <a:pt x="15802" y="43481"/>
                    </a:cubicBezTo>
                    <a:cubicBezTo>
                      <a:pt x="15797" y="43482"/>
                      <a:pt x="15792" y="43482"/>
                      <a:pt x="15788" y="43482"/>
                    </a:cubicBezTo>
                    <a:cubicBezTo>
                      <a:pt x="15490" y="43482"/>
                      <a:pt x="15821" y="42925"/>
                      <a:pt x="15892" y="42784"/>
                    </a:cubicBezTo>
                    <a:cubicBezTo>
                      <a:pt x="16070" y="42515"/>
                      <a:pt x="16303" y="42283"/>
                      <a:pt x="16572" y="42104"/>
                    </a:cubicBezTo>
                    <a:cubicBezTo>
                      <a:pt x="16822" y="41907"/>
                      <a:pt x="17108" y="41764"/>
                      <a:pt x="17413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97" y="42724"/>
                      <a:pt x="17325" y="43094"/>
                      <a:pt x="17357" y="43481"/>
                    </a:cubicBezTo>
                    <a:lnTo>
                      <a:pt x="17357" y="43481"/>
                    </a:lnTo>
                    <a:cubicBezTo>
                      <a:pt x="17339" y="43482"/>
                      <a:pt x="17305" y="43482"/>
                      <a:pt x="17305" y="43499"/>
                    </a:cubicBezTo>
                    <a:cubicBezTo>
                      <a:pt x="17219" y="43643"/>
                      <a:pt x="16835" y="44302"/>
                      <a:pt x="16658" y="44302"/>
                    </a:cubicBezTo>
                    <a:cubicBezTo>
                      <a:pt x="16614" y="44302"/>
                      <a:pt x="16582" y="44261"/>
                      <a:pt x="16572" y="44162"/>
                    </a:cubicBezTo>
                    <a:cubicBezTo>
                      <a:pt x="16572" y="43768"/>
                      <a:pt x="16661" y="43374"/>
                      <a:pt x="16858" y="43034"/>
                    </a:cubicBezTo>
                    <a:cubicBezTo>
                      <a:pt x="17001" y="42730"/>
                      <a:pt x="17216" y="42461"/>
                      <a:pt x="17448" y="42211"/>
                    </a:cubicBezTo>
                    <a:cubicBezTo>
                      <a:pt x="17458" y="42216"/>
                      <a:pt x="17468" y="42218"/>
                      <a:pt x="17477" y="42218"/>
                    </a:cubicBezTo>
                    <a:cubicBezTo>
                      <a:pt x="17502" y="42218"/>
                      <a:pt x="17525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89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3"/>
                      <a:pt x="18361" y="41960"/>
                      <a:pt x="18379" y="41978"/>
                    </a:cubicBezTo>
                    <a:lnTo>
                      <a:pt x="18415" y="41996"/>
                    </a:lnTo>
                    <a:cubicBezTo>
                      <a:pt x="18594" y="42193"/>
                      <a:pt x="18791" y="42354"/>
                      <a:pt x="19005" y="42479"/>
                    </a:cubicBezTo>
                    <a:cubicBezTo>
                      <a:pt x="19148" y="42658"/>
                      <a:pt x="19274" y="42873"/>
                      <a:pt x="19345" y="43088"/>
                    </a:cubicBezTo>
                    <a:cubicBezTo>
                      <a:pt x="19435" y="43285"/>
                      <a:pt x="19471" y="43517"/>
                      <a:pt x="19471" y="43732"/>
                    </a:cubicBezTo>
                    <a:cubicBezTo>
                      <a:pt x="19471" y="43865"/>
                      <a:pt x="19397" y="44379"/>
                      <a:pt x="19250" y="44379"/>
                    </a:cubicBezTo>
                    <a:cubicBezTo>
                      <a:pt x="19219" y="44379"/>
                      <a:pt x="19185" y="44357"/>
                      <a:pt x="19148" y="44305"/>
                    </a:cubicBezTo>
                    <a:cubicBezTo>
                      <a:pt x="18844" y="43947"/>
                      <a:pt x="18576" y="43571"/>
                      <a:pt x="18343" y="43177"/>
                    </a:cubicBezTo>
                    <a:cubicBezTo>
                      <a:pt x="18289" y="42980"/>
                      <a:pt x="18200" y="42784"/>
                      <a:pt x="18111" y="42605"/>
                    </a:cubicBezTo>
                    <a:cubicBezTo>
                      <a:pt x="18075" y="42461"/>
                      <a:pt x="18057" y="42300"/>
                      <a:pt x="18075" y="42157"/>
                    </a:cubicBezTo>
                    <a:cubicBezTo>
                      <a:pt x="18111" y="42157"/>
                      <a:pt x="18128" y="42121"/>
                      <a:pt x="18146" y="42086"/>
                    </a:cubicBezTo>
                    <a:lnTo>
                      <a:pt x="18164" y="42086"/>
                    </a:lnTo>
                    <a:cubicBezTo>
                      <a:pt x="18182" y="41978"/>
                      <a:pt x="18182" y="41853"/>
                      <a:pt x="18164" y="41746"/>
                    </a:cubicBezTo>
                    <a:lnTo>
                      <a:pt x="18164" y="41710"/>
                    </a:lnTo>
                    <a:close/>
                    <a:moveTo>
                      <a:pt x="17896" y="41960"/>
                    </a:moveTo>
                    <a:lnTo>
                      <a:pt x="17914" y="42014"/>
                    </a:lnTo>
                    <a:cubicBezTo>
                      <a:pt x="17896" y="42139"/>
                      <a:pt x="17878" y="42247"/>
                      <a:pt x="17896" y="42372"/>
                    </a:cubicBezTo>
                    <a:cubicBezTo>
                      <a:pt x="17878" y="42390"/>
                      <a:pt x="17878" y="42408"/>
                      <a:pt x="17896" y="42408"/>
                    </a:cubicBezTo>
                    <a:cubicBezTo>
                      <a:pt x="17949" y="42748"/>
                      <a:pt x="18057" y="43052"/>
                      <a:pt x="18254" y="43338"/>
                    </a:cubicBezTo>
                    <a:cubicBezTo>
                      <a:pt x="18325" y="43768"/>
                      <a:pt x="18272" y="44215"/>
                      <a:pt x="18093" y="44609"/>
                    </a:cubicBezTo>
                    <a:cubicBezTo>
                      <a:pt x="18034" y="44730"/>
                      <a:pt x="17976" y="44781"/>
                      <a:pt x="17921" y="44781"/>
                    </a:cubicBezTo>
                    <a:cubicBezTo>
                      <a:pt x="17675" y="44781"/>
                      <a:pt x="17481" y="43776"/>
                      <a:pt x="17466" y="43571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717" y="42515"/>
                    </a:cubicBezTo>
                    <a:cubicBezTo>
                      <a:pt x="17806" y="42336"/>
                      <a:pt x="17860" y="42157"/>
                      <a:pt x="17896" y="41960"/>
                    </a:cubicBezTo>
                    <a:close/>
                    <a:moveTo>
                      <a:pt x="11990" y="44824"/>
                    </a:moveTo>
                    <a:lnTo>
                      <a:pt x="11955" y="45110"/>
                    </a:lnTo>
                    <a:cubicBezTo>
                      <a:pt x="11865" y="45271"/>
                      <a:pt x="11740" y="45414"/>
                      <a:pt x="11615" y="45522"/>
                    </a:cubicBezTo>
                    <a:cubicBezTo>
                      <a:pt x="11704" y="45271"/>
                      <a:pt x="11829" y="45038"/>
                      <a:pt x="11990" y="44824"/>
                    </a:cubicBezTo>
                    <a:close/>
                    <a:moveTo>
                      <a:pt x="12259" y="40350"/>
                    </a:moveTo>
                    <a:lnTo>
                      <a:pt x="12259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5" y="44967"/>
                      <a:pt x="9056" y="45826"/>
                      <a:pt x="8089" y="46882"/>
                    </a:cubicBezTo>
                    <a:cubicBezTo>
                      <a:pt x="9181" y="44591"/>
                      <a:pt x="11257" y="42694"/>
                      <a:pt x="12259" y="40350"/>
                    </a:cubicBezTo>
                    <a:close/>
                    <a:moveTo>
                      <a:pt x="12008" y="47096"/>
                    </a:moveTo>
                    <a:lnTo>
                      <a:pt x="12062" y="47114"/>
                    </a:lnTo>
                    <a:cubicBezTo>
                      <a:pt x="12187" y="47150"/>
                      <a:pt x="12295" y="47239"/>
                      <a:pt x="12384" y="47329"/>
                    </a:cubicBezTo>
                    <a:cubicBezTo>
                      <a:pt x="12474" y="47418"/>
                      <a:pt x="12527" y="47526"/>
                      <a:pt x="12581" y="47651"/>
                    </a:cubicBezTo>
                    <a:cubicBezTo>
                      <a:pt x="12474" y="47597"/>
                      <a:pt x="12384" y="47544"/>
                      <a:pt x="12295" y="47490"/>
                    </a:cubicBezTo>
                    <a:cubicBezTo>
                      <a:pt x="12241" y="47311"/>
                      <a:pt x="12134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36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10" y="47830"/>
                    </a:cubicBezTo>
                    <a:lnTo>
                      <a:pt x="11328" y="47830"/>
                    </a:ln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95" y="47802"/>
                    </a:moveTo>
                    <a:cubicBezTo>
                      <a:pt x="10303" y="47802"/>
                      <a:pt x="10515" y="47829"/>
                      <a:pt x="10738" y="47902"/>
                    </a:cubicBezTo>
                    <a:cubicBezTo>
                      <a:pt x="10201" y="48063"/>
                      <a:pt x="9682" y="48295"/>
                      <a:pt x="9217" y="48617"/>
                    </a:cubicBezTo>
                    <a:cubicBezTo>
                      <a:pt x="9204" y="48605"/>
                      <a:pt x="9191" y="48592"/>
                      <a:pt x="9179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30" y="48600"/>
                      <a:pt x="8680" y="48564"/>
                      <a:pt x="8429" y="48492"/>
                    </a:cubicBezTo>
                    <a:cubicBezTo>
                      <a:pt x="8378" y="48475"/>
                      <a:pt x="7730" y="48061"/>
                      <a:pt x="7983" y="48061"/>
                    </a:cubicBezTo>
                    <a:cubicBezTo>
                      <a:pt x="7993" y="48061"/>
                      <a:pt x="8005" y="48061"/>
                      <a:pt x="8018" y="48063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7" y="48045"/>
                    </a:cubicBezTo>
                    <a:cubicBezTo>
                      <a:pt x="9096" y="47968"/>
                      <a:pt x="9584" y="47802"/>
                      <a:pt x="10095" y="47802"/>
                    </a:cubicBezTo>
                    <a:close/>
                    <a:moveTo>
                      <a:pt x="10970" y="47973"/>
                    </a:moveTo>
                    <a:cubicBezTo>
                      <a:pt x="10997" y="48013"/>
                      <a:pt x="11024" y="48034"/>
                      <a:pt x="11058" y="48034"/>
                    </a:cubicBezTo>
                    <a:cubicBezTo>
                      <a:pt x="11070" y="48034"/>
                      <a:pt x="11082" y="48031"/>
                      <a:pt x="11096" y="48027"/>
                    </a:cubicBezTo>
                    <a:lnTo>
                      <a:pt x="11096" y="48081"/>
                    </a:lnTo>
                    <a:cubicBezTo>
                      <a:pt x="10416" y="48474"/>
                      <a:pt x="9897" y="49083"/>
                      <a:pt x="9628" y="49816"/>
                    </a:cubicBezTo>
                    <a:cubicBezTo>
                      <a:pt x="9340" y="50120"/>
                      <a:pt x="8961" y="50179"/>
                      <a:pt x="8569" y="50179"/>
                    </a:cubicBezTo>
                    <a:cubicBezTo>
                      <a:pt x="8499" y="50179"/>
                      <a:pt x="8428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5" y="50103"/>
                      <a:pt x="8322" y="49924"/>
                    </a:cubicBezTo>
                    <a:cubicBezTo>
                      <a:pt x="8429" y="49745"/>
                      <a:pt x="8555" y="49530"/>
                      <a:pt x="8680" y="49333"/>
                    </a:cubicBezTo>
                    <a:cubicBezTo>
                      <a:pt x="9199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cubicBezTo>
                      <a:pt x="12456" y="47705"/>
                      <a:pt x="12545" y="47758"/>
                      <a:pt x="12653" y="47830"/>
                    </a:cubicBezTo>
                    <a:cubicBezTo>
                      <a:pt x="12653" y="47902"/>
                      <a:pt x="12670" y="47955"/>
                      <a:pt x="12670" y="48027"/>
                    </a:cubicBezTo>
                    <a:lnTo>
                      <a:pt x="12653" y="48027"/>
                    </a:lnTo>
                    <a:cubicBezTo>
                      <a:pt x="12661" y="48054"/>
                      <a:pt x="12684" y="48067"/>
                      <a:pt x="12706" y="48067"/>
                    </a:cubicBezTo>
                    <a:cubicBezTo>
                      <a:pt x="12729" y="48067"/>
                      <a:pt x="12751" y="48054"/>
                      <a:pt x="12760" y="48027"/>
                    </a:cubicBezTo>
                    <a:lnTo>
                      <a:pt x="12760" y="47902"/>
                    </a:lnTo>
                    <a:cubicBezTo>
                      <a:pt x="13010" y="48045"/>
                      <a:pt x="13243" y="48224"/>
                      <a:pt x="13476" y="48403"/>
                    </a:cubicBezTo>
                    <a:cubicBezTo>
                      <a:pt x="13834" y="48707"/>
                      <a:pt x="13959" y="49190"/>
                      <a:pt x="14084" y="49637"/>
                    </a:cubicBezTo>
                    <a:cubicBezTo>
                      <a:pt x="14120" y="49763"/>
                      <a:pt x="14227" y="50371"/>
                      <a:pt x="14317" y="50443"/>
                    </a:cubicBezTo>
                    <a:cubicBezTo>
                      <a:pt x="13851" y="50174"/>
                      <a:pt x="13422" y="49834"/>
                      <a:pt x="13064" y="49423"/>
                    </a:cubicBezTo>
                    <a:cubicBezTo>
                      <a:pt x="13010" y="49369"/>
                      <a:pt x="12975" y="49315"/>
                      <a:pt x="12939" y="49262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3" y="48796"/>
                      <a:pt x="12509" y="48421"/>
                      <a:pt x="12402" y="48045"/>
                    </a:cubicBezTo>
                    <a:cubicBezTo>
                      <a:pt x="12438" y="48027"/>
                      <a:pt x="12438" y="47991"/>
                      <a:pt x="12438" y="47973"/>
                    </a:cubicBezTo>
                    <a:cubicBezTo>
                      <a:pt x="12420" y="47866"/>
                      <a:pt x="12384" y="47741"/>
                      <a:pt x="12348" y="47633"/>
                    </a:cubicBezTo>
                    <a:close/>
                    <a:moveTo>
                      <a:pt x="11078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1" y="49763"/>
                      <a:pt x="9771" y="50049"/>
                      <a:pt x="9753" y="50317"/>
                    </a:cubicBezTo>
                    <a:cubicBezTo>
                      <a:pt x="9718" y="50532"/>
                      <a:pt x="9700" y="50729"/>
                      <a:pt x="9682" y="50926"/>
                    </a:cubicBezTo>
                    <a:lnTo>
                      <a:pt x="9664" y="50926"/>
                    </a:ln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71" y="49852"/>
                      <a:pt x="9915" y="49548"/>
                      <a:pt x="10094" y="49280"/>
                    </a:cubicBezTo>
                    <a:cubicBezTo>
                      <a:pt x="10362" y="48886"/>
                      <a:pt x="10702" y="48546"/>
                      <a:pt x="11078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70" y="49297"/>
                      <a:pt x="10845" y="49942"/>
                    </a:cubicBez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58" y="51409"/>
                    </a:cubicBezTo>
                    <a:cubicBezTo>
                      <a:pt x="9999" y="51432"/>
                      <a:pt x="9952" y="51442"/>
                      <a:pt x="9913" y="51442"/>
                    </a:cubicBezTo>
                    <a:cubicBezTo>
                      <a:pt x="9624" y="51442"/>
                      <a:pt x="9863" y="50853"/>
                      <a:pt x="9879" y="50711"/>
                    </a:cubicBezTo>
                    <a:cubicBezTo>
                      <a:pt x="9915" y="50121"/>
                      <a:pt x="10147" y="49548"/>
                      <a:pt x="10523" y="49083"/>
                    </a:cubicBezTo>
                    <a:cubicBezTo>
                      <a:pt x="10756" y="48814"/>
                      <a:pt x="11006" y="48582"/>
                      <a:pt x="11275" y="48349"/>
                    </a:cubicBezTo>
                    <a:cubicBezTo>
                      <a:pt x="11346" y="48277"/>
                      <a:pt x="11436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62" y="48385"/>
                      <a:pt x="12134" y="48528"/>
                      <a:pt x="12241" y="48635"/>
                    </a:cubicBezTo>
                    <a:cubicBezTo>
                      <a:pt x="12253" y="48654"/>
                      <a:pt x="12270" y="48662"/>
                      <a:pt x="12287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5" y="49566"/>
                    </a:cubicBezTo>
                    <a:cubicBezTo>
                      <a:pt x="13100" y="49834"/>
                      <a:pt x="13189" y="50138"/>
                      <a:pt x="13207" y="50461"/>
                    </a:cubicBezTo>
                    <a:cubicBezTo>
                      <a:pt x="13225" y="50729"/>
                      <a:pt x="13207" y="50980"/>
                      <a:pt x="13154" y="51248"/>
                    </a:cubicBezTo>
                    <a:cubicBezTo>
                      <a:pt x="13117" y="51497"/>
                      <a:pt x="13085" y="51617"/>
                      <a:pt x="13016" y="51617"/>
                    </a:cubicBezTo>
                    <a:cubicBezTo>
                      <a:pt x="12951" y="51617"/>
                      <a:pt x="12853" y="51510"/>
                      <a:pt x="12688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3" y="47884"/>
                      <a:pt x="11919" y="48027"/>
                      <a:pt x="11972" y="48170"/>
                    </a:cubicBezTo>
                    <a:cubicBezTo>
                      <a:pt x="11958" y="48163"/>
                      <a:pt x="11943" y="48158"/>
                      <a:pt x="11929" y="48158"/>
                    </a:cubicBezTo>
                    <a:cubicBezTo>
                      <a:pt x="11910" y="48158"/>
                      <a:pt x="11894" y="48167"/>
                      <a:pt x="11883" y="48188"/>
                    </a:cubicBezTo>
                    <a:cubicBezTo>
                      <a:pt x="11686" y="48850"/>
                      <a:pt x="11704" y="49566"/>
                      <a:pt x="11937" y="50210"/>
                    </a:cubicBezTo>
                    <a:cubicBezTo>
                      <a:pt x="11919" y="50496"/>
                      <a:pt x="11883" y="50783"/>
                      <a:pt x="11829" y="51069"/>
                    </a:cubicBezTo>
                    <a:cubicBezTo>
                      <a:pt x="11829" y="51084"/>
                      <a:pt x="11418" y="51748"/>
                      <a:pt x="11251" y="51748"/>
                    </a:cubicBezTo>
                    <a:cubicBezTo>
                      <a:pt x="11217" y="51748"/>
                      <a:pt x="11194" y="51722"/>
                      <a:pt x="11185" y="51660"/>
                    </a:cubicBezTo>
                    <a:cubicBezTo>
                      <a:pt x="11167" y="51481"/>
                      <a:pt x="11131" y="51320"/>
                      <a:pt x="11096" y="51176"/>
                    </a:cubicBezTo>
                    <a:cubicBezTo>
                      <a:pt x="10845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61" y="48447"/>
                      <a:pt x="11601" y="48470"/>
                      <a:pt x="11641" y="48470"/>
                    </a:cubicBezTo>
                    <a:cubicBezTo>
                      <a:pt x="11682" y="48470"/>
                      <a:pt x="11722" y="48447"/>
                      <a:pt x="11740" y="48403"/>
                    </a:cubicBezTo>
                    <a:cubicBezTo>
                      <a:pt x="11776" y="48170"/>
                      <a:pt x="11829" y="47955"/>
                      <a:pt x="11865" y="47723"/>
                    </a:cubicBezTo>
                    <a:close/>
                    <a:moveTo>
                      <a:pt x="11110" y="1"/>
                    </a:moveTo>
                    <a:cubicBezTo>
                      <a:pt x="11088" y="1"/>
                      <a:pt x="11067" y="11"/>
                      <a:pt x="11060" y="32"/>
                    </a:cubicBezTo>
                    <a:cubicBezTo>
                      <a:pt x="10487" y="1446"/>
                      <a:pt x="10111" y="2913"/>
                      <a:pt x="9897" y="4399"/>
                    </a:cubicBezTo>
                    <a:cubicBezTo>
                      <a:pt x="9288" y="4918"/>
                      <a:pt x="8698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6" y="6385"/>
                      <a:pt x="9557" y="5848"/>
                      <a:pt x="9789" y="5365"/>
                    </a:cubicBezTo>
                    <a:lnTo>
                      <a:pt x="9789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7" y="9785"/>
                      <a:pt x="9073" y="10519"/>
                      <a:pt x="8966" y="11163"/>
                    </a:cubicBezTo>
                    <a:cubicBezTo>
                      <a:pt x="8952" y="11207"/>
                      <a:pt x="8996" y="11262"/>
                      <a:pt x="9042" y="11262"/>
                    </a:cubicBezTo>
                    <a:cubicBezTo>
                      <a:pt x="9053" y="11262"/>
                      <a:pt x="9063" y="11259"/>
                      <a:pt x="9073" y="11252"/>
                    </a:cubicBezTo>
                    <a:cubicBezTo>
                      <a:pt x="9342" y="10948"/>
                      <a:pt x="9575" y="10608"/>
                      <a:pt x="9718" y="10232"/>
                    </a:cubicBezTo>
                    <a:cubicBezTo>
                      <a:pt x="9718" y="10322"/>
                      <a:pt x="9718" y="10429"/>
                      <a:pt x="9736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6" y="17265"/>
                    </a:cubicBezTo>
                    <a:cubicBezTo>
                      <a:pt x="5960" y="18786"/>
                      <a:pt x="4922" y="20272"/>
                      <a:pt x="4152" y="21954"/>
                    </a:cubicBezTo>
                    <a:cubicBezTo>
                      <a:pt x="4120" y="22018"/>
                      <a:pt x="4160" y="22082"/>
                      <a:pt x="4220" y="22082"/>
                    </a:cubicBezTo>
                    <a:cubicBezTo>
                      <a:pt x="4227" y="22082"/>
                      <a:pt x="4234" y="22081"/>
                      <a:pt x="4242" y="22079"/>
                    </a:cubicBezTo>
                    <a:cubicBezTo>
                      <a:pt x="6353" y="21488"/>
                      <a:pt x="7857" y="19717"/>
                      <a:pt x="8698" y="17713"/>
                    </a:cubicBezTo>
                    <a:lnTo>
                      <a:pt x="8698" y="17713"/>
                    </a:lnTo>
                    <a:cubicBezTo>
                      <a:pt x="8519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4" y="20316"/>
                      <a:pt x="8078" y="20316"/>
                    </a:cubicBezTo>
                    <a:cubicBezTo>
                      <a:pt x="8062" y="20316"/>
                      <a:pt x="8045" y="20325"/>
                      <a:pt x="8036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7" y="21381"/>
                      <a:pt x="7731" y="21900"/>
                      <a:pt x="7588" y="22419"/>
                    </a:cubicBezTo>
                    <a:cubicBezTo>
                      <a:pt x="7141" y="22652"/>
                      <a:pt x="6765" y="23027"/>
                      <a:pt x="6532" y="23493"/>
                    </a:cubicBezTo>
                    <a:cubicBezTo>
                      <a:pt x="6500" y="23541"/>
                      <a:pt x="6540" y="23603"/>
                      <a:pt x="6587" y="23603"/>
                    </a:cubicBezTo>
                    <a:cubicBezTo>
                      <a:pt x="6592" y="23603"/>
                      <a:pt x="6598" y="23602"/>
                      <a:pt x="6604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2" y="23457"/>
                      <a:pt x="7212" y="23815"/>
                      <a:pt x="7105" y="24173"/>
                    </a:cubicBezTo>
                    <a:cubicBezTo>
                      <a:pt x="6854" y="24352"/>
                      <a:pt x="6622" y="24548"/>
                      <a:pt x="6389" y="24745"/>
                    </a:cubicBezTo>
                    <a:cubicBezTo>
                      <a:pt x="6407" y="24710"/>
                      <a:pt x="6425" y="24674"/>
                      <a:pt x="6461" y="24638"/>
                    </a:cubicBezTo>
                    <a:cubicBezTo>
                      <a:pt x="6473" y="24613"/>
                      <a:pt x="6459" y="24587"/>
                      <a:pt x="6437" y="24587"/>
                    </a:cubicBezTo>
                    <a:cubicBezTo>
                      <a:pt x="6428" y="24587"/>
                      <a:pt x="6418" y="24592"/>
                      <a:pt x="6407" y="24602"/>
                    </a:cubicBezTo>
                    <a:cubicBezTo>
                      <a:pt x="6336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1" y="24780"/>
                      <a:pt x="4640" y="25329"/>
                      <a:pt x="4206" y="25676"/>
                    </a:cubicBezTo>
                    <a:cubicBezTo>
                      <a:pt x="4152" y="25712"/>
                      <a:pt x="4188" y="25801"/>
                      <a:pt x="4260" y="25801"/>
                    </a:cubicBezTo>
                    <a:cubicBezTo>
                      <a:pt x="4707" y="25765"/>
                      <a:pt x="5137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2" y="26463"/>
                      <a:pt x="4242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68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20" y="27644"/>
                      <a:pt x="5888" y="28163"/>
                    </a:cubicBezTo>
                    <a:cubicBezTo>
                      <a:pt x="5898" y="28193"/>
                      <a:pt x="5919" y="28206"/>
                      <a:pt x="5941" y="28206"/>
                    </a:cubicBezTo>
                    <a:cubicBezTo>
                      <a:pt x="5960" y="28206"/>
                      <a:pt x="5979" y="28197"/>
                      <a:pt x="5996" y="28181"/>
                    </a:cubicBezTo>
                    <a:cubicBezTo>
                      <a:pt x="6371" y="27841"/>
                      <a:pt x="6658" y="27394"/>
                      <a:pt x="6801" y="26893"/>
                    </a:cubicBezTo>
                    <a:cubicBezTo>
                      <a:pt x="6854" y="27161"/>
                      <a:pt x="6980" y="27412"/>
                      <a:pt x="7141" y="27626"/>
                    </a:cubicBezTo>
                    <a:cubicBezTo>
                      <a:pt x="7235" y="27748"/>
                      <a:pt x="7636" y="28125"/>
                      <a:pt x="7904" y="28125"/>
                    </a:cubicBezTo>
                    <a:cubicBezTo>
                      <a:pt x="7991" y="28125"/>
                      <a:pt x="8063" y="28085"/>
                      <a:pt x="8107" y="27984"/>
                    </a:cubicBezTo>
                    <a:cubicBezTo>
                      <a:pt x="8358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3"/>
                      <a:pt x="8475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2" y="26589"/>
                      <a:pt x="9038" y="26571"/>
                      <a:pt x="9038" y="26517"/>
                    </a:cubicBezTo>
                    <a:cubicBezTo>
                      <a:pt x="9038" y="25694"/>
                      <a:pt x="8232" y="24817"/>
                      <a:pt x="7373" y="24781"/>
                    </a:cubicBezTo>
                    <a:cubicBezTo>
                      <a:pt x="7338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6" y="23743"/>
                      <a:pt x="7499" y="23242"/>
                      <a:pt x="7660" y="22741"/>
                    </a:cubicBezTo>
                    <a:cubicBezTo>
                      <a:pt x="7660" y="22741"/>
                      <a:pt x="7660" y="22723"/>
                      <a:pt x="7660" y="22723"/>
                    </a:cubicBezTo>
                    <a:lnTo>
                      <a:pt x="7713" y="22526"/>
                    </a:lnTo>
                    <a:cubicBezTo>
                      <a:pt x="7785" y="22473"/>
                      <a:pt x="7839" y="22437"/>
                      <a:pt x="7910" y="22383"/>
                    </a:cubicBezTo>
                    <a:cubicBezTo>
                      <a:pt x="7982" y="22329"/>
                      <a:pt x="7910" y="22294"/>
                      <a:pt x="7857" y="22294"/>
                    </a:cubicBezTo>
                    <a:cubicBezTo>
                      <a:pt x="7821" y="22312"/>
                      <a:pt x="7803" y="22312"/>
                      <a:pt x="7767" y="22329"/>
                    </a:cubicBezTo>
                    <a:cubicBezTo>
                      <a:pt x="7857" y="22043"/>
                      <a:pt x="7946" y="21739"/>
                      <a:pt x="8036" y="21453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7" y="22270"/>
                      <a:pt x="8537" y="22240"/>
                    </a:cubicBezTo>
                    <a:cubicBezTo>
                      <a:pt x="8626" y="21793"/>
                      <a:pt x="8447" y="21220"/>
                      <a:pt x="8215" y="20790"/>
                    </a:cubicBezTo>
                    <a:cubicBezTo>
                      <a:pt x="8376" y="20236"/>
                      <a:pt x="8519" y="19681"/>
                      <a:pt x="8662" y="19126"/>
                    </a:cubicBezTo>
                    <a:cubicBezTo>
                      <a:pt x="8662" y="19538"/>
                      <a:pt x="8787" y="19932"/>
                      <a:pt x="9002" y="20272"/>
                    </a:cubicBezTo>
                    <a:cubicBezTo>
                      <a:pt x="9020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2"/>
                    </a:cubicBezTo>
                    <a:cubicBezTo>
                      <a:pt x="9342" y="19788"/>
                      <a:pt x="9109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8" y="14098"/>
                      <a:pt x="9861" y="13829"/>
                      <a:pt x="10004" y="13579"/>
                    </a:cubicBezTo>
                    <a:cubicBezTo>
                      <a:pt x="10017" y="13541"/>
                      <a:pt x="9985" y="13503"/>
                      <a:pt x="9946" y="13503"/>
                    </a:cubicBezTo>
                    <a:cubicBezTo>
                      <a:pt x="9930" y="13503"/>
                      <a:pt x="9912" y="13509"/>
                      <a:pt x="9897" y="13525"/>
                    </a:cubicBezTo>
                    <a:cubicBezTo>
                      <a:pt x="9879" y="13579"/>
                      <a:pt x="9843" y="13632"/>
                      <a:pt x="9825" y="13686"/>
                    </a:cubicBezTo>
                    <a:cubicBezTo>
                      <a:pt x="9816" y="13668"/>
                      <a:pt x="9803" y="13659"/>
                      <a:pt x="9787" y="13659"/>
                    </a:cubicBezTo>
                    <a:cubicBezTo>
                      <a:pt x="9771" y="13659"/>
                      <a:pt x="9753" y="13668"/>
                      <a:pt x="9736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8" y="14008"/>
                      <a:pt x="10344" y="15816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7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297" y="19636"/>
                    </a:cubicBezTo>
                    <a:cubicBezTo>
                      <a:pt x="10315" y="19636"/>
                      <a:pt x="10332" y="19628"/>
                      <a:pt x="10344" y="19609"/>
                    </a:cubicBezTo>
                    <a:cubicBezTo>
                      <a:pt x="10577" y="19341"/>
                      <a:pt x="10720" y="19019"/>
                      <a:pt x="10791" y="18661"/>
                    </a:cubicBezTo>
                    <a:cubicBezTo>
                      <a:pt x="11006" y="19967"/>
                      <a:pt x="11221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0" y="26109"/>
                    </a:cubicBezTo>
                    <a:cubicBezTo>
                      <a:pt x="11286" y="26109"/>
                      <a:pt x="11300" y="26103"/>
                      <a:pt x="11310" y="26087"/>
                    </a:cubicBezTo>
                    <a:cubicBezTo>
                      <a:pt x="11525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94" y="28503"/>
                      <a:pt x="11436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74" y="29785"/>
                    </a:cubicBezTo>
                    <a:cubicBezTo>
                      <a:pt x="10322" y="29785"/>
                      <a:pt x="10270" y="29781"/>
                      <a:pt x="10219" y="29774"/>
                    </a:cubicBezTo>
                    <a:cubicBezTo>
                      <a:pt x="10290" y="29666"/>
                      <a:pt x="10398" y="29577"/>
                      <a:pt x="10523" y="29505"/>
                    </a:cubicBezTo>
                    <a:cubicBezTo>
                      <a:pt x="10702" y="29416"/>
                      <a:pt x="10899" y="29380"/>
                      <a:pt x="11096" y="29380"/>
                    </a:cubicBezTo>
                    <a:cubicBezTo>
                      <a:pt x="11149" y="29380"/>
                      <a:pt x="11185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9" y="29530"/>
                      <a:pt x="10004" y="29792"/>
                    </a:cubicBezTo>
                    <a:cubicBezTo>
                      <a:pt x="9986" y="29828"/>
                      <a:pt x="10004" y="29881"/>
                      <a:pt x="10040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9" y="29936"/>
                      <a:pt x="10716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55" y="30597"/>
                      <a:pt x="9897" y="30955"/>
                    </a:cubicBezTo>
                    <a:cubicBezTo>
                      <a:pt x="9682" y="31170"/>
                      <a:pt x="9485" y="31367"/>
                      <a:pt x="9270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3" y="32637"/>
                      <a:pt x="5548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8" y="33140"/>
                      <a:pt x="6914" y="32674"/>
                      <a:pt x="8071" y="32208"/>
                    </a:cubicBezTo>
                    <a:cubicBezTo>
                      <a:pt x="8274" y="32132"/>
                      <a:pt x="8494" y="32056"/>
                      <a:pt x="8707" y="31967"/>
                    </a:cubicBezTo>
                    <a:lnTo>
                      <a:pt x="8707" y="31967"/>
                    </a:lnTo>
                    <a:cubicBezTo>
                      <a:pt x="8140" y="32258"/>
                      <a:pt x="7614" y="32627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6"/>
                      <a:pt x="2971" y="32905"/>
                    </a:cubicBezTo>
                    <a:cubicBezTo>
                      <a:pt x="4260" y="32118"/>
                      <a:pt x="5369" y="31885"/>
                      <a:pt x="6854" y="31868"/>
                    </a:cubicBezTo>
                    <a:cubicBezTo>
                      <a:pt x="7839" y="31832"/>
                      <a:pt x="8716" y="31707"/>
                      <a:pt x="9557" y="31205"/>
                    </a:cubicBezTo>
                    <a:cubicBezTo>
                      <a:pt x="9589" y="31190"/>
                      <a:pt x="9578" y="31131"/>
                      <a:pt x="9550" y="31131"/>
                    </a:cubicBezTo>
                    <a:cubicBezTo>
                      <a:pt x="9546" y="31131"/>
                      <a:pt x="9543" y="31132"/>
                      <a:pt x="9539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7" y="31868"/>
                      <a:pt x="3132" y="32655"/>
                      <a:pt x="2184" y="33174"/>
                    </a:cubicBezTo>
                    <a:cubicBezTo>
                      <a:pt x="2112" y="33210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9" y="33580"/>
                    </a:cubicBezTo>
                    <a:cubicBezTo>
                      <a:pt x="5075" y="33580"/>
                      <a:pt x="5496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43" y="34140"/>
                      <a:pt x="5924" y="34588"/>
                      <a:pt x="5387" y="35017"/>
                    </a:cubicBezTo>
                    <a:cubicBezTo>
                      <a:pt x="5154" y="34910"/>
                      <a:pt x="4922" y="34874"/>
                      <a:pt x="4671" y="34874"/>
                    </a:cubicBezTo>
                    <a:cubicBezTo>
                      <a:pt x="4528" y="34910"/>
                      <a:pt x="4295" y="35017"/>
                      <a:pt x="4331" y="35196"/>
                    </a:cubicBezTo>
                    <a:cubicBezTo>
                      <a:pt x="4367" y="35357"/>
                      <a:pt x="4546" y="35393"/>
                      <a:pt x="4671" y="35429"/>
                    </a:cubicBezTo>
                    <a:lnTo>
                      <a:pt x="4779" y="35464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41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40" y="35922"/>
                      <a:pt x="3329" y="35918"/>
                      <a:pt x="3318" y="35918"/>
                    </a:cubicBezTo>
                    <a:cubicBezTo>
                      <a:pt x="3303" y="35918"/>
                      <a:pt x="3286" y="35927"/>
                      <a:pt x="3275" y="35948"/>
                    </a:cubicBezTo>
                    <a:lnTo>
                      <a:pt x="3186" y="35948"/>
                    </a:lnTo>
                    <a:cubicBezTo>
                      <a:pt x="2667" y="34999"/>
                      <a:pt x="1844" y="34122"/>
                      <a:pt x="699" y="34104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9" y="35715"/>
                    </a:cubicBezTo>
                    <a:cubicBezTo>
                      <a:pt x="1" y="35733"/>
                      <a:pt x="1" y="35769"/>
                      <a:pt x="19" y="35787"/>
                    </a:cubicBezTo>
                    <a:lnTo>
                      <a:pt x="54" y="35787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7" y="36452"/>
                      <a:pt x="1701" y="36449"/>
                    </a:cubicBezTo>
                    <a:lnTo>
                      <a:pt x="1701" y="36449"/>
                    </a:lnTo>
                    <a:lnTo>
                      <a:pt x="1450" y="36556"/>
                    </a:lnTo>
                    <a:cubicBezTo>
                      <a:pt x="1074" y="36699"/>
                      <a:pt x="359" y="36968"/>
                      <a:pt x="323" y="37451"/>
                    </a:cubicBezTo>
                    <a:cubicBezTo>
                      <a:pt x="303" y="37769"/>
                      <a:pt x="588" y="37861"/>
                      <a:pt x="893" y="37861"/>
                    </a:cubicBezTo>
                    <a:cubicBezTo>
                      <a:pt x="1137" y="37861"/>
                      <a:pt x="1395" y="37803"/>
                      <a:pt x="1522" y="37755"/>
                    </a:cubicBezTo>
                    <a:cubicBezTo>
                      <a:pt x="1665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3" y="38435"/>
                      <a:pt x="1235" y="38936"/>
                    </a:cubicBezTo>
                    <a:cubicBezTo>
                      <a:pt x="1217" y="38990"/>
                      <a:pt x="1253" y="39026"/>
                      <a:pt x="1307" y="39026"/>
                    </a:cubicBezTo>
                    <a:cubicBezTo>
                      <a:pt x="1951" y="39026"/>
                      <a:pt x="2363" y="38614"/>
                      <a:pt x="2667" y="38095"/>
                    </a:cubicBezTo>
                    <a:lnTo>
                      <a:pt x="2667" y="38095"/>
                    </a:lnTo>
                    <a:cubicBezTo>
                      <a:pt x="2542" y="38739"/>
                      <a:pt x="2792" y="39419"/>
                      <a:pt x="3275" y="40046"/>
                    </a:cubicBezTo>
                    <a:cubicBezTo>
                      <a:pt x="3284" y="40072"/>
                      <a:pt x="3307" y="40086"/>
                      <a:pt x="3329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8" y="39580"/>
                      <a:pt x="3723" y="39061"/>
                      <a:pt x="3759" y="38542"/>
                    </a:cubicBezTo>
                    <a:cubicBezTo>
                      <a:pt x="3830" y="38668"/>
                      <a:pt x="3902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3" y="38990"/>
                      <a:pt x="4081" y="38990"/>
                      <a:pt x="4099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288"/>
                      <a:pt x="3866" y="36270"/>
                      <a:pt x="3848" y="36234"/>
                    </a:cubicBezTo>
                    <a:cubicBezTo>
                      <a:pt x="4295" y="36019"/>
                      <a:pt x="4743" y="35769"/>
                      <a:pt x="5154" y="35482"/>
                    </a:cubicBezTo>
                    <a:cubicBezTo>
                      <a:pt x="5190" y="35482"/>
                      <a:pt x="5244" y="35464"/>
                      <a:pt x="5280" y="35447"/>
                    </a:cubicBezTo>
                    <a:cubicBezTo>
                      <a:pt x="5298" y="35429"/>
                      <a:pt x="5298" y="35411"/>
                      <a:pt x="5298" y="35393"/>
                    </a:cubicBezTo>
                    <a:cubicBezTo>
                      <a:pt x="5638" y="35160"/>
                      <a:pt x="5960" y="34910"/>
                      <a:pt x="6300" y="34641"/>
                    </a:cubicBezTo>
                    <a:lnTo>
                      <a:pt x="6300" y="34641"/>
                    </a:lnTo>
                    <a:cubicBezTo>
                      <a:pt x="6085" y="34963"/>
                      <a:pt x="5996" y="35375"/>
                      <a:pt x="6157" y="35697"/>
                    </a:cubicBezTo>
                    <a:cubicBezTo>
                      <a:pt x="6178" y="35718"/>
                      <a:pt x="6205" y="35727"/>
                      <a:pt x="6227" y="35727"/>
                    </a:cubicBezTo>
                    <a:cubicBezTo>
                      <a:pt x="6243" y="35727"/>
                      <a:pt x="6257" y="35722"/>
                      <a:pt x="6264" y="35715"/>
                    </a:cubicBezTo>
                    <a:cubicBezTo>
                      <a:pt x="6568" y="35393"/>
                      <a:pt x="6693" y="34946"/>
                      <a:pt x="6586" y="34516"/>
                    </a:cubicBezTo>
                    <a:cubicBezTo>
                      <a:pt x="6622" y="34480"/>
                      <a:pt x="6640" y="34427"/>
                      <a:pt x="6658" y="34373"/>
                    </a:cubicBezTo>
                    <a:cubicBezTo>
                      <a:pt x="6658" y="34355"/>
                      <a:pt x="6658" y="34337"/>
                      <a:pt x="6658" y="34337"/>
                    </a:cubicBezTo>
                    <a:cubicBezTo>
                      <a:pt x="7606" y="33514"/>
                      <a:pt x="8501" y="32619"/>
                      <a:pt x="9360" y="31796"/>
                    </a:cubicBezTo>
                    <a:lnTo>
                      <a:pt x="9413" y="31760"/>
                    </a:lnTo>
                    <a:cubicBezTo>
                      <a:pt x="9431" y="31742"/>
                      <a:pt x="9431" y="31724"/>
                      <a:pt x="9431" y="31724"/>
                    </a:cubicBezTo>
                    <a:lnTo>
                      <a:pt x="9753" y="31420"/>
                    </a:lnTo>
                    <a:cubicBezTo>
                      <a:pt x="9879" y="31313"/>
                      <a:pt x="10004" y="31188"/>
                      <a:pt x="10111" y="31062"/>
                    </a:cubicBezTo>
                    <a:cubicBezTo>
                      <a:pt x="10201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8" y="34802"/>
                    </a:cubicBezTo>
                    <a:cubicBezTo>
                      <a:pt x="8823" y="34892"/>
                      <a:pt x="8662" y="35035"/>
                      <a:pt x="8519" y="35214"/>
                    </a:cubicBezTo>
                    <a:cubicBezTo>
                      <a:pt x="8376" y="35357"/>
                      <a:pt x="8286" y="35572"/>
                      <a:pt x="8304" y="35787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2" y="35861"/>
                      <a:pt x="8411" y="35858"/>
                    </a:cubicBezTo>
                    <a:cubicBezTo>
                      <a:pt x="8590" y="35733"/>
                      <a:pt x="8751" y="35572"/>
                      <a:pt x="8877" y="35393"/>
                    </a:cubicBezTo>
                    <a:lnTo>
                      <a:pt x="8877" y="35393"/>
                    </a:lnTo>
                    <a:cubicBezTo>
                      <a:pt x="8716" y="36055"/>
                      <a:pt x="8590" y="36753"/>
                      <a:pt x="8537" y="37451"/>
                    </a:cubicBezTo>
                    <a:cubicBezTo>
                      <a:pt x="8523" y="37437"/>
                      <a:pt x="8507" y="37431"/>
                      <a:pt x="8490" y="37431"/>
                    </a:cubicBezTo>
                    <a:cubicBezTo>
                      <a:pt x="8462" y="37431"/>
                      <a:pt x="8433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7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36" y="40182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8" y="38167"/>
                      <a:pt x="7964" y="38256"/>
                      <a:pt x="7928" y="38363"/>
                    </a:cubicBezTo>
                    <a:cubicBezTo>
                      <a:pt x="7892" y="38399"/>
                      <a:pt x="7875" y="38435"/>
                      <a:pt x="7875" y="38471"/>
                    </a:cubicBezTo>
                    <a:cubicBezTo>
                      <a:pt x="7875" y="38489"/>
                      <a:pt x="7875" y="38507"/>
                      <a:pt x="7875" y="38507"/>
                    </a:cubicBezTo>
                    <a:cubicBezTo>
                      <a:pt x="7159" y="39026"/>
                      <a:pt x="6765" y="39867"/>
                      <a:pt x="6819" y="40744"/>
                    </a:cubicBezTo>
                    <a:cubicBezTo>
                      <a:pt x="6837" y="40779"/>
                      <a:pt x="6872" y="40797"/>
                      <a:pt x="6908" y="40797"/>
                    </a:cubicBezTo>
                    <a:cubicBezTo>
                      <a:pt x="7177" y="40726"/>
                      <a:pt x="7409" y="40547"/>
                      <a:pt x="7534" y="40296"/>
                    </a:cubicBezTo>
                    <a:lnTo>
                      <a:pt x="7534" y="40296"/>
                    </a:lnTo>
                    <a:cubicBezTo>
                      <a:pt x="7517" y="40600"/>
                      <a:pt x="7517" y="40905"/>
                      <a:pt x="7534" y="41191"/>
                    </a:cubicBezTo>
                    <a:cubicBezTo>
                      <a:pt x="7534" y="41245"/>
                      <a:pt x="7570" y="41263"/>
                      <a:pt x="7624" y="41263"/>
                    </a:cubicBezTo>
                    <a:cubicBezTo>
                      <a:pt x="8036" y="41084"/>
                      <a:pt x="8358" y="40726"/>
                      <a:pt x="8447" y="40296"/>
                    </a:cubicBezTo>
                    <a:cubicBezTo>
                      <a:pt x="8544" y="40463"/>
                      <a:pt x="8879" y="40932"/>
                      <a:pt x="9108" y="40932"/>
                    </a:cubicBezTo>
                    <a:cubicBezTo>
                      <a:pt x="9173" y="40932"/>
                      <a:pt x="9230" y="40893"/>
                      <a:pt x="9270" y="40797"/>
                    </a:cubicBezTo>
                    <a:cubicBezTo>
                      <a:pt x="9288" y="40869"/>
                      <a:pt x="9306" y="40958"/>
                      <a:pt x="9306" y="41030"/>
                    </a:cubicBezTo>
                    <a:cubicBezTo>
                      <a:pt x="9306" y="41069"/>
                      <a:pt x="9343" y="41098"/>
                      <a:pt x="9384" y="41098"/>
                    </a:cubicBezTo>
                    <a:cubicBezTo>
                      <a:pt x="9400" y="41098"/>
                      <a:pt x="9416" y="41094"/>
                      <a:pt x="9431" y="41084"/>
                    </a:cubicBezTo>
                    <a:cubicBezTo>
                      <a:pt x="10040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92" y="38435"/>
                      <a:pt x="9879" y="38614"/>
                      <a:pt x="10111" y="38847"/>
                    </a:cubicBezTo>
                    <a:cubicBezTo>
                      <a:pt x="10272" y="39008"/>
                      <a:pt x="10380" y="39222"/>
                      <a:pt x="10398" y="39455"/>
                    </a:cubicBezTo>
                    <a:cubicBezTo>
                      <a:pt x="10434" y="39724"/>
                      <a:pt x="10255" y="39938"/>
                      <a:pt x="10147" y="40171"/>
                    </a:cubicBezTo>
                    <a:cubicBezTo>
                      <a:pt x="10134" y="40184"/>
                      <a:pt x="10151" y="40219"/>
                      <a:pt x="10176" y="40219"/>
                    </a:cubicBezTo>
                    <a:cubicBezTo>
                      <a:pt x="10184" y="40219"/>
                      <a:pt x="10192" y="40215"/>
                      <a:pt x="10201" y="40207"/>
                    </a:cubicBezTo>
                    <a:cubicBezTo>
                      <a:pt x="10612" y="39938"/>
                      <a:pt x="10612" y="39401"/>
                      <a:pt x="10398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6" y="38256"/>
                      <a:pt x="9002" y="38238"/>
                      <a:pt x="8966" y="38220"/>
                    </a:cubicBezTo>
                    <a:cubicBezTo>
                      <a:pt x="8912" y="38041"/>
                      <a:pt x="8877" y="37862"/>
                      <a:pt x="8859" y="37683"/>
                    </a:cubicBezTo>
                    <a:cubicBezTo>
                      <a:pt x="8859" y="37634"/>
                      <a:pt x="8821" y="37607"/>
                      <a:pt x="8784" y="37607"/>
                    </a:cubicBezTo>
                    <a:cubicBezTo>
                      <a:pt x="8753" y="37607"/>
                      <a:pt x="8724" y="37625"/>
                      <a:pt x="8716" y="37666"/>
                    </a:cubicBezTo>
                    <a:cubicBezTo>
                      <a:pt x="8698" y="37666"/>
                      <a:pt x="8680" y="37666"/>
                      <a:pt x="8662" y="37683"/>
                    </a:cubicBezTo>
                    <a:cubicBezTo>
                      <a:pt x="8787" y="36323"/>
                      <a:pt x="9038" y="34981"/>
                      <a:pt x="9413" y="33675"/>
                    </a:cubicBezTo>
                    <a:lnTo>
                      <a:pt x="9413" y="33675"/>
                    </a:lnTo>
                    <a:cubicBezTo>
                      <a:pt x="9342" y="34176"/>
                      <a:pt x="9360" y="34695"/>
                      <a:pt x="9431" y="35196"/>
                    </a:cubicBezTo>
                    <a:cubicBezTo>
                      <a:pt x="9610" y="36341"/>
                      <a:pt x="10612" y="36825"/>
                      <a:pt x="11114" y="37791"/>
                    </a:cubicBezTo>
                    <a:cubicBezTo>
                      <a:pt x="11120" y="37810"/>
                      <a:pt x="11135" y="37817"/>
                      <a:pt x="11151" y="37817"/>
                    </a:cubicBezTo>
                    <a:cubicBezTo>
                      <a:pt x="11181" y="37817"/>
                      <a:pt x="11215" y="37790"/>
                      <a:pt x="11203" y="37755"/>
                    </a:cubicBezTo>
                    <a:cubicBezTo>
                      <a:pt x="10935" y="36663"/>
                      <a:pt x="11060" y="35518"/>
                      <a:pt x="10935" y="34409"/>
                    </a:cubicBezTo>
                    <a:cubicBezTo>
                      <a:pt x="10774" y="33228"/>
                      <a:pt x="10201" y="32297"/>
                      <a:pt x="10416" y="31062"/>
                    </a:cubicBezTo>
                    <a:cubicBezTo>
                      <a:pt x="10559" y="30776"/>
                      <a:pt x="10702" y="30490"/>
                      <a:pt x="10863" y="30221"/>
                    </a:cubicBezTo>
                    <a:cubicBezTo>
                      <a:pt x="11364" y="29613"/>
                      <a:pt x="11794" y="28986"/>
                      <a:pt x="12187" y="28306"/>
                    </a:cubicBezTo>
                    <a:cubicBezTo>
                      <a:pt x="12277" y="29165"/>
                      <a:pt x="12366" y="30024"/>
                      <a:pt x="12456" y="30901"/>
                    </a:cubicBezTo>
                    <a:cubicBezTo>
                      <a:pt x="12187" y="31277"/>
                      <a:pt x="12080" y="31742"/>
                      <a:pt x="12151" y="32190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9" y="32225"/>
                    </a:cubicBezTo>
                    <a:cubicBezTo>
                      <a:pt x="12384" y="32136"/>
                      <a:pt x="12474" y="32011"/>
                      <a:pt x="12545" y="31868"/>
                    </a:cubicBezTo>
                    <a:cubicBezTo>
                      <a:pt x="12635" y="32923"/>
                      <a:pt x="12706" y="33961"/>
                      <a:pt x="12742" y="35017"/>
                    </a:cubicBezTo>
                    <a:cubicBezTo>
                      <a:pt x="12760" y="35286"/>
                      <a:pt x="12760" y="35536"/>
                      <a:pt x="12760" y="35787"/>
                    </a:cubicBezTo>
                    <a:cubicBezTo>
                      <a:pt x="12402" y="36180"/>
                      <a:pt x="12205" y="36681"/>
                      <a:pt x="12241" y="37218"/>
                    </a:cubicBezTo>
                    <a:cubicBezTo>
                      <a:pt x="12241" y="37253"/>
                      <a:pt x="12271" y="37281"/>
                      <a:pt x="12302" y="37281"/>
                    </a:cubicBezTo>
                    <a:cubicBezTo>
                      <a:pt x="12319" y="37281"/>
                      <a:pt x="12336" y="37273"/>
                      <a:pt x="12348" y="37254"/>
                    </a:cubicBezTo>
                    <a:cubicBezTo>
                      <a:pt x="12545" y="37075"/>
                      <a:pt x="12688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42" y="37612"/>
                    </a:cubicBezTo>
                    <a:cubicBezTo>
                      <a:pt x="12724" y="37612"/>
                      <a:pt x="12724" y="37630"/>
                      <a:pt x="12742" y="37630"/>
                    </a:cubicBezTo>
                    <a:cubicBezTo>
                      <a:pt x="12635" y="39634"/>
                      <a:pt x="11632" y="41459"/>
                      <a:pt x="10541" y="43106"/>
                    </a:cubicBezTo>
                    <a:cubicBezTo>
                      <a:pt x="9718" y="44340"/>
                      <a:pt x="8590" y="45343"/>
                      <a:pt x="8036" y="46738"/>
                    </a:cubicBezTo>
                    <a:cubicBezTo>
                      <a:pt x="8018" y="46524"/>
                      <a:pt x="8036" y="46291"/>
                      <a:pt x="8125" y="46094"/>
                    </a:cubicBezTo>
                    <a:cubicBezTo>
                      <a:pt x="8197" y="45826"/>
                      <a:pt x="8268" y="45557"/>
                      <a:pt x="8358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8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7" y="40046"/>
                    </a:cubicBezTo>
                    <a:cubicBezTo>
                      <a:pt x="9915" y="42014"/>
                      <a:pt x="8000" y="44305"/>
                      <a:pt x="7803" y="47239"/>
                    </a:cubicBezTo>
                    <a:cubicBezTo>
                      <a:pt x="7791" y="47274"/>
                      <a:pt x="7825" y="47302"/>
                      <a:pt x="7860" y="47302"/>
                    </a:cubicBezTo>
                    <a:cubicBezTo>
                      <a:pt x="7879" y="47302"/>
                      <a:pt x="7898" y="47294"/>
                      <a:pt x="7910" y="47275"/>
                    </a:cubicBezTo>
                    <a:cubicBezTo>
                      <a:pt x="8841" y="46166"/>
                      <a:pt x="10022" y="45289"/>
                      <a:pt x="10917" y="44126"/>
                    </a:cubicBezTo>
                    <a:cubicBezTo>
                      <a:pt x="11811" y="42963"/>
                      <a:pt x="12241" y="41495"/>
                      <a:pt x="12402" y="40081"/>
                    </a:cubicBezTo>
                    <a:cubicBezTo>
                      <a:pt x="12402" y="40064"/>
                      <a:pt x="12384" y="40028"/>
                      <a:pt x="12366" y="40028"/>
                    </a:cubicBezTo>
                    <a:cubicBezTo>
                      <a:pt x="12474" y="39741"/>
                      <a:pt x="12563" y="39455"/>
                      <a:pt x="12635" y="39169"/>
                    </a:cubicBezTo>
                    <a:lnTo>
                      <a:pt x="12635" y="39169"/>
                    </a:lnTo>
                    <a:cubicBezTo>
                      <a:pt x="12491" y="40940"/>
                      <a:pt x="12259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12" y="45689"/>
                      <a:pt x="11547" y="45689"/>
                    </a:cubicBezTo>
                    <a:cubicBezTo>
                      <a:pt x="11559" y="45689"/>
                      <a:pt x="11570" y="45687"/>
                      <a:pt x="11579" y="45683"/>
                    </a:cubicBezTo>
                    <a:cubicBezTo>
                      <a:pt x="11740" y="45593"/>
                      <a:pt x="11865" y="45468"/>
                      <a:pt x="11955" y="45325"/>
                    </a:cubicBezTo>
                    <a:lnTo>
                      <a:pt x="11955" y="45325"/>
                    </a:lnTo>
                    <a:cubicBezTo>
                      <a:pt x="11901" y="45772"/>
                      <a:pt x="11847" y="46219"/>
                      <a:pt x="11811" y="46667"/>
                    </a:cubicBezTo>
                    <a:cubicBezTo>
                      <a:pt x="11794" y="46685"/>
                      <a:pt x="11776" y="46703"/>
                      <a:pt x="11776" y="46738"/>
                    </a:cubicBezTo>
                    <a:cubicBezTo>
                      <a:pt x="11776" y="46756"/>
                      <a:pt x="11794" y="46774"/>
                      <a:pt x="11794" y="46810"/>
                    </a:cubicBezTo>
                    <a:cubicBezTo>
                      <a:pt x="11811" y="46828"/>
                      <a:pt x="11794" y="46882"/>
                      <a:pt x="11794" y="46935"/>
                    </a:cubicBezTo>
                    <a:cubicBezTo>
                      <a:pt x="11400" y="47061"/>
                      <a:pt x="11114" y="47401"/>
                      <a:pt x="11006" y="47794"/>
                    </a:cubicBezTo>
                    <a:lnTo>
                      <a:pt x="10935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9" y="47558"/>
                      <a:pt x="8696" y="47876"/>
                      <a:pt x="8060" y="47876"/>
                    </a:cubicBezTo>
                    <a:cubicBezTo>
                      <a:pt x="7997" y="47876"/>
                      <a:pt x="7935" y="47873"/>
                      <a:pt x="7875" y="47866"/>
                    </a:cubicBezTo>
                    <a:cubicBezTo>
                      <a:pt x="7821" y="47866"/>
                      <a:pt x="7785" y="47919"/>
                      <a:pt x="7803" y="47973"/>
                    </a:cubicBezTo>
                    <a:cubicBezTo>
                      <a:pt x="7905" y="48532"/>
                      <a:pt x="8488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8018" y="50156"/>
                    </a:cubicBezTo>
                    <a:cubicBezTo>
                      <a:pt x="7982" y="50210"/>
                      <a:pt x="8036" y="50264"/>
                      <a:pt x="8089" y="50264"/>
                    </a:cubicBezTo>
                    <a:cubicBezTo>
                      <a:pt x="8233" y="50274"/>
                      <a:pt x="8380" y="50282"/>
                      <a:pt x="8527" y="50282"/>
                    </a:cubicBezTo>
                    <a:cubicBezTo>
                      <a:pt x="8912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1" y="51051"/>
                    </a:cubicBezTo>
                    <a:cubicBezTo>
                      <a:pt x="9521" y="51077"/>
                      <a:pt x="9540" y="51094"/>
                      <a:pt x="9564" y="51094"/>
                    </a:cubicBezTo>
                    <a:cubicBezTo>
                      <a:pt x="9573" y="51094"/>
                      <a:pt x="9583" y="51092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39" y="51409"/>
                    </a:cubicBezTo>
                    <a:cubicBezTo>
                      <a:pt x="9539" y="51445"/>
                      <a:pt x="9557" y="51463"/>
                      <a:pt x="9592" y="51481"/>
                    </a:cubicBezTo>
                    <a:cubicBezTo>
                      <a:pt x="9678" y="51500"/>
                      <a:pt x="9760" y="51509"/>
                      <a:pt x="9837" y="51509"/>
                    </a:cubicBezTo>
                    <a:cubicBezTo>
                      <a:pt x="10324" y="51509"/>
                      <a:pt x="10649" y="51144"/>
                      <a:pt x="10881" y="50711"/>
                    </a:cubicBezTo>
                    <a:cubicBezTo>
                      <a:pt x="10935" y="51087"/>
                      <a:pt x="11042" y="51463"/>
                      <a:pt x="11096" y="51856"/>
                    </a:cubicBezTo>
                    <a:cubicBezTo>
                      <a:pt x="11114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5" y="50944"/>
                      <a:pt x="12617" y="51427"/>
                      <a:pt x="13028" y="51839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6" y="51857"/>
                      <a:pt x="13136" y="51837"/>
                      <a:pt x="13136" y="51803"/>
                    </a:cubicBezTo>
                    <a:cubicBezTo>
                      <a:pt x="13404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95" y="50353"/>
                      <a:pt x="14442" y="50568"/>
                    </a:cubicBezTo>
                    <a:cubicBezTo>
                      <a:pt x="14449" y="50570"/>
                      <a:pt x="14457" y="50572"/>
                      <a:pt x="14464" y="50572"/>
                    </a:cubicBezTo>
                    <a:cubicBezTo>
                      <a:pt x="14509" y="50572"/>
                      <a:pt x="14545" y="50527"/>
                      <a:pt x="14514" y="50496"/>
                    </a:cubicBezTo>
                    <a:cubicBezTo>
                      <a:pt x="14174" y="49816"/>
                      <a:pt x="14174" y="49047"/>
                      <a:pt x="13726" y="48421"/>
                    </a:cubicBezTo>
                    <a:cubicBezTo>
                      <a:pt x="13458" y="48098"/>
                      <a:pt x="13118" y="47848"/>
                      <a:pt x="12742" y="47669"/>
                    </a:cubicBezTo>
                    <a:cubicBezTo>
                      <a:pt x="12724" y="47490"/>
                      <a:pt x="12635" y="47311"/>
                      <a:pt x="12527" y="47168"/>
                    </a:cubicBezTo>
                    <a:cubicBezTo>
                      <a:pt x="12384" y="46989"/>
                      <a:pt x="12187" y="46864"/>
                      <a:pt x="11955" y="46846"/>
                    </a:cubicBezTo>
                    <a:cubicBezTo>
                      <a:pt x="12116" y="45593"/>
                      <a:pt x="12295" y="44340"/>
                      <a:pt x="12474" y="43088"/>
                    </a:cubicBezTo>
                    <a:cubicBezTo>
                      <a:pt x="12581" y="43392"/>
                      <a:pt x="12653" y="43714"/>
                      <a:pt x="12706" y="44036"/>
                    </a:cubicBezTo>
                    <a:cubicBezTo>
                      <a:pt x="12617" y="43804"/>
                      <a:pt x="12617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4" y="43244"/>
                      <a:pt x="12456" y="43258"/>
                      <a:pt x="12456" y="43285"/>
                    </a:cubicBezTo>
                    <a:cubicBezTo>
                      <a:pt x="12420" y="43643"/>
                      <a:pt x="12527" y="44018"/>
                      <a:pt x="12724" y="44323"/>
                    </a:cubicBezTo>
                    <a:cubicBezTo>
                      <a:pt x="12739" y="44345"/>
                      <a:pt x="12763" y="44355"/>
                      <a:pt x="12787" y="44355"/>
                    </a:cubicBezTo>
                    <a:cubicBezTo>
                      <a:pt x="12819" y="44355"/>
                      <a:pt x="12849" y="44336"/>
                      <a:pt x="12849" y="44305"/>
                    </a:cubicBezTo>
                    <a:cubicBezTo>
                      <a:pt x="12867" y="43804"/>
                      <a:pt x="12742" y="43303"/>
                      <a:pt x="12491" y="42873"/>
                    </a:cubicBezTo>
                    <a:cubicBezTo>
                      <a:pt x="12670" y="41585"/>
                      <a:pt x="12814" y="40278"/>
                      <a:pt x="12903" y="38972"/>
                    </a:cubicBezTo>
                    <a:cubicBezTo>
                      <a:pt x="12993" y="39079"/>
                      <a:pt x="13118" y="39151"/>
                      <a:pt x="13243" y="39169"/>
                    </a:cubicBezTo>
                    <a:cubicBezTo>
                      <a:pt x="13297" y="39169"/>
                      <a:pt x="13315" y="39133"/>
                      <a:pt x="13315" y="39097"/>
                    </a:cubicBezTo>
                    <a:cubicBezTo>
                      <a:pt x="13297" y="38757"/>
                      <a:pt x="13207" y="38435"/>
                      <a:pt x="13064" y="38131"/>
                    </a:cubicBezTo>
                    <a:cubicBezTo>
                      <a:pt x="13046" y="38059"/>
                      <a:pt x="13010" y="38006"/>
                      <a:pt x="12975" y="37952"/>
                    </a:cubicBezTo>
                    <a:cubicBezTo>
                      <a:pt x="13010" y="37290"/>
                      <a:pt x="13028" y="36646"/>
                      <a:pt x="13010" y="35983"/>
                    </a:cubicBezTo>
                    <a:cubicBezTo>
                      <a:pt x="13010" y="35375"/>
                      <a:pt x="12993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7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7" y="34856"/>
                    </a:cubicBezTo>
                    <a:cubicBezTo>
                      <a:pt x="13454" y="34856"/>
                      <a:pt x="13494" y="34832"/>
                      <a:pt x="13494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6" y="31384"/>
                      <a:pt x="12599" y="29649"/>
                      <a:pt x="12384" y="27931"/>
                    </a:cubicBezTo>
                    <a:lnTo>
                      <a:pt x="12509" y="27698"/>
                    </a:lnTo>
                    <a:cubicBezTo>
                      <a:pt x="12831" y="29255"/>
                      <a:pt x="13619" y="30722"/>
                      <a:pt x="14388" y="32136"/>
                    </a:cubicBezTo>
                    <a:cubicBezTo>
                      <a:pt x="14388" y="32154"/>
                      <a:pt x="14388" y="32172"/>
                      <a:pt x="14388" y="32190"/>
                    </a:cubicBezTo>
                    <a:cubicBezTo>
                      <a:pt x="14335" y="32404"/>
                      <a:pt x="14317" y="32619"/>
                      <a:pt x="14335" y="32852"/>
                    </a:cubicBezTo>
                    <a:cubicBezTo>
                      <a:pt x="14335" y="33102"/>
                      <a:pt x="14424" y="33353"/>
                      <a:pt x="14585" y="33532"/>
                    </a:cubicBezTo>
                    <a:cubicBezTo>
                      <a:pt x="14606" y="33553"/>
                      <a:pt x="14630" y="33563"/>
                      <a:pt x="14653" y="33563"/>
                    </a:cubicBezTo>
                    <a:cubicBezTo>
                      <a:pt x="14687" y="33563"/>
                      <a:pt x="14718" y="33539"/>
                      <a:pt x="14728" y="33496"/>
                    </a:cubicBezTo>
                    <a:cubicBezTo>
                      <a:pt x="14782" y="33281"/>
                      <a:pt x="14800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5" y="33890"/>
                      <a:pt x="15677" y="34588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77" y="36234"/>
                      <a:pt x="15730" y="36610"/>
                    </a:cubicBezTo>
                    <a:cubicBezTo>
                      <a:pt x="15730" y="36645"/>
                      <a:pt x="15761" y="36672"/>
                      <a:pt x="15792" y="36672"/>
                    </a:cubicBezTo>
                    <a:cubicBezTo>
                      <a:pt x="15809" y="36672"/>
                      <a:pt x="15825" y="36664"/>
                      <a:pt x="15838" y="36646"/>
                    </a:cubicBezTo>
                    <a:cubicBezTo>
                      <a:pt x="16053" y="36359"/>
                      <a:pt x="16160" y="36001"/>
                      <a:pt x="16142" y="35626"/>
                    </a:cubicBezTo>
                    <a:lnTo>
                      <a:pt x="16142" y="35626"/>
                    </a:lnTo>
                    <a:cubicBezTo>
                      <a:pt x="16822" y="37326"/>
                      <a:pt x="17341" y="39079"/>
                      <a:pt x="17735" y="40869"/>
                    </a:cubicBezTo>
                    <a:cubicBezTo>
                      <a:pt x="17699" y="40905"/>
                      <a:pt x="17663" y="40958"/>
                      <a:pt x="17645" y="41012"/>
                    </a:cubicBezTo>
                    <a:cubicBezTo>
                      <a:pt x="17538" y="41084"/>
                      <a:pt x="17448" y="41209"/>
                      <a:pt x="17413" y="41334"/>
                    </a:cubicBezTo>
                    <a:cubicBezTo>
                      <a:pt x="17001" y="41388"/>
                      <a:pt x="16589" y="41513"/>
                      <a:pt x="16214" y="41710"/>
                    </a:cubicBezTo>
                    <a:cubicBezTo>
                      <a:pt x="15999" y="41799"/>
                      <a:pt x="15462" y="42265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6"/>
                    </a:cubicBezTo>
                    <a:lnTo>
                      <a:pt x="15949" y="42466"/>
                    </a:lnTo>
                    <a:cubicBezTo>
                      <a:pt x="15703" y="42768"/>
                      <a:pt x="15540" y="43135"/>
                      <a:pt x="15480" y="43517"/>
                    </a:cubicBezTo>
                    <a:cubicBezTo>
                      <a:pt x="15480" y="43571"/>
                      <a:pt x="15516" y="43589"/>
                      <a:pt x="15552" y="43589"/>
                    </a:cubicBezTo>
                    <a:cubicBezTo>
                      <a:pt x="15600" y="43595"/>
                      <a:pt x="15649" y="43598"/>
                      <a:pt x="15697" y="43598"/>
                    </a:cubicBezTo>
                    <a:cubicBezTo>
                      <a:pt x="16090" y="43598"/>
                      <a:pt x="16456" y="43405"/>
                      <a:pt x="16679" y="43070"/>
                    </a:cubicBezTo>
                    <a:lnTo>
                      <a:pt x="16679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6" y="44593"/>
                      <a:pt x="16557" y="44593"/>
                    </a:cubicBezTo>
                    <a:cubicBezTo>
                      <a:pt x="16571" y="44593"/>
                      <a:pt x="16583" y="44587"/>
                      <a:pt x="16589" y="44573"/>
                    </a:cubicBezTo>
                    <a:cubicBezTo>
                      <a:pt x="16876" y="44269"/>
                      <a:pt x="17126" y="43947"/>
                      <a:pt x="17341" y="43571"/>
                    </a:cubicBezTo>
                    <a:cubicBezTo>
                      <a:pt x="17377" y="44072"/>
                      <a:pt x="17556" y="44573"/>
                      <a:pt x="17806" y="45003"/>
                    </a:cubicBezTo>
                    <a:cubicBezTo>
                      <a:pt x="17824" y="45020"/>
                      <a:pt x="17842" y="45029"/>
                      <a:pt x="17860" y="45029"/>
                    </a:cubicBezTo>
                    <a:cubicBezTo>
                      <a:pt x="17878" y="45029"/>
                      <a:pt x="17896" y="45020"/>
                      <a:pt x="17914" y="45003"/>
                    </a:cubicBezTo>
                    <a:cubicBezTo>
                      <a:pt x="18272" y="44609"/>
                      <a:pt x="18451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2" y="44269"/>
                      <a:pt x="19166" y="44573"/>
                    </a:cubicBezTo>
                    <a:cubicBezTo>
                      <a:pt x="19177" y="44595"/>
                      <a:pt x="19202" y="44611"/>
                      <a:pt x="19228" y="44611"/>
                    </a:cubicBezTo>
                    <a:cubicBezTo>
                      <a:pt x="19244" y="44611"/>
                      <a:pt x="19260" y="44605"/>
                      <a:pt x="19274" y="44591"/>
                    </a:cubicBezTo>
                    <a:cubicBezTo>
                      <a:pt x="19739" y="44018"/>
                      <a:pt x="19650" y="43195"/>
                      <a:pt x="19238" y="42587"/>
                    </a:cubicBezTo>
                    <a:lnTo>
                      <a:pt x="19238" y="42587"/>
                    </a:lnTo>
                    <a:cubicBezTo>
                      <a:pt x="19632" y="42766"/>
                      <a:pt x="20025" y="42873"/>
                      <a:pt x="20455" y="42927"/>
                    </a:cubicBezTo>
                    <a:cubicBezTo>
                      <a:pt x="20491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5" y="41101"/>
                    </a:cubicBezTo>
                    <a:cubicBezTo>
                      <a:pt x="18075" y="41101"/>
                      <a:pt x="18057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2" y="41155"/>
                      <a:pt x="17967" y="41191"/>
                    </a:cubicBezTo>
                    <a:cubicBezTo>
                      <a:pt x="18039" y="41245"/>
                      <a:pt x="18111" y="41334"/>
                      <a:pt x="18164" y="41406"/>
                    </a:cubicBezTo>
                    <a:lnTo>
                      <a:pt x="18164" y="41441"/>
                    </a:lnTo>
                    <a:cubicBezTo>
                      <a:pt x="18075" y="41370"/>
                      <a:pt x="18003" y="41298"/>
                      <a:pt x="17932" y="41209"/>
                    </a:cubicBezTo>
                    <a:lnTo>
                      <a:pt x="17932" y="41191"/>
                    </a:lnTo>
                    <a:cubicBezTo>
                      <a:pt x="17932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8" y="40905"/>
                      <a:pt x="17842" y="40833"/>
                      <a:pt x="17771" y="40833"/>
                    </a:cubicBezTo>
                    <a:cubicBezTo>
                      <a:pt x="17609" y="39974"/>
                      <a:pt x="17395" y="39151"/>
                      <a:pt x="17180" y="38328"/>
                    </a:cubicBezTo>
                    <a:lnTo>
                      <a:pt x="17198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53" y="38847"/>
                      <a:pt x="17663" y="38775"/>
                      <a:pt x="17574" y="38686"/>
                    </a:cubicBezTo>
                    <a:cubicBezTo>
                      <a:pt x="17502" y="38578"/>
                      <a:pt x="17395" y="38471"/>
                      <a:pt x="17305" y="38363"/>
                    </a:cubicBezTo>
                    <a:cubicBezTo>
                      <a:pt x="17299" y="38360"/>
                      <a:pt x="17292" y="38359"/>
                      <a:pt x="17284" y="38359"/>
                    </a:cubicBezTo>
                    <a:cubicBezTo>
                      <a:pt x="17252" y="38359"/>
                      <a:pt x="17219" y="38388"/>
                      <a:pt x="17234" y="38417"/>
                    </a:cubicBezTo>
                    <a:cubicBezTo>
                      <a:pt x="17287" y="38560"/>
                      <a:pt x="17359" y="38686"/>
                      <a:pt x="17466" y="38793"/>
                    </a:cubicBezTo>
                    <a:cubicBezTo>
                      <a:pt x="17592" y="38918"/>
                      <a:pt x="17717" y="39026"/>
                      <a:pt x="17878" y="39097"/>
                    </a:cubicBezTo>
                    <a:cubicBezTo>
                      <a:pt x="17888" y="39108"/>
                      <a:pt x="17900" y="39112"/>
                      <a:pt x="17912" y="39112"/>
                    </a:cubicBezTo>
                    <a:cubicBezTo>
                      <a:pt x="17941" y="39112"/>
                      <a:pt x="17967" y="39087"/>
                      <a:pt x="17967" y="39061"/>
                    </a:cubicBezTo>
                    <a:cubicBezTo>
                      <a:pt x="18036" y="38616"/>
                      <a:pt x="17694" y="38236"/>
                      <a:pt x="17257" y="38236"/>
                    </a:cubicBezTo>
                    <a:cubicBezTo>
                      <a:pt x="17237" y="38236"/>
                      <a:pt x="17218" y="38237"/>
                      <a:pt x="17198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7" y="35303"/>
                      <a:pt x="16661" y="35679"/>
                    </a:cubicBezTo>
                    <a:cubicBezTo>
                      <a:pt x="17771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03" y="37487"/>
                      <a:pt x="17538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7" y="38954"/>
                      <a:pt x="21690" y="39330"/>
                    </a:cubicBezTo>
                    <a:cubicBezTo>
                      <a:pt x="21697" y="39332"/>
                      <a:pt x="21704" y="39333"/>
                      <a:pt x="21710" y="39333"/>
                    </a:cubicBezTo>
                    <a:cubicBezTo>
                      <a:pt x="21747" y="39333"/>
                      <a:pt x="21754" y="39292"/>
                      <a:pt x="21707" y="39276"/>
                    </a:cubicBezTo>
                    <a:cubicBezTo>
                      <a:pt x="20258" y="38721"/>
                      <a:pt x="19095" y="38113"/>
                      <a:pt x="17967" y="37021"/>
                    </a:cubicBezTo>
                    <a:cubicBezTo>
                      <a:pt x="17504" y="36558"/>
                      <a:pt x="17058" y="36058"/>
                      <a:pt x="16665" y="35559"/>
                    </a:cubicBezTo>
                    <a:lnTo>
                      <a:pt x="16665" y="35559"/>
                    </a:lnTo>
                    <a:cubicBezTo>
                      <a:pt x="17255" y="36170"/>
                      <a:pt x="18102" y="36471"/>
                      <a:pt x="18844" y="36842"/>
                    </a:cubicBezTo>
                    <a:cubicBezTo>
                      <a:pt x="20043" y="37433"/>
                      <a:pt x="20920" y="38399"/>
                      <a:pt x="21851" y="39330"/>
                    </a:cubicBezTo>
                    <a:cubicBezTo>
                      <a:pt x="21859" y="39338"/>
                      <a:pt x="21867" y="39342"/>
                      <a:pt x="21875" y="39342"/>
                    </a:cubicBezTo>
                    <a:cubicBezTo>
                      <a:pt x="21900" y="39342"/>
                      <a:pt x="21918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7" y="36502"/>
                      <a:pt x="17574" y="36145"/>
                      <a:pt x="16607" y="35393"/>
                    </a:cubicBezTo>
                    <a:cubicBezTo>
                      <a:pt x="16607" y="35384"/>
                      <a:pt x="16598" y="35379"/>
                      <a:pt x="16587" y="35379"/>
                    </a:cubicBezTo>
                    <a:cubicBezTo>
                      <a:pt x="16576" y="35379"/>
                      <a:pt x="16563" y="35384"/>
                      <a:pt x="16554" y="35393"/>
                    </a:cubicBezTo>
                    <a:lnTo>
                      <a:pt x="16536" y="35357"/>
                    </a:lnTo>
                    <a:cubicBezTo>
                      <a:pt x="16518" y="35339"/>
                      <a:pt x="16500" y="35339"/>
                      <a:pt x="16500" y="35339"/>
                    </a:cubicBezTo>
                    <a:cubicBezTo>
                      <a:pt x="16196" y="34963"/>
                      <a:pt x="15909" y="34606"/>
                      <a:pt x="15605" y="34230"/>
                    </a:cubicBezTo>
                    <a:cubicBezTo>
                      <a:pt x="14889" y="32798"/>
                      <a:pt x="14138" y="31438"/>
                      <a:pt x="13494" y="30024"/>
                    </a:cubicBezTo>
                    <a:lnTo>
                      <a:pt x="13494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96" y="30543"/>
                      <a:pt x="14532" y="30472"/>
                      <a:pt x="14496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6" y="28271"/>
                      <a:pt x="12581" y="27483"/>
                    </a:cubicBezTo>
                    <a:cubicBezTo>
                      <a:pt x="12778" y="27054"/>
                      <a:pt x="12939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8"/>
                      <a:pt x="13398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5" y="24101"/>
                      <a:pt x="13690" y="23904"/>
                      <a:pt x="13708" y="23707"/>
                    </a:cubicBezTo>
                    <a:lnTo>
                      <a:pt x="13708" y="23707"/>
                    </a:lnTo>
                    <a:cubicBezTo>
                      <a:pt x="13673" y="24155"/>
                      <a:pt x="13673" y="24602"/>
                      <a:pt x="13673" y="25067"/>
                    </a:cubicBezTo>
                    <a:cubicBezTo>
                      <a:pt x="13673" y="26141"/>
                      <a:pt x="14048" y="27090"/>
                      <a:pt x="14245" y="28110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10"/>
                    </a:cubicBezTo>
                    <a:cubicBezTo>
                      <a:pt x="14889" y="26034"/>
                      <a:pt x="14603" y="23904"/>
                      <a:pt x="13869" y="21918"/>
                    </a:cubicBezTo>
                    <a:cubicBezTo>
                      <a:pt x="13887" y="20182"/>
                      <a:pt x="13673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18" y="18965"/>
                      <a:pt x="15713" y="19932"/>
                    </a:cubicBezTo>
                    <a:cubicBezTo>
                      <a:pt x="15730" y="20146"/>
                      <a:pt x="15766" y="20397"/>
                      <a:pt x="15784" y="20612"/>
                    </a:cubicBezTo>
                    <a:cubicBezTo>
                      <a:pt x="15534" y="21309"/>
                      <a:pt x="15140" y="22061"/>
                      <a:pt x="15444" y="22777"/>
                    </a:cubicBezTo>
                    <a:cubicBezTo>
                      <a:pt x="15453" y="22813"/>
                      <a:pt x="15475" y="22831"/>
                      <a:pt x="15500" y="22831"/>
                    </a:cubicBezTo>
                    <a:cubicBezTo>
                      <a:pt x="15525" y="22831"/>
                      <a:pt x="15552" y="22813"/>
                      <a:pt x="15569" y="22777"/>
                    </a:cubicBezTo>
                    <a:cubicBezTo>
                      <a:pt x="15659" y="22580"/>
                      <a:pt x="15766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56"/>
                      <a:pt x="15838" y="23314"/>
                    </a:cubicBezTo>
                    <a:cubicBezTo>
                      <a:pt x="15838" y="23358"/>
                      <a:pt x="15874" y="23390"/>
                      <a:pt x="15917" y="23390"/>
                    </a:cubicBezTo>
                    <a:cubicBezTo>
                      <a:pt x="15926" y="23390"/>
                      <a:pt x="15936" y="23388"/>
                      <a:pt x="15945" y="23385"/>
                    </a:cubicBezTo>
                    <a:cubicBezTo>
                      <a:pt x="16500" y="23171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66" y="22759"/>
                      <a:pt x="17949" y="22992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3" y="22996"/>
                      <a:pt x="18042" y="22964"/>
                      <a:pt x="18057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1" y="21937"/>
                      <a:pt x="18916" y="21846"/>
                    </a:cubicBezTo>
                    <a:cubicBezTo>
                      <a:pt x="19399" y="21399"/>
                      <a:pt x="18880" y="21005"/>
                      <a:pt x="18272" y="20755"/>
                    </a:cubicBezTo>
                    <a:lnTo>
                      <a:pt x="18540" y="20755"/>
                    </a:lnTo>
                    <a:cubicBezTo>
                      <a:pt x="19202" y="20683"/>
                      <a:pt x="19274" y="20128"/>
                      <a:pt x="19023" y="19592"/>
                    </a:cubicBezTo>
                    <a:cubicBezTo>
                      <a:pt x="19005" y="19565"/>
                      <a:pt x="18978" y="19551"/>
                      <a:pt x="18952" y="19551"/>
                    </a:cubicBezTo>
                    <a:cubicBezTo>
                      <a:pt x="18925" y="19551"/>
                      <a:pt x="18898" y="19565"/>
                      <a:pt x="18880" y="19592"/>
                    </a:cubicBezTo>
                    <a:cubicBezTo>
                      <a:pt x="18642" y="19939"/>
                      <a:pt x="18203" y="20039"/>
                      <a:pt x="17739" y="20039"/>
                    </a:cubicBezTo>
                    <a:cubicBezTo>
                      <a:pt x="17297" y="20039"/>
                      <a:pt x="16832" y="19948"/>
                      <a:pt x="16500" y="19896"/>
                    </a:cubicBezTo>
                    <a:cubicBezTo>
                      <a:pt x="16496" y="19894"/>
                      <a:pt x="16492" y="19893"/>
                      <a:pt x="16489" y="19893"/>
                    </a:cubicBezTo>
                    <a:cubicBezTo>
                      <a:pt x="16461" y="19893"/>
                      <a:pt x="16450" y="19951"/>
                      <a:pt x="16482" y="19967"/>
                    </a:cubicBezTo>
                    <a:cubicBezTo>
                      <a:pt x="16802" y="20097"/>
                      <a:pt x="17257" y="20194"/>
                      <a:pt x="17704" y="20194"/>
                    </a:cubicBezTo>
                    <a:cubicBezTo>
                      <a:pt x="18180" y="20194"/>
                      <a:pt x="18647" y="20084"/>
                      <a:pt x="18934" y="19788"/>
                    </a:cubicBezTo>
                    <a:lnTo>
                      <a:pt x="18934" y="19788"/>
                    </a:lnTo>
                    <a:cubicBezTo>
                      <a:pt x="19005" y="20021"/>
                      <a:pt x="19077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cubicBezTo>
                      <a:pt x="16804" y="20137"/>
                      <a:pt x="16800" y="20133"/>
                      <a:pt x="16793" y="20133"/>
                    </a:cubicBezTo>
                    <a:cubicBezTo>
                      <a:pt x="16786" y="20133"/>
                      <a:pt x="16777" y="20137"/>
                      <a:pt x="16768" y="20146"/>
                    </a:cubicBezTo>
                    <a:cubicBezTo>
                      <a:pt x="16572" y="20003"/>
                      <a:pt x="16339" y="19932"/>
                      <a:pt x="16088" y="19896"/>
                    </a:cubicBezTo>
                    <a:lnTo>
                      <a:pt x="16088" y="19860"/>
                    </a:lnTo>
                    <a:cubicBezTo>
                      <a:pt x="16077" y="19825"/>
                      <a:pt x="16035" y="19806"/>
                      <a:pt x="15998" y="19806"/>
                    </a:cubicBezTo>
                    <a:cubicBezTo>
                      <a:pt x="15977" y="19806"/>
                      <a:pt x="15958" y="19811"/>
                      <a:pt x="15945" y="19824"/>
                    </a:cubicBezTo>
                    <a:cubicBezTo>
                      <a:pt x="15927" y="19806"/>
                      <a:pt x="15892" y="19806"/>
                      <a:pt x="15874" y="19806"/>
                    </a:cubicBezTo>
                    <a:cubicBezTo>
                      <a:pt x="15874" y="19770"/>
                      <a:pt x="15856" y="19735"/>
                      <a:pt x="15856" y="19699"/>
                    </a:cubicBezTo>
                    <a:cubicBezTo>
                      <a:pt x="15848" y="19668"/>
                      <a:pt x="15819" y="19653"/>
                      <a:pt x="15790" y="19653"/>
                    </a:cubicBezTo>
                    <a:cubicBezTo>
                      <a:pt x="15752" y="19653"/>
                      <a:pt x="15713" y="19677"/>
                      <a:pt x="15713" y="19717"/>
                    </a:cubicBezTo>
                    <a:lnTo>
                      <a:pt x="15713" y="19753"/>
                    </a:lnTo>
                    <a:cubicBezTo>
                      <a:pt x="15265" y="19234"/>
                      <a:pt x="14818" y="18697"/>
                      <a:pt x="14406" y="18142"/>
                    </a:cubicBezTo>
                    <a:cubicBezTo>
                      <a:pt x="13887" y="17480"/>
                      <a:pt x="13511" y="16728"/>
                      <a:pt x="13064" y="16012"/>
                    </a:cubicBezTo>
                    <a:lnTo>
                      <a:pt x="13010" y="15851"/>
                    </a:lnTo>
                    <a:cubicBezTo>
                      <a:pt x="12921" y="15511"/>
                      <a:pt x="12814" y="15189"/>
                      <a:pt x="12688" y="14867"/>
                    </a:cubicBezTo>
                    <a:lnTo>
                      <a:pt x="12688" y="14867"/>
                    </a:lnTo>
                    <a:cubicBezTo>
                      <a:pt x="13781" y="16559"/>
                      <a:pt x="15550" y="18233"/>
                      <a:pt x="17329" y="18233"/>
                    </a:cubicBezTo>
                    <a:cubicBezTo>
                      <a:pt x="17357" y="18233"/>
                      <a:pt x="17385" y="18232"/>
                      <a:pt x="17413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6" y="15297"/>
                    </a:cubicBezTo>
                    <a:cubicBezTo>
                      <a:pt x="14388" y="14688"/>
                      <a:pt x="13386" y="14348"/>
                      <a:pt x="12635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5"/>
                      <a:pt x="12151" y="13221"/>
                    </a:cubicBezTo>
                    <a:cubicBezTo>
                      <a:pt x="12169" y="13257"/>
                      <a:pt x="12187" y="13292"/>
                      <a:pt x="12205" y="13328"/>
                    </a:cubicBezTo>
                    <a:cubicBezTo>
                      <a:pt x="12134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6" y="10930"/>
                    </a:cubicBezTo>
                    <a:lnTo>
                      <a:pt x="11096" y="10930"/>
                    </a:lnTo>
                    <a:lnTo>
                      <a:pt x="11257" y="11020"/>
                    </a:lnTo>
                    <a:cubicBezTo>
                      <a:pt x="11400" y="11252"/>
                      <a:pt x="11561" y="11449"/>
                      <a:pt x="11758" y="11646"/>
                    </a:cubicBezTo>
                    <a:cubicBezTo>
                      <a:pt x="11919" y="11879"/>
                      <a:pt x="12169" y="12058"/>
                      <a:pt x="12438" y="12147"/>
                    </a:cubicBezTo>
                    <a:cubicBezTo>
                      <a:pt x="12445" y="12150"/>
                      <a:pt x="12452" y="12151"/>
                      <a:pt x="12460" y="12151"/>
                    </a:cubicBezTo>
                    <a:cubicBezTo>
                      <a:pt x="12509" y="12151"/>
                      <a:pt x="12561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40" y="6940"/>
                      <a:pt x="10040" y="6743"/>
                    </a:cubicBezTo>
                    <a:cubicBezTo>
                      <a:pt x="10165" y="7244"/>
                      <a:pt x="10398" y="7745"/>
                      <a:pt x="10809" y="7906"/>
                    </a:cubicBezTo>
                    <a:cubicBezTo>
                      <a:pt x="10827" y="7919"/>
                      <a:pt x="10844" y="7925"/>
                      <a:pt x="10860" y="7925"/>
                    </a:cubicBezTo>
                    <a:cubicBezTo>
                      <a:pt x="10911" y="7925"/>
                      <a:pt x="10948" y="7871"/>
                      <a:pt x="10935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48" y="1983"/>
                      <a:pt x="11167" y="68"/>
                    </a:cubicBezTo>
                    <a:cubicBezTo>
                      <a:pt x="11178" y="25"/>
                      <a:pt x="11143" y="1"/>
                      <a:pt x="1111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38"/>
              <p:cNvSpPr/>
              <p:nvPr/>
            </p:nvSpPr>
            <p:spPr>
              <a:xfrm>
                <a:off x="2590525" y="2058000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1028" y="1"/>
                    </a:moveTo>
                    <a:cubicBezTo>
                      <a:pt x="1017" y="1"/>
                      <a:pt x="1005" y="9"/>
                      <a:pt x="999" y="28"/>
                    </a:cubicBezTo>
                    <a:cubicBezTo>
                      <a:pt x="695" y="494"/>
                      <a:pt x="283" y="923"/>
                      <a:pt x="15" y="1406"/>
                    </a:cubicBezTo>
                    <a:cubicBezTo>
                      <a:pt x="0" y="1435"/>
                      <a:pt x="33" y="1465"/>
                      <a:pt x="65" y="1465"/>
                    </a:cubicBezTo>
                    <a:cubicBezTo>
                      <a:pt x="73" y="1465"/>
                      <a:pt x="80" y="1463"/>
                      <a:pt x="86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38"/>
              <p:cNvSpPr/>
              <p:nvPr/>
            </p:nvSpPr>
            <p:spPr>
              <a:xfrm>
                <a:off x="2801250" y="20221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3" y="1"/>
                    </a:moveTo>
                    <a:cubicBezTo>
                      <a:pt x="18" y="1"/>
                      <a:pt x="1" y="35"/>
                      <a:pt x="14" y="49"/>
                    </a:cubicBezTo>
                    <a:cubicBezTo>
                      <a:pt x="265" y="317"/>
                      <a:pt x="533" y="568"/>
                      <a:pt x="820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5" y="496"/>
                      <a:pt x="336" y="228"/>
                      <a:pt x="68" y="13"/>
                    </a:cubicBezTo>
                    <a:cubicBezTo>
                      <a:pt x="59" y="4"/>
                      <a:pt x="51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38"/>
              <p:cNvSpPr/>
              <p:nvPr/>
            </p:nvSpPr>
            <p:spPr>
              <a:xfrm>
                <a:off x="2720175" y="2169025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7" y="1099"/>
                      <a:pt x="519" y="902"/>
                      <a:pt x="430" y="687"/>
                    </a:cubicBezTo>
                    <a:cubicBezTo>
                      <a:pt x="394" y="580"/>
                      <a:pt x="358" y="455"/>
                      <a:pt x="305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3"/>
                    </a:cubicBezTo>
                    <a:cubicBezTo>
                      <a:pt x="108" y="365"/>
                      <a:pt x="197" y="598"/>
                      <a:pt x="305" y="831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5" y="1590"/>
                      <a:pt x="867" y="1590"/>
                    </a:cubicBezTo>
                    <a:cubicBezTo>
                      <a:pt x="909" y="1590"/>
                      <a:pt x="949" y="1558"/>
                      <a:pt x="949" y="1511"/>
                    </a:cubicBezTo>
                    <a:cubicBezTo>
                      <a:pt x="895" y="992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5" y="3"/>
                      <a:pt x="7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38"/>
              <p:cNvSpPr/>
              <p:nvPr/>
            </p:nvSpPr>
            <p:spPr>
              <a:xfrm>
                <a:off x="2892950" y="2544875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6" y="471"/>
                      <a:pt x="1124" y="703"/>
                    </a:cubicBezTo>
                    <a:cubicBezTo>
                      <a:pt x="1130" y="705"/>
                      <a:pt x="1136" y="706"/>
                      <a:pt x="1141" y="706"/>
                    </a:cubicBezTo>
                    <a:cubicBezTo>
                      <a:pt x="1185" y="706"/>
                      <a:pt x="1210" y="646"/>
                      <a:pt x="1178" y="614"/>
                    </a:cubicBezTo>
                    <a:cubicBezTo>
                      <a:pt x="802" y="399"/>
                      <a:pt x="426" y="202"/>
                      <a:pt x="51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38"/>
              <p:cNvSpPr/>
              <p:nvPr/>
            </p:nvSpPr>
            <p:spPr>
              <a:xfrm>
                <a:off x="2701375" y="27794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6"/>
                    </a:cubicBezTo>
                    <a:cubicBezTo>
                      <a:pt x="216" y="197"/>
                      <a:pt x="37" y="305"/>
                      <a:pt x="19" y="448"/>
                    </a:cubicBezTo>
                    <a:cubicBezTo>
                      <a:pt x="1" y="466"/>
                      <a:pt x="37" y="501"/>
                      <a:pt x="72" y="501"/>
                    </a:cubicBezTo>
                    <a:cubicBezTo>
                      <a:pt x="180" y="501"/>
                      <a:pt x="269" y="412"/>
                      <a:pt x="359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60" y="143"/>
                      <a:pt x="860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38"/>
              <p:cNvSpPr/>
              <p:nvPr/>
            </p:nvSpPr>
            <p:spPr>
              <a:xfrm>
                <a:off x="2881675" y="2627725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6" y="27"/>
                      <a:pt x="36" y="91"/>
                    </a:cubicBezTo>
                    <a:cubicBezTo>
                      <a:pt x="1" y="127"/>
                      <a:pt x="36" y="181"/>
                      <a:pt x="72" y="181"/>
                    </a:cubicBezTo>
                    <a:lnTo>
                      <a:pt x="358" y="181"/>
                    </a:lnTo>
                    <a:cubicBezTo>
                      <a:pt x="448" y="217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9" y="343"/>
                      <a:pt x="739" y="293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38"/>
              <p:cNvSpPr/>
              <p:nvPr/>
            </p:nvSpPr>
            <p:spPr>
              <a:xfrm>
                <a:off x="2507225" y="2496325"/>
                <a:ext cx="1645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8" extrusionOk="0">
                    <a:moveTo>
                      <a:pt x="126" y="0"/>
                    </a:moveTo>
                    <a:cubicBezTo>
                      <a:pt x="102" y="0"/>
                      <a:pt x="78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90" y="176"/>
                      <a:pt x="197" y="194"/>
                      <a:pt x="287" y="247"/>
                    </a:cubicBezTo>
                    <a:lnTo>
                      <a:pt x="305" y="247"/>
                    </a:lnTo>
                    <a:cubicBezTo>
                      <a:pt x="412" y="319"/>
                      <a:pt x="483" y="408"/>
                      <a:pt x="537" y="516"/>
                    </a:cubicBezTo>
                    <a:cubicBezTo>
                      <a:pt x="548" y="531"/>
                      <a:pt x="563" y="538"/>
                      <a:pt x="578" y="538"/>
                    </a:cubicBezTo>
                    <a:cubicBezTo>
                      <a:pt x="616" y="538"/>
                      <a:pt x="657" y="500"/>
                      <a:pt x="645" y="462"/>
                    </a:cubicBezTo>
                    <a:cubicBezTo>
                      <a:pt x="591" y="337"/>
                      <a:pt x="519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38"/>
              <p:cNvSpPr/>
              <p:nvPr/>
            </p:nvSpPr>
            <p:spPr>
              <a:xfrm>
                <a:off x="2854375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5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8" y="1265"/>
                    </a:cubicBezTo>
                    <a:cubicBezTo>
                      <a:pt x="448" y="997"/>
                      <a:pt x="538" y="603"/>
                      <a:pt x="413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300" y="264"/>
                      <a:pt x="323" y="299"/>
                    </a:cubicBezTo>
                    <a:cubicBezTo>
                      <a:pt x="395" y="567"/>
                      <a:pt x="341" y="836"/>
                      <a:pt x="198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38"/>
              <p:cNvSpPr/>
              <p:nvPr/>
            </p:nvSpPr>
            <p:spPr>
              <a:xfrm>
                <a:off x="2732250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44" y="488"/>
                    </a:moveTo>
                    <a:lnTo>
                      <a:pt x="144" y="488"/>
                    </a:lnTo>
                    <a:cubicBezTo>
                      <a:pt x="305" y="667"/>
                      <a:pt x="412" y="900"/>
                      <a:pt x="448" y="1150"/>
                    </a:cubicBezTo>
                    <a:cubicBezTo>
                      <a:pt x="233" y="1114"/>
                      <a:pt x="180" y="792"/>
                      <a:pt x="144" y="488"/>
                    </a:cubicBezTo>
                    <a:close/>
                    <a:moveTo>
                      <a:pt x="90" y="0"/>
                    </a:moveTo>
                    <a:cubicBezTo>
                      <a:pt x="77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1" y="309"/>
                      <a:pt x="1" y="345"/>
                      <a:pt x="18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37" y="1275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4" y="363"/>
                    </a:cubicBezTo>
                    <a:cubicBezTo>
                      <a:pt x="144" y="219"/>
                      <a:pt x="144" y="94"/>
                      <a:pt x="126" y="23"/>
                    </a:cubicBezTo>
                    <a:lnTo>
                      <a:pt x="126" y="41"/>
                    </a:lnTo>
                    <a:cubicBezTo>
                      <a:pt x="117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38"/>
              <p:cNvSpPr/>
              <p:nvPr/>
            </p:nvSpPr>
            <p:spPr>
              <a:xfrm>
                <a:off x="2618175" y="103250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88" y="380"/>
                    </a:moveTo>
                    <a:cubicBezTo>
                      <a:pt x="4814" y="380"/>
                      <a:pt x="4868" y="743"/>
                      <a:pt x="4868" y="945"/>
                    </a:cubicBezTo>
                    <a:cubicBezTo>
                      <a:pt x="4886" y="1232"/>
                      <a:pt x="4850" y="1500"/>
                      <a:pt x="4832" y="1768"/>
                    </a:cubicBezTo>
                    <a:cubicBezTo>
                      <a:pt x="4796" y="2252"/>
                      <a:pt x="4725" y="2699"/>
                      <a:pt x="4617" y="3164"/>
                    </a:cubicBezTo>
                    <a:cubicBezTo>
                      <a:pt x="4653" y="2932"/>
                      <a:pt x="4635" y="2681"/>
                      <a:pt x="4564" y="2466"/>
                    </a:cubicBezTo>
                    <a:cubicBezTo>
                      <a:pt x="4564" y="2449"/>
                      <a:pt x="4564" y="2449"/>
                      <a:pt x="4564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28" y="2466"/>
                    </a:cubicBezTo>
                    <a:cubicBezTo>
                      <a:pt x="4420" y="2717"/>
                      <a:pt x="4474" y="3146"/>
                      <a:pt x="4456" y="3415"/>
                    </a:cubicBezTo>
                    <a:cubicBezTo>
                      <a:pt x="4456" y="3522"/>
                      <a:pt x="4438" y="3630"/>
                      <a:pt x="4420" y="3737"/>
                    </a:cubicBezTo>
                    <a:cubicBezTo>
                      <a:pt x="4152" y="2717"/>
                      <a:pt x="4027" y="1572"/>
                      <a:pt x="4492" y="605"/>
                    </a:cubicBezTo>
                    <a:cubicBezTo>
                      <a:pt x="4571" y="443"/>
                      <a:pt x="4636" y="380"/>
                      <a:pt x="4688" y="380"/>
                    </a:cubicBezTo>
                    <a:close/>
                    <a:moveTo>
                      <a:pt x="2578" y="876"/>
                    </a:moveTo>
                    <a:cubicBezTo>
                      <a:pt x="2731" y="876"/>
                      <a:pt x="2953" y="1027"/>
                      <a:pt x="3078" y="1142"/>
                    </a:cubicBezTo>
                    <a:cubicBezTo>
                      <a:pt x="3758" y="1697"/>
                      <a:pt x="3776" y="2520"/>
                      <a:pt x="3776" y="3325"/>
                    </a:cubicBezTo>
                    <a:cubicBezTo>
                      <a:pt x="3740" y="3254"/>
                      <a:pt x="3722" y="3164"/>
                      <a:pt x="3687" y="3075"/>
                    </a:cubicBezTo>
                    <a:lnTo>
                      <a:pt x="3687" y="3039"/>
                    </a:lnTo>
                    <a:cubicBezTo>
                      <a:pt x="3651" y="2932"/>
                      <a:pt x="3615" y="2824"/>
                      <a:pt x="3579" y="2735"/>
                    </a:cubicBezTo>
                    <a:cubicBezTo>
                      <a:pt x="3572" y="2712"/>
                      <a:pt x="3555" y="2702"/>
                      <a:pt x="3539" y="2702"/>
                    </a:cubicBezTo>
                    <a:cubicBezTo>
                      <a:pt x="3517" y="2702"/>
                      <a:pt x="3497" y="2722"/>
                      <a:pt x="3508" y="2753"/>
                    </a:cubicBezTo>
                    <a:cubicBezTo>
                      <a:pt x="3597" y="3075"/>
                      <a:pt x="3687" y="3397"/>
                      <a:pt x="3776" y="3719"/>
                    </a:cubicBezTo>
                    <a:lnTo>
                      <a:pt x="3776" y="3755"/>
                    </a:lnTo>
                    <a:cubicBezTo>
                      <a:pt x="3418" y="3307"/>
                      <a:pt x="3078" y="2860"/>
                      <a:pt x="2774" y="2395"/>
                    </a:cubicBezTo>
                    <a:cubicBezTo>
                      <a:pt x="2577" y="2001"/>
                      <a:pt x="2452" y="1590"/>
                      <a:pt x="2416" y="1178"/>
                    </a:cubicBezTo>
                    <a:cubicBezTo>
                      <a:pt x="2394" y="954"/>
                      <a:pt x="2468" y="876"/>
                      <a:pt x="2578" y="876"/>
                    </a:cubicBezTo>
                    <a:close/>
                    <a:moveTo>
                      <a:pt x="1484" y="2678"/>
                    </a:moveTo>
                    <a:cubicBezTo>
                      <a:pt x="1539" y="2678"/>
                      <a:pt x="1615" y="2706"/>
                      <a:pt x="1718" y="2771"/>
                    </a:cubicBezTo>
                    <a:cubicBezTo>
                      <a:pt x="2130" y="3057"/>
                      <a:pt x="2506" y="3397"/>
                      <a:pt x="2810" y="3791"/>
                    </a:cubicBezTo>
                    <a:cubicBezTo>
                      <a:pt x="3025" y="4005"/>
                      <a:pt x="3204" y="4238"/>
                      <a:pt x="3347" y="4489"/>
                    </a:cubicBezTo>
                    <a:cubicBezTo>
                      <a:pt x="3472" y="4739"/>
                      <a:pt x="3561" y="5008"/>
                      <a:pt x="3633" y="5294"/>
                    </a:cubicBezTo>
                    <a:cubicBezTo>
                      <a:pt x="3418" y="4990"/>
                      <a:pt x="3186" y="4685"/>
                      <a:pt x="2971" y="4399"/>
                    </a:cubicBezTo>
                    <a:cubicBezTo>
                      <a:pt x="2957" y="4385"/>
                      <a:pt x="2941" y="4380"/>
                      <a:pt x="2927" y="4380"/>
                    </a:cubicBezTo>
                    <a:cubicBezTo>
                      <a:pt x="2905" y="4380"/>
                      <a:pt x="2888" y="4395"/>
                      <a:pt x="2899" y="4417"/>
                    </a:cubicBezTo>
                    <a:cubicBezTo>
                      <a:pt x="3060" y="4793"/>
                      <a:pt x="3275" y="5133"/>
                      <a:pt x="3544" y="5437"/>
                    </a:cubicBezTo>
                    <a:cubicBezTo>
                      <a:pt x="3615" y="5544"/>
                      <a:pt x="3705" y="5652"/>
                      <a:pt x="3776" y="5777"/>
                    </a:cubicBezTo>
                    <a:cubicBezTo>
                      <a:pt x="2738" y="5723"/>
                      <a:pt x="2291" y="4793"/>
                      <a:pt x="1915" y="3952"/>
                    </a:cubicBezTo>
                    <a:cubicBezTo>
                      <a:pt x="1808" y="3719"/>
                      <a:pt x="1665" y="3504"/>
                      <a:pt x="1521" y="3290"/>
                    </a:cubicBezTo>
                    <a:cubicBezTo>
                      <a:pt x="1381" y="3050"/>
                      <a:pt x="1284" y="2678"/>
                      <a:pt x="1484" y="2678"/>
                    </a:cubicBezTo>
                    <a:close/>
                    <a:moveTo>
                      <a:pt x="6445" y="2752"/>
                    </a:moveTo>
                    <a:cubicBezTo>
                      <a:pt x="6495" y="2752"/>
                      <a:pt x="6442" y="4097"/>
                      <a:pt x="6389" y="4274"/>
                    </a:cubicBezTo>
                    <a:cubicBezTo>
                      <a:pt x="6210" y="4936"/>
                      <a:pt x="5816" y="5509"/>
                      <a:pt x="5440" y="6081"/>
                    </a:cubicBezTo>
                    <a:cubicBezTo>
                      <a:pt x="5584" y="5616"/>
                      <a:pt x="5727" y="5151"/>
                      <a:pt x="5888" y="4739"/>
                    </a:cubicBezTo>
                    <a:cubicBezTo>
                      <a:pt x="5899" y="4704"/>
                      <a:pt x="5866" y="4677"/>
                      <a:pt x="5836" y="4677"/>
                    </a:cubicBezTo>
                    <a:cubicBezTo>
                      <a:pt x="5819" y="4677"/>
                      <a:pt x="5805" y="4685"/>
                      <a:pt x="5798" y="4703"/>
                    </a:cubicBezTo>
                    <a:cubicBezTo>
                      <a:pt x="5512" y="5383"/>
                      <a:pt x="5279" y="6081"/>
                      <a:pt x="4993" y="6761"/>
                    </a:cubicBezTo>
                    <a:cubicBezTo>
                      <a:pt x="4975" y="5634"/>
                      <a:pt x="5244" y="4506"/>
                      <a:pt x="5763" y="3504"/>
                    </a:cubicBezTo>
                    <a:cubicBezTo>
                      <a:pt x="5924" y="3200"/>
                      <a:pt x="6156" y="2950"/>
                      <a:pt x="6443" y="2753"/>
                    </a:cubicBezTo>
                    <a:cubicBezTo>
                      <a:pt x="6443" y="2752"/>
                      <a:pt x="6444" y="2752"/>
                      <a:pt x="6445" y="2752"/>
                    </a:cubicBezTo>
                    <a:close/>
                    <a:moveTo>
                      <a:pt x="985" y="6296"/>
                    </a:moveTo>
                    <a:cubicBezTo>
                      <a:pt x="1432" y="6314"/>
                      <a:pt x="1843" y="6600"/>
                      <a:pt x="2166" y="6869"/>
                    </a:cubicBezTo>
                    <a:cubicBezTo>
                      <a:pt x="2667" y="7280"/>
                      <a:pt x="2971" y="7853"/>
                      <a:pt x="3382" y="8336"/>
                    </a:cubicBezTo>
                    <a:cubicBezTo>
                      <a:pt x="3060" y="8103"/>
                      <a:pt x="2720" y="7889"/>
                      <a:pt x="2398" y="7674"/>
                    </a:cubicBezTo>
                    <a:cubicBezTo>
                      <a:pt x="2388" y="7667"/>
                      <a:pt x="2378" y="7664"/>
                      <a:pt x="2370" y="7664"/>
                    </a:cubicBezTo>
                    <a:cubicBezTo>
                      <a:pt x="2333" y="7664"/>
                      <a:pt x="2316" y="7717"/>
                      <a:pt x="2345" y="7745"/>
                    </a:cubicBezTo>
                    <a:cubicBezTo>
                      <a:pt x="2738" y="8032"/>
                      <a:pt x="3150" y="8300"/>
                      <a:pt x="3508" y="8622"/>
                    </a:cubicBezTo>
                    <a:cubicBezTo>
                      <a:pt x="3561" y="8676"/>
                      <a:pt x="3615" y="8712"/>
                      <a:pt x="3651" y="8765"/>
                    </a:cubicBezTo>
                    <a:cubicBezTo>
                      <a:pt x="3566" y="8783"/>
                      <a:pt x="3482" y="8791"/>
                      <a:pt x="3397" y="8791"/>
                    </a:cubicBezTo>
                    <a:cubicBezTo>
                      <a:pt x="2425" y="8791"/>
                      <a:pt x="1471" y="7714"/>
                      <a:pt x="1092" y="6940"/>
                    </a:cubicBezTo>
                    <a:lnTo>
                      <a:pt x="1092" y="6922"/>
                    </a:lnTo>
                    <a:cubicBezTo>
                      <a:pt x="1038" y="6815"/>
                      <a:pt x="841" y="6296"/>
                      <a:pt x="985" y="6296"/>
                    </a:cubicBezTo>
                    <a:close/>
                    <a:moveTo>
                      <a:pt x="7278" y="6701"/>
                    </a:moveTo>
                    <a:cubicBezTo>
                      <a:pt x="7695" y="6701"/>
                      <a:pt x="6928" y="8691"/>
                      <a:pt x="6800" y="8962"/>
                    </a:cubicBezTo>
                    <a:cubicBezTo>
                      <a:pt x="6407" y="9821"/>
                      <a:pt x="5709" y="10412"/>
                      <a:pt x="5118" y="11092"/>
                    </a:cubicBezTo>
                    <a:cubicBezTo>
                      <a:pt x="5566" y="10430"/>
                      <a:pt x="5941" y="9660"/>
                      <a:pt x="6335" y="8980"/>
                    </a:cubicBezTo>
                    <a:cubicBezTo>
                      <a:pt x="6373" y="8930"/>
                      <a:pt x="6331" y="8879"/>
                      <a:pt x="6283" y="8879"/>
                    </a:cubicBezTo>
                    <a:cubicBezTo>
                      <a:pt x="6264" y="8879"/>
                      <a:pt x="6244" y="8888"/>
                      <a:pt x="6228" y="8909"/>
                    </a:cubicBezTo>
                    <a:cubicBezTo>
                      <a:pt x="5834" y="9571"/>
                      <a:pt x="5423" y="10197"/>
                      <a:pt x="4993" y="10823"/>
                    </a:cubicBezTo>
                    <a:cubicBezTo>
                      <a:pt x="5208" y="9195"/>
                      <a:pt x="5637" y="7853"/>
                      <a:pt x="7069" y="6797"/>
                    </a:cubicBezTo>
                    <a:cubicBezTo>
                      <a:pt x="7159" y="6731"/>
                      <a:pt x="7227" y="6701"/>
                      <a:pt x="7278" y="6701"/>
                    </a:cubicBezTo>
                    <a:close/>
                    <a:moveTo>
                      <a:pt x="281" y="9749"/>
                    </a:moveTo>
                    <a:cubicBezTo>
                      <a:pt x="283" y="9749"/>
                      <a:pt x="285" y="9749"/>
                      <a:pt x="287" y="9750"/>
                    </a:cubicBezTo>
                    <a:cubicBezTo>
                      <a:pt x="1056" y="9785"/>
                      <a:pt x="1772" y="10304"/>
                      <a:pt x="2345" y="10788"/>
                    </a:cubicBezTo>
                    <a:cubicBezTo>
                      <a:pt x="2828" y="11199"/>
                      <a:pt x="3096" y="11682"/>
                      <a:pt x="3418" y="12183"/>
                    </a:cubicBezTo>
                    <a:cubicBezTo>
                      <a:pt x="3060" y="11915"/>
                      <a:pt x="2649" y="11682"/>
                      <a:pt x="2398" y="11503"/>
                    </a:cubicBezTo>
                    <a:cubicBezTo>
                      <a:pt x="2390" y="11498"/>
                      <a:pt x="2381" y="11495"/>
                      <a:pt x="2373" y="11495"/>
                    </a:cubicBezTo>
                    <a:cubicBezTo>
                      <a:pt x="2330" y="11495"/>
                      <a:pt x="2300" y="11563"/>
                      <a:pt x="2345" y="11593"/>
                    </a:cubicBezTo>
                    <a:cubicBezTo>
                      <a:pt x="2720" y="11843"/>
                      <a:pt x="3060" y="12112"/>
                      <a:pt x="3382" y="12416"/>
                    </a:cubicBezTo>
                    <a:cubicBezTo>
                      <a:pt x="3454" y="12470"/>
                      <a:pt x="3508" y="12541"/>
                      <a:pt x="3561" y="12613"/>
                    </a:cubicBezTo>
                    <a:cubicBezTo>
                      <a:pt x="3500" y="12618"/>
                      <a:pt x="3440" y="12621"/>
                      <a:pt x="3381" y="12621"/>
                    </a:cubicBezTo>
                    <a:cubicBezTo>
                      <a:pt x="2478" y="12621"/>
                      <a:pt x="1860" y="11997"/>
                      <a:pt x="1289" y="11342"/>
                    </a:cubicBezTo>
                    <a:cubicBezTo>
                      <a:pt x="1038" y="11074"/>
                      <a:pt x="806" y="10770"/>
                      <a:pt x="591" y="10466"/>
                    </a:cubicBezTo>
                    <a:cubicBezTo>
                      <a:pt x="538" y="10395"/>
                      <a:pt x="154" y="9749"/>
                      <a:pt x="281" y="9749"/>
                    </a:cubicBezTo>
                    <a:close/>
                    <a:moveTo>
                      <a:pt x="7949" y="10882"/>
                    </a:moveTo>
                    <a:cubicBezTo>
                      <a:pt x="8113" y="10882"/>
                      <a:pt x="8201" y="11047"/>
                      <a:pt x="8125" y="11503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8" y="14546"/>
                      <a:pt x="5351" y="15100"/>
                    </a:cubicBezTo>
                    <a:cubicBezTo>
                      <a:pt x="5888" y="14420"/>
                      <a:pt x="6371" y="13705"/>
                      <a:pt x="6783" y="12953"/>
                    </a:cubicBezTo>
                    <a:cubicBezTo>
                      <a:pt x="6808" y="12915"/>
                      <a:pt x="6779" y="12877"/>
                      <a:pt x="6742" y="12877"/>
                    </a:cubicBezTo>
                    <a:cubicBezTo>
                      <a:pt x="6726" y="12877"/>
                      <a:pt x="6709" y="12884"/>
                      <a:pt x="6693" y="12899"/>
                    </a:cubicBezTo>
                    <a:cubicBezTo>
                      <a:pt x="6174" y="13740"/>
                      <a:pt x="5548" y="14510"/>
                      <a:pt x="4832" y="15208"/>
                    </a:cubicBezTo>
                    <a:cubicBezTo>
                      <a:pt x="5136" y="14581"/>
                      <a:pt x="5351" y="13919"/>
                      <a:pt x="5655" y="13275"/>
                    </a:cubicBezTo>
                    <a:lnTo>
                      <a:pt x="5673" y="13275"/>
                    </a:lnTo>
                    <a:cubicBezTo>
                      <a:pt x="6031" y="12541"/>
                      <a:pt x="6657" y="11879"/>
                      <a:pt x="7230" y="11324"/>
                    </a:cubicBezTo>
                    <a:cubicBezTo>
                      <a:pt x="7485" y="11088"/>
                      <a:pt x="7765" y="10882"/>
                      <a:pt x="7949" y="10882"/>
                    </a:cubicBezTo>
                    <a:close/>
                    <a:moveTo>
                      <a:pt x="657" y="13224"/>
                    </a:moveTo>
                    <a:cubicBezTo>
                      <a:pt x="756" y="13224"/>
                      <a:pt x="893" y="13283"/>
                      <a:pt x="1002" y="13311"/>
                    </a:cubicBezTo>
                    <a:cubicBezTo>
                      <a:pt x="2148" y="13615"/>
                      <a:pt x="2577" y="14778"/>
                      <a:pt x="2971" y="15834"/>
                    </a:cubicBezTo>
                    <a:cubicBezTo>
                      <a:pt x="2774" y="15619"/>
                      <a:pt x="2559" y="15422"/>
                      <a:pt x="2327" y="15244"/>
                    </a:cubicBezTo>
                    <a:cubicBezTo>
                      <a:pt x="2318" y="15235"/>
                      <a:pt x="2308" y="15232"/>
                      <a:pt x="2298" y="15232"/>
                    </a:cubicBezTo>
                    <a:cubicBezTo>
                      <a:pt x="2264" y="15232"/>
                      <a:pt x="2232" y="15270"/>
                      <a:pt x="2273" y="15297"/>
                    </a:cubicBezTo>
                    <a:cubicBezTo>
                      <a:pt x="2577" y="15619"/>
                      <a:pt x="2881" y="15959"/>
                      <a:pt x="3150" y="16335"/>
                    </a:cubicBezTo>
                    <a:cubicBezTo>
                      <a:pt x="3186" y="16442"/>
                      <a:pt x="3239" y="16550"/>
                      <a:pt x="3275" y="16657"/>
                    </a:cubicBezTo>
                    <a:cubicBezTo>
                      <a:pt x="2470" y="16425"/>
                      <a:pt x="1754" y="15924"/>
                      <a:pt x="1271" y="15226"/>
                    </a:cubicBezTo>
                    <a:cubicBezTo>
                      <a:pt x="1002" y="14868"/>
                      <a:pt x="806" y="14456"/>
                      <a:pt x="662" y="14027"/>
                    </a:cubicBezTo>
                    <a:cubicBezTo>
                      <a:pt x="609" y="13848"/>
                      <a:pt x="573" y="13669"/>
                      <a:pt x="537" y="13472"/>
                    </a:cubicBezTo>
                    <a:cubicBezTo>
                      <a:pt x="502" y="13279"/>
                      <a:pt x="562" y="13224"/>
                      <a:pt x="657" y="13224"/>
                    </a:cubicBezTo>
                    <a:close/>
                    <a:moveTo>
                      <a:pt x="7735" y="15720"/>
                    </a:moveTo>
                    <a:cubicBezTo>
                      <a:pt x="7952" y="15720"/>
                      <a:pt x="7515" y="16480"/>
                      <a:pt x="7498" y="16514"/>
                    </a:cubicBezTo>
                    <a:lnTo>
                      <a:pt x="7516" y="16532"/>
                    </a:lnTo>
                    <a:cubicBezTo>
                      <a:pt x="7266" y="16961"/>
                      <a:pt x="6908" y="17355"/>
                      <a:pt x="6496" y="17641"/>
                    </a:cubicBezTo>
                    <a:cubicBezTo>
                      <a:pt x="6085" y="17946"/>
                      <a:pt x="5601" y="17999"/>
                      <a:pt x="5136" y="18053"/>
                    </a:cubicBezTo>
                    <a:cubicBezTo>
                      <a:pt x="5494" y="17838"/>
                      <a:pt x="5816" y="17552"/>
                      <a:pt x="6049" y="17194"/>
                    </a:cubicBezTo>
                    <a:cubicBezTo>
                      <a:pt x="6062" y="17156"/>
                      <a:pt x="6029" y="17118"/>
                      <a:pt x="5991" y="17118"/>
                    </a:cubicBezTo>
                    <a:cubicBezTo>
                      <a:pt x="5974" y="17118"/>
                      <a:pt x="5957" y="17125"/>
                      <a:pt x="5941" y="17140"/>
                    </a:cubicBezTo>
                    <a:cubicBezTo>
                      <a:pt x="5637" y="17570"/>
                      <a:pt x="5208" y="17910"/>
                      <a:pt x="4707" y="18107"/>
                    </a:cubicBezTo>
                    <a:lnTo>
                      <a:pt x="4689" y="18107"/>
                    </a:lnTo>
                    <a:cubicBezTo>
                      <a:pt x="5029" y="17767"/>
                      <a:pt x="5315" y="17373"/>
                      <a:pt x="5673" y="17015"/>
                    </a:cubicBezTo>
                    <a:cubicBezTo>
                      <a:pt x="6246" y="16442"/>
                      <a:pt x="6926" y="15995"/>
                      <a:pt x="7695" y="15727"/>
                    </a:cubicBezTo>
                    <a:cubicBezTo>
                      <a:pt x="7711" y="15722"/>
                      <a:pt x="7724" y="15720"/>
                      <a:pt x="7735" y="15720"/>
                    </a:cubicBezTo>
                    <a:close/>
                    <a:moveTo>
                      <a:pt x="4878" y="0"/>
                    </a:moveTo>
                    <a:cubicBezTo>
                      <a:pt x="4853" y="0"/>
                      <a:pt x="4829" y="10"/>
                      <a:pt x="4814" y="33"/>
                    </a:cubicBezTo>
                    <a:cubicBezTo>
                      <a:pt x="3812" y="999"/>
                      <a:pt x="3884" y="2914"/>
                      <a:pt x="4438" y="4113"/>
                    </a:cubicBezTo>
                    <a:cubicBezTo>
                      <a:pt x="4420" y="4327"/>
                      <a:pt x="4385" y="4542"/>
                      <a:pt x="4331" y="4739"/>
                    </a:cubicBezTo>
                    <a:cubicBezTo>
                      <a:pt x="4295" y="4882"/>
                      <a:pt x="4241" y="5025"/>
                      <a:pt x="4188" y="5151"/>
                    </a:cubicBezTo>
                    <a:cubicBezTo>
                      <a:pt x="4134" y="4775"/>
                      <a:pt x="4045" y="4381"/>
                      <a:pt x="3955" y="4005"/>
                    </a:cubicBezTo>
                    <a:cubicBezTo>
                      <a:pt x="4152" y="3397"/>
                      <a:pt x="3973" y="2538"/>
                      <a:pt x="3776" y="1947"/>
                    </a:cubicBezTo>
                    <a:cubicBezTo>
                      <a:pt x="3561" y="1250"/>
                      <a:pt x="3060" y="713"/>
                      <a:pt x="2309" y="641"/>
                    </a:cubicBezTo>
                    <a:cubicBezTo>
                      <a:pt x="2273" y="641"/>
                      <a:pt x="2219" y="677"/>
                      <a:pt x="2219" y="731"/>
                    </a:cubicBezTo>
                    <a:cubicBezTo>
                      <a:pt x="2201" y="2001"/>
                      <a:pt x="2846" y="3093"/>
                      <a:pt x="3776" y="3952"/>
                    </a:cubicBezTo>
                    <a:lnTo>
                      <a:pt x="3776" y="4113"/>
                    </a:lnTo>
                    <a:cubicBezTo>
                      <a:pt x="3776" y="4142"/>
                      <a:pt x="3800" y="4171"/>
                      <a:pt x="3838" y="4171"/>
                    </a:cubicBezTo>
                    <a:cubicBezTo>
                      <a:pt x="3847" y="4171"/>
                      <a:pt x="3856" y="4170"/>
                      <a:pt x="3866" y="4166"/>
                    </a:cubicBezTo>
                    <a:cubicBezTo>
                      <a:pt x="3955" y="4596"/>
                      <a:pt x="4027" y="5043"/>
                      <a:pt x="4080" y="5473"/>
                    </a:cubicBezTo>
                    <a:cubicBezTo>
                      <a:pt x="4062" y="5526"/>
                      <a:pt x="4062" y="5598"/>
                      <a:pt x="4062" y="5670"/>
                    </a:cubicBezTo>
                    <a:cubicBezTo>
                      <a:pt x="4045" y="5705"/>
                      <a:pt x="4080" y="5741"/>
                      <a:pt x="4116" y="5759"/>
                    </a:cubicBezTo>
                    <a:cubicBezTo>
                      <a:pt x="4116" y="5849"/>
                      <a:pt x="4134" y="5938"/>
                      <a:pt x="4152" y="6028"/>
                    </a:cubicBezTo>
                    <a:cubicBezTo>
                      <a:pt x="4062" y="5884"/>
                      <a:pt x="3955" y="5759"/>
                      <a:pt x="3866" y="5634"/>
                    </a:cubicBezTo>
                    <a:lnTo>
                      <a:pt x="3740" y="5473"/>
                    </a:lnTo>
                    <a:cubicBezTo>
                      <a:pt x="3776" y="5455"/>
                      <a:pt x="3812" y="5419"/>
                      <a:pt x="3812" y="5383"/>
                    </a:cubicBezTo>
                    <a:cubicBezTo>
                      <a:pt x="3705" y="4524"/>
                      <a:pt x="3239" y="3934"/>
                      <a:pt x="2649" y="3343"/>
                    </a:cubicBezTo>
                    <a:cubicBezTo>
                      <a:pt x="2443" y="3137"/>
                      <a:pt x="1831" y="2427"/>
                      <a:pt x="1408" y="2427"/>
                    </a:cubicBezTo>
                    <a:cubicBezTo>
                      <a:pt x="1352" y="2427"/>
                      <a:pt x="1300" y="2440"/>
                      <a:pt x="1253" y="2466"/>
                    </a:cubicBezTo>
                    <a:cubicBezTo>
                      <a:pt x="752" y="2753"/>
                      <a:pt x="1611" y="3755"/>
                      <a:pt x="1736" y="4041"/>
                    </a:cubicBezTo>
                    <a:cubicBezTo>
                      <a:pt x="2105" y="4796"/>
                      <a:pt x="2616" y="5881"/>
                      <a:pt x="3578" y="5881"/>
                    </a:cubicBezTo>
                    <a:cubicBezTo>
                      <a:pt x="3642" y="5881"/>
                      <a:pt x="3708" y="5877"/>
                      <a:pt x="3776" y="5866"/>
                    </a:cubicBezTo>
                    <a:cubicBezTo>
                      <a:pt x="3794" y="5866"/>
                      <a:pt x="3812" y="5849"/>
                      <a:pt x="3812" y="5831"/>
                    </a:cubicBezTo>
                    <a:cubicBezTo>
                      <a:pt x="3866" y="5902"/>
                      <a:pt x="3901" y="5992"/>
                      <a:pt x="3955" y="6063"/>
                    </a:cubicBezTo>
                    <a:cubicBezTo>
                      <a:pt x="4045" y="6206"/>
                      <a:pt x="4116" y="6368"/>
                      <a:pt x="4188" y="6511"/>
                    </a:cubicBezTo>
                    <a:cubicBezTo>
                      <a:pt x="4277" y="7423"/>
                      <a:pt x="4295" y="8336"/>
                      <a:pt x="4277" y="9249"/>
                    </a:cubicBezTo>
                    <a:cubicBezTo>
                      <a:pt x="4134" y="9034"/>
                      <a:pt x="3955" y="8837"/>
                      <a:pt x="3758" y="8658"/>
                    </a:cubicBezTo>
                    <a:cubicBezTo>
                      <a:pt x="3705" y="8604"/>
                      <a:pt x="3651" y="8551"/>
                      <a:pt x="3579" y="8497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2" y="6099"/>
                      <a:pt x="823" y="6063"/>
                    </a:cubicBezTo>
                    <a:cubicBezTo>
                      <a:pt x="770" y="6063"/>
                      <a:pt x="716" y="6117"/>
                      <a:pt x="716" y="6171"/>
                    </a:cubicBezTo>
                    <a:cubicBezTo>
                      <a:pt x="606" y="7239"/>
                      <a:pt x="2041" y="8942"/>
                      <a:pt x="3253" y="8942"/>
                    </a:cubicBezTo>
                    <a:cubicBezTo>
                      <a:pt x="3421" y="8942"/>
                      <a:pt x="3585" y="8909"/>
                      <a:pt x="3740" y="8837"/>
                    </a:cubicBezTo>
                    <a:cubicBezTo>
                      <a:pt x="3830" y="8927"/>
                      <a:pt x="3919" y="9034"/>
                      <a:pt x="3991" y="9141"/>
                    </a:cubicBezTo>
                    <a:cubicBezTo>
                      <a:pt x="4116" y="9338"/>
                      <a:pt x="4152" y="9553"/>
                      <a:pt x="4259" y="9750"/>
                    </a:cubicBezTo>
                    <a:cubicBezTo>
                      <a:pt x="4241" y="10322"/>
                      <a:pt x="4224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3"/>
                      <a:pt x="4098" y="12219"/>
                      <a:pt x="4116" y="12237"/>
                    </a:cubicBezTo>
                    <a:cubicBezTo>
                      <a:pt x="4098" y="12434"/>
                      <a:pt x="4080" y="12649"/>
                      <a:pt x="4080" y="12846"/>
                    </a:cubicBezTo>
                    <a:cubicBezTo>
                      <a:pt x="3991" y="12702"/>
                      <a:pt x="3866" y="12559"/>
                      <a:pt x="3740" y="12452"/>
                    </a:cubicBezTo>
                    <a:cubicBezTo>
                      <a:pt x="3758" y="12434"/>
                      <a:pt x="3758" y="12434"/>
                      <a:pt x="3740" y="12416"/>
                    </a:cubicBezTo>
                    <a:cubicBezTo>
                      <a:pt x="3740" y="11647"/>
                      <a:pt x="2864" y="10895"/>
                      <a:pt x="2345" y="10448"/>
                    </a:cubicBezTo>
                    <a:cubicBezTo>
                      <a:pt x="1759" y="9948"/>
                      <a:pt x="991" y="9515"/>
                      <a:pt x="201" y="9515"/>
                    </a:cubicBezTo>
                    <a:cubicBezTo>
                      <a:pt x="170" y="9515"/>
                      <a:pt x="139" y="9516"/>
                      <a:pt x="108" y="9517"/>
                    </a:cubicBezTo>
                    <a:cubicBezTo>
                      <a:pt x="54" y="9517"/>
                      <a:pt x="0" y="9571"/>
                      <a:pt x="18" y="9624"/>
                    </a:cubicBezTo>
                    <a:cubicBezTo>
                      <a:pt x="161" y="10430"/>
                      <a:pt x="841" y="11110"/>
                      <a:pt x="1360" y="11700"/>
                    </a:cubicBezTo>
                    <a:cubicBezTo>
                      <a:pt x="1886" y="12273"/>
                      <a:pt x="2493" y="12738"/>
                      <a:pt x="3260" y="12738"/>
                    </a:cubicBezTo>
                    <a:cubicBezTo>
                      <a:pt x="3380" y="12738"/>
                      <a:pt x="3504" y="12727"/>
                      <a:pt x="3633" y="12702"/>
                    </a:cubicBezTo>
                    <a:cubicBezTo>
                      <a:pt x="3758" y="12935"/>
                      <a:pt x="3884" y="13168"/>
                      <a:pt x="4009" y="13418"/>
                    </a:cubicBezTo>
                    <a:cubicBezTo>
                      <a:pt x="3919" y="14581"/>
                      <a:pt x="3794" y="15745"/>
                      <a:pt x="3651" y="16890"/>
                    </a:cubicBezTo>
                    <a:cubicBezTo>
                      <a:pt x="3579" y="16729"/>
                      <a:pt x="3490" y="16550"/>
                      <a:pt x="3400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76" y="13006"/>
                      <a:pt x="419" y="13006"/>
                    </a:cubicBezTo>
                    <a:cubicBezTo>
                      <a:pt x="404" y="13006"/>
                      <a:pt x="390" y="13006"/>
                      <a:pt x="376" y="13007"/>
                    </a:cubicBezTo>
                    <a:cubicBezTo>
                      <a:pt x="322" y="13007"/>
                      <a:pt x="269" y="13060"/>
                      <a:pt x="269" y="13114"/>
                    </a:cubicBezTo>
                    <a:cubicBezTo>
                      <a:pt x="358" y="14707"/>
                      <a:pt x="1647" y="16747"/>
                      <a:pt x="3400" y="16782"/>
                    </a:cubicBezTo>
                    <a:cubicBezTo>
                      <a:pt x="3490" y="16997"/>
                      <a:pt x="3544" y="17212"/>
                      <a:pt x="3579" y="17427"/>
                    </a:cubicBezTo>
                    <a:cubicBezTo>
                      <a:pt x="3418" y="18554"/>
                      <a:pt x="3204" y="19681"/>
                      <a:pt x="2935" y="20791"/>
                    </a:cubicBezTo>
                    <a:cubicBezTo>
                      <a:pt x="2924" y="20844"/>
                      <a:pt x="2965" y="20879"/>
                      <a:pt x="3003" y="20879"/>
                    </a:cubicBezTo>
                    <a:cubicBezTo>
                      <a:pt x="3028" y="20879"/>
                      <a:pt x="3053" y="20863"/>
                      <a:pt x="3060" y="20827"/>
                    </a:cubicBezTo>
                    <a:cubicBezTo>
                      <a:pt x="3329" y="20129"/>
                      <a:pt x="3526" y="19395"/>
                      <a:pt x="3687" y="18661"/>
                    </a:cubicBezTo>
                    <a:cubicBezTo>
                      <a:pt x="3973" y="18572"/>
                      <a:pt x="4259" y="18465"/>
                      <a:pt x="4546" y="18321"/>
                    </a:cubicBezTo>
                    <a:cubicBezTo>
                      <a:pt x="5351" y="18250"/>
                      <a:pt x="6138" y="18214"/>
                      <a:pt x="6783" y="17659"/>
                    </a:cubicBezTo>
                    <a:cubicBezTo>
                      <a:pt x="7427" y="17105"/>
                      <a:pt x="7838" y="16353"/>
                      <a:pt x="8178" y="15566"/>
                    </a:cubicBezTo>
                    <a:cubicBezTo>
                      <a:pt x="8214" y="15494"/>
                      <a:pt x="8160" y="15422"/>
                      <a:pt x="8071" y="15422"/>
                    </a:cubicBezTo>
                    <a:lnTo>
                      <a:pt x="8125" y="15440"/>
                    </a:lnTo>
                    <a:cubicBezTo>
                      <a:pt x="7391" y="15512"/>
                      <a:pt x="6800" y="15870"/>
                      <a:pt x="6228" y="16317"/>
                    </a:cubicBezTo>
                    <a:cubicBezTo>
                      <a:pt x="5494" y="16854"/>
                      <a:pt x="5065" y="17552"/>
                      <a:pt x="4438" y="18160"/>
                    </a:cubicBezTo>
                    <a:lnTo>
                      <a:pt x="4385" y="18160"/>
                    </a:lnTo>
                    <a:cubicBezTo>
                      <a:pt x="4331" y="18160"/>
                      <a:pt x="4313" y="18214"/>
                      <a:pt x="4313" y="18268"/>
                    </a:cubicBezTo>
                    <a:cubicBezTo>
                      <a:pt x="4134" y="18339"/>
                      <a:pt x="3937" y="18411"/>
                      <a:pt x="3758" y="18465"/>
                    </a:cubicBezTo>
                    <a:cubicBezTo>
                      <a:pt x="3901" y="17767"/>
                      <a:pt x="4009" y="17051"/>
                      <a:pt x="4080" y="16335"/>
                    </a:cubicBezTo>
                    <a:cubicBezTo>
                      <a:pt x="4456" y="16102"/>
                      <a:pt x="4796" y="15798"/>
                      <a:pt x="5100" y="15458"/>
                    </a:cubicBezTo>
                    <a:lnTo>
                      <a:pt x="5118" y="15458"/>
                    </a:lnTo>
                    <a:cubicBezTo>
                      <a:pt x="7015" y="14689"/>
                      <a:pt x="8447" y="12685"/>
                      <a:pt x="8465" y="10644"/>
                    </a:cubicBezTo>
                    <a:cubicBezTo>
                      <a:pt x="8465" y="10573"/>
                      <a:pt x="8429" y="10537"/>
                      <a:pt x="8357" y="10537"/>
                    </a:cubicBezTo>
                    <a:cubicBezTo>
                      <a:pt x="7463" y="10627"/>
                      <a:pt x="6800" y="11468"/>
                      <a:pt x="6281" y="12130"/>
                    </a:cubicBezTo>
                    <a:cubicBezTo>
                      <a:pt x="5458" y="13150"/>
                      <a:pt x="5100" y="14349"/>
                      <a:pt x="4599" y="15530"/>
                    </a:cubicBezTo>
                    <a:lnTo>
                      <a:pt x="4098" y="16049"/>
                    </a:lnTo>
                    <a:cubicBezTo>
                      <a:pt x="4224" y="14725"/>
                      <a:pt x="4277" y="13400"/>
                      <a:pt x="4349" y="12130"/>
                    </a:cubicBezTo>
                    <a:cubicBezTo>
                      <a:pt x="4581" y="11897"/>
                      <a:pt x="4778" y="11647"/>
                      <a:pt x="4975" y="11396"/>
                    </a:cubicBezTo>
                    <a:cubicBezTo>
                      <a:pt x="4975" y="11431"/>
                      <a:pt x="5005" y="11450"/>
                      <a:pt x="5041" y="11450"/>
                    </a:cubicBezTo>
                    <a:cubicBezTo>
                      <a:pt x="5060" y="11450"/>
                      <a:pt x="5081" y="11445"/>
                      <a:pt x="5100" y="11432"/>
                    </a:cubicBezTo>
                    <a:cubicBezTo>
                      <a:pt x="6550" y="10233"/>
                      <a:pt x="7838" y="8372"/>
                      <a:pt x="7677" y="6403"/>
                    </a:cubicBezTo>
                    <a:cubicBezTo>
                      <a:pt x="7677" y="6333"/>
                      <a:pt x="7622" y="6285"/>
                      <a:pt x="7564" y="6285"/>
                    </a:cubicBezTo>
                    <a:cubicBezTo>
                      <a:pt x="7548" y="6285"/>
                      <a:pt x="7532" y="6288"/>
                      <a:pt x="7516" y="6296"/>
                    </a:cubicBezTo>
                    <a:cubicBezTo>
                      <a:pt x="5816" y="7298"/>
                      <a:pt x="4796" y="9141"/>
                      <a:pt x="4868" y="11092"/>
                    </a:cubicBezTo>
                    <a:lnTo>
                      <a:pt x="4367" y="11808"/>
                    </a:lnTo>
                    <a:cubicBezTo>
                      <a:pt x="4438" y="10644"/>
                      <a:pt x="4492" y="9463"/>
                      <a:pt x="4474" y="8282"/>
                    </a:cubicBezTo>
                    <a:cubicBezTo>
                      <a:pt x="4814" y="7835"/>
                      <a:pt x="5083" y="7352"/>
                      <a:pt x="5244" y="6815"/>
                    </a:cubicBezTo>
                    <a:cubicBezTo>
                      <a:pt x="6174" y="5598"/>
                      <a:pt x="7069" y="4166"/>
                      <a:pt x="6675" y="2592"/>
                    </a:cubicBezTo>
                    <a:cubicBezTo>
                      <a:pt x="6663" y="2544"/>
                      <a:pt x="6627" y="2520"/>
                      <a:pt x="6589" y="2520"/>
                    </a:cubicBezTo>
                    <a:cubicBezTo>
                      <a:pt x="6570" y="2520"/>
                      <a:pt x="6550" y="2526"/>
                      <a:pt x="6532" y="2538"/>
                    </a:cubicBezTo>
                    <a:cubicBezTo>
                      <a:pt x="5261" y="3200"/>
                      <a:pt x="4599" y="5670"/>
                      <a:pt x="4939" y="7048"/>
                    </a:cubicBezTo>
                    <a:cubicBezTo>
                      <a:pt x="4796" y="7370"/>
                      <a:pt x="4635" y="7674"/>
                      <a:pt x="4474" y="7978"/>
                    </a:cubicBezTo>
                    <a:cubicBezTo>
                      <a:pt x="4438" y="7191"/>
                      <a:pt x="4385" y="6403"/>
                      <a:pt x="4277" y="5616"/>
                    </a:cubicBezTo>
                    <a:cubicBezTo>
                      <a:pt x="4420" y="5133"/>
                      <a:pt x="4510" y="4650"/>
                      <a:pt x="4564" y="4166"/>
                    </a:cubicBezTo>
                    <a:cubicBezTo>
                      <a:pt x="4599" y="4166"/>
                      <a:pt x="4617" y="4131"/>
                      <a:pt x="4617" y="4113"/>
                    </a:cubicBezTo>
                    <a:cubicBezTo>
                      <a:pt x="4904" y="3379"/>
                      <a:pt x="5083" y="2592"/>
                      <a:pt x="5136" y="1804"/>
                    </a:cubicBezTo>
                    <a:cubicBezTo>
                      <a:pt x="5172" y="1232"/>
                      <a:pt x="5261" y="587"/>
                      <a:pt x="4957" y="51"/>
                    </a:cubicBezTo>
                    <a:cubicBezTo>
                      <a:pt x="4947" y="19"/>
                      <a:pt x="4912" y="0"/>
                      <a:pt x="487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38"/>
              <p:cNvSpPr/>
              <p:nvPr/>
            </p:nvSpPr>
            <p:spPr>
              <a:xfrm>
                <a:off x="2148875" y="2084575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94" y="2759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1"/>
                      <a:pt x="1539" y="4871"/>
                      <a:pt x="770" y="5139"/>
                    </a:cubicBezTo>
                    <a:cubicBezTo>
                      <a:pt x="754" y="5144"/>
                      <a:pt x="741" y="5146"/>
                      <a:pt x="730" y="5146"/>
                    </a:cubicBezTo>
                    <a:cubicBezTo>
                      <a:pt x="513" y="5146"/>
                      <a:pt x="950" y="4386"/>
                      <a:pt x="967" y="4352"/>
                    </a:cubicBezTo>
                    <a:cubicBezTo>
                      <a:pt x="1217" y="3922"/>
                      <a:pt x="1575" y="3529"/>
                      <a:pt x="1987" y="3242"/>
                    </a:cubicBezTo>
                    <a:cubicBezTo>
                      <a:pt x="2398" y="2938"/>
                      <a:pt x="2881" y="2884"/>
                      <a:pt x="3347" y="2831"/>
                    </a:cubicBezTo>
                    <a:lnTo>
                      <a:pt x="3347" y="2831"/>
                    </a:lnTo>
                    <a:cubicBezTo>
                      <a:pt x="2989" y="3027"/>
                      <a:pt x="2667" y="3332"/>
                      <a:pt x="2434" y="3690"/>
                    </a:cubicBezTo>
                    <a:cubicBezTo>
                      <a:pt x="2421" y="3728"/>
                      <a:pt x="2453" y="3766"/>
                      <a:pt x="2492" y="3766"/>
                    </a:cubicBezTo>
                    <a:cubicBezTo>
                      <a:pt x="2508" y="3766"/>
                      <a:pt x="2526" y="3759"/>
                      <a:pt x="2541" y="3743"/>
                    </a:cubicBezTo>
                    <a:cubicBezTo>
                      <a:pt x="2846" y="3314"/>
                      <a:pt x="3275" y="2974"/>
                      <a:pt x="3776" y="2759"/>
                    </a:cubicBezTo>
                    <a:close/>
                    <a:moveTo>
                      <a:pt x="5190" y="4209"/>
                    </a:moveTo>
                    <a:lnTo>
                      <a:pt x="5190" y="4209"/>
                    </a:lnTo>
                    <a:cubicBezTo>
                      <a:pt x="5995" y="4441"/>
                      <a:pt x="6711" y="4942"/>
                      <a:pt x="7194" y="5640"/>
                    </a:cubicBezTo>
                    <a:lnTo>
                      <a:pt x="7212" y="5640"/>
                    </a:lnTo>
                    <a:cubicBezTo>
                      <a:pt x="7463" y="5998"/>
                      <a:pt x="7677" y="6410"/>
                      <a:pt x="7820" y="6839"/>
                    </a:cubicBezTo>
                    <a:cubicBezTo>
                      <a:pt x="7874" y="7018"/>
                      <a:pt x="7910" y="7197"/>
                      <a:pt x="7946" y="7376"/>
                    </a:cubicBezTo>
                    <a:cubicBezTo>
                      <a:pt x="7981" y="7573"/>
                      <a:pt x="7919" y="7631"/>
                      <a:pt x="7820" y="7631"/>
                    </a:cubicBezTo>
                    <a:cubicBezTo>
                      <a:pt x="7722" y="7631"/>
                      <a:pt x="7588" y="7573"/>
                      <a:pt x="7480" y="7537"/>
                    </a:cubicBezTo>
                    <a:cubicBezTo>
                      <a:pt x="6335" y="7251"/>
                      <a:pt x="5888" y="6088"/>
                      <a:pt x="5512" y="5032"/>
                    </a:cubicBezTo>
                    <a:lnTo>
                      <a:pt x="5512" y="5032"/>
                    </a:lnTo>
                    <a:cubicBezTo>
                      <a:pt x="5709" y="5229"/>
                      <a:pt x="5924" y="5443"/>
                      <a:pt x="6138" y="5640"/>
                    </a:cubicBezTo>
                    <a:cubicBezTo>
                      <a:pt x="6145" y="5647"/>
                      <a:pt x="6153" y="5650"/>
                      <a:pt x="6162" y="5650"/>
                    </a:cubicBezTo>
                    <a:cubicBezTo>
                      <a:pt x="6198" y="5650"/>
                      <a:pt x="6239" y="5598"/>
                      <a:pt x="6210" y="5569"/>
                    </a:cubicBezTo>
                    <a:cubicBezTo>
                      <a:pt x="5888" y="5246"/>
                      <a:pt x="5584" y="4906"/>
                      <a:pt x="5315" y="4549"/>
                    </a:cubicBezTo>
                    <a:cubicBezTo>
                      <a:pt x="5279" y="4423"/>
                      <a:pt x="5226" y="4316"/>
                      <a:pt x="5190" y="4209"/>
                    </a:cubicBezTo>
                    <a:close/>
                    <a:moveTo>
                      <a:pt x="3579" y="5640"/>
                    </a:moveTo>
                    <a:lnTo>
                      <a:pt x="3579" y="5640"/>
                    </a:lnTo>
                    <a:cubicBezTo>
                      <a:pt x="3293" y="6266"/>
                      <a:pt x="3060" y="6929"/>
                      <a:pt x="2756" y="7573"/>
                    </a:cubicBezTo>
                    <a:lnTo>
                      <a:pt x="2756" y="7555"/>
                    </a:lnTo>
                    <a:cubicBezTo>
                      <a:pt x="2398" y="8307"/>
                      <a:pt x="1772" y="8951"/>
                      <a:pt x="1199" y="9523"/>
                    </a:cubicBezTo>
                    <a:cubicBezTo>
                      <a:pt x="946" y="9758"/>
                      <a:pt x="668" y="9963"/>
                      <a:pt x="484" y="9963"/>
                    </a:cubicBezTo>
                    <a:cubicBezTo>
                      <a:pt x="317" y="9963"/>
                      <a:pt x="228" y="9795"/>
                      <a:pt x="304" y="9327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284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3"/>
                      <a:pt x="1647" y="7895"/>
                    </a:cubicBezTo>
                    <a:cubicBezTo>
                      <a:pt x="1621" y="7933"/>
                      <a:pt x="1650" y="7971"/>
                      <a:pt x="1687" y="7971"/>
                    </a:cubicBezTo>
                    <a:cubicBezTo>
                      <a:pt x="1703" y="7971"/>
                      <a:pt x="1720" y="7964"/>
                      <a:pt x="1736" y="7949"/>
                    </a:cubicBezTo>
                    <a:cubicBezTo>
                      <a:pt x="2255" y="7108"/>
                      <a:pt x="2881" y="6338"/>
                      <a:pt x="3579" y="5640"/>
                    </a:cubicBezTo>
                    <a:close/>
                    <a:moveTo>
                      <a:pt x="5099" y="8245"/>
                    </a:moveTo>
                    <a:cubicBezTo>
                      <a:pt x="5987" y="8245"/>
                      <a:pt x="6606" y="8868"/>
                      <a:pt x="7194" y="9523"/>
                    </a:cubicBezTo>
                    <a:lnTo>
                      <a:pt x="7176" y="9505"/>
                    </a:lnTo>
                    <a:lnTo>
                      <a:pt x="7176" y="9505"/>
                    </a:lnTo>
                    <a:cubicBezTo>
                      <a:pt x="7427" y="9792"/>
                      <a:pt x="7659" y="10078"/>
                      <a:pt x="7874" y="10382"/>
                    </a:cubicBezTo>
                    <a:cubicBezTo>
                      <a:pt x="7927" y="10471"/>
                      <a:pt x="8311" y="11116"/>
                      <a:pt x="8201" y="11116"/>
                    </a:cubicBezTo>
                    <a:cubicBezTo>
                      <a:pt x="8199" y="11116"/>
                      <a:pt x="8198" y="11116"/>
                      <a:pt x="8196" y="11116"/>
                    </a:cubicBezTo>
                    <a:cubicBezTo>
                      <a:pt x="7427" y="11080"/>
                      <a:pt x="6693" y="10561"/>
                      <a:pt x="6138" y="10078"/>
                    </a:cubicBezTo>
                    <a:cubicBezTo>
                      <a:pt x="5655" y="9667"/>
                      <a:pt x="5387" y="9165"/>
                      <a:pt x="5065" y="8682"/>
                    </a:cubicBezTo>
                    <a:lnTo>
                      <a:pt x="5065" y="8682"/>
                    </a:lnTo>
                    <a:cubicBezTo>
                      <a:pt x="5422" y="8951"/>
                      <a:pt x="5816" y="9183"/>
                      <a:pt x="6085" y="9362"/>
                    </a:cubicBezTo>
                    <a:cubicBezTo>
                      <a:pt x="6093" y="9368"/>
                      <a:pt x="6102" y="9371"/>
                      <a:pt x="6110" y="9371"/>
                    </a:cubicBezTo>
                    <a:cubicBezTo>
                      <a:pt x="6153" y="9371"/>
                      <a:pt x="6183" y="9303"/>
                      <a:pt x="6138" y="9273"/>
                    </a:cubicBezTo>
                    <a:cubicBezTo>
                      <a:pt x="5762" y="9022"/>
                      <a:pt x="5422" y="8754"/>
                      <a:pt x="5100" y="8450"/>
                    </a:cubicBezTo>
                    <a:cubicBezTo>
                      <a:pt x="5029" y="8396"/>
                      <a:pt x="4975" y="8324"/>
                      <a:pt x="4921" y="8253"/>
                    </a:cubicBezTo>
                    <a:cubicBezTo>
                      <a:pt x="4982" y="8247"/>
                      <a:pt x="5041" y="8245"/>
                      <a:pt x="5099" y="8245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3" y="10418"/>
                      <a:pt x="2470" y="11188"/>
                      <a:pt x="2076" y="11868"/>
                    </a:cubicBezTo>
                    <a:cubicBezTo>
                      <a:pt x="2063" y="11919"/>
                      <a:pt x="2106" y="11961"/>
                      <a:pt x="2144" y="11961"/>
                    </a:cubicBezTo>
                    <a:cubicBezTo>
                      <a:pt x="2159" y="11961"/>
                      <a:pt x="2173" y="11954"/>
                      <a:pt x="2183" y="11939"/>
                    </a:cubicBezTo>
                    <a:cubicBezTo>
                      <a:pt x="2577" y="11277"/>
                      <a:pt x="3007" y="10651"/>
                      <a:pt x="3436" y="10024"/>
                    </a:cubicBezTo>
                    <a:lnTo>
                      <a:pt x="3436" y="10024"/>
                    </a:lnTo>
                    <a:cubicBezTo>
                      <a:pt x="3203" y="11653"/>
                      <a:pt x="2774" y="12995"/>
                      <a:pt x="1342" y="14051"/>
                    </a:cubicBezTo>
                    <a:cubicBezTo>
                      <a:pt x="1253" y="14117"/>
                      <a:pt x="1184" y="14147"/>
                      <a:pt x="1134" y="14147"/>
                    </a:cubicBezTo>
                    <a:cubicBezTo>
                      <a:pt x="720" y="14147"/>
                      <a:pt x="1501" y="12157"/>
                      <a:pt x="1629" y="11886"/>
                    </a:cubicBezTo>
                    <a:cubicBezTo>
                      <a:pt x="2022" y="11027"/>
                      <a:pt x="2702" y="10436"/>
                      <a:pt x="3311" y="9756"/>
                    </a:cubicBezTo>
                    <a:close/>
                    <a:moveTo>
                      <a:pt x="5087" y="12071"/>
                    </a:moveTo>
                    <a:cubicBezTo>
                      <a:pt x="6065" y="12071"/>
                      <a:pt x="6998" y="13156"/>
                      <a:pt x="7391" y="13926"/>
                    </a:cubicBezTo>
                    <a:cubicBezTo>
                      <a:pt x="7445" y="14051"/>
                      <a:pt x="7641" y="14570"/>
                      <a:pt x="7480" y="14570"/>
                    </a:cubicBezTo>
                    <a:cubicBezTo>
                      <a:pt x="7033" y="14552"/>
                      <a:pt x="6639" y="14266"/>
                      <a:pt x="6317" y="13997"/>
                    </a:cubicBezTo>
                    <a:cubicBezTo>
                      <a:pt x="5816" y="13586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2" y="12762"/>
                      <a:pt x="5762" y="12977"/>
                      <a:pt x="6085" y="13192"/>
                    </a:cubicBezTo>
                    <a:cubicBezTo>
                      <a:pt x="6091" y="13199"/>
                      <a:pt x="6099" y="13202"/>
                      <a:pt x="6106" y="13202"/>
                    </a:cubicBezTo>
                    <a:cubicBezTo>
                      <a:pt x="6137" y="13202"/>
                      <a:pt x="6164" y="13149"/>
                      <a:pt x="6120" y="13120"/>
                    </a:cubicBezTo>
                    <a:cubicBezTo>
                      <a:pt x="5745" y="12816"/>
                      <a:pt x="5333" y="12548"/>
                      <a:pt x="4957" y="12243"/>
                    </a:cubicBezTo>
                    <a:cubicBezTo>
                      <a:pt x="4904" y="12190"/>
                      <a:pt x="4868" y="12154"/>
                      <a:pt x="4814" y="12100"/>
                    </a:cubicBezTo>
                    <a:cubicBezTo>
                      <a:pt x="4905" y="12081"/>
                      <a:pt x="4996" y="12071"/>
                      <a:pt x="5087" y="12071"/>
                    </a:cubicBezTo>
                    <a:close/>
                    <a:moveTo>
                      <a:pt x="3418" y="14087"/>
                    </a:moveTo>
                    <a:cubicBezTo>
                      <a:pt x="3454" y="15214"/>
                      <a:pt x="3186" y="16341"/>
                      <a:pt x="2649" y="17344"/>
                    </a:cubicBezTo>
                    <a:cubicBezTo>
                      <a:pt x="2488" y="17648"/>
                      <a:pt x="2255" y="17898"/>
                      <a:pt x="1987" y="18095"/>
                    </a:cubicBezTo>
                    <a:cubicBezTo>
                      <a:pt x="1986" y="18096"/>
                      <a:pt x="1985" y="18096"/>
                      <a:pt x="1985" y="18096"/>
                    </a:cubicBezTo>
                    <a:cubicBezTo>
                      <a:pt x="1934" y="18096"/>
                      <a:pt x="1987" y="16751"/>
                      <a:pt x="2040" y="16574"/>
                    </a:cubicBezTo>
                    <a:cubicBezTo>
                      <a:pt x="2219" y="15912"/>
                      <a:pt x="2595" y="15339"/>
                      <a:pt x="2989" y="14767"/>
                    </a:cubicBezTo>
                    <a:lnTo>
                      <a:pt x="2989" y="14767"/>
                    </a:lnTo>
                    <a:cubicBezTo>
                      <a:pt x="2828" y="15232"/>
                      <a:pt x="2702" y="15679"/>
                      <a:pt x="2541" y="16109"/>
                    </a:cubicBezTo>
                    <a:cubicBezTo>
                      <a:pt x="2520" y="16141"/>
                      <a:pt x="2550" y="16167"/>
                      <a:pt x="2581" y="16167"/>
                    </a:cubicBezTo>
                    <a:cubicBezTo>
                      <a:pt x="2602" y="16167"/>
                      <a:pt x="2624" y="16155"/>
                      <a:pt x="2631" y="16127"/>
                    </a:cubicBezTo>
                    <a:cubicBezTo>
                      <a:pt x="2917" y="15465"/>
                      <a:pt x="3150" y="14767"/>
                      <a:pt x="3418" y="14087"/>
                    </a:cubicBezTo>
                    <a:close/>
                    <a:moveTo>
                      <a:pt x="4707" y="15089"/>
                    </a:moveTo>
                    <a:lnTo>
                      <a:pt x="4707" y="15089"/>
                    </a:lnTo>
                    <a:cubicBezTo>
                      <a:pt x="5727" y="15142"/>
                      <a:pt x="6174" y="16073"/>
                      <a:pt x="6568" y="16896"/>
                    </a:cubicBezTo>
                    <a:lnTo>
                      <a:pt x="6568" y="16914"/>
                    </a:lnTo>
                    <a:cubicBezTo>
                      <a:pt x="6675" y="17165"/>
                      <a:pt x="6818" y="17361"/>
                      <a:pt x="6944" y="17594"/>
                    </a:cubicBezTo>
                    <a:cubicBezTo>
                      <a:pt x="7083" y="17832"/>
                      <a:pt x="7190" y="18190"/>
                      <a:pt x="7000" y="18190"/>
                    </a:cubicBezTo>
                    <a:cubicBezTo>
                      <a:pt x="6947" y="18190"/>
                      <a:pt x="6870" y="18162"/>
                      <a:pt x="6765" y="18095"/>
                    </a:cubicBezTo>
                    <a:cubicBezTo>
                      <a:pt x="6353" y="17809"/>
                      <a:pt x="5977" y="17469"/>
                      <a:pt x="5655" y="17093"/>
                    </a:cubicBezTo>
                    <a:cubicBezTo>
                      <a:pt x="5458" y="16878"/>
                      <a:pt x="5279" y="16646"/>
                      <a:pt x="5136" y="16377"/>
                    </a:cubicBezTo>
                    <a:cubicBezTo>
                      <a:pt x="5011" y="16127"/>
                      <a:pt x="4921" y="15858"/>
                      <a:pt x="4850" y="15590"/>
                    </a:cubicBezTo>
                    <a:lnTo>
                      <a:pt x="4850" y="15590"/>
                    </a:lnTo>
                    <a:cubicBezTo>
                      <a:pt x="5065" y="15876"/>
                      <a:pt x="5297" y="16180"/>
                      <a:pt x="5512" y="16485"/>
                    </a:cubicBezTo>
                    <a:cubicBezTo>
                      <a:pt x="5517" y="16489"/>
                      <a:pt x="5525" y="16492"/>
                      <a:pt x="5535" y="16492"/>
                    </a:cubicBezTo>
                    <a:cubicBezTo>
                      <a:pt x="5562" y="16492"/>
                      <a:pt x="5597" y="16475"/>
                      <a:pt x="5584" y="16449"/>
                    </a:cubicBezTo>
                    <a:cubicBezTo>
                      <a:pt x="5422" y="16073"/>
                      <a:pt x="5208" y="15733"/>
                      <a:pt x="4939" y="15429"/>
                    </a:cubicBezTo>
                    <a:cubicBezTo>
                      <a:pt x="4850" y="15321"/>
                      <a:pt x="4778" y="15196"/>
                      <a:pt x="4707" y="15089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387" y="18006"/>
                      <a:pt x="5691" y="18489"/>
                    </a:cubicBezTo>
                    <a:lnTo>
                      <a:pt x="5709" y="18489"/>
                    </a:lnTo>
                    <a:cubicBezTo>
                      <a:pt x="5906" y="18865"/>
                      <a:pt x="6031" y="19276"/>
                      <a:pt x="6067" y="19706"/>
                    </a:cubicBezTo>
                    <a:cubicBezTo>
                      <a:pt x="6089" y="19926"/>
                      <a:pt x="6017" y="20002"/>
                      <a:pt x="5909" y="20002"/>
                    </a:cubicBezTo>
                    <a:cubicBezTo>
                      <a:pt x="5754" y="20002"/>
                      <a:pt x="5524" y="19847"/>
                      <a:pt x="5387" y="19742"/>
                    </a:cubicBezTo>
                    <a:cubicBezTo>
                      <a:pt x="4725" y="19187"/>
                      <a:pt x="4707" y="18346"/>
                      <a:pt x="4707" y="17540"/>
                    </a:cubicBezTo>
                    <a:lnTo>
                      <a:pt x="4707" y="17540"/>
                    </a:lnTo>
                    <a:cubicBezTo>
                      <a:pt x="4742" y="17630"/>
                      <a:pt x="4760" y="17701"/>
                      <a:pt x="4778" y="17791"/>
                    </a:cubicBezTo>
                    <a:lnTo>
                      <a:pt x="4778" y="17898"/>
                    </a:lnTo>
                    <a:lnTo>
                      <a:pt x="4796" y="17898"/>
                    </a:lnTo>
                    <a:lnTo>
                      <a:pt x="4796" y="17845"/>
                    </a:lnTo>
                    <a:cubicBezTo>
                      <a:pt x="4832" y="17934"/>
                      <a:pt x="4868" y="18041"/>
                      <a:pt x="4904" y="18149"/>
                    </a:cubicBezTo>
                    <a:cubicBezTo>
                      <a:pt x="4910" y="18163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68" y="17809"/>
                      <a:pt x="4796" y="17469"/>
                      <a:pt x="4707" y="17147"/>
                    </a:cubicBezTo>
                    <a:lnTo>
                      <a:pt x="4707" y="17129"/>
                    </a:lnTo>
                    <a:close/>
                    <a:moveTo>
                      <a:pt x="3991" y="17111"/>
                    </a:moveTo>
                    <a:lnTo>
                      <a:pt x="3991" y="17111"/>
                    </a:lnTo>
                    <a:cubicBezTo>
                      <a:pt x="4259" y="18131"/>
                      <a:pt x="4402" y="19276"/>
                      <a:pt x="3937" y="20243"/>
                    </a:cubicBezTo>
                    <a:cubicBezTo>
                      <a:pt x="3858" y="20405"/>
                      <a:pt x="3792" y="20468"/>
                      <a:pt x="3737" y="20468"/>
                    </a:cubicBezTo>
                    <a:cubicBezTo>
                      <a:pt x="3606" y="20468"/>
                      <a:pt x="3543" y="20105"/>
                      <a:pt x="3543" y="19903"/>
                    </a:cubicBezTo>
                    <a:cubicBezTo>
                      <a:pt x="3543" y="19616"/>
                      <a:pt x="3561" y="19348"/>
                      <a:pt x="3579" y="19079"/>
                    </a:cubicBezTo>
                    <a:cubicBezTo>
                      <a:pt x="3615" y="18596"/>
                      <a:pt x="3705" y="18149"/>
                      <a:pt x="3812" y="17684"/>
                    </a:cubicBezTo>
                    <a:lnTo>
                      <a:pt x="3812" y="17684"/>
                    </a:lnTo>
                    <a:cubicBezTo>
                      <a:pt x="3776" y="17916"/>
                      <a:pt x="3794" y="18167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1" y="18399"/>
                      <a:pt x="3901" y="18381"/>
                    </a:cubicBezTo>
                    <a:cubicBezTo>
                      <a:pt x="4009" y="18131"/>
                      <a:pt x="3955" y="17701"/>
                      <a:pt x="3973" y="17433"/>
                    </a:cubicBezTo>
                    <a:cubicBezTo>
                      <a:pt x="3973" y="17326"/>
                      <a:pt x="3991" y="17218"/>
                      <a:pt x="3991" y="17111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3"/>
                      <a:pt x="5422" y="39"/>
                    </a:cubicBezTo>
                    <a:cubicBezTo>
                      <a:pt x="5154" y="755"/>
                      <a:pt x="4939" y="1471"/>
                      <a:pt x="4796" y="2204"/>
                    </a:cubicBezTo>
                    <a:cubicBezTo>
                      <a:pt x="4492" y="2294"/>
                      <a:pt x="4206" y="2419"/>
                      <a:pt x="3937" y="2544"/>
                    </a:cubicBezTo>
                    <a:cubicBezTo>
                      <a:pt x="3132" y="2634"/>
                      <a:pt x="2345" y="2652"/>
                      <a:pt x="1700" y="3206"/>
                    </a:cubicBezTo>
                    <a:cubicBezTo>
                      <a:pt x="1056" y="3779"/>
                      <a:pt x="644" y="4513"/>
                      <a:pt x="287" y="5300"/>
                    </a:cubicBezTo>
                    <a:cubicBezTo>
                      <a:pt x="269" y="5372"/>
                      <a:pt x="322" y="5443"/>
                      <a:pt x="394" y="5461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6"/>
                    </a:cubicBezTo>
                    <a:cubicBezTo>
                      <a:pt x="2971" y="4012"/>
                      <a:pt x="3418" y="3314"/>
                      <a:pt x="4045" y="2705"/>
                    </a:cubicBezTo>
                    <a:lnTo>
                      <a:pt x="4080" y="2705"/>
                    </a:lnTo>
                    <a:cubicBezTo>
                      <a:pt x="4134" y="2705"/>
                      <a:pt x="4170" y="2652"/>
                      <a:pt x="4170" y="2616"/>
                    </a:cubicBezTo>
                    <a:cubicBezTo>
                      <a:pt x="4349" y="2544"/>
                      <a:pt x="4528" y="2473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2" y="4531"/>
                    </a:cubicBezTo>
                    <a:cubicBezTo>
                      <a:pt x="4027" y="4781"/>
                      <a:pt x="3669" y="5068"/>
                      <a:pt x="3382" y="5408"/>
                    </a:cubicBezTo>
                    <a:lnTo>
                      <a:pt x="3365" y="5408"/>
                    </a:lnTo>
                    <a:cubicBezTo>
                      <a:pt x="1468" y="6177"/>
                      <a:pt x="36" y="8181"/>
                      <a:pt x="0" y="10221"/>
                    </a:cubicBezTo>
                    <a:cubicBezTo>
                      <a:pt x="0" y="10293"/>
                      <a:pt x="54" y="10347"/>
                      <a:pt x="108" y="10347"/>
                    </a:cubicBezTo>
                    <a:cubicBezTo>
                      <a:pt x="1020" y="10239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5"/>
                      <a:pt x="4116" y="8736"/>
                    </a:cubicBezTo>
                    <a:cubicBezTo>
                      <a:pt x="3901" y="8969"/>
                      <a:pt x="3687" y="9219"/>
                      <a:pt x="3508" y="9470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2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7"/>
                      <a:pt x="967" y="14570"/>
                    </a:cubicBezTo>
                    <a:cubicBezTo>
                      <a:pt x="2667" y="13586"/>
                      <a:pt x="3669" y="11742"/>
                      <a:pt x="3615" y="9774"/>
                    </a:cubicBezTo>
                    <a:lnTo>
                      <a:pt x="4098" y="9058"/>
                    </a:lnTo>
                    <a:lnTo>
                      <a:pt x="4098" y="9058"/>
                    </a:lnTo>
                    <a:cubicBezTo>
                      <a:pt x="4027" y="10239"/>
                      <a:pt x="3973" y="11420"/>
                      <a:pt x="4009" y="12583"/>
                    </a:cubicBezTo>
                    <a:cubicBezTo>
                      <a:pt x="3669" y="13031"/>
                      <a:pt x="3400" y="13532"/>
                      <a:pt x="3221" y="14051"/>
                    </a:cubicBezTo>
                    <a:cubicBezTo>
                      <a:pt x="2309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3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5"/>
                      <a:pt x="4206" y="15232"/>
                    </a:cubicBezTo>
                    <a:cubicBezTo>
                      <a:pt x="4062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48" y="16753"/>
                    </a:cubicBezTo>
                    <a:cubicBezTo>
                      <a:pt x="3561" y="17505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5"/>
                      <a:pt x="3597" y="20875"/>
                    </a:cubicBezTo>
                    <a:cubicBezTo>
                      <a:pt x="3621" y="20875"/>
                      <a:pt x="3647" y="20866"/>
                      <a:pt x="3669" y="20851"/>
                    </a:cubicBezTo>
                    <a:cubicBezTo>
                      <a:pt x="4653" y="19867"/>
                      <a:pt x="4599" y="17952"/>
                      <a:pt x="4045" y="16753"/>
                    </a:cubicBezTo>
                    <a:cubicBezTo>
                      <a:pt x="4062" y="16538"/>
                      <a:pt x="4098" y="16341"/>
                      <a:pt x="4152" y="16127"/>
                    </a:cubicBezTo>
                    <a:cubicBezTo>
                      <a:pt x="4188" y="15984"/>
                      <a:pt x="4241" y="15858"/>
                      <a:pt x="4277" y="15715"/>
                    </a:cubicBezTo>
                    <a:cubicBezTo>
                      <a:pt x="4349" y="16109"/>
                      <a:pt x="4438" y="16485"/>
                      <a:pt x="4528" y="16860"/>
                    </a:cubicBezTo>
                    <a:cubicBezTo>
                      <a:pt x="4313" y="17469"/>
                      <a:pt x="4510" y="18346"/>
                      <a:pt x="4689" y="18918"/>
                    </a:cubicBezTo>
                    <a:cubicBezTo>
                      <a:pt x="4921" y="19616"/>
                      <a:pt x="5405" y="20153"/>
                      <a:pt x="6156" y="20225"/>
                    </a:cubicBezTo>
                    <a:cubicBezTo>
                      <a:pt x="6210" y="20225"/>
                      <a:pt x="6246" y="20189"/>
                      <a:pt x="6246" y="20135"/>
                    </a:cubicBezTo>
                    <a:cubicBezTo>
                      <a:pt x="6281" y="18865"/>
                      <a:pt x="5619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2" y="15393"/>
                    </a:cubicBezTo>
                    <a:cubicBezTo>
                      <a:pt x="4402" y="15339"/>
                      <a:pt x="4420" y="15268"/>
                      <a:pt x="4420" y="15196"/>
                    </a:cubicBezTo>
                    <a:cubicBezTo>
                      <a:pt x="4420" y="15160"/>
                      <a:pt x="4402" y="15125"/>
                      <a:pt x="4367" y="15125"/>
                    </a:cubicBezTo>
                    <a:cubicBezTo>
                      <a:pt x="4367" y="15035"/>
                      <a:pt x="4349" y="14946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5"/>
                      <a:pt x="4599" y="15232"/>
                    </a:cubicBezTo>
                    <a:lnTo>
                      <a:pt x="4725" y="15411"/>
                    </a:lnTo>
                    <a:cubicBezTo>
                      <a:pt x="4689" y="15429"/>
                      <a:pt x="4671" y="15447"/>
                      <a:pt x="4671" y="15500"/>
                    </a:cubicBezTo>
                    <a:cubicBezTo>
                      <a:pt x="4778" y="16341"/>
                      <a:pt x="5244" y="16932"/>
                      <a:pt x="5816" y="17523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29" y="16842"/>
                    </a:cubicBezTo>
                    <a:cubicBezTo>
                      <a:pt x="6377" y="16071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4"/>
                      <a:pt x="4564" y="14874"/>
                      <a:pt x="4528" y="14802"/>
                    </a:cubicBezTo>
                    <a:cubicBezTo>
                      <a:pt x="4420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10" y="12029"/>
                      <a:pt x="4725" y="12208"/>
                    </a:cubicBezTo>
                    <a:cubicBezTo>
                      <a:pt x="4778" y="12261"/>
                      <a:pt x="4832" y="12315"/>
                      <a:pt x="4904" y="12369"/>
                    </a:cubicBezTo>
                    <a:cubicBezTo>
                      <a:pt x="4850" y="12387"/>
                      <a:pt x="4832" y="12440"/>
                      <a:pt x="4850" y="12476"/>
                    </a:cubicBezTo>
                    <a:cubicBezTo>
                      <a:pt x="5279" y="13532"/>
                      <a:pt x="6460" y="14767"/>
                      <a:pt x="7659" y="14802"/>
                    </a:cubicBezTo>
                    <a:cubicBezTo>
                      <a:pt x="7713" y="14802"/>
                      <a:pt x="7749" y="14767"/>
                      <a:pt x="7767" y="14695"/>
                    </a:cubicBezTo>
                    <a:cubicBezTo>
                      <a:pt x="7877" y="13627"/>
                      <a:pt x="6442" y="11924"/>
                      <a:pt x="5230" y="11924"/>
                    </a:cubicBezTo>
                    <a:cubicBezTo>
                      <a:pt x="5062" y="11924"/>
                      <a:pt x="4898" y="11957"/>
                      <a:pt x="4742" y="12029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3"/>
                      <a:pt x="4259" y="9989"/>
                      <a:pt x="4295" y="9416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9"/>
                    </a:cubicBezTo>
                    <a:cubicBezTo>
                      <a:pt x="4367" y="8432"/>
                      <a:pt x="4385" y="8217"/>
                      <a:pt x="4402" y="8020"/>
                    </a:cubicBezTo>
                    <a:cubicBezTo>
                      <a:pt x="4492" y="8163"/>
                      <a:pt x="4599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8"/>
                      <a:pt x="7492" y="11351"/>
                      <a:pt x="8282" y="11351"/>
                    </a:cubicBezTo>
                    <a:cubicBezTo>
                      <a:pt x="8313" y="11351"/>
                      <a:pt x="8344" y="11350"/>
                      <a:pt x="8375" y="11349"/>
                    </a:cubicBezTo>
                    <a:cubicBezTo>
                      <a:pt x="8429" y="11349"/>
                      <a:pt x="8465" y="11295"/>
                      <a:pt x="8465" y="11241"/>
                    </a:cubicBezTo>
                    <a:cubicBezTo>
                      <a:pt x="8322" y="10436"/>
                      <a:pt x="7624" y="9756"/>
                      <a:pt x="7123" y="9165"/>
                    </a:cubicBezTo>
                    <a:cubicBezTo>
                      <a:pt x="6597" y="8593"/>
                      <a:pt x="5977" y="8128"/>
                      <a:pt x="5217" y="8128"/>
                    </a:cubicBezTo>
                    <a:cubicBezTo>
                      <a:pt x="5098" y="8128"/>
                      <a:pt x="4976" y="8139"/>
                      <a:pt x="4850" y="8163"/>
                    </a:cubicBezTo>
                    <a:cubicBezTo>
                      <a:pt x="4707" y="7931"/>
                      <a:pt x="4581" y="7698"/>
                      <a:pt x="4474" y="7448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886" y="4155"/>
                      <a:pt x="4975" y="4316"/>
                      <a:pt x="5082" y="4477"/>
                    </a:cubicBezTo>
                    <a:cubicBezTo>
                      <a:pt x="5190" y="5229"/>
                      <a:pt x="5637" y="6034"/>
                      <a:pt x="6031" y="6624"/>
                    </a:cubicBezTo>
                    <a:cubicBezTo>
                      <a:pt x="6506" y="7329"/>
                      <a:pt x="7189" y="7860"/>
                      <a:pt x="8063" y="7860"/>
                    </a:cubicBezTo>
                    <a:cubicBezTo>
                      <a:pt x="8078" y="7860"/>
                      <a:pt x="8092" y="7859"/>
                      <a:pt x="8107" y="7859"/>
                    </a:cubicBezTo>
                    <a:cubicBezTo>
                      <a:pt x="8160" y="7859"/>
                      <a:pt x="8214" y="7823"/>
                      <a:pt x="8214" y="7752"/>
                    </a:cubicBezTo>
                    <a:cubicBezTo>
                      <a:pt x="8125" y="6177"/>
                      <a:pt x="6836" y="4119"/>
                      <a:pt x="5082" y="4083"/>
                    </a:cubicBezTo>
                    <a:cubicBezTo>
                      <a:pt x="4993" y="3869"/>
                      <a:pt x="4939" y="3654"/>
                      <a:pt x="4904" y="3439"/>
                    </a:cubicBezTo>
                    <a:cubicBezTo>
                      <a:pt x="5065" y="2312"/>
                      <a:pt x="5279" y="1184"/>
                      <a:pt x="5548" y="93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38"/>
              <p:cNvSpPr/>
              <p:nvPr/>
            </p:nvSpPr>
            <p:spPr>
              <a:xfrm>
                <a:off x="2866175" y="75460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290" y="1015"/>
                    </a:moveTo>
                    <a:cubicBezTo>
                      <a:pt x="12419" y="1015"/>
                      <a:pt x="12287" y="1720"/>
                      <a:pt x="12270" y="1772"/>
                    </a:cubicBezTo>
                    <a:cubicBezTo>
                      <a:pt x="12181" y="2094"/>
                      <a:pt x="12038" y="2398"/>
                      <a:pt x="11841" y="2666"/>
                    </a:cubicBezTo>
                    <a:cubicBezTo>
                      <a:pt x="11590" y="3060"/>
                      <a:pt x="11250" y="3400"/>
                      <a:pt x="10857" y="3669"/>
                    </a:cubicBezTo>
                    <a:cubicBezTo>
                      <a:pt x="11286" y="3311"/>
                      <a:pt x="11644" y="2899"/>
                      <a:pt x="11948" y="2416"/>
                    </a:cubicBezTo>
                    <a:cubicBezTo>
                      <a:pt x="12091" y="2183"/>
                      <a:pt x="12181" y="1915"/>
                      <a:pt x="12199" y="1628"/>
                    </a:cubicBezTo>
                    <a:cubicBezTo>
                      <a:pt x="12217" y="1414"/>
                      <a:pt x="12234" y="1217"/>
                      <a:pt x="12270" y="1020"/>
                    </a:cubicBezTo>
                    <a:cubicBezTo>
                      <a:pt x="12277" y="1017"/>
                      <a:pt x="12284" y="1015"/>
                      <a:pt x="12290" y="1015"/>
                    </a:cubicBezTo>
                    <a:close/>
                    <a:moveTo>
                      <a:pt x="8936" y="346"/>
                    </a:moveTo>
                    <a:cubicBezTo>
                      <a:pt x="9001" y="346"/>
                      <a:pt x="9099" y="454"/>
                      <a:pt x="9264" y="662"/>
                    </a:cubicBezTo>
                    <a:cubicBezTo>
                      <a:pt x="9980" y="1593"/>
                      <a:pt x="10069" y="2613"/>
                      <a:pt x="9944" y="3722"/>
                    </a:cubicBezTo>
                    <a:cubicBezTo>
                      <a:pt x="9890" y="3579"/>
                      <a:pt x="9819" y="3436"/>
                      <a:pt x="9711" y="3328"/>
                    </a:cubicBezTo>
                    <a:cubicBezTo>
                      <a:pt x="9699" y="3311"/>
                      <a:pt x="9683" y="3303"/>
                      <a:pt x="9668" y="3303"/>
                    </a:cubicBezTo>
                    <a:cubicBezTo>
                      <a:pt x="9636" y="3303"/>
                      <a:pt x="9604" y="3334"/>
                      <a:pt x="9604" y="3382"/>
                    </a:cubicBezTo>
                    <a:lnTo>
                      <a:pt x="9604" y="3454"/>
                    </a:lnTo>
                    <a:cubicBezTo>
                      <a:pt x="9461" y="3078"/>
                      <a:pt x="9246" y="2720"/>
                      <a:pt x="8960" y="2398"/>
                    </a:cubicBezTo>
                    <a:cubicBezTo>
                      <a:pt x="8834" y="2130"/>
                      <a:pt x="8763" y="1825"/>
                      <a:pt x="8745" y="1503"/>
                    </a:cubicBezTo>
                    <a:cubicBezTo>
                      <a:pt x="8727" y="1235"/>
                      <a:pt x="8745" y="984"/>
                      <a:pt x="8799" y="716"/>
                    </a:cubicBezTo>
                    <a:cubicBezTo>
                      <a:pt x="8835" y="467"/>
                      <a:pt x="8868" y="346"/>
                      <a:pt x="8936" y="346"/>
                    </a:cubicBezTo>
                    <a:close/>
                    <a:moveTo>
                      <a:pt x="12034" y="504"/>
                    </a:moveTo>
                    <a:cubicBezTo>
                      <a:pt x="12314" y="504"/>
                      <a:pt x="12089" y="1093"/>
                      <a:pt x="12073" y="1235"/>
                    </a:cubicBezTo>
                    <a:cubicBezTo>
                      <a:pt x="12038" y="1825"/>
                      <a:pt x="11805" y="2398"/>
                      <a:pt x="11429" y="2863"/>
                    </a:cubicBezTo>
                    <a:cubicBezTo>
                      <a:pt x="11197" y="3132"/>
                      <a:pt x="10946" y="3382"/>
                      <a:pt x="10678" y="3597"/>
                    </a:cubicBezTo>
                    <a:cubicBezTo>
                      <a:pt x="10588" y="3669"/>
                      <a:pt x="10517" y="3758"/>
                      <a:pt x="10427" y="3830"/>
                    </a:cubicBezTo>
                    <a:cubicBezTo>
                      <a:pt x="10749" y="3257"/>
                      <a:pt x="10982" y="2648"/>
                      <a:pt x="11107" y="2004"/>
                    </a:cubicBezTo>
                    <a:lnTo>
                      <a:pt x="11107" y="2004"/>
                    </a:lnTo>
                    <a:lnTo>
                      <a:pt x="11089" y="2022"/>
                    </a:lnTo>
                    <a:cubicBezTo>
                      <a:pt x="11125" y="1825"/>
                      <a:pt x="11143" y="1611"/>
                      <a:pt x="11107" y="1414"/>
                    </a:cubicBezTo>
                    <a:cubicBezTo>
                      <a:pt x="11322" y="1074"/>
                      <a:pt x="11501" y="716"/>
                      <a:pt x="11894" y="537"/>
                    </a:cubicBezTo>
                    <a:cubicBezTo>
                      <a:pt x="11951" y="514"/>
                      <a:pt x="11997" y="504"/>
                      <a:pt x="12034" y="504"/>
                    </a:cubicBezTo>
                    <a:close/>
                    <a:moveTo>
                      <a:pt x="13329" y="1784"/>
                    </a:moveTo>
                    <a:cubicBezTo>
                      <a:pt x="13412" y="1784"/>
                      <a:pt x="13495" y="1786"/>
                      <a:pt x="13577" y="1790"/>
                    </a:cubicBezTo>
                    <a:cubicBezTo>
                      <a:pt x="13809" y="1790"/>
                      <a:pt x="13720" y="1843"/>
                      <a:pt x="13612" y="2022"/>
                    </a:cubicBezTo>
                    <a:cubicBezTo>
                      <a:pt x="13505" y="2183"/>
                      <a:pt x="13398" y="2416"/>
                      <a:pt x="13255" y="2613"/>
                    </a:cubicBezTo>
                    <a:cubicBezTo>
                      <a:pt x="12753" y="3364"/>
                      <a:pt x="11805" y="3633"/>
                      <a:pt x="11000" y="3973"/>
                    </a:cubicBezTo>
                    <a:lnTo>
                      <a:pt x="10964" y="3973"/>
                    </a:lnTo>
                    <a:cubicBezTo>
                      <a:pt x="10951" y="3932"/>
                      <a:pt x="10917" y="3912"/>
                      <a:pt x="10886" y="3912"/>
                    </a:cubicBezTo>
                    <a:cubicBezTo>
                      <a:pt x="10876" y="3912"/>
                      <a:pt x="10866" y="3915"/>
                      <a:pt x="10857" y="3919"/>
                    </a:cubicBezTo>
                    <a:lnTo>
                      <a:pt x="10857" y="3865"/>
                    </a:lnTo>
                    <a:cubicBezTo>
                      <a:pt x="11519" y="3472"/>
                      <a:pt x="12038" y="2863"/>
                      <a:pt x="12324" y="2130"/>
                    </a:cubicBezTo>
                    <a:cubicBezTo>
                      <a:pt x="12587" y="1837"/>
                      <a:pt x="12958" y="1784"/>
                      <a:pt x="13329" y="1784"/>
                    </a:cubicBezTo>
                    <a:close/>
                    <a:moveTo>
                      <a:pt x="12736" y="3328"/>
                    </a:moveTo>
                    <a:cubicBezTo>
                      <a:pt x="12736" y="3328"/>
                      <a:pt x="12753" y="3346"/>
                      <a:pt x="12771" y="3346"/>
                    </a:cubicBezTo>
                    <a:cubicBezTo>
                      <a:pt x="13022" y="3346"/>
                      <a:pt x="13272" y="3364"/>
                      <a:pt x="13505" y="3436"/>
                    </a:cubicBezTo>
                    <a:cubicBezTo>
                      <a:pt x="13574" y="3453"/>
                      <a:pt x="14222" y="3867"/>
                      <a:pt x="13953" y="3867"/>
                    </a:cubicBezTo>
                    <a:cubicBezTo>
                      <a:pt x="13943" y="3867"/>
                      <a:pt x="13930" y="3867"/>
                      <a:pt x="13917" y="3865"/>
                    </a:cubicBezTo>
                    <a:cubicBezTo>
                      <a:pt x="13873" y="3861"/>
                      <a:pt x="13829" y="3858"/>
                      <a:pt x="13784" y="3858"/>
                    </a:cubicBezTo>
                    <a:cubicBezTo>
                      <a:pt x="13661" y="3858"/>
                      <a:pt x="13533" y="3875"/>
                      <a:pt x="13416" y="3901"/>
                    </a:cubicBezTo>
                    <a:cubicBezTo>
                      <a:pt x="12854" y="3978"/>
                      <a:pt x="12365" y="4136"/>
                      <a:pt x="11851" y="4136"/>
                    </a:cubicBezTo>
                    <a:cubicBezTo>
                      <a:pt x="11645" y="4136"/>
                      <a:pt x="11435" y="4111"/>
                      <a:pt x="11214" y="4044"/>
                    </a:cubicBezTo>
                    <a:cubicBezTo>
                      <a:pt x="11751" y="3865"/>
                      <a:pt x="12270" y="3633"/>
                      <a:pt x="12736" y="3328"/>
                    </a:cubicBezTo>
                    <a:close/>
                    <a:moveTo>
                      <a:pt x="10682" y="215"/>
                    </a:moveTo>
                    <a:cubicBezTo>
                      <a:pt x="10716" y="215"/>
                      <a:pt x="10740" y="241"/>
                      <a:pt x="10749" y="304"/>
                    </a:cubicBezTo>
                    <a:cubicBezTo>
                      <a:pt x="10767" y="465"/>
                      <a:pt x="10803" y="626"/>
                      <a:pt x="10839" y="787"/>
                    </a:cubicBezTo>
                    <a:cubicBezTo>
                      <a:pt x="11089" y="1861"/>
                      <a:pt x="10767" y="2684"/>
                      <a:pt x="10391" y="3615"/>
                    </a:cubicBezTo>
                    <a:lnTo>
                      <a:pt x="10391" y="3561"/>
                    </a:lnTo>
                    <a:cubicBezTo>
                      <a:pt x="10373" y="3507"/>
                      <a:pt x="10333" y="3481"/>
                      <a:pt x="10293" y="3481"/>
                    </a:cubicBezTo>
                    <a:cubicBezTo>
                      <a:pt x="10253" y="3481"/>
                      <a:pt x="10212" y="3507"/>
                      <a:pt x="10194" y="3561"/>
                    </a:cubicBezTo>
                    <a:cubicBezTo>
                      <a:pt x="10159" y="3776"/>
                      <a:pt x="10105" y="4009"/>
                      <a:pt x="10069" y="4223"/>
                    </a:cubicBezTo>
                    <a:cubicBezTo>
                      <a:pt x="10051" y="4080"/>
                      <a:pt x="10015" y="3937"/>
                      <a:pt x="9962" y="3794"/>
                    </a:cubicBezTo>
                    <a:lnTo>
                      <a:pt x="9980" y="3794"/>
                    </a:lnTo>
                    <a:cubicBezTo>
                      <a:pt x="9987" y="3801"/>
                      <a:pt x="10001" y="3806"/>
                      <a:pt x="10014" y="3806"/>
                    </a:cubicBezTo>
                    <a:cubicBezTo>
                      <a:pt x="10033" y="3806"/>
                      <a:pt x="10051" y="3797"/>
                      <a:pt x="10051" y="3776"/>
                    </a:cubicBezTo>
                    <a:cubicBezTo>
                      <a:pt x="10266" y="3114"/>
                      <a:pt x="10248" y="2398"/>
                      <a:pt x="10015" y="1754"/>
                    </a:cubicBezTo>
                    <a:cubicBezTo>
                      <a:pt x="10015" y="1467"/>
                      <a:pt x="10051" y="1181"/>
                      <a:pt x="10105" y="895"/>
                    </a:cubicBezTo>
                    <a:cubicBezTo>
                      <a:pt x="10105" y="865"/>
                      <a:pt x="10514" y="215"/>
                      <a:pt x="10682" y="215"/>
                    </a:cubicBezTo>
                    <a:close/>
                    <a:moveTo>
                      <a:pt x="7618" y="1521"/>
                    </a:moveTo>
                    <a:lnTo>
                      <a:pt x="7618" y="1521"/>
                    </a:lnTo>
                    <a:cubicBezTo>
                      <a:pt x="8101" y="1790"/>
                      <a:pt x="8530" y="2130"/>
                      <a:pt x="8888" y="2541"/>
                    </a:cubicBezTo>
                    <a:cubicBezTo>
                      <a:pt x="8924" y="2595"/>
                      <a:pt x="8960" y="2648"/>
                      <a:pt x="8995" y="2702"/>
                    </a:cubicBezTo>
                    <a:cubicBezTo>
                      <a:pt x="9031" y="2756"/>
                      <a:pt x="9049" y="2792"/>
                      <a:pt x="9085" y="2827"/>
                    </a:cubicBezTo>
                    <a:cubicBezTo>
                      <a:pt x="9282" y="3167"/>
                      <a:pt x="9443" y="3543"/>
                      <a:pt x="9532" y="3919"/>
                    </a:cubicBezTo>
                    <a:cubicBezTo>
                      <a:pt x="9514" y="3937"/>
                      <a:pt x="9497" y="3973"/>
                      <a:pt x="9497" y="3991"/>
                    </a:cubicBezTo>
                    <a:cubicBezTo>
                      <a:pt x="9532" y="4098"/>
                      <a:pt x="9550" y="4223"/>
                      <a:pt x="9586" y="4331"/>
                    </a:cubicBezTo>
                    <a:cubicBezTo>
                      <a:pt x="9497" y="4259"/>
                      <a:pt x="9389" y="4205"/>
                      <a:pt x="9300" y="4134"/>
                    </a:cubicBezTo>
                    <a:cubicBezTo>
                      <a:pt x="9282" y="4062"/>
                      <a:pt x="9282" y="4009"/>
                      <a:pt x="9264" y="3937"/>
                    </a:cubicBezTo>
                    <a:lnTo>
                      <a:pt x="9282" y="3937"/>
                    </a:lnTo>
                    <a:cubicBezTo>
                      <a:pt x="9273" y="3910"/>
                      <a:pt x="9250" y="3897"/>
                      <a:pt x="9230" y="3897"/>
                    </a:cubicBezTo>
                    <a:cubicBezTo>
                      <a:pt x="9210" y="3897"/>
                      <a:pt x="9192" y="3910"/>
                      <a:pt x="9192" y="3937"/>
                    </a:cubicBezTo>
                    <a:lnTo>
                      <a:pt x="9192" y="4062"/>
                    </a:lnTo>
                    <a:cubicBezTo>
                      <a:pt x="8942" y="3919"/>
                      <a:pt x="8691" y="3740"/>
                      <a:pt x="8477" y="3561"/>
                    </a:cubicBezTo>
                    <a:cubicBezTo>
                      <a:pt x="8119" y="3257"/>
                      <a:pt x="7975" y="2774"/>
                      <a:pt x="7850" y="2326"/>
                    </a:cubicBezTo>
                    <a:cubicBezTo>
                      <a:pt x="7814" y="2201"/>
                      <a:pt x="7725" y="1593"/>
                      <a:pt x="7618" y="1521"/>
                    </a:cubicBezTo>
                    <a:close/>
                    <a:moveTo>
                      <a:pt x="10660" y="3973"/>
                    </a:moveTo>
                    <a:cubicBezTo>
                      <a:pt x="10642" y="4009"/>
                      <a:pt x="10642" y="4062"/>
                      <a:pt x="10624" y="4116"/>
                    </a:cubicBezTo>
                    <a:cubicBezTo>
                      <a:pt x="10517" y="4223"/>
                      <a:pt x="10445" y="4349"/>
                      <a:pt x="10373" y="4492"/>
                    </a:cubicBezTo>
                    <a:cubicBezTo>
                      <a:pt x="10427" y="4313"/>
                      <a:pt x="10517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53" y="4313"/>
                    </a:moveTo>
                    <a:lnTo>
                      <a:pt x="9353" y="4313"/>
                    </a:lnTo>
                    <a:cubicBezTo>
                      <a:pt x="9461" y="4366"/>
                      <a:pt x="9550" y="4420"/>
                      <a:pt x="9640" y="4474"/>
                    </a:cubicBezTo>
                    <a:cubicBezTo>
                      <a:pt x="9693" y="4653"/>
                      <a:pt x="9801" y="4778"/>
                      <a:pt x="9944" y="4867"/>
                    </a:cubicBezTo>
                    <a:lnTo>
                      <a:pt x="9872" y="4850"/>
                    </a:lnTo>
                    <a:cubicBezTo>
                      <a:pt x="9747" y="4814"/>
                      <a:pt x="9640" y="4724"/>
                      <a:pt x="9568" y="4635"/>
                    </a:cubicBezTo>
                    <a:cubicBezTo>
                      <a:pt x="9479" y="4545"/>
                      <a:pt x="9407" y="4438"/>
                      <a:pt x="9353" y="4313"/>
                    </a:cubicBezTo>
                    <a:close/>
                    <a:moveTo>
                      <a:pt x="10320" y="6424"/>
                    </a:moveTo>
                    <a:lnTo>
                      <a:pt x="10320" y="6424"/>
                    </a:lnTo>
                    <a:cubicBezTo>
                      <a:pt x="10230" y="6693"/>
                      <a:pt x="10105" y="6925"/>
                      <a:pt x="9944" y="7158"/>
                    </a:cubicBezTo>
                    <a:cubicBezTo>
                      <a:pt x="9962" y="7069"/>
                      <a:pt x="9962" y="6961"/>
                      <a:pt x="9980" y="6872"/>
                    </a:cubicBezTo>
                    <a:lnTo>
                      <a:pt x="9980" y="6854"/>
                    </a:lnTo>
                    <a:cubicBezTo>
                      <a:pt x="10069" y="6693"/>
                      <a:pt x="10177" y="6550"/>
                      <a:pt x="10320" y="6424"/>
                    </a:cubicBezTo>
                    <a:close/>
                    <a:moveTo>
                      <a:pt x="5296" y="7627"/>
                    </a:moveTo>
                    <a:cubicBezTo>
                      <a:pt x="5339" y="7627"/>
                      <a:pt x="5370" y="7668"/>
                      <a:pt x="5381" y="7766"/>
                    </a:cubicBezTo>
                    <a:cubicBezTo>
                      <a:pt x="5399" y="8178"/>
                      <a:pt x="5291" y="8554"/>
                      <a:pt x="5112" y="8912"/>
                    </a:cubicBezTo>
                    <a:cubicBezTo>
                      <a:pt x="4951" y="9216"/>
                      <a:pt x="4754" y="9484"/>
                      <a:pt x="4504" y="9717"/>
                    </a:cubicBezTo>
                    <a:cubicBezTo>
                      <a:pt x="4468" y="9717"/>
                      <a:pt x="4432" y="9735"/>
                      <a:pt x="4414" y="9753"/>
                    </a:cubicBezTo>
                    <a:lnTo>
                      <a:pt x="4414" y="9556"/>
                    </a:lnTo>
                    <a:cubicBezTo>
                      <a:pt x="4557" y="9198"/>
                      <a:pt x="4629" y="8822"/>
                      <a:pt x="4593" y="8446"/>
                    </a:cubicBezTo>
                    <a:lnTo>
                      <a:pt x="4611" y="8446"/>
                    </a:lnTo>
                    <a:cubicBezTo>
                      <a:pt x="4629" y="8446"/>
                      <a:pt x="4647" y="8446"/>
                      <a:pt x="4665" y="8429"/>
                    </a:cubicBezTo>
                    <a:cubicBezTo>
                      <a:pt x="4737" y="8299"/>
                      <a:pt x="5120" y="7627"/>
                      <a:pt x="5296" y="7627"/>
                    </a:cubicBezTo>
                    <a:close/>
                    <a:moveTo>
                      <a:pt x="4048" y="7147"/>
                    </a:moveTo>
                    <a:cubicBezTo>
                      <a:pt x="4290" y="7147"/>
                      <a:pt x="4475" y="8152"/>
                      <a:pt x="4504" y="8357"/>
                    </a:cubicBezTo>
                    <a:cubicBezTo>
                      <a:pt x="4522" y="8697"/>
                      <a:pt x="4468" y="9055"/>
                      <a:pt x="4343" y="9377"/>
                    </a:cubicBezTo>
                    <a:cubicBezTo>
                      <a:pt x="4333" y="9372"/>
                      <a:pt x="4324" y="9370"/>
                      <a:pt x="4314" y="9370"/>
                    </a:cubicBezTo>
                    <a:cubicBezTo>
                      <a:pt x="4289" y="9370"/>
                      <a:pt x="4266" y="9387"/>
                      <a:pt x="4253" y="9413"/>
                    </a:cubicBezTo>
                    <a:cubicBezTo>
                      <a:pt x="4164" y="9592"/>
                      <a:pt x="4092" y="9789"/>
                      <a:pt x="4074" y="9968"/>
                    </a:cubicBezTo>
                    <a:lnTo>
                      <a:pt x="4039" y="9914"/>
                    </a:lnTo>
                    <a:cubicBezTo>
                      <a:pt x="4074" y="9807"/>
                      <a:pt x="4074" y="9681"/>
                      <a:pt x="4074" y="9556"/>
                    </a:cubicBezTo>
                    <a:cubicBezTo>
                      <a:pt x="4074" y="9538"/>
                      <a:pt x="4074" y="9538"/>
                      <a:pt x="4074" y="9520"/>
                    </a:cubicBezTo>
                    <a:cubicBezTo>
                      <a:pt x="4021" y="9180"/>
                      <a:pt x="3895" y="8876"/>
                      <a:pt x="3699" y="8590"/>
                    </a:cubicBezTo>
                    <a:cubicBezTo>
                      <a:pt x="3627" y="8160"/>
                      <a:pt x="3681" y="7731"/>
                      <a:pt x="3877" y="7319"/>
                    </a:cubicBezTo>
                    <a:cubicBezTo>
                      <a:pt x="3936" y="7198"/>
                      <a:pt x="3994" y="7147"/>
                      <a:pt x="4048" y="7147"/>
                    </a:cubicBezTo>
                    <a:close/>
                    <a:moveTo>
                      <a:pt x="2713" y="7549"/>
                    </a:moveTo>
                    <a:cubicBezTo>
                      <a:pt x="2745" y="7549"/>
                      <a:pt x="2782" y="7571"/>
                      <a:pt x="2822" y="7623"/>
                    </a:cubicBezTo>
                    <a:cubicBezTo>
                      <a:pt x="3108" y="7981"/>
                      <a:pt x="3376" y="8357"/>
                      <a:pt x="3627" y="8751"/>
                    </a:cubicBezTo>
                    <a:cubicBezTo>
                      <a:pt x="3681" y="8948"/>
                      <a:pt x="3752" y="9144"/>
                      <a:pt x="3860" y="9323"/>
                    </a:cubicBezTo>
                    <a:cubicBezTo>
                      <a:pt x="3895" y="9484"/>
                      <a:pt x="3895" y="9628"/>
                      <a:pt x="3895" y="9771"/>
                    </a:cubicBezTo>
                    <a:cubicBezTo>
                      <a:pt x="3860" y="9789"/>
                      <a:pt x="3824" y="9807"/>
                      <a:pt x="3806" y="9842"/>
                    </a:cubicBezTo>
                    <a:lnTo>
                      <a:pt x="3806" y="9860"/>
                    </a:lnTo>
                    <a:cubicBezTo>
                      <a:pt x="3770" y="9968"/>
                      <a:pt x="3770" y="10075"/>
                      <a:pt x="3806" y="10182"/>
                    </a:cubicBezTo>
                    <a:lnTo>
                      <a:pt x="3788" y="10236"/>
                    </a:lnTo>
                    <a:cubicBezTo>
                      <a:pt x="3752" y="10200"/>
                      <a:pt x="3716" y="10182"/>
                      <a:pt x="3681" y="10147"/>
                    </a:cubicBezTo>
                    <a:cubicBezTo>
                      <a:pt x="3663" y="10111"/>
                      <a:pt x="3627" y="10057"/>
                      <a:pt x="3609" y="10021"/>
                    </a:cubicBezTo>
                    <a:cubicBezTo>
                      <a:pt x="3609" y="10003"/>
                      <a:pt x="3609" y="9968"/>
                      <a:pt x="3573" y="9968"/>
                    </a:cubicBezTo>
                    <a:lnTo>
                      <a:pt x="3537" y="9950"/>
                    </a:lnTo>
                    <a:cubicBezTo>
                      <a:pt x="3376" y="9753"/>
                      <a:pt x="3180" y="9592"/>
                      <a:pt x="2947" y="9467"/>
                    </a:cubicBezTo>
                    <a:cubicBezTo>
                      <a:pt x="2804" y="9270"/>
                      <a:pt x="2696" y="9073"/>
                      <a:pt x="2607" y="8840"/>
                    </a:cubicBezTo>
                    <a:cubicBezTo>
                      <a:pt x="2535" y="8643"/>
                      <a:pt x="2482" y="8429"/>
                      <a:pt x="2482" y="8196"/>
                    </a:cubicBezTo>
                    <a:cubicBezTo>
                      <a:pt x="2482" y="8063"/>
                      <a:pt x="2555" y="7549"/>
                      <a:pt x="2713" y="7549"/>
                    </a:cubicBezTo>
                    <a:close/>
                    <a:moveTo>
                      <a:pt x="6165" y="8464"/>
                    </a:moveTo>
                    <a:cubicBezTo>
                      <a:pt x="6462" y="8464"/>
                      <a:pt x="6131" y="9021"/>
                      <a:pt x="6061" y="9144"/>
                    </a:cubicBezTo>
                    <a:cubicBezTo>
                      <a:pt x="5882" y="9413"/>
                      <a:pt x="5649" y="9645"/>
                      <a:pt x="5381" y="9842"/>
                    </a:cubicBezTo>
                    <a:cubicBezTo>
                      <a:pt x="5130" y="10021"/>
                      <a:pt x="4844" y="10182"/>
                      <a:pt x="4540" y="10290"/>
                    </a:cubicBezTo>
                    <a:cubicBezTo>
                      <a:pt x="4557" y="10200"/>
                      <a:pt x="4575" y="10111"/>
                      <a:pt x="4575" y="10021"/>
                    </a:cubicBezTo>
                    <a:cubicBezTo>
                      <a:pt x="5112" y="9484"/>
                      <a:pt x="5291" y="8518"/>
                      <a:pt x="6150" y="8464"/>
                    </a:cubicBezTo>
                    <a:cubicBezTo>
                      <a:pt x="6155" y="8464"/>
                      <a:pt x="6160" y="8464"/>
                      <a:pt x="6165" y="8464"/>
                    </a:cubicBezTo>
                    <a:close/>
                    <a:moveTo>
                      <a:pt x="5971" y="9484"/>
                    </a:moveTo>
                    <a:cubicBezTo>
                      <a:pt x="5967" y="9493"/>
                      <a:pt x="5966" y="9505"/>
                      <a:pt x="5971" y="9520"/>
                    </a:cubicBezTo>
                    <a:cubicBezTo>
                      <a:pt x="6025" y="9699"/>
                      <a:pt x="6114" y="9771"/>
                      <a:pt x="5935" y="9950"/>
                    </a:cubicBezTo>
                    <a:cubicBezTo>
                      <a:pt x="5774" y="10075"/>
                      <a:pt x="5577" y="10182"/>
                      <a:pt x="5381" y="10254"/>
                    </a:cubicBezTo>
                    <a:cubicBezTo>
                      <a:pt x="5094" y="10361"/>
                      <a:pt x="4808" y="10433"/>
                      <a:pt x="4522" y="10487"/>
                    </a:cubicBezTo>
                    <a:cubicBezTo>
                      <a:pt x="4897" y="10343"/>
                      <a:pt x="5255" y="10129"/>
                      <a:pt x="5560" y="9860"/>
                    </a:cubicBezTo>
                    <a:cubicBezTo>
                      <a:pt x="5714" y="9752"/>
                      <a:pt x="5852" y="9625"/>
                      <a:pt x="5971" y="9484"/>
                    </a:cubicBezTo>
                    <a:close/>
                    <a:moveTo>
                      <a:pt x="1611" y="9181"/>
                    </a:moveTo>
                    <a:lnTo>
                      <a:pt x="1611" y="9181"/>
                    </a:lnTo>
                    <a:cubicBezTo>
                      <a:pt x="2289" y="9254"/>
                      <a:pt x="2913" y="9558"/>
                      <a:pt x="3376" y="10075"/>
                    </a:cubicBezTo>
                    <a:cubicBezTo>
                      <a:pt x="3341" y="10093"/>
                      <a:pt x="3341" y="10147"/>
                      <a:pt x="3358" y="10182"/>
                    </a:cubicBezTo>
                    <a:cubicBezTo>
                      <a:pt x="3466" y="10361"/>
                      <a:pt x="3591" y="10540"/>
                      <a:pt x="3734" y="10701"/>
                    </a:cubicBezTo>
                    <a:cubicBezTo>
                      <a:pt x="2846" y="10524"/>
                      <a:pt x="1922" y="10081"/>
                      <a:pt x="1611" y="9181"/>
                    </a:cubicBezTo>
                    <a:close/>
                    <a:moveTo>
                      <a:pt x="13881" y="5046"/>
                    </a:moveTo>
                    <a:lnTo>
                      <a:pt x="13881" y="5046"/>
                    </a:lnTo>
                    <a:cubicBezTo>
                      <a:pt x="12771" y="7355"/>
                      <a:pt x="10696" y="9252"/>
                      <a:pt x="9693" y="11596"/>
                    </a:cubicBezTo>
                    <a:cubicBezTo>
                      <a:pt x="9872" y="10397"/>
                      <a:pt x="10302" y="9234"/>
                      <a:pt x="10928" y="8196"/>
                    </a:cubicBezTo>
                    <a:lnTo>
                      <a:pt x="10946" y="8178"/>
                    </a:lnTo>
                    <a:cubicBezTo>
                      <a:pt x="11716" y="6961"/>
                      <a:pt x="12915" y="6102"/>
                      <a:pt x="13881" y="5046"/>
                    </a:cubicBezTo>
                    <a:close/>
                    <a:moveTo>
                      <a:pt x="14978" y="11306"/>
                    </a:moveTo>
                    <a:cubicBezTo>
                      <a:pt x="14997" y="11306"/>
                      <a:pt x="15008" y="11318"/>
                      <a:pt x="15008" y="11346"/>
                    </a:cubicBezTo>
                    <a:cubicBezTo>
                      <a:pt x="14990" y="11703"/>
                      <a:pt x="14901" y="12043"/>
                      <a:pt x="14758" y="12366"/>
                    </a:cubicBezTo>
                    <a:cubicBezTo>
                      <a:pt x="14561" y="12723"/>
                      <a:pt x="14292" y="13046"/>
                      <a:pt x="13952" y="13260"/>
                    </a:cubicBezTo>
                    <a:cubicBezTo>
                      <a:pt x="14221" y="12849"/>
                      <a:pt x="14364" y="12383"/>
                      <a:pt x="14400" y="11882"/>
                    </a:cubicBezTo>
                    <a:cubicBezTo>
                      <a:pt x="14436" y="11811"/>
                      <a:pt x="14489" y="11721"/>
                      <a:pt x="14543" y="11650"/>
                    </a:cubicBezTo>
                    <a:cubicBezTo>
                      <a:pt x="14543" y="11650"/>
                      <a:pt x="14874" y="11306"/>
                      <a:pt x="14978" y="11306"/>
                    </a:cubicBezTo>
                    <a:close/>
                    <a:moveTo>
                      <a:pt x="14275" y="10862"/>
                    </a:moveTo>
                    <a:cubicBezTo>
                      <a:pt x="14275" y="11167"/>
                      <a:pt x="14275" y="11453"/>
                      <a:pt x="14257" y="11757"/>
                    </a:cubicBezTo>
                    <a:cubicBezTo>
                      <a:pt x="14239" y="12348"/>
                      <a:pt x="13988" y="12920"/>
                      <a:pt x="13577" y="13350"/>
                    </a:cubicBezTo>
                    <a:lnTo>
                      <a:pt x="13577" y="13260"/>
                    </a:lnTo>
                    <a:cubicBezTo>
                      <a:pt x="13827" y="12813"/>
                      <a:pt x="13756" y="12240"/>
                      <a:pt x="13559" y="11775"/>
                    </a:cubicBezTo>
                    <a:cubicBezTo>
                      <a:pt x="13559" y="11739"/>
                      <a:pt x="13559" y="11703"/>
                      <a:pt x="13577" y="11668"/>
                    </a:cubicBezTo>
                    <a:cubicBezTo>
                      <a:pt x="13577" y="11668"/>
                      <a:pt x="13577" y="11650"/>
                      <a:pt x="13559" y="11632"/>
                    </a:cubicBezTo>
                    <a:cubicBezTo>
                      <a:pt x="13616" y="11532"/>
                      <a:pt x="13684" y="11386"/>
                      <a:pt x="13692" y="11386"/>
                    </a:cubicBezTo>
                    <a:lnTo>
                      <a:pt x="13692" y="11386"/>
                    </a:lnTo>
                    <a:cubicBezTo>
                      <a:pt x="13693" y="11386"/>
                      <a:pt x="13691" y="11395"/>
                      <a:pt x="13684" y="11417"/>
                    </a:cubicBezTo>
                    <a:lnTo>
                      <a:pt x="13756" y="11256"/>
                    </a:lnTo>
                    <a:cubicBezTo>
                      <a:pt x="13863" y="11059"/>
                      <a:pt x="14060" y="10916"/>
                      <a:pt x="14275" y="10862"/>
                    </a:cubicBezTo>
                    <a:close/>
                    <a:moveTo>
                      <a:pt x="12521" y="11041"/>
                    </a:moveTo>
                    <a:cubicBezTo>
                      <a:pt x="12575" y="11346"/>
                      <a:pt x="12682" y="11632"/>
                      <a:pt x="12807" y="11918"/>
                    </a:cubicBezTo>
                    <a:cubicBezTo>
                      <a:pt x="13040" y="12473"/>
                      <a:pt x="13183" y="12902"/>
                      <a:pt x="13058" y="13493"/>
                    </a:cubicBezTo>
                    <a:cubicBezTo>
                      <a:pt x="13040" y="13421"/>
                      <a:pt x="13004" y="13350"/>
                      <a:pt x="12968" y="13278"/>
                    </a:cubicBezTo>
                    <a:cubicBezTo>
                      <a:pt x="12956" y="13254"/>
                      <a:pt x="12934" y="13244"/>
                      <a:pt x="12912" y="13244"/>
                    </a:cubicBezTo>
                    <a:cubicBezTo>
                      <a:pt x="12867" y="13244"/>
                      <a:pt x="12819" y="13284"/>
                      <a:pt x="12843" y="13332"/>
                    </a:cubicBezTo>
                    <a:lnTo>
                      <a:pt x="12950" y="13618"/>
                    </a:lnTo>
                    <a:cubicBezTo>
                      <a:pt x="12163" y="13332"/>
                      <a:pt x="12020" y="11668"/>
                      <a:pt x="12521" y="11041"/>
                    </a:cubicBezTo>
                    <a:close/>
                    <a:moveTo>
                      <a:pt x="8799" y="12902"/>
                    </a:moveTo>
                    <a:lnTo>
                      <a:pt x="8799" y="12902"/>
                    </a:lnTo>
                    <a:cubicBezTo>
                      <a:pt x="8960" y="12956"/>
                      <a:pt x="9013" y="13099"/>
                      <a:pt x="9031" y="13278"/>
                    </a:cubicBezTo>
                    <a:cubicBezTo>
                      <a:pt x="9031" y="13403"/>
                      <a:pt x="9013" y="13529"/>
                      <a:pt x="9013" y="13636"/>
                    </a:cubicBezTo>
                    <a:lnTo>
                      <a:pt x="9013" y="13654"/>
                    </a:lnTo>
                    <a:cubicBezTo>
                      <a:pt x="8995" y="13600"/>
                      <a:pt x="8978" y="13547"/>
                      <a:pt x="8960" y="13493"/>
                    </a:cubicBezTo>
                    <a:cubicBezTo>
                      <a:pt x="8888" y="13296"/>
                      <a:pt x="8834" y="13099"/>
                      <a:pt x="8799" y="12902"/>
                    </a:cubicBezTo>
                    <a:close/>
                    <a:moveTo>
                      <a:pt x="12837" y="11120"/>
                    </a:moveTo>
                    <a:cubicBezTo>
                      <a:pt x="13049" y="11120"/>
                      <a:pt x="13508" y="11964"/>
                      <a:pt x="13523" y="12026"/>
                    </a:cubicBezTo>
                    <a:cubicBezTo>
                      <a:pt x="13648" y="12348"/>
                      <a:pt x="13648" y="12688"/>
                      <a:pt x="13523" y="13010"/>
                    </a:cubicBezTo>
                    <a:cubicBezTo>
                      <a:pt x="13487" y="13010"/>
                      <a:pt x="13451" y="13028"/>
                      <a:pt x="13433" y="13081"/>
                    </a:cubicBezTo>
                    <a:cubicBezTo>
                      <a:pt x="13362" y="13278"/>
                      <a:pt x="13290" y="13475"/>
                      <a:pt x="13237" y="13690"/>
                    </a:cubicBezTo>
                    <a:lnTo>
                      <a:pt x="13219" y="13690"/>
                    </a:lnTo>
                    <a:cubicBezTo>
                      <a:pt x="13201" y="13708"/>
                      <a:pt x="13201" y="13726"/>
                      <a:pt x="13219" y="13743"/>
                    </a:cubicBezTo>
                    <a:lnTo>
                      <a:pt x="13201" y="13833"/>
                    </a:lnTo>
                    <a:lnTo>
                      <a:pt x="13147" y="13708"/>
                    </a:lnTo>
                    <a:cubicBezTo>
                      <a:pt x="13165" y="13690"/>
                      <a:pt x="13165" y="13654"/>
                      <a:pt x="13129" y="13654"/>
                    </a:cubicBezTo>
                    <a:cubicBezTo>
                      <a:pt x="13648" y="12902"/>
                      <a:pt x="12968" y="12008"/>
                      <a:pt x="12718" y="11220"/>
                    </a:cubicBezTo>
                    <a:cubicBezTo>
                      <a:pt x="12736" y="11220"/>
                      <a:pt x="12753" y="11220"/>
                      <a:pt x="12753" y="11202"/>
                    </a:cubicBezTo>
                    <a:cubicBezTo>
                      <a:pt x="12772" y="11145"/>
                      <a:pt x="12801" y="11120"/>
                      <a:pt x="12837" y="11120"/>
                    </a:cubicBezTo>
                    <a:close/>
                    <a:moveTo>
                      <a:pt x="20495" y="13069"/>
                    </a:moveTo>
                    <a:cubicBezTo>
                      <a:pt x="20531" y="13069"/>
                      <a:pt x="20548" y="13083"/>
                      <a:pt x="20538" y="13117"/>
                    </a:cubicBezTo>
                    <a:cubicBezTo>
                      <a:pt x="20323" y="14101"/>
                      <a:pt x="19572" y="14585"/>
                      <a:pt x="18838" y="15139"/>
                    </a:cubicBezTo>
                    <a:cubicBezTo>
                      <a:pt x="18981" y="14746"/>
                      <a:pt x="19160" y="14370"/>
                      <a:pt x="19339" y="13994"/>
                    </a:cubicBezTo>
                    <a:cubicBezTo>
                      <a:pt x="19464" y="13779"/>
                      <a:pt x="19625" y="13565"/>
                      <a:pt x="19804" y="13386"/>
                    </a:cubicBezTo>
                    <a:cubicBezTo>
                      <a:pt x="19862" y="13327"/>
                      <a:pt x="20344" y="13069"/>
                      <a:pt x="20495" y="13069"/>
                    </a:cubicBezTo>
                    <a:close/>
                    <a:moveTo>
                      <a:pt x="18681" y="12148"/>
                    </a:moveTo>
                    <a:cubicBezTo>
                      <a:pt x="18692" y="12148"/>
                      <a:pt x="18703" y="12154"/>
                      <a:pt x="18713" y="12169"/>
                    </a:cubicBezTo>
                    <a:cubicBezTo>
                      <a:pt x="18892" y="12437"/>
                      <a:pt x="19035" y="12723"/>
                      <a:pt x="19124" y="13028"/>
                    </a:cubicBezTo>
                    <a:cubicBezTo>
                      <a:pt x="19303" y="13547"/>
                      <a:pt x="19088" y="14030"/>
                      <a:pt x="18856" y="14495"/>
                    </a:cubicBezTo>
                    <a:cubicBezTo>
                      <a:pt x="18841" y="14488"/>
                      <a:pt x="18826" y="14483"/>
                      <a:pt x="18813" y="14483"/>
                    </a:cubicBezTo>
                    <a:cubicBezTo>
                      <a:pt x="18793" y="14483"/>
                      <a:pt x="18777" y="14492"/>
                      <a:pt x="18766" y="14513"/>
                    </a:cubicBezTo>
                    <a:cubicBezTo>
                      <a:pt x="18569" y="14746"/>
                      <a:pt x="18426" y="15014"/>
                      <a:pt x="18355" y="15318"/>
                    </a:cubicBezTo>
                    <a:lnTo>
                      <a:pt x="18319" y="15336"/>
                    </a:lnTo>
                    <a:cubicBezTo>
                      <a:pt x="18301" y="14513"/>
                      <a:pt x="18247" y="13672"/>
                      <a:pt x="18373" y="12849"/>
                    </a:cubicBezTo>
                    <a:cubicBezTo>
                      <a:pt x="18373" y="12832"/>
                      <a:pt x="18566" y="12148"/>
                      <a:pt x="18681" y="12148"/>
                    </a:cubicBezTo>
                    <a:close/>
                    <a:moveTo>
                      <a:pt x="17786" y="13129"/>
                    </a:moveTo>
                    <a:lnTo>
                      <a:pt x="17786" y="13129"/>
                    </a:lnTo>
                    <a:cubicBezTo>
                      <a:pt x="17789" y="13132"/>
                      <a:pt x="17793" y="13135"/>
                      <a:pt x="17800" y="13135"/>
                    </a:cubicBezTo>
                    <a:cubicBezTo>
                      <a:pt x="17854" y="13242"/>
                      <a:pt x="17889" y="13332"/>
                      <a:pt x="17943" y="13421"/>
                    </a:cubicBezTo>
                    <a:cubicBezTo>
                      <a:pt x="18015" y="13511"/>
                      <a:pt x="18086" y="13582"/>
                      <a:pt x="18158" y="13636"/>
                    </a:cubicBezTo>
                    <a:cubicBezTo>
                      <a:pt x="18140" y="14251"/>
                      <a:pt x="18192" y="14883"/>
                      <a:pt x="18210" y="15515"/>
                    </a:cubicBezTo>
                    <a:lnTo>
                      <a:pt x="18158" y="15515"/>
                    </a:lnTo>
                    <a:cubicBezTo>
                      <a:pt x="17854" y="15175"/>
                      <a:pt x="17675" y="14710"/>
                      <a:pt x="17693" y="14245"/>
                    </a:cubicBezTo>
                    <a:cubicBezTo>
                      <a:pt x="17675" y="13994"/>
                      <a:pt x="17710" y="13726"/>
                      <a:pt x="17746" y="13475"/>
                    </a:cubicBezTo>
                    <a:cubicBezTo>
                      <a:pt x="17764" y="13403"/>
                      <a:pt x="17782" y="13332"/>
                      <a:pt x="17800" y="13260"/>
                    </a:cubicBezTo>
                    <a:cubicBezTo>
                      <a:pt x="17816" y="13211"/>
                      <a:pt x="17802" y="13176"/>
                      <a:pt x="17786" y="13129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52" y="15477"/>
                      <a:pt x="18631" y="15530"/>
                      <a:pt x="18493" y="15582"/>
                    </a:cubicBezTo>
                    <a:lnTo>
                      <a:pt x="18493" y="15582"/>
                    </a:lnTo>
                    <a:cubicBezTo>
                      <a:pt x="18480" y="15566"/>
                      <a:pt x="18478" y="15551"/>
                      <a:pt x="18462" y="15551"/>
                    </a:cubicBezTo>
                    <a:lnTo>
                      <a:pt x="18462" y="15515"/>
                    </a:lnTo>
                    <a:cubicBezTo>
                      <a:pt x="18587" y="15479"/>
                      <a:pt x="18730" y="15443"/>
                      <a:pt x="18856" y="15408"/>
                    </a:cubicBezTo>
                    <a:close/>
                    <a:moveTo>
                      <a:pt x="20964" y="14224"/>
                    </a:moveTo>
                    <a:cubicBezTo>
                      <a:pt x="21048" y="14224"/>
                      <a:pt x="21133" y="14231"/>
                      <a:pt x="21218" y="14245"/>
                    </a:cubicBezTo>
                    <a:cubicBezTo>
                      <a:pt x="21683" y="14352"/>
                      <a:pt x="21379" y="14728"/>
                      <a:pt x="21164" y="14889"/>
                    </a:cubicBezTo>
                    <a:cubicBezTo>
                      <a:pt x="20609" y="15282"/>
                      <a:pt x="19929" y="15426"/>
                      <a:pt x="19285" y="15640"/>
                    </a:cubicBezTo>
                    <a:cubicBezTo>
                      <a:pt x="19267" y="15605"/>
                      <a:pt x="19232" y="15587"/>
                      <a:pt x="19196" y="15587"/>
                    </a:cubicBezTo>
                    <a:lnTo>
                      <a:pt x="18892" y="15622"/>
                    </a:lnTo>
                    <a:cubicBezTo>
                      <a:pt x="19053" y="15533"/>
                      <a:pt x="19196" y="15390"/>
                      <a:pt x="19285" y="15229"/>
                    </a:cubicBezTo>
                    <a:cubicBezTo>
                      <a:pt x="19321" y="15175"/>
                      <a:pt x="19285" y="15103"/>
                      <a:pt x="19214" y="15086"/>
                    </a:cubicBezTo>
                    <a:cubicBezTo>
                      <a:pt x="19267" y="15032"/>
                      <a:pt x="19339" y="14978"/>
                      <a:pt x="19393" y="14925"/>
                    </a:cubicBezTo>
                    <a:lnTo>
                      <a:pt x="19518" y="14835"/>
                    </a:lnTo>
                    <a:cubicBezTo>
                      <a:pt x="19750" y="14674"/>
                      <a:pt x="20001" y="14531"/>
                      <a:pt x="20252" y="14406"/>
                    </a:cubicBezTo>
                    <a:cubicBezTo>
                      <a:pt x="20466" y="14285"/>
                      <a:pt x="20711" y="14224"/>
                      <a:pt x="20964" y="14224"/>
                    </a:cubicBezTo>
                    <a:close/>
                    <a:moveTo>
                      <a:pt x="9586" y="14889"/>
                    </a:moveTo>
                    <a:cubicBezTo>
                      <a:pt x="9586" y="15086"/>
                      <a:pt x="9532" y="15300"/>
                      <a:pt x="9443" y="15497"/>
                    </a:cubicBezTo>
                    <a:cubicBezTo>
                      <a:pt x="9371" y="15622"/>
                      <a:pt x="9300" y="15748"/>
                      <a:pt x="9228" y="15855"/>
                    </a:cubicBezTo>
                    <a:cubicBezTo>
                      <a:pt x="9246" y="15497"/>
                      <a:pt x="9371" y="15157"/>
                      <a:pt x="9586" y="14889"/>
                    </a:cubicBezTo>
                    <a:close/>
                    <a:moveTo>
                      <a:pt x="6132" y="15551"/>
                    </a:moveTo>
                    <a:cubicBezTo>
                      <a:pt x="6131" y="15690"/>
                      <a:pt x="6114" y="15843"/>
                      <a:pt x="6096" y="15980"/>
                    </a:cubicBezTo>
                    <a:cubicBezTo>
                      <a:pt x="6079" y="16106"/>
                      <a:pt x="6043" y="16231"/>
                      <a:pt x="5989" y="16356"/>
                    </a:cubicBezTo>
                    <a:cubicBezTo>
                      <a:pt x="5971" y="16088"/>
                      <a:pt x="6025" y="15802"/>
                      <a:pt x="6132" y="15551"/>
                    </a:cubicBezTo>
                    <a:close/>
                    <a:moveTo>
                      <a:pt x="20388" y="15610"/>
                    </a:moveTo>
                    <a:cubicBezTo>
                      <a:pt x="20939" y="15610"/>
                      <a:pt x="21485" y="15750"/>
                      <a:pt x="21737" y="16141"/>
                    </a:cubicBezTo>
                    <a:cubicBezTo>
                      <a:pt x="21849" y="16310"/>
                      <a:pt x="20926" y="16368"/>
                      <a:pt x="20462" y="16368"/>
                    </a:cubicBezTo>
                    <a:cubicBezTo>
                      <a:pt x="20335" y="16368"/>
                      <a:pt x="20243" y="16364"/>
                      <a:pt x="20216" y="16356"/>
                    </a:cubicBezTo>
                    <a:lnTo>
                      <a:pt x="20216" y="16374"/>
                    </a:lnTo>
                    <a:cubicBezTo>
                      <a:pt x="19822" y="16302"/>
                      <a:pt x="19428" y="16177"/>
                      <a:pt x="19088" y="15962"/>
                    </a:cubicBezTo>
                    <a:cubicBezTo>
                      <a:pt x="19106" y="15945"/>
                      <a:pt x="19106" y="15909"/>
                      <a:pt x="19088" y="15891"/>
                    </a:cubicBezTo>
                    <a:cubicBezTo>
                      <a:pt x="19375" y="15837"/>
                      <a:pt x="19661" y="15748"/>
                      <a:pt x="19929" y="15640"/>
                    </a:cubicBezTo>
                    <a:cubicBezTo>
                      <a:pt x="20078" y="15621"/>
                      <a:pt x="20233" y="15610"/>
                      <a:pt x="20388" y="15610"/>
                    </a:cubicBezTo>
                    <a:close/>
                    <a:moveTo>
                      <a:pt x="13505" y="16302"/>
                    </a:moveTo>
                    <a:lnTo>
                      <a:pt x="13505" y="16302"/>
                    </a:lnTo>
                    <a:cubicBezTo>
                      <a:pt x="13469" y="16446"/>
                      <a:pt x="13398" y="16571"/>
                      <a:pt x="13290" y="16660"/>
                    </a:cubicBezTo>
                    <a:cubicBezTo>
                      <a:pt x="13255" y="16714"/>
                      <a:pt x="13201" y="16750"/>
                      <a:pt x="13165" y="16786"/>
                    </a:cubicBezTo>
                    <a:cubicBezTo>
                      <a:pt x="13165" y="16768"/>
                      <a:pt x="13147" y="16750"/>
                      <a:pt x="13111" y="16750"/>
                    </a:cubicBezTo>
                    <a:lnTo>
                      <a:pt x="13129" y="16732"/>
                    </a:lnTo>
                    <a:cubicBezTo>
                      <a:pt x="13129" y="16714"/>
                      <a:pt x="13147" y="16678"/>
                      <a:pt x="13165" y="16660"/>
                    </a:cubicBezTo>
                    <a:cubicBezTo>
                      <a:pt x="13201" y="16607"/>
                      <a:pt x="13255" y="16553"/>
                      <a:pt x="13308" y="16499"/>
                    </a:cubicBezTo>
                    <a:cubicBezTo>
                      <a:pt x="13362" y="16428"/>
                      <a:pt x="13433" y="16356"/>
                      <a:pt x="13505" y="16302"/>
                    </a:cubicBezTo>
                    <a:close/>
                    <a:moveTo>
                      <a:pt x="16923" y="16607"/>
                    </a:moveTo>
                    <a:lnTo>
                      <a:pt x="17048" y="16625"/>
                    </a:lnTo>
                    <a:cubicBezTo>
                      <a:pt x="17174" y="16625"/>
                      <a:pt x="17281" y="16678"/>
                      <a:pt x="17388" y="16750"/>
                    </a:cubicBezTo>
                    <a:cubicBezTo>
                      <a:pt x="17424" y="16768"/>
                      <a:pt x="17370" y="16804"/>
                      <a:pt x="17335" y="16821"/>
                    </a:cubicBezTo>
                    <a:cubicBezTo>
                      <a:pt x="17245" y="16875"/>
                      <a:pt x="17156" y="16893"/>
                      <a:pt x="17066" y="16893"/>
                    </a:cubicBezTo>
                    <a:cubicBezTo>
                      <a:pt x="16923" y="16875"/>
                      <a:pt x="16780" y="16857"/>
                      <a:pt x="16637" y="16821"/>
                    </a:cubicBezTo>
                    <a:lnTo>
                      <a:pt x="16923" y="16607"/>
                    </a:lnTo>
                    <a:close/>
                    <a:moveTo>
                      <a:pt x="15724" y="16392"/>
                    </a:moveTo>
                    <a:lnTo>
                      <a:pt x="15724" y="16392"/>
                    </a:lnTo>
                    <a:cubicBezTo>
                      <a:pt x="15831" y="16714"/>
                      <a:pt x="15635" y="16982"/>
                      <a:pt x="15474" y="17251"/>
                    </a:cubicBezTo>
                    <a:cubicBezTo>
                      <a:pt x="15438" y="16947"/>
                      <a:pt x="15527" y="16625"/>
                      <a:pt x="15724" y="16392"/>
                    </a:cubicBezTo>
                    <a:close/>
                    <a:moveTo>
                      <a:pt x="18927" y="16034"/>
                    </a:moveTo>
                    <a:cubicBezTo>
                      <a:pt x="19303" y="16374"/>
                      <a:pt x="19804" y="16571"/>
                      <a:pt x="20305" y="16589"/>
                    </a:cubicBezTo>
                    <a:cubicBezTo>
                      <a:pt x="20627" y="16911"/>
                      <a:pt x="20878" y="17269"/>
                      <a:pt x="21075" y="17680"/>
                    </a:cubicBezTo>
                    <a:cubicBezTo>
                      <a:pt x="20090" y="17609"/>
                      <a:pt x="19357" y="16821"/>
                      <a:pt x="18838" y="16034"/>
                    </a:cubicBezTo>
                    <a:close/>
                    <a:moveTo>
                      <a:pt x="8661" y="17386"/>
                    </a:moveTo>
                    <a:lnTo>
                      <a:pt x="8661" y="17386"/>
                    </a:lnTo>
                    <a:cubicBezTo>
                      <a:pt x="8837" y="17688"/>
                      <a:pt x="8942" y="18006"/>
                      <a:pt x="8978" y="18342"/>
                    </a:cubicBezTo>
                    <a:cubicBezTo>
                      <a:pt x="8838" y="18047"/>
                      <a:pt x="8733" y="17717"/>
                      <a:pt x="8661" y="17386"/>
                    </a:cubicBezTo>
                    <a:close/>
                    <a:moveTo>
                      <a:pt x="7385" y="18629"/>
                    </a:moveTo>
                    <a:cubicBezTo>
                      <a:pt x="7492" y="18879"/>
                      <a:pt x="7510" y="19148"/>
                      <a:pt x="7456" y="19416"/>
                    </a:cubicBezTo>
                    <a:cubicBezTo>
                      <a:pt x="7367" y="19166"/>
                      <a:pt x="7331" y="18897"/>
                      <a:pt x="7385" y="18629"/>
                    </a:cubicBezTo>
                    <a:close/>
                    <a:moveTo>
                      <a:pt x="10892" y="14459"/>
                    </a:moveTo>
                    <a:cubicBezTo>
                      <a:pt x="11089" y="14746"/>
                      <a:pt x="11322" y="15014"/>
                      <a:pt x="11590" y="15247"/>
                    </a:cubicBezTo>
                    <a:cubicBezTo>
                      <a:pt x="12664" y="16356"/>
                      <a:pt x="12539" y="17913"/>
                      <a:pt x="12163" y="19309"/>
                    </a:cubicBezTo>
                    <a:cubicBezTo>
                      <a:pt x="12145" y="19327"/>
                      <a:pt x="12163" y="19345"/>
                      <a:pt x="12181" y="19345"/>
                    </a:cubicBezTo>
                    <a:cubicBezTo>
                      <a:pt x="12127" y="19488"/>
                      <a:pt x="12091" y="19613"/>
                      <a:pt x="12038" y="19738"/>
                    </a:cubicBezTo>
                    <a:cubicBezTo>
                      <a:pt x="12270" y="18468"/>
                      <a:pt x="12127" y="17144"/>
                      <a:pt x="11626" y="15962"/>
                    </a:cubicBezTo>
                    <a:cubicBezTo>
                      <a:pt x="11626" y="15951"/>
                      <a:pt x="11621" y="15947"/>
                      <a:pt x="11614" y="15947"/>
                    </a:cubicBezTo>
                    <a:cubicBezTo>
                      <a:pt x="11598" y="15947"/>
                      <a:pt x="11572" y="15968"/>
                      <a:pt x="11572" y="15980"/>
                    </a:cubicBezTo>
                    <a:cubicBezTo>
                      <a:pt x="11769" y="16732"/>
                      <a:pt x="11912" y="17484"/>
                      <a:pt x="11984" y="18253"/>
                    </a:cubicBezTo>
                    <a:cubicBezTo>
                      <a:pt x="12020" y="18879"/>
                      <a:pt x="11912" y="19488"/>
                      <a:pt x="11877" y="20114"/>
                    </a:cubicBezTo>
                    <a:cubicBezTo>
                      <a:pt x="11805" y="20293"/>
                      <a:pt x="11716" y="20472"/>
                      <a:pt x="11644" y="20633"/>
                    </a:cubicBezTo>
                    <a:cubicBezTo>
                      <a:pt x="11716" y="20007"/>
                      <a:pt x="11662" y="19363"/>
                      <a:pt x="11483" y="18736"/>
                    </a:cubicBezTo>
                    <a:lnTo>
                      <a:pt x="11465" y="18754"/>
                    </a:lnTo>
                    <a:cubicBezTo>
                      <a:pt x="11143" y="17448"/>
                      <a:pt x="11125" y="16267"/>
                      <a:pt x="11018" y="14942"/>
                    </a:cubicBezTo>
                    <a:cubicBezTo>
                      <a:pt x="11018" y="14781"/>
                      <a:pt x="10982" y="14602"/>
                      <a:pt x="10892" y="14459"/>
                    </a:cubicBezTo>
                    <a:close/>
                    <a:moveTo>
                      <a:pt x="9675" y="19917"/>
                    </a:moveTo>
                    <a:cubicBezTo>
                      <a:pt x="9675" y="20204"/>
                      <a:pt x="9604" y="20508"/>
                      <a:pt x="9461" y="20776"/>
                    </a:cubicBezTo>
                    <a:cubicBezTo>
                      <a:pt x="9443" y="20633"/>
                      <a:pt x="9425" y="20508"/>
                      <a:pt x="9407" y="20365"/>
                    </a:cubicBezTo>
                    <a:lnTo>
                      <a:pt x="9425" y="20365"/>
                    </a:lnTo>
                    <a:cubicBezTo>
                      <a:pt x="9479" y="20186"/>
                      <a:pt x="9568" y="20043"/>
                      <a:pt x="9675" y="19917"/>
                    </a:cubicBezTo>
                    <a:close/>
                    <a:moveTo>
                      <a:pt x="7671" y="21599"/>
                    </a:moveTo>
                    <a:lnTo>
                      <a:pt x="7671" y="21599"/>
                    </a:lnTo>
                    <a:cubicBezTo>
                      <a:pt x="7958" y="21671"/>
                      <a:pt x="8137" y="21904"/>
                      <a:pt x="8369" y="22065"/>
                    </a:cubicBezTo>
                    <a:cubicBezTo>
                      <a:pt x="8101" y="21975"/>
                      <a:pt x="7850" y="21814"/>
                      <a:pt x="7671" y="21599"/>
                    </a:cubicBezTo>
                    <a:close/>
                    <a:moveTo>
                      <a:pt x="8566" y="24946"/>
                    </a:moveTo>
                    <a:lnTo>
                      <a:pt x="8566" y="24946"/>
                    </a:lnTo>
                    <a:cubicBezTo>
                      <a:pt x="8673" y="25161"/>
                      <a:pt x="8727" y="25393"/>
                      <a:pt x="8709" y="25626"/>
                    </a:cubicBezTo>
                    <a:cubicBezTo>
                      <a:pt x="8602" y="25411"/>
                      <a:pt x="8566" y="25178"/>
                      <a:pt x="8566" y="24946"/>
                    </a:cubicBezTo>
                    <a:close/>
                    <a:moveTo>
                      <a:pt x="15963" y="23950"/>
                    </a:moveTo>
                    <a:cubicBezTo>
                      <a:pt x="16073" y="23950"/>
                      <a:pt x="16163" y="24664"/>
                      <a:pt x="16155" y="24664"/>
                    </a:cubicBezTo>
                    <a:cubicBezTo>
                      <a:pt x="16155" y="24664"/>
                      <a:pt x="16154" y="24662"/>
                      <a:pt x="16154" y="24659"/>
                    </a:cubicBezTo>
                    <a:lnTo>
                      <a:pt x="16154" y="24659"/>
                    </a:lnTo>
                    <a:cubicBezTo>
                      <a:pt x="16171" y="24999"/>
                      <a:pt x="16082" y="25357"/>
                      <a:pt x="15921" y="25679"/>
                    </a:cubicBezTo>
                    <a:cubicBezTo>
                      <a:pt x="15796" y="25948"/>
                      <a:pt x="15635" y="26198"/>
                      <a:pt x="15438" y="26413"/>
                    </a:cubicBezTo>
                    <a:cubicBezTo>
                      <a:pt x="15438" y="26377"/>
                      <a:pt x="15438" y="26342"/>
                      <a:pt x="15456" y="26306"/>
                    </a:cubicBezTo>
                    <a:cubicBezTo>
                      <a:pt x="15443" y="26245"/>
                      <a:pt x="15398" y="26209"/>
                      <a:pt x="15348" y="26209"/>
                    </a:cubicBezTo>
                    <a:cubicBezTo>
                      <a:pt x="15324" y="26209"/>
                      <a:pt x="15300" y="26217"/>
                      <a:pt x="15277" y="26234"/>
                    </a:cubicBezTo>
                    <a:lnTo>
                      <a:pt x="15223" y="26306"/>
                    </a:lnTo>
                    <a:cubicBezTo>
                      <a:pt x="15223" y="26234"/>
                      <a:pt x="15223" y="26163"/>
                      <a:pt x="15223" y="26091"/>
                    </a:cubicBezTo>
                    <a:cubicBezTo>
                      <a:pt x="15223" y="26073"/>
                      <a:pt x="15223" y="26055"/>
                      <a:pt x="15205" y="26037"/>
                    </a:cubicBezTo>
                    <a:cubicBezTo>
                      <a:pt x="15223" y="25805"/>
                      <a:pt x="15223" y="25572"/>
                      <a:pt x="15205" y="25357"/>
                    </a:cubicBezTo>
                    <a:cubicBezTo>
                      <a:pt x="15330" y="24838"/>
                      <a:pt x="15581" y="24355"/>
                      <a:pt x="15939" y="23962"/>
                    </a:cubicBezTo>
                    <a:cubicBezTo>
                      <a:pt x="15947" y="23953"/>
                      <a:pt x="15955" y="23950"/>
                      <a:pt x="15963" y="23950"/>
                    </a:cubicBezTo>
                    <a:close/>
                    <a:moveTo>
                      <a:pt x="14070" y="23994"/>
                    </a:moveTo>
                    <a:cubicBezTo>
                      <a:pt x="14108" y="23994"/>
                      <a:pt x="14152" y="24006"/>
                      <a:pt x="14203" y="24033"/>
                    </a:cubicBezTo>
                    <a:cubicBezTo>
                      <a:pt x="14561" y="24212"/>
                      <a:pt x="14811" y="24516"/>
                      <a:pt x="14937" y="24892"/>
                    </a:cubicBezTo>
                    <a:cubicBezTo>
                      <a:pt x="14990" y="25053"/>
                      <a:pt x="15026" y="25232"/>
                      <a:pt x="15044" y="25411"/>
                    </a:cubicBezTo>
                    <a:cubicBezTo>
                      <a:pt x="14990" y="25679"/>
                      <a:pt x="14972" y="25948"/>
                      <a:pt x="14972" y="26216"/>
                    </a:cubicBezTo>
                    <a:cubicBezTo>
                      <a:pt x="14955" y="26252"/>
                      <a:pt x="14937" y="26306"/>
                      <a:pt x="14919" y="26360"/>
                    </a:cubicBezTo>
                    <a:cubicBezTo>
                      <a:pt x="14883" y="26216"/>
                      <a:pt x="14847" y="26091"/>
                      <a:pt x="14794" y="25966"/>
                    </a:cubicBezTo>
                    <a:cubicBezTo>
                      <a:pt x="14773" y="25938"/>
                      <a:pt x="14747" y="25927"/>
                      <a:pt x="14723" y="25927"/>
                    </a:cubicBezTo>
                    <a:cubicBezTo>
                      <a:pt x="14685" y="25927"/>
                      <a:pt x="14650" y="25957"/>
                      <a:pt x="14650" y="26002"/>
                    </a:cubicBezTo>
                    <a:cubicBezTo>
                      <a:pt x="14686" y="26252"/>
                      <a:pt x="14740" y="26503"/>
                      <a:pt x="14794" y="26753"/>
                    </a:cubicBezTo>
                    <a:cubicBezTo>
                      <a:pt x="14722" y="26682"/>
                      <a:pt x="14650" y="26592"/>
                      <a:pt x="14597" y="26521"/>
                    </a:cubicBezTo>
                    <a:lnTo>
                      <a:pt x="14597" y="26503"/>
                    </a:lnTo>
                    <a:cubicBezTo>
                      <a:pt x="14525" y="26234"/>
                      <a:pt x="14382" y="25984"/>
                      <a:pt x="14167" y="25805"/>
                    </a:cubicBezTo>
                    <a:lnTo>
                      <a:pt x="14185" y="25787"/>
                    </a:lnTo>
                    <a:cubicBezTo>
                      <a:pt x="14024" y="25411"/>
                      <a:pt x="13917" y="25017"/>
                      <a:pt x="13863" y="24606"/>
                    </a:cubicBezTo>
                    <a:cubicBezTo>
                      <a:pt x="13848" y="24467"/>
                      <a:pt x="13832" y="23994"/>
                      <a:pt x="14070" y="23994"/>
                    </a:cubicBezTo>
                    <a:close/>
                    <a:moveTo>
                      <a:pt x="17514" y="24928"/>
                    </a:moveTo>
                    <a:cubicBezTo>
                      <a:pt x="17245" y="25375"/>
                      <a:pt x="16905" y="25769"/>
                      <a:pt x="16529" y="26091"/>
                    </a:cubicBezTo>
                    <a:cubicBezTo>
                      <a:pt x="16297" y="26288"/>
                      <a:pt x="16064" y="26467"/>
                      <a:pt x="15831" y="26628"/>
                    </a:cubicBezTo>
                    <a:lnTo>
                      <a:pt x="15509" y="26753"/>
                    </a:lnTo>
                    <a:cubicBezTo>
                      <a:pt x="15474" y="26789"/>
                      <a:pt x="15474" y="26861"/>
                      <a:pt x="15509" y="26861"/>
                    </a:cubicBezTo>
                    <a:cubicBezTo>
                      <a:pt x="15456" y="26896"/>
                      <a:pt x="15402" y="26950"/>
                      <a:pt x="15366" y="26986"/>
                    </a:cubicBezTo>
                    <a:lnTo>
                      <a:pt x="15259" y="26968"/>
                    </a:lnTo>
                    <a:cubicBezTo>
                      <a:pt x="15295" y="26896"/>
                      <a:pt x="15312" y="26825"/>
                      <a:pt x="15348" y="26771"/>
                    </a:cubicBezTo>
                    <a:cubicBezTo>
                      <a:pt x="15652" y="26485"/>
                      <a:pt x="15903" y="26163"/>
                      <a:pt x="16064" y="25787"/>
                    </a:cubicBezTo>
                    <a:cubicBezTo>
                      <a:pt x="16440" y="25339"/>
                      <a:pt x="16905" y="24964"/>
                      <a:pt x="17496" y="24946"/>
                    </a:cubicBezTo>
                    <a:lnTo>
                      <a:pt x="17514" y="24928"/>
                    </a:lnTo>
                    <a:close/>
                    <a:moveTo>
                      <a:pt x="13195" y="25464"/>
                    </a:moveTo>
                    <a:cubicBezTo>
                      <a:pt x="13234" y="25464"/>
                      <a:pt x="13284" y="25471"/>
                      <a:pt x="13344" y="25483"/>
                    </a:cubicBezTo>
                    <a:cubicBezTo>
                      <a:pt x="13541" y="25518"/>
                      <a:pt x="13702" y="25626"/>
                      <a:pt x="13845" y="25751"/>
                    </a:cubicBezTo>
                    <a:cubicBezTo>
                      <a:pt x="13952" y="25841"/>
                      <a:pt x="14060" y="25930"/>
                      <a:pt x="14149" y="26037"/>
                    </a:cubicBezTo>
                    <a:cubicBezTo>
                      <a:pt x="14221" y="26216"/>
                      <a:pt x="14310" y="26377"/>
                      <a:pt x="14418" y="26538"/>
                    </a:cubicBezTo>
                    <a:cubicBezTo>
                      <a:pt x="14436" y="26700"/>
                      <a:pt x="14471" y="26861"/>
                      <a:pt x="14525" y="27004"/>
                    </a:cubicBezTo>
                    <a:cubicBezTo>
                      <a:pt x="13863" y="26861"/>
                      <a:pt x="13326" y="26377"/>
                      <a:pt x="13111" y="25751"/>
                    </a:cubicBezTo>
                    <a:cubicBezTo>
                      <a:pt x="13042" y="25543"/>
                      <a:pt x="13059" y="25464"/>
                      <a:pt x="13195" y="25464"/>
                    </a:cubicBezTo>
                    <a:close/>
                    <a:moveTo>
                      <a:pt x="17335" y="26395"/>
                    </a:moveTo>
                    <a:cubicBezTo>
                      <a:pt x="16887" y="26735"/>
                      <a:pt x="16386" y="26932"/>
                      <a:pt x="15849" y="27022"/>
                    </a:cubicBezTo>
                    <a:lnTo>
                      <a:pt x="15849" y="27022"/>
                    </a:lnTo>
                    <a:cubicBezTo>
                      <a:pt x="15867" y="26968"/>
                      <a:pt x="15903" y="26932"/>
                      <a:pt x="15921" y="26878"/>
                    </a:cubicBezTo>
                    <a:cubicBezTo>
                      <a:pt x="15921" y="26843"/>
                      <a:pt x="15921" y="26825"/>
                      <a:pt x="15885" y="26807"/>
                    </a:cubicBezTo>
                    <a:cubicBezTo>
                      <a:pt x="16368" y="26717"/>
                      <a:pt x="16851" y="26538"/>
                      <a:pt x="17335" y="26395"/>
                    </a:cubicBezTo>
                    <a:close/>
                    <a:moveTo>
                      <a:pt x="10570" y="26181"/>
                    </a:moveTo>
                    <a:cubicBezTo>
                      <a:pt x="10552" y="26360"/>
                      <a:pt x="10499" y="26538"/>
                      <a:pt x="10427" y="26700"/>
                    </a:cubicBezTo>
                    <a:cubicBezTo>
                      <a:pt x="10373" y="26861"/>
                      <a:pt x="10302" y="27004"/>
                      <a:pt x="10230" y="27147"/>
                    </a:cubicBezTo>
                    <a:lnTo>
                      <a:pt x="10230" y="27093"/>
                    </a:lnTo>
                    <a:cubicBezTo>
                      <a:pt x="10266" y="26771"/>
                      <a:pt x="10391" y="26449"/>
                      <a:pt x="10570" y="26181"/>
                    </a:cubicBezTo>
                    <a:close/>
                    <a:moveTo>
                      <a:pt x="14722" y="27165"/>
                    </a:moveTo>
                    <a:cubicBezTo>
                      <a:pt x="14758" y="27254"/>
                      <a:pt x="14794" y="27362"/>
                      <a:pt x="14811" y="27451"/>
                    </a:cubicBezTo>
                    <a:lnTo>
                      <a:pt x="14776" y="27576"/>
                    </a:lnTo>
                    <a:cubicBezTo>
                      <a:pt x="14740" y="27433"/>
                      <a:pt x="14686" y="27308"/>
                      <a:pt x="14650" y="27165"/>
                    </a:cubicBezTo>
                    <a:close/>
                    <a:moveTo>
                      <a:pt x="15187" y="28561"/>
                    </a:moveTo>
                    <a:lnTo>
                      <a:pt x="15187" y="28561"/>
                    </a:lnTo>
                    <a:cubicBezTo>
                      <a:pt x="14990" y="28847"/>
                      <a:pt x="14722" y="29097"/>
                      <a:pt x="14418" y="29276"/>
                    </a:cubicBezTo>
                    <a:lnTo>
                      <a:pt x="14418" y="29259"/>
                    </a:lnTo>
                    <a:lnTo>
                      <a:pt x="14436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7"/>
                      <a:pt x="14471" y="29151"/>
                    </a:cubicBezTo>
                    <a:cubicBezTo>
                      <a:pt x="14650" y="28901"/>
                      <a:pt x="14901" y="28704"/>
                      <a:pt x="15187" y="28561"/>
                    </a:cubicBezTo>
                    <a:close/>
                    <a:moveTo>
                      <a:pt x="7600" y="24284"/>
                    </a:moveTo>
                    <a:lnTo>
                      <a:pt x="7600" y="24284"/>
                    </a:lnTo>
                    <a:cubicBezTo>
                      <a:pt x="7600" y="24284"/>
                      <a:pt x="7868" y="25107"/>
                      <a:pt x="7868" y="25125"/>
                    </a:cubicBezTo>
                    <a:cubicBezTo>
                      <a:pt x="8029" y="25697"/>
                      <a:pt x="8101" y="26288"/>
                      <a:pt x="8101" y="26878"/>
                    </a:cubicBezTo>
                    <a:cubicBezTo>
                      <a:pt x="8119" y="27630"/>
                      <a:pt x="8083" y="28382"/>
                      <a:pt x="8011" y="29133"/>
                    </a:cubicBezTo>
                    <a:lnTo>
                      <a:pt x="8011" y="29115"/>
                    </a:lnTo>
                    <a:cubicBezTo>
                      <a:pt x="7886" y="28328"/>
                      <a:pt x="7832" y="27523"/>
                      <a:pt x="7814" y="26717"/>
                    </a:cubicBezTo>
                    <a:cubicBezTo>
                      <a:pt x="7814" y="26691"/>
                      <a:pt x="7788" y="26677"/>
                      <a:pt x="7761" y="26677"/>
                    </a:cubicBezTo>
                    <a:cubicBezTo>
                      <a:pt x="7734" y="26677"/>
                      <a:pt x="7707" y="26691"/>
                      <a:pt x="7707" y="26717"/>
                    </a:cubicBezTo>
                    <a:cubicBezTo>
                      <a:pt x="7689" y="27630"/>
                      <a:pt x="7779" y="28525"/>
                      <a:pt x="7975" y="29402"/>
                    </a:cubicBezTo>
                    <a:cubicBezTo>
                      <a:pt x="7975" y="29420"/>
                      <a:pt x="7975" y="29420"/>
                      <a:pt x="7975" y="29420"/>
                    </a:cubicBezTo>
                    <a:lnTo>
                      <a:pt x="7975" y="29473"/>
                    </a:lnTo>
                    <a:cubicBezTo>
                      <a:pt x="7492" y="27791"/>
                      <a:pt x="7295" y="26037"/>
                      <a:pt x="7600" y="24284"/>
                    </a:cubicBezTo>
                    <a:close/>
                    <a:moveTo>
                      <a:pt x="13505" y="29921"/>
                    </a:moveTo>
                    <a:cubicBezTo>
                      <a:pt x="13648" y="30189"/>
                      <a:pt x="13720" y="30493"/>
                      <a:pt x="13738" y="30780"/>
                    </a:cubicBezTo>
                    <a:cubicBezTo>
                      <a:pt x="13612" y="30511"/>
                      <a:pt x="13523" y="30225"/>
                      <a:pt x="13505" y="29921"/>
                    </a:cubicBezTo>
                    <a:close/>
                    <a:moveTo>
                      <a:pt x="5847" y="28817"/>
                    </a:moveTo>
                    <a:cubicBezTo>
                      <a:pt x="5894" y="28817"/>
                      <a:pt x="5925" y="28878"/>
                      <a:pt x="5918" y="29044"/>
                    </a:cubicBezTo>
                    <a:cubicBezTo>
                      <a:pt x="5918" y="29294"/>
                      <a:pt x="5900" y="29563"/>
                      <a:pt x="5882" y="29813"/>
                    </a:cubicBezTo>
                    <a:cubicBezTo>
                      <a:pt x="5864" y="30135"/>
                      <a:pt x="5828" y="30440"/>
                      <a:pt x="5792" y="30762"/>
                    </a:cubicBezTo>
                    <a:lnTo>
                      <a:pt x="5774" y="30744"/>
                    </a:lnTo>
                    <a:cubicBezTo>
                      <a:pt x="5762" y="30726"/>
                      <a:pt x="5745" y="30718"/>
                      <a:pt x="5726" y="30718"/>
                    </a:cubicBezTo>
                    <a:cubicBezTo>
                      <a:pt x="5689" y="30718"/>
                      <a:pt x="5649" y="30750"/>
                      <a:pt x="5649" y="30797"/>
                    </a:cubicBezTo>
                    <a:lnTo>
                      <a:pt x="5649" y="30815"/>
                    </a:lnTo>
                    <a:cubicBezTo>
                      <a:pt x="5595" y="30619"/>
                      <a:pt x="5506" y="30422"/>
                      <a:pt x="5416" y="30243"/>
                    </a:cubicBezTo>
                    <a:cubicBezTo>
                      <a:pt x="5345" y="29849"/>
                      <a:pt x="5399" y="29437"/>
                      <a:pt x="5595" y="29080"/>
                    </a:cubicBezTo>
                    <a:cubicBezTo>
                      <a:pt x="5670" y="28951"/>
                      <a:pt x="5777" y="28817"/>
                      <a:pt x="5847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80" y="29956"/>
                      <a:pt x="6329" y="30565"/>
                      <a:pt x="6132" y="31120"/>
                    </a:cubicBezTo>
                    <a:cubicBezTo>
                      <a:pt x="6114" y="30994"/>
                      <a:pt x="6096" y="30869"/>
                      <a:pt x="6079" y="30744"/>
                    </a:cubicBezTo>
                    <a:lnTo>
                      <a:pt x="6096" y="30744"/>
                    </a:lnTo>
                    <a:cubicBezTo>
                      <a:pt x="6084" y="30719"/>
                      <a:pt x="6062" y="30693"/>
                      <a:pt x="6032" y="30693"/>
                    </a:cubicBezTo>
                    <a:cubicBezTo>
                      <a:pt x="6019" y="30693"/>
                      <a:pt x="6005" y="30698"/>
                      <a:pt x="5989" y="30708"/>
                    </a:cubicBezTo>
                    <a:cubicBezTo>
                      <a:pt x="6025" y="30475"/>
                      <a:pt x="6043" y="30261"/>
                      <a:pt x="6061" y="30028"/>
                    </a:cubicBezTo>
                    <a:cubicBezTo>
                      <a:pt x="6240" y="29867"/>
                      <a:pt x="6383" y="29652"/>
                      <a:pt x="6454" y="29420"/>
                    </a:cubicBezTo>
                    <a:close/>
                    <a:moveTo>
                      <a:pt x="4056" y="29151"/>
                    </a:moveTo>
                    <a:lnTo>
                      <a:pt x="4056" y="29151"/>
                    </a:lnTo>
                    <a:cubicBezTo>
                      <a:pt x="4468" y="29366"/>
                      <a:pt x="4808" y="29670"/>
                      <a:pt x="5076" y="30046"/>
                    </a:cubicBezTo>
                    <a:cubicBezTo>
                      <a:pt x="5166" y="30153"/>
                      <a:pt x="5237" y="30279"/>
                      <a:pt x="5291" y="30404"/>
                    </a:cubicBezTo>
                    <a:cubicBezTo>
                      <a:pt x="5327" y="30529"/>
                      <a:pt x="5363" y="30672"/>
                      <a:pt x="5434" y="30797"/>
                    </a:cubicBezTo>
                    <a:lnTo>
                      <a:pt x="5399" y="30762"/>
                    </a:lnTo>
                    <a:cubicBezTo>
                      <a:pt x="5381" y="30744"/>
                      <a:pt x="5361" y="30736"/>
                      <a:pt x="5342" y="30736"/>
                    </a:cubicBezTo>
                    <a:cubicBezTo>
                      <a:pt x="5305" y="30736"/>
                      <a:pt x="5273" y="30768"/>
                      <a:pt x="5273" y="30815"/>
                    </a:cubicBezTo>
                    <a:cubicBezTo>
                      <a:pt x="5255" y="30923"/>
                      <a:pt x="5255" y="31030"/>
                      <a:pt x="5273" y="31138"/>
                    </a:cubicBezTo>
                    <a:cubicBezTo>
                      <a:pt x="5202" y="31084"/>
                      <a:pt x="5130" y="31030"/>
                      <a:pt x="5041" y="30976"/>
                    </a:cubicBezTo>
                    <a:cubicBezTo>
                      <a:pt x="4897" y="30833"/>
                      <a:pt x="4736" y="30690"/>
                      <a:pt x="4575" y="30565"/>
                    </a:cubicBezTo>
                    <a:cubicBezTo>
                      <a:pt x="4504" y="30440"/>
                      <a:pt x="4450" y="30332"/>
                      <a:pt x="4414" y="30261"/>
                    </a:cubicBezTo>
                    <a:cubicBezTo>
                      <a:pt x="4235" y="29921"/>
                      <a:pt x="4110" y="29545"/>
                      <a:pt x="4056" y="29151"/>
                    </a:cubicBezTo>
                    <a:close/>
                    <a:moveTo>
                      <a:pt x="8781" y="30010"/>
                    </a:moveTo>
                    <a:cubicBezTo>
                      <a:pt x="8781" y="30404"/>
                      <a:pt x="8530" y="30762"/>
                      <a:pt x="8333" y="31138"/>
                    </a:cubicBezTo>
                    <a:lnTo>
                      <a:pt x="8333" y="31084"/>
                    </a:lnTo>
                    <a:cubicBezTo>
                      <a:pt x="8459" y="30708"/>
                      <a:pt x="8602" y="30350"/>
                      <a:pt x="8781" y="30010"/>
                    </a:cubicBezTo>
                    <a:close/>
                    <a:moveTo>
                      <a:pt x="3415" y="30148"/>
                    </a:moveTo>
                    <a:cubicBezTo>
                      <a:pt x="3792" y="30148"/>
                      <a:pt x="4218" y="30508"/>
                      <a:pt x="4486" y="30726"/>
                    </a:cubicBezTo>
                    <a:cubicBezTo>
                      <a:pt x="4504" y="30744"/>
                      <a:pt x="4540" y="30780"/>
                      <a:pt x="4557" y="30797"/>
                    </a:cubicBezTo>
                    <a:cubicBezTo>
                      <a:pt x="4647" y="30976"/>
                      <a:pt x="4808" y="31138"/>
                      <a:pt x="4987" y="31227"/>
                    </a:cubicBezTo>
                    <a:lnTo>
                      <a:pt x="5059" y="31316"/>
                    </a:lnTo>
                    <a:cubicBezTo>
                      <a:pt x="5076" y="31334"/>
                      <a:pt x="5094" y="31352"/>
                      <a:pt x="5112" y="31388"/>
                    </a:cubicBezTo>
                    <a:cubicBezTo>
                      <a:pt x="4987" y="31334"/>
                      <a:pt x="4844" y="31316"/>
                      <a:pt x="4719" y="31316"/>
                    </a:cubicBezTo>
                    <a:cubicBezTo>
                      <a:pt x="4683" y="31316"/>
                      <a:pt x="4665" y="31334"/>
                      <a:pt x="4647" y="31352"/>
                    </a:cubicBezTo>
                    <a:lnTo>
                      <a:pt x="4647" y="31370"/>
                    </a:lnTo>
                    <a:cubicBezTo>
                      <a:pt x="4468" y="31299"/>
                      <a:pt x="4289" y="31263"/>
                      <a:pt x="4110" y="31245"/>
                    </a:cubicBezTo>
                    <a:cubicBezTo>
                      <a:pt x="3949" y="31191"/>
                      <a:pt x="3806" y="31120"/>
                      <a:pt x="3663" y="31048"/>
                    </a:cubicBezTo>
                    <a:cubicBezTo>
                      <a:pt x="3484" y="30976"/>
                      <a:pt x="3323" y="30869"/>
                      <a:pt x="3162" y="30744"/>
                    </a:cubicBezTo>
                    <a:cubicBezTo>
                      <a:pt x="2893" y="30583"/>
                      <a:pt x="3018" y="30153"/>
                      <a:pt x="3341" y="30153"/>
                    </a:cubicBezTo>
                    <a:cubicBezTo>
                      <a:pt x="3365" y="30150"/>
                      <a:pt x="3390" y="30148"/>
                      <a:pt x="3415" y="30148"/>
                    </a:cubicBezTo>
                    <a:close/>
                    <a:moveTo>
                      <a:pt x="5416" y="30976"/>
                    </a:moveTo>
                    <a:cubicBezTo>
                      <a:pt x="5470" y="31048"/>
                      <a:pt x="5524" y="31120"/>
                      <a:pt x="5560" y="31209"/>
                    </a:cubicBezTo>
                    <a:cubicBezTo>
                      <a:pt x="5595" y="31281"/>
                      <a:pt x="5613" y="31370"/>
                      <a:pt x="5649" y="31442"/>
                    </a:cubicBezTo>
                    <a:lnTo>
                      <a:pt x="5631" y="31442"/>
                    </a:lnTo>
                    <a:cubicBezTo>
                      <a:pt x="5631" y="31436"/>
                      <a:pt x="5630" y="31434"/>
                      <a:pt x="5627" y="31434"/>
                    </a:cubicBezTo>
                    <a:cubicBezTo>
                      <a:pt x="5622" y="31434"/>
                      <a:pt x="5613" y="31447"/>
                      <a:pt x="5613" y="31460"/>
                    </a:cubicBezTo>
                    <a:cubicBezTo>
                      <a:pt x="5560" y="31406"/>
                      <a:pt x="5524" y="31352"/>
                      <a:pt x="5470" y="31299"/>
                    </a:cubicBezTo>
                    <a:cubicBezTo>
                      <a:pt x="5434" y="31191"/>
                      <a:pt x="5416" y="31084"/>
                      <a:pt x="5416" y="30976"/>
                    </a:cubicBezTo>
                    <a:close/>
                    <a:moveTo>
                      <a:pt x="5882" y="31173"/>
                    </a:moveTo>
                    <a:cubicBezTo>
                      <a:pt x="5935" y="31299"/>
                      <a:pt x="5971" y="31442"/>
                      <a:pt x="5989" y="31567"/>
                    </a:cubicBezTo>
                    <a:lnTo>
                      <a:pt x="5989" y="31585"/>
                    </a:lnTo>
                    <a:cubicBezTo>
                      <a:pt x="5989" y="31603"/>
                      <a:pt x="5989" y="31621"/>
                      <a:pt x="6007" y="31621"/>
                    </a:cubicBezTo>
                    <a:cubicBezTo>
                      <a:pt x="6007" y="31674"/>
                      <a:pt x="6025" y="31728"/>
                      <a:pt x="6025" y="31800"/>
                    </a:cubicBezTo>
                    <a:lnTo>
                      <a:pt x="5989" y="31764"/>
                    </a:lnTo>
                    <a:cubicBezTo>
                      <a:pt x="5971" y="31710"/>
                      <a:pt x="5953" y="31639"/>
                      <a:pt x="5918" y="31585"/>
                    </a:cubicBezTo>
                    <a:cubicBezTo>
                      <a:pt x="5900" y="31478"/>
                      <a:pt x="5864" y="31388"/>
                      <a:pt x="5846" y="31281"/>
                    </a:cubicBezTo>
                    <a:cubicBezTo>
                      <a:pt x="5846" y="31245"/>
                      <a:pt x="5882" y="31209"/>
                      <a:pt x="5882" y="31173"/>
                    </a:cubicBezTo>
                    <a:close/>
                    <a:moveTo>
                      <a:pt x="4955" y="31480"/>
                    </a:moveTo>
                    <a:lnTo>
                      <a:pt x="4955" y="31480"/>
                    </a:lnTo>
                    <a:cubicBezTo>
                      <a:pt x="5107" y="31500"/>
                      <a:pt x="5244" y="31553"/>
                      <a:pt x="5381" y="31639"/>
                    </a:cubicBezTo>
                    <a:cubicBezTo>
                      <a:pt x="5470" y="31710"/>
                      <a:pt x="5577" y="31782"/>
                      <a:pt x="5703" y="31835"/>
                    </a:cubicBezTo>
                    <a:lnTo>
                      <a:pt x="5756" y="31835"/>
                    </a:lnTo>
                    <a:cubicBezTo>
                      <a:pt x="5774" y="31835"/>
                      <a:pt x="5792" y="31835"/>
                      <a:pt x="5810" y="31818"/>
                    </a:cubicBezTo>
                    <a:lnTo>
                      <a:pt x="5864" y="31943"/>
                    </a:lnTo>
                    <a:cubicBezTo>
                      <a:pt x="5525" y="31854"/>
                      <a:pt x="5222" y="31676"/>
                      <a:pt x="4955" y="31480"/>
                    </a:cubicBezTo>
                    <a:close/>
                    <a:moveTo>
                      <a:pt x="12879" y="31889"/>
                    </a:moveTo>
                    <a:lnTo>
                      <a:pt x="12879" y="31889"/>
                    </a:lnTo>
                    <a:cubicBezTo>
                      <a:pt x="13040" y="32247"/>
                      <a:pt x="13129" y="32641"/>
                      <a:pt x="13111" y="33034"/>
                    </a:cubicBezTo>
                    <a:cubicBezTo>
                      <a:pt x="12932" y="32694"/>
                      <a:pt x="12789" y="32247"/>
                      <a:pt x="12879" y="31889"/>
                    </a:cubicBezTo>
                    <a:close/>
                    <a:moveTo>
                      <a:pt x="11572" y="32569"/>
                    </a:moveTo>
                    <a:lnTo>
                      <a:pt x="11572" y="32569"/>
                    </a:lnTo>
                    <a:cubicBezTo>
                      <a:pt x="11698" y="33088"/>
                      <a:pt x="11429" y="33535"/>
                      <a:pt x="11214" y="34001"/>
                    </a:cubicBezTo>
                    <a:cubicBezTo>
                      <a:pt x="11161" y="33500"/>
                      <a:pt x="11286" y="32999"/>
                      <a:pt x="11572" y="32569"/>
                    </a:cubicBezTo>
                    <a:close/>
                    <a:moveTo>
                      <a:pt x="17442" y="30117"/>
                    </a:moveTo>
                    <a:cubicBezTo>
                      <a:pt x="17442" y="30118"/>
                      <a:pt x="16762" y="31639"/>
                      <a:pt x="16673" y="31800"/>
                    </a:cubicBezTo>
                    <a:cubicBezTo>
                      <a:pt x="16225" y="32551"/>
                      <a:pt x="15760" y="33267"/>
                      <a:pt x="15241" y="33965"/>
                    </a:cubicBezTo>
                    <a:cubicBezTo>
                      <a:pt x="14382" y="35146"/>
                      <a:pt x="13577" y="36327"/>
                      <a:pt x="12682" y="37472"/>
                    </a:cubicBezTo>
                    <a:cubicBezTo>
                      <a:pt x="12718" y="37186"/>
                      <a:pt x="12771" y="36918"/>
                      <a:pt x="12807" y="36631"/>
                    </a:cubicBezTo>
                    <a:cubicBezTo>
                      <a:pt x="13022" y="36041"/>
                      <a:pt x="13290" y="35468"/>
                      <a:pt x="13595" y="34931"/>
                    </a:cubicBezTo>
                    <a:cubicBezTo>
                      <a:pt x="14257" y="33786"/>
                      <a:pt x="15187" y="32784"/>
                      <a:pt x="15778" y="31567"/>
                    </a:cubicBezTo>
                    <a:cubicBezTo>
                      <a:pt x="15790" y="31542"/>
                      <a:pt x="15758" y="31516"/>
                      <a:pt x="15726" y="31516"/>
                    </a:cubicBezTo>
                    <a:cubicBezTo>
                      <a:pt x="15712" y="31516"/>
                      <a:pt x="15699" y="31521"/>
                      <a:pt x="15688" y="31531"/>
                    </a:cubicBezTo>
                    <a:cubicBezTo>
                      <a:pt x="14990" y="32659"/>
                      <a:pt x="14221" y="33750"/>
                      <a:pt x="13505" y="34860"/>
                    </a:cubicBezTo>
                    <a:cubicBezTo>
                      <a:pt x="13272" y="35235"/>
                      <a:pt x="13076" y="35647"/>
                      <a:pt x="12915" y="36059"/>
                    </a:cubicBezTo>
                    <a:cubicBezTo>
                      <a:pt x="12968" y="35683"/>
                      <a:pt x="13040" y="35307"/>
                      <a:pt x="13111" y="34931"/>
                    </a:cubicBezTo>
                    <a:cubicBezTo>
                      <a:pt x="13863" y="32820"/>
                      <a:pt x="15312" y="30869"/>
                      <a:pt x="17442" y="30117"/>
                    </a:cubicBezTo>
                    <a:close/>
                    <a:moveTo>
                      <a:pt x="10731" y="36596"/>
                    </a:moveTo>
                    <a:cubicBezTo>
                      <a:pt x="11089" y="36792"/>
                      <a:pt x="11268" y="37186"/>
                      <a:pt x="11465" y="37544"/>
                    </a:cubicBezTo>
                    <a:cubicBezTo>
                      <a:pt x="11071" y="37365"/>
                      <a:pt x="10803" y="37025"/>
                      <a:pt x="10731" y="36596"/>
                    </a:cubicBezTo>
                    <a:close/>
                    <a:moveTo>
                      <a:pt x="9711" y="30923"/>
                    </a:moveTo>
                    <a:cubicBezTo>
                      <a:pt x="9765" y="31764"/>
                      <a:pt x="9980" y="32641"/>
                      <a:pt x="9962" y="33464"/>
                    </a:cubicBezTo>
                    <a:cubicBezTo>
                      <a:pt x="9944" y="34949"/>
                      <a:pt x="9854" y="36434"/>
                      <a:pt x="9801" y="37920"/>
                    </a:cubicBezTo>
                    <a:cubicBezTo>
                      <a:pt x="9765" y="37866"/>
                      <a:pt x="9747" y="37812"/>
                      <a:pt x="9729" y="37759"/>
                    </a:cubicBezTo>
                    <a:cubicBezTo>
                      <a:pt x="9675" y="36578"/>
                      <a:pt x="9479" y="35397"/>
                      <a:pt x="9568" y="34215"/>
                    </a:cubicBezTo>
                    <a:cubicBezTo>
                      <a:pt x="9568" y="34198"/>
                      <a:pt x="9555" y="34189"/>
                      <a:pt x="9541" y="34189"/>
                    </a:cubicBezTo>
                    <a:cubicBezTo>
                      <a:pt x="9528" y="34189"/>
                      <a:pt x="9514" y="34198"/>
                      <a:pt x="9514" y="34215"/>
                    </a:cubicBezTo>
                    <a:cubicBezTo>
                      <a:pt x="9425" y="35235"/>
                      <a:pt x="9425" y="36256"/>
                      <a:pt x="9550" y="37276"/>
                    </a:cubicBezTo>
                    <a:cubicBezTo>
                      <a:pt x="9443" y="36971"/>
                      <a:pt x="9353" y="36667"/>
                      <a:pt x="9246" y="36363"/>
                    </a:cubicBezTo>
                    <a:cubicBezTo>
                      <a:pt x="9264" y="36345"/>
                      <a:pt x="9264" y="36327"/>
                      <a:pt x="9246" y="36309"/>
                    </a:cubicBezTo>
                    <a:cubicBezTo>
                      <a:pt x="8995" y="35128"/>
                      <a:pt x="8888" y="34019"/>
                      <a:pt x="9157" y="32838"/>
                    </a:cubicBezTo>
                    <a:cubicBezTo>
                      <a:pt x="9300" y="32175"/>
                      <a:pt x="9532" y="31549"/>
                      <a:pt x="9711" y="30923"/>
                    </a:cubicBezTo>
                    <a:close/>
                    <a:moveTo>
                      <a:pt x="4895" y="33894"/>
                    </a:moveTo>
                    <a:cubicBezTo>
                      <a:pt x="4980" y="33894"/>
                      <a:pt x="5118" y="33916"/>
                      <a:pt x="5327" y="33965"/>
                    </a:cubicBezTo>
                    <a:cubicBezTo>
                      <a:pt x="6096" y="34162"/>
                      <a:pt x="6812" y="34788"/>
                      <a:pt x="7385" y="35289"/>
                    </a:cubicBezTo>
                    <a:cubicBezTo>
                      <a:pt x="8298" y="36112"/>
                      <a:pt x="9067" y="37079"/>
                      <a:pt x="9640" y="38170"/>
                    </a:cubicBezTo>
                    <a:lnTo>
                      <a:pt x="9783" y="38510"/>
                    </a:lnTo>
                    <a:cubicBezTo>
                      <a:pt x="9675" y="38385"/>
                      <a:pt x="9568" y="38278"/>
                      <a:pt x="9461" y="38170"/>
                    </a:cubicBezTo>
                    <a:cubicBezTo>
                      <a:pt x="9139" y="37723"/>
                      <a:pt x="8781" y="37293"/>
                      <a:pt x="8405" y="36882"/>
                    </a:cubicBezTo>
                    <a:cubicBezTo>
                      <a:pt x="7868" y="36273"/>
                      <a:pt x="7152" y="35880"/>
                      <a:pt x="6615" y="35289"/>
                    </a:cubicBezTo>
                    <a:cubicBezTo>
                      <a:pt x="6606" y="35275"/>
                      <a:pt x="6596" y="35270"/>
                      <a:pt x="6586" y="35270"/>
                    </a:cubicBezTo>
                    <a:cubicBezTo>
                      <a:pt x="6558" y="35270"/>
                      <a:pt x="6535" y="35316"/>
                      <a:pt x="6562" y="35343"/>
                    </a:cubicBezTo>
                    <a:cubicBezTo>
                      <a:pt x="7009" y="35898"/>
                      <a:pt x="7653" y="36273"/>
                      <a:pt x="8137" y="36792"/>
                    </a:cubicBezTo>
                    <a:cubicBezTo>
                      <a:pt x="8441" y="37132"/>
                      <a:pt x="8727" y="37472"/>
                      <a:pt x="9013" y="37830"/>
                    </a:cubicBezTo>
                    <a:cubicBezTo>
                      <a:pt x="8709" y="37633"/>
                      <a:pt x="8387" y="37454"/>
                      <a:pt x="8083" y="37293"/>
                    </a:cubicBezTo>
                    <a:cubicBezTo>
                      <a:pt x="6812" y="36578"/>
                      <a:pt x="6096" y="35683"/>
                      <a:pt x="5237" y="34520"/>
                    </a:cubicBezTo>
                    <a:cubicBezTo>
                      <a:pt x="4998" y="34196"/>
                      <a:pt x="4581" y="33894"/>
                      <a:pt x="4895" y="33894"/>
                    </a:cubicBezTo>
                    <a:close/>
                    <a:moveTo>
                      <a:pt x="9658" y="40067"/>
                    </a:moveTo>
                    <a:lnTo>
                      <a:pt x="9658" y="40067"/>
                    </a:lnTo>
                    <a:cubicBezTo>
                      <a:pt x="9890" y="40210"/>
                      <a:pt x="10087" y="40407"/>
                      <a:pt x="10230" y="40640"/>
                    </a:cubicBezTo>
                    <a:cubicBezTo>
                      <a:pt x="9998" y="40497"/>
                      <a:pt x="9801" y="40300"/>
                      <a:pt x="9658" y="40067"/>
                    </a:cubicBezTo>
                    <a:close/>
                    <a:moveTo>
                      <a:pt x="12736" y="41123"/>
                    </a:moveTo>
                    <a:lnTo>
                      <a:pt x="12736" y="41123"/>
                    </a:lnTo>
                    <a:cubicBezTo>
                      <a:pt x="12628" y="41570"/>
                      <a:pt x="12467" y="42000"/>
                      <a:pt x="12252" y="42411"/>
                    </a:cubicBezTo>
                    <a:cubicBezTo>
                      <a:pt x="12252" y="42304"/>
                      <a:pt x="12252" y="42197"/>
                      <a:pt x="12252" y="42107"/>
                    </a:cubicBezTo>
                    <a:cubicBezTo>
                      <a:pt x="12378" y="41767"/>
                      <a:pt x="12539" y="41427"/>
                      <a:pt x="12736" y="41123"/>
                    </a:cubicBezTo>
                    <a:close/>
                    <a:moveTo>
                      <a:pt x="9640" y="24409"/>
                    </a:moveTo>
                    <a:cubicBezTo>
                      <a:pt x="9783" y="25465"/>
                      <a:pt x="9926" y="26521"/>
                      <a:pt x="10069" y="27576"/>
                    </a:cubicBezTo>
                    <a:lnTo>
                      <a:pt x="10069" y="27594"/>
                    </a:lnTo>
                    <a:cubicBezTo>
                      <a:pt x="10373" y="29885"/>
                      <a:pt x="10731" y="32175"/>
                      <a:pt x="11089" y="34448"/>
                    </a:cubicBezTo>
                    <a:cubicBezTo>
                      <a:pt x="11089" y="34466"/>
                      <a:pt x="11089" y="34484"/>
                      <a:pt x="11107" y="34502"/>
                    </a:cubicBezTo>
                    <a:cubicBezTo>
                      <a:pt x="11232" y="35379"/>
                      <a:pt x="11358" y="36256"/>
                      <a:pt x="11465" y="37132"/>
                    </a:cubicBezTo>
                    <a:cubicBezTo>
                      <a:pt x="11304" y="36792"/>
                      <a:pt x="11000" y="36524"/>
                      <a:pt x="10660" y="36381"/>
                    </a:cubicBezTo>
                    <a:cubicBezTo>
                      <a:pt x="10650" y="36378"/>
                      <a:pt x="10641" y="36376"/>
                      <a:pt x="10631" y="36376"/>
                    </a:cubicBezTo>
                    <a:cubicBezTo>
                      <a:pt x="10589" y="36376"/>
                      <a:pt x="10552" y="36408"/>
                      <a:pt x="10552" y="36452"/>
                    </a:cubicBezTo>
                    <a:cubicBezTo>
                      <a:pt x="10570" y="37043"/>
                      <a:pt x="10982" y="37526"/>
                      <a:pt x="11537" y="37669"/>
                    </a:cubicBezTo>
                    <a:cubicBezTo>
                      <a:pt x="11626" y="38403"/>
                      <a:pt x="11716" y="39119"/>
                      <a:pt x="11787" y="39852"/>
                    </a:cubicBezTo>
                    <a:cubicBezTo>
                      <a:pt x="11912" y="40962"/>
                      <a:pt x="11966" y="42071"/>
                      <a:pt x="11966" y="43199"/>
                    </a:cubicBezTo>
                    <a:cubicBezTo>
                      <a:pt x="11519" y="41409"/>
                      <a:pt x="10534" y="39673"/>
                      <a:pt x="9872" y="38027"/>
                    </a:cubicBezTo>
                    <a:cubicBezTo>
                      <a:pt x="9890" y="38027"/>
                      <a:pt x="9908" y="38027"/>
                      <a:pt x="9926" y="37991"/>
                    </a:cubicBezTo>
                    <a:cubicBezTo>
                      <a:pt x="10177" y="36953"/>
                      <a:pt x="10141" y="35880"/>
                      <a:pt x="10141" y="34824"/>
                    </a:cubicBezTo>
                    <a:cubicBezTo>
                      <a:pt x="10159" y="33625"/>
                      <a:pt x="10230" y="32444"/>
                      <a:pt x="10033" y="31281"/>
                    </a:cubicBezTo>
                    <a:cubicBezTo>
                      <a:pt x="10051" y="30994"/>
                      <a:pt x="9998" y="30708"/>
                      <a:pt x="9872" y="30457"/>
                    </a:cubicBezTo>
                    <a:cubicBezTo>
                      <a:pt x="9908" y="30279"/>
                      <a:pt x="9962" y="30082"/>
                      <a:pt x="9980" y="29885"/>
                    </a:cubicBezTo>
                    <a:cubicBezTo>
                      <a:pt x="9990" y="29822"/>
                      <a:pt x="9946" y="29784"/>
                      <a:pt x="9900" y="29784"/>
                    </a:cubicBezTo>
                    <a:cubicBezTo>
                      <a:pt x="9867" y="29784"/>
                      <a:pt x="9834" y="29804"/>
                      <a:pt x="9819" y="29849"/>
                    </a:cubicBezTo>
                    <a:cubicBezTo>
                      <a:pt x="9801" y="29974"/>
                      <a:pt x="9765" y="30117"/>
                      <a:pt x="9765" y="30279"/>
                    </a:cubicBezTo>
                    <a:cubicBezTo>
                      <a:pt x="9693" y="30547"/>
                      <a:pt x="9622" y="30833"/>
                      <a:pt x="9532" y="31120"/>
                    </a:cubicBezTo>
                    <a:cubicBezTo>
                      <a:pt x="9335" y="31818"/>
                      <a:pt x="9085" y="32515"/>
                      <a:pt x="8942" y="33231"/>
                    </a:cubicBezTo>
                    <a:cubicBezTo>
                      <a:pt x="8817" y="33858"/>
                      <a:pt x="8817" y="34520"/>
                      <a:pt x="8924" y="35146"/>
                    </a:cubicBezTo>
                    <a:cubicBezTo>
                      <a:pt x="8638" y="33965"/>
                      <a:pt x="8441" y="32748"/>
                      <a:pt x="8369" y="31513"/>
                    </a:cubicBezTo>
                    <a:cubicBezTo>
                      <a:pt x="8530" y="31245"/>
                      <a:pt x="8673" y="30959"/>
                      <a:pt x="8781" y="30672"/>
                    </a:cubicBezTo>
                    <a:cubicBezTo>
                      <a:pt x="8924" y="30386"/>
                      <a:pt x="8978" y="30064"/>
                      <a:pt x="8924" y="29760"/>
                    </a:cubicBezTo>
                    <a:cubicBezTo>
                      <a:pt x="8914" y="29719"/>
                      <a:pt x="8876" y="29696"/>
                      <a:pt x="8838" y="29696"/>
                    </a:cubicBezTo>
                    <a:cubicBezTo>
                      <a:pt x="8808" y="29696"/>
                      <a:pt x="8779" y="29710"/>
                      <a:pt x="8763" y="29742"/>
                    </a:cubicBezTo>
                    <a:cubicBezTo>
                      <a:pt x="8584" y="30010"/>
                      <a:pt x="8441" y="30296"/>
                      <a:pt x="8333" y="30601"/>
                    </a:cubicBezTo>
                    <a:cubicBezTo>
                      <a:pt x="8333" y="30189"/>
                      <a:pt x="8333" y="29777"/>
                      <a:pt x="8351" y="29348"/>
                    </a:cubicBezTo>
                    <a:cubicBezTo>
                      <a:pt x="8441" y="27791"/>
                      <a:pt x="8817" y="26252"/>
                      <a:pt x="9443" y="24838"/>
                    </a:cubicBezTo>
                    <a:cubicBezTo>
                      <a:pt x="9479" y="24946"/>
                      <a:pt x="9497" y="25053"/>
                      <a:pt x="9532" y="25178"/>
                    </a:cubicBezTo>
                    <a:cubicBezTo>
                      <a:pt x="9532" y="25201"/>
                      <a:pt x="9548" y="25211"/>
                      <a:pt x="9565" y="25211"/>
                    </a:cubicBezTo>
                    <a:cubicBezTo>
                      <a:pt x="9588" y="25211"/>
                      <a:pt x="9614" y="25192"/>
                      <a:pt x="9604" y="25161"/>
                    </a:cubicBezTo>
                    <a:cubicBezTo>
                      <a:pt x="9586" y="24982"/>
                      <a:pt x="9568" y="24803"/>
                      <a:pt x="9550" y="24624"/>
                    </a:cubicBezTo>
                    <a:cubicBezTo>
                      <a:pt x="9568" y="24552"/>
                      <a:pt x="9604" y="24481"/>
                      <a:pt x="9640" y="24409"/>
                    </a:cubicBezTo>
                    <a:close/>
                    <a:moveTo>
                      <a:pt x="11197" y="44290"/>
                    </a:moveTo>
                    <a:lnTo>
                      <a:pt x="11197" y="44290"/>
                    </a:lnTo>
                    <a:cubicBezTo>
                      <a:pt x="11608" y="44613"/>
                      <a:pt x="11626" y="45275"/>
                      <a:pt x="11769" y="45776"/>
                    </a:cubicBezTo>
                    <a:cubicBezTo>
                      <a:pt x="11447" y="45346"/>
                      <a:pt x="11250" y="44827"/>
                      <a:pt x="11197" y="44290"/>
                    </a:cubicBezTo>
                    <a:close/>
                    <a:moveTo>
                      <a:pt x="12968" y="45454"/>
                    </a:moveTo>
                    <a:lnTo>
                      <a:pt x="12968" y="45454"/>
                    </a:lnTo>
                    <a:cubicBezTo>
                      <a:pt x="12915" y="46134"/>
                      <a:pt x="12485" y="46670"/>
                      <a:pt x="12073" y="47207"/>
                    </a:cubicBezTo>
                    <a:cubicBezTo>
                      <a:pt x="12073" y="47118"/>
                      <a:pt x="12109" y="47028"/>
                      <a:pt x="12109" y="46939"/>
                    </a:cubicBezTo>
                    <a:cubicBezTo>
                      <a:pt x="12396" y="46456"/>
                      <a:pt x="12521" y="45794"/>
                      <a:pt x="12968" y="45454"/>
                    </a:cubicBezTo>
                    <a:close/>
                    <a:moveTo>
                      <a:pt x="10767" y="0"/>
                    </a:moveTo>
                    <a:cubicBezTo>
                      <a:pt x="10087" y="197"/>
                      <a:pt x="9926" y="859"/>
                      <a:pt x="9908" y="1503"/>
                    </a:cubicBezTo>
                    <a:cubicBezTo>
                      <a:pt x="9675" y="966"/>
                      <a:pt x="9335" y="483"/>
                      <a:pt x="8942" y="72"/>
                    </a:cubicBezTo>
                    <a:cubicBezTo>
                      <a:pt x="8926" y="55"/>
                      <a:pt x="8902" y="47"/>
                      <a:pt x="8880" y="47"/>
                    </a:cubicBezTo>
                    <a:cubicBezTo>
                      <a:pt x="8852" y="47"/>
                      <a:pt x="8826" y="60"/>
                      <a:pt x="8817" y="89"/>
                    </a:cubicBezTo>
                    <a:cubicBezTo>
                      <a:pt x="8566" y="769"/>
                      <a:pt x="8530" y="1503"/>
                      <a:pt x="8745" y="2183"/>
                    </a:cubicBezTo>
                    <a:cubicBezTo>
                      <a:pt x="8387" y="1825"/>
                      <a:pt x="7975" y="1539"/>
                      <a:pt x="7528" y="1342"/>
                    </a:cubicBezTo>
                    <a:cubicBezTo>
                      <a:pt x="7521" y="1340"/>
                      <a:pt x="7513" y="1339"/>
                      <a:pt x="7506" y="1339"/>
                    </a:cubicBezTo>
                    <a:cubicBezTo>
                      <a:pt x="7461" y="1339"/>
                      <a:pt x="7423" y="1383"/>
                      <a:pt x="7439" y="1414"/>
                    </a:cubicBezTo>
                    <a:cubicBezTo>
                      <a:pt x="7796" y="2094"/>
                      <a:pt x="7796" y="2863"/>
                      <a:pt x="8244" y="3490"/>
                    </a:cubicBezTo>
                    <a:cubicBezTo>
                      <a:pt x="8512" y="3812"/>
                      <a:pt x="8834" y="4062"/>
                      <a:pt x="9210" y="4241"/>
                    </a:cubicBezTo>
                    <a:cubicBezTo>
                      <a:pt x="9246" y="4420"/>
                      <a:pt x="9318" y="4599"/>
                      <a:pt x="9443" y="4742"/>
                    </a:cubicBezTo>
                    <a:cubicBezTo>
                      <a:pt x="9568" y="4921"/>
                      <a:pt x="9783" y="5046"/>
                      <a:pt x="10015" y="5064"/>
                    </a:cubicBezTo>
                    <a:cubicBezTo>
                      <a:pt x="9837" y="6317"/>
                      <a:pt x="9658" y="7570"/>
                      <a:pt x="9497" y="8822"/>
                    </a:cubicBezTo>
                    <a:cubicBezTo>
                      <a:pt x="9389" y="8518"/>
                      <a:pt x="9300" y="8196"/>
                      <a:pt x="9246" y="7874"/>
                    </a:cubicBezTo>
                    <a:lnTo>
                      <a:pt x="9246" y="7874"/>
                    </a:lnTo>
                    <a:cubicBezTo>
                      <a:pt x="9353" y="8124"/>
                      <a:pt x="9353" y="8375"/>
                      <a:pt x="9443" y="8625"/>
                    </a:cubicBezTo>
                    <a:cubicBezTo>
                      <a:pt x="9443" y="8652"/>
                      <a:pt x="9461" y="8666"/>
                      <a:pt x="9479" y="8666"/>
                    </a:cubicBezTo>
                    <a:cubicBezTo>
                      <a:pt x="9497" y="8666"/>
                      <a:pt x="9514" y="8652"/>
                      <a:pt x="9514" y="8625"/>
                    </a:cubicBezTo>
                    <a:cubicBezTo>
                      <a:pt x="9532" y="8268"/>
                      <a:pt x="9443" y="7892"/>
                      <a:pt x="9228" y="7588"/>
                    </a:cubicBezTo>
                    <a:cubicBezTo>
                      <a:pt x="9214" y="7566"/>
                      <a:pt x="9194" y="7556"/>
                      <a:pt x="9176" y="7556"/>
                    </a:cubicBezTo>
                    <a:cubicBezTo>
                      <a:pt x="9147" y="7556"/>
                      <a:pt x="9121" y="7580"/>
                      <a:pt x="9121" y="7623"/>
                    </a:cubicBezTo>
                    <a:cubicBezTo>
                      <a:pt x="9103" y="8106"/>
                      <a:pt x="9228" y="8608"/>
                      <a:pt x="9479" y="9037"/>
                    </a:cubicBezTo>
                    <a:cubicBezTo>
                      <a:pt x="9300" y="10343"/>
                      <a:pt x="9139" y="11632"/>
                      <a:pt x="9049" y="12956"/>
                    </a:cubicBezTo>
                    <a:cubicBezTo>
                      <a:pt x="8978" y="12831"/>
                      <a:pt x="8852" y="12759"/>
                      <a:pt x="8709" y="12741"/>
                    </a:cubicBezTo>
                    <a:cubicBezTo>
                      <a:pt x="8673" y="12741"/>
                      <a:pt x="8638" y="12777"/>
                      <a:pt x="8638" y="12813"/>
                    </a:cubicBezTo>
                    <a:cubicBezTo>
                      <a:pt x="8673" y="13153"/>
                      <a:pt x="8763" y="13475"/>
                      <a:pt x="8906" y="13779"/>
                    </a:cubicBezTo>
                    <a:cubicBezTo>
                      <a:pt x="8924" y="13851"/>
                      <a:pt x="8960" y="13905"/>
                      <a:pt x="8995" y="13958"/>
                    </a:cubicBezTo>
                    <a:cubicBezTo>
                      <a:pt x="8960" y="14620"/>
                      <a:pt x="8942" y="15265"/>
                      <a:pt x="8942" y="15927"/>
                    </a:cubicBezTo>
                    <a:cubicBezTo>
                      <a:pt x="8942" y="16535"/>
                      <a:pt x="8978" y="17126"/>
                      <a:pt x="8995" y="17716"/>
                    </a:cubicBezTo>
                    <a:cubicBezTo>
                      <a:pt x="8906" y="17484"/>
                      <a:pt x="8781" y="17251"/>
                      <a:pt x="8602" y="17072"/>
                    </a:cubicBezTo>
                    <a:cubicBezTo>
                      <a:pt x="8584" y="17060"/>
                      <a:pt x="8562" y="17054"/>
                      <a:pt x="8541" y="17054"/>
                    </a:cubicBezTo>
                    <a:cubicBezTo>
                      <a:pt x="8500" y="17054"/>
                      <a:pt x="8465" y="17078"/>
                      <a:pt x="8477" y="17126"/>
                    </a:cubicBezTo>
                    <a:cubicBezTo>
                      <a:pt x="8530" y="17698"/>
                      <a:pt x="8727" y="18253"/>
                      <a:pt x="9031" y="18754"/>
                    </a:cubicBezTo>
                    <a:cubicBezTo>
                      <a:pt x="9031" y="18754"/>
                      <a:pt x="9049" y="18772"/>
                      <a:pt x="9067" y="18772"/>
                    </a:cubicBezTo>
                    <a:cubicBezTo>
                      <a:pt x="9174" y="20526"/>
                      <a:pt x="9353" y="22262"/>
                      <a:pt x="9568" y="23979"/>
                    </a:cubicBezTo>
                    <a:cubicBezTo>
                      <a:pt x="9532" y="24069"/>
                      <a:pt x="9497" y="24141"/>
                      <a:pt x="9461" y="24212"/>
                    </a:cubicBezTo>
                    <a:cubicBezTo>
                      <a:pt x="9121" y="22637"/>
                      <a:pt x="8351" y="21170"/>
                      <a:pt x="7564" y="19756"/>
                    </a:cubicBezTo>
                    <a:cubicBezTo>
                      <a:pt x="7582" y="19738"/>
                      <a:pt x="7582" y="19720"/>
                      <a:pt x="7564" y="19720"/>
                    </a:cubicBezTo>
                    <a:cubicBezTo>
                      <a:pt x="7635" y="19506"/>
                      <a:pt x="7653" y="19273"/>
                      <a:pt x="7618" y="19040"/>
                    </a:cubicBezTo>
                    <a:cubicBezTo>
                      <a:pt x="7618" y="18790"/>
                      <a:pt x="7528" y="18557"/>
                      <a:pt x="7367" y="18360"/>
                    </a:cubicBezTo>
                    <a:cubicBezTo>
                      <a:pt x="7354" y="18348"/>
                      <a:pt x="7335" y="18342"/>
                      <a:pt x="7315" y="18342"/>
                    </a:cubicBezTo>
                    <a:cubicBezTo>
                      <a:pt x="7279" y="18342"/>
                      <a:pt x="7242" y="18362"/>
                      <a:pt x="7242" y="18396"/>
                    </a:cubicBezTo>
                    <a:cubicBezTo>
                      <a:pt x="7170" y="18611"/>
                      <a:pt x="7152" y="18844"/>
                      <a:pt x="7188" y="19058"/>
                    </a:cubicBezTo>
                    <a:lnTo>
                      <a:pt x="6991" y="18700"/>
                    </a:lnTo>
                    <a:cubicBezTo>
                      <a:pt x="6615" y="18002"/>
                      <a:pt x="6275" y="17305"/>
                      <a:pt x="5971" y="16589"/>
                    </a:cubicBezTo>
                    <a:lnTo>
                      <a:pt x="5989" y="16589"/>
                    </a:lnTo>
                    <a:cubicBezTo>
                      <a:pt x="6311" y="16320"/>
                      <a:pt x="6275" y="15676"/>
                      <a:pt x="6240" y="15300"/>
                    </a:cubicBezTo>
                    <a:cubicBezTo>
                      <a:pt x="6240" y="15262"/>
                      <a:pt x="6204" y="15224"/>
                      <a:pt x="6164" y="15224"/>
                    </a:cubicBezTo>
                    <a:cubicBezTo>
                      <a:pt x="6147" y="15224"/>
                      <a:pt x="6130" y="15231"/>
                      <a:pt x="6114" y="15247"/>
                    </a:cubicBezTo>
                    <a:cubicBezTo>
                      <a:pt x="5900" y="15533"/>
                      <a:pt x="5792" y="15909"/>
                      <a:pt x="5828" y="16267"/>
                    </a:cubicBezTo>
                    <a:cubicBezTo>
                      <a:pt x="5130" y="14585"/>
                      <a:pt x="4593" y="12849"/>
                      <a:pt x="4217" y="11077"/>
                    </a:cubicBezTo>
                    <a:cubicBezTo>
                      <a:pt x="4235" y="11023"/>
                      <a:pt x="4271" y="10970"/>
                      <a:pt x="4289" y="10916"/>
                    </a:cubicBezTo>
                    <a:cubicBezTo>
                      <a:pt x="4396" y="10844"/>
                      <a:pt x="4486" y="10719"/>
                      <a:pt x="4522" y="10594"/>
                    </a:cubicBezTo>
                    <a:cubicBezTo>
                      <a:pt x="4933" y="10540"/>
                      <a:pt x="5345" y="10415"/>
                      <a:pt x="5739" y="10236"/>
                    </a:cubicBezTo>
                    <a:cubicBezTo>
                      <a:pt x="5935" y="10129"/>
                      <a:pt x="6472" y="9663"/>
                      <a:pt x="6025" y="9467"/>
                    </a:cubicBezTo>
                    <a:cubicBezTo>
                      <a:pt x="6020" y="9462"/>
                      <a:pt x="6014" y="9460"/>
                      <a:pt x="6006" y="9460"/>
                    </a:cubicBezTo>
                    <a:cubicBezTo>
                      <a:pt x="5999" y="9460"/>
                      <a:pt x="5992" y="9462"/>
                      <a:pt x="5985" y="9466"/>
                    </a:cubicBezTo>
                    <a:lnTo>
                      <a:pt x="5985" y="9466"/>
                    </a:lnTo>
                    <a:cubicBezTo>
                      <a:pt x="6231" y="9168"/>
                      <a:pt x="6395" y="8805"/>
                      <a:pt x="6454" y="8411"/>
                    </a:cubicBezTo>
                    <a:cubicBezTo>
                      <a:pt x="6454" y="8357"/>
                      <a:pt x="6436" y="8339"/>
                      <a:pt x="6401" y="8339"/>
                    </a:cubicBezTo>
                    <a:cubicBezTo>
                      <a:pt x="6352" y="8333"/>
                      <a:pt x="6303" y="8330"/>
                      <a:pt x="6255" y="8330"/>
                    </a:cubicBezTo>
                    <a:cubicBezTo>
                      <a:pt x="5858" y="8330"/>
                      <a:pt x="5479" y="8523"/>
                      <a:pt x="5255" y="8858"/>
                    </a:cubicBezTo>
                    <a:cubicBezTo>
                      <a:pt x="5452" y="8393"/>
                      <a:pt x="5524" y="7874"/>
                      <a:pt x="5434" y="7373"/>
                    </a:cubicBezTo>
                    <a:cubicBezTo>
                      <a:pt x="5423" y="7351"/>
                      <a:pt x="5405" y="7335"/>
                      <a:pt x="5385" y="7335"/>
                    </a:cubicBezTo>
                    <a:cubicBezTo>
                      <a:pt x="5372" y="7335"/>
                      <a:pt x="5359" y="7341"/>
                      <a:pt x="5345" y="7355"/>
                    </a:cubicBezTo>
                    <a:cubicBezTo>
                      <a:pt x="5059" y="7659"/>
                      <a:pt x="4808" y="7999"/>
                      <a:pt x="4593" y="8357"/>
                    </a:cubicBezTo>
                    <a:cubicBezTo>
                      <a:pt x="4557" y="7856"/>
                      <a:pt x="4379" y="7373"/>
                      <a:pt x="4128" y="6943"/>
                    </a:cubicBezTo>
                    <a:cubicBezTo>
                      <a:pt x="4106" y="6921"/>
                      <a:pt x="4084" y="6906"/>
                      <a:pt x="4062" y="6906"/>
                    </a:cubicBezTo>
                    <a:cubicBezTo>
                      <a:pt x="4048" y="6906"/>
                      <a:pt x="4034" y="6912"/>
                      <a:pt x="4021" y="6925"/>
                    </a:cubicBezTo>
                    <a:cubicBezTo>
                      <a:pt x="3663" y="7319"/>
                      <a:pt x="3484" y="7838"/>
                      <a:pt x="3555" y="8375"/>
                    </a:cubicBezTo>
                    <a:cubicBezTo>
                      <a:pt x="3287" y="8017"/>
                      <a:pt x="2983" y="7659"/>
                      <a:pt x="2768" y="7355"/>
                    </a:cubicBezTo>
                    <a:cubicBezTo>
                      <a:pt x="2757" y="7334"/>
                      <a:pt x="2735" y="7325"/>
                      <a:pt x="2710" y="7325"/>
                    </a:cubicBezTo>
                    <a:cubicBezTo>
                      <a:pt x="2693" y="7325"/>
                      <a:pt x="2675" y="7330"/>
                      <a:pt x="2661" y="7337"/>
                    </a:cubicBezTo>
                    <a:cubicBezTo>
                      <a:pt x="2195" y="7910"/>
                      <a:pt x="2285" y="8733"/>
                      <a:pt x="2696" y="9341"/>
                    </a:cubicBezTo>
                    <a:cubicBezTo>
                      <a:pt x="2303" y="9162"/>
                      <a:pt x="1909" y="9055"/>
                      <a:pt x="1480" y="9001"/>
                    </a:cubicBezTo>
                    <a:cubicBezTo>
                      <a:pt x="1444" y="9001"/>
                      <a:pt x="1408" y="9055"/>
                      <a:pt x="1408" y="9109"/>
                    </a:cubicBezTo>
                    <a:cubicBezTo>
                      <a:pt x="1712" y="10218"/>
                      <a:pt x="2786" y="10701"/>
                      <a:pt x="3860" y="10827"/>
                    </a:cubicBezTo>
                    <a:cubicBezTo>
                      <a:pt x="3860" y="10827"/>
                      <a:pt x="3877" y="10809"/>
                      <a:pt x="3895" y="10809"/>
                    </a:cubicBezTo>
                    <a:cubicBezTo>
                      <a:pt x="3895" y="10809"/>
                      <a:pt x="3913" y="10809"/>
                      <a:pt x="3931" y="10827"/>
                    </a:cubicBezTo>
                    <a:cubicBezTo>
                      <a:pt x="3967" y="10827"/>
                      <a:pt x="4003" y="10773"/>
                      <a:pt x="3967" y="10755"/>
                    </a:cubicBezTo>
                    <a:cubicBezTo>
                      <a:pt x="3895" y="10683"/>
                      <a:pt x="3824" y="10612"/>
                      <a:pt x="3770" y="10522"/>
                    </a:cubicBezTo>
                    <a:lnTo>
                      <a:pt x="3770" y="10487"/>
                    </a:lnTo>
                    <a:cubicBezTo>
                      <a:pt x="3860" y="10558"/>
                      <a:pt x="3931" y="10630"/>
                      <a:pt x="4003" y="10719"/>
                    </a:cubicBezTo>
                    <a:lnTo>
                      <a:pt x="4003" y="10737"/>
                    </a:lnTo>
                    <a:cubicBezTo>
                      <a:pt x="4003" y="10791"/>
                      <a:pt x="4039" y="10827"/>
                      <a:pt x="4092" y="10827"/>
                    </a:cubicBezTo>
                    <a:lnTo>
                      <a:pt x="4110" y="10916"/>
                    </a:lnTo>
                    <a:lnTo>
                      <a:pt x="4074" y="10970"/>
                    </a:lnTo>
                    <a:cubicBezTo>
                      <a:pt x="4056" y="11041"/>
                      <a:pt x="4092" y="11095"/>
                      <a:pt x="4164" y="11113"/>
                    </a:cubicBezTo>
                    <a:cubicBezTo>
                      <a:pt x="4325" y="11954"/>
                      <a:pt x="4522" y="12777"/>
                      <a:pt x="4754" y="13600"/>
                    </a:cubicBezTo>
                    <a:cubicBezTo>
                      <a:pt x="4414" y="13600"/>
                      <a:pt x="4128" y="13350"/>
                      <a:pt x="4092" y="13010"/>
                    </a:cubicBezTo>
                    <a:lnTo>
                      <a:pt x="4092" y="13010"/>
                    </a:lnTo>
                    <a:cubicBezTo>
                      <a:pt x="4182" y="13081"/>
                      <a:pt x="4271" y="13153"/>
                      <a:pt x="4361" y="13242"/>
                    </a:cubicBezTo>
                    <a:cubicBezTo>
                      <a:pt x="4432" y="13350"/>
                      <a:pt x="4540" y="13457"/>
                      <a:pt x="4629" y="13565"/>
                    </a:cubicBezTo>
                    <a:cubicBezTo>
                      <a:pt x="4636" y="13568"/>
                      <a:pt x="4643" y="13569"/>
                      <a:pt x="4650" y="13569"/>
                    </a:cubicBezTo>
                    <a:cubicBezTo>
                      <a:pt x="4682" y="13569"/>
                      <a:pt x="4715" y="13540"/>
                      <a:pt x="4701" y="13511"/>
                    </a:cubicBezTo>
                    <a:cubicBezTo>
                      <a:pt x="4647" y="13368"/>
                      <a:pt x="4575" y="13242"/>
                      <a:pt x="4468" y="13135"/>
                    </a:cubicBezTo>
                    <a:cubicBezTo>
                      <a:pt x="4343" y="13010"/>
                      <a:pt x="4217" y="12902"/>
                      <a:pt x="4056" y="12831"/>
                    </a:cubicBezTo>
                    <a:cubicBezTo>
                      <a:pt x="4047" y="12826"/>
                      <a:pt x="4036" y="12824"/>
                      <a:pt x="4025" y="12824"/>
                    </a:cubicBezTo>
                    <a:cubicBezTo>
                      <a:pt x="3996" y="12824"/>
                      <a:pt x="3967" y="12840"/>
                      <a:pt x="3967" y="12867"/>
                    </a:cubicBezTo>
                    <a:cubicBezTo>
                      <a:pt x="3900" y="13304"/>
                      <a:pt x="4228" y="13694"/>
                      <a:pt x="4655" y="13694"/>
                    </a:cubicBezTo>
                    <a:cubicBezTo>
                      <a:pt x="4682" y="13694"/>
                      <a:pt x="4709" y="13693"/>
                      <a:pt x="4736" y="13690"/>
                    </a:cubicBezTo>
                    <a:cubicBezTo>
                      <a:pt x="4754" y="13690"/>
                      <a:pt x="4772" y="13672"/>
                      <a:pt x="4772" y="13672"/>
                    </a:cubicBezTo>
                    <a:cubicBezTo>
                      <a:pt x="5130" y="14942"/>
                      <a:pt x="5595" y="16177"/>
                      <a:pt x="6150" y="17358"/>
                    </a:cubicBezTo>
                    <a:cubicBezTo>
                      <a:pt x="5864" y="16982"/>
                      <a:pt x="5577" y="16625"/>
                      <a:pt x="5273" y="16249"/>
                    </a:cubicBezTo>
                    <a:cubicBezTo>
                      <a:pt x="4182" y="14316"/>
                      <a:pt x="2571" y="12491"/>
                      <a:pt x="173" y="12455"/>
                    </a:cubicBezTo>
                    <a:cubicBezTo>
                      <a:pt x="137" y="12473"/>
                      <a:pt x="137" y="12527"/>
                      <a:pt x="173" y="12544"/>
                    </a:cubicBezTo>
                    <a:cubicBezTo>
                      <a:pt x="1390" y="12813"/>
                      <a:pt x="2410" y="13099"/>
                      <a:pt x="3376" y="13940"/>
                    </a:cubicBezTo>
                    <a:cubicBezTo>
                      <a:pt x="3913" y="14441"/>
                      <a:pt x="4396" y="15032"/>
                      <a:pt x="4790" y="15658"/>
                    </a:cubicBezTo>
                    <a:cubicBezTo>
                      <a:pt x="3555" y="14227"/>
                      <a:pt x="2160" y="12974"/>
                      <a:pt x="227" y="12598"/>
                    </a:cubicBezTo>
                    <a:cubicBezTo>
                      <a:pt x="223" y="12596"/>
                      <a:pt x="219" y="12595"/>
                      <a:pt x="216" y="12595"/>
                    </a:cubicBezTo>
                    <a:cubicBezTo>
                      <a:pt x="188" y="12595"/>
                      <a:pt x="177" y="12654"/>
                      <a:pt x="209" y="12670"/>
                    </a:cubicBezTo>
                    <a:cubicBezTo>
                      <a:pt x="1658" y="13224"/>
                      <a:pt x="2840" y="13815"/>
                      <a:pt x="3949" y="14925"/>
                    </a:cubicBezTo>
                    <a:cubicBezTo>
                      <a:pt x="4414" y="15390"/>
                      <a:pt x="4862" y="15873"/>
                      <a:pt x="5273" y="16392"/>
                    </a:cubicBezTo>
                    <a:lnTo>
                      <a:pt x="5273" y="16410"/>
                    </a:lnTo>
                    <a:cubicBezTo>
                      <a:pt x="4683" y="15783"/>
                      <a:pt x="3824" y="15479"/>
                      <a:pt x="3072" y="15103"/>
                    </a:cubicBezTo>
                    <a:cubicBezTo>
                      <a:pt x="1873" y="14513"/>
                      <a:pt x="996" y="13529"/>
                      <a:pt x="66" y="12598"/>
                    </a:cubicBezTo>
                    <a:cubicBezTo>
                      <a:pt x="63" y="12595"/>
                      <a:pt x="58" y="12593"/>
                      <a:pt x="53" y="12593"/>
                    </a:cubicBezTo>
                    <a:cubicBezTo>
                      <a:pt x="31" y="12593"/>
                      <a:pt x="1" y="12623"/>
                      <a:pt x="30" y="12652"/>
                    </a:cubicBezTo>
                    <a:cubicBezTo>
                      <a:pt x="674" y="13421"/>
                      <a:pt x="1408" y="14119"/>
                      <a:pt x="2213" y="14728"/>
                    </a:cubicBezTo>
                    <a:cubicBezTo>
                      <a:pt x="3197" y="15443"/>
                      <a:pt x="4343" y="15801"/>
                      <a:pt x="5309" y="16553"/>
                    </a:cubicBezTo>
                    <a:cubicBezTo>
                      <a:pt x="5318" y="16562"/>
                      <a:pt x="5327" y="16566"/>
                      <a:pt x="5336" y="16566"/>
                    </a:cubicBezTo>
                    <a:cubicBezTo>
                      <a:pt x="5345" y="16566"/>
                      <a:pt x="5354" y="16562"/>
                      <a:pt x="5363" y="16553"/>
                    </a:cubicBezTo>
                    <a:lnTo>
                      <a:pt x="5399" y="16589"/>
                    </a:lnTo>
                    <a:cubicBezTo>
                      <a:pt x="5399" y="16598"/>
                      <a:pt x="5403" y="16602"/>
                      <a:pt x="5410" y="16602"/>
                    </a:cubicBezTo>
                    <a:cubicBezTo>
                      <a:pt x="5416" y="16602"/>
                      <a:pt x="5425" y="16598"/>
                      <a:pt x="5434" y="16589"/>
                    </a:cubicBezTo>
                    <a:cubicBezTo>
                      <a:pt x="5721" y="16965"/>
                      <a:pt x="6007" y="17340"/>
                      <a:pt x="6311" y="17698"/>
                    </a:cubicBezTo>
                    <a:cubicBezTo>
                      <a:pt x="7027" y="19130"/>
                      <a:pt x="7796" y="20490"/>
                      <a:pt x="8423" y="21904"/>
                    </a:cubicBezTo>
                    <a:cubicBezTo>
                      <a:pt x="8190" y="21617"/>
                      <a:pt x="7850" y="21438"/>
                      <a:pt x="7492" y="21403"/>
                    </a:cubicBezTo>
                    <a:cubicBezTo>
                      <a:pt x="7439" y="21403"/>
                      <a:pt x="7403" y="21456"/>
                      <a:pt x="7421" y="21510"/>
                    </a:cubicBezTo>
                    <a:cubicBezTo>
                      <a:pt x="7635" y="21904"/>
                      <a:pt x="8029" y="22172"/>
                      <a:pt x="8459" y="22208"/>
                    </a:cubicBezTo>
                    <a:cubicBezTo>
                      <a:pt x="8494" y="22208"/>
                      <a:pt x="8512" y="22172"/>
                      <a:pt x="8512" y="22154"/>
                    </a:cubicBezTo>
                    <a:cubicBezTo>
                      <a:pt x="8834" y="22888"/>
                      <a:pt x="9121" y="23675"/>
                      <a:pt x="9335" y="24463"/>
                    </a:cubicBezTo>
                    <a:cubicBezTo>
                      <a:pt x="9139" y="24874"/>
                      <a:pt x="8978" y="25322"/>
                      <a:pt x="8834" y="25751"/>
                    </a:cubicBezTo>
                    <a:cubicBezTo>
                      <a:pt x="8870" y="25393"/>
                      <a:pt x="8834" y="24964"/>
                      <a:pt x="8548" y="24731"/>
                    </a:cubicBezTo>
                    <a:cubicBezTo>
                      <a:pt x="8533" y="24709"/>
                      <a:pt x="8512" y="24699"/>
                      <a:pt x="8491" y="24699"/>
                    </a:cubicBezTo>
                    <a:cubicBezTo>
                      <a:pt x="8462" y="24699"/>
                      <a:pt x="8433" y="24718"/>
                      <a:pt x="8423" y="24749"/>
                    </a:cubicBezTo>
                    <a:cubicBezTo>
                      <a:pt x="8333" y="25161"/>
                      <a:pt x="8441" y="25590"/>
                      <a:pt x="8709" y="25912"/>
                    </a:cubicBezTo>
                    <a:lnTo>
                      <a:pt x="8709" y="25966"/>
                    </a:lnTo>
                    <a:cubicBezTo>
                      <a:pt x="8709" y="25984"/>
                      <a:pt x="8727" y="25984"/>
                      <a:pt x="8727" y="26002"/>
                    </a:cubicBezTo>
                    <a:cubicBezTo>
                      <a:pt x="8566" y="26538"/>
                      <a:pt x="8423" y="27075"/>
                      <a:pt x="8315" y="27630"/>
                    </a:cubicBezTo>
                    <a:cubicBezTo>
                      <a:pt x="8262" y="27827"/>
                      <a:pt x="8244" y="28042"/>
                      <a:pt x="8208" y="28238"/>
                    </a:cubicBezTo>
                    <a:cubicBezTo>
                      <a:pt x="8244" y="27791"/>
                      <a:pt x="8262" y="27344"/>
                      <a:pt x="8244" y="26878"/>
                    </a:cubicBezTo>
                    <a:cubicBezTo>
                      <a:pt x="8244" y="25805"/>
                      <a:pt x="7868" y="24856"/>
                      <a:pt x="7689" y="23818"/>
                    </a:cubicBezTo>
                    <a:cubicBezTo>
                      <a:pt x="7671" y="23783"/>
                      <a:pt x="7635" y="23765"/>
                      <a:pt x="7602" y="23765"/>
                    </a:cubicBezTo>
                    <a:cubicBezTo>
                      <a:pt x="7568" y="23765"/>
                      <a:pt x="7537" y="23783"/>
                      <a:pt x="7528" y="23818"/>
                    </a:cubicBezTo>
                    <a:cubicBezTo>
                      <a:pt x="7027" y="25912"/>
                      <a:pt x="7331" y="28042"/>
                      <a:pt x="8065" y="30028"/>
                    </a:cubicBezTo>
                    <a:cubicBezTo>
                      <a:pt x="8029" y="31746"/>
                      <a:pt x="8244" y="33482"/>
                      <a:pt x="8673" y="35146"/>
                    </a:cubicBezTo>
                    <a:cubicBezTo>
                      <a:pt x="8047" y="34001"/>
                      <a:pt x="7116" y="32963"/>
                      <a:pt x="6222" y="32014"/>
                    </a:cubicBezTo>
                    <a:cubicBezTo>
                      <a:pt x="6186" y="31800"/>
                      <a:pt x="6168" y="31549"/>
                      <a:pt x="6132" y="31316"/>
                    </a:cubicBezTo>
                    <a:cubicBezTo>
                      <a:pt x="6383" y="30619"/>
                      <a:pt x="6794" y="29867"/>
                      <a:pt x="6490" y="29151"/>
                    </a:cubicBezTo>
                    <a:cubicBezTo>
                      <a:pt x="6481" y="29124"/>
                      <a:pt x="6454" y="29111"/>
                      <a:pt x="6428" y="29111"/>
                    </a:cubicBezTo>
                    <a:cubicBezTo>
                      <a:pt x="6401" y="29111"/>
                      <a:pt x="6374" y="29124"/>
                      <a:pt x="6365" y="29151"/>
                    </a:cubicBezTo>
                    <a:cubicBezTo>
                      <a:pt x="6275" y="29366"/>
                      <a:pt x="6168" y="29563"/>
                      <a:pt x="6043" y="29760"/>
                    </a:cubicBezTo>
                    <a:cubicBezTo>
                      <a:pt x="6061" y="29384"/>
                      <a:pt x="6061" y="28990"/>
                      <a:pt x="6079" y="28614"/>
                    </a:cubicBezTo>
                    <a:cubicBezTo>
                      <a:pt x="6079" y="28579"/>
                      <a:pt x="6025" y="28543"/>
                      <a:pt x="5989" y="28543"/>
                    </a:cubicBezTo>
                    <a:cubicBezTo>
                      <a:pt x="5416" y="28775"/>
                      <a:pt x="5184" y="29366"/>
                      <a:pt x="5202" y="29939"/>
                    </a:cubicBezTo>
                    <a:cubicBezTo>
                      <a:pt x="4897" y="29527"/>
                      <a:pt x="4486" y="29187"/>
                      <a:pt x="4003" y="28936"/>
                    </a:cubicBezTo>
                    <a:cubicBezTo>
                      <a:pt x="3996" y="28933"/>
                      <a:pt x="3989" y="28932"/>
                      <a:pt x="3982" y="28932"/>
                    </a:cubicBezTo>
                    <a:cubicBezTo>
                      <a:pt x="3950" y="28932"/>
                      <a:pt x="3913" y="28964"/>
                      <a:pt x="3913" y="29008"/>
                    </a:cubicBezTo>
                    <a:cubicBezTo>
                      <a:pt x="3931" y="29491"/>
                      <a:pt x="4074" y="29956"/>
                      <a:pt x="4325" y="30368"/>
                    </a:cubicBezTo>
                    <a:lnTo>
                      <a:pt x="4271" y="30332"/>
                    </a:lnTo>
                    <a:cubicBezTo>
                      <a:pt x="4065" y="30191"/>
                      <a:pt x="3692" y="29956"/>
                      <a:pt x="3372" y="29956"/>
                    </a:cubicBezTo>
                    <a:cubicBezTo>
                      <a:pt x="3248" y="29956"/>
                      <a:pt x="3132" y="29991"/>
                      <a:pt x="3036" y="30082"/>
                    </a:cubicBezTo>
                    <a:cubicBezTo>
                      <a:pt x="2553" y="30529"/>
                      <a:pt x="3072" y="30923"/>
                      <a:pt x="3681" y="31173"/>
                    </a:cubicBezTo>
                    <a:lnTo>
                      <a:pt x="3412" y="31173"/>
                    </a:lnTo>
                    <a:cubicBezTo>
                      <a:pt x="2750" y="31245"/>
                      <a:pt x="2678" y="31800"/>
                      <a:pt x="2929" y="32336"/>
                    </a:cubicBezTo>
                    <a:cubicBezTo>
                      <a:pt x="2947" y="32363"/>
                      <a:pt x="2974" y="32377"/>
                      <a:pt x="3001" y="32377"/>
                    </a:cubicBezTo>
                    <a:cubicBezTo>
                      <a:pt x="3027" y="32377"/>
                      <a:pt x="3054" y="32363"/>
                      <a:pt x="3072" y="32336"/>
                    </a:cubicBezTo>
                    <a:cubicBezTo>
                      <a:pt x="3310" y="31989"/>
                      <a:pt x="3750" y="31889"/>
                      <a:pt x="4213" y="31889"/>
                    </a:cubicBezTo>
                    <a:cubicBezTo>
                      <a:pt x="4656" y="31889"/>
                      <a:pt x="5120" y="31980"/>
                      <a:pt x="5452" y="32032"/>
                    </a:cubicBezTo>
                    <a:cubicBezTo>
                      <a:pt x="5456" y="32034"/>
                      <a:pt x="5460" y="32035"/>
                      <a:pt x="5463" y="32035"/>
                    </a:cubicBezTo>
                    <a:cubicBezTo>
                      <a:pt x="5491" y="32035"/>
                      <a:pt x="5502" y="31977"/>
                      <a:pt x="5470" y="31961"/>
                    </a:cubicBezTo>
                    <a:cubicBezTo>
                      <a:pt x="5150" y="31831"/>
                      <a:pt x="4695" y="31734"/>
                      <a:pt x="4249" y="31734"/>
                    </a:cubicBezTo>
                    <a:cubicBezTo>
                      <a:pt x="3772" y="31734"/>
                      <a:pt x="3305" y="31844"/>
                      <a:pt x="3018" y="32140"/>
                    </a:cubicBezTo>
                    <a:cubicBezTo>
                      <a:pt x="2947" y="31907"/>
                      <a:pt x="2893" y="31674"/>
                      <a:pt x="3072" y="31495"/>
                    </a:cubicBezTo>
                    <a:cubicBezTo>
                      <a:pt x="3189" y="31367"/>
                      <a:pt x="3374" y="31338"/>
                      <a:pt x="3553" y="31338"/>
                    </a:cubicBezTo>
                    <a:cubicBezTo>
                      <a:pt x="3649" y="31338"/>
                      <a:pt x="3743" y="31346"/>
                      <a:pt x="3824" y="31352"/>
                    </a:cubicBezTo>
                    <a:cubicBezTo>
                      <a:pt x="4307" y="31388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81" y="31925"/>
                      <a:pt x="5631" y="31996"/>
                      <a:pt x="5864" y="32032"/>
                    </a:cubicBezTo>
                    <a:lnTo>
                      <a:pt x="5864" y="32068"/>
                    </a:lnTo>
                    <a:cubicBezTo>
                      <a:pt x="5885" y="32099"/>
                      <a:pt x="5918" y="32118"/>
                      <a:pt x="5952" y="32118"/>
                    </a:cubicBezTo>
                    <a:cubicBezTo>
                      <a:pt x="5977" y="32118"/>
                      <a:pt x="6002" y="32108"/>
                      <a:pt x="6025" y="32086"/>
                    </a:cubicBezTo>
                    <a:cubicBezTo>
                      <a:pt x="6025" y="32104"/>
                      <a:pt x="6061" y="32122"/>
                      <a:pt x="6079" y="32122"/>
                    </a:cubicBezTo>
                    <a:cubicBezTo>
                      <a:pt x="6079" y="32158"/>
                      <a:pt x="6096" y="32193"/>
                      <a:pt x="6096" y="32229"/>
                    </a:cubicBezTo>
                    <a:cubicBezTo>
                      <a:pt x="6104" y="32260"/>
                      <a:pt x="6133" y="32275"/>
                      <a:pt x="6162" y="32275"/>
                    </a:cubicBezTo>
                    <a:cubicBezTo>
                      <a:pt x="6200" y="32275"/>
                      <a:pt x="6240" y="32251"/>
                      <a:pt x="6240" y="32211"/>
                    </a:cubicBezTo>
                    <a:lnTo>
                      <a:pt x="6240" y="32175"/>
                    </a:lnTo>
                    <a:cubicBezTo>
                      <a:pt x="6687" y="32694"/>
                      <a:pt x="7134" y="33231"/>
                      <a:pt x="7564" y="33786"/>
                    </a:cubicBezTo>
                    <a:cubicBezTo>
                      <a:pt x="8065" y="34448"/>
                      <a:pt x="8441" y="35200"/>
                      <a:pt x="8906" y="35916"/>
                    </a:cubicBezTo>
                    <a:lnTo>
                      <a:pt x="8942" y="36077"/>
                    </a:lnTo>
                    <a:cubicBezTo>
                      <a:pt x="9031" y="36399"/>
                      <a:pt x="9139" y="36739"/>
                      <a:pt x="9264" y="37061"/>
                    </a:cubicBezTo>
                    <a:cubicBezTo>
                      <a:pt x="8172" y="35369"/>
                      <a:pt x="6403" y="33695"/>
                      <a:pt x="4623" y="33695"/>
                    </a:cubicBezTo>
                    <a:cubicBezTo>
                      <a:pt x="4595" y="33695"/>
                      <a:pt x="4567" y="33696"/>
                      <a:pt x="4540" y="33697"/>
                    </a:cubicBezTo>
                    <a:cubicBezTo>
                      <a:pt x="4468" y="33697"/>
                      <a:pt x="4432" y="33786"/>
                      <a:pt x="4468" y="33840"/>
                    </a:cubicBezTo>
                    <a:cubicBezTo>
                      <a:pt x="5291" y="34699"/>
                      <a:pt x="5828" y="35898"/>
                      <a:pt x="6776" y="36631"/>
                    </a:cubicBezTo>
                    <a:cubicBezTo>
                      <a:pt x="7564" y="37240"/>
                      <a:pt x="8566" y="37580"/>
                      <a:pt x="9318" y="38188"/>
                    </a:cubicBezTo>
                    <a:cubicBezTo>
                      <a:pt x="9461" y="38385"/>
                      <a:pt x="9604" y="38564"/>
                      <a:pt x="9765" y="38743"/>
                    </a:cubicBezTo>
                    <a:cubicBezTo>
                      <a:pt x="9770" y="38748"/>
                      <a:pt x="9776" y="38750"/>
                      <a:pt x="9782" y="38750"/>
                    </a:cubicBezTo>
                    <a:cubicBezTo>
                      <a:pt x="9798" y="38750"/>
                      <a:pt x="9814" y="38733"/>
                      <a:pt x="9801" y="38707"/>
                    </a:cubicBezTo>
                    <a:cubicBezTo>
                      <a:pt x="9783" y="38671"/>
                      <a:pt x="9765" y="38636"/>
                      <a:pt x="9747" y="38600"/>
                    </a:cubicBezTo>
                    <a:lnTo>
                      <a:pt x="9747" y="38600"/>
                    </a:lnTo>
                    <a:cubicBezTo>
                      <a:pt x="9819" y="38689"/>
                      <a:pt x="9908" y="38779"/>
                      <a:pt x="9962" y="38886"/>
                    </a:cubicBezTo>
                    <a:cubicBezTo>
                      <a:pt x="10266" y="39584"/>
                      <a:pt x="10570" y="40300"/>
                      <a:pt x="10857" y="40998"/>
                    </a:cubicBezTo>
                    <a:lnTo>
                      <a:pt x="10696" y="40908"/>
                    </a:lnTo>
                    <a:cubicBezTo>
                      <a:pt x="10552" y="40676"/>
                      <a:pt x="10391" y="40479"/>
                      <a:pt x="10194" y="40282"/>
                    </a:cubicBezTo>
                    <a:cubicBezTo>
                      <a:pt x="10033" y="40049"/>
                      <a:pt x="9783" y="39870"/>
                      <a:pt x="9514" y="39781"/>
                    </a:cubicBezTo>
                    <a:cubicBezTo>
                      <a:pt x="9507" y="39778"/>
                      <a:pt x="9500" y="39777"/>
                      <a:pt x="9493" y="39777"/>
                    </a:cubicBezTo>
                    <a:cubicBezTo>
                      <a:pt x="9443" y="39777"/>
                      <a:pt x="9392" y="39826"/>
                      <a:pt x="9407" y="39888"/>
                    </a:cubicBezTo>
                    <a:cubicBezTo>
                      <a:pt x="9693" y="40515"/>
                      <a:pt x="10248" y="40998"/>
                      <a:pt x="10928" y="41177"/>
                    </a:cubicBezTo>
                    <a:cubicBezTo>
                      <a:pt x="11393" y="42268"/>
                      <a:pt x="11733" y="43414"/>
                      <a:pt x="11948" y="44577"/>
                    </a:cubicBezTo>
                    <a:cubicBezTo>
                      <a:pt x="11948" y="44791"/>
                      <a:pt x="11930" y="44988"/>
                      <a:pt x="11912" y="45185"/>
                    </a:cubicBezTo>
                    <a:cubicBezTo>
                      <a:pt x="11787" y="44684"/>
                      <a:pt x="11554" y="44183"/>
                      <a:pt x="11143" y="44022"/>
                    </a:cubicBezTo>
                    <a:cubicBezTo>
                      <a:pt x="11125" y="44009"/>
                      <a:pt x="11108" y="44003"/>
                      <a:pt x="11092" y="44003"/>
                    </a:cubicBezTo>
                    <a:cubicBezTo>
                      <a:pt x="11042" y="44003"/>
                      <a:pt x="11004" y="44057"/>
                      <a:pt x="11018" y="44111"/>
                    </a:cubicBezTo>
                    <a:cubicBezTo>
                      <a:pt x="11107" y="44756"/>
                      <a:pt x="11268" y="45615"/>
                      <a:pt x="11841" y="45990"/>
                    </a:cubicBezTo>
                    <a:cubicBezTo>
                      <a:pt x="11662" y="47977"/>
                      <a:pt x="11304" y="49945"/>
                      <a:pt x="10785" y="51860"/>
                    </a:cubicBezTo>
                    <a:cubicBezTo>
                      <a:pt x="10774" y="51903"/>
                      <a:pt x="10809" y="51927"/>
                      <a:pt x="10847" y="51927"/>
                    </a:cubicBezTo>
                    <a:cubicBezTo>
                      <a:pt x="10871" y="51927"/>
                      <a:pt x="10896" y="51917"/>
                      <a:pt x="10910" y="51896"/>
                    </a:cubicBezTo>
                    <a:cubicBezTo>
                      <a:pt x="11465" y="50482"/>
                      <a:pt x="11859" y="49015"/>
                      <a:pt x="12056" y="47512"/>
                    </a:cubicBezTo>
                    <a:cubicBezTo>
                      <a:pt x="12682" y="47010"/>
                      <a:pt x="13272" y="46044"/>
                      <a:pt x="13165" y="45275"/>
                    </a:cubicBezTo>
                    <a:cubicBezTo>
                      <a:pt x="13165" y="45233"/>
                      <a:pt x="13133" y="45191"/>
                      <a:pt x="13093" y="45191"/>
                    </a:cubicBezTo>
                    <a:cubicBezTo>
                      <a:pt x="13082" y="45191"/>
                      <a:pt x="13070" y="45195"/>
                      <a:pt x="13058" y="45203"/>
                    </a:cubicBezTo>
                    <a:cubicBezTo>
                      <a:pt x="12575" y="45543"/>
                      <a:pt x="12413" y="46062"/>
                      <a:pt x="12181" y="46545"/>
                    </a:cubicBezTo>
                    <a:cubicBezTo>
                      <a:pt x="12306" y="45257"/>
                      <a:pt x="12342" y="43950"/>
                      <a:pt x="12288" y="42644"/>
                    </a:cubicBezTo>
                    <a:cubicBezTo>
                      <a:pt x="12736" y="42143"/>
                      <a:pt x="12879" y="41391"/>
                      <a:pt x="13004" y="40747"/>
                    </a:cubicBezTo>
                    <a:cubicBezTo>
                      <a:pt x="13004" y="40704"/>
                      <a:pt x="12969" y="40648"/>
                      <a:pt x="12917" y="40648"/>
                    </a:cubicBezTo>
                    <a:cubicBezTo>
                      <a:pt x="12905" y="40648"/>
                      <a:pt x="12892" y="40651"/>
                      <a:pt x="12879" y="40658"/>
                    </a:cubicBezTo>
                    <a:cubicBezTo>
                      <a:pt x="12610" y="40962"/>
                      <a:pt x="12396" y="41302"/>
                      <a:pt x="12234" y="41678"/>
                    </a:cubicBezTo>
                    <a:cubicBezTo>
                      <a:pt x="12234" y="41588"/>
                      <a:pt x="12234" y="41481"/>
                      <a:pt x="12217" y="41391"/>
                    </a:cubicBezTo>
                    <a:cubicBezTo>
                      <a:pt x="12324" y="40175"/>
                      <a:pt x="12467" y="38958"/>
                      <a:pt x="12646" y="37759"/>
                    </a:cubicBezTo>
                    <a:cubicBezTo>
                      <a:pt x="13505" y="36810"/>
                      <a:pt x="14203" y="35701"/>
                      <a:pt x="14937" y="34645"/>
                    </a:cubicBezTo>
                    <a:cubicBezTo>
                      <a:pt x="16010" y="33124"/>
                      <a:pt x="17030" y="31639"/>
                      <a:pt x="17818" y="29956"/>
                    </a:cubicBezTo>
                    <a:cubicBezTo>
                      <a:pt x="17850" y="29892"/>
                      <a:pt x="17796" y="29828"/>
                      <a:pt x="17733" y="29828"/>
                    </a:cubicBezTo>
                    <a:cubicBezTo>
                      <a:pt x="17726" y="29828"/>
                      <a:pt x="17718" y="29829"/>
                      <a:pt x="17710" y="29831"/>
                    </a:cubicBezTo>
                    <a:cubicBezTo>
                      <a:pt x="15599" y="30457"/>
                      <a:pt x="14113" y="32211"/>
                      <a:pt x="13255" y="34233"/>
                    </a:cubicBezTo>
                    <a:cubicBezTo>
                      <a:pt x="13433" y="33339"/>
                      <a:pt x="13630" y="32462"/>
                      <a:pt x="13845" y="31567"/>
                    </a:cubicBezTo>
                    <a:lnTo>
                      <a:pt x="13845" y="31603"/>
                    </a:lnTo>
                    <a:cubicBezTo>
                      <a:pt x="13845" y="31612"/>
                      <a:pt x="13858" y="31616"/>
                      <a:pt x="13874" y="31616"/>
                    </a:cubicBezTo>
                    <a:cubicBezTo>
                      <a:pt x="13890" y="31616"/>
                      <a:pt x="13908" y="31612"/>
                      <a:pt x="13917" y="31603"/>
                    </a:cubicBezTo>
                    <a:cubicBezTo>
                      <a:pt x="13952" y="31424"/>
                      <a:pt x="13970" y="31245"/>
                      <a:pt x="13952" y="31066"/>
                    </a:cubicBezTo>
                    <a:cubicBezTo>
                      <a:pt x="14078" y="30547"/>
                      <a:pt x="14221" y="30046"/>
                      <a:pt x="14346" y="29527"/>
                    </a:cubicBezTo>
                    <a:cubicBezTo>
                      <a:pt x="14811" y="29294"/>
                      <a:pt x="15187" y="28919"/>
                      <a:pt x="15420" y="28453"/>
                    </a:cubicBezTo>
                    <a:cubicBezTo>
                      <a:pt x="15452" y="28405"/>
                      <a:pt x="15412" y="28343"/>
                      <a:pt x="15353" y="28343"/>
                    </a:cubicBezTo>
                    <a:cubicBezTo>
                      <a:pt x="15345" y="28343"/>
                      <a:pt x="15338" y="28344"/>
                      <a:pt x="15330" y="28346"/>
                    </a:cubicBezTo>
                    <a:cubicBezTo>
                      <a:pt x="15026" y="28417"/>
                      <a:pt x="14740" y="28596"/>
                      <a:pt x="14543" y="28829"/>
                    </a:cubicBezTo>
                    <a:cubicBezTo>
                      <a:pt x="14650" y="28471"/>
                      <a:pt x="14740" y="28113"/>
                      <a:pt x="14847" y="27755"/>
                    </a:cubicBezTo>
                    <a:cubicBezTo>
                      <a:pt x="15098" y="27576"/>
                      <a:pt x="15330" y="27397"/>
                      <a:pt x="15563" y="27183"/>
                    </a:cubicBezTo>
                    <a:lnTo>
                      <a:pt x="15563" y="27183"/>
                    </a:lnTo>
                    <a:cubicBezTo>
                      <a:pt x="15545" y="27218"/>
                      <a:pt x="15509" y="27254"/>
                      <a:pt x="15491" y="27290"/>
                    </a:cubicBezTo>
                    <a:cubicBezTo>
                      <a:pt x="15477" y="27319"/>
                      <a:pt x="15498" y="27349"/>
                      <a:pt x="15526" y="27349"/>
                    </a:cubicBezTo>
                    <a:cubicBezTo>
                      <a:pt x="15532" y="27349"/>
                      <a:pt x="15539" y="27347"/>
                      <a:pt x="15545" y="27344"/>
                    </a:cubicBezTo>
                    <a:cubicBezTo>
                      <a:pt x="15617" y="27290"/>
                      <a:pt x="15688" y="27236"/>
                      <a:pt x="15742" y="27165"/>
                    </a:cubicBezTo>
                    <a:cubicBezTo>
                      <a:pt x="15763" y="27166"/>
                      <a:pt x="15784" y="27166"/>
                      <a:pt x="15805" y="27166"/>
                    </a:cubicBezTo>
                    <a:cubicBezTo>
                      <a:pt x="16491" y="27166"/>
                      <a:pt x="17312" y="26617"/>
                      <a:pt x="17746" y="26270"/>
                    </a:cubicBezTo>
                    <a:cubicBezTo>
                      <a:pt x="17800" y="26216"/>
                      <a:pt x="17764" y="26145"/>
                      <a:pt x="17693" y="26145"/>
                    </a:cubicBezTo>
                    <a:cubicBezTo>
                      <a:pt x="17245" y="26163"/>
                      <a:pt x="16816" y="26270"/>
                      <a:pt x="16386" y="26431"/>
                    </a:cubicBezTo>
                    <a:cubicBezTo>
                      <a:pt x="16923" y="26002"/>
                      <a:pt x="17370" y="25483"/>
                      <a:pt x="17710" y="24892"/>
                    </a:cubicBezTo>
                    <a:cubicBezTo>
                      <a:pt x="17728" y="24856"/>
                      <a:pt x="17710" y="24803"/>
                      <a:pt x="17657" y="24803"/>
                    </a:cubicBezTo>
                    <a:cubicBezTo>
                      <a:pt x="17639" y="24802"/>
                      <a:pt x="17621" y="24802"/>
                      <a:pt x="17603" y="24802"/>
                    </a:cubicBezTo>
                    <a:cubicBezTo>
                      <a:pt x="17050" y="24802"/>
                      <a:pt x="16536" y="25067"/>
                      <a:pt x="16189" y="25483"/>
                    </a:cubicBezTo>
                    <a:cubicBezTo>
                      <a:pt x="16386" y="24910"/>
                      <a:pt x="16332" y="24302"/>
                      <a:pt x="16064" y="23765"/>
                    </a:cubicBezTo>
                    <a:cubicBezTo>
                      <a:pt x="16053" y="23743"/>
                      <a:pt x="16021" y="23727"/>
                      <a:pt x="15995" y="23727"/>
                    </a:cubicBezTo>
                    <a:cubicBezTo>
                      <a:pt x="15978" y="23727"/>
                      <a:pt x="15964" y="23733"/>
                      <a:pt x="15957" y="23747"/>
                    </a:cubicBezTo>
                    <a:cubicBezTo>
                      <a:pt x="15581" y="24105"/>
                      <a:pt x="15295" y="24552"/>
                      <a:pt x="15151" y="25053"/>
                    </a:cubicBezTo>
                    <a:cubicBezTo>
                      <a:pt x="15080" y="24785"/>
                      <a:pt x="14972" y="24534"/>
                      <a:pt x="14811" y="24319"/>
                    </a:cubicBezTo>
                    <a:cubicBezTo>
                      <a:pt x="14716" y="24197"/>
                      <a:pt x="14308" y="23813"/>
                      <a:pt x="14040" y="23813"/>
                    </a:cubicBezTo>
                    <a:cubicBezTo>
                      <a:pt x="13957" y="23813"/>
                      <a:pt x="13887" y="23850"/>
                      <a:pt x="13845" y="23944"/>
                    </a:cubicBezTo>
                    <a:cubicBezTo>
                      <a:pt x="13595" y="24463"/>
                      <a:pt x="13791" y="25089"/>
                      <a:pt x="13970" y="25608"/>
                    </a:cubicBezTo>
                    <a:cubicBezTo>
                      <a:pt x="13762" y="25413"/>
                      <a:pt x="13488" y="25316"/>
                      <a:pt x="13208" y="25316"/>
                    </a:cubicBezTo>
                    <a:cubicBezTo>
                      <a:pt x="13128" y="25316"/>
                      <a:pt x="13048" y="25324"/>
                      <a:pt x="12968" y="25339"/>
                    </a:cubicBezTo>
                    <a:cubicBezTo>
                      <a:pt x="12932" y="25339"/>
                      <a:pt x="12915" y="25375"/>
                      <a:pt x="12915" y="25411"/>
                    </a:cubicBezTo>
                    <a:cubicBezTo>
                      <a:pt x="12915" y="26234"/>
                      <a:pt x="13720" y="27129"/>
                      <a:pt x="14579" y="27147"/>
                    </a:cubicBezTo>
                    <a:cubicBezTo>
                      <a:pt x="14615" y="27308"/>
                      <a:pt x="14668" y="27469"/>
                      <a:pt x="14740" y="27612"/>
                    </a:cubicBezTo>
                    <a:cubicBezTo>
                      <a:pt x="14740" y="27630"/>
                      <a:pt x="14740" y="27630"/>
                      <a:pt x="14758" y="27648"/>
                    </a:cubicBezTo>
                    <a:cubicBezTo>
                      <a:pt x="14758" y="27648"/>
                      <a:pt x="14758" y="27648"/>
                      <a:pt x="14758" y="27666"/>
                    </a:cubicBezTo>
                    <a:cubicBezTo>
                      <a:pt x="14758" y="27684"/>
                      <a:pt x="14758" y="27684"/>
                      <a:pt x="14758" y="27702"/>
                    </a:cubicBezTo>
                    <a:cubicBezTo>
                      <a:pt x="14597" y="28203"/>
                      <a:pt x="14436" y="28686"/>
                      <a:pt x="14292" y="29187"/>
                    </a:cubicBezTo>
                    <a:cubicBezTo>
                      <a:pt x="14292" y="29187"/>
                      <a:pt x="14292" y="29205"/>
                      <a:pt x="14292" y="29223"/>
                    </a:cubicBezTo>
                    <a:lnTo>
                      <a:pt x="14239" y="29402"/>
                    </a:lnTo>
                    <a:cubicBezTo>
                      <a:pt x="14167" y="29455"/>
                      <a:pt x="14113" y="29509"/>
                      <a:pt x="14042" y="29563"/>
                    </a:cubicBezTo>
                    <a:cubicBezTo>
                      <a:pt x="13980" y="29594"/>
                      <a:pt x="14025" y="29638"/>
                      <a:pt x="14073" y="29638"/>
                    </a:cubicBezTo>
                    <a:cubicBezTo>
                      <a:pt x="14081" y="29638"/>
                      <a:pt x="14088" y="29637"/>
                      <a:pt x="14096" y="29634"/>
                    </a:cubicBezTo>
                    <a:cubicBezTo>
                      <a:pt x="14131" y="29634"/>
                      <a:pt x="14149" y="29616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89"/>
                      <a:pt x="13917" y="30475"/>
                    </a:cubicBezTo>
                    <a:cubicBezTo>
                      <a:pt x="13845" y="30189"/>
                      <a:pt x="13720" y="29903"/>
                      <a:pt x="13523" y="29670"/>
                    </a:cubicBezTo>
                    <a:cubicBezTo>
                      <a:pt x="13510" y="29657"/>
                      <a:pt x="13495" y="29651"/>
                      <a:pt x="13481" y="29651"/>
                    </a:cubicBezTo>
                    <a:cubicBezTo>
                      <a:pt x="13454" y="29651"/>
                      <a:pt x="13427" y="29671"/>
                      <a:pt x="13416" y="29706"/>
                    </a:cubicBezTo>
                    <a:cubicBezTo>
                      <a:pt x="13326" y="30153"/>
                      <a:pt x="13505" y="30708"/>
                      <a:pt x="13738" y="31138"/>
                    </a:cubicBezTo>
                    <a:cubicBezTo>
                      <a:pt x="13577" y="31692"/>
                      <a:pt x="13433" y="32247"/>
                      <a:pt x="13290" y="32802"/>
                    </a:cubicBezTo>
                    <a:cubicBezTo>
                      <a:pt x="13290" y="32390"/>
                      <a:pt x="13165" y="32014"/>
                      <a:pt x="12950" y="31674"/>
                    </a:cubicBezTo>
                    <a:cubicBezTo>
                      <a:pt x="12931" y="31655"/>
                      <a:pt x="12906" y="31640"/>
                      <a:pt x="12881" y="31640"/>
                    </a:cubicBezTo>
                    <a:cubicBezTo>
                      <a:pt x="12861" y="31640"/>
                      <a:pt x="12841" y="31650"/>
                      <a:pt x="12825" y="31674"/>
                    </a:cubicBezTo>
                    <a:cubicBezTo>
                      <a:pt x="12610" y="32140"/>
                      <a:pt x="12825" y="32855"/>
                      <a:pt x="13165" y="33267"/>
                    </a:cubicBezTo>
                    <a:lnTo>
                      <a:pt x="13165" y="33303"/>
                    </a:lnTo>
                    <a:cubicBezTo>
                      <a:pt x="12825" y="34717"/>
                      <a:pt x="12539" y="36130"/>
                      <a:pt x="12342" y="37580"/>
                    </a:cubicBezTo>
                    <a:cubicBezTo>
                      <a:pt x="12217" y="37848"/>
                      <a:pt x="12091" y="38099"/>
                      <a:pt x="11948" y="38367"/>
                    </a:cubicBezTo>
                    <a:cubicBezTo>
                      <a:pt x="11935" y="38406"/>
                      <a:pt x="11969" y="38435"/>
                      <a:pt x="12002" y="38435"/>
                    </a:cubicBezTo>
                    <a:cubicBezTo>
                      <a:pt x="12015" y="38435"/>
                      <a:pt x="12028" y="38431"/>
                      <a:pt x="12038" y="38421"/>
                    </a:cubicBezTo>
                    <a:cubicBezTo>
                      <a:pt x="12073" y="38367"/>
                      <a:pt x="12109" y="38313"/>
                      <a:pt x="12127" y="38260"/>
                    </a:cubicBezTo>
                    <a:cubicBezTo>
                      <a:pt x="12136" y="38269"/>
                      <a:pt x="12149" y="38273"/>
                      <a:pt x="12165" y="38273"/>
                    </a:cubicBezTo>
                    <a:cubicBezTo>
                      <a:pt x="12181" y="38273"/>
                      <a:pt x="12199" y="38269"/>
                      <a:pt x="12217" y="38260"/>
                    </a:cubicBezTo>
                    <a:lnTo>
                      <a:pt x="12252" y="38224"/>
                    </a:lnTo>
                    <a:lnTo>
                      <a:pt x="12252" y="38224"/>
                    </a:lnTo>
                    <a:cubicBezTo>
                      <a:pt x="12181" y="38725"/>
                      <a:pt x="12127" y="39226"/>
                      <a:pt x="12091" y="39727"/>
                    </a:cubicBezTo>
                    <a:cubicBezTo>
                      <a:pt x="11894" y="37920"/>
                      <a:pt x="11608" y="36112"/>
                      <a:pt x="11322" y="34323"/>
                    </a:cubicBezTo>
                    <a:cubicBezTo>
                      <a:pt x="11322" y="34323"/>
                      <a:pt x="11340" y="34305"/>
                      <a:pt x="11340" y="34305"/>
                    </a:cubicBezTo>
                    <a:cubicBezTo>
                      <a:pt x="11716" y="33768"/>
                      <a:pt x="11966" y="32963"/>
                      <a:pt x="11733" y="32354"/>
                    </a:cubicBezTo>
                    <a:cubicBezTo>
                      <a:pt x="11722" y="32319"/>
                      <a:pt x="11687" y="32292"/>
                      <a:pt x="11650" y="32292"/>
                    </a:cubicBezTo>
                    <a:cubicBezTo>
                      <a:pt x="11630" y="32292"/>
                      <a:pt x="11609" y="32300"/>
                      <a:pt x="11590" y="32319"/>
                    </a:cubicBezTo>
                    <a:cubicBezTo>
                      <a:pt x="11376" y="32605"/>
                      <a:pt x="11232" y="32927"/>
                      <a:pt x="11143" y="33267"/>
                    </a:cubicBezTo>
                    <a:cubicBezTo>
                      <a:pt x="10946" y="31979"/>
                      <a:pt x="10731" y="30690"/>
                      <a:pt x="10570" y="29455"/>
                    </a:cubicBezTo>
                    <a:lnTo>
                      <a:pt x="10284" y="27380"/>
                    </a:lnTo>
                    <a:cubicBezTo>
                      <a:pt x="10624" y="26968"/>
                      <a:pt x="10785" y="26449"/>
                      <a:pt x="10767" y="25912"/>
                    </a:cubicBezTo>
                    <a:cubicBezTo>
                      <a:pt x="10767" y="25864"/>
                      <a:pt x="10727" y="25825"/>
                      <a:pt x="10685" y="25825"/>
                    </a:cubicBezTo>
                    <a:cubicBezTo>
                      <a:pt x="10664" y="25825"/>
                      <a:pt x="10642" y="25835"/>
                      <a:pt x="10624" y="25858"/>
                    </a:cubicBezTo>
                    <a:cubicBezTo>
                      <a:pt x="10427" y="26073"/>
                      <a:pt x="10284" y="26342"/>
                      <a:pt x="10177" y="26628"/>
                    </a:cubicBezTo>
                    <a:cubicBezTo>
                      <a:pt x="10069" y="25769"/>
                      <a:pt x="9962" y="24892"/>
                      <a:pt x="9854" y="24033"/>
                    </a:cubicBezTo>
                    <a:cubicBezTo>
                      <a:pt x="10159" y="23425"/>
                      <a:pt x="10517" y="22852"/>
                      <a:pt x="10928" y="22315"/>
                    </a:cubicBezTo>
                    <a:lnTo>
                      <a:pt x="10982" y="22315"/>
                    </a:lnTo>
                    <a:cubicBezTo>
                      <a:pt x="11154" y="22201"/>
                      <a:pt x="11360" y="22143"/>
                      <a:pt x="11573" y="22143"/>
                    </a:cubicBezTo>
                    <a:cubicBezTo>
                      <a:pt x="11626" y="22143"/>
                      <a:pt x="11680" y="22147"/>
                      <a:pt x="11733" y="22154"/>
                    </a:cubicBezTo>
                    <a:cubicBezTo>
                      <a:pt x="11644" y="22262"/>
                      <a:pt x="11554" y="22369"/>
                      <a:pt x="11429" y="22440"/>
                    </a:cubicBezTo>
                    <a:cubicBezTo>
                      <a:pt x="11274" y="22503"/>
                      <a:pt x="11105" y="22551"/>
                      <a:pt x="10934" y="22551"/>
                    </a:cubicBezTo>
                    <a:cubicBezTo>
                      <a:pt x="10908" y="22551"/>
                      <a:pt x="10882" y="22550"/>
                      <a:pt x="10857" y="22548"/>
                    </a:cubicBezTo>
                    <a:cubicBezTo>
                      <a:pt x="10803" y="22548"/>
                      <a:pt x="10767" y="22637"/>
                      <a:pt x="10839" y="22655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6"/>
                      <a:pt x="11948" y="22136"/>
                    </a:cubicBezTo>
                    <a:cubicBezTo>
                      <a:pt x="11966" y="22100"/>
                      <a:pt x="11948" y="22047"/>
                      <a:pt x="11912" y="22029"/>
                    </a:cubicBezTo>
                    <a:cubicBezTo>
                      <a:pt x="11826" y="22013"/>
                      <a:pt x="11739" y="22005"/>
                      <a:pt x="11652" y="22005"/>
                    </a:cubicBezTo>
                    <a:cubicBezTo>
                      <a:pt x="11448" y="22005"/>
                      <a:pt x="11247" y="22049"/>
                      <a:pt x="11071" y="22136"/>
                    </a:cubicBezTo>
                    <a:cubicBezTo>
                      <a:pt x="11376" y="21725"/>
                      <a:pt x="11698" y="21349"/>
                      <a:pt x="12056" y="20973"/>
                    </a:cubicBezTo>
                    <a:cubicBezTo>
                      <a:pt x="12252" y="20776"/>
                      <a:pt x="12467" y="20561"/>
                      <a:pt x="12682" y="20365"/>
                    </a:cubicBezTo>
                    <a:cubicBezTo>
                      <a:pt x="13147" y="20132"/>
                      <a:pt x="13612" y="19935"/>
                      <a:pt x="14113" y="19756"/>
                    </a:cubicBezTo>
                    <a:cubicBezTo>
                      <a:pt x="15205" y="19309"/>
                      <a:pt x="16368" y="19023"/>
                      <a:pt x="17549" y="18897"/>
                    </a:cubicBezTo>
                    <a:cubicBezTo>
                      <a:pt x="17603" y="18897"/>
                      <a:pt x="17603" y="18808"/>
                      <a:pt x="17549" y="18808"/>
                    </a:cubicBezTo>
                    <a:cubicBezTo>
                      <a:pt x="17504" y="18807"/>
                      <a:pt x="17458" y="18806"/>
                      <a:pt x="17412" y="18806"/>
                    </a:cubicBezTo>
                    <a:cubicBezTo>
                      <a:pt x="16159" y="18806"/>
                      <a:pt x="15002" y="19272"/>
                      <a:pt x="13845" y="19738"/>
                    </a:cubicBezTo>
                    <a:cubicBezTo>
                      <a:pt x="13615" y="19825"/>
                      <a:pt x="13361" y="19911"/>
                      <a:pt x="13121" y="20016"/>
                    </a:cubicBezTo>
                    <a:lnTo>
                      <a:pt x="13121" y="20016"/>
                    </a:lnTo>
                    <a:cubicBezTo>
                      <a:pt x="13731" y="19720"/>
                      <a:pt x="14276" y="19332"/>
                      <a:pt x="14865" y="19005"/>
                    </a:cubicBezTo>
                    <a:cubicBezTo>
                      <a:pt x="15635" y="18575"/>
                      <a:pt x="16511" y="18521"/>
                      <a:pt x="17370" y="18521"/>
                    </a:cubicBezTo>
                    <a:cubicBezTo>
                      <a:pt x="17472" y="18521"/>
                      <a:pt x="17660" y="18517"/>
                      <a:pt x="17877" y="18517"/>
                    </a:cubicBezTo>
                    <a:cubicBezTo>
                      <a:pt x="18618" y="18517"/>
                      <a:pt x="19706" y="18570"/>
                      <a:pt x="18945" y="19040"/>
                    </a:cubicBezTo>
                    <a:cubicBezTo>
                      <a:pt x="17657" y="19828"/>
                      <a:pt x="16529" y="20060"/>
                      <a:pt x="15044" y="20096"/>
                    </a:cubicBezTo>
                    <a:cubicBezTo>
                      <a:pt x="14078" y="20114"/>
                      <a:pt x="13201" y="20239"/>
                      <a:pt x="12342" y="20740"/>
                    </a:cubicBezTo>
                    <a:cubicBezTo>
                      <a:pt x="12310" y="20756"/>
                      <a:pt x="12335" y="20815"/>
                      <a:pt x="12366" y="20815"/>
                    </a:cubicBezTo>
                    <a:cubicBezTo>
                      <a:pt x="12370" y="20815"/>
                      <a:pt x="12374" y="20814"/>
                      <a:pt x="12378" y="20812"/>
                    </a:cubicBezTo>
                    <a:cubicBezTo>
                      <a:pt x="13809" y="20257"/>
                      <a:pt x="15187" y="20293"/>
                      <a:pt x="16673" y="20168"/>
                    </a:cubicBezTo>
                    <a:cubicBezTo>
                      <a:pt x="17800" y="20078"/>
                      <a:pt x="18784" y="19291"/>
                      <a:pt x="19733" y="18772"/>
                    </a:cubicBezTo>
                    <a:cubicBezTo>
                      <a:pt x="19786" y="18736"/>
                      <a:pt x="19786" y="18647"/>
                      <a:pt x="19715" y="18611"/>
                    </a:cubicBezTo>
                    <a:cubicBezTo>
                      <a:pt x="18884" y="18480"/>
                      <a:pt x="18070" y="18366"/>
                      <a:pt x="17245" y="18366"/>
                    </a:cubicBezTo>
                    <a:cubicBezTo>
                      <a:pt x="16825" y="18366"/>
                      <a:pt x="16403" y="18395"/>
                      <a:pt x="15975" y="18468"/>
                    </a:cubicBezTo>
                    <a:cubicBezTo>
                      <a:pt x="15008" y="18629"/>
                      <a:pt x="14185" y="19255"/>
                      <a:pt x="13344" y="19774"/>
                    </a:cubicBezTo>
                    <a:cubicBezTo>
                      <a:pt x="13881" y="19291"/>
                      <a:pt x="14418" y="18808"/>
                      <a:pt x="14955" y="18307"/>
                    </a:cubicBezTo>
                    <a:cubicBezTo>
                      <a:pt x="15474" y="17824"/>
                      <a:pt x="15975" y="17358"/>
                      <a:pt x="16529" y="16929"/>
                    </a:cubicBezTo>
                    <a:cubicBezTo>
                      <a:pt x="16744" y="17036"/>
                      <a:pt x="16995" y="17072"/>
                      <a:pt x="17245" y="17072"/>
                    </a:cubicBezTo>
                    <a:cubicBezTo>
                      <a:pt x="17370" y="17054"/>
                      <a:pt x="17603" y="16929"/>
                      <a:pt x="17585" y="16750"/>
                    </a:cubicBezTo>
                    <a:cubicBezTo>
                      <a:pt x="17549" y="16589"/>
                      <a:pt x="17353" y="16553"/>
                      <a:pt x="17245" y="16517"/>
                    </a:cubicBezTo>
                    <a:lnTo>
                      <a:pt x="17138" y="16481"/>
                    </a:lnTo>
                    <a:cubicBezTo>
                      <a:pt x="17460" y="16267"/>
                      <a:pt x="17782" y="16034"/>
                      <a:pt x="18122" y="15855"/>
                    </a:cubicBezTo>
                    <a:cubicBezTo>
                      <a:pt x="18140" y="15873"/>
                      <a:pt x="18176" y="15891"/>
                      <a:pt x="18194" y="15891"/>
                    </a:cubicBezTo>
                    <a:lnTo>
                      <a:pt x="18283" y="15891"/>
                    </a:lnTo>
                    <a:cubicBezTo>
                      <a:pt x="18373" y="15945"/>
                      <a:pt x="18462" y="15998"/>
                      <a:pt x="18569" y="16034"/>
                    </a:cubicBezTo>
                    <a:cubicBezTo>
                      <a:pt x="18587" y="16034"/>
                      <a:pt x="18623" y="16034"/>
                      <a:pt x="18623" y="16016"/>
                    </a:cubicBezTo>
                    <a:lnTo>
                      <a:pt x="18713" y="16016"/>
                    </a:lnTo>
                    <a:cubicBezTo>
                      <a:pt x="19249" y="16947"/>
                      <a:pt x="20055" y="17824"/>
                      <a:pt x="21200" y="17841"/>
                    </a:cubicBezTo>
                    <a:cubicBezTo>
                      <a:pt x="21272" y="17841"/>
                      <a:pt x="21307" y="17770"/>
                      <a:pt x="21272" y="17716"/>
                    </a:cubicBezTo>
                    <a:cubicBezTo>
                      <a:pt x="21111" y="17287"/>
                      <a:pt x="20860" y="16911"/>
                      <a:pt x="20520" y="16607"/>
                    </a:cubicBezTo>
                    <a:lnTo>
                      <a:pt x="20520" y="16607"/>
                    </a:lnTo>
                    <a:cubicBezTo>
                      <a:pt x="20550" y="16608"/>
                      <a:pt x="20580" y="16608"/>
                      <a:pt x="20611" y="16608"/>
                    </a:cubicBezTo>
                    <a:cubicBezTo>
                      <a:pt x="21063" y="16608"/>
                      <a:pt x="21511" y="16483"/>
                      <a:pt x="21880" y="16231"/>
                    </a:cubicBezTo>
                    <a:cubicBezTo>
                      <a:pt x="21916" y="16213"/>
                      <a:pt x="21916" y="16177"/>
                      <a:pt x="21880" y="16159"/>
                    </a:cubicBezTo>
                    <a:lnTo>
                      <a:pt x="21898" y="16159"/>
                    </a:lnTo>
                    <a:cubicBezTo>
                      <a:pt x="21644" y="15634"/>
                      <a:pt x="21005" y="15478"/>
                      <a:pt x="20360" y="15478"/>
                    </a:cubicBezTo>
                    <a:cubicBezTo>
                      <a:pt x="20324" y="15478"/>
                      <a:pt x="20288" y="15478"/>
                      <a:pt x="20252" y="15479"/>
                    </a:cubicBezTo>
                    <a:lnTo>
                      <a:pt x="20502" y="15372"/>
                    </a:lnTo>
                    <a:cubicBezTo>
                      <a:pt x="20860" y="15229"/>
                      <a:pt x="21594" y="14960"/>
                      <a:pt x="21629" y="14477"/>
                    </a:cubicBezTo>
                    <a:cubicBezTo>
                      <a:pt x="21649" y="14162"/>
                      <a:pt x="21365" y="14074"/>
                      <a:pt x="21061" y="14074"/>
                    </a:cubicBezTo>
                    <a:cubicBezTo>
                      <a:pt x="20813" y="14074"/>
                      <a:pt x="20551" y="14133"/>
                      <a:pt x="20430" y="14173"/>
                    </a:cubicBezTo>
                    <a:cubicBezTo>
                      <a:pt x="20287" y="14227"/>
                      <a:pt x="20162" y="14280"/>
                      <a:pt x="20019" y="14352"/>
                    </a:cubicBezTo>
                    <a:cubicBezTo>
                      <a:pt x="20377" y="13958"/>
                      <a:pt x="20609" y="13493"/>
                      <a:pt x="20717" y="12992"/>
                    </a:cubicBezTo>
                    <a:cubicBezTo>
                      <a:pt x="20735" y="12956"/>
                      <a:pt x="20699" y="12902"/>
                      <a:pt x="20645" y="12902"/>
                    </a:cubicBezTo>
                    <a:cubicBezTo>
                      <a:pt x="20001" y="12902"/>
                      <a:pt x="19589" y="13314"/>
                      <a:pt x="19285" y="13833"/>
                    </a:cubicBezTo>
                    <a:cubicBezTo>
                      <a:pt x="19393" y="13189"/>
                      <a:pt x="19160" y="12527"/>
                      <a:pt x="18677" y="11882"/>
                    </a:cubicBezTo>
                    <a:cubicBezTo>
                      <a:pt x="18667" y="11863"/>
                      <a:pt x="18641" y="11848"/>
                      <a:pt x="18614" y="11848"/>
                    </a:cubicBezTo>
                    <a:cubicBezTo>
                      <a:pt x="18591" y="11848"/>
                      <a:pt x="18568" y="11858"/>
                      <a:pt x="18551" y="11882"/>
                    </a:cubicBezTo>
                    <a:cubicBezTo>
                      <a:pt x="18337" y="12366"/>
                      <a:pt x="18229" y="12867"/>
                      <a:pt x="18194" y="13386"/>
                    </a:cubicBezTo>
                    <a:cubicBezTo>
                      <a:pt x="18122" y="13260"/>
                      <a:pt x="18050" y="13135"/>
                      <a:pt x="17979" y="13010"/>
                    </a:cubicBezTo>
                    <a:cubicBezTo>
                      <a:pt x="17961" y="12992"/>
                      <a:pt x="17943" y="12974"/>
                      <a:pt x="17907" y="12974"/>
                    </a:cubicBezTo>
                    <a:cubicBezTo>
                      <a:pt x="17889" y="12956"/>
                      <a:pt x="17871" y="12956"/>
                      <a:pt x="17854" y="12956"/>
                    </a:cubicBezTo>
                    <a:lnTo>
                      <a:pt x="17818" y="12956"/>
                    </a:lnTo>
                    <a:cubicBezTo>
                      <a:pt x="17782" y="12956"/>
                      <a:pt x="17764" y="12974"/>
                      <a:pt x="17746" y="13010"/>
                    </a:cubicBezTo>
                    <a:cubicBezTo>
                      <a:pt x="17478" y="13833"/>
                      <a:pt x="17406" y="14996"/>
                      <a:pt x="18104" y="15622"/>
                    </a:cubicBezTo>
                    <a:cubicBezTo>
                      <a:pt x="18086" y="15640"/>
                      <a:pt x="18086" y="15676"/>
                      <a:pt x="18104" y="15712"/>
                    </a:cubicBezTo>
                    <a:cubicBezTo>
                      <a:pt x="17657" y="15927"/>
                      <a:pt x="17209" y="16177"/>
                      <a:pt x="16798" y="16446"/>
                    </a:cubicBezTo>
                    <a:cubicBezTo>
                      <a:pt x="16762" y="16464"/>
                      <a:pt x="16726" y="16464"/>
                      <a:pt x="16690" y="16499"/>
                    </a:cubicBezTo>
                    <a:cubicBezTo>
                      <a:pt x="16655" y="16499"/>
                      <a:pt x="16655" y="16535"/>
                      <a:pt x="16655" y="16553"/>
                    </a:cubicBezTo>
                    <a:cubicBezTo>
                      <a:pt x="16315" y="16786"/>
                      <a:pt x="15992" y="17036"/>
                      <a:pt x="15652" y="17305"/>
                    </a:cubicBezTo>
                    <a:cubicBezTo>
                      <a:pt x="15867" y="16982"/>
                      <a:pt x="15975" y="16571"/>
                      <a:pt x="15796" y="16249"/>
                    </a:cubicBezTo>
                    <a:cubicBezTo>
                      <a:pt x="15785" y="16228"/>
                      <a:pt x="15762" y="16219"/>
                      <a:pt x="15738" y="16219"/>
                    </a:cubicBezTo>
                    <a:cubicBezTo>
                      <a:pt x="15721" y="16219"/>
                      <a:pt x="15703" y="16223"/>
                      <a:pt x="15688" y="16231"/>
                    </a:cubicBezTo>
                    <a:cubicBezTo>
                      <a:pt x="15384" y="16553"/>
                      <a:pt x="15259" y="17000"/>
                      <a:pt x="15366" y="17430"/>
                    </a:cubicBezTo>
                    <a:cubicBezTo>
                      <a:pt x="15348" y="17466"/>
                      <a:pt x="15312" y="17519"/>
                      <a:pt x="15295" y="17573"/>
                    </a:cubicBezTo>
                    <a:cubicBezTo>
                      <a:pt x="15295" y="17591"/>
                      <a:pt x="15295" y="17609"/>
                      <a:pt x="15295" y="17609"/>
                    </a:cubicBezTo>
                    <a:cubicBezTo>
                      <a:pt x="14346" y="18432"/>
                      <a:pt x="13451" y="19327"/>
                      <a:pt x="12592" y="20150"/>
                    </a:cubicBezTo>
                    <a:lnTo>
                      <a:pt x="12539" y="20186"/>
                    </a:lnTo>
                    <a:cubicBezTo>
                      <a:pt x="12521" y="20186"/>
                      <a:pt x="12521" y="20204"/>
                      <a:pt x="12521" y="20221"/>
                    </a:cubicBezTo>
                    <a:lnTo>
                      <a:pt x="12217" y="20526"/>
                    </a:lnTo>
                    <a:cubicBezTo>
                      <a:pt x="12073" y="20633"/>
                      <a:pt x="11948" y="20758"/>
                      <a:pt x="11841" y="20884"/>
                    </a:cubicBezTo>
                    <a:cubicBezTo>
                      <a:pt x="11769" y="20973"/>
                      <a:pt x="11680" y="21045"/>
                      <a:pt x="11590" y="21134"/>
                    </a:cubicBezTo>
                    <a:cubicBezTo>
                      <a:pt x="12020" y="20329"/>
                      <a:pt x="12324" y="19470"/>
                      <a:pt x="12539" y="18593"/>
                    </a:cubicBezTo>
                    <a:cubicBezTo>
                      <a:pt x="12664" y="18128"/>
                      <a:pt x="12807" y="17627"/>
                      <a:pt x="12932" y="17126"/>
                    </a:cubicBezTo>
                    <a:cubicBezTo>
                      <a:pt x="13129" y="17036"/>
                      <a:pt x="13308" y="16911"/>
                      <a:pt x="13433" y="16732"/>
                    </a:cubicBezTo>
                    <a:cubicBezTo>
                      <a:pt x="13577" y="16571"/>
                      <a:pt x="13666" y="16374"/>
                      <a:pt x="13666" y="16159"/>
                    </a:cubicBezTo>
                    <a:cubicBezTo>
                      <a:pt x="13653" y="16107"/>
                      <a:pt x="13621" y="16074"/>
                      <a:pt x="13583" y="16074"/>
                    </a:cubicBezTo>
                    <a:cubicBezTo>
                      <a:pt x="13570" y="16074"/>
                      <a:pt x="13555" y="16078"/>
                      <a:pt x="13541" y="16088"/>
                    </a:cubicBezTo>
                    <a:cubicBezTo>
                      <a:pt x="13362" y="16213"/>
                      <a:pt x="13201" y="16374"/>
                      <a:pt x="13076" y="16553"/>
                    </a:cubicBezTo>
                    <a:cubicBezTo>
                      <a:pt x="13255" y="15873"/>
                      <a:pt x="13362" y="15193"/>
                      <a:pt x="13416" y="14495"/>
                    </a:cubicBezTo>
                    <a:cubicBezTo>
                      <a:pt x="13429" y="14502"/>
                      <a:pt x="13444" y="14506"/>
                      <a:pt x="13460" y="14506"/>
                    </a:cubicBezTo>
                    <a:cubicBezTo>
                      <a:pt x="13488" y="14506"/>
                      <a:pt x="13518" y="14493"/>
                      <a:pt x="13541" y="14459"/>
                    </a:cubicBezTo>
                    <a:lnTo>
                      <a:pt x="13648" y="14298"/>
                    </a:lnTo>
                    <a:cubicBezTo>
                      <a:pt x="13684" y="14245"/>
                      <a:pt x="13720" y="14173"/>
                      <a:pt x="13756" y="14119"/>
                    </a:cubicBezTo>
                    <a:cubicBezTo>
                      <a:pt x="14722" y="13851"/>
                      <a:pt x="15688" y="12777"/>
                      <a:pt x="15330" y="11775"/>
                    </a:cubicBezTo>
                    <a:cubicBezTo>
                      <a:pt x="15323" y="11754"/>
                      <a:pt x="15302" y="11744"/>
                      <a:pt x="15282" y="11744"/>
                    </a:cubicBezTo>
                    <a:cubicBezTo>
                      <a:pt x="15250" y="11744"/>
                      <a:pt x="15219" y="11767"/>
                      <a:pt x="15241" y="11811"/>
                    </a:cubicBezTo>
                    <a:cubicBezTo>
                      <a:pt x="15545" y="12723"/>
                      <a:pt x="14686" y="13475"/>
                      <a:pt x="13899" y="13887"/>
                    </a:cubicBezTo>
                    <a:cubicBezTo>
                      <a:pt x="13952" y="13779"/>
                      <a:pt x="13988" y="13672"/>
                      <a:pt x="14042" y="13582"/>
                    </a:cubicBezTo>
                    <a:cubicBezTo>
                      <a:pt x="14060" y="13547"/>
                      <a:pt x="14078" y="13511"/>
                      <a:pt x="14096" y="13475"/>
                    </a:cubicBezTo>
                    <a:cubicBezTo>
                      <a:pt x="14096" y="13457"/>
                      <a:pt x="14096" y="13439"/>
                      <a:pt x="14096" y="13421"/>
                    </a:cubicBezTo>
                    <a:cubicBezTo>
                      <a:pt x="14811" y="12920"/>
                      <a:pt x="15205" y="12079"/>
                      <a:pt x="15134" y="11202"/>
                    </a:cubicBezTo>
                    <a:cubicBezTo>
                      <a:pt x="15134" y="11173"/>
                      <a:pt x="15110" y="11144"/>
                      <a:pt x="15081" y="11144"/>
                    </a:cubicBezTo>
                    <a:cubicBezTo>
                      <a:pt x="15075" y="11144"/>
                      <a:pt x="15069" y="11145"/>
                      <a:pt x="15062" y="11149"/>
                    </a:cubicBezTo>
                    <a:cubicBezTo>
                      <a:pt x="14794" y="11220"/>
                      <a:pt x="14561" y="11399"/>
                      <a:pt x="14418" y="11632"/>
                    </a:cubicBezTo>
                    <a:cubicBezTo>
                      <a:pt x="14436" y="11346"/>
                      <a:pt x="14436" y="11041"/>
                      <a:pt x="14418" y="10737"/>
                    </a:cubicBezTo>
                    <a:cubicBezTo>
                      <a:pt x="14418" y="10708"/>
                      <a:pt x="14394" y="10679"/>
                      <a:pt x="14366" y="10679"/>
                    </a:cubicBezTo>
                    <a:cubicBezTo>
                      <a:pt x="14359" y="10679"/>
                      <a:pt x="14353" y="10680"/>
                      <a:pt x="14346" y="10683"/>
                    </a:cubicBezTo>
                    <a:cubicBezTo>
                      <a:pt x="13917" y="10844"/>
                      <a:pt x="13595" y="11202"/>
                      <a:pt x="13487" y="11632"/>
                    </a:cubicBezTo>
                    <a:cubicBezTo>
                      <a:pt x="13403" y="11464"/>
                      <a:pt x="13066" y="10988"/>
                      <a:pt x="12838" y="10988"/>
                    </a:cubicBezTo>
                    <a:cubicBezTo>
                      <a:pt x="12775" y="10988"/>
                      <a:pt x="12721" y="11024"/>
                      <a:pt x="12682" y="11113"/>
                    </a:cubicBezTo>
                    <a:cubicBezTo>
                      <a:pt x="12664" y="11041"/>
                      <a:pt x="12646" y="10970"/>
                      <a:pt x="12646" y="10898"/>
                    </a:cubicBezTo>
                    <a:cubicBezTo>
                      <a:pt x="12646" y="10850"/>
                      <a:pt x="12606" y="10827"/>
                      <a:pt x="12569" y="10827"/>
                    </a:cubicBezTo>
                    <a:cubicBezTo>
                      <a:pt x="12551" y="10827"/>
                      <a:pt x="12533" y="10833"/>
                      <a:pt x="12521" y="10844"/>
                    </a:cubicBezTo>
                    <a:cubicBezTo>
                      <a:pt x="11912" y="11363"/>
                      <a:pt x="11948" y="13063"/>
                      <a:pt x="12682" y="13565"/>
                    </a:cubicBezTo>
                    <a:cubicBezTo>
                      <a:pt x="12360" y="13475"/>
                      <a:pt x="12073" y="13314"/>
                      <a:pt x="11841" y="13081"/>
                    </a:cubicBezTo>
                    <a:cubicBezTo>
                      <a:pt x="11680" y="12920"/>
                      <a:pt x="11572" y="12706"/>
                      <a:pt x="11537" y="12473"/>
                    </a:cubicBezTo>
                    <a:cubicBezTo>
                      <a:pt x="11519" y="12204"/>
                      <a:pt x="11680" y="11990"/>
                      <a:pt x="11805" y="11757"/>
                    </a:cubicBezTo>
                    <a:cubicBezTo>
                      <a:pt x="11805" y="11728"/>
                      <a:pt x="11793" y="11699"/>
                      <a:pt x="11769" y="11699"/>
                    </a:cubicBezTo>
                    <a:cubicBezTo>
                      <a:pt x="11764" y="11699"/>
                      <a:pt x="11758" y="11700"/>
                      <a:pt x="11751" y="11703"/>
                    </a:cubicBezTo>
                    <a:cubicBezTo>
                      <a:pt x="11340" y="11990"/>
                      <a:pt x="11322" y="12527"/>
                      <a:pt x="11554" y="12938"/>
                    </a:cubicBezTo>
                    <a:cubicBezTo>
                      <a:pt x="11823" y="13386"/>
                      <a:pt x="12306" y="13654"/>
                      <a:pt x="12825" y="13672"/>
                    </a:cubicBezTo>
                    <a:cubicBezTo>
                      <a:pt x="12843" y="13672"/>
                      <a:pt x="12843" y="13672"/>
                      <a:pt x="12861" y="13654"/>
                    </a:cubicBezTo>
                    <a:cubicBezTo>
                      <a:pt x="12897" y="13672"/>
                      <a:pt x="12932" y="13690"/>
                      <a:pt x="12986" y="13690"/>
                    </a:cubicBezTo>
                    <a:cubicBezTo>
                      <a:pt x="13022" y="13869"/>
                      <a:pt x="13058" y="14048"/>
                      <a:pt x="13076" y="14227"/>
                    </a:cubicBezTo>
                    <a:cubicBezTo>
                      <a:pt x="13086" y="14279"/>
                      <a:pt x="13133" y="14307"/>
                      <a:pt x="13174" y="14307"/>
                    </a:cubicBezTo>
                    <a:cubicBezTo>
                      <a:pt x="13203" y="14307"/>
                      <a:pt x="13229" y="14292"/>
                      <a:pt x="13237" y="14262"/>
                    </a:cubicBezTo>
                    <a:cubicBezTo>
                      <a:pt x="13255" y="14262"/>
                      <a:pt x="13272" y="14245"/>
                      <a:pt x="13290" y="14227"/>
                    </a:cubicBezTo>
                    <a:lnTo>
                      <a:pt x="13290" y="14227"/>
                    </a:lnTo>
                    <a:cubicBezTo>
                      <a:pt x="13165" y="15587"/>
                      <a:pt x="12915" y="16929"/>
                      <a:pt x="12539" y="18235"/>
                    </a:cubicBezTo>
                    <a:cubicBezTo>
                      <a:pt x="12610" y="17734"/>
                      <a:pt x="12592" y="17233"/>
                      <a:pt x="12521" y="16732"/>
                    </a:cubicBezTo>
                    <a:cubicBezTo>
                      <a:pt x="12342" y="15587"/>
                      <a:pt x="11340" y="15103"/>
                      <a:pt x="10839" y="14137"/>
                    </a:cubicBezTo>
                    <a:cubicBezTo>
                      <a:pt x="10832" y="14118"/>
                      <a:pt x="10817" y="14111"/>
                      <a:pt x="10801" y="14111"/>
                    </a:cubicBezTo>
                    <a:cubicBezTo>
                      <a:pt x="10771" y="14111"/>
                      <a:pt x="10738" y="14138"/>
                      <a:pt x="10749" y="14173"/>
                    </a:cubicBezTo>
                    <a:cubicBezTo>
                      <a:pt x="11018" y="15265"/>
                      <a:pt x="10892" y="16392"/>
                      <a:pt x="11018" y="17501"/>
                    </a:cubicBezTo>
                    <a:cubicBezTo>
                      <a:pt x="11179" y="18683"/>
                      <a:pt x="11751" y="19631"/>
                      <a:pt x="11537" y="20866"/>
                    </a:cubicBezTo>
                    <a:cubicBezTo>
                      <a:pt x="11393" y="21152"/>
                      <a:pt x="11250" y="21438"/>
                      <a:pt x="11089" y="21707"/>
                    </a:cubicBezTo>
                    <a:cubicBezTo>
                      <a:pt x="10588" y="22297"/>
                      <a:pt x="10159" y="22942"/>
                      <a:pt x="9765" y="23622"/>
                    </a:cubicBezTo>
                    <a:cubicBezTo>
                      <a:pt x="9675" y="22763"/>
                      <a:pt x="9586" y="21886"/>
                      <a:pt x="9497" y="21027"/>
                    </a:cubicBezTo>
                    <a:cubicBezTo>
                      <a:pt x="9765" y="20651"/>
                      <a:pt x="9872" y="20186"/>
                      <a:pt x="9801" y="19738"/>
                    </a:cubicBezTo>
                    <a:cubicBezTo>
                      <a:pt x="9789" y="19704"/>
                      <a:pt x="9763" y="19684"/>
                      <a:pt x="9736" y="19684"/>
                    </a:cubicBezTo>
                    <a:cubicBezTo>
                      <a:pt x="9721" y="19684"/>
                      <a:pt x="9706" y="19690"/>
                      <a:pt x="9693" y="19703"/>
                    </a:cubicBezTo>
                    <a:cubicBezTo>
                      <a:pt x="9568" y="19792"/>
                      <a:pt x="9479" y="19917"/>
                      <a:pt x="9407" y="20060"/>
                    </a:cubicBezTo>
                    <a:cubicBezTo>
                      <a:pt x="9318" y="19005"/>
                      <a:pt x="9246" y="17967"/>
                      <a:pt x="9210" y="16911"/>
                    </a:cubicBezTo>
                    <a:cubicBezTo>
                      <a:pt x="9192" y="16642"/>
                      <a:pt x="9192" y="16392"/>
                      <a:pt x="9192" y="16141"/>
                    </a:cubicBezTo>
                    <a:cubicBezTo>
                      <a:pt x="9550" y="15748"/>
                      <a:pt x="9747" y="15247"/>
                      <a:pt x="9729" y="14710"/>
                    </a:cubicBezTo>
                    <a:cubicBezTo>
                      <a:pt x="9718" y="14675"/>
                      <a:pt x="9683" y="14647"/>
                      <a:pt x="9651" y="14647"/>
                    </a:cubicBezTo>
                    <a:cubicBezTo>
                      <a:pt x="9633" y="14647"/>
                      <a:pt x="9616" y="14655"/>
                      <a:pt x="9604" y="14674"/>
                    </a:cubicBezTo>
                    <a:cubicBezTo>
                      <a:pt x="9407" y="14853"/>
                      <a:pt x="9264" y="15086"/>
                      <a:pt x="9192" y="15336"/>
                    </a:cubicBezTo>
                    <a:cubicBezTo>
                      <a:pt x="9192" y="14996"/>
                      <a:pt x="9210" y="14656"/>
                      <a:pt x="9228" y="14316"/>
                    </a:cubicBezTo>
                    <a:cubicBezTo>
                      <a:pt x="9228" y="14298"/>
                      <a:pt x="9228" y="14298"/>
                      <a:pt x="9228" y="14298"/>
                    </a:cubicBezTo>
                    <a:cubicBezTo>
                      <a:pt x="9318" y="12294"/>
                      <a:pt x="10320" y="10469"/>
                      <a:pt x="11411" y="8822"/>
                    </a:cubicBezTo>
                    <a:cubicBezTo>
                      <a:pt x="12234" y="7588"/>
                      <a:pt x="13362" y="6585"/>
                      <a:pt x="13917" y="5190"/>
                    </a:cubicBezTo>
                    <a:lnTo>
                      <a:pt x="13917" y="5190"/>
                    </a:lnTo>
                    <a:cubicBezTo>
                      <a:pt x="13935" y="5404"/>
                      <a:pt x="13917" y="5637"/>
                      <a:pt x="13827" y="5834"/>
                    </a:cubicBezTo>
                    <a:cubicBezTo>
                      <a:pt x="13756" y="6102"/>
                      <a:pt x="13684" y="6371"/>
                      <a:pt x="13595" y="6621"/>
                    </a:cubicBezTo>
                    <a:cubicBezTo>
                      <a:pt x="13326" y="7373"/>
                      <a:pt x="12968" y="8089"/>
                      <a:pt x="12539" y="8769"/>
                    </a:cubicBezTo>
                    <a:cubicBezTo>
                      <a:pt x="11823" y="9914"/>
                      <a:pt x="10749" y="10755"/>
                      <a:pt x="9944" y="11811"/>
                    </a:cubicBezTo>
                    <a:cubicBezTo>
                      <a:pt x="9918" y="11849"/>
                      <a:pt x="9948" y="11879"/>
                      <a:pt x="9980" y="11879"/>
                    </a:cubicBezTo>
                    <a:cubicBezTo>
                      <a:pt x="9993" y="11879"/>
                      <a:pt x="10006" y="11874"/>
                      <a:pt x="10015" y="11864"/>
                    </a:cubicBezTo>
                    <a:cubicBezTo>
                      <a:pt x="12038" y="9914"/>
                      <a:pt x="13952" y="7623"/>
                      <a:pt x="14149" y="4689"/>
                    </a:cubicBezTo>
                    <a:cubicBezTo>
                      <a:pt x="14162" y="4650"/>
                      <a:pt x="14119" y="4620"/>
                      <a:pt x="14081" y="4620"/>
                    </a:cubicBezTo>
                    <a:cubicBezTo>
                      <a:pt x="14066" y="4620"/>
                      <a:pt x="14052" y="4625"/>
                      <a:pt x="14042" y="4635"/>
                    </a:cubicBezTo>
                    <a:cubicBezTo>
                      <a:pt x="13111" y="5762"/>
                      <a:pt x="11930" y="6639"/>
                      <a:pt x="11036" y="7802"/>
                    </a:cubicBezTo>
                    <a:cubicBezTo>
                      <a:pt x="10141" y="8948"/>
                      <a:pt x="9711" y="10433"/>
                      <a:pt x="9550" y="11847"/>
                    </a:cubicBezTo>
                    <a:cubicBezTo>
                      <a:pt x="9550" y="11864"/>
                      <a:pt x="9568" y="11882"/>
                      <a:pt x="9586" y="11882"/>
                    </a:cubicBezTo>
                    <a:cubicBezTo>
                      <a:pt x="9479" y="12169"/>
                      <a:pt x="9389" y="12455"/>
                      <a:pt x="9318" y="12759"/>
                    </a:cubicBezTo>
                    <a:cubicBezTo>
                      <a:pt x="9461" y="10970"/>
                      <a:pt x="9693" y="9216"/>
                      <a:pt x="9908" y="7444"/>
                    </a:cubicBezTo>
                    <a:cubicBezTo>
                      <a:pt x="10212" y="7122"/>
                      <a:pt x="10409" y="6729"/>
                      <a:pt x="10481" y="6299"/>
                    </a:cubicBezTo>
                    <a:cubicBezTo>
                      <a:pt x="10481" y="6255"/>
                      <a:pt x="10432" y="6223"/>
                      <a:pt x="10395" y="6223"/>
                    </a:cubicBezTo>
                    <a:cubicBezTo>
                      <a:pt x="10387" y="6223"/>
                      <a:pt x="10380" y="6224"/>
                      <a:pt x="10373" y="6228"/>
                    </a:cubicBezTo>
                    <a:cubicBezTo>
                      <a:pt x="10230" y="6317"/>
                      <a:pt x="10087" y="6442"/>
                      <a:pt x="9998" y="6603"/>
                    </a:cubicBezTo>
                    <a:cubicBezTo>
                      <a:pt x="10051" y="6156"/>
                      <a:pt x="10105" y="5691"/>
                      <a:pt x="10141" y="5243"/>
                    </a:cubicBezTo>
                    <a:cubicBezTo>
                      <a:pt x="10159" y="5225"/>
                      <a:pt x="10177" y="5207"/>
                      <a:pt x="10177" y="5172"/>
                    </a:cubicBezTo>
                    <a:cubicBezTo>
                      <a:pt x="10177" y="5154"/>
                      <a:pt x="10159" y="5136"/>
                      <a:pt x="10159" y="5100"/>
                    </a:cubicBezTo>
                    <a:cubicBezTo>
                      <a:pt x="10141" y="5082"/>
                      <a:pt x="10159" y="5029"/>
                      <a:pt x="10159" y="4975"/>
                    </a:cubicBezTo>
                    <a:cubicBezTo>
                      <a:pt x="10552" y="4850"/>
                      <a:pt x="10839" y="4510"/>
                      <a:pt x="10946" y="4116"/>
                    </a:cubicBezTo>
                    <a:lnTo>
                      <a:pt x="11018" y="4098"/>
                    </a:lnTo>
                    <a:cubicBezTo>
                      <a:pt x="11277" y="4294"/>
                      <a:pt x="11567" y="4362"/>
                      <a:pt x="11871" y="4362"/>
                    </a:cubicBezTo>
                    <a:cubicBezTo>
                      <a:pt x="12538" y="4362"/>
                      <a:pt x="13275" y="4037"/>
                      <a:pt x="13920" y="4037"/>
                    </a:cubicBezTo>
                    <a:cubicBezTo>
                      <a:pt x="13973" y="4037"/>
                      <a:pt x="14026" y="4039"/>
                      <a:pt x="14078" y="4044"/>
                    </a:cubicBezTo>
                    <a:cubicBezTo>
                      <a:pt x="14131" y="4044"/>
                      <a:pt x="14167" y="3991"/>
                      <a:pt x="14149" y="3937"/>
                    </a:cubicBezTo>
                    <a:cubicBezTo>
                      <a:pt x="14052" y="3402"/>
                      <a:pt x="13513" y="3234"/>
                      <a:pt x="13014" y="3234"/>
                    </a:cubicBezTo>
                    <a:cubicBezTo>
                      <a:pt x="12962" y="3234"/>
                      <a:pt x="12911" y="3236"/>
                      <a:pt x="12861" y="3239"/>
                    </a:cubicBezTo>
                    <a:cubicBezTo>
                      <a:pt x="13362" y="2845"/>
                      <a:pt x="13630" y="2308"/>
                      <a:pt x="13935" y="1772"/>
                    </a:cubicBezTo>
                    <a:cubicBezTo>
                      <a:pt x="13970" y="1718"/>
                      <a:pt x="13917" y="1646"/>
                      <a:pt x="13863" y="1646"/>
                    </a:cubicBezTo>
                    <a:cubicBezTo>
                      <a:pt x="13720" y="1636"/>
                      <a:pt x="13572" y="1628"/>
                      <a:pt x="13425" y="1628"/>
                    </a:cubicBezTo>
                    <a:cubicBezTo>
                      <a:pt x="13040" y="1628"/>
                      <a:pt x="12658" y="1687"/>
                      <a:pt x="12360" y="1933"/>
                    </a:cubicBezTo>
                    <a:cubicBezTo>
                      <a:pt x="12485" y="1593"/>
                      <a:pt x="12503" y="1217"/>
                      <a:pt x="12431" y="859"/>
                    </a:cubicBezTo>
                    <a:cubicBezTo>
                      <a:pt x="12431" y="833"/>
                      <a:pt x="12412" y="816"/>
                      <a:pt x="12388" y="816"/>
                    </a:cubicBezTo>
                    <a:cubicBezTo>
                      <a:pt x="12379" y="816"/>
                      <a:pt x="12369" y="818"/>
                      <a:pt x="12360" y="823"/>
                    </a:cubicBezTo>
                    <a:lnTo>
                      <a:pt x="12270" y="895"/>
                    </a:lnTo>
                    <a:cubicBezTo>
                      <a:pt x="12324" y="698"/>
                      <a:pt x="12431" y="662"/>
                      <a:pt x="12413" y="501"/>
                    </a:cubicBezTo>
                    <a:cubicBezTo>
                      <a:pt x="12413" y="465"/>
                      <a:pt x="12396" y="447"/>
                      <a:pt x="12360" y="429"/>
                    </a:cubicBezTo>
                    <a:cubicBezTo>
                      <a:pt x="12274" y="410"/>
                      <a:pt x="12193" y="401"/>
                      <a:pt x="12115" y="401"/>
                    </a:cubicBezTo>
                    <a:cubicBezTo>
                      <a:pt x="11624" y="401"/>
                      <a:pt x="11288" y="769"/>
                      <a:pt x="11071" y="1217"/>
                    </a:cubicBezTo>
                    <a:cubicBezTo>
                      <a:pt x="11018" y="823"/>
                      <a:pt x="10910" y="447"/>
                      <a:pt x="10857" y="72"/>
                    </a:cubicBezTo>
                    <a:cubicBezTo>
                      <a:pt x="10839" y="18"/>
                      <a:pt x="10803" y="0"/>
                      <a:pt x="1076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38"/>
              <p:cNvSpPr/>
              <p:nvPr/>
            </p:nvSpPr>
            <p:spPr>
              <a:xfrm>
                <a:off x="3226875" y="156882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992" y="0"/>
                    </a:moveTo>
                    <a:cubicBezTo>
                      <a:pt x="598" y="430"/>
                      <a:pt x="276" y="913"/>
                      <a:pt x="25" y="1414"/>
                    </a:cubicBezTo>
                    <a:cubicBezTo>
                      <a:pt x="0" y="1439"/>
                      <a:pt x="29" y="1464"/>
                      <a:pt x="54" y="1464"/>
                    </a:cubicBezTo>
                    <a:cubicBezTo>
                      <a:pt x="64" y="1464"/>
                      <a:pt x="74" y="1460"/>
                      <a:pt x="79" y="1450"/>
                    </a:cubicBezTo>
                    <a:cubicBezTo>
                      <a:pt x="383" y="966"/>
                      <a:pt x="795" y="555"/>
                      <a:pt x="1046" y="54"/>
                    </a:cubicBezTo>
                    <a:cubicBezTo>
                      <a:pt x="1058" y="28"/>
                      <a:pt x="1044" y="3"/>
                      <a:pt x="1022" y="3"/>
                    </a:cubicBezTo>
                    <a:cubicBezTo>
                      <a:pt x="1013" y="3"/>
                      <a:pt x="1002" y="8"/>
                      <a:pt x="992" y="18"/>
                    </a:cubicBez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38"/>
              <p:cNvSpPr/>
              <p:nvPr/>
            </p:nvSpPr>
            <p:spPr>
              <a:xfrm>
                <a:off x="3020575" y="1621750"/>
                <a:ext cx="22375" cy="195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80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5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2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38"/>
              <p:cNvSpPr/>
              <p:nvPr/>
            </p:nvSpPr>
            <p:spPr>
              <a:xfrm>
                <a:off x="3100000" y="14547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1" y="1576"/>
                      <a:pt x="859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4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38"/>
              <p:cNvSpPr/>
              <p:nvPr/>
            </p:nvSpPr>
            <p:spPr>
              <a:xfrm>
                <a:off x="2920825" y="1101100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1" y="710"/>
                      <a:pt x="1168" y="712"/>
                      <a:pt x="1175" y="712"/>
                    </a:cubicBezTo>
                    <a:cubicBezTo>
                      <a:pt x="1201" y="712"/>
                      <a:pt x="1219" y="685"/>
                      <a:pt x="1190" y="671"/>
                    </a:cubicBezTo>
                    <a:cubicBezTo>
                      <a:pt x="868" y="385"/>
                      <a:pt x="457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38"/>
              <p:cNvSpPr/>
              <p:nvPr/>
            </p:nvSpPr>
            <p:spPr>
              <a:xfrm>
                <a:off x="3121025" y="8713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5" y="323"/>
                      <a:pt x="824" y="197"/>
                      <a:pt x="859" y="72"/>
                    </a:cubicBezTo>
                    <a:cubicBezTo>
                      <a:pt x="859" y="36"/>
                      <a:pt x="842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38"/>
              <p:cNvSpPr/>
              <p:nvPr/>
            </p:nvSpPr>
            <p:spPr>
              <a:xfrm>
                <a:off x="2944075" y="10270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5" y="348"/>
                    </a:cubicBezTo>
                    <a:cubicBezTo>
                      <a:pt x="577" y="348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6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38"/>
              <p:cNvSpPr/>
              <p:nvPr/>
            </p:nvSpPr>
            <p:spPr>
              <a:xfrm>
                <a:off x="3320425" y="1153875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1"/>
                    </a:moveTo>
                    <a:cubicBezTo>
                      <a:pt x="38" y="1"/>
                      <a:pt x="0" y="28"/>
                      <a:pt x="24" y="63"/>
                    </a:cubicBezTo>
                    <a:cubicBezTo>
                      <a:pt x="59" y="188"/>
                      <a:pt x="131" y="296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5"/>
                      <a:pt x="113" y="27"/>
                    </a:cubicBezTo>
                    <a:cubicBezTo>
                      <a:pt x="107" y="9"/>
                      <a:pt x="90" y="1"/>
                      <a:pt x="7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38"/>
              <p:cNvSpPr/>
              <p:nvPr/>
            </p:nvSpPr>
            <p:spPr>
              <a:xfrm>
                <a:off x="2976075" y="10364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4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38"/>
              <p:cNvSpPr/>
              <p:nvPr/>
            </p:nvSpPr>
            <p:spPr>
              <a:xfrm>
                <a:off x="3097325" y="89267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2"/>
                    </a:moveTo>
                    <a:lnTo>
                      <a:pt x="125" y="132"/>
                    </a:lnTo>
                    <a:cubicBezTo>
                      <a:pt x="358" y="150"/>
                      <a:pt x="412" y="472"/>
                      <a:pt x="429" y="776"/>
                    </a:cubicBezTo>
                    <a:cubicBezTo>
                      <a:pt x="268" y="597"/>
                      <a:pt x="161" y="364"/>
                      <a:pt x="125" y="132"/>
                    </a:cubicBezTo>
                    <a:close/>
                    <a:moveTo>
                      <a:pt x="141" y="0"/>
                    </a:moveTo>
                    <a:cubicBezTo>
                      <a:pt x="119" y="0"/>
                      <a:pt x="96" y="2"/>
                      <a:pt x="72" y="7"/>
                    </a:cubicBezTo>
                    <a:cubicBezTo>
                      <a:pt x="36" y="7"/>
                      <a:pt x="0" y="24"/>
                      <a:pt x="0" y="60"/>
                    </a:cubicBezTo>
                    <a:cubicBezTo>
                      <a:pt x="36" y="382"/>
                      <a:pt x="197" y="687"/>
                      <a:pt x="429" y="919"/>
                    </a:cubicBezTo>
                    <a:cubicBezTo>
                      <a:pt x="429" y="1045"/>
                      <a:pt x="429" y="1170"/>
                      <a:pt x="447" y="1241"/>
                    </a:cubicBezTo>
                    <a:cubicBezTo>
                      <a:pt x="456" y="1259"/>
                      <a:pt x="474" y="1268"/>
                      <a:pt x="490" y="1268"/>
                    </a:cubicBezTo>
                    <a:cubicBezTo>
                      <a:pt x="506" y="1268"/>
                      <a:pt x="519" y="1259"/>
                      <a:pt x="519" y="1241"/>
                    </a:cubicBezTo>
                    <a:cubicBezTo>
                      <a:pt x="519" y="1170"/>
                      <a:pt x="537" y="1080"/>
                      <a:pt x="537" y="973"/>
                    </a:cubicBezTo>
                    <a:cubicBezTo>
                      <a:pt x="573" y="955"/>
                      <a:pt x="573" y="937"/>
                      <a:pt x="555" y="901"/>
                    </a:cubicBezTo>
                    <a:cubicBezTo>
                      <a:pt x="555" y="514"/>
                      <a:pt x="491" y="0"/>
                      <a:pt x="14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38"/>
              <p:cNvSpPr/>
              <p:nvPr/>
            </p:nvSpPr>
            <p:spPr>
              <a:xfrm>
                <a:off x="3295950" y="1610525"/>
                <a:ext cx="54785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8" y="5776"/>
                      <a:pt x="9467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20" y="7101"/>
                      <a:pt x="10755" y="7638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00" y="9839"/>
                    </a:cubicBezTo>
                    <a:cubicBezTo>
                      <a:pt x="9574" y="10179"/>
                      <a:pt x="9413" y="10519"/>
                      <a:pt x="9216" y="10823"/>
                    </a:cubicBezTo>
                    <a:cubicBezTo>
                      <a:pt x="9324" y="10376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80" y="11718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899" y="14581"/>
                      <a:pt x="11185" y="14939"/>
                      <a:pt x="11257" y="15350"/>
                    </a:cubicBezTo>
                    <a:cubicBezTo>
                      <a:pt x="10899" y="15154"/>
                      <a:pt x="10702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59" y="13525"/>
                      <a:pt x="12384" y="13650"/>
                      <a:pt x="12491" y="13740"/>
                    </a:cubicBezTo>
                    <a:cubicBezTo>
                      <a:pt x="12813" y="14205"/>
                      <a:pt x="13153" y="14635"/>
                      <a:pt x="13547" y="15046"/>
                    </a:cubicBezTo>
                    <a:cubicBezTo>
                      <a:pt x="14084" y="15655"/>
                      <a:pt x="14800" y="16048"/>
                      <a:pt x="15337" y="16639"/>
                    </a:cubicBezTo>
                    <a:cubicBezTo>
                      <a:pt x="15345" y="16647"/>
                      <a:pt x="15354" y="16651"/>
                      <a:pt x="15363" y="16651"/>
                    </a:cubicBezTo>
                    <a:cubicBezTo>
                      <a:pt x="15393" y="16651"/>
                      <a:pt x="15418" y="16613"/>
                      <a:pt x="15390" y="16585"/>
                    </a:cubicBezTo>
                    <a:cubicBezTo>
                      <a:pt x="14925" y="16012"/>
                      <a:pt x="14299" y="15655"/>
                      <a:pt x="13798" y="15118"/>
                    </a:cubicBezTo>
                    <a:cubicBezTo>
                      <a:pt x="13493" y="14796"/>
                      <a:pt x="13225" y="14456"/>
                      <a:pt x="12939" y="14098"/>
                    </a:cubicBezTo>
                    <a:lnTo>
                      <a:pt x="12939" y="14098"/>
                    </a:lnTo>
                    <a:cubicBezTo>
                      <a:pt x="13243" y="14295"/>
                      <a:pt x="13565" y="14456"/>
                      <a:pt x="13851" y="14635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4" y="15816"/>
                      <a:pt x="12885" y="14831"/>
                      <a:pt x="12312" y="13758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3"/>
                      <a:pt x="10702" y="17927"/>
                    </a:cubicBezTo>
                    <a:close/>
                    <a:moveTo>
                      <a:pt x="8823" y="18894"/>
                    </a:moveTo>
                    <a:cubicBezTo>
                      <a:pt x="9020" y="19234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4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3"/>
                    </a:cubicBezTo>
                    <a:lnTo>
                      <a:pt x="16213" y="20093"/>
                    </a:lnTo>
                    <a:cubicBezTo>
                      <a:pt x="16196" y="20093"/>
                      <a:pt x="16178" y="20093"/>
                      <a:pt x="16160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6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5"/>
                    </a:cubicBezTo>
                    <a:cubicBezTo>
                      <a:pt x="16035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4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4"/>
                      <a:pt x="16500" y="20647"/>
                    </a:cubicBezTo>
                    <a:cubicBezTo>
                      <a:pt x="16518" y="20737"/>
                      <a:pt x="16536" y="20844"/>
                      <a:pt x="16553" y="20952"/>
                    </a:cubicBezTo>
                    <a:cubicBezTo>
                      <a:pt x="16482" y="20880"/>
                      <a:pt x="16446" y="20808"/>
                      <a:pt x="16392" y="20737"/>
                    </a:cubicBezTo>
                    <a:cubicBezTo>
                      <a:pt x="16375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lnTo>
                      <a:pt x="12205" y="14169"/>
                    </a:lnTo>
                    <a:cubicBezTo>
                      <a:pt x="12277" y="15350"/>
                      <a:pt x="12473" y="16514"/>
                      <a:pt x="12366" y="17713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3"/>
                    </a:cubicBezTo>
                    <a:cubicBezTo>
                      <a:pt x="12527" y="16693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7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6" y="19090"/>
                    </a:cubicBezTo>
                    <a:cubicBezTo>
                      <a:pt x="12652" y="19753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4"/>
                      <a:pt x="12151" y="14008"/>
                    </a:cubicBezTo>
                    <a:close/>
                    <a:moveTo>
                      <a:pt x="16840" y="20558"/>
                    </a:moveTo>
                    <a:lnTo>
                      <a:pt x="16840" y="20558"/>
                    </a:lnTo>
                    <a:cubicBezTo>
                      <a:pt x="16947" y="20598"/>
                      <a:pt x="17055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2"/>
                    </a:cubicBezTo>
                    <a:cubicBezTo>
                      <a:pt x="17284" y="20612"/>
                      <a:pt x="17302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7" y="20684"/>
                      <a:pt x="17842" y="20701"/>
                    </a:cubicBezTo>
                    <a:cubicBezTo>
                      <a:pt x="18003" y="20773"/>
                      <a:pt x="18146" y="20826"/>
                      <a:pt x="18289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4" y="21793"/>
                      <a:pt x="18629" y="21793"/>
                    </a:cubicBezTo>
                    <a:cubicBezTo>
                      <a:pt x="18604" y="21796"/>
                      <a:pt x="18578" y="21798"/>
                      <a:pt x="18551" y="21798"/>
                    </a:cubicBezTo>
                    <a:cubicBezTo>
                      <a:pt x="18160" y="21798"/>
                      <a:pt x="17735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2"/>
                      <a:pt x="16858" y="20594"/>
                      <a:pt x="16840" y="20558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4" y="14742"/>
                      <a:pt x="9181" y="15010"/>
                      <a:pt x="9127" y="15297"/>
                    </a:cubicBezTo>
                    <a:cubicBezTo>
                      <a:pt x="8912" y="15887"/>
                      <a:pt x="8662" y="16460"/>
                      <a:pt x="8358" y="16997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2"/>
                      <a:pt x="6220" y="20412"/>
                    </a:cubicBezTo>
                    <a:cubicBezTo>
                      <a:pt x="6231" y="20412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3"/>
                      <a:pt x="8876" y="16281"/>
                      <a:pt x="9038" y="15869"/>
                    </a:cubicBezTo>
                    <a:lnTo>
                      <a:pt x="9038" y="15869"/>
                    </a:lnTo>
                    <a:cubicBezTo>
                      <a:pt x="8966" y="16245"/>
                      <a:pt x="8912" y="16621"/>
                      <a:pt x="8841" y="16997"/>
                    </a:cubicBezTo>
                    <a:cubicBezTo>
                      <a:pt x="8071" y="19108"/>
                      <a:pt x="6640" y="21059"/>
                      <a:pt x="4510" y="21811"/>
                    </a:cubicBezTo>
                    <a:cubicBezTo>
                      <a:pt x="4510" y="21811"/>
                      <a:pt x="5190" y="20289"/>
                      <a:pt x="5280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6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5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6" y="20934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5"/>
                      <a:pt x="15941" y="21245"/>
                    </a:cubicBezTo>
                    <a:cubicBezTo>
                      <a:pt x="15954" y="21245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09" y="21685"/>
                      <a:pt x="15909" y="21900"/>
                    </a:cubicBezTo>
                    <a:cubicBezTo>
                      <a:pt x="15730" y="22079"/>
                      <a:pt x="15587" y="22294"/>
                      <a:pt x="15516" y="22526"/>
                    </a:cubicBezTo>
                    <a:cubicBezTo>
                      <a:pt x="15390" y="21972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lnTo>
                      <a:pt x="16679" y="20808"/>
                    </a:ln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5" y="21113"/>
                      <a:pt x="17216" y="21256"/>
                      <a:pt x="17395" y="21381"/>
                    </a:cubicBezTo>
                    <a:cubicBezTo>
                      <a:pt x="17448" y="21506"/>
                      <a:pt x="17502" y="21614"/>
                      <a:pt x="17538" y="21685"/>
                    </a:cubicBezTo>
                    <a:cubicBezTo>
                      <a:pt x="17735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3"/>
                      <a:pt x="16715" y="21685"/>
                      <a:pt x="16661" y="21560"/>
                    </a:cubicBezTo>
                    <a:cubicBezTo>
                      <a:pt x="16643" y="21417"/>
                      <a:pt x="16589" y="21274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3"/>
                    </a:moveTo>
                    <a:cubicBezTo>
                      <a:pt x="16375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5" y="22866"/>
                    </a:lnTo>
                    <a:cubicBezTo>
                      <a:pt x="16300" y="22995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5" y="22902"/>
                    </a:cubicBezTo>
                    <a:cubicBezTo>
                      <a:pt x="16035" y="22634"/>
                      <a:pt x="16052" y="22383"/>
                      <a:pt x="16070" y="22115"/>
                    </a:cubicBezTo>
                    <a:cubicBezTo>
                      <a:pt x="16088" y="21811"/>
                      <a:pt x="16124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3"/>
                    </a:lnTo>
                    <a:close/>
                    <a:moveTo>
                      <a:pt x="7516" y="22652"/>
                    </a:moveTo>
                    <a:lnTo>
                      <a:pt x="7516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1"/>
                      <a:pt x="7516" y="22652"/>
                    </a:cubicBezTo>
                    <a:close/>
                    <a:moveTo>
                      <a:pt x="7159" y="24352"/>
                    </a:moveTo>
                    <a:cubicBezTo>
                      <a:pt x="7212" y="24495"/>
                      <a:pt x="7248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4"/>
                      <a:pt x="7159" y="24566"/>
                      <a:pt x="7123" y="24477"/>
                    </a:cubicBezTo>
                    <a:lnTo>
                      <a:pt x="7159" y="24352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67" y="25139"/>
                    </a:cubicBezTo>
                    <a:cubicBezTo>
                      <a:pt x="5584" y="25228"/>
                      <a:pt x="5101" y="25390"/>
                      <a:pt x="4635" y="25533"/>
                    </a:cubicBezTo>
                    <a:cubicBezTo>
                      <a:pt x="5065" y="25211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7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9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1"/>
                      <a:pt x="8859" y="26195"/>
                    </a:cubicBezTo>
                    <a:cubicBezTo>
                      <a:pt x="8928" y="26403"/>
                      <a:pt x="8911" y="26482"/>
                      <a:pt x="8767" y="26482"/>
                    </a:cubicBezTo>
                    <a:cubicBezTo>
                      <a:pt x="8725" y="26482"/>
                      <a:pt x="8672" y="26475"/>
                      <a:pt x="8608" y="26463"/>
                    </a:cubicBezTo>
                    <a:cubicBezTo>
                      <a:pt x="8429" y="26410"/>
                      <a:pt x="8250" y="26320"/>
                      <a:pt x="8107" y="26195"/>
                    </a:cubicBezTo>
                    <a:cubicBezTo>
                      <a:pt x="8000" y="26105"/>
                      <a:pt x="7910" y="25998"/>
                      <a:pt x="7821" y="25891"/>
                    </a:cubicBezTo>
                    <a:cubicBezTo>
                      <a:pt x="7749" y="25712"/>
                      <a:pt x="7642" y="25551"/>
                      <a:pt x="7534" y="25390"/>
                    </a:cubicBezTo>
                    <a:cubicBezTo>
                      <a:pt x="7516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2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2" y="26606"/>
                      <a:pt x="5065" y="26964"/>
                      <a:pt x="4456" y="27000"/>
                    </a:cubicBezTo>
                    <a:lnTo>
                      <a:pt x="4438" y="27000"/>
                    </a:lnTo>
                    <a:cubicBezTo>
                      <a:pt x="4707" y="26571"/>
                      <a:pt x="5047" y="26177"/>
                      <a:pt x="5441" y="25837"/>
                    </a:cubicBezTo>
                    <a:cubicBezTo>
                      <a:pt x="5655" y="25640"/>
                      <a:pt x="5906" y="25479"/>
                      <a:pt x="6139" y="25300"/>
                    </a:cubicBezTo>
                    <a:lnTo>
                      <a:pt x="6443" y="25175"/>
                    </a:lnTo>
                    <a:cubicBezTo>
                      <a:pt x="6496" y="25157"/>
                      <a:pt x="6496" y="25067"/>
                      <a:pt x="6443" y="25067"/>
                    </a:cubicBezTo>
                    <a:cubicBezTo>
                      <a:pt x="6496" y="25032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3" y="10554"/>
                      <a:pt x="11435" y="12290"/>
                      <a:pt x="12098" y="13937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5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7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72" y="22127"/>
                      <a:pt x="12027" y="22173"/>
                      <a:pt x="12073" y="22173"/>
                    </a:cubicBezTo>
                    <a:cubicBezTo>
                      <a:pt x="12101" y="22173"/>
                      <a:pt x="12127" y="22156"/>
                      <a:pt x="12133" y="22115"/>
                    </a:cubicBezTo>
                    <a:cubicBezTo>
                      <a:pt x="12169" y="21972"/>
                      <a:pt x="12187" y="21828"/>
                      <a:pt x="12205" y="21685"/>
                    </a:cubicBezTo>
                    <a:cubicBezTo>
                      <a:pt x="12259" y="21399"/>
                      <a:pt x="12348" y="21113"/>
                      <a:pt x="12438" y="20844"/>
                    </a:cubicBezTo>
                    <a:cubicBezTo>
                      <a:pt x="12634" y="20128"/>
                      <a:pt x="12885" y="19448"/>
                      <a:pt x="13028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6"/>
                      <a:pt x="13601" y="20433"/>
                    </a:cubicBezTo>
                    <a:cubicBezTo>
                      <a:pt x="13440" y="20701"/>
                      <a:pt x="13297" y="20987"/>
                      <a:pt x="13189" y="21292"/>
                    </a:cubicBezTo>
                    <a:cubicBezTo>
                      <a:pt x="13046" y="21560"/>
                      <a:pt x="12992" y="21882"/>
                      <a:pt x="13046" y="22204"/>
                    </a:cubicBezTo>
                    <a:cubicBezTo>
                      <a:pt x="13056" y="22243"/>
                      <a:pt x="13091" y="22260"/>
                      <a:pt x="13127" y="22260"/>
                    </a:cubicBezTo>
                    <a:cubicBezTo>
                      <a:pt x="13158" y="22260"/>
                      <a:pt x="13190" y="22247"/>
                      <a:pt x="13207" y="22222"/>
                    </a:cubicBezTo>
                    <a:cubicBezTo>
                      <a:pt x="13386" y="21954"/>
                      <a:pt x="13529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27" y="27125"/>
                    </a:cubicBezTo>
                    <a:cubicBezTo>
                      <a:pt x="12509" y="27000"/>
                      <a:pt x="12473" y="26893"/>
                      <a:pt x="12455" y="26767"/>
                    </a:cubicBezTo>
                    <a:cubicBezTo>
                      <a:pt x="12455" y="26751"/>
                      <a:pt x="12437" y="26743"/>
                      <a:pt x="12418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70"/>
                    </a:cubicBezTo>
                    <a:lnTo>
                      <a:pt x="11901" y="24370"/>
                    </a:ln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2" y="15708"/>
                      <a:pt x="10487" y="14814"/>
                    </a:cubicBezTo>
                    <a:lnTo>
                      <a:pt x="10487" y="14814"/>
                    </a:lnTo>
                    <a:cubicBezTo>
                      <a:pt x="10666" y="15154"/>
                      <a:pt x="10952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4"/>
                    </a:cubicBezTo>
                    <a:cubicBezTo>
                      <a:pt x="11382" y="14921"/>
                      <a:pt x="10988" y="14420"/>
                      <a:pt x="10433" y="14277"/>
                    </a:cubicBezTo>
                    <a:cubicBezTo>
                      <a:pt x="10326" y="13561"/>
                      <a:pt x="10254" y="12845"/>
                      <a:pt x="10165" y="12111"/>
                    </a:cubicBezTo>
                    <a:cubicBezTo>
                      <a:pt x="10058" y="11002"/>
                      <a:pt x="9986" y="9874"/>
                      <a:pt x="9986" y="8765"/>
                    </a:cubicBezTo>
                    <a:close/>
                    <a:moveTo>
                      <a:pt x="13977" y="22473"/>
                    </a:moveTo>
                    <a:cubicBezTo>
                      <a:pt x="14460" y="24155"/>
                      <a:pt x="14674" y="25891"/>
                      <a:pt x="14352" y="27644"/>
                    </a:cubicBezTo>
                    <a:cubicBezTo>
                      <a:pt x="14352" y="27644"/>
                      <a:pt x="14102" y="26839"/>
                      <a:pt x="14102" y="26821"/>
                    </a:cubicBezTo>
                    <a:cubicBezTo>
                      <a:pt x="13941" y="26249"/>
                      <a:pt x="13851" y="25658"/>
                      <a:pt x="13851" y="25050"/>
                    </a:cubicBezTo>
                    <a:cubicBezTo>
                      <a:pt x="13834" y="24320"/>
                      <a:pt x="13867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8" y="24427"/>
                      <a:pt x="14156" y="25211"/>
                    </a:cubicBezTo>
                    <a:cubicBezTo>
                      <a:pt x="14156" y="25237"/>
                      <a:pt x="14178" y="25251"/>
                      <a:pt x="14203" y="25251"/>
                    </a:cubicBezTo>
                    <a:cubicBezTo>
                      <a:pt x="14227" y="25251"/>
                      <a:pt x="14254" y="25237"/>
                      <a:pt x="14263" y="25211"/>
                    </a:cubicBezTo>
                    <a:cubicBezTo>
                      <a:pt x="14263" y="24298"/>
                      <a:pt x="14173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3"/>
                    </a:lnTo>
                    <a:close/>
                    <a:moveTo>
                      <a:pt x="7159" y="25175"/>
                    </a:moveTo>
                    <a:lnTo>
                      <a:pt x="7159" y="25175"/>
                    </a:ln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2" y="27464"/>
                      <a:pt x="8125" y="27951"/>
                      <a:pt x="7881" y="27951"/>
                    </a:cubicBezTo>
                    <a:cubicBezTo>
                      <a:pt x="7843" y="27951"/>
                      <a:pt x="7799" y="27939"/>
                      <a:pt x="7749" y="27913"/>
                    </a:cubicBezTo>
                    <a:cubicBezTo>
                      <a:pt x="7409" y="27734"/>
                      <a:pt x="7141" y="27412"/>
                      <a:pt x="7015" y="27036"/>
                    </a:cubicBezTo>
                    <a:cubicBezTo>
                      <a:pt x="6962" y="26875"/>
                      <a:pt x="6926" y="26696"/>
                      <a:pt x="6908" y="26535"/>
                    </a:cubicBezTo>
                    <a:cubicBezTo>
                      <a:pt x="6962" y="26266"/>
                      <a:pt x="6980" y="25980"/>
                      <a:pt x="6980" y="25712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2"/>
                      <a:pt x="7105" y="25837"/>
                      <a:pt x="7159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70"/>
                      <a:pt x="7302" y="25926"/>
                    </a:cubicBezTo>
                    <a:cubicBezTo>
                      <a:pt x="7266" y="25676"/>
                      <a:pt x="7212" y="25425"/>
                      <a:pt x="7159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4" y="25727"/>
                      <a:pt x="6612" y="25727"/>
                    </a:cubicBezTo>
                    <a:cubicBezTo>
                      <a:pt x="6635" y="25727"/>
                      <a:pt x="6658" y="25717"/>
                      <a:pt x="6675" y="25694"/>
                    </a:cubicBezTo>
                    <a:lnTo>
                      <a:pt x="6729" y="25640"/>
                    </a:lnTo>
                    <a:cubicBezTo>
                      <a:pt x="6729" y="25712"/>
                      <a:pt x="6729" y="25765"/>
                      <a:pt x="6729" y="25837"/>
                    </a:cubicBezTo>
                    <a:cubicBezTo>
                      <a:pt x="6729" y="25855"/>
                      <a:pt x="6747" y="25891"/>
                      <a:pt x="6765" y="25908"/>
                    </a:cubicBezTo>
                    <a:cubicBezTo>
                      <a:pt x="6729" y="26123"/>
                      <a:pt x="6729" y="26356"/>
                      <a:pt x="6765" y="26589"/>
                    </a:cubicBezTo>
                    <a:cubicBezTo>
                      <a:pt x="6640" y="27107"/>
                      <a:pt x="6389" y="27573"/>
                      <a:pt x="6031" y="27984"/>
                    </a:cubicBezTo>
                    <a:lnTo>
                      <a:pt x="6013" y="27984"/>
                    </a:lnTo>
                    <a:cubicBezTo>
                      <a:pt x="6006" y="27992"/>
                      <a:pt x="5999" y="27996"/>
                      <a:pt x="5992" y="27996"/>
                    </a:cubicBezTo>
                    <a:cubicBezTo>
                      <a:pt x="5895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9"/>
                      <a:pt x="5870" y="26571"/>
                      <a:pt x="6031" y="26266"/>
                    </a:cubicBezTo>
                    <a:cubicBezTo>
                      <a:pt x="6156" y="25998"/>
                      <a:pt x="6317" y="25747"/>
                      <a:pt x="6532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02" y="30132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55" y="31205"/>
                    </a:moveTo>
                    <a:cubicBezTo>
                      <a:pt x="12473" y="31331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508" y="32551"/>
                    </a:moveTo>
                    <a:cubicBezTo>
                      <a:pt x="14588" y="32806"/>
                      <a:pt x="14619" y="33062"/>
                      <a:pt x="14585" y="33317"/>
                    </a:cubicBezTo>
                    <a:cubicBezTo>
                      <a:pt x="14480" y="33073"/>
                      <a:pt x="14444" y="32812"/>
                      <a:pt x="14508" y="32551"/>
                    </a:cubicBezTo>
                    <a:close/>
                    <a:moveTo>
                      <a:pt x="12921" y="33621"/>
                    </a:moveTo>
                    <a:cubicBezTo>
                      <a:pt x="13082" y="33926"/>
                      <a:pt x="13189" y="34266"/>
                      <a:pt x="13243" y="34606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9"/>
                      <a:pt x="5333" y="35124"/>
                    </a:cubicBezTo>
                    <a:cubicBezTo>
                      <a:pt x="5244" y="35196"/>
                      <a:pt x="5136" y="35268"/>
                      <a:pt x="5047" y="35339"/>
                    </a:cubicBezTo>
                    <a:lnTo>
                      <a:pt x="4940" y="35321"/>
                    </a:lnTo>
                    <a:cubicBezTo>
                      <a:pt x="4814" y="35321"/>
                      <a:pt x="4689" y="35268"/>
                      <a:pt x="4582" y="35196"/>
                    </a:cubicBezTo>
                    <a:cubicBezTo>
                      <a:pt x="4546" y="35178"/>
                      <a:pt x="4600" y="35160"/>
                      <a:pt x="4635" y="35124"/>
                    </a:cubicBezTo>
                    <a:cubicBezTo>
                      <a:pt x="4725" y="35089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9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69" y="35250"/>
                      <a:pt x="8769" y="35268"/>
                      <a:pt x="8751" y="35286"/>
                    </a:cubicBezTo>
                    <a:cubicBezTo>
                      <a:pt x="8698" y="35339"/>
                      <a:pt x="8662" y="35411"/>
                      <a:pt x="8608" y="35464"/>
                    </a:cubicBezTo>
                    <a:cubicBezTo>
                      <a:pt x="8536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62" y="35232"/>
                      <a:pt x="8698" y="35196"/>
                      <a:pt x="8751" y="35160"/>
                    </a:cubicBezTo>
                    <a:close/>
                    <a:moveTo>
                      <a:pt x="895" y="34319"/>
                    </a:moveTo>
                    <a:cubicBezTo>
                      <a:pt x="1879" y="34373"/>
                      <a:pt x="2613" y="35160"/>
                      <a:pt x="3132" y="35966"/>
                    </a:cubicBezTo>
                    <a:lnTo>
                      <a:pt x="3043" y="35948"/>
                    </a:lnTo>
                    <a:cubicBezTo>
                      <a:pt x="2667" y="35608"/>
                      <a:pt x="2166" y="35429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7" y="36126"/>
                      <a:pt x="15820" y="36377"/>
                    </a:cubicBezTo>
                    <a:lnTo>
                      <a:pt x="15820" y="36377"/>
                    </a:lnTo>
                    <a:cubicBezTo>
                      <a:pt x="15821" y="36238"/>
                      <a:pt x="15838" y="36085"/>
                      <a:pt x="15856" y="35948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7" y="36145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0" y="36381"/>
                    </a:cubicBezTo>
                    <a:cubicBezTo>
                      <a:pt x="1056" y="36381"/>
                      <a:pt x="493" y="36245"/>
                      <a:pt x="233" y="35840"/>
                    </a:cubicBezTo>
                    <a:cubicBezTo>
                      <a:pt x="121" y="35672"/>
                      <a:pt x="1044" y="35613"/>
                      <a:pt x="1499" y="35613"/>
                    </a:cubicBezTo>
                    <a:cubicBezTo>
                      <a:pt x="1624" y="35613"/>
                      <a:pt x="1713" y="35618"/>
                      <a:pt x="1736" y="35626"/>
                    </a:cubicBezTo>
                    <a:lnTo>
                      <a:pt x="1754" y="35608"/>
                    </a:ln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7"/>
                    </a:lnTo>
                    <a:cubicBezTo>
                      <a:pt x="3383" y="36502"/>
                      <a:pt x="3239" y="36538"/>
                      <a:pt x="3114" y="36574"/>
                    </a:cubicBezTo>
                    <a:cubicBezTo>
                      <a:pt x="3222" y="36502"/>
                      <a:pt x="3347" y="36449"/>
                      <a:pt x="3472" y="36395"/>
                    </a:cubicBezTo>
                    <a:close/>
                    <a:moveTo>
                      <a:pt x="12724" y="36073"/>
                    </a:moveTo>
                    <a:lnTo>
                      <a:pt x="12724" y="36073"/>
                    </a:lnTo>
                    <a:cubicBezTo>
                      <a:pt x="12706" y="36431"/>
                      <a:pt x="12581" y="36771"/>
                      <a:pt x="12348" y="37057"/>
                    </a:cubicBezTo>
                    <a:cubicBezTo>
                      <a:pt x="12366" y="36842"/>
                      <a:pt x="12420" y="36628"/>
                      <a:pt x="12509" y="36431"/>
                    </a:cubicBezTo>
                    <a:cubicBezTo>
                      <a:pt x="12581" y="36306"/>
                      <a:pt x="12634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8" y="37487"/>
                    </a:cubicBezTo>
                    <a:cubicBezTo>
                      <a:pt x="10881" y="37200"/>
                      <a:pt x="10648" y="36932"/>
                      <a:pt x="10398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50" y="36000"/>
                      <a:pt x="10359" y="36007"/>
                      <a:pt x="10368" y="36007"/>
                    </a:cubicBezTo>
                    <a:cubicBezTo>
                      <a:pt x="10389" y="36007"/>
                      <a:pt x="10410" y="35978"/>
                      <a:pt x="10398" y="35966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1" y="36341"/>
                    </a:lnTo>
                    <a:lnTo>
                      <a:pt x="3061" y="36341"/>
                    </a:lnTo>
                    <a:cubicBezTo>
                      <a:pt x="2899" y="36449"/>
                      <a:pt x="2774" y="36574"/>
                      <a:pt x="2667" y="36735"/>
                    </a:cubicBezTo>
                    <a:cubicBezTo>
                      <a:pt x="2649" y="36789"/>
                      <a:pt x="2667" y="36860"/>
                      <a:pt x="2738" y="36878"/>
                    </a:cubicBezTo>
                    <a:cubicBezTo>
                      <a:pt x="2685" y="36932"/>
                      <a:pt x="2631" y="36986"/>
                      <a:pt x="2559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01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3" y="37733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77" y="37988"/>
                      <a:pt x="4260" y="38238"/>
                      <a:pt x="4206" y="38489"/>
                    </a:cubicBezTo>
                    <a:cubicBezTo>
                      <a:pt x="4188" y="38560"/>
                      <a:pt x="4170" y="38650"/>
                      <a:pt x="4152" y="38704"/>
                    </a:cubicBezTo>
                    <a:cubicBezTo>
                      <a:pt x="4152" y="38753"/>
                      <a:pt x="4152" y="38788"/>
                      <a:pt x="4166" y="38836"/>
                    </a:cubicBezTo>
                    <a:lnTo>
                      <a:pt x="4166" y="38836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8"/>
                    </a:cubicBezTo>
                    <a:cubicBezTo>
                      <a:pt x="3830" y="37701"/>
                      <a:pt x="3776" y="37057"/>
                      <a:pt x="3741" y="36431"/>
                    </a:cubicBezTo>
                    <a:close/>
                    <a:moveTo>
                      <a:pt x="3114" y="36825"/>
                    </a:moveTo>
                    <a:lnTo>
                      <a:pt x="3114" y="36825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5"/>
                    </a:cubicBezTo>
                    <a:cubicBezTo>
                      <a:pt x="1647" y="37862"/>
                      <a:pt x="2381" y="37379"/>
                      <a:pt x="3114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8" y="38668"/>
                      <a:pt x="13082" y="38865"/>
                      <a:pt x="13100" y="39061"/>
                    </a:cubicBezTo>
                    <a:cubicBezTo>
                      <a:pt x="12957" y="39008"/>
                      <a:pt x="12903" y="38865"/>
                      <a:pt x="12885" y="38704"/>
                    </a:cubicBezTo>
                    <a:cubicBezTo>
                      <a:pt x="12885" y="38578"/>
                      <a:pt x="12903" y="38453"/>
                      <a:pt x="12903" y="38328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51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1" y="39527"/>
                      <a:pt x="2917" y="39258"/>
                      <a:pt x="2828" y="38954"/>
                    </a:cubicBezTo>
                    <a:cubicBezTo>
                      <a:pt x="2649" y="38417"/>
                      <a:pt x="2864" y="37934"/>
                      <a:pt x="3096" y="37469"/>
                    </a:cubicBezTo>
                    <a:cubicBezTo>
                      <a:pt x="3111" y="37476"/>
                      <a:pt x="3126" y="37480"/>
                      <a:pt x="3140" y="37480"/>
                    </a:cubicBezTo>
                    <a:cubicBezTo>
                      <a:pt x="3159" y="37480"/>
                      <a:pt x="3175" y="37472"/>
                      <a:pt x="3186" y="37451"/>
                    </a:cubicBezTo>
                    <a:cubicBezTo>
                      <a:pt x="3401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00" y="38668"/>
                    </a:moveTo>
                    <a:lnTo>
                      <a:pt x="8000" y="38668"/>
                    </a:lnTo>
                    <a:cubicBezTo>
                      <a:pt x="7731" y="39097"/>
                      <a:pt x="7588" y="39562"/>
                      <a:pt x="7552" y="40064"/>
                    </a:cubicBezTo>
                    <a:lnTo>
                      <a:pt x="7516" y="40064"/>
                    </a:lnTo>
                    <a:cubicBezTo>
                      <a:pt x="7463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39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5"/>
                      <a:pt x="7660" y="38900"/>
                      <a:pt x="8000" y="38668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23" y="38292"/>
                    </a:cubicBezTo>
                    <a:cubicBezTo>
                      <a:pt x="8304" y="39026"/>
                      <a:pt x="8984" y="39920"/>
                      <a:pt x="9216" y="40708"/>
                    </a:cubicBezTo>
                    <a:cubicBezTo>
                      <a:pt x="9216" y="40708"/>
                      <a:pt x="9199" y="40726"/>
                      <a:pt x="9199" y="40726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2" y="39979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65" y="38918"/>
                      <a:pt x="8501" y="38900"/>
                      <a:pt x="8519" y="38865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7"/>
                    </a:cubicBezTo>
                    <a:cubicBezTo>
                      <a:pt x="9360" y="40582"/>
                      <a:pt x="9270" y="40296"/>
                      <a:pt x="9145" y="40028"/>
                    </a:cubicBezTo>
                    <a:cubicBezTo>
                      <a:pt x="8916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4"/>
                      <a:pt x="8952" y="38587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25" y="39115"/>
                      <a:pt x="8196" y="39688"/>
                      <a:pt x="8393" y="40153"/>
                    </a:cubicBezTo>
                    <a:cubicBezTo>
                      <a:pt x="8393" y="40189"/>
                      <a:pt x="8375" y="40225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5"/>
                      <a:pt x="8268" y="40529"/>
                    </a:cubicBezTo>
                    <a:lnTo>
                      <a:pt x="8268" y="40529"/>
                    </a:lnTo>
                    <a:lnTo>
                      <a:pt x="8179" y="40672"/>
                    </a:lnTo>
                    <a:cubicBezTo>
                      <a:pt x="8071" y="40869"/>
                      <a:pt x="7892" y="41012"/>
                      <a:pt x="7660" y="41066"/>
                    </a:cubicBezTo>
                    <a:cubicBezTo>
                      <a:pt x="7660" y="40761"/>
                      <a:pt x="7660" y="40475"/>
                      <a:pt x="7695" y="40171"/>
                    </a:cubicBezTo>
                    <a:cubicBezTo>
                      <a:pt x="7713" y="39580"/>
                      <a:pt x="7964" y="39008"/>
                      <a:pt x="8358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5"/>
                      <a:pt x="16679" y="41799"/>
                      <a:pt x="16357" y="42068"/>
                    </a:cubicBezTo>
                    <a:cubicBezTo>
                      <a:pt x="16211" y="42170"/>
                      <a:pt x="16081" y="42290"/>
                      <a:pt x="15966" y="42424"/>
                    </a:cubicBezTo>
                    <a:lnTo>
                      <a:pt x="15966" y="42424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6"/>
                      <a:pt x="16553" y="41674"/>
                    </a:cubicBezTo>
                    <a:cubicBezTo>
                      <a:pt x="16822" y="41567"/>
                      <a:pt x="17126" y="41495"/>
                      <a:pt x="17412" y="41441"/>
                    </a:cubicBezTo>
                    <a:close/>
                    <a:moveTo>
                      <a:pt x="18218" y="41245"/>
                    </a:moveTo>
                    <a:lnTo>
                      <a:pt x="18218" y="41245"/>
                    </a:lnTo>
                    <a:cubicBezTo>
                      <a:pt x="19112" y="41406"/>
                      <a:pt x="20043" y="41853"/>
                      <a:pt x="20347" y="42766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4" y="41764"/>
                    </a:cubicBezTo>
                    <a:cubicBezTo>
                      <a:pt x="18486" y="41567"/>
                      <a:pt x="18361" y="41388"/>
                      <a:pt x="18218" y="41245"/>
                    </a:cubicBezTo>
                    <a:close/>
                    <a:moveTo>
                      <a:pt x="17395" y="41656"/>
                    </a:moveTo>
                    <a:lnTo>
                      <a:pt x="17395" y="41656"/>
                    </a:lnTo>
                    <a:cubicBezTo>
                      <a:pt x="17377" y="41746"/>
                      <a:pt x="17377" y="41835"/>
                      <a:pt x="17359" y="41925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5"/>
                      <a:pt x="15891" y="42784"/>
                    </a:cubicBezTo>
                    <a:cubicBezTo>
                      <a:pt x="16070" y="42515"/>
                      <a:pt x="16303" y="42283"/>
                      <a:pt x="16553" y="42104"/>
                    </a:cubicBezTo>
                    <a:cubicBezTo>
                      <a:pt x="16822" y="41907"/>
                      <a:pt x="17108" y="41764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2"/>
                      <a:pt x="17305" y="43482"/>
                      <a:pt x="17287" y="43499"/>
                    </a:cubicBezTo>
                    <a:cubicBezTo>
                      <a:pt x="17216" y="43643"/>
                      <a:pt x="16834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2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8" y="42211"/>
                    </a:cubicBezTo>
                    <a:cubicBezTo>
                      <a:pt x="17453" y="42216"/>
                      <a:pt x="17459" y="42218"/>
                      <a:pt x="17466" y="42218"/>
                    </a:cubicBezTo>
                    <a:cubicBezTo>
                      <a:pt x="17485" y="42218"/>
                      <a:pt x="17512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4"/>
                      <a:pt x="18271" y="41781"/>
                    </a:cubicBezTo>
                    <a:cubicBezTo>
                      <a:pt x="18289" y="41835"/>
                      <a:pt x="18325" y="41871"/>
                      <a:pt x="18343" y="41907"/>
                    </a:cubicBezTo>
                    <a:cubicBezTo>
                      <a:pt x="18343" y="41943"/>
                      <a:pt x="18343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5"/>
                      <a:pt x="19453" y="43517"/>
                      <a:pt x="19453" y="43732"/>
                    </a:cubicBezTo>
                    <a:cubicBezTo>
                      <a:pt x="19453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5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4"/>
                      <a:pt x="18092" y="42605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6"/>
                    </a:cubicBezTo>
                    <a:lnTo>
                      <a:pt x="18146" y="42086"/>
                    </a:lnTo>
                    <a:cubicBezTo>
                      <a:pt x="18164" y="41978"/>
                      <a:pt x="18164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4" y="42014"/>
                    </a:lnTo>
                    <a:cubicBezTo>
                      <a:pt x="17878" y="42139"/>
                      <a:pt x="17878" y="42247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4" y="44215"/>
                      <a:pt x="18075" y="44609"/>
                    </a:cubicBezTo>
                    <a:cubicBezTo>
                      <a:pt x="18016" y="44730"/>
                      <a:pt x="17958" y="44781"/>
                      <a:pt x="17904" y="44781"/>
                    </a:cubicBezTo>
                    <a:cubicBezTo>
                      <a:pt x="17662" y="44781"/>
                      <a:pt x="17477" y="43776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4"/>
                    </a:moveTo>
                    <a:lnTo>
                      <a:pt x="11972" y="44824"/>
                    </a:lnTo>
                    <a:cubicBezTo>
                      <a:pt x="11954" y="44913"/>
                      <a:pt x="11954" y="45020"/>
                      <a:pt x="11937" y="45110"/>
                    </a:cubicBezTo>
                    <a:cubicBezTo>
                      <a:pt x="11847" y="45271"/>
                      <a:pt x="11740" y="45414"/>
                      <a:pt x="11597" y="45522"/>
                    </a:cubicBezTo>
                    <a:cubicBezTo>
                      <a:pt x="11686" y="45271"/>
                      <a:pt x="11811" y="45038"/>
                      <a:pt x="11972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71" y="46882"/>
                    </a:cubicBezTo>
                    <a:cubicBezTo>
                      <a:pt x="9163" y="44591"/>
                      <a:pt x="11239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66" y="47329"/>
                    </a:cubicBezTo>
                    <a:cubicBezTo>
                      <a:pt x="12455" y="47418"/>
                      <a:pt x="12527" y="47526"/>
                      <a:pt x="12563" y="47651"/>
                    </a:cubicBezTo>
                    <a:cubicBezTo>
                      <a:pt x="12473" y="47597"/>
                      <a:pt x="12366" y="47544"/>
                      <a:pt x="12277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7" y="47615"/>
                      <a:pt x="11418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81" y="47802"/>
                    </a:moveTo>
                    <a:cubicBezTo>
                      <a:pt x="10287" y="47802"/>
                      <a:pt x="10497" y="47829"/>
                      <a:pt x="10720" y="47902"/>
                    </a:cubicBezTo>
                    <a:cubicBezTo>
                      <a:pt x="10183" y="48063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600"/>
                    </a:cubicBezTo>
                    <a:cubicBezTo>
                      <a:pt x="8912" y="48600"/>
                      <a:pt x="8662" y="48564"/>
                      <a:pt x="8429" y="48492"/>
                    </a:cubicBezTo>
                    <a:cubicBezTo>
                      <a:pt x="8377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1" y="47968"/>
                      <a:pt x="9573" y="47802"/>
                      <a:pt x="10081" y="47802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4"/>
                      <a:pt x="11056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4" y="50103"/>
                      <a:pt x="8322" y="49924"/>
                    </a:cubicBezTo>
                    <a:cubicBezTo>
                      <a:pt x="8429" y="49745"/>
                      <a:pt x="8554" y="49530"/>
                      <a:pt x="8680" y="49333"/>
                    </a:cubicBezTo>
                    <a:cubicBezTo>
                      <a:pt x="9181" y="48582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2"/>
                      <a:pt x="12652" y="47955"/>
                      <a:pt x="12652" y="48027"/>
                    </a:cubicBezTo>
                    <a:cubicBezTo>
                      <a:pt x="12652" y="48054"/>
                      <a:pt x="12670" y="48067"/>
                      <a:pt x="12690" y="48067"/>
                    </a:cubicBezTo>
                    <a:cubicBezTo>
                      <a:pt x="12711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2" y="48045"/>
                      <a:pt x="13225" y="48224"/>
                      <a:pt x="13458" y="48403"/>
                    </a:cubicBezTo>
                    <a:cubicBezTo>
                      <a:pt x="13816" y="48707"/>
                      <a:pt x="13959" y="49190"/>
                      <a:pt x="14066" y="49637"/>
                    </a:cubicBezTo>
                    <a:cubicBezTo>
                      <a:pt x="14102" y="49763"/>
                      <a:pt x="14209" y="50371"/>
                      <a:pt x="14317" y="50443"/>
                    </a:cubicBezTo>
                    <a:cubicBezTo>
                      <a:pt x="13833" y="50174"/>
                      <a:pt x="13404" y="49834"/>
                      <a:pt x="13046" y="49423"/>
                    </a:cubicBezTo>
                    <a:cubicBezTo>
                      <a:pt x="13010" y="49369"/>
                      <a:pt x="12974" y="49315"/>
                      <a:pt x="12939" y="49262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1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1"/>
                      <a:pt x="12348" y="47633"/>
                    </a:cubicBezTo>
                    <a:close/>
                    <a:moveTo>
                      <a:pt x="11078" y="48277"/>
                    </a:move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3"/>
                      <a:pt x="9753" y="50049"/>
                      <a:pt x="9735" y="50317"/>
                    </a:cubicBezTo>
                    <a:cubicBezTo>
                      <a:pt x="9718" y="50532"/>
                      <a:pt x="9700" y="50729"/>
                      <a:pt x="9664" y="50926"/>
                    </a:cubicBezTo>
                    <a:cubicBezTo>
                      <a:pt x="9657" y="50929"/>
                      <a:pt x="9650" y="50931"/>
                      <a:pt x="9644" y="50931"/>
                    </a:cubicBezTo>
                    <a:cubicBezTo>
                      <a:pt x="9515" y="50931"/>
                      <a:pt x="9647" y="50226"/>
                      <a:pt x="9664" y="50174"/>
                    </a:cubicBezTo>
                    <a:cubicBezTo>
                      <a:pt x="9753" y="49852"/>
                      <a:pt x="9896" y="49548"/>
                      <a:pt x="10093" y="49280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52" y="49297"/>
                      <a:pt x="10827" y="49942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1"/>
                      <a:pt x="10129" y="49548"/>
                      <a:pt x="10505" y="49083"/>
                    </a:cubicBezTo>
                    <a:cubicBezTo>
                      <a:pt x="10738" y="48814"/>
                      <a:pt x="10988" y="48582"/>
                      <a:pt x="11257" y="48349"/>
                    </a:cubicBezTo>
                    <a:cubicBezTo>
                      <a:pt x="11346" y="48277"/>
                      <a:pt x="11418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2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688" y="49244"/>
                      <a:pt x="12974" y="49566"/>
                    </a:cubicBezTo>
                    <a:cubicBezTo>
                      <a:pt x="13100" y="49834"/>
                      <a:pt x="13171" y="50138"/>
                      <a:pt x="13189" y="50461"/>
                    </a:cubicBezTo>
                    <a:lnTo>
                      <a:pt x="13207" y="50461"/>
                    </a:ln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07" y="51497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47" y="47723"/>
                    </a:moveTo>
                    <a:cubicBezTo>
                      <a:pt x="11883" y="47884"/>
                      <a:pt x="11901" y="48027"/>
                      <a:pt x="11954" y="48170"/>
                    </a:cubicBezTo>
                    <a:cubicBezTo>
                      <a:pt x="11940" y="48163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9" y="50210"/>
                    </a:cubicBezTo>
                    <a:cubicBezTo>
                      <a:pt x="11901" y="50496"/>
                      <a:pt x="11865" y="50783"/>
                      <a:pt x="11811" y="51069"/>
                    </a:cubicBezTo>
                    <a:cubicBezTo>
                      <a:pt x="11811" y="51084"/>
                      <a:pt x="11400" y="51748"/>
                      <a:pt x="11232" y="51748"/>
                    </a:cubicBezTo>
                    <a:cubicBezTo>
                      <a:pt x="11199" y="51748"/>
                      <a:pt x="11176" y="51722"/>
                      <a:pt x="11167" y="51660"/>
                    </a:cubicBezTo>
                    <a:cubicBezTo>
                      <a:pt x="11149" y="51481"/>
                      <a:pt x="11113" y="51320"/>
                      <a:pt x="11078" y="51176"/>
                    </a:cubicBezTo>
                    <a:cubicBezTo>
                      <a:pt x="10827" y="50103"/>
                      <a:pt x="11167" y="49280"/>
                      <a:pt x="11525" y="48349"/>
                    </a:cubicBezTo>
                    <a:lnTo>
                      <a:pt x="11525" y="48403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4" y="48470"/>
                      <a:pt x="11704" y="48447"/>
                      <a:pt x="11722" y="48403"/>
                    </a:cubicBezTo>
                    <a:cubicBezTo>
                      <a:pt x="11775" y="48170"/>
                      <a:pt x="11811" y="47955"/>
                      <a:pt x="11847" y="47723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7" y="1446"/>
                      <a:pt x="10093" y="2913"/>
                      <a:pt x="9896" y="4399"/>
                    </a:cubicBezTo>
                    <a:cubicBezTo>
                      <a:pt x="9270" y="4918"/>
                      <a:pt x="8680" y="5866"/>
                      <a:pt x="8787" y="6635"/>
                    </a:cubicBezTo>
                    <a:cubicBezTo>
                      <a:pt x="8787" y="6676"/>
                      <a:pt x="8817" y="6726"/>
                      <a:pt x="8855" y="6726"/>
                    </a:cubicBezTo>
                    <a:cubicBezTo>
                      <a:pt x="8868" y="6726"/>
                      <a:pt x="8881" y="6720"/>
                      <a:pt x="8894" y="6707"/>
                    </a:cubicBezTo>
                    <a:cubicBezTo>
                      <a:pt x="9378" y="6385"/>
                      <a:pt x="9539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48" y="11163"/>
                    </a:cubicBezTo>
                    <a:cubicBezTo>
                      <a:pt x="8948" y="11207"/>
                      <a:pt x="8984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8" y="10232"/>
                    </a:cubicBezTo>
                    <a:cubicBezTo>
                      <a:pt x="9718" y="10322"/>
                      <a:pt x="9718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18"/>
                      <a:pt x="7749" y="16209"/>
                      <a:pt x="7015" y="17265"/>
                    </a:cubicBezTo>
                    <a:cubicBezTo>
                      <a:pt x="5942" y="18786"/>
                      <a:pt x="4922" y="20272"/>
                      <a:pt x="4134" y="21954"/>
                    </a:cubicBezTo>
                    <a:cubicBezTo>
                      <a:pt x="4102" y="22018"/>
                      <a:pt x="4156" y="22082"/>
                      <a:pt x="4206" y="22082"/>
                    </a:cubicBezTo>
                    <a:cubicBezTo>
                      <a:pt x="4212" y="22082"/>
                      <a:pt x="4218" y="22081"/>
                      <a:pt x="4224" y="22079"/>
                    </a:cubicBezTo>
                    <a:cubicBezTo>
                      <a:pt x="6353" y="21488"/>
                      <a:pt x="7839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6" y="20316"/>
                      <a:pt x="8062" y="20316"/>
                    </a:cubicBezTo>
                    <a:cubicBezTo>
                      <a:pt x="8049" y="20316"/>
                      <a:pt x="8035" y="20325"/>
                      <a:pt x="8035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2"/>
                      <a:pt x="6747" y="23027"/>
                      <a:pt x="6514" y="23493"/>
                    </a:cubicBezTo>
                    <a:cubicBezTo>
                      <a:pt x="6482" y="23541"/>
                      <a:pt x="6522" y="23603"/>
                      <a:pt x="6582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105" y="24173"/>
                    </a:cubicBezTo>
                    <a:cubicBezTo>
                      <a:pt x="6836" y="24352"/>
                      <a:pt x="6604" y="24548"/>
                      <a:pt x="6371" y="24745"/>
                    </a:cubicBezTo>
                    <a:cubicBezTo>
                      <a:pt x="6407" y="24710"/>
                      <a:pt x="6425" y="24674"/>
                      <a:pt x="6443" y="24638"/>
                    </a:cubicBezTo>
                    <a:cubicBezTo>
                      <a:pt x="6455" y="24613"/>
                      <a:pt x="6441" y="24587"/>
                      <a:pt x="6419" y="24587"/>
                    </a:cubicBezTo>
                    <a:cubicBezTo>
                      <a:pt x="6410" y="24587"/>
                      <a:pt x="6400" y="24592"/>
                      <a:pt x="6389" y="24602"/>
                    </a:cubicBezTo>
                    <a:cubicBezTo>
                      <a:pt x="6317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0" y="24780"/>
                      <a:pt x="4622" y="25329"/>
                      <a:pt x="4188" y="25676"/>
                    </a:cubicBezTo>
                    <a:cubicBezTo>
                      <a:pt x="4152" y="25712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90"/>
                      <a:pt x="4242" y="27143"/>
                      <a:pt x="4295" y="27143"/>
                    </a:cubicBezTo>
                    <a:cubicBezTo>
                      <a:pt x="4850" y="27143"/>
                      <a:pt x="5405" y="26893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60" y="28206"/>
                      <a:pt x="5979" y="28197"/>
                      <a:pt x="5995" y="28181"/>
                    </a:cubicBezTo>
                    <a:cubicBezTo>
                      <a:pt x="6371" y="27841"/>
                      <a:pt x="6640" y="27394"/>
                      <a:pt x="6783" y="26893"/>
                    </a:cubicBezTo>
                    <a:cubicBezTo>
                      <a:pt x="6854" y="27161"/>
                      <a:pt x="6962" y="27412"/>
                      <a:pt x="7123" y="27626"/>
                    </a:cubicBezTo>
                    <a:cubicBezTo>
                      <a:pt x="7217" y="27748"/>
                      <a:pt x="7618" y="28125"/>
                      <a:pt x="7893" y="28125"/>
                    </a:cubicBezTo>
                    <a:cubicBezTo>
                      <a:pt x="7983" y="28125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9"/>
                      <a:pt x="9020" y="26571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20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9" y="23242"/>
                      <a:pt x="7642" y="22741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3"/>
                      <a:pt x="7839" y="22437"/>
                      <a:pt x="7892" y="22383"/>
                    </a:cubicBezTo>
                    <a:cubicBezTo>
                      <a:pt x="7964" y="22329"/>
                      <a:pt x="7892" y="22294"/>
                      <a:pt x="7856" y="22294"/>
                    </a:cubicBezTo>
                    <a:cubicBezTo>
                      <a:pt x="7803" y="22312"/>
                      <a:pt x="7785" y="22312"/>
                      <a:pt x="7767" y="22329"/>
                    </a:cubicBezTo>
                    <a:cubicBezTo>
                      <a:pt x="7856" y="22043"/>
                      <a:pt x="7946" y="21739"/>
                      <a:pt x="8017" y="21453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70"/>
                      <a:pt x="8519" y="22240"/>
                    </a:cubicBezTo>
                    <a:cubicBezTo>
                      <a:pt x="8626" y="21793"/>
                      <a:pt x="8429" y="21220"/>
                      <a:pt x="8214" y="20790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69" y="19932"/>
                      <a:pt x="9002" y="20272"/>
                    </a:cubicBezTo>
                    <a:cubicBezTo>
                      <a:pt x="9011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2"/>
                    </a:cubicBezTo>
                    <a:cubicBezTo>
                      <a:pt x="9324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4" y="13503"/>
                    </a:cubicBezTo>
                    <a:cubicBezTo>
                      <a:pt x="9921" y="13503"/>
                      <a:pt x="9907" y="13509"/>
                      <a:pt x="9896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700" y="13722"/>
                    </a:lnTo>
                    <a:cubicBezTo>
                      <a:pt x="9753" y="13221"/>
                      <a:pt x="9807" y="12702"/>
                      <a:pt x="9861" y="12201"/>
                    </a:cubicBezTo>
                    <a:cubicBezTo>
                      <a:pt x="10040" y="14008"/>
                      <a:pt x="10326" y="15816"/>
                      <a:pt x="10612" y="17605"/>
                    </a:cubicBezTo>
                    <a:cubicBezTo>
                      <a:pt x="10612" y="17605"/>
                      <a:pt x="10612" y="17623"/>
                      <a:pt x="10594" y="17623"/>
                    </a:cubicBezTo>
                    <a:cubicBezTo>
                      <a:pt x="10219" y="18160"/>
                      <a:pt x="9968" y="18965"/>
                      <a:pt x="10201" y="19574"/>
                    </a:cubicBezTo>
                    <a:cubicBezTo>
                      <a:pt x="10212" y="19609"/>
                      <a:pt x="10247" y="19636"/>
                      <a:pt x="10284" y="19636"/>
                    </a:cubicBezTo>
                    <a:cubicBezTo>
                      <a:pt x="10304" y="19636"/>
                      <a:pt x="10325" y="19628"/>
                      <a:pt x="10344" y="19609"/>
                    </a:cubicBezTo>
                    <a:cubicBezTo>
                      <a:pt x="10559" y="19341"/>
                      <a:pt x="10720" y="19019"/>
                      <a:pt x="10791" y="18661"/>
                    </a:cubicBezTo>
                    <a:cubicBezTo>
                      <a:pt x="11006" y="19967"/>
                      <a:pt x="11203" y="21238"/>
                      <a:pt x="11382" y="22491"/>
                    </a:cubicBezTo>
                    <a:lnTo>
                      <a:pt x="11650" y="24548"/>
                    </a:lnTo>
                    <a:cubicBezTo>
                      <a:pt x="11328" y="24960"/>
                      <a:pt x="11149" y="25497"/>
                      <a:pt x="11167" y="26016"/>
                    </a:cubicBezTo>
                    <a:cubicBezTo>
                      <a:pt x="11167" y="26067"/>
                      <a:pt x="11213" y="26109"/>
                      <a:pt x="11259" y="26109"/>
                    </a:cubicBezTo>
                    <a:cubicBezTo>
                      <a:pt x="11277" y="26109"/>
                      <a:pt x="11295" y="26103"/>
                      <a:pt x="11310" y="26087"/>
                    </a:cubicBezTo>
                    <a:cubicBezTo>
                      <a:pt x="11507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75" y="28503"/>
                      <a:pt x="11418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785" y="29730"/>
                      <a:pt x="10577" y="29785"/>
                      <a:pt x="10365" y="29785"/>
                    </a:cubicBezTo>
                    <a:cubicBezTo>
                      <a:pt x="10310" y="29785"/>
                      <a:pt x="10256" y="29781"/>
                      <a:pt x="10201" y="29774"/>
                    </a:cubicBezTo>
                    <a:cubicBezTo>
                      <a:pt x="10290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1" y="29380"/>
                      <a:pt x="11167" y="29309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5" y="29530"/>
                      <a:pt x="9986" y="29792"/>
                    </a:cubicBezTo>
                    <a:cubicBezTo>
                      <a:pt x="9968" y="29828"/>
                      <a:pt x="9986" y="29881"/>
                      <a:pt x="10040" y="29899"/>
                    </a:cubicBezTo>
                    <a:cubicBezTo>
                      <a:pt x="10138" y="29924"/>
                      <a:pt x="10236" y="29936"/>
                      <a:pt x="10334" y="29936"/>
                    </a:cubicBezTo>
                    <a:cubicBezTo>
                      <a:pt x="10520" y="29936"/>
                      <a:pt x="10704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36" y="30597"/>
                      <a:pt x="9879" y="30955"/>
                    </a:cubicBezTo>
                    <a:cubicBezTo>
                      <a:pt x="9682" y="31170"/>
                      <a:pt x="9467" y="31367"/>
                      <a:pt x="9252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3" y="32637"/>
                      <a:pt x="5530" y="32923"/>
                      <a:pt x="4349" y="33049"/>
                    </a:cubicBezTo>
                    <a:cubicBezTo>
                      <a:pt x="4295" y="33049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6" y="33140"/>
                      <a:pt x="6897" y="32674"/>
                      <a:pt x="8071" y="32208"/>
                    </a:cubicBezTo>
                    <a:cubicBezTo>
                      <a:pt x="8286" y="32127"/>
                      <a:pt x="8511" y="32046"/>
                      <a:pt x="8739" y="31950"/>
                    </a:cubicBezTo>
                    <a:lnTo>
                      <a:pt x="8739" y="31950"/>
                    </a:lnTo>
                    <a:cubicBezTo>
                      <a:pt x="8156" y="32244"/>
                      <a:pt x="7609" y="32621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6"/>
                      <a:pt x="2971" y="32905"/>
                    </a:cubicBezTo>
                    <a:cubicBezTo>
                      <a:pt x="4260" y="32118"/>
                      <a:pt x="5369" y="31885"/>
                      <a:pt x="6854" y="31868"/>
                    </a:cubicBezTo>
                    <a:cubicBezTo>
                      <a:pt x="7839" y="31832"/>
                      <a:pt x="8715" y="31707"/>
                      <a:pt x="9556" y="31205"/>
                    </a:cubicBezTo>
                    <a:cubicBezTo>
                      <a:pt x="9588" y="31190"/>
                      <a:pt x="9578" y="31131"/>
                      <a:pt x="9537" y="31131"/>
                    </a:cubicBezTo>
                    <a:cubicBezTo>
                      <a:pt x="9532" y="31131"/>
                      <a:pt x="9527" y="31132"/>
                      <a:pt x="9521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098" y="31868"/>
                      <a:pt x="3132" y="32655"/>
                      <a:pt x="2184" y="33174"/>
                    </a:cubicBezTo>
                    <a:cubicBezTo>
                      <a:pt x="2112" y="33210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8" y="33580"/>
                    </a:cubicBezTo>
                    <a:cubicBezTo>
                      <a:pt x="5075" y="33580"/>
                      <a:pt x="5495" y="33551"/>
                      <a:pt x="5924" y="33478"/>
                    </a:cubicBezTo>
                    <a:cubicBezTo>
                      <a:pt x="6908" y="33317"/>
                      <a:pt x="7713" y="32691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87" y="35017"/>
                    </a:cubicBezTo>
                    <a:cubicBezTo>
                      <a:pt x="5154" y="34910"/>
                      <a:pt x="4904" y="34874"/>
                      <a:pt x="4671" y="34874"/>
                    </a:cubicBezTo>
                    <a:cubicBezTo>
                      <a:pt x="4528" y="34910"/>
                      <a:pt x="4295" y="35017"/>
                      <a:pt x="4331" y="35196"/>
                    </a:cubicBezTo>
                    <a:cubicBezTo>
                      <a:pt x="4349" y="35357"/>
                      <a:pt x="4546" y="35393"/>
                      <a:pt x="4671" y="35429"/>
                    </a:cubicBezTo>
                    <a:lnTo>
                      <a:pt x="4778" y="35464"/>
                    </a:lnTo>
                    <a:cubicBezTo>
                      <a:pt x="4456" y="35679"/>
                      <a:pt x="4116" y="35912"/>
                      <a:pt x="3776" y="36109"/>
                    </a:cubicBezTo>
                    <a:cubicBezTo>
                      <a:pt x="3758" y="36073"/>
                      <a:pt x="3723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36" y="35948"/>
                      <a:pt x="3347" y="35930"/>
                    </a:cubicBezTo>
                    <a:cubicBezTo>
                      <a:pt x="3332" y="35922"/>
                      <a:pt x="3320" y="35918"/>
                      <a:pt x="3310" y="35918"/>
                    </a:cubicBezTo>
                    <a:cubicBezTo>
                      <a:pt x="3296" y="35918"/>
                      <a:pt x="3286" y="35927"/>
                      <a:pt x="3275" y="35948"/>
                    </a:cubicBezTo>
                    <a:lnTo>
                      <a:pt x="3186" y="35948"/>
                    </a:lnTo>
                    <a:cubicBezTo>
                      <a:pt x="2667" y="34999"/>
                      <a:pt x="1844" y="34122"/>
                      <a:pt x="698" y="34104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787"/>
                    </a:cubicBezTo>
                    <a:lnTo>
                      <a:pt x="54" y="35787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2" y="36556"/>
                    </a:lnTo>
                    <a:cubicBezTo>
                      <a:pt x="1074" y="36699"/>
                      <a:pt x="340" y="36968"/>
                      <a:pt x="323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2" y="37861"/>
                      <a:pt x="1385" y="37803"/>
                      <a:pt x="1504" y="37755"/>
                    </a:cubicBezTo>
                    <a:cubicBezTo>
                      <a:pt x="1647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6"/>
                      <a:pt x="1289" y="39026"/>
                    </a:cubicBezTo>
                    <a:cubicBezTo>
                      <a:pt x="1933" y="39026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4" y="39419"/>
                      <a:pt x="3257" y="40046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6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8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188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48" y="36288"/>
                      <a:pt x="3848" y="36270"/>
                      <a:pt x="3848" y="36234"/>
                    </a:cubicBezTo>
                    <a:cubicBezTo>
                      <a:pt x="4295" y="36019"/>
                      <a:pt x="4725" y="35769"/>
                      <a:pt x="5136" y="35482"/>
                    </a:cubicBezTo>
                    <a:cubicBezTo>
                      <a:pt x="5190" y="35482"/>
                      <a:pt x="5226" y="35464"/>
                      <a:pt x="5262" y="35447"/>
                    </a:cubicBezTo>
                    <a:cubicBezTo>
                      <a:pt x="5280" y="35429"/>
                      <a:pt x="5297" y="35411"/>
                      <a:pt x="5280" y="35393"/>
                    </a:cubicBezTo>
                    <a:cubicBezTo>
                      <a:pt x="5620" y="35160"/>
                      <a:pt x="5960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6"/>
                      <a:pt x="6568" y="34516"/>
                    </a:cubicBezTo>
                    <a:cubicBezTo>
                      <a:pt x="6604" y="34480"/>
                      <a:pt x="6622" y="34427"/>
                      <a:pt x="6640" y="34373"/>
                    </a:cubicBezTo>
                    <a:cubicBezTo>
                      <a:pt x="6657" y="34355"/>
                      <a:pt x="6657" y="34337"/>
                      <a:pt x="6640" y="34337"/>
                    </a:cubicBezTo>
                    <a:cubicBezTo>
                      <a:pt x="7588" y="33514"/>
                      <a:pt x="8483" y="32619"/>
                      <a:pt x="9342" y="31796"/>
                    </a:cubicBezTo>
                    <a:lnTo>
                      <a:pt x="9395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9" y="31313"/>
                      <a:pt x="10004" y="31188"/>
                      <a:pt x="10093" y="31062"/>
                    </a:cubicBezTo>
                    <a:cubicBezTo>
                      <a:pt x="10183" y="30973"/>
                      <a:pt x="10272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8" y="35357"/>
                      <a:pt x="8286" y="35572"/>
                      <a:pt x="8286" y="35787"/>
                    </a:cubicBezTo>
                    <a:cubicBezTo>
                      <a:pt x="8286" y="35831"/>
                      <a:pt x="8334" y="35863"/>
                      <a:pt x="8372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8" y="36055"/>
                      <a:pt x="8590" y="36753"/>
                      <a:pt x="8536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2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9" y="37827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2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8000" y="38167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7"/>
                      <a:pt x="7856" y="38507"/>
                    </a:cubicBezTo>
                    <a:cubicBezTo>
                      <a:pt x="7141" y="39026"/>
                      <a:pt x="6747" y="39867"/>
                      <a:pt x="6819" y="40744"/>
                    </a:cubicBezTo>
                    <a:cubicBezTo>
                      <a:pt x="6819" y="40779"/>
                      <a:pt x="6854" y="40797"/>
                      <a:pt x="6890" y="40797"/>
                    </a:cubicBezTo>
                    <a:cubicBezTo>
                      <a:pt x="7159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17" y="41084"/>
                      <a:pt x="8340" y="40726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9"/>
                      <a:pt x="9335" y="41098"/>
                      <a:pt x="9374" y="41098"/>
                    </a:cubicBezTo>
                    <a:cubicBezTo>
                      <a:pt x="9389" y="41098"/>
                      <a:pt x="9403" y="41094"/>
                      <a:pt x="9413" y="41084"/>
                    </a:cubicBezTo>
                    <a:cubicBezTo>
                      <a:pt x="10022" y="40565"/>
                      <a:pt x="9986" y="38865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7"/>
                    </a:cubicBezTo>
                    <a:cubicBezTo>
                      <a:pt x="10254" y="39008"/>
                      <a:pt x="10362" y="39222"/>
                      <a:pt x="10398" y="39455"/>
                    </a:cubicBezTo>
                    <a:cubicBezTo>
                      <a:pt x="10415" y="39724"/>
                      <a:pt x="10254" y="39938"/>
                      <a:pt x="10129" y="40171"/>
                    </a:cubicBezTo>
                    <a:cubicBezTo>
                      <a:pt x="10129" y="40184"/>
                      <a:pt x="10139" y="40219"/>
                      <a:pt x="10160" y="40219"/>
                    </a:cubicBezTo>
                    <a:cubicBezTo>
                      <a:pt x="10167" y="40219"/>
                      <a:pt x="10174" y="40215"/>
                      <a:pt x="10183" y="40207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91" y="38256"/>
                      <a:pt x="9073" y="38274"/>
                    </a:cubicBezTo>
                    <a:cubicBezTo>
                      <a:pt x="9038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9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6" y="37625"/>
                      <a:pt x="8698" y="37666"/>
                    </a:cubicBezTo>
                    <a:cubicBezTo>
                      <a:pt x="8680" y="37666"/>
                      <a:pt x="8662" y="37666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42" y="34176"/>
                      <a:pt x="9342" y="34695"/>
                      <a:pt x="9413" y="35196"/>
                    </a:cubicBezTo>
                    <a:cubicBezTo>
                      <a:pt x="9592" y="36341"/>
                      <a:pt x="10594" y="36825"/>
                      <a:pt x="11095" y="37791"/>
                    </a:cubicBezTo>
                    <a:cubicBezTo>
                      <a:pt x="11108" y="37810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7" y="36663"/>
                      <a:pt x="11042" y="35518"/>
                      <a:pt x="10917" y="34409"/>
                    </a:cubicBezTo>
                    <a:cubicBezTo>
                      <a:pt x="10773" y="33228"/>
                      <a:pt x="10201" y="32297"/>
                      <a:pt x="10398" y="31062"/>
                    </a:cubicBezTo>
                    <a:cubicBezTo>
                      <a:pt x="10541" y="30776"/>
                      <a:pt x="10684" y="30490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7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90"/>
                    </a:cubicBezTo>
                    <a:cubicBezTo>
                      <a:pt x="12145" y="32224"/>
                      <a:pt x="12179" y="32244"/>
                      <a:pt x="12211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6" y="32136"/>
                      <a:pt x="12455" y="32011"/>
                      <a:pt x="12527" y="31868"/>
                    </a:cubicBezTo>
                    <a:cubicBezTo>
                      <a:pt x="12617" y="32923"/>
                      <a:pt x="12688" y="33961"/>
                      <a:pt x="12742" y="35017"/>
                    </a:cubicBezTo>
                    <a:cubicBezTo>
                      <a:pt x="12742" y="35286"/>
                      <a:pt x="12760" y="35536"/>
                      <a:pt x="12760" y="35787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4" y="37281"/>
                    </a:cubicBezTo>
                    <a:cubicBezTo>
                      <a:pt x="12301" y="37281"/>
                      <a:pt x="12318" y="37273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4" y="41459"/>
                      <a:pt x="10523" y="43106"/>
                    </a:cubicBezTo>
                    <a:cubicBezTo>
                      <a:pt x="9700" y="44340"/>
                      <a:pt x="8590" y="45343"/>
                      <a:pt x="8035" y="46738"/>
                    </a:cubicBezTo>
                    <a:cubicBezTo>
                      <a:pt x="8000" y="46524"/>
                      <a:pt x="8035" y="46291"/>
                      <a:pt x="8107" y="46094"/>
                    </a:cubicBezTo>
                    <a:cubicBezTo>
                      <a:pt x="8179" y="45826"/>
                      <a:pt x="8268" y="45557"/>
                      <a:pt x="8358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6"/>
                    </a:cubicBezTo>
                    <a:cubicBezTo>
                      <a:pt x="9896" y="42014"/>
                      <a:pt x="8000" y="44305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1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3" y="42963"/>
                      <a:pt x="12223" y="41495"/>
                      <a:pt x="12384" y="40081"/>
                    </a:cubicBezTo>
                    <a:cubicBezTo>
                      <a:pt x="12402" y="40064"/>
                      <a:pt x="12384" y="40028"/>
                      <a:pt x="12348" y="40028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6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3"/>
                    </a:cubicBezTo>
                    <a:cubicBezTo>
                      <a:pt x="11722" y="45593"/>
                      <a:pt x="11847" y="45468"/>
                      <a:pt x="11937" y="45325"/>
                    </a:cubicBezTo>
                    <a:lnTo>
                      <a:pt x="11937" y="45325"/>
                    </a:lnTo>
                    <a:cubicBezTo>
                      <a:pt x="11883" y="45772"/>
                      <a:pt x="11847" y="46219"/>
                      <a:pt x="11811" y="46667"/>
                    </a:cubicBezTo>
                    <a:cubicBezTo>
                      <a:pt x="11775" y="46685"/>
                      <a:pt x="11758" y="46703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793" y="46828"/>
                      <a:pt x="11793" y="46882"/>
                      <a:pt x="11793" y="46935"/>
                    </a:cubicBezTo>
                    <a:cubicBezTo>
                      <a:pt x="11400" y="47061"/>
                      <a:pt x="11095" y="47401"/>
                      <a:pt x="11006" y="47794"/>
                    </a:cubicBezTo>
                    <a:lnTo>
                      <a:pt x="10917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6"/>
                      <a:pt x="8045" y="47876"/>
                    </a:cubicBezTo>
                    <a:cubicBezTo>
                      <a:pt x="7981" y="47876"/>
                      <a:pt x="7918" y="47873"/>
                      <a:pt x="7856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7" y="48532"/>
                      <a:pt x="8486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2"/>
                      <a:pt x="8000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4"/>
                      <a:pt x="8369" y="50282"/>
                      <a:pt x="8516" y="50282"/>
                    </a:cubicBezTo>
                    <a:cubicBezTo>
                      <a:pt x="8903" y="50282"/>
                      <a:pt x="9276" y="50224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49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3" y="51094"/>
                      <a:pt x="9583" y="51092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56" y="51463"/>
                      <a:pt x="9574" y="51481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7" y="51144"/>
                      <a:pt x="10863" y="50711"/>
                    </a:cubicBezTo>
                    <a:cubicBezTo>
                      <a:pt x="10934" y="51087"/>
                      <a:pt x="11042" y="51463"/>
                      <a:pt x="11095" y="51856"/>
                    </a:cubicBezTo>
                    <a:cubicBezTo>
                      <a:pt x="11095" y="51892"/>
                      <a:pt x="11149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7" y="50944"/>
                      <a:pt x="12617" y="51427"/>
                      <a:pt x="13010" y="51839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6" y="51803"/>
                    </a:cubicBezTo>
                    <a:cubicBezTo>
                      <a:pt x="13386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7" y="50353"/>
                      <a:pt x="14442" y="50568"/>
                    </a:cubicBezTo>
                    <a:cubicBezTo>
                      <a:pt x="14447" y="50570"/>
                      <a:pt x="14452" y="50572"/>
                      <a:pt x="14457" y="50572"/>
                    </a:cubicBezTo>
                    <a:cubicBezTo>
                      <a:pt x="14491" y="50572"/>
                      <a:pt x="14529" y="50527"/>
                      <a:pt x="14513" y="50496"/>
                    </a:cubicBezTo>
                    <a:cubicBezTo>
                      <a:pt x="14156" y="49816"/>
                      <a:pt x="14156" y="49047"/>
                      <a:pt x="13708" y="48421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4"/>
                      <a:pt x="11937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7" y="43804"/>
                      <a:pt x="12599" y="43535"/>
                      <a:pt x="12509" y="43285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5"/>
                    </a:cubicBezTo>
                    <a:cubicBezTo>
                      <a:pt x="12420" y="43643"/>
                      <a:pt x="12509" y="44018"/>
                      <a:pt x="12724" y="44323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5"/>
                    </a:cubicBezTo>
                    <a:cubicBezTo>
                      <a:pt x="12849" y="43804"/>
                      <a:pt x="12724" y="43303"/>
                      <a:pt x="12491" y="42873"/>
                    </a:cubicBezTo>
                    <a:cubicBezTo>
                      <a:pt x="12652" y="41585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6"/>
                      <a:pt x="12957" y="37952"/>
                    </a:cubicBezTo>
                    <a:cubicBezTo>
                      <a:pt x="12992" y="37290"/>
                      <a:pt x="13010" y="36646"/>
                      <a:pt x="13010" y="35983"/>
                    </a:cubicBezTo>
                    <a:cubicBezTo>
                      <a:pt x="13010" y="35375"/>
                      <a:pt x="12974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7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7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9"/>
                      <a:pt x="12384" y="27931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90"/>
                    </a:cubicBezTo>
                    <a:cubicBezTo>
                      <a:pt x="14317" y="32404"/>
                      <a:pt x="14299" y="32619"/>
                      <a:pt x="14334" y="32852"/>
                    </a:cubicBezTo>
                    <a:cubicBezTo>
                      <a:pt x="14317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9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9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588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6"/>
                    </a:cubicBezTo>
                    <a:cubicBezTo>
                      <a:pt x="16052" y="36359"/>
                      <a:pt x="16142" y="36001"/>
                      <a:pt x="16124" y="35626"/>
                    </a:cubicBezTo>
                    <a:lnTo>
                      <a:pt x="16124" y="35626"/>
                    </a:lnTo>
                    <a:cubicBezTo>
                      <a:pt x="16804" y="37326"/>
                      <a:pt x="17341" y="39079"/>
                      <a:pt x="17717" y="40869"/>
                    </a:cubicBezTo>
                    <a:cubicBezTo>
                      <a:pt x="17681" y="40905"/>
                      <a:pt x="17663" y="40958"/>
                      <a:pt x="17627" y="41012"/>
                    </a:cubicBezTo>
                    <a:cubicBezTo>
                      <a:pt x="17520" y="41084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6" y="41710"/>
                    </a:cubicBezTo>
                    <a:cubicBezTo>
                      <a:pt x="15999" y="41799"/>
                      <a:pt x="15462" y="42265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70"/>
                      <a:pt x="15522" y="43136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5"/>
                      <a:pt x="15631" y="43598"/>
                      <a:pt x="15679" y="43598"/>
                    </a:cubicBezTo>
                    <a:cubicBezTo>
                      <a:pt x="16076" y="43598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3"/>
                      <a:pt x="16544" y="44593"/>
                    </a:cubicBezTo>
                    <a:cubicBezTo>
                      <a:pt x="16559" y="44593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3"/>
                    </a:cubicBezTo>
                    <a:cubicBezTo>
                      <a:pt x="17816" y="45013"/>
                      <a:pt x="17839" y="45023"/>
                      <a:pt x="17859" y="45023"/>
                    </a:cubicBezTo>
                    <a:cubicBezTo>
                      <a:pt x="17874" y="45023"/>
                      <a:pt x="17888" y="45018"/>
                      <a:pt x="17896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29" y="43929"/>
                      <a:pt x="18934" y="44269"/>
                      <a:pt x="19148" y="44573"/>
                    </a:cubicBezTo>
                    <a:cubicBezTo>
                      <a:pt x="19159" y="44595"/>
                      <a:pt x="19184" y="44611"/>
                      <a:pt x="19210" y="44611"/>
                    </a:cubicBezTo>
                    <a:cubicBezTo>
                      <a:pt x="19226" y="44611"/>
                      <a:pt x="19242" y="44605"/>
                      <a:pt x="19256" y="44591"/>
                    </a:cubicBezTo>
                    <a:cubicBezTo>
                      <a:pt x="19739" y="44018"/>
                      <a:pt x="19631" y="43195"/>
                      <a:pt x="19238" y="42587"/>
                    </a:cubicBezTo>
                    <a:lnTo>
                      <a:pt x="19238" y="42587"/>
                    </a:lnTo>
                    <a:cubicBezTo>
                      <a:pt x="19614" y="42766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7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3" y="41119"/>
                      <a:pt x="18003" y="41101"/>
                    </a:cubicBezTo>
                    <a:cubicBezTo>
                      <a:pt x="17949" y="41101"/>
                      <a:pt x="17914" y="41155"/>
                      <a:pt x="17949" y="41191"/>
                    </a:cubicBezTo>
                    <a:cubicBezTo>
                      <a:pt x="18021" y="41245"/>
                      <a:pt x="18092" y="41334"/>
                      <a:pt x="18146" y="41406"/>
                    </a:cubicBezTo>
                    <a:lnTo>
                      <a:pt x="18146" y="41441"/>
                    </a:lnTo>
                    <a:cubicBezTo>
                      <a:pt x="18075" y="41370"/>
                      <a:pt x="17985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5"/>
                      <a:pt x="17824" y="40833"/>
                      <a:pt x="17770" y="40833"/>
                    </a:cubicBezTo>
                    <a:cubicBezTo>
                      <a:pt x="17591" y="39974"/>
                      <a:pt x="17395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35" y="38847"/>
                      <a:pt x="17645" y="38775"/>
                      <a:pt x="17574" y="38686"/>
                    </a:cubicBezTo>
                    <a:cubicBezTo>
                      <a:pt x="17484" y="38578"/>
                      <a:pt x="17395" y="38471"/>
                      <a:pt x="17287" y="38363"/>
                    </a:cubicBezTo>
                    <a:cubicBezTo>
                      <a:pt x="17281" y="38360"/>
                      <a:pt x="17273" y="38359"/>
                      <a:pt x="17266" y="38359"/>
                    </a:cubicBezTo>
                    <a:cubicBezTo>
                      <a:pt x="17234" y="38359"/>
                      <a:pt x="17201" y="38388"/>
                      <a:pt x="17216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74" y="38918"/>
                      <a:pt x="17717" y="39026"/>
                      <a:pt x="17860" y="39097"/>
                    </a:cubicBezTo>
                    <a:cubicBezTo>
                      <a:pt x="17870" y="39108"/>
                      <a:pt x="17882" y="39112"/>
                      <a:pt x="17895" y="39112"/>
                    </a:cubicBezTo>
                    <a:cubicBezTo>
                      <a:pt x="17924" y="39112"/>
                      <a:pt x="17955" y="39087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200" y="38237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804" y="37003"/>
                      <a:pt x="16339" y="35751"/>
                      <a:pt x="15784" y="34570"/>
                    </a:cubicBezTo>
                    <a:lnTo>
                      <a:pt x="15784" y="34570"/>
                    </a:lnTo>
                    <a:cubicBezTo>
                      <a:pt x="16052" y="34946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43" y="39473"/>
                    </a:cubicBezTo>
                    <a:cubicBezTo>
                      <a:pt x="21797" y="39455"/>
                      <a:pt x="21797" y="39401"/>
                      <a:pt x="21743" y="39384"/>
                    </a:cubicBezTo>
                    <a:cubicBezTo>
                      <a:pt x="20526" y="39115"/>
                      <a:pt x="19506" y="38829"/>
                      <a:pt x="18540" y="37988"/>
                    </a:cubicBezTo>
                    <a:cubicBezTo>
                      <a:pt x="18003" y="37487"/>
                      <a:pt x="17520" y="36914"/>
                      <a:pt x="17126" y="36270"/>
                    </a:cubicBezTo>
                    <a:lnTo>
                      <a:pt x="17126" y="36270"/>
                    </a:lnTo>
                    <a:cubicBezTo>
                      <a:pt x="18343" y="37701"/>
                      <a:pt x="19757" y="38954"/>
                      <a:pt x="21689" y="39330"/>
                    </a:cubicBezTo>
                    <a:cubicBezTo>
                      <a:pt x="21694" y="39332"/>
                      <a:pt x="21699" y="39333"/>
                      <a:pt x="21703" y="39333"/>
                    </a:cubicBezTo>
                    <a:cubicBezTo>
                      <a:pt x="21729" y="39333"/>
                      <a:pt x="21738" y="39292"/>
                      <a:pt x="21707" y="39276"/>
                    </a:cubicBezTo>
                    <a:cubicBezTo>
                      <a:pt x="20258" y="38721"/>
                      <a:pt x="19077" y="38113"/>
                      <a:pt x="17967" y="37021"/>
                    </a:cubicBezTo>
                    <a:cubicBezTo>
                      <a:pt x="17485" y="36557"/>
                      <a:pt x="17056" y="36056"/>
                      <a:pt x="16645" y="35556"/>
                    </a:cubicBezTo>
                    <a:lnTo>
                      <a:pt x="16645" y="35556"/>
                    </a:lnTo>
                    <a:cubicBezTo>
                      <a:pt x="17252" y="36169"/>
                      <a:pt x="18083" y="36471"/>
                      <a:pt x="18844" y="36842"/>
                    </a:cubicBezTo>
                    <a:cubicBezTo>
                      <a:pt x="20025" y="37433"/>
                      <a:pt x="20920" y="38399"/>
                      <a:pt x="21833" y="39330"/>
                    </a:cubicBezTo>
                    <a:cubicBezTo>
                      <a:pt x="21841" y="39338"/>
                      <a:pt x="21850" y="39342"/>
                      <a:pt x="21859" y="39342"/>
                    </a:cubicBezTo>
                    <a:cubicBezTo>
                      <a:pt x="21888" y="39342"/>
                      <a:pt x="21914" y="39304"/>
                      <a:pt x="21886" y="39276"/>
                    </a:cubicBezTo>
                    <a:cubicBezTo>
                      <a:pt x="21242" y="38507"/>
                      <a:pt x="20490" y="37809"/>
                      <a:pt x="19703" y="37200"/>
                    </a:cubicBezTo>
                    <a:cubicBezTo>
                      <a:pt x="18719" y="36502"/>
                      <a:pt x="17574" y="36145"/>
                      <a:pt x="16607" y="35393"/>
                    </a:cubicBezTo>
                    <a:cubicBezTo>
                      <a:pt x="16598" y="35384"/>
                      <a:pt x="16589" y="35379"/>
                      <a:pt x="16580" y="35379"/>
                    </a:cubicBezTo>
                    <a:cubicBezTo>
                      <a:pt x="16571" y="35379"/>
                      <a:pt x="16562" y="35384"/>
                      <a:pt x="16553" y="35393"/>
                    </a:cubicBezTo>
                    <a:lnTo>
                      <a:pt x="16518" y="35357"/>
                    </a:lnTo>
                    <a:cubicBezTo>
                      <a:pt x="16518" y="35339"/>
                      <a:pt x="16500" y="35339"/>
                      <a:pt x="16482" y="35339"/>
                    </a:cubicBezTo>
                    <a:cubicBezTo>
                      <a:pt x="16196" y="34963"/>
                      <a:pt x="15891" y="34606"/>
                      <a:pt x="15605" y="34230"/>
                    </a:cubicBezTo>
                    <a:cubicBezTo>
                      <a:pt x="14889" y="32798"/>
                      <a:pt x="14120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78" y="30543"/>
                      <a:pt x="14513" y="30472"/>
                      <a:pt x="14496" y="30418"/>
                    </a:cubicBezTo>
                    <a:cubicBezTo>
                      <a:pt x="14281" y="30024"/>
                      <a:pt x="13887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64" y="29040"/>
                      <a:pt x="12796" y="28271"/>
                      <a:pt x="12581" y="27483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6" y="26553"/>
                      <a:pt x="13064" y="26964"/>
                      <a:pt x="13368" y="27215"/>
                    </a:cubicBezTo>
                    <a:cubicBezTo>
                      <a:pt x="13381" y="27228"/>
                      <a:pt x="13398" y="27233"/>
                      <a:pt x="13416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6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189" y="25944"/>
                      <a:pt x="13189" y="25944"/>
                    </a:cubicBezTo>
                    <a:cubicBezTo>
                      <a:pt x="13350" y="25407"/>
                      <a:pt x="13493" y="24853"/>
                      <a:pt x="13601" y="24298"/>
                    </a:cubicBezTo>
                    <a:cubicBezTo>
                      <a:pt x="13637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72" y="25067"/>
                    </a:cubicBezTo>
                    <a:cubicBezTo>
                      <a:pt x="13672" y="26141"/>
                      <a:pt x="14048" y="27090"/>
                      <a:pt x="14245" y="28110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10"/>
                    </a:cubicBezTo>
                    <a:cubicBezTo>
                      <a:pt x="14889" y="26034"/>
                      <a:pt x="14585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00" y="18965"/>
                      <a:pt x="15695" y="19932"/>
                    </a:cubicBezTo>
                    <a:cubicBezTo>
                      <a:pt x="15730" y="20146"/>
                      <a:pt x="15748" y="20397"/>
                      <a:pt x="15784" y="20612"/>
                    </a:cubicBezTo>
                    <a:cubicBezTo>
                      <a:pt x="15533" y="21309"/>
                      <a:pt x="15122" y="22061"/>
                      <a:pt x="15426" y="22777"/>
                    </a:cubicBezTo>
                    <a:cubicBezTo>
                      <a:pt x="15435" y="22813"/>
                      <a:pt x="15462" y="22831"/>
                      <a:pt x="15489" y="22831"/>
                    </a:cubicBezTo>
                    <a:cubicBezTo>
                      <a:pt x="15516" y="22831"/>
                      <a:pt x="15542" y="22813"/>
                      <a:pt x="15551" y="22777"/>
                    </a:cubicBezTo>
                    <a:cubicBezTo>
                      <a:pt x="15641" y="22580"/>
                      <a:pt x="15748" y="22365"/>
                      <a:pt x="15873" y="22168"/>
                    </a:cubicBezTo>
                    <a:lnTo>
                      <a:pt x="15873" y="22168"/>
                    </a:lnTo>
                    <a:cubicBezTo>
                      <a:pt x="15856" y="22562"/>
                      <a:pt x="15856" y="22956"/>
                      <a:pt x="15838" y="23314"/>
                    </a:cubicBezTo>
                    <a:cubicBezTo>
                      <a:pt x="15838" y="23358"/>
                      <a:pt x="15874" y="23390"/>
                      <a:pt x="15907" y="23390"/>
                    </a:cubicBezTo>
                    <a:cubicBezTo>
                      <a:pt x="15914" y="23390"/>
                      <a:pt x="15921" y="23388"/>
                      <a:pt x="15927" y="23385"/>
                    </a:cubicBezTo>
                    <a:cubicBezTo>
                      <a:pt x="16500" y="23171"/>
                      <a:pt x="16732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48" y="22759"/>
                      <a:pt x="17949" y="22992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7"/>
                      <a:pt x="18916" y="21846"/>
                    </a:cubicBezTo>
                    <a:cubicBezTo>
                      <a:pt x="19399" y="21399"/>
                      <a:pt x="18880" y="21005"/>
                      <a:pt x="18271" y="20755"/>
                    </a:cubicBezTo>
                    <a:lnTo>
                      <a:pt x="18522" y="20755"/>
                    </a:lnTo>
                    <a:cubicBezTo>
                      <a:pt x="19202" y="20683"/>
                      <a:pt x="19256" y="20128"/>
                      <a:pt x="19005" y="19592"/>
                    </a:cubicBezTo>
                    <a:cubicBezTo>
                      <a:pt x="18996" y="19565"/>
                      <a:pt x="18969" y="19551"/>
                      <a:pt x="18942" y="19551"/>
                    </a:cubicBezTo>
                    <a:cubicBezTo>
                      <a:pt x="18916" y="19551"/>
                      <a:pt x="18889" y="19565"/>
                      <a:pt x="18880" y="19592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8" y="20039"/>
                      <a:pt x="16823" y="19948"/>
                      <a:pt x="16500" y="19896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4"/>
                      <a:pt x="17688" y="20194"/>
                    </a:cubicBezTo>
                    <a:cubicBezTo>
                      <a:pt x="18162" y="20194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1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2"/>
                      <a:pt x="16070" y="19896"/>
                    </a:cubicBezTo>
                    <a:lnTo>
                      <a:pt x="16070" y="19860"/>
                    </a:lnTo>
                    <a:cubicBezTo>
                      <a:pt x="16059" y="19825"/>
                      <a:pt x="16025" y="19806"/>
                      <a:pt x="15988" y="19806"/>
                    </a:cubicBezTo>
                    <a:cubicBezTo>
                      <a:pt x="15967" y="19806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56" y="19806"/>
                    </a:cubicBezTo>
                    <a:cubicBezTo>
                      <a:pt x="15856" y="19770"/>
                      <a:pt x="15856" y="19735"/>
                      <a:pt x="15838" y="19699"/>
                    </a:cubicBezTo>
                    <a:cubicBezTo>
                      <a:pt x="15830" y="19668"/>
                      <a:pt x="15805" y="19653"/>
                      <a:pt x="15779" y="19653"/>
                    </a:cubicBezTo>
                    <a:cubicBezTo>
                      <a:pt x="15746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47" y="19234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6" y="15189"/>
                      <a:pt x="12688" y="14867"/>
                    </a:cubicBezTo>
                    <a:lnTo>
                      <a:pt x="12688" y="14867"/>
                    </a:lnTo>
                    <a:cubicBezTo>
                      <a:pt x="13781" y="16559"/>
                      <a:pt x="15532" y="18233"/>
                      <a:pt x="17328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58" y="15297"/>
                    </a:cubicBezTo>
                    <a:cubicBezTo>
                      <a:pt x="14388" y="14688"/>
                      <a:pt x="13368" y="14348"/>
                      <a:pt x="12617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3" y="13178"/>
                      <a:pt x="12133" y="13195"/>
                      <a:pt x="12133" y="13221"/>
                    </a:cubicBezTo>
                    <a:cubicBezTo>
                      <a:pt x="12151" y="13257"/>
                      <a:pt x="12169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49"/>
                      <a:pt x="11740" y="11646"/>
                    </a:cubicBezTo>
                    <a:cubicBezTo>
                      <a:pt x="11919" y="11879"/>
                      <a:pt x="12151" y="12058"/>
                      <a:pt x="12420" y="12147"/>
                    </a:cubicBezTo>
                    <a:cubicBezTo>
                      <a:pt x="12429" y="12150"/>
                      <a:pt x="12439" y="12151"/>
                      <a:pt x="12448" y="12151"/>
                    </a:cubicBezTo>
                    <a:cubicBezTo>
                      <a:pt x="12508" y="12151"/>
                      <a:pt x="12558" y="12102"/>
                      <a:pt x="12527" y="12040"/>
                    </a:cubicBezTo>
                    <a:cubicBezTo>
                      <a:pt x="12241" y="11413"/>
                      <a:pt x="11686" y="10930"/>
                      <a:pt x="11006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47" y="7244"/>
                      <a:pt x="10398" y="7745"/>
                      <a:pt x="10791" y="7906"/>
                    </a:cubicBezTo>
                    <a:cubicBezTo>
                      <a:pt x="10809" y="7919"/>
                      <a:pt x="10827" y="7925"/>
                      <a:pt x="10845" y="7925"/>
                    </a:cubicBezTo>
                    <a:cubicBezTo>
                      <a:pt x="10900" y="7925"/>
                      <a:pt x="10948" y="7871"/>
                      <a:pt x="10934" y="7817"/>
                    </a:cubicBezTo>
                    <a:cubicBezTo>
                      <a:pt x="10845" y="7172"/>
                      <a:pt x="10684" y="6331"/>
                      <a:pt x="10093" y="5938"/>
                    </a:cubicBezTo>
                    <a:cubicBezTo>
                      <a:pt x="10272" y="3951"/>
                      <a:pt x="10630" y="1983"/>
                      <a:pt x="11149" y="68"/>
                    </a:cubicBezTo>
                    <a:cubicBezTo>
                      <a:pt x="11160" y="25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38"/>
              <p:cNvSpPr/>
              <p:nvPr/>
            </p:nvSpPr>
            <p:spPr>
              <a:xfrm>
                <a:off x="3457525" y="20580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6" y="494"/>
                      <a:pt x="266" y="923"/>
                      <a:pt x="16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38"/>
              <p:cNvSpPr/>
              <p:nvPr/>
            </p:nvSpPr>
            <p:spPr>
              <a:xfrm>
                <a:off x="3667925" y="20221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7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60" y="4"/>
                      <a:pt x="53" y="1"/>
                      <a:pt x="4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38"/>
              <p:cNvSpPr/>
              <p:nvPr/>
            </p:nvSpPr>
            <p:spPr>
              <a:xfrm>
                <a:off x="3587200" y="21690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7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90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7" y="992"/>
                      <a:pt x="644" y="276"/>
                      <a:pt x="125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3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38"/>
              <p:cNvSpPr/>
              <p:nvPr/>
            </p:nvSpPr>
            <p:spPr>
              <a:xfrm>
                <a:off x="3759600" y="2544875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7"/>
                      <a:pt x="30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38"/>
              <p:cNvSpPr/>
              <p:nvPr/>
            </p:nvSpPr>
            <p:spPr>
              <a:xfrm>
                <a:off x="3568400" y="27794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1" y="448"/>
                    </a:cubicBezTo>
                    <a:cubicBezTo>
                      <a:pt x="1" y="466"/>
                      <a:pt x="19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38"/>
              <p:cNvSpPr/>
              <p:nvPr/>
            </p:nvSpPr>
            <p:spPr>
              <a:xfrm>
                <a:off x="3748700" y="2627725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7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3"/>
                      <a:pt x="698" y="252"/>
                    </a:cubicBezTo>
                    <a:cubicBezTo>
                      <a:pt x="598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38"/>
              <p:cNvSpPr/>
              <p:nvPr/>
            </p:nvSpPr>
            <p:spPr>
              <a:xfrm>
                <a:off x="3374250" y="2496325"/>
                <a:ext cx="16000" cy="1345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8" extrusionOk="0">
                    <a:moveTo>
                      <a:pt x="126" y="0"/>
                    </a:moveTo>
                    <a:cubicBezTo>
                      <a:pt x="102" y="0"/>
                      <a:pt x="77" y="4"/>
                      <a:pt x="54" y="15"/>
                    </a:cubicBezTo>
                    <a:cubicBezTo>
                      <a:pt x="18" y="15"/>
                      <a:pt x="0" y="50"/>
                      <a:pt x="18" y="86"/>
                    </a:cubicBezTo>
                    <a:cubicBezTo>
                      <a:pt x="72" y="176"/>
                      <a:pt x="197" y="194"/>
                      <a:pt x="286" y="247"/>
                    </a:cubicBezTo>
                    <a:cubicBezTo>
                      <a:pt x="394" y="319"/>
                      <a:pt x="483" y="408"/>
                      <a:pt x="537" y="516"/>
                    </a:cubicBezTo>
                    <a:cubicBezTo>
                      <a:pt x="542" y="531"/>
                      <a:pt x="554" y="538"/>
                      <a:pt x="567" y="538"/>
                    </a:cubicBezTo>
                    <a:cubicBezTo>
                      <a:pt x="598" y="538"/>
                      <a:pt x="639" y="500"/>
                      <a:pt x="626" y="462"/>
                    </a:cubicBezTo>
                    <a:cubicBezTo>
                      <a:pt x="591" y="337"/>
                      <a:pt x="501" y="229"/>
                      <a:pt x="412" y="140"/>
                    </a:cubicBezTo>
                    <a:cubicBezTo>
                      <a:pt x="339" y="82"/>
                      <a:pt x="231" y="0"/>
                      <a:pt x="12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38"/>
              <p:cNvSpPr/>
              <p:nvPr/>
            </p:nvSpPr>
            <p:spPr>
              <a:xfrm>
                <a:off x="3720950" y="25952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5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6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5" y="567"/>
                      <a:pt x="359" y="836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38"/>
              <p:cNvSpPr/>
              <p:nvPr/>
            </p:nvSpPr>
            <p:spPr>
              <a:xfrm>
                <a:off x="3598825" y="2739050"/>
                <a:ext cx="14350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80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900"/>
                      <a:pt x="466" y="1150"/>
                    </a:cubicBezTo>
                    <a:cubicBezTo>
                      <a:pt x="233" y="1114"/>
                      <a:pt x="179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45"/>
                      <a:pt x="36" y="363"/>
                    </a:cubicBezTo>
                    <a:lnTo>
                      <a:pt x="36" y="381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4" y="363"/>
                    </a:cubicBezTo>
                    <a:cubicBezTo>
                      <a:pt x="144" y="219"/>
                      <a:pt x="144" y="94"/>
                      <a:pt x="126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38"/>
              <p:cNvSpPr/>
              <p:nvPr/>
            </p:nvSpPr>
            <p:spPr>
              <a:xfrm>
                <a:off x="3494575" y="10074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9" y="871"/>
                    </a:moveTo>
                    <a:cubicBezTo>
                      <a:pt x="2714" y="871"/>
                      <a:pt x="2943" y="1019"/>
                      <a:pt x="3079" y="1124"/>
                    </a:cubicBezTo>
                    <a:cubicBezTo>
                      <a:pt x="3741" y="1679"/>
                      <a:pt x="3759" y="2520"/>
                      <a:pt x="3759" y="3325"/>
                    </a:cubicBezTo>
                    <a:cubicBezTo>
                      <a:pt x="3741" y="3236"/>
                      <a:pt x="3705" y="3164"/>
                      <a:pt x="3687" y="3075"/>
                    </a:cubicBezTo>
                    <a:lnTo>
                      <a:pt x="3687" y="2967"/>
                    </a:lnTo>
                    <a:lnTo>
                      <a:pt x="3669" y="2967"/>
                    </a:lnTo>
                    <a:lnTo>
                      <a:pt x="3669" y="3021"/>
                    </a:lnTo>
                    <a:cubicBezTo>
                      <a:pt x="3634" y="2932"/>
                      <a:pt x="3598" y="2824"/>
                      <a:pt x="3562" y="2717"/>
                    </a:cubicBezTo>
                    <a:cubicBezTo>
                      <a:pt x="3555" y="2703"/>
                      <a:pt x="3543" y="2697"/>
                      <a:pt x="3531" y="2697"/>
                    </a:cubicBezTo>
                    <a:cubicBezTo>
                      <a:pt x="3511" y="2697"/>
                      <a:pt x="3490" y="2713"/>
                      <a:pt x="3490" y="2735"/>
                    </a:cubicBezTo>
                    <a:cubicBezTo>
                      <a:pt x="3598" y="3075"/>
                      <a:pt x="3687" y="3397"/>
                      <a:pt x="3759" y="3719"/>
                    </a:cubicBezTo>
                    <a:lnTo>
                      <a:pt x="3759" y="3755"/>
                    </a:lnTo>
                    <a:cubicBezTo>
                      <a:pt x="3401" y="3307"/>
                      <a:pt x="3079" y="2860"/>
                      <a:pt x="2775" y="2377"/>
                    </a:cubicBezTo>
                    <a:cubicBezTo>
                      <a:pt x="2560" y="2001"/>
                      <a:pt x="2435" y="1589"/>
                      <a:pt x="2399" y="1160"/>
                    </a:cubicBezTo>
                    <a:cubicBezTo>
                      <a:pt x="2377" y="945"/>
                      <a:pt x="2449" y="871"/>
                      <a:pt x="2559" y="871"/>
                    </a:cubicBezTo>
                    <a:close/>
                    <a:moveTo>
                      <a:pt x="4740" y="401"/>
                    </a:moveTo>
                    <a:cubicBezTo>
                      <a:pt x="4868" y="401"/>
                      <a:pt x="4922" y="777"/>
                      <a:pt x="4922" y="981"/>
                    </a:cubicBezTo>
                    <a:cubicBezTo>
                      <a:pt x="4940" y="1267"/>
                      <a:pt x="4904" y="1518"/>
                      <a:pt x="4886" y="1804"/>
                    </a:cubicBezTo>
                    <a:cubicBezTo>
                      <a:pt x="4851" y="2269"/>
                      <a:pt x="4779" y="2735"/>
                      <a:pt x="4654" y="3182"/>
                    </a:cubicBezTo>
                    <a:cubicBezTo>
                      <a:pt x="4689" y="2949"/>
                      <a:pt x="4689" y="2717"/>
                      <a:pt x="4618" y="2484"/>
                    </a:cubicBezTo>
                    <a:cubicBezTo>
                      <a:pt x="4618" y="2466"/>
                      <a:pt x="4618" y="2466"/>
                      <a:pt x="4618" y="2466"/>
                    </a:cubicBezTo>
                    <a:lnTo>
                      <a:pt x="4582" y="2466"/>
                    </a:lnTo>
                    <a:cubicBezTo>
                      <a:pt x="4582" y="2466"/>
                      <a:pt x="4582" y="2466"/>
                      <a:pt x="4564" y="2484"/>
                    </a:cubicBezTo>
                    <a:cubicBezTo>
                      <a:pt x="4475" y="2735"/>
                      <a:pt x="4528" y="3164"/>
                      <a:pt x="4493" y="3433"/>
                    </a:cubicBezTo>
                    <a:cubicBezTo>
                      <a:pt x="4493" y="3540"/>
                      <a:pt x="4475" y="3647"/>
                      <a:pt x="4475" y="3755"/>
                    </a:cubicBezTo>
                    <a:cubicBezTo>
                      <a:pt x="4206" y="2735"/>
                      <a:pt x="4081" y="1589"/>
                      <a:pt x="4546" y="623"/>
                    </a:cubicBezTo>
                    <a:cubicBezTo>
                      <a:pt x="4624" y="463"/>
                      <a:pt x="4688" y="401"/>
                      <a:pt x="4740" y="401"/>
                    </a:cubicBezTo>
                    <a:close/>
                    <a:moveTo>
                      <a:pt x="1481" y="2676"/>
                    </a:moveTo>
                    <a:cubicBezTo>
                      <a:pt x="1536" y="2676"/>
                      <a:pt x="1613" y="2704"/>
                      <a:pt x="1719" y="2770"/>
                    </a:cubicBezTo>
                    <a:cubicBezTo>
                      <a:pt x="2130" y="3057"/>
                      <a:pt x="2488" y="3397"/>
                      <a:pt x="2810" y="3791"/>
                    </a:cubicBezTo>
                    <a:cubicBezTo>
                      <a:pt x="3007" y="3987"/>
                      <a:pt x="3186" y="4238"/>
                      <a:pt x="3347" y="4488"/>
                    </a:cubicBezTo>
                    <a:cubicBezTo>
                      <a:pt x="3473" y="4739"/>
                      <a:pt x="3562" y="5007"/>
                      <a:pt x="3634" y="5276"/>
                    </a:cubicBezTo>
                    <a:cubicBezTo>
                      <a:pt x="3401" y="4989"/>
                      <a:pt x="3186" y="4685"/>
                      <a:pt x="2954" y="4381"/>
                    </a:cubicBezTo>
                    <a:cubicBezTo>
                      <a:pt x="2949" y="4376"/>
                      <a:pt x="2941" y="4374"/>
                      <a:pt x="2934" y="4374"/>
                    </a:cubicBezTo>
                    <a:cubicBezTo>
                      <a:pt x="2912" y="4374"/>
                      <a:pt x="2887" y="4391"/>
                      <a:pt x="2900" y="4417"/>
                    </a:cubicBezTo>
                    <a:cubicBezTo>
                      <a:pt x="3061" y="4793"/>
                      <a:pt x="3276" y="5133"/>
                      <a:pt x="3526" y="5437"/>
                    </a:cubicBezTo>
                    <a:cubicBezTo>
                      <a:pt x="3616" y="5544"/>
                      <a:pt x="3687" y="5669"/>
                      <a:pt x="3777" y="5777"/>
                    </a:cubicBezTo>
                    <a:cubicBezTo>
                      <a:pt x="2739" y="5741"/>
                      <a:pt x="2291" y="4793"/>
                      <a:pt x="1898" y="3969"/>
                    </a:cubicBezTo>
                    <a:lnTo>
                      <a:pt x="1916" y="3952"/>
                    </a:lnTo>
                    <a:cubicBezTo>
                      <a:pt x="1790" y="3719"/>
                      <a:pt x="1647" y="3504"/>
                      <a:pt x="1522" y="3272"/>
                    </a:cubicBezTo>
                    <a:cubicBezTo>
                      <a:pt x="1382" y="3034"/>
                      <a:pt x="1286" y="2676"/>
                      <a:pt x="1481" y="2676"/>
                    </a:cubicBezTo>
                    <a:close/>
                    <a:moveTo>
                      <a:pt x="6499" y="2788"/>
                    </a:moveTo>
                    <a:cubicBezTo>
                      <a:pt x="6549" y="2788"/>
                      <a:pt x="6496" y="4133"/>
                      <a:pt x="6443" y="4292"/>
                    </a:cubicBezTo>
                    <a:cubicBezTo>
                      <a:pt x="6264" y="4972"/>
                      <a:pt x="5871" y="5544"/>
                      <a:pt x="5495" y="6117"/>
                    </a:cubicBezTo>
                    <a:cubicBezTo>
                      <a:pt x="5638" y="5652"/>
                      <a:pt x="5781" y="5186"/>
                      <a:pt x="5942" y="4775"/>
                    </a:cubicBezTo>
                    <a:cubicBezTo>
                      <a:pt x="5953" y="4731"/>
                      <a:pt x="5924" y="4708"/>
                      <a:pt x="5896" y="4708"/>
                    </a:cubicBezTo>
                    <a:cubicBezTo>
                      <a:pt x="5878" y="4708"/>
                      <a:pt x="5860" y="4718"/>
                      <a:pt x="5853" y="4739"/>
                    </a:cubicBezTo>
                    <a:cubicBezTo>
                      <a:pt x="5566" y="5401"/>
                      <a:pt x="5334" y="6117"/>
                      <a:pt x="5047" y="6797"/>
                    </a:cubicBezTo>
                    <a:cubicBezTo>
                      <a:pt x="5029" y="5652"/>
                      <a:pt x="5298" y="4524"/>
                      <a:pt x="5817" y="3540"/>
                    </a:cubicBezTo>
                    <a:cubicBezTo>
                      <a:pt x="5978" y="3236"/>
                      <a:pt x="6211" y="2985"/>
                      <a:pt x="6497" y="2788"/>
                    </a:cubicBezTo>
                    <a:cubicBezTo>
                      <a:pt x="6498" y="2788"/>
                      <a:pt x="6498" y="2788"/>
                      <a:pt x="6499" y="2788"/>
                    </a:cubicBezTo>
                    <a:close/>
                    <a:moveTo>
                      <a:pt x="985" y="6278"/>
                    </a:moveTo>
                    <a:cubicBezTo>
                      <a:pt x="1433" y="6296"/>
                      <a:pt x="1844" y="6582"/>
                      <a:pt x="2166" y="6851"/>
                    </a:cubicBezTo>
                    <a:cubicBezTo>
                      <a:pt x="2667" y="7280"/>
                      <a:pt x="2972" y="7835"/>
                      <a:pt x="3383" y="8336"/>
                    </a:cubicBezTo>
                    <a:cubicBezTo>
                      <a:pt x="3061" y="8085"/>
                      <a:pt x="2721" y="7888"/>
                      <a:pt x="2399" y="7656"/>
                    </a:cubicBezTo>
                    <a:cubicBezTo>
                      <a:pt x="2389" y="7649"/>
                      <a:pt x="2379" y="7646"/>
                      <a:pt x="2370" y="7646"/>
                    </a:cubicBezTo>
                    <a:cubicBezTo>
                      <a:pt x="2334" y="7646"/>
                      <a:pt x="2316" y="7698"/>
                      <a:pt x="2345" y="7727"/>
                    </a:cubicBezTo>
                    <a:cubicBezTo>
                      <a:pt x="2739" y="8032"/>
                      <a:pt x="3150" y="8300"/>
                      <a:pt x="3526" y="8604"/>
                    </a:cubicBezTo>
                    <a:cubicBezTo>
                      <a:pt x="3562" y="8658"/>
                      <a:pt x="3616" y="8694"/>
                      <a:pt x="3652" y="8747"/>
                    </a:cubicBezTo>
                    <a:cubicBezTo>
                      <a:pt x="3562" y="8767"/>
                      <a:pt x="3472" y="8776"/>
                      <a:pt x="3383" y="8776"/>
                    </a:cubicBezTo>
                    <a:cubicBezTo>
                      <a:pt x="2416" y="8776"/>
                      <a:pt x="1469" y="7692"/>
                      <a:pt x="1093" y="6922"/>
                    </a:cubicBezTo>
                    <a:cubicBezTo>
                      <a:pt x="1039" y="6797"/>
                      <a:pt x="842" y="6278"/>
                      <a:pt x="985" y="6278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1"/>
                      <a:pt x="6801" y="8962"/>
                    </a:cubicBezTo>
                    <a:cubicBezTo>
                      <a:pt x="6407" y="9821"/>
                      <a:pt x="5709" y="10412"/>
                      <a:pt x="5101" y="11092"/>
                    </a:cubicBezTo>
                    <a:cubicBezTo>
                      <a:pt x="5548" y="10430"/>
                      <a:pt x="5942" y="9660"/>
                      <a:pt x="6336" y="8980"/>
                    </a:cubicBezTo>
                    <a:cubicBezTo>
                      <a:pt x="6361" y="8929"/>
                      <a:pt x="6314" y="8887"/>
                      <a:pt x="6271" y="8887"/>
                    </a:cubicBezTo>
                    <a:cubicBezTo>
                      <a:pt x="6254" y="8887"/>
                      <a:pt x="6239" y="8893"/>
                      <a:pt x="6228" y="8909"/>
                    </a:cubicBezTo>
                    <a:cubicBezTo>
                      <a:pt x="5835" y="9571"/>
                      <a:pt x="5405" y="10197"/>
                      <a:pt x="4976" y="10823"/>
                    </a:cubicBezTo>
                    <a:cubicBezTo>
                      <a:pt x="5208" y="9195"/>
                      <a:pt x="5638" y="7853"/>
                      <a:pt x="7070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3" y="9731"/>
                    </a:moveTo>
                    <a:cubicBezTo>
                      <a:pt x="284" y="9731"/>
                      <a:pt x="286" y="9731"/>
                      <a:pt x="287" y="9732"/>
                    </a:cubicBezTo>
                    <a:cubicBezTo>
                      <a:pt x="1057" y="9767"/>
                      <a:pt x="1790" y="10286"/>
                      <a:pt x="2345" y="10770"/>
                    </a:cubicBezTo>
                    <a:cubicBezTo>
                      <a:pt x="2828" y="11181"/>
                      <a:pt x="3097" y="11664"/>
                      <a:pt x="3419" y="12165"/>
                    </a:cubicBezTo>
                    <a:cubicBezTo>
                      <a:pt x="3061" y="11897"/>
                      <a:pt x="2667" y="11664"/>
                      <a:pt x="2399" y="11485"/>
                    </a:cubicBezTo>
                    <a:cubicBezTo>
                      <a:pt x="2390" y="11480"/>
                      <a:pt x="2382" y="11477"/>
                      <a:pt x="2373" y="11477"/>
                    </a:cubicBezTo>
                    <a:cubicBezTo>
                      <a:pt x="2331" y="11477"/>
                      <a:pt x="2300" y="11545"/>
                      <a:pt x="2345" y="11575"/>
                    </a:cubicBezTo>
                    <a:cubicBezTo>
                      <a:pt x="2721" y="11825"/>
                      <a:pt x="3061" y="12094"/>
                      <a:pt x="3383" y="12398"/>
                    </a:cubicBezTo>
                    <a:cubicBezTo>
                      <a:pt x="3455" y="12452"/>
                      <a:pt x="3508" y="12523"/>
                      <a:pt x="3562" y="12595"/>
                    </a:cubicBezTo>
                    <a:cubicBezTo>
                      <a:pt x="3501" y="12600"/>
                      <a:pt x="3441" y="12603"/>
                      <a:pt x="3382" y="12603"/>
                    </a:cubicBezTo>
                    <a:cubicBezTo>
                      <a:pt x="2481" y="12603"/>
                      <a:pt x="1877" y="11979"/>
                      <a:pt x="1289" y="11324"/>
                    </a:cubicBezTo>
                    <a:lnTo>
                      <a:pt x="1289" y="11342"/>
                    </a:lnTo>
                    <a:cubicBezTo>
                      <a:pt x="1039" y="11056"/>
                      <a:pt x="806" y="10770"/>
                      <a:pt x="609" y="10447"/>
                    </a:cubicBezTo>
                    <a:cubicBezTo>
                      <a:pt x="556" y="10377"/>
                      <a:pt x="172" y="9731"/>
                      <a:pt x="283" y="9731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50" y="12649"/>
                      <a:pt x="7410" y="13150"/>
                    </a:cubicBezTo>
                    <a:cubicBezTo>
                      <a:pt x="6891" y="13973"/>
                      <a:pt x="6139" y="14545"/>
                      <a:pt x="5352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808" y="12915"/>
                      <a:pt x="6771" y="12877"/>
                      <a:pt x="6734" y="12877"/>
                    </a:cubicBezTo>
                    <a:cubicBezTo>
                      <a:pt x="6719" y="12877"/>
                      <a:pt x="6704" y="12883"/>
                      <a:pt x="6694" y="12899"/>
                    </a:cubicBezTo>
                    <a:cubicBezTo>
                      <a:pt x="6157" y="13740"/>
                      <a:pt x="5531" y="14510"/>
                      <a:pt x="4833" y="15225"/>
                    </a:cubicBezTo>
                    <a:cubicBezTo>
                      <a:pt x="5119" y="14581"/>
                      <a:pt x="5352" y="13919"/>
                      <a:pt x="5656" y="13293"/>
                    </a:cubicBezTo>
                    <a:lnTo>
                      <a:pt x="5674" y="13293"/>
                    </a:lnTo>
                    <a:cubicBezTo>
                      <a:pt x="6032" y="12541"/>
                      <a:pt x="6658" y="11879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57" y="13206"/>
                    </a:moveTo>
                    <a:cubicBezTo>
                      <a:pt x="756" y="13206"/>
                      <a:pt x="894" y="13265"/>
                      <a:pt x="1003" y="13293"/>
                    </a:cubicBezTo>
                    <a:cubicBezTo>
                      <a:pt x="2148" y="13597"/>
                      <a:pt x="2578" y="14760"/>
                      <a:pt x="2972" y="15816"/>
                    </a:cubicBezTo>
                    <a:cubicBezTo>
                      <a:pt x="2775" y="15601"/>
                      <a:pt x="2560" y="15404"/>
                      <a:pt x="2345" y="15225"/>
                    </a:cubicBezTo>
                    <a:cubicBezTo>
                      <a:pt x="2333" y="15217"/>
                      <a:pt x="2319" y="15214"/>
                      <a:pt x="2307" y="15214"/>
                    </a:cubicBezTo>
                    <a:cubicBezTo>
                      <a:pt x="2265" y="15214"/>
                      <a:pt x="2232" y="15252"/>
                      <a:pt x="2274" y="15279"/>
                    </a:cubicBezTo>
                    <a:cubicBezTo>
                      <a:pt x="2596" y="15601"/>
                      <a:pt x="2882" y="15941"/>
                      <a:pt x="3150" y="16317"/>
                    </a:cubicBezTo>
                    <a:cubicBezTo>
                      <a:pt x="3186" y="16424"/>
                      <a:pt x="3240" y="16532"/>
                      <a:pt x="3294" y="16639"/>
                    </a:cubicBezTo>
                    <a:cubicBezTo>
                      <a:pt x="2470" y="16407"/>
                      <a:pt x="1755" y="15906"/>
                      <a:pt x="1271" y="15208"/>
                    </a:cubicBezTo>
                    <a:cubicBezTo>
                      <a:pt x="1003" y="14850"/>
                      <a:pt x="806" y="14438"/>
                      <a:pt x="663" y="14009"/>
                    </a:cubicBezTo>
                    <a:cubicBezTo>
                      <a:pt x="609" y="13830"/>
                      <a:pt x="574" y="13651"/>
                      <a:pt x="538" y="13454"/>
                    </a:cubicBezTo>
                    <a:cubicBezTo>
                      <a:pt x="503" y="13261"/>
                      <a:pt x="562" y="13206"/>
                      <a:pt x="657" y="13206"/>
                    </a:cubicBezTo>
                    <a:close/>
                    <a:moveTo>
                      <a:pt x="7759" y="15717"/>
                    </a:moveTo>
                    <a:cubicBezTo>
                      <a:pt x="7963" y="15717"/>
                      <a:pt x="7534" y="16479"/>
                      <a:pt x="7517" y="16496"/>
                    </a:cubicBezTo>
                    <a:lnTo>
                      <a:pt x="7517" y="16514"/>
                    </a:lnTo>
                    <a:cubicBezTo>
                      <a:pt x="7266" y="16943"/>
                      <a:pt x="6908" y="17319"/>
                      <a:pt x="6497" y="17623"/>
                    </a:cubicBezTo>
                    <a:cubicBezTo>
                      <a:pt x="6085" y="17928"/>
                      <a:pt x="5602" y="17981"/>
                      <a:pt x="5137" y="18035"/>
                    </a:cubicBezTo>
                    <a:cubicBezTo>
                      <a:pt x="5495" y="17820"/>
                      <a:pt x="5817" y="17534"/>
                      <a:pt x="6049" y="17176"/>
                    </a:cubicBezTo>
                    <a:cubicBezTo>
                      <a:pt x="6062" y="17138"/>
                      <a:pt x="6030" y="17100"/>
                      <a:pt x="5991" y="17100"/>
                    </a:cubicBezTo>
                    <a:cubicBezTo>
                      <a:pt x="5975" y="17100"/>
                      <a:pt x="5958" y="17107"/>
                      <a:pt x="5942" y="17122"/>
                    </a:cubicBezTo>
                    <a:cubicBezTo>
                      <a:pt x="5638" y="17552"/>
                      <a:pt x="5208" y="17892"/>
                      <a:pt x="4707" y="18089"/>
                    </a:cubicBezTo>
                    <a:lnTo>
                      <a:pt x="4689" y="18089"/>
                    </a:lnTo>
                    <a:cubicBezTo>
                      <a:pt x="5047" y="17749"/>
                      <a:pt x="5334" y="17337"/>
                      <a:pt x="5674" y="16997"/>
                    </a:cubicBezTo>
                    <a:cubicBezTo>
                      <a:pt x="6246" y="16424"/>
                      <a:pt x="6944" y="15977"/>
                      <a:pt x="7714" y="15727"/>
                    </a:cubicBezTo>
                    <a:cubicBezTo>
                      <a:pt x="7732" y="15720"/>
                      <a:pt x="7747" y="15717"/>
                      <a:pt x="7759" y="15717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1017"/>
                      <a:pt x="3884" y="2932"/>
                      <a:pt x="4439" y="4113"/>
                    </a:cubicBezTo>
                    <a:cubicBezTo>
                      <a:pt x="4403" y="4327"/>
                      <a:pt x="4367" y="4542"/>
                      <a:pt x="4314" y="4739"/>
                    </a:cubicBezTo>
                    <a:cubicBezTo>
                      <a:pt x="4278" y="4882"/>
                      <a:pt x="4242" y="5025"/>
                      <a:pt x="4188" y="5151"/>
                    </a:cubicBezTo>
                    <a:cubicBezTo>
                      <a:pt x="4117" y="4775"/>
                      <a:pt x="4045" y="4381"/>
                      <a:pt x="3938" y="4005"/>
                    </a:cubicBezTo>
                    <a:cubicBezTo>
                      <a:pt x="4153" y="3397"/>
                      <a:pt x="3956" y="2538"/>
                      <a:pt x="3777" y="1947"/>
                    </a:cubicBezTo>
                    <a:cubicBezTo>
                      <a:pt x="3544" y="1249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4" y="4142"/>
                      <a:pt x="3800" y="4171"/>
                      <a:pt x="3829" y="4171"/>
                    </a:cubicBezTo>
                    <a:cubicBezTo>
                      <a:pt x="3835" y="4171"/>
                      <a:pt x="3842" y="4170"/>
                      <a:pt x="3848" y="4166"/>
                    </a:cubicBezTo>
                    <a:cubicBezTo>
                      <a:pt x="3938" y="4596"/>
                      <a:pt x="4027" y="5043"/>
                      <a:pt x="4081" y="5473"/>
                    </a:cubicBezTo>
                    <a:cubicBezTo>
                      <a:pt x="4063" y="5544"/>
                      <a:pt x="4045" y="5598"/>
                      <a:pt x="4045" y="5669"/>
                    </a:cubicBezTo>
                    <a:cubicBezTo>
                      <a:pt x="4045" y="5705"/>
                      <a:pt x="4081" y="5741"/>
                      <a:pt x="4117" y="5759"/>
                    </a:cubicBezTo>
                    <a:cubicBezTo>
                      <a:pt x="4117" y="5848"/>
                      <a:pt x="4135" y="5938"/>
                      <a:pt x="4135" y="6027"/>
                    </a:cubicBezTo>
                    <a:cubicBezTo>
                      <a:pt x="4063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7"/>
                      <a:pt x="1832" y="2427"/>
                      <a:pt x="1396" y="2427"/>
                    </a:cubicBezTo>
                    <a:cubicBezTo>
                      <a:pt x="1339" y="2427"/>
                      <a:pt x="1285" y="2439"/>
                      <a:pt x="1236" y="2466"/>
                    </a:cubicBezTo>
                    <a:cubicBezTo>
                      <a:pt x="735" y="2753"/>
                      <a:pt x="1611" y="3755"/>
                      <a:pt x="1737" y="4041"/>
                    </a:cubicBezTo>
                    <a:cubicBezTo>
                      <a:pt x="2106" y="4812"/>
                      <a:pt x="2616" y="5881"/>
                      <a:pt x="3576" y="5881"/>
                    </a:cubicBezTo>
                    <a:cubicBezTo>
                      <a:pt x="3641" y="5881"/>
                      <a:pt x="3708" y="5877"/>
                      <a:pt x="3777" y="5866"/>
                    </a:cubicBezTo>
                    <a:cubicBezTo>
                      <a:pt x="3795" y="5866"/>
                      <a:pt x="3795" y="5866"/>
                      <a:pt x="3795" y="5831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78" y="9266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4"/>
                      <a:pt x="3634" y="8551"/>
                      <a:pt x="3580" y="8515"/>
                    </a:cubicBezTo>
                    <a:cubicBezTo>
                      <a:pt x="3616" y="8479"/>
                      <a:pt x="3634" y="8443"/>
                      <a:pt x="3616" y="8390"/>
                    </a:cubicBezTo>
                    <a:cubicBezTo>
                      <a:pt x="3186" y="7334"/>
                      <a:pt x="2005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0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4"/>
                      <a:pt x="2864" y="10895"/>
                      <a:pt x="2345" y="10447"/>
                    </a:cubicBezTo>
                    <a:cubicBezTo>
                      <a:pt x="1742" y="9948"/>
                      <a:pt x="991" y="9515"/>
                      <a:pt x="201" y="9515"/>
                    </a:cubicBezTo>
                    <a:cubicBezTo>
                      <a:pt x="170" y="9515"/>
                      <a:pt x="139" y="9516"/>
                      <a:pt x="108" y="9517"/>
                    </a:cubicBezTo>
                    <a:cubicBezTo>
                      <a:pt x="37" y="9517"/>
                      <a:pt x="1" y="9571"/>
                      <a:pt x="19" y="9642"/>
                    </a:cubicBezTo>
                    <a:cubicBezTo>
                      <a:pt x="144" y="10430"/>
                      <a:pt x="842" y="11110"/>
                      <a:pt x="1361" y="11700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0"/>
                      <a:pt x="3616" y="12720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1"/>
                      <a:pt x="3795" y="15744"/>
                      <a:pt x="3652" y="16890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05" y="13006"/>
                      <a:pt x="269" y="13060"/>
                      <a:pt x="269" y="13114"/>
                    </a:cubicBezTo>
                    <a:cubicBezTo>
                      <a:pt x="359" y="14707"/>
                      <a:pt x="1629" y="16747"/>
                      <a:pt x="3401" y="16800"/>
                    </a:cubicBezTo>
                    <a:cubicBezTo>
                      <a:pt x="3473" y="16997"/>
                      <a:pt x="3544" y="17212"/>
                      <a:pt x="3562" y="17427"/>
                    </a:cubicBezTo>
                    <a:cubicBezTo>
                      <a:pt x="3419" y="18572"/>
                      <a:pt x="3204" y="19681"/>
                      <a:pt x="2936" y="20791"/>
                    </a:cubicBezTo>
                    <a:cubicBezTo>
                      <a:pt x="2914" y="20844"/>
                      <a:pt x="2950" y="20878"/>
                      <a:pt x="2990" y="20878"/>
                    </a:cubicBezTo>
                    <a:cubicBezTo>
                      <a:pt x="3018" y="20878"/>
                      <a:pt x="3047" y="20863"/>
                      <a:pt x="3061" y="20827"/>
                    </a:cubicBezTo>
                    <a:cubicBezTo>
                      <a:pt x="3329" y="20129"/>
                      <a:pt x="3526" y="19395"/>
                      <a:pt x="3669" y="18661"/>
                    </a:cubicBezTo>
                    <a:cubicBezTo>
                      <a:pt x="3974" y="18572"/>
                      <a:pt x="4260" y="18465"/>
                      <a:pt x="4546" y="18339"/>
                    </a:cubicBezTo>
                    <a:cubicBezTo>
                      <a:pt x="5334" y="18250"/>
                      <a:pt x="6139" y="18214"/>
                      <a:pt x="6783" y="17659"/>
                    </a:cubicBezTo>
                    <a:cubicBezTo>
                      <a:pt x="7410" y="17104"/>
                      <a:pt x="7839" y="16353"/>
                      <a:pt x="8179" y="15565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25" y="15440"/>
                    </a:lnTo>
                    <a:cubicBezTo>
                      <a:pt x="7374" y="15512"/>
                      <a:pt x="6801" y="15870"/>
                      <a:pt x="6211" y="16299"/>
                    </a:cubicBezTo>
                    <a:cubicBezTo>
                      <a:pt x="5495" y="16836"/>
                      <a:pt x="5065" y="17552"/>
                      <a:pt x="4421" y="18142"/>
                    </a:cubicBezTo>
                    <a:lnTo>
                      <a:pt x="4385" y="18142"/>
                    </a:lnTo>
                    <a:cubicBezTo>
                      <a:pt x="4332" y="18160"/>
                      <a:pt x="4296" y="18196"/>
                      <a:pt x="4314" y="18250"/>
                    </a:cubicBezTo>
                    <a:cubicBezTo>
                      <a:pt x="4117" y="18321"/>
                      <a:pt x="3938" y="18393"/>
                      <a:pt x="3759" y="18465"/>
                    </a:cubicBezTo>
                    <a:cubicBezTo>
                      <a:pt x="3902" y="17767"/>
                      <a:pt x="3992" y="17051"/>
                      <a:pt x="4063" y="16335"/>
                    </a:cubicBezTo>
                    <a:cubicBezTo>
                      <a:pt x="4457" y="16084"/>
                      <a:pt x="4797" y="15798"/>
                      <a:pt x="5101" y="15458"/>
                    </a:cubicBezTo>
                    <a:lnTo>
                      <a:pt x="5119" y="15458"/>
                    </a:lnTo>
                    <a:cubicBezTo>
                      <a:pt x="7016" y="14689"/>
                      <a:pt x="8430" y="12684"/>
                      <a:pt x="8465" y="10626"/>
                    </a:cubicBezTo>
                    <a:cubicBezTo>
                      <a:pt x="8465" y="10573"/>
                      <a:pt x="8430" y="10519"/>
                      <a:pt x="8358" y="10519"/>
                    </a:cubicBezTo>
                    <a:cubicBezTo>
                      <a:pt x="7463" y="10609"/>
                      <a:pt x="6801" y="11468"/>
                      <a:pt x="6264" y="12130"/>
                    </a:cubicBezTo>
                    <a:cubicBezTo>
                      <a:pt x="5459" y="13150"/>
                      <a:pt x="5083" y="14331"/>
                      <a:pt x="4582" y="15530"/>
                    </a:cubicBezTo>
                    <a:lnTo>
                      <a:pt x="4099" y="16067"/>
                    </a:lnTo>
                    <a:cubicBezTo>
                      <a:pt x="4224" y="14742"/>
                      <a:pt x="4278" y="13400"/>
                      <a:pt x="4349" y="12130"/>
                    </a:cubicBezTo>
                    <a:cubicBezTo>
                      <a:pt x="4582" y="11915"/>
                      <a:pt x="4779" y="11664"/>
                      <a:pt x="4976" y="11396"/>
                    </a:cubicBezTo>
                    <a:cubicBezTo>
                      <a:pt x="4976" y="11431"/>
                      <a:pt x="5006" y="11458"/>
                      <a:pt x="5042" y="11458"/>
                    </a:cubicBezTo>
                    <a:cubicBezTo>
                      <a:pt x="5061" y="11458"/>
                      <a:pt x="5082" y="11450"/>
                      <a:pt x="5101" y="11432"/>
                    </a:cubicBezTo>
                    <a:cubicBezTo>
                      <a:pt x="6551" y="10251"/>
                      <a:pt x="7839" y="8390"/>
                      <a:pt x="7678" y="6421"/>
                    </a:cubicBezTo>
                    <a:cubicBezTo>
                      <a:pt x="7678" y="6351"/>
                      <a:pt x="7623" y="6303"/>
                      <a:pt x="7564" y="6303"/>
                    </a:cubicBezTo>
                    <a:cubicBezTo>
                      <a:pt x="7548" y="6303"/>
                      <a:pt x="7532" y="6306"/>
                      <a:pt x="7517" y="6314"/>
                    </a:cubicBezTo>
                    <a:cubicBezTo>
                      <a:pt x="5817" y="7298"/>
                      <a:pt x="4797" y="9141"/>
                      <a:pt x="4868" y="11110"/>
                    </a:cubicBezTo>
                    <a:lnTo>
                      <a:pt x="4367" y="11825"/>
                    </a:lnTo>
                    <a:cubicBezTo>
                      <a:pt x="4439" y="10644"/>
                      <a:pt x="4493" y="9463"/>
                      <a:pt x="4475" y="8282"/>
                    </a:cubicBezTo>
                    <a:cubicBezTo>
                      <a:pt x="4815" y="7853"/>
                      <a:pt x="5083" y="7352"/>
                      <a:pt x="5244" y="6833"/>
                    </a:cubicBezTo>
                    <a:cubicBezTo>
                      <a:pt x="6175" y="5598"/>
                      <a:pt x="7052" y="4184"/>
                      <a:pt x="6676" y="2609"/>
                    </a:cubicBezTo>
                    <a:cubicBezTo>
                      <a:pt x="6663" y="2557"/>
                      <a:pt x="6621" y="2524"/>
                      <a:pt x="6578" y="2524"/>
                    </a:cubicBezTo>
                    <a:cubicBezTo>
                      <a:pt x="6563" y="2524"/>
                      <a:pt x="6547" y="2528"/>
                      <a:pt x="6533" y="2538"/>
                    </a:cubicBezTo>
                    <a:cubicBezTo>
                      <a:pt x="5262" y="3218"/>
                      <a:pt x="4600" y="5687"/>
                      <a:pt x="4922" y="7047"/>
                    </a:cubicBezTo>
                    <a:cubicBezTo>
                      <a:pt x="4797" y="7387"/>
                      <a:pt x="4636" y="7692"/>
                      <a:pt x="4475" y="8014"/>
                    </a:cubicBezTo>
                    <a:cubicBezTo>
                      <a:pt x="4439" y="7208"/>
                      <a:pt x="4385" y="6421"/>
                      <a:pt x="4260" y="5634"/>
                    </a:cubicBezTo>
                    <a:cubicBezTo>
                      <a:pt x="4421" y="5151"/>
                      <a:pt x="4510" y="4667"/>
                      <a:pt x="4564" y="4166"/>
                    </a:cubicBezTo>
                    <a:cubicBezTo>
                      <a:pt x="4582" y="4166"/>
                      <a:pt x="4600" y="4148"/>
                      <a:pt x="4618" y="4113"/>
                    </a:cubicBezTo>
                    <a:cubicBezTo>
                      <a:pt x="4904" y="3379"/>
                      <a:pt x="5083" y="2592"/>
                      <a:pt x="5119" y="1804"/>
                    </a:cubicBezTo>
                    <a:cubicBezTo>
                      <a:pt x="5155" y="1232"/>
                      <a:pt x="5262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38"/>
              <p:cNvSpPr/>
              <p:nvPr/>
            </p:nvSpPr>
            <p:spPr>
              <a:xfrm>
                <a:off x="3021250" y="2095775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3795" y="2758"/>
                    </a:moveTo>
                    <a:cubicBezTo>
                      <a:pt x="3437" y="3116"/>
                      <a:pt x="3150" y="3510"/>
                      <a:pt x="2810" y="3868"/>
                    </a:cubicBezTo>
                    <a:cubicBezTo>
                      <a:pt x="2238" y="4441"/>
                      <a:pt x="1540" y="4870"/>
                      <a:pt x="770" y="5138"/>
                    </a:cubicBezTo>
                    <a:cubicBezTo>
                      <a:pt x="755" y="5143"/>
                      <a:pt x="742" y="5145"/>
                      <a:pt x="730" y="5145"/>
                    </a:cubicBezTo>
                    <a:cubicBezTo>
                      <a:pt x="514" y="5145"/>
                      <a:pt x="950" y="4385"/>
                      <a:pt x="967" y="4351"/>
                    </a:cubicBezTo>
                    <a:cubicBezTo>
                      <a:pt x="1218" y="3922"/>
                      <a:pt x="1576" y="3528"/>
                      <a:pt x="1987" y="3242"/>
                    </a:cubicBezTo>
                    <a:cubicBezTo>
                      <a:pt x="2399" y="2937"/>
                      <a:pt x="2882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27"/>
                      <a:pt x="2667" y="3331"/>
                      <a:pt x="2435" y="3689"/>
                    </a:cubicBezTo>
                    <a:cubicBezTo>
                      <a:pt x="2422" y="3727"/>
                      <a:pt x="2454" y="3765"/>
                      <a:pt x="2493" y="3765"/>
                    </a:cubicBezTo>
                    <a:cubicBezTo>
                      <a:pt x="2509" y="3765"/>
                      <a:pt x="2526" y="3758"/>
                      <a:pt x="2542" y="3743"/>
                    </a:cubicBezTo>
                    <a:cubicBezTo>
                      <a:pt x="2846" y="3313"/>
                      <a:pt x="3276" y="2973"/>
                      <a:pt x="3777" y="2758"/>
                    </a:cubicBezTo>
                    <a:close/>
                    <a:moveTo>
                      <a:pt x="5190" y="4208"/>
                    </a:moveTo>
                    <a:cubicBezTo>
                      <a:pt x="5996" y="4441"/>
                      <a:pt x="6712" y="4942"/>
                      <a:pt x="7195" y="5640"/>
                    </a:cubicBezTo>
                    <a:lnTo>
                      <a:pt x="7213" y="5640"/>
                    </a:lnTo>
                    <a:cubicBezTo>
                      <a:pt x="7463" y="5997"/>
                      <a:pt x="7660" y="6409"/>
                      <a:pt x="7803" y="6839"/>
                    </a:cubicBezTo>
                    <a:cubicBezTo>
                      <a:pt x="7857" y="7017"/>
                      <a:pt x="7910" y="7196"/>
                      <a:pt x="7928" y="7375"/>
                    </a:cubicBezTo>
                    <a:cubicBezTo>
                      <a:pt x="7964" y="7572"/>
                      <a:pt x="7906" y="7630"/>
                      <a:pt x="7812" y="7630"/>
                    </a:cubicBezTo>
                    <a:cubicBezTo>
                      <a:pt x="7718" y="7630"/>
                      <a:pt x="7588" y="7572"/>
                      <a:pt x="7481" y="7536"/>
                    </a:cubicBezTo>
                    <a:cubicBezTo>
                      <a:pt x="6318" y="7250"/>
                      <a:pt x="5888" y="6087"/>
                      <a:pt x="5513" y="5031"/>
                    </a:cubicBezTo>
                    <a:lnTo>
                      <a:pt x="5513" y="5031"/>
                    </a:lnTo>
                    <a:cubicBezTo>
                      <a:pt x="5709" y="5228"/>
                      <a:pt x="5906" y="5443"/>
                      <a:pt x="6139" y="5640"/>
                    </a:cubicBezTo>
                    <a:cubicBezTo>
                      <a:pt x="6146" y="5646"/>
                      <a:pt x="6154" y="5649"/>
                      <a:pt x="6162" y="5649"/>
                    </a:cubicBezTo>
                    <a:cubicBezTo>
                      <a:pt x="6198" y="5649"/>
                      <a:pt x="6239" y="5597"/>
                      <a:pt x="6210" y="5568"/>
                    </a:cubicBezTo>
                    <a:cubicBezTo>
                      <a:pt x="5888" y="5246"/>
                      <a:pt x="5584" y="4906"/>
                      <a:pt x="5316" y="4548"/>
                    </a:cubicBezTo>
                    <a:cubicBezTo>
                      <a:pt x="5280" y="4423"/>
                      <a:pt x="5226" y="4315"/>
                      <a:pt x="5190" y="4208"/>
                    </a:cubicBezTo>
                    <a:close/>
                    <a:moveTo>
                      <a:pt x="3580" y="5640"/>
                    </a:moveTo>
                    <a:lnTo>
                      <a:pt x="3580" y="5640"/>
                    </a:lnTo>
                    <a:cubicBezTo>
                      <a:pt x="3294" y="6266"/>
                      <a:pt x="3061" y="6928"/>
                      <a:pt x="2757" y="7572"/>
                    </a:cubicBezTo>
                    <a:lnTo>
                      <a:pt x="2757" y="7554"/>
                    </a:lnTo>
                    <a:cubicBezTo>
                      <a:pt x="2399" y="8306"/>
                      <a:pt x="1772" y="8950"/>
                      <a:pt x="1200" y="9523"/>
                    </a:cubicBezTo>
                    <a:cubicBezTo>
                      <a:pt x="946" y="9757"/>
                      <a:pt x="668" y="9963"/>
                      <a:pt x="484" y="9963"/>
                    </a:cubicBezTo>
                    <a:cubicBezTo>
                      <a:pt x="318" y="9963"/>
                      <a:pt x="228" y="9794"/>
                      <a:pt x="305" y="9326"/>
                    </a:cubicBezTo>
                    <a:cubicBezTo>
                      <a:pt x="430" y="8753"/>
                      <a:pt x="681" y="8199"/>
                      <a:pt x="1021" y="7697"/>
                    </a:cubicBezTo>
                    <a:cubicBezTo>
                      <a:pt x="1540" y="6874"/>
                      <a:pt x="2291" y="6284"/>
                      <a:pt x="3079" y="5747"/>
                    </a:cubicBezTo>
                    <a:lnTo>
                      <a:pt x="3079" y="5747"/>
                    </a:lnTo>
                    <a:cubicBezTo>
                      <a:pt x="2542" y="6427"/>
                      <a:pt x="2059" y="7143"/>
                      <a:pt x="1647" y="7894"/>
                    </a:cubicBezTo>
                    <a:cubicBezTo>
                      <a:pt x="1622" y="7932"/>
                      <a:pt x="1650" y="7970"/>
                      <a:pt x="1688" y="7970"/>
                    </a:cubicBezTo>
                    <a:cubicBezTo>
                      <a:pt x="1704" y="7970"/>
                      <a:pt x="1721" y="7964"/>
                      <a:pt x="1737" y="7948"/>
                    </a:cubicBezTo>
                    <a:cubicBezTo>
                      <a:pt x="2256" y="7107"/>
                      <a:pt x="2882" y="6337"/>
                      <a:pt x="3580" y="5640"/>
                    </a:cubicBezTo>
                    <a:close/>
                    <a:moveTo>
                      <a:pt x="5085" y="8244"/>
                    </a:moveTo>
                    <a:cubicBezTo>
                      <a:pt x="5987" y="8244"/>
                      <a:pt x="6606" y="8868"/>
                      <a:pt x="7177" y="9523"/>
                    </a:cubicBezTo>
                    <a:lnTo>
                      <a:pt x="7177" y="9505"/>
                    </a:lnTo>
                    <a:cubicBezTo>
                      <a:pt x="7427" y="9791"/>
                      <a:pt x="7660" y="10078"/>
                      <a:pt x="7875" y="10382"/>
                    </a:cubicBezTo>
                    <a:cubicBezTo>
                      <a:pt x="7928" y="10470"/>
                      <a:pt x="8312" y="11116"/>
                      <a:pt x="8202" y="11116"/>
                    </a:cubicBezTo>
                    <a:cubicBezTo>
                      <a:pt x="8200" y="11116"/>
                      <a:pt x="8198" y="11116"/>
                      <a:pt x="8197" y="11115"/>
                    </a:cubicBezTo>
                    <a:cubicBezTo>
                      <a:pt x="7427" y="11080"/>
                      <a:pt x="6694" y="10561"/>
                      <a:pt x="6139" y="10078"/>
                    </a:cubicBezTo>
                    <a:cubicBezTo>
                      <a:pt x="5656" y="9666"/>
                      <a:pt x="5387" y="9165"/>
                      <a:pt x="5047" y="8682"/>
                    </a:cubicBezTo>
                    <a:lnTo>
                      <a:pt x="5047" y="8682"/>
                    </a:lnTo>
                    <a:cubicBezTo>
                      <a:pt x="5423" y="8950"/>
                      <a:pt x="5817" y="9183"/>
                      <a:pt x="6067" y="9362"/>
                    </a:cubicBezTo>
                    <a:cubicBezTo>
                      <a:pt x="6076" y="9367"/>
                      <a:pt x="6085" y="9370"/>
                      <a:pt x="6093" y="9370"/>
                    </a:cubicBezTo>
                    <a:cubicBezTo>
                      <a:pt x="6136" y="9370"/>
                      <a:pt x="6166" y="9302"/>
                      <a:pt x="6121" y="9272"/>
                    </a:cubicBezTo>
                    <a:cubicBezTo>
                      <a:pt x="5763" y="9022"/>
                      <a:pt x="5405" y="8753"/>
                      <a:pt x="5083" y="8449"/>
                    </a:cubicBezTo>
                    <a:cubicBezTo>
                      <a:pt x="5029" y="8395"/>
                      <a:pt x="4958" y="8324"/>
                      <a:pt x="4904" y="8252"/>
                    </a:cubicBezTo>
                    <a:cubicBezTo>
                      <a:pt x="4966" y="8247"/>
                      <a:pt x="5026" y="8244"/>
                      <a:pt x="5085" y="8244"/>
                    </a:cubicBezTo>
                    <a:close/>
                    <a:moveTo>
                      <a:pt x="3311" y="9755"/>
                    </a:moveTo>
                    <a:lnTo>
                      <a:pt x="3311" y="9755"/>
                    </a:lnTo>
                    <a:cubicBezTo>
                      <a:pt x="2864" y="10418"/>
                      <a:pt x="2470" y="11187"/>
                      <a:pt x="2077" y="11867"/>
                    </a:cubicBezTo>
                    <a:cubicBezTo>
                      <a:pt x="2064" y="11918"/>
                      <a:pt x="2106" y="11960"/>
                      <a:pt x="2144" y="11960"/>
                    </a:cubicBezTo>
                    <a:cubicBezTo>
                      <a:pt x="2159" y="11960"/>
                      <a:pt x="2174" y="11954"/>
                      <a:pt x="2184" y="11939"/>
                    </a:cubicBezTo>
                    <a:cubicBezTo>
                      <a:pt x="2578" y="11276"/>
                      <a:pt x="3007" y="10650"/>
                      <a:pt x="3437" y="10024"/>
                    </a:cubicBezTo>
                    <a:lnTo>
                      <a:pt x="3437" y="10024"/>
                    </a:lnTo>
                    <a:cubicBezTo>
                      <a:pt x="3204" y="11652"/>
                      <a:pt x="2775" y="12994"/>
                      <a:pt x="1343" y="14050"/>
                    </a:cubicBezTo>
                    <a:cubicBezTo>
                      <a:pt x="1253" y="14117"/>
                      <a:pt x="1185" y="14146"/>
                      <a:pt x="1134" y="14146"/>
                    </a:cubicBezTo>
                    <a:cubicBezTo>
                      <a:pt x="721" y="14146"/>
                      <a:pt x="1502" y="12156"/>
                      <a:pt x="1629" y="11885"/>
                    </a:cubicBezTo>
                    <a:cubicBezTo>
                      <a:pt x="2023" y="11026"/>
                      <a:pt x="2703" y="10435"/>
                      <a:pt x="3311" y="9755"/>
                    </a:cubicBezTo>
                    <a:close/>
                    <a:moveTo>
                      <a:pt x="5087" y="12071"/>
                    </a:moveTo>
                    <a:cubicBezTo>
                      <a:pt x="6066" y="12071"/>
                      <a:pt x="6997" y="13155"/>
                      <a:pt x="7374" y="13925"/>
                    </a:cubicBezTo>
                    <a:cubicBezTo>
                      <a:pt x="7427" y="14050"/>
                      <a:pt x="7642" y="14569"/>
                      <a:pt x="7481" y="14569"/>
                    </a:cubicBezTo>
                    <a:cubicBezTo>
                      <a:pt x="7034" y="14551"/>
                      <a:pt x="6640" y="14265"/>
                      <a:pt x="6300" y="13997"/>
                    </a:cubicBezTo>
                    <a:cubicBezTo>
                      <a:pt x="5799" y="13585"/>
                      <a:pt x="5513" y="13012"/>
                      <a:pt x="5101" y="12529"/>
                    </a:cubicBezTo>
                    <a:lnTo>
                      <a:pt x="5101" y="12529"/>
                    </a:lnTo>
                    <a:cubicBezTo>
                      <a:pt x="5423" y="12762"/>
                      <a:pt x="5763" y="12977"/>
                      <a:pt x="6085" y="13191"/>
                    </a:cubicBezTo>
                    <a:cubicBezTo>
                      <a:pt x="6092" y="13198"/>
                      <a:pt x="6100" y="13201"/>
                      <a:pt x="6107" y="13201"/>
                    </a:cubicBezTo>
                    <a:cubicBezTo>
                      <a:pt x="6138" y="13201"/>
                      <a:pt x="6164" y="13149"/>
                      <a:pt x="6121" y="13120"/>
                    </a:cubicBezTo>
                    <a:cubicBezTo>
                      <a:pt x="5745" y="12815"/>
                      <a:pt x="5334" y="12547"/>
                      <a:pt x="4958" y="12243"/>
                    </a:cubicBezTo>
                    <a:cubicBezTo>
                      <a:pt x="4904" y="12189"/>
                      <a:pt x="4868" y="12153"/>
                      <a:pt x="4815" y="12100"/>
                    </a:cubicBezTo>
                    <a:cubicBezTo>
                      <a:pt x="4906" y="12080"/>
                      <a:pt x="4997" y="12071"/>
                      <a:pt x="5087" y="12071"/>
                    </a:cubicBezTo>
                    <a:close/>
                    <a:moveTo>
                      <a:pt x="3419" y="14086"/>
                    </a:moveTo>
                    <a:cubicBezTo>
                      <a:pt x="3455" y="15213"/>
                      <a:pt x="3186" y="16341"/>
                      <a:pt x="2649" y="17343"/>
                    </a:cubicBezTo>
                    <a:cubicBezTo>
                      <a:pt x="2488" y="17647"/>
                      <a:pt x="2256" y="17898"/>
                      <a:pt x="1987" y="18095"/>
                    </a:cubicBezTo>
                    <a:cubicBezTo>
                      <a:pt x="1987" y="18095"/>
                      <a:pt x="1986" y="18095"/>
                      <a:pt x="1985" y="18095"/>
                    </a:cubicBezTo>
                    <a:cubicBezTo>
                      <a:pt x="1935" y="18095"/>
                      <a:pt x="1988" y="16750"/>
                      <a:pt x="2041" y="16573"/>
                    </a:cubicBezTo>
                    <a:cubicBezTo>
                      <a:pt x="2220" y="15911"/>
                      <a:pt x="2596" y="15339"/>
                      <a:pt x="2989" y="14766"/>
                    </a:cubicBezTo>
                    <a:lnTo>
                      <a:pt x="2989" y="14766"/>
                    </a:lnTo>
                    <a:cubicBezTo>
                      <a:pt x="2828" y="15231"/>
                      <a:pt x="2703" y="15679"/>
                      <a:pt x="2542" y="16108"/>
                    </a:cubicBezTo>
                    <a:cubicBezTo>
                      <a:pt x="2520" y="16140"/>
                      <a:pt x="2551" y="16166"/>
                      <a:pt x="2582" y="16166"/>
                    </a:cubicBezTo>
                    <a:cubicBezTo>
                      <a:pt x="2603" y="16166"/>
                      <a:pt x="2624" y="16155"/>
                      <a:pt x="2631" y="16126"/>
                    </a:cubicBezTo>
                    <a:cubicBezTo>
                      <a:pt x="2918" y="15464"/>
                      <a:pt x="3150" y="14766"/>
                      <a:pt x="3419" y="14086"/>
                    </a:cubicBezTo>
                    <a:close/>
                    <a:moveTo>
                      <a:pt x="4689" y="15088"/>
                    </a:moveTo>
                    <a:cubicBezTo>
                      <a:pt x="5727" y="15142"/>
                      <a:pt x="6175" y="16072"/>
                      <a:pt x="6568" y="16896"/>
                    </a:cubicBezTo>
                    <a:lnTo>
                      <a:pt x="6568" y="16913"/>
                    </a:lnTo>
                    <a:cubicBezTo>
                      <a:pt x="6676" y="17164"/>
                      <a:pt x="6819" y="17361"/>
                      <a:pt x="6944" y="17593"/>
                    </a:cubicBezTo>
                    <a:cubicBezTo>
                      <a:pt x="7084" y="17831"/>
                      <a:pt x="7191" y="18189"/>
                      <a:pt x="7001" y="18189"/>
                    </a:cubicBezTo>
                    <a:cubicBezTo>
                      <a:pt x="6947" y="18189"/>
                      <a:pt x="6871" y="18161"/>
                      <a:pt x="6765" y="18095"/>
                    </a:cubicBezTo>
                    <a:cubicBezTo>
                      <a:pt x="6354" y="17808"/>
                      <a:pt x="5978" y="17468"/>
                      <a:pt x="5656" y="17092"/>
                    </a:cubicBezTo>
                    <a:cubicBezTo>
                      <a:pt x="5459" y="16878"/>
                      <a:pt x="5280" y="16645"/>
                      <a:pt x="5119" y="16377"/>
                    </a:cubicBezTo>
                    <a:cubicBezTo>
                      <a:pt x="5011" y="16126"/>
                      <a:pt x="4904" y="15858"/>
                      <a:pt x="4850" y="15589"/>
                    </a:cubicBezTo>
                    <a:lnTo>
                      <a:pt x="4850" y="15589"/>
                    </a:lnTo>
                    <a:cubicBezTo>
                      <a:pt x="5065" y="15876"/>
                      <a:pt x="5298" y="16180"/>
                      <a:pt x="5513" y="16484"/>
                    </a:cubicBezTo>
                    <a:cubicBezTo>
                      <a:pt x="5517" y="16489"/>
                      <a:pt x="5525" y="16491"/>
                      <a:pt x="5533" y="16491"/>
                    </a:cubicBezTo>
                    <a:cubicBezTo>
                      <a:pt x="5555" y="16491"/>
                      <a:pt x="5584" y="16474"/>
                      <a:pt x="5584" y="16448"/>
                    </a:cubicBezTo>
                    <a:cubicBezTo>
                      <a:pt x="5423" y="16072"/>
                      <a:pt x="5208" y="15732"/>
                      <a:pt x="4940" y="15428"/>
                    </a:cubicBezTo>
                    <a:cubicBezTo>
                      <a:pt x="4850" y="15321"/>
                      <a:pt x="4779" y="15196"/>
                      <a:pt x="4689" y="15088"/>
                    </a:cubicBezTo>
                    <a:close/>
                    <a:moveTo>
                      <a:pt x="4707" y="17128"/>
                    </a:moveTo>
                    <a:cubicBezTo>
                      <a:pt x="5065" y="17558"/>
                      <a:pt x="5387" y="18005"/>
                      <a:pt x="5691" y="18488"/>
                    </a:cubicBezTo>
                    <a:lnTo>
                      <a:pt x="5709" y="18488"/>
                    </a:lnTo>
                    <a:cubicBezTo>
                      <a:pt x="5906" y="18864"/>
                      <a:pt x="6031" y="19276"/>
                      <a:pt x="6067" y="19705"/>
                    </a:cubicBezTo>
                    <a:cubicBezTo>
                      <a:pt x="6089" y="19926"/>
                      <a:pt x="6018" y="20001"/>
                      <a:pt x="5909" y="20001"/>
                    </a:cubicBezTo>
                    <a:cubicBezTo>
                      <a:pt x="5754" y="20001"/>
                      <a:pt x="5524" y="19846"/>
                      <a:pt x="5387" y="19741"/>
                    </a:cubicBezTo>
                    <a:cubicBezTo>
                      <a:pt x="4725" y="19186"/>
                      <a:pt x="4707" y="18345"/>
                      <a:pt x="4707" y="17540"/>
                    </a:cubicBezTo>
                    <a:lnTo>
                      <a:pt x="4707" y="17540"/>
                    </a:lnTo>
                    <a:cubicBezTo>
                      <a:pt x="4725" y="17629"/>
                      <a:pt x="4761" y="17701"/>
                      <a:pt x="4779" y="17790"/>
                    </a:cubicBezTo>
                    <a:lnTo>
                      <a:pt x="4779" y="17898"/>
                    </a:lnTo>
                    <a:lnTo>
                      <a:pt x="4797" y="17898"/>
                    </a:lnTo>
                    <a:lnTo>
                      <a:pt x="4797" y="17844"/>
                    </a:lnTo>
                    <a:cubicBezTo>
                      <a:pt x="4833" y="17933"/>
                      <a:pt x="4868" y="18041"/>
                      <a:pt x="4904" y="18148"/>
                    </a:cubicBezTo>
                    <a:cubicBezTo>
                      <a:pt x="4911" y="18162"/>
                      <a:pt x="4926" y="18168"/>
                      <a:pt x="4940" y="18168"/>
                    </a:cubicBezTo>
                    <a:cubicBezTo>
                      <a:pt x="4964" y="18168"/>
                      <a:pt x="4987" y="18152"/>
                      <a:pt x="4976" y="18130"/>
                    </a:cubicBezTo>
                    <a:cubicBezTo>
                      <a:pt x="4868" y="17808"/>
                      <a:pt x="4779" y="17468"/>
                      <a:pt x="4707" y="17146"/>
                    </a:cubicBezTo>
                    <a:lnTo>
                      <a:pt x="4707" y="17128"/>
                    </a:lnTo>
                    <a:close/>
                    <a:moveTo>
                      <a:pt x="3991" y="17110"/>
                    </a:moveTo>
                    <a:lnTo>
                      <a:pt x="3991" y="17110"/>
                    </a:lnTo>
                    <a:cubicBezTo>
                      <a:pt x="4260" y="18130"/>
                      <a:pt x="4403" y="19276"/>
                      <a:pt x="3938" y="20242"/>
                    </a:cubicBezTo>
                    <a:lnTo>
                      <a:pt x="3920" y="20242"/>
                    </a:lnTo>
                    <a:cubicBezTo>
                      <a:pt x="3846" y="20405"/>
                      <a:pt x="3784" y="20467"/>
                      <a:pt x="3732" y="20467"/>
                    </a:cubicBezTo>
                    <a:cubicBezTo>
                      <a:pt x="3607" y="20467"/>
                      <a:pt x="3544" y="20104"/>
                      <a:pt x="3544" y="19902"/>
                    </a:cubicBezTo>
                    <a:cubicBezTo>
                      <a:pt x="3544" y="19616"/>
                      <a:pt x="3562" y="19347"/>
                      <a:pt x="3580" y="19079"/>
                    </a:cubicBezTo>
                    <a:cubicBezTo>
                      <a:pt x="3616" y="18596"/>
                      <a:pt x="3705" y="18148"/>
                      <a:pt x="3812" y="17683"/>
                    </a:cubicBezTo>
                    <a:lnTo>
                      <a:pt x="3812" y="17683"/>
                    </a:lnTo>
                    <a:cubicBezTo>
                      <a:pt x="3777" y="17916"/>
                      <a:pt x="3795" y="18166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2" y="18399"/>
                      <a:pt x="3902" y="18381"/>
                    </a:cubicBezTo>
                    <a:cubicBezTo>
                      <a:pt x="4009" y="18130"/>
                      <a:pt x="3956" y="17701"/>
                      <a:pt x="3974" y="17432"/>
                    </a:cubicBezTo>
                    <a:cubicBezTo>
                      <a:pt x="3974" y="17325"/>
                      <a:pt x="3991" y="17218"/>
                      <a:pt x="3991" y="17110"/>
                    </a:cubicBezTo>
                    <a:close/>
                    <a:moveTo>
                      <a:pt x="5474" y="0"/>
                    </a:moveTo>
                    <a:cubicBezTo>
                      <a:pt x="5451" y="0"/>
                      <a:pt x="5430" y="12"/>
                      <a:pt x="5423" y="38"/>
                    </a:cubicBezTo>
                    <a:cubicBezTo>
                      <a:pt x="5155" y="754"/>
                      <a:pt x="4940" y="1470"/>
                      <a:pt x="4797" y="2204"/>
                    </a:cubicBezTo>
                    <a:cubicBezTo>
                      <a:pt x="4493" y="2293"/>
                      <a:pt x="4206" y="2418"/>
                      <a:pt x="3938" y="2544"/>
                    </a:cubicBezTo>
                    <a:cubicBezTo>
                      <a:pt x="3132" y="2633"/>
                      <a:pt x="2345" y="2651"/>
                      <a:pt x="1701" y="3206"/>
                    </a:cubicBezTo>
                    <a:cubicBezTo>
                      <a:pt x="1057" y="3778"/>
                      <a:pt x="645" y="4512"/>
                      <a:pt x="287" y="5300"/>
                    </a:cubicBezTo>
                    <a:cubicBezTo>
                      <a:pt x="269" y="5371"/>
                      <a:pt x="323" y="5443"/>
                      <a:pt x="395" y="5461"/>
                    </a:cubicBezTo>
                    <a:lnTo>
                      <a:pt x="359" y="5425"/>
                    </a:lnTo>
                    <a:cubicBezTo>
                      <a:pt x="1092" y="5353"/>
                      <a:pt x="1665" y="4995"/>
                      <a:pt x="2256" y="4566"/>
                    </a:cubicBezTo>
                    <a:cubicBezTo>
                      <a:pt x="2971" y="4011"/>
                      <a:pt x="3419" y="3313"/>
                      <a:pt x="4045" y="2705"/>
                    </a:cubicBezTo>
                    <a:lnTo>
                      <a:pt x="4081" y="2705"/>
                    </a:lnTo>
                    <a:cubicBezTo>
                      <a:pt x="4135" y="2705"/>
                      <a:pt x="4170" y="2651"/>
                      <a:pt x="4170" y="2615"/>
                    </a:cubicBezTo>
                    <a:cubicBezTo>
                      <a:pt x="4349" y="2544"/>
                      <a:pt x="4528" y="2472"/>
                      <a:pt x="4707" y="2401"/>
                    </a:cubicBezTo>
                    <a:lnTo>
                      <a:pt x="4707" y="2401"/>
                    </a:lnTo>
                    <a:cubicBezTo>
                      <a:pt x="4582" y="3098"/>
                      <a:pt x="4475" y="3814"/>
                      <a:pt x="4403" y="4530"/>
                    </a:cubicBezTo>
                    <a:cubicBezTo>
                      <a:pt x="4027" y="4781"/>
                      <a:pt x="3669" y="5067"/>
                      <a:pt x="3383" y="5407"/>
                    </a:cubicBezTo>
                    <a:lnTo>
                      <a:pt x="3365" y="5407"/>
                    </a:lnTo>
                    <a:cubicBezTo>
                      <a:pt x="1468" y="6176"/>
                      <a:pt x="37" y="8181"/>
                      <a:pt x="1" y="10221"/>
                    </a:cubicBezTo>
                    <a:cubicBezTo>
                      <a:pt x="1" y="10292"/>
                      <a:pt x="55" y="10346"/>
                      <a:pt x="108" y="10346"/>
                    </a:cubicBezTo>
                    <a:cubicBezTo>
                      <a:pt x="1021" y="10239"/>
                      <a:pt x="1683" y="9398"/>
                      <a:pt x="2202" y="8735"/>
                    </a:cubicBezTo>
                    <a:cubicBezTo>
                      <a:pt x="3025" y="7715"/>
                      <a:pt x="3383" y="6516"/>
                      <a:pt x="3884" y="5335"/>
                    </a:cubicBezTo>
                    <a:lnTo>
                      <a:pt x="4385" y="4816"/>
                    </a:lnTo>
                    <a:lnTo>
                      <a:pt x="4385" y="4816"/>
                    </a:lnTo>
                    <a:cubicBezTo>
                      <a:pt x="4260" y="6141"/>
                      <a:pt x="4206" y="7465"/>
                      <a:pt x="4117" y="8735"/>
                    </a:cubicBezTo>
                    <a:cubicBezTo>
                      <a:pt x="3902" y="8968"/>
                      <a:pt x="3687" y="9219"/>
                      <a:pt x="3508" y="9469"/>
                    </a:cubicBezTo>
                    <a:cubicBezTo>
                      <a:pt x="3497" y="9434"/>
                      <a:pt x="3463" y="9415"/>
                      <a:pt x="3431" y="9415"/>
                    </a:cubicBezTo>
                    <a:cubicBezTo>
                      <a:pt x="3413" y="9415"/>
                      <a:pt x="3396" y="9421"/>
                      <a:pt x="3383" y="9433"/>
                    </a:cubicBezTo>
                    <a:cubicBezTo>
                      <a:pt x="1916" y="10632"/>
                      <a:pt x="645" y="12493"/>
                      <a:pt x="788" y="14462"/>
                    </a:cubicBezTo>
                    <a:cubicBezTo>
                      <a:pt x="788" y="14532"/>
                      <a:pt x="855" y="14580"/>
                      <a:pt x="918" y="14580"/>
                    </a:cubicBezTo>
                    <a:cubicBezTo>
                      <a:pt x="935" y="14580"/>
                      <a:pt x="952" y="14577"/>
                      <a:pt x="967" y="14569"/>
                    </a:cubicBezTo>
                    <a:cubicBezTo>
                      <a:pt x="2667" y="13585"/>
                      <a:pt x="3669" y="11742"/>
                      <a:pt x="3616" y="9773"/>
                    </a:cubicBezTo>
                    <a:lnTo>
                      <a:pt x="4099" y="9057"/>
                    </a:lnTo>
                    <a:lnTo>
                      <a:pt x="4099" y="9057"/>
                    </a:lnTo>
                    <a:cubicBezTo>
                      <a:pt x="4027" y="10239"/>
                      <a:pt x="3974" y="11420"/>
                      <a:pt x="4009" y="12583"/>
                    </a:cubicBezTo>
                    <a:cubicBezTo>
                      <a:pt x="3669" y="13030"/>
                      <a:pt x="3401" y="13531"/>
                      <a:pt x="3222" y="14050"/>
                    </a:cubicBezTo>
                    <a:cubicBezTo>
                      <a:pt x="2309" y="15249"/>
                      <a:pt x="1415" y="16681"/>
                      <a:pt x="1808" y="18256"/>
                    </a:cubicBezTo>
                    <a:cubicBezTo>
                      <a:pt x="1820" y="18303"/>
                      <a:pt x="1856" y="18327"/>
                      <a:pt x="1894" y="18327"/>
                    </a:cubicBezTo>
                    <a:cubicBezTo>
                      <a:pt x="1914" y="18327"/>
                      <a:pt x="1934" y="18321"/>
                      <a:pt x="1951" y="18309"/>
                    </a:cubicBezTo>
                    <a:cubicBezTo>
                      <a:pt x="3222" y="17647"/>
                      <a:pt x="3884" y="15178"/>
                      <a:pt x="3544" y="13800"/>
                    </a:cubicBezTo>
                    <a:cubicBezTo>
                      <a:pt x="3687" y="13478"/>
                      <a:pt x="3830" y="13173"/>
                      <a:pt x="4009" y="12869"/>
                    </a:cubicBezTo>
                    <a:cubicBezTo>
                      <a:pt x="4027" y="13657"/>
                      <a:pt x="4099" y="14444"/>
                      <a:pt x="4206" y="15231"/>
                    </a:cubicBezTo>
                    <a:cubicBezTo>
                      <a:pt x="4063" y="15714"/>
                      <a:pt x="3956" y="16198"/>
                      <a:pt x="3920" y="16699"/>
                    </a:cubicBezTo>
                    <a:cubicBezTo>
                      <a:pt x="3884" y="16717"/>
                      <a:pt x="3866" y="16735"/>
                      <a:pt x="3848" y="16752"/>
                    </a:cubicBezTo>
                    <a:cubicBezTo>
                      <a:pt x="3562" y="17504"/>
                      <a:pt x="3401" y="18273"/>
                      <a:pt x="3347" y="19061"/>
                    </a:cubicBezTo>
                    <a:cubicBezTo>
                      <a:pt x="3311" y="19651"/>
                      <a:pt x="3222" y="20296"/>
                      <a:pt x="3508" y="20815"/>
                    </a:cubicBezTo>
                    <a:cubicBezTo>
                      <a:pt x="3529" y="20857"/>
                      <a:pt x="3562" y="20874"/>
                      <a:pt x="3597" y="20874"/>
                    </a:cubicBezTo>
                    <a:cubicBezTo>
                      <a:pt x="3622" y="20874"/>
                      <a:pt x="3647" y="20865"/>
                      <a:pt x="3669" y="20850"/>
                    </a:cubicBezTo>
                    <a:cubicBezTo>
                      <a:pt x="4654" y="19866"/>
                      <a:pt x="4600" y="17951"/>
                      <a:pt x="4045" y="16752"/>
                    </a:cubicBezTo>
                    <a:cubicBezTo>
                      <a:pt x="4063" y="16538"/>
                      <a:pt x="4099" y="16341"/>
                      <a:pt x="4153" y="16126"/>
                    </a:cubicBezTo>
                    <a:cubicBezTo>
                      <a:pt x="4188" y="15983"/>
                      <a:pt x="4242" y="15858"/>
                      <a:pt x="4278" y="15714"/>
                    </a:cubicBezTo>
                    <a:cubicBezTo>
                      <a:pt x="4349" y="16108"/>
                      <a:pt x="4439" y="16484"/>
                      <a:pt x="4528" y="16860"/>
                    </a:cubicBezTo>
                    <a:cubicBezTo>
                      <a:pt x="4314" y="17468"/>
                      <a:pt x="4510" y="18345"/>
                      <a:pt x="4689" y="18918"/>
                    </a:cubicBezTo>
                    <a:cubicBezTo>
                      <a:pt x="4922" y="19616"/>
                      <a:pt x="5405" y="20152"/>
                      <a:pt x="6157" y="20224"/>
                    </a:cubicBezTo>
                    <a:cubicBezTo>
                      <a:pt x="6210" y="20224"/>
                      <a:pt x="6246" y="20188"/>
                      <a:pt x="6246" y="20135"/>
                    </a:cubicBezTo>
                    <a:cubicBezTo>
                      <a:pt x="6282" y="18864"/>
                      <a:pt x="5620" y="17772"/>
                      <a:pt x="4707" y="16913"/>
                    </a:cubicBezTo>
                    <a:lnTo>
                      <a:pt x="4707" y="16770"/>
                    </a:lnTo>
                    <a:cubicBezTo>
                      <a:pt x="4707" y="16717"/>
                      <a:pt x="4671" y="16699"/>
                      <a:pt x="4618" y="16699"/>
                    </a:cubicBezTo>
                    <a:cubicBezTo>
                      <a:pt x="4528" y="16269"/>
                      <a:pt x="4457" y="15840"/>
                      <a:pt x="4403" y="15392"/>
                    </a:cubicBezTo>
                    <a:cubicBezTo>
                      <a:pt x="4403" y="15339"/>
                      <a:pt x="4421" y="15267"/>
                      <a:pt x="4421" y="15196"/>
                    </a:cubicBezTo>
                    <a:cubicBezTo>
                      <a:pt x="4421" y="15160"/>
                      <a:pt x="4403" y="15124"/>
                      <a:pt x="4367" y="15124"/>
                    </a:cubicBezTo>
                    <a:cubicBezTo>
                      <a:pt x="4367" y="15034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1" y="14981"/>
                      <a:pt x="4510" y="15124"/>
                      <a:pt x="4600" y="15231"/>
                    </a:cubicBezTo>
                    <a:lnTo>
                      <a:pt x="4725" y="15410"/>
                    </a:lnTo>
                    <a:cubicBezTo>
                      <a:pt x="4689" y="15428"/>
                      <a:pt x="4671" y="15446"/>
                      <a:pt x="4671" y="15500"/>
                    </a:cubicBezTo>
                    <a:cubicBezTo>
                      <a:pt x="4779" y="16341"/>
                      <a:pt x="5244" y="16931"/>
                      <a:pt x="5817" y="17522"/>
                    </a:cubicBezTo>
                    <a:cubicBezTo>
                      <a:pt x="6023" y="17728"/>
                      <a:pt x="6648" y="18438"/>
                      <a:pt x="7075" y="18438"/>
                    </a:cubicBezTo>
                    <a:cubicBezTo>
                      <a:pt x="7131" y="18438"/>
                      <a:pt x="7183" y="18426"/>
                      <a:pt x="7230" y="18399"/>
                    </a:cubicBezTo>
                    <a:cubicBezTo>
                      <a:pt x="7732" y="18112"/>
                      <a:pt x="6873" y="17110"/>
                      <a:pt x="6729" y="16842"/>
                    </a:cubicBezTo>
                    <a:cubicBezTo>
                      <a:pt x="6377" y="16070"/>
                      <a:pt x="5867" y="14984"/>
                      <a:pt x="4906" y="14984"/>
                    </a:cubicBezTo>
                    <a:cubicBezTo>
                      <a:pt x="4842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4"/>
                    </a:cubicBezTo>
                    <a:cubicBezTo>
                      <a:pt x="4618" y="14963"/>
                      <a:pt x="4564" y="14873"/>
                      <a:pt x="4528" y="14802"/>
                    </a:cubicBezTo>
                    <a:cubicBezTo>
                      <a:pt x="4421" y="14659"/>
                      <a:pt x="4367" y="14498"/>
                      <a:pt x="4278" y="14354"/>
                    </a:cubicBezTo>
                    <a:cubicBezTo>
                      <a:pt x="4206" y="13442"/>
                      <a:pt x="4170" y="12529"/>
                      <a:pt x="4206" y="11616"/>
                    </a:cubicBezTo>
                    <a:lnTo>
                      <a:pt x="4206" y="11616"/>
                    </a:lnTo>
                    <a:cubicBezTo>
                      <a:pt x="4349" y="11831"/>
                      <a:pt x="4510" y="12028"/>
                      <a:pt x="4725" y="12207"/>
                    </a:cubicBezTo>
                    <a:cubicBezTo>
                      <a:pt x="4779" y="12261"/>
                      <a:pt x="4833" y="12314"/>
                      <a:pt x="4904" y="12368"/>
                    </a:cubicBezTo>
                    <a:cubicBezTo>
                      <a:pt x="4850" y="12386"/>
                      <a:pt x="4833" y="12440"/>
                      <a:pt x="4850" y="12475"/>
                    </a:cubicBezTo>
                    <a:cubicBezTo>
                      <a:pt x="5280" y="13531"/>
                      <a:pt x="6461" y="14766"/>
                      <a:pt x="7660" y="14802"/>
                    </a:cubicBezTo>
                    <a:cubicBezTo>
                      <a:pt x="7714" y="14802"/>
                      <a:pt x="7749" y="14766"/>
                      <a:pt x="7767" y="14694"/>
                    </a:cubicBezTo>
                    <a:cubicBezTo>
                      <a:pt x="7877" y="13626"/>
                      <a:pt x="6442" y="11923"/>
                      <a:pt x="5231" y="11923"/>
                    </a:cubicBezTo>
                    <a:cubicBezTo>
                      <a:pt x="5062" y="11923"/>
                      <a:pt x="4898" y="11956"/>
                      <a:pt x="4743" y="12028"/>
                    </a:cubicBezTo>
                    <a:cubicBezTo>
                      <a:pt x="4654" y="11939"/>
                      <a:pt x="4564" y="11831"/>
                      <a:pt x="4493" y="11724"/>
                    </a:cubicBezTo>
                    <a:cubicBezTo>
                      <a:pt x="4367" y="11527"/>
                      <a:pt x="4314" y="11312"/>
                      <a:pt x="4206" y="11115"/>
                    </a:cubicBezTo>
                    <a:cubicBezTo>
                      <a:pt x="4224" y="10543"/>
                      <a:pt x="4260" y="9988"/>
                      <a:pt x="4296" y="9415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8"/>
                    </a:cubicBezTo>
                    <a:cubicBezTo>
                      <a:pt x="4367" y="8431"/>
                      <a:pt x="4385" y="8216"/>
                      <a:pt x="4403" y="8020"/>
                    </a:cubicBezTo>
                    <a:cubicBezTo>
                      <a:pt x="4493" y="8163"/>
                      <a:pt x="4600" y="8306"/>
                      <a:pt x="4725" y="8413"/>
                    </a:cubicBezTo>
                    <a:cubicBezTo>
                      <a:pt x="4725" y="8431"/>
                      <a:pt x="4725" y="8449"/>
                      <a:pt x="4725" y="8449"/>
                    </a:cubicBezTo>
                    <a:cubicBezTo>
                      <a:pt x="4725" y="9219"/>
                      <a:pt x="5602" y="9970"/>
                      <a:pt x="6139" y="10418"/>
                    </a:cubicBezTo>
                    <a:cubicBezTo>
                      <a:pt x="6724" y="10917"/>
                      <a:pt x="7492" y="11350"/>
                      <a:pt x="8283" y="11350"/>
                    </a:cubicBezTo>
                    <a:cubicBezTo>
                      <a:pt x="8314" y="11350"/>
                      <a:pt x="8345" y="11349"/>
                      <a:pt x="8376" y="11348"/>
                    </a:cubicBezTo>
                    <a:cubicBezTo>
                      <a:pt x="8429" y="11348"/>
                      <a:pt x="8465" y="11294"/>
                      <a:pt x="8465" y="11241"/>
                    </a:cubicBezTo>
                    <a:cubicBezTo>
                      <a:pt x="8322" y="10435"/>
                      <a:pt x="7642" y="9755"/>
                      <a:pt x="7123" y="9165"/>
                    </a:cubicBezTo>
                    <a:cubicBezTo>
                      <a:pt x="6597" y="8592"/>
                      <a:pt x="5991" y="8127"/>
                      <a:pt x="5223" y="8127"/>
                    </a:cubicBezTo>
                    <a:cubicBezTo>
                      <a:pt x="5103" y="8127"/>
                      <a:pt x="4979" y="8138"/>
                      <a:pt x="4850" y="8163"/>
                    </a:cubicBezTo>
                    <a:cubicBezTo>
                      <a:pt x="4707" y="7930"/>
                      <a:pt x="4582" y="7697"/>
                      <a:pt x="4475" y="7447"/>
                    </a:cubicBezTo>
                    <a:cubicBezTo>
                      <a:pt x="4564" y="6284"/>
                      <a:pt x="4671" y="5138"/>
                      <a:pt x="4833" y="3975"/>
                    </a:cubicBezTo>
                    <a:cubicBezTo>
                      <a:pt x="4886" y="4154"/>
                      <a:pt x="4976" y="4315"/>
                      <a:pt x="5083" y="4476"/>
                    </a:cubicBezTo>
                    <a:cubicBezTo>
                      <a:pt x="5190" y="5228"/>
                      <a:pt x="5638" y="6033"/>
                      <a:pt x="6031" y="6624"/>
                    </a:cubicBezTo>
                    <a:cubicBezTo>
                      <a:pt x="6507" y="7328"/>
                      <a:pt x="7190" y="7859"/>
                      <a:pt x="8064" y="7859"/>
                    </a:cubicBezTo>
                    <a:cubicBezTo>
                      <a:pt x="8078" y="7859"/>
                      <a:pt x="8093" y="7859"/>
                      <a:pt x="8107" y="7859"/>
                    </a:cubicBezTo>
                    <a:cubicBezTo>
                      <a:pt x="8161" y="7859"/>
                      <a:pt x="8215" y="7823"/>
                      <a:pt x="8215" y="7751"/>
                    </a:cubicBezTo>
                    <a:cubicBezTo>
                      <a:pt x="8125" y="6176"/>
                      <a:pt x="6837" y="4118"/>
                      <a:pt x="5083" y="4083"/>
                    </a:cubicBezTo>
                    <a:cubicBezTo>
                      <a:pt x="4994" y="3868"/>
                      <a:pt x="4940" y="3653"/>
                      <a:pt x="4904" y="3438"/>
                    </a:cubicBezTo>
                    <a:cubicBezTo>
                      <a:pt x="5065" y="2311"/>
                      <a:pt x="5280" y="1184"/>
                      <a:pt x="5548" y="92"/>
                    </a:cubicBezTo>
                    <a:cubicBezTo>
                      <a:pt x="5560" y="35"/>
                      <a:pt x="5514" y="0"/>
                      <a:pt x="54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38"/>
              <p:cNvSpPr/>
              <p:nvPr/>
            </p:nvSpPr>
            <p:spPr>
              <a:xfrm>
                <a:off x="243250" y="2768050"/>
                <a:ext cx="547850" cy="1298700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48" extrusionOk="0">
                    <a:moveTo>
                      <a:pt x="12306" y="1005"/>
                    </a:moveTo>
                    <a:cubicBezTo>
                      <a:pt x="12434" y="1005"/>
                      <a:pt x="12303" y="1710"/>
                      <a:pt x="12286" y="1762"/>
                    </a:cubicBezTo>
                    <a:cubicBezTo>
                      <a:pt x="12178" y="2084"/>
                      <a:pt x="12035" y="2388"/>
                      <a:pt x="11856" y="2656"/>
                    </a:cubicBezTo>
                    <a:cubicBezTo>
                      <a:pt x="11588" y="3050"/>
                      <a:pt x="11266" y="3390"/>
                      <a:pt x="10872" y="3659"/>
                    </a:cubicBezTo>
                    <a:cubicBezTo>
                      <a:pt x="11302" y="3301"/>
                      <a:pt x="11659" y="2889"/>
                      <a:pt x="11946" y="2406"/>
                    </a:cubicBezTo>
                    <a:cubicBezTo>
                      <a:pt x="12089" y="2173"/>
                      <a:pt x="12178" y="1905"/>
                      <a:pt x="12214" y="1618"/>
                    </a:cubicBezTo>
                    <a:cubicBezTo>
                      <a:pt x="12232" y="1404"/>
                      <a:pt x="12250" y="1207"/>
                      <a:pt x="12286" y="1010"/>
                    </a:cubicBezTo>
                    <a:cubicBezTo>
                      <a:pt x="12293" y="1007"/>
                      <a:pt x="12300" y="1005"/>
                      <a:pt x="12306" y="1005"/>
                    </a:cubicBezTo>
                    <a:close/>
                    <a:moveTo>
                      <a:pt x="8950" y="336"/>
                    </a:moveTo>
                    <a:cubicBezTo>
                      <a:pt x="9017" y="336"/>
                      <a:pt x="9114" y="444"/>
                      <a:pt x="9279" y="652"/>
                    </a:cubicBezTo>
                    <a:cubicBezTo>
                      <a:pt x="9977" y="1583"/>
                      <a:pt x="10067" y="2603"/>
                      <a:pt x="9942" y="3712"/>
                    </a:cubicBezTo>
                    <a:cubicBezTo>
                      <a:pt x="9906" y="3569"/>
                      <a:pt x="9816" y="3426"/>
                      <a:pt x="9727" y="3319"/>
                    </a:cubicBezTo>
                    <a:cubicBezTo>
                      <a:pt x="9709" y="3301"/>
                      <a:pt x="9689" y="3293"/>
                      <a:pt x="9670" y="3293"/>
                    </a:cubicBezTo>
                    <a:cubicBezTo>
                      <a:pt x="9633" y="3293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8" y="3068"/>
                      <a:pt x="9244" y="2710"/>
                      <a:pt x="8975" y="2388"/>
                    </a:cubicBezTo>
                    <a:cubicBezTo>
                      <a:pt x="8850" y="2120"/>
                      <a:pt x="8760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42" y="457"/>
                      <a:pt x="8879" y="336"/>
                      <a:pt x="8950" y="336"/>
                    </a:cubicBezTo>
                    <a:close/>
                    <a:moveTo>
                      <a:pt x="12036" y="494"/>
                    </a:moveTo>
                    <a:cubicBezTo>
                      <a:pt x="12326" y="494"/>
                      <a:pt x="12087" y="1083"/>
                      <a:pt x="12071" y="1225"/>
                    </a:cubicBezTo>
                    <a:cubicBezTo>
                      <a:pt x="12035" y="1815"/>
                      <a:pt x="11821" y="2388"/>
                      <a:pt x="11427" y="2853"/>
                    </a:cubicBezTo>
                    <a:cubicBezTo>
                      <a:pt x="11212" y="3122"/>
                      <a:pt x="10962" y="3372"/>
                      <a:pt x="10675" y="3587"/>
                    </a:cubicBezTo>
                    <a:cubicBezTo>
                      <a:pt x="10604" y="3659"/>
                      <a:pt x="10514" y="3748"/>
                      <a:pt x="10443" y="3820"/>
                    </a:cubicBezTo>
                    <a:cubicBezTo>
                      <a:pt x="10765" y="3247"/>
                      <a:pt x="10997" y="2639"/>
                      <a:pt x="11105" y="1994"/>
                    </a:cubicBezTo>
                    <a:lnTo>
                      <a:pt x="11105" y="2012"/>
                    </a:lnTo>
                    <a:cubicBezTo>
                      <a:pt x="11141" y="1815"/>
                      <a:pt x="11141" y="1601"/>
                      <a:pt x="11123" y="1404"/>
                    </a:cubicBezTo>
                    <a:cubicBezTo>
                      <a:pt x="11319" y="1064"/>
                      <a:pt x="11498" y="706"/>
                      <a:pt x="11892" y="527"/>
                    </a:cubicBezTo>
                    <a:cubicBezTo>
                      <a:pt x="11951" y="504"/>
                      <a:pt x="11998" y="494"/>
                      <a:pt x="12036" y="494"/>
                    </a:cubicBezTo>
                    <a:close/>
                    <a:moveTo>
                      <a:pt x="13610" y="1762"/>
                    </a:moveTo>
                    <a:cubicBezTo>
                      <a:pt x="13825" y="1762"/>
                      <a:pt x="13753" y="1797"/>
                      <a:pt x="13646" y="1976"/>
                    </a:cubicBezTo>
                    <a:cubicBezTo>
                      <a:pt x="13538" y="2155"/>
                      <a:pt x="13413" y="2388"/>
                      <a:pt x="13288" y="2585"/>
                    </a:cubicBezTo>
                    <a:cubicBezTo>
                      <a:pt x="12787" y="3336"/>
                      <a:pt x="11838" y="3605"/>
                      <a:pt x="11015" y="3945"/>
                    </a:cubicBezTo>
                    <a:lnTo>
                      <a:pt x="10997" y="3945"/>
                    </a:lnTo>
                    <a:cubicBezTo>
                      <a:pt x="10979" y="3891"/>
                      <a:pt x="10926" y="3873"/>
                      <a:pt x="10872" y="3873"/>
                    </a:cubicBezTo>
                    <a:lnTo>
                      <a:pt x="10872" y="3837"/>
                    </a:lnTo>
                    <a:cubicBezTo>
                      <a:pt x="11534" y="3444"/>
                      <a:pt x="12053" y="2835"/>
                      <a:pt x="12322" y="2120"/>
                    </a:cubicBezTo>
                    <a:cubicBezTo>
                      <a:pt x="12599" y="1827"/>
                      <a:pt x="12961" y="1774"/>
                      <a:pt x="13338" y="1774"/>
                    </a:cubicBezTo>
                    <a:cubicBezTo>
                      <a:pt x="13422" y="1774"/>
                      <a:pt x="13507" y="1776"/>
                      <a:pt x="13592" y="1780"/>
                    </a:cubicBezTo>
                    <a:lnTo>
                      <a:pt x="13610" y="1762"/>
                    </a:lnTo>
                    <a:close/>
                    <a:moveTo>
                      <a:pt x="12751" y="3301"/>
                    </a:moveTo>
                    <a:cubicBezTo>
                      <a:pt x="12769" y="3319"/>
                      <a:pt x="12787" y="3319"/>
                      <a:pt x="12805" y="3319"/>
                    </a:cubicBezTo>
                    <a:cubicBezTo>
                      <a:pt x="13055" y="3319"/>
                      <a:pt x="13306" y="3336"/>
                      <a:pt x="13538" y="3408"/>
                    </a:cubicBezTo>
                    <a:cubicBezTo>
                      <a:pt x="13589" y="3425"/>
                      <a:pt x="14216" y="3842"/>
                      <a:pt x="13997" y="3842"/>
                    </a:cubicBezTo>
                    <a:cubicBezTo>
                      <a:pt x="13984" y="3842"/>
                      <a:pt x="13969" y="3840"/>
                      <a:pt x="13950" y="3837"/>
                    </a:cubicBezTo>
                    <a:cubicBezTo>
                      <a:pt x="13902" y="3833"/>
                      <a:pt x="13855" y="3830"/>
                      <a:pt x="13809" y="3830"/>
                    </a:cubicBezTo>
                    <a:cubicBezTo>
                      <a:pt x="13684" y="3830"/>
                      <a:pt x="13562" y="3847"/>
                      <a:pt x="13431" y="3873"/>
                    </a:cubicBezTo>
                    <a:cubicBezTo>
                      <a:pt x="12871" y="3950"/>
                      <a:pt x="12393" y="4116"/>
                      <a:pt x="11887" y="4116"/>
                    </a:cubicBezTo>
                    <a:cubicBezTo>
                      <a:pt x="11681" y="4116"/>
                      <a:pt x="11470" y="4089"/>
                      <a:pt x="11248" y="4016"/>
                    </a:cubicBezTo>
                    <a:cubicBezTo>
                      <a:pt x="11785" y="3855"/>
                      <a:pt x="12286" y="3605"/>
                      <a:pt x="12751" y="3301"/>
                    </a:cubicBezTo>
                    <a:close/>
                    <a:moveTo>
                      <a:pt x="10695" y="217"/>
                    </a:moveTo>
                    <a:cubicBezTo>
                      <a:pt x="10731" y="217"/>
                      <a:pt x="10756" y="245"/>
                      <a:pt x="10765" y="312"/>
                    </a:cubicBezTo>
                    <a:cubicBezTo>
                      <a:pt x="10783" y="473"/>
                      <a:pt x="10818" y="634"/>
                      <a:pt x="10854" y="777"/>
                    </a:cubicBezTo>
                    <a:cubicBezTo>
                      <a:pt x="11105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89" y="3506"/>
                      <a:pt x="10349" y="3484"/>
                      <a:pt x="10308" y="3484"/>
                    </a:cubicBezTo>
                    <a:cubicBezTo>
                      <a:pt x="10268" y="3484"/>
                      <a:pt x="10228" y="3506"/>
                      <a:pt x="10210" y="3551"/>
                    </a:cubicBezTo>
                    <a:cubicBezTo>
                      <a:pt x="10174" y="3784"/>
                      <a:pt x="10121" y="3999"/>
                      <a:pt x="10085" y="4231"/>
                    </a:cubicBezTo>
                    <a:cubicBezTo>
                      <a:pt x="10068" y="4077"/>
                      <a:pt x="10034" y="3939"/>
                      <a:pt x="9984" y="3802"/>
                    </a:cubicBezTo>
                    <a:lnTo>
                      <a:pt x="9984" y="3802"/>
                    </a:lnTo>
                    <a:cubicBezTo>
                      <a:pt x="10017" y="3802"/>
                      <a:pt x="10050" y="3799"/>
                      <a:pt x="10067" y="3766"/>
                    </a:cubicBezTo>
                    <a:cubicBezTo>
                      <a:pt x="10264" y="3104"/>
                      <a:pt x="10246" y="2388"/>
                      <a:pt x="10013" y="1744"/>
                    </a:cubicBezTo>
                    <a:cubicBezTo>
                      <a:pt x="10031" y="1457"/>
                      <a:pt x="10067" y="1171"/>
                      <a:pt x="10121" y="885"/>
                    </a:cubicBezTo>
                    <a:cubicBezTo>
                      <a:pt x="10121" y="870"/>
                      <a:pt x="10526" y="217"/>
                      <a:pt x="10695" y="217"/>
                    </a:cubicBezTo>
                    <a:close/>
                    <a:moveTo>
                      <a:pt x="7615" y="1511"/>
                    </a:moveTo>
                    <a:lnTo>
                      <a:pt x="7615" y="1511"/>
                    </a:lnTo>
                    <a:cubicBezTo>
                      <a:pt x="8098" y="1780"/>
                      <a:pt x="8528" y="2120"/>
                      <a:pt x="8886" y="2531"/>
                    </a:cubicBezTo>
                    <a:cubicBezTo>
                      <a:pt x="8922" y="2585"/>
                      <a:pt x="8975" y="2639"/>
                      <a:pt x="9011" y="2692"/>
                    </a:cubicBezTo>
                    <a:cubicBezTo>
                      <a:pt x="9047" y="2746"/>
                      <a:pt x="9065" y="2782"/>
                      <a:pt x="9100" y="2817"/>
                    </a:cubicBezTo>
                    <a:cubicBezTo>
                      <a:pt x="9297" y="3157"/>
                      <a:pt x="9440" y="3533"/>
                      <a:pt x="9548" y="3909"/>
                    </a:cubicBezTo>
                    <a:cubicBezTo>
                      <a:pt x="9512" y="3927"/>
                      <a:pt x="9494" y="3963"/>
                      <a:pt x="9512" y="3981"/>
                    </a:cubicBezTo>
                    <a:cubicBezTo>
                      <a:pt x="9530" y="4088"/>
                      <a:pt x="9566" y="4213"/>
                      <a:pt x="9602" y="4321"/>
                    </a:cubicBezTo>
                    <a:cubicBezTo>
                      <a:pt x="9494" y="4249"/>
                      <a:pt x="9405" y="4195"/>
                      <a:pt x="9297" y="4124"/>
                    </a:cubicBezTo>
                    <a:cubicBezTo>
                      <a:pt x="9279" y="4052"/>
                      <a:pt x="9279" y="3999"/>
                      <a:pt x="9279" y="3927"/>
                    </a:cubicBezTo>
                    <a:lnTo>
                      <a:pt x="9297" y="3927"/>
                    </a:lnTo>
                    <a:cubicBezTo>
                      <a:pt x="9288" y="3900"/>
                      <a:pt x="9266" y="3887"/>
                      <a:pt x="9244" y="3887"/>
                    </a:cubicBezTo>
                    <a:cubicBezTo>
                      <a:pt x="9221" y="3887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39" y="3909"/>
                      <a:pt x="8707" y="3730"/>
                      <a:pt x="8474" y="3551"/>
                    </a:cubicBezTo>
                    <a:cubicBezTo>
                      <a:pt x="8116" y="3247"/>
                      <a:pt x="7973" y="2764"/>
                      <a:pt x="7866" y="2334"/>
                    </a:cubicBezTo>
                    <a:cubicBezTo>
                      <a:pt x="7830" y="2191"/>
                      <a:pt x="7723" y="1583"/>
                      <a:pt x="7615" y="1511"/>
                    </a:cubicBezTo>
                    <a:close/>
                    <a:moveTo>
                      <a:pt x="10675" y="3945"/>
                    </a:moveTo>
                    <a:cubicBezTo>
                      <a:pt x="10675" y="3981"/>
                      <a:pt x="10657" y="4034"/>
                      <a:pt x="10657" y="4088"/>
                    </a:cubicBezTo>
                    <a:cubicBezTo>
                      <a:pt x="10550" y="4195"/>
                      <a:pt x="10461" y="4321"/>
                      <a:pt x="10389" y="4464"/>
                    </a:cubicBezTo>
                    <a:cubicBezTo>
                      <a:pt x="10461" y="4285"/>
                      <a:pt x="10550" y="4124"/>
                      <a:pt x="10639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58" y="4356"/>
                      <a:pt x="9566" y="4410"/>
                      <a:pt x="9655" y="4482"/>
                    </a:cubicBezTo>
                    <a:cubicBezTo>
                      <a:pt x="9709" y="4643"/>
                      <a:pt x="9816" y="4768"/>
                      <a:pt x="9959" y="4858"/>
                    </a:cubicBezTo>
                    <a:lnTo>
                      <a:pt x="9942" y="4875"/>
                    </a:lnTo>
                    <a:lnTo>
                      <a:pt x="9888" y="4840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76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03" y="6933"/>
                      <a:pt x="9942" y="7148"/>
                    </a:cubicBezTo>
                    <a:cubicBezTo>
                      <a:pt x="9959" y="7041"/>
                      <a:pt x="9977" y="6951"/>
                      <a:pt x="9977" y="6862"/>
                    </a:cubicBezTo>
                    <a:lnTo>
                      <a:pt x="9995" y="6844"/>
                    </a:lnTo>
                    <a:cubicBezTo>
                      <a:pt x="10085" y="6683"/>
                      <a:pt x="10210" y="6540"/>
                      <a:pt x="10335" y="6432"/>
                    </a:cubicBezTo>
                    <a:close/>
                    <a:moveTo>
                      <a:pt x="5310" y="7616"/>
                    </a:moveTo>
                    <a:cubicBezTo>
                      <a:pt x="5354" y="7616"/>
                      <a:pt x="5385" y="7657"/>
                      <a:pt x="5396" y="7757"/>
                    </a:cubicBezTo>
                    <a:cubicBezTo>
                      <a:pt x="5396" y="8150"/>
                      <a:pt x="5307" y="8544"/>
                      <a:pt x="5110" y="8902"/>
                    </a:cubicBezTo>
                    <a:cubicBezTo>
                      <a:pt x="4949" y="9188"/>
                      <a:pt x="4752" y="9474"/>
                      <a:pt x="4519" y="9707"/>
                    </a:cubicBezTo>
                    <a:cubicBezTo>
                      <a:pt x="4484" y="9707"/>
                      <a:pt x="4448" y="9707"/>
                      <a:pt x="4430" y="9743"/>
                    </a:cubicBezTo>
                    <a:lnTo>
                      <a:pt x="4430" y="9546"/>
                    </a:lnTo>
                    <a:cubicBezTo>
                      <a:pt x="4573" y="9188"/>
                      <a:pt x="4627" y="8812"/>
                      <a:pt x="4609" y="8437"/>
                    </a:cubicBezTo>
                    <a:cubicBezTo>
                      <a:pt x="4627" y="8437"/>
                      <a:pt x="4662" y="8437"/>
                      <a:pt x="4662" y="8419"/>
                    </a:cubicBezTo>
                    <a:cubicBezTo>
                      <a:pt x="4748" y="8275"/>
                      <a:pt x="5133" y="7616"/>
                      <a:pt x="5310" y="7616"/>
                    </a:cubicBezTo>
                    <a:close/>
                    <a:moveTo>
                      <a:pt x="4051" y="7147"/>
                    </a:moveTo>
                    <a:cubicBezTo>
                      <a:pt x="4295" y="7147"/>
                      <a:pt x="4487" y="8143"/>
                      <a:pt x="4501" y="8347"/>
                    </a:cubicBezTo>
                    <a:cubicBezTo>
                      <a:pt x="4519" y="8687"/>
                      <a:pt x="4466" y="9045"/>
                      <a:pt x="4340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7"/>
                      <a:pt x="4251" y="9403"/>
                    </a:cubicBezTo>
                    <a:cubicBezTo>
                      <a:pt x="4161" y="9582"/>
                      <a:pt x="4108" y="9779"/>
                      <a:pt x="4072" y="9976"/>
                    </a:cubicBezTo>
                    <a:lnTo>
                      <a:pt x="4072" y="9958"/>
                    </a:lnTo>
                    <a:lnTo>
                      <a:pt x="4054" y="9922"/>
                    </a:lnTo>
                    <a:cubicBezTo>
                      <a:pt x="4072" y="9797"/>
                      <a:pt x="4090" y="9671"/>
                      <a:pt x="4072" y="9546"/>
                    </a:cubicBezTo>
                    <a:cubicBezTo>
                      <a:pt x="4090" y="9528"/>
                      <a:pt x="4090" y="9528"/>
                      <a:pt x="4072" y="9510"/>
                    </a:cubicBezTo>
                    <a:cubicBezTo>
                      <a:pt x="4018" y="9188"/>
                      <a:pt x="3893" y="8866"/>
                      <a:pt x="3714" y="8580"/>
                    </a:cubicBezTo>
                    <a:cubicBezTo>
                      <a:pt x="3642" y="8150"/>
                      <a:pt x="3696" y="7721"/>
                      <a:pt x="3875" y="7327"/>
                    </a:cubicBezTo>
                    <a:cubicBezTo>
                      <a:pt x="3935" y="7200"/>
                      <a:pt x="3994" y="7147"/>
                      <a:pt x="4051" y="7147"/>
                    </a:cubicBezTo>
                    <a:close/>
                    <a:moveTo>
                      <a:pt x="2714" y="7549"/>
                    </a:moveTo>
                    <a:cubicBezTo>
                      <a:pt x="2745" y="7549"/>
                      <a:pt x="2781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8"/>
                      <a:pt x="3768" y="9134"/>
                      <a:pt x="3857" y="9331"/>
                    </a:cubicBezTo>
                    <a:cubicBezTo>
                      <a:pt x="3893" y="9474"/>
                      <a:pt x="3911" y="9618"/>
                      <a:pt x="3893" y="9779"/>
                    </a:cubicBezTo>
                    <a:cubicBezTo>
                      <a:pt x="3857" y="9779"/>
                      <a:pt x="3821" y="9797"/>
                      <a:pt x="3821" y="9850"/>
                    </a:cubicBezTo>
                    <a:lnTo>
                      <a:pt x="3804" y="9850"/>
                    </a:lnTo>
                    <a:cubicBezTo>
                      <a:pt x="3786" y="9958"/>
                      <a:pt x="3786" y="10065"/>
                      <a:pt x="3804" y="10172"/>
                    </a:cubicBezTo>
                    <a:lnTo>
                      <a:pt x="3804" y="10226"/>
                    </a:lnTo>
                    <a:cubicBezTo>
                      <a:pt x="3768" y="10190"/>
                      <a:pt x="3714" y="10172"/>
                      <a:pt x="3678" y="10137"/>
                    </a:cubicBezTo>
                    <a:cubicBezTo>
                      <a:pt x="3660" y="10101"/>
                      <a:pt x="3642" y="10047"/>
                      <a:pt x="3607" y="10011"/>
                    </a:cubicBezTo>
                    <a:cubicBezTo>
                      <a:pt x="3625" y="9993"/>
                      <a:pt x="3607" y="9958"/>
                      <a:pt x="3589" y="9958"/>
                    </a:cubicBezTo>
                    <a:lnTo>
                      <a:pt x="3535" y="9940"/>
                    </a:lnTo>
                    <a:cubicBezTo>
                      <a:pt x="3374" y="9743"/>
                      <a:pt x="3177" y="9582"/>
                      <a:pt x="2962" y="9457"/>
                    </a:cubicBezTo>
                    <a:cubicBezTo>
                      <a:pt x="2819" y="9260"/>
                      <a:pt x="2694" y="9063"/>
                      <a:pt x="2622" y="8848"/>
                    </a:cubicBezTo>
                    <a:cubicBezTo>
                      <a:pt x="2533" y="8633"/>
                      <a:pt x="2497" y="8419"/>
                      <a:pt x="2497" y="8186"/>
                    </a:cubicBezTo>
                    <a:cubicBezTo>
                      <a:pt x="2497" y="8054"/>
                      <a:pt x="2569" y="7549"/>
                      <a:pt x="2714" y="7549"/>
                    </a:cubicBezTo>
                    <a:close/>
                    <a:moveTo>
                      <a:pt x="6180" y="8454"/>
                    </a:moveTo>
                    <a:cubicBezTo>
                      <a:pt x="6477" y="8454"/>
                      <a:pt x="6146" y="9011"/>
                      <a:pt x="6058" y="9134"/>
                    </a:cubicBezTo>
                    <a:cubicBezTo>
                      <a:pt x="5879" y="9403"/>
                      <a:pt x="5665" y="9636"/>
                      <a:pt x="5396" y="9832"/>
                    </a:cubicBezTo>
                    <a:cubicBezTo>
                      <a:pt x="5128" y="10011"/>
                      <a:pt x="4859" y="10172"/>
                      <a:pt x="4555" y="10280"/>
                    </a:cubicBezTo>
                    <a:cubicBezTo>
                      <a:pt x="4573" y="10190"/>
                      <a:pt x="4573" y="10101"/>
                      <a:pt x="4591" y="10011"/>
                    </a:cubicBezTo>
                    <a:cubicBezTo>
                      <a:pt x="5128" y="9474"/>
                      <a:pt x="5289" y="8526"/>
                      <a:pt x="6166" y="8454"/>
                    </a:cubicBezTo>
                    <a:cubicBezTo>
                      <a:pt x="6171" y="8454"/>
                      <a:pt x="6175" y="8454"/>
                      <a:pt x="6180" y="8454"/>
                    </a:cubicBezTo>
                    <a:close/>
                    <a:moveTo>
                      <a:pt x="5969" y="9508"/>
                    </a:moveTo>
                    <a:cubicBezTo>
                      <a:pt x="5969" y="9509"/>
                      <a:pt x="5969" y="9509"/>
                      <a:pt x="5969" y="9510"/>
                    </a:cubicBezTo>
                    <a:cubicBezTo>
                      <a:pt x="6040" y="9707"/>
                      <a:pt x="6112" y="9779"/>
                      <a:pt x="5951" y="9940"/>
                    </a:cubicBezTo>
                    <a:cubicBezTo>
                      <a:pt x="5790" y="10083"/>
                      <a:pt x="5593" y="10190"/>
                      <a:pt x="5396" y="10244"/>
                    </a:cubicBezTo>
                    <a:cubicBezTo>
                      <a:pt x="5110" y="10369"/>
                      <a:pt x="4824" y="10441"/>
                      <a:pt x="4519" y="10494"/>
                    </a:cubicBezTo>
                    <a:cubicBezTo>
                      <a:pt x="4913" y="10333"/>
                      <a:pt x="5253" y="10137"/>
                      <a:pt x="5575" y="9868"/>
                    </a:cubicBezTo>
                    <a:cubicBezTo>
                      <a:pt x="5722" y="9765"/>
                      <a:pt x="5854" y="9643"/>
                      <a:pt x="5969" y="9508"/>
                    </a:cubicBezTo>
                    <a:close/>
                    <a:moveTo>
                      <a:pt x="1609" y="9171"/>
                    </a:moveTo>
                    <a:cubicBezTo>
                      <a:pt x="2287" y="9244"/>
                      <a:pt x="2910" y="9548"/>
                      <a:pt x="3374" y="10065"/>
                    </a:cubicBezTo>
                    <a:cubicBezTo>
                      <a:pt x="3356" y="10083"/>
                      <a:pt x="3338" y="10137"/>
                      <a:pt x="3356" y="10172"/>
                    </a:cubicBezTo>
                    <a:cubicBezTo>
                      <a:pt x="3464" y="10351"/>
                      <a:pt x="3589" y="10530"/>
                      <a:pt x="3750" y="10691"/>
                    </a:cubicBezTo>
                    <a:cubicBezTo>
                      <a:pt x="2861" y="10514"/>
                      <a:pt x="1937" y="10071"/>
                      <a:pt x="1609" y="9171"/>
                    </a:cubicBezTo>
                    <a:close/>
                    <a:moveTo>
                      <a:pt x="13878" y="5036"/>
                    </a:moveTo>
                    <a:lnTo>
                      <a:pt x="13878" y="5036"/>
                    </a:lnTo>
                    <a:cubicBezTo>
                      <a:pt x="12787" y="7327"/>
                      <a:pt x="10711" y="9224"/>
                      <a:pt x="9727" y="11568"/>
                    </a:cubicBezTo>
                    <a:cubicBezTo>
                      <a:pt x="9906" y="10369"/>
                      <a:pt x="10317" y="9206"/>
                      <a:pt x="10962" y="8168"/>
                    </a:cubicBezTo>
                    <a:cubicBezTo>
                      <a:pt x="11713" y="6951"/>
                      <a:pt x="12912" y="6092"/>
                      <a:pt x="13878" y="5036"/>
                    </a:cubicBezTo>
                    <a:close/>
                    <a:moveTo>
                      <a:pt x="14975" y="11296"/>
                    </a:moveTo>
                    <a:cubicBezTo>
                      <a:pt x="14995" y="11296"/>
                      <a:pt x="15006" y="11308"/>
                      <a:pt x="15006" y="11336"/>
                    </a:cubicBezTo>
                    <a:cubicBezTo>
                      <a:pt x="15006" y="11693"/>
                      <a:pt x="14916" y="12033"/>
                      <a:pt x="14755" y="12356"/>
                    </a:cubicBezTo>
                    <a:cubicBezTo>
                      <a:pt x="14576" y="12731"/>
                      <a:pt x="14290" y="13036"/>
                      <a:pt x="13950" y="13268"/>
                    </a:cubicBezTo>
                    <a:cubicBezTo>
                      <a:pt x="14219" y="12857"/>
                      <a:pt x="14380" y="12373"/>
                      <a:pt x="14397" y="11872"/>
                    </a:cubicBezTo>
                    <a:cubicBezTo>
                      <a:pt x="14451" y="11801"/>
                      <a:pt x="14487" y="11711"/>
                      <a:pt x="14541" y="11640"/>
                    </a:cubicBezTo>
                    <a:cubicBezTo>
                      <a:pt x="14541" y="11640"/>
                      <a:pt x="14872" y="11296"/>
                      <a:pt x="14975" y="11296"/>
                    </a:cubicBezTo>
                    <a:close/>
                    <a:moveTo>
                      <a:pt x="14290" y="10852"/>
                    </a:moveTo>
                    <a:cubicBezTo>
                      <a:pt x="14290" y="11157"/>
                      <a:pt x="14290" y="11443"/>
                      <a:pt x="14254" y="11747"/>
                    </a:cubicBezTo>
                    <a:cubicBezTo>
                      <a:pt x="14236" y="12338"/>
                      <a:pt x="14004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71" y="12230"/>
                      <a:pt x="13556" y="11765"/>
                    </a:cubicBezTo>
                    <a:cubicBezTo>
                      <a:pt x="13556" y="11729"/>
                      <a:pt x="13574" y="11693"/>
                      <a:pt x="13574" y="11658"/>
                    </a:cubicBezTo>
                    <a:cubicBezTo>
                      <a:pt x="13574" y="11658"/>
                      <a:pt x="13574" y="11640"/>
                      <a:pt x="13556" y="11622"/>
                    </a:cubicBezTo>
                    <a:lnTo>
                      <a:pt x="13574" y="11622"/>
                    </a:lnTo>
                    <a:cubicBezTo>
                      <a:pt x="13626" y="11531"/>
                      <a:pt x="13687" y="11404"/>
                      <a:pt x="13697" y="11380"/>
                    </a:cubicBezTo>
                    <a:lnTo>
                      <a:pt x="13697" y="11380"/>
                    </a:lnTo>
                    <a:lnTo>
                      <a:pt x="13771" y="11246"/>
                    </a:lnTo>
                    <a:cubicBezTo>
                      <a:pt x="13878" y="11049"/>
                      <a:pt x="14075" y="10906"/>
                      <a:pt x="14290" y="10852"/>
                    </a:cubicBezTo>
                    <a:close/>
                    <a:moveTo>
                      <a:pt x="12518" y="11031"/>
                    </a:moveTo>
                    <a:cubicBezTo>
                      <a:pt x="12590" y="11336"/>
                      <a:pt x="12680" y="11622"/>
                      <a:pt x="12805" y="11908"/>
                    </a:cubicBezTo>
                    <a:cubicBezTo>
                      <a:pt x="13055" y="12463"/>
                      <a:pt x="13181" y="12892"/>
                      <a:pt x="13073" y="13483"/>
                    </a:cubicBezTo>
                    <a:cubicBezTo>
                      <a:pt x="13037" y="13411"/>
                      <a:pt x="13020" y="13340"/>
                      <a:pt x="12966" y="13268"/>
                    </a:cubicBezTo>
                    <a:cubicBezTo>
                      <a:pt x="12954" y="13244"/>
                      <a:pt x="12932" y="13234"/>
                      <a:pt x="12910" y="13234"/>
                    </a:cubicBezTo>
                    <a:cubicBezTo>
                      <a:pt x="12864" y="13234"/>
                      <a:pt x="12817" y="13274"/>
                      <a:pt x="12841" y="13322"/>
                    </a:cubicBezTo>
                    <a:lnTo>
                      <a:pt x="12948" y="13608"/>
                    </a:lnTo>
                    <a:cubicBezTo>
                      <a:pt x="12178" y="13322"/>
                      <a:pt x="12035" y="11658"/>
                      <a:pt x="12518" y="11031"/>
                    </a:cubicBezTo>
                    <a:close/>
                    <a:moveTo>
                      <a:pt x="8814" y="12892"/>
                    </a:moveTo>
                    <a:lnTo>
                      <a:pt x="8814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82"/>
                      <a:pt x="9029" y="13496"/>
                      <a:pt x="9015" y="13610"/>
                    </a:cubicBezTo>
                    <a:lnTo>
                      <a:pt x="9015" y="13610"/>
                    </a:lnTo>
                    <a:cubicBezTo>
                      <a:pt x="8997" y="13567"/>
                      <a:pt x="8975" y="13525"/>
                      <a:pt x="8975" y="13483"/>
                    </a:cubicBezTo>
                    <a:cubicBezTo>
                      <a:pt x="8904" y="13286"/>
                      <a:pt x="8850" y="13089"/>
                      <a:pt x="8814" y="12892"/>
                    </a:cubicBezTo>
                    <a:close/>
                    <a:moveTo>
                      <a:pt x="12835" y="11110"/>
                    </a:moveTo>
                    <a:cubicBezTo>
                      <a:pt x="13047" y="11110"/>
                      <a:pt x="13508" y="11954"/>
                      <a:pt x="13538" y="12016"/>
                    </a:cubicBezTo>
                    <a:cubicBezTo>
                      <a:pt x="13646" y="12338"/>
                      <a:pt x="13646" y="12678"/>
                      <a:pt x="13538" y="13000"/>
                    </a:cubicBezTo>
                    <a:cubicBezTo>
                      <a:pt x="13503" y="13000"/>
                      <a:pt x="13449" y="13018"/>
                      <a:pt x="13449" y="13071"/>
                    </a:cubicBezTo>
                    <a:cubicBezTo>
                      <a:pt x="13360" y="13268"/>
                      <a:pt x="13306" y="13465"/>
                      <a:pt x="13252" y="13680"/>
                    </a:cubicBezTo>
                    <a:lnTo>
                      <a:pt x="13234" y="13680"/>
                    </a:lnTo>
                    <a:cubicBezTo>
                      <a:pt x="13216" y="13698"/>
                      <a:pt x="13216" y="13716"/>
                      <a:pt x="13234" y="13733"/>
                    </a:cubicBezTo>
                    <a:lnTo>
                      <a:pt x="13198" y="13823"/>
                    </a:lnTo>
                    <a:lnTo>
                      <a:pt x="13163" y="13698"/>
                    </a:lnTo>
                    <a:cubicBezTo>
                      <a:pt x="13181" y="13680"/>
                      <a:pt x="13163" y="13644"/>
                      <a:pt x="13145" y="13644"/>
                    </a:cubicBezTo>
                    <a:cubicBezTo>
                      <a:pt x="13646" y="12892"/>
                      <a:pt x="12966" y="11998"/>
                      <a:pt x="12733" y="11210"/>
                    </a:cubicBezTo>
                    <a:cubicBezTo>
                      <a:pt x="12751" y="11210"/>
                      <a:pt x="12751" y="11210"/>
                      <a:pt x="12751" y="11192"/>
                    </a:cubicBezTo>
                    <a:cubicBezTo>
                      <a:pt x="12769" y="11135"/>
                      <a:pt x="12798" y="11110"/>
                      <a:pt x="12835" y="11110"/>
                    </a:cubicBezTo>
                    <a:close/>
                    <a:moveTo>
                      <a:pt x="20504" y="13059"/>
                    </a:moveTo>
                    <a:cubicBezTo>
                      <a:pt x="20541" y="13059"/>
                      <a:pt x="20560" y="13073"/>
                      <a:pt x="20553" y="13107"/>
                    </a:cubicBezTo>
                    <a:cubicBezTo>
                      <a:pt x="20321" y="14091"/>
                      <a:pt x="19587" y="14575"/>
                      <a:pt x="18853" y="15129"/>
                    </a:cubicBezTo>
                    <a:cubicBezTo>
                      <a:pt x="18997" y="14736"/>
                      <a:pt x="19158" y="14360"/>
                      <a:pt x="19354" y="13984"/>
                    </a:cubicBezTo>
                    <a:cubicBezTo>
                      <a:pt x="19480" y="13769"/>
                      <a:pt x="19641" y="13555"/>
                      <a:pt x="19820" y="13376"/>
                    </a:cubicBezTo>
                    <a:cubicBezTo>
                      <a:pt x="19878" y="13318"/>
                      <a:pt x="20348" y="13059"/>
                      <a:pt x="20504" y="13059"/>
                    </a:cubicBezTo>
                    <a:close/>
                    <a:moveTo>
                      <a:pt x="18693" y="12138"/>
                    </a:moveTo>
                    <a:cubicBezTo>
                      <a:pt x="18705" y="12138"/>
                      <a:pt x="18717" y="12144"/>
                      <a:pt x="18728" y="12159"/>
                    </a:cubicBezTo>
                    <a:cubicBezTo>
                      <a:pt x="18907" y="12427"/>
                      <a:pt x="19032" y="12713"/>
                      <a:pt x="19140" y="13018"/>
                    </a:cubicBezTo>
                    <a:cubicBezTo>
                      <a:pt x="19319" y="13537"/>
                      <a:pt x="19104" y="14020"/>
                      <a:pt x="18853" y="14485"/>
                    </a:cubicBezTo>
                    <a:cubicBezTo>
                      <a:pt x="18846" y="14478"/>
                      <a:pt x="18835" y="14473"/>
                      <a:pt x="18823" y="14473"/>
                    </a:cubicBezTo>
                    <a:cubicBezTo>
                      <a:pt x="18806" y="14473"/>
                      <a:pt x="18785" y="14482"/>
                      <a:pt x="18764" y="14503"/>
                    </a:cubicBezTo>
                    <a:cubicBezTo>
                      <a:pt x="18567" y="14736"/>
                      <a:pt x="18424" y="15004"/>
                      <a:pt x="18370" y="15308"/>
                    </a:cubicBezTo>
                    <a:lnTo>
                      <a:pt x="18334" y="15326"/>
                    </a:lnTo>
                    <a:lnTo>
                      <a:pt x="18316" y="15326"/>
                    </a:lnTo>
                    <a:cubicBezTo>
                      <a:pt x="18299" y="14503"/>
                      <a:pt x="18245" y="13662"/>
                      <a:pt x="18388" y="12839"/>
                    </a:cubicBezTo>
                    <a:cubicBezTo>
                      <a:pt x="18388" y="12822"/>
                      <a:pt x="18566" y="12138"/>
                      <a:pt x="18693" y="12138"/>
                    </a:cubicBezTo>
                    <a:close/>
                    <a:moveTo>
                      <a:pt x="17798" y="13125"/>
                    </a:moveTo>
                    <a:cubicBezTo>
                      <a:pt x="17798" y="13125"/>
                      <a:pt x="17798" y="13125"/>
                      <a:pt x="17815" y="13143"/>
                    </a:cubicBezTo>
                    <a:cubicBezTo>
                      <a:pt x="17851" y="13232"/>
                      <a:pt x="17905" y="13322"/>
                      <a:pt x="17959" y="13411"/>
                    </a:cubicBezTo>
                    <a:cubicBezTo>
                      <a:pt x="18012" y="13501"/>
                      <a:pt x="18084" y="13572"/>
                      <a:pt x="18173" y="13626"/>
                    </a:cubicBezTo>
                    <a:cubicBezTo>
                      <a:pt x="18138" y="14258"/>
                      <a:pt x="18189" y="14873"/>
                      <a:pt x="18225" y="15505"/>
                    </a:cubicBezTo>
                    <a:lnTo>
                      <a:pt x="18173" y="15505"/>
                    </a:lnTo>
                    <a:cubicBezTo>
                      <a:pt x="17851" y="15165"/>
                      <a:pt x="17690" y="14700"/>
                      <a:pt x="17690" y="14235"/>
                    </a:cubicBezTo>
                    <a:cubicBezTo>
                      <a:pt x="17690" y="13984"/>
                      <a:pt x="17708" y="13716"/>
                      <a:pt x="17762" y="13465"/>
                    </a:cubicBezTo>
                    <a:cubicBezTo>
                      <a:pt x="17780" y="13393"/>
                      <a:pt x="17798" y="13322"/>
                      <a:pt x="17815" y="13250"/>
                    </a:cubicBezTo>
                    <a:cubicBezTo>
                      <a:pt x="17815" y="13197"/>
                      <a:pt x="17815" y="13161"/>
                      <a:pt x="17798" y="13125"/>
                    </a:cubicBezTo>
                    <a:close/>
                    <a:moveTo>
                      <a:pt x="18853" y="15398"/>
                    </a:moveTo>
                    <a:lnTo>
                      <a:pt x="18853" y="15398"/>
                    </a:lnTo>
                    <a:cubicBezTo>
                      <a:pt x="18746" y="15469"/>
                      <a:pt x="18621" y="15523"/>
                      <a:pt x="18495" y="15577"/>
                    </a:cubicBezTo>
                    <a:cubicBezTo>
                      <a:pt x="18495" y="15559"/>
                      <a:pt x="18478" y="15541"/>
                      <a:pt x="18460" y="15541"/>
                    </a:cubicBezTo>
                    <a:lnTo>
                      <a:pt x="18460" y="15505"/>
                    </a:lnTo>
                    <a:cubicBezTo>
                      <a:pt x="18603" y="15469"/>
                      <a:pt x="18728" y="15434"/>
                      <a:pt x="18853" y="15398"/>
                    </a:cubicBezTo>
                    <a:close/>
                    <a:moveTo>
                      <a:pt x="20977" y="14215"/>
                    </a:moveTo>
                    <a:cubicBezTo>
                      <a:pt x="21057" y="14215"/>
                      <a:pt x="21137" y="14221"/>
                      <a:pt x="21216" y="14235"/>
                    </a:cubicBezTo>
                    <a:cubicBezTo>
                      <a:pt x="21681" y="14342"/>
                      <a:pt x="21377" y="14718"/>
                      <a:pt x="21162" y="14879"/>
                    </a:cubicBezTo>
                    <a:cubicBezTo>
                      <a:pt x="20607" y="15272"/>
                      <a:pt x="19945" y="15434"/>
                      <a:pt x="19301" y="15630"/>
                    </a:cubicBezTo>
                    <a:cubicBezTo>
                      <a:pt x="19283" y="15595"/>
                      <a:pt x="19247" y="15577"/>
                      <a:pt x="19211" y="15577"/>
                    </a:cubicBezTo>
                    <a:lnTo>
                      <a:pt x="18907" y="15612"/>
                    </a:lnTo>
                    <a:cubicBezTo>
                      <a:pt x="19068" y="15523"/>
                      <a:pt x="19193" y="15380"/>
                      <a:pt x="19301" y="15219"/>
                    </a:cubicBezTo>
                    <a:cubicBezTo>
                      <a:pt x="19319" y="15165"/>
                      <a:pt x="19301" y="15094"/>
                      <a:pt x="19229" y="15076"/>
                    </a:cubicBezTo>
                    <a:cubicBezTo>
                      <a:pt x="19283" y="15022"/>
                      <a:pt x="19337" y="14968"/>
                      <a:pt x="19408" y="14915"/>
                    </a:cubicBezTo>
                    <a:lnTo>
                      <a:pt x="19515" y="14825"/>
                    </a:lnTo>
                    <a:cubicBezTo>
                      <a:pt x="19748" y="14664"/>
                      <a:pt x="19999" y="14521"/>
                      <a:pt x="20267" y="14396"/>
                    </a:cubicBezTo>
                    <a:lnTo>
                      <a:pt x="20267" y="14413"/>
                    </a:lnTo>
                    <a:cubicBezTo>
                      <a:pt x="20483" y="14278"/>
                      <a:pt x="20730" y="14215"/>
                      <a:pt x="20977" y="14215"/>
                    </a:cubicBezTo>
                    <a:close/>
                    <a:moveTo>
                      <a:pt x="9602" y="14861"/>
                    </a:moveTo>
                    <a:lnTo>
                      <a:pt x="9602" y="14879"/>
                    </a:lnTo>
                    <a:cubicBezTo>
                      <a:pt x="9584" y="15076"/>
                      <a:pt x="9530" y="15290"/>
                      <a:pt x="9440" y="15487"/>
                    </a:cubicBezTo>
                    <a:cubicBezTo>
                      <a:pt x="9387" y="15612"/>
                      <a:pt x="9315" y="15738"/>
                      <a:pt x="9226" y="15845"/>
                    </a:cubicBezTo>
                    <a:cubicBezTo>
                      <a:pt x="9244" y="15487"/>
                      <a:pt x="9387" y="15147"/>
                      <a:pt x="9602" y="14861"/>
                    </a:cubicBezTo>
                    <a:close/>
                    <a:moveTo>
                      <a:pt x="6130" y="15541"/>
                    </a:moveTo>
                    <a:cubicBezTo>
                      <a:pt x="6130" y="15695"/>
                      <a:pt x="6129" y="15833"/>
                      <a:pt x="6112" y="15970"/>
                    </a:cubicBezTo>
                    <a:cubicBezTo>
                      <a:pt x="6076" y="16096"/>
                      <a:pt x="6040" y="16239"/>
                      <a:pt x="6005" y="16346"/>
                    </a:cubicBezTo>
                    <a:cubicBezTo>
                      <a:pt x="5969" y="16078"/>
                      <a:pt x="6023" y="15791"/>
                      <a:pt x="6130" y="15541"/>
                    </a:cubicBezTo>
                    <a:close/>
                    <a:moveTo>
                      <a:pt x="20392" y="15600"/>
                    </a:moveTo>
                    <a:cubicBezTo>
                      <a:pt x="20947" y="15600"/>
                      <a:pt x="21483" y="15740"/>
                      <a:pt x="21734" y="16131"/>
                    </a:cubicBezTo>
                    <a:cubicBezTo>
                      <a:pt x="21847" y="16300"/>
                      <a:pt x="20923" y="16358"/>
                      <a:pt x="20469" y="16358"/>
                    </a:cubicBezTo>
                    <a:cubicBezTo>
                      <a:pt x="20344" y="16358"/>
                      <a:pt x="20254" y="16354"/>
                      <a:pt x="20231" y="16346"/>
                    </a:cubicBezTo>
                    <a:lnTo>
                      <a:pt x="20213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5"/>
                      <a:pt x="19104" y="15899"/>
                      <a:pt x="19104" y="15881"/>
                    </a:cubicBezTo>
                    <a:cubicBezTo>
                      <a:pt x="19390" y="15827"/>
                      <a:pt x="19659" y="15738"/>
                      <a:pt x="19927" y="15630"/>
                    </a:cubicBezTo>
                    <a:cubicBezTo>
                      <a:pt x="20080" y="15611"/>
                      <a:pt x="20237" y="15600"/>
                      <a:pt x="20392" y="15600"/>
                    </a:cubicBezTo>
                    <a:close/>
                    <a:moveTo>
                      <a:pt x="13503" y="16292"/>
                    </a:moveTo>
                    <a:cubicBezTo>
                      <a:pt x="13467" y="16436"/>
                      <a:pt x="13395" y="16561"/>
                      <a:pt x="13306" y="16650"/>
                    </a:cubicBezTo>
                    <a:cubicBezTo>
                      <a:pt x="13270" y="16704"/>
                      <a:pt x="13216" y="16740"/>
                      <a:pt x="13163" y="16776"/>
                    </a:cubicBezTo>
                    <a:cubicBezTo>
                      <a:pt x="13163" y="16758"/>
                      <a:pt x="13145" y="16740"/>
                      <a:pt x="13127" y="16740"/>
                    </a:cubicBezTo>
                    <a:lnTo>
                      <a:pt x="13127" y="16722"/>
                    </a:lnTo>
                    <a:cubicBezTo>
                      <a:pt x="13145" y="16704"/>
                      <a:pt x="13145" y="16668"/>
                      <a:pt x="13163" y="16650"/>
                    </a:cubicBezTo>
                    <a:cubicBezTo>
                      <a:pt x="13216" y="16597"/>
                      <a:pt x="13252" y="16543"/>
                      <a:pt x="13306" y="16489"/>
                    </a:cubicBezTo>
                    <a:cubicBezTo>
                      <a:pt x="13377" y="16418"/>
                      <a:pt x="13431" y="16346"/>
                      <a:pt x="13503" y="16292"/>
                    </a:cubicBezTo>
                    <a:close/>
                    <a:moveTo>
                      <a:pt x="16939" y="16597"/>
                    </a:moveTo>
                    <a:lnTo>
                      <a:pt x="17046" y="16615"/>
                    </a:lnTo>
                    <a:cubicBezTo>
                      <a:pt x="17171" y="16615"/>
                      <a:pt x="17296" y="16668"/>
                      <a:pt x="17404" y="16740"/>
                    </a:cubicBezTo>
                    <a:cubicBezTo>
                      <a:pt x="17440" y="16776"/>
                      <a:pt x="17386" y="16794"/>
                      <a:pt x="17350" y="16811"/>
                    </a:cubicBezTo>
                    <a:cubicBezTo>
                      <a:pt x="17261" y="16865"/>
                      <a:pt x="17171" y="16883"/>
                      <a:pt x="17082" y="16883"/>
                    </a:cubicBezTo>
                    <a:cubicBezTo>
                      <a:pt x="16939" y="16865"/>
                      <a:pt x="16795" y="16847"/>
                      <a:pt x="16652" y="16829"/>
                    </a:cubicBezTo>
                    <a:cubicBezTo>
                      <a:pt x="16742" y="16740"/>
                      <a:pt x="16831" y="16668"/>
                      <a:pt x="16939" y="16597"/>
                    </a:cubicBezTo>
                    <a:close/>
                    <a:moveTo>
                      <a:pt x="15740" y="16382"/>
                    </a:moveTo>
                    <a:lnTo>
                      <a:pt x="15740" y="16382"/>
                    </a:lnTo>
                    <a:cubicBezTo>
                      <a:pt x="15847" y="16704"/>
                      <a:pt x="15650" y="16972"/>
                      <a:pt x="15471" y="17241"/>
                    </a:cubicBezTo>
                    <a:cubicBezTo>
                      <a:pt x="15453" y="16937"/>
                      <a:pt x="15543" y="16632"/>
                      <a:pt x="15740" y="16382"/>
                    </a:cubicBezTo>
                    <a:close/>
                    <a:moveTo>
                      <a:pt x="18835" y="16006"/>
                    </a:moveTo>
                    <a:lnTo>
                      <a:pt x="18925" y="16024"/>
                    </a:lnTo>
                    <a:cubicBezTo>
                      <a:pt x="19319" y="16364"/>
                      <a:pt x="19802" y="16561"/>
                      <a:pt x="20321" y="16579"/>
                    </a:cubicBezTo>
                    <a:cubicBezTo>
                      <a:pt x="20625" y="16901"/>
                      <a:pt x="20876" y="17259"/>
                      <a:pt x="21072" y="17670"/>
                    </a:cubicBezTo>
                    <a:cubicBezTo>
                      <a:pt x="20088" y="17599"/>
                      <a:pt x="19354" y="16811"/>
                      <a:pt x="18835" y="16006"/>
                    </a:cubicBezTo>
                    <a:close/>
                    <a:moveTo>
                      <a:pt x="8677" y="17378"/>
                    </a:moveTo>
                    <a:lnTo>
                      <a:pt x="8677" y="17378"/>
                    </a:lnTo>
                    <a:cubicBezTo>
                      <a:pt x="8835" y="17679"/>
                      <a:pt x="8940" y="17997"/>
                      <a:pt x="8993" y="18333"/>
                    </a:cubicBezTo>
                    <a:cubicBezTo>
                      <a:pt x="8854" y="18037"/>
                      <a:pt x="8749" y="17708"/>
                      <a:pt x="8677" y="17378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26" y="19138"/>
                      <a:pt x="7454" y="19406"/>
                    </a:cubicBezTo>
                    <a:cubicBezTo>
                      <a:pt x="7365" y="19156"/>
                      <a:pt x="7347" y="18887"/>
                      <a:pt x="7383" y="18619"/>
                    </a:cubicBezTo>
                    <a:close/>
                    <a:moveTo>
                      <a:pt x="10908" y="14449"/>
                    </a:moveTo>
                    <a:lnTo>
                      <a:pt x="10908" y="14449"/>
                    </a:lnTo>
                    <a:cubicBezTo>
                      <a:pt x="11105" y="14736"/>
                      <a:pt x="11337" y="15004"/>
                      <a:pt x="11588" y="15237"/>
                    </a:cubicBezTo>
                    <a:cubicBezTo>
                      <a:pt x="12680" y="16346"/>
                      <a:pt x="12536" y="17903"/>
                      <a:pt x="12161" y="19299"/>
                    </a:cubicBezTo>
                    <a:cubicBezTo>
                      <a:pt x="12161" y="19317"/>
                      <a:pt x="12161" y="19335"/>
                      <a:pt x="12178" y="19335"/>
                    </a:cubicBezTo>
                    <a:cubicBezTo>
                      <a:pt x="12143" y="19478"/>
                      <a:pt x="12089" y="19603"/>
                      <a:pt x="12035" y="19728"/>
                    </a:cubicBezTo>
                    <a:cubicBezTo>
                      <a:pt x="12286" y="18458"/>
                      <a:pt x="12143" y="17151"/>
                      <a:pt x="11642" y="15952"/>
                    </a:cubicBezTo>
                    <a:cubicBezTo>
                      <a:pt x="11636" y="15941"/>
                      <a:pt x="11627" y="15937"/>
                      <a:pt x="11618" y="15937"/>
                    </a:cubicBezTo>
                    <a:cubicBezTo>
                      <a:pt x="11597" y="15937"/>
                      <a:pt x="11576" y="15958"/>
                      <a:pt x="11588" y="15970"/>
                    </a:cubicBezTo>
                    <a:cubicBezTo>
                      <a:pt x="11785" y="16722"/>
                      <a:pt x="11910" y="17474"/>
                      <a:pt x="11982" y="18243"/>
                    </a:cubicBezTo>
                    <a:cubicBezTo>
                      <a:pt x="12017" y="18869"/>
                      <a:pt x="11910" y="19478"/>
                      <a:pt x="11892" y="20104"/>
                    </a:cubicBezTo>
                    <a:cubicBezTo>
                      <a:pt x="11803" y="20283"/>
                      <a:pt x="11731" y="20462"/>
                      <a:pt x="11642" y="20641"/>
                    </a:cubicBezTo>
                    <a:cubicBezTo>
                      <a:pt x="11713" y="19997"/>
                      <a:pt x="11659" y="19353"/>
                      <a:pt x="11481" y="18726"/>
                    </a:cubicBezTo>
                    <a:lnTo>
                      <a:pt x="11481" y="18744"/>
                    </a:lnTo>
                    <a:cubicBezTo>
                      <a:pt x="11158" y="17456"/>
                      <a:pt x="11123" y="16257"/>
                      <a:pt x="11033" y="14932"/>
                    </a:cubicBezTo>
                    <a:cubicBezTo>
                      <a:pt x="11033" y="14771"/>
                      <a:pt x="10997" y="14592"/>
                      <a:pt x="10908" y="14449"/>
                    </a:cubicBezTo>
                    <a:close/>
                    <a:moveTo>
                      <a:pt x="9691" y="19907"/>
                    </a:moveTo>
                    <a:cubicBezTo>
                      <a:pt x="9691" y="20194"/>
                      <a:pt x="9619" y="20498"/>
                      <a:pt x="9458" y="20766"/>
                    </a:cubicBezTo>
                    <a:cubicBezTo>
                      <a:pt x="9440" y="20623"/>
                      <a:pt x="9440" y="20498"/>
                      <a:pt x="9423" y="20355"/>
                    </a:cubicBezTo>
                    <a:lnTo>
                      <a:pt x="9440" y="20355"/>
                    </a:lnTo>
                    <a:cubicBezTo>
                      <a:pt x="9494" y="20176"/>
                      <a:pt x="9566" y="20033"/>
                      <a:pt x="9691" y="19907"/>
                    </a:cubicBezTo>
                    <a:close/>
                    <a:moveTo>
                      <a:pt x="7687" y="21589"/>
                    </a:moveTo>
                    <a:lnTo>
                      <a:pt x="7687" y="21589"/>
                    </a:lnTo>
                    <a:cubicBezTo>
                      <a:pt x="7955" y="21661"/>
                      <a:pt x="8134" y="21894"/>
                      <a:pt x="8385" y="22055"/>
                    </a:cubicBezTo>
                    <a:cubicBezTo>
                      <a:pt x="8098" y="21965"/>
                      <a:pt x="7866" y="21804"/>
                      <a:pt x="7687" y="21589"/>
                    </a:cubicBezTo>
                    <a:close/>
                    <a:moveTo>
                      <a:pt x="8582" y="24936"/>
                    </a:moveTo>
                    <a:lnTo>
                      <a:pt x="8582" y="24936"/>
                    </a:lnTo>
                    <a:cubicBezTo>
                      <a:pt x="8689" y="25151"/>
                      <a:pt x="8743" y="25383"/>
                      <a:pt x="8707" y="25616"/>
                    </a:cubicBezTo>
                    <a:cubicBezTo>
                      <a:pt x="8617" y="25401"/>
                      <a:pt x="8564" y="25168"/>
                      <a:pt x="8582" y="24936"/>
                    </a:cubicBezTo>
                    <a:close/>
                    <a:moveTo>
                      <a:pt x="15976" y="23940"/>
                    </a:moveTo>
                    <a:cubicBezTo>
                      <a:pt x="16073" y="23940"/>
                      <a:pt x="16177" y="24654"/>
                      <a:pt x="16171" y="24654"/>
                    </a:cubicBezTo>
                    <a:cubicBezTo>
                      <a:pt x="16170" y="24654"/>
                      <a:pt x="16170" y="24652"/>
                      <a:pt x="16169" y="24650"/>
                    </a:cubicBezTo>
                    <a:cubicBezTo>
                      <a:pt x="16169" y="24990"/>
                      <a:pt x="16097" y="25347"/>
                      <a:pt x="15936" y="25670"/>
                    </a:cubicBezTo>
                    <a:cubicBezTo>
                      <a:pt x="15811" y="25938"/>
                      <a:pt x="15650" y="26188"/>
                      <a:pt x="15435" y="26403"/>
                    </a:cubicBezTo>
                    <a:cubicBezTo>
                      <a:pt x="15435" y="26367"/>
                      <a:pt x="15453" y="26332"/>
                      <a:pt x="15453" y="26296"/>
                    </a:cubicBezTo>
                    <a:cubicBezTo>
                      <a:pt x="15453" y="26235"/>
                      <a:pt x="15404" y="26199"/>
                      <a:pt x="15355" y="26199"/>
                    </a:cubicBezTo>
                    <a:cubicBezTo>
                      <a:pt x="15332" y="26199"/>
                      <a:pt x="15309" y="26207"/>
                      <a:pt x="15292" y="26224"/>
                    </a:cubicBezTo>
                    <a:lnTo>
                      <a:pt x="15239" y="26296"/>
                    </a:lnTo>
                    <a:cubicBezTo>
                      <a:pt x="15239" y="26224"/>
                      <a:pt x="15239" y="26153"/>
                      <a:pt x="15239" y="26081"/>
                    </a:cubicBezTo>
                    <a:cubicBezTo>
                      <a:pt x="15239" y="26063"/>
                      <a:pt x="15221" y="26045"/>
                      <a:pt x="15203" y="26027"/>
                    </a:cubicBezTo>
                    <a:cubicBezTo>
                      <a:pt x="15239" y="25795"/>
                      <a:pt x="15239" y="25562"/>
                      <a:pt x="15203" y="25347"/>
                    </a:cubicBezTo>
                    <a:cubicBezTo>
                      <a:pt x="15328" y="24828"/>
                      <a:pt x="15596" y="24345"/>
                      <a:pt x="15954" y="23952"/>
                    </a:cubicBezTo>
                    <a:cubicBezTo>
                      <a:pt x="15961" y="23943"/>
                      <a:pt x="15968" y="23940"/>
                      <a:pt x="15976" y="23940"/>
                    </a:cubicBezTo>
                    <a:close/>
                    <a:moveTo>
                      <a:pt x="14085" y="23984"/>
                    </a:moveTo>
                    <a:cubicBezTo>
                      <a:pt x="14123" y="23984"/>
                      <a:pt x="14167" y="23996"/>
                      <a:pt x="14219" y="24023"/>
                    </a:cubicBezTo>
                    <a:cubicBezTo>
                      <a:pt x="14559" y="24202"/>
                      <a:pt x="14827" y="24506"/>
                      <a:pt x="14952" y="24882"/>
                    </a:cubicBezTo>
                    <a:cubicBezTo>
                      <a:pt x="15006" y="25061"/>
                      <a:pt x="15042" y="25222"/>
                      <a:pt x="15060" y="25401"/>
                    </a:cubicBezTo>
                    <a:cubicBezTo>
                      <a:pt x="15006" y="25670"/>
                      <a:pt x="14970" y="25938"/>
                      <a:pt x="14988" y="26206"/>
                    </a:cubicBezTo>
                    <a:cubicBezTo>
                      <a:pt x="14952" y="26260"/>
                      <a:pt x="14934" y="26296"/>
                      <a:pt x="14916" y="26350"/>
                    </a:cubicBezTo>
                    <a:cubicBezTo>
                      <a:pt x="14899" y="26206"/>
                      <a:pt x="14845" y="26081"/>
                      <a:pt x="14791" y="25956"/>
                    </a:cubicBezTo>
                    <a:cubicBezTo>
                      <a:pt x="14777" y="25935"/>
                      <a:pt x="14755" y="25925"/>
                      <a:pt x="14733" y="25925"/>
                    </a:cubicBezTo>
                    <a:cubicBezTo>
                      <a:pt x="14699" y="25925"/>
                      <a:pt x="14666" y="25948"/>
                      <a:pt x="14666" y="25992"/>
                    </a:cubicBezTo>
                    <a:cubicBezTo>
                      <a:pt x="14702" y="26242"/>
                      <a:pt x="14737" y="26493"/>
                      <a:pt x="14809" y="26743"/>
                    </a:cubicBezTo>
                    <a:cubicBezTo>
                      <a:pt x="14737" y="26672"/>
                      <a:pt x="14666" y="26600"/>
                      <a:pt x="14612" y="26511"/>
                    </a:cubicBezTo>
                    <a:lnTo>
                      <a:pt x="14612" y="26493"/>
                    </a:lnTo>
                    <a:cubicBezTo>
                      <a:pt x="14541" y="26224"/>
                      <a:pt x="14397" y="25974"/>
                      <a:pt x="14183" y="25795"/>
                    </a:cubicBezTo>
                    <a:lnTo>
                      <a:pt x="14183" y="25777"/>
                    </a:lnTo>
                    <a:cubicBezTo>
                      <a:pt x="14022" y="25401"/>
                      <a:pt x="13914" y="25007"/>
                      <a:pt x="13878" y="24596"/>
                    </a:cubicBezTo>
                    <a:cubicBezTo>
                      <a:pt x="13863" y="24457"/>
                      <a:pt x="13848" y="23984"/>
                      <a:pt x="14085" y="23984"/>
                    </a:cubicBezTo>
                    <a:close/>
                    <a:moveTo>
                      <a:pt x="17529" y="24918"/>
                    </a:moveTo>
                    <a:lnTo>
                      <a:pt x="17529" y="24918"/>
                    </a:lnTo>
                    <a:cubicBezTo>
                      <a:pt x="17261" y="25365"/>
                      <a:pt x="16921" y="25759"/>
                      <a:pt x="16527" y="26081"/>
                    </a:cubicBezTo>
                    <a:cubicBezTo>
                      <a:pt x="16312" y="26278"/>
                      <a:pt x="16062" y="26457"/>
                      <a:pt x="15829" y="26618"/>
                    </a:cubicBezTo>
                    <a:lnTo>
                      <a:pt x="15525" y="26743"/>
                    </a:lnTo>
                    <a:cubicBezTo>
                      <a:pt x="15471" y="26779"/>
                      <a:pt x="15471" y="26851"/>
                      <a:pt x="15525" y="26851"/>
                    </a:cubicBezTo>
                    <a:cubicBezTo>
                      <a:pt x="15471" y="26886"/>
                      <a:pt x="15417" y="26940"/>
                      <a:pt x="15364" y="26976"/>
                    </a:cubicBezTo>
                    <a:lnTo>
                      <a:pt x="15274" y="26958"/>
                    </a:lnTo>
                    <a:cubicBezTo>
                      <a:pt x="15292" y="26886"/>
                      <a:pt x="15328" y="26815"/>
                      <a:pt x="15364" y="26761"/>
                    </a:cubicBezTo>
                    <a:cubicBezTo>
                      <a:pt x="15668" y="26475"/>
                      <a:pt x="15901" y="26153"/>
                      <a:pt x="16062" y="25777"/>
                    </a:cubicBezTo>
                    <a:cubicBezTo>
                      <a:pt x="16455" y="25330"/>
                      <a:pt x="16903" y="24954"/>
                      <a:pt x="17511" y="24936"/>
                    </a:cubicBezTo>
                    <a:lnTo>
                      <a:pt x="17529" y="24918"/>
                    </a:lnTo>
                    <a:close/>
                    <a:moveTo>
                      <a:pt x="13224" y="25443"/>
                    </a:moveTo>
                    <a:cubicBezTo>
                      <a:pt x="13261" y="25443"/>
                      <a:pt x="13306" y="25448"/>
                      <a:pt x="13360" y="25455"/>
                    </a:cubicBezTo>
                    <a:cubicBezTo>
                      <a:pt x="13538" y="25508"/>
                      <a:pt x="13717" y="25616"/>
                      <a:pt x="13861" y="25741"/>
                    </a:cubicBezTo>
                    <a:cubicBezTo>
                      <a:pt x="13968" y="25831"/>
                      <a:pt x="14057" y="25920"/>
                      <a:pt x="14147" y="26027"/>
                    </a:cubicBezTo>
                    <a:cubicBezTo>
                      <a:pt x="14219" y="26206"/>
                      <a:pt x="14326" y="26367"/>
                      <a:pt x="14433" y="26528"/>
                    </a:cubicBezTo>
                    <a:cubicBezTo>
                      <a:pt x="14451" y="26690"/>
                      <a:pt x="14487" y="26851"/>
                      <a:pt x="14523" y="26994"/>
                    </a:cubicBezTo>
                    <a:cubicBezTo>
                      <a:pt x="13878" y="26851"/>
                      <a:pt x="13342" y="26367"/>
                      <a:pt x="13109" y="25741"/>
                    </a:cubicBezTo>
                    <a:cubicBezTo>
                      <a:pt x="13052" y="25512"/>
                      <a:pt x="13075" y="25443"/>
                      <a:pt x="13224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903" y="26725"/>
                      <a:pt x="16384" y="26922"/>
                      <a:pt x="15847" y="27012"/>
                    </a:cubicBezTo>
                    <a:cubicBezTo>
                      <a:pt x="15883" y="26958"/>
                      <a:pt x="15901" y="26904"/>
                      <a:pt x="15919" y="26869"/>
                    </a:cubicBezTo>
                    <a:cubicBezTo>
                      <a:pt x="15936" y="26833"/>
                      <a:pt x="15919" y="26815"/>
                      <a:pt x="15901" y="26797"/>
                    </a:cubicBezTo>
                    <a:cubicBezTo>
                      <a:pt x="16384" y="26707"/>
                      <a:pt x="16867" y="26528"/>
                      <a:pt x="17332" y="26385"/>
                    </a:cubicBezTo>
                    <a:close/>
                    <a:moveTo>
                      <a:pt x="10565" y="26200"/>
                    </a:moveTo>
                    <a:lnTo>
                      <a:pt x="10565" y="26200"/>
                    </a:lnTo>
                    <a:cubicBezTo>
                      <a:pt x="10546" y="26369"/>
                      <a:pt x="10510" y="26537"/>
                      <a:pt x="10443" y="26690"/>
                    </a:cubicBezTo>
                    <a:cubicBezTo>
                      <a:pt x="10389" y="26851"/>
                      <a:pt x="10299" y="26994"/>
                      <a:pt x="10228" y="27137"/>
                    </a:cubicBezTo>
                    <a:lnTo>
                      <a:pt x="10228" y="27083"/>
                    </a:lnTo>
                    <a:cubicBezTo>
                      <a:pt x="10262" y="26773"/>
                      <a:pt x="10380" y="26462"/>
                      <a:pt x="10565" y="26200"/>
                    </a:cubicBezTo>
                    <a:close/>
                    <a:moveTo>
                      <a:pt x="14737" y="27155"/>
                    </a:moveTo>
                    <a:cubicBezTo>
                      <a:pt x="14773" y="27244"/>
                      <a:pt x="14791" y="27352"/>
                      <a:pt x="14827" y="27441"/>
                    </a:cubicBezTo>
                    <a:lnTo>
                      <a:pt x="14791" y="27566"/>
                    </a:lnTo>
                    <a:cubicBezTo>
                      <a:pt x="14737" y="27423"/>
                      <a:pt x="14702" y="27298"/>
                      <a:pt x="14666" y="27155"/>
                    </a:cubicBezTo>
                    <a:close/>
                    <a:moveTo>
                      <a:pt x="15203" y="28551"/>
                    </a:moveTo>
                    <a:cubicBezTo>
                      <a:pt x="15006" y="28837"/>
                      <a:pt x="14737" y="29087"/>
                      <a:pt x="14433" y="29266"/>
                    </a:cubicBezTo>
                    <a:lnTo>
                      <a:pt x="14433" y="29249"/>
                    </a:lnTo>
                    <a:lnTo>
                      <a:pt x="14469" y="29231"/>
                    </a:lnTo>
                    <a:cubicBezTo>
                      <a:pt x="14487" y="29213"/>
                      <a:pt x="14505" y="29177"/>
                      <a:pt x="14469" y="29141"/>
                    </a:cubicBezTo>
                    <a:cubicBezTo>
                      <a:pt x="14666" y="28891"/>
                      <a:pt x="14916" y="28694"/>
                      <a:pt x="15203" y="28551"/>
                    </a:cubicBezTo>
                    <a:close/>
                    <a:moveTo>
                      <a:pt x="7615" y="24274"/>
                    </a:moveTo>
                    <a:lnTo>
                      <a:pt x="7615" y="24274"/>
                    </a:lnTo>
                    <a:cubicBezTo>
                      <a:pt x="7615" y="24274"/>
                      <a:pt x="7866" y="25079"/>
                      <a:pt x="7866" y="25097"/>
                    </a:cubicBezTo>
                    <a:cubicBezTo>
                      <a:pt x="8027" y="25670"/>
                      <a:pt x="8116" y="26260"/>
                      <a:pt x="8116" y="26869"/>
                    </a:cubicBezTo>
                    <a:cubicBezTo>
                      <a:pt x="8134" y="27598"/>
                      <a:pt x="8100" y="28328"/>
                      <a:pt x="8017" y="29057"/>
                    </a:cubicBezTo>
                    <a:lnTo>
                      <a:pt x="8017" y="29057"/>
                    </a:lnTo>
                    <a:cubicBezTo>
                      <a:pt x="7898" y="28274"/>
                      <a:pt x="7829" y="27491"/>
                      <a:pt x="7812" y="26725"/>
                    </a:cubicBezTo>
                    <a:cubicBezTo>
                      <a:pt x="7812" y="26690"/>
                      <a:pt x="7785" y="26672"/>
                      <a:pt x="7758" y="26672"/>
                    </a:cubicBezTo>
                    <a:cubicBezTo>
                      <a:pt x="7732" y="26672"/>
                      <a:pt x="7705" y="26690"/>
                      <a:pt x="7705" y="26725"/>
                    </a:cubicBezTo>
                    <a:cubicBezTo>
                      <a:pt x="7705" y="27620"/>
                      <a:pt x="7794" y="28515"/>
                      <a:pt x="7991" y="29392"/>
                    </a:cubicBezTo>
                    <a:cubicBezTo>
                      <a:pt x="7991" y="29392"/>
                      <a:pt x="7991" y="29392"/>
                      <a:pt x="7991" y="29410"/>
                    </a:cubicBezTo>
                    <a:lnTo>
                      <a:pt x="7991" y="29445"/>
                    </a:lnTo>
                    <a:cubicBezTo>
                      <a:pt x="7508" y="27763"/>
                      <a:pt x="7293" y="26027"/>
                      <a:pt x="7615" y="24274"/>
                    </a:cubicBezTo>
                    <a:close/>
                    <a:moveTo>
                      <a:pt x="13503" y="29911"/>
                    </a:moveTo>
                    <a:cubicBezTo>
                      <a:pt x="13646" y="30179"/>
                      <a:pt x="13735" y="30483"/>
                      <a:pt x="13753" y="30788"/>
                    </a:cubicBezTo>
                    <a:cubicBezTo>
                      <a:pt x="13610" y="30501"/>
                      <a:pt x="13538" y="30215"/>
                      <a:pt x="13503" y="29911"/>
                    </a:cubicBezTo>
                    <a:close/>
                    <a:moveTo>
                      <a:pt x="5856" y="28798"/>
                    </a:moveTo>
                    <a:cubicBezTo>
                      <a:pt x="5907" y="28798"/>
                      <a:pt x="5940" y="28858"/>
                      <a:pt x="5933" y="29016"/>
                    </a:cubicBezTo>
                    <a:cubicBezTo>
                      <a:pt x="5933" y="29284"/>
                      <a:pt x="5915" y="29535"/>
                      <a:pt x="5897" y="29803"/>
                    </a:cubicBezTo>
                    <a:cubicBezTo>
                      <a:pt x="5879" y="30108"/>
                      <a:pt x="5826" y="30430"/>
                      <a:pt x="5790" y="30734"/>
                    </a:cubicBezTo>
                    <a:lnTo>
                      <a:pt x="5790" y="30716"/>
                    </a:lnTo>
                    <a:cubicBezTo>
                      <a:pt x="5775" y="30706"/>
                      <a:pt x="5757" y="30702"/>
                      <a:pt x="5739" y="30702"/>
                    </a:cubicBezTo>
                    <a:cubicBezTo>
                      <a:pt x="5693" y="30702"/>
                      <a:pt x="5647" y="30731"/>
                      <a:pt x="5647" y="30770"/>
                    </a:cubicBezTo>
                    <a:lnTo>
                      <a:pt x="5647" y="30805"/>
                    </a:lnTo>
                    <a:cubicBezTo>
                      <a:pt x="5593" y="30591"/>
                      <a:pt x="5521" y="30412"/>
                      <a:pt x="5414" y="30233"/>
                    </a:cubicBezTo>
                    <a:cubicBezTo>
                      <a:pt x="5343" y="29821"/>
                      <a:pt x="5414" y="29410"/>
                      <a:pt x="5593" y="29052"/>
                    </a:cubicBezTo>
                    <a:lnTo>
                      <a:pt x="5593" y="29070"/>
                    </a:lnTo>
                    <a:cubicBezTo>
                      <a:pt x="5668" y="28930"/>
                      <a:pt x="5781" y="28798"/>
                      <a:pt x="5856" y="28798"/>
                    </a:cubicBezTo>
                    <a:close/>
                    <a:moveTo>
                      <a:pt x="6452" y="29392"/>
                    </a:moveTo>
                    <a:lnTo>
                      <a:pt x="6452" y="29392"/>
                    </a:lnTo>
                    <a:cubicBezTo>
                      <a:pt x="6559" y="29946"/>
                      <a:pt x="6327" y="30537"/>
                      <a:pt x="6130" y="31092"/>
                    </a:cubicBezTo>
                    <a:cubicBezTo>
                      <a:pt x="6112" y="30966"/>
                      <a:pt x="6094" y="30859"/>
                      <a:pt x="6076" y="30734"/>
                    </a:cubicBezTo>
                    <a:lnTo>
                      <a:pt x="6094" y="30734"/>
                    </a:lnTo>
                    <a:cubicBezTo>
                      <a:pt x="6081" y="30694"/>
                      <a:pt x="6057" y="30673"/>
                      <a:pt x="6024" y="30673"/>
                    </a:cubicBezTo>
                    <a:cubicBezTo>
                      <a:pt x="6012" y="30673"/>
                      <a:pt x="6000" y="30676"/>
                      <a:pt x="5987" y="30680"/>
                    </a:cubicBezTo>
                    <a:cubicBezTo>
                      <a:pt x="6023" y="30465"/>
                      <a:pt x="6040" y="30233"/>
                      <a:pt x="6058" y="30018"/>
                    </a:cubicBezTo>
                    <a:cubicBezTo>
                      <a:pt x="6237" y="29839"/>
                      <a:pt x="6380" y="29624"/>
                      <a:pt x="6452" y="29392"/>
                    </a:cubicBezTo>
                    <a:close/>
                    <a:moveTo>
                      <a:pt x="8814" y="30000"/>
                    </a:moveTo>
                    <a:cubicBezTo>
                      <a:pt x="8814" y="30394"/>
                      <a:pt x="8546" y="30752"/>
                      <a:pt x="8367" y="31110"/>
                    </a:cubicBezTo>
                    <a:lnTo>
                      <a:pt x="8367" y="31074"/>
                    </a:lnTo>
                    <a:cubicBezTo>
                      <a:pt x="8474" y="30698"/>
                      <a:pt x="8635" y="30340"/>
                      <a:pt x="8814" y="30000"/>
                    </a:cubicBezTo>
                    <a:close/>
                    <a:moveTo>
                      <a:pt x="4072" y="29123"/>
                    </a:moveTo>
                    <a:lnTo>
                      <a:pt x="4072" y="29123"/>
                    </a:lnTo>
                    <a:cubicBezTo>
                      <a:pt x="4466" y="29338"/>
                      <a:pt x="4824" y="29642"/>
                      <a:pt x="5092" y="30018"/>
                    </a:cubicBezTo>
                    <a:cubicBezTo>
                      <a:pt x="5164" y="30125"/>
                      <a:pt x="5235" y="30251"/>
                      <a:pt x="5289" y="30376"/>
                    </a:cubicBezTo>
                    <a:cubicBezTo>
                      <a:pt x="5325" y="30519"/>
                      <a:pt x="5378" y="30644"/>
                      <a:pt x="5432" y="30770"/>
                    </a:cubicBezTo>
                    <a:lnTo>
                      <a:pt x="5396" y="30734"/>
                    </a:lnTo>
                    <a:cubicBezTo>
                      <a:pt x="5384" y="30722"/>
                      <a:pt x="5366" y="30716"/>
                      <a:pt x="5348" y="30716"/>
                    </a:cubicBezTo>
                    <a:cubicBezTo>
                      <a:pt x="5311" y="30716"/>
                      <a:pt x="5271" y="30740"/>
                      <a:pt x="5271" y="30788"/>
                    </a:cubicBezTo>
                    <a:cubicBezTo>
                      <a:pt x="5271" y="30895"/>
                      <a:pt x="5271" y="31020"/>
                      <a:pt x="5271" y="31128"/>
                    </a:cubicBezTo>
                    <a:cubicBezTo>
                      <a:pt x="5199" y="31074"/>
                      <a:pt x="5128" y="31020"/>
                      <a:pt x="5056" y="30966"/>
                    </a:cubicBezTo>
                    <a:cubicBezTo>
                      <a:pt x="4913" y="30805"/>
                      <a:pt x="4752" y="30662"/>
                      <a:pt x="4573" y="30537"/>
                    </a:cubicBezTo>
                    <a:cubicBezTo>
                      <a:pt x="4519" y="30430"/>
                      <a:pt x="4466" y="30322"/>
                      <a:pt x="4430" y="30251"/>
                    </a:cubicBezTo>
                    <a:cubicBezTo>
                      <a:pt x="4233" y="29911"/>
                      <a:pt x="4108" y="29517"/>
                      <a:pt x="4072" y="29123"/>
                    </a:cubicBezTo>
                    <a:close/>
                    <a:moveTo>
                      <a:pt x="3416" y="30138"/>
                    </a:moveTo>
                    <a:cubicBezTo>
                      <a:pt x="3805" y="30138"/>
                      <a:pt x="4215" y="30498"/>
                      <a:pt x="4484" y="30716"/>
                    </a:cubicBezTo>
                    <a:cubicBezTo>
                      <a:pt x="4519" y="30734"/>
                      <a:pt x="4537" y="30752"/>
                      <a:pt x="4555" y="30788"/>
                    </a:cubicBezTo>
                    <a:cubicBezTo>
                      <a:pt x="4662" y="30966"/>
                      <a:pt x="4806" y="31110"/>
                      <a:pt x="4985" y="31217"/>
                    </a:cubicBezTo>
                    <a:lnTo>
                      <a:pt x="5074" y="31289"/>
                    </a:lnTo>
                    <a:cubicBezTo>
                      <a:pt x="5092" y="31306"/>
                      <a:pt x="5092" y="31342"/>
                      <a:pt x="5110" y="31360"/>
                    </a:cubicBezTo>
                    <a:cubicBezTo>
                      <a:pt x="4985" y="31324"/>
                      <a:pt x="4859" y="31306"/>
                      <a:pt x="4716" y="31306"/>
                    </a:cubicBezTo>
                    <a:cubicBezTo>
                      <a:pt x="4698" y="31306"/>
                      <a:pt x="4662" y="31324"/>
                      <a:pt x="4662" y="31342"/>
                    </a:cubicBezTo>
                    <a:cubicBezTo>
                      <a:pt x="4484" y="31289"/>
                      <a:pt x="4287" y="31253"/>
                      <a:pt x="4108" y="31217"/>
                    </a:cubicBezTo>
                    <a:cubicBezTo>
                      <a:pt x="3965" y="31163"/>
                      <a:pt x="3804" y="31092"/>
                      <a:pt x="3660" y="31038"/>
                    </a:cubicBezTo>
                    <a:cubicBezTo>
                      <a:pt x="3481" y="30949"/>
                      <a:pt x="3320" y="30859"/>
                      <a:pt x="3177" y="30734"/>
                    </a:cubicBezTo>
                    <a:cubicBezTo>
                      <a:pt x="2909" y="30555"/>
                      <a:pt x="3016" y="30143"/>
                      <a:pt x="3338" y="30143"/>
                    </a:cubicBezTo>
                    <a:cubicBezTo>
                      <a:pt x="3364" y="30140"/>
                      <a:pt x="3390" y="30138"/>
                      <a:pt x="3416" y="30138"/>
                    </a:cubicBezTo>
                    <a:close/>
                    <a:moveTo>
                      <a:pt x="5414" y="30966"/>
                    </a:moveTo>
                    <a:lnTo>
                      <a:pt x="5414" y="30966"/>
                    </a:lnTo>
                    <a:cubicBezTo>
                      <a:pt x="5468" y="31038"/>
                      <a:pt x="5521" y="31110"/>
                      <a:pt x="5575" y="31181"/>
                    </a:cubicBezTo>
                    <a:cubicBezTo>
                      <a:pt x="5592" y="31265"/>
                      <a:pt x="5609" y="31333"/>
                      <a:pt x="5640" y="31414"/>
                    </a:cubicBezTo>
                    <a:lnTo>
                      <a:pt x="5640" y="31414"/>
                    </a:lnTo>
                    <a:cubicBezTo>
                      <a:pt x="5624" y="31414"/>
                      <a:pt x="5611" y="31416"/>
                      <a:pt x="5611" y="31432"/>
                    </a:cubicBezTo>
                    <a:cubicBezTo>
                      <a:pt x="5575" y="31378"/>
                      <a:pt x="5521" y="31324"/>
                      <a:pt x="5468" y="31289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79" y="31163"/>
                    </a:moveTo>
                    <a:cubicBezTo>
                      <a:pt x="5933" y="31289"/>
                      <a:pt x="5969" y="31414"/>
                      <a:pt x="5987" y="31557"/>
                    </a:cubicBezTo>
                    <a:cubicBezTo>
                      <a:pt x="5987" y="31575"/>
                      <a:pt x="5987" y="31593"/>
                      <a:pt x="6005" y="31611"/>
                    </a:cubicBezTo>
                    <a:cubicBezTo>
                      <a:pt x="6005" y="31664"/>
                      <a:pt x="6005" y="31718"/>
                      <a:pt x="6023" y="31772"/>
                    </a:cubicBezTo>
                    <a:lnTo>
                      <a:pt x="5987" y="31736"/>
                    </a:lnTo>
                    <a:cubicBezTo>
                      <a:pt x="5969" y="31682"/>
                      <a:pt x="5951" y="31629"/>
                      <a:pt x="5915" y="31557"/>
                    </a:cubicBezTo>
                    <a:cubicBezTo>
                      <a:pt x="5897" y="31468"/>
                      <a:pt x="5861" y="31360"/>
                      <a:pt x="5844" y="31271"/>
                    </a:cubicBezTo>
                    <a:cubicBezTo>
                      <a:pt x="5844" y="31235"/>
                      <a:pt x="5879" y="31199"/>
                      <a:pt x="5879" y="31163"/>
                    </a:cubicBezTo>
                    <a:close/>
                    <a:moveTo>
                      <a:pt x="4976" y="31471"/>
                    </a:moveTo>
                    <a:lnTo>
                      <a:pt x="4976" y="31471"/>
                    </a:lnTo>
                    <a:cubicBezTo>
                      <a:pt x="5112" y="31492"/>
                      <a:pt x="5262" y="31545"/>
                      <a:pt x="5396" y="31629"/>
                    </a:cubicBezTo>
                    <a:cubicBezTo>
                      <a:pt x="5486" y="31700"/>
                      <a:pt x="5593" y="31772"/>
                      <a:pt x="5700" y="31825"/>
                    </a:cubicBezTo>
                    <a:lnTo>
                      <a:pt x="5754" y="31825"/>
                    </a:lnTo>
                    <a:cubicBezTo>
                      <a:pt x="5790" y="31825"/>
                      <a:pt x="5808" y="31825"/>
                      <a:pt x="5826" y="31808"/>
                    </a:cubicBezTo>
                    <a:cubicBezTo>
                      <a:pt x="5844" y="31861"/>
                      <a:pt x="5844" y="31897"/>
                      <a:pt x="5861" y="31933"/>
                    </a:cubicBezTo>
                    <a:cubicBezTo>
                      <a:pt x="5533" y="31829"/>
                      <a:pt x="5238" y="31675"/>
                      <a:pt x="4976" y="31471"/>
                    </a:cubicBezTo>
                    <a:close/>
                    <a:moveTo>
                      <a:pt x="12876" y="31879"/>
                    </a:moveTo>
                    <a:lnTo>
                      <a:pt x="12876" y="31879"/>
                    </a:lnTo>
                    <a:cubicBezTo>
                      <a:pt x="13055" y="32237"/>
                      <a:pt x="13127" y="32631"/>
                      <a:pt x="13127" y="33024"/>
                    </a:cubicBezTo>
                    <a:cubicBezTo>
                      <a:pt x="12948" y="32684"/>
                      <a:pt x="12787" y="32237"/>
                      <a:pt x="12876" y="31879"/>
                    </a:cubicBezTo>
                    <a:close/>
                    <a:moveTo>
                      <a:pt x="11606" y="32559"/>
                    </a:moveTo>
                    <a:lnTo>
                      <a:pt x="11606" y="32559"/>
                    </a:lnTo>
                    <a:cubicBezTo>
                      <a:pt x="11731" y="33078"/>
                      <a:pt x="11463" y="33525"/>
                      <a:pt x="11248" y="33991"/>
                    </a:cubicBezTo>
                    <a:cubicBezTo>
                      <a:pt x="11176" y="33490"/>
                      <a:pt x="11302" y="32971"/>
                      <a:pt x="11606" y="32559"/>
                    </a:cubicBezTo>
                    <a:close/>
                    <a:moveTo>
                      <a:pt x="17458" y="30090"/>
                    </a:moveTo>
                    <a:lnTo>
                      <a:pt x="17458" y="30090"/>
                    </a:lnTo>
                    <a:cubicBezTo>
                      <a:pt x="17458" y="30090"/>
                      <a:pt x="16778" y="31611"/>
                      <a:pt x="16688" y="31790"/>
                    </a:cubicBezTo>
                    <a:cubicBezTo>
                      <a:pt x="16241" y="32541"/>
                      <a:pt x="15757" y="33257"/>
                      <a:pt x="15256" y="33955"/>
                    </a:cubicBezTo>
                    <a:cubicBezTo>
                      <a:pt x="14397" y="35136"/>
                      <a:pt x="13592" y="36317"/>
                      <a:pt x="12697" y="37462"/>
                    </a:cubicBezTo>
                    <a:cubicBezTo>
                      <a:pt x="12733" y="37176"/>
                      <a:pt x="12787" y="36890"/>
                      <a:pt x="12823" y="36621"/>
                    </a:cubicBezTo>
                    <a:cubicBezTo>
                      <a:pt x="13037" y="36031"/>
                      <a:pt x="13288" y="35458"/>
                      <a:pt x="13610" y="34921"/>
                    </a:cubicBezTo>
                    <a:cubicBezTo>
                      <a:pt x="14272" y="33776"/>
                      <a:pt x="15203" y="32774"/>
                      <a:pt x="15775" y="31557"/>
                    </a:cubicBezTo>
                    <a:cubicBezTo>
                      <a:pt x="15788" y="31532"/>
                      <a:pt x="15765" y="31506"/>
                      <a:pt x="15738" y="31506"/>
                    </a:cubicBezTo>
                    <a:cubicBezTo>
                      <a:pt x="15726" y="31506"/>
                      <a:pt x="15714" y="31511"/>
                      <a:pt x="15704" y="31521"/>
                    </a:cubicBezTo>
                    <a:cubicBezTo>
                      <a:pt x="15006" y="32649"/>
                      <a:pt x="14236" y="33740"/>
                      <a:pt x="13503" y="34850"/>
                    </a:cubicBezTo>
                    <a:cubicBezTo>
                      <a:pt x="13270" y="35226"/>
                      <a:pt x="13073" y="35637"/>
                      <a:pt x="12912" y="36049"/>
                    </a:cubicBezTo>
                    <a:cubicBezTo>
                      <a:pt x="12984" y="35673"/>
                      <a:pt x="13055" y="35297"/>
                      <a:pt x="13127" y="34921"/>
                    </a:cubicBezTo>
                    <a:cubicBezTo>
                      <a:pt x="13896" y="32810"/>
                      <a:pt x="15328" y="30859"/>
                      <a:pt x="17458" y="30090"/>
                    </a:cubicBezTo>
                    <a:close/>
                    <a:moveTo>
                      <a:pt x="10729" y="36586"/>
                    </a:moveTo>
                    <a:lnTo>
                      <a:pt x="10729" y="36586"/>
                    </a:lnTo>
                    <a:cubicBezTo>
                      <a:pt x="11087" y="36782"/>
                      <a:pt x="11284" y="37176"/>
                      <a:pt x="11463" y="37534"/>
                    </a:cubicBezTo>
                    <a:cubicBezTo>
                      <a:pt x="11087" y="37355"/>
                      <a:pt x="10801" y="37015"/>
                      <a:pt x="10729" y="36586"/>
                    </a:cubicBezTo>
                    <a:close/>
                    <a:moveTo>
                      <a:pt x="9745" y="30895"/>
                    </a:moveTo>
                    <a:cubicBezTo>
                      <a:pt x="9781" y="31754"/>
                      <a:pt x="9995" y="32631"/>
                      <a:pt x="9995" y="33454"/>
                    </a:cubicBezTo>
                    <a:cubicBezTo>
                      <a:pt x="9977" y="34939"/>
                      <a:pt x="9888" y="36424"/>
                      <a:pt x="9816" y="37910"/>
                    </a:cubicBezTo>
                    <a:cubicBezTo>
                      <a:pt x="9798" y="37838"/>
                      <a:pt x="9781" y="37785"/>
                      <a:pt x="9745" y="37731"/>
                    </a:cubicBezTo>
                    <a:lnTo>
                      <a:pt x="9763" y="37731"/>
                    </a:lnTo>
                    <a:cubicBezTo>
                      <a:pt x="9709" y="36550"/>
                      <a:pt x="9494" y="35387"/>
                      <a:pt x="9602" y="34206"/>
                    </a:cubicBezTo>
                    <a:cubicBezTo>
                      <a:pt x="9602" y="34188"/>
                      <a:pt x="9588" y="34179"/>
                      <a:pt x="9572" y="34179"/>
                    </a:cubicBezTo>
                    <a:cubicBezTo>
                      <a:pt x="9557" y="34179"/>
                      <a:pt x="9539" y="34188"/>
                      <a:pt x="9530" y="34206"/>
                    </a:cubicBezTo>
                    <a:cubicBezTo>
                      <a:pt x="9440" y="35208"/>
                      <a:pt x="9458" y="36246"/>
                      <a:pt x="9584" y="37248"/>
                    </a:cubicBezTo>
                    <a:cubicBezTo>
                      <a:pt x="9476" y="36943"/>
                      <a:pt x="9369" y="36657"/>
                      <a:pt x="9279" y="36353"/>
                    </a:cubicBezTo>
                    <a:cubicBezTo>
                      <a:pt x="9279" y="36335"/>
                      <a:pt x="9279" y="36317"/>
                      <a:pt x="9279" y="36299"/>
                    </a:cubicBezTo>
                    <a:cubicBezTo>
                      <a:pt x="9011" y="35118"/>
                      <a:pt x="8904" y="34009"/>
                      <a:pt x="9172" y="32828"/>
                    </a:cubicBezTo>
                    <a:cubicBezTo>
                      <a:pt x="9315" y="32165"/>
                      <a:pt x="9548" y="31539"/>
                      <a:pt x="9745" y="30895"/>
                    </a:cubicBezTo>
                    <a:close/>
                    <a:moveTo>
                      <a:pt x="4907" y="33876"/>
                    </a:moveTo>
                    <a:cubicBezTo>
                      <a:pt x="4990" y="33876"/>
                      <a:pt x="5129" y="33900"/>
                      <a:pt x="5343" y="33955"/>
                    </a:cubicBezTo>
                    <a:cubicBezTo>
                      <a:pt x="6112" y="34152"/>
                      <a:pt x="6828" y="34760"/>
                      <a:pt x="7400" y="35279"/>
                    </a:cubicBezTo>
                    <a:cubicBezTo>
                      <a:pt x="8313" y="36102"/>
                      <a:pt x="9083" y="37069"/>
                      <a:pt x="9655" y="38142"/>
                    </a:cubicBezTo>
                    <a:lnTo>
                      <a:pt x="9798" y="38500"/>
                    </a:lnTo>
                    <a:cubicBezTo>
                      <a:pt x="9709" y="38375"/>
                      <a:pt x="9602" y="38268"/>
                      <a:pt x="9476" y="38160"/>
                    </a:cubicBezTo>
                    <a:cubicBezTo>
                      <a:pt x="9154" y="37713"/>
                      <a:pt x="8814" y="37266"/>
                      <a:pt x="8420" y="36854"/>
                    </a:cubicBezTo>
                    <a:cubicBezTo>
                      <a:pt x="7884" y="36263"/>
                      <a:pt x="7168" y="35870"/>
                      <a:pt x="6631" y="35261"/>
                    </a:cubicBezTo>
                    <a:cubicBezTo>
                      <a:pt x="6623" y="35253"/>
                      <a:pt x="6614" y="35250"/>
                      <a:pt x="6605" y="35250"/>
                    </a:cubicBezTo>
                    <a:cubicBezTo>
                      <a:pt x="6576" y="35250"/>
                      <a:pt x="6550" y="35291"/>
                      <a:pt x="6577" y="35333"/>
                    </a:cubicBezTo>
                    <a:cubicBezTo>
                      <a:pt x="7043" y="35888"/>
                      <a:pt x="7669" y="36246"/>
                      <a:pt x="8170" y="36782"/>
                    </a:cubicBezTo>
                    <a:cubicBezTo>
                      <a:pt x="8474" y="37122"/>
                      <a:pt x="8743" y="37462"/>
                      <a:pt x="9029" y="37820"/>
                    </a:cubicBezTo>
                    <a:cubicBezTo>
                      <a:pt x="8725" y="37623"/>
                      <a:pt x="8420" y="37445"/>
                      <a:pt x="8116" y="37283"/>
                    </a:cubicBezTo>
                    <a:cubicBezTo>
                      <a:pt x="6828" y="36568"/>
                      <a:pt x="6112" y="35673"/>
                      <a:pt x="5253" y="34510"/>
                    </a:cubicBezTo>
                    <a:cubicBezTo>
                      <a:pt x="5029" y="34188"/>
                      <a:pt x="4608" y="33876"/>
                      <a:pt x="4907" y="33876"/>
                    </a:cubicBezTo>
                    <a:close/>
                    <a:moveTo>
                      <a:pt x="9655" y="40039"/>
                    </a:moveTo>
                    <a:lnTo>
                      <a:pt x="9655" y="40039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69"/>
                      <a:pt x="9798" y="40272"/>
                      <a:pt x="9655" y="40039"/>
                    </a:cubicBezTo>
                    <a:close/>
                    <a:moveTo>
                      <a:pt x="12751" y="41113"/>
                    </a:moveTo>
                    <a:lnTo>
                      <a:pt x="12751" y="41113"/>
                    </a:lnTo>
                    <a:cubicBezTo>
                      <a:pt x="12626" y="41560"/>
                      <a:pt x="12465" y="41990"/>
                      <a:pt x="12268" y="42401"/>
                    </a:cubicBezTo>
                    <a:cubicBezTo>
                      <a:pt x="12268" y="42294"/>
                      <a:pt x="12268" y="42187"/>
                      <a:pt x="12250" y="42097"/>
                    </a:cubicBezTo>
                    <a:cubicBezTo>
                      <a:pt x="12393" y="41757"/>
                      <a:pt x="12554" y="41417"/>
                      <a:pt x="12751" y="41113"/>
                    </a:cubicBezTo>
                    <a:close/>
                    <a:moveTo>
                      <a:pt x="9637" y="24399"/>
                    </a:moveTo>
                    <a:cubicBezTo>
                      <a:pt x="9781" y="25455"/>
                      <a:pt x="9924" y="26511"/>
                      <a:pt x="10067" y="27566"/>
                    </a:cubicBezTo>
                    <a:lnTo>
                      <a:pt x="10067" y="27584"/>
                    </a:lnTo>
                    <a:cubicBezTo>
                      <a:pt x="10389" y="29875"/>
                      <a:pt x="10747" y="32148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9"/>
                      <a:pt x="11355" y="36246"/>
                      <a:pt x="11481" y="37122"/>
                    </a:cubicBezTo>
                    <a:cubicBezTo>
                      <a:pt x="11302" y="36782"/>
                      <a:pt x="11015" y="36514"/>
                      <a:pt x="10657" y="36371"/>
                    </a:cubicBezTo>
                    <a:cubicBezTo>
                      <a:pt x="10648" y="36368"/>
                      <a:pt x="10639" y="36366"/>
                      <a:pt x="10631" y="36366"/>
                    </a:cubicBezTo>
                    <a:cubicBezTo>
                      <a:pt x="10592" y="36366"/>
                      <a:pt x="10568" y="36398"/>
                      <a:pt x="10568" y="36442"/>
                    </a:cubicBezTo>
                    <a:cubicBezTo>
                      <a:pt x="10586" y="37033"/>
                      <a:pt x="10979" y="37516"/>
                      <a:pt x="11552" y="37659"/>
                    </a:cubicBezTo>
                    <a:cubicBezTo>
                      <a:pt x="11642" y="38393"/>
                      <a:pt x="11731" y="39109"/>
                      <a:pt x="11803" y="39842"/>
                    </a:cubicBezTo>
                    <a:cubicBezTo>
                      <a:pt x="11910" y="40952"/>
                      <a:pt x="11982" y="42061"/>
                      <a:pt x="11982" y="43189"/>
                    </a:cubicBezTo>
                    <a:cubicBezTo>
                      <a:pt x="11534" y="41399"/>
                      <a:pt x="10550" y="39664"/>
                      <a:pt x="9888" y="38017"/>
                    </a:cubicBezTo>
                    <a:cubicBezTo>
                      <a:pt x="9906" y="38017"/>
                      <a:pt x="9924" y="38017"/>
                      <a:pt x="9924" y="37981"/>
                    </a:cubicBezTo>
                    <a:cubicBezTo>
                      <a:pt x="10174" y="36943"/>
                      <a:pt x="10156" y="35870"/>
                      <a:pt x="10156" y="34814"/>
                    </a:cubicBezTo>
                    <a:cubicBezTo>
                      <a:pt x="10156" y="33615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8"/>
                    </a:cubicBezTo>
                    <a:cubicBezTo>
                      <a:pt x="9924" y="30269"/>
                      <a:pt x="9959" y="30072"/>
                      <a:pt x="9995" y="29875"/>
                    </a:cubicBezTo>
                    <a:cubicBezTo>
                      <a:pt x="10006" y="29812"/>
                      <a:pt x="9956" y="29774"/>
                      <a:pt x="9908" y="29774"/>
                    </a:cubicBezTo>
                    <a:cubicBezTo>
                      <a:pt x="9874" y="29774"/>
                      <a:pt x="9842" y="29794"/>
                      <a:pt x="9834" y="29839"/>
                    </a:cubicBezTo>
                    <a:cubicBezTo>
                      <a:pt x="9798" y="29964"/>
                      <a:pt x="9781" y="30108"/>
                      <a:pt x="9763" y="30269"/>
                    </a:cubicBezTo>
                    <a:cubicBezTo>
                      <a:pt x="9709" y="30537"/>
                      <a:pt x="9637" y="30823"/>
                      <a:pt x="9548" y="31110"/>
                    </a:cubicBezTo>
                    <a:cubicBezTo>
                      <a:pt x="9351" y="31808"/>
                      <a:pt x="9100" y="32505"/>
                      <a:pt x="8939" y="33221"/>
                    </a:cubicBezTo>
                    <a:cubicBezTo>
                      <a:pt x="8814" y="33848"/>
                      <a:pt x="8814" y="34510"/>
                      <a:pt x="8939" y="35136"/>
                    </a:cubicBezTo>
                    <a:cubicBezTo>
                      <a:pt x="8635" y="33955"/>
                      <a:pt x="8456" y="32738"/>
                      <a:pt x="8367" y="31503"/>
                    </a:cubicBezTo>
                    <a:cubicBezTo>
                      <a:pt x="8546" y="31235"/>
                      <a:pt x="8671" y="30949"/>
                      <a:pt x="8796" y="30662"/>
                    </a:cubicBezTo>
                    <a:cubicBezTo>
                      <a:pt x="8939" y="30376"/>
                      <a:pt x="8993" y="30054"/>
                      <a:pt x="8922" y="29750"/>
                    </a:cubicBezTo>
                    <a:cubicBezTo>
                      <a:pt x="8911" y="29709"/>
                      <a:pt x="8879" y="29686"/>
                      <a:pt x="8846" y="29686"/>
                    </a:cubicBezTo>
                    <a:cubicBezTo>
                      <a:pt x="8820" y="29686"/>
                      <a:pt x="8794" y="29700"/>
                      <a:pt x="8778" y="29732"/>
                    </a:cubicBezTo>
                    <a:cubicBezTo>
                      <a:pt x="8582" y="30000"/>
                      <a:pt x="8438" y="30286"/>
                      <a:pt x="8349" y="30591"/>
                    </a:cubicBezTo>
                    <a:cubicBezTo>
                      <a:pt x="8349" y="30179"/>
                      <a:pt x="8349" y="29768"/>
                      <a:pt x="8367" y="29338"/>
                    </a:cubicBezTo>
                    <a:cubicBezTo>
                      <a:pt x="8456" y="27781"/>
                      <a:pt x="8814" y="26242"/>
                      <a:pt x="9458" y="24828"/>
                    </a:cubicBezTo>
                    <a:cubicBezTo>
                      <a:pt x="9476" y="24936"/>
                      <a:pt x="9512" y="25043"/>
                      <a:pt x="9530" y="25168"/>
                    </a:cubicBezTo>
                    <a:cubicBezTo>
                      <a:pt x="9530" y="25191"/>
                      <a:pt x="9546" y="25201"/>
                      <a:pt x="9564" y="25201"/>
                    </a:cubicBezTo>
                    <a:cubicBezTo>
                      <a:pt x="9589" y="25201"/>
                      <a:pt x="9619" y="25182"/>
                      <a:pt x="9619" y="25151"/>
                    </a:cubicBezTo>
                    <a:cubicBezTo>
                      <a:pt x="9602" y="24972"/>
                      <a:pt x="9584" y="24793"/>
                      <a:pt x="9548" y="24614"/>
                    </a:cubicBezTo>
                    <a:cubicBezTo>
                      <a:pt x="9584" y="24542"/>
                      <a:pt x="9619" y="24471"/>
                      <a:pt x="9637" y="24399"/>
                    </a:cubicBezTo>
                    <a:close/>
                    <a:moveTo>
                      <a:pt x="11212" y="44280"/>
                    </a:moveTo>
                    <a:lnTo>
                      <a:pt x="11212" y="44280"/>
                    </a:lnTo>
                    <a:cubicBezTo>
                      <a:pt x="11624" y="44603"/>
                      <a:pt x="11642" y="45265"/>
                      <a:pt x="11785" y="45766"/>
                    </a:cubicBezTo>
                    <a:cubicBezTo>
                      <a:pt x="11445" y="45336"/>
                      <a:pt x="11248" y="44817"/>
                      <a:pt x="11212" y="44280"/>
                    </a:cubicBezTo>
                    <a:close/>
                    <a:moveTo>
                      <a:pt x="12984" y="45444"/>
                    </a:moveTo>
                    <a:cubicBezTo>
                      <a:pt x="12930" y="46124"/>
                      <a:pt x="12501" y="46661"/>
                      <a:pt x="12089" y="47197"/>
                    </a:cubicBezTo>
                    <a:cubicBezTo>
                      <a:pt x="12089" y="47108"/>
                      <a:pt x="12125" y="47018"/>
                      <a:pt x="12125" y="46929"/>
                    </a:cubicBezTo>
                    <a:cubicBezTo>
                      <a:pt x="12411" y="46446"/>
                      <a:pt x="12536" y="45784"/>
                      <a:pt x="12984" y="45444"/>
                    </a:cubicBezTo>
                    <a:close/>
                    <a:moveTo>
                      <a:pt x="10796" y="1"/>
                    </a:moveTo>
                    <a:cubicBezTo>
                      <a:pt x="10785" y="1"/>
                      <a:pt x="10774" y="3"/>
                      <a:pt x="10765" y="8"/>
                    </a:cubicBezTo>
                    <a:cubicBezTo>
                      <a:pt x="10085" y="187"/>
                      <a:pt x="9906" y="849"/>
                      <a:pt x="9888" y="1493"/>
                    </a:cubicBezTo>
                    <a:cubicBezTo>
                      <a:pt x="9673" y="956"/>
                      <a:pt x="9333" y="473"/>
                      <a:pt x="8939" y="62"/>
                    </a:cubicBezTo>
                    <a:cubicBezTo>
                      <a:pt x="8927" y="49"/>
                      <a:pt x="8910" y="43"/>
                      <a:pt x="8892" y="43"/>
                    </a:cubicBezTo>
                    <a:cubicBezTo>
                      <a:pt x="8860" y="43"/>
                      <a:pt x="8826" y="63"/>
                      <a:pt x="8814" y="97"/>
                    </a:cubicBezTo>
                    <a:cubicBezTo>
                      <a:pt x="8564" y="760"/>
                      <a:pt x="8528" y="1493"/>
                      <a:pt x="8743" y="2173"/>
                    </a:cubicBezTo>
                    <a:cubicBezTo>
                      <a:pt x="8385" y="1833"/>
                      <a:pt x="7973" y="1547"/>
                      <a:pt x="7526" y="1332"/>
                    </a:cubicBezTo>
                    <a:cubicBezTo>
                      <a:pt x="7518" y="1330"/>
                      <a:pt x="7511" y="1329"/>
                      <a:pt x="7505" y="1329"/>
                    </a:cubicBezTo>
                    <a:cubicBezTo>
                      <a:pt x="7463" y="1329"/>
                      <a:pt x="7439" y="1373"/>
                      <a:pt x="7454" y="1404"/>
                    </a:cubicBezTo>
                    <a:cubicBezTo>
                      <a:pt x="7794" y="2084"/>
                      <a:pt x="7794" y="2853"/>
                      <a:pt x="8242" y="3480"/>
                    </a:cubicBezTo>
                    <a:cubicBezTo>
                      <a:pt x="8510" y="3802"/>
                      <a:pt x="8850" y="4052"/>
                      <a:pt x="9226" y="4231"/>
                    </a:cubicBezTo>
                    <a:cubicBezTo>
                      <a:pt x="9244" y="4410"/>
                      <a:pt x="9333" y="4589"/>
                      <a:pt x="9440" y="4732"/>
                    </a:cubicBezTo>
                    <a:cubicBezTo>
                      <a:pt x="9584" y="4911"/>
                      <a:pt x="9798" y="5036"/>
                      <a:pt x="10013" y="5054"/>
                    </a:cubicBezTo>
                    <a:cubicBezTo>
                      <a:pt x="9852" y="6307"/>
                      <a:pt x="9673" y="7560"/>
                      <a:pt x="9494" y="8812"/>
                    </a:cubicBezTo>
                    <a:cubicBezTo>
                      <a:pt x="9387" y="8508"/>
                      <a:pt x="9315" y="8186"/>
                      <a:pt x="9262" y="7864"/>
                    </a:cubicBezTo>
                    <a:lnTo>
                      <a:pt x="9262" y="7864"/>
                    </a:lnTo>
                    <a:cubicBezTo>
                      <a:pt x="9351" y="8097"/>
                      <a:pt x="9351" y="8365"/>
                      <a:pt x="9440" y="8615"/>
                    </a:cubicBezTo>
                    <a:cubicBezTo>
                      <a:pt x="9440" y="8642"/>
                      <a:pt x="9458" y="8656"/>
                      <a:pt x="9476" y="8656"/>
                    </a:cubicBezTo>
                    <a:cubicBezTo>
                      <a:pt x="9494" y="8656"/>
                      <a:pt x="9512" y="8642"/>
                      <a:pt x="9512" y="8615"/>
                    </a:cubicBezTo>
                    <a:cubicBezTo>
                      <a:pt x="9548" y="8258"/>
                      <a:pt x="9440" y="7882"/>
                      <a:pt x="9244" y="7578"/>
                    </a:cubicBezTo>
                    <a:cubicBezTo>
                      <a:pt x="9229" y="7555"/>
                      <a:pt x="9204" y="7545"/>
                      <a:pt x="9181" y="7545"/>
                    </a:cubicBezTo>
                    <a:cubicBezTo>
                      <a:pt x="9149" y="7545"/>
                      <a:pt x="9118" y="7564"/>
                      <a:pt x="9118" y="7595"/>
                    </a:cubicBezTo>
                    <a:cubicBezTo>
                      <a:pt x="9118" y="8097"/>
                      <a:pt x="9226" y="8598"/>
                      <a:pt x="9476" y="9027"/>
                    </a:cubicBezTo>
                    <a:cubicBezTo>
                      <a:pt x="9297" y="10316"/>
                      <a:pt x="9154" y="11622"/>
                      <a:pt x="9065" y="12928"/>
                    </a:cubicBezTo>
                    <a:cubicBezTo>
                      <a:pt x="8975" y="12821"/>
                      <a:pt x="8850" y="12749"/>
                      <a:pt x="8725" y="12731"/>
                    </a:cubicBezTo>
                    <a:cubicBezTo>
                      <a:pt x="8671" y="12731"/>
                      <a:pt x="8653" y="12767"/>
                      <a:pt x="8653" y="12803"/>
                    </a:cubicBezTo>
                    <a:cubicBezTo>
                      <a:pt x="8671" y="13143"/>
                      <a:pt x="8760" y="13465"/>
                      <a:pt x="8904" y="13769"/>
                    </a:cubicBezTo>
                    <a:cubicBezTo>
                      <a:pt x="8939" y="13841"/>
                      <a:pt x="8957" y="13895"/>
                      <a:pt x="8993" y="13948"/>
                    </a:cubicBezTo>
                    <a:cubicBezTo>
                      <a:pt x="8957" y="14610"/>
                      <a:pt x="8957" y="15255"/>
                      <a:pt x="8957" y="15917"/>
                    </a:cubicBezTo>
                    <a:cubicBezTo>
                      <a:pt x="8957" y="16525"/>
                      <a:pt x="8975" y="17116"/>
                      <a:pt x="9011" y="17706"/>
                    </a:cubicBezTo>
                    <a:cubicBezTo>
                      <a:pt x="8922" y="17474"/>
                      <a:pt x="8778" y="17241"/>
                      <a:pt x="8599" y="17062"/>
                    </a:cubicBezTo>
                    <a:cubicBezTo>
                      <a:pt x="8587" y="17050"/>
                      <a:pt x="8570" y="17044"/>
                      <a:pt x="8551" y="17044"/>
                    </a:cubicBezTo>
                    <a:cubicBezTo>
                      <a:pt x="8514" y="17044"/>
                      <a:pt x="8474" y="17068"/>
                      <a:pt x="8474" y="17116"/>
                    </a:cubicBezTo>
                    <a:cubicBezTo>
                      <a:pt x="8546" y="17688"/>
                      <a:pt x="8743" y="18261"/>
                      <a:pt x="9047" y="18744"/>
                    </a:cubicBezTo>
                    <a:cubicBezTo>
                      <a:pt x="9047" y="18744"/>
                      <a:pt x="9065" y="18762"/>
                      <a:pt x="9065" y="18762"/>
                    </a:cubicBezTo>
                    <a:cubicBezTo>
                      <a:pt x="9190" y="20516"/>
                      <a:pt x="9369" y="22252"/>
                      <a:pt x="9584" y="23969"/>
                    </a:cubicBezTo>
                    <a:lnTo>
                      <a:pt x="9458" y="24202"/>
                    </a:lnTo>
                    <a:cubicBezTo>
                      <a:pt x="9136" y="22645"/>
                      <a:pt x="8367" y="21178"/>
                      <a:pt x="7579" y="19764"/>
                    </a:cubicBezTo>
                    <a:cubicBezTo>
                      <a:pt x="7579" y="19746"/>
                      <a:pt x="7579" y="19728"/>
                      <a:pt x="7579" y="19710"/>
                    </a:cubicBezTo>
                    <a:cubicBezTo>
                      <a:pt x="7633" y="19496"/>
                      <a:pt x="7651" y="19281"/>
                      <a:pt x="7633" y="19048"/>
                    </a:cubicBezTo>
                    <a:cubicBezTo>
                      <a:pt x="7633" y="18798"/>
                      <a:pt x="7544" y="18547"/>
                      <a:pt x="7383" y="18368"/>
                    </a:cubicBezTo>
                    <a:cubicBezTo>
                      <a:pt x="7361" y="18347"/>
                      <a:pt x="7337" y="18337"/>
                      <a:pt x="7315" y="18337"/>
                    </a:cubicBezTo>
                    <a:cubicBezTo>
                      <a:pt x="7281" y="18337"/>
                      <a:pt x="7250" y="18361"/>
                      <a:pt x="7239" y="18404"/>
                    </a:cubicBezTo>
                    <a:cubicBezTo>
                      <a:pt x="7186" y="18619"/>
                      <a:pt x="7168" y="18851"/>
                      <a:pt x="7204" y="19066"/>
                    </a:cubicBezTo>
                    <a:lnTo>
                      <a:pt x="7007" y="18708"/>
                    </a:lnTo>
                    <a:cubicBezTo>
                      <a:pt x="6613" y="18010"/>
                      <a:pt x="6291" y="17313"/>
                      <a:pt x="5987" y="16597"/>
                    </a:cubicBezTo>
                    <a:lnTo>
                      <a:pt x="6005" y="16597"/>
                    </a:lnTo>
                    <a:cubicBezTo>
                      <a:pt x="6309" y="16328"/>
                      <a:pt x="6291" y="15666"/>
                      <a:pt x="6255" y="15290"/>
                    </a:cubicBezTo>
                    <a:cubicBezTo>
                      <a:pt x="6255" y="15255"/>
                      <a:pt x="6217" y="15228"/>
                      <a:pt x="6181" y="15228"/>
                    </a:cubicBezTo>
                    <a:cubicBezTo>
                      <a:pt x="6161" y="15228"/>
                      <a:pt x="6142" y="15236"/>
                      <a:pt x="6130" y="15255"/>
                    </a:cubicBezTo>
                    <a:cubicBezTo>
                      <a:pt x="5915" y="15541"/>
                      <a:pt x="5808" y="15899"/>
                      <a:pt x="5844" y="16275"/>
                    </a:cubicBezTo>
                    <a:cubicBezTo>
                      <a:pt x="5146" y="14592"/>
                      <a:pt x="4609" y="12839"/>
                      <a:pt x="4215" y="11067"/>
                    </a:cubicBezTo>
                    <a:cubicBezTo>
                      <a:pt x="4251" y="11013"/>
                      <a:pt x="4287" y="10978"/>
                      <a:pt x="4305" y="10924"/>
                    </a:cubicBezTo>
                    <a:cubicBezTo>
                      <a:pt x="4412" y="10834"/>
                      <a:pt x="4484" y="10727"/>
                      <a:pt x="4537" y="10602"/>
                    </a:cubicBezTo>
                    <a:cubicBezTo>
                      <a:pt x="4949" y="10548"/>
                      <a:pt x="5360" y="10423"/>
                      <a:pt x="5736" y="10226"/>
                    </a:cubicBezTo>
                    <a:cubicBezTo>
                      <a:pt x="5951" y="10119"/>
                      <a:pt x="6488" y="9671"/>
                      <a:pt x="6040" y="9474"/>
                    </a:cubicBezTo>
                    <a:cubicBezTo>
                      <a:pt x="6031" y="9470"/>
                      <a:pt x="6021" y="9467"/>
                      <a:pt x="6012" y="9467"/>
                    </a:cubicBezTo>
                    <a:cubicBezTo>
                      <a:pt x="6009" y="9467"/>
                      <a:pt x="6005" y="9468"/>
                      <a:pt x="6001" y="9469"/>
                    </a:cubicBezTo>
                    <a:lnTo>
                      <a:pt x="6001" y="9469"/>
                    </a:lnTo>
                    <a:cubicBezTo>
                      <a:pt x="6247" y="9165"/>
                      <a:pt x="6410" y="8795"/>
                      <a:pt x="6470" y="8401"/>
                    </a:cubicBezTo>
                    <a:cubicBezTo>
                      <a:pt x="6470" y="8365"/>
                      <a:pt x="6434" y="8347"/>
                      <a:pt x="6398" y="8347"/>
                    </a:cubicBezTo>
                    <a:cubicBezTo>
                      <a:pt x="6350" y="8341"/>
                      <a:pt x="6301" y="8338"/>
                      <a:pt x="6253" y="8338"/>
                    </a:cubicBezTo>
                    <a:cubicBezTo>
                      <a:pt x="5860" y="8338"/>
                      <a:pt x="5494" y="8531"/>
                      <a:pt x="5271" y="8866"/>
                    </a:cubicBezTo>
                    <a:cubicBezTo>
                      <a:pt x="5468" y="8401"/>
                      <a:pt x="5539" y="7882"/>
                      <a:pt x="5450" y="7381"/>
                    </a:cubicBezTo>
                    <a:cubicBezTo>
                      <a:pt x="5437" y="7355"/>
                      <a:pt x="5404" y="7338"/>
                      <a:pt x="5381" y="7338"/>
                    </a:cubicBezTo>
                    <a:cubicBezTo>
                      <a:pt x="5373" y="7338"/>
                      <a:pt x="5365" y="7340"/>
                      <a:pt x="5360" y="7345"/>
                    </a:cubicBezTo>
                    <a:cubicBezTo>
                      <a:pt x="5056" y="7649"/>
                      <a:pt x="4806" y="7989"/>
                      <a:pt x="4609" y="8365"/>
                    </a:cubicBezTo>
                    <a:cubicBezTo>
                      <a:pt x="4555" y="7846"/>
                      <a:pt x="4394" y="7363"/>
                      <a:pt x="4126" y="6933"/>
                    </a:cubicBezTo>
                    <a:cubicBezTo>
                      <a:pt x="4115" y="6911"/>
                      <a:pt x="4090" y="6896"/>
                      <a:pt x="4068" y="6896"/>
                    </a:cubicBezTo>
                    <a:cubicBezTo>
                      <a:pt x="4055" y="6896"/>
                      <a:pt x="4043" y="6902"/>
                      <a:pt x="4036" y="6915"/>
                    </a:cubicBezTo>
                    <a:cubicBezTo>
                      <a:pt x="3660" y="7309"/>
                      <a:pt x="3481" y="7828"/>
                      <a:pt x="3553" y="8365"/>
                    </a:cubicBezTo>
                    <a:cubicBezTo>
                      <a:pt x="3302" y="8007"/>
                      <a:pt x="2998" y="7649"/>
                      <a:pt x="2783" y="7345"/>
                    </a:cubicBezTo>
                    <a:cubicBezTo>
                      <a:pt x="2763" y="7324"/>
                      <a:pt x="2742" y="7315"/>
                      <a:pt x="2721" y="7315"/>
                    </a:cubicBezTo>
                    <a:cubicBezTo>
                      <a:pt x="2706" y="7315"/>
                      <a:pt x="2691" y="7320"/>
                      <a:pt x="2676" y="7327"/>
                    </a:cubicBezTo>
                    <a:cubicBezTo>
                      <a:pt x="2193" y="7900"/>
                      <a:pt x="2300" y="8723"/>
                      <a:pt x="2694" y="9331"/>
                    </a:cubicBezTo>
                    <a:cubicBezTo>
                      <a:pt x="2318" y="9152"/>
                      <a:pt x="1907" y="9045"/>
                      <a:pt x="1495" y="8991"/>
                    </a:cubicBezTo>
                    <a:cubicBezTo>
                      <a:pt x="1441" y="8991"/>
                      <a:pt x="1406" y="9045"/>
                      <a:pt x="1423" y="9099"/>
                    </a:cubicBezTo>
                    <a:cubicBezTo>
                      <a:pt x="1728" y="10208"/>
                      <a:pt x="2801" y="10691"/>
                      <a:pt x="3857" y="10817"/>
                    </a:cubicBezTo>
                    <a:cubicBezTo>
                      <a:pt x="3875" y="10817"/>
                      <a:pt x="3893" y="10799"/>
                      <a:pt x="3893" y="10799"/>
                    </a:cubicBezTo>
                    <a:cubicBezTo>
                      <a:pt x="3911" y="10799"/>
                      <a:pt x="3929" y="10799"/>
                      <a:pt x="3929" y="10817"/>
                    </a:cubicBezTo>
                    <a:cubicBezTo>
                      <a:pt x="3982" y="10817"/>
                      <a:pt x="4018" y="10763"/>
                      <a:pt x="3982" y="10745"/>
                    </a:cubicBezTo>
                    <a:cubicBezTo>
                      <a:pt x="3911" y="10673"/>
                      <a:pt x="3839" y="10602"/>
                      <a:pt x="3786" y="10512"/>
                    </a:cubicBezTo>
                    <a:lnTo>
                      <a:pt x="3786" y="10477"/>
                    </a:lnTo>
                    <a:cubicBezTo>
                      <a:pt x="3857" y="10548"/>
                      <a:pt x="3947" y="10620"/>
                      <a:pt x="4000" y="10709"/>
                    </a:cubicBezTo>
                    <a:lnTo>
                      <a:pt x="4000" y="10727"/>
                    </a:lnTo>
                    <a:cubicBezTo>
                      <a:pt x="4000" y="10781"/>
                      <a:pt x="4036" y="10817"/>
                      <a:pt x="4090" y="10817"/>
                    </a:cubicBezTo>
                    <a:lnTo>
                      <a:pt x="4108" y="10906"/>
                    </a:lnTo>
                    <a:lnTo>
                      <a:pt x="4090" y="10960"/>
                    </a:lnTo>
                    <a:cubicBezTo>
                      <a:pt x="4054" y="11031"/>
                      <a:pt x="4090" y="11085"/>
                      <a:pt x="4161" y="11103"/>
                    </a:cubicBezTo>
                    <a:cubicBezTo>
                      <a:pt x="4340" y="11944"/>
                      <a:pt x="4537" y="12767"/>
                      <a:pt x="4770" y="13590"/>
                    </a:cubicBezTo>
                    <a:lnTo>
                      <a:pt x="4752" y="13590"/>
                    </a:lnTo>
                    <a:cubicBezTo>
                      <a:pt x="4412" y="13590"/>
                      <a:pt x="4126" y="13340"/>
                      <a:pt x="4090" y="13000"/>
                    </a:cubicBezTo>
                    <a:lnTo>
                      <a:pt x="4090" y="13000"/>
                    </a:lnTo>
                    <a:cubicBezTo>
                      <a:pt x="4197" y="13071"/>
                      <a:pt x="4287" y="13143"/>
                      <a:pt x="4358" y="13232"/>
                    </a:cubicBezTo>
                    <a:cubicBezTo>
                      <a:pt x="4448" y="13340"/>
                      <a:pt x="4537" y="13447"/>
                      <a:pt x="4645" y="13555"/>
                    </a:cubicBezTo>
                    <a:cubicBezTo>
                      <a:pt x="4651" y="13558"/>
                      <a:pt x="4658" y="13559"/>
                      <a:pt x="4666" y="13559"/>
                    </a:cubicBezTo>
                    <a:cubicBezTo>
                      <a:pt x="4698" y="13559"/>
                      <a:pt x="4731" y="13530"/>
                      <a:pt x="4716" y="13501"/>
                    </a:cubicBezTo>
                    <a:cubicBezTo>
                      <a:pt x="4662" y="13358"/>
                      <a:pt x="4573" y="13232"/>
                      <a:pt x="4466" y="13125"/>
                    </a:cubicBezTo>
                    <a:cubicBezTo>
                      <a:pt x="4358" y="13000"/>
                      <a:pt x="4215" y="12892"/>
                      <a:pt x="4072" y="12821"/>
                    </a:cubicBezTo>
                    <a:cubicBezTo>
                      <a:pt x="4058" y="12816"/>
                      <a:pt x="4044" y="12814"/>
                      <a:pt x="4033" y="12814"/>
                    </a:cubicBezTo>
                    <a:cubicBezTo>
                      <a:pt x="4000" y="12814"/>
                      <a:pt x="3978" y="12830"/>
                      <a:pt x="3965" y="12857"/>
                    </a:cubicBezTo>
                    <a:cubicBezTo>
                      <a:pt x="3897" y="13294"/>
                      <a:pt x="4242" y="13685"/>
                      <a:pt x="4670" y="13685"/>
                    </a:cubicBezTo>
                    <a:cubicBezTo>
                      <a:pt x="4697" y="13685"/>
                      <a:pt x="4724" y="13683"/>
                      <a:pt x="4752" y="13680"/>
                    </a:cubicBezTo>
                    <a:cubicBezTo>
                      <a:pt x="4770" y="13680"/>
                      <a:pt x="4770" y="13662"/>
                      <a:pt x="4788" y="13662"/>
                    </a:cubicBezTo>
                    <a:cubicBezTo>
                      <a:pt x="5128" y="14932"/>
                      <a:pt x="5593" y="16167"/>
                      <a:pt x="6166" y="17348"/>
                    </a:cubicBezTo>
                    <a:cubicBezTo>
                      <a:pt x="5861" y="16990"/>
                      <a:pt x="5575" y="16615"/>
                      <a:pt x="5289" y="16239"/>
                    </a:cubicBezTo>
                    <a:cubicBezTo>
                      <a:pt x="4179" y="14306"/>
                      <a:pt x="2569" y="12481"/>
                      <a:pt x="189" y="12445"/>
                    </a:cubicBezTo>
                    <a:cubicBezTo>
                      <a:pt x="135" y="12463"/>
                      <a:pt x="135" y="12517"/>
                      <a:pt x="189" y="12535"/>
                    </a:cubicBezTo>
                    <a:cubicBezTo>
                      <a:pt x="1406" y="12803"/>
                      <a:pt x="2426" y="13089"/>
                      <a:pt x="3392" y="13930"/>
                    </a:cubicBezTo>
                    <a:cubicBezTo>
                      <a:pt x="3929" y="14431"/>
                      <a:pt x="4394" y="15022"/>
                      <a:pt x="4788" y="15648"/>
                    </a:cubicBezTo>
                    <a:cubicBezTo>
                      <a:pt x="3571" y="14217"/>
                      <a:pt x="2157" y="12964"/>
                      <a:pt x="224" y="12588"/>
                    </a:cubicBezTo>
                    <a:cubicBezTo>
                      <a:pt x="221" y="12586"/>
                      <a:pt x="217" y="12585"/>
                      <a:pt x="213" y="12585"/>
                    </a:cubicBezTo>
                    <a:cubicBezTo>
                      <a:pt x="185" y="12585"/>
                      <a:pt x="175" y="12644"/>
                      <a:pt x="207" y="12660"/>
                    </a:cubicBezTo>
                    <a:cubicBezTo>
                      <a:pt x="1674" y="13215"/>
                      <a:pt x="2837" y="13805"/>
                      <a:pt x="3965" y="14897"/>
                    </a:cubicBezTo>
                    <a:cubicBezTo>
                      <a:pt x="4428" y="15360"/>
                      <a:pt x="4857" y="15860"/>
                      <a:pt x="5267" y="16377"/>
                    </a:cubicBezTo>
                    <a:lnTo>
                      <a:pt x="5267" y="16377"/>
                    </a:lnTo>
                    <a:cubicBezTo>
                      <a:pt x="4677" y="15766"/>
                      <a:pt x="3830" y="15465"/>
                      <a:pt x="3070" y="15094"/>
                    </a:cubicBezTo>
                    <a:cubicBezTo>
                      <a:pt x="1889" y="14503"/>
                      <a:pt x="1012" y="13519"/>
                      <a:pt x="81" y="12588"/>
                    </a:cubicBezTo>
                    <a:cubicBezTo>
                      <a:pt x="73" y="12580"/>
                      <a:pt x="64" y="12576"/>
                      <a:pt x="55" y="12576"/>
                    </a:cubicBezTo>
                    <a:cubicBezTo>
                      <a:pt x="25" y="12576"/>
                      <a:pt x="0" y="12614"/>
                      <a:pt x="28" y="12642"/>
                    </a:cubicBezTo>
                    <a:cubicBezTo>
                      <a:pt x="690" y="13411"/>
                      <a:pt x="1423" y="14109"/>
                      <a:pt x="2229" y="14718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9" y="16556"/>
                      <a:pt x="5343" y="16556"/>
                    </a:cubicBezTo>
                    <a:cubicBezTo>
                      <a:pt x="5356" y="16556"/>
                      <a:pt x="5369" y="16552"/>
                      <a:pt x="5378" y="16543"/>
                    </a:cubicBezTo>
                    <a:lnTo>
                      <a:pt x="5396" y="16579"/>
                    </a:lnTo>
                    <a:cubicBezTo>
                      <a:pt x="5396" y="16579"/>
                      <a:pt x="5404" y="16587"/>
                      <a:pt x="5415" y="16587"/>
                    </a:cubicBezTo>
                    <a:cubicBezTo>
                      <a:pt x="5420" y="16587"/>
                      <a:pt x="5426" y="16585"/>
                      <a:pt x="5432" y="16579"/>
                    </a:cubicBezTo>
                    <a:cubicBezTo>
                      <a:pt x="5736" y="16955"/>
                      <a:pt x="6023" y="17330"/>
                      <a:pt x="6309" y="17688"/>
                    </a:cubicBezTo>
                    <a:cubicBezTo>
                      <a:pt x="7025" y="19120"/>
                      <a:pt x="7794" y="20480"/>
                      <a:pt x="8420" y="21894"/>
                    </a:cubicBezTo>
                    <a:cubicBezTo>
                      <a:pt x="8188" y="21607"/>
                      <a:pt x="7866" y="21428"/>
                      <a:pt x="7490" y="21393"/>
                    </a:cubicBezTo>
                    <a:cubicBezTo>
                      <a:pt x="7436" y="21393"/>
                      <a:pt x="7400" y="21446"/>
                      <a:pt x="7436" y="21500"/>
                    </a:cubicBezTo>
                    <a:cubicBezTo>
                      <a:pt x="7633" y="21894"/>
                      <a:pt x="8027" y="22162"/>
                      <a:pt x="8474" y="22198"/>
                    </a:cubicBezTo>
                    <a:cubicBezTo>
                      <a:pt x="8492" y="22198"/>
                      <a:pt x="8528" y="22162"/>
                      <a:pt x="8528" y="22144"/>
                    </a:cubicBezTo>
                    <a:cubicBezTo>
                      <a:pt x="8850" y="22878"/>
                      <a:pt x="9118" y="23665"/>
                      <a:pt x="9351" y="24453"/>
                    </a:cubicBezTo>
                    <a:cubicBezTo>
                      <a:pt x="9154" y="24864"/>
                      <a:pt x="8975" y="25312"/>
                      <a:pt x="8832" y="25741"/>
                    </a:cubicBezTo>
                    <a:cubicBezTo>
                      <a:pt x="8886" y="25383"/>
                      <a:pt x="8850" y="24954"/>
                      <a:pt x="8564" y="24721"/>
                    </a:cubicBezTo>
                    <a:cubicBezTo>
                      <a:pt x="8541" y="24699"/>
                      <a:pt x="8519" y="24689"/>
                      <a:pt x="8499" y="24689"/>
                    </a:cubicBezTo>
                    <a:cubicBezTo>
                      <a:pt x="8471" y="24689"/>
                      <a:pt x="8449" y="24708"/>
                      <a:pt x="8438" y="24739"/>
                    </a:cubicBezTo>
                    <a:cubicBezTo>
                      <a:pt x="8349" y="25151"/>
                      <a:pt x="8438" y="25580"/>
                      <a:pt x="8707" y="25902"/>
                    </a:cubicBezTo>
                    <a:lnTo>
                      <a:pt x="8707" y="25956"/>
                    </a:lnTo>
                    <a:cubicBezTo>
                      <a:pt x="8725" y="25974"/>
                      <a:pt x="8725" y="25974"/>
                      <a:pt x="8743" y="25992"/>
                    </a:cubicBezTo>
                    <a:cubicBezTo>
                      <a:pt x="8564" y="26528"/>
                      <a:pt x="8420" y="27065"/>
                      <a:pt x="8313" y="27620"/>
                    </a:cubicBezTo>
                    <a:cubicBezTo>
                      <a:pt x="8277" y="27817"/>
                      <a:pt x="8242" y="28014"/>
                      <a:pt x="8206" y="28229"/>
                    </a:cubicBezTo>
                    <a:cubicBezTo>
                      <a:pt x="8242" y="27781"/>
                      <a:pt x="8259" y="27334"/>
                      <a:pt x="8259" y="26851"/>
                    </a:cubicBezTo>
                    <a:cubicBezTo>
                      <a:pt x="8259" y="25777"/>
                      <a:pt x="7866" y="24846"/>
                      <a:pt x="7687" y="23808"/>
                    </a:cubicBezTo>
                    <a:cubicBezTo>
                      <a:pt x="7669" y="23773"/>
                      <a:pt x="7638" y="23755"/>
                      <a:pt x="7606" y="23755"/>
                    </a:cubicBezTo>
                    <a:cubicBezTo>
                      <a:pt x="7575" y="23755"/>
                      <a:pt x="7544" y="23773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45" y="31736"/>
                      <a:pt x="8242" y="33454"/>
                      <a:pt x="8689" y="35136"/>
                    </a:cubicBezTo>
                    <a:cubicBezTo>
                      <a:pt x="8045" y="33991"/>
                      <a:pt x="7114" y="32953"/>
                      <a:pt x="6219" y="32004"/>
                    </a:cubicBezTo>
                    <a:cubicBezTo>
                      <a:pt x="6201" y="31772"/>
                      <a:pt x="6166" y="31539"/>
                      <a:pt x="6148" y="31306"/>
                    </a:cubicBezTo>
                    <a:cubicBezTo>
                      <a:pt x="6398" y="30609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1" y="29114"/>
                      <a:pt x="6363" y="29141"/>
                    </a:cubicBezTo>
                    <a:cubicBezTo>
                      <a:pt x="6273" y="29356"/>
                      <a:pt x="6166" y="29553"/>
                      <a:pt x="6058" y="29750"/>
                    </a:cubicBezTo>
                    <a:cubicBezTo>
                      <a:pt x="6076" y="29356"/>
                      <a:pt x="6076" y="28980"/>
                      <a:pt x="6094" y="28604"/>
                    </a:cubicBezTo>
                    <a:cubicBezTo>
                      <a:pt x="6079" y="28560"/>
                      <a:pt x="6053" y="28528"/>
                      <a:pt x="6014" y="28528"/>
                    </a:cubicBezTo>
                    <a:cubicBezTo>
                      <a:pt x="6005" y="28528"/>
                      <a:pt x="5996" y="28530"/>
                      <a:pt x="5987" y="28533"/>
                    </a:cubicBezTo>
                    <a:cubicBezTo>
                      <a:pt x="5432" y="28765"/>
                      <a:pt x="5199" y="29338"/>
                      <a:pt x="5217" y="29929"/>
                    </a:cubicBezTo>
                    <a:cubicBezTo>
                      <a:pt x="4895" y="29517"/>
                      <a:pt x="4484" y="29177"/>
                      <a:pt x="4018" y="28926"/>
                    </a:cubicBezTo>
                    <a:cubicBezTo>
                      <a:pt x="4008" y="28923"/>
                      <a:pt x="3999" y="28922"/>
                      <a:pt x="3989" y="28922"/>
                    </a:cubicBezTo>
                    <a:cubicBezTo>
                      <a:pt x="3947" y="28922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2" y="30358"/>
                    </a:cubicBezTo>
                    <a:lnTo>
                      <a:pt x="4287" y="30322"/>
                    </a:lnTo>
                    <a:cubicBezTo>
                      <a:pt x="4081" y="30181"/>
                      <a:pt x="3707" y="29946"/>
                      <a:pt x="3388" y="29946"/>
                    </a:cubicBezTo>
                    <a:cubicBezTo>
                      <a:pt x="3263" y="29946"/>
                      <a:pt x="3147" y="29982"/>
                      <a:pt x="3052" y="30072"/>
                    </a:cubicBezTo>
                    <a:cubicBezTo>
                      <a:pt x="2569" y="30519"/>
                      <a:pt x="3088" y="30913"/>
                      <a:pt x="3678" y="31163"/>
                    </a:cubicBezTo>
                    <a:lnTo>
                      <a:pt x="3428" y="31163"/>
                    </a:lnTo>
                    <a:cubicBezTo>
                      <a:pt x="2748" y="31235"/>
                      <a:pt x="2694" y="31790"/>
                      <a:pt x="2945" y="32327"/>
                    </a:cubicBezTo>
                    <a:cubicBezTo>
                      <a:pt x="2953" y="32353"/>
                      <a:pt x="2980" y="32367"/>
                      <a:pt x="3007" y="32367"/>
                    </a:cubicBezTo>
                    <a:cubicBezTo>
                      <a:pt x="3034" y="32367"/>
                      <a:pt x="3061" y="32353"/>
                      <a:pt x="3070" y="32327"/>
                    </a:cubicBezTo>
                    <a:cubicBezTo>
                      <a:pt x="3308" y="31979"/>
                      <a:pt x="3752" y="31879"/>
                      <a:pt x="4218" y="31879"/>
                    </a:cubicBezTo>
                    <a:cubicBezTo>
                      <a:pt x="4662" y="31879"/>
                      <a:pt x="5126" y="31970"/>
                      <a:pt x="5450" y="32022"/>
                    </a:cubicBezTo>
                    <a:cubicBezTo>
                      <a:pt x="5504" y="32022"/>
                      <a:pt x="5521" y="31969"/>
                      <a:pt x="5468" y="31951"/>
                    </a:cubicBezTo>
                    <a:cubicBezTo>
                      <a:pt x="5156" y="31821"/>
                      <a:pt x="4706" y="31724"/>
                      <a:pt x="4262" y="31724"/>
                    </a:cubicBezTo>
                    <a:cubicBezTo>
                      <a:pt x="3788" y="31724"/>
                      <a:pt x="3320" y="31834"/>
                      <a:pt x="3034" y="32130"/>
                    </a:cubicBezTo>
                    <a:cubicBezTo>
                      <a:pt x="2945" y="31897"/>
                      <a:pt x="2891" y="31664"/>
                      <a:pt x="3070" y="31468"/>
                    </a:cubicBezTo>
                    <a:cubicBezTo>
                      <a:pt x="3183" y="31354"/>
                      <a:pt x="3362" y="31327"/>
                      <a:pt x="3537" y="31327"/>
                    </a:cubicBezTo>
                    <a:cubicBezTo>
                      <a:pt x="3637" y="31327"/>
                      <a:pt x="3737" y="31336"/>
                      <a:pt x="3821" y="31342"/>
                    </a:cubicBezTo>
                    <a:cubicBezTo>
                      <a:pt x="4322" y="31378"/>
                      <a:pt x="4698" y="31629"/>
                      <a:pt x="5146" y="31772"/>
                    </a:cubicBezTo>
                    <a:lnTo>
                      <a:pt x="5181" y="31772"/>
                    </a:lnTo>
                    <a:cubicBezTo>
                      <a:pt x="5396" y="31897"/>
                      <a:pt x="5629" y="31987"/>
                      <a:pt x="5879" y="32022"/>
                    </a:cubicBezTo>
                    <a:lnTo>
                      <a:pt x="5879" y="32040"/>
                    </a:lnTo>
                    <a:cubicBezTo>
                      <a:pt x="5890" y="32084"/>
                      <a:pt x="5921" y="32107"/>
                      <a:pt x="5955" y="32107"/>
                    </a:cubicBezTo>
                    <a:cubicBezTo>
                      <a:pt x="5977" y="32107"/>
                      <a:pt x="6001" y="32097"/>
                      <a:pt x="6023" y="32076"/>
                    </a:cubicBezTo>
                    <a:cubicBezTo>
                      <a:pt x="6040" y="32094"/>
                      <a:pt x="6058" y="32112"/>
                      <a:pt x="6094" y="32112"/>
                    </a:cubicBezTo>
                    <a:cubicBezTo>
                      <a:pt x="6094" y="32148"/>
                      <a:pt x="6094" y="32183"/>
                      <a:pt x="6112" y="32219"/>
                    </a:cubicBezTo>
                    <a:cubicBezTo>
                      <a:pt x="6120" y="32244"/>
                      <a:pt x="6148" y="32257"/>
                      <a:pt x="6175" y="32257"/>
                    </a:cubicBezTo>
                    <a:cubicBezTo>
                      <a:pt x="6206" y="32257"/>
                      <a:pt x="6237" y="32240"/>
                      <a:pt x="6237" y="32201"/>
                    </a:cubicBezTo>
                    <a:lnTo>
                      <a:pt x="6237" y="32165"/>
                    </a:lnTo>
                    <a:cubicBezTo>
                      <a:pt x="6703" y="32684"/>
                      <a:pt x="7132" y="33221"/>
                      <a:pt x="7562" y="33758"/>
                    </a:cubicBezTo>
                    <a:cubicBezTo>
                      <a:pt x="8063" y="34438"/>
                      <a:pt x="8438" y="35190"/>
                      <a:pt x="8904" y="35888"/>
                    </a:cubicBezTo>
                    <a:lnTo>
                      <a:pt x="8957" y="36067"/>
                    </a:lnTo>
                    <a:cubicBezTo>
                      <a:pt x="9047" y="36389"/>
                      <a:pt x="9154" y="36711"/>
                      <a:pt x="9262" y="37033"/>
                    </a:cubicBezTo>
                    <a:cubicBezTo>
                      <a:pt x="8169" y="35359"/>
                      <a:pt x="6418" y="33685"/>
                      <a:pt x="4622" y="33685"/>
                    </a:cubicBezTo>
                    <a:cubicBezTo>
                      <a:pt x="4594" y="33685"/>
                      <a:pt x="4565" y="33686"/>
                      <a:pt x="4537" y="33687"/>
                    </a:cubicBezTo>
                    <a:cubicBezTo>
                      <a:pt x="4466" y="33687"/>
                      <a:pt x="4430" y="33776"/>
                      <a:pt x="4484" y="33830"/>
                    </a:cubicBezTo>
                    <a:cubicBezTo>
                      <a:pt x="5289" y="34689"/>
                      <a:pt x="5844" y="35888"/>
                      <a:pt x="6792" y="36621"/>
                    </a:cubicBezTo>
                    <a:cubicBezTo>
                      <a:pt x="7562" y="37212"/>
                      <a:pt x="8582" y="37570"/>
                      <a:pt x="9333" y="38178"/>
                    </a:cubicBezTo>
                    <a:cubicBezTo>
                      <a:pt x="9476" y="38357"/>
                      <a:pt x="9619" y="38554"/>
                      <a:pt x="9763" y="38733"/>
                    </a:cubicBezTo>
                    <a:cubicBezTo>
                      <a:pt x="9767" y="38738"/>
                      <a:pt x="9773" y="38740"/>
                      <a:pt x="9780" y="38740"/>
                    </a:cubicBezTo>
                    <a:cubicBezTo>
                      <a:pt x="9797" y="38740"/>
                      <a:pt x="9816" y="38723"/>
                      <a:pt x="9816" y="38697"/>
                    </a:cubicBezTo>
                    <a:cubicBezTo>
                      <a:pt x="9798" y="38661"/>
                      <a:pt x="9781" y="38626"/>
                      <a:pt x="9745" y="38590"/>
                    </a:cubicBezTo>
                    <a:lnTo>
                      <a:pt x="9745" y="38590"/>
                    </a:lnTo>
                    <a:cubicBezTo>
                      <a:pt x="9834" y="38679"/>
                      <a:pt x="9906" y="38769"/>
                      <a:pt x="9977" y="38858"/>
                    </a:cubicBezTo>
                    <a:cubicBezTo>
                      <a:pt x="10264" y="39574"/>
                      <a:pt x="10586" y="40290"/>
                      <a:pt x="10872" y="40988"/>
                    </a:cubicBezTo>
                    <a:lnTo>
                      <a:pt x="10693" y="40934"/>
                    </a:lnTo>
                    <a:cubicBezTo>
                      <a:pt x="10550" y="40701"/>
                      <a:pt x="10389" y="40487"/>
                      <a:pt x="10192" y="40290"/>
                    </a:cubicBezTo>
                    <a:cubicBezTo>
                      <a:pt x="10013" y="40057"/>
                      <a:pt x="9781" y="39896"/>
                      <a:pt x="9512" y="39789"/>
                    </a:cubicBezTo>
                    <a:cubicBezTo>
                      <a:pt x="9506" y="39787"/>
                      <a:pt x="9500" y="39786"/>
                      <a:pt x="9494" y="39786"/>
                    </a:cubicBezTo>
                    <a:cubicBezTo>
                      <a:pt x="9441" y="39786"/>
                      <a:pt x="9373" y="39848"/>
                      <a:pt x="9405" y="39896"/>
                    </a:cubicBezTo>
                    <a:cubicBezTo>
                      <a:pt x="9691" y="40540"/>
                      <a:pt x="10246" y="41006"/>
                      <a:pt x="10926" y="41185"/>
                    </a:cubicBezTo>
                    <a:cubicBezTo>
                      <a:pt x="11373" y="42294"/>
                      <a:pt x="11713" y="43439"/>
                      <a:pt x="11928" y="44603"/>
                    </a:cubicBezTo>
                    <a:cubicBezTo>
                      <a:pt x="11928" y="44799"/>
                      <a:pt x="11910" y="44996"/>
                      <a:pt x="11892" y="45193"/>
                    </a:cubicBezTo>
                    <a:cubicBezTo>
                      <a:pt x="11785" y="44692"/>
                      <a:pt x="11534" y="44209"/>
                      <a:pt x="11141" y="44030"/>
                    </a:cubicBezTo>
                    <a:cubicBezTo>
                      <a:pt x="11125" y="44022"/>
                      <a:pt x="11109" y="44019"/>
                      <a:pt x="11093" y="44019"/>
                    </a:cubicBezTo>
                    <a:cubicBezTo>
                      <a:pt x="11036" y="44019"/>
                      <a:pt x="10983" y="44067"/>
                      <a:pt x="10997" y="44137"/>
                    </a:cubicBezTo>
                    <a:cubicBezTo>
                      <a:pt x="11105" y="44764"/>
                      <a:pt x="11248" y="45623"/>
                      <a:pt x="11838" y="46016"/>
                    </a:cubicBezTo>
                    <a:cubicBezTo>
                      <a:pt x="11659" y="47985"/>
                      <a:pt x="11302" y="49953"/>
                      <a:pt x="10783" y="51868"/>
                    </a:cubicBezTo>
                    <a:cubicBezTo>
                      <a:pt x="10772" y="51920"/>
                      <a:pt x="10804" y="51948"/>
                      <a:pt x="10836" y="51948"/>
                    </a:cubicBezTo>
                    <a:cubicBezTo>
                      <a:pt x="10859" y="51948"/>
                      <a:pt x="10883" y="51934"/>
                      <a:pt x="10890" y="51904"/>
                    </a:cubicBezTo>
                    <a:cubicBezTo>
                      <a:pt x="11463" y="50490"/>
                      <a:pt x="11838" y="49023"/>
                      <a:pt x="12053" y="47519"/>
                    </a:cubicBezTo>
                    <a:cubicBezTo>
                      <a:pt x="12662" y="47018"/>
                      <a:pt x="13270" y="46070"/>
                      <a:pt x="13163" y="45283"/>
                    </a:cubicBezTo>
                    <a:cubicBezTo>
                      <a:pt x="13163" y="45245"/>
                      <a:pt x="13127" y="45207"/>
                      <a:pt x="13087" y="45207"/>
                    </a:cubicBezTo>
                    <a:cubicBezTo>
                      <a:pt x="13070" y="45207"/>
                      <a:pt x="13053" y="45213"/>
                      <a:pt x="13037" y="45229"/>
                    </a:cubicBezTo>
                    <a:cubicBezTo>
                      <a:pt x="12554" y="45551"/>
                      <a:pt x="12411" y="46088"/>
                      <a:pt x="12178" y="46571"/>
                    </a:cubicBezTo>
                    <a:cubicBezTo>
                      <a:pt x="12304" y="45265"/>
                      <a:pt x="12340" y="43958"/>
                      <a:pt x="12286" y="42670"/>
                    </a:cubicBezTo>
                    <a:cubicBezTo>
                      <a:pt x="12733" y="42151"/>
                      <a:pt x="12876" y="41417"/>
                      <a:pt x="12984" y="40773"/>
                    </a:cubicBezTo>
                    <a:cubicBezTo>
                      <a:pt x="12998" y="40729"/>
                      <a:pt x="12954" y="40674"/>
                      <a:pt x="12908" y="40674"/>
                    </a:cubicBezTo>
                    <a:cubicBezTo>
                      <a:pt x="12897" y="40674"/>
                      <a:pt x="12886" y="40677"/>
                      <a:pt x="12876" y="40684"/>
                    </a:cubicBezTo>
                    <a:cubicBezTo>
                      <a:pt x="12608" y="40988"/>
                      <a:pt x="12375" y="41328"/>
                      <a:pt x="12232" y="41704"/>
                    </a:cubicBezTo>
                    <a:cubicBezTo>
                      <a:pt x="12232" y="41596"/>
                      <a:pt x="12232" y="41507"/>
                      <a:pt x="12214" y="41417"/>
                    </a:cubicBezTo>
                    <a:cubicBezTo>
                      <a:pt x="12322" y="40182"/>
                      <a:pt x="12465" y="38983"/>
                      <a:pt x="12644" y="37785"/>
                    </a:cubicBezTo>
                    <a:cubicBezTo>
                      <a:pt x="13503" y="36818"/>
                      <a:pt x="14201" y="35727"/>
                      <a:pt x="14934" y="34671"/>
                    </a:cubicBezTo>
                    <a:cubicBezTo>
                      <a:pt x="15990" y="33150"/>
                      <a:pt x="17028" y="31664"/>
                      <a:pt x="17798" y="29964"/>
                    </a:cubicBezTo>
                    <a:cubicBezTo>
                      <a:pt x="17830" y="29916"/>
                      <a:pt x="17790" y="29854"/>
                      <a:pt x="17730" y="29854"/>
                    </a:cubicBezTo>
                    <a:cubicBezTo>
                      <a:pt x="17723" y="29854"/>
                      <a:pt x="17716" y="29855"/>
                      <a:pt x="17708" y="29857"/>
                    </a:cubicBezTo>
                    <a:cubicBezTo>
                      <a:pt x="15596" y="30448"/>
                      <a:pt x="14111" y="32201"/>
                      <a:pt x="13270" y="34223"/>
                    </a:cubicBezTo>
                    <a:cubicBezTo>
                      <a:pt x="13449" y="33329"/>
                      <a:pt x="13646" y="32452"/>
                      <a:pt x="13843" y="31557"/>
                    </a:cubicBezTo>
                    <a:lnTo>
                      <a:pt x="13843" y="31575"/>
                    </a:lnTo>
                    <a:cubicBezTo>
                      <a:pt x="13852" y="31593"/>
                      <a:pt x="13870" y="31602"/>
                      <a:pt x="13885" y="31602"/>
                    </a:cubicBezTo>
                    <a:cubicBezTo>
                      <a:pt x="13901" y="31602"/>
                      <a:pt x="13914" y="31593"/>
                      <a:pt x="13914" y="31575"/>
                    </a:cubicBezTo>
                    <a:cubicBezTo>
                      <a:pt x="13950" y="31414"/>
                      <a:pt x="13968" y="31235"/>
                      <a:pt x="13968" y="31056"/>
                    </a:cubicBezTo>
                    <a:cubicBezTo>
                      <a:pt x="14093" y="30537"/>
                      <a:pt x="14219" y="30036"/>
                      <a:pt x="14362" y="29517"/>
                    </a:cubicBezTo>
                    <a:cubicBezTo>
                      <a:pt x="14827" y="29284"/>
                      <a:pt x="15203" y="28909"/>
                      <a:pt x="15435" y="28443"/>
                    </a:cubicBezTo>
                    <a:cubicBezTo>
                      <a:pt x="15471" y="28390"/>
                      <a:pt x="15417" y="28318"/>
                      <a:pt x="15346" y="28318"/>
                    </a:cubicBezTo>
                    <a:cubicBezTo>
                      <a:pt x="15042" y="28407"/>
                      <a:pt x="14755" y="28586"/>
                      <a:pt x="14559" y="28837"/>
                    </a:cubicBezTo>
                    <a:cubicBezTo>
                      <a:pt x="14666" y="28479"/>
                      <a:pt x="14755" y="28121"/>
                      <a:pt x="14863" y="27745"/>
                    </a:cubicBezTo>
                    <a:cubicBezTo>
                      <a:pt x="15113" y="27584"/>
                      <a:pt x="15346" y="27387"/>
                      <a:pt x="15579" y="27191"/>
                    </a:cubicBezTo>
                    <a:lnTo>
                      <a:pt x="15579" y="27191"/>
                    </a:lnTo>
                    <a:cubicBezTo>
                      <a:pt x="15561" y="27226"/>
                      <a:pt x="15525" y="27244"/>
                      <a:pt x="15507" y="27298"/>
                    </a:cubicBezTo>
                    <a:cubicBezTo>
                      <a:pt x="15494" y="27324"/>
                      <a:pt x="15510" y="27341"/>
                      <a:pt x="15533" y="27341"/>
                    </a:cubicBezTo>
                    <a:cubicBezTo>
                      <a:pt x="15541" y="27341"/>
                      <a:pt x="15551" y="27339"/>
                      <a:pt x="15561" y="27334"/>
                    </a:cubicBezTo>
                    <a:cubicBezTo>
                      <a:pt x="15632" y="27280"/>
                      <a:pt x="15704" y="27226"/>
                      <a:pt x="15740" y="27155"/>
                    </a:cubicBezTo>
                    <a:cubicBezTo>
                      <a:pt x="15761" y="27156"/>
                      <a:pt x="15783" y="27156"/>
                      <a:pt x="15804" y="27156"/>
                    </a:cubicBezTo>
                    <a:cubicBezTo>
                      <a:pt x="16507" y="27156"/>
                      <a:pt x="17328" y="26607"/>
                      <a:pt x="17762" y="26260"/>
                    </a:cubicBezTo>
                    <a:cubicBezTo>
                      <a:pt x="17815" y="26224"/>
                      <a:pt x="17780" y="26135"/>
                      <a:pt x="17708" y="26135"/>
                    </a:cubicBezTo>
                    <a:cubicBezTo>
                      <a:pt x="17261" y="26171"/>
                      <a:pt x="16813" y="26260"/>
                      <a:pt x="16402" y="26421"/>
                    </a:cubicBezTo>
                    <a:cubicBezTo>
                      <a:pt x="16939" y="25992"/>
                      <a:pt x="17386" y="25473"/>
                      <a:pt x="17726" y="24900"/>
                    </a:cubicBezTo>
                    <a:cubicBezTo>
                      <a:pt x="17744" y="24846"/>
                      <a:pt x="17708" y="24793"/>
                      <a:pt x="17672" y="24793"/>
                    </a:cubicBezTo>
                    <a:cubicBezTo>
                      <a:pt x="17100" y="24793"/>
                      <a:pt x="16563" y="25043"/>
                      <a:pt x="16187" y="25473"/>
                    </a:cubicBezTo>
                    <a:cubicBezTo>
                      <a:pt x="16384" y="24918"/>
                      <a:pt x="16348" y="24292"/>
                      <a:pt x="16080" y="23755"/>
                    </a:cubicBezTo>
                    <a:cubicBezTo>
                      <a:pt x="16071" y="23737"/>
                      <a:pt x="16048" y="23728"/>
                      <a:pt x="16024" y="23728"/>
                    </a:cubicBezTo>
                    <a:cubicBezTo>
                      <a:pt x="15999" y="23728"/>
                      <a:pt x="15972" y="23737"/>
                      <a:pt x="15954" y="23755"/>
                    </a:cubicBezTo>
                    <a:cubicBezTo>
                      <a:pt x="15579" y="24095"/>
                      <a:pt x="15310" y="24542"/>
                      <a:pt x="15149" y="25043"/>
                    </a:cubicBezTo>
                    <a:cubicBezTo>
                      <a:pt x="15095" y="24775"/>
                      <a:pt x="14970" y="24524"/>
                      <a:pt x="14809" y="24310"/>
                    </a:cubicBezTo>
                    <a:cubicBezTo>
                      <a:pt x="14714" y="24188"/>
                      <a:pt x="14314" y="23811"/>
                      <a:pt x="14046" y="23811"/>
                    </a:cubicBezTo>
                    <a:cubicBezTo>
                      <a:pt x="13959" y="23811"/>
                      <a:pt x="13887" y="23851"/>
                      <a:pt x="13843" y="23952"/>
                    </a:cubicBezTo>
                    <a:cubicBezTo>
                      <a:pt x="13592" y="24471"/>
                      <a:pt x="13789" y="25097"/>
                      <a:pt x="13986" y="25598"/>
                    </a:cubicBezTo>
                    <a:cubicBezTo>
                      <a:pt x="13759" y="25413"/>
                      <a:pt x="13486" y="25308"/>
                      <a:pt x="13205" y="25308"/>
                    </a:cubicBezTo>
                    <a:cubicBezTo>
                      <a:pt x="13131" y="25308"/>
                      <a:pt x="13058" y="25315"/>
                      <a:pt x="12984" y="25330"/>
                    </a:cubicBezTo>
                    <a:cubicBezTo>
                      <a:pt x="12948" y="25347"/>
                      <a:pt x="12912" y="25365"/>
                      <a:pt x="12912" y="25419"/>
                    </a:cubicBezTo>
                    <a:cubicBezTo>
                      <a:pt x="12912" y="26242"/>
                      <a:pt x="13717" y="27119"/>
                      <a:pt x="14576" y="27155"/>
                    </a:cubicBezTo>
                    <a:cubicBezTo>
                      <a:pt x="14612" y="27316"/>
                      <a:pt x="14666" y="27459"/>
                      <a:pt x="14737" y="27620"/>
                    </a:cubicBezTo>
                    <a:cubicBezTo>
                      <a:pt x="14737" y="27620"/>
                      <a:pt x="14755" y="27638"/>
                      <a:pt x="14755" y="27638"/>
                    </a:cubicBezTo>
                    <a:cubicBezTo>
                      <a:pt x="14755" y="27638"/>
                      <a:pt x="14755" y="27656"/>
                      <a:pt x="14755" y="27656"/>
                    </a:cubicBezTo>
                    <a:cubicBezTo>
                      <a:pt x="14755" y="27674"/>
                      <a:pt x="14755" y="27692"/>
                      <a:pt x="14755" y="27710"/>
                    </a:cubicBezTo>
                    <a:cubicBezTo>
                      <a:pt x="14594" y="28193"/>
                      <a:pt x="14451" y="28694"/>
                      <a:pt x="14290" y="29195"/>
                    </a:cubicBezTo>
                    <a:cubicBezTo>
                      <a:pt x="14290" y="29195"/>
                      <a:pt x="14290" y="29213"/>
                      <a:pt x="14290" y="29213"/>
                    </a:cubicBezTo>
                    <a:lnTo>
                      <a:pt x="14236" y="29410"/>
                    </a:lnTo>
                    <a:cubicBezTo>
                      <a:pt x="14165" y="29463"/>
                      <a:pt x="14111" y="29499"/>
                      <a:pt x="14040" y="29553"/>
                    </a:cubicBezTo>
                    <a:cubicBezTo>
                      <a:pt x="13968" y="29606"/>
                      <a:pt x="14040" y="29642"/>
                      <a:pt x="14093" y="29642"/>
                    </a:cubicBezTo>
                    <a:cubicBezTo>
                      <a:pt x="14129" y="29624"/>
                      <a:pt x="14147" y="29624"/>
                      <a:pt x="14183" y="29606"/>
                    </a:cubicBezTo>
                    <a:lnTo>
                      <a:pt x="14183" y="29606"/>
                    </a:lnTo>
                    <a:cubicBezTo>
                      <a:pt x="14093" y="29893"/>
                      <a:pt x="14004" y="30197"/>
                      <a:pt x="13914" y="30483"/>
                    </a:cubicBezTo>
                    <a:cubicBezTo>
                      <a:pt x="13861" y="30179"/>
                      <a:pt x="13717" y="29911"/>
                      <a:pt x="13521" y="29678"/>
                    </a:cubicBezTo>
                    <a:cubicBezTo>
                      <a:pt x="13505" y="29662"/>
                      <a:pt x="13485" y="29653"/>
                      <a:pt x="13466" y="29653"/>
                    </a:cubicBezTo>
                    <a:cubicBezTo>
                      <a:pt x="13444" y="29653"/>
                      <a:pt x="13423" y="29666"/>
                      <a:pt x="13413" y="29696"/>
                    </a:cubicBezTo>
                    <a:cubicBezTo>
                      <a:pt x="13324" y="30143"/>
                      <a:pt x="13503" y="30716"/>
                      <a:pt x="13735" y="31145"/>
                    </a:cubicBezTo>
                    <a:cubicBezTo>
                      <a:pt x="13574" y="31700"/>
                      <a:pt x="13431" y="32255"/>
                      <a:pt x="13288" y="32810"/>
                    </a:cubicBezTo>
                    <a:cubicBezTo>
                      <a:pt x="13270" y="32398"/>
                      <a:pt x="13163" y="32004"/>
                      <a:pt x="12930" y="31664"/>
                    </a:cubicBezTo>
                    <a:cubicBezTo>
                      <a:pt x="12921" y="31646"/>
                      <a:pt x="12899" y="31638"/>
                      <a:pt x="12876" y="31638"/>
                    </a:cubicBezTo>
                    <a:cubicBezTo>
                      <a:pt x="12854" y="31638"/>
                      <a:pt x="12832" y="31646"/>
                      <a:pt x="12823" y="31664"/>
                    </a:cubicBezTo>
                    <a:cubicBezTo>
                      <a:pt x="12590" y="32148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7"/>
                      <a:pt x="12536" y="36138"/>
                      <a:pt x="12322" y="37570"/>
                    </a:cubicBezTo>
                    <a:cubicBezTo>
                      <a:pt x="12214" y="37838"/>
                      <a:pt x="12089" y="38107"/>
                      <a:pt x="11946" y="38357"/>
                    </a:cubicBezTo>
                    <a:cubicBezTo>
                      <a:pt x="11921" y="38395"/>
                      <a:pt x="11958" y="38433"/>
                      <a:pt x="11995" y="38433"/>
                    </a:cubicBezTo>
                    <a:cubicBezTo>
                      <a:pt x="12010" y="38433"/>
                      <a:pt x="12025" y="38427"/>
                      <a:pt x="12035" y="38411"/>
                    </a:cubicBezTo>
                    <a:cubicBezTo>
                      <a:pt x="12071" y="38357"/>
                      <a:pt x="12089" y="38303"/>
                      <a:pt x="12125" y="38250"/>
                    </a:cubicBezTo>
                    <a:cubicBezTo>
                      <a:pt x="12134" y="38268"/>
                      <a:pt x="12147" y="38277"/>
                      <a:pt x="12161" y="38277"/>
                    </a:cubicBezTo>
                    <a:cubicBezTo>
                      <a:pt x="12174" y="38277"/>
                      <a:pt x="12187" y="38268"/>
                      <a:pt x="12196" y="38250"/>
                    </a:cubicBezTo>
                    <a:lnTo>
                      <a:pt x="12232" y="38214"/>
                    </a:lnTo>
                    <a:lnTo>
                      <a:pt x="12232" y="38214"/>
                    </a:lnTo>
                    <a:cubicBezTo>
                      <a:pt x="12161" y="38715"/>
                      <a:pt x="12107" y="39234"/>
                      <a:pt x="12071" y="39735"/>
                    </a:cubicBezTo>
                    <a:cubicBezTo>
                      <a:pt x="11874" y="37928"/>
                      <a:pt x="11606" y="36120"/>
                      <a:pt x="11302" y="34331"/>
                    </a:cubicBezTo>
                    <a:cubicBezTo>
                      <a:pt x="11319" y="34313"/>
                      <a:pt x="11319" y="34313"/>
                      <a:pt x="11319" y="34313"/>
                    </a:cubicBezTo>
                    <a:cubicBezTo>
                      <a:pt x="11695" y="33776"/>
                      <a:pt x="11964" y="32971"/>
                      <a:pt x="11731" y="32362"/>
                    </a:cubicBezTo>
                    <a:cubicBezTo>
                      <a:pt x="11708" y="32327"/>
                      <a:pt x="11669" y="32300"/>
                      <a:pt x="11635" y="32300"/>
                    </a:cubicBezTo>
                    <a:cubicBezTo>
                      <a:pt x="11617" y="32300"/>
                      <a:pt x="11600" y="32308"/>
                      <a:pt x="11588" y="32327"/>
                    </a:cubicBezTo>
                    <a:cubicBezTo>
                      <a:pt x="11373" y="32595"/>
                      <a:pt x="11212" y="32917"/>
                      <a:pt x="11141" y="33275"/>
                    </a:cubicBezTo>
                    <a:cubicBezTo>
                      <a:pt x="10926" y="31969"/>
                      <a:pt x="10729" y="30698"/>
                      <a:pt x="10550" y="29445"/>
                    </a:cubicBezTo>
                    <a:lnTo>
                      <a:pt x="10282" y="27387"/>
                    </a:lnTo>
                    <a:cubicBezTo>
                      <a:pt x="10604" y="26976"/>
                      <a:pt x="10783" y="26439"/>
                      <a:pt x="10765" y="25920"/>
                    </a:cubicBezTo>
                    <a:cubicBezTo>
                      <a:pt x="10765" y="25869"/>
                      <a:pt x="10719" y="25827"/>
                      <a:pt x="10673" y="25827"/>
                    </a:cubicBezTo>
                    <a:cubicBezTo>
                      <a:pt x="10655" y="25827"/>
                      <a:pt x="10637" y="25833"/>
                      <a:pt x="10622" y="25848"/>
                    </a:cubicBezTo>
                    <a:cubicBezTo>
                      <a:pt x="10425" y="26081"/>
                      <a:pt x="10264" y="26350"/>
                      <a:pt x="10174" y="26636"/>
                    </a:cubicBezTo>
                    <a:cubicBezTo>
                      <a:pt x="10049" y="25759"/>
                      <a:pt x="9942" y="24900"/>
                      <a:pt x="9834" y="24023"/>
                    </a:cubicBezTo>
                    <a:cubicBezTo>
                      <a:pt x="10156" y="23433"/>
                      <a:pt x="10514" y="22860"/>
                      <a:pt x="10908" y="22305"/>
                    </a:cubicBezTo>
                    <a:cubicBezTo>
                      <a:pt x="10917" y="22314"/>
                      <a:pt x="10926" y="22319"/>
                      <a:pt x="10935" y="22319"/>
                    </a:cubicBezTo>
                    <a:cubicBezTo>
                      <a:pt x="10944" y="22319"/>
                      <a:pt x="10953" y="22314"/>
                      <a:pt x="10962" y="22305"/>
                    </a:cubicBezTo>
                    <a:cubicBezTo>
                      <a:pt x="11147" y="22206"/>
                      <a:pt x="11355" y="22151"/>
                      <a:pt x="11567" y="22151"/>
                    </a:cubicBezTo>
                    <a:cubicBezTo>
                      <a:pt x="11621" y="22151"/>
                      <a:pt x="11676" y="22155"/>
                      <a:pt x="11731" y="22162"/>
                    </a:cubicBezTo>
                    <a:cubicBezTo>
                      <a:pt x="11642" y="22269"/>
                      <a:pt x="11534" y="22359"/>
                      <a:pt x="11427" y="22431"/>
                    </a:cubicBezTo>
                    <a:cubicBezTo>
                      <a:pt x="11230" y="22520"/>
                      <a:pt x="11051" y="22556"/>
                      <a:pt x="10854" y="22556"/>
                    </a:cubicBezTo>
                    <a:cubicBezTo>
                      <a:pt x="10801" y="22556"/>
                      <a:pt x="10765" y="22627"/>
                      <a:pt x="10818" y="22663"/>
                    </a:cubicBezTo>
                    <a:cubicBezTo>
                      <a:pt x="10895" y="22700"/>
                      <a:pt x="10974" y="22716"/>
                      <a:pt x="11053" y="22716"/>
                    </a:cubicBezTo>
                    <a:cubicBezTo>
                      <a:pt x="11401" y="22716"/>
                      <a:pt x="11753" y="22406"/>
                      <a:pt x="11928" y="22144"/>
                    </a:cubicBezTo>
                    <a:cubicBezTo>
                      <a:pt x="11964" y="22108"/>
                      <a:pt x="11928" y="22055"/>
                      <a:pt x="11892" y="22037"/>
                    </a:cubicBezTo>
                    <a:cubicBezTo>
                      <a:pt x="11794" y="22012"/>
                      <a:pt x="11696" y="22000"/>
                      <a:pt x="11598" y="22000"/>
                    </a:cubicBezTo>
                    <a:cubicBezTo>
                      <a:pt x="11411" y="22000"/>
                      <a:pt x="11227" y="22044"/>
                      <a:pt x="11051" y="22126"/>
                    </a:cubicBezTo>
                    <a:cubicBezTo>
                      <a:pt x="11355" y="21733"/>
                      <a:pt x="11695" y="21339"/>
                      <a:pt x="12035" y="20981"/>
                    </a:cubicBezTo>
                    <a:cubicBezTo>
                      <a:pt x="12250" y="20766"/>
                      <a:pt x="12465" y="20569"/>
                      <a:pt x="12680" y="20355"/>
                    </a:cubicBezTo>
                    <a:cubicBezTo>
                      <a:pt x="13145" y="20122"/>
                      <a:pt x="13610" y="19925"/>
                      <a:pt x="14111" y="19746"/>
                    </a:cubicBezTo>
                    <a:cubicBezTo>
                      <a:pt x="15221" y="19299"/>
                      <a:pt x="16384" y="19013"/>
                      <a:pt x="17565" y="18887"/>
                    </a:cubicBezTo>
                    <a:cubicBezTo>
                      <a:pt x="17619" y="18887"/>
                      <a:pt x="17619" y="18798"/>
                      <a:pt x="17565" y="18798"/>
                    </a:cubicBezTo>
                    <a:cubicBezTo>
                      <a:pt x="17518" y="18797"/>
                      <a:pt x="17472" y="18796"/>
                      <a:pt x="17426" y="18796"/>
                    </a:cubicBezTo>
                    <a:cubicBezTo>
                      <a:pt x="16158" y="18796"/>
                      <a:pt x="15017" y="19262"/>
                      <a:pt x="13843" y="19728"/>
                    </a:cubicBezTo>
                    <a:cubicBezTo>
                      <a:pt x="13637" y="19806"/>
                      <a:pt x="13421" y="19883"/>
                      <a:pt x="13203" y="19974"/>
                    </a:cubicBezTo>
                    <a:lnTo>
                      <a:pt x="13203" y="19974"/>
                    </a:lnTo>
                    <a:cubicBezTo>
                      <a:pt x="13786" y="19682"/>
                      <a:pt x="14312" y="19310"/>
                      <a:pt x="14881" y="18995"/>
                    </a:cubicBezTo>
                    <a:cubicBezTo>
                      <a:pt x="15650" y="18565"/>
                      <a:pt x="16527" y="18511"/>
                      <a:pt x="17386" y="18511"/>
                    </a:cubicBezTo>
                    <a:cubicBezTo>
                      <a:pt x="17488" y="18511"/>
                      <a:pt x="17675" y="18507"/>
                      <a:pt x="17893" y="18507"/>
                    </a:cubicBezTo>
                    <a:cubicBezTo>
                      <a:pt x="18632" y="18507"/>
                      <a:pt x="19717" y="18560"/>
                      <a:pt x="18943" y="19030"/>
                    </a:cubicBezTo>
                    <a:cubicBezTo>
                      <a:pt x="17654" y="19818"/>
                      <a:pt x="16545" y="20050"/>
                      <a:pt x="15060" y="20068"/>
                    </a:cubicBezTo>
                    <a:cubicBezTo>
                      <a:pt x="14093" y="20104"/>
                      <a:pt x="13198" y="20229"/>
                      <a:pt x="12357" y="20730"/>
                    </a:cubicBezTo>
                    <a:cubicBezTo>
                      <a:pt x="12326" y="20746"/>
                      <a:pt x="12336" y="20805"/>
                      <a:pt x="12377" y="20805"/>
                    </a:cubicBezTo>
                    <a:cubicBezTo>
                      <a:pt x="12382" y="20805"/>
                      <a:pt x="12387" y="20804"/>
                      <a:pt x="12393" y="20802"/>
                    </a:cubicBezTo>
                    <a:cubicBezTo>
                      <a:pt x="13807" y="20247"/>
                      <a:pt x="15185" y="20283"/>
                      <a:pt x="16688" y="20158"/>
                    </a:cubicBezTo>
                    <a:cubicBezTo>
                      <a:pt x="17815" y="20068"/>
                      <a:pt x="18782" y="19281"/>
                      <a:pt x="19730" y="18762"/>
                    </a:cubicBezTo>
                    <a:cubicBezTo>
                      <a:pt x="19802" y="18726"/>
                      <a:pt x="19784" y="18637"/>
                      <a:pt x="19712" y="18601"/>
                    </a:cubicBezTo>
                    <a:cubicBezTo>
                      <a:pt x="18882" y="18470"/>
                      <a:pt x="18075" y="18356"/>
                      <a:pt x="17256" y="18356"/>
                    </a:cubicBezTo>
                    <a:cubicBezTo>
                      <a:pt x="16839" y="18356"/>
                      <a:pt x="16418" y="18385"/>
                      <a:pt x="15990" y="18458"/>
                    </a:cubicBezTo>
                    <a:cubicBezTo>
                      <a:pt x="15006" y="18619"/>
                      <a:pt x="14201" y="19245"/>
                      <a:pt x="13342" y="19764"/>
                    </a:cubicBezTo>
                    <a:cubicBezTo>
                      <a:pt x="13878" y="19281"/>
                      <a:pt x="14433" y="18798"/>
                      <a:pt x="14952" y="18297"/>
                    </a:cubicBezTo>
                    <a:cubicBezTo>
                      <a:pt x="15489" y="17814"/>
                      <a:pt x="15990" y="17348"/>
                      <a:pt x="16527" y="16919"/>
                    </a:cubicBezTo>
                    <a:cubicBezTo>
                      <a:pt x="16760" y="17026"/>
                      <a:pt x="16992" y="17062"/>
                      <a:pt x="17243" y="17062"/>
                    </a:cubicBezTo>
                    <a:cubicBezTo>
                      <a:pt x="17386" y="17044"/>
                      <a:pt x="17619" y="16919"/>
                      <a:pt x="17583" y="16740"/>
                    </a:cubicBezTo>
                    <a:cubicBezTo>
                      <a:pt x="17565" y="16579"/>
                      <a:pt x="17368" y="16543"/>
                      <a:pt x="17243" y="16507"/>
                    </a:cubicBezTo>
                    <a:lnTo>
                      <a:pt x="17135" y="16471"/>
                    </a:lnTo>
                    <a:cubicBezTo>
                      <a:pt x="17458" y="16257"/>
                      <a:pt x="17798" y="16024"/>
                      <a:pt x="18138" y="15845"/>
                    </a:cubicBezTo>
                    <a:cubicBezTo>
                      <a:pt x="18155" y="15863"/>
                      <a:pt x="18173" y="15881"/>
                      <a:pt x="18209" y="15881"/>
                    </a:cubicBezTo>
                    <a:lnTo>
                      <a:pt x="18281" y="15881"/>
                    </a:lnTo>
                    <a:cubicBezTo>
                      <a:pt x="18370" y="15935"/>
                      <a:pt x="18460" y="15988"/>
                      <a:pt x="18567" y="16024"/>
                    </a:cubicBezTo>
                    <a:cubicBezTo>
                      <a:pt x="18603" y="16024"/>
                      <a:pt x="18621" y="16024"/>
                      <a:pt x="18639" y="16006"/>
                    </a:cubicBezTo>
                    <a:lnTo>
                      <a:pt x="18728" y="16006"/>
                    </a:lnTo>
                    <a:cubicBezTo>
                      <a:pt x="19247" y="16937"/>
                      <a:pt x="20070" y="17814"/>
                      <a:pt x="21216" y="17831"/>
                    </a:cubicBezTo>
                    <a:cubicBezTo>
                      <a:pt x="21269" y="17831"/>
                      <a:pt x="21305" y="17760"/>
                      <a:pt x="21287" y="17706"/>
                    </a:cubicBezTo>
                    <a:cubicBezTo>
                      <a:pt x="21126" y="17277"/>
                      <a:pt x="20858" y="16901"/>
                      <a:pt x="20518" y="16597"/>
                    </a:cubicBezTo>
                    <a:lnTo>
                      <a:pt x="20518" y="16597"/>
                    </a:lnTo>
                    <a:cubicBezTo>
                      <a:pt x="20548" y="16598"/>
                      <a:pt x="20578" y="16598"/>
                      <a:pt x="20608" y="16598"/>
                    </a:cubicBezTo>
                    <a:cubicBezTo>
                      <a:pt x="21061" y="16598"/>
                      <a:pt x="21510" y="16473"/>
                      <a:pt x="21896" y="16221"/>
                    </a:cubicBezTo>
                    <a:cubicBezTo>
                      <a:pt x="21913" y="16203"/>
                      <a:pt x="21913" y="16167"/>
                      <a:pt x="21896" y="16149"/>
                    </a:cubicBezTo>
                    <a:cubicBezTo>
                      <a:pt x="21658" y="15624"/>
                      <a:pt x="21020" y="15468"/>
                      <a:pt x="20361" y="15468"/>
                    </a:cubicBezTo>
                    <a:cubicBezTo>
                      <a:pt x="20324" y="15468"/>
                      <a:pt x="20286" y="15468"/>
                      <a:pt x="20249" y="15469"/>
                    </a:cubicBezTo>
                    <a:lnTo>
                      <a:pt x="20518" y="15362"/>
                    </a:lnTo>
                    <a:cubicBezTo>
                      <a:pt x="20876" y="15219"/>
                      <a:pt x="21609" y="14950"/>
                      <a:pt x="21627" y="14467"/>
                    </a:cubicBezTo>
                    <a:cubicBezTo>
                      <a:pt x="21647" y="14152"/>
                      <a:pt x="21368" y="14064"/>
                      <a:pt x="21066" y="14064"/>
                    </a:cubicBezTo>
                    <a:cubicBezTo>
                      <a:pt x="20819" y="14064"/>
                      <a:pt x="20557" y="14123"/>
                      <a:pt x="20428" y="14163"/>
                    </a:cubicBezTo>
                    <a:cubicBezTo>
                      <a:pt x="20303" y="14217"/>
                      <a:pt x="20160" y="14270"/>
                      <a:pt x="20034" y="14342"/>
                    </a:cubicBezTo>
                    <a:cubicBezTo>
                      <a:pt x="20374" y="13948"/>
                      <a:pt x="20607" y="13483"/>
                      <a:pt x="20714" y="12982"/>
                    </a:cubicBezTo>
                    <a:cubicBezTo>
                      <a:pt x="20732" y="12946"/>
                      <a:pt x="20697" y="12892"/>
                      <a:pt x="20661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408" y="13179"/>
                      <a:pt x="19175" y="12517"/>
                      <a:pt x="18692" y="11872"/>
                    </a:cubicBezTo>
                    <a:cubicBezTo>
                      <a:pt x="18673" y="11853"/>
                      <a:pt x="18642" y="11839"/>
                      <a:pt x="18616" y="11839"/>
                    </a:cubicBezTo>
                    <a:cubicBezTo>
                      <a:pt x="18594" y="11839"/>
                      <a:pt x="18575" y="11848"/>
                      <a:pt x="18567" y="11872"/>
                    </a:cubicBezTo>
                    <a:cubicBezTo>
                      <a:pt x="18352" y="12356"/>
                      <a:pt x="18227" y="12857"/>
                      <a:pt x="18191" y="13376"/>
                    </a:cubicBezTo>
                    <a:cubicBezTo>
                      <a:pt x="18138" y="13250"/>
                      <a:pt x="18048" y="13125"/>
                      <a:pt x="17994" y="13000"/>
                    </a:cubicBezTo>
                    <a:cubicBezTo>
                      <a:pt x="17976" y="12982"/>
                      <a:pt x="17941" y="12964"/>
                      <a:pt x="17923" y="12964"/>
                    </a:cubicBezTo>
                    <a:cubicBezTo>
                      <a:pt x="17905" y="12946"/>
                      <a:pt x="17887" y="12946"/>
                      <a:pt x="17869" y="12946"/>
                    </a:cubicBezTo>
                    <a:lnTo>
                      <a:pt x="17833" y="12946"/>
                    </a:lnTo>
                    <a:cubicBezTo>
                      <a:pt x="17798" y="12946"/>
                      <a:pt x="17762" y="12964"/>
                      <a:pt x="17762" y="13000"/>
                    </a:cubicBezTo>
                    <a:cubicBezTo>
                      <a:pt x="17493" y="13823"/>
                      <a:pt x="17404" y="14986"/>
                      <a:pt x="18102" y="15612"/>
                    </a:cubicBezTo>
                    <a:cubicBezTo>
                      <a:pt x="18102" y="15630"/>
                      <a:pt x="18102" y="15666"/>
                      <a:pt x="18102" y="15702"/>
                    </a:cubicBezTo>
                    <a:cubicBezTo>
                      <a:pt x="17654" y="15917"/>
                      <a:pt x="17225" y="16167"/>
                      <a:pt x="16813" y="16436"/>
                    </a:cubicBezTo>
                    <a:cubicBezTo>
                      <a:pt x="16760" y="16454"/>
                      <a:pt x="16724" y="16454"/>
                      <a:pt x="16688" y="16489"/>
                    </a:cubicBezTo>
                    <a:cubicBezTo>
                      <a:pt x="16670" y="16489"/>
                      <a:pt x="16670" y="16525"/>
                      <a:pt x="16670" y="16543"/>
                    </a:cubicBezTo>
                    <a:cubicBezTo>
                      <a:pt x="16330" y="16776"/>
                      <a:pt x="15990" y="17026"/>
                      <a:pt x="15668" y="17295"/>
                    </a:cubicBezTo>
                    <a:cubicBezTo>
                      <a:pt x="15865" y="16972"/>
                      <a:pt x="15972" y="16561"/>
                      <a:pt x="15793" y="16239"/>
                    </a:cubicBezTo>
                    <a:cubicBezTo>
                      <a:pt x="15783" y="16218"/>
                      <a:pt x="15760" y="16209"/>
                      <a:pt x="15739" y="16209"/>
                    </a:cubicBezTo>
                    <a:cubicBezTo>
                      <a:pt x="15725" y="16209"/>
                      <a:pt x="15711" y="16213"/>
                      <a:pt x="15704" y="16221"/>
                    </a:cubicBezTo>
                    <a:cubicBezTo>
                      <a:pt x="15400" y="16543"/>
                      <a:pt x="15274" y="16990"/>
                      <a:pt x="15382" y="17420"/>
                    </a:cubicBezTo>
                    <a:cubicBezTo>
                      <a:pt x="15346" y="17456"/>
                      <a:pt x="15328" y="17509"/>
                      <a:pt x="15310" y="17563"/>
                    </a:cubicBezTo>
                    <a:cubicBezTo>
                      <a:pt x="15292" y="17581"/>
                      <a:pt x="15292" y="17599"/>
                      <a:pt x="15310" y="17599"/>
                    </a:cubicBezTo>
                    <a:cubicBezTo>
                      <a:pt x="14362" y="18422"/>
                      <a:pt x="13467" y="19317"/>
                      <a:pt x="12608" y="20140"/>
                    </a:cubicBezTo>
                    <a:lnTo>
                      <a:pt x="12554" y="20176"/>
                    </a:lnTo>
                    <a:cubicBezTo>
                      <a:pt x="12536" y="20176"/>
                      <a:pt x="12518" y="20194"/>
                      <a:pt x="12536" y="20212"/>
                    </a:cubicBezTo>
                    <a:lnTo>
                      <a:pt x="12214" y="20516"/>
                    </a:lnTo>
                    <a:cubicBezTo>
                      <a:pt x="12071" y="20623"/>
                      <a:pt x="11964" y="20748"/>
                      <a:pt x="11856" y="20874"/>
                    </a:cubicBezTo>
                    <a:cubicBezTo>
                      <a:pt x="11767" y="20963"/>
                      <a:pt x="11677" y="21053"/>
                      <a:pt x="11606" y="21124"/>
                    </a:cubicBezTo>
                    <a:cubicBezTo>
                      <a:pt x="12017" y="20319"/>
                      <a:pt x="12340" y="19460"/>
                      <a:pt x="12554" y="18583"/>
                    </a:cubicBezTo>
                    <a:cubicBezTo>
                      <a:pt x="12680" y="18118"/>
                      <a:pt x="12805" y="17617"/>
                      <a:pt x="12948" y="17116"/>
                    </a:cubicBezTo>
                    <a:cubicBezTo>
                      <a:pt x="13145" y="17026"/>
                      <a:pt x="13306" y="16901"/>
                      <a:pt x="13449" y="16722"/>
                    </a:cubicBezTo>
                    <a:cubicBezTo>
                      <a:pt x="13592" y="16561"/>
                      <a:pt x="13664" y="16364"/>
                      <a:pt x="13664" y="16149"/>
                    </a:cubicBezTo>
                    <a:cubicBezTo>
                      <a:pt x="13664" y="16097"/>
                      <a:pt x="13635" y="16064"/>
                      <a:pt x="13599" y="16064"/>
                    </a:cubicBezTo>
                    <a:cubicBezTo>
                      <a:pt x="13585" y="16064"/>
                      <a:pt x="13571" y="16068"/>
                      <a:pt x="13556" y="16078"/>
                    </a:cubicBezTo>
                    <a:cubicBezTo>
                      <a:pt x="13360" y="16203"/>
                      <a:pt x="13198" y="16364"/>
                      <a:pt x="13091" y="16543"/>
                    </a:cubicBezTo>
                    <a:cubicBezTo>
                      <a:pt x="13252" y="15863"/>
                      <a:pt x="13360" y="15183"/>
                      <a:pt x="13413" y="14485"/>
                    </a:cubicBezTo>
                    <a:cubicBezTo>
                      <a:pt x="13433" y="14492"/>
                      <a:pt x="13453" y="14496"/>
                      <a:pt x="13471" y="14496"/>
                    </a:cubicBezTo>
                    <a:cubicBezTo>
                      <a:pt x="13504" y="14496"/>
                      <a:pt x="13534" y="14483"/>
                      <a:pt x="13556" y="14449"/>
                    </a:cubicBezTo>
                    <a:lnTo>
                      <a:pt x="13664" y="14288"/>
                    </a:lnTo>
                    <a:cubicBezTo>
                      <a:pt x="13700" y="14235"/>
                      <a:pt x="13735" y="14163"/>
                      <a:pt x="13771" y="14109"/>
                    </a:cubicBezTo>
                    <a:cubicBezTo>
                      <a:pt x="14720" y="13841"/>
                      <a:pt x="15704" y="12767"/>
                      <a:pt x="15328" y="11765"/>
                    </a:cubicBezTo>
                    <a:cubicBezTo>
                      <a:pt x="15322" y="11746"/>
                      <a:pt x="15307" y="11738"/>
                      <a:pt x="15291" y="11738"/>
                    </a:cubicBezTo>
                    <a:cubicBezTo>
                      <a:pt x="15261" y="11738"/>
                      <a:pt x="15227" y="11766"/>
                      <a:pt x="15239" y="11801"/>
                    </a:cubicBezTo>
                    <a:cubicBezTo>
                      <a:pt x="15561" y="12713"/>
                      <a:pt x="14684" y="13465"/>
                      <a:pt x="13896" y="13877"/>
                    </a:cubicBezTo>
                    <a:cubicBezTo>
                      <a:pt x="13950" y="13769"/>
                      <a:pt x="14004" y="13662"/>
                      <a:pt x="14040" y="13572"/>
                    </a:cubicBezTo>
                    <a:cubicBezTo>
                      <a:pt x="14075" y="13537"/>
                      <a:pt x="14093" y="13501"/>
                      <a:pt x="14093" y="13465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809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60" y="11139"/>
                    </a:cubicBezTo>
                    <a:cubicBezTo>
                      <a:pt x="14791" y="11210"/>
                      <a:pt x="14559" y="11389"/>
                      <a:pt x="14433" y="11622"/>
                    </a:cubicBezTo>
                    <a:cubicBezTo>
                      <a:pt x="14451" y="11336"/>
                      <a:pt x="14451" y="11031"/>
                      <a:pt x="14433" y="10727"/>
                    </a:cubicBezTo>
                    <a:cubicBezTo>
                      <a:pt x="14433" y="10698"/>
                      <a:pt x="14409" y="10669"/>
                      <a:pt x="14371" y="10669"/>
                    </a:cubicBezTo>
                    <a:cubicBezTo>
                      <a:pt x="14363" y="10669"/>
                      <a:pt x="14354" y="10670"/>
                      <a:pt x="14344" y="10673"/>
                    </a:cubicBezTo>
                    <a:cubicBezTo>
                      <a:pt x="13932" y="10834"/>
                      <a:pt x="13610" y="11192"/>
                      <a:pt x="13503" y="11622"/>
                    </a:cubicBezTo>
                    <a:cubicBezTo>
                      <a:pt x="13405" y="11454"/>
                      <a:pt x="13076" y="10978"/>
                      <a:pt x="12852" y="10978"/>
                    </a:cubicBezTo>
                    <a:cubicBezTo>
                      <a:pt x="12790" y="10978"/>
                      <a:pt x="12736" y="11014"/>
                      <a:pt x="12697" y="11103"/>
                    </a:cubicBezTo>
                    <a:cubicBezTo>
                      <a:pt x="12662" y="11031"/>
                      <a:pt x="12662" y="10960"/>
                      <a:pt x="12644" y="10888"/>
                    </a:cubicBezTo>
                    <a:cubicBezTo>
                      <a:pt x="12644" y="10840"/>
                      <a:pt x="12612" y="10817"/>
                      <a:pt x="12575" y="10817"/>
                    </a:cubicBezTo>
                    <a:cubicBezTo>
                      <a:pt x="12556" y="10817"/>
                      <a:pt x="12536" y="10823"/>
                      <a:pt x="12518" y="10834"/>
                    </a:cubicBezTo>
                    <a:cubicBezTo>
                      <a:pt x="11910" y="11353"/>
                      <a:pt x="11964" y="13053"/>
                      <a:pt x="12697" y="13555"/>
                    </a:cubicBezTo>
                    <a:cubicBezTo>
                      <a:pt x="12375" y="13465"/>
                      <a:pt x="12071" y="13304"/>
                      <a:pt x="11838" y="13071"/>
                    </a:cubicBezTo>
                    <a:cubicBezTo>
                      <a:pt x="11677" y="12910"/>
                      <a:pt x="11570" y="12696"/>
                      <a:pt x="11552" y="12463"/>
                    </a:cubicBezTo>
                    <a:cubicBezTo>
                      <a:pt x="11516" y="12195"/>
                      <a:pt x="11695" y="11980"/>
                      <a:pt x="11803" y="11747"/>
                    </a:cubicBezTo>
                    <a:cubicBezTo>
                      <a:pt x="11817" y="11718"/>
                      <a:pt x="11796" y="11689"/>
                      <a:pt x="11768" y="11689"/>
                    </a:cubicBezTo>
                    <a:cubicBezTo>
                      <a:pt x="11762" y="11689"/>
                      <a:pt x="11756" y="11690"/>
                      <a:pt x="11749" y="11693"/>
                    </a:cubicBezTo>
                    <a:cubicBezTo>
                      <a:pt x="11337" y="11980"/>
                      <a:pt x="11337" y="12517"/>
                      <a:pt x="11552" y="12928"/>
                    </a:cubicBezTo>
                    <a:cubicBezTo>
                      <a:pt x="11821" y="13376"/>
                      <a:pt x="12304" y="13644"/>
                      <a:pt x="12823" y="13662"/>
                    </a:cubicBezTo>
                    <a:cubicBezTo>
                      <a:pt x="12841" y="13662"/>
                      <a:pt x="12858" y="13662"/>
                      <a:pt x="12858" y="13644"/>
                    </a:cubicBezTo>
                    <a:cubicBezTo>
                      <a:pt x="12894" y="13662"/>
                      <a:pt x="12948" y="13680"/>
                      <a:pt x="12984" y="13698"/>
                    </a:cubicBezTo>
                    <a:cubicBezTo>
                      <a:pt x="13037" y="13859"/>
                      <a:pt x="13073" y="14038"/>
                      <a:pt x="13091" y="14235"/>
                    </a:cubicBezTo>
                    <a:cubicBezTo>
                      <a:pt x="13091" y="14275"/>
                      <a:pt x="13131" y="14298"/>
                      <a:pt x="13172" y="14298"/>
                    </a:cubicBezTo>
                    <a:cubicBezTo>
                      <a:pt x="13204" y="14298"/>
                      <a:pt x="13236" y="14284"/>
                      <a:pt x="13252" y="14252"/>
                    </a:cubicBezTo>
                    <a:cubicBezTo>
                      <a:pt x="13270" y="14252"/>
                      <a:pt x="13288" y="14235"/>
                      <a:pt x="13288" y="14235"/>
                    </a:cubicBezTo>
                    <a:lnTo>
                      <a:pt x="13288" y="14235"/>
                    </a:lnTo>
                    <a:cubicBezTo>
                      <a:pt x="13181" y="15577"/>
                      <a:pt x="12930" y="16919"/>
                      <a:pt x="12554" y="18225"/>
                    </a:cubicBezTo>
                    <a:cubicBezTo>
                      <a:pt x="12608" y="17724"/>
                      <a:pt x="12608" y="17223"/>
                      <a:pt x="12536" y="16722"/>
                    </a:cubicBezTo>
                    <a:cubicBezTo>
                      <a:pt x="12357" y="15577"/>
                      <a:pt x="11355" y="15094"/>
                      <a:pt x="10854" y="14127"/>
                    </a:cubicBezTo>
                    <a:cubicBezTo>
                      <a:pt x="10842" y="14108"/>
                      <a:pt x="10825" y="14101"/>
                      <a:pt x="10808" y="14101"/>
                    </a:cubicBezTo>
                    <a:cubicBezTo>
                      <a:pt x="10777" y="14101"/>
                      <a:pt x="10747" y="14128"/>
                      <a:pt x="10747" y="14163"/>
                    </a:cubicBezTo>
                    <a:cubicBezTo>
                      <a:pt x="11033" y="15255"/>
                      <a:pt x="10890" y="16382"/>
                      <a:pt x="11033" y="17491"/>
                    </a:cubicBezTo>
                    <a:cubicBezTo>
                      <a:pt x="11176" y="18673"/>
                      <a:pt x="11749" y="19621"/>
                      <a:pt x="11552" y="20856"/>
                    </a:cubicBezTo>
                    <a:cubicBezTo>
                      <a:pt x="11409" y="21142"/>
                      <a:pt x="11266" y="21428"/>
                      <a:pt x="11105" y="21697"/>
                    </a:cubicBezTo>
                    <a:cubicBezTo>
                      <a:pt x="10604" y="22287"/>
                      <a:pt x="10156" y="22932"/>
                      <a:pt x="9781" y="23612"/>
                    </a:cubicBezTo>
                    <a:cubicBezTo>
                      <a:pt x="9691" y="22753"/>
                      <a:pt x="9602" y="21876"/>
                      <a:pt x="9512" y="21017"/>
                    </a:cubicBezTo>
                    <a:cubicBezTo>
                      <a:pt x="9781" y="20641"/>
                      <a:pt x="9888" y="20176"/>
                      <a:pt x="9816" y="19728"/>
                    </a:cubicBezTo>
                    <a:cubicBezTo>
                      <a:pt x="9805" y="19694"/>
                      <a:pt x="9771" y="19674"/>
                      <a:pt x="9739" y="19674"/>
                    </a:cubicBezTo>
                    <a:cubicBezTo>
                      <a:pt x="9721" y="19674"/>
                      <a:pt x="9704" y="19680"/>
                      <a:pt x="9691" y="19693"/>
                    </a:cubicBezTo>
                    <a:cubicBezTo>
                      <a:pt x="9584" y="19782"/>
                      <a:pt x="9476" y="19907"/>
                      <a:pt x="9423" y="20050"/>
                    </a:cubicBezTo>
                    <a:cubicBezTo>
                      <a:pt x="9333" y="18995"/>
                      <a:pt x="9262" y="17957"/>
                      <a:pt x="9208" y="16901"/>
                    </a:cubicBezTo>
                    <a:cubicBezTo>
                      <a:pt x="9208" y="16632"/>
                      <a:pt x="9190" y="16382"/>
                      <a:pt x="9190" y="16131"/>
                    </a:cubicBezTo>
                    <a:cubicBezTo>
                      <a:pt x="9548" y="15738"/>
                      <a:pt x="9745" y="15237"/>
                      <a:pt x="9727" y="14700"/>
                    </a:cubicBezTo>
                    <a:cubicBezTo>
                      <a:pt x="9727" y="14665"/>
                      <a:pt x="9696" y="14637"/>
                      <a:pt x="9660" y="14637"/>
                    </a:cubicBezTo>
                    <a:cubicBezTo>
                      <a:pt x="9641" y="14637"/>
                      <a:pt x="9620" y="14645"/>
                      <a:pt x="9602" y="14664"/>
                    </a:cubicBezTo>
                    <a:cubicBezTo>
                      <a:pt x="9423" y="14843"/>
                      <a:pt x="9279" y="15076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33" y="12284"/>
                      <a:pt x="10335" y="10459"/>
                      <a:pt x="11427" y="8812"/>
                    </a:cubicBezTo>
                    <a:cubicBezTo>
                      <a:pt x="12232" y="7578"/>
                      <a:pt x="13360" y="6575"/>
                      <a:pt x="13914" y="5180"/>
                    </a:cubicBezTo>
                    <a:lnTo>
                      <a:pt x="13914" y="5180"/>
                    </a:lnTo>
                    <a:cubicBezTo>
                      <a:pt x="13950" y="5394"/>
                      <a:pt x="13914" y="5627"/>
                      <a:pt x="13843" y="5824"/>
                    </a:cubicBezTo>
                    <a:cubicBezTo>
                      <a:pt x="13771" y="6092"/>
                      <a:pt x="13682" y="6361"/>
                      <a:pt x="13592" y="6611"/>
                    </a:cubicBezTo>
                    <a:cubicBezTo>
                      <a:pt x="13324" y="7363"/>
                      <a:pt x="12966" y="8079"/>
                      <a:pt x="12536" y="8759"/>
                    </a:cubicBezTo>
                    <a:cubicBezTo>
                      <a:pt x="11838" y="9904"/>
                      <a:pt x="10747" y="10745"/>
                      <a:pt x="9959" y="11819"/>
                    </a:cubicBezTo>
                    <a:cubicBezTo>
                      <a:pt x="9930" y="11848"/>
                      <a:pt x="9961" y="11877"/>
                      <a:pt x="10002" y="11877"/>
                    </a:cubicBezTo>
                    <a:cubicBezTo>
                      <a:pt x="10011" y="11877"/>
                      <a:pt x="10021" y="11876"/>
                      <a:pt x="10031" y="11872"/>
                    </a:cubicBezTo>
                    <a:cubicBezTo>
                      <a:pt x="12053" y="9904"/>
                      <a:pt x="13950" y="7613"/>
                      <a:pt x="14165" y="4679"/>
                    </a:cubicBezTo>
                    <a:cubicBezTo>
                      <a:pt x="14165" y="4644"/>
                      <a:pt x="14134" y="4616"/>
                      <a:pt x="14098" y="4616"/>
                    </a:cubicBezTo>
                    <a:cubicBezTo>
                      <a:pt x="14079" y="4616"/>
                      <a:pt x="14058" y="4624"/>
                      <a:pt x="14040" y="4643"/>
                    </a:cubicBezTo>
                    <a:cubicBezTo>
                      <a:pt x="13109" y="5752"/>
                      <a:pt x="11928" y="6629"/>
                      <a:pt x="11051" y="7792"/>
                    </a:cubicBezTo>
                    <a:cubicBezTo>
                      <a:pt x="10156" y="8955"/>
                      <a:pt x="9709" y="10423"/>
                      <a:pt x="9548" y="11837"/>
                    </a:cubicBezTo>
                    <a:cubicBezTo>
                      <a:pt x="9548" y="11854"/>
                      <a:pt x="9566" y="11872"/>
                      <a:pt x="9602" y="11890"/>
                    </a:cubicBezTo>
                    <a:cubicBezTo>
                      <a:pt x="9494" y="12159"/>
                      <a:pt x="9405" y="12445"/>
                      <a:pt x="9333" y="12749"/>
                    </a:cubicBezTo>
                    <a:cubicBezTo>
                      <a:pt x="9476" y="10960"/>
                      <a:pt x="9709" y="9206"/>
                      <a:pt x="9906" y="7434"/>
                    </a:cubicBezTo>
                    <a:cubicBezTo>
                      <a:pt x="10210" y="7112"/>
                      <a:pt x="10407" y="6719"/>
                      <a:pt x="10478" y="6289"/>
                    </a:cubicBezTo>
                    <a:cubicBezTo>
                      <a:pt x="10478" y="6245"/>
                      <a:pt x="10442" y="6213"/>
                      <a:pt x="10409" y="6213"/>
                    </a:cubicBezTo>
                    <a:cubicBezTo>
                      <a:pt x="10402" y="6213"/>
                      <a:pt x="10395" y="6214"/>
                      <a:pt x="10389" y="6218"/>
                    </a:cubicBezTo>
                    <a:cubicBezTo>
                      <a:pt x="10228" y="6307"/>
                      <a:pt x="10103" y="6432"/>
                      <a:pt x="10013" y="6593"/>
                    </a:cubicBezTo>
                    <a:cubicBezTo>
                      <a:pt x="10067" y="6146"/>
                      <a:pt x="10103" y="5681"/>
                      <a:pt x="10156" y="5233"/>
                    </a:cubicBezTo>
                    <a:cubicBezTo>
                      <a:pt x="10174" y="5215"/>
                      <a:pt x="10192" y="5198"/>
                      <a:pt x="10174" y="5162"/>
                    </a:cubicBezTo>
                    <a:cubicBezTo>
                      <a:pt x="10174" y="5144"/>
                      <a:pt x="10174" y="5126"/>
                      <a:pt x="10156" y="5090"/>
                    </a:cubicBezTo>
                    <a:lnTo>
                      <a:pt x="10156" y="4965"/>
                    </a:lnTo>
                    <a:cubicBezTo>
                      <a:pt x="10550" y="4840"/>
                      <a:pt x="10854" y="4500"/>
                      <a:pt x="10962" y="4106"/>
                    </a:cubicBezTo>
                    <a:lnTo>
                      <a:pt x="11033" y="4088"/>
                    </a:lnTo>
                    <a:cubicBezTo>
                      <a:pt x="11288" y="4284"/>
                      <a:pt x="11574" y="4352"/>
                      <a:pt x="11875" y="4352"/>
                    </a:cubicBezTo>
                    <a:cubicBezTo>
                      <a:pt x="12538" y="4352"/>
                      <a:pt x="13278" y="4027"/>
                      <a:pt x="13932" y="4027"/>
                    </a:cubicBezTo>
                    <a:cubicBezTo>
                      <a:pt x="13987" y="4027"/>
                      <a:pt x="14040" y="4030"/>
                      <a:pt x="14093" y="4034"/>
                    </a:cubicBezTo>
                    <a:cubicBezTo>
                      <a:pt x="14147" y="4034"/>
                      <a:pt x="14165" y="3981"/>
                      <a:pt x="14165" y="3927"/>
                    </a:cubicBezTo>
                    <a:cubicBezTo>
                      <a:pt x="14051" y="3392"/>
                      <a:pt x="13511" y="3224"/>
                      <a:pt x="13011" y="3224"/>
                    </a:cubicBezTo>
                    <a:cubicBezTo>
                      <a:pt x="12960" y="3224"/>
                      <a:pt x="12909" y="3226"/>
                      <a:pt x="12858" y="3229"/>
                    </a:cubicBezTo>
                    <a:cubicBezTo>
                      <a:pt x="13377" y="2835"/>
                      <a:pt x="13628" y="2299"/>
                      <a:pt x="13932" y="1762"/>
                    </a:cubicBezTo>
                    <a:cubicBezTo>
                      <a:pt x="13968" y="1708"/>
                      <a:pt x="13932" y="1636"/>
                      <a:pt x="13878" y="1636"/>
                    </a:cubicBezTo>
                    <a:cubicBezTo>
                      <a:pt x="13730" y="1627"/>
                      <a:pt x="13581" y="1618"/>
                      <a:pt x="13433" y="1618"/>
                    </a:cubicBezTo>
                    <a:cubicBezTo>
                      <a:pt x="13046" y="1618"/>
                      <a:pt x="12673" y="1677"/>
                      <a:pt x="12375" y="1923"/>
                    </a:cubicBezTo>
                    <a:cubicBezTo>
                      <a:pt x="12483" y="1583"/>
                      <a:pt x="12501" y="1207"/>
                      <a:pt x="12447" y="849"/>
                    </a:cubicBezTo>
                    <a:cubicBezTo>
                      <a:pt x="12434" y="823"/>
                      <a:pt x="12411" y="806"/>
                      <a:pt x="12386" y="806"/>
                    </a:cubicBezTo>
                    <a:cubicBezTo>
                      <a:pt x="12377" y="806"/>
                      <a:pt x="12367" y="808"/>
                      <a:pt x="12357" y="813"/>
                    </a:cubicBezTo>
                    <a:lnTo>
                      <a:pt x="12286" y="885"/>
                    </a:lnTo>
                    <a:cubicBezTo>
                      <a:pt x="12322" y="688"/>
                      <a:pt x="12429" y="652"/>
                      <a:pt x="12429" y="491"/>
                    </a:cubicBezTo>
                    <a:cubicBezTo>
                      <a:pt x="12429" y="455"/>
                      <a:pt x="12393" y="437"/>
                      <a:pt x="12375" y="420"/>
                    </a:cubicBezTo>
                    <a:cubicBezTo>
                      <a:pt x="12290" y="400"/>
                      <a:pt x="12208" y="391"/>
                      <a:pt x="12130" y="391"/>
                    </a:cubicBezTo>
                    <a:cubicBezTo>
                      <a:pt x="11639" y="391"/>
                      <a:pt x="11303" y="757"/>
                      <a:pt x="11087" y="1189"/>
                    </a:cubicBezTo>
                    <a:cubicBezTo>
                      <a:pt x="11015" y="813"/>
                      <a:pt x="10908" y="437"/>
                      <a:pt x="10854" y="44"/>
                    </a:cubicBezTo>
                    <a:cubicBezTo>
                      <a:pt x="10854" y="18"/>
                      <a:pt x="10825" y="1"/>
                      <a:pt x="1079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38"/>
              <p:cNvSpPr/>
              <p:nvPr/>
            </p:nvSpPr>
            <p:spPr>
              <a:xfrm>
                <a:off x="604200" y="3581900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5"/>
                      <a:pt x="282" y="918"/>
                      <a:pt x="13" y="1419"/>
                    </a:cubicBezTo>
                    <a:cubicBezTo>
                      <a:pt x="0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5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30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38"/>
              <p:cNvSpPr/>
              <p:nvPr/>
            </p:nvSpPr>
            <p:spPr>
              <a:xfrm>
                <a:off x="397575" y="3634950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56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5" y="281"/>
                      <a:pt x="565" y="550"/>
                      <a:pt x="834" y="782"/>
                    </a:cubicBezTo>
                    <a:cubicBezTo>
                      <a:pt x="840" y="785"/>
                      <a:pt x="847" y="787"/>
                      <a:pt x="853" y="787"/>
                    </a:cubicBezTo>
                    <a:cubicBezTo>
                      <a:pt x="881" y="787"/>
                      <a:pt x="902" y="758"/>
                      <a:pt x="887" y="728"/>
                    </a:cubicBezTo>
                    <a:cubicBezTo>
                      <a:pt x="637" y="460"/>
                      <a:pt x="368" y="227"/>
                      <a:pt x="82" y="13"/>
                    </a:cubicBezTo>
                    <a:cubicBezTo>
                      <a:pt x="74" y="4"/>
                      <a:pt x="65" y="1"/>
                      <a:pt x="5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38"/>
              <p:cNvSpPr/>
              <p:nvPr/>
            </p:nvSpPr>
            <p:spPr>
              <a:xfrm>
                <a:off x="477450" y="3467925"/>
                <a:ext cx="23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84" extrusionOk="0">
                    <a:moveTo>
                      <a:pt x="198" y="323"/>
                    </a:moveTo>
                    <a:lnTo>
                      <a:pt x="198" y="323"/>
                    </a:lnTo>
                    <a:cubicBezTo>
                      <a:pt x="323" y="502"/>
                      <a:pt x="430" y="699"/>
                      <a:pt x="520" y="914"/>
                    </a:cubicBezTo>
                    <a:cubicBezTo>
                      <a:pt x="556" y="1021"/>
                      <a:pt x="591" y="1146"/>
                      <a:pt x="645" y="1271"/>
                    </a:cubicBezTo>
                    <a:cubicBezTo>
                      <a:pt x="413" y="1003"/>
                      <a:pt x="251" y="663"/>
                      <a:pt x="198" y="323"/>
                    </a:cubicBezTo>
                    <a:close/>
                    <a:moveTo>
                      <a:pt x="83" y="1"/>
                    </a:moveTo>
                    <a:cubicBezTo>
                      <a:pt x="41" y="1"/>
                      <a:pt x="1" y="25"/>
                      <a:pt x="1" y="72"/>
                    </a:cubicBezTo>
                    <a:cubicBezTo>
                      <a:pt x="55" y="591"/>
                      <a:pt x="287" y="1307"/>
                      <a:pt x="806" y="1540"/>
                    </a:cubicBezTo>
                    <a:cubicBezTo>
                      <a:pt x="824" y="1558"/>
                      <a:pt x="842" y="1576"/>
                      <a:pt x="860" y="1576"/>
                    </a:cubicBezTo>
                    <a:cubicBezTo>
                      <a:pt x="865" y="1581"/>
                      <a:pt x="873" y="1583"/>
                      <a:pt x="882" y="1583"/>
                    </a:cubicBezTo>
                    <a:cubicBezTo>
                      <a:pt x="903" y="1583"/>
                      <a:pt x="926" y="1570"/>
                      <a:pt x="914" y="1558"/>
                    </a:cubicBezTo>
                    <a:lnTo>
                      <a:pt x="914" y="1540"/>
                    </a:lnTo>
                    <a:cubicBezTo>
                      <a:pt x="931" y="1522"/>
                      <a:pt x="931" y="1486"/>
                      <a:pt x="914" y="1468"/>
                    </a:cubicBezTo>
                    <a:cubicBezTo>
                      <a:pt x="842" y="1218"/>
                      <a:pt x="753" y="985"/>
                      <a:pt x="645" y="770"/>
                    </a:cubicBezTo>
                    <a:cubicBezTo>
                      <a:pt x="538" y="484"/>
                      <a:pt x="359" y="234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38"/>
              <p:cNvSpPr/>
              <p:nvPr/>
            </p:nvSpPr>
            <p:spPr>
              <a:xfrm>
                <a:off x="297825" y="3114300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3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7"/>
                    </a:cubicBezTo>
                    <a:cubicBezTo>
                      <a:pt x="1177" y="710"/>
                      <a:pt x="1181" y="712"/>
                      <a:pt x="1185" y="712"/>
                    </a:cubicBezTo>
                    <a:cubicBezTo>
                      <a:pt x="1203" y="712"/>
                      <a:pt x="1223" y="685"/>
                      <a:pt x="1209" y="671"/>
                    </a:cubicBezTo>
                    <a:lnTo>
                      <a:pt x="1191" y="671"/>
                    </a:lnTo>
                    <a:cubicBezTo>
                      <a:pt x="869" y="385"/>
                      <a:pt x="457" y="223"/>
                      <a:pt x="99" y="9"/>
                    </a:cubicBezTo>
                    <a:cubicBezTo>
                      <a:pt x="91" y="3"/>
                      <a:pt x="82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38"/>
              <p:cNvSpPr/>
              <p:nvPr/>
            </p:nvSpPr>
            <p:spPr>
              <a:xfrm>
                <a:off x="498475" y="2884550"/>
                <a:ext cx="210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3" h="502" extrusionOk="0">
                    <a:moveTo>
                      <a:pt x="788" y="1"/>
                    </a:moveTo>
                    <a:cubicBezTo>
                      <a:pt x="663" y="1"/>
                      <a:pt x="592" y="90"/>
                      <a:pt x="502" y="162"/>
                    </a:cubicBezTo>
                    <a:lnTo>
                      <a:pt x="520" y="162"/>
                    </a:lnTo>
                    <a:cubicBezTo>
                      <a:pt x="395" y="269"/>
                      <a:pt x="234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34" y="502"/>
                      <a:pt x="395" y="466"/>
                      <a:pt x="538" y="376"/>
                    </a:cubicBezTo>
                    <a:cubicBezTo>
                      <a:pt x="645" y="323"/>
                      <a:pt x="824" y="198"/>
                      <a:pt x="842" y="72"/>
                    </a:cubicBezTo>
                    <a:cubicBezTo>
                      <a:pt x="842" y="36"/>
                      <a:pt x="824" y="1"/>
                      <a:pt x="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38"/>
              <p:cNvSpPr/>
              <p:nvPr/>
            </p:nvSpPr>
            <p:spPr>
              <a:xfrm>
                <a:off x="321225" y="30402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0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6" y="348"/>
                      <a:pt x="511" y="348"/>
                    </a:cubicBezTo>
                    <a:cubicBezTo>
                      <a:pt x="580" y="348"/>
                      <a:pt x="646" y="326"/>
                      <a:pt x="702" y="270"/>
                    </a:cubicBezTo>
                    <a:lnTo>
                      <a:pt x="702" y="252"/>
                    </a:lnTo>
                    <a:cubicBezTo>
                      <a:pt x="738" y="216"/>
                      <a:pt x="702" y="162"/>
                      <a:pt x="667" y="162"/>
                    </a:cubicBezTo>
                    <a:cubicBezTo>
                      <a:pt x="607" y="162"/>
                      <a:pt x="547" y="170"/>
                      <a:pt x="482" y="170"/>
                    </a:cubicBezTo>
                    <a:cubicBezTo>
                      <a:pt x="450" y="170"/>
                      <a:pt x="416" y="168"/>
                      <a:pt x="380" y="162"/>
                    </a:cubicBezTo>
                    <a:cubicBezTo>
                      <a:pt x="291" y="144"/>
                      <a:pt x="183" y="91"/>
                      <a:pt x="112" y="19"/>
                    </a:cubicBezTo>
                    <a:cubicBezTo>
                      <a:pt x="98" y="6"/>
                      <a:pt x="84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38"/>
              <p:cNvSpPr/>
              <p:nvPr/>
            </p:nvSpPr>
            <p:spPr>
              <a:xfrm>
                <a:off x="697725" y="31670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1"/>
                    </a:moveTo>
                    <a:cubicBezTo>
                      <a:pt x="34" y="1"/>
                      <a:pt x="1" y="28"/>
                      <a:pt x="12" y="63"/>
                    </a:cubicBezTo>
                    <a:cubicBezTo>
                      <a:pt x="48" y="188"/>
                      <a:pt x="137" y="296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6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38"/>
              <p:cNvSpPr/>
              <p:nvPr/>
            </p:nvSpPr>
            <p:spPr>
              <a:xfrm>
                <a:off x="353525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1" y="1038"/>
                      <a:pt x="143" y="1044"/>
                      <a:pt x="156" y="1044"/>
                    </a:cubicBezTo>
                    <a:cubicBezTo>
                      <a:pt x="187" y="1044"/>
                      <a:pt x="228" y="1006"/>
                      <a:pt x="216" y="968"/>
                    </a:cubicBezTo>
                    <a:cubicBezTo>
                      <a:pt x="144" y="718"/>
                      <a:pt x="180" y="431"/>
                      <a:pt x="341" y="217"/>
                    </a:cubicBezTo>
                    <a:lnTo>
                      <a:pt x="341" y="217"/>
                    </a:lnTo>
                    <a:cubicBezTo>
                      <a:pt x="323" y="557"/>
                      <a:pt x="287" y="897"/>
                      <a:pt x="216" y="1237"/>
                    </a:cubicBezTo>
                    <a:cubicBezTo>
                      <a:pt x="216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5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6"/>
                      <a:pt x="413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38"/>
              <p:cNvSpPr/>
              <p:nvPr/>
            </p:nvSpPr>
            <p:spPr>
              <a:xfrm>
                <a:off x="474775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29" y="0"/>
                    </a:moveTo>
                    <a:cubicBezTo>
                      <a:pt x="105" y="0"/>
                      <a:pt x="80" y="2"/>
                      <a:pt x="54" y="7"/>
                    </a:cubicBezTo>
                    <a:cubicBezTo>
                      <a:pt x="18" y="7"/>
                      <a:pt x="1" y="25"/>
                      <a:pt x="1" y="60"/>
                    </a:cubicBezTo>
                    <a:cubicBezTo>
                      <a:pt x="36" y="382"/>
                      <a:pt x="179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1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498"/>
                      <a:pt x="490" y="0"/>
                      <a:pt x="12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38"/>
              <p:cNvSpPr/>
              <p:nvPr/>
            </p:nvSpPr>
            <p:spPr>
              <a:xfrm>
                <a:off x="673400" y="3623725"/>
                <a:ext cx="54797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19" h="51911" extrusionOk="0">
                    <a:moveTo>
                      <a:pt x="9861" y="4721"/>
                    </a:moveTo>
                    <a:cubicBezTo>
                      <a:pt x="9861" y="4810"/>
                      <a:pt x="9843" y="4900"/>
                      <a:pt x="9825" y="4971"/>
                    </a:cubicBezTo>
                    <a:lnTo>
                      <a:pt x="9825" y="4989"/>
                    </a:lnTo>
                    <a:cubicBezTo>
                      <a:pt x="9539" y="5472"/>
                      <a:pt x="9414" y="6134"/>
                      <a:pt x="8966" y="6474"/>
                    </a:cubicBezTo>
                    <a:cubicBezTo>
                      <a:pt x="9038" y="5794"/>
                      <a:pt x="9450" y="5258"/>
                      <a:pt x="9861" y="4721"/>
                    </a:cubicBezTo>
                    <a:close/>
                    <a:moveTo>
                      <a:pt x="10183" y="6152"/>
                    </a:moveTo>
                    <a:lnTo>
                      <a:pt x="10183" y="6152"/>
                    </a:lnTo>
                    <a:cubicBezTo>
                      <a:pt x="10505" y="6582"/>
                      <a:pt x="10702" y="7101"/>
                      <a:pt x="10756" y="7638"/>
                    </a:cubicBezTo>
                    <a:cubicBezTo>
                      <a:pt x="10344" y="7333"/>
                      <a:pt x="10327" y="6671"/>
                      <a:pt x="10183" y="6152"/>
                    </a:cubicBezTo>
                    <a:close/>
                    <a:moveTo>
                      <a:pt x="9682" y="9534"/>
                    </a:moveTo>
                    <a:cubicBezTo>
                      <a:pt x="9682" y="9642"/>
                      <a:pt x="9682" y="9749"/>
                      <a:pt x="9700" y="9839"/>
                    </a:cubicBezTo>
                    <a:cubicBezTo>
                      <a:pt x="9557" y="10179"/>
                      <a:pt x="9396" y="10519"/>
                      <a:pt x="9217" y="10823"/>
                    </a:cubicBezTo>
                    <a:cubicBezTo>
                      <a:pt x="9324" y="10376"/>
                      <a:pt x="9485" y="9946"/>
                      <a:pt x="9682" y="9534"/>
                    </a:cubicBezTo>
                    <a:close/>
                    <a:moveTo>
                      <a:pt x="11740" y="11288"/>
                    </a:moveTo>
                    <a:cubicBezTo>
                      <a:pt x="11955" y="11449"/>
                      <a:pt x="12152" y="11646"/>
                      <a:pt x="12295" y="11879"/>
                    </a:cubicBezTo>
                    <a:cubicBezTo>
                      <a:pt x="12062" y="11718"/>
                      <a:pt x="11883" y="11521"/>
                      <a:pt x="11740" y="11288"/>
                    </a:cubicBezTo>
                    <a:close/>
                    <a:moveTo>
                      <a:pt x="10505" y="14420"/>
                    </a:moveTo>
                    <a:cubicBezTo>
                      <a:pt x="10899" y="14581"/>
                      <a:pt x="11168" y="14939"/>
                      <a:pt x="11239" y="15350"/>
                    </a:cubicBezTo>
                    <a:cubicBezTo>
                      <a:pt x="10881" y="15154"/>
                      <a:pt x="10702" y="14778"/>
                      <a:pt x="10505" y="14420"/>
                    </a:cubicBezTo>
                    <a:close/>
                    <a:moveTo>
                      <a:pt x="12152" y="13418"/>
                    </a:moveTo>
                    <a:cubicBezTo>
                      <a:pt x="12259" y="13543"/>
                      <a:pt x="12367" y="13650"/>
                      <a:pt x="12492" y="13758"/>
                    </a:cubicBezTo>
                    <a:lnTo>
                      <a:pt x="12474" y="13758"/>
                    </a:lnTo>
                    <a:cubicBezTo>
                      <a:pt x="12796" y="14205"/>
                      <a:pt x="13154" y="14635"/>
                      <a:pt x="13530" y="15046"/>
                    </a:cubicBezTo>
                    <a:cubicBezTo>
                      <a:pt x="14067" y="15655"/>
                      <a:pt x="14782" y="16048"/>
                      <a:pt x="15319" y="16639"/>
                    </a:cubicBezTo>
                    <a:cubicBezTo>
                      <a:pt x="15328" y="16653"/>
                      <a:pt x="15339" y="16658"/>
                      <a:pt x="15349" y="16658"/>
                    </a:cubicBezTo>
                    <a:cubicBezTo>
                      <a:pt x="15378" y="16658"/>
                      <a:pt x="15404" y="16612"/>
                      <a:pt x="15391" y="16585"/>
                    </a:cubicBezTo>
                    <a:cubicBezTo>
                      <a:pt x="14926" y="16030"/>
                      <a:pt x="14281" y="15655"/>
                      <a:pt x="13798" y="15136"/>
                    </a:cubicBezTo>
                    <a:cubicBezTo>
                      <a:pt x="13494" y="14796"/>
                      <a:pt x="13208" y="14456"/>
                      <a:pt x="12939" y="14098"/>
                    </a:cubicBezTo>
                    <a:lnTo>
                      <a:pt x="12939" y="14098"/>
                    </a:lnTo>
                    <a:cubicBezTo>
                      <a:pt x="13226" y="14295"/>
                      <a:pt x="13548" y="14474"/>
                      <a:pt x="13852" y="14635"/>
                    </a:cubicBezTo>
                    <a:cubicBezTo>
                      <a:pt x="15122" y="15350"/>
                      <a:pt x="15856" y="16245"/>
                      <a:pt x="16697" y="17408"/>
                    </a:cubicBezTo>
                    <a:cubicBezTo>
                      <a:pt x="16937" y="17733"/>
                      <a:pt x="17354" y="18034"/>
                      <a:pt x="17048" y="18034"/>
                    </a:cubicBezTo>
                    <a:cubicBezTo>
                      <a:pt x="16966" y="18034"/>
                      <a:pt x="16831" y="18013"/>
                      <a:pt x="16626" y="17963"/>
                    </a:cubicBezTo>
                    <a:cubicBezTo>
                      <a:pt x="15838" y="17766"/>
                      <a:pt x="15122" y="17140"/>
                      <a:pt x="14550" y="16639"/>
                    </a:cubicBezTo>
                    <a:cubicBezTo>
                      <a:pt x="13637" y="15816"/>
                      <a:pt x="12886" y="14849"/>
                      <a:pt x="12295" y="13776"/>
                    </a:cubicBezTo>
                    <a:lnTo>
                      <a:pt x="12152" y="13418"/>
                    </a:lnTo>
                    <a:close/>
                    <a:moveTo>
                      <a:pt x="10684" y="17927"/>
                    </a:moveTo>
                    <a:lnTo>
                      <a:pt x="10684" y="17927"/>
                    </a:lnTo>
                    <a:cubicBezTo>
                      <a:pt x="10756" y="18446"/>
                      <a:pt x="10613" y="18947"/>
                      <a:pt x="10327" y="19359"/>
                    </a:cubicBezTo>
                    <a:cubicBezTo>
                      <a:pt x="10201" y="18840"/>
                      <a:pt x="10470" y="18393"/>
                      <a:pt x="10684" y="17927"/>
                    </a:cubicBezTo>
                    <a:close/>
                    <a:moveTo>
                      <a:pt x="8823" y="18894"/>
                    </a:moveTo>
                    <a:lnTo>
                      <a:pt x="8823" y="18894"/>
                    </a:lnTo>
                    <a:cubicBezTo>
                      <a:pt x="9002" y="19252"/>
                      <a:pt x="9163" y="19681"/>
                      <a:pt x="9074" y="20039"/>
                    </a:cubicBezTo>
                    <a:cubicBezTo>
                      <a:pt x="8895" y="19681"/>
                      <a:pt x="8805" y="19287"/>
                      <a:pt x="8823" y="18894"/>
                    </a:cubicBezTo>
                    <a:close/>
                    <a:moveTo>
                      <a:pt x="16107" y="19985"/>
                    </a:moveTo>
                    <a:lnTo>
                      <a:pt x="16107" y="19985"/>
                    </a:lnTo>
                    <a:cubicBezTo>
                      <a:pt x="16429" y="20093"/>
                      <a:pt x="16751" y="20254"/>
                      <a:pt x="17019" y="20468"/>
                    </a:cubicBezTo>
                    <a:cubicBezTo>
                      <a:pt x="16858" y="20433"/>
                      <a:pt x="16715" y="20379"/>
                      <a:pt x="16572" y="20307"/>
                    </a:cubicBezTo>
                    <a:cubicBezTo>
                      <a:pt x="16482" y="20218"/>
                      <a:pt x="16375" y="20146"/>
                      <a:pt x="16268" y="20111"/>
                    </a:cubicBezTo>
                    <a:cubicBezTo>
                      <a:pt x="16259" y="20102"/>
                      <a:pt x="16250" y="20097"/>
                      <a:pt x="16241" y="20097"/>
                    </a:cubicBezTo>
                    <a:cubicBezTo>
                      <a:pt x="16232" y="20097"/>
                      <a:pt x="16223" y="20102"/>
                      <a:pt x="16214" y="20111"/>
                    </a:cubicBezTo>
                    <a:cubicBezTo>
                      <a:pt x="16196" y="20102"/>
                      <a:pt x="16183" y="20097"/>
                      <a:pt x="16172" y="20097"/>
                    </a:cubicBezTo>
                    <a:cubicBezTo>
                      <a:pt x="16160" y="20097"/>
                      <a:pt x="16151" y="20102"/>
                      <a:pt x="16142" y="20111"/>
                    </a:cubicBezTo>
                    <a:cubicBezTo>
                      <a:pt x="16125" y="20075"/>
                      <a:pt x="16125" y="20039"/>
                      <a:pt x="16107" y="19985"/>
                    </a:cubicBezTo>
                    <a:close/>
                    <a:moveTo>
                      <a:pt x="15946" y="20146"/>
                    </a:moveTo>
                    <a:lnTo>
                      <a:pt x="15981" y="20182"/>
                    </a:lnTo>
                    <a:cubicBezTo>
                      <a:pt x="15999" y="20236"/>
                      <a:pt x="16017" y="20289"/>
                      <a:pt x="16035" y="20361"/>
                    </a:cubicBezTo>
                    <a:cubicBezTo>
                      <a:pt x="16071" y="20451"/>
                      <a:pt x="16089" y="20558"/>
                      <a:pt x="16107" y="20647"/>
                    </a:cubicBezTo>
                    <a:cubicBezTo>
                      <a:pt x="16107" y="20683"/>
                      <a:pt x="16089" y="20719"/>
                      <a:pt x="16071" y="20755"/>
                    </a:cubicBezTo>
                    <a:cubicBezTo>
                      <a:pt x="16035" y="20629"/>
                      <a:pt x="15981" y="20504"/>
                      <a:pt x="15963" y="20361"/>
                    </a:cubicBezTo>
                    <a:cubicBezTo>
                      <a:pt x="15981" y="20343"/>
                      <a:pt x="15963" y="20325"/>
                      <a:pt x="15963" y="20307"/>
                    </a:cubicBezTo>
                    <a:cubicBezTo>
                      <a:pt x="15963" y="20254"/>
                      <a:pt x="15946" y="20200"/>
                      <a:pt x="15946" y="20146"/>
                    </a:cubicBezTo>
                    <a:close/>
                    <a:moveTo>
                      <a:pt x="16339" y="20486"/>
                    </a:moveTo>
                    <a:cubicBezTo>
                      <a:pt x="16393" y="20540"/>
                      <a:pt x="16429" y="20594"/>
                      <a:pt x="16482" y="20647"/>
                    </a:cubicBezTo>
                    <a:cubicBezTo>
                      <a:pt x="16518" y="20737"/>
                      <a:pt x="16536" y="20844"/>
                      <a:pt x="16536" y="20952"/>
                    </a:cubicBezTo>
                    <a:cubicBezTo>
                      <a:pt x="16482" y="20880"/>
                      <a:pt x="16429" y="20808"/>
                      <a:pt x="16393" y="20737"/>
                    </a:cubicBezTo>
                    <a:cubicBezTo>
                      <a:pt x="16357" y="20647"/>
                      <a:pt x="16339" y="20576"/>
                      <a:pt x="16303" y="20504"/>
                    </a:cubicBezTo>
                    <a:lnTo>
                      <a:pt x="16321" y="20504"/>
                    </a:lnTo>
                    <a:cubicBezTo>
                      <a:pt x="16321" y="20504"/>
                      <a:pt x="16339" y="20504"/>
                      <a:pt x="16339" y="20486"/>
                    </a:cubicBezTo>
                    <a:close/>
                    <a:moveTo>
                      <a:pt x="12152" y="14008"/>
                    </a:moveTo>
                    <a:cubicBezTo>
                      <a:pt x="12170" y="14062"/>
                      <a:pt x="12188" y="14116"/>
                      <a:pt x="12206" y="14169"/>
                    </a:cubicBezTo>
                    <a:cubicBezTo>
                      <a:pt x="12259" y="15350"/>
                      <a:pt x="12474" y="16531"/>
                      <a:pt x="12367" y="17713"/>
                    </a:cubicBezTo>
                    <a:cubicBezTo>
                      <a:pt x="12367" y="17730"/>
                      <a:pt x="12380" y="17739"/>
                      <a:pt x="12393" y="17739"/>
                    </a:cubicBezTo>
                    <a:cubicBezTo>
                      <a:pt x="12407" y="17739"/>
                      <a:pt x="12420" y="17730"/>
                      <a:pt x="12420" y="17713"/>
                    </a:cubicBezTo>
                    <a:cubicBezTo>
                      <a:pt x="12528" y="16693"/>
                      <a:pt x="12510" y="15673"/>
                      <a:pt x="12384" y="14652"/>
                    </a:cubicBezTo>
                    <a:lnTo>
                      <a:pt x="12384" y="14652"/>
                    </a:lnTo>
                    <a:cubicBezTo>
                      <a:pt x="12492" y="14957"/>
                      <a:pt x="12599" y="15261"/>
                      <a:pt x="12689" y="15565"/>
                    </a:cubicBezTo>
                    <a:cubicBezTo>
                      <a:pt x="12689" y="15583"/>
                      <a:pt x="12689" y="15601"/>
                      <a:pt x="12689" y="15619"/>
                    </a:cubicBezTo>
                    <a:cubicBezTo>
                      <a:pt x="12939" y="16800"/>
                      <a:pt x="13047" y="17909"/>
                      <a:pt x="12778" y="19090"/>
                    </a:cubicBezTo>
                    <a:cubicBezTo>
                      <a:pt x="12635" y="19753"/>
                      <a:pt x="12402" y="20379"/>
                      <a:pt x="12223" y="21005"/>
                    </a:cubicBezTo>
                    <a:cubicBezTo>
                      <a:pt x="12188" y="20164"/>
                      <a:pt x="11973" y="19287"/>
                      <a:pt x="11973" y="18464"/>
                    </a:cubicBezTo>
                    <a:cubicBezTo>
                      <a:pt x="11991" y="16979"/>
                      <a:pt x="12080" y="15494"/>
                      <a:pt x="12152" y="14008"/>
                    </a:cubicBezTo>
                    <a:close/>
                    <a:moveTo>
                      <a:pt x="17306" y="20576"/>
                    </a:moveTo>
                    <a:cubicBezTo>
                      <a:pt x="17467" y="20647"/>
                      <a:pt x="17664" y="20683"/>
                      <a:pt x="17842" y="20719"/>
                    </a:cubicBezTo>
                    <a:cubicBezTo>
                      <a:pt x="18004" y="20773"/>
                      <a:pt x="18147" y="20826"/>
                      <a:pt x="18290" y="20898"/>
                    </a:cubicBezTo>
                    <a:cubicBezTo>
                      <a:pt x="18469" y="20969"/>
                      <a:pt x="18630" y="21077"/>
                      <a:pt x="18773" y="21202"/>
                    </a:cubicBezTo>
                    <a:cubicBezTo>
                      <a:pt x="19041" y="21381"/>
                      <a:pt x="18934" y="21793"/>
                      <a:pt x="18612" y="21793"/>
                    </a:cubicBezTo>
                    <a:cubicBezTo>
                      <a:pt x="18587" y="21796"/>
                      <a:pt x="18562" y="21798"/>
                      <a:pt x="18537" y="21798"/>
                    </a:cubicBezTo>
                    <a:cubicBezTo>
                      <a:pt x="18161" y="21798"/>
                      <a:pt x="17735" y="21438"/>
                      <a:pt x="17467" y="21220"/>
                    </a:cubicBezTo>
                    <a:cubicBezTo>
                      <a:pt x="17449" y="21202"/>
                      <a:pt x="17413" y="21166"/>
                      <a:pt x="17395" y="21148"/>
                    </a:cubicBezTo>
                    <a:cubicBezTo>
                      <a:pt x="17288" y="20969"/>
                      <a:pt x="17145" y="20826"/>
                      <a:pt x="16966" y="20719"/>
                    </a:cubicBezTo>
                    <a:lnTo>
                      <a:pt x="16894" y="20647"/>
                    </a:lnTo>
                    <a:cubicBezTo>
                      <a:pt x="16876" y="20612"/>
                      <a:pt x="16858" y="20594"/>
                      <a:pt x="16840" y="20576"/>
                    </a:cubicBezTo>
                    <a:lnTo>
                      <a:pt x="16840" y="20576"/>
                    </a:lnTo>
                    <a:cubicBezTo>
                      <a:pt x="16932" y="20602"/>
                      <a:pt x="17033" y="20619"/>
                      <a:pt x="17137" y="20619"/>
                    </a:cubicBezTo>
                    <a:cubicBezTo>
                      <a:pt x="17175" y="20619"/>
                      <a:pt x="17214" y="20616"/>
                      <a:pt x="17252" y="20612"/>
                    </a:cubicBezTo>
                    <a:cubicBezTo>
                      <a:pt x="17270" y="20612"/>
                      <a:pt x="17306" y="20594"/>
                      <a:pt x="17306" y="20576"/>
                    </a:cubicBezTo>
                    <a:close/>
                    <a:moveTo>
                      <a:pt x="9253" y="14456"/>
                    </a:moveTo>
                    <a:lnTo>
                      <a:pt x="9253" y="14456"/>
                    </a:lnTo>
                    <a:cubicBezTo>
                      <a:pt x="9217" y="14742"/>
                      <a:pt x="9163" y="15010"/>
                      <a:pt x="9128" y="15297"/>
                    </a:cubicBezTo>
                    <a:cubicBezTo>
                      <a:pt x="8913" y="15887"/>
                      <a:pt x="8644" y="16460"/>
                      <a:pt x="8340" y="16997"/>
                    </a:cubicBezTo>
                    <a:cubicBezTo>
                      <a:pt x="7678" y="18142"/>
                      <a:pt x="6747" y="19144"/>
                      <a:pt x="6175" y="20361"/>
                    </a:cubicBezTo>
                    <a:cubicBezTo>
                      <a:pt x="6163" y="20396"/>
                      <a:pt x="6182" y="20423"/>
                      <a:pt x="6206" y="20423"/>
                    </a:cubicBezTo>
                    <a:cubicBezTo>
                      <a:pt x="6219" y="20423"/>
                      <a:pt x="6234" y="20416"/>
                      <a:pt x="6246" y="20397"/>
                    </a:cubicBezTo>
                    <a:cubicBezTo>
                      <a:pt x="6944" y="19269"/>
                      <a:pt x="7714" y="18196"/>
                      <a:pt x="8448" y="17068"/>
                    </a:cubicBezTo>
                    <a:cubicBezTo>
                      <a:pt x="8662" y="16693"/>
                      <a:pt x="8859" y="16299"/>
                      <a:pt x="9020" y="15887"/>
                    </a:cubicBezTo>
                    <a:lnTo>
                      <a:pt x="9020" y="15887"/>
                    </a:lnTo>
                    <a:cubicBezTo>
                      <a:pt x="8966" y="16263"/>
                      <a:pt x="8895" y="16621"/>
                      <a:pt x="8823" y="16997"/>
                    </a:cubicBezTo>
                    <a:cubicBezTo>
                      <a:pt x="8072" y="19108"/>
                      <a:pt x="6622" y="21059"/>
                      <a:pt x="4511" y="21828"/>
                    </a:cubicBezTo>
                    <a:cubicBezTo>
                      <a:pt x="4511" y="21828"/>
                      <a:pt x="5173" y="20307"/>
                      <a:pt x="5280" y="20128"/>
                    </a:cubicBezTo>
                    <a:cubicBezTo>
                      <a:pt x="5710" y="19377"/>
                      <a:pt x="6193" y="18661"/>
                      <a:pt x="6694" y="17963"/>
                    </a:cubicBezTo>
                    <a:cubicBezTo>
                      <a:pt x="7553" y="16782"/>
                      <a:pt x="8358" y="15601"/>
                      <a:pt x="9253" y="14456"/>
                    </a:cubicBezTo>
                    <a:close/>
                    <a:moveTo>
                      <a:pt x="13601" y="20791"/>
                    </a:moveTo>
                    <a:lnTo>
                      <a:pt x="13601" y="20844"/>
                    </a:lnTo>
                    <a:cubicBezTo>
                      <a:pt x="13476" y="21220"/>
                      <a:pt x="13333" y="21578"/>
                      <a:pt x="13154" y="21918"/>
                    </a:cubicBezTo>
                    <a:cubicBezTo>
                      <a:pt x="13154" y="21524"/>
                      <a:pt x="13404" y="21166"/>
                      <a:pt x="13601" y="20791"/>
                    </a:cubicBezTo>
                    <a:close/>
                    <a:moveTo>
                      <a:pt x="8197" y="21148"/>
                    </a:moveTo>
                    <a:lnTo>
                      <a:pt x="8197" y="21148"/>
                    </a:lnTo>
                    <a:cubicBezTo>
                      <a:pt x="8322" y="21417"/>
                      <a:pt x="8412" y="21703"/>
                      <a:pt x="8448" y="22007"/>
                    </a:cubicBezTo>
                    <a:cubicBezTo>
                      <a:pt x="8286" y="21739"/>
                      <a:pt x="8215" y="21453"/>
                      <a:pt x="8197" y="21148"/>
                    </a:cubicBezTo>
                    <a:close/>
                    <a:moveTo>
                      <a:pt x="15838" y="20826"/>
                    </a:moveTo>
                    <a:cubicBezTo>
                      <a:pt x="15838" y="20952"/>
                      <a:pt x="15856" y="21059"/>
                      <a:pt x="15874" y="21184"/>
                    </a:cubicBezTo>
                    <a:cubicBezTo>
                      <a:pt x="15874" y="21224"/>
                      <a:pt x="15904" y="21245"/>
                      <a:pt x="15934" y="21245"/>
                    </a:cubicBezTo>
                    <a:cubicBezTo>
                      <a:pt x="15944" y="21245"/>
                      <a:pt x="15955" y="21242"/>
                      <a:pt x="15963" y="21238"/>
                    </a:cubicBezTo>
                    <a:lnTo>
                      <a:pt x="15963" y="21238"/>
                    </a:lnTo>
                    <a:cubicBezTo>
                      <a:pt x="15928" y="21453"/>
                      <a:pt x="15910" y="21685"/>
                      <a:pt x="15892" y="21900"/>
                    </a:cubicBezTo>
                    <a:cubicBezTo>
                      <a:pt x="15713" y="22079"/>
                      <a:pt x="15588" y="22294"/>
                      <a:pt x="15516" y="22526"/>
                    </a:cubicBezTo>
                    <a:cubicBezTo>
                      <a:pt x="15391" y="21972"/>
                      <a:pt x="15623" y="21381"/>
                      <a:pt x="15838" y="20826"/>
                    </a:cubicBezTo>
                    <a:close/>
                    <a:moveTo>
                      <a:pt x="16679" y="20808"/>
                    </a:moveTo>
                    <a:cubicBezTo>
                      <a:pt x="16751" y="20862"/>
                      <a:pt x="16822" y="20916"/>
                      <a:pt x="16894" y="20969"/>
                    </a:cubicBezTo>
                    <a:cubicBezTo>
                      <a:pt x="17037" y="21131"/>
                      <a:pt x="17216" y="21256"/>
                      <a:pt x="17377" y="21381"/>
                    </a:cubicBezTo>
                    <a:cubicBezTo>
                      <a:pt x="17449" y="21506"/>
                      <a:pt x="17485" y="21614"/>
                      <a:pt x="17520" y="21685"/>
                    </a:cubicBezTo>
                    <a:cubicBezTo>
                      <a:pt x="17717" y="22025"/>
                      <a:pt x="17842" y="22401"/>
                      <a:pt x="17896" y="22795"/>
                    </a:cubicBezTo>
                    <a:lnTo>
                      <a:pt x="17896" y="22813"/>
                    </a:lnTo>
                    <a:cubicBezTo>
                      <a:pt x="17485" y="22580"/>
                      <a:pt x="17127" y="22276"/>
                      <a:pt x="16858" y="21918"/>
                    </a:cubicBezTo>
                    <a:cubicBezTo>
                      <a:pt x="16787" y="21793"/>
                      <a:pt x="16715" y="21685"/>
                      <a:pt x="16661" y="21560"/>
                    </a:cubicBezTo>
                    <a:cubicBezTo>
                      <a:pt x="16626" y="21417"/>
                      <a:pt x="16572" y="21292"/>
                      <a:pt x="16518" y="21166"/>
                    </a:cubicBezTo>
                    <a:lnTo>
                      <a:pt x="16518" y="21166"/>
                    </a:lnTo>
                    <a:lnTo>
                      <a:pt x="16554" y="21184"/>
                    </a:lnTo>
                    <a:cubicBezTo>
                      <a:pt x="16566" y="21202"/>
                      <a:pt x="16584" y="21210"/>
                      <a:pt x="16602" y="21210"/>
                    </a:cubicBezTo>
                    <a:cubicBezTo>
                      <a:pt x="16640" y="21210"/>
                      <a:pt x="16679" y="21178"/>
                      <a:pt x="16679" y="21131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03" y="21131"/>
                    </a:moveTo>
                    <a:cubicBezTo>
                      <a:pt x="16357" y="21327"/>
                      <a:pt x="16447" y="21506"/>
                      <a:pt x="16536" y="21703"/>
                    </a:cubicBezTo>
                    <a:cubicBezTo>
                      <a:pt x="16608" y="22097"/>
                      <a:pt x="16554" y="22508"/>
                      <a:pt x="16357" y="22866"/>
                    </a:cubicBezTo>
                    <a:cubicBezTo>
                      <a:pt x="16282" y="22995"/>
                      <a:pt x="16176" y="23129"/>
                      <a:pt x="16106" y="23129"/>
                    </a:cubicBezTo>
                    <a:cubicBezTo>
                      <a:pt x="16058" y="23129"/>
                      <a:pt x="16028" y="23068"/>
                      <a:pt x="16035" y="22902"/>
                    </a:cubicBezTo>
                    <a:cubicBezTo>
                      <a:pt x="16035" y="22652"/>
                      <a:pt x="16053" y="22383"/>
                      <a:pt x="16071" y="22115"/>
                    </a:cubicBezTo>
                    <a:cubicBezTo>
                      <a:pt x="16089" y="21811"/>
                      <a:pt x="16125" y="21488"/>
                      <a:pt x="16160" y="21184"/>
                    </a:cubicBezTo>
                    <a:lnTo>
                      <a:pt x="16178" y="21202"/>
                    </a:lnTo>
                    <a:cubicBezTo>
                      <a:pt x="16190" y="21214"/>
                      <a:pt x="16208" y="21220"/>
                      <a:pt x="16227" y="21220"/>
                    </a:cubicBezTo>
                    <a:cubicBezTo>
                      <a:pt x="16264" y="21220"/>
                      <a:pt x="16303" y="21196"/>
                      <a:pt x="16303" y="21148"/>
                    </a:cubicBezTo>
                    <a:lnTo>
                      <a:pt x="16303" y="21131"/>
                    </a:lnTo>
                    <a:close/>
                    <a:moveTo>
                      <a:pt x="7517" y="22652"/>
                    </a:moveTo>
                    <a:lnTo>
                      <a:pt x="7517" y="22670"/>
                    </a:lnTo>
                    <a:lnTo>
                      <a:pt x="7481" y="22687"/>
                    </a:lnTo>
                    <a:cubicBezTo>
                      <a:pt x="7463" y="22705"/>
                      <a:pt x="7445" y="22741"/>
                      <a:pt x="7481" y="22777"/>
                    </a:cubicBezTo>
                    <a:cubicBezTo>
                      <a:pt x="7284" y="23027"/>
                      <a:pt x="7034" y="23224"/>
                      <a:pt x="6747" y="23367"/>
                    </a:cubicBezTo>
                    <a:cubicBezTo>
                      <a:pt x="6944" y="23081"/>
                      <a:pt x="7213" y="22831"/>
                      <a:pt x="7517" y="22652"/>
                    </a:cubicBezTo>
                    <a:close/>
                    <a:moveTo>
                      <a:pt x="7159" y="24370"/>
                    </a:moveTo>
                    <a:cubicBezTo>
                      <a:pt x="7213" y="24495"/>
                      <a:pt x="7249" y="24638"/>
                      <a:pt x="7284" y="24763"/>
                    </a:cubicBezTo>
                    <a:lnTo>
                      <a:pt x="7284" y="24781"/>
                    </a:lnTo>
                    <a:lnTo>
                      <a:pt x="7213" y="24781"/>
                    </a:lnTo>
                    <a:cubicBezTo>
                      <a:pt x="7177" y="24674"/>
                      <a:pt x="7159" y="24584"/>
                      <a:pt x="7123" y="24477"/>
                    </a:cubicBezTo>
                    <a:lnTo>
                      <a:pt x="7159" y="24370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67" y="24960"/>
                      <a:pt x="6050" y="25014"/>
                      <a:pt x="6032" y="25050"/>
                    </a:cubicBezTo>
                    <a:cubicBezTo>
                      <a:pt x="6014" y="25085"/>
                      <a:pt x="6014" y="25121"/>
                      <a:pt x="6050" y="25139"/>
                    </a:cubicBezTo>
                    <a:cubicBezTo>
                      <a:pt x="5566" y="25229"/>
                      <a:pt x="5083" y="25390"/>
                      <a:pt x="4618" y="25533"/>
                    </a:cubicBezTo>
                    <a:cubicBezTo>
                      <a:pt x="5047" y="25211"/>
                      <a:pt x="5548" y="24996"/>
                      <a:pt x="6103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69" y="25175"/>
                      <a:pt x="11543" y="25497"/>
                      <a:pt x="11364" y="25765"/>
                    </a:cubicBezTo>
                    <a:cubicBezTo>
                      <a:pt x="11382" y="25586"/>
                      <a:pt x="11436" y="25407"/>
                      <a:pt x="11508" y="25246"/>
                    </a:cubicBezTo>
                    <a:cubicBezTo>
                      <a:pt x="11561" y="25085"/>
                      <a:pt x="11633" y="24942"/>
                      <a:pt x="11704" y="24799"/>
                    </a:cubicBezTo>
                    <a:close/>
                    <a:moveTo>
                      <a:pt x="7410" y="24924"/>
                    </a:moveTo>
                    <a:lnTo>
                      <a:pt x="7410" y="24924"/>
                    </a:lnTo>
                    <a:cubicBezTo>
                      <a:pt x="8072" y="25085"/>
                      <a:pt x="8609" y="25551"/>
                      <a:pt x="8823" y="26195"/>
                    </a:cubicBezTo>
                    <a:cubicBezTo>
                      <a:pt x="8893" y="26403"/>
                      <a:pt x="8876" y="26482"/>
                      <a:pt x="8740" y="26482"/>
                    </a:cubicBezTo>
                    <a:cubicBezTo>
                      <a:pt x="8700" y="26482"/>
                      <a:pt x="8651" y="26475"/>
                      <a:pt x="8591" y="26463"/>
                    </a:cubicBezTo>
                    <a:cubicBezTo>
                      <a:pt x="8394" y="26410"/>
                      <a:pt x="8233" y="26320"/>
                      <a:pt x="8090" y="26195"/>
                    </a:cubicBezTo>
                    <a:cubicBezTo>
                      <a:pt x="7982" y="26105"/>
                      <a:pt x="7875" y="25998"/>
                      <a:pt x="7785" y="25891"/>
                    </a:cubicBezTo>
                    <a:cubicBezTo>
                      <a:pt x="7714" y="25712"/>
                      <a:pt x="7624" y="25551"/>
                      <a:pt x="7517" y="25390"/>
                    </a:cubicBezTo>
                    <a:cubicBezTo>
                      <a:pt x="7499" y="25229"/>
                      <a:pt x="7463" y="25085"/>
                      <a:pt x="7410" y="24924"/>
                    </a:cubicBezTo>
                    <a:close/>
                    <a:moveTo>
                      <a:pt x="6586" y="24942"/>
                    </a:moveTo>
                    <a:lnTo>
                      <a:pt x="6676" y="24978"/>
                    </a:lnTo>
                    <a:cubicBezTo>
                      <a:pt x="6640" y="25032"/>
                      <a:pt x="6604" y="25103"/>
                      <a:pt x="6586" y="25175"/>
                    </a:cubicBezTo>
                    <a:cubicBezTo>
                      <a:pt x="6282" y="25443"/>
                      <a:pt x="6032" y="25783"/>
                      <a:pt x="5871" y="26159"/>
                    </a:cubicBezTo>
                    <a:cubicBezTo>
                      <a:pt x="5495" y="26606"/>
                      <a:pt x="5030" y="26982"/>
                      <a:pt x="4421" y="27000"/>
                    </a:cubicBezTo>
                    <a:cubicBezTo>
                      <a:pt x="4690" y="26571"/>
                      <a:pt x="5030" y="26177"/>
                      <a:pt x="5405" y="25837"/>
                    </a:cubicBezTo>
                    <a:cubicBezTo>
                      <a:pt x="5638" y="25640"/>
                      <a:pt x="5871" y="25479"/>
                      <a:pt x="6121" y="25300"/>
                    </a:cubicBezTo>
                    <a:lnTo>
                      <a:pt x="6425" y="25175"/>
                    </a:lnTo>
                    <a:cubicBezTo>
                      <a:pt x="6479" y="25157"/>
                      <a:pt x="6479" y="25067"/>
                      <a:pt x="6425" y="25067"/>
                    </a:cubicBezTo>
                    <a:cubicBezTo>
                      <a:pt x="6479" y="25032"/>
                      <a:pt x="6533" y="24996"/>
                      <a:pt x="6586" y="24942"/>
                    </a:cubicBezTo>
                    <a:close/>
                    <a:moveTo>
                      <a:pt x="13243" y="26320"/>
                    </a:moveTo>
                    <a:lnTo>
                      <a:pt x="13243" y="26320"/>
                    </a:lnTo>
                    <a:cubicBezTo>
                      <a:pt x="13351" y="26535"/>
                      <a:pt x="13404" y="26767"/>
                      <a:pt x="13387" y="27000"/>
                    </a:cubicBezTo>
                    <a:cubicBezTo>
                      <a:pt x="13279" y="26785"/>
                      <a:pt x="13226" y="26553"/>
                      <a:pt x="13243" y="26320"/>
                    </a:cubicBezTo>
                    <a:close/>
                    <a:moveTo>
                      <a:pt x="9987" y="8765"/>
                    </a:moveTo>
                    <a:lnTo>
                      <a:pt x="9987" y="8765"/>
                    </a:lnTo>
                    <a:cubicBezTo>
                      <a:pt x="10434" y="10555"/>
                      <a:pt x="11418" y="12290"/>
                      <a:pt x="12080" y="13919"/>
                    </a:cubicBezTo>
                    <a:cubicBezTo>
                      <a:pt x="12062" y="13919"/>
                      <a:pt x="12044" y="13937"/>
                      <a:pt x="12044" y="13955"/>
                    </a:cubicBezTo>
                    <a:cubicBezTo>
                      <a:pt x="11794" y="14993"/>
                      <a:pt x="11812" y="16066"/>
                      <a:pt x="11812" y="17140"/>
                    </a:cubicBezTo>
                    <a:cubicBezTo>
                      <a:pt x="11794" y="18321"/>
                      <a:pt x="11722" y="19520"/>
                      <a:pt x="11937" y="20683"/>
                    </a:cubicBezTo>
                    <a:cubicBezTo>
                      <a:pt x="11901" y="20969"/>
                      <a:pt x="11955" y="21238"/>
                      <a:pt x="12080" y="21488"/>
                    </a:cubicBezTo>
                    <a:cubicBezTo>
                      <a:pt x="12044" y="21685"/>
                      <a:pt x="11991" y="21882"/>
                      <a:pt x="11973" y="22079"/>
                    </a:cubicBezTo>
                    <a:cubicBezTo>
                      <a:pt x="11962" y="22133"/>
                      <a:pt x="12010" y="22174"/>
                      <a:pt x="12058" y="22174"/>
                    </a:cubicBezTo>
                    <a:cubicBezTo>
                      <a:pt x="12089" y="22174"/>
                      <a:pt x="12120" y="22157"/>
                      <a:pt x="12134" y="22115"/>
                    </a:cubicBezTo>
                    <a:cubicBezTo>
                      <a:pt x="12170" y="21972"/>
                      <a:pt x="12188" y="21828"/>
                      <a:pt x="12206" y="21685"/>
                    </a:cubicBezTo>
                    <a:cubicBezTo>
                      <a:pt x="12259" y="21399"/>
                      <a:pt x="12331" y="21113"/>
                      <a:pt x="12420" y="20844"/>
                    </a:cubicBezTo>
                    <a:cubicBezTo>
                      <a:pt x="12617" y="20128"/>
                      <a:pt x="12868" y="19448"/>
                      <a:pt x="13029" y="18733"/>
                    </a:cubicBezTo>
                    <a:cubicBezTo>
                      <a:pt x="13136" y="18088"/>
                      <a:pt x="13136" y="17444"/>
                      <a:pt x="13029" y="16800"/>
                    </a:cubicBezTo>
                    <a:lnTo>
                      <a:pt x="13029" y="16800"/>
                    </a:lnTo>
                    <a:cubicBezTo>
                      <a:pt x="13333" y="17999"/>
                      <a:pt x="13512" y="19216"/>
                      <a:pt x="13583" y="20433"/>
                    </a:cubicBezTo>
                    <a:cubicBezTo>
                      <a:pt x="13422" y="20701"/>
                      <a:pt x="13279" y="20987"/>
                      <a:pt x="13172" y="21292"/>
                    </a:cubicBezTo>
                    <a:cubicBezTo>
                      <a:pt x="13029" y="21560"/>
                      <a:pt x="12975" y="21882"/>
                      <a:pt x="13029" y="22204"/>
                    </a:cubicBezTo>
                    <a:cubicBezTo>
                      <a:pt x="13048" y="22243"/>
                      <a:pt x="13082" y="22260"/>
                      <a:pt x="13116" y="22260"/>
                    </a:cubicBezTo>
                    <a:cubicBezTo>
                      <a:pt x="13145" y="22260"/>
                      <a:pt x="13173" y="22247"/>
                      <a:pt x="13190" y="22222"/>
                    </a:cubicBezTo>
                    <a:cubicBezTo>
                      <a:pt x="13387" y="21954"/>
                      <a:pt x="13530" y="21667"/>
                      <a:pt x="13619" y="21363"/>
                    </a:cubicBezTo>
                    <a:lnTo>
                      <a:pt x="13619" y="21363"/>
                    </a:lnTo>
                    <a:cubicBezTo>
                      <a:pt x="13619" y="21775"/>
                      <a:pt x="13619" y="22186"/>
                      <a:pt x="13601" y="22598"/>
                    </a:cubicBezTo>
                    <a:cubicBezTo>
                      <a:pt x="13512" y="24155"/>
                      <a:pt x="13154" y="25694"/>
                      <a:pt x="12528" y="27125"/>
                    </a:cubicBezTo>
                    <a:cubicBezTo>
                      <a:pt x="12492" y="27000"/>
                      <a:pt x="12474" y="26893"/>
                      <a:pt x="12438" y="26767"/>
                    </a:cubicBezTo>
                    <a:cubicBezTo>
                      <a:pt x="12438" y="26751"/>
                      <a:pt x="12420" y="26743"/>
                      <a:pt x="12400" y="26743"/>
                    </a:cubicBezTo>
                    <a:cubicBezTo>
                      <a:pt x="12376" y="26743"/>
                      <a:pt x="12349" y="26756"/>
                      <a:pt x="12349" y="26785"/>
                    </a:cubicBezTo>
                    <a:cubicBezTo>
                      <a:pt x="12367" y="26964"/>
                      <a:pt x="12402" y="27143"/>
                      <a:pt x="12420" y="27322"/>
                    </a:cubicBezTo>
                    <a:cubicBezTo>
                      <a:pt x="12384" y="27394"/>
                      <a:pt x="12367" y="27465"/>
                      <a:pt x="12331" y="27537"/>
                    </a:cubicBezTo>
                    <a:cubicBezTo>
                      <a:pt x="12188" y="26481"/>
                      <a:pt x="12044" y="25425"/>
                      <a:pt x="11901" y="24370"/>
                    </a:cubicBezTo>
                    <a:cubicBezTo>
                      <a:pt x="11579" y="22079"/>
                      <a:pt x="11221" y="19788"/>
                      <a:pt x="10863" y="17498"/>
                    </a:cubicBezTo>
                    <a:cubicBezTo>
                      <a:pt x="10881" y="17480"/>
                      <a:pt x="10863" y="17462"/>
                      <a:pt x="10863" y="17462"/>
                    </a:cubicBezTo>
                    <a:cubicBezTo>
                      <a:pt x="10738" y="16585"/>
                      <a:pt x="10595" y="15690"/>
                      <a:pt x="10488" y="14814"/>
                    </a:cubicBezTo>
                    <a:lnTo>
                      <a:pt x="10488" y="14814"/>
                    </a:lnTo>
                    <a:cubicBezTo>
                      <a:pt x="10667" y="15154"/>
                      <a:pt x="10953" y="15422"/>
                      <a:pt x="11293" y="15583"/>
                    </a:cubicBezTo>
                    <a:cubicBezTo>
                      <a:pt x="11347" y="15583"/>
                      <a:pt x="11400" y="15547"/>
                      <a:pt x="11400" y="15494"/>
                    </a:cubicBezTo>
                    <a:cubicBezTo>
                      <a:pt x="11382" y="14921"/>
                      <a:pt x="10971" y="14420"/>
                      <a:pt x="10416" y="14277"/>
                    </a:cubicBezTo>
                    <a:cubicBezTo>
                      <a:pt x="10327" y="13561"/>
                      <a:pt x="10237" y="12845"/>
                      <a:pt x="10165" y="12111"/>
                    </a:cubicBezTo>
                    <a:cubicBezTo>
                      <a:pt x="10040" y="11002"/>
                      <a:pt x="9987" y="9875"/>
                      <a:pt x="9987" y="8765"/>
                    </a:cubicBezTo>
                    <a:close/>
                    <a:moveTo>
                      <a:pt x="13959" y="22473"/>
                    </a:moveTo>
                    <a:cubicBezTo>
                      <a:pt x="14460" y="24155"/>
                      <a:pt x="14657" y="25891"/>
                      <a:pt x="14353" y="27644"/>
                    </a:cubicBezTo>
                    <a:cubicBezTo>
                      <a:pt x="14353" y="27644"/>
                      <a:pt x="14084" y="26839"/>
                      <a:pt x="14084" y="26821"/>
                    </a:cubicBezTo>
                    <a:cubicBezTo>
                      <a:pt x="13923" y="26249"/>
                      <a:pt x="13852" y="25658"/>
                      <a:pt x="13834" y="25050"/>
                    </a:cubicBezTo>
                    <a:cubicBezTo>
                      <a:pt x="13834" y="24298"/>
                      <a:pt x="13870" y="23546"/>
                      <a:pt x="13941" y="22813"/>
                    </a:cubicBezTo>
                    <a:cubicBezTo>
                      <a:pt x="14049" y="23600"/>
                      <a:pt x="14120" y="24405"/>
                      <a:pt x="14138" y="25211"/>
                    </a:cubicBezTo>
                    <a:cubicBezTo>
                      <a:pt x="14138" y="25237"/>
                      <a:pt x="14165" y="25251"/>
                      <a:pt x="14192" y="25251"/>
                    </a:cubicBezTo>
                    <a:cubicBezTo>
                      <a:pt x="14219" y="25251"/>
                      <a:pt x="14246" y="25237"/>
                      <a:pt x="14246" y="25211"/>
                    </a:cubicBezTo>
                    <a:cubicBezTo>
                      <a:pt x="14263" y="24298"/>
                      <a:pt x="14156" y="23403"/>
                      <a:pt x="13959" y="22526"/>
                    </a:cubicBezTo>
                    <a:cubicBezTo>
                      <a:pt x="13977" y="22526"/>
                      <a:pt x="13977" y="22526"/>
                      <a:pt x="13959" y="22508"/>
                    </a:cubicBezTo>
                    <a:lnTo>
                      <a:pt x="13959" y="22473"/>
                    </a:lnTo>
                    <a:close/>
                    <a:moveTo>
                      <a:pt x="7141" y="25193"/>
                    </a:moveTo>
                    <a:cubicBezTo>
                      <a:pt x="7213" y="25264"/>
                      <a:pt x="7284" y="25336"/>
                      <a:pt x="7338" y="25407"/>
                    </a:cubicBezTo>
                    <a:lnTo>
                      <a:pt x="7338" y="25425"/>
                    </a:lnTo>
                    <a:cubicBezTo>
                      <a:pt x="7410" y="25694"/>
                      <a:pt x="7553" y="25944"/>
                      <a:pt x="7767" y="26141"/>
                    </a:cubicBezTo>
                    <a:lnTo>
                      <a:pt x="7750" y="26141"/>
                    </a:lnTo>
                    <a:cubicBezTo>
                      <a:pt x="7911" y="26535"/>
                      <a:pt x="8018" y="26929"/>
                      <a:pt x="8072" y="27340"/>
                    </a:cubicBezTo>
                    <a:cubicBezTo>
                      <a:pt x="8087" y="27464"/>
                      <a:pt x="8103" y="27951"/>
                      <a:pt x="7862" y="27951"/>
                    </a:cubicBezTo>
                    <a:cubicBezTo>
                      <a:pt x="7825" y="27951"/>
                      <a:pt x="7782" y="27939"/>
                      <a:pt x="7732" y="27913"/>
                    </a:cubicBezTo>
                    <a:cubicBezTo>
                      <a:pt x="7374" y="27734"/>
                      <a:pt x="7123" y="27412"/>
                      <a:pt x="6998" y="27036"/>
                    </a:cubicBezTo>
                    <a:cubicBezTo>
                      <a:pt x="6944" y="26875"/>
                      <a:pt x="6909" y="26696"/>
                      <a:pt x="6891" y="26535"/>
                    </a:cubicBezTo>
                    <a:cubicBezTo>
                      <a:pt x="6944" y="26266"/>
                      <a:pt x="6980" y="25980"/>
                      <a:pt x="6980" y="25712"/>
                    </a:cubicBezTo>
                    <a:cubicBezTo>
                      <a:pt x="6998" y="25658"/>
                      <a:pt x="7016" y="25622"/>
                      <a:pt x="7034" y="25569"/>
                    </a:cubicBezTo>
                    <a:cubicBezTo>
                      <a:pt x="7052" y="25712"/>
                      <a:pt x="7105" y="25837"/>
                      <a:pt x="7159" y="25962"/>
                    </a:cubicBezTo>
                    <a:cubicBezTo>
                      <a:pt x="7173" y="25983"/>
                      <a:pt x="7196" y="25993"/>
                      <a:pt x="7218" y="25993"/>
                    </a:cubicBezTo>
                    <a:cubicBezTo>
                      <a:pt x="7252" y="25993"/>
                      <a:pt x="7284" y="25970"/>
                      <a:pt x="7284" y="25926"/>
                    </a:cubicBezTo>
                    <a:cubicBezTo>
                      <a:pt x="7249" y="25676"/>
                      <a:pt x="7213" y="25425"/>
                      <a:pt x="7141" y="25193"/>
                    </a:cubicBezTo>
                    <a:close/>
                    <a:moveTo>
                      <a:pt x="6497" y="25533"/>
                    </a:moveTo>
                    <a:cubicBezTo>
                      <a:pt x="6497" y="25569"/>
                      <a:pt x="6479" y="25604"/>
                      <a:pt x="6479" y="25622"/>
                    </a:cubicBezTo>
                    <a:cubicBezTo>
                      <a:pt x="6491" y="25683"/>
                      <a:pt x="6536" y="25719"/>
                      <a:pt x="6587" y="25719"/>
                    </a:cubicBezTo>
                    <a:cubicBezTo>
                      <a:pt x="6610" y="25719"/>
                      <a:pt x="6635" y="25711"/>
                      <a:pt x="6658" y="25694"/>
                    </a:cubicBezTo>
                    <a:lnTo>
                      <a:pt x="6712" y="25640"/>
                    </a:lnTo>
                    <a:lnTo>
                      <a:pt x="6712" y="25640"/>
                    </a:lnTo>
                    <a:cubicBezTo>
                      <a:pt x="6694" y="25712"/>
                      <a:pt x="6694" y="25765"/>
                      <a:pt x="6712" y="25837"/>
                    </a:cubicBezTo>
                    <a:cubicBezTo>
                      <a:pt x="6712" y="25855"/>
                      <a:pt x="6712" y="25891"/>
                      <a:pt x="6730" y="25909"/>
                    </a:cubicBezTo>
                    <a:cubicBezTo>
                      <a:pt x="6712" y="26123"/>
                      <a:pt x="6712" y="26356"/>
                      <a:pt x="6730" y="26589"/>
                    </a:cubicBezTo>
                    <a:cubicBezTo>
                      <a:pt x="6604" y="27107"/>
                      <a:pt x="6354" y="27573"/>
                      <a:pt x="5996" y="27984"/>
                    </a:cubicBezTo>
                    <a:cubicBezTo>
                      <a:pt x="5988" y="27992"/>
                      <a:pt x="5980" y="27996"/>
                      <a:pt x="5972" y="27996"/>
                    </a:cubicBezTo>
                    <a:cubicBezTo>
                      <a:pt x="5863" y="27996"/>
                      <a:pt x="5773" y="27280"/>
                      <a:pt x="5764" y="27280"/>
                    </a:cubicBezTo>
                    <a:cubicBezTo>
                      <a:pt x="5763" y="27280"/>
                      <a:pt x="5763" y="27282"/>
                      <a:pt x="5763" y="27286"/>
                    </a:cubicBezTo>
                    <a:cubicBezTo>
                      <a:pt x="5763" y="26929"/>
                      <a:pt x="5853" y="26571"/>
                      <a:pt x="6014" y="26266"/>
                    </a:cubicBezTo>
                    <a:cubicBezTo>
                      <a:pt x="6139" y="25998"/>
                      <a:pt x="6300" y="25747"/>
                      <a:pt x="6497" y="25533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2" y="29953"/>
                      <a:pt x="14102" y="30132"/>
                      <a:pt x="14281" y="30347"/>
                    </a:cubicBezTo>
                    <a:cubicBezTo>
                      <a:pt x="13995" y="30275"/>
                      <a:pt x="13816" y="30042"/>
                      <a:pt x="13583" y="29881"/>
                    </a:cubicBezTo>
                    <a:close/>
                    <a:moveTo>
                      <a:pt x="12456" y="31205"/>
                    </a:moveTo>
                    <a:cubicBezTo>
                      <a:pt x="12474" y="31349"/>
                      <a:pt x="12492" y="31474"/>
                      <a:pt x="12510" y="31617"/>
                    </a:cubicBezTo>
                    <a:lnTo>
                      <a:pt x="12492" y="31617"/>
                    </a:lnTo>
                    <a:cubicBezTo>
                      <a:pt x="12438" y="31778"/>
                      <a:pt x="12349" y="31939"/>
                      <a:pt x="12241" y="32064"/>
                    </a:cubicBezTo>
                    <a:cubicBezTo>
                      <a:pt x="12223" y="31760"/>
                      <a:pt x="12313" y="31474"/>
                      <a:pt x="12456" y="31205"/>
                    </a:cubicBezTo>
                    <a:close/>
                    <a:moveTo>
                      <a:pt x="14496" y="32530"/>
                    </a:moveTo>
                    <a:lnTo>
                      <a:pt x="14496" y="32530"/>
                    </a:lnTo>
                    <a:cubicBezTo>
                      <a:pt x="14586" y="32780"/>
                      <a:pt x="14621" y="33049"/>
                      <a:pt x="14586" y="33317"/>
                    </a:cubicBezTo>
                    <a:cubicBezTo>
                      <a:pt x="14460" y="33067"/>
                      <a:pt x="14442" y="32798"/>
                      <a:pt x="14496" y="32530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6"/>
                      <a:pt x="13190" y="34266"/>
                      <a:pt x="13261" y="34606"/>
                    </a:cubicBezTo>
                    <a:cubicBezTo>
                      <a:pt x="13082" y="34301"/>
                      <a:pt x="12975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1" y="35089"/>
                      <a:pt x="5334" y="35125"/>
                    </a:cubicBezTo>
                    <a:cubicBezTo>
                      <a:pt x="5226" y="35196"/>
                      <a:pt x="5137" y="35268"/>
                      <a:pt x="5047" y="35339"/>
                    </a:cubicBezTo>
                    <a:lnTo>
                      <a:pt x="4922" y="35339"/>
                    </a:lnTo>
                    <a:cubicBezTo>
                      <a:pt x="4797" y="35321"/>
                      <a:pt x="4672" y="35268"/>
                      <a:pt x="4564" y="35196"/>
                    </a:cubicBezTo>
                    <a:cubicBezTo>
                      <a:pt x="4546" y="35178"/>
                      <a:pt x="4600" y="35160"/>
                      <a:pt x="4636" y="35125"/>
                    </a:cubicBezTo>
                    <a:cubicBezTo>
                      <a:pt x="4707" y="35089"/>
                      <a:pt x="4797" y="35053"/>
                      <a:pt x="4904" y="35053"/>
                    </a:cubicBezTo>
                    <a:close/>
                    <a:moveTo>
                      <a:pt x="6497" y="34695"/>
                    </a:moveTo>
                    <a:cubicBezTo>
                      <a:pt x="6533" y="34999"/>
                      <a:pt x="6443" y="35321"/>
                      <a:pt x="6246" y="35554"/>
                    </a:cubicBezTo>
                    <a:cubicBezTo>
                      <a:pt x="6139" y="35232"/>
                      <a:pt x="6336" y="34963"/>
                      <a:pt x="6497" y="34695"/>
                    </a:cubicBezTo>
                    <a:close/>
                    <a:moveTo>
                      <a:pt x="8752" y="35160"/>
                    </a:moveTo>
                    <a:lnTo>
                      <a:pt x="8752" y="35160"/>
                    </a:lnTo>
                    <a:cubicBezTo>
                      <a:pt x="8734" y="35178"/>
                      <a:pt x="8770" y="35214"/>
                      <a:pt x="8788" y="35214"/>
                    </a:cubicBezTo>
                    <a:lnTo>
                      <a:pt x="8788" y="35232"/>
                    </a:lnTo>
                    <a:cubicBezTo>
                      <a:pt x="8770" y="35250"/>
                      <a:pt x="8752" y="35268"/>
                      <a:pt x="8752" y="35286"/>
                    </a:cubicBezTo>
                    <a:cubicBezTo>
                      <a:pt x="8698" y="35357"/>
                      <a:pt x="8644" y="35411"/>
                      <a:pt x="8609" y="35465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8" y="35518"/>
                      <a:pt x="8519" y="35393"/>
                      <a:pt x="8609" y="35286"/>
                    </a:cubicBezTo>
                    <a:cubicBezTo>
                      <a:pt x="8644" y="35232"/>
                      <a:pt x="8698" y="35196"/>
                      <a:pt x="8752" y="35160"/>
                    </a:cubicBezTo>
                    <a:close/>
                    <a:moveTo>
                      <a:pt x="878" y="34266"/>
                    </a:moveTo>
                    <a:cubicBezTo>
                      <a:pt x="1862" y="34337"/>
                      <a:pt x="2596" y="35125"/>
                      <a:pt x="3115" y="35930"/>
                    </a:cubicBezTo>
                    <a:lnTo>
                      <a:pt x="3025" y="35912"/>
                    </a:lnTo>
                    <a:cubicBezTo>
                      <a:pt x="2632" y="35572"/>
                      <a:pt x="2148" y="35375"/>
                      <a:pt x="1629" y="35357"/>
                    </a:cubicBezTo>
                    <a:cubicBezTo>
                      <a:pt x="1325" y="35035"/>
                      <a:pt x="1057" y="34677"/>
                      <a:pt x="860" y="34266"/>
                    </a:cubicBezTo>
                    <a:close/>
                    <a:moveTo>
                      <a:pt x="1719" y="35572"/>
                    </a:moveTo>
                    <a:cubicBezTo>
                      <a:pt x="2113" y="35626"/>
                      <a:pt x="2506" y="35769"/>
                      <a:pt x="2846" y="35983"/>
                    </a:cubicBezTo>
                    <a:cubicBezTo>
                      <a:pt x="2828" y="36001"/>
                      <a:pt x="2828" y="36037"/>
                      <a:pt x="2846" y="36055"/>
                    </a:cubicBezTo>
                    <a:cubicBezTo>
                      <a:pt x="2560" y="36109"/>
                      <a:pt x="2274" y="36198"/>
                      <a:pt x="2005" y="36306"/>
                    </a:cubicBezTo>
                    <a:cubicBezTo>
                      <a:pt x="1856" y="36325"/>
                      <a:pt x="1702" y="36336"/>
                      <a:pt x="1547" y="36336"/>
                    </a:cubicBezTo>
                    <a:cubicBezTo>
                      <a:pt x="996" y="36336"/>
                      <a:pt x="449" y="36196"/>
                      <a:pt x="198" y="35805"/>
                    </a:cubicBezTo>
                    <a:cubicBezTo>
                      <a:pt x="85" y="35636"/>
                      <a:pt x="1009" y="35578"/>
                      <a:pt x="1472" y="35578"/>
                    </a:cubicBezTo>
                    <a:cubicBezTo>
                      <a:pt x="1600" y="35578"/>
                      <a:pt x="1692" y="35582"/>
                      <a:pt x="1719" y="35590"/>
                    </a:cubicBezTo>
                    <a:lnTo>
                      <a:pt x="1719" y="35572"/>
                    </a:lnTo>
                    <a:close/>
                    <a:moveTo>
                      <a:pt x="15946" y="35572"/>
                    </a:moveTo>
                    <a:lnTo>
                      <a:pt x="15946" y="35572"/>
                    </a:lnTo>
                    <a:cubicBezTo>
                      <a:pt x="15963" y="35858"/>
                      <a:pt x="15928" y="36127"/>
                      <a:pt x="15820" y="36395"/>
                    </a:cubicBezTo>
                    <a:cubicBezTo>
                      <a:pt x="15802" y="36252"/>
                      <a:pt x="15820" y="36109"/>
                      <a:pt x="15838" y="35948"/>
                    </a:cubicBezTo>
                    <a:cubicBezTo>
                      <a:pt x="15874" y="35822"/>
                      <a:pt x="15910" y="35697"/>
                      <a:pt x="15946" y="35572"/>
                    </a:cubicBezTo>
                    <a:close/>
                    <a:moveTo>
                      <a:pt x="3455" y="36359"/>
                    </a:moveTo>
                    <a:cubicBezTo>
                      <a:pt x="3455" y="36377"/>
                      <a:pt x="3473" y="36395"/>
                      <a:pt x="3491" y="36395"/>
                    </a:cubicBezTo>
                    <a:lnTo>
                      <a:pt x="3491" y="36431"/>
                    </a:lnTo>
                    <a:cubicBezTo>
                      <a:pt x="3347" y="36467"/>
                      <a:pt x="3222" y="36502"/>
                      <a:pt x="3079" y="36538"/>
                    </a:cubicBezTo>
                    <a:cubicBezTo>
                      <a:pt x="3204" y="36467"/>
                      <a:pt x="3329" y="36413"/>
                      <a:pt x="3455" y="36359"/>
                    </a:cubicBezTo>
                    <a:close/>
                    <a:moveTo>
                      <a:pt x="12707" y="36073"/>
                    </a:moveTo>
                    <a:cubicBezTo>
                      <a:pt x="12707" y="36431"/>
                      <a:pt x="12563" y="36771"/>
                      <a:pt x="12349" y="37057"/>
                    </a:cubicBezTo>
                    <a:cubicBezTo>
                      <a:pt x="12367" y="36842"/>
                      <a:pt x="12420" y="36628"/>
                      <a:pt x="12510" y="36431"/>
                    </a:cubicBezTo>
                    <a:cubicBezTo>
                      <a:pt x="12563" y="36306"/>
                      <a:pt x="12635" y="36180"/>
                      <a:pt x="12707" y="36073"/>
                    </a:cubicBezTo>
                    <a:close/>
                    <a:moveTo>
                      <a:pt x="10327" y="31313"/>
                    </a:moveTo>
                    <a:cubicBezTo>
                      <a:pt x="10255" y="31939"/>
                      <a:pt x="10309" y="32583"/>
                      <a:pt x="10488" y="33210"/>
                    </a:cubicBezTo>
                    <a:cubicBezTo>
                      <a:pt x="10828" y="34498"/>
                      <a:pt x="10845" y="35679"/>
                      <a:pt x="10935" y="37003"/>
                    </a:cubicBezTo>
                    <a:cubicBezTo>
                      <a:pt x="10935" y="37182"/>
                      <a:pt x="10989" y="37344"/>
                      <a:pt x="11060" y="37487"/>
                    </a:cubicBezTo>
                    <a:cubicBezTo>
                      <a:pt x="10881" y="37200"/>
                      <a:pt x="10649" y="36932"/>
                      <a:pt x="10380" y="36699"/>
                    </a:cubicBezTo>
                    <a:cubicBezTo>
                      <a:pt x="9306" y="35590"/>
                      <a:pt x="9432" y="34033"/>
                      <a:pt x="9808" y="32655"/>
                    </a:cubicBezTo>
                    <a:cubicBezTo>
                      <a:pt x="9825" y="32637"/>
                      <a:pt x="9808" y="32601"/>
                      <a:pt x="9790" y="32601"/>
                    </a:cubicBezTo>
                    <a:cubicBezTo>
                      <a:pt x="9843" y="32476"/>
                      <a:pt x="9879" y="32333"/>
                      <a:pt x="9933" y="32208"/>
                    </a:cubicBezTo>
                    <a:lnTo>
                      <a:pt x="9933" y="32208"/>
                    </a:lnTo>
                    <a:cubicBezTo>
                      <a:pt x="9700" y="33478"/>
                      <a:pt x="9843" y="34802"/>
                      <a:pt x="10327" y="36001"/>
                    </a:cubicBezTo>
                    <a:cubicBezTo>
                      <a:pt x="10332" y="36012"/>
                      <a:pt x="10340" y="36016"/>
                      <a:pt x="10349" y="36016"/>
                    </a:cubicBezTo>
                    <a:cubicBezTo>
                      <a:pt x="10371" y="36016"/>
                      <a:pt x="10398" y="35991"/>
                      <a:pt x="10398" y="35966"/>
                    </a:cubicBezTo>
                    <a:cubicBezTo>
                      <a:pt x="10201" y="35232"/>
                      <a:pt x="10058" y="34462"/>
                      <a:pt x="9987" y="33693"/>
                    </a:cubicBezTo>
                    <a:cubicBezTo>
                      <a:pt x="9951" y="33067"/>
                      <a:pt x="10058" y="32458"/>
                      <a:pt x="10094" y="31832"/>
                    </a:cubicBezTo>
                    <a:cubicBezTo>
                      <a:pt x="10165" y="31653"/>
                      <a:pt x="10255" y="31474"/>
                      <a:pt x="10327" y="31313"/>
                    </a:cubicBezTo>
                    <a:close/>
                    <a:moveTo>
                      <a:pt x="2667" y="36341"/>
                    </a:moveTo>
                    <a:cubicBezTo>
                      <a:pt x="2680" y="36368"/>
                      <a:pt x="2703" y="36384"/>
                      <a:pt x="2728" y="36384"/>
                    </a:cubicBezTo>
                    <a:cubicBezTo>
                      <a:pt x="2738" y="36384"/>
                      <a:pt x="2747" y="36382"/>
                      <a:pt x="2757" y="36377"/>
                    </a:cubicBezTo>
                    <a:lnTo>
                      <a:pt x="3061" y="36359"/>
                    </a:lnTo>
                    <a:lnTo>
                      <a:pt x="3061" y="36359"/>
                    </a:lnTo>
                    <a:cubicBezTo>
                      <a:pt x="2900" y="36449"/>
                      <a:pt x="2757" y="36574"/>
                      <a:pt x="2667" y="36735"/>
                    </a:cubicBezTo>
                    <a:cubicBezTo>
                      <a:pt x="2632" y="36789"/>
                      <a:pt x="2667" y="36860"/>
                      <a:pt x="2739" y="36878"/>
                    </a:cubicBezTo>
                    <a:cubicBezTo>
                      <a:pt x="2667" y="36932"/>
                      <a:pt x="2614" y="36986"/>
                      <a:pt x="2560" y="37039"/>
                    </a:cubicBezTo>
                    <a:lnTo>
                      <a:pt x="2435" y="37129"/>
                    </a:lnTo>
                    <a:cubicBezTo>
                      <a:pt x="2202" y="37290"/>
                      <a:pt x="1952" y="37433"/>
                      <a:pt x="1701" y="37558"/>
                    </a:cubicBezTo>
                    <a:cubicBezTo>
                      <a:pt x="1471" y="37688"/>
                      <a:pt x="1206" y="37748"/>
                      <a:pt x="934" y="37748"/>
                    </a:cubicBezTo>
                    <a:cubicBezTo>
                      <a:pt x="868" y="37748"/>
                      <a:pt x="801" y="37744"/>
                      <a:pt x="735" y="37737"/>
                    </a:cubicBezTo>
                    <a:cubicBezTo>
                      <a:pt x="269" y="37612"/>
                      <a:pt x="574" y="37236"/>
                      <a:pt x="788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795" y="36431"/>
                    </a:moveTo>
                    <a:cubicBezTo>
                      <a:pt x="4117" y="36789"/>
                      <a:pt x="4278" y="37254"/>
                      <a:pt x="4260" y="37737"/>
                    </a:cubicBezTo>
                    <a:cubicBezTo>
                      <a:pt x="4278" y="37988"/>
                      <a:pt x="4242" y="38238"/>
                      <a:pt x="4206" y="38489"/>
                    </a:cubicBezTo>
                    <a:cubicBezTo>
                      <a:pt x="4188" y="38560"/>
                      <a:pt x="4171" y="38650"/>
                      <a:pt x="4153" y="38721"/>
                    </a:cubicBezTo>
                    <a:cubicBezTo>
                      <a:pt x="4137" y="38753"/>
                      <a:pt x="4149" y="38784"/>
                      <a:pt x="4152" y="38828"/>
                    </a:cubicBezTo>
                    <a:lnTo>
                      <a:pt x="4152" y="38828"/>
                    </a:lnTo>
                    <a:cubicBezTo>
                      <a:pt x="4099" y="38738"/>
                      <a:pt x="4063" y="38632"/>
                      <a:pt x="3992" y="38560"/>
                    </a:cubicBezTo>
                    <a:cubicBezTo>
                      <a:pt x="3938" y="38471"/>
                      <a:pt x="3866" y="38399"/>
                      <a:pt x="3795" y="38328"/>
                    </a:cubicBezTo>
                    <a:cubicBezTo>
                      <a:pt x="3813" y="37701"/>
                      <a:pt x="3759" y="37057"/>
                      <a:pt x="3741" y="36431"/>
                    </a:cubicBezTo>
                    <a:close/>
                    <a:moveTo>
                      <a:pt x="3115" y="36825"/>
                    </a:moveTo>
                    <a:cubicBezTo>
                      <a:pt x="2954" y="37218"/>
                      <a:pt x="2793" y="37594"/>
                      <a:pt x="2596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90" y="38640"/>
                      <a:pt x="1601" y="38911"/>
                      <a:pt x="1454" y="38911"/>
                    </a:cubicBezTo>
                    <a:cubicBezTo>
                      <a:pt x="1421" y="38911"/>
                      <a:pt x="1405" y="38897"/>
                      <a:pt x="1415" y="38865"/>
                    </a:cubicBezTo>
                    <a:cubicBezTo>
                      <a:pt x="1629" y="37862"/>
                      <a:pt x="2381" y="37379"/>
                      <a:pt x="3115" y="36825"/>
                    </a:cubicBezTo>
                    <a:close/>
                    <a:moveTo>
                      <a:pt x="12903" y="38328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9" y="38668"/>
                      <a:pt x="13082" y="38865"/>
                      <a:pt x="13118" y="39061"/>
                    </a:cubicBezTo>
                    <a:cubicBezTo>
                      <a:pt x="12957" y="39026"/>
                      <a:pt x="12903" y="38865"/>
                      <a:pt x="12886" y="38704"/>
                    </a:cubicBezTo>
                    <a:cubicBezTo>
                      <a:pt x="12886" y="38578"/>
                      <a:pt x="12903" y="38453"/>
                      <a:pt x="12903" y="38328"/>
                    </a:cubicBezTo>
                    <a:close/>
                    <a:moveTo>
                      <a:pt x="3616" y="36610"/>
                    </a:moveTo>
                    <a:lnTo>
                      <a:pt x="3634" y="36628"/>
                    </a:lnTo>
                    <a:cubicBezTo>
                      <a:pt x="3652" y="37469"/>
                      <a:pt x="3705" y="38292"/>
                      <a:pt x="3580" y="39133"/>
                    </a:cubicBezTo>
                    <a:cubicBezTo>
                      <a:pt x="3580" y="39133"/>
                      <a:pt x="3387" y="39816"/>
                      <a:pt x="3271" y="39816"/>
                    </a:cubicBezTo>
                    <a:cubicBezTo>
                      <a:pt x="3260" y="39816"/>
                      <a:pt x="3250" y="39809"/>
                      <a:pt x="3240" y="39795"/>
                    </a:cubicBezTo>
                    <a:cubicBezTo>
                      <a:pt x="3043" y="39527"/>
                      <a:pt x="2900" y="39222"/>
                      <a:pt x="2811" y="38918"/>
                    </a:cubicBezTo>
                    <a:cubicBezTo>
                      <a:pt x="2632" y="38381"/>
                      <a:pt x="2828" y="37898"/>
                      <a:pt x="3079" y="37433"/>
                    </a:cubicBezTo>
                    <a:cubicBezTo>
                      <a:pt x="3094" y="37440"/>
                      <a:pt x="3109" y="37445"/>
                      <a:pt x="3122" y="37445"/>
                    </a:cubicBezTo>
                    <a:cubicBezTo>
                      <a:pt x="3141" y="37445"/>
                      <a:pt x="3158" y="37436"/>
                      <a:pt x="3168" y="37415"/>
                    </a:cubicBezTo>
                    <a:cubicBezTo>
                      <a:pt x="3365" y="37200"/>
                      <a:pt x="3508" y="36914"/>
                      <a:pt x="3580" y="36628"/>
                    </a:cubicBezTo>
                    <a:lnTo>
                      <a:pt x="3616" y="36610"/>
                    </a:lnTo>
                    <a:close/>
                    <a:moveTo>
                      <a:pt x="8000" y="38668"/>
                    </a:moveTo>
                    <a:cubicBezTo>
                      <a:pt x="7732" y="39079"/>
                      <a:pt x="7571" y="39563"/>
                      <a:pt x="7553" y="40064"/>
                    </a:cubicBezTo>
                    <a:lnTo>
                      <a:pt x="7517" y="40064"/>
                    </a:lnTo>
                    <a:cubicBezTo>
                      <a:pt x="7463" y="40153"/>
                      <a:pt x="7410" y="40225"/>
                      <a:pt x="7374" y="40296"/>
                    </a:cubicBezTo>
                    <a:cubicBezTo>
                      <a:pt x="7374" y="40296"/>
                      <a:pt x="7043" y="40640"/>
                      <a:pt x="6939" y="40640"/>
                    </a:cubicBezTo>
                    <a:cubicBezTo>
                      <a:pt x="6920" y="40640"/>
                      <a:pt x="6909" y="40628"/>
                      <a:pt x="6909" y="40600"/>
                    </a:cubicBezTo>
                    <a:cubicBezTo>
                      <a:pt x="6926" y="40243"/>
                      <a:pt x="7016" y="39903"/>
                      <a:pt x="7195" y="39580"/>
                    </a:cubicBezTo>
                    <a:cubicBezTo>
                      <a:pt x="7374" y="39205"/>
                      <a:pt x="7660" y="38900"/>
                      <a:pt x="8000" y="38668"/>
                    </a:cubicBezTo>
                    <a:close/>
                    <a:moveTo>
                      <a:pt x="8734" y="38095"/>
                    </a:moveTo>
                    <a:lnTo>
                      <a:pt x="8788" y="38220"/>
                    </a:lnTo>
                    <a:cubicBezTo>
                      <a:pt x="8770" y="38238"/>
                      <a:pt x="8788" y="38274"/>
                      <a:pt x="8805" y="38292"/>
                    </a:cubicBezTo>
                    <a:cubicBezTo>
                      <a:pt x="8304" y="39026"/>
                      <a:pt x="8984" y="39920"/>
                      <a:pt x="9217" y="40708"/>
                    </a:cubicBezTo>
                    <a:cubicBezTo>
                      <a:pt x="9199" y="40708"/>
                      <a:pt x="9199" y="40708"/>
                      <a:pt x="9199" y="40726"/>
                    </a:cubicBezTo>
                    <a:cubicBezTo>
                      <a:pt x="9181" y="40784"/>
                      <a:pt x="9151" y="40809"/>
                      <a:pt x="9114" y="40809"/>
                    </a:cubicBezTo>
                    <a:cubicBezTo>
                      <a:pt x="8902" y="40809"/>
                      <a:pt x="8442" y="39979"/>
                      <a:pt x="8412" y="39903"/>
                    </a:cubicBezTo>
                    <a:cubicBezTo>
                      <a:pt x="8304" y="39580"/>
                      <a:pt x="8304" y="39240"/>
                      <a:pt x="8412" y="38918"/>
                    </a:cubicBezTo>
                    <a:cubicBezTo>
                      <a:pt x="8448" y="38918"/>
                      <a:pt x="8501" y="38900"/>
                      <a:pt x="8501" y="38865"/>
                    </a:cubicBezTo>
                    <a:cubicBezTo>
                      <a:pt x="8591" y="38650"/>
                      <a:pt x="8644" y="38453"/>
                      <a:pt x="8698" y="38238"/>
                    </a:cubicBezTo>
                    <a:lnTo>
                      <a:pt x="8716" y="38238"/>
                    </a:lnTo>
                    <a:cubicBezTo>
                      <a:pt x="8734" y="38220"/>
                      <a:pt x="8734" y="38202"/>
                      <a:pt x="8716" y="38185"/>
                    </a:cubicBezTo>
                    <a:lnTo>
                      <a:pt x="8734" y="38095"/>
                    </a:lnTo>
                    <a:close/>
                    <a:moveTo>
                      <a:pt x="8984" y="38310"/>
                    </a:moveTo>
                    <a:cubicBezTo>
                      <a:pt x="9772" y="38596"/>
                      <a:pt x="9915" y="40260"/>
                      <a:pt x="9414" y="40887"/>
                    </a:cubicBezTo>
                    <a:cubicBezTo>
                      <a:pt x="9360" y="40583"/>
                      <a:pt x="9271" y="40296"/>
                      <a:pt x="9128" y="40028"/>
                    </a:cubicBezTo>
                    <a:cubicBezTo>
                      <a:pt x="8895" y="39473"/>
                      <a:pt x="8770" y="39026"/>
                      <a:pt x="8877" y="38435"/>
                    </a:cubicBezTo>
                    <a:lnTo>
                      <a:pt x="8877" y="38435"/>
                    </a:lnTo>
                    <a:cubicBezTo>
                      <a:pt x="8895" y="38507"/>
                      <a:pt x="8931" y="38578"/>
                      <a:pt x="8984" y="38650"/>
                    </a:cubicBezTo>
                    <a:cubicBezTo>
                      <a:pt x="8996" y="38674"/>
                      <a:pt x="9018" y="38684"/>
                      <a:pt x="9041" y="38684"/>
                    </a:cubicBezTo>
                    <a:cubicBezTo>
                      <a:pt x="9086" y="38684"/>
                      <a:pt x="9133" y="38644"/>
                      <a:pt x="9110" y="38596"/>
                    </a:cubicBezTo>
                    <a:lnTo>
                      <a:pt x="8984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08" y="39115"/>
                      <a:pt x="8179" y="39688"/>
                      <a:pt x="8394" y="40153"/>
                    </a:cubicBezTo>
                    <a:cubicBezTo>
                      <a:pt x="8394" y="40189"/>
                      <a:pt x="8376" y="40207"/>
                      <a:pt x="8376" y="40260"/>
                    </a:cubicBezTo>
                    <a:cubicBezTo>
                      <a:pt x="8358" y="40260"/>
                      <a:pt x="8376" y="40278"/>
                      <a:pt x="8394" y="40296"/>
                    </a:cubicBezTo>
                    <a:lnTo>
                      <a:pt x="8376" y="40296"/>
                    </a:lnTo>
                    <a:cubicBezTo>
                      <a:pt x="8324" y="40387"/>
                      <a:pt x="8263" y="40514"/>
                      <a:pt x="8254" y="40538"/>
                    </a:cubicBezTo>
                    <a:lnTo>
                      <a:pt x="8254" y="40538"/>
                    </a:lnTo>
                    <a:lnTo>
                      <a:pt x="8179" y="40672"/>
                    </a:lnTo>
                    <a:cubicBezTo>
                      <a:pt x="8072" y="40869"/>
                      <a:pt x="7875" y="41012"/>
                      <a:pt x="7660" y="41066"/>
                    </a:cubicBezTo>
                    <a:cubicBezTo>
                      <a:pt x="7660" y="40761"/>
                      <a:pt x="7660" y="40475"/>
                      <a:pt x="7678" y="40171"/>
                    </a:cubicBezTo>
                    <a:cubicBezTo>
                      <a:pt x="7714" y="39580"/>
                      <a:pt x="7946" y="39008"/>
                      <a:pt x="8358" y="38578"/>
                    </a:cubicBezTo>
                    <a:close/>
                    <a:moveTo>
                      <a:pt x="17413" y="41441"/>
                    </a:moveTo>
                    <a:lnTo>
                      <a:pt x="17413" y="41441"/>
                    </a:lnTo>
                    <a:cubicBezTo>
                      <a:pt x="17019" y="41585"/>
                      <a:pt x="16661" y="41799"/>
                      <a:pt x="16357" y="42068"/>
                    </a:cubicBezTo>
                    <a:cubicBezTo>
                      <a:pt x="16204" y="42175"/>
                      <a:pt x="16068" y="42303"/>
                      <a:pt x="15949" y="42445"/>
                    </a:cubicBezTo>
                    <a:lnTo>
                      <a:pt x="15949" y="42445"/>
                    </a:lnTo>
                    <a:cubicBezTo>
                      <a:pt x="15951" y="42435"/>
                      <a:pt x="15951" y="42423"/>
                      <a:pt x="15946" y="42408"/>
                    </a:cubicBezTo>
                    <a:cubicBezTo>
                      <a:pt x="15892" y="42229"/>
                      <a:pt x="15820" y="42157"/>
                      <a:pt x="15981" y="41978"/>
                    </a:cubicBezTo>
                    <a:cubicBezTo>
                      <a:pt x="16142" y="41853"/>
                      <a:pt x="16339" y="41746"/>
                      <a:pt x="16536" y="41692"/>
                    </a:cubicBezTo>
                    <a:cubicBezTo>
                      <a:pt x="16822" y="41567"/>
                      <a:pt x="17109" y="41495"/>
                      <a:pt x="17413" y="41441"/>
                    </a:cubicBezTo>
                    <a:close/>
                    <a:moveTo>
                      <a:pt x="18200" y="41245"/>
                    </a:moveTo>
                    <a:cubicBezTo>
                      <a:pt x="19095" y="41424"/>
                      <a:pt x="20026" y="41871"/>
                      <a:pt x="20348" y="42766"/>
                    </a:cubicBezTo>
                    <a:cubicBezTo>
                      <a:pt x="19668" y="42694"/>
                      <a:pt x="19024" y="42372"/>
                      <a:pt x="18558" y="41871"/>
                    </a:cubicBezTo>
                    <a:cubicBezTo>
                      <a:pt x="18594" y="41835"/>
                      <a:pt x="18612" y="41799"/>
                      <a:pt x="18576" y="41764"/>
                    </a:cubicBezTo>
                    <a:cubicBezTo>
                      <a:pt x="18469" y="41567"/>
                      <a:pt x="18344" y="41388"/>
                      <a:pt x="18200" y="41245"/>
                    </a:cubicBezTo>
                    <a:close/>
                    <a:moveTo>
                      <a:pt x="17395" y="41656"/>
                    </a:moveTo>
                    <a:cubicBezTo>
                      <a:pt x="17377" y="41746"/>
                      <a:pt x="17359" y="41835"/>
                      <a:pt x="17359" y="41925"/>
                    </a:cubicBezTo>
                    <a:cubicBezTo>
                      <a:pt x="16822" y="42462"/>
                      <a:pt x="16661" y="43410"/>
                      <a:pt x="15785" y="43482"/>
                    </a:cubicBezTo>
                    <a:cubicBezTo>
                      <a:pt x="15780" y="43482"/>
                      <a:pt x="15775" y="43482"/>
                      <a:pt x="15770" y="43482"/>
                    </a:cubicBezTo>
                    <a:cubicBezTo>
                      <a:pt x="15473" y="43482"/>
                      <a:pt x="15804" y="42925"/>
                      <a:pt x="15874" y="42784"/>
                    </a:cubicBezTo>
                    <a:cubicBezTo>
                      <a:pt x="16053" y="42515"/>
                      <a:pt x="16286" y="42283"/>
                      <a:pt x="16554" y="42104"/>
                    </a:cubicBezTo>
                    <a:cubicBezTo>
                      <a:pt x="16805" y="41907"/>
                      <a:pt x="17091" y="41764"/>
                      <a:pt x="17395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77" y="42730"/>
                      <a:pt x="17306" y="43124"/>
                      <a:pt x="17341" y="43499"/>
                    </a:cubicBezTo>
                    <a:cubicBezTo>
                      <a:pt x="17331" y="43494"/>
                      <a:pt x="17322" y="43492"/>
                      <a:pt x="17315" y="43492"/>
                    </a:cubicBezTo>
                    <a:cubicBezTo>
                      <a:pt x="17297" y="43492"/>
                      <a:pt x="17288" y="43505"/>
                      <a:pt x="17288" y="43517"/>
                    </a:cubicBezTo>
                    <a:cubicBezTo>
                      <a:pt x="17202" y="43646"/>
                      <a:pt x="16818" y="44302"/>
                      <a:pt x="16640" y="44302"/>
                    </a:cubicBezTo>
                    <a:cubicBezTo>
                      <a:pt x="16596" y="44302"/>
                      <a:pt x="16565" y="44262"/>
                      <a:pt x="16554" y="44162"/>
                    </a:cubicBezTo>
                    <a:cubicBezTo>
                      <a:pt x="16536" y="43768"/>
                      <a:pt x="16644" y="43374"/>
                      <a:pt x="16840" y="43034"/>
                    </a:cubicBezTo>
                    <a:cubicBezTo>
                      <a:pt x="16984" y="42730"/>
                      <a:pt x="17198" y="42462"/>
                      <a:pt x="17431" y="42229"/>
                    </a:cubicBezTo>
                    <a:cubicBezTo>
                      <a:pt x="17467" y="42229"/>
                      <a:pt x="17502" y="42211"/>
                      <a:pt x="17520" y="42175"/>
                    </a:cubicBezTo>
                    <a:close/>
                    <a:moveTo>
                      <a:pt x="18147" y="41710"/>
                    </a:moveTo>
                    <a:cubicBezTo>
                      <a:pt x="18182" y="41728"/>
                      <a:pt x="18218" y="41764"/>
                      <a:pt x="18254" y="41781"/>
                    </a:cubicBezTo>
                    <a:cubicBezTo>
                      <a:pt x="18290" y="41835"/>
                      <a:pt x="18308" y="41871"/>
                      <a:pt x="18344" y="41907"/>
                    </a:cubicBezTo>
                    <a:cubicBezTo>
                      <a:pt x="18326" y="41943"/>
                      <a:pt x="18344" y="41960"/>
                      <a:pt x="18361" y="41978"/>
                    </a:cubicBezTo>
                    <a:lnTo>
                      <a:pt x="18397" y="41996"/>
                    </a:lnTo>
                    <a:cubicBezTo>
                      <a:pt x="18558" y="42193"/>
                      <a:pt x="18773" y="42354"/>
                      <a:pt x="18988" y="42479"/>
                    </a:cubicBezTo>
                    <a:cubicBezTo>
                      <a:pt x="19131" y="42658"/>
                      <a:pt x="19238" y="42873"/>
                      <a:pt x="19328" y="43088"/>
                    </a:cubicBezTo>
                    <a:cubicBezTo>
                      <a:pt x="19417" y="43303"/>
                      <a:pt x="19453" y="43517"/>
                      <a:pt x="19453" y="43732"/>
                    </a:cubicBezTo>
                    <a:cubicBezTo>
                      <a:pt x="19453" y="43865"/>
                      <a:pt x="19379" y="44379"/>
                      <a:pt x="19232" y="44379"/>
                    </a:cubicBezTo>
                    <a:cubicBezTo>
                      <a:pt x="19202" y="44379"/>
                      <a:pt x="19168" y="44357"/>
                      <a:pt x="19131" y="44305"/>
                    </a:cubicBezTo>
                    <a:cubicBezTo>
                      <a:pt x="18827" y="43947"/>
                      <a:pt x="18558" y="43571"/>
                      <a:pt x="18326" y="43195"/>
                    </a:cubicBezTo>
                    <a:cubicBezTo>
                      <a:pt x="18272" y="42980"/>
                      <a:pt x="18182" y="42784"/>
                      <a:pt x="18075" y="42605"/>
                    </a:cubicBezTo>
                    <a:cubicBezTo>
                      <a:pt x="18039" y="42462"/>
                      <a:pt x="18039" y="42300"/>
                      <a:pt x="18039" y="42157"/>
                    </a:cubicBezTo>
                    <a:cubicBezTo>
                      <a:pt x="18093" y="42157"/>
                      <a:pt x="18111" y="42122"/>
                      <a:pt x="18129" y="42086"/>
                    </a:cubicBezTo>
                    <a:cubicBezTo>
                      <a:pt x="18165" y="41978"/>
                      <a:pt x="18165" y="41853"/>
                      <a:pt x="18129" y="41746"/>
                    </a:cubicBezTo>
                    <a:lnTo>
                      <a:pt x="18147" y="41710"/>
                    </a:lnTo>
                    <a:close/>
                    <a:moveTo>
                      <a:pt x="17878" y="41960"/>
                    </a:moveTo>
                    <a:lnTo>
                      <a:pt x="17878" y="41978"/>
                    </a:lnTo>
                    <a:lnTo>
                      <a:pt x="17896" y="42014"/>
                    </a:lnTo>
                    <a:cubicBezTo>
                      <a:pt x="17860" y="42139"/>
                      <a:pt x="17860" y="42265"/>
                      <a:pt x="17878" y="42390"/>
                    </a:cubicBezTo>
                    <a:cubicBezTo>
                      <a:pt x="17860" y="42390"/>
                      <a:pt x="17860" y="42408"/>
                      <a:pt x="17878" y="42426"/>
                    </a:cubicBezTo>
                    <a:cubicBezTo>
                      <a:pt x="17914" y="42748"/>
                      <a:pt x="18039" y="43070"/>
                      <a:pt x="18236" y="43338"/>
                    </a:cubicBezTo>
                    <a:cubicBezTo>
                      <a:pt x="18308" y="43768"/>
                      <a:pt x="18254" y="44215"/>
                      <a:pt x="18075" y="44609"/>
                    </a:cubicBezTo>
                    <a:cubicBezTo>
                      <a:pt x="18015" y="44735"/>
                      <a:pt x="17957" y="44787"/>
                      <a:pt x="17901" y="44787"/>
                    </a:cubicBezTo>
                    <a:cubicBezTo>
                      <a:pt x="17656" y="44787"/>
                      <a:pt x="17463" y="43778"/>
                      <a:pt x="17449" y="43589"/>
                    </a:cubicBezTo>
                    <a:cubicBezTo>
                      <a:pt x="17413" y="43231"/>
                      <a:pt x="17467" y="42891"/>
                      <a:pt x="17592" y="42569"/>
                    </a:cubicBezTo>
                    <a:cubicBezTo>
                      <a:pt x="17628" y="42569"/>
                      <a:pt x="17664" y="42551"/>
                      <a:pt x="17681" y="42533"/>
                    </a:cubicBezTo>
                    <a:cubicBezTo>
                      <a:pt x="17771" y="42354"/>
                      <a:pt x="17842" y="42157"/>
                      <a:pt x="17878" y="41960"/>
                    </a:cubicBezTo>
                    <a:close/>
                    <a:moveTo>
                      <a:pt x="11973" y="44824"/>
                    </a:moveTo>
                    <a:lnTo>
                      <a:pt x="11937" y="45110"/>
                    </a:lnTo>
                    <a:cubicBezTo>
                      <a:pt x="11848" y="45271"/>
                      <a:pt x="11740" y="45414"/>
                      <a:pt x="11597" y="45522"/>
                    </a:cubicBezTo>
                    <a:cubicBezTo>
                      <a:pt x="11687" y="45271"/>
                      <a:pt x="11812" y="45038"/>
                      <a:pt x="11973" y="44824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44" y="41549"/>
                      <a:pt x="11633" y="42712"/>
                      <a:pt x="11007" y="43750"/>
                    </a:cubicBezTo>
                    <a:cubicBezTo>
                      <a:pt x="10237" y="44967"/>
                      <a:pt x="9038" y="45826"/>
                      <a:pt x="8072" y="46882"/>
                    </a:cubicBezTo>
                    <a:cubicBezTo>
                      <a:pt x="9163" y="44591"/>
                      <a:pt x="11239" y="42694"/>
                      <a:pt x="12241" y="40350"/>
                    </a:cubicBezTo>
                    <a:close/>
                    <a:moveTo>
                      <a:pt x="11991" y="47096"/>
                    </a:moveTo>
                    <a:lnTo>
                      <a:pt x="12062" y="47114"/>
                    </a:lnTo>
                    <a:cubicBezTo>
                      <a:pt x="12188" y="47150"/>
                      <a:pt x="12295" y="47240"/>
                      <a:pt x="12367" y="47329"/>
                    </a:cubicBezTo>
                    <a:cubicBezTo>
                      <a:pt x="12456" y="47418"/>
                      <a:pt x="12528" y="47526"/>
                      <a:pt x="12563" y="47651"/>
                    </a:cubicBezTo>
                    <a:cubicBezTo>
                      <a:pt x="12474" y="47597"/>
                      <a:pt x="12384" y="47544"/>
                      <a:pt x="12295" y="47490"/>
                    </a:cubicBezTo>
                    <a:cubicBezTo>
                      <a:pt x="12241" y="47311"/>
                      <a:pt x="12134" y="47186"/>
                      <a:pt x="11991" y="47096"/>
                    </a:cubicBezTo>
                    <a:close/>
                    <a:moveTo>
                      <a:pt x="11561" y="47436"/>
                    </a:moveTo>
                    <a:lnTo>
                      <a:pt x="11561" y="47436"/>
                    </a:lnTo>
                    <a:cubicBezTo>
                      <a:pt x="11490" y="47615"/>
                      <a:pt x="11418" y="47794"/>
                      <a:pt x="11311" y="47955"/>
                    </a:cubicBezTo>
                    <a:lnTo>
                      <a:pt x="11275" y="47973"/>
                    </a:lnTo>
                    <a:cubicBezTo>
                      <a:pt x="11275" y="47920"/>
                      <a:pt x="11293" y="47866"/>
                      <a:pt x="11311" y="47830"/>
                    </a:cubicBezTo>
                    <a:cubicBezTo>
                      <a:pt x="11400" y="47705"/>
                      <a:pt x="11490" y="47580"/>
                      <a:pt x="11561" y="47436"/>
                    </a:cubicBezTo>
                    <a:close/>
                    <a:moveTo>
                      <a:pt x="10078" y="47802"/>
                    </a:moveTo>
                    <a:cubicBezTo>
                      <a:pt x="10286" y="47802"/>
                      <a:pt x="10498" y="47829"/>
                      <a:pt x="10720" y="47902"/>
                    </a:cubicBezTo>
                    <a:cubicBezTo>
                      <a:pt x="10183" y="48063"/>
                      <a:pt x="9664" y="48295"/>
                      <a:pt x="9199" y="48617"/>
                    </a:cubicBezTo>
                    <a:cubicBezTo>
                      <a:pt x="9186" y="48605"/>
                      <a:pt x="9174" y="48592"/>
                      <a:pt x="9161" y="48592"/>
                    </a:cubicBezTo>
                    <a:cubicBezTo>
                      <a:pt x="9156" y="48592"/>
                      <a:pt x="9151" y="48594"/>
                      <a:pt x="9145" y="48600"/>
                    </a:cubicBezTo>
                    <a:cubicBezTo>
                      <a:pt x="8913" y="48600"/>
                      <a:pt x="8662" y="48564"/>
                      <a:pt x="8412" y="48492"/>
                    </a:cubicBezTo>
                    <a:cubicBezTo>
                      <a:pt x="8360" y="48475"/>
                      <a:pt x="7713" y="48061"/>
                      <a:pt x="7965" y="48061"/>
                    </a:cubicBezTo>
                    <a:cubicBezTo>
                      <a:pt x="7976" y="48061"/>
                      <a:pt x="7987" y="48061"/>
                      <a:pt x="8000" y="48063"/>
                    </a:cubicBezTo>
                    <a:cubicBezTo>
                      <a:pt x="8053" y="48068"/>
                      <a:pt x="8103" y="48070"/>
                      <a:pt x="8154" y="48070"/>
                    </a:cubicBezTo>
                    <a:cubicBezTo>
                      <a:pt x="8275" y="48070"/>
                      <a:pt x="8393" y="48057"/>
                      <a:pt x="8519" y="48045"/>
                    </a:cubicBezTo>
                    <a:cubicBezTo>
                      <a:pt x="9079" y="47968"/>
                      <a:pt x="9566" y="47802"/>
                      <a:pt x="10078" y="47802"/>
                    </a:cubicBezTo>
                    <a:close/>
                    <a:moveTo>
                      <a:pt x="10971" y="47973"/>
                    </a:moveTo>
                    <a:cubicBezTo>
                      <a:pt x="10984" y="48013"/>
                      <a:pt x="11008" y="48034"/>
                      <a:pt x="11041" y="48034"/>
                    </a:cubicBezTo>
                    <a:cubicBezTo>
                      <a:pt x="11052" y="48034"/>
                      <a:pt x="11065" y="48031"/>
                      <a:pt x="11078" y="48027"/>
                    </a:cubicBezTo>
                    <a:lnTo>
                      <a:pt x="11078" y="48081"/>
                    </a:lnTo>
                    <a:cubicBezTo>
                      <a:pt x="10398" y="48474"/>
                      <a:pt x="9879" y="49083"/>
                      <a:pt x="9611" y="49834"/>
                    </a:cubicBezTo>
                    <a:cubicBezTo>
                      <a:pt x="9323" y="50122"/>
                      <a:pt x="8946" y="50179"/>
                      <a:pt x="8566" y="50179"/>
                    </a:cubicBezTo>
                    <a:cubicBezTo>
                      <a:pt x="8497" y="50179"/>
                      <a:pt x="8427" y="50177"/>
                      <a:pt x="8358" y="50174"/>
                    </a:cubicBezTo>
                    <a:lnTo>
                      <a:pt x="8358" y="50156"/>
                    </a:lnTo>
                    <a:cubicBezTo>
                      <a:pt x="8125" y="50156"/>
                      <a:pt x="8215" y="50103"/>
                      <a:pt x="8304" y="49924"/>
                    </a:cubicBezTo>
                    <a:cubicBezTo>
                      <a:pt x="8412" y="49763"/>
                      <a:pt x="8537" y="49530"/>
                      <a:pt x="8662" y="49333"/>
                    </a:cubicBezTo>
                    <a:cubicBezTo>
                      <a:pt x="9181" y="48582"/>
                      <a:pt x="10130" y="48313"/>
                      <a:pt x="10935" y="47973"/>
                    </a:cubicBezTo>
                    <a:close/>
                    <a:moveTo>
                      <a:pt x="12331" y="47633"/>
                    </a:moveTo>
                    <a:lnTo>
                      <a:pt x="12331" y="47633"/>
                    </a:lnTo>
                    <a:cubicBezTo>
                      <a:pt x="12438" y="47705"/>
                      <a:pt x="12528" y="47758"/>
                      <a:pt x="12635" y="47830"/>
                    </a:cubicBezTo>
                    <a:cubicBezTo>
                      <a:pt x="12635" y="47902"/>
                      <a:pt x="12653" y="47955"/>
                      <a:pt x="12653" y="48027"/>
                    </a:cubicBezTo>
                    <a:lnTo>
                      <a:pt x="12635" y="48027"/>
                    </a:lnTo>
                    <a:cubicBezTo>
                      <a:pt x="12644" y="48054"/>
                      <a:pt x="12666" y="48067"/>
                      <a:pt x="12689" y="48067"/>
                    </a:cubicBezTo>
                    <a:cubicBezTo>
                      <a:pt x="12711" y="48067"/>
                      <a:pt x="12733" y="48054"/>
                      <a:pt x="12742" y="48027"/>
                    </a:cubicBezTo>
                    <a:lnTo>
                      <a:pt x="12742" y="47902"/>
                    </a:lnTo>
                    <a:cubicBezTo>
                      <a:pt x="12993" y="48045"/>
                      <a:pt x="13226" y="48224"/>
                      <a:pt x="13458" y="48403"/>
                    </a:cubicBezTo>
                    <a:cubicBezTo>
                      <a:pt x="13816" y="48707"/>
                      <a:pt x="13941" y="49190"/>
                      <a:pt x="14067" y="49637"/>
                    </a:cubicBezTo>
                    <a:cubicBezTo>
                      <a:pt x="14102" y="49763"/>
                      <a:pt x="14192" y="50371"/>
                      <a:pt x="14299" y="50443"/>
                    </a:cubicBezTo>
                    <a:cubicBezTo>
                      <a:pt x="13816" y="50174"/>
                      <a:pt x="13387" y="49834"/>
                      <a:pt x="13047" y="49423"/>
                    </a:cubicBezTo>
                    <a:cubicBezTo>
                      <a:pt x="12993" y="49369"/>
                      <a:pt x="12957" y="49315"/>
                      <a:pt x="12921" y="49262"/>
                    </a:cubicBezTo>
                    <a:cubicBezTo>
                      <a:pt x="12886" y="49208"/>
                      <a:pt x="12868" y="49172"/>
                      <a:pt x="12832" y="49136"/>
                    </a:cubicBezTo>
                    <a:cubicBezTo>
                      <a:pt x="12635" y="48796"/>
                      <a:pt x="12492" y="48421"/>
                      <a:pt x="12384" y="48045"/>
                    </a:cubicBezTo>
                    <a:cubicBezTo>
                      <a:pt x="12420" y="48027"/>
                      <a:pt x="12420" y="47991"/>
                      <a:pt x="12420" y="47973"/>
                    </a:cubicBezTo>
                    <a:cubicBezTo>
                      <a:pt x="12402" y="47866"/>
                      <a:pt x="12367" y="47741"/>
                      <a:pt x="12331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9" y="48635"/>
                      <a:pt x="10273" y="49065"/>
                      <a:pt x="9987" y="49530"/>
                    </a:cubicBezTo>
                    <a:cubicBezTo>
                      <a:pt x="9843" y="49763"/>
                      <a:pt x="9754" y="50049"/>
                      <a:pt x="9736" y="50317"/>
                    </a:cubicBezTo>
                    <a:cubicBezTo>
                      <a:pt x="9718" y="50532"/>
                      <a:pt x="9682" y="50729"/>
                      <a:pt x="9664" y="50944"/>
                    </a:cubicBezTo>
                    <a:lnTo>
                      <a:pt x="9646" y="50926"/>
                    </a:lnTo>
                    <a:cubicBezTo>
                      <a:pt x="9640" y="50929"/>
                      <a:pt x="9634" y="50931"/>
                      <a:pt x="9629" y="50931"/>
                    </a:cubicBezTo>
                    <a:cubicBezTo>
                      <a:pt x="9514" y="50931"/>
                      <a:pt x="9629" y="50226"/>
                      <a:pt x="9646" y="50174"/>
                    </a:cubicBezTo>
                    <a:cubicBezTo>
                      <a:pt x="9754" y="49852"/>
                      <a:pt x="9897" y="49548"/>
                      <a:pt x="10094" y="49280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490" y="48134"/>
                    </a:moveTo>
                    <a:lnTo>
                      <a:pt x="11490" y="48134"/>
                    </a:lnTo>
                    <a:cubicBezTo>
                      <a:pt x="11168" y="48689"/>
                      <a:pt x="10953" y="49297"/>
                      <a:pt x="10828" y="49942"/>
                    </a:cubicBezTo>
                    <a:lnTo>
                      <a:pt x="10828" y="49924"/>
                    </a:lnTo>
                    <a:cubicBezTo>
                      <a:pt x="10792" y="50121"/>
                      <a:pt x="10792" y="50335"/>
                      <a:pt x="10810" y="50532"/>
                    </a:cubicBezTo>
                    <a:cubicBezTo>
                      <a:pt x="10613" y="50890"/>
                      <a:pt x="10434" y="51230"/>
                      <a:pt x="10040" y="51409"/>
                    </a:cubicBezTo>
                    <a:cubicBezTo>
                      <a:pt x="9982" y="51432"/>
                      <a:pt x="9934" y="51442"/>
                      <a:pt x="9896" y="51442"/>
                    </a:cubicBezTo>
                    <a:cubicBezTo>
                      <a:pt x="9606" y="51442"/>
                      <a:pt x="9845" y="50853"/>
                      <a:pt x="9861" y="50711"/>
                    </a:cubicBezTo>
                    <a:cubicBezTo>
                      <a:pt x="9897" y="50121"/>
                      <a:pt x="10130" y="49548"/>
                      <a:pt x="10505" y="49083"/>
                    </a:cubicBezTo>
                    <a:cubicBezTo>
                      <a:pt x="10738" y="48814"/>
                      <a:pt x="10989" y="48582"/>
                      <a:pt x="11257" y="48349"/>
                    </a:cubicBezTo>
                    <a:cubicBezTo>
                      <a:pt x="11329" y="48277"/>
                      <a:pt x="11418" y="48188"/>
                      <a:pt x="11490" y="48134"/>
                    </a:cubicBezTo>
                    <a:close/>
                    <a:moveTo>
                      <a:pt x="11991" y="48242"/>
                    </a:moveTo>
                    <a:lnTo>
                      <a:pt x="11991" y="48242"/>
                    </a:lnTo>
                    <a:cubicBezTo>
                      <a:pt x="12044" y="48385"/>
                      <a:pt x="12116" y="48528"/>
                      <a:pt x="12223" y="48635"/>
                    </a:cubicBezTo>
                    <a:cubicBezTo>
                      <a:pt x="12236" y="48654"/>
                      <a:pt x="12253" y="48662"/>
                      <a:pt x="12269" y="48662"/>
                    </a:cubicBezTo>
                    <a:cubicBezTo>
                      <a:pt x="12300" y="48662"/>
                      <a:pt x="12331" y="48635"/>
                      <a:pt x="12331" y="48600"/>
                    </a:cubicBezTo>
                    <a:lnTo>
                      <a:pt x="12331" y="48510"/>
                    </a:lnTo>
                    <a:cubicBezTo>
                      <a:pt x="12474" y="48886"/>
                      <a:pt x="12689" y="49244"/>
                      <a:pt x="12957" y="49566"/>
                    </a:cubicBezTo>
                    <a:cubicBezTo>
                      <a:pt x="13082" y="49834"/>
                      <a:pt x="13154" y="50139"/>
                      <a:pt x="13190" y="50461"/>
                    </a:cubicBezTo>
                    <a:cubicBezTo>
                      <a:pt x="13208" y="50729"/>
                      <a:pt x="13190" y="50980"/>
                      <a:pt x="13136" y="51248"/>
                    </a:cubicBezTo>
                    <a:cubicBezTo>
                      <a:pt x="13099" y="51497"/>
                      <a:pt x="13067" y="51617"/>
                      <a:pt x="12998" y="51617"/>
                    </a:cubicBezTo>
                    <a:cubicBezTo>
                      <a:pt x="12933" y="51617"/>
                      <a:pt x="12836" y="51510"/>
                      <a:pt x="12671" y="51302"/>
                    </a:cubicBezTo>
                    <a:cubicBezTo>
                      <a:pt x="11955" y="50371"/>
                      <a:pt x="11865" y="49351"/>
                      <a:pt x="11991" y="48242"/>
                    </a:cubicBezTo>
                    <a:close/>
                    <a:moveTo>
                      <a:pt x="11848" y="47723"/>
                    </a:moveTo>
                    <a:cubicBezTo>
                      <a:pt x="11883" y="47884"/>
                      <a:pt x="11901" y="48027"/>
                      <a:pt x="11955" y="48170"/>
                    </a:cubicBezTo>
                    <a:cubicBezTo>
                      <a:pt x="11948" y="48163"/>
                      <a:pt x="11934" y="48158"/>
                      <a:pt x="11921" y="48158"/>
                    </a:cubicBezTo>
                    <a:cubicBezTo>
                      <a:pt x="11902" y="48158"/>
                      <a:pt x="11883" y="48167"/>
                      <a:pt x="11883" y="48188"/>
                    </a:cubicBezTo>
                    <a:cubicBezTo>
                      <a:pt x="11669" y="48850"/>
                      <a:pt x="11687" y="49566"/>
                      <a:pt x="11919" y="50210"/>
                    </a:cubicBezTo>
                    <a:cubicBezTo>
                      <a:pt x="11901" y="50496"/>
                      <a:pt x="11865" y="50783"/>
                      <a:pt x="11812" y="51069"/>
                    </a:cubicBezTo>
                    <a:cubicBezTo>
                      <a:pt x="11812" y="51084"/>
                      <a:pt x="11400" y="51748"/>
                      <a:pt x="11243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50" y="51481"/>
                      <a:pt x="11114" y="51320"/>
                      <a:pt x="11078" y="51176"/>
                    </a:cubicBezTo>
                    <a:cubicBezTo>
                      <a:pt x="10828" y="50103"/>
                      <a:pt x="11168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88" y="48470"/>
                      <a:pt x="11626" y="48470"/>
                    </a:cubicBezTo>
                    <a:cubicBezTo>
                      <a:pt x="11664" y="48470"/>
                      <a:pt x="11704" y="48447"/>
                      <a:pt x="11722" y="48403"/>
                    </a:cubicBezTo>
                    <a:cubicBezTo>
                      <a:pt x="11776" y="48170"/>
                      <a:pt x="11812" y="47955"/>
                      <a:pt x="11848" y="47723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70" y="1446"/>
                      <a:pt x="10094" y="2913"/>
                      <a:pt x="9879" y="4399"/>
                    </a:cubicBezTo>
                    <a:cubicBezTo>
                      <a:pt x="9271" y="4918"/>
                      <a:pt x="8680" y="5866"/>
                      <a:pt x="8770" y="6635"/>
                    </a:cubicBezTo>
                    <a:cubicBezTo>
                      <a:pt x="8770" y="6676"/>
                      <a:pt x="8810" y="6726"/>
                      <a:pt x="8853" y="6726"/>
                    </a:cubicBezTo>
                    <a:cubicBezTo>
                      <a:pt x="8867" y="6726"/>
                      <a:pt x="8881" y="6720"/>
                      <a:pt x="8895" y="6707"/>
                    </a:cubicBezTo>
                    <a:cubicBezTo>
                      <a:pt x="9378" y="6385"/>
                      <a:pt x="9539" y="5848"/>
                      <a:pt x="9772" y="5365"/>
                    </a:cubicBezTo>
                    <a:lnTo>
                      <a:pt x="9772" y="5365"/>
                    </a:lnTo>
                    <a:cubicBezTo>
                      <a:pt x="9629" y="6671"/>
                      <a:pt x="9593" y="7960"/>
                      <a:pt x="9646" y="9266"/>
                    </a:cubicBezTo>
                    <a:cubicBezTo>
                      <a:pt x="9199" y="9785"/>
                      <a:pt x="9056" y="10519"/>
                      <a:pt x="8949" y="11163"/>
                    </a:cubicBezTo>
                    <a:cubicBezTo>
                      <a:pt x="8934" y="11207"/>
                      <a:pt x="8979" y="11262"/>
                      <a:pt x="9025" y="11262"/>
                    </a:cubicBezTo>
                    <a:cubicBezTo>
                      <a:pt x="9035" y="11262"/>
                      <a:pt x="9046" y="11259"/>
                      <a:pt x="9056" y="11252"/>
                    </a:cubicBezTo>
                    <a:cubicBezTo>
                      <a:pt x="9324" y="10948"/>
                      <a:pt x="9557" y="10608"/>
                      <a:pt x="9700" y="10232"/>
                    </a:cubicBezTo>
                    <a:cubicBezTo>
                      <a:pt x="9700" y="10322"/>
                      <a:pt x="9700" y="10429"/>
                      <a:pt x="9718" y="10519"/>
                    </a:cubicBezTo>
                    <a:cubicBezTo>
                      <a:pt x="9611" y="11736"/>
                      <a:pt x="9468" y="12952"/>
                      <a:pt x="9289" y="14151"/>
                    </a:cubicBezTo>
                    <a:cubicBezTo>
                      <a:pt x="8430" y="15100"/>
                      <a:pt x="7750" y="16209"/>
                      <a:pt x="7016" y="17265"/>
                    </a:cubicBezTo>
                    <a:cubicBezTo>
                      <a:pt x="5942" y="18786"/>
                      <a:pt x="4904" y="20272"/>
                      <a:pt x="4135" y="21954"/>
                    </a:cubicBezTo>
                    <a:cubicBezTo>
                      <a:pt x="4103" y="22018"/>
                      <a:pt x="4142" y="22082"/>
                      <a:pt x="4202" y="22082"/>
                    </a:cubicBezTo>
                    <a:cubicBezTo>
                      <a:pt x="4209" y="22082"/>
                      <a:pt x="4217" y="22081"/>
                      <a:pt x="4224" y="22079"/>
                    </a:cubicBezTo>
                    <a:cubicBezTo>
                      <a:pt x="6336" y="21488"/>
                      <a:pt x="7839" y="19717"/>
                      <a:pt x="8680" y="17713"/>
                    </a:cubicBezTo>
                    <a:lnTo>
                      <a:pt x="8680" y="17713"/>
                    </a:lnTo>
                    <a:cubicBezTo>
                      <a:pt x="8501" y="18607"/>
                      <a:pt x="8304" y="19484"/>
                      <a:pt x="8090" y="20361"/>
                    </a:cubicBezTo>
                    <a:lnTo>
                      <a:pt x="8090" y="20343"/>
                    </a:lnTo>
                    <a:cubicBezTo>
                      <a:pt x="8090" y="20325"/>
                      <a:pt x="8072" y="20316"/>
                      <a:pt x="8054" y="20316"/>
                    </a:cubicBezTo>
                    <a:cubicBezTo>
                      <a:pt x="8036" y="20316"/>
                      <a:pt x="8018" y="20325"/>
                      <a:pt x="8018" y="20343"/>
                    </a:cubicBezTo>
                    <a:cubicBezTo>
                      <a:pt x="7982" y="20522"/>
                      <a:pt x="7964" y="20701"/>
                      <a:pt x="7964" y="20880"/>
                    </a:cubicBezTo>
                    <a:cubicBezTo>
                      <a:pt x="7839" y="21381"/>
                      <a:pt x="7714" y="21900"/>
                      <a:pt x="7571" y="22419"/>
                    </a:cubicBezTo>
                    <a:cubicBezTo>
                      <a:pt x="7105" y="22652"/>
                      <a:pt x="6730" y="23027"/>
                      <a:pt x="6497" y="23493"/>
                    </a:cubicBezTo>
                    <a:cubicBezTo>
                      <a:pt x="6481" y="23541"/>
                      <a:pt x="6522" y="23603"/>
                      <a:pt x="6569" y="23603"/>
                    </a:cubicBezTo>
                    <a:cubicBezTo>
                      <a:pt x="6575" y="23603"/>
                      <a:pt x="6581" y="23602"/>
                      <a:pt x="6586" y="23600"/>
                    </a:cubicBezTo>
                    <a:cubicBezTo>
                      <a:pt x="6909" y="23528"/>
                      <a:pt x="7177" y="23350"/>
                      <a:pt x="7392" y="23099"/>
                    </a:cubicBezTo>
                    <a:lnTo>
                      <a:pt x="7392" y="23099"/>
                    </a:lnTo>
                    <a:cubicBezTo>
                      <a:pt x="7284" y="23457"/>
                      <a:pt x="7195" y="23815"/>
                      <a:pt x="7087" y="24173"/>
                    </a:cubicBezTo>
                    <a:cubicBezTo>
                      <a:pt x="6837" y="24352"/>
                      <a:pt x="6586" y="24548"/>
                      <a:pt x="6372" y="24745"/>
                    </a:cubicBezTo>
                    <a:cubicBezTo>
                      <a:pt x="6390" y="24710"/>
                      <a:pt x="6407" y="24674"/>
                      <a:pt x="6443" y="24638"/>
                    </a:cubicBezTo>
                    <a:cubicBezTo>
                      <a:pt x="6458" y="24609"/>
                      <a:pt x="6437" y="24580"/>
                      <a:pt x="6409" y="24580"/>
                    </a:cubicBezTo>
                    <a:cubicBezTo>
                      <a:pt x="6403" y="24580"/>
                      <a:pt x="6396" y="24581"/>
                      <a:pt x="6390" y="24584"/>
                    </a:cubicBezTo>
                    <a:cubicBezTo>
                      <a:pt x="6318" y="24638"/>
                      <a:pt x="6246" y="24710"/>
                      <a:pt x="6193" y="24781"/>
                    </a:cubicBezTo>
                    <a:cubicBezTo>
                      <a:pt x="6172" y="24780"/>
                      <a:pt x="6151" y="24780"/>
                      <a:pt x="6129" y="24780"/>
                    </a:cubicBezTo>
                    <a:cubicBezTo>
                      <a:pt x="5444" y="24780"/>
                      <a:pt x="4622" y="25329"/>
                      <a:pt x="4188" y="25676"/>
                    </a:cubicBezTo>
                    <a:cubicBezTo>
                      <a:pt x="4135" y="25712"/>
                      <a:pt x="4171" y="25801"/>
                      <a:pt x="4242" y="25801"/>
                    </a:cubicBezTo>
                    <a:cubicBezTo>
                      <a:pt x="4690" y="25765"/>
                      <a:pt x="5119" y="25676"/>
                      <a:pt x="5548" y="25515"/>
                    </a:cubicBezTo>
                    <a:lnTo>
                      <a:pt x="5548" y="25515"/>
                    </a:lnTo>
                    <a:cubicBezTo>
                      <a:pt x="5012" y="25944"/>
                      <a:pt x="4564" y="26463"/>
                      <a:pt x="4224" y="27036"/>
                    </a:cubicBezTo>
                    <a:cubicBezTo>
                      <a:pt x="4188" y="27090"/>
                      <a:pt x="4224" y="27143"/>
                      <a:pt x="4278" y="27143"/>
                    </a:cubicBezTo>
                    <a:cubicBezTo>
                      <a:pt x="4851" y="27143"/>
                      <a:pt x="5387" y="26893"/>
                      <a:pt x="5745" y="26445"/>
                    </a:cubicBezTo>
                    <a:lnTo>
                      <a:pt x="5745" y="26445"/>
                    </a:lnTo>
                    <a:cubicBezTo>
                      <a:pt x="5548" y="27018"/>
                      <a:pt x="5602" y="27644"/>
                      <a:pt x="5871" y="28163"/>
                    </a:cubicBezTo>
                    <a:cubicBezTo>
                      <a:pt x="5880" y="28193"/>
                      <a:pt x="5901" y="28206"/>
                      <a:pt x="5924" y="28206"/>
                    </a:cubicBezTo>
                    <a:cubicBezTo>
                      <a:pt x="5942" y="28206"/>
                      <a:pt x="5962" y="28197"/>
                      <a:pt x="5978" y="28181"/>
                    </a:cubicBezTo>
                    <a:cubicBezTo>
                      <a:pt x="6354" y="27841"/>
                      <a:pt x="6640" y="27394"/>
                      <a:pt x="6783" y="26893"/>
                    </a:cubicBezTo>
                    <a:cubicBezTo>
                      <a:pt x="6837" y="27161"/>
                      <a:pt x="6962" y="27412"/>
                      <a:pt x="7123" y="27626"/>
                    </a:cubicBezTo>
                    <a:cubicBezTo>
                      <a:pt x="7218" y="27748"/>
                      <a:pt x="7619" y="28125"/>
                      <a:pt x="7886" y="28125"/>
                    </a:cubicBezTo>
                    <a:cubicBezTo>
                      <a:pt x="7973" y="28125"/>
                      <a:pt x="8046" y="28085"/>
                      <a:pt x="8090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3"/>
                      <a:pt x="8458" y="26628"/>
                      <a:pt x="8744" y="26628"/>
                    </a:cubicBezTo>
                    <a:cubicBezTo>
                      <a:pt x="8818" y="26628"/>
                      <a:pt x="8893" y="26621"/>
                      <a:pt x="8966" y="26606"/>
                    </a:cubicBezTo>
                    <a:cubicBezTo>
                      <a:pt x="8984" y="26589"/>
                      <a:pt x="9020" y="26571"/>
                      <a:pt x="9020" y="26535"/>
                    </a:cubicBezTo>
                    <a:cubicBezTo>
                      <a:pt x="9020" y="25694"/>
                      <a:pt x="8215" y="24817"/>
                      <a:pt x="7356" y="24781"/>
                    </a:cubicBezTo>
                    <a:cubicBezTo>
                      <a:pt x="7320" y="24620"/>
                      <a:pt x="7266" y="24477"/>
                      <a:pt x="7195" y="24316"/>
                    </a:cubicBezTo>
                    <a:cubicBezTo>
                      <a:pt x="7195" y="24316"/>
                      <a:pt x="7177" y="24298"/>
                      <a:pt x="7177" y="24298"/>
                    </a:cubicBezTo>
                    <a:cubicBezTo>
                      <a:pt x="7177" y="24298"/>
                      <a:pt x="7177" y="24280"/>
                      <a:pt x="7177" y="24280"/>
                    </a:cubicBezTo>
                    <a:cubicBezTo>
                      <a:pt x="7177" y="24262"/>
                      <a:pt x="7177" y="24244"/>
                      <a:pt x="7177" y="24226"/>
                    </a:cubicBezTo>
                    <a:cubicBezTo>
                      <a:pt x="7338" y="23743"/>
                      <a:pt x="7481" y="23242"/>
                      <a:pt x="7642" y="22759"/>
                    </a:cubicBezTo>
                    <a:cubicBezTo>
                      <a:pt x="7642" y="22741"/>
                      <a:pt x="7642" y="22723"/>
                      <a:pt x="7642" y="22723"/>
                    </a:cubicBezTo>
                    <a:lnTo>
                      <a:pt x="7696" y="22526"/>
                    </a:lnTo>
                    <a:cubicBezTo>
                      <a:pt x="7767" y="22473"/>
                      <a:pt x="7821" y="22437"/>
                      <a:pt x="7893" y="22383"/>
                    </a:cubicBezTo>
                    <a:cubicBezTo>
                      <a:pt x="7964" y="22330"/>
                      <a:pt x="7893" y="22294"/>
                      <a:pt x="7839" y="22294"/>
                    </a:cubicBezTo>
                    <a:cubicBezTo>
                      <a:pt x="7803" y="22312"/>
                      <a:pt x="7785" y="22312"/>
                      <a:pt x="7750" y="22330"/>
                    </a:cubicBezTo>
                    <a:cubicBezTo>
                      <a:pt x="7839" y="22043"/>
                      <a:pt x="7929" y="21739"/>
                      <a:pt x="8018" y="21453"/>
                    </a:cubicBezTo>
                    <a:cubicBezTo>
                      <a:pt x="8072" y="21757"/>
                      <a:pt x="8215" y="22025"/>
                      <a:pt x="8412" y="22258"/>
                    </a:cubicBezTo>
                    <a:cubicBezTo>
                      <a:pt x="8428" y="22274"/>
                      <a:pt x="8448" y="22283"/>
                      <a:pt x="8466" y="22283"/>
                    </a:cubicBezTo>
                    <a:cubicBezTo>
                      <a:pt x="8489" y="22283"/>
                      <a:pt x="8509" y="22270"/>
                      <a:pt x="8519" y="22240"/>
                    </a:cubicBezTo>
                    <a:cubicBezTo>
                      <a:pt x="8609" y="21793"/>
                      <a:pt x="8430" y="21220"/>
                      <a:pt x="8197" y="20791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70" y="19932"/>
                      <a:pt x="9002" y="20272"/>
                    </a:cubicBezTo>
                    <a:cubicBezTo>
                      <a:pt x="9011" y="20289"/>
                      <a:pt x="9034" y="20298"/>
                      <a:pt x="9056" y="20298"/>
                    </a:cubicBezTo>
                    <a:cubicBezTo>
                      <a:pt x="9078" y="20298"/>
                      <a:pt x="9101" y="20289"/>
                      <a:pt x="9110" y="20272"/>
                    </a:cubicBezTo>
                    <a:cubicBezTo>
                      <a:pt x="9342" y="19788"/>
                      <a:pt x="9110" y="19073"/>
                      <a:pt x="8770" y="18679"/>
                    </a:cubicBezTo>
                    <a:lnTo>
                      <a:pt x="8770" y="18643"/>
                    </a:lnTo>
                    <a:cubicBezTo>
                      <a:pt x="9110" y="17229"/>
                      <a:pt x="9396" y="15798"/>
                      <a:pt x="9611" y="14366"/>
                    </a:cubicBezTo>
                    <a:cubicBezTo>
                      <a:pt x="9718" y="14098"/>
                      <a:pt x="9843" y="13829"/>
                      <a:pt x="9987" y="13579"/>
                    </a:cubicBezTo>
                    <a:cubicBezTo>
                      <a:pt x="10012" y="13541"/>
                      <a:pt x="9974" y="13503"/>
                      <a:pt x="9938" y="13503"/>
                    </a:cubicBezTo>
                    <a:cubicBezTo>
                      <a:pt x="9923" y="13503"/>
                      <a:pt x="9908" y="13509"/>
                      <a:pt x="9897" y="13525"/>
                    </a:cubicBezTo>
                    <a:cubicBezTo>
                      <a:pt x="9861" y="13579"/>
                      <a:pt x="9843" y="13632"/>
                      <a:pt x="9808" y="13686"/>
                    </a:cubicBezTo>
                    <a:cubicBezTo>
                      <a:pt x="9799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72" y="13221"/>
                      <a:pt x="9825" y="12702"/>
                      <a:pt x="9861" y="12201"/>
                    </a:cubicBezTo>
                    <a:cubicBezTo>
                      <a:pt x="10058" y="14008"/>
                      <a:pt x="10327" y="15816"/>
                      <a:pt x="10631" y="17605"/>
                    </a:cubicBezTo>
                    <a:cubicBezTo>
                      <a:pt x="10613" y="17623"/>
                      <a:pt x="10613" y="17623"/>
                      <a:pt x="10613" y="17623"/>
                    </a:cubicBezTo>
                    <a:cubicBezTo>
                      <a:pt x="10219" y="18160"/>
                      <a:pt x="9969" y="18965"/>
                      <a:pt x="10201" y="19574"/>
                    </a:cubicBezTo>
                    <a:cubicBezTo>
                      <a:pt x="10213" y="19609"/>
                      <a:pt x="10255" y="19636"/>
                      <a:pt x="10293" y="19636"/>
                    </a:cubicBezTo>
                    <a:cubicBezTo>
                      <a:pt x="10313" y="19636"/>
                      <a:pt x="10332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1007" y="19967"/>
                      <a:pt x="11221" y="21238"/>
                      <a:pt x="11382" y="22491"/>
                    </a:cubicBezTo>
                    <a:lnTo>
                      <a:pt x="11651" y="24548"/>
                    </a:lnTo>
                    <a:cubicBezTo>
                      <a:pt x="11329" y="24960"/>
                      <a:pt x="11150" y="25497"/>
                      <a:pt x="11168" y="26034"/>
                    </a:cubicBezTo>
                    <a:cubicBezTo>
                      <a:pt x="11168" y="26072"/>
                      <a:pt x="11212" y="26110"/>
                      <a:pt x="11258" y="26110"/>
                    </a:cubicBezTo>
                    <a:cubicBezTo>
                      <a:pt x="11276" y="26110"/>
                      <a:pt x="11295" y="26103"/>
                      <a:pt x="11311" y="26087"/>
                    </a:cubicBezTo>
                    <a:cubicBezTo>
                      <a:pt x="11508" y="25855"/>
                      <a:pt x="11669" y="25586"/>
                      <a:pt x="11758" y="25300"/>
                    </a:cubicBezTo>
                    <a:cubicBezTo>
                      <a:pt x="11883" y="26177"/>
                      <a:pt x="11991" y="27036"/>
                      <a:pt x="12098" y="27913"/>
                    </a:cubicBezTo>
                    <a:cubicBezTo>
                      <a:pt x="11776" y="28503"/>
                      <a:pt x="11418" y="29076"/>
                      <a:pt x="11024" y="29631"/>
                    </a:cubicBezTo>
                    <a:cubicBezTo>
                      <a:pt x="11015" y="29622"/>
                      <a:pt x="11007" y="29617"/>
                      <a:pt x="10998" y="29617"/>
                    </a:cubicBezTo>
                    <a:cubicBezTo>
                      <a:pt x="10989" y="29617"/>
                      <a:pt x="10980" y="29622"/>
                      <a:pt x="10971" y="29631"/>
                    </a:cubicBezTo>
                    <a:cubicBezTo>
                      <a:pt x="10798" y="29737"/>
                      <a:pt x="10604" y="29794"/>
                      <a:pt x="10406" y="29794"/>
                    </a:cubicBezTo>
                    <a:cubicBezTo>
                      <a:pt x="10338" y="29794"/>
                      <a:pt x="10270" y="29788"/>
                      <a:pt x="10201" y="29774"/>
                    </a:cubicBezTo>
                    <a:cubicBezTo>
                      <a:pt x="10291" y="29667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8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30"/>
                      <a:pt x="9987" y="29792"/>
                    </a:cubicBezTo>
                    <a:cubicBezTo>
                      <a:pt x="9969" y="29845"/>
                      <a:pt x="9987" y="29899"/>
                      <a:pt x="10040" y="29899"/>
                    </a:cubicBezTo>
                    <a:cubicBezTo>
                      <a:pt x="10138" y="29924"/>
                      <a:pt x="10237" y="29936"/>
                      <a:pt x="10334" y="29936"/>
                    </a:cubicBezTo>
                    <a:cubicBezTo>
                      <a:pt x="10521" y="29936"/>
                      <a:pt x="10705" y="29892"/>
                      <a:pt x="10881" y="29810"/>
                    </a:cubicBezTo>
                    <a:lnTo>
                      <a:pt x="10881" y="29810"/>
                    </a:lnTo>
                    <a:cubicBezTo>
                      <a:pt x="10577" y="30203"/>
                      <a:pt x="10237" y="30597"/>
                      <a:pt x="9879" y="30955"/>
                    </a:cubicBezTo>
                    <a:cubicBezTo>
                      <a:pt x="9682" y="31170"/>
                      <a:pt x="9468" y="31367"/>
                      <a:pt x="9253" y="31581"/>
                    </a:cubicBezTo>
                    <a:cubicBezTo>
                      <a:pt x="8788" y="31814"/>
                      <a:pt x="8304" y="32011"/>
                      <a:pt x="7803" y="32190"/>
                    </a:cubicBezTo>
                    <a:cubicBezTo>
                      <a:pt x="6694" y="32637"/>
                      <a:pt x="5531" y="32923"/>
                      <a:pt x="4350" y="33049"/>
                    </a:cubicBezTo>
                    <a:cubicBezTo>
                      <a:pt x="4296" y="33049"/>
                      <a:pt x="4296" y="33138"/>
                      <a:pt x="4350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7" y="33140"/>
                      <a:pt x="6898" y="32674"/>
                      <a:pt x="8072" y="32208"/>
                    </a:cubicBezTo>
                    <a:cubicBezTo>
                      <a:pt x="8278" y="32130"/>
                      <a:pt x="8493" y="32053"/>
                      <a:pt x="8711" y="31962"/>
                    </a:cubicBezTo>
                    <a:lnTo>
                      <a:pt x="8711" y="31962"/>
                    </a:lnTo>
                    <a:cubicBezTo>
                      <a:pt x="8128" y="32254"/>
                      <a:pt x="7602" y="32626"/>
                      <a:pt x="7034" y="32941"/>
                    </a:cubicBezTo>
                    <a:cubicBezTo>
                      <a:pt x="6264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2" y="33429"/>
                    </a:cubicBezTo>
                    <a:cubicBezTo>
                      <a:pt x="3282" y="33429"/>
                      <a:pt x="2197" y="33376"/>
                      <a:pt x="2972" y="32906"/>
                    </a:cubicBezTo>
                    <a:cubicBezTo>
                      <a:pt x="4260" y="32118"/>
                      <a:pt x="5370" y="31885"/>
                      <a:pt x="6855" y="31868"/>
                    </a:cubicBezTo>
                    <a:cubicBezTo>
                      <a:pt x="7821" y="31832"/>
                      <a:pt x="8716" y="31707"/>
                      <a:pt x="9557" y="31205"/>
                    </a:cubicBezTo>
                    <a:cubicBezTo>
                      <a:pt x="9589" y="31190"/>
                      <a:pt x="9578" y="31131"/>
                      <a:pt x="9538" y="31131"/>
                    </a:cubicBezTo>
                    <a:cubicBezTo>
                      <a:pt x="9533" y="31131"/>
                      <a:pt x="9527" y="31132"/>
                      <a:pt x="9521" y="31134"/>
                    </a:cubicBezTo>
                    <a:cubicBezTo>
                      <a:pt x="8108" y="31707"/>
                      <a:pt x="6712" y="31653"/>
                      <a:pt x="5226" y="31778"/>
                    </a:cubicBezTo>
                    <a:cubicBezTo>
                      <a:pt x="4099" y="31868"/>
                      <a:pt x="3133" y="32655"/>
                      <a:pt x="2184" y="33174"/>
                    </a:cubicBezTo>
                    <a:cubicBezTo>
                      <a:pt x="2113" y="33210"/>
                      <a:pt x="2131" y="33317"/>
                      <a:pt x="2202" y="33335"/>
                    </a:cubicBezTo>
                    <a:cubicBezTo>
                      <a:pt x="3021" y="33465"/>
                      <a:pt x="3831" y="33580"/>
                      <a:pt x="4655" y="33580"/>
                    </a:cubicBezTo>
                    <a:cubicBezTo>
                      <a:pt x="5074" y="33580"/>
                      <a:pt x="5496" y="33551"/>
                      <a:pt x="5924" y="33478"/>
                    </a:cubicBezTo>
                    <a:cubicBezTo>
                      <a:pt x="6909" y="33317"/>
                      <a:pt x="7714" y="32709"/>
                      <a:pt x="8573" y="32190"/>
                    </a:cubicBezTo>
                    <a:lnTo>
                      <a:pt x="8573" y="32190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70" y="35017"/>
                    </a:cubicBezTo>
                    <a:cubicBezTo>
                      <a:pt x="5155" y="34910"/>
                      <a:pt x="4904" y="34874"/>
                      <a:pt x="4672" y="34874"/>
                    </a:cubicBezTo>
                    <a:cubicBezTo>
                      <a:pt x="4528" y="34910"/>
                      <a:pt x="4296" y="35017"/>
                      <a:pt x="4332" y="35196"/>
                    </a:cubicBezTo>
                    <a:cubicBezTo>
                      <a:pt x="4350" y="35357"/>
                      <a:pt x="4546" y="35393"/>
                      <a:pt x="4672" y="35429"/>
                    </a:cubicBezTo>
                    <a:lnTo>
                      <a:pt x="4779" y="35465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16" y="36073"/>
                    </a:lnTo>
                    <a:cubicBezTo>
                      <a:pt x="3544" y="36001"/>
                      <a:pt x="3437" y="35948"/>
                      <a:pt x="3347" y="35930"/>
                    </a:cubicBezTo>
                    <a:cubicBezTo>
                      <a:pt x="3337" y="35925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8"/>
                    </a:cubicBezTo>
                    <a:lnTo>
                      <a:pt x="3186" y="35948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7" y="35053"/>
                      <a:pt x="1397" y="35357"/>
                    </a:cubicBezTo>
                    <a:cubicBezTo>
                      <a:pt x="1341" y="35353"/>
                      <a:pt x="1285" y="35351"/>
                      <a:pt x="1230" y="35351"/>
                    </a:cubicBezTo>
                    <a:cubicBezTo>
                      <a:pt x="789" y="35351"/>
                      <a:pt x="369" y="35477"/>
                      <a:pt x="19" y="35715"/>
                    </a:cubicBezTo>
                    <a:cubicBezTo>
                      <a:pt x="1" y="35733"/>
                      <a:pt x="1" y="35769"/>
                      <a:pt x="19" y="35805"/>
                    </a:cubicBezTo>
                    <a:lnTo>
                      <a:pt x="37" y="35787"/>
                    </a:lnTo>
                    <a:cubicBezTo>
                      <a:pt x="280" y="36289"/>
                      <a:pt x="875" y="36454"/>
                      <a:pt x="1491" y="36454"/>
                    </a:cubicBezTo>
                    <a:cubicBezTo>
                      <a:pt x="1555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3" y="36556"/>
                    </a:lnTo>
                    <a:cubicBezTo>
                      <a:pt x="1057" y="36699"/>
                      <a:pt x="341" y="36968"/>
                      <a:pt x="305" y="37451"/>
                    </a:cubicBezTo>
                    <a:cubicBezTo>
                      <a:pt x="286" y="37766"/>
                      <a:pt x="564" y="37854"/>
                      <a:pt x="866" y="37854"/>
                    </a:cubicBezTo>
                    <a:cubicBezTo>
                      <a:pt x="1113" y="37854"/>
                      <a:pt x="1376" y="37795"/>
                      <a:pt x="1504" y="37755"/>
                    </a:cubicBezTo>
                    <a:cubicBezTo>
                      <a:pt x="1647" y="37701"/>
                      <a:pt x="1773" y="37648"/>
                      <a:pt x="1898" y="37576"/>
                    </a:cubicBezTo>
                    <a:lnTo>
                      <a:pt x="1898" y="37576"/>
                    </a:lnTo>
                    <a:cubicBezTo>
                      <a:pt x="1558" y="37970"/>
                      <a:pt x="1325" y="38435"/>
                      <a:pt x="1218" y="38936"/>
                    </a:cubicBezTo>
                    <a:cubicBezTo>
                      <a:pt x="1200" y="38990"/>
                      <a:pt x="1236" y="39026"/>
                      <a:pt x="1289" y="39026"/>
                    </a:cubicBezTo>
                    <a:cubicBezTo>
                      <a:pt x="1934" y="39026"/>
                      <a:pt x="2345" y="38614"/>
                      <a:pt x="2649" y="38095"/>
                    </a:cubicBezTo>
                    <a:lnTo>
                      <a:pt x="2649" y="38095"/>
                    </a:lnTo>
                    <a:cubicBezTo>
                      <a:pt x="2524" y="38739"/>
                      <a:pt x="2775" y="39419"/>
                      <a:pt x="3258" y="40046"/>
                    </a:cubicBezTo>
                    <a:cubicBezTo>
                      <a:pt x="3267" y="40073"/>
                      <a:pt x="3289" y="40086"/>
                      <a:pt x="3314" y="40086"/>
                    </a:cubicBezTo>
                    <a:cubicBezTo>
                      <a:pt x="3338" y="40086"/>
                      <a:pt x="3365" y="40073"/>
                      <a:pt x="3383" y="40046"/>
                    </a:cubicBezTo>
                    <a:cubicBezTo>
                      <a:pt x="3580" y="39580"/>
                      <a:pt x="3705" y="39061"/>
                      <a:pt x="3741" y="38542"/>
                    </a:cubicBezTo>
                    <a:cubicBezTo>
                      <a:pt x="3813" y="38668"/>
                      <a:pt x="3884" y="38793"/>
                      <a:pt x="3938" y="38918"/>
                    </a:cubicBezTo>
                    <a:cubicBezTo>
                      <a:pt x="3956" y="38954"/>
                      <a:pt x="3992" y="38972"/>
                      <a:pt x="4027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17" y="38990"/>
                    </a:lnTo>
                    <a:cubicBezTo>
                      <a:pt x="4153" y="38990"/>
                      <a:pt x="4171" y="38972"/>
                      <a:pt x="4188" y="38936"/>
                    </a:cubicBezTo>
                    <a:cubicBezTo>
                      <a:pt x="4457" y="38113"/>
                      <a:pt x="4528" y="36950"/>
                      <a:pt x="3831" y="36323"/>
                    </a:cubicBezTo>
                    <a:cubicBezTo>
                      <a:pt x="3848" y="36306"/>
                      <a:pt x="3848" y="36270"/>
                      <a:pt x="3831" y="36234"/>
                    </a:cubicBezTo>
                    <a:cubicBezTo>
                      <a:pt x="4278" y="36019"/>
                      <a:pt x="4725" y="35769"/>
                      <a:pt x="5137" y="35500"/>
                    </a:cubicBezTo>
                    <a:cubicBezTo>
                      <a:pt x="5173" y="35482"/>
                      <a:pt x="5208" y="35482"/>
                      <a:pt x="5262" y="35447"/>
                    </a:cubicBezTo>
                    <a:cubicBezTo>
                      <a:pt x="5280" y="35447"/>
                      <a:pt x="5280" y="35411"/>
                      <a:pt x="5280" y="35393"/>
                    </a:cubicBezTo>
                    <a:cubicBezTo>
                      <a:pt x="5620" y="35160"/>
                      <a:pt x="5942" y="34910"/>
                      <a:pt x="6282" y="34641"/>
                    </a:cubicBezTo>
                    <a:lnTo>
                      <a:pt x="6282" y="34641"/>
                    </a:lnTo>
                    <a:cubicBezTo>
                      <a:pt x="6067" y="34963"/>
                      <a:pt x="5978" y="35375"/>
                      <a:pt x="6139" y="35697"/>
                    </a:cubicBezTo>
                    <a:cubicBezTo>
                      <a:pt x="6160" y="35718"/>
                      <a:pt x="6181" y="35727"/>
                      <a:pt x="6202" y="35727"/>
                    </a:cubicBezTo>
                    <a:cubicBezTo>
                      <a:pt x="6217" y="35727"/>
                      <a:pt x="6232" y="35722"/>
                      <a:pt x="6246" y="35715"/>
                    </a:cubicBezTo>
                    <a:cubicBezTo>
                      <a:pt x="6551" y="35393"/>
                      <a:pt x="6676" y="34946"/>
                      <a:pt x="6569" y="34534"/>
                    </a:cubicBezTo>
                    <a:cubicBezTo>
                      <a:pt x="6586" y="34480"/>
                      <a:pt x="6622" y="34427"/>
                      <a:pt x="6640" y="34373"/>
                    </a:cubicBezTo>
                    <a:cubicBezTo>
                      <a:pt x="6640" y="34355"/>
                      <a:pt x="6640" y="34337"/>
                      <a:pt x="6640" y="34337"/>
                    </a:cubicBezTo>
                    <a:cubicBezTo>
                      <a:pt x="7589" y="33514"/>
                      <a:pt x="8483" y="32619"/>
                      <a:pt x="9342" y="31796"/>
                    </a:cubicBezTo>
                    <a:lnTo>
                      <a:pt x="9396" y="31760"/>
                    </a:lnTo>
                    <a:cubicBezTo>
                      <a:pt x="9414" y="31760"/>
                      <a:pt x="9414" y="31742"/>
                      <a:pt x="9414" y="31724"/>
                    </a:cubicBezTo>
                    <a:lnTo>
                      <a:pt x="9736" y="31420"/>
                    </a:lnTo>
                    <a:cubicBezTo>
                      <a:pt x="9861" y="31313"/>
                      <a:pt x="9987" y="31188"/>
                      <a:pt x="10094" y="31062"/>
                    </a:cubicBezTo>
                    <a:cubicBezTo>
                      <a:pt x="10183" y="30973"/>
                      <a:pt x="10255" y="30901"/>
                      <a:pt x="10344" y="30812"/>
                    </a:cubicBezTo>
                    <a:lnTo>
                      <a:pt x="10344" y="30812"/>
                    </a:lnTo>
                    <a:cubicBezTo>
                      <a:pt x="9933" y="31617"/>
                      <a:pt x="9611" y="32458"/>
                      <a:pt x="9414" y="33353"/>
                    </a:cubicBezTo>
                    <a:cubicBezTo>
                      <a:pt x="9289" y="33818"/>
                      <a:pt x="9145" y="34319"/>
                      <a:pt x="9020" y="34802"/>
                    </a:cubicBezTo>
                    <a:cubicBezTo>
                      <a:pt x="8805" y="34892"/>
                      <a:pt x="8626" y="35035"/>
                      <a:pt x="8501" y="35214"/>
                    </a:cubicBezTo>
                    <a:cubicBezTo>
                      <a:pt x="8358" y="35357"/>
                      <a:pt x="8269" y="35572"/>
                      <a:pt x="8286" y="35787"/>
                    </a:cubicBezTo>
                    <a:cubicBezTo>
                      <a:pt x="8286" y="35831"/>
                      <a:pt x="8323" y="35863"/>
                      <a:pt x="8366" y="35863"/>
                    </a:cubicBezTo>
                    <a:cubicBezTo>
                      <a:pt x="8375" y="35863"/>
                      <a:pt x="8384" y="35861"/>
                      <a:pt x="8394" y="35858"/>
                    </a:cubicBezTo>
                    <a:cubicBezTo>
                      <a:pt x="8573" y="35733"/>
                      <a:pt x="8734" y="35572"/>
                      <a:pt x="8859" y="35393"/>
                    </a:cubicBezTo>
                    <a:lnTo>
                      <a:pt x="8859" y="35393"/>
                    </a:lnTo>
                    <a:cubicBezTo>
                      <a:pt x="8680" y="36055"/>
                      <a:pt x="8573" y="36753"/>
                      <a:pt x="8519" y="37451"/>
                    </a:cubicBezTo>
                    <a:cubicBezTo>
                      <a:pt x="8505" y="37437"/>
                      <a:pt x="8489" y="37431"/>
                      <a:pt x="8472" y="37431"/>
                    </a:cubicBezTo>
                    <a:cubicBezTo>
                      <a:pt x="8445" y="37431"/>
                      <a:pt x="8416" y="37447"/>
                      <a:pt x="8394" y="37469"/>
                    </a:cubicBezTo>
                    <a:lnTo>
                      <a:pt x="8286" y="37630"/>
                    </a:lnTo>
                    <a:cubicBezTo>
                      <a:pt x="8251" y="37701"/>
                      <a:pt x="8215" y="37773"/>
                      <a:pt x="8179" y="37827"/>
                    </a:cubicBezTo>
                    <a:cubicBezTo>
                      <a:pt x="7213" y="38095"/>
                      <a:pt x="6246" y="39169"/>
                      <a:pt x="6604" y="40153"/>
                    </a:cubicBezTo>
                    <a:cubicBezTo>
                      <a:pt x="6619" y="40182"/>
                      <a:pt x="6642" y="40193"/>
                      <a:pt x="6663" y="40193"/>
                    </a:cubicBezTo>
                    <a:cubicBezTo>
                      <a:pt x="6695" y="40193"/>
                      <a:pt x="6722" y="40167"/>
                      <a:pt x="6712" y="40135"/>
                    </a:cubicBezTo>
                    <a:cubicBezTo>
                      <a:pt x="6390" y="39222"/>
                      <a:pt x="7249" y="38471"/>
                      <a:pt x="8054" y="38059"/>
                    </a:cubicBezTo>
                    <a:lnTo>
                      <a:pt x="8054" y="38059"/>
                    </a:lnTo>
                    <a:cubicBezTo>
                      <a:pt x="8000" y="38167"/>
                      <a:pt x="7946" y="38256"/>
                      <a:pt x="7893" y="38364"/>
                    </a:cubicBezTo>
                    <a:cubicBezTo>
                      <a:pt x="7875" y="38399"/>
                      <a:pt x="7857" y="38435"/>
                      <a:pt x="7857" y="38471"/>
                    </a:cubicBezTo>
                    <a:cubicBezTo>
                      <a:pt x="7839" y="38489"/>
                      <a:pt x="7839" y="38507"/>
                      <a:pt x="7857" y="38507"/>
                    </a:cubicBezTo>
                    <a:cubicBezTo>
                      <a:pt x="7141" y="39026"/>
                      <a:pt x="6747" y="39867"/>
                      <a:pt x="6801" y="40744"/>
                    </a:cubicBezTo>
                    <a:cubicBezTo>
                      <a:pt x="6801" y="40779"/>
                      <a:pt x="6837" y="40797"/>
                      <a:pt x="6891" y="40797"/>
                    </a:cubicBezTo>
                    <a:cubicBezTo>
                      <a:pt x="7141" y="40726"/>
                      <a:pt x="7374" y="40547"/>
                      <a:pt x="7517" y="40296"/>
                    </a:cubicBezTo>
                    <a:lnTo>
                      <a:pt x="7517" y="40296"/>
                    </a:lnTo>
                    <a:cubicBezTo>
                      <a:pt x="7499" y="40600"/>
                      <a:pt x="7499" y="40905"/>
                      <a:pt x="7517" y="41191"/>
                    </a:cubicBezTo>
                    <a:cubicBezTo>
                      <a:pt x="7517" y="41245"/>
                      <a:pt x="7553" y="41263"/>
                      <a:pt x="7589" y="41263"/>
                    </a:cubicBezTo>
                    <a:cubicBezTo>
                      <a:pt x="8018" y="41101"/>
                      <a:pt x="8322" y="40726"/>
                      <a:pt x="8430" y="40296"/>
                    </a:cubicBezTo>
                    <a:cubicBezTo>
                      <a:pt x="8528" y="40464"/>
                      <a:pt x="8857" y="40940"/>
                      <a:pt x="9081" y="40940"/>
                    </a:cubicBezTo>
                    <a:cubicBezTo>
                      <a:pt x="9142" y="40940"/>
                      <a:pt x="9196" y="40904"/>
                      <a:pt x="9235" y="40815"/>
                    </a:cubicBezTo>
                    <a:cubicBezTo>
                      <a:pt x="9253" y="40887"/>
                      <a:pt x="9271" y="40958"/>
                      <a:pt x="9289" y="41030"/>
                    </a:cubicBezTo>
                    <a:cubicBezTo>
                      <a:pt x="9289" y="41069"/>
                      <a:pt x="9326" y="41098"/>
                      <a:pt x="9367" y="41098"/>
                    </a:cubicBezTo>
                    <a:cubicBezTo>
                      <a:pt x="9382" y="41098"/>
                      <a:pt x="9399" y="41094"/>
                      <a:pt x="9414" y="41084"/>
                    </a:cubicBezTo>
                    <a:cubicBezTo>
                      <a:pt x="10022" y="40565"/>
                      <a:pt x="9969" y="38865"/>
                      <a:pt x="9235" y="38364"/>
                    </a:cubicBezTo>
                    <a:lnTo>
                      <a:pt x="9235" y="38364"/>
                    </a:lnTo>
                    <a:cubicBezTo>
                      <a:pt x="9557" y="38435"/>
                      <a:pt x="9861" y="38614"/>
                      <a:pt x="10094" y="38847"/>
                    </a:cubicBezTo>
                    <a:cubicBezTo>
                      <a:pt x="10255" y="39008"/>
                      <a:pt x="10362" y="39222"/>
                      <a:pt x="10380" y="39455"/>
                    </a:cubicBezTo>
                    <a:cubicBezTo>
                      <a:pt x="10416" y="39724"/>
                      <a:pt x="10237" y="39938"/>
                      <a:pt x="10130" y="40171"/>
                    </a:cubicBezTo>
                    <a:cubicBezTo>
                      <a:pt x="10116" y="40185"/>
                      <a:pt x="10133" y="40219"/>
                      <a:pt x="10158" y="40219"/>
                    </a:cubicBezTo>
                    <a:cubicBezTo>
                      <a:pt x="10166" y="40219"/>
                      <a:pt x="10175" y="40215"/>
                      <a:pt x="10183" y="40207"/>
                    </a:cubicBezTo>
                    <a:cubicBezTo>
                      <a:pt x="10595" y="39938"/>
                      <a:pt x="10595" y="39401"/>
                      <a:pt x="10380" y="38990"/>
                    </a:cubicBezTo>
                    <a:cubicBezTo>
                      <a:pt x="10094" y="38542"/>
                      <a:pt x="9629" y="38274"/>
                      <a:pt x="9110" y="38238"/>
                    </a:cubicBezTo>
                    <a:cubicBezTo>
                      <a:pt x="9092" y="38238"/>
                      <a:pt x="9074" y="38256"/>
                      <a:pt x="9074" y="38274"/>
                    </a:cubicBezTo>
                    <a:cubicBezTo>
                      <a:pt x="9020" y="38256"/>
                      <a:pt x="8984" y="38238"/>
                      <a:pt x="8949" y="38220"/>
                    </a:cubicBezTo>
                    <a:cubicBezTo>
                      <a:pt x="8895" y="38041"/>
                      <a:pt x="8859" y="37862"/>
                      <a:pt x="8841" y="37684"/>
                    </a:cubicBezTo>
                    <a:cubicBezTo>
                      <a:pt x="8841" y="37634"/>
                      <a:pt x="8803" y="37607"/>
                      <a:pt x="8763" y="37607"/>
                    </a:cubicBezTo>
                    <a:cubicBezTo>
                      <a:pt x="8731" y="37607"/>
                      <a:pt x="8696" y="37625"/>
                      <a:pt x="8680" y="37666"/>
                    </a:cubicBezTo>
                    <a:cubicBezTo>
                      <a:pt x="8664" y="37666"/>
                      <a:pt x="8647" y="37666"/>
                      <a:pt x="8645" y="37680"/>
                    </a:cubicBezTo>
                    <a:lnTo>
                      <a:pt x="8645" y="37680"/>
                    </a:lnTo>
                    <a:cubicBezTo>
                      <a:pt x="8752" y="36321"/>
                      <a:pt x="9021" y="34980"/>
                      <a:pt x="9396" y="33675"/>
                    </a:cubicBezTo>
                    <a:lnTo>
                      <a:pt x="9396" y="33675"/>
                    </a:lnTo>
                    <a:cubicBezTo>
                      <a:pt x="9324" y="34176"/>
                      <a:pt x="9324" y="34695"/>
                      <a:pt x="9414" y="35196"/>
                    </a:cubicBezTo>
                    <a:cubicBezTo>
                      <a:pt x="9593" y="36341"/>
                      <a:pt x="10577" y="36825"/>
                      <a:pt x="11096" y="37791"/>
                    </a:cubicBezTo>
                    <a:cubicBezTo>
                      <a:pt x="11102" y="37810"/>
                      <a:pt x="11117" y="37817"/>
                      <a:pt x="11133" y="37817"/>
                    </a:cubicBezTo>
                    <a:cubicBezTo>
                      <a:pt x="11163" y="37817"/>
                      <a:pt x="11197" y="37790"/>
                      <a:pt x="11185" y="37755"/>
                    </a:cubicBezTo>
                    <a:cubicBezTo>
                      <a:pt x="10917" y="36663"/>
                      <a:pt x="11042" y="35518"/>
                      <a:pt x="10899" y="34409"/>
                    </a:cubicBezTo>
                    <a:cubicBezTo>
                      <a:pt x="10756" y="33228"/>
                      <a:pt x="10183" y="32297"/>
                      <a:pt x="10398" y="31062"/>
                    </a:cubicBezTo>
                    <a:cubicBezTo>
                      <a:pt x="10523" y="30776"/>
                      <a:pt x="10684" y="30490"/>
                      <a:pt x="10845" y="30221"/>
                    </a:cubicBezTo>
                    <a:cubicBezTo>
                      <a:pt x="11329" y="29613"/>
                      <a:pt x="11776" y="28986"/>
                      <a:pt x="12152" y="28306"/>
                    </a:cubicBezTo>
                    <a:cubicBezTo>
                      <a:pt x="12259" y="29165"/>
                      <a:pt x="12349" y="30024"/>
                      <a:pt x="12438" y="30901"/>
                    </a:cubicBezTo>
                    <a:cubicBezTo>
                      <a:pt x="12170" y="31277"/>
                      <a:pt x="12044" y="31742"/>
                      <a:pt x="12134" y="32190"/>
                    </a:cubicBezTo>
                    <a:cubicBezTo>
                      <a:pt x="12145" y="32224"/>
                      <a:pt x="12172" y="32244"/>
                      <a:pt x="12199" y="32244"/>
                    </a:cubicBezTo>
                    <a:cubicBezTo>
                      <a:pt x="12214" y="32244"/>
                      <a:pt x="12229" y="32238"/>
                      <a:pt x="12241" y="32226"/>
                    </a:cubicBezTo>
                    <a:cubicBezTo>
                      <a:pt x="12367" y="32136"/>
                      <a:pt x="12456" y="32011"/>
                      <a:pt x="12528" y="31868"/>
                    </a:cubicBezTo>
                    <a:cubicBezTo>
                      <a:pt x="12617" y="32923"/>
                      <a:pt x="12689" y="33961"/>
                      <a:pt x="12724" y="35017"/>
                    </a:cubicBezTo>
                    <a:cubicBezTo>
                      <a:pt x="12742" y="35286"/>
                      <a:pt x="12742" y="35536"/>
                      <a:pt x="12742" y="35787"/>
                    </a:cubicBezTo>
                    <a:cubicBezTo>
                      <a:pt x="12384" y="36180"/>
                      <a:pt x="12188" y="36681"/>
                      <a:pt x="12206" y="37218"/>
                    </a:cubicBezTo>
                    <a:cubicBezTo>
                      <a:pt x="12206" y="37253"/>
                      <a:pt x="12236" y="37281"/>
                      <a:pt x="12272" y="37281"/>
                    </a:cubicBezTo>
                    <a:cubicBezTo>
                      <a:pt x="12291" y="37281"/>
                      <a:pt x="12312" y="37273"/>
                      <a:pt x="12331" y="37254"/>
                    </a:cubicBezTo>
                    <a:cubicBezTo>
                      <a:pt x="12528" y="37075"/>
                      <a:pt x="12671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7" y="37612"/>
                    </a:cubicBezTo>
                    <a:cubicBezTo>
                      <a:pt x="12707" y="37612"/>
                      <a:pt x="12707" y="37630"/>
                      <a:pt x="12707" y="37630"/>
                    </a:cubicBezTo>
                    <a:cubicBezTo>
                      <a:pt x="12617" y="39634"/>
                      <a:pt x="11615" y="41459"/>
                      <a:pt x="10523" y="43106"/>
                    </a:cubicBezTo>
                    <a:cubicBezTo>
                      <a:pt x="9700" y="44340"/>
                      <a:pt x="8573" y="45343"/>
                      <a:pt x="8018" y="46738"/>
                    </a:cubicBezTo>
                    <a:cubicBezTo>
                      <a:pt x="8000" y="46524"/>
                      <a:pt x="8018" y="46291"/>
                      <a:pt x="8108" y="46094"/>
                    </a:cubicBezTo>
                    <a:cubicBezTo>
                      <a:pt x="8179" y="45826"/>
                      <a:pt x="8251" y="45557"/>
                      <a:pt x="8340" y="45307"/>
                    </a:cubicBezTo>
                    <a:cubicBezTo>
                      <a:pt x="8609" y="44555"/>
                      <a:pt x="8966" y="43839"/>
                      <a:pt x="9396" y="43159"/>
                    </a:cubicBezTo>
                    <a:cubicBezTo>
                      <a:pt x="10112" y="42014"/>
                      <a:pt x="11185" y="41173"/>
                      <a:pt x="11991" y="40099"/>
                    </a:cubicBezTo>
                    <a:cubicBezTo>
                      <a:pt x="12020" y="40070"/>
                      <a:pt x="11978" y="40041"/>
                      <a:pt x="11942" y="40041"/>
                    </a:cubicBezTo>
                    <a:cubicBezTo>
                      <a:pt x="11934" y="40041"/>
                      <a:pt x="11926" y="40042"/>
                      <a:pt x="11919" y="40046"/>
                    </a:cubicBezTo>
                    <a:cubicBezTo>
                      <a:pt x="9897" y="42014"/>
                      <a:pt x="7982" y="44305"/>
                      <a:pt x="7767" y="47240"/>
                    </a:cubicBezTo>
                    <a:cubicBezTo>
                      <a:pt x="7767" y="47274"/>
                      <a:pt x="7805" y="47302"/>
                      <a:pt x="7842" y="47302"/>
                    </a:cubicBezTo>
                    <a:cubicBezTo>
                      <a:pt x="7861" y="47302"/>
                      <a:pt x="7880" y="47294"/>
                      <a:pt x="7893" y="47275"/>
                    </a:cubicBezTo>
                    <a:cubicBezTo>
                      <a:pt x="8823" y="46166"/>
                      <a:pt x="10004" y="45289"/>
                      <a:pt x="10899" y="44126"/>
                    </a:cubicBezTo>
                    <a:cubicBezTo>
                      <a:pt x="11794" y="42980"/>
                      <a:pt x="12223" y="41495"/>
                      <a:pt x="12384" y="40081"/>
                    </a:cubicBezTo>
                    <a:cubicBezTo>
                      <a:pt x="12384" y="40064"/>
                      <a:pt x="12367" y="40046"/>
                      <a:pt x="12349" y="40028"/>
                    </a:cubicBezTo>
                    <a:cubicBezTo>
                      <a:pt x="12456" y="39759"/>
                      <a:pt x="12546" y="39455"/>
                      <a:pt x="12617" y="39169"/>
                    </a:cubicBezTo>
                    <a:lnTo>
                      <a:pt x="12617" y="39169"/>
                    </a:lnTo>
                    <a:cubicBezTo>
                      <a:pt x="12474" y="40940"/>
                      <a:pt x="12241" y="42712"/>
                      <a:pt x="12027" y="44484"/>
                    </a:cubicBezTo>
                    <a:cubicBezTo>
                      <a:pt x="11722" y="44788"/>
                      <a:pt x="11525" y="45199"/>
                      <a:pt x="11454" y="45629"/>
                    </a:cubicBezTo>
                    <a:cubicBezTo>
                      <a:pt x="11454" y="45669"/>
                      <a:pt x="11494" y="45689"/>
                      <a:pt x="11529" y="45689"/>
                    </a:cubicBezTo>
                    <a:cubicBezTo>
                      <a:pt x="11541" y="45689"/>
                      <a:pt x="11552" y="45687"/>
                      <a:pt x="11561" y="45683"/>
                    </a:cubicBezTo>
                    <a:cubicBezTo>
                      <a:pt x="11704" y="45593"/>
                      <a:pt x="11830" y="45468"/>
                      <a:pt x="11937" y="45325"/>
                    </a:cubicBezTo>
                    <a:lnTo>
                      <a:pt x="11937" y="45325"/>
                    </a:lnTo>
                    <a:cubicBezTo>
                      <a:pt x="11883" y="45772"/>
                      <a:pt x="11830" y="46219"/>
                      <a:pt x="11794" y="46685"/>
                    </a:cubicBezTo>
                    <a:cubicBezTo>
                      <a:pt x="11776" y="46685"/>
                      <a:pt x="11758" y="46721"/>
                      <a:pt x="11758" y="46738"/>
                    </a:cubicBezTo>
                    <a:cubicBezTo>
                      <a:pt x="11758" y="46756"/>
                      <a:pt x="11776" y="46792"/>
                      <a:pt x="11776" y="46810"/>
                    </a:cubicBezTo>
                    <a:cubicBezTo>
                      <a:pt x="11794" y="46828"/>
                      <a:pt x="11776" y="46899"/>
                      <a:pt x="11776" y="46935"/>
                    </a:cubicBezTo>
                    <a:cubicBezTo>
                      <a:pt x="11382" y="47078"/>
                      <a:pt x="11096" y="47401"/>
                      <a:pt x="10989" y="47794"/>
                    </a:cubicBezTo>
                    <a:lnTo>
                      <a:pt x="10917" y="47830"/>
                    </a:lnTo>
                    <a:cubicBezTo>
                      <a:pt x="10656" y="47627"/>
                      <a:pt x="10364" y="47558"/>
                      <a:pt x="10058" y="47558"/>
                    </a:cubicBezTo>
                    <a:cubicBezTo>
                      <a:pt x="9401" y="47558"/>
                      <a:pt x="8678" y="47876"/>
                      <a:pt x="8042" y="47876"/>
                    </a:cubicBezTo>
                    <a:cubicBezTo>
                      <a:pt x="7979" y="47876"/>
                      <a:pt x="7918" y="47873"/>
                      <a:pt x="7857" y="47866"/>
                    </a:cubicBezTo>
                    <a:cubicBezTo>
                      <a:pt x="7803" y="47866"/>
                      <a:pt x="7767" y="47920"/>
                      <a:pt x="7767" y="47973"/>
                    </a:cubicBezTo>
                    <a:cubicBezTo>
                      <a:pt x="7881" y="48525"/>
                      <a:pt x="8422" y="48694"/>
                      <a:pt x="8922" y="48694"/>
                    </a:cubicBezTo>
                    <a:cubicBezTo>
                      <a:pt x="8973" y="48694"/>
                      <a:pt x="9024" y="48692"/>
                      <a:pt x="9074" y="48689"/>
                    </a:cubicBezTo>
                    <a:lnTo>
                      <a:pt x="9074" y="48689"/>
                    </a:lnTo>
                    <a:cubicBezTo>
                      <a:pt x="8555" y="49065"/>
                      <a:pt x="8304" y="49620"/>
                      <a:pt x="8000" y="50156"/>
                    </a:cubicBezTo>
                    <a:cubicBezTo>
                      <a:pt x="7964" y="50210"/>
                      <a:pt x="8000" y="50264"/>
                      <a:pt x="8072" y="50264"/>
                    </a:cubicBezTo>
                    <a:cubicBezTo>
                      <a:pt x="8215" y="50274"/>
                      <a:pt x="8362" y="50282"/>
                      <a:pt x="8509" y="50282"/>
                    </a:cubicBezTo>
                    <a:cubicBezTo>
                      <a:pt x="8895" y="50282"/>
                      <a:pt x="9277" y="50224"/>
                      <a:pt x="9575" y="49977"/>
                    </a:cubicBezTo>
                    <a:lnTo>
                      <a:pt x="9575" y="49977"/>
                    </a:lnTo>
                    <a:cubicBezTo>
                      <a:pt x="9450" y="50317"/>
                      <a:pt x="9432" y="50693"/>
                      <a:pt x="9503" y="51051"/>
                    </a:cubicBezTo>
                    <a:cubicBezTo>
                      <a:pt x="9503" y="51077"/>
                      <a:pt x="9523" y="51094"/>
                      <a:pt x="9547" y="51094"/>
                    </a:cubicBezTo>
                    <a:cubicBezTo>
                      <a:pt x="9556" y="51094"/>
                      <a:pt x="9565" y="51092"/>
                      <a:pt x="9575" y="51087"/>
                    </a:cubicBezTo>
                    <a:lnTo>
                      <a:pt x="9646" y="51033"/>
                    </a:lnTo>
                    <a:lnTo>
                      <a:pt x="9646" y="51033"/>
                    </a:lnTo>
                    <a:cubicBezTo>
                      <a:pt x="9611" y="51230"/>
                      <a:pt x="9503" y="51248"/>
                      <a:pt x="9521" y="51409"/>
                    </a:cubicBezTo>
                    <a:cubicBezTo>
                      <a:pt x="9521" y="51445"/>
                      <a:pt x="9539" y="51481"/>
                      <a:pt x="9575" y="51481"/>
                    </a:cubicBezTo>
                    <a:cubicBezTo>
                      <a:pt x="9666" y="51504"/>
                      <a:pt x="9752" y="51515"/>
                      <a:pt x="9834" y="51515"/>
                    </a:cubicBezTo>
                    <a:cubicBezTo>
                      <a:pt x="10313" y="51515"/>
                      <a:pt x="10634" y="51139"/>
                      <a:pt x="10863" y="50711"/>
                    </a:cubicBezTo>
                    <a:cubicBezTo>
                      <a:pt x="10917" y="51087"/>
                      <a:pt x="11024" y="51463"/>
                      <a:pt x="11078" y="51856"/>
                    </a:cubicBezTo>
                    <a:cubicBezTo>
                      <a:pt x="11096" y="51892"/>
                      <a:pt x="11132" y="51910"/>
                      <a:pt x="11168" y="51910"/>
                    </a:cubicBezTo>
                    <a:cubicBezTo>
                      <a:pt x="11865" y="51713"/>
                      <a:pt x="12027" y="51051"/>
                      <a:pt x="12044" y="50407"/>
                    </a:cubicBezTo>
                    <a:cubicBezTo>
                      <a:pt x="12277" y="50944"/>
                      <a:pt x="12599" y="51427"/>
                      <a:pt x="13011" y="51839"/>
                    </a:cubicBezTo>
                    <a:cubicBezTo>
                      <a:pt x="13023" y="51851"/>
                      <a:pt x="13038" y="51857"/>
                      <a:pt x="13053" y="51857"/>
                    </a:cubicBezTo>
                    <a:cubicBezTo>
                      <a:pt x="13080" y="51857"/>
                      <a:pt x="13107" y="51837"/>
                      <a:pt x="13118" y="51803"/>
                    </a:cubicBezTo>
                    <a:cubicBezTo>
                      <a:pt x="13387" y="51141"/>
                      <a:pt x="13404" y="50407"/>
                      <a:pt x="13190" y="49727"/>
                    </a:cubicBezTo>
                    <a:lnTo>
                      <a:pt x="13190" y="49727"/>
                    </a:lnTo>
                    <a:cubicBezTo>
                      <a:pt x="13548" y="50085"/>
                      <a:pt x="13959" y="50371"/>
                      <a:pt x="14425" y="50568"/>
                    </a:cubicBezTo>
                    <a:cubicBezTo>
                      <a:pt x="14434" y="50571"/>
                      <a:pt x="14443" y="50573"/>
                      <a:pt x="14451" y="50573"/>
                    </a:cubicBezTo>
                    <a:cubicBezTo>
                      <a:pt x="14489" y="50573"/>
                      <a:pt x="14511" y="50541"/>
                      <a:pt x="14496" y="50496"/>
                    </a:cubicBezTo>
                    <a:cubicBezTo>
                      <a:pt x="14156" y="49816"/>
                      <a:pt x="14156" y="49065"/>
                      <a:pt x="13709" y="48421"/>
                    </a:cubicBezTo>
                    <a:cubicBezTo>
                      <a:pt x="13440" y="48098"/>
                      <a:pt x="13100" y="47848"/>
                      <a:pt x="12724" y="47669"/>
                    </a:cubicBezTo>
                    <a:cubicBezTo>
                      <a:pt x="12707" y="47490"/>
                      <a:pt x="12617" y="47311"/>
                      <a:pt x="12510" y="47168"/>
                    </a:cubicBezTo>
                    <a:cubicBezTo>
                      <a:pt x="12367" y="46989"/>
                      <a:pt x="12152" y="46864"/>
                      <a:pt x="11937" y="46864"/>
                    </a:cubicBezTo>
                    <a:cubicBezTo>
                      <a:pt x="12098" y="45593"/>
                      <a:pt x="12277" y="44340"/>
                      <a:pt x="12456" y="43088"/>
                    </a:cubicBezTo>
                    <a:cubicBezTo>
                      <a:pt x="12563" y="43392"/>
                      <a:pt x="12635" y="43714"/>
                      <a:pt x="12689" y="44036"/>
                    </a:cubicBezTo>
                    <a:cubicBezTo>
                      <a:pt x="12599" y="43804"/>
                      <a:pt x="12599" y="43535"/>
                      <a:pt x="12510" y="43285"/>
                    </a:cubicBezTo>
                    <a:cubicBezTo>
                      <a:pt x="12510" y="43258"/>
                      <a:pt x="12492" y="43244"/>
                      <a:pt x="12474" y="43244"/>
                    </a:cubicBezTo>
                    <a:cubicBezTo>
                      <a:pt x="12456" y="43244"/>
                      <a:pt x="12438" y="43258"/>
                      <a:pt x="12438" y="43285"/>
                    </a:cubicBezTo>
                    <a:cubicBezTo>
                      <a:pt x="12402" y="43660"/>
                      <a:pt x="12510" y="44018"/>
                      <a:pt x="12707" y="44340"/>
                    </a:cubicBezTo>
                    <a:cubicBezTo>
                      <a:pt x="12719" y="44353"/>
                      <a:pt x="12739" y="44359"/>
                      <a:pt x="12758" y="44359"/>
                    </a:cubicBezTo>
                    <a:cubicBezTo>
                      <a:pt x="12795" y="44359"/>
                      <a:pt x="12832" y="44339"/>
                      <a:pt x="12832" y="44305"/>
                    </a:cubicBezTo>
                    <a:cubicBezTo>
                      <a:pt x="12832" y="43804"/>
                      <a:pt x="12724" y="43320"/>
                      <a:pt x="12474" y="42891"/>
                    </a:cubicBezTo>
                    <a:cubicBezTo>
                      <a:pt x="12653" y="41585"/>
                      <a:pt x="12796" y="40278"/>
                      <a:pt x="12886" y="38972"/>
                    </a:cubicBezTo>
                    <a:cubicBezTo>
                      <a:pt x="12975" y="39079"/>
                      <a:pt x="13100" y="39151"/>
                      <a:pt x="13226" y="39169"/>
                    </a:cubicBezTo>
                    <a:cubicBezTo>
                      <a:pt x="13279" y="39169"/>
                      <a:pt x="13297" y="39133"/>
                      <a:pt x="13297" y="39097"/>
                    </a:cubicBezTo>
                    <a:cubicBezTo>
                      <a:pt x="13279" y="38757"/>
                      <a:pt x="13190" y="38435"/>
                      <a:pt x="13047" y="38131"/>
                    </a:cubicBezTo>
                    <a:cubicBezTo>
                      <a:pt x="13011" y="38059"/>
                      <a:pt x="12993" y="38006"/>
                      <a:pt x="12957" y="37952"/>
                    </a:cubicBezTo>
                    <a:cubicBezTo>
                      <a:pt x="12993" y="37290"/>
                      <a:pt x="13011" y="36646"/>
                      <a:pt x="12993" y="35983"/>
                    </a:cubicBezTo>
                    <a:cubicBezTo>
                      <a:pt x="12993" y="35393"/>
                      <a:pt x="12975" y="34785"/>
                      <a:pt x="12939" y="34194"/>
                    </a:cubicBezTo>
                    <a:lnTo>
                      <a:pt x="12939" y="34194"/>
                    </a:lnTo>
                    <a:cubicBezTo>
                      <a:pt x="13029" y="34444"/>
                      <a:pt x="13172" y="34659"/>
                      <a:pt x="13351" y="34838"/>
                    </a:cubicBezTo>
                    <a:cubicBezTo>
                      <a:pt x="13363" y="34850"/>
                      <a:pt x="13381" y="34856"/>
                      <a:pt x="13399" y="34856"/>
                    </a:cubicBezTo>
                    <a:cubicBezTo>
                      <a:pt x="13436" y="34856"/>
                      <a:pt x="13476" y="34832"/>
                      <a:pt x="13476" y="34785"/>
                    </a:cubicBezTo>
                    <a:cubicBezTo>
                      <a:pt x="13404" y="34212"/>
                      <a:pt x="13208" y="33657"/>
                      <a:pt x="12903" y="33156"/>
                    </a:cubicBezTo>
                    <a:cubicBezTo>
                      <a:pt x="12903" y="33156"/>
                      <a:pt x="12886" y="33138"/>
                      <a:pt x="12886" y="33138"/>
                    </a:cubicBezTo>
                    <a:cubicBezTo>
                      <a:pt x="12760" y="31402"/>
                      <a:pt x="12581" y="29667"/>
                      <a:pt x="12367" y="27931"/>
                    </a:cubicBezTo>
                    <a:lnTo>
                      <a:pt x="12492" y="27698"/>
                    </a:lnTo>
                    <a:cubicBezTo>
                      <a:pt x="12814" y="29255"/>
                      <a:pt x="13583" y="30740"/>
                      <a:pt x="14371" y="32154"/>
                    </a:cubicBezTo>
                    <a:cubicBezTo>
                      <a:pt x="14371" y="32154"/>
                      <a:pt x="14371" y="32172"/>
                      <a:pt x="14371" y="32190"/>
                    </a:cubicBezTo>
                    <a:cubicBezTo>
                      <a:pt x="14317" y="32404"/>
                      <a:pt x="14299" y="32637"/>
                      <a:pt x="14317" y="32852"/>
                    </a:cubicBezTo>
                    <a:cubicBezTo>
                      <a:pt x="14317" y="33102"/>
                      <a:pt x="14407" y="33353"/>
                      <a:pt x="14568" y="33550"/>
                    </a:cubicBezTo>
                    <a:cubicBezTo>
                      <a:pt x="14587" y="33562"/>
                      <a:pt x="14608" y="33568"/>
                      <a:pt x="14628" y="33568"/>
                    </a:cubicBezTo>
                    <a:cubicBezTo>
                      <a:pt x="14665" y="33568"/>
                      <a:pt x="14699" y="33549"/>
                      <a:pt x="14711" y="33514"/>
                    </a:cubicBezTo>
                    <a:cubicBezTo>
                      <a:pt x="14765" y="33281"/>
                      <a:pt x="14782" y="33067"/>
                      <a:pt x="14747" y="32834"/>
                    </a:cubicBezTo>
                    <a:lnTo>
                      <a:pt x="14747" y="32834"/>
                    </a:lnTo>
                    <a:lnTo>
                      <a:pt x="14943" y="33192"/>
                    </a:lnTo>
                    <a:cubicBezTo>
                      <a:pt x="15337" y="33890"/>
                      <a:pt x="15659" y="34606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59" y="36234"/>
                      <a:pt x="15713" y="36610"/>
                    </a:cubicBezTo>
                    <a:cubicBezTo>
                      <a:pt x="15713" y="36648"/>
                      <a:pt x="15749" y="36686"/>
                      <a:pt x="15782" y="36686"/>
                    </a:cubicBezTo>
                    <a:cubicBezTo>
                      <a:pt x="15796" y="36686"/>
                      <a:pt x="15810" y="36679"/>
                      <a:pt x="15820" y="36663"/>
                    </a:cubicBezTo>
                    <a:cubicBezTo>
                      <a:pt x="16035" y="36359"/>
                      <a:pt x="16142" y="36001"/>
                      <a:pt x="16125" y="35643"/>
                    </a:cubicBezTo>
                    <a:lnTo>
                      <a:pt x="16125" y="35643"/>
                    </a:lnTo>
                    <a:cubicBezTo>
                      <a:pt x="16805" y="37326"/>
                      <a:pt x="17324" y="39079"/>
                      <a:pt x="17717" y="40869"/>
                    </a:cubicBezTo>
                    <a:cubicBezTo>
                      <a:pt x="17681" y="40905"/>
                      <a:pt x="17646" y="40958"/>
                      <a:pt x="17628" y="41012"/>
                    </a:cubicBezTo>
                    <a:cubicBezTo>
                      <a:pt x="17520" y="41084"/>
                      <a:pt x="17431" y="41209"/>
                      <a:pt x="17395" y="41334"/>
                    </a:cubicBezTo>
                    <a:cubicBezTo>
                      <a:pt x="16984" y="41388"/>
                      <a:pt x="16572" y="41513"/>
                      <a:pt x="16196" y="41710"/>
                    </a:cubicBezTo>
                    <a:cubicBezTo>
                      <a:pt x="15981" y="41799"/>
                      <a:pt x="15445" y="42265"/>
                      <a:pt x="15892" y="42462"/>
                    </a:cubicBezTo>
                    <a:cubicBezTo>
                      <a:pt x="15901" y="42466"/>
                      <a:pt x="15910" y="42468"/>
                      <a:pt x="15918" y="42468"/>
                    </a:cubicBezTo>
                    <a:cubicBezTo>
                      <a:pt x="15923" y="42468"/>
                      <a:pt x="15928" y="42467"/>
                      <a:pt x="15932" y="42466"/>
                    </a:cubicBezTo>
                    <a:lnTo>
                      <a:pt x="15932" y="42466"/>
                    </a:lnTo>
                    <a:cubicBezTo>
                      <a:pt x="15686" y="42768"/>
                      <a:pt x="15522" y="43135"/>
                      <a:pt x="15462" y="43517"/>
                    </a:cubicBezTo>
                    <a:cubicBezTo>
                      <a:pt x="15462" y="43571"/>
                      <a:pt x="15498" y="43589"/>
                      <a:pt x="15534" y="43589"/>
                    </a:cubicBezTo>
                    <a:cubicBezTo>
                      <a:pt x="15583" y="43595"/>
                      <a:pt x="15631" y="43598"/>
                      <a:pt x="15679" y="43598"/>
                    </a:cubicBezTo>
                    <a:cubicBezTo>
                      <a:pt x="16073" y="43598"/>
                      <a:pt x="16438" y="43405"/>
                      <a:pt x="16661" y="43070"/>
                    </a:cubicBezTo>
                    <a:lnTo>
                      <a:pt x="16661" y="43070"/>
                    </a:lnTo>
                    <a:cubicBezTo>
                      <a:pt x="16465" y="43535"/>
                      <a:pt x="16393" y="44054"/>
                      <a:pt x="16482" y="44555"/>
                    </a:cubicBezTo>
                    <a:cubicBezTo>
                      <a:pt x="16494" y="44577"/>
                      <a:pt x="16518" y="44593"/>
                      <a:pt x="16540" y="44593"/>
                    </a:cubicBezTo>
                    <a:cubicBezTo>
                      <a:pt x="16553" y="44593"/>
                      <a:pt x="16565" y="44587"/>
                      <a:pt x="16572" y="44573"/>
                    </a:cubicBezTo>
                    <a:cubicBezTo>
                      <a:pt x="16858" y="44269"/>
                      <a:pt x="17109" y="43929"/>
                      <a:pt x="17324" y="43571"/>
                    </a:cubicBezTo>
                    <a:cubicBezTo>
                      <a:pt x="17359" y="44072"/>
                      <a:pt x="17538" y="44555"/>
                      <a:pt x="17807" y="44985"/>
                    </a:cubicBezTo>
                    <a:cubicBezTo>
                      <a:pt x="17818" y="45007"/>
                      <a:pt x="17836" y="45022"/>
                      <a:pt x="17856" y="45022"/>
                    </a:cubicBezTo>
                    <a:cubicBezTo>
                      <a:pt x="17869" y="45022"/>
                      <a:pt x="17882" y="45016"/>
                      <a:pt x="17896" y="45003"/>
                    </a:cubicBezTo>
                    <a:cubicBezTo>
                      <a:pt x="18254" y="44627"/>
                      <a:pt x="18433" y="44090"/>
                      <a:pt x="18379" y="43553"/>
                    </a:cubicBezTo>
                    <a:lnTo>
                      <a:pt x="18379" y="43553"/>
                    </a:lnTo>
                    <a:cubicBezTo>
                      <a:pt x="18630" y="43929"/>
                      <a:pt x="18934" y="44269"/>
                      <a:pt x="19149" y="44573"/>
                    </a:cubicBezTo>
                    <a:cubicBezTo>
                      <a:pt x="19160" y="44595"/>
                      <a:pt x="19185" y="44611"/>
                      <a:pt x="19210" y="44611"/>
                    </a:cubicBezTo>
                    <a:cubicBezTo>
                      <a:pt x="19226" y="44611"/>
                      <a:pt x="19243" y="44605"/>
                      <a:pt x="19256" y="44591"/>
                    </a:cubicBezTo>
                    <a:cubicBezTo>
                      <a:pt x="19721" y="44018"/>
                      <a:pt x="19632" y="43195"/>
                      <a:pt x="19220" y="42587"/>
                    </a:cubicBezTo>
                    <a:lnTo>
                      <a:pt x="19220" y="42587"/>
                    </a:lnTo>
                    <a:cubicBezTo>
                      <a:pt x="19614" y="42766"/>
                      <a:pt x="20008" y="42873"/>
                      <a:pt x="20437" y="42927"/>
                    </a:cubicBezTo>
                    <a:cubicBezTo>
                      <a:pt x="20473" y="42927"/>
                      <a:pt x="20509" y="42873"/>
                      <a:pt x="20509" y="42819"/>
                    </a:cubicBezTo>
                    <a:cubicBezTo>
                      <a:pt x="20205" y="41710"/>
                      <a:pt x="19131" y="41227"/>
                      <a:pt x="18057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4" y="41119"/>
                      <a:pt x="17986" y="41101"/>
                    </a:cubicBezTo>
                    <a:cubicBezTo>
                      <a:pt x="17950" y="41101"/>
                      <a:pt x="17914" y="41155"/>
                      <a:pt x="17950" y="41191"/>
                    </a:cubicBezTo>
                    <a:cubicBezTo>
                      <a:pt x="18021" y="41245"/>
                      <a:pt x="18093" y="41334"/>
                      <a:pt x="18147" y="41406"/>
                    </a:cubicBezTo>
                    <a:lnTo>
                      <a:pt x="18147" y="41441"/>
                    </a:lnTo>
                    <a:cubicBezTo>
                      <a:pt x="18057" y="41370"/>
                      <a:pt x="17986" y="41298"/>
                      <a:pt x="17914" y="41209"/>
                    </a:cubicBezTo>
                    <a:lnTo>
                      <a:pt x="17914" y="41191"/>
                    </a:lnTo>
                    <a:cubicBezTo>
                      <a:pt x="17914" y="41137"/>
                      <a:pt x="17878" y="41101"/>
                      <a:pt x="17825" y="41101"/>
                    </a:cubicBezTo>
                    <a:lnTo>
                      <a:pt x="17825" y="41012"/>
                    </a:lnTo>
                    <a:lnTo>
                      <a:pt x="17842" y="40958"/>
                    </a:lnTo>
                    <a:cubicBezTo>
                      <a:pt x="17860" y="40905"/>
                      <a:pt x="17825" y="40833"/>
                      <a:pt x="17771" y="40833"/>
                    </a:cubicBezTo>
                    <a:cubicBezTo>
                      <a:pt x="17592" y="39974"/>
                      <a:pt x="17395" y="39151"/>
                      <a:pt x="17162" y="38328"/>
                    </a:cubicBezTo>
                    <a:lnTo>
                      <a:pt x="17180" y="38328"/>
                    </a:lnTo>
                    <a:cubicBezTo>
                      <a:pt x="17520" y="38328"/>
                      <a:pt x="17789" y="38578"/>
                      <a:pt x="17842" y="38918"/>
                    </a:cubicBezTo>
                    <a:cubicBezTo>
                      <a:pt x="17735" y="38847"/>
                      <a:pt x="17646" y="38775"/>
                      <a:pt x="17556" y="38686"/>
                    </a:cubicBezTo>
                    <a:cubicBezTo>
                      <a:pt x="17485" y="38578"/>
                      <a:pt x="17377" y="38471"/>
                      <a:pt x="17288" y="38364"/>
                    </a:cubicBezTo>
                    <a:cubicBezTo>
                      <a:pt x="17281" y="38360"/>
                      <a:pt x="17274" y="38359"/>
                      <a:pt x="17267" y="38359"/>
                    </a:cubicBezTo>
                    <a:cubicBezTo>
                      <a:pt x="17235" y="38359"/>
                      <a:pt x="17202" y="38388"/>
                      <a:pt x="17216" y="38417"/>
                    </a:cubicBezTo>
                    <a:cubicBezTo>
                      <a:pt x="17270" y="38560"/>
                      <a:pt x="17341" y="38686"/>
                      <a:pt x="17467" y="38793"/>
                    </a:cubicBezTo>
                    <a:cubicBezTo>
                      <a:pt x="17574" y="38918"/>
                      <a:pt x="17717" y="39026"/>
                      <a:pt x="17860" y="39097"/>
                    </a:cubicBezTo>
                    <a:cubicBezTo>
                      <a:pt x="17870" y="39102"/>
                      <a:pt x="17881" y="39104"/>
                      <a:pt x="17892" y="39104"/>
                    </a:cubicBezTo>
                    <a:cubicBezTo>
                      <a:pt x="17922" y="39104"/>
                      <a:pt x="17955" y="39088"/>
                      <a:pt x="17968" y="39061"/>
                    </a:cubicBezTo>
                    <a:cubicBezTo>
                      <a:pt x="18018" y="38624"/>
                      <a:pt x="17689" y="38234"/>
                      <a:pt x="17262" y="38234"/>
                    </a:cubicBezTo>
                    <a:cubicBezTo>
                      <a:pt x="17235" y="38234"/>
                      <a:pt x="17208" y="38235"/>
                      <a:pt x="17180" y="38238"/>
                    </a:cubicBezTo>
                    <a:cubicBezTo>
                      <a:pt x="17162" y="38238"/>
                      <a:pt x="17145" y="38256"/>
                      <a:pt x="17145" y="38256"/>
                    </a:cubicBezTo>
                    <a:cubicBezTo>
                      <a:pt x="16787" y="36986"/>
                      <a:pt x="16339" y="35751"/>
                      <a:pt x="15767" y="34570"/>
                    </a:cubicBezTo>
                    <a:lnTo>
                      <a:pt x="15767" y="34570"/>
                    </a:lnTo>
                    <a:cubicBezTo>
                      <a:pt x="16053" y="34946"/>
                      <a:pt x="16339" y="35303"/>
                      <a:pt x="16644" y="35679"/>
                    </a:cubicBezTo>
                    <a:cubicBezTo>
                      <a:pt x="17753" y="37612"/>
                      <a:pt x="19346" y="39437"/>
                      <a:pt x="21744" y="39473"/>
                    </a:cubicBezTo>
                    <a:cubicBezTo>
                      <a:pt x="21797" y="39473"/>
                      <a:pt x="21797" y="39401"/>
                      <a:pt x="21762" y="39384"/>
                    </a:cubicBezTo>
                    <a:cubicBezTo>
                      <a:pt x="20545" y="39115"/>
                      <a:pt x="19525" y="38829"/>
                      <a:pt x="18558" y="37988"/>
                    </a:cubicBezTo>
                    <a:cubicBezTo>
                      <a:pt x="18004" y="37487"/>
                      <a:pt x="17520" y="36914"/>
                      <a:pt x="17127" y="36270"/>
                    </a:cubicBezTo>
                    <a:lnTo>
                      <a:pt x="17127" y="36270"/>
                    </a:lnTo>
                    <a:cubicBezTo>
                      <a:pt x="18361" y="37701"/>
                      <a:pt x="19757" y="38954"/>
                      <a:pt x="21690" y="39330"/>
                    </a:cubicBezTo>
                    <a:cubicBezTo>
                      <a:pt x="21694" y="39332"/>
                      <a:pt x="21698" y="39333"/>
                      <a:pt x="21701" y="39333"/>
                    </a:cubicBezTo>
                    <a:cubicBezTo>
                      <a:pt x="21729" y="39333"/>
                      <a:pt x="21740" y="39276"/>
                      <a:pt x="21708" y="39276"/>
                    </a:cubicBezTo>
                    <a:cubicBezTo>
                      <a:pt x="20258" y="38721"/>
                      <a:pt x="19095" y="38113"/>
                      <a:pt x="17968" y="37021"/>
                    </a:cubicBezTo>
                    <a:cubicBezTo>
                      <a:pt x="17502" y="36556"/>
                      <a:pt x="17055" y="36055"/>
                      <a:pt x="16644" y="35554"/>
                    </a:cubicBezTo>
                    <a:lnTo>
                      <a:pt x="16644" y="35518"/>
                    </a:lnTo>
                    <a:cubicBezTo>
                      <a:pt x="17234" y="36145"/>
                      <a:pt x="18093" y="36467"/>
                      <a:pt x="18845" y="36842"/>
                    </a:cubicBezTo>
                    <a:cubicBezTo>
                      <a:pt x="20044" y="37433"/>
                      <a:pt x="20920" y="38399"/>
                      <a:pt x="21851" y="39330"/>
                    </a:cubicBezTo>
                    <a:cubicBezTo>
                      <a:pt x="21859" y="39338"/>
                      <a:pt x="21868" y="39342"/>
                      <a:pt x="21875" y="39342"/>
                    </a:cubicBezTo>
                    <a:cubicBezTo>
                      <a:pt x="21901" y="39342"/>
                      <a:pt x="21918" y="39304"/>
                      <a:pt x="21905" y="39276"/>
                    </a:cubicBezTo>
                    <a:cubicBezTo>
                      <a:pt x="21243" y="38507"/>
                      <a:pt x="20509" y="37809"/>
                      <a:pt x="19704" y="37200"/>
                    </a:cubicBezTo>
                    <a:cubicBezTo>
                      <a:pt x="18737" y="36485"/>
                      <a:pt x="17574" y="36127"/>
                      <a:pt x="16608" y="35393"/>
                    </a:cubicBezTo>
                    <a:cubicBezTo>
                      <a:pt x="16599" y="35384"/>
                      <a:pt x="16590" y="35380"/>
                      <a:pt x="16581" y="35380"/>
                    </a:cubicBezTo>
                    <a:cubicBezTo>
                      <a:pt x="16572" y="35380"/>
                      <a:pt x="16563" y="35384"/>
                      <a:pt x="16554" y="35393"/>
                    </a:cubicBezTo>
                    <a:lnTo>
                      <a:pt x="16536" y="35357"/>
                    </a:lnTo>
                    <a:cubicBezTo>
                      <a:pt x="16523" y="35344"/>
                      <a:pt x="16511" y="35332"/>
                      <a:pt x="16498" y="35332"/>
                    </a:cubicBezTo>
                    <a:cubicBezTo>
                      <a:pt x="16493" y="35332"/>
                      <a:pt x="16488" y="35334"/>
                      <a:pt x="16482" y="35339"/>
                    </a:cubicBezTo>
                    <a:cubicBezTo>
                      <a:pt x="16196" y="34963"/>
                      <a:pt x="15910" y="34606"/>
                      <a:pt x="15606" y="34230"/>
                    </a:cubicBezTo>
                    <a:cubicBezTo>
                      <a:pt x="14890" y="32798"/>
                      <a:pt x="14138" y="31438"/>
                      <a:pt x="13494" y="30024"/>
                    </a:cubicBezTo>
                    <a:lnTo>
                      <a:pt x="13494" y="30024"/>
                    </a:lnTo>
                    <a:cubicBezTo>
                      <a:pt x="13727" y="30311"/>
                      <a:pt x="14067" y="30490"/>
                      <a:pt x="14425" y="30543"/>
                    </a:cubicBezTo>
                    <a:cubicBezTo>
                      <a:pt x="14478" y="30525"/>
                      <a:pt x="14514" y="30472"/>
                      <a:pt x="14496" y="30418"/>
                    </a:cubicBezTo>
                    <a:cubicBezTo>
                      <a:pt x="14281" y="30024"/>
                      <a:pt x="13888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6" y="28271"/>
                      <a:pt x="12581" y="27465"/>
                    </a:cubicBezTo>
                    <a:cubicBezTo>
                      <a:pt x="12778" y="27054"/>
                      <a:pt x="12939" y="26624"/>
                      <a:pt x="13100" y="26177"/>
                    </a:cubicBezTo>
                    <a:lnTo>
                      <a:pt x="13100" y="26177"/>
                    </a:lnTo>
                    <a:cubicBezTo>
                      <a:pt x="13047" y="26553"/>
                      <a:pt x="13082" y="26964"/>
                      <a:pt x="13369" y="27215"/>
                    </a:cubicBezTo>
                    <a:cubicBezTo>
                      <a:pt x="13381" y="27228"/>
                      <a:pt x="13399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8" y="26034"/>
                    </a:cubicBezTo>
                    <a:lnTo>
                      <a:pt x="13208" y="25962"/>
                    </a:lnTo>
                    <a:cubicBezTo>
                      <a:pt x="13208" y="25944"/>
                      <a:pt x="13190" y="25944"/>
                      <a:pt x="13190" y="25944"/>
                    </a:cubicBezTo>
                    <a:cubicBezTo>
                      <a:pt x="13351" y="25407"/>
                      <a:pt x="13494" y="24853"/>
                      <a:pt x="13619" y="24298"/>
                    </a:cubicBezTo>
                    <a:cubicBezTo>
                      <a:pt x="13655" y="24101"/>
                      <a:pt x="13691" y="23904"/>
                      <a:pt x="13709" y="23707"/>
                    </a:cubicBezTo>
                    <a:lnTo>
                      <a:pt x="13709" y="23707"/>
                    </a:lnTo>
                    <a:cubicBezTo>
                      <a:pt x="13673" y="24155"/>
                      <a:pt x="13673" y="24602"/>
                      <a:pt x="13673" y="25067"/>
                    </a:cubicBezTo>
                    <a:cubicBezTo>
                      <a:pt x="13673" y="26141"/>
                      <a:pt x="14049" y="27072"/>
                      <a:pt x="14246" y="28110"/>
                    </a:cubicBezTo>
                    <a:cubicBezTo>
                      <a:pt x="14254" y="28145"/>
                      <a:pt x="14286" y="28163"/>
                      <a:pt x="14317" y="28163"/>
                    </a:cubicBezTo>
                    <a:cubicBezTo>
                      <a:pt x="14348" y="28163"/>
                      <a:pt x="14380" y="28145"/>
                      <a:pt x="14389" y="28110"/>
                    </a:cubicBezTo>
                    <a:cubicBezTo>
                      <a:pt x="14890" y="26016"/>
                      <a:pt x="14603" y="23904"/>
                      <a:pt x="13870" y="21918"/>
                    </a:cubicBezTo>
                    <a:cubicBezTo>
                      <a:pt x="13888" y="20182"/>
                      <a:pt x="13673" y="18464"/>
                      <a:pt x="13243" y="16782"/>
                    </a:cubicBezTo>
                    <a:lnTo>
                      <a:pt x="13243" y="16782"/>
                    </a:lnTo>
                    <a:cubicBezTo>
                      <a:pt x="13870" y="17945"/>
                      <a:pt x="14818" y="18965"/>
                      <a:pt x="15713" y="19914"/>
                    </a:cubicBezTo>
                    <a:cubicBezTo>
                      <a:pt x="15731" y="20146"/>
                      <a:pt x="15767" y="20379"/>
                      <a:pt x="15785" y="20612"/>
                    </a:cubicBezTo>
                    <a:cubicBezTo>
                      <a:pt x="15534" y="21309"/>
                      <a:pt x="15140" y="22061"/>
                      <a:pt x="15427" y="22777"/>
                    </a:cubicBezTo>
                    <a:cubicBezTo>
                      <a:pt x="15436" y="22813"/>
                      <a:pt x="15462" y="22831"/>
                      <a:pt x="15489" y="22831"/>
                    </a:cubicBezTo>
                    <a:cubicBezTo>
                      <a:pt x="15516" y="22831"/>
                      <a:pt x="15543" y="22813"/>
                      <a:pt x="15552" y="22777"/>
                    </a:cubicBezTo>
                    <a:cubicBezTo>
                      <a:pt x="15659" y="22580"/>
                      <a:pt x="15749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38"/>
                      <a:pt x="15838" y="23314"/>
                    </a:cubicBezTo>
                    <a:cubicBezTo>
                      <a:pt x="15838" y="23358"/>
                      <a:pt x="15875" y="23390"/>
                      <a:pt x="15917" y="23390"/>
                    </a:cubicBezTo>
                    <a:cubicBezTo>
                      <a:pt x="15927" y="23390"/>
                      <a:pt x="15936" y="23388"/>
                      <a:pt x="15946" y="23385"/>
                    </a:cubicBezTo>
                    <a:cubicBezTo>
                      <a:pt x="16500" y="23171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01"/>
                      <a:pt x="17449" y="22741"/>
                      <a:pt x="17932" y="22974"/>
                    </a:cubicBezTo>
                    <a:cubicBezTo>
                      <a:pt x="17942" y="22984"/>
                      <a:pt x="17953" y="22988"/>
                      <a:pt x="17965" y="22988"/>
                    </a:cubicBezTo>
                    <a:cubicBezTo>
                      <a:pt x="17995" y="22988"/>
                      <a:pt x="18026" y="22959"/>
                      <a:pt x="18039" y="22920"/>
                    </a:cubicBezTo>
                    <a:cubicBezTo>
                      <a:pt x="18004" y="22437"/>
                      <a:pt x="17860" y="21972"/>
                      <a:pt x="17610" y="21560"/>
                    </a:cubicBezTo>
                    <a:lnTo>
                      <a:pt x="17610" y="21560"/>
                    </a:lnTo>
                    <a:lnTo>
                      <a:pt x="17664" y="21596"/>
                    </a:lnTo>
                    <a:cubicBezTo>
                      <a:pt x="17870" y="21738"/>
                      <a:pt x="18245" y="21964"/>
                      <a:pt x="18566" y="21964"/>
                    </a:cubicBezTo>
                    <a:cubicBezTo>
                      <a:pt x="18689" y="21964"/>
                      <a:pt x="18804" y="21931"/>
                      <a:pt x="18898" y="21846"/>
                    </a:cubicBezTo>
                    <a:cubicBezTo>
                      <a:pt x="19381" y="21399"/>
                      <a:pt x="18863" y="21005"/>
                      <a:pt x="18254" y="20755"/>
                    </a:cubicBezTo>
                    <a:lnTo>
                      <a:pt x="18522" y="20755"/>
                    </a:lnTo>
                    <a:cubicBezTo>
                      <a:pt x="19185" y="20683"/>
                      <a:pt x="19256" y="20111"/>
                      <a:pt x="19006" y="19592"/>
                    </a:cubicBezTo>
                    <a:cubicBezTo>
                      <a:pt x="18988" y="19565"/>
                      <a:pt x="18961" y="19551"/>
                      <a:pt x="18934" y="19551"/>
                    </a:cubicBezTo>
                    <a:cubicBezTo>
                      <a:pt x="18907" y="19551"/>
                      <a:pt x="18880" y="19565"/>
                      <a:pt x="18863" y="19592"/>
                    </a:cubicBezTo>
                    <a:cubicBezTo>
                      <a:pt x="18634" y="19939"/>
                      <a:pt x="18194" y="20039"/>
                      <a:pt x="17731" y="20039"/>
                    </a:cubicBezTo>
                    <a:cubicBezTo>
                      <a:pt x="17288" y="20039"/>
                      <a:pt x="16824" y="19948"/>
                      <a:pt x="16500" y="19896"/>
                    </a:cubicBezTo>
                    <a:cubicBezTo>
                      <a:pt x="16494" y="19894"/>
                      <a:pt x="16489" y="19893"/>
                      <a:pt x="16484" y="19893"/>
                    </a:cubicBezTo>
                    <a:cubicBezTo>
                      <a:pt x="16443" y="19893"/>
                      <a:pt x="16433" y="19951"/>
                      <a:pt x="16465" y="19967"/>
                    </a:cubicBezTo>
                    <a:cubicBezTo>
                      <a:pt x="16785" y="20097"/>
                      <a:pt x="17239" y="20194"/>
                      <a:pt x="17686" y="20194"/>
                    </a:cubicBezTo>
                    <a:cubicBezTo>
                      <a:pt x="18162" y="20194"/>
                      <a:pt x="18630" y="20084"/>
                      <a:pt x="18916" y="19788"/>
                    </a:cubicBezTo>
                    <a:lnTo>
                      <a:pt x="18916" y="19788"/>
                    </a:lnTo>
                    <a:cubicBezTo>
                      <a:pt x="18988" y="20021"/>
                      <a:pt x="19059" y="20254"/>
                      <a:pt x="18863" y="20433"/>
                    </a:cubicBezTo>
                    <a:cubicBezTo>
                      <a:pt x="18746" y="20561"/>
                      <a:pt x="18561" y="20590"/>
                      <a:pt x="18382" y="20590"/>
                    </a:cubicBezTo>
                    <a:cubicBezTo>
                      <a:pt x="18286" y="20590"/>
                      <a:pt x="18192" y="20582"/>
                      <a:pt x="18111" y="20576"/>
                    </a:cubicBezTo>
                    <a:cubicBezTo>
                      <a:pt x="17628" y="20540"/>
                      <a:pt x="17252" y="20289"/>
                      <a:pt x="16787" y="20146"/>
                    </a:cubicBezTo>
                    <a:lnTo>
                      <a:pt x="16769" y="20146"/>
                    </a:lnTo>
                    <a:cubicBezTo>
                      <a:pt x="16554" y="20003"/>
                      <a:pt x="16321" y="19932"/>
                      <a:pt x="16071" y="19896"/>
                    </a:cubicBezTo>
                    <a:lnTo>
                      <a:pt x="16071" y="19860"/>
                    </a:lnTo>
                    <a:cubicBezTo>
                      <a:pt x="16059" y="19825"/>
                      <a:pt x="16018" y="19806"/>
                      <a:pt x="15980" y="19806"/>
                    </a:cubicBezTo>
                    <a:cubicBezTo>
                      <a:pt x="15960" y="19806"/>
                      <a:pt x="15940" y="19812"/>
                      <a:pt x="15928" y="19824"/>
                    </a:cubicBezTo>
                    <a:cubicBezTo>
                      <a:pt x="15910" y="19824"/>
                      <a:pt x="15874" y="19806"/>
                      <a:pt x="15856" y="19806"/>
                    </a:cubicBezTo>
                    <a:cubicBezTo>
                      <a:pt x="15856" y="19771"/>
                      <a:pt x="15838" y="19735"/>
                      <a:pt x="15838" y="19699"/>
                    </a:cubicBezTo>
                    <a:cubicBezTo>
                      <a:pt x="15830" y="19668"/>
                      <a:pt x="15802" y="19653"/>
                      <a:pt x="15774" y="19653"/>
                    </a:cubicBezTo>
                    <a:cubicBezTo>
                      <a:pt x="15738" y="19653"/>
                      <a:pt x="15703" y="19677"/>
                      <a:pt x="15713" y="19717"/>
                    </a:cubicBezTo>
                    <a:lnTo>
                      <a:pt x="15713" y="19753"/>
                    </a:lnTo>
                    <a:cubicBezTo>
                      <a:pt x="15248" y="19234"/>
                      <a:pt x="14818" y="18697"/>
                      <a:pt x="14389" y="18142"/>
                    </a:cubicBezTo>
                    <a:cubicBezTo>
                      <a:pt x="13870" y="17480"/>
                      <a:pt x="13494" y="16728"/>
                      <a:pt x="13047" y="16013"/>
                    </a:cubicBezTo>
                    <a:lnTo>
                      <a:pt x="12993" y="15851"/>
                    </a:lnTo>
                    <a:cubicBezTo>
                      <a:pt x="12903" y="15511"/>
                      <a:pt x="12796" y="15207"/>
                      <a:pt x="12671" y="14867"/>
                    </a:cubicBezTo>
                    <a:lnTo>
                      <a:pt x="12671" y="14867"/>
                    </a:lnTo>
                    <a:cubicBezTo>
                      <a:pt x="13763" y="16559"/>
                      <a:pt x="15532" y="18233"/>
                      <a:pt x="17311" y="18233"/>
                    </a:cubicBezTo>
                    <a:cubicBezTo>
                      <a:pt x="17339" y="18233"/>
                      <a:pt x="17367" y="18232"/>
                      <a:pt x="17395" y="18232"/>
                    </a:cubicBezTo>
                    <a:cubicBezTo>
                      <a:pt x="17467" y="18232"/>
                      <a:pt x="17502" y="18142"/>
                      <a:pt x="17467" y="18088"/>
                    </a:cubicBezTo>
                    <a:cubicBezTo>
                      <a:pt x="16644" y="17229"/>
                      <a:pt x="16107" y="16030"/>
                      <a:pt x="15158" y="15297"/>
                    </a:cubicBezTo>
                    <a:cubicBezTo>
                      <a:pt x="14371" y="14688"/>
                      <a:pt x="13369" y="14348"/>
                      <a:pt x="12617" y="13740"/>
                    </a:cubicBezTo>
                    <a:cubicBezTo>
                      <a:pt x="12474" y="13543"/>
                      <a:pt x="12331" y="13364"/>
                      <a:pt x="12188" y="13185"/>
                    </a:cubicBezTo>
                    <a:cubicBezTo>
                      <a:pt x="12178" y="13180"/>
                      <a:pt x="12168" y="13178"/>
                      <a:pt x="12160" y="13178"/>
                    </a:cubicBezTo>
                    <a:cubicBezTo>
                      <a:pt x="12136" y="13178"/>
                      <a:pt x="12121" y="13195"/>
                      <a:pt x="12134" y="13221"/>
                    </a:cubicBezTo>
                    <a:cubicBezTo>
                      <a:pt x="12152" y="13257"/>
                      <a:pt x="12170" y="13292"/>
                      <a:pt x="12188" y="13328"/>
                    </a:cubicBezTo>
                    <a:cubicBezTo>
                      <a:pt x="12116" y="13239"/>
                      <a:pt x="12044" y="13149"/>
                      <a:pt x="11973" y="13042"/>
                    </a:cubicBezTo>
                    <a:cubicBezTo>
                      <a:pt x="11669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43" y="11467"/>
                      <a:pt x="11740" y="11646"/>
                    </a:cubicBezTo>
                    <a:cubicBezTo>
                      <a:pt x="11901" y="11879"/>
                      <a:pt x="12152" y="12058"/>
                      <a:pt x="12420" y="12147"/>
                    </a:cubicBezTo>
                    <a:cubicBezTo>
                      <a:pt x="12427" y="12150"/>
                      <a:pt x="12435" y="12151"/>
                      <a:pt x="12442" y="12151"/>
                    </a:cubicBezTo>
                    <a:cubicBezTo>
                      <a:pt x="12491" y="12151"/>
                      <a:pt x="12543" y="12102"/>
                      <a:pt x="12528" y="12040"/>
                    </a:cubicBezTo>
                    <a:cubicBezTo>
                      <a:pt x="12241" y="11413"/>
                      <a:pt x="11687" y="10930"/>
                      <a:pt x="11007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7"/>
                      <a:pt x="10022" y="6940"/>
                      <a:pt x="10040" y="6743"/>
                    </a:cubicBezTo>
                    <a:cubicBezTo>
                      <a:pt x="10148" y="7244"/>
                      <a:pt x="10380" y="7745"/>
                      <a:pt x="10792" y="7924"/>
                    </a:cubicBezTo>
                    <a:cubicBezTo>
                      <a:pt x="10805" y="7931"/>
                      <a:pt x="10819" y="7933"/>
                      <a:pt x="10832" y="7933"/>
                    </a:cubicBezTo>
                    <a:cubicBezTo>
                      <a:pt x="10893" y="7933"/>
                      <a:pt x="10950" y="7875"/>
                      <a:pt x="10935" y="7817"/>
                    </a:cubicBezTo>
                    <a:cubicBezTo>
                      <a:pt x="10828" y="7172"/>
                      <a:pt x="10667" y="6331"/>
                      <a:pt x="10094" y="5938"/>
                    </a:cubicBezTo>
                    <a:cubicBezTo>
                      <a:pt x="10273" y="3951"/>
                      <a:pt x="10631" y="2001"/>
                      <a:pt x="11150" y="68"/>
                    </a:cubicBezTo>
                    <a:cubicBezTo>
                      <a:pt x="11161" y="25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38"/>
              <p:cNvSpPr/>
              <p:nvPr/>
            </p:nvSpPr>
            <p:spPr>
              <a:xfrm>
                <a:off x="834550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9"/>
                      <a:pt x="999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38"/>
              <p:cNvSpPr/>
              <p:nvPr/>
            </p:nvSpPr>
            <p:spPr>
              <a:xfrm>
                <a:off x="1045300" y="4035350"/>
                <a:ext cx="225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8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4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4" y="496"/>
                      <a:pt x="336" y="228"/>
                      <a:pt x="67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38"/>
              <p:cNvSpPr/>
              <p:nvPr/>
            </p:nvSpPr>
            <p:spPr>
              <a:xfrm>
                <a:off x="964200" y="4182225"/>
                <a:ext cx="2375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1" extrusionOk="0">
                    <a:moveTo>
                      <a:pt x="305" y="330"/>
                    </a:moveTo>
                    <a:lnTo>
                      <a:pt x="305" y="330"/>
                    </a:lnTo>
                    <a:cubicBezTo>
                      <a:pt x="538" y="598"/>
                      <a:pt x="699" y="920"/>
                      <a:pt x="752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30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3"/>
                    </a:cubicBezTo>
                    <a:cubicBezTo>
                      <a:pt x="108" y="365"/>
                      <a:pt x="198" y="598"/>
                      <a:pt x="305" y="831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1"/>
                    </a:cubicBezTo>
                    <a:cubicBezTo>
                      <a:pt x="878" y="1010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3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38"/>
              <p:cNvSpPr/>
              <p:nvPr/>
            </p:nvSpPr>
            <p:spPr>
              <a:xfrm>
                <a:off x="1136975" y="4558075"/>
                <a:ext cx="302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7" extrusionOk="0">
                    <a:moveTo>
                      <a:pt x="39" y="0"/>
                    </a:moveTo>
                    <a:cubicBezTo>
                      <a:pt x="21" y="0"/>
                      <a:pt x="1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1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6"/>
                      <a:pt x="1178" y="614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38"/>
              <p:cNvSpPr/>
              <p:nvPr/>
            </p:nvSpPr>
            <p:spPr>
              <a:xfrm>
                <a:off x="945425" y="47926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38"/>
              <p:cNvSpPr/>
              <p:nvPr/>
            </p:nvSpPr>
            <p:spPr>
              <a:xfrm>
                <a:off x="1125725" y="464095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0"/>
                    </a:moveTo>
                    <a:cubicBezTo>
                      <a:pt x="166" y="0"/>
                      <a:pt x="95" y="26"/>
                      <a:pt x="36" y="90"/>
                    </a:cubicBezTo>
                    <a:cubicBezTo>
                      <a:pt x="0" y="126"/>
                      <a:pt x="36" y="180"/>
                      <a:pt x="72" y="180"/>
                    </a:cubicBezTo>
                    <a:lnTo>
                      <a:pt x="340" y="180"/>
                    </a:lnTo>
                    <a:cubicBezTo>
                      <a:pt x="447" y="216"/>
                      <a:pt x="555" y="251"/>
                      <a:pt x="626" y="323"/>
                    </a:cubicBezTo>
                    <a:cubicBezTo>
                      <a:pt x="640" y="336"/>
                      <a:pt x="654" y="342"/>
                      <a:pt x="668" y="342"/>
                    </a:cubicBezTo>
                    <a:cubicBezTo>
                      <a:pt x="708" y="342"/>
                      <a:pt x="738" y="292"/>
                      <a:pt x="698" y="251"/>
                    </a:cubicBezTo>
                    <a:cubicBezTo>
                      <a:pt x="598" y="139"/>
                      <a:pt x="410" y="0"/>
                      <a:pt x="2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38"/>
              <p:cNvSpPr/>
              <p:nvPr/>
            </p:nvSpPr>
            <p:spPr>
              <a:xfrm>
                <a:off x="751250" y="45096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90" y="170"/>
                      <a:pt x="198" y="188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10"/>
                    </a:cubicBezTo>
                    <a:cubicBezTo>
                      <a:pt x="550" y="528"/>
                      <a:pt x="567" y="536"/>
                      <a:pt x="585" y="536"/>
                    </a:cubicBezTo>
                    <a:cubicBezTo>
                      <a:pt x="621" y="536"/>
                      <a:pt x="657" y="504"/>
                      <a:pt x="645" y="456"/>
                    </a:cubicBezTo>
                    <a:cubicBezTo>
                      <a:pt x="591" y="331"/>
                      <a:pt x="520" y="223"/>
                      <a:pt x="412" y="134"/>
                    </a:cubicBezTo>
                    <a:cubicBezTo>
                      <a:pt x="337" y="74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38"/>
              <p:cNvSpPr/>
              <p:nvPr/>
            </p:nvSpPr>
            <p:spPr>
              <a:xfrm>
                <a:off x="1098425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0" y="818"/>
                      <a:pt x="90" y="1229"/>
                    </a:cubicBezTo>
                    <a:cubicBezTo>
                      <a:pt x="101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0" y="244"/>
                      <a:pt x="381" y="236"/>
                      <a:pt x="362" y="236"/>
                    </a:cubicBezTo>
                    <a:cubicBezTo>
                      <a:pt x="327" y="236"/>
                      <a:pt x="293" y="264"/>
                      <a:pt x="305" y="299"/>
                    </a:cubicBezTo>
                    <a:cubicBezTo>
                      <a:pt x="394" y="567"/>
                      <a:pt x="340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38"/>
              <p:cNvSpPr/>
              <p:nvPr/>
            </p:nvSpPr>
            <p:spPr>
              <a:xfrm>
                <a:off x="976300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cubicBezTo>
                      <a:pt x="304" y="667"/>
                      <a:pt x="412" y="900"/>
                      <a:pt x="447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27"/>
                      <a:pt x="18" y="363"/>
                    </a:cubicBezTo>
                    <a:lnTo>
                      <a:pt x="36" y="363"/>
                    </a:lnTo>
                    <a:cubicBezTo>
                      <a:pt x="36" y="750"/>
                      <a:pt x="83" y="1264"/>
                      <a:pt x="446" y="1264"/>
                    </a:cubicBezTo>
                    <a:cubicBezTo>
                      <a:pt x="469" y="1264"/>
                      <a:pt x="494" y="1262"/>
                      <a:pt x="519" y="1257"/>
                    </a:cubicBezTo>
                    <a:cubicBezTo>
                      <a:pt x="537" y="1257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20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6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38"/>
              <p:cNvSpPr/>
              <p:nvPr/>
            </p:nvSpPr>
            <p:spPr>
              <a:xfrm>
                <a:off x="862200" y="3039425"/>
                <a:ext cx="211650" cy="5220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80" extrusionOk="0">
                    <a:moveTo>
                      <a:pt x="4686" y="384"/>
                    </a:moveTo>
                    <a:cubicBezTo>
                      <a:pt x="4814" y="384"/>
                      <a:pt x="4868" y="760"/>
                      <a:pt x="4868" y="964"/>
                    </a:cubicBezTo>
                    <a:cubicBezTo>
                      <a:pt x="4868" y="1250"/>
                      <a:pt x="4850" y="1501"/>
                      <a:pt x="4832" y="1787"/>
                    </a:cubicBezTo>
                    <a:cubicBezTo>
                      <a:pt x="4797" y="2252"/>
                      <a:pt x="4725" y="2700"/>
                      <a:pt x="4600" y="3165"/>
                    </a:cubicBezTo>
                    <a:cubicBezTo>
                      <a:pt x="4636" y="2932"/>
                      <a:pt x="4636" y="2682"/>
                      <a:pt x="4564" y="2467"/>
                    </a:cubicBezTo>
                    <a:cubicBezTo>
                      <a:pt x="4564" y="2449"/>
                      <a:pt x="4564" y="2449"/>
                      <a:pt x="4546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10" y="2467"/>
                    </a:cubicBezTo>
                    <a:cubicBezTo>
                      <a:pt x="4403" y="2717"/>
                      <a:pt x="4457" y="3147"/>
                      <a:pt x="4439" y="3415"/>
                    </a:cubicBezTo>
                    <a:cubicBezTo>
                      <a:pt x="4439" y="3523"/>
                      <a:pt x="4421" y="3630"/>
                      <a:pt x="4421" y="3737"/>
                    </a:cubicBezTo>
                    <a:cubicBezTo>
                      <a:pt x="4152" y="2717"/>
                      <a:pt x="4009" y="1572"/>
                      <a:pt x="4492" y="606"/>
                    </a:cubicBezTo>
                    <a:cubicBezTo>
                      <a:pt x="4570" y="446"/>
                      <a:pt x="4634" y="384"/>
                      <a:pt x="4686" y="384"/>
                    </a:cubicBezTo>
                    <a:close/>
                    <a:moveTo>
                      <a:pt x="2573" y="900"/>
                    </a:moveTo>
                    <a:cubicBezTo>
                      <a:pt x="2726" y="900"/>
                      <a:pt x="2952" y="1055"/>
                      <a:pt x="3079" y="1161"/>
                    </a:cubicBezTo>
                    <a:cubicBezTo>
                      <a:pt x="3759" y="1715"/>
                      <a:pt x="3777" y="2556"/>
                      <a:pt x="3777" y="3362"/>
                    </a:cubicBezTo>
                    <a:cubicBezTo>
                      <a:pt x="3741" y="3272"/>
                      <a:pt x="3723" y="3201"/>
                      <a:pt x="3687" y="3111"/>
                    </a:cubicBezTo>
                    <a:lnTo>
                      <a:pt x="3687" y="3057"/>
                    </a:lnTo>
                    <a:cubicBezTo>
                      <a:pt x="3651" y="2968"/>
                      <a:pt x="3616" y="2861"/>
                      <a:pt x="3580" y="2753"/>
                    </a:cubicBezTo>
                    <a:cubicBezTo>
                      <a:pt x="3573" y="2740"/>
                      <a:pt x="3558" y="2734"/>
                      <a:pt x="3544" y="2734"/>
                    </a:cubicBezTo>
                    <a:cubicBezTo>
                      <a:pt x="3520" y="2734"/>
                      <a:pt x="3497" y="2749"/>
                      <a:pt x="3508" y="2771"/>
                    </a:cubicBezTo>
                    <a:cubicBezTo>
                      <a:pt x="3598" y="3093"/>
                      <a:pt x="3687" y="3433"/>
                      <a:pt x="3777" y="3755"/>
                    </a:cubicBezTo>
                    <a:lnTo>
                      <a:pt x="3777" y="3773"/>
                    </a:lnTo>
                    <a:cubicBezTo>
                      <a:pt x="3419" y="3344"/>
                      <a:pt x="3079" y="2896"/>
                      <a:pt x="2775" y="2413"/>
                    </a:cubicBezTo>
                    <a:cubicBezTo>
                      <a:pt x="2578" y="2037"/>
                      <a:pt x="2452" y="1626"/>
                      <a:pt x="2417" y="1196"/>
                    </a:cubicBezTo>
                    <a:cubicBezTo>
                      <a:pt x="2395" y="976"/>
                      <a:pt x="2466" y="900"/>
                      <a:pt x="2573" y="900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7"/>
                    </a:cubicBezTo>
                    <a:cubicBezTo>
                      <a:pt x="2130" y="3093"/>
                      <a:pt x="2488" y="3433"/>
                      <a:pt x="2810" y="3809"/>
                    </a:cubicBezTo>
                    <a:cubicBezTo>
                      <a:pt x="3025" y="4024"/>
                      <a:pt x="3204" y="4256"/>
                      <a:pt x="3347" y="4525"/>
                    </a:cubicBezTo>
                    <a:cubicBezTo>
                      <a:pt x="3472" y="4775"/>
                      <a:pt x="3562" y="5044"/>
                      <a:pt x="3633" y="5312"/>
                    </a:cubicBezTo>
                    <a:cubicBezTo>
                      <a:pt x="3401" y="5026"/>
                      <a:pt x="3186" y="4722"/>
                      <a:pt x="2953" y="4417"/>
                    </a:cubicBezTo>
                    <a:cubicBezTo>
                      <a:pt x="2949" y="4413"/>
                      <a:pt x="2941" y="4410"/>
                      <a:pt x="2933" y="4410"/>
                    </a:cubicBezTo>
                    <a:cubicBezTo>
                      <a:pt x="2912" y="4410"/>
                      <a:pt x="2887" y="4427"/>
                      <a:pt x="2900" y="4453"/>
                    </a:cubicBezTo>
                    <a:cubicBezTo>
                      <a:pt x="3061" y="4829"/>
                      <a:pt x="3276" y="5169"/>
                      <a:pt x="3544" y="5473"/>
                    </a:cubicBezTo>
                    <a:cubicBezTo>
                      <a:pt x="3616" y="5581"/>
                      <a:pt x="3705" y="5706"/>
                      <a:pt x="3777" y="5813"/>
                    </a:cubicBezTo>
                    <a:cubicBezTo>
                      <a:pt x="2739" y="5760"/>
                      <a:pt x="2291" y="4829"/>
                      <a:pt x="1916" y="4006"/>
                    </a:cubicBezTo>
                    <a:lnTo>
                      <a:pt x="1916" y="3988"/>
                    </a:lnTo>
                    <a:cubicBezTo>
                      <a:pt x="1808" y="3737"/>
                      <a:pt x="1665" y="3541"/>
                      <a:pt x="1522" y="3308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29" y="2770"/>
                    </a:moveTo>
                    <a:cubicBezTo>
                      <a:pt x="6494" y="2770"/>
                      <a:pt x="6424" y="4116"/>
                      <a:pt x="6371" y="4274"/>
                    </a:cubicBezTo>
                    <a:cubicBezTo>
                      <a:pt x="6210" y="4936"/>
                      <a:pt x="5817" y="5509"/>
                      <a:pt x="5441" y="6082"/>
                    </a:cubicBezTo>
                    <a:cubicBezTo>
                      <a:pt x="5584" y="5616"/>
                      <a:pt x="5709" y="5169"/>
                      <a:pt x="5888" y="4740"/>
                    </a:cubicBezTo>
                    <a:cubicBezTo>
                      <a:pt x="5899" y="4707"/>
                      <a:pt x="5871" y="4682"/>
                      <a:pt x="5839" y="4682"/>
                    </a:cubicBezTo>
                    <a:cubicBezTo>
                      <a:pt x="5818" y="4682"/>
                      <a:pt x="5795" y="4693"/>
                      <a:pt x="5781" y="4722"/>
                    </a:cubicBezTo>
                    <a:cubicBezTo>
                      <a:pt x="5512" y="5384"/>
                      <a:pt x="5262" y="6082"/>
                      <a:pt x="4994" y="6762"/>
                    </a:cubicBezTo>
                    <a:cubicBezTo>
                      <a:pt x="4976" y="5634"/>
                      <a:pt x="5226" y="4507"/>
                      <a:pt x="5763" y="3505"/>
                    </a:cubicBezTo>
                    <a:cubicBezTo>
                      <a:pt x="5924" y="3201"/>
                      <a:pt x="6157" y="2950"/>
                      <a:pt x="6425" y="2771"/>
                    </a:cubicBezTo>
                    <a:cubicBezTo>
                      <a:pt x="6426" y="2770"/>
                      <a:pt x="6428" y="2770"/>
                      <a:pt x="6429" y="2770"/>
                    </a:cubicBezTo>
                    <a:close/>
                    <a:moveTo>
                      <a:pt x="985" y="6332"/>
                    </a:moveTo>
                    <a:cubicBezTo>
                      <a:pt x="1432" y="6350"/>
                      <a:pt x="1844" y="6636"/>
                      <a:pt x="2166" y="6905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40"/>
                      <a:pt x="2721" y="7925"/>
                      <a:pt x="2399" y="7710"/>
                    </a:cubicBezTo>
                    <a:cubicBezTo>
                      <a:pt x="2388" y="7703"/>
                      <a:pt x="2379" y="7700"/>
                      <a:pt x="2370" y="7700"/>
                    </a:cubicBezTo>
                    <a:cubicBezTo>
                      <a:pt x="2334" y="7700"/>
                      <a:pt x="2316" y="7753"/>
                      <a:pt x="2345" y="7782"/>
                    </a:cubicBezTo>
                    <a:cubicBezTo>
                      <a:pt x="2739" y="8086"/>
                      <a:pt x="3150" y="8354"/>
                      <a:pt x="3526" y="8659"/>
                    </a:cubicBezTo>
                    <a:cubicBezTo>
                      <a:pt x="3562" y="8712"/>
                      <a:pt x="3616" y="8748"/>
                      <a:pt x="3669" y="8802"/>
                    </a:cubicBezTo>
                    <a:cubicBezTo>
                      <a:pt x="3578" y="8821"/>
                      <a:pt x="3487" y="8831"/>
                      <a:pt x="3396" y="8831"/>
                    </a:cubicBezTo>
                    <a:cubicBezTo>
                      <a:pt x="2415" y="8831"/>
                      <a:pt x="1469" y="7746"/>
                      <a:pt x="1092" y="6976"/>
                    </a:cubicBezTo>
                    <a:cubicBezTo>
                      <a:pt x="1039" y="6851"/>
                      <a:pt x="842" y="6332"/>
                      <a:pt x="985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2"/>
                      <a:pt x="6801" y="8963"/>
                    </a:cubicBezTo>
                    <a:cubicBezTo>
                      <a:pt x="6407" y="9822"/>
                      <a:pt x="5709" y="10412"/>
                      <a:pt x="5101" y="11092"/>
                    </a:cubicBezTo>
                    <a:cubicBezTo>
                      <a:pt x="5548" y="10430"/>
                      <a:pt x="5942" y="9661"/>
                      <a:pt x="6336" y="8981"/>
                    </a:cubicBezTo>
                    <a:cubicBezTo>
                      <a:pt x="6348" y="8929"/>
                      <a:pt x="6315" y="8887"/>
                      <a:pt x="6276" y="8887"/>
                    </a:cubicBezTo>
                    <a:cubicBezTo>
                      <a:pt x="6260" y="8887"/>
                      <a:pt x="6243" y="8894"/>
                      <a:pt x="6228" y="8909"/>
                    </a:cubicBezTo>
                    <a:cubicBezTo>
                      <a:pt x="5835" y="9571"/>
                      <a:pt x="5405" y="10198"/>
                      <a:pt x="4976" y="10824"/>
                    </a:cubicBezTo>
                    <a:cubicBezTo>
                      <a:pt x="5208" y="9195"/>
                      <a:pt x="5638" y="7853"/>
                      <a:pt x="7069" y="6798"/>
                    </a:cubicBezTo>
                    <a:cubicBezTo>
                      <a:pt x="7159" y="6731"/>
                      <a:pt x="7227" y="6701"/>
                      <a:pt x="7278" y="6701"/>
                    </a:cubicBezTo>
                    <a:close/>
                    <a:moveTo>
                      <a:pt x="282" y="9786"/>
                    </a:moveTo>
                    <a:cubicBezTo>
                      <a:pt x="284" y="9786"/>
                      <a:pt x="285" y="9786"/>
                      <a:pt x="287" y="9786"/>
                    </a:cubicBezTo>
                    <a:cubicBezTo>
                      <a:pt x="1057" y="9822"/>
                      <a:pt x="1790" y="10341"/>
                      <a:pt x="2345" y="10824"/>
                    </a:cubicBezTo>
                    <a:cubicBezTo>
                      <a:pt x="2828" y="11236"/>
                      <a:pt x="3097" y="11737"/>
                      <a:pt x="3419" y="12220"/>
                    </a:cubicBezTo>
                    <a:cubicBezTo>
                      <a:pt x="3061" y="11951"/>
                      <a:pt x="2667" y="11719"/>
                      <a:pt x="2399" y="11540"/>
                    </a:cubicBezTo>
                    <a:cubicBezTo>
                      <a:pt x="2390" y="11534"/>
                      <a:pt x="2381" y="11531"/>
                      <a:pt x="2373" y="11531"/>
                    </a:cubicBezTo>
                    <a:cubicBezTo>
                      <a:pt x="2330" y="11531"/>
                      <a:pt x="2300" y="11599"/>
                      <a:pt x="2345" y="11629"/>
                    </a:cubicBezTo>
                    <a:cubicBezTo>
                      <a:pt x="2721" y="11880"/>
                      <a:pt x="3061" y="12148"/>
                      <a:pt x="3383" y="12452"/>
                    </a:cubicBezTo>
                    <a:cubicBezTo>
                      <a:pt x="3455" y="12506"/>
                      <a:pt x="3508" y="12578"/>
                      <a:pt x="3562" y="12649"/>
                    </a:cubicBezTo>
                    <a:cubicBezTo>
                      <a:pt x="3500" y="12655"/>
                      <a:pt x="3440" y="12657"/>
                      <a:pt x="3382" y="12657"/>
                    </a:cubicBezTo>
                    <a:cubicBezTo>
                      <a:pt x="2481" y="12657"/>
                      <a:pt x="1877" y="12034"/>
                      <a:pt x="1289" y="11379"/>
                    </a:cubicBezTo>
                    <a:lnTo>
                      <a:pt x="1289" y="11397"/>
                    </a:lnTo>
                    <a:cubicBezTo>
                      <a:pt x="1039" y="11110"/>
                      <a:pt x="824" y="10824"/>
                      <a:pt x="609" y="10520"/>
                    </a:cubicBezTo>
                    <a:cubicBezTo>
                      <a:pt x="556" y="10431"/>
                      <a:pt x="172" y="9786"/>
                      <a:pt x="282" y="9786"/>
                    </a:cubicBezTo>
                    <a:close/>
                    <a:moveTo>
                      <a:pt x="7940" y="10883"/>
                    </a:moveTo>
                    <a:cubicBezTo>
                      <a:pt x="8105" y="10883"/>
                      <a:pt x="8192" y="11048"/>
                      <a:pt x="8107" y="11504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1"/>
                    </a:cubicBezTo>
                    <a:cubicBezTo>
                      <a:pt x="5870" y="14421"/>
                      <a:pt x="6354" y="13705"/>
                      <a:pt x="6783" y="12953"/>
                    </a:cubicBezTo>
                    <a:cubicBezTo>
                      <a:pt x="6808" y="12915"/>
                      <a:pt x="6771" y="12878"/>
                      <a:pt x="6734" y="12878"/>
                    </a:cubicBezTo>
                    <a:cubicBezTo>
                      <a:pt x="6719" y="12878"/>
                      <a:pt x="6704" y="12884"/>
                      <a:pt x="6694" y="12900"/>
                    </a:cubicBezTo>
                    <a:cubicBezTo>
                      <a:pt x="6157" y="13741"/>
                      <a:pt x="5548" y="14510"/>
                      <a:pt x="4832" y="15226"/>
                    </a:cubicBezTo>
                    <a:cubicBezTo>
                      <a:pt x="5137" y="14582"/>
                      <a:pt x="5351" y="13920"/>
                      <a:pt x="5656" y="13293"/>
                    </a:cubicBezTo>
                    <a:lnTo>
                      <a:pt x="5674" y="13293"/>
                    </a:lnTo>
                    <a:cubicBezTo>
                      <a:pt x="6031" y="12542"/>
                      <a:pt x="6658" y="11880"/>
                      <a:pt x="7230" y="11325"/>
                    </a:cubicBezTo>
                    <a:cubicBezTo>
                      <a:pt x="7476" y="11089"/>
                      <a:pt x="7756" y="10883"/>
                      <a:pt x="7940" y="10883"/>
                    </a:cubicBezTo>
                    <a:close/>
                    <a:moveTo>
                      <a:pt x="663" y="13271"/>
                    </a:moveTo>
                    <a:cubicBezTo>
                      <a:pt x="761" y="13271"/>
                      <a:pt x="896" y="13329"/>
                      <a:pt x="1003" y="13365"/>
                    </a:cubicBezTo>
                    <a:cubicBezTo>
                      <a:pt x="2148" y="13651"/>
                      <a:pt x="2578" y="14832"/>
                      <a:pt x="2971" y="15870"/>
                    </a:cubicBezTo>
                    <a:cubicBezTo>
                      <a:pt x="2775" y="15673"/>
                      <a:pt x="2560" y="15477"/>
                      <a:pt x="2345" y="15280"/>
                    </a:cubicBezTo>
                    <a:cubicBezTo>
                      <a:pt x="2333" y="15272"/>
                      <a:pt x="2320" y="15268"/>
                      <a:pt x="2308" y="15268"/>
                    </a:cubicBezTo>
                    <a:cubicBezTo>
                      <a:pt x="2265" y="15268"/>
                      <a:pt x="2232" y="15310"/>
                      <a:pt x="2273" y="15351"/>
                    </a:cubicBezTo>
                    <a:cubicBezTo>
                      <a:pt x="2578" y="15673"/>
                      <a:pt x="2882" y="16014"/>
                      <a:pt x="3150" y="16371"/>
                    </a:cubicBezTo>
                    <a:cubicBezTo>
                      <a:pt x="3186" y="16479"/>
                      <a:pt x="3240" y="16604"/>
                      <a:pt x="3293" y="16694"/>
                    </a:cubicBezTo>
                    <a:cubicBezTo>
                      <a:pt x="2470" y="16479"/>
                      <a:pt x="1754" y="15960"/>
                      <a:pt x="1271" y="15280"/>
                    </a:cubicBezTo>
                    <a:cubicBezTo>
                      <a:pt x="1003" y="14904"/>
                      <a:pt x="806" y="14492"/>
                      <a:pt x="663" y="14063"/>
                    </a:cubicBezTo>
                    <a:cubicBezTo>
                      <a:pt x="609" y="13884"/>
                      <a:pt x="573" y="13705"/>
                      <a:pt x="538" y="13526"/>
                    </a:cubicBezTo>
                    <a:cubicBezTo>
                      <a:pt x="502" y="13329"/>
                      <a:pt x="564" y="13271"/>
                      <a:pt x="663" y="13271"/>
                    </a:cubicBezTo>
                    <a:close/>
                    <a:moveTo>
                      <a:pt x="7742" y="15754"/>
                    </a:moveTo>
                    <a:cubicBezTo>
                      <a:pt x="7944" y="15754"/>
                      <a:pt x="7516" y="16499"/>
                      <a:pt x="7499" y="16532"/>
                    </a:cubicBezTo>
                    <a:lnTo>
                      <a:pt x="7517" y="16568"/>
                    </a:lnTo>
                    <a:cubicBezTo>
                      <a:pt x="7266" y="16998"/>
                      <a:pt x="6908" y="17391"/>
                      <a:pt x="6497" y="17678"/>
                    </a:cubicBezTo>
                    <a:cubicBezTo>
                      <a:pt x="6085" y="17982"/>
                      <a:pt x="5602" y="18054"/>
                      <a:pt x="5137" y="18107"/>
                    </a:cubicBezTo>
                    <a:cubicBezTo>
                      <a:pt x="5495" y="17892"/>
                      <a:pt x="5817" y="17588"/>
                      <a:pt x="6049" y="17230"/>
                    </a:cubicBezTo>
                    <a:cubicBezTo>
                      <a:pt x="6062" y="17192"/>
                      <a:pt x="6030" y="17154"/>
                      <a:pt x="5997" y="17154"/>
                    </a:cubicBezTo>
                    <a:cubicBezTo>
                      <a:pt x="5984" y="17154"/>
                      <a:pt x="5970" y="17161"/>
                      <a:pt x="5960" y="17177"/>
                    </a:cubicBezTo>
                    <a:cubicBezTo>
                      <a:pt x="5638" y="17606"/>
                      <a:pt x="5208" y="17946"/>
                      <a:pt x="4707" y="18161"/>
                    </a:cubicBezTo>
                    <a:lnTo>
                      <a:pt x="4689" y="18161"/>
                    </a:lnTo>
                    <a:cubicBezTo>
                      <a:pt x="5047" y="17803"/>
                      <a:pt x="5334" y="17409"/>
                      <a:pt x="5674" y="17051"/>
                    </a:cubicBezTo>
                    <a:cubicBezTo>
                      <a:pt x="6246" y="16479"/>
                      <a:pt x="6926" y="16031"/>
                      <a:pt x="7696" y="15763"/>
                    </a:cubicBezTo>
                    <a:cubicBezTo>
                      <a:pt x="7714" y="15757"/>
                      <a:pt x="7729" y="15754"/>
                      <a:pt x="7742" y="15754"/>
                    </a:cubicBezTo>
                    <a:close/>
                    <a:moveTo>
                      <a:pt x="4870" y="1"/>
                    </a:moveTo>
                    <a:cubicBezTo>
                      <a:pt x="4845" y="1"/>
                      <a:pt x="4819" y="11"/>
                      <a:pt x="4797" y="33"/>
                    </a:cubicBezTo>
                    <a:cubicBezTo>
                      <a:pt x="3812" y="1017"/>
                      <a:pt x="3866" y="2932"/>
                      <a:pt x="4439" y="4113"/>
                    </a:cubicBezTo>
                    <a:cubicBezTo>
                      <a:pt x="4403" y="4328"/>
                      <a:pt x="4367" y="4543"/>
                      <a:pt x="4313" y="4757"/>
                    </a:cubicBezTo>
                    <a:cubicBezTo>
                      <a:pt x="4278" y="4883"/>
                      <a:pt x="4224" y="5026"/>
                      <a:pt x="4188" y="5151"/>
                    </a:cubicBezTo>
                    <a:cubicBezTo>
                      <a:pt x="4117" y="4775"/>
                      <a:pt x="4045" y="4400"/>
                      <a:pt x="3938" y="4024"/>
                    </a:cubicBezTo>
                    <a:cubicBezTo>
                      <a:pt x="4152" y="3397"/>
                      <a:pt x="3956" y="2538"/>
                      <a:pt x="3777" y="1966"/>
                    </a:cubicBezTo>
                    <a:cubicBezTo>
                      <a:pt x="3544" y="1268"/>
                      <a:pt x="3061" y="713"/>
                      <a:pt x="2309" y="642"/>
                    </a:cubicBezTo>
                    <a:cubicBezTo>
                      <a:pt x="2256" y="642"/>
                      <a:pt x="2220" y="677"/>
                      <a:pt x="2220" y="731"/>
                    </a:cubicBezTo>
                    <a:cubicBezTo>
                      <a:pt x="2202" y="2020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9"/>
                      <a:pt x="3812" y="4185"/>
                      <a:pt x="3848" y="4185"/>
                    </a:cubicBezTo>
                    <a:cubicBezTo>
                      <a:pt x="3938" y="4614"/>
                      <a:pt x="4009" y="5044"/>
                      <a:pt x="4081" y="5473"/>
                    </a:cubicBezTo>
                    <a:cubicBezTo>
                      <a:pt x="4063" y="5545"/>
                      <a:pt x="4045" y="5599"/>
                      <a:pt x="4045" y="5670"/>
                    </a:cubicBezTo>
                    <a:cubicBezTo>
                      <a:pt x="4045" y="5706"/>
                      <a:pt x="4063" y="5742"/>
                      <a:pt x="4117" y="5760"/>
                    </a:cubicBezTo>
                    <a:cubicBezTo>
                      <a:pt x="4117" y="5849"/>
                      <a:pt x="4135" y="5939"/>
                      <a:pt x="4135" y="6028"/>
                    </a:cubicBezTo>
                    <a:cubicBezTo>
                      <a:pt x="4045" y="5885"/>
                      <a:pt x="3956" y="5760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20"/>
                      <a:pt x="3795" y="5384"/>
                    </a:cubicBezTo>
                    <a:cubicBezTo>
                      <a:pt x="3687" y="4543"/>
                      <a:pt x="3222" y="3934"/>
                      <a:pt x="2649" y="3362"/>
                    </a:cubicBezTo>
                    <a:cubicBezTo>
                      <a:pt x="2445" y="3142"/>
                      <a:pt x="1842" y="2440"/>
                      <a:pt x="1407" y="2440"/>
                    </a:cubicBezTo>
                    <a:cubicBezTo>
                      <a:pt x="1346" y="2440"/>
                      <a:pt x="1288" y="2454"/>
                      <a:pt x="1236" y="2485"/>
                    </a:cubicBezTo>
                    <a:cubicBezTo>
                      <a:pt x="734" y="2753"/>
                      <a:pt x="1611" y="3773"/>
                      <a:pt x="1737" y="4042"/>
                    </a:cubicBezTo>
                    <a:cubicBezTo>
                      <a:pt x="2108" y="4818"/>
                      <a:pt x="2623" y="5897"/>
                      <a:pt x="3581" y="5897"/>
                    </a:cubicBezTo>
                    <a:cubicBezTo>
                      <a:pt x="3638" y="5897"/>
                      <a:pt x="3698" y="5893"/>
                      <a:pt x="3759" y="5885"/>
                    </a:cubicBezTo>
                    <a:cubicBezTo>
                      <a:pt x="3795" y="5867"/>
                      <a:pt x="3795" y="5867"/>
                      <a:pt x="3795" y="5849"/>
                    </a:cubicBezTo>
                    <a:cubicBezTo>
                      <a:pt x="3848" y="5921"/>
                      <a:pt x="3902" y="5992"/>
                      <a:pt x="3956" y="6064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4"/>
                      <a:pt x="4296" y="8336"/>
                      <a:pt x="4278" y="9267"/>
                    </a:cubicBezTo>
                    <a:cubicBezTo>
                      <a:pt x="4135" y="9034"/>
                      <a:pt x="3956" y="8838"/>
                      <a:pt x="3759" y="8659"/>
                    </a:cubicBezTo>
                    <a:cubicBezTo>
                      <a:pt x="3705" y="8605"/>
                      <a:pt x="3633" y="8569"/>
                      <a:pt x="3580" y="8515"/>
                    </a:cubicBezTo>
                    <a:cubicBezTo>
                      <a:pt x="3616" y="8480"/>
                      <a:pt x="3633" y="8444"/>
                      <a:pt x="3616" y="8390"/>
                    </a:cubicBezTo>
                    <a:cubicBezTo>
                      <a:pt x="3186" y="7334"/>
                      <a:pt x="2005" y="6117"/>
                      <a:pt x="824" y="6064"/>
                    </a:cubicBezTo>
                    <a:cubicBezTo>
                      <a:pt x="770" y="6064"/>
                      <a:pt x="717" y="6117"/>
                      <a:pt x="717" y="6171"/>
                    </a:cubicBezTo>
                    <a:cubicBezTo>
                      <a:pt x="607" y="7240"/>
                      <a:pt x="2028" y="8943"/>
                      <a:pt x="3248" y="8943"/>
                    </a:cubicBezTo>
                    <a:cubicBezTo>
                      <a:pt x="3418" y="8943"/>
                      <a:pt x="3584" y="8910"/>
                      <a:pt x="3741" y="8838"/>
                    </a:cubicBezTo>
                    <a:cubicBezTo>
                      <a:pt x="3830" y="8927"/>
                      <a:pt x="3902" y="9034"/>
                      <a:pt x="3973" y="9142"/>
                    </a:cubicBezTo>
                    <a:cubicBezTo>
                      <a:pt x="4099" y="9339"/>
                      <a:pt x="4152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20"/>
                      <a:pt x="4117" y="12238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3" y="12703"/>
                      <a:pt x="3866" y="12578"/>
                      <a:pt x="3741" y="12452"/>
                    </a:cubicBezTo>
                    <a:cubicBezTo>
                      <a:pt x="3741" y="12434"/>
                      <a:pt x="3741" y="12434"/>
                      <a:pt x="3741" y="12417"/>
                    </a:cubicBezTo>
                    <a:cubicBezTo>
                      <a:pt x="3741" y="11665"/>
                      <a:pt x="2864" y="10895"/>
                      <a:pt x="2345" y="10448"/>
                    </a:cubicBezTo>
                    <a:cubicBezTo>
                      <a:pt x="1731" y="9940"/>
                      <a:pt x="963" y="9517"/>
                      <a:pt x="158" y="9517"/>
                    </a:cubicBezTo>
                    <a:cubicBezTo>
                      <a:pt x="141" y="9517"/>
                      <a:pt x="125" y="9517"/>
                      <a:pt x="108" y="9518"/>
                    </a:cubicBezTo>
                    <a:cubicBezTo>
                      <a:pt x="37" y="9518"/>
                      <a:pt x="1" y="9571"/>
                      <a:pt x="19" y="9643"/>
                    </a:cubicBezTo>
                    <a:cubicBezTo>
                      <a:pt x="144" y="10448"/>
                      <a:pt x="842" y="11110"/>
                      <a:pt x="1361" y="11701"/>
                    </a:cubicBezTo>
                    <a:cubicBezTo>
                      <a:pt x="1878" y="12280"/>
                      <a:pt x="2504" y="12750"/>
                      <a:pt x="3277" y="12750"/>
                    </a:cubicBezTo>
                    <a:cubicBezTo>
                      <a:pt x="3387" y="12750"/>
                      <a:pt x="3500" y="12741"/>
                      <a:pt x="3616" y="12721"/>
                    </a:cubicBezTo>
                    <a:cubicBezTo>
                      <a:pt x="3759" y="12936"/>
                      <a:pt x="3884" y="13168"/>
                      <a:pt x="3991" y="13419"/>
                    </a:cubicBezTo>
                    <a:cubicBezTo>
                      <a:pt x="3902" y="14582"/>
                      <a:pt x="3795" y="15745"/>
                      <a:pt x="3651" y="16908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8"/>
                      <a:pt x="2828" y="14832"/>
                      <a:pt x="2435" y="14242"/>
                    </a:cubicBezTo>
                    <a:cubicBezTo>
                      <a:pt x="1959" y="13538"/>
                      <a:pt x="1276" y="13007"/>
                      <a:pt x="419" y="13007"/>
                    </a:cubicBezTo>
                    <a:cubicBezTo>
                      <a:pt x="405" y="13007"/>
                      <a:pt x="391" y="13007"/>
                      <a:pt x="377" y="13007"/>
                    </a:cubicBezTo>
                    <a:cubicBezTo>
                      <a:pt x="305" y="13007"/>
                      <a:pt x="269" y="13061"/>
                      <a:pt x="269" y="13114"/>
                    </a:cubicBezTo>
                    <a:cubicBezTo>
                      <a:pt x="359" y="14707"/>
                      <a:pt x="1629" y="16747"/>
                      <a:pt x="3401" y="16801"/>
                    </a:cubicBezTo>
                    <a:cubicBezTo>
                      <a:pt x="3472" y="16998"/>
                      <a:pt x="3544" y="17212"/>
                      <a:pt x="3562" y="17427"/>
                    </a:cubicBezTo>
                    <a:cubicBezTo>
                      <a:pt x="3419" y="18555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7" y="20879"/>
                      <a:pt x="3046" y="20863"/>
                      <a:pt x="3061" y="20827"/>
                    </a:cubicBezTo>
                    <a:cubicBezTo>
                      <a:pt x="3329" y="20129"/>
                      <a:pt x="3526" y="19396"/>
                      <a:pt x="3669" y="18662"/>
                    </a:cubicBezTo>
                    <a:cubicBezTo>
                      <a:pt x="3973" y="18573"/>
                      <a:pt x="4260" y="18465"/>
                      <a:pt x="4546" y="18340"/>
                    </a:cubicBezTo>
                    <a:cubicBezTo>
                      <a:pt x="5334" y="18250"/>
                      <a:pt x="6139" y="18215"/>
                      <a:pt x="6783" y="17660"/>
                    </a:cubicBezTo>
                    <a:cubicBezTo>
                      <a:pt x="7409" y="17105"/>
                      <a:pt x="7839" y="16354"/>
                      <a:pt x="8179" y="15566"/>
                    </a:cubicBezTo>
                    <a:cubicBezTo>
                      <a:pt x="8197" y="15495"/>
                      <a:pt x="8143" y="15423"/>
                      <a:pt x="8071" y="15423"/>
                    </a:cubicBezTo>
                    <a:lnTo>
                      <a:pt x="8125" y="15477"/>
                    </a:lnTo>
                    <a:cubicBezTo>
                      <a:pt x="7391" y="15548"/>
                      <a:pt x="6801" y="15906"/>
                      <a:pt x="6228" y="16336"/>
                    </a:cubicBezTo>
                    <a:cubicBezTo>
                      <a:pt x="5495" y="16872"/>
                      <a:pt x="5065" y="17588"/>
                      <a:pt x="4439" y="18179"/>
                    </a:cubicBezTo>
                    <a:lnTo>
                      <a:pt x="4385" y="18179"/>
                    </a:lnTo>
                    <a:cubicBezTo>
                      <a:pt x="4331" y="18197"/>
                      <a:pt x="4313" y="18232"/>
                      <a:pt x="4313" y="18286"/>
                    </a:cubicBezTo>
                    <a:cubicBezTo>
                      <a:pt x="4135" y="18358"/>
                      <a:pt x="3938" y="18429"/>
                      <a:pt x="3759" y="18501"/>
                    </a:cubicBezTo>
                    <a:cubicBezTo>
                      <a:pt x="3902" y="17803"/>
                      <a:pt x="3991" y="17087"/>
                      <a:pt x="4081" y="16371"/>
                    </a:cubicBezTo>
                    <a:cubicBezTo>
                      <a:pt x="4457" y="16121"/>
                      <a:pt x="4797" y="15835"/>
                      <a:pt x="5101" y="15495"/>
                    </a:cubicBezTo>
                    <a:lnTo>
                      <a:pt x="5119" y="15495"/>
                    </a:lnTo>
                    <a:cubicBezTo>
                      <a:pt x="7016" y="14725"/>
                      <a:pt x="8429" y="12721"/>
                      <a:pt x="8465" y="10663"/>
                    </a:cubicBezTo>
                    <a:cubicBezTo>
                      <a:pt x="8465" y="10609"/>
                      <a:pt x="8429" y="10555"/>
                      <a:pt x="8358" y="10555"/>
                    </a:cubicBezTo>
                    <a:cubicBezTo>
                      <a:pt x="7463" y="10645"/>
                      <a:pt x="6801" y="11504"/>
                      <a:pt x="6282" y="12166"/>
                    </a:cubicBezTo>
                    <a:cubicBezTo>
                      <a:pt x="5459" y="13186"/>
                      <a:pt x="5083" y="14367"/>
                      <a:pt x="4582" y="15566"/>
                    </a:cubicBezTo>
                    <a:lnTo>
                      <a:pt x="4099" y="16085"/>
                    </a:lnTo>
                    <a:cubicBezTo>
                      <a:pt x="4224" y="14761"/>
                      <a:pt x="4278" y="13419"/>
                      <a:pt x="4349" y="12148"/>
                    </a:cubicBezTo>
                    <a:cubicBezTo>
                      <a:pt x="4582" y="11933"/>
                      <a:pt x="4779" y="11683"/>
                      <a:pt x="4976" y="11414"/>
                    </a:cubicBezTo>
                    <a:cubicBezTo>
                      <a:pt x="4976" y="11449"/>
                      <a:pt x="5006" y="11477"/>
                      <a:pt x="5042" y="11477"/>
                    </a:cubicBezTo>
                    <a:cubicBezTo>
                      <a:pt x="5061" y="11477"/>
                      <a:pt x="5082" y="11469"/>
                      <a:pt x="5101" y="11450"/>
                    </a:cubicBezTo>
                    <a:cubicBezTo>
                      <a:pt x="6550" y="10269"/>
                      <a:pt x="7839" y="8408"/>
                      <a:pt x="7678" y="6440"/>
                    </a:cubicBezTo>
                    <a:cubicBezTo>
                      <a:pt x="7678" y="6369"/>
                      <a:pt x="7622" y="6321"/>
                      <a:pt x="7564" y="6321"/>
                    </a:cubicBezTo>
                    <a:cubicBezTo>
                      <a:pt x="7548" y="6321"/>
                      <a:pt x="7532" y="6325"/>
                      <a:pt x="7517" y="6332"/>
                    </a:cubicBezTo>
                    <a:cubicBezTo>
                      <a:pt x="5817" y="7316"/>
                      <a:pt x="4797" y="9160"/>
                      <a:pt x="4868" y="11128"/>
                    </a:cubicBezTo>
                    <a:lnTo>
                      <a:pt x="4367" y="11844"/>
                    </a:lnTo>
                    <a:cubicBezTo>
                      <a:pt x="4439" y="10663"/>
                      <a:pt x="4492" y="9482"/>
                      <a:pt x="4475" y="8301"/>
                    </a:cubicBezTo>
                    <a:cubicBezTo>
                      <a:pt x="4815" y="7871"/>
                      <a:pt x="5083" y="7370"/>
                      <a:pt x="5244" y="6851"/>
                    </a:cubicBezTo>
                    <a:cubicBezTo>
                      <a:pt x="6175" y="5616"/>
                      <a:pt x="7051" y="4203"/>
                      <a:pt x="6676" y="2628"/>
                    </a:cubicBezTo>
                    <a:cubicBezTo>
                      <a:pt x="6663" y="2576"/>
                      <a:pt x="6621" y="2542"/>
                      <a:pt x="6578" y="2542"/>
                    </a:cubicBezTo>
                    <a:cubicBezTo>
                      <a:pt x="6563" y="2542"/>
                      <a:pt x="6547" y="2547"/>
                      <a:pt x="6532" y="2556"/>
                    </a:cubicBezTo>
                    <a:cubicBezTo>
                      <a:pt x="5262" y="3236"/>
                      <a:pt x="4600" y="5706"/>
                      <a:pt x="4922" y="7066"/>
                    </a:cubicBezTo>
                    <a:cubicBezTo>
                      <a:pt x="4797" y="7388"/>
                      <a:pt x="4636" y="7710"/>
                      <a:pt x="4457" y="8014"/>
                    </a:cubicBezTo>
                    <a:cubicBezTo>
                      <a:pt x="4439" y="7209"/>
                      <a:pt x="4385" y="6422"/>
                      <a:pt x="4260" y="5634"/>
                    </a:cubicBezTo>
                    <a:cubicBezTo>
                      <a:pt x="4421" y="5169"/>
                      <a:pt x="4510" y="4668"/>
                      <a:pt x="4564" y="4167"/>
                    </a:cubicBezTo>
                    <a:cubicBezTo>
                      <a:pt x="4582" y="4167"/>
                      <a:pt x="4600" y="4149"/>
                      <a:pt x="4618" y="4113"/>
                    </a:cubicBezTo>
                    <a:cubicBezTo>
                      <a:pt x="4904" y="3380"/>
                      <a:pt x="5065" y="2592"/>
                      <a:pt x="5119" y="1805"/>
                    </a:cubicBezTo>
                    <a:cubicBezTo>
                      <a:pt x="5155" y="1232"/>
                      <a:pt x="5262" y="588"/>
                      <a:pt x="4958" y="51"/>
                    </a:cubicBezTo>
                    <a:cubicBezTo>
                      <a:pt x="4937" y="20"/>
                      <a:pt x="4904" y="1"/>
                      <a:pt x="48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38"/>
              <p:cNvSpPr/>
              <p:nvPr/>
            </p:nvSpPr>
            <p:spPr>
              <a:xfrm>
                <a:off x="381725" y="4193075"/>
                <a:ext cx="21207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6" extrusionOk="0">
                    <a:moveTo>
                      <a:pt x="3794" y="2777"/>
                    </a:moveTo>
                    <a:cubicBezTo>
                      <a:pt x="3436" y="3117"/>
                      <a:pt x="3150" y="3528"/>
                      <a:pt x="2810" y="3886"/>
                    </a:cubicBezTo>
                    <a:cubicBezTo>
                      <a:pt x="2237" y="4459"/>
                      <a:pt x="1539" y="4888"/>
                      <a:pt x="770" y="5157"/>
                    </a:cubicBezTo>
                    <a:cubicBezTo>
                      <a:pt x="754" y="5161"/>
                      <a:pt x="741" y="5163"/>
                      <a:pt x="730" y="5163"/>
                    </a:cubicBezTo>
                    <a:cubicBezTo>
                      <a:pt x="513" y="5163"/>
                      <a:pt x="950" y="4403"/>
                      <a:pt x="967" y="4369"/>
                    </a:cubicBezTo>
                    <a:cubicBezTo>
                      <a:pt x="1217" y="3922"/>
                      <a:pt x="1575" y="3546"/>
                      <a:pt x="1987" y="3242"/>
                    </a:cubicBezTo>
                    <a:cubicBezTo>
                      <a:pt x="2398" y="2938"/>
                      <a:pt x="2881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45"/>
                      <a:pt x="2667" y="3349"/>
                      <a:pt x="2434" y="3689"/>
                    </a:cubicBezTo>
                    <a:cubicBezTo>
                      <a:pt x="2421" y="3742"/>
                      <a:pt x="2456" y="3775"/>
                      <a:pt x="2497" y="3775"/>
                    </a:cubicBezTo>
                    <a:cubicBezTo>
                      <a:pt x="2511" y="3775"/>
                      <a:pt x="2527" y="3770"/>
                      <a:pt x="2541" y="3761"/>
                    </a:cubicBezTo>
                    <a:cubicBezTo>
                      <a:pt x="2846" y="3331"/>
                      <a:pt x="3275" y="2991"/>
                      <a:pt x="3776" y="2777"/>
                    </a:cubicBezTo>
                    <a:close/>
                    <a:moveTo>
                      <a:pt x="5190" y="4208"/>
                    </a:moveTo>
                    <a:lnTo>
                      <a:pt x="5190" y="4208"/>
                    </a:lnTo>
                    <a:cubicBezTo>
                      <a:pt x="6013" y="4441"/>
                      <a:pt x="6711" y="4960"/>
                      <a:pt x="7212" y="5640"/>
                    </a:cubicBezTo>
                    <a:cubicBezTo>
                      <a:pt x="7463" y="6016"/>
                      <a:pt x="7677" y="6427"/>
                      <a:pt x="7803" y="6857"/>
                    </a:cubicBezTo>
                    <a:cubicBezTo>
                      <a:pt x="7856" y="7036"/>
                      <a:pt x="7910" y="7215"/>
                      <a:pt x="7928" y="7394"/>
                    </a:cubicBezTo>
                    <a:cubicBezTo>
                      <a:pt x="7964" y="7590"/>
                      <a:pt x="7906" y="7649"/>
                      <a:pt x="7812" y="7649"/>
                    </a:cubicBezTo>
                    <a:cubicBezTo>
                      <a:pt x="7718" y="7649"/>
                      <a:pt x="7588" y="7590"/>
                      <a:pt x="7481" y="7555"/>
                    </a:cubicBezTo>
                    <a:cubicBezTo>
                      <a:pt x="6317" y="7268"/>
                      <a:pt x="5888" y="6105"/>
                      <a:pt x="5512" y="5049"/>
                    </a:cubicBezTo>
                    <a:lnTo>
                      <a:pt x="5512" y="5049"/>
                    </a:lnTo>
                    <a:cubicBezTo>
                      <a:pt x="5709" y="5246"/>
                      <a:pt x="5924" y="5443"/>
                      <a:pt x="6138" y="5640"/>
                    </a:cubicBezTo>
                    <a:cubicBezTo>
                      <a:pt x="6150" y="5648"/>
                      <a:pt x="6163" y="5651"/>
                      <a:pt x="6174" y="5651"/>
                    </a:cubicBezTo>
                    <a:cubicBezTo>
                      <a:pt x="6212" y="5651"/>
                      <a:pt x="6238" y="5610"/>
                      <a:pt x="6210" y="5568"/>
                    </a:cubicBezTo>
                    <a:cubicBezTo>
                      <a:pt x="5888" y="5246"/>
                      <a:pt x="5602" y="4906"/>
                      <a:pt x="5333" y="4548"/>
                    </a:cubicBezTo>
                    <a:cubicBezTo>
                      <a:pt x="5279" y="4423"/>
                      <a:pt x="5244" y="4316"/>
                      <a:pt x="5190" y="4208"/>
                    </a:cubicBezTo>
                    <a:close/>
                    <a:moveTo>
                      <a:pt x="3597" y="5640"/>
                    </a:moveTo>
                    <a:lnTo>
                      <a:pt x="3597" y="5640"/>
                    </a:lnTo>
                    <a:cubicBezTo>
                      <a:pt x="3293" y="6266"/>
                      <a:pt x="3078" y="6946"/>
                      <a:pt x="2774" y="7573"/>
                    </a:cubicBezTo>
                    <a:lnTo>
                      <a:pt x="2756" y="7573"/>
                    </a:lnTo>
                    <a:cubicBezTo>
                      <a:pt x="2398" y="8306"/>
                      <a:pt x="1772" y="8968"/>
                      <a:pt x="1199" y="9541"/>
                    </a:cubicBezTo>
                    <a:cubicBezTo>
                      <a:pt x="946" y="9776"/>
                      <a:pt x="668" y="9981"/>
                      <a:pt x="484" y="9981"/>
                    </a:cubicBezTo>
                    <a:cubicBezTo>
                      <a:pt x="317" y="9981"/>
                      <a:pt x="228" y="9812"/>
                      <a:pt x="305" y="9344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302"/>
                      <a:pt x="3078" y="5765"/>
                    </a:cubicBezTo>
                    <a:lnTo>
                      <a:pt x="3078" y="5765"/>
                    </a:lnTo>
                    <a:cubicBezTo>
                      <a:pt x="2541" y="6445"/>
                      <a:pt x="2058" y="7161"/>
                      <a:pt x="1647" y="7895"/>
                    </a:cubicBezTo>
                    <a:cubicBezTo>
                      <a:pt x="1621" y="7947"/>
                      <a:pt x="1652" y="7980"/>
                      <a:pt x="1692" y="7980"/>
                    </a:cubicBezTo>
                    <a:cubicBezTo>
                      <a:pt x="1706" y="7980"/>
                      <a:pt x="1722" y="7976"/>
                      <a:pt x="1736" y="7966"/>
                    </a:cubicBezTo>
                    <a:cubicBezTo>
                      <a:pt x="2255" y="7125"/>
                      <a:pt x="2881" y="6338"/>
                      <a:pt x="3597" y="5640"/>
                    </a:cubicBezTo>
                    <a:close/>
                    <a:moveTo>
                      <a:pt x="5084" y="8262"/>
                    </a:moveTo>
                    <a:cubicBezTo>
                      <a:pt x="5987" y="8262"/>
                      <a:pt x="6605" y="8885"/>
                      <a:pt x="7176" y="9523"/>
                    </a:cubicBezTo>
                    <a:cubicBezTo>
                      <a:pt x="7427" y="9809"/>
                      <a:pt x="7659" y="10096"/>
                      <a:pt x="7874" y="10400"/>
                    </a:cubicBezTo>
                    <a:cubicBezTo>
                      <a:pt x="7928" y="10489"/>
                      <a:pt x="8322" y="11134"/>
                      <a:pt x="8196" y="11134"/>
                    </a:cubicBezTo>
                    <a:cubicBezTo>
                      <a:pt x="7427" y="11098"/>
                      <a:pt x="6693" y="10579"/>
                      <a:pt x="6138" y="10096"/>
                    </a:cubicBezTo>
                    <a:cubicBezTo>
                      <a:pt x="5655" y="9684"/>
                      <a:pt x="5387" y="9183"/>
                      <a:pt x="5065" y="8682"/>
                    </a:cubicBezTo>
                    <a:lnTo>
                      <a:pt x="5065" y="8682"/>
                    </a:lnTo>
                    <a:cubicBezTo>
                      <a:pt x="5423" y="8968"/>
                      <a:pt x="5816" y="9201"/>
                      <a:pt x="6067" y="9380"/>
                    </a:cubicBezTo>
                    <a:cubicBezTo>
                      <a:pt x="6075" y="9386"/>
                      <a:pt x="6084" y="9388"/>
                      <a:pt x="6092" y="9388"/>
                    </a:cubicBezTo>
                    <a:cubicBezTo>
                      <a:pt x="6135" y="9388"/>
                      <a:pt x="6166" y="9320"/>
                      <a:pt x="6120" y="9290"/>
                    </a:cubicBezTo>
                    <a:cubicBezTo>
                      <a:pt x="5763" y="9040"/>
                      <a:pt x="5405" y="8771"/>
                      <a:pt x="5083" y="8467"/>
                    </a:cubicBezTo>
                    <a:cubicBezTo>
                      <a:pt x="5029" y="8414"/>
                      <a:pt x="4957" y="8342"/>
                      <a:pt x="4904" y="8270"/>
                    </a:cubicBezTo>
                    <a:cubicBezTo>
                      <a:pt x="4965" y="8265"/>
                      <a:pt x="5025" y="8262"/>
                      <a:pt x="5084" y="8262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36"/>
                      <a:pt x="2488" y="11187"/>
                      <a:pt x="2094" y="11867"/>
                    </a:cubicBezTo>
                    <a:cubicBezTo>
                      <a:pt x="2068" y="11919"/>
                      <a:pt x="2107" y="11961"/>
                      <a:pt x="2151" y="11961"/>
                    </a:cubicBezTo>
                    <a:cubicBezTo>
                      <a:pt x="2168" y="11961"/>
                      <a:pt x="2186" y="11954"/>
                      <a:pt x="2201" y="11939"/>
                    </a:cubicBezTo>
                    <a:cubicBezTo>
                      <a:pt x="2595" y="11277"/>
                      <a:pt x="3007" y="10650"/>
                      <a:pt x="3436" y="10024"/>
                    </a:cubicBezTo>
                    <a:lnTo>
                      <a:pt x="3436" y="10024"/>
                    </a:lnTo>
                    <a:cubicBezTo>
                      <a:pt x="3221" y="11670"/>
                      <a:pt x="2792" y="13013"/>
                      <a:pt x="1360" y="14051"/>
                    </a:cubicBezTo>
                    <a:cubicBezTo>
                      <a:pt x="1270" y="14117"/>
                      <a:pt x="1201" y="14147"/>
                      <a:pt x="1150" y="14147"/>
                    </a:cubicBezTo>
                    <a:cubicBezTo>
                      <a:pt x="736" y="14147"/>
                      <a:pt x="1501" y="12174"/>
                      <a:pt x="1629" y="11903"/>
                    </a:cubicBezTo>
                    <a:cubicBezTo>
                      <a:pt x="2023" y="11026"/>
                      <a:pt x="2720" y="10454"/>
                      <a:pt x="3311" y="9756"/>
                    </a:cubicBezTo>
                    <a:close/>
                    <a:moveTo>
                      <a:pt x="5087" y="12089"/>
                    </a:moveTo>
                    <a:cubicBezTo>
                      <a:pt x="6065" y="12089"/>
                      <a:pt x="6998" y="13173"/>
                      <a:pt x="7391" y="13943"/>
                    </a:cubicBezTo>
                    <a:cubicBezTo>
                      <a:pt x="7445" y="14068"/>
                      <a:pt x="7642" y="14587"/>
                      <a:pt x="7481" y="14587"/>
                    </a:cubicBezTo>
                    <a:cubicBezTo>
                      <a:pt x="7033" y="14570"/>
                      <a:pt x="6639" y="14283"/>
                      <a:pt x="6317" y="14015"/>
                    </a:cubicBezTo>
                    <a:cubicBezTo>
                      <a:pt x="5816" y="13603"/>
                      <a:pt x="5512" y="13031"/>
                      <a:pt x="5100" y="12547"/>
                    </a:cubicBezTo>
                    <a:lnTo>
                      <a:pt x="5100" y="12547"/>
                    </a:lnTo>
                    <a:cubicBezTo>
                      <a:pt x="5423" y="12780"/>
                      <a:pt x="5763" y="12995"/>
                      <a:pt x="6085" y="13209"/>
                    </a:cubicBezTo>
                    <a:cubicBezTo>
                      <a:pt x="6092" y="13216"/>
                      <a:pt x="6099" y="13219"/>
                      <a:pt x="6106" y="13219"/>
                    </a:cubicBezTo>
                    <a:cubicBezTo>
                      <a:pt x="6137" y="13219"/>
                      <a:pt x="6164" y="13167"/>
                      <a:pt x="6120" y="13138"/>
                    </a:cubicBezTo>
                    <a:cubicBezTo>
                      <a:pt x="5745" y="12834"/>
                      <a:pt x="5333" y="12565"/>
                      <a:pt x="4957" y="12261"/>
                    </a:cubicBezTo>
                    <a:cubicBezTo>
                      <a:pt x="4904" y="12207"/>
                      <a:pt x="4868" y="12172"/>
                      <a:pt x="4814" y="12118"/>
                    </a:cubicBezTo>
                    <a:cubicBezTo>
                      <a:pt x="4905" y="12098"/>
                      <a:pt x="4996" y="12089"/>
                      <a:pt x="5087" y="12089"/>
                    </a:cubicBezTo>
                    <a:close/>
                    <a:moveTo>
                      <a:pt x="3436" y="14086"/>
                    </a:moveTo>
                    <a:lnTo>
                      <a:pt x="3436" y="14086"/>
                    </a:lnTo>
                    <a:cubicBezTo>
                      <a:pt x="3454" y="15232"/>
                      <a:pt x="3186" y="16341"/>
                      <a:pt x="2667" y="17343"/>
                    </a:cubicBezTo>
                    <a:cubicBezTo>
                      <a:pt x="2506" y="17647"/>
                      <a:pt x="2273" y="17898"/>
                      <a:pt x="1987" y="18095"/>
                    </a:cubicBezTo>
                    <a:cubicBezTo>
                      <a:pt x="1986" y="18095"/>
                      <a:pt x="1985" y="18096"/>
                      <a:pt x="1985" y="18096"/>
                    </a:cubicBezTo>
                    <a:cubicBezTo>
                      <a:pt x="1934" y="18096"/>
                      <a:pt x="1987" y="16751"/>
                      <a:pt x="2040" y="16592"/>
                    </a:cubicBezTo>
                    <a:cubicBezTo>
                      <a:pt x="2219" y="15912"/>
                      <a:pt x="2613" y="15339"/>
                      <a:pt x="2989" y="14766"/>
                    </a:cubicBezTo>
                    <a:lnTo>
                      <a:pt x="2989" y="14766"/>
                    </a:lnTo>
                    <a:cubicBezTo>
                      <a:pt x="2846" y="15232"/>
                      <a:pt x="2703" y="15697"/>
                      <a:pt x="2541" y="16108"/>
                    </a:cubicBezTo>
                    <a:cubicBezTo>
                      <a:pt x="2531" y="16152"/>
                      <a:pt x="2559" y="16175"/>
                      <a:pt x="2587" y="16175"/>
                    </a:cubicBezTo>
                    <a:cubicBezTo>
                      <a:pt x="2606" y="16175"/>
                      <a:pt x="2624" y="16165"/>
                      <a:pt x="2631" y="16144"/>
                    </a:cubicBezTo>
                    <a:cubicBezTo>
                      <a:pt x="2917" y="15464"/>
                      <a:pt x="3150" y="14766"/>
                      <a:pt x="3436" y="14086"/>
                    </a:cubicBezTo>
                    <a:close/>
                    <a:moveTo>
                      <a:pt x="4707" y="15106"/>
                    </a:moveTo>
                    <a:lnTo>
                      <a:pt x="4707" y="15106"/>
                    </a:lnTo>
                    <a:cubicBezTo>
                      <a:pt x="5727" y="15160"/>
                      <a:pt x="6174" y="16091"/>
                      <a:pt x="6568" y="16914"/>
                    </a:cubicBezTo>
                    <a:lnTo>
                      <a:pt x="6568" y="16932"/>
                    </a:lnTo>
                    <a:cubicBezTo>
                      <a:pt x="6675" y="17164"/>
                      <a:pt x="6818" y="17379"/>
                      <a:pt x="6944" y="17612"/>
                    </a:cubicBezTo>
                    <a:cubicBezTo>
                      <a:pt x="7085" y="17852"/>
                      <a:pt x="7193" y="18216"/>
                      <a:pt x="6993" y="18216"/>
                    </a:cubicBezTo>
                    <a:cubicBezTo>
                      <a:pt x="6940" y="18216"/>
                      <a:pt x="6866" y="18191"/>
                      <a:pt x="6765" y="18131"/>
                    </a:cubicBezTo>
                    <a:cubicBezTo>
                      <a:pt x="6353" y="17826"/>
                      <a:pt x="5977" y="17486"/>
                      <a:pt x="5673" y="17111"/>
                    </a:cubicBezTo>
                    <a:cubicBezTo>
                      <a:pt x="5458" y="16896"/>
                      <a:pt x="5279" y="16645"/>
                      <a:pt x="5136" y="16395"/>
                    </a:cubicBezTo>
                    <a:cubicBezTo>
                      <a:pt x="5011" y="16144"/>
                      <a:pt x="4922" y="15876"/>
                      <a:pt x="4850" y="15607"/>
                    </a:cubicBezTo>
                    <a:lnTo>
                      <a:pt x="4850" y="15607"/>
                    </a:lnTo>
                    <a:cubicBezTo>
                      <a:pt x="5065" y="15894"/>
                      <a:pt x="5297" y="16198"/>
                      <a:pt x="5512" y="16502"/>
                    </a:cubicBezTo>
                    <a:cubicBezTo>
                      <a:pt x="5522" y="16507"/>
                      <a:pt x="5533" y="16509"/>
                      <a:pt x="5543" y="16509"/>
                    </a:cubicBezTo>
                    <a:cubicBezTo>
                      <a:pt x="5571" y="16509"/>
                      <a:pt x="5597" y="16493"/>
                      <a:pt x="5584" y="16466"/>
                    </a:cubicBezTo>
                    <a:cubicBezTo>
                      <a:pt x="5423" y="16091"/>
                      <a:pt x="5208" y="15751"/>
                      <a:pt x="4939" y="15446"/>
                    </a:cubicBezTo>
                    <a:cubicBezTo>
                      <a:pt x="4850" y="15339"/>
                      <a:pt x="4778" y="15214"/>
                      <a:pt x="4707" y="15106"/>
                    </a:cubicBezTo>
                    <a:close/>
                    <a:moveTo>
                      <a:pt x="4707" y="17129"/>
                    </a:moveTo>
                    <a:cubicBezTo>
                      <a:pt x="5065" y="17576"/>
                      <a:pt x="5387" y="18023"/>
                      <a:pt x="5691" y="18506"/>
                    </a:cubicBezTo>
                    <a:lnTo>
                      <a:pt x="5691" y="18489"/>
                    </a:lnTo>
                    <a:cubicBezTo>
                      <a:pt x="5906" y="18864"/>
                      <a:pt x="6031" y="19294"/>
                      <a:pt x="6067" y="19723"/>
                    </a:cubicBezTo>
                    <a:cubicBezTo>
                      <a:pt x="6089" y="19936"/>
                      <a:pt x="6017" y="20011"/>
                      <a:pt x="5909" y="20011"/>
                    </a:cubicBezTo>
                    <a:cubicBezTo>
                      <a:pt x="5754" y="20011"/>
                      <a:pt x="5524" y="19857"/>
                      <a:pt x="5387" y="19741"/>
                    </a:cubicBezTo>
                    <a:cubicBezTo>
                      <a:pt x="4725" y="19186"/>
                      <a:pt x="4707" y="18363"/>
                      <a:pt x="4707" y="17558"/>
                    </a:cubicBezTo>
                    <a:lnTo>
                      <a:pt x="4707" y="17558"/>
                    </a:lnTo>
                    <a:cubicBezTo>
                      <a:pt x="4743" y="17630"/>
                      <a:pt x="4760" y="17719"/>
                      <a:pt x="4778" y="17809"/>
                    </a:cubicBezTo>
                    <a:lnTo>
                      <a:pt x="4778" y="17916"/>
                    </a:lnTo>
                    <a:lnTo>
                      <a:pt x="4796" y="17916"/>
                    </a:lnTo>
                    <a:lnTo>
                      <a:pt x="4796" y="17844"/>
                    </a:lnTo>
                    <a:cubicBezTo>
                      <a:pt x="4832" y="17952"/>
                      <a:pt x="4868" y="18059"/>
                      <a:pt x="4904" y="18166"/>
                    </a:cubicBezTo>
                    <a:cubicBezTo>
                      <a:pt x="4910" y="18180"/>
                      <a:pt x="4925" y="18186"/>
                      <a:pt x="4940" y="18186"/>
                    </a:cubicBezTo>
                    <a:cubicBezTo>
                      <a:pt x="4963" y="18186"/>
                      <a:pt x="4986" y="18171"/>
                      <a:pt x="4975" y="18149"/>
                    </a:cubicBezTo>
                    <a:cubicBezTo>
                      <a:pt x="4868" y="17809"/>
                      <a:pt x="4778" y="17486"/>
                      <a:pt x="4707" y="17164"/>
                    </a:cubicBezTo>
                    <a:lnTo>
                      <a:pt x="4707" y="17129"/>
                    </a:lnTo>
                    <a:close/>
                    <a:moveTo>
                      <a:pt x="3991" y="17129"/>
                    </a:moveTo>
                    <a:lnTo>
                      <a:pt x="3991" y="17129"/>
                    </a:lnTo>
                    <a:cubicBezTo>
                      <a:pt x="4259" y="18149"/>
                      <a:pt x="4385" y="19276"/>
                      <a:pt x="3919" y="20260"/>
                    </a:cubicBezTo>
                    <a:lnTo>
                      <a:pt x="3937" y="20260"/>
                    </a:lnTo>
                    <a:cubicBezTo>
                      <a:pt x="3860" y="20420"/>
                      <a:pt x="3796" y="20482"/>
                      <a:pt x="3744" y="20482"/>
                    </a:cubicBezTo>
                    <a:cubicBezTo>
                      <a:pt x="3616" y="20482"/>
                      <a:pt x="3561" y="20106"/>
                      <a:pt x="3561" y="19902"/>
                    </a:cubicBezTo>
                    <a:cubicBezTo>
                      <a:pt x="3544" y="19616"/>
                      <a:pt x="3579" y="19348"/>
                      <a:pt x="3597" y="19079"/>
                    </a:cubicBezTo>
                    <a:cubicBezTo>
                      <a:pt x="3633" y="18614"/>
                      <a:pt x="3705" y="18149"/>
                      <a:pt x="3812" y="17701"/>
                    </a:cubicBezTo>
                    <a:lnTo>
                      <a:pt x="3812" y="17701"/>
                    </a:lnTo>
                    <a:cubicBezTo>
                      <a:pt x="3794" y="17934"/>
                      <a:pt x="3794" y="18166"/>
                      <a:pt x="3866" y="18399"/>
                    </a:cubicBezTo>
                    <a:cubicBezTo>
                      <a:pt x="3866" y="18399"/>
                      <a:pt x="3866" y="18399"/>
                      <a:pt x="3866" y="18417"/>
                    </a:cubicBezTo>
                    <a:lnTo>
                      <a:pt x="3884" y="18417"/>
                    </a:lnTo>
                    <a:cubicBezTo>
                      <a:pt x="3884" y="18399"/>
                      <a:pt x="3884" y="18399"/>
                      <a:pt x="3884" y="18399"/>
                    </a:cubicBezTo>
                    <a:cubicBezTo>
                      <a:pt x="3991" y="18131"/>
                      <a:pt x="3937" y="17701"/>
                      <a:pt x="3955" y="17433"/>
                    </a:cubicBezTo>
                    <a:cubicBezTo>
                      <a:pt x="3955" y="17343"/>
                      <a:pt x="3973" y="17236"/>
                      <a:pt x="3991" y="17129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2"/>
                      <a:pt x="5423" y="39"/>
                    </a:cubicBezTo>
                    <a:cubicBezTo>
                      <a:pt x="5154" y="754"/>
                      <a:pt x="4939" y="1470"/>
                      <a:pt x="4796" y="2204"/>
                    </a:cubicBezTo>
                    <a:cubicBezTo>
                      <a:pt x="4510" y="2311"/>
                      <a:pt x="4224" y="2419"/>
                      <a:pt x="3937" y="2544"/>
                    </a:cubicBezTo>
                    <a:cubicBezTo>
                      <a:pt x="3132" y="2633"/>
                      <a:pt x="2345" y="2651"/>
                      <a:pt x="1700" y="3206"/>
                    </a:cubicBezTo>
                    <a:cubicBezTo>
                      <a:pt x="1056" y="3779"/>
                      <a:pt x="645" y="4512"/>
                      <a:pt x="287" y="5300"/>
                    </a:cubicBezTo>
                    <a:cubicBezTo>
                      <a:pt x="269" y="5389"/>
                      <a:pt x="322" y="5461"/>
                      <a:pt x="394" y="5461"/>
                    </a:cubicBezTo>
                    <a:lnTo>
                      <a:pt x="358" y="5443"/>
                    </a:lnTo>
                    <a:cubicBezTo>
                      <a:pt x="1092" y="5371"/>
                      <a:pt x="1665" y="5014"/>
                      <a:pt x="2255" y="4566"/>
                    </a:cubicBezTo>
                    <a:cubicBezTo>
                      <a:pt x="2971" y="4029"/>
                      <a:pt x="3418" y="3331"/>
                      <a:pt x="4045" y="2723"/>
                    </a:cubicBezTo>
                    <a:lnTo>
                      <a:pt x="4080" y="2723"/>
                    </a:lnTo>
                    <a:cubicBezTo>
                      <a:pt x="4134" y="2723"/>
                      <a:pt x="4170" y="2669"/>
                      <a:pt x="4152" y="2616"/>
                    </a:cubicBezTo>
                    <a:cubicBezTo>
                      <a:pt x="4349" y="2544"/>
                      <a:pt x="4528" y="2472"/>
                      <a:pt x="4707" y="2419"/>
                    </a:cubicBezTo>
                    <a:lnTo>
                      <a:pt x="4707" y="2419"/>
                    </a:lnTo>
                    <a:cubicBezTo>
                      <a:pt x="4582" y="3117"/>
                      <a:pt x="4474" y="3832"/>
                      <a:pt x="4403" y="4548"/>
                    </a:cubicBezTo>
                    <a:cubicBezTo>
                      <a:pt x="4027" y="4781"/>
                      <a:pt x="3669" y="5085"/>
                      <a:pt x="3365" y="5407"/>
                    </a:cubicBezTo>
                    <a:cubicBezTo>
                      <a:pt x="1468" y="6195"/>
                      <a:pt x="36" y="8199"/>
                      <a:pt x="0" y="10239"/>
                    </a:cubicBezTo>
                    <a:cubicBezTo>
                      <a:pt x="0" y="10293"/>
                      <a:pt x="54" y="10346"/>
                      <a:pt x="108" y="10346"/>
                    </a:cubicBezTo>
                    <a:cubicBezTo>
                      <a:pt x="1020" y="10257"/>
                      <a:pt x="1682" y="9416"/>
                      <a:pt x="2201" y="8754"/>
                    </a:cubicBezTo>
                    <a:cubicBezTo>
                      <a:pt x="3025" y="7734"/>
                      <a:pt x="3383" y="6535"/>
                      <a:pt x="3884" y="5354"/>
                    </a:cubicBezTo>
                    <a:lnTo>
                      <a:pt x="4385" y="4835"/>
                    </a:lnTo>
                    <a:lnTo>
                      <a:pt x="4385" y="4835"/>
                    </a:lnTo>
                    <a:cubicBezTo>
                      <a:pt x="4259" y="6159"/>
                      <a:pt x="4206" y="7483"/>
                      <a:pt x="4116" y="8754"/>
                    </a:cubicBezTo>
                    <a:cubicBezTo>
                      <a:pt x="3901" y="8986"/>
                      <a:pt x="3687" y="9219"/>
                      <a:pt x="3508" y="9487"/>
                    </a:cubicBezTo>
                    <a:cubicBezTo>
                      <a:pt x="3496" y="9453"/>
                      <a:pt x="3462" y="9433"/>
                      <a:pt x="3430" y="9433"/>
                    </a:cubicBezTo>
                    <a:cubicBezTo>
                      <a:pt x="3412" y="9433"/>
                      <a:pt x="3395" y="9439"/>
                      <a:pt x="3383" y="9452"/>
                    </a:cubicBezTo>
                    <a:cubicBezTo>
                      <a:pt x="1915" y="10650"/>
                      <a:pt x="645" y="12512"/>
                      <a:pt x="788" y="14480"/>
                    </a:cubicBezTo>
                    <a:cubicBezTo>
                      <a:pt x="788" y="14550"/>
                      <a:pt x="854" y="14599"/>
                      <a:pt x="917" y="14599"/>
                    </a:cubicBezTo>
                    <a:cubicBezTo>
                      <a:pt x="934" y="14599"/>
                      <a:pt x="951" y="14595"/>
                      <a:pt x="967" y="14587"/>
                    </a:cubicBezTo>
                    <a:cubicBezTo>
                      <a:pt x="2667" y="13585"/>
                      <a:pt x="3687" y="11724"/>
                      <a:pt x="3615" y="9756"/>
                    </a:cubicBezTo>
                    <a:lnTo>
                      <a:pt x="4098" y="9040"/>
                    </a:lnTo>
                    <a:lnTo>
                      <a:pt x="4098" y="9040"/>
                    </a:lnTo>
                    <a:cubicBezTo>
                      <a:pt x="4027" y="10221"/>
                      <a:pt x="3973" y="11402"/>
                      <a:pt x="4009" y="12583"/>
                    </a:cubicBezTo>
                    <a:cubicBezTo>
                      <a:pt x="3651" y="13013"/>
                      <a:pt x="3400" y="13514"/>
                      <a:pt x="3221" y="14033"/>
                    </a:cubicBezTo>
                    <a:cubicBezTo>
                      <a:pt x="2309" y="15267"/>
                      <a:pt x="1414" y="16681"/>
                      <a:pt x="1808" y="18274"/>
                    </a:cubicBezTo>
                    <a:cubicBezTo>
                      <a:pt x="1821" y="18312"/>
                      <a:pt x="1861" y="18342"/>
                      <a:pt x="1903" y="18342"/>
                    </a:cubicBezTo>
                    <a:cubicBezTo>
                      <a:pt x="1920" y="18342"/>
                      <a:pt x="1936" y="18337"/>
                      <a:pt x="1951" y="18327"/>
                    </a:cubicBezTo>
                    <a:cubicBezTo>
                      <a:pt x="3221" y="17665"/>
                      <a:pt x="3884" y="15178"/>
                      <a:pt x="3544" y="13818"/>
                    </a:cubicBezTo>
                    <a:cubicBezTo>
                      <a:pt x="3687" y="13496"/>
                      <a:pt x="3830" y="13174"/>
                      <a:pt x="4009" y="12887"/>
                    </a:cubicBezTo>
                    <a:cubicBezTo>
                      <a:pt x="4027" y="13675"/>
                      <a:pt x="4098" y="14462"/>
                      <a:pt x="4206" y="15250"/>
                    </a:cubicBezTo>
                    <a:cubicBezTo>
                      <a:pt x="4063" y="15715"/>
                      <a:pt x="3955" y="16216"/>
                      <a:pt x="3919" y="16717"/>
                    </a:cubicBezTo>
                    <a:cubicBezTo>
                      <a:pt x="3884" y="16717"/>
                      <a:pt x="3866" y="16735"/>
                      <a:pt x="3848" y="16771"/>
                    </a:cubicBezTo>
                    <a:cubicBezTo>
                      <a:pt x="3561" y="17504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33"/>
                    </a:cubicBezTo>
                    <a:cubicBezTo>
                      <a:pt x="3528" y="20862"/>
                      <a:pt x="3558" y="20876"/>
                      <a:pt x="3590" y="20876"/>
                    </a:cubicBezTo>
                    <a:cubicBezTo>
                      <a:pt x="3617" y="20876"/>
                      <a:pt x="3645" y="20867"/>
                      <a:pt x="3669" y="20851"/>
                    </a:cubicBezTo>
                    <a:cubicBezTo>
                      <a:pt x="4671" y="19866"/>
                      <a:pt x="4599" y="17952"/>
                      <a:pt x="4045" y="16753"/>
                    </a:cubicBezTo>
                    <a:cubicBezTo>
                      <a:pt x="4063" y="16538"/>
                      <a:pt x="4098" y="16341"/>
                      <a:pt x="4152" y="16126"/>
                    </a:cubicBezTo>
                    <a:cubicBezTo>
                      <a:pt x="4188" y="15983"/>
                      <a:pt x="4242" y="15858"/>
                      <a:pt x="4295" y="15733"/>
                    </a:cubicBezTo>
                    <a:cubicBezTo>
                      <a:pt x="4349" y="16108"/>
                      <a:pt x="4438" y="16484"/>
                      <a:pt x="4528" y="16860"/>
                    </a:cubicBezTo>
                    <a:cubicBezTo>
                      <a:pt x="4313" y="17486"/>
                      <a:pt x="4510" y="18345"/>
                      <a:pt x="4689" y="18918"/>
                    </a:cubicBezTo>
                    <a:cubicBezTo>
                      <a:pt x="4922" y="19616"/>
                      <a:pt x="5405" y="20153"/>
                      <a:pt x="6156" y="20224"/>
                    </a:cubicBezTo>
                    <a:cubicBezTo>
                      <a:pt x="6210" y="20224"/>
                      <a:pt x="6246" y="20189"/>
                      <a:pt x="6246" y="20153"/>
                    </a:cubicBezTo>
                    <a:cubicBezTo>
                      <a:pt x="6282" y="18864"/>
                      <a:pt x="5637" y="17773"/>
                      <a:pt x="4707" y="16932"/>
                    </a:cubicBezTo>
                    <a:lnTo>
                      <a:pt x="4707" y="16771"/>
                    </a:lnTo>
                    <a:cubicBezTo>
                      <a:pt x="4707" y="16735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411"/>
                    </a:cubicBezTo>
                    <a:cubicBezTo>
                      <a:pt x="4420" y="15339"/>
                      <a:pt x="4420" y="15267"/>
                      <a:pt x="4420" y="15214"/>
                    </a:cubicBezTo>
                    <a:cubicBezTo>
                      <a:pt x="4420" y="15160"/>
                      <a:pt x="4403" y="15124"/>
                      <a:pt x="4367" y="15124"/>
                    </a:cubicBezTo>
                    <a:cubicBezTo>
                      <a:pt x="4349" y="15035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0" y="14999"/>
                      <a:pt x="4510" y="15124"/>
                      <a:pt x="4599" y="15250"/>
                    </a:cubicBezTo>
                    <a:lnTo>
                      <a:pt x="4725" y="15411"/>
                    </a:lnTo>
                    <a:cubicBezTo>
                      <a:pt x="4689" y="15428"/>
                      <a:pt x="4671" y="15464"/>
                      <a:pt x="4671" y="15500"/>
                    </a:cubicBezTo>
                    <a:cubicBezTo>
                      <a:pt x="4778" y="16341"/>
                      <a:pt x="5244" y="16932"/>
                      <a:pt x="5816" y="17522"/>
                    </a:cubicBezTo>
                    <a:cubicBezTo>
                      <a:pt x="6020" y="17742"/>
                      <a:pt x="6637" y="18444"/>
                      <a:pt x="7064" y="18444"/>
                    </a:cubicBezTo>
                    <a:cubicBezTo>
                      <a:pt x="7123" y="18444"/>
                      <a:pt x="7179" y="18430"/>
                      <a:pt x="7230" y="18399"/>
                    </a:cubicBezTo>
                    <a:cubicBezTo>
                      <a:pt x="7731" y="18113"/>
                      <a:pt x="6872" y="17111"/>
                      <a:pt x="6729" y="16842"/>
                    </a:cubicBezTo>
                    <a:cubicBezTo>
                      <a:pt x="6374" y="16066"/>
                      <a:pt x="5861" y="14987"/>
                      <a:pt x="4888" y="14987"/>
                    </a:cubicBezTo>
                    <a:cubicBezTo>
                      <a:pt x="4829" y="14987"/>
                      <a:pt x="4769" y="14991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3"/>
                      <a:pt x="4564" y="14892"/>
                      <a:pt x="4528" y="14820"/>
                    </a:cubicBezTo>
                    <a:cubicBezTo>
                      <a:pt x="4420" y="14659"/>
                      <a:pt x="4367" y="14498"/>
                      <a:pt x="4277" y="14373"/>
                    </a:cubicBezTo>
                    <a:cubicBezTo>
                      <a:pt x="4206" y="13442"/>
                      <a:pt x="4170" y="12529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28" y="12046"/>
                      <a:pt x="4725" y="12207"/>
                    </a:cubicBezTo>
                    <a:cubicBezTo>
                      <a:pt x="4778" y="12261"/>
                      <a:pt x="4832" y="12315"/>
                      <a:pt x="4904" y="12368"/>
                    </a:cubicBezTo>
                    <a:cubicBezTo>
                      <a:pt x="4850" y="12386"/>
                      <a:pt x="4832" y="12440"/>
                      <a:pt x="4850" y="12476"/>
                    </a:cubicBezTo>
                    <a:cubicBezTo>
                      <a:pt x="5279" y="13532"/>
                      <a:pt x="6461" y="14766"/>
                      <a:pt x="7659" y="14802"/>
                    </a:cubicBezTo>
                    <a:cubicBezTo>
                      <a:pt x="7713" y="14802"/>
                      <a:pt x="7749" y="14766"/>
                      <a:pt x="7767" y="14713"/>
                    </a:cubicBezTo>
                    <a:cubicBezTo>
                      <a:pt x="7877" y="13644"/>
                      <a:pt x="6442" y="11941"/>
                      <a:pt x="5230" y="11941"/>
                    </a:cubicBezTo>
                    <a:cubicBezTo>
                      <a:pt x="5062" y="11941"/>
                      <a:pt x="4898" y="11974"/>
                      <a:pt x="4743" y="12046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45"/>
                      <a:pt x="4313" y="11313"/>
                      <a:pt x="4206" y="11134"/>
                    </a:cubicBezTo>
                    <a:cubicBezTo>
                      <a:pt x="4224" y="10561"/>
                      <a:pt x="4259" y="9988"/>
                      <a:pt x="4295" y="9416"/>
                    </a:cubicBezTo>
                    <a:lnTo>
                      <a:pt x="4349" y="8718"/>
                    </a:lnTo>
                    <a:cubicBezTo>
                      <a:pt x="4367" y="8682"/>
                      <a:pt x="4367" y="8664"/>
                      <a:pt x="4349" y="8646"/>
                    </a:cubicBezTo>
                    <a:cubicBezTo>
                      <a:pt x="4367" y="8431"/>
                      <a:pt x="4385" y="8235"/>
                      <a:pt x="4403" y="8020"/>
                    </a:cubicBezTo>
                    <a:cubicBezTo>
                      <a:pt x="4492" y="8163"/>
                      <a:pt x="4599" y="8306"/>
                      <a:pt x="4725" y="8431"/>
                    </a:cubicBezTo>
                    <a:cubicBezTo>
                      <a:pt x="4725" y="8431"/>
                      <a:pt x="4725" y="8449"/>
                      <a:pt x="4725" y="8449"/>
                    </a:cubicBezTo>
                    <a:cubicBezTo>
                      <a:pt x="4725" y="9219"/>
                      <a:pt x="5602" y="9970"/>
                      <a:pt x="6138" y="10418"/>
                    </a:cubicBezTo>
                    <a:cubicBezTo>
                      <a:pt x="6724" y="10917"/>
                      <a:pt x="7492" y="11350"/>
                      <a:pt x="8282" y="11350"/>
                    </a:cubicBezTo>
                    <a:cubicBezTo>
                      <a:pt x="8313" y="11350"/>
                      <a:pt x="8344" y="11350"/>
                      <a:pt x="8375" y="11348"/>
                    </a:cubicBezTo>
                    <a:cubicBezTo>
                      <a:pt x="8429" y="11348"/>
                      <a:pt x="8483" y="11295"/>
                      <a:pt x="8465" y="11241"/>
                    </a:cubicBezTo>
                    <a:cubicBezTo>
                      <a:pt x="8322" y="10436"/>
                      <a:pt x="7642" y="9756"/>
                      <a:pt x="7123" y="9183"/>
                    </a:cubicBezTo>
                    <a:cubicBezTo>
                      <a:pt x="6596" y="8595"/>
                      <a:pt x="5990" y="8127"/>
                      <a:pt x="5222" y="8127"/>
                    </a:cubicBezTo>
                    <a:cubicBezTo>
                      <a:pt x="5102" y="8127"/>
                      <a:pt x="4978" y="8139"/>
                      <a:pt x="4850" y="8163"/>
                    </a:cubicBezTo>
                    <a:cubicBezTo>
                      <a:pt x="4707" y="7930"/>
                      <a:pt x="4582" y="7698"/>
                      <a:pt x="4474" y="7465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904" y="4155"/>
                      <a:pt x="4975" y="4316"/>
                      <a:pt x="5083" y="4477"/>
                    </a:cubicBezTo>
                    <a:cubicBezTo>
                      <a:pt x="5190" y="5228"/>
                      <a:pt x="5637" y="6051"/>
                      <a:pt x="6031" y="6642"/>
                    </a:cubicBezTo>
                    <a:cubicBezTo>
                      <a:pt x="6506" y="7346"/>
                      <a:pt x="7189" y="7859"/>
                      <a:pt x="8062" y="7859"/>
                    </a:cubicBezTo>
                    <a:cubicBezTo>
                      <a:pt x="8077" y="7859"/>
                      <a:pt x="8092" y="7859"/>
                      <a:pt x="8107" y="7859"/>
                    </a:cubicBezTo>
                    <a:cubicBezTo>
                      <a:pt x="8161" y="7859"/>
                      <a:pt x="8214" y="7823"/>
                      <a:pt x="8214" y="7751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86"/>
                      <a:pt x="4939" y="3653"/>
                      <a:pt x="4904" y="3439"/>
                    </a:cubicBezTo>
                    <a:cubicBezTo>
                      <a:pt x="5065" y="2311"/>
                      <a:pt x="5279" y="1184"/>
                      <a:pt x="5548" y="92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38"/>
              <p:cNvSpPr/>
              <p:nvPr/>
            </p:nvSpPr>
            <p:spPr>
              <a:xfrm>
                <a:off x="1109825" y="2768050"/>
                <a:ext cx="54920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68" h="51918" extrusionOk="0">
                    <a:moveTo>
                      <a:pt x="12339" y="970"/>
                    </a:moveTo>
                    <a:cubicBezTo>
                      <a:pt x="12454" y="970"/>
                      <a:pt x="12339" y="1675"/>
                      <a:pt x="12322" y="1726"/>
                    </a:cubicBezTo>
                    <a:cubicBezTo>
                      <a:pt x="12214" y="2048"/>
                      <a:pt x="12071" y="2352"/>
                      <a:pt x="11874" y="2621"/>
                    </a:cubicBezTo>
                    <a:cubicBezTo>
                      <a:pt x="11624" y="3032"/>
                      <a:pt x="11284" y="3372"/>
                      <a:pt x="10890" y="3623"/>
                    </a:cubicBezTo>
                    <a:cubicBezTo>
                      <a:pt x="11319" y="3265"/>
                      <a:pt x="11695" y="2853"/>
                      <a:pt x="11982" y="2388"/>
                    </a:cubicBezTo>
                    <a:cubicBezTo>
                      <a:pt x="12125" y="2137"/>
                      <a:pt x="12214" y="1869"/>
                      <a:pt x="12232" y="1583"/>
                    </a:cubicBezTo>
                    <a:cubicBezTo>
                      <a:pt x="12250" y="1386"/>
                      <a:pt x="12286" y="1171"/>
                      <a:pt x="12304" y="974"/>
                    </a:cubicBezTo>
                    <a:lnTo>
                      <a:pt x="12322" y="974"/>
                    </a:lnTo>
                    <a:cubicBezTo>
                      <a:pt x="12328" y="971"/>
                      <a:pt x="12334" y="970"/>
                      <a:pt x="12339" y="970"/>
                    </a:cubicBezTo>
                    <a:close/>
                    <a:moveTo>
                      <a:pt x="8952" y="336"/>
                    </a:moveTo>
                    <a:cubicBezTo>
                      <a:pt x="9017" y="336"/>
                      <a:pt x="9114" y="444"/>
                      <a:pt x="9279" y="652"/>
                    </a:cubicBezTo>
                    <a:cubicBezTo>
                      <a:pt x="9995" y="1583"/>
                      <a:pt x="10085" y="2603"/>
                      <a:pt x="9959" y="3712"/>
                    </a:cubicBezTo>
                    <a:cubicBezTo>
                      <a:pt x="9906" y="3569"/>
                      <a:pt x="9834" y="3426"/>
                      <a:pt x="9727" y="3319"/>
                    </a:cubicBezTo>
                    <a:cubicBezTo>
                      <a:pt x="9715" y="3301"/>
                      <a:pt x="9699" y="3293"/>
                      <a:pt x="9683" y="3293"/>
                    </a:cubicBezTo>
                    <a:cubicBezTo>
                      <a:pt x="9651" y="3293"/>
                      <a:pt x="9619" y="3324"/>
                      <a:pt x="9619" y="3372"/>
                    </a:cubicBezTo>
                    <a:lnTo>
                      <a:pt x="9619" y="3444"/>
                    </a:lnTo>
                    <a:cubicBezTo>
                      <a:pt x="9476" y="3068"/>
                      <a:pt x="9261" y="2710"/>
                      <a:pt x="8993" y="2388"/>
                    </a:cubicBezTo>
                    <a:cubicBezTo>
                      <a:pt x="8868" y="2120"/>
                      <a:pt x="8796" y="1815"/>
                      <a:pt x="8760" y="1493"/>
                    </a:cubicBezTo>
                    <a:cubicBezTo>
                      <a:pt x="8743" y="1225"/>
                      <a:pt x="8760" y="974"/>
                      <a:pt x="8814" y="706"/>
                    </a:cubicBezTo>
                    <a:cubicBezTo>
                      <a:pt x="8851" y="457"/>
                      <a:pt x="8883" y="336"/>
                      <a:pt x="8952" y="336"/>
                    </a:cubicBezTo>
                    <a:close/>
                    <a:moveTo>
                      <a:pt x="12074" y="471"/>
                    </a:moveTo>
                    <a:cubicBezTo>
                      <a:pt x="12344" y="471"/>
                      <a:pt x="12122" y="1064"/>
                      <a:pt x="12107" y="1189"/>
                    </a:cubicBezTo>
                    <a:cubicBezTo>
                      <a:pt x="12071" y="1797"/>
                      <a:pt x="11838" y="2352"/>
                      <a:pt x="11463" y="2817"/>
                    </a:cubicBezTo>
                    <a:cubicBezTo>
                      <a:pt x="11230" y="3086"/>
                      <a:pt x="10979" y="3336"/>
                      <a:pt x="10711" y="3569"/>
                    </a:cubicBezTo>
                    <a:cubicBezTo>
                      <a:pt x="10639" y="3641"/>
                      <a:pt x="10550" y="3712"/>
                      <a:pt x="10478" y="3784"/>
                    </a:cubicBezTo>
                    <a:cubicBezTo>
                      <a:pt x="10800" y="3229"/>
                      <a:pt x="11015" y="2603"/>
                      <a:pt x="11140" y="1976"/>
                    </a:cubicBezTo>
                    <a:cubicBezTo>
                      <a:pt x="11158" y="1780"/>
                      <a:pt x="11176" y="1583"/>
                      <a:pt x="11140" y="1368"/>
                    </a:cubicBezTo>
                    <a:cubicBezTo>
                      <a:pt x="11355" y="1028"/>
                      <a:pt x="11534" y="670"/>
                      <a:pt x="11928" y="509"/>
                    </a:cubicBezTo>
                    <a:cubicBezTo>
                      <a:pt x="11988" y="482"/>
                      <a:pt x="12036" y="471"/>
                      <a:pt x="12074" y="471"/>
                    </a:cubicBezTo>
                    <a:close/>
                    <a:moveTo>
                      <a:pt x="13402" y="1739"/>
                    </a:moveTo>
                    <a:cubicBezTo>
                      <a:pt x="13471" y="1739"/>
                      <a:pt x="13541" y="1741"/>
                      <a:pt x="13610" y="1744"/>
                    </a:cubicBezTo>
                    <a:lnTo>
                      <a:pt x="13610" y="1762"/>
                    </a:lnTo>
                    <a:cubicBezTo>
                      <a:pt x="13843" y="1762"/>
                      <a:pt x="13753" y="1797"/>
                      <a:pt x="13664" y="1976"/>
                    </a:cubicBezTo>
                    <a:cubicBezTo>
                      <a:pt x="13556" y="2155"/>
                      <a:pt x="13431" y="2388"/>
                      <a:pt x="13306" y="2585"/>
                    </a:cubicBezTo>
                    <a:cubicBezTo>
                      <a:pt x="12787" y="3336"/>
                      <a:pt x="11838" y="3605"/>
                      <a:pt x="11033" y="3945"/>
                    </a:cubicBezTo>
                    <a:lnTo>
                      <a:pt x="10997" y="3945"/>
                    </a:lnTo>
                    <a:cubicBezTo>
                      <a:pt x="10979" y="3891"/>
                      <a:pt x="10926" y="3873"/>
                      <a:pt x="10890" y="3873"/>
                    </a:cubicBezTo>
                    <a:lnTo>
                      <a:pt x="10890" y="3837"/>
                    </a:lnTo>
                    <a:cubicBezTo>
                      <a:pt x="11570" y="3444"/>
                      <a:pt x="12089" y="2817"/>
                      <a:pt x="12357" y="2084"/>
                    </a:cubicBezTo>
                    <a:cubicBezTo>
                      <a:pt x="12645" y="1796"/>
                      <a:pt x="13022" y="1739"/>
                      <a:pt x="13402" y="1739"/>
                    </a:cubicBezTo>
                    <a:close/>
                    <a:moveTo>
                      <a:pt x="12769" y="3301"/>
                    </a:moveTo>
                    <a:cubicBezTo>
                      <a:pt x="12787" y="3319"/>
                      <a:pt x="12805" y="3319"/>
                      <a:pt x="12823" y="3319"/>
                    </a:cubicBezTo>
                    <a:cubicBezTo>
                      <a:pt x="13055" y="3319"/>
                      <a:pt x="13306" y="3336"/>
                      <a:pt x="13556" y="3408"/>
                    </a:cubicBezTo>
                    <a:cubicBezTo>
                      <a:pt x="13607" y="3425"/>
                      <a:pt x="14234" y="3842"/>
                      <a:pt x="14015" y="3842"/>
                    </a:cubicBezTo>
                    <a:cubicBezTo>
                      <a:pt x="14002" y="3842"/>
                      <a:pt x="13986" y="3840"/>
                      <a:pt x="13968" y="3837"/>
                    </a:cubicBezTo>
                    <a:cubicBezTo>
                      <a:pt x="13920" y="3833"/>
                      <a:pt x="13873" y="3830"/>
                      <a:pt x="13827" y="3830"/>
                    </a:cubicBezTo>
                    <a:cubicBezTo>
                      <a:pt x="13701" y="3830"/>
                      <a:pt x="13580" y="3847"/>
                      <a:pt x="13449" y="3873"/>
                    </a:cubicBezTo>
                    <a:cubicBezTo>
                      <a:pt x="12889" y="3950"/>
                      <a:pt x="12402" y="4116"/>
                      <a:pt x="11890" y="4116"/>
                    </a:cubicBezTo>
                    <a:cubicBezTo>
                      <a:pt x="11682" y="4116"/>
                      <a:pt x="11470" y="4089"/>
                      <a:pt x="11248" y="4016"/>
                    </a:cubicBezTo>
                    <a:cubicBezTo>
                      <a:pt x="11785" y="3855"/>
                      <a:pt x="12304" y="3605"/>
                      <a:pt x="12769" y="3301"/>
                    </a:cubicBezTo>
                    <a:close/>
                    <a:moveTo>
                      <a:pt x="10703" y="217"/>
                    </a:moveTo>
                    <a:cubicBezTo>
                      <a:pt x="10736" y="217"/>
                      <a:pt x="10759" y="245"/>
                      <a:pt x="10765" y="312"/>
                    </a:cubicBezTo>
                    <a:cubicBezTo>
                      <a:pt x="10800" y="473"/>
                      <a:pt x="10836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7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38" y="3999"/>
                      <a:pt x="10103" y="4231"/>
                    </a:cubicBezTo>
                    <a:cubicBezTo>
                      <a:pt x="10068" y="4077"/>
                      <a:pt x="10034" y="3939"/>
                      <a:pt x="10000" y="3802"/>
                    </a:cubicBezTo>
                    <a:lnTo>
                      <a:pt x="10000" y="3802"/>
                    </a:lnTo>
                    <a:cubicBezTo>
                      <a:pt x="10021" y="3802"/>
                      <a:pt x="10067" y="3799"/>
                      <a:pt x="10067" y="3766"/>
                    </a:cubicBezTo>
                    <a:cubicBezTo>
                      <a:pt x="10282" y="3104"/>
                      <a:pt x="10264" y="2388"/>
                      <a:pt x="10031" y="1744"/>
                    </a:cubicBezTo>
                    <a:cubicBezTo>
                      <a:pt x="10031" y="1457"/>
                      <a:pt x="10085" y="1171"/>
                      <a:pt x="10138" y="885"/>
                    </a:cubicBezTo>
                    <a:cubicBezTo>
                      <a:pt x="10138" y="870"/>
                      <a:pt x="10544" y="217"/>
                      <a:pt x="10703" y="217"/>
                    </a:cubicBezTo>
                    <a:close/>
                    <a:moveTo>
                      <a:pt x="7651" y="1511"/>
                    </a:moveTo>
                    <a:lnTo>
                      <a:pt x="7651" y="1511"/>
                    </a:lnTo>
                    <a:cubicBezTo>
                      <a:pt x="8134" y="1780"/>
                      <a:pt x="8564" y="2120"/>
                      <a:pt x="8904" y="2531"/>
                    </a:cubicBezTo>
                    <a:cubicBezTo>
                      <a:pt x="8957" y="2585"/>
                      <a:pt x="8993" y="2639"/>
                      <a:pt x="9029" y="2692"/>
                    </a:cubicBezTo>
                    <a:cubicBezTo>
                      <a:pt x="9065" y="2746"/>
                      <a:pt x="9083" y="2782"/>
                      <a:pt x="9118" y="2817"/>
                    </a:cubicBezTo>
                    <a:cubicBezTo>
                      <a:pt x="9315" y="3157"/>
                      <a:pt x="9458" y="3533"/>
                      <a:pt x="9566" y="3909"/>
                    </a:cubicBezTo>
                    <a:cubicBezTo>
                      <a:pt x="9530" y="3927"/>
                      <a:pt x="9530" y="3963"/>
                      <a:pt x="9530" y="3981"/>
                    </a:cubicBezTo>
                    <a:cubicBezTo>
                      <a:pt x="9548" y="4088"/>
                      <a:pt x="9584" y="4213"/>
                      <a:pt x="9619" y="4321"/>
                    </a:cubicBezTo>
                    <a:cubicBezTo>
                      <a:pt x="9530" y="4249"/>
                      <a:pt x="9423" y="4195"/>
                      <a:pt x="9315" y="4124"/>
                    </a:cubicBezTo>
                    <a:cubicBezTo>
                      <a:pt x="9315" y="4052"/>
                      <a:pt x="9297" y="3999"/>
                      <a:pt x="9297" y="3927"/>
                    </a:cubicBezTo>
                    <a:lnTo>
                      <a:pt x="9315" y="3927"/>
                    </a:lnTo>
                    <a:cubicBezTo>
                      <a:pt x="9306" y="3900"/>
                      <a:pt x="9284" y="3887"/>
                      <a:pt x="9261" y="3887"/>
                    </a:cubicBezTo>
                    <a:cubicBezTo>
                      <a:pt x="9239" y="3887"/>
                      <a:pt x="9217" y="3900"/>
                      <a:pt x="9208" y="3927"/>
                    </a:cubicBezTo>
                    <a:lnTo>
                      <a:pt x="9208" y="4052"/>
                    </a:lnTo>
                    <a:cubicBezTo>
                      <a:pt x="8957" y="3909"/>
                      <a:pt x="8725" y="3730"/>
                      <a:pt x="8492" y="3551"/>
                    </a:cubicBezTo>
                    <a:cubicBezTo>
                      <a:pt x="8152" y="3247"/>
                      <a:pt x="8009" y="2764"/>
                      <a:pt x="7884" y="2316"/>
                    </a:cubicBezTo>
                    <a:cubicBezTo>
                      <a:pt x="7848" y="2191"/>
                      <a:pt x="7758" y="1583"/>
                      <a:pt x="7651" y="1511"/>
                    </a:cubicBezTo>
                    <a:close/>
                    <a:moveTo>
                      <a:pt x="10693" y="3945"/>
                    </a:moveTo>
                    <a:cubicBezTo>
                      <a:pt x="10693" y="3981"/>
                      <a:pt x="10675" y="4034"/>
                      <a:pt x="10657" y="4088"/>
                    </a:cubicBezTo>
                    <a:cubicBezTo>
                      <a:pt x="10550" y="4195"/>
                      <a:pt x="10478" y="4321"/>
                      <a:pt x="10407" y="4464"/>
                    </a:cubicBezTo>
                    <a:cubicBezTo>
                      <a:pt x="10460" y="4285"/>
                      <a:pt x="10550" y="4124"/>
                      <a:pt x="10657" y="3963"/>
                    </a:cubicBezTo>
                    <a:lnTo>
                      <a:pt x="10693" y="3945"/>
                    </a:lnTo>
                    <a:close/>
                    <a:moveTo>
                      <a:pt x="9387" y="4303"/>
                    </a:moveTo>
                    <a:lnTo>
                      <a:pt x="9387" y="4303"/>
                    </a:lnTo>
                    <a:cubicBezTo>
                      <a:pt x="9476" y="4356"/>
                      <a:pt x="9566" y="4410"/>
                      <a:pt x="9673" y="4482"/>
                    </a:cubicBezTo>
                    <a:cubicBezTo>
                      <a:pt x="9709" y="4643"/>
                      <a:pt x="9816" y="4768"/>
                      <a:pt x="9959" y="4858"/>
                    </a:cubicBezTo>
                    <a:lnTo>
                      <a:pt x="9888" y="4840"/>
                    </a:lnTo>
                    <a:cubicBezTo>
                      <a:pt x="9763" y="4804"/>
                      <a:pt x="9655" y="4714"/>
                      <a:pt x="9584" y="4625"/>
                    </a:cubicBezTo>
                    <a:cubicBezTo>
                      <a:pt x="9494" y="4535"/>
                      <a:pt x="9423" y="4428"/>
                      <a:pt x="9387" y="4303"/>
                    </a:cubicBezTo>
                    <a:close/>
                    <a:moveTo>
                      <a:pt x="10353" y="6432"/>
                    </a:moveTo>
                    <a:cubicBezTo>
                      <a:pt x="10264" y="6683"/>
                      <a:pt x="10138" y="6915"/>
                      <a:pt x="9977" y="7148"/>
                    </a:cubicBezTo>
                    <a:cubicBezTo>
                      <a:pt x="9995" y="7041"/>
                      <a:pt x="9995" y="6951"/>
                      <a:pt x="10013" y="6844"/>
                    </a:cubicBezTo>
                    <a:cubicBezTo>
                      <a:pt x="10103" y="6683"/>
                      <a:pt x="10210" y="6540"/>
                      <a:pt x="10353" y="6432"/>
                    </a:cubicBezTo>
                    <a:close/>
                    <a:moveTo>
                      <a:pt x="5292" y="7634"/>
                    </a:moveTo>
                    <a:cubicBezTo>
                      <a:pt x="5336" y="7634"/>
                      <a:pt x="5368" y="7675"/>
                      <a:pt x="5378" y="7774"/>
                    </a:cubicBezTo>
                    <a:cubicBezTo>
                      <a:pt x="5396" y="8168"/>
                      <a:pt x="5289" y="8562"/>
                      <a:pt x="5110" y="8920"/>
                    </a:cubicBezTo>
                    <a:cubicBezTo>
                      <a:pt x="4949" y="9206"/>
                      <a:pt x="4752" y="9474"/>
                      <a:pt x="4501" y="9725"/>
                    </a:cubicBezTo>
                    <a:cubicBezTo>
                      <a:pt x="4492" y="9720"/>
                      <a:pt x="4482" y="9718"/>
                      <a:pt x="4473" y="9718"/>
                    </a:cubicBezTo>
                    <a:cubicBezTo>
                      <a:pt x="4448" y="9718"/>
                      <a:pt x="4425" y="9735"/>
                      <a:pt x="4412" y="9761"/>
                    </a:cubicBezTo>
                    <a:lnTo>
                      <a:pt x="4412" y="9564"/>
                    </a:lnTo>
                    <a:cubicBezTo>
                      <a:pt x="4555" y="9206"/>
                      <a:pt x="4627" y="8830"/>
                      <a:pt x="4591" y="8437"/>
                    </a:cubicBezTo>
                    <a:lnTo>
                      <a:pt x="4591" y="8437"/>
                    </a:lnTo>
                    <a:lnTo>
                      <a:pt x="4609" y="8454"/>
                    </a:lnTo>
                    <a:cubicBezTo>
                      <a:pt x="4627" y="8454"/>
                      <a:pt x="4645" y="8454"/>
                      <a:pt x="4662" y="8437"/>
                    </a:cubicBezTo>
                    <a:cubicBezTo>
                      <a:pt x="4734" y="8293"/>
                      <a:pt x="5115" y="7634"/>
                      <a:pt x="5292" y="7634"/>
                    </a:cubicBezTo>
                    <a:close/>
                    <a:moveTo>
                      <a:pt x="4067" y="7147"/>
                    </a:moveTo>
                    <a:cubicBezTo>
                      <a:pt x="4307" y="7147"/>
                      <a:pt x="4490" y="8143"/>
                      <a:pt x="4519" y="8347"/>
                    </a:cubicBezTo>
                    <a:cubicBezTo>
                      <a:pt x="4537" y="8687"/>
                      <a:pt x="4483" y="9045"/>
                      <a:pt x="4358" y="9367"/>
                    </a:cubicBezTo>
                    <a:cubicBezTo>
                      <a:pt x="4349" y="9362"/>
                      <a:pt x="4339" y="9360"/>
                      <a:pt x="4330" y="9360"/>
                    </a:cubicBezTo>
                    <a:cubicBezTo>
                      <a:pt x="4305" y="9360"/>
                      <a:pt x="4282" y="9377"/>
                      <a:pt x="4269" y="9403"/>
                    </a:cubicBezTo>
                    <a:cubicBezTo>
                      <a:pt x="4179" y="9582"/>
                      <a:pt x="4108" y="9779"/>
                      <a:pt x="4090" y="9976"/>
                    </a:cubicBezTo>
                    <a:lnTo>
                      <a:pt x="4072" y="9958"/>
                    </a:lnTo>
                    <a:lnTo>
                      <a:pt x="4054" y="9922"/>
                    </a:lnTo>
                    <a:cubicBezTo>
                      <a:pt x="4090" y="9797"/>
                      <a:pt x="4090" y="9671"/>
                      <a:pt x="4090" y="9546"/>
                    </a:cubicBezTo>
                    <a:cubicBezTo>
                      <a:pt x="4090" y="9528"/>
                      <a:pt x="4090" y="9528"/>
                      <a:pt x="4090" y="9510"/>
                    </a:cubicBezTo>
                    <a:cubicBezTo>
                      <a:pt x="4036" y="9188"/>
                      <a:pt x="3911" y="8866"/>
                      <a:pt x="3714" y="8580"/>
                    </a:cubicBezTo>
                    <a:cubicBezTo>
                      <a:pt x="3642" y="8150"/>
                      <a:pt x="3696" y="7721"/>
                      <a:pt x="3893" y="7327"/>
                    </a:cubicBezTo>
                    <a:cubicBezTo>
                      <a:pt x="3953" y="7200"/>
                      <a:pt x="4012" y="7147"/>
                      <a:pt x="4067" y="7147"/>
                    </a:cubicBezTo>
                    <a:close/>
                    <a:moveTo>
                      <a:pt x="2724" y="7549"/>
                    </a:moveTo>
                    <a:cubicBezTo>
                      <a:pt x="2757" y="7549"/>
                      <a:pt x="2795" y="7573"/>
                      <a:pt x="2837" y="7631"/>
                    </a:cubicBezTo>
                    <a:cubicBezTo>
                      <a:pt x="3123" y="7971"/>
                      <a:pt x="3392" y="8347"/>
                      <a:pt x="3642" y="8741"/>
                    </a:cubicBezTo>
                    <a:cubicBezTo>
                      <a:pt x="3696" y="8938"/>
                      <a:pt x="3768" y="9134"/>
                      <a:pt x="3875" y="9331"/>
                    </a:cubicBezTo>
                    <a:cubicBezTo>
                      <a:pt x="3911" y="9474"/>
                      <a:pt x="3911" y="9618"/>
                      <a:pt x="3911" y="9779"/>
                    </a:cubicBezTo>
                    <a:cubicBezTo>
                      <a:pt x="3875" y="9779"/>
                      <a:pt x="3839" y="9797"/>
                      <a:pt x="3821" y="9850"/>
                    </a:cubicBezTo>
                    <a:cubicBezTo>
                      <a:pt x="3786" y="9958"/>
                      <a:pt x="3786" y="10065"/>
                      <a:pt x="3821" y="10172"/>
                    </a:cubicBezTo>
                    <a:lnTo>
                      <a:pt x="3803" y="10226"/>
                    </a:lnTo>
                    <a:cubicBezTo>
                      <a:pt x="3768" y="10190"/>
                      <a:pt x="3732" y="10172"/>
                      <a:pt x="3696" y="10137"/>
                    </a:cubicBezTo>
                    <a:cubicBezTo>
                      <a:pt x="3678" y="10101"/>
                      <a:pt x="3642" y="10047"/>
                      <a:pt x="3625" y="10011"/>
                    </a:cubicBezTo>
                    <a:cubicBezTo>
                      <a:pt x="3625" y="9993"/>
                      <a:pt x="3625" y="9958"/>
                      <a:pt x="3589" y="9958"/>
                    </a:cubicBezTo>
                    <a:lnTo>
                      <a:pt x="3553" y="9940"/>
                    </a:lnTo>
                    <a:cubicBezTo>
                      <a:pt x="3392" y="9743"/>
                      <a:pt x="3195" y="9582"/>
                      <a:pt x="2962" y="9457"/>
                    </a:cubicBezTo>
                    <a:cubicBezTo>
                      <a:pt x="2819" y="9260"/>
                      <a:pt x="2712" y="9063"/>
                      <a:pt x="2622" y="8848"/>
                    </a:cubicBezTo>
                    <a:cubicBezTo>
                      <a:pt x="2551" y="8633"/>
                      <a:pt x="2497" y="8419"/>
                      <a:pt x="2497" y="8186"/>
                    </a:cubicBezTo>
                    <a:cubicBezTo>
                      <a:pt x="2497" y="8054"/>
                      <a:pt x="2569" y="7549"/>
                      <a:pt x="2724" y="7549"/>
                    </a:cubicBezTo>
                    <a:close/>
                    <a:moveTo>
                      <a:pt x="6175" y="8471"/>
                    </a:moveTo>
                    <a:cubicBezTo>
                      <a:pt x="6450" y="8471"/>
                      <a:pt x="6128" y="9013"/>
                      <a:pt x="6058" y="9152"/>
                    </a:cubicBezTo>
                    <a:cubicBezTo>
                      <a:pt x="5879" y="9421"/>
                      <a:pt x="5647" y="9653"/>
                      <a:pt x="5378" y="9850"/>
                    </a:cubicBezTo>
                    <a:cubicBezTo>
                      <a:pt x="5128" y="10029"/>
                      <a:pt x="4841" y="10172"/>
                      <a:pt x="4537" y="10298"/>
                    </a:cubicBezTo>
                    <a:cubicBezTo>
                      <a:pt x="4555" y="10208"/>
                      <a:pt x="4573" y="10101"/>
                      <a:pt x="4573" y="10011"/>
                    </a:cubicBezTo>
                    <a:cubicBezTo>
                      <a:pt x="5110" y="9492"/>
                      <a:pt x="5289" y="8526"/>
                      <a:pt x="6166" y="8472"/>
                    </a:cubicBezTo>
                    <a:lnTo>
                      <a:pt x="6148" y="8472"/>
                    </a:lnTo>
                    <a:cubicBezTo>
                      <a:pt x="6157" y="8471"/>
                      <a:pt x="6167" y="8471"/>
                      <a:pt x="6175" y="8471"/>
                    </a:cubicBezTo>
                    <a:close/>
                    <a:moveTo>
                      <a:pt x="5971" y="9505"/>
                    </a:moveTo>
                    <a:cubicBezTo>
                      <a:pt x="5970" y="9512"/>
                      <a:pt x="5969" y="9520"/>
                      <a:pt x="5969" y="9528"/>
                    </a:cubicBezTo>
                    <a:cubicBezTo>
                      <a:pt x="6040" y="9707"/>
                      <a:pt x="6112" y="9779"/>
                      <a:pt x="5951" y="9940"/>
                    </a:cubicBezTo>
                    <a:cubicBezTo>
                      <a:pt x="5772" y="10083"/>
                      <a:pt x="5593" y="10190"/>
                      <a:pt x="5378" y="10244"/>
                    </a:cubicBezTo>
                    <a:cubicBezTo>
                      <a:pt x="5110" y="10369"/>
                      <a:pt x="4823" y="10441"/>
                      <a:pt x="4519" y="10494"/>
                    </a:cubicBezTo>
                    <a:cubicBezTo>
                      <a:pt x="4895" y="10351"/>
                      <a:pt x="5253" y="10137"/>
                      <a:pt x="5575" y="9868"/>
                    </a:cubicBezTo>
                    <a:cubicBezTo>
                      <a:pt x="5723" y="9764"/>
                      <a:pt x="5856" y="9642"/>
                      <a:pt x="5971" y="9505"/>
                    </a:cubicBezTo>
                    <a:close/>
                    <a:moveTo>
                      <a:pt x="1627" y="9171"/>
                    </a:moveTo>
                    <a:lnTo>
                      <a:pt x="1627" y="9171"/>
                    </a:lnTo>
                    <a:cubicBezTo>
                      <a:pt x="2304" y="9244"/>
                      <a:pt x="2928" y="9548"/>
                      <a:pt x="3392" y="10065"/>
                    </a:cubicBezTo>
                    <a:cubicBezTo>
                      <a:pt x="3356" y="10083"/>
                      <a:pt x="3356" y="10137"/>
                      <a:pt x="3374" y="10172"/>
                    </a:cubicBezTo>
                    <a:cubicBezTo>
                      <a:pt x="3481" y="10351"/>
                      <a:pt x="3607" y="10530"/>
                      <a:pt x="3750" y="10691"/>
                    </a:cubicBezTo>
                    <a:cubicBezTo>
                      <a:pt x="2861" y="10514"/>
                      <a:pt x="1937" y="10071"/>
                      <a:pt x="1627" y="9171"/>
                    </a:cubicBezTo>
                    <a:close/>
                    <a:moveTo>
                      <a:pt x="13896" y="5036"/>
                    </a:moveTo>
                    <a:lnTo>
                      <a:pt x="13896" y="5036"/>
                    </a:lnTo>
                    <a:cubicBezTo>
                      <a:pt x="12805" y="7327"/>
                      <a:pt x="10729" y="9224"/>
                      <a:pt x="9727" y="11568"/>
                    </a:cubicBezTo>
                    <a:cubicBezTo>
                      <a:pt x="9906" y="10369"/>
                      <a:pt x="10335" y="9206"/>
                      <a:pt x="10962" y="8168"/>
                    </a:cubicBezTo>
                    <a:cubicBezTo>
                      <a:pt x="11731" y="6951"/>
                      <a:pt x="12930" y="6092"/>
                      <a:pt x="13896" y="5036"/>
                    </a:cubicBezTo>
                    <a:close/>
                    <a:moveTo>
                      <a:pt x="15027" y="11295"/>
                    </a:moveTo>
                    <a:cubicBezTo>
                      <a:pt x="15047" y="11295"/>
                      <a:pt x="15060" y="11307"/>
                      <a:pt x="15060" y="11336"/>
                    </a:cubicBezTo>
                    <a:cubicBezTo>
                      <a:pt x="15042" y="11676"/>
                      <a:pt x="14952" y="12033"/>
                      <a:pt x="14791" y="12338"/>
                    </a:cubicBezTo>
                    <a:cubicBezTo>
                      <a:pt x="14612" y="12713"/>
                      <a:pt x="14344" y="13018"/>
                      <a:pt x="14004" y="13250"/>
                    </a:cubicBezTo>
                    <a:cubicBezTo>
                      <a:pt x="14272" y="12839"/>
                      <a:pt x="14415" y="12356"/>
                      <a:pt x="14451" y="11872"/>
                    </a:cubicBezTo>
                    <a:cubicBezTo>
                      <a:pt x="14487" y="11783"/>
                      <a:pt x="14541" y="11711"/>
                      <a:pt x="14594" y="11622"/>
                    </a:cubicBezTo>
                    <a:cubicBezTo>
                      <a:pt x="14594" y="11622"/>
                      <a:pt x="14922" y="11295"/>
                      <a:pt x="15027" y="11295"/>
                    </a:cubicBezTo>
                    <a:close/>
                    <a:moveTo>
                      <a:pt x="14308" y="10852"/>
                    </a:moveTo>
                    <a:cubicBezTo>
                      <a:pt x="14308" y="11157"/>
                      <a:pt x="14308" y="11443"/>
                      <a:pt x="14272" y="11747"/>
                    </a:cubicBezTo>
                    <a:cubicBezTo>
                      <a:pt x="14254" y="12338"/>
                      <a:pt x="14004" y="12910"/>
                      <a:pt x="13610" y="13340"/>
                    </a:cubicBezTo>
                    <a:lnTo>
                      <a:pt x="13610" y="13250"/>
                    </a:lnTo>
                    <a:cubicBezTo>
                      <a:pt x="13843" y="12803"/>
                      <a:pt x="13771" y="12230"/>
                      <a:pt x="13574" y="11765"/>
                    </a:cubicBezTo>
                    <a:cubicBezTo>
                      <a:pt x="13574" y="11729"/>
                      <a:pt x="13592" y="11693"/>
                      <a:pt x="13592" y="11658"/>
                    </a:cubicBezTo>
                    <a:cubicBezTo>
                      <a:pt x="13592" y="11658"/>
                      <a:pt x="13592" y="11640"/>
                      <a:pt x="13574" y="11622"/>
                    </a:cubicBezTo>
                    <a:cubicBezTo>
                      <a:pt x="13631" y="11522"/>
                      <a:pt x="13700" y="11376"/>
                      <a:pt x="13707" y="11376"/>
                    </a:cubicBezTo>
                    <a:cubicBezTo>
                      <a:pt x="13709" y="11376"/>
                      <a:pt x="13707" y="11385"/>
                      <a:pt x="13699" y="11407"/>
                    </a:cubicBezTo>
                    <a:lnTo>
                      <a:pt x="13789" y="11246"/>
                    </a:lnTo>
                    <a:cubicBezTo>
                      <a:pt x="13878" y="11049"/>
                      <a:pt x="14075" y="10906"/>
                      <a:pt x="14308" y="10852"/>
                    </a:cubicBezTo>
                    <a:close/>
                    <a:moveTo>
                      <a:pt x="12536" y="11031"/>
                    </a:moveTo>
                    <a:cubicBezTo>
                      <a:pt x="12590" y="11336"/>
                      <a:pt x="12697" y="11622"/>
                      <a:pt x="12823" y="11908"/>
                    </a:cubicBezTo>
                    <a:cubicBezTo>
                      <a:pt x="13052" y="12455"/>
                      <a:pt x="13194" y="12880"/>
                      <a:pt x="13078" y="13458"/>
                    </a:cubicBezTo>
                    <a:lnTo>
                      <a:pt x="13078" y="13458"/>
                    </a:lnTo>
                    <a:cubicBezTo>
                      <a:pt x="13047" y="13394"/>
                      <a:pt x="13015" y="13331"/>
                      <a:pt x="12984" y="13268"/>
                    </a:cubicBezTo>
                    <a:cubicBezTo>
                      <a:pt x="12972" y="13244"/>
                      <a:pt x="12950" y="13234"/>
                      <a:pt x="12927" y="13234"/>
                    </a:cubicBezTo>
                    <a:cubicBezTo>
                      <a:pt x="12882" y="13234"/>
                      <a:pt x="12835" y="13274"/>
                      <a:pt x="12858" y="13322"/>
                    </a:cubicBezTo>
                    <a:lnTo>
                      <a:pt x="12966" y="13608"/>
                    </a:lnTo>
                    <a:cubicBezTo>
                      <a:pt x="12178" y="13322"/>
                      <a:pt x="12053" y="11658"/>
                      <a:pt x="12536" y="11031"/>
                    </a:cubicBezTo>
                    <a:close/>
                    <a:moveTo>
                      <a:pt x="8814" y="12892"/>
                    </a:moveTo>
                    <a:lnTo>
                      <a:pt x="8814" y="12892"/>
                    </a:lnTo>
                    <a:cubicBezTo>
                      <a:pt x="8975" y="12946"/>
                      <a:pt x="9029" y="13089"/>
                      <a:pt x="9047" y="13268"/>
                    </a:cubicBezTo>
                    <a:cubicBezTo>
                      <a:pt x="9047" y="13393"/>
                      <a:pt x="9029" y="13519"/>
                      <a:pt x="9029" y="13644"/>
                    </a:cubicBezTo>
                    <a:cubicBezTo>
                      <a:pt x="9011" y="13590"/>
                      <a:pt x="8993" y="13537"/>
                      <a:pt x="8975" y="13483"/>
                    </a:cubicBezTo>
                    <a:cubicBezTo>
                      <a:pt x="8904" y="13286"/>
                      <a:pt x="8850" y="13089"/>
                      <a:pt x="8814" y="12892"/>
                    </a:cubicBezTo>
                    <a:close/>
                    <a:moveTo>
                      <a:pt x="12852" y="11110"/>
                    </a:moveTo>
                    <a:cubicBezTo>
                      <a:pt x="13064" y="11110"/>
                      <a:pt x="13526" y="11954"/>
                      <a:pt x="13556" y="12016"/>
                    </a:cubicBezTo>
                    <a:cubicBezTo>
                      <a:pt x="13664" y="12338"/>
                      <a:pt x="13664" y="12678"/>
                      <a:pt x="13556" y="13000"/>
                    </a:cubicBezTo>
                    <a:cubicBezTo>
                      <a:pt x="13503" y="13000"/>
                      <a:pt x="13467" y="13018"/>
                      <a:pt x="13449" y="13071"/>
                    </a:cubicBezTo>
                    <a:cubicBezTo>
                      <a:pt x="13377" y="13268"/>
                      <a:pt x="13306" y="13465"/>
                      <a:pt x="13252" y="13680"/>
                    </a:cubicBezTo>
                    <a:lnTo>
                      <a:pt x="13234" y="13680"/>
                    </a:lnTo>
                    <a:cubicBezTo>
                      <a:pt x="13216" y="13698"/>
                      <a:pt x="13216" y="13716"/>
                      <a:pt x="13234" y="13733"/>
                    </a:cubicBezTo>
                    <a:lnTo>
                      <a:pt x="13216" y="13823"/>
                    </a:lnTo>
                    <a:lnTo>
                      <a:pt x="13181" y="13698"/>
                    </a:lnTo>
                    <a:cubicBezTo>
                      <a:pt x="13181" y="13680"/>
                      <a:pt x="13181" y="13644"/>
                      <a:pt x="13145" y="13644"/>
                    </a:cubicBezTo>
                    <a:cubicBezTo>
                      <a:pt x="13664" y="12892"/>
                      <a:pt x="12984" y="11998"/>
                      <a:pt x="12751" y="11210"/>
                    </a:cubicBezTo>
                    <a:cubicBezTo>
                      <a:pt x="12751" y="11210"/>
                      <a:pt x="12769" y="11210"/>
                      <a:pt x="12769" y="11192"/>
                    </a:cubicBezTo>
                    <a:cubicBezTo>
                      <a:pt x="12787" y="11135"/>
                      <a:pt x="12816" y="11110"/>
                      <a:pt x="12852" y="11110"/>
                    </a:cubicBezTo>
                    <a:close/>
                    <a:moveTo>
                      <a:pt x="20529" y="13041"/>
                    </a:moveTo>
                    <a:cubicBezTo>
                      <a:pt x="20564" y="13041"/>
                      <a:pt x="20581" y="13055"/>
                      <a:pt x="20571" y="13089"/>
                    </a:cubicBezTo>
                    <a:cubicBezTo>
                      <a:pt x="20356" y="14073"/>
                      <a:pt x="19605" y="14557"/>
                      <a:pt x="18871" y="15111"/>
                    </a:cubicBezTo>
                    <a:cubicBezTo>
                      <a:pt x="19014" y="14718"/>
                      <a:pt x="19193" y="14342"/>
                      <a:pt x="19390" y="13966"/>
                    </a:cubicBezTo>
                    <a:lnTo>
                      <a:pt x="19372" y="13966"/>
                    </a:lnTo>
                    <a:cubicBezTo>
                      <a:pt x="19498" y="13733"/>
                      <a:pt x="19659" y="13537"/>
                      <a:pt x="19838" y="13358"/>
                    </a:cubicBezTo>
                    <a:cubicBezTo>
                      <a:pt x="19896" y="13300"/>
                      <a:pt x="20377" y="13041"/>
                      <a:pt x="20529" y="13041"/>
                    </a:cubicBezTo>
                    <a:close/>
                    <a:moveTo>
                      <a:pt x="18715" y="12120"/>
                    </a:moveTo>
                    <a:cubicBezTo>
                      <a:pt x="18726" y="12120"/>
                      <a:pt x="18736" y="12126"/>
                      <a:pt x="18746" y="12141"/>
                    </a:cubicBezTo>
                    <a:cubicBezTo>
                      <a:pt x="18925" y="12409"/>
                      <a:pt x="19068" y="12696"/>
                      <a:pt x="19158" y="13000"/>
                    </a:cubicBezTo>
                    <a:cubicBezTo>
                      <a:pt x="19336" y="13519"/>
                      <a:pt x="19140" y="14002"/>
                      <a:pt x="18889" y="14467"/>
                    </a:cubicBezTo>
                    <a:cubicBezTo>
                      <a:pt x="18874" y="14460"/>
                      <a:pt x="18859" y="14455"/>
                      <a:pt x="18846" y="14455"/>
                    </a:cubicBezTo>
                    <a:cubicBezTo>
                      <a:pt x="18827" y="14455"/>
                      <a:pt x="18810" y="14464"/>
                      <a:pt x="18800" y="14485"/>
                    </a:cubicBezTo>
                    <a:cubicBezTo>
                      <a:pt x="18603" y="14700"/>
                      <a:pt x="18460" y="14986"/>
                      <a:pt x="18388" y="15272"/>
                    </a:cubicBezTo>
                    <a:lnTo>
                      <a:pt x="18352" y="15308"/>
                    </a:lnTo>
                    <a:cubicBezTo>
                      <a:pt x="18334" y="14485"/>
                      <a:pt x="18281" y="13644"/>
                      <a:pt x="18406" y="12821"/>
                    </a:cubicBezTo>
                    <a:cubicBezTo>
                      <a:pt x="18406" y="12805"/>
                      <a:pt x="18599" y="12120"/>
                      <a:pt x="18715" y="12120"/>
                    </a:cubicBezTo>
                    <a:close/>
                    <a:moveTo>
                      <a:pt x="17819" y="13100"/>
                    </a:moveTo>
                    <a:cubicBezTo>
                      <a:pt x="17821" y="13104"/>
                      <a:pt x="17826" y="13107"/>
                      <a:pt x="17833" y="13107"/>
                    </a:cubicBezTo>
                    <a:cubicBezTo>
                      <a:pt x="17887" y="13215"/>
                      <a:pt x="17923" y="13304"/>
                      <a:pt x="17976" y="13393"/>
                    </a:cubicBezTo>
                    <a:cubicBezTo>
                      <a:pt x="18048" y="13465"/>
                      <a:pt x="18120" y="13555"/>
                      <a:pt x="18191" y="13608"/>
                    </a:cubicBezTo>
                    <a:cubicBezTo>
                      <a:pt x="18173" y="14229"/>
                      <a:pt x="18208" y="14867"/>
                      <a:pt x="18244" y="15505"/>
                    </a:cubicBezTo>
                    <a:lnTo>
                      <a:pt x="18191" y="15505"/>
                    </a:lnTo>
                    <a:cubicBezTo>
                      <a:pt x="17869" y="15147"/>
                      <a:pt x="17690" y="14682"/>
                      <a:pt x="17708" y="14217"/>
                    </a:cubicBezTo>
                    <a:cubicBezTo>
                      <a:pt x="17708" y="13948"/>
                      <a:pt x="17726" y="13698"/>
                      <a:pt x="17780" y="13447"/>
                    </a:cubicBezTo>
                    <a:cubicBezTo>
                      <a:pt x="17797" y="13376"/>
                      <a:pt x="17815" y="13304"/>
                      <a:pt x="17833" y="13232"/>
                    </a:cubicBezTo>
                    <a:cubicBezTo>
                      <a:pt x="17833" y="13183"/>
                      <a:pt x="17833" y="13148"/>
                      <a:pt x="17819" y="13100"/>
                    </a:cubicBezTo>
                    <a:close/>
                    <a:moveTo>
                      <a:pt x="18889" y="15362"/>
                    </a:moveTo>
                    <a:cubicBezTo>
                      <a:pt x="18764" y="15434"/>
                      <a:pt x="18639" y="15487"/>
                      <a:pt x="18513" y="15541"/>
                    </a:cubicBezTo>
                    <a:cubicBezTo>
                      <a:pt x="18513" y="15523"/>
                      <a:pt x="18495" y="15505"/>
                      <a:pt x="18477" y="15505"/>
                    </a:cubicBezTo>
                    <a:lnTo>
                      <a:pt x="18477" y="15469"/>
                    </a:lnTo>
                    <a:cubicBezTo>
                      <a:pt x="18621" y="15434"/>
                      <a:pt x="18746" y="15398"/>
                      <a:pt x="18889" y="15362"/>
                    </a:cubicBezTo>
                    <a:close/>
                    <a:moveTo>
                      <a:pt x="20997" y="14197"/>
                    </a:moveTo>
                    <a:cubicBezTo>
                      <a:pt x="21081" y="14197"/>
                      <a:pt x="21166" y="14203"/>
                      <a:pt x="21251" y="14217"/>
                    </a:cubicBezTo>
                    <a:cubicBezTo>
                      <a:pt x="21717" y="14324"/>
                      <a:pt x="21412" y="14700"/>
                      <a:pt x="21198" y="14861"/>
                    </a:cubicBezTo>
                    <a:cubicBezTo>
                      <a:pt x="20625" y="15255"/>
                      <a:pt x="19963" y="15398"/>
                      <a:pt x="19319" y="15612"/>
                    </a:cubicBezTo>
                    <a:cubicBezTo>
                      <a:pt x="19301" y="15577"/>
                      <a:pt x="19265" y="15559"/>
                      <a:pt x="19229" y="15559"/>
                    </a:cubicBezTo>
                    <a:lnTo>
                      <a:pt x="18925" y="15595"/>
                    </a:lnTo>
                    <a:cubicBezTo>
                      <a:pt x="19086" y="15505"/>
                      <a:pt x="19229" y="15362"/>
                      <a:pt x="19319" y="15201"/>
                    </a:cubicBezTo>
                    <a:cubicBezTo>
                      <a:pt x="19354" y="15147"/>
                      <a:pt x="19319" y="15076"/>
                      <a:pt x="19247" y="15058"/>
                    </a:cubicBezTo>
                    <a:cubicBezTo>
                      <a:pt x="19301" y="15004"/>
                      <a:pt x="19372" y="14950"/>
                      <a:pt x="19426" y="14897"/>
                    </a:cubicBezTo>
                    <a:lnTo>
                      <a:pt x="19551" y="14807"/>
                    </a:lnTo>
                    <a:cubicBezTo>
                      <a:pt x="19784" y="14646"/>
                      <a:pt x="20034" y="14503"/>
                      <a:pt x="20285" y="14378"/>
                    </a:cubicBezTo>
                    <a:cubicBezTo>
                      <a:pt x="20500" y="14257"/>
                      <a:pt x="20745" y="14197"/>
                      <a:pt x="20997" y="14197"/>
                    </a:cubicBezTo>
                    <a:close/>
                    <a:moveTo>
                      <a:pt x="9619" y="14861"/>
                    </a:moveTo>
                    <a:lnTo>
                      <a:pt x="9619" y="14879"/>
                    </a:lnTo>
                    <a:cubicBezTo>
                      <a:pt x="9601" y="15076"/>
                      <a:pt x="9548" y="15290"/>
                      <a:pt x="9458" y="15487"/>
                    </a:cubicBezTo>
                    <a:cubicBezTo>
                      <a:pt x="9387" y="15612"/>
                      <a:pt x="9315" y="15738"/>
                      <a:pt x="9244" y="15845"/>
                    </a:cubicBezTo>
                    <a:cubicBezTo>
                      <a:pt x="9261" y="15487"/>
                      <a:pt x="9387" y="15147"/>
                      <a:pt x="9619" y="14861"/>
                    </a:cubicBezTo>
                    <a:close/>
                    <a:moveTo>
                      <a:pt x="6148" y="15541"/>
                    </a:moveTo>
                    <a:lnTo>
                      <a:pt x="6148" y="15541"/>
                    </a:lnTo>
                    <a:cubicBezTo>
                      <a:pt x="6146" y="15695"/>
                      <a:pt x="6129" y="15833"/>
                      <a:pt x="6112" y="15970"/>
                    </a:cubicBezTo>
                    <a:cubicBezTo>
                      <a:pt x="6094" y="16096"/>
                      <a:pt x="6058" y="16239"/>
                      <a:pt x="6005" y="16346"/>
                    </a:cubicBezTo>
                    <a:cubicBezTo>
                      <a:pt x="5987" y="16078"/>
                      <a:pt x="6040" y="15792"/>
                      <a:pt x="6148" y="15541"/>
                    </a:cubicBezTo>
                    <a:close/>
                    <a:moveTo>
                      <a:pt x="20410" y="15600"/>
                    </a:moveTo>
                    <a:cubicBezTo>
                      <a:pt x="20965" y="15600"/>
                      <a:pt x="21501" y="15740"/>
                      <a:pt x="21752" y="16131"/>
                    </a:cubicBezTo>
                    <a:cubicBezTo>
                      <a:pt x="21865" y="16300"/>
                      <a:pt x="20941" y="16358"/>
                      <a:pt x="20486" y="16358"/>
                    </a:cubicBezTo>
                    <a:cubicBezTo>
                      <a:pt x="20362" y="16358"/>
                      <a:pt x="20272" y="16354"/>
                      <a:pt x="20249" y="16346"/>
                    </a:cubicBezTo>
                    <a:lnTo>
                      <a:pt x="20231" y="16364"/>
                    </a:lnTo>
                    <a:cubicBezTo>
                      <a:pt x="19838" y="16292"/>
                      <a:pt x="19462" y="16167"/>
                      <a:pt x="19122" y="15952"/>
                    </a:cubicBezTo>
                    <a:cubicBezTo>
                      <a:pt x="19122" y="15935"/>
                      <a:pt x="19122" y="15899"/>
                      <a:pt x="19122" y="15881"/>
                    </a:cubicBezTo>
                    <a:cubicBezTo>
                      <a:pt x="19408" y="15827"/>
                      <a:pt x="19676" y="15738"/>
                      <a:pt x="19945" y="15630"/>
                    </a:cubicBezTo>
                    <a:cubicBezTo>
                      <a:pt x="20098" y="15611"/>
                      <a:pt x="20255" y="15600"/>
                      <a:pt x="20410" y="15600"/>
                    </a:cubicBezTo>
                    <a:close/>
                    <a:moveTo>
                      <a:pt x="13556" y="16275"/>
                    </a:moveTo>
                    <a:lnTo>
                      <a:pt x="13556" y="16275"/>
                    </a:lnTo>
                    <a:cubicBezTo>
                      <a:pt x="13521" y="16418"/>
                      <a:pt x="13449" y="16543"/>
                      <a:pt x="13342" y="16650"/>
                    </a:cubicBezTo>
                    <a:cubicBezTo>
                      <a:pt x="13306" y="16686"/>
                      <a:pt x="13252" y="16740"/>
                      <a:pt x="13216" y="16776"/>
                    </a:cubicBezTo>
                    <a:cubicBezTo>
                      <a:pt x="13216" y="16740"/>
                      <a:pt x="13198" y="16722"/>
                      <a:pt x="13163" y="16722"/>
                    </a:cubicBezTo>
                    <a:lnTo>
                      <a:pt x="13163" y="16704"/>
                    </a:lnTo>
                    <a:cubicBezTo>
                      <a:pt x="13181" y="16686"/>
                      <a:pt x="13198" y="16668"/>
                      <a:pt x="13216" y="16650"/>
                    </a:cubicBezTo>
                    <a:cubicBezTo>
                      <a:pt x="13252" y="16579"/>
                      <a:pt x="13306" y="16525"/>
                      <a:pt x="13359" y="16471"/>
                    </a:cubicBezTo>
                    <a:cubicBezTo>
                      <a:pt x="13413" y="16400"/>
                      <a:pt x="13485" y="16346"/>
                      <a:pt x="13556" y="16275"/>
                    </a:cubicBezTo>
                    <a:close/>
                    <a:moveTo>
                      <a:pt x="16939" y="16597"/>
                    </a:moveTo>
                    <a:lnTo>
                      <a:pt x="17064" y="16615"/>
                    </a:lnTo>
                    <a:cubicBezTo>
                      <a:pt x="17189" y="16615"/>
                      <a:pt x="17314" y="16668"/>
                      <a:pt x="17404" y="16740"/>
                    </a:cubicBezTo>
                    <a:cubicBezTo>
                      <a:pt x="17440" y="16776"/>
                      <a:pt x="17386" y="16794"/>
                      <a:pt x="17350" y="16811"/>
                    </a:cubicBezTo>
                    <a:cubicBezTo>
                      <a:pt x="17261" y="16865"/>
                      <a:pt x="17171" y="16883"/>
                      <a:pt x="17082" y="16883"/>
                    </a:cubicBezTo>
                    <a:cubicBezTo>
                      <a:pt x="16939" y="16865"/>
                      <a:pt x="16795" y="16847"/>
                      <a:pt x="16652" y="16829"/>
                    </a:cubicBezTo>
                    <a:cubicBezTo>
                      <a:pt x="16760" y="16740"/>
                      <a:pt x="16849" y="16668"/>
                      <a:pt x="16939" y="16597"/>
                    </a:cubicBezTo>
                    <a:close/>
                    <a:moveTo>
                      <a:pt x="15740" y="16382"/>
                    </a:moveTo>
                    <a:lnTo>
                      <a:pt x="15740" y="16382"/>
                    </a:lnTo>
                    <a:cubicBezTo>
                      <a:pt x="15847" y="16704"/>
                      <a:pt x="15650" y="16972"/>
                      <a:pt x="15489" y="17241"/>
                    </a:cubicBezTo>
                    <a:cubicBezTo>
                      <a:pt x="15453" y="16937"/>
                      <a:pt x="15543" y="16632"/>
                      <a:pt x="15740" y="16382"/>
                    </a:cubicBezTo>
                    <a:close/>
                    <a:moveTo>
                      <a:pt x="18853" y="16006"/>
                    </a:moveTo>
                    <a:lnTo>
                      <a:pt x="18943" y="16024"/>
                    </a:lnTo>
                    <a:cubicBezTo>
                      <a:pt x="19319" y="16364"/>
                      <a:pt x="19820" y="16561"/>
                      <a:pt x="20321" y="16579"/>
                    </a:cubicBezTo>
                    <a:cubicBezTo>
                      <a:pt x="20643" y="16901"/>
                      <a:pt x="20893" y="17259"/>
                      <a:pt x="21090" y="17670"/>
                    </a:cubicBezTo>
                    <a:cubicBezTo>
                      <a:pt x="20106" y="17599"/>
                      <a:pt x="19372" y="16811"/>
                      <a:pt x="18853" y="16006"/>
                    </a:cubicBezTo>
                    <a:close/>
                    <a:moveTo>
                      <a:pt x="8689" y="17366"/>
                    </a:moveTo>
                    <a:cubicBezTo>
                      <a:pt x="8868" y="17653"/>
                      <a:pt x="8975" y="17993"/>
                      <a:pt x="9029" y="18333"/>
                    </a:cubicBezTo>
                    <a:cubicBezTo>
                      <a:pt x="8868" y="18028"/>
                      <a:pt x="8760" y="17688"/>
                      <a:pt x="8689" y="17366"/>
                    </a:cubicBezTo>
                    <a:close/>
                    <a:moveTo>
                      <a:pt x="7400" y="18619"/>
                    </a:moveTo>
                    <a:lnTo>
                      <a:pt x="7400" y="18619"/>
                    </a:lnTo>
                    <a:cubicBezTo>
                      <a:pt x="7508" y="18869"/>
                      <a:pt x="7526" y="19138"/>
                      <a:pt x="7472" y="19406"/>
                    </a:cubicBezTo>
                    <a:cubicBezTo>
                      <a:pt x="7382" y="19156"/>
                      <a:pt x="7347" y="18887"/>
                      <a:pt x="7400" y="18619"/>
                    </a:cubicBezTo>
                    <a:close/>
                    <a:moveTo>
                      <a:pt x="10908" y="14449"/>
                    </a:moveTo>
                    <a:cubicBezTo>
                      <a:pt x="11105" y="14736"/>
                      <a:pt x="11337" y="15004"/>
                      <a:pt x="11606" y="15237"/>
                    </a:cubicBezTo>
                    <a:cubicBezTo>
                      <a:pt x="12679" y="16346"/>
                      <a:pt x="12536" y="17903"/>
                      <a:pt x="12178" y="19299"/>
                    </a:cubicBezTo>
                    <a:cubicBezTo>
                      <a:pt x="12160" y="19317"/>
                      <a:pt x="12178" y="19335"/>
                      <a:pt x="12196" y="19335"/>
                    </a:cubicBezTo>
                    <a:cubicBezTo>
                      <a:pt x="12143" y="19478"/>
                      <a:pt x="12107" y="19603"/>
                      <a:pt x="12053" y="19728"/>
                    </a:cubicBezTo>
                    <a:cubicBezTo>
                      <a:pt x="12286" y="18458"/>
                      <a:pt x="12143" y="17151"/>
                      <a:pt x="11659" y="15952"/>
                    </a:cubicBezTo>
                    <a:cubicBezTo>
                      <a:pt x="11654" y="15941"/>
                      <a:pt x="11645" y="15937"/>
                      <a:pt x="11635" y="15937"/>
                    </a:cubicBezTo>
                    <a:cubicBezTo>
                      <a:pt x="11613" y="15937"/>
                      <a:pt x="11588" y="15958"/>
                      <a:pt x="11588" y="15970"/>
                    </a:cubicBezTo>
                    <a:cubicBezTo>
                      <a:pt x="11785" y="16722"/>
                      <a:pt x="11928" y="17474"/>
                      <a:pt x="11999" y="18243"/>
                    </a:cubicBezTo>
                    <a:cubicBezTo>
                      <a:pt x="12035" y="18869"/>
                      <a:pt x="11928" y="19478"/>
                      <a:pt x="11892" y="20104"/>
                    </a:cubicBezTo>
                    <a:cubicBezTo>
                      <a:pt x="11820" y="20283"/>
                      <a:pt x="11731" y="20462"/>
                      <a:pt x="11659" y="20641"/>
                    </a:cubicBezTo>
                    <a:cubicBezTo>
                      <a:pt x="11731" y="19997"/>
                      <a:pt x="11677" y="19353"/>
                      <a:pt x="11498" y="18726"/>
                    </a:cubicBezTo>
                    <a:lnTo>
                      <a:pt x="11480" y="18744"/>
                    </a:lnTo>
                    <a:cubicBezTo>
                      <a:pt x="11158" y="17456"/>
                      <a:pt x="11140" y="16257"/>
                      <a:pt x="11033" y="14932"/>
                    </a:cubicBezTo>
                    <a:cubicBezTo>
                      <a:pt x="11033" y="14771"/>
                      <a:pt x="10997" y="14592"/>
                      <a:pt x="10908" y="14449"/>
                    </a:cubicBezTo>
                    <a:close/>
                    <a:moveTo>
                      <a:pt x="9691" y="19907"/>
                    </a:moveTo>
                    <a:cubicBezTo>
                      <a:pt x="9691" y="20194"/>
                      <a:pt x="9619" y="20498"/>
                      <a:pt x="9476" y="20766"/>
                    </a:cubicBezTo>
                    <a:cubicBezTo>
                      <a:pt x="9458" y="20623"/>
                      <a:pt x="9440" y="20498"/>
                      <a:pt x="9423" y="20355"/>
                    </a:cubicBezTo>
                    <a:lnTo>
                      <a:pt x="9440" y="20355"/>
                    </a:lnTo>
                    <a:cubicBezTo>
                      <a:pt x="9494" y="20176"/>
                      <a:pt x="9584" y="20033"/>
                      <a:pt x="9691" y="19907"/>
                    </a:cubicBezTo>
                    <a:close/>
                    <a:moveTo>
                      <a:pt x="7687" y="21589"/>
                    </a:moveTo>
                    <a:lnTo>
                      <a:pt x="7687" y="21589"/>
                    </a:lnTo>
                    <a:cubicBezTo>
                      <a:pt x="7973" y="21661"/>
                      <a:pt x="8152" y="21894"/>
                      <a:pt x="8385" y="22055"/>
                    </a:cubicBezTo>
                    <a:cubicBezTo>
                      <a:pt x="8116" y="21965"/>
                      <a:pt x="7866" y="21804"/>
                      <a:pt x="7687" y="21589"/>
                    </a:cubicBezTo>
                    <a:close/>
                    <a:moveTo>
                      <a:pt x="8581" y="24936"/>
                    </a:moveTo>
                    <a:lnTo>
                      <a:pt x="8581" y="24936"/>
                    </a:lnTo>
                    <a:cubicBezTo>
                      <a:pt x="8689" y="25151"/>
                      <a:pt x="8743" y="25383"/>
                      <a:pt x="8725" y="25616"/>
                    </a:cubicBezTo>
                    <a:cubicBezTo>
                      <a:pt x="8617" y="25401"/>
                      <a:pt x="8581" y="25168"/>
                      <a:pt x="8581" y="24936"/>
                    </a:cubicBezTo>
                    <a:close/>
                    <a:moveTo>
                      <a:pt x="15979" y="23940"/>
                    </a:moveTo>
                    <a:cubicBezTo>
                      <a:pt x="16088" y="23940"/>
                      <a:pt x="16179" y="24654"/>
                      <a:pt x="16186" y="24654"/>
                    </a:cubicBezTo>
                    <a:cubicBezTo>
                      <a:pt x="16187" y="24654"/>
                      <a:pt x="16187" y="24652"/>
                      <a:pt x="16187" y="24650"/>
                    </a:cubicBezTo>
                    <a:lnTo>
                      <a:pt x="16187" y="24650"/>
                    </a:lnTo>
                    <a:cubicBezTo>
                      <a:pt x="16187" y="24990"/>
                      <a:pt x="16097" y="25347"/>
                      <a:pt x="15936" y="25670"/>
                    </a:cubicBezTo>
                    <a:cubicBezTo>
                      <a:pt x="15811" y="25938"/>
                      <a:pt x="15650" y="26188"/>
                      <a:pt x="15453" y="26403"/>
                    </a:cubicBezTo>
                    <a:cubicBezTo>
                      <a:pt x="15453" y="26367"/>
                      <a:pt x="15453" y="26332"/>
                      <a:pt x="15471" y="26296"/>
                    </a:cubicBezTo>
                    <a:cubicBezTo>
                      <a:pt x="15459" y="26235"/>
                      <a:pt x="15414" y="26199"/>
                      <a:pt x="15364" y="26199"/>
                    </a:cubicBezTo>
                    <a:cubicBezTo>
                      <a:pt x="15340" y="26199"/>
                      <a:pt x="15315" y="26207"/>
                      <a:pt x="15292" y="26224"/>
                    </a:cubicBezTo>
                    <a:lnTo>
                      <a:pt x="15238" y="26296"/>
                    </a:lnTo>
                    <a:cubicBezTo>
                      <a:pt x="15238" y="26224"/>
                      <a:pt x="15238" y="26153"/>
                      <a:pt x="15238" y="26081"/>
                    </a:cubicBezTo>
                    <a:cubicBezTo>
                      <a:pt x="15238" y="26063"/>
                      <a:pt x="15238" y="26045"/>
                      <a:pt x="15221" y="26027"/>
                    </a:cubicBezTo>
                    <a:cubicBezTo>
                      <a:pt x="15238" y="25795"/>
                      <a:pt x="15238" y="25562"/>
                      <a:pt x="15221" y="25347"/>
                    </a:cubicBezTo>
                    <a:cubicBezTo>
                      <a:pt x="15346" y="24828"/>
                      <a:pt x="15596" y="24345"/>
                      <a:pt x="15954" y="23952"/>
                    </a:cubicBezTo>
                    <a:cubicBezTo>
                      <a:pt x="15962" y="23943"/>
                      <a:pt x="15971" y="23940"/>
                      <a:pt x="15979" y="23940"/>
                    </a:cubicBezTo>
                    <a:close/>
                    <a:moveTo>
                      <a:pt x="14085" y="23984"/>
                    </a:moveTo>
                    <a:cubicBezTo>
                      <a:pt x="14123" y="23984"/>
                      <a:pt x="14167" y="23996"/>
                      <a:pt x="14218" y="24023"/>
                    </a:cubicBezTo>
                    <a:cubicBezTo>
                      <a:pt x="14576" y="24202"/>
                      <a:pt x="14827" y="24506"/>
                      <a:pt x="14952" y="24882"/>
                    </a:cubicBezTo>
                    <a:cubicBezTo>
                      <a:pt x="15006" y="25043"/>
                      <a:pt x="15042" y="25222"/>
                      <a:pt x="15060" y="25401"/>
                    </a:cubicBezTo>
                    <a:cubicBezTo>
                      <a:pt x="15006" y="25670"/>
                      <a:pt x="14970" y="25938"/>
                      <a:pt x="14988" y="26206"/>
                    </a:cubicBezTo>
                    <a:cubicBezTo>
                      <a:pt x="14952" y="26242"/>
                      <a:pt x="14934" y="26296"/>
                      <a:pt x="14934" y="26332"/>
                    </a:cubicBezTo>
                    <a:cubicBezTo>
                      <a:pt x="14898" y="26206"/>
                      <a:pt x="14863" y="26081"/>
                      <a:pt x="14791" y="25956"/>
                    </a:cubicBezTo>
                    <a:cubicBezTo>
                      <a:pt x="14777" y="25929"/>
                      <a:pt x="14756" y="25917"/>
                      <a:pt x="14735" y="25917"/>
                    </a:cubicBezTo>
                    <a:cubicBezTo>
                      <a:pt x="14700" y="25917"/>
                      <a:pt x="14666" y="25947"/>
                      <a:pt x="14666" y="25992"/>
                    </a:cubicBezTo>
                    <a:cubicBezTo>
                      <a:pt x="14702" y="26242"/>
                      <a:pt x="14737" y="26493"/>
                      <a:pt x="14809" y="26725"/>
                    </a:cubicBezTo>
                    <a:cubicBezTo>
                      <a:pt x="14737" y="26654"/>
                      <a:pt x="14666" y="26582"/>
                      <a:pt x="14612" y="26511"/>
                    </a:cubicBezTo>
                    <a:lnTo>
                      <a:pt x="14612" y="26493"/>
                    </a:lnTo>
                    <a:cubicBezTo>
                      <a:pt x="14541" y="26224"/>
                      <a:pt x="14397" y="25974"/>
                      <a:pt x="14183" y="25777"/>
                    </a:cubicBezTo>
                    <a:lnTo>
                      <a:pt x="14201" y="25777"/>
                    </a:lnTo>
                    <a:cubicBezTo>
                      <a:pt x="14039" y="25401"/>
                      <a:pt x="13914" y="25007"/>
                      <a:pt x="13878" y="24596"/>
                    </a:cubicBezTo>
                    <a:cubicBezTo>
                      <a:pt x="13863" y="24457"/>
                      <a:pt x="13848" y="23984"/>
                      <a:pt x="14085" y="23984"/>
                    </a:cubicBezTo>
                    <a:close/>
                    <a:moveTo>
                      <a:pt x="17518" y="24936"/>
                    </a:moveTo>
                    <a:cubicBezTo>
                      <a:pt x="17251" y="25376"/>
                      <a:pt x="16915" y="25763"/>
                      <a:pt x="16545" y="26081"/>
                    </a:cubicBezTo>
                    <a:cubicBezTo>
                      <a:pt x="16312" y="26278"/>
                      <a:pt x="16080" y="26457"/>
                      <a:pt x="15847" y="26618"/>
                    </a:cubicBezTo>
                    <a:lnTo>
                      <a:pt x="15525" y="26743"/>
                    </a:lnTo>
                    <a:cubicBezTo>
                      <a:pt x="15489" y="26779"/>
                      <a:pt x="15489" y="26851"/>
                      <a:pt x="15525" y="26851"/>
                    </a:cubicBezTo>
                    <a:cubicBezTo>
                      <a:pt x="15471" y="26886"/>
                      <a:pt x="15417" y="26940"/>
                      <a:pt x="15382" y="26976"/>
                    </a:cubicBezTo>
                    <a:lnTo>
                      <a:pt x="15274" y="26958"/>
                    </a:lnTo>
                    <a:cubicBezTo>
                      <a:pt x="15310" y="26886"/>
                      <a:pt x="15328" y="26815"/>
                      <a:pt x="15364" y="26761"/>
                    </a:cubicBezTo>
                    <a:cubicBezTo>
                      <a:pt x="15668" y="26475"/>
                      <a:pt x="15918" y="26153"/>
                      <a:pt x="16080" y="25777"/>
                    </a:cubicBezTo>
                    <a:cubicBezTo>
                      <a:pt x="16453" y="25332"/>
                      <a:pt x="16915" y="24958"/>
                      <a:pt x="17518" y="24936"/>
                    </a:cubicBezTo>
                    <a:close/>
                    <a:moveTo>
                      <a:pt x="13224" y="25443"/>
                    </a:moveTo>
                    <a:cubicBezTo>
                      <a:pt x="13261" y="25443"/>
                      <a:pt x="13306" y="25448"/>
                      <a:pt x="13359" y="25455"/>
                    </a:cubicBezTo>
                    <a:cubicBezTo>
                      <a:pt x="13556" y="25508"/>
                      <a:pt x="13717" y="25616"/>
                      <a:pt x="13861" y="25741"/>
                    </a:cubicBezTo>
                    <a:cubicBezTo>
                      <a:pt x="13968" y="25831"/>
                      <a:pt x="14075" y="25920"/>
                      <a:pt x="14165" y="26027"/>
                    </a:cubicBezTo>
                    <a:cubicBezTo>
                      <a:pt x="14236" y="26206"/>
                      <a:pt x="14326" y="26367"/>
                      <a:pt x="14433" y="26528"/>
                    </a:cubicBezTo>
                    <a:cubicBezTo>
                      <a:pt x="14451" y="26690"/>
                      <a:pt x="14487" y="26851"/>
                      <a:pt x="14541" y="26994"/>
                    </a:cubicBezTo>
                    <a:cubicBezTo>
                      <a:pt x="13878" y="26851"/>
                      <a:pt x="13342" y="26367"/>
                      <a:pt x="13127" y="25741"/>
                    </a:cubicBezTo>
                    <a:cubicBezTo>
                      <a:pt x="13055" y="25512"/>
                      <a:pt x="13075" y="25443"/>
                      <a:pt x="13224" y="25443"/>
                    </a:cubicBezTo>
                    <a:close/>
                    <a:moveTo>
                      <a:pt x="17350" y="26385"/>
                    </a:moveTo>
                    <a:lnTo>
                      <a:pt x="17350" y="26385"/>
                    </a:lnTo>
                    <a:cubicBezTo>
                      <a:pt x="16903" y="26725"/>
                      <a:pt x="16402" y="26922"/>
                      <a:pt x="15865" y="27012"/>
                    </a:cubicBezTo>
                    <a:cubicBezTo>
                      <a:pt x="15883" y="26958"/>
                      <a:pt x="15918" y="26904"/>
                      <a:pt x="15936" y="26869"/>
                    </a:cubicBezTo>
                    <a:cubicBezTo>
                      <a:pt x="15936" y="26833"/>
                      <a:pt x="15936" y="26815"/>
                      <a:pt x="15901" y="26797"/>
                    </a:cubicBezTo>
                    <a:cubicBezTo>
                      <a:pt x="16384" y="26707"/>
                      <a:pt x="16867" y="26528"/>
                      <a:pt x="17350" y="26385"/>
                    </a:cubicBezTo>
                    <a:close/>
                    <a:moveTo>
                      <a:pt x="10586" y="26171"/>
                    </a:moveTo>
                    <a:lnTo>
                      <a:pt x="10586" y="26171"/>
                    </a:lnTo>
                    <a:cubicBezTo>
                      <a:pt x="10568" y="26350"/>
                      <a:pt x="10514" y="26528"/>
                      <a:pt x="10443" y="26690"/>
                    </a:cubicBezTo>
                    <a:cubicBezTo>
                      <a:pt x="10389" y="26851"/>
                      <a:pt x="10317" y="26994"/>
                      <a:pt x="10246" y="27137"/>
                    </a:cubicBezTo>
                    <a:lnTo>
                      <a:pt x="10246" y="27083"/>
                    </a:lnTo>
                    <a:cubicBezTo>
                      <a:pt x="10282" y="26761"/>
                      <a:pt x="10407" y="26439"/>
                      <a:pt x="10586" y="26171"/>
                    </a:cubicBezTo>
                    <a:close/>
                    <a:moveTo>
                      <a:pt x="14737" y="27137"/>
                    </a:moveTo>
                    <a:cubicBezTo>
                      <a:pt x="14773" y="27244"/>
                      <a:pt x="14809" y="27334"/>
                      <a:pt x="14827" y="27441"/>
                    </a:cubicBezTo>
                    <a:lnTo>
                      <a:pt x="14791" y="27549"/>
                    </a:lnTo>
                    <a:cubicBezTo>
                      <a:pt x="14755" y="27423"/>
                      <a:pt x="14702" y="27280"/>
                      <a:pt x="14666" y="27155"/>
                    </a:cubicBezTo>
                    <a:lnTo>
                      <a:pt x="14666" y="27137"/>
                    </a:lnTo>
                    <a:close/>
                    <a:moveTo>
                      <a:pt x="15203" y="28551"/>
                    </a:moveTo>
                    <a:lnTo>
                      <a:pt x="15203" y="28551"/>
                    </a:lnTo>
                    <a:cubicBezTo>
                      <a:pt x="15006" y="28837"/>
                      <a:pt x="14737" y="29087"/>
                      <a:pt x="14433" y="29266"/>
                    </a:cubicBezTo>
                    <a:lnTo>
                      <a:pt x="14433" y="29249"/>
                    </a:lnTo>
                    <a:lnTo>
                      <a:pt x="14451" y="29249"/>
                    </a:lnTo>
                    <a:lnTo>
                      <a:pt x="14469" y="29231"/>
                    </a:lnTo>
                    <a:cubicBezTo>
                      <a:pt x="14505" y="29213"/>
                      <a:pt x="14505" y="29159"/>
                      <a:pt x="14487" y="29141"/>
                    </a:cubicBezTo>
                    <a:cubicBezTo>
                      <a:pt x="14666" y="28891"/>
                      <a:pt x="14916" y="28676"/>
                      <a:pt x="15203" y="28551"/>
                    </a:cubicBezTo>
                    <a:close/>
                    <a:moveTo>
                      <a:pt x="7615" y="24274"/>
                    </a:moveTo>
                    <a:cubicBezTo>
                      <a:pt x="7615" y="24274"/>
                      <a:pt x="7884" y="25079"/>
                      <a:pt x="7884" y="25097"/>
                    </a:cubicBezTo>
                    <a:cubicBezTo>
                      <a:pt x="8045" y="25670"/>
                      <a:pt x="8116" y="26260"/>
                      <a:pt x="8116" y="26869"/>
                    </a:cubicBezTo>
                    <a:cubicBezTo>
                      <a:pt x="8134" y="27620"/>
                      <a:pt x="8098" y="28372"/>
                      <a:pt x="8027" y="29123"/>
                    </a:cubicBezTo>
                    <a:cubicBezTo>
                      <a:pt x="7901" y="28318"/>
                      <a:pt x="7848" y="27513"/>
                      <a:pt x="7830" y="26725"/>
                    </a:cubicBezTo>
                    <a:cubicBezTo>
                      <a:pt x="7830" y="26690"/>
                      <a:pt x="7803" y="26672"/>
                      <a:pt x="7776" y="26672"/>
                    </a:cubicBezTo>
                    <a:cubicBezTo>
                      <a:pt x="7749" y="26672"/>
                      <a:pt x="7722" y="26690"/>
                      <a:pt x="7722" y="26725"/>
                    </a:cubicBezTo>
                    <a:cubicBezTo>
                      <a:pt x="7705" y="27620"/>
                      <a:pt x="7794" y="28515"/>
                      <a:pt x="7991" y="29392"/>
                    </a:cubicBezTo>
                    <a:cubicBezTo>
                      <a:pt x="7991" y="29392"/>
                      <a:pt x="7991" y="29392"/>
                      <a:pt x="7991" y="29410"/>
                    </a:cubicBezTo>
                    <a:lnTo>
                      <a:pt x="7991" y="29445"/>
                    </a:lnTo>
                    <a:cubicBezTo>
                      <a:pt x="7508" y="27763"/>
                      <a:pt x="7311" y="26027"/>
                      <a:pt x="7615" y="24274"/>
                    </a:cubicBezTo>
                    <a:close/>
                    <a:moveTo>
                      <a:pt x="13503" y="29911"/>
                    </a:moveTo>
                    <a:cubicBezTo>
                      <a:pt x="13664" y="30179"/>
                      <a:pt x="13735" y="30465"/>
                      <a:pt x="13753" y="30770"/>
                    </a:cubicBezTo>
                    <a:cubicBezTo>
                      <a:pt x="13628" y="30501"/>
                      <a:pt x="13538" y="30215"/>
                      <a:pt x="13503" y="29911"/>
                    </a:cubicBezTo>
                    <a:close/>
                    <a:moveTo>
                      <a:pt x="5863" y="28798"/>
                    </a:moveTo>
                    <a:cubicBezTo>
                      <a:pt x="5910" y="28798"/>
                      <a:pt x="5940" y="28858"/>
                      <a:pt x="5933" y="29016"/>
                    </a:cubicBezTo>
                    <a:cubicBezTo>
                      <a:pt x="5933" y="29284"/>
                      <a:pt x="5915" y="29535"/>
                      <a:pt x="5897" y="29803"/>
                    </a:cubicBezTo>
                    <a:cubicBezTo>
                      <a:pt x="5879" y="30108"/>
                      <a:pt x="5844" y="30430"/>
                      <a:pt x="5808" y="30734"/>
                    </a:cubicBezTo>
                    <a:lnTo>
                      <a:pt x="5790" y="30716"/>
                    </a:lnTo>
                    <a:cubicBezTo>
                      <a:pt x="5780" y="30706"/>
                      <a:pt x="5766" y="30702"/>
                      <a:pt x="5750" y="30702"/>
                    </a:cubicBezTo>
                    <a:cubicBezTo>
                      <a:pt x="5711" y="30702"/>
                      <a:pt x="5665" y="30731"/>
                      <a:pt x="5665" y="30770"/>
                    </a:cubicBezTo>
                    <a:lnTo>
                      <a:pt x="5665" y="30805"/>
                    </a:lnTo>
                    <a:cubicBezTo>
                      <a:pt x="5611" y="30591"/>
                      <a:pt x="5521" y="30412"/>
                      <a:pt x="5432" y="30233"/>
                    </a:cubicBezTo>
                    <a:cubicBezTo>
                      <a:pt x="5360" y="29821"/>
                      <a:pt x="5414" y="29410"/>
                      <a:pt x="5611" y="29052"/>
                    </a:cubicBezTo>
                    <a:lnTo>
                      <a:pt x="5611" y="29070"/>
                    </a:lnTo>
                    <a:cubicBezTo>
                      <a:pt x="5686" y="28930"/>
                      <a:pt x="5793" y="28798"/>
                      <a:pt x="5863" y="28798"/>
                    </a:cubicBezTo>
                    <a:close/>
                    <a:moveTo>
                      <a:pt x="6470" y="29410"/>
                    </a:moveTo>
                    <a:cubicBezTo>
                      <a:pt x="6595" y="29964"/>
                      <a:pt x="6345" y="30555"/>
                      <a:pt x="6148" y="31110"/>
                    </a:cubicBezTo>
                    <a:cubicBezTo>
                      <a:pt x="6130" y="30984"/>
                      <a:pt x="6112" y="30859"/>
                      <a:pt x="6094" y="30734"/>
                    </a:cubicBezTo>
                    <a:lnTo>
                      <a:pt x="6112" y="30734"/>
                    </a:lnTo>
                    <a:cubicBezTo>
                      <a:pt x="6099" y="30709"/>
                      <a:pt x="6078" y="30683"/>
                      <a:pt x="6047" y="30683"/>
                    </a:cubicBezTo>
                    <a:cubicBezTo>
                      <a:pt x="6034" y="30683"/>
                      <a:pt x="6020" y="30688"/>
                      <a:pt x="6005" y="30698"/>
                    </a:cubicBezTo>
                    <a:cubicBezTo>
                      <a:pt x="6040" y="30465"/>
                      <a:pt x="6058" y="30251"/>
                      <a:pt x="6076" y="30018"/>
                    </a:cubicBezTo>
                    <a:cubicBezTo>
                      <a:pt x="6255" y="29857"/>
                      <a:pt x="6398" y="29642"/>
                      <a:pt x="6470" y="29410"/>
                    </a:cubicBezTo>
                    <a:close/>
                    <a:moveTo>
                      <a:pt x="8796" y="30000"/>
                    </a:moveTo>
                    <a:cubicBezTo>
                      <a:pt x="8796" y="30394"/>
                      <a:pt x="8546" y="30752"/>
                      <a:pt x="8349" y="31110"/>
                    </a:cubicBezTo>
                    <a:lnTo>
                      <a:pt x="8349" y="31074"/>
                    </a:lnTo>
                    <a:cubicBezTo>
                      <a:pt x="8474" y="30698"/>
                      <a:pt x="8617" y="30340"/>
                      <a:pt x="8796" y="30000"/>
                    </a:cubicBezTo>
                    <a:close/>
                    <a:moveTo>
                      <a:pt x="4072" y="29123"/>
                    </a:moveTo>
                    <a:cubicBezTo>
                      <a:pt x="4483" y="29338"/>
                      <a:pt x="4823" y="29642"/>
                      <a:pt x="5092" y="30018"/>
                    </a:cubicBezTo>
                    <a:cubicBezTo>
                      <a:pt x="5181" y="30125"/>
                      <a:pt x="5253" y="30251"/>
                      <a:pt x="5307" y="30376"/>
                    </a:cubicBezTo>
                    <a:cubicBezTo>
                      <a:pt x="5342" y="30519"/>
                      <a:pt x="5378" y="30644"/>
                      <a:pt x="5450" y="30770"/>
                    </a:cubicBezTo>
                    <a:lnTo>
                      <a:pt x="5414" y="30734"/>
                    </a:lnTo>
                    <a:cubicBezTo>
                      <a:pt x="5396" y="30722"/>
                      <a:pt x="5376" y="30716"/>
                      <a:pt x="5358" y="30716"/>
                    </a:cubicBezTo>
                    <a:cubicBezTo>
                      <a:pt x="5321" y="30716"/>
                      <a:pt x="5289" y="30740"/>
                      <a:pt x="5289" y="30788"/>
                    </a:cubicBezTo>
                    <a:cubicBezTo>
                      <a:pt x="5271" y="30895"/>
                      <a:pt x="5271" y="31020"/>
                      <a:pt x="5289" y="31128"/>
                    </a:cubicBezTo>
                    <a:cubicBezTo>
                      <a:pt x="5217" y="31074"/>
                      <a:pt x="5146" y="31020"/>
                      <a:pt x="5056" y="30966"/>
                    </a:cubicBezTo>
                    <a:cubicBezTo>
                      <a:pt x="4913" y="30805"/>
                      <a:pt x="4752" y="30662"/>
                      <a:pt x="4573" y="30537"/>
                    </a:cubicBezTo>
                    <a:cubicBezTo>
                      <a:pt x="4519" y="30430"/>
                      <a:pt x="4466" y="30322"/>
                      <a:pt x="4430" y="30251"/>
                    </a:cubicBezTo>
                    <a:cubicBezTo>
                      <a:pt x="4251" y="29911"/>
                      <a:pt x="4126" y="29517"/>
                      <a:pt x="4072" y="29123"/>
                    </a:cubicBezTo>
                    <a:close/>
                    <a:moveTo>
                      <a:pt x="3431" y="30138"/>
                    </a:moveTo>
                    <a:cubicBezTo>
                      <a:pt x="3807" y="30138"/>
                      <a:pt x="4233" y="30498"/>
                      <a:pt x="4501" y="30716"/>
                    </a:cubicBezTo>
                    <a:cubicBezTo>
                      <a:pt x="4519" y="30734"/>
                      <a:pt x="4537" y="30752"/>
                      <a:pt x="4573" y="30788"/>
                    </a:cubicBezTo>
                    <a:cubicBezTo>
                      <a:pt x="4662" y="30966"/>
                      <a:pt x="4823" y="31110"/>
                      <a:pt x="5002" y="31217"/>
                    </a:cubicBezTo>
                    <a:lnTo>
                      <a:pt x="5074" y="31289"/>
                    </a:lnTo>
                    <a:cubicBezTo>
                      <a:pt x="5092" y="31306"/>
                      <a:pt x="5110" y="31342"/>
                      <a:pt x="5128" y="31360"/>
                    </a:cubicBezTo>
                    <a:cubicBezTo>
                      <a:pt x="5002" y="31324"/>
                      <a:pt x="4859" y="31306"/>
                      <a:pt x="4734" y="31306"/>
                    </a:cubicBezTo>
                    <a:cubicBezTo>
                      <a:pt x="4698" y="31306"/>
                      <a:pt x="4680" y="31324"/>
                      <a:pt x="4662" y="31342"/>
                    </a:cubicBezTo>
                    <a:cubicBezTo>
                      <a:pt x="4483" y="31289"/>
                      <a:pt x="4305" y="31253"/>
                      <a:pt x="4126" y="31217"/>
                    </a:cubicBezTo>
                    <a:cubicBezTo>
                      <a:pt x="3965" y="31163"/>
                      <a:pt x="3821" y="31092"/>
                      <a:pt x="3678" y="31038"/>
                    </a:cubicBezTo>
                    <a:cubicBezTo>
                      <a:pt x="3499" y="30949"/>
                      <a:pt x="3338" y="30859"/>
                      <a:pt x="3177" y="30734"/>
                    </a:cubicBezTo>
                    <a:cubicBezTo>
                      <a:pt x="2909" y="30555"/>
                      <a:pt x="3034" y="30143"/>
                      <a:pt x="3356" y="30143"/>
                    </a:cubicBezTo>
                    <a:cubicBezTo>
                      <a:pt x="3381" y="30140"/>
                      <a:pt x="3406" y="30138"/>
                      <a:pt x="3431" y="30138"/>
                    </a:cubicBezTo>
                    <a:close/>
                    <a:moveTo>
                      <a:pt x="5432" y="30966"/>
                    </a:moveTo>
                    <a:lnTo>
                      <a:pt x="5432" y="30966"/>
                    </a:lnTo>
                    <a:cubicBezTo>
                      <a:pt x="5486" y="31038"/>
                      <a:pt x="5539" y="31110"/>
                      <a:pt x="5575" y="31181"/>
                    </a:cubicBezTo>
                    <a:cubicBezTo>
                      <a:pt x="5608" y="31265"/>
                      <a:pt x="5626" y="31333"/>
                      <a:pt x="5658" y="31414"/>
                    </a:cubicBezTo>
                    <a:lnTo>
                      <a:pt x="5658" y="31414"/>
                    </a:lnTo>
                    <a:cubicBezTo>
                      <a:pt x="5642" y="31414"/>
                      <a:pt x="5629" y="31416"/>
                      <a:pt x="5629" y="31432"/>
                    </a:cubicBezTo>
                    <a:cubicBezTo>
                      <a:pt x="5575" y="31378"/>
                      <a:pt x="5539" y="31324"/>
                      <a:pt x="5486" y="31289"/>
                    </a:cubicBezTo>
                    <a:cubicBezTo>
                      <a:pt x="5450" y="31181"/>
                      <a:pt x="5432" y="31074"/>
                      <a:pt x="5432" y="30966"/>
                    </a:cubicBezTo>
                    <a:close/>
                    <a:moveTo>
                      <a:pt x="5897" y="31163"/>
                    </a:moveTo>
                    <a:cubicBezTo>
                      <a:pt x="5951" y="31289"/>
                      <a:pt x="5987" y="31432"/>
                      <a:pt x="6005" y="31557"/>
                    </a:cubicBezTo>
                    <a:lnTo>
                      <a:pt x="6005" y="31575"/>
                    </a:lnTo>
                    <a:cubicBezTo>
                      <a:pt x="6005" y="31593"/>
                      <a:pt x="6005" y="31611"/>
                      <a:pt x="6022" y="31611"/>
                    </a:cubicBezTo>
                    <a:cubicBezTo>
                      <a:pt x="6022" y="31664"/>
                      <a:pt x="6022" y="31736"/>
                      <a:pt x="6040" y="31790"/>
                    </a:cubicBezTo>
                    <a:lnTo>
                      <a:pt x="6005" y="31754"/>
                    </a:lnTo>
                    <a:cubicBezTo>
                      <a:pt x="5987" y="31700"/>
                      <a:pt x="5969" y="31629"/>
                      <a:pt x="5933" y="31575"/>
                    </a:cubicBezTo>
                    <a:cubicBezTo>
                      <a:pt x="5915" y="31468"/>
                      <a:pt x="5879" y="31378"/>
                      <a:pt x="5861" y="31271"/>
                    </a:cubicBezTo>
                    <a:cubicBezTo>
                      <a:pt x="5861" y="31235"/>
                      <a:pt x="5897" y="31199"/>
                      <a:pt x="5897" y="31163"/>
                    </a:cubicBezTo>
                    <a:close/>
                    <a:moveTo>
                      <a:pt x="4970" y="31470"/>
                    </a:moveTo>
                    <a:cubicBezTo>
                      <a:pt x="5122" y="31490"/>
                      <a:pt x="5259" y="31543"/>
                      <a:pt x="5396" y="31629"/>
                    </a:cubicBezTo>
                    <a:cubicBezTo>
                      <a:pt x="5486" y="31700"/>
                      <a:pt x="5593" y="31772"/>
                      <a:pt x="5700" y="31825"/>
                    </a:cubicBezTo>
                    <a:lnTo>
                      <a:pt x="5772" y="31825"/>
                    </a:lnTo>
                    <a:cubicBezTo>
                      <a:pt x="5790" y="31825"/>
                      <a:pt x="5808" y="31825"/>
                      <a:pt x="5826" y="31808"/>
                    </a:cubicBezTo>
                    <a:cubicBezTo>
                      <a:pt x="5844" y="31861"/>
                      <a:pt x="5861" y="31897"/>
                      <a:pt x="5879" y="31933"/>
                    </a:cubicBezTo>
                    <a:cubicBezTo>
                      <a:pt x="5541" y="31844"/>
                      <a:pt x="5237" y="31684"/>
                      <a:pt x="4970" y="31470"/>
                    </a:cubicBezTo>
                    <a:close/>
                    <a:moveTo>
                      <a:pt x="12894" y="31861"/>
                    </a:moveTo>
                    <a:cubicBezTo>
                      <a:pt x="13055" y="32237"/>
                      <a:pt x="13145" y="32631"/>
                      <a:pt x="13127" y="33024"/>
                    </a:cubicBezTo>
                    <a:cubicBezTo>
                      <a:pt x="12948" y="32667"/>
                      <a:pt x="12787" y="32219"/>
                      <a:pt x="12894" y="31861"/>
                    </a:cubicBezTo>
                    <a:close/>
                    <a:moveTo>
                      <a:pt x="11588" y="32559"/>
                    </a:moveTo>
                    <a:cubicBezTo>
                      <a:pt x="11713" y="33078"/>
                      <a:pt x="11445" y="33525"/>
                      <a:pt x="11230" y="33991"/>
                    </a:cubicBezTo>
                    <a:cubicBezTo>
                      <a:pt x="11176" y="33490"/>
                      <a:pt x="11302" y="32971"/>
                      <a:pt x="11588" y="32559"/>
                    </a:cubicBezTo>
                    <a:close/>
                    <a:moveTo>
                      <a:pt x="17440" y="30090"/>
                    </a:moveTo>
                    <a:cubicBezTo>
                      <a:pt x="17440" y="30090"/>
                      <a:pt x="16777" y="31611"/>
                      <a:pt x="16670" y="31790"/>
                    </a:cubicBezTo>
                    <a:cubicBezTo>
                      <a:pt x="16241" y="32541"/>
                      <a:pt x="15757" y="33257"/>
                      <a:pt x="15256" y="33955"/>
                    </a:cubicBezTo>
                    <a:cubicBezTo>
                      <a:pt x="14397" y="35118"/>
                      <a:pt x="13592" y="36317"/>
                      <a:pt x="12697" y="37462"/>
                    </a:cubicBezTo>
                    <a:cubicBezTo>
                      <a:pt x="12733" y="37176"/>
                      <a:pt x="12787" y="36890"/>
                      <a:pt x="12823" y="36603"/>
                    </a:cubicBezTo>
                    <a:lnTo>
                      <a:pt x="12823" y="36621"/>
                    </a:lnTo>
                    <a:cubicBezTo>
                      <a:pt x="13037" y="36031"/>
                      <a:pt x="13306" y="35458"/>
                      <a:pt x="13610" y="34903"/>
                    </a:cubicBezTo>
                    <a:cubicBezTo>
                      <a:pt x="14272" y="33758"/>
                      <a:pt x="15203" y="32774"/>
                      <a:pt x="15775" y="31557"/>
                    </a:cubicBezTo>
                    <a:cubicBezTo>
                      <a:pt x="15788" y="31518"/>
                      <a:pt x="15764" y="31489"/>
                      <a:pt x="15736" y="31489"/>
                    </a:cubicBezTo>
                    <a:cubicBezTo>
                      <a:pt x="15725" y="31489"/>
                      <a:pt x="15714" y="31493"/>
                      <a:pt x="15704" y="31503"/>
                    </a:cubicBezTo>
                    <a:cubicBezTo>
                      <a:pt x="15006" y="32649"/>
                      <a:pt x="14236" y="33722"/>
                      <a:pt x="13521" y="34850"/>
                    </a:cubicBezTo>
                    <a:cubicBezTo>
                      <a:pt x="13288" y="35226"/>
                      <a:pt x="13091" y="35619"/>
                      <a:pt x="12930" y="36031"/>
                    </a:cubicBezTo>
                    <a:cubicBezTo>
                      <a:pt x="12984" y="35655"/>
                      <a:pt x="13055" y="35279"/>
                      <a:pt x="13127" y="34921"/>
                    </a:cubicBezTo>
                    <a:cubicBezTo>
                      <a:pt x="13878" y="32810"/>
                      <a:pt x="15328" y="30859"/>
                      <a:pt x="17440" y="30090"/>
                    </a:cubicBezTo>
                    <a:close/>
                    <a:moveTo>
                      <a:pt x="10747" y="36586"/>
                    </a:moveTo>
                    <a:lnTo>
                      <a:pt x="10747" y="36586"/>
                    </a:lnTo>
                    <a:cubicBezTo>
                      <a:pt x="11105" y="36782"/>
                      <a:pt x="11284" y="37176"/>
                      <a:pt x="11480" y="37534"/>
                    </a:cubicBezTo>
                    <a:cubicBezTo>
                      <a:pt x="11087" y="37355"/>
                      <a:pt x="10818" y="37015"/>
                      <a:pt x="10747" y="36586"/>
                    </a:cubicBezTo>
                    <a:close/>
                    <a:moveTo>
                      <a:pt x="9727" y="30895"/>
                    </a:moveTo>
                    <a:cubicBezTo>
                      <a:pt x="9763" y="31754"/>
                      <a:pt x="9977" y="32631"/>
                      <a:pt x="9977" y="33454"/>
                    </a:cubicBezTo>
                    <a:cubicBezTo>
                      <a:pt x="9959" y="34939"/>
                      <a:pt x="9870" y="36424"/>
                      <a:pt x="9798" y="37910"/>
                    </a:cubicBezTo>
                    <a:cubicBezTo>
                      <a:pt x="9780" y="37856"/>
                      <a:pt x="9763" y="37785"/>
                      <a:pt x="9745" y="37731"/>
                    </a:cubicBezTo>
                    <a:cubicBezTo>
                      <a:pt x="9691" y="36550"/>
                      <a:pt x="9476" y="35387"/>
                      <a:pt x="9584" y="34206"/>
                    </a:cubicBezTo>
                    <a:cubicBezTo>
                      <a:pt x="9584" y="34188"/>
                      <a:pt x="9570" y="34179"/>
                      <a:pt x="9557" y="34179"/>
                    </a:cubicBezTo>
                    <a:cubicBezTo>
                      <a:pt x="9543" y="34179"/>
                      <a:pt x="9530" y="34188"/>
                      <a:pt x="9530" y="34206"/>
                    </a:cubicBezTo>
                    <a:cubicBezTo>
                      <a:pt x="9423" y="35226"/>
                      <a:pt x="9440" y="36246"/>
                      <a:pt x="9566" y="37248"/>
                    </a:cubicBezTo>
                    <a:cubicBezTo>
                      <a:pt x="9458" y="36961"/>
                      <a:pt x="9351" y="36657"/>
                      <a:pt x="9261" y="36353"/>
                    </a:cubicBezTo>
                    <a:cubicBezTo>
                      <a:pt x="9261" y="36335"/>
                      <a:pt x="9261" y="36317"/>
                      <a:pt x="9261" y="36299"/>
                    </a:cubicBezTo>
                    <a:cubicBezTo>
                      <a:pt x="9011" y="35118"/>
                      <a:pt x="8904" y="34009"/>
                      <a:pt x="9172" y="32828"/>
                    </a:cubicBezTo>
                    <a:cubicBezTo>
                      <a:pt x="9315" y="32165"/>
                      <a:pt x="9548" y="31539"/>
                      <a:pt x="9727" y="30895"/>
                    </a:cubicBezTo>
                    <a:close/>
                    <a:moveTo>
                      <a:pt x="4905" y="33876"/>
                    </a:moveTo>
                    <a:cubicBezTo>
                      <a:pt x="4989" y="33876"/>
                      <a:pt x="5128" y="33900"/>
                      <a:pt x="5342" y="33955"/>
                    </a:cubicBezTo>
                    <a:cubicBezTo>
                      <a:pt x="6112" y="34152"/>
                      <a:pt x="6828" y="34760"/>
                      <a:pt x="7400" y="35279"/>
                    </a:cubicBezTo>
                    <a:cubicBezTo>
                      <a:pt x="8313" y="36102"/>
                      <a:pt x="9065" y="37069"/>
                      <a:pt x="9655" y="38142"/>
                    </a:cubicBezTo>
                    <a:lnTo>
                      <a:pt x="9798" y="38500"/>
                    </a:lnTo>
                    <a:cubicBezTo>
                      <a:pt x="9691" y="38375"/>
                      <a:pt x="9584" y="38268"/>
                      <a:pt x="9458" y="38160"/>
                    </a:cubicBezTo>
                    <a:lnTo>
                      <a:pt x="9476" y="38160"/>
                    </a:lnTo>
                    <a:cubicBezTo>
                      <a:pt x="9154" y="37713"/>
                      <a:pt x="8796" y="37283"/>
                      <a:pt x="8420" y="36872"/>
                    </a:cubicBezTo>
                    <a:cubicBezTo>
                      <a:pt x="7884" y="36263"/>
                      <a:pt x="7168" y="35870"/>
                      <a:pt x="6631" y="35279"/>
                    </a:cubicBezTo>
                    <a:cubicBezTo>
                      <a:pt x="6622" y="35265"/>
                      <a:pt x="6611" y="35260"/>
                      <a:pt x="6602" y="35260"/>
                    </a:cubicBezTo>
                    <a:cubicBezTo>
                      <a:pt x="6573" y="35260"/>
                      <a:pt x="6551" y="35306"/>
                      <a:pt x="6577" y="35333"/>
                    </a:cubicBezTo>
                    <a:cubicBezTo>
                      <a:pt x="7025" y="35888"/>
                      <a:pt x="7669" y="36246"/>
                      <a:pt x="8152" y="36782"/>
                    </a:cubicBezTo>
                    <a:cubicBezTo>
                      <a:pt x="8456" y="37122"/>
                      <a:pt x="8743" y="37462"/>
                      <a:pt x="9011" y="37820"/>
                    </a:cubicBezTo>
                    <a:cubicBezTo>
                      <a:pt x="8725" y="37623"/>
                      <a:pt x="8403" y="37445"/>
                      <a:pt x="8098" y="37283"/>
                    </a:cubicBezTo>
                    <a:cubicBezTo>
                      <a:pt x="6828" y="36568"/>
                      <a:pt x="6094" y="35673"/>
                      <a:pt x="5253" y="34510"/>
                    </a:cubicBezTo>
                    <a:cubicBezTo>
                      <a:pt x="5015" y="34188"/>
                      <a:pt x="4601" y="33876"/>
                      <a:pt x="4905" y="33876"/>
                    </a:cubicBezTo>
                    <a:close/>
                    <a:moveTo>
                      <a:pt x="9673" y="40057"/>
                    </a:moveTo>
                    <a:lnTo>
                      <a:pt x="9673" y="40057"/>
                    </a:lnTo>
                    <a:cubicBezTo>
                      <a:pt x="9906" y="40200"/>
                      <a:pt x="10103" y="40397"/>
                      <a:pt x="10246" y="40630"/>
                    </a:cubicBezTo>
                    <a:cubicBezTo>
                      <a:pt x="10013" y="40487"/>
                      <a:pt x="9816" y="40290"/>
                      <a:pt x="9673" y="40057"/>
                    </a:cubicBezTo>
                    <a:close/>
                    <a:moveTo>
                      <a:pt x="12751" y="41113"/>
                    </a:moveTo>
                    <a:lnTo>
                      <a:pt x="12751" y="41113"/>
                    </a:lnTo>
                    <a:cubicBezTo>
                      <a:pt x="12644" y="41560"/>
                      <a:pt x="12483" y="41990"/>
                      <a:pt x="12268" y="42401"/>
                    </a:cubicBezTo>
                    <a:cubicBezTo>
                      <a:pt x="12268" y="42294"/>
                      <a:pt x="12268" y="42187"/>
                      <a:pt x="12268" y="42097"/>
                    </a:cubicBezTo>
                    <a:cubicBezTo>
                      <a:pt x="12393" y="41757"/>
                      <a:pt x="12554" y="41417"/>
                      <a:pt x="12751" y="41113"/>
                    </a:cubicBezTo>
                    <a:close/>
                    <a:moveTo>
                      <a:pt x="9655" y="24399"/>
                    </a:moveTo>
                    <a:cubicBezTo>
                      <a:pt x="9798" y="25455"/>
                      <a:pt x="9941" y="26511"/>
                      <a:pt x="10085" y="27566"/>
                    </a:cubicBezTo>
                    <a:lnTo>
                      <a:pt x="10085" y="27584"/>
                    </a:lnTo>
                    <a:cubicBezTo>
                      <a:pt x="10389" y="29875"/>
                      <a:pt x="10747" y="32148"/>
                      <a:pt x="11105" y="34438"/>
                    </a:cubicBezTo>
                    <a:cubicBezTo>
                      <a:pt x="11105" y="34456"/>
                      <a:pt x="11105" y="34474"/>
                      <a:pt x="11123" y="34492"/>
                    </a:cubicBezTo>
                    <a:cubicBezTo>
                      <a:pt x="11248" y="35369"/>
                      <a:pt x="11373" y="36246"/>
                      <a:pt x="11480" y="37122"/>
                    </a:cubicBezTo>
                    <a:cubicBezTo>
                      <a:pt x="11319" y="36782"/>
                      <a:pt x="11015" y="36514"/>
                      <a:pt x="10675" y="36371"/>
                    </a:cubicBezTo>
                    <a:cubicBezTo>
                      <a:pt x="10666" y="36368"/>
                      <a:pt x="10656" y="36366"/>
                      <a:pt x="10647" y="36366"/>
                    </a:cubicBezTo>
                    <a:cubicBezTo>
                      <a:pt x="10604" y="36366"/>
                      <a:pt x="10568" y="36398"/>
                      <a:pt x="10568" y="36442"/>
                    </a:cubicBezTo>
                    <a:cubicBezTo>
                      <a:pt x="10586" y="37033"/>
                      <a:pt x="10997" y="37516"/>
                      <a:pt x="11552" y="37659"/>
                    </a:cubicBezTo>
                    <a:cubicBezTo>
                      <a:pt x="11642" y="38393"/>
                      <a:pt x="11731" y="39109"/>
                      <a:pt x="11803" y="39842"/>
                    </a:cubicBezTo>
                    <a:cubicBezTo>
                      <a:pt x="11928" y="40952"/>
                      <a:pt x="11982" y="42061"/>
                      <a:pt x="11982" y="43189"/>
                    </a:cubicBezTo>
                    <a:cubicBezTo>
                      <a:pt x="11534" y="41399"/>
                      <a:pt x="10550" y="39664"/>
                      <a:pt x="9888" y="38017"/>
                    </a:cubicBezTo>
                    <a:cubicBezTo>
                      <a:pt x="9906" y="38017"/>
                      <a:pt x="9924" y="38017"/>
                      <a:pt x="9941" y="37981"/>
                    </a:cubicBezTo>
                    <a:cubicBezTo>
                      <a:pt x="10192" y="36943"/>
                      <a:pt x="10156" y="35870"/>
                      <a:pt x="10156" y="34814"/>
                    </a:cubicBezTo>
                    <a:cubicBezTo>
                      <a:pt x="10174" y="33615"/>
                      <a:pt x="10246" y="32434"/>
                      <a:pt x="10049" y="31253"/>
                    </a:cubicBezTo>
                    <a:cubicBezTo>
                      <a:pt x="10067" y="30984"/>
                      <a:pt x="10013" y="30698"/>
                      <a:pt x="9888" y="30448"/>
                    </a:cubicBezTo>
                    <a:cubicBezTo>
                      <a:pt x="9941" y="30269"/>
                      <a:pt x="9977" y="30072"/>
                      <a:pt x="9995" y="29875"/>
                    </a:cubicBezTo>
                    <a:cubicBezTo>
                      <a:pt x="10006" y="29812"/>
                      <a:pt x="9962" y="29774"/>
                      <a:pt x="9916" y="29774"/>
                    </a:cubicBezTo>
                    <a:cubicBezTo>
                      <a:pt x="9883" y="29774"/>
                      <a:pt x="9849" y="29794"/>
                      <a:pt x="9834" y="29839"/>
                    </a:cubicBezTo>
                    <a:cubicBezTo>
                      <a:pt x="9816" y="29964"/>
                      <a:pt x="9780" y="30108"/>
                      <a:pt x="9780" y="30269"/>
                    </a:cubicBezTo>
                    <a:cubicBezTo>
                      <a:pt x="9709" y="30537"/>
                      <a:pt x="9637" y="30823"/>
                      <a:pt x="9548" y="31110"/>
                    </a:cubicBezTo>
                    <a:cubicBezTo>
                      <a:pt x="9351" y="31808"/>
                      <a:pt x="9100" y="32505"/>
                      <a:pt x="8957" y="33221"/>
                    </a:cubicBezTo>
                    <a:cubicBezTo>
                      <a:pt x="8832" y="33848"/>
                      <a:pt x="8832" y="34510"/>
                      <a:pt x="8939" y="35136"/>
                    </a:cubicBezTo>
                    <a:cubicBezTo>
                      <a:pt x="8653" y="33955"/>
                      <a:pt x="8456" y="32738"/>
                      <a:pt x="8385" y="31503"/>
                    </a:cubicBezTo>
                    <a:cubicBezTo>
                      <a:pt x="8546" y="31235"/>
                      <a:pt x="8689" y="30949"/>
                      <a:pt x="8796" y="30662"/>
                    </a:cubicBezTo>
                    <a:cubicBezTo>
                      <a:pt x="8939" y="30376"/>
                      <a:pt x="8993" y="30054"/>
                      <a:pt x="8939" y="29750"/>
                    </a:cubicBezTo>
                    <a:cubicBezTo>
                      <a:pt x="8929" y="29709"/>
                      <a:pt x="8891" y="29686"/>
                      <a:pt x="8853" y="29686"/>
                    </a:cubicBezTo>
                    <a:cubicBezTo>
                      <a:pt x="8823" y="29686"/>
                      <a:pt x="8794" y="29700"/>
                      <a:pt x="8778" y="29732"/>
                    </a:cubicBezTo>
                    <a:cubicBezTo>
                      <a:pt x="8599" y="30000"/>
                      <a:pt x="8456" y="30286"/>
                      <a:pt x="8349" y="30591"/>
                    </a:cubicBezTo>
                    <a:cubicBezTo>
                      <a:pt x="8349" y="30179"/>
                      <a:pt x="8349" y="29768"/>
                      <a:pt x="8367" y="29338"/>
                    </a:cubicBezTo>
                    <a:cubicBezTo>
                      <a:pt x="8456" y="27781"/>
                      <a:pt x="8832" y="26242"/>
                      <a:pt x="9458" y="24828"/>
                    </a:cubicBezTo>
                    <a:cubicBezTo>
                      <a:pt x="9494" y="24936"/>
                      <a:pt x="9512" y="25043"/>
                      <a:pt x="9548" y="25168"/>
                    </a:cubicBezTo>
                    <a:cubicBezTo>
                      <a:pt x="9548" y="25191"/>
                      <a:pt x="9564" y="25201"/>
                      <a:pt x="9580" y="25201"/>
                    </a:cubicBezTo>
                    <a:cubicBezTo>
                      <a:pt x="9604" y="25201"/>
                      <a:pt x="9630" y="25182"/>
                      <a:pt x="9619" y="25151"/>
                    </a:cubicBezTo>
                    <a:cubicBezTo>
                      <a:pt x="9619" y="24972"/>
                      <a:pt x="9584" y="24793"/>
                      <a:pt x="9566" y="24614"/>
                    </a:cubicBezTo>
                    <a:cubicBezTo>
                      <a:pt x="9584" y="24542"/>
                      <a:pt x="9619" y="24471"/>
                      <a:pt x="9655" y="24399"/>
                    </a:cubicBezTo>
                    <a:close/>
                    <a:moveTo>
                      <a:pt x="11212" y="44280"/>
                    </a:moveTo>
                    <a:cubicBezTo>
                      <a:pt x="11624" y="44603"/>
                      <a:pt x="11642" y="45265"/>
                      <a:pt x="11785" y="45766"/>
                    </a:cubicBezTo>
                    <a:cubicBezTo>
                      <a:pt x="11463" y="45336"/>
                      <a:pt x="11266" y="44817"/>
                      <a:pt x="11212" y="44280"/>
                    </a:cubicBezTo>
                    <a:close/>
                    <a:moveTo>
                      <a:pt x="12984" y="45444"/>
                    </a:moveTo>
                    <a:lnTo>
                      <a:pt x="12984" y="45444"/>
                    </a:lnTo>
                    <a:cubicBezTo>
                      <a:pt x="12930" y="46124"/>
                      <a:pt x="12501" y="46661"/>
                      <a:pt x="12089" y="47179"/>
                    </a:cubicBezTo>
                    <a:cubicBezTo>
                      <a:pt x="12089" y="47108"/>
                      <a:pt x="12125" y="47018"/>
                      <a:pt x="12125" y="46929"/>
                    </a:cubicBezTo>
                    <a:cubicBezTo>
                      <a:pt x="12411" y="46446"/>
                      <a:pt x="12536" y="45784"/>
                      <a:pt x="12984" y="45444"/>
                    </a:cubicBezTo>
                    <a:close/>
                    <a:moveTo>
                      <a:pt x="10811" y="1"/>
                    </a:moveTo>
                    <a:cubicBezTo>
                      <a:pt x="10802" y="1"/>
                      <a:pt x="10792" y="3"/>
                      <a:pt x="10783" y="8"/>
                    </a:cubicBezTo>
                    <a:cubicBezTo>
                      <a:pt x="10085" y="187"/>
                      <a:pt x="9924" y="849"/>
                      <a:pt x="9906" y="1493"/>
                    </a:cubicBezTo>
                    <a:cubicBezTo>
                      <a:pt x="9673" y="956"/>
                      <a:pt x="9351" y="473"/>
                      <a:pt x="8939" y="62"/>
                    </a:cubicBezTo>
                    <a:cubicBezTo>
                      <a:pt x="8927" y="49"/>
                      <a:pt x="8910" y="43"/>
                      <a:pt x="8893" y="43"/>
                    </a:cubicBezTo>
                    <a:cubicBezTo>
                      <a:pt x="8862" y="43"/>
                      <a:pt x="8832" y="63"/>
                      <a:pt x="8832" y="97"/>
                    </a:cubicBezTo>
                    <a:cubicBezTo>
                      <a:pt x="8564" y="760"/>
                      <a:pt x="8546" y="1493"/>
                      <a:pt x="8760" y="2173"/>
                    </a:cubicBezTo>
                    <a:cubicBezTo>
                      <a:pt x="8403" y="1833"/>
                      <a:pt x="7991" y="1547"/>
                      <a:pt x="7526" y="1332"/>
                    </a:cubicBezTo>
                    <a:cubicBezTo>
                      <a:pt x="7518" y="1330"/>
                      <a:pt x="7511" y="1329"/>
                      <a:pt x="7505" y="1329"/>
                    </a:cubicBezTo>
                    <a:cubicBezTo>
                      <a:pt x="7463" y="1329"/>
                      <a:pt x="7439" y="1373"/>
                      <a:pt x="7454" y="1404"/>
                    </a:cubicBezTo>
                    <a:cubicBezTo>
                      <a:pt x="7794" y="2084"/>
                      <a:pt x="7794" y="2853"/>
                      <a:pt x="8241" y="3480"/>
                    </a:cubicBezTo>
                    <a:cubicBezTo>
                      <a:pt x="8510" y="3802"/>
                      <a:pt x="8850" y="4052"/>
                      <a:pt x="9226" y="4231"/>
                    </a:cubicBezTo>
                    <a:cubicBezTo>
                      <a:pt x="9244" y="4410"/>
                      <a:pt x="9333" y="4589"/>
                      <a:pt x="9440" y="4732"/>
                    </a:cubicBezTo>
                    <a:cubicBezTo>
                      <a:pt x="9584" y="4929"/>
                      <a:pt x="9798" y="5036"/>
                      <a:pt x="10013" y="5054"/>
                    </a:cubicBezTo>
                    <a:cubicBezTo>
                      <a:pt x="9852" y="6307"/>
                      <a:pt x="9673" y="7560"/>
                      <a:pt x="9494" y="8812"/>
                    </a:cubicBezTo>
                    <a:cubicBezTo>
                      <a:pt x="9387" y="8508"/>
                      <a:pt x="9315" y="8186"/>
                      <a:pt x="9261" y="7864"/>
                    </a:cubicBezTo>
                    <a:lnTo>
                      <a:pt x="9261" y="7864"/>
                    </a:lnTo>
                    <a:cubicBezTo>
                      <a:pt x="9351" y="8114"/>
                      <a:pt x="9351" y="8365"/>
                      <a:pt x="9440" y="8615"/>
                    </a:cubicBezTo>
                    <a:cubicBezTo>
                      <a:pt x="9440" y="8642"/>
                      <a:pt x="9458" y="8656"/>
                      <a:pt x="9476" y="8656"/>
                    </a:cubicBezTo>
                    <a:cubicBezTo>
                      <a:pt x="9494" y="8656"/>
                      <a:pt x="9512" y="8642"/>
                      <a:pt x="9512" y="8615"/>
                    </a:cubicBezTo>
                    <a:cubicBezTo>
                      <a:pt x="9548" y="8258"/>
                      <a:pt x="9440" y="7882"/>
                      <a:pt x="9244" y="7578"/>
                    </a:cubicBezTo>
                    <a:cubicBezTo>
                      <a:pt x="9229" y="7556"/>
                      <a:pt x="9207" y="7546"/>
                      <a:pt x="9185" y="7546"/>
                    </a:cubicBezTo>
                    <a:cubicBezTo>
                      <a:pt x="9151" y="7546"/>
                      <a:pt x="9118" y="7570"/>
                      <a:pt x="9118" y="7613"/>
                    </a:cubicBezTo>
                    <a:cubicBezTo>
                      <a:pt x="9118" y="8097"/>
                      <a:pt x="9226" y="8598"/>
                      <a:pt x="9476" y="9027"/>
                    </a:cubicBezTo>
                    <a:cubicBezTo>
                      <a:pt x="9297" y="10333"/>
                      <a:pt x="9154" y="11622"/>
                      <a:pt x="9065" y="12946"/>
                    </a:cubicBezTo>
                    <a:cubicBezTo>
                      <a:pt x="8975" y="12821"/>
                      <a:pt x="8850" y="12749"/>
                      <a:pt x="8725" y="12731"/>
                    </a:cubicBezTo>
                    <a:cubicBezTo>
                      <a:pt x="8671" y="12731"/>
                      <a:pt x="8653" y="12767"/>
                      <a:pt x="8653" y="12803"/>
                    </a:cubicBezTo>
                    <a:cubicBezTo>
                      <a:pt x="8671" y="13143"/>
                      <a:pt x="8760" y="13465"/>
                      <a:pt x="8904" y="13769"/>
                    </a:cubicBezTo>
                    <a:cubicBezTo>
                      <a:pt x="8939" y="13841"/>
                      <a:pt x="8957" y="13895"/>
                      <a:pt x="8993" y="13948"/>
                    </a:cubicBezTo>
                    <a:cubicBezTo>
                      <a:pt x="8957" y="14610"/>
                      <a:pt x="8939" y="15255"/>
                      <a:pt x="8957" y="15917"/>
                    </a:cubicBezTo>
                    <a:cubicBezTo>
                      <a:pt x="8957" y="16525"/>
                      <a:pt x="8975" y="17116"/>
                      <a:pt x="9011" y="17706"/>
                    </a:cubicBezTo>
                    <a:cubicBezTo>
                      <a:pt x="8921" y="17474"/>
                      <a:pt x="8778" y="17259"/>
                      <a:pt x="8599" y="17062"/>
                    </a:cubicBezTo>
                    <a:cubicBezTo>
                      <a:pt x="8587" y="17050"/>
                      <a:pt x="8570" y="17044"/>
                      <a:pt x="8551" y="17044"/>
                    </a:cubicBezTo>
                    <a:cubicBezTo>
                      <a:pt x="8514" y="17044"/>
                      <a:pt x="8474" y="17068"/>
                      <a:pt x="8474" y="17116"/>
                    </a:cubicBezTo>
                    <a:cubicBezTo>
                      <a:pt x="8546" y="17706"/>
                      <a:pt x="8743" y="18261"/>
                      <a:pt x="9047" y="18762"/>
                    </a:cubicBezTo>
                    <a:cubicBezTo>
                      <a:pt x="9047" y="18762"/>
                      <a:pt x="9065" y="18762"/>
                      <a:pt x="9065" y="18780"/>
                    </a:cubicBezTo>
                    <a:cubicBezTo>
                      <a:pt x="9172" y="20516"/>
                      <a:pt x="9369" y="22252"/>
                      <a:pt x="9584" y="23969"/>
                    </a:cubicBezTo>
                    <a:lnTo>
                      <a:pt x="9458" y="24220"/>
                    </a:lnTo>
                    <a:cubicBezTo>
                      <a:pt x="9136" y="22645"/>
                      <a:pt x="8349" y="21178"/>
                      <a:pt x="7579" y="19764"/>
                    </a:cubicBezTo>
                    <a:cubicBezTo>
                      <a:pt x="7579" y="19746"/>
                      <a:pt x="7579" y="19728"/>
                      <a:pt x="7579" y="19728"/>
                    </a:cubicBezTo>
                    <a:cubicBezTo>
                      <a:pt x="7633" y="19496"/>
                      <a:pt x="7651" y="19281"/>
                      <a:pt x="7633" y="19048"/>
                    </a:cubicBezTo>
                    <a:cubicBezTo>
                      <a:pt x="7633" y="18798"/>
                      <a:pt x="7544" y="18547"/>
                      <a:pt x="7365" y="18368"/>
                    </a:cubicBezTo>
                    <a:cubicBezTo>
                      <a:pt x="7350" y="18347"/>
                      <a:pt x="7331" y="18337"/>
                      <a:pt x="7311" y="18337"/>
                    </a:cubicBezTo>
                    <a:cubicBezTo>
                      <a:pt x="7281" y="18337"/>
                      <a:pt x="7250" y="18361"/>
                      <a:pt x="7239" y="18404"/>
                    </a:cubicBezTo>
                    <a:cubicBezTo>
                      <a:pt x="7186" y="18619"/>
                      <a:pt x="7168" y="18851"/>
                      <a:pt x="7204" y="19066"/>
                    </a:cubicBezTo>
                    <a:lnTo>
                      <a:pt x="6989" y="18708"/>
                    </a:lnTo>
                    <a:cubicBezTo>
                      <a:pt x="6613" y="18010"/>
                      <a:pt x="6273" y="17313"/>
                      <a:pt x="5969" y="16597"/>
                    </a:cubicBezTo>
                    <a:lnTo>
                      <a:pt x="5987" y="16597"/>
                    </a:lnTo>
                    <a:cubicBezTo>
                      <a:pt x="6309" y="16328"/>
                      <a:pt x="6291" y="15666"/>
                      <a:pt x="6237" y="15290"/>
                    </a:cubicBezTo>
                    <a:cubicBezTo>
                      <a:pt x="6237" y="15255"/>
                      <a:pt x="6207" y="15228"/>
                      <a:pt x="6176" y="15228"/>
                    </a:cubicBezTo>
                    <a:cubicBezTo>
                      <a:pt x="6159" y="15228"/>
                      <a:pt x="6142" y="15236"/>
                      <a:pt x="6130" y="15255"/>
                    </a:cubicBezTo>
                    <a:cubicBezTo>
                      <a:pt x="5915" y="15541"/>
                      <a:pt x="5808" y="15899"/>
                      <a:pt x="5826" y="16275"/>
                    </a:cubicBezTo>
                    <a:cubicBezTo>
                      <a:pt x="5146" y="14592"/>
                      <a:pt x="4609" y="12857"/>
                      <a:pt x="4215" y="11067"/>
                    </a:cubicBezTo>
                    <a:cubicBezTo>
                      <a:pt x="4251" y="11031"/>
                      <a:pt x="4269" y="10978"/>
                      <a:pt x="4305" y="10924"/>
                    </a:cubicBezTo>
                    <a:cubicBezTo>
                      <a:pt x="4412" y="10834"/>
                      <a:pt x="4483" y="10727"/>
                      <a:pt x="4519" y="10602"/>
                    </a:cubicBezTo>
                    <a:cubicBezTo>
                      <a:pt x="4949" y="10548"/>
                      <a:pt x="5360" y="10423"/>
                      <a:pt x="5736" y="10226"/>
                    </a:cubicBezTo>
                    <a:cubicBezTo>
                      <a:pt x="5951" y="10137"/>
                      <a:pt x="6470" y="9671"/>
                      <a:pt x="6040" y="9474"/>
                    </a:cubicBezTo>
                    <a:cubicBezTo>
                      <a:pt x="6031" y="9470"/>
                      <a:pt x="6022" y="9468"/>
                      <a:pt x="6014" y="9468"/>
                    </a:cubicBezTo>
                    <a:cubicBezTo>
                      <a:pt x="6009" y="9468"/>
                      <a:pt x="6005" y="9468"/>
                      <a:pt x="6001" y="9470"/>
                    </a:cubicBezTo>
                    <a:lnTo>
                      <a:pt x="6001" y="9470"/>
                    </a:lnTo>
                    <a:cubicBezTo>
                      <a:pt x="6247" y="9167"/>
                      <a:pt x="6410" y="8801"/>
                      <a:pt x="6470" y="8419"/>
                    </a:cubicBezTo>
                    <a:cubicBezTo>
                      <a:pt x="6470" y="8365"/>
                      <a:pt x="6434" y="8347"/>
                      <a:pt x="6398" y="8347"/>
                    </a:cubicBezTo>
                    <a:cubicBezTo>
                      <a:pt x="6350" y="8341"/>
                      <a:pt x="6301" y="8338"/>
                      <a:pt x="6252" y="8338"/>
                    </a:cubicBezTo>
                    <a:cubicBezTo>
                      <a:pt x="5856" y="8338"/>
                      <a:pt x="5476" y="8531"/>
                      <a:pt x="5253" y="8866"/>
                    </a:cubicBezTo>
                    <a:cubicBezTo>
                      <a:pt x="5468" y="8401"/>
                      <a:pt x="5521" y="7882"/>
                      <a:pt x="5432" y="7381"/>
                    </a:cubicBezTo>
                    <a:cubicBezTo>
                      <a:pt x="5432" y="7359"/>
                      <a:pt x="5411" y="7343"/>
                      <a:pt x="5387" y="7343"/>
                    </a:cubicBezTo>
                    <a:cubicBezTo>
                      <a:pt x="5372" y="7343"/>
                      <a:pt x="5356" y="7349"/>
                      <a:pt x="5342" y="7363"/>
                    </a:cubicBezTo>
                    <a:cubicBezTo>
                      <a:pt x="5056" y="7667"/>
                      <a:pt x="4806" y="7989"/>
                      <a:pt x="4609" y="8365"/>
                    </a:cubicBezTo>
                    <a:cubicBezTo>
                      <a:pt x="4555" y="7864"/>
                      <a:pt x="4394" y="7363"/>
                      <a:pt x="4126" y="6933"/>
                    </a:cubicBezTo>
                    <a:cubicBezTo>
                      <a:pt x="4117" y="6915"/>
                      <a:pt x="4099" y="6906"/>
                      <a:pt x="4081" y="6906"/>
                    </a:cubicBezTo>
                    <a:cubicBezTo>
                      <a:pt x="4063" y="6906"/>
                      <a:pt x="4045" y="6915"/>
                      <a:pt x="4036" y="6933"/>
                    </a:cubicBezTo>
                    <a:cubicBezTo>
                      <a:pt x="3660" y="7327"/>
                      <a:pt x="3481" y="7846"/>
                      <a:pt x="3553" y="8383"/>
                    </a:cubicBezTo>
                    <a:cubicBezTo>
                      <a:pt x="3302" y="8007"/>
                      <a:pt x="2998" y="7667"/>
                      <a:pt x="2783" y="7363"/>
                    </a:cubicBezTo>
                    <a:cubicBezTo>
                      <a:pt x="2772" y="7341"/>
                      <a:pt x="2748" y="7325"/>
                      <a:pt x="2722" y="7325"/>
                    </a:cubicBezTo>
                    <a:cubicBezTo>
                      <a:pt x="2706" y="7325"/>
                      <a:pt x="2690" y="7331"/>
                      <a:pt x="2676" y="7345"/>
                    </a:cubicBezTo>
                    <a:cubicBezTo>
                      <a:pt x="2193" y="7918"/>
                      <a:pt x="2300" y="8741"/>
                      <a:pt x="2694" y="9349"/>
                    </a:cubicBezTo>
                    <a:cubicBezTo>
                      <a:pt x="2318" y="9170"/>
                      <a:pt x="1907" y="9063"/>
                      <a:pt x="1495" y="9009"/>
                    </a:cubicBezTo>
                    <a:cubicBezTo>
                      <a:pt x="1441" y="9009"/>
                      <a:pt x="1406" y="9063"/>
                      <a:pt x="1423" y="9117"/>
                    </a:cubicBezTo>
                    <a:cubicBezTo>
                      <a:pt x="1728" y="10226"/>
                      <a:pt x="2801" y="10709"/>
                      <a:pt x="3857" y="10817"/>
                    </a:cubicBezTo>
                    <a:cubicBezTo>
                      <a:pt x="3863" y="10823"/>
                      <a:pt x="3869" y="10825"/>
                      <a:pt x="3874" y="10825"/>
                    </a:cubicBezTo>
                    <a:cubicBezTo>
                      <a:pt x="3885" y="10825"/>
                      <a:pt x="3893" y="10817"/>
                      <a:pt x="3893" y="10817"/>
                    </a:cubicBezTo>
                    <a:lnTo>
                      <a:pt x="3929" y="10817"/>
                    </a:lnTo>
                    <a:cubicBezTo>
                      <a:pt x="3982" y="10817"/>
                      <a:pt x="4018" y="10781"/>
                      <a:pt x="3982" y="10745"/>
                    </a:cubicBezTo>
                    <a:cubicBezTo>
                      <a:pt x="3911" y="10691"/>
                      <a:pt x="3839" y="10602"/>
                      <a:pt x="3786" y="10530"/>
                    </a:cubicBezTo>
                    <a:lnTo>
                      <a:pt x="3786" y="10477"/>
                    </a:lnTo>
                    <a:cubicBezTo>
                      <a:pt x="3857" y="10566"/>
                      <a:pt x="3947" y="10638"/>
                      <a:pt x="4000" y="10727"/>
                    </a:cubicBezTo>
                    <a:lnTo>
                      <a:pt x="4000" y="10745"/>
                    </a:lnTo>
                    <a:cubicBezTo>
                      <a:pt x="4000" y="10799"/>
                      <a:pt x="4054" y="10834"/>
                      <a:pt x="4090" y="10834"/>
                    </a:cubicBezTo>
                    <a:lnTo>
                      <a:pt x="4108" y="10924"/>
                    </a:lnTo>
                    <a:lnTo>
                      <a:pt x="4090" y="10978"/>
                    </a:lnTo>
                    <a:cubicBezTo>
                      <a:pt x="4054" y="11031"/>
                      <a:pt x="4108" y="11103"/>
                      <a:pt x="4161" y="11103"/>
                    </a:cubicBezTo>
                    <a:cubicBezTo>
                      <a:pt x="4340" y="11962"/>
                      <a:pt x="4537" y="12785"/>
                      <a:pt x="4770" y="13608"/>
                    </a:cubicBezTo>
                    <a:lnTo>
                      <a:pt x="4752" y="13608"/>
                    </a:lnTo>
                    <a:cubicBezTo>
                      <a:pt x="4412" y="13608"/>
                      <a:pt x="4126" y="13358"/>
                      <a:pt x="4090" y="13018"/>
                    </a:cubicBezTo>
                    <a:lnTo>
                      <a:pt x="4090" y="13018"/>
                    </a:lnTo>
                    <a:cubicBezTo>
                      <a:pt x="4197" y="13089"/>
                      <a:pt x="4287" y="13161"/>
                      <a:pt x="4358" y="13250"/>
                    </a:cubicBezTo>
                    <a:cubicBezTo>
                      <a:pt x="4448" y="13358"/>
                      <a:pt x="4537" y="13465"/>
                      <a:pt x="4645" y="13572"/>
                    </a:cubicBezTo>
                    <a:cubicBezTo>
                      <a:pt x="4651" y="13576"/>
                      <a:pt x="4658" y="13577"/>
                      <a:pt x="4665" y="13577"/>
                    </a:cubicBezTo>
                    <a:cubicBezTo>
                      <a:pt x="4698" y="13577"/>
                      <a:pt x="4731" y="13548"/>
                      <a:pt x="4716" y="13519"/>
                    </a:cubicBezTo>
                    <a:cubicBezTo>
                      <a:pt x="4662" y="13376"/>
                      <a:pt x="4573" y="13250"/>
                      <a:pt x="4466" y="13143"/>
                    </a:cubicBezTo>
                    <a:cubicBezTo>
                      <a:pt x="4358" y="13018"/>
                      <a:pt x="4215" y="12910"/>
                      <a:pt x="4072" y="12839"/>
                    </a:cubicBezTo>
                    <a:cubicBezTo>
                      <a:pt x="4061" y="12828"/>
                      <a:pt x="4049" y="12824"/>
                      <a:pt x="4037" y="12824"/>
                    </a:cubicBezTo>
                    <a:cubicBezTo>
                      <a:pt x="4008" y="12824"/>
                      <a:pt x="3977" y="12849"/>
                      <a:pt x="3965" y="12875"/>
                    </a:cubicBezTo>
                    <a:cubicBezTo>
                      <a:pt x="3896" y="13320"/>
                      <a:pt x="4254" y="13700"/>
                      <a:pt x="4693" y="13700"/>
                    </a:cubicBezTo>
                    <a:cubicBezTo>
                      <a:pt x="4713" y="13700"/>
                      <a:pt x="4732" y="13699"/>
                      <a:pt x="4752" y="13698"/>
                    </a:cubicBezTo>
                    <a:cubicBezTo>
                      <a:pt x="4770" y="13698"/>
                      <a:pt x="4788" y="13680"/>
                      <a:pt x="4788" y="13680"/>
                    </a:cubicBezTo>
                    <a:cubicBezTo>
                      <a:pt x="5146" y="14932"/>
                      <a:pt x="5593" y="16185"/>
                      <a:pt x="6166" y="17366"/>
                    </a:cubicBezTo>
                    <a:cubicBezTo>
                      <a:pt x="5879" y="16990"/>
                      <a:pt x="5575" y="16615"/>
                      <a:pt x="5289" y="16239"/>
                    </a:cubicBezTo>
                    <a:cubicBezTo>
                      <a:pt x="4179" y="14324"/>
                      <a:pt x="2569" y="12499"/>
                      <a:pt x="189" y="12463"/>
                    </a:cubicBezTo>
                    <a:cubicBezTo>
                      <a:pt x="135" y="12463"/>
                      <a:pt x="135" y="12535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29" y="14449"/>
                      <a:pt x="4394" y="15022"/>
                      <a:pt x="4806" y="15666"/>
                    </a:cubicBezTo>
                    <a:cubicBezTo>
                      <a:pt x="3571" y="14235"/>
                      <a:pt x="2175" y="12982"/>
                      <a:pt x="242" y="12606"/>
                    </a:cubicBezTo>
                    <a:cubicBezTo>
                      <a:pt x="235" y="12604"/>
                      <a:pt x="228" y="12602"/>
                      <a:pt x="222" y="12602"/>
                    </a:cubicBezTo>
                    <a:cubicBezTo>
                      <a:pt x="185" y="12602"/>
                      <a:pt x="178" y="12644"/>
                      <a:pt x="224" y="12660"/>
                    </a:cubicBezTo>
                    <a:cubicBezTo>
                      <a:pt x="1674" y="13215"/>
                      <a:pt x="2837" y="13823"/>
                      <a:pt x="3965" y="14915"/>
                    </a:cubicBezTo>
                    <a:cubicBezTo>
                      <a:pt x="4428" y="15378"/>
                      <a:pt x="4874" y="15878"/>
                      <a:pt x="5267" y="16377"/>
                    </a:cubicBezTo>
                    <a:lnTo>
                      <a:pt x="5267" y="16377"/>
                    </a:lnTo>
                    <a:cubicBezTo>
                      <a:pt x="4677" y="15766"/>
                      <a:pt x="3830" y="15465"/>
                      <a:pt x="3088" y="15094"/>
                    </a:cubicBezTo>
                    <a:cubicBezTo>
                      <a:pt x="1889" y="14503"/>
                      <a:pt x="1012" y="13537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5" y="12594"/>
                      <a:pt x="0" y="12632"/>
                      <a:pt x="28" y="12660"/>
                    </a:cubicBezTo>
                    <a:cubicBezTo>
                      <a:pt x="690" y="13429"/>
                      <a:pt x="1423" y="14127"/>
                      <a:pt x="2229" y="14736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9" y="16556"/>
                      <a:pt x="5342" y="16556"/>
                    </a:cubicBezTo>
                    <a:cubicBezTo>
                      <a:pt x="5356" y="16556"/>
                      <a:pt x="5369" y="16552"/>
                      <a:pt x="5378" y="16543"/>
                    </a:cubicBezTo>
                    <a:lnTo>
                      <a:pt x="5396" y="16579"/>
                    </a:lnTo>
                    <a:cubicBezTo>
                      <a:pt x="5414" y="16597"/>
                      <a:pt x="5432" y="16597"/>
                      <a:pt x="5432" y="16597"/>
                    </a:cubicBezTo>
                    <a:cubicBezTo>
                      <a:pt x="5736" y="16955"/>
                      <a:pt x="6022" y="17330"/>
                      <a:pt x="6309" y="17706"/>
                    </a:cubicBezTo>
                    <a:cubicBezTo>
                      <a:pt x="7042" y="19120"/>
                      <a:pt x="7794" y="20480"/>
                      <a:pt x="8420" y="21912"/>
                    </a:cubicBezTo>
                    <a:cubicBezTo>
                      <a:pt x="8206" y="21625"/>
                      <a:pt x="7866" y="21446"/>
                      <a:pt x="7508" y="21393"/>
                    </a:cubicBezTo>
                    <a:cubicBezTo>
                      <a:pt x="7436" y="21393"/>
                      <a:pt x="7400" y="21464"/>
                      <a:pt x="7436" y="21518"/>
                    </a:cubicBezTo>
                    <a:cubicBezTo>
                      <a:pt x="7633" y="21912"/>
                      <a:pt x="8027" y="22180"/>
                      <a:pt x="8474" y="22198"/>
                    </a:cubicBezTo>
                    <a:cubicBezTo>
                      <a:pt x="8479" y="22200"/>
                      <a:pt x="8484" y="22201"/>
                      <a:pt x="8489" y="22201"/>
                    </a:cubicBezTo>
                    <a:cubicBezTo>
                      <a:pt x="8514" y="22201"/>
                      <a:pt x="8535" y="22173"/>
                      <a:pt x="8532" y="22154"/>
                    </a:cubicBezTo>
                    <a:lnTo>
                      <a:pt x="8532" y="22154"/>
                    </a:lnTo>
                    <a:cubicBezTo>
                      <a:pt x="8870" y="22885"/>
                      <a:pt x="9137" y="23669"/>
                      <a:pt x="9351" y="24453"/>
                    </a:cubicBezTo>
                    <a:cubicBezTo>
                      <a:pt x="9172" y="24864"/>
                      <a:pt x="8993" y="25312"/>
                      <a:pt x="8850" y="25741"/>
                    </a:cubicBezTo>
                    <a:cubicBezTo>
                      <a:pt x="8904" y="25383"/>
                      <a:pt x="8868" y="24954"/>
                      <a:pt x="8564" y="24721"/>
                    </a:cubicBezTo>
                    <a:cubicBezTo>
                      <a:pt x="8549" y="24699"/>
                      <a:pt x="8527" y="24689"/>
                      <a:pt x="8506" y="24689"/>
                    </a:cubicBezTo>
                    <a:cubicBezTo>
                      <a:pt x="8477" y="24689"/>
                      <a:pt x="8449" y="24708"/>
                      <a:pt x="8438" y="24739"/>
                    </a:cubicBezTo>
                    <a:cubicBezTo>
                      <a:pt x="8349" y="25151"/>
                      <a:pt x="8456" y="25580"/>
                      <a:pt x="8725" y="25902"/>
                    </a:cubicBezTo>
                    <a:lnTo>
                      <a:pt x="8725" y="25956"/>
                    </a:lnTo>
                    <a:cubicBezTo>
                      <a:pt x="8725" y="25974"/>
                      <a:pt x="8743" y="25974"/>
                      <a:pt x="8743" y="25992"/>
                    </a:cubicBezTo>
                    <a:cubicBezTo>
                      <a:pt x="8581" y="26528"/>
                      <a:pt x="8438" y="27065"/>
                      <a:pt x="8331" y="27620"/>
                    </a:cubicBezTo>
                    <a:cubicBezTo>
                      <a:pt x="8295" y="27817"/>
                      <a:pt x="8259" y="28014"/>
                      <a:pt x="8224" y="28229"/>
                    </a:cubicBezTo>
                    <a:cubicBezTo>
                      <a:pt x="8259" y="27781"/>
                      <a:pt x="8277" y="27334"/>
                      <a:pt x="8259" y="26851"/>
                    </a:cubicBezTo>
                    <a:cubicBezTo>
                      <a:pt x="8259" y="25777"/>
                      <a:pt x="7884" y="24846"/>
                      <a:pt x="7705" y="23808"/>
                    </a:cubicBezTo>
                    <a:cubicBezTo>
                      <a:pt x="7687" y="23773"/>
                      <a:pt x="7651" y="23755"/>
                      <a:pt x="7617" y="23755"/>
                    </a:cubicBezTo>
                    <a:cubicBezTo>
                      <a:pt x="7584" y="23755"/>
                      <a:pt x="7552" y="23773"/>
                      <a:pt x="7544" y="23808"/>
                    </a:cubicBezTo>
                    <a:cubicBezTo>
                      <a:pt x="7042" y="25902"/>
                      <a:pt x="7347" y="28014"/>
                      <a:pt x="8080" y="30018"/>
                    </a:cubicBezTo>
                    <a:cubicBezTo>
                      <a:pt x="8045" y="31736"/>
                      <a:pt x="8259" y="33454"/>
                      <a:pt x="8689" y="35136"/>
                    </a:cubicBezTo>
                    <a:cubicBezTo>
                      <a:pt x="8063" y="33991"/>
                      <a:pt x="7132" y="32953"/>
                      <a:pt x="6237" y="32004"/>
                    </a:cubicBezTo>
                    <a:cubicBezTo>
                      <a:pt x="6201" y="31772"/>
                      <a:pt x="6184" y="31539"/>
                      <a:pt x="6148" y="31306"/>
                    </a:cubicBezTo>
                    <a:cubicBezTo>
                      <a:pt x="6398" y="30609"/>
                      <a:pt x="6810" y="29857"/>
                      <a:pt x="6506" y="29141"/>
                    </a:cubicBezTo>
                    <a:cubicBezTo>
                      <a:pt x="6497" y="29114"/>
                      <a:pt x="6470" y="29101"/>
                      <a:pt x="6443" y="29101"/>
                    </a:cubicBezTo>
                    <a:cubicBezTo>
                      <a:pt x="6416" y="29101"/>
                      <a:pt x="6389" y="29114"/>
                      <a:pt x="6380" y="29141"/>
                    </a:cubicBezTo>
                    <a:cubicBezTo>
                      <a:pt x="6291" y="29356"/>
                      <a:pt x="6184" y="29553"/>
                      <a:pt x="6058" y="29750"/>
                    </a:cubicBezTo>
                    <a:cubicBezTo>
                      <a:pt x="6076" y="29356"/>
                      <a:pt x="6076" y="28980"/>
                      <a:pt x="6094" y="28604"/>
                    </a:cubicBezTo>
                    <a:cubicBezTo>
                      <a:pt x="6094" y="28560"/>
                      <a:pt x="6058" y="28528"/>
                      <a:pt x="6025" y="28528"/>
                    </a:cubicBezTo>
                    <a:cubicBezTo>
                      <a:pt x="6018" y="28528"/>
                      <a:pt x="6011" y="28530"/>
                      <a:pt x="6005" y="28533"/>
                    </a:cubicBezTo>
                    <a:cubicBezTo>
                      <a:pt x="5450" y="28765"/>
                      <a:pt x="5199" y="29338"/>
                      <a:pt x="5235" y="29929"/>
                    </a:cubicBezTo>
                    <a:cubicBezTo>
                      <a:pt x="4913" y="29517"/>
                      <a:pt x="4501" y="29177"/>
                      <a:pt x="4018" y="28926"/>
                    </a:cubicBezTo>
                    <a:cubicBezTo>
                      <a:pt x="4012" y="28923"/>
                      <a:pt x="4004" y="28922"/>
                      <a:pt x="3997" y="28922"/>
                    </a:cubicBezTo>
                    <a:cubicBezTo>
                      <a:pt x="3965" y="28922"/>
                      <a:pt x="3929" y="28951"/>
                      <a:pt x="3929" y="28980"/>
                    </a:cubicBezTo>
                    <a:cubicBezTo>
                      <a:pt x="3947" y="29481"/>
                      <a:pt x="4090" y="29946"/>
                      <a:pt x="4340" y="30358"/>
                    </a:cubicBezTo>
                    <a:lnTo>
                      <a:pt x="4287" y="30322"/>
                    </a:lnTo>
                    <a:cubicBezTo>
                      <a:pt x="4080" y="30181"/>
                      <a:pt x="3707" y="29946"/>
                      <a:pt x="3388" y="29946"/>
                    </a:cubicBezTo>
                    <a:cubicBezTo>
                      <a:pt x="3263" y="29946"/>
                      <a:pt x="3147" y="29982"/>
                      <a:pt x="3052" y="30072"/>
                    </a:cubicBezTo>
                    <a:cubicBezTo>
                      <a:pt x="2569" y="30519"/>
                      <a:pt x="3088" y="30913"/>
                      <a:pt x="3696" y="31163"/>
                    </a:cubicBezTo>
                    <a:lnTo>
                      <a:pt x="3428" y="31163"/>
                    </a:lnTo>
                    <a:cubicBezTo>
                      <a:pt x="2766" y="31235"/>
                      <a:pt x="2694" y="31790"/>
                      <a:pt x="2944" y="32327"/>
                    </a:cubicBezTo>
                    <a:cubicBezTo>
                      <a:pt x="2962" y="32353"/>
                      <a:pt x="2989" y="32367"/>
                      <a:pt x="3016" y="32367"/>
                    </a:cubicBezTo>
                    <a:cubicBezTo>
                      <a:pt x="3043" y="32367"/>
                      <a:pt x="3070" y="32353"/>
                      <a:pt x="3088" y="32327"/>
                    </a:cubicBezTo>
                    <a:cubicBezTo>
                      <a:pt x="3326" y="31979"/>
                      <a:pt x="3765" y="31879"/>
                      <a:pt x="4229" y="31879"/>
                    </a:cubicBezTo>
                    <a:cubicBezTo>
                      <a:pt x="4671" y="31879"/>
                      <a:pt x="5136" y="31970"/>
                      <a:pt x="5468" y="32022"/>
                    </a:cubicBezTo>
                    <a:cubicBezTo>
                      <a:pt x="5503" y="32022"/>
                      <a:pt x="5521" y="31969"/>
                      <a:pt x="5486" y="31951"/>
                    </a:cubicBezTo>
                    <a:cubicBezTo>
                      <a:pt x="5165" y="31821"/>
                      <a:pt x="4711" y="31724"/>
                      <a:pt x="4264" y="31724"/>
                    </a:cubicBezTo>
                    <a:cubicBezTo>
                      <a:pt x="3788" y="31724"/>
                      <a:pt x="3320" y="31834"/>
                      <a:pt x="3034" y="32130"/>
                    </a:cubicBezTo>
                    <a:cubicBezTo>
                      <a:pt x="2962" y="31897"/>
                      <a:pt x="2909" y="31664"/>
                      <a:pt x="3088" y="31468"/>
                    </a:cubicBezTo>
                    <a:cubicBezTo>
                      <a:pt x="3201" y="31354"/>
                      <a:pt x="3380" y="31327"/>
                      <a:pt x="3555" y="31327"/>
                    </a:cubicBezTo>
                    <a:cubicBezTo>
                      <a:pt x="3655" y="31327"/>
                      <a:pt x="3754" y="31336"/>
                      <a:pt x="3839" y="31342"/>
                    </a:cubicBezTo>
                    <a:cubicBezTo>
                      <a:pt x="4322" y="31378"/>
                      <a:pt x="4716" y="31629"/>
                      <a:pt x="5163" y="31772"/>
                    </a:cubicBezTo>
                    <a:lnTo>
                      <a:pt x="5199" y="31772"/>
                    </a:lnTo>
                    <a:cubicBezTo>
                      <a:pt x="5396" y="31897"/>
                      <a:pt x="5647" y="31987"/>
                      <a:pt x="5879" y="32022"/>
                    </a:cubicBezTo>
                    <a:lnTo>
                      <a:pt x="5879" y="32040"/>
                    </a:lnTo>
                    <a:cubicBezTo>
                      <a:pt x="5901" y="32084"/>
                      <a:pt x="5936" y="32107"/>
                      <a:pt x="5972" y="32107"/>
                    </a:cubicBezTo>
                    <a:cubicBezTo>
                      <a:pt x="5995" y="32107"/>
                      <a:pt x="6019" y="32097"/>
                      <a:pt x="6040" y="32076"/>
                    </a:cubicBezTo>
                    <a:cubicBezTo>
                      <a:pt x="6040" y="32094"/>
                      <a:pt x="6076" y="32112"/>
                      <a:pt x="6094" y="32112"/>
                    </a:cubicBezTo>
                    <a:cubicBezTo>
                      <a:pt x="6094" y="32148"/>
                      <a:pt x="6112" y="32183"/>
                      <a:pt x="6112" y="32219"/>
                    </a:cubicBezTo>
                    <a:cubicBezTo>
                      <a:pt x="6120" y="32244"/>
                      <a:pt x="6152" y="32257"/>
                      <a:pt x="6183" y="32257"/>
                    </a:cubicBezTo>
                    <a:cubicBezTo>
                      <a:pt x="6219" y="32257"/>
                      <a:pt x="6255" y="32240"/>
                      <a:pt x="6255" y="32201"/>
                    </a:cubicBezTo>
                    <a:lnTo>
                      <a:pt x="6255" y="32165"/>
                    </a:lnTo>
                    <a:cubicBezTo>
                      <a:pt x="6702" y="32684"/>
                      <a:pt x="7150" y="33221"/>
                      <a:pt x="7579" y="33758"/>
                    </a:cubicBezTo>
                    <a:cubicBezTo>
                      <a:pt x="8080" y="34438"/>
                      <a:pt x="8456" y="35190"/>
                      <a:pt x="8921" y="35888"/>
                    </a:cubicBezTo>
                    <a:lnTo>
                      <a:pt x="8957" y="36067"/>
                    </a:lnTo>
                    <a:cubicBezTo>
                      <a:pt x="9047" y="36389"/>
                      <a:pt x="9154" y="36711"/>
                      <a:pt x="9279" y="37033"/>
                    </a:cubicBezTo>
                    <a:cubicBezTo>
                      <a:pt x="8187" y="35359"/>
                      <a:pt x="6418" y="33685"/>
                      <a:pt x="4639" y="33685"/>
                    </a:cubicBezTo>
                    <a:cubicBezTo>
                      <a:pt x="4611" y="33685"/>
                      <a:pt x="4583" y="33686"/>
                      <a:pt x="4555" y="33687"/>
                    </a:cubicBezTo>
                    <a:cubicBezTo>
                      <a:pt x="4483" y="33687"/>
                      <a:pt x="4448" y="33776"/>
                      <a:pt x="4483" y="33830"/>
                    </a:cubicBezTo>
                    <a:cubicBezTo>
                      <a:pt x="5307" y="34689"/>
                      <a:pt x="5844" y="35888"/>
                      <a:pt x="6792" y="36621"/>
                    </a:cubicBezTo>
                    <a:cubicBezTo>
                      <a:pt x="7579" y="37212"/>
                      <a:pt x="8581" y="37570"/>
                      <a:pt x="9333" y="38178"/>
                    </a:cubicBezTo>
                    <a:cubicBezTo>
                      <a:pt x="9476" y="38357"/>
                      <a:pt x="9619" y="38554"/>
                      <a:pt x="9780" y="38733"/>
                    </a:cubicBezTo>
                    <a:cubicBezTo>
                      <a:pt x="9785" y="38738"/>
                      <a:pt x="9791" y="38740"/>
                      <a:pt x="9797" y="38740"/>
                    </a:cubicBezTo>
                    <a:cubicBezTo>
                      <a:pt x="9814" y="38740"/>
                      <a:pt x="9829" y="38723"/>
                      <a:pt x="9816" y="38697"/>
                    </a:cubicBezTo>
                    <a:cubicBezTo>
                      <a:pt x="9798" y="38661"/>
                      <a:pt x="9780" y="38626"/>
                      <a:pt x="9763" y="38590"/>
                    </a:cubicBezTo>
                    <a:lnTo>
                      <a:pt x="9763" y="38590"/>
                    </a:lnTo>
                    <a:cubicBezTo>
                      <a:pt x="9834" y="38679"/>
                      <a:pt x="9924" y="38769"/>
                      <a:pt x="9977" y="38858"/>
                    </a:cubicBezTo>
                    <a:cubicBezTo>
                      <a:pt x="10282" y="39574"/>
                      <a:pt x="10586" y="40290"/>
                      <a:pt x="10872" y="40988"/>
                    </a:cubicBezTo>
                    <a:lnTo>
                      <a:pt x="10711" y="40898"/>
                    </a:lnTo>
                    <a:cubicBezTo>
                      <a:pt x="10568" y="40666"/>
                      <a:pt x="10407" y="40451"/>
                      <a:pt x="10210" y="40272"/>
                    </a:cubicBezTo>
                    <a:cubicBezTo>
                      <a:pt x="10049" y="40039"/>
                      <a:pt x="9798" y="39860"/>
                      <a:pt x="9530" y="39771"/>
                    </a:cubicBezTo>
                    <a:cubicBezTo>
                      <a:pt x="9523" y="39769"/>
                      <a:pt x="9515" y="39767"/>
                      <a:pt x="9508" y="39767"/>
                    </a:cubicBezTo>
                    <a:cubicBezTo>
                      <a:pt x="9459" y="39767"/>
                      <a:pt x="9407" y="39816"/>
                      <a:pt x="9423" y="39878"/>
                    </a:cubicBezTo>
                    <a:cubicBezTo>
                      <a:pt x="9709" y="40505"/>
                      <a:pt x="10282" y="40988"/>
                      <a:pt x="10944" y="41167"/>
                    </a:cubicBezTo>
                    <a:cubicBezTo>
                      <a:pt x="11409" y="42258"/>
                      <a:pt x="11749" y="43404"/>
                      <a:pt x="11964" y="44567"/>
                    </a:cubicBezTo>
                    <a:cubicBezTo>
                      <a:pt x="11964" y="44782"/>
                      <a:pt x="11946" y="44978"/>
                      <a:pt x="11928" y="45175"/>
                    </a:cubicBezTo>
                    <a:cubicBezTo>
                      <a:pt x="11803" y="44674"/>
                      <a:pt x="11570" y="44173"/>
                      <a:pt x="11158" y="43994"/>
                    </a:cubicBezTo>
                    <a:cubicBezTo>
                      <a:pt x="11145" y="43988"/>
                      <a:pt x="11132" y="43985"/>
                      <a:pt x="11120" y="43985"/>
                    </a:cubicBezTo>
                    <a:cubicBezTo>
                      <a:pt x="11064" y="43985"/>
                      <a:pt x="11018" y="44043"/>
                      <a:pt x="11033" y="44102"/>
                    </a:cubicBezTo>
                    <a:cubicBezTo>
                      <a:pt x="11123" y="44746"/>
                      <a:pt x="11284" y="45587"/>
                      <a:pt x="11856" y="45980"/>
                    </a:cubicBezTo>
                    <a:cubicBezTo>
                      <a:pt x="11677" y="47967"/>
                      <a:pt x="11319" y="49917"/>
                      <a:pt x="10800" y="51850"/>
                    </a:cubicBezTo>
                    <a:cubicBezTo>
                      <a:pt x="10790" y="51893"/>
                      <a:pt x="10825" y="51917"/>
                      <a:pt x="10862" y="51917"/>
                    </a:cubicBezTo>
                    <a:cubicBezTo>
                      <a:pt x="10886" y="51917"/>
                      <a:pt x="10912" y="51907"/>
                      <a:pt x="10926" y="51886"/>
                    </a:cubicBezTo>
                    <a:cubicBezTo>
                      <a:pt x="11480" y="50472"/>
                      <a:pt x="11874" y="49005"/>
                      <a:pt x="12071" y="47502"/>
                    </a:cubicBezTo>
                    <a:cubicBezTo>
                      <a:pt x="12697" y="47001"/>
                      <a:pt x="13288" y="46034"/>
                      <a:pt x="13181" y="45265"/>
                    </a:cubicBezTo>
                    <a:cubicBezTo>
                      <a:pt x="13181" y="45223"/>
                      <a:pt x="13148" y="45182"/>
                      <a:pt x="13109" y="45182"/>
                    </a:cubicBezTo>
                    <a:cubicBezTo>
                      <a:pt x="13097" y="45182"/>
                      <a:pt x="13085" y="45185"/>
                      <a:pt x="13073" y="45193"/>
                    </a:cubicBezTo>
                    <a:cubicBezTo>
                      <a:pt x="12590" y="45533"/>
                      <a:pt x="12429" y="46052"/>
                      <a:pt x="12196" y="46535"/>
                    </a:cubicBezTo>
                    <a:cubicBezTo>
                      <a:pt x="12322" y="45247"/>
                      <a:pt x="12357" y="43940"/>
                      <a:pt x="12304" y="42634"/>
                    </a:cubicBezTo>
                    <a:cubicBezTo>
                      <a:pt x="12751" y="42133"/>
                      <a:pt x="12894" y="41381"/>
                      <a:pt x="13019" y="40737"/>
                    </a:cubicBezTo>
                    <a:cubicBezTo>
                      <a:pt x="13019" y="40694"/>
                      <a:pt x="12984" y="40638"/>
                      <a:pt x="12932" y="40638"/>
                    </a:cubicBezTo>
                    <a:cubicBezTo>
                      <a:pt x="12920" y="40638"/>
                      <a:pt x="12908" y="40641"/>
                      <a:pt x="12894" y="40648"/>
                    </a:cubicBezTo>
                    <a:cubicBezTo>
                      <a:pt x="12626" y="40952"/>
                      <a:pt x="12411" y="41292"/>
                      <a:pt x="12250" y="41668"/>
                    </a:cubicBezTo>
                    <a:cubicBezTo>
                      <a:pt x="12250" y="41578"/>
                      <a:pt x="12250" y="41471"/>
                      <a:pt x="12232" y="41381"/>
                    </a:cubicBezTo>
                    <a:cubicBezTo>
                      <a:pt x="12339" y="40165"/>
                      <a:pt x="12483" y="38948"/>
                      <a:pt x="12662" y="37749"/>
                    </a:cubicBezTo>
                    <a:cubicBezTo>
                      <a:pt x="13521" y="36800"/>
                      <a:pt x="14218" y="35691"/>
                      <a:pt x="14952" y="34635"/>
                    </a:cubicBezTo>
                    <a:cubicBezTo>
                      <a:pt x="16026" y="33114"/>
                      <a:pt x="17046" y="31629"/>
                      <a:pt x="17833" y="29946"/>
                    </a:cubicBezTo>
                    <a:cubicBezTo>
                      <a:pt x="17865" y="29882"/>
                      <a:pt x="17811" y="29818"/>
                      <a:pt x="17748" y="29818"/>
                    </a:cubicBezTo>
                    <a:cubicBezTo>
                      <a:pt x="17741" y="29818"/>
                      <a:pt x="17733" y="29819"/>
                      <a:pt x="17726" y="29821"/>
                    </a:cubicBezTo>
                    <a:cubicBezTo>
                      <a:pt x="15614" y="30448"/>
                      <a:pt x="14129" y="32201"/>
                      <a:pt x="13270" y="34223"/>
                    </a:cubicBezTo>
                    <a:cubicBezTo>
                      <a:pt x="13449" y="33329"/>
                      <a:pt x="13646" y="32452"/>
                      <a:pt x="13861" y="31557"/>
                    </a:cubicBezTo>
                    <a:lnTo>
                      <a:pt x="13861" y="31575"/>
                    </a:lnTo>
                    <a:cubicBezTo>
                      <a:pt x="13861" y="31593"/>
                      <a:pt x="13874" y="31602"/>
                      <a:pt x="13890" y="31602"/>
                    </a:cubicBezTo>
                    <a:cubicBezTo>
                      <a:pt x="13905" y="31602"/>
                      <a:pt x="13923" y="31593"/>
                      <a:pt x="13932" y="31575"/>
                    </a:cubicBezTo>
                    <a:cubicBezTo>
                      <a:pt x="13968" y="31414"/>
                      <a:pt x="13986" y="31235"/>
                      <a:pt x="13968" y="31056"/>
                    </a:cubicBezTo>
                    <a:cubicBezTo>
                      <a:pt x="14093" y="30537"/>
                      <a:pt x="14236" y="30036"/>
                      <a:pt x="14362" y="29517"/>
                    </a:cubicBezTo>
                    <a:cubicBezTo>
                      <a:pt x="14827" y="29284"/>
                      <a:pt x="15203" y="28909"/>
                      <a:pt x="15435" y="28443"/>
                    </a:cubicBezTo>
                    <a:cubicBezTo>
                      <a:pt x="15471" y="28390"/>
                      <a:pt x="15417" y="28318"/>
                      <a:pt x="15346" y="28318"/>
                    </a:cubicBezTo>
                    <a:cubicBezTo>
                      <a:pt x="15042" y="28407"/>
                      <a:pt x="14755" y="28586"/>
                      <a:pt x="14558" y="28819"/>
                    </a:cubicBezTo>
                    <a:cubicBezTo>
                      <a:pt x="14648" y="28461"/>
                      <a:pt x="14755" y="28103"/>
                      <a:pt x="14863" y="27745"/>
                    </a:cubicBezTo>
                    <a:cubicBezTo>
                      <a:pt x="15113" y="27566"/>
                      <a:pt x="15346" y="27387"/>
                      <a:pt x="15578" y="27173"/>
                    </a:cubicBezTo>
                    <a:lnTo>
                      <a:pt x="15578" y="27173"/>
                    </a:lnTo>
                    <a:cubicBezTo>
                      <a:pt x="15561" y="27209"/>
                      <a:pt x="15525" y="27244"/>
                      <a:pt x="15507" y="27280"/>
                    </a:cubicBezTo>
                    <a:cubicBezTo>
                      <a:pt x="15492" y="27309"/>
                      <a:pt x="15513" y="27339"/>
                      <a:pt x="15541" y="27339"/>
                    </a:cubicBezTo>
                    <a:cubicBezTo>
                      <a:pt x="15547" y="27339"/>
                      <a:pt x="15554" y="27337"/>
                      <a:pt x="15561" y="27334"/>
                    </a:cubicBezTo>
                    <a:cubicBezTo>
                      <a:pt x="15632" y="27280"/>
                      <a:pt x="15704" y="27226"/>
                      <a:pt x="15740" y="27155"/>
                    </a:cubicBezTo>
                    <a:cubicBezTo>
                      <a:pt x="15761" y="27156"/>
                      <a:pt x="15783" y="27156"/>
                      <a:pt x="15804" y="27156"/>
                    </a:cubicBezTo>
                    <a:cubicBezTo>
                      <a:pt x="16507" y="27156"/>
                      <a:pt x="17328" y="26607"/>
                      <a:pt x="17762" y="26260"/>
                    </a:cubicBezTo>
                    <a:cubicBezTo>
                      <a:pt x="17815" y="26206"/>
                      <a:pt x="17780" y="26135"/>
                      <a:pt x="17708" y="26135"/>
                    </a:cubicBezTo>
                    <a:cubicBezTo>
                      <a:pt x="17261" y="26153"/>
                      <a:pt x="16813" y="26260"/>
                      <a:pt x="16402" y="26421"/>
                    </a:cubicBezTo>
                    <a:cubicBezTo>
                      <a:pt x="16939" y="25992"/>
                      <a:pt x="17386" y="25473"/>
                      <a:pt x="17726" y="24882"/>
                    </a:cubicBezTo>
                    <a:cubicBezTo>
                      <a:pt x="17744" y="24846"/>
                      <a:pt x="17708" y="24793"/>
                      <a:pt x="17654" y="24793"/>
                    </a:cubicBezTo>
                    <a:cubicBezTo>
                      <a:pt x="17637" y="24792"/>
                      <a:pt x="17619" y="24792"/>
                      <a:pt x="17602" y="24792"/>
                    </a:cubicBezTo>
                    <a:cubicBezTo>
                      <a:pt x="17066" y="24792"/>
                      <a:pt x="16551" y="25057"/>
                      <a:pt x="16187" y="25473"/>
                    </a:cubicBezTo>
                    <a:cubicBezTo>
                      <a:pt x="16384" y="24900"/>
                      <a:pt x="16348" y="24292"/>
                      <a:pt x="16080" y="23755"/>
                    </a:cubicBezTo>
                    <a:cubicBezTo>
                      <a:pt x="16068" y="23733"/>
                      <a:pt x="16037" y="23717"/>
                      <a:pt x="16006" y="23717"/>
                    </a:cubicBezTo>
                    <a:cubicBezTo>
                      <a:pt x="15987" y="23717"/>
                      <a:pt x="15968" y="23723"/>
                      <a:pt x="15954" y="23737"/>
                    </a:cubicBezTo>
                    <a:cubicBezTo>
                      <a:pt x="15578" y="24095"/>
                      <a:pt x="15310" y="24542"/>
                      <a:pt x="15167" y="25043"/>
                    </a:cubicBezTo>
                    <a:cubicBezTo>
                      <a:pt x="15095" y="24775"/>
                      <a:pt x="14988" y="24524"/>
                      <a:pt x="14827" y="24310"/>
                    </a:cubicBezTo>
                    <a:cubicBezTo>
                      <a:pt x="14731" y="24187"/>
                      <a:pt x="14323" y="23803"/>
                      <a:pt x="14048" y="23803"/>
                    </a:cubicBezTo>
                    <a:cubicBezTo>
                      <a:pt x="13962" y="23803"/>
                      <a:pt x="13889" y="23840"/>
                      <a:pt x="13843" y="23934"/>
                    </a:cubicBezTo>
                    <a:cubicBezTo>
                      <a:pt x="13610" y="24471"/>
                      <a:pt x="13807" y="25079"/>
                      <a:pt x="13986" y="25598"/>
                    </a:cubicBezTo>
                    <a:cubicBezTo>
                      <a:pt x="13777" y="25403"/>
                      <a:pt x="13503" y="25306"/>
                      <a:pt x="13224" y="25306"/>
                    </a:cubicBezTo>
                    <a:cubicBezTo>
                      <a:pt x="13144" y="25306"/>
                      <a:pt x="13063" y="25314"/>
                      <a:pt x="12984" y="25330"/>
                    </a:cubicBezTo>
                    <a:cubicBezTo>
                      <a:pt x="12948" y="25330"/>
                      <a:pt x="12930" y="25365"/>
                      <a:pt x="12930" y="25401"/>
                    </a:cubicBezTo>
                    <a:cubicBezTo>
                      <a:pt x="12930" y="26224"/>
                      <a:pt x="13735" y="27119"/>
                      <a:pt x="14576" y="27137"/>
                    </a:cubicBezTo>
                    <a:cubicBezTo>
                      <a:pt x="14630" y="27298"/>
                      <a:pt x="14684" y="27459"/>
                      <a:pt x="14755" y="27620"/>
                    </a:cubicBezTo>
                    <a:cubicBezTo>
                      <a:pt x="14755" y="27620"/>
                      <a:pt x="14755" y="27620"/>
                      <a:pt x="14773" y="27638"/>
                    </a:cubicBezTo>
                    <a:cubicBezTo>
                      <a:pt x="14773" y="27638"/>
                      <a:pt x="14773" y="27638"/>
                      <a:pt x="14773" y="27656"/>
                    </a:cubicBezTo>
                    <a:cubicBezTo>
                      <a:pt x="14755" y="27674"/>
                      <a:pt x="14755" y="27692"/>
                      <a:pt x="14773" y="27710"/>
                    </a:cubicBezTo>
                    <a:cubicBezTo>
                      <a:pt x="14612" y="28193"/>
                      <a:pt x="14451" y="28676"/>
                      <a:pt x="14308" y="29177"/>
                    </a:cubicBezTo>
                    <a:cubicBezTo>
                      <a:pt x="14308" y="29195"/>
                      <a:pt x="14308" y="29195"/>
                      <a:pt x="14308" y="29213"/>
                    </a:cubicBezTo>
                    <a:lnTo>
                      <a:pt x="14254" y="29392"/>
                    </a:lnTo>
                    <a:cubicBezTo>
                      <a:pt x="14183" y="29445"/>
                      <a:pt x="14111" y="29499"/>
                      <a:pt x="14057" y="29553"/>
                    </a:cubicBezTo>
                    <a:cubicBezTo>
                      <a:pt x="13998" y="29597"/>
                      <a:pt x="14037" y="29629"/>
                      <a:pt x="14072" y="29629"/>
                    </a:cubicBezTo>
                    <a:cubicBezTo>
                      <a:pt x="14079" y="29629"/>
                      <a:pt x="14087" y="29628"/>
                      <a:pt x="14093" y="29624"/>
                    </a:cubicBezTo>
                    <a:cubicBezTo>
                      <a:pt x="14147" y="29624"/>
                      <a:pt x="14165" y="29606"/>
                      <a:pt x="14183" y="29589"/>
                    </a:cubicBezTo>
                    <a:lnTo>
                      <a:pt x="14183" y="29589"/>
                    </a:lnTo>
                    <a:cubicBezTo>
                      <a:pt x="14111" y="29893"/>
                      <a:pt x="14022" y="30179"/>
                      <a:pt x="13932" y="30483"/>
                    </a:cubicBezTo>
                    <a:cubicBezTo>
                      <a:pt x="13861" y="30179"/>
                      <a:pt x="13735" y="29893"/>
                      <a:pt x="13538" y="29660"/>
                    </a:cubicBezTo>
                    <a:cubicBezTo>
                      <a:pt x="13526" y="29647"/>
                      <a:pt x="13511" y="29642"/>
                      <a:pt x="13496" y="29642"/>
                    </a:cubicBezTo>
                    <a:cubicBezTo>
                      <a:pt x="13469" y="29642"/>
                      <a:pt x="13443" y="29661"/>
                      <a:pt x="13431" y="29696"/>
                    </a:cubicBezTo>
                    <a:cubicBezTo>
                      <a:pt x="13324" y="30143"/>
                      <a:pt x="13521" y="30716"/>
                      <a:pt x="13735" y="31145"/>
                    </a:cubicBezTo>
                    <a:cubicBezTo>
                      <a:pt x="13592" y="31682"/>
                      <a:pt x="13449" y="32237"/>
                      <a:pt x="13306" y="32792"/>
                    </a:cubicBezTo>
                    <a:cubicBezTo>
                      <a:pt x="13306" y="32398"/>
                      <a:pt x="13181" y="32004"/>
                      <a:pt x="12966" y="31664"/>
                    </a:cubicBezTo>
                    <a:cubicBezTo>
                      <a:pt x="12946" y="31645"/>
                      <a:pt x="12916" y="31631"/>
                      <a:pt x="12889" y="31631"/>
                    </a:cubicBezTo>
                    <a:cubicBezTo>
                      <a:pt x="12868" y="31631"/>
                      <a:pt x="12849" y="31640"/>
                      <a:pt x="12841" y="31664"/>
                    </a:cubicBezTo>
                    <a:cubicBezTo>
                      <a:pt x="12626" y="32130"/>
                      <a:pt x="12841" y="32863"/>
                      <a:pt x="13181" y="33257"/>
                    </a:cubicBezTo>
                    <a:lnTo>
                      <a:pt x="13181" y="33293"/>
                    </a:lnTo>
                    <a:cubicBezTo>
                      <a:pt x="12841" y="34707"/>
                      <a:pt x="12554" y="36138"/>
                      <a:pt x="12357" y="37570"/>
                    </a:cubicBezTo>
                    <a:cubicBezTo>
                      <a:pt x="12232" y="37838"/>
                      <a:pt x="12107" y="38089"/>
                      <a:pt x="11964" y="38357"/>
                    </a:cubicBezTo>
                    <a:cubicBezTo>
                      <a:pt x="11951" y="38396"/>
                      <a:pt x="11984" y="38425"/>
                      <a:pt x="12017" y="38425"/>
                    </a:cubicBezTo>
                    <a:cubicBezTo>
                      <a:pt x="12030" y="38425"/>
                      <a:pt x="12043" y="38421"/>
                      <a:pt x="12053" y="38411"/>
                    </a:cubicBezTo>
                    <a:cubicBezTo>
                      <a:pt x="12089" y="38357"/>
                      <a:pt x="12107" y="38303"/>
                      <a:pt x="12143" y="38250"/>
                    </a:cubicBezTo>
                    <a:cubicBezTo>
                      <a:pt x="12152" y="38259"/>
                      <a:pt x="12165" y="38263"/>
                      <a:pt x="12178" y="38263"/>
                    </a:cubicBezTo>
                    <a:cubicBezTo>
                      <a:pt x="12192" y="38263"/>
                      <a:pt x="12205" y="38259"/>
                      <a:pt x="12214" y="38250"/>
                    </a:cubicBezTo>
                    <a:lnTo>
                      <a:pt x="12250" y="38214"/>
                    </a:lnTo>
                    <a:lnTo>
                      <a:pt x="12250" y="38214"/>
                    </a:lnTo>
                    <a:cubicBezTo>
                      <a:pt x="12196" y="38715"/>
                      <a:pt x="12143" y="39216"/>
                      <a:pt x="12089" y="39735"/>
                    </a:cubicBezTo>
                    <a:cubicBezTo>
                      <a:pt x="11910" y="37910"/>
                      <a:pt x="11624" y="36102"/>
                      <a:pt x="11337" y="34313"/>
                    </a:cubicBezTo>
                    <a:cubicBezTo>
                      <a:pt x="11337" y="34313"/>
                      <a:pt x="11355" y="34295"/>
                      <a:pt x="11355" y="34295"/>
                    </a:cubicBezTo>
                    <a:cubicBezTo>
                      <a:pt x="11731" y="33758"/>
                      <a:pt x="11982" y="32953"/>
                      <a:pt x="11749" y="32344"/>
                    </a:cubicBezTo>
                    <a:cubicBezTo>
                      <a:pt x="11737" y="32309"/>
                      <a:pt x="11703" y="32282"/>
                      <a:pt x="11665" y="32282"/>
                    </a:cubicBezTo>
                    <a:cubicBezTo>
                      <a:pt x="11645" y="32282"/>
                      <a:pt x="11624" y="32290"/>
                      <a:pt x="11606" y="32309"/>
                    </a:cubicBezTo>
                    <a:cubicBezTo>
                      <a:pt x="11391" y="32595"/>
                      <a:pt x="11230" y="32917"/>
                      <a:pt x="11158" y="33257"/>
                    </a:cubicBezTo>
                    <a:cubicBezTo>
                      <a:pt x="10944" y="31969"/>
                      <a:pt x="10747" y="30698"/>
                      <a:pt x="10568" y="29445"/>
                    </a:cubicBezTo>
                    <a:lnTo>
                      <a:pt x="10299" y="27387"/>
                    </a:lnTo>
                    <a:cubicBezTo>
                      <a:pt x="10639" y="26958"/>
                      <a:pt x="10800" y="26439"/>
                      <a:pt x="10783" y="25902"/>
                    </a:cubicBezTo>
                    <a:cubicBezTo>
                      <a:pt x="10783" y="25854"/>
                      <a:pt x="10743" y="25815"/>
                      <a:pt x="10700" y="25815"/>
                    </a:cubicBezTo>
                    <a:cubicBezTo>
                      <a:pt x="10679" y="25815"/>
                      <a:pt x="10657" y="25825"/>
                      <a:pt x="10639" y="25848"/>
                    </a:cubicBezTo>
                    <a:cubicBezTo>
                      <a:pt x="10443" y="26063"/>
                      <a:pt x="10299" y="26332"/>
                      <a:pt x="10192" y="26618"/>
                    </a:cubicBezTo>
                    <a:cubicBezTo>
                      <a:pt x="10085" y="25759"/>
                      <a:pt x="9977" y="24882"/>
                      <a:pt x="9870" y="24023"/>
                    </a:cubicBezTo>
                    <a:cubicBezTo>
                      <a:pt x="10174" y="23415"/>
                      <a:pt x="10532" y="22842"/>
                      <a:pt x="10944" y="22305"/>
                    </a:cubicBezTo>
                    <a:lnTo>
                      <a:pt x="10997" y="22305"/>
                    </a:lnTo>
                    <a:cubicBezTo>
                      <a:pt x="11169" y="22191"/>
                      <a:pt x="11375" y="22133"/>
                      <a:pt x="11588" y="22133"/>
                    </a:cubicBezTo>
                    <a:cubicBezTo>
                      <a:pt x="11642" y="22133"/>
                      <a:pt x="11695" y="22137"/>
                      <a:pt x="11749" y="22144"/>
                    </a:cubicBezTo>
                    <a:cubicBezTo>
                      <a:pt x="11659" y="22252"/>
                      <a:pt x="11570" y="22359"/>
                      <a:pt x="11445" y="22431"/>
                    </a:cubicBezTo>
                    <a:cubicBezTo>
                      <a:pt x="11289" y="22493"/>
                      <a:pt x="11120" y="22541"/>
                      <a:pt x="10950" y="22541"/>
                    </a:cubicBezTo>
                    <a:cubicBezTo>
                      <a:pt x="10924" y="22541"/>
                      <a:pt x="10898" y="22540"/>
                      <a:pt x="10872" y="22538"/>
                    </a:cubicBezTo>
                    <a:cubicBezTo>
                      <a:pt x="10818" y="22538"/>
                      <a:pt x="10783" y="22627"/>
                      <a:pt x="10836" y="22663"/>
                    </a:cubicBezTo>
                    <a:cubicBezTo>
                      <a:pt x="10916" y="22700"/>
                      <a:pt x="10997" y="22716"/>
                      <a:pt x="11077" y="22716"/>
                    </a:cubicBezTo>
                    <a:cubicBezTo>
                      <a:pt x="11430" y="22716"/>
                      <a:pt x="11774" y="22403"/>
                      <a:pt x="11964" y="22126"/>
                    </a:cubicBezTo>
                    <a:cubicBezTo>
                      <a:pt x="11982" y="22091"/>
                      <a:pt x="11964" y="22037"/>
                      <a:pt x="11910" y="22019"/>
                    </a:cubicBezTo>
                    <a:cubicBezTo>
                      <a:pt x="11829" y="22003"/>
                      <a:pt x="11746" y="21995"/>
                      <a:pt x="11661" y="21995"/>
                    </a:cubicBezTo>
                    <a:cubicBezTo>
                      <a:pt x="11464" y="21995"/>
                      <a:pt x="11262" y="22039"/>
                      <a:pt x="11087" y="22126"/>
                    </a:cubicBezTo>
                    <a:cubicBezTo>
                      <a:pt x="11391" y="21715"/>
                      <a:pt x="11713" y="21339"/>
                      <a:pt x="12071" y="20963"/>
                    </a:cubicBezTo>
                    <a:cubicBezTo>
                      <a:pt x="12268" y="20766"/>
                      <a:pt x="12483" y="20552"/>
                      <a:pt x="12697" y="20355"/>
                    </a:cubicBezTo>
                    <a:cubicBezTo>
                      <a:pt x="13163" y="20122"/>
                      <a:pt x="13664" y="19907"/>
                      <a:pt x="14165" y="19746"/>
                    </a:cubicBezTo>
                    <a:cubicBezTo>
                      <a:pt x="15256" y="19299"/>
                      <a:pt x="16420" y="19013"/>
                      <a:pt x="17601" y="18887"/>
                    </a:cubicBezTo>
                    <a:cubicBezTo>
                      <a:pt x="17672" y="18869"/>
                      <a:pt x="17672" y="18798"/>
                      <a:pt x="17601" y="18798"/>
                    </a:cubicBezTo>
                    <a:cubicBezTo>
                      <a:pt x="17536" y="18795"/>
                      <a:pt x="17471" y="18794"/>
                      <a:pt x="17407" y="18794"/>
                    </a:cubicBezTo>
                    <a:cubicBezTo>
                      <a:pt x="16175" y="18794"/>
                      <a:pt x="15036" y="19268"/>
                      <a:pt x="13896" y="19710"/>
                    </a:cubicBezTo>
                    <a:cubicBezTo>
                      <a:pt x="13677" y="19806"/>
                      <a:pt x="13438" y="19892"/>
                      <a:pt x="13209" y="19990"/>
                    </a:cubicBezTo>
                    <a:lnTo>
                      <a:pt x="13209" y="19990"/>
                    </a:lnTo>
                    <a:cubicBezTo>
                      <a:pt x="13796" y="19682"/>
                      <a:pt x="14334" y="19300"/>
                      <a:pt x="14916" y="18977"/>
                    </a:cubicBezTo>
                    <a:cubicBezTo>
                      <a:pt x="15686" y="18565"/>
                      <a:pt x="16581" y="18494"/>
                      <a:pt x="17422" y="18494"/>
                    </a:cubicBezTo>
                    <a:cubicBezTo>
                      <a:pt x="17507" y="18494"/>
                      <a:pt x="17653" y="18491"/>
                      <a:pt x="17827" y="18491"/>
                    </a:cubicBezTo>
                    <a:cubicBezTo>
                      <a:pt x="18567" y="18491"/>
                      <a:pt x="19808" y="18538"/>
                      <a:pt x="18996" y="19030"/>
                    </a:cubicBezTo>
                    <a:cubicBezTo>
                      <a:pt x="17708" y="19818"/>
                      <a:pt x="16581" y="20033"/>
                      <a:pt x="15095" y="20068"/>
                    </a:cubicBezTo>
                    <a:cubicBezTo>
                      <a:pt x="14129" y="20086"/>
                      <a:pt x="13252" y="20229"/>
                      <a:pt x="12393" y="20713"/>
                    </a:cubicBezTo>
                    <a:cubicBezTo>
                      <a:pt x="12362" y="20743"/>
                      <a:pt x="12385" y="20788"/>
                      <a:pt x="12414" y="20788"/>
                    </a:cubicBezTo>
                    <a:cubicBezTo>
                      <a:pt x="12419" y="20788"/>
                      <a:pt x="12424" y="20787"/>
                      <a:pt x="12429" y="20784"/>
                    </a:cubicBezTo>
                    <a:cubicBezTo>
                      <a:pt x="13861" y="20229"/>
                      <a:pt x="15238" y="20283"/>
                      <a:pt x="16742" y="20158"/>
                    </a:cubicBezTo>
                    <a:cubicBezTo>
                      <a:pt x="17851" y="20050"/>
                      <a:pt x="18835" y="19281"/>
                      <a:pt x="19784" y="18762"/>
                    </a:cubicBezTo>
                    <a:cubicBezTo>
                      <a:pt x="19838" y="18708"/>
                      <a:pt x="19838" y="18619"/>
                      <a:pt x="19766" y="18601"/>
                    </a:cubicBezTo>
                    <a:cubicBezTo>
                      <a:pt x="18931" y="18458"/>
                      <a:pt x="18112" y="18346"/>
                      <a:pt x="17287" y="18346"/>
                    </a:cubicBezTo>
                    <a:cubicBezTo>
                      <a:pt x="16875" y="18346"/>
                      <a:pt x="16461" y="18374"/>
                      <a:pt x="16044" y="18440"/>
                    </a:cubicBezTo>
                    <a:cubicBezTo>
                      <a:pt x="15060" y="18601"/>
                      <a:pt x="14254" y="19227"/>
                      <a:pt x="13395" y="19746"/>
                    </a:cubicBezTo>
                    <a:cubicBezTo>
                      <a:pt x="13932" y="19263"/>
                      <a:pt x="14469" y="18780"/>
                      <a:pt x="15006" y="18297"/>
                    </a:cubicBezTo>
                    <a:cubicBezTo>
                      <a:pt x="15525" y="17796"/>
                      <a:pt x="16026" y="17348"/>
                      <a:pt x="16581" y="16919"/>
                    </a:cubicBezTo>
                    <a:cubicBezTo>
                      <a:pt x="16768" y="16997"/>
                      <a:pt x="16982" y="17048"/>
                      <a:pt x="17199" y="17048"/>
                    </a:cubicBezTo>
                    <a:cubicBezTo>
                      <a:pt x="17232" y="17048"/>
                      <a:pt x="17264" y="17046"/>
                      <a:pt x="17296" y="17044"/>
                    </a:cubicBezTo>
                    <a:cubicBezTo>
                      <a:pt x="17422" y="17026"/>
                      <a:pt x="17654" y="16901"/>
                      <a:pt x="17636" y="16740"/>
                    </a:cubicBezTo>
                    <a:cubicBezTo>
                      <a:pt x="17601" y="16561"/>
                      <a:pt x="17404" y="16525"/>
                      <a:pt x="17296" y="16489"/>
                    </a:cubicBezTo>
                    <a:lnTo>
                      <a:pt x="17189" y="16471"/>
                    </a:lnTo>
                    <a:cubicBezTo>
                      <a:pt x="17511" y="16239"/>
                      <a:pt x="17833" y="16024"/>
                      <a:pt x="18173" y="15827"/>
                    </a:cubicBezTo>
                    <a:cubicBezTo>
                      <a:pt x="18191" y="15845"/>
                      <a:pt x="18227" y="15863"/>
                      <a:pt x="18263" y="15863"/>
                    </a:cubicBezTo>
                    <a:lnTo>
                      <a:pt x="18334" y="15863"/>
                    </a:lnTo>
                    <a:cubicBezTo>
                      <a:pt x="18424" y="15935"/>
                      <a:pt x="18513" y="15970"/>
                      <a:pt x="18621" y="16006"/>
                    </a:cubicBezTo>
                    <a:cubicBezTo>
                      <a:pt x="18626" y="16011"/>
                      <a:pt x="18633" y="16014"/>
                      <a:pt x="18640" y="16014"/>
                    </a:cubicBezTo>
                    <a:cubicBezTo>
                      <a:pt x="18658" y="16014"/>
                      <a:pt x="18680" y="16001"/>
                      <a:pt x="18692" y="15988"/>
                    </a:cubicBezTo>
                    <a:lnTo>
                      <a:pt x="18764" y="15988"/>
                    </a:lnTo>
                    <a:cubicBezTo>
                      <a:pt x="19301" y="16919"/>
                      <a:pt x="20106" y="17814"/>
                      <a:pt x="21251" y="17814"/>
                    </a:cubicBezTo>
                    <a:cubicBezTo>
                      <a:pt x="21323" y="17814"/>
                      <a:pt x="21359" y="17742"/>
                      <a:pt x="21323" y="17706"/>
                    </a:cubicBezTo>
                    <a:cubicBezTo>
                      <a:pt x="21162" y="17277"/>
                      <a:pt x="20911" y="16883"/>
                      <a:pt x="20571" y="16579"/>
                    </a:cubicBezTo>
                    <a:lnTo>
                      <a:pt x="20571" y="16579"/>
                    </a:lnTo>
                    <a:cubicBezTo>
                      <a:pt x="20625" y="16583"/>
                      <a:pt x="20679" y="16585"/>
                      <a:pt x="20733" y="16585"/>
                    </a:cubicBezTo>
                    <a:cubicBezTo>
                      <a:pt x="21162" y="16585"/>
                      <a:pt x="21584" y="16459"/>
                      <a:pt x="21949" y="16221"/>
                    </a:cubicBezTo>
                    <a:cubicBezTo>
                      <a:pt x="21967" y="16185"/>
                      <a:pt x="21967" y="16167"/>
                      <a:pt x="21949" y="16131"/>
                    </a:cubicBezTo>
                    <a:lnTo>
                      <a:pt x="21913" y="16149"/>
                    </a:lnTo>
                    <a:cubicBezTo>
                      <a:pt x="21659" y="15624"/>
                      <a:pt x="21020" y="15468"/>
                      <a:pt x="20376" y="15468"/>
                    </a:cubicBezTo>
                    <a:cubicBezTo>
                      <a:pt x="20340" y="15468"/>
                      <a:pt x="20303" y="15468"/>
                      <a:pt x="20267" y="15469"/>
                    </a:cubicBezTo>
                    <a:lnTo>
                      <a:pt x="20518" y="15362"/>
                    </a:lnTo>
                    <a:cubicBezTo>
                      <a:pt x="20875" y="15219"/>
                      <a:pt x="21609" y="14950"/>
                      <a:pt x="21645" y="14467"/>
                    </a:cubicBezTo>
                    <a:cubicBezTo>
                      <a:pt x="21665" y="14152"/>
                      <a:pt x="21381" y="14064"/>
                      <a:pt x="21077" y="14064"/>
                    </a:cubicBezTo>
                    <a:cubicBezTo>
                      <a:pt x="20828" y="14064"/>
                      <a:pt x="20567" y="14123"/>
                      <a:pt x="20446" y="14163"/>
                    </a:cubicBezTo>
                    <a:cubicBezTo>
                      <a:pt x="20303" y="14217"/>
                      <a:pt x="20178" y="14270"/>
                      <a:pt x="20034" y="14342"/>
                    </a:cubicBezTo>
                    <a:cubicBezTo>
                      <a:pt x="20392" y="13948"/>
                      <a:pt x="20625" y="13483"/>
                      <a:pt x="20732" y="12982"/>
                    </a:cubicBezTo>
                    <a:cubicBezTo>
                      <a:pt x="20750" y="12946"/>
                      <a:pt x="20714" y="12892"/>
                      <a:pt x="20661" y="12892"/>
                    </a:cubicBezTo>
                    <a:cubicBezTo>
                      <a:pt x="20016" y="12892"/>
                      <a:pt x="19605" y="13304"/>
                      <a:pt x="19301" y="13823"/>
                    </a:cubicBezTo>
                    <a:cubicBezTo>
                      <a:pt x="19408" y="13179"/>
                      <a:pt x="19175" y="12517"/>
                      <a:pt x="18692" y="11872"/>
                    </a:cubicBezTo>
                    <a:cubicBezTo>
                      <a:pt x="18673" y="11853"/>
                      <a:pt x="18648" y="11839"/>
                      <a:pt x="18623" y="11839"/>
                    </a:cubicBezTo>
                    <a:cubicBezTo>
                      <a:pt x="18603" y="11839"/>
                      <a:pt x="18583" y="11848"/>
                      <a:pt x="18567" y="11872"/>
                    </a:cubicBezTo>
                    <a:cubicBezTo>
                      <a:pt x="18352" y="12356"/>
                      <a:pt x="18245" y="12857"/>
                      <a:pt x="18209" y="13376"/>
                    </a:cubicBezTo>
                    <a:cubicBezTo>
                      <a:pt x="18137" y="13250"/>
                      <a:pt x="18066" y="13125"/>
                      <a:pt x="17994" y="13000"/>
                    </a:cubicBezTo>
                    <a:cubicBezTo>
                      <a:pt x="17976" y="12964"/>
                      <a:pt x="17959" y="12946"/>
                      <a:pt x="17923" y="12946"/>
                    </a:cubicBezTo>
                    <a:cubicBezTo>
                      <a:pt x="17905" y="12946"/>
                      <a:pt x="17887" y="12928"/>
                      <a:pt x="17869" y="12928"/>
                    </a:cubicBezTo>
                    <a:lnTo>
                      <a:pt x="17833" y="12928"/>
                    </a:lnTo>
                    <a:cubicBezTo>
                      <a:pt x="17797" y="12928"/>
                      <a:pt x="17762" y="12964"/>
                      <a:pt x="17762" y="12982"/>
                    </a:cubicBezTo>
                    <a:cubicBezTo>
                      <a:pt x="17493" y="13805"/>
                      <a:pt x="17404" y="14968"/>
                      <a:pt x="18102" y="15595"/>
                    </a:cubicBezTo>
                    <a:cubicBezTo>
                      <a:pt x="18102" y="15630"/>
                      <a:pt x="18102" y="15666"/>
                      <a:pt x="18102" y="15684"/>
                    </a:cubicBezTo>
                    <a:cubicBezTo>
                      <a:pt x="17654" y="15899"/>
                      <a:pt x="17225" y="16149"/>
                      <a:pt x="16813" y="16436"/>
                    </a:cubicBezTo>
                    <a:cubicBezTo>
                      <a:pt x="16777" y="16436"/>
                      <a:pt x="16724" y="16454"/>
                      <a:pt x="16688" y="16471"/>
                    </a:cubicBezTo>
                    <a:cubicBezTo>
                      <a:pt x="16670" y="16489"/>
                      <a:pt x="16670" y="16507"/>
                      <a:pt x="16670" y="16525"/>
                    </a:cubicBezTo>
                    <a:cubicBezTo>
                      <a:pt x="16330" y="16776"/>
                      <a:pt x="15990" y="17026"/>
                      <a:pt x="15668" y="17295"/>
                    </a:cubicBezTo>
                    <a:cubicBezTo>
                      <a:pt x="15865" y="16972"/>
                      <a:pt x="15972" y="16561"/>
                      <a:pt x="15793" y="16239"/>
                    </a:cubicBezTo>
                    <a:cubicBezTo>
                      <a:pt x="15783" y="16209"/>
                      <a:pt x="15763" y="16196"/>
                      <a:pt x="15743" y="16196"/>
                    </a:cubicBezTo>
                    <a:cubicBezTo>
                      <a:pt x="15727" y="16196"/>
                      <a:pt x="15712" y="16205"/>
                      <a:pt x="15704" y="16221"/>
                    </a:cubicBezTo>
                    <a:cubicBezTo>
                      <a:pt x="15400" y="16525"/>
                      <a:pt x="15274" y="16972"/>
                      <a:pt x="15382" y="17402"/>
                    </a:cubicBezTo>
                    <a:cubicBezTo>
                      <a:pt x="15346" y="17456"/>
                      <a:pt x="15328" y="17509"/>
                      <a:pt x="15310" y="17563"/>
                    </a:cubicBezTo>
                    <a:cubicBezTo>
                      <a:pt x="15310" y="17563"/>
                      <a:pt x="15310" y="17581"/>
                      <a:pt x="15310" y="17599"/>
                    </a:cubicBezTo>
                    <a:cubicBezTo>
                      <a:pt x="14362" y="18404"/>
                      <a:pt x="13467" y="19317"/>
                      <a:pt x="12608" y="20140"/>
                    </a:cubicBezTo>
                    <a:lnTo>
                      <a:pt x="12554" y="20158"/>
                    </a:lnTo>
                    <a:cubicBezTo>
                      <a:pt x="12536" y="20176"/>
                      <a:pt x="12536" y="20194"/>
                      <a:pt x="12536" y="20212"/>
                    </a:cubicBezTo>
                    <a:lnTo>
                      <a:pt x="12214" y="20516"/>
                    </a:lnTo>
                    <a:cubicBezTo>
                      <a:pt x="12089" y="20605"/>
                      <a:pt x="11964" y="20730"/>
                      <a:pt x="11856" y="20874"/>
                    </a:cubicBezTo>
                    <a:cubicBezTo>
                      <a:pt x="11767" y="20945"/>
                      <a:pt x="11677" y="21035"/>
                      <a:pt x="11606" y="21124"/>
                    </a:cubicBezTo>
                    <a:cubicBezTo>
                      <a:pt x="12017" y="20319"/>
                      <a:pt x="12339" y="19460"/>
                      <a:pt x="12554" y="18583"/>
                    </a:cubicBezTo>
                    <a:cubicBezTo>
                      <a:pt x="12679" y="18118"/>
                      <a:pt x="12823" y="17617"/>
                      <a:pt x="12948" y="17116"/>
                    </a:cubicBezTo>
                    <a:cubicBezTo>
                      <a:pt x="13145" y="17026"/>
                      <a:pt x="13324" y="16901"/>
                      <a:pt x="13449" y="16722"/>
                    </a:cubicBezTo>
                    <a:cubicBezTo>
                      <a:pt x="13592" y="16561"/>
                      <a:pt x="13682" y="16364"/>
                      <a:pt x="13682" y="16149"/>
                    </a:cubicBezTo>
                    <a:cubicBezTo>
                      <a:pt x="13682" y="16097"/>
                      <a:pt x="13643" y="16064"/>
                      <a:pt x="13602" y="16064"/>
                    </a:cubicBezTo>
                    <a:cubicBezTo>
                      <a:pt x="13586" y="16064"/>
                      <a:pt x="13571" y="16068"/>
                      <a:pt x="13556" y="16078"/>
                    </a:cubicBezTo>
                    <a:cubicBezTo>
                      <a:pt x="13377" y="16203"/>
                      <a:pt x="13216" y="16346"/>
                      <a:pt x="13091" y="16543"/>
                    </a:cubicBezTo>
                    <a:cubicBezTo>
                      <a:pt x="13270" y="15863"/>
                      <a:pt x="13377" y="15183"/>
                      <a:pt x="13431" y="14485"/>
                    </a:cubicBezTo>
                    <a:cubicBezTo>
                      <a:pt x="13441" y="14490"/>
                      <a:pt x="13452" y="14492"/>
                      <a:pt x="13463" y="14492"/>
                    </a:cubicBezTo>
                    <a:cubicBezTo>
                      <a:pt x="13494" y="14492"/>
                      <a:pt x="13530" y="14475"/>
                      <a:pt x="13556" y="14449"/>
                    </a:cubicBezTo>
                    <a:lnTo>
                      <a:pt x="13664" y="14288"/>
                    </a:lnTo>
                    <a:cubicBezTo>
                      <a:pt x="13699" y="14235"/>
                      <a:pt x="13735" y="14163"/>
                      <a:pt x="13771" y="14091"/>
                    </a:cubicBezTo>
                    <a:cubicBezTo>
                      <a:pt x="14737" y="13841"/>
                      <a:pt x="15704" y="12749"/>
                      <a:pt x="15346" y="11765"/>
                    </a:cubicBezTo>
                    <a:cubicBezTo>
                      <a:pt x="15339" y="11744"/>
                      <a:pt x="15318" y="11734"/>
                      <a:pt x="15297" y="11734"/>
                    </a:cubicBezTo>
                    <a:cubicBezTo>
                      <a:pt x="15266" y="11734"/>
                      <a:pt x="15235" y="11757"/>
                      <a:pt x="15256" y="11801"/>
                    </a:cubicBezTo>
                    <a:cubicBezTo>
                      <a:pt x="15561" y="12713"/>
                      <a:pt x="14702" y="13447"/>
                      <a:pt x="13914" y="13859"/>
                    </a:cubicBezTo>
                    <a:cubicBezTo>
                      <a:pt x="13950" y="13769"/>
                      <a:pt x="14004" y="13662"/>
                      <a:pt x="14057" y="13555"/>
                    </a:cubicBezTo>
                    <a:cubicBezTo>
                      <a:pt x="14075" y="13537"/>
                      <a:pt x="14093" y="13501"/>
                      <a:pt x="14111" y="13447"/>
                    </a:cubicBezTo>
                    <a:cubicBezTo>
                      <a:pt x="14111" y="13447"/>
                      <a:pt x="14111" y="13429"/>
                      <a:pt x="14111" y="13411"/>
                    </a:cubicBezTo>
                    <a:cubicBezTo>
                      <a:pt x="14809" y="12910"/>
                      <a:pt x="15221" y="12069"/>
                      <a:pt x="15149" y="11192"/>
                    </a:cubicBezTo>
                    <a:cubicBezTo>
                      <a:pt x="15149" y="11163"/>
                      <a:pt x="15125" y="11134"/>
                      <a:pt x="15097" y="11134"/>
                    </a:cubicBezTo>
                    <a:cubicBezTo>
                      <a:pt x="15091" y="11134"/>
                      <a:pt x="15084" y="11135"/>
                      <a:pt x="15077" y="11139"/>
                    </a:cubicBezTo>
                    <a:cubicBezTo>
                      <a:pt x="14809" y="11210"/>
                      <a:pt x="14576" y="11389"/>
                      <a:pt x="14433" y="11622"/>
                    </a:cubicBezTo>
                    <a:cubicBezTo>
                      <a:pt x="14451" y="11336"/>
                      <a:pt x="14451" y="11031"/>
                      <a:pt x="14433" y="10727"/>
                    </a:cubicBezTo>
                    <a:cubicBezTo>
                      <a:pt x="14433" y="10698"/>
                      <a:pt x="14409" y="10669"/>
                      <a:pt x="14381" y="10669"/>
                    </a:cubicBezTo>
                    <a:cubicBezTo>
                      <a:pt x="14375" y="10669"/>
                      <a:pt x="14368" y="10670"/>
                      <a:pt x="14362" y="10673"/>
                    </a:cubicBezTo>
                    <a:cubicBezTo>
                      <a:pt x="13932" y="10834"/>
                      <a:pt x="13628" y="11192"/>
                      <a:pt x="13521" y="11640"/>
                    </a:cubicBezTo>
                    <a:cubicBezTo>
                      <a:pt x="13423" y="11472"/>
                      <a:pt x="13096" y="10988"/>
                      <a:pt x="12872" y="10988"/>
                    </a:cubicBezTo>
                    <a:cubicBezTo>
                      <a:pt x="12809" y="10988"/>
                      <a:pt x="12755" y="11027"/>
                      <a:pt x="12715" y="11121"/>
                    </a:cubicBezTo>
                    <a:cubicBezTo>
                      <a:pt x="12697" y="11049"/>
                      <a:pt x="12679" y="10978"/>
                      <a:pt x="12662" y="10906"/>
                    </a:cubicBezTo>
                    <a:cubicBezTo>
                      <a:pt x="12662" y="10858"/>
                      <a:pt x="12630" y="10827"/>
                      <a:pt x="12598" y="10827"/>
                    </a:cubicBezTo>
                    <a:cubicBezTo>
                      <a:pt x="12582" y="10827"/>
                      <a:pt x="12566" y="10834"/>
                      <a:pt x="12554" y="10852"/>
                    </a:cubicBezTo>
                    <a:cubicBezTo>
                      <a:pt x="11928" y="11371"/>
                      <a:pt x="11982" y="13071"/>
                      <a:pt x="12715" y="13572"/>
                    </a:cubicBezTo>
                    <a:cubicBezTo>
                      <a:pt x="12393" y="13483"/>
                      <a:pt x="12089" y="13322"/>
                      <a:pt x="11856" y="13071"/>
                    </a:cubicBezTo>
                    <a:cubicBezTo>
                      <a:pt x="11695" y="12910"/>
                      <a:pt x="11606" y="12696"/>
                      <a:pt x="11570" y="12481"/>
                    </a:cubicBezTo>
                    <a:cubicBezTo>
                      <a:pt x="11534" y="12195"/>
                      <a:pt x="11713" y="11998"/>
                      <a:pt x="11820" y="11765"/>
                    </a:cubicBezTo>
                    <a:cubicBezTo>
                      <a:pt x="11835" y="11736"/>
                      <a:pt x="11814" y="11707"/>
                      <a:pt x="11796" y="11707"/>
                    </a:cubicBezTo>
                    <a:cubicBezTo>
                      <a:pt x="11792" y="11707"/>
                      <a:pt x="11788" y="11708"/>
                      <a:pt x="11785" y="11711"/>
                    </a:cubicBezTo>
                    <a:cubicBezTo>
                      <a:pt x="11355" y="11998"/>
                      <a:pt x="11355" y="12535"/>
                      <a:pt x="11570" y="12946"/>
                    </a:cubicBezTo>
                    <a:cubicBezTo>
                      <a:pt x="11856" y="13376"/>
                      <a:pt x="12322" y="13662"/>
                      <a:pt x="12858" y="13680"/>
                    </a:cubicBezTo>
                    <a:cubicBezTo>
                      <a:pt x="12858" y="13680"/>
                      <a:pt x="12876" y="13680"/>
                      <a:pt x="12876" y="13662"/>
                    </a:cubicBezTo>
                    <a:cubicBezTo>
                      <a:pt x="12930" y="13680"/>
                      <a:pt x="12966" y="13698"/>
                      <a:pt x="13002" y="13698"/>
                    </a:cubicBezTo>
                    <a:cubicBezTo>
                      <a:pt x="13055" y="13877"/>
                      <a:pt x="13091" y="14056"/>
                      <a:pt x="13109" y="14235"/>
                    </a:cubicBezTo>
                    <a:cubicBezTo>
                      <a:pt x="13109" y="14284"/>
                      <a:pt x="13147" y="14311"/>
                      <a:pt x="13187" y="14311"/>
                    </a:cubicBezTo>
                    <a:cubicBezTo>
                      <a:pt x="13220" y="14311"/>
                      <a:pt x="13254" y="14293"/>
                      <a:pt x="13270" y="14252"/>
                    </a:cubicBezTo>
                    <a:cubicBezTo>
                      <a:pt x="13286" y="14252"/>
                      <a:pt x="13303" y="14252"/>
                      <a:pt x="13305" y="14239"/>
                    </a:cubicBezTo>
                    <a:lnTo>
                      <a:pt x="13305" y="14239"/>
                    </a:lnTo>
                    <a:cubicBezTo>
                      <a:pt x="13180" y="15597"/>
                      <a:pt x="12930" y="16920"/>
                      <a:pt x="12554" y="18225"/>
                    </a:cubicBezTo>
                    <a:cubicBezTo>
                      <a:pt x="12626" y="17724"/>
                      <a:pt x="12608" y="17223"/>
                      <a:pt x="12536" y="16722"/>
                    </a:cubicBezTo>
                    <a:cubicBezTo>
                      <a:pt x="12357" y="15577"/>
                      <a:pt x="11355" y="15094"/>
                      <a:pt x="10854" y="14127"/>
                    </a:cubicBezTo>
                    <a:cubicBezTo>
                      <a:pt x="10848" y="14108"/>
                      <a:pt x="10833" y="14101"/>
                      <a:pt x="10817" y="14101"/>
                    </a:cubicBezTo>
                    <a:cubicBezTo>
                      <a:pt x="10787" y="14101"/>
                      <a:pt x="10753" y="14128"/>
                      <a:pt x="10765" y="14163"/>
                    </a:cubicBezTo>
                    <a:cubicBezTo>
                      <a:pt x="11033" y="15255"/>
                      <a:pt x="10908" y="16382"/>
                      <a:pt x="11033" y="17491"/>
                    </a:cubicBezTo>
                    <a:cubicBezTo>
                      <a:pt x="11194" y="18673"/>
                      <a:pt x="11767" y="19621"/>
                      <a:pt x="11552" y="20856"/>
                    </a:cubicBezTo>
                    <a:cubicBezTo>
                      <a:pt x="11409" y="21142"/>
                      <a:pt x="11266" y="21428"/>
                      <a:pt x="11105" y="21697"/>
                    </a:cubicBezTo>
                    <a:cubicBezTo>
                      <a:pt x="10604" y="22287"/>
                      <a:pt x="10174" y="22932"/>
                      <a:pt x="9798" y="23612"/>
                    </a:cubicBezTo>
                    <a:cubicBezTo>
                      <a:pt x="9691" y="22753"/>
                      <a:pt x="9601" y="21876"/>
                      <a:pt x="9512" y="21017"/>
                    </a:cubicBezTo>
                    <a:cubicBezTo>
                      <a:pt x="9780" y="20641"/>
                      <a:pt x="9888" y="20176"/>
                      <a:pt x="9816" y="19728"/>
                    </a:cubicBezTo>
                    <a:cubicBezTo>
                      <a:pt x="9805" y="19694"/>
                      <a:pt x="9778" y="19674"/>
                      <a:pt x="9751" y="19674"/>
                    </a:cubicBezTo>
                    <a:cubicBezTo>
                      <a:pt x="9736" y="19674"/>
                      <a:pt x="9722" y="19680"/>
                      <a:pt x="9709" y="19693"/>
                    </a:cubicBezTo>
                    <a:cubicBezTo>
                      <a:pt x="9584" y="19782"/>
                      <a:pt x="9494" y="19907"/>
                      <a:pt x="9423" y="20050"/>
                    </a:cubicBezTo>
                    <a:cubicBezTo>
                      <a:pt x="9333" y="18995"/>
                      <a:pt x="9261" y="17957"/>
                      <a:pt x="9226" y="16901"/>
                    </a:cubicBezTo>
                    <a:cubicBezTo>
                      <a:pt x="9208" y="16632"/>
                      <a:pt x="9208" y="16382"/>
                      <a:pt x="9208" y="16131"/>
                    </a:cubicBezTo>
                    <a:cubicBezTo>
                      <a:pt x="9566" y="15738"/>
                      <a:pt x="9763" y="15237"/>
                      <a:pt x="9727" y="14700"/>
                    </a:cubicBezTo>
                    <a:cubicBezTo>
                      <a:pt x="9727" y="14665"/>
                      <a:pt x="9696" y="14637"/>
                      <a:pt x="9665" y="14637"/>
                    </a:cubicBezTo>
                    <a:cubicBezTo>
                      <a:pt x="9649" y="14637"/>
                      <a:pt x="9632" y="14645"/>
                      <a:pt x="9619" y="14664"/>
                    </a:cubicBezTo>
                    <a:cubicBezTo>
                      <a:pt x="9423" y="14843"/>
                      <a:pt x="9279" y="15076"/>
                      <a:pt x="9208" y="15326"/>
                    </a:cubicBezTo>
                    <a:cubicBezTo>
                      <a:pt x="9208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33" y="12284"/>
                      <a:pt x="10335" y="10459"/>
                      <a:pt x="11427" y="8812"/>
                    </a:cubicBezTo>
                    <a:cubicBezTo>
                      <a:pt x="12250" y="7578"/>
                      <a:pt x="13377" y="6575"/>
                      <a:pt x="13914" y="5180"/>
                    </a:cubicBezTo>
                    <a:lnTo>
                      <a:pt x="13914" y="5180"/>
                    </a:lnTo>
                    <a:cubicBezTo>
                      <a:pt x="13950" y="5394"/>
                      <a:pt x="13932" y="5627"/>
                      <a:pt x="13843" y="5824"/>
                    </a:cubicBezTo>
                    <a:cubicBezTo>
                      <a:pt x="13771" y="6092"/>
                      <a:pt x="13699" y="6361"/>
                      <a:pt x="13592" y="6611"/>
                    </a:cubicBezTo>
                    <a:cubicBezTo>
                      <a:pt x="13342" y="7363"/>
                      <a:pt x="12984" y="8079"/>
                      <a:pt x="12554" y="8759"/>
                    </a:cubicBezTo>
                    <a:cubicBezTo>
                      <a:pt x="11838" y="9904"/>
                      <a:pt x="10765" y="10745"/>
                      <a:pt x="9959" y="11819"/>
                    </a:cubicBezTo>
                    <a:cubicBezTo>
                      <a:pt x="9930" y="11848"/>
                      <a:pt x="9973" y="11877"/>
                      <a:pt x="10009" y="11877"/>
                    </a:cubicBezTo>
                    <a:cubicBezTo>
                      <a:pt x="10017" y="11877"/>
                      <a:pt x="10024" y="11876"/>
                      <a:pt x="10031" y="11872"/>
                    </a:cubicBezTo>
                    <a:cubicBezTo>
                      <a:pt x="12053" y="9904"/>
                      <a:pt x="13950" y="7613"/>
                      <a:pt x="14165" y="4679"/>
                    </a:cubicBezTo>
                    <a:cubicBezTo>
                      <a:pt x="14165" y="4644"/>
                      <a:pt x="14134" y="4616"/>
                      <a:pt x="14103" y="4616"/>
                    </a:cubicBezTo>
                    <a:cubicBezTo>
                      <a:pt x="14087" y="4616"/>
                      <a:pt x="14070" y="4624"/>
                      <a:pt x="14057" y="4643"/>
                    </a:cubicBezTo>
                    <a:cubicBezTo>
                      <a:pt x="13109" y="5752"/>
                      <a:pt x="11946" y="6629"/>
                      <a:pt x="11051" y="7792"/>
                    </a:cubicBezTo>
                    <a:cubicBezTo>
                      <a:pt x="10156" y="8955"/>
                      <a:pt x="9727" y="10423"/>
                      <a:pt x="9566" y="11837"/>
                    </a:cubicBezTo>
                    <a:cubicBezTo>
                      <a:pt x="9566" y="11854"/>
                      <a:pt x="9584" y="11872"/>
                      <a:pt x="9601" y="11890"/>
                    </a:cubicBezTo>
                    <a:cubicBezTo>
                      <a:pt x="9494" y="12159"/>
                      <a:pt x="9405" y="12445"/>
                      <a:pt x="9333" y="12749"/>
                    </a:cubicBezTo>
                    <a:cubicBezTo>
                      <a:pt x="9476" y="10960"/>
                      <a:pt x="9709" y="9206"/>
                      <a:pt x="9924" y="7434"/>
                    </a:cubicBezTo>
                    <a:cubicBezTo>
                      <a:pt x="10228" y="7112"/>
                      <a:pt x="10425" y="6719"/>
                      <a:pt x="10496" y="6289"/>
                    </a:cubicBezTo>
                    <a:cubicBezTo>
                      <a:pt x="10496" y="6245"/>
                      <a:pt x="10448" y="6213"/>
                      <a:pt x="10411" y="6213"/>
                    </a:cubicBezTo>
                    <a:cubicBezTo>
                      <a:pt x="10403" y="6213"/>
                      <a:pt x="10395" y="6214"/>
                      <a:pt x="10389" y="6218"/>
                    </a:cubicBezTo>
                    <a:cubicBezTo>
                      <a:pt x="10246" y="6307"/>
                      <a:pt x="10103" y="6432"/>
                      <a:pt x="10013" y="6593"/>
                    </a:cubicBezTo>
                    <a:cubicBezTo>
                      <a:pt x="10067" y="6146"/>
                      <a:pt x="10120" y="5681"/>
                      <a:pt x="10156" y="5233"/>
                    </a:cubicBezTo>
                    <a:cubicBezTo>
                      <a:pt x="10174" y="5215"/>
                      <a:pt x="10192" y="5198"/>
                      <a:pt x="10192" y="5162"/>
                    </a:cubicBezTo>
                    <a:cubicBezTo>
                      <a:pt x="10192" y="5144"/>
                      <a:pt x="10174" y="5126"/>
                      <a:pt x="10174" y="5090"/>
                    </a:cubicBezTo>
                    <a:lnTo>
                      <a:pt x="10174" y="4965"/>
                    </a:lnTo>
                    <a:cubicBezTo>
                      <a:pt x="10568" y="4840"/>
                      <a:pt x="10854" y="4500"/>
                      <a:pt x="10962" y="4106"/>
                    </a:cubicBezTo>
                    <a:lnTo>
                      <a:pt x="11033" y="4088"/>
                    </a:lnTo>
                    <a:cubicBezTo>
                      <a:pt x="11293" y="4284"/>
                      <a:pt x="11582" y="4352"/>
                      <a:pt x="11887" y="4352"/>
                    </a:cubicBezTo>
                    <a:cubicBezTo>
                      <a:pt x="12554" y="4352"/>
                      <a:pt x="13291" y="4027"/>
                      <a:pt x="13935" y="4027"/>
                    </a:cubicBezTo>
                    <a:cubicBezTo>
                      <a:pt x="13988" y="4027"/>
                      <a:pt x="14041" y="4030"/>
                      <a:pt x="14093" y="4034"/>
                    </a:cubicBezTo>
                    <a:cubicBezTo>
                      <a:pt x="14147" y="4034"/>
                      <a:pt x="14183" y="3981"/>
                      <a:pt x="14183" y="3927"/>
                    </a:cubicBezTo>
                    <a:cubicBezTo>
                      <a:pt x="14069" y="3392"/>
                      <a:pt x="13529" y="3224"/>
                      <a:pt x="13029" y="3224"/>
                    </a:cubicBezTo>
                    <a:cubicBezTo>
                      <a:pt x="12978" y="3224"/>
                      <a:pt x="12926" y="3226"/>
                      <a:pt x="12876" y="3229"/>
                    </a:cubicBezTo>
                    <a:cubicBezTo>
                      <a:pt x="13395" y="2835"/>
                      <a:pt x="13646" y="2299"/>
                      <a:pt x="13950" y="1762"/>
                    </a:cubicBezTo>
                    <a:cubicBezTo>
                      <a:pt x="13986" y="1708"/>
                      <a:pt x="13950" y="1636"/>
                      <a:pt x="13878" y="1636"/>
                    </a:cubicBezTo>
                    <a:cubicBezTo>
                      <a:pt x="13735" y="1627"/>
                      <a:pt x="13588" y="1618"/>
                      <a:pt x="13441" y="1618"/>
                    </a:cubicBezTo>
                    <a:cubicBezTo>
                      <a:pt x="13056" y="1618"/>
                      <a:pt x="12673" y="1677"/>
                      <a:pt x="12375" y="1923"/>
                    </a:cubicBezTo>
                    <a:cubicBezTo>
                      <a:pt x="12501" y="1583"/>
                      <a:pt x="12518" y="1207"/>
                      <a:pt x="12447" y="849"/>
                    </a:cubicBezTo>
                    <a:cubicBezTo>
                      <a:pt x="12447" y="823"/>
                      <a:pt x="12428" y="806"/>
                      <a:pt x="12403" y="806"/>
                    </a:cubicBezTo>
                    <a:cubicBezTo>
                      <a:pt x="12394" y="806"/>
                      <a:pt x="12385" y="808"/>
                      <a:pt x="12375" y="813"/>
                    </a:cubicBezTo>
                    <a:lnTo>
                      <a:pt x="12304" y="885"/>
                    </a:lnTo>
                    <a:cubicBezTo>
                      <a:pt x="12339" y="688"/>
                      <a:pt x="12447" y="652"/>
                      <a:pt x="12429" y="491"/>
                    </a:cubicBezTo>
                    <a:cubicBezTo>
                      <a:pt x="12429" y="455"/>
                      <a:pt x="12411" y="437"/>
                      <a:pt x="12375" y="420"/>
                    </a:cubicBezTo>
                    <a:cubicBezTo>
                      <a:pt x="12289" y="400"/>
                      <a:pt x="12208" y="391"/>
                      <a:pt x="12131" y="391"/>
                    </a:cubicBezTo>
                    <a:cubicBezTo>
                      <a:pt x="11643" y="391"/>
                      <a:pt x="11318" y="757"/>
                      <a:pt x="11087" y="1189"/>
                    </a:cubicBezTo>
                    <a:cubicBezTo>
                      <a:pt x="11033" y="813"/>
                      <a:pt x="10926" y="437"/>
                      <a:pt x="10872" y="44"/>
                    </a:cubicBezTo>
                    <a:cubicBezTo>
                      <a:pt x="10859" y="18"/>
                      <a:pt x="10836" y="1"/>
                      <a:pt x="1081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38"/>
              <p:cNvSpPr/>
              <p:nvPr/>
            </p:nvSpPr>
            <p:spPr>
              <a:xfrm>
                <a:off x="1470900" y="3581900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5" y="0"/>
                      <a:pt x="999" y="2"/>
                      <a:pt x="992" y="5"/>
                    </a:cubicBezTo>
                    <a:lnTo>
                      <a:pt x="992" y="23"/>
                    </a:lnTo>
                    <a:cubicBezTo>
                      <a:pt x="599" y="435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4" y="1465"/>
                      <a:pt x="80" y="1455"/>
                    </a:cubicBezTo>
                    <a:cubicBezTo>
                      <a:pt x="366" y="971"/>
                      <a:pt x="795" y="560"/>
                      <a:pt x="1046" y="59"/>
                    </a:cubicBezTo>
                    <a:cubicBezTo>
                      <a:pt x="1061" y="30"/>
                      <a:pt x="1039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38"/>
              <p:cNvSpPr/>
              <p:nvPr/>
            </p:nvSpPr>
            <p:spPr>
              <a:xfrm>
                <a:off x="1264600" y="3634950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297" y="281"/>
                      <a:pt x="547" y="550"/>
                      <a:pt x="834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9" y="758"/>
                      <a:pt x="869" y="728"/>
                    </a:cubicBezTo>
                    <a:cubicBezTo>
                      <a:pt x="637" y="460"/>
                      <a:pt x="368" y="227"/>
                      <a:pt x="64" y="13"/>
                    </a:cubicBezTo>
                    <a:lnTo>
                      <a:pt x="82" y="13"/>
                    </a:lnTo>
                    <a:cubicBezTo>
                      <a:pt x="74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38"/>
              <p:cNvSpPr/>
              <p:nvPr/>
            </p:nvSpPr>
            <p:spPr>
              <a:xfrm>
                <a:off x="1344025" y="3467925"/>
                <a:ext cx="2375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84" extrusionOk="0">
                    <a:moveTo>
                      <a:pt x="216" y="323"/>
                    </a:moveTo>
                    <a:lnTo>
                      <a:pt x="216" y="323"/>
                    </a:lnTo>
                    <a:cubicBezTo>
                      <a:pt x="341" y="502"/>
                      <a:pt x="448" y="699"/>
                      <a:pt x="520" y="914"/>
                    </a:cubicBezTo>
                    <a:cubicBezTo>
                      <a:pt x="573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6" y="323"/>
                    </a:cubicBezTo>
                    <a:close/>
                    <a:moveTo>
                      <a:pt x="92" y="1"/>
                    </a:moveTo>
                    <a:cubicBezTo>
                      <a:pt x="51" y="1"/>
                      <a:pt x="7" y="25"/>
                      <a:pt x="19" y="72"/>
                    </a:cubicBezTo>
                    <a:lnTo>
                      <a:pt x="1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2" y="1576"/>
                      <a:pt x="860" y="1576"/>
                    </a:cubicBezTo>
                    <a:cubicBezTo>
                      <a:pt x="865" y="1581"/>
                      <a:pt x="873" y="1583"/>
                      <a:pt x="883" y="1583"/>
                    </a:cubicBezTo>
                    <a:cubicBezTo>
                      <a:pt x="905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4" y="1468"/>
                    </a:cubicBezTo>
                    <a:cubicBezTo>
                      <a:pt x="860" y="1218"/>
                      <a:pt x="752" y="985"/>
                      <a:pt x="645" y="770"/>
                    </a:cubicBezTo>
                    <a:cubicBezTo>
                      <a:pt x="538" y="484"/>
                      <a:pt x="377" y="234"/>
                      <a:pt x="144" y="19"/>
                    </a:cubicBezTo>
                    <a:cubicBezTo>
                      <a:pt x="132" y="7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38"/>
              <p:cNvSpPr/>
              <p:nvPr/>
            </p:nvSpPr>
            <p:spPr>
              <a:xfrm>
                <a:off x="1164850" y="3114300"/>
                <a:ext cx="301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712" extrusionOk="0">
                    <a:moveTo>
                      <a:pt x="57" y="0"/>
                    </a:moveTo>
                    <a:cubicBezTo>
                      <a:pt x="18" y="0"/>
                      <a:pt x="1" y="65"/>
                      <a:pt x="46" y="80"/>
                    </a:cubicBezTo>
                    <a:cubicBezTo>
                      <a:pt x="403" y="313"/>
                      <a:pt x="779" y="492"/>
                      <a:pt x="1155" y="707"/>
                    </a:cubicBezTo>
                    <a:cubicBezTo>
                      <a:pt x="1162" y="710"/>
                      <a:pt x="1168" y="712"/>
                      <a:pt x="1173" y="712"/>
                    </a:cubicBezTo>
                    <a:cubicBezTo>
                      <a:pt x="1196" y="712"/>
                      <a:pt x="1205" y="685"/>
                      <a:pt x="1191" y="671"/>
                    </a:cubicBezTo>
                    <a:cubicBezTo>
                      <a:pt x="869" y="385"/>
                      <a:pt x="457" y="223"/>
                      <a:pt x="81" y="9"/>
                    </a:cubicBezTo>
                    <a:cubicBezTo>
                      <a:pt x="73" y="3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38"/>
              <p:cNvSpPr/>
              <p:nvPr/>
            </p:nvSpPr>
            <p:spPr>
              <a:xfrm>
                <a:off x="1365050" y="28845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1" y="1"/>
                      <a:pt x="591" y="90"/>
                      <a:pt x="520" y="162"/>
                    </a:cubicBezTo>
                    <a:cubicBezTo>
                      <a:pt x="395" y="269"/>
                      <a:pt x="251" y="341"/>
                      <a:pt x="90" y="376"/>
                    </a:cubicBezTo>
                    <a:cubicBezTo>
                      <a:pt x="1" y="376"/>
                      <a:pt x="1" y="502"/>
                      <a:pt x="90" y="502"/>
                    </a:cubicBezTo>
                    <a:cubicBezTo>
                      <a:pt x="251" y="502"/>
                      <a:pt x="413" y="466"/>
                      <a:pt x="538" y="376"/>
                    </a:cubicBezTo>
                    <a:cubicBezTo>
                      <a:pt x="645" y="323"/>
                      <a:pt x="824" y="198"/>
                      <a:pt x="860" y="72"/>
                    </a:cubicBezTo>
                    <a:cubicBezTo>
                      <a:pt x="860" y="36"/>
                      <a:pt x="842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38"/>
              <p:cNvSpPr/>
              <p:nvPr/>
            </p:nvSpPr>
            <p:spPr>
              <a:xfrm>
                <a:off x="1188125" y="30402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7" y="0"/>
                    </a:moveTo>
                    <a:cubicBezTo>
                      <a:pt x="34" y="0"/>
                      <a:pt x="0" y="50"/>
                      <a:pt x="27" y="91"/>
                    </a:cubicBezTo>
                    <a:cubicBezTo>
                      <a:pt x="130" y="206"/>
                      <a:pt x="323" y="348"/>
                      <a:pt x="504" y="348"/>
                    </a:cubicBezTo>
                    <a:cubicBezTo>
                      <a:pt x="576" y="348"/>
                      <a:pt x="646" y="326"/>
                      <a:pt x="707" y="270"/>
                    </a:cubicBezTo>
                    <a:lnTo>
                      <a:pt x="707" y="252"/>
                    </a:lnTo>
                    <a:cubicBezTo>
                      <a:pt x="725" y="216"/>
                      <a:pt x="707" y="162"/>
                      <a:pt x="654" y="162"/>
                    </a:cubicBezTo>
                    <a:cubicBezTo>
                      <a:pt x="594" y="162"/>
                      <a:pt x="534" y="170"/>
                      <a:pt x="475" y="170"/>
                    </a:cubicBezTo>
                    <a:cubicBezTo>
                      <a:pt x="445" y="170"/>
                      <a:pt x="415" y="168"/>
                      <a:pt x="385" y="162"/>
                    </a:cubicBezTo>
                    <a:cubicBezTo>
                      <a:pt x="278" y="144"/>
                      <a:pt x="188" y="91"/>
                      <a:pt x="99" y="19"/>
                    </a:cubicBezTo>
                    <a:cubicBezTo>
                      <a:pt x="90" y="6"/>
                      <a:pt x="79" y="0"/>
                      <a:pt x="6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38"/>
              <p:cNvSpPr/>
              <p:nvPr/>
            </p:nvSpPr>
            <p:spPr>
              <a:xfrm>
                <a:off x="1564450" y="3167075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72" y="1"/>
                    </a:moveTo>
                    <a:cubicBezTo>
                      <a:pt x="38" y="1"/>
                      <a:pt x="1" y="28"/>
                      <a:pt x="24" y="63"/>
                    </a:cubicBezTo>
                    <a:cubicBezTo>
                      <a:pt x="60" y="188"/>
                      <a:pt x="131" y="296"/>
                      <a:pt x="239" y="385"/>
                    </a:cubicBezTo>
                    <a:cubicBezTo>
                      <a:pt x="316" y="447"/>
                      <a:pt x="433" y="535"/>
                      <a:pt x="545" y="535"/>
                    </a:cubicBezTo>
                    <a:cubicBezTo>
                      <a:pt x="562" y="535"/>
                      <a:pt x="580" y="533"/>
                      <a:pt x="597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9" y="349"/>
                      <a:pt x="454" y="331"/>
                      <a:pt x="364" y="278"/>
                    </a:cubicBezTo>
                    <a:lnTo>
                      <a:pt x="346" y="278"/>
                    </a:lnTo>
                    <a:cubicBezTo>
                      <a:pt x="257" y="224"/>
                      <a:pt x="167" y="135"/>
                      <a:pt x="114" y="27"/>
                    </a:cubicBezTo>
                    <a:cubicBezTo>
                      <a:pt x="107" y="9"/>
                      <a:pt x="90" y="1"/>
                      <a:pt x="7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38"/>
              <p:cNvSpPr/>
              <p:nvPr/>
            </p:nvSpPr>
            <p:spPr>
              <a:xfrm>
                <a:off x="1220100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7" y="1038"/>
                      <a:pt x="152" y="1044"/>
                      <a:pt x="167" y="1044"/>
                    </a:cubicBezTo>
                    <a:cubicBezTo>
                      <a:pt x="205" y="1044"/>
                      <a:pt x="246" y="1006"/>
                      <a:pt x="234" y="968"/>
                    </a:cubicBezTo>
                    <a:cubicBezTo>
                      <a:pt x="144" y="718"/>
                      <a:pt x="198" y="431"/>
                      <a:pt x="341" y="217"/>
                    </a:cubicBezTo>
                    <a:lnTo>
                      <a:pt x="341" y="217"/>
                    </a:lnTo>
                    <a:cubicBezTo>
                      <a:pt x="341" y="557"/>
                      <a:pt x="287" y="897"/>
                      <a:pt x="234" y="1237"/>
                    </a:cubicBezTo>
                    <a:cubicBezTo>
                      <a:pt x="234" y="1259"/>
                      <a:pt x="247" y="1274"/>
                      <a:pt x="262" y="1274"/>
                    </a:cubicBezTo>
                    <a:cubicBezTo>
                      <a:pt x="271" y="1274"/>
                      <a:pt x="280" y="1268"/>
                      <a:pt x="287" y="1255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6"/>
                      <a:pt x="412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38"/>
              <p:cNvSpPr/>
              <p:nvPr/>
            </p:nvSpPr>
            <p:spPr>
              <a:xfrm>
                <a:off x="1341350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58" y="150"/>
                      <a:pt x="412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47" y="0"/>
                    </a:moveTo>
                    <a:cubicBezTo>
                      <a:pt x="123" y="0"/>
                      <a:pt x="98" y="2"/>
                      <a:pt x="72" y="7"/>
                    </a:cubicBezTo>
                    <a:cubicBezTo>
                      <a:pt x="36" y="7"/>
                      <a:pt x="0" y="25"/>
                      <a:pt x="0" y="60"/>
                    </a:cubicBezTo>
                    <a:cubicBezTo>
                      <a:pt x="36" y="382"/>
                      <a:pt x="197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0" y="1268"/>
                    </a:cubicBezTo>
                    <a:cubicBezTo>
                      <a:pt x="506" y="1268"/>
                      <a:pt x="519" y="1259"/>
                      <a:pt x="519" y="1241"/>
                    </a:cubicBezTo>
                    <a:cubicBezTo>
                      <a:pt x="519" y="1170"/>
                      <a:pt x="537" y="1080"/>
                      <a:pt x="555" y="973"/>
                    </a:cubicBezTo>
                    <a:cubicBezTo>
                      <a:pt x="573" y="955"/>
                      <a:pt x="573" y="937"/>
                      <a:pt x="555" y="901"/>
                    </a:cubicBezTo>
                    <a:cubicBezTo>
                      <a:pt x="555" y="498"/>
                      <a:pt x="508" y="0"/>
                      <a:pt x="14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38"/>
              <p:cNvSpPr/>
              <p:nvPr/>
            </p:nvSpPr>
            <p:spPr>
              <a:xfrm>
                <a:off x="1540425" y="3623725"/>
                <a:ext cx="547425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897" h="51911" extrusionOk="0">
                    <a:moveTo>
                      <a:pt x="9843" y="4721"/>
                    </a:moveTo>
                    <a:cubicBezTo>
                      <a:pt x="9843" y="4810"/>
                      <a:pt x="9825" y="4900"/>
                      <a:pt x="9825" y="4971"/>
                    </a:cubicBezTo>
                    <a:lnTo>
                      <a:pt x="9807" y="4989"/>
                    </a:lnTo>
                    <a:cubicBezTo>
                      <a:pt x="9539" y="5472"/>
                      <a:pt x="9414" y="6134"/>
                      <a:pt x="8948" y="6474"/>
                    </a:cubicBezTo>
                    <a:cubicBezTo>
                      <a:pt x="9020" y="5794"/>
                      <a:pt x="9449" y="5258"/>
                      <a:pt x="9843" y="4721"/>
                    </a:cubicBezTo>
                    <a:close/>
                    <a:moveTo>
                      <a:pt x="10165" y="6152"/>
                    </a:moveTo>
                    <a:lnTo>
                      <a:pt x="10165" y="6152"/>
                    </a:lnTo>
                    <a:cubicBezTo>
                      <a:pt x="10487" y="6582"/>
                      <a:pt x="10702" y="7101"/>
                      <a:pt x="10738" y="7638"/>
                    </a:cubicBezTo>
                    <a:cubicBezTo>
                      <a:pt x="10326" y="7333"/>
                      <a:pt x="10308" y="6671"/>
                      <a:pt x="10165" y="6152"/>
                    </a:cubicBezTo>
                    <a:close/>
                    <a:moveTo>
                      <a:pt x="9682" y="9534"/>
                    </a:moveTo>
                    <a:cubicBezTo>
                      <a:pt x="9682" y="9642"/>
                      <a:pt x="9682" y="9749"/>
                      <a:pt x="9700" y="9839"/>
                    </a:cubicBezTo>
                    <a:cubicBezTo>
                      <a:pt x="9557" y="10179"/>
                      <a:pt x="9396" y="10519"/>
                      <a:pt x="9199" y="10823"/>
                    </a:cubicBezTo>
                    <a:cubicBezTo>
                      <a:pt x="9306" y="10376"/>
                      <a:pt x="9467" y="9946"/>
                      <a:pt x="9682" y="9534"/>
                    </a:cubicBezTo>
                    <a:close/>
                    <a:moveTo>
                      <a:pt x="11722" y="11288"/>
                    </a:moveTo>
                    <a:cubicBezTo>
                      <a:pt x="11955" y="11449"/>
                      <a:pt x="12152" y="11646"/>
                      <a:pt x="12277" y="11879"/>
                    </a:cubicBezTo>
                    <a:cubicBezTo>
                      <a:pt x="12062" y="11718"/>
                      <a:pt x="11865" y="11521"/>
                      <a:pt x="11722" y="11288"/>
                    </a:cubicBezTo>
                    <a:close/>
                    <a:moveTo>
                      <a:pt x="10505" y="14420"/>
                    </a:moveTo>
                    <a:cubicBezTo>
                      <a:pt x="10881" y="14581"/>
                      <a:pt x="11167" y="14939"/>
                      <a:pt x="11239" y="15350"/>
                    </a:cubicBezTo>
                    <a:cubicBezTo>
                      <a:pt x="10881" y="15154"/>
                      <a:pt x="10684" y="14778"/>
                      <a:pt x="10505" y="14420"/>
                    </a:cubicBezTo>
                    <a:close/>
                    <a:moveTo>
                      <a:pt x="12152" y="13418"/>
                    </a:moveTo>
                    <a:cubicBezTo>
                      <a:pt x="12241" y="13543"/>
                      <a:pt x="12366" y="13650"/>
                      <a:pt x="12474" y="13758"/>
                    </a:cubicBezTo>
                    <a:cubicBezTo>
                      <a:pt x="12796" y="14205"/>
                      <a:pt x="13154" y="14635"/>
                      <a:pt x="13530" y="15046"/>
                    </a:cubicBezTo>
                    <a:cubicBezTo>
                      <a:pt x="14066" y="15655"/>
                      <a:pt x="14782" y="16048"/>
                      <a:pt x="15319" y="16639"/>
                    </a:cubicBezTo>
                    <a:cubicBezTo>
                      <a:pt x="15328" y="16653"/>
                      <a:pt x="15339" y="16658"/>
                      <a:pt x="15348" y="16658"/>
                    </a:cubicBezTo>
                    <a:cubicBezTo>
                      <a:pt x="15377" y="16658"/>
                      <a:pt x="15399" y="16612"/>
                      <a:pt x="15373" y="16585"/>
                    </a:cubicBezTo>
                    <a:cubicBezTo>
                      <a:pt x="14908" y="16030"/>
                      <a:pt x="14281" y="15655"/>
                      <a:pt x="13780" y="15136"/>
                    </a:cubicBezTo>
                    <a:cubicBezTo>
                      <a:pt x="13476" y="14796"/>
                      <a:pt x="13207" y="14456"/>
                      <a:pt x="12921" y="14098"/>
                    </a:cubicBezTo>
                    <a:lnTo>
                      <a:pt x="12921" y="14098"/>
                    </a:lnTo>
                    <a:cubicBezTo>
                      <a:pt x="13225" y="14295"/>
                      <a:pt x="13530" y="14474"/>
                      <a:pt x="13834" y="14635"/>
                    </a:cubicBezTo>
                    <a:cubicBezTo>
                      <a:pt x="15122" y="15350"/>
                      <a:pt x="15838" y="16245"/>
                      <a:pt x="16697" y="17408"/>
                    </a:cubicBezTo>
                    <a:cubicBezTo>
                      <a:pt x="16923" y="17733"/>
                      <a:pt x="17348" y="18034"/>
                      <a:pt x="17038" y="18034"/>
                    </a:cubicBezTo>
                    <a:cubicBezTo>
                      <a:pt x="16954" y="18034"/>
                      <a:pt x="16817" y="18013"/>
                      <a:pt x="16608" y="17963"/>
                    </a:cubicBezTo>
                    <a:cubicBezTo>
                      <a:pt x="15838" y="17766"/>
                      <a:pt x="15122" y="17140"/>
                      <a:pt x="14550" y="16639"/>
                    </a:cubicBezTo>
                    <a:cubicBezTo>
                      <a:pt x="13637" y="15816"/>
                      <a:pt x="12867" y="14849"/>
                      <a:pt x="12295" y="13776"/>
                    </a:cubicBezTo>
                    <a:lnTo>
                      <a:pt x="12152" y="13418"/>
                    </a:lnTo>
                    <a:close/>
                    <a:moveTo>
                      <a:pt x="10684" y="17927"/>
                    </a:moveTo>
                    <a:cubicBezTo>
                      <a:pt x="10738" y="18446"/>
                      <a:pt x="10613" y="18947"/>
                      <a:pt x="10326" y="19359"/>
                    </a:cubicBezTo>
                    <a:cubicBezTo>
                      <a:pt x="10201" y="18840"/>
                      <a:pt x="10470" y="18393"/>
                      <a:pt x="10684" y="17927"/>
                    </a:cubicBezTo>
                    <a:close/>
                    <a:moveTo>
                      <a:pt x="8805" y="18894"/>
                    </a:moveTo>
                    <a:lnTo>
                      <a:pt x="8805" y="18894"/>
                    </a:lnTo>
                    <a:cubicBezTo>
                      <a:pt x="9002" y="19252"/>
                      <a:pt x="9145" y="19681"/>
                      <a:pt x="9056" y="20039"/>
                    </a:cubicBezTo>
                    <a:cubicBezTo>
                      <a:pt x="8895" y="19681"/>
                      <a:pt x="8805" y="19287"/>
                      <a:pt x="8805" y="18894"/>
                    </a:cubicBezTo>
                    <a:close/>
                    <a:moveTo>
                      <a:pt x="16089" y="19985"/>
                    </a:moveTo>
                    <a:lnTo>
                      <a:pt x="16089" y="19985"/>
                    </a:lnTo>
                    <a:cubicBezTo>
                      <a:pt x="16426" y="20092"/>
                      <a:pt x="16727" y="20251"/>
                      <a:pt x="16994" y="20463"/>
                    </a:cubicBezTo>
                    <a:lnTo>
                      <a:pt x="16994" y="20463"/>
                    </a:lnTo>
                    <a:cubicBezTo>
                      <a:pt x="16841" y="20427"/>
                      <a:pt x="16691" y="20375"/>
                      <a:pt x="16572" y="20307"/>
                    </a:cubicBezTo>
                    <a:cubicBezTo>
                      <a:pt x="16482" y="20218"/>
                      <a:pt x="16375" y="20146"/>
                      <a:pt x="16250" y="20111"/>
                    </a:cubicBezTo>
                    <a:cubicBezTo>
                      <a:pt x="16241" y="20102"/>
                      <a:pt x="16232" y="20097"/>
                      <a:pt x="16223" y="20097"/>
                    </a:cubicBezTo>
                    <a:cubicBezTo>
                      <a:pt x="16214" y="20097"/>
                      <a:pt x="16205" y="20102"/>
                      <a:pt x="16196" y="20111"/>
                    </a:cubicBezTo>
                    <a:cubicBezTo>
                      <a:pt x="16190" y="20105"/>
                      <a:pt x="16184" y="20103"/>
                      <a:pt x="16178" y="20103"/>
                    </a:cubicBezTo>
                    <a:cubicBezTo>
                      <a:pt x="16166" y="20103"/>
                      <a:pt x="16154" y="20111"/>
                      <a:pt x="16142" y="20111"/>
                    </a:cubicBezTo>
                    <a:cubicBezTo>
                      <a:pt x="16124" y="20075"/>
                      <a:pt x="16106" y="20039"/>
                      <a:pt x="16089" y="19985"/>
                    </a:cubicBezTo>
                    <a:close/>
                    <a:moveTo>
                      <a:pt x="15928" y="20146"/>
                    </a:moveTo>
                    <a:lnTo>
                      <a:pt x="15963" y="20182"/>
                    </a:lnTo>
                    <a:cubicBezTo>
                      <a:pt x="15981" y="20236"/>
                      <a:pt x="15999" y="20289"/>
                      <a:pt x="16035" y="20361"/>
                    </a:cubicBezTo>
                    <a:cubicBezTo>
                      <a:pt x="16053" y="20451"/>
                      <a:pt x="16089" y="20558"/>
                      <a:pt x="16106" y="20647"/>
                    </a:cubicBezTo>
                    <a:cubicBezTo>
                      <a:pt x="16106" y="20683"/>
                      <a:pt x="16071" y="20719"/>
                      <a:pt x="16071" y="20755"/>
                    </a:cubicBezTo>
                    <a:cubicBezTo>
                      <a:pt x="16017" y="20629"/>
                      <a:pt x="15981" y="20504"/>
                      <a:pt x="15963" y="20361"/>
                    </a:cubicBezTo>
                    <a:cubicBezTo>
                      <a:pt x="15963" y="20343"/>
                      <a:pt x="15963" y="20325"/>
                      <a:pt x="15945" y="20307"/>
                    </a:cubicBezTo>
                    <a:cubicBezTo>
                      <a:pt x="15945" y="20254"/>
                      <a:pt x="15928" y="20200"/>
                      <a:pt x="15928" y="20146"/>
                    </a:cubicBezTo>
                    <a:close/>
                    <a:moveTo>
                      <a:pt x="16339" y="20486"/>
                    </a:moveTo>
                    <a:cubicBezTo>
                      <a:pt x="16375" y="20540"/>
                      <a:pt x="16429" y="20594"/>
                      <a:pt x="16482" y="20647"/>
                    </a:cubicBezTo>
                    <a:cubicBezTo>
                      <a:pt x="16500" y="20737"/>
                      <a:pt x="16518" y="20844"/>
                      <a:pt x="16536" y="20952"/>
                    </a:cubicBezTo>
                    <a:cubicBezTo>
                      <a:pt x="16464" y="20880"/>
                      <a:pt x="16429" y="20808"/>
                      <a:pt x="16375" y="20737"/>
                    </a:cubicBezTo>
                    <a:cubicBezTo>
                      <a:pt x="16357" y="20647"/>
                      <a:pt x="16321" y="20576"/>
                      <a:pt x="16303" y="20504"/>
                    </a:cubicBezTo>
                    <a:cubicBezTo>
                      <a:pt x="16321" y="20504"/>
                      <a:pt x="16321" y="20504"/>
                      <a:pt x="16339" y="20486"/>
                    </a:cubicBezTo>
                    <a:close/>
                    <a:moveTo>
                      <a:pt x="12134" y="14008"/>
                    </a:moveTo>
                    <a:cubicBezTo>
                      <a:pt x="12170" y="14062"/>
                      <a:pt x="12187" y="14116"/>
                      <a:pt x="12205" y="14169"/>
                    </a:cubicBezTo>
                    <a:lnTo>
                      <a:pt x="12187" y="14169"/>
                    </a:lnTo>
                    <a:cubicBezTo>
                      <a:pt x="12259" y="15350"/>
                      <a:pt x="12456" y="16531"/>
                      <a:pt x="12348" y="17713"/>
                    </a:cubicBezTo>
                    <a:cubicBezTo>
                      <a:pt x="12348" y="17730"/>
                      <a:pt x="12362" y="17739"/>
                      <a:pt x="12378" y="17739"/>
                    </a:cubicBezTo>
                    <a:cubicBezTo>
                      <a:pt x="12393" y="17739"/>
                      <a:pt x="12411" y="17730"/>
                      <a:pt x="12420" y="17713"/>
                    </a:cubicBezTo>
                    <a:cubicBezTo>
                      <a:pt x="12510" y="16693"/>
                      <a:pt x="12510" y="15673"/>
                      <a:pt x="12366" y="14652"/>
                    </a:cubicBezTo>
                    <a:lnTo>
                      <a:pt x="12366" y="14652"/>
                    </a:lnTo>
                    <a:cubicBezTo>
                      <a:pt x="12474" y="14957"/>
                      <a:pt x="12581" y="15261"/>
                      <a:pt x="12689" y="15565"/>
                    </a:cubicBezTo>
                    <a:cubicBezTo>
                      <a:pt x="12671" y="15583"/>
                      <a:pt x="12671" y="15601"/>
                      <a:pt x="12689" y="15619"/>
                    </a:cubicBezTo>
                    <a:cubicBezTo>
                      <a:pt x="12939" y="16800"/>
                      <a:pt x="13046" y="17909"/>
                      <a:pt x="12778" y="19090"/>
                    </a:cubicBezTo>
                    <a:cubicBezTo>
                      <a:pt x="12635" y="19753"/>
                      <a:pt x="12402" y="20379"/>
                      <a:pt x="12205" y="21005"/>
                    </a:cubicBezTo>
                    <a:cubicBezTo>
                      <a:pt x="12170" y="20164"/>
                      <a:pt x="11955" y="19287"/>
                      <a:pt x="11973" y="18464"/>
                    </a:cubicBezTo>
                    <a:cubicBezTo>
                      <a:pt x="11973" y="16979"/>
                      <a:pt x="12062" y="15494"/>
                      <a:pt x="12134" y="14008"/>
                    </a:cubicBezTo>
                    <a:close/>
                    <a:moveTo>
                      <a:pt x="16822" y="20576"/>
                    </a:moveTo>
                    <a:lnTo>
                      <a:pt x="16822" y="20576"/>
                    </a:lnTo>
                    <a:cubicBezTo>
                      <a:pt x="16927" y="20602"/>
                      <a:pt x="17032" y="20619"/>
                      <a:pt x="17130" y="20619"/>
                    </a:cubicBezTo>
                    <a:cubicBezTo>
                      <a:pt x="17165" y="20619"/>
                      <a:pt x="17200" y="20616"/>
                      <a:pt x="17234" y="20612"/>
                    </a:cubicBezTo>
                    <a:cubicBezTo>
                      <a:pt x="17266" y="20612"/>
                      <a:pt x="17284" y="20597"/>
                      <a:pt x="17300" y="20581"/>
                    </a:cubicBezTo>
                    <a:lnTo>
                      <a:pt x="17300" y="20581"/>
                    </a:lnTo>
                    <a:cubicBezTo>
                      <a:pt x="17475" y="20649"/>
                      <a:pt x="17650" y="20684"/>
                      <a:pt x="17824" y="20719"/>
                    </a:cubicBezTo>
                    <a:cubicBezTo>
                      <a:pt x="17985" y="20773"/>
                      <a:pt x="18129" y="20826"/>
                      <a:pt x="18272" y="20898"/>
                    </a:cubicBezTo>
                    <a:cubicBezTo>
                      <a:pt x="18451" y="20969"/>
                      <a:pt x="18630" y="21077"/>
                      <a:pt x="18773" y="21202"/>
                    </a:cubicBezTo>
                    <a:cubicBezTo>
                      <a:pt x="19041" y="21381"/>
                      <a:pt x="18916" y="21793"/>
                      <a:pt x="18594" y="21793"/>
                    </a:cubicBezTo>
                    <a:cubicBezTo>
                      <a:pt x="18569" y="21796"/>
                      <a:pt x="18544" y="21798"/>
                      <a:pt x="18519" y="21798"/>
                    </a:cubicBezTo>
                    <a:cubicBezTo>
                      <a:pt x="18143" y="21798"/>
                      <a:pt x="17717" y="21438"/>
                      <a:pt x="17449" y="21220"/>
                    </a:cubicBezTo>
                    <a:cubicBezTo>
                      <a:pt x="17431" y="21202"/>
                      <a:pt x="17413" y="21166"/>
                      <a:pt x="17377" y="21148"/>
                    </a:cubicBezTo>
                    <a:cubicBezTo>
                      <a:pt x="17288" y="20969"/>
                      <a:pt x="17144" y="20826"/>
                      <a:pt x="16948" y="20719"/>
                    </a:cubicBezTo>
                    <a:lnTo>
                      <a:pt x="16876" y="20647"/>
                    </a:lnTo>
                    <a:cubicBezTo>
                      <a:pt x="16858" y="20612"/>
                      <a:pt x="16840" y="20594"/>
                      <a:pt x="16822" y="20576"/>
                    </a:cubicBezTo>
                    <a:close/>
                    <a:moveTo>
                      <a:pt x="9253" y="14456"/>
                    </a:moveTo>
                    <a:lnTo>
                      <a:pt x="9253" y="14456"/>
                    </a:lnTo>
                    <a:cubicBezTo>
                      <a:pt x="9217" y="14742"/>
                      <a:pt x="9163" y="15010"/>
                      <a:pt x="9109" y="15297"/>
                    </a:cubicBezTo>
                    <a:cubicBezTo>
                      <a:pt x="8913" y="15887"/>
                      <a:pt x="8644" y="16460"/>
                      <a:pt x="8340" y="16997"/>
                    </a:cubicBezTo>
                    <a:cubicBezTo>
                      <a:pt x="7660" y="18142"/>
                      <a:pt x="6747" y="19144"/>
                      <a:pt x="6157" y="20361"/>
                    </a:cubicBezTo>
                    <a:cubicBezTo>
                      <a:pt x="6145" y="20396"/>
                      <a:pt x="6171" y="20423"/>
                      <a:pt x="6196" y="20423"/>
                    </a:cubicBezTo>
                    <a:cubicBezTo>
                      <a:pt x="6209" y="20423"/>
                      <a:pt x="6222" y="20416"/>
                      <a:pt x="6228" y="20397"/>
                    </a:cubicBezTo>
                    <a:cubicBezTo>
                      <a:pt x="6926" y="19269"/>
                      <a:pt x="7714" y="18196"/>
                      <a:pt x="8429" y="17068"/>
                    </a:cubicBezTo>
                    <a:cubicBezTo>
                      <a:pt x="8662" y="16693"/>
                      <a:pt x="8859" y="16299"/>
                      <a:pt x="9020" y="15887"/>
                    </a:cubicBezTo>
                    <a:lnTo>
                      <a:pt x="9020" y="15887"/>
                    </a:lnTo>
                    <a:cubicBezTo>
                      <a:pt x="8948" y="16263"/>
                      <a:pt x="8895" y="16621"/>
                      <a:pt x="8823" y="16997"/>
                    </a:cubicBezTo>
                    <a:cubicBezTo>
                      <a:pt x="8054" y="19108"/>
                      <a:pt x="6622" y="21059"/>
                      <a:pt x="4493" y="21828"/>
                    </a:cubicBezTo>
                    <a:cubicBezTo>
                      <a:pt x="4493" y="21828"/>
                      <a:pt x="5173" y="20307"/>
                      <a:pt x="5262" y="20128"/>
                    </a:cubicBezTo>
                    <a:cubicBezTo>
                      <a:pt x="5709" y="19377"/>
                      <a:pt x="6175" y="18661"/>
                      <a:pt x="6694" y="17963"/>
                    </a:cubicBezTo>
                    <a:cubicBezTo>
                      <a:pt x="7553" y="16782"/>
                      <a:pt x="8358" y="15601"/>
                      <a:pt x="9253" y="14456"/>
                    </a:cubicBezTo>
                    <a:close/>
                    <a:moveTo>
                      <a:pt x="13583" y="20791"/>
                    </a:moveTo>
                    <a:lnTo>
                      <a:pt x="13583" y="20844"/>
                    </a:lnTo>
                    <a:cubicBezTo>
                      <a:pt x="13476" y="21220"/>
                      <a:pt x="13333" y="21578"/>
                      <a:pt x="13136" y="21918"/>
                    </a:cubicBezTo>
                    <a:cubicBezTo>
                      <a:pt x="13136" y="21524"/>
                      <a:pt x="13404" y="21166"/>
                      <a:pt x="13583" y="20791"/>
                    </a:cubicBezTo>
                    <a:close/>
                    <a:moveTo>
                      <a:pt x="8179" y="21148"/>
                    </a:moveTo>
                    <a:cubicBezTo>
                      <a:pt x="8322" y="21417"/>
                      <a:pt x="8412" y="21703"/>
                      <a:pt x="8429" y="22007"/>
                    </a:cubicBezTo>
                    <a:cubicBezTo>
                      <a:pt x="8286" y="21739"/>
                      <a:pt x="8197" y="21453"/>
                      <a:pt x="8179" y="21148"/>
                    </a:cubicBezTo>
                    <a:close/>
                    <a:moveTo>
                      <a:pt x="15820" y="20826"/>
                    </a:moveTo>
                    <a:cubicBezTo>
                      <a:pt x="15838" y="20952"/>
                      <a:pt x="15856" y="21059"/>
                      <a:pt x="15856" y="21184"/>
                    </a:cubicBezTo>
                    <a:cubicBezTo>
                      <a:pt x="15856" y="21224"/>
                      <a:pt x="15886" y="21245"/>
                      <a:pt x="15924" y="21245"/>
                    </a:cubicBezTo>
                    <a:cubicBezTo>
                      <a:pt x="15936" y="21245"/>
                      <a:pt x="15950" y="21242"/>
                      <a:pt x="15963" y="21238"/>
                    </a:cubicBezTo>
                    <a:lnTo>
                      <a:pt x="15963" y="21238"/>
                    </a:lnTo>
                    <a:cubicBezTo>
                      <a:pt x="15928" y="21453"/>
                      <a:pt x="15892" y="21685"/>
                      <a:pt x="15892" y="21900"/>
                    </a:cubicBezTo>
                    <a:cubicBezTo>
                      <a:pt x="15713" y="22079"/>
                      <a:pt x="15570" y="22294"/>
                      <a:pt x="15498" y="22526"/>
                    </a:cubicBezTo>
                    <a:cubicBezTo>
                      <a:pt x="15373" y="21972"/>
                      <a:pt x="15623" y="21381"/>
                      <a:pt x="15820" y="20826"/>
                    </a:cubicBezTo>
                    <a:close/>
                    <a:moveTo>
                      <a:pt x="16661" y="20808"/>
                    </a:moveTo>
                    <a:lnTo>
                      <a:pt x="16661" y="20808"/>
                    </a:lnTo>
                    <a:cubicBezTo>
                      <a:pt x="16733" y="20862"/>
                      <a:pt x="16822" y="20916"/>
                      <a:pt x="16894" y="20969"/>
                    </a:cubicBezTo>
                    <a:cubicBezTo>
                      <a:pt x="17037" y="21131"/>
                      <a:pt x="17198" y="21256"/>
                      <a:pt x="17377" y="21381"/>
                    </a:cubicBezTo>
                    <a:cubicBezTo>
                      <a:pt x="17431" y="21506"/>
                      <a:pt x="17484" y="21614"/>
                      <a:pt x="17520" y="21685"/>
                    </a:cubicBezTo>
                    <a:cubicBezTo>
                      <a:pt x="17717" y="22025"/>
                      <a:pt x="17824" y="22401"/>
                      <a:pt x="17878" y="22795"/>
                    </a:cubicBezTo>
                    <a:lnTo>
                      <a:pt x="17878" y="22813"/>
                    </a:lnTo>
                    <a:cubicBezTo>
                      <a:pt x="17484" y="22580"/>
                      <a:pt x="17127" y="22276"/>
                      <a:pt x="16858" y="21918"/>
                    </a:cubicBezTo>
                    <a:cubicBezTo>
                      <a:pt x="16769" y="21793"/>
                      <a:pt x="16697" y="21685"/>
                      <a:pt x="16643" y="21560"/>
                    </a:cubicBezTo>
                    <a:cubicBezTo>
                      <a:pt x="16625" y="21417"/>
                      <a:pt x="16572" y="21292"/>
                      <a:pt x="16500" y="21166"/>
                    </a:cubicBezTo>
                    <a:lnTo>
                      <a:pt x="16500" y="21166"/>
                    </a:lnTo>
                    <a:lnTo>
                      <a:pt x="16536" y="21184"/>
                    </a:lnTo>
                    <a:cubicBezTo>
                      <a:pt x="16554" y="21202"/>
                      <a:pt x="16574" y="21210"/>
                      <a:pt x="16592" y="21210"/>
                    </a:cubicBezTo>
                    <a:cubicBezTo>
                      <a:pt x="16629" y="21210"/>
                      <a:pt x="16661" y="21178"/>
                      <a:pt x="16661" y="21131"/>
                    </a:cubicBezTo>
                    <a:cubicBezTo>
                      <a:pt x="16679" y="21023"/>
                      <a:pt x="16679" y="20916"/>
                      <a:pt x="16661" y="20808"/>
                    </a:cubicBezTo>
                    <a:close/>
                    <a:moveTo>
                      <a:pt x="16303" y="21131"/>
                    </a:moveTo>
                    <a:cubicBezTo>
                      <a:pt x="16357" y="21327"/>
                      <a:pt x="16429" y="21506"/>
                      <a:pt x="16536" y="21703"/>
                    </a:cubicBezTo>
                    <a:cubicBezTo>
                      <a:pt x="16608" y="22097"/>
                      <a:pt x="16536" y="22508"/>
                      <a:pt x="16339" y="22866"/>
                    </a:cubicBezTo>
                    <a:lnTo>
                      <a:pt x="16357" y="22866"/>
                    </a:lnTo>
                    <a:cubicBezTo>
                      <a:pt x="16282" y="22995"/>
                      <a:pt x="16169" y="23129"/>
                      <a:pt x="16094" y="23129"/>
                    </a:cubicBezTo>
                    <a:cubicBezTo>
                      <a:pt x="16043" y="23129"/>
                      <a:pt x="16010" y="23068"/>
                      <a:pt x="16017" y="22902"/>
                    </a:cubicBezTo>
                    <a:cubicBezTo>
                      <a:pt x="16017" y="22652"/>
                      <a:pt x="16035" y="22383"/>
                      <a:pt x="16053" y="22115"/>
                    </a:cubicBezTo>
                    <a:cubicBezTo>
                      <a:pt x="16071" y="21811"/>
                      <a:pt x="16106" y="21488"/>
                      <a:pt x="16160" y="21184"/>
                    </a:cubicBezTo>
                    <a:lnTo>
                      <a:pt x="16160" y="21202"/>
                    </a:lnTo>
                    <a:cubicBezTo>
                      <a:pt x="16178" y="21214"/>
                      <a:pt x="16198" y="21220"/>
                      <a:pt x="16217" y="21220"/>
                    </a:cubicBezTo>
                    <a:cubicBezTo>
                      <a:pt x="16256" y="21220"/>
                      <a:pt x="16291" y="21196"/>
                      <a:pt x="16303" y="21148"/>
                    </a:cubicBezTo>
                    <a:lnTo>
                      <a:pt x="16303" y="21131"/>
                    </a:lnTo>
                    <a:close/>
                    <a:moveTo>
                      <a:pt x="7499" y="22652"/>
                    </a:moveTo>
                    <a:lnTo>
                      <a:pt x="7499" y="22670"/>
                    </a:lnTo>
                    <a:lnTo>
                      <a:pt x="7481" y="22687"/>
                    </a:lnTo>
                    <a:cubicBezTo>
                      <a:pt x="7445" y="22705"/>
                      <a:pt x="7445" y="22741"/>
                      <a:pt x="7463" y="22777"/>
                    </a:cubicBezTo>
                    <a:cubicBezTo>
                      <a:pt x="7266" y="23027"/>
                      <a:pt x="7016" y="23224"/>
                      <a:pt x="6729" y="23367"/>
                    </a:cubicBezTo>
                    <a:cubicBezTo>
                      <a:pt x="6944" y="23081"/>
                      <a:pt x="7195" y="22831"/>
                      <a:pt x="7499" y="22652"/>
                    </a:cubicBezTo>
                    <a:close/>
                    <a:moveTo>
                      <a:pt x="7141" y="24370"/>
                    </a:moveTo>
                    <a:cubicBezTo>
                      <a:pt x="7195" y="24495"/>
                      <a:pt x="7230" y="24638"/>
                      <a:pt x="7266" y="24763"/>
                    </a:cubicBezTo>
                    <a:lnTo>
                      <a:pt x="7266" y="24781"/>
                    </a:lnTo>
                    <a:lnTo>
                      <a:pt x="7195" y="24781"/>
                    </a:lnTo>
                    <a:cubicBezTo>
                      <a:pt x="7177" y="24674"/>
                      <a:pt x="7141" y="24584"/>
                      <a:pt x="7105" y="24477"/>
                    </a:cubicBezTo>
                    <a:lnTo>
                      <a:pt x="7141" y="24370"/>
                    </a:lnTo>
                    <a:close/>
                    <a:moveTo>
                      <a:pt x="6103" y="24924"/>
                    </a:moveTo>
                    <a:lnTo>
                      <a:pt x="6103" y="24924"/>
                    </a:lnTo>
                    <a:cubicBezTo>
                      <a:pt x="6067" y="24960"/>
                      <a:pt x="6049" y="25014"/>
                      <a:pt x="6032" y="25050"/>
                    </a:cubicBezTo>
                    <a:cubicBezTo>
                      <a:pt x="6014" y="25085"/>
                      <a:pt x="6032" y="25121"/>
                      <a:pt x="6049" y="25139"/>
                    </a:cubicBezTo>
                    <a:cubicBezTo>
                      <a:pt x="5566" y="25229"/>
                      <a:pt x="5083" y="25390"/>
                      <a:pt x="4618" y="25533"/>
                    </a:cubicBezTo>
                    <a:cubicBezTo>
                      <a:pt x="5047" y="25211"/>
                      <a:pt x="5566" y="24996"/>
                      <a:pt x="6103" y="24924"/>
                    </a:cubicBezTo>
                    <a:close/>
                    <a:moveTo>
                      <a:pt x="11704" y="24799"/>
                    </a:moveTo>
                    <a:lnTo>
                      <a:pt x="11704" y="24853"/>
                    </a:lnTo>
                    <a:cubicBezTo>
                      <a:pt x="11670" y="25163"/>
                      <a:pt x="11552" y="25474"/>
                      <a:pt x="11367" y="25736"/>
                    </a:cubicBezTo>
                    <a:lnTo>
                      <a:pt x="11367" y="25736"/>
                    </a:lnTo>
                    <a:cubicBezTo>
                      <a:pt x="11386" y="25567"/>
                      <a:pt x="11422" y="25399"/>
                      <a:pt x="11490" y="25246"/>
                    </a:cubicBezTo>
                    <a:cubicBezTo>
                      <a:pt x="11543" y="25085"/>
                      <a:pt x="11633" y="24942"/>
                      <a:pt x="11704" y="24799"/>
                    </a:cubicBezTo>
                    <a:close/>
                    <a:moveTo>
                      <a:pt x="7427" y="24924"/>
                    </a:moveTo>
                    <a:lnTo>
                      <a:pt x="7427" y="24924"/>
                    </a:lnTo>
                    <a:cubicBezTo>
                      <a:pt x="8089" y="25085"/>
                      <a:pt x="8608" y="25551"/>
                      <a:pt x="8841" y="26195"/>
                    </a:cubicBezTo>
                    <a:cubicBezTo>
                      <a:pt x="8910" y="26403"/>
                      <a:pt x="8894" y="26482"/>
                      <a:pt x="8749" y="26482"/>
                    </a:cubicBezTo>
                    <a:cubicBezTo>
                      <a:pt x="8707" y="26482"/>
                      <a:pt x="8655" y="26475"/>
                      <a:pt x="8591" y="26463"/>
                    </a:cubicBezTo>
                    <a:cubicBezTo>
                      <a:pt x="8412" y="26410"/>
                      <a:pt x="8233" y="26320"/>
                      <a:pt x="8089" y="26195"/>
                    </a:cubicBezTo>
                    <a:cubicBezTo>
                      <a:pt x="7982" y="26105"/>
                      <a:pt x="7893" y="25998"/>
                      <a:pt x="7803" y="25891"/>
                    </a:cubicBezTo>
                    <a:cubicBezTo>
                      <a:pt x="7732" y="25712"/>
                      <a:pt x="7624" y="25551"/>
                      <a:pt x="7517" y="25390"/>
                    </a:cubicBezTo>
                    <a:cubicBezTo>
                      <a:pt x="7499" y="25229"/>
                      <a:pt x="7463" y="25085"/>
                      <a:pt x="7427" y="24924"/>
                    </a:cubicBezTo>
                    <a:close/>
                    <a:moveTo>
                      <a:pt x="6586" y="24942"/>
                    </a:moveTo>
                    <a:lnTo>
                      <a:pt x="6694" y="24978"/>
                    </a:lnTo>
                    <a:cubicBezTo>
                      <a:pt x="6658" y="25032"/>
                      <a:pt x="6622" y="25103"/>
                      <a:pt x="6586" y="25175"/>
                    </a:cubicBezTo>
                    <a:cubicBezTo>
                      <a:pt x="6282" y="25443"/>
                      <a:pt x="6049" y="25783"/>
                      <a:pt x="5888" y="26159"/>
                    </a:cubicBezTo>
                    <a:cubicBezTo>
                      <a:pt x="5495" y="26606"/>
                      <a:pt x="5047" y="26982"/>
                      <a:pt x="4439" y="27000"/>
                    </a:cubicBezTo>
                    <a:lnTo>
                      <a:pt x="4421" y="27000"/>
                    </a:lnTo>
                    <a:cubicBezTo>
                      <a:pt x="4689" y="26571"/>
                      <a:pt x="5029" y="26177"/>
                      <a:pt x="5423" y="25837"/>
                    </a:cubicBezTo>
                    <a:cubicBezTo>
                      <a:pt x="5638" y="25640"/>
                      <a:pt x="5888" y="25479"/>
                      <a:pt x="6121" y="25300"/>
                    </a:cubicBezTo>
                    <a:lnTo>
                      <a:pt x="6425" y="25175"/>
                    </a:lnTo>
                    <a:cubicBezTo>
                      <a:pt x="6479" y="25157"/>
                      <a:pt x="6479" y="25067"/>
                      <a:pt x="6425" y="25067"/>
                    </a:cubicBezTo>
                    <a:cubicBezTo>
                      <a:pt x="6479" y="25032"/>
                      <a:pt x="6533" y="24996"/>
                      <a:pt x="6586" y="24942"/>
                    </a:cubicBezTo>
                    <a:close/>
                    <a:moveTo>
                      <a:pt x="13243" y="26320"/>
                    </a:moveTo>
                    <a:lnTo>
                      <a:pt x="13243" y="26320"/>
                    </a:lnTo>
                    <a:cubicBezTo>
                      <a:pt x="13333" y="26535"/>
                      <a:pt x="13386" y="26767"/>
                      <a:pt x="13369" y="27000"/>
                    </a:cubicBezTo>
                    <a:cubicBezTo>
                      <a:pt x="13261" y="26785"/>
                      <a:pt x="13225" y="26553"/>
                      <a:pt x="13243" y="26320"/>
                    </a:cubicBezTo>
                    <a:close/>
                    <a:moveTo>
                      <a:pt x="9968" y="8765"/>
                    </a:moveTo>
                    <a:cubicBezTo>
                      <a:pt x="10416" y="10555"/>
                      <a:pt x="11418" y="12290"/>
                      <a:pt x="12080" y="13919"/>
                    </a:cubicBezTo>
                    <a:cubicBezTo>
                      <a:pt x="12044" y="13919"/>
                      <a:pt x="12026" y="13937"/>
                      <a:pt x="12026" y="13955"/>
                    </a:cubicBezTo>
                    <a:cubicBezTo>
                      <a:pt x="11776" y="14993"/>
                      <a:pt x="11812" y="16066"/>
                      <a:pt x="11812" y="17140"/>
                    </a:cubicBezTo>
                    <a:cubicBezTo>
                      <a:pt x="11794" y="18321"/>
                      <a:pt x="11722" y="19520"/>
                      <a:pt x="11919" y="20683"/>
                    </a:cubicBezTo>
                    <a:cubicBezTo>
                      <a:pt x="11901" y="20969"/>
                      <a:pt x="11955" y="21238"/>
                      <a:pt x="12080" y="21488"/>
                    </a:cubicBezTo>
                    <a:cubicBezTo>
                      <a:pt x="12026" y="21685"/>
                      <a:pt x="11991" y="21882"/>
                      <a:pt x="11955" y="22079"/>
                    </a:cubicBezTo>
                    <a:cubicBezTo>
                      <a:pt x="11944" y="22133"/>
                      <a:pt x="11999" y="22174"/>
                      <a:pt x="12048" y="22174"/>
                    </a:cubicBezTo>
                    <a:cubicBezTo>
                      <a:pt x="12080" y="22174"/>
                      <a:pt x="12109" y="22157"/>
                      <a:pt x="12116" y="22115"/>
                    </a:cubicBezTo>
                    <a:cubicBezTo>
                      <a:pt x="12152" y="21972"/>
                      <a:pt x="12170" y="21828"/>
                      <a:pt x="12187" y="21685"/>
                    </a:cubicBezTo>
                    <a:cubicBezTo>
                      <a:pt x="12241" y="21399"/>
                      <a:pt x="12331" y="21113"/>
                      <a:pt x="12420" y="20844"/>
                    </a:cubicBezTo>
                    <a:cubicBezTo>
                      <a:pt x="12617" y="20128"/>
                      <a:pt x="12867" y="19448"/>
                      <a:pt x="13011" y="18733"/>
                    </a:cubicBezTo>
                    <a:cubicBezTo>
                      <a:pt x="13136" y="18088"/>
                      <a:pt x="13136" y="17444"/>
                      <a:pt x="13029" y="16800"/>
                    </a:cubicBezTo>
                    <a:lnTo>
                      <a:pt x="13029" y="16800"/>
                    </a:lnTo>
                    <a:cubicBezTo>
                      <a:pt x="13315" y="17999"/>
                      <a:pt x="13512" y="19216"/>
                      <a:pt x="13583" y="20433"/>
                    </a:cubicBezTo>
                    <a:cubicBezTo>
                      <a:pt x="13422" y="20701"/>
                      <a:pt x="13279" y="20987"/>
                      <a:pt x="13172" y="21292"/>
                    </a:cubicBezTo>
                    <a:cubicBezTo>
                      <a:pt x="13029" y="21560"/>
                      <a:pt x="12975" y="21882"/>
                      <a:pt x="13029" y="22204"/>
                    </a:cubicBezTo>
                    <a:cubicBezTo>
                      <a:pt x="13038" y="22243"/>
                      <a:pt x="13073" y="22260"/>
                      <a:pt x="13110" y="22260"/>
                    </a:cubicBezTo>
                    <a:cubicBezTo>
                      <a:pt x="13141" y="22260"/>
                      <a:pt x="13173" y="22247"/>
                      <a:pt x="13190" y="22222"/>
                    </a:cubicBezTo>
                    <a:cubicBezTo>
                      <a:pt x="13369" y="21954"/>
                      <a:pt x="13512" y="21667"/>
                      <a:pt x="13619" y="21363"/>
                    </a:cubicBezTo>
                    <a:lnTo>
                      <a:pt x="13619" y="21363"/>
                    </a:lnTo>
                    <a:cubicBezTo>
                      <a:pt x="13619" y="21775"/>
                      <a:pt x="13619" y="22186"/>
                      <a:pt x="13601" y="22598"/>
                    </a:cubicBezTo>
                    <a:cubicBezTo>
                      <a:pt x="13512" y="24155"/>
                      <a:pt x="13154" y="25694"/>
                      <a:pt x="12510" y="27125"/>
                    </a:cubicBezTo>
                    <a:cubicBezTo>
                      <a:pt x="12492" y="27000"/>
                      <a:pt x="12456" y="26893"/>
                      <a:pt x="12438" y="26767"/>
                    </a:cubicBezTo>
                    <a:cubicBezTo>
                      <a:pt x="12438" y="26751"/>
                      <a:pt x="12420" y="26743"/>
                      <a:pt x="12400" y="26743"/>
                    </a:cubicBezTo>
                    <a:cubicBezTo>
                      <a:pt x="12376" y="26743"/>
                      <a:pt x="12348" y="26756"/>
                      <a:pt x="12348" y="26785"/>
                    </a:cubicBezTo>
                    <a:cubicBezTo>
                      <a:pt x="12366" y="26964"/>
                      <a:pt x="12384" y="27143"/>
                      <a:pt x="12420" y="27322"/>
                    </a:cubicBezTo>
                    <a:cubicBezTo>
                      <a:pt x="12384" y="27394"/>
                      <a:pt x="12348" y="27465"/>
                      <a:pt x="12313" y="27537"/>
                    </a:cubicBezTo>
                    <a:cubicBezTo>
                      <a:pt x="12187" y="26481"/>
                      <a:pt x="12044" y="25425"/>
                      <a:pt x="11901" y="24370"/>
                    </a:cubicBezTo>
                    <a:lnTo>
                      <a:pt x="11883" y="24370"/>
                    </a:lnTo>
                    <a:cubicBezTo>
                      <a:pt x="11579" y="22079"/>
                      <a:pt x="11221" y="19788"/>
                      <a:pt x="10863" y="17498"/>
                    </a:cubicBezTo>
                    <a:cubicBezTo>
                      <a:pt x="10863" y="17480"/>
                      <a:pt x="10863" y="17462"/>
                      <a:pt x="10845" y="17462"/>
                    </a:cubicBezTo>
                    <a:cubicBezTo>
                      <a:pt x="10720" y="16585"/>
                      <a:pt x="10595" y="15690"/>
                      <a:pt x="10470" y="14814"/>
                    </a:cubicBezTo>
                    <a:lnTo>
                      <a:pt x="10470" y="14814"/>
                    </a:lnTo>
                    <a:cubicBezTo>
                      <a:pt x="10648" y="15154"/>
                      <a:pt x="10935" y="15422"/>
                      <a:pt x="11293" y="15583"/>
                    </a:cubicBezTo>
                    <a:cubicBezTo>
                      <a:pt x="11346" y="15583"/>
                      <a:pt x="11400" y="15547"/>
                      <a:pt x="11400" y="15494"/>
                    </a:cubicBezTo>
                    <a:cubicBezTo>
                      <a:pt x="11364" y="14921"/>
                      <a:pt x="10971" y="14420"/>
                      <a:pt x="10398" y="14277"/>
                    </a:cubicBezTo>
                    <a:cubicBezTo>
                      <a:pt x="10308" y="13561"/>
                      <a:pt x="10219" y="12845"/>
                      <a:pt x="10147" y="12111"/>
                    </a:cubicBezTo>
                    <a:cubicBezTo>
                      <a:pt x="10040" y="11002"/>
                      <a:pt x="9968" y="9875"/>
                      <a:pt x="9968" y="8765"/>
                    </a:cubicBezTo>
                    <a:close/>
                    <a:moveTo>
                      <a:pt x="13959" y="22473"/>
                    </a:moveTo>
                    <a:cubicBezTo>
                      <a:pt x="14442" y="24155"/>
                      <a:pt x="14657" y="25891"/>
                      <a:pt x="14335" y="27644"/>
                    </a:cubicBezTo>
                    <a:cubicBezTo>
                      <a:pt x="14335" y="27644"/>
                      <a:pt x="14084" y="26839"/>
                      <a:pt x="14084" y="26821"/>
                    </a:cubicBezTo>
                    <a:cubicBezTo>
                      <a:pt x="13923" y="26249"/>
                      <a:pt x="13834" y="25658"/>
                      <a:pt x="13834" y="25050"/>
                    </a:cubicBezTo>
                    <a:cubicBezTo>
                      <a:pt x="13816" y="24320"/>
                      <a:pt x="13850" y="23590"/>
                      <a:pt x="13933" y="22877"/>
                    </a:cubicBezTo>
                    <a:lnTo>
                      <a:pt x="13933" y="22877"/>
                    </a:lnTo>
                    <a:cubicBezTo>
                      <a:pt x="14052" y="23644"/>
                      <a:pt x="14121" y="24427"/>
                      <a:pt x="14138" y="25211"/>
                    </a:cubicBezTo>
                    <a:cubicBezTo>
                      <a:pt x="14138" y="25237"/>
                      <a:pt x="14160" y="25251"/>
                      <a:pt x="14185" y="25251"/>
                    </a:cubicBezTo>
                    <a:cubicBezTo>
                      <a:pt x="14210" y="25251"/>
                      <a:pt x="14236" y="25237"/>
                      <a:pt x="14245" y="25211"/>
                    </a:cubicBezTo>
                    <a:cubicBezTo>
                      <a:pt x="14245" y="24298"/>
                      <a:pt x="14156" y="23403"/>
                      <a:pt x="13959" y="22526"/>
                    </a:cubicBezTo>
                    <a:cubicBezTo>
                      <a:pt x="13959" y="22526"/>
                      <a:pt x="13959" y="22526"/>
                      <a:pt x="13959" y="22508"/>
                    </a:cubicBezTo>
                    <a:lnTo>
                      <a:pt x="13959" y="22473"/>
                    </a:lnTo>
                    <a:close/>
                    <a:moveTo>
                      <a:pt x="7141" y="25193"/>
                    </a:moveTo>
                    <a:cubicBezTo>
                      <a:pt x="7213" y="25264"/>
                      <a:pt x="7266" y="25336"/>
                      <a:pt x="7338" y="25407"/>
                    </a:cubicBezTo>
                    <a:lnTo>
                      <a:pt x="7338" y="25425"/>
                    </a:lnTo>
                    <a:cubicBezTo>
                      <a:pt x="7409" y="25694"/>
                      <a:pt x="7553" y="25944"/>
                      <a:pt x="7749" y="26141"/>
                    </a:cubicBezTo>
                    <a:lnTo>
                      <a:pt x="7767" y="26141"/>
                    </a:lnTo>
                    <a:cubicBezTo>
                      <a:pt x="7928" y="26535"/>
                      <a:pt x="8036" y="26929"/>
                      <a:pt x="8089" y="27340"/>
                    </a:cubicBezTo>
                    <a:cubicBezTo>
                      <a:pt x="8105" y="27464"/>
                      <a:pt x="8107" y="27951"/>
                      <a:pt x="7863" y="27951"/>
                    </a:cubicBezTo>
                    <a:cubicBezTo>
                      <a:pt x="7825" y="27951"/>
                      <a:pt x="7782" y="27939"/>
                      <a:pt x="7732" y="27913"/>
                    </a:cubicBezTo>
                    <a:cubicBezTo>
                      <a:pt x="7392" y="27734"/>
                      <a:pt x="7123" y="27412"/>
                      <a:pt x="6998" y="27036"/>
                    </a:cubicBezTo>
                    <a:cubicBezTo>
                      <a:pt x="6944" y="26875"/>
                      <a:pt x="6908" y="26696"/>
                      <a:pt x="6890" y="26535"/>
                    </a:cubicBezTo>
                    <a:cubicBezTo>
                      <a:pt x="6944" y="26266"/>
                      <a:pt x="6962" y="25980"/>
                      <a:pt x="6962" y="25712"/>
                    </a:cubicBezTo>
                    <a:cubicBezTo>
                      <a:pt x="6980" y="25658"/>
                      <a:pt x="6998" y="25622"/>
                      <a:pt x="7016" y="25569"/>
                    </a:cubicBezTo>
                    <a:cubicBezTo>
                      <a:pt x="7052" y="25712"/>
                      <a:pt x="7087" y="25837"/>
                      <a:pt x="7141" y="25962"/>
                    </a:cubicBezTo>
                    <a:cubicBezTo>
                      <a:pt x="7155" y="25983"/>
                      <a:pt x="7180" y="25993"/>
                      <a:pt x="7206" y="25993"/>
                    </a:cubicBezTo>
                    <a:cubicBezTo>
                      <a:pt x="7245" y="25993"/>
                      <a:pt x="7284" y="25970"/>
                      <a:pt x="7284" y="25926"/>
                    </a:cubicBezTo>
                    <a:cubicBezTo>
                      <a:pt x="7248" y="25676"/>
                      <a:pt x="7195" y="25425"/>
                      <a:pt x="7141" y="25193"/>
                    </a:cubicBezTo>
                    <a:close/>
                    <a:moveTo>
                      <a:pt x="6515" y="25533"/>
                    </a:moveTo>
                    <a:cubicBezTo>
                      <a:pt x="6515" y="25569"/>
                      <a:pt x="6497" y="25604"/>
                      <a:pt x="6497" y="25622"/>
                    </a:cubicBezTo>
                    <a:cubicBezTo>
                      <a:pt x="6497" y="25683"/>
                      <a:pt x="6546" y="25727"/>
                      <a:pt x="6594" y="25727"/>
                    </a:cubicBezTo>
                    <a:cubicBezTo>
                      <a:pt x="6618" y="25727"/>
                      <a:pt x="6640" y="25717"/>
                      <a:pt x="6658" y="25694"/>
                    </a:cubicBezTo>
                    <a:lnTo>
                      <a:pt x="6712" y="25640"/>
                    </a:lnTo>
                    <a:cubicBezTo>
                      <a:pt x="6712" y="25712"/>
                      <a:pt x="6712" y="25765"/>
                      <a:pt x="6712" y="25837"/>
                    </a:cubicBezTo>
                    <a:cubicBezTo>
                      <a:pt x="6712" y="25855"/>
                      <a:pt x="6729" y="25891"/>
                      <a:pt x="6747" y="25909"/>
                    </a:cubicBezTo>
                    <a:cubicBezTo>
                      <a:pt x="6712" y="26123"/>
                      <a:pt x="6712" y="26356"/>
                      <a:pt x="6747" y="26589"/>
                    </a:cubicBezTo>
                    <a:cubicBezTo>
                      <a:pt x="6622" y="27107"/>
                      <a:pt x="6372" y="27573"/>
                      <a:pt x="6014" y="27984"/>
                    </a:cubicBezTo>
                    <a:lnTo>
                      <a:pt x="5996" y="27984"/>
                    </a:lnTo>
                    <a:cubicBezTo>
                      <a:pt x="5989" y="27992"/>
                      <a:pt x="5982" y="27996"/>
                      <a:pt x="5975" y="27996"/>
                    </a:cubicBezTo>
                    <a:cubicBezTo>
                      <a:pt x="5878" y="27996"/>
                      <a:pt x="5775" y="27280"/>
                      <a:pt x="5779" y="27280"/>
                    </a:cubicBezTo>
                    <a:lnTo>
                      <a:pt x="5779" y="27280"/>
                    </a:lnTo>
                    <a:cubicBezTo>
                      <a:pt x="5780" y="27280"/>
                      <a:pt x="5780" y="27282"/>
                      <a:pt x="5781" y="27286"/>
                    </a:cubicBezTo>
                    <a:cubicBezTo>
                      <a:pt x="5781" y="26929"/>
                      <a:pt x="5853" y="26571"/>
                      <a:pt x="6014" y="26266"/>
                    </a:cubicBezTo>
                    <a:cubicBezTo>
                      <a:pt x="6139" y="25998"/>
                      <a:pt x="6300" y="25747"/>
                      <a:pt x="6515" y="25533"/>
                    </a:cubicBezTo>
                    <a:close/>
                    <a:moveTo>
                      <a:pt x="13583" y="29881"/>
                    </a:moveTo>
                    <a:lnTo>
                      <a:pt x="13583" y="29881"/>
                    </a:lnTo>
                    <a:cubicBezTo>
                      <a:pt x="13852" y="29953"/>
                      <a:pt x="14084" y="30132"/>
                      <a:pt x="14263" y="30347"/>
                    </a:cubicBezTo>
                    <a:cubicBezTo>
                      <a:pt x="13995" y="30275"/>
                      <a:pt x="13816" y="30042"/>
                      <a:pt x="13583" y="29881"/>
                    </a:cubicBezTo>
                    <a:close/>
                    <a:moveTo>
                      <a:pt x="12456" y="31205"/>
                    </a:moveTo>
                    <a:cubicBezTo>
                      <a:pt x="12456" y="31349"/>
                      <a:pt x="12474" y="31474"/>
                      <a:pt x="12492" y="31617"/>
                    </a:cubicBezTo>
                    <a:lnTo>
                      <a:pt x="12474" y="31617"/>
                    </a:lnTo>
                    <a:cubicBezTo>
                      <a:pt x="12420" y="31778"/>
                      <a:pt x="12331" y="31939"/>
                      <a:pt x="12223" y="32064"/>
                    </a:cubicBezTo>
                    <a:cubicBezTo>
                      <a:pt x="12223" y="31760"/>
                      <a:pt x="12295" y="31474"/>
                      <a:pt x="12456" y="31205"/>
                    </a:cubicBezTo>
                    <a:close/>
                    <a:moveTo>
                      <a:pt x="14488" y="32560"/>
                    </a:moveTo>
                    <a:lnTo>
                      <a:pt x="14488" y="32560"/>
                    </a:lnTo>
                    <a:cubicBezTo>
                      <a:pt x="14570" y="32802"/>
                      <a:pt x="14602" y="33059"/>
                      <a:pt x="14567" y="33317"/>
                    </a:cubicBezTo>
                    <a:cubicBezTo>
                      <a:pt x="14464" y="33076"/>
                      <a:pt x="14427" y="32818"/>
                      <a:pt x="14488" y="32560"/>
                    </a:cubicBezTo>
                    <a:close/>
                    <a:moveTo>
                      <a:pt x="12921" y="33621"/>
                    </a:moveTo>
                    <a:cubicBezTo>
                      <a:pt x="13064" y="33926"/>
                      <a:pt x="13172" y="34266"/>
                      <a:pt x="13243" y="34606"/>
                    </a:cubicBezTo>
                    <a:cubicBezTo>
                      <a:pt x="13064" y="34301"/>
                      <a:pt x="12957" y="33961"/>
                      <a:pt x="12921" y="33621"/>
                    </a:cubicBezTo>
                    <a:close/>
                    <a:moveTo>
                      <a:pt x="4886" y="35053"/>
                    </a:moveTo>
                    <a:cubicBezTo>
                      <a:pt x="5029" y="35071"/>
                      <a:pt x="5173" y="35089"/>
                      <a:pt x="5316" y="35125"/>
                    </a:cubicBezTo>
                    <a:cubicBezTo>
                      <a:pt x="5226" y="35196"/>
                      <a:pt x="5137" y="35268"/>
                      <a:pt x="5029" y="35339"/>
                    </a:cubicBezTo>
                    <a:lnTo>
                      <a:pt x="4922" y="35339"/>
                    </a:lnTo>
                    <a:cubicBezTo>
                      <a:pt x="4797" y="35321"/>
                      <a:pt x="4671" y="35268"/>
                      <a:pt x="4564" y="35196"/>
                    </a:cubicBezTo>
                    <a:cubicBezTo>
                      <a:pt x="4546" y="35178"/>
                      <a:pt x="4582" y="35160"/>
                      <a:pt x="4636" y="35125"/>
                    </a:cubicBezTo>
                    <a:cubicBezTo>
                      <a:pt x="4707" y="35089"/>
                      <a:pt x="4797" y="35053"/>
                      <a:pt x="4886" y="35053"/>
                    </a:cubicBezTo>
                    <a:close/>
                    <a:moveTo>
                      <a:pt x="6497" y="34695"/>
                    </a:moveTo>
                    <a:lnTo>
                      <a:pt x="6497" y="34695"/>
                    </a:lnTo>
                    <a:cubicBezTo>
                      <a:pt x="6533" y="34999"/>
                      <a:pt x="6425" y="35321"/>
                      <a:pt x="6228" y="35554"/>
                    </a:cubicBezTo>
                    <a:cubicBezTo>
                      <a:pt x="6121" y="35232"/>
                      <a:pt x="6318" y="34963"/>
                      <a:pt x="6497" y="34695"/>
                    </a:cubicBezTo>
                    <a:close/>
                    <a:moveTo>
                      <a:pt x="8752" y="35160"/>
                    </a:moveTo>
                    <a:cubicBezTo>
                      <a:pt x="8734" y="35178"/>
                      <a:pt x="8769" y="35214"/>
                      <a:pt x="8787" y="35214"/>
                    </a:cubicBezTo>
                    <a:lnTo>
                      <a:pt x="8787" y="35232"/>
                    </a:lnTo>
                    <a:cubicBezTo>
                      <a:pt x="8769" y="35250"/>
                      <a:pt x="8752" y="35268"/>
                      <a:pt x="8752" y="35286"/>
                    </a:cubicBezTo>
                    <a:cubicBezTo>
                      <a:pt x="8698" y="35357"/>
                      <a:pt x="8644" y="35411"/>
                      <a:pt x="8608" y="35465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7" y="35518"/>
                      <a:pt x="8519" y="35393"/>
                      <a:pt x="8608" y="35286"/>
                    </a:cubicBezTo>
                    <a:cubicBezTo>
                      <a:pt x="8644" y="35232"/>
                      <a:pt x="8698" y="35196"/>
                      <a:pt x="8752" y="35160"/>
                    </a:cubicBezTo>
                    <a:close/>
                    <a:moveTo>
                      <a:pt x="878" y="34319"/>
                    </a:moveTo>
                    <a:lnTo>
                      <a:pt x="878" y="34319"/>
                    </a:lnTo>
                    <a:cubicBezTo>
                      <a:pt x="1862" y="34373"/>
                      <a:pt x="2614" y="35160"/>
                      <a:pt x="3115" y="35966"/>
                    </a:cubicBezTo>
                    <a:lnTo>
                      <a:pt x="3025" y="35948"/>
                    </a:lnTo>
                    <a:cubicBezTo>
                      <a:pt x="2649" y="35608"/>
                      <a:pt x="2148" y="35429"/>
                      <a:pt x="1647" y="35393"/>
                    </a:cubicBezTo>
                    <a:cubicBezTo>
                      <a:pt x="1325" y="35071"/>
                      <a:pt x="1075" y="34713"/>
                      <a:pt x="878" y="34319"/>
                    </a:cubicBezTo>
                    <a:close/>
                    <a:moveTo>
                      <a:pt x="1737" y="35608"/>
                    </a:moveTo>
                    <a:cubicBezTo>
                      <a:pt x="2130" y="35679"/>
                      <a:pt x="2506" y="35822"/>
                      <a:pt x="2846" y="36037"/>
                    </a:cubicBezTo>
                    <a:cubicBezTo>
                      <a:pt x="2846" y="36055"/>
                      <a:pt x="2846" y="36073"/>
                      <a:pt x="2846" y="36091"/>
                    </a:cubicBezTo>
                    <a:cubicBezTo>
                      <a:pt x="2560" y="36145"/>
                      <a:pt x="2291" y="36234"/>
                      <a:pt x="2023" y="36359"/>
                    </a:cubicBezTo>
                    <a:cubicBezTo>
                      <a:pt x="1888" y="36373"/>
                      <a:pt x="1750" y="36381"/>
                      <a:pt x="1612" y="36381"/>
                    </a:cubicBezTo>
                    <a:cubicBezTo>
                      <a:pt x="1038" y="36381"/>
                      <a:pt x="475" y="36245"/>
                      <a:pt x="216" y="35840"/>
                    </a:cubicBezTo>
                    <a:cubicBezTo>
                      <a:pt x="98" y="35664"/>
                      <a:pt x="1116" y="35620"/>
                      <a:pt x="1552" y="35620"/>
                    </a:cubicBezTo>
                    <a:cubicBezTo>
                      <a:pt x="1647" y="35620"/>
                      <a:pt x="1714" y="35622"/>
                      <a:pt x="1737" y="35626"/>
                    </a:cubicBezTo>
                    <a:lnTo>
                      <a:pt x="1737" y="35608"/>
                    </a:lnTo>
                    <a:close/>
                    <a:moveTo>
                      <a:pt x="15945" y="35572"/>
                    </a:moveTo>
                    <a:lnTo>
                      <a:pt x="15945" y="35572"/>
                    </a:lnTo>
                    <a:cubicBezTo>
                      <a:pt x="15963" y="35858"/>
                      <a:pt x="15910" y="36127"/>
                      <a:pt x="15802" y="36395"/>
                    </a:cubicBezTo>
                    <a:cubicBezTo>
                      <a:pt x="15802" y="36252"/>
                      <a:pt x="15802" y="36109"/>
                      <a:pt x="15838" y="35948"/>
                    </a:cubicBezTo>
                    <a:cubicBezTo>
                      <a:pt x="15856" y="35822"/>
                      <a:pt x="15892" y="35697"/>
                      <a:pt x="15945" y="35572"/>
                    </a:cubicBezTo>
                    <a:close/>
                    <a:moveTo>
                      <a:pt x="3459" y="36417"/>
                    </a:moveTo>
                    <a:cubicBezTo>
                      <a:pt x="3465" y="36422"/>
                      <a:pt x="3478" y="36431"/>
                      <a:pt x="3490" y="36431"/>
                    </a:cubicBezTo>
                    <a:lnTo>
                      <a:pt x="3490" y="36485"/>
                    </a:lnTo>
                    <a:cubicBezTo>
                      <a:pt x="3365" y="36502"/>
                      <a:pt x="3222" y="36538"/>
                      <a:pt x="3097" y="36574"/>
                    </a:cubicBezTo>
                    <a:cubicBezTo>
                      <a:pt x="3201" y="36505"/>
                      <a:pt x="3321" y="36452"/>
                      <a:pt x="3459" y="36417"/>
                    </a:cubicBezTo>
                    <a:close/>
                    <a:moveTo>
                      <a:pt x="12706" y="36073"/>
                    </a:moveTo>
                    <a:cubicBezTo>
                      <a:pt x="12689" y="36431"/>
                      <a:pt x="12563" y="36771"/>
                      <a:pt x="12348" y="37057"/>
                    </a:cubicBezTo>
                    <a:cubicBezTo>
                      <a:pt x="12348" y="36842"/>
                      <a:pt x="12402" y="36628"/>
                      <a:pt x="12492" y="36431"/>
                    </a:cubicBezTo>
                    <a:cubicBezTo>
                      <a:pt x="12563" y="36306"/>
                      <a:pt x="12635" y="36180"/>
                      <a:pt x="12706" y="36073"/>
                    </a:cubicBezTo>
                    <a:close/>
                    <a:moveTo>
                      <a:pt x="10326" y="31313"/>
                    </a:moveTo>
                    <a:lnTo>
                      <a:pt x="10326" y="31313"/>
                    </a:lnTo>
                    <a:cubicBezTo>
                      <a:pt x="10255" y="31939"/>
                      <a:pt x="10308" y="32583"/>
                      <a:pt x="10487" y="33210"/>
                    </a:cubicBezTo>
                    <a:cubicBezTo>
                      <a:pt x="10810" y="34498"/>
                      <a:pt x="10845" y="35679"/>
                      <a:pt x="10935" y="37003"/>
                    </a:cubicBezTo>
                    <a:cubicBezTo>
                      <a:pt x="10935" y="37182"/>
                      <a:pt x="10971" y="37344"/>
                      <a:pt x="11060" y="37487"/>
                    </a:cubicBezTo>
                    <a:cubicBezTo>
                      <a:pt x="10863" y="37200"/>
                      <a:pt x="10631" y="36932"/>
                      <a:pt x="10380" y="36699"/>
                    </a:cubicBezTo>
                    <a:cubicBezTo>
                      <a:pt x="9288" y="35590"/>
                      <a:pt x="9432" y="34033"/>
                      <a:pt x="9807" y="32655"/>
                    </a:cubicBezTo>
                    <a:cubicBezTo>
                      <a:pt x="9807" y="32637"/>
                      <a:pt x="9807" y="32601"/>
                      <a:pt x="9789" y="32601"/>
                    </a:cubicBezTo>
                    <a:cubicBezTo>
                      <a:pt x="9825" y="32476"/>
                      <a:pt x="9879" y="32333"/>
                      <a:pt x="9933" y="32208"/>
                    </a:cubicBezTo>
                    <a:lnTo>
                      <a:pt x="9933" y="32208"/>
                    </a:lnTo>
                    <a:cubicBezTo>
                      <a:pt x="9682" y="33478"/>
                      <a:pt x="9825" y="34802"/>
                      <a:pt x="10326" y="36001"/>
                    </a:cubicBezTo>
                    <a:cubicBezTo>
                      <a:pt x="10332" y="36012"/>
                      <a:pt x="10340" y="36016"/>
                      <a:pt x="10349" y="36016"/>
                    </a:cubicBezTo>
                    <a:cubicBezTo>
                      <a:pt x="10370" y="36016"/>
                      <a:pt x="10393" y="35991"/>
                      <a:pt x="10380" y="35966"/>
                    </a:cubicBezTo>
                    <a:cubicBezTo>
                      <a:pt x="10183" y="35232"/>
                      <a:pt x="10058" y="34462"/>
                      <a:pt x="9986" y="33693"/>
                    </a:cubicBezTo>
                    <a:cubicBezTo>
                      <a:pt x="9951" y="33067"/>
                      <a:pt x="10058" y="32458"/>
                      <a:pt x="10076" y="31832"/>
                    </a:cubicBezTo>
                    <a:cubicBezTo>
                      <a:pt x="10165" y="31653"/>
                      <a:pt x="10237" y="31474"/>
                      <a:pt x="10326" y="31313"/>
                    </a:cubicBezTo>
                    <a:close/>
                    <a:moveTo>
                      <a:pt x="2667" y="36341"/>
                    </a:moveTo>
                    <a:cubicBezTo>
                      <a:pt x="2667" y="36368"/>
                      <a:pt x="2686" y="36384"/>
                      <a:pt x="2711" y="36384"/>
                    </a:cubicBezTo>
                    <a:cubicBezTo>
                      <a:pt x="2720" y="36384"/>
                      <a:pt x="2729" y="36382"/>
                      <a:pt x="2739" y="36377"/>
                    </a:cubicBezTo>
                    <a:lnTo>
                      <a:pt x="3043" y="36359"/>
                    </a:lnTo>
                    <a:lnTo>
                      <a:pt x="3043" y="36359"/>
                    </a:lnTo>
                    <a:cubicBezTo>
                      <a:pt x="2882" y="36449"/>
                      <a:pt x="2757" y="36574"/>
                      <a:pt x="2667" y="36735"/>
                    </a:cubicBezTo>
                    <a:cubicBezTo>
                      <a:pt x="2631" y="36789"/>
                      <a:pt x="2667" y="36860"/>
                      <a:pt x="2721" y="36878"/>
                    </a:cubicBezTo>
                    <a:cubicBezTo>
                      <a:pt x="2667" y="36932"/>
                      <a:pt x="2614" y="36986"/>
                      <a:pt x="2542" y="37039"/>
                    </a:cubicBezTo>
                    <a:lnTo>
                      <a:pt x="2435" y="37129"/>
                    </a:lnTo>
                    <a:cubicBezTo>
                      <a:pt x="2202" y="37290"/>
                      <a:pt x="1951" y="37433"/>
                      <a:pt x="1701" y="37558"/>
                    </a:cubicBezTo>
                    <a:cubicBezTo>
                      <a:pt x="1456" y="37688"/>
                      <a:pt x="1189" y="37748"/>
                      <a:pt x="926" y="37748"/>
                    </a:cubicBezTo>
                    <a:cubicBezTo>
                      <a:pt x="862" y="37748"/>
                      <a:pt x="798" y="37744"/>
                      <a:pt x="735" y="37737"/>
                    </a:cubicBezTo>
                    <a:cubicBezTo>
                      <a:pt x="269" y="37612"/>
                      <a:pt x="573" y="37236"/>
                      <a:pt x="788" y="37093"/>
                    </a:cubicBezTo>
                    <a:cubicBezTo>
                      <a:pt x="1343" y="36681"/>
                      <a:pt x="2023" y="36538"/>
                      <a:pt x="2667" y="36341"/>
                    </a:cubicBezTo>
                    <a:close/>
                    <a:moveTo>
                      <a:pt x="3795" y="36431"/>
                    </a:moveTo>
                    <a:cubicBezTo>
                      <a:pt x="4117" y="36789"/>
                      <a:pt x="4278" y="37254"/>
                      <a:pt x="4260" y="37737"/>
                    </a:cubicBezTo>
                    <a:cubicBezTo>
                      <a:pt x="4260" y="37988"/>
                      <a:pt x="4242" y="38238"/>
                      <a:pt x="4188" y="38489"/>
                    </a:cubicBezTo>
                    <a:cubicBezTo>
                      <a:pt x="4170" y="38560"/>
                      <a:pt x="4153" y="38650"/>
                      <a:pt x="4135" y="38721"/>
                    </a:cubicBezTo>
                    <a:cubicBezTo>
                      <a:pt x="4135" y="38755"/>
                      <a:pt x="4135" y="38788"/>
                      <a:pt x="4149" y="38836"/>
                    </a:cubicBezTo>
                    <a:lnTo>
                      <a:pt x="4149" y="38836"/>
                    </a:lnTo>
                    <a:cubicBezTo>
                      <a:pt x="4146" y="38832"/>
                      <a:pt x="4142" y="38829"/>
                      <a:pt x="4135" y="38829"/>
                    </a:cubicBezTo>
                    <a:cubicBezTo>
                      <a:pt x="4099" y="38739"/>
                      <a:pt x="4045" y="38632"/>
                      <a:pt x="3991" y="38560"/>
                    </a:cubicBezTo>
                    <a:cubicBezTo>
                      <a:pt x="3938" y="38471"/>
                      <a:pt x="3866" y="38399"/>
                      <a:pt x="3777" y="38328"/>
                    </a:cubicBezTo>
                    <a:cubicBezTo>
                      <a:pt x="3812" y="37701"/>
                      <a:pt x="3759" y="37057"/>
                      <a:pt x="3723" y="36431"/>
                    </a:cubicBezTo>
                    <a:close/>
                    <a:moveTo>
                      <a:pt x="3097" y="36825"/>
                    </a:moveTo>
                    <a:lnTo>
                      <a:pt x="3097" y="36825"/>
                    </a:lnTo>
                    <a:cubicBezTo>
                      <a:pt x="2954" y="37218"/>
                      <a:pt x="2792" y="37594"/>
                      <a:pt x="2596" y="37970"/>
                    </a:cubicBezTo>
                    <a:cubicBezTo>
                      <a:pt x="2470" y="38202"/>
                      <a:pt x="2327" y="38417"/>
                      <a:pt x="2130" y="38596"/>
                    </a:cubicBezTo>
                    <a:cubicBezTo>
                      <a:pt x="2086" y="38640"/>
                      <a:pt x="1601" y="38911"/>
                      <a:pt x="1444" y="38911"/>
                    </a:cubicBezTo>
                    <a:cubicBezTo>
                      <a:pt x="1409" y="38911"/>
                      <a:pt x="1390" y="38897"/>
                      <a:pt x="1397" y="38865"/>
                    </a:cubicBezTo>
                    <a:cubicBezTo>
                      <a:pt x="1629" y="37862"/>
                      <a:pt x="2381" y="37379"/>
                      <a:pt x="3097" y="36825"/>
                    </a:cubicBezTo>
                    <a:close/>
                    <a:moveTo>
                      <a:pt x="12898" y="38365"/>
                    </a:moveTo>
                    <a:lnTo>
                      <a:pt x="12898" y="38365"/>
                    </a:lnTo>
                    <a:cubicBezTo>
                      <a:pt x="12912" y="38407"/>
                      <a:pt x="12925" y="38448"/>
                      <a:pt x="12939" y="38489"/>
                    </a:cubicBezTo>
                    <a:cubicBezTo>
                      <a:pt x="13011" y="38668"/>
                      <a:pt x="13064" y="38865"/>
                      <a:pt x="13100" y="39061"/>
                    </a:cubicBezTo>
                    <a:cubicBezTo>
                      <a:pt x="12939" y="39026"/>
                      <a:pt x="12885" y="38865"/>
                      <a:pt x="12867" y="38704"/>
                    </a:cubicBezTo>
                    <a:cubicBezTo>
                      <a:pt x="12867" y="38591"/>
                      <a:pt x="12882" y="38478"/>
                      <a:pt x="12898" y="38365"/>
                    </a:cubicBezTo>
                    <a:close/>
                    <a:moveTo>
                      <a:pt x="3634" y="36628"/>
                    </a:moveTo>
                    <a:cubicBezTo>
                      <a:pt x="3651" y="37469"/>
                      <a:pt x="3705" y="38292"/>
                      <a:pt x="3562" y="39133"/>
                    </a:cubicBezTo>
                    <a:cubicBezTo>
                      <a:pt x="3562" y="39133"/>
                      <a:pt x="3384" y="39816"/>
                      <a:pt x="3257" y="39816"/>
                    </a:cubicBezTo>
                    <a:cubicBezTo>
                      <a:pt x="3245" y="39816"/>
                      <a:pt x="3233" y="39809"/>
                      <a:pt x="3222" y="39795"/>
                    </a:cubicBezTo>
                    <a:cubicBezTo>
                      <a:pt x="3043" y="39527"/>
                      <a:pt x="2918" y="39258"/>
                      <a:pt x="2810" y="38954"/>
                    </a:cubicBezTo>
                    <a:cubicBezTo>
                      <a:pt x="2649" y="38417"/>
                      <a:pt x="2846" y="37934"/>
                      <a:pt x="3097" y="37469"/>
                    </a:cubicBezTo>
                    <a:cubicBezTo>
                      <a:pt x="3106" y="37478"/>
                      <a:pt x="3119" y="37482"/>
                      <a:pt x="3135" y="37482"/>
                    </a:cubicBezTo>
                    <a:cubicBezTo>
                      <a:pt x="3150" y="37482"/>
                      <a:pt x="3168" y="37478"/>
                      <a:pt x="3186" y="37469"/>
                    </a:cubicBezTo>
                    <a:cubicBezTo>
                      <a:pt x="3383" y="37236"/>
                      <a:pt x="3526" y="36968"/>
                      <a:pt x="3598" y="36663"/>
                    </a:cubicBezTo>
                    <a:lnTo>
                      <a:pt x="3634" y="36646"/>
                    </a:lnTo>
                    <a:lnTo>
                      <a:pt x="3634" y="36628"/>
                    </a:lnTo>
                    <a:close/>
                    <a:moveTo>
                      <a:pt x="7982" y="38668"/>
                    </a:moveTo>
                    <a:lnTo>
                      <a:pt x="7982" y="38668"/>
                    </a:lnTo>
                    <a:cubicBezTo>
                      <a:pt x="7714" y="39079"/>
                      <a:pt x="7570" y="39563"/>
                      <a:pt x="7535" y="40064"/>
                    </a:cubicBezTo>
                    <a:lnTo>
                      <a:pt x="7517" y="40064"/>
                    </a:lnTo>
                    <a:cubicBezTo>
                      <a:pt x="7463" y="40153"/>
                      <a:pt x="7409" y="40225"/>
                      <a:pt x="7374" y="40296"/>
                    </a:cubicBezTo>
                    <a:cubicBezTo>
                      <a:pt x="7374" y="40296"/>
                      <a:pt x="7042" y="40640"/>
                      <a:pt x="6939" y="40640"/>
                    </a:cubicBezTo>
                    <a:cubicBezTo>
                      <a:pt x="6920" y="40640"/>
                      <a:pt x="6908" y="40628"/>
                      <a:pt x="6908" y="40600"/>
                    </a:cubicBezTo>
                    <a:cubicBezTo>
                      <a:pt x="6926" y="40243"/>
                      <a:pt x="7016" y="39903"/>
                      <a:pt x="7195" y="39580"/>
                    </a:cubicBezTo>
                    <a:cubicBezTo>
                      <a:pt x="7374" y="39205"/>
                      <a:pt x="7642" y="38900"/>
                      <a:pt x="7982" y="38668"/>
                    </a:cubicBezTo>
                    <a:close/>
                    <a:moveTo>
                      <a:pt x="8734" y="38095"/>
                    </a:moveTo>
                    <a:lnTo>
                      <a:pt x="8787" y="38220"/>
                    </a:lnTo>
                    <a:cubicBezTo>
                      <a:pt x="8769" y="38238"/>
                      <a:pt x="8769" y="38274"/>
                      <a:pt x="8805" y="38292"/>
                    </a:cubicBezTo>
                    <a:cubicBezTo>
                      <a:pt x="8286" y="39026"/>
                      <a:pt x="8966" y="39920"/>
                      <a:pt x="9217" y="40708"/>
                    </a:cubicBezTo>
                    <a:cubicBezTo>
                      <a:pt x="9199" y="40708"/>
                      <a:pt x="9181" y="40708"/>
                      <a:pt x="9181" y="40726"/>
                    </a:cubicBezTo>
                    <a:cubicBezTo>
                      <a:pt x="9163" y="40784"/>
                      <a:pt x="9133" y="40809"/>
                      <a:pt x="9096" y="40809"/>
                    </a:cubicBezTo>
                    <a:cubicBezTo>
                      <a:pt x="8884" y="40809"/>
                      <a:pt x="8427" y="39979"/>
                      <a:pt x="8412" y="39903"/>
                    </a:cubicBezTo>
                    <a:cubicBezTo>
                      <a:pt x="8286" y="39580"/>
                      <a:pt x="8286" y="39240"/>
                      <a:pt x="8412" y="38918"/>
                    </a:cubicBezTo>
                    <a:cubicBezTo>
                      <a:pt x="8447" y="38918"/>
                      <a:pt x="8483" y="38900"/>
                      <a:pt x="8501" y="38865"/>
                    </a:cubicBezTo>
                    <a:cubicBezTo>
                      <a:pt x="8573" y="38650"/>
                      <a:pt x="8644" y="38453"/>
                      <a:pt x="8698" y="38238"/>
                    </a:cubicBezTo>
                    <a:lnTo>
                      <a:pt x="8716" y="38238"/>
                    </a:lnTo>
                    <a:cubicBezTo>
                      <a:pt x="8734" y="38220"/>
                      <a:pt x="8734" y="38202"/>
                      <a:pt x="8716" y="38185"/>
                    </a:cubicBezTo>
                    <a:lnTo>
                      <a:pt x="8734" y="38095"/>
                    </a:lnTo>
                    <a:close/>
                    <a:moveTo>
                      <a:pt x="8984" y="38310"/>
                    </a:moveTo>
                    <a:cubicBezTo>
                      <a:pt x="9772" y="38596"/>
                      <a:pt x="9897" y="40260"/>
                      <a:pt x="9414" y="40887"/>
                    </a:cubicBezTo>
                    <a:cubicBezTo>
                      <a:pt x="9342" y="40583"/>
                      <a:pt x="9253" y="40296"/>
                      <a:pt x="9127" y="40028"/>
                    </a:cubicBezTo>
                    <a:cubicBezTo>
                      <a:pt x="8898" y="39481"/>
                      <a:pt x="8756" y="39039"/>
                      <a:pt x="8872" y="38460"/>
                    </a:cubicBezTo>
                    <a:lnTo>
                      <a:pt x="8872" y="38460"/>
                    </a:lnTo>
                    <a:cubicBezTo>
                      <a:pt x="8903" y="38524"/>
                      <a:pt x="8935" y="38587"/>
                      <a:pt x="8966" y="38650"/>
                    </a:cubicBezTo>
                    <a:cubicBezTo>
                      <a:pt x="8978" y="38674"/>
                      <a:pt x="9000" y="38684"/>
                      <a:pt x="9023" y="38684"/>
                    </a:cubicBezTo>
                    <a:cubicBezTo>
                      <a:pt x="9068" y="38684"/>
                      <a:pt x="9115" y="38644"/>
                      <a:pt x="9092" y="38596"/>
                    </a:cubicBezTo>
                    <a:lnTo>
                      <a:pt x="8984" y="38310"/>
                    </a:lnTo>
                    <a:close/>
                    <a:moveTo>
                      <a:pt x="8340" y="38578"/>
                    </a:moveTo>
                    <a:lnTo>
                      <a:pt x="8340" y="38668"/>
                    </a:lnTo>
                    <a:cubicBezTo>
                      <a:pt x="8107" y="39115"/>
                      <a:pt x="8179" y="39688"/>
                      <a:pt x="8376" y="40153"/>
                    </a:cubicBezTo>
                    <a:cubicBezTo>
                      <a:pt x="8376" y="40189"/>
                      <a:pt x="8358" y="40207"/>
                      <a:pt x="8358" y="40260"/>
                    </a:cubicBezTo>
                    <a:cubicBezTo>
                      <a:pt x="8358" y="40260"/>
                      <a:pt x="8358" y="40278"/>
                      <a:pt x="8376" y="40296"/>
                    </a:cubicBezTo>
                    <a:cubicBezTo>
                      <a:pt x="8319" y="40396"/>
                      <a:pt x="8250" y="40542"/>
                      <a:pt x="8243" y="40542"/>
                    </a:cubicBezTo>
                    <a:cubicBezTo>
                      <a:pt x="8241" y="40542"/>
                      <a:pt x="8243" y="40533"/>
                      <a:pt x="8251" y="40511"/>
                    </a:cubicBezTo>
                    <a:lnTo>
                      <a:pt x="8251" y="40511"/>
                    </a:lnTo>
                    <a:lnTo>
                      <a:pt x="8161" y="40672"/>
                    </a:lnTo>
                    <a:cubicBezTo>
                      <a:pt x="8054" y="40869"/>
                      <a:pt x="7875" y="41012"/>
                      <a:pt x="7642" y="41066"/>
                    </a:cubicBezTo>
                    <a:cubicBezTo>
                      <a:pt x="7642" y="40761"/>
                      <a:pt x="7642" y="40475"/>
                      <a:pt x="7678" y="40171"/>
                    </a:cubicBezTo>
                    <a:cubicBezTo>
                      <a:pt x="7696" y="39580"/>
                      <a:pt x="7946" y="39008"/>
                      <a:pt x="8340" y="38578"/>
                    </a:cubicBezTo>
                    <a:close/>
                    <a:moveTo>
                      <a:pt x="17395" y="41441"/>
                    </a:moveTo>
                    <a:lnTo>
                      <a:pt x="17395" y="41441"/>
                    </a:lnTo>
                    <a:cubicBezTo>
                      <a:pt x="17019" y="41585"/>
                      <a:pt x="16661" y="41799"/>
                      <a:pt x="16339" y="42068"/>
                    </a:cubicBezTo>
                    <a:cubicBezTo>
                      <a:pt x="16194" y="42170"/>
                      <a:pt x="16063" y="42290"/>
                      <a:pt x="15949" y="42424"/>
                    </a:cubicBezTo>
                    <a:lnTo>
                      <a:pt x="15949" y="42424"/>
                    </a:lnTo>
                    <a:cubicBezTo>
                      <a:pt x="15948" y="42419"/>
                      <a:pt x="15947" y="42413"/>
                      <a:pt x="15945" y="42408"/>
                    </a:cubicBezTo>
                    <a:cubicBezTo>
                      <a:pt x="15874" y="42229"/>
                      <a:pt x="15802" y="42157"/>
                      <a:pt x="15963" y="41978"/>
                    </a:cubicBezTo>
                    <a:cubicBezTo>
                      <a:pt x="16142" y="41853"/>
                      <a:pt x="16321" y="41746"/>
                      <a:pt x="16536" y="41692"/>
                    </a:cubicBezTo>
                    <a:cubicBezTo>
                      <a:pt x="16804" y="41567"/>
                      <a:pt x="17109" y="41495"/>
                      <a:pt x="17395" y="41441"/>
                    </a:cubicBezTo>
                    <a:close/>
                    <a:moveTo>
                      <a:pt x="18200" y="41245"/>
                    </a:moveTo>
                    <a:lnTo>
                      <a:pt x="18200" y="41245"/>
                    </a:lnTo>
                    <a:cubicBezTo>
                      <a:pt x="19095" y="41424"/>
                      <a:pt x="20026" y="41871"/>
                      <a:pt x="20330" y="42766"/>
                    </a:cubicBezTo>
                    <a:cubicBezTo>
                      <a:pt x="19650" y="42694"/>
                      <a:pt x="19023" y="42372"/>
                      <a:pt x="18558" y="41871"/>
                    </a:cubicBezTo>
                    <a:cubicBezTo>
                      <a:pt x="18594" y="41835"/>
                      <a:pt x="18594" y="41799"/>
                      <a:pt x="18576" y="41764"/>
                    </a:cubicBezTo>
                    <a:cubicBezTo>
                      <a:pt x="18469" y="41567"/>
                      <a:pt x="18343" y="41388"/>
                      <a:pt x="18200" y="41245"/>
                    </a:cubicBezTo>
                    <a:close/>
                    <a:moveTo>
                      <a:pt x="17377" y="41656"/>
                    </a:moveTo>
                    <a:lnTo>
                      <a:pt x="17377" y="41656"/>
                    </a:lnTo>
                    <a:cubicBezTo>
                      <a:pt x="17359" y="41746"/>
                      <a:pt x="17359" y="41835"/>
                      <a:pt x="17359" y="41925"/>
                    </a:cubicBezTo>
                    <a:cubicBezTo>
                      <a:pt x="16822" y="42462"/>
                      <a:pt x="16643" y="43410"/>
                      <a:pt x="15766" y="43482"/>
                    </a:cubicBezTo>
                    <a:cubicBezTo>
                      <a:pt x="15762" y="43482"/>
                      <a:pt x="15757" y="43482"/>
                      <a:pt x="15752" y="43482"/>
                    </a:cubicBezTo>
                    <a:cubicBezTo>
                      <a:pt x="15455" y="43482"/>
                      <a:pt x="15786" y="42925"/>
                      <a:pt x="15874" y="42784"/>
                    </a:cubicBezTo>
                    <a:cubicBezTo>
                      <a:pt x="16053" y="42515"/>
                      <a:pt x="16285" y="42283"/>
                      <a:pt x="16536" y="42104"/>
                    </a:cubicBezTo>
                    <a:cubicBezTo>
                      <a:pt x="16804" y="41907"/>
                      <a:pt x="17091" y="41764"/>
                      <a:pt x="17377" y="41656"/>
                    </a:cubicBezTo>
                    <a:close/>
                    <a:moveTo>
                      <a:pt x="17520" y="42175"/>
                    </a:moveTo>
                    <a:lnTo>
                      <a:pt x="17520" y="42372"/>
                    </a:lnTo>
                    <a:cubicBezTo>
                      <a:pt x="17359" y="42730"/>
                      <a:pt x="17305" y="43124"/>
                      <a:pt x="17323" y="43499"/>
                    </a:cubicBezTo>
                    <a:cubicBezTo>
                      <a:pt x="17318" y="43494"/>
                      <a:pt x="17313" y="43492"/>
                      <a:pt x="17308" y="43492"/>
                    </a:cubicBezTo>
                    <a:cubicBezTo>
                      <a:pt x="17295" y="43492"/>
                      <a:pt x="17282" y="43505"/>
                      <a:pt x="17270" y="43517"/>
                    </a:cubicBezTo>
                    <a:cubicBezTo>
                      <a:pt x="17184" y="43646"/>
                      <a:pt x="16811" y="44302"/>
                      <a:pt x="16638" y="44302"/>
                    </a:cubicBezTo>
                    <a:cubicBezTo>
                      <a:pt x="16595" y="44302"/>
                      <a:pt x="16565" y="44262"/>
                      <a:pt x="16554" y="44162"/>
                    </a:cubicBezTo>
                    <a:cubicBezTo>
                      <a:pt x="16536" y="43768"/>
                      <a:pt x="16625" y="43374"/>
                      <a:pt x="16822" y="43034"/>
                    </a:cubicBezTo>
                    <a:cubicBezTo>
                      <a:pt x="16983" y="42730"/>
                      <a:pt x="17180" y="42462"/>
                      <a:pt x="17413" y="42229"/>
                    </a:cubicBezTo>
                    <a:cubicBezTo>
                      <a:pt x="17449" y="42229"/>
                      <a:pt x="17484" y="42211"/>
                      <a:pt x="17520" y="42175"/>
                    </a:cubicBezTo>
                    <a:close/>
                    <a:moveTo>
                      <a:pt x="18147" y="41710"/>
                    </a:moveTo>
                    <a:cubicBezTo>
                      <a:pt x="18182" y="41728"/>
                      <a:pt x="18218" y="41764"/>
                      <a:pt x="18254" y="41781"/>
                    </a:cubicBezTo>
                    <a:cubicBezTo>
                      <a:pt x="18272" y="41835"/>
                      <a:pt x="18308" y="41871"/>
                      <a:pt x="18325" y="41907"/>
                    </a:cubicBezTo>
                    <a:cubicBezTo>
                      <a:pt x="18325" y="41943"/>
                      <a:pt x="18325" y="41960"/>
                      <a:pt x="18361" y="41978"/>
                    </a:cubicBezTo>
                    <a:lnTo>
                      <a:pt x="18397" y="41996"/>
                    </a:lnTo>
                    <a:cubicBezTo>
                      <a:pt x="18558" y="42193"/>
                      <a:pt x="18755" y="42354"/>
                      <a:pt x="18988" y="42479"/>
                    </a:cubicBezTo>
                    <a:cubicBezTo>
                      <a:pt x="19131" y="42658"/>
                      <a:pt x="19238" y="42873"/>
                      <a:pt x="19328" y="43088"/>
                    </a:cubicBezTo>
                    <a:cubicBezTo>
                      <a:pt x="19399" y="43303"/>
                      <a:pt x="19435" y="43517"/>
                      <a:pt x="19435" y="43732"/>
                    </a:cubicBezTo>
                    <a:cubicBezTo>
                      <a:pt x="19435" y="43865"/>
                      <a:pt x="19374" y="44379"/>
                      <a:pt x="19220" y="44379"/>
                    </a:cubicBezTo>
                    <a:cubicBezTo>
                      <a:pt x="19189" y="44379"/>
                      <a:pt x="19153" y="44357"/>
                      <a:pt x="19113" y="44305"/>
                    </a:cubicBezTo>
                    <a:cubicBezTo>
                      <a:pt x="18827" y="43947"/>
                      <a:pt x="18558" y="43571"/>
                      <a:pt x="18308" y="43195"/>
                    </a:cubicBezTo>
                    <a:cubicBezTo>
                      <a:pt x="18254" y="42980"/>
                      <a:pt x="18182" y="42784"/>
                      <a:pt x="18075" y="42605"/>
                    </a:cubicBezTo>
                    <a:cubicBezTo>
                      <a:pt x="18039" y="42462"/>
                      <a:pt x="18021" y="42300"/>
                      <a:pt x="18039" y="42157"/>
                    </a:cubicBezTo>
                    <a:cubicBezTo>
                      <a:pt x="18075" y="42157"/>
                      <a:pt x="18111" y="42122"/>
                      <a:pt x="18111" y="42086"/>
                    </a:cubicBezTo>
                    <a:lnTo>
                      <a:pt x="18129" y="42086"/>
                    </a:lnTo>
                    <a:cubicBezTo>
                      <a:pt x="18147" y="41978"/>
                      <a:pt x="18147" y="41853"/>
                      <a:pt x="18129" y="41746"/>
                    </a:cubicBezTo>
                    <a:lnTo>
                      <a:pt x="18147" y="41710"/>
                    </a:lnTo>
                    <a:close/>
                    <a:moveTo>
                      <a:pt x="17860" y="41960"/>
                    </a:moveTo>
                    <a:lnTo>
                      <a:pt x="17860" y="41978"/>
                    </a:lnTo>
                    <a:lnTo>
                      <a:pt x="17896" y="42014"/>
                    </a:lnTo>
                    <a:cubicBezTo>
                      <a:pt x="17860" y="42139"/>
                      <a:pt x="17860" y="42265"/>
                      <a:pt x="17860" y="42390"/>
                    </a:cubicBezTo>
                    <a:cubicBezTo>
                      <a:pt x="17860" y="42390"/>
                      <a:pt x="17860" y="42408"/>
                      <a:pt x="17860" y="42426"/>
                    </a:cubicBezTo>
                    <a:cubicBezTo>
                      <a:pt x="17914" y="42748"/>
                      <a:pt x="18039" y="43070"/>
                      <a:pt x="18218" y="43338"/>
                    </a:cubicBezTo>
                    <a:cubicBezTo>
                      <a:pt x="18308" y="43768"/>
                      <a:pt x="18236" y="44215"/>
                      <a:pt x="18057" y="44609"/>
                    </a:cubicBezTo>
                    <a:cubicBezTo>
                      <a:pt x="17997" y="44735"/>
                      <a:pt x="17939" y="44787"/>
                      <a:pt x="17885" y="44787"/>
                    </a:cubicBezTo>
                    <a:cubicBezTo>
                      <a:pt x="17643" y="44787"/>
                      <a:pt x="17460" y="43778"/>
                      <a:pt x="17431" y="43589"/>
                    </a:cubicBezTo>
                    <a:cubicBezTo>
                      <a:pt x="17413" y="43231"/>
                      <a:pt x="17467" y="42891"/>
                      <a:pt x="17592" y="42569"/>
                    </a:cubicBezTo>
                    <a:cubicBezTo>
                      <a:pt x="17628" y="42569"/>
                      <a:pt x="17663" y="42551"/>
                      <a:pt x="17681" y="42533"/>
                    </a:cubicBezTo>
                    <a:cubicBezTo>
                      <a:pt x="17771" y="42354"/>
                      <a:pt x="17824" y="42157"/>
                      <a:pt x="17860" y="41960"/>
                    </a:cubicBezTo>
                    <a:close/>
                    <a:moveTo>
                      <a:pt x="11955" y="44824"/>
                    </a:moveTo>
                    <a:lnTo>
                      <a:pt x="11919" y="45110"/>
                    </a:lnTo>
                    <a:cubicBezTo>
                      <a:pt x="11830" y="45271"/>
                      <a:pt x="11722" y="45414"/>
                      <a:pt x="11579" y="45522"/>
                    </a:cubicBezTo>
                    <a:cubicBezTo>
                      <a:pt x="11686" y="45271"/>
                      <a:pt x="11794" y="45038"/>
                      <a:pt x="11955" y="44824"/>
                    </a:cubicBezTo>
                    <a:close/>
                    <a:moveTo>
                      <a:pt x="12223" y="40350"/>
                    </a:moveTo>
                    <a:lnTo>
                      <a:pt x="12223" y="40350"/>
                    </a:lnTo>
                    <a:cubicBezTo>
                      <a:pt x="12044" y="41549"/>
                      <a:pt x="11615" y="42712"/>
                      <a:pt x="10988" y="43750"/>
                    </a:cubicBezTo>
                    <a:cubicBezTo>
                      <a:pt x="10237" y="44967"/>
                      <a:pt x="9038" y="45826"/>
                      <a:pt x="8072" y="46882"/>
                    </a:cubicBezTo>
                    <a:cubicBezTo>
                      <a:pt x="9163" y="44591"/>
                      <a:pt x="11239" y="42694"/>
                      <a:pt x="12223" y="40350"/>
                    </a:cubicBezTo>
                    <a:close/>
                    <a:moveTo>
                      <a:pt x="11973" y="47096"/>
                    </a:moveTo>
                    <a:lnTo>
                      <a:pt x="12044" y="47114"/>
                    </a:lnTo>
                    <a:cubicBezTo>
                      <a:pt x="12170" y="47150"/>
                      <a:pt x="12277" y="47240"/>
                      <a:pt x="12348" y="47329"/>
                    </a:cubicBezTo>
                    <a:cubicBezTo>
                      <a:pt x="12438" y="47418"/>
                      <a:pt x="12510" y="47526"/>
                      <a:pt x="12563" y="47651"/>
                    </a:cubicBezTo>
                    <a:cubicBezTo>
                      <a:pt x="12456" y="47597"/>
                      <a:pt x="12366" y="47544"/>
                      <a:pt x="12277" y="47490"/>
                    </a:cubicBezTo>
                    <a:cubicBezTo>
                      <a:pt x="12223" y="47311"/>
                      <a:pt x="12116" y="47186"/>
                      <a:pt x="11973" y="47096"/>
                    </a:cubicBezTo>
                    <a:close/>
                    <a:moveTo>
                      <a:pt x="11561" y="47436"/>
                    </a:moveTo>
                    <a:lnTo>
                      <a:pt x="11561" y="47436"/>
                    </a:lnTo>
                    <a:cubicBezTo>
                      <a:pt x="11490" y="47615"/>
                      <a:pt x="11400" y="47794"/>
                      <a:pt x="11311" y="47955"/>
                    </a:cubicBezTo>
                    <a:lnTo>
                      <a:pt x="11275" y="47973"/>
                    </a:lnTo>
                    <a:cubicBezTo>
                      <a:pt x="11275" y="47920"/>
                      <a:pt x="11275" y="47866"/>
                      <a:pt x="11293" y="47830"/>
                    </a:cubicBezTo>
                    <a:cubicBezTo>
                      <a:pt x="11400" y="47705"/>
                      <a:pt x="11490" y="47580"/>
                      <a:pt x="11561" y="47436"/>
                    </a:cubicBezTo>
                    <a:close/>
                    <a:moveTo>
                      <a:pt x="10063" y="47802"/>
                    </a:moveTo>
                    <a:cubicBezTo>
                      <a:pt x="10269" y="47802"/>
                      <a:pt x="10480" y="47829"/>
                      <a:pt x="10702" y="47902"/>
                    </a:cubicBezTo>
                    <a:cubicBezTo>
                      <a:pt x="10165" y="48063"/>
                      <a:pt x="9664" y="48295"/>
                      <a:pt x="9181" y="48617"/>
                    </a:cubicBezTo>
                    <a:cubicBezTo>
                      <a:pt x="9181" y="48605"/>
                      <a:pt x="9172" y="48592"/>
                      <a:pt x="9161" y="48592"/>
                    </a:cubicBezTo>
                    <a:cubicBezTo>
                      <a:pt x="9156" y="48592"/>
                      <a:pt x="9151" y="48594"/>
                      <a:pt x="9145" y="48600"/>
                    </a:cubicBezTo>
                    <a:cubicBezTo>
                      <a:pt x="8895" y="48600"/>
                      <a:pt x="8644" y="48564"/>
                      <a:pt x="8412" y="48492"/>
                    </a:cubicBezTo>
                    <a:cubicBezTo>
                      <a:pt x="8360" y="48475"/>
                      <a:pt x="7713" y="48061"/>
                      <a:pt x="7965" y="48061"/>
                    </a:cubicBezTo>
                    <a:cubicBezTo>
                      <a:pt x="7975" y="48061"/>
                      <a:pt x="7987" y="48061"/>
                      <a:pt x="8000" y="48063"/>
                    </a:cubicBezTo>
                    <a:cubicBezTo>
                      <a:pt x="8047" y="48068"/>
                      <a:pt x="8096" y="48070"/>
                      <a:pt x="8145" y="48070"/>
                    </a:cubicBezTo>
                    <a:cubicBezTo>
                      <a:pt x="8264" y="48070"/>
                      <a:pt x="8387" y="48057"/>
                      <a:pt x="8501" y="48045"/>
                    </a:cubicBezTo>
                    <a:cubicBezTo>
                      <a:pt x="9074" y="47968"/>
                      <a:pt x="9556" y="47802"/>
                      <a:pt x="10063" y="47802"/>
                    </a:cubicBezTo>
                    <a:close/>
                    <a:moveTo>
                      <a:pt x="10953" y="47973"/>
                    </a:moveTo>
                    <a:cubicBezTo>
                      <a:pt x="10966" y="48013"/>
                      <a:pt x="11000" y="48034"/>
                      <a:pt x="11038" y="48034"/>
                    </a:cubicBezTo>
                    <a:cubicBezTo>
                      <a:pt x="11051" y="48034"/>
                      <a:pt x="11065" y="48031"/>
                      <a:pt x="11078" y="48027"/>
                    </a:cubicBezTo>
                    <a:lnTo>
                      <a:pt x="11078" y="48081"/>
                    </a:lnTo>
                    <a:cubicBezTo>
                      <a:pt x="10398" y="48474"/>
                      <a:pt x="9879" y="49083"/>
                      <a:pt x="9611" y="49834"/>
                    </a:cubicBezTo>
                    <a:cubicBezTo>
                      <a:pt x="9323" y="50122"/>
                      <a:pt x="8933" y="50179"/>
                      <a:pt x="8549" y="50179"/>
                    </a:cubicBezTo>
                    <a:cubicBezTo>
                      <a:pt x="8479" y="50179"/>
                      <a:pt x="8409" y="50177"/>
                      <a:pt x="8340" y="50174"/>
                    </a:cubicBezTo>
                    <a:lnTo>
                      <a:pt x="8340" y="50156"/>
                    </a:lnTo>
                    <a:cubicBezTo>
                      <a:pt x="8125" y="50156"/>
                      <a:pt x="8197" y="50103"/>
                      <a:pt x="8304" y="49924"/>
                    </a:cubicBezTo>
                    <a:cubicBezTo>
                      <a:pt x="8412" y="49763"/>
                      <a:pt x="8519" y="49530"/>
                      <a:pt x="8662" y="49333"/>
                    </a:cubicBezTo>
                    <a:cubicBezTo>
                      <a:pt x="9163" y="48582"/>
                      <a:pt x="10112" y="48313"/>
                      <a:pt x="10935" y="47973"/>
                    </a:cubicBezTo>
                    <a:close/>
                    <a:moveTo>
                      <a:pt x="12331" y="47633"/>
                    </a:moveTo>
                    <a:cubicBezTo>
                      <a:pt x="12420" y="47705"/>
                      <a:pt x="12527" y="47758"/>
                      <a:pt x="12617" y="47830"/>
                    </a:cubicBezTo>
                    <a:cubicBezTo>
                      <a:pt x="12635" y="47902"/>
                      <a:pt x="12635" y="47955"/>
                      <a:pt x="12653" y="48027"/>
                    </a:cubicBezTo>
                    <a:lnTo>
                      <a:pt x="12635" y="48027"/>
                    </a:lnTo>
                    <a:cubicBezTo>
                      <a:pt x="12644" y="48054"/>
                      <a:pt x="12666" y="48067"/>
                      <a:pt x="12686" y="48067"/>
                    </a:cubicBezTo>
                    <a:cubicBezTo>
                      <a:pt x="12706" y="48067"/>
                      <a:pt x="12724" y="48054"/>
                      <a:pt x="12724" y="48027"/>
                    </a:cubicBezTo>
                    <a:lnTo>
                      <a:pt x="12724" y="47902"/>
                    </a:lnTo>
                    <a:cubicBezTo>
                      <a:pt x="12975" y="48045"/>
                      <a:pt x="13225" y="48224"/>
                      <a:pt x="13440" y="48403"/>
                    </a:cubicBezTo>
                    <a:cubicBezTo>
                      <a:pt x="13798" y="48707"/>
                      <a:pt x="13941" y="49190"/>
                      <a:pt x="14066" y="49637"/>
                    </a:cubicBezTo>
                    <a:cubicBezTo>
                      <a:pt x="14102" y="49763"/>
                      <a:pt x="14192" y="50371"/>
                      <a:pt x="14299" y="50443"/>
                    </a:cubicBezTo>
                    <a:cubicBezTo>
                      <a:pt x="13816" y="50174"/>
                      <a:pt x="13386" y="49834"/>
                      <a:pt x="13029" y="49423"/>
                    </a:cubicBezTo>
                    <a:cubicBezTo>
                      <a:pt x="12993" y="49369"/>
                      <a:pt x="12957" y="49315"/>
                      <a:pt x="12921" y="49262"/>
                    </a:cubicBezTo>
                    <a:cubicBezTo>
                      <a:pt x="12885" y="49208"/>
                      <a:pt x="12867" y="49172"/>
                      <a:pt x="12832" y="49136"/>
                    </a:cubicBezTo>
                    <a:cubicBezTo>
                      <a:pt x="12635" y="48796"/>
                      <a:pt x="12474" y="48421"/>
                      <a:pt x="12384" y="48045"/>
                    </a:cubicBezTo>
                    <a:cubicBezTo>
                      <a:pt x="12402" y="48027"/>
                      <a:pt x="12420" y="47991"/>
                      <a:pt x="12420" y="47973"/>
                    </a:cubicBezTo>
                    <a:cubicBezTo>
                      <a:pt x="12384" y="47866"/>
                      <a:pt x="12366" y="47741"/>
                      <a:pt x="12331" y="47633"/>
                    </a:cubicBezTo>
                    <a:close/>
                    <a:moveTo>
                      <a:pt x="11060" y="48277"/>
                    </a:moveTo>
                    <a:lnTo>
                      <a:pt x="11060" y="48277"/>
                    </a:lnTo>
                    <a:cubicBezTo>
                      <a:pt x="10631" y="48635"/>
                      <a:pt x="10273" y="49065"/>
                      <a:pt x="9986" y="49530"/>
                    </a:cubicBezTo>
                    <a:cubicBezTo>
                      <a:pt x="9843" y="49763"/>
                      <a:pt x="9754" y="50049"/>
                      <a:pt x="9718" y="50317"/>
                    </a:cubicBezTo>
                    <a:cubicBezTo>
                      <a:pt x="9700" y="50532"/>
                      <a:pt x="9682" y="50729"/>
                      <a:pt x="9646" y="50944"/>
                    </a:cubicBezTo>
                    <a:lnTo>
                      <a:pt x="9646" y="50926"/>
                    </a:lnTo>
                    <a:cubicBezTo>
                      <a:pt x="9639" y="50929"/>
                      <a:pt x="9633" y="50931"/>
                      <a:pt x="9627" y="50931"/>
                    </a:cubicBezTo>
                    <a:cubicBezTo>
                      <a:pt x="9498" y="50931"/>
                      <a:pt x="9629" y="50226"/>
                      <a:pt x="9646" y="50174"/>
                    </a:cubicBezTo>
                    <a:cubicBezTo>
                      <a:pt x="9736" y="49852"/>
                      <a:pt x="9879" y="49548"/>
                      <a:pt x="10076" y="49280"/>
                    </a:cubicBezTo>
                    <a:cubicBezTo>
                      <a:pt x="10326" y="48886"/>
                      <a:pt x="10666" y="48546"/>
                      <a:pt x="11060" y="48277"/>
                    </a:cubicBezTo>
                    <a:close/>
                    <a:moveTo>
                      <a:pt x="11490" y="48134"/>
                    </a:moveTo>
                    <a:lnTo>
                      <a:pt x="11490" y="48134"/>
                    </a:lnTo>
                    <a:cubicBezTo>
                      <a:pt x="11167" y="48689"/>
                      <a:pt x="10935" y="49297"/>
                      <a:pt x="10810" y="49942"/>
                    </a:cubicBezTo>
                    <a:lnTo>
                      <a:pt x="10827" y="49924"/>
                    </a:lnTo>
                    <a:lnTo>
                      <a:pt x="10827" y="49924"/>
                    </a:lnTo>
                    <a:cubicBezTo>
                      <a:pt x="10792" y="50121"/>
                      <a:pt x="10792" y="50335"/>
                      <a:pt x="10810" y="50532"/>
                    </a:cubicBezTo>
                    <a:cubicBezTo>
                      <a:pt x="10613" y="50890"/>
                      <a:pt x="10434" y="51230"/>
                      <a:pt x="10022" y="51409"/>
                    </a:cubicBezTo>
                    <a:cubicBezTo>
                      <a:pt x="9966" y="51432"/>
                      <a:pt x="9920" y="51442"/>
                      <a:pt x="9883" y="51442"/>
                    </a:cubicBezTo>
                    <a:cubicBezTo>
                      <a:pt x="9602" y="51442"/>
                      <a:pt x="9827" y="50853"/>
                      <a:pt x="9843" y="50711"/>
                    </a:cubicBezTo>
                    <a:cubicBezTo>
                      <a:pt x="9897" y="50121"/>
                      <a:pt x="10112" y="49548"/>
                      <a:pt x="10487" y="49083"/>
                    </a:cubicBezTo>
                    <a:cubicBezTo>
                      <a:pt x="10720" y="48814"/>
                      <a:pt x="10971" y="48582"/>
                      <a:pt x="11239" y="48349"/>
                    </a:cubicBezTo>
                    <a:cubicBezTo>
                      <a:pt x="11328" y="48277"/>
                      <a:pt x="11400" y="48188"/>
                      <a:pt x="11490" y="48134"/>
                    </a:cubicBezTo>
                    <a:close/>
                    <a:moveTo>
                      <a:pt x="11991" y="48242"/>
                    </a:moveTo>
                    <a:cubicBezTo>
                      <a:pt x="12044" y="48385"/>
                      <a:pt x="12116" y="48528"/>
                      <a:pt x="12205" y="48635"/>
                    </a:cubicBezTo>
                    <a:cubicBezTo>
                      <a:pt x="12224" y="48654"/>
                      <a:pt x="12245" y="48662"/>
                      <a:pt x="12264" y="48662"/>
                    </a:cubicBezTo>
                    <a:cubicBezTo>
                      <a:pt x="12300" y="48662"/>
                      <a:pt x="12331" y="48635"/>
                      <a:pt x="12331" y="48600"/>
                    </a:cubicBezTo>
                    <a:lnTo>
                      <a:pt x="12331" y="48510"/>
                    </a:lnTo>
                    <a:cubicBezTo>
                      <a:pt x="12474" y="48886"/>
                      <a:pt x="12689" y="49244"/>
                      <a:pt x="12957" y="49566"/>
                    </a:cubicBezTo>
                    <a:cubicBezTo>
                      <a:pt x="13082" y="49834"/>
                      <a:pt x="13154" y="50139"/>
                      <a:pt x="13172" y="50461"/>
                    </a:cubicBezTo>
                    <a:lnTo>
                      <a:pt x="13190" y="50461"/>
                    </a:lnTo>
                    <a:cubicBezTo>
                      <a:pt x="13207" y="50729"/>
                      <a:pt x="13190" y="50980"/>
                      <a:pt x="13136" y="51248"/>
                    </a:cubicBezTo>
                    <a:cubicBezTo>
                      <a:pt x="13090" y="51497"/>
                      <a:pt x="13053" y="51617"/>
                      <a:pt x="12982" y="51617"/>
                    </a:cubicBezTo>
                    <a:cubicBezTo>
                      <a:pt x="12915" y="51617"/>
                      <a:pt x="12818" y="51510"/>
                      <a:pt x="12653" y="51302"/>
                    </a:cubicBezTo>
                    <a:cubicBezTo>
                      <a:pt x="11955" y="50371"/>
                      <a:pt x="11865" y="49351"/>
                      <a:pt x="11991" y="48242"/>
                    </a:cubicBezTo>
                    <a:close/>
                    <a:moveTo>
                      <a:pt x="11847" y="47723"/>
                    </a:moveTo>
                    <a:cubicBezTo>
                      <a:pt x="11865" y="47881"/>
                      <a:pt x="11900" y="48022"/>
                      <a:pt x="11935" y="48162"/>
                    </a:cubicBezTo>
                    <a:lnTo>
                      <a:pt x="11935" y="48162"/>
                    </a:lnTo>
                    <a:cubicBezTo>
                      <a:pt x="11925" y="48160"/>
                      <a:pt x="11915" y="48158"/>
                      <a:pt x="11906" y="48158"/>
                    </a:cubicBezTo>
                    <a:cubicBezTo>
                      <a:pt x="11884" y="48158"/>
                      <a:pt x="11865" y="48167"/>
                      <a:pt x="11865" y="48188"/>
                    </a:cubicBezTo>
                    <a:cubicBezTo>
                      <a:pt x="11651" y="48850"/>
                      <a:pt x="11668" y="49566"/>
                      <a:pt x="11901" y="50210"/>
                    </a:cubicBezTo>
                    <a:cubicBezTo>
                      <a:pt x="11901" y="50496"/>
                      <a:pt x="11865" y="50783"/>
                      <a:pt x="11794" y="51069"/>
                    </a:cubicBezTo>
                    <a:cubicBezTo>
                      <a:pt x="11794" y="51084"/>
                      <a:pt x="11382" y="51748"/>
                      <a:pt x="11225" y="51748"/>
                    </a:cubicBezTo>
                    <a:cubicBezTo>
                      <a:pt x="11194" y="51748"/>
                      <a:pt x="11173" y="51722"/>
                      <a:pt x="11167" y="51660"/>
                    </a:cubicBezTo>
                    <a:cubicBezTo>
                      <a:pt x="11132" y="51481"/>
                      <a:pt x="11114" y="51320"/>
                      <a:pt x="11060" y="51176"/>
                    </a:cubicBezTo>
                    <a:cubicBezTo>
                      <a:pt x="10810" y="50103"/>
                      <a:pt x="11150" y="49280"/>
                      <a:pt x="11525" y="48349"/>
                    </a:cubicBezTo>
                    <a:lnTo>
                      <a:pt x="11525" y="48403"/>
                    </a:lnTo>
                    <a:cubicBezTo>
                      <a:pt x="11534" y="48447"/>
                      <a:pt x="11575" y="48470"/>
                      <a:pt x="11615" y="48470"/>
                    </a:cubicBezTo>
                    <a:cubicBezTo>
                      <a:pt x="11655" y="48470"/>
                      <a:pt x="11695" y="48447"/>
                      <a:pt x="11704" y="48403"/>
                    </a:cubicBezTo>
                    <a:cubicBezTo>
                      <a:pt x="11758" y="48170"/>
                      <a:pt x="11794" y="47955"/>
                      <a:pt x="11847" y="47723"/>
                    </a:cubicBezTo>
                    <a:close/>
                    <a:moveTo>
                      <a:pt x="11074" y="1"/>
                    </a:moveTo>
                    <a:cubicBezTo>
                      <a:pt x="11052" y="1"/>
                      <a:pt x="11031" y="11"/>
                      <a:pt x="11024" y="32"/>
                    </a:cubicBezTo>
                    <a:cubicBezTo>
                      <a:pt x="10470" y="1446"/>
                      <a:pt x="10076" y="2913"/>
                      <a:pt x="9879" y="4399"/>
                    </a:cubicBezTo>
                    <a:cubicBezTo>
                      <a:pt x="9253" y="4918"/>
                      <a:pt x="8662" y="5866"/>
                      <a:pt x="8769" y="6635"/>
                    </a:cubicBezTo>
                    <a:cubicBezTo>
                      <a:pt x="8769" y="6676"/>
                      <a:pt x="8800" y="6726"/>
                      <a:pt x="8837" y="6726"/>
                    </a:cubicBezTo>
                    <a:cubicBezTo>
                      <a:pt x="8850" y="6726"/>
                      <a:pt x="8863" y="6720"/>
                      <a:pt x="8877" y="6707"/>
                    </a:cubicBezTo>
                    <a:cubicBezTo>
                      <a:pt x="9360" y="6385"/>
                      <a:pt x="9521" y="5848"/>
                      <a:pt x="9754" y="5365"/>
                    </a:cubicBezTo>
                    <a:lnTo>
                      <a:pt x="9754" y="5365"/>
                    </a:lnTo>
                    <a:cubicBezTo>
                      <a:pt x="9628" y="6671"/>
                      <a:pt x="9593" y="7960"/>
                      <a:pt x="9646" y="9266"/>
                    </a:cubicBezTo>
                    <a:cubicBezTo>
                      <a:pt x="9199" y="9785"/>
                      <a:pt x="9056" y="10519"/>
                      <a:pt x="8931" y="11163"/>
                    </a:cubicBezTo>
                    <a:cubicBezTo>
                      <a:pt x="8931" y="11207"/>
                      <a:pt x="8966" y="11262"/>
                      <a:pt x="9018" y="11262"/>
                    </a:cubicBezTo>
                    <a:cubicBezTo>
                      <a:pt x="9030" y="11262"/>
                      <a:pt x="9042" y="11259"/>
                      <a:pt x="9056" y="11252"/>
                    </a:cubicBezTo>
                    <a:cubicBezTo>
                      <a:pt x="9324" y="10948"/>
                      <a:pt x="9539" y="10608"/>
                      <a:pt x="9700" y="10232"/>
                    </a:cubicBezTo>
                    <a:cubicBezTo>
                      <a:pt x="9700" y="10322"/>
                      <a:pt x="9700" y="10429"/>
                      <a:pt x="9718" y="10519"/>
                    </a:cubicBezTo>
                    <a:cubicBezTo>
                      <a:pt x="9611" y="11736"/>
                      <a:pt x="9467" y="12952"/>
                      <a:pt x="9288" y="14151"/>
                    </a:cubicBezTo>
                    <a:cubicBezTo>
                      <a:pt x="8429" y="15100"/>
                      <a:pt x="7732" y="16209"/>
                      <a:pt x="6998" y="17265"/>
                    </a:cubicBezTo>
                    <a:cubicBezTo>
                      <a:pt x="5924" y="18786"/>
                      <a:pt x="4886" y="20272"/>
                      <a:pt x="4117" y="21954"/>
                    </a:cubicBezTo>
                    <a:cubicBezTo>
                      <a:pt x="4085" y="22018"/>
                      <a:pt x="4139" y="22082"/>
                      <a:pt x="4189" y="22082"/>
                    </a:cubicBezTo>
                    <a:cubicBezTo>
                      <a:pt x="4195" y="22082"/>
                      <a:pt x="4201" y="22081"/>
                      <a:pt x="4206" y="22079"/>
                    </a:cubicBezTo>
                    <a:cubicBezTo>
                      <a:pt x="6336" y="21488"/>
                      <a:pt x="7821" y="19717"/>
                      <a:pt x="8662" y="17713"/>
                    </a:cubicBezTo>
                    <a:lnTo>
                      <a:pt x="8662" y="17713"/>
                    </a:lnTo>
                    <a:cubicBezTo>
                      <a:pt x="8483" y="18607"/>
                      <a:pt x="8286" y="19484"/>
                      <a:pt x="8072" y="20361"/>
                    </a:cubicBezTo>
                    <a:lnTo>
                      <a:pt x="8072" y="20343"/>
                    </a:lnTo>
                    <a:cubicBezTo>
                      <a:pt x="8072" y="20325"/>
                      <a:pt x="8058" y="20316"/>
                      <a:pt x="8045" y="20316"/>
                    </a:cubicBezTo>
                    <a:cubicBezTo>
                      <a:pt x="8031" y="20316"/>
                      <a:pt x="8018" y="20325"/>
                      <a:pt x="8018" y="20343"/>
                    </a:cubicBezTo>
                    <a:cubicBezTo>
                      <a:pt x="7982" y="20522"/>
                      <a:pt x="7964" y="20701"/>
                      <a:pt x="7964" y="20880"/>
                    </a:cubicBezTo>
                    <a:cubicBezTo>
                      <a:pt x="7839" y="21381"/>
                      <a:pt x="7714" y="21900"/>
                      <a:pt x="7570" y="22419"/>
                    </a:cubicBezTo>
                    <a:cubicBezTo>
                      <a:pt x="7105" y="22652"/>
                      <a:pt x="6729" y="23027"/>
                      <a:pt x="6497" y="23493"/>
                    </a:cubicBezTo>
                    <a:cubicBezTo>
                      <a:pt x="6465" y="23541"/>
                      <a:pt x="6504" y="23603"/>
                      <a:pt x="6564" y="23603"/>
                    </a:cubicBezTo>
                    <a:cubicBezTo>
                      <a:pt x="6571" y="23603"/>
                      <a:pt x="6579" y="23602"/>
                      <a:pt x="6586" y="23600"/>
                    </a:cubicBezTo>
                    <a:cubicBezTo>
                      <a:pt x="6890" y="23528"/>
                      <a:pt x="7177" y="23350"/>
                      <a:pt x="7374" y="23099"/>
                    </a:cubicBezTo>
                    <a:lnTo>
                      <a:pt x="7374" y="23099"/>
                    </a:lnTo>
                    <a:cubicBezTo>
                      <a:pt x="7284" y="23457"/>
                      <a:pt x="7177" y="23815"/>
                      <a:pt x="7069" y="24173"/>
                    </a:cubicBezTo>
                    <a:cubicBezTo>
                      <a:pt x="6819" y="24352"/>
                      <a:pt x="6586" y="24548"/>
                      <a:pt x="6354" y="24745"/>
                    </a:cubicBezTo>
                    <a:cubicBezTo>
                      <a:pt x="6389" y="24710"/>
                      <a:pt x="6407" y="24674"/>
                      <a:pt x="6425" y="24638"/>
                    </a:cubicBezTo>
                    <a:cubicBezTo>
                      <a:pt x="6440" y="24609"/>
                      <a:pt x="6419" y="24580"/>
                      <a:pt x="6391" y="24580"/>
                    </a:cubicBezTo>
                    <a:cubicBezTo>
                      <a:pt x="6385" y="24580"/>
                      <a:pt x="6378" y="24581"/>
                      <a:pt x="6372" y="24584"/>
                    </a:cubicBezTo>
                    <a:cubicBezTo>
                      <a:pt x="6300" y="24638"/>
                      <a:pt x="6246" y="24710"/>
                      <a:pt x="6193" y="24781"/>
                    </a:cubicBezTo>
                    <a:cubicBezTo>
                      <a:pt x="6172" y="24780"/>
                      <a:pt x="6150" y="24780"/>
                      <a:pt x="6129" y="24780"/>
                    </a:cubicBezTo>
                    <a:cubicBezTo>
                      <a:pt x="5442" y="24780"/>
                      <a:pt x="4604" y="25329"/>
                      <a:pt x="4170" y="25676"/>
                    </a:cubicBezTo>
                    <a:cubicBezTo>
                      <a:pt x="4117" y="25712"/>
                      <a:pt x="4153" y="25801"/>
                      <a:pt x="4224" y="25801"/>
                    </a:cubicBezTo>
                    <a:cubicBezTo>
                      <a:pt x="4671" y="25765"/>
                      <a:pt x="5119" y="25676"/>
                      <a:pt x="5530" y="25515"/>
                    </a:cubicBezTo>
                    <a:lnTo>
                      <a:pt x="5530" y="25515"/>
                    </a:lnTo>
                    <a:cubicBezTo>
                      <a:pt x="5011" y="25944"/>
                      <a:pt x="4564" y="26463"/>
                      <a:pt x="4206" y="27036"/>
                    </a:cubicBezTo>
                    <a:cubicBezTo>
                      <a:pt x="4188" y="27090"/>
                      <a:pt x="4224" y="27143"/>
                      <a:pt x="4278" y="27143"/>
                    </a:cubicBezTo>
                    <a:cubicBezTo>
                      <a:pt x="4833" y="27143"/>
                      <a:pt x="5387" y="26893"/>
                      <a:pt x="5745" y="26445"/>
                    </a:cubicBezTo>
                    <a:lnTo>
                      <a:pt x="5745" y="26445"/>
                    </a:lnTo>
                    <a:cubicBezTo>
                      <a:pt x="5548" y="27018"/>
                      <a:pt x="5584" y="27644"/>
                      <a:pt x="5853" y="28163"/>
                    </a:cubicBezTo>
                    <a:cubicBezTo>
                      <a:pt x="5872" y="28193"/>
                      <a:pt x="5897" y="28206"/>
                      <a:pt x="5922" y="28206"/>
                    </a:cubicBezTo>
                    <a:cubicBezTo>
                      <a:pt x="5942" y="28206"/>
                      <a:pt x="5962" y="28197"/>
                      <a:pt x="5978" y="28181"/>
                    </a:cubicBezTo>
                    <a:cubicBezTo>
                      <a:pt x="6354" y="27841"/>
                      <a:pt x="6622" y="27394"/>
                      <a:pt x="6765" y="26893"/>
                    </a:cubicBezTo>
                    <a:cubicBezTo>
                      <a:pt x="6837" y="27161"/>
                      <a:pt x="6944" y="27412"/>
                      <a:pt x="7105" y="27626"/>
                    </a:cubicBezTo>
                    <a:cubicBezTo>
                      <a:pt x="7200" y="27748"/>
                      <a:pt x="7600" y="28125"/>
                      <a:pt x="7876" y="28125"/>
                    </a:cubicBezTo>
                    <a:cubicBezTo>
                      <a:pt x="7965" y="28125"/>
                      <a:pt x="8041" y="28085"/>
                      <a:pt x="8089" y="27984"/>
                    </a:cubicBezTo>
                    <a:cubicBezTo>
                      <a:pt x="8322" y="27465"/>
                      <a:pt x="8125" y="26857"/>
                      <a:pt x="7946" y="26338"/>
                    </a:cubicBezTo>
                    <a:lnTo>
                      <a:pt x="7946" y="26338"/>
                    </a:lnTo>
                    <a:cubicBezTo>
                      <a:pt x="8159" y="26523"/>
                      <a:pt x="8440" y="26628"/>
                      <a:pt x="8726" y="26628"/>
                    </a:cubicBezTo>
                    <a:cubicBezTo>
                      <a:pt x="8800" y="26628"/>
                      <a:pt x="8875" y="26621"/>
                      <a:pt x="8948" y="26606"/>
                    </a:cubicBezTo>
                    <a:cubicBezTo>
                      <a:pt x="8984" y="26589"/>
                      <a:pt x="9002" y="26571"/>
                      <a:pt x="9002" y="26535"/>
                    </a:cubicBezTo>
                    <a:cubicBezTo>
                      <a:pt x="9002" y="25694"/>
                      <a:pt x="8197" y="24817"/>
                      <a:pt x="7356" y="24781"/>
                    </a:cubicBezTo>
                    <a:cubicBezTo>
                      <a:pt x="7302" y="24620"/>
                      <a:pt x="7248" y="24477"/>
                      <a:pt x="7195" y="24316"/>
                    </a:cubicBezTo>
                    <a:cubicBezTo>
                      <a:pt x="7195" y="24316"/>
                      <a:pt x="7177" y="24298"/>
                      <a:pt x="7177" y="24298"/>
                    </a:cubicBezTo>
                    <a:cubicBezTo>
                      <a:pt x="7177" y="24298"/>
                      <a:pt x="7177" y="24280"/>
                      <a:pt x="7177" y="24280"/>
                    </a:cubicBezTo>
                    <a:cubicBezTo>
                      <a:pt x="7177" y="24262"/>
                      <a:pt x="7177" y="24244"/>
                      <a:pt x="7177" y="24226"/>
                    </a:cubicBezTo>
                    <a:cubicBezTo>
                      <a:pt x="7320" y="23743"/>
                      <a:pt x="7481" y="23242"/>
                      <a:pt x="7624" y="22759"/>
                    </a:cubicBezTo>
                    <a:cubicBezTo>
                      <a:pt x="7642" y="22741"/>
                      <a:pt x="7642" y="22723"/>
                      <a:pt x="7624" y="22723"/>
                    </a:cubicBezTo>
                    <a:lnTo>
                      <a:pt x="7696" y="22526"/>
                    </a:lnTo>
                    <a:cubicBezTo>
                      <a:pt x="7749" y="22473"/>
                      <a:pt x="7821" y="22437"/>
                      <a:pt x="7893" y="22383"/>
                    </a:cubicBezTo>
                    <a:cubicBezTo>
                      <a:pt x="7946" y="22330"/>
                      <a:pt x="7893" y="22294"/>
                      <a:pt x="7839" y="22294"/>
                    </a:cubicBezTo>
                    <a:cubicBezTo>
                      <a:pt x="7785" y="22312"/>
                      <a:pt x="7785" y="22312"/>
                      <a:pt x="7749" y="22330"/>
                    </a:cubicBezTo>
                    <a:cubicBezTo>
                      <a:pt x="7839" y="22043"/>
                      <a:pt x="7928" y="21739"/>
                      <a:pt x="8000" y="21453"/>
                    </a:cubicBezTo>
                    <a:cubicBezTo>
                      <a:pt x="8072" y="21757"/>
                      <a:pt x="8215" y="22025"/>
                      <a:pt x="8394" y="22258"/>
                    </a:cubicBezTo>
                    <a:cubicBezTo>
                      <a:pt x="8410" y="22274"/>
                      <a:pt x="8433" y="22283"/>
                      <a:pt x="8454" y="22283"/>
                    </a:cubicBezTo>
                    <a:cubicBezTo>
                      <a:pt x="8479" y="22283"/>
                      <a:pt x="8501" y="22270"/>
                      <a:pt x="8501" y="22240"/>
                    </a:cubicBezTo>
                    <a:cubicBezTo>
                      <a:pt x="8608" y="21793"/>
                      <a:pt x="8412" y="21220"/>
                      <a:pt x="8197" y="20791"/>
                    </a:cubicBezTo>
                    <a:cubicBezTo>
                      <a:pt x="8340" y="20236"/>
                      <a:pt x="8501" y="19681"/>
                      <a:pt x="8644" y="19126"/>
                    </a:cubicBezTo>
                    <a:cubicBezTo>
                      <a:pt x="8644" y="19538"/>
                      <a:pt x="8769" y="19932"/>
                      <a:pt x="8984" y="20272"/>
                    </a:cubicBezTo>
                    <a:cubicBezTo>
                      <a:pt x="9002" y="20289"/>
                      <a:pt x="9024" y="20298"/>
                      <a:pt x="9047" y="20298"/>
                    </a:cubicBezTo>
                    <a:cubicBezTo>
                      <a:pt x="9069" y="20298"/>
                      <a:pt x="9092" y="20289"/>
                      <a:pt x="9109" y="20272"/>
                    </a:cubicBezTo>
                    <a:cubicBezTo>
                      <a:pt x="9324" y="19788"/>
                      <a:pt x="9109" y="19073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6" y="15798"/>
                      <a:pt x="9593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4" y="13503"/>
                    </a:cubicBezTo>
                    <a:cubicBezTo>
                      <a:pt x="9921" y="13503"/>
                      <a:pt x="9907" y="13509"/>
                      <a:pt x="9897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54" y="13221"/>
                      <a:pt x="9807" y="12702"/>
                      <a:pt x="9861" y="12201"/>
                    </a:cubicBezTo>
                    <a:cubicBezTo>
                      <a:pt x="10040" y="14008"/>
                      <a:pt x="10326" y="15816"/>
                      <a:pt x="10613" y="17605"/>
                    </a:cubicBezTo>
                    <a:cubicBezTo>
                      <a:pt x="10613" y="17623"/>
                      <a:pt x="10595" y="17623"/>
                      <a:pt x="10595" y="17623"/>
                    </a:cubicBezTo>
                    <a:cubicBezTo>
                      <a:pt x="10219" y="18160"/>
                      <a:pt x="9968" y="18965"/>
                      <a:pt x="10201" y="19574"/>
                    </a:cubicBezTo>
                    <a:cubicBezTo>
                      <a:pt x="10213" y="19609"/>
                      <a:pt x="10247" y="19636"/>
                      <a:pt x="10285" y="19636"/>
                    </a:cubicBezTo>
                    <a:cubicBezTo>
                      <a:pt x="10305" y="19636"/>
                      <a:pt x="10326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0988" y="19967"/>
                      <a:pt x="11203" y="21238"/>
                      <a:pt x="11382" y="22491"/>
                    </a:cubicBezTo>
                    <a:lnTo>
                      <a:pt x="11651" y="24548"/>
                    </a:lnTo>
                    <a:cubicBezTo>
                      <a:pt x="11328" y="24960"/>
                      <a:pt x="11150" y="25497"/>
                      <a:pt x="11167" y="26034"/>
                    </a:cubicBezTo>
                    <a:cubicBezTo>
                      <a:pt x="11167" y="26072"/>
                      <a:pt x="11212" y="26110"/>
                      <a:pt x="11257" y="26110"/>
                    </a:cubicBezTo>
                    <a:cubicBezTo>
                      <a:pt x="11276" y="26110"/>
                      <a:pt x="11295" y="26103"/>
                      <a:pt x="11311" y="26087"/>
                    </a:cubicBezTo>
                    <a:cubicBezTo>
                      <a:pt x="11507" y="25855"/>
                      <a:pt x="11651" y="25586"/>
                      <a:pt x="11758" y="25300"/>
                    </a:cubicBezTo>
                    <a:cubicBezTo>
                      <a:pt x="11865" y="26177"/>
                      <a:pt x="11973" y="27036"/>
                      <a:pt x="12098" y="27913"/>
                    </a:cubicBezTo>
                    <a:cubicBezTo>
                      <a:pt x="11776" y="28503"/>
                      <a:pt x="11418" y="29076"/>
                      <a:pt x="11006" y="29631"/>
                    </a:cubicBezTo>
                    <a:cubicBezTo>
                      <a:pt x="11006" y="29622"/>
                      <a:pt x="10997" y="29617"/>
                      <a:pt x="10986" y="29617"/>
                    </a:cubicBezTo>
                    <a:cubicBezTo>
                      <a:pt x="10975" y="29617"/>
                      <a:pt x="10962" y="29622"/>
                      <a:pt x="10953" y="29631"/>
                    </a:cubicBezTo>
                    <a:cubicBezTo>
                      <a:pt x="10793" y="29737"/>
                      <a:pt x="10603" y="29794"/>
                      <a:pt x="10406" y="29794"/>
                    </a:cubicBezTo>
                    <a:cubicBezTo>
                      <a:pt x="10338" y="29794"/>
                      <a:pt x="10270" y="29788"/>
                      <a:pt x="10201" y="29774"/>
                    </a:cubicBezTo>
                    <a:cubicBezTo>
                      <a:pt x="10291" y="29667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7" y="29309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30"/>
                      <a:pt x="9986" y="29792"/>
                    </a:cubicBezTo>
                    <a:cubicBezTo>
                      <a:pt x="9968" y="29845"/>
                      <a:pt x="9986" y="29899"/>
                      <a:pt x="10040" y="29899"/>
                    </a:cubicBezTo>
                    <a:cubicBezTo>
                      <a:pt x="10138" y="29924"/>
                      <a:pt x="10237" y="29936"/>
                      <a:pt x="10333" y="29936"/>
                    </a:cubicBezTo>
                    <a:cubicBezTo>
                      <a:pt x="10519" y="29936"/>
                      <a:pt x="10699" y="29892"/>
                      <a:pt x="10863" y="29810"/>
                    </a:cubicBezTo>
                    <a:lnTo>
                      <a:pt x="10863" y="29810"/>
                    </a:lnTo>
                    <a:cubicBezTo>
                      <a:pt x="10559" y="30203"/>
                      <a:pt x="10237" y="30597"/>
                      <a:pt x="9879" y="30955"/>
                    </a:cubicBezTo>
                    <a:cubicBezTo>
                      <a:pt x="9682" y="31170"/>
                      <a:pt x="9467" y="31367"/>
                      <a:pt x="9253" y="31581"/>
                    </a:cubicBezTo>
                    <a:cubicBezTo>
                      <a:pt x="8787" y="31814"/>
                      <a:pt x="8304" y="32011"/>
                      <a:pt x="7803" y="32190"/>
                    </a:cubicBezTo>
                    <a:cubicBezTo>
                      <a:pt x="6694" y="32637"/>
                      <a:pt x="5530" y="32923"/>
                      <a:pt x="4349" y="33049"/>
                    </a:cubicBezTo>
                    <a:cubicBezTo>
                      <a:pt x="4296" y="33049"/>
                      <a:pt x="4296" y="33138"/>
                      <a:pt x="4349" y="33138"/>
                    </a:cubicBezTo>
                    <a:cubicBezTo>
                      <a:pt x="4395" y="33139"/>
                      <a:pt x="4441" y="33140"/>
                      <a:pt x="4487" y="33140"/>
                    </a:cubicBezTo>
                    <a:cubicBezTo>
                      <a:pt x="5740" y="33140"/>
                      <a:pt x="6897" y="32674"/>
                      <a:pt x="8054" y="32208"/>
                    </a:cubicBezTo>
                    <a:cubicBezTo>
                      <a:pt x="8284" y="32121"/>
                      <a:pt x="8538" y="32035"/>
                      <a:pt x="8777" y="31930"/>
                    </a:cubicBezTo>
                    <a:lnTo>
                      <a:pt x="8777" y="31930"/>
                    </a:lnTo>
                    <a:cubicBezTo>
                      <a:pt x="8168" y="32226"/>
                      <a:pt x="7623" y="32614"/>
                      <a:pt x="7034" y="32941"/>
                    </a:cubicBezTo>
                    <a:cubicBezTo>
                      <a:pt x="6264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1" y="33429"/>
                    </a:cubicBezTo>
                    <a:cubicBezTo>
                      <a:pt x="3281" y="33429"/>
                      <a:pt x="2193" y="33376"/>
                      <a:pt x="2954" y="32906"/>
                    </a:cubicBezTo>
                    <a:cubicBezTo>
                      <a:pt x="4242" y="32118"/>
                      <a:pt x="5369" y="31885"/>
                      <a:pt x="6855" y="31868"/>
                    </a:cubicBezTo>
                    <a:cubicBezTo>
                      <a:pt x="7821" y="31832"/>
                      <a:pt x="8716" y="31707"/>
                      <a:pt x="9557" y="31205"/>
                    </a:cubicBezTo>
                    <a:cubicBezTo>
                      <a:pt x="9589" y="31190"/>
                      <a:pt x="9564" y="31131"/>
                      <a:pt x="9533" y="31131"/>
                    </a:cubicBezTo>
                    <a:cubicBezTo>
                      <a:pt x="9529" y="31131"/>
                      <a:pt x="9525" y="31132"/>
                      <a:pt x="9521" y="31134"/>
                    </a:cubicBezTo>
                    <a:cubicBezTo>
                      <a:pt x="8089" y="31707"/>
                      <a:pt x="6712" y="31653"/>
                      <a:pt x="5226" y="31778"/>
                    </a:cubicBezTo>
                    <a:cubicBezTo>
                      <a:pt x="4099" y="31868"/>
                      <a:pt x="3132" y="32655"/>
                      <a:pt x="2166" y="33174"/>
                    </a:cubicBezTo>
                    <a:cubicBezTo>
                      <a:pt x="2112" y="33210"/>
                      <a:pt x="2130" y="33317"/>
                      <a:pt x="2202" y="33335"/>
                    </a:cubicBezTo>
                    <a:cubicBezTo>
                      <a:pt x="3020" y="33465"/>
                      <a:pt x="3831" y="33580"/>
                      <a:pt x="4655" y="33580"/>
                    </a:cubicBezTo>
                    <a:cubicBezTo>
                      <a:pt x="5074" y="33580"/>
                      <a:pt x="5496" y="33551"/>
                      <a:pt x="5924" y="33478"/>
                    </a:cubicBezTo>
                    <a:cubicBezTo>
                      <a:pt x="6890" y="33317"/>
                      <a:pt x="7714" y="32709"/>
                      <a:pt x="8573" y="32190"/>
                    </a:cubicBezTo>
                    <a:lnTo>
                      <a:pt x="8573" y="32190"/>
                    </a:lnTo>
                    <a:cubicBezTo>
                      <a:pt x="8018" y="32673"/>
                      <a:pt x="7481" y="33138"/>
                      <a:pt x="6962" y="33639"/>
                    </a:cubicBezTo>
                    <a:cubicBezTo>
                      <a:pt x="6425" y="34140"/>
                      <a:pt x="5924" y="34588"/>
                      <a:pt x="5369" y="35017"/>
                    </a:cubicBezTo>
                    <a:cubicBezTo>
                      <a:pt x="5155" y="34910"/>
                      <a:pt x="4904" y="34874"/>
                      <a:pt x="4671" y="34874"/>
                    </a:cubicBezTo>
                    <a:cubicBezTo>
                      <a:pt x="4528" y="34910"/>
                      <a:pt x="4296" y="35017"/>
                      <a:pt x="4331" y="35196"/>
                    </a:cubicBezTo>
                    <a:cubicBezTo>
                      <a:pt x="4349" y="35357"/>
                      <a:pt x="4546" y="35393"/>
                      <a:pt x="4671" y="35429"/>
                    </a:cubicBezTo>
                    <a:lnTo>
                      <a:pt x="4761" y="35465"/>
                    </a:lnTo>
                    <a:cubicBezTo>
                      <a:pt x="4457" y="35679"/>
                      <a:pt x="4117" y="35912"/>
                      <a:pt x="3777" y="36109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16" y="36073"/>
                    </a:lnTo>
                    <a:cubicBezTo>
                      <a:pt x="3544" y="36001"/>
                      <a:pt x="3437" y="35948"/>
                      <a:pt x="3347" y="35930"/>
                    </a:cubicBezTo>
                    <a:cubicBezTo>
                      <a:pt x="3337" y="35925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8"/>
                    </a:cubicBezTo>
                    <a:lnTo>
                      <a:pt x="3186" y="35948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27" y="34122"/>
                      <a:pt x="591" y="34176"/>
                      <a:pt x="627" y="34230"/>
                    </a:cubicBezTo>
                    <a:cubicBezTo>
                      <a:pt x="788" y="34659"/>
                      <a:pt x="1057" y="35053"/>
                      <a:pt x="1379" y="35357"/>
                    </a:cubicBezTo>
                    <a:cubicBezTo>
                      <a:pt x="1325" y="35353"/>
                      <a:pt x="1271" y="35351"/>
                      <a:pt x="1217" y="35351"/>
                    </a:cubicBezTo>
                    <a:cubicBezTo>
                      <a:pt x="789" y="35351"/>
                      <a:pt x="368" y="35477"/>
                      <a:pt x="19" y="35715"/>
                    </a:cubicBezTo>
                    <a:cubicBezTo>
                      <a:pt x="1" y="35733"/>
                      <a:pt x="1" y="35769"/>
                      <a:pt x="19" y="35805"/>
                    </a:cubicBezTo>
                    <a:lnTo>
                      <a:pt x="37" y="35787"/>
                    </a:lnTo>
                    <a:cubicBezTo>
                      <a:pt x="264" y="36289"/>
                      <a:pt x="858" y="36454"/>
                      <a:pt x="1473" y="36454"/>
                    </a:cubicBezTo>
                    <a:cubicBezTo>
                      <a:pt x="1537" y="36454"/>
                      <a:pt x="1601" y="36452"/>
                      <a:pt x="1665" y="36449"/>
                    </a:cubicBezTo>
                    <a:lnTo>
                      <a:pt x="1665" y="36449"/>
                    </a:lnTo>
                    <a:lnTo>
                      <a:pt x="1415" y="36556"/>
                    </a:lnTo>
                    <a:cubicBezTo>
                      <a:pt x="1057" y="36699"/>
                      <a:pt x="323" y="36968"/>
                      <a:pt x="305" y="37451"/>
                    </a:cubicBezTo>
                    <a:cubicBezTo>
                      <a:pt x="285" y="37766"/>
                      <a:pt x="564" y="37854"/>
                      <a:pt x="863" y="37854"/>
                    </a:cubicBezTo>
                    <a:cubicBezTo>
                      <a:pt x="1107" y="37854"/>
                      <a:pt x="1365" y="37795"/>
                      <a:pt x="1486" y="37755"/>
                    </a:cubicBezTo>
                    <a:cubicBezTo>
                      <a:pt x="1629" y="37701"/>
                      <a:pt x="1772" y="37648"/>
                      <a:pt x="1898" y="37576"/>
                    </a:cubicBezTo>
                    <a:lnTo>
                      <a:pt x="1898" y="37576"/>
                    </a:lnTo>
                    <a:cubicBezTo>
                      <a:pt x="1558" y="37970"/>
                      <a:pt x="1307" y="38435"/>
                      <a:pt x="1200" y="38936"/>
                    </a:cubicBezTo>
                    <a:cubicBezTo>
                      <a:pt x="1200" y="38990"/>
                      <a:pt x="1236" y="39026"/>
                      <a:pt x="1271" y="39026"/>
                    </a:cubicBezTo>
                    <a:cubicBezTo>
                      <a:pt x="1916" y="39026"/>
                      <a:pt x="2345" y="38614"/>
                      <a:pt x="2631" y="38095"/>
                    </a:cubicBezTo>
                    <a:lnTo>
                      <a:pt x="2631" y="38095"/>
                    </a:lnTo>
                    <a:cubicBezTo>
                      <a:pt x="2524" y="38739"/>
                      <a:pt x="2757" y="39419"/>
                      <a:pt x="3240" y="40046"/>
                    </a:cubicBezTo>
                    <a:cubicBezTo>
                      <a:pt x="3258" y="40073"/>
                      <a:pt x="3285" y="40086"/>
                      <a:pt x="3309" y="40086"/>
                    </a:cubicBezTo>
                    <a:cubicBezTo>
                      <a:pt x="3334" y="40086"/>
                      <a:pt x="3356" y="40073"/>
                      <a:pt x="3365" y="40046"/>
                    </a:cubicBezTo>
                    <a:cubicBezTo>
                      <a:pt x="3580" y="39580"/>
                      <a:pt x="3705" y="39061"/>
                      <a:pt x="3741" y="38542"/>
                    </a:cubicBezTo>
                    <a:cubicBezTo>
                      <a:pt x="3795" y="38668"/>
                      <a:pt x="3866" y="38793"/>
                      <a:pt x="3938" y="38918"/>
                    </a:cubicBezTo>
                    <a:cubicBezTo>
                      <a:pt x="3956" y="38954"/>
                      <a:pt x="3991" y="38972"/>
                      <a:pt x="4027" y="38972"/>
                    </a:cubicBezTo>
                    <a:cubicBezTo>
                      <a:pt x="4027" y="38990"/>
                      <a:pt x="4045" y="38990"/>
                      <a:pt x="4063" y="38990"/>
                    </a:cubicBezTo>
                    <a:lnTo>
                      <a:pt x="4117" y="38990"/>
                    </a:lnTo>
                    <a:cubicBezTo>
                      <a:pt x="4135" y="38990"/>
                      <a:pt x="4170" y="38972"/>
                      <a:pt x="4188" y="38936"/>
                    </a:cubicBezTo>
                    <a:cubicBezTo>
                      <a:pt x="4457" y="38113"/>
                      <a:pt x="4528" y="36950"/>
                      <a:pt x="3830" y="36323"/>
                    </a:cubicBezTo>
                    <a:cubicBezTo>
                      <a:pt x="3830" y="36306"/>
                      <a:pt x="3830" y="36270"/>
                      <a:pt x="3830" y="36234"/>
                    </a:cubicBezTo>
                    <a:cubicBezTo>
                      <a:pt x="4278" y="36019"/>
                      <a:pt x="4707" y="35769"/>
                      <a:pt x="5119" y="35500"/>
                    </a:cubicBezTo>
                    <a:cubicBezTo>
                      <a:pt x="5173" y="35482"/>
                      <a:pt x="5208" y="35482"/>
                      <a:pt x="5244" y="35447"/>
                    </a:cubicBezTo>
                    <a:cubicBezTo>
                      <a:pt x="5262" y="35447"/>
                      <a:pt x="5280" y="35411"/>
                      <a:pt x="5262" y="35393"/>
                    </a:cubicBezTo>
                    <a:cubicBezTo>
                      <a:pt x="5602" y="35160"/>
                      <a:pt x="5942" y="34910"/>
                      <a:pt x="6264" y="34641"/>
                    </a:cubicBezTo>
                    <a:lnTo>
                      <a:pt x="6264" y="34641"/>
                    </a:lnTo>
                    <a:cubicBezTo>
                      <a:pt x="6067" y="34963"/>
                      <a:pt x="5960" y="35375"/>
                      <a:pt x="6139" y="35697"/>
                    </a:cubicBezTo>
                    <a:cubicBezTo>
                      <a:pt x="6149" y="35718"/>
                      <a:pt x="6172" y="35727"/>
                      <a:pt x="6196" y="35727"/>
                    </a:cubicBezTo>
                    <a:cubicBezTo>
                      <a:pt x="6214" y="35727"/>
                      <a:pt x="6231" y="35722"/>
                      <a:pt x="6246" y="35715"/>
                    </a:cubicBezTo>
                    <a:cubicBezTo>
                      <a:pt x="6550" y="35393"/>
                      <a:pt x="6658" y="34946"/>
                      <a:pt x="6550" y="34534"/>
                    </a:cubicBezTo>
                    <a:cubicBezTo>
                      <a:pt x="6586" y="34480"/>
                      <a:pt x="6604" y="34427"/>
                      <a:pt x="6640" y="34373"/>
                    </a:cubicBezTo>
                    <a:cubicBezTo>
                      <a:pt x="6640" y="34355"/>
                      <a:pt x="6640" y="34337"/>
                      <a:pt x="6640" y="34337"/>
                    </a:cubicBezTo>
                    <a:cubicBezTo>
                      <a:pt x="7588" y="33514"/>
                      <a:pt x="8465" y="32619"/>
                      <a:pt x="9324" y="31796"/>
                    </a:cubicBezTo>
                    <a:lnTo>
                      <a:pt x="9396" y="31760"/>
                    </a:lnTo>
                    <a:cubicBezTo>
                      <a:pt x="9396" y="31760"/>
                      <a:pt x="9414" y="31742"/>
                      <a:pt x="9396" y="31724"/>
                    </a:cubicBezTo>
                    <a:lnTo>
                      <a:pt x="9718" y="31420"/>
                    </a:lnTo>
                    <a:cubicBezTo>
                      <a:pt x="9861" y="31313"/>
                      <a:pt x="9986" y="31188"/>
                      <a:pt x="10076" y="31062"/>
                    </a:cubicBezTo>
                    <a:cubicBezTo>
                      <a:pt x="10165" y="30973"/>
                      <a:pt x="10255" y="30901"/>
                      <a:pt x="10344" y="30812"/>
                    </a:cubicBezTo>
                    <a:lnTo>
                      <a:pt x="10344" y="30812"/>
                    </a:lnTo>
                    <a:cubicBezTo>
                      <a:pt x="9915" y="31617"/>
                      <a:pt x="9611" y="32458"/>
                      <a:pt x="9396" y="33353"/>
                    </a:cubicBezTo>
                    <a:cubicBezTo>
                      <a:pt x="9271" y="33818"/>
                      <a:pt x="9127" y="34319"/>
                      <a:pt x="9002" y="34802"/>
                    </a:cubicBezTo>
                    <a:cubicBezTo>
                      <a:pt x="8805" y="34892"/>
                      <a:pt x="8626" y="35035"/>
                      <a:pt x="8501" y="35214"/>
                    </a:cubicBezTo>
                    <a:cubicBezTo>
                      <a:pt x="8340" y="35357"/>
                      <a:pt x="8268" y="35572"/>
                      <a:pt x="8268" y="35787"/>
                    </a:cubicBezTo>
                    <a:cubicBezTo>
                      <a:pt x="8268" y="35831"/>
                      <a:pt x="8317" y="35863"/>
                      <a:pt x="8354" y="35863"/>
                    </a:cubicBezTo>
                    <a:cubicBezTo>
                      <a:pt x="8362" y="35863"/>
                      <a:pt x="8369" y="35861"/>
                      <a:pt x="8376" y="35858"/>
                    </a:cubicBezTo>
                    <a:cubicBezTo>
                      <a:pt x="8573" y="35733"/>
                      <a:pt x="8734" y="35572"/>
                      <a:pt x="8859" y="35393"/>
                    </a:cubicBezTo>
                    <a:lnTo>
                      <a:pt x="8859" y="35393"/>
                    </a:lnTo>
                    <a:cubicBezTo>
                      <a:pt x="8680" y="36055"/>
                      <a:pt x="8573" y="36753"/>
                      <a:pt x="8519" y="37451"/>
                    </a:cubicBezTo>
                    <a:cubicBezTo>
                      <a:pt x="8498" y="37437"/>
                      <a:pt x="8478" y="37431"/>
                      <a:pt x="8459" y="37431"/>
                    </a:cubicBezTo>
                    <a:cubicBezTo>
                      <a:pt x="8429" y="37431"/>
                      <a:pt x="8405" y="37447"/>
                      <a:pt x="8394" y="37469"/>
                    </a:cubicBezTo>
                    <a:lnTo>
                      <a:pt x="8286" y="37630"/>
                    </a:lnTo>
                    <a:cubicBezTo>
                      <a:pt x="8251" y="37701"/>
                      <a:pt x="8215" y="37773"/>
                      <a:pt x="8161" y="37827"/>
                    </a:cubicBezTo>
                    <a:cubicBezTo>
                      <a:pt x="7213" y="38095"/>
                      <a:pt x="6246" y="39169"/>
                      <a:pt x="6604" y="40153"/>
                    </a:cubicBezTo>
                    <a:cubicBezTo>
                      <a:pt x="6611" y="40182"/>
                      <a:pt x="6630" y="40193"/>
                      <a:pt x="6649" y="40193"/>
                    </a:cubicBezTo>
                    <a:cubicBezTo>
                      <a:pt x="6676" y="40193"/>
                      <a:pt x="6704" y="40167"/>
                      <a:pt x="6694" y="40135"/>
                    </a:cubicBezTo>
                    <a:cubicBezTo>
                      <a:pt x="6389" y="39222"/>
                      <a:pt x="7248" y="38471"/>
                      <a:pt x="8036" y="38059"/>
                    </a:cubicBezTo>
                    <a:lnTo>
                      <a:pt x="8036" y="38059"/>
                    </a:lnTo>
                    <a:cubicBezTo>
                      <a:pt x="7982" y="38167"/>
                      <a:pt x="7946" y="38256"/>
                      <a:pt x="7893" y="38364"/>
                    </a:cubicBezTo>
                    <a:cubicBezTo>
                      <a:pt x="7875" y="38399"/>
                      <a:pt x="7857" y="38435"/>
                      <a:pt x="7839" y="38471"/>
                    </a:cubicBezTo>
                    <a:cubicBezTo>
                      <a:pt x="7839" y="38489"/>
                      <a:pt x="7839" y="38507"/>
                      <a:pt x="7839" y="38507"/>
                    </a:cubicBezTo>
                    <a:cubicBezTo>
                      <a:pt x="7123" y="39026"/>
                      <a:pt x="6729" y="39867"/>
                      <a:pt x="6801" y="40744"/>
                    </a:cubicBezTo>
                    <a:cubicBezTo>
                      <a:pt x="6801" y="40779"/>
                      <a:pt x="6837" y="40797"/>
                      <a:pt x="6873" y="40797"/>
                    </a:cubicBezTo>
                    <a:cubicBezTo>
                      <a:pt x="7141" y="40726"/>
                      <a:pt x="7374" y="40547"/>
                      <a:pt x="7517" y="40296"/>
                    </a:cubicBezTo>
                    <a:lnTo>
                      <a:pt x="7517" y="40296"/>
                    </a:lnTo>
                    <a:cubicBezTo>
                      <a:pt x="7499" y="40600"/>
                      <a:pt x="7499" y="40905"/>
                      <a:pt x="7517" y="41191"/>
                    </a:cubicBezTo>
                    <a:cubicBezTo>
                      <a:pt x="7517" y="41245"/>
                      <a:pt x="7553" y="41263"/>
                      <a:pt x="7588" y="41263"/>
                    </a:cubicBezTo>
                    <a:cubicBezTo>
                      <a:pt x="8000" y="41101"/>
                      <a:pt x="8322" y="40726"/>
                      <a:pt x="8429" y="40296"/>
                    </a:cubicBezTo>
                    <a:cubicBezTo>
                      <a:pt x="8514" y="40464"/>
                      <a:pt x="8851" y="40940"/>
                      <a:pt x="9078" y="40940"/>
                    </a:cubicBezTo>
                    <a:cubicBezTo>
                      <a:pt x="9141" y="40940"/>
                      <a:pt x="9196" y="40904"/>
                      <a:pt x="9235" y="40815"/>
                    </a:cubicBezTo>
                    <a:cubicBezTo>
                      <a:pt x="9253" y="40887"/>
                      <a:pt x="9271" y="40958"/>
                      <a:pt x="9271" y="41030"/>
                    </a:cubicBezTo>
                    <a:cubicBezTo>
                      <a:pt x="9283" y="41069"/>
                      <a:pt x="9324" y="41098"/>
                      <a:pt x="9359" y="41098"/>
                    </a:cubicBezTo>
                    <a:cubicBezTo>
                      <a:pt x="9373" y="41098"/>
                      <a:pt x="9386" y="41094"/>
                      <a:pt x="9396" y="41084"/>
                    </a:cubicBezTo>
                    <a:cubicBezTo>
                      <a:pt x="10004" y="40565"/>
                      <a:pt x="9968" y="38865"/>
                      <a:pt x="9235" y="38364"/>
                    </a:cubicBezTo>
                    <a:lnTo>
                      <a:pt x="9235" y="38364"/>
                    </a:lnTo>
                    <a:cubicBezTo>
                      <a:pt x="9557" y="38435"/>
                      <a:pt x="9843" y="38614"/>
                      <a:pt x="10094" y="38847"/>
                    </a:cubicBezTo>
                    <a:cubicBezTo>
                      <a:pt x="10237" y="39008"/>
                      <a:pt x="10344" y="39222"/>
                      <a:pt x="10380" y="39455"/>
                    </a:cubicBezTo>
                    <a:cubicBezTo>
                      <a:pt x="10416" y="39724"/>
                      <a:pt x="10237" y="39938"/>
                      <a:pt x="10129" y="40171"/>
                    </a:cubicBezTo>
                    <a:cubicBezTo>
                      <a:pt x="10116" y="40185"/>
                      <a:pt x="10123" y="40219"/>
                      <a:pt x="10143" y="40219"/>
                    </a:cubicBezTo>
                    <a:cubicBezTo>
                      <a:pt x="10149" y="40219"/>
                      <a:pt x="10157" y="40215"/>
                      <a:pt x="10165" y="40207"/>
                    </a:cubicBezTo>
                    <a:cubicBezTo>
                      <a:pt x="10577" y="39938"/>
                      <a:pt x="10595" y="39401"/>
                      <a:pt x="10380" y="38990"/>
                    </a:cubicBezTo>
                    <a:cubicBezTo>
                      <a:pt x="10094" y="38542"/>
                      <a:pt x="9611" y="38274"/>
                      <a:pt x="9092" y="38238"/>
                    </a:cubicBezTo>
                    <a:cubicBezTo>
                      <a:pt x="9074" y="38238"/>
                      <a:pt x="9074" y="38256"/>
                      <a:pt x="9056" y="38274"/>
                    </a:cubicBezTo>
                    <a:cubicBezTo>
                      <a:pt x="9020" y="38256"/>
                      <a:pt x="8984" y="38238"/>
                      <a:pt x="8931" y="38220"/>
                    </a:cubicBezTo>
                    <a:cubicBezTo>
                      <a:pt x="8895" y="38041"/>
                      <a:pt x="8859" y="37862"/>
                      <a:pt x="8841" y="37684"/>
                    </a:cubicBezTo>
                    <a:cubicBezTo>
                      <a:pt x="8831" y="37634"/>
                      <a:pt x="8789" y="37607"/>
                      <a:pt x="8750" y="37607"/>
                    </a:cubicBezTo>
                    <a:cubicBezTo>
                      <a:pt x="8718" y="37607"/>
                      <a:pt x="8688" y="37625"/>
                      <a:pt x="8680" y="37666"/>
                    </a:cubicBezTo>
                    <a:cubicBezTo>
                      <a:pt x="8662" y="37666"/>
                      <a:pt x="8644" y="37666"/>
                      <a:pt x="8626" y="37684"/>
                    </a:cubicBezTo>
                    <a:cubicBezTo>
                      <a:pt x="8752" y="36323"/>
                      <a:pt x="9002" y="34981"/>
                      <a:pt x="9378" y="33675"/>
                    </a:cubicBezTo>
                    <a:lnTo>
                      <a:pt x="9378" y="33675"/>
                    </a:lnTo>
                    <a:cubicBezTo>
                      <a:pt x="9324" y="34176"/>
                      <a:pt x="9324" y="34695"/>
                      <a:pt x="9396" y="35196"/>
                    </a:cubicBezTo>
                    <a:cubicBezTo>
                      <a:pt x="9575" y="36341"/>
                      <a:pt x="10577" y="36825"/>
                      <a:pt x="11078" y="37791"/>
                    </a:cubicBezTo>
                    <a:cubicBezTo>
                      <a:pt x="11090" y="37810"/>
                      <a:pt x="11107" y="37817"/>
                      <a:pt x="11124" y="37817"/>
                    </a:cubicBezTo>
                    <a:cubicBezTo>
                      <a:pt x="11155" y="37817"/>
                      <a:pt x="11185" y="37790"/>
                      <a:pt x="11185" y="37755"/>
                    </a:cubicBezTo>
                    <a:cubicBezTo>
                      <a:pt x="10899" y="36663"/>
                      <a:pt x="11042" y="35518"/>
                      <a:pt x="10899" y="34409"/>
                    </a:cubicBezTo>
                    <a:cubicBezTo>
                      <a:pt x="10756" y="33228"/>
                      <a:pt x="10183" y="32297"/>
                      <a:pt x="10380" y="31062"/>
                    </a:cubicBezTo>
                    <a:cubicBezTo>
                      <a:pt x="10523" y="30776"/>
                      <a:pt x="10666" y="30490"/>
                      <a:pt x="10827" y="30221"/>
                    </a:cubicBezTo>
                    <a:cubicBezTo>
                      <a:pt x="11328" y="29613"/>
                      <a:pt x="11776" y="28986"/>
                      <a:pt x="12152" y="28306"/>
                    </a:cubicBezTo>
                    <a:cubicBezTo>
                      <a:pt x="12259" y="29165"/>
                      <a:pt x="12348" y="30024"/>
                      <a:pt x="12420" y="30901"/>
                    </a:cubicBezTo>
                    <a:cubicBezTo>
                      <a:pt x="12152" y="31277"/>
                      <a:pt x="12044" y="31742"/>
                      <a:pt x="12116" y="32190"/>
                    </a:cubicBezTo>
                    <a:cubicBezTo>
                      <a:pt x="12127" y="32224"/>
                      <a:pt x="12161" y="32244"/>
                      <a:pt x="12194" y="32244"/>
                    </a:cubicBezTo>
                    <a:cubicBezTo>
                      <a:pt x="12211" y="32244"/>
                      <a:pt x="12228" y="32238"/>
                      <a:pt x="12241" y="32226"/>
                    </a:cubicBezTo>
                    <a:cubicBezTo>
                      <a:pt x="12348" y="32136"/>
                      <a:pt x="12438" y="32011"/>
                      <a:pt x="12510" y="31868"/>
                    </a:cubicBezTo>
                    <a:cubicBezTo>
                      <a:pt x="12599" y="32923"/>
                      <a:pt x="12671" y="33961"/>
                      <a:pt x="12724" y="35017"/>
                    </a:cubicBezTo>
                    <a:cubicBezTo>
                      <a:pt x="12724" y="35286"/>
                      <a:pt x="12742" y="35536"/>
                      <a:pt x="12742" y="35787"/>
                    </a:cubicBezTo>
                    <a:cubicBezTo>
                      <a:pt x="12366" y="36180"/>
                      <a:pt x="12187" y="36681"/>
                      <a:pt x="12205" y="37218"/>
                    </a:cubicBezTo>
                    <a:cubicBezTo>
                      <a:pt x="12205" y="37253"/>
                      <a:pt x="12236" y="37281"/>
                      <a:pt x="12267" y="37281"/>
                    </a:cubicBezTo>
                    <a:cubicBezTo>
                      <a:pt x="12283" y="37281"/>
                      <a:pt x="12300" y="37273"/>
                      <a:pt x="12313" y="37254"/>
                    </a:cubicBezTo>
                    <a:cubicBezTo>
                      <a:pt x="12510" y="37075"/>
                      <a:pt x="12653" y="36842"/>
                      <a:pt x="12742" y="36592"/>
                    </a:cubicBezTo>
                    <a:lnTo>
                      <a:pt x="12742" y="36592"/>
                    </a:lnTo>
                    <a:cubicBezTo>
                      <a:pt x="12742" y="36932"/>
                      <a:pt x="12724" y="37272"/>
                      <a:pt x="12706" y="37612"/>
                    </a:cubicBezTo>
                    <a:cubicBezTo>
                      <a:pt x="12706" y="37612"/>
                      <a:pt x="12706" y="37630"/>
                      <a:pt x="12706" y="37630"/>
                    </a:cubicBezTo>
                    <a:cubicBezTo>
                      <a:pt x="12599" y="39634"/>
                      <a:pt x="11597" y="41459"/>
                      <a:pt x="10505" y="43106"/>
                    </a:cubicBezTo>
                    <a:cubicBezTo>
                      <a:pt x="9682" y="44340"/>
                      <a:pt x="8573" y="45343"/>
                      <a:pt x="8018" y="46738"/>
                    </a:cubicBezTo>
                    <a:cubicBezTo>
                      <a:pt x="7982" y="46524"/>
                      <a:pt x="8018" y="46291"/>
                      <a:pt x="8089" y="46094"/>
                    </a:cubicBezTo>
                    <a:cubicBezTo>
                      <a:pt x="8161" y="45826"/>
                      <a:pt x="8251" y="45557"/>
                      <a:pt x="8340" y="45307"/>
                    </a:cubicBezTo>
                    <a:cubicBezTo>
                      <a:pt x="8608" y="44555"/>
                      <a:pt x="8948" y="43839"/>
                      <a:pt x="9396" y="43159"/>
                    </a:cubicBezTo>
                    <a:cubicBezTo>
                      <a:pt x="10094" y="42014"/>
                      <a:pt x="11185" y="41173"/>
                      <a:pt x="11973" y="40099"/>
                    </a:cubicBezTo>
                    <a:cubicBezTo>
                      <a:pt x="12002" y="40070"/>
                      <a:pt x="11960" y="40041"/>
                      <a:pt x="11924" y="40041"/>
                    </a:cubicBezTo>
                    <a:cubicBezTo>
                      <a:pt x="11915" y="40041"/>
                      <a:pt x="11908" y="40042"/>
                      <a:pt x="11901" y="40046"/>
                    </a:cubicBezTo>
                    <a:cubicBezTo>
                      <a:pt x="9879" y="42014"/>
                      <a:pt x="7982" y="44305"/>
                      <a:pt x="7767" y="47240"/>
                    </a:cubicBezTo>
                    <a:cubicBezTo>
                      <a:pt x="7767" y="47274"/>
                      <a:pt x="7798" y="47302"/>
                      <a:pt x="7834" y="47302"/>
                    </a:cubicBezTo>
                    <a:cubicBezTo>
                      <a:pt x="7853" y="47302"/>
                      <a:pt x="7874" y="47294"/>
                      <a:pt x="7893" y="47275"/>
                    </a:cubicBezTo>
                    <a:cubicBezTo>
                      <a:pt x="8823" y="46166"/>
                      <a:pt x="9986" y="45289"/>
                      <a:pt x="10881" y="44126"/>
                    </a:cubicBezTo>
                    <a:cubicBezTo>
                      <a:pt x="11776" y="42980"/>
                      <a:pt x="12205" y="41495"/>
                      <a:pt x="12366" y="40081"/>
                    </a:cubicBezTo>
                    <a:cubicBezTo>
                      <a:pt x="12366" y="40064"/>
                      <a:pt x="12366" y="40046"/>
                      <a:pt x="12331" y="40028"/>
                    </a:cubicBezTo>
                    <a:cubicBezTo>
                      <a:pt x="12438" y="39759"/>
                      <a:pt x="12527" y="39455"/>
                      <a:pt x="12617" y="39169"/>
                    </a:cubicBezTo>
                    <a:lnTo>
                      <a:pt x="12617" y="39169"/>
                    </a:lnTo>
                    <a:cubicBezTo>
                      <a:pt x="12456" y="40940"/>
                      <a:pt x="12223" y="42712"/>
                      <a:pt x="12026" y="44484"/>
                    </a:cubicBezTo>
                    <a:cubicBezTo>
                      <a:pt x="11722" y="44788"/>
                      <a:pt x="11525" y="45199"/>
                      <a:pt x="11454" y="45629"/>
                    </a:cubicBezTo>
                    <a:cubicBezTo>
                      <a:pt x="11454" y="45669"/>
                      <a:pt x="11484" y="45689"/>
                      <a:pt x="11514" y="45689"/>
                    </a:cubicBezTo>
                    <a:cubicBezTo>
                      <a:pt x="11524" y="45689"/>
                      <a:pt x="11534" y="45687"/>
                      <a:pt x="11543" y="45683"/>
                    </a:cubicBezTo>
                    <a:cubicBezTo>
                      <a:pt x="11704" y="45593"/>
                      <a:pt x="11830" y="45468"/>
                      <a:pt x="11919" y="45325"/>
                    </a:cubicBezTo>
                    <a:lnTo>
                      <a:pt x="11919" y="45325"/>
                    </a:lnTo>
                    <a:cubicBezTo>
                      <a:pt x="11865" y="45772"/>
                      <a:pt x="11830" y="46219"/>
                      <a:pt x="11776" y="46685"/>
                    </a:cubicBezTo>
                    <a:cubicBezTo>
                      <a:pt x="11758" y="46685"/>
                      <a:pt x="11740" y="46721"/>
                      <a:pt x="11758" y="46738"/>
                    </a:cubicBezTo>
                    <a:cubicBezTo>
                      <a:pt x="11758" y="46756"/>
                      <a:pt x="11758" y="46792"/>
                      <a:pt x="11776" y="46810"/>
                    </a:cubicBezTo>
                    <a:cubicBezTo>
                      <a:pt x="11776" y="46828"/>
                      <a:pt x="11776" y="46899"/>
                      <a:pt x="11776" y="46935"/>
                    </a:cubicBezTo>
                    <a:cubicBezTo>
                      <a:pt x="11382" y="47078"/>
                      <a:pt x="11078" y="47401"/>
                      <a:pt x="10971" y="47794"/>
                    </a:cubicBezTo>
                    <a:lnTo>
                      <a:pt x="10899" y="47830"/>
                    </a:lnTo>
                    <a:cubicBezTo>
                      <a:pt x="10643" y="47627"/>
                      <a:pt x="10353" y="47558"/>
                      <a:pt x="10048" y="47558"/>
                    </a:cubicBezTo>
                    <a:cubicBezTo>
                      <a:pt x="9392" y="47558"/>
                      <a:pt x="8662" y="47876"/>
                      <a:pt x="8024" y="47876"/>
                    </a:cubicBezTo>
                    <a:cubicBezTo>
                      <a:pt x="7961" y="47876"/>
                      <a:pt x="7900" y="47873"/>
                      <a:pt x="7839" y="47866"/>
                    </a:cubicBezTo>
                    <a:cubicBezTo>
                      <a:pt x="7785" y="47866"/>
                      <a:pt x="7749" y="47920"/>
                      <a:pt x="7767" y="47973"/>
                    </a:cubicBezTo>
                    <a:cubicBezTo>
                      <a:pt x="7865" y="48525"/>
                      <a:pt x="8404" y="48694"/>
                      <a:pt x="8917" y="48694"/>
                    </a:cubicBezTo>
                    <a:cubicBezTo>
                      <a:pt x="8970" y="48694"/>
                      <a:pt x="9022" y="48692"/>
                      <a:pt x="9074" y="48689"/>
                    </a:cubicBezTo>
                    <a:lnTo>
                      <a:pt x="9074" y="48689"/>
                    </a:lnTo>
                    <a:cubicBezTo>
                      <a:pt x="8555" y="49065"/>
                      <a:pt x="8304" y="49620"/>
                      <a:pt x="7982" y="50156"/>
                    </a:cubicBezTo>
                    <a:cubicBezTo>
                      <a:pt x="7964" y="50210"/>
                      <a:pt x="8000" y="50264"/>
                      <a:pt x="8054" y="50264"/>
                    </a:cubicBezTo>
                    <a:cubicBezTo>
                      <a:pt x="8202" y="50274"/>
                      <a:pt x="8351" y="50282"/>
                      <a:pt x="8499" y="50282"/>
                    </a:cubicBezTo>
                    <a:cubicBezTo>
                      <a:pt x="8886" y="50282"/>
                      <a:pt x="9259" y="50224"/>
                      <a:pt x="9557" y="49977"/>
                    </a:cubicBezTo>
                    <a:lnTo>
                      <a:pt x="9557" y="49977"/>
                    </a:lnTo>
                    <a:cubicBezTo>
                      <a:pt x="9449" y="50317"/>
                      <a:pt x="9414" y="50693"/>
                      <a:pt x="9485" y="51051"/>
                    </a:cubicBezTo>
                    <a:cubicBezTo>
                      <a:pt x="9485" y="51077"/>
                      <a:pt x="9514" y="51094"/>
                      <a:pt x="9536" y="51094"/>
                    </a:cubicBezTo>
                    <a:cubicBezTo>
                      <a:pt x="9545" y="51094"/>
                      <a:pt x="9552" y="51092"/>
                      <a:pt x="9557" y="51087"/>
                    </a:cubicBezTo>
                    <a:lnTo>
                      <a:pt x="9646" y="51033"/>
                    </a:lnTo>
                    <a:lnTo>
                      <a:pt x="9646" y="51033"/>
                    </a:lnTo>
                    <a:cubicBezTo>
                      <a:pt x="9611" y="51230"/>
                      <a:pt x="9503" y="51248"/>
                      <a:pt x="9503" y="51409"/>
                    </a:cubicBezTo>
                    <a:cubicBezTo>
                      <a:pt x="9503" y="51445"/>
                      <a:pt x="9521" y="51481"/>
                      <a:pt x="9557" y="51481"/>
                    </a:cubicBezTo>
                    <a:cubicBezTo>
                      <a:pt x="9648" y="51504"/>
                      <a:pt x="9735" y="51515"/>
                      <a:pt x="9817" y="51515"/>
                    </a:cubicBezTo>
                    <a:cubicBezTo>
                      <a:pt x="10300" y="51515"/>
                      <a:pt x="10631" y="51139"/>
                      <a:pt x="10845" y="50711"/>
                    </a:cubicBezTo>
                    <a:cubicBezTo>
                      <a:pt x="10899" y="51087"/>
                      <a:pt x="11024" y="51463"/>
                      <a:pt x="11060" y="51856"/>
                    </a:cubicBezTo>
                    <a:cubicBezTo>
                      <a:pt x="11078" y="51892"/>
                      <a:pt x="11114" y="51910"/>
                      <a:pt x="11167" y="51910"/>
                    </a:cubicBezTo>
                    <a:cubicBezTo>
                      <a:pt x="11847" y="51713"/>
                      <a:pt x="12008" y="51051"/>
                      <a:pt x="12026" y="50407"/>
                    </a:cubicBezTo>
                    <a:cubicBezTo>
                      <a:pt x="12259" y="50944"/>
                      <a:pt x="12581" y="51427"/>
                      <a:pt x="12993" y="51839"/>
                    </a:cubicBezTo>
                    <a:cubicBezTo>
                      <a:pt x="13005" y="51851"/>
                      <a:pt x="13023" y="51857"/>
                      <a:pt x="13040" y="51857"/>
                    </a:cubicBezTo>
                    <a:cubicBezTo>
                      <a:pt x="13072" y="51857"/>
                      <a:pt x="13106" y="51837"/>
                      <a:pt x="13118" y="51803"/>
                    </a:cubicBezTo>
                    <a:cubicBezTo>
                      <a:pt x="13369" y="51141"/>
                      <a:pt x="13386" y="50407"/>
                      <a:pt x="13172" y="49727"/>
                    </a:cubicBezTo>
                    <a:lnTo>
                      <a:pt x="13172" y="49727"/>
                    </a:lnTo>
                    <a:cubicBezTo>
                      <a:pt x="13530" y="50085"/>
                      <a:pt x="13959" y="50371"/>
                      <a:pt x="14406" y="50568"/>
                    </a:cubicBezTo>
                    <a:cubicBezTo>
                      <a:pt x="14416" y="50571"/>
                      <a:pt x="14425" y="50573"/>
                      <a:pt x="14435" y="50573"/>
                    </a:cubicBezTo>
                    <a:cubicBezTo>
                      <a:pt x="14477" y="50573"/>
                      <a:pt x="14511" y="50541"/>
                      <a:pt x="14496" y="50496"/>
                    </a:cubicBezTo>
                    <a:cubicBezTo>
                      <a:pt x="14138" y="49816"/>
                      <a:pt x="14138" y="49065"/>
                      <a:pt x="13691" y="48421"/>
                    </a:cubicBezTo>
                    <a:cubicBezTo>
                      <a:pt x="13422" y="48098"/>
                      <a:pt x="13100" y="47848"/>
                      <a:pt x="12724" y="47669"/>
                    </a:cubicBezTo>
                    <a:cubicBezTo>
                      <a:pt x="12689" y="47490"/>
                      <a:pt x="12617" y="47311"/>
                      <a:pt x="12492" y="47168"/>
                    </a:cubicBezTo>
                    <a:cubicBezTo>
                      <a:pt x="12366" y="46989"/>
                      <a:pt x="12152" y="46864"/>
                      <a:pt x="11919" y="46864"/>
                    </a:cubicBezTo>
                    <a:cubicBezTo>
                      <a:pt x="12080" y="45593"/>
                      <a:pt x="12277" y="44340"/>
                      <a:pt x="12438" y="43088"/>
                    </a:cubicBezTo>
                    <a:cubicBezTo>
                      <a:pt x="12545" y="43392"/>
                      <a:pt x="12635" y="43714"/>
                      <a:pt x="12671" y="44036"/>
                    </a:cubicBezTo>
                    <a:cubicBezTo>
                      <a:pt x="12581" y="43804"/>
                      <a:pt x="12581" y="43535"/>
                      <a:pt x="12492" y="43285"/>
                    </a:cubicBezTo>
                    <a:cubicBezTo>
                      <a:pt x="12492" y="43258"/>
                      <a:pt x="12474" y="43244"/>
                      <a:pt x="12456" y="43244"/>
                    </a:cubicBezTo>
                    <a:cubicBezTo>
                      <a:pt x="12438" y="43244"/>
                      <a:pt x="12420" y="43258"/>
                      <a:pt x="12420" y="43285"/>
                    </a:cubicBezTo>
                    <a:cubicBezTo>
                      <a:pt x="12384" y="43660"/>
                      <a:pt x="12492" y="44018"/>
                      <a:pt x="12706" y="44340"/>
                    </a:cubicBezTo>
                    <a:cubicBezTo>
                      <a:pt x="12719" y="44353"/>
                      <a:pt x="12736" y="44359"/>
                      <a:pt x="12753" y="44359"/>
                    </a:cubicBezTo>
                    <a:cubicBezTo>
                      <a:pt x="12784" y="44359"/>
                      <a:pt x="12814" y="44339"/>
                      <a:pt x="12814" y="44305"/>
                    </a:cubicBezTo>
                    <a:cubicBezTo>
                      <a:pt x="12832" y="43804"/>
                      <a:pt x="12706" y="43320"/>
                      <a:pt x="12456" y="42891"/>
                    </a:cubicBezTo>
                    <a:cubicBezTo>
                      <a:pt x="12635" y="41585"/>
                      <a:pt x="12778" y="40278"/>
                      <a:pt x="12885" y="38972"/>
                    </a:cubicBezTo>
                    <a:cubicBezTo>
                      <a:pt x="12957" y="39079"/>
                      <a:pt x="13082" y="39151"/>
                      <a:pt x="13225" y="39169"/>
                    </a:cubicBezTo>
                    <a:cubicBezTo>
                      <a:pt x="13261" y="39169"/>
                      <a:pt x="13297" y="39133"/>
                      <a:pt x="13297" y="39097"/>
                    </a:cubicBezTo>
                    <a:cubicBezTo>
                      <a:pt x="13261" y="38757"/>
                      <a:pt x="13172" y="38435"/>
                      <a:pt x="13029" y="38131"/>
                    </a:cubicBezTo>
                    <a:cubicBezTo>
                      <a:pt x="13011" y="38059"/>
                      <a:pt x="12975" y="38006"/>
                      <a:pt x="12939" y="37952"/>
                    </a:cubicBezTo>
                    <a:cubicBezTo>
                      <a:pt x="12975" y="37290"/>
                      <a:pt x="12993" y="36646"/>
                      <a:pt x="12975" y="35983"/>
                    </a:cubicBezTo>
                    <a:cubicBezTo>
                      <a:pt x="12975" y="35393"/>
                      <a:pt x="12957" y="34785"/>
                      <a:pt x="12921" y="34194"/>
                    </a:cubicBezTo>
                    <a:lnTo>
                      <a:pt x="12921" y="34194"/>
                    </a:lnTo>
                    <a:cubicBezTo>
                      <a:pt x="13029" y="34444"/>
                      <a:pt x="13154" y="34659"/>
                      <a:pt x="13333" y="34838"/>
                    </a:cubicBezTo>
                    <a:cubicBezTo>
                      <a:pt x="13351" y="34850"/>
                      <a:pt x="13372" y="34856"/>
                      <a:pt x="13393" y="34856"/>
                    </a:cubicBezTo>
                    <a:cubicBezTo>
                      <a:pt x="13434" y="34856"/>
                      <a:pt x="13470" y="34832"/>
                      <a:pt x="13458" y="34785"/>
                    </a:cubicBezTo>
                    <a:cubicBezTo>
                      <a:pt x="13386" y="34212"/>
                      <a:pt x="13207" y="33657"/>
                      <a:pt x="12885" y="33156"/>
                    </a:cubicBezTo>
                    <a:cubicBezTo>
                      <a:pt x="12885" y="33156"/>
                      <a:pt x="12885" y="33138"/>
                      <a:pt x="12867" y="33138"/>
                    </a:cubicBezTo>
                    <a:cubicBezTo>
                      <a:pt x="12760" y="31402"/>
                      <a:pt x="12563" y="29667"/>
                      <a:pt x="12348" y="27931"/>
                    </a:cubicBezTo>
                    <a:lnTo>
                      <a:pt x="12474" y="27698"/>
                    </a:lnTo>
                    <a:cubicBezTo>
                      <a:pt x="12814" y="29255"/>
                      <a:pt x="13583" y="30740"/>
                      <a:pt x="14353" y="32154"/>
                    </a:cubicBezTo>
                    <a:cubicBezTo>
                      <a:pt x="14353" y="32154"/>
                      <a:pt x="14353" y="32172"/>
                      <a:pt x="14353" y="32190"/>
                    </a:cubicBezTo>
                    <a:cubicBezTo>
                      <a:pt x="14299" y="32404"/>
                      <a:pt x="14281" y="32637"/>
                      <a:pt x="14317" y="32852"/>
                    </a:cubicBezTo>
                    <a:cubicBezTo>
                      <a:pt x="14299" y="33102"/>
                      <a:pt x="14389" y="33353"/>
                      <a:pt x="14567" y="33550"/>
                    </a:cubicBezTo>
                    <a:cubicBezTo>
                      <a:pt x="14580" y="33562"/>
                      <a:pt x="14597" y="33568"/>
                      <a:pt x="14615" y="33568"/>
                    </a:cubicBezTo>
                    <a:cubicBezTo>
                      <a:pt x="14647" y="33568"/>
                      <a:pt x="14681" y="33549"/>
                      <a:pt x="14693" y="33514"/>
                    </a:cubicBezTo>
                    <a:cubicBezTo>
                      <a:pt x="14746" y="33281"/>
                      <a:pt x="14764" y="33067"/>
                      <a:pt x="14746" y="32834"/>
                    </a:cubicBezTo>
                    <a:lnTo>
                      <a:pt x="14746" y="32834"/>
                    </a:lnTo>
                    <a:lnTo>
                      <a:pt x="14943" y="33192"/>
                    </a:lnTo>
                    <a:cubicBezTo>
                      <a:pt x="15319" y="33890"/>
                      <a:pt x="15659" y="34606"/>
                      <a:pt x="15963" y="35303"/>
                    </a:cubicBezTo>
                    <a:lnTo>
                      <a:pt x="15945" y="35303"/>
                    </a:lnTo>
                    <a:cubicBezTo>
                      <a:pt x="15623" y="35572"/>
                      <a:pt x="15659" y="36234"/>
                      <a:pt x="15695" y="36610"/>
                    </a:cubicBezTo>
                    <a:cubicBezTo>
                      <a:pt x="15695" y="36648"/>
                      <a:pt x="15731" y="36686"/>
                      <a:pt x="15771" y="36686"/>
                    </a:cubicBezTo>
                    <a:cubicBezTo>
                      <a:pt x="15787" y="36686"/>
                      <a:pt x="15804" y="36679"/>
                      <a:pt x="15820" y="36663"/>
                    </a:cubicBezTo>
                    <a:cubicBezTo>
                      <a:pt x="16035" y="36359"/>
                      <a:pt x="16124" y="36001"/>
                      <a:pt x="16106" y="35643"/>
                    </a:cubicBezTo>
                    <a:lnTo>
                      <a:pt x="16106" y="35643"/>
                    </a:lnTo>
                    <a:cubicBezTo>
                      <a:pt x="16786" y="37326"/>
                      <a:pt x="17323" y="39079"/>
                      <a:pt x="17699" y="40869"/>
                    </a:cubicBezTo>
                    <a:cubicBezTo>
                      <a:pt x="17663" y="40905"/>
                      <a:pt x="17645" y="40958"/>
                      <a:pt x="17610" y="41012"/>
                    </a:cubicBezTo>
                    <a:cubicBezTo>
                      <a:pt x="17502" y="41084"/>
                      <a:pt x="17431" y="41209"/>
                      <a:pt x="17395" y="41334"/>
                    </a:cubicBezTo>
                    <a:cubicBezTo>
                      <a:pt x="16965" y="41388"/>
                      <a:pt x="16554" y="41513"/>
                      <a:pt x="16178" y="41710"/>
                    </a:cubicBezTo>
                    <a:cubicBezTo>
                      <a:pt x="15963" y="41799"/>
                      <a:pt x="15444" y="42265"/>
                      <a:pt x="15874" y="42462"/>
                    </a:cubicBezTo>
                    <a:cubicBezTo>
                      <a:pt x="15883" y="42466"/>
                      <a:pt x="15893" y="42468"/>
                      <a:pt x="15903" y="42468"/>
                    </a:cubicBezTo>
                    <a:cubicBezTo>
                      <a:pt x="15906" y="42468"/>
                      <a:pt x="15909" y="42468"/>
                      <a:pt x="15912" y="42467"/>
                    </a:cubicBezTo>
                    <a:lnTo>
                      <a:pt x="15912" y="42467"/>
                    </a:lnTo>
                    <a:cubicBezTo>
                      <a:pt x="15667" y="42770"/>
                      <a:pt x="15504" y="43136"/>
                      <a:pt x="15444" y="43517"/>
                    </a:cubicBezTo>
                    <a:cubicBezTo>
                      <a:pt x="15444" y="43571"/>
                      <a:pt x="15480" y="43589"/>
                      <a:pt x="15516" y="43589"/>
                    </a:cubicBezTo>
                    <a:cubicBezTo>
                      <a:pt x="15565" y="43595"/>
                      <a:pt x="15613" y="43598"/>
                      <a:pt x="15662" y="43598"/>
                    </a:cubicBezTo>
                    <a:cubicBezTo>
                      <a:pt x="16058" y="43598"/>
                      <a:pt x="16438" y="43405"/>
                      <a:pt x="16661" y="43070"/>
                    </a:cubicBezTo>
                    <a:lnTo>
                      <a:pt x="16661" y="43070"/>
                    </a:lnTo>
                    <a:cubicBezTo>
                      <a:pt x="16446" y="43535"/>
                      <a:pt x="16393" y="44054"/>
                      <a:pt x="16482" y="44555"/>
                    </a:cubicBezTo>
                    <a:cubicBezTo>
                      <a:pt x="16482" y="44577"/>
                      <a:pt x="16503" y="44593"/>
                      <a:pt x="16527" y="44593"/>
                    </a:cubicBezTo>
                    <a:cubicBezTo>
                      <a:pt x="16542" y="44593"/>
                      <a:pt x="16558" y="44587"/>
                      <a:pt x="16572" y="44573"/>
                    </a:cubicBezTo>
                    <a:cubicBezTo>
                      <a:pt x="16858" y="44269"/>
                      <a:pt x="17109" y="43929"/>
                      <a:pt x="17305" y="43571"/>
                    </a:cubicBezTo>
                    <a:cubicBezTo>
                      <a:pt x="17359" y="44072"/>
                      <a:pt x="17520" y="44555"/>
                      <a:pt x="17789" y="44985"/>
                    </a:cubicBezTo>
                    <a:cubicBezTo>
                      <a:pt x="17800" y="45007"/>
                      <a:pt x="17824" y="45022"/>
                      <a:pt x="17846" y="45022"/>
                    </a:cubicBezTo>
                    <a:cubicBezTo>
                      <a:pt x="17859" y="45022"/>
                      <a:pt x="17871" y="45016"/>
                      <a:pt x="17878" y="45003"/>
                    </a:cubicBezTo>
                    <a:cubicBezTo>
                      <a:pt x="18254" y="44609"/>
                      <a:pt x="18433" y="44090"/>
                      <a:pt x="18361" y="43553"/>
                    </a:cubicBezTo>
                    <a:lnTo>
                      <a:pt x="18361" y="43553"/>
                    </a:lnTo>
                    <a:cubicBezTo>
                      <a:pt x="18612" y="43929"/>
                      <a:pt x="18916" y="44269"/>
                      <a:pt x="19131" y="44573"/>
                    </a:cubicBezTo>
                    <a:cubicBezTo>
                      <a:pt x="19153" y="44595"/>
                      <a:pt x="19175" y="44611"/>
                      <a:pt x="19197" y="44611"/>
                    </a:cubicBezTo>
                    <a:cubicBezTo>
                      <a:pt x="19211" y="44611"/>
                      <a:pt x="19224" y="44605"/>
                      <a:pt x="19238" y="44591"/>
                    </a:cubicBezTo>
                    <a:cubicBezTo>
                      <a:pt x="19721" y="44018"/>
                      <a:pt x="19614" y="43195"/>
                      <a:pt x="19220" y="42587"/>
                    </a:cubicBezTo>
                    <a:lnTo>
                      <a:pt x="19220" y="42587"/>
                    </a:lnTo>
                    <a:cubicBezTo>
                      <a:pt x="19596" y="42766"/>
                      <a:pt x="20008" y="42873"/>
                      <a:pt x="20419" y="42927"/>
                    </a:cubicBezTo>
                    <a:cubicBezTo>
                      <a:pt x="20473" y="42927"/>
                      <a:pt x="20509" y="42873"/>
                      <a:pt x="20491" y="42819"/>
                    </a:cubicBezTo>
                    <a:cubicBezTo>
                      <a:pt x="20187" y="41710"/>
                      <a:pt x="19113" y="41227"/>
                      <a:pt x="18057" y="41101"/>
                    </a:cubicBezTo>
                    <a:cubicBezTo>
                      <a:pt x="18039" y="41101"/>
                      <a:pt x="18021" y="41119"/>
                      <a:pt x="18021" y="41119"/>
                    </a:cubicBezTo>
                    <a:cubicBezTo>
                      <a:pt x="18003" y="41119"/>
                      <a:pt x="18003" y="41119"/>
                      <a:pt x="17985" y="41101"/>
                    </a:cubicBezTo>
                    <a:cubicBezTo>
                      <a:pt x="17932" y="41101"/>
                      <a:pt x="17896" y="41155"/>
                      <a:pt x="17932" y="41191"/>
                    </a:cubicBezTo>
                    <a:cubicBezTo>
                      <a:pt x="18003" y="41245"/>
                      <a:pt x="18075" y="41334"/>
                      <a:pt x="18129" y="41406"/>
                    </a:cubicBezTo>
                    <a:lnTo>
                      <a:pt x="18129" y="41441"/>
                    </a:lnTo>
                    <a:cubicBezTo>
                      <a:pt x="18057" y="41370"/>
                      <a:pt x="17985" y="41298"/>
                      <a:pt x="17914" y="41209"/>
                    </a:cubicBezTo>
                    <a:lnTo>
                      <a:pt x="17914" y="41191"/>
                    </a:lnTo>
                    <a:cubicBezTo>
                      <a:pt x="17914" y="41137"/>
                      <a:pt x="17878" y="41101"/>
                      <a:pt x="17824" y="41101"/>
                    </a:cubicBezTo>
                    <a:lnTo>
                      <a:pt x="17807" y="41012"/>
                    </a:lnTo>
                    <a:lnTo>
                      <a:pt x="17824" y="40958"/>
                    </a:lnTo>
                    <a:cubicBezTo>
                      <a:pt x="17860" y="40905"/>
                      <a:pt x="17824" y="40833"/>
                      <a:pt x="17753" y="40833"/>
                    </a:cubicBezTo>
                    <a:cubicBezTo>
                      <a:pt x="17574" y="39974"/>
                      <a:pt x="17377" y="39151"/>
                      <a:pt x="17144" y="38328"/>
                    </a:cubicBezTo>
                    <a:lnTo>
                      <a:pt x="17162" y="38328"/>
                    </a:lnTo>
                    <a:cubicBezTo>
                      <a:pt x="17502" y="38328"/>
                      <a:pt x="17789" y="38578"/>
                      <a:pt x="17824" y="38918"/>
                    </a:cubicBezTo>
                    <a:cubicBezTo>
                      <a:pt x="17717" y="38847"/>
                      <a:pt x="17628" y="38775"/>
                      <a:pt x="17556" y="38686"/>
                    </a:cubicBezTo>
                    <a:cubicBezTo>
                      <a:pt x="17467" y="38578"/>
                      <a:pt x="17377" y="38471"/>
                      <a:pt x="17270" y="38364"/>
                    </a:cubicBezTo>
                    <a:cubicBezTo>
                      <a:pt x="17263" y="38360"/>
                      <a:pt x="17257" y="38359"/>
                      <a:pt x="17250" y="38359"/>
                    </a:cubicBezTo>
                    <a:cubicBezTo>
                      <a:pt x="17222" y="38359"/>
                      <a:pt x="17198" y="38388"/>
                      <a:pt x="17198" y="38417"/>
                    </a:cubicBezTo>
                    <a:cubicBezTo>
                      <a:pt x="17252" y="38560"/>
                      <a:pt x="17341" y="38686"/>
                      <a:pt x="17449" y="38793"/>
                    </a:cubicBezTo>
                    <a:cubicBezTo>
                      <a:pt x="17556" y="38918"/>
                      <a:pt x="17699" y="39026"/>
                      <a:pt x="17842" y="39097"/>
                    </a:cubicBezTo>
                    <a:cubicBezTo>
                      <a:pt x="17857" y="39102"/>
                      <a:pt x="17870" y="39104"/>
                      <a:pt x="17882" y="39104"/>
                    </a:cubicBezTo>
                    <a:cubicBezTo>
                      <a:pt x="17914" y="39104"/>
                      <a:pt x="17937" y="39088"/>
                      <a:pt x="17950" y="39061"/>
                    </a:cubicBezTo>
                    <a:cubicBezTo>
                      <a:pt x="18017" y="38624"/>
                      <a:pt x="17673" y="38234"/>
                      <a:pt x="17244" y="38234"/>
                    </a:cubicBezTo>
                    <a:cubicBezTo>
                      <a:pt x="17217" y="38234"/>
                      <a:pt x="17190" y="38235"/>
                      <a:pt x="17162" y="38238"/>
                    </a:cubicBezTo>
                    <a:cubicBezTo>
                      <a:pt x="17144" y="38238"/>
                      <a:pt x="17144" y="38256"/>
                      <a:pt x="17127" y="38256"/>
                    </a:cubicBezTo>
                    <a:cubicBezTo>
                      <a:pt x="16786" y="36986"/>
                      <a:pt x="16321" y="35751"/>
                      <a:pt x="15766" y="34570"/>
                    </a:cubicBezTo>
                    <a:lnTo>
                      <a:pt x="15766" y="34570"/>
                    </a:lnTo>
                    <a:cubicBezTo>
                      <a:pt x="16053" y="34946"/>
                      <a:pt x="16339" y="35303"/>
                      <a:pt x="16625" y="35679"/>
                    </a:cubicBezTo>
                    <a:cubicBezTo>
                      <a:pt x="17735" y="37612"/>
                      <a:pt x="19346" y="39437"/>
                      <a:pt x="21743" y="39473"/>
                    </a:cubicBezTo>
                    <a:cubicBezTo>
                      <a:pt x="21779" y="39455"/>
                      <a:pt x="21779" y="39401"/>
                      <a:pt x="21743" y="39384"/>
                    </a:cubicBezTo>
                    <a:cubicBezTo>
                      <a:pt x="20509" y="39115"/>
                      <a:pt x="19489" y="38829"/>
                      <a:pt x="18522" y="37988"/>
                    </a:cubicBezTo>
                    <a:cubicBezTo>
                      <a:pt x="17985" y="37487"/>
                      <a:pt x="17502" y="36914"/>
                      <a:pt x="17109" y="36270"/>
                    </a:cubicBezTo>
                    <a:lnTo>
                      <a:pt x="17109" y="36270"/>
                    </a:lnTo>
                    <a:cubicBezTo>
                      <a:pt x="18325" y="37701"/>
                      <a:pt x="19739" y="38954"/>
                      <a:pt x="21672" y="39330"/>
                    </a:cubicBezTo>
                    <a:cubicBezTo>
                      <a:pt x="21676" y="39332"/>
                      <a:pt x="21680" y="39333"/>
                      <a:pt x="21683" y="39333"/>
                    </a:cubicBezTo>
                    <a:cubicBezTo>
                      <a:pt x="21711" y="39333"/>
                      <a:pt x="21722" y="39276"/>
                      <a:pt x="21690" y="39276"/>
                    </a:cubicBezTo>
                    <a:cubicBezTo>
                      <a:pt x="20240" y="38721"/>
                      <a:pt x="19059" y="38113"/>
                      <a:pt x="17950" y="37021"/>
                    </a:cubicBezTo>
                    <a:cubicBezTo>
                      <a:pt x="17484" y="36556"/>
                      <a:pt x="17037" y="36055"/>
                      <a:pt x="16625" y="35554"/>
                    </a:cubicBezTo>
                    <a:lnTo>
                      <a:pt x="16608" y="35518"/>
                    </a:lnTo>
                    <a:lnTo>
                      <a:pt x="16608" y="35518"/>
                    </a:lnTo>
                    <a:cubicBezTo>
                      <a:pt x="17216" y="36145"/>
                      <a:pt x="18057" y="36467"/>
                      <a:pt x="18827" y="36842"/>
                    </a:cubicBezTo>
                    <a:cubicBezTo>
                      <a:pt x="20008" y="37433"/>
                      <a:pt x="20902" y="38399"/>
                      <a:pt x="21815" y="39330"/>
                    </a:cubicBezTo>
                    <a:cubicBezTo>
                      <a:pt x="21823" y="39338"/>
                      <a:pt x="21833" y="39342"/>
                      <a:pt x="21842" y="39342"/>
                    </a:cubicBezTo>
                    <a:cubicBezTo>
                      <a:pt x="21871" y="39342"/>
                      <a:pt x="21896" y="39304"/>
                      <a:pt x="21869" y="39276"/>
                    </a:cubicBezTo>
                    <a:cubicBezTo>
                      <a:pt x="21224" y="38507"/>
                      <a:pt x="20491" y="37809"/>
                      <a:pt x="19686" y="37200"/>
                    </a:cubicBezTo>
                    <a:cubicBezTo>
                      <a:pt x="18701" y="36485"/>
                      <a:pt x="17556" y="36127"/>
                      <a:pt x="16590" y="35393"/>
                    </a:cubicBezTo>
                    <a:cubicBezTo>
                      <a:pt x="16581" y="35384"/>
                      <a:pt x="16572" y="35380"/>
                      <a:pt x="16563" y="35380"/>
                    </a:cubicBezTo>
                    <a:cubicBezTo>
                      <a:pt x="16554" y="35380"/>
                      <a:pt x="16545" y="35384"/>
                      <a:pt x="16536" y="35393"/>
                    </a:cubicBezTo>
                    <a:lnTo>
                      <a:pt x="16500" y="35357"/>
                    </a:lnTo>
                    <a:cubicBezTo>
                      <a:pt x="16500" y="35344"/>
                      <a:pt x="16491" y="35332"/>
                      <a:pt x="16480" y="35332"/>
                    </a:cubicBezTo>
                    <a:cubicBezTo>
                      <a:pt x="16475" y="35332"/>
                      <a:pt x="16470" y="35334"/>
                      <a:pt x="16464" y="35339"/>
                    </a:cubicBezTo>
                    <a:cubicBezTo>
                      <a:pt x="16178" y="34963"/>
                      <a:pt x="15874" y="34606"/>
                      <a:pt x="15588" y="34230"/>
                    </a:cubicBezTo>
                    <a:cubicBezTo>
                      <a:pt x="14872" y="32798"/>
                      <a:pt x="14102" y="31438"/>
                      <a:pt x="13476" y="30024"/>
                    </a:cubicBezTo>
                    <a:lnTo>
                      <a:pt x="13476" y="30024"/>
                    </a:lnTo>
                    <a:cubicBezTo>
                      <a:pt x="13709" y="30311"/>
                      <a:pt x="14049" y="30490"/>
                      <a:pt x="14406" y="30543"/>
                    </a:cubicBezTo>
                    <a:cubicBezTo>
                      <a:pt x="14460" y="30525"/>
                      <a:pt x="14496" y="30472"/>
                      <a:pt x="14478" y="30418"/>
                    </a:cubicBezTo>
                    <a:cubicBezTo>
                      <a:pt x="14281" y="30024"/>
                      <a:pt x="13887" y="29756"/>
                      <a:pt x="13440" y="29738"/>
                    </a:cubicBezTo>
                    <a:cubicBezTo>
                      <a:pt x="13404" y="29738"/>
                      <a:pt x="13386" y="29756"/>
                      <a:pt x="13386" y="29792"/>
                    </a:cubicBezTo>
                    <a:cubicBezTo>
                      <a:pt x="13064" y="29040"/>
                      <a:pt x="12778" y="28271"/>
                      <a:pt x="12563" y="27465"/>
                    </a:cubicBezTo>
                    <a:cubicBezTo>
                      <a:pt x="12760" y="27054"/>
                      <a:pt x="12921" y="26624"/>
                      <a:pt x="13064" y="26177"/>
                    </a:cubicBezTo>
                    <a:lnTo>
                      <a:pt x="13064" y="26177"/>
                    </a:lnTo>
                    <a:cubicBezTo>
                      <a:pt x="13029" y="26553"/>
                      <a:pt x="13046" y="26964"/>
                      <a:pt x="13351" y="27215"/>
                    </a:cubicBezTo>
                    <a:cubicBezTo>
                      <a:pt x="13363" y="27228"/>
                      <a:pt x="13380" y="27233"/>
                      <a:pt x="13398" y="27233"/>
                    </a:cubicBezTo>
                    <a:cubicBezTo>
                      <a:pt x="13430" y="27233"/>
                      <a:pt x="13464" y="27214"/>
                      <a:pt x="13476" y="27179"/>
                    </a:cubicBezTo>
                    <a:cubicBezTo>
                      <a:pt x="13565" y="26767"/>
                      <a:pt x="13458" y="26338"/>
                      <a:pt x="13190" y="26034"/>
                    </a:cubicBezTo>
                    <a:lnTo>
                      <a:pt x="13190" y="25962"/>
                    </a:lnTo>
                    <a:cubicBezTo>
                      <a:pt x="13190" y="25944"/>
                      <a:pt x="13172" y="25944"/>
                      <a:pt x="13172" y="25944"/>
                    </a:cubicBezTo>
                    <a:cubicBezTo>
                      <a:pt x="13333" y="25407"/>
                      <a:pt x="13476" y="24853"/>
                      <a:pt x="13583" y="24298"/>
                    </a:cubicBezTo>
                    <a:cubicBezTo>
                      <a:pt x="13637" y="24101"/>
                      <a:pt x="13655" y="23904"/>
                      <a:pt x="13691" y="23707"/>
                    </a:cubicBezTo>
                    <a:lnTo>
                      <a:pt x="13691" y="23707"/>
                    </a:lnTo>
                    <a:cubicBezTo>
                      <a:pt x="13655" y="24155"/>
                      <a:pt x="13637" y="24602"/>
                      <a:pt x="13655" y="25067"/>
                    </a:cubicBezTo>
                    <a:cubicBezTo>
                      <a:pt x="13655" y="26141"/>
                      <a:pt x="14031" y="27072"/>
                      <a:pt x="14227" y="28110"/>
                    </a:cubicBezTo>
                    <a:cubicBezTo>
                      <a:pt x="14236" y="28145"/>
                      <a:pt x="14268" y="28163"/>
                      <a:pt x="14299" y="28163"/>
                    </a:cubicBezTo>
                    <a:cubicBezTo>
                      <a:pt x="14330" y="28163"/>
                      <a:pt x="14362" y="28145"/>
                      <a:pt x="14371" y="28110"/>
                    </a:cubicBezTo>
                    <a:cubicBezTo>
                      <a:pt x="14872" y="26016"/>
                      <a:pt x="14567" y="23904"/>
                      <a:pt x="13852" y="21918"/>
                    </a:cubicBezTo>
                    <a:cubicBezTo>
                      <a:pt x="13870" y="20182"/>
                      <a:pt x="13655" y="18464"/>
                      <a:pt x="13225" y="16782"/>
                    </a:cubicBezTo>
                    <a:lnTo>
                      <a:pt x="13225" y="16782"/>
                    </a:lnTo>
                    <a:cubicBezTo>
                      <a:pt x="13852" y="17945"/>
                      <a:pt x="14782" y="18965"/>
                      <a:pt x="15677" y="19914"/>
                    </a:cubicBezTo>
                    <a:cubicBezTo>
                      <a:pt x="15713" y="20146"/>
                      <a:pt x="15731" y="20379"/>
                      <a:pt x="15766" y="20612"/>
                    </a:cubicBezTo>
                    <a:cubicBezTo>
                      <a:pt x="15516" y="21309"/>
                      <a:pt x="15104" y="22061"/>
                      <a:pt x="15409" y="22777"/>
                    </a:cubicBezTo>
                    <a:cubicBezTo>
                      <a:pt x="15418" y="22804"/>
                      <a:pt x="15444" y="22817"/>
                      <a:pt x="15471" y="22817"/>
                    </a:cubicBezTo>
                    <a:cubicBezTo>
                      <a:pt x="15498" y="22817"/>
                      <a:pt x="15525" y="22804"/>
                      <a:pt x="15534" y="22777"/>
                    </a:cubicBezTo>
                    <a:cubicBezTo>
                      <a:pt x="15623" y="22580"/>
                      <a:pt x="15731" y="22365"/>
                      <a:pt x="15856" y="22168"/>
                    </a:cubicBezTo>
                    <a:lnTo>
                      <a:pt x="15856" y="22168"/>
                    </a:lnTo>
                    <a:cubicBezTo>
                      <a:pt x="15838" y="22562"/>
                      <a:pt x="15838" y="22938"/>
                      <a:pt x="15820" y="23314"/>
                    </a:cubicBezTo>
                    <a:cubicBezTo>
                      <a:pt x="15820" y="23358"/>
                      <a:pt x="15857" y="23390"/>
                      <a:pt x="15889" y="23390"/>
                    </a:cubicBezTo>
                    <a:cubicBezTo>
                      <a:pt x="15896" y="23390"/>
                      <a:pt x="15903" y="23388"/>
                      <a:pt x="15910" y="23385"/>
                    </a:cubicBezTo>
                    <a:cubicBezTo>
                      <a:pt x="16482" y="23171"/>
                      <a:pt x="16715" y="22580"/>
                      <a:pt x="16697" y="21989"/>
                    </a:cubicBezTo>
                    <a:lnTo>
                      <a:pt x="16697" y="21989"/>
                    </a:lnTo>
                    <a:cubicBezTo>
                      <a:pt x="17019" y="22419"/>
                      <a:pt x="17449" y="22759"/>
                      <a:pt x="17932" y="22974"/>
                    </a:cubicBezTo>
                    <a:cubicBezTo>
                      <a:pt x="17942" y="22984"/>
                      <a:pt x="17953" y="22988"/>
                      <a:pt x="17964" y="22988"/>
                    </a:cubicBezTo>
                    <a:cubicBezTo>
                      <a:pt x="17993" y="22988"/>
                      <a:pt x="18021" y="22959"/>
                      <a:pt x="18021" y="22920"/>
                    </a:cubicBezTo>
                    <a:cubicBezTo>
                      <a:pt x="18003" y="22437"/>
                      <a:pt x="17860" y="21972"/>
                      <a:pt x="17610" y="21560"/>
                    </a:cubicBezTo>
                    <a:lnTo>
                      <a:pt x="17610" y="21560"/>
                    </a:lnTo>
                    <a:lnTo>
                      <a:pt x="17645" y="21596"/>
                    </a:lnTo>
                    <a:cubicBezTo>
                      <a:pt x="17852" y="21738"/>
                      <a:pt x="18227" y="21964"/>
                      <a:pt x="18548" y="21964"/>
                    </a:cubicBezTo>
                    <a:cubicBezTo>
                      <a:pt x="18671" y="21964"/>
                      <a:pt x="18786" y="21931"/>
                      <a:pt x="18880" y="21846"/>
                    </a:cubicBezTo>
                    <a:cubicBezTo>
                      <a:pt x="19381" y="21399"/>
                      <a:pt x="18844" y="21005"/>
                      <a:pt x="18254" y="20755"/>
                    </a:cubicBezTo>
                    <a:lnTo>
                      <a:pt x="18504" y="20755"/>
                    </a:lnTo>
                    <a:cubicBezTo>
                      <a:pt x="19184" y="20683"/>
                      <a:pt x="19238" y="20111"/>
                      <a:pt x="18988" y="19592"/>
                    </a:cubicBezTo>
                    <a:cubicBezTo>
                      <a:pt x="18979" y="19565"/>
                      <a:pt x="18952" y="19551"/>
                      <a:pt x="18925" y="19551"/>
                    </a:cubicBezTo>
                    <a:cubicBezTo>
                      <a:pt x="18898" y="19551"/>
                      <a:pt x="18871" y="19565"/>
                      <a:pt x="18862" y="19592"/>
                    </a:cubicBezTo>
                    <a:cubicBezTo>
                      <a:pt x="18624" y="19939"/>
                      <a:pt x="18180" y="20039"/>
                      <a:pt x="17715" y="20039"/>
                    </a:cubicBezTo>
                    <a:cubicBezTo>
                      <a:pt x="17270" y="20039"/>
                      <a:pt x="16806" y="19948"/>
                      <a:pt x="16482" y="19896"/>
                    </a:cubicBezTo>
                    <a:cubicBezTo>
                      <a:pt x="16476" y="19894"/>
                      <a:pt x="16471" y="19893"/>
                      <a:pt x="16466" y="19893"/>
                    </a:cubicBezTo>
                    <a:cubicBezTo>
                      <a:pt x="16426" y="19893"/>
                      <a:pt x="16417" y="19951"/>
                      <a:pt x="16464" y="19967"/>
                    </a:cubicBezTo>
                    <a:cubicBezTo>
                      <a:pt x="16776" y="20097"/>
                      <a:pt x="17226" y="20194"/>
                      <a:pt x="17670" y="20194"/>
                    </a:cubicBezTo>
                    <a:cubicBezTo>
                      <a:pt x="18144" y="20194"/>
                      <a:pt x="18612" y="20084"/>
                      <a:pt x="18898" y="19788"/>
                    </a:cubicBezTo>
                    <a:lnTo>
                      <a:pt x="18898" y="19788"/>
                    </a:lnTo>
                    <a:cubicBezTo>
                      <a:pt x="18988" y="20021"/>
                      <a:pt x="19041" y="20254"/>
                      <a:pt x="18862" y="20433"/>
                    </a:cubicBezTo>
                    <a:cubicBezTo>
                      <a:pt x="18746" y="20561"/>
                      <a:pt x="18561" y="20590"/>
                      <a:pt x="18381" y="20590"/>
                    </a:cubicBezTo>
                    <a:cubicBezTo>
                      <a:pt x="18286" y="20590"/>
                      <a:pt x="18192" y="20582"/>
                      <a:pt x="18111" y="20576"/>
                    </a:cubicBezTo>
                    <a:cubicBezTo>
                      <a:pt x="17610" y="20540"/>
                      <a:pt x="17234" y="20289"/>
                      <a:pt x="16786" y="20146"/>
                    </a:cubicBezTo>
                    <a:lnTo>
                      <a:pt x="16751" y="20146"/>
                    </a:lnTo>
                    <a:cubicBezTo>
                      <a:pt x="16536" y="20003"/>
                      <a:pt x="16303" y="19932"/>
                      <a:pt x="16053" y="19896"/>
                    </a:cubicBezTo>
                    <a:lnTo>
                      <a:pt x="16053" y="19860"/>
                    </a:lnTo>
                    <a:cubicBezTo>
                      <a:pt x="16041" y="19825"/>
                      <a:pt x="16007" y="19806"/>
                      <a:pt x="15970" y="19806"/>
                    </a:cubicBezTo>
                    <a:cubicBezTo>
                      <a:pt x="15950" y="19806"/>
                      <a:pt x="15929" y="19812"/>
                      <a:pt x="15910" y="19824"/>
                    </a:cubicBezTo>
                    <a:cubicBezTo>
                      <a:pt x="15892" y="19824"/>
                      <a:pt x="15874" y="19806"/>
                      <a:pt x="15838" y="19806"/>
                    </a:cubicBezTo>
                    <a:cubicBezTo>
                      <a:pt x="15838" y="19771"/>
                      <a:pt x="15838" y="19735"/>
                      <a:pt x="15820" y="19699"/>
                    </a:cubicBezTo>
                    <a:cubicBezTo>
                      <a:pt x="15812" y="19668"/>
                      <a:pt x="15784" y="19653"/>
                      <a:pt x="15756" y="19653"/>
                    </a:cubicBezTo>
                    <a:cubicBezTo>
                      <a:pt x="15720" y="19653"/>
                      <a:pt x="15685" y="19677"/>
                      <a:pt x="15695" y="19717"/>
                    </a:cubicBezTo>
                    <a:lnTo>
                      <a:pt x="15695" y="19753"/>
                    </a:lnTo>
                    <a:cubicBezTo>
                      <a:pt x="15230" y="19234"/>
                      <a:pt x="14800" y="18697"/>
                      <a:pt x="14371" y="18142"/>
                    </a:cubicBezTo>
                    <a:cubicBezTo>
                      <a:pt x="13852" y="17480"/>
                      <a:pt x="13494" y="16728"/>
                      <a:pt x="13029" y="16013"/>
                    </a:cubicBezTo>
                    <a:lnTo>
                      <a:pt x="12975" y="15851"/>
                    </a:lnTo>
                    <a:cubicBezTo>
                      <a:pt x="12885" y="15511"/>
                      <a:pt x="12778" y="15207"/>
                      <a:pt x="12671" y="14867"/>
                    </a:cubicBezTo>
                    <a:lnTo>
                      <a:pt x="12671" y="14867"/>
                    </a:lnTo>
                    <a:cubicBezTo>
                      <a:pt x="13745" y="16559"/>
                      <a:pt x="15514" y="18233"/>
                      <a:pt x="17310" y="18233"/>
                    </a:cubicBezTo>
                    <a:cubicBezTo>
                      <a:pt x="17339" y="18233"/>
                      <a:pt x="17367" y="18232"/>
                      <a:pt x="17395" y="18232"/>
                    </a:cubicBezTo>
                    <a:cubicBezTo>
                      <a:pt x="17467" y="18232"/>
                      <a:pt x="17502" y="18142"/>
                      <a:pt x="17449" y="18088"/>
                    </a:cubicBezTo>
                    <a:cubicBezTo>
                      <a:pt x="16643" y="17229"/>
                      <a:pt x="16089" y="16030"/>
                      <a:pt x="15140" y="15297"/>
                    </a:cubicBezTo>
                    <a:cubicBezTo>
                      <a:pt x="14371" y="14688"/>
                      <a:pt x="13351" y="14348"/>
                      <a:pt x="12599" y="13740"/>
                    </a:cubicBezTo>
                    <a:cubicBezTo>
                      <a:pt x="12456" y="13543"/>
                      <a:pt x="12313" y="13364"/>
                      <a:pt x="12170" y="13185"/>
                    </a:cubicBezTo>
                    <a:cubicBezTo>
                      <a:pt x="12165" y="13180"/>
                      <a:pt x="12157" y="13178"/>
                      <a:pt x="12150" y="13178"/>
                    </a:cubicBezTo>
                    <a:cubicBezTo>
                      <a:pt x="12128" y="13178"/>
                      <a:pt x="12103" y="13195"/>
                      <a:pt x="12116" y="13221"/>
                    </a:cubicBezTo>
                    <a:cubicBezTo>
                      <a:pt x="12134" y="13257"/>
                      <a:pt x="12152" y="13292"/>
                      <a:pt x="12170" y="13328"/>
                    </a:cubicBezTo>
                    <a:cubicBezTo>
                      <a:pt x="12098" y="13239"/>
                      <a:pt x="12026" y="13149"/>
                      <a:pt x="11955" y="13042"/>
                    </a:cubicBezTo>
                    <a:cubicBezTo>
                      <a:pt x="11651" y="12344"/>
                      <a:pt x="11346" y="11628"/>
                      <a:pt x="11060" y="10930"/>
                    </a:cubicBezTo>
                    <a:lnTo>
                      <a:pt x="11060" y="10930"/>
                    </a:lnTo>
                    <a:lnTo>
                      <a:pt x="11221" y="11020"/>
                    </a:lnTo>
                    <a:cubicBezTo>
                      <a:pt x="11364" y="11252"/>
                      <a:pt x="11543" y="11467"/>
                      <a:pt x="11722" y="11646"/>
                    </a:cubicBezTo>
                    <a:cubicBezTo>
                      <a:pt x="11901" y="11879"/>
                      <a:pt x="12134" y="12058"/>
                      <a:pt x="12402" y="12147"/>
                    </a:cubicBezTo>
                    <a:cubicBezTo>
                      <a:pt x="12412" y="12150"/>
                      <a:pt x="12421" y="12151"/>
                      <a:pt x="12430" y="12151"/>
                    </a:cubicBezTo>
                    <a:cubicBezTo>
                      <a:pt x="12491" y="12151"/>
                      <a:pt x="12541" y="12102"/>
                      <a:pt x="12510" y="12040"/>
                    </a:cubicBezTo>
                    <a:cubicBezTo>
                      <a:pt x="12223" y="11413"/>
                      <a:pt x="11668" y="10930"/>
                      <a:pt x="10988" y="10751"/>
                    </a:cubicBezTo>
                    <a:cubicBezTo>
                      <a:pt x="10541" y="9660"/>
                      <a:pt x="10201" y="8514"/>
                      <a:pt x="9986" y="7351"/>
                    </a:cubicBezTo>
                    <a:cubicBezTo>
                      <a:pt x="9986" y="7137"/>
                      <a:pt x="10004" y="6940"/>
                      <a:pt x="10022" y="6743"/>
                    </a:cubicBezTo>
                    <a:cubicBezTo>
                      <a:pt x="10129" y="7244"/>
                      <a:pt x="10380" y="7745"/>
                      <a:pt x="10774" y="7924"/>
                    </a:cubicBezTo>
                    <a:cubicBezTo>
                      <a:pt x="10787" y="7931"/>
                      <a:pt x="10801" y="7933"/>
                      <a:pt x="10814" y="7933"/>
                    </a:cubicBezTo>
                    <a:cubicBezTo>
                      <a:pt x="10875" y="7933"/>
                      <a:pt x="10931" y="7875"/>
                      <a:pt x="10917" y="7817"/>
                    </a:cubicBezTo>
                    <a:cubicBezTo>
                      <a:pt x="10810" y="7172"/>
                      <a:pt x="10666" y="6331"/>
                      <a:pt x="10076" y="5938"/>
                    </a:cubicBezTo>
                    <a:cubicBezTo>
                      <a:pt x="10255" y="3951"/>
                      <a:pt x="10613" y="2001"/>
                      <a:pt x="11132" y="68"/>
                    </a:cubicBezTo>
                    <a:cubicBezTo>
                      <a:pt x="11142" y="25"/>
                      <a:pt x="11107" y="1"/>
                      <a:pt x="1107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38"/>
              <p:cNvSpPr/>
              <p:nvPr/>
            </p:nvSpPr>
            <p:spPr>
              <a:xfrm>
                <a:off x="1701575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1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0" y="1435"/>
                      <a:pt x="22" y="1465"/>
                      <a:pt x="49" y="1465"/>
                    </a:cubicBezTo>
                    <a:cubicBezTo>
                      <a:pt x="56" y="1465"/>
                      <a:pt x="62" y="1463"/>
                      <a:pt x="69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38"/>
              <p:cNvSpPr/>
              <p:nvPr/>
            </p:nvSpPr>
            <p:spPr>
              <a:xfrm>
                <a:off x="1911975" y="4035350"/>
                <a:ext cx="2245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8" extrusionOk="0">
                    <a:moveTo>
                      <a:pt x="46" y="1"/>
                    </a:moveTo>
                    <a:cubicBezTo>
                      <a:pt x="25" y="1"/>
                      <a:pt x="0" y="35"/>
                      <a:pt x="28" y="49"/>
                    </a:cubicBezTo>
                    <a:cubicBezTo>
                      <a:pt x="260" y="317"/>
                      <a:pt x="529" y="568"/>
                      <a:pt x="833" y="782"/>
                    </a:cubicBezTo>
                    <a:cubicBezTo>
                      <a:pt x="836" y="786"/>
                      <a:pt x="841" y="787"/>
                      <a:pt x="846" y="787"/>
                    </a:cubicBezTo>
                    <a:cubicBezTo>
                      <a:pt x="867" y="787"/>
                      <a:pt x="898" y="758"/>
                      <a:pt x="869" y="729"/>
                    </a:cubicBezTo>
                    <a:cubicBezTo>
                      <a:pt x="600" y="496"/>
                      <a:pt x="350" y="228"/>
                      <a:pt x="63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38"/>
              <p:cNvSpPr/>
              <p:nvPr/>
            </p:nvSpPr>
            <p:spPr>
              <a:xfrm>
                <a:off x="1831225" y="4182225"/>
                <a:ext cx="2360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591" extrusionOk="0">
                    <a:moveTo>
                      <a:pt x="287" y="330"/>
                    </a:moveTo>
                    <a:lnTo>
                      <a:pt x="287" y="330"/>
                    </a:lnTo>
                    <a:cubicBezTo>
                      <a:pt x="520" y="598"/>
                      <a:pt x="681" y="920"/>
                      <a:pt x="734" y="1278"/>
                    </a:cubicBezTo>
                    <a:cubicBezTo>
                      <a:pt x="609" y="1099"/>
                      <a:pt x="502" y="902"/>
                      <a:pt x="430" y="687"/>
                    </a:cubicBezTo>
                    <a:cubicBezTo>
                      <a:pt x="376" y="580"/>
                      <a:pt x="341" y="455"/>
                      <a:pt x="287" y="330"/>
                    </a:cubicBezTo>
                    <a:close/>
                    <a:moveTo>
                      <a:pt x="62" y="0"/>
                    </a:moveTo>
                    <a:cubicBezTo>
                      <a:pt x="38" y="0"/>
                      <a:pt x="19" y="17"/>
                      <a:pt x="19" y="43"/>
                    </a:cubicBezTo>
                    <a:cubicBezTo>
                      <a:pt x="1" y="79"/>
                      <a:pt x="1" y="115"/>
                      <a:pt x="36" y="133"/>
                    </a:cubicBezTo>
                    <a:cubicBezTo>
                      <a:pt x="90" y="365"/>
                      <a:pt x="180" y="598"/>
                      <a:pt x="305" y="831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8" y="1582"/>
                      <a:pt x="838" y="1590"/>
                      <a:pt x="858" y="1590"/>
                    </a:cubicBezTo>
                    <a:cubicBezTo>
                      <a:pt x="899" y="1590"/>
                      <a:pt x="943" y="1558"/>
                      <a:pt x="931" y="1511"/>
                    </a:cubicBezTo>
                    <a:cubicBezTo>
                      <a:pt x="878" y="1010"/>
                      <a:pt x="645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1" y="3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38"/>
              <p:cNvSpPr/>
              <p:nvPr/>
            </p:nvSpPr>
            <p:spPr>
              <a:xfrm>
                <a:off x="2003650" y="4558075"/>
                <a:ext cx="305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7" extrusionOk="0">
                    <a:moveTo>
                      <a:pt x="35" y="0"/>
                    </a:moveTo>
                    <a:cubicBezTo>
                      <a:pt x="18" y="0"/>
                      <a:pt x="0" y="27"/>
                      <a:pt x="29" y="41"/>
                    </a:cubicBezTo>
                    <a:cubicBezTo>
                      <a:pt x="351" y="327"/>
                      <a:pt x="763" y="471"/>
                      <a:pt x="1139" y="703"/>
                    </a:cubicBezTo>
                    <a:cubicBezTo>
                      <a:pt x="1142" y="705"/>
                      <a:pt x="1147" y="706"/>
                      <a:pt x="1151" y="706"/>
                    </a:cubicBezTo>
                    <a:cubicBezTo>
                      <a:pt x="1185" y="706"/>
                      <a:pt x="1222" y="646"/>
                      <a:pt x="1174" y="614"/>
                    </a:cubicBezTo>
                    <a:cubicBezTo>
                      <a:pt x="817" y="399"/>
                      <a:pt x="441" y="202"/>
                      <a:pt x="47" y="5"/>
                    </a:cubicBezTo>
                    <a:cubicBezTo>
                      <a:pt x="44" y="2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38"/>
              <p:cNvSpPr/>
              <p:nvPr/>
            </p:nvSpPr>
            <p:spPr>
              <a:xfrm>
                <a:off x="1812450" y="47926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7" y="36"/>
                      <a:pt x="322" y="126"/>
                    </a:cubicBezTo>
                    <a:cubicBezTo>
                      <a:pt x="197" y="197"/>
                      <a:pt x="36" y="305"/>
                      <a:pt x="0" y="448"/>
                    </a:cubicBezTo>
                    <a:cubicBezTo>
                      <a:pt x="0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7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38"/>
              <p:cNvSpPr/>
              <p:nvPr/>
            </p:nvSpPr>
            <p:spPr>
              <a:xfrm>
                <a:off x="1992725" y="464095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0"/>
                    </a:moveTo>
                    <a:cubicBezTo>
                      <a:pt x="158" y="0"/>
                      <a:pt x="83" y="26"/>
                      <a:pt x="19" y="90"/>
                    </a:cubicBezTo>
                    <a:lnTo>
                      <a:pt x="37" y="90"/>
                    </a:lnTo>
                    <a:cubicBezTo>
                      <a:pt x="1" y="126"/>
                      <a:pt x="19" y="180"/>
                      <a:pt x="72" y="180"/>
                    </a:cubicBezTo>
                    <a:lnTo>
                      <a:pt x="341" y="180"/>
                    </a:lnTo>
                    <a:cubicBezTo>
                      <a:pt x="448" y="216"/>
                      <a:pt x="538" y="251"/>
                      <a:pt x="627" y="323"/>
                    </a:cubicBezTo>
                    <a:cubicBezTo>
                      <a:pt x="636" y="336"/>
                      <a:pt x="647" y="342"/>
                      <a:pt x="658" y="342"/>
                    </a:cubicBezTo>
                    <a:cubicBezTo>
                      <a:pt x="692" y="342"/>
                      <a:pt x="726" y="292"/>
                      <a:pt x="699" y="251"/>
                    </a:cubicBezTo>
                    <a:cubicBezTo>
                      <a:pt x="599" y="139"/>
                      <a:pt x="411" y="0"/>
                      <a:pt x="23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38"/>
              <p:cNvSpPr/>
              <p:nvPr/>
            </p:nvSpPr>
            <p:spPr>
              <a:xfrm>
                <a:off x="1618275" y="4509675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9"/>
                    </a:cubicBezTo>
                    <a:cubicBezTo>
                      <a:pt x="18" y="9"/>
                      <a:pt x="1" y="44"/>
                      <a:pt x="18" y="80"/>
                    </a:cubicBezTo>
                    <a:cubicBezTo>
                      <a:pt x="72" y="170"/>
                      <a:pt x="197" y="188"/>
                      <a:pt x="287" y="241"/>
                    </a:cubicBezTo>
                    <a:cubicBezTo>
                      <a:pt x="394" y="313"/>
                      <a:pt x="484" y="402"/>
                      <a:pt x="537" y="510"/>
                    </a:cubicBezTo>
                    <a:cubicBezTo>
                      <a:pt x="543" y="528"/>
                      <a:pt x="559" y="536"/>
                      <a:pt x="577" y="536"/>
                    </a:cubicBezTo>
                    <a:cubicBezTo>
                      <a:pt x="611" y="536"/>
                      <a:pt x="651" y="504"/>
                      <a:pt x="627" y="456"/>
                    </a:cubicBezTo>
                    <a:cubicBezTo>
                      <a:pt x="591" y="331"/>
                      <a:pt x="502" y="223"/>
                      <a:pt x="412" y="134"/>
                    </a:cubicBezTo>
                    <a:cubicBezTo>
                      <a:pt x="337" y="74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38"/>
              <p:cNvSpPr/>
              <p:nvPr/>
            </p:nvSpPr>
            <p:spPr>
              <a:xfrm>
                <a:off x="1965000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0" y="818"/>
                      <a:pt x="108" y="1229"/>
                    </a:cubicBezTo>
                    <a:cubicBezTo>
                      <a:pt x="108" y="1264"/>
                      <a:pt x="138" y="1284"/>
                      <a:pt x="168" y="1284"/>
                    </a:cubicBezTo>
                    <a:cubicBezTo>
                      <a:pt x="185" y="1284"/>
                      <a:pt x="202" y="1278"/>
                      <a:pt x="215" y="1265"/>
                    </a:cubicBezTo>
                    <a:cubicBezTo>
                      <a:pt x="466" y="997"/>
                      <a:pt x="537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2" y="299"/>
                    </a:cubicBezTo>
                    <a:cubicBezTo>
                      <a:pt x="394" y="567"/>
                      <a:pt x="358" y="836"/>
                      <a:pt x="215" y="1068"/>
                    </a:cubicBezTo>
                    <a:cubicBezTo>
                      <a:pt x="215" y="710"/>
                      <a:pt x="251" y="370"/>
                      <a:pt x="322" y="30"/>
                    </a:cubicBezTo>
                    <a:cubicBezTo>
                      <a:pt x="322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38"/>
              <p:cNvSpPr/>
              <p:nvPr/>
            </p:nvSpPr>
            <p:spPr>
              <a:xfrm>
                <a:off x="1842850" y="4752250"/>
                <a:ext cx="14350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4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900"/>
                      <a:pt x="466" y="1132"/>
                    </a:cubicBezTo>
                    <a:cubicBezTo>
                      <a:pt x="234" y="1114"/>
                      <a:pt x="180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6" y="0"/>
                      <a:pt x="73" y="14"/>
                      <a:pt x="73" y="41"/>
                    </a:cubicBezTo>
                    <a:cubicBezTo>
                      <a:pt x="73" y="94"/>
                      <a:pt x="55" y="184"/>
                      <a:pt x="37" y="291"/>
                    </a:cubicBezTo>
                    <a:cubicBezTo>
                      <a:pt x="19" y="309"/>
                      <a:pt x="1" y="327"/>
                      <a:pt x="37" y="363"/>
                    </a:cubicBezTo>
                    <a:cubicBezTo>
                      <a:pt x="37" y="750"/>
                      <a:pt x="84" y="1264"/>
                      <a:pt x="447" y="1264"/>
                    </a:cubicBezTo>
                    <a:cubicBezTo>
                      <a:pt x="470" y="1264"/>
                      <a:pt x="494" y="1262"/>
                      <a:pt x="520" y="1257"/>
                    </a:cubicBezTo>
                    <a:cubicBezTo>
                      <a:pt x="556" y="1257"/>
                      <a:pt x="574" y="1240"/>
                      <a:pt x="574" y="1204"/>
                    </a:cubicBezTo>
                    <a:cubicBezTo>
                      <a:pt x="538" y="882"/>
                      <a:pt x="395" y="577"/>
                      <a:pt x="144" y="363"/>
                    </a:cubicBezTo>
                    <a:cubicBezTo>
                      <a:pt x="144" y="220"/>
                      <a:pt x="144" y="94"/>
                      <a:pt x="144" y="23"/>
                    </a:cubicBezTo>
                    <a:lnTo>
                      <a:pt x="126" y="41"/>
                    </a:lnTo>
                    <a:cubicBezTo>
                      <a:pt x="126" y="14"/>
                      <a:pt x="113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38"/>
              <p:cNvSpPr/>
              <p:nvPr/>
            </p:nvSpPr>
            <p:spPr>
              <a:xfrm>
                <a:off x="1750250" y="3040100"/>
                <a:ext cx="211650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0" extrusionOk="0">
                    <a:moveTo>
                      <a:pt x="2568" y="917"/>
                    </a:moveTo>
                    <a:cubicBezTo>
                      <a:pt x="2722" y="917"/>
                      <a:pt x="2953" y="1064"/>
                      <a:pt x="3079" y="1169"/>
                    </a:cubicBezTo>
                    <a:cubicBezTo>
                      <a:pt x="3759" y="1724"/>
                      <a:pt x="3759" y="2565"/>
                      <a:pt x="3759" y="3370"/>
                    </a:cubicBezTo>
                    <a:cubicBezTo>
                      <a:pt x="3741" y="3281"/>
                      <a:pt x="3723" y="3209"/>
                      <a:pt x="3687" y="3120"/>
                    </a:cubicBezTo>
                    <a:lnTo>
                      <a:pt x="3687" y="3013"/>
                    </a:lnTo>
                    <a:lnTo>
                      <a:pt x="3669" y="3013"/>
                    </a:lnTo>
                    <a:lnTo>
                      <a:pt x="3669" y="3066"/>
                    </a:lnTo>
                    <a:cubicBezTo>
                      <a:pt x="3633" y="2977"/>
                      <a:pt x="3615" y="2869"/>
                      <a:pt x="3580" y="2762"/>
                    </a:cubicBezTo>
                    <a:cubicBezTo>
                      <a:pt x="3573" y="2748"/>
                      <a:pt x="3558" y="2742"/>
                      <a:pt x="3544" y="2742"/>
                    </a:cubicBezTo>
                    <a:cubicBezTo>
                      <a:pt x="3520" y="2742"/>
                      <a:pt x="3497" y="2758"/>
                      <a:pt x="3508" y="2780"/>
                    </a:cubicBezTo>
                    <a:cubicBezTo>
                      <a:pt x="3598" y="3120"/>
                      <a:pt x="3687" y="3442"/>
                      <a:pt x="3759" y="3764"/>
                    </a:cubicBezTo>
                    <a:lnTo>
                      <a:pt x="3759" y="3800"/>
                    </a:lnTo>
                    <a:cubicBezTo>
                      <a:pt x="3419" y="3353"/>
                      <a:pt x="3079" y="2905"/>
                      <a:pt x="2774" y="2422"/>
                    </a:cubicBezTo>
                    <a:cubicBezTo>
                      <a:pt x="2578" y="2046"/>
                      <a:pt x="2452" y="1635"/>
                      <a:pt x="2417" y="1205"/>
                    </a:cubicBezTo>
                    <a:cubicBezTo>
                      <a:pt x="2387" y="990"/>
                      <a:pt x="2458" y="917"/>
                      <a:pt x="2568" y="917"/>
                    </a:cubicBezTo>
                    <a:close/>
                    <a:moveTo>
                      <a:pt x="4739" y="447"/>
                    </a:moveTo>
                    <a:cubicBezTo>
                      <a:pt x="4867" y="447"/>
                      <a:pt x="4922" y="822"/>
                      <a:pt x="4922" y="1026"/>
                    </a:cubicBezTo>
                    <a:cubicBezTo>
                      <a:pt x="4940" y="1313"/>
                      <a:pt x="4904" y="1563"/>
                      <a:pt x="4886" y="1849"/>
                    </a:cubicBezTo>
                    <a:cubicBezTo>
                      <a:pt x="4850" y="2315"/>
                      <a:pt x="4779" y="2762"/>
                      <a:pt x="4671" y="3227"/>
                    </a:cubicBezTo>
                    <a:cubicBezTo>
                      <a:pt x="4707" y="2995"/>
                      <a:pt x="4689" y="2744"/>
                      <a:pt x="4618" y="2529"/>
                    </a:cubicBezTo>
                    <a:cubicBezTo>
                      <a:pt x="4618" y="2511"/>
                      <a:pt x="4618" y="2511"/>
                      <a:pt x="4618" y="2511"/>
                    </a:cubicBezTo>
                    <a:lnTo>
                      <a:pt x="4582" y="2511"/>
                    </a:lnTo>
                    <a:cubicBezTo>
                      <a:pt x="4582" y="2511"/>
                      <a:pt x="4582" y="2511"/>
                      <a:pt x="4582" y="2529"/>
                    </a:cubicBezTo>
                    <a:cubicBezTo>
                      <a:pt x="4474" y="2780"/>
                      <a:pt x="4528" y="3209"/>
                      <a:pt x="4510" y="3478"/>
                    </a:cubicBezTo>
                    <a:cubicBezTo>
                      <a:pt x="4510" y="3585"/>
                      <a:pt x="4492" y="3693"/>
                      <a:pt x="4474" y="3800"/>
                    </a:cubicBezTo>
                    <a:cubicBezTo>
                      <a:pt x="4206" y="2780"/>
                      <a:pt x="4081" y="1635"/>
                      <a:pt x="4546" y="668"/>
                    </a:cubicBezTo>
                    <a:cubicBezTo>
                      <a:pt x="4623" y="508"/>
                      <a:pt x="4687" y="447"/>
                      <a:pt x="4739" y="447"/>
                    </a:cubicBezTo>
                    <a:close/>
                    <a:moveTo>
                      <a:pt x="1481" y="2721"/>
                    </a:moveTo>
                    <a:cubicBezTo>
                      <a:pt x="1536" y="2721"/>
                      <a:pt x="1613" y="2749"/>
                      <a:pt x="1719" y="2816"/>
                    </a:cubicBezTo>
                    <a:cubicBezTo>
                      <a:pt x="2130" y="3102"/>
                      <a:pt x="2488" y="3442"/>
                      <a:pt x="2810" y="3836"/>
                    </a:cubicBezTo>
                    <a:cubicBezTo>
                      <a:pt x="3025" y="4033"/>
                      <a:pt x="3204" y="4283"/>
                      <a:pt x="3347" y="4534"/>
                    </a:cubicBezTo>
                    <a:cubicBezTo>
                      <a:pt x="3472" y="4784"/>
                      <a:pt x="3562" y="5053"/>
                      <a:pt x="3633" y="5321"/>
                    </a:cubicBezTo>
                    <a:cubicBezTo>
                      <a:pt x="3401" y="5035"/>
                      <a:pt x="3186" y="4730"/>
                      <a:pt x="2953" y="4426"/>
                    </a:cubicBezTo>
                    <a:cubicBezTo>
                      <a:pt x="2949" y="4421"/>
                      <a:pt x="2941" y="4419"/>
                      <a:pt x="2933" y="4419"/>
                    </a:cubicBezTo>
                    <a:cubicBezTo>
                      <a:pt x="2912" y="4419"/>
                      <a:pt x="2887" y="4436"/>
                      <a:pt x="2900" y="4462"/>
                    </a:cubicBezTo>
                    <a:cubicBezTo>
                      <a:pt x="3061" y="4838"/>
                      <a:pt x="3275" y="5178"/>
                      <a:pt x="3544" y="5482"/>
                    </a:cubicBezTo>
                    <a:cubicBezTo>
                      <a:pt x="3615" y="5589"/>
                      <a:pt x="3705" y="5715"/>
                      <a:pt x="3777" y="5822"/>
                    </a:cubicBezTo>
                    <a:cubicBezTo>
                      <a:pt x="2739" y="5786"/>
                      <a:pt x="2291" y="4838"/>
                      <a:pt x="1915" y="4015"/>
                    </a:cubicBezTo>
                    <a:lnTo>
                      <a:pt x="1915" y="3997"/>
                    </a:lnTo>
                    <a:cubicBezTo>
                      <a:pt x="1808" y="3764"/>
                      <a:pt x="1647" y="3549"/>
                      <a:pt x="1522" y="3317"/>
                    </a:cubicBezTo>
                    <a:cubicBezTo>
                      <a:pt x="1382" y="3079"/>
                      <a:pt x="1286" y="2721"/>
                      <a:pt x="1481" y="2721"/>
                    </a:cubicBezTo>
                    <a:close/>
                    <a:moveTo>
                      <a:pt x="6500" y="2832"/>
                    </a:moveTo>
                    <a:cubicBezTo>
                      <a:pt x="6548" y="2832"/>
                      <a:pt x="6496" y="4179"/>
                      <a:pt x="6443" y="4337"/>
                    </a:cubicBezTo>
                    <a:cubicBezTo>
                      <a:pt x="6264" y="4999"/>
                      <a:pt x="5870" y="5572"/>
                      <a:pt x="5494" y="6144"/>
                    </a:cubicBezTo>
                    <a:cubicBezTo>
                      <a:pt x="5638" y="5679"/>
                      <a:pt x="5781" y="5232"/>
                      <a:pt x="5942" y="4802"/>
                    </a:cubicBezTo>
                    <a:cubicBezTo>
                      <a:pt x="5953" y="4770"/>
                      <a:pt x="5925" y="4744"/>
                      <a:pt x="5897" y="4744"/>
                    </a:cubicBezTo>
                    <a:cubicBezTo>
                      <a:pt x="5878" y="4744"/>
                      <a:pt x="5860" y="4756"/>
                      <a:pt x="5852" y="4784"/>
                    </a:cubicBezTo>
                    <a:cubicBezTo>
                      <a:pt x="5566" y="5446"/>
                      <a:pt x="5333" y="6144"/>
                      <a:pt x="5047" y="6824"/>
                    </a:cubicBezTo>
                    <a:cubicBezTo>
                      <a:pt x="5029" y="5697"/>
                      <a:pt x="5298" y="4569"/>
                      <a:pt x="5817" y="3567"/>
                    </a:cubicBezTo>
                    <a:cubicBezTo>
                      <a:pt x="5978" y="3263"/>
                      <a:pt x="6210" y="3013"/>
                      <a:pt x="6497" y="2834"/>
                    </a:cubicBezTo>
                    <a:cubicBezTo>
                      <a:pt x="6498" y="2833"/>
                      <a:pt x="6499" y="2832"/>
                      <a:pt x="6500" y="2832"/>
                    </a:cubicBezTo>
                    <a:close/>
                    <a:moveTo>
                      <a:pt x="985" y="6341"/>
                    </a:moveTo>
                    <a:cubicBezTo>
                      <a:pt x="1432" y="6359"/>
                      <a:pt x="1844" y="6645"/>
                      <a:pt x="2166" y="6914"/>
                    </a:cubicBezTo>
                    <a:cubicBezTo>
                      <a:pt x="2667" y="7343"/>
                      <a:pt x="2971" y="7898"/>
                      <a:pt x="3365" y="8399"/>
                    </a:cubicBezTo>
                    <a:cubicBezTo>
                      <a:pt x="3061" y="8148"/>
                      <a:pt x="2721" y="7952"/>
                      <a:pt x="2399" y="7719"/>
                    </a:cubicBezTo>
                    <a:cubicBezTo>
                      <a:pt x="2388" y="7712"/>
                      <a:pt x="2379" y="7709"/>
                      <a:pt x="2370" y="7709"/>
                    </a:cubicBezTo>
                    <a:cubicBezTo>
                      <a:pt x="2334" y="7709"/>
                      <a:pt x="2316" y="7762"/>
                      <a:pt x="2345" y="7791"/>
                    </a:cubicBezTo>
                    <a:cubicBezTo>
                      <a:pt x="2739" y="8095"/>
                      <a:pt x="3150" y="8363"/>
                      <a:pt x="3508" y="8667"/>
                    </a:cubicBezTo>
                    <a:cubicBezTo>
                      <a:pt x="3562" y="8721"/>
                      <a:pt x="3615" y="8775"/>
                      <a:pt x="3651" y="8811"/>
                    </a:cubicBezTo>
                    <a:cubicBezTo>
                      <a:pt x="3560" y="8830"/>
                      <a:pt x="3469" y="8840"/>
                      <a:pt x="3379" y="8840"/>
                    </a:cubicBezTo>
                    <a:cubicBezTo>
                      <a:pt x="2400" y="8840"/>
                      <a:pt x="1469" y="7755"/>
                      <a:pt x="1092" y="6985"/>
                    </a:cubicBezTo>
                    <a:cubicBezTo>
                      <a:pt x="1039" y="6860"/>
                      <a:pt x="824" y="6341"/>
                      <a:pt x="985" y="6341"/>
                    </a:cubicBezTo>
                    <a:close/>
                    <a:moveTo>
                      <a:pt x="7332" y="6764"/>
                    </a:moveTo>
                    <a:cubicBezTo>
                      <a:pt x="7749" y="6764"/>
                      <a:pt x="6982" y="8754"/>
                      <a:pt x="6855" y="9025"/>
                    </a:cubicBezTo>
                    <a:cubicBezTo>
                      <a:pt x="6461" y="9884"/>
                      <a:pt x="5781" y="10475"/>
                      <a:pt x="5172" y="11155"/>
                    </a:cubicBezTo>
                    <a:cubicBezTo>
                      <a:pt x="5620" y="10493"/>
                      <a:pt x="5996" y="9723"/>
                      <a:pt x="6389" y="9043"/>
                    </a:cubicBezTo>
                    <a:cubicBezTo>
                      <a:pt x="6415" y="8992"/>
                      <a:pt x="6376" y="8950"/>
                      <a:pt x="6332" y="8950"/>
                    </a:cubicBezTo>
                    <a:cubicBezTo>
                      <a:pt x="6315" y="8950"/>
                      <a:pt x="6297" y="8956"/>
                      <a:pt x="6282" y="8972"/>
                    </a:cubicBezTo>
                    <a:cubicBezTo>
                      <a:pt x="5888" y="9634"/>
                      <a:pt x="5477" y="10260"/>
                      <a:pt x="5047" y="10886"/>
                    </a:cubicBezTo>
                    <a:cubicBezTo>
                      <a:pt x="5262" y="9258"/>
                      <a:pt x="5691" y="7916"/>
                      <a:pt x="7123" y="6860"/>
                    </a:cubicBezTo>
                    <a:cubicBezTo>
                      <a:pt x="7213" y="6794"/>
                      <a:pt x="7281" y="6764"/>
                      <a:pt x="7332" y="6764"/>
                    </a:cubicBezTo>
                    <a:close/>
                    <a:moveTo>
                      <a:pt x="287" y="9795"/>
                    </a:moveTo>
                    <a:cubicBezTo>
                      <a:pt x="1039" y="9831"/>
                      <a:pt x="1772" y="10350"/>
                      <a:pt x="2345" y="10833"/>
                    </a:cubicBezTo>
                    <a:cubicBezTo>
                      <a:pt x="2828" y="11244"/>
                      <a:pt x="3097" y="11745"/>
                      <a:pt x="3419" y="12246"/>
                    </a:cubicBezTo>
                    <a:cubicBezTo>
                      <a:pt x="3061" y="11960"/>
                      <a:pt x="2649" y="11727"/>
                      <a:pt x="2399" y="11549"/>
                    </a:cubicBezTo>
                    <a:cubicBezTo>
                      <a:pt x="2390" y="11543"/>
                      <a:pt x="2381" y="11540"/>
                      <a:pt x="2373" y="11540"/>
                    </a:cubicBezTo>
                    <a:cubicBezTo>
                      <a:pt x="2330" y="11540"/>
                      <a:pt x="2300" y="11608"/>
                      <a:pt x="2345" y="11638"/>
                    </a:cubicBezTo>
                    <a:cubicBezTo>
                      <a:pt x="2721" y="11889"/>
                      <a:pt x="3061" y="12157"/>
                      <a:pt x="3383" y="12461"/>
                    </a:cubicBezTo>
                    <a:cubicBezTo>
                      <a:pt x="3454" y="12515"/>
                      <a:pt x="3508" y="12586"/>
                      <a:pt x="3562" y="12658"/>
                    </a:cubicBezTo>
                    <a:cubicBezTo>
                      <a:pt x="3491" y="12666"/>
                      <a:pt x="3422" y="12669"/>
                      <a:pt x="3354" y="12669"/>
                    </a:cubicBezTo>
                    <a:cubicBezTo>
                      <a:pt x="2466" y="12669"/>
                      <a:pt x="1855" y="12037"/>
                      <a:pt x="1289" y="11405"/>
                    </a:cubicBezTo>
                    <a:cubicBezTo>
                      <a:pt x="1039" y="11119"/>
                      <a:pt x="806" y="10833"/>
                      <a:pt x="591" y="10528"/>
                    </a:cubicBezTo>
                    <a:cubicBezTo>
                      <a:pt x="538" y="10439"/>
                      <a:pt x="144" y="9795"/>
                      <a:pt x="287" y="9795"/>
                    </a:cubicBezTo>
                    <a:close/>
                    <a:moveTo>
                      <a:pt x="7946" y="10876"/>
                    </a:moveTo>
                    <a:cubicBezTo>
                      <a:pt x="8112" y="10876"/>
                      <a:pt x="8202" y="11045"/>
                      <a:pt x="8125" y="11513"/>
                    </a:cubicBezTo>
                    <a:cubicBezTo>
                      <a:pt x="7982" y="12085"/>
                      <a:pt x="7749" y="12640"/>
                      <a:pt x="7409" y="13141"/>
                    </a:cubicBezTo>
                    <a:cubicBezTo>
                      <a:pt x="6890" y="13982"/>
                      <a:pt x="6139" y="14555"/>
                      <a:pt x="5351" y="15092"/>
                    </a:cubicBezTo>
                    <a:cubicBezTo>
                      <a:pt x="5888" y="14412"/>
                      <a:pt x="6371" y="13696"/>
                      <a:pt x="6801" y="12944"/>
                    </a:cubicBezTo>
                    <a:cubicBezTo>
                      <a:pt x="6813" y="12906"/>
                      <a:pt x="6781" y="12868"/>
                      <a:pt x="6743" y="12868"/>
                    </a:cubicBezTo>
                    <a:cubicBezTo>
                      <a:pt x="6726" y="12868"/>
                      <a:pt x="6709" y="12875"/>
                      <a:pt x="6693" y="12891"/>
                    </a:cubicBezTo>
                    <a:cubicBezTo>
                      <a:pt x="6192" y="13750"/>
                      <a:pt x="5584" y="14555"/>
                      <a:pt x="4886" y="15289"/>
                    </a:cubicBezTo>
                    <a:cubicBezTo>
                      <a:pt x="5190" y="14644"/>
                      <a:pt x="5405" y="13982"/>
                      <a:pt x="5709" y="13356"/>
                    </a:cubicBezTo>
                    <a:lnTo>
                      <a:pt x="5673" y="13284"/>
                    </a:lnTo>
                    <a:cubicBezTo>
                      <a:pt x="6031" y="12533"/>
                      <a:pt x="6658" y="11889"/>
                      <a:pt x="7230" y="11316"/>
                    </a:cubicBezTo>
                    <a:cubicBezTo>
                      <a:pt x="7484" y="11081"/>
                      <a:pt x="7762" y="10876"/>
                      <a:pt x="7946" y="10876"/>
                    </a:cubicBezTo>
                    <a:close/>
                    <a:moveTo>
                      <a:pt x="663" y="13280"/>
                    </a:moveTo>
                    <a:cubicBezTo>
                      <a:pt x="761" y="13280"/>
                      <a:pt x="895" y="13338"/>
                      <a:pt x="1003" y="13374"/>
                    </a:cubicBezTo>
                    <a:cubicBezTo>
                      <a:pt x="2148" y="13660"/>
                      <a:pt x="2578" y="14841"/>
                      <a:pt x="2971" y="15897"/>
                    </a:cubicBezTo>
                    <a:cubicBezTo>
                      <a:pt x="2774" y="15682"/>
                      <a:pt x="2560" y="15485"/>
                      <a:pt x="2327" y="15289"/>
                    </a:cubicBezTo>
                    <a:cubicBezTo>
                      <a:pt x="2319" y="15281"/>
                      <a:pt x="2309" y="15277"/>
                      <a:pt x="2299" y="15277"/>
                    </a:cubicBezTo>
                    <a:cubicBezTo>
                      <a:pt x="2265" y="15277"/>
                      <a:pt x="2232" y="15319"/>
                      <a:pt x="2273" y="15360"/>
                    </a:cubicBezTo>
                    <a:cubicBezTo>
                      <a:pt x="2578" y="15682"/>
                      <a:pt x="2882" y="16022"/>
                      <a:pt x="3150" y="16380"/>
                    </a:cubicBezTo>
                    <a:cubicBezTo>
                      <a:pt x="3186" y="16505"/>
                      <a:pt x="3240" y="16613"/>
                      <a:pt x="3275" y="16720"/>
                    </a:cubicBezTo>
                    <a:cubicBezTo>
                      <a:pt x="2470" y="16488"/>
                      <a:pt x="1754" y="15969"/>
                      <a:pt x="1271" y="15289"/>
                    </a:cubicBezTo>
                    <a:cubicBezTo>
                      <a:pt x="1003" y="14913"/>
                      <a:pt x="806" y="14501"/>
                      <a:pt x="663" y="14072"/>
                    </a:cubicBezTo>
                    <a:cubicBezTo>
                      <a:pt x="609" y="13893"/>
                      <a:pt x="573" y="13714"/>
                      <a:pt x="538" y="13535"/>
                    </a:cubicBezTo>
                    <a:cubicBezTo>
                      <a:pt x="502" y="13338"/>
                      <a:pt x="564" y="13280"/>
                      <a:pt x="663" y="13280"/>
                    </a:cubicBezTo>
                    <a:close/>
                    <a:moveTo>
                      <a:pt x="7754" y="15747"/>
                    </a:moveTo>
                    <a:cubicBezTo>
                      <a:pt x="7970" y="15747"/>
                      <a:pt x="7534" y="16507"/>
                      <a:pt x="7517" y="16541"/>
                    </a:cubicBezTo>
                    <a:cubicBezTo>
                      <a:pt x="7266" y="16971"/>
                      <a:pt x="6908" y="17364"/>
                      <a:pt x="6497" y="17651"/>
                    </a:cubicBezTo>
                    <a:cubicBezTo>
                      <a:pt x="6085" y="17955"/>
                      <a:pt x="5602" y="18027"/>
                      <a:pt x="5137" y="18080"/>
                    </a:cubicBezTo>
                    <a:cubicBezTo>
                      <a:pt x="5494" y="17865"/>
                      <a:pt x="5817" y="17561"/>
                      <a:pt x="6049" y="17203"/>
                    </a:cubicBezTo>
                    <a:cubicBezTo>
                      <a:pt x="6062" y="17165"/>
                      <a:pt x="6030" y="17127"/>
                      <a:pt x="5991" y="17127"/>
                    </a:cubicBezTo>
                    <a:cubicBezTo>
                      <a:pt x="5975" y="17127"/>
                      <a:pt x="5958" y="17134"/>
                      <a:pt x="5942" y="17150"/>
                    </a:cubicBezTo>
                    <a:cubicBezTo>
                      <a:pt x="5638" y="17579"/>
                      <a:pt x="5208" y="17919"/>
                      <a:pt x="4707" y="18134"/>
                    </a:cubicBezTo>
                    <a:lnTo>
                      <a:pt x="4689" y="18134"/>
                    </a:lnTo>
                    <a:cubicBezTo>
                      <a:pt x="5047" y="17776"/>
                      <a:pt x="5333" y="17382"/>
                      <a:pt x="5673" y="17024"/>
                    </a:cubicBezTo>
                    <a:cubicBezTo>
                      <a:pt x="6246" y="16452"/>
                      <a:pt x="6944" y="16022"/>
                      <a:pt x="7713" y="15754"/>
                    </a:cubicBezTo>
                    <a:cubicBezTo>
                      <a:pt x="7729" y="15749"/>
                      <a:pt x="7742" y="15747"/>
                      <a:pt x="7754" y="15747"/>
                    </a:cubicBezTo>
                    <a:close/>
                    <a:moveTo>
                      <a:pt x="4878" y="1"/>
                    </a:moveTo>
                    <a:cubicBezTo>
                      <a:pt x="4853" y="1"/>
                      <a:pt x="4829" y="9"/>
                      <a:pt x="4814" y="24"/>
                    </a:cubicBezTo>
                    <a:cubicBezTo>
                      <a:pt x="3812" y="1008"/>
                      <a:pt x="3884" y="2923"/>
                      <a:pt x="4439" y="4122"/>
                    </a:cubicBezTo>
                    <a:cubicBezTo>
                      <a:pt x="4421" y="4337"/>
                      <a:pt x="4367" y="4534"/>
                      <a:pt x="4331" y="4748"/>
                    </a:cubicBezTo>
                    <a:cubicBezTo>
                      <a:pt x="4296" y="4892"/>
                      <a:pt x="4242" y="5017"/>
                      <a:pt x="4188" y="5160"/>
                    </a:cubicBezTo>
                    <a:cubicBezTo>
                      <a:pt x="4117" y="4766"/>
                      <a:pt x="4045" y="4390"/>
                      <a:pt x="3955" y="4015"/>
                    </a:cubicBezTo>
                    <a:cubicBezTo>
                      <a:pt x="4152" y="3406"/>
                      <a:pt x="3973" y="2529"/>
                      <a:pt x="3777" y="1957"/>
                    </a:cubicBezTo>
                    <a:cubicBezTo>
                      <a:pt x="3562" y="1259"/>
                      <a:pt x="3061" y="722"/>
                      <a:pt x="2309" y="650"/>
                    </a:cubicBezTo>
                    <a:cubicBezTo>
                      <a:pt x="2255" y="650"/>
                      <a:pt x="2220" y="686"/>
                      <a:pt x="2220" y="740"/>
                    </a:cubicBezTo>
                    <a:cubicBezTo>
                      <a:pt x="2202" y="2010"/>
                      <a:pt x="2846" y="3102"/>
                      <a:pt x="3777" y="3943"/>
                    </a:cubicBezTo>
                    <a:lnTo>
                      <a:pt x="3777" y="4104"/>
                    </a:lnTo>
                    <a:cubicBezTo>
                      <a:pt x="3777" y="4140"/>
                      <a:pt x="3812" y="4176"/>
                      <a:pt x="3848" y="4176"/>
                    </a:cubicBezTo>
                    <a:cubicBezTo>
                      <a:pt x="3955" y="4605"/>
                      <a:pt x="4027" y="5035"/>
                      <a:pt x="4081" y="5482"/>
                    </a:cubicBezTo>
                    <a:cubicBezTo>
                      <a:pt x="4063" y="5536"/>
                      <a:pt x="4063" y="5607"/>
                      <a:pt x="4045" y="5679"/>
                    </a:cubicBezTo>
                    <a:cubicBezTo>
                      <a:pt x="4045" y="5715"/>
                      <a:pt x="4081" y="5750"/>
                      <a:pt x="4117" y="5750"/>
                    </a:cubicBezTo>
                    <a:cubicBezTo>
                      <a:pt x="4117" y="5840"/>
                      <a:pt x="4134" y="5929"/>
                      <a:pt x="4152" y="6019"/>
                    </a:cubicBezTo>
                    <a:cubicBezTo>
                      <a:pt x="4063" y="5894"/>
                      <a:pt x="3955" y="5750"/>
                      <a:pt x="3866" y="5643"/>
                    </a:cubicBezTo>
                    <a:lnTo>
                      <a:pt x="3759" y="5464"/>
                    </a:lnTo>
                    <a:cubicBezTo>
                      <a:pt x="3777" y="5446"/>
                      <a:pt x="3812" y="5410"/>
                      <a:pt x="3812" y="5375"/>
                    </a:cubicBezTo>
                    <a:cubicBezTo>
                      <a:pt x="3705" y="4534"/>
                      <a:pt x="3240" y="3943"/>
                      <a:pt x="2667" y="3353"/>
                    </a:cubicBezTo>
                    <a:cubicBezTo>
                      <a:pt x="2447" y="3148"/>
                      <a:pt x="1839" y="2432"/>
                      <a:pt x="1416" y="2432"/>
                    </a:cubicBezTo>
                    <a:cubicBezTo>
                      <a:pt x="1358" y="2432"/>
                      <a:pt x="1303" y="2445"/>
                      <a:pt x="1253" y="2476"/>
                    </a:cubicBezTo>
                    <a:cubicBezTo>
                      <a:pt x="752" y="2762"/>
                      <a:pt x="1611" y="3764"/>
                      <a:pt x="1736" y="4033"/>
                    </a:cubicBezTo>
                    <a:cubicBezTo>
                      <a:pt x="2106" y="4804"/>
                      <a:pt x="2616" y="5891"/>
                      <a:pt x="3578" y="5891"/>
                    </a:cubicBezTo>
                    <a:cubicBezTo>
                      <a:pt x="3642" y="5891"/>
                      <a:pt x="3708" y="5886"/>
                      <a:pt x="3777" y="5876"/>
                    </a:cubicBezTo>
                    <a:cubicBezTo>
                      <a:pt x="3794" y="5876"/>
                      <a:pt x="3812" y="5858"/>
                      <a:pt x="3812" y="5840"/>
                    </a:cubicBezTo>
                    <a:cubicBezTo>
                      <a:pt x="3866" y="5912"/>
                      <a:pt x="3920" y="5983"/>
                      <a:pt x="3955" y="6073"/>
                    </a:cubicBezTo>
                    <a:cubicBezTo>
                      <a:pt x="4045" y="6216"/>
                      <a:pt x="4117" y="6377"/>
                      <a:pt x="4188" y="6520"/>
                    </a:cubicBezTo>
                    <a:cubicBezTo>
                      <a:pt x="4278" y="7433"/>
                      <a:pt x="4296" y="8345"/>
                      <a:pt x="4278" y="9258"/>
                    </a:cubicBezTo>
                    <a:cubicBezTo>
                      <a:pt x="4134" y="9043"/>
                      <a:pt x="3955" y="8828"/>
                      <a:pt x="3759" y="8667"/>
                    </a:cubicBezTo>
                    <a:cubicBezTo>
                      <a:pt x="3705" y="8614"/>
                      <a:pt x="3651" y="8560"/>
                      <a:pt x="3580" y="8506"/>
                    </a:cubicBezTo>
                    <a:cubicBezTo>
                      <a:pt x="3633" y="8488"/>
                      <a:pt x="3651" y="8435"/>
                      <a:pt x="3633" y="8399"/>
                    </a:cubicBezTo>
                    <a:cubicBezTo>
                      <a:pt x="3204" y="7343"/>
                      <a:pt x="2023" y="6108"/>
                      <a:pt x="824" y="6073"/>
                    </a:cubicBezTo>
                    <a:cubicBezTo>
                      <a:pt x="770" y="6073"/>
                      <a:pt x="716" y="6108"/>
                      <a:pt x="716" y="6162"/>
                    </a:cubicBezTo>
                    <a:cubicBezTo>
                      <a:pt x="606" y="7230"/>
                      <a:pt x="2041" y="8933"/>
                      <a:pt x="3253" y="8933"/>
                    </a:cubicBezTo>
                    <a:cubicBezTo>
                      <a:pt x="3422" y="8933"/>
                      <a:pt x="3586" y="8901"/>
                      <a:pt x="3741" y="8828"/>
                    </a:cubicBezTo>
                    <a:cubicBezTo>
                      <a:pt x="3830" y="8936"/>
                      <a:pt x="3920" y="9025"/>
                      <a:pt x="3991" y="9151"/>
                    </a:cubicBezTo>
                    <a:cubicBezTo>
                      <a:pt x="4117" y="9330"/>
                      <a:pt x="4152" y="9562"/>
                      <a:pt x="4278" y="9741"/>
                    </a:cubicBezTo>
                    <a:cubicBezTo>
                      <a:pt x="4242" y="10314"/>
                      <a:pt x="4224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75"/>
                      <a:pt x="4099" y="12211"/>
                      <a:pt x="4117" y="12229"/>
                    </a:cubicBezTo>
                    <a:cubicBezTo>
                      <a:pt x="4099" y="12443"/>
                      <a:pt x="4099" y="12640"/>
                      <a:pt x="4081" y="12855"/>
                    </a:cubicBezTo>
                    <a:cubicBezTo>
                      <a:pt x="3991" y="12694"/>
                      <a:pt x="3866" y="12569"/>
                      <a:pt x="3741" y="12443"/>
                    </a:cubicBezTo>
                    <a:cubicBezTo>
                      <a:pt x="3759" y="12443"/>
                      <a:pt x="3759" y="12425"/>
                      <a:pt x="3741" y="12425"/>
                    </a:cubicBezTo>
                    <a:cubicBezTo>
                      <a:pt x="3741" y="11656"/>
                      <a:pt x="2864" y="10886"/>
                      <a:pt x="2345" y="10457"/>
                    </a:cubicBezTo>
                    <a:cubicBezTo>
                      <a:pt x="1759" y="9957"/>
                      <a:pt x="992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54" y="9526"/>
                      <a:pt x="1" y="9580"/>
                      <a:pt x="19" y="9634"/>
                    </a:cubicBezTo>
                    <a:cubicBezTo>
                      <a:pt x="162" y="10439"/>
                      <a:pt x="842" y="11119"/>
                      <a:pt x="1361" y="11692"/>
                    </a:cubicBezTo>
                    <a:cubicBezTo>
                      <a:pt x="1887" y="12280"/>
                      <a:pt x="2493" y="12747"/>
                      <a:pt x="3261" y="12747"/>
                    </a:cubicBezTo>
                    <a:cubicBezTo>
                      <a:pt x="3381" y="12747"/>
                      <a:pt x="3505" y="12736"/>
                      <a:pt x="3633" y="12712"/>
                    </a:cubicBezTo>
                    <a:cubicBezTo>
                      <a:pt x="3759" y="12944"/>
                      <a:pt x="3884" y="13177"/>
                      <a:pt x="4009" y="13410"/>
                    </a:cubicBezTo>
                    <a:cubicBezTo>
                      <a:pt x="3920" y="14573"/>
                      <a:pt x="3794" y="15736"/>
                      <a:pt x="3651" y="16899"/>
                    </a:cubicBezTo>
                    <a:cubicBezTo>
                      <a:pt x="3580" y="16720"/>
                      <a:pt x="3490" y="16559"/>
                      <a:pt x="3401" y="16398"/>
                    </a:cubicBezTo>
                    <a:cubicBezTo>
                      <a:pt x="3293" y="15646"/>
                      <a:pt x="2846" y="14823"/>
                      <a:pt x="2452" y="14233"/>
                    </a:cubicBezTo>
                    <a:cubicBezTo>
                      <a:pt x="1977" y="13529"/>
                      <a:pt x="1277" y="13015"/>
                      <a:pt x="420" y="13015"/>
                    </a:cubicBezTo>
                    <a:cubicBezTo>
                      <a:pt x="406" y="13015"/>
                      <a:pt x="391" y="13016"/>
                      <a:pt x="376" y="13016"/>
                    </a:cubicBezTo>
                    <a:cubicBezTo>
                      <a:pt x="323" y="13016"/>
                      <a:pt x="269" y="13052"/>
                      <a:pt x="269" y="13105"/>
                    </a:cubicBezTo>
                    <a:cubicBezTo>
                      <a:pt x="359" y="14698"/>
                      <a:pt x="1647" y="16756"/>
                      <a:pt x="3401" y="16792"/>
                    </a:cubicBezTo>
                    <a:cubicBezTo>
                      <a:pt x="3490" y="16989"/>
                      <a:pt x="3544" y="17203"/>
                      <a:pt x="3580" y="17436"/>
                    </a:cubicBezTo>
                    <a:cubicBezTo>
                      <a:pt x="3419" y="18563"/>
                      <a:pt x="3204" y="19673"/>
                      <a:pt x="2935" y="20782"/>
                    </a:cubicBezTo>
                    <a:cubicBezTo>
                      <a:pt x="2925" y="20836"/>
                      <a:pt x="2965" y="20870"/>
                      <a:pt x="3003" y="20870"/>
                    </a:cubicBezTo>
                    <a:cubicBezTo>
                      <a:pt x="3029" y="20870"/>
                      <a:pt x="3054" y="20854"/>
                      <a:pt x="3061" y="20818"/>
                    </a:cubicBezTo>
                    <a:cubicBezTo>
                      <a:pt x="3329" y="20120"/>
                      <a:pt x="3526" y="19404"/>
                      <a:pt x="3687" y="18671"/>
                    </a:cubicBezTo>
                    <a:cubicBezTo>
                      <a:pt x="3973" y="18563"/>
                      <a:pt x="4260" y="18456"/>
                      <a:pt x="4546" y="18331"/>
                    </a:cubicBezTo>
                    <a:cubicBezTo>
                      <a:pt x="5351" y="18241"/>
                      <a:pt x="6139" y="18223"/>
                      <a:pt x="6783" y="17651"/>
                    </a:cubicBezTo>
                    <a:cubicBezTo>
                      <a:pt x="7427" y="17096"/>
                      <a:pt x="7839" y="16362"/>
                      <a:pt x="8179" y="15557"/>
                    </a:cubicBezTo>
                    <a:cubicBezTo>
                      <a:pt x="8215" y="15485"/>
                      <a:pt x="8161" y="15414"/>
                      <a:pt x="8071" y="15414"/>
                    </a:cubicBezTo>
                    <a:lnTo>
                      <a:pt x="8125" y="15468"/>
                    </a:lnTo>
                    <a:cubicBezTo>
                      <a:pt x="7373" y="15539"/>
                      <a:pt x="6801" y="15897"/>
                      <a:pt x="6228" y="16344"/>
                    </a:cubicBezTo>
                    <a:cubicBezTo>
                      <a:pt x="5494" y="16881"/>
                      <a:pt x="5065" y="17579"/>
                      <a:pt x="4439" y="18188"/>
                    </a:cubicBezTo>
                    <a:lnTo>
                      <a:pt x="4385" y="18188"/>
                    </a:lnTo>
                    <a:cubicBezTo>
                      <a:pt x="4331" y="18188"/>
                      <a:pt x="4313" y="18241"/>
                      <a:pt x="4313" y="18277"/>
                    </a:cubicBezTo>
                    <a:cubicBezTo>
                      <a:pt x="4134" y="18367"/>
                      <a:pt x="3938" y="18438"/>
                      <a:pt x="3759" y="18492"/>
                    </a:cubicBezTo>
                    <a:cubicBezTo>
                      <a:pt x="3902" y="17794"/>
                      <a:pt x="4009" y="17078"/>
                      <a:pt x="4081" y="16362"/>
                    </a:cubicBezTo>
                    <a:cubicBezTo>
                      <a:pt x="4457" y="16112"/>
                      <a:pt x="4797" y="15825"/>
                      <a:pt x="5101" y="15485"/>
                    </a:cubicBezTo>
                    <a:lnTo>
                      <a:pt x="5119" y="15485"/>
                    </a:lnTo>
                    <a:cubicBezTo>
                      <a:pt x="7016" y="14716"/>
                      <a:pt x="8447" y="12712"/>
                      <a:pt x="8465" y="10672"/>
                    </a:cubicBezTo>
                    <a:cubicBezTo>
                      <a:pt x="8465" y="10609"/>
                      <a:pt x="8438" y="10561"/>
                      <a:pt x="8384" y="10561"/>
                    </a:cubicBezTo>
                    <a:cubicBezTo>
                      <a:pt x="8376" y="10561"/>
                      <a:pt x="8367" y="10562"/>
                      <a:pt x="8358" y="10564"/>
                    </a:cubicBezTo>
                    <a:cubicBezTo>
                      <a:pt x="7463" y="10654"/>
                      <a:pt x="6801" y="11495"/>
                      <a:pt x="6282" y="12157"/>
                    </a:cubicBezTo>
                    <a:cubicBezTo>
                      <a:pt x="5459" y="13177"/>
                      <a:pt x="5083" y="14376"/>
                      <a:pt x="4600" y="15557"/>
                    </a:cubicBezTo>
                    <a:lnTo>
                      <a:pt x="4099" y="16076"/>
                    </a:lnTo>
                    <a:cubicBezTo>
                      <a:pt x="4224" y="14752"/>
                      <a:pt x="4278" y="13428"/>
                      <a:pt x="4349" y="12157"/>
                    </a:cubicBezTo>
                    <a:cubicBezTo>
                      <a:pt x="4582" y="11924"/>
                      <a:pt x="4779" y="11674"/>
                      <a:pt x="4976" y="11423"/>
                    </a:cubicBezTo>
                    <a:cubicBezTo>
                      <a:pt x="4976" y="11458"/>
                      <a:pt x="5005" y="11478"/>
                      <a:pt x="5041" y="11478"/>
                    </a:cubicBezTo>
                    <a:cubicBezTo>
                      <a:pt x="5061" y="11478"/>
                      <a:pt x="5082" y="11472"/>
                      <a:pt x="5101" y="11459"/>
                    </a:cubicBezTo>
                    <a:cubicBezTo>
                      <a:pt x="6550" y="10260"/>
                      <a:pt x="7839" y="8399"/>
                      <a:pt x="7678" y="6431"/>
                    </a:cubicBezTo>
                    <a:cubicBezTo>
                      <a:pt x="7678" y="6360"/>
                      <a:pt x="7622" y="6312"/>
                      <a:pt x="7564" y="6312"/>
                    </a:cubicBezTo>
                    <a:cubicBezTo>
                      <a:pt x="7548" y="6312"/>
                      <a:pt x="7532" y="6315"/>
                      <a:pt x="7517" y="6323"/>
                    </a:cubicBezTo>
                    <a:cubicBezTo>
                      <a:pt x="5817" y="7325"/>
                      <a:pt x="4797" y="9151"/>
                      <a:pt x="4868" y="11119"/>
                    </a:cubicBezTo>
                    <a:lnTo>
                      <a:pt x="4367" y="11835"/>
                    </a:lnTo>
                    <a:cubicBezTo>
                      <a:pt x="4439" y="10672"/>
                      <a:pt x="4492" y="9491"/>
                      <a:pt x="4474" y="8309"/>
                    </a:cubicBezTo>
                    <a:cubicBezTo>
                      <a:pt x="4814" y="7862"/>
                      <a:pt x="5083" y="7379"/>
                      <a:pt x="5244" y="6842"/>
                    </a:cubicBezTo>
                    <a:cubicBezTo>
                      <a:pt x="6174" y="5625"/>
                      <a:pt x="7069" y="4194"/>
                      <a:pt x="6676" y="2619"/>
                    </a:cubicBezTo>
                    <a:cubicBezTo>
                      <a:pt x="6662" y="2564"/>
                      <a:pt x="6617" y="2541"/>
                      <a:pt x="6572" y="2541"/>
                    </a:cubicBezTo>
                    <a:cubicBezTo>
                      <a:pt x="6559" y="2541"/>
                      <a:pt x="6545" y="2543"/>
                      <a:pt x="6532" y="2547"/>
                    </a:cubicBezTo>
                    <a:cubicBezTo>
                      <a:pt x="5262" y="3227"/>
                      <a:pt x="4600" y="5697"/>
                      <a:pt x="4940" y="7075"/>
                    </a:cubicBezTo>
                    <a:cubicBezTo>
                      <a:pt x="4797" y="7397"/>
                      <a:pt x="4636" y="7701"/>
                      <a:pt x="4474" y="8005"/>
                    </a:cubicBezTo>
                    <a:cubicBezTo>
                      <a:pt x="4439" y="7218"/>
                      <a:pt x="4385" y="6431"/>
                      <a:pt x="4278" y="5643"/>
                    </a:cubicBezTo>
                    <a:cubicBezTo>
                      <a:pt x="4421" y="5160"/>
                      <a:pt x="4510" y="4659"/>
                      <a:pt x="4564" y="4176"/>
                    </a:cubicBezTo>
                    <a:cubicBezTo>
                      <a:pt x="4582" y="4158"/>
                      <a:pt x="4618" y="4140"/>
                      <a:pt x="4618" y="4122"/>
                    </a:cubicBezTo>
                    <a:cubicBezTo>
                      <a:pt x="4904" y="3370"/>
                      <a:pt x="5083" y="2601"/>
                      <a:pt x="5137" y="1814"/>
                    </a:cubicBezTo>
                    <a:cubicBezTo>
                      <a:pt x="5172" y="1223"/>
                      <a:pt x="5262" y="579"/>
                      <a:pt x="4958" y="60"/>
                    </a:cubicBezTo>
                    <a:cubicBezTo>
                      <a:pt x="4947" y="18"/>
                      <a:pt x="4912" y="1"/>
                      <a:pt x="487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38"/>
              <p:cNvSpPr/>
              <p:nvPr/>
            </p:nvSpPr>
            <p:spPr>
              <a:xfrm>
                <a:off x="1265300" y="4131775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94" y="2777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1"/>
                      <a:pt x="1539" y="4871"/>
                      <a:pt x="770" y="5139"/>
                    </a:cubicBezTo>
                    <a:cubicBezTo>
                      <a:pt x="754" y="5144"/>
                      <a:pt x="741" y="5146"/>
                      <a:pt x="730" y="5146"/>
                    </a:cubicBezTo>
                    <a:cubicBezTo>
                      <a:pt x="513" y="5146"/>
                      <a:pt x="950" y="4386"/>
                      <a:pt x="967" y="4352"/>
                    </a:cubicBezTo>
                    <a:cubicBezTo>
                      <a:pt x="1217" y="3922"/>
                      <a:pt x="1575" y="3529"/>
                      <a:pt x="1987" y="3242"/>
                    </a:cubicBezTo>
                    <a:cubicBezTo>
                      <a:pt x="2398" y="2938"/>
                      <a:pt x="2881" y="2884"/>
                      <a:pt x="3347" y="2831"/>
                    </a:cubicBezTo>
                    <a:lnTo>
                      <a:pt x="3347" y="2831"/>
                    </a:lnTo>
                    <a:cubicBezTo>
                      <a:pt x="2989" y="3045"/>
                      <a:pt x="2667" y="3332"/>
                      <a:pt x="2434" y="3690"/>
                    </a:cubicBezTo>
                    <a:cubicBezTo>
                      <a:pt x="2421" y="3728"/>
                      <a:pt x="2453" y="3766"/>
                      <a:pt x="2492" y="3766"/>
                    </a:cubicBezTo>
                    <a:cubicBezTo>
                      <a:pt x="2508" y="3766"/>
                      <a:pt x="2526" y="3759"/>
                      <a:pt x="2541" y="3743"/>
                    </a:cubicBezTo>
                    <a:cubicBezTo>
                      <a:pt x="2846" y="3314"/>
                      <a:pt x="3275" y="2974"/>
                      <a:pt x="3776" y="2777"/>
                    </a:cubicBezTo>
                    <a:close/>
                    <a:moveTo>
                      <a:pt x="5208" y="4209"/>
                    </a:moveTo>
                    <a:cubicBezTo>
                      <a:pt x="6013" y="4441"/>
                      <a:pt x="6729" y="4942"/>
                      <a:pt x="7212" y="5640"/>
                    </a:cubicBezTo>
                    <a:cubicBezTo>
                      <a:pt x="7480" y="6016"/>
                      <a:pt x="7677" y="6410"/>
                      <a:pt x="7820" y="6839"/>
                    </a:cubicBezTo>
                    <a:cubicBezTo>
                      <a:pt x="7874" y="7018"/>
                      <a:pt x="7910" y="7215"/>
                      <a:pt x="7946" y="7394"/>
                    </a:cubicBezTo>
                    <a:cubicBezTo>
                      <a:pt x="7981" y="7587"/>
                      <a:pt x="7921" y="7642"/>
                      <a:pt x="7826" y="7642"/>
                    </a:cubicBezTo>
                    <a:cubicBezTo>
                      <a:pt x="7727" y="7642"/>
                      <a:pt x="7590" y="7582"/>
                      <a:pt x="7480" y="7555"/>
                    </a:cubicBezTo>
                    <a:cubicBezTo>
                      <a:pt x="6335" y="7251"/>
                      <a:pt x="5906" y="6088"/>
                      <a:pt x="5512" y="5032"/>
                    </a:cubicBezTo>
                    <a:lnTo>
                      <a:pt x="5512" y="5032"/>
                    </a:lnTo>
                    <a:cubicBezTo>
                      <a:pt x="5709" y="5247"/>
                      <a:pt x="5924" y="5443"/>
                      <a:pt x="6156" y="5622"/>
                    </a:cubicBezTo>
                    <a:cubicBezTo>
                      <a:pt x="6165" y="5636"/>
                      <a:pt x="6177" y="5642"/>
                      <a:pt x="6188" y="5642"/>
                    </a:cubicBezTo>
                    <a:cubicBezTo>
                      <a:pt x="6221" y="5642"/>
                      <a:pt x="6250" y="5595"/>
                      <a:pt x="6210" y="5569"/>
                    </a:cubicBezTo>
                    <a:cubicBezTo>
                      <a:pt x="5906" y="5247"/>
                      <a:pt x="5601" y="4907"/>
                      <a:pt x="5333" y="4531"/>
                    </a:cubicBezTo>
                    <a:cubicBezTo>
                      <a:pt x="5297" y="4423"/>
                      <a:pt x="5244" y="4316"/>
                      <a:pt x="5208" y="4209"/>
                    </a:cubicBezTo>
                    <a:close/>
                    <a:moveTo>
                      <a:pt x="3597" y="5622"/>
                    </a:moveTo>
                    <a:lnTo>
                      <a:pt x="3597" y="5622"/>
                    </a:lnTo>
                    <a:cubicBezTo>
                      <a:pt x="3293" y="6267"/>
                      <a:pt x="3078" y="6929"/>
                      <a:pt x="2774" y="7555"/>
                    </a:cubicBezTo>
                    <a:lnTo>
                      <a:pt x="2756" y="7555"/>
                    </a:lnTo>
                    <a:cubicBezTo>
                      <a:pt x="2398" y="8307"/>
                      <a:pt x="1772" y="8951"/>
                      <a:pt x="1199" y="9523"/>
                    </a:cubicBezTo>
                    <a:cubicBezTo>
                      <a:pt x="944" y="9760"/>
                      <a:pt x="664" y="9966"/>
                      <a:pt x="480" y="9966"/>
                    </a:cubicBezTo>
                    <a:cubicBezTo>
                      <a:pt x="316" y="9966"/>
                      <a:pt x="228" y="9801"/>
                      <a:pt x="305" y="9345"/>
                    </a:cubicBezTo>
                    <a:cubicBezTo>
                      <a:pt x="430" y="8754"/>
                      <a:pt x="680" y="8199"/>
                      <a:pt x="1020" y="7698"/>
                    </a:cubicBezTo>
                    <a:cubicBezTo>
                      <a:pt x="1539" y="6875"/>
                      <a:pt x="2291" y="6302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3"/>
                      <a:pt x="1629" y="7895"/>
                    </a:cubicBezTo>
                    <a:cubicBezTo>
                      <a:pt x="1616" y="7933"/>
                      <a:pt x="1648" y="7971"/>
                      <a:pt x="1687" y="7971"/>
                    </a:cubicBezTo>
                    <a:cubicBezTo>
                      <a:pt x="1703" y="7971"/>
                      <a:pt x="1720" y="7964"/>
                      <a:pt x="1736" y="7949"/>
                    </a:cubicBezTo>
                    <a:cubicBezTo>
                      <a:pt x="2255" y="7108"/>
                      <a:pt x="2881" y="6338"/>
                      <a:pt x="3597" y="5622"/>
                    </a:cubicBezTo>
                    <a:close/>
                    <a:moveTo>
                      <a:pt x="5102" y="8245"/>
                    </a:moveTo>
                    <a:cubicBezTo>
                      <a:pt x="6003" y="8245"/>
                      <a:pt x="6606" y="8868"/>
                      <a:pt x="7194" y="9523"/>
                    </a:cubicBezTo>
                    <a:cubicBezTo>
                      <a:pt x="7445" y="9792"/>
                      <a:pt x="7659" y="10096"/>
                      <a:pt x="7892" y="10400"/>
                    </a:cubicBezTo>
                    <a:cubicBezTo>
                      <a:pt x="7946" y="10472"/>
                      <a:pt x="8339" y="11134"/>
                      <a:pt x="8196" y="11134"/>
                    </a:cubicBezTo>
                    <a:cubicBezTo>
                      <a:pt x="7427" y="11080"/>
                      <a:pt x="6711" y="10561"/>
                      <a:pt x="6138" y="10096"/>
                    </a:cubicBezTo>
                    <a:cubicBezTo>
                      <a:pt x="5655" y="9685"/>
                      <a:pt x="5387" y="9183"/>
                      <a:pt x="5065" y="8682"/>
                    </a:cubicBezTo>
                    <a:lnTo>
                      <a:pt x="5065" y="8682"/>
                    </a:lnTo>
                    <a:cubicBezTo>
                      <a:pt x="5423" y="8969"/>
                      <a:pt x="5834" y="9201"/>
                      <a:pt x="6085" y="9362"/>
                    </a:cubicBezTo>
                    <a:cubicBezTo>
                      <a:pt x="6093" y="9368"/>
                      <a:pt x="6102" y="9371"/>
                      <a:pt x="6110" y="9371"/>
                    </a:cubicBezTo>
                    <a:cubicBezTo>
                      <a:pt x="6153" y="9371"/>
                      <a:pt x="6183" y="9303"/>
                      <a:pt x="6138" y="9273"/>
                    </a:cubicBezTo>
                    <a:cubicBezTo>
                      <a:pt x="5763" y="9040"/>
                      <a:pt x="5423" y="8754"/>
                      <a:pt x="5100" y="8468"/>
                    </a:cubicBezTo>
                    <a:cubicBezTo>
                      <a:pt x="5029" y="8396"/>
                      <a:pt x="4975" y="8324"/>
                      <a:pt x="4921" y="8253"/>
                    </a:cubicBezTo>
                    <a:cubicBezTo>
                      <a:pt x="4983" y="8247"/>
                      <a:pt x="5043" y="8245"/>
                      <a:pt x="5102" y="8245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18"/>
                      <a:pt x="2488" y="11170"/>
                      <a:pt x="2094" y="11868"/>
                    </a:cubicBezTo>
                    <a:cubicBezTo>
                      <a:pt x="2070" y="11915"/>
                      <a:pt x="2102" y="11947"/>
                      <a:pt x="2142" y="11947"/>
                    </a:cubicBezTo>
                    <a:cubicBezTo>
                      <a:pt x="2162" y="11947"/>
                      <a:pt x="2184" y="11939"/>
                      <a:pt x="2201" y="11921"/>
                    </a:cubicBezTo>
                    <a:cubicBezTo>
                      <a:pt x="2595" y="11277"/>
                      <a:pt x="3007" y="10651"/>
                      <a:pt x="3436" y="10025"/>
                    </a:cubicBezTo>
                    <a:lnTo>
                      <a:pt x="3436" y="10025"/>
                    </a:lnTo>
                    <a:cubicBezTo>
                      <a:pt x="3221" y="11653"/>
                      <a:pt x="2774" y="12995"/>
                      <a:pt x="1360" y="14051"/>
                    </a:cubicBezTo>
                    <a:cubicBezTo>
                      <a:pt x="1269" y="14117"/>
                      <a:pt x="1199" y="14147"/>
                      <a:pt x="1146" y="14147"/>
                    </a:cubicBezTo>
                    <a:cubicBezTo>
                      <a:pt x="720" y="14147"/>
                      <a:pt x="1501" y="12157"/>
                      <a:pt x="1629" y="11886"/>
                    </a:cubicBezTo>
                    <a:cubicBezTo>
                      <a:pt x="2022" y="11027"/>
                      <a:pt x="2702" y="10436"/>
                      <a:pt x="3311" y="9756"/>
                    </a:cubicBezTo>
                    <a:close/>
                    <a:moveTo>
                      <a:pt x="5090" y="12089"/>
                    </a:moveTo>
                    <a:cubicBezTo>
                      <a:pt x="6070" y="12089"/>
                      <a:pt x="7015" y="13158"/>
                      <a:pt x="7391" y="13944"/>
                    </a:cubicBezTo>
                    <a:cubicBezTo>
                      <a:pt x="7444" y="14049"/>
                      <a:pt x="7635" y="14570"/>
                      <a:pt x="7505" y="14570"/>
                    </a:cubicBezTo>
                    <a:cubicBezTo>
                      <a:pt x="7503" y="14570"/>
                      <a:pt x="7501" y="14570"/>
                      <a:pt x="7498" y="14570"/>
                    </a:cubicBezTo>
                    <a:cubicBezTo>
                      <a:pt x="7051" y="14552"/>
                      <a:pt x="6639" y="14284"/>
                      <a:pt x="6317" y="13997"/>
                    </a:cubicBezTo>
                    <a:cubicBezTo>
                      <a:pt x="5816" y="13586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3" y="12762"/>
                      <a:pt x="5763" y="12977"/>
                      <a:pt x="6085" y="13210"/>
                    </a:cubicBezTo>
                    <a:cubicBezTo>
                      <a:pt x="6093" y="13216"/>
                      <a:pt x="6102" y="13218"/>
                      <a:pt x="6109" y="13218"/>
                    </a:cubicBezTo>
                    <a:cubicBezTo>
                      <a:pt x="6148" y="13218"/>
                      <a:pt x="6168" y="13153"/>
                      <a:pt x="6138" y="13138"/>
                    </a:cubicBezTo>
                    <a:cubicBezTo>
                      <a:pt x="5745" y="12834"/>
                      <a:pt x="5333" y="12566"/>
                      <a:pt x="4957" y="12244"/>
                    </a:cubicBezTo>
                    <a:cubicBezTo>
                      <a:pt x="4921" y="12208"/>
                      <a:pt x="4868" y="12154"/>
                      <a:pt x="4814" y="12118"/>
                    </a:cubicBezTo>
                    <a:cubicBezTo>
                      <a:pt x="4906" y="12098"/>
                      <a:pt x="4998" y="12089"/>
                      <a:pt x="5090" y="12089"/>
                    </a:cubicBezTo>
                    <a:close/>
                    <a:moveTo>
                      <a:pt x="3436" y="14087"/>
                    </a:moveTo>
                    <a:lnTo>
                      <a:pt x="3436" y="14087"/>
                    </a:lnTo>
                    <a:cubicBezTo>
                      <a:pt x="3454" y="15214"/>
                      <a:pt x="3186" y="16341"/>
                      <a:pt x="2649" y="17344"/>
                    </a:cubicBezTo>
                    <a:lnTo>
                      <a:pt x="2667" y="17344"/>
                    </a:lnTo>
                    <a:cubicBezTo>
                      <a:pt x="2506" y="17630"/>
                      <a:pt x="2273" y="17898"/>
                      <a:pt x="1987" y="18077"/>
                    </a:cubicBezTo>
                    <a:cubicBezTo>
                      <a:pt x="1986" y="18078"/>
                      <a:pt x="1985" y="18079"/>
                      <a:pt x="1984" y="18079"/>
                    </a:cubicBezTo>
                    <a:cubicBezTo>
                      <a:pt x="1935" y="18079"/>
                      <a:pt x="1988" y="16732"/>
                      <a:pt x="2040" y="16574"/>
                    </a:cubicBezTo>
                    <a:cubicBezTo>
                      <a:pt x="2219" y="15912"/>
                      <a:pt x="2613" y="15339"/>
                      <a:pt x="2989" y="14767"/>
                    </a:cubicBezTo>
                    <a:lnTo>
                      <a:pt x="2989" y="14767"/>
                    </a:lnTo>
                    <a:cubicBezTo>
                      <a:pt x="2846" y="15232"/>
                      <a:pt x="2702" y="15679"/>
                      <a:pt x="2541" y="16109"/>
                    </a:cubicBezTo>
                    <a:cubicBezTo>
                      <a:pt x="2531" y="16141"/>
                      <a:pt x="2559" y="16167"/>
                      <a:pt x="2587" y="16167"/>
                    </a:cubicBezTo>
                    <a:cubicBezTo>
                      <a:pt x="2605" y="16167"/>
                      <a:pt x="2624" y="16155"/>
                      <a:pt x="2631" y="16127"/>
                    </a:cubicBezTo>
                    <a:cubicBezTo>
                      <a:pt x="2917" y="15465"/>
                      <a:pt x="3150" y="14767"/>
                      <a:pt x="3436" y="14087"/>
                    </a:cubicBezTo>
                    <a:close/>
                    <a:moveTo>
                      <a:pt x="4707" y="15107"/>
                    </a:moveTo>
                    <a:lnTo>
                      <a:pt x="4707" y="15107"/>
                    </a:lnTo>
                    <a:cubicBezTo>
                      <a:pt x="5745" y="15143"/>
                      <a:pt x="6192" y="16091"/>
                      <a:pt x="6568" y="16914"/>
                    </a:cubicBezTo>
                    <a:cubicBezTo>
                      <a:pt x="6675" y="17165"/>
                      <a:pt x="6818" y="17362"/>
                      <a:pt x="6962" y="17594"/>
                    </a:cubicBezTo>
                    <a:cubicBezTo>
                      <a:pt x="7102" y="17833"/>
                      <a:pt x="7199" y="18205"/>
                      <a:pt x="6998" y="18205"/>
                    </a:cubicBezTo>
                    <a:cubicBezTo>
                      <a:pt x="6944" y="18205"/>
                      <a:pt x="6868" y="18178"/>
                      <a:pt x="6765" y="18113"/>
                    </a:cubicBezTo>
                    <a:cubicBezTo>
                      <a:pt x="6353" y="17827"/>
                      <a:pt x="5995" y="17487"/>
                      <a:pt x="5673" y="17093"/>
                    </a:cubicBezTo>
                    <a:cubicBezTo>
                      <a:pt x="5458" y="16878"/>
                      <a:pt x="5279" y="16646"/>
                      <a:pt x="5136" y="16395"/>
                    </a:cubicBezTo>
                    <a:cubicBezTo>
                      <a:pt x="5011" y="16145"/>
                      <a:pt x="4921" y="15876"/>
                      <a:pt x="4850" y="15590"/>
                    </a:cubicBezTo>
                    <a:lnTo>
                      <a:pt x="4850" y="15590"/>
                    </a:lnTo>
                    <a:cubicBezTo>
                      <a:pt x="5083" y="15894"/>
                      <a:pt x="5297" y="16198"/>
                      <a:pt x="5530" y="16485"/>
                    </a:cubicBezTo>
                    <a:cubicBezTo>
                      <a:pt x="5537" y="16498"/>
                      <a:pt x="5549" y="16504"/>
                      <a:pt x="5560" y="16504"/>
                    </a:cubicBezTo>
                    <a:cubicBezTo>
                      <a:pt x="5578" y="16504"/>
                      <a:pt x="5595" y="16489"/>
                      <a:pt x="5584" y="16467"/>
                    </a:cubicBezTo>
                    <a:cubicBezTo>
                      <a:pt x="5423" y="16091"/>
                      <a:pt x="5208" y="15733"/>
                      <a:pt x="4939" y="15429"/>
                    </a:cubicBezTo>
                    <a:cubicBezTo>
                      <a:pt x="4868" y="15321"/>
                      <a:pt x="4778" y="15214"/>
                      <a:pt x="4707" y="15107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405" y="18006"/>
                      <a:pt x="5709" y="18489"/>
                    </a:cubicBezTo>
                    <a:cubicBezTo>
                      <a:pt x="5906" y="18865"/>
                      <a:pt x="6031" y="19276"/>
                      <a:pt x="6067" y="19706"/>
                    </a:cubicBezTo>
                    <a:cubicBezTo>
                      <a:pt x="6089" y="19926"/>
                      <a:pt x="6017" y="20002"/>
                      <a:pt x="5910" y="20002"/>
                    </a:cubicBezTo>
                    <a:cubicBezTo>
                      <a:pt x="5757" y="20002"/>
                      <a:pt x="5531" y="19847"/>
                      <a:pt x="5405" y="19742"/>
                    </a:cubicBezTo>
                    <a:cubicBezTo>
                      <a:pt x="4725" y="19187"/>
                      <a:pt x="4707" y="18346"/>
                      <a:pt x="4707" y="17540"/>
                    </a:cubicBezTo>
                    <a:lnTo>
                      <a:pt x="4707" y="17540"/>
                    </a:lnTo>
                    <a:cubicBezTo>
                      <a:pt x="4743" y="17630"/>
                      <a:pt x="4760" y="17702"/>
                      <a:pt x="4796" y="17791"/>
                    </a:cubicBezTo>
                    <a:lnTo>
                      <a:pt x="4796" y="17845"/>
                    </a:lnTo>
                    <a:cubicBezTo>
                      <a:pt x="4832" y="17934"/>
                      <a:pt x="4868" y="18042"/>
                      <a:pt x="4904" y="18149"/>
                    </a:cubicBezTo>
                    <a:cubicBezTo>
                      <a:pt x="4910" y="18163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86" y="17809"/>
                      <a:pt x="4796" y="17469"/>
                      <a:pt x="4707" y="17147"/>
                    </a:cubicBezTo>
                    <a:lnTo>
                      <a:pt x="4707" y="17129"/>
                    </a:lnTo>
                    <a:close/>
                    <a:moveTo>
                      <a:pt x="4009" y="17111"/>
                    </a:moveTo>
                    <a:lnTo>
                      <a:pt x="4009" y="17111"/>
                    </a:lnTo>
                    <a:cubicBezTo>
                      <a:pt x="4277" y="18131"/>
                      <a:pt x="4403" y="19276"/>
                      <a:pt x="3937" y="20243"/>
                    </a:cubicBezTo>
                    <a:cubicBezTo>
                      <a:pt x="3860" y="20403"/>
                      <a:pt x="3796" y="20464"/>
                      <a:pt x="3743" y="20464"/>
                    </a:cubicBezTo>
                    <a:cubicBezTo>
                      <a:pt x="3614" y="20464"/>
                      <a:pt x="3556" y="20088"/>
                      <a:pt x="3544" y="19885"/>
                    </a:cubicBezTo>
                    <a:cubicBezTo>
                      <a:pt x="3544" y="19598"/>
                      <a:pt x="3579" y="19348"/>
                      <a:pt x="3597" y="19062"/>
                    </a:cubicBezTo>
                    <a:cubicBezTo>
                      <a:pt x="3633" y="18596"/>
                      <a:pt x="3705" y="18131"/>
                      <a:pt x="3812" y="17684"/>
                    </a:cubicBezTo>
                    <a:lnTo>
                      <a:pt x="3812" y="17684"/>
                    </a:lnTo>
                    <a:cubicBezTo>
                      <a:pt x="3776" y="17916"/>
                      <a:pt x="3794" y="18149"/>
                      <a:pt x="3848" y="18382"/>
                    </a:cubicBezTo>
                    <a:cubicBezTo>
                      <a:pt x="3848" y="18399"/>
                      <a:pt x="3866" y="18399"/>
                      <a:pt x="3866" y="18399"/>
                    </a:cubicBezTo>
                    <a:lnTo>
                      <a:pt x="3884" y="18399"/>
                    </a:lnTo>
                    <a:cubicBezTo>
                      <a:pt x="3901" y="18399"/>
                      <a:pt x="3901" y="18399"/>
                      <a:pt x="3901" y="18382"/>
                    </a:cubicBezTo>
                    <a:cubicBezTo>
                      <a:pt x="4009" y="18131"/>
                      <a:pt x="3955" y="17702"/>
                      <a:pt x="3973" y="17433"/>
                    </a:cubicBezTo>
                    <a:cubicBezTo>
                      <a:pt x="3973" y="17326"/>
                      <a:pt x="3991" y="17218"/>
                      <a:pt x="4009" y="17111"/>
                    </a:cubicBezTo>
                    <a:close/>
                    <a:moveTo>
                      <a:pt x="5476" y="0"/>
                    </a:moveTo>
                    <a:cubicBezTo>
                      <a:pt x="5452" y="0"/>
                      <a:pt x="5429" y="12"/>
                      <a:pt x="5423" y="39"/>
                    </a:cubicBezTo>
                    <a:cubicBezTo>
                      <a:pt x="5154" y="737"/>
                      <a:pt x="4939" y="1471"/>
                      <a:pt x="4796" y="2204"/>
                    </a:cubicBezTo>
                    <a:cubicBezTo>
                      <a:pt x="4492" y="2294"/>
                      <a:pt x="4206" y="2419"/>
                      <a:pt x="3937" y="2544"/>
                    </a:cubicBezTo>
                    <a:cubicBezTo>
                      <a:pt x="3132" y="2616"/>
                      <a:pt x="2345" y="2652"/>
                      <a:pt x="1700" y="3206"/>
                    </a:cubicBezTo>
                    <a:cubicBezTo>
                      <a:pt x="1056" y="3761"/>
                      <a:pt x="645" y="4513"/>
                      <a:pt x="287" y="5300"/>
                    </a:cubicBezTo>
                    <a:cubicBezTo>
                      <a:pt x="269" y="5372"/>
                      <a:pt x="322" y="5443"/>
                      <a:pt x="394" y="5443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7"/>
                    </a:cubicBezTo>
                    <a:cubicBezTo>
                      <a:pt x="2971" y="4030"/>
                      <a:pt x="3418" y="3314"/>
                      <a:pt x="4045" y="2723"/>
                    </a:cubicBezTo>
                    <a:lnTo>
                      <a:pt x="4080" y="2723"/>
                    </a:lnTo>
                    <a:cubicBezTo>
                      <a:pt x="4134" y="2705"/>
                      <a:pt x="4170" y="2670"/>
                      <a:pt x="4170" y="2616"/>
                    </a:cubicBezTo>
                    <a:cubicBezTo>
                      <a:pt x="4349" y="2544"/>
                      <a:pt x="4528" y="2473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3" y="4531"/>
                    </a:cubicBezTo>
                    <a:cubicBezTo>
                      <a:pt x="4027" y="4781"/>
                      <a:pt x="3669" y="5068"/>
                      <a:pt x="3382" y="5408"/>
                    </a:cubicBezTo>
                    <a:lnTo>
                      <a:pt x="3365" y="5408"/>
                    </a:lnTo>
                    <a:cubicBezTo>
                      <a:pt x="1468" y="6177"/>
                      <a:pt x="36" y="8181"/>
                      <a:pt x="0" y="10239"/>
                    </a:cubicBezTo>
                    <a:cubicBezTo>
                      <a:pt x="0" y="10293"/>
                      <a:pt x="54" y="10347"/>
                      <a:pt x="108" y="10347"/>
                    </a:cubicBezTo>
                    <a:cubicBezTo>
                      <a:pt x="1020" y="10257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6"/>
                      <a:pt x="4116" y="8754"/>
                    </a:cubicBezTo>
                    <a:cubicBezTo>
                      <a:pt x="3901" y="8969"/>
                      <a:pt x="3687" y="9219"/>
                      <a:pt x="3508" y="9470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3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8"/>
                      <a:pt x="967" y="14570"/>
                    </a:cubicBezTo>
                    <a:cubicBezTo>
                      <a:pt x="2667" y="13568"/>
                      <a:pt x="3687" y="11725"/>
                      <a:pt x="3615" y="9756"/>
                    </a:cubicBezTo>
                    <a:lnTo>
                      <a:pt x="4098" y="9040"/>
                    </a:lnTo>
                    <a:lnTo>
                      <a:pt x="4098" y="9040"/>
                    </a:lnTo>
                    <a:cubicBezTo>
                      <a:pt x="4027" y="10203"/>
                      <a:pt x="3973" y="11385"/>
                      <a:pt x="4009" y="12566"/>
                    </a:cubicBezTo>
                    <a:cubicBezTo>
                      <a:pt x="3669" y="13013"/>
                      <a:pt x="3400" y="13496"/>
                      <a:pt x="3221" y="14033"/>
                    </a:cubicBezTo>
                    <a:cubicBezTo>
                      <a:pt x="2291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4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5"/>
                      <a:pt x="4206" y="15232"/>
                    </a:cubicBezTo>
                    <a:cubicBezTo>
                      <a:pt x="4063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48" y="16753"/>
                    </a:cubicBezTo>
                    <a:cubicBezTo>
                      <a:pt x="3561" y="17505"/>
                      <a:pt x="3400" y="18274"/>
                      <a:pt x="3347" y="19062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5"/>
                      <a:pt x="3597" y="20875"/>
                    </a:cubicBezTo>
                    <a:cubicBezTo>
                      <a:pt x="3621" y="20875"/>
                      <a:pt x="3647" y="20866"/>
                      <a:pt x="3669" y="20851"/>
                    </a:cubicBezTo>
                    <a:cubicBezTo>
                      <a:pt x="4671" y="19867"/>
                      <a:pt x="4599" y="17952"/>
                      <a:pt x="4045" y="16753"/>
                    </a:cubicBezTo>
                    <a:cubicBezTo>
                      <a:pt x="4063" y="16538"/>
                      <a:pt x="4098" y="16324"/>
                      <a:pt x="4152" y="16127"/>
                    </a:cubicBezTo>
                    <a:cubicBezTo>
                      <a:pt x="4188" y="15984"/>
                      <a:pt x="4241" y="15858"/>
                      <a:pt x="4295" y="15715"/>
                    </a:cubicBezTo>
                    <a:cubicBezTo>
                      <a:pt x="4349" y="16109"/>
                      <a:pt x="4438" y="16485"/>
                      <a:pt x="4528" y="16860"/>
                    </a:cubicBezTo>
                    <a:cubicBezTo>
                      <a:pt x="4331" y="17469"/>
                      <a:pt x="4510" y="18346"/>
                      <a:pt x="4707" y="18918"/>
                    </a:cubicBezTo>
                    <a:cubicBezTo>
                      <a:pt x="4921" y="19616"/>
                      <a:pt x="5405" y="20153"/>
                      <a:pt x="6174" y="20225"/>
                    </a:cubicBezTo>
                    <a:cubicBezTo>
                      <a:pt x="6210" y="20225"/>
                      <a:pt x="6246" y="20189"/>
                      <a:pt x="6264" y="20135"/>
                    </a:cubicBezTo>
                    <a:cubicBezTo>
                      <a:pt x="6282" y="18865"/>
                      <a:pt x="5637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393"/>
                    </a:cubicBezTo>
                    <a:cubicBezTo>
                      <a:pt x="4420" y="15339"/>
                      <a:pt x="4420" y="15268"/>
                      <a:pt x="4420" y="15196"/>
                    </a:cubicBezTo>
                    <a:cubicBezTo>
                      <a:pt x="4420" y="15160"/>
                      <a:pt x="4403" y="15125"/>
                      <a:pt x="4367" y="15125"/>
                    </a:cubicBezTo>
                    <a:cubicBezTo>
                      <a:pt x="4367" y="15035"/>
                      <a:pt x="4349" y="14946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5"/>
                      <a:pt x="4599" y="15232"/>
                    </a:cubicBezTo>
                    <a:lnTo>
                      <a:pt x="4725" y="15411"/>
                    </a:lnTo>
                    <a:cubicBezTo>
                      <a:pt x="4689" y="15411"/>
                      <a:pt x="4671" y="15447"/>
                      <a:pt x="4671" y="15500"/>
                    </a:cubicBezTo>
                    <a:cubicBezTo>
                      <a:pt x="4778" y="16341"/>
                      <a:pt x="5244" y="16932"/>
                      <a:pt x="5816" y="17523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29" y="16825"/>
                    </a:cubicBezTo>
                    <a:cubicBezTo>
                      <a:pt x="6377" y="16070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4"/>
                      <a:pt x="4564" y="14874"/>
                      <a:pt x="4528" y="14803"/>
                    </a:cubicBezTo>
                    <a:cubicBezTo>
                      <a:pt x="4420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10" y="12029"/>
                      <a:pt x="4725" y="12208"/>
                    </a:cubicBezTo>
                    <a:cubicBezTo>
                      <a:pt x="4778" y="12261"/>
                      <a:pt x="4832" y="12315"/>
                      <a:pt x="4904" y="12369"/>
                    </a:cubicBezTo>
                    <a:cubicBezTo>
                      <a:pt x="4850" y="12387"/>
                      <a:pt x="4832" y="12440"/>
                      <a:pt x="4850" y="12476"/>
                    </a:cubicBezTo>
                    <a:cubicBezTo>
                      <a:pt x="5279" y="13532"/>
                      <a:pt x="6460" y="14767"/>
                      <a:pt x="7659" y="14803"/>
                    </a:cubicBezTo>
                    <a:cubicBezTo>
                      <a:pt x="7713" y="14803"/>
                      <a:pt x="7749" y="14749"/>
                      <a:pt x="7767" y="14695"/>
                    </a:cubicBezTo>
                    <a:cubicBezTo>
                      <a:pt x="7877" y="13627"/>
                      <a:pt x="6442" y="11924"/>
                      <a:pt x="5230" y="11924"/>
                    </a:cubicBezTo>
                    <a:cubicBezTo>
                      <a:pt x="5062" y="11924"/>
                      <a:pt x="4898" y="11957"/>
                      <a:pt x="4743" y="12029"/>
                    </a:cubicBezTo>
                    <a:cubicBezTo>
                      <a:pt x="4653" y="11939"/>
                      <a:pt x="4564" y="11832"/>
                      <a:pt x="4492" y="11725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3"/>
                      <a:pt x="4259" y="9971"/>
                      <a:pt x="4295" y="9398"/>
                    </a:cubicBezTo>
                    <a:lnTo>
                      <a:pt x="4349" y="8700"/>
                    </a:lnTo>
                    <a:cubicBezTo>
                      <a:pt x="4367" y="8682"/>
                      <a:pt x="4367" y="8664"/>
                      <a:pt x="4349" y="8629"/>
                    </a:cubicBezTo>
                    <a:cubicBezTo>
                      <a:pt x="4367" y="8432"/>
                      <a:pt x="4385" y="8217"/>
                      <a:pt x="4403" y="8020"/>
                    </a:cubicBezTo>
                    <a:cubicBezTo>
                      <a:pt x="4492" y="8163"/>
                      <a:pt x="4599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8"/>
                      <a:pt x="7492" y="11351"/>
                      <a:pt x="8282" y="11351"/>
                    </a:cubicBezTo>
                    <a:cubicBezTo>
                      <a:pt x="8313" y="11351"/>
                      <a:pt x="8344" y="11350"/>
                      <a:pt x="8375" y="11349"/>
                    </a:cubicBezTo>
                    <a:cubicBezTo>
                      <a:pt x="8429" y="11349"/>
                      <a:pt x="8465" y="11295"/>
                      <a:pt x="8465" y="11241"/>
                    </a:cubicBezTo>
                    <a:cubicBezTo>
                      <a:pt x="8322" y="10436"/>
                      <a:pt x="7642" y="9756"/>
                      <a:pt x="7123" y="9166"/>
                    </a:cubicBezTo>
                    <a:cubicBezTo>
                      <a:pt x="6597" y="8593"/>
                      <a:pt x="5990" y="8128"/>
                      <a:pt x="5223" y="8128"/>
                    </a:cubicBezTo>
                    <a:cubicBezTo>
                      <a:pt x="5103" y="8128"/>
                      <a:pt x="4978" y="8139"/>
                      <a:pt x="4850" y="8163"/>
                    </a:cubicBezTo>
                    <a:cubicBezTo>
                      <a:pt x="4707" y="7931"/>
                      <a:pt x="4581" y="7698"/>
                      <a:pt x="4474" y="7448"/>
                    </a:cubicBezTo>
                    <a:cubicBezTo>
                      <a:pt x="4564" y="6284"/>
                      <a:pt x="4671" y="5121"/>
                      <a:pt x="4832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90" y="5229"/>
                      <a:pt x="5637" y="6034"/>
                      <a:pt x="6031" y="6624"/>
                    </a:cubicBezTo>
                    <a:cubicBezTo>
                      <a:pt x="6506" y="7329"/>
                      <a:pt x="7189" y="7860"/>
                      <a:pt x="8063" y="7860"/>
                    </a:cubicBezTo>
                    <a:cubicBezTo>
                      <a:pt x="8078" y="7860"/>
                      <a:pt x="8092" y="7859"/>
                      <a:pt x="8107" y="7859"/>
                    </a:cubicBezTo>
                    <a:cubicBezTo>
                      <a:pt x="8160" y="7859"/>
                      <a:pt x="8214" y="7806"/>
                      <a:pt x="8214" y="7752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69"/>
                      <a:pt x="4939" y="3654"/>
                      <a:pt x="4904" y="3439"/>
                    </a:cubicBezTo>
                    <a:cubicBezTo>
                      <a:pt x="5065" y="2312"/>
                      <a:pt x="5279" y="1184"/>
                      <a:pt x="5548" y="75"/>
                    </a:cubicBezTo>
                    <a:cubicBezTo>
                      <a:pt x="5559" y="31"/>
                      <a:pt x="5515" y="0"/>
                      <a:pt x="547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38"/>
              <p:cNvSpPr/>
              <p:nvPr/>
            </p:nvSpPr>
            <p:spPr>
              <a:xfrm>
                <a:off x="2005025" y="2768050"/>
                <a:ext cx="54875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8" extrusionOk="0">
                    <a:moveTo>
                      <a:pt x="12306" y="970"/>
                    </a:moveTo>
                    <a:cubicBezTo>
                      <a:pt x="12436" y="970"/>
                      <a:pt x="12320" y="1675"/>
                      <a:pt x="12286" y="1726"/>
                    </a:cubicBezTo>
                    <a:cubicBezTo>
                      <a:pt x="12197" y="2048"/>
                      <a:pt x="12053" y="2352"/>
                      <a:pt x="11857" y="2621"/>
                    </a:cubicBezTo>
                    <a:cubicBezTo>
                      <a:pt x="11606" y="3032"/>
                      <a:pt x="11266" y="3372"/>
                      <a:pt x="10872" y="3623"/>
                    </a:cubicBezTo>
                    <a:cubicBezTo>
                      <a:pt x="11302" y="3265"/>
                      <a:pt x="11678" y="2853"/>
                      <a:pt x="11964" y="2388"/>
                    </a:cubicBezTo>
                    <a:cubicBezTo>
                      <a:pt x="12107" y="2137"/>
                      <a:pt x="12197" y="1869"/>
                      <a:pt x="12214" y="1583"/>
                    </a:cubicBezTo>
                    <a:cubicBezTo>
                      <a:pt x="12232" y="1386"/>
                      <a:pt x="12250" y="1171"/>
                      <a:pt x="12286" y="974"/>
                    </a:cubicBezTo>
                    <a:cubicBezTo>
                      <a:pt x="12293" y="971"/>
                      <a:pt x="12300" y="970"/>
                      <a:pt x="12306" y="970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7" y="444"/>
                      <a:pt x="9262" y="652"/>
                    </a:cubicBezTo>
                    <a:cubicBezTo>
                      <a:pt x="9978" y="1583"/>
                      <a:pt x="10067" y="2603"/>
                      <a:pt x="9942" y="3712"/>
                    </a:cubicBezTo>
                    <a:cubicBezTo>
                      <a:pt x="9888" y="3569"/>
                      <a:pt x="9816" y="3426"/>
                      <a:pt x="9709" y="3319"/>
                    </a:cubicBezTo>
                    <a:cubicBezTo>
                      <a:pt x="9697" y="3301"/>
                      <a:pt x="9681" y="3293"/>
                      <a:pt x="9665" y="3293"/>
                    </a:cubicBezTo>
                    <a:cubicBezTo>
                      <a:pt x="9634" y="3293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9" y="3068"/>
                      <a:pt x="9244" y="2710"/>
                      <a:pt x="8975" y="2388"/>
                    </a:cubicBezTo>
                    <a:cubicBezTo>
                      <a:pt x="8850" y="2120"/>
                      <a:pt x="8779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056" y="471"/>
                    </a:moveTo>
                    <a:cubicBezTo>
                      <a:pt x="12327" y="471"/>
                      <a:pt x="12105" y="1064"/>
                      <a:pt x="12089" y="1189"/>
                    </a:cubicBezTo>
                    <a:cubicBezTo>
                      <a:pt x="12053" y="1797"/>
                      <a:pt x="11821" y="2352"/>
                      <a:pt x="11445" y="2817"/>
                    </a:cubicBezTo>
                    <a:cubicBezTo>
                      <a:pt x="11212" y="3086"/>
                      <a:pt x="10962" y="3336"/>
                      <a:pt x="10693" y="3569"/>
                    </a:cubicBezTo>
                    <a:cubicBezTo>
                      <a:pt x="10622" y="3641"/>
                      <a:pt x="10532" y="3712"/>
                      <a:pt x="10461" y="3784"/>
                    </a:cubicBezTo>
                    <a:cubicBezTo>
                      <a:pt x="10783" y="3229"/>
                      <a:pt x="10998" y="2603"/>
                      <a:pt x="11123" y="1976"/>
                    </a:cubicBezTo>
                    <a:cubicBezTo>
                      <a:pt x="11141" y="1780"/>
                      <a:pt x="11159" y="1583"/>
                      <a:pt x="11123" y="1368"/>
                    </a:cubicBezTo>
                    <a:cubicBezTo>
                      <a:pt x="11338" y="1028"/>
                      <a:pt x="11516" y="670"/>
                      <a:pt x="11910" y="509"/>
                    </a:cubicBezTo>
                    <a:cubicBezTo>
                      <a:pt x="11970" y="482"/>
                      <a:pt x="12018" y="471"/>
                      <a:pt x="12056" y="471"/>
                    </a:cubicBezTo>
                    <a:close/>
                    <a:moveTo>
                      <a:pt x="13384" y="1739"/>
                    </a:moveTo>
                    <a:cubicBezTo>
                      <a:pt x="13454" y="1739"/>
                      <a:pt x="13523" y="1741"/>
                      <a:pt x="13592" y="1744"/>
                    </a:cubicBezTo>
                    <a:lnTo>
                      <a:pt x="13592" y="1762"/>
                    </a:lnTo>
                    <a:cubicBezTo>
                      <a:pt x="13825" y="1762"/>
                      <a:pt x="13735" y="1797"/>
                      <a:pt x="13628" y="1976"/>
                    </a:cubicBezTo>
                    <a:cubicBezTo>
                      <a:pt x="13539" y="2155"/>
                      <a:pt x="13413" y="2388"/>
                      <a:pt x="13270" y="2585"/>
                    </a:cubicBezTo>
                    <a:cubicBezTo>
                      <a:pt x="12769" y="3336"/>
                      <a:pt x="11821" y="3605"/>
                      <a:pt x="11015" y="3945"/>
                    </a:cubicBezTo>
                    <a:lnTo>
                      <a:pt x="10980" y="3945"/>
                    </a:lnTo>
                    <a:cubicBezTo>
                      <a:pt x="10962" y="3891"/>
                      <a:pt x="10908" y="3873"/>
                      <a:pt x="10872" y="3873"/>
                    </a:cubicBezTo>
                    <a:lnTo>
                      <a:pt x="10872" y="3837"/>
                    </a:lnTo>
                    <a:cubicBezTo>
                      <a:pt x="11534" y="3444"/>
                      <a:pt x="12053" y="2817"/>
                      <a:pt x="12340" y="2084"/>
                    </a:cubicBezTo>
                    <a:cubicBezTo>
                      <a:pt x="12627" y="1796"/>
                      <a:pt x="13004" y="1739"/>
                      <a:pt x="13384" y="1739"/>
                    </a:cubicBezTo>
                    <a:close/>
                    <a:moveTo>
                      <a:pt x="12751" y="3301"/>
                    </a:moveTo>
                    <a:cubicBezTo>
                      <a:pt x="12751" y="3319"/>
                      <a:pt x="12769" y="3319"/>
                      <a:pt x="12787" y="3319"/>
                    </a:cubicBezTo>
                    <a:cubicBezTo>
                      <a:pt x="13038" y="3319"/>
                      <a:pt x="13288" y="3336"/>
                      <a:pt x="13521" y="3408"/>
                    </a:cubicBezTo>
                    <a:cubicBezTo>
                      <a:pt x="13588" y="3425"/>
                      <a:pt x="14216" y="3842"/>
                      <a:pt x="13997" y="3842"/>
                    </a:cubicBezTo>
                    <a:cubicBezTo>
                      <a:pt x="13984" y="3842"/>
                      <a:pt x="13969" y="3840"/>
                      <a:pt x="13950" y="3837"/>
                    </a:cubicBezTo>
                    <a:cubicBezTo>
                      <a:pt x="13902" y="3833"/>
                      <a:pt x="13854" y="3830"/>
                      <a:pt x="13807" y="3830"/>
                    </a:cubicBezTo>
                    <a:cubicBezTo>
                      <a:pt x="13677" y="3830"/>
                      <a:pt x="13549" y="3847"/>
                      <a:pt x="13431" y="3873"/>
                    </a:cubicBezTo>
                    <a:cubicBezTo>
                      <a:pt x="12871" y="3950"/>
                      <a:pt x="12384" y="4116"/>
                      <a:pt x="11872" y="4116"/>
                    </a:cubicBezTo>
                    <a:cubicBezTo>
                      <a:pt x="11665" y="4116"/>
                      <a:pt x="11453" y="4089"/>
                      <a:pt x="11230" y="4016"/>
                    </a:cubicBezTo>
                    <a:cubicBezTo>
                      <a:pt x="11767" y="3855"/>
                      <a:pt x="12286" y="3605"/>
                      <a:pt x="12751" y="3301"/>
                    </a:cubicBezTo>
                    <a:close/>
                    <a:moveTo>
                      <a:pt x="10702" y="217"/>
                    </a:moveTo>
                    <a:cubicBezTo>
                      <a:pt x="10736" y="217"/>
                      <a:pt x="10759" y="245"/>
                      <a:pt x="10765" y="312"/>
                    </a:cubicBezTo>
                    <a:cubicBezTo>
                      <a:pt x="10783" y="473"/>
                      <a:pt x="10819" y="634"/>
                      <a:pt x="10872" y="777"/>
                    </a:cubicBezTo>
                    <a:cubicBezTo>
                      <a:pt x="11105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8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1" y="3999"/>
                      <a:pt x="10085" y="4231"/>
                    </a:cubicBezTo>
                    <a:cubicBezTo>
                      <a:pt x="10068" y="4077"/>
                      <a:pt x="10034" y="3939"/>
                      <a:pt x="10000" y="3801"/>
                    </a:cubicBezTo>
                    <a:lnTo>
                      <a:pt x="10000" y="3801"/>
                    </a:lnTo>
                    <a:cubicBezTo>
                      <a:pt x="10027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21" y="885"/>
                    </a:cubicBezTo>
                    <a:cubicBezTo>
                      <a:pt x="10121" y="870"/>
                      <a:pt x="10538" y="217"/>
                      <a:pt x="10702" y="217"/>
                    </a:cubicBezTo>
                    <a:close/>
                    <a:moveTo>
                      <a:pt x="7633" y="1511"/>
                    </a:moveTo>
                    <a:cubicBezTo>
                      <a:pt x="8116" y="1780"/>
                      <a:pt x="8546" y="2120"/>
                      <a:pt x="8886" y="2531"/>
                    </a:cubicBezTo>
                    <a:cubicBezTo>
                      <a:pt x="8940" y="2585"/>
                      <a:pt x="8975" y="2639"/>
                      <a:pt x="9011" y="2692"/>
                    </a:cubicBezTo>
                    <a:cubicBezTo>
                      <a:pt x="9047" y="2746"/>
                      <a:pt x="9065" y="2782"/>
                      <a:pt x="9101" y="2817"/>
                    </a:cubicBezTo>
                    <a:cubicBezTo>
                      <a:pt x="9297" y="3157"/>
                      <a:pt x="9441" y="3533"/>
                      <a:pt x="9548" y="3909"/>
                    </a:cubicBezTo>
                    <a:cubicBezTo>
                      <a:pt x="9512" y="3927"/>
                      <a:pt x="9512" y="3963"/>
                      <a:pt x="9512" y="3981"/>
                    </a:cubicBezTo>
                    <a:cubicBezTo>
                      <a:pt x="9530" y="4088"/>
                      <a:pt x="9566" y="4213"/>
                      <a:pt x="9602" y="4321"/>
                    </a:cubicBezTo>
                    <a:cubicBezTo>
                      <a:pt x="9494" y="4249"/>
                      <a:pt x="9405" y="4195"/>
                      <a:pt x="9297" y="4124"/>
                    </a:cubicBezTo>
                    <a:cubicBezTo>
                      <a:pt x="9297" y="4052"/>
                      <a:pt x="9280" y="3999"/>
                      <a:pt x="9280" y="3927"/>
                    </a:cubicBezTo>
                    <a:lnTo>
                      <a:pt x="9297" y="3927"/>
                    </a:lnTo>
                    <a:cubicBezTo>
                      <a:pt x="9289" y="3900"/>
                      <a:pt x="9266" y="3887"/>
                      <a:pt x="9244" y="3887"/>
                    </a:cubicBezTo>
                    <a:cubicBezTo>
                      <a:pt x="9221" y="3887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40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1" y="1583"/>
                      <a:pt x="7633" y="1511"/>
                    </a:cubicBezTo>
                    <a:close/>
                    <a:moveTo>
                      <a:pt x="10675" y="3945"/>
                    </a:moveTo>
                    <a:cubicBezTo>
                      <a:pt x="10658" y="3981"/>
                      <a:pt x="10658" y="4034"/>
                      <a:pt x="10640" y="4088"/>
                    </a:cubicBezTo>
                    <a:cubicBezTo>
                      <a:pt x="10532" y="4195"/>
                      <a:pt x="10443" y="4321"/>
                      <a:pt x="10389" y="4464"/>
                    </a:cubicBezTo>
                    <a:cubicBezTo>
                      <a:pt x="10443" y="4285"/>
                      <a:pt x="10532" y="4124"/>
                      <a:pt x="10622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76" y="4356"/>
                      <a:pt x="9566" y="4410"/>
                      <a:pt x="9655" y="4482"/>
                    </a:cubicBezTo>
                    <a:cubicBezTo>
                      <a:pt x="9709" y="4643"/>
                      <a:pt x="9816" y="4768"/>
                      <a:pt x="9960" y="4858"/>
                    </a:cubicBezTo>
                    <a:lnTo>
                      <a:pt x="9888" y="4840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94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21" y="6915"/>
                      <a:pt x="9978" y="7148"/>
                    </a:cubicBezTo>
                    <a:cubicBezTo>
                      <a:pt x="9978" y="7041"/>
                      <a:pt x="9995" y="6951"/>
                      <a:pt x="9995" y="6844"/>
                    </a:cubicBezTo>
                    <a:cubicBezTo>
                      <a:pt x="10085" y="6683"/>
                      <a:pt x="10210" y="6540"/>
                      <a:pt x="10335" y="6432"/>
                    </a:cubicBezTo>
                    <a:close/>
                    <a:moveTo>
                      <a:pt x="5275" y="7634"/>
                    </a:moveTo>
                    <a:cubicBezTo>
                      <a:pt x="5319" y="7634"/>
                      <a:pt x="5350" y="7675"/>
                      <a:pt x="5361" y="7774"/>
                    </a:cubicBezTo>
                    <a:cubicBezTo>
                      <a:pt x="5378" y="8168"/>
                      <a:pt x="5271" y="8562"/>
                      <a:pt x="5092" y="8920"/>
                    </a:cubicBezTo>
                    <a:cubicBezTo>
                      <a:pt x="4931" y="9206"/>
                      <a:pt x="4734" y="9474"/>
                      <a:pt x="4484" y="9725"/>
                    </a:cubicBezTo>
                    <a:cubicBezTo>
                      <a:pt x="4474" y="9720"/>
                      <a:pt x="4465" y="9718"/>
                      <a:pt x="4455" y="9718"/>
                    </a:cubicBezTo>
                    <a:cubicBezTo>
                      <a:pt x="4430" y="9718"/>
                      <a:pt x="4407" y="9735"/>
                      <a:pt x="4394" y="9761"/>
                    </a:cubicBezTo>
                    <a:lnTo>
                      <a:pt x="4394" y="9564"/>
                    </a:lnTo>
                    <a:cubicBezTo>
                      <a:pt x="4537" y="9206"/>
                      <a:pt x="4609" y="8830"/>
                      <a:pt x="4573" y="8437"/>
                    </a:cubicBezTo>
                    <a:lnTo>
                      <a:pt x="4573" y="8437"/>
                    </a:lnTo>
                    <a:lnTo>
                      <a:pt x="4591" y="8454"/>
                    </a:lnTo>
                    <a:cubicBezTo>
                      <a:pt x="4609" y="8454"/>
                      <a:pt x="4627" y="8454"/>
                      <a:pt x="4645" y="8437"/>
                    </a:cubicBezTo>
                    <a:cubicBezTo>
                      <a:pt x="4716" y="8293"/>
                      <a:pt x="5098" y="7634"/>
                      <a:pt x="5275" y="7634"/>
                    </a:cubicBezTo>
                    <a:close/>
                    <a:moveTo>
                      <a:pt x="4049" y="7147"/>
                    </a:moveTo>
                    <a:cubicBezTo>
                      <a:pt x="4290" y="7147"/>
                      <a:pt x="4472" y="8143"/>
                      <a:pt x="4502" y="8347"/>
                    </a:cubicBezTo>
                    <a:cubicBezTo>
                      <a:pt x="4519" y="8687"/>
                      <a:pt x="4466" y="9045"/>
                      <a:pt x="4341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7"/>
                      <a:pt x="4251" y="9403"/>
                    </a:cubicBezTo>
                    <a:cubicBezTo>
                      <a:pt x="4162" y="9582"/>
                      <a:pt x="4090" y="9779"/>
                      <a:pt x="4072" y="9976"/>
                    </a:cubicBezTo>
                    <a:lnTo>
                      <a:pt x="4072" y="9958"/>
                    </a:lnTo>
                    <a:lnTo>
                      <a:pt x="4036" y="9922"/>
                    </a:lnTo>
                    <a:cubicBezTo>
                      <a:pt x="4072" y="9797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80"/>
                    </a:cubicBezTo>
                    <a:cubicBezTo>
                      <a:pt x="3625" y="8150"/>
                      <a:pt x="3678" y="7721"/>
                      <a:pt x="3875" y="7327"/>
                    </a:cubicBezTo>
                    <a:cubicBezTo>
                      <a:pt x="3935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40" y="7549"/>
                      <a:pt x="2778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8"/>
                      <a:pt x="3750" y="9134"/>
                      <a:pt x="3857" y="9331"/>
                    </a:cubicBezTo>
                    <a:cubicBezTo>
                      <a:pt x="3893" y="9474"/>
                      <a:pt x="3893" y="9618"/>
                      <a:pt x="3893" y="9779"/>
                    </a:cubicBezTo>
                    <a:cubicBezTo>
                      <a:pt x="3857" y="9779"/>
                      <a:pt x="3822" y="9797"/>
                      <a:pt x="3804" y="9850"/>
                    </a:cubicBezTo>
                    <a:cubicBezTo>
                      <a:pt x="3768" y="9958"/>
                      <a:pt x="3768" y="10065"/>
                      <a:pt x="3804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7"/>
                    </a:cubicBezTo>
                    <a:cubicBezTo>
                      <a:pt x="3661" y="10101"/>
                      <a:pt x="3625" y="10047"/>
                      <a:pt x="3607" y="10011"/>
                    </a:cubicBezTo>
                    <a:cubicBezTo>
                      <a:pt x="3607" y="9993"/>
                      <a:pt x="3607" y="9958"/>
                      <a:pt x="3571" y="9958"/>
                    </a:cubicBezTo>
                    <a:lnTo>
                      <a:pt x="3535" y="9940"/>
                    </a:lnTo>
                    <a:cubicBezTo>
                      <a:pt x="3374" y="9743"/>
                      <a:pt x="3177" y="9582"/>
                      <a:pt x="2945" y="9457"/>
                    </a:cubicBezTo>
                    <a:cubicBezTo>
                      <a:pt x="2802" y="9260"/>
                      <a:pt x="2694" y="9063"/>
                      <a:pt x="2605" y="8848"/>
                    </a:cubicBezTo>
                    <a:cubicBezTo>
                      <a:pt x="2533" y="8633"/>
                      <a:pt x="2479" y="8419"/>
                      <a:pt x="2479" y="8186"/>
                    </a:cubicBezTo>
                    <a:cubicBezTo>
                      <a:pt x="2479" y="8054"/>
                      <a:pt x="2552" y="7549"/>
                      <a:pt x="2706" y="7549"/>
                    </a:cubicBezTo>
                    <a:close/>
                    <a:moveTo>
                      <a:pt x="6157" y="8471"/>
                    </a:moveTo>
                    <a:cubicBezTo>
                      <a:pt x="6432" y="8471"/>
                      <a:pt x="6110" y="9013"/>
                      <a:pt x="6041" y="9152"/>
                    </a:cubicBezTo>
                    <a:cubicBezTo>
                      <a:pt x="5862" y="9421"/>
                      <a:pt x="5629" y="9653"/>
                      <a:pt x="5361" y="9850"/>
                    </a:cubicBezTo>
                    <a:cubicBezTo>
                      <a:pt x="5110" y="10029"/>
                      <a:pt x="4824" y="10172"/>
                      <a:pt x="4519" y="10298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40" y="8471"/>
                      <a:pt x="6149" y="8471"/>
                      <a:pt x="6157" y="8471"/>
                    </a:cubicBezTo>
                    <a:close/>
                    <a:moveTo>
                      <a:pt x="5948" y="9512"/>
                    </a:moveTo>
                    <a:cubicBezTo>
                      <a:pt x="5948" y="9517"/>
                      <a:pt x="5949" y="9522"/>
                      <a:pt x="5951" y="9528"/>
                    </a:cubicBezTo>
                    <a:cubicBezTo>
                      <a:pt x="6023" y="9707"/>
                      <a:pt x="6094" y="9779"/>
                      <a:pt x="5933" y="9940"/>
                    </a:cubicBezTo>
                    <a:cubicBezTo>
                      <a:pt x="5754" y="10083"/>
                      <a:pt x="5575" y="10190"/>
                      <a:pt x="5361" y="10244"/>
                    </a:cubicBezTo>
                    <a:cubicBezTo>
                      <a:pt x="5092" y="10369"/>
                      <a:pt x="4788" y="10441"/>
                      <a:pt x="4502" y="10494"/>
                    </a:cubicBezTo>
                    <a:cubicBezTo>
                      <a:pt x="4877" y="10351"/>
                      <a:pt x="5235" y="10137"/>
                      <a:pt x="5557" y="9868"/>
                    </a:cubicBezTo>
                    <a:cubicBezTo>
                      <a:pt x="5703" y="9766"/>
                      <a:pt x="5833" y="9646"/>
                      <a:pt x="5948" y="9512"/>
                    </a:cubicBezTo>
                    <a:close/>
                    <a:moveTo>
                      <a:pt x="1609" y="9171"/>
                    </a:moveTo>
                    <a:cubicBezTo>
                      <a:pt x="2286" y="9244"/>
                      <a:pt x="2910" y="9548"/>
                      <a:pt x="3374" y="10065"/>
                    </a:cubicBezTo>
                    <a:cubicBezTo>
                      <a:pt x="3338" y="10083"/>
                      <a:pt x="3338" y="10137"/>
                      <a:pt x="3356" y="10172"/>
                    </a:cubicBezTo>
                    <a:cubicBezTo>
                      <a:pt x="3464" y="10351"/>
                      <a:pt x="3589" y="10530"/>
                      <a:pt x="3732" y="10691"/>
                    </a:cubicBezTo>
                    <a:cubicBezTo>
                      <a:pt x="2843" y="10514"/>
                      <a:pt x="1919" y="10071"/>
                      <a:pt x="1609" y="9171"/>
                    </a:cubicBezTo>
                    <a:close/>
                    <a:moveTo>
                      <a:pt x="13879" y="5036"/>
                    </a:moveTo>
                    <a:lnTo>
                      <a:pt x="13879" y="5036"/>
                    </a:lnTo>
                    <a:cubicBezTo>
                      <a:pt x="12787" y="7327"/>
                      <a:pt x="10711" y="9224"/>
                      <a:pt x="9709" y="11568"/>
                    </a:cubicBezTo>
                    <a:cubicBezTo>
                      <a:pt x="9888" y="10369"/>
                      <a:pt x="10318" y="9206"/>
                      <a:pt x="10944" y="8168"/>
                    </a:cubicBezTo>
                    <a:cubicBezTo>
                      <a:pt x="11713" y="6951"/>
                      <a:pt x="12912" y="6092"/>
                      <a:pt x="13879" y="5036"/>
                    </a:cubicBezTo>
                    <a:close/>
                    <a:moveTo>
                      <a:pt x="15009" y="11295"/>
                    </a:moveTo>
                    <a:cubicBezTo>
                      <a:pt x="15030" y="11295"/>
                      <a:pt x="15042" y="11307"/>
                      <a:pt x="15042" y="11336"/>
                    </a:cubicBezTo>
                    <a:cubicBezTo>
                      <a:pt x="15024" y="11676"/>
                      <a:pt x="14934" y="12033"/>
                      <a:pt x="14773" y="12338"/>
                    </a:cubicBezTo>
                    <a:cubicBezTo>
                      <a:pt x="14594" y="12713"/>
                      <a:pt x="14326" y="13018"/>
                      <a:pt x="13986" y="13250"/>
                    </a:cubicBezTo>
                    <a:cubicBezTo>
                      <a:pt x="14254" y="12839"/>
                      <a:pt x="14398" y="12356"/>
                      <a:pt x="14433" y="11872"/>
                    </a:cubicBezTo>
                    <a:cubicBezTo>
                      <a:pt x="14469" y="11783"/>
                      <a:pt x="14523" y="11711"/>
                      <a:pt x="14577" y="11622"/>
                    </a:cubicBezTo>
                    <a:cubicBezTo>
                      <a:pt x="14577" y="11622"/>
                      <a:pt x="14904" y="11295"/>
                      <a:pt x="15009" y="11295"/>
                    </a:cubicBezTo>
                    <a:close/>
                    <a:moveTo>
                      <a:pt x="14290" y="10852"/>
                    </a:moveTo>
                    <a:cubicBezTo>
                      <a:pt x="14290" y="11157"/>
                      <a:pt x="14290" y="11443"/>
                      <a:pt x="14254" y="11747"/>
                    </a:cubicBezTo>
                    <a:cubicBezTo>
                      <a:pt x="14237" y="12338"/>
                      <a:pt x="13986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53" y="12230"/>
                      <a:pt x="13557" y="11765"/>
                    </a:cubicBezTo>
                    <a:cubicBezTo>
                      <a:pt x="13557" y="11729"/>
                      <a:pt x="13574" y="11693"/>
                      <a:pt x="13574" y="11658"/>
                    </a:cubicBezTo>
                    <a:cubicBezTo>
                      <a:pt x="13574" y="11658"/>
                      <a:pt x="13574" y="11640"/>
                      <a:pt x="13557" y="11622"/>
                    </a:cubicBezTo>
                    <a:cubicBezTo>
                      <a:pt x="13614" y="11522"/>
                      <a:pt x="13682" y="11376"/>
                      <a:pt x="13689" y="11376"/>
                    </a:cubicBezTo>
                    <a:lnTo>
                      <a:pt x="13689" y="11376"/>
                    </a:lnTo>
                    <a:cubicBezTo>
                      <a:pt x="13691" y="11376"/>
                      <a:pt x="13689" y="11385"/>
                      <a:pt x="13682" y="11407"/>
                    </a:cubicBezTo>
                    <a:lnTo>
                      <a:pt x="13771" y="11246"/>
                    </a:lnTo>
                    <a:cubicBezTo>
                      <a:pt x="13861" y="11049"/>
                      <a:pt x="14058" y="10906"/>
                      <a:pt x="14290" y="10852"/>
                    </a:cubicBezTo>
                    <a:close/>
                    <a:moveTo>
                      <a:pt x="12519" y="11031"/>
                    </a:moveTo>
                    <a:lnTo>
                      <a:pt x="12519" y="11031"/>
                    </a:lnTo>
                    <a:cubicBezTo>
                      <a:pt x="12572" y="11336"/>
                      <a:pt x="12680" y="11622"/>
                      <a:pt x="12805" y="11908"/>
                    </a:cubicBezTo>
                    <a:cubicBezTo>
                      <a:pt x="13034" y="12455"/>
                      <a:pt x="13177" y="12880"/>
                      <a:pt x="13061" y="13458"/>
                    </a:cubicBezTo>
                    <a:lnTo>
                      <a:pt x="13061" y="13458"/>
                    </a:lnTo>
                    <a:cubicBezTo>
                      <a:pt x="13029" y="13394"/>
                      <a:pt x="12998" y="13331"/>
                      <a:pt x="12966" y="13268"/>
                    </a:cubicBezTo>
                    <a:cubicBezTo>
                      <a:pt x="12954" y="13244"/>
                      <a:pt x="12932" y="13234"/>
                      <a:pt x="12910" y="13234"/>
                    </a:cubicBezTo>
                    <a:cubicBezTo>
                      <a:pt x="12865" y="13234"/>
                      <a:pt x="12817" y="13274"/>
                      <a:pt x="12841" y="13322"/>
                    </a:cubicBezTo>
                    <a:lnTo>
                      <a:pt x="12948" y="13608"/>
                    </a:lnTo>
                    <a:cubicBezTo>
                      <a:pt x="12161" y="13322"/>
                      <a:pt x="12035" y="11658"/>
                      <a:pt x="12519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93"/>
                      <a:pt x="9011" y="13519"/>
                      <a:pt x="9011" y="13644"/>
                    </a:cubicBezTo>
                    <a:cubicBezTo>
                      <a:pt x="8993" y="13590"/>
                      <a:pt x="8975" y="13537"/>
                      <a:pt x="8957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35" y="11110"/>
                    </a:moveTo>
                    <a:cubicBezTo>
                      <a:pt x="13046" y="11110"/>
                      <a:pt x="13505" y="11954"/>
                      <a:pt x="13521" y="12016"/>
                    </a:cubicBezTo>
                    <a:cubicBezTo>
                      <a:pt x="13646" y="12338"/>
                      <a:pt x="13646" y="12678"/>
                      <a:pt x="13521" y="13000"/>
                    </a:cubicBezTo>
                    <a:cubicBezTo>
                      <a:pt x="13485" y="13000"/>
                      <a:pt x="13449" y="13018"/>
                      <a:pt x="13431" y="13071"/>
                    </a:cubicBezTo>
                    <a:cubicBezTo>
                      <a:pt x="13360" y="13268"/>
                      <a:pt x="13288" y="13465"/>
                      <a:pt x="13234" y="13680"/>
                    </a:cubicBezTo>
                    <a:lnTo>
                      <a:pt x="13217" y="13680"/>
                    </a:lnTo>
                    <a:cubicBezTo>
                      <a:pt x="13199" y="13698"/>
                      <a:pt x="13199" y="13716"/>
                      <a:pt x="13217" y="13733"/>
                    </a:cubicBezTo>
                    <a:lnTo>
                      <a:pt x="13199" y="13823"/>
                    </a:lnTo>
                    <a:lnTo>
                      <a:pt x="13145" y="13698"/>
                    </a:lnTo>
                    <a:cubicBezTo>
                      <a:pt x="13163" y="13680"/>
                      <a:pt x="13163" y="13644"/>
                      <a:pt x="13127" y="13644"/>
                    </a:cubicBezTo>
                    <a:cubicBezTo>
                      <a:pt x="13646" y="12892"/>
                      <a:pt x="12966" y="11998"/>
                      <a:pt x="12715" y="11210"/>
                    </a:cubicBezTo>
                    <a:cubicBezTo>
                      <a:pt x="12733" y="11210"/>
                      <a:pt x="12733" y="11210"/>
                      <a:pt x="12751" y="11192"/>
                    </a:cubicBezTo>
                    <a:cubicBezTo>
                      <a:pt x="12770" y="11135"/>
                      <a:pt x="12799" y="11110"/>
                      <a:pt x="12835" y="11110"/>
                    </a:cubicBezTo>
                    <a:close/>
                    <a:moveTo>
                      <a:pt x="20511" y="13041"/>
                    </a:moveTo>
                    <a:cubicBezTo>
                      <a:pt x="20546" y="13041"/>
                      <a:pt x="20564" y="13055"/>
                      <a:pt x="20554" y="13089"/>
                    </a:cubicBezTo>
                    <a:cubicBezTo>
                      <a:pt x="20339" y="14073"/>
                      <a:pt x="19587" y="14557"/>
                      <a:pt x="18854" y="15111"/>
                    </a:cubicBezTo>
                    <a:cubicBezTo>
                      <a:pt x="18997" y="14718"/>
                      <a:pt x="19176" y="14342"/>
                      <a:pt x="19372" y="13966"/>
                    </a:cubicBezTo>
                    <a:cubicBezTo>
                      <a:pt x="19480" y="13733"/>
                      <a:pt x="19641" y="13537"/>
                      <a:pt x="19820" y="13358"/>
                    </a:cubicBezTo>
                    <a:cubicBezTo>
                      <a:pt x="19878" y="13300"/>
                      <a:pt x="20360" y="13041"/>
                      <a:pt x="20511" y="13041"/>
                    </a:cubicBezTo>
                    <a:close/>
                    <a:moveTo>
                      <a:pt x="18697" y="12120"/>
                    </a:moveTo>
                    <a:cubicBezTo>
                      <a:pt x="18708" y="12120"/>
                      <a:pt x="18719" y="12126"/>
                      <a:pt x="18728" y="12141"/>
                    </a:cubicBezTo>
                    <a:cubicBezTo>
                      <a:pt x="18907" y="12409"/>
                      <a:pt x="19050" y="12696"/>
                      <a:pt x="19140" y="13000"/>
                    </a:cubicBezTo>
                    <a:cubicBezTo>
                      <a:pt x="19319" y="13519"/>
                      <a:pt x="19122" y="14002"/>
                      <a:pt x="18871" y="14467"/>
                    </a:cubicBezTo>
                    <a:cubicBezTo>
                      <a:pt x="18857" y="14460"/>
                      <a:pt x="18842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85" y="14700"/>
                      <a:pt x="18442" y="14986"/>
                      <a:pt x="18370" y="15272"/>
                    </a:cubicBezTo>
                    <a:lnTo>
                      <a:pt x="18335" y="15308"/>
                    </a:lnTo>
                    <a:cubicBezTo>
                      <a:pt x="18317" y="14485"/>
                      <a:pt x="18263" y="13644"/>
                      <a:pt x="18388" y="12821"/>
                    </a:cubicBezTo>
                    <a:cubicBezTo>
                      <a:pt x="18388" y="12805"/>
                      <a:pt x="18581" y="12120"/>
                      <a:pt x="18697" y="12120"/>
                    </a:cubicBezTo>
                    <a:close/>
                    <a:moveTo>
                      <a:pt x="17801" y="13100"/>
                    </a:moveTo>
                    <a:cubicBezTo>
                      <a:pt x="17804" y="13104"/>
                      <a:pt x="17808" y="13107"/>
                      <a:pt x="17816" y="13107"/>
                    </a:cubicBezTo>
                    <a:cubicBezTo>
                      <a:pt x="17869" y="13215"/>
                      <a:pt x="17905" y="13304"/>
                      <a:pt x="17959" y="13393"/>
                    </a:cubicBezTo>
                    <a:cubicBezTo>
                      <a:pt x="18030" y="13465"/>
                      <a:pt x="18102" y="13555"/>
                      <a:pt x="18173" y="13608"/>
                    </a:cubicBezTo>
                    <a:cubicBezTo>
                      <a:pt x="18156" y="14229"/>
                      <a:pt x="18208" y="14867"/>
                      <a:pt x="18227" y="15505"/>
                    </a:cubicBezTo>
                    <a:lnTo>
                      <a:pt x="18173" y="15505"/>
                    </a:lnTo>
                    <a:cubicBezTo>
                      <a:pt x="17851" y="15147"/>
                      <a:pt x="17672" y="14682"/>
                      <a:pt x="17690" y="14217"/>
                    </a:cubicBezTo>
                    <a:cubicBezTo>
                      <a:pt x="17690" y="13948"/>
                      <a:pt x="17708" y="13698"/>
                      <a:pt x="17762" y="13447"/>
                    </a:cubicBezTo>
                    <a:cubicBezTo>
                      <a:pt x="17780" y="13376"/>
                      <a:pt x="17798" y="13304"/>
                      <a:pt x="17816" y="13232"/>
                    </a:cubicBezTo>
                    <a:cubicBezTo>
                      <a:pt x="17816" y="13183"/>
                      <a:pt x="17816" y="13148"/>
                      <a:pt x="17801" y="13100"/>
                    </a:cubicBezTo>
                    <a:close/>
                    <a:moveTo>
                      <a:pt x="18854" y="15362"/>
                    </a:moveTo>
                    <a:cubicBezTo>
                      <a:pt x="18746" y="15434"/>
                      <a:pt x="18621" y="15487"/>
                      <a:pt x="18496" y="15541"/>
                    </a:cubicBezTo>
                    <a:cubicBezTo>
                      <a:pt x="18496" y="15523"/>
                      <a:pt x="18478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4"/>
                      <a:pt x="18728" y="15398"/>
                      <a:pt x="18854" y="15362"/>
                    </a:cubicBezTo>
                    <a:close/>
                    <a:moveTo>
                      <a:pt x="20979" y="14197"/>
                    </a:moveTo>
                    <a:cubicBezTo>
                      <a:pt x="21064" y="14197"/>
                      <a:pt x="21149" y="14203"/>
                      <a:pt x="21234" y="14217"/>
                    </a:cubicBezTo>
                    <a:cubicBezTo>
                      <a:pt x="21699" y="14324"/>
                      <a:pt x="21395" y="14700"/>
                      <a:pt x="21180" y="14861"/>
                    </a:cubicBezTo>
                    <a:cubicBezTo>
                      <a:pt x="20607" y="15255"/>
                      <a:pt x="19945" y="15398"/>
                      <a:pt x="19301" y="15612"/>
                    </a:cubicBezTo>
                    <a:cubicBezTo>
                      <a:pt x="19283" y="15577"/>
                      <a:pt x="19247" y="15559"/>
                      <a:pt x="19211" y="15559"/>
                    </a:cubicBezTo>
                    <a:lnTo>
                      <a:pt x="18907" y="15595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7" y="15147"/>
                      <a:pt x="19301" y="15076"/>
                      <a:pt x="19229" y="15058"/>
                    </a:cubicBezTo>
                    <a:cubicBezTo>
                      <a:pt x="19283" y="15004"/>
                      <a:pt x="19355" y="14950"/>
                      <a:pt x="19408" y="14897"/>
                    </a:cubicBezTo>
                    <a:lnTo>
                      <a:pt x="19534" y="14807"/>
                    </a:lnTo>
                    <a:cubicBezTo>
                      <a:pt x="19766" y="14646"/>
                      <a:pt x="20017" y="14503"/>
                      <a:pt x="20267" y="14378"/>
                    </a:cubicBezTo>
                    <a:cubicBezTo>
                      <a:pt x="20482" y="14257"/>
                      <a:pt x="20727" y="14197"/>
                      <a:pt x="20979" y="14197"/>
                    </a:cubicBezTo>
                    <a:close/>
                    <a:moveTo>
                      <a:pt x="9584" y="14861"/>
                    </a:moveTo>
                    <a:lnTo>
                      <a:pt x="9584" y="14879"/>
                    </a:lnTo>
                    <a:cubicBezTo>
                      <a:pt x="9566" y="15076"/>
                      <a:pt x="9530" y="15290"/>
                      <a:pt x="9441" y="15487"/>
                    </a:cubicBezTo>
                    <a:cubicBezTo>
                      <a:pt x="9369" y="15612"/>
                      <a:pt x="9297" y="15738"/>
                      <a:pt x="9226" y="15845"/>
                    </a:cubicBezTo>
                    <a:cubicBezTo>
                      <a:pt x="9244" y="15487"/>
                      <a:pt x="9369" y="15147"/>
                      <a:pt x="9584" y="14861"/>
                    </a:cubicBezTo>
                    <a:close/>
                    <a:moveTo>
                      <a:pt x="6130" y="15541"/>
                    </a:moveTo>
                    <a:lnTo>
                      <a:pt x="6130" y="15541"/>
                    </a:lnTo>
                    <a:cubicBezTo>
                      <a:pt x="6129" y="15695"/>
                      <a:pt x="6111" y="15833"/>
                      <a:pt x="6094" y="15970"/>
                    </a:cubicBezTo>
                    <a:cubicBezTo>
                      <a:pt x="6076" y="16096"/>
                      <a:pt x="6041" y="16239"/>
                      <a:pt x="5987" y="16346"/>
                    </a:cubicBezTo>
                    <a:cubicBezTo>
                      <a:pt x="5969" y="16078"/>
                      <a:pt x="6023" y="15792"/>
                      <a:pt x="6130" y="15541"/>
                    </a:cubicBezTo>
                    <a:close/>
                    <a:moveTo>
                      <a:pt x="20393" y="15600"/>
                    </a:moveTo>
                    <a:cubicBezTo>
                      <a:pt x="20948" y="15600"/>
                      <a:pt x="21487" y="15740"/>
                      <a:pt x="21753" y="16131"/>
                    </a:cubicBezTo>
                    <a:cubicBezTo>
                      <a:pt x="21851" y="16300"/>
                      <a:pt x="20924" y="16358"/>
                      <a:pt x="20469" y="16358"/>
                    </a:cubicBezTo>
                    <a:cubicBezTo>
                      <a:pt x="20344" y="16358"/>
                      <a:pt x="20255" y="16354"/>
                      <a:pt x="20231" y="16346"/>
                    </a:cubicBezTo>
                    <a:lnTo>
                      <a:pt x="20214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5"/>
                      <a:pt x="19104" y="15899"/>
                      <a:pt x="19104" y="15881"/>
                    </a:cubicBezTo>
                    <a:cubicBezTo>
                      <a:pt x="19390" y="15827"/>
                      <a:pt x="19659" y="15738"/>
                      <a:pt x="19927" y="15630"/>
                    </a:cubicBezTo>
                    <a:cubicBezTo>
                      <a:pt x="20080" y="15611"/>
                      <a:pt x="20237" y="15600"/>
                      <a:pt x="20393" y="15600"/>
                    </a:cubicBezTo>
                    <a:close/>
                    <a:moveTo>
                      <a:pt x="13539" y="16275"/>
                    </a:moveTo>
                    <a:cubicBezTo>
                      <a:pt x="13503" y="16418"/>
                      <a:pt x="13431" y="16543"/>
                      <a:pt x="13324" y="16650"/>
                    </a:cubicBezTo>
                    <a:cubicBezTo>
                      <a:pt x="13288" y="16686"/>
                      <a:pt x="13234" y="16740"/>
                      <a:pt x="13199" y="16776"/>
                    </a:cubicBezTo>
                    <a:cubicBezTo>
                      <a:pt x="13199" y="16740"/>
                      <a:pt x="13181" y="16722"/>
                      <a:pt x="13145" y="16722"/>
                    </a:cubicBezTo>
                    <a:lnTo>
                      <a:pt x="13145" y="16704"/>
                    </a:lnTo>
                    <a:cubicBezTo>
                      <a:pt x="13163" y="16686"/>
                      <a:pt x="13181" y="16668"/>
                      <a:pt x="13199" y="16650"/>
                    </a:cubicBezTo>
                    <a:cubicBezTo>
                      <a:pt x="13234" y="16579"/>
                      <a:pt x="13288" y="16525"/>
                      <a:pt x="13342" y="16471"/>
                    </a:cubicBezTo>
                    <a:cubicBezTo>
                      <a:pt x="13395" y="16400"/>
                      <a:pt x="13467" y="16346"/>
                      <a:pt x="13539" y="16275"/>
                    </a:cubicBezTo>
                    <a:close/>
                    <a:moveTo>
                      <a:pt x="16921" y="16597"/>
                    </a:moveTo>
                    <a:lnTo>
                      <a:pt x="17046" y="16615"/>
                    </a:lnTo>
                    <a:cubicBezTo>
                      <a:pt x="17171" y="16615"/>
                      <a:pt x="17297" y="16668"/>
                      <a:pt x="17386" y="16740"/>
                    </a:cubicBezTo>
                    <a:cubicBezTo>
                      <a:pt x="17422" y="16776"/>
                      <a:pt x="17368" y="16794"/>
                      <a:pt x="17332" y="16811"/>
                    </a:cubicBezTo>
                    <a:cubicBezTo>
                      <a:pt x="17243" y="16865"/>
                      <a:pt x="17153" y="16883"/>
                      <a:pt x="17064" y="16883"/>
                    </a:cubicBezTo>
                    <a:cubicBezTo>
                      <a:pt x="16921" y="16865"/>
                      <a:pt x="16778" y="16847"/>
                      <a:pt x="16635" y="16829"/>
                    </a:cubicBezTo>
                    <a:cubicBezTo>
                      <a:pt x="16742" y="16740"/>
                      <a:pt x="16831" y="16668"/>
                      <a:pt x="16921" y="16597"/>
                    </a:cubicBezTo>
                    <a:close/>
                    <a:moveTo>
                      <a:pt x="15722" y="16382"/>
                    </a:move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6" y="16937"/>
                      <a:pt x="15525" y="16632"/>
                      <a:pt x="15722" y="16382"/>
                    </a:cubicBezTo>
                    <a:close/>
                    <a:moveTo>
                      <a:pt x="18836" y="16006"/>
                    </a:moveTo>
                    <a:lnTo>
                      <a:pt x="18925" y="16024"/>
                    </a:lnTo>
                    <a:cubicBezTo>
                      <a:pt x="19301" y="16364"/>
                      <a:pt x="19802" y="16561"/>
                      <a:pt x="20303" y="16579"/>
                    </a:cubicBezTo>
                    <a:cubicBezTo>
                      <a:pt x="20625" y="16901"/>
                      <a:pt x="20876" y="17259"/>
                      <a:pt x="21073" y="17670"/>
                    </a:cubicBezTo>
                    <a:cubicBezTo>
                      <a:pt x="20088" y="17599"/>
                      <a:pt x="19355" y="16811"/>
                      <a:pt x="18836" y="16006"/>
                    </a:cubicBezTo>
                    <a:close/>
                    <a:moveTo>
                      <a:pt x="8689" y="17366"/>
                    </a:moveTo>
                    <a:lnTo>
                      <a:pt x="8689" y="17366"/>
                    </a:lnTo>
                    <a:cubicBezTo>
                      <a:pt x="8850" y="17653"/>
                      <a:pt x="8975" y="17993"/>
                      <a:pt x="9011" y="18333"/>
                    </a:cubicBezTo>
                    <a:cubicBezTo>
                      <a:pt x="8868" y="18028"/>
                      <a:pt x="8761" y="17688"/>
                      <a:pt x="8689" y="17366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6"/>
                      <a:pt x="7329" y="18887"/>
                      <a:pt x="7383" y="18619"/>
                    </a:cubicBezTo>
                    <a:close/>
                    <a:moveTo>
                      <a:pt x="10890" y="14449"/>
                    </a:moveTo>
                    <a:lnTo>
                      <a:pt x="10890" y="14449"/>
                    </a:lnTo>
                    <a:cubicBezTo>
                      <a:pt x="11087" y="14736"/>
                      <a:pt x="11320" y="15004"/>
                      <a:pt x="11588" y="15237"/>
                    </a:cubicBezTo>
                    <a:cubicBezTo>
                      <a:pt x="12662" y="16346"/>
                      <a:pt x="12537" y="17903"/>
                      <a:pt x="12161" y="19299"/>
                    </a:cubicBezTo>
                    <a:cubicBezTo>
                      <a:pt x="12143" y="19317"/>
                      <a:pt x="12161" y="19335"/>
                      <a:pt x="12179" y="19335"/>
                    </a:cubicBezTo>
                    <a:cubicBezTo>
                      <a:pt x="12125" y="19478"/>
                      <a:pt x="12089" y="19603"/>
                      <a:pt x="12035" y="19728"/>
                    </a:cubicBezTo>
                    <a:cubicBezTo>
                      <a:pt x="12268" y="18458"/>
                      <a:pt x="12125" y="17151"/>
                      <a:pt x="11642" y="15952"/>
                    </a:cubicBezTo>
                    <a:cubicBezTo>
                      <a:pt x="11636" y="15941"/>
                      <a:pt x="11627" y="15937"/>
                      <a:pt x="11617" y="15937"/>
                    </a:cubicBezTo>
                    <a:cubicBezTo>
                      <a:pt x="11596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4"/>
                      <a:pt x="11982" y="18243"/>
                    </a:cubicBezTo>
                    <a:cubicBezTo>
                      <a:pt x="12018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2" y="20641"/>
                    </a:cubicBezTo>
                    <a:cubicBezTo>
                      <a:pt x="11713" y="19997"/>
                      <a:pt x="11660" y="19353"/>
                      <a:pt x="11481" y="18726"/>
                    </a:cubicBezTo>
                    <a:lnTo>
                      <a:pt x="11463" y="18744"/>
                    </a:lnTo>
                    <a:cubicBezTo>
                      <a:pt x="11141" y="17456"/>
                      <a:pt x="11123" y="16257"/>
                      <a:pt x="11015" y="14932"/>
                    </a:cubicBezTo>
                    <a:cubicBezTo>
                      <a:pt x="11015" y="14771"/>
                      <a:pt x="10980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4"/>
                      <a:pt x="9602" y="20498"/>
                      <a:pt x="9459" y="20766"/>
                    </a:cubicBezTo>
                    <a:cubicBezTo>
                      <a:pt x="9441" y="20623"/>
                      <a:pt x="9423" y="20498"/>
                      <a:pt x="9405" y="20355"/>
                    </a:cubicBezTo>
                    <a:lnTo>
                      <a:pt x="9423" y="20355"/>
                    </a:lnTo>
                    <a:cubicBezTo>
                      <a:pt x="9476" y="20176"/>
                      <a:pt x="9566" y="20033"/>
                      <a:pt x="9673" y="19907"/>
                    </a:cubicBezTo>
                    <a:close/>
                    <a:moveTo>
                      <a:pt x="7669" y="21589"/>
                    </a:moveTo>
                    <a:cubicBezTo>
                      <a:pt x="7955" y="21661"/>
                      <a:pt x="8134" y="21894"/>
                      <a:pt x="8367" y="22055"/>
                    </a:cubicBezTo>
                    <a:cubicBezTo>
                      <a:pt x="8099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cubicBezTo>
                      <a:pt x="8671" y="25151"/>
                      <a:pt x="8725" y="25383"/>
                      <a:pt x="8707" y="25616"/>
                    </a:cubicBezTo>
                    <a:cubicBezTo>
                      <a:pt x="8600" y="25401"/>
                      <a:pt x="8564" y="25168"/>
                      <a:pt x="8564" y="24936"/>
                    </a:cubicBezTo>
                    <a:close/>
                    <a:moveTo>
                      <a:pt x="15961" y="23940"/>
                    </a:moveTo>
                    <a:cubicBezTo>
                      <a:pt x="16071" y="23940"/>
                      <a:pt x="16161" y="24654"/>
                      <a:pt x="16169" y="24654"/>
                    </a:cubicBezTo>
                    <a:cubicBezTo>
                      <a:pt x="16169" y="24654"/>
                      <a:pt x="16169" y="24652"/>
                      <a:pt x="16169" y="24650"/>
                    </a:cubicBezTo>
                    <a:lnTo>
                      <a:pt x="16169" y="24650"/>
                    </a:lnTo>
                    <a:cubicBezTo>
                      <a:pt x="16169" y="24990"/>
                      <a:pt x="16080" y="25347"/>
                      <a:pt x="15919" y="25670"/>
                    </a:cubicBezTo>
                    <a:cubicBezTo>
                      <a:pt x="15793" y="25938"/>
                      <a:pt x="15632" y="26188"/>
                      <a:pt x="15436" y="26403"/>
                    </a:cubicBezTo>
                    <a:cubicBezTo>
                      <a:pt x="15436" y="26367"/>
                      <a:pt x="15436" y="26332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4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3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9" y="24345"/>
                      <a:pt x="15937" y="23952"/>
                    </a:cubicBezTo>
                    <a:cubicBezTo>
                      <a:pt x="15945" y="23943"/>
                      <a:pt x="15953" y="23940"/>
                      <a:pt x="15961" y="23940"/>
                    </a:cubicBezTo>
                    <a:close/>
                    <a:moveTo>
                      <a:pt x="14068" y="23984"/>
                    </a:moveTo>
                    <a:cubicBezTo>
                      <a:pt x="14105" y="23984"/>
                      <a:pt x="14149" y="23996"/>
                      <a:pt x="14201" y="24023"/>
                    </a:cubicBezTo>
                    <a:cubicBezTo>
                      <a:pt x="14559" y="24202"/>
                      <a:pt x="14809" y="24506"/>
                      <a:pt x="14934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70"/>
                      <a:pt x="14970" y="25938"/>
                      <a:pt x="14970" y="26206"/>
                    </a:cubicBezTo>
                    <a:cubicBezTo>
                      <a:pt x="14952" y="26242"/>
                      <a:pt x="14934" y="26296"/>
                      <a:pt x="14917" y="26332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9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2"/>
                    </a:cubicBezTo>
                    <a:cubicBezTo>
                      <a:pt x="14684" y="26242"/>
                      <a:pt x="14738" y="26493"/>
                      <a:pt x="14791" y="26725"/>
                    </a:cubicBezTo>
                    <a:cubicBezTo>
                      <a:pt x="14720" y="26654"/>
                      <a:pt x="14648" y="26582"/>
                      <a:pt x="14594" y="26511"/>
                    </a:cubicBezTo>
                    <a:lnTo>
                      <a:pt x="14594" y="26493"/>
                    </a:lnTo>
                    <a:cubicBezTo>
                      <a:pt x="14523" y="26224"/>
                      <a:pt x="14380" y="25974"/>
                      <a:pt x="14183" y="25777"/>
                    </a:cubicBezTo>
                    <a:cubicBezTo>
                      <a:pt x="14022" y="25401"/>
                      <a:pt x="13914" y="25007"/>
                      <a:pt x="13861" y="24596"/>
                    </a:cubicBezTo>
                    <a:cubicBezTo>
                      <a:pt x="13845" y="24457"/>
                      <a:pt x="13830" y="23984"/>
                      <a:pt x="14068" y="23984"/>
                    </a:cubicBezTo>
                    <a:close/>
                    <a:moveTo>
                      <a:pt x="17500" y="24936"/>
                    </a:moveTo>
                    <a:cubicBezTo>
                      <a:pt x="17234" y="25376"/>
                      <a:pt x="16898" y="25763"/>
                      <a:pt x="16527" y="26081"/>
                    </a:cubicBezTo>
                    <a:cubicBezTo>
                      <a:pt x="16295" y="26278"/>
                      <a:pt x="16062" y="26457"/>
                      <a:pt x="15811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1"/>
                      <a:pt x="15507" y="26851"/>
                    </a:cubicBezTo>
                    <a:cubicBezTo>
                      <a:pt x="15453" y="26886"/>
                      <a:pt x="15400" y="26940"/>
                      <a:pt x="15364" y="26976"/>
                    </a:cubicBezTo>
                    <a:lnTo>
                      <a:pt x="15257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3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8"/>
                      <a:pt x="13342" y="25455"/>
                    </a:cubicBezTo>
                    <a:cubicBezTo>
                      <a:pt x="13539" y="25508"/>
                      <a:pt x="13700" y="25616"/>
                      <a:pt x="13843" y="25741"/>
                    </a:cubicBezTo>
                    <a:cubicBezTo>
                      <a:pt x="13950" y="25831"/>
                      <a:pt x="14058" y="25920"/>
                      <a:pt x="14147" y="26027"/>
                    </a:cubicBezTo>
                    <a:cubicBezTo>
                      <a:pt x="14219" y="26206"/>
                      <a:pt x="14308" y="26367"/>
                      <a:pt x="14416" y="26528"/>
                    </a:cubicBezTo>
                    <a:cubicBezTo>
                      <a:pt x="14433" y="26690"/>
                      <a:pt x="14469" y="26851"/>
                      <a:pt x="14523" y="26994"/>
                    </a:cubicBezTo>
                    <a:cubicBezTo>
                      <a:pt x="13861" y="26851"/>
                      <a:pt x="13324" y="26367"/>
                      <a:pt x="13109" y="25741"/>
                    </a:cubicBezTo>
                    <a:cubicBezTo>
                      <a:pt x="13038" y="25512"/>
                      <a:pt x="13058" y="25443"/>
                      <a:pt x="13206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885" y="26725"/>
                      <a:pt x="16384" y="26922"/>
                      <a:pt x="15847" y="27012"/>
                    </a:cubicBezTo>
                    <a:cubicBezTo>
                      <a:pt x="15865" y="26958"/>
                      <a:pt x="15901" y="26904"/>
                      <a:pt x="15919" y="26869"/>
                    </a:cubicBezTo>
                    <a:cubicBezTo>
                      <a:pt x="15919" y="26833"/>
                      <a:pt x="15919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1"/>
                    </a:moveTo>
                    <a:lnTo>
                      <a:pt x="10568" y="26171"/>
                    </a:lnTo>
                    <a:cubicBezTo>
                      <a:pt x="10550" y="26350"/>
                      <a:pt x="10496" y="26528"/>
                      <a:pt x="10425" y="26690"/>
                    </a:cubicBezTo>
                    <a:cubicBezTo>
                      <a:pt x="10371" y="26851"/>
                      <a:pt x="10300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1"/>
                    </a:cubicBezTo>
                    <a:close/>
                    <a:moveTo>
                      <a:pt x="14738" y="27137"/>
                    </a:moveTo>
                    <a:cubicBezTo>
                      <a:pt x="14756" y="27244"/>
                      <a:pt x="14791" y="27334"/>
                      <a:pt x="14827" y="27441"/>
                    </a:cubicBezTo>
                    <a:lnTo>
                      <a:pt x="14791" y="27549"/>
                    </a:lnTo>
                    <a:cubicBezTo>
                      <a:pt x="14738" y="27423"/>
                      <a:pt x="14702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203" y="28551"/>
                    </a:moveTo>
                    <a:lnTo>
                      <a:pt x="15203" y="28551"/>
                    </a:lnTo>
                    <a:cubicBezTo>
                      <a:pt x="14988" y="28837"/>
                      <a:pt x="14738" y="29087"/>
                      <a:pt x="14433" y="29266"/>
                    </a:cubicBezTo>
                    <a:lnTo>
                      <a:pt x="14433" y="29249"/>
                    </a:lnTo>
                    <a:lnTo>
                      <a:pt x="14451" y="29231"/>
                    </a:lnTo>
                    <a:cubicBezTo>
                      <a:pt x="14487" y="29213"/>
                      <a:pt x="14487" y="29159"/>
                      <a:pt x="14469" y="29141"/>
                    </a:cubicBezTo>
                    <a:cubicBezTo>
                      <a:pt x="14666" y="28891"/>
                      <a:pt x="14917" y="28676"/>
                      <a:pt x="15203" y="28551"/>
                    </a:cubicBezTo>
                    <a:close/>
                    <a:moveTo>
                      <a:pt x="7597" y="24274"/>
                    </a:moveTo>
                    <a:lnTo>
                      <a:pt x="7597" y="24274"/>
                    </a:lnTo>
                    <a:cubicBezTo>
                      <a:pt x="7598" y="24274"/>
                      <a:pt x="7866" y="25079"/>
                      <a:pt x="7866" y="25097"/>
                    </a:cubicBezTo>
                    <a:cubicBezTo>
                      <a:pt x="8027" y="25670"/>
                      <a:pt x="8099" y="26260"/>
                      <a:pt x="8099" y="26869"/>
                    </a:cubicBezTo>
                    <a:cubicBezTo>
                      <a:pt x="8116" y="27620"/>
                      <a:pt x="8081" y="28372"/>
                      <a:pt x="8009" y="29123"/>
                    </a:cubicBezTo>
                    <a:cubicBezTo>
                      <a:pt x="7884" y="28318"/>
                      <a:pt x="7830" y="27513"/>
                      <a:pt x="7812" y="26725"/>
                    </a:cubicBezTo>
                    <a:cubicBezTo>
                      <a:pt x="7812" y="26690"/>
                      <a:pt x="7785" y="26672"/>
                      <a:pt x="7759" y="26672"/>
                    </a:cubicBezTo>
                    <a:cubicBezTo>
                      <a:pt x="7732" y="26672"/>
                      <a:pt x="7705" y="26690"/>
                      <a:pt x="7705" y="26725"/>
                    </a:cubicBezTo>
                    <a:cubicBezTo>
                      <a:pt x="7687" y="27620"/>
                      <a:pt x="7776" y="28515"/>
                      <a:pt x="7973" y="29392"/>
                    </a:cubicBezTo>
                    <a:cubicBezTo>
                      <a:pt x="7973" y="29392"/>
                      <a:pt x="7973" y="29392"/>
                      <a:pt x="7973" y="29410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7" y="24274"/>
                    </a:cubicBezTo>
                    <a:close/>
                    <a:moveTo>
                      <a:pt x="13503" y="29911"/>
                    </a:moveTo>
                    <a:lnTo>
                      <a:pt x="13503" y="29911"/>
                    </a:lnTo>
                    <a:cubicBezTo>
                      <a:pt x="13646" y="30179"/>
                      <a:pt x="13735" y="30465"/>
                      <a:pt x="13735" y="30770"/>
                    </a:cubicBezTo>
                    <a:cubicBezTo>
                      <a:pt x="13610" y="30501"/>
                      <a:pt x="13521" y="30215"/>
                      <a:pt x="13503" y="29911"/>
                    </a:cubicBezTo>
                    <a:close/>
                    <a:moveTo>
                      <a:pt x="5845" y="28798"/>
                    </a:moveTo>
                    <a:cubicBezTo>
                      <a:pt x="5892" y="28798"/>
                      <a:pt x="5923" y="28858"/>
                      <a:pt x="5915" y="29016"/>
                    </a:cubicBezTo>
                    <a:cubicBezTo>
                      <a:pt x="5915" y="29284"/>
                      <a:pt x="5897" y="29535"/>
                      <a:pt x="5880" y="29803"/>
                    </a:cubicBezTo>
                    <a:cubicBezTo>
                      <a:pt x="5862" y="30108"/>
                      <a:pt x="5826" y="30430"/>
                      <a:pt x="5790" y="30734"/>
                    </a:cubicBezTo>
                    <a:lnTo>
                      <a:pt x="5772" y="30716"/>
                    </a:lnTo>
                    <a:cubicBezTo>
                      <a:pt x="5762" y="30706"/>
                      <a:pt x="5748" y="30702"/>
                      <a:pt x="5733" y="30702"/>
                    </a:cubicBezTo>
                    <a:cubicBezTo>
                      <a:pt x="5693" y="30702"/>
                      <a:pt x="5647" y="30731"/>
                      <a:pt x="5647" y="30770"/>
                    </a:cubicBezTo>
                    <a:lnTo>
                      <a:pt x="5647" y="30805"/>
                    </a:lnTo>
                    <a:cubicBezTo>
                      <a:pt x="5593" y="30591"/>
                      <a:pt x="5504" y="30412"/>
                      <a:pt x="5414" y="30233"/>
                    </a:cubicBezTo>
                    <a:cubicBezTo>
                      <a:pt x="5343" y="29821"/>
                      <a:pt x="5396" y="29410"/>
                      <a:pt x="5593" y="29052"/>
                    </a:cubicBezTo>
                    <a:lnTo>
                      <a:pt x="5593" y="29070"/>
                    </a:lnTo>
                    <a:cubicBezTo>
                      <a:pt x="5668" y="28930"/>
                      <a:pt x="5775" y="28798"/>
                      <a:pt x="5845" y="28798"/>
                    </a:cubicBezTo>
                    <a:close/>
                    <a:moveTo>
                      <a:pt x="6452" y="29410"/>
                    </a:moveTo>
                    <a:lnTo>
                      <a:pt x="6452" y="29410"/>
                    </a:lnTo>
                    <a:cubicBezTo>
                      <a:pt x="6577" y="29964"/>
                      <a:pt x="6327" y="30555"/>
                      <a:pt x="6130" y="31110"/>
                    </a:cubicBezTo>
                    <a:cubicBezTo>
                      <a:pt x="6112" y="30984"/>
                      <a:pt x="6094" y="30859"/>
                      <a:pt x="6076" y="30734"/>
                    </a:cubicBezTo>
                    <a:lnTo>
                      <a:pt x="6094" y="30734"/>
                    </a:lnTo>
                    <a:cubicBezTo>
                      <a:pt x="6082" y="30709"/>
                      <a:pt x="6060" y="30683"/>
                      <a:pt x="6029" y="30683"/>
                    </a:cubicBezTo>
                    <a:cubicBezTo>
                      <a:pt x="6017" y="30683"/>
                      <a:pt x="6003" y="30688"/>
                      <a:pt x="5987" y="30698"/>
                    </a:cubicBezTo>
                    <a:cubicBezTo>
                      <a:pt x="6023" y="30465"/>
                      <a:pt x="6041" y="30251"/>
                      <a:pt x="6058" y="30018"/>
                    </a:cubicBezTo>
                    <a:cubicBezTo>
                      <a:pt x="6237" y="29857"/>
                      <a:pt x="6381" y="29642"/>
                      <a:pt x="6452" y="29410"/>
                    </a:cubicBezTo>
                    <a:close/>
                    <a:moveTo>
                      <a:pt x="8796" y="30000"/>
                    </a:moveTo>
                    <a:cubicBezTo>
                      <a:pt x="8796" y="30394"/>
                      <a:pt x="8528" y="30752"/>
                      <a:pt x="8349" y="31110"/>
                    </a:cubicBezTo>
                    <a:lnTo>
                      <a:pt x="8349" y="31074"/>
                    </a:lnTo>
                    <a:cubicBezTo>
                      <a:pt x="8456" y="30698"/>
                      <a:pt x="8600" y="30340"/>
                      <a:pt x="8796" y="30000"/>
                    </a:cubicBezTo>
                    <a:close/>
                    <a:moveTo>
                      <a:pt x="4054" y="29123"/>
                    </a:moveTo>
                    <a:lnTo>
                      <a:pt x="4054" y="29123"/>
                    </a:lnTo>
                    <a:cubicBezTo>
                      <a:pt x="4466" y="29338"/>
                      <a:pt x="4806" y="29642"/>
                      <a:pt x="5074" y="30018"/>
                    </a:cubicBezTo>
                    <a:cubicBezTo>
                      <a:pt x="5164" y="30125"/>
                      <a:pt x="5235" y="30251"/>
                      <a:pt x="5289" y="30376"/>
                    </a:cubicBezTo>
                    <a:cubicBezTo>
                      <a:pt x="5325" y="30519"/>
                      <a:pt x="5361" y="30644"/>
                      <a:pt x="5432" y="30770"/>
                    </a:cubicBezTo>
                    <a:lnTo>
                      <a:pt x="5396" y="30734"/>
                    </a:lnTo>
                    <a:cubicBezTo>
                      <a:pt x="5378" y="30722"/>
                      <a:pt x="5359" y="30716"/>
                      <a:pt x="5340" y="30716"/>
                    </a:cubicBezTo>
                    <a:cubicBezTo>
                      <a:pt x="5303" y="30716"/>
                      <a:pt x="5271" y="30740"/>
                      <a:pt x="5271" y="30788"/>
                    </a:cubicBezTo>
                    <a:cubicBezTo>
                      <a:pt x="5253" y="30895"/>
                      <a:pt x="5253" y="31020"/>
                      <a:pt x="5271" y="31128"/>
                    </a:cubicBezTo>
                    <a:cubicBezTo>
                      <a:pt x="5200" y="31074"/>
                      <a:pt x="5128" y="31020"/>
                      <a:pt x="5038" y="30966"/>
                    </a:cubicBezTo>
                    <a:cubicBezTo>
                      <a:pt x="4895" y="30805"/>
                      <a:pt x="4734" y="30662"/>
                      <a:pt x="4573" y="30537"/>
                    </a:cubicBezTo>
                    <a:cubicBezTo>
                      <a:pt x="4502" y="30430"/>
                      <a:pt x="4448" y="30322"/>
                      <a:pt x="4412" y="30251"/>
                    </a:cubicBezTo>
                    <a:cubicBezTo>
                      <a:pt x="4233" y="29911"/>
                      <a:pt x="4108" y="29517"/>
                      <a:pt x="4054" y="29123"/>
                    </a:cubicBezTo>
                    <a:close/>
                    <a:moveTo>
                      <a:pt x="3413" y="30138"/>
                    </a:moveTo>
                    <a:cubicBezTo>
                      <a:pt x="3790" y="30138"/>
                      <a:pt x="4215" y="30498"/>
                      <a:pt x="4484" y="30716"/>
                    </a:cubicBezTo>
                    <a:cubicBezTo>
                      <a:pt x="4502" y="30734"/>
                      <a:pt x="4537" y="30752"/>
                      <a:pt x="4555" y="30788"/>
                    </a:cubicBezTo>
                    <a:cubicBezTo>
                      <a:pt x="4645" y="30966"/>
                      <a:pt x="4806" y="31110"/>
                      <a:pt x="4985" y="31217"/>
                    </a:cubicBezTo>
                    <a:lnTo>
                      <a:pt x="5056" y="31289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85" y="31324"/>
                      <a:pt x="4842" y="31306"/>
                      <a:pt x="4716" y="31306"/>
                    </a:cubicBezTo>
                    <a:cubicBezTo>
                      <a:pt x="4681" y="31306"/>
                      <a:pt x="4663" y="31324"/>
                      <a:pt x="4645" y="31342"/>
                    </a:cubicBezTo>
                    <a:cubicBezTo>
                      <a:pt x="4466" y="31289"/>
                      <a:pt x="4287" y="31253"/>
                      <a:pt x="4108" y="31217"/>
                    </a:cubicBezTo>
                    <a:cubicBezTo>
                      <a:pt x="3947" y="31163"/>
                      <a:pt x="3804" y="31092"/>
                      <a:pt x="3661" y="31038"/>
                    </a:cubicBezTo>
                    <a:cubicBezTo>
                      <a:pt x="3482" y="30949"/>
                      <a:pt x="3321" y="30859"/>
                      <a:pt x="3159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cubicBezTo>
                      <a:pt x="5468" y="31038"/>
                      <a:pt x="5522" y="31110"/>
                      <a:pt x="5557" y="31181"/>
                    </a:cubicBezTo>
                    <a:cubicBezTo>
                      <a:pt x="5593" y="31271"/>
                      <a:pt x="5611" y="31342"/>
                      <a:pt x="5647" y="31432"/>
                    </a:cubicBezTo>
                    <a:lnTo>
                      <a:pt x="5629" y="31414"/>
                    </a:lnTo>
                    <a:cubicBezTo>
                      <a:pt x="5629" y="31414"/>
                      <a:pt x="5611" y="31414"/>
                      <a:pt x="5611" y="31432"/>
                    </a:cubicBezTo>
                    <a:cubicBezTo>
                      <a:pt x="5557" y="31378"/>
                      <a:pt x="5522" y="31324"/>
                      <a:pt x="5468" y="31289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80" y="31163"/>
                    </a:moveTo>
                    <a:cubicBezTo>
                      <a:pt x="5933" y="31289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1"/>
                      <a:pt x="6005" y="31611"/>
                    </a:cubicBezTo>
                    <a:cubicBezTo>
                      <a:pt x="6005" y="31664"/>
                      <a:pt x="6023" y="31736"/>
                      <a:pt x="6023" y="31790"/>
                    </a:cubicBezTo>
                    <a:lnTo>
                      <a:pt x="5987" y="31754"/>
                    </a:lnTo>
                    <a:cubicBezTo>
                      <a:pt x="5969" y="31700"/>
                      <a:pt x="5951" y="31629"/>
                      <a:pt x="5915" y="31575"/>
                    </a:cubicBezTo>
                    <a:cubicBezTo>
                      <a:pt x="5897" y="31468"/>
                      <a:pt x="5862" y="31378"/>
                      <a:pt x="5844" y="31271"/>
                    </a:cubicBezTo>
                    <a:cubicBezTo>
                      <a:pt x="5844" y="31235"/>
                      <a:pt x="5880" y="31199"/>
                      <a:pt x="5880" y="31163"/>
                    </a:cubicBezTo>
                    <a:close/>
                    <a:moveTo>
                      <a:pt x="4952" y="31470"/>
                    </a:moveTo>
                    <a:cubicBezTo>
                      <a:pt x="5105" y="31490"/>
                      <a:pt x="5242" y="31543"/>
                      <a:pt x="5378" y="31629"/>
                    </a:cubicBezTo>
                    <a:cubicBezTo>
                      <a:pt x="5468" y="31700"/>
                      <a:pt x="5575" y="31772"/>
                      <a:pt x="5701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8"/>
                    </a:cubicBezTo>
                    <a:cubicBezTo>
                      <a:pt x="5826" y="31861"/>
                      <a:pt x="5844" y="31897"/>
                      <a:pt x="5862" y="31933"/>
                    </a:cubicBezTo>
                    <a:cubicBezTo>
                      <a:pt x="5523" y="31844"/>
                      <a:pt x="5220" y="31684"/>
                      <a:pt x="4952" y="31470"/>
                    </a:cubicBezTo>
                    <a:close/>
                    <a:moveTo>
                      <a:pt x="12877" y="31861"/>
                    </a:moveTo>
                    <a:lnTo>
                      <a:pt x="12877" y="31861"/>
                    </a:lnTo>
                    <a:cubicBezTo>
                      <a:pt x="13038" y="32237"/>
                      <a:pt x="13127" y="32631"/>
                      <a:pt x="13127" y="33024"/>
                    </a:cubicBezTo>
                    <a:cubicBezTo>
                      <a:pt x="12930" y="32667"/>
                      <a:pt x="12787" y="32219"/>
                      <a:pt x="12877" y="31861"/>
                    </a:cubicBezTo>
                    <a:close/>
                    <a:moveTo>
                      <a:pt x="11588" y="32559"/>
                    </a:moveTo>
                    <a:cubicBezTo>
                      <a:pt x="11695" y="33078"/>
                      <a:pt x="11427" y="33525"/>
                      <a:pt x="11212" y="33991"/>
                    </a:cubicBezTo>
                    <a:cubicBezTo>
                      <a:pt x="11159" y="33490"/>
                      <a:pt x="11284" y="32971"/>
                      <a:pt x="11588" y="32559"/>
                    </a:cubicBezTo>
                    <a:close/>
                    <a:moveTo>
                      <a:pt x="17440" y="30090"/>
                    </a:moveTo>
                    <a:lnTo>
                      <a:pt x="17440" y="30090"/>
                    </a:lnTo>
                    <a:cubicBezTo>
                      <a:pt x="17440" y="30090"/>
                      <a:pt x="16760" y="31611"/>
                      <a:pt x="16670" y="31790"/>
                    </a:cubicBezTo>
                    <a:cubicBezTo>
                      <a:pt x="16223" y="32541"/>
                      <a:pt x="15758" y="33257"/>
                      <a:pt x="15239" y="33955"/>
                    </a:cubicBezTo>
                    <a:cubicBezTo>
                      <a:pt x="14380" y="35118"/>
                      <a:pt x="13574" y="36317"/>
                      <a:pt x="12680" y="37462"/>
                    </a:cubicBezTo>
                    <a:cubicBezTo>
                      <a:pt x="12715" y="37176"/>
                      <a:pt x="12769" y="36890"/>
                      <a:pt x="12823" y="36603"/>
                    </a:cubicBezTo>
                    <a:lnTo>
                      <a:pt x="12823" y="36621"/>
                    </a:lnTo>
                    <a:cubicBezTo>
                      <a:pt x="13020" y="36031"/>
                      <a:pt x="13288" y="35458"/>
                      <a:pt x="13592" y="34903"/>
                    </a:cubicBezTo>
                    <a:cubicBezTo>
                      <a:pt x="14272" y="33758"/>
                      <a:pt x="15185" y="32774"/>
                      <a:pt x="15776" y="31557"/>
                    </a:cubicBezTo>
                    <a:cubicBezTo>
                      <a:pt x="15788" y="31518"/>
                      <a:pt x="15755" y="31489"/>
                      <a:pt x="15728" y="31489"/>
                    </a:cubicBezTo>
                    <a:cubicBezTo>
                      <a:pt x="15718" y="31489"/>
                      <a:pt x="15709" y="31493"/>
                      <a:pt x="15704" y="31503"/>
                    </a:cubicBezTo>
                    <a:cubicBezTo>
                      <a:pt x="15006" y="32649"/>
                      <a:pt x="14219" y="33722"/>
                      <a:pt x="13503" y="34850"/>
                    </a:cubicBezTo>
                    <a:cubicBezTo>
                      <a:pt x="13270" y="35226"/>
                      <a:pt x="13073" y="35619"/>
                      <a:pt x="12912" y="36031"/>
                    </a:cubicBezTo>
                    <a:cubicBezTo>
                      <a:pt x="12984" y="35655"/>
                      <a:pt x="13038" y="35279"/>
                      <a:pt x="13109" y="34921"/>
                    </a:cubicBezTo>
                    <a:cubicBezTo>
                      <a:pt x="13879" y="32810"/>
                      <a:pt x="15310" y="30859"/>
                      <a:pt x="17440" y="30090"/>
                    </a:cubicBezTo>
                    <a:close/>
                    <a:moveTo>
                      <a:pt x="10729" y="36586"/>
                    </a:moveTo>
                    <a:lnTo>
                      <a:pt x="10729" y="36586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1" y="37015"/>
                      <a:pt x="10729" y="36586"/>
                    </a:cubicBezTo>
                    <a:close/>
                    <a:moveTo>
                      <a:pt x="9727" y="30895"/>
                    </a:moveTo>
                    <a:cubicBezTo>
                      <a:pt x="9763" y="31754"/>
                      <a:pt x="9978" y="32631"/>
                      <a:pt x="9960" y="33454"/>
                    </a:cubicBezTo>
                    <a:cubicBezTo>
                      <a:pt x="9960" y="34939"/>
                      <a:pt x="9870" y="36424"/>
                      <a:pt x="9799" y="37910"/>
                    </a:cubicBezTo>
                    <a:cubicBezTo>
                      <a:pt x="9763" y="37856"/>
                      <a:pt x="9745" y="37785"/>
                      <a:pt x="9727" y="37731"/>
                    </a:cubicBezTo>
                    <a:lnTo>
                      <a:pt x="9745" y="37731"/>
                    </a:lnTo>
                    <a:cubicBezTo>
                      <a:pt x="9691" y="36550"/>
                      <a:pt x="9476" y="35387"/>
                      <a:pt x="9584" y="34206"/>
                    </a:cubicBezTo>
                    <a:cubicBezTo>
                      <a:pt x="9584" y="34188"/>
                      <a:pt x="9570" y="34179"/>
                      <a:pt x="9555" y="34179"/>
                    </a:cubicBezTo>
                    <a:cubicBezTo>
                      <a:pt x="9539" y="34179"/>
                      <a:pt x="9521" y="34188"/>
                      <a:pt x="9512" y="34206"/>
                    </a:cubicBezTo>
                    <a:cubicBezTo>
                      <a:pt x="9423" y="35226"/>
                      <a:pt x="9423" y="36246"/>
                      <a:pt x="9566" y="37248"/>
                    </a:cubicBezTo>
                    <a:cubicBezTo>
                      <a:pt x="9441" y="36961"/>
                      <a:pt x="9351" y="36657"/>
                      <a:pt x="9244" y="36353"/>
                    </a:cubicBezTo>
                    <a:cubicBezTo>
                      <a:pt x="9262" y="36335"/>
                      <a:pt x="9262" y="36317"/>
                      <a:pt x="9244" y="36299"/>
                    </a:cubicBezTo>
                    <a:cubicBezTo>
                      <a:pt x="8993" y="35118"/>
                      <a:pt x="8886" y="34009"/>
                      <a:pt x="9154" y="32828"/>
                    </a:cubicBezTo>
                    <a:cubicBezTo>
                      <a:pt x="9297" y="32165"/>
                      <a:pt x="9530" y="31539"/>
                      <a:pt x="9727" y="30895"/>
                    </a:cubicBezTo>
                    <a:close/>
                    <a:moveTo>
                      <a:pt x="4889" y="33876"/>
                    </a:moveTo>
                    <a:cubicBezTo>
                      <a:pt x="4972" y="33876"/>
                      <a:pt x="5111" y="33900"/>
                      <a:pt x="5325" y="33955"/>
                    </a:cubicBezTo>
                    <a:cubicBezTo>
                      <a:pt x="6094" y="34152"/>
                      <a:pt x="6810" y="34760"/>
                      <a:pt x="7383" y="35279"/>
                    </a:cubicBezTo>
                    <a:cubicBezTo>
                      <a:pt x="8295" y="36102"/>
                      <a:pt x="9065" y="37069"/>
                      <a:pt x="9638" y="38142"/>
                    </a:cubicBezTo>
                    <a:lnTo>
                      <a:pt x="9781" y="38500"/>
                    </a:lnTo>
                    <a:cubicBezTo>
                      <a:pt x="9691" y="38375"/>
                      <a:pt x="9566" y="38268"/>
                      <a:pt x="9459" y="38160"/>
                    </a:cubicBezTo>
                    <a:cubicBezTo>
                      <a:pt x="9136" y="37713"/>
                      <a:pt x="8779" y="37283"/>
                      <a:pt x="8403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4" y="35260"/>
                      <a:pt x="6584" y="35260"/>
                    </a:cubicBezTo>
                    <a:cubicBezTo>
                      <a:pt x="6556" y="35260"/>
                      <a:pt x="6533" y="35306"/>
                      <a:pt x="6560" y="35333"/>
                    </a:cubicBezTo>
                    <a:cubicBezTo>
                      <a:pt x="7025" y="35888"/>
                      <a:pt x="7651" y="36246"/>
                      <a:pt x="8152" y="36782"/>
                    </a:cubicBezTo>
                    <a:cubicBezTo>
                      <a:pt x="8456" y="37122"/>
                      <a:pt x="8725" y="37462"/>
                      <a:pt x="9011" y="37820"/>
                    </a:cubicBezTo>
                    <a:cubicBezTo>
                      <a:pt x="8707" y="37623"/>
                      <a:pt x="8403" y="37445"/>
                      <a:pt x="8099" y="37283"/>
                    </a:cubicBezTo>
                    <a:cubicBezTo>
                      <a:pt x="6810" y="36568"/>
                      <a:pt x="6094" y="35673"/>
                      <a:pt x="5235" y="34510"/>
                    </a:cubicBezTo>
                    <a:cubicBezTo>
                      <a:pt x="5011" y="34188"/>
                      <a:pt x="4590" y="33876"/>
                      <a:pt x="4889" y="33876"/>
                    </a:cubicBezTo>
                    <a:close/>
                    <a:moveTo>
                      <a:pt x="9655" y="40057"/>
                    </a:moveTo>
                    <a:lnTo>
                      <a:pt x="9655" y="40057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7"/>
                      <a:pt x="9799" y="40290"/>
                      <a:pt x="9655" y="40057"/>
                    </a:cubicBezTo>
                    <a:close/>
                    <a:moveTo>
                      <a:pt x="12733" y="41113"/>
                    </a:move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7"/>
                      <a:pt x="12250" y="42097"/>
                    </a:cubicBezTo>
                    <a:cubicBezTo>
                      <a:pt x="12375" y="41757"/>
                      <a:pt x="12537" y="41417"/>
                      <a:pt x="12733" y="41113"/>
                    </a:cubicBezTo>
                    <a:close/>
                    <a:moveTo>
                      <a:pt x="9638" y="24399"/>
                    </a:moveTo>
                    <a:cubicBezTo>
                      <a:pt x="9781" y="25455"/>
                      <a:pt x="9924" y="26511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8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9"/>
                      <a:pt x="11355" y="36246"/>
                      <a:pt x="11463" y="37122"/>
                    </a:cubicBezTo>
                    <a:cubicBezTo>
                      <a:pt x="11302" y="36782"/>
                      <a:pt x="10998" y="36514"/>
                      <a:pt x="10658" y="36371"/>
                    </a:cubicBezTo>
                    <a:cubicBezTo>
                      <a:pt x="10648" y="36368"/>
                      <a:pt x="10639" y="36366"/>
                      <a:pt x="10629" y="36366"/>
                    </a:cubicBezTo>
                    <a:cubicBezTo>
                      <a:pt x="10587" y="36366"/>
                      <a:pt x="10550" y="36398"/>
                      <a:pt x="10550" y="36442"/>
                    </a:cubicBezTo>
                    <a:cubicBezTo>
                      <a:pt x="10568" y="37033"/>
                      <a:pt x="10980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6" y="41399"/>
                      <a:pt x="10532" y="39664"/>
                      <a:pt x="9870" y="38017"/>
                    </a:cubicBezTo>
                    <a:cubicBezTo>
                      <a:pt x="9888" y="38017"/>
                      <a:pt x="9906" y="37999"/>
                      <a:pt x="9924" y="37981"/>
                    </a:cubicBezTo>
                    <a:cubicBezTo>
                      <a:pt x="10174" y="36943"/>
                      <a:pt x="10139" y="35870"/>
                      <a:pt x="10139" y="34814"/>
                    </a:cubicBezTo>
                    <a:cubicBezTo>
                      <a:pt x="10156" y="33615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8"/>
                    </a:cubicBezTo>
                    <a:cubicBezTo>
                      <a:pt x="9924" y="30269"/>
                      <a:pt x="9960" y="30072"/>
                      <a:pt x="9995" y="29875"/>
                    </a:cubicBezTo>
                    <a:cubicBezTo>
                      <a:pt x="9995" y="29812"/>
                      <a:pt x="9947" y="29774"/>
                      <a:pt x="9903" y="29774"/>
                    </a:cubicBezTo>
                    <a:cubicBezTo>
                      <a:pt x="9871" y="29774"/>
                      <a:pt x="9842" y="29794"/>
                      <a:pt x="9834" y="29839"/>
                    </a:cubicBezTo>
                    <a:cubicBezTo>
                      <a:pt x="9799" y="29964"/>
                      <a:pt x="9763" y="30108"/>
                      <a:pt x="9763" y="30269"/>
                    </a:cubicBezTo>
                    <a:cubicBezTo>
                      <a:pt x="9691" y="30537"/>
                      <a:pt x="9620" y="30823"/>
                      <a:pt x="9530" y="31110"/>
                    </a:cubicBezTo>
                    <a:cubicBezTo>
                      <a:pt x="9333" y="31808"/>
                      <a:pt x="9083" y="32505"/>
                      <a:pt x="8940" y="33221"/>
                    </a:cubicBezTo>
                    <a:cubicBezTo>
                      <a:pt x="8814" y="33848"/>
                      <a:pt x="8814" y="34510"/>
                      <a:pt x="8922" y="35136"/>
                    </a:cubicBezTo>
                    <a:cubicBezTo>
                      <a:pt x="8635" y="33955"/>
                      <a:pt x="8439" y="32738"/>
                      <a:pt x="8367" y="31503"/>
                    </a:cubicBezTo>
                    <a:cubicBezTo>
                      <a:pt x="8528" y="31235"/>
                      <a:pt x="8671" y="30949"/>
                      <a:pt x="8779" y="30662"/>
                    </a:cubicBezTo>
                    <a:cubicBezTo>
                      <a:pt x="8922" y="30376"/>
                      <a:pt x="8975" y="30054"/>
                      <a:pt x="8922" y="29750"/>
                    </a:cubicBezTo>
                    <a:cubicBezTo>
                      <a:pt x="8912" y="29709"/>
                      <a:pt x="8873" y="29686"/>
                      <a:pt x="8835" y="29686"/>
                    </a:cubicBezTo>
                    <a:cubicBezTo>
                      <a:pt x="8806" y="29686"/>
                      <a:pt x="8776" y="29700"/>
                      <a:pt x="8761" y="29732"/>
                    </a:cubicBezTo>
                    <a:cubicBezTo>
                      <a:pt x="8582" y="30000"/>
                      <a:pt x="8439" y="30286"/>
                      <a:pt x="8331" y="30591"/>
                    </a:cubicBezTo>
                    <a:cubicBezTo>
                      <a:pt x="8331" y="30179"/>
                      <a:pt x="8331" y="29768"/>
                      <a:pt x="8349" y="29338"/>
                    </a:cubicBezTo>
                    <a:cubicBezTo>
                      <a:pt x="8439" y="27781"/>
                      <a:pt x="8814" y="26242"/>
                      <a:pt x="9441" y="24828"/>
                    </a:cubicBezTo>
                    <a:cubicBezTo>
                      <a:pt x="9476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3" y="25201"/>
                    </a:cubicBezTo>
                    <a:cubicBezTo>
                      <a:pt x="9586" y="25201"/>
                      <a:pt x="9612" y="25182"/>
                      <a:pt x="9602" y="25151"/>
                    </a:cubicBezTo>
                    <a:cubicBezTo>
                      <a:pt x="9602" y="24972"/>
                      <a:pt x="9566" y="24793"/>
                      <a:pt x="9548" y="24614"/>
                    </a:cubicBezTo>
                    <a:cubicBezTo>
                      <a:pt x="9566" y="24542"/>
                      <a:pt x="9602" y="24471"/>
                      <a:pt x="9638" y="24399"/>
                    </a:cubicBezTo>
                    <a:close/>
                    <a:moveTo>
                      <a:pt x="11194" y="44280"/>
                    </a:moveTo>
                    <a:cubicBezTo>
                      <a:pt x="11606" y="44603"/>
                      <a:pt x="11624" y="45265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84" y="45444"/>
                    </a:moveTo>
                    <a:lnTo>
                      <a:pt x="12984" y="45444"/>
                    </a:lnTo>
                    <a:cubicBezTo>
                      <a:pt x="12912" y="46124"/>
                      <a:pt x="12483" y="46661"/>
                      <a:pt x="12089" y="47179"/>
                    </a:cubicBezTo>
                    <a:cubicBezTo>
                      <a:pt x="12089" y="47108"/>
                      <a:pt x="12107" y="47018"/>
                      <a:pt x="12107" y="46929"/>
                    </a:cubicBezTo>
                    <a:lnTo>
                      <a:pt x="12125" y="46929"/>
                    </a:lnTo>
                    <a:cubicBezTo>
                      <a:pt x="12393" y="46446"/>
                      <a:pt x="12519" y="45784"/>
                      <a:pt x="12984" y="45444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4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2" y="62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3"/>
                      <a:pt x="8814" y="97"/>
                    </a:cubicBezTo>
                    <a:cubicBezTo>
                      <a:pt x="8546" y="760"/>
                      <a:pt x="8528" y="1493"/>
                      <a:pt x="8743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1" y="1330"/>
                      <a:pt x="7493" y="1329"/>
                      <a:pt x="7486" y="1329"/>
                    </a:cubicBezTo>
                    <a:cubicBezTo>
                      <a:pt x="7441" y="1329"/>
                      <a:pt x="7406" y="1373"/>
                      <a:pt x="7436" y="1404"/>
                    </a:cubicBezTo>
                    <a:cubicBezTo>
                      <a:pt x="7776" y="2084"/>
                      <a:pt x="7776" y="2853"/>
                      <a:pt x="8224" y="3480"/>
                    </a:cubicBezTo>
                    <a:cubicBezTo>
                      <a:pt x="8492" y="3802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3" y="4732"/>
                    </a:cubicBezTo>
                    <a:cubicBezTo>
                      <a:pt x="9566" y="4929"/>
                      <a:pt x="9763" y="5036"/>
                      <a:pt x="9995" y="5054"/>
                    </a:cubicBezTo>
                    <a:cubicBezTo>
                      <a:pt x="9834" y="6307"/>
                      <a:pt x="9655" y="7560"/>
                      <a:pt x="9476" y="8812"/>
                    </a:cubicBezTo>
                    <a:cubicBezTo>
                      <a:pt x="9369" y="8508"/>
                      <a:pt x="9297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3" y="8615"/>
                    </a:cubicBezTo>
                    <a:cubicBezTo>
                      <a:pt x="9423" y="8642"/>
                      <a:pt x="9441" y="8656"/>
                      <a:pt x="9459" y="8656"/>
                    </a:cubicBezTo>
                    <a:cubicBezTo>
                      <a:pt x="9476" y="8656"/>
                      <a:pt x="9494" y="8642"/>
                      <a:pt x="9494" y="8615"/>
                    </a:cubicBezTo>
                    <a:cubicBezTo>
                      <a:pt x="9530" y="8258"/>
                      <a:pt x="9423" y="7882"/>
                      <a:pt x="9226" y="7578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3" y="7546"/>
                      <a:pt x="9101" y="7570"/>
                      <a:pt x="9101" y="7613"/>
                    </a:cubicBezTo>
                    <a:cubicBezTo>
                      <a:pt x="9083" y="8097"/>
                      <a:pt x="9208" y="8598"/>
                      <a:pt x="9459" y="9027"/>
                    </a:cubicBezTo>
                    <a:cubicBezTo>
                      <a:pt x="9280" y="10333"/>
                      <a:pt x="9136" y="11622"/>
                      <a:pt x="9047" y="12946"/>
                    </a:cubicBezTo>
                    <a:cubicBezTo>
                      <a:pt x="8957" y="12821"/>
                      <a:pt x="8832" y="12749"/>
                      <a:pt x="8707" y="12731"/>
                    </a:cubicBezTo>
                    <a:cubicBezTo>
                      <a:pt x="8653" y="12731"/>
                      <a:pt x="8635" y="12767"/>
                      <a:pt x="8635" y="12803"/>
                    </a:cubicBezTo>
                    <a:cubicBezTo>
                      <a:pt x="8653" y="13143"/>
                      <a:pt x="8743" y="13465"/>
                      <a:pt x="8886" y="13769"/>
                    </a:cubicBezTo>
                    <a:cubicBezTo>
                      <a:pt x="8904" y="13841"/>
                      <a:pt x="8940" y="13895"/>
                      <a:pt x="8975" y="13948"/>
                    </a:cubicBezTo>
                    <a:cubicBezTo>
                      <a:pt x="8940" y="14610"/>
                      <a:pt x="8922" y="15255"/>
                      <a:pt x="8940" y="15917"/>
                    </a:cubicBezTo>
                    <a:cubicBezTo>
                      <a:pt x="8940" y="16525"/>
                      <a:pt x="8957" y="17116"/>
                      <a:pt x="8993" y="17706"/>
                    </a:cubicBezTo>
                    <a:cubicBezTo>
                      <a:pt x="8904" y="17474"/>
                      <a:pt x="8761" y="17259"/>
                      <a:pt x="8582" y="17062"/>
                    </a:cubicBezTo>
                    <a:cubicBezTo>
                      <a:pt x="8570" y="17050"/>
                      <a:pt x="8552" y="17044"/>
                      <a:pt x="8533" y="17044"/>
                    </a:cubicBezTo>
                    <a:cubicBezTo>
                      <a:pt x="8496" y="17044"/>
                      <a:pt x="8456" y="17068"/>
                      <a:pt x="8456" y="17116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6"/>
                      <a:pt x="9351" y="22252"/>
                      <a:pt x="9566" y="23969"/>
                    </a:cubicBezTo>
                    <a:lnTo>
                      <a:pt x="9441" y="24220"/>
                    </a:lnTo>
                    <a:cubicBezTo>
                      <a:pt x="9119" y="22645"/>
                      <a:pt x="8331" y="21178"/>
                      <a:pt x="7562" y="19764"/>
                    </a:cubicBezTo>
                    <a:cubicBezTo>
                      <a:pt x="7562" y="19746"/>
                      <a:pt x="7562" y="19728"/>
                      <a:pt x="7562" y="19728"/>
                    </a:cubicBezTo>
                    <a:cubicBezTo>
                      <a:pt x="7615" y="19496"/>
                      <a:pt x="7633" y="19281"/>
                      <a:pt x="7615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2" y="18361"/>
                      <a:pt x="7222" y="18404"/>
                    </a:cubicBezTo>
                    <a:cubicBezTo>
                      <a:pt x="7168" y="18619"/>
                      <a:pt x="7150" y="18851"/>
                      <a:pt x="7186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3"/>
                      <a:pt x="5951" y="16597"/>
                    </a:cubicBezTo>
                    <a:lnTo>
                      <a:pt x="5969" y="16597"/>
                    </a:lnTo>
                    <a:cubicBezTo>
                      <a:pt x="6291" y="16328"/>
                      <a:pt x="6273" y="15666"/>
                      <a:pt x="6220" y="15290"/>
                    </a:cubicBezTo>
                    <a:cubicBezTo>
                      <a:pt x="6220" y="15255"/>
                      <a:pt x="6189" y="15228"/>
                      <a:pt x="6158" y="15228"/>
                    </a:cubicBezTo>
                    <a:cubicBezTo>
                      <a:pt x="6141" y="15228"/>
                      <a:pt x="6125" y="15236"/>
                      <a:pt x="6112" y="15255"/>
                    </a:cubicBezTo>
                    <a:cubicBezTo>
                      <a:pt x="5897" y="15541"/>
                      <a:pt x="5790" y="15899"/>
                      <a:pt x="5808" y="16275"/>
                    </a:cubicBezTo>
                    <a:cubicBezTo>
                      <a:pt x="5128" y="14592"/>
                      <a:pt x="4591" y="12857"/>
                      <a:pt x="4197" y="11067"/>
                    </a:cubicBezTo>
                    <a:cubicBezTo>
                      <a:pt x="4233" y="11031"/>
                      <a:pt x="4251" y="10978"/>
                      <a:pt x="4287" y="10924"/>
                    </a:cubicBezTo>
                    <a:cubicBezTo>
                      <a:pt x="4394" y="10834"/>
                      <a:pt x="4466" y="10727"/>
                      <a:pt x="4502" y="10602"/>
                    </a:cubicBezTo>
                    <a:cubicBezTo>
                      <a:pt x="4931" y="10548"/>
                      <a:pt x="5343" y="10423"/>
                      <a:pt x="5718" y="10226"/>
                    </a:cubicBezTo>
                    <a:cubicBezTo>
                      <a:pt x="5933" y="10137"/>
                      <a:pt x="6452" y="9671"/>
                      <a:pt x="6023" y="9474"/>
                    </a:cubicBezTo>
                    <a:cubicBezTo>
                      <a:pt x="6014" y="9470"/>
                      <a:pt x="6004" y="9468"/>
                      <a:pt x="5994" y="9468"/>
                    </a:cubicBezTo>
                    <a:cubicBezTo>
                      <a:pt x="5991" y="9468"/>
                      <a:pt x="5987" y="9468"/>
                      <a:pt x="5984" y="9468"/>
                    </a:cubicBezTo>
                    <a:lnTo>
                      <a:pt x="5984" y="9468"/>
                    </a:lnTo>
                    <a:cubicBezTo>
                      <a:pt x="6229" y="9166"/>
                      <a:pt x="6393" y="8800"/>
                      <a:pt x="6452" y="8419"/>
                    </a:cubicBezTo>
                    <a:cubicBezTo>
                      <a:pt x="6452" y="8365"/>
                      <a:pt x="6416" y="8347"/>
                      <a:pt x="6381" y="8347"/>
                    </a:cubicBezTo>
                    <a:cubicBezTo>
                      <a:pt x="6332" y="8341"/>
                      <a:pt x="6283" y="8338"/>
                      <a:pt x="6235" y="8338"/>
                    </a:cubicBezTo>
                    <a:cubicBezTo>
                      <a:pt x="5838" y="8338"/>
                      <a:pt x="5459" y="8531"/>
                      <a:pt x="5235" y="8866"/>
                    </a:cubicBezTo>
                    <a:cubicBezTo>
                      <a:pt x="5450" y="8401"/>
                      <a:pt x="5504" y="7882"/>
                      <a:pt x="5414" y="7381"/>
                    </a:cubicBezTo>
                    <a:cubicBezTo>
                      <a:pt x="5414" y="7359"/>
                      <a:pt x="5394" y="7343"/>
                      <a:pt x="5370" y="7343"/>
                    </a:cubicBezTo>
                    <a:cubicBezTo>
                      <a:pt x="5355" y="7343"/>
                      <a:pt x="5338" y="7349"/>
                      <a:pt x="5325" y="7363"/>
                    </a:cubicBezTo>
                    <a:cubicBezTo>
                      <a:pt x="5038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3" y="7327"/>
                      <a:pt x="3464" y="7846"/>
                      <a:pt x="3535" y="8383"/>
                    </a:cubicBezTo>
                    <a:cubicBezTo>
                      <a:pt x="3285" y="8007"/>
                      <a:pt x="2981" y="7667"/>
                      <a:pt x="2766" y="7363"/>
                    </a:cubicBezTo>
                    <a:cubicBezTo>
                      <a:pt x="2744" y="7341"/>
                      <a:pt x="2722" y="7325"/>
                      <a:pt x="2699" y="7325"/>
                    </a:cubicBezTo>
                    <a:cubicBezTo>
                      <a:pt x="2686" y="7325"/>
                      <a:pt x="2672" y="7331"/>
                      <a:pt x="2658" y="7345"/>
                    </a:cubicBezTo>
                    <a:cubicBezTo>
                      <a:pt x="2175" y="7918"/>
                      <a:pt x="2283" y="8741"/>
                      <a:pt x="2676" y="9349"/>
                    </a:cubicBezTo>
                    <a:cubicBezTo>
                      <a:pt x="2300" y="9170"/>
                      <a:pt x="1889" y="9063"/>
                      <a:pt x="1477" y="9009"/>
                    </a:cubicBezTo>
                    <a:cubicBezTo>
                      <a:pt x="1424" y="9009"/>
                      <a:pt x="1388" y="9063"/>
                      <a:pt x="1406" y="9117"/>
                    </a:cubicBezTo>
                    <a:cubicBezTo>
                      <a:pt x="1710" y="10226"/>
                      <a:pt x="2784" y="10709"/>
                      <a:pt x="3839" y="10817"/>
                    </a:cubicBezTo>
                    <a:cubicBezTo>
                      <a:pt x="3845" y="10823"/>
                      <a:pt x="3851" y="10825"/>
                      <a:pt x="3857" y="10825"/>
                    </a:cubicBezTo>
                    <a:cubicBezTo>
                      <a:pt x="3867" y="10825"/>
                      <a:pt x="3875" y="10817"/>
                      <a:pt x="3875" y="10817"/>
                    </a:cubicBezTo>
                    <a:lnTo>
                      <a:pt x="3911" y="10817"/>
                    </a:lnTo>
                    <a:cubicBezTo>
                      <a:pt x="3965" y="10817"/>
                      <a:pt x="4001" y="10781"/>
                      <a:pt x="3965" y="10745"/>
                    </a:cubicBezTo>
                    <a:cubicBezTo>
                      <a:pt x="3893" y="10691"/>
                      <a:pt x="3822" y="10602"/>
                      <a:pt x="3768" y="10530"/>
                    </a:cubicBezTo>
                    <a:lnTo>
                      <a:pt x="3768" y="10477"/>
                    </a:lnTo>
                    <a:cubicBezTo>
                      <a:pt x="3839" y="10566"/>
                      <a:pt x="3911" y="10638"/>
                      <a:pt x="3983" y="10727"/>
                    </a:cubicBezTo>
                    <a:lnTo>
                      <a:pt x="3983" y="10745"/>
                    </a:lnTo>
                    <a:cubicBezTo>
                      <a:pt x="3983" y="10799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8"/>
                    </a:lnTo>
                    <a:cubicBezTo>
                      <a:pt x="4036" y="11031"/>
                      <a:pt x="4072" y="11103"/>
                      <a:pt x="4144" y="11103"/>
                    </a:cubicBezTo>
                    <a:cubicBezTo>
                      <a:pt x="4323" y="11962"/>
                      <a:pt x="4519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8"/>
                      <a:pt x="4072" y="13018"/>
                    </a:cubicBezTo>
                    <a:lnTo>
                      <a:pt x="4072" y="13018"/>
                    </a:lnTo>
                    <a:cubicBezTo>
                      <a:pt x="4179" y="13089"/>
                      <a:pt x="4269" y="13161"/>
                      <a:pt x="4341" y="13250"/>
                    </a:cubicBezTo>
                    <a:cubicBezTo>
                      <a:pt x="4430" y="13358"/>
                      <a:pt x="4519" y="13465"/>
                      <a:pt x="4627" y="13572"/>
                    </a:cubicBezTo>
                    <a:cubicBezTo>
                      <a:pt x="4633" y="13576"/>
                      <a:pt x="4641" y="13577"/>
                      <a:pt x="4648" y="13577"/>
                    </a:cubicBezTo>
                    <a:cubicBezTo>
                      <a:pt x="4680" y="13577"/>
                      <a:pt x="4713" y="13548"/>
                      <a:pt x="4698" y="13519"/>
                    </a:cubicBezTo>
                    <a:cubicBezTo>
                      <a:pt x="4645" y="13376"/>
                      <a:pt x="4555" y="13250"/>
                      <a:pt x="4448" y="13143"/>
                    </a:cubicBezTo>
                    <a:cubicBezTo>
                      <a:pt x="4341" y="13018"/>
                      <a:pt x="4197" y="12910"/>
                      <a:pt x="4054" y="12839"/>
                    </a:cubicBezTo>
                    <a:cubicBezTo>
                      <a:pt x="4038" y="12828"/>
                      <a:pt x="4024" y="12824"/>
                      <a:pt x="4012" y="12824"/>
                    </a:cubicBezTo>
                    <a:cubicBezTo>
                      <a:pt x="3981" y="12824"/>
                      <a:pt x="3959" y="12849"/>
                      <a:pt x="3947" y="12875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4" y="13699"/>
                      <a:pt x="4734" y="13698"/>
                    </a:cubicBezTo>
                    <a:cubicBezTo>
                      <a:pt x="4752" y="13698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48" y="17366"/>
                    </a:cubicBezTo>
                    <a:cubicBezTo>
                      <a:pt x="5862" y="16990"/>
                      <a:pt x="5575" y="16615"/>
                      <a:pt x="5271" y="16239"/>
                    </a:cubicBezTo>
                    <a:cubicBezTo>
                      <a:pt x="4162" y="14324"/>
                      <a:pt x="2551" y="12499"/>
                      <a:pt x="171" y="12463"/>
                    </a:cubicBezTo>
                    <a:cubicBezTo>
                      <a:pt x="117" y="12481"/>
                      <a:pt x="117" y="12535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71" y="14235"/>
                      <a:pt x="2157" y="12982"/>
                      <a:pt x="225" y="12606"/>
                    </a:cubicBezTo>
                    <a:cubicBezTo>
                      <a:pt x="220" y="12604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7" y="12660"/>
                    </a:cubicBezTo>
                    <a:cubicBezTo>
                      <a:pt x="1656" y="13215"/>
                      <a:pt x="2837" y="13823"/>
                      <a:pt x="3965" y="14915"/>
                    </a:cubicBezTo>
                    <a:cubicBezTo>
                      <a:pt x="4429" y="15379"/>
                      <a:pt x="4858" y="15879"/>
                      <a:pt x="5269" y="16380"/>
                    </a:cubicBezTo>
                    <a:lnTo>
                      <a:pt x="5269" y="16380"/>
                    </a:lnTo>
                    <a:cubicBezTo>
                      <a:pt x="4663" y="15767"/>
                      <a:pt x="3831" y="15465"/>
                      <a:pt x="3070" y="15094"/>
                    </a:cubicBezTo>
                    <a:cubicBezTo>
                      <a:pt x="1889" y="14503"/>
                      <a:pt x="994" y="13537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6" y="12594"/>
                      <a:pt x="0" y="12632"/>
                      <a:pt x="28" y="12660"/>
                    </a:cubicBezTo>
                    <a:cubicBezTo>
                      <a:pt x="672" y="13429"/>
                      <a:pt x="1424" y="14127"/>
                      <a:pt x="2211" y="14736"/>
                    </a:cubicBezTo>
                    <a:cubicBezTo>
                      <a:pt x="3195" y="15434"/>
                      <a:pt x="4358" y="15791"/>
                      <a:pt x="5307" y="16543"/>
                    </a:cubicBezTo>
                    <a:cubicBezTo>
                      <a:pt x="5316" y="16552"/>
                      <a:pt x="5325" y="16556"/>
                      <a:pt x="5334" y="16556"/>
                    </a:cubicBezTo>
                    <a:cubicBezTo>
                      <a:pt x="5343" y="16556"/>
                      <a:pt x="5352" y="16552"/>
                      <a:pt x="5361" y="16543"/>
                    </a:cubicBezTo>
                    <a:lnTo>
                      <a:pt x="5396" y="16579"/>
                    </a:lnTo>
                    <a:cubicBezTo>
                      <a:pt x="5396" y="16597"/>
                      <a:pt x="5414" y="16597"/>
                      <a:pt x="5432" y="16597"/>
                    </a:cubicBezTo>
                    <a:cubicBezTo>
                      <a:pt x="5718" y="16955"/>
                      <a:pt x="6023" y="17330"/>
                      <a:pt x="6309" y="17706"/>
                    </a:cubicBezTo>
                    <a:cubicBezTo>
                      <a:pt x="7025" y="19120"/>
                      <a:pt x="7794" y="20480"/>
                      <a:pt x="8421" y="21912"/>
                    </a:cubicBezTo>
                    <a:cubicBezTo>
                      <a:pt x="8188" y="21625"/>
                      <a:pt x="7866" y="21446"/>
                      <a:pt x="7490" y="21393"/>
                    </a:cubicBezTo>
                    <a:cubicBezTo>
                      <a:pt x="7436" y="21393"/>
                      <a:pt x="7401" y="21464"/>
                      <a:pt x="7436" y="21518"/>
                    </a:cubicBezTo>
                    <a:cubicBezTo>
                      <a:pt x="7633" y="21912"/>
                      <a:pt x="8027" y="22180"/>
                      <a:pt x="8474" y="22198"/>
                    </a:cubicBezTo>
                    <a:cubicBezTo>
                      <a:pt x="8501" y="22198"/>
                      <a:pt x="8518" y="22178"/>
                      <a:pt x="8517" y="22160"/>
                    </a:cubicBezTo>
                    <a:lnTo>
                      <a:pt x="8517" y="22160"/>
                    </a:lnTo>
                    <a:cubicBezTo>
                      <a:pt x="8836" y="22889"/>
                      <a:pt x="9120" y="23671"/>
                      <a:pt x="9333" y="24453"/>
                    </a:cubicBezTo>
                    <a:cubicBezTo>
                      <a:pt x="9136" y="24864"/>
                      <a:pt x="8975" y="25312"/>
                      <a:pt x="8832" y="25741"/>
                    </a:cubicBezTo>
                    <a:cubicBezTo>
                      <a:pt x="8868" y="25383"/>
                      <a:pt x="8832" y="24954"/>
                      <a:pt x="8546" y="24721"/>
                    </a:cubicBezTo>
                    <a:cubicBezTo>
                      <a:pt x="8531" y="24699"/>
                      <a:pt x="8510" y="24689"/>
                      <a:pt x="8489" y="24689"/>
                    </a:cubicBezTo>
                    <a:cubicBezTo>
                      <a:pt x="8460" y="24689"/>
                      <a:pt x="8431" y="24708"/>
                      <a:pt x="8421" y="24739"/>
                    </a:cubicBezTo>
                    <a:cubicBezTo>
                      <a:pt x="8331" y="25151"/>
                      <a:pt x="8439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2"/>
                    </a:cubicBezTo>
                    <a:cubicBezTo>
                      <a:pt x="8564" y="26528"/>
                      <a:pt x="8421" y="27065"/>
                      <a:pt x="8313" y="27620"/>
                    </a:cubicBezTo>
                    <a:cubicBezTo>
                      <a:pt x="8260" y="27817"/>
                      <a:pt x="8242" y="28014"/>
                      <a:pt x="8206" y="28229"/>
                    </a:cubicBezTo>
                    <a:cubicBezTo>
                      <a:pt x="8242" y="27781"/>
                      <a:pt x="8260" y="27334"/>
                      <a:pt x="8242" y="26851"/>
                    </a:cubicBezTo>
                    <a:cubicBezTo>
                      <a:pt x="8242" y="25777"/>
                      <a:pt x="7866" y="24846"/>
                      <a:pt x="7687" y="23808"/>
                    </a:cubicBezTo>
                    <a:cubicBezTo>
                      <a:pt x="7669" y="23773"/>
                      <a:pt x="7633" y="23755"/>
                      <a:pt x="7600" y="23755"/>
                    </a:cubicBezTo>
                    <a:cubicBezTo>
                      <a:pt x="7566" y="23755"/>
                      <a:pt x="7535" y="23773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27" y="31736"/>
                      <a:pt x="8242" y="33454"/>
                      <a:pt x="8671" y="35136"/>
                    </a:cubicBezTo>
                    <a:cubicBezTo>
                      <a:pt x="8045" y="33991"/>
                      <a:pt x="7114" y="32953"/>
                      <a:pt x="6220" y="32004"/>
                    </a:cubicBezTo>
                    <a:cubicBezTo>
                      <a:pt x="6184" y="31772"/>
                      <a:pt x="6166" y="31539"/>
                      <a:pt x="6130" y="31306"/>
                    </a:cubicBezTo>
                    <a:cubicBezTo>
                      <a:pt x="6381" y="30609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2" y="29114"/>
                      <a:pt x="6363" y="29141"/>
                    </a:cubicBezTo>
                    <a:cubicBezTo>
                      <a:pt x="6273" y="29356"/>
                      <a:pt x="6166" y="29553"/>
                      <a:pt x="6041" y="29750"/>
                    </a:cubicBezTo>
                    <a:cubicBezTo>
                      <a:pt x="6058" y="29356"/>
                      <a:pt x="6058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30"/>
                      <a:pt x="5987" y="28533"/>
                    </a:cubicBezTo>
                    <a:cubicBezTo>
                      <a:pt x="5414" y="28765"/>
                      <a:pt x="5182" y="29338"/>
                      <a:pt x="5200" y="29929"/>
                    </a:cubicBezTo>
                    <a:cubicBezTo>
                      <a:pt x="4895" y="29517"/>
                      <a:pt x="4484" y="29177"/>
                      <a:pt x="4001" y="28926"/>
                    </a:cubicBezTo>
                    <a:cubicBezTo>
                      <a:pt x="3994" y="28923"/>
                      <a:pt x="3987" y="28922"/>
                      <a:pt x="3979" y="28922"/>
                    </a:cubicBezTo>
                    <a:cubicBezTo>
                      <a:pt x="3947" y="28922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3" y="30358"/>
                    </a:cubicBezTo>
                    <a:lnTo>
                      <a:pt x="4269" y="30322"/>
                    </a:lnTo>
                    <a:cubicBezTo>
                      <a:pt x="4063" y="30181"/>
                      <a:pt x="3690" y="29946"/>
                      <a:pt x="3370" y="29946"/>
                    </a:cubicBezTo>
                    <a:cubicBezTo>
                      <a:pt x="3246" y="29946"/>
                      <a:pt x="3129" y="29982"/>
                      <a:pt x="3034" y="30072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90"/>
                      <a:pt x="2927" y="32327"/>
                    </a:cubicBezTo>
                    <a:cubicBezTo>
                      <a:pt x="2945" y="32353"/>
                      <a:pt x="2972" y="32367"/>
                      <a:pt x="2998" y="32367"/>
                    </a:cubicBezTo>
                    <a:cubicBezTo>
                      <a:pt x="3025" y="32367"/>
                      <a:pt x="3052" y="32353"/>
                      <a:pt x="3070" y="32327"/>
                    </a:cubicBezTo>
                    <a:cubicBezTo>
                      <a:pt x="3308" y="31979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4" y="31969"/>
                      <a:pt x="5468" y="31951"/>
                    </a:cubicBezTo>
                    <a:cubicBezTo>
                      <a:pt x="5148" y="31821"/>
                      <a:pt x="4693" y="31724"/>
                      <a:pt x="4246" y="31724"/>
                    </a:cubicBezTo>
                    <a:cubicBezTo>
                      <a:pt x="3770" y="31724"/>
                      <a:pt x="3303" y="31834"/>
                      <a:pt x="3016" y="32130"/>
                    </a:cubicBezTo>
                    <a:cubicBezTo>
                      <a:pt x="2945" y="31897"/>
                      <a:pt x="2891" y="31664"/>
                      <a:pt x="3070" y="31468"/>
                    </a:cubicBezTo>
                    <a:cubicBezTo>
                      <a:pt x="3184" y="31354"/>
                      <a:pt x="3362" y="31327"/>
                      <a:pt x="3537" y="31327"/>
                    </a:cubicBezTo>
                    <a:cubicBezTo>
                      <a:pt x="3638" y="31327"/>
                      <a:pt x="3737" y="31336"/>
                      <a:pt x="3822" y="31342"/>
                    </a:cubicBezTo>
                    <a:cubicBezTo>
                      <a:pt x="4305" y="31378"/>
                      <a:pt x="4698" y="31629"/>
                      <a:pt x="5146" y="31772"/>
                    </a:cubicBezTo>
                    <a:lnTo>
                      <a:pt x="5182" y="31772"/>
                    </a:lnTo>
                    <a:cubicBezTo>
                      <a:pt x="5378" y="31897"/>
                      <a:pt x="5629" y="31987"/>
                      <a:pt x="5862" y="32022"/>
                    </a:cubicBezTo>
                    <a:lnTo>
                      <a:pt x="5862" y="32040"/>
                    </a:lnTo>
                    <a:cubicBezTo>
                      <a:pt x="5883" y="32084"/>
                      <a:pt x="5918" y="32107"/>
                      <a:pt x="5954" y="32107"/>
                    </a:cubicBezTo>
                    <a:cubicBezTo>
                      <a:pt x="5978" y="32107"/>
                      <a:pt x="6002" y="32097"/>
                      <a:pt x="6023" y="32076"/>
                    </a:cubicBezTo>
                    <a:cubicBezTo>
                      <a:pt x="6023" y="32094"/>
                      <a:pt x="6058" y="32112"/>
                      <a:pt x="6076" y="32112"/>
                    </a:cubicBezTo>
                    <a:cubicBezTo>
                      <a:pt x="6076" y="32148"/>
                      <a:pt x="6094" y="32183"/>
                      <a:pt x="6094" y="32219"/>
                    </a:cubicBezTo>
                    <a:cubicBezTo>
                      <a:pt x="6103" y="32244"/>
                      <a:pt x="6134" y="32257"/>
                      <a:pt x="6165" y="32257"/>
                    </a:cubicBezTo>
                    <a:cubicBezTo>
                      <a:pt x="6201" y="32257"/>
                      <a:pt x="6237" y="32240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2" y="33758"/>
                    </a:cubicBezTo>
                    <a:cubicBezTo>
                      <a:pt x="8063" y="34438"/>
                      <a:pt x="8439" y="35190"/>
                      <a:pt x="8904" y="35888"/>
                    </a:cubicBezTo>
                    <a:lnTo>
                      <a:pt x="8940" y="36067"/>
                    </a:lnTo>
                    <a:cubicBezTo>
                      <a:pt x="9029" y="36389"/>
                      <a:pt x="9136" y="36711"/>
                      <a:pt x="9262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6"/>
                      <a:pt x="4537" y="33687"/>
                    </a:cubicBezTo>
                    <a:cubicBezTo>
                      <a:pt x="4466" y="33687"/>
                      <a:pt x="4430" y="33776"/>
                      <a:pt x="4466" y="33830"/>
                    </a:cubicBezTo>
                    <a:cubicBezTo>
                      <a:pt x="5289" y="34689"/>
                      <a:pt x="5826" y="35888"/>
                      <a:pt x="6774" y="36621"/>
                    </a:cubicBezTo>
                    <a:cubicBezTo>
                      <a:pt x="7562" y="37212"/>
                      <a:pt x="8564" y="37570"/>
                      <a:pt x="9315" y="38178"/>
                    </a:cubicBezTo>
                    <a:cubicBezTo>
                      <a:pt x="9459" y="38357"/>
                      <a:pt x="9602" y="38554"/>
                      <a:pt x="9763" y="38733"/>
                    </a:cubicBezTo>
                    <a:cubicBezTo>
                      <a:pt x="9768" y="38738"/>
                      <a:pt x="9774" y="38740"/>
                      <a:pt x="9780" y="38740"/>
                    </a:cubicBezTo>
                    <a:cubicBezTo>
                      <a:pt x="9796" y="38740"/>
                      <a:pt x="9812" y="38723"/>
                      <a:pt x="9799" y="38697"/>
                    </a:cubicBezTo>
                    <a:cubicBezTo>
                      <a:pt x="9781" y="38661"/>
                      <a:pt x="9763" y="38626"/>
                      <a:pt x="9745" y="38590"/>
                    </a:cubicBezTo>
                    <a:lnTo>
                      <a:pt x="9745" y="38590"/>
                    </a:lnTo>
                    <a:cubicBezTo>
                      <a:pt x="9816" y="38679"/>
                      <a:pt x="9906" y="38769"/>
                      <a:pt x="9960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6"/>
                      <a:pt x="10389" y="40451"/>
                      <a:pt x="10192" y="40272"/>
                    </a:cubicBezTo>
                    <a:cubicBezTo>
                      <a:pt x="10031" y="40039"/>
                      <a:pt x="9781" y="39860"/>
                      <a:pt x="9512" y="39771"/>
                    </a:cubicBezTo>
                    <a:cubicBezTo>
                      <a:pt x="9505" y="39769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5"/>
                      <a:pt x="10264" y="40988"/>
                      <a:pt x="10926" y="41167"/>
                    </a:cubicBezTo>
                    <a:cubicBezTo>
                      <a:pt x="11391" y="42258"/>
                      <a:pt x="11731" y="43404"/>
                      <a:pt x="11946" y="44567"/>
                    </a:cubicBezTo>
                    <a:cubicBezTo>
                      <a:pt x="11946" y="44782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1" y="43994"/>
                    </a:cubicBezTo>
                    <a:cubicBezTo>
                      <a:pt x="11128" y="43988"/>
                      <a:pt x="11114" y="43985"/>
                      <a:pt x="11102" y="43985"/>
                    </a:cubicBezTo>
                    <a:cubicBezTo>
                      <a:pt x="11046" y="43985"/>
                      <a:pt x="11001" y="44043"/>
                      <a:pt x="11015" y="44102"/>
                    </a:cubicBezTo>
                    <a:cubicBezTo>
                      <a:pt x="11105" y="44746"/>
                      <a:pt x="11266" y="45587"/>
                      <a:pt x="11839" y="45980"/>
                    </a:cubicBezTo>
                    <a:cubicBezTo>
                      <a:pt x="11660" y="47967"/>
                      <a:pt x="11302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9" y="51917"/>
                      <a:pt x="10894" y="51907"/>
                      <a:pt x="10908" y="51886"/>
                    </a:cubicBezTo>
                    <a:cubicBezTo>
                      <a:pt x="11463" y="50472"/>
                      <a:pt x="11857" y="49005"/>
                      <a:pt x="12053" y="47502"/>
                    </a:cubicBezTo>
                    <a:cubicBezTo>
                      <a:pt x="12680" y="47001"/>
                      <a:pt x="13270" y="46034"/>
                      <a:pt x="13163" y="45265"/>
                    </a:cubicBezTo>
                    <a:cubicBezTo>
                      <a:pt x="13163" y="45223"/>
                      <a:pt x="13131" y="45182"/>
                      <a:pt x="13091" y="45182"/>
                    </a:cubicBezTo>
                    <a:cubicBezTo>
                      <a:pt x="13080" y="45182"/>
                      <a:pt x="13068" y="45185"/>
                      <a:pt x="13055" y="45193"/>
                    </a:cubicBezTo>
                    <a:cubicBezTo>
                      <a:pt x="12554" y="45533"/>
                      <a:pt x="12411" y="46052"/>
                      <a:pt x="12179" y="46535"/>
                    </a:cubicBezTo>
                    <a:cubicBezTo>
                      <a:pt x="12304" y="45247"/>
                      <a:pt x="12340" y="43940"/>
                      <a:pt x="12286" y="42634"/>
                    </a:cubicBezTo>
                    <a:cubicBezTo>
                      <a:pt x="12733" y="42133"/>
                      <a:pt x="12877" y="41381"/>
                      <a:pt x="13002" y="40737"/>
                    </a:cubicBezTo>
                    <a:cubicBezTo>
                      <a:pt x="13002" y="40694"/>
                      <a:pt x="12966" y="40638"/>
                      <a:pt x="12915" y="40638"/>
                    </a:cubicBezTo>
                    <a:cubicBezTo>
                      <a:pt x="12903" y="40638"/>
                      <a:pt x="12890" y="40641"/>
                      <a:pt x="12877" y="40648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5"/>
                      <a:pt x="12465" y="38948"/>
                      <a:pt x="12644" y="37749"/>
                    </a:cubicBezTo>
                    <a:cubicBezTo>
                      <a:pt x="13503" y="36800"/>
                      <a:pt x="14201" y="35691"/>
                      <a:pt x="14934" y="34635"/>
                    </a:cubicBezTo>
                    <a:cubicBezTo>
                      <a:pt x="16008" y="33114"/>
                      <a:pt x="17028" y="31629"/>
                      <a:pt x="17816" y="29946"/>
                    </a:cubicBezTo>
                    <a:cubicBezTo>
                      <a:pt x="17848" y="29882"/>
                      <a:pt x="17794" y="29818"/>
                      <a:pt x="17731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7" y="30448"/>
                      <a:pt x="14111" y="32201"/>
                      <a:pt x="13252" y="34223"/>
                    </a:cubicBezTo>
                    <a:cubicBezTo>
                      <a:pt x="13431" y="33329"/>
                      <a:pt x="13628" y="32452"/>
                      <a:pt x="13843" y="31557"/>
                    </a:cubicBezTo>
                    <a:lnTo>
                      <a:pt x="13843" y="31575"/>
                    </a:lnTo>
                    <a:cubicBezTo>
                      <a:pt x="13843" y="31593"/>
                      <a:pt x="13856" y="31602"/>
                      <a:pt x="13872" y="31602"/>
                    </a:cubicBezTo>
                    <a:cubicBezTo>
                      <a:pt x="13888" y="31602"/>
                      <a:pt x="13906" y="31593"/>
                      <a:pt x="13914" y="31575"/>
                    </a:cubicBezTo>
                    <a:cubicBezTo>
                      <a:pt x="13950" y="31414"/>
                      <a:pt x="13968" y="31235"/>
                      <a:pt x="13950" y="31056"/>
                    </a:cubicBezTo>
                    <a:cubicBezTo>
                      <a:pt x="14076" y="30537"/>
                      <a:pt x="14219" y="30036"/>
                      <a:pt x="14344" y="29517"/>
                    </a:cubicBezTo>
                    <a:cubicBezTo>
                      <a:pt x="14809" y="29284"/>
                      <a:pt x="15185" y="28909"/>
                      <a:pt x="15418" y="28443"/>
                    </a:cubicBezTo>
                    <a:cubicBezTo>
                      <a:pt x="15453" y="28390"/>
                      <a:pt x="15400" y="28318"/>
                      <a:pt x="15328" y="28318"/>
                    </a:cubicBezTo>
                    <a:cubicBezTo>
                      <a:pt x="15024" y="28407"/>
                      <a:pt x="14738" y="28586"/>
                      <a:pt x="14541" y="28819"/>
                    </a:cubicBezTo>
                    <a:cubicBezTo>
                      <a:pt x="14648" y="28461"/>
                      <a:pt x="14738" y="28103"/>
                      <a:pt x="14845" y="27745"/>
                    </a:cubicBezTo>
                    <a:cubicBezTo>
                      <a:pt x="15096" y="27566"/>
                      <a:pt x="15328" y="27387"/>
                      <a:pt x="15561" y="27173"/>
                    </a:cubicBezTo>
                    <a:lnTo>
                      <a:pt x="15561" y="27173"/>
                    </a:lnTo>
                    <a:cubicBezTo>
                      <a:pt x="15543" y="27209"/>
                      <a:pt x="15507" y="27244"/>
                      <a:pt x="15489" y="27280"/>
                    </a:cubicBezTo>
                    <a:cubicBezTo>
                      <a:pt x="15475" y="27309"/>
                      <a:pt x="15496" y="27339"/>
                      <a:pt x="15524" y="27339"/>
                    </a:cubicBezTo>
                    <a:cubicBezTo>
                      <a:pt x="15530" y="27339"/>
                      <a:pt x="15536" y="27337"/>
                      <a:pt x="15543" y="27334"/>
                    </a:cubicBezTo>
                    <a:cubicBezTo>
                      <a:pt x="15614" y="27280"/>
                      <a:pt x="15686" y="27226"/>
                      <a:pt x="15740" y="27155"/>
                    </a:cubicBezTo>
                    <a:cubicBezTo>
                      <a:pt x="15761" y="27156"/>
                      <a:pt x="15782" y="27156"/>
                      <a:pt x="15803" y="27156"/>
                    </a:cubicBezTo>
                    <a:cubicBezTo>
                      <a:pt x="16489" y="27156"/>
                      <a:pt x="17310" y="26607"/>
                      <a:pt x="17744" y="26260"/>
                    </a:cubicBezTo>
                    <a:cubicBezTo>
                      <a:pt x="17798" y="26206"/>
                      <a:pt x="17762" y="26135"/>
                      <a:pt x="17690" y="26135"/>
                    </a:cubicBezTo>
                    <a:cubicBezTo>
                      <a:pt x="17243" y="26153"/>
                      <a:pt x="16796" y="26260"/>
                      <a:pt x="16384" y="26421"/>
                    </a:cubicBezTo>
                    <a:cubicBezTo>
                      <a:pt x="16921" y="25992"/>
                      <a:pt x="17368" y="25473"/>
                      <a:pt x="17708" y="24882"/>
                    </a:cubicBezTo>
                    <a:cubicBezTo>
                      <a:pt x="17726" y="24846"/>
                      <a:pt x="17690" y="24793"/>
                      <a:pt x="17655" y="24793"/>
                    </a:cubicBezTo>
                    <a:cubicBezTo>
                      <a:pt x="17637" y="24792"/>
                      <a:pt x="17619" y="24792"/>
                      <a:pt x="17601" y="24792"/>
                    </a:cubicBezTo>
                    <a:cubicBezTo>
                      <a:pt x="17048" y="24792"/>
                      <a:pt x="16534" y="25057"/>
                      <a:pt x="16187" y="25473"/>
                    </a:cubicBezTo>
                    <a:cubicBezTo>
                      <a:pt x="16366" y="24900"/>
                      <a:pt x="16330" y="24292"/>
                      <a:pt x="16062" y="23755"/>
                    </a:cubicBezTo>
                    <a:cubicBezTo>
                      <a:pt x="16051" y="23733"/>
                      <a:pt x="16019" y="23717"/>
                      <a:pt x="15988" y="23717"/>
                    </a:cubicBezTo>
                    <a:cubicBezTo>
                      <a:pt x="15969" y="23717"/>
                      <a:pt x="15950" y="23723"/>
                      <a:pt x="15937" y="23737"/>
                    </a:cubicBezTo>
                    <a:cubicBezTo>
                      <a:pt x="15561" y="24095"/>
                      <a:pt x="15292" y="24542"/>
                      <a:pt x="15149" y="25043"/>
                    </a:cubicBezTo>
                    <a:cubicBezTo>
                      <a:pt x="15078" y="24775"/>
                      <a:pt x="14970" y="24524"/>
                      <a:pt x="14809" y="24310"/>
                    </a:cubicBezTo>
                    <a:cubicBezTo>
                      <a:pt x="14714" y="24187"/>
                      <a:pt x="14306" y="23803"/>
                      <a:pt x="14038" y="23803"/>
                    </a:cubicBezTo>
                    <a:cubicBezTo>
                      <a:pt x="13955" y="23803"/>
                      <a:pt x="13885" y="23840"/>
                      <a:pt x="13843" y="23934"/>
                    </a:cubicBezTo>
                    <a:cubicBezTo>
                      <a:pt x="13592" y="24471"/>
                      <a:pt x="13789" y="25079"/>
                      <a:pt x="13968" y="25598"/>
                    </a:cubicBezTo>
                    <a:cubicBezTo>
                      <a:pt x="13759" y="25403"/>
                      <a:pt x="13486" y="25306"/>
                      <a:pt x="13206" y="25306"/>
                    </a:cubicBezTo>
                    <a:cubicBezTo>
                      <a:pt x="13126" y="25306"/>
                      <a:pt x="13046" y="25314"/>
                      <a:pt x="12966" y="25330"/>
                    </a:cubicBezTo>
                    <a:cubicBezTo>
                      <a:pt x="12930" y="25330"/>
                      <a:pt x="12912" y="25365"/>
                      <a:pt x="12912" y="25401"/>
                    </a:cubicBezTo>
                    <a:cubicBezTo>
                      <a:pt x="12912" y="26224"/>
                      <a:pt x="13718" y="27119"/>
                      <a:pt x="14559" y="27137"/>
                    </a:cubicBezTo>
                    <a:cubicBezTo>
                      <a:pt x="14612" y="27298"/>
                      <a:pt x="14666" y="27459"/>
                      <a:pt x="14738" y="27620"/>
                    </a:cubicBezTo>
                    <a:cubicBezTo>
                      <a:pt x="14738" y="27620"/>
                      <a:pt x="14738" y="27620"/>
                      <a:pt x="14756" y="27638"/>
                    </a:cubicBezTo>
                    <a:cubicBezTo>
                      <a:pt x="14756" y="27638"/>
                      <a:pt x="14756" y="27638"/>
                      <a:pt x="14756" y="27656"/>
                    </a:cubicBezTo>
                    <a:cubicBezTo>
                      <a:pt x="14738" y="27674"/>
                      <a:pt x="14738" y="27692"/>
                      <a:pt x="14756" y="27710"/>
                    </a:cubicBezTo>
                    <a:cubicBezTo>
                      <a:pt x="14594" y="28193"/>
                      <a:pt x="14433" y="28676"/>
                      <a:pt x="14290" y="29177"/>
                    </a:cubicBezTo>
                    <a:cubicBezTo>
                      <a:pt x="14290" y="29195"/>
                      <a:pt x="14290" y="29195"/>
                      <a:pt x="14290" y="29213"/>
                    </a:cubicBezTo>
                    <a:lnTo>
                      <a:pt x="14237" y="29392"/>
                    </a:lnTo>
                    <a:cubicBezTo>
                      <a:pt x="14165" y="29445"/>
                      <a:pt x="14093" y="29499"/>
                      <a:pt x="14040" y="29553"/>
                    </a:cubicBezTo>
                    <a:cubicBezTo>
                      <a:pt x="13981" y="29597"/>
                      <a:pt x="14019" y="29629"/>
                      <a:pt x="14054" y="29629"/>
                    </a:cubicBezTo>
                    <a:cubicBezTo>
                      <a:pt x="14062" y="29629"/>
                      <a:pt x="14069" y="29628"/>
                      <a:pt x="14076" y="29624"/>
                    </a:cubicBezTo>
                    <a:cubicBezTo>
                      <a:pt x="14129" y="29624"/>
                      <a:pt x="14147" y="29606"/>
                      <a:pt x="14165" y="29589"/>
                    </a:cubicBezTo>
                    <a:lnTo>
                      <a:pt x="14165" y="29589"/>
                    </a:lnTo>
                    <a:cubicBezTo>
                      <a:pt x="14093" y="29893"/>
                      <a:pt x="14004" y="30179"/>
                      <a:pt x="13914" y="30483"/>
                    </a:cubicBezTo>
                    <a:cubicBezTo>
                      <a:pt x="13843" y="30179"/>
                      <a:pt x="13718" y="29893"/>
                      <a:pt x="13521" y="29660"/>
                    </a:cubicBezTo>
                    <a:cubicBezTo>
                      <a:pt x="13508" y="29647"/>
                      <a:pt x="13493" y="29642"/>
                      <a:pt x="13478" y="29642"/>
                    </a:cubicBezTo>
                    <a:cubicBezTo>
                      <a:pt x="13451" y="29642"/>
                      <a:pt x="13425" y="29661"/>
                      <a:pt x="13413" y="29696"/>
                    </a:cubicBezTo>
                    <a:cubicBezTo>
                      <a:pt x="13306" y="30143"/>
                      <a:pt x="13503" y="30716"/>
                      <a:pt x="13718" y="31145"/>
                    </a:cubicBezTo>
                    <a:cubicBezTo>
                      <a:pt x="13574" y="31682"/>
                      <a:pt x="13431" y="32237"/>
                      <a:pt x="13288" y="32792"/>
                    </a:cubicBezTo>
                    <a:cubicBezTo>
                      <a:pt x="13288" y="32398"/>
                      <a:pt x="13163" y="32004"/>
                      <a:pt x="12948" y="31664"/>
                    </a:cubicBezTo>
                    <a:cubicBezTo>
                      <a:pt x="12930" y="31638"/>
                      <a:pt x="12908" y="31624"/>
                      <a:pt x="12885" y="31624"/>
                    </a:cubicBezTo>
                    <a:cubicBezTo>
                      <a:pt x="12863" y="31624"/>
                      <a:pt x="12841" y="31638"/>
                      <a:pt x="12823" y="31664"/>
                    </a:cubicBezTo>
                    <a:cubicBezTo>
                      <a:pt x="12608" y="32130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7"/>
                      <a:pt x="12537" y="36138"/>
                      <a:pt x="12340" y="37570"/>
                    </a:cubicBezTo>
                    <a:cubicBezTo>
                      <a:pt x="12214" y="37838"/>
                      <a:pt x="12089" y="38089"/>
                      <a:pt x="11946" y="38357"/>
                    </a:cubicBezTo>
                    <a:cubicBezTo>
                      <a:pt x="11933" y="38396"/>
                      <a:pt x="11967" y="38425"/>
                      <a:pt x="12000" y="38425"/>
                    </a:cubicBezTo>
                    <a:cubicBezTo>
                      <a:pt x="12013" y="38425"/>
                      <a:pt x="12025" y="38421"/>
                      <a:pt x="12035" y="38411"/>
                    </a:cubicBezTo>
                    <a:cubicBezTo>
                      <a:pt x="12071" y="38357"/>
                      <a:pt x="12089" y="38303"/>
                      <a:pt x="12125" y="38250"/>
                    </a:cubicBezTo>
                    <a:cubicBezTo>
                      <a:pt x="12134" y="38259"/>
                      <a:pt x="12147" y="38263"/>
                      <a:pt x="12161" y="38263"/>
                    </a:cubicBezTo>
                    <a:cubicBezTo>
                      <a:pt x="12174" y="38263"/>
                      <a:pt x="12188" y="38259"/>
                      <a:pt x="12197" y="38250"/>
                    </a:cubicBezTo>
                    <a:lnTo>
                      <a:pt x="12232" y="38214"/>
                    </a:lnTo>
                    <a:lnTo>
                      <a:pt x="12232" y="38214"/>
                    </a:lnTo>
                    <a:cubicBezTo>
                      <a:pt x="12179" y="38715"/>
                      <a:pt x="12125" y="39216"/>
                      <a:pt x="12071" y="39735"/>
                    </a:cubicBezTo>
                    <a:cubicBezTo>
                      <a:pt x="11892" y="37910"/>
                      <a:pt x="11606" y="36102"/>
                      <a:pt x="11320" y="34313"/>
                    </a:cubicBezTo>
                    <a:cubicBezTo>
                      <a:pt x="11320" y="34313"/>
                      <a:pt x="11320" y="34295"/>
                      <a:pt x="11338" y="34295"/>
                    </a:cubicBezTo>
                    <a:cubicBezTo>
                      <a:pt x="11713" y="33758"/>
                      <a:pt x="11964" y="32953"/>
                      <a:pt x="11731" y="32344"/>
                    </a:cubicBezTo>
                    <a:cubicBezTo>
                      <a:pt x="11720" y="32309"/>
                      <a:pt x="11685" y="32282"/>
                      <a:pt x="11648" y="32282"/>
                    </a:cubicBezTo>
                    <a:cubicBezTo>
                      <a:pt x="11628" y="32282"/>
                      <a:pt x="11607" y="32290"/>
                      <a:pt x="11588" y="32309"/>
                    </a:cubicBezTo>
                    <a:cubicBezTo>
                      <a:pt x="11373" y="32595"/>
                      <a:pt x="11212" y="32917"/>
                      <a:pt x="11141" y="33257"/>
                    </a:cubicBezTo>
                    <a:cubicBezTo>
                      <a:pt x="10926" y="31969"/>
                      <a:pt x="10729" y="30698"/>
                      <a:pt x="10550" y="29445"/>
                    </a:cubicBezTo>
                    <a:lnTo>
                      <a:pt x="10282" y="27387"/>
                    </a:lnTo>
                    <a:cubicBezTo>
                      <a:pt x="10604" y="26958"/>
                      <a:pt x="10783" y="26439"/>
                      <a:pt x="10765" y="25902"/>
                    </a:cubicBezTo>
                    <a:cubicBezTo>
                      <a:pt x="10765" y="25854"/>
                      <a:pt x="10725" y="25815"/>
                      <a:pt x="10683" y="25815"/>
                    </a:cubicBezTo>
                    <a:cubicBezTo>
                      <a:pt x="10662" y="25815"/>
                      <a:pt x="10640" y="25825"/>
                      <a:pt x="10622" y="25848"/>
                    </a:cubicBezTo>
                    <a:cubicBezTo>
                      <a:pt x="10425" y="26063"/>
                      <a:pt x="10282" y="26332"/>
                      <a:pt x="10174" y="26618"/>
                    </a:cubicBezTo>
                    <a:cubicBezTo>
                      <a:pt x="10067" y="25759"/>
                      <a:pt x="9960" y="24882"/>
                      <a:pt x="9852" y="24023"/>
                    </a:cubicBezTo>
                    <a:cubicBezTo>
                      <a:pt x="10156" y="23415"/>
                      <a:pt x="10514" y="22842"/>
                      <a:pt x="10926" y="22305"/>
                    </a:cubicBezTo>
                    <a:lnTo>
                      <a:pt x="10980" y="22305"/>
                    </a:lnTo>
                    <a:cubicBezTo>
                      <a:pt x="11151" y="22191"/>
                      <a:pt x="11358" y="22133"/>
                      <a:pt x="11571" y="22133"/>
                    </a:cubicBezTo>
                    <a:cubicBezTo>
                      <a:pt x="11624" y="22133"/>
                      <a:pt x="11678" y="22137"/>
                      <a:pt x="11731" y="22144"/>
                    </a:cubicBezTo>
                    <a:cubicBezTo>
                      <a:pt x="11642" y="22252"/>
                      <a:pt x="11552" y="22359"/>
                      <a:pt x="11427" y="22431"/>
                    </a:cubicBezTo>
                    <a:cubicBezTo>
                      <a:pt x="11272" y="22493"/>
                      <a:pt x="11103" y="22541"/>
                      <a:pt x="10932" y="22541"/>
                    </a:cubicBezTo>
                    <a:cubicBezTo>
                      <a:pt x="10906" y="22541"/>
                      <a:pt x="10880" y="22540"/>
                      <a:pt x="10854" y="22538"/>
                    </a:cubicBezTo>
                    <a:cubicBezTo>
                      <a:pt x="10801" y="22538"/>
                      <a:pt x="10765" y="22627"/>
                      <a:pt x="10819" y="22663"/>
                    </a:cubicBezTo>
                    <a:cubicBezTo>
                      <a:pt x="10898" y="22700"/>
                      <a:pt x="10979" y="22716"/>
                      <a:pt x="11059" y="22716"/>
                    </a:cubicBezTo>
                    <a:cubicBezTo>
                      <a:pt x="11413" y="22716"/>
                      <a:pt x="11756" y="22403"/>
                      <a:pt x="11946" y="22126"/>
                    </a:cubicBezTo>
                    <a:cubicBezTo>
                      <a:pt x="11964" y="22091"/>
                      <a:pt x="11946" y="22037"/>
                      <a:pt x="11892" y="22019"/>
                    </a:cubicBezTo>
                    <a:cubicBezTo>
                      <a:pt x="11812" y="22003"/>
                      <a:pt x="11728" y="21995"/>
                      <a:pt x="11643" y="21995"/>
                    </a:cubicBezTo>
                    <a:cubicBezTo>
                      <a:pt x="11446" y="21995"/>
                      <a:pt x="11244" y="22039"/>
                      <a:pt x="11069" y="22126"/>
                    </a:cubicBezTo>
                    <a:cubicBezTo>
                      <a:pt x="11373" y="21715"/>
                      <a:pt x="11695" y="21339"/>
                      <a:pt x="12053" y="20963"/>
                    </a:cubicBezTo>
                    <a:cubicBezTo>
                      <a:pt x="12250" y="20766"/>
                      <a:pt x="12465" y="20552"/>
                      <a:pt x="12680" y="20355"/>
                    </a:cubicBezTo>
                    <a:cubicBezTo>
                      <a:pt x="13145" y="20122"/>
                      <a:pt x="13646" y="19907"/>
                      <a:pt x="14147" y="19746"/>
                    </a:cubicBezTo>
                    <a:cubicBezTo>
                      <a:pt x="15239" y="19299"/>
                      <a:pt x="16402" y="19013"/>
                      <a:pt x="17583" y="18887"/>
                    </a:cubicBezTo>
                    <a:cubicBezTo>
                      <a:pt x="17637" y="18869"/>
                      <a:pt x="17637" y="18798"/>
                      <a:pt x="17583" y="18798"/>
                    </a:cubicBezTo>
                    <a:cubicBezTo>
                      <a:pt x="17518" y="18795"/>
                      <a:pt x="17453" y="18794"/>
                      <a:pt x="17389" y="18794"/>
                    </a:cubicBezTo>
                    <a:cubicBezTo>
                      <a:pt x="16157" y="18794"/>
                      <a:pt x="15018" y="19268"/>
                      <a:pt x="13879" y="19710"/>
                    </a:cubicBezTo>
                    <a:cubicBezTo>
                      <a:pt x="13620" y="19823"/>
                      <a:pt x="13333" y="19922"/>
                      <a:pt x="13069" y="20045"/>
                    </a:cubicBezTo>
                    <a:lnTo>
                      <a:pt x="13069" y="20045"/>
                    </a:lnTo>
                    <a:cubicBezTo>
                      <a:pt x="13714" y="19728"/>
                      <a:pt x="14282" y="19320"/>
                      <a:pt x="14899" y="18977"/>
                    </a:cubicBezTo>
                    <a:cubicBezTo>
                      <a:pt x="15668" y="18565"/>
                      <a:pt x="16563" y="18494"/>
                      <a:pt x="17404" y="18494"/>
                    </a:cubicBezTo>
                    <a:cubicBezTo>
                      <a:pt x="17489" y="18494"/>
                      <a:pt x="17635" y="18491"/>
                      <a:pt x="17808" y="18491"/>
                    </a:cubicBezTo>
                    <a:cubicBezTo>
                      <a:pt x="18543" y="18491"/>
                      <a:pt x="19776" y="18538"/>
                      <a:pt x="18979" y="19030"/>
                    </a:cubicBezTo>
                    <a:cubicBezTo>
                      <a:pt x="17690" y="19818"/>
                      <a:pt x="16563" y="20033"/>
                      <a:pt x="15078" y="20068"/>
                    </a:cubicBezTo>
                    <a:cubicBezTo>
                      <a:pt x="14111" y="20086"/>
                      <a:pt x="13234" y="20229"/>
                      <a:pt x="12375" y="20713"/>
                    </a:cubicBezTo>
                    <a:cubicBezTo>
                      <a:pt x="12345" y="20743"/>
                      <a:pt x="12367" y="20788"/>
                      <a:pt x="12397" y="20788"/>
                    </a:cubicBezTo>
                    <a:cubicBezTo>
                      <a:pt x="12401" y="20788"/>
                      <a:pt x="12406" y="20787"/>
                      <a:pt x="12411" y="20784"/>
                    </a:cubicBezTo>
                    <a:cubicBezTo>
                      <a:pt x="13843" y="20229"/>
                      <a:pt x="15221" y="20283"/>
                      <a:pt x="16724" y="20158"/>
                    </a:cubicBezTo>
                    <a:cubicBezTo>
                      <a:pt x="17833" y="20050"/>
                      <a:pt x="18818" y="19281"/>
                      <a:pt x="19766" y="18762"/>
                    </a:cubicBezTo>
                    <a:cubicBezTo>
                      <a:pt x="19820" y="18708"/>
                      <a:pt x="19820" y="18619"/>
                      <a:pt x="19748" y="18601"/>
                    </a:cubicBezTo>
                    <a:cubicBezTo>
                      <a:pt x="18913" y="18458"/>
                      <a:pt x="18094" y="18346"/>
                      <a:pt x="17269" y="18346"/>
                    </a:cubicBezTo>
                    <a:cubicBezTo>
                      <a:pt x="16857" y="18346"/>
                      <a:pt x="16444" y="18374"/>
                      <a:pt x="16026" y="18440"/>
                    </a:cubicBezTo>
                    <a:cubicBezTo>
                      <a:pt x="15042" y="18601"/>
                      <a:pt x="14237" y="19227"/>
                      <a:pt x="13378" y="19746"/>
                    </a:cubicBezTo>
                    <a:cubicBezTo>
                      <a:pt x="13914" y="19263"/>
                      <a:pt x="14451" y="18780"/>
                      <a:pt x="14988" y="18297"/>
                    </a:cubicBezTo>
                    <a:cubicBezTo>
                      <a:pt x="15507" y="17796"/>
                      <a:pt x="16008" y="17348"/>
                      <a:pt x="16563" y="16919"/>
                    </a:cubicBezTo>
                    <a:cubicBezTo>
                      <a:pt x="16750" y="16997"/>
                      <a:pt x="16964" y="17048"/>
                      <a:pt x="17182" y="17048"/>
                    </a:cubicBezTo>
                    <a:cubicBezTo>
                      <a:pt x="17214" y="17048"/>
                      <a:pt x="17246" y="17046"/>
                      <a:pt x="17279" y="17044"/>
                    </a:cubicBezTo>
                    <a:cubicBezTo>
                      <a:pt x="17404" y="17026"/>
                      <a:pt x="17637" y="16901"/>
                      <a:pt x="17619" y="16740"/>
                    </a:cubicBezTo>
                    <a:cubicBezTo>
                      <a:pt x="17583" y="16561"/>
                      <a:pt x="17386" y="16525"/>
                      <a:pt x="17279" y="16489"/>
                    </a:cubicBezTo>
                    <a:lnTo>
                      <a:pt x="17171" y="16471"/>
                    </a:lnTo>
                    <a:cubicBezTo>
                      <a:pt x="17493" y="16239"/>
                      <a:pt x="17816" y="16024"/>
                      <a:pt x="18156" y="15827"/>
                    </a:cubicBezTo>
                    <a:cubicBezTo>
                      <a:pt x="18173" y="15845"/>
                      <a:pt x="18209" y="15863"/>
                      <a:pt x="18245" y="15863"/>
                    </a:cubicBezTo>
                    <a:lnTo>
                      <a:pt x="18317" y="15863"/>
                    </a:lnTo>
                    <a:cubicBezTo>
                      <a:pt x="18406" y="15935"/>
                      <a:pt x="18496" y="15970"/>
                      <a:pt x="18603" y="16006"/>
                    </a:cubicBezTo>
                    <a:cubicBezTo>
                      <a:pt x="18608" y="16011"/>
                      <a:pt x="18615" y="16014"/>
                      <a:pt x="18622" y="16014"/>
                    </a:cubicBezTo>
                    <a:cubicBezTo>
                      <a:pt x="18640" y="16014"/>
                      <a:pt x="18662" y="16001"/>
                      <a:pt x="18675" y="15988"/>
                    </a:cubicBezTo>
                    <a:lnTo>
                      <a:pt x="18746" y="15988"/>
                    </a:lnTo>
                    <a:cubicBezTo>
                      <a:pt x="19283" y="16919"/>
                      <a:pt x="20088" y="17814"/>
                      <a:pt x="21234" y="17814"/>
                    </a:cubicBezTo>
                    <a:cubicBezTo>
                      <a:pt x="21305" y="17814"/>
                      <a:pt x="21341" y="17742"/>
                      <a:pt x="21305" y="17706"/>
                    </a:cubicBezTo>
                    <a:cubicBezTo>
                      <a:pt x="21144" y="17277"/>
                      <a:pt x="20894" y="16883"/>
                      <a:pt x="20554" y="16579"/>
                    </a:cubicBezTo>
                    <a:lnTo>
                      <a:pt x="20554" y="16579"/>
                    </a:lnTo>
                    <a:cubicBezTo>
                      <a:pt x="20608" y="16583"/>
                      <a:pt x="20662" y="16585"/>
                      <a:pt x="20716" y="16585"/>
                    </a:cubicBezTo>
                    <a:cubicBezTo>
                      <a:pt x="21144" y="16585"/>
                      <a:pt x="21566" y="16459"/>
                      <a:pt x="21931" y="16221"/>
                    </a:cubicBezTo>
                    <a:cubicBezTo>
                      <a:pt x="21949" y="16185"/>
                      <a:pt x="21949" y="16167"/>
                      <a:pt x="21931" y="16131"/>
                    </a:cubicBezTo>
                    <a:lnTo>
                      <a:pt x="21896" y="16149"/>
                    </a:lnTo>
                    <a:cubicBezTo>
                      <a:pt x="21642" y="15624"/>
                      <a:pt x="21003" y="15468"/>
                      <a:pt x="20358" y="15468"/>
                    </a:cubicBezTo>
                    <a:cubicBezTo>
                      <a:pt x="20322" y="15468"/>
                      <a:pt x="20286" y="15468"/>
                      <a:pt x="20249" y="15469"/>
                    </a:cubicBezTo>
                    <a:lnTo>
                      <a:pt x="20500" y="15362"/>
                    </a:lnTo>
                    <a:cubicBezTo>
                      <a:pt x="20858" y="15219"/>
                      <a:pt x="21591" y="14950"/>
                      <a:pt x="21627" y="14467"/>
                    </a:cubicBezTo>
                    <a:cubicBezTo>
                      <a:pt x="21637" y="14152"/>
                      <a:pt x="21354" y="14064"/>
                      <a:pt x="21053" y="14064"/>
                    </a:cubicBezTo>
                    <a:cubicBezTo>
                      <a:pt x="20807" y="14064"/>
                      <a:pt x="20549" y="14123"/>
                      <a:pt x="20428" y="14163"/>
                    </a:cubicBezTo>
                    <a:cubicBezTo>
                      <a:pt x="20285" y="14217"/>
                      <a:pt x="20160" y="14270"/>
                      <a:pt x="20017" y="14342"/>
                    </a:cubicBezTo>
                    <a:cubicBezTo>
                      <a:pt x="20375" y="13948"/>
                      <a:pt x="20607" y="13483"/>
                      <a:pt x="20715" y="12982"/>
                    </a:cubicBezTo>
                    <a:cubicBezTo>
                      <a:pt x="20733" y="12946"/>
                      <a:pt x="20697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9"/>
                      <a:pt x="19158" y="12517"/>
                      <a:pt x="18675" y="11872"/>
                    </a:cubicBezTo>
                    <a:cubicBezTo>
                      <a:pt x="18665" y="11853"/>
                      <a:pt x="18639" y="11839"/>
                      <a:pt x="18611" y="11839"/>
                    </a:cubicBezTo>
                    <a:cubicBezTo>
                      <a:pt x="18589" y="11839"/>
                      <a:pt x="18565" y="11848"/>
                      <a:pt x="18549" y="11872"/>
                    </a:cubicBezTo>
                    <a:cubicBezTo>
                      <a:pt x="18335" y="12356"/>
                      <a:pt x="18227" y="12857"/>
                      <a:pt x="18191" y="13376"/>
                    </a:cubicBezTo>
                    <a:cubicBezTo>
                      <a:pt x="18120" y="13250"/>
                      <a:pt x="18048" y="13125"/>
                      <a:pt x="17977" y="13000"/>
                    </a:cubicBezTo>
                    <a:cubicBezTo>
                      <a:pt x="17959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6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6" y="13805"/>
                      <a:pt x="17386" y="14968"/>
                      <a:pt x="18102" y="15595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7" y="15899"/>
                      <a:pt x="17207" y="16149"/>
                      <a:pt x="16796" y="16436"/>
                    </a:cubicBezTo>
                    <a:cubicBezTo>
                      <a:pt x="16760" y="16436"/>
                      <a:pt x="16706" y="16454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6"/>
                      <a:pt x="15990" y="17026"/>
                      <a:pt x="15650" y="17295"/>
                    </a:cubicBezTo>
                    <a:cubicBezTo>
                      <a:pt x="15847" y="16972"/>
                      <a:pt x="15954" y="16561"/>
                      <a:pt x="15776" y="16239"/>
                    </a:cubicBezTo>
                    <a:cubicBezTo>
                      <a:pt x="15766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7" y="16972"/>
                      <a:pt x="15364" y="17402"/>
                    </a:cubicBezTo>
                    <a:cubicBezTo>
                      <a:pt x="15328" y="17456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7" y="20158"/>
                    </a:lnTo>
                    <a:cubicBezTo>
                      <a:pt x="12519" y="20176"/>
                      <a:pt x="12519" y="20194"/>
                      <a:pt x="12519" y="20212"/>
                    </a:cubicBezTo>
                    <a:lnTo>
                      <a:pt x="12197" y="20516"/>
                    </a:lnTo>
                    <a:cubicBezTo>
                      <a:pt x="12071" y="20605"/>
                      <a:pt x="11946" y="20730"/>
                      <a:pt x="11839" y="20874"/>
                    </a:cubicBezTo>
                    <a:cubicBezTo>
                      <a:pt x="11749" y="20945"/>
                      <a:pt x="11660" y="21035"/>
                      <a:pt x="11588" y="21124"/>
                    </a:cubicBezTo>
                    <a:cubicBezTo>
                      <a:pt x="12000" y="20319"/>
                      <a:pt x="12322" y="19460"/>
                      <a:pt x="12537" y="18583"/>
                    </a:cubicBezTo>
                    <a:cubicBezTo>
                      <a:pt x="12662" y="18118"/>
                      <a:pt x="12805" y="17617"/>
                      <a:pt x="12930" y="17116"/>
                    </a:cubicBezTo>
                    <a:cubicBezTo>
                      <a:pt x="13127" y="17026"/>
                      <a:pt x="13306" y="16901"/>
                      <a:pt x="13431" y="16722"/>
                    </a:cubicBezTo>
                    <a:cubicBezTo>
                      <a:pt x="13574" y="16561"/>
                      <a:pt x="13664" y="16364"/>
                      <a:pt x="13664" y="16149"/>
                    </a:cubicBezTo>
                    <a:cubicBezTo>
                      <a:pt x="13664" y="16097"/>
                      <a:pt x="13626" y="16064"/>
                      <a:pt x="13584" y="16064"/>
                    </a:cubicBezTo>
                    <a:cubicBezTo>
                      <a:pt x="13569" y="16064"/>
                      <a:pt x="13553" y="16068"/>
                      <a:pt x="13539" y="16078"/>
                    </a:cubicBezTo>
                    <a:cubicBezTo>
                      <a:pt x="13360" y="16203"/>
                      <a:pt x="13199" y="16346"/>
                      <a:pt x="13073" y="16543"/>
                    </a:cubicBezTo>
                    <a:cubicBezTo>
                      <a:pt x="13252" y="15863"/>
                      <a:pt x="13360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7" y="14492"/>
                      <a:pt x="13512" y="14475"/>
                      <a:pt x="13539" y="14449"/>
                    </a:cubicBezTo>
                    <a:lnTo>
                      <a:pt x="13646" y="14288"/>
                    </a:lnTo>
                    <a:cubicBezTo>
                      <a:pt x="13682" y="14235"/>
                      <a:pt x="13718" y="14163"/>
                      <a:pt x="13753" y="14091"/>
                    </a:cubicBezTo>
                    <a:cubicBezTo>
                      <a:pt x="14720" y="13841"/>
                      <a:pt x="15686" y="12749"/>
                      <a:pt x="15328" y="11765"/>
                    </a:cubicBezTo>
                    <a:cubicBezTo>
                      <a:pt x="15321" y="11744"/>
                      <a:pt x="15300" y="11734"/>
                      <a:pt x="15280" y="11734"/>
                    </a:cubicBezTo>
                    <a:cubicBezTo>
                      <a:pt x="15248" y="11734"/>
                      <a:pt x="15217" y="11757"/>
                      <a:pt x="15239" y="11801"/>
                    </a:cubicBezTo>
                    <a:cubicBezTo>
                      <a:pt x="15543" y="12713"/>
                      <a:pt x="14684" y="13447"/>
                      <a:pt x="13897" y="13859"/>
                    </a:cubicBezTo>
                    <a:cubicBezTo>
                      <a:pt x="13932" y="13769"/>
                      <a:pt x="13986" y="13662"/>
                      <a:pt x="14040" y="13555"/>
                    </a:cubicBezTo>
                    <a:cubicBezTo>
                      <a:pt x="14058" y="13537"/>
                      <a:pt x="14076" y="13501"/>
                      <a:pt x="14093" y="13447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791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60" y="11139"/>
                    </a:cubicBezTo>
                    <a:cubicBezTo>
                      <a:pt x="14791" y="11210"/>
                      <a:pt x="14559" y="11389"/>
                      <a:pt x="14416" y="11622"/>
                    </a:cubicBezTo>
                    <a:cubicBezTo>
                      <a:pt x="14433" y="11336"/>
                      <a:pt x="14433" y="11031"/>
                      <a:pt x="14416" y="10727"/>
                    </a:cubicBezTo>
                    <a:cubicBezTo>
                      <a:pt x="14416" y="10698"/>
                      <a:pt x="14392" y="10669"/>
                      <a:pt x="14363" y="10669"/>
                    </a:cubicBezTo>
                    <a:cubicBezTo>
                      <a:pt x="14357" y="10669"/>
                      <a:pt x="14351" y="10670"/>
                      <a:pt x="14344" y="10673"/>
                    </a:cubicBezTo>
                    <a:cubicBezTo>
                      <a:pt x="13914" y="10834"/>
                      <a:pt x="13610" y="11192"/>
                      <a:pt x="13503" y="11640"/>
                    </a:cubicBezTo>
                    <a:cubicBezTo>
                      <a:pt x="13405" y="11472"/>
                      <a:pt x="13078" y="10988"/>
                      <a:pt x="12855" y="10988"/>
                    </a:cubicBezTo>
                    <a:cubicBezTo>
                      <a:pt x="12792" y="10988"/>
                      <a:pt x="12737" y="11027"/>
                      <a:pt x="12698" y="11121"/>
                    </a:cubicBezTo>
                    <a:cubicBezTo>
                      <a:pt x="12680" y="11049"/>
                      <a:pt x="12662" y="10978"/>
                      <a:pt x="12644" y="10906"/>
                    </a:cubicBezTo>
                    <a:cubicBezTo>
                      <a:pt x="12644" y="10858"/>
                      <a:pt x="12612" y="10827"/>
                      <a:pt x="12580" y="10827"/>
                    </a:cubicBezTo>
                    <a:cubicBezTo>
                      <a:pt x="12564" y="10827"/>
                      <a:pt x="12548" y="10834"/>
                      <a:pt x="12537" y="10852"/>
                    </a:cubicBezTo>
                    <a:cubicBezTo>
                      <a:pt x="11928" y="11371"/>
                      <a:pt x="11964" y="13071"/>
                      <a:pt x="12698" y="13572"/>
                    </a:cubicBezTo>
                    <a:cubicBezTo>
                      <a:pt x="12375" y="13483"/>
                      <a:pt x="12071" y="13322"/>
                      <a:pt x="11839" y="13071"/>
                    </a:cubicBezTo>
                    <a:cubicBezTo>
                      <a:pt x="11678" y="12910"/>
                      <a:pt x="11588" y="12696"/>
                      <a:pt x="11552" y="12481"/>
                    </a:cubicBezTo>
                    <a:cubicBezTo>
                      <a:pt x="11516" y="12195"/>
                      <a:pt x="11695" y="11998"/>
                      <a:pt x="11803" y="11765"/>
                    </a:cubicBezTo>
                    <a:cubicBezTo>
                      <a:pt x="11817" y="11736"/>
                      <a:pt x="11796" y="11707"/>
                      <a:pt x="11778" y="11707"/>
                    </a:cubicBezTo>
                    <a:cubicBezTo>
                      <a:pt x="11774" y="11707"/>
                      <a:pt x="11770" y="11708"/>
                      <a:pt x="11767" y="11711"/>
                    </a:cubicBezTo>
                    <a:cubicBezTo>
                      <a:pt x="11355" y="11998"/>
                      <a:pt x="11338" y="12535"/>
                      <a:pt x="11552" y="12946"/>
                    </a:cubicBezTo>
                    <a:cubicBezTo>
                      <a:pt x="11839" y="13376"/>
                      <a:pt x="12304" y="13662"/>
                      <a:pt x="12841" y="13680"/>
                    </a:cubicBezTo>
                    <a:cubicBezTo>
                      <a:pt x="12841" y="13680"/>
                      <a:pt x="12859" y="13680"/>
                      <a:pt x="12859" y="13662"/>
                    </a:cubicBezTo>
                    <a:cubicBezTo>
                      <a:pt x="12912" y="13680"/>
                      <a:pt x="12948" y="13698"/>
                      <a:pt x="12984" y="13698"/>
                    </a:cubicBezTo>
                    <a:cubicBezTo>
                      <a:pt x="13038" y="13877"/>
                      <a:pt x="13073" y="14056"/>
                      <a:pt x="13091" y="14235"/>
                    </a:cubicBezTo>
                    <a:cubicBezTo>
                      <a:pt x="13091" y="14284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9" y="14252"/>
                      <a:pt x="13285" y="14252"/>
                      <a:pt x="13288" y="14239"/>
                    </a:cubicBezTo>
                    <a:lnTo>
                      <a:pt x="13288" y="14239"/>
                    </a:lnTo>
                    <a:cubicBezTo>
                      <a:pt x="13162" y="15597"/>
                      <a:pt x="12912" y="16920"/>
                      <a:pt x="12537" y="18225"/>
                    </a:cubicBezTo>
                    <a:cubicBezTo>
                      <a:pt x="12608" y="17724"/>
                      <a:pt x="12590" y="17223"/>
                      <a:pt x="12519" y="16722"/>
                    </a:cubicBezTo>
                    <a:cubicBezTo>
                      <a:pt x="12340" y="15577"/>
                      <a:pt x="11338" y="15094"/>
                      <a:pt x="10836" y="14127"/>
                    </a:cubicBezTo>
                    <a:cubicBezTo>
                      <a:pt x="10830" y="14108"/>
                      <a:pt x="10815" y="14101"/>
                      <a:pt x="10799" y="14101"/>
                    </a:cubicBezTo>
                    <a:cubicBezTo>
                      <a:pt x="10769" y="14101"/>
                      <a:pt x="10735" y="14128"/>
                      <a:pt x="10747" y="14163"/>
                    </a:cubicBezTo>
                    <a:cubicBezTo>
                      <a:pt x="11015" y="15255"/>
                      <a:pt x="10890" y="16382"/>
                      <a:pt x="11033" y="17491"/>
                    </a:cubicBezTo>
                    <a:cubicBezTo>
                      <a:pt x="11176" y="18673"/>
                      <a:pt x="11749" y="19621"/>
                      <a:pt x="11534" y="20856"/>
                    </a:cubicBezTo>
                    <a:cubicBezTo>
                      <a:pt x="11391" y="21142"/>
                      <a:pt x="11248" y="21428"/>
                      <a:pt x="11087" y="21697"/>
                    </a:cubicBezTo>
                    <a:cubicBezTo>
                      <a:pt x="10586" y="22287"/>
                      <a:pt x="10156" y="22932"/>
                      <a:pt x="9781" y="23612"/>
                    </a:cubicBezTo>
                    <a:cubicBezTo>
                      <a:pt x="9673" y="22753"/>
                      <a:pt x="9584" y="21876"/>
                      <a:pt x="9494" y="21017"/>
                    </a:cubicBezTo>
                    <a:cubicBezTo>
                      <a:pt x="9763" y="20641"/>
                      <a:pt x="9870" y="20176"/>
                      <a:pt x="9799" y="19728"/>
                    </a:cubicBezTo>
                    <a:cubicBezTo>
                      <a:pt x="9787" y="19694"/>
                      <a:pt x="9761" y="19674"/>
                      <a:pt x="9734" y="19674"/>
                    </a:cubicBezTo>
                    <a:cubicBezTo>
                      <a:pt x="9719" y="19674"/>
                      <a:pt x="9704" y="19680"/>
                      <a:pt x="9691" y="19693"/>
                    </a:cubicBezTo>
                    <a:cubicBezTo>
                      <a:pt x="9566" y="19782"/>
                      <a:pt x="9476" y="19907"/>
                      <a:pt x="9405" y="20050"/>
                    </a:cubicBezTo>
                    <a:cubicBezTo>
                      <a:pt x="9315" y="18995"/>
                      <a:pt x="9244" y="17957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8"/>
                      <a:pt x="9745" y="15237"/>
                      <a:pt x="9709" y="14700"/>
                    </a:cubicBezTo>
                    <a:cubicBezTo>
                      <a:pt x="9709" y="14665"/>
                      <a:pt x="9679" y="14637"/>
                      <a:pt x="9648" y="14637"/>
                    </a:cubicBezTo>
                    <a:cubicBezTo>
                      <a:pt x="9631" y="14637"/>
                      <a:pt x="9614" y="14645"/>
                      <a:pt x="9602" y="14664"/>
                    </a:cubicBezTo>
                    <a:cubicBezTo>
                      <a:pt x="9405" y="14843"/>
                      <a:pt x="9262" y="15076"/>
                      <a:pt x="9190" y="15326"/>
                    </a:cubicBezTo>
                    <a:cubicBezTo>
                      <a:pt x="9190" y="14986"/>
                      <a:pt x="9208" y="14646"/>
                      <a:pt x="9208" y="14306"/>
                    </a:cubicBezTo>
                    <a:cubicBezTo>
                      <a:pt x="9208" y="14306"/>
                      <a:pt x="9208" y="14288"/>
                      <a:pt x="9208" y="14288"/>
                    </a:cubicBezTo>
                    <a:cubicBezTo>
                      <a:pt x="9315" y="12284"/>
                      <a:pt x="10318" y="10459"/>
                      <a:pt x="11409" y="8812"/>
                    </a:cubicBezTo>
                    <a:cubicBezTo>
                      <a:pt x="12232" y="7578"/>
                      <a:pt x="13360" y="6575"/>
                      <a:pt x="13914" y="5180"/>
                    </a:cubicBezTo>
                    <a:lnTo>
                      <a:pt x="13914" y="5180"/>
                    </a:lnTo>
                    <a:cubicBezTo>
                      <a:pt x="13932" y="5394"/>
                      <a:pt x="13914" y="5627"/>
                      <a:pt x="13825" y="5824"/>
                    </a:cubicBezTo>
                    <a:cubicBezTo>
                      <a:pt x="13753" y="6092"/>
                      <a:pt x="13682" y="6361"/>
                      <a:pt x="13592" y="6611"/>
                    </a:cubicBezTo>
                    <a:cubicBezTo>
                      <a:pt x="13324" y="7363"/>
                      <a:pt x="12966" y="8079"/>
                      <a:pt x="12537" y="8759"/>
                    </a:cubicBezTo>
                    <a:cubicBezTo>
                      <a:pt x="11821" y="9904"/>
                      <a:pt x="10747" y="10745"/>
                      <a:pt x="9942" y="11819"/>
                    </a:cubicBezTo>
                    <a:cubicBezTo>
                      <a:pt x="9913" y="11848"/>
                      <a:pt x="9955" y="11877"/>
                      <a:pt x="9991" y="11877"/>
                    </a:cubicBezTo>
                    <a:cubicBezTo>
                      <a:pt x="9999" y="11877"/>
                      <a:pt x="10007" y="11876"/>
                      <a:pt x="10013" y="11872"/>
                    </a:cubicBezTo>
                    <a:cubicBezTo>
                      <a:pt x="12035" y="9904"/>
                      <a:pt x="13950" y="7613"/>
                      <a:pt x="14147" y="4679"/>
                    </a:cubicBezTo>
                    <a:cubicBezTo>
                      <a:pt x="14147" y="4644"/>
                      <a:pt x="14117" y="4616"/>
                      <a:pt x="14086" y="4616"/>
                    </a:cubicBezTo>
                    <a:cubicBezTo>
                      <a:pt x="14069" y="4616"/>
                      <a:pt x="14052" y="4624"/>
                      <a:pt x="14040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9" y="8955"/>
                      <a:pt x="9709" y="10423"/>
                      <a:pt x="9548" y="11837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6" y="12159"/>
                      <a:pt x="9387" y="12445"/>
                      <a:pt x="9315" y="12749"/>
                    </a:cubicBezTo>
                    <a:cubicBezTo>
                      <a:pt x="9459" y="10960"/>
                      <a:pt x="9691" y="9206"/>
                      <a:pt x="9906" y="7434"/>
                    </a:cubicBezTo>
                    <a:cubicBezTo>
                      <a:pt x="10210" y="7112"/>
                      <a:pt x="10407" y="6719"/>
                      <a:pt x="10479" y="6289"/>
                    </a:cubicBezTo>
                    <a:cubicBezTo>
                      <a:pt x="10479" y="6245"/>
                      <a:pt x="10430" y="6213"/>
                      <a:pt x="10393" y="6213"/>
                    </a:cubicBezTo>
                    <a:cubicBezTo>
                      <a:pt x="10385" y="6213"/>
                      <a:pt x="10378" y="6214"/>
                      <a:pt x="10371" y="6218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1"/>
                      <a:pt x="10139" y="5233"/>
                    </a:cubicBezTo>
                    <a:cubicBezTo>
                      <a:pt x="10156" y="5215"/>
                      <a:pt x="10174" y="5198"/>
                      <a:pt x="10174" y="5162"/>
                    </a:cubicBezTo>
                    <a:cubicBezTo>
                      <a:pt x="10174" y="5144"/>
                      <a:pt x="10156" y="5126"/>
                      <a:pt x="10156" y="5090"/>
                    </a:cubicBezTo>
                    <a:lnTo>
                      <a:pt x="10156" y="4965"/>
                    </a:lnTo>
                    <a:cubicBezTo>
                      <a:pt x="10550" y="4840"/>
                      <a:pt x="10836" y="4500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2"/>
                      <a:pt x="11869" y="4352"/>
                    </a:cubicBezTo>
                    <a:cubicBezTo>
                      <a:pt x="12536" y="4352"/>
                      <a:pt x="13273" y="4027"/>
                      <a:pt x="13917" y="4027"/>
                    </a:cubicBezTo>
                    <a:cubicBezTo>
                      <a:pt x="13971" y="4027"/>
                      <a:pt x="14023" y="4030"/>
                      <a:pt x="14076" y="4034"/>
                    </a:cubicBezTo>
                    <a:cubicBezTo>
                      <a:pt x="14129" y="4034"/>
                      <a:pt x="14165" y="3981"/>
                      <a:pt x="14147" y="3927"/>
                    </a:cubicBezTo>
                    <a:cubicBezTo>
                      <a:pt x="14050" y="3392"/>
                      <a:pt x="13511" y="3224"/>
                      <a:pt x="13011" y="3224"/>
                    </a:cubicBezTo>
                    <a:cubicBezTo>
                      <a:pt x="12960" y="3224"/>
                      <a:pt x="12909" y="3226"/>
                      <a:pt x="12859" y="3229"/>
                    </a:cubicBezTo>
                    <a:cubicBezTo>
                      <a:pt x="13378" y="2835"/>
                      <a:pt x="13628" y="2299"/>
                      <a:pt x="13932" y="1762"/>
                    </a:cubicBezTo>
                    <a:cubicBezTo>
                      <a:pt x="13968" y="1708"/>
                      <a:pt x="13914" y="1636"/>
                      <a:pt x="13861" y="1636"/>
                    </a:cubicBezTo>
                    <a:cubicBezTo>
                      <a:pt x="13718" y="1627"/>
                      <a:pt x="13570" y="1618"/>
                      <a:pt x="13423" y="1618"/>
                    </a:cubicBezTo>
                    <a:cubicBezTo>
                      <a:pt x="13038" y="1618"/>
                      <a:pt x="12656" y="1677"/>
                      <a:pt x="12358" y="1923"/>
                    </a:cubicBezTo>
                    <a:cubicBezTo>
                      <a:pt x="12483" y="1583"/>
                      <a:pt x="12501" y="1207"/>
                      <a:pt x="12429" y="849"/>
                    </a:cubicBezTo>
                    <a:cubicBezTo>
                      <a:pt x="12429" y="823"/>
                      <a:pt x="12410" y="806"/>
                      <a:pt x="12386" y="806"/>
                    </a:cubicBezTo>
                    <a:cubicBezTo>
                      <a:pt x="12377" y="806"/>
                      <a:pt x="12367" y="808"/>
                      <a:pt x="12358" y="813"/>
                    </a:cubicBezTo>
                    <a:lnTo>
                      <a:pt x="12286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8" y="420"/>
                    </a:cubicBezTo>
                    <a:cubicBezTo>
                      <a:pt x="12272" y="400"/>
                      <a:pt x="12190" y="391"/>
                      <a:pt x="12113" y="391"/>
                    </a:cubicBezTo>
                    <a:cubicBezTo>
                      <a:pt x="11626" y="391"/>
                      <a:pt x="11301" y="757"/>
                      <a:pt x="11069" y="1189"/>
                    </a:cubicBezTo>
                    <a:cubicBezTo>
                      <a:pt x="11015" y="813"/>
                      <a:pt x="10908" y="437"/>
                      <a:pt x="10854" y="44"/>
                    </a:cubicBezTo>
                    <a:cubicBezTo>
                      <a:pt x="10841" y="18"/>
                      <a:pt x="10819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38"/>
              <p:cNvSpPr/>
              <p:nvPr/>
            </p:nvSpPr>
            <p:spPr>
              <a:xfrm>
                <a:off x="2365650" y="3581900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6" y="0"/>
                      <a:pt x="999" y="2"/>
                      <a:pt x="993" y="5"/>
                    </a:cubicBezTo>
                    <a:lnTo>
                      <a:pt x="993" y="23"/>
                    </a:lnTo>
                    <a:cubicBezTo>
                      <a:pt x="599" y="435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5" y="1465"/>
                      <a:pt x="80" y="1455"/>
                    </a:cubicBezTo>
                    <a:cubicBezTo>
                      <a:pt x="366" y="971"/>
                      <a:pt x="796" y="560"/>
                      <a:pt x="1046" y="59"/>
                    </a:cubicBezTo>
                    <a:cubicBezTo>
                      <a:pt x="1061" y="3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38"/>
              <p:cNvSpPr/>
              <p:nvPr/>
            </p:nvSpPr>
            <p:spPr>
              <a:xfrm>
                <a:off x="2159375" y="3634950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296" y="281"/>
                      <a:pt x="547" y="550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8"/>
              <p:cNvSpPr/>
              <p:nvPr/>
            </p:nvSpPr>
            <p:spPr>
              <a:xfrm>
                <a:off x="2238800" y="3467925"/>
                <a:ext cx="237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4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4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6"/>
                      <a:pt x="859" y="1576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4" y="770"/>
                    </a:cubicBezTo>
                    <a:cubicBezTo>
                      <a:pt x="537" y="484"/>
                      <a:pt x="376" y="234"/>
                      <a:pt x="143" y="19"/>
                    </a:cubicBezTo>
                    <a:cubicBezTo>
                      <a:pt x="131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8"/>
              <p:cNvSpPr/>
              <p:nvPr/>
            </p:nvSpPr>
            <p:spPr>
              <a:xfrm>
                <a:off x="2059625" y="3114300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4" y="707"/>
                    </a:cubicBezTo>
                    <a:cubicBezTo>
                      <a:pt x="1161" y="710"/>
                      <a:pt x="1168" y="712"/>
                      <a:pt x="1174" y="712"/>
                    </a:cubicBezTo>
                    <a:cubicBezTo>
                      <a:pt x="1201" y="712"/>
                      <a:pt x="1219" y="685"/>
                      <a:pt x="1190" y="671"/>
                    </a:cubicBezTo>
                    <a:cubicBezTo>
                      <a:pt x="868" y="385"/>
                      <a:pt x="456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8"/>
              <p:cNvSpPr/>
              <p:nvPr/>
            </p:nvSpPr>
            <p:spPr>
              <a:xfrm>
                <a:off x="2259825" y="288455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1"/>
                    </a:moveTo>
                    <a:cubicBezTo>
                      <a:pt x="680" y="1"/>
                      <a:pt x="591" y="90"/>
                      <a:pt x="519" y="162"/>
                    </a:cubicBezTo>
                    <a:cubicBezTo>
                      <a:pt x="394" y="269"/>
                      <a:pt x="251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51" y="502"/>
                      <a:pt x="412" y="466"/>
                      <a:pt x="537" y="376"/>
                    </a:cubicBezTo>
                    <a:cubicBezTo>
                      <a:pt x="644" y="323"/>
                      <a:pt x="823" y="198"/>
                      <a:pt x="859" y="72"/>
                    </a:cubicBezTo>
                    <a:cubicBezTo>
                      <a:pt x="859" y="36"/>
                      <a:pt x="841" y="1"/>
                      <a:pt x="80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8"/>
              <p:cNvSpPr/>
              <p:nvPr/>
            </p:nvSpPr>
            <p:spPr>
              <a:xfrm>
                <a:off x="2082875" y="3040225"/>
                <a:ext cx="18150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9" extrusionOk="0">
                    <a:moveTo>
                      <a:pt x="68" y="0"/>
                    </a:moveTo>
                    <a:cubicBezTo>
                      <a:pt x="34" y="0"/>
                      <a:pt x="1" y="50"/>
                      <a:pt x="28" y="91"/>
                    </a:cubicBezTo>
                    <a:cubicBezTo>
                      <a:pt x="130" y="206"/>
                      <a:pt x="324" y="348"/>
                      <a:pt x="504" y="348"/>
                    </a:cubicBezTo>
                    <a:cubicBezTo>
                      <a:pt x="576" y="348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5" y="216"/>
                      <a:pt x="708" y="162"/>
                      <a:pt x="654" y="162"/>
                    </a:cubicBezTo>
                    <a:cubicBezTo>
                      <a:pt x="594" y="162"/>
                      <a:pt x="535" y="170"/>
                      <a:pt x="475" y="170"/>
                    </a:cubicBezTo>
                    <a:cubicBezTo>
                      <a:pt x="445" y="170"/>
                      <a:pt x="415" y="168"/>
                      <a:pt x="385" y="162"/>
                    </a:cubicBezTo>
                    <a:cubicBezTo>
                      <a:pt x="278" y="144"/>
                      <a:pt x="189" y="91"/>
                      <a:pt x="99" y="19"/>
                    </a:cubicBezTo>
                    <a:cubicBezTo>
                      <a:pt x="90" y="6"/>
                      <a:pt x="79" y="0"/>
                      <a:pt x="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8"/>
              <p:cNvSpPr/>
              <p:nvPr/>
            </p:nvSpPr>
            <p:spPr>
              <a:xfrm>
                <a:off x="2459225" y="3167075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1" y="1"/>
                    </a:moveTo>
                    <a:cubicBezTo>
                      <a:pt x="38" y="1"/>
                      <a:pt x="0" y="28"/>
                      <a:pt x="23" y="63"/>
                    </a:cubicBezTo>
                    <a:cubicBezTo>
                      <a:pt x="59" y="188"/>
                      <a:pt x="131" y="296"/>
                      <a:pt x="238" y="385"/>
                    </a:cubicBezTo>
                    <a:cubicBezTo>
                      <a:pt x="315" y="447"/>
                      <a:pt x="433" y="535"/>
                      <a:pt x="544" y="535"/>
                    </a:cubicBezTo>
                    <a:cubicBezTo>
                      <a:pt x="561" y="535"/>
                      <a:pt x="579" y="533"/>
                      <a:pt x="596" y="528"/>
                    </a:cubicBezTo>
                    <a:cubicBezTo>
                      <a:pt x="632" y="510"/>
                      <a:pt x="650" y="475"/>
                      <a:pt x="632" y="439"/>
                    </a:cubicBezTo>
                    <a:cubicBezTo>
                      <a:pt x="578" y="349"/>
                      <a:pt x="453" y="331"/>
                      <a:pt x="363" y="278"/>
                    </a:cubicBezTo>
                    <a:lnTo>
                      <a:pt x="346" y="278"/>
                    </a:lnTo>
                    <a:cubicBezTo>
                      <a:pt x="256" y="224"/>
                      <a:pt x="167" y="135"/>
                      <a:pt x="113" y="27"/>
                    </a:cubicBezTo>
                    <a:cubicBezTo>
                      <a:pt x="107" y="9"/>
                      <a:pt x="90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8"/>
              <p:cNvSpPr/>
              <p:nvPr/>
            </p:nvSpPr>
            <p:spPr>
              <a:xfrm>
                <a:off x="2114875" y="3049600"/>
                <a:ext cx="1345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6" y="1038"/>
                      <a:pt x="151" y="1044"/>
                      <a:pt x="167" y="1044"/>
                    </a:cubicBezTo>
                    <a:cubicBezTo>
                      <a:pt x="204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7"/>
                    </a:cubicBezTo>
                    <a:lnTo>
                      <a:pt x="340" y="217"/>
                    </a:lnTo>
                    <a:cubicBezTo>
                      <a:pt x="340" y="557"/>
                      <a:pt x="287" y="897"/>
                      <a:pt x="233" y="1237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5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8"/>
              <p:cNvSpPr/>
              <p:nvPr/>
            </p:nvSpPr>
            <p:spPr>
              <a:xfrm>
                <a:off x="2236100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cubicBezTo>
                      <a:pt x="359" y="150"/>
                      <a:pt x="412" y="472"/>
                      <a:pt x="430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47" y="0"/>
                    </a:moveTo>
                    <a:cubicBezTo>
                      <a:pt x="123" y="0"/>
                      <a:pt x="99" y="2"/>
                      <a:pt x="72" y="7"/>
                    </a:cubicBezTo>
                    <a:cubicBezTo>
                      <a:pt x="37" y="7"/>
                      <a:pt x="1" y="25"/>
                      <a:pt x="1" y="60"/>
                    </a:cubicBezTo>
                    <a:cubicBezTo>
                      <a:pt x="37" y="382"/>
                      <a:pt x="198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57" y="1259"/>
                      <a:pt x="475" y="1268"/>
                      <a:pt x="491" y="1268"/>
                    </a:cubicBezTo>
                    <a:cubicBezTo>
                      <a:pt x="506" y="1268"/>
                      <a:pt x="520" y="1259"/>
                      <a:pt x="520" y="1241"/>
                    </a:cubicBezTo>
                    <a:cubicBezTo>
                      <a:pt x="520" y="1170"/>
                      <a:pt x="538" y="1080"/>
                      <a:pt x="556" y="973"/>
                    </a:cubicBezTo>
                    <a:cubicBezTo>
                      <a:pt x="573" y="955"/>
                      <a:pt x="573" y="937"/>
                      <a:pt x="556" y="901"/>
                    </a:cubicBezTo>
                    <a:cubicBezTo>
                      <a:pt x="556" y="498"/>
                      <a:pt x="508" y="0"/>
                      <a:pt x="14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8"/>
              <p:cNvSpPr/>
              <p:nvPr/>
            </p:nvSpPr>
            <p:spPr>
              <a:xfrm>
                <a:off x="2434300" y="36237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79" y="4721"/>
                    </a:moveTo>
                    <a:cubicBezTo>
                      <a:pt x="9879" y="4810"/>
                      <a:pt x="9861" y="4900"/>
                      <a:pt x="9843" y="4971"/>
                    </a:cubicBezTo>
                    <a:lnTo>
                      <a:pt x="9843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8"/>
                      <a:pt x="9879" y="4721"/>
                    </a:cubicBezTo>
                    <a:close/>
                    <a:moveTo>
                      <a:pt x="10201" y="6152"/>
                    </a:moveTo>
                    <a:cubicBezTo>
                      <a:pt x="10541" y="6582"/>
                      <a:pt x="10737" y="7101"/>
                      <a:pt x="10773" y="7638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17" y="9534"/>
                    </a:moveTo>
                    <a:cubicBezTo>
                      <a:pt x="9717" y="9642"/>
                      <a:pt x="9717" y="9749"/>
                      <a:pt x="9735" y="9839"/>
                    </a:cubicBezTo>
                    <a:cubicBezTo>
                      <a:pt x="9592" y="10179"/>
                      <a:pt x="9431" y="10519"/>
                      <a:pt x="9234" y="10823"/>
                    </a:cubicBezTo>
                    <a:cubicBezTo>
                      <a:pt x="9342" y="10376"/>
                      <a:pt x="9503" y="9946"/>
                      <a:pt x="9717" y="9534"/>
                    </a:cubicBezTo>
                    <a:close/>
                    <a:moveTo>
                      <a:pt x="11757" y="11288"/>
                    </a:moveTo>
                    <a:lnTo>
                      <a:pt x="11757" y="11288"/>
                    </a:lnTo>
                    <a:cubicBezTo>
                      <a:pt x="11990" y="11449"/>
                      <a:pt x="12187" y="11646"/>
                      <a:pt x="12330" y="11879"/>
                    </a:cubicBezTo>
                    <a:cubicBezTo>
                      <a:pt x="12098" y="11718"/>
                      <a:pt x="11901" y="11521"/>
                      <a:pt x="11757" y="11288"/>
                    </a:cubicBezTo>
                    <a:close/>
                    <a:moveTo>
                      <a:pt x="10541" y="14420"/>
                    </a:moveTo>
                    <a:cubicBezTo>
                      <a:pt x="10916" y="14581"/>
                      <a:pt x="11203" y="14939"/>
                      <a:pt x="11274" y="15350"/>
                    </a:cubicBezTo>
                    <a:cubicBezTo>
                      <a:pt x="10916" y="15154"/>
                      <a:pt x="10720" y="14778"/>
                      <a:pt x="10541" y="14420"/>
                    </a:cubicBezTo>
                    <a:close/>
                    <a:moveTo>
                      <a:pt x="12169" y="13418"/>
                    </a:moveTo>
                    <a:cubicBezTo>
                      <a:pt x="12276" y="13543"/>
                      <a:pt x="12384" y="13650"/>
                      <a:pt x="12509" y="13758"/>
                    </a:cubicBezTo>
                    <a:cubicBezTo>
                      <a:pt x="12831" y="14205"/>
                      <a:pt x="13171" y="14635"/>
                      <a:pt x="13565" y="15046"/>
                    </a:cubicBezTo>
                    <a:cubicBezTo>
                      <a:pt x="14102" y="15655"/>
                      <a:pt x="14818" y="16048"/>
                      <a:pt x="15354" y="16639"/>
                    </a:cubicBezTo>
                    <a:cubicBezTo>
                      <a:pt x="15364" y="16653"/>
                      <a:pt x="15374" y="16658"/>
                      <a:pt x="15384" y="16658"/>
                    </a:cubicBezTo>
                    <a:cubicBezTo>
                      <a:pt x="15412" y="16658"/>
                      <a:pt x="15435" y="16612"/>
                      <a:pt x="15408" y="16585"/>
                    </a:cubicBezTo>
                    <a:cubicBezTo>
                      <a:pt x="14943" y="16030"/>
                      <a:pt x="14299" y="15655"/>
                      <a:pt x="13815" y="15136"/>
                    </a:cubicBezTo>
                    <a:cubicBezTo>
                      <a:pt x="13511" y="14796"/>
                      <a:pt x="13225" y="14456"/>
                      <a:pt x="12956" y="14098"/>
                    </a:cubicBezTo>
                    <a:lnTo>
                      <a:pt x="12956" y="14098"/>
                    </a:lnTo>
                    <a:cubicBezTo>
                      <a:pt x="13243" y="14295"/>
                      <a:pt x="13565" y="14474"/>
                      <a:pt x="13869" y="14635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3"/>
                      <a:pt x="17371" y="18034"/>
                      <a:pt x="17066" y="18034"/>
                    </a:cubicBezTo>
                    <a:cubicBezTo>
                      <a:pt x="16983" y="18034"/>
                      <a:pt x="16848" y="18013"/>
                      <a:pt x="16643" y="17963"/>
                    </a:cubicBezTo>
                    <a:cubicBezTo>
                      <a:pt x="15855" y="17766"/>
                      <a:pt x="15158" y="17140"/>
                      <a:pt x="14567" y="16639"/>
                    </a:cubicBezTo>
                    <a:cubicBezTo>
                      <a:pt x="13672" y="15816"/>
                      <a:pt x="12903" y="14849"/>
                      <a:pt x="12312" y="13776"/>
                    </a:cubicBezTo>
                    <a:lnTo>
                      <a:pt x="12169" y="13418"/>
                    </a:lnTo>
                    <a:close/>
                    <a:moveTo>
                      <a:pt x="10720" y="17927"/>
                    </a:moveTo>
                    <a:cubicBezTo>
                      <a:pt x="10773" y="18446"/>
                      <a:pt x="10648" y="18947"/>
                      <a:pt x="10362" y="19359"/>
                    </a:cubicBezTo>
                    <a:cubicBezTo>
                      <a:pt x="10236" y="18840"/>
                      <a:pt x="10505" y="18393"/>
                      <a:pt x="10720" y="17927"/>
                    </a:cubicBezTo>
                    <a:close/>
                    <a:moveTo>
                      <a:pt x="8841" y="18894"/>
                    </a:moveTo>
                    <a:lnTo>
                      <a:pt x="8841" y="18894"/>
                    </a:lnTo>
                    <a:cubicBezTo>
                      <a:pt x="9037" y="19252"/>
                      <a:pt x="9181" y="19681"/>
                      <a:pt x="9091" y="20039"/>
                    </a:cubicBezTo>
                    <a:cubicBezTo>
                      <a:pt x="8912" y="19681"/>
                      <a:pt x="8841" y="19287"/>
                      <a:pt x="8841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61" y="20092"/>
                      <a:pt x="16763" y="20251"/>
                      <a:pt x="17029" y="20463"/>
                    </a:cubicBezTo>
                    <a:lnTo>
                      <a:pt x="17029" y="20463"/>
                    </a:lnTo>
                    <a:cubicBezTo>
                      <a:pt x="16877" y="20427"/>
                      <a:pt x="16726" y="20375"/>
                      <a:pt x="16607" y="20307"/>
                    </a:cubicBezTo>
                    <a:cubicBezTo>
                      <a:pt x="16518" y="20218"/>
                      <a:pt x="16410" y="20146"/>
                      <a:pt x="16285" y="20111"/>
                    </a:cubicBezTo>
                    <a:cubicBezTo>
                      <a:pt x="16276" y="20102"/>
                      <a:pt x="16267" y="20097"/>
                      <a:pt x="16258" y="20097"/>
                    </a:cubicBezTo>
                    <a:cubicBezTo>
                      <a:pt x="16249" y="20097"/>
                      <a:pt x="16240" y="20102"/>
                      <a:pt x="16231" y="20111"/>
                    </a:cubicBezTo>
                    <a:cubicBezTo>
                      <a:pt x="16225" y="20105"/>
                      <a:pt x="16219" y="20103"/>
                      <a:pt x="16213" y="20103"/>
                    </a:cubicBezTo>
                    <a:cubicBezTo>
                      <a:pt x="16201" y="20103"/>
                      <a:pt x="16190" y="20111"/>
                      <a:pt x="16178" y="20111"/>
                    </a:cubicBezTo>
                    <a:cubicBezTo>
                      <a:pt x="16160" y="20075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cubicBezTo>
                      <a:pt x="16017" y="20236"/>
                      <a:pt x="16034" y="20289"/>
                      <a:pt x="16070" y="20361"/>
                    </a:cubicBezTo>
                    <a:cubicBezTo>
                      <a:pt x="16088" y="20451"/>
                      <a:pt x="16124" y="20558"/>
                      <a:pt x="16142" y="20647"/>
                    </a:cubicBezTo>
                    <a:cubicBezTo>
                      <a:pt x="16142" y="20683"/>
                      <a:pt x="16106" y="20719"/>
                      <a:pt x="16106" y="20755"/>
                    </a:cubicBezTo>
                    <a:cubicBezTo>
                      <a:pt x="16052" y="20629"/>
                      <a:pt x="16017" y="20504"/>
                      <a:pt x="15999" y="20361"/>
                    </a:cubicBezTo>
                    <a:cubicBezTo>
                      <a:pt x="15999" y="20343"/>
                      <a:pt x="15999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74" y="20486"/>
                    </a:moveTo>
                    <a:cubicBezTo>
                      <a:pt x="16410" y="20540"/>
                      <a:pt x="16464" y="20594"/>
                      <a:pt x="16518" y="20647"/>
                    </a:cubicBezTo>
                    <a:cubicBezTo>
                      <a:pt x="16536" y="20737"/>
                      <a:pt x="16553" y="20844"/>
                      <a:pt x="16571" y="20952"/>
                    </a:cubicBezTo>
                    <a:cubicBezTo>
                      <a:pt x="16518" y="20880"/>
                      <a:pt x="16464" y="20808"/>
                      <a:pt x="16410" y="20737"/>
                    </a:cubicBezTo>
                    <a:cubicBezTo>
                      <a:pt x="16392" y="20647"/>
                      <a:pt x="16374" y="20576"/>
                      <a:pt x="16339" y="20504"/>
                    </a:cubicBezTo>
                    <a:cubicBezTo>
                      <a:pt x="16357" y="20504"/>
                      <a:pt x="16357" y="20504"/>
                      <a:pt x="16374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41" y="14169"/>
                    </a:cubicBezTo>
                    <a:lnTo>
                      <a:pt x="12223" y="14169"/>
                    </a:lnTo>
                    <a:cubicBezTo>
                      <a:pt x="12276" y="15350"/>
                      <a:pt x="12491" y="16531"/>
                      <a:pt x="12384" y="17713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8" y="17730"/>
                      <a:pt x="12438" y="17713"/>
                    </a:cubicBezTo>
                    <a:cubicBezTo>
                      <a:pt x="12545" y="16693"/>
                      <a:pt x="12527" y="15673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74" y="16800"/>
                      <a:pt x="13082" y="17909"/>
                      <a:pt x="12813" y="19090"/>
                    </a:cubicBezTo>
                    <a:cubicBezTo>
                      <a:pt x="12652" y="19753"/>
                      <a:pt x="12438" y="20379"/>
                      <a:pt x="12241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8" y="15494"/>
                      <a:pt x="12169" y="14008"/>
                    </a:cubicBezTo>
                    <a:close/>
                    <a:moveTo>
                      <a:pt x="16858" y="20576"/>
                    </a:moveTo>
                    <a:lnTo>
                      <a:pt x="16858" y="20576"/>
                    </a:lnTo>
                    <a:cubicBezTo>
                      <a:pt x="16962" y="20602"/>
                      <a:pt x="17067" y="20619"/>
                      <a:pt x="17165" y="20619"/>
                    </a:cubicBezTo>
                    <a:cubicBezTo>
                      <a:pt x="17201" y="20619"/>
                      <a:pt x="17236" y="20616"/>
                      <a:pt x="17269" y="20612"/>
                    </a:cubicBezTo>
                    <a:cubicBezTo>
                      <a:pt x="17302" y="20612"/>
                      <a:pt x="17319" y="20597"/>
                      <a:pt x="17336" y="20581"/>
                    </a:cubicBezTo>
                    <a:lnTo>
                      <a:pt x="17336" y="20581"/>
                    </a:lnTo>
                    <a:cubicBezTo>
                      <a:pt x="17510" y="20649"/>
                      <a:pt x="17685" y="20684"/>
                      <a:pt x="17878" y="20719"/>
                    </a:cubicBezTo>
                    <a:cubicBezTo>
                      <a:pt x="18021" y="20773"/>
                      <a:pt x="18164" y="20826"/>
                      <a:pt x="18325" y="20898"/>
                    </a:cubicBezTo>
                    <a:cubicBezTo>
                      <a:pt x="18486" y="20969"/>
                      <a:pt x="18665" y="21077"/>
                      <a:pt x="18808" y="21202"/>
                    </a:cubicBezTo>
                    <a:cubicBezTo>
                      <a:pt x="19077" y="21381"/>
                      <a:pt x="18951" y="21793"/>
                      <a:pt x="18647" y="21793"/>
                    </a:cubicBezTo>
                    <a:cubicBezTo>
                      <a:pt x="18621" y="21796"/>
                      <a:pt x="18595" y="21798"/>
                      <a:pt x="18569" y="21798"/>
                    </a:cubicBezTo>
                    <a:cubicBezTo>
                      <a:pt x="18178" y="21798"/>
                      <a:pt x="17752" y="21438"/>
                      <a:pt x="17484" y="21220"/>
                    </a:cubicBezTo>
                    <a:cubicBezTo>
                      <a:pt x="17466" y="21202"/>
                      <a:pt x="17448" y="21166"/>
                      <a:pt x="17430" y="21148"/>
                    </a:cubicBezTo>
                    <a:cubicBezTo>
                      <a:pt x="17323" y="20969"/>
                      <a:pt x="17180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2"/>
                      <a:pt x="16876" y="20594"/>
                      <a:pt x="16858" y="20576"/>
                    </a:cubicBezTo>
                    <a:close/>
                    <a:moveTo>
                      <a:pt x="9288" y="14456"/>
                    </a:moveTo>
                    <a:lnTo>
                      <a:pt x="9288" y="14456"/>
                    </a:lnTo>
                    <a:cubicBezTo>
                      <a:pt x="9234" y="14742"/>
                      <a:pt x="9198" y="15010"/>
                      <a:pt x="9145" y="15297"/>
                    </a:cubicBezTo>
                    <a:cubicBezTo>
                      <a:pt x="8930" y="15887"/>
                      <a:pt x="8680" y="16460"/>
                      <a:pt x="8375" y="16997"/>
                    </a:cubicBezTo>
                    <a:cubicBezTo>
                      <a:pt x="7695" y="18142"/>
                      <a:pt x="6783" y="19144"/>
                      <a:pt x="6192" y="20361"/>
                    </a:cubicBezTo>
                    <a:cubicBezTo>
                      <a:pt x="6180" y="20396"/>
                      <a:pt x="6199" y="20423"/>
                      <a:pt x="6224" y="20423"/>
                    </a:cubicBezTo>
                    <a:cubicBezTo>
                      <a:pt x="6237" y="20423"/>
                      <a:pt x="6251" y="20416"/>
                      <a:pt x="6264" y="20397"/>
                    </a:cubicBezTo>
                    <a:cubicBezTo>
                      <a:pt x="6962" y="19269"/>
                      <a:pt x="7749" y="18196"/>
                      <a:pt x="8465" y="17068"/>
                    </a:cubicBezTo>
                    <a:cubicBezTo>
                      <a:pt x="8697" y="16693"/>
                      <a:pt x="8894" y="16299"/>
                      <a:pt x="9055" y="15887"/>
                    </a:cubicBezTo>
                    <a:lnTo>
                      <a:pt x="9055" y="15887"/>
                    </a:lnTo>
                    <a:cubicBezTo>
                      <a:pt x="8984" y="16263"/>
                      <a:pt x="8912" y="16621"/>
                      <a:pt x="8841" y="16997"/>
                    </a:cubicBezTo>
                    <a:cubicBezTo>
                      <a:pt x="8089" y="19108"/>
                      <a:pt x="6657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29" y="17963"/>
                    </a:cubicBezTo>
                    <a:cubicBezTo>
                      <a:pt x="7570" y="16782"/>
                      <a:pt x="8393" y="15601"/>
                      <a:pt x="9288" y="14456"/>
                    </a:cubicBezTo>
                    <a:close/>
                    <a:moveTo>
                      <a:pt x="13619" y="20791"/>
                    </a:moveTo>
                    <a:lnTo>
                      <a:pt x="13619" y="20844"/>
                    </a:lnTo>
                    <a:cubicBezTo>
                      <a:pt x="13511" y="21220"/>
                      <a:pt x="13350" y="21578"/>
                      <a:pt x="13171" y="21918"/>
                    </a:cubicBezTo>
                    <a:cubicBezTo>
                      <a:pt x="13171" y="21524"/>
                      <a:pt x="13440" y="21166"/>
                      <a:pt x="13619" y="20791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57" y="21417"/>
                      <a:pt x="8429" y="21703"/>
                      <a:pt x="8465" y="22007"/>
                    </a:cubicBezTo>
                    <a:cubicBezTo>
                      <a:pt x="8322" y="21739"/>
                      <a:pt x="8232" y="21453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73" y="20952"/>
                      <a:pt x="15891" y="21059"/>
                      <a:pt x="15909" y="21184"/>
                    </a:cubicBezTo>
                    <a:lnTo>
                      <a:pt x="15891" y="21184"/>
                    </a:lnTo>
                    <a:cubicBezTo>
                      <a:pt x="15905" y="21224"/>
                      <a:pt x="15928" y="21245"/>
                      <a:pt x="15962" y="21245"/>
                    </a:cubicBezTo>
                    <a:cubicBezTo>
                      <a:pt x="15973" y="21245"/>
                      <a:pt x="15985" y="21242"/>
                      <a:pt x="15999" y="21238"/>
                    </a:cubicBezTo>
                    <a:lnTo>
                      <a:pt x="15999" y="21238"/>
                    </a:lnTo>
                    <a:cubicBezTo>
                      <a:pt x="15963" y="21453"/>
                      <a:pt x="15945" y="21685"/>
                      <a:pt x="15927" y="21900"/>
                    </a:cubicBezTo>
                    <a:cubicBezTo>
                      <a:pt x="15748" y="22079"/>
                      <a:pt x="15605" y="22294"/>
                      <a:pt x="15533" y="22526"/>
                    </a:cubicBezTo>
                    <a:cubicBezTo>
                      <a:pt x="15408" y="21972"/>
                      <a:pt x="15659" y="21381"/>
                      <a:pt x="15855" y="20826"/>
                    </a:cubicBezTo>
                    <a:close/>
                    <a:moveTo>
                      <a:pt x="16697" y="20808"/>
                    </a:moveTo>
                    <a:lnTo>
                      <a:pt x="16697" y="20808"/>
                    </a:lnTo>
                    <a:cubicBezTo>
                      <a:pt x="16768" y="20862"/>
                      <a:pt x="16858" y="20916"/>
                      <a:pt x="16929" y="20969"/>
                    </a:cubicBezTo>
                    <a:cubicBezTo>
                      <a:pt x="17072" y="21131"/>
                      <a:pt x="17233" y="21256"/>
                      <a:pt x="17412" y="21381"/>
                    </a:cubicBezTo>
                    <a:cubicBezTo>
                      <a:pt x="17466" y="21506"/>
                      <a:pt x="17520" y="21614"/>
                      <a:pt x="17556" y="21685"/>
                    </a:cubicBezTo>
                    <a:cubicBezTo>
                      <a:pt x="17752" y="22025"/>
                      <a:pt x="17860" y="22401"/>
                      <a:pt x="17913" y="22795"/>
                    </a:cubicBezTo>
                    <a:lnTo>
                      <a:pt x="17913" y="22813"/>
                    </a:lnTo>
                    <a:cubicBezTo>
                      <a:pt x="17520" y="22580"/>
                      <a:pt x="17162" y="22276"/>
                      <a:pt x="16893" y="21918"/>
                    </a:cubicBezTo>
                    <a:cubicBezTo>
                      <a:pt x="16804" y="21793"/>
                      <a:pt x="16732" y="21685"/>
                      <a:pt x="16679" y="21560"/>
                    </a:cubicBezTo>
                    <a:cubicBezTo>
                      <a:pt x="16661" y="21417"/>
                      <a:pt x="16607" y="21292"/>
                      <a:pt x="16536" y="21166"/>
                    </a:cubicBezTo>
                    <a:lnTo>
                      <a:pt x="16536" y="21166"/>
                    </a:lnTo>
                    <a:lnTo>
                      <a:pt x="16571" y="21184"/>
                    </a:lnTo>
                    <a:cubicBezTo>
                      <a:pt x="16589" y="21202"/>
                      <a:pt x="16609" y="21210"/>
                      <a:pt x="16628" y="21210"/>
                    </a:cubicBezTo>
                    <a:cubicBezTo>
                      <a:pt x="16665" y="21210"/>
                      <a:pt x="16697" y="21178"/>
                      <a:pt x="16697" y="21131"/>
                    </a:cubicBezTo>
                    <a:cubicBezTo>
                      <a:pt x="16714" y="21023"/>
                      <a:pt x="16714" y="20916"/>
                      <a:pt x="16697" y="20808"/>
                    </a:cubicBezTo>
                    <a:close/>
                    <a:moveTo>
                      <a:pt x="16339" y="21131"/>
                    </a:moveTo>
                    <a:cubicBezTo>
                      <a:pt x="16392" y="21327"/>
                      <a:pt x="16464" y="21506"/>
                      <a:pt x="16571" y="21703"/>
                    </a:cubicBezTo>
                    <a:cubicBezTo>
                      <a:pt x="16643" y="22097"/>
                      <a:pt x="16571" y="22508"/>
                      <a:pt x="16392" y="22866"/>
                    </a:cubicBezTo>
                    <a:cubicBezTo>
                      <a:pt x="16318" y="22995"/>
                      <a:pt x="16204" y="23129"/>
                      <a:pt x="16129" y="23129"/>
                    </a:cubicBezTo>
                    <a:cubicBezTo>
                      <a:pt x="16079" y="23129"/>
                      <a:pt x="16045" y="23068"/>
                      <a:pt x="16052" y="22902"/>
                    </a:cubicBezTo>
                    <a:cubicBezTo>
                      <a:pt x="16052" y="22652"/>
                      <a:pt x="16070" y="22383"/>
                      <a:pt x="16088" y="22115"/>
                    </a:cubicBezTo>
                    <a:cubicBezTo>
                      <a:pt x="16106" y="21811"/>
                      <a:pt x="16160" y="21488"/>
                      <a:pt x="16195" y="21184"/>
                    </a:cubicBezTo>
                    <a:lnTo>
                      <a:pt x="16195" y="21202"/>
                    </a:lnTo>
                    <a:cubicBezTo>
                      <a:pt x="16213" y="21214"/>
                      <a:pt x="16233" y="21220"/>
                      <a:pt x="16252" y="21220"/>
                    </a:cubicBezTo>
                    <a:cubicBezTo>
                      <a:pt x="16291" y="21220"/>
                      <a:pt x="16327" y="21196"/>
                      <a:pt x="16339" y="21148"/>
                    </a:cubicBezTo>
                    <a:lnTo>
                      <a:pt x="16339" y="21131"/>
                    </a:lnTo>
                    <a:close/>
                    <a:moveTo>
                      <a:pt x="7534" y="22652"/>
                    </a:moveTo>
                    <a:lnTo>
                      <a:pt x="7534" y="22670"/>
                    </a:lnTo>
                    <a:lnTo>
                      <a:pt x="7516" y="22687"/>
                    </a:lnTo>
                    <a:cubicBezTo>
                      <a:pt x="7481" y="22705"/>
                      <a:pt x="7481" y="22741"/>
                      <a:pt x="7498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79" y="23081"/>
                      <a:pt x="7230" y="22831"/>
                      <a:pt x="7534" y="22652"/>
                    </a:cubicBezTo>
                    <a:close/>
                    <a:moveTo>
                      <a:pt x="7176" y="24370"/>
                    </a:moveTo>
                    <a:cubicBezTo>
                      <a:pt x="7230" y="24495"/>
                      <a:pt x="7266" y="24638"/>
                      <a:pt x="7302" y="24763"/>
                    </a:cubicBezTo>
                    <a:lnTo>
                      <a:pt x="7302" y="24781"/>
                    </a:lnTo>
                    <a:lnTo>
                      <a:pt x="7230" y="24781"/>
                    </a:lnTo>
                    <a:cubicBezTo>
                      <a:pt x="7212" y="24674"/>
                      <a:pt x="7176" y="24584"/>
                      <a:pt x="7141" y="24477"/>
                    </a:cubicBezTo>
                    <a:lnTo>
                      <a:pt x="7176" y="24370"/>
                    </a:lnTo>
                    <a:close/>
                    <a:moveTo>
                      <a:pt x="6138" y="24924"/>
                    </a:moveTo>
                    <a:lnTo>
                      <a:pt x="6138" y="24924"/>
                    </a:lnTo>
                    <a:cubicBezTo>
                      <a:pt x="6103" y="24960"/>
                      <a:pt x="6085" y="25014"/>
                      <a:pt x="6067" y="25050"/>
                    </a:cubicBezTo>
                    <a:cubicBezTo>
                      <a:pt x="6049" y="25085"/>
                      <a:pt x="6067" y="25121"/>
                      <a:pt x="6085" y="25139"/>
                    </a:cubicBezTo>
                    <a:cubicBezTo>
                      <a:pt x="5602" y="25229"/>
                      <a:pt x="5118" y="25390"/>
                      <a:pt x="4653" y="25533"/>
                    </a:cubicBezTo>
                    <a:cubicBezTo>
                      <a:pt x="5083" y="25211"/>
                      <a:pt x="5602" y="24996"/>
                      <a:pt x="6138" y="24924"/>
                    </a:cubicBezTo>
                    <a:close/>
                    <a:moveTo>
                      <a:pt x="11740" y="24799"/>
                    </a:moveTo>
                    <a:lnTo>
                      <a:pt x="11740" y="24853"/>
                    </a:lnTo>
                    <a:cubicBezTo>
                      <a:pt x="11705" y="25163"/>
                      <a:pt x="11587" y="25474"/>
                      <a:pt x="11403" y="25736"/>
                    </a:cubicBezTo>
                    <a:lnTo>
                      <a:pt x="11403" y="25736"/>
                    </a:lnTo>
                    <a:cubicBezTo>
                      <a:pt x="11421" y="25567"/>
                      <a:pt x="11457" y="25399"/>
                      <a:pt x="11525" y="25246"/>
                    </a:cubicBezTo>
                    <a:cubicBezTo>
                      <a:pt x="11579" y="25085"/>
                      <a:pt x="11668" y="24942"/>
                      <a:pt x="11740" y="24799"/>
                    </a:cubicBezTo>
                    <a:close/>
                    <a:moveTo>
                      <a:pt x="7463" y="24924"/>
                    </a:moveTo>
                    <a:lnTo>
                      <a:pt x="7463" y="24924"/>
                    </a:lnTo>
                    <a:cubicBezTo>
                      <a:pt x="8107" y="25085"/>
                      <a:pt x="8644" y="25551"/>
                      <a:pt x="8876" y="26195"/>
                    </a:cubicBezTo>
                    <a:cubicBezTo>
                      <a:pt x="8946" y="26403"/>
                      <a:pt x="8918" y="26482"/>
                      <a:pt x="8777" y="26482"/>
                    </a:cubicBezTo>
                    <a:cubicBezTo>
                      <a:pt x="8737" y="26482"/>
                      <a:pt x="8686" y="26475"/>
                      <a:pt x="8626" y="26463"/>
                    </a:cubicBezTo>
                    <a:cubicBezTo>
                      <a:pt x="8447" y="26410"/>
                      <a:pt x="8268" y="26320"/>
                      <a:pt x="8125" y="26195"/>
                    </a:cubicBezTo>
                    <a:cubicBezTo>
                      <a:pt x="8017" y="26105"/>
                      <a:pt x="7928" y="25998"/>
                      <a:pt x="7838" y="25891"/>
                    </a:cubicBezTo>
                    <a:cubicBezTo>
                      <a:pt x="7767" y="25712"/>
                      <a:pt x="7660" y="25551"/>
                      <a:pt x="7552" y="25390"/>
                    </a:cubicBezTo>
                    <a:cubicBezTo>
                      <a:pt x="7534" y="25229"/>
                      <a:pt x="7498" y="25085"/>
                      <a:pt x="7463" y="24924"/>
                    </a:cubicBezTo>
                    <a:close/>
                    <a:moveTo>
                      <a:pt x="6622" y="24942"/>
                    </a:moveTo>
                    <a:lnTo>
                      <a:pt x="6729" y="24978"/>
                    </a:lnTo>
                    <a:cubicBezTo>
                      <a:pt x="6693" y="25032"/>
                      <a:pt x="6657" y="25103"/>
                      <a:pt x="6622" y="25175"/>
                    </a:cubicBezTo>
                    <a:cubicBezTo>
                      <a:pt x="6317" y="25443"/>
                      <a:pt x="6085" y="25783"/>
                      <a:pt x="5924" y="26159"/>
                    </a:cubicBezTo>
                    <a:cubicBezTo>
                      <a:pt x="5530" y="26606"/>
                      <a:pt x="5083" y="26982"/>
                      <a:pt x="4474" y="27000"/>
                    </a:cubicBezTo>
                    <a:lnTo>
                      <a:pt x="4456" y="27000"/>
                    </a:lnTo>
                    <a:cubicBezTo>
                      <a:pt x="4725" y="26571"/>
                      <a:pt x="5065" y="26177"/>
                      <a:pt x="5458" y="25837"/>
                    </a:cubicBezTo>
                    <a:cubicBezTo>
                      <a:pt x="5673" y="25640"/>
                      <a:pt x="5924" y="25479"/>
                      <a:pt x="6156" y="25300"/>
                    </a:cubicBezTo>
                    <a:lnTo>
                      <a:pt x="6461" y="25175"/>
                    </a:lnTo>
                    <a:cubicBezTo>
                      <a:pt x="6514" y="25157"/>
                      <a:pt x="6514" y="25067"/>
                      <a:pt x="6461" y="25067"/>
                    </a:cubicBezTo>
                    <a:cubicBezTo>
                      <a:pt x="6514" y="25032"/>
                      <a:pt x="6568" y="24996"/>
                      <a:pt x="6622" y="24942"/>
                    </a:cubicBezTo>
                    <a:close/>
                    <a:moveTo>
                      <a:pt x="13279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61" y="26553"/>
                      <a:pt x="13279" y="26320"/>
                    </a:cubicBezTo>
                    <a:close/>
                    <a:moveTo>
                      <a:pt x="10004" y="8765"/>
                    </a:moveTo>
                    <a:cubicBezTo>
                      <a:pt x="10451" y="10555"/>
                      <a:pt x="11453" y="12290"/>
                      <a:pt x="12115" y="13919"/>
                    </a:cubicBezTo>
                    <a:cubicBezTo>
                      <a:pt x="12080" y="13919"/>
                      <a:pt x="12062" y="13937"/>
                      <a:pt x="12062" y="13955"/>
                    </a:cubicBezTo>
                    <a:cubicBezTo>
                      <a:pt x="11811" y="14993"/>
                      <a:pt x="11847" y="16066"/>
                      <a:pt x="11847" y="17140"/>
                    </a:cubicBezTo>
                    <a:cubicBezTo>
                      <a:pt x="11829" y="18321"/>
                      <a:pt x="11757" y="19520"/>
                      <a:pt x="11954" y="20683"/>
                    </a:cubicBezTo>
                    <a:cubicBezTo>
                      <a:pt x="11936" y="20969"/>
                      <a:pt x="11990" y="21238"/>
                      <a:pt x="12115" y="21488"/>
                    </a:cubicBezTo>
                    <a:cubicBezTo>
                      <a:pt x="12062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2"/>
                      <a:pt x="12205" y="21828"/>
                      <a:pt x="12223" y="21685"/>
                    </a:cubicBezTo>
                    <a:cubicBezTo>
                      <a:pt x="12276" y="21399"/>
                      <a:pt x="12366" y="21113"/>
                      <a:pt x="12438" y="20844"/>
                    </a:cubicBezTo>
                    <a:cubicBezTo>
                      <a:pt x="12634" y="20128"/>
                      <a:pt x="12885" y="19448"/>
                      <a:pt x="13046" y="18733"/>
                    </a:cubicBezTo>
                    <a:cubicBezTo>
                      <a:pt x="13171" y="18088"/>
                      <a:pt x="13171" y="17444"/>
                      <a:pt x="13064" y="16800"/>
                    </a:cubicBezTo>
                    <a:lnTo>
                      <a:pt x="13064" y="16800"/>
                    </a:lnTo>
                    <a:cubicBezTo>
                      <a:pt x="13350" y="17999"/>
                      <a:pt x="13547" y="19216"/>
                      <a:pt x="13619" y="20433"/>
                    </a:cubicBezTo>
                    <a:cubicBezTo>
                      <a:pt x="13458" y="20701"/>
                      <a:pt x="13314" y="20987"/>
                      <a:pt x="13207" y="21292"/>
                    </a:cubicBezTo>
                    <a:cubicBezTo>
                      <a:pt x="13046" y="21560"/>
                      <a:pt x="13010" y="21882"/>
                      <a:pt x="13064" y="22204"/>
                    </a:cubicBezTo>
                    <a:cubicBezTo>
                      <a:pt x="13073" y="22243"/>
                      <a:pt x="13104" y="22260"/>
                      <a:pt x="13138" y="22260"/>
                    </a:cubicBezTo>
                    <a:cubicBezTo>
                      <a:pt x="13167" y="22260"/>
                      <a:pt x="13200" y="22247"/>
                      <a:pt x="13225" y="22222"/>
                    </a:cubicBezTo>
                    <a:cubicBezTo>
                      <a:pt x="13404" y="21954"/>
                      <a:pt x="13547" y="21667"/>
                      <a:pt x="13654" y="21363"/>
                    </a:cubicBezTo>
                    <a:lnTo>
                      <a:pt x="13654" y="21363"/>
                    </a:lnTo>
                    <a:cubicBezTo>
                      <a:pt x="13654" y="21775"/>
                      <a:pt x="13654" y="22186"/>
                      <a:pt x="13619" y="22598"/>
                    </a:cubicBezTo>
                    <a:cubicBezTo>
                      <a:pt x="13547" y="24155"/>
                      <a:pt x="13171" y="25694"/>
                      <a:pt x="12545" y="27125"/>
                    </a:cubicBezTo>
                    <a:cubicBezTo>
                      <a:pt x="12527" y="27000"/>
                      <a:pt x="12491" y="26893"/>
                      <a:pt x="12473" y="26767"/>
                    </a:cubicBezTo>
                    <a:cubicBezTo>
                      <a:pt x="12473" y="26751"/>
                      <a:pt x="12455" y="26743"/>
                      <a:pt x="12435" y="26743"/>
                    </a:cubicBezTo>
                    <a:cubicBezTo>
                      <a:pt x="12411" y="26743"/>
                      <a:pt x="12384" y="26756"/>
                      <a:pt x="12384" y="26785"/>
                    </a:cubicBezTo>
                    <a:cubicBezTo>
                      <a:pt x="12402" y="26964"/>
                      <a:pt x="12420" y="27143"/>
                      <a:pt x="12455" y="27322"/>
                    </a:cubicBezTo>
                    <a:cubicBezTo>
                      <a:pt x="12420" y="27394"/>
                      <a:pt x="12384" y="27465"/>
                      <a:pt x="12348" y="27537"/>
                    </a:cubicBezTo>
                    <a:cubicBezTo>
                      <a:pt x="12223" y="26481"/>
                      <a:pt x="12080" y="25425"/>
                      <a:pt x="11936" y="24370"/>
                    </a:cubicBezTo>
                    <a:lnTo>
                      <a:pt x="11919" y="24370"/>
                    </a:lnTo>
                    <a:cubicBezTo>
                      <a:pt x="11614" y="22079"/>
                      <a:pt x="11256" y="19788"/>
                      <a:pt x="10899" y="17498"/>
                    </a:cubicBezTo>
                    <a:cubicBezTo>
                      <a:pt x="10899" y="17480"/>
                      <a:pt x="10899" y="17462"/>
                      <a:pt x="10881" y="17462"/>
                    </a:cubicBezTo>
                    <a:cubicBezTo>
                      <a:pt x="10755" y="16585"/>
                      <a:pt x="10630" y="15690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28" y="15583"/>
                    </a:cubicBezTo>
                    <a:cubicBezTo>
                      <a:pt x="11382" y="15583"/>
                      <a:pt x="11435" y="15547"/>
                      <a:pt x="11435" y="15494"/>
                    </a:cubicBezTo>
                    <a:cubicBezTo>
                      <a:pt x="11400" y="14921"/>
                      <a:pt x="11006" y="14420"/>
                      <a:pt x="10433" y="14277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75" y="11002"/>
                      <a:pt x="10004" y="9875"/>
                      <a:pt x="10004" y="8765"/>
                    </a:cubicBezTo>
                    <a:close/>
                    <a:moveTo>
                      <a:pt x="13994" y="22473"/>
                    </a:moveTo>
                    <a:cubicBezTo>
                      <a:pt x="14478" y="24155"/>
                      <a:pt x="14692" y="25891"/>
                      <a:pt x="14370" y="27644"/>
                    </a:cubicBezTo>
                    <a:cubicBezTo>
                      <a:pt x="14370" y="27644"/>
                      <a:pt x="14120" y="26839"/>
                      <a:pt x="14120" y="26821"/>
                    </a:cubicBezTo>
                    <a:cubicBezTo>
                      <a:pt x="13959" y="26249"/>
                      <a:pt x="13869" y="25658"/>
                      <a:pt x="13869" y="25050"/>
                    </a:cubicBezTo>
                    <a:cubicBezTo>
                      <a:pt x="13852" y="24320"/>
                      <a:pt x="13885" y="23590"/>
                      <a:pt x="13969" y="22877"/>
                    </a:cubicBezTo>
                    <a:lnTo>
                      <a:pt x="13969" y="22877"/>
                    </a:lnTo>
                    <a:cubicBezTo>
                      <a:pt x="14088" y="23644"/>
                      <a:pt x="14156" y="24427"/>
                      <a:pt x="14173" y="25211"/>
                    </a:cubicBezTo>
                    <a:cubicBezTo>
                      <a:pt x="14173" y="25237"/>
                      <a:pt x="14196" y="25251"/>
                      <a:pt x="14220" y="25251"/>
                    </a:cubicBezTo>
                    <a:cubicBezTo>
                      <a:pt x="14245" y="25251"/>
                      <a:pt x="14272" y="25237"/>
                      <a:pt x="14281" y="25211"/>
                    </a:cubicBezTo>
                    <a:cubicBezTo>
                      <a:pt x="14281" y="24298"/>
                      <a:pt x="14191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3"/>
                    </a:lnTo>
                    <a:close/>
                    <a:moveTo>
                      <a:pt x="7176" y="25193"/>
                    </a:moveTo>
                    <a:cubicBezTo>
                      <a:pt x="7248" y="25264"/>
                      <a:pt x="7302" y="25336"/>
                      <a:pt x="7373" y="25407"/>
                    </a:cubicBezTo>
                    <a:lnTo>
                      <a:pt x="7373" y="25425"/>
                    </a:lnTo>
                    <a:cubicBezTo>
                      <a:pt x="7445" y="25694"/>
                      <a:pt x="7588" y="25944"/>
                      <a:pt x="7785" y="26141"/>
                    </a:cubicBezTo>
                    <a:lnTo>
                      <a:pt x="7803" y="26141"/>
                    </a:lnTo>
                    <a:cubicBezTo>
                      <a:pt x="7964" y="26535"/>
                      <a:pt x="8071" y="26929"/>
                      <a:pt x="8125" y="27340"/>
                    </a:cubicBezTo>
                    <a:cubicBezTo>
                      <a:pt x="8140" y="27464"/>
                      <a:pt x="8142" y="27951"/>
                      <a:pt x="7898" y="27951"/>
                    </a:cubicBezTo>
                    <a:cubicBezTo>
                      <a:pt x="7861" y="27951"/>
                      <a:pt x="7817" y="27939"/>
                      <a:pt x="7767" y="27913"/>
                    </a:cubicBezTo>
                    <a:cubicBezTo>
                      <a:pt x="7427" y="27734"/>
                      <a:pt x="7158" y="27412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2"/>
                    </a:cubicBezTo>
                    <a:cubicBezTo>
                      <a:pt x="7015" y="25658"/>
                      <a:pt x="7033" y="25622"/>
                      <a:pt x="7051" y="25569"/>
                    </a:cubicBezTo>
                    <a:cubicBezTo>
                      <a:pt x="7087" y="25712"/>
                      <a:pt x="7123" y="25837"/>
                      <a:pt x="7176" y="25962"/>
                    </a:cubicBezTo>
                    <a:cubicBezTo>
                      <a:pt x="7190" y="25983"/>
                      <a:pt x="7216" y="25993"/>
                      <a:pt x="7241" y="25993"/>
                    </a:cubicBezTo>
                    <a:cubicBezTo>
                      <a:pt x="7280" y="25993"/>
                      <a:pt x="7319" y="25970"/>
                      <a:pt x="7319" y="25926"/>
                    </a:cubicBezTo>
                    <a:cubicBezTo>
                      <a:pt x="7284" y="25676"/>
                      <a:pt x="7230" y="25425"/>
                      <a:pt x="7176" y="25193"/>
                    </a:cubicBezTo>
                    <a:close/>
                    <a:moveTo>
                      <a:pt x="6550" y="25533"/>
                    </a:moveTo>
                    <a:cubicBezTo>
                      <a:pt x="6550" y="25569"/>
                      <a:pt x="6532" y="25604"/>
                      <a:pt x="6532" y="25622"/>
                    </a:cubicBezTo>
                    <a:cubicBezTo>
                      <a:pt x="6532" y="25683"/>
                      <a:pt x="6581" y="25727"/>
                      <a:pt x="6630" y="25727"/>
                    </a:cubicBezTo>
                    <a:cubicBezTo>
                      <a:pt x="6653" y="25727"/>
                      <a:pt x="6676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2"/>
                      <a:pt x="6747" y="25765"/>
                      <a:pt x="6747" y="25837"/>
                    </a:cubicBezTo>
                    <a:cubicBezTo>
                      <a:pt x="6747" y="25855"/>
                      <a:pt x="6765" y="25891"/>
                      <a:pt x="6783" y="25909"/>
                    </a:cubicBezTo>
                    <a:cubicBezTo>
                      <a:pt x="6747" y="26123"/>
                      <a:pt x="6747" y="26356"/>
                      <a:pt x="6783" y="26589"/>
                    </a:cubicBezTo>
                    <a:cubicBezTo>
                      <a:pt x="6657" y="27107"/>
                      <a:pt x="6389" y="27573"/>
                      <a:pt x="6049" y="27984"/>
                    </a:cubicBezTo>
                    <a:lnTo>
                      <a:pt x="6031" y="27984"/>
                    </a:lnTo>
                    <a:cubicBezTo>
                      <a:pt x="6024" y="27992"/>
                      <a:pt x="6017" y="27996"/>
                      <a:pt x="6010" y="27996"/>
                    </a:cubicBezTo>
                    <a:cubicBezTo>
                      <a:pt x="5913" y="27996"/>
                      <a:pt x="5810" y="27280"/>
                      <a:pt x="5815" y="27280"/>
                    </a:cubicBezTo>
                    <a:lnTo>
                      <a:pt x="5815" y="27280"/>
                    </a:lnTo>
                    <a:cubicBezTo>
                      <a:pt x="5815" y="27280"/>
                      <a:pt x="5815" y="27282"/>
                      <a:pt x="5816" y="27286"/>
                    </a:cubicBezTo>
                    <a:cubicBezTo>
                      <a:pt x="5816" y="26929"/>
                      <a:pt x="5888" y="26571"/>
                      <a:pt x="6049" y="26266"/>
                    </a:cubicBezTo>
                    <a:cubicBezTo>
                      <a:pt x="6174" y="25998"/>
                      <a:pt x="6335" y="25747"/>
                      <a:pt x="6550" y="25533"/>
                    </a:cubicBezTo>
                    <a:close/>
                    <a:moveTo>
                      <a:pt x="13619" y="29881"/>
                    </a:moveTo>
                    <a:cubicBezTo>
                      <a:pt x="13887" y="29953"/>
                      <a:pt x="14120" y="30132"/>
                      <a:pt x="14299" y="30347"/>
                    </a:cubicBezTo>
                    <a:cubicBezTo>
                      <a:pt x="14030" y="30275"/>
                      <a:pt x="13851" y="30042"/>
                      <a:pt x="13619" y="29881"/>
                    </a:cubicBezTo>
                    <a:close/>
                    <a:moveTo>
                      <a:pt x="12473" y="31205"/>
                    </a:moveTo>
                    <a:cubicBezTo>
                      <a:pt x="12491" y="31349"/>
                      <a:pt x="12509" y="31474"/>
                      <a:pt x="12527" y="31617"/>
                    </a:cubicBezTo>
                    <a:lnTo>
                      <a:pt x="12509" y="31617"/>
                    </a:lnTo>
                    <a:cubicBezTo>
                      <a:pt x="12455" y="31778"/>
                      <a:pt x="12366" y="31939"/>
                      <a:pt x="12259" y="32064"/>
                    </a:cubicBezTo>
                    <a:cubicBezTo>
                      <a:pt x="12259" y="31760"/>
                      <a:pt x="12330" y="31474"/>
                      <a:pt x="12473" y="31205"/>
                    </a:cubicBezTo>
                    <a:close/>
                    <a:moveTo>
                      <a:pt x="14524" y="32560"/>
                    </a:moveTo>
                    <a:cubicBezTo>
                      <a:pt x="14606" y="32802"/>
                      <a:pt x="14637" y="33059"/>
                      <a:pt x="14603" y="33317"/>
                    </a:cubicBezTo>
                    <a:cubicBezTo>
                      <a:pt x="14499" y="33076"/>
                      <a:pt x="14462" y="32818"/>
                      <a:pt x="14524" y="32560"/>
                    </a:cubicBezTo>
                    <a:close/>
                    <a:moveTo>
                      <a:pt x="12956" y="33621"/>
                    </a:moveTo>
                    <a:lnTo>
                      <a:pt x="12956" y="33621"/>
                    </a:lnTo>
                    <a:cubicBezTo>
                      <a:pt x="13100" y="33926"/>
                      <a:pt x="13207" y="34266"/>
                      <a:pt x="13279" y="34606"/>
                    </a:cubicBezTo>
                    <a:cubicBezTo>
                      <a:pt x="13100" y="34301"/>
                      <a:pt x="12992" y="33961"/>
                      <a:pt x="12956" y="33621"/>
                    </a:cubicBezTo>
                    <a:close/>
                    <a:moveTo>
                      <a:pt x="4922" y="35053"/>
                    </a:moveTo>
                    <a:cubicBezTo>
                      <a:pt x="5065" y="35071"/>
                      <a:pt x="5208" y="35089"/>
                      <a:pt x="5351" y="35125"/>
                    </a:cubicBezTo>
                    <a:cubicBezTo>
                      <a:pt x="5262" y="35196"/>
                      <a:pt x="5154" y="35268"/>
                      <a:pt x="5065" y="35339"/>
                    </a:cubicBezTo>
                    <a:lnTo>
                      <a:pt x="4957" y="35339"/>
                    </a:lnTo>
                    <a:cubicBezTo>
                      <a:pt x="4814" y="35321"/>
                      <a:pt x="4707" y="35268"/>
                      <a:pt x="4599" y="35196"/>
                    </a:cubicBezTo>
                    <a:cubicBezTo>
                      <a:pt x="4564" y="35178"/>
                      <a:pt x="4617" y="35160"/>
                      <a:pt x="4653" y="35125"/>
                    </a:cubicBezTo>
                    <a:cubicBezTo>
                      <a:pt x="4743" y="35089"/>
                      <a:pt x="4832" y="35053"/>
                      <a:pt x="4922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1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57"/>
                      <a:pt x="8662" y="35411"/>
                      <a:pt x="8608" y="35465"/>
                    </a:cubicBezTo>
                    <a:cubicBezTo>
                      <a:pt x="8554" y="35536"/>
                      <a:pt x="8483" y="35590"/>
                      <a:pt x="8429" y="35661"/>
                    </a:cubicBezTo>
                    <a:cubicBezTo>
                      <a:pt x="8465" y="35518"/>
                      <a:pt x="8518" y="35393"/>
                      <a:pt x="8626" y="35286"/>
                    </a:cubicBezTo>
                    <a:cubicBezTo>
                      <a:pt x="8662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6"/>
                    </a:cubicBezTo>
                    <a:lnTo>
                      <a:pt x="3060" y="35948"/>
                    </a:lnTo>
                    <a:cubicBezTo>
                      <a:pt x="2667" y="35608"/>
                      <a:pt x="2184" y="35429"/>
                      <a:pt x="1665" y="35393"/>
                    </a:cubicBezTo>
                    <a:cubicBezTo>
                      <a:pt x="1360" y="35071"/>
                      <a:pt x="1092" y="34713"/>
                      <a:pt x="913" y="34319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4" y="36055"/>
                      <a:pt x="2864" y="36073"/>
                      <a:pt x="2881" y="36091"/>
                    </a:cubicBezTo>
                    <a:cubicBezTo>
                      <a:pt x="2595" y="36145"/>
                      <a:pt x="2309" y="36234"/>
                      <a:pt x="2058" y="36359"/>
                    </a:cubicBezTo>
                    <a:cubicBezTo>
                      <a:pt x="1923" y="36373"/>
                      <a:pt x="1785" y="36381"/>
                      <a:pt x="1646" y="36381"/>
                    </a:cubicBezTo>
                    <a:cubicBezTo>
                      <a:pt x="1067" y="36381"/>
                      <a:pt x="493" y="36245"/>
                      <a:pt x="233" y="35840"/>
                    </a:cubicBezTo>
                    <a:cubicBezTo>
                      <a:pt x="115" y="35664"/>
                      <a:pt x="1133" y="35620"/>
                      <a:pt x="1570" y="35620"/>
                    </a:cubicBezTo>
                    <a:cubicBezTo>
                      <a:pt x="1664" y="35620"/>
                      <a:pt x="1732" y="35622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15981" y="35572"/>
                    </a:moveTo>
                    <a:lnTo>
                      <a:pt x="15981" y="35572"/>
                    </a:lnTo>
                    <a:cubicBezTo>
                      <a:pt x="15999" y="35858"/>
                      <a:pt x="15945" y="36127"/>
                      <a:pt x="15838" y="36395"/>
                    </a:cubicBezTo>
                    <a:cubicBezTo>
                      <a:pt x="15838" y="36252"/>
                      <a:pt x="15855" y="36109"/>
                      <a:pt x="15873" y="35948"/>
                    </a:cubicBezTo>
                    <a:cubicBezTo>
                      <a:pt x="15891" y="35822"/>
                      <a:pt x="15927" y="35697"/>
                      <a:pt x="15981" y="35572"/>
                    </a:cubicBezTo>
                    <a:close/>
                    <a:moveTo>
                      <a:pt x="3490" y="36413"/>
                    </a:moveTo>
                    <a:cubicBezTo>
                      <a:pt x="3490" y="36413"/>
                      <a:pt x="3508" y="36431"/>
                      <a:pt x="3526" y="36431"/>
                    </a:cubicBezTo>
                    <a:lnTo>
                      <a:pt x="3526" y="36485"/>
                    </a:lnTo>
                    <a:cubicBezTo>
                      <a:pt x="3383" y="36502"/>
                      <a:pt x="3257" y="36538"/>
                      <a:pt x="3132" y="36574"/>
                    </a:cubicBezTo>
                    <a:cubicBezTo>
                      <a:pt x="3239" y="36502"/>
                      <a:pt x="3365" y="36449"/>
                      <a:pt x="3490" y="36413"/>
                    </a:cubicBezTo>
                    <a:close/>
                    <a:moveTo>
                      <a:pt x="12742" y="36073"/>
                    </a:moveTo>
                    <a:lnTo>
                      <a:pt x="12742" y="36073"/>
                    </a:lnTo>
                    <a:cubicBezTo>
                      <a:pt x="12724" y="36431"/>
                      <a:pt x="12599" y="36771"/>
                      <a:pt x="12384" y="37057"/>
                    </a:cubicBezTo>
                    <a:cubicBezTo>
                      <a:pt x="12384" y="36842"/>
                      <a:pt x="12438" y="36628"/>
                      <a:pt x="12527" y="36431"/>
                    </a:cubicBezTo>
                    <a:cubicBezTo>
                      <a:pt x="12599" y="36306"/>
                      <a:pt x="12670" y="36180"/>
                      <a:pt x="12742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lnTo>
                      <a:pt x="10523" y="33210"/>
                    </a:lnTo>
                    <a:cubicBezTo>
                      <a:pt x="10845" y="34498"/>
                      <a:pt x="10863" y="35679"/>
                      <a:pt x="10970" y="37003"/>
                    </a:cubicBezTo>
                    <a:cubicBezTo>
                      <a:pt x="10970" y="37182"/>
                      <a:pt x="11006" y="37344"/>
                      <a:pt x="11095" y="37487"/>
                    </a:cubicBezTo>
                    <a:cubicBezTo>
                      <a:pt x="10899" y="37200"/>
                      <a:pt x="10666" y="36932"/>
                      <a:pt x="10397" y="36699"/>
                    </a:cubicBezTo>
                    <a:cubicBezTo>
                      <a:pt x="9324" y="35590"/>
                      <a:pt x="9467" y="34033"/>
                      <a:pt x="9843" y="32655"/>
                    </a:cubicBezTo>
                    <a:cubicBezTo>
                      <a:pt x="9843" y="32637"/>
                      <a:pt x="9843" y="32601"/>
                      <a:pt x="9825" y="32601"/>
                    </a:cubicBezTo>
                    <a:cubicBezTo>
                      <a:pt x="9861" y="32476"/>
                      <a:pt x="9914" y="32333"/>
                      <a:pt x="9950" y="32208"/>
                    </a:cubicBezTo>
                    <a:lnTo>
                      <a:pt x="9950" y="32208"/>
                    </a:lnTo>
                    <a:cubicBezTo>
                      <a:pt x="9717" y="33478"/>
                      <a:pt x="9861" y="34802"/>
                      <a:pt x="10362" y="36001"/>
                    </a:cubicBezTo>
                    <a:cubicBezTo>
                      <a:pt x="10367" y="36012"/>
                      <a:pt x="10375" y="36016"/>
                      <a:pt x="10384" y="36016"/>
                    </a:cubicBezTo>
                    <a:cubicBezTo>
                      <a:pt x="10405" y="36016"/>
                      <a:pt x="10428" y="35991"/>
                      <a:pt x="10415" y="35966"/>
                    </a:cubicBezTo>
                    <a:cubicBezTo>
                      <a:pt x="10219" y="35232"/>
                      <a:pt x="10093" y="34462"/>
                      <a:pt x="10004" y="33693"/>
                    </a:cubicBezTo>
                    <a:cubicBezTo>
                      <a:pt x="9968" y="33067"/>
                      <a:pt x="10093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5" y="36341"/>
                    </a:moveTo>
                    <a:cubicBezTo>
                      <a:pt x="2698" y="36368"/>
                      <a:pt x="2720" y="36384"/>
                      <a:pt x="2746" y="36384"/>
                    </a:cubicBezTo>
                    <a:cubicBezTo>
                      <a:pt x="2755" y="36384"/>
                      <a:pt x="2765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5" y="36735"/>
                    </a:cubicBezTo>
                    <a:cubicBezTo>
                      <a:pt x="2649" y="36789"/>
                      <a:pt x="2685" y="36860"/>
                      <a:pt x="2756" y="36878"/>
                    </a:cubicBezTo>
                    <a:cubicBezTo>
                      <a:pt x="2703" y="36932"/>
                      <a:pt x="2631" y="36986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8"/>
                      <a:pt x="1223" y="37748"/>
                      <a:pt x="952" y="37748"/>
                    </a:cubicBezTo>
                    <a:cubicBezTo>
                      <a:pt x="885" y="37748"/>
                      <a:pt x="819" y="37744"/>
                      <a:pt x="752" y="37737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78" y="36681"/>
                      <a:pt x="2040" y="36538"/>
                      <a:pt x="2685" y="36341"/>
                    </a:cubicBezTo>
                    <a:close/>
                    <a:moveTo>
                      <a:pt x="3830" y="36431"/>
                    </a:moveTo>
                    <a:cubicBezTo>
                      <a:pt x="4134" y="36789"/>
                      <a:pt x="4313" y="37254"/>
                      <a:pt x="4295" y="37737"/>
                    </a:cubicBezTo>
                    <a:cubicBezTo>
                      <a:pt x="4295" y="37988"/>
                      <a:pt x="4277" y="38238"/>
                      <a:pt x="4224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70" y="38755"/>
                      <a:pt x="4170" y="38788"/>
                      <a:pt x="4184" y="38836"/>
                    </a:cubicBezTo>
                    <a:lnTo>
                      <a:pt x="4184" y="38836"/>
                    </a:lnTo>
                    <a:cubicBezTo>
                      <a:pt x="4182" y="38832"/>
                      <a:pt x="4177" y="38829"/>
                      <a:pt x="4170" y="38829"/>
                    </a:cubicBezTo>
                    <a:cubicBezTo>
                      <a:pt x="4134" y="38739"/>
                      <a:pt x="4080" y="38632"/>
                      <a:pt x="4027" y="38560"/>
                    </a:cubicBezTo>
                    <a:cubicBezTo>
                      <a:pt x="3973" y="38471"/>
                      <a:pt x="3902" y="38399"/>
                      <a:pt x="3812" y="38328"/>
                    </a:cubicBezTo>
                    <a:cubicBezTo>
                      <a:pt x="3830" y="37701"/>
                      <a:pt x="3794" y="37057"/>
                      <a:pt x="3758" y="36431"/>
                    </a:cubicBezTo>
                    <a:close/>
                    <a:moveTo>
                      <a:pt x="3132" y="36825"/>
                    </a:moveTo>
                    <a:cubicBezTo>
                      <a:pt x="2989" y="37218"/>
                      <a:pt x="2810" y="37594"/>
                      <a:pt x="2631" y="37970"/>
                    </a:cubicBezTo>
                    <a:cubicBezTo>
                      <a:pt x="2506" y="38202"/>
                      <a:pt x="2345" y="38417"/>
                      <a:pt x="2166" y="38596"/>
                    </a:cubicBezTo>
                    <a:cubicBezTo>
                      <a:pt x="2107" y="38640"/>
                      <a:pt x="1619" y="38911"/>
                      <a:pt x="1471" y="38911"/>
                    </a:cubicBezTo>
                    <a:cubicBezTo>
                      <a:pt x="1438" y="38911"/>
                      <a:pt x="1422" y="38897"/>
                      <a:pt x="1432" y="38865"/>
                    </a:cubicBezTo>
                    <a:cubicBezTo>
                      <a:pt x="1647" y="37862"/>
                      <a:pt x="2398" y="37379"/>
                      <a:pt x="3132" y="36825"/>
                    </a:cubicBezTo>
                    <a:close/>
                    <a:moveTo>
                      <a:pt x="12921" y="38328"/>
                    </a:moveTo>
                    <a:cubicBezTo>
                      <a:pt x="12939" y="38381"/>
                      <a:pt x="12956" y="38435"/>
                      <a:pt x="12974" y="38489"/>
                    </a:cubicBezTo>
                    <a:cubicBezTo>
                      <a:pt x="13046" y="38668"/>
                      <a:pt x="13100" y="38865"/>
                      <a:pt x="13135" y="39061"/>
                    </a:cubicBezTo>
                    <a:cubicBezTo>
                      <a:pt x="12974" y="39026"/>
                      <a:pt x="12921" y="38865"/>
                      <a:pt x="12903" y="38704"/>
                    </a:cubicBezTo>
                    <a:cubicBezTo>
                      <a:pt x="12903" y="38578"/>
                      <a:pt x="12921" y="38453"/>
                      <a:pt x="12921" y="38328"/>
                    </a:cubicBezTo>
                    <a:close/>
                    <a:moveTo>
                      <a:pt x="3651" y="36628"/>
                    </a:moveTo>
                    <a:cubicBezTo>
                      <a:pt x="3669" y="37469"/>
                      <a:pt x="3723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7"/>
                      <a:pt x="2935" y="39258"/>
                      <a:pt x="2846" y="38954"/>
                    </a:cubicBezTo>
                    <a:cubicBezTo>
                      <a:pt x="2667" y="38417"/>
                      <a:pt x="2881" y="37934"/>
                      <a:pt x="3114" y="37469"/>
                    </a:cubicBezTo>
                    <a:cubicBezTo>
                      <a:pt x="3132" y="37478"/>
                      <a:pt x="3150" y="37482"/>
                      <a:pt x="3166" y="37482"/>
                    </a:cubicBezTo>
                    <a:cubicBezTo>
                      <a:pt x="3181" y="37482"/>
                      <a:pt x="3195" y="37478"/>
                      <a:pt x="3204" y="37469"/>
                    </a:cubicBezTo>
                    <a:cubicBezTo>
                      <a:pt x="3400" y="37236"/>
                      <a:pt x="3544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606" y="39563"/>
                      <a:pt x="7570" y="40064"/>
                    </a:cubicBezTo>
                    <a:lnTo>
                      <a:pt x="7534" y="40064"/>
                    </a:lnTo>
                    <a:cubicBezTo>
                      <a:pt x="7481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3"/>
                      <a:pt x="7051" y="39903"/>
                      <a:pt x="7230" y="39580"/>
                    </a:cubicBezTo>
                    <a:cubicBezTo>
                      <a:pt x="7409" y="39205"/>
                      <a:pt x="7677" y="38900"/>
                      <a:pt x="8017" y="38668"/>
                    </a:cubicBezTo>
                    <a:close/>
                    <a:moveTo>
                      <a:pt x="8769" y="38095"/>
                    </a:moveTo>
                    <a:lnTo>
                      <a:pt x="8823" y="38220"/>
                    </a:lnTo>
                    <a:cubicBezTo>
                      <a:pt x="8805" y="38238"/>
                      <a:pt x="8805" y="38274"/>
                      <a:pt x="8841" y="38292"/>
                    </a:cubicBezTo>
                    <a:cubicBezTo>
                      <a:pt x="8322" y="39026"/>
                      <a:pt x="9002" y="39920"/>
                      <a:pt x="9252" y="40708"/>
                    </a:cubicBezTo>
                    <a:cubicBezTo>
                      <a:pt x="9234" y="40708"/>
                      <a:pt x="9216" y="40708"/>
                      <a:pt x="9216" y="40726"/>
                    </a:cubicBezTo>
                    <a:cubicBezTo>
                      <a:pt x="9198" y="40784"/>
                      <a:pt x="9168" y="40809"/>
                      <a:pt x="9132" y="40809"/>
                    </a:cubicBezTo>
                    <a:cubicBezTo>
                      <a:pt x="8919" y="40809"/>
                      <a:pt x="8462" y="39979"/>
                      <a:pt x="8447" y="39903"/>
                    </a:cubicBezTo>
                    <a:cubicBezTo>
                      <a:pt x="8322" y="39580"/>
                      <a:pt x="8322" y="39240"/>
                      <a:pt x="8447" y="38918"/>
                    </a:cubicBezTo>
                    <a:cubicBezTo>
                      <a:pt x="8483" y="38918"/>
                      <a:pt x="8518" y="38900"/>
                      <a:pt x="8536" y="38865"/>
                    </a:cubicBezTo>
                    <a:cubicBezTo>
                      <a:pt x="8608" y="38650"/>
                      <a:pt x="8680" y="38453"/>
                      <a:pt x="8733" y="38238"/>
                    </a:cubicBezTo>
                    <a:lnTo>
                      <a:pt x="8751" y="38238"/>
                    </a:lnTo>
                    <a:cubicBezTo>
                      <a:pt x="8769" y="38220"/>
                      <a:pt x="8769" y="38202"/>
                      <a:pt x="8751" y="38185"/>
                    </a:cubicBezTo>
                    <a:lnTo>
                      <a:pt x="8769" y="38095"/>
                    </a:lnTo>
                    <a:close/>
                    <a:moveTo>
                      <a:pt x="9020" y="38310"/>
                    </a:moveTo>
                    <a:lnTo>
                      <a:pt x="9020" y="38310"/>
                    </a:lnTo>
                    <a:cubicBezTo>
                      <a:pt x="9807" y="38596"/>
                      <a:pt x="9932" y="40260"/>
                      <a:pt x="9449" y="40887"/>
                    </a:cubicBezTo>
                    <a:cubicBezTo>
                      <a:pt x="9377" y="40583"/>
                      <a:pt x="9288" y="40296"/>
                      <a:pt x="9163" y="40028"/>
                    </a:cubicBezTo>
                    <a:cubicBezTo>
                      <a:pt x="8933" y="39481"/>
                      <a:pt x="8791" y="39039"/>
                      <a:pt x="8907" y="38460"/>
                    </a:cubicBezTo>
                    <a:lnTo>
                      <a:pt x="8907" y="38460"/>
                    </a:lnTo>
                    <a:cubicBezTo>
                      <a:pt x="8939" y="38524"/>
                      <a:pt x="8970" y="38587"/>
                      <a:pt x="9002" y="38650"/>
                    </a:cubicBezTo>
                    <a:cubicBezTo>
                      <a:pt x="9014" y="38674"/>
                      <a:pt x="9035" y="38684"/>
                      <a:pt x="9058" y="38684"/>
                    </a:cubicBezTo>
                    <a:cubicBezTo>
                      <a:pt x="9103" y="38684"/>
                      <a:pt x="9151" y="38644"/>
                      <a:pt x="9127" y="38596"/>
                    </a:cubicBezTo>
                    <a:lnTo>
                      <a:pt x="9020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43" y="39115"/>
                      <a:pt x="8214" y="39688"/>
                      <a:pt x="8411" y="40153"/>
                    </a:cubicBezTo>
                    <a:cubicBezTo>
                      <a:pt x="8411" y="40189"/>
                      <a:pt x="8393" y="40207"/>
                      <a:pt x="8393" y="40260"/>
                    </a:cubicBezTo>
                    <a:cubicBezTo>
                      <a:pt x="8393" y="40260"/>
                      <a:pt x="8393" y="40278"/>
                      <a:pt x="8411" y="40296"/>
                    </a:cubicBezTo>
                    <a:cubicBezTo>
                      <a:pt x="8354" y="40396"/>
                      <a:pt x="8285" y="40542"/>
                      <a:pt x="8278" y="40542"/>
                    </a:cubicBezTo>
                    <a:cubicBezTo>
                      <a:pt x="8276" y="40542"/>
                      <a:pt x="8279" y="40533"/>
                      <a:pt x="8286" y="40511"/>
                    </a:cubicBezTo>
                    <a:lnTo>
                      <a:pt x="8286" y="40511"/>
                    </a:lnTo>
                    <a:lnTo>
                      <a:pt x="8196" y="40672"/>
                    </a:lnTo>
                    <a:cubicBezTo>
                      <a:pt x="8089" y="40869"/>
                      <a:pt x="7910" y="41012"/>
                      <a:pt x="7677" y="41066"/>
                    </a:cubicBezTo>
                    <a:cubicBezTo>
                      <a:pt x="7677" y="40761"/>
                      <a:pt x="7677" y="40475"/>
                      <a:pt x="7713" y="40171"/>
                    </a:cubicBezTo>
                    <a:cubicBezTo>
                      <a:pt x="7731" y="39580"/>
                      <a:pt x="7982" y="39008"/>
                      <a:pt x="8375" y="38578"/>
                    </a:cubicBezTo>
                    <a:close/>
                    <a:moveTo>
                      <a:pt x="17430" y="41441"/>
                    </a:moveTo>
                    <a:lnTo>
                      <a:pt x="17430" y="41441"/>
                    </a:lnTo>
                    <a:cubicBezTo>
                      <a:pt x="17054" y="41585"/>
                      <a:pt x="16697" y="41799"/>
                      <a:pt x="16374" y="42068"/>
                    </a:cubicBezTo>
                    <a:cubicBezTo>
                      <a:pt x="16229" y="42170"/>
                      <a:pt x="16098" y="42290"/>
                      <a:pt x="15984" y="42424"/>
                    </a:cubicBezTo>
                    <a:lnTo>
                      <a:pt x="15984" y="42424"/>
                    </a:lnTo>
                    <a:cubicBezTo>
                      <a:pt x="15984" y="42419"/>
                      <a:pt x="15983" y="42413"/>
                      <a:pt x="15981" y="42408"/>
                    </a:cubicBezTo>
                    <a:cubicBezTo>
                      <a:pt x="15909" y="42229"/>
                      <a:pt x="15838" y="42157"/>
                      <a:pt x="16017" y="41978"/>
                    </a:cubicBezTo>
                    <a:cubicBezTo>
                      <a:pt x="16178" y="41853"/>
                      <a:pt x="16357" y="41746"/>
                      <a:pt x="16571" y="41692"/>
                    </a:cubicBezTo>
                    <a:cubicBezTo>
                      <a:pt x="16840" y="41567"/>
                      <a:pt x="17144" y="41495"/>
                      <a:pt x="17430" y="41441"/>
                    </a:cubicBezTo>
                    <a:close/>
                    <a:moveTo>
                      <a:pt x="18236" y="41245"/>
                    </a:moveTo>
                    <a:lnTo>
                      <a:pt x="18236" y="41245"/>
                    </a:lnTo>
                    <a:cubicBezTo>
                      <a:pt x="19130" y="41424"/>
                      <a:pt x="20061" y="41871"/>
                      <a:pt x="20365" y="42766"/>
                    </a:cubicBezTo>
                    <a:cubicBezTo>
                      <a:pt x="19685" y="42694"/>
                      <a:pt x="19059" y="42372"/>
                      <a:pt x="18593" y="41871"/>
                    </a:cubicBezTo>
                    <a:cubicBezTo>
                      <a:pt x="18629" y="41835"/>
                      <a:pt x="18629" y="41799"/>
                      <a:pt x="18611" y="41764"/>
                    </a:cubicBezTo>
                    <a:cubicBezTo>
                      <a:pt x="18504" y="41567"/>
                      <a:pt x="18379" y="41388"/>
                      <a:pt x="18236" y="41245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6"/>
                      <a:pt x="17394" y="41835"/>
                      <a:pt x="17394" y="41925"/>
                    </a:cubicBezTo>
                    <a:cubicBezTo>
                      <a:pt x="16858" y="42462"/>
                      <a:pt x="16679" y="43410"/>
                      <a:pt x="15802" y="43482"/>
                    </a:cubicBezTo>
                    <a:lnTo>
                      <a:pt x="15820" y="43482"/>
                    </a:lnTo>
                    <a:cubicBezTo>
                      <a:pt x="15814" y="43482"/>
                      <a:pt x="15809" y="43482"/>
                      <a:pt x="15805" y="43482"/>
                    </a:cubicBezTo>
                    <a:cubicBezTo>
                      <a:pt x="15490" y="43482"/>
                      <a:pt x="15821" y="42925"/>
                      <a:pt x="15909" y="42784"/>
                    </a:cubicBezTo>
                    <a:cubicBezTo>
                      <a:pt x="16088" y="42515"/>
                      <a:pt x="16321" y="42283"/>
                      <a:pt x="16571" y="42104"/>
                    </a:cubicBezTo>
                    <a:cubicBezTo>
                      <a:pt x="16840" y="41907"/>
                      <a:pt x="17126" y="41764"/>
                      <a:pt x="17412" y="41656"/>
                    </a:cubicBezTo>
                    <a:close/>
                    <a:moveTo>
                      <a:pt x="17556" y="42175"/>
                    </a:moveTo>
                    <a:lnTo>
                      <a:pt x="17556" y="42372"/>
                    </a:lnTo>
                    <a:cubicBezTo>
                      <a:pt x="17394" y="42730"/>
                      <a:pt x="17341" y="43124"/>
                      <a:pt x="17359" y="43499"/>
                    </a:cubicBezTo>
                    <a:cubicBezTo>
                      <a:pt x="17353" y="43494"/>
                      <a:pt x="17348" y="43492"/>
                      <a:pt x="17343" y="43492"/>
                    </a:cubicBezTo>
                    <a:cubicBezTo>
                      <a:pt x="17330" y="43492"/>
                      <a:pt x="17318" y="43505"/>
                      <a:pt x="17305" y="43517"/>
                    </a:cubicBezTo>
                    <a:cubicBezTo>
                      <a:pt x="17233" y="43646"/>
                      <a:pt x="16852" y="44302"/>
                      <a:pt x="16675" y="44302"/>
                    </a:cubicBezTo>
                    <a:cubicBezTo>
                      <a:pt x="16631" y="44302"/>
                      <a:pt x="16600" y="44262"/>
                      <a:pt x="16589" y="44162"/>
                    </a:cubicBezTo>
                    <a:cubicBezTo>
                      <a:pt x="16571" y="43768"/>
                      <a:pt x="16661" y="43374"/>
                      <a:pt x="16858" y="43034"/>
                    </a:cubicBezTo>
                    <a:cubicBezTo>
                      <a:pt x="17019" y="42730"/>
                      <a:pt x="17216" y="42462"/>
                      <a:pt x="17466" y="42229"/>
                    </a:cubicBezTo>
                    <a:cubicBezTo>
                      <a:pt x="17484" y="42229"/>
                      <a:pt x="17520" y="42211"/>
                      <a:pt x="17556" y="42175"/>
                    </a:cubicBezTo>
                    <a:close/>
                    <a:moveTo>
                      <a:pt x="18182" y="41710"/>
                    </a:moveTo>
                    <a:cubicBezTo>
                      <a:pt x="18218" y="41728"/>
                      <a:pt x="18253" y="41764"/>
                      <a:pt x="18289" y="41781"/>
                    </a:cubicBezTo>
                    <a:cubicBezTo>
                      <a:pt x="18307" y="41835"/>
                      <a:pt x="18343" y="41871"/>
                      <a:pt x="18361" y="41907"/>
                    </a:cubicBezTo>
                    <a:cubicBezTo>
                      <a:pt x="18361" y="41943"/>
                      <a:pt x="18361" y="41960"/>
                      <a:pt x="18397" y="41978"/>
                    </a:cubicBezTo>
                    <a:lnTo>
                      <a:pt x="18432" y="41996"/>
                    </a:lnTo>
                    <a:cubicBezTo>
                      <a:pt x="18593" y="42193"/>
                      <a:pt x="18790" y="42354"/>
                      <a:pt x="19023" y="42479"/>
                    </a:cubicBezTo>
                    <a:cubicBezTo>
                      <a:pt x="19166" y="42658"/>
                      <a:pt x="19273" y="42873"/>
                      <a:pt x="19363" y="43088"/>
                    </a:cubicBezTo>
                    <a:cubicBezTo>
                      <a:pt x="19435" y="43303"/>
                      <a:pt x="19470" y="43517"/>
                      <a:pt x="19488" y="43732"/>
                    </a:cubicBezTo>
                    <a:cubicBezTo>
                      <a:pt x="19488" y="43865"/>
                      <a:pt x="19415" y="44379"/>
                      <a:pt x="19257" y="44379"/>
                    </a:cubicBezTo>
                    <a:cubicBezTo>
                      <a:pt x="19224" y="44379"/>
                      <a:pt x="19188" y="44357"/>
                      <a:pt x="19148" y="44305"/>
                    </a:cubicBezTo>
                    <a:cubicBezTo>
                      <a:pt x="18862" y="43947"/>
                      <a:pt x="18593" y="43571"/>
                      <a:pt x="18343" y="43195"/>
                    </a:cubicBezTo>
                    <a:cubicBezTo>
                      <a:pt x="18289" y="42980"/>
                      <a:pt x="18218" y="42784"/>
                      <a:pt x="18110" y="42605"/>
                    </a:cubicBezTo>
                    <a:cubicBezTo>
                      <a:pt x="18074" y="42462"/>
                      <a:pt x="18057" y="42300"/>
                      <a:pt x="18074" y="42157"/>
                    </a:cubicBezTo>
                    <a:cubicBezTo>
                      <a:pt x="18110" y="42157"/>
                      <a:pt x="18146" y="42122"/>
                      <a:pt x="18164" y="42086"/>
                    </a:cubicBezTo>
                    <a:cubicBezTo>
                      <a:pt x="18182" y="41978"/>
                      <a:pt x="18182" y="41853"/>
                      <a:pt x="18164" y="41746"/>
                    </a:cubicBezTo>
                    <a:lnTo>
                      <a:pt x="18182" y="41710"/>
                    </a:lnTo>
                    <a:close/>
                    <a:moveTo>
                      <a:pt x="17896" y="41960"/>
                    </a:moveTo>
                    <a:lnTo>
                      <a:pt x="17896" y="41978"/>
                    </a:lnTo>
                    <a:lnTo>
                      <a:pt x="17931" y="42014"/>
                    </a:lnTo>
                    <a:cubicBezTo>
                      <a:pt x="17896" y="42139"/>
                      <a:pt x="17896" y="42265"/>
                      <a:pt x="17896" y="42390"/>
                    </a:cubicBezTo>
                    <a:cubicBezTo>
                      <a:pt x="17896" y="42390"/>
                      <a:pt x="17896" y="42408"/>
                      <a:pt x="17896" y="42426"/>
                    </a:cubicBezTo>
                    <a:cubicBezTo>
                      <a:pt x="17949" y="42748"/>
                      <a:pt x="18074" y="43070"/>
                      <a:pt x="18271" y="43338"/>
                    </a:cubicBezTo>
                    <a:cubicBezTo>
                      <a:pt x="18343" y="43768"/>
                      <a:pt x="18271" y="44215"/>
                      <a:pt x="18092" y="44609"/>
                    </a:cubicBezTo>
                    <a:cubicBezTo>
                      <a:pt x="18033" y="44735"/>
                      <a:pt x="17975" y="44787"/>
                      <a:pt x="17920" y="44787"/>
                    </a:cubicBezTo>
                    <a:cubicBezTo>
                      <a:pt x="17679" y="44787"/>
                      <a:pt x="17495" y="43778"/>
                      <a:pt x="17466" y="43589"/>
                    </a:cubicBezTo>
                    <a:cubicBezTo>
                      <a:pt x="17448" y="43231"/>
                      <a:pt x="17502" y="42891"/>
                      <a:pt x="17627" y="42569"/>
                    </a:cubicBezTo>
                    <a:cubicBezTo>
                      <a:pt x="17663" y="42569"/>
                      <a:pt x="17699" y="42551"/>
                      <a:pt x="17717" y="42533"/>
                    </a:cubicBezTo>
                    <a:cubicBezTo>
                      <a:pt x="17806" y="42354"/>
                      <a:pt x="17860" y="42157"/>
                      <a:pt x="17896" y="41960"/>
                    </a:cubicBezTo>
                    <a:close/>
                    <a:moveTo>
                      <a:pt x="11990" y="44824"/>
                    </a:moveTo>
                    <a:lnTo>
                      <a:pt x="11954" y="45110"/>
                    </a:lnTo>
                    <a:cubicBezTo>
                      <a:pt x="11865" y="45271"/>
                      <a:pt x="11757" y="45414"/>
                      <a:pt x="11614" y="45522"/>
                    </a:cubicBezTo>
                    <a:cubicBezTo>
                      <a:pt x="11704" y="45271"/>
                      <a:pt x="11829" y="45038"/>
                      <a:pt x="11990" y="44824"/>
                    </a:cubicBezTo>
                    <a:close/>
                    <a:moveTo>
                      <a:pt x="12259" y="40350"/>
                    </a:moveTo>
                    <a:lnTo>
                      <a:pt x="12259" y="40350"/>
                    </a:lnTo>
                    <a:cubicBezTo>
                      <a:pt x="12080" y="41549"/>
                      <a:pt x="11650" y="42712"/>
                      <a:pt x="11024" y="43750"/>
                    </a:cubicBezTo>
                    <a:cubicBezTo>
                      <a:pt x="10272" y="44967"/>
                      <a:pt x="9073" y="45826"/>
                      <a:pt x="8107" y="46882"/>
                    </a:cubicBezTo>
                    <a:cubicBezTo>
                      <a:pt x="9198" y="44591"/>
                      <a:pt x="11274" y="42694"/>
                      <a:pt x="12259" y="40350"/>
                    </a:cubicBezTo>
                    <a:close/>
                    <a:moveTo>
                      <a:pt x="12008" y="47096"/>
                    </a:moveTo>
                    <a:lnTo>
                      <a:pt x="12080" y="47114"/>
                    </a:lnTo>
                    <a:cubicBezTo>
                      <a:pt x="12205" y="47150"/>
                      <a:pt x="12312" y="47240"/>
                      <a:pt x="12384" y="47329"/>
                    </a:cubicBezTo>
                    <a:cubicBezTo>
                      <a:pt x="12473" y="47418"/>
                      <a:pt x="12545" y="47526"/>
                      <a:pt x="12581" y="47651"/>
                    </a:cubicBezTo>
                    <a:cubicBezTo>
                      <a:pt x="12491" y="47597"/>
                      <a:pt x="12402" y="47544"/>
                      <a:pt x="12312" y="47490"/>
                    </a:cubicBezTo>
                    <a:cubicBezTo>
                      <a:pt x="12259" y="47311"/>
                      <a:pt x="12151" y="47186"/>
                      <a:pt x="12008" y="47096"/>
                    </a:cubicBezTo>
                    <a:close/>
                    <a:moveTo>
                      <a:pt x="11596" y="47436"/>
                    </a:moveTo>
                    <a:lnTo>
                      <a:pt x="11596" y="47436"/>
                    </a:lnTo>
                    <a:cubicBezTo>
                      <a:pt x="11525" y="47615"/>
                      <a:pt x="11435" y="47794"/>
                      <a:pt x="11346" y="47955"/>
                    </a:cubicBezTo>
                    <a:lnTo>
                      <a:pt x="11292" y="47973"/>
                    </a:lnTo>
                    <a:cubicBezTo>
                      <a:pt x="11310" y="47920"/>
                      <a:pt x="11310" y="47866"/>
                      <a:pt x="11328" y="47830"/>
                    </a:cubicBezTo>
                    <a:cubicBezTo>
                      <a:pt x="11435" y="47705"/>
                      <a:pt x="11525" y="47580"/>
                      <a:pt x="11596" y="47436"/>
                    </a:cubicBezTo>
                    <a:close/>
                    <a:moveTo>
                      <a:pt x="10098" y="47802"/>
                    </a:moveTo>
                    <a:cubicBezTo>
                      <a:pt x="10305" y="47802"/>
                      <a:pt x="10515" y="47829"/>
                      <a:pt x="10737" y="47902"/>
                    </a:cubicBezTo>
                    <a:cubicBezTo>
                      <a:pt x="10201" y="48063"/>
                      <a:pt x="9682" y="48295"/>
                      <a:pt x="9216" y="48617"/>
                    </a:cubicBezTo>
                    <a:cubicBezTo>
                      <a:pt x="9216" y="48605"/>
                      <a:pt x="9207" y="48592"/>
                      <a:pt x="9196" y="48592"/>
                    </a:cubicBezTo>
                    <a:cubicBezTo>
                      <a:pt x="9191" y="48592"/>
                      <a:pt x="9186" y="48594"/>
                      <a:pt x="9181" y="48600"/>
                    </a:cubicBezTo>
                    <a:cubicBezTo>
                      <a:pt x="8930" y="48600"/>
                      <a:pt x="8680" y="48564"/>
                      <a:pt x="8447" y="48492"/>
                    </a:cubicBezTo>
                    <a:cubicBezTo>
                      <a:pt x="8395" y="48475"/>
                      <a:pt x="7748" y="48061"/>
                      <a:pt x="8001" y="48061"/>
                    </a:cubicBezTo>
                    <a:cubicBezTo>
                      <a:pt x="8011" y="48061"/>
                      <a:pt x="8022" y="48061"/>
                      <a:pt x="8035" y="48063"/>
                    </a:cubicBezTo>
                    <a:cubicBezTo>
                      <a:pt x="8082" y="48068"/>
                      <a:pt x="8131" y="48070"/>
                      <a:pt x="8181" y="48070"/>
                    </a:cubicBezTo>
                    <a:cubicBezTo>
                      <a:pt x="8300" y="48070"/>
                      <a:pt x="8422" y="48057"/>
                      <a:pt x="8536" y="48045"/>
                    </a:cubicBezTo>
                    <a:cubicBezTo>
                      <a:pt x="9109" y="47968"/>
                      <a:pt x="9591" y="47802"/>
                      <a:pt x="10098" y="47802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35" y="48034"/>
                      <a:pt x="11074" y="48034"/>
                    </a:cubicBezTo>
                    <a:cubicBezTo>
                      <a:pt x="11086" y="48034"/>
                      <a:pt x="11100" y="48031"/>
                      <a:pt x="11113" y="48027"/>
                    </a:cubicBezTo>
                    <a:lnTo>
                      <a:pt x="11113" y="48081"/>
                    </a:lnTo>
                    <a:cubicBezTo>
                      <a:pt x="10433" y="48474"/>
                      <a:pt x="9914" y="49083"/>
                      <a:pt x="9646" y="49834"/>
                    </a:cubicBezTo>
                    <a:cubicBezTo>
                      <a:pt x="9358" y="50122"/>
                      <a:pt x="8969" y="50179"/>
                      <a:pt x="8585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3"/>
                      <a:pt x="8340" y="49924"/>
                    </a:cubicBezTo>
                    <a:cubicBezTo>
                      <a:pt x="8447" y="49763"/>
                      <a:pt x="8554" y="49530"/>
                      <a:pt x="8697" y="49333"/>
                    </a:cubicBezTo>
                    <a:cubicBezTo>
                      <a:pt x="9198" y="48582"/>
                      <a:pt x="10147" y="48313"/>
                      <a:pt x="10952" y="47973"/>
                    </a:cubicBezTo>
                    <a:close/>
                    <a:moveTo>
                      <a:pt x="12366" y="47633"/>
                    </a:moveTo>
                    <a:lnTo>
                      <a:pt x="12366" y="47633"/>
                    </a:lnTo>
                    <a:cubicBezTo>
                      <a:pt x="12455" y="47705"/>
                      <a:pt x="12563" y="47758"/>
                      <a:pt x="12652" y="47830"/>
                    </a:cubicBezTo>
                    <a:cubicBezTo>
                      <a:pt x="12670" y="47902"/>
                      <a:pt x="12670" y="47955"/>
                      <a:pt x="12688" y="48027"/>
                    </a:cubicBezTo>
                    <a:lnTo>
                      <a:pt x="12670" y="48027"/>
                    </a:lnTo>
                    <a:cubicBezTo>
                      <a:pt x="12679" y="48054"/>
                      <a:pt x="12701" y="48067"/>
                      <a:pt x="12722" y="48067"/>
                    </a:cubicBezTo>
                    <a:cubicBezTo>
                      <a:pt x="12742" y="48067"/>
                      <a:pt x="12760" y="48054"/>
                      <a:pt x="12760" y="48027"/>
                    </a:cubicBezTo>
                    <a:lnTo>
                      <a:pt x="12760" y="47902"/>
                    </a:lnTo>
                    <a:cubicBezTo>
                      <a:pt x="13010" y="48045"/>
                      <a:pt x="13261" y="48224"/>
                      <a:pt x="13475" y="48403"/>
                    </a:cubicBezTo>
                    <a:cubicBezTo>
                      <a:pt x="13833" y="48707"/>
                      <a:pt x="13976" y="49190"/>
                      <a:pt x="14102" y="49637"/>
                    </a:cubicBezTo>
                    <a:cubicBezTo>
                      <a:pt x="14138" y="49763"/>
                      <a:pt x="14227" y="50371"/>
                      <a:pt x="14334" y="50443"/>
                    </a:cubicBezTo>
                    <a:cubicBezTo>
                      <a:pt x="13851" y="50174"/>
                      <a:pt x="13422" y="49834"/>
                      <a:pt x="13064" y="49423"/>
                    </a:cubicBezTo>
                    <a:cubicBezTo>
                      <a:pt x="13028" y="49369"/>
                      <a:pt x="12992" y="49315"/>
                      <a:pt x="12956" y="49262"/>
                    </a:cubicBezTo>
                    <a:cubicBezTo>
                      <a:pt x="12921" y="49208"/>
                      <a:pt x="12903" y="49172"/>
                      <a:pt x="12867" y="49136"/>
                    </a:cubicBezTo>
                    <a:cubicBezTo>
                      <a:pt x="12670" y="48796"/>
                      <a:pt x="12509" y="48421"/>
                      <a:pt x="12420" y="48045"/>
                    </a:cubicBezTo>
                    <a:cubicBezTo>
                      <a:pt x="12438" y="48027"/>
                      <a:pt x="12455" y="47991"/>
                      <a:pt x="12455" y="47973"/>
                    </a:cubicBezTo>
                    <a:cubicBezTo>
                      <a:pt x="12420" y="47866"/>
                      <a:pt x="12402" y="47741"/>
                      <a:pt x="12366" y="47633"/>
                    </a:cubicBezTo>
                    <a:close/>
                    <a:moveTo>
                      <a:pt x="11095" y="48277"/>
                    </a:moveTo>
                    <a:lnTo>
                      <a:pt x="11095" y="48277"/>
                    </a:lnTo>
                    <a:cubicBezTo>
                      <a:pt x="10666" y="48635"/>
                      <a:pt x="10308" y="49065"/>
                      <a:pt x="10004" y="49530"/>
                    </a:cubicBezTo>
                    <a:cubicBezTo>
                      <a:pt x="9861" y="49763"/>
                      <a:pt x="9771" y="50049"/>
                      <a:pt x="9753" y="50317"/>
                    </a:cubicBezTo>
                    <a:cubicBezTo>
                      <a:pt x="9735" y="50532"/>
                      <a:pt x="9717" y="50729"/>
                      <a:pt x="9682" y="50944"/>
                    </a:cubicBezTo>
                    <a:lnTo>
                      <a:pt x="9682" y="50926"/>
                    </a:lnTo>
                    <a:cubicBezTo>
                      <a:pt x="9675" y="50929"/>
                      <a:pt x="9668" y="50931"/>
                      <a:pt x="9662" y="50931"/>
                    </a:cubicBezTo>
                    <a:cubicBezTo>
                      <a:pt x="9533" y="50931"/>
                      <a:pt x="9665" y="50226"/>
                      <a:pt x="9682" y="50174"/>
                    </a:cubicBezTo>
                    <a:cubicBezTo>
                      <a:pt x="9771" y="49852"/>
                      <a:pt x="9914" y="49548"/>
                      <a:pt x="10111" y="49280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25" y="48134"/>
                    </a:moveTo>
                    <a:cubicBezTo>
                      <a:pt x="11203" y="48689"/>
                      <a:pt x="10970" y="49297"/>
                      <a:pt x="10845" y="49942"/>
                    </a:cubicBezTo>
                    <a:lnTo>
                      <a:pt x="10863" y="49924"/>
                    </a:lnTo>
                    <a:lnTo>
                      <a:pt x="10863" y="49924"/>
                    </a:lnTo>
                    <a:cubicBezTo>
                      <a:pt x="10827" y="50121"/>
                      <a:pt x="10827" y="50335"/>
                      <a:pt x="10845" y="50532"/>
                    </a:cubicBezTo>
                    <a:cubicBezTo>
                      <a:pt x="10630" y="50890"/>
                      <a:pt x="10469" y="51230"/>
                      <a:pt x="10057" y="51409"/>
                    </a:cubicBezTo>
                    <a:cubicBezTo>
                      <a:pt x="10001" y="51432"/>
                      <a:pt x="9955" y="51442"/>
                      <a:pt x="9918" y="51442"/>
                    </a:cubicBezTo>
                    <a:cubicBezTo>
                      <a:pt x="9637" y="51442"/>
                      <a:pt x="9863" y="50853"/>
                      <a:pt x="9879" y="50711"/>
                    </a:cubicBezTo>
                    <a:cubicBezTo>
                      <a:pt x="9932" y="50121"/>
                      <a:pt x="10147" y="49548"/>
                      <a:pt x="10523" y="49083"/>
                    </a:cubicBezTo>
                    <a:cubicBezTo>
                      <a:pt x="10755" y="48814"/>
                      <a:pt x="11006" y="48582"/>
                      <a:pt x="11274" y="48349"/>
                    </a:cubicBezTo>
                    <a:cubicBezTo>
                      <a:pt x="11364" y="48277"/>
                      <a:pt x="11435" y="48188"/>
                      <a:pt x="11525" y="48134"/>
                    </a:cubicBezTo>
                    <a:close/>
                    <a:moveTo>
                      <a:pt x="12026" y="48242"/>
                    </a:moveTo>
                    <a:lnTo>
                      <a:pt x="12026" y="48242"/>
                    </a:lnTo>
                    <a:cubicBezTo>
                      <a:pt x="12080" y="48385"/>
                      <a:pt x="12151" y="48528"/>
                      <a:pt x="12241" y="48635"/>
                    </a:cubicBezTo>
                    <a:cubicBezTo>
                      <a:pt x="12259" y="48654"/>
                      <a:pt x="12280" y="48662"/>
                      <a:pt x="12300" y="48662"/>
                    </a:cubicBezTo>
                    <a:cubicBezTo>
                      <a:pt x="12336" y="48662"/>
                      <a:pt x="12366" y="48635"/>
                      <a:pt x="12366" y="48600"/>
                    </a:cubicBezTo>
                    <a:lnTo>
                      <a:pt x="12366" y="48510"/>
                    </a:lnTo>
                    <a:cubicBezTo>
                      <a:pt x="12509" y="48886"/>
                      <a:pt x="12724" y="49244"/>
                      <a:pt x="12992" y="49566"/>
                    </a:cubicBezTo>
                    <a:cubicBezTo>
                      <a:pt x="13118" y="49834"/>
                      <a:pt x="13189" y="50139"/>
                      <a:pt x="13207" y="50461"/>
                    </a:cubicBezTo>
                    <a:lnTo>
                      <a:pt x="13225" y="50461"/>
                    </a:lnTo>
                    <a:cubicBezTo>
                      <a:pt x="13243" y="50729"/>
                      <a:pt x="13225" y="50980"/>
                      <a:pt x="13171" y="51248"/>
                    </a:cubicBezTo>
                    <a:cubicBezTo>
                      <a:pt x="13125" y="51497"/>
                      <a:pt x="13089" y="51617"/>
                      <a:pt x="13018" y="51617"/>
                    </a:cubicBezTo>
                    <a:cubicBezTo>
                      <a:pt x="12951" y="51617"/>
                      <a:pt x="12853" y="51510"/>
                      <a:pt x="12688" y="51302"/>
                    </a:cubicBezTo>
                    <a:cubicBezTo>
                      <a:pt x="11990" y="50371"/>
                      <a:pt x="11901" y="49351"/>
                      <a:pt x="12026" y="48242"/>
                    </a:cubicBezTo>
                    <a:close/>
                    <a:moveTo>
                      <a:pt x="11865" y="47723"/>
                    </a:moveTo>
                    <a:cubicBezTo>
                      <a:pt x="11901" y="47884"/>
                      <a:pt x="11936" y="48027"/>
                      <a:pt x="11972" y="48170"/>
                    </a:cubicBezTo>
                    <a:cubicBezTo>
                      <a:pt x="11965" y="48163"/>
                      <a:pt x="11951" y="48158"/>
                      <a:pt x="11938" y="48158"/>
                    </a:cubicBezTo>
                    <a:cubicBezTo>
                      <a:pt x="11919" y="48158"/>
                      <a:pt x="11901" y="48167"/>
                      <a:pt x="11901" y="48188"/>
                    </a:cubicBezTo>
                    <a:cubicBezTo>
                      <a:pt x="11686" y="48850"/>
                      <a:pt x="11704" y="49566"/>
                      <a:pt x="11936" y="50210"/>
                    </a:cubicBezTo>
                    <a:cubicBezTo>
                      <a:pt x="11936" y="50496"/>
                      <a:pt x="11883" y="50783"/>
                      <a:pt x="11829" y="51069"/>
                    </a:cubicBezTo>
                    <a:cubicBezTo>
                      <a:pt x="11829" y="51084"/>
                      <a:pt x="11417" y="51748"/>
                      <a:pt x="11261" y="51748"/>
                    </a:cubicBezTo>
                    <a:cubicBezTo>
                      <a:pt x="11230" y="51748"/>
                      <a:pt x="11209" y="51722"/>
                      <a:pt x="11203" y="51660"/>
                    </a:cubicBezTo>
                    <a:cubicBezTo>
                      <a:pt x="11167" y="51481"/>
                      <a:pt x="11131" y="51320"/>
                      <a:pt x="11095" y="51176"/>
                    </a:cubicBezTo>
                    <a:cubicBezTo>
                      <a:pt x="10845" y="50103"/>
                      <a:pt x="11185" y="49280"/>
                      <a:pt x="11561" y="48349"/>
                    </a:cubicBezTo>
                    <a:lnTo>
                      <a:pt x="11561" y="48403"/>
                    </a:lnTo>
                    <a:cubicBezTo>
                      <a:pt x="11570" y="48447"/>
                      <a:pt x="11610" y="48470"/>
                      <a:pt x="11650" y="48470"/>
                    </a:cubicBezTo>
                    <a:cubicBezTo>
                      <a:pt x="11690" y="48470"/>
                      <a:pt x="11731" y="48447"/>
                      <a:pt x="11740" y="48403"/>
                    </a:cubicBezTo>
                    <a:cubicBezTo>
                      <a:pt x="11793" y="48170"/>
                      <a:pt x="11829" y="47955"/>
                      <a:pt x="11865" y="47723"/>
                    </a:cubicBezTo>
                    <a:close/>
                    <a:moveTo>
                      <a:pt x="11117" y="1"/>
                    </a:moveTo>
                    <a:cubicBezTo>
                      <a:pt x="11096" y="1"/>
                      <a:pt x="11074" y="11"/>
                      <a:pt x="11060" y="32"/>
                    </a:cubicBezTo>
                    <a:cubicBezTo>
                      <a:pt x="10505" y="1446"/>
                      <a:pt x="10111" y="2913"/>
                      <a:pt x="9914" y="4399"/>
                    </a:cubicBezTo>
                    <a:cubicBezTo>
                      <a:pt x="9288" y="4918"/>
                      <a:pt x="8697" y="5866"/>
                      <a:pt x="8805" y="6635"/>
                    </a:cubicBezTo>
                    <a:cubicBezTo>
                      <a:pt x="8805" y="6676"/>
                      <a:pt x="8835" y="6726"/>
                      <a:pt x="8873" y="6726"/>
                    </a:cubicBezTo>
                    <a:cubicBezTo>
                      <a:pt x="8885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89" y="5365"/>
                    </a:cubicBezTo>
                    <a:lnTo>
                      <a:pt x="9789" y="5365"/>
                    </a:lnTo>
                    <a:cubicBezTo>
                      <a:pt x="9664" y="6671"/>
                      <a:pt x="9628" y="7960"/>
                      <a:pt x="9682" y="9266"/>
                    </a:cubicBezTo>
                    <a:cubicBezTo>
                      <a:pt x="9234" y="9785"/>
                      <a:pt x="9091" y="10519"/>
                      <a:pt x="8966" y="11163"/>
                    </a:cubicBezTo>
                    <a:cubicBezTo>
                      <a:pt x="8966" y="11207"/>
                      <a:pt x="9001" y="11262"/>
                      <a:pt x="9053" y="11262"/>
                    </a:cubicBezTo>
                    <a:cubicBezTo>
                      <a:pt x="9065" y="11262"/>
                      <a:pt x="9078" y="11259"/>
                      <a:pt x="9091" y="11252"/>
                    </a:cubicBezTo>
                    <a:cubicBezTo>
                      <a:pt x="9360" y="10948"/>
                      <a:pt x="9574" y="10608"/>
                      <a:pt x="9735" y="10232"/>
                    </a:cubicBezTo>
                    <a:cubicBezTo>
                      <a:pt x="9735" y="10322"/>
                      <a:pt x="9735" y="10429"/>
                      <a:pt x="9753" y="10519"/>
                    </a:cubicBezTo>
                    <a:cubicBezTo>
                      <a:pt x="9646" y="11736"/>
                      <a:pt x="9503" y="12952"/>
                      <a:pt x="9324" y="14151"/>
                    </a:cubicBezTo>
                    <a:cubicBezTo>
                      <a:pt x="8465" y="15100"/>
                      <a:pt x="7767" y="16209"/>
                      <a:pt x="7033" y="17265"/>
                    </a:cubicBezTo>
                    <a:cubicBezTo>
                      <a:pt x="5959" y="18786"/>
                      <a:pt x="4922" y="20272"/>
                      <a:pt x="4152" y="21954"/>
                    </a:cubicBezTo>
                    <a:cubicBezTo>
                      <a:pt x="4120" y="22018"/>
                      <a:pt x="4174" y="22082"/>
                      <a:pt x="4224" y="22082"/>
                    </a:cubicBezTo>
                    <a:cubicBezTo>
                      <a:pt x="4230" y="22082"/>
                      <a:pt x="4236" y="22081"/>
                      <a:pt x="4242" y="22079"/>
                    </a:cubicBezTo>
                    <a:cubicBezTo>
                      <a:pt x="6371" y="21488"/>
                      <a:pt x="7856" y="19717"/>
                      <a:pt x="8697" y="17713"/>
                    </a:cubicBezTo>
                    <a:lnTo>
                      <a:pt x="8697" y="17713"/>
                    </a:lnTo>
                    <a:cubicBezTo>
                      <a:pt x="8518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80" y="20316"/>
                    </a:cubicBezTo>
                    <a:cubicBezTo>
                      <a:pt x="8067" y="20316"/>
                      <a:pt x="8053" y="20325"/>
                      <a:pt x="8053" y="20343"/>
                    </a:cubicBezTo>
                    <a:cubicBezTo>
                      <a:pt x="8017" y="20522"/>
                      <a:pt x="8000" y="20701"/>
                      <a:pt x="8000" y="20880"/>
                    </a:cubicBezTo>
                    <a:cubicBezTo>
                      <a:pt x="7874" y="21381"/>
                      <a:pt x="7749" y="21900"/>
                      <a:pt x="7606" y="22419"/>
                    </a:cubicBezTo>
                    <a:cubicBezTo>
                      <a:pt x="7141" y="22652"/>
                      <a:pt x="6765" y="23027"/>
                      <a:pt x="6532" y="23493"/>
                    </a:cubicBezTo>
                    <a:cubicBezTo>
                      <a:pt x="6500" y="23541"/>
                      <a:pt x="6540" y="23603"/>
                      <a:pt x="6599" y="23603"/>
                    </a:cubicBezTo>
                    <a:cubicBezTo>
                      <a:pt x="6606" y="23603"/>
                      <a:pt x="6614" y="23602"/>
                      <a:pt x="6622" y="23600"/>
                    </a:cubicBezTo>
                    <a:cubicBezTo>
                      <a:pt x="6926" y="23528"/>
                      <a:pt x="7212" y="23350"/>
                      <a:pt x="7409" y="23099"/>
                    </a:cubicBezTo>
                    <a:lnTo>
                      <a:pt x="7409" y="23099"/>
                    </a:lnTo>
                    <a:cubicBezTo>
                      <a:pt x="7319" y="23457"/>
                      <a:pt x="7212" y="23815"/>
                      <a:pt x="7123" y="24173"/>
                    </a:cubicBezTo>
                    <a:cubicBezTo>
                      <a:pt x="6854" y="24352"/>
                      <a:pt x="6622" y="24548"/>
                      <a:pt x="6389" y="24745"/>
                    </a:cubicBezTo>
                    <a:cubicBezTo>
                      <a:pt x="6425" y="24710"/>
                      <a:pt x="6443" y="24674"/>
                      <a:pt x="6461" y="24638"/>
                    </a:cubicBezTo>
                    <a:cubicBezTo>
                      <a:pt x="6475" y="24609"/>
                      <a:pt x="6454" y="24580"/>
                      <a:pt x="6426" y="24580"/>
                    </a:cubicBezTo>
                    <a:cubicBezTo>
                      <a:pt x="6420" y="24580"/>
                      <a:pt x="6413" y="24581"/>
                      <a:pt x="6407" y="24584"/>
                    </a:cubicBezTo>
                    <a:cubicBezTo>
                      <a:pt x="6335" y="24638"/>
                      <a:pt x="6282" y="24710"/>
                      <a:pt x="6228" y="24781"/>
                    </a:cubicBezTo>
                    <a:cubicBezTo>
                      <a:pt x="6207" y="24780"/>
                      <a:pt x="6186" y="24780"/>
                      <a:pt x="6165" y="24780"/>
                    </a:cubicBezTo>
                    <a:cubicBezTo>
                      <a:pt x="5478" y="24780"/>
                      <a:pt x="4640" y="25329"/>
                      <a:pt x="4206" y="25676"/>
                    </a:cubicBezTo>
                    <a:cubicBezTo>
                      <a:pt x="4170" y="25712"/>
                      <a:pt x="4188" y="25801"/>
                      <a:pt x="4259" y="25801"/>
                    </a:cubicBezTo>
                    <a:cubicBezTo>
                      <a:pt x="4707" y="25765"/>
                      <a:pt x="5154" y="25676"/>
                      <a:pt x="5566" y="25515"/>
                    </a:cubicBezTo>
                    <a:lnTo>
                      <a:pt x="5566" y="25515"/>
                    </a:lnTo>
                    <a:cubicBezTo>
                      <a:pt x="5047" y="25944"/>
                      <a:pt x="4599" y="26463"/>
                      <a:pt x="4242" y="27036"/>
                    </a:cubicBezTo>
                    <a:cubicBezTo>
                      <a:pt x="4224" y="27090"/>
                      <a:pt x="4259" y="27143"/>
                      <a:pt x="4313" y="27143"/>
                    </a:cubicBezTo>
                    <a:cubicBezTo>
                      <a:pt x="4868" y="27143"/>
                      <a:pt x="5423" y="26893"/>
                      <a:pt x="5781" y="26445"/>
                    </a:cubicBezTo>
                    <a:lnTo>
                      <a:pt x="5781" y="26445"/>
                    </a:lnTo>
                    <a:cubicBezTo>
                      <a:pt x="5584" y="27018"/>
                      <a:pt x="5619" y="27644"/>
                      <a:pt x="5888" y="28163"/>
                    </a:cubicBezTo>
                    <a:cubicBezTo>
                      <a:pt x="5908" y="28193"/>
                      <a:pt x="5933" y="28206"/>
                      <a:pt x="5957" y="28206"/>
                    </a:cubicBezTo>
                    <a:cubicBezTo>
                      <a:pt x="5977" y="28206"/>
                      <a:pt x="5997" y="28197"/>
                      <a:pt x="6013" y="28181"/>
                    </a:cubicBezTo>
                    <a:cubicBezTo>
                      <a:pt x="6389" y="27841"/>
                      <a:pt x="6657" y="27394"/>
                      <a:pt x="6801" y="26893"/>
                    </a:cubicBezTo>
                    <a:cubicBezTo>
                      <a:pt x="6872" y="27161"/>
                      <a:pt x="6979" y="27412"/>
                      <a:pt x="7141" y="27626"/>
                    </a:cubicBezTo>
                    <a:cubicBezTo>
                      <a:pt x="7235" y="27748"/>
                      <a:pt x="7636" y="28125"/>
                      <a:pt x="7911" y="28125"/>
                    </a:cubicBezTo>
                    <a:cubicBezTo>
                      <a:pt x="8000" y="28125"/>
                      <a:pt x="8077" y="28085"/>
                      <a:pt x="8125" y="27984"/>
                    </a:cubicBezTo>
                    <a:cubicBezTo>
                      <a:pt x="8357" y="27465"/>
                      <a:pt x="8161" y="26857"/>
                      <a:pt x="7982" y="26338"/>
                    </a:cubicBezTo>
                    <a:lnTo>
                      <a:pt x="7982" y="26338"/>
                    </a:lnTo>
                    <a:cubicBezTo>
                      <a:pt x="8195" y="26523"/>
                      <a:pt x="8475" y="26628"/>
                      <a:pt x="8761" y="26628"/>
                    </a:cubicBezTo>
                    <a:cubicBezTo>
                      <a:pt x="8835" y="26628"/>
                      <a:pt x="8910" y="26621"/>
                      <a:pt x="8984" y="26606"/>
                    </a:cubicBezTo>
                    <a:cubicBezTo>
                      <a:pt x="9020" y="26589"/>
                      <a:pt x="9037" y="26571"/>
                      <a:pt x="9037" y="26535"/>
                    </a:cubicBezTo>
                    <a:cubicBezTo>
                      <a:pt x="9037" y="25694"/>
                      <a:pt x="8232" y="24817"/>
                      <a:pt x="7391" y="24781"/>
                    </a:cubicBezTo>
                    <a:cubicBezTo>
                      <a:pt x="7337" y="24620"/>
                      <a:pt x="7284" y="24477"/>
                      <a:pt x="7230" y="24316"/>
                    </a:cubicBezTo>
                    <a:cubicBezTo>
                      <a:pt x="7212" y="24316"/>
                      <a:pt x="7212" y="24298"/>
                      <a:pt x="7194" y="24298"/>
                    </a:cubicBezTo>
                    <a:cubicBezTo>
                      <a:pt x="7212" y="24298"/>
                      <a:pt x="7212" y="24280"/>
                      <a:pt x="7194" y="24280"/>
                    </a:cubicBezTo>
                    <a:cubicBezTo>
                      <a:pt x="7212" y="24262"/>
                      <a:pt x="7212" y="24244"/>
                      <a:pt x="7194" y="24226"/>
                    </a:cubicBezTo>
                    <a:cubicBezTo>
                      <a:pt x="7355" y="23743"/>
                      <a:pt x="7516" y="23242"/>
                      <a:pt x="7660" y="22759"/>
                    </a:cubicBezTo>
                    <a:cubicBezTo>
                      <a:pt x="7677" y="22741"/>
                      <a:pt x="7677" y="22723"/>
                      <a:pt x="7660" y="22723"/>
                    </a:cubicBezTo>
                    <a:lnTo>
                      <a:pt x="7713" y="22526"/>
                    </a:lnTo>
                    <a:cubicBezTo>
                      <a:pt x="7785" y="22473"/>
                      <a:pt x="7856" y="22437"/>
                      <a:pt x="7910" y="22383"/>
                    </a:cubicBezTo>
                    <a:cubicBezTo>
                      <a:pt x="7982" y="22330"/>
                      <a:pt x="7910" y="22294"/>
                      <a:pt x="7874" y="22294"/>
                    </a:cubicBezTo>
                    <a:cubicBezTo>
                      <a:pt x="7821" y="22312"/>
                      <a:pt x="7803" y="22312"/>
                      <a:pt x="7785" y="22330"/>
                    </a:cubicBezTo>
                    <a:cubicBezTo>
                      <a:pt x="7874" y="22043"/>
                      <a:pt x="7964" y="21739"/>
                      <a:pt x="8035" y="21453"/>
                    </a:cubicBezTo>
                    <a:cubicBezTo>
                      <a:pt x="8107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7" y="22270"/>
                      <a:pt x="8536" y="22240"/>
                    </a:cubicBezTo>
                    <a:cubicBezTo>
                      <a:pt x="8644" y="21793"/>
                      <a:pt x="8447" y="21220"/>
                      <a:pt x="8232" y="20791"/>
                    </a:cubicBezTo>
                    <a:cubicBezTo>
                      <a:pt x="8375" y="20236"/>
                      <a:pt x="8518" y="19681"/>
                      <a:pt x="8662" y="19126"/>
                    </a:cubicBezTo>
                    <a:cubicBezTo>
                      <a:pt x="8680" y="19538"/>
                      <a:pt x="8787" y="19932"/>
                      <a:pt x="9020" y="20272"/>
                    </a:cubicBezTo>
                    <a:cubicBezTo>
                      <a:pt x="9028" y="20289"/>
                      <a:pt x="9051" y="20298"/>
                      <a:pt x="9073" y="20298"/>
                    </a:cubicBezTo>
                    <a:cubicBezTo>
                      <a:pt x="9096" y="20298"/>
                      <a:pt x="9118" y="20289"/>
                      <a:pt x="9127" y="20272"/>
                    </a:cubicBezTo>
                    <a:cubicBezTo>
                      <a:pt x="9342" y="19788"/>
                      <a:pt x="9127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28" y="14366"/>
                    </a:cubicBezTo>
                    <a:cubicBezTo>
                      <a:pt x="9735" y="14098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52" y="13503"/>
                    </a:cubicBezTo>
                    <a:cubicBezTo>
                      <a:pt x="9938" y="13503"/>
                      <a:pt x="9925" y="13509"/>
                      <a:pt x="9914" y="13525"/>
                    </a:cubicBezTo>
                    <a:cubicBezTo>
                      <a:pt x="9879" y="13579"/>
                      <a:pt x="9861" y="13632"/>
                      <a:pt x="9825" y="13686"/>
                    </a:cubicBezTo>
                    <a:cubicBezTo>
                      <a:pt x="9816" y="13668"/>
                      <a:pt x="9802" y="13659"/>
                      <a:pt x="9789" y="13659"/>
                    </a:cubicBezTo>
                    <a:cubicBezTo>
                      <a:pt x="9776" y="13659"/>
                      <a:pt x="9762" y="13668"/>
                      <a:pt x="9753" y="13686"/>
                    </a:cubicBezTo>
                    <a:lnTo>
                      <a:pt x="9717" y="13722"/>
                    </a:lnTo>
                    <a:cubicBezTo>
                      <a:pt x="9771" y="13221"/>
                      <a:pt x="9825" y="12702"/>
                      <a:pt x="9879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23"/>
                      <a:pt x="10630" y="17623"/>
                      <a:pt x="10612" y="17623"/>
                    </a:cubicBezTo>
                    <a:cubicBezTo>
                      <a:pt x="10236" y="18160"/>
                      <a:pt x="9986" y="18965"/>
                      <a:pt x="10219" y="19574"/>
                    </a:cubicBezTo>
                    <a:cubicBezTo>
                      <a:pt x="10230" y="19609"/>
                      <a:pt x="10265" y="19636"/>
                      <a:pt x="10302" y="19636"/>
                    </a:cubicBezTo>
                    <a:cubicBezTo>
                      <a:pt x="10322" y="19636"/>
                      <a:pt x="10343" y="19628"/>
                      <a:pt x="10362" y="19609"/>
                    </a:cubicBezTo>
                    <a:cubicBezTo>
                      <a:pt x="10576" y="19341"/>
                      <a:pt x="10737" y="19019"/>
                      <a:pt x="10809" y="18661"/>
                    </a:cubicBezTo>
                    <a:cubicBezTo>
                      <a:pt x="11024" y="19967"/>
                      <a:pt x="11221" y="21238"/>
                      <a:pt x="11400" y="22491"/>
                    </a:cubicBezTo>
                    <a:lnTo>
                      <a:pt x="11668" y="24548"/>
                    </a:lnTo>
                    <a:cubicBezTo>
                      <a:pt x="11346" y="24960"/>
                      <a:pt x="11167" y="25497"/>
                      <a:pt x="11185" y="26034"/>
                    </a:cubicBezTo>
                    <a:cubicBezTo>
                      <a:pt x="11185" y="26072"/>
                      <a:pt x="11230" y="26110"/>
                      <a:pt x="11275" y="26110"/>
                    </a:cubicBezTo>
                    <a:cubicBezTo>
                      <a:pt x="11293" y="26110"/>
                      <a:pt x="11312" y="26103"/>
                      <a:pt x="11328" y="26087"/>
                    </a:cubicBezTo>
                    <a:cubicBezTo>
                      <a:pt x="11525" y="25855"/>
                      <a:pt x="11686" y="25586"/>
                      <a:pt x="11775" y="25300"/>
                    </a:cubicBezTo>
                    <a:cubicBezTo>
                      <a:pt x="11883" y="26177"/>
                      <a:pt x="11990" y="27036"/>
                      <a:pt x="12115" y="27913"/>
                    </a:cubicBezTo>
                    <a:cubicBezTo>
                      <a:pt x="11793" y="28503"/>
                      <a:pt x="11435" y="29076"/>
                      <a:pt x="11042" y="29631"/>
                    </a:cubicBezTo>
                    <a:cubicBezTo>
                      <a:pt x="11033" y="29622"/>
                      <a:pt x="11024" y="29617"/>
                      <a:pt x="11015" y="29617"/>
                    </a:cubicBezTo>
                    <a:cubicBezTo>
                      <a:pt x="11006" y="29617"/>
                      <a:pt x="10997" y="29622"/>
                      <a:pt x="10988" y="29631"/>
                    </a:cubicBezTo>
                    <a:cubicBezTo>
                      <a:pt x="10815" y="29737"/>
                      <a:pt x="10622" y="29794"/>
                      <a:pt x="10424" y="29794"/>
                    </a:cubicBezTo>
                    <a:cubicBezTo>
                      <a:pt x="10356" y="29794"/>
                      <a:pt x="10287" y="29788"/>
                      <a:pt x="10219" y="29774"/>
                    </a:cubicBezTo>
                    <a:cubicBezTo>
                      <a:pt x="10308" y="29667"/>
                      <a:pt x="10415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9"/>
                      <a:pt x="11131" y="29273"/>
                    </a:cubicBezTo>
                    <a:cubicBezTo>
                      <a:pt x="11055" y="29236"/>
                      <a:pt x="10976" y="29220"/>
                      <a:pt x="10896" y="29220"/>
                    </a:cubicBezTo>
                    <a:cubicBezTo>
                      <a:pt x="10548" y="29220"/>
                      <a:pt x="10193" y="29530"/>
                      <a:pt x="10004" y="29792"/>
                    </a:cubicBezTo>
                    <a:cubicBezTo>
                      <a:pt x="9986" y="29845"/>
                      <a:pt x="10004" y="29899"/>
                      <a:pt x="10057" y="29899"/>
                    </a:cubicBezTo>
                    <a:cubicBezTo>
                      <a:pt x="10156" y="29924"/>
                      <a:pt x="10254" y="29936"/>
                      <a:pt x="10351" y="29936"/>
                    </a:cubicBezTo>
                    <a:cubicBezTo>
                      <a:pt x="10538" y="29936"/>
                      <a:pt x="10722" y="29892"/>
                      <a:pt x="10899" y="29810"/>
                    </a:cubicBezTo>
                    <a:lnTo>
                      <a:pt x="10899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70"/>
                      <a:pt x="9485" y="31367"/>
                      <a:pt x="9270" y="31581"/>
                    </a:cubicBezTo>
                    <a:cubicBezTo>
                      <a:pt x="8805" y="31814"/>
                      <a:pt x="8322" y="32011"/>
                      <a:pt x="7821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313" y="33049"/>
                      <a:pt x="4313" y="33138"/>
                      <a:pt x="4367" y="33138"/>
                    </a:cubicBezTo>
                    <a:cubicBezTo>
                      <a:pt x="4413" y="33139"/>
                      <a:pt x="4460" y="33140"/>
                      <a:pt x="4506" y="33140"/>
                    </a:cubicBezTo>
                    <a:cubicBezTo>
                      <a:pt x="5774" y="33140"/>
                      <a:pt x="6914" y="32674"/>
                      <a:pt x="8071" y="32208"/>
                    </a:cubicBezTo>
                    <a:cubicBezTo>
                      <a:pt x="8310" y="32123"/>
                      <a:pt x="8548" y="32039"/>
                      <a:pt x="8778" y="31938"/>
                    </a:cubicBezTo>
                    <a:lnTo>
                      <a:pt x="8778" y="31938"/>
                    </a:lnTo>
                    <a:cubicBezTo>
                      <a:pt x="8176" y="32233"/>
                      <a:pt x="7635" y="32617"/>
                      <a:pt x="7051" y="32941"/>
                    </a:cubicBezTo>
                    <a:cubicBezTo>
                      <a:pt x="6282" y="33371"/>
                      <a:pt x="5405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6"/>
                      <a:pt x="2971" y="32906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44" y="31778"/>
                    </a:cubicBezTo>
                    <a:cubicBezTo>
                      <a:pt x="4116" y="31868"/>
                      <a:pt x="3132" y="32655"/>
                      <a:pt x="2184" y="33174"/>
                    </a:cubicBezTo>
                    <a:cubicBezTo>
                      <a:pt x="2130" y="33210"/>
                      <a:pt x="2148" y="33317"/>
                      <a:pt x="2201" y="33335"/>
                    </a:cubicBezTo>
                    <a:cubicBezTo>
                      <a:pt x="3032" y="33465"/>
                      <a:pt x="3846" y="33580"/>
                      <a:pt x="4671" y="33580"/>
                    </a:cubicBezTo>
                    <a:cubicBezTo>
                      <a:pt x="5091" y="33580"/>
                      <a:pt x="5513" y="33551"/>
                      <a:pt x="5942" y="33478"/>
                    </a:cubicBezTo>
                    <a:cubicBezTo>
                      <a:pt x="6908" y="33317"/>
                      <a:pt x="7731" y="32709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40"/>
                      <a:pt x="5942" y="34588"/>
                      <a:pt x="5387" y="35017"/>
                    </a:cubicBezTo>
                    <a:cubicBezTo>
                      <a:pt x="5172" y="34910"/>
                      <a:pt x="4922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9"/>
                    </a:cubicBezTo>
                    <a:lnTo>
                      <a:pt x="4778" y="35465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73"/>
                      <a:pt x="3723" y="36073"/>
                    </a:cubicBezTo>
                    <a:lnTo>
                      <a:pt x="3633" y="36073"/>
                    </a:lnTo>
                    <a:cubicBezTo>
                      <a:pt x="3544" y="36001"/>
                      <a:pt x="3454" y="35948"/>
                      <a:pt x="3347" y="35930"/>
                    </a:cubicBezTo>
                    <a:cubicBezTo>
                      <a:pt x="3342" y="35925"/>
                      <a:pt x="3336" y="35922"/>
                      <a:pt x="3331" y="35922"/>
                    </a:cubicBezTo>
                    <a:cubicBezTo>
                      <a:pt x="3318" y="35922"/>
                      <a:pt x="3306" y="35935"/>
                      <a:pt x="3293" y="35948"/>
                    </a:cubicBezTo>
                    <a:lnTo>
                      <a:pt x="3204" y="35948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5" y="34122"/>
                      <a:pt x="609" y="34176"/>
                      <a:pt x="645" y="34230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805"/>
                    </a:cubicBezTo>
                    <a:lnTo>
                      <a:pt x="72" y="35787"/>
                    </a:lnTo>
                    <a:cubicBezTo>
                      <a:pt x="299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92" y="36699"/>
                      <a:pt x="358" y="36968"/>
                      <a:pt x="340" y="37451"/>
                    </a:cubicBezTo>
                    <a:cubicBezTo>
                      <a:pt x="321" y="37766"/>
                      <a:pt x="599" y="37854"/>
                      <a:pt x="899" y="37854"/>
                    </a:cubicBezTo>
                    <a:cubicBezTo>
                      <a:pt x="1143" y="37854"/>
                      <a:pt x="1401" y="37795"/>
                      <a:pt x="1521" y="37755"/>
                    </a:cubicBezTo>
                    <a:cubicBezTo>
                      <a:pt x="1665" y="37701"/>
                      <a:pt x="1808" y="37648"/>
                      <a:pt x="1933" y="37576"/>
                    </a:cubicBezTo>
                    <a:lnTo>
                      <a:pt x="1933" y="37576"/>
                    </a:lnTo>
                    <a:cubicBezTo>
                      <a:pt x="1593" y="37970"/>
                      <a:pt x="1343" y="38435"/>
                      <a:pt x="1235" y="38936"/>
                    </a:cubicBezTo>
                    <a:cubicBezTo>
                      <a:pt x="1235" y="38990"/>
                      <a:pt x="1271" y="39026"/>
                      <a:pt x="1307" y="39026"/>
                    </a:cubicBezTo>
                    <a:cubicBezTo>
                      <a:pt x="1951" y="39026"/>
                      <a:pt x="2380" y="38614"/>
                      <a:pt x="2667" y="38095"/>
                    </a:cubicBezTo>
                    <a:lnTo>
                      <a:pt x="2667" y="38095"/>
                    </a:lnTo>
                    <a:cubicBezTo>
                      <a:pt x="2559" y="38739"/>
                      <a:pt x="2792" y="39419"/>
                      <a:pt x="3275" y="40046"/>
                    </a:cubicBezTo>
                    <a:cubicBezTo>
                      <a:pt x="3293" y="40073"/>
                      <a:pt x="3320" y="40086"/>
                      <a:pt x="3345" y="40086"/>
                    </a:cubicBezTo>
                    <a:cubicBezTo>
                      <a:pt x="3369" y="40086"/>
                      <a:pt x="3392" y="40073"/>
                      <a:pt x="3400" y="40046"/>
                    </a:cubicBezTo>
                    <a:cubicBezTo>
                      <a:pt x="3615" y="39580"/>
                      <a:pt x="3740" y="39061"/>
                      <a:pt x="3776" y="38542"/>
                    </a:cubicBezTo>
                    <a:cubicBezTo>
                      <a:pt x="3830" y="38668"/>
                      <a:pt x="3902" y="38793"/>
                      <a:pt x="3973" y="38918"/>
                    </a:cubicBezTo>
                    <a:cubicBezTo>
                      <a:pt x="3991" y="38954"/>
                      <a:pt x="4027" y="38972"/>
                      <a:pt x="4063" y="38972"/>
                    </a:cubicBezTo>
                    <a:cubicBezTo>
                      <a:pt x="4063" y="38990"/>
                      <a:pt x="4080" y="38990"/>
                      <a:pt x="4098" y="38990"/>
                    </a:cubicBezTo>
                    <a:lnTo>
                      <a:pt x="4152" y="38990"/>
                    </a:lnTo>
                    <a:cubicBezTo>
                      <a:pt x="4170" y="38990"/>
                      <a:pt x="4206" y="38972"/>
                      <a:pt x="4206" y="38936"/>
                    </a:cubicBezTo>
                    <a:cubicBezTo>
                      <a:pt x="4474" y="38113"/>
                      <a:pt x="4564" y="36950"/>
                      <a:pt x="3866" y="36323"/>
                    </a:cubicBezTo>
                    <a:cubicBezTo>
                      <a:pt x="3866" y="36306"/>
                      <a:pt x="3866" y="36270"/>
                      <a:pt x="3866" y="36234"/>
                    </a:cubicBezTo>
                    <a:cubicBezTo>
                      <a:pt x="4313" y="36019"/>
                      <a:pt x="4743" y="35769"/>
                      <a:pt x="5154" y="35500"/>
                    </a:cubicBezTo>
                    <a:cubicBezTo>
                      <a:pt x="5208" y="35482"/>
                      <a:pt x="5244" y="35482"/>
                      <a:pt x="5279" y="35447"/>
                    </a:cubicBezTo>
                    <a:cubicBezTo>
                      <a:pt x="5297" y="35447"/>
                      <a:pt x="5315" y="35411"/>
                      <a:pt x="5297" y="35393"/>
                    </a:cubicBezTo>
                    <a:cubicBezTo>
                      <a:pt x="5637" y="35160"/>
                      <a:pt x="5977" y="34910"/>
                      <a:pt x="6299" y="34641"/>
                    </a:cubicBezTo>
                    <a:lnTo>
                      <a:pt x="6299" y="34641"/>
                    </a:lnTo>
                    <a:cubicBezTo>
                      <a:pt x="6103" y="34963"/>
                      <a:pt x="5995" y="35375"/>
                      <a:pt x="6174" y="35697"/>
                    </a:cubicBezTo>
                    <a:cubicBezTo>
                      <a:pt x="6185" y="35718"/>
                      <a:pt x="6207" y="35727"/>
                      <a:pt x="6232" y="35727"/>
                    </a:cubicBezTo>
                    <a:cubicBezTo>
                      <a:pt x="6249" y="35727"/>
                      <a:pt x="6267" y="35722"/>
                      <a:pt x="6282" y="35715"/>
                    </a:cubicBezTo>
                    <a:cubicBezTo>
                      <a:pt x="6586" y="35393"/>
                      <a:pt x="6693" y="34946"/>
                      <a:pt x="6586" y="34534"/>
                    </a:cubicBezTo>
                    <a:cubicBezTo>
                      <a:pt x="6622" y="34480"/>
                      <a:pt x="6639" y="34427"/>
                      <a:pt x="6675" y="34373"/>
                    </a:cubicBezTo>
                    <a:cubicBezTo>
                      <a:pt x="6675" y="34355"/>
                      <a:pt x="6675" y="34337"/>
                      <a:pt x="6675" y="34337"/>
                    </a:cubicBezTo>
                    <a:cubicBezTo>
                      <a:pt x="7624" y="33514"/>
                      <a:pt x="8501" y="32619"/>
                      <a:pt x="9360" y="31796"/>
                    </a:cubicBezTo>
                    <a:lnTo>
                      <a:pt x="9431" y="31760"/>
                    </a:lnTo>
                    <a:cubicBezTo>
                      <a:pt x="9431" y="31760"/>
                      <a:pt x="9449" y="31742"/>
                      <a:pt x="9431" y="31724"/>
                    </a:cubicBezTo>
                    <a:lnTo>
                      <a:pt x="9753" y="31420"/>
                    </a:lnTo>
                    <a:cubicBezTo>
                      <a:pt x="9896" y="31313"/>
                      <a:pt x="10022" y="31188"/>
                      <a:pt x="10111" y="31062"/>
                    </a:cubicBezTo>
                    <a:cubicBezTo>
                      <a:pt x="10201" y="30973"/>
                      <a:pt x="10290" y="30901"/>
                      <a:pt x="10380" y="30812"/>
                    </a:cubicBezTo>
                    <a:lnTo>
                      <a:pt x="10380" y="30812"/>
                    </a:lnTo>
                    <a:cubicBezTo>
                      <a:pt x="9950" y="31617"/>
                      <a:pt x="9646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41" y="34892"/>
                      <a:pt x="8662" y="35035"/>
                      <a:pt x="8536" y="35214"/>
                    </a:cubicBezTo>
                    <a:cubicBezTo>
                      <a:pt x="8375" y="35357"/>
                      <a:pt x="8304" y="35572"/>
                      <a:pt x="8304" y="35787"/>
                    </a:cubicBezTo>
                    <a:cubicBezTo>
                      <a:pt x="8304" y="35831"/>
                      <a:pt x="8352" y="35863"/>
                      <a:pt x="8389" y="35863"/>
                    </a:cubicBezTo>
                    <a:cubicBezTo>
                      <a:pt x="8397" y="35863"/>
                      <a:pt x="8405" y="35861"/>
                      <a:pt x="8411" y="35858"/>
                    </a:cubicBezTo>
                    <a:cubicBezTo>
                      <a:pt x="8608" y="35733"/>
                      <a:pt x="8769" y="35572"/>
                      <a:pt x="8894" y="35393"/>
                    </a:cubicBezTo>
                    <a:lnTo>
                      <a:pt x="8894" y="35393"/>
                    </a:lnTo>
                    <a:cubicBezTo>
                      <a:pt x="8715" y="36055"/>
                      <a:pt x="8608" y="36753"/>
                      <a:pt x="8554" y="37451"/>
                    </a:cubicBezTo>
                    <a:cubicBezTo>
                      <a:pt x="8541" y="37437"/>
                      <a:pt x="8522" y="37431"/>
                      <a:pt x="8503" y="37431"/>
                    </a:cubicBezTo>
                    <a:cubicBezTo>
                      <a:pt x="8472" y="37431"/>
                      <a:pt x="8440" y="37447"/>
                      <a:pt x="8429" y="37469"/>
                    </a:cubicBezTo>
                    <a:lnTo>
                      <a:pt x="8322" y="37630"/>
                    </a:lnTo>
                    <a:cubicBezTo>
                      <a:pt x="8286" y="37701"/>
                      <a:pt x="8250" y="37773"/>
                      <a:pt x="8196" y="37827"/>
                    </a:cubicBezTo>
                    <a:cubicBezTo>
                      <a:pt x="7248" y="38095"/>
                      <a:pt x="6282" y="39169"/>
                      <a:pt x="6639" y="40153"/>
                    </a:cubicBezTo>
                    <a:cubicBezTo>
                      <a:pt x="6647" y="40182"/>
                      <a:pt x="6665" y="40193"/>
                      <a:pt x="6684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25" y="39222"/>
                      <a:pt x="7284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7"/>
                      <a:pt x="7982" y="38256"/>
                      <a:pt x="7928" y="38364"/>
                    </a:cubicBezTo>
                    <a:cubicBezTo>
                      <a:pt x="7910" y="38399"/>
                      <a:pt x="7892" y="38435"/>
                      <a:pt x="7874" y="38471"/>
                    </a:cubicBezTo>
                    <a:cubicBezTo>
                      <a:pt x="7874" y="38489"/>
                      <a:pt x="7874" y="38507"/>
                      <a:pt x="7874" y="38507"/>
                    </a:cubicBezTo>
                    <a:cubicBezTo>
                      <a:pt x="7158" y="39026"/>
                      <a:pt x="6765" y="39867"/>
                      <a:pt x="6836" y="40744"/>
                    </a:cubicBezTo>
                    <a:cubicBezTo>
                      <a:pt x="6836" y="40779"/>
                      <a:pt x="6872" y="40797"/>
                      <a:pt x="6908" y="40797"/>
                    </a:cubicBezTo>
                    <a:cubicBezTo>
                      <a:pt x="7176" y="40726"/>
                      <a:pt x="7409" y="40547"/>
                      <a:pt x="7552" y="40296"/>
                    </a:cubicBezTo>
                    <a:lnTo>
                      <a:pt x="7552" y="40296"/>
                    </a:lnTo>
                    <a:cubicBezTo>
                      <a:pt x="7534" y="40600"/>
                      <a:pt x="7534" y="40905"/>
                      <a:pt x="7552" y="41191"/>
                    </a:cubicBezTo>
                    <a:cubicBezTo>
                      <a:pt x="7552" y="41245"/>
                      <a:pt x="7588" y="41263"/>
                      <a:pt x="7624" y="41263"/>
                    </a:cubicBezTo>
                    <a:cubicBezTo>
                      <a:pt x="8053" y="41101"/>
                      <a:pt x="8357" y="40726"/>
                      <a:pt x="8465" y="40296"/>
                    </a:cubicBezTo>
                    <a:cubicBezTo>
                      <a:pt x="8549" y="40464"/>
                      <a:pt x="8886" y="40940"/>
                      <a:pt x="9114" y="40940"/>
                    </a:cubicBezTo>
                    <a:cubicBezTo>
                      <a:pt x="9177" y="40940"/>
                      <a:pt x="9231" y="40904"/>
                      <a:pt x="9270" y="40815"/>
                    </a:cubicBezTo>
                    <a:cubicBezTo>
                      <a:pt x="9288" y="40887"/>
                      <a:pt x="9306" y="40958"/>
                      <a:pt x="9306" y="41030"/>
                    </a:cubicBezTo>
                    <a:cubicBezTo>
                      <a:pt x="9319" y="41069"/>
                      <a:pt x="9360" y="41098"/>
                      <a:pt x="9395" y="41098"/>
                    </a:cubicBezTo>
                    <a:cubicBezTo>
                      <a:pt x="9408" y="41098"/>
                      <a:pt x="9421" y="41094"/>
                      <a:pt x="9431" y="41084"/>
                    </a:cubicBezTo>
                    <a:cubicBezTo>
                      <a:pt x="10040" y="40565"/>
                      <a:pt x="10004" y="38865"/>
                      <a:pt x="9270" y="38364"/>
                    </a:cubicBezTo>
                    <a:lnTo>
                      <a:pt x="9270" y="38364"/>
                    </a:lnTo>
                    <a:cubicBezTo>
                      <a:pt x="9592" y="38435"/>
                      <a:pt x="9879" y="38614"/>
                      <a:pt x="10129" y="38847"/>
                    </a:cubicBezTo>
                    <a:cubicBezTo>
                      <a:pt x="10290" y="39008"/>
                      <a:pt x="10380" y="39222"/>
                      <a:pt x="10415" y="39455"/>
                    </a:cubicBezTo>
                    <a:cubicBezTo>
                      <a:pt x="10451" y="39724"/>
                      <a:pt x="10272" y="39938"/>
                      <a:pt x="10165" y="40171"/>
                    </a:cubicBezTo>
                    <a:cubicBezTo>
                      <a:pt x="10151" y="40185"/>
                      <a:pt x="10158" y="40219"/>
                      <a:pt x="10178" y="40219"/>
                    </a:cubicBezTo>
                    <a:cubicBezTo>
                      <a:pt x="10184" y="40219"/>
                      <a:pt x="10192" y="40215"/>
                      <a:pt x="10201" y="40207"/>
                    </a:cubicBezTo>
                    <a:cubicBezTo>
                      <a:pt x="10612" y="39938"/>
                      <a:pt x="10630" y="39401"/>
                      <a:pt x="10415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109" y="38256"/>
                      <a:pt x="9109" y="38274"/>
                    </a:cubicBezTo>
                    <a:cubicBezTo>
                      <a:pt x="9055" y="38256"/>
                      <a:pt x="9020" y="38238"/>
                      <a:pt x="8984" y="38220"/>
                    </a:cubicBezTo>
                    <a:cubicBezTo>
                      <a:pt x="8930" y="38041"/>
                      <a:pt x="8894" y="37862"/>
                      <a:pt x="8876" y="37684"/>
                    </a:cubicBezTo>
                    <a:cubicBezTo>
                      <a:pt x="8876" y="37634"/>
                      <a:pt x="8839" y="37607"/>
                      <a:pt x="8799" y="37607"/>
                    </a:cubicBezTo>
                    <a:cubicBezTo>
                      <a:pt x="8766" y="37607"/>
                      <a:pt x="8731" y="37625"/>
                      <a:pt x="8715" y="37666"/>
                    </a:cubicBezTo>
                    <a:cubicBezTo>
                      <a:pt x="8699" y="37666"/>
                      <a:pt x="8682" y="37666"/>
                      <a:pt x="8680" y="37680"/>
                    </a:cubicBezTo>
                    <a:lnTo>
                      <a:pt x="8680" y="37680"/>
                    </a:lnTo>
                    <a:cubicBezTo>
                      <a:pt x="8787" y="36321"/>
                      <a:pt x="9038" y="34980"/>
                      <a:pt x="9431" y="33675"/>
                    </a:cubicBezTo>
                    <a:lnTo>
                      <a:pt x="9431" y="33675"/>
                    </a:lnTo>
                    <a:cubicBezTo>
                      <a:pt x="9360" y="34176"/>
                      <a:pt x="9360" y="34695"/>
                      <a:pt x="9449" y="35196"/>
                    </a:cubicBezTo>
                    <a:cubicBezTo>
                      <a:pt x="9610" y="36341"/>
                      <a:pt x="10612" y="36825"/>
                      <a:pt x="11113" y="37791"/>
                    </a:cubicBezTo>
                    <a:cubicBezTo>
                      <a:pt x="11126" y="37810"/>
                      <a:pt x="11145" y="37817"/>
                      <a:pt x="11163" y="37817"/>
                    </a:cubicBezTo>
                    <a:cubicBezTo>
                      <a:pt x="11198" y="37817"/>
                      <a:pt x="11232" y="37790"/>
                      <a:pt x="11221" y="37755"/>
                    </a:cubicBezTo>
                    <a:cubicBezTo>
                      <a:pt x="10934" y="36663"/>
                      <a:pt x="11077" y="35518"/>
                      <a:pt x="10934" y="34409"/>
                    </a:cubicBezTo>
                    <a:cubicBezTo>
                      <a:pt x="10791" y="33228"/>
                      <a:pt x="10219" y="32297"/>
                      <a:pt x="10415" y="31062"/>
                    </a:cubicBezTo>
                    <a:cubicBezTo>
                      <a:pt x="10559" y="30776"/>
                      <a:pt x="10702" y="30490"/>
                      <a:pt x="10863" y="30221"/>
                    </a:cubicBezTo>
                    <a:cubicBezTo>
                      <a:pt x="11364" y="29613"/>
                      <a:pt x="11811" y="28986"/>
                      <a:pt x="12187" y="28306"/>
                    </a:cubicBezTo>
                    <a:cubicBezTo>
                      <a:pt x="12294" y="29165"/>
                      <a:pt x="12384" y="30024"/>
                      <a:pt x="12473" y="30901"/>
                    </a:cubicBezTo>
                    <a:cubicBezTo>
                      <a:pt x="12187" y="31277"/>
                      <a:pt x="12080" y="31742"/>
                      <a:pt x="12151" y="32190"/>
                    </a:cubicBezTo>
                    <a:cubicBezTo>
                      <a:pt x="12163" y="32224"/>
                      <a:pt x="12197" y="32244"/>
                      <a:pt x="12229" y="32244"/>
                    </a:cubicBezTo>
                    <a:cubicBezTo>
                      <a:pt x="12247" y="32244"/>
                      <a:pt x="12264" y="32238"/>
                      <a:pt x="12276" y="32226"/>
                    </a:cubicBezTo>
                    <a:cubicBezTo>
                      <a:pt x="12384" y="32136"/>
                      <a:pt x="12491" y="32011"/>
                      <a:pt x="12545" y="31868"/>
                    </a:cubicBezTo>
                    <a:cubicBezTo>
                      <a:pt x="12634" y="32923"/>
                      <a:pt x="12706" y="33961"/>
                      <a:pt x="12760" y="35017"/>
                    </a:cubicBezTo>
                    <a:cubicBezTo>
                      <a:pt x="12760" y="35286"/>
                      <a:pt x="12778" y="35536"/>
                      <a:pt x="12778" y="35787"/>
                    </a:cubicBezTo>
                    <a:cubicBezTo>
                      <a:pt x="12420" y="36180"/>
                      <a:pt x="12223" y="36681"/>
                      <a:pt x="12241" y="37218"/>
                    </a:cubicBezTo>
                    <a:cubicBezTo>
                      <a:pt x="12241" y="37253"/>
                      <a:pt x="12271" y="37281"/>
                      <a:pt x="12307" y="37281"/>
                    </a:cubicBezTo>
                    <a:cubicBezTo>
                      <a:pt x="12326" y="37281"/>
                      <a:pt x="12347" y="37273"/>
                      <a:pt x="12366" y="37254"/>
                    </a:cubicBezTo>
                    <a:cubicBezTo>
                      <a:pt x="12545" y="37075"/>
                      <a:pt x="12688" y="36842"/>
                      <a:pt x="12778" y="36592"/>
                    </a:cubicBezTo>
                    <a:lnTo>
                      <a:pt x="12778" y="36592"/>
                    </a:lnTo>
                    <a:cubicBezTo>
                      <a:pt x="12778" y="36932"/>
                      <a:pt x="12760" y="37272"/>
                      <a:pt x="12742" y="37612"/>
                    </a:cubicBezTo>
                    <a:cubicBezTo>
                      <a:pt x="12742" y="37612"/>
                      <a:pt x="12742" y="37630"/>
                      <a:pt x="12742" y="37630"/>
                    </a:cubicBezTo>
                    <a:cubicBezTo>
                      <a:pt x="12634" y="39634"/>
                      <a:pt x="11632" y="41459"/>
                      <a:pt x="10541" y="43106"/>
                    </a:cubicBezTo>
                    <a:cubicBezTo>
                      <a:pt x="9735" y="44340"/>
                      <a:pt x="8608" y="45343"/>
                      <a:pt x="8053" y="46738"/>
                    </a:cubicBezTo>
                    <a:cubicBezTo>
                      <a:pt x="8017" y="46524"/>
                      <a:pt x="8053" y="46291"/>
                      <a:pt x="8125" y="46094"/>
                    </a:cubicBezTo>
                    <a:cubicBezTo>
                      <a:pt x="8196" y="45826"/>
                      <a:pt x="8286" y="45557"/>
                      <a:pt x="8375" y="45307"/>
                    </a:cubicBezTo>
                    <a:cubicBezTo>
                      <a:pt x="8644" y="44555"/>
                      <a:pt x="9002" y="43839"/>
                      <a:pt x="9431" y="43159"/>
                    </a:cubicBezTo>
                    <a:cubicBezTo>
                      <a:pt x="10129" y="42014"/>
                      <a:pt x="11221" y="41173"/>
                      <a:pt x="12008" y="40099"/>
                    </a:cubicBezTo>
                    <a:cubicBezTo>
                      <a:pt x="12037" y="40070"/>
                      <a:pt x="12007" y="40041"/>
                      <a:pt x="11965" y="40041"/>
                    </a:cubicBezTo>
                    <a:cubicBezTo>
                      <a:pt x="11956" y="40041"/>
                      <a:pt x="11946" y="40042"/>
                      <a:pt x="11936" y="40046"/>
                    </a:cubicBezTo>
                    <a:cubicBezTo>
                      <a:pt x="9914" y="42014"/>
                      <a:pt x="8017" y="44305"/>
                      <a:pt x="7803" y="47240"/>
                    </a:cubicBezTo>
                    <a:cubicBezTo>
                      <a:pt x="7803" y="47274"/>
                      <a:pt x="7833" y="47302"/>
                      <a:pt x="7869" y="47302"/>
                    </a:cubicBezTo>
                    <a:cubicBezTo>
                      <a:pt x="7888" y="47302"/>
                      <a:pt x="7909" y="47294"/>
                      <a:pt x="7928" y="47275"/>
                    </a:cubicBezTo>
                    <a:cubicBezTo>
                      <a:pt x="8858" y="46166"/>
                      <a:pt x="10022" y="45289"/>
                      <a:pt x="10916" y="44126"/>
                    </a:cubicBezTo>
                    <a:cubicBezTo>
                      <a:pt x="11811" y="42980"/>
                      <a:pt x="12241" y="41495"/>
                      <a:pt x="12402" y="40081"/>
                    </a:cubicBezTo>
                    <a:cubicBezTo>
                      <a:pt x="12420" y="40064"/>
                      <a:pt x="12402" y="40046"/>
                      <a:pt x="12366" y="40028"/>
                    </a:cubicBezTo>
                    <a:cubicBezTo>
                      <a:pt x="12491" y="39759"/>
                      <a:pt x="12581" y="39455"/>
                      <a:pt x="12652" y="39169"/>
                    </a:cubicBezTo>
                    <a:lnTo>
                      <a:pt x="12652" y="39169"/>
                    </a:lnTo>
                    <a:cubicBezTo>
                      <a:pt x="12509" y="40940"/>
                      <a:pt x="12259" y="42712"/>
                      <a:pt x="12062" y="44484"/>
                    </a:cubicBezTo>
                    <a:cubicBezTo>
                      <a:pt x="11757" y="44788"/>
                      <a:pt x="11561" y="45199"/>
                      <a:pt x="11489" y="45629"/>
                    </a:cubicBezTo>
                    <a:cubicBezTo>
                      <a:pt x="11489" y="45669"/>
                      <a:pt x="11519" y="45689"/>
                      <a:pt x="11549" y="45689"/>
                    </a:cubicBezTo>
                    <a:cubicBezTo>
                      <a:pt x="11560" y="45689"/>
                      <a:pt x="11570" y="45687"/>
                      <a:pt x="11579" y="45683"/>
                    </a:cubicBezTo>
                    <a:cubicBezTo>
                      <a:pt x="11740" y="45593"/>
                      <a:pt x="11865" y="45468"/>
                      <a:pt x="11954" y="45325"/>
                    </a:cubicBezTo>
                    <a:lnTo>
                      <a:pt x="11954" y="45325"/>
                    </a:lnTo>
                    <a:cubicBezTo>
                      <a:pt x="11919" y="45772"/>
                      <a:pt x="11865" y="46219"/>
                      <a:pt x="11829" y="46685"/>
                    </a:cubicBezTo>
                    <a:cubicBezTo>
                      <a:pt x="11793" y="46685"/>
                      <a:pt x="11793" y="46721"/>
                      <a:pt x="11793" y="46738"/>
                    </a:cubicBezTo>
                    <a:cubicBezTo>
                      <a:pt x="11793" y="46756"/>
                      <a:pt x="11811" y="46792"/>
                      <a:pt x="11811" y="46810"/>
                    </a:cubicBezTo>
                    <a:cubicBezTo>
                      <a:pt x="11811" y="46828"/>
                      <a:pt x="11811" y="46899"/>
                      <a:pt x="11811" y="46935"/>
                    </a:cubicBezTo>
                    <a:cubicBezTo>
                      <a:pt x="11417" y="47078"/>
                      <a:pt x="11113" y="47401"/>
                      <a:pt x="11024" y="47794"/>
                    </a:cubicBezTo>
                    <a:lnTo>
                      <a:pt x="10934" y="47830"/>
                    </a:lnTo>
                    <a:cubicBezTo>
                      <a:pt x="10678" y="47627"/>
                      <a:pt x="10390" y="47558"/>
                      <a:pt x="10086" y="47558"/>
                    </a:cubicBezTo>
                    <a:cubicBezTo>
                      <a:pt x="9435" y="47558"/>
                      <a:pt x="8709" y="47876"/>
                      <a:pt x="8062" y="47876"/>
                    </a:cubicBezTo>
                    <a:cubicBezTo>
                      <a:pt x="7999" y="47876"/>
                      <a:pt x="7936" y="47873"/>
                      <a:pt x="7874" y="47866"/>
                    </a:cubicBezTo>
                    <a:cubicBezTo>
                      <a:pt x="7821" y="47866"/>
                      <a:pt x="7803" y="47920"/>
                      <a:pt x="7803" y="47973"/>
                    </a:cubicBezTo>
                    <a:cubicBezTo>
                      <a:pt x="7900" y="48525"/>
                      <a:pt x="8454" y="48694"/>
                      <a:pt x="8956" y="48694"/>
                    </a:cubicBezTo>
                    <a:cubicBezTo>
                      <a:pt x="9008" y="48694"/>
                      <a:pt x="9059" y="48692"/>
                      <a:pt x="9109" y="48689"/>
                    </a:cubicBezTo>
                    <a:lnTo>
                      <a:pt x="9109" y="48689"/>
                    </a:lnTo>
                    <a:cubicBezTo>
                      <a:pt x="8590" y="49065"/>
                      <a:pt x="8340" y="49620"/>
                      <a:pt x="8017" y="50156"/>
                    </a:cubicBezTo>
                    <a:cubicBezTo>
                      <a:pt x="8000" y="50210"/>
                      <a:pt x="8035" y="50264"/>
                      <a:pt x="8089" y="50264"/>
                    </a:cubicBezTo>
                    <a:cubicBezTo>
                      <a:pt x="8237" y="50274"/>
                      <a:pt x="8387" y="50282"/>
                      <a:pt x="8534" y="50282"/>
                    </a:cubicBezTo>
                    <a:cubicBezTo>
                      <a:pt x="8921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85" y="50317"/>
                      <a:pt x="9467" y="50693"/>
                      <a:pt x="9521" y="51051"/>
                    </a:cubicBezTo>
                    <a:cubicBezTo>
                      <a:pt x="9534" y="51077"/>
                      <a:pt x="9556" y="51094"/>
                      <a:pt x="9582" y="51094"/>
                    </a:cubicBezTo>
                    <a:cubicBezTo>
                      <a:pt x="9591" y="51094"/>
                      <a:pt x="9600" y="51092"/>
                      <a:pt x="9610" y="51087"/>
                    </a:cubicBezTo>
                    <a:lnTo>
                      <a:pt x="9682" y="51033"/>
                    </a:lnTo>
                    <a:lnTo>
                      <a:pt x="9682" y="51033"/>
                    </a:lnTo>
                    <a:cubicBezTo>
                      <a:pt x="9646" y="51230"/>
                      <a:pt x="9538" y="51248"/>
                      <a:pt x="9538" y="51409"/>
                    </a:cubicBezTo>
                    <a:cubicBezTo>
                      <a:pt x="9538" y="51445"/>
                      <a:pt x="9574" y="51481"/>
                      <a:pt x="9592" y="51481"/>
                    </a:cubicBezTo>
                    <a:cubicBezTo>
                      <a:pt x="9683" y="51504"/>
                      <a:pt x="9770" y="51515"/>
                      <a:pt x="9852" y="51515"/>
                    </a:cubicBezTo>
                    <a:cubicBezTo>
                      <a:pt x="10335" y="51515"/>
                      <a:pt x="10667" y="51139"/>
                      <a:pt x="10881" y="50711"/>
                    </a:cubicBezTo>
                    <a:cubicBezTo>
                      <a:pt x="10952" y="51087"/>
                      <a:pt x="11060" y="51463"/>
                      <a:pt x="11113" y="51856"/>
                    </a:cubicBezTo>
                    <a:cubicBezTo>
                      <a:pt x="11113" y="51892"/>
                      <a:pt x="11167" y="51910"/>
                      <a:pt x="11203" y="51910"/>
                    </a:cubicBezTo>
                    <a:cubicBezTo>
                      <a:pt x="11883" y="51713"/>
                      <a:pt x="12062" y="51051"/>
                      <a:pt x="12080" y="50407"/>
                    </a:cubicBezTo>
                    <a:cubicBezTo>
                      <a:pt x="12294" y="50944"/>
                      <a:pt x="12634" y="51427"/>
                      <a:pt x="13028" y="51839"/>
                    </a:cubicBezTo>
                    <a:cubicBezTo>
                      <a:pt x="13047" y="51851"/>
                      <a:pt x="13066" y="51857"/>
                      <a:pt x="13084" y="51857"/>
                    </a:cubicBezTo>
                    <a:cubicBezTo>
                      <a:pt x="13115" y="51857"/>
                      <a:pt x="13142" y="51837"/>
                      <a:pt x="13153" y="51803"/>
                    </a:cubicBezTo>
                    <a:cubicBezTo>
                      <a:pt x="13404" y="51141"/>
                      <a:pt x="13440" y="50407"/>
                      <a:pt x="13225" y="49727"/>
                    </a:cubicBezTo>
                    <a:lnTo>
                      <a:pt x="13225" y="49727"/>
                    </a:lnTo>
                    <a:cubicBezTo>
                      <a:pt x="13583" y="50085"/>
                      <a:pt x="13994" y="50371"/>
                      <a:pt x="14460" y="50568"/>
                    </a:cubicBezTo>
                    <a:cubicBezTo>
                      <a:pt x="14466" y="50571"/>
                      <a:pt x="14473" y="50573"/>
                      <a:pt x="14480" y="50573"/>
                    </a:cubicBezTo>
                    <a:cubicBezTo>
                      <a:pt x="14512" y="50573"/>
                      <a:pt x="14546" y="50541"/>
                      <a:pt x="14531" y="50496"/>
                    </a:cubicBezTo>
                    <a:cubicBezTo>
                      <a:pt x="14173" y="49816"/>
                      <a:pt x="14173" y="49065"/>
                      <a:pt x="13726" y="48421"/>
                    </a:cubicBezTo>
                    <a:cubicBezTo>
                      <a:pt x="13458" y="48098"/>
                      <a:pt x="13135" y="47848"/>
                      <a:pt x="12760" y="47669"/>
                    </a:cubicBezTo>
                    <a:cubicBezTo>
                      <a:pt x="12724" y="47490"/>
                      <a:pt x="12652" y="47311"/>
                      <a:pt x="12527" y="47168"/>
                    </a:cubicBezTo>
                    <a:cubicBezTo>
                      <a:pt x="12402" y="46989"/>
                      <a:pt x="12187" y="46864"/>
                      <a:pt x="11954" y="46864"/>
                    </a:cubicBezTo>
                    <a:cubicBezTo>
                      <a:pt x="12133" y="45593"/>
                      <a:pt x="12312" y="44340"/>
                      <a:pt x="12473" y="43088"/>
                    </a:cubicBezTo>
                    <a:cubicBezTo>
                      <a:pt x="12581" y="43392"/>
                      <a:pt x="12670" y="43714"/>
                      <a:pt x="12724" y="44036"/>
                    </a:cubicBezTo>
                    <a:cubicBezTo>
                      <a:pt x="12634" y="43804"/>
                      <a:pt x="12616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5"/>
                    </a:cubicBezTo>
                    <a:cubicBezTo>
                      <a:pt x="12438" y="43660"/>
                      <a:pt x="12527" y="44018"/>
                      <a:pt x="12742" y="44340"/>
                    </a:cubicBezTo>
                    <a:cubicBezTo>
                      <a:pt x="12754" y="44353"/>
                      <a:pt x="12772" y="44359"/>
                      <a:pt x="12788" y="44359"/>
                    </a:cubicBezTo>
                    <a:cubicBezTo>
                      <a:pt x="12819" y="44359"/>
                      <a:pt x="12849" y="44339"/>
                      <a:pt x="12849" y="44305"/>
                    </a:cubicBezTo>
                    <a:cubicBezTo>
                      <a:pt x="12867" y="43804"/>
                      <a:pt x="12742" y="43320"/>
                      <a:pt x="12509" y="42891"/>
                    </a:cubicBezTo>
                    <a:cubicBezTo>
                      <a:pt x="12670" y="41585"/>
                      <a:pt x="12831" y="40278"/>
                      <a:pt x="12921" y="38972"/>
                    </a:cubicBezTo>
                    <a:cubicBezTo>
                      <a:pt x="12992" y="39079"/>
                      <a:pt x="13118" y="39151"/>
                      <a:pt x="13261" y="39169"/>
                    </a:cubicBezTo>
                    <a:cubicBezTo>
                      <a:pt x="13296" y="39169"/>
                      <a:pt x="13332" y="39133"/>
                      <a:pt x="13332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46" y="38059"/>
                      <a:pt x="13010" y="38006"/>
                      <a:pt x="12974" y="37952"/>
                    </a:cubicBezTo>
                    <a:cubicBezTo>
                      <a:pt x="13010" y="37290"/>
                      <a:pt x="13028" y="36646"/>
                      <a:pt x="13028" y="35983"/>
                    </a:cubicBezTo>
                    <a:cubicBezTo>
                      <a:pt x="13028" y="35393"/>
                      <a:pt x="12992" y="34785"/>
                      <a:pt x="12974" y="34194"/>
                    </a:cubicBezTo>
                    <a:lnTo>
                      <a:pt x="12974" y="34194"/>
                    </a:lnTo>
                    <a:cubicBezTo>
                      <a:pt x="13064" y="34444"/>
                      <a:pt x="13207" y="34659"/>
                      <a:pt x="13386" y="34838"/>
                    </a:cubicBezTo>
                    <a:cubicBezTo>
                      <a:pt x="13398" y="34850"/>
                      <a:pt x="13416" y="34856"/>
                      <a:pt x="13434" y="34856"/>
                    </a:cubicBezTo>
                    <a:cubicBezTo>
                      <a:pt x="13471" y="34856"/>
                      <a:pt x="13511" y="34832"/>
                      <a:pt x="13511" y="34785"/>
                    </a:cubicBezTo>
                    <a:cubicBezTo>
                      <a:pt x="13440" y="34212"/>
                      <a:pt x="13243" y="33657"/>
                      <a:pt x="12939" y="33156"/>
                    </a:cubicBezTo>
                    <a:cubicBezTo>
                      <a:pt x="12939" y="33156"/>
                      <a:pt x="12921" y="33138"/>
                      <a:pt x="12903" y="33138"/>
                    </a:cubicBezTo>
                    <a:cubicBezTo>
                      <a:pt x="12795" y="31402"/>
                      <a:pt x="12616" y="29667"/>
                      <a:pt x="12402" y="27931"/>
                    </a:cubicBezTo>
                    <a:lnTo>
                      <a:pt x="12509" y="27698"/>
                    </a:lnTo>
                    <a:cubicBezTo>
                      <a:pt x="12849" y="29255"/>
                      <a:pt x="13619" y="30740"/>
                      <a:pt x="14406" y="32154"/>
                    </a:cubicBezTo>
                    <a:cubicBezTo>
                      <a:pt x="14388" y="32154"/>
                      <a:pt x="14388" y="32172"/>
                      <a:pt x="14406" y="32190"/>
                    </a:cubicBezTo>
                    <a:cubicBezTo>
                      <a:pt x="14334" y="32404"/>
                      <a:pt x="14317" y="32637"/>
                      <a:pt x="14352" y="32852"/>
                    </a:cubicBezTo>
                    <a:cubicBezTo>
                      <a:pt x="14352" y="33102"/>
                      <a:pt x="14442" y="33353"/>
                      <a:pt x="14603" y="33550"/>
                    </a:cubicBezTo>
                    <a:cubicBezTo>
                      <a:pt x="14616" y="33562"/>
                      <a:pt x="14635" y="33568"/>
                      <a:pt x="14655" y="33568"/>
                    </a:cubicBezTo>
                    <a:cubicBezTo>
                      <a:pt x="14691" y="33568"/>
                      <a:pt x="14728" y="33549"/>
                      <a:pt x="14728" y="33514"/>
                    </a:cubicBezTo>
                    <a:cubicBezTo>
                      <a:pt x="14800" y="33281"/>
                      <a:pt x="14818" y="33067"/>
                      <a:pt x="14782" y="32834"/>
                    </a:cubicBezTo>
                    <a:lnTo>
                      <a:pt x="14782" y="32834"/>
                    </a:lnTo>
                    <a:lnTo>
                      <a:pt x="14979" y="33192"/>
                    </a:lnTo>
                    <a:cubicBezTo>
                      <a:pt x="15354" y="33890"/>
                      <a:pt x="15694" y="34606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94" y="36234"/>
                      <a:pt x="15730" y="36610"/>
                    </a:cubicBezTo>
                    <a:cubicBezTo>
                      <a:pt x="15730" y="36648"/>
                      <a:pt x="15766" y="36686"/>
                      <a:pt x="15806" y="36686"/>
                    </a:cubicBezTo>
                    <a:cubicBezTo>
                      <a:pt x="15823" y="36686"/>
                      <a:pt x="15840" y="36679"/>
                      <a:pt x="15855" y="36663"/>
                    </a:cubicBezTo>
                    <a:cubicBezTo>
                      <a:pt x="16070" y="36359"/>
                      <a:pt x="16178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6"/>
                      <a:pt x="17359" y="39079"/>
                      <a:pt x="17734" y="40869"/>
                    </a:cubicBezTo>
                    <a:cubicBezTo>
                      <a:pt x="17699" y="40905"/>
                      <a:pt x="17681" y="40958"/>
                      <a:pt x="17645" y="41012"/>
                    </a:cubicBezTo>
                    <a:cubicBezTo>
                      <a:pt x="17538" y="41084"/>
                      <a:pt x="17466" y="41209"/>
                      <a:pt x="17430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6017" y="41799"/>
                      <a:pt x="15480" y="42265"/>
                      <a:pt x="15909" y="42462"/>
                    </a:cubicBezTo>
                    <a:cubicBezTo>
                      <a:pt x="15918" y="42466"/>
                      <a:pt x="15928" y="42468"/>
                      <a:pt x="15938" y="42468"/>
                    </a:cubicBezTo>
                    <a:cubicBezTo>
                      <a:pt x="15941" y="42468"/>
                      <a:pt x="15944" y="42468"/>
                      <a:pt x="15948" y="42467"/>
                    </a:cubicBezTo>
                    <a:lnTo>
                      <a:pt x="15948" y="42467"/>
                    </a:lnTo>
                    <a:cubicBezTo>
                      <a:pt x="15702" y="42770"/>
                      <a:pt x="15539" y="43136"/>
                      <a:pt x="15480" y="43517"/>
                    </a:cubicBezTo>
                    <a:cubicBezTo>
                      <a:pt x="15480" y="43571"/>
                      <a:pt x="15515" y="43589"/>
                      <a:pt x="15551" y="43589"/>
                    </a:cubicBezTo>
                    <a:cubicBezTo>
                      <a:pt x="15600" y="43595"/>
                      <a:pt x="15649" y="43598"/>
                      <a:pt x="15697" y="43598"/>
                    </a:cubicBezTo>
                    <a:cubicBezTo>
                      <a:pt x="16094" y="43598"/>
                      <a:pt x="16473" y="43405"/>
                      <a:pt x="16697" y="43070"/>
                    </a:cubicBezTo>
                    <a:lnTo>
                      <a:pt x="16697" y="43070"/>
                    </a:lnTo>
                    <a:cubicBezTo>
                      <a:pt x="16482" y="43535"/>
                      <a:pt x="16428" y="44054"/>
                      <a:pt x="16518" y="44555"/>
                    </a:cubicBezTo>
                    <a:cubicBezTo>
                      <a:pt x="16518" y="44577"/>
                      <a:pt x="16538" y="44593"/>
                      <a:pt x="16562" y="44593"/>
                    </a:cubicBezTo>
                    <a:cubicBezTo>
                      <a:pt x="16577" y="44593"/>
                      <a:pt x="16593" y="44587"/>
                      <a:pt x="16607" y="44573"/>
                    </a:cubicBezTo>
                    <a:cubicBezTo>
                      <a:pt x="16893" y="44269"/>
                      <a:pt x="17144" y="43929"/>
                      <a:pt x="17341" y="43571"/>
                    </a:cubicBezTo>
                    <a:cubicBezTo>
                      <a:pt x="17394" y="44072"/>
                      <a:pt x="17556" y="44555"/>
                      <a:pt x="17824" y="44985"/>
                    </a:cubicBezTo>
                    <a:cubicBezTo>
                      <a:pt x="17835" y="45007"/>
                      <a:pt x="17860" y="45022"/>
                      <a:pt x="17881" y="45022"/>
                    </a:cubicBezTo>
                    <a:cubicBezTo>
                      <a:pt x="17895" y="45022"/>
                      <a:pt x="17907" y="45016"/>
                      <a:pt x="17913" y="45003"/>
                    </a:cubicBezTo>
                    <a:cubicBezTo>
                      <a:pt x="18289" y="44609"/>
                      <a:pt x="18468" y="44090"/>
                      <a:pt x="18397" y="43553"/>
                    </a:cubicBezTo>
                    <a:lnTo>
                      <a:pt x="18397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88" y="44595"/>
                      <a:pt x="19210" y="44611"/>
                      <a:pt x="19232" y="44611"/>
                    </a:cubicBezTo>
                    <a:cubicBezTo>
                      <a:pt x="19246" y="44611"/>
                      <a:pt x="19260" y="44605"/>
                      <a:pt x="19273" y="44591"/>
                    </a:cubicBezTo>
                    <a:cubicBezTo>
                      <a:pt x="19757" y="44018"/>
                      <a:pt x="19649" y="43195"/>
                      <a:pt x="19256" y="42587"/>
                    </a:cubicBezTo>
                    <a:lnTo>
                      <a:pt x="19256" y="42587"/>
                    </a:lnTo>
                    <a:cubicBezTo>
                      <a:pt x="19631" y="42766"/>
                      <a:pt x="20043" y="42873"/>
                      <a:pt x="20455" y="42927"/>
                    </a:cubicBezTo>
                    <a:cubicBezTo>
                      <a:pt x="20508" y="42927"/>
                      <a:pt x="20544" y="42873"/>
                      <a:pt x="20526" y="42819"/>
                    </a:cubicBezTo>
                    <a:cubicBezTo>
                      <a:pt x="20222" y="41710"/>
                      <a:pt x="19148" y="41227"/>
                      <a:pt x="18092" y="41101"/>
                    </a:cubicBezTo>
                    <a:cubicBezTo>
                      <a:pt x="18074" y="41101"/>
                      <a:pt x="18057" y="41119"/>
                      <a:pt x="18057" y="41119"/>
                    </a:cubicBezTo>
                    <a:cubicBezTo>
                      <a:pt x="18039" y="41119"/>
                      <a:pt x="18039" y="41119"/>
                      <a:pt x="18021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5"/>
                      <a:pt x="18110" y="41334"/>
                      <a:pt x="18164" y="41406"/>
                    </a:cubicBezTo>
                    <a:lnTo>
                      <a:pt x="18164" y="41441"/>
                    </a:lnTo>
                    <a:cubicBezTo>
                      <a:pt x="18092" y="41370"/>
                      <a:pt x="18021" y="41298"/>
                      <a:pt x="17949" y="41209"/>
                    </a:cubicBezTo>
                    <a:lnTo>
                      <a:pt x="17949" y="41191"/>
                    </a:lnTo>
                    <a:cubicBezTo>
                      <a:pt x="17949" y="41137"/>
                      <a:pt x="17913" y="41101"/>
                      <a:pt x="17860" y="41101"/>
                    </a:cubicBezTo>
                    <a:lnTo>
                      <a:pt x="17842" y="41012"/>
                    </a:lnTo>
                    <a:lnTo>
                      <a:pt x="17860" y="40958"/>
                    </a:lnTo>
                    <a:cubicBezTo>
                      <a:pt x="17896" y="40905"/>
                      <a:pt x="17860" y="40833"/>
                      <a:pt x="17788" y="40833"/>
                    </a:cubicBezTo>
                    <a:cubicBezTo>
                      <a:pt x="17609" y="39974"/>
                      <a:pt x="17412" y="39151"/>
                      <a:pt x="17180" y="38328"/>
                    </a:cubicBezTo>
                    <a:lnTo>
                      <a:pt x="17198" y="38328"/>
                    </a:lnTo>
                    <a:cubicBezTo>
                      <a:pt x="17538" y="38328"/>
                      <a:pt x="17824" y="38578"/>
                      <a:pt x="17860" y="38918"/>
                    </a:cubicBezTo>
                    <a:cubicBezTo>
                      <a:pt x="17752" y="38847"/>
                      <a:pt x="17663" y="38775"/>
                      <a:pt x="17591" y="38686"/>
                    </a:cubicBezTo>
                    <a:cubicBezTo>
                      <a:pt x="17502" y="38578"/>
                      <a:pt x="17412" y="38471"/>
                      <a:pt x="17305" y="38364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87" y="38560"/>
                      <a:pt x="17377" y="38686"/>
                      <a:pt x="17484" y="38793"/>
                    </a:cubicBezTo>
                    <a:cubicBezTo>
                      <a:pt x="17591" y="38918"/>
                      <a:pt x="17734" y="39026"/>
                      <a:pt x="17878" y="39097"/>
                    </a:cubicBezTo>
                    <a:cubicBezTo>
                      <a:pt x="17892" y="39102"/>
                      <a:pt x="17905" y="39104"/>
                      <a:pt x="17917" y="39104"/>
                    </a:cubicBezTo>
                    <a:cubicBezTo>
                      <a:pt x="17949" y="39104"/>
                      <a:pt x="17972" y="39088"/>
                      <a:pt x="17985" y="39061"/>
                    </a:cubicBezTo>
                    <a:cubicBezTo>
                      <a:pt x="18052" y="38624"/>
                      <a:pt x="17708" y="38234"/>
                      <a:pt x="17279" y="38234"/>
                    </a:cubicBezTo>
                    <a:cubicBezTo>
                      <a:pt x="17253" y="38234"/>
                      <a:pt x="17225" y="38235"/>
                      <a:pt x="17198" y="38238"/>
                    </a:cubicBezTo>
                    <a:cubicBezTo>
                      <a:pt x="17180" y="38238"/>
                      <a:pt x="17180" y="38256"/>
                      <a:pt x="17162" y="38256"/>
                    </a:cubicBezTo>
                    <a:cubicBezTo>
                      <a:pt x="16822" y="36986"/>
                      <a:pt x="16357" y="35751"/>
                      <a:pt x="15802" y="34570"/>
                    </a:cubicBezTo>
                    <a:lnTo>
                      <a:pt x="15802" y="34570"/>
                    </a:lnTo>
                    <a:cubicBezTo>
                      <a:pt x="16088" y="34946"/>
                      <a:pt x="16374" y="35303"/>
                      <a:pt x="16661" y="35679"/>
                    </a:cubicBezTo>
                    <a:cubicBezTo>
                      <a:pt x="17770" y="37612"/>
                      <a:pt x="19381" y="39437"/>
                      <a:pt x="21761" y="39473"/>
                    </a:cubicBezTo>
                    <a:cubicBezTo>
                      <a:pt x="21815" y="39455"/>
                      <a:pt x="21815" y="39401"/>
                      <a:pt x="21761" y="39384"/>
                    </a:cubicBezTo>
                    <a:cubicBezTo>
                      <a:pt x="20544" y="39115"/>
                      <a:pt x="19524" y="38829"/>
                      <a:pt x="18558" y="37988"/>
                    </a:cubicBezTo>
                    <a:cubicBezTo>
                      <a:pt x="18021" y="37487"/>
                      <a:pt x="17538" y="36914"/>
                      <a:pt x="17144" y="36270"/>
                    </a:cubicBezTo>
                    <a:lnTo>
                      <a:pt x="17144" y="36270"/>
                    </a:lnTo>
                    <a:cubicBezTo>
                      <a:pt x="18361" y="37701"/>
                      <a:pt x="19775" y="38954"/>
                      <a:pt x="21707" y="39330"/>
                    </a:cubicBezTo>
                    <a:cubicBezTo>
                      <a:pt x="21711" y="39332"/>
                      <a:pt x="21715" y="39333"/>
                      <a:pt x="21718" y="39333"/>
                    </a:cubicBezTo>
                    <a:cubicBezTo>
                      <a:pt x="21746" y="39333"/>
                      <a:pt x="21757" y="39276"/>
                      <a:pt x="21725" y="39276"/>
                    </a:cubicBezTo>
                    <a:cubicBezTo>
                      <a:pt x="20276" y="38721"/>
                      <a:pt x="19095" y="38113"/>
                      <a:pt x="17967" y="37021"/>
                    </a:cubicBezTo>
                    <a:cubicBezTo>
                      <a:pt x="17502" y="36556"/>
                      <a:pt x="17072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51" y="36145"/>
                      <a:pt x="18092" y="36467"/>
                      <a:pt x="18862" y="36842"/>
                    </a:cubicBezTo>
                    <a:cubicBezTo>
                      <a:pt x="20043" y="37433"/>
                      <a:pt x="20938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2" y="39304"/>
                      <a:pt x="21904" y="39276"/>
                    </a:cubicBezTo>
                    <a:cubicBezTo>
                      <a:pt x="21260" y="38507"/>
                      <a:pt x="20508" y="37809"/>
                      <a:pt x="19721" y="37200"/>
                    </a:cubicBezTo>
                    <a:cubicBezTo>
                      <a:pt x="18737" y="36485"/>
                      <a:pt x="17573" y="36127"/>
                      <a:pt x="16625" y="35393"/>
                    </a:cubicBezTo>
                    <a:cubicBezTo>
                      <a:pt x="16616" y="35384"/>
                      <a:pt x="16607" y="35380"/>
                      <a:pt x="16598" y="35380"/>
                    </a:cubicBezTo>
                    <a:cubicBezTo>
                      <a:pt x="16589" y="35380"/>
                      <a:pt x="16580" y="35384"/>
                      <a:pt x="16571" y="35393"/>
                    </a:cubicBezTo>
                    <a:lnTo>
                      <a:pt x="16536" y="35357"/>
                    </a:lnTo>
                    <a:cubicBezTo>
                      <a:pt x="16536" y="35344"/>
                      <a:pt x="16527" y="35332"/>
                      <a:pt x="16515" y="35332"/>
                    </a:cubicBezTo>
                    <a:cubicBezTo>
                      <a:pt x="16510" y="35332"/>
                      <a:pt x="16505" y="35334"/>
                      <a:pt x="16500" y="35339"/>
                    </a:cubicBezTo>
                    <a:cubicBezTo>
                      <a:pt x="16213" y="34963"/>
                      <a:pt x="15909" y="34606"/>
                      <a:pt x="15623" y="34230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44" y="30311"/>
                      <a:pt x="14066" y="30490"/>
                      <a:pt x="14442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40" y="29738"/>
                      <a:pt x="13407" y="29755"/>
                      <a:pt x="13420" y="29788"/>
                    </a:cubicBezTo>
                    <a:lnTo>
                      <a:pt x="13420" y="29788"/>
                    </a:lnTo>
                    <a:cubicBezTo>
                      <a:pt x="13081" y="29037"/>
                      <a:pt x="12813" y="28269"/>
                      <a:pt x="12581" y="27465"/>
                    </a:cubicBezTo>
                    <a:cubicBezTo>
                      <a:pt x="12778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3"/>
                      <a:pt x="13082" y="26964"/>
                      <a:pt x="13386" y="27215"/>
                    </a:cubicBezTo>
                    <a:cubicBezTo>
                      <a:pt x="13399" y="27228"/>
                      <a:pt x="13416" y="27233"/>
                      <a:pt x="13433" y="27233"/>
                    </a:cubicBezTo>
                    <a:cubicBezTo>
                      <a:pt x="13466" y="27233"/>
                      <a:pt x="13500" y="27214"/>
                      <a:pt x="13511" y="27179"/>
                    </a:cubicBezTo>
                    <a:cubicBezTo>
                      <a:pt x="13601" y="26767"/>
                      <a:pt x="13493" y="26338"/>
                      <a:pt x="13225" y="26034"/>
                    </a:cubicBezTo>
                    <a:lnTo>
                      <a:pt x="13225" y="25962"/>
                    </a:lnTo>
                    <a:cubicBezTo>
                      <a:pt x="13225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2"/>
                      <a:pt x="14245" y="28110"/>
                    </a:cubicBezTo>
                    <a:cubicBezTo>
                      <a:pt x="14263" y="28145"/>
                      <a:pt x="14294" y="28163"/>
                      <a:pt x="14325" y="28163"/>
                    </a:cubicBezTo>
                    <a:cubicBezTo>
                      <a:pt x="14357" y="28163"/>
                      <a:pt x="14388" y="28145"/>
                      <a:pt x="14406" y="28110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905" y="20182"/>
                      <a:pt x="13690" y="18464"/>
                      <a:pt x="13261" y="16782"/>
                    </a:cubicBezTo>
                    <a:lnTo>
                      <a:pt x="13261" y="16782"/>
                    </a:lnTo>
                    <a:cubicBezTo>
                      <a:pt x="13887" y="17945"/>
                      <a:pt x="14818" y="18965"/>
                      <a:pt x="15712" y="19914"/>
                    </a:cubicBezTo>
                    <a:cubicBezTo>
                      <a:pt x="15748" y="20146"/>
                      <a:pt x="15766" y="20379"/>
                      <a:pt x="15802" y="20612"/>
                    </a:cubicBezTo>
                    <a:cubicBezTo>
                      <a:pt x="15551" y="21309"/>
                      <a:pt x="15140" y="22061"/>
                      <a:pt x="15444" y="22777"/>
                    </a:cubicBezTo>
                    <a:cubicBezTo>
                      <a:pt x="15453" y="22804"/>
                      <a:pt x="15480" y="22817"/>
                      <a:pt x="15507" y="22817"/>
                    </a:cubicBezTo>
                    <a:cubicBezTo>
                      <a:pt x="15533" y="22817"/>
                      <a:pt x="15560" y="22804"/>
                      <a:pt x="15569" y="22777"/>
                    </a:cubicBezTo>
                    <a:cubicBezTo>
                      <a:pt x="15659" y="22580"/>
                      <a:pt x="15766" y="22365"/>
                      <a:pt x="15891" y="22168"/>
                    </a:cubicBezTo>
                    <a:lnTo>
                      <a:pt x="15891" y="22168"/>
                    </a:lnTo>
                    <a:cubicBezTo>
                      <a:pt x="15873" y="22562"/>
                      <a:pt x="15873" y="22938"/>
                      <a:pt x="15855" y="23314"/>
                    </a:cubicBezTo>
                    <a:cubicBezTo>
                      <a:pt x="15855" y="23358"/>
                      <a:pt x="15892" y="23390"/>
                      <a:pt x="15925" y="23390"/>
                    </a:cubicBezTo>
                    <a:cubicBezTo>
                      <a:pt x="15932" y="23390"/>
                      <a:pt x="15939" y="23388"/>
                      <a:pt x="15945" y="23385"/>
                    </a:cubicBezTo>
                    <a:cubicBezTo>
                      <a:pt x="16500" y="23171"/>
                      <a:pt x="16750" y="22580"/>
                      <a:pt x="16714" y="21989"/>
                    </a:cubicBezTo>
                    <a:lnTo>
                      <a:pt x="16714" y="21989"/>
                    </a:lnTo>
                    <a:cubicBezTo>
                      <a:pt x="17054" y="22419"/>
                      <a:pt x="17466" y="22759"/>
                      <a:pt x="17967" y="22974"/>
                    </a:cubicBezTo>
                    <a:cubicBezTo>
                      <a:pt x="17977" y="22984"/>
                      <a:pt x="17989" y="22988"/>
                      <a:pt x="18000" y="22988"/>
                    </a:cubicBezTo>
                    <a:cubicBezTo>
                      <a:pt x="18029" y="22988"/>
                      <a:pt x="18057" y="22959"/>
                      <a:pt x="18057" y="22920"/>
                    </a:cubicBezTo>
                    <a:cubicBezTo>
                      <a:pt x="18039" y="22437"/>
                      <a:pt x="17896" y="21972"/>
                      <a:pt x="17645" y="21560"/>
                    </a:cubicBezTo>
                    <a:lnTo>
                      <a:pt x="17645" y="21560"/>
                    </a:lnTo>
                    <a:lnTo>
                      <a:pt x="17699" y="21596"/>
                    </a:lnTo>
                    <a:cubicBezTo>
                      <a:pt x="17906" y="21738"/>
                      <a:pt x="18280" y="21964"/>
                      <a:pt x="18601" y="21964"/>
                    </a:cubicBezTo>
                    <a:cubicBezTo>
                      <a:pt x="18724" y="21964"/>
                      <a:pt x="18839" y="21931"/>
                      <a:pt x="18933" y="21846"/>
                    </a:cubicBezTo>
                    <a:cubicBezTo>
                      <a:pt x="19417" y="21399"/>
                      <a:pt x="18898" y="21005"/>
                      <a:pt x="18289" y="20755"/>
                    </a:cubicBezTo>
                    <a:lnTo>
                      <a:pt x="18540" y="20755"/>
                    </a:lnTo>
                    <a:cubicBezTo>
                      <a:pt x="19220" y="20683"/>
                      <a:pt x="19273" y="20111"/>
                      <a:pt x="19023" y="19592"/>
                    </a:cubicBezTo>
                    <a:cubicBezTo>
                      <a:pt x="19014" y="19565"/>
                      <a:pt x="18987" y="19551"/>
                      <a:pt x="18960" y="19551"/>
                    </a:cubicBezTo>
                    <a:cubicBezTo>
                      <a:pt x="18933" y="19551"/>
                      <a:pt x="18907" y="19565"/>
                      <a:pt x="18898" y="19592"/>
                    </a:cubicBezTo>
                    <a:cubicBezTo>
                      <a:pt x="18660" y="19939"/>
                      <a:pt x="18216" y="20039"/>
                      <a:pt x="17750" y="20039"/>
                    </a:cubicBezTo>
                    <a:cubicBezTo>
                      <a:pt x="17305" y="20039"/>
                      <a:pt x="16841" y="19948"/>
                      <a:pt x="16518" y="19896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1" y="19893"/>
                      <a:pt x="16452" y="19951"/>
                      <a:pt x="16500" y="19967"/>
                    </a:cubicBezTo>
                    <a:cubicBezTo>
                      <a:pt x="16811" y="20097"/>
                      <a:pt x="17261" y="20194"/>
                      <a:pt x="17706" y="20194"/>
                    </a:cubicBezTo>
                    <a:cubicBezTo>
                      <a:pt x="18180" y="20194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23" y="20021"/>
                      <a:pt x="19077" y="20254"/>
                      <a:pt x="18898" y="20433"/>
                    </a:cubicBezTo>
                    <a:cubicBezTo>
                      <a:pt x="18781" y="20561"/>
                      <a:pt x="18596" y="20590"/>
                      <a:pt x="18417" y="20590"/>
                    </a:cubicBezTo>
                    <a:cubicBezTo>
                      <a:pt x="18321" y="20590"/>
                      <a:pt x="18227" y="20582"/>
                      <a:pt x="18146" y="20576"/>
                    </a:cubicBezTo>
                    <a:cubicBezTo>
                      <a:pt x="17645" y="20540"/>
                      <a:pt x="17269" y="20289"/>
                      <a:pt x="16822" y="20146"/>
                    </a:cubicBezTo>
                    <a:lnTo>
                      <a:pt x="16786" y="20146"/>
                    </a:lnTo>
                    <a:cubicBezTo>
                      <a:pt x="16571" y="20003"/>
                      <a:pt x="16339" y="19932"/>
                      <a:pt x="16088" y="19896"/>
                    </a:cubicBezTo>
                    <a:lnTo>
                      <a:pt x="16088" y="19860"/>
                    </a:lnTo>
                    <a:cubicBezTo>
                      <a:pt x="16077" y="19825"/>
                      <a:pt x="16043" y="19806"/>
                      <a:pt x="16006" y="19806"/>
                    </a:cubicBezTo>
                    <a:cubicBezTo>
                      <a:pt x="15985" y="19806"/>
                      <a:pt x="15964" y="19812"/>
                      <a:pt x="15945" y="19824"/>
                    </a:cubicBezTo>
                    <a:cubicBezTo>
                      <a:pt x="15927" y="19824"/>
                      <a:pt x="15909" y="19806"/>
                      <a:pt x="15873" y="19806"/>
                    </a:cubicBezTo>
                    <a:cubicBezTo>
                      <a:pt x="15873" y="19771"/>
                      <a:pt x="15873" y="19735"/>
                      <a:pt x="15855" y="19699"/>
                    </a:cubicBezTo>
                    <a:cubicBezTo>
                      <a:pt x="15848" y="19668"/>
                      <a:pt x="15823" y="19653"/>
                      <a:pt x="15797" y="19653"/>
                    </a:cubicBezTo>
                    <a:cubicBezTo>
                      <a:pt x="15764" y="19653"/>
                      <a:pt x="15730" y="19677"/>
                      <a:pt x="15730" y="19717"/>
                    </a:cubicBezTo>
                    <a:lnTo>
                      <a:pt x="15730" y="19753"/>
                    </a:lnTo>
                    <a:cubicBezTo>
                      <a:pt x="15265" y="19234"/>
                      <a:pt x="14835" y="18697"/>
                      <a:pt x="14406" y="18142"/>
                    </a:cubicBezTo>
                    <a:cubicBezTo>
                      <a:pt x="13905" y="17480"/>
                      <a:pt x="13529" y="16728"/>
                      <a:pt x="13064" y="16013"/>
                    </a:cubicBezTo>
                    <a:lnTo>
                      <a:pt x="13010" y="15851"/>
                    </a:lnTo>
                    <a:cubicBezTo>
                      <a:pt x="12921" y="15511"/>
                      <a:pt x="12813" y="15207"/>
                      <a:pt x="12706" y="14867"/>
                    </a:cubicBezTo>
                    <a:lnTo>
                      <a:pt x="12706" y="14867"/>
                    </a:lnTo>
                    <a:cubicBezTo>
                      <a:pt x="13798" y="16559"/>
                      <a:pt x="15550" y="18233"/>
                      <a:pt x="17346" y="18233"/>
                    </a:cubicBezTo>
                    <a:cubicBezTo>
                      <a:pt x="17374" y="18233"/>
                      <a:pt x="17402" y="18232"/>
                      <a:pt x="17430" y="18232"/>
                    </a:cubicBezTo>
                    <a:cubicBezTo>
                      <a:pt x="17502" y="18232"/>
                      <a:pt x="17538" y="18142"/>
                      <a:pt x="17484" y="18088"/>
                    </a:cubicBezTo>
                    <a:cubicBezTo>
                      <a:pt x="16679" y="17229"/>
                      <a:pt x="16124" y="16030"/>
                      <a:pt x="15175" y="15297"/>
                    </a:cubicBezTo>
                    <a:cubicBezTo>
                      <a:pt x="14406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205" y="13185"/>
                    </a:cubicBezTo>
                    <a:cubicBezTo>
                      <a:pt x="12200" y="13180"/>
                      <a:pt x="12194" y="13178"/>
                      <a:pt x="12188" y="13178"/>
                    </a:cubicBezTo>
                    <a:cubicBezTo>
                      <a:pt x="12170" y="13178"/>
                      <a:pt x="12151" y="13195"/>
                      <a:pt x="12151" y="13221"/>
                    </a:cubicBezTo>
                    <a:cubicBezTo>
                      <a:pt x="12169" y="13257"/>
                      <a:pt x="12187" y="13292"/>
                      <a:pt x="12223" y="13328"/>
                    </a:cubicBezTo>
                    <a:cubicBezTo>
                      <a:pt x="12133" y="13239"/>
                      <a:pt x="12062" y="13149"/>
                      <a:pt x="11990" y="13042"/>
                    </a:cubicBezTo>
                    <a:cubicBezTo>
                      <a:pt x="11704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400" y="11252"/>
                      <a:pt x="11579" y="11467"/>
                      <a:pt x="11757" y="11646"/>
                    </a:cubicBezTo>
                    <a:cubicBezTo>
                      <a:pt x="11936" y="11879"/>
                      <a:pt x="12169" y="12058"/>
                      <a:pt x="12438" y="12147"/>
                    </a:cubicBezTo>
                    <a:cubicBezTo>
                      <a:pt x="12447" y="12150"/>
                      <a:pt x="12456" y="12151"/>
                      <a:pt x="12466" y="12151"/>
                    </a:cubicBezTo>
                    <a:cubicBezTo>
                      <a:pt x="12526" y="12151"/>
                      <a:pt x="12576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76" y="9660"/>
                      <a:pt x="10236" y="8514"/>
                      <a:pt x="10022" y="7351"/>
                    </a:cubicBezTo>
                    <a:cubicBezTo>
                      <a:pt x="10022" y="7137"/>
                      <a:pt x="10040" y="6940"/>
                      <a:pt x="10057" y="6743"/>
                    </a:cubicBezTo>
                    <a:cubicBezTo>
                      <a:pt x="10165" y="7244"/>
                      <a:pt x="10415" y="7745"/>
                      <a:pt x="10827" y="7924"/>
                    </a:cubicBezTo>
                    <a:cubicBezTo>
                      <a:pt x="10837" y="7931"/>
                      <a:pt x="10848" y="7933"/>
                      <a:pt x="10859" y="7933"/>
                    </a:cubicBezTo>
                    <a:cubicBezTo>
                      <a:pt x="10910" y="7933"/>
                      <a:pt x="10967" y="7875"/>
                      <a:pt x="10952" y="7817"/>
                    </a:cubicBezTo>
                    <a:cubicBezTo>
                      <a:pt x="10863" y="7172"/>
                      <a:pt x="10702" y="6331"/>
                      <a:pt x="10111" y="5938"/>
                    </a:cubicBezTo>
                    <a:cubicBezTo>
                      <a:pt x="10290" y="3951"/>
                      <a:pt x="10648" y="2001"/>
                      <a:pt x="11167" y="68"/>
                    </a:cubicBezTo>
                    <a:cubicBezTo>
                      <a:pt x="11178" y="25"/>
                      <a:pt x="11149" y="1"/>
                      <a:pt x="1111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8"/>
              <p:cNvSpPr/>
              <p:nvPr/>
            </p:nvSpPr>
            <p:spPr>
              <a:xfrm>
                <a:off x="2596325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9"/>
                      <a:pt x="982" y="28"/>
                    </a:cubicBezTo>
                    <a:cubicBezTo>
                      <a:pt x="695" y="494"/>
                      <a:pt x="266" y="923"/>
                      <a:pt x="15" y="1406"/>
                    </a:cubicBezTo>
                    <a:cubicBezTo>
                      <a:pt x="1" y="1435"/>
                      <a:pt x="22" y="1465"/>
                      <a:pt x="50" y="1465"/>
                    </a:cubicBezTo>
                    <a:cubicBezTo>
                      <a:pt x="56" y="1465"/>
                      <a:pt x="62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4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38"/>
              <p:cNvSpPr/>
              <p:nvPr/>
            </p:nvSpPr>
            <p:spPr>
              <a:xfrm>
                <a:off x="2806725" y="4035350"/>
                <a:ext cx="224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8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9"/>
                    </a:cubicBezTo>
                    <a:cubicBezTo>
                      <a:pt x="261" y="317"/>
                      <a:pt x="529" y="568"/>
                      <a:pt x="833" y="782"/>
                    </a:cubicBezTo>
                    <a:cubicBezTo>
                      <a:pt x="837" y="786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9"/>
                    </a:cubicBezTo>
                    <a:cubicBezTo>
                      <a:pt x="601" y="496"/>
                      <a:pt x="350" y="228"/>
                      <a:pt x="64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38"/>
              <p:cNvSpPr/>
              <p:nvPr/>
            </p:nvSpPr>
            <p:spPr>
              <a:xfrm>
                <a:off x="2726000" y="4182225"/>
                <a:ext cx="235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1" extrusionOk="0">
                    <a:moveTo>
                      <a:pt x="286" y="330"/>
                    </a:moveTo>
                    <a:lnTo>
                      <a:pt x="286" y="330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8" y="1099"/>
                      <a:pt x="501" y="902"/>
                      <a:pt x="430" y="687"/>
                    </a:cubicBezTo>
                    <a:cubicBezTo>
                      <a:pt x="376" y="580"/>
                      <a:pt x="340" y="455"/>
                      <a:pt x="286" y="330"/>
                    </a:cubicBezTo>
                    <a:close/>
                    <a:moveTo>
                      <a:pt x="61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36" y="133"/>
                    </a:cubicBezTo>
                    <a:cubicBezTo>
                      <a:pt x="89" y="365"/>
                      <a:pt x="179" y="598"/>
                      <a:pt x="304" y="831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2" y="1558"/>
                      <a:pt x="931" y="1511"/>
                    </a:cubicBezTo>
                    <a:cubicBezTo>
                      <a:pt x="877" y="1010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89" y="7"/>
                    </a:cubicBezTo>
                    <a:cubicBezTo>
                      <a:pt x="80" y="3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8"/>
              <p:cNvSpPr/>
              <p:nvPr/>
            </p:nvSpPr>
            <p:spPr>
              <a:xfrm>
                <a:off x="2898400" y="4558075"/>
                <a:ext cx="305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7" extrusionOk="0">
                    <a:moveTo>
                      <a:pt x="45" y="0"/>
                    </a:moveTo>
                    <a:cubicBezTo>
                      <a:pt x="18" y="0"/>
                      <a:pt x="0" y="27"/>
                      <a:pt x="29" y="41"/>
                    </a:cubicBezTo>
                    <a:cubicBezTo>
                      <a:pt x="352" y="327"/>
                      <a:pt x="763" y="471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6"/>
                      <a:pt x="1175" y="614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8"/>
              <p:cNvSpPr/>
              <p:nvPr/>
            </p:nvSpPr>
            <p:spPr>
              <a:xfrm>
                <a:off x="2707200" y="47926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6"/>
                    </a:cubicBezTo>
                    <a:cubicBezTo>
                      <a:pt x="197" y="197"/>
                      <a:pt x="36" y="305"/>
                      <a:pt x="0" y="448"/>
                    </a:cubicBezTo>
                    <a:cubicBezTo>
                      <a:pt x="0" y="466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8"/>
              <p:cNvSpPr/>
              <p:nvPr/>
            </p:nvSpPr>
            <p:spPr>
              <a:xfrm>
                <a:off x="2887500" y="4640950"/>
                <a:ext cx="181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43" extrusionOk="0">
                    <a:moveTo>
                      <a:pt x="233" y="0"/>
                    </a:moveTo>
                    <a:cubicBezTo>
                      <a:pt x="157" y="0"/>
                      <a:pt x="83" y="26"/>
                      <a:pt x="18" y="90"/>
                    </a:cubicBezTo>
                    <a:lnTo>
                      <a:pt x="36" y="90"/>
                    </a:lnTo>
                    <a:cubicBezTo>
                      <a:pt x="0" y="126"/>
                      <a:pt x="18" y="180"/>
                      <a:pt x="72" y="180"/>
                    </a:cubicBezTo>
                    <a:lnTo>
                      <a:pt x="340" y="180"/>
                    </a:lnTo>
                    <a:cubicBezTo>
                      <a:pt x="448" y="216"/>
                      <a:pt x="537" y="251"/>
                      <a:pt x="627" y="323"/>
                    </a:cubicBezTo>
                    <a:cubicBezTo>
                      <a:pt x="635" y="336"/>
                      <a:pt x="647" y="342"/>
                      <a:pt x="658" y="342"/>
                    </a:cubicBezTo>
                    <a:cubicBezTo>
                      <a:pt x="691" y="342"/>
                      <a:pt x="725" y="292"/>
                      <a:pt x="698" y="251"/>
                    </a:cubicBezTo>
                    <a:cubicBezTo>
                      <a:pt x="598" y="139"/>
                      <a:pt x="410" y="0"/>
                      <a:pt x="23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8"/>
              <p:cNvSpPr/>
              <p:nvPr/>
            </p:nvSpPr>
            <p:spPr>
              <a:xfrm>
                <a:off x="2513025" y="4509675"/>
                <a:ext cx="163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2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73" y="170"/>
                      <a:pt x="198" y="188"/>
                      <a:pt x="287" y="241"/>
                    </a:cubicBezTo>
                    <a:cubicBezTo>
                      <a:pt x="395" y="313"/>
                      <a:pt x="484" y="402"/>
                      <a:pt x="538" y="510"/>
                    </a:cubicBezTo>
                    <a:cubicBezTo>
                      <a:pt x="544" y="528"/>
                      <a:pt x="560" y="536"/>
                      <a:pt x="577" y="536"/>
                    </a:cubicBezTo>
                    <a:cubicBezTo>
                      <a:pt x="611" y="536"/>
                      <a:pt x="651" y="504"/>
                      <a:pt x="627" y="456"/>
                    </a:cubicBezTo>
                    <a:cubicBezTo>
                      <a:pt x="591" y="331"/>
                      <a:pt x="502" y="223"/>
                      <a:pt x="413" y="134"/>
                    </a:cubicBezTo>
                    <a:cubicBezTo>
                      <a:pt x="337" y="74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8"/>
              <p:cNvSpPr/>
              <p:nvPr/>
            </p:nvSpPr>
            <p:spPr>
              <a:xfrm>
                <a:off x="2859750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1"/>
                    </a:moveTo>
                    <a:cubicBezTo>
                      <a:pt x="272" y="1"/>
                      <a:pt x="259" y="5"/>
                      <a:pt x="251" y="12"/>
                    </a:cubicBezTo>
                    <a:cubicBezTo>
                      <a:pt x="54" y="388"/>
                      <a:pt x="1" y="818"/>
                      <a:pt x="108" y="1229"/>
                    </a:cubicBezTo>
                    <a:cubicBezTo>
                      <a:pt x="108" y="1264"/>
                      <a:pt x="138" y="1284"/>
                      <a:pt x="169" y="1284"/>
                    </a:cubicBezTo>
                    <a:cubicBezTo>
                      <a:pt x="186" y="1284"/>
                      <a:pt x="203" y="1278"/>
                      <a:pt x="215" y="1265"/>
                    </a:cubicBezTo>
                    <a:cubicBezTo>
                      <a:pt x="466" y="997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6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8"/>
              <p:cNvSpPr/>
              <p:nvPr/>
            </p:nvSpPr>
            <p:spPr>
              <a:xfrm>
                <a:off x="2737625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2" y="667"/>
                      <a:pt x="430" y="900"/>
                      <a:pt x="466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4"/>
                      <a:pt x="72" y="41"/>
                    </a:cubicBezTo>
                    <a:cubicBezTo>
                      <a:pt x="72" y="94"/>
                      <a:pt x="54" y="184"/>
                      <a:pt x="36" y="291"/>
                    </a:cubicBezTo>
                    <a:cubicBezTo>
                      <a:pt x="18" y="309"/>
                      <a:pt x="0" y="327"/>
                      <a:pt x="36" y="363"/>
                    </a:cubicBezTo>
                    <a:cubicBezTo>
                      <a:pt x="36" y="750"/>
                      <a:pt x="84" y="1264"/>
                      <a:pt x="447" y="1264"/>
                    </a:cubicBezTo>
                    <a:cubicBezTo>
                      <a:pt x="470" y="1264"/>
                      <a:pt x="494" y="1262"/>
                      <a:pt x="519" y="1257"/>
                    </a:cubicBezTo>
                    <a:cubicBezTo>
                      <a:pt x="555" y="1257"/>
                      <a:pt x="573" y="1240"/>
                      <a:pt x="573" y="1204"/>
                    </a:cubicBezTo>
                    <a:cubicBezTo>
                      <a:pt x="537" y="882"/>
                      <a:pt x="394" y="577"/>
                      <a:pt x="143" y="363"/>
                    </a:cubicBezTo>
                    <a:cubicBezTo>
                      <a:pt x="143" y="220"/>
                      <a:pt x="143" y="94"/>
                      <a:pt x="143" y="23"/>
                    </a:cubicBezTo>
                    <a:lnTo>
                      <a:pt x="126" y="41"/>
                    </a:lnTo>
                    <a:cubicBezTo>
                      <a:pt x="126" y="14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8"/>
              <p:cNvSpPr/>
              <p:nvPr/>
            </p:nvSpPr>
            <p:spPr>
              <a:xfrm>
                <a:off x="2623975" y="3045025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4672" y="375"/>
                    </a:moveTo>
                    <a:cubicBezTo>
                      <a:pt x="4805" y="375"/>
                      <a:pt x="4868" y="751"/>
                      <a:pt x="4868" y="954"/>
                    </a:cubicBezTo>
                    <a:cubicBezTo>
                      <a:pt x="4868" y="1241"/>
                      <a:pt x="4851" y="1509"/>
                      <a:pt x="4833" y="1778"/>
                    </a:cubicBezTo>
                    <a:cubicBezTo>
                      <a:pt x="4779" y="2243"/>
                      <a:pt x="4707" y="2708"/>
                      <a:pt x="4600" y="3156"/>
                    </a:cubicBezTo>
                    <a:cubicBezTo>
                      <a:pt x="4636" y="2923"/>
                      <a:pt x="4618" y="2690"/>
                      <a:pt x="4564" y="2458"/>
                    </a:cubicBezTo>
                    <a:cubicBezTo>
                      <a:pt x="4564" y="2458"/>
                      <a:pt x="4546" y="2440"/>
                      <a:pt x="4546" y="2440"/>
                    </a:cubicBezTo>
                    <a:lnTo>
                      <a:pt x="4528" y="2440"/>
                    </a:lnTo>
                    <a:cubicBezTo>
                      <a:pt x="4511" y="2440"/>
                      <a:pt x="4511" y="2458"/>
                      <a:pt x="4511" y="2458"/>
                    </a:cubicBezTo>
                    <a:cubicBezTo>
                      <a:pt x="4403" y="2726"/>
                      <a:pt x="4457" y="3156"/>
                      <a:pt x="4439" y="3424"/>
                    </a:cubicBezTo>
                    <a:cubicBezTo>
                      <a:pt x="4439" y="3513"/>
                      <a:pt x="4421" y="3621"/>
                      <a:pt x="4421" y="3728"/>
                    </a:cubicBezTo>
                    <a:cubicBezTo>
                      <a:pt x="4153" y="2708"/>
                      <a:pt x="4009" y="1581"/>
                      <a:pt x="4475" y="597"/>
                    </a:cubicBezTo>
                    <a:cubicBezTo>
                      <a:pt x="4552" y="437"/>
                      <a:pt x="4618" y="375"/>
                      <a:pt x="4672" y="375"/>
                    </a:cubicBezTo>
                    <a:close/>
                    <a:moveTo>
                      <a:pt x="2562" y="903"/>
                    </a:moveTo>
                    <a:cubicBezTo>
                      <a:pt x="2717" y="903"/>
                      <a:pt x="2943" y="1054"/>
                      <a:pt x="3079" y="1169"/>
                    </a:cubicBezTo>
                    <a:cubicBezTo>
                      <a:pt x="3741" y="1724"/>
                      <a:pt x="3759" y="2565"/>
                      <a:pt x="3759" y="3352"/>
                    </a:cubicBezTo>
                    <a:cubicBezTo>
                      <a:pt x="3741" y="3281"/>
                      <a:pt x="3705" y="3191"/>
                      <a:pt x="3687" y="3102"/>
                    </a:cubicBezTo>
                    <a:lnTo>
                      <a:pt x="3687" y="2994"/>
                    </a:lnTo>
                    <a:lnTo>
                      <a:pt x="3669" y="2994"/>
                    </a:lnTo>
                    <a:lnTo>
                      <a:pt x="3669" y="3066"/>
                    </a:lnTo>
                    <a:cubicBezTo>
                      <a:pt x="3634" y="2959"/>
                      <a:pt x="3598" y="2851"/>
                      <a:pt x="3562" y="2762"/>
                    </a:cubicBezTo>
                    <a:cubicBezTo>
                      <a:pt x="3555" y="2739"/>
                      <a:pt x="3541" y="2729"/>
                      <a:pt x="3527" y="2729"/>
                    </a:cubicBezTo>
                    <a:cubicBezTo>
                      <a:pt x="3509" y="2729"/>
                      <a:pt x="3490" y="2749"/>
                      <a:pt x="3490" y="2780"/>
                    </a:cubicBezTo>
                    <a:cubicBezTo>
                      <a:pt x="3598" y="3102"/>
                      <a:pt x="3687" y="3424"/>
                      <a:pt x="3759" y="3764"/>
                    </a:cubicBezTo>
                    <a:lnTo>
                      <a:pt x="3759" y="3782"/>
                    </a:lnTo>
                    <a:cubicBezTo>
                      <a:pt x="3401" y="3352"/>
                      <a:pt x="3079" y="2887"/>
                      <a:pt x="2775" y="2422"/>
                    </a:cubicBezTo>
                    <a:cubicBezTo>
                      <a:pt x="2560" y="2028"/>
                      <a:pt x="2435" y="1617"/>
                      <a:pt x="2399" y="1205"/>
                    </a:cubicBezTo>
                    <a:cubicBezTo>
                      <a:pt x="2376" y="981"/>
                      <a:pt x="2451" y="903"/>
                      <a:pt x="2562" y="903"/>
                    </a:cubicBezTo>
                    <a:close/>
                    <a:moveTo>
                      <a:pt x="1485" y="2705"/>
                    </a:moveTo>
                    <a:cubicBezTo>
                      <a:pt x="1539" y="2705"/>
                      <a:pt x="1616" y="2733"/>
                      <a:pt x="1719" y="2798"/>
                    </a:cubicBezTo>
                    <a:cubicBezTo>
                      <a:pt x="2113" y="3084"/>
                      <a:pt x="2488" y="3424"/>
                      <a:pt x="2810" y="3818"/>
                    </a:cubicBezTo>
                    <a:cubicBezTo>
                      <a:pt x="3007" y="4032"/>
                      <a:pt x="3186" y="4265"/>
                      <a:pt x="3347" y="4516"/>
                    </a:cubicBezTo>
                    <a:cubicBezTo>
                      <a:pt x="3455" y="4766"/>
                      <a:pt x="3562" y="5035"/>
                      <a:pt x="3634" y="5321"/>
                    </a:cubicBezTo>
                    <a:cubicBezTo>
                      <a:pt x="3401" y="5017"/>
                      <a:pt x="3186" y="4712"/>
                      <a:pt x="2954" y="4426"/>
                    </a:cubicBezTo>
                    <a:cubicBezTo>
                      <a:pt x="2947" y="4412"/>
                      <a:pt x="2935" y="4407"/>
                      <a:pt x="2923" y="4407"/>
                    </a:cubicBezTo>
                    <a:cubicBezTo>
                      <a:pt x="2905" y="4407"/>
                      <a:pt x="2889" y="4422"/>
                      <a:pt x="2900" y="4444"/>
                    </a:cubicBezTo>
                    <a:cubicBezTo>
                      <a:pt x="3043" y="4820"/>
                      <a:pt x="3258" y="5160"/>
                      <a:pt x="3526" y="5482"/>
                    </a:cubicBezTo>
                    <a:cubicBezTo>
                      <a:pt x="3616" y="5589"/>
                      <a:pt x="3687" y="5697"/>
                      <a:pt x="3777" y="5804"/>
                    </a:cubicBezTo>
                    <a:cubicBezTo>
                      <a:pt x="2739" y="5768"/>
                      <a:pt x="2292" y="4820"/>
                      <a:pt x="1898" y="3997"/>
                    </a:cubicBezTo>
                    <a:lnTo>
                      <a:pt x="1916" y="3979"/>
                    </a:lnTo>
                    <a:cubicBezTo>
                      <a:pt x="1790" y="3746"/>
                      <a:pt x="1647" y="3531"/>
                      <a:pt x="1522" y="3317"/>
                    </a:cubicBezTo>
                    <a:cubicBezTo>
                      <a:pt x="1381" y="3077"/>
                      <a:pt x="1285" y="2705"/>
                      <a:pt x="1485" y="2705"/>
                    </a:cubicBezTo>
                    <a:close/>
                    <a:moveTo>
                      <a:pt x="6427" y="2761"/>
                    </a:moveTo>
                    <a:cubicBezTo>
                      <a:pt x="6478" y="2761"/>
                      <a:pt x="6425" y="4106"/>
                      <a:pt x="6372" y="4265"/>
                    </a:cubicBezTo>
                    <a:cubicBezTo>
                      <a:pt x="6193" y="4945"/>
                      <a:pt x="5817" y="5518"/>
                      <a:pt x="5423" y="6090"/>
                    </a:cubicBezTo>
                    <a:cubicBezTo>
                      <a:pt x="5584" y="5625"/>
                      <a:pt x="5709" y="5160"/>
                      <a:pt x="5871" y="4748"/>
                    </a:cubicBezTo>
                    <a:cubicBezTo>
                      <a:pt x="5892" y="4705"/>
                      <a:pt x="5861" y="4681"/>
                      <a:pt x="5830" y="4681"/>
                    </a:cubicBezTo>
                    <a:cubicBezTo>
                      <a:pt x="5809" y="4681"/>
                      <a:pt x="5788" y="4691"/>
                      <a:pt x="5781" y="4712"/>
                    </a:cubicBezTo>
                    <a:cubicBezTo>
                      <a:pt x="5495" y="5392"/>
                      <a:pt x="5262" y="6090"/>
                      <a:pt x="4994" y="6770"/>
                    </a:cubicBezTo>
                    <a:cubicBezTo>
                      <a:pt x="4958" y="5625"/>
                      <a:pt x="5226" y="4516"/>
                      <a:pt x="5763" y="3513"/>
                    </a:cubicBezTo>
                    <a:cubicBezTo>
                      <a:pt x="5924" y="3209"/>
                      <a:pt x="6139" y="2959"/>
                      <a:pt x="6425" y="2762"/>
                    </a:cubicBezTo>
                    <a:cubicBezTo>
                      <a:pt x="6426" y="2761"/>
                      <a:pt x="6427" y="2761"/>
                      <a:pt x="6427" y="2761"/>
                    </a:cubicBezTo>
                    <a:close/>
                    <a:moveTo>
                      <a:pt x="985" y="6341"/>
                    </a:moveTo>
                    <a:cubicBezTo>
                      <a:pt x="1433" y="6359"/>
                      <a:pt x="1826" y="6645"/>
                      <a:pt x="2166" y="6914"/>
                    </a:cubicBezTo>
                    <a:cubicBezTo>
                      <a:pt x="2667" y="7325"/>
                      <a:pt x="2954" y="7898"/>
                      <a:pt x="3365" y="8381"/>
                    </a:cubicBezTo>
                    <a:cubicBezTo>
                      <a:pt x="3043" y="8148"/>
                      <a:pt x="2703" y="7934"/>
                      <a:pt x="2381" y="7701"/>
                    </a:cubicBezTo>
                    <a:cubicBezTo>
                      <a:pt x="2377" y="7699"/>
                      <a:pt x="2373" y="7698"/>
                      <a:pt x="2369" y="7698"/>
                    </a:cubicBezTo>
                    <a:cubicBezTo>
                      <a:pt x="2338" y="7698"/>
                      <a:pt x="2313" y="7758"/>
                      <a:pt x="2345" y="7790"/>
                    </a:cubicBezTo>
                    <a:cubicBezTo>
                      <a:pt x="2739" y="8077"/>
                      <a:pt x="3133" y="8345"/>
                      <a:pt x="3508" y="8667"/>
                    </a:cubicBezTo>
                    <a:cubicBezTo>
                      <a:pt x="3562" y="8703"/>
                      <a:pt x="3598" y="8757"/>
                      <a:pt x="3652" y="8810"/>
                    </a:cubicBezTo>
                    <a:cubicBezTo>
                      <a:pt x="3566" y="8828"/>
                      <a:pt x="3480" y="8836"/>
                      <a:pt x="3394" y="8836"/>
                    </a:cubicBezTo>
                    <a:cubicBezTo>
                      <a:pt x="2410" y="8836"/>
                      <a:pt x="1471" y="7758"/>
                      <a:pt x="1093" y="6967"/>
                    </a:cubicBezTo>
                    <a:cubicBezTo>
                      <a:pt x="1039" y="6860"/>
                      <a:pt x="824" y="6341"/>
                      <a:pt x="985" y="6341"/>
                    </a:cubicBezTo>
                    <a:close/>
                    <a:moveTo>
                      <a:pt x="7279" y="6710"/>
                    </a:moveTo>
                    <a:cubicBezTo>
                      <a:pt x="7691" y="6710"/>
                      <a:pt x="6911" y="8683"/>
                      <a:pt x="6783" y="8954"/>
                    </a:cubicBezTo>
                    <a:cubicBezTo>
                      <a:pt x="6389" y="9830"/>
                      <a:pt x="5709" y="10403"/>
                      <a:pt x="5101" y="11101"/>
                    </a:cubicBezTo>
                    <a:cubicBezTo>
                      <a:pt x="5548" y="10421"/>
                      <a:pt x="5942" y="9669"/>
                      <a:pt x="6336" y="8989"/>
                    </a:cubicBezTo>
                    <a:cubicBezTo>
                      <a:pt x="6349" y="8938"/>
                      <a:pt x="6306" y="8896"/>
                      <a:pt x="6268" y="8896"/>
                    </a:cubicBezTo>
                    <a:cubicBezTo>
                      <a:pt x="6253" y="8896"/>
                      <a:pt x="6239" y="8903"/>
                      <a:pt x="6228" y="8918"/>
                    </a:cubicBezTo>
                    <a:cubicBezTo>
                      <a:pt x="5835" y="9580"/>
                      <a:pt x="5405" y="10206"/>
                      <a:pt x="4976" y="10833"/>
                    </a:cubicBezTo>
                    <a:cubicBezTo>
                      <a:pt x="5208" y="9186"/>
                      <a:pt x="5638" y="7844"/>
                      <a:pt x="7070" y="6806"/>
                    </a:cubicBezTo>
                    <a:cubicBezTo>
                      <a:pt x="7160" y="6739"/>
                      <a:pt x="7229" y="6710"/>
                      <a:pt x="7279" y="6710"/>
                    </a:cubicBezTo>
                    <a:close/>
                    <a:moveTo>
                      <a:pt x="269" y="9777"/>
                    </a:moveTo>
                    <a:cubicBezTo>
                      <a:pt x="1039" y="9830"/>
                      <a:pt x="1773" y="10349"/>
                      <a:pt x="2327" y="10815"/>
                    </a:cubicBezTo>
                    <a:cubicBezTo>
                      <a:pt x="2810" y="11226"/>
                      <a:pt x="3079" y="11727"/>
                      <a:pt x="3419" y="12228"/>
                    </a:cubicBezTo>
                    <a:cubicBezTo>
                      <a:pt x="3043" y="11942"/>
                      <a:pt x="2649" y="11709"/>
                      <a:pt x="2399" y="11548"/>
                    </a:cubicBezTo>
                    <a:cubicBezTo>
                      <a:pt x="2388" y="11538"/>
                      <a:pt x="2378" y="11534"/>
                      <a:pt x="2368" y="11534"/>
                    </a:cubicBezTo>
                    <a:cubicBezTo>
                      <a:pt x="2328" y="11534"/>
                      <a:pt x="2302" y="11609"/>
                      <a:pt x="2345" y="11638"/>
                    </a:cubicBezTo>
                    <a:cubicBezTo>
                      <a:pt x="2703" y="11870"/>
                      <a:pt x="3061" y="12157"/>
                      <a:pt x="3383" y="12443"/>
                    </a:cubicBezTo>
                    <a:cubicBezTo>
                      <a:pt x="3437" y="12515"/>
                      <a:pt x="3508" y="12586"/>
                      <a:pt x="3562" y="12658"/>
                    </a:cubicBezTo>
                    <a:cubicBezTo>
                      <a:pt x="3501" y="12663"/>
                      <a:pt x="3440" y="12666"/>
                      <a:pt x="3381" y="12666"/>
                    </a:cubicBezTo>
                    <a:cubicBezTo>
                      <a:pt x="2479" y="12666"/>
                      <a:pt x="1861" y="12042"/>
                      <a:pt x="1289" y="11387"/>
                    </a:cubicBezTo>
                    <a:cubicBezTo>
                      <a:pt x="1039" y="11119"/>
                      <a:pt x="806" y="10815"/>
                      <a:pt x="591" y="10510"/>
                    </a:cubicBezTo>
                    <a:cubicBezTo>
                      <a:pt x="538" y="10439"/>
                      <a:pt x="144" y="9777"/>
                      <a:pt x="269" y="9777"/>
                    </a:cubicBezTo>
                    <a:close/>
                    <a:moveTo>
                      <a:pt x="7937" y="10876"/>
                    </a:moveTo>
                    <a:cubicBezTo>
                      <a:pt x="8104" y="10876"/>
                      <a:pt x="8193" y="11045"/>
                      <a:pt x="8107" y="11513"/>
                    </a:cubicBezTo>
                    <a:cubicBezTo>
                      <a:pt x="7982" y="12103"/>
                      <a:pt x="7732" y="12658"/>
                      <a:pt x="7410" y="13141"/>
                    </a:cubicBezTo>
                    <a:cubicBezTo>
                      <a:pt x="6891" y="13982"/>
                      <a:pt x="6139" y="14555"/>
                      <a:pt x="5352" y="15092"/>
                    </a:cubicBezTo>
                    <a:cubicBezTo>
                      <a:pt x="5871" y="14412"/>
                      <a:pt x="6354" y="13696"/>
                      <a:pt x="6783" y="12962"/>
                    </a:cubicBezTo>
                    <a:cubicBezTo>
                      <a:pt x="6796" y="12910"/>
                      <a:pt x="6761" y="12876"/>
                      <a:pt x="6728" y="12876"/>
                    </a:cubicBezTo>
                    <a:cubicBezTo>
                      <a:pt x="6715" y="12876"/>
                      <a:pt x="6703" y="12881"/>
                      <a:pt x="6694" y="12890"/>
                    </a:cubicBezTo>
                    <a:cubicBezTo>
                      <a:pt x="6157" y="13732"/>
                      <a:pt x="5531" y="14519"/>
                      <a:pt x="4833" y="15217"/>
                    </a:cubicBezTo>
                    <a:cubicBezTo>
                      <a:pt x="5119" y="14591"/>
                      <a:pt x="5352" y="13911"/>
                      <a:pt x="5656" y="13284"/>
                    </a:cubicBezTo>
                    <a:cubicBezTo>
                      <a:pt x="6014" y="12533"/>
                      <a:pt x="6640" y="11888"/>
                      <a:pt x="7231" y="11316"/>
                    </a:cubicBezTo>
                    <a:cubicBezTo>
                      <a:pt x="7475" y="11081"/>
                      <a:pt x="7753" y="10876"/>
                      <a:pt x="7937" y="10876"/>
                    </a:cubicBezTo>
                    <a:close/>
                    <a:moveTo>
                      <a:pt x="649" y="13268"/>
                    </a:moveTo>
                    <a:cubicBezTo>
                      <a:pt x="743" y="13268"/>
                      <a:pt x="876" y="13328"/>
                      <a:pt x="985" y="13356"/>
                    </a:cubicBezTo>
                    <a:cubicBezTo>
                      <a:pt x="2148" y="13660"/>
                      <a:pt x="2578" y="14823"/>
                      <a:pt x="2954" y="15879"/>
                    </a:cubicBezTo>
                    <a:cubicBezTo>
                      <a:pt x="2757" y="15664"/>
                      <a:pt x="2542" y="15467"/>
                      <a:pt x="2327" y="15271"/>
                    </a:cubicBezTo>
                    <a:cubicBezTo>
                      <a:pt x="2320" y="15264"/>
                      <a:pt x="2312" y="15261"/>
                      <a:pt x="2304" y="15261"/>
                    </a:cubicBezTo>
                    <a:cubicBezTo>
                      <a:pt x="2268" y="15261"/>
                      <a:pt x="2227" y="15313"/>
                      <a:pt x="2256" y="15342"/>
                    </a:cubicBezTo>
                    <a:cubicBezTo>
                      <a:pt x="2578" y="15664"/>
                      <a:pt x="2864" y="16004"/>
                      <a:pt x="3133" y="16362"/>
                    </a:cubicBezTo>
                    <a:cubicBezTo>
                      <a:pt x="3186" y="16487"/>
                      <a:pt x="3222" y="16595"/>
                      <a:pt x="3276" y="16702"/>
                    </a:cubicBezTo>
                    <a:cubicBezTo>
                      <a:pt x="2453" y="16470"/>
                      <a:pt x="1755" y="15968"/>
                      <a:pt x="1271" y="15271"/>
                    </a:cubicBezTo>
                    <a:lnTo>
                      <a:pt x="1254" y="15271"/>
                    </a:lnTo>
                    <a:cubicBezTo>
                      <a:pt x="1003" y="14895"/>
                      <a:pt x="806" y="14501"/>
                      <a:pt x="663" y="14072"/>
                    </a:cubicBezTo>
                    <a:cubicBezTo>
                      <a:pt x="609" y="13893"/>
                      <a:pt x="556" y="13696"/>
                      <a:pt x="538" y="13517"/>
                    </a:cubicBezTo>
                    <a:cubicBezTo>
                      <a:pt x="503" y="13324"/>
                      <a:pt x="558" y="13268"/>
                      <a:pt x="649" y="13268"/>
                    </a:cubicBezTo>
                    <a:close/>
                    <a:moveTo>
                      <a:pt x="7736" y="15747"/>
                    </a:moveTo>
                    <a:cubicBezTo>
                      <a:pt x="7952" y="15747"/>
                      <a:pt x="7516" y="16507"/>
                      <a:pt x="7499" y="16541"/>
                    </a:cubicBezTo>
                    <a:lnTo>
                      <a:pt x="7517" y="16559"/>
                    </a:lnTo>
                    <a:cubicBezTo>
                      <a:pt x="7248" y="17006"/>
                      <a:pt x="6908" y="17382"/>
                      <a:pt x="6497" y="17686"/>
                    </a:cubicBezTo>
                    <a:cubicBezTo>
                      <a:pt x="6085" y="17991"/>
                      <a:pt x="5602" y="18044"/>
                      <a:pt x="5119" y="18098"/>
                    </a:cubicBezTo>
                    <a:cubicBezTo>
                      <a:pt x="5495" y="17883"/>
                      <a:pt x="5799" y="17597"/>
                      <a:pt x="6032" y="17239"/>
                    </a:cubicBezTo>
                    <a:cubicBezTo>
                      <a:pt x="6058" y="17187"/>
                      <a:pt x="6017" y="17153"/>
                      <a:pt x="5979" y="17153"/>
                    </a:cubicBezTo>
                    <a:cubicBezTo>
                      <a:pt x="5965" y="17153"/>
                      <a:pt x="5952" y="17158"/>
                      <a:pt x="5942" y="17167"/>
                    </a:cubicBezTo>
                    <a:cubicBezTo>
                      <a:pt x="5620" y="17615"/>
                      <a:pt x="5191" y="17937"/>
                      <a:pt x="4707" y="18152"/>
                    </a:cubicBezTo>
                    <a:lnTo>
                      <a:pt x="4689" y="18152"/>
                    </a:lnTo>
                    <a:cubicBezTo>
                      <a:pt x="5029" y="17812"/>
                      <a:pt x="5316" y="17400"/>
                      <a:pt x="5656" y="17060"/>
                    </a:cubicBezTo>
                    <a:cubicBezTo>
                      <a:pt x="6228" y="16470"/>
                      <a:pt x="6926" y="16022"/>
                      <a:pt x="7696" y="15754"/>
                    </a:cubicBezTo>
                    <a:cubicBezTo>
                      <a:pt x="7711" y="15749"/>
                      <a:pt x="7725" y="15747"/>
                      <a:pt x="7736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813" y="1008"/>
                      <a:pt x="3866" y="2923"/>
                      <a:pt x="4421" y="4122"/>
                    </a:cubicBezTo>
                    <a:cubicBezTo>
                      <a:pt x="4403" y="4337"/>
                      <a:pt x="4367" y="4533"/>
                      <a:pt x="4314" y="4748"/>
                    </a:cubicBezTo>
                    <a:cubicBezTo>
                      <a:pt x="4278" y="4891"/>
                      <a:pt x="4224" y="5017"/>
                      <a:pt x="4188" y="5160"/>
                    </a:cubicBezTo>
                    <a:cubicBezTo>
                      <a:pt x="4117" y="4766"/>
                      <a:pt x="4027" y="4390"/>
                      <a:pt x="3938" y="4015"/>
                    </a:cubicBezTo>
                    <a:cubicBezTo>
                      <a:pt x="4153" y="3406"/>
                      <a:pt x="3956" y="2529"/>
                      <a:pt x="3777" y="1957"/>
                    </a:cubicBezTo>
                    <a:cubicBezTo>
                      <a:pt x="3544" y="1259"/>
                      <a:pt x="3061" y="722"/>
                      <a:pt x="2309" y="650"/>
                    </a:cubicBezTo>
                    <a:cubicBezTo>
                      <a:pt x="2256" y="650"/>
                      <a:pt x="2220" y="686"/>
                      <a:pt x="2220" y="740"/>
                    </a:cubicBezTo>
                    <a:cubicBezTo>
                      <a:pt x="2184" y="2010"/>
                      <a:pt x="2846" y="3102"/>
                      <a:pt x="3759" y="3961"/>
                    </a:cubicBezTo>
                    <a:lnTo>
                      <a:pt x="3759" y="4104"/>
                    </a:lnTo>
                    <a:cubicBezTo>
                      <a:pt x="3759" y="4158"/>
                      <a:pt x="3795" y="4176"/>
                      <a:pt x="3848" y="4176"/>
                    </a:cubicBezTo>
                    <a:cubicBezTo>
                      <a:pt x="3938" y="4605"/>
                      <a:pt x="4009" y="5035"/>
                      <a:pt x="4063" y="5482"/>
                    </a:cubicBezTo>
                    <a:cubicBezTo>
                      <a:pt x="4063" y="5536"/>
                      <a:pt x="4045" y="5607"/>
                      <a:pt x="4045" y="5679"/>
                    </a:cubicBezTo>
                    <a:cubicBezTo>
                      <a:pt x="4045" y="5715"/>
                      <a:pt x="4063" y="5750"/>
                      <a:pt x="4099" y="5750"/>
                    </a:cubicBezTo>
                    <a:cubicBezTo>
                      <a:pt x="4099" y="5840"/>
                      <a:pt x="4117" y="5929"/>
                      <a:pt x="4135" y="6019"/>
                    </a:cubicBezTo>
                    <a:cubicBezTo>
                      <a:pt x="4045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5" y="5428"/>
                      <a:pt x="3795" y="5375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4" y="3147"/>
                      <a:pt x="1832" y="2437"/>
                      <a:pt x="1396" y="2437"/>
                    </a:cubicBezTo>
                    <a:cubicBezTo>
                      <a:pt x="1339" y="2437"/>
                      <a:pt x="1285" y="2449"/>
                      <a:pt x="1236" y="2476"/>
                    </a:cubicBezTo>
                    <a:cubicBezTo>
                      <a:pt x="735" y="2762"/>
                      <a:pt x="1611" y="3764"/>
                      <a:pt x="1737" y="4050"/>
                    </a:cubicBezTo>
                    <a:cubicBezTo>
                      <a:pt x="2106" y="4805"/>
                      <a:pt x="2601" y="5890"/>
                      <a:pt x="3561" y="5890"/>
                    </a:cubicBezTo>
                    <a:cubicBezTo>
                      <a:pt x="3625" y="5890"/>
                      <a:pt x="3691" y="5886"/>
                      <a:pt x="3759" y="5876"/>
                    </a:cubicBezTo>
                    <a:cubicBezTo>
                      <a:pt x="3777" y="5876"/>
                      <a:pt x="3795" y="5858"/>
                      <a:pt x="3795" y="5840"/>
                    </a:cubicBezTo>
                    <a:cubicBezTo>
                      <a:pt x="3848" y="5911"/>
                      <a:pt x="3902" y="6001"/>
                      <a:pt x="3956" y="6072"/>
                    </a:cubicBezTo>
                    <a:cubicBezTo>
                      <a:pt x="4045" y="6216"/>
                      <a:pt x="4099" y="6377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17" y="9043"/>
                      <a:pt x="3956" y="8828"/>
                      <a:pt x="3741" y="8667"/>
                    </a:cubicBezTo>
                    <a:cubicBezTo>
                      <a:pt x="3687" y="8614"/>
                      <a:pt x="3634" y="8560"/>
                      <a:pt x="3580" y="8506"/>
                    </a:cubicBezTo>
                    <a:cubicBezTo>
                      <a:pt x="3616" y="8488"/>
                      <a:pt x="3634" y="8435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53" y="6072"/>
                      <a:pt x="717" y="6108"/>
                      <a:pt x="717" y="6180"/>
                    </a:cubicBezTo>
                    <a:cubicBezTo>
                      <a:pt x="591" y="7247"/>
                      <a:pt x="2021" y="8934"/>
                      <a:pt x="3232" y="8934"/>
                    </a:cubicBezTo>
                    <a:cubicBezTo>
                      <a:pt x="3402" y="8934"/>
                      <a:pt x="3567" y="8901"/>
                      <a:pt x="3723" y="8828"/>
                    </a:cubicBezTo>
                    <a:cubicBezTo>
                      <a:pt x="3813" y="8936"/>
                      <a:pt x="3902" y="9043"/>
                      <a:pt x="3974" y="9150"/>
                    </a:cubicBezTo>
                    <a:cubicBezTo>
                      <a:pt x="4099" y="9329"/>
                      <a:pt x="4153" y="9562"/>
                      <a:pt x="4260" y="9759"/>
                    </a:cubicBezTo>
                    <a:cubicBezTo>
                      <a:pt x="4242" y="10314"/>
                      <a:pt x="4206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93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5"/>
                    </a:cubicBezTo>
                    <a:cubicBezTo>
                      <a:pt x="3974" y="12712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6"/>
                      <a:pt x="2864" y="10904"/>
                      <a:pt x="2327" y="10457"/>
                    </a:cubicBezTo>
                    <a:cubicBezTo>
                      <a:pt x="1742" y="9957"/>
                      <a:pt x="990" y="9524"/>
                      <a:pt x="185" y="9524"/>
                    </a:cubicBezTo>
                    <a:cubicBezTo>
                      <a:pt x="154" y="9524"/>
                      <a:pt x="122" y="9525"/>
                      <a:pt x="90" y="9526"/>
                    </a:cubicBezTo>
                    <a:cubicBezTo>
                      <a:pt x="37" y="9526"/>
                      <a:pt x="1" y="9580"/>
                      <a:pt x="1" y="9634"/>
                    </a:cubicBezTo>
                    <a:cubicBezTo>
                      <a:pt x="144" y="10439"/>
                      <a:pt x="842" y="11119"/>
                      <a:pt x="1343" y="11692"/>
                    </a:cubicBezTo>
                    <a:cubicBezTo>
                      <a:pt x="1869" y="12280"/>
                      <a:pt x="2489" y="12747"/>
                      <a:pt x="3249" y="12747"/>
                    </a:cubicBezTo>
                    <a:cubicBezTo>
                      <a:pt x="3368" y="12747"/>
                      <a:pt x="3490" y="12736"/>
                      <a:pt x="3616" y="12712"/>
                    </a:cubicBezTo>
                    <a:cubicBezTo>
                      <a:pt x="3759" y="12944"/>
                      <a:pt x="3884" y="13177"/>
                      <a:pt x="3992" y="13409"/>
                    </a:cubicBezTo>
                    <a:cubicBezTo>
                      <a:pt x="3902" y="14591"/>
                      <a:pt x="3795" y="15736"/>
                      <a:pt x="3634" y="16899"/>
                    </a:cubicBezTo>
                    <a:cubicBezTo>
                      <a:pt x="3580" y="16720"/>
                      <a:pt x="3490" y="16559"/>
                      <a:pt x="3383" y="16398"/>
                    </a:cubicBezTo>
                    <a:cubicBezTo>
                      <a:pt x="3276" y="15646"/>
                      <a:pt x="2828" y="14823"/>
                      <a:pt x="2435" y="14233"/>
                    </a:cubicBezTo>
                    <a:cubicBezTo>
                      <a:pt x="1960" y="13529"/>
                      <a:pt x="1277" y="13015"/>
                      <a:pt x="404" y="13015"/>
                    </a:cubicBezTo>
                    <a:cubicBezTo>
                      <a:pt x="389" y="13015"/>
                      <a:pt x="374" y="13015"/>
                      <a:pt x="359" y="13016"/>
                    </a:cubicBezTo>
                    <a:cubicBezTo>
                      <a:pt x="305" y="13016"/>
                      <a:pt x="251" y="13052"/>
                      <a:pt x="251" y="13123"/>
                    </a:cubicBezTo>
                    <a:cubicBezTo>
                      <a:pt x="341" y="14698"/>
                      <a:pt x="1629" y="16756"/>
                      <a:pt x="3383" y="16792"/>
                    </a:cubicBezTo>
                    <a:cubicBezTo>
                      <a:pt x="3473" y="16988"/>
                      <a:pt x="3526" y="17221"/>
                      <a:pt x="3562" y="17436"/>
                    </a:cubicBezTo>
                    <a:cubicBezTo>
                      <a:pt x="3401" y="18563"/>
                      <a:pt x="3186" y="19691"/>
                      <a:pt x="2918" y="20782"/>
                    </a:cubicBezTo>
                    <a:cubicBezTo>
                      <a:pt x="2907" y="20839"/>
                      <a:pt x="2953" y="20874"/>
                      <a:pt x="2997" y="20874"/>
                    </a:cubicBezTo>
                    <a:cubicBezTo>
                      <a:pt x="3023" y="20874"/>
                      <a:pt x="3048" y="20862"/>
                      <a:pt x="3061" y="20836"/>
                    </a:cubicBezTo>
                    <a:cubicBezTo>
                      <a:pt x="3312" y="20120"/>
                      <a:pt x="3526" y="19404"/>
                      <a:pt x="3669" y="18671"/>
                    </a:cubicBezTo>
                    <a:cubicBezTo>
                      <a:pt x="3974" y="18563"/>
                      <a:pt x="4260" y="18456"/>
                      <a:pt x="4528" y="18331"/>
                    </a:cubicBezTo>
                    <a:cubicBezTo>
                      <a:pt x="5334" y="18241"/>
                      <a:pt x="6139" y="18223"/>
                      <a:pt x="6765" y="17668"/>
                    </a:cubicBezTo>
                    <a:cubicBezTo>
                      <a:pt x="7410" y="17096"/>
                      <a:pt x="7821" y="16362"/>
                      <a:pt x="8179" y="15575"/>
                    </a:cubicBezTo>
                    <a:cubicBezTo>
                      <a:pt x="8197" y="15485"/>
                      <a:pt x="8143" y="15414"/>
                      <a:pt x="8072" y="15414"/>
                    </a:cubicBezTo>
                    <a:lnTo>
                      <a:pt x="8107" y="15467"/>
                    </a:lnTo>
                    <a:cubicBezTo>
                      <a:pt x="7374" y="15539"/>
                      <a:pt x="6801" y="15897"/>
                      <a:pt x="6211" y="16344"/>
                    </a:cubicBezTo>
                    <a:cubicBezTo>
                      <a:pt x="5495" y="16881"/>
                      <a:pt x="5047" y="17579"/>
                      <a:pt x="4421" y="18187"/>
                    </a:cubicBezTo>
                    <a:lnTo>
                      <a:pt x="4385" y="18187"/>
                    </a:lnTo>
                    <a:cubicBezTo>
                      <a:pt x="4332" y="18187"/>
                      <a:pt x="4296" y="18241"/>
                      <a:pt x="4314" y="18295"/>
                    </a:cubicBezTo>
                    <a:cubicBezTo>
                      <a:pt x="4117" y="18366"/>
                      <a:pt x="3938" y="18438"/>
                      <a:pt x="3759" y="18492"/>
                    </a:cubicBezTo>
                    <a:cubicBezTo>
                      <a:pt x="3884" y="17794"/>
                      <a:pt x="3992" y="17078"/>
                      <a:pt x="4063" y="16362"/>
                    </a:cubicBezTo>
                    <a:cubicBezTo>
                      <a:pt x="4439" y="16130"/>
                      <a:pt x="4797" y="15825"/>
                      <a:pt x="5101" y="15485"/>
                    </a:cubicBezTo>
                    <a:cubicBezTo>
                      <a:pt x="6998" y="14716"/>
                      <a:pt x="8430" y="12712"/>
                      <a:pt x="8465" y="10671"/>
                    </a:cubicBezTo>
                    <a:cubicBezTo>
                      <a:pt x="8465" y="10600"/>
                      <a:pt x="8412" y="10564"/>
                      <a:pt x="8358" y="10564"/>
                    </a:cubicBezTo>
                    <a:cubicBezTo>
                      <a:pt x="7445" y="10654"/>
                      <a:pt x="6783" y="11495"/>
                      <a:pt x="6264" y="12157"/>
                    </a:cubicBezTo>
                    <a:cubicBezTo>
                      <a:pt x="5441" y="13177"/>
                      <a:pt x="5083" y="14376"/>
                      <a:pt x="4582" y="15557"/>
                    </a:cubicBezTo>
                    <a:lnTo>
                      <a:pt x="4081" y="16076"/>
                    </a:lnTo>
                    <a:cubicBezTo>
                      <a:pt x="4206" y="14752"/>
                      <a:pt x="4260" y="13427"/>
                      <a:pt x="4349" y="12157"/>
                    </a:cubicBezTo>
                    <a:cubicBezTo>
                      <a:pt x="4564" y="11924"/>
                      <a:pt x="4779" y="11674"/>
                      <a:pt x="4958" y="11423"/>
                    </a:cubicBezTo>
                    <a:cubicBezTo>
                      <a:pt x="4969" y="11458"/>
                      <a:pt x="5003" y="11478"/>
                      <a:pt x="5036" y="11478"/>
                    </a:cubicBezTo>
                    <a:cubicBezTo>
                      <a:pt x="5053" y="11478"/>
                      <a:pt x="5070" y="11472"/>
                      <a:pt x="5083" y="11459"/>
                    </a:cubicBezTo>
                    <a:cubicBezTo>
                      <a:pt x="6551" y="10260"/>
                      <a:pt x="7839" y="8399"/>
                      <a:pt x="7678" y="6430"/>
                    </a:cubicBezTo>
                    <a:cubicBezTo>
                      <a:pt x="7678" y="6360"/>
                      <a:pt x="7612" y="6312"/>
                      <a:pt x="7548" y="6312"/>
                    </a:cubicBezTo>
                    <a:cubicBezTo>
                      <a:pt x="7531" y="6312"/>
                      <a:pt x="7514" y="6315"/>
                      <a:pt x="7499" y="6323"/>
                    </a:cubicBezTo>
                    <a:cubicBezTo>
                      <a:pt x="5799" y="7325"/>
                      <a:pt x="4797" y="9168"/>
                      <a:pt x="4851" y="11119"/>
                    </a:cubicBezTo>
                    <a:lnTo>
                      <a:pt x="4367" y="11835"/>
                    </a:lnTo>
                    <a:cubicBezTo>
                      <a:pt x="4439" y="10671"/>
                      <a:pt x="4493" y="9490"/>
                      <a:pt x="4457" y="8309"/>
                    </a:cubicBezTo>
                    <a:cubicBezTo>
                      <a:pt x="4797" y="7862"/>
                      <a:pt x="5065" y="7379"/>
                      <a:pt x="5244" y="6842"/>
                    </a:cubicBezTo>
                    <a:cubicBezTo>
                      <a:pt x="6175" y="5625"/>
                      <a:pt x="7052" y="4193"/>
                      <a:pt x="6658" y="2619"/>
                    </a:cubicBezTo>
                    <a:cubicBezTo>
                      <a:pt x="6646" y="2571"/>
                      <a:pt x="6610" y="2547"/>
                      <a:pt x="6572" y="2547"/>
                    </a:cubicBezTo>
                    <a:cubicBezTo>
                      <a:pt x="6553" y="2547"/>
                      <a:pt x="6533" y="2553"/>
                      <a:pt x="6515" y="2565"/>
                    </a:cubicBezTo>
                    <a:cubicBezTo>
                      <a:pt x="5244" y="3227"/>
                      <a:pt x="4582" y="5697"/>
                      <a:pt x="4922" y="7075"/>
                    </a:cubicBezTo>
                    <a:cubicBezTo>
                      <a:pt x="4779" y="7397"/>
                      <a:pt x="4636" y="7701"/>
                      <a:pt x="4457" y="8005"/>
                    </a:cubicBezTo>
                    <a:cubicBezTo>
                      <a:pt x="4439" y="7218"/>
                      <a:pt x="4367" y="6430"/>
                      <a:pt x="4260" y="5643"/>
                    </a:cubicBezTo>
                    <a:cubicBezTo>
                      <a:pt x="4403" y="5160"/>
                      <a:pt x="4511" y="4677"/>
                      <a:pt x="4546" y="4176"/>
                    </a:cubicBezTo>
                    <a:cubicBezTo>
                      <a:pt x="4582" y="4158"/>
                      <a:pt x="4600" y="4140"/>
                      <a:pt x="4618" y="4122"/>
                    </a:cubicBezTo>
                    <a:cubicBezTo>
                      <a:pt x="4904" y="3370"/>
                      <a:pt x="5065" y="2601"/>
                      <a:pt x="5119" y="1813"/>
                    </a:cubicBezTo>
                    <a:cubicBezTo>
                      <a:pt x="5155" y="1223"/>
                      <a:pt x="5244" y="579"/>
                      <a:pt x="4958" y="60"/>
                    </a:cubicBezTo>
                    <a:cubicBezTo>
                      <a:pt x="4937" y="18"/>
                      <a:pt x="4904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8"/>
              <p:cNvSpPr/>
              <p:nvPr/>
            </p:nvSpPr>
            <p:spPr>
              <a:xfrm>
                <a:off x="2154675" y="4097750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7" y="2760"/>
                    </a:moveTo>
                    <a:cubicBezTo>
                      <a:pt x="3437" y="3118"/>
                      <a:pt x="3150" y="3512"/>
                      <a:pt x="2810" y="3870"/>
                    </a:cubicBezTo>
                    <a:cubicBezTo>
                      <a:pt x="2238" y="4442"/>
                      <a:pt x="1540" y="4872"/>
                      <a:pt x="770" y="5140"/>
                    </a:cubicBezTo>
                    <a:cubicBezTo>
                      <a:pt x="755" y="5145"/>
                      <a:pt x="742" y="5147"/>
                      <a:pt x="730" y="5147"/>
                    </a:cubicBezTo>
                    <a:cubicBezTo>
                      <a:pt x="514" y="5147"/>
                      <a:pt x="950" y="4387"/>
                      <a:pt x="967" y="4353"/>
                    </a:cubicBezTo>
                    <a:cubicBezTo>
                      <a:pt x="1218" y="3923"/>
                      <a:pt x="1558" y="3530"/>
                      <a:pt x="1969" y="3243"/>
                    </a:cubicBezTo>
                    <a:cubicBezTo>
                      <a:pt x="2381" y="2939"/>
                      <a:pt x="2864" y="2867"/>
                      <a:pt x="3347" y="2814"/>
                    </a:cubicBezTo>
                    <a:lnTo>
                      <a:pt x="3347" y="2814"/>
                    </a:lnTo>
                    <a:cubicBezTo>
                      <a:pt x="2971" y="3028"/>
                      <a:pt x="2667" y="3333"/>
                      <a:pt x="2435" y="3691"/>
                    </a:cubicBezTo>
                    <a:cubicBezTo>
                      <a:pt x="2409" y="3729"/>
                      <a:pt x="2447" y="3767"/>
                      <a:pt x="2483" y="3767"/>
                    </a:cubicBezTo>
                    <a:cubicBezTo>
                      <a:pt x="2499" y="3767"/>
                      <a:pt x="2514" y="3760"/>
                      <a:pt x="2524" y="3744"/>
                    </a:cubicBezTo>
                    <a:cubicBezTo>
                      <a:pt x="2846" y="3315"/>
                      <a:pt x="3276" y="2975"/>
                      <a:pt x="3759" y="2760"/>
                    </a:cubicBezTo>
                    <a:close/>
                    <a:moveTo>
                      <a:pt x="5173" y="4210"/>
                    </a:moveTo>
                    <a:lnTo>
                      <a:pt x="5173" y="4210"/>
                    </a:lnTo>
                    <a:cubicBezTo>
                      <a:pt x="5996" y="4442"/>
                      <a:pt x="6712" y="4943"/>
                      <a:pt x="7195" y="5641"/>
                    </a:cubicBezTo>
                    <a:cubicBezTo>
                      <a:pt x="7463" y="6017"/>
                      <a:pt x="7660" y="6411"/>
                      <a:pt x="7803" y="6840"/>
                    </a:cubicBezTo>
                    <a:cubicBezTo>
                      <a:pt x="7857" y="7037"/>
                      <a:pt x="7911" y="7216"/>
                      <a:pt x="7928" y="7395"/>
                    </a:cubicBezTo>
                    <a:cubicBezTo>
                      <a:pt x="7964" y="7592"/>
                      <a:pt x="7906" y="7650"/>
                      <a:pt x="7810" y="7650"/>
                    </a:cubicBezTo>
                    <a:cubicBezTo>
                      <a:pt x="7714" y="7650"/>
                      <a:pt x="7579" y="7592"/>
                      <a:pt x="7463" y="7556"/>
                    </a:cubicBezTo>
                    <a:cubicBezTo>
                      <a:pt x="6318" y="7270"/>
                      <a:pt x="5888" y="6089"/>
                      <a:pt x="5513" y="5033"/>
                    </a:cubicBezTo>
                    <a:lnTo>
                      <a:pt x="5513" y="5033"/>
                    </a:lnTo>
                    <a:cubicBezTo>
                      <a:pt x="5692" y="5247"/>
                      <a:pt x="5906" y="5444"/>
                      <a:pt x="6121" y="5641"/>
                    </a:cubicBezTo>
                    <a:cubicBezTo>
                      <a:pt x="6131" y="5648"/>
                      <a:pt x="6142" y="5651"/>
                      <a:pt x="6151" y="5651"/>
                    </a:cubicBezTo>
                    <a:cubicBezTo>
                      <a:pt x="6192" y="5651"/>
                      <a:pt x="6222" y="5599"/>
                      <a:pt x="6193" y="5570"/>
                    </a:cubicBezTo>
                    <a:cubicBezTo>
                      <a:pt x="5871" y="5247"/>
                      <a:pt x="5584" y="4907"/>
                      <a:pt x="5316" y="4550"/>
                    </a:cubicBezTo>
                    <a:cubicBezTo>
                      <a:pt x="5262" y="4424"/>
                      <a:pt x="5226" y="4317"/>
                      <a:pt x="5173" y="4210"/>
                    </a:cubicBezTo>
                    <a:close/>
                    <a:moveTo>
                      <a:pt x="3580" y="5641"/>
                    </a:moveTo>
                    <a:lnTo>
                      <a:pt x="3580" y="5641"/>
                    </a:lnTo>
                    <a:cubicBezTo>
                      <a:pt x="3276" y="6268"/>
                      <a:pt x="3061" y="6930"/>
                      <a:pt x="2757" y="7574"/>
                    </a:cubicBezTo>
                    <a:lnTo>
                      <a:pt x="2757" y="7556"/>
                    </a:lnTo>
                    <a:cubicBezTo>
                      <a:pt x="2381" y="8308"/>
                      <a:pt x="1773" y="8952"/>
                      <a:pt x="1182" y="9524"/>
                    </a:cubicBezTo>
                    <a:cubicBezTo>
                      <a:pt x="938" y="9759"/>
                      <a:pt x="659" y="9964"/>
                      <a:pt x="476" y="9964"/>
                    </a:cubicBezTo>
                    <a:cubicBezTo>
                      <a:pt x="309" y="9964"/>
                      <a:pt x="220" y="9796"/>
                      <a:pt x="305" y="9328"/>
                    </a:cubicBezTo>
                    <a:cubicBezTo>
                      <a:pt x="430" y="8755"/>
                      <a:pt x="663" y="8200"/>
                      <a:pt x="1003" y="7699"/>
                    </a:cubicBezTo>
                    <a:cubicBezTo>
                      <a:pt x="1522" y="6858"/>
                      <a:pt x="2274" y="6285"/>
                      <a:pt x="3061" y="5749"/>
                    </a:cubicBezTo>
                    <a:lnTo>
                      <a:pt x="3061" y="5749"/>
                    </a:lnTo>
                    <a:cubicBezTo>
                      <a:pt x="2542" y="6429"/>
                      <a:pt x="2059" y="7144"/>
                      <a:pt x="1629" y="7896"/>
                    </a:cubicBezTo>
                    <a:cubicBezTo>
                      <a:pt x="1617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50"/>
                    </a:cubicBezTo>
                    <a:cubicBezTo>
                      <a:pt x="2256" y="7109"/>
                      <a:pt x="2864" y="6339"/>
                      <a:pt x="3580" y="5641"/>
                    </a:cubicBezTo>
                    <a:close/>
                    <a:moveTo>
                      <a:pt x="5116" y="8260"/>
                    </a:moveTo>
                    <a:cubicBezTo>
                      <a:pt x="6002" y="8260"/>
                      <a:pt x="6612" y="8877"/>
                      <a:pt x="7177" y="9524"/>
                    </a:cubicBezTo>
                    <a:cubicBezTo>
                      <a:pt x="7427" y="9811"/>
                      <a:pt x="7660" y="10097"/>
                      <a:pt x="7875" y="10401"/>
                    </a:cubicBezTo>
                    <a:cubicBezTo>
                      <a:pt x="7928" y="10473"/>
                      <a:pt x="8322" y="11135"/>
                      <a:pt x="8179" y="11135"/>
                    </a:cubicBezTo>
                    <a:cubicBezTo>
                      <a:pt x="7427" y="11081"/>
                      <a:pt x="6694" y="10562"/>
                      <a:pt x="6121" y="10097"/>
                    </a:cubicBezTo>
                    <a:cubicBezTo>
                      <a:pt x="5656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70"/>
                      <a:pt x="5817" y="9202"/>
                      <a:pt x="6067" y="9363"/>
                    </a:cubicBezTo>
                    <a:cubicBezTo>
                      <a:pt x="6079" y="9375"/>
                      <a:pt x="6091" y="9380"/>
                      <a:pt x="6101" y="9380"/>
                    </a:cubicBezTo>
                    <a:cubicBezTo>
                      <a:pt x="6139" y="9380"/>
                      <a:pt x="6163" y="9316"/>
                      <a:pt x="6121" y="9274"/>
                    </a:cubicBezTo>
                    <a:cubicBezTo>
                      <a:pt x="5763" y="9041"/>
                      <a:pt x="5405" y="8773"/>
                      <a:pt x="5083" y="8469"/>
                    </a:cubicBezTo>
                    <a:cubicBezTo>
                      <a:pt x="5012" y="8397"/>
                      <a:pt x="4958" y="8343"/>
                      <a:pt x="4904" y="8272"/>
                    </a:cubicBezTo>
                    <a:cubicBezTo>
                      <a:pt x="4977" y="8264"/>
                      <a:pt x="5047" y="8260"/>
                      <a:pt x="5116" y="8260"/>
                    </a:cubicBezTo>
                    <a:close/>
                    <a:moveTo>
                      <a:pt x="3294" y="9757"/>
                    </a:moveTo>
                    <a:cubicBezTo>
                      <a:pt x="2846" y="10419"/>
                      <a:pt x="2470" y="11189"/>
                      <a:pt x="2077" y="11869"/>
                    </a:cubicBezTo>
                    <a:cubicBezTo>
                      <a:pt x="2051" y="11920"/>
                      <a:pt x="2090" y="11962"/>
                      <a:pt x="2133" y="11962"/>
                    </a:cubicBezTo>
                    <a:cubicBezTo>
                      <a:pt x="2151" y="11962"/>
                      <a:pt x="2169" y="11955"/>
                      <a:pt x="2184" y="11940"/>
                    </a:cubicBezTo>
                    <a:cubicBezTo>
                      <a:pt x="2578" y="11278"/>
                      <a:pt x="2989" y="10652"/>
                      <a:pt x="3419" y="10025"/>
                    </a:cubicBezTo>
                    <a:lnTo>
                      <a:pt x="3419" y="10025"/>
                    </a:lnTo>
                    <a:cubicBezTo>
                      <a:pt x="3204" y="11654"/>
                      <a:pt x="2775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17" y="14148"/>
                      <a:pt x="1484" y="12158"/>
                      <a:pt x="1611" y="11887"/>
                    </a:cubicBezTo>
                    <a:cubicBezTo>
                      <a:pt x="2005" y="11028"/>
                      <a:pt x="2703" y="10437"/>
                      <a:pt x="3294" y="9757"/>
                    </a:cubicBezTo>
                    <a:close/>
                    <a:moveTo>
                      <a:pt x="5091" y="12090"/>
                    </a:moveTo>
                    <a:cubicBezTo>
                      <a:pt x="6068" y="12090"/>
                      <a:pt x="6997" y="13159"/>
                      <a:pt x="7374" y="13945"/>
                    </a:cubicBezTo>
                    <a:cubicBezTo>
                      <a:pt x="7427" y="14050"/>
                      <a:pt x="7635" y="14571"/>
                      <a:pt x="7489" y="14571"/>
                    </a:cubicBezTo>
                    <a:cubicBezTo>
                      <a:pt x="7486" y="14571"/>
                      <a:pt x="7484" y="14571"/>
                      <a:pt x="7481" y="14571"/>
                    </a:cubicBezTo>
                    <a:cubicBezTo>
                      <a:pt x="7034" y="14553"/>
                      <a:pt x="6622" y="14285"/>
                      <a:pt x="6300" y="14016"/>
                    </a:cubicBezTo>
                    <a:cubicBezTo>
                      <a:pt x="5799" y="13587"/>
                      <a:pt x="5513" y="13014"/>
                      <a:pt x="5101" y="12531"/>
                    </a:cubicBezTo>
                    <a:lnTo>
                      <a:pt x="5101" y="12531"/>
                    </a:lnTo>
                    <a:cubicBezTo>
                      <a:pt x="5405" y="12781"/>
                      <a:pt x="5745" y="12978"/>
                      <a:pt x="6067" y="13211"/>
                    </a:cubicBezTo>
                    <a:cubicBezTo>
                      <a:pt x="6078" y="13218"/>
                      <a:pt x="6087" y="13221"/>
                      <a:pt x="6096" y="13221"/>
                    </a:cubicBezTo>
                    <a:cubicBezTo>
                      <a:pt x="6132" y="13221"/>
                      <a:pt x="6150" y="13168"/>
                      <a:pt x="6121" y="13139"/>
                    </a:cubicBezTo>
                    <a:cubicBezTo>
                      <a:pt x="5727" y="12835"/>
                      <a:pt x="5334" y="12567"/>
                      <a:pt x="4958" y="12244"/>
                    </a:cubicBezTo>
                    <a:cubicBezTo>
                      <a:pt x="4904" y="12209"/>
                      <a:pt x="4850" y="12155"/>
                      <a:pt x="4815" y="12119"/>
                    </a:cubicBezTo>
                    <a:cubicBezTo>
                      <a:pt x="4907" y="12099"/>
                      <a:pt x="4999" y="12090"/>
                      <a:pt x="5091" y="12090"/>
                    </a:cubicBezTo>
                    <a:close/>
                    <a:moveTo>
                      <a:pt x="3419" y="14088"/>
                    </a:moveTo>
                    <a:lnTo>
                      <a:pt x="3419" y="14088"/>
                    </a:lnTo>
                    <a:cubicBezTo>
                      <a:pt x="3437" y="15215"/>
                      <a:pt x="3168" y="16342"/>
                      <a:pt x="2649" y="17345"/>
                    </a:cubicBezTo>
                    <a:cubicBezTo>
                      <a:pt x="2488" y="17649"/>
                      <a:pt x="2256" y="17899"/>
                      <a:pt x="1969" y="18096"/>
                    </a:cubicBezTo>
                    <a:cubicBezTo>
                      <a:pt x="1969" y="18097"/>
                      <a:pt x="1968" y="18097"/>
                      <a:pt x="1967" y="18097"/>
                    </a:cubicBezTo>
                    <a:cubicBezTo>
                      <a:pt x="1917" y="18097"/>
                      <a:pt x="1970" y="16752"/>
                      <a:pt x="2023" y="16575"/>
                    </a:cubicBezTo>
                    <a:cubicBezTo>
                      <a:pt x="2202" y="15913"/>
                      <a:pt x="2596" y="15340"/>
                      <a:pt x="2971" y="14768"/>
                    </a:cubicBezTo>
                    <a:lnTo>
                      <a:pt x="2971" y="14768"/>
                    </a:lnTo>
                    <a:cubicBezTo>
                      <a:pt x="2828" y="15233"/>
                      <a:pt x="2685" y="15698"/>
                      <a:pt x="2524" y="16110"/>
                    </a:cubicBezTo>
                    <a:cubicBezTo>
                      <a:pt x="2512" y="16145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4" y="16146"/>
                    </a:cubicBezTo>
                    <a:cubicBezTo>
                      <a:pt x="2900" y="15466"/>
                      <a:pt x="3133" y="14768"/>
                      <a:pt x="3419" y="14088"/>
                    </a:cubicBezTo>
                    <a:close/>
                    <a:moveTo>
                      <a:pt x="4689" y="15108"/>
                    </a:moveTo>
                    <a:cubicBezTo>
                      <a:pt x="5727" y="15143"/>
                      <a:pt x="6175" y="16092"/>
                      <a:pt x="6568" y="16915"/>
                    </a:cubicBezTo>
                    <a:lnTo>
                      <a:pt x="6551" y="16915"/>
                    </a:lnTo>
                    <a:cubicBezTo>
                      <a:pt x="6658" y="17166"/>
                      <a:pt x="6819" y="17362"/>
                      <a:pt x="6944" y="17613"/>
                    </a:cubicBezTo>
                    <a:cubicBezTo>
                      <a:pt x="7085" y="17838"/>
                      <a:pt x="7181" y="18207"/>
                      <a:pt x="6982" y="18207"/>
                    </a:cubicBezTo>
                    <a:cubicBezTo>
                      <a:pt x="6927" y="18207"/>
                      <a:pt x="6851" y="18179"/>
                      <a:pt x="6747" y="18114"/>
                    </a:cubicBezTo>
                    <a:cubicBezTo>
                      <a:pt x="6336" y="17828"/>
                      <a:pt x="5978" y="17488"/>
                      <a:pt x="5656" y="17094"/>
                    </a:cubicBezTo>
                    <a:cubicBezTo>
                      <a:pt x="5441" y="16879"/>
                      <a:pt x="5262" y="16647"/>
                      <a:pt x="5119" y="16396"/>
                    </a:cubicBezTo>
                    <a:cubicBezTo>
                      <a:pt x="4994" y="16146"/>
                      <a:pt x="4904" y="15877"/>
                      <a:pt x="4833" y="15591"/>
                    </a:cubicBezTo>
                    <a:lnTo>
                      <a:pt x="4833" y="15591"/>
                    </a:lnTo>
                    <a:cubicBezTo>
                      <a:pt x="5065" y="15895"/>
                      <a:pt x="5280" y="16199"/>
                      <a:pt x="5513" y="16486"/>
                    </a:cubicBezTo>
                    <a:cubicBezTo>
                      <a:pt x="5519" y="16499"/>
                      <a:pt x="5531" y="16505"/>
                      <a:pt x="5543" y="16505"/>
                    </a:cubicBezTo>
                    <a:cubicBezTo>
                      <a:pt x="5561" y="16505"/>
                      <a:pt x="5577" y="16490"/>
                      <a:pt x="5566" y="16468"/>
                    </a:cubicBezTo>
                    <a:cubicBezTo>
                      <a:pt x="5405" y="16092"/>
                      <a:pt x="5190" y="15752"/>
                      <a:pt x="4940" y="15430"/>
                    </a:cubicBezTo>
                    <a:cubicBezTo>
                      <a:pt x="4850" y="15322"/>
                      <a:pt x="4761" y="15215"/>
                      <a:pt x="4689" y="15108"/>
                    </a:cubicBezTo>
                    <a:close/>
                    <a:moveTo>
                      <a:pt x="4707" y="17130"/>
                    </a:moveTo>
                    <a:cubicBezTo>
                      <a:pt x="5047" y="17559"/>
                      <a:pt x="5387" y="18007"/>
                      <a:pt x="5692" y="18490"/>
                    </a:cubicBezTo>
                    <a:cubicBezTo>
                      <a:pt x="5888" y="18866"/>
                      <a:pt x="6014" y="19277"/>
                      <a:pt x="6049" y="19707"/>
                    </a:cubicBezTo>
                    <a:cubicBezTo>
                      <a:pt x="6079" y="19927"/>
                      <a:pt x="6009" y="20003"/>
                      <a:pt x="5901" y="20003"/>
                    </a:cubicBezTo>
                    <a:cubicBezTo>
                      <a:pt x="5746" y="20003"/>
                      <a:pt x="5514" y="19848"/>
                      <a:pt x="5387" y="19743"/>
                    </a:cubicBezTo>
                    <a:cubicBezTo>
                      <a:pt x="4707" y="19188"/>
                      <a:pt x="4707" y="18347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43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46"/>
                    </a:lnTo>
                    <a:cubicBezTo>
                      <a:pt x="4833" y="17935"/>
                      <a:pt x="4850" y="18042"/>
                      <a:pt x="4886" y="18150"/>
                    </a:cubicBezTo>
                    <a:cubicBezTo>
                      <a:pt x="4893" y="18164"/>
                      <a:pt x="4908" y="18169"/>
                      <a:pt x="4922" y="18169"/>
                    </a:cubicBezTo>
                    <a:cubicBezTo>
                      <a:pt x="4946" y="18169"/>
                      <a:pt x="4969" y="18154"/>
                      <a:pt x="4958" y="18132"/>
                    </a:cubicBezTo>
                    <a:cubicBezTo>
                      <a:pt x="4868" y="17810"/>
                      <a:pt x="4779" y="17470"/>
                      <a:pt x="4707" y="17148"/>
                    </a:cubicBezTo>
                    <a:lnTo>
                      <a:pt x="4707" y="17130"/>
                    </a:lnTo>
                    <a:close/>
                    <a:moveTo>
                      <a:pt x="3992" y="17112"/>
                    </a:moveTo>
                    <a:lnTo>
                      <a:pt x="3992" y="17112"/>
                    </a:lnTo>
                    <a:cubicBezTo>
                      <a:pt x="4260" y="18132"/>
                      <a:pt x="4385" y="19277"/>
                      <a:pt x="3920" y="20244"/>
                    </a:cubicBezTo>
                    <a:cubicBezTo>
                      <a:pt x="3841" y="20406"/>
                      <a:pt x="3776" y="20469"/>
                      <a:pt x="3724" y="20469"/>
                    </a:cubicBezTo>
                    <a:cubicBezTo>
                      <a:pt x="3598" y="20469"/>
                      <a:pt x="3544" y="20106"/>
                      <a:pt x="3544" y="19904"/>
                    </a:cubicBezTo>
                    <a:cubicBezTo>
                      <a:pt x="3526" y="19599"/>
                      <a:pt x="3562" y="19349"/>
                      <a:pt x="3580" y="19080"/>
                    </a:cubicBezTo>
                    <a:cubicBezTo>
                      <a:pt x="3616" y="18597"/>
                      <a:pt x="3687" y="18150"/>
                      <a:pt x="3795" y="17685"/>
                    </a:cubicBezTo>
                    <a:lnTo>
                      <a:pt x="3795" y="17685"/>
                    </a:lnTo>
                    <a:cubicBezTo>
                      <a:pt x="3759" y="17917"/>
                      <a:pt x="3777" y="18168"/>
                      <a:pt x="3848" y="18383"/>
                    </a:cubicBezTo>
                    <a:cubicBezTo>
                      <a:pt x="3848" y="18400"/>
                      <a:pt x="3848" y="18400"/>
                      <a:pt x="3848" y="18400"/>
                    </a:cubicBezTo>
                    <a:lnTo>
                      <a:pt x="3884" y="18400"/>
                    </a:lnTo>
                    <a:cubicBezTo>
                      <a:pt x="3884" y="18400"/>
                      <a:pt x="3884" y="18400"/>
                      <a:pt x="3884" y="18383"/>
                    </a:cubicBezTo>
                    <a:cubicBezTo>
                      <a:pt x="3992" y="18132"/>
                      <a:pt x="3938" y="17702"/>
                      <a:pt x="3956" y="17434"/>
                    </a:cubicBezTo>
                    <a:cubicBezTo>
                      <a:pt x="3956" y="17327"/>
                      <a:pt x="3974" y="17219"/>
                      <a:pt x="3992" y="17112"/>
                    </a:cubicBezTo>
                    <a:close/>
                    <a:moveTo>
                      <a:pt x="5464" y="1"/>
                    </a:moveTo>
                    <a:cubicBezTo>
                      <a:pt x="5437" y="1"/>
                      <a:pt x="5412" y="13"/>
                      <a:pt x="5405" y="40"/>
                    </a:cubicBezTo>
                    <a:cubicBezTo>
                      <a:pt x="5137" y="738"/>
                      <a:pt x="4940" y="1472"/>
                      <a:pt x="4779" y="2205"/>
                    </a:cubicBezTo>
                    <a:cubicBezTo>
                      <a:pt x="4493" y="2295"/>
                      <a:pt x="4206" y="2420"/>
                      <a:pt x="3920" y="2545"/>
                    </a:cubicBezTo>
                    <a:cubicBezTo>
                      <a:pt x="3133" y="2617"/>
                      <a:pt x="2327" y="2653"/>
                      <a:pt x="1683" y="3207"/>
                    </a:cubicBezTo>
                    <a:cubicBezTo>
                      <a:pt x="1057" y="3762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5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6" y="4567"/>
                    </a:cubicBezTo>
                    <a:cubicBezTo>
                      <a:pt x="2971" y="4013"/>
                      <a:pt x="3401" y="3315"/>
                      <a:pt x="4045" y="2706"/>
                    </a:cubicBezTo>
                    <a:lnTo>
                      <a:pt x="4081" y="2706"/>
                    </a:lnTo>
                    <a:cubicBezTo>
                      <a:pt x="4135" y="2706"/>
                      <a:pt x="4153" y="2653"/>
                      <a:pt x="4153" y="2617"/>
                    </a:cubicBezTo>
                    <a:cubicBezTo>
                      <a:pt x="4332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57" y="3816"/>
                      <a:pt x="4385" y="4532"/>
                    </a:cubicBezTo>
                    <a:cubicBezTo>
                      <a:pt x="4009" y="4782"/>
                      <a:pt x="3669" y="5069"/>
                      <a:pt x="3365" y="5409"/>
                    </a:cubicBezTo>
                    <a:lnTo>
                      <a:pt x="3347" y="5409"/>
                    </a:lnTo>
                    <a:cubicBezTo>
                      <a:pt x="1450" y="6178"/>
                      <a:pt x="37" y="8182"/>
                      <a:pt x="1" y="10222"/>
                    </a:cubicBezTo>
                    <a:cubicBezTo>
                      <a:pt x="1" y="10294"/>
                      <a:pt x="37" y="10348"/>
                      <a:pt x="108" y="10348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18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66"/>
                      <a:pt x="4117" y="8737"/>
                    </a:cubicBezTo>
                    <a:cubicBezTo>
                      <a:pt x="3884" y="8970"/>
                      <a:pt x="3687" y="9220"/>
                      <a:pt x="3490" y="9471"/>
                    </a:cubicBezTo>
                    <a:cubicBezTo>
                      <a:pt x="3490" y="9436"/>
                      <a:pt x="3461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6" y="10634"/>
                      <a:pt x="627" y="12495"/>
                      <a:pt x="788" y="14463"/>
                    </a:cubicBezTo>
                    <a:cubicBezTo>
                      <a:pt x="788" y="14534"/>
                      <a:pt x="844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87"/>
                      <a:pt x="3669" y="11743"/>
                      <a:pt x="3598" y="9775"/>
                    </a:cubicBezTo>
                    <a:lnTo>
                      <a:pt x="4099" y="9059"/>
                    </a:lnTo>
                    <a:lnTo>
                      <a:pt x="4099" y="9059"/>
                    </a:lnTo>
                    <a:cubicBezTo>
                      <a:pt x="4027" y="10240"/>
                      <a:pt x="3974" y="11421"/>
                      <a:pt x="3992" y="12584"/>
                    </a:cubicBezTo>
                    <a:cubicBezTo>
                      <a:pt x="3652" y="13032"/>
                      <a:pt x="3383" y="13533"/>
                      <a:pt x="3222" y="14052"/>
                    </a:cubicBezTo>
                    <a:cubicBezTo>
                      <a:pt x="2309" y="15251"/>
                      <a:pt x="1415" y="16682"/>
                      <a:pt x="1790" y="18257"/>
                    </a:cubicBezTo>
                    <a:cubicBezTo>
                      <a:pt x="1804" y="18312"/>
                      <a:pt x="1849" y="18335"/>
                      <a:pt x="1893" y="18335"/>
                    </a:cubicBezTo>
                    <a:cubicBezTo>
                      <a:pt x="1907" y="18335"/>
                      <a:pt x="1921" y="18333"/>
                      <a:pt x="1934" y="18329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0" y="13175"/>
                      <a:pt x="3992" y="12871"/>
                    </a:cubicBezTo>
                    <a:cubicBezTo>
                      <a:pt x="4027" y="13658"/>
                      <a:pt x="4081" y="14446"/>
                      <a:pt x="4188" y="15233"/>
                    </a:cubicBezTo>
                    <a:cubicBezTo>
                      <a:pt x="4045" y="15716"/>
                      <a:pt x="3956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6"/>
                      <a:pt x="3383" y="18275"/>
                      <a:pt x="3347" y="19063"/>
                    </a:cubicBezTo>
                    <a:cubicBezTo>
                      <a:pt x="3294" y="19653"/>
                      <a:pt x="3204" y="20297"/>
                      <a:pt x="3508" y="20816"/>
                    </a:cubicBezTo>
                    <a:cubicBezTo>
                      <a:pt x="3519" y="20858"/>
                      <a:pt x="3554" y="20876"/>
                      <a:pt x="3592" y="20876"/>
                    </a:cubicBezTo>
                    <a:cubicBezTo>
                      <a:pt x="3619" y="20876"/>
                      <a:pt x="3647" y="20867"/>
                      <a:pt x="3669" y="20852"/>
                    </a:cubicBezTo>
                    <a:cubicBezTo>
                      <a:pt x="4654" y="19868"/>
                      <a:pt x="4582" y="17953"/>
                      <a:pt x="4027" y="16754"/>
                    </a:cubicBezTo>
                    <a:cubicBezTo>
                      <a:pt x="4045" y="16539"/>
                      <a:pt x="4099" y="16325"/>
                      <a:pt x="4135" y="16128"/>
                    </a:cubicBezTo>
                    <a:cubicBezTo>
                      <a:pt x="4170" y="15985"/>
                      <a:pt x="4224" y="15859"/>
                      <a:pt x="4278" y="15716"/>
                    </a:cubicBezTo>
                    <a:cubicBezTo>
                      <a:pt x="4349" y="16110"/>
                      <a:pt x="4421" y="16486"/>
                      <a:pt x="4510" y="16861"/>
                    </a:cubicBezTo>
                    <a:cubicBezTo>
                      <a:pt x="4314" y="17470"/>
                      <a:pt x="4510" y="18347"/>
                      <a:pt x="4689" y="18919"/>
                    </a:cubicBezTo>
                    <a:cubicBezTo>
                      <a:pt x="4904" y="19617"/>
                      <a:pt x="5405" y="20154"/>
                      <a:pt x="6157" y="20226"/>
                    </a:cubicBezTo>
                    <a:cubicBezTo>
                      <a:pt x="6211" y="20226"/>
                      <a:pt x="6246" y="20190"/>
                      <a:pt x="6246" y="20136"/>
                    </a:cubicBezTo>
                    <a:cubicBezTo>
                      <a:pt x="6264" y="18866"/>
                      <a:pt x="5620" y="17774"/>
                      <a:pt x="4689" y="16915"/>
                    </a:cubicBezTo>
                    <a:lnTo>
                      <a:pt x="4689" y="16772"/>
                    </a:lnTo>
                    <a:cubicBezTo>
                      <a:pt x="4689" y="16718"/>
                      <a:pt x="4654" y="16700"/>
                      <a:pt x="4618" y="16700"/>
                    </a:cubicBezTo>
                    <a:cubicBezTo>
                      <a:pt x="4510" y="16271"/>
                      <a:pt x="4439" y="15841"/>
                      <a:pt x="4385" y="15394"/>
                    </a:cubicBezTo>
                    <a:cubicBezTo>
                      <a:pt x="4403" y="15340"/>
                      <a:pt x="4403" y="15269"/>
                      <a:pt x="4421" y="15197"/>
                    </a:cubicBezTo>
                    <a:cubicBezTo>
                      <a:pt x="4421" y="15161"/>
                      <a:pt x="4385" y="15126"/>
                      <a:pt x="4349" y="15126"/>
                    </a:cubicBezTo>
                    <a:cubicBezTo>
                      <a:pt x="4349" y="15036"/>
                      <a:pt x="4332" y="14947"/>
                      <a:pt x="4332" y="14857"/>
                    </a:cubicBezTo>
                    <a:lnTo>
                      <a:pt x="4332" y="14857"/>
                    </a:lnTo>
                    <a:cubicBezTo>
                      <a:pt x="4403" y="14982"/>
                      <a:pt x="4510" y="15126"/>
                      <a:pt x="4600" y="15233"/>
                    </a:cubicBezTo>
                    <a:lnTo>
                      <a:pt x="4725" y="15412"/>
                    </a:lnTo>
                    <a:cubicBezTo>
                      <a:pt x="4689" y="15412"/>
                      <a:pt x="4654" y="15448"/>
                      <a:pt x="4672" y="15501"/>
                    </a:cubicBezTo>
                    <a:cubicBezTo>
                      <a:pt x="4761" y="16342"/>
                      <a:pt x="5226" y="16933"/>
                      <a:pt x="5817" y="17524"/>
                    </a:cubicBezTo>
                    <a:cubicBezTo>
                      <a:pt x="6023" y="17729"/>
                      <a:pt x="6635" y="18439"/>
                      <a:pt x="7058" y="18439"/>
                    </a:cubicBezTo>
                    <a:cubicBezTo>
                      <a:pt x="7113" y="18439"/>
                      <a:pt x="7165" y="18427"/>
                      <a:pt x="7213" y="18400"/>
                    </a:cubicBezTo>
                    <a:cubicBezTo>
                      <a:pt x="7732" y="18114"/>
                      <a:pt x="6855" y="17112"/>
                      <a:pt x="6729" y="16826"/>
                    </a:cubicBezTo>
                    <a:cubicBezTo>
                      <a:pt x="6360" y="16071"/>
                      <a:pt x="5850" y="14985"/>
                      <a:pt x="4888" y="14985"/>
                    </a:cubicBezTo>
                    <a:cubicBezTo>
                      <a:pt x="4824" y="14985"/>
                      <a:pt x="4758" y="14990"/>
                      <a:pt x="4689" y="15000"/>
                    </a:cubicBezTo>
                    <a:cubicBezTo>
                      <a:pt x="4672" y="15000"/>
                      <a:pt x="4672" y="15018"/>
                      <a:pt x="4654" y="15036"/>
                    </a:cubicBezTo>
                    <a:cubicBezTo>
                      <a:pt x="4618" y="14965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2" y="11833"/>
                      <a:pt x="4510" y="12030"/>
                      <a:pt x="4707" y="12209"/>
                    </a:cubicBezTo>
                    <a:cubicBezTo>
                      <a:pt x="4761" y="12262"/>
                      <a:pt x="4833" y="12316"/>
                      <a:pt x="4886" y="12370"/>
                    </a:cubicBezTo>
                    <a:cubicBezTo>
                      <a:pt x="4850" y="12388"/>
                      <a:pt x="4815" y="12441"/>
                      <a:pt x="4833" y="12477"/>
                    </a:cubicBezTo>
                    <a:cubicBezTo>
                      <a:pt x="5262" y="13533"/>
                      <a:pt x="6461" y="14768"/>
                      <a:pt x="7642" y="14803"/>
                    </a:cubicBezTo>
                    <a:cubicBezTo>
                      <a:pt x="7696" y="14803"/>
                      <a:pt x="7749" y="14750"/>
                      <a:pt x="7749" y="14696"/>
                    </a:cubicBezTo>
                    <a:cubicBezTo>
                      <a:pt x="7859" y="13628"/>
                      <a:pt x="6438" y="11925"/>
                      <a:pt x="5218" y="11925"/>
                    </a:cubicBezTo>
                    <a:cubicBezTo>
                      <a:pt x="5048" y="11925"/>
                      <a:pt x="4882" y="11958"/>
                      <a:pt x="4725" y="12030"/>
                    </a:cubicBezTo>
                    <a:cubicBezTo>
                      <a:pt x="4636" y="11940"/>
                      <a:pt x="4546" y="11833"/>
                      <a:pt x="4475" y="11726"/>
                    </a:cubicBezTo>
                    <a:cubicBezTo>
                      <a:pt x="4367" y="11529"/>
                      <a:pt x="4314" y="11314"/>
                      <a:pt x="4206" y="11117"/>
                    </a:cubicBezTo>
                    <a:cubicBezTo>
                      <a:pt x="4224" y="10544"/>
                      <a:pt x="4242" y="9972"/>
                      <a:pt x="4296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30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3" y="8164"/>
                      <a:pt x="4600" y="8308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9"/>
                      <a:pt x="7476" y="11352"/>
                      <a:pt x="8265" y="11352"/>
                    </a:cubicBezTo>
                    <a:cubicBezTo>
                      <a:pt x="8296" y="11352"/>
                      <a:pt x="8327" y="11351"/>
                      <a:pt x="8358" y="11350"/>
                    </a:cubicBezTo>
                    <a:cubicBezTo>
                      <a:pt x="8430" y="11350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7"/>
                    </a:cubicBezTo>
                    <a:cubicBezTo>
                      <a:pt x="6579" y="8594"/>
                      <a:pt x="5973" y="8129"/>
                      <a:pt x="5217" y="8129"/>
                    </a:cubicBezTo>
                    <a:cubicBezTo>
                      <a:pt x="5099" y="8129"/>
                      <a:pt x="4977" y="8140"/>
                      <a:pt x="4850" y="8164"/>
                    </a:cubicBezTo>
                    <a:cubicBezTo>
                      <a:pt x="4707" y="7932"/>
                      <a:pt x="4582" y="7699"/>
                      <a:pt x="4457" y="7449"/>
                    </a:cubicBezTo>
                    <a:cubicBezTo>
                      <a:pt x="4564" y="6285"/>
                      <a:pt x="4672" y="5122"/>
                      <a:pt x="4815" y="3977"/>
                    </a:cubicBezTo>
                    <a:cubicBezTo>
                      <a:pt x="4886" y="4156"/>
                      <a:pt x="4976" y="4317"/>
                      <a:pt x="5065" y="4478"/>
                    </a:cubicBezTo>
                    <a:cubicBezTo>
                      <a:pt x="5173" y="5230"/>
                      <a:pt x="5620" y="6035"/>
                      <a:pt x="6032" y="6625"/>
                    </a:cubicBezTo>
                    <a:cubicBezTo>
                      <a:pt x="6489" y="7330"/>
                      <a:pt x="7189" y="7861"/>
                      <a:pt x="8047" y="7861"/>
                    </a:cubicBezTo>
                    <a:cubicBezTo>
                      <a:pt x="8061" y="7861"/>
                      <a:pt x="8075" y="7860"/>
                      <a:pt x="8090" y="7860"/>
                    </a:cubicBezTo>
                    <a:cubicBezTo>
                      <a:pt x="8143" y="7860"/>
                      <a:pt x="8197" y="7806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6" y="3870"/>
                      <a:pt x="4922" y="3655"/>
                      <a:pt x="4904" y="3440"/>
                    </a:cubicBezTo>
                    <a:cubicBezTo>
                      <a:pt x="5047" y="2313"/>
                      <a:pt x="5262" y="1185"/>
                      <a:pt x="5530" y="76"/>
                    </a:cubicBezTo>
                    <a:cubicBezTo>
                      <a:pt x="5553" y="32"/>
                      <a:pt x="5506" y="1"/>
                      <a:pt x="546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8"/>
              <p:cNvSpPr/>
              <p:nvPr/>
            </p:nvSpPr>
            <p:spPr>
              <a:xfrm>
                <a:off x="2871950" y="2768050"/>
                <a:ext cx="548400" cy="1297950"/>
              </a:xfrm>
              <a:custGeom>
                <a:avLst/>
                <a:gdLst/>
                <a:ahLst/>
                <a:cxnLst/>
                <a:rect l="l" t="t" r="r" b="b"/>
                <a:pathLst>
                  <a:path w="21936" h="51918" extrusionOk="0">
                    <a:moveTo>
                      <a:pt x="12310" y="970"/>
                    </a:moveTo>
                    <a:cubicBezTo>
                      <a:pt x="12438" y="970"/>
                      <a:pt x="12307" y="1675"/>
                      <a:pt x="12290" y="1726"/>
                    </a:cubicBezTo>
                    <a:cubicBezTo>
                      <a:pt x="12200" y="2048"/>
                      <a:pt x="12057" y="2352"/>
                      <a:pt x="11860" y="2621"/>
                    </a:cubicBezTo>
                    <a:cubicBezTo>
                      <a:pt x="11610" y="3032"/>
                      <a:pt x="11270" y="3372"/>
                      <a:pt x="10876" y="3623"/>
                    </a:cubicBezTo>
                    <a:cubicBezTo>
                      <a:pt x="11306" y="3265"/>
                      <a:pt x="11663" y="2853"/>
                      <a:pt x="11950" y="2388"/>
                    </a:cubicBezTo>
                    <a:cubicBezTo>
                      <a:pt x="12111" y="2137"/>
                      <a:pt x="12200" y="1869"/>
                      <a:pt x="12218" y="1583"/>
                    </a:cubicBezTo>
                    <a:cubicBezTo>
                      <a:pt x="12236" y="1386"/>
                      <a:pt x="12254" y="1171"/>
                      <a:pt x="12290" y="974"/>
                    </a:cubicBezTo>
                    <a:cubicBezTo>
                      <a:pt x="12297" y="971"/>
                      <a:pt x="12304" y="970"/>
                      <a:pt x="12310" y="970"/>
                    </a:cubicBezTo>
                    <a:close/>
                    <a:moveTo>
                      <a:pt x="8936" y="336"/>
                    </a:moveTo>
                    <a:cubicBezTo>
                      <a:pt x="9003" y="336"/>
                      <a:pt x="9101" y="444"/>
                      <a:pt x="9266" y="652"/>
                    </a:cubicBezTo>
                    <a:cubicBezTo>
                      <a:pt x="9963" y="1583"/>
                      <a:pt x="10053" y="2603"/>
                      <a:pt x="9928" y="3712"/>
                    </a:cubicBezTo>
                    <a:cubicBezTo>
                      <a:pt x="9874" y="3569"/>
                      <a:pt x="9802" y="3426"/>
                      <a:pt x="9713" y="3319"/>
                    </a:cubicBezTo>
                    <a:cubicBezTo>
                      <a:pt x="9695" y="3301"/>
                      <a:pt x="9675" y="3293"/>
                      <a:pt x="9657" y="3293"/>
                    </a:cubicBezTo>
                    <a:cubicBezTo>
                      <a:pt x="9619" y="3293"/>
                      <a:pt x="9588" y="3324"/>
                      <a:pt x="9588" y="3372"/>
                    </a:cubicBezTo>
                    <a:lnTo>
                      <a:pt x="9588" y="3444"/>
                    </a:lnTo>
                    <a:cubicBezTo>
                      <a:pt x="9444" y="3068"/>
                      <a:pt x="9230" y="2710"/>
                      <a:pt x="8961" y="2388"/>
                    </a:cubicBezTo>
                    <a:cubicBezTo>
                      <a:pt x="8836" y="2120"/>
                      <a:pt x="8764" y="1815"/>
                      <a:pt x="8747" y="1493"/>
                    </a:cubicBezTo>
                    <a:lnTo>
                      <a:pt x="8729" y="1493"/>
                    </a:lnTo>
                    <a:cubicBezTo>
                      <a:pt x="8711" y="1225"/>
                      <a:pt x="8729" y="974"/>
                      <a:pt x="8782" y="706"/>
                    </a:cubicBezTo>
                    <a:cubicBezTo>
                      <a:pt x="8828" y="457"/>
                      <a:pt x="8865" y="336"/>
                      <a:pt x="8936" y="336"/>
                    </a:cubicBezTo>
                    <a:close/>
                    <a:moveTo>
                      <a:pt x="12060" y="471"/>
                    </a:moveTo>
                    <a:cubicBezTo>
                      <a:pt x="12331" y="471"/>
                      <a:pt x="12109" y="1064"/>
                      <a:pt x="12093" y="1189"/>
                    </a:cubicBezTo>
                    <a:cubicBezTo>
                      <a:pt x="12039" y="1797"/>
                      <a:pt x="11825" y="2352"/>
                      <a:pt x="11449" y="2817"/>
                    </a:cubicBezTo>
                    <a:cubicBezTo>
                      <a:pt x="11216" y="3086"/>
                      <a:pt x="10966" y="3336"/>
                      <a:pt x="10697" y="3569"/>
                    </a:cubicBezTo>
                    <a:cubicBezTo>
                      <a:pt x="10608" y="3641"/>
                      <a:pt x="10536" y="3712"/>
                      <a:pt x="10447" y="3784"/>
                    </a:cubicBezTo>
                    <a:cubicBezTo>
                      <a:pt x="10769" y="3229"/>
                      <a:pt x="11001" y="2603"/>
                      <a:pt x="11127" y="1976"/>
                    </a:cubicBezTo>
                    <a:lnTo>
                      <a:pt x="11109" y="1976"/>
                    </a:lnTo>
                    <a:cubicBezTo>
                      <a:pt x="11145" y="1780"/>
                      <a:pt x="11145" y="1583"/>
                      <a:pt x="11127" y="1368"/>
                    </a:cubicBezTo>
                    <a:cubicBezTo>
                      <a:pt x="11323" y="1028"/>
                      <a:pt x="11502" y="670"/>
                      <a:pt x="11914" y="509"/>
                    </a:cubicBezTo>
                    <a:cubicBezTo>
                      <a:pt x="11974" y="482"/>
                      <a:pt x="12022" y="471"/>
                      <a:pt x="12060" y="471"/>
                    </a:cubicBezTo>
                    <a:close/>
                    <a:moveTo>
                      <a:pt x="13387" y="1739"/>
                    </a:moveTo>
                    <a:cubicBezTo>
                      <a:pt x="13457" y="1739"/>
                      <a:pt x="13527" y="1741"/>
                      <a:pt x="13596" y="1744"/>
                    </a:cubicBezTo>
                    <a:lnTo>
                      <a:pt x="13596" y="1762"/>
                    </a:lnTo>
                    <a:cubicBezTo>
                      <a:pt x="13811" y="1762"/>
                      <a:pt x="13739" y="1797"/>
                      <a:pt x="13632" y="1976"/>
                    </a:cubicBezTo>
                    <a:cubicBezTo>
                      <a:pt x="13525" y="2155"/>
                      <a:pt x="13399" y="2388"/>
                      <a:pt x="13274" y="2585"/>
                    </a:cubicBezTo>
                    <a:cubicBezTo>
                      <a:pt x="12773" y="3336"/>
                      <a:pt x="11825" y="3605"/>
                      <a:pt x="11001" y="3945"/>
                    </a:cubicBezTo>
                    <a:lnTo>
                      <a:pt x="10983" y="3945"/>
                    </a:lnTo>
                    <a:cubicBezTo>
                      <a:pt x="10966" y="3891"/>
                      <a:pt x="10912" y="3873"/>
                      <a:pt x="10858" y="3873"/>
                    </a:cubicBezTo>
                    <a:lnTo>
                      <a:pt x="10858" y="3837"/>
                    </a:lnTo>
                    <a:cubicBezTo>
                      <a:pt x="11538" y="3444"/>
                      <a:pt x="12057" y="2817"/>
                      <a:pt x="12326" y="2084"/>
                    </a:cubicBezTo>
                    <a:cubicBezTo>
                      <a:pt x="12613" y="1796"/>
                      <a:pt x="13003" y="1739"/>
                      <a:pt x="13387" y="1739"/>
                    </a:cubicBezTo>
                    <a:close/>
                    <a:moveTo>
                      <a:pt x="12755" y="3301"/>
                    </a:moveTo>
                    <a:cubicBezTo>
                      <a:pt x="12755" y="3319"/>
                      <a:pt x="12773" y="3319"/>
                      <a:pt x="12791" y="3319"/>
                    </a:cubicBezTo>
                    <a:cubicBezTo>
                      <a:pt x="13041" y="3319"/>
                      <a:pt x="13292" y="3336"/>
                      <a:pt x="13525" y="3408"/>
                    </a:cubicBezTo>
                    <a:cubicBezTo>
                      <a:pt x="13575" y="3425"/>
                      <a:pt x="14202" y="3842"/>
                      <a:pt x="13983" y="3842"/>
                    </a:cubicBezTo>
                    <a:cubicBezTo>
                      <a:pt x="13970" y="3842"/>
                      <a:pt x="13955" y="3840"/>
                      <a:pt x="13936" y="3837"/>
                    </a:cubicBezTo>
                    <a:cubicBezTo>
                      <a:pt x="13893" y="3833"/>
                      <a:pt x="13849" y="3830"/>
                      <a:pt x="13804" y="3830"/>
                    </a:cubicBezTo>
                    <a:cubicBezTo>
                      <a:pt x="13681" y="3830"/>
                      <a:pt x="13553" y="3847"/>
                      <a:pt x="13435" y="3873"/>
                    </a:cubicBezTo>
                    <a:cubicBezTo>
                      <a:pt x="12863" y="3950"/>
                      <a:pt x="12380" y="4116"/>
                      <a:pt x="11873" y="4116"/>
                    </a:cubicBezTo>
                    <a:cubicBezTo>
                      <a:pt x="11667" y="4116"/>
                      <a:pt x="11456" y="4089"/>
                      <a:pt x="11234" y="4016"/>
                    </a:cubicBezTo>
                    <a:cubicBezTo>
                      <a:pt x="11771" y="3855"/>
                      <a:pt x="12272" y="3605"/>
                      <a:pt x="12755" y="3301"/>
                    </a:cubicBezTo>
                    <a:close/>
                    <a:moveTo>
                      <a:pt x="10689" y="217"/>
                    </a:moveTo>
                    <a:cubicBezTo>
                      <a:pt x="10722" y="217"/>
                      <a:pt x="10745" y="245"/>
                      <a:pt x="10751" y="312"/>
                    </a:cubicBezTo>
                    <a:cubicBezTo>
                      <a:pt x="10787" y="473"/>
                      <a:pt x="10822" y="634"/>
                      <a:pt x="10858" y="777"/>
                    </a:cubicBezTo>
                    <a:cubicBezTo>
                      <a:pt x="11109" y="1851"/>
                      <a:pt x="10769" y="2674"/>
                      <a:pt x="10393" y="3605"/>
                    </a:cubicBezTo>
                    <a:lnTo>
                      <a:pt x="10393" y="3551"/>
                    </a:lnTo>
                    <a:cubicBezTo>
                      <a:pt x="10384" y="3506"/>
                      <a:pt x="10344" y="3484"/>
                      <a:pt x="10303" y="3484"/>
                    </a:cubicBezTo>
                    <a:cubicBezTo>
                      <a:pt x="10263" y="3484"/>
                      <a:pt x="10223" y="3506"/>
                      <a:pt x="10214" y="3551"/>
                    </a:cubicBezTo>
                    <a:cubicBezTo>
                      <a:pt x="10160" y="3784"/>
                      <a:pt x="10125" y="3999"/>
                      <a:pt x="10089" y="4231"/>
                    </a:cubicBezTo>
                    <a:cubicBezTo>
                      <a:pt x="10054" y="4077"/>
                      <a:pt x="10020" y="3939"/>
                      <a:pt x="9986" y="3802"/>
                    </a:cubicBezTo>
                    <a:lnTo>
                      <a:pt x="9986" y="3802"/>
                    </a:lnTo>
                    <a:cubicBezTo>
                      <a:pt x="10007" y="3802"/>
                      <a:pt x="10053" y="3799"/>
                      <a:pt x="10053" y="3766"/>
                    </a:cubicBezTo>
                    <a:cubicBezTo>
                      <a:pt x="10268" y="3104"/>
                      <a:pt x="10250" y="2388"/>
                      <a:pt x="10017" y="1744"/>
                    </a:cubicBezTo>
                    <a:cubicBezTo>
                      <a:pt x="10017" y="1457"/>
                      <a:pt x="10071" y="1171"/>
                      <a:pt x="10125" y="885"/>
                    </a:cubicBezTo>
                    <a:cubicBezTo>
                      <a:pt x="10125" y="870"/>
                      <a:pt x="10530" y="217"/>
                      <a:pt x="10689" y="217"/>
                    </a:cubicBezTo>
                    <a:close/>
                    <a:moveTo>
                      <a:pt x="7619" y="1511"/>
                    </a:moveTo>
                    <a:lnTo>
                      <a:pt x="7619" y="1511"/>
                    </a:lnTo>
                    <a:cubicBezTo>
                      <a:pt x="8102" y="1780"/>
                      <a:pt x="8532" y="2120"/>
                      <a:pt x="8890" y="2531"/>
                    </a:cubicBezTo>
                    <a:cubicBezTo>
                      <a:pt x="8926" y="2585"/>
                      <a:pt x="8961" y="2639"/>
                      <a:pt x="8997" y="2692"/>
                    </a:cubicBezTo>
                    <a:cubicBezTo>
                      <a:pt x="9051" y="2746"/>
                      <a:pt x="9069" y="2782"/>
                      <a:pt x="9087" y="2817"/>
                    </a:cubicBezTo>
                    <a:cubicBezTo>
                      <a:pt x="9283" y="3157"/>
                      <a:pt x="9444" y="3533"/>
                      <a:pt x="9534" y="3909"/>
                    </a:cubicBezTo>
                    <a:cubicBezTo>
                      <a:pt x="9516" y="3927"/>
                      <a:pt x="9498" y="3963"/>
                      <a:pt x="9498" y="3981"/>
                    </a:cubicBezTo>
                    <a:cubicBezTo>
                      <a:pt x="9534" y="4088"/>
                      <a:pt x="9552" y="4213"/>
                      <a:pt x="9588" y="4321"/>
                    </a:cubicBezTo>
                    <a:cubicBezTo>
                      <a:pt x="9498" y="4249"/>
                      <a:pt x="9391" y="4195"/>
                      <a:pt x="9301" y="4124"/>
                    </a:cubicBezTo>
                    <a:cubicBezTo>
                      <a:pt x="9283" y="4052"/>
                      <a:pt x="9283" y="3999"/>
                      <a:pt x="9283" y="3927"/>
                    </a:cubicBezTo>
                    <a:cubicBezTo>
                      <a:pt x="9274" y="3900"/>
                      <a:pt x="9252" y="3887"/>
                      <a:pt x="9232" y="3887"/>
                    </a:cubicBezTo>
                    <a:cubicBezTo>
                      <a:pt x="9212" y="3887"/>
                      <a:pt x="9194" y="3900"/>
                      <a:pt x="9194" y="3927"/>
                    </a:cubicBezTo>
                    <a:lnTo>
                      <a:pt x="9194" y="4052"/>
                    </a:lnTo>
                    <a:cubicBezTo>
                      <a:pt x="8943" y="3909"/>
                      <a:pt x="8693" y="3730"/>
                      <a:pt x="8478" y="3551"/>
                    </a:cubicBezTo>
                    <a:cubicBezTo>
                      <a:pt x="8120" y="3247"/>
                      <a:pt x="7977" y="2764"/>
                      <a:pt x="7870" y="2316"/>
                    </a:cubicBezTo>
                    <a:cubicBezTo>
                      <a:pt x="7834" y="2191"/>
                      <a:pt x="7727" y="1583"/>
                      <a:pt x="7619" y="1511"/>
                    </a:cubicBezTo>
                    <a:close/>
                    <a:moveTo>
                      <a:pt x="10661" y="3945"/>
                    </a:moveTo>
                    <a:cubicBezTo>
                      <a:pt x="10661" y="3981"/>
                      <a:pt x="10661" y="4034"/>
                      <a:pt x="10643" y="4088"/>
                    </a:cubicBezTo>
                    <a:cubicBezTo>
                      <a:pt x="10536" y="4195"/>
                      <a:pt x="10447" y="4321"/>
                      <a:pt x="10375" y="4464"/>
                    </a:cubicBezTo>
                    <a:cubicBezTo>
                      <a:pt x="10447" y="4285"/>
                      <a:pt x="10536" y="4124"/>
                      <a:pt x="10626" y="3963"/>
                    </a:cubicBezTo>
                    <a:lnTo>
                      <a:pt x="10661" y="3945"/>
                    </a:lnTo>
                    <a:close/>
                    <a:moveTo>
                      <a:pt x="9373" y="4303"/>
                    </a:moveTo>
                    <a:cubicBezTo>
                      <a:pt x="9462" y="4356"/>
                      <a:pt x="9570" y="4410"/>
                      <a:pt x="9659" y="4482"/>
                    </a:cubicBezTo>
                    <a:cubicBezTo>
                      <a:pt x="9695" y="4643"/>
                      <a:pt x="9802" y="4768"/>
                      <a:pt x="9946" y="4858"/>
                    </a:cubicBezTo>
                    <a:lnTo>
                      <a:pt x="9874" y="4840"/>
                    </a:lnTo>
                    <a:cubicBezTo>
                      <a:pt x="9749" y="4804"/>
                      <a:pt x="9641" y="4714"/>
                      <a:pt x="9570" y="4625"/>
                    </a:cubicBezTo>
                    <a:cubicBezTo>
                      <a:pt x="9480" y="4535"/>
                      <a:pt x="9409" y="4428"/>
                      <a:pt x="9373" y="4303"/>
                    </a:cubicBezTo>
                    <a:close/>
                    <a:moveTo>
                      <a:pt x="10339" y="6432"/>
                    </a:moveTo>
                    <a:lnTo>
                      <a:pt x="10339" y="6432"/>
                    </a:lnTo>
                    <a:cubicBezTo>
                      <a:pt x="10250" y="6683"/>
                      <a:pt x="10125" y="6915"/>
                      <a:pt x="9963" y="7148"/>
                    </a:cubicBezTo>
                    <a:cubicBezTo>
                      <a:pt x="9981" y="7041"/>
                      <a:pt x="9981" y="6951"/>
                      <a:pt x="9999" y="6844"/>
                    </a:cubicBezTo>
                    <a:cubicBezTo>
                      <a:pt x="10089" y="6683"/>
                      <a:pt x="10196" y="6540"/>
                      <a:pt x="10339" y="6432"/>
                    </a:cubicBezTo>
                    <a:close/>
                    <a:moveTo>
                      <a:pt x="5269" y="7634"/>
                    </a:moveTo>
                    <a:cubicBezTo>
                      <a:pt x="5311" y="7634"/>
                      <a:pt x="5339" y="7675"/>
                      <a:pt x="5346" y="7774"/>
                    </a:cubicBezTo>
                    <a:cubicBezTo>
                      <a:pt x="5364" y="8168"/>
                      <a:pt x="5275" y="8562"/>
                      <a:pt x="5078" y="8920"/>
                    </a:cubicBezTo>
                    <a:cubicBezTo>
                      <a:pt x="4917" y="9206"/>
                      <a:pt x="4720" y="9474"/>
                      <a:pt x="4488" y="9725"/>
                    </a:cubicBezTo>
                    <a:cubicBezTo>
                      <a:pt x="4478" y="9720"/>
                      <a:pt x="4468" y="9718"/>
                      <a:pt x="4459" y="9718"/>
                    </a:cubicBezTo>
                    <a:cubicBezTo>
                      <a:pt x="4434" y="9718"/>
                      <a:pt x="4411" y="9735"/>
                      <a:pt x="4398" y="9761"/>
                    </a:cubicBezTo>
                    <a:lnTo>
                      <a:pt x="4398" y="9564"/>
                    </a:lnTo>
                    <a:cubicBezTo>
                      <a:pt x="4539" y="9211"/>
                      <a:pt x="4593" y="8842"/>
                      <a:pt x="4578" y="8454"/>
                    </a:cubicBezTo>
                    <a:lnTo>
                      <a:pt x="4578" y="8454"/>
                    </a:lnTo>
                    <a:cubicBezTo>
                      <a:pt x="4595" y="8454"/>
                      <a:pt x="4613" y="8454"/>
                      <a:pt x="4631" y="8437"/>
                    </a:cubicBezTo>
                    <a:cubicBezTo>
                      <a:pt x="4717" y="8293"/>
                      <a:pt x="5101" y="7634"/>
                      <a:pt x="5269" y="7634"/>
                    </a:cubicBezTo>
                    <a:close/>
                    <a:moveTo>
                      <a:pt x="4037" y="7147"/>
                    </a:moveTo>
                    <a:cubicBezTo>
                      <a:pt x="4281" y="7147"/>
                      <a:pt x="4473" y="8143"/>
                      <a:pt x="4488" y="8347"/>
                    </a:cubicBezTo>
                    <a:cubicBezTo>
                      <a:pt x="4505" y="8687"/>
                      <a:pt x="4452" y="9045"/>
                      <a:pt x="4344" y="9367"/>
                    </a:cubicBezTo>
                    <a:cubicBezTo>
                      <a:pt x="4330" y="9362"/>
                      <a:pt x="4317" y="9360"/>
                      <a:pt x="4305" y="9360"/>
                    </a:cubicBezTo>
                    <a:cubicBezTo>
                      <a:pt x="4273" y="9360"/>
                      <a:pt x="4250" y="9377"/>
                      <a:pt x="4237" y="9403"/>
                    </a:cubicBezTo>
                    <a:cubicBezTo>
                      <a:pt x="4148" y="9582"/>
                      <a:pt x="4094" y="9779"/>
                      <a:pt x="4058" y="9976"/>
                    </a:cubicBezTo>
                    <a:lnTo>
                      <a:pt x="4058" y="9958"/>
                    </a:lnTo>
                    <a:lnTo>
                      <a:pt x="4040" y="9922"/>
                    </a:lnTo>
                    <a:cubicBezTo>
                      <a:pt x="4058" y="9797"/>
                      <a:pt x="4076" y="9671"/>
                      <a:pt x="4058" y="9546"/>
                    </a:cubicBezTo>
                    <a:cubicBezTo>
                      <a:pt x="4076" y="9528"/>
                      <a:pt x="4076" y="9528"/>
                      <a:pt x="4058" y="9510"/>
                    </a:cubicBezTo>
                    <a:cubicBezTo>
                      <a:pt x="4004" y="9188"/>
                      <a:pt x="3879" y="8866"/>
                      <a:pt x="3700" y="8580"/>
                    </a:cubicBezTo>
                    <a:cubicBezTo>
                      <a:pt x="3629" y="8150"/>
                      <a:pt x="3682" y="7721"/>
                      <a:pt x="3861" y="7327"/>
                    </a:cubicBezTo>
                    <a:cubicBezTo>
                      <a:pt x="3921" y="7200"/>
                      <a:pt x="3980" y="7147"/>
                      <a:pt x="4037" y="7147"/>
                    </a:cubicBezTo>
                    <a:close/>
                    <a:moveTo>
                      <a:pt x="2700" y="7549"/>
                    </a:moveTo>
                    <a:cubicBezTo>
                      <a:pt x="2732" y="7549"/>
                      <a:pt x="2767" y="7573"/>
                      <a:pt x="2805" y="7631"/>
                    </a:cubicBezTo>
                    <a:cubicBezTo>
                      <a:pt x="3092" y="7971"/>
                      <a:pt x="3360" y="8347"/>
                      <a:pt x="3611" y="8741"/>
                    </a:cubicBezTo>
                    <a:cubicBezTo>
                      <a:pt x="3664" y="8938"/>
                      <a:pt x="3754" y="9134"/>
                      <a:pt x="3843" y="9331"/>
                    </a:cubicBezTo>
                    <a:cubicBezTo>
                      <a:pt x="3879" y="9474"/>
                      <a:pt x="3897" y="9618"/>
                      <a:pt x="3879" y="9779"/>
                    </a:cubicBezTo>
                    <a:cubicBezTo>
                      <a:pt x="3843" y="9779"/>
                      <a:pt x="3808" y="9797"/>
                      <a:pt x="3808" y="9850"/>
                    </a:cubicBezTo>
                    <a:lnTo>
                      <a:pt x="3790" y="9850"/>
                    </a:lnTo>
                    <a:cubicBezTo>
                      <a:pt x="3772" y="9958"/>
                      <a:pt x="3772" y="10065"/>
                      <a:pt x="3790" y="10172"/>
                    </a:cubicBezTo>
                    <a:lnTo>
                      <a:pt x="3790" y="10226"/>
                    </a:lnTo>
                    <a:cubicBezTo>
                      <a:pt x="3754" y="10190"/>
                      <a:pt x="3718" y="10172"/>
                      <a:pt x="3664" y="10137"/>
                    </a:cubicBezTo>
                    <a:cubicBezTo>
                      <a:pt x="3646" y="10101"/>
                      <a:pt x="3629" y="10047"/>
                      <a:pt x="3593" y="10011"/>
                    </a:cubicBezTo>
                    <a:cubicBezTo>
                      <a:pt x="3611" y="9993"/>
                      <a:pt x="3593" y="9958"/>
                      <a:pt x="3575" y="9958"/>
                    </a:cubicBezTo>
                    <a:lnTo>
                      <a:pt x="3521" y="9940"/>
                    </a:lnTo>
                    <a:cubicBezTo>
                      <a:pt x="3360" y="9743"/>
                      <a:pt x="3163" y="9582"/>
                      <a:pt x="2949" y="9457"/>
                    </a:cubicBezTo>
                    <a:cubicBezTo>
                      <a:pt x="2805" y="9260"/>
                      <a:pt x="2680" y="9063"/>
                      <a:pt x="2609" y="8848"/>
                    </a:cubicBezTo>
                    <a:cubicBezTo>
                      <a:pt x="2519" y="8633"/>
                      <a:pt x="2483" y="8419"/>
                      <a:pt x="2483" y="8186"/>
                    </a:cubicBezTo>
                    <a:cubicBezTo>
                      <a:pt x="2483" y="8054"/>
                      <a:pt x="2555" y="7549"/>
                      <a:pt x="2700" y="7549"/>
                    </a:cubicBezTo>
                    <a:close/>
                    <a:moveTo>
                      <a:pt x="6161" y="8471"/>
                    </a:moveTo>
                    <a:cubicBezTo>
                      <a:pt x="6436" y="8471"/>
                      <a:pt x="6113" y="9013"/>
                      <a:pt x="6027" y="9152"/>
                    </a:cubicBezTo>
                    <a:cubicBezTo>
                      <a:pt x="5848" y="9421"/>
                      <a:pt x="5633" y="9653"/>
                      <a:pt x="5364" y="9850"/>
                    </a:cubicBezTo>
                    <a:cubicBezTo>
                      <a:pt x="5096" y="10029"/>
                      <a:pt x="4828" y="10172"/>
                      <a:pt x="4523" y="10298"/>
                    </a:cubicBezTo>
                    <a:cubicBezTo>
                      <a:pt x="4541" y="10208"/>
                      <a:pt x="4541" y="10101"/>
                      <a:pt x="4559" y="10011"/>
                    </a:cubicBezTo>
                    <a:cubicBezTo>
                      <a:pt x="5096" y="9492"/>
                      <a:pt x="5257" y="8526"/>
                      <a:pt x="6134" y="8472"/>
                    </a:cubicBezTo>
                    <a:cubicBezTo>
                      <a:pt x="6144" y="8471"/>
                      <a:pt x="6153" y="8471"/>
                      <a:pt x="6161" y="8471"/>
                    </a:cubicBezTo>
                    <a:close/>
                    <a:moveTo>
                      <a:pt x="5951" y="9491"/>
                    </a:moveTo>
                    <a:cubicBezTo>
                      <a:pt x="5949" y="9501"/>
                      <a:pt x="5950" y="9513"/>
                      <a:pt x="5955" y="9528"/>
                    </a:cubicBezTo>
                    <a:cubicBezTo>
                      <a:pt x="6009" y="9707"/>
                      <a:pt x="6098" y="9779"/>
                      <a:pt x="5919" y="9940"/>
                    </a:cubicBezTo>
                    <a:cubicBezTo>
                      <a:pt x="5758" y="10083"/>
                      <a:pt x="5561" y="10190"/>
                      <a:pt x="5364" y="10244"/>
                    </a:cubicBezTo>
                    <a:cubicBezTo>
                      <a:pt x="5078" y="10369"/>
                      <a:pt x="4792" y="10441"/>
                      <a:pt x="4488" y="10494"/>
                    </a:cubicBezTo>
                    <a:cubicBezTo>
                      <a:pt x="4881" y="10351"/>
                      <a:pt x="5239" y="10137"/>
                      <a:pt x="5543" y="9868"/>
                    </a:cubicBezTo>
                    <a:cubicBezTo>
                      <a:pt x="5696" y="9761"/>
                      <a:pt x="5833" y="9633"/>
                      <a:pt x="5951" y="9491"/>
                    </a:cubicBezTo>
                    <a:close/>
                    <a:moveTo>
                      <a:pt x="1595" y="9171"/>
                    </a:moveTo>
                    <a:lnTo>
                      <a:pt x="1595" y="9171"/>
                    </a:lnTo>
                    <a:cubicBezTo>
                      <a:pt x="2273" y="9244"/>
                      <a:pt x="2896" y="9548"/>
                      <a:pt x="3360" y="10065"/>
                    </a:cubicBezTo>
                    <a:cubicBezTo>
                      <a:pt x="3342" y="10083"/>
                      <a:pt x="3324" y="10137"/>
                      <a:pt x="3342" y="10172"/>
                    </a:cubicBezTo>
                    <a:cubicBezTo>
                      <a:pt x="3450" y="10351"/>
                      <a:pt x="3575" y="10530"/>
                      <a:pt x="3736" y="10691"/>
                    </a:cubicBezTo>
                    <a:cubicBezTo>
                      <a:pt x="2830" y="10514"/>
                      <a:pt x="1923" y="10071"/>
                      <a:pt x="1595" y="9171"/>
                    </a:cubicBezTo>
                    <a:close/>
                    <a:moveTo>
                      <a:pt x="13865" y="5036"/>
                    </a:moveTo>
                    <a:lnTo>
                      <a:pt x="13865" y="5036"/>
                    </a:lnTo>
                    <a:cubicBezTo>
                      <a:pt x="12773" y="7327"/>
                      <a:pt x="10697" y="9224"/>
                      <a:pt x="9713" y="11568"/>
                    </a:cubicBezTo>
                    <a:cubicBezTo>
                      <a:pt x="9892" y="10369"/>
                      <a:pt x="10321" y="9206"/>
                      <a:pt x="10948" y="8168"/>
                    </a:cubicBezTo>
                    <a:cubicBezTo>
                      <a:pt x="11699" y="6951"/>
                      <a:pt x="12898" y="6092"/>
                      <a:pt x="13865" y="5036"/>
                    </a:cubicBezTo>
                    <a:close/>
                    <a:moveTo>
                      <a:pt x="14995" y="11295"/>
                    </a:moveTo>
                    <a:cubicBezTo>
                      <a:pt x="15016" y="11295"/>
                      <a:pt x="15028" y="11307"/>
                      <a:pt x="15028" y="11336"/>
                    </a:cubicBezTo>
                    <a:cubicBezTo>
                      <a:pt x="15010" y="11676"/>
                      <a:pt x="14938" y="12033"/>
                      <a:pt x="14777" y="12338"/>
                    </a:cubicBezTo>
                    <a:cubicBezTo>
                      <a:pt x="14598" y="12713"/>
                      <a:pt x="14312" y="13036"/>
                      <a:pt x="13972" y="13250"/>
                    </a:cubicBezTo>
                    <a:cubicBezTo>
                      <a:pt x="14240" y="12839"/>
                      <a:pt x="14401" y="12356"/>
                      <a:pt x="14419" y="11872"/>
                    </a:cubicBezTo>
                    <a:cubicBezTo>
                      <a:pt x="14473" y="11783"/>
                      <a:pt x="14509" y="11711"/>
                      <a:pt x="14563" y="11622"/>
                    </a:cubicBezTo>
                    <a:cubicBezTo>
                      <a:pt x="14563" y="11622"/>
                      <a:pt x="14890" y="11295"/>
                      <a:pt x="14995" y="11295"/>
                    </a:cubicBezTo>
                    <a:close/>
                    <a:moveTo>
                      <a:pt x="14276" y="10852"/>
                    </a:moveTo>
                    <a:cubicBezTo>
                      <a:pt x="14276" y="11157"/>
                      <a:pt x="14276" y="11443"/>
                      <a:pt x="14240" y="11747"/>
                    </a:cubicBezTo>
                    <a:cubicBezTo>
                      <a:pt x="14222" y="12338"/>
                      <a:pt x="13990" y="12910"/>
                      <a:pt x="13578" y="13340"/>
                    </a:cubicBezTo>
                    <a:lnTo>
                      <a:pt x="13578" y="13250"/>
                    </a:lnTo>
                    <a:cubicBezTo>
                      <a:pt x="13829" y="12803"/>
                      <a:pt x="13757" y="12230"/>
                      <a:pt x="13542" y="11765"/>
                    </a:cubicBezTo>
                    <a:cubicBezTo>
                      <a:pt x="13542" y="11729"/>
                      <a:pt x="13560" y="11693"/>
                      <a:pt x="13560" y="11658"/>
                    </a:cubicBezTo>
                    <a:cubicBezTo>
                      <a:pt x="13560" y="11658"/>
                      <a:pt x="13560" y="11640"/>
                      <a:pt x="13542" y="11622"/>
                    </a:cubicBezTo>
                    <a:cubicBezTo>
                      <a:pt x="13604" y="11536"/>
                      <a:pt x="13665" y="11416"/>
                      <a:pt x="13680" y="11384"/>
                    </a:cubicBezTo>
                    <a:lnTo>
                      <a:pt x="13680" y="11384"/>
                    </a:lnTo>
                    <a:lnTo>
                      <a:pt x="13757" y="11246"/>
                    </a:lnTo>
                    <a:cubicBezTo>
                      <a:pt x="13865" y="11049"/>
                      <a:pt x="14061" y="10906"/>
                      <a:pt x="14276" y="10852"/>
                    </a:cubicBezTo>
                    <a:close/>
                    <a:moveTo>
                      <a:pt x="12505" y="11031"/>
                    </a:moveTo>
                    <a:lnTo>
                      <a:pt x="12505" y="11031"/>
                    </a:lnTo>
                    <a:cubicBezTo>
                      <a:pt x="12576" y="11336"/>
                      <a:pt x="12666" y="11622"/>
                      <a:pt x="12791" y="11908"/>
                    </a:cubicBezTo>
                    <a:cubicBezTo>
                      <a:pt x="13041" y="12463"/>
                      <a:pt x="13167" y="12892"/>
                      <a:pt x="13059" y="13483"/>
                    </a:cubicBezTo>
                    <a:cubicBezTo>
                      <a:pt x="13024" y="13411"/>
                      <a:pt x="13006" y="13340"/>
                      <a:pt x="12952" y="13268"/>
                    </a:cubicBezTo>
                    <a:cubicBezTo>
                      <a:pt x="12940" y="13244"/>
                      <a:pt x="12918" y="13234"/>
                      <a:pt x="12896" y="13234"/>
                    </a:cubicBezTo>
                    <a:cubicBezTo>
                      <a:pt x="12851" y="13234"/>
                      <a:pt x="12803" y="13274"/>
                      <a:pt x="12827" y="13322"/>
                    </a:cubicBezTo>
                    <a:lnTo>
                      <a:pt x="12934" y="13608"/>
                    </a:lnTo>
                    <a:cubicBezTo>
                      <a:pt x="12165" y="13322"/>
                      <a:pt x="12021" y="11658"/>
                      <a:pt x="12505" y="11031"/>
                    </a:cubicBezTo>
                    <a:close/>
                    <a:moveTo>
                      <a:pt x="8800" y="12892"/>
                    </a:moveTo>
                    <a:lnTo>
                      <a:pt x="8800" y="12892"/>
                    </a:lnTo>
                    <a:cubicBezTo>
                      <a:pt x="8943" y="12946"/>
                      <a:pt x="8997" y="13089"/>
                      <a:pt x="9015" y="13268"/>
                    </a:cubicBezTo>
                    <a:cubicBezTo>
                      <a:pt x="9015" y="13382"/>
                      <a:pt x="9015" y="13496"/>
                      <a:pt x="9002" y="13610"/>
                    </a:cubicBezTo>
                    <a:lnTo>
                      <a:pt x="9002" y="13610"/>
                    </a:lnTo>
                    <a:cubicBezTo>
                      <a:pt x="8983" y="13567"/>
                      <a:pt x="8961" y="13525"/>
                      <a:pt x="8961" y="13483"/>
                    </a:cubicBezTo>
                    <a:cubicBezTo>
                      <a:pt x="8890" y="13286"/>
                      <a:pt x="8836" y="13089"/>
                      <a:pt x="8800" y="12892"/>
                    </a:cubicBezTo>
                    <a:close/>
                    <a:moveTo>
                      <a:pt x="12821" y="11110"/>
                    </a:moveTo>
                    <a:cubicBezTo>
                      <a:pt x="13033" y="11110"/>
                      <a:pt x="13494" y="11954"/>
                      <a:pt x="13525" y="12016"/>
                    </a:cubicBezTo>
                    <a:cubicBezTo>
                      <a:pt x="13632" y="12338"/>
                      <a:pt x="13632" y="12678"/>
                      <a:pt x="13525" y="13000"/>
                    </a:cubicBezTo>
                    <a:cubicBezTo>
                      <a:pt x="13489" y="13000"/>
                      <a:pt x="13435" y="13018"/>
                      <a:pt x="13435" y="13071"/>
                    </a:cubicBezTo>
                    <a:cubicBezTo>
                      <a:pt x="13346" y="13268"/>
                      <a:pt x="13292" y="13465"/>
                      <a:pt x="13238" y="13680"/>
                    </a:cubicBezTo>
                    <a:lnTo>
                      <a:pt x="13220" y="13680"/>
                    </a:lnTo>
                    <a:cubicBezTo>
                      <a:pt x="13202" y="13698"/>
                      <a:pt x="13202" y="13716"/>
                      <a:pt x="13220" y="13733"/>
                    </a:cubicBezTo>
                    <a:lnTo>
                      <a:pt x="13185" y="13823"/>
                    </a:lnTo>
                    <a:lnTo>
                      <a:pt x="13149" y="13698"/>
                    </a:lnTo>
                    <a:cubicBezTo>
                      <a:pt x="13167" y="13680"/>
                      <a:pt x="13149" y="13644"/>
                      <a:pt x="13131" y="13644"/>
                    </a:cubicBezTo>
                    <a:cubicBezTo>
                      <a:pt x="13632" y="12892"/>
                      <a:pt x="12952" y="11998"/>
                      <a:pt x="12719" y="11210"/>
                    </a:cubicBezTo>
                    <a:cubicBezTo>
                      <a:pt x="12737" y="11210"/>
                      <a:pt x="12737" y="11210"/>
                      <a:pt x="12737" y="11192"/>
                    </a:cubicBezTo>
                    <a:cubicBezTo>
                      <a:pt x="12755" y="11135"/>
                      <a:pt x="12784" y="11110"/>
                      <a:pt x="12821" y="11110"/>
                    </a:cubicBezTo>
                    <a:close/>
                    <a:moveTo>
                      <a:pt x="20507" y="13041"/>
                    </a:moveTo>
                    <a:cubicBezTo>
                      <a:pt x="20544" y="13041"/>
                      <a:pt x="20564" y="13055"/>
                      <a:pt x="20557" y="13089"/>
                    </a:cubicBezTo>
                    <a:cubicBezTo>
                      <a:pt x="20325" y="14073"/>
                      <a:pt x="19573" y="14557"/>
                      <a:pt x="18857" y="15111"/>
                    </a:cubicBezTo>
                    <a:cubicBezTo>
                      <a:pt x="19001" y="14718"/>
                      <a:pt x="19162" y="14342"/>
                      <a:pt x="19358" y="13966"/>
                    </a:cubicBezTo>
                    <a:cubicBezTo>
                      <a:pt x="19484" y="13733"/>
                      <a:pt x="19627" y="13537"/>
                      <a:pt x="19824" y="13358"/>
                    </a:cubicBezTo>
                    <a:cubicBezTo>
                      <a:pt x="19867" y="13300"/>
                      <a:pt x="20346" y="13041"/>
                      <a:pt x="20507" y="13041"/>
                    </a:cubicBezTo>
                    <a:close/>
                    <a:moveTo>
                      <a:pt x="18683" y="12120"/>
                    </a:moveTo>
                    <a:cubicBezTo>
                      <a:pt x="18694" y="12120"/>
                      <a:pt x="18705" y="12126"/>
                      <a:pt x="18714" y="12141"/>
                    </a:cubicBezTo>
                    <a:cubicBezTo>
                      <a:pt x="18893" y="12409"/>
                      <a:pt x="19036" y="12696"/>
                      <a:pt x="19144" y="13000"/>
                    </a:cubicBezTo>
                    <a:cubicBezTo>
                      <a:pt x="19305" y="13519"/>
                      <a:pt x="19108" y="14002"/>
                      <a:pt x="18857" y="14467"/>
                    </a:cubicBezTo>
                    <a:cubicBezTo>
                      <a:pt x="18843" y="14460"/>
                      <a:pt x="18828" y="14455"/>
                      <a:pt x="18814" y="14455"/>
                    </a:cubicBezTo>
                    <a:cubicBezTo>
                      <a:pt x="18795" y="14455"/>
                      <a:pt x="18778" y="14464"/>
                      <a:pt x="18768" y="14485"/>
                    </a:cubicBezTo>
                    <a:cubicBezTo>
                      <a:pt x="18571" y="14700"/>
                      <a:pt x="18428" y="14986"/>
                      <a:pt x="18356" y="15272"/>
                    </a:cubicBezTo>
                    <a:lnTo>
                      <a:pt x="18320" y="15308"/>
                    </a:lnTo>
                    <a:cubicBezTo>
                      <a:pt x="18303" y="14485"/>
                      <a:pt x="18249" y="13644"/>
                      <a:pt x="18374" y="12821"/>
                    </a:cubicBezTo>
                    <a:cubicBezTo>
                      <a:pt x="18374" y="12805"/>
                      <a:pt x="18567" y="12120"/>
                      <a:pt x="18683" y="12120"/>
                    </a:cubicBezTo>
                    <a:close/>
                    <a:moveTo>
                      <a:pt x="17802" y="13089"/>
                    </a:moveTo>
                    <a:lnTo>
                      <a:pt x="17802" y="13089"/>
                    </a:lnTo>
                    <a:cubicBezTo>
                      <a:pt x="17802" y="13090"/>
                      <a:pt x="17802" y="13107"/>
                      <a:pt x="17819" y="13107"/>
                    </a:cubicBezTo>
                    <a:cubicBezTo>
                      <a:pt x="17855" y="13215"/>
                      <a:pt x="17909" y="13304"/>
                      <a:pt x="17963" y="13393"/>
                    </a:cubicBezTo>
                    <a:cubicBezTo>
                      <a:pt x="18016" y="13465"/>
                      <a:pt x="18088" y="13555"/>
                      <a:pt x="18177" y="13608"/>
                    </a:cubicBezTo>
                    <a:cubicBezTo>
                      <a:pt x="18142" y="14235"/>
                      <a:pt x="18195" y="14879"/>
                      <a:pt x="18231" y="15523"/>
                    </a:cubicBezTo>
                    <a:lnTo>
                      <a:pt x="18213" y="15505"/>
                    </a:lnTo>
                    <a:lnTo>
                      <a:pt x="18159" y="15505"/>
                    </a:lnTo>
                    <a:cubicBezTo>
                      <a:pt x="17837" y="15147"/>
                      <a:pt x="17676" y="14682"/>
                      <a:pt x="17694" y="14217"/>
                    </a:cubicBezTo>
                    <a:cubicBezTo>
                      <a:pt x="17694" y="13948"/>
                      <a:pt x="17712" y="13698"/>
                      <a:pt x="17766" y="13447"/>
                    </a:cubicBezTo>
                    <a:cubicBezTo>
                      <a:pt x="17784" y="13376"/>
                      <a:pt x="17802" y="13304"/>
                      <a:pt x="17819" y="13232"/>
                    </a:cubicBezTo>
                    <a:cubicBezTo>
                      <a:pt x="17819" y="13179"/>
                      <a:pt x="17802" y="13143"/>
                      <a:pt x="17802" y="13089"/>
                    </a:cubicBezTo>
                    <a:close/>
                    <a:moveTo>
                      <a:pt x="18857" y="15362"/>
                    </a:moveTo>
                    <a:cubicBezTo>
                      <a:pt x="18736" y="15431"/>
                      <a:pt x="18631" y="15484"/>
                      <a:pt x="18495" y="15536"/>
                    </a:cubicBezTo>
                    <a:lnTo>
                      <a:pt x="18495" y="15536"/>
                    </a:lnTo>
                    <a:cubicBezTo>
                      <a:pt x="18478" y="15520"/>
                      <a:pt x="18464" y="15505"/>
                      <a:pt x="18464" y="15505"/>
                    </a:cubicBezTo>
                    <a:lnTo>
                      <a:pt x="18464" y="15469"/>
                    </a:lnTo>
                    <a:cubicBezTo>
                      <a:pt x="18589" y="15434"/>
                      <a:pt x="18714" y="15398"/>
                      <a:pt x="18857" y="15362"/>
                    </a:cubicBezTo>
                    <a:close/>
                    <a:moveTo>
                      <a:pt x="20975" y="14197"/>
                    </a:moveTo>
                    <a:cubicBezTo>
                      <a:pt x="21057" y="14197"/>
                      <a:pt x="21139" y="14203"/>
                      <a:pt x="21220" y="14217"/>
                    </a:cubicBezTo>
                    <a:cubicBezTo>
                      <a:pt x="21685" y="14324"/>
                      <a:pt x="21381" y="14700"/>
                      <a:pt x="21166" y="14861"/>
                    </a:cubicBezTo>
                    <a:cubicBezTo>
                      <a:pt x="20611" y="15255"/>
                      <a:pt x="19949" y="15398"/>
                      <a:pt x="19305" y="15612"/>
                    </a:cubicBezTo>
                    <a:cubicBezTo>
                      <a:pt x="19287" y="15577"/>
                      <a:pt x="19251" y="15559"/>
                      <a:pt x="19215" y="15559"/>
                    </a:cubicBezTo>
                    <a:lnTo>
                      <a:pt x="18911" y="15595"/>
                    </a:lnTo>
                    <a:cubicBezTo>
                      <a:pt x="19072" y="15505"/>
                      <a:pt x="19197" y="15362"/>
                      <a:pt x="19287" y="15201"/>
                    </a:cubicBezTo>
                    <a:cubicBezTo>
                      <a:pt x="19323" y="15147"/>
                      <a:pt x="19287" y="15076"/>
                      <a:pt x="19233" y="15058"/>
                    </a:cubicBezTo>
                    <a:cubicBezTo>
                      <a:pt x="19287" y="15004"/>
                      <a:pt x="19341" y="14950"/>
                      <a:pt x="19412" y="14897"/>
                    </a:cubicBezTo>
                    <a:lnTo>
                      <a:pt x="19519" y="14807"/>
                    </a:lnTo>
                    <a:cubicBezTo>
                      <a:pt x="19752" y="14646"/>
                      <a:pt x="20003" y="14503"/>
                      <a:pt x="20253" y="14378"/>
                    </a:cubicBezTo>
                    <a:cubicBezTo>
                      <a:pt x="20481" y="14257"/>
                      <a:pt x="20730" y="14197"/>
                      <a:pt x="20975" y="14197"/>
                    </a:cubicBezTo>
                    <a:close/>
                    <a:moveTo>
                      <a:pt x="9588" y="14861"/>
                    </a:moveTo>
                    <a:lnTo>
                      <a:pt x="9588" y="14879"/>
                    </a:lnTo>
                    <a:cubicBezTo>
                      <a:pt x="9570" y="15076"/>
                      <a:pt x="9516" y="15290"/>
                      <a:pt x="9427" y="15487"/>
                    </a:cubicBezTo>
                    <a:cubicBezTo>
                      <a:pt x="9373" y="15612"/>
                      <a:pt x="9301" y="15738"/>
                      <a:pt x="9212" y="15845"/>
                    </a:cubicBezTo>
                    <a:cubicBezTo>
                      <a:pt x="9230" y="15487"/>
                      <a:pt x="9355" y="15147"/>
                      <a:pt x="9588" y="14861"/>
                    </a:cubicBezTo>
                    <a:close/>
                    <a:moveTo>
                      <a:pt x="6116" y="15541"/>
                    </a:moveTo>
                    <a:cubicBezTo>
                      <a:pt x="6116" y="15695"/>
                      <a:pt x="6115" y="15833"/>
                      <a:pt x="6098" y="15970"/>
                    </a:cubicBezTo>
                    <a:cubicBezTo>
                      <a:pt x="6062" y="16096"/>
                      <a:pt x="6027" y="16239"/>
                      <a:pt x="5991" y="16346"/>
                    </a:cubicBezTo>
                    <a:cubicBezTo>
                      <a:pt x="5955" y="16078"/>
                      <a:pt x="6009" y="15791"/>
                      <a:pt x="6116" y="15541"/>
                    </a:cubicBezTo>
                    <a:close/>
                    <a:moveTo>
                      <a:pt x="20389" y="15600"/>
                    </a:moveTo>
                    <a:cubicBezTo>
                      <a:pt x="20940" y="15600"/>
                      <a:pt x="21487" y="15740"/>
                      <a:pt x="21738" y="16131"/>
                    </a:cubicBezTo>
                    <a:cubicBezTo>
                      <a:pt x="21851" y="16300"/>
                      <a:pt x="20927" y="16358"/>
                      <a:pt x="20464" y="16358"/>
                    </a:cubicBezTo>
                    <a:cubicBezTo>
                      <a:pt x="20337" y="16358"/>
                      <a:pt x="20244" y="16354"/>
                      <a:pt x="20217" y="16346"/>
                    </a:cubicBezTo>
                    <a:lnTo>
                      <a:pt x="20217" y="16364"/>
                    </a:lnTo>
                    <a:cubicBezTo>
                      <a:pt x="19824" y="16292"/>
                      <a:pt x="19430" y="16167"/>
                      <a:pt x="19090" y="15952"/>
                    </a:cubicBezTo>
                    <a:cubicBezTo>
                      <a:pt x="19108" y="15935"/>
                      <a:pt x="19108" y="15899"/>
                      <a:pt x="19090" y="15881"/>
                    </a:cubicBezTo>
                    <a:cubicBezTo>
                      <a:pt x="19376" y="15827"/>
                      <a:pt x="19663" y="15738"/>
                      <a:pt x="19931" y="15630"/>
                    </a:cubicBezTo>
                    <a:cubicBezTo>
                      <a:pt x="20080" y="15611"/>
                      <a:pt x="20235" y="15600"/>
                      <a:pt x="20389" y="15600"/>
                    </a:cubicBezTo>
                    <a:close/>
                    <a:moveTo>
                      <a:pt x="13525" y="16275"/>
                    </a:moveTo>
                    <a:lnTo>
                      <a:pt x="13525" y="16275"/>
                    </a:lnTo>
                    <a:cubicBezTo>
                      <a:pt x="13489" y="16418"/>
                      <a:pt x="13417" y="16543"/>
                      <a:pt x="13328" y="16650"/>
                    </a:cubicBezTo>
                    <a:cubicBezTo>
                      <a:pt x="13274" y="16686"/>
                      <a:pt x="13238" y="16740"/>
                      <a:pt x="13185" y="16776"/>
                    </a:cubicBezTo>
                    <a:cubicBezTo>
                      <a:pt x="13185" y="16740"/>
                      <a:pt x="13167" y="16722"/>
                      <a:pt x="13149" y="16722"/>
                    </a:cubicBezTo>
                    <a:lnTo>
                      <a:pt x="13149" y="16704"/>
                    </a:lnTo>
                    <a:cubicBezTo>
                      <a:pt x="13167" y="16686"/>
                      <a:pt x="13167" y="16668"/>
                      <a:pt x="13185" y="16650"/>
                    </a:cubicBezTo>
                    <a:cubicBezTo>
                      <a:pt x="13238" y="16579"/>
                      <a:pt x="13274" y="16525"/>
                      <a:pt x="13328" y="16471"/>
                    </a:cubicBezTo>
                    <a:cubicBezTo>
                      <a:pt x="13399" y="16400"/>
                      <a:pt x="13453" y="16346"/>
                      <a:pt x="13525" y="16275"/>
                    </a:cubicBezTo>
                    <a:close/>
                    <a:moveTo>
                      <a:pt x="16925" y="16597"/>
                    </a:moveTo>
                    <a:lnTo>
                      <a:pt x="17032" y="16615"/>
                    </a:lnTo>
                    <a:cubicBezTo>
                      <a:pt x="17157" y="16615"/>
                      <a:pt x="17283" y="16668"/>
                      <a:pt x="17390" y="16740"/>
                    </a:cubicBezTo>
                    <a:cubicBezTo>
                      <a:pt x="17408" y="16776"/>
                      <a:pt x="17354" y="16794"/>
                      <a:pt x="17318" y="16811"/>
                    </a:cubicBezTo>
                    <a:cubicBezTo>
                      <a:pt x="17247" y="16865"/>
                      <a:pt x="17157" y="16883"/>
                      <a:pt x="17068" y="16883"/>
                    </a:cubicBezTo>
                    <a:cubicBezTo>
                      <a:pt x="16925" y="16865"/>
                      <a:pt x="16764" y="16847"/>
                      <a:pt x="16638" y="16829"/>
                    </a:cubicBezTo>
                    <a:cubicBezTo>
                      <a:pt x="16728" y="16740"/>
                      <a:pt x="16817" y="16668"/>
                      <a:pt x="16925" y="16597"/>
                    </a:cubicBezTo>
                    <a:close/>
                    <a:moveTo>
                      <a:pt x="15726" y="16382"/>
                    </a:moveTo>
                    <a:lnTo>
                      <a:pt x="15726" y="16382"/>
                    </a:lnTo>
                    <a:cubicBezTo>
                      <a:pt x="15815" y="16704"/>
                      <a:pt x="15636" y="16972"/>
                      <a:pt x="15457" y="17241"/>
                    </a:cubicBezTo>
                    <a:cubicBezTo>
                      <a:pt x="15421" y="16937"/>
                      <a:pt x="15529" y="16632"/>
                      <a:pt x="15726" y="16382"/>
                    </a:cubicBezTo>
                    <a:close/>
                    <a:moveTo>
                      <a:pt x="18822" y="16006"/>
                    </a:moveTo>
                    <a:lnTo>
                      <a:pt x="18911" y="16024"/>
                    </a:lnTo>
                    <a:cubicBezTo>
                      <a:pt x="19305" y="16364"/>
                      <a:pt x="19788" y="16561"/>
                      <a:pt x="20307" y="16579"/>
                    </a:cubicBezTo>
                    <a:cubicBezTo>
                      <a:pt x="20611" y="16901"/>
                      <a:pt x="20880" y="17259"/>
                      <a:pt x="21076" y="17670"/>
                    </a:cubicBezTo>
                    <a:lnTo>
                      <a:pt x="21058" y="17670"/>
                    </a:lnTo>
                    <a:cubicBezTo>
                      <a:pt x="20074" y="17599"/>
                      <a:pt x="19341" y="16811"/>
                      <a:pt x="18822" y="16006"/>
                    </a:cubicBezTo>
                    <a:close/>
                    <a:moveTo>
                      <a:pt x="8675" y="17366"/>
                    </a:moveTo>
                    <a:lnTo>
                      <a:pt x="8675" y="17366"/>
                    </a:lnTo>
                    <a:cubicBezTo>
                      <a:pt x="8854" y="17653"/>
                      <a:pt x="8961" y="17993"/>
                      <a:pt x="9015" y="18333"/>
                    </a:cubicBezTo>
                    <a:cubicBezTo>
                      <a:pt x="8854" y="18028"/>
                      <a:pt x="8747" y="17688"/>
                      <a:pt x="8675" y="17366"/>
                    </a:cubicBezTo>
                    <a:close/>
                    <a:moveTo>
                      <a:pt x="7369" y="18619"/>
                    </a:moveTo>
                    <a:lnTo>
                      <a:pt x="7369" y="18619"/>
                    </a:lnTo>
                    <a:cubicBezTo>
                      <a:pt x="7476" y="18869"/>
                      <a:pt x="7512" y="19138"/>
                      <a:pt x="7440" y="19406"/>
                    </a:cubicBezTo>
                    <a:cubicBezTo>
                      <a:pt x="7351" y="19156"/>
                      <a:pt x="7333" y="18887"/>
                      <a:pt x="7369" y="18619"/>
                    </a:cubicBezTo>
                    <a:close/>
                    <a:moveTo>
                      <a:pt x="10894" y="14449"/>
                    </a:moveTo>
                    <a:lnTo>
                      <a:pt x="10894" y="14449"/>
                    </a:lnTo>
                    <a:cubicBezTo>
                      <a:pt x="11091" y="14736"/>
                      <a:pt x="11323" y="15004"/>
                      <a:pt x="11574" y="15237"/>
                    </a:cubicBezTo>
                    <a:cubicBezTo>
                      <a:pt x="12666" y="16346"/>
                      <a:pt x="12522" y="17903"/>
                      <a:pt x="12147" y="19299"/>
                    </a:cubicBezTo>
                    <a:cubicBezTo>
                      <a:pt x="12147" y="19317"/>
                      <a:pt x="12147" y="19335"/>
                      <a:pt x="12165" y="19335"/>
                    </a:cubicBezTo>
                    <a:cubicBezTo>
                      <a:pt x="12129" y="19478"/>
                      <a:pt x="12075" y="19603"/>
                      <a:pt x="12021" y="19728"/>
                    </a:cubicBezTo>
                    <a:cubicBezTo>
                      <a:pt x="12254" y="18458"/>
                      <a:pt x="12129" y="17151"/>
                      <a:pt x="11628" y="15952"/>
                    </a:cubicBezTo>
                    <a:cubicBezTo>
                      <a:pt x="11622" y="15941"/>
                      <a:pt x="11613" y="15937"/>
                      <a:pt x="11604" y="15937"/>
                    </a:cubicBezTo>
                    <a:cubicBezTo>
                      <a:pt x="11583" y="15937"/>
                      <a:pt x="11562" y="15958"/>
                      <a:pt x="11574" y="15970"/>
                    </a:cubicBezTo>
                    <a:cubicBezTo>
                      <a:pt x="11771" y="16722"/>
                      <a:pt x="11896" y="17474"/>
                      <a:pt x="11968" y="18243"/>
                    </a:cubicBezTo>
                    <a:cubicBezTo>
                      <a:pt x="12003" y="18869"/>
                      <a:pt x="11896" y="19478"/>
                      <a:pt x="11878" y="20104"/>
                    </a:cubicBezTo>
                    <a:cubicBezTo>
                      <a:pt x="11789" y="20283"/>
                      <a:pt x="11717" y="20462"/>
                      <a:pt x="11628" y="20641"/>
                    </a:cubicBezTo>
                    <a:cubicBezTo>
                      <a:pt x="11699" y="19997"/>
                      <a:pt x="11646" y="19353"/>
                      <a:pt x="11467" y="18726"/>
                    </a:cubicBezTo>
                    <a:lnTo>
                      <a:pt x="11467" y="18744"/>
                    </a:lnTo>
                    <a:cubicBezTo>
                      <a:pt x="11145" y="17456"/>
                      <a:pt x="11109" y="16257"/>
                      <a:pt x="11019" y="14932"/>
                    </a:cubicBezTo>
                    <a:cubicBezTo>
                      <a:pt x="11019" y="14771"/>
                      <a:pt x="10983" y="14592"/>
                      <a:pt x="10894" y="14449"/>
                    </a:cubicBezTo>
                    <a:close/>
                    <a:moveTo>
                      <a:pt x="9677" y="19907"/>
                    </a:moveTo>
                    <a:cubicBezTo>
                      <a:pt x="9677" y="20194"/>
                      <a:pt x="9606" y="20498"/>
                      <a:pt x="9444" y="20766"/>
                    </a:cubicBezTo>
                    <a:cubicBezTo>
                      <a:pt x="9427" y="20623"/>
                      <a:pt x="9427" y="20498"/>
                      <a:pt x="9409" y="20355"/>
                    </a:cubicBezTo>
                    <a:cubicBezTo>
                      <a:pt x="9480" y="20176"/>
                      <a:pt x="9552" y="20033"/>
                      <a:pt x="9677" y="19907"/>
                    </a:cubicBezTo>
                    <a:close/>
                    <a:moveTo>
                      <a:pt x="7673" y="21589"/>
                    </a:moveTo>
                    <a:cubicBezTo>
                      <a:pt x="7941" y="21661"/>
                      <a:pt x="8120" y="21894"/>
                      <a:pt x="8371" y="22055"/>
                    </a:cubicBezTo>
                    <a:cubicBezTo>
                      <a:pt x="8084" y="21965"/>
                      <a:pt x="7852" y="21804"/>
                      <a:pt x="7673" y="21589"/>
                    </a:cubicBezTo>
                    <a:close/>
                    <a:moveTo>
                      <a:pt x="8568" y="24936"/>
                    </a:moveTo>
                    <a:lnTo>
                      <a:pt x="8568" y="24936"/>
                    </a:lnTo>
                    <a:cubicBezTo>
                      <a:pt x="8675" y="25151"/>
                      <a:pt x="8729" y="25383"/>
                      <a:pt x="8693" y="25616"/>
                    </a:cubicBezTo>
                    <a:cubicBezTo>
                      <a:pt x="8603" y="25401"/>
                      <a:pt x="8550" y="25168"/>
                      <a:pt x="8568" y="24936"/>
                    </a:cubicBezTo>
                    <a:close/>
                    <a:moveTo>
                      <a:pt x="15947" y="23940"/>
                    </a:moveTo>
                    <a:cubicBezTo>
                      <a:pt x="16059" y="23940"/>
                      <a:pt x="16163" y="24654"/>
                      <a:pt x="16157" y="24654"/>
                    </a:cubicBezTo>
                    <a:cubicBezTo>
                      <a:pt x="16156" y="24654"/>
                      <a:pt x="16156" y="24652"/>
                      <a:pt x="16155" y="24650"/>
                    </a:cubicBezTo>
                    <a:cubicBezTo>
                      <a:pt x="16155" y="24990"/>
                      <a:pt x="16084" y="25347"/>
                      <a:pt x="15923" y="25670"/>
                    </a:cubicBezTo>
                    <a:cubicBezTo>
                      <a:pt x="15797" y="25938"/>
                      <a:pt x="15618" y="26188"/>
                      <a:pt x="15421" y="26403"/>
                    </a:cubicBezTo>
                    <a:cubicBezTo>
                      <a:pt x="15421" y="26367"/>
                      <a:pt x="15439" y="26332"/>
                      <a:pt x="15439" y="26296"/>
                    </a:cubicBezTo>
                    <a:cubicBezTo>
                      <a:pt x="15439" y="26235"/>
                      <a:pt x="15390" y="26199"/>
                      <a:pt x="15341" y="26199"/>
                    </a:cubicBezTo>
                    <a:cubicBezTo>
                      <a:pt x="15318" y="26199"/>
                      <a:pt x="15296" y="26207"/>
                      <a:pt x="15278" y="26224"/>
                    </a:cubicBezTo>
                    <a:lnTo>
                      <a:pt x="15225" y="26296"/>
                    </a:lnTo>
                    <a:cubicBezTo>
                      <a:pt x="15225" y="26224"/>
                      <a:pt x="15225" y="26153"/>
                      <a:pt x="15225" y="26081"/>
                    </a:cubicBezTo>
                    <a:cubicBezTo>
                      <a:pt x="15225" y="26063"/>
                      <a:pt x="15207" y="26045"/>
                      <a:pt x="15189" y="26027"/>
                    </a:cubicBezTo>
                    <a:cubicBezTo>
                      <a:pt x="15225" y="25795"/>
                      <a:pt x="15225" y="25562"/>
                      <a:pt x="15189" y="25347"/>
                    </a:cubicBezTo>
                    <a:cubicBezTo>
                      <a:pt x="15314" y="24828"/>
                      <a:pt x="15565" y="24345"/>
                      <a:pt x="15923" y="23952"/>
                    </a:cubicBezTo>
                    <a:cubicBezTo>
                      <a:pt x="15931" y="23943"/>
                      <a:pt x="15939" y="23940"/>
                      <a:pt x="15947" y="23940"/>
                    </a:cubicBezTo>
                    <a:close/>
                    <a:moveTo>
                      <a:pt x="14071" y="23984"/>
                    </a:moveTo>
                    <a:cubicBezTo>
                      <a:pt x="14109" y="23984"/>
                      <a:pt x="14153" y="23996"/>
                      <a:pt x="14205" y="24023"/>
                    </a:cubicBezTo>
                    <a:cubicBezTo>
                      <a:pt x="14545" y="24202"/>
                      <a:pt x="14813" y="24506"/>
                      <a:pt x="14938" y="24882"/>
                    </a:cubicBezTo>
                    <a:cubicBezTo>
                      <a:pt x="14992" y="25043"/>
                      <a:pt x="15028" y="25222"/>
                      <a:pt x="15046" y="25401"/>
                    </a:cubicBezTo>
                    <a:cubicBezTo>
                      <a:pt x="14992" y="25670"/>
                      <a:pt x="14956" y="25938"/>
                      <a:pt x="14956" y="26206"/>
                    </a:cubicBezTo>
                    <a:cubicBezTo>
                      <a:pt x="14938" y="26242"/>
                      <a:pt x="14920" y="26296"/>
                      <a:pt x="14903" y="26332"/>
                    </a:cubicBezTo>
                    <a:cubicBezTo>
                      <a:pt x="14885" y="26206"/>
                      <a:pt x="14831" y="26081"/>
                      <a:pt x="14777" y="25956"/>
                    </a:cubicBezTo>
                    <a:cubicBezTo>
                      <a:pt x="14764" y="25929"/>
                      <a:pt x="14739" y="25917"/>
                      <a:pt x="14715" y="25917"/>
                    </a:cubicBezTo>
                    <a:cubicBezTo>
                      <a:pt x="14675" y="25917"/>
                      <a:pt x="14634" y="25947"/>
                      <a:pt x="14634" y="25992"/>
                    </a:cubicBezTo>
                    <a:cubicBezTo>
                      <a:pt x="14670" y="26242"/>
                      <a:pt x="14724" y="26493"/>
                      <a:pt x="14795" y="26725"/>
                    </a:cubicBezTo>
                    <a:cubicBezTo>
                      <a:pt x="14724" y="26654"/>
                      <a:pt x="14652" y="26582"/>
                      <a:pt x="14580" y="26511"/>
                    </a:cubicBezTo>
                    <a:lnTo>
                      <a:pt x="14580" y="26493"/>
                    </a:lnTo>
                    <a:cubicBezTo>
                      <a:pt x="14509" y="26224"/>
                      <a:pt x="14366" y="25974"/>
                      <a:pt x="14169" y="25777"/>
                    </a:cubicBezTo>
                    <a:cubicBezTo>
                      <a:pt x="14008" y="25401"/>
                      <a:pt x="13900" y="25007"/>
                      <a:pt x="13847" y="24596"/>
                    </a:cubicBezTo>
                    <a:cubicBezTo>
                      <a:pt x="13831" y="24457"/>
                      <a:pt x="13829" y="23984"/>
                      <a:pt x="14071" y="23984"/>
                    </a:cubicBezTo>
                    <a:close/>
                    <a:moveTo>
                      <a:pt x="17515" y="24918"/>
                    </a:moveTo>
                    <a:lnTo>
                      <a:pt x="17515" y="24918"/>
                    </a:lnTo>
                    <a:cubicBezTo>
                      <a:pt x="17229" y="25365"/>
                      <a:pt x="16907" y="25759"/>
                      <a:pt x="16513" y="26081"/>
                    </a:cubicBezTo>
                    <a:cubicBezTo>
                      <a:pt x="16298" y="26278"/>
                      <a:pt x="16048" y="26457"/>
                      <a:pt x="15815" y="26618"/>
                    </a:cubicBezTo>
                    <a:lnTo>
                      <a:pt x="15511" y="26743"/>
                    </a:lnTo>
                    <a:cubicBezTo>
                      <a:pt x="15457" y="26779"/>
                      <a:pt x="15457" y="26851"/>
                      <a:pt x="15511" y="26851"/>
                    </a:cubicBezTo>
                    <a:cubicBezTo>
                      <a:pt x="15457" y="26886"/>
                      <a:pt x="15404" y="26940"/>
                      <a:pt x="15350" y="26976"/>
                    </a:cubicBezTo>
                    <a:lnTo>
                      <a:pt x="15243" y="26958"/>
                    </a:lnTo>
                    <a:cubicBezTo>
                      <a:pt x="15278" y="26886"/>
                      <a:pt x="15314" y="26815"/>
                      <a:pt x="15332" y="26761"/>
                    </a:cubicBezTo>
                    <a:cubicBezTo>
                      <a:pt x="15654" y="26475"/>
                      <a:pt x="15887" y="26153"/>
                      <a:pt x="16048" y="25777"/>
                    </a:cubicBezTo>
                    <a:cubicBezTo>
                      <a:pt x="16424" y="25330"/>
                      <a:pt x="16889" y="24954"/>
                      <a:pt x="17497" y="24936"/>
                    </a:cubicBezTo>
                    <a:lnTo>
                      <a:pt x="17515" y="24918"/>
                    </a:lnTo>
                    <a:close/>
                    <a:moveTo>
                      <a:pt x="13201" y="25443"/>
                    </a:moveTo>
                    <a:cubicBezTo>
                      <a:pt x="13240" y="25443"/>
                      <a:pt x="13288" y="25448"/>
                      <a:pt x="13346" y="25455"/>
                    </a:cubicBezTo>
                    <a:cubicBezTo>
                      <a:pt x="13525" y="25508"/>
                      <a:pt x="13704" y="25616"/>
                      <a:pt x="13847" y="25741"/>
                    </a:cubicBezTo>
                    <a:cubicBezTo>
                      <a:pt x="13954" y="25831"/>
                      <a:pt x="14044" y="25920"/>
                      <a:pt x="14133" y="26027"/>
                    </a:cubicBezTo>
                    <a:cubicBezTo>
                      <a:pt x="14205" y="26206"/>
                      <a:pt x="14312" y="26367"/>
                      <a:pt x="14419" y="26528"/>
                    </a:cubicBezTo>
                    <a:cubicBezTo>
                      <a:pt x="14437" y="26690"/>
                      <a:pt x="14473" y="26851"/>
                      <a:pt x="14509" y="26994"/>
                    </a:cubicBezTo>
                    <a:cubicBezTo>
                      <a:pt x="13847" y="26851"/>
                      <a:pt x="13328" y="26367"/>
                      <a:pt x="13095" y="25741"/>
                    </a:cubicBezTo>
                    <a:cubicBezTo>
                      <a:pt x="13024" y="25512"/>
                      <a:pt x="13044" y="25443"/>
                      <a:pt x="13201" y="25443"/>
                    </a:cubicBezTo>
                    <a:close/>
                    <a:moveTo>
                      <a:pt x="17318" y="26385"/>
                    </a:moveTo>
                    <a:lnTo>
                      <a:pt x="17318" y="26385"/>
                    </a:lnTo>
                    <a:cubicBezTo>
                      <a:pt x="16889" y="26725"/>
                      <a:pt x="16370" y="26922"/>
                      <a:pt x="15833" y="27012"/>
                    </a:cubicBezTo>
                    <a:cubicBezTo>
                      <a:pt x="15869" y="26958"/>
                      <a:pt x="15887" y="26904"/>
                      <a:pt x="15905" y="26869"/>
                    </a:cubicBezTo>
                    <a:cubicBezTo>
                      <a:pt x="15923" y="26833"/>
                      <a:pt x="15905" y="26815"/>
                      <a:pt x="15887" y="26797"/>
                    </a:cubicBezTo>
                    <a:cubicBezTo>
                      <a:pt x="16370" y="26707"/>
                      <a:pt x="16853" y="26528"/>
                      <a:pt x="17318" y="26385"/>
                    </a:cubicBezTo>
                    <a:close/>
                    <a:moveTo>
                      <a:pt x="10551" y="26200"/>
                    </a:moveTo>
                    <a:cubicBezTo>
                      <a:pt x="10532" y="26369"/>
                      <a:pt x="10496" y="26537"/>
                      <a:pt x="10429" y="26690"/>
                    </a:cubicBezTo>
                    <a:cubicBezTo>
                      <a:pt x="10375" y="26851"/>
                      <a:pt x="10286" y="26994"/>
                      <a:pt x="10214" y="27137"/>
                    </a:cubicBezTo>
                    <a:lnTo>
                      <a:pt x="10214" y="27083"/>
                    </a:lnTo>
                    <a:cubicBezTo>
                      <a:pt x="10248" y="26773"/>
                      <a:pt x="10366" y="26462"/>
                      <a:pt x="10551" y="26200"/>
                    </a:cubicBezTo>
                    <a:close/>
                    <a:moveTo>
                      <a:pt x="14724" y="27137"/>
                    </a:moveTo>
                    <a:cubicBezTo>
                      <a:pt x="14759" y="27244"/>
                      <a:pt x="14777" y="27334"/>
                      <a:pt x="14813" y="27441"/>
                    </a:cubicBezTo>
                    <a:lnTo>
                      <a:pt x="14777" y="27549"/>
                    </a:lnTo>
                    <a:cubicBezTo>
                      <a:pt x="14724" y="27423"/>
                      <a:pt x="14688" y="27280"/>
                      <a:pt x="14652" y="27155"/>
                    </a:cubicBezTo>
                    <a:lnTo>
                      <a:pt x="14652" y="27137"/>
                    </a:lnTo>
                    <a:close/>
                    <a:moveTo>
                      <a:pt x="15189" y="28551"/>
                    </a:moveTo>
                    <a:lnTo>
                      <a:pt x="15189" y="28551"/>
                    </a:lnTo>
                    <a:cubicBezTo>
                      <a:pt x="14992" y="28837"/>
                      <a:pt x="14724" y="29087"/>
                      <a:pt x="14419" y="29266"/>
                    </a:cubicBezTo>
                    <a:lnTo>
                      <a:pt x="14419" y="29249"/>
                    </a:lnTo>
                    <a:lnTo>
                      <a:pt x="14455" y="29231"/>
                    </a:lnTo>
                    <a:cubicBezTo>
                      <a:pt x="14473" y="29213"/>
                      <a:pt x="14491" y="29159"/>
                      <a:pt x="14455" y="29141"/>
                    </a:cubicBezTo>
                    <a:cubicBezTo>
                      <a:pt x="14652" y="28891"/>
                      <a:pt x="14903" y="28676"/>
                      <a:pt x="15189" y="28551"/>
                    </a:cubicBezTo>
                    <a:close/>
                    <a:moveTo>
                      <a:pt x="7601" y="24274"/>
                    </a:moveTo>
                    <a:cubicBezTo>
                      <a:pt x="7601" y="24274"/>
                      <a:pt x="7852" y="25079"/>
                      <a:pt x="7852" y="25097"/>
                    </a:cubicBezTo>
                    <a:cubicBezTo>
                      <a:pt x="8013" y="25670"/>
                      <a:pt x="8102" y="26260"/>
                      <a:pt x="8102" y="26869"/>
                    </a:cubicBezTo>
                    <a:cubicBezTo>
                      <a:pt x="8120" y="27598"/>
                      <a:pt x="8087" y="28328"/>
                      <a:pt x="8003" y="29057"/>
                    </a:cubicBezTo>
                    <a:lnTo>
                      <a:pt x="8003" y="29057"/>
                    </a:lnTo>
                    <a:cubicBezTo>
                      <a:pt x="7884" y="28274"/>
                      <a:pt x="7816" y="27491"/>
                      <a:pt x="7798" y="26725"/>
                    </a:cubicBezTo>
                    <a:cubicBezTo>
                      <a:pt x="7798" y="26690"/>
                      <a:pt x="7776" y="26672"/>
                      <a:pt x="7751" y="26672"/>
                    </a:cubicBezTo>
                    <a:cubicBezTo>
                      <a:pt x="7727" y="26672"/>
                      <a:pt x="7700" y="26690"/>
                      <a:pt x="7691" y="26725"/>
                    </a:cubicBezTo>
                    <a:cubicBezTo>
                      <a:pt x="7691" y="27620"/>
                      <a:pt x="7780" y="28515"/>
                      <a:pt x="7977" y="29392"/>
                    </a:cubicBezTo>
                    <a:cubicBezTo>
                      <a:pt x="7977" y="29392"/>
                      <a:pt x="7977" y="29392"/>
                      <a:pt x="7977" y="29410"/>
                    </a:cubicBezTo>
                    <a:lnTo>
                      <a:pt x="7977" y="29445"/>
                    </a:lnTo>
                    <a:cubicBezTo>
                      <a:pt x="7494" y="27763"/>
                      <a:pt x="7279" y="26027"/>
                      <a:pt x="7601" y="24274"/>
                    </a:cubicBezTo>
                    <a:close/>
                    <a:moveTo>
                      <a:pt x="13489" y="29911"/>
                    </a:moveTo>
                    <a:cubicBezTo>
                      <a:pt x="13632" y="30179"/>
                      <a:pt x="13721" y="30465"/>
                      <a:pt x="13739" y="30770"/>
                    </a:cubicBezTo>
                    <a:cubicBezTo>
                      <a:pt x="13596" y="30501"/>
                      <a:pt x="13525" y="30215"/>
                      <a:pt x="13489" y="29911"/>
                    </a:cubicBezTo>
                    <a:close/>
                    <a:moveTo>
                      <a:pt x="5843" y="28798"/>
                    </a:moveTo>
                    <a:cubicBezTo>
                      <a:pt x="5893" y="28798"/>
                      <a:pt x="5926" y="28858"/>
                      <a:pt x="5919" y="29016"/>
                    </a:cubicBezTo>
                    <a:cubicBezTo>
                      <a:pt x="5919" y="29284"/>
                      <a:pt x="5901" y="29535"/>
                      <a:pt x="5883" y="29803"/>
                    </a:cubicBezTo>
                    <a:cubicBezTo>
                      <a:pt x="5865" y="30108"/>
                      <a:pt x="5812" y="30430"/>
                      <a:pt x="5776" y="30734"/>
                    </a:cubicBezTo>
                    <a:lnTo>
                      <a:pt x="5776" y="30716"/>
                    </a:lnTo>
                    <a:cubicBezTo>
                      <a:pt x="5761" y="30706"/>
                      <a:pt x="5745" y="30702"/>
                      <a:pt x="5728" y="30702"/>
                    </a:cubicBezTo>
                    <a:cubicBezTo>
                      <a:pt x="5687" y="30702"/>
                      <a:pt x="5646" y="30731"/>
                      <a:pt x="5633" y="30770"/>
                    </a:cubicBezTo>
                    <a:lnTo>
                      <a:pt x="5633" y="30805"/>
                    </a:lnTo>
                    <a:cubicBezTo>
                      <a:pt x="5579" y="30591"/>
                      <a:pt x="5508" y="30412"/>
                      <a:pt x="5400" y="30233"/>
                    </a:cubicBezTo>
                    <a:cubicBezTo>
                      <a:pt x="5329" y="29821"/>
                      <a:pt x="5400" y="29410"/>
                      <a:pt x="5579" y="29052"/>
                    </a:cubicBezTo>
                    <a:lnTo>
                      <a:pt x="5579" y="29070"/>
                    </a:lnTo>
                    <a:cubicBezTo>
                      <a:pt x="5654" y="28930"/>
                      <a:pt x="5767" y="28798"/>
                      <a:pt x="5843" y="28798"/>
                    </a:cubicBezTo>
                    <a:close/>
                    <a:moveTo>
                      <a:pt x="6438" y="29410"/>
                    </a:moveTo>
                    <a:lnTo>
                      <a:pt x="6438" y="29410"/>
                    </a:lnTo>
                    <a:cubicBezTo>
                      <a:pt x="6563" y="29964"/>
                      <a:pt x="6331" y="30555"/>
                      <a:pt x="6116" y="31110"/>
                    </a:cubicBezTo>
                    <a:cubicBezTo>
                      <a:pt x="6116" y="30984"/>
                      <a:pt x="6098" y="30859"/>
                      <a:pt x="6080" y="30734"/>
                    </a:cubicBezTo>
                    <a:cubicBezTo>
                      <a:pt x="6080" y="30709"/>
                      <a:pt x="6053" y="30683"/>
                      <a:pt x="6025" y="30683"/>
                    </a:cubicBezTo>
                    <a:cubicBezTo>
                      <a:pt x="6013" y="30683"/>
                      <a:pt x="6001" y="30688"/>
                      <a:pt x="5991" y="30698"/>
                    </a:cubicBezTo>
                    <a:cubicBezTo>
                      <a:pt x="6027" y="30465"/>
                      <a:pt x="6044" y="30251"/>
                      <a:pt x="6062" y="30018"/>
                    </a:cubicBezTo>
                    <a:cubicBezTo>
                      <a:pt x="6241" y="29857"/>
                      <a:pt x="6367" y="29642"/>
                      <a:pt x="6438" y="29410"/>
                    </a:cubicBezTo>
                    <a:close/>
                    <a:moveTo>
                      <a:pt x="8782" y="30000"/>
                    </a:moveTo>
                    <a:cubicBezTo>
                      <a:pt x="8782" y="30394"/>
                      <a:pt x="8514" y="30752"/>
                      <a:pt x="8335" y="31110"/>
                    </a:cubicBezTo>
                    <a:lnTo>
                      <a:pt x="8335" y="31074"/>
                    </a:lnTo>
                    <a:cubicBezTo>
                      <a:pt x="8442" y="30698"/>
                      <a:pt x="8603" y="30340"/>
                      <a:pt x="8782" y="30000"/>
                    </a:cubicBezTo>
                    <a:close/>
                    <a:moveTo>
                      <a:pt x="4058" y="29123"/>
                    </a:moveTo>
                    <a:lnTo>
                      <a:pt x="4058" y="29123"/>
                    </a:lnTo>
                    <a:cubicBezTo>
                      <a:pt x="4452" y="29338"/>
                      <a:pt x="4810" y="29642"/>
                      <a:pt x="5078" y="30018"/>
                    </a:cubicBezTo>
                    <a:cubicBezTo>
                      <a:pt x="5150" y="30125"/>
                      <a:pt x="5221" y="30251"/>
                      <a:pt x="5275" y="30376"/>
                    </a:cubicBezTo>
                    <a:cubicBezTo>
                      <a:pt x="5311" y="30519"/>
                      <a:pt x="5364" y="30644"/>
                      <a:pt x="5418" y="30770"/>
                    </a:cubicBezTo>
                    <a:lnTo>
                      <a:pt x="5400" y="30734"/>
                    </a:lnTo>
                    <a:cubicBezTo>
                      <a:pt x="5382" y="30722"/>
                      <a:pt x="5360" y="30716"/>
                      <a:pt x="5339" y="30716"/>
                    </a:cubicBezTo>
                    <a:cubicBezTo>
                      <a:pt x="5297" y="30716"/>
                      <a:pt x="5257" y="30740"/>
                      <a:pt x="5257" y="30788"/>
                    </a:cubicBezTo>
                    <a:cubicBezTo>
                      <a:pt x="5257" y="30895"/>
                      <a:pt x="5257" y="31020"/>
                      <a:pt x="5257" y="31128"/>
                    </a:cubicBezTo>
                    <a:cubicBezTo>
                      <a:pt x="5185" y="31074"/>
                      <a:pt x="5114" y="31020"/>
                      <a:pt x="5042" y="30966"/>
                    </a:cubicBezTo>
                    <a:cubicBezTo>
                      <a:pt x="4899" y="30805"/>
                      <a:pt x="4738" y="30662"/>
                      <a:pt x="4559" y="30537"/>
                    </a:cubicBezTo>
                    <a:cubicBezTo>
                      <a:pt x="4505" y="30430"/>
                      <a:pt x="4452" y="30322"/>
                      <a:pt x="4416" y="30251"/>
                    </a:cubicBezTo>
                    <a:cubicBezTo>
                      <a:pt x="4219" y="29911"/>
                      <a:pt x="4094" y="29517"/>
                      <a:pt x="4058" y="29123"/>
                    </a:cubicBezTo>
                    <a:close/>
                    <a:moveTo>
                      <a:pt x="3402" y="30138"/>
                    </a:moveTo>
                    <a:cubicBezTo>
                      <a:pt x="3793" y="30138"/>
                      <a:pt x="4218" y="30498"/>
                      <a:pt x="4470" y="30716"/>
                    </a:cubicBezTo>
                    <a:cubicBezTo>
                      <a:pt x="4505" y="30734"/>
                      <a:pt x="4523" y="30752"/>
                      <a:pt x="4541" y="30788"/>
                    </a:cubicBezTo>
                    <a:cubicBezTo>
                      <a:pt x="4649" y="30966"/>
                      <a:pt x="4792" y="31110"/>
                      <a:pt x="4989" y="31217"/>
                    </a:cubicBezTo>
                    <a:lnTo>
                      <a:pt x="5060" y="31289"/>
                    </a:lnTo>
                    <a:cubicBezTo>
                      <a:pt x="5078" y="31306"/>
                      <a:pt x="5096" y="31342"/>
                      <a:pt x="5114" y="31360"/>
                    </a:cubicBezTo>
                    <a:cubicBezTo>
                      <a:pt x="4971" y="31324"/>
                      <a:pt x="4845" y="31306"/>
                      <a:pt x="4702" y="31306"/>
                    </a:cubicBezTo>
                    <a:cubicBezTo>
                      <a:pt x="4684" y="31306"/>
                      <a:pt x="4649" y="31324"/>
                      <a:pt x="4649" y="31342"/>
                    </a:cubicBezTo>
                    <a:cubicBezTo>
                      <a:pt x="4470" y="31289"/>
                      <a:pt x="4291" y="31253"/>
                      <a:pt x="4094" y="31217"/>
                    </a:cubicBezTo>
                    <a:cubicBezTo>
                      <a:pt x="3951" y="31163"/>
                      <a:pt x="3808" y="31092"/>
                      <a:pt x="3646" y="31038"/>
                    </a:cubicBezTo>
                    <a:cubicBezTo>
                      <a:pt x="3468" y="30949"/>
                      <a:pt x="3306" y="30859"/>
                      <a:pt x="3163" y="30734"/>
                    </a:cubicBezTo>
                    <a:cubicBezTo>
                      <a:pt x="2895" y="30555"/>
                      <a:pt x="3020" y="30143"/>
                      <a:pt x="3324" y="30143"/>
                    </a:cubicBezTo>
                    <a:cubicBezTo>
                      <a:pt x="3350" y="30140"/>
                      <a:pt x="3376" y="30138"/>
                      <a:pt x="3402" y="30138"/>
                    </a:cubicBezTo>
                    <a:close/>
                    <a:moveTo>
                      <a:pt x="5400" y="30966"/>
                    </a:moveTo>
                    <a:lnTo>
                      <a:pt x="5400" y="30966"/>
                    </a:lnTo>
                    <a:cubicBezTo>
                      <a:pt x="5454" y="31038"/>
                      <a:pt x="5508" y="31110"/>
                      <a:pt x="5561" y="31181"/>
                    </a:cubicBezTo>
                    <a:cubicBezTo>
                      <a:pt x="5578" y="31265"/>
                      <a:pt x="5610" y="31333"/>
                      <a:pt x="5629" y="31414"/>
                    </a:cubicBezTo>
                    <a:lnTo>
                      <a:pt x="5629" y="31414"/>
                    </a:lnTo>
                    <a:cubicBezTo>
                      <a:pt x="5615" y="31414"/>
                      <a:pt x="5614" y="31415"/>
                      <a:pt x="5597" y="31432"/>
                    </a:cubicBezTo>
                    <a:cubicBezTo>
                      <a:pt x="5561" y="31378"/>
                      <a:pt x="5508" y="31324"/>
                      <a:pt x="5454" y="31289"/>
                    </a:cubicBezTo>
                    <a:cubicBezTo>
                      <a:pt x="5436" y="31181"/>
                      <a:pt x="5418" y="31074"/>
                      <a:pt x="5400" y="30966"/>
                    </a:cubicBezTo>
                    <a:close/>
                    <a:moveTo>
                      <a:pt x="5883" y="31163"/>
                    </a:moveTo>
                    <a:cubicBezTo>
                      <a:pt x="5919" y="31289"/>
                      <a:pt x="5955" y="31432"/>
                      <a:pt x="5991" y="31557"/>
                    </a:cubicBezTo>
                    <a:lnTo>
                      <a:pt x="5991" y="31575"/>
                    </a:lnTo>
                    <a:cubicBezTo>
                      <a:pt x="5973" y="31593"/>
                      <a:pt x="5991" y="31611"/>
                      <a:pt x="5991" y="31611"/>
                    </a:cubicBezTo>
                    <a:cubicBezTo>
                      <a:pt x="5991" y="31664"/>
                      <a:pt x="6009" y="31736"/>
                      <a:pt x="6009" y="31790"/>
                    </a:cubicBezTo>
                    <a:lnTo>
                      <a:pt x="5973" y="31754"/>
                    </a:lnTo>
                    <a:cubicBezTo>
                      <a:pt x="5955" y="31700"/>
                      <a:pt x="5937" y="31629"/>
                      <a:pt x="5919" y="31575"/>
                    </a:cubicBezTo>
                    <a:cubicBezTo>
                      <a:pt x="5883" y="31468"/>
                      <a:pt x="5865" y="31378"/>
                      <a:pt x="5848" y="31271"/>
                    </a:cubicBezTo>
                    <a:cubicBezTo>
                      <a:pt x="5848" y="31235"/>
                      <a:pt x="5865" y="31199"/>
                      <a:pt x="5883" y="31163"/>
                    </a:cubicBezTo>
                    <a:close/>
                    <a:moveTo>
                      <a:pt x="4935" y="31468"/>
                    </a:moveTo>
                    <a:lnTo>
                      <a:pt x="4935" y="31468"/>
                    </a:lnTo>
                    <a:cubicBezTo>
                      <a:pt x="5078" y="31485"/>
                      <a:pt x="5239" y="31539"/>
                      <a:pt x="5382" y="31629"/>
                    </a:cubicBezTo>
                    <a:cubicBezTo>
                      <a:pt x="5472" y="31700"/>
                      <a:pt x="5579" y="31772"/>
                      <a:pt x="5687" y="31825"/>
                    </a:cubicBezTo>
                    <a:lnTo>
                      <a:pt x="5740" y="31825"/>
                    </a:lnTo>
                    <a:cubicBezTo>
                      <a:pt x="5776" y="31825"/>
                      <a:pt x="5794" y="31825"/>
                      <a:pt x="5812" y="31808"/>
                    </a:cubicBezTo>
                    <a:cubicBezTo>
                      <a:pt x="5830" y="31861"/>
                      <a:pt x="5830" y="31897"/>
                      <a:pt x="5848" y="31933"/>
                    </a:cubicBezTo>
                    <a:cubicBezTo>
                      <a:pt x="5525" y="31843"/>
                      <a:pt x="5203" y="31682"/>
                      <a:pt x="4935" y="31468"/>
                    </a:cubicBezTo>
                    <a:close/>
                    <a:moveTo>
                      <a:pt x="12862" y="31861"/>
                    </a:moveTo>
                    <a:lnTo>
                      <a:pt x="12862" y="31861"/>
                    </a:lnTo>
                    <a:cubicBezTo>
                      <a:pt x="13041" y="32237"/>
                      <a:pt x="13113" y="32631"/>
                      <a:pt x="13113" y="33024"/>
                    </a:cubicBezTo>
                    <a:cubicBezTo>
                      <a:pt x="12916" y="32667"/>
                      <a:pt x="12773" y="32219"/>
                      <a:pt x="12862" y="31861"/>
                    </a:cubicBezTo>
                    <a:close/>
                    <a:moveTo>
                      <a:pt x="11574" y="32559"/>
                    </a:moveTo>
                    <a:lnTo>
                      <a:pt x="11574" y="32559"/>
                    </a:lnTo>
                    <a:cubicBezTo>
                      <a:pt x="11699" y="33078"/>
                      <a:pt x="11431" y="33525"/>
                      <a:pt x="11216" y="33991"/>
                    </a:cubicBezTo>
                    <a:cubicBezTo>
                      <a:pt x="11145" y="33490"/>
                      <a:pt x="11288" y="32971"/>
                      <a:pt x="11574" y="32559"/>
                    </a:cubicBezTo>
                    <a:close/>
                    <a:moveTo>
                      <a:pt x="17426" y="30090"/>
                    </a:moveTo>
                    <a:cubicBezTo>
                      <a:pt x="17426" y="30090"/>
                      <a:pt x="16764" y="31611"/>
                      <a:pt x="16656" y="31790"/>
                    </a:cubicBezTo>
                    <a:cubicBezTo>
                      <a:pt x="16227" y="32541"/>
                      <a:pt x="15744" y="33257"/>
                      <a:pt x="15225" y="33955"/>
                    </a:cubicBezTo>
                    <a:cubicBezTo>
                      <a:pt x="14384" y="35118"/>
                      <a:pt x="13560" y="36317"/>
                      <a:pt x="12666" y="37462"/>
                    </a:cubicBezTo>
                    <a:cubicBezTo>
                      <a:pt x="12719" y="37176"/>
                      <a:pt x="12755" y="36890"/>
                      <a:pt x="12809" y="36603"/>
                    </a:cubicBezTo>
                    <a:lnTo>
                      <a:pt x="12809" y="36621"/>
                    </a:lnTo>
                    <a:cubicBezTo>
                      <a:pt x="13024" y="36031"/>
                      <a:pt x="13274" y="35458"/>
                      <a:pt x="13578" y="34903"/>
                    </a:cubicBezTo>
                    <a:cubicBezTo>
                      <a:pt x="14258" y="33758"/>
                      <a:pt x="15171" y="32774"/>
                      <a:pt x="15761" y="31557"/>
                    </a:cubicBezTo>
                    <a:cubicBezTo>
                      <a:pt x="15774" y="31518"/>
                      <a:pt x="15750" y="31489"/>
                      <a:pt x="15722" y="31489"/>
                    </a:cubicBezTo>
                    <a:cubicBezTo>
                      <a:pt x="15711" y="31489"/>
                      <a:pt x="15700" y="31493"/>
                      <a:pt x="15690" y="31503"/>
                    </a:cubicBezTo>
                    <a:cubicBezTo>
                      <a:pt x="14992" y="32649"/>
                      <a:pt x="14205" y="33722"/>
                      <a:pt x="13489" y="34850"/>
                    </a:cubicBezTo>
                    <a:cubicBezTo>
                      <a:pt x="13256" y="35226"/>
                      <a:pt x="13059" y="35619"/>
                      <a:pt x="12898" y="36031"/>
                    </a:cubicBezTo>
                    <a:cubicBezTo>
                      <a:pt x="12970" y="35655"/>
                      <a:pt x="13041" y="35279"/>
                      <a:pt x="13113" y="34921"/>
                    </a:cubicBezTo>
                    <a:cubicBezTo>
                      <a:pt x="13865" y="32810"/>
                      <a:pt x="15296" y="30859"/>
                      <a:pt x="17426" y="30090"/>
                    </a:cubicBezTo>
                    <a:close/>
                    <a:moveTo>
                      <a:pt x="10715" y="36586"/>
                    </a:moveTo>
                    <a:cubicBezTo>
                      <a:pt x="11073" y="36782"/>
                      <a:pt x="11270" y="37176"/>
                      <a:pt x="11449" y="37534"/>
                    </a:cubicBezTo>
                    <a:cubicBezTo>
                      <a:pt x="11073" y="37355"/>
                      <a:pt x="10787" y="37015"/>
                      <a:pt x="10715" y="36586"/>
                    </a:cubicBezTo>
                    <a:close/>
                    <a:moveTo>
                      <a:pt x="9713" y="30895"/>
                    </a:moveTo>
                    <a:cubicBezTo>
                      <a:pt x="9749" y="31754"/>
                      <a:pt x="9963" y="32631"/>
                      <a:pt x="9963" y="33454"/>
                    </a:cubicBezTo>
                    <a:cubicBezTo>
                      <a:pt x="9946" y="34939"/>
                      <a:pt x="9856" y="36424"/>
                      <a:pt x="9784" y="37910"/>
                    </a:cubicBezTo>
                    <a:cubicBezTo>
                      <a:pt x="9767" y="37856"/>
                      <a:pt x="9749" y="37785"/>
                      <a:pt x="9731" y="37731"/>
                    </a:cubicBezTo>
                    <a:cubicBezTo>
                      <a:pt x="9677" y="36550"/>
                      <a:pt x="9462" y="35387"/>
                      <a:pt x="9570" y="34206"/>
                    </a:cubicBezTo>
                    <a:cubicBezTo>
                      <a:pt x="9570" y="34188"/>
                      <a:pt x="9556" y="34179"/>
                      <a:pt x="9543" y="34179"/>
                    </a:cubicBezTo>
                    <a:cubicBezTo>
                      <a:pt x="9529" y="34179"/>
                      <a:pt x="9516" y="34188"/>
                      <a:pt x="9516" y="34206"/>
                    </a:cubicBezTo>
                    <a:cubicBezTo>
                      <a:pt x="9409" y="35226"/>
                      <a:pt x="9427" y="36246"/>
                      <a:pt x="9552" y="37248"/>
                    </a:cubicBezTo>
                    <a:cubicBezTo>
                      <a:pt x="9444" y="36961"/>
                      <a:pt x="9337" y="36657"/>
                      <a:pt x="9248" y="36353"/>
                    </a:cubicBezTo>
                    <a:cubicBezTo>
                      <a:pt x="9248" y="36335"/>
                      <a:pt x="9248" y="36317"/>
                      <a:pt x="9248" y="36299"/>
                    </a:cubicBezTo>
                    <a:cubicBezTo>
                      <a:pt x="8979" y="35118"/>
                      <a:pt x="8890" y="34009"/>
                      <a:pt x="9140" y="32828"/>
                    </a:cubicBezTo>
                    <a:cubicBezTo>
                      <a:pt x="9301" y="32165"/>
                      <a:pt x="9534" y="31539"/>
                      <a:pt x="9713" y="30895"/>
                    </a:cubicBezTo>
                    <a:close/>
                    <a:moveTo>
                      <a:pt x="4882" y="33876"/>
                    </a:moveTo>
                    <a:cubicBezTo>
                      <a:pt x="4964" y="33876"/>
                      <a:pt x="5101" y="33900"/>
                      <a:pt x="5311" y="33955"/>
                    </a:cubicBezTo>
                    <a:cubicBezTo>
                      <a:pt x="6098" y="34152"/>
                      <a:pt x="6796" y="34760"/>
                      <a:pt x="7387" y="35279"/>
                    </a:cubicBezTo>
                    <a:cubicBezTo>
                      <a:pt x="8281" y="36102"/>
                      <a:pt x="9051" y="37069"/>
                      <a:pt x="9641" y="38142"/>
                    </a:cubicBezTo>
                    <a:lnTo>
                      <a:pt x="9784" y="38500"/>
                    </a:lnTo>
                    <a:cubicBezTo>
                      <a:pt x="9677" y="38375"/>
                      <a:pt x="9570" y="38268"/>
                      <a:pt x="9444" y="38160"/>
                    </a:cubicBezTo>
                    <a:cubicBezTo>
                      <a:pt x="9122" y="37713"/>
                      <a:pt x="8782" y="37283"/>
                      <a:pt x="8389" y="36872"/>
                    </a:cubicBezTo>
                    <a:cubicBezTo>
                      <a:pt x="7852" y="36263"/>
                      <a:pt x="7136" y="35870"/>
                      <a:pt x="6599" y="35279"/>
                    </a:cubicBezTo>
                    <a:cubicBezTo>
                      <a:pt x="6590" y="35265"/>
                      <a:pt x="6580" y="35260"/>
                      <a:pt x="6570" y="35260"/>
                    </a:cubicBezTo>
                    <a:cubicBezTo>
                      <a:pt x="6542" y="35260"/>
                      <a:pt x="6519" y="35306"/>
                      <a:pt x="6545" y="35333"/>
                    </a:cubicBezTo>
                    <a:cubicBezTo>
                      <a:pt x="7011" y="35888"/>
                      <a:pt x="7655" y="36246"/>
                      <a:pt x="8138" y="36782"/>
                    </a:cubicBezTo>
                    <a:cubicBezTo>
                      <a:pt x="8442" y="37122"/>
                      <a:pt x="8729" y="37462"/>
                      <a:pt x="8997" y="37820"/>
                    </a:cubicBezTo>
                    <a:cubicBezTo>
                      <a:pt x="8711" y="37623"/>
                      <a:pt x="8389" y="37445"/>
                      <a:pt x="8084" y="37283"/>
                    </a:cubicBezTo>
                    <a:cubicBezTo>
                      <a:pt x="6814" y="36568"/>
                      <a:pt x="6080" y="35673"/>
                      <a:pt x="5239" y="34510"/>
                    </a:cubicBezTo>
                    <a:cubicBezTo>
                      <a:pt x="5001" y="34188"/>
                      <a:pt x="4588" y="33876"/>
                      <a:pt x="4882" y="33876"/>
                    </a:cubicBezTo>
                    <a:close/>
                    <a:moveTo>
                      <a:pt x="9659" y="40057"/>
                    </a:moveTo>
                    <a:lnTo>
                      <a:pt x="9659" y="40057"/>
                    </a:lnTo>
                    <a:cubicBezTo>
                      <a:pt x="9874" y="40200"/>
                      <a:pt x="10071" y="40397"/>
                      <a:pt x="10214" y="40630"/>
                    </a:cubicBezTo>
                    <a:cubicBezTo>
                      <a:pt x="9981" y="40487"/>
                      <a:pt x="9802" y="40290"/>
                      <a:pt x="9659" y="40057"/>
                    </a:cubicBezTo>
                    <a:close/>
                    <a:moveTo>
                      <a:pt x="12737" y="41113"/>
                    </a:moveTo>
                    <a:cubicBezTo>
                      <a:pt x="12612" y="41560"/>
                      <a:pt x="12451" y="41990"/>
                      <a:pt x="12254" y="42401"/>
                    </a:cubicBezTo>
                    <a:cubicBezTo>
                      <a:pt x="12254" y="42294"/>
                      <a:pt x="12254" y="42187"/>
                      <a:pt x="12236" y="42097"/>
                    </a:cubicBezTo>
                    <a:cubicBezTo>
                      <a:pt x="12379" y="41757"/>
                      <a:pt x="12540" y="41417"/>
                      <a:pt x="12737" y="41113"/>
                    </a:cubicBezTo>
                    <a:close/>
                    <a:moveTo>
                      <a:pt x="9641" y="24399"/>
                    </a:moveTo>
                    <a:cubicBezTo>
                      <a:pt x="9767" y="25455"/>
                      <a:pt x="9910" y="26511"/>
                      <a:pt x="10053" y="27566"/>
                    </a:cubicBezTo>
                    <a:lnTo>
                      <a:pt x="10053" y="27584"/>
                    </a:lnTo>
                    <a:cubicBezTo>
                      <a:pt x="10375" y="29875"/>
                      <a:pt x="10733" y="32148"/>
                      <a:pt x="11073" y="34438"/>
                    </a:cubicBezTo>
                    <a:cubicBezTo>
                      <a:pt x="11073" y="34456"/>
                      <a:pt x="11073" y="34474"/>
                      <a:pt x="11091" y="34492"/>
                    </a:cubicBezTo>
                    <a:cubicBezTo>
                      <a:pt x="11216" y="35369"/>
                      <a:pt x="11341" y="36246"/>
                      <a:pt x="11467" y="37122"/>
                    </a:cubicBezTo>
                    <a:cubicBezTo>
                      <a:pt x="11288" y="36782"/>
                      <a:pt x="11001" y="36514"/>
                      <a:pt x="10643" y="36371"/>
                    </a:cubicBezTo>
                    <a:cubicBezTo>
                      <a:pt x="10634" y="36368"/>
                      <a:pt x="10625" y="36366"/>
                      <a:pt x="10617" y="36366"/>
                    </a:cubicBezTo>
                    <a:cubicBezTo>
                      <a:pt x="10578" y="36366"/>
                      <a:pt x="10554" y="36398"/>
                      <a:pt x="10554" y="36442"/>
                    </a:cubicBezTo>
                    <a:cubicBezTo>
                      <a:pt x="10572" y="37033"/>
                      <a:pt x="10966" y="37516"/>
                      <a:pt x="11538" y="37659"/>
                    </a:cubicBezTo>
                    <a:cubicBezTo>
                      <a:pt x="11628" y="38393"/>
                      <a:pt x="11717" y="39109"/>
                      <a:pt x="11789" y="39842"/>
                    </a:cubicBezTo>
                    <a:cubicBezTo>
                      <a:pt x="11896" y="40952"/>
                      <a:pt x="11968" y="42061"/>
                      <a:pt x="11968" y="43189"/>
                    </a:cubicBezTo>
                    <a:cubicBezTo>
                      <a:pt x="11520" y="41399"/>
                      <a:pt x="10536" y="39664"/>
                      <a:pt x="9874" y="38017"/>
                    </a:cubicBezTo>
                    <a:cubicBezTo>
                      <a:pt x="9892" y="38017"/>
                      <a:pt x="9910" y="38017"/>
                      <a:pt x="9910" y="37981"/>
                    </a:cubicBezTo>
                    <a:cubicBezTo>
                      <a:pt x="10160" y="36943"/>
                      <a:pt x="10142" y="35870"/>
                      <a:pt x="10142" y="34814"/>
                    </a:cubicBezTo>
                    <a:cubicBezTo>
                      <a:pt x="10142" y="33615"/>
                      <a:pt x="10214" y="32434"/>
                      <a:pt x="10017" y="31253"/>
                    </a:cubicBezTo>
                    <a:cubicBezTo>
                      <a:pt x="10035" y="30984"/>
                      <a:pt x="9981" y="30698"/>
                      <a:pt x="9856" y="30448"/>
                    </a:cubicBezTo>
                    <a:cubicBezTo>
                      <a:pt x="9910" y="30269"/>
                      <a:pt x="9946" y="30072"/>
                      <a:pt x="9981" y="29875"/>
                    </a:cubicBezTo>
                    <a:cubicBezTo>
                      <a:pt x="9992" y="29812"/>
                      <a:pt x="9942" y="29774"/>
                      <a:pt x="9894" y="29774"/>
                    </a:cubicBezTo>
                    <a:cubicBezTo>
                      <a:pt x="9860" y="29774"/>
                      <a:pt x="9828" y="29794"/>
                      <a:pt x="9820" y="29839"/>
                    </a:cubicBezTo>
                    <a:cubicBezTo>
                      <a:pt x="9784" y="29964"/>
                      <a:pt x="9767" y="30108"/>
                      <a:pt x="9749" y="30269"/>
                    </a:cubicBezTo>
                    <a:cubicBezTo>
                      <a:pt x="9695" y="30537"/>
                      <a:pt x="9623" y="30823"/>
                      <a:pt x="9534" y="31110"/>
                    </a:cubicBezTo>
                    <a:cubicBezTo>
                      <a:pt x="9337" y="31808"/>
                      <a:pt x="9087" y="32505"/>
                      <a:pt x="8926" y="33221"/>
                    </a:cubicBezTo>
                    <a:cubicBezTo>
                      <a:pt x="8800" y="33848"/>
                      <a:pt x="8800" y="34510"/>
                      <a:pt x="8908" y="35136"/>
                    </a:cubicBezTo>
                    <a:cubicBezTo>
                      <a:pt x="8621" y="33955"/>
                      <a:pt x="8442" y="32738"/>
                      <a:pt x="8353" y="31503"/>
                    </a:cubicBezTo>
                    <a:cubicBezTo>
                      <a:pt x="8532" y="31235"/>
                      <a:pt x="8657" y="30949"/>
                      <a:pt x="8764" y="30662"/>
                    </a:cubicBezTo>
                    <a:cubicBezTo>
                      <a:pt x="8926" y="30376"/>
                      <a:pt x="8979" y="30054"/>
                      <a:pt x="8908" y="29750"/>
                    </a:cubicBezTo>
                    <a:cubicBezTo>
                      <a:pt x="8898" y="29709"/>
                      <a:pt x="8865" y="29686"/>
                      <a:pt x="8832" y="29686"/>
                    </a:cubicBezTo>
                    <a:cubicBezTo>
                      <a:pt x="8806" y="29686"/>
                      <a:pt x="8780" y="29700"/>
                      <a:pt x="8764" y="29732"/>
                    </a:cubicBezTo>
                    <a:cubicBezTo>
                      <a:pt x="8568" y="30000"/>
                      <a:pt x="8424" y="30286"/>
                      <a:pt x="8317" y="30591"/>
                    </a:cubicBezTo>
                    <a:cubicBezTo>
                      <a:pt x="8317" y="30179"/>
                      <a:pt x="8317" y="29768"/>
                      <a:pt x="8353" y="29338"/>
                    </a:cubicBezTo>
                    <a:cubicBezTo>
                      <a:pt x="8442" y="27781"/>
                      <a:pt x="8800" y="26242"/>
                      <a:pt x="9444" y="24828"/>
                    </a:cubicBezTo>
                    <a:cubicBezTo>
                      <a:pt x="9462" y="24936"/>
                      <a:pt x="9498" y="25043"/>
                      <a:pt x="9516" y="25168"/>
                    </a:cubicBezTo>
                    <a:cubicBezTo>
                      <a:pt x="9516" y="25191"/>
                      <a:pt x="9532" y="25201"/>
                      <a:pt x="9550" y="25201"/>
                    </a:cubicBezTo>
                    <a:cubicBezTo>
                      <a:pt x="9575" y="25201"/>
                      <a:pt x="9606" y="25182"/>
                      <a:pt x="9606" y="25151"/>
                    </a:cubicBezTo>
                    <a:cubicBezTo>
                      <a:pt x="9588" y="24972"/>
                      <a:pt x="9570" y="24793"/>
                      <a:pt x="9534" y="24614"/>
                    </a:cubicBezTo>
                    <a:cubicBezTo>
                      <a:pt x="9570" y="24542"/>
                      <a:pt x="9606" y="24471"/>
                      <a:pt x="9641" y="24399"/>
                    </a:cubicBezTo>
                    <a:close/>
                    <a:moveTo>
                      <a:pt x="11198" y="44280"/>
                    </a:moveTo>
                    <a:cubicBezTo>
                      <a:pt x="11610" y="44603"/>
                      <a:pt x="11628" y="45265"/>
                      <a:pt x="11753" y="45766"/>
                    </a:cubicBezTo>
                    <a:cubicBezTo>
                      <a:pt x="11431" y="45336"/>
                      <a:pt x="11234" y="44817"/>
                      <a:pt x="11198" y="44280"/>
                    </a:cubicBezTo>
                    <a:close/>
                    <a:moveTo>
                      <a:pt x="12970" y="45444"/>
                    </a:moveTo>
                    <a:lnTo>
                      <a:pt x="12970" y="45444"/>
                    </a:lnTo>
                    <a:cubicBezTo>
                      <a:pt x="12898" y="46124"/>
                      <a:pt x="12487" y="46661"/>
                      <a:pt x="12075" y="47179"/>
                    </a:cubicBezTo>
                    <a:cubicBezTo>
                      <a:pt x="12075" y="47108"/>
                      <a:pt x="12093" y="47018"/>
                      <a:pt x="12111" y="46929"/>
                    </a:cubicBezTo>
                    <a:cubicBezTo>
                      <a:pt x="12397" y="46446"/>
                      <a:pt x="12522" y="45784"/>
                      <a:pt x="12970" y="45444"/>
                    </a:cubicBezTo>
                    <a:close/>
                    <a:moveTo>
                      <a:pt x="10782" y="1"/>
                    </a:moveTo>
                    <a:cubicBezTo>
                      <a:pt x="10771" y="1"/>
                      <a:pt x="10760" y="3"/>
                      <a:pt x="10751" y="8"/>
                    </a:cubicBezTo>
                    <a:cubicBezTo>
                      <a:pt x="10071" y="187"/>
                      <a:pt x="9892" y="849"/>
                      <a:pt x="9874" y="1493"/>
                    </a:cubicBezTo>
                    <a:cubicBezTo>
                      <a:pt x="9659" y="956"/>
                      <a:pt x="9319" y="473"/>
                      <a:pt x="8926" y="62"/>
                    </a:cubicBezTo>
                    <a:cubicBezTo>
                      <a:pt x="8907" y="49"/>
                      <a:pt x="8887" y="43"/>
                      <a:pt x="8870" y="43"/>
                    </a:cubicBezTo>
                    <a:cubicBezTo>
                      <a:pt x="8838" y="43"/>
                      <a:pt x="8812" y="63"/>
                      <a:pt x="8800" y="97"/>
                    </a:cubicBezTo>
                    <a:cubicBezTo>
                      <a:pt x="8550" y="760"/>
                      <a:pt x="8514" y="1493"/>
                      <a:pt x="8729" y="2173"/>
                    </a:cubicBezTo>
                    <a:cubicBezTo>
                      <a:pt x="8371" y="1833"/>
                      <a:pt x="7959" y="1547"/>
                      <a:pt x="7494" y="1332"/>
                    </a:cubicBezTo>
                    <a:cubicBezTo>
                      <a:pt x="7489" y="1330"/>
                      <a:pt x="7484" y="1329"/>
                      <a:pt x="7478" y="1329"/>
                    </a:cubicBezTo>
                    <a:cubicBezTo>
                      <a:pt x="7445" y="1329"/>
                      <a:pt x="7407" y="1373"/>
                      <a:pt x="7422" y="1404"/>
                    </a:cubicBezTo>
                    <a:cubicBezTo>
                      <a:pt x="7780" y="2084"/>
                      <a:pt x="7780" y="2853"/>
                      <a:pt x="8228" y="3480"/>
                    </a:cubicBezTo>
                    <a:cubicBezTo>
                      <a:pt x="8496" y="3802"/>
                      <a:pt x="8818" y="4052"/>
                      <a:pt x="9194" y="4231"/>
                    </a:cubicBezTo>
                    <a:cubicBezTo>
                      <a:pt x="9230" y="4410"/>
                      <a:pt x="9301" y="4589"/>
                      <a:pt x="9427" y="4732"/>
                    </a:cubicBezTo>
                    <a:cubicBezTo>
                      <a:pt x="9552" y="4929"/>
                      <a:pt x="9767" y="5036"/>
                      <a:pt x="9999" y="5054"/>
                    </a:cubicBezTo>
                    <a:cubicBezTo>
                      <a:pt x="9820" y="6307"/>
                      <a:pt x="9641" y="7560"/>
                      <a:pt x="9480" y="8812"/>
                    </a:cubicBezTo>
                    <a:cubicBezTo>
                      <a:pt x="9373" y="8508"/>
                      <a:pt x="9283" y="8186"/>
                      <a:pt x="9230" y="7864"/>
                    </a:cubicBezTo>
                    <a:lnTo>
                      <a:pt x="9230" y="7864"/>
                    </a:lnTo>
                    <a:cubicBezTo>
                      <a:pt x="9319" y="8114"/>
                      <a:pt x="9337" y="8365"/>
                      <a:pt x="9427" y="8615"/>
                    </a:cubicBezTo>
                    <a:cubicBezTo>
                      <a:pt x="9427" y="8642"/>
                      <a:pt x="9444" y="8656"/>
                      <a:pt x="9462" y="8656"/>
                    </a:cubicBezTo>
                    <a:cubicBezTo>
                      <a:pt x="9480" y="8656"/>
                      <a:pt x="9498" y="8642"/>
                      <a:pt x="9498" y="8615"/>
                    </a:cubicBezTo>
                    <a:cubicBezTo>
                      <a:pt x="9516" y="8258"/>
                      <a:pt x="9427" y="7882"/>
                      <a:pt x="9212" y="7578"/>
                    </a:cubicBezTo>
                    <a:cubicBezTo>
                      <a:pt x="9198" y="7556"/>
                      <a:pt x="9178" y="7546"/>
                      <a:pt x="9159" y="7546"/>
                    </a:cubicBezTo>
                    <a:cubicBezTo>
                      <a:pt x="9131" y="7546"/>
                      <a:pt x="9104" y="7570"/>
                      <a:pt x="9104" y="7613"/>
                    </a:cubicBezTo>
                    <a:cubicBezTo>
                      <a:pt x="9087" y="8097"/>
                      <a:pt x="9212" y="8598"/>
                      <a:pt x="9444" y="9027"/>
                    </a:cubicBezTo>
                    <a:cubicBezTo>
                      <a:pt x="9283" y="10333"/>
                      <a:pt x="9122" y="11622"/>
                      <a:pt x="9033" y="12946"/>
                    </a:cubicBezTo>
                    <a:cubicBezTo>
                      <a:pt x="8961" y="12821"/>
                      <a:pt x="8836" y="12749"/>
                      <a:pt x="8693" y="12731"/>
                    </a:cubicBezTo>
                    <a:cubicBezTo>
                      <a:pt x="8657" y="12731"/>
                      <a:pt x="8621" y="12767"/>
                      <a:pt x="8621" y="12803"/>
                    </a:cubicBezTo>
                    <a:cubicBezTo>
                      <a:pt x="8657" y="13143"/>
                      <a:pt x="8747" y="13465"/>
                      <a:pt x="8890" y="13769"/>
                    </a:cubicBezTo>
                    <a:cubicBezTo>
                      <a:pt x="8908" y="13841"/>
                      <a:pt x="8943" y="13895"/>
                      <a:pt x="8979" y="13948"/>
                    </a:cubicBezTo>
                    <a:cubicBezTo>
                      <a:pt x="8943" y="14610"/>
                      <a:pt x="8926" y="15255"/>
                      <a:pt x="8926" y="15917"/>
                    </a:cubicBezTo>
                    <a:cubicBezTo>
                      <a:pt x="8926" y="16525"/>
                      <a:pt x="8961" y="17116"/>
                      <a:pt x="8979" y="17706"/>
                    </a:cubicBezTo>
                    <a:cubicBezTo>
                      <a:pt x="8890" y="17474"/>
                      <a:pt x="8747" y="17259"/>
                      <a:pt x="8568" y="17062"/>
                    </a:cubicBezTo>
                    <a:cubicBezTo>
                      <a:pt x="8556" y="17050"/>
                      <a:pt x="8538" y="17044"/>
                      <a:pt x="8519" y="17044"/>
                    </a:cubicBezTo>
                    <a:cubicBezTo>
                      <a:pt x="8482" y="17044"/>
                      <a:pt x="8442" y="17068"/>
                      <a:pt x="8442" y="17116"/>
                    </a:cubicBezTo>
                    <a:cubicBezTo>
                      <a:pt x="8514" y="17706"/>
                      <a:pt x="8711" y="18261"/>
                      <a:pt x="9015" y="18762"/>
                    </a:cubicBezTo>
                    <a:cubicBezTo>
                      <a:pt x="9015" y="18762"/>
                      <a:pt x="9033" y="18762"/>
                      <a:pt x="9051" y="18780"/>
                    </a:cubicBezTo>
                    <a:cubicBezTo>
                      <a:pt x="9158" y="20516"/>
                      <a:pt x="9337" y="22252"/>
                      <a:pt x="9552" y="23969"/>
                    </a:cubicBezTo>
                    <a:lnTo>
                      <a:pt x="9444" y="24220"/>
                    </a:lnTo>
                    <a:cubicBezTo>
                      <a:pt x="9104" y="22645"/>
                      <a:pt x="8335" y="21178"/>
                      <a:pt x="7548" y="19764"/>
                    </a:cubicBezTo>
                    <a:cubicBezTo>
                      <a:pt x="7565" y="19746"/>
                      <a:pt x="7565" y="19728"/>
                      <a:pt x="7548" y="19728"/>
                    </a:cubicBezTo>
                    <a:cubicBezTo>
                      <a:pt x="7619" y="19496"/>
                      <a:pt x="7637" y="19281"/>
                      <a:pt x="7601" y="19048"/>
                    </a:cubicBezTo>
                    <a:cubicBezTo>
                      <a:pt x="7601" y="18798"/>
                      <a:pt x="7512" y="18547"/>
                      <a:pt x="7351" y="18368"/>
                    </a:cubicBezTo>
                    <a:cubicBezTo>
                      <a:pt x="7330" y="18347"/>
                      <a:pt x="7306" y="18337"/>
                      <a:pt x="7283" y="18337"/>
                    </a:cubicBezTo>
                    <a:cubicBezTo>
                      <a:pt x="7249" y="18337"/>
                      <a:pt x="7218" y="18361"/>
                      <a:pt x="7208" y="18404"/>
                    </a:cubicBezTo>
                    <a:cubicBezTo>
                      <a:pt x="7154" y="18619"/>
                      <a:pt x="7136" y="18851"/>
                      <a:pt x="7172" y="19066"/>
                    </a:cubicBezTo>
                    <a:lnTo>
                      <a:pt x="6975" y="18708"/>
                    </a:lnTo>
                    <a:cubicBezTo>
                      <a:pt x="6599" y="18010"/>
                      <a:pt x="6259" y="17313"/>
                      <a:pt x="5955" y="16597"/>
                    </a:cubicBezTo>
                    <a:lnTo>
                      <a:pt x="5973" y="16597"/>
                    </a:lnTo>
                    <a:cubicBezTo>
                      <a:pt x="6295" y="16328"/>
                      <a:pt x="6259" y="15666"/>
                      <a:pt x="6223" y="15290"/>
                    </a:cubicBezTo>
                    <a:cubicBezTo>
                      <a:pt x="6223" y="15255"/>
                      <a:pt x="6185" y="15228"/>
                      <a:pt x="6149" y="15228"/>
                    </a:cubicBezTo>
                    <a:cubicBezTo>
                      <a:pt x="6130" y="15228"/>
                      <a:pt x="6111" y="15236"/>
                      <a:pt x="6098" y="15255"/>
                    </a:cubicBezTo>
                    <a:cubicBezTo>
                      <a:pt x="5883" y="15541"/>
                      <a:pt x="5776" y="15899"/>
                      <a:pt x="5812" y="16275"/>
                    </a:cubicBezTo>
                    <a:cubicBezTo>
                      <a:pt x="5114" y="14592"/>
                      <a:pt x="4577" y="12857"/>
                      <a:pt x="4201" y="11067"/>
                    </a:cubicBezTo>
                    <a:cubicBezTo>
                      <a:pt x="4219" y="11031"/>
                      <a:pt x="4255" y="10978"/>
                      <a:pt x="4273" y="10924"/>
                    </a:cubicBezTo>
                    <a:cubicBezTo>
                      <a:pt x="4380" y="10834"/>
                      <a:pt x="4470" y="10727"/>
                      <a:pt x="4505" y="10602"/>
                    </a:cubicBezTo>
                    <a:cubicBezTo>
                      <a:pt x="4917" y="10548"/>
                      <a:pt x="5329" y="10423"/>
                      <a:pt x="5704" y="10226"/>
                    </a:cubicBezTo>
                    <a:cubicBezTo>
                      <a:pt x="5919" y="10137"/>
                      <a:pt x="6456" y="9671"/>
                      <a:pt x="6009" y="9474"/>
                    </a:cubicBezTo>
                    <a:cubicBezTo>
                      <a:pt x="6000" y="9470"/>
                      <a:pt x="5991" y="9468"/>
                      <a:pt x="5983" y="9468"/>
                    </a:cubicBezTo>
                    <a:cubicBezTo>
                      <a:pt x="5978" y="9468"/>
                      <a:pt x="5973" y="9469"/>
                      <a:pt x="5969" y="9470"/>
                    </a:cubicBezTo>
                    <a:lnTo>
                      <a:pt x="5969" y="9470"/>
                    </a:lnTo>
                    <a:cubicBezTo>
                      <a:pt x="6215" y="9168"/>
                      <a:pt x="6378" y="8801"/>
                      <a:pt x="6438" y="8419"/>
                    </a:cubicBezTo>
                    <a:cubicBezTo>
                      <a:pt x="6438" y="8365"/>
                      <a:pt x="6402" y="8347"/>
                      <a:pt x="6384" y="8347"/>
                    </a:cubicBezTo>
                    <a:cubicBezTo>
                      <a:pt x="6334" y="8341"/>
                      <a:pt x="6284" y="8338"/>
                      <a:pt x="6234" y="8338"/>
                    </a:cubicBezTo>
                    <a:cubicBezTo>
                      <a:pt x="5828" y="8338"/>
                      <a:pt x="5462" y="8531"/>
                      <a:pt x="5239" y="8866"/>
                    </a:cubicBezTo>
                    <a:cubicBezTo>
                      <a:pt x="5436" y="8401"/>
                      <a:pt x="5508" y="7882"/>
                      <a:pt x="5418" y="7381"/>
                    </a:cubicBezTo>
                    <a:cubicBezTo>
                      <a:pt x="5407" y="7359"/>
                      <a:pt x="5382" y="7343"/>
                      <a:pt x="5361" y="7343"/>
                    </a:cubicBezTo>
                    <a:cubicBezTo>
                      <a:pt x="5347" y="7343"/>
                      <a:pt x="5335" y="7349"/>
                      <a:pt x="5329" y="7363"/>
                    </a:cubicBezTo>
                    <a:cubicBezTo>
                      <a:pt x="5042" y="7667"/>
                      <a:pt x="4792" y="7989"/>
                      <a:pt x="4577" y="8365"/>
                    </a:cubicBezTo>
                    <a:cubicBezTo>
                      <a:pt x="4541" y="7864"/>
                      <a:pt x="4362" y="7363"/>
                      <a:pt x="4112" y="6933"/>
                    </a:cubicBezTo>
                    <a:cubicBezTo>
                      <a:pt x="4094" y="6915"/>
                      <a:pt x="4076" y="6906"/>
                      <a:pt x="4058" y="6906"/>
                    </a:cubicBezTo>
                    <a:cubicBezTo>
                      <a:pt x="4040" y="6906"/>
                      <a:pt x="4022" y="6915"/>
                      <a:pt x="4004" y="6933"/>
                    </a:cubicBezTo>
                    <a:cubicBezTo>
                      <a:pt x="3646" y="7327"/>
                      <a:pt x="3468" y="7846"/>
                      <a:pt x="3539" y="8383"/>
                    </a:cubicBezTo>
                    <a:cubicBezTo>
                      <a:pt x="3271" y="8007"/>
                      <a:pt x="2966" y="7667"/>
                      <a:pt x="2752" y="7363"/>
                    </a:cubicBezTo>
                    <a:cubicBezTo>
                      <a:pt x="2741" y="7341"/>
                      <a:pt x="2716" y="7325"/>
                      <a:pt x="2690" y="7325"/>
                    </a:cubicBezTo>
                    <a:cubicBezTo>
                      <a:pt x="2674" y="7325"/>
                      <a:pt x="2658" y="7331"/>
                      <a:pt x="2644" y="7345"/>
                    </a:cubicBezTo>
                    <a:cubicBezTo>
                      <a:pt x="2179" y="7918"/>
                      <a:pt x="2269" y="8741"/>
                      <a:pt x="2680" y="9349"/>
                    </a:cubicBezTo>
                    <a:cubicBezTo>
                      <a:pt x="2286" y="9170"/>
                      <a:pt x="1893" y="9063"/>
                      <a:pt x="1463" y="9009"/>
                    </a:cubicBezTo>
                    <a:cubicBezTo>
                      <a:pt x="1427" y="9009"/>
                      <a:pt x="1392" y="9063"/>
                      <a:pt x="1392" y="9117"/>
                    </a:cubicBezTo>
                    <a:cubicBezTo>
                      <a:pt x="1696" y="10226"/>
                      <a:pt x="2770" y="10709"/>
                      <a:pt x="3843" y="10817"/>
                    </a:cubicBezTo>
                    <a:cubicBezTo>
                      <a:pt x="3843" y="10823"/>
                      <a:pt x="3845" y="10825"/>
                      <a:pt x="3849" y="10825"/>
                    </a:cubicBezTo>
                    <a:cubicBezTo>
                      <a:pt x="3855" y="10825"/>
                      <a:pt x="3867" y="10817"/>
                      <a:pt x="3879" y="10817"/>
                    </a:cubicBezTo>
                    <a:lnTo>
                      <a:pt x="3915" y="10817"/>
                    </a:lnTo>
                    <a:cubicBezTo>
                      <a:pt x="3951" y="10817"/>
                      <a:pt x="3986" y="10781"/>
                      <a:pt x="3951" y="10745"/>
                    </a:cubicBezTo>
                    <a:cubicBezTo>
                      <a:pt x="3879" y="10691"/>
                      <a:pt x="3808" y="10602"/>
                      <a:pt x="3754" y="10530"/>
                    </a:cubicBezTo>
                    <a:lnTo>
                      <a:pt x="3754" y="10477"/>
                    </a:lnTo>
                    <a:cubicBezTo>
                      <a:pt x="3843" y="10566"/>
                      <a:pt x="3915" y="10638"/>
                      <a:pt x="3986" y="10727"/>
                    </a:cubicBezTo>
                    <a:lnTo>
                      <a:pt x="3986" y="10745"/>
                    </a:lnTo>
                    <a:cubicBezTo>
                      <a:pt x="3986" y="10799"/>
                      <a:pt x="4022" y="10834"/>
                      <a:pt x="4076" y="10834"/>
                    </a:cubicBezTo>
                    <a:lnTo>
                      <a:pt x="4094" y="10924"/>
                    </a:lnTo>
                    <a:lnTo>
                      <a:pt x="4058" y="10978"/>
                    </a:lnTo>
                    <a:cubicBezTo>
                      <a:pt x="4040" y="11031"/>
                      <a:pt x="4076" y="11103"/>
                      <a:pt x="4148" y="11103"/>
                    </a:cubicBezTo>
                    <a:cubicBezTo>
                      <a:pt x="4309" y="11962"/>
                      <a:pt x="4505" y="12785"/>
                      <a:pt x="4738" y="13608"/>
                    </a:cubicBezTo>
                    <a:cubicBezTo>
                      <a:pt x="4398" y="13608"/>
                      <a:pt x="4112" y="13358"/>
                      <a:pt x="4076" y="13018"/>
                    </a:cubicBezTo>
                    <a:lnTo>
                      <a:pt x="4076" y="13018"/>
                    </a:lnTo>
                    <a:cubicBezTo>
                      <a:pt x="4165" y="13089"/>
                      <a:pt x="4255" y="13161"/>
                      <a:pt x="4344" y="13250"/>
                    </a:cubicBezTo>
                    <a:cubicBezTo>
                      <a:pt x="4416" y="13358"/>
                      <a:pt x="4523" y="13465"/>
                      <a:pt x="4613" y="13572"/>
                    </a:cubicBezTo>
                    <a:cubicBezTo>
                      <a:pt x="4619" y="13576"/>
                      <a:pt x="4627" y="13577"/>
                      <a:pt x="4634" y="13577"/>
                    </a:cubicBezTo>
                    <a:cubicBezTo>
                      <a:pt x="4666" y="13577"/>
                      <a:pt x="4699" y="13548"/>
                      <a:pt x="4684" y="13519"/>
                    </a:cubicBezTo>
                    <a:cubicBezTo>
                      <a:pt x="4631" y="13376"/>
                      <a:pt x="4559" y="13250"/>
                      <a:pt x="4452" y="13143"/>
                    </a:cubicBezTo>
                    <a:cubicBezTo>
                      <a:pt x="4326" y="13018"/>
                      <a:pt x="4201" y="12910"/>
                      <a:pt x="4040" y="12839"/>
                    </a:cubicBezTo>
                    <a:cubicBezTo>
                      <a:pt x="4030" y="12828"/>
                      <a:pt x="4018" y="12824"/>
                      <a:pt x="4006" y="12824"/>
                    </a:cubicBezTo>
                    <a:cubicBezTo>
                      <a:pt x="3978" y="12824"/>
                      <a:pt x="3951" y="12849"/>
                      <a:pt x="3951" y="12875"/>
                    </a:cubicBezTo>
                    <a:cubicBezTo>
                      <a:pt x="3882" y="13320"/>
                      <a:pt x="4224" y="13700"/>
                      <a:pt x="4661" y="13700"/>
                    </a:cubicBezTo>
                    <a:cubicBezTo>
                      <a:pt x="4681" y="13700"/>
                      <a:pt x="4700" y="13699"/>
                      <a:pt x="4720" y="13698"/>
                    </a:cubicBezTo>
                    <a:cubicBezTo>
                      <a:pt x="4738" y="13698"/>
                      <a:pt x="4756" y="13680"/>
                      <a:pt x="4756" y="13680"/>
                    </a:cubicBezTo>
                    <a:cubicBezTo>
                      <a:pt x="5114" y="14932"/>
                      <a:pt x="5579" y="16185"/>
                      <a:pt x="6134" y="17366"/>
                    </a:cubicBezTo>
                    <a:cubicBezTo>
                      <a:pt x="5848" y="16990"/>
                      <a:pt x="5561" y="16615"/>
                      <a:pt x="5257" y="16239"/>
                    </a:cubicBezTo>
                    <a:cubicBezTo>
                      <a:pt x="4165" y="14324"/>
                      <a:pt x="2555" y="12499"/>
                      <a:pt x="157" y="12463"/>
                    </a:cubicBezTo>
                    <a:cubicBezTo>
                      <a:pt x="121" y="12481"/>
                      <a:pt x="121" y="12535"/>
                      <a:pt x="157" y="12552"/>
                    </a:cubicBezTo>
                    <a:cubicBezTo>
                      <a:pt x="1374" y="12803"/>
                      <a:pt x="2394" y="13107"/>
                      <a:pt x="3360" y="13948"/>
                    </a:cubicBezTo>
                    <a:cubicBezTo>
                      <a:pt x="3915" y="14449"/>
                      <a:pt x="4380" y="15022"/>
                      <a:pt x="4792" y="15666"/>
                    </a:cubicBezTo>
                    <a:cubicBezTo>
                      <a:pt x="3557" y="14235"/>
                      <a:pt x="2161" y="12982"/>
                      <a:pt x="228" y="12606"/>
                    </a:cubicBezTo>
                    <a:cubicBezTo>
                      <a:pt x="221" y="12604"/>
                      <a:pt x="214" y="12602"/>
                      <a:pt x="208" y="12602"/>
                    </a:cubicBezTo>
                    <a:cubicBezTo>
                      <a:pt x="171" y="12602"/>
                      <a:pt x="164" y="12644"/>
                      <a:pt x="211" y="12660"/>
                    </a:cubicBezTo>
                    <a:cubicBezTo>
                      <a:pt x="1660" y="13215"/>
                      <a:pt x="2823" y="13823"/>
                      <a:pt x="3951" y="14915"/>
                    </a:cubicBezTo>
                    <a:cubicBezTo>
                      <a:pt x="4414" y="15378"/>
                      <a:pt x="4860" y="15878"/>
                      <a:pt x="5253" y="16377"/>
                    </a:cubicBezTo>
                    <a:lnTo>
                      <a:pt x="5253" y="16377"/>
                    </a:lnTo>
                    <a:cubicBezTo>
                      <a:pt x="4663" y="15766"/>
                      <a:pt x="3816" y="15465"/>
                      <a:pt x="3074" y="15094"/>
                    </a:cubicBezTo>
                    <a:cubicBezTo>
                      <a:pt x="1875" y="14503"/>
                      <a:pt x="998" y="13537"/>
                      <a:pt x="67" y="12606"/>
                    </a:cubicBezTo>
                    <a:cubicBezTo>
                      <a:pt x="59" y="12598"/>
                      <a:pt x="51" y="12594"/>
                      <a:pt x="43" y="12594"/>
                    </a:cubicBezTo>
                    <a:cubicBezTo>
                      <a:pt x="18" y="12594"/>
                      <a:pt x="0" y="12632"/>
                      <a:pt x="14" y="12660"/>
                    </a:cubicBezTo>
                    <a:cubicBezTo>
                      <a:pt x="676" y="13429"/>
                      <a:pt x="1410" y="14127"/>
                      <a:pt x="2215" y="14736"/>
                    </a:cubicBezTo>
                    <a:cubicBezTo>
                      <a:pt x="3181" y="15434"/>
                      <a:pt x="4344" y="15791"/>
                      <a:pt x="5311" y="16543"/>
                    </a:cubicBezTo>
                    <a:cubicBezTo>
                      <a:pt x="5311" y="16552"/>
                      <a:pt x="5320" y="16556"/>
                      <a:pt x="5331" y="16556"/>
                    </a:cubicBezTo>
                    <a:cubicBezTo>
                      <a:pt x="5342" y="16556"/>
                      <a:pt x="5355" y="16552"/>
                      <a:pt x="5364" y="16543"/>
                    </a:cubicBezTo>
                    <a:lnTo>
                      <a:pt x="5382" y="16579"/>
                    </a:lnTo>
                    <a:cubicBezTo>
                      <a:pt x="5400" y="16597"/>
                      <a:pt x="5418" y="16597"/>
                      <a:pt x="5418" y="16597"/>
                    </a:cubicBezTo>
                    <a:cubicBezTo>
                      <a:pt x="5722" y="16955"/>
                      <a:pt x="6009" y="17330"/>
                      <a:pt x="6313" y="17706"/>
                    </a:cubicBezTo>
                    <a:cubicBezTo>
                      <a:pt x="7029" y="19120"/>
                      <a:pt x="7780" y="20480"/>
                      <a:pt x="8424" y="21912"/>
                    </a:cubicBezTo>
                    <a:cubicBezTo>
                      <a:pt x="8192" y="21625"/>
                      <a:pt x="7852" y="21446"/>
                      <a:pt x="7494" y="21393"/>
                    </a:cubicBezTo>
                    <a:cubicBezTo>
                      <a:pt x="7422" y="21393"/>
                      <a:pt x="7387" y="21464"/>
                      <a:pt x="7422" y="21518"/>
                    </a:cubicBezTo>
                    <a:cubicBezTo>
                      <a:pt x="7619" y="21912"/>
                      <a:pt x="8013" y="22180"/>
                      <a:pt x="8460" y="22198"/>
                    </a:cubicBezTo>
                    <a:cubicBezTo>
                      <a:pt x="8496" y="22198"/>
                      <a:pt x="8514" y="22162"/>
                      <a:pt x="8514" y="22144"/>
                    </a:cubicBezTo>
                    <a:cubicBezTo>
                      <a:pt x="8836" y="22878"/>
                      <a:pt x="9104" y="23665"/>
                      <a:pt x="9337" y="24453"/>
                    </a:cubicBezTo>
                    <a:cubicBezTo>
                      <a:pt x="9140" y="24864"/>
                      <a:pt x="8961" y="25312"/>
                      <a:pt x="8818" y="25741"/>
                    </a:cubicBezTo>
                    <a:cubicBezTo>
                      <a:pt x="8872" y="25383"/>
                      <a:pt x="8836" y="24954"/>
                      <a:pt x="8550" y="24721"/>
                    </a:cubicBezTo>
                    <a:cubicBezTo>
                      <a:pt x="8527" y="24699"/>
                      <a:pt x="8505" y="24689"/>
                      <a:pt x="8485" y="24689"/>
                    </a:cubicBezTo>
                    <a:cubicBezTo>
                      <a:pt x="8457" y="24689"/>
                      <a:pt x="8435" y="24708"/>
                      <a:pt x="8424" y="24739"/>
                    </a:cubicBezTo>
                    <a:cubicBezTo>
                      <a:pt x="8335" y="25151"/>
                      <a:pt x="8424" y="25580"/>
                      <a:pt x="8711" y="25902"/>
                    </a:cubicBezTo>
                    <a:lnTo>
                      <a:pt x="8711" y="25956"/>
                    </a:lnTo>
                    <a:cubicBezTo>
                      <a:pt x="8711" y="25974"/>
                      <a:pt x="8711" y="25974"/>
                      <a:pt x="8729" y="25992"/>
                    </a:cubicBezTo>
                    <a:cubicBezTo>
                      <a:pt x="8550" y="26528"/>
                      <a:pt x="8407" y="27065"/>
                      <a:pt x="8299" y="27620"/>
                    </a:cubicBezTo>
                    <a:cubicBezTo>
                      <a:pt x="8263" y="27817"/>
                      <a:pt x="8228" y="28014"/>
                      <a:pt x="8210" y="28229"/>
                    </a:cubicBezTo>
                    <a:cubicBezTo>
                      <a:pt x="8228" y="27781"/>
                      <a:pt x="8246" y="27334"/>
                      <a:pt x="8246" y="26851"/>
                    </a:cubicBezTo>
                    <a:cubicBezTo>
                      <a:pt x="8246" y="25777"/>
                      <a:pt x="7870" y="24846"/>
                      <a:pt x="7673" y="23808"/>
                    </a:cubicBezTo>
                    <a:cubicBezTo>
                      <a:pt x="7664" y="23773"/>
                      <a:pt x="7633" y="23755"/>
                      <a:pt x="7601" y="23755"/>
                    </a:cubicBezTo>
                    <a:cubicBezTo>
                      <a:pt x="7570" y="23755"/>
                      <a:pt x="7539" y="23773"/>
                      <a:pt x="7530" y="23808"/>
                    </a:cubicBezTo>
                    <a:cubicBezTo>
                      <a:pt x="7011" y="25902"/>
                      <a:pt x="7315" y="28014"/>
                      <a:pt x="8049" y="30018"/>
                    </a:cubicBezTo>
                    <a:cubicBezTo>
                      <a:pt x="8031" y="31736"/>
                      <a:pt x="8246" y="33454"/>
                      <a:pt x="8675" y="35136"/>
                    </a:cubicBezTo>
                    <a:cubicBezTo>
                      <a:pt x="8031" y="33991"/>
                      <a:pt x="7100" y="32953"/>
                      <a:pt x="6205" y="32004"/>
                    </a:cubicBezTo>
                    <a:cubicBezTo>
                      <a:pt x="6188" y="31772"/>
                      <a:pt x="6152" y="31539"/>
                      <a:pt x="6134" y="31306"/>
                    </a:cubicBezTo>
                    <a:cubicBezTo>
                      <a:pt x="6384" y="30609"/>
                      <a:pt x="6778" y="29857"/>
                      <a:pt x="6474" y="29141"/>
                    </a:cubicBezTo>
                    <a:cubicBezTo>
                      <a:pt x="6465" y="29114"/>
                      <a:pt x="6443" y="29101"/>
                      <a:pt x="6418" y="29101"/>
                    </a:cubicBezTo>
                    <a:cubicBezTo>
                      <a:pt x="6393" y="29101"/>
                      <a:pt x="6367" y="29114"/>
                      <a:pt x="6349" y="29141"/>
                    </a:cubicBezTo>
                    <a:cubicBezTo>
                      <a:pt x="6259" y="29356"/>
                      <a:pt x="6152" y="29553"/>
                      <a:pt x="6044" y="29750"/>
                    </a:cubicBezTo>
                    <a:cubicBezTo>
                      <a:pt x="6062" y="29356"/>
                      <a:pt x="6062" y="28980"/>
                      <a:pt x="6080" y="28604"/>
                    </a:cubicBezTo>
                    <a:cubicBezTo>
                      <a:pt x="6080" y="28560"/>
                      <a:pt x="6044" y="28528"/>
                      <a:pt x="6001" y="28528"/>
                    </a:cubicBezTo>
                    <a:cubicBezTo>
                      <a:pt x="5992" y="28528"/>
                      <a:pt x="5982" y="28530"/>
                      <a:pt x="5973" y="28533"/>
                    </a:cubicBezTo>
                    <a:cubicBezTo>
                      <a:pt x="5418" y="28765"/>
                      <a:pt x="5185" y="29338"/>
                      <a:pt x="5203" y="29929"/>
                    </a:cubicBezTo>
                    <a:cubicBezTo>
                      <a:pt x="4881" y="29517"/>
                      <a:pt x="4470" y="29177"/>
                      <a:pt x="4004" y="28926"/>
                    </a:cubicBezTo>
                    <a:cubicBezTo>
                      <a:pt x="3995" y="28923"/>
                      <a:pt x="3985" y="28922"/>
                      <a:pt x="3975" y="28922"/>
                    </a:cubicBezTo>
                    <a:cubicBezTo>
                      <a:pt x="3933" y="28922"/>
                      <a:pt x="3897" y="28951"/>
                      <a:pt x="3897" y="28980"/>
                    </a:cubicBezTo>
                    <a:cubicBezTo>
                      <a:pt x="3933" y="29481"/>
                      <a:pt x="4076" y="29946"/>
                      <a:pt x="4309" y="30358"/>
                    </a:cubicBezTo>
                    <a:lnTo>
                      <a:pt x="4273" y="30322"/>
                    </a:lnTo>
                    <a:cubicBezTo>
                      <a:pt x="4067" y="30181"/>
                      <a:pt x="3694" y="29946"/>
                      <a:pt x="3374" y="29946"/>
                    </a:cubicBezTo>
                    <a:cubicBezTo>
                      <a:pt x="3249" y="29946"/>
                      <a:pt x="3133" y="29982"/>
                      <a:pt x="3038" y="30072"/>
                    </a:cubicBezTo>
                    <a:cubicBezTo>
                      <a:pt x="2555" y="30519"/>
                      <a:pt x="3074" y="30913"/>
                      <a:pt x="3664" y="31163"/>
                    </a:cubicBezTo>
                    <a:lnTo>
                      <a:pt x="3414" y="31163"/>
                    </a:lnTo>
                    <a:cubicBezTo>
                      <a:pt x="2734" y="31235"/>
                      <a:pt x="2680" y="31790"/>
                      <a:pt x="2931" y="32327"/>
                    </a:cubicBezTo>
                    <a:cubicBezTo>
                      <a:pt x="2940" y="32353"/>
                      <a:pt x="2966" y="32367"/>
                      <a:pt x="2993" y="32367"/>
                    </a:cubicBezTo>
                    <a:cubicBezTo>
                      <a:pt x="3020" y="32367"/>
                      <a:pt x="3047" y="32353"/>
                      <a:pt x="3056" y="32327"/>
                    </a:cubicBezTo>
                    <a:cubicBezTo>
                      <a:pt x="3294" y="31979"/>
                      <a:pt x="3738" y="31879"/>
                      <a:pt x="4204" y="31879"/>
                    </a:cubicBezTo>
                    <a:cubicBezTo>
                      <a:pt x="4648" y="31879"/>
                      <a:pt x="5113" y="31970"/>
                      <a:pt x="5436" y="32022"/>
                    </a:cubicBezTo>
                    <a:cubicBezTo>
                      <a:pt x="5490" y="32022"/>
                      <a:pt x="5508" y="31969"/>
                      <a:pt x="5454" y="31951"/>
                    </a:cubicBezTo>
                    <a:cubicBezTo>
                      <a:pt x="5142" y="31821"/>
                      <a:pt x="4692" y="31724"/>
                      <a:pt x="4248" y="31724"/>
                    </a:cubicBezTo>
                    <a:cubicBezTo>
                      <a:pt x="3774" y="31724"/>
                      <a:pt x="3306" y="31834"/>
                      <a:pt x="3020" y="32130"/>
                    </a:cubicBezTo>
                    <a:cubicBezTo>
                      <a:pt x="2931" y="31897"/>
                      <a:pt x="2877" y="31664"/>
                      <a:pt x="3056" y="31468"/>
                    </a:cubicBezTo>
                    <a:cubicBezTo>
                      <a:pt x="3170" y="31354"/>
                      <a:pt x="3348" y="31327"/>
                      <a:pt x="3523" y="31327"/>
                    </a:cubicBezTo>
                    <a:cubicBezTo>
                      <a:pt x="3624" y="31327"/>
                      <a:pt x="3723" y="31336"/>
                      <a:pt x="3808" y="31342"/>
                    </a:cubicBezTo>
                    <a:cubicBezTo>
                      <a:pt x="4309" y="31378"/>
                      <a:pt x="4684" y="31629"/>
                      <a:pt x="5132" y="31772"/>
                    </a:cubicBezTo>
                    <a:lnTo>
                      <a:pt x="5168" y="31772"/>
                    </a:lnTo>
                    <a:cubicBezTo>
                      <a:pt x="5382" y="31897"/>
                      <a:pt x="5615" y="31987"/>
                      <a:pt x="5865" y="32022"/>
                    </a:cubicBezTo>
                    <a:lnTo>
                      <a:pt x="5865" y="32040"/>
                    </a:lnTo>
                    <a:cubicBezTo>
                      <a:pt x="5876" y="32084"/>
                      <a:pt x="5907" y="32107"/>
                      <a:pt x="5941" y="32107"/>
                    </a:cubicBezTo>
                    <a:cubicBezTo>
                      <a:pt x="5963" y="32107"/>
                      <a:pt x="5987" y="32097"/>
                      <a:pt x="6009" y="32076"/>
                    </a:cubicBezTo>
                    <a:cubicBezTo>
                      <a:pt x="6027" y="32094"/>
                      <a:pt x="6044" y="32112"/>
                      <a:pt x="6080" y="32112"/>
                    </a:cubicBezTo>
                    <a:cubicBezTo>
                      <a:pt x="6080" y="32148"/>
                      <a:pt x="6080" y="32183"/>
                      <a:pt x="6098" y="32219"/>
                    </a:cubicBezTo>
                    <a:cubicBezTo>
                      <a:pt x="6106" y="32244"/>
                      <a:pt x="6138" y="32257"/>
                      <a:pt x="6167" y="32257"/>
                    </a:cubicBezTo>
                    <a:cubicBezTo>
                      <a:pt x="6201" y="32257"/>
                      <a:pt x="6233" y="32240"/>
                      <a:pt x="6223" y="32201"/>
                    </a:cubicBezTo>
                    <a:lnTo>
                      <a:pt x="6223" y="32165"/>
                    </a:lnTo>
                    <a:cubicBezTo>
                      <a:pt x="6689" y="32684"/>
                      <a:pt x="7118" y="33221"/>
                      <a:pt x="7548" y="33758"/>
                    </a:cubicBezTo>
                    <a:cubicBezTo>
                      <a:pt x="8067" y="34438"/>
                      <a:pt x="8424" y="35190"/>
                      <a:pt x="8890" y="35888"/>
                    </a:cubicBezTo>
                    <a:lnTo>
                      <a:pt x="8943" y="36067"/>
                    </a:lnTo>
                    <a:cubicBezTo>
                      <a:pt x="9033" y="36389"/>
                      <a:pt x="9140" y="36711"/>
                      <a:pt x="9248" y="37033"/>
                    </a:cubicBezTo>
                    <a:cubicBezTo>
                      <a:pt x="8173" y="35359"/>
                      <a:pt x="6404" y="33685"/>
                      <a:pt x="4608" y="33685"/>
                    </a:cubicBezTo>
                    <a:cubicBezTo>
                      <a:pt x="4580" y="33685"/>
                      <a:pt x="4551" y="33686"/>
                      <a:pt x="4523" y="33687"/>
                    </a:cubicBezTo>
                    <a:cubicBezTo>
                      <a:pt x="4452" y="33687"/>
                      <a:pt x="4416" y="33776"/>
                      <a:pt x="4470" y="33830"/>
                    </a:cubicBezTo>
                    <a:cubicBezTo>
                      <a:pt x="5275" y="34689"/>
                      <a:pt x="5830" y="35888"/>
                      <a:pt x="6778" y="36621"/>
                    </a:cubicBezTo>
                    <a:cubicBezTo>
                      <a:pt x="7548" y="37212"/>
                      <a:pt x="8568" y="37570"/>
                      <a:pt x="9319" y="38178"/>
                    </a:cubicBezTo>
                    <a:cubicBezTo>
                      <a:pt x="9462" y="38357"/>
                      <a:pt x="9606" y="38554"/>
                      <a:pt x="9749" y="38733"/>
                    </a:cubicBezTo>
                    <a:cubicBezTo>
                      <a:pt x="9754" y="38738"/>
                      <a:pt x="9760" y="38740"/>
                      <a:pt x="9766" y="38740"/>
                    </a:cubicBezTo>
                    <a:cubicBezTo>
                      <a:pt x="9783" y="38740"/>
                      <a:pt x="9802" y="38723"/>
                      <a:pt x="9802" y="38697"/>
                    </a:cubicBezTo>
                    <a:cubicBezTo>
                      <a:pt x="9785" y="38661"/>
                      <a:pt x="9767" y="38626"/>
                      <a:pt x="9731" y="38590"/>
                    </a:cubicBezTo>
                    <a:lnTo>
                      <a:pt x="9731" y="38590"/>
                    </a:lnTo>
                    <a:cubicBezTo>
                      <a:pt x="9820" y="38679"/>
                      <a:pt x="9892" y="38769"/>
                      <a:pt x="9963" y="38858"/>
                    </a:cubicBezTo>
                    <a:cubicBezTo>
                      <a:pt x="10250" y="39574"/>
                      <a:pt x="10572" y="40290"/>
                      <a:pt x="10858" y="40988"/>
                    </a:cubicBezTo>
                    <a:lnTo>
                      <a:pt x="10697" y="40898"/>
                    </a:lnTo>
                    <a:cubicBezTo>
                      <a:pt x="10554" y="40666"/>
                      <a:pt x="10375" y="40451"/>
                      <a:pt x="10196" y="40272"/>
                    </a:cubicBezTo>
                    <a:cubicBezTo>
                      <a:pt x="10017" y="40039"/>
                      <a:pt x="9784" y="39860"/>
                      <a:pt x="9516" y="39771"/>
                    </a:cubicBezTo>
                    <a:cubicBezTo>
                      <a:pt x="9507" y="39769"/>
                      <a:pt x="9497" y="39767"/>
                      <a:pt x="9488" y="39767"/>
                    </a:cubicBezTo>
                    <a:cubicBezTo>
                      <a:pt x="9428" y="39767"/>
                      <a:pt x="9378" y="39816"/>
                      <a:pt x="9409" y="39878"/>
                    </a:cubicBezTo>
                    <a:cubicBezTo>
                      <a:pt x="9695" y="40505"/>
                      <a:pt x="10250" y="40988"/>
                      <a:pt x="10930" y="41167"/>
                    </a:cubicBezTo>
                    <a:cubicBezTo>
                      <a:pt x="11377" y="42258"/>
                      <a:pt x="11717" y="43404"/>
                      <a:pt x="11932" y="44567"/>
                    </a:cubicBezTo>
                    <a:cubicBezTo>
                      <a:pt x="11932" y="44782"/>
                      <a:pt x="11914" y="44978"/>
                      <a:pt x="11896" y="45175"/>
                    </a:cubicBezTo>
                    <a:cubicBezTo>
                      <a:pt x="11789" y="44674"/>
                      <a:pt x="11538" y="44173"/>
                      <a:pt x="11145" y="43994"/>
                    </a:cubicBezTo>
                    <a:cubicBezTo>
                      <a:pt x="11131" y="43988"/>
                      <a:pt x="11118" y="43985"/>
                      <a:pt x="11104" y="43985"/>
                    </a:cubicBezTo>
                    <a:cubicBezTo>
                      <a:pt x="11044" y="43985"/>
                      <a:pt x="10987" y="44043"/>
                      <a:pt x="11001" y="44102"/>
                    </a:cubicBezTo>
                    <a:cubicBezTo>
                      <a:pt x="11091" y="44746"/>
                      <a:pt x="11252" y="45587"/>
                      <a:pt x="11842" y="45980"/>
                    </a:cubicBezTo>
                    <a:cubicBezTo>
                      <a:pt x="11663" y="47967"/>
                      <a:pt x="11306" y="49917"/>
                      <a:pt x="10787" y="51850"/>
                    </a:cubicBezTo>
                    <a:cubicBezTo>
                      <a:pt x="10776" y="51893"/>
                      <a:pt x="10811" y="51917"/>
                      <a:pt x="10844" y="51917"/>
                    </a:cubicBezTo>
                    <a:cubicBezTo>
                      <a:pt x="10866" y="51917"/>
                      <a:pt x="10887" y="51907"/>
                      <a:pt x="10894" y="51886"/>
                    </a:cubicBezTo>
                    <a:cubicBezTo>
                      <a:pt x="11449" y="50472"/>
                      <a:pt x="11842" y="49005"/>
                      <a:pt x="12057" y="47502"/>
                    </a:cubicBezTo>
                    <a:cubicBezTo>
                      <a:pt x="12666" y="47001"/>
                      <a:pt x="13256" y="46034"/>
                      <a:pt x="13167" y="45265"/>
                    </a:cubicBezTo>
                    <a:cubicBezTo>
                      <a:pt x="13167" y="45223"/>
                      <a:pt x="13124" y="45182"/>
                      <a:pt x="13079" y="45182"/>
                    </a:cubicBezTo>
                    <a:cubicBezTo>
                      <a:pt x="13067" y="45182"/>
                      <a:pt x="13054" y="45185"/>
                      <a:pt x="13041" y="45193"/>
                    </a:cubicBezTo>
                    <a:cubicBezTo>
                      <a:pt x="12558" y="45533"/>
                      <a:pt x="12397" y="46052"/>
                      <a:pt x="12165" y="46535"/>
                    </a:cubicBezTo>
                    <a:cubicBezTo>
                      <a:pt x="12290" y="45247"/>
                      <a:pt x="12326" y="43940"/>
                      <a:pt x="12290" y="42634"/>
                    </a:cubicBezTo>
                    <a:cubicBezTo>
                      <a:pt x="12737" y="42133"/>
                      <a:pt x="12880" y="41381"/>
                      <a:pt x="12988" y="40737"/>
                    </a:cubicBezTo>
                    <a:cubicBezTo>
                      <a:pt x="13002" y="40694"/>
                      <a:pt x="12958" y="40638"/>
                      <a:pt x="12912" y="40638"/>
                    </a:cubicBezTo>
                    <a:cubicBezTo>
                      <a:pt x="12901" y="40638"/>
                      <a:pt x="12890" y="40641"/>
                      <a:pt x="12880" y="40648"/>
                    </a:cubicBezTo>
                    <a:cubicBezTo>
                      <a:pt x="12594" y="40952"/>
                      <a:pt x="12379" y="41292"/>
                      <a:pt x="12236" y="41668"/>
                    </a:cubicBezTo>
                    <a:cubicBezTo>
                      <a:pt x="12236" y="41578"/>
                      <a:pt x="12236" y="41471"/>
                      <a:pt x="12218" y="41381"/>
                    </a:cubicBezTo>
                    <a:cubicBezTo>
                      <a:pt x="12326" y="40165"/>
                      <a:pt x="12469" y="38948"/>
                      <a:pt x="12648" y="37749"/>
                    </a:cubicBezTo>
                    <a:cubicBezTo>
                      <a:pt x="13507" y="36800"/>
                      <a:pt x="14187" y="35691"/>
                      <a:pt x="14920" y="34635"/>
                    </a:cubicBezTo>
                    <a:cubicBezTo>
                      <a:pt x="15994" y="33114"/>
                      <a:pt x="17032" y="31629"/>
                      <a:pt x="17802" y="29946"/>
                    </a:cubicBezTo>
                    <a:cubicBezTo>
                      <a:pt x="17834" y="29882"/>
                      <a:pt x="17794" y="29818"/>
                      <a:pt x="17734" y="29818"/>
                    </a:cubicBezTo>
                    <a:cubicBezTo>
                      <a:pt x="17727" y="29818"/>
                      <a:pt x="17720" y="29819"/>
                      <a:pt x="17712" y="29821"/>
                    </a:cubicBezTo>
                    <a:cubicBezTo>
                      <a:pt x="15583" y="30448"/>
                      <a:pt x="14097" y="32201"/>
                      <a:pt x="13256" y="34223"/>
                    </a:cubicBezTo>
                    <a:lnTo>
                      <a:pt x="13256" y="34223"/>
                    </a:lnTo>
                    <a:cubicBezTo>
                      <a:pt x="13435" y="33329"/>
                      <a:pt x="13632" y="32452"/>
                      <a:pt x="13829" y="31557"/>
                    </a:cubicBezTo>
                    <a:lnTo>
                      <a:pt x="13829" y="31575"/>
                    </a:lnTo>
                    <a:cubicBezTo>
                      <a:pt x="13838" y="31593"/>
                      <a:pt x="13856" y="31602"/>
                      <a:pt x="13871" y="31602"/>
                    </a:cubicBezTo>
                    <a:cubicBezTo>
                      <a:pt x="13887" y="31602"/>
                      <a:pt x="13900" y="31593"/>
                      <a:pt x="13900" y="31575"/>
                    </a:cubicBezTo>
                    <a:cubicBezTo>
                      <a:pt x="13936" y="31414"/>
                      <a:pt x="13954" y="31235"/>
                      <a:pt x="13954" y="31056"/>
                    </a:cubicBezTo>
                    <a:cubicBezTo>
                      <a:pt x="14079" y="30537"/>
                      <a:pt x="14205" y="30036"/>
                      <a:pt x="14348" y="29517"/>
                    </a:cubicBezTo>
                    <a:cubicBezTo>
                      <a:pt x="14813" y="29284"/>
                      <a:pt x="15189" y="28909"/>
                      <a:pt x="15421" y="28443"/>
                    </a:cubicBezTo>
                    <a:cubicBezTo>
                      <a:pt x="15457" y="28390"/>
                      <a:pt x="15404" y="28318"/>
                      <a:pt x="15332" y="28318"/>
                    </a:cubicBezTo>
                    <a:cubicBezTo>
                      <a:pt x="15028" y="28407"/>
                      <a:pt x="14741" y="28586"/>
                      <a:pt x="14545" y="28819"/>
                    </a:cubicBezTo>
                    <a:cubicBezTo>
                      <a:pt x="14634" y="28461"/>
                      <a:pt x="14724" y="28103"/>
                      <a:pt x="14831" y="27745"/>
                    </a:cubicBezTo>
                    <a:cubicBezTo>
                      <a:pt x="15081" y="27566"/>
                      <a:pt x="15332" y="27387"/>
                      <a:pt x="15565" y="27173"/>
                    </a:cubicBezTo>
                    <a:lnTo>
                      <a:pt x="15565" y="27173"/>
                    </a:lnTo>
                    <a:cubicBezTo>
                      <a:pt x="15529" y="27209"/>
                      <a:pt x="15511" y="27244"/>
                      <a:pt x="15493" y="27280"/>
                    </a:cubicBezTo>
                    <a:cubicBezTo>
                      <a:pt x="15478" y="27309"/>
                      <a:pt x="15500" y="27339"/>
                      <a:pt x="15518" y="27339"/>
                    </a:cubicBezTo>
                    <a:cubicBezTo>
                      <a:pt x="15522" y="27339"/>
                      <a:pt x="15526" y="27337"/>
                      <a:pt x="15529" y="27334"/>
                    </a:cubicBezTo>
                    <a:cubicBezTo>
                      <a:pt x="15600" y="27280"/>
                      <a:pt x="15672" y="27226"/>
                      <a:pt x="15726" y="27155"/>
                    </a:cubicBezTo>
                    <a:cubicBezTo>
                      <a:pt x="15747" y="27156"/>
                      <a:pt x="15768" y="27156"/>
                      <a:pt x="15789" y="27156"/>
                    </a:cubicBezTo>
                    <a:cubicBezTo>
                      <a:pt x="16476" y="27156"/>
                      <a:pt x="17314" y="26607"/>
                      <a:pt x="17748" y="26260"/>
                    </a:cubicBezTo>
                    <a:cubicBezTo>
                      <a:pt x="17784" y="26206"/>
                      <a:pt x="17748" y="26135"/>
                      <a:pt x="17694" y="26135"/>
                    </a:cubicBezTo>
                    <a:cubicBezTo>
                      <a:pt x="17247" y="26153"/>
                      <a:pt x="16799" y="26260"/>
                      <a:pt x="16388" y="26421"/>
                    </a:cubicBezTo>
                    <a:cubicBezTo>
                      <a:pt x="16907" y="25992"/>
                      <a:pt x="17354" y="25473"/>
                      <a:pt x="17712" y="24882"/>
                    </a:cubicBezTo>
                    <a:cubicBezTo>
                      <a:pt x="17730" y="24846"/>
                      <a:pt x="17694" y="24793"/>
                      <a:pt x="17640" y="24793"/>
                    </a:cubicBezTo>
                    <a:cubicBezTo>
                      <a:pt x="17622" y="24792"/>
                      <a:pt x="17604" y="24792"/>
                      <a:pt x="17587" y="24792"/>
                    </a:cubicBezTo>
                    <a:cubicBezTo>
                      <a:pt x="17034" y="24792"/>
                      <a:pt x="16520" y="25057"/>
                      <a:pt x="16173" y="25473"/>
                    </a:cubicBezTo>
                    <a:cubicBezTo>
                      <a:pt x="16370" y="24900"/>
                      <a:pt x="16334" y="24292"/>
                      <a:pt x="16066" y="23755"/>
                    </a:cubicBezTo>
                    <a:cubicBezTo>
                      <a:pt x="16044" y="23733"/>
                      <a:pt x="16015" y="23717"/>
                      <a:pt x="15987" y="23717"/>
                    </a:cubicBezTo>
                    <a:cubicBezTo>
                      <a:pt x="15970" y="23717"/>
                      <a:pt x="15954" y="23723"/>
                      <a:pt x="15940" y="23737"/>
                    </a:cubicBezTo>
                    <a:cubicBezTo>
                      <a:pt x="15565" y="24095"/>
                      <a:pt x="15296" y="24542"/>
                      <a:pt x="15153" y="25043"/>
                    </a:cubicBezTo>
                    <a:cubicBezTo>
                      <a:pt x="15081" y="24775"/>
                      <a:pt x="14956" y="24524"/>
                      <a:pt x="14795" y="24310"/>
                    </a:cubicBezTo>
                    <a:cubicBezTo>
                      <a:pt x="14700" y="24187"/>
                      <a:pt x="14302" y="23803"/>
                      <a:pt x="14031" y="23803"/>
                    </a:cubicBezTo>
                    <a:cubicBezTo>
                      <a:pt x="13947" y="23803"/>
                      <a:pt x="13875" y="23840"/>
                      <a:pt x="13829" y="23934"/>
                    </a:cubicBezTo>
                    <a:cubicBezTo>
                      <a:pt x="13596" y="24471"/>
                      <a:pt x="13775" y="25079"/>
                      <a:pt x="13972" y="25598"/>
                    </a:cubicBezTo>
                    <a:cubicBezTo>
                      <a:pt x="13749" y="25403"/>
                      <a:pt x="13483" y="25306"/>
                      <a:pt x="13208" y="25306"/>
                    </a:cubicBezTo>
                    <a:cubicBezTo>
                      <a:pt x="13129" y="25306"/>
                      <a:pt x="13049" y="25314"/>
                      <a:pt x="12970" y="25330"/>
                    </a:cubicBezTo>
                    <a:cubicBezTo>
                      <a:pt x="12934" y="25330"/>
                      <a:pt x="12916" y="25365"/>
                      <a:pt x="12916" y="25401"/>
                    </a:cubicBezTo>
                    <a:cubicBezTo>
                      <a:pt x="12916" y="26224"/>
                      <a:pt x="13721" y="27119"/>
                      <a:pt x="14563" y="27137"/>
                    </a:cubicBezTo>
                    <a:cubicBezTo>
                      <a:pt x="14616" y="27298"/>
                      <a:pt x="14670" y="27459"/>
                      <a:pt x="14724" y="27620"/>
                    </a:cubicBezTo>
                    <a:cubicBezTo>
                      <a:pt x="14724" y="27620"/>
                      <a:pt x="14741" y="27620"/>
                      <a:pt x="14741" y="27638"/>
                    </a:cubicBezTo>
                    <a:cubicBezTo>
                      <a:pt x="14741" y="27638"/>
                      <a:pt x="14741" y="27638"/>
                      <a:pt x="14741" y="27656"/>
                    </a:cubicBezTo>
                    <a:cubicBezTo>
                      <a:pt x="14741" y="27674"/>
                      <a:pt x="14741" y="27692"/>
                      <a:pt x="14741" y="27710"/>
                    </a:cubicBezTo>
                    <a:cubicBezTo>
                      <a:pt x="14598" y="28193"/>
                      <a:pt x="14437" y="28676"/>
                      <a:pt x="14294" y="29177"/>
                    </a:cubicBezTo>
                    <a:cubicBezTo>
                      <a:pt x="14276" y="29195"/>
                      <a:pt x="14276" y="29195"/>
                      <a:pt x="14294" y="29213"/>
                    </a:cubicBezTo>
                    <a:lnTo>
                      <a:pt x="14222" y="29392"/>
                    </a:lnTo>
                    <a:cubicBezTo>
                      <a:pt x="14169" y="29445"/>
                      <a:pt x="14097" y="29499"/>
                      <a:pt x="14026" y="29553"/>
                    </a:cubicBezTo>
                    <a:cubicBezTo>
                      <a:pt x="13981" y="29597"/>
                      <a:pt x="14010" y="29629"/>
                      <a:pt x="14051" y="29629"/>
                    </a:cubicBezTo>
                    <a:cubicBezTo>
                      <a:pt x="14060" y="29629"/>
                      <a:pt x="14070" y="29628"/>
                      <a:pt x="14079" y="29624"/>
                    </a:cubicBezTo>
                    <a:cubicBezTo>
                      <a:pt x="14133" y="29624"/>
                      <a:pt x="14133" y="29606"/>
                      <a:pt x="14169" y="29589"/>
                    </a:cubicBezTo>
                    <a:lnTo>
                      <a:pt x="14169" y="29589"/>
                    </a:lnTo>
                    <a:cubicBezTo>
                      <a:pt x="14079" y="29893"/>
                      <a:pt x="13990" y="30179"/>
                      <a:pt x="13918" y="30483"/>
                    </a:cubicBezTo>
                    <a:cubicBezTo>
                      <a:pt x="13847" y="30179"/>
                      <a:pt x="13704" y="29893"/>
                      <a:pt x="13525" y="29660"/>
                    </a:cubicBezTo>
                    <a:cubicBezTo>
                      <a:pt x="13512" y="29647"/>
                      <a:pt x="13495" y="29642"/>
                      <a:pt x="13478" y="29642"/>
                    </a:cubicBezTo>
                    <a:cubicBezTo>
                      <a:pt x="13447" y="29642"/>
                      <a:pt x="13417" y="29661"/>
                      <a:pt x="13417" y="29696"/>
                    </a:cubicBezTo>
                    <a:cubicBezTo>
                      <a:pt x="13310" y="30143"/>
                      <a:pt x="13507" y="30716"/>
                      <a:pt x="13721" y="31145"/>
                    </a:cubicBezTo>
                    <a:cubicBezTo>
                      <a:pt x="13578" y="31682"/>
                      <a:pt x="13435" y="32237"/>
                      <a:pt x="13292" y="32792"/>
                    </a:cubicBezTo>
                    <a:cubicBezTo>
                      <a:pt x="13274" y="32398"/>
                      <a:pt x="13167" y="32004"/>
                      <a:pt x="12934" y="31664"/>
                    </a:cubicBezTo>
                    <a:cubicBezTo>
                      <a:pt x="12924" y="31645"/>
                      <a:pt x="12898" y="31631"/>
                      <a:pt x="12874" y="31631"/>
                    </a:cubicBezTo>
                    <a:cubicBezTo>
                      <a:pt x="12854" y="31631"/>
                      <a:pt x="12835" y="31640"/>
                      <a:pt x="12827" y="31664"/>
                    </a:cubicBezTo>
                    <a:cubicBezTo>
                      <a:pt x="12594" y="32130"/>
                      <a:pt x="12827" y="32863"/>
                      <a:pt x="13167" y="33257"/>
                    </a:cubicBezTo>
                    <a:lnTo>
                      <a:pt x="13167" y="33293"/>
                    </a:lnTo>
                    <a:cubicBezTo>
                      <a:pt x="12827" y="34707"/>
                      <a:pt x="12540" y="36138"/>
                      <a:pt x="12326" y="37570"/>
                    </a:cubicBezTo>
                    <a:cubicBezTo>
                      <a:pt x="12218" y="37838"/>
                      <a:pt x="12093" y="38089"/>
                      <a:pt x="11950" y="38357"/>
                    </a:cubicBezTo>
                    <a:cubicBezTo>
                      <a:pt x="11924" y="38396"/>
                      <a:pt x="11963" y="38425"/>
                      <a:pt x="12001" y="38425"/>
                    </a:cubicBezTo>
                    <a:cubicBezTo>
                      <a:pt x="12015" y="38425"/>
                      <a:pt x="12029" y="38421"/>
                      <a:pt x="12039" y="38411"/>
                    </a:cubicBezTo>
                    <a:cubicBezTo>
                      <a:pt x="12075" y="38357"/>
                      <a:pt x="12093" y="38303"/>
                      <a:pt x="12129" y="38250"/>
                    </a:cubicBezTo>
                    <a:cubicBezTo>
                      <a:pt x="12138" y="38259"/>
                      <a:pt x="12151" y="38263"/>
                      <a:pt x="12165" y="38263"/>
                    </a:cubicBezTo>
                    <a:cubicBezTo>
                      <a:pt x="12178" y="38263"/>
                      <a:pt x="12191" y="38259"/>
                      <a:pt x="12200" y="38250"/>
                    </a:cubicBezTo>
                    <a:lnTo>
                      <a:pt x="12236" y="38214"/>
                    </a:lnTo>
                    <a:lnTo>
                      <a:pt x="12236" y="38214"/>
                    </a:lnTo>
                    <a:cubicBezTo>
                      <a:pt x="12165" y="38715"/>
                      <a:pt x="12111" y="39216"/>
                      <a:pt x="12075" y="39735"/>
                    </a:cubicBezTo>
                    <a:cubicBezTo>
                      <a:pt x="11878" y="37910"/>
                      <a:pt x="11610" y="36102"/>
                      <a:pt x="11306" y="34313"/>
                    </a:cubicBezTo>
                    <a:cubicBezTo>
                      <a:pt x="11323" y="34313"/>
                      <a:pt x="11323" y="34295"/>
                      <a:pt x="11323" y="34295"/>
                    </a:cubicBezTo>
                    <a:cubicBezTo>
                      <a:pt x="11717" y="33758"/>
                      <a:pt x="11968" y="32953"/>
                      <a:pt x="11735" y="32344"/>
                    </a:cubicBezTo>
                    <a:cubicBezTo>
                      <a:pt x="11723" y="32309"/>
                      <a:pt x="11681" y="32282"/>
                      <a:pt x="11644" y="32282"/>
                    </a:cubicBezTo>
                    <a:cubicBezTo>
                      <a:pt x="11623" y="32282"/>
                      <a:pt x="11604" y="32290"/>
                      <a:pt x="11592" y="32309"/>
                    </a:cubicBezTo>
                    <a:cubicBezTo>
                      <a:pt x="11377" y="32595"/>
                      <a:pt x="11216" y="32917"/>
                      <a:pt x="11145" y="33257"/>
                    </a:cubicBezTo>
                    <a:cubicBezTo>
                      <a:pt x="10930" y="31969"/>
                      <a:pt x="10733" y="30698"/>
                      <a:pt x="10554" y="29445"/>
                    </a:cubicBezTo>
                    <a:lnTo>
                      <a:pt x="10286" y="27387"/>
                    </a:lnTo>
                    <a:cubicBezTo>
                      <a:pt x="10608" y="26958"/>
                      <a:pt x="10787" y="26439"/>
                      <a:pt x="10769" y="25902"/>
                    </a:cubicBezTo>
                    <a:cubicBezTo>
                      <a:pt x="10769" y="25854"/>
                      <a:pt x="10729" y="25815"/>
                      <a:pt x="10687" y="25815"/>
                    </a:cubicBezTo>
                    <a:cubicBezTo>
                      <a:pt x="10665" y="25815"/>
                      <a:pt x="10643" y="25825"/>
                      <a:pt x="10626" y="25848"/>
                    </a:cubicBezTo>
                    <a:cubicBezTo>
                      <a:pt x="10429" y="26063"/>
                      <a:pt x="10268" y="26332"/>
                      <a:pt x="10178" y="26618"/>
                    </a:cubicBezTo>
                    <a:cubicBezTo>
                      <a:pt x="10053" y="25759"/>
                      <a:pt x="9946" y="24882"/>
                      <a:pt x="9838" y="24023"/>
                    </a:cubicBezTo>
                    <a:cubicBezTo>
                      <a:pt x="10160" y="23415"/>
                      <a:pt x="10518" y="22842"/>
                      <a:pt x="10912" y="22305"/>
                    </a:cubicBezTo>
                    <a:lnTo>
                      <a:pt x="10966" y="22305"/>
                    </a:lnTo>
                    <a:cubicBezTo>
                      <a:pt x="11152" y="22191"/>
                      <a:pt x="11361" y="22133"/>
                      <a:pt x="11574" y="22133"/>
                    </a:cubicBezTo>
                    <a:cubicBezTo>
                      <a:pt x="11628" y="22133"/>
                      <a:pt x="11681" y="22137"/>
                      <a:pt x="11735" y="22144"/>
                    </a:cubicBezTo>
                    <a:cubicBezTo>
                      <a:pt x="11646" y="22252"/>
                      <a:pt x="11538" y="22359"/>
                      <a:pt x="11431" y="22431"/>
                    </a:cubicBezTo>
                    <a:cubicBezTo>
                      <a:pt x="11275" y="22493"/>
                      <a:pt x="11107" y="22541"/>
                      <a:pt x="10936" y="22541"/>
                    </a:cubicBezTo>
                    <a:cubicBezTo>
                      <a:pt x="10910" y="22541"/>
                      <a:pt x="10884" y="22540"/>
                      <a:pt x="10858" y="22538"/>
                    </a:cubicBezTo>
                    <a:cubicBezTo>
                      <a:pt x="10805" y="22538"/>
                      <a:pt x="10769" y="22627"/>
                      <a:pt x="10822" y="22663"/>
                    </a:cubicBezTo>
                    <a:cubicBezTo>
                      <a:pt x="10899" y="22700"/>
                      <a:pt x="10978" y="22716"/>
                      <a:pt x="11057" y="22716"/>
                    </a:cubicBezTo>
                    <a:cubicBezTo>
                      <a:pt x="11405" y="22716"/>
                      <a:pt x="11760" y="22403"/>
                      <a:pt x="11950" y="22126"/>
                    </a:cubicBezTo>
                    <a:cubicBezTo>
                      <a:pt x="11968" y="22091"/>
                      <a:pt x="11950" y="22037"/>
                      <a:pt x="11896" y="22019"/>
                    </a:cubicBezTo>
                    <a:cubicBezTo>
                      <a:pt x="11810" y="22003"/>
                      <a:pt x="11724" y="21995"/>
                      <a:pt x="11639" y="21995"/>
                    </a:cubicBezTo>
                    <a:cubicBezTo>
                      <a:pt x="11440" y="21995"/>
                      <a:pt x="11243" y="22039"/>
                      <a:pt x="11055" y="22126"/>
                    </a:cubicBezTo>
                    <a:cubicBezTo>
                      <a:pt x="11359" y="21715"/>
                      <a:pt x="11699" y="21339"/>
                      <a:pt x="12057" y="20963"/>
                    </a:cubicBezTo>
                    <a:cubicBezTo>
                      <a:pt x="12254" y="20766"/>
                      <a:pt x="12469" y="20552"/>
                      <a:pt x="12684" y="20355"/>
                    </a:cubicBezTo>
                    <a:cubicBezTo>
                      <a:pt x="13149" y="20122"/>
                      <a:pt x="13632" y="19907"/>
                      <a:pt x="14133" y="19746"/>
                    </a:cubicBezTo>
                    <a:cubicBezTo>
                      <a:pt x="15243" y="19299"/>
                      <a:pt x="16406" y="19013"/>
                      <a:pt x="17587" y="18887"/>
                    </a:cubicBezTo>
                    <a:cubicBezTo>
                      <a:pt x="17640" y="18869"/>
                      <a:pt x="17640" y="18798"/>
                      <a:pt x="17587" y="18798"/>
                    </a:cubicBezTo>
                    <a:cubicBezTo>
                      <a:pt x="17521" y="18795"/>
                      <a:pt x="17456" y="18794"/>
                      <a:pt x="17390" y="18794"/>
                    </a:cubicBezTo>
                    <a:cubicBezTo>
                      <a:pt x="16145" y="18794"/>
                      <a:pt x="15021" y="19268"/>
                      <a:pt x="13865" y="19710"/>
                    </a:cubicBezTo>
                    <a:cubicBezTo>
                      <a:pt x="13633" y="19812"/>
                      <a:pt x="13390" y="19901"/>
                      <a:pt x="13145" y="20007"/>
                    </a:cubicBezTo>
                    <a:lnTo>
                      <a:pt x="13145" y="20007"/>
                    </a:lnTo>
                    <a:cubicBezTo>
                      <a:pt x="13747" y="19696"/>
                      <a:pt x="14309" y="19306"/>
                      <a:pt x="14903" y="18977"/>
                    </a:cubicBezTo>
                    <a:cubicBezTo>
                      <a:pt x="15654" y="18565"/>
                      <a:pt x="16549" y="18494"/>
                      <a:pt x="17408" y="18494"/>
                    </a:cubicBezTo>
                    <a:cubicBezTo>
                      <a:pt x="17493" y="18494"/>
                      <a:pt x="17639" y="18491"/>
                      <a:pt x="17812" y="18491"/>
                    </a:cubicBezTo>
                    <a:cubicBezTo>
                      <a:pt x="18547" y="18491"/>
                      <a:pt x="19776" y="18538"/>
                      <a:pt x="18965" y="19030"/>
                    </a:cubicBezTo>
                    <a:cubicBezTo>
                      <a:pt x="17676" y="19818"/>
                      <a:pt x="16567" y="20033"/>
                      <a:pt x="15081" y="20068"/>
                    </a:cubicBezTo>
                    <a:cubicBezTo>
                      <a:pt x="14097" y="20086"/>
                      <a:pt x="13220" y="20229"/>
                      <a:pt x="12379" y="20713"/>
                    </a:cubicBezTo>
                    <a:cubicBezTo>
                      <a:pt x="12348" y="20743"/>
                      <a:pt x="12358" y="20788"/>
                      <a:pt x="12395" y="20788"/>
                    </a:cubicBezTo>
                    <a:cubicBezTo>
                      <a:pt x="12401" y="20788"/>
                      <a:pt x="12408" y="20787"/>
                      <a:pt x="12415" y="20784"/>
                    </a:cubicBezTo>
                    <a:cubicBezTo>
                      <a:pt x="13829" y="20229"/>
                      <a:pt x="15207" y="20283"/>
                      <a:pt x="16710" y="20158"/>
                    </a:cubicBezTo>
                    <a:cubicBezTo>
                      <a:pt x="17837" y="20050"/>
                      <a:pt x="18804" y="19281"/>
                      <a:pt x="19752" y="18762"/>
                    </a:cubicBezTo>
                    <a:cubicBezTo>
                      <a:pt x="19824" y="18708"/>
                      <a:pt x="19806" y="18619"/>
                      <a:pt x="19734" y="18601"/>
                    </a:cubicBezTo>
                    <a:cubicBezTo>
                      <a:pt x="18899" y="18458"/>
                      <a:pt x="18088" y="18346"/>
                      <a:pt x="17263" y="18346"/>
                    </a:cubicBezTo>
                    <a:cubicBezTo>
                      <a:pt x="16851" y="18346"/>
                      <a:pt x="16436" y="18374"/>
                      <a:pt x="16012" y="18440"/>
                    </a:cubicBezTo>
                    <a:cubicBezTo>
                      <a:pt x="15028" y="18601"/>
                      <a:pt x="14222" y="19227"/>
                      <a:pt x="13364" y="19746"/>
                    </a:cubicBezTo>
                    <a:cubicBezTo>
                      <a:pt x="13900" y="19263"/>
                      <a:pt x="14455" y="18780"/>
                      <a:pt x="14974" y="18297"/>
                    </a:cubicBezTo>
                    <a:cubicBezTo>
                      <a:pt x="15511" y="17796"/>
                      <a:pt x="16012" y="17348"/>
                      <a:pt x="16549" y="16919"/>
                    </a:cubicBezTo>
                    <a:cubicBezTo>
                      <a:pt x="16751" y="16997"/>
                      <a:pt x="16968" y="17048"/>
                      <a:pt x="17174" y="17048"/>
                    </a:cubicBezTo>
                    <a:cubicBezTo>
                      <a:pt x="17204" y="17048"/>
                      <a:pt x="17235" y="17046"/>
                      <a:pt x="17265" y="17044"/>
                    </a:cubicBezTo>
                    <a:cubicBezTo>
                      <a:pt x="17408" y="17026"/>
                      <a:pt x="17640" y="16901"/>
                      <a:pt x="17605" y="16740"/>
                    </a:cubicBezTo>
                    <a:cubicBezTo>
                      <a:pt x="17587" y="16561"/>
                      <a:pt x="17390" y="16525"/>
                      <a:pt x="17265" y="16489"/>
                    </a:cubicBezTo>
                    <a:lnTo>
                      <a:pt x="17157" y="16471"/>
                    </a:lnTo>
                    <a:cubicBezTo>
                      <a:pt x="17479" y="16239"/>
                      <a:pt x="17819" y="16024"/>
                      <a:pt x="18159" y="15827"/>
                    </a:cubicBezTo>
                    <a:cubicBezTo>
                      <a:pt x="18177" y="15845"/>
                      <a:pt x="18213" y="15863"/>
                      <a:pt x="18231" y="15863"/>
                    </a:cubicBezTo>
                    <a:lnTo>
                      <a:pt x="18303" y="15863"/>
                    </a:lnTo>
                    <a:cubicBezTo>
                      <a:pt x="18392" y="15935"/>
                      <a:pt x="18499" y="15970"/>
                      <a:pt x="18589" y="16006"/>
                    </a:cubicBezTo>
                    <a:cubicBezTo>
                      <a:pt x="18599" y="16011"/>
                      <a:pt x="18608" y="16014"/>
                      <a:pt x="18616" y="16014"/>
                    </a:cubicBezTo>
                    <a:cubicBezTo>
                      <a:pt x="18635" y="16014"/>
                      <a:pt x="18648" y="16001"/>
                      <a:pt x="18661" y="15988"/>
                    </a:cubicBezTo>
                    <a:lnTo>
                      <a:pt x="18750" y="15988"/>
                    </a:lnTo>
                    <a:cubicBezTo>
                      <a:pt x="19269" y="16919"/>
                      <a:pt x="20092" y="17814"/>
                      <a:pt x="21237" y="17814"/>
                    </a:cubicBezTo>
                    <a:cubicBezTo>
                      <a:pt x="21291" y="17814"/>
                      <a:pt x="21327" y="17742"/>
                      <a:pt x="21309" y="17706"/>
                    </a:cubicBezTo>
                    <a:cubicBezTo>
                      <a:pt x="21148" y="17277"/>
                      <a:pt x="20880" y="16883"/>
                      <a:pt x="20539" y="16579"/>
                    </a:cubicBezTo>
                    <a:lnTo>
                      <a:pt x="20539" y="16579"/>
                    </a:lnTo>
                    <a:cubicBezTo>
                      <a:pt x="20594" y="16583"/>
                      <a:pt x="20648" y="16585"/>
                      <a:pt x="20701" y="16585"/>
                    </a:cubicBezTo>
                    <a:cubicBezTo>
                      <a:pt x="21130" y="16585"/>
                      <a:pt x="21552" y="16459"/>
                      <a:pt x="21917" y="16221"/>
                    </a:cubicBezTo>
                    <a:cubicBezTo>
                      <a:pt x="21935" y="16185"/>
                      <a:pt x="21935" y="16167"/>
                      <a:pt x="21917" y="16131"/>
                    </a:cubicBezTo>
                    <a:lnTo>
                      <a:pt x="21882" y="16149"/>
                    </a:lnTo>
                    <a:cubicBezTo>
                      <a:pt x="21644" y="15624"/>
                      <a:pt x="21006" y="15468"/>
                      <a:pt x="20362" y="15468"/>
                    </a:cubicBezTo>
                    <a:cubicBezTo>
                      <a:pt x="20326" y="15468"/>
                      <a:pt x="20289" y="15468"/>
                      <a:pt x="20253" y="15469"/>
                    </a:cubicBezTo>
                    <a:lnTo>
                      <a:pt x="20504" y="15362"/>
                    </a:lnTo>
                    <a:cubicBezTo>
                      <a:pt x="20862" y="15219"/>
                      <a:pt x="21595" y="14950"/>
                      <a:pt x="21613" y="14467"/>
                    </a:cubicBezTo>
                    <a:cubicBezTo>
                      <a:pt x="21633" y="14152"/>
                      <a:pt x="21354" y="14064"/>
                      <a:pt x="21052" y="14064"/>
                    </a:cubicBezTo>
                    <a:cubicBezTo>
                      <a:pt x="20805" y="14064"/>
                      <a:pt x="20543" y="14123"/>
                      <a:pt x="20414" y="14163"/>
                    </a:cubicBezTo>
                    <a:cubicBezTo>
                      <a:pt x="20289" y="14217"/>
                      <a:pt x="20146" y="14270"/>
                      <a:pt x="20021" y="14342"/>
                    </a:cubicBezTo>
                    <a:cubicBezTo>
                      <a:pt x="20361" y="13948"/>
                      <a:pt x="20593" y="13483"/>
                      <a:pt x="20701" y="12982"/>
                    </a:cubicBezTo>
                    <a:cubicBezTo>
                      <a:pt x="20718" y="12946"/>
                      <a:pt x="20683" y="12892"/>
                      <a:pt x="20647" y="12892"/>
                    </a:cubicBezTo>
                    <a:cubicBezTo>
                      <a:pt x="20003" y="12892"/>
                      <a:pt x="19573" y="13304"/>
                      <a:pt x="19287" y="13823"/>
                    </a:cubicBezTo>
                    <a:cubicBezTo>
                      <a:pt x="19394" y="13179"/>
                      <a:pt x="19162" y="12517"/>
                      <a:pt x="18678" y="11872"/>
                    </a:cubicBezTo>
                    <a:cubicBezTo>
                      <a:pt x="18659" y="11853"/>
                      <a:pt x="18628" y="11839"/>
                      <a:pt x="18602" y="11839"/>
                    </a:cubicBezTo>
                    <a:cubicBezTo>
                      <a:pt x="18580" y="11839"/>
                      <a:pt x="18561" y="11848"/>
                      <a:pt x="18553" y="11872"/>
                    </a:cubicBezTo>
                    <a:cubicBezTo>
                      <a:pt x="18338" y="12356"/>
                      <a:pt x="18213" y="12857"/>
                      <a:pt x="18177" y="13376"/>
                    </a:cubicBezTo>
                    <a:cubicBezTo>
                      <a:pt x="18106" y="13250"/>
                      <a:pt x="18034" y="13125"/>
                      <a:pt x="17980" y="13000"/>
                    </a:cubicBezTo>
                    <a:cubicBezTo>
                      <a:pt x="17963" y="12964"/>
                      <a:pt x="17927" y="12946"/>
                      <a:pt x="17891" y="12946"/>
                    </a:cubicBezTo>
                    <a:cubicBezTo>
                      <a:pt x="17873" y="12946"/>
                      <a:pt x="17855" y="12928"/>
                      <a:pt x="17855" y="12928"/>
                    </a:cubicBezTo>
                    <a:lnTo>
                      <a:pt x="17802" y="12928"/>
                    </a:lnTo>
                    <a:cubicBezTo>
                      <a:pt x="17766" y="12928"/>
                      <a:pt x="17748" y="12964"/>
                      <a:pt x="17730" y="12982"/>
                    </a:cubicBezTo>
                    <a:cubicBezTo>
                      <a:pt x="17462" y="13805"/>
                      <a:pt x="17390" y="14968"/>
                      <a:pt x="18088" y="15595"/>
                    </a:cubicBezTo>
                    <a:cubicBezTo>
                      <a:pt x="18070" y="15630"/>
                      <a:pt x="18070" y="15666"/>
                      <a:pt x="18088" y="15684"/>
                    </a:cubicBezTo>
                    <a:cubicBezTo>
                      <a:pt x="17640" y="15899"/>
                      <a:pt x="17211" y="16149"/>
                      <a:pt x="16799" y="16436"/>
                    </a:cubicBezTo>
                    <a:cubicBezTo>
                      <a:pt x="16746" y="16436"/>
                      <a:pt x="16710" y="16454"/>
                      <a:pt x="16674" y="16471"/>
                    </a:cubicBezTo>
                    <a:cubicBezTo>
                      <a:pt x="16656" y="16489"/>
                      <a:pt x="16638" y="16507"/>
                      <a:pt x="16656" y="16525"/>
                    </a:cubicBezTo>
                    <a:cubicBezTo>
                      <a:pt x="16298" y="16776"/>
                      <a:pt x="15976" y="17026"/>
                      <a:pt x="15654" y="17295"/>
                    </a:cubicBezTo>
                    <a:cubicBezTo>
                      <a:pt x="15851" y="16972"/>
                      <a:pt x="15958" y="16561"/>
                      <a:pt x="15779" y="16239"/>
                    </a:cubicBezTo>
                    <a:cubicBezTo>
                      <a:pt x="15770" y="16209"/>
                      <a:pt x="15749" y="16196"/>
                      <a:pt x="15726" y="16196"/>
                    </a:cubicBezTo>
                    <a:cubicBezTo>
                      <a:pt x="15708" y="16196"/>
                      <a:pt x="15688" y="16205"/>
                      <a:pt x="15672" y="16221"/>
                    </a:cubicBezTo>
                    <a:cubicBezTo>
                      <a:pt x="15368" y="16525"/>
                      <a:pt x="15260" y="16972"/>
                      <a:pt x="15350" y="17402"/>
                    </a:cubicBezTo>
                    <a:cubicBezTo>
                      <a:pt x="15332" y="17456"/>
                      <a:pt x="15296" y="17509"/>
                      <a:pt x="15278" y="17563"/>
                    </a:cubicBezTo>
                    <a:cubicBezTo>
                      <a:pt x="15278" y="17563"/>
                      <a:pt x="15278" y="17581"/>
                      <a:pt x="15278" y="17599"/>
                    </a:cubicBezTo>
                    <a:cubicBezTo>
                      <a:pt x="14330" y="18404"/>
                      <a:pt x="13435" y="19317"/>
                      <a:pt x="12594" y="20140"/>
                    </a:cubicBezTo>
                    <a:lnTo>
                      <a:pt x="12522" y="20158"/>
                    </a:lnTo>
                    <a:cubicBezTo>
                      <a:pt x="12505" y="20176"/>
                      <a:pt x="12505" y="20194"/>
                      <a:pt x="12505" y="20212"/>
                    </a:cubicBezTo>
                    <a:lnTo>
                      <a:pt x="12200" y="20516"/>
                    </a:lnTo>
                    <a:cubicBezTo>
                      <a:pt x="12057" y="20605"/>
                      <a:pt x="11932" y="20730"/>
                      <a:pt x="11825" y="20874"/>
                    </a:cubicBezTo>
                    <a:cubicBezTo>
                      <a:pt x="11753" y="20945"/>
                      <a:pt x="11663" y="21035"/>
                      <a:pt x="11574" y="21124"/>
                    </a:cubicBezTo>
                    <a:cubicBezTo>
                      <a:pt x="12003" y="20319"/>
                      <a:pt x="12326" y="19460"/>
                      <a:pt x="12540" y="18583"/>
                    </a:cubicBezTo>
                    <a:cubicBezTo>
                      <a:pt x="12666" y="18118"/>
                      <a:pt x="12791" y="17617"/>
                      <a:pt x="12934" y="17116"/>
                    </a:cubicBezTo>
                    <a:cubicBezTo>
                      <a:pt x="13131" y="17026"/>
                      <a:pt x="13292" y="16901"/>
                      <a:pt x="13435" y="16722"/>
                    </a:cubicBezTo>
                    <a:cubicBezTo>
                      <a:pt x="13578" y="16561"/>
                      <a:pt x="13650" y="16364"/>
                      <a:pt x="13650" y="16149"/>
                    </a:cubicBezTo>
                    <a:cubicBezTo>
                      <a:pt x="13650" y="16097"/>
                      <a:pt x="13621" y="16064"/>
                      <a:pt x="13585" y="16064"/>
                    </a:cubicBezTo>
                    <a:cubicBezTo>
                      <a:pt x="13571" y="16064"/>
                      <a:pt x="13557" y="16068"/>
                      <a:pt x="13542" y="16078"/>
                    </a:cubicBezTo>
                    <a:cubicBezTo>
                      <a:pt x="13346" y="16203"/>
                      <a:pt x="13185" y="16346"/>
                      <a:pt x="13077" y="16543"/>
                    </a:cubicBezTo>
                    <a:cubicBezTo>
                      <a:pt x="13238" y="15863"/>
                      <a:pt x="13346" y="15183"/>
                      <a:pt x="13399" y="14485"/>
                    </a:cubicBezTo>
                    <a:cubicBezTo>
                      <a:pt x="13414" y="14490"/>
                      <a:pt x="13428" y="14492"/>
                      <a:pt x="13442" y="14492"/>
                    </a:cubicBezTo>
                    <a:cubicBezTo>
                      <a:pt x="13479" y="14492"/>
                      <a:pt x="13511" y="14475"/>
                      <a:pt x="13525" y="14449"/>
                    </a:cubicBezTo>
                    <a:lnTo>
                      <a:pt x="13632" y="14288"/>
                    </a:lnTo>
                    <a:cubicBezTo>
                      <a:pt x="13686" y="14235"/>
                      <a:pt x="13721" y="14163"/>
                      <a:pt x="13757" y="14091"/>
                    </a:cubicBezTo>
                    <a:cubicBezTo>
                      <a:pt x="14706" y="13841"/>
                      <a:pt x="15690" y="12749"/>
                      <a:pt x="15314" y="11765"/>
                    </a:cubicBezTo>
                    <a:cubicBezTo>
                      <a:pt x="15307" y="11744"/>
                      <a:pt x="15289" y="11734"/>
                      <a:pt x="15270" y="11734"/>
                    </a:cubicBezTo>
                    <a:cubicBezTo>
                      <a:pt x="15242" y="11734"/>
                      <a:pt x="15214" y="11757"/>
                      <a:pt x="15225" y="11801"/>
                    </a:cubicBezTo>
                    <a:cubicBezTo>
                      <a:pt x="15529" y="12713"/>
                      <a:pt x="14670" y="13447"/>
                      <a:pt x="13882" y="13859"/>
                    </a:cubicBezTo>
                    <a:lnTo>
                      <a:pt x="13882" y="13859"/>
                    </a:lnTo>
                    <a:cubicBezTo>
                      <a:pt x="13936" y="13769"/>
                      <a:pt x="13990" y="13662"/>
                      <a:pt x="14026" y="13555"/>
                    </a:cubicBezTo>
                    <a:cubicBezTo>
                      <a:pt x="14061" y="13537"/>
                      <a:pt x="14061" y="13501"/>
                      <a:pt x="14079" y="13447"/>
                    </a:cubicBezTo>
                    <a:cubicBezTo>
                      <a:pt x="14079" y="13447"/>
                      <a:pt x="14079" y="13429"/>
                      <a:pt x="14079" y="13411"/>
                    </a:cubicBezTo>
                    <a:cubicBezTo>
                      <a:pt x="14795" y="12910"/>
                      <a:pt x="15189" y="12069"/>
                      <a:pt x="15117" y="11192"/>
                    </a:cubicBezTo>
                    <a:cubicBezTo>
                      <a:pt x="15117" y="11163"/>
                      <a:pt x="15093" y="11134"/>
                      <a:pt x="15065" y="11134"/>
                    </a:cubicBezTo>
                    <a:cubicBezTo>
                      <a:pt x="15059" y="11134"/>
                      <a:pt x="15052" y="11135"/>
                      <a:pt x="15046" y="11139"/>
                    </a:cubicBezTo>
                    <a:cubicBezTo>
                      <a:pt x="14777" y="11210"/>
                      <a:pt x="14545" y="11389"/>
                      <a:pt x="14419" y="11622"/>
                    </a:cubicBezTo>
                    <a:cubicBezTo>
                      <a:pt x="14437" y="11336"/>
                      <a:pt x="14437" y="11031"/>
                      <a:pt x="14419" y="10727"/>
                    </a:cubicBezTo>
                    <a:cubicBezTo>
                      <a:pt x="14419" y="10698"/>
                      <a:pt x="14384" y="10669"/>
                      <a:pt x="14351" y="10669"/>
                    </a:cubicBezTo>
                    <a:cubicBezTo>
                      <a:pt x="14344" y="10669"/>
                      <a:pt x="14336" y="10670"/>
                      <a:pt x="14330" y="10673"/>
                    </a:cubicBezTo>
                    <a:cubicBezTo>
                      <a:pt x="13918" y="10834"/>
                      <a:pt x="13596" y="11192"/>
                      <a:pt x="13489" y="11640"/>
                    </a:cubicBezTo>
                    <a:cubicBezTo>
                      <a:pt x="13405" y="11472"/>
                      <a:pt x="13070" y="10988"/>
                      <a:pt x="12842" y="10988"/>
                    </a:cubicBezTo>
                    <a:cubicBezTo>
                      <a:pt x="12778" y="10988"/>
                      <a:pt x="12723" y="11027"/>
                      <a:pt x="12684" y="11121"/>
                    </a:cubicBezTo>
                    <a:cubicBezTo>
                      <a:pt x="12666" y="11049"/>
                      <a:pt x="12648" y="10978"/>
                      <a:pt x="12648" y="10906"/>
                    </a:cubicBezTo>
                    <a:cubicBezTo>
                      <a:pt x="12648" y="10858"/>
                      <a:pt x="12616" y="10827"/>
                      <a:pt x="12579" y="10827"/>
                    </a:cubicBezTo>
                    <a:cubicBezTo>
                      <a:pt x="12560" y="10827"/>
                      <a:pt x="12540" y="10834"/>
                      <a:pt x="12522" y="10852"/>
                    </a:cubicBezTo>
                    <a:cubicBezTo>
                      <a:pt x="11914" y="11371"/>
                      <a:pt x="11950" y="13071"/>
                      <a:pt x="12684" y="13572"/>
                    </a:cubicBezTo>
                    <a:cubicBezTo>
                      <a:pt x="12361" y="13483"/>
                      <a:pt x="12075" y="13322"/>
                      <a:pt x="11842" y="13071"/>
                    </a:cubicBezTo>
                    <a:cubicBezTo>
                      <a:pt x="11681" y="12910"/>
                      <a:pt x="11574" y="12696"/>
                      <a:pt x="11556" y="12481"/>
                    </a:cubicBezTo>
                    <a:cubicBezTo>
                      <a:pt x="11520" y="12195"/>
                      <a:pt x="11681" y="11998"/>
                      <a:pt x="11807" y="11765"/>
                    </a:cubicBezTo>
                    <a:cubicBezTo>
                      <a:pt x="11807" y="11736"/>
                      <a:pt x="11795" y="11707"/>
                      <a:pt x="11771" y="11707"/>
                    </a:cubicBezTo>
                    <a:cubicBezTo>
                      <a:pt x="11765" y="11707"/>
                      <a:pt x="11760" y="11708"/>
                      <a:pt x="11753" y="11711"/>
                    </a:cubicBezTo>
                    <a:cubicBezTo>
                      <a:pt x="11341" y="11998"/>
                      <a:pt x="11323" y="12535"/>
                      <a:pt x="11556" y="12946"/>
                    </a:cubicBezTo>
                    <a:cubicBezTo>
                      <a:pt x="11825" y="13376"/>
                      <a:pt x="12308" y="13662"/>
                      <a:pt x="12827" y="13680"/>
                    </a:cubicBezTo>
                    <a:cubicBezTo>
                      <a:pt x="12845" y="13680"/>
                      <a:pt x="12862" y="13680"/>
                      <a:pt x="12862" y="13662"/>
                    </a:cubicBezTo>
                    <a:cubicBezTo>
                      <a:pt x="12898" y="13680"/>
                      <a:pt x="12934" y="13698"/>
                      <a:pt x="12988" y="13698"/>
                    </a:cubicBezTo>
                    <a:cubicBezTo>
                      <a:pt x="13041" y="13877"/>
                      <a:pt x="13059" y="14056"/>
                      <a:pt x="13095" y="14235"/>
                    </a:cubicBezTo>
                    <a:cubicBezTo>
                      <a:pt x="13095" y="14284"/>
                      <a:pt x="13133" y="14311"/>
                      <a:pt x="13170" y="14311"/>
                    </a:cubicBezTo>
                    <a:cubicBezTo>
                      <a:pt x="13200" y="14311"/>
                      <a:pt x="13230" y="14293"/>
                      <a:pt x="13238" y="14252"/>
                    </a:cubicBezTo>
                    <a:cubicBezTo>
                      <a:pt x="13256" y="14252"/>
                      <a:pt x="13274" y="14252"/>
                      <a:pt x="13292" y="14235"/>
                    </a:cubicBezTo>
                    <a:lnTo>
                      <a:pt x="13292" y="14235"/>
                    </a:lnTo>
                    <a:cubicBezTo>
                      <a:pt x="13167" y="15595"/>
                      <a:pt x="12916" y="16919"/>
                      <a:pt x="12540" y="18225"/>
                    </a:cubicBezTo>
                    <a:cubicBezTo>
                      <a:pt x="12594" y="17724"/>
                      <a:pt x="12594" y="17223"/>
                      <a:pt x="12505" y="16722"/>
                    </a:cubicBezTo>
                    <a:cubicBezTo>
                      <a:pt x="12344" y="15577"/>
                      <a:pt x="11341" y="15094"/>
                      <a:pt x="10840" y="14127"/>
                    </a:cubicBezTo>
                    <a:cubicBezTo>
                      <a:pt x="10828" y="14108"/>
                      <a:pt x="10809" y="14101"/>
                      <a:pt x="10790" y="14101"/>
                    </a:cubicBezTo>
                    <a:cubicBezTo>
                      <a:pt x="10755" y="14101"/>
                      <a:pt x="10721" y="14128"/>
                      <a:pt x="10733" y="14163"/>
                    </a:cubicBezTo>
                    <a:cubicBezTo>
                      <a:pt x="11019" y="15255"/>
                      <a:pt x="10876" y="16382"/>
                      <a:pt x="11019" y="17491"/>
                    </a:cubicBezTo>
                    <a:cubicBezTo>
                      <a:pt x="11162" y="18673"/>
                      <a:pt x="11735" y="19621"/>
                      <a:pt x="11538" y="20856"/>
                    </a:cubicBezTo>
                    <a:cubicBezTo>
                      <a:pt x="11395" y="21142"/>
                      <a:pt x="11252" y="21428"/>
                      <a:pt x="11091" y="21697"/>
                    </a:cubicBezTo>
                    <a:cubicBezTo>
                      <a:pt x="10590" y="22287"/>
                      <a:pt x="10142" y="22932"/>
                      <a:pt x="9767" y="23612"/>
                    </a:cubicBezTo>
                    <a:cubicBezTo>
                      <a:pt x="9677" y="22753"/>
                      <a:pt x="9570" y="21876"/>
                      <a:pt x="9498" y="21017"/>
                    </a:cubicBezTo>
                    <a:cubicBezTo>
                      <a:pt x="9767" y="20641"/>
                      <a:pt x="9874" y="20176"/>
                      <a:pt x="9802" y="19728"/>
                    </a:cubicBezTo>
                    <a:cubicBezTo>
                      <a:pt x="9791" y="19694"/>
                      <a:pt x="9757" y="19674"/>
                      <a:pt x="9725" y="19674"/>
                    </a:cubicBezTo>
                    <a:cubicBezTo>
                      <a:pt x="9707" y="19674"/>
                      <a:pt x="9690" y="19680"/>
                      <a:pt x="9677" y="19693"/>
                    </a:cubicBezTo>
                    <a:cubicBezTo>
                      <a:pt x="9570" y="19782"/>
                      <a:pt x="9462" y="19907"/>
                      <a:pt x="9409" y="20050"/>
                    </a:cubicBezTo>
                    <a:cubicBezTo>
                      <a:pt x="9319" y="18995"/>
                      <a:pt x="9248" y="17957"/>
                      <a:pt x="9194" y="16901"/>
                    </a:cubicBezTo>
                    <a:cubicBezTo>
                      <a:pt x="9194" y="16632"/>
                      <a:pt x="9176" y="16382"/>
                      <a:pt x="9176" y="16131"/>
                    </a:cubicBezTo>
                    <a:cubicBezTo>
                      <a:pt x="9534" y="15738"/>
                      <a:pt x="9731" y="15237"/>
                      <a:pt x="9713" y="14700"/>
                    </a:cubicBezTo>
                    <a:cubicBezTo>
                      <a:pt x="9713" y="14665"/>
                      <a:pt x="9683" y="14637"/>
                      <a:pt x="9651" y="14637"/>
                    </a:cubicBezTo>
                    <a:cubicBezTo>
                      <a:pt x="9635" y="14637"/>
                      <a:pt x="9618" y="14645"/>
                      <a:pt x="9606" y="14664"/>
                    </a:cubicBezTo>
                    <a:cubicBezTo>
                      <a:pt x="9409" y="14843"/>
                      <a:pt x="9266" y="15076"/>
                      <a:pt x="9176" y="15326"/>
                    </a:cubicBezTo>
                    <a:cubicBezTo>
                      <a:pt x="9176" y="14986"/>
                      <a:pt x="9194" y="14646"/>
                      <a:pt x="9212" y="14306"/>
                    </a:cubicBezTo>
                    <a:cubicBezTo>
                      <a:pt x="9212" y="14306"/>
                      <a:pt x="9212" y="14288"/>
                      <a:pt x="9212" y="14288"/>
                    </a:cubicBezTo>
                    <a:cubicBezTo>
                      <a:pt x="9319" y="12284"/>
                      <a:pt x="10321" y="10459"/>
                      <a:pt x="11413" y="8812"/>
                    </a:cubicBezTo>
                    <a:cubicBezTo>
                      <a:pt x="12218" y="7578"/>
                      <a:pt x="13346" y="6575"/>
                      <a:pt x="13900" y="5180"/>
                    </a:cubicBezTo>
                    <a:lnTo>
                      <a:pt x="13900" y="5180"/>
                    </a:lnTo>
                    <a:cubicBezTo>
                      <a:pt x="13936" y="5394"/>
                      <a:pt x="13900" y="5627"/>
                      <a:pt x="13829" y="5824"/>
                    </a:cubicBezTo>
                    <a:cubicBezTo>
                      <a:pt x="13757" y="6092"/>
                      <a:pt x="13668" y="6361"/>
                      <a:pt x="13578" y="6611"/>
                    </a:cubicBezTo>
                    <a:cubicBezTo>
                      <a:pt x="13310" y="7363"/>
                      <a:pt x="12952" y="8079"/>
                      <a:pt x="12522" y="8759"/>
                    </a:cubicBezTo>
                    <a:cubicBezTo>
                      <a:pt x="11825" y="9904"/>
                      <a:pt x="10733" y="10745"/>
                      <a:pt x="9946" y="11819"/>
                    </a:cubicBezTo>
                    <a:cubicBezTo>
                      <a:pt x="9916" y="11848"/>
                      <a:pt x="9947" y="11877"/>
                      <a:pt x="9978" y="11877"/>
                    </a:cubicBezTo>
                    <a:cubicBezTo>
                      <a:pt x="9986" y="11877"/>
                      <a:pt x="9993" y="11876"/>
                      <a:pt x="9999" y="11872"/>
                    </a:cubicBezTo>
                    <a:cubicBezTo>
                      <a:pt x="12039" y="9904"/>
                      <a:pt x="13936" y="7613"/>
                      <a:pt x="14151" y="4679"/>
                    </a:cubicBezTo>
                    <a:cubicBezTo>
                      <a:pt x="14151" y="4644"/>
                      <a:pt x="14121" y="4616"/>
                      <a:pt x="14085" y="4616"/>
                    </a:cubicBezTo>
                    <a:cubicBezTo>
                      <a:pt x="14065" y="4616"/>
                      <a:pt x="14044" y="4624"/>
                      <a:pt x="14026" y="4643"/>
                    </a:cubicBezTo>
                    <a:cubicBezTo>
                      <a:pt x="13095" y="5752"/>
                      <a:pt x="11914" y="6629"/>
                      <a:pt x="11037" y="7792"/>
                    </a:cubicBezTo>
                    <a:cubicBezTo>
                      <a:pt x="10142" y="8955"/>
                      <a:pt x="9695" y="10423"/>
                      <a:pt x="9534" y="11837"/>
                    </a:cubicBezTo>
                    <a:cubicBezTo>
                      <a:pt x="9534" y="11854"/>
                      <a:pt x="9552" y="11872"/>
                      <a:pt x="9588" y="11890"/>
                    </a:cubicBezTo>
                    <a:cubicBezTo>
                      <a:pt x="9480" y="12159"/>
                      <a:pt x="9391" y="12445"/>
                      <a:pt x="9319" y="12749"/>
                    </a:cubicBezTo>
                    <a:cubicBezTo>
                      <a:pt x="9462" y="10960"/>
                      <a:pt x="9695" y="9206"/>
                      <a:pt x="9892" y="7434"/>
                    </a:cubicBezTo>
                    <a:cubicBezTo>
                      <a:pt x="10196" y="7112"/>
                      <a:pt x="10393" y="6719"/>
                      <a:pt x="10465" y="6289"/>
                    </a:cubicBezTo>
                    <a:cubicBezTo>
                      <a:pt x="10465" y="6245"/>
                      <a:pt x="10428" y="6213"/>
                      <a:pt x="10395" y="6213"/>
                    </a:cubicBezTo>
                    <a:cubicBezTo>
                      <a:pt x="10388" y="6213"/>
                      <a:pt x="10381" y="6214"/>
                      <a:pt x="10375" y="6218"/>
                    </a:cubicBezTo>
                    <a:cubicBezTo>
                      <a:pt x="10214" y="6307"/>
                      <a:pt x="10089" y="6432"/>
                      <a:pt x="9999" y="6593"/>
                    </a:cubicBezTo>
                    <a:cubicBezTo>
                      <a:pt x="10053" y="6146"/>
                      <a:pt x="10089" y="5681"/>
                      <a:pt x="10142" y="5233"/>
                    </a:cubicBezTo>
                    <a:cubicBezTo>
                      <a:pt x="10160" y="5215"/>
                      <a:pt x="10178" y="5198"/>
                      <a:pt x="10160" y="5162"/>
                    </a:cubicBezTo>
                    <a:cubicBezTo>
                      <a:pt x="10160" y="5144"/>
                      <a:pt x="10160" y="5126"/>
                      <a:pt x="10142" y="5090"/>
                    </a:cubicBezTo>
                    <a:cubicBezTo>
                      <a:pt x="10142" y="5072"/>
                      <a:pt x="10142" y="5019"/>
                      <a:pt x="10142" y="4965"/>
                    </a:cubicBezTo>
                    <a:cubicBezTo>
                      <a:pt x="10536" y="4840"/>
                      <a:pt x="10840" y="4500"/>
                      <a:pt x="10930" y="4106"/>
                    </a:cubicBezTo>
                    <a:lnTo>
                      <a:pt x="11019" y="4088"/>
                    </a:lnTo>
                    <a:cubicBezTo>
                      <a:pt x="11274" y="4284"/>
                      <a:pt x="11560" y="4352"/>
                      <a:pt x="11861" y="4352"/>
                    </a:cubicBezTo>
                    <a:cubicBezTo>
                      <a:pt x="12522" y="4352"/>
                      <a:pt x="13259" y="4027"/>
                      <a:pt x="13903" y="4027"/>
                    </a:cubicBezTo>
                    <a:cubicBezTo>
                      <a:pt x="13957" y="4027"/>
                      <a:pt x="14009" y="4030"/>
                      <a:pt x="14061" y="4034"/>
                    </a:cubicBezTo>
                    <a:cubicBezTo>
                      <a:pt x="14133" y="4034"/>
                      <a:pt x="14151" y="3981"/>
                      <a:pt x="14151" y="3927"/>
                    </a:cubicBezTo>
                    <a:cubicBezTo>
                      <a:pt x="14037" y="3392"/>
                      <a:pt x="13497" y="3224"/>
                      <a:pt x="12997" y="3224"/>
                    </a:cubicBezTo>
                    <a:cubicBezTo>
                      <a:pt x="12946" y="3224"/>
                      <a:pt x="12895" y="3226"/>
                      <a:pt x="12845" y="3229"/>
                    </a:cubicBezTo>
                    <a:cubicBezTo>
                      <a:pt x="13364" y="2835"/>
                      <a:pt x="13614" y="2299"/>
                      <a:pt x="13936" y="1762"/>
                    </a:cubicBezTo>
                    <a:cubicBezTo>
                      <a:pt x="13954" y="1708"/>
                      <a:pt x="13918" y="1636"/>
                      <a:pt x="13865" y="1636"/>
                    </a:cubicBezTo>
                    <a:cubicBezTo>
                      <a:pt x="13716" y="1627"/>
                      <a:pt x="13567" y="1618"/>
                      <a:pt x="13419" y="1618"/>
                    </a:cubicBezTo>
                    <a:cubicBezTo>
                      <a:pt x="13032" y="1618"/>
                      <a:pt x="12659" y="1677"/>
                      <a:pt x="12361" y="1923"/>
                    </a:cubicBezTo>
                    <a:cubicBezTo>
                      <a:pt x="12469" y="1583"/>
                      <a:pt x="12487" y="1207"/>
                      <a:pt x="12433" y="849"/>
                    </a:cubicBezTo>
                    <a:cubicBezTo>
                      <a:pt x="12420" y="823"/>
                      <a:pt x="12397" y="806"/>
                      <a:pt x="12372" y="806"/>
                    </a:cubicBezTo>
                    <a:cubicBezTo>
                      <a:pt x="12363" y="806"/>
                      <a:pt x="12353" y="808"/>
                      <a:pt x="12344" y="813"/>
                    </a:cubicBezTo>
                    <a:lnTo>
                      <a:pt x="12272" y="885"/>
                    </a:lnTo>
                    <a:cubicBezTo>
                      <a:pt x="12308" y="688"/>
                      <a:pt x="12415" y="652"/>
                      <a:pt x="12397" y="491"/>
                    </a:cubicBezTo>
                    <a:cubicBezTo>
                      <a:pt x="12415" y="455"/>
                      <a:pt x="12379" y="437"/>
                      <a:pt x="12344" y="420"/>
                    </a:cubicBezTo>
                    <a:cubicBezTo>
                      <a:pt x="12260" y="400"/>
                      <a:pt x="12181" y="391"/>
                      <a:pt x="12105" y="391"/>
                    </a:cubicBezTo>
                    <a:cubicBezTo>
                      <a:pt x="11625" y="391"/>
                      <a:pt x="11289" y="757"/>
                      <a:pt x="11073" y="1189"/>
                    </a:cubicBezTo>
                    <a:cubicBezTo>
                      <a:pt x="11001" y="813"/>
                      <a:pt x="10894" y="437"/>
                      <a:pt x="10840" y="44"/>
                    </a:cubicBezTo>
                    <a:cubicBezTo>
                      <a:pt x="10840" y="18"/>
                      <a:pt x="10812" y="1"/>
                      <a:pt x="107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38"/>
              <p:cNvSpPr/>
              <p:nvPr/>
            </p:nvSpPr>
            <p:spPr>
              <a:xfrm>
                <a:off x="3232550" y="3581900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5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5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30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38"/>
              <p:cNvSpPr/>
              <p:nvPr/>
            </p:nvSpPr>
            <p:spPr>
              <a:xfrm>
                <a:off x="3025950" y="3634950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50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8"/>
                      <a:pt x="887" y="728"/>
                    </a:cubicBezTo>
                    <a:cubicBezTo>
                      <a:pt x="636" y="460"/>
                      <a:pt x="368" y="227"/>
                      <a:pt x="81" y="13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38"/>
              <p:cNvSpPr/>
              <p:nvPr/>
            </p:nvSpPr>
            <p:spPr>
              <a:xfrm>
                <a:off x="3105825" y="3467925"/>
                <a:ext cx="2327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4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29" y="699"/>
                      <a:pt x="519" y="914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6"/>
                      <a:pt x="841" y="1576"/>
                    </a:cubicBezTo>
                    <a:cubicBezTo>
                      <a:pt x="852" y="1581"/>
                      <a:pt x="864" y="1583"/>
                      <a:pt x="875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4"/>
                      <a:pt x="143" y="19"/>
                    </a:cubicBezTo>
                    <a:cubicBezTo>
                      <a:pt x="125" y="7"/>
                      <a:pt x="103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38"/>
              <p:cNvSpPr/>
              <p:nvPr/>
            </p:nvSpPr>
            <p:spPr>
              <a:xfrm>
                <a:off x="2926175" y="3114300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4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7"/>
                    </a:cubicBezTo>
                    <a:cubicBezTo>
                      <a:pt x="1177" y="710"/>
                      <a:pt x="1181" y="712"/>
                      <a:pt x="1185" y="712"/>
                    </a:cubicBezTo>
                    <a:cubicBezTo>
                      <a:pt x="1203" y="712"/>
                      <a:pt x="1224" y="685"/>
                      <a:pt x="1209" y="671"/>
                    </a:cubicBezTo>
                    <a:lnTo>
                      <a:pt x="1191" y="671"/>
                    </a:lnTo>
                    <a:cubicBezTo>
                      <a:pt x="869" y="385"/>
                      <a:pt x="457" y="223"/>
                      <a:pt x="100" y="9"/>
                    </a:cubicBezTo>
                    <a:cubicBezTo>
                      <a:pt x="91" y="3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38"/>
              <p:cNvSpPr/>
              <p:nvPr/>
            </p:nvSpPr>
            <p:spPr>
              <a:xfrm>
                <a:off x="3126850" y="288455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7" y="1"/>
                    </a:moveTo>
                    <a:cubicBezTo>
                      <a:pt x="662" y="1"/>
                      <a:pt x="591" y="90"/>
                      <a:pt x="501" y="162"/>
                    </a:cubicBezTo>
                    <a:lnTo>
                      <a:pt x="519" y="162"/>
                    </a:lnTo>
                    <a:cubicBezTo>
                      <a:pt x="394" y="269"/>
                      <a:pt x="233" y="341"/>
                      <a:pt x="90" y="376"/>
                    </a:cubicBezTo>
                    <a:cubicBezTo>
                      <a:pt x="0" y="376"/>
                      <a:pt x="0" y="502"/>
                      <a:pt x="90" y="502"/>
                    </a:cubicBezTo>
                    <a:cubicBezTo>
                      <a:pt x="233" y="502"/>
                      <a:pt x="394" y="466"/>
                      <a:pt x="537" y="376"/>
                    </a:cubicBezTo>
                    <a:cubicBezTo>
                      <a:pt x="644" y="323"/>
                      <a:pt x="823" y="198"/>
                      <a:pt x="841" y="72"/>
                    </a:cubicBezTo>
                    <a:cubicBezTo>
                      <a:pt x="841" y="36"/>
                      <a:pt x="823" y="1"/>
                      <a:pt x="78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38"/>
              <p:cNvSpPr/>
              <p:nvPr/>
            </p:nvSpPr>
            <p:spPr>
              <a:xfrm>
                <a:off x="2949575" y="3040225"/>
                <a:ext cx="18475" cy="872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9" extrusionOk="0">
                    <a:moveTo>
                      <a:pt x="71" y="0"/>
                    </a:moveTo>
                    <a:cubicBezTo>
                      <a:pt x="30" y="0"/>
                      <a:pt x="0" y="50"/>
                      <a:pt x="40" y="91"/>
                    </a:cubicBezTo>
                    <a:cubicBezTo>
                      <a:pt x="143" y="206"/>
                      <a:pt x="337" y="348"/>
                      <a:pt x="511" y="348"/>
                    </a:cubicBezTo>
                    <a:cubicBezTo>
                      <a:pt x="580" y="348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6"/>
                      <a:pt x="703" y="162"/>
                      <a:pt x="667" y="162"/>
                    </a:cubicBezTo>
                    <a:cubicBezTo>
                      <a:pt x="607" y="162"/>
                      <a:pt x="547" y="170"/>
                      <a:pt x="488" y="170"/>
                    </a:cubicBezTo>
                    <a:cubicBezTo>
                      <a:pt x="458" y="170"/>
                      <a:pt x="428" y="168"/>
                      <a:pt x="398" y="162"/>
                    </a:cubicBezTo>
                    <a:cubicBezTo>
                      <a:pt x="291" y="144"/>
                      <a:pt x="184" y="91"/>
                      <a:pt x="112" y="19"/>
                    </a:cubicBezTo>
                    <a:cubicBezTo>
                      <a:pt x="99" y="6"/>
                      <a:pt x="84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38"/>
              <p:cNvSpPr/>
              <p:nvPr/>
            </p:nvSpPr>
            <p:spPr>
              <a:xfrm>
                <a:off x="3326075" y="3167075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1"/>
                    </a:moveTo>
                    <a:cubicBezTo>
                      <a:pt x="35" y="1"/>
                      <a:pt x="1" y="28"/>
                      <a:pt x="12" y="63"/>
                    </a:cubicBezTo>
                    <a:cubicBezTo>
                      <a:pt x="48" y="188"/>
                      <a:pt x="138" y="296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5"/>
                      <a:pt x="639" y="439"/>
                    </a:cubicBezTo>
                    <a:cubicBezTo>
                      <a:pt x="567" y="349"/>
                      <a:pt x="460" y="331"/>
                      <a:pt x="352" y="278"/>
                    </a:cubicBezTo>
                    <a:cubicBezTo>
                      <a:pt x="245" y="224"/>
                      <a:pt x="173" y="135"/>
                      <a:pt x="120" y="27"/>
                    </a:cubicBezTo>
                    <a:cubicBezTo>
                      <a:pt x="107" y="9"/>
                      <a:pt x="88" y="1"/>
                      <a:pt x="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38"/>
              <p:cNvSpPr/>
              <p:nvPr/>
            </p:nvSpPr>
            <p:spPr>
              <a:xfrm>
                <a:off x="2981900" y="3049600"/>
                <a:ext cx="1342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5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8"/>
                      <a:pt x="142" y="1044"/>
                      <a:pt x="155" y="1044"/>
                    </a:cubicBezTo>
                    <a:cubicBezTo>
                      <a:pt x="186" y="1044"/>
                      <a:pt x="227" y="1006"/>
                      <a:pt x="215" y="968"/>
                    </a:cubicBezTo>
                    <a:cubicBezTo>
                      <a:pt x="143" y="718"/>
                      <a:pt x="179" y="431"/>
                      <a:pt x="340" y="217"/>
                    </a:cubicBezTo>
                    <a:lnTo>
                      <a:pt x="340" y="217"/>
                    </a:lnTo>
                    <a:cubicBezTo>
                      <a:pt x="322" y="557"/>
                      <a:pt x="286" y="897"/>
                      <a:pt x="215" y="1237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7" y="1274"/>
                      <a:pt x="280" y="1268"/>
                      <a:pt x="286" y="1255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6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38"/>
              <p:cNvSpPr/>
              <p:nvPr/>
            </p:nvSpPr>
            <p:spPr>
              <a:xfrm>
                <a:off x="3103125" y="290587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2"/>
                    </a:moveTo>
                    <a:lnTo>
                      <a:pt x="126" y="132"/>
                    </a:lnTo>
                    <a:cubicBezTo>
                      <a:pt x="341" y="150"/>
                      <a:pt x="394" y="472"/>
                      <a:pt x="412" y="776"/>
                    </a:cubicBezTo>
                    <a:cubicBezTo>
                      <a:pt x="269" y="597"/>
                      <a:pt x="162" y="365"/>
                      <a:pt x="126" y="132"/>
                    </a:cubicBezTo>
                    <a:close/>
                    <a:moveTo>
                      <a:pt x="129" y="0"/>
                    </a:moveTo>
                    <a:cubicBezTo>
                      <a:pt x="105" y="0"/>
                      <a:pt x="81" y="2"/>
                      <a:pt x="54" y="7"/>
                    </a:cubicBezTo>
                    <a:cubicBezTo>
                      <a:pt x="19" y="7"/>
                      <a:pt x="1" y="25"/>
                      <a:pt x="1" y="60"/>
                    </a:cubicBezTo>
                    <a:cubicBezTo>
                      <a:pt x="36" y="382"/>
                      <a:pt x="180" y="687"/>
                      <a:pt x="430" y="919"/>
                    </a:cubicBezTo>
                    <a:cubicBezTo>
                      <a:pt x="430" y="1045"/>
                      <a:pt x="430" y="1170"/>
                      <a:pt x="448" y="1241"/>
                    </a:cubicBezTo>
                    <a:cubicBezTo>
                      <a:pt x="448" y="1259"/>
                      <a:pt x="461" y="1268"/>
                      <a:pt x="477" y="1268"/>
                    </a:cubicBezTo>
                    <a:cubicBezTo>
                      <a:pt x="493" y="1268"/>
                      <a:pt x="511" y="1259"/>
                      <a:pt x="520" y="1241"/>
                    </a:cubicBezTo>
                    <a:cubicBezTo>
                      <a:pt x="520" y="1170"/>
                      <a:pt x="537" y="1080"/>
                      <a:pt x="537" y="973"/>
                    </a:cubicBezTo>
                    <a:cubicBezTo>
                      <a:pt x="555" y="955"/>
                      <a:pt x="573" y="937"/>
                      <a:pt x="555" y="901"/>
                    </a:cubicBezTo>
                    <a:lnTo>
                      <a:pt x="537" y="901"/>
                    </a:lnTo>
                    <a:cubicBezTo>
                      <a:pt x="537" y="498"/>
                      <a:pt x="490" y="0"/>
                      <a:pt x="12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38"/>
              <p:cNvSpPr/>
              <p:nvPr/>
            </p:nvSpPr>
            <p:spPr>
              <a:xfrm>
                <a:off x="3301325" y="3623725"/>
                <a:ext cx="548300" cy="1297775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1" extrusionOk="0">
                    <a:moveTo>
                      <a:pt x="9878" y="4721"/>
                    </a:moveTo>
                    <a:cubicBezTo>
                      <a:pt x="9878" y="4810"/>
                      <a:pt x="9860" y="4900"/>
                      <a:pt x="9843" y="4971"/>
                    </a:cubicBezTo>
                    <a:lnTo>
                      <a:pt x="9843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8"/>
                      <a:pt x="9878" y="4721"/>
                    </a:cubicBezTo>
                    <a:close/>
                    <a:moveTo>
                      <a:pt x="10200" y="6152"/>
                    </a:moveTo>
                    <a:cubicBezTo>
                      <a:pt x="10523" y="6582"/>
                      <a:pt x="10719" y="7101"/>
                      <a:pt x="10773" y="7638"/>
                    </a:cubicBezTo>
                    <a:cubicBezTo>
                      <a:pt x="10362" y="7333"/>
                      <a:pt x="10344" y="6671"/>
                      <a:pt x="10200" y="6152"/>
                    </a:cubicBezTo>
                    <a:close/>
                    <a:moveTo>
                      <a:pt x="9699" y="9534"/>
                    </a:moveTo>
                    <a:cubicBezTo>
                      <a:pt x="9699" y="9642"/>
                      <a:pt x="9699" y="9749"/>
                      <a:pt x="9717" y="9839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2" y="10346"/>
                      <a:pt x="9509" y="9932"/>
                      <a:pt x="9699" y="9534"/>
                    </a:cubicBezTo>
                    <a:close/>
                    <a:moveTo>
                      <a:pt x="11757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79" y="11718"/>
                      <a:pt x="11900" y="11521"/>
                      <a:pt x="11757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8" y="15154"/>
                      <a:pt x="10719" y="14778"/>
                      <a:pt x="10523" y="14420"/>
                    </a:cubicBezTo>
                    <a:close/>
                    <a:moveTo>
                      <a:pt x="12169" y="13418"/>
                    </a:moveTo>
                    <a:cubicBezTo>
                      <a:pt x="12276" y="13543"/>
                      <a:pt x="12384" y="13650"/>
                      <a:pt x="12509" y="13758"/>
                    </a:cubicBezTo>
                    <a:lnTo>
                      <a:pt x="12491" y="13758"/>
                    </a:lnTo>
                    <a:cubicBezTo>
                      <a:pt x="12813" y="14205"/>
                      <a:pt x="13171" y="14635"/>
                      <a:pt x="13547" y="15046"/>
                    </a:cubicBezTo>
                    <a:cubicBezTo>
                      <a:pt x="14084" y="15655"/>
                      <a:pt x="14800" y="16048"/>
                      <a:pt x="15336" y="16639"/>
                    </a:cubicBezTo>
                    <a:cubicBezTo>
                      <a:pt x="15346" y="16653"/>
                      <a:pt x="15356" y="16658"/>
                      <a:pt x="15366" y="16658"/>
                    </a:cubicBezTo>
                    <a:cubicBezTo>
                      <a:pt x="15395" y="16658"/>
                      <a:pt x="15421" y="16612"/>
                      <a:pt x="15408" y="16585"/>
                    </a:cubicBezTo>
                    <a:cubicBezTo>
                      <a:pt x="14943" y="16030"/>
                      <a:pt x="14298" y="15655"/>
                      <a:pt x="13815" y="15136"/>
                    </a:cubicBezTo>
                    <a:cubicBezTo>
                      <a:pt x="13511" y="14796"/>
                      <a:pt x="13225" y="14456"/>
                      <a:pt x="12956" y="14098"/>
                    </a:cubicBezTo>
                    <a:lnTo>
                      <a:pt x="12956" y="14098"/>
                    </a:lnTo>
                    <a:cubicBezTo>
                      <a:pt x="13243" y="14295"/>
                      <a:pt x="13565" y="14474"/>
                      <a:pt x="13869" y="14635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3"/>
                      <a:pt x="17371" y="18034"/>
                      <a:pt x="17065" y="18034"/>
                    </a:cubicBezTo>
                    <a:cubicBezTo>
                      <a:pt x="16983" y="18034"/>
                      <a:pt x="16848" y="18013"/>
                      <a:pt x="16643" y="17963"/>
                    </a:cubicBezTo>
                    <a:cubicBezTo>
                      <a:pt x="15855" y="17766"/>
                      <a:pt x="15157" y="17140"/>
                      <a:pt x="14567" y="16639"/>
                    </a:cubicBezTo>
                    <a:cubicBezTo>
                      <a:pt x="13654" y="15816"/>
                      <a:pt x="12903" y="14849"/>
                      <a:pt x="12312" y="13776"/>
                    </a:cubicBezTo>
                    <a:lnTo>
                      <a:pt x="12169" y="13418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3"/>
                      <a:pt x="10702" y="17927"/>
                    </a:cubicBezTo>
                    <a:close/>
                    <a:moveTo>
                      <a:pt x="8840" y="18894"/>
                    </a:moveTo>
                    <a:lnTo>
                      <a:pt x="8840" y="18894"/>
                    </a:lnTo>
                    <a:cubicBezTo>
                      <a:pt x="9019" y="19252"/>
                      <a:pt x="9180" y="19681"/>
                      <a:pt x="9091" y="20039"/>
                    </a:cubicBezTo>
                    <a:cubicBezTo>
                      <a:pt x="8912" y="19681"/>
                      <a:pt x="8823" y="19287"/>
                      <a:pt x="8840" y="18894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46" y="20093"/>
                      <a:pt x="16768" y="20254"/>
                      <a:pt x="17036" y="20468"/>
                    </a:cubicBezTo>
                    <a:cubicBezTo>
                      <a:pt x="16875" y="20433"/>
                      <a:pt x="16732" y="20379"/>
                      <a:pt x="16589" y="20307"/>
                    </a:cubicBezTo>
                    <a:cubicBezTo>
                      <a:pt x="16500" y="20218"/>
                      <a:pt x="16392" y="20146"/>
                      <a:pt x="16285" y="20111"/>
                    </a:cubicBezTo>
                    <a:cubicBezTo>
                      <a:pt x="16276" y="20102"/>
                      <a:pt x="16267" y="20097"/>
                      <a:pt x="16258" y="20097"/>
                    </a:cubicBezTo>
                    <a:cubicBezTo>
                      <a:pt x="16249" y="20097"/>
                      <a:pt x="16240" y="20102"/>
                      <a:pt x="16231" y="20111"/>
                    </a:cubicBezTo>
                    <a:cubicBezTo>
                      <a:pt x="16213" y="20102"/>
                      <a:pt x="16200" y="20097"/>
                      <a:pt x="16189" y="20097"/>
                    </a:cubicBezTo>
                    <a:cubicBezTo>
                      <a:pt x="16177" y="20097"/>
                      <a:pt x="16168" y="20102"/>
                      <a:pt x="16160" y="20111"/>
                    </a:cubicBezTo>
                    <a:cubicBezTo>
                      <a:pt x="16142" y="20075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8" y="20182"/>
                    </a:lnTo>
                    <a:cubicBezTo>
                      <a:pt x="16016" y="20236"/>
                      <a:pt x="16034" y="20289"/>
                      <a:pt x="16052" y="20361"/>
                    </a:cubicBezTo>
                    <a:cubicBezTo>
                      <a:pt x="16088" y="20451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5"/>
                    </a:cubicBezTo>
                    <a:cubicBezTo>
                      <a:pt x="16052" y="20629"/>
                      <a:pt x="15998" y="20504"/>
                      <a:pt x="15981" y="20361"/>
                    </a:cubicBezTo>
                    <a:cubicBezTo>
                      <a:pt x="15998" y="20343"/>
                      <a:pt x="15981" y="20325"/>
                      <a:pt x="15981" y="20307"/>
                    </a:cubicBezTo>
                    <a:cubicBezTo>
                      <a:pt x="15981" y="20254"/>
                      <a:pt x="15963" y="20200"/>
                      <a:pt x="15963" y="20146"/>
                    </a:cubicBezTo>
                    <a:close/>
                    <a:moveTo>
                      <a:pt x="16356" y="20486"/>
                    </a:moveTo>
                    <a:cubicBezTo>
                      <a:pt x="16410" y="20540"/>
                      <a:pt x="16446" y="20594"/>
                      <a:pt x="16500" y="20647"/>
                    </a:cubicBezTo>
                    <a:cubicBezTo>
                      <a:pt x="16535" y="20737"/>
                      <a:pt x="16553" y="20844"/>
                      <a:pt x="16553" y="20952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4" y="20647"/>
                      <a:pt x="16356" y="20576"/>
                      <a:pt x="16321" y="20504"/>
                    </a:cubicBezTo>
                    <a:cubicBezTo>
                      <a:pt x="16338" y="20504"/>
                      <a:pt x="16356" y="20504"/>
                      <a:pt x="16356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6"/>
                      <a:pt x="12223" y="14169"/>
                    </a:cubicBezTo>
                    <a:cubicBezTo>
                      <a:pt x="12276" y="15350"/>
                      <a:pt x="12491" y="16531"/>
                      <a:pt x="12384" y="17713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7" y="17730"/>
                      <a:pt x="12437" y="17713"/>
                    </a:cubicBezTo>
                    <a:cubicBezTo>
                      <a:pt x="12545" y="16693"/>
                      <a:pt x="12527" y="15673"/>
                      <a:pt x="12402" y="14652"/>
                    </a:cubicBezTo>
                    <a:lnTo>
                      <a:pt x="12402" y="14652"/>
                    </a:lnTo>
                    <a:cubicBezTo>
                      <a:pt x="12509" y="14957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56" y="16800"/>
                      <a:pt x="13064" y="17909"/>
                      <a:pt x="12795" y="19090"/>
                    </a:cubicBezTo>
                    <a:cubicBezTo>
                      <a:pt x="12652" y="19753"/>
                      <a:pt x="12419" y="20379"/>
                      <a:pt x="12240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4"/>
                      <a:pt x="12169" y="14008"/>
                    </a:cubicBezTo>
                    <a:close/>
                    <a:moveTo>
                      <a:pt x="17323" y="20576"/>
                    </a:moveTo>
                    <a:cubicBezTo>
                      <a:pt x="17484" y="20647"/>
                      <a:pt x="17681" y="20683"/>
                      <a:pt x="17860" y="20719"/>
                    </a:cubicBezTo>
                    <a:cubicBezTo>
                      <a:pt x="18003" y="20773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81"/>
                      <a:pt x="18951" y="21793"/>
                      <a:pt x="18629" y="21793"/>
                    </a:cubicBezTo>
                    <a:cubicBezTo>
                      <a:pt x="18604" y="21796"/>
                      <a:pt x="18579" y="21798"/>
                      <a:pt x="18554" y="21798"/>
                    </a:cubicBezTo>
                    <a:cubicBezTo>
                      <a:pt x="18178" y="21798"/>
                      <a:pt x="17752" y="21438"/>
                      <a:pt x="17484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2"/>
                      <a:pt x="16875" y="20594"/>
                      <a:pt x="16857" y="20576"/>
                    </a:cubicBezTo>
                    <a:lnTo>
                      <a:pt x="16857" y="20576"/>
                    </a:lnTo>
                    <a:cubicBezTo>
                      <a:pt x="16949" y="20602"/>
                      <a:pt x="17050" y="20619"/>
                      <a:pt x="17154" y="20619"/>
                    </a:cubicBezTo>
                    <a:cubicBezTo>
                      <a:pt x="17192" y="20619"/>
                      <a:pt x="17231" y="20616"/>
                      <a:pt x="17269" y="20612"/>
                    </a:cubicBezTo>
                    <a:cubicBezTo>
                      <a:pt x="17287" y="20612"/>
                      <a:pt x="17323" y="20594"/>
                      <a:pt x="17323" y="20576"/>
                    </a:cubicBezTo>
                    <a:close/>
                    <a:moveTo>
                      <a:pt x="9270" y="14456"/>
                    </a:moveTo>
                    <a:lnTo>
                      <a:pt x="9270" y="14456"/>
                    </a:lnTo>
                    <a:cubicBezTo>
                      <a:pt x="9234" y="14742"/>
                      <a:pt x="9180" y="15010"/>
                      <a:pt x="9145" y="15297"/>
                    </a:cubicBezTo>
                    <a:cubicBezTo>
                      <a:pt x="8930" y="15887"/>
                      <a:pt x="8661" y="16460"/>
                      <a:pt x="8357" y="16997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80" y="20396"/>
                      <a:pt x="6199" y="20423"/>
                      <a:pt x="6223" y="20423"/>
                    </a:cubicBezTo>
                    <a:cubicBezTo>
                      <a:pt x="6236" y="20423"/>
                      <a:pt x="6251" y="20416"/>
                      <a:pt x="6264" y="20397"/>
                    </a:cubicBezTo>
                    <a:cubicBezTo>
                      <a:pt x="6961" y="19269"/>
                      <a:pt x="7731" y="18196"/>
                      <a:pt x="8465" y="17068"/>
                    </a:cubicBezTo>
                    <a:cubicBezTo>
                      <a:pt x="8679" y="16693"/>
                      <a:pt x="8876" y="16299"/>
                      <a:pt x="9037" y="15887"/>
                    </a:cubicBezTo>
                    <a:lnTo>
                      <a:pt x="9037" y="15887"/>
                    </a:lnTo>
                    <a:cubicBezTo>
                      <a:pt x="8984" y="16263"/>
                      <a:pt x="8912" y="16621"/>
                      <a:pt x="8840" y="16997"/>
                    </a:cubicBezTo>
                    <a:cubicBezTo>
                      <a:pt x="8089" y="19108"/>
                      <a:pt x="6639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601"/>
                      <a:pt x="9270" y="14456"/>
                    </a:cubicBezTo>
                    <a:close/>
                    <a:moveTo>
                      <a:pt x="13618" y="20791"/>
                    </a:moveTo>
                    <a:lnTo>
                      <a:pt x="13618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8" y="20791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39" y="21417"/>
                      <a:pt x="8429" y="21703"/>
                      <a:pt x="8465" y="22007"/>
                    </a:cubicBezTo>
                    <a:cubicBezTo>
                      <a:pt x="8304" y="21739"/>
                      <a:pt x="8232" y="21453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55" y="20952"/>
                      <a:pt x="15873" y="21059"/>
                      <a:pt x="15891" y="21184"/>
                    </a:cubicBezTo>
                    <a:cubicBezTo>
                      <a:pt x="15891" y="21224"/>
                      <a:pt x="15921" y="21245"/>
                      <a:pt x="15952" y="21245"/>
                    </a:cubicBezTo>
                    <a:cubicBezTo>
                      <a:pt x="15962" y="21245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3"/>
                      <a:pt x="15927" y="21685"/>
                      <a:pt x="15909" y="21900"/>
                    </a:cubicBezTo>
                    <a:cubicBezTo>
                      <a:pt x="15730" y="22079"/>
                      <a:pt x="15605" y="22294"/>
                      <a:pt x="15533" y="22526"/>
                    </a:cubicBezTo>
                    <a:cubicBezTo>
                      <a:pt x="15408" y="21972"/>
                      <a:pt x="15641" y="21381"/>
                      <a:pt x="15855" y="20826"/>
                    </a:cubicBezTo>
                    <a:close/>
                    <a:moveTo>
                      <a:pt x="16696" y="20808"/>
                    </a:move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31"/>
                      <a:pt x="17233" y="21256"/>
                      <a:pt x="17394" y="21381"/>
                    </a:cubicBezTo>
                    <a:cubicBezTo>
                      <a:pt x="17466" y="21506"/>
                      <a:pt x="17502" y="21614"/>
                      <a:pt x="17537" y="21685"/>
                    </a:cubicBezTo>
                    <a:cubicBezTo>
                      <a:pt x="17734" y="22025"/>
                      <a:pt x="17860" y="22401"/>
                      <a:pt x="17895" y="22795"/>
                    </a:cubicBezTo>
                    <a:lnTo>
                      <a:pt x="17895" y="22813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3"/>
                      <a:pt x="16732" y="21685"/>
                      <a:pt x="16678" y="21560"/>
                    </a:cubicBezTo>
                    <a:cubicBezTo>
                      <a:pt x="16643" y="21417"/>
                      <a:pt x="16589" y="21292"/>
                      <a:pt x="16535" y="21166"/>
                    </a:cubicBezTo>
                    <a:lnTo>
                      <a:pt x="16535" y="21166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6" y="21178"/>
                      <a:pt x="16696" y="21131"/>
                    </a:cubicBezTo>
                    <a:cubicBezTo>
                      <a:pt x="16714" y="21023"/>
                      <a:pt x="16714" y="20916"/>
                      <a:pt x="16696" y="20808"/>
                    </a:cubicBezTo>
                    <a:close/>
                    <a:moveTo>
                      <a:pt x="16321" y="21131"/>
                    </a:moveTo>
                    <a:cubicBezTo>
                      <a:pt x="16374" y="21327"/>
                      <a:pt x="16464" y="21506"/>
                      <a:pt x="16553" y="21703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299" y="22995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2" y="22902"/>
                    </a:cubicBezTo>
                    <a:cubicBezTo>
                      <a:pt x="16052" y="22652"/>
                      <a:pt x="16070" y="22383"/>
                      <a:pt x="16088" y="22115"/>
                    </a:cubicBezTo>
                    <a:cubicBezTo>
                      <a:pt x="16106" y="21811"/>
                      <a:pt x="16142" y="21488"/>
                      <a:pt x="16177" y="21184"/>
                    </a:cubicBezTo>
                    <a:lnTo>
                      <a:pt x="16195" y="21202"/>
                    </a:lnTo>
                    <a:cubicBezTo>
                      <a:pt x="16207" y="21214"/>
                      <a:pt x="16225" y="21220"/>
                      <a:pt x="16244" y="21220"/>
                    </a:cubicBezTo>
                    <a:cubicBezTo>
                      <a:pt x="16281" y="21220"/>
                      <a:pt x="16321" y="21196"/>
                      <a:pt x="16321" y="21148"/>
                    </a:cubicBezTo>
                    <a:lnTo>
                      <a:pt x="16321" y="21131"/>
                    </a:lnTo>
                    <a:close/>
                    <a:moveTo>
                      <a:pt x="7534" y="22652"/>
                    </a:moveTo>
                    <a:lnTo>
                      <a:pt x="7534" y="22670"/>
                    </a:lnTo>
                    <a:lnTo>
                      <a:pt x="7498" y="22687"/>
                    </a:lnTo>
                    <a:cubicBezTo>
                      <a:pt x="7462" y="22705"/>
                      <a:pt x="7462" y="22741"/>
                      <a:pt x="7498" y="22777"/>
                    </a:cubicBezTo>
                    <a:cubicBezTo>
                      <a:pt x="7301" y="23027"/>
                      <a:pt x="7051" y="23224"/>
                      <a:pt x="6765" y="23367"/>
                    </a:cubicBezTo>
                    <a:cubicBezTo>
                      <a:pt x="6961" y="23081"/>
                      <a:pt x="7230" y="22831"/>
                      <a:pt x="7534" y="22652"/>
                    </a:cubicBezTo>
                    <a:close/>
                    <a:moveTo>
                      <a:pt x="7176" y="24370"/>
                    </a:moveTo>
                    <a:cubicBezTo>
                      <a:pt x="7212" y="24495"/>
                      <a:pt x="7266" y="24638"/>
                      <a:pt x="7301" y="24763"/>
                    </a:cubicBezTo>
                    <a:lnTo>
                      <a:pt x="7301" y="24781"/>
                    </a:lnTo>
                    <a:lnTo>
                      <a:pt x="7230" y="24781"/>
                    </a:lnTo>
                    <a:cubicBezTo>
                      <a:pt x="7194" y="24674"/>
                      <a:pt x="7176" y="24584"/>
                      <a:pt x="7140" y="24477"/>
                    </a:cubicBezTo>
                    <a:lnTo>
                      <a:pt x="7176" y="24370"/>
                    </a:lnTo>
                    <a:close/>
                    <a:moveTo>
                      <a:pt x="6120" y="24924"/>
                    </a:moveTo>
                    <a:lnTo>
                      <a:pt x="6120" y="24924"/>
                    </a:lnTo>
                    <a:cubicBezTo>
                      <a:pt x="6102" y="24960"/>
                      <a:pt x="6067" y="25014"/>
                      <a:pt x="6049" y="25050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1" y="25229"/>
                      <a:pt x="5118" y="25390"/>
                      <a:pt x="4635" y="25533"/>
                    </a:cubicBezTo>
                    <a:cubicBezTo>
                      <a:pt x="5065" y="25211"/>
                      <a:pt x="5583" y="24996"/>
                      <a:pt x="6120" y="24924"/>
                    </a:cubicBezTo>
                    <a:close/>
                    <a:moveTo>
                      <a:pt x="11722" y="24799"/>
                    </a:moveTo>
                    <a:lnTo>
                      <a:pt x="11722" y="24853"/>
                    </a:lnTo>
                    <a:cubicBezTo>
                      <a:pt x="11686" y="25175"/>
                      <a:pt x="11560" y="25497"/>
                      <a:pt x="11382" y="25765"/>
                    </a:cubicBezTo>
                    <a:cubicBezTo>
                      <a:pt x="11399" y="25586"/>
                      <a:pt x="11453" y="25407"/>
                      <a:pt x="11525" y="25246"/>
                    </a:cubicBezTo>
                    <a:cubicBezTo>
                      <a:pt x="11578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1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5" y="26482"/>
                      <a:pt x="8686" y="26475"/>
                      <a:pt x="8626" y="26463"/>
                    </a:cubicBezTo>
                    <a:cubicBezTo>
                      <a:pt x="8429" y="26410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0" y="25891"/>
                    </a:cubicBezTo>
                    <a:cubicBezTo>
                      <a:pt x="7749" y="25712"/>
                      <a:pt x="7659" y="25551"/>
                      <a:pt x="7552" y="25390"/>
                    </a:cubicBezTo>
                    <a:cubicBezTo>
                      <a:pt x="7534" y="25229"/>
                      <a:pt x="7498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2"/>
                      <a:pt x="6639" y="25103"/>
                      <a:pt x="6621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5" y="26982"/>
                      <a:pt x="4456" y="27000"/>
                    </a:cubicBezTo>
                    <a:cubicBezTo>
                      <a:pt x="4725" y="26571"/>
                      <a:pt x="5065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0" y="25175"/>
                    </a:lnTo>
                    <a:cubicBezTo>
                      <a:pt x="6496" y="25157"/>
                      <a:pt x="6496" y="25067"/>
                      <a:pt x="6460" y="25067"/>
                    </a:cubicBezTo>
                    <a:cubicBezTo>
                      <a:pt x="6514" y="25032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3"/>
                      <a:pt x="13261" y="26320"/>
                    </a:cubicBezTo>
                    <a:close/>
                    <a:moveTo>
                      <a:pt x="10004" y="8765"/>
                    </a:moveTo>
                    <a:lnTo>
                      <a:pt x="10004" y="8765"/>
                    </a:lnTo>
                    <a:cubicBezTo>
                      <a:pt x="10451" y="10555"/>
                      <a:pt x="11435" y="12290"/>
                      <a:pt x="12097" y="13919"/>
                    </a:cubicBezTo>
                    <a:cubicBezTo>
                      <a:pt x="12079" y="13919"/>
                      <a:pt x="12062" y="13937"/>
                      <a:pt x="12062" y="13955"/>
                    </a:cubicBezTo>
                    <a:cubicBezTo>
                      <a:pt x="11811" y="14993"/>
                      <a:pt x="11829" y="16066"/>
                      <a:pt x="11829" y="17140"/>
                    </a:cubicBezTo>
                    <a:cubicBezTo>
                      <a:pt x="11811" y="18321"/>
                      <a:pt x="11739" y="19520"/>
                      <a:pt x="11954" y="20683"/>
                    </a:cubicBezTo>
                    <a:cubicBezTo>
                      <a:pt x="11918" y="20969"/>
                      <a:pt x="11972" y="21238"/>
                      <a:pt x="12097" y="21488"/>
                    </a:cubicBezTo>
                    <a:cubicBezTo>
                      <a:pt x="12062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2"/>
                      <a:pt x="12205" y="21828"/>
                      <a:pt x="12223" y="21685"/>
                    </a:cubicBezTo>
                    <a:cubicBezTo>
                      <a:pt x="12276" y="21399"/>
                      <a:pt x="12348" y="21113"/>
                      <a:pt x="12437" y="20844"/>
                    </a:cubicBezTo>
                    <a:cubicBezTo>
                      <a:pt x="12634" y="20128"/>
                      <a:pt x="12885" y="19448"/>
                      <a:pt x="13046" y="18733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18" y="20433"/>
                    </a:cubicBezTo>
                    <a:cubicBezTo>
                      <a:pt x="13439" y="20701"/>
                      <a:pt x="13314" y="20987"/>
                      <a:pt x="13189" y="21292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3"/>
                      <a:pt x="13103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4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8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5" y="26767"/>
                    </a:cubicBezTo>
                    <a:cubicBezTo>
                      <a:pt x="12455" y="26751"/>
                      <a:pt x="12437" y="26743"/>
                      <a:pt x="12417" y="26743"/>
                    </a:cubicBezTo>
                    <a:cubicBezTo>
                      <a:pt x="12393" y="26743"/>
                      <a:pt x="12366" y="26756"/>
                      <a:pt x="12366" y="26785"/>
                    </a:cubicBezTo>
                    <a:cubicBezTo>
                      <a:pt x="12384" y="26964"/>
                      <a:pt x="12419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8" y="24370"/>
                    </a:cubicBezTo>
                    <a:cubicBezTo>
                      <a:pt x="11596" y="22079"/>
                      <a:pt x="11238" y="19788"/>
                      <a:pt x="10880" y="17498"/>
                    </a:cubicBezTo>
                    <a:cubicBezTo>
                      <a:pt x="10898" y="17480"/>
                      <a:pt x="10880" y="17462"/>
                      <a:pt x="10880" y="17462"/>
                    </a:cubicBezTo>
                    <a:cubicBezTo>
                      <a:pt x="10737" y="16585"/>
                      <a:pt x="10612" y="15690"/>
                      <a:pt x="10505" y="14814"/>
                    </a:cubicBezTo>
                    <a:lnTo>
                      <a:pt x="10505" y="14814"/>
                    </a:lnTo>
                    <a:cubicBezTo>
                      <a:pt x="10684" y="15154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4"/>
                    </a:cubicBezTo>
                    <a:cubicBezTo>
                      <a:pt x="11399" y="14921"/>
                      <a:pt x="10988" y="14420"/>
                      <a:pt x="10433" y="14277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5"/>
                      <a:pt x="10004" y="8765"/>
                    </a:cubicBezTo>
                    <a:close/>
                    <a:moveTo>
                      <a:pt x="13994" y="22473"/>
                    </a:moveTo>
                    <a:cubicBezTo>
                      <a:pt x="14477" y="24155"/>
                      <a:pt x="14674" y="25891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9"/>
                      <a:pt x="13869" y="25658"/>
                      <a:pt x="13869" y="25050"/>
                    </a:cubicBezTo>
                    <a:cubicBezTo>
                      <a:pt x="13851" y="24298"/>
                      <a:pt x="13887" y="23546"/>
                      <a:pt x="13958" y="22813"/>
                    </a:cubicBezTo>
                    <a:cubicBezTo>
                      <a:pt x="14066" y="23600"/>
                      <a:pt x="14137" y="24405"/>
                      <a:pt x="14155" y="25211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1"/>
                    </a:cubicBezTo>
                    <a:cubicBezTo>
                      <a:pt x="14281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3"/>
                    </a:lnTo>
                    <a:close/>
                    <a:moveTo>
                      <a:pt x="7158" y="25193"/>
                    </a:moveTo>
                    <a:lnTo>
                      <a:pt x="7158" y="25193"/>
                    </a:lnTo>
                    <a:cubicBezTo>
                      <a:pt x="7230" y="25264"/>
                      <a:pt x="7301" y="25336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41"/>
                    </a:cubicBezTo>
                    <a:cubicBezTo>
                      <a:pt x="7946" y="26535"/>
                      <a:pt x="8053" y="26929"/>
                      <a:pt x="8107" y="27340"/>
                    </a:cubicBezTo>
                    <a:cubicBezTo>
                      <a:pt x="8122" y="27464"/>
                      <a:pt x="8138" y="27951"/>
                      <a:pt x="7897" y="27951"/>
                    </a:cubicBezTo>
                    <a:cubicBezTo>
                      <a:pt x="7860" y="27951"/>
                      <a:pt x="7817" y="27939"/>
                      <a:pt x="7767" y="27913"/>
                    </a:cubicBezTo>
                    <a:cubicBezTo>
                      <a:pt x="7409" y="27734"/>
                      <a:pt x="7158" y="27412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2"/>
                    </a:cubicBezTo>
                    <a:cubicBezTo>
                      <a:pt x="7015" y="25658"/>
                      <a:pt x="7033" y="25622"/>
                      <a:pt x="7051" y="25569"/>
                    </a:cubicBezTo>
                    <a:cubicBezTo>
                      <a:pt x="7069" y="25712"/>
                      <a:pt x="7122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1" y="25970"/>
                      <a:pt x="7301" y="25926"/>
                    </a:cubicBezTo>
                    <a:cubicBezTo>
                      <a:pt x="7266" y="25676"/>
                      <a:pt x="7230" y="25425"/>
                      <a:pt x="7158" y="25193"/>
                    </a:cubicBezTo>
                    <a:close/>
                    <a:moveTo>
                      <a:pt x="6532" y="25533"/>
                    </a:moveTo>
                    <a:cubicBezTo>
                      <a:pt x="6532" y="25569"/>
                      <a:pt x="6514" y="25604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2"/>
                      <a:pt x="6747" y="25765"/>
                      <a:pt x="6747" y="25837"/>
                    </a:cubicBezTo>
                    <a:cubicBezTo>
                      <a:pt x="6747" y="25855"/>
                      <a:pt x="6747" y="25891"/>
                      <a:pt x="6765" y="25909"/>
                    </a:cubicBezTo>
                    <a:cubicBezTo>
                      <a:pt x="6747" y="26123"/>
                      <a:pt x="6747" y="26356"/>
                      <a:pt x="6765" y="26589"/>
                    </a:cubicBezTo>
                    <a:cubicBezTo>
                      <a:pt x="6639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2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7" y="27282"/>
                      <a:pt x="5798" y="27286"/>
                    </a:cubicBezTo>
                    <a:cubicBezTo>
                      <a:pt x="5798" y="26929"/>
                      <a:pt x="5888" y="26571"/>
                      <a:pt x="6049" y="26266"/>
                    </a:cubicBezTo>
                    <a:cubicBezTo>
                      <a:pt x="6174" y="25998"/>
                      <a:pt x="6335" y="25747"/>
                      <a:pt x="6532" y="25533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19" y="30132"/>
                      <a:pt x="14298" y="30347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73" y="31349"/>
                      <a:pt x="12491" y="31474"/>
                      <a:pt x="12509" y="31617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0" y="32064"/>
                    </a:cubicBezTo>
                    <a:cubicBezTo>
                      <a:pt x="12240" y="31760"/>
                      <a:pt x="12312" y="31474"/>
                      <a:pt x="12473" y="31205"/>
                    </a:cubicBezTo>
                    <a:close/>
                    <a:moveTo>
                      <a:pt x="14513" y="32530"/>
                    </a:moveTo>
                    <a:lnTo>
                      <a:pt x="14513" y="32530"/>
                    </a:lnTo>
                    <a:cubicBezTo>
                      <a:pt x="14603" y="32780"/>
                      <a:pt x="14638" y="33049"/>
                      <a:pt x="14603" y="33317"/>
                    </a:cubicBezTo>
                    <a:cubicBezTo>
                      <a:pt x="14477" y="33067"/>
                      <a:pt x="14459" y="32798"/>
                      <a:pt x="14513" y="32530"/>
                    </a:cubicBezTo>
                    <a:close/>
                    <a:moveTo>
                      <a:pt x="12938" y="33621"/>
                    </a:moveTo>
                    <a:lnTo>
                      <a:pt x="12938" y="33621"/>
                    </a:lnTo>
                    <a:cubicBezTo>
                      <a:pt x="13082" y="33926"/>
                      <a:pt x="13189" y="34266"/>
                      <a:pt x="13261" y="34606"/>
                    </a:cubicBezTo>
                    <a:cubicBezTo>
                      <a:pt x="13099" y="34301"/>
                      <a:pt x="12974" y="33961"/>
                      <a:pt x="12938" y="33621"/>
                    </a:cubicBezTo>
                    <a:close/>
                    <a:moveTo>
                      <a:pt x="4921" y="35053"/>
                    </a:moveTo>
                    <a:cubicBezTo>
                      <a:pt x="5065" y="35071"/>
                      <a:pt x="5208" y="35089"/>
                      <a:pt x="5351" y="35125"/>
                    </a:cubicBezTo>
                    <a:cubicBezTo>
                      <a:pt x="5243" y="35196"/>
                      <a:pt x="5154" y="35268"/>
                      <a:pt x="5065" y="35339"/>
                    </a:cubicBezTo>
                    <a:lnTo>
                      <a:pt x="4939" y="35339"/>
                    </a:lnTo>
                    <a:cubicBezTo>
                      <a:pt x="4814" y="35321"/>
                      <a:pt x="4689" y="35268"/>
                      <a:pt x="4581" y="35196"/>
                    </a:cubicBezTo>
                    <a:cubicBezTo>
                      <a:pt x="4563" y="35178"/>
                      <a:pt x="4617" y="35160"/>
                      <a:pt x="4653" y="35125"/>
                    </a:cubicBezTo>
                    <a:cubicBezTo>
                      <a:pt x="4725" y="35089"/>
                      <a:pt x="4814" y="35053"/>
                      <a:pt x="4921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0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8"/>
                      <a:pt x="8751" y="35286"/>
                    </a:cubicBezTo>
                    <a:cubicBezTo>
                      <a:pt x="8715" y="35357"/>
                      <a:pt x="8661" y="35411"/>
                      <a:pt x="8608" y="35465"/>
                    </a:cubicBezTo>
                    <a:cubicBezTo>
                      <a:pt x="8554" y="35536"/>
                      <a:pt x="8483" y="35590"/>
                      <a:pt x="8429" y="35661"/>
                    </a:cubicBezTo>
                    <a:cubicBezTo>
                      <a:pt x="8447" y="35518"/>
                      <a:pt x="8518" y="35393"/>
                      <a:pt x="8626" y="35286"/>
                    </a:cubicBezTo>
                    <a:cubicBezTo>
                      <a:pt x="8661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6"/>
                    </a:cubicBezTo>
                    <a:lnTo>
                      <a:pt x="3060" y="35948"/>
                    </a:lnTo>
                    <a:cubicBezTo>
                      <a:pt x="2667" y="35608"/>
                      <a:pt x="2183" y="35429"/>
                      <a:pt x="1664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754" y="35608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3" y="36055"/>
                      <a:pt x="2863" y="36073"/>
                      <a:pt x="2881" y="36091"/>
                    </a:cubicBezTo>
                    <a:cubicBezTo>
                      <a:pt x="2595" y="36145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6" y="36381"/>
                    </a:cubicBezTo>
                    <a:cubicBezTo>
                      <a:pt x="1067" y="36381"/>
                      <a:pt x="493" y="36245"/>
                      <a:pt x="233" y="35840"/>
                    </a:cubicBezTo>
                    <a:cubicBezTo>
                      <a:pt x="115" y="35664"/>
                      <a:pt x="1133" y="35620"/>
                      <a:pt x="1569" y="35620"/>
                    </a:cubicBezTo>
                    <a:cubicBezTo>
                      <a:pt x="1664" y="35620"/>
                      <a:pt x="1732" y="35622"/>
                      <a:pt x="1754" y="35626"/>
                    </a:cubicBezTo>
                    <a:lnTo>
                      <a:pt x="1754" y="35608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7"/>
                      <a:pt x="15837" y="36395"/>
                    </a:cubicBezTo>
                    <a:cubicBezTo>
                      <a:pt x="15837" y="36252"/>
                      <a:pt x="15837" y="36109"/>
                      <a:pt x="15855" y="35948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3483" y="36415"/>
                    </a:moveTo>
                    <a:lnTo>
                      <a:pt x="3483" y="36415"/>
                    </a:lnTo>
                    <a:cubicBezTo>
                      <a:pt x="3497" y="36420"/>
                      <a:pt x="3511" y="36431"/>
                      <a:pt x="3526" y="36431"/>
                    </a:cubicBezTo>
                    <a:lnTo>
                      <a:pt x="3526" y="36485"/>
                    </a:lnTo>
                    <a:cubicBezTo>
                      <a:pt x="3382" y="36502"/>
                      <a:pt x="3257" y="36538"/>
                      <a:pt x="3114" y="36574"/>
                    </a:cubicBezTo>
                    <a:cubicBezTo>
                      <a:pt x="3237" y="36504"/>
                      <a:pt x="3360" y="36451"/>
                      <a:pt x="3483" y="36415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1" y="36771"/>
                      <a:pt x="12366" y="37057"/>
                    </a:cubicBezTo>
                    <a:cubicBezTo>
                      <a:pt x="12384" y="36842"/>
                      <a:pt x="12437" y="36628"/>
                      <a:pt x="12527" y="36431"/>
                    </a:cubicBezTo>
                    <a:cubicBezTo>
                      <a:pt x="12581" y="36306"/>
                      <a:pt x="12652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10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4"/>
                      <a:pt x="11077" y="37487"/>
                    </a:cubicBezTo>
                    <a:cubicBezTo>
                      <a:pt x="10898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0" y="32476"/>
                      <a:pt x="9896" y="32333"/>
                      <a:pt x="9950" y="32208"/>
                    </a:cubicBezTo>
                    <a:lnTo>
                      <a:pt x="9950" y="32208"/>
                    </a:lnTo>
                    <a:cubicBezTo>
                      <a:pt x="9717" y="33478"/>
                      <a:pt x="9860" y="34802"/>
                      <a:pt x="10344" y="36001"/>
                    </a:cubicBezTo>
                    <a:cubicBezTo>
                      <a:pt x="10349" y="36012"/>
                      <a:pt x="10357" y="36016"/>
                      <a:pt x="10366" y="36016"/>
                    </a:cubicBezTo>
                    <a:cubicBezTo>
                      <a:pt x="10388" y="36016"/>
                      <a:pt x="10415" y="35991"/>
                      <a:pt x="10415" y="35966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7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4" y="36341"/>
                    </a:moveTo>
                    <a:cubicBezTo>
                      <a:pt x="2698" y="36368"/>
                      <a:pt x="2720" y="36384"/>
                      <a:pt x="2746" y="36384"/>
                    </a:cubicBezTo>
                    <a:cubicBezTo>
                      <a:pt x="2755" y="36384"/>
                      <a:pt x="2764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4" y="36735"/>
                    </a:cubicBezTo>
                    <a:cubicBezTo>
                      <a:pt x="2649" y="36789"/>
                      <a:pt x="2684" y="36860"/>
                      <a:pt x="2756" y="36878"/>
                    </a:cubicBezTo>
                    <a:cubicBezTo>
                      <a:pt x="2702" y="36932"/>
                      <a:pt x="2631" y="36986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8"/>
                      <a:pt x="1223" y="37748"/>
                      <a:pt x="951" y="37748"/>
                    </a:cubicBezTo>
                    <a:cubicBezTo>
                      <a:pt x="885" y="37748"/>
                      <a:pt x="818" y="37744"/>
                      <a:pt x="752" y="37737"/>
                    </a:cubicBezTo>
                    <a:cubicBezTo>
                      <a:pt x="287" y="37612"/>
                      <a:pt x="591" y="37236"/>
                      <a:pt x="805" y="37093"/>
                    </a:cubicBezTo>
                    <a:cubicBezTo>
                      <a:pt x="1360" y="36681"/>
                      <a:pt x="2040" y="36538"/>
                      <a:pt x="2684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95" y="37988"/>
                      <a:pt x="4259" y="38238"/>
                      <a:pt x="4223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54" y="38753"/>
                      <a:pt x="4166" y="38784"/>
                      <a:pt x="4169" y="38828"/>
                    </a:cubicBezTo>
                    <a:lnTo>
                      <a:pt x="4169" y="38828"/>
                    </a:lnTo>
                    <a:cubicBezTo>
                      <a:pt x="4116" y="38738"/>
                      <a:pt x="4080" y="38632"/>
                      <a:pt x="4009" y="38560"/>
                    </a:cubicBezTo>
                    <a:cubicBezTo>
                      <a:pt x="3955" y="38471"/>
                      <a:pt x="3883" y="38399"/>
                      <a:pt x="3812" y="38328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5"/>
                    </a:moveTo>
                    <a:lnTo>
                      <a:pt x="3132" y="36825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6" y="38202"/>
                      <a:pt x="2344" y="38417"/>
                      <a:pt x="2166" y="38596"/>
                    </a:cubicBezTo>
                    <a:cubicBezTo>
                      <a:pt x="2107" y="38640"/>
                      <a:pt x="1618" y="38911"/>
                      <a:pt x="1471" y="38911"/>
                    </a:cubicBezTo>
                    <a:cubicBezTo>
                      <a:pt x="1438" y="38911"/>
                      <a:pt x="1422" y="38897"/>
                      <a:pt x="1432" y="38865"/>
                    </a:cubicBezTo>
                    <a:cubicBezTo>
                      <a:pt x="1647" y="37862"/>
                      <a:pt x="2398" y="37379"/>
                      <a:pt x="3132" y="36825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7"/>
                      <a:pt x="12943" y="38448"/>
                      <a:pt x="12956" y="38489"/>
                    </a:cubicBezTo>
                    <a:cubicBezTo>
                      <a:pt x="13028" y="38668"/>
                      <a:pt x="13082" y="38865"/>
                      <a:pt x="13117" y="39061"/>
                    </a:cubicBezTo>
                    <a:cubicBezTo>
                      <a:pt x="12974" y="39026"/>
                      <a:pt x="12921" y="38865"/>
                      <a:pt x="12885" y="38704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69" y="37469"/>
                      <a:pt x="3722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7"/>
                      <a:pt x="2935" y="39258"/>
                      <a:pt x="2846" y="38954"/>
                    </a:cubicBezTo>
                    <a:cubicBezTo>
                      <a:pt x="2667" y="38417"/>
                      <a:pt x="2863" y="37934"/>
                      <a:pt x="3114" y="37469"/>
                    </a:cubicBezTo>
                    <a:cubicBezTo>
                      <a:pt x="3132" y="37478"/>
                      <a:pt x="3150" y="37482"/>
                      <a:pt x="3165" y="37482"/>
                    </a:cubicBezTo>
                    <a:cubicBezTo>
                      <a:pt x="3181" y="37482"/>
                      <a:pt x="3194" y="37478"/>
                      <a:pt x="3203" y="37469"/>
                    </a:cubicBezTo>
                    <a:cubicBezTo>
                      <a:pt x="3400" y="37236"/>
                      <a:pt x="3543" y="36968"/>
                      <a:pt x="3615" y="36663"/>
                    </a:cubicBezTo>
                    <a:lnTo>
                      <a:pt x="3651" y="36646"/>
                    </a:lnTo>
                    <a:lnTo>
                      <a:pt x="3651" y="36628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588" y="39563"/>
                      <a:pt x="7570" y="40064"/>
                    </a:cubicBezTo>
                    <a:lnTo>
                      <a:pt x="7534" y="40064"/>
                    </a:lnTo>
                    <a:cubicBezTo>
                      <a:pt x="7480" y="40153"/>
                      <a:pt x="7427" y="40225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3"/>
                      <a:pt x="7033" y="39903"/>
                      <a:pt x="7212" y="39580"/>
                    </a:cubicBezTo>
                    <a:cubicBezTo>
                      <a:pt x="7391" y="39205"/>
                      <a:pt x="7677" y="38900"/>
                      <a:pt x="8017" y="38668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38"/>
                      <a:pt x="8805" y="38274"/>
                      <a:pt x="8823" y="38292"/>
                    </a:cubicBezTo>
                    <a:cubicBezTo>
                      <a:pt x="8321" y="39026"/>
                      <a:pt x="9001" y="39920"/>
                      <a:pt x="9234" y="40708"/>
                    </a:cubicBezTo>
                    <a:cubicBezTo>
                      <a:pt x="9216" y="40708"/>
                      <a:pt x="9216" y="40708"/>
                      <a:pt x="9216" y="40726"/>
                    </a:cubicBezTo>
                    <a:cubicBezTo>
                      <a:pt x="9198" y="40784"/>
                      <a:pt x="9168" y="40809"/>
                      <a:pt x="9130" y="40809"/>
                    </a:cubicBezTo>
                    <a:cubicBezTo>
                      <a:pt x="8914" y="40809"/>
                      <a:pt x="8444" y="39979"/>
                      <a:pt x="8429" y="39903"/>
                    </a:cubicBezTo>
                    <a:cubicBezTo>
                      <a:pt x="8321" y="39580"/>
                      <a:pt x="8321" y="39240"/>
                      <a:pt x="8429" y="38918"/>
                    </a:cubicBezTo>
                    <a:cubicBezTo>
                      <a:pt x="8465" y="38918"/>
                      <a:pt x="8500" y="38900"/>
                      <a:pt x="8518" y="38865"/>
                    </a:cubicBezTo>
                    <a:cubicBezTo>
                      <a:pt x="8608" y="38650"/>
                      <a:pt x="8661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5"/>
                    </a:cubicBezTo>
                    <a:lnTo>
                      <a:pt x="8751" y="38095"/>
                    </a:lnTo>
                    <a:close/>
                    <a:moveTo>
                      <a:pt x="9001" y="38310"/>
                    </a:moveTo>
                    <a:lnTo>
                      <a:pt x="9001" y="38310"/>
                    </a:lnTo>
                    <a:cubicBezTo>
                      <a:pt x="9789" y="38596"/>
                      <a:pt x="9932" y="40260"/>
                      <a:pt x="9431" y="40887"/>
                    </a:cubicBezTo>
                    <a:cubicBezTo>
                      <a:pt x="9377" y="40583"/>
                      <a:pt x="9288" y="40296"/>
                      <a:pt x="9145" y="40028"/>
                    </a:cubicBezTo>
                    <a:cubicBezTo>
                      <a:pt x="8912" y="39473"/>
                      <a:pt x="8787" y="39026"/>
                      <a:pt x="8894" y="38435"/>
                    </a:cubicBezTo>
                    <a:lnTo>
                      <a:pt x="8894" y="38435"/>
                    </a:lnTo>
                    <a:cubicBezTo>
                      <a:pt x="8912" y="38507"/>
                      <a:pt x="8948" y="38578"/>
                      <a:pt x="9001" y="38650"/>
                    </a:cubicBezTo>
                    <a:cubicBezTo>
                      <a:pt x="9013" y="38674"/>
                      <a:pt x="9035" y="38684"/>
                      <a:pt x="9058" y="38684"/>
                    </a:cubicBezTo>
                    <a:cubicBezTo>
                      <a:pt x="9103" y="38684"/>
                      <a:pt x="9151" y="38644"/>
                      <a:pt x="9127" y="38596"/>
                    </a:cubicBezTo>
                    <a:lnTo>
                      <a:pt x="9001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25" y="39115"/>
                      <a:pt x="8196" y="39688"/>
                      <a:pt x="8411" y="40153"/>
                    </a:cubicBezTo>
                    <a:cubicBezTo>
                      <a:pt x="8411" y="40189"/>
                      <a:pt x="8393" y="40207"/>
                      <a:pt x="8393" y="40260"/>
                    </a:cubicBezTo>
                    <a:cubicBezTo>
                      <a:pt x="8375" y="40260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41" y="40387"/>
                      <a:pt x="8280" y="40514"/>
                      <a:pt x="8271" y="40538"/>
                    </a:cubicBezTo>
                    <a:lnTo>
                      <a:pt x="8271" y="40538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6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8"/>
                      <a:pt x="8375" y="38578"/>
                    </a:cubicBezTo>
                    <a:close/>
                    <a:moveTo>
                      <a:pt x="17430" y="41441"/>
                    </a:moveTo>
                    <a:lnTo>
                      <a:pt x="17430" y="41441"/>
                    </a:lnTo>
                    <a:cubicBezTo>
                      <a:pt x="17036" y="41585"/>
                      <a:pt x="16678" y="41799"/>
                      <a:pt x="16374" y="42068"/>
                    </a:cubicBezTo>
                    <a:cubicBezTo>
                      <a:pt x="16221" y="42175"/>
                      <a:pt x="16085" y="42303"/>
                      <a:pt x="15966" y="42445"/>
                    </a:cubicBezTo>
                    <a:lnTo>
                      <a:pt x="15966" y="42445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7" y="42157"/>
                      <a:pt x="15998" y="41978"/>
                    </a:cubicBezTo>
                    <a:cubicBezTo>
                      <a:pt x="16160" y="41853"/>
                      <a:pt x="16356" y="41746"/>
                      <a:pt x="16553" y="41692"/>
                    </a:cubicBezTo>
                    <a:cubicBezTo>
                      <a:pt x="16840" y="41567"/>
                      <a:pt x="17126" y="41495"/>
                      <a:pt x="17430" y="41441"/>
                    </a:cubicBezTo>
                    <a:close/>
                    <a:moveTo>
                      <a:pt x="18217" y="41245"/>
                    </a:moveTo>
                    <a:cubicBezTo>
                      <a:pt x="19112" y="41424"/>
                      <a:pt x="20043" y="41871"/>
                      <a:pt x="20365" y="42766"/>
                    </a:cubicBezTo>
                    <a:cubicBezTo>
                      <a:pt x="19685" y="42694"/>
                      <a:pt x="19041" y="42372"/>
                      <a:pt x="18575" y="41871"/>
                    </a:cubicBezTo>
                    <a:cubicBezTo>
                      <a:pt x="18611" y="41835"/>
                      <a:pt x="18629" y="41799"/>
                      <a:pt x="18593" y="41764"/>
                    </a:cubicBezTo>
                    <a:cubicBezTo>
                      <a:pt x="18504" y="41567"/>
                      <a:pt x="18361" y="41388"/>
                      <a:pt x="18217" y="41245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6"/>
                      <a:pt x="17376" y="41835"/>
                      <a:pt x="17376" y="41925"/>
                    </a:cubicBezTo>
                    <a:cubicBezTo>
                      <a:pt x="16840" y="42462"/>
                      <a:pt x="16678" y="43410"/>
                      <a:pt x="15802" y="43482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5"/>
                      <a:pt x="15891" y="42784"/>
                    </a:cubicBezTo>
                    <a:cubicBezTo>
                      <a:pt x="16070" y="42515"/>
                      <a:pt x="16303" y="42283"/>
                      <a:pt x="16571" y="42104"/>
                    </a:cubicBezTo>
                    <a:cubicBezTo>
                      <a:pt x="16822" y="41907"/>
                      <a:pt x="17108" y="41764"/>
                      <a:pt x="17412" y="41656"/>
                    </a:cubicBezTo>
                    <a:close/>
                    <a:moveTo>
                      <a:pt x="17537" y="42175"/>
                    </a:moveTo>
                    <a:lnTo>
                      <a:pt x="17537" y="42372"/>
                    </a:lnTo>
                    <a:cubicBezTo>
                      <a:pt x="17394" y="42730"/>
                      <a:pt x="17323" y="43124"/>
                      <a:pt x="17359" y="43499"/>
                    </a:cubicBezTo>
                    <a:cubicBezTo>
                      <a:pt x="17353" y="43494"/>
                      <a:pt x="17346" y="43492"/>
                      <a:pt x="17340" y="43492"/>
                    </a:cubicBezTo>
                    <a:cubicBezTo>
                      <a:pt x="17323" y="43492"/>
                      <a:pt x="17305" y="43505"/>
                      <a:pt x="17305" y="43517"/>
                    </a:cubicBezTo>
                    <a:cubicBezTo>
                      <a:pt x="17219" y="43646"/>
                      <a:pt x="16835" y="44302"/>
                      <a:pt x="16658" y="44302"/>
                    </a:cubicBezTo>
                    <a:cubicBezTo>
                      <a:pt x="16613" y="44302"/>
                      <a:pt x="16582" y="44262"/>
                      <a:pt x="16571" y="44162"/>
                    </a:cubicBezTo>
                    <a:cubicBezTo>
                      <a:pt x="16571" y="43768"/>
                      <a:pt x="16661" y="43374"/>
                      <a:pt x="16857" y="43034"/>
                    </a:cubicBezTo>
                    <a:cubicBezTo>
                      <a:pt x="17001" y="42730"/>
                      <a:pt x="17215" y="42462"/>
                      <a:pt x="17448" y="42229"/>
                    </a:cubicBezTo>
                    <a:cubicBezTo>
                      <a:pt x="17484" y="42229"/>
                      <a:pt x="17520" y="42211"/>
                      <a:pt x="17537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5" y="41764"/>
                      <a:pt x="18271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3"/>
                      <a:pt x="18361" y="41960"/>
                      <a:pt x="18379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303"/>
                      <a:pt x="19470" y="43517"/>
                      <a:pt x="19470" y="43732"/>
                    </a:cubicBezTo>
                    <a:cubicBezTo>
                      <a:pt x="19470" y="43865"/>
                      <a:pt x="19397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5"/>
                    </a:cubicBezTo>
                    <a:cubicBezTo>
                      <a:pt x="18844" y="43947"/>
                      <a:pt x="18575" y="43571"/>
                      <a:pt x="18343" y="43195"/>
                    </a:cubicBezTo>
                    <a:cubicBezTo>
                      <a:pt x="18289" y="42980"/>
                      <a:pt x="18200" y="42784"/>
                      <a:pt x="18092" y="42605"/>
                    </a:cubicBezTo>
                    <a:cubicBezTo>
                      <a:pt x="18074" y="42462"/>
                      <a:pt x="18056" y="42300"/>
                      <a:pt x="18056" y="42157"/>
                    </a:cubicBezTo>
                    <a:cubicBezTo>
                      <a:pt x="18110" y="42157"/>
                      <a:pt x="18128" y="42122"/>
                      <a:pt x="18146" y="42086"/>
                    </a:cubicBezTo>
                    <a:cubicBezTo>
                      <a:pt x="18182" y="41978"/>
                      <a:pt x="18182" y="41853"/>
                      <a:pt x="18146" y="41746"/>
                    </a:cubicBezTo>
                    <a:lnTo>
                      <a:pt x="18164" y="41710"/>
                    </a:lnTo>
                    <a:close/>
                    <a:moveTo>
                      <a:pt x="17895" y="41960"/>
                    </a:moveTo>
                    <a:lnTo>
                      <a:pt x="17895" y="41978"/>
                    </a:lnTo>
                    <a:lnTo>
                      <a:pt x="17913" y="42014"/>
                    </a:lnTo>
                    <a:cubicBezTo>
                      <a:pt x="17895" y="42139"/>
                      <a:pt x="17877" y="42265"/>
                      <a:pt x="17895" y="42390"/>
                    </a:cubicBezTo>
                    <a:cubicBezTo>
                      <a:pt x="17877" y="42390"/>
                      <a:pt x="17877" y="42408"/>
                      <a:pt x="17895" y="42426"/>
                    </a:cubicBezTo>
                    <a:cubicBezTo>
                      <a:pt x="17949" y="42748"/>
                      <a:pt x="18056" y="43070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2" y="44735"/>
                      <a:pt x="17974" y="44787"/>
                      <a:pt x="17918" y="44787"/>
                    </a:cubicBezTo>
                    <a:cubicBezTo>
                      <a:pt x="17673" y="44787"/>
                      <a:pt x="17480" y="43778"/>
                      <a:pt x="17466" y="43589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33"/>
                    </a:cubicBezTo>
                    <a:cubicBezTo>
                      <a:pt x="17806" y="42354"/>
                      <a:pt x="17860" y="42157"/>
                      <a:pt x="17895" y="41960"/>
                    </a:cubicBezTo>
                    <a:close/>
                    <a:moveTo>
                      <a:pt x="11972" y="44824"/>
                    </a:moveTo>
                    <a:cubicBezTo>
                      <a:pt x="11972" y="44913"/>
                      <a:pt x="11954" y="45021"/>
                      <a:pt x="11936" y="45110"/>
                    </a:cubicBezTo>
                    <a:cubicBezTo>
                      <a:pt x="11865" y="45271"/>
                      <a:pt x="11739" y="45414"/>
                      <a:pt x="11614" y="45522"/>
                    </a:cubicBezTo>
                    <a:cubicBezTo>
                      <a:pt x="11704" y="45271"/>
                      <a:pt x="11829" y="45038"/>
                      <a:pt x="11972" y="44824"/>
                    </a:cubicBezTo>
                    <a:close/>
                    <a:moveTo>
                      <a:pt x="12240" y="40350"/>
                    </a:moveTo>
                    <a:lnTo>
                      <a:pt x="12240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2"/>
                    </a:cubicBezTo>
                    <a:cubicBezTo>
                      <a:pt x="9180" y="44591"/>
                      <a:pt x="11256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40"/>
                      <a:pt x="12384" y="47329"/>
                    </a:cubicBezTo>
                    <a:cubicBezTo>
                      <a:pt x="12455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4"/>
                      <a:pt x="12294" y="47490"/>
                    </a:cubicBezTo>
                    <a:cubicBezTo>
                      <a:pt x="12240" y="47311"/>
                      <a:pt x="12133" y="47186"/>
                      <a:pt x="11990" y="47096"/>
                    </a:cubicBezTo>
                    <a:close/>
                    <a:moveTo>
                      <a:pt x="11578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20"/>
                      <a:pt x="11310" y="47866"/>
                      <a:pt x="11328" y="47830"/>
                    </a:cubicBezTo>
                    <a:cubicBezTo>
                      <a:pt x="11417" y="47705"/>
                      <a:pt x="11507" y="47580"/>
                      <a:pt x="11578" y="47436"/>
                    </a:cubicBezTo>
                    <a:close/>
                    <a:moveTo>
                      <a:pt x="10095" y="47802"/>
                    </a:moveTo>
                    <a:cubicBezTo>
                      <a:pt x="10303" y="47802"/>
                      <a:pt x="10515" y="47829"/>
                      <a:pt x="10737" y="47902"/>
                    </a:cubicBezTo>
                    <a:cubicBezTo>
                      <a:pt x="10200" y="48063"/>
                      <a:pt x="9681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0" y="48594"/>
                      <a:pt x="9180" y="48600"/>
                    </a:cubicBezTo>
                    <a:cubicBezTo>
                      <a:pt x="8930" y="48600"/>
                      <a:pt x="8679" y="48564"/>
                      <a:pt x="8447" y="48492"/>
                    </a:cubicBezTo>
                    <a:cubicBezTo>
                      <a:pt x="8378" y="48475"/>
                      <a:pt x="7730" y="48061"/>
                      <a:pt x="7983" y="48061"/>
                    </a:cubicBezTo>
                    <a:cubicBezTo>
                      <a:pt x="7993" y="48061"/>
                      <a:pt x="8004" y="48061"/>
                      <a:pt x="8017" y="48063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3" y="47802"/>
                      <a:pt x="10095" y="47802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4"/>
                      <a:pt x="11058" y="48034"/>
                    </a:cubicBezTo>
                    <a:cubicBezTo>
                      <a:pt x="11069" y="48034"/>
                      <a:pt x="11082" y="48031"/>
                      <a:pt x="11095" y="48027"/>
                    </a:cubicBezTo>
                    <a:lnTo>
                      <a:pt x="11095" y="48081"/>
                    </a:lnTo>
                    <a:cubicBezTo>
                      <a:pt x="10415" y="48474"/>
                      <a:pt x="9896" y="49083"/>
                      <a:pt x="9628" y="49834"/>
                    </a:cubicBezTo>
                    <a:cubicBezTo>
                      <a:pt x="9340" y="50122"/>
                      <a:pt x="8963" y="50179"/>
                      <a:pt x="8583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3"/>
                      <a:pt x="8339" y="49924"/>
                    </a:cubicBezTo>
                    <a:cubicBezTo>
                      <a:pt x="8429" y="49763"/>
                      <a:pt x="8554" y="49530"/>
                      <a:pt x="8697" y="49333"/>
                    </a:cubicBezTo>
                    <a:cubicBezTo>
                      <a:pt x="9198" y="48582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2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4"/>
                      <a:pt x="12683" y="48067"/>
                      <a:pt x="12706" y="48067"/>
                    </a:cubicBezTo>
                    <a:cubicBezTo>
                      <a:pt x="12728" y="48067"/>
                      <a:pt x="12751" y="48054"/>
                      <a:pt x="12759" y="48027"/>
                    </a:cubicBezTo>
                    <a:lnTo>
                      <a:pt x="12759" y="47902"/>
                    </a:lnTo>
                    <a:cubicBezTo>
                      <a:pt x="13010" y="48045"/>
                      <a:pt x="13243" y="48224"/>
                      <a:pt x="13475" y="48403"/>
                    </a:cubicBezTo>
                    <a:cubicBezTo>
                      <a:pt x="13815" y="48707"/>
                      <a:pt x="13958" y="49190"/>
                      <a:pt x="14084" y="49637"/>
                    </a:cubicBezTo>
                    <a:cubicBezTo>
                      <a:pt x="14119" y="49763"/>
                      <a:pt x="14209" y="50371"/>
                      <a:pt x="14316" y="50443"/>
                    </a:cubicBezTo>
                    <a:cubicBezTo>
                      <a:pt x="13833" y="50174"/>
                      <a:pt x="13404" y="49834"/>
                      <a:pt x="13064" y="49423"/>
                    </a:cubicBezTo>
                    <a:cubicBezTo>
                      <a:pt x="13010" y="49369"/>
                      <a:pt x="12974" y="49315"/>
                      <a:pt x="12938" y="49262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1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19" y="47866"/>
                      <a:pt x="12384" y="47741"/>
                      <a:pt x="12348" y="47633"/>
                    </a:cubicBezTo>
                    <a:close/>
                    <a:moveTo>
                      <a:pt x="11095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0" y="49763"/>
                      <a:pt x="9771" y="50049"/>
                      <a:pt x="9753" y="50317"/>
                    </a:cubicBezTo>
                    <a:cubicBezTo>
                      <a:pt x="9735" y="50532"/>
                      <a:pt x="9699" y="50729"/>
                      <a:pt x="9681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1"/>
                      <a:pt x="9646" y="50931"/>
                    </a:cubicBezTo>
                    <a:cubicBezTo>
                      <a:pt x="9531" y="50931"/>
                      <a:pt x="9646" y="50226"/>
                      <a:pt x="9664" y="50174"/>
                    </a:cubicBezTo>
                    <a:cubicBezTo>
                      <a:pt x="9771" y="49852"/>
                      <a:pt x="9914" y="49548"/>
                      <a:pt x="10111" y="49280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70" y="49297"/>
                      <a:pt x="10845" y="49942"/>
                    </a:cubicBezTo>
                    <a:lnTo>
                      <a:pt x="10845" y="49924"/>
                    </a:lnTo>
                    <a:cubicBezTo>
                      <a:pt x="10809" y="50121"/>
                      <a:pt x="10809" y="50335"/>
                      <a:pt x="10827" y="50532"/>
                    </a:cubicBezTo>
                    <a:cubicBezTo>
                      <a:pt x="10630" y="50890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3" y="51442"/>
                      <a:pt x="9863" y="50853"/>
                      <a:pt x="9878" y="50711"/>
                    </a:cubicBezTo>
                    <a:cubicBezTo>
                      <a:pt x="9914" y="50121"/>
                      <a:pt x="10147" y="49548"/>
                      <a:pt x="10523" y="49083"/>
                    </a:cubicBezTo>
                    <a:cubicBezTo>
                      <a:pt x="10755" y="48814"/>
                      <a:pt x="11006" y="48582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2"/>
                    </a:moveTo>
                    <a:lnTo>
                      <a:pt x="12008" y="48242"/>
                    </a:lnTo>
                    <a:cubicBezTo>
                      <a:pt x="12062" y="48385"/>
                      <a:pt x="12133" y="48528"/>
                      <a:pt x="12240" y="48635"/>
                    </a:cubicBezTo>
                    <a:cubicBezTo>
                      <a:pt x="12253" y="48654"/>
                      <a:pt x="12270" y="48662"/>
                      <a:pt x="12286" y="48662"/>
                    </a:cubicBezTo>
                    <a:cubicBezTo>
                      <a:pt x="12317" y="48662"/>
                      <a:pt x="12348" y="48635"/>
                      <a:pt x="12348" y="48600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4" y="49566"/>
                    </a:cubicBezTo>
                    <a:cubicBezTo>
                      <a:pt x="13099" y="49834"/>
                      <a:pt x="13171" y="50139"/>
                      <a:pt x="13207" y="50461"/>
                    </a:cubicBezTo>
                    <a:cubicBezTo>
                      <a:pt x="13225" y="50729"/>
                      <a:pt x="13207" y="50980"/>
                      <a:pt x="13153" y="51248"/>
                    </a:cubicBezTo>
                    <a:cubicBezTo>
                      <a:pt x="13116" y="51497"/>
                      <a:pt x="13084" y="51617"/>
                      <a:pt x="13015" y="51617"/>
                    </a:cubicBezTo>
                    <a:cubicBezTo>
                      <a:pt x="12950" y="51617"/>
                      <a:pt x="12853" y="51510"/>
                      <a:pt x="12688" y="51302"/>
                    </a:cubicBezTo>
                    <a:cubicBezTo>
                      <a:pt x="11972" y="50371"/>
                      <a:pt x="11883" y="49351"/>
                      <a:pt x="12008" y="48242"/>
                    </a:cubicBezTo>
                    <a:close/>
                    <a:moveTo>
                      <a:pt x="11865" y="47723"/>
                    </a:moveTo>
                    <a:cubicBezTo>
                      <a:pt x="11882" y="47881"/>
                      <a:pt x="11917" y="48022"/>
                      <a:pt x="11952" y="48162"/>
                    </a:cubicBezTo>
                    <a:lnTo>
                      <a:pt x="11952" y="48162"/>
                    </a:lnTo>
                    <a:cubicBezTo>
                      <a:pt x="11944" y="48160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8" y="50496"/>
                      <a:pt x="11883" y="50783"/>
                      <a:pt x="11811" y="51069"/>
                    </a:cubicBezTo>
                    <a:cubicBezTo>
                      <a:pt x="11811" y="51084"/>
                      <a:pt x="11399" y="51748"/>
                      <a:pt x="11243" y="51748"/>
                    </a:cubicBezTo>
                    <a:cubicBezTo>
                      <a:pt x="11212" y="51748"/>
                      <a:pt x="11191" y="51722"/>
                      <a:pt x="11185" y="51660"/>
                    </a:cubicBezTo>
                    <a:cubicBezTo>
                      <a:pt x="11167" y="51481"/>
                      <a:pt x="11131" y="51320"/>
                      <a:pt x="11077" y="51176"/>
                    </a:cubicBezTo>
                    <a:cubicBezTo>
                      <a:pt x="10827" y="50103"/>
                      <a:pt x="11167" y="49280"/>
                      <a:pt x="11543" y="48349"/>
                    </a:cubicBezTo>
                    <a:lnTo>
                      <a:pt x="11543" y="48403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3"/>
                    </a:cubicBezTo>
                    <a:cubicBezTo>
                      <a:pt x="11775" y="48170"/>
                      <a:pt x="11829" y="47955"/>
                      <a:pt x="11865" y="47723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111" y="2913"/>
                      <a:pt x="9896" y="4399"/>
                    </a:cubicBezTo>
                    <a:cubicBezTo>
                      <a:pt x="9288" y="4918"/>
                      <a:pt x="8697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38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60"/>
                      <a:pt x="9664" y="9266"/>
                    </a:cubicBezTo>
                    <a:cubicBezTo>
                      <a:pt x="9216" y="9785"/>
                      <a:pt x="9073" y="10519"/>
                      <a:pt x="8966" y="11163"/>
                    </a:cubicBezTo>
                    <a:cubicBezTo>
                      <a:pt x="8951" y="11207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1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9"/>
                    </a:cubicBezTo>
                    <a:cubicBezTo>
                      <a:pt x="9628" y="11736"/>
                      <a:pt x="9485" y="12952"/>
                      <a:pt x="9306" y="14151"/>
                    </a:cubicBezTo>
                    <a:cubicBezTo>
                      <a:pt x="8447" y="15100"/>
                      <a:pt x="7749" y="16209"/>
                      <a:pt x="7033" y="17265"/>
                    </a:cubicBezTo>
                    <a:cubicBezTo>
                      <a:pt x="5959" y="18786"/>
                      <a:pt x="4921" y="20272"/>
                      <a:pt x="4152" y="21954"/>
                    </a:cubicBezTo>
                    <a:cubicBezTo>
                      <a:pt x="4120" y="22018"/>
                      <a:pt x="4159" y="22082"/>
                      <a:pt x="4219" y="22082"/>
                    </a:cubicBezTo>
                    <a:cubicBezTo>
                      <a:pt x="4226" y="22082"/>
                      <a:pt x="4234" y="22081"/>
                      <a:pt x="4241" y="22079"/>
                    </a:cubicBezTo>
                    <a:cubicBezTo>
                      <a:pt x="6353" y="21488"/>
                      <a:pt x="7856" y="19717"/>
                      <a:pt x="8697" y="17713"/>
                    </a:cubicBezTo>
                    <a:lnTo>
                      <a:pt x="8697" y="17713"/>
                    </a:lnTo>
                    <a:cubicBezTo>
                      <a:pt x="8518" y="18607"/>
                      <a:pt x="8321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1" y="20701"/>
                      <a:pt x="7981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40" y="22652"/>
                      <a:pt x="6765" y="23027"/>
                      <a:pt x="6532" y="23493"/>
                    </a:cubicBezTo>
                    <a:cubicBezTo>
                      <a:pt x="6500" y="23541"/>
                      <a:pt x="6539" y="23603"/>
                      <a:pt x="6586" y="23603"/>
                    </a:cubicBezTo>
                    <a:cubicBezTo>
                      <a:pt x="6592" y="23603"/>
                      <a:pt x="6598" y="23602"/>
                      <a:pt x="6604" y="23600"/>
                    </a:cubicBezTo>
                    <a:cubicBezTo>
                      <a:pt x="6926" y="23528"/>
                      <a:pt x="7194" y="23350"/>
                      <a:pt x="7409" y="23099"/>
                    </a:cubicBezTo>
                    <a:lnTo>
                      <a:pt x="7409" y="23099"/>
                    </a:lnTo>
                    <a:cubicBezTo>
                      <a:pt x="7301" y="23457"/>
                      <a:pt x="7212" y="23815"/>
                      <a:pt x="7105" y="24173"/>
                    </a:cubicBezTo>
                    <a:cubicBezTo>
                      <a:pt x="6854" y="24352"/>
                      <a:pt x="6621" y="24548"/>
                      <a:pt x="6389" y="24745"/>
                    </a:cubicBezTo>
                    <a:cubicBezTo>
                      <a:pt x="6407" y="24710"/>
                      <a:pt x="6442" y="24674"/>
                      <a:pt x="6460" y="24638"/>
                    </a:cubicBezTo>
                    <a:cubicBezTo>
                      <a:pt x="6475" y="24609"/>
                      <a:pt x="6454" y="24580"/>
                      <a:pt x="6426" y="24580"/>
                    </a:cubicBezTo>
                    <a:cubicBezTo>
                      <a:pt x="6420" y="24580"/>
                      <a:pt x="6413" y="24581"/>
                      <a:pt x="6407" y="24584"/>
                    </a:cubicBezTo>
                    <a:cubicBezTo>
                      <a:pt x="6335" y="24638"/>
                      <a:pt x="6264" y="24710"/>
                      <a:pt x="6210" y="24781"/>
                    </a:cubicBezTo>
                    <a:cubicBezTo>
                      <a:pt x="6189" y="24780"/>
                      <a:pt x="6168" y="24780"/>
                      <a:pt x="6147" y="24780"/>
                    </a:cubicBezTo>
                    <a:cubicBezTo>
                      <a:pt x="5461" y="24780"/>
                      <a:pt x="4640" y="25329"/>
                      <a:pt x="4206" y="25676"/>
                    </a:cubicBezTo>
                    <a:cubicBezTo>
                      <a:pt x="4152" y="25712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1" y="26463"/>
                      <a:pt x="4241" y="27036"/>
                    </a:cubicBezTo>
                    <a:cubicBezTo>
                      <a:pt x="4206" y="27090"/>
                      <a:pt x="4241" y="27143"/>
                      <a:pt x="4295" y="27143"/>
                    </a:cubicBezTo>
                    <a:cubicBezTo>
                      <a:pt x="4868" y="27143"/>
                      <a:pt x="5405" y="26893"/>
                      <a:pt x="5762" y="26445"/>
                    </a:cubicBezTo>
                    <a:lnTo>
                      <a:pt x="5762" y="26445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0" y="26893"/>
                    </a:cubicBezTo>
                    <a:cubicBezTo>
                      <a:pt x="6854" y="27161"/>
                      <a:pt x="6979" y="27412"/>
                      <a:pt x="7140" y="27626"/>
                    </a:cubicBezTo>
                    <a:cubicBezTo>
                      <a:pt x="7235" y="27748"/>
                      <a:pt x="7636" y="28125"/>
                      <a:pt x="7903" y="28125"/>
                    </a:cubicBezTo>
                    <a:cubicBezTo>
                      <a:pt x="7990" y="28125"/>
                      <a:pt x="8063" y="28085"/>
                      <a:pt x="8107" y="27984"/>
                    </a:cubicBezTo>
                    <a:cubicBezTo>
                      <a:pt x="8357" y="27465"/>
                      <a:pt x="8160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3"/>
                      <a:pt x="8474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1" y="26589"/>
                      <a:pt x="9037" y="26571"/>
                      <a:pt x="9037" y="26535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59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3"/>
                      <a:pt x="7838" y="22437"/>
                      <a:pt x="7910" y="22383"/>
                    </a:cubicBezTo>
                    <a:cubicBezTo>
                      <a:pt x="7981" y="22330"/>
                      <a:pt x="7910" y="22294"/>
                      <a:pt x="7856" y="22294"/>
                    </a:cubicBezTo>
                    <a:cubicBezTo>
                      <a:pt x="7820" y="22312"/>
                      <a:pt x="7802" y="22312"/>
                      <a:pt x="7767" y="22330"/>
                    </a:cubicBezTo>
                    <a:cubicBezTo>
                      <a:pt x="7856" y="22043"/>
                      <a:pt x="7946" y="21739"/>
                      <a:pt x="8035" y="21453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70"/>
                      <a:pt x="8536" y="22240"/>
                    </a:cubicBezTo>
                    <a:cubicBezTo>
                      <a:pt x="8626" y="21793"/>
                      <a:pt x="8447" y="21220"/>
                      <a:pt x="8214" y="20791"/>
                    </a:cubicBezTo>
                    <a:cubicBezTo>
                      <a:pt x="8375" y="20236"/>
                      <a:pt x="8518" y="19681"/>
                      <a:pt x="8661" y="19126"/>
                    </a:cubicBezTo>
                    <a:cubicBezTo>
                      <a:pt x="8661" y="19538"/>
                      <a:pt x="8787" y="19932"/>
                      <a:pt x="9001" y="20272"/>
                    </a:cubicBezTo>
                    <a:cubicBezTo>
                      <a:pt x="9019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2"/>
                    </a:cubicBezTo>
                    <a:cubicBezTo>
                      <a:pt x="9341" y="19788"/>
                      <a:pt x="9109" y="19073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8"/>
                      <a:pt x="9860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44" y="15816"/>
                      <a:pt x="10630" y="17605"/>
                    </a:cubicBezTo>
                    <a:cubicBezTo>
                      <a:pt x="10630" y="17623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4"/>
                    </a:cubicBezTo>
                    <a:cubicBezTo>
                      <a:pt x="10230" y="19609"/>
                      <a:pt x="10264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2" y="22491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34"/>
                    </a:cubicBezTo>
                    <a:cubicBezTo>
                      <a:pt x="11185" y="26072"/>
                      <a:pt x="11229" y="26110"/>
                      <a:pt x="11275" y="26110"/>
                    </a:cubicBezTo>
                    <a:cubicBezTo>
                      <a:pt x="11293" y="26110"/>
                      <a:pt x="11312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1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1"/>
                    </a:cubicBezTo>
                    <a:cubicBezTo>
                      <a:pt x="10810" y="29737"/>
                      <a:pt x="10620" y="29794"/>
                      <a:pt x="10423" y="29794"/>
                    </a:cubicBezTo>
                    <a:cubicBezTo>
                      <a:pt x="10355" y="29794"/>
                      <a:pt x="10287" y="29788"/>
                      <a:pt x="10218" y="29774"/>
                    </a:cubicBezTo>
                    <a:cubicBezTo>
                      <a:pt x="10308" y="29667"/>
                      <a:pt x="10397" y="29577"/>
                      <a:pt x="10523" y="29505"/>
                    </a:cubicBezTo>
                    <a:cubicBezTo>
                      <a:pt x="10702" y="29416"/>
                      <a:pt x="10898" y="29380"/>
                      <a:pt x="11095" y="29380"/>
                    </a:cubicBezTo>
                    <a:cubicBezTo>
                      <a:pt x="11149" y="29380"/>
                      <a:pt x="11185" y="29309"/>
                      <a:pt x="11113" y="29273"/>
                    </a:cubicBezTo>
                    <a:cubicBezTo>
                      <a:pt x="11037" y="29236"/>
                      <a:pt x="10957" y="29220"/>
                      <a:pt x="10878" y="29220"/>
                    </a:cubicBezTo>
                    <a:cubicBezTo>
                      <a:pt x="10531" y="29220"/>
                      <a:pt x="10178" y="29530"/>
                      <a:pt x="10004" y="29792"/>
                    </a:cubicBezTo>
                    <a:cubicBezTo>
                      <a:pt x="9986" y="29845"/>
                      <a:pt x="10004" y="29899"/>
                      <a:pt x="10039" y="29899"/>
                    </a:cubicBezTo>
                    <a:cubicBezTo>
                      <a:pt x="10138" y="29924"/>
                      <a:pt x="10238" y="29936"/>
                      <a:pt x="10338" y="29936"/>
                    </a:cubicBezTo>
                    <a:cubicBezTo>
                      <a:pt x="10528" y="29936"/>
                      <a:pt x="10716" y="29892"/>
                      <a:pt x="10880" y="29810"/>
                    </a:cubicBezTo>
                    <a:lnTo>
                      <a:pt x="10880" y="29810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699" y="31170"/>
                      <a:pt x="9485" y="31367"/>
                      <a:pt x="9270" y="31581"/>
                    </a:cubicBezTo>
                    <a:cubicBezTo>
                      <a:pt x="8805" y="31814"/>
                      <a:pt x="8304" y="32011"/>
                      <a:pt x="7802" y="32190"/>
                    </a:cubicBezTo>
                    <a:cubicBezTo>
                      <a:pt x="6711" y="32637"/>
                      <a:pt x="5548" y="32923"/>
                      <a:pt x="4367" y="33049"/>
                    </a:cubicBezTo>
                    <a:cubicBezTo>
                      <a:pt x="4295" y="33049"/>
                      <a:pt x="4295" y="33138"/>
                      <a:pt x="4367" y="33138"/>
                    </a:cubicBezTo>
                    <a:cubicBezTo>
                      <a:pt x="4412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8"/>
                    </a:cubicBezTo>
                    <a:cubicBezTo>
                      <a:pt x="8301" y="32121"/>
                      <a:pt x="8555" y="32035"/>
                      <a:pt x="8794" y="31930"/>
                    </a:cubicBezTo>
                    <a:lnTo>
                      <a:pt x="8794" y="31930"/>
                    </a:lnTo>
                    <a:cubicBezTo>
                      <a:pt x="8185" y="32226"/>
                      <a:pt x="7640" y="32614"/>
                      <a:pt x="7051" y="32941"/>
                    </a:cubicBezTo>
                    <a:cubicBezTo>
                      <a:pt x="6281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6"/>
                      <a:pt x="2971" y="32906"/>
                    </a:cubicBezTo>
                    <a:cubicBezTo>
                      <a:pt x="4259" y="32118"/>
                      <a:pt x="5387" y="31885"/>
                      <a:pt x="6872" y="31868"/>
                    </a:cubicBezTo>
                    <a:cubicBezTo>
                      <a:pt x="7838" y="31832"/>
                      <a:pt x="8715" y="31707"/>
                      <a:pt x="9574" y="31205"/>
                    </a:cubicBezTo>
                    <a:cubicBezTo>
                      <a:pt x="9606" y="31190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7"/>
                      <a:pt x="6729" y="31653"/>
                      <a:pt x="5226" y="31778"/>
                    </a:cubicBezTo>
                    <a:cubicBezTo>
                      <a:pt x="4116" y="31868"/>
                      <a:pt x="3132" y="32655"/>
                      <a:pt x="2183" y="33174"/>
                    </a:cubicBezTo>
                    <a:cubicBezTo>
                      <a:pt x="2130" y="33210"/>
                      <a:pt x="2130" y="33317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1"/>
                      <a:pt x="5924" y="33478"/>
                    </a:cubicBezTo>
                    <a:cubicBezTo>
                      <a:pt x="6908" y="33317"/>
                      <a:pt x="7713" y="32709"/>
                      <a:pt x="8572" y="32190"/>
                    </a:cubicBezTo>
                    <a:lnTo>
                      <a:pt x="8572" y="32190"/>
                    </a:lnTo>
                    <a:cubicBezTo>
                      <a:pt x="8035" y="32673"/>
                      <a:pt x="7498" y="33138"/>
                      <a:pt x="6961" y="33639"/>
                    </a:cubicBezTo>
                    <a:cubicBezTo>
                      <a:pt x="6442" y="34140"/>
                      <a:pt x="5941" y="34588"/>
                      <a:pt x="5387" y="35017"/>
                    </a:cubicBezTo>
                    <a:cubicBezTo>
                      <a:pt x="5172" y="34910"/>
                      <a:pt x="4921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3" y="35393"/>
                      <a:pt x="4671" y="35429"/>
                    </a:cubicBezTo>
                    <a:lnTo>
                      <a:pt x="4778" y="35465"/>
                    </a:lnTo>
                    <a:cubicBezTo>
                      <a:pt x="4456" y="35679"/>
                      <a:pt x="4134" y="35912"/>
                      <a:pt x="3794" y="36109"/>
                    </a:cubicBezTo>
                    <a:cubicBezTo>
                      <a:pt x="3776" y="36073"/>
                      <a:pt x="3740" y="36073"/>
                      <a:pt x="3705" y="36073"/>
                    </a:cubicBezTo>
                    <a:lnTo>
                      <a:pt x="3633" y="36073"/>
                    </a:lnTo>
                    <a:cubicBezTo>
                      <a:pt x="3543" y="36001"/>
                      <a:pt x="3454" y="35948"/>
                      <a:pt x="3347" y="35930"/>
                    </a:cubicBezTo>
                    <a:cubicBezTo>
                      <a:pt x="3341" y="35925"/>
                      <a:pt x="3335" y="35922"/>
                      <a:pt x="3327" y="35922"/>
                    </a:cubicBezTo>
                    <a:cubicBezTo>
                      <a:pt x="3309" y="35922"/>
                      <a:pt x="3288" y="35935"/>
                      <a:pt x="3275" y="35948"/>
                    </a:cubicBezTo>
                    <a:lnTo>
                      <a:pt x="3203" y="35948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805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7"/>
                      <a:pt x="18" y="35715"/>
                    </a:cubicBezTo>
                    <a:cubicBezTo>
                      <a:pt x="0" y="35733"/>
                      <a:pt x="0" y="35769"/>
                      <a:pt x="18" y="35805"/>
                    </a:cubicBezTo>
                    <a:lnTo>
                      <a:pt x="54" y="35787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74" y="36699"/>
                      <a:pt x="358" y="36968"/>
                      <a:pt x="322" y="37451"/>
                    </a:cubicBezTo>
                    <a:cubicBezTo>
                      <a:pt x="303" y="37766"/>
                      <a:pt x="581" y="37854"/>
                      <a:pt x="883" y="37854"/>
                    </a:cubicBezTo>
                    <a:cubicBezTo>
                      <a:pt x="1130" y="37854"/>
                      <a:pt x="1393" y="37795"/>
                      <a:pt x="1521" y="37755"/>
                    </a:cubicBezTo>
                    <a:cubicBezTo>
                      <a:pt x="1664" y="37701"/>
                      <a:pt x="1790" y="37648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6"/>
                      <a:pt x="1307" y="39026"/>
                    </a:cubicBezTo>
                    <a:cubicBezTo>
                      <a:pt x="1951" y="39026"/>
                      <a:pt x="2362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6"/>
                    </a:cubicBezTo>
                    <a:cubicBezTo>
                      <a:pt x="3284" y="40073"/>
                      <a:pt x="3306" y="40086"/>
                      <a:pt x="3329" y="40086"/>
                    </a:cubicBezTo>
                    <a:cubicBezTo>
                      <a:pt x="3351" y="40086"/>
                      <a:pt x="3373" y="40073"/>
                      <a:pt x="3382" y="40046"/>
                    </a:cubicBezTo>
                    <a:cubicBezTo>
                      <a:pt x="3597" y="39580"/>
                      <a:pt x="3722" y="39061"/>
                      <a:pt x="3758" y="38542"/>
                    </a:cubicBezTo>
                    <a:cubicBezTo>
                      <a:pt x="3830" y="38668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2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306"/>
                      <a:pt x="3866" y="36270"/>
                      <a:pt x="3848" y="36234"/>
                    </a:cubicBezTo>
                    <a:cubicBezTo>
                      <a:pt x="4295" y="36019"/>
                      <a:pt x="4742" y="35769"/>
                      <a:pt x="5154" y="35500"/>
                    </a:cubicBezTo>
                    <a:cubicBezTo>
                      <a:pt x="5190" y="35482"/>
                      <a:pt x="5243" y="35482"/>
                      <a:pt x="5279" y="35447"/>
                    </a:cubicBezTo>
                    <a:cubicBezTo>
                      <a:pt x="5297" y="35447"/>
                      <a:pt x="5297" y="35411"/>
                      <a:pt x="5297" y="35393"/>
                    </a:cubicBezTo>
                    <a:cubicBezTo>
                      <a:pt x="5637" y="35160"/>
                      <a:pt x="5959" y="34910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4" y="35715"/>
                    </a:cubicBezTo>
                    <a:cubicBezTo>
                      <a:pt x="6568" y="35393"/>
                      <a:pt x="6693" y="34946"/>
                      <a:pt x="6586" y="34534"/>
                    </a:cubicBezTo>
                    <a:cubicBezTo>
                      <a:pt x="6604" y="34480"/>
                      <a:pt x="6639" y="34427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0" y="32619"/>
                      <a:pt x="9359" y="31796"/>
                    </a:cubicBezTo>
                    <a:lnTo>
                      <a:pt x="9413" y="31760"/>
                    </a:lnTo>
                    <a:cubicBezTo>
                      <a:pt x="9431" y="31760"/>
                      <a:pt x="9431" y="31742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8"/>
                      <a:pt x="10111" y="31062"/>
                    </a:cubicBezTo>
                    <a:cubicBezTo>
                      <a:pt x="10183" y="30973"/>
                      <a:pt x="10272" y="30901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23" y="34892"/>
                      <a:pt x="8661" y="35035"/>
                      <a:pt x="8518" y="35214"/>
                    </a:cubicBezTo>
                    <a:cubicBezTo>
                      <a:pt x="8375" y="35357"/>
                      <a:pt x="8286" y="35572"/>
                      <a:pt x="8304" y="35787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1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3" y="37437"/>
                      <a:pt x="8506" y="37431"/>
                      <a:pt x="8489" y="37431"/>
                    </a:cubicBezTo>
                    <a:cubicBezTo>
                      <a:pt x="8462" y="37431"/>
                      <a:pt x="8433" y="37447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7"/>
                    </a:cubicBezTo>
                    <a:cubicBezTo>
                      <a:pt x="7230" y="38095"/>
                      <a:pt x="6264" y="39169"/>
                      <a:pt x="6621" y="40153"/>
                    </a:cubicBezTo>
                    <a:cubicBezTo>
                      <a:pt x="6636" y="40182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7"/>
                      <a:pt x="7964" y="38256"/>
                      <a:pt x="7910" y="38364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7"/>
                      <a:pt x="7874" y="38507"/>
                    </a:cubicBezTo>
                    <a:cubicBezTo>
                      <a:pt x="7158" y="39026"/>
                      <a:pt x="6765" y="39867"/>
                      <a:pt x="6818" y="40744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6"/>
                      <a:pt x="7391" y="40547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5"/>
                      <a:pt x="7534" y="41191"/>
                    </a:cubicBezTo>
                    <a:cubicBezTo>
                      <a:pt x="7534" y="41245"/>
                      <a:pt x="7570" y="41263"/>
                      <a:pt x="7606" y="41263"/>
                    </a:cubicBezTo>
                    <a:cubicBezTo>
                      <a:pt x="8035" y="41101"/>
                      <a:pt x="8357" y="40726"/>
                      <a:pt x="8447" y="40296"/>
                    </a:cubicBezTo>
                    <a:cubicBezTo>
                      <a:pt x="8545" y="40464"/>
                      <a:pt x="8874" y="40940"/>
                      <a:pt x="9106" y="40940"/>
                    </a:cubicBezTo>
                    <a:cubicBezTo>
                      <a:pt x="9170" y="40940"/>
                      <a:pt x="9227" y="40904"/>
                      <a:pt x="9270" y="40815"/>
                    </a:cubicBezTo>
                    <a:cubicBezTo>
                      <a:pt x="9288" y="40887"/>
                      <a:pt x="9288" y="40958"/>
                      <a:pt x="9306" y="41030"/>
                    </a:cubicBezTo>
                    <a:cubicBezTo>
                      <a:pt x="9306" y="41069"/>
                      <a:pt x="9343" y="41098"/>
                      <a:pt x="9384" y="41098"/>
                    </a:cubicBezTo>
                    <a:cubicBezTo>
                      <a:pt x="9400" y="41098"/>
                      <a:pt x="9416" y="41094"/>
                      <a:pt x="9431" y="41084"/>
                    </a:cubicBezTo>
                    <a:cubicBezTo>
                      <a:pt x="10039" y="40565"/>
                      <a:pt x="9986" y="38865"/>
                      <a:pt x="9252" y="38364"/>
                    </a:cubicBezTo>
                    <a:lnTo>
                      <a:pt x="9252" y="38364"/>
                    </a:lnTo>
                    <a:cubicBezTo>
                      <a:pt x="9574" y="38435"/>
                      <a:pt x="9878" y="38614"/>
                      <a:pt x="10111" y="38847"/>
                    </a:cubicBezTo>
                    <a:cubicBezTo>
                      <a:pt x="10272" y="39008"/>
                      <a:pt x="10379" y="39222"/>
                      <a:pt x="10397" y="39455"/>
                    </a:cubicBezTo>
                    <a:cubicBezTo>
                      <a:pt x="10433" y="39724"/>
                      <a:pt x="10254" y="39938"/>
                      <a:pt x="10147" y="40171"/>
                    </a:cubicBezTo>
                    <a:cubicBezTo>
                      <a:pt x="10133" y="40185"/>
                      <a:pt x="10151" y="40219"/>
                      <a:pt x="10175" y="40219"/>
                    </a:cubicBezTo>
                    <a:cubicBezTo>
                      <a:pt x="10183" y="40219"/>
                      <a:pt x="10192" y="40215"/>
                      <a:pt x="10200" y="40207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1" y="38238"/>
                      <a:pt x="8966" y="38220"/>
                    </a:cubicBezTo>
                    <a:cubicBezTo>
                      <a:pt x="8912" y="38041"/>
                      <a:pt x="8876" y="37862"/>
                      <a:pt x="8858" y="37684"/>
                    </a:cubicBezTo>
                    <a:cubicBezTo>
                      <a:pt x="8858" y="37634"/>
                      <a:pt x="8820" y="37607"/>
                      <a:pt x="8780" y="37607"/>
                    </a:cubicBezTo>
                    <a:cubicBezTo>
                      <a:pt x="8748" y="37607"/>
                      <a:pt x="8713" y="37625"/>
                      <a:pt x="8697" y="37666"/>
                    </a:cubicBezTo>
                    <a:cubicBezTo>
                      <a:pt x="8681" y="37666"/>
                      <a:pt x="8665" y="37666"/>
                      <a:pt x="8662" y="37679"/>
                    </a:cubicBezTo>
                    <a:lnTo>
                      <a:pt x="8662" y="37679"/>
                    </a:lnTo>
                    <a:cubicBezTo>
                      <a:pt x="8787" y="36321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1" y="34176"/>
                      <a:pt x="9341" y="34695"/>
                      <a:pt x="9431" y="35196"/>
                    </a:cubicBezTo>
                    <a:cubicBezTo>
                      <a:pt x="9610" y="36341"/>
                      <a:pt x="10594" y="36825"/>
                      <a:pt x="11113" y="37791"/>
                    </a:cubicBezTo>
                    <a:cubicBezTo>
                      <a:pt x="11119" y="37810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59" y="35518"/>
                      <a:pt x="10916" y="34409"/>
                    </a:cubicBezTo>
                    <a:cubicBezTo>
                      <a:pt x="10773" y="33228"/>
                      <a:pt x="10200" y="32297"/>
                      <a:pt x="10415" y="31062"/>
                    </a:cubicBezTo>
                    <a:cubicBezTo>
                      <a:pt x="10540" y="30776"/>
                      <a:pt x="10702" y="30490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2" y="31742"/>
                      <a:pt x="12151" y="32190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8" y="32226"/>
                    </a:cubicBezTo>
                    <a:cubicBezTo>
                      <a:pt x="12384" y="32136"/>
                      <a:pt x="12473" y="32011"/>
                      <a:pt x="12545" y="31868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59" y="35286"/>
                      <a:pt x="12759" y="35536"/>
                      <a:pt x="12759" y="35787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1"/>
                      <a:pt x="12289" y="37281"/>
                    </a:cubicBezTo>
                    <a:cubicBezTo>
                      <a:pt x="12308" y="37281"/>
                      <a:pt x="12329" y="37273"/>
                      <a:pt x="12348" y="37254"/>
                    </a:cubicBezTo>
                    <a:cubicBezTo>
                      <a:pt x="12545" y="37075"/>
                      <a:pt x="12688" y="36842"/>
                      <a:pt x="12759" y="36592"/>
                    </a:cubicBezTo>
                    <a:lnTo>
                      <a:pt x="12759" y="36592"/>
                    </a:lnTo>
                    <a:cubicBezTo>
                      <a:pt x="12759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0" y="43106"/>
                    </a:cubicBezTo>
                    <a:cubicBezTo>
                      <a:pt x="9717" y="44340"/>
                      <a:pt x="8590" y="45343"/>
                      <a:pt x="8035" y="46738"/>
                    </a:cubicBezTo>
                    <a:cubicBezTo>
                      <a:pt x="8017" y="46524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6"/>
                    </a:cubicBezTo>
                    <a:cubicBezTo>
                      <a:pt x="9914" y="42014"/>
                      <a:pt x="7999" y="44305"/>
                      <a:pt x="7785" y="47240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8" y="47302"/>
                      <a:pt x="7897" y="47294"/>
                      <a:pt x="7910" y="47275"/>
                    </a:cubicBezTo>
                    <a:cubicBezTo>
                      <a:pt x="8840" y="46166"/>
                      <a:pt x="10021" y="45289"/>
                      <a:pt x="10916" y="44126"/>
                    </a:cubicBezTo>
                    <a:cubicBezTo>
                      <a:pt x="11811" y="42980"/>
                      <a:pt x="12240" y="41495"/>
                      <a:pt x="12402" y="40081"/>
                    </a:cubicBezTo>
                    <a:cubicBezTo>
                      <a:pt x="12402" y="40064"/>
                      <a:pt x="12384" y="40046"/>
                      <a:pt x="12366" y="40028"/>
                    </a:cubicBezTo>
                    <a:cubicBezTo>
                      <a:pt x="12473" y="39759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8" y="42712"/>
                      <a:pt x="12044" y="44484"/>
                    </a:cubicBezTo>
                    <a:cubicBezTo>
                      <a:pt x="11739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7" y="45689"/>
                    </a:cubicBezTo>
                    <a:cubicBezTo>
                      <a:pt x="11558" y="45689"/>
                      <a:pt x="11569" y="45687"/>
                      <a:pt x="11578" y="45683"/>
                    </a:cubicBezTo>
                    <a:cubicBezTo>
                      <a:pt x="11722" y="45593"/>
                      <a:pt x="11865" y="45468"/>
                      <a:pt x="11954" y="45325"/>
                    </a:cubicBezTo>
                    <a:lnTo>
                      <a:pt x="11954" y="45325"/>
                    </a:lnTo>
                    <a:cubicBezTo>
                      <a:pt x="11900" y="45772"/>
                      <a:pt x="11847" y="46219"/>
                      <a:pt x="11811" y="46685"/>
                    </a:cubicBezTo>
                    <a:cubicBezTo>
                      <a:pt x="11793" y="46685"/>
                      <a:pt x="11775" y="46721"/>
                      <a:pt x="11775" y="46738"/>
                    </a:cubicBezTo>
                    <a:cubicBezTo>
                      <a:pt x="11775" y="46756"/>
                      <a:pt x="11793" y="46792"/>
                      <a:pt x="11793" y="46810"/>
                    </a:cubicBezTo>
                    <a:cubicBezTo>
                      <a:pt x="11811" y="46828"/>
                      <a:pt x="11793" y="46899"/>
                      <a:pt x="11793" y="46935"/>
                    </a:cubicBezTo>
                    <a:cubicBezTo>
                      <a:pt x="11399" y="47078"/>
                      <a:pt x="11113" y="47401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8" y="47558"/>
                      <a:pt x="8695" y="47876"/>
                      <a:pt x="8059" y="47876"/>
                    </a:cubicBezTo>
                    <a:cubicBezTo>
                      <a:pt x="7997" y="47876"/>
                      <a:pt x="7935" y="47873"/>
                      <a:pt x="7874" y="47866"/>
                    </a:cubicBezTo>
                    <a:cubicBezTo>
                      <a:pt x="7820" y="47866"/>
                      <a:pt x="7785" y="47920"/>
                      <a:pt x="7802" y="47973"/>
                    </a:cubicBezTo>
                    <a:cubicBezTo>
                      <a:pt x="7900" y="48525"/>
                      <a:pt x="8439" y="48694"/>
                      <a:pt x="8939" y="48694"/>
                    </a:cubicBezTo>
                    <a:cubicBezTo>
                      <a:pt x="8990" y="48694"/>
                      <a:pt x="9041" y="48692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1" y="49620"/>
                      <a:pt x="8017" y="50156"/>
                    </a:cubicBezTo>
                    <a:cubicBezTo>
                      <a:pt x="7981" y="50210"/>
                      <a:pt x="8017" y="50264"/>
                      <a:pt x="8089" y="50264"/>
                    </a:cubicBezTo>
                    <a:cubicBezTo>
                      <a:pt x="8232" y="50274"/>
                      <a:pt x="8379" y="50282"/>
                      <a:pt x="8526" y="50282"/>
                    </a:cubicBezTo>
                    <a:cubicBezTo>
                      <a:pt x="8912" y="50282"/>
                      <a:pt x="9294" y="50224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0" y="51051"/>
                    </a:cubicBezTo>
                    <a:cubicBezTo>
                      <a:pt x="9520" y="51077"/>
                      <a:pt x="9540" y="51094"/>
                      <a:pt x="9564" y="51094"/>
                    </a:cubicBezTo>
                    <a:cubicBezTo>
                      <a:pt x="9573" y="51094"/>
                      <a:pt x="9582" y="51092"/>
                      <a:pt x="9592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8" y="51230"/>
                      <a:pt x="9520" y="51248"/>
                      <a:pt x="9538" y="51409"/>
                    </a:cubicBezTo>
                    <a:cubicBezTo>
                      <a:pt x="9538" y="51445"/>
                      <a:pt x="9556" y="51481"/>
                      <a:pt x="9592" y="51481"/>
                    </a:cubicBezTo>
                    <a:cubicBezTo>
                      <a:pt x="9683" y="51504"/>
                      <a:pt x="9770" y="51515"/>
                      <a:pt x="9851" y="51515"/>
                    </a:cubicBezTo>
                    <a:cubicBezTo>
                      <a:pt x="10330" y="51515"/>
                      <a:pt x="10651" y="51139"/>
                      <a:pt x="10880" y="50711"/>
                    </a:cubicBezTo>
                    <a:cubicBezTo>
                      <a:pt x="10934" y="51087"/>
                      <a:pt x="11042" y="51463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4" y="50944"/>
                      <a:pt x="12616" y="51427"/>
                      <a:pt x="13028" y="51839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5" y="51857"/>
                      <a:pt x="13135" y="51837"/>
                      <a:pt x="13135" y="51803"/>
                    </a:cubicBezTo>
                    <a:cubicBezTo>
                      <a:pt x="13404" y="51141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71"/>
                      <a:pt x="14442" y="50568"/>
                    </a:cubicBezTo>
                    <a:cubicBezTo>
                      <a:pt x="14451" y="50571"/>
                      <a:pt x="14460" y="50573"/>
                      <a:pt x="14468" y="50573"/>
                    </a:cubicBezTo>
                    <a:cubicBezTo>
                      <a:pt x="14506" y="50573"/>
                      <a:pt x="14528" y="50541"/>
                      <a:pt x="14513" y="50496"/>
                    </a:cubicBezTo>
                    <a:cubicBezTo>
                      <a:pt x="14173" y="49816"/>
                      <a:pt x="14173" y="49065"/>
                      <a:pt x="13726" y="48421"/>
                    </a:cubicBezTo>
                    <a:cubicBezTo>
                      <a:pt x="13457" y="48098"/>
                      <a:pt x="13117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4"/>
                      <a:pt x="11954" y="46864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1" y="43392"/>
                      <a:pt x="12652" y="43714"/>
                      <a:pt x="12706" y="44036"/>
                    </a:cubicBezTo>
                    <a:cubicBezTo>
                      <a:pt x="12616" y="43804"/>
                      <a:pt x="12616" y="43535"/>
                      <a:pt x="12527" y="43285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5"/>
                    </a:cubicBezTo>
                    <a:cubicBezTo>
                      <a:pt x="12419" y="43660"/>
                      <a:pt x="12527" y="44018"/>
                      <a:pt x="12724" y="44340"/>
                    </a:cubicBezTo>
                    <a:cubicBezTo>
                      <a:pt x="12736" y="44353"/>
                      <a:pt x="12756" y="44359"/>
                      <a:pt x="12776" y="44359"/>
                    </a:cubicBezTo>
                    <a:cubicBezTo>
                      <a:pt x="12812" y="44359"/>
                      <a:pt x="12849" y="44339"/>
                      <a:pt x="12849" y="44305"/>
                    </a:cubicBezTo>
                    <a:cubicBezTo>
                      <a:pt x="12849" y="43804"/>
                      <a:pt x="12742" y="43320"/>
                      <a:pt x="12491" y="42891"/>
                    </a:cubicBezTo>
                    <a:cubicBezTo>
                      <a:pt x="12670" y="41585"/>
                      <a:pt x="12813" y="40278"/>
                      <a:pt x="12903" y="38972"/>
                    </a:cubicBezTo>
                    <a:cubicBezTo>
                      <a:pt x="12992" y="39079"/>
                      <a:pt x="13117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6"/>
                      <a:pt x="12974" y="37952"/>
                    </a:cubicBezTo>
                    <a:cubicBezTo>
                      <a:pt x="13010" y="37290"/>
                      <a:pt x="13028" y="36646"/>
                      <a:pt x="13010" y="35983"/>
                    </a:cubicBezTo>
                    <a:cubicBezTo>
                      <a:pt x="13010" y="35393"/>
                      <a:pt x="12992" y="34785"/>
                      <a:pt x="12956" y="34194"/>
                    </a:cubicBezTo>
                    <a:lnTo>
                      <a:pt x="12956" y="34194"/>
                    </a:lnTo>
                    <a:cubicBezTo>
                      <a:pt x="13046" y="34444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3" y="34856"/>
                      <a:pt x="13493" y="34832"/>
                      <a:pt x="13493" y="34785"/>
                    </a:cubicBezTo>
                    <a:cubicBezTo>
                      <a:pt x="13422" y="34212"/>
                      <a:pt x="13225" y="33657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5" y="31402"/>
                      <a:pt x="12598" y="29667"/>
                      <a:pt x="12384" y="27931"/>
                    </a:cubicBezTo>
                    <a:lnTo>
                      <a:pt x="12509" y="27698"/>
                    </a:lnTo>
                    <a:cubicBezTo>
                      <a:pt x="12831" y="29255"/>
                      <a:pt x="13618" y="30740"/>
                      <a:pt x="14388" y="32154"/>
                    </a:cubicBezTo>
                    <a:cubicBezTo>
                      <a:pt x="14388" y="32154"/>
                      <a:pt x="14388" y="32172"/>
                      <a:pt x="14388" y="32190"/>
                    </a:cubicBezTo>
                    <a:cubicBezTo>
                      <a:pt x="14334" y="32404"/>
                      <a:pt x="14316" y="32637"/>
                      <a:pt x="14334" y="32852"/>
                    </a:cubicBezTo>
                    <a:cubicBezTo>
                      <a:pt x="14334" y="33102"/>
                      <a:pt x="14424" y="33353"/>
                      <a:pt x="14585" y="33550"/>
                    </a:cubicBezTo>
                    <a:cubicBezTo>
                      <a:pt x="14604" y="33562"/>
                      <a:pt x="14625" y="33568"/>
                      <a:pt x="14645" y="33568"/>
                    </a:cubicBezTo>
                    <a:cubicBezTo>
                      <a:pt x="14682" y="33568"/>
                      <a:pt x="14716" y="33549"/>
                      <a:pt x="14728" y="33514"/>
                    </a:cubicBezTo>
                    <a:cubicBezTo>
                      <a:pt x="14782" y="33281"/>
                      <a:pt x="14800" y="33067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90"/>
                      <a:pt x="15676" y="34606"/>
                      <a:pt x="15998" y="35303"/>
                    </a:cubicBezTo>
                    <a:lnTo>
                      <a:pt x="15981" y="35303"/>
                    </a:lnTo>
                    <a:cubicBezTo>
                      <a:pt x="15658" y="35572"/>
                      <a:pt x="15676" y="36234"/>
                      <a:pt x="15730" y="36610"/>
                    </a:cubicBezTo>
                    <a:cubicBezTo>
                      <a:pt x="15730" y="36648"/>
                      <a:pt x="15766" y="36686"/>
                      <a:pt x="15799" y="36686"/>
                    </a:cubicBezTo>
                    <a:cubicBezTo>
                      <a:pt x="15813" y="36686"/>
                      <a:pt x="15827" y="36679"/>
                      <a:pt x="15837" y="36663"/>
                    </a:cubicBezTo>
                    <a:cubicBezTo>
                      <a:pt x="16052" y="36359"/>
                      <a:pt x="16160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6"/>
                      <a:pt x="17341" y="39079"/>
                      <a:pt x="17734" y="40869"/>
                    </a:cubicBezTo>
                    <a:cubicBezTo>
                      <a:pt x="17699" y="40905"/>
                      <a:pt x="17663" y="40958"/>
                      <a:pt x="17645" y="41012"/>
                    </a:cubicBezTo>
                    <a:cubicBezTo>
                      <a:pt x="17537" y="41084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8" y="41799"/>
                      <a:pt x="15462" y="42265"/>
                      <a:pt x="15909" y="42462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6"/>
                    </a:cubicBezTo>
                    <a:lnTo>
                      <a:pt x="15949" y="42466"/>
                    </a:lnTo>
                    <a:cubicBezTo>
                      <a:pt x="15703" y="42768"/>
                      <a:pt x="15539" y="43135"/>
                      <a:pt x="15480" y="43517"/>
                    </a:cubicBezTo>
                    <a:cubicBezTo>
                      <a:pt x="15480" y="43571"/>
                      <a:pt x="15515" y="43589"/>
                      <a:pt x="15533" y="43589"/>
                    </a:cubicBezTo>
                    <a:cubicBezTo>
                      <a:pt x="15584" y="43595"/>
                      <a:pt x="15634" y="43598"/>
                      <a:pt x="15684" y="43598"/>
                    </a:cubicBezTo>
                    <a:cubicBezTo>
                      <a:pt x="16090" y="43598"/>
                      <a:pt x="16455" y="43405"/>
                      <a:pt x="16678" y="43070"/>
                    </a:cubicBezTo>
                    <a:lnTo>
                      <a:pt x="16678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5" y="44593"/>
                      <a:pt x="16557" y="44593"/>
                    </a:cubicBezTo>
                    <a:cubicBezTo>
                      <a:pt x="16570" y="44593"/>
                      <a:pt x="16582" y="44587"/>
                      <a:pt x="16589" y="44573"/>
                    </a:cubicBezTo>
                    <a:cubicBezTo>
                      <a:pt x="16875" y="44269"/>
                      <a:pt x="17126" y="43929"/>
                      <a:pt x="17341" y="43571"/>
                    </a:cubicBezTo>
                    <a:cubicBezTo>
                      <a:pt x="17376" y="44072"/>
                      <a:pt x="17555" y="44555"/>
                      <a:pt x="17824" y="44985"/>
                    </a:cubicBezTo>
                    <a:cubicBezTo>
                      <a:pt x="17835" y="45007"/>
                      <a:pt x="17853" y="45022"/>
                      <a:pt x="17873" y="45022"/>
                    </a:cubicBezTo>
                    <a:cubicBezTo>
                      <a:pt x="17886" y="45022"/>
                      <a:pt x="17900" y="45016"/>
                      <a:pt x="17913" y="45003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1"/>
                      <a:pt x="19227" y="44611"/>
                    </a:cubicBezTo>
                    <a:cubicBezTo>
                      <a:pt x="19243" y="44611"/>
                      <a:pt x="19260" y="44605"/>
                      <a:pt x="19273" y="44591"/>
                    </a:cubicBezTo>
                    <a:cubicBezTo>
                      <a:pt x="19739" y="44018"/>
                      <a:pt x="19649" y="43195"/>
                      <a:pt x="19238" y="42587"/>
                    </a:cubicBezTo>
                    <a:lnTo>
                      <a:pt x="19238" y="42587"/>
                    </a:lnTo>
                    <a:cubicBezTo>
                      <a:pt x="19613" y="42766"/>
                      <a:pt x="20025" y="42873"/>
                      <a:pt x="20454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4" y="41101"/>
                    </a:cubicBezTo>
                    <a:cubicBezTo>
                      <a:pt x="18056" y="41101"/>
                      <a:pt x="18056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5"/>
                      <a:pt x="18092" y="41334"/>
                      <a:pt x="18164" y="41406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5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7" y="40905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8"/>
                    </a:cubicBezTo>
                    <a:cubicBezTo>
                      <a:pt x="17520" y="38328"/>
                      <a:pt x="17806" y="38578"/>
                      <a:pt x="17842" y="38918"/>
                    </a:cubicBezTo>
                    <a:cubicBezTo>
                      <a:pt x="17752" y="38847"/>
                      <a:pt x="17663" y="38775"/>
                      <a:pt x="17573" y="38686"/>
                    </a:cubicBezTo>
                    <a:cubicBezTo>
                      <a:pt x="17484" y="38578"/>
                      <a:pt x="17394" y="38471"/>
                      <a:pt x="17305" y="38364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69" y="38560"/>
                      <a:pt x="17359" y="38686"/>
                      <a:pt x="17466" y="38793"/>
                    </a:cubicBezTo>
                    <a:cubicBezTo>
                      <a:pt x="17591" y="38918"/>
                      <a:pt x="17716" y="39026"/>
                      <a:pt x="17877" y="39097"/>
                    </a:cubicBezTo>
                    <a:cubicBezTo>
                      <a:pt x="17887" y="39102"/>
                      <a:pt x="17898" y="39104"/>
                      <a:pt x="17909" y="39104"/>
                    </a:cubicBezTo>
                    <a:cubicBezTo>
                      <a:pt x="17938" y="39104"/>
                      <a:pt x="17967" y="39088"/>
                      <a:pt x="17967" y="39061"/>
                    </a:cubicBezTo>
                    <a:cubicBezTo>
                      <a:pt x="18034" y="38624"/>
                      <a:pt x="17706" y="38234"/>
                      <a:pt x="17279" y="38234"/>
                    </a:cubicBezTo>
                    <a:cubicBezTo>
                      <a:pt x="17252" y="38234"/>
                      <a:pt x="17225" y="38235"/>
                      <a:pt x="17197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6986"/>
                      <a:pt x="16338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6"/>
                      <a:pt x="16356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4"/>
                    </a:cubicBezTo>
                    <a:cubicBezTo>
                      <a:pt x="20544" y="39115"/>
                      <a:pt x="19524" y="38829"/>
                      <a:pt x="18557" y="37988"/>
                    </a:cubicBezTo>
                    <a:cubicBezTo>
                      <a:pt x="18003" y="37487"/>
                      <a:pt x="17537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6" y="38954"/>
                      <a:pt x="21689" y="39330"/>
                    </a:cubicBezTo>
                    <a:cubicBezTo>
                      <a:pt x="21695" y="39332"/>
                      <a:pt x="21701" y="39333"/>
                      <a:pt x="21706" y="39333"/>
                    </a:cubicBezTo>
                    <a:cubicBezTo>
                      <a:pt x="21746" y="39333"/>
                      <a:pt x="21755" y="39276"/>
                      <a:pt x="21707" y="39276"/>
                    </a:cubicBezTo>
                    <a:cubicBezTo>
                      <a:pt x="20258" y="38721"/>
                      <a:pt x="19094" y="38113"/>
                      <a:pt x="17967" y="37021"/>
                    </a:cubicBezTo>
                    <a:cubicBezTo>
                      <a:pt x="17502" y="36556"/>
                      <a:pt x="17054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33" y="36145"/>
                      <a:pt x="18092" y="36467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2"/>
                      <a:pt x="21877" y="39342"/>
                    </a:cubicBezTo>
                    <a:cubicBezTo>
                      <a:pt x="21906" y="39342"/>
                      <a:pt x="21931" y="39304"/>
                      <a:pt x="21904" y="39276"/>
                    </a:cubicBezTo>
                    <a:cubicBezTo>
                      <a:pt x="21242" y="38507"/>
                      <a:pt x="20508" y="37809"/>
                      <a:pt x="19703" y="37200"/>
                    </a:cubicBezTo>
                    <a:cubicBezTo>
                      <a:pt x="18736" y="36485"/>
                      <a:pt x="17573" y="36127"/>
                      <a:pt x="16625" y="35393"/>
                    </a:cubicBezTo>
                    <a:cubicBezTo>
                      <a:pt x="16616" y="35384"/>
                      <a:pt x="16602" y="35380"/>
                      <a:pt x="16589" y="35380"/>
                    </a:cubicBezTo>
                    <a:cubicBezTo>
                      <a:pt x="16576" y="35380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23" y="35344"/>
                      <a:pt x="16510" y="35332"/>
                      <a:pt x="16504" y="35332"/>
                    </a:cubicBezTo>
                    <a:cubicBezTo>
                      <a:pt x="16501" y="35332"/>
                      <a:pt x="16500" y="35334"/>
                      <a:pt x="16500" y="35339"/>
                    </a:cubicBezTo>
                    <a:cubicBezTo>
                      <a:pt x="16195" y="34963"/>
                      <a:pt x="15909" y="34606"/>
                      <a:pt x="15623" y="34230"/>
                    </a:cubicBezTo>
                    <a:cubicBezTo>
                      <a:pt x="14907" y="32798"/>
                      <a:pt x="14137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1"/>
                      <a:pt x="14066" y="30490"/>
                      <a:pt x="14424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8" y="30024"/>
                      <a:pt x="13905" y="29756"/>
                      <a:pt x="13457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5" y="28271"/>
                      <a:pt x="12581" y="27465"/>
                    </a:cubicBezTo>
                    <a:cubicBezTo>
                      <a:pt x="12777" y="27054"/>
                      <a:pt x="12956" y="26624"/>
                      <a:pt x="13099" y="26177"/>
                    </a:cubicBezTo>
                    <a:lnTo>
                      <a:pt x="13099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8"/>
                      <a:pt x="13398" y="27233"/>
                      <a:pt x="13415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3"/>
                      <a:pt x="13618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2"/>
                      <a:pt x="14245" y="28110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10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782"/>
                    </a:cubicBezTo>
                    <a:lnTo>
                      <a:pt x="13243" y="16782"/>
                    </a:lnTo>
                    <a:cubicBezTo>
                      <a:pt x="13887" y="17945"/>
                      <a:pt x="14817" y="18965"/>
                      <a:pt x="15712" y="19914"/>
                    </a:cubicBezTo>
                    <a:cubicBezTo>
                      <a:pt x="15730" y="20146"/>
                      <a:pt x="15766" y="20379"/>
                      <a:pt x="15784" y="20612"/>
                    </a:cubicBezTo>
                    <a:cubicBezTo>
                      <a:pt x="15533" y="21309"/>
                      <a:pt x="15140" y="22061"/>
                      <a:pt x="15444" y="22777"/>
                    </a:cubicBezTo>
                    <a:cubicBezTo>
                      <a:pt x="15453" y="22813"/>
                      <a:pt x="15480" y="22831"/>
                      <a:pt x="15506" y="22831"/>
                    </a:cubicBezTo>
                    <a:cubicBezTo>
                      <a:pt x="15533" y="22831"/>
                      <a:pt x="15560" y="22813"/>
                      <a:pt x="15569" y="22777"/>
                    </a:cubicBezTo>
                    <a:cubicBezTo>
                      <a:pt x="15658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38"/>
                      <a:pt x="15837" y="23314"/>
                    </a:cubicBezTo>
                    <a:cubicBezTo>
                      <a:pt x="15837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1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6" y="22419"/>
                      <a:pt x="17466" y="22759"/>
                      <a:pt x="17949" y="22974"/>
                    </a:cubicBezTo>
                    <a:cubicBezTo>
                      <a:pt x="17959" y="22984"/>
                      <a:pt x="17970" y="22988"/>
                      <a:pt x="17982" y="22988"/>
                    </a:cubicBezTo>
                    <a:cubicBezTo>
                      <a:pt x="18012" y="22988"/>
                      <a:pt x="18044" y="22959"/>
                      <a:pt x="18056" y="22920"/>
                    </a:cubicBezTo>
                    <a:cubicBezTo>
                      <a:pt x="18021" y="22437"/>
                      <a:pt x="17877" y="21972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8"/>
                      <a:pt x="18262" y="21964"/>
                      <a:pt x="18583" y="21964"/>
                    </a:cubicBezTo>
                    <a:cubicBezTo>
                      <a:pt x="18706" y="21964"/>
                      <a:pt x="18821" y="21931"/>
                      <a:pt x="18915" y="21846"/>
                    </a:cubicBezTo>
                    <a:cubicBezTo>
                      <a:pt x="19399" y="21399"/>
                      <a:pt x="18880" y="21005"/>
                      <a:pt x="18271" y="20755"/>
                    </a:cubicBezTo>
                    <a:lnTo>
                      <a:pt x="18540" y="20755"/>
                    </a:lnTo>
                    <a:cubicBezTo>
                      <a:pt x="19202" y="20683"/>
                      <a:pt x="19273" y="20111"/>
                      <a:pt x="19023" y="19592"/>
                    </a:cubicBezTo>
                    <a:cubicBezTo>
                      <a:pt x="19005" y="19565"/>
                      <a:pt x="18978" y="19551"/>
                      <a:pt x="18951" y="19551"/>
                    </a:cubicBezTo>
                    <a:cubicBezTo>
                      <a:pt x="18924" y="19551"/>
                      <a:pt x="18897" y="19565"/>
                      <a:pt x="18880" y="19592"/>
                    </a:cubicBezTo>
                    <a:cubicBezTo>
                      <a:pt x="18651" y="19939"/>
                      <a:pt x="18211" y="20039"/>
                      <a:pt x="17745" y="20039"/>
                    </a:cubicBezTo>
                    <a:cubicBezTo>
                      <a:pt x="17300" y="20039"/>
                      <a:pt x="16832" y="19948"/>
                      <a:pt x="16500" y="19896"/>
                    </a:cubicBezTo>
                    <a:cubicBezTo>
                      <a:pt x="16496" y="19894"/>
                      <a:pt x="16492" y="19893"/>
                      <a:pt x="16488" y="19893"/>
                    </a:cubicBezTo>
                    <a:cubicBezTo>
                      <a:pt x="16460" y="19893"/>
                      <a:pt x="16450" y="19951"/>
                      <a:pt x="16482" y="19967"/>
                    </a:cubicBezTo>
                    <a:cubicBezTo>
                      <a:pt x="16802" y="20097"/>
                      <a:pt x="17256" y="20194"/>
                      <a:pt x="17703" y="20194"/>
                    </a:cubicBezTo>
                    <a:cubicBezTo>
                      <a:pt x="18179" y="20194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6" y="20254"/>
                      <a:pt x="18880" y="20433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lnTo>
                      <a:pt x="16768" y="20146"/>
                    </a:lnTo>
                    <a:cubicBezTo>
                      <a:pt x="16571" y="20003"/>
                      <a:pt x="16338" y="19932"/>
                      <a:pt x="16088" y="19896"/>
                    </a:cubicBezTo>
                    <a:lnTo>
                      <a:pt x="16088" y="19860"/>
                    </a:lnTo>
                    <a:cubicBezTo>
                      <a:pt x="16076" y="19825"/>
                      <a:pt x="16035" y="19806"/>
                      <a:pt x="15997" y="19806"/>
                    </a:cubicBezTo>
                    <a:cubicBezTo>
                      <a:pt x="15977" y="19806"/>
                      <a:pt x="15957" y="19812"/>
                      <a:pt x="15945" y="19824"/>
                    </a:cubicBezTo>
                    <a:cubicBezTo>
                      <a:pt x="15927" y="19824"/>
                      <a:pt x="15891" y="19806"/>
                      <a:pt x="15873" y="19806"/>
                    </a:cubicBezTo>
                    <a:cubicBezTo>
                      <a:pt x="15873" y="19771"/>
                      <a:pt x="15855" y="19735"/>
                      <a:pt x="15855" y="19699"/>
                    </a:cubicBezTo>
                    <a:cubicBezTo>
                      <a:pt x="15847" y="19668"/>
                      <a:pt x="15819" y="19653"/>
                      <a:pt x="15789" y="19653"/>
                    </a:cubicBezTo>
                    <a:cubicBezTo>
                      <a:pt x="15752" y="19653"/>
                      <a:pt x="15712" y="19677"/>
                      <a:pt x="15712" y="19717"/>
                    </a:cubicBezTo>
                    <a:lnTo>
                      <a:pt x="15712" y="19753"/>
                    </a:lnTo>
                    <a:cubicBezTo>
                      <a:pt x="15265" y="19234"/>
                      <a:pt x="14817" y="18697"/>
                      <a:pt x="14406" y="18142"/>
                    </a:cubicBezTo>
                    <a:cubicBezTo>
                      <a:pt x="13887" y="17480"/>
                      <a:pt x="13511" y="16728"/>
                      <a:pt x="13064" y="16013"/>
                    </a:cubicBezTo>
                    <a:lnTo>
                      <a:pt x="13010" y="15851"/>
                    </a:lnTo>
                    <a:cubicBezTo>
                      <a:pt x="12921" y="15511"/>
                      <a:pt x="12813" y="15207"/>
                      <a:pt x="12688" y="14867"/>
                    </a:cubicBezTo>
                    <a:lnTo>
                      <a:pt x="12688" y="14867"/>
                    </a:lnTo>
                    <a:cubicBezTo>
                      <a:pt x="13780" y="16559"/>
                      <a:pt x="15549" y="18233"/>
                      <a:pt x="17329" y="18233"/>
                    </a:cubicBezTo>
                    <a:cubicBezTo>
                      <a:pt x="17356" y="18233"/>
                      <a:pt x="17384" y="18232"/>
                      <a:pt x="17412" y="18232"/>
                    </a:cubicBezTo>
                    <a:cubicBezTo>
                      <a:pt x="17484" y="18232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7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5"/>
                      <a:pt x="12151" y="13221"/>
                    </a:cubicBezTo>
                    <a:cubicBezTo>
                      <a:pt x="12169" y="13257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399" y="11252"/>
                      <a:pt x="11560" y="11467"/>
                      <a:pt x="11757" y="11646"/>
                    </a:cubicBezTo>
                    <a:cubicBezTo>
                      <a:pt x="11918" y="11879"/>
                      <a:pt x="12169" y="12058"/>
                      <a:pt x="12437" y="12147"/>
                    </a:cubicBezTo>
                    <a:cubicBezTo>
                      <a:pt x="12444" y="12150"/>
                      <a:pt x="12452" y="12151"/>
                      <a:pt x="12459" y="12151"/>
                    </a:cubicBezTo>
                    <a:cubicBezTo>
                      <a:pt x="12508" y="12151"/>
                      <a:pt x="12560" y="12102"/>
                      <a:pt x="12545" y="12040"/>
                    </a:cubicBezTo>
                    <a:cubicBezTo>
                      <a:pt x="12258" y="11413"/>
                      <a:pt x="11686" y="10930"/>
                      <a:pt x="11024" y="10751"/>
                    </a:cubicBezTo>
                    <a:cubicBezTo>
                      <a:pt x="10558" y="9660"/>
                      <a:pt x="10218" y="8514"/>
                      <a:pt x="10004" y="7351"/>
                    </a:cubicBezTo>
                    <a:cubicBezTo>
                      <a:pt x="10004" y="7137"/>
                      <a:pt x="10021" y="6940"/>
                      <a:pt x="10039" y="6743"/>
                    </a:cubicBezTo>
                    <a:cubicBezTo>
                      <a:pt x="10165" y="7244"/>
                      <a:pt x="10397" y="7745"/>
                      <a:pt x="10809" y="7924"/>
                    </a:cubicBezTo>
                    <a:cubicBezTo>
                      <a:pt x="10822" y="7931"/>
                      <a:pt x="10835" y="7933"/>
                      <a:pt x="10848" y="7933"/>
                    </a:cubicBezTo>
                    <a:cubicBezTo>
                      <a:pt x="10904" y="7933"/>
                      <a:pt x="10949" y="7875"/>
                      <a:pt x="10934" y="7817"/>
                    </a:cubicBezTo>
                    <a:cubicBezTo>
                      <a:pt x="10845" y="7172"/>
                      <a:pt x="10684" y="6331"/>
                      <a:pt x="10111" y="5938"/>
                    </a:cubicBezTo>
                    <a:cubicBezTo>
                      <a:pt x="10290" y="3951"/>
                      <a:pt x="10648" y="2001"/>
                      <a:pt x="11167" y="68"/>
                    </a:cubicBezTo>
                    <a:cubicBezTo>
                      <a:pt x="11178" y="25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38"/>
              <p:cNvSpPr/>
              <p:nvPr/>
            </p:nvSpPr>
            <p:spPr>
              <a:xfrm>
                <a:off x="3462900" y="4071200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9"/>
                      <a:pt x="999" y="28"/>
                    </a:cubicBezTo>
                    <a:cubicBezTo>
                      <a:pt x="695" y="494"/>
                      <a:pt x="284" y="923"/>
                      <a:pt x="15" y="1406"/>
                    </a:cubicBezTo>
                    <a:cubicBezTo>
                      <a:pt x="1" y="1435"/>
                      <a:pt x="34" y="1465"/>
                      <a:pt x="66" y="1465"/>
                    </a:cubicBezTo>
                    <a:cubicBezTo>
                      <a:pt x="73" y="1465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4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38"/>
              <p:cNvSpPr/>
              <p:nvPr/>
            </p:nvSpPr>
            <p:spPr>
              <a:xfrm>
                <a:off x="3673650" y="4035350"/>
                <a:ext cx="2257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8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9"/>
                    </a:cubicBezTo>
                    <a:cubicBezTo>
                      <a:pt x="264" y="317"/>
                      <a:pt x="533" y="568"/>
                      <a:pt x="819" y="782"/>
                    </a:cubicBezTo>
                    <a:cubicBezTo>
                      <a:pt x="826" y="786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9"/>
                    </a:cubicBezTo>
                    <a:cubicBezTo>
                      <a:pt x="604" y="496"/>
                      <a:pt x="336" y="228"/>
                      <a:pt x="68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38"/>
              <p:cNvSpPr/>
              <p:nvPr/>
            </p:nvSpPr>
            <p:spPr>
              <a:xfrm>
                <a:off x="3592550" y="4182225"/>
                <a:ext cx="2375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1" extrusionOk="0">
                    <a:moveTo>
                      <a:pt x="305" y="330"/>
                    </a:moveTo>
                    <a:cubicBezTo>
                      <a:pt x="538" y="598"/>
                      <a:pt x="699" y="920"/>
                      <a:pt x="753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30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3"/>
                    </a:cubicBezTo>
                    <a:cubicBezTo>
                      <a:pt x="108" y="365"/>
                      <a:pt x="198" y="598"/>
                      <a:pt x="305" y="831"/>
                    </a:cubicBezTo>
                    <a:cubicBezTo>
                      <a:pt x="413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1"/>
                    </a:cubicBezTo>
                    <a:cubicBezTo>
                      <a:pt x="896" y="1010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3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38"/>
              <p:cNvSpPr/>
              <p:nvPr/>
            </p:nvSpPr>
            <p:spPr>
              <a:xfrm>
                <a:off x="3765325" y="4558075"/>
                <a:ext cx="302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7" extrusionOk="0">
                    <a:moveTo>
                      <a:pt x="39" y="0"/>
                    </a:moveTo>
                    <a:cubicBezTo>
                      <a:pt x="22" y="0"/>
                      <a:pt x="1" y="27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1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6"/>
                      <a:pt x="1179" y="614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38"/>
              <p:cNvSpPr/>
              <p:nvPr/>
            </p:nvSpPr>
            <p:spPr>
              <a:xfrm>
                <a:off x="3573775" y="47926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6"/>
                    </a:cubicBezTo>
                    <a:cubicBezTo>
                      <a:pt x="215" y="197"/>
                      <a:pt x="36" y="305"/>
                      <a:pt x="18" y="448"/>
                    </a:cubicBezTo>
                    <a:cubicBezTo>
                      <a:pt x="0" y="466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38"/>
              <p:cNvSpPr/>
              <p:nvPr/>
            </p:nvSpPr>
            <p:spPr>
              <a:xfrm>
                <a:off x="3754075" y="464095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0"/>
                    </a:moveTo>
                    <a:cubicBezTo>
                      <a:pt x="166" y="0"/>
                      <a:pt x="95" y="26"/>
                      <a:pt x="36" y="90"/>
                    </a:cubicBezTo>
                    <a:cubicBezTo>
                      <a:pt x="0" y="126"/>
                      <a:pt x="36" y="180"/>
                      <a:pt x="72" y="180"/>
                    </a:cubicBezTo>
                    <a:lnTo>
                      <a:pt x="340" y="180"/>
                    </a:lnTo>
                    <a:cubicBezTo>
                      <a:pt x="447" y="216"/>
                      <a:pt x="555" y="251"/>
                      <a:pt x="626" y="323"/>
                    </a:cubicBezTo>
                    <a:cubicBezTo>
                      <a:pt x="640" y="336"/>
                      <a:pt x="654" y="342"/>
                      <a:pt x="668" y="342"/>
                    </a:cubicBezTo>
                    <a:cubicBezTo>
                      <a:pt x="708" y="342"/>
                      <a:pt x="738" y="292"/>
                      <a:pt x="698" y="251"/>
                    </a:cubicBezTo>
                    <a:cubicBezTo>
                      <a:pt x="598" y="139"/>
                      <a:pt x="410" y="0"/>
                      <a:pt x="2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38"/>
              <p:cNvSpPr/>
              <p:nvPr/>
            </p:nvSpPr>
            <p:spPr>
              <a:xfrm>
                <a:off x="3379600" y="4509675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9"/>
                    </a:cubicBezTo>
                    <a:cubicBezTo>
                      <a:pt x="19" y="9"/>
                      <a:pt x="1" y="44"/>
                      <a:pt x="19" y="80"/>
                    </a:cubicBezTo>
                    <a:cubicBezTo>
                      <a:pt x="90" y="170"/>
                      <a:pt x="198" y="188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10"/>
                    </a:cubicBezTo>
                    <a:cubicBezTo>
                      <a:pt x="550" y="528"/>
                      <a:pt x="568" y="536"/>
                      <a:pt x="585" y="536"/>
                    </a:cubicBezTo>
                    <a:cubicBezTo>
                      <a:pt x="621" y="536"/>
                      <a:pt x="657" y="504"/>
                      <a:pt x="645" y="456"/>
                    </a:cubicBezTo>
                    <a:cubicBezTo>
                      <a:pt x="591" y="331"/>
                      <a:pt x="520" y="223"/>
                      <a:pt x="412" y="134"/>
                    </a:cubicBezTo>
                    <a:cubicBezTo>
                      <a:pt x="337" y="74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38"/>
              <p:cNvSpPr/>
              <p:nvPr/>
            </p:nvSpPr>
            <p:spPr>
              <a:xfrm>
                <a:off x="3726775" y="4608450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1"/>
                    </a:moveTo>
                    <a:cubicBezTo>
                      <a:pt x="272" y="1"/>
                      <a:pt x="258" y="5"/>
                      <a:pt x="251" y="12"/>
                    </a:cubicBezTo>
                    <a:cubicBezTo>
                      <a:pt x="54" y="388"/>
                      <a:pt x="1" y="818"/>
                      <a:pt x="90" y="1229"/>
                    </a:cubicBezTo>
                    <a:cubicBezTo>
                      <a:pt x="102" y="1264"/>
                      <a:pt x="128" y="1284"/>
                      <a:pt x="155" y="1284"/>
                    </a:cubicBezTo>
                    <a:cubicBezTo>
                      <a:pt x="170" y="1284"/>
                      <a:pt x="185" y="1278"/>
                      <a:pt x="197" y="1265"/>
                    </a:cubicBezTo>
                    <a:cubicBezTo>
                      <a:pt x="448" y="997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6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1"/>
                      <a:pt x="2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38"/>
              <p:cNvSpPr/>
              <p:nvPr/>
            </p:nvSpPr>
            <p:spPr>
              <a:xfrm>
                <a:off x="3604650" y="4752250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900"/>
                      <a:pt x="448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4"/>
                      <a:pt x="54" y="41"/>
                    </a:cubicBezTo>
                    <a:cubicBezTo>
                      <a:pt x="54" y="94"/>
                      <a:pt x="36" y="184"/>
                      <a:pt x="36" y="291"/>
                    </a:cubicBezTo>
                    <a:cubicBezTo>
                      <a:pt x="0" y="309"/>
                      <a:pt x="0" y="327"/>
                      <a:pt x="18" y="363"/>
                    </a:cubicBezTo>
                    <a:lnTo>
                      <a:pt x="36" y="363"/>
                    </a:lnTo>
                    <a:cubicBezTo>
                      <a:pt x="36" y="750"/>
                      <a:pt x="83" y="1264"/>
                      <a:pt x="447" y="1264"/>
                    </a:cubicBezTo>
                    <a:cubicBezTo>
                      <a:pt x="469" y="1264"/>
                      <a:pt x="494" y="1262"/>
                      <a:pt x="519" y="1257"/>
                    </a:cubicBezTo>
                    <a:cubicBezTo>
                      <a:pt x="537" y="1257"/>
                      <a:pt x="573" y="1240"/>
                      <a:pt x="573" y="1204"/>
                    </a:cubicBezTo>
                    <a:cubicBezTo>
                      <a:pt x="537" y="882"/>
                      <a:pt x="376" y="577"/>
                      <a:pt x="143" y="363"/>
                    </a:cubicBezTo>
                    <a:cubicBezTo>
                      <a:pt x="143" y="220"/>
                      <a:pt x="143" y="94"/>
                      <a:pt x="125" y="23"/>
                    </a:cubicBezTo>
                    <a:lnTo>
                      <a:pt x="125" y="41"/>
                    </a:lnTo>
                    <a:cubicBezTo>
                      <a:pt x="116" y="14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38"/>
              <p:cNvSpPr/>
              <p:nvPr/>
            </p:nvSpPr>
            <p:spPr>
              <a:xfrm>
                <a:off x="3499950" y="3020200"/>
                <a:ext cx="21207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9" extrusionOk="0">
                    <a:moveTo>
                      <a:pt x="2575" y="889"/>
                    </a:moveTo>
                    <a:cubicBezTo>
                      <a:pt x="2729" y="889"/>
                      <a:pt x="2953" y="1037"/>
                      <a:pt x="3079" y="1142"/>
                    </a:cubicBezTo>
                    <a:cubicBezTo>
                      <a:pt x="3759" y="1715"/>
                      <a:pt x="3777" y="2538"/>
                      <a:pt x="3777" y="3343"/>
                    </a:cubicBezTo>
                    <a:cubicBezTo>
                      <a:pt x="3741" y="3254"/>
                      <a:pt x="3723" y="3182"/>
                      <a:pt x="3687" y="3093"/>
                    </a:cubicBezTo>
                    <a:lnTo>
                      <a:pt x="3687" y="3057"/>
                    </a:lnTo>
                    <a:cubicBezTo>
                      <a:pt x="3651" y="2950"/>
                      <a:pt x="3615" y="2842"/>
                      <a:pt x="3580" y="2735"/>
                    </a:cubicBezTo>
                    <a:cubicBezTo>
                      <a:pt x="3573" y="2721"/>
                      <a:pt x="3558" y="2715"/>
                      <a:pt x="3544" y="2715"/>
                    </a:cubicBezTo>
                    <a:cubicBezTo>
                      <a:pt x="3520" y="2715"/>
                      <a:pt x="3497" y="2731"/>
                      <a:pt x="3508" y="2753"/>
                    </a:cubicBezTo>
                    <a:cubicBezTo>
                      <a:pt x="3598" y="3093"/>
                      <a:pt x="3687" y="3415"/>
                      <a:pt x="3777" y="3737"/>
                    </a:cubicBezTo>
                    <a:lnTo>
                      <a:pt x="3777" y="3773"/>
                    </a:lnTo>
                    <a:cubicBezTo>
                      <a:pt x="3419" y="3325"/>
                      <a:pt x="3079" y="2878"/>
                      <a:pt x="2774" y="2395"/>
                    </a:cubicBezTo>
                    <a:cubicBezTo>
                      <a:pt x="2578" y="2019"/>
                      <a:pt x="2452" y="1607"/>
                      <a:pt x="2417" y="1178"/>
                    </a:cubicBezTo>
                    <a:cubicBezTo>
                      <a:pt x="2394" y="963"/>
                      <a:pt x="2467" y="889"/>
                      <a:pt x="2575" y="889"/>
                    </a:cubicBezTo>
                    <a:close/>
                    <a:moveTo>
                      <a:pt x="4743" y="419"/>
                    </a:moveTo>
                    <a:cubicBezTo>
                      <a:pt x="4876" y="419"/>
                      <a:pt x="4940" y="795"/>
                      <a:pt x="4940" y="999"/>
                    </a:cubicBezTo>
                    <a:cubicBezTo>
                      <a:pt x="4940" y="1285"/>
                      <a:pt x="4904" y="1536"/>
                      <a:pt x="4886" y="1822"/>
                    </a:cubicBezTo>
                    <a:cubicBezTo>
                      <a:pt x="4850" y="2287"/>
                      <a:pt x="4779" y="2753"/>
                      <a:pt x="4671" y="3200"/>
                    </a:cubicBezTo>
                    <a:cubicBezTo>
                      <a:pt x="4707" y="2967"/>
                      <a:pt x="4689" y="2735"/>
                      <a:pt x="4636" y="2502"/>
                    </a:cubicBezTo>
                    <a:cubicBezTo>
                      <a:pt x="4636" y="2484"/>
                      <a:pt x="4618" y="2484"/>
                      <a:pt x="4618" y="2484"/>
                    </a:cubicBezTo>
                    <a:lnTo>
                      <a:pt x="4600" y="2484"/>
                    </a:lnTo>
                    <a:cubicBezTo>
                      <a:pt x="4582" y="2484"/>
                      <a:pt x="4582" y="2484"/>
                      <a:pt x="4582" y="2502"/>
                    </a:cubicBezTo>
                    <a:cubicBezTo>
                      <a:pt x="4474" y="2753"/>
                      <a:pt x="4528" y="3182"/>
                      <a:pt x="4510" y="3451"/>
                    </a:cubicBezTo>
                    <a:cubicBezTo>
                      <a:pt x="4510" y="3558"/>
                      <a:pt x="4492" y="3665"/>
                      <a:pt x="4474" y="3773"/>
                    </a:cubicBezTo>
                    <a:cubicBezTo>
                      <a:pt x="4224" y="2753"/>
                      <a:pt x="4081" y="1625"/>
                      <a:pt x="4546" y="641"/>
                    </a:cubicBezTo>
                    <a:cubicBezTo>
                      <a:pt x="4623" y="481"/>
                      <a:pt x="4689" y="419"/>
                      <a:pt x="4743" y="419"/>
                    </a:cubicBezTo>
                    <a:close/>
                    <a:moveTo>
                      <a:pt x="1481" y="2694"/>
                    </a:moveTo>
                    <a:cubicBezTo>
                      <a:pt x="1536" y="2694"/>
                      <a:pt x="1613" y="2722"/>
                      <a:pt x="1719" y="2789"/>
                    </a:cubicBezTo>
                    <a:cubicBezTo>
                      <a:pt x="2130" y="3075"/>
                      <a:pt x="2506" y="3415"/>
                      <a:pt x="2810" y="3809"/>
                    </a:cubicBezTo>
                    <a:cubicBezTo>
                      <a:pt x="3025" y="4023"/>
                      <a:pt x="3204" y="4256"/>
                      <a:pt x="3347" y="4506"/>
                    </a:cubicBezTo>
                    <a:cubicBezTo>
                      <a:pt x="3472" y="4757"/>
                      <a:pt x="3562" y="5025"/>
                      <a:pt x="3633" y="5312"/>
                    </a:cubicBezTo>
                    <a:cubicBezTo>
                      <a:pt x="3419" y="5008"/>
                      <a:pt x="3186" y="4703"/>
                      <a:pt x="2971" y="4417"/>
                    </a:cubicBezTo>
                    <a:cubicBezTo>
                      <a:pt x="2958" y="4403"/>
                      <a:pt x="2941" y="4397"/>
                      <a:pt x="2927" y="4397"/>
                    </a:cubicBezTo>
                    <a:cubicBezTo>
                      <a:pt x="2905" y="4397"/>
                      <a:pt x="2889" y="4413"/>
                      <a:pt x="2900" y="4435"/>
                    </a:cubicBezTo>
                    <a:cubicBezTo>
                      <a:pt x="3061" y="4811"/>
                      <a:pt x="3275" y="5151"/>
                      <a:pt x="3544" y="5473"/>
                    </a:cubicBezTo>
                    <a:cubicBezTo>
                      <a:pt x="3615" y="5580"/>
                      <a:pt x="3705" y="5688"/>
                      <a:pt x="3777" y="5795"/>
                    </a:cubicBezTo>
                    <a:cubicBezTo>
                      <a:pt x="2739" y="5759"/>
                      <a:pt x="2291" y="4811"/>
                      <a:pt x="1915" y="3987"/>
                    </a:cubicBezTo>
                    <a:lnTo>
                      <a:pt x="1915" y="3970"/>
                    </a:lnTo>
                    <a:cubicBezTo>
                      <a:pt x="1808" y="3737"/>
                      <a:pt x="1665" y="3522"/>
                      <a:pt x="1522" y="3290"/>
                    </a:cubicBezTo>
                    <a:cubicBezTo>
                      <a:pt x="1382" y="3052"/>
                      <a:pt x="1286" y="2694"/>
                      <a:pt x="1481" y="2694"/>
                    </a:cubicBezTo>
                    <a:close/>
                    <a:moveTo>
                      <a:pt x="6499" y="2806"/>
                    </a:moveTo>
                    <a:cubicBezTo>
                      <a:pt x="6549" y="2806"/>
                      <a:pt x="6496" y="4151"/>
                      <a:pt x="6443" y="4310"/>
                    </a:cubicBezTo>
                    <a:cubicBezTo>
                      <a:pt x="6282" y="4990"/>
                      <a:pt x="5888" y="5562"/>
                      <a:pt x="5512" y="6135"/>
                    </a:cubicBezTo>
                    <a:cubicBezTo>
                      <a:pt x="5656" y="5670"/>
                      <a:pt x="5781" y="5204"/>
                      <a:pt x="5960" y="4793"/>
                    </a:cubicBezTo>
                    <a:cubicBezTo>
                      <a:pt x="5971" y="4749"/>
                      <a:pt x="5935" y="4726"/>
                      <a:pt x="5902" y="4726"/>
                    </a:cubicBezTo>
                    <a:cubicBezTo>
                      <a:pt x="5880" y="4726"/>
                      <a:pt x="5859" y="4736"/>
                      <a:pt x="5852" y="4757"/>
                    </a:cubicBezTo>
                    <a:cubicBezTo>
                      <a:pt x="5566" y="5419"/>
                      <a:pt x="5333" y="6135"/>
                      <a:pt x="5065" y="6815"/>
                    </a:cubicBezTo>
                    <a:cubicBezTo>
                      <a:pt x="5029" y="5670"/>
                      <a:pt x="5298" y="4542"/>
                      <a:pt x="5834" y="3558"/>
                    </a:cubicBezTo>
                    <a:cubicBezTo>
                      <a:pt x="5996" y="3254"/>
                      <a:pt x="6228" y="3003"/>
                      <a:pt x="6497" y="2806"/>
                    </a:cubicBezTo>
                    <a:cubicBezTo>
                      <a:pt x="6497" y="2806"/>
                      <a:pt x="6498" y="2806"/>
                      <a:pt x="6499" y="2806"/>
                    </a:cubicBezTo>
                    <a:close/>
                    <a:moveTo>
                      <a:pt x="995" y="6331"/>
                    </a:moveTo>
                    <a:cubicBezTo>
                      <a:pt x="998" y="6331"/>
                      <a:pt x="1000" y="6331"/>
                      <a:pt x="1003" y="6332"/>
                    </a:cubicBezTo>
                    <a:cubicBezTo>
                      <a:pt x="1450" y="6350"/>
                      <a:pt x="1844" y="6618"/>
                      <a:pt x="2166" y="6886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21"/>
                      <a:pt x="2721" y="7924"/>
                      <a:pt x="2399" y="7692"/>
                    </a:cubicBezTo>
                    <a:cubicBezTo>
                      <a:pt x="2388" y="7685"/>
                      <a:pt x="2379" y="7682"/>
                      <a:pt x="2370" y="7682"/>
                    </a:cubicBezTo>
                    <a:cubicBezTo>
                      <a:pt x="2334" y="7682"/>
                      <a:pt x="2316" y="7734"/>
                      <a:pt x="2345" y="7763"/>
                    </a:cubicBezTo>
                    <a:cubicBezTo>
                      <a:pt x="2739" y="8068"/>
                      <a:pt x="3150" y="8336"/>
                      <a:pt x="3526" y="8658"/>
                    </a:cubicBezTo>
                    <a:cubicBezTo>
                      <a:pt x="3580" y="8694"/>
                      <a:pt x="3615" y="8748"/>
                      <a:pt x="3669" y="8783"/>
                    </a:cubicBezTo>
                    <a:cubicBezTo>
                      <a:pt x="3577" y="8803"/>
                      <a:pt x="3485" y="8813"/>
                      <a:pt x="3393" y="8813"/>
                    </a:cubicBezTo>
                    <a:cubicBezTo>
                      <a:pt x="2416" y="8813"/>
                      <a:pt x="1485" y="7743"/>
                      <a:pt x="1092" y="6958"/>
                    </a:cubicBezTo>
                    <a:cubicBezTo>
                      <a:pt x="1039" y="6852"/>
                      <a:pt x="848" y="6331"/>
                      <a:pt x="995" y="6331"/>
                    </a:cubicBezTo>
                    <a:close/>
                    <a:moveTo>
                      <a:pt x="7283" y="6701"/>
                    </a:moveTo>
                    <a:cubicBezTo>
                      <a:pt x="7710" y="6701"/>
                      <a:pt x="6928" y="8691"/>
                      <a:pt x="6801" y="8962"/>
                    </a:cubicBezTo>
                    <a:cubicBezTo>
                      <a:pt x="6407" y="9821"/>
                      <a:pt x="5727" y="10412"/>
                      <a:pt x="5119" y="11092"/>
                    </a:cubicBezTo>
                    <a:cubicBezTo>
                      <a:pt x="5566" y="10430"/>
                      <a:pt x="5942" y="9660"/>
                      <a:pt x="6336" y="8980"/>
                    </a:cubicBezTo>
                    <a:cubicBezTo>
                      <a:pt x="6361" y="8929"/>
                      <a:pt x="6323" y="8887"/>
                      <a:pt x="6279" y="8887"/>
                    </a:cubicBezTo>
                    <a:cubicBezTo>
                      <a:pt x="6261" y="8887"/>
                      <a:pt x="6243" y="8893"/>
                      <a:pt x="6228" y="8909"/>
                    </a:cubicBezTo>
                    <a:cubicBezTo>
                      <a:pt x="5834" y="9571"/>
                      <a:pt x="5423" y="10197"/>
                      <a:pt x="4993" y="10823"/>
                    </a:cubicBezTo>
                    <a:cubicBezTo>
                      <a:pt x="5208" y="9195"/>
                      <a:pt x="5656" y="7853"/>
                      <a:pt x="7069" y="6797"/>
                    </a:cubicBezTo>
                    <a:cubicBezTo>
                      <a:pt x="7161" y="6731"/>
                      <a:pt x="7231" y="6701"/>
                      <a:pt x="7283" y="6701"/>
                    </a:cubicBezTo>
                    <a:close/>
                    <a:moveTo>
                      <a:pt x="287" y="9768"/>
                    </a:moveTo>
                    <a:cubicBezTo>
                      <a:pt x="1056" y="9803"/>
                      <a:pt x="1790" y="10322"/>
                      <a:pt x="2345" y="10806"/>
                    </a:cubicBezTo>
                    <a:cubicBezTo>
                      <a:pt x="2828" y="11217"/>
                      <a:pt x="3097" y="11718"/>
                      <a:pt x="3419" y="12219"/>
                    </a:cubicBezTo>
                    <a:cubicBezTo>
                      <a:pt x="3061" y="11933"/>
                      <a:pt x="2667" y="11700"/>
                      <a:pt x="2399" y="11521"/>
                    </a:cubicBezTo>
                    <a:cubicBezTo>
                      <a:pt x="2390" y="11516"/>
                      <a:pt x="2381" y="11513"/>
                      <a:pt x="2373" y="11513"/>
                    </a:cubicBezTo>
                    <a:cubicBezTo>
                      <a:pt x="2330" y="11513"/>
                      <a:pt x="2300" y="11581"/>
                      <a:pt x="2345" y="11611"/>
                    </a:cubicBezTo>
                    <a:cubicBezTo>
                      <a:pt x="2721" y="11861"/>
                      <a:pt x="3061" y="12130"/>
                      <a:pt x="3383" y="12434"/>
                    </a:cubicBezTo>
                    <a:cubicBezTo>
                      <a:pt x="3454" y="12506"/>
                      <a:pt x="3508" y="12559"/>
                      <a:pt x="3562" y="12631"/>
                    </a:cubicBezTo>
                    <a:cubicBezTo>
                      <a:pt x="3492" y="12638"/>
                      <a:pt x="3424" y="12642"/>
                      <a:pt x="3358" y="12642"/>
                    </a:cubicBezTo>
                    <a:cubicBezTo>
                      <a:pt x="2484" y="12642"/>
                      <a:pt x="1871" y="12010"/>
                      <a:pt x="1289" y="11378"/>
                    </a:cubicBezTo>
                    <a:lnTo>
                      <a:pt x="1307" y="11378"/>
                    </a:lnTo>
                    <a:cubicBezTo>
                      <a:pt x="1056" y="11092"/>
                      <a:pt x="824" y="10806"/>
                      <a:pt x="609" y="10501"/>
                    </a:cubicBezTo>
                    <a:cubicBezTo>
                      <a:pt x="555" y="10430"/>
                      <a:pt x="162" y="9768"/>
                      <a:pt x="287" y="9768"/>
                    </a:cubicBezTo>
                    <a:close/>
                    <a:moveTo>
                      <a:pt x="7951" y="10882"/>
                    </a:moveTo>
                    <a:cubicBezTo>
                      <a:pt x="8114" y="10882"/>
                      <a:pt x="8201" y="11047"/>
                      <a:pt x="8125" y="11503"/>
                    </a:cubicBezTo>
                    <a:cubicBezTo>
                      <a:pt x="8000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0"/>
                    </a:cubicBezTo>
                    <a:cubicBezTo>
                      <a:pt x="5888" y="14420"/>
                      <a:pt x="6371" y="13705"/>
                      <a:pt x="6801" y="12953"/>
                    </a:cubicBezTo>
                    <a:cubicBezTo>
                      <a:pt x="6813" y="12915"/>
                      <a:pt x="6781" y="12877"/>
                      <a:pt x="6743" y="12877"/>
                    </a:cubicBezTo>
                    <a:cubicBezTo>
                      <a:pt x="6726" y="12877"/>
                      <a:pt x="6709" y="12884"/>
                      <a:pt x="6693" y="12899"/>
                    </a:cubicBezTo>
                    <a:cubicBezTo>
                      <a:pt x="6174" y="13740"/>
                      <a:pt x="5548" y="14510"/>
                      <a:pt x="4832" y="15226"/>
                    </a:cubicBezTo>
                    <a:cubicBezTo>
                      <a:pt x="5137" y="14581"/>
                      <a:pt x="5351" y="13919"/>
                      <a:pt x="5656" y="13293"/>
                    </a:cubicBezTo>
                    <a:lnTo>
                      <a:pt x="5673" y="13293"/>
                    </a:lnTo>
                    <a:cubicBezTo>
                      <a:pt x="6031" y="12541"/>
                      <a:pt x="6658" y="11879"/>
                      <a:pt x="7248" y="11324"/>
                    </a:cubicBezTo>
                    <a:cubicBezTo>
                      <a:pt x="7494" y="11088"/>
                      <a:pt x="7769" y="10882"/>
                      <a:pt x="7951" y="10882"/>
                    </a:cubicBezTo>
                    <a:close/>
                    <a:moveTo>
                      <a:pt x="666" y="13224"/>
                    </a:moveTo>
                    <a:cubicBezTo>
                      <a:pt x="761" y="13224"/>
                      <a:pt x="893" y="13283"/>
                      <a:pt x="1003" y="13311"/>
                    </a:cubicBezTo>
                    <a:cubicBezTo>
                      <a:pt x="2166" y="13615"/>
                      <a:pt x="2595" y="14778"/>
                      <a:pt x="2971" y="15834"/>
                    </a:cubicBezTo>
                    <a:cubicBezTo>
                      <a:pt x="2774" y="15619"/>
                      <a:pt x="2560" y="15422"/>
                      <a:pt x="2345" y="15244"/>
                    </a:cubicBezTo>
                    <a:cubicBezTo>
                      <a:pt x="2337" y="15235"/>
                      <a:pt x="2326" y="15232"/>
                      <a:pt x="2316" y="15232"/>
                    </a:cubicBezTo>
                    <a:cubicBezTo>
                      <a:pt x="2282" y="15232"/>
                      <a:pt x="2246" y="15270"/>
                      <a:pt x="2273" y="15297"/>
                    </a:cubicBezTo>
                    <a:cubicBezTo>
                      <a:pt x="2595" y="15619"/>
                      <a:pt x="2882" y="15959"/>
                      <a:pt x="3150" y="16335"/>
                    </a:cubicBezTo>
                    <a:cubicBezTo>
                      <a:pt x="3204" y="16442"/>
                      <a:pt x="3258" y="16550"/>
                      <a:pt x="3293" y="16657"/>
                    </a:cubicBezTo>
                    <a:cubicBezTo>
                      <a:pt x="2488" y="16425"/>
                      <a:pt x="1772" y="15924"/>
                      <a:pt x="1289" y="15226"/>
                    </a:cubicBezTo>
                    <a:cubicBezTo>
                      <a:pt x="1021" y="14868"/>
                      <a:pt x="824" y="14456"/>
                      <a:pt x="681" y="14027"/>
                    </a:cubicBezTo>
                    <a:cubicBezTo>
                      <a:pt x="627" y="13848"/>
                      <a:pt x="573" y="13669"/>
                      <a:pt x="555" y="13472"/>
                    </a:cubicBezTo>
                    <a:cubicBezTo>
                      <a:pt x="520" y="13279"/>
                      <a:pt x="576" y="13224"/>
                      <a:pt x="666" y="13224"/>
                    </a:cubicBezTo>
                    <a:close/>
                    <a:moveTo>
                      <a:pt x="7759" y="15735"/>
                    </a:moveTo>
                    <a:cubicBezTo>
                      <a:pt x="7962" y="15735"/>
                      <a:pt x="7533" y="16497"/>
                      <a:pt x="7517" y="16514"/>
                    </a:cubicBezTo>
                    <a:lnTo>
                      <a:pt x="7517" y="16532"/>
                    </a:lnTo>
                    <a:cubicBezTo>
                      <a:pt x="7266" y="16961"/>
                      <a:pt x="6926" y="17337"/>
                      <a:pt x="6514" y="17641"/>
                    </a:cubicBezTo>
                    <a:cubicBezTo>
                      <a:pt x="6103" y="17946"/>
                      <a:pt x="5620" y="17999"/>
                      <a:pt x="5137" y="18053"/>
                    </a:cubicBezTo>
                    <a:cubicBezTo>
                      <a:pt x="5512" y="17838"/>
                      <a:pt x="5817" y="17552"/>
                      <a:pt x="6049" y="17194"/>
                    </a:cubicBezTo>
                    <a:cubicBezTo>
                      <a:pt x="6062" y="17156"/>
                      <a:pt x="6030" y="17118"/>
                      <a:pt x="5997" y="17118"/>
                    </a:cubicBezTo>
                    <a:cubicBezTo>
                      <a:pt x="5984" y="17118"/>
                      <a:pt x="5970" y="17125"/>
                      <a:pt x="5960" y="17140"/>
                    </a:cubicBezTo>
                    <a:cubicBezTo>
                      <a:pt x="5638" y="17570"/>
                      <a:pt x="5208" y="17910"/>
                      <a:pt x="4725" y="18107"/>
                    </a:cubicBezTo>
                    <a:lnTo>
                      <a:pt x="4707" y="18107"/>
                    </a:lnTo>
                    <a:cubicBezTo>
                      <a:pt x="5047" y="17767"/>
                      <a:pt x="5333" y="17355"/>
                      <a:pt x="5673" y="17015"/>
                    </a:cubicBezTo>
                    <a:cubicBezTo>
                      <a:pt x="6246" y="16442"/>
                      <a:pt x="6944" y="15995"/>
                      <a:pt x="7713" y="15745"/>
                    </a:cubicBezTo>
                    <a:cubicBezTo>
                      <a:pt x="7731" y="15738"/>
                      <a:pt x="7747" y="15735"/>
                      <a:pt x="7759" y="15735"/>
                    </a:cubicBezTo>
                    <a:close/>
                    <a:moveTo>
                      <a:pt x="4887" y="0"/>
                    </a:moveTo>
                    <a:cubicBezTo>
                      <a:pt x="4863" y="0"/>
                      <a:pt x="4837" y="10"/>
                      <a:pt x="4814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21" y="4327"/>
                      <a:pt x="4385" y="4542"/>
                      <a:pt x="4331" y="4757"/>
                    </a:cubicBezTo>
                    <a:cubicBezTo>
                      <a:pt x="4295" y="4882"/>
                      <a:pt x="4242" y="5025"/>
                      <a:pt x="4188" y="5151"/>
                    </a:cubicBezTo>
                    <a:cubicBezTo>
                      <a:pt x="4134" y="4775"/>
                      <a:pt x="4045" y="4399"/>
                      <a:pt x="3955" y="4023"/>
                    </a:cubicBezTo>
                    <a:cubicBezTo>
                      <a:pt x="4152" y="3397"/>
                      <a:pt x="3973" y="2538"/>
                      <a:pt x="3777" y="1965"/>
                    </a:cubicBezTo>
                    <a:cubicBezTo>
                      <a:pt x="3562" y="1267"/>
                      <a:pt x="3079" y="713"/>
                      <a:pt x="2309" y="641"/>
                    </a:cubicBezTo>
                    <a:cubicBezTo>
                      <a:pt x="2273" y="641"/>
                      <a:pt x="2238" y="677"/>
                      <a:pt x="2220" y="731"/>
                    </a:cubicBezTo>
                    <a:cubicBezTo>
                      <a:pt x="2202" y="2019"/>
                      <a:pt x="2846" y="3093"/>
                      <a:pt x="3777" y="3952"/>
                    </a:cubicBezTo>
                    <a:lnTo>
                      <a:pt x="3777" y="4113"/>
                    </a:lnTo>
                    <a:cubicBezTo>
                      <a:pt x="3777" y="4149"/>
                      <a:pt x="3812" y="4184"/>
                      <a:pt x="3866" y="4184"/>
                    </a:cubicBezTo>
                    <a:cubicBezTo>
                      <a:pt x="3955" y="4614"/>
                      <a:pt x="4027" y="5043"/>
                      <a:pt x="4081" y="5473"/>
                    </a:cubicBezTo>
                    <a:cubicBezTo>
                      <a:pt x="4063" y="5544"/>
                      <a:pt x="4063" y="5598"/>
                      <a:pt x="4063" y="5670"/>
                    </a:cubicBezTo>
                    <a:cubicBezTo>
                      <a:pt x="4063" y="5705"/>
                      <a:pt x="4081" y="5741"/>
                      <a:pt x="4117" y="5759"/>
                    </a:cubicBezTo>
                    <a:cubicBezTo>
                      <a:pt x="4117" y="5849"/>
                      <a:pt x="4134" y="5938"/>
                      <a:pt x="4152" y="6028"/>
                    </a:cubicBezTo>
                    <a:cubicBezTo>
                      <a:pt x="4063" y="5884"/>
                      <a:pt x="3973" y="5759"/>
                      <a:pt x="3884" y="5634"/>
                    </a:cubicBezTo>
                    <a:lnTo>
                      <a:pt x="3759" y="5473"/>
                    </a:lnTo>
                    <a:cubicBezTo>
                      <a:pt x="3794" y="5455"/>
                      <a:pt x="3812" y="5419"/>
                      <a:pt x="3812" y="5383"/>
                    </a:cubicBezTo>
                    <a:cubicBezTo>
                      <a:pt x="3705" y="4542"/>
                      <a:pt x="3240" y="3934"/>
                      <a:pt x="2667" y="3361"/>
                    </a:cubicBezTo>
                    <a:cubicBezTo>
                      <a:pt x="2463" y="3141"/>
                      <a:pt x="1846" y="2440"/>
                      <a:pt x="1420" y="2440"/>
                    </a:cubicBezTo>
                    <a:cubicBezTo>
                      <a:pt x="1360" y="2440"/>
                      <a:pt x="1304" y="2454"/>
                      <a:pt x="1253" y="2484"/>
                    </a:cubicBezTo>
                    <a:cubicBezTo>
                      <a:pt x="752" y="2753"/>
                      <a:pt x="1611" y="3773"/>
                      <a:pt x="1736" y="4041"/>
                    </a:cubicBezTo>
                    <a:cubicBezTo>
                      <a:pt x="2108" y="4818"/>
                      <a:pt x="2622" y="5896"/>
                      <a:pt x="3596" y="5896"/>
                    </a:cubicBezTo>
                    <a:cubicBezTo>
                      <a:pt x="3654" y="5896"/>
                      <a:pt x="3715" y="5893"/>
                      <a:pt x="3777" y="5884"/>
                    </a:cubicBezTo>
                    <a:cubicBezTo>
                      <a:pt x="3794" y="5866"/>
                      <a:pt x="3812" y="5866"/>
                      <a:pt x="3812" y="5849"/>
                    </a:cubicBezTo>
                    <a:cubicBezTo>
                      <a:pt x="3866" y="5920"/>
                      <a:pt x="3920" y="5992"/>
                      <a:pt x="3955" y="6063"/>
                    </a:cubicBezTo>
                    <a:cubicBezTo>
                      <a:pt x="4045" y="6206"/>
                      <a:pt x="4117" y="6368"/>
                      <a:pt x="4206" y="6511"/>
                    </a:cubicBezTo>
                    <a:cubicBezTo>
                      <a:pt x="4278" y="7423"/>
                      <a:pt x="4313" y="8336"/>
                      <a:pt x="4278" y="9267"/>
                    </a:cubicBezTo>
                    <a:cubicBezTo>
                      <a:pt x="4134" y="9034"/>
                      <a:pt x="3955" y="8837"/>
                      <a:pt x="3759" y="8658"/>
                    </a:cubicBezTo>
                    <a:cubicBezTo>
                      <a:pt x="3705" y="8604"/>
                      <a:pt x="3651" y="8569"/>
                      <a:pt x="3580" y="8515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3" y="6117"/>
                      <a:pt x="824" y="6063"/>
                    </a:cubicBezTo>
                    <a:cubicBezTo>
                      <a:pt x="770" y="6063"/>
                      <a:pt x="734" y="6117"/>
                      <a:pt x="716" y="6171"/>
                    </a:cubicBezTo>
                    <a:cubicBezTo>
                      <a:pt x="606" y="7239"/>
                      <a:pt x="2041" y="8942"/>
                      <a:pt x="3253" y="8942"/>
                    </a:cubicBezTo>
                    <a:cubicBezTo>
                      <a:pt x="3422" y="8942"/>
                      <a:pt x="3586" y="8909"/>
                      <a:pt x="3741" y="8837"/>
                    </a:cubicBezTo>
                    <a:cubicBezTo>
                      <a:pt x="3830" y="8927"/>
                      <a:pt x="3920" y="9034"/>
                      <a:pt x="3991" y="9141"/>
                    </a:cubicBezTo>
                    <a:cubicBezTo>
                      <a:pt x="4117" y="9338"/>
                      <a:pt x="4170" y="9553"/>
                      <a:pt x="4278" y="9750"/>
                    </a:cubicBezTo>
                    <a:cubicBezTo>
                      <a:pt x="4260" y="10322"/>
                      <a:pt x="4224" y="10895"/>
                      <a:pt x="4170" y="11468"/>
                    </a:cubicBezTo>
                    <a:lnTo>
                      <a:pt x="4117" y="12166"/>
                    </a:lnTo>
                    <a:cubicBezTo>
                      <a:pt x="4117" y="12183"/>
                      <a:pt x="4117" y="12219"/>
                      <a:pt x="4117" y="12237"/>
                    </a:cubicBezTo>
                    <a:cubicBezTo>
                      <a:pt x="4117" y="12434"/>
                      <a:pt x="4099" y="12649"/>
                      <a:pt x="4081" y="12846"/>
                    </a:cubicBezTo>
                    <a:cubicBezTo>
                      <a:pt x="3991" y="12702"/>
                      <a:pt x="3884" y="12577"/>
                      <a:pt x="3759" y="12452"/>
                    </a:cubicBezTo>
                    <a:cubicBezTo>
                      <a:pt x="3759" y="12434"/>
                      <a:pt x="3759" y="12434"/>
                      <a:pt x="3759" y="12416"/>
                    </a:cubicBezTo>
                    <a:cubicBezTo>
                      <a:pt x="3759" y="11664"/>
                      <a:pt x="2882" y="10895"/>
                      <a:pt x="2345" y="10448"/>
                    </a:cubicBezTo>
                    <a:cubicBezTo>
                      <a:pt x="1749" y="9939"/>
                      <a:pt x="964" y="9517"/>
                      <a:pt x="158" y="9517"/>
                    </a:cubicBezTo>
                    <a:cubicBezTo>
                      <a:pt x="141" y="9517"/>
                      <a:pt x="125" y="9517"/>
                      <a:pt x="108" y="9517"/>
                    </a:cubicBezTo>
                    <a:cubicBezTo>
                      <a:pt x="54" y="9517"/>
                      <a:pt x="1" y="9571"/>
                      <a:pt x="19" y="9642"/>
                    </a:cubicBezTo>
                    <a:cubicBezTo>
                      <a:pt x="162" y="10448"/>
                      <a:pt x="842" y="11110"/>
                      <a:pt x="1361" y="11700"/>
                    </a:cubicBezTo>
                    <a:cubicBezTo>
                      <a:pt x="1893" y="12280"/>
                      <a:pt x="2508" y="12750"/>
                      <a:pt x="3290" y="12750"/>
                    </a:cubicBezTo>
                    <a:cubicBezTo>
                      <a:pt x="3401" y="12750"/>
                      <a:pt x="3515" y="12740"/>
                      <a:pt x="3633" y="12720"/>
                    </a:cubicBezTo>
                    <a:cubicBezTo>
                      <a:pt x="3777" y="12935"/>
                      <a:pt x="3902" y="13168"/>
                      <a:pt x="4009" y="13418"/>
                    </a:cubicBezTo>
                    <a:cubicBezTo>
                      <a:pt x="3920" y="14581"/>
                      <a:pt x="3812" y="15745"/>
                      <a:pt x="3651" y="16908"/>
                    </a:cubicBezTo>
                    <a:cubicBezTo>
                      <a:pt x="3580" y="16729"/>
                      <a:pt x="3508" y="16550"/>
                      <a:pt x="3401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94" y="13006"/>
                      <a:pt x="420" y="13006"/>
                    </a:cubicBezTo>
                    <a:cubicBezTo>
                      <a:pt x="405" y="13006"/>
                      <a:pt x="391" y="13006"/>
                      <a:pt x="376" y="13007"/>
                    </a:cubicBezTo>
                    <a:cubicBezTo>
                      <a:pt x="323" y="13007"/>
                      <a:pt x="269" y="13060"/>
                      <a:pt x="269" y="13114"/>
                    </a:cubicBezTo>
                    <a:cubicBezTo>
                      <a:pt x="359" y="14707"/>
                      <a:pt x="1647" y="16747"/>
                      <a:pt x="3401" y="16800"/>
                    </a:cubicBezTo>
                    <a:cubicBezTo>
                      <a:pt x="3490" y="16997"/>
                      <a:pt x="3544" y="17212"/>
                      <a:pt x="3580" y="17427"/>
                    </a:cubicBezTo>
                    <a:cubicBezTo>
                      <a:pt x="3419" y="18554"/>
                      <a:pt x="3204" y="19682"/>
                      <a:pt x="2935" y="20791"/>
                    </a:cubicBezTo>
                    <a:cubicBezTo>
                      <a:pt x="2925" y="20844"/>
                      <a:pt x="2965" y="20879"/>
                      <a:pt x="3003" y="20879"/>
                    </a:cubicBezTo>
                    <a:cubicBezTo>
                      <a:pt x="3029" y="20879"/>
                      <a:pt x="3054" y="20863"/>
                      <a:pt x="3061" y="20827"/>
                    </a:cubicBezTo>
                    <a:cubicBezTo>
                      <a:pt x="3329" y="20129"/>
                      <a:pt x="3544" y="19395"/>
                      <a:pt x="3687" y="18661"/>
                    </a:cubicBezTo>
                    <a:cubicBezTo>
                      <a:pt x="3973" y="18572"/>
                      <a:pt x="4260" y="18465"/>
                      <a:pt x="4546" y="18339"/>
                    </a:cubicBezTo>
                    <a:cubicBezTo>
                      <a:pt x="5351" y="18250"/>
                      <a:pt x="6139" y="18214"/>
                      <a:pt x="6783" y="17659"/>
                    </a:cubicBezTo>
                    <a:cubicBezTo>
                      <a:pt x="7427" y="17105"/>
                      <a:pt x="7839" y="16353"/>
                      <a:pt x="8197" y="15566"/>
                    </a:cubicBezTo>
                    <a:cubicBezTo>
                      <a:pt x="8215" y="15494"/>
                      <a:pt x="8161" y="15422"/>
                      <a:pt x="8089" y="15422"/>
                    </a:cubicBezTo>
                    <a:lnTo>
                      <a:pt x="8125" y="15458"/>
                    </a:lnTo>
                    <a:cubicBezTo>
                      <a:pt x="7391" y="15530"/>
                      <a:pt x="6819" y="15888"/>
                      <a:pt x="6228" y="16317"/>
                    </a:cubicBezTo>
                    <a:cubicBezTo>
                      <a:pt x="5512" y="16854"/>
                      <a:pt x="5065" y="17570"/>
                      <a:pt x="4439" y="18160"/>
                    </a:cubicBezTo>
                    <a:lnTo>
                      <a:pt x="4385" y="18160"/>
                    </a:lnTo>
                    <a:cubicBezTo>
                      <a:pt x="4349" y="18178"/>
                      <a:pt x="4313" y="18214"/>
                      <a:pt x="4313" y="18268"/>
                    </a:cubicBezTo>
                    <a:cubicBezTo>
                      <a:pt x="4134" y="18339"/>
                      <a:pt x="3955" y="18411"/>
                      <a:pt x="3777" y="18483"/>
                    </a:cubicBezTo>
                    <a:cubicBezTo>
                      <a:pt x="3902" y="17785"/>
                      <a:pt x="4009" y="17069"/>
                      <a:pt x="4081" y="16353"/>
                    </a:cubicBezTo>
                    <a:cubicBezTo>
                      <a:pt x="4457" y="16102"/>
                      <a:pt x="4814" y="15816"/>
                      <a:pt x="5101" y="15476"/>
                    </a:cubicBezTo>
                    <a:lnTo>
                      <a:pt x="5119" y="15476"/>
                    </a:lnTo>
                    <a:cubicBezTo>
                      <a:pt x="7016" y="14707"/>
                      <a:pt x="8447" y="12702"/>
                      <a:pt x="8483" y="10644"/>
                    </a:cubicBezTo>
                    <a:cubicBezTo>
                      <a:pt x="8483" y="10591"/>
                      <a:pt x="8429" y="10537"/>
                      <a:pt x="8376" y="10537"/>
                    </a:cubicBezTo>
                    <a:cubicBezTo>
                      <a:pt x="7463" y="10627"/>
                      <a:pt x="6801" y="11486"/>
                      <a:pt x="6282" y="12148"/>
                    </a:cubicBezTo>
                    <a:cubicBezTo>
                      <a:pt x="5459" y="13168"/>
                      <a:pt x="5101" y="14349"/>
                      <a:pt x="4600" y="15548"/>
                    </a:cubicBezTo>
                    <a:lnTo>
                      <a:pt x="4099" y="16085"/>
                    </a:lnTo>
                    <a:cubicBezTo>
                      <a:pt x="4224" y="14760"/>
                      <a:pt x="4278" y="13418"/>
                      <a:pt x="4367" y="12148"/>
                    </a:cubicBezTo>
                    <a:cubicBezTo>
                      <a:pt x="4582" y="11933"/>
                      <a:pt x="4797" y="11682"/>
                      <a:pt x="4976" y="11414"/>
                    </a:cubicBezTo>
                    <a:cubicBezTo>
                      <a:pt x="4987" y="11449"/>
                      <a:pt x="5022" y="11476"/>
                      <a:pt x="5054" y="11476"/>
                    </a:cubicBezTo>
                    <a:cubicBezTo>
                      <a:pt x="5071" y="11476"/>
                      <a:pt x="5088" y="11468"/>
                      <a:pt x="5101" y="11450"/>
                    </a:cubicBezTo>
                    <a:cubicBezTo>
                      <a:pt x="6568" y="10269"/>
                      <a:pt x="7857" y="8408"/>
                      <a:pt x="7696" y="6439"/>
                    </a:cubicBezTo>
                    <a:cubicBezTo>
                      <a:pt x="7696" y="6369"/>
                      <a:pt x="7629" y="6321"/>
                      <a:pt x="7566" y="6321"/>
                    </a:cubicBezTo>
                    <a:cubicBezTo>
                      <a:pt x="7549" y="6321"/>
                      <a:pt x="7532" y="6324"/>
                      <a:pt x="7517" y="6332"/>
                    </a:cubicBezTo>
                    <a:cubicBezTo>
                      <a:pt x="5817" y="7316"/>
                      <a:pt x="4814" y="9159"/>
                      <a:pt x="4868" y="11128"/>
                    </a:cubicBezTo>
                    <a:lnTo>
                      <a:pt x="4385" y="11843"/>
                    </a:lnTo>
                    <a:cubicBezTo>
                      <a:pt x="4457" y="10662"/>
                      <a:pt x="4510" y="9481"/>
                      <a:pt x="4474" y="8300"/>
                    </a:cubicBezTo>
                    <a:cubicBezTo>
                      <a:pt x="4814" y="7871"/>
                      <a:pt x="5083" y="7370"/>
                      <a:pt x="5262" y="6851"/>
                    </a:cubicBezTo>
                    <a:cubicBezTo>
                      <a:pt x="6174" y="5616"/>
                      <a:pt x="7069" y="4202"/>
                      <a:pt x="6676" y="2627"/>
                    </a:cubicBezTo>
                    <a:cubicBezTo>
                      <a:pt x="6662" y="2575"/>
                      <a:pt x="6621" y="2542"/>
                      <a:pt x="6578" y="2542"/>
                    </a:cubicBezTo>
                    <a:cubicBezTo>
                      <a:pt x="6562" y="2542"/>
                      <a:pt x="6547" y="2546"/>
                      <a:pt x="6532" y="2556"/>
                    </a:cubicBezTo>
                    <a:cubicBezTo>
                      <a:pt x="5262" y="3236"/>
                      <a:pt x="4600" y="5705"/>
                      <a:pt x="4940" y="7065"/>
                    </a:cubicBezTo>
                    <a:cubicBezTo>
                      <a:pt x="4797" y="7388"/>
                      <a:pt x="4653" y="7710"/>
                      <a:pt x="4474" y="8014"/>
                    </a:cubicBezTo>
                    <a:cubicBezTo>
                      <a:pt x="4457" y="7209"/>
                      <a:pt x="4385" y="6421"/>
                      <a:pt x="4278" y="5634"/>
                    </a:cubicBezTo>
                    <a:cubicBezTo>
                      <a:pt x="4421" y="5169"/>
                      <a:pt x="4528" y="4668"/>
                      <a:pt x="4564" y="4166"/>
                    </a:cubicBezTo>
                    <a:cubicBezTo>
                      <a:pt x="4600" y="4166"/>
                      <a:pt x="4618" y="4149"/>
                      <a:pt x="4618" y="4113"/>
                    </a:cubicBezTo>
                    <a:cubicBezTo>
                      <a:pt x="4904" y="3379"/>
                      <a:pt x="5083" y="2592"/>
                      <a:pt x="5137" y="1804"/>
                    </a:cubicBezTo>
                    <a:cubicBezTo>
                      <a:pt x="5172" y="1232"/>
                      <a:pt x="5262" y="587"/>
                      <a:pt x="4976" y="51"/>
                    </a:cubicBezTo>
                    <a:cubicBezTo>
                      <a:pt x="4955" y="19"/>
                      <a:pt x="4922" y="0"/>
                      <a:pt x="48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38"/>
              <p:cNvSpPr/>
              <p:nvPr/>
            </p:nvSpPr>
            <p:spPr>
              <a:xfrm>
                <a:off x="3027075" y="4108950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3776" y="2759"/>
                    </a:moveTo>
                    <a:cubicBezTo>
                      <a:pt x="3436" y="3117"/>
                      <a:pt x="3150" y="3511"/>
                      <a:pt x="2810" y="3869"/>
                    </a:cubicBezTo>
                    <a:cubicBezTo>
                      <a:pt x="2237" y="4442"/>
                      <a:pt x="1539" y="4871"/>
                      <a:pt x="770" y="5139"/>
                    </a:cubicBezTo>
                    <a:cubicBezTo>
                      <a:pt x="755" y="5144"/>
                      <a:pt x="741" y="5146"/>
                      <a:pt x="730" y="5146"/>
                    </a:cubicBezTo>
                    <a:cubicBezTo>
                      <a:pt x="512" y="5146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7" y="3923"/>
                      <a:pt x="1557" y="3529"/>
                      <a:pt x="1969" y="3243"/>
                    </a:cubicBezTo>
                    <a:cubicBezTo>
                      <a:pt x="2381" y="2938"/>
                      <a:pt x="2864" y="2867"/>
                      <a:pt x="3347" y="2813"/>
                    </a:cubicBezTo>
                    <a:lnTo>
                      <a:pt x="3347" y="2813"/>
                    </a:lnTo>
                    <a:cubicBezTo>
                      <a:pt x="2971" y="3028"/>
                      <a:pt x="2667" y="3332"/>
                      <a:pt x="2434" y="3690"/>
                    </a:cubicBezTo>
                    <a:cubicBezTo>
                      <a:pt x="2409" y="3728"/>
                      <a:pt x="2446" y="3766"/>
                      <a:pt x="2483" y="3766"/>
                    </a:cubicBezTo>
                    <a:cubicBezTo>
                      <a:pt x="2498" y="3766"/>
                      <a:pt x="2513" y="3759"/>
                      <a:pt x="2524" y="3744"/>
                    </a:cubicBezTo>
                    <a:cubicBezTo>
                      <a:pt x="2846" y="3314"/>
                      <a:pt x="3275" y="2974"/>
                      <a:pt x="3758" y="2759"/>
                    </a:cubicBezTo>
                    <a:close/>
                    <a:moveTo>
                      <a:pt x="5172" y="4209"/>
                    </a:moveTo>
                    <a:lnTo>
                      <a:pt x="5172" y="4209"/>
                    </a:lnTo>
                    <a:cubicBezTo>
                      <a:pt x="5995" y="4442"/>
                      <a:pt x="6711" y="4943"/>
                      <a:pt x="7194" y="5641"/>
                    </a:cubicBezTo>
                    <a:cubicBezTo>
                      <a:pt x="7463" y="6016"/>
                      <a:pt x="7660" y="6410"/>
                      <a:pt x="7803" y="6840"/>
                    </a:cubicBezTo>
                    <a:cubicBezTo>
                      <a:pt x="7856" y="7036"/>
                      <a:pt x="7892" y="7215"/>
                      <a:pt x="7928" y="7394"/>
                    </a:cubicBezTo>
                    <a:cubicBezTo>
                      <a:pt x="7964" y="7591"/>
                      <a:pt x="7901" y="7649"/>
                      <a:pt x="7803" y="7649"/>
                    </a:cubicBezTo>
                    <a:cubicBezTo>
                      <a:pt x="7704" y="7649"/>
                      <a:pt x="7570" y="7591"/>
                      <a:pt x="7463" y="7555"/>
                    </a:cubicBezTo>
                    <a:cubicBezTo>
                      <a:pt x="6317" y="7269"/>
                      <a:pt x="5888" y="6088"/>
                      <a:pt x="5494" y="5032"/>
                    </a:cubicBezTo>
                    <a:lnTo>
                      <a:pt x="5494" y="5032"/>
                    </a:lnTo>
                    <a:cubicBezTo>
                      <a:pt x="5691" y="5247"/>
                      <a:pt x="5906" y="5444"/>
                      <a:pt x="6121" y="5641"/>
                    </a:cubicBezTo>
                    <a:cubicBezTo>
                      <a:pt x="6131" y="5647"/>
                      <a:pt x="6141" y="5650"/>
                      <a:pt x="6151" y="5650"/>
                    </a:cubicBezTo>
                    <a:cubicBezTo>
                      <a:pt x="6192" y="5650"/>
                      <a:pt x="6221" y="5598"/>
                      <a:pt x="6192" y="5569"/>
                    </a:cubicBezTo>
                    <a:cubicBezTo>
                      <a:pt x="5870" y="5247"/>
                      <a:pt x="5584" y="4907"/>
                      <a:pt x="5315" y="4549"/>
                    </a:cubicBezTo>
                    <a:cubicBezTo>
                      <a:pt x="5262" y="4424"/>
                      <a:pt x="5226" y="4316"/>
                      <a:pt x="5172" y="4209"/>
                    </a:cubicBezTo>
                    <a:close/>
                    <a:moveTo>
                      <a:pt x="3579" y="5641"/>
                    </a:moveTo>
                    <a:lnTo>
                      <a:pt x="3579" y="5641"/>
                    </a:lnTo>
                    <a:cubicBezTo>
                      <a:pt x="3275" y="6267"/>
                      <a:pt x="3061" y="6929"/>
                      <a:pt x="2756" y="7573"/>
                    </a:cubicBezTo>
                    <a:lnTo>
                      <a:pt x="2756" y="7555"/>
                    </a:lnTo>
                    <a:cubicBezTo>
                      <a:pt x="2381" y="8307"/>
                      <a:pt x="1772" y="8951"/>
                      <a:pt x="1182" y="9524"/>
                    </a:cubicBezTo>
                    <a:cubicBezTo>
                      <a:pt x="938" y="9758"/>
                      <a:pt x="659" y="9964"/>
                      <a:pt x="475" y="9964"/>
                    </a:cubicBezTo>
                    <a:cubicBezTo>
                      <a:pt x="308" y="9964"/>
                      <a:pt x="220" y="9795"/>
                      <a:pt x="305" y="9327"/>
                    </a:cubicBezTo>
                    <a:cubicBezTo>
                      <a:pt x="430" y="8754"/>
                      <a:pt x="663" y="8200"/>
                      <a:pt x="1003" y="7698"/>
                    </a:cubicBezTo>
                    <a:cubicBezTo>
                      <a:pt x="1522" y="6857"/>
                      <a:pt x="2273" y="6285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8" y="7144"/>
                      <a:pt x="1629" y="7895"/>
                    </a:cubicBezTo>
                    <a:cubicBezTo>
                      <a:pt x="1616" y="7933"/>
                      <a:pt x="1648" y="7971"/>
                      <a:pt x="1681" y="7971"/>
                    </a:cubicBezTo>
                    <a:cubicBezTo>
                      <a:pt x="1694" y="7971"/>
                      <a:pt x="1708" y="7965"/>
                      <a:pt x="1718" y="7949"/>
                    </a:cubicBezTo>
                    <a:cubicBezTo>
                      <a:pt x="2255" y="7108"/>
                      <a:pt x="2864" y="6338"/>
                      <a:pt x="3579" y="5641"/>
                    </a:cubicBezTo>
                    <a:close/>
                    <a:moveTo>
                      <a:pt x="5115" y="8260"/>
                    </a:moveTo>
                    <a:cubicBezTo>
                      <a:pt x="5999" y="8260"/>
                      <a:pt x="6595" y="8876"/>
                      <a:pt x="7176" y="9524"/>
                    </a:cubicBezTo>
                    <a:cubicBezTo>
                      <a:pt x="7409" y="9810"/>
                      <a:pt x="7642" y="10096"/>
                      <a:pt x="7856" y="10401"/>
                    </a:cubicBezTo>
                    <a:cubicBezTo>
                      <a:pt x="7910" y="10472"/>
                      <a:pt x="8304" y="11134"/>
                      <a:pt x="8179" y="11134"/>
                    </a:cubicBezTo>
                    <a:cubicBezTo>
                      <a:pt x="7409" y="11081"/>
                      <a:pt x="6675" y="10562"/>
                      <a:pt x="6121" y="10096"/>
                    </a:cubicBezTo>
                    <a:cubicBezTo>
                      <a:pt x="5637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69"/>
                      <a:pt x="5798" y="9202"/>
                      <a:pt x="6067" y="9363"/>
                    </a:cubicBezTo>
                    <a:cubicBezTo>
                      <a:pt x="6079" y="9374"/>
                      <a:pt x="6090" y="9379"/>
                      <a:pt x="6101" y="9379"/>
                    </a:cubicBezTo>
                    <a:cubicBezTo>
                      <a:pt x="6139" y="9379"/>
                      <a:pt x="6163" y="9315"/>
                      <a:pt x="6121" y="9273"/>
                    </a:cubicBezTo>
                    <a:cubicBezTo>
                      <a:pt x="5745" y="9041"/>
                      <a:pt x="5405" y="8772"/>
                      <a:pt x="5083" y="8468"/>
                    </a:cubicBezTo>
                    <a:cubicBezTo>
                      <a:pt x="5011" y="8396"/>
                      <a:pt x="4957" y="8343"/>
                      <a:pt x="4904" y="8271"/>
                    </a:cubicBezTo>
                    <a:cubicBezTo>
                      <a:pt x="4976" y="8263"/>
                      <a:pt x="5047" y="8260"/>
                      <a:pt x="5115" y="8260"/>
                    </a:cubicBezTo>
                    <a:close/>
                    <a:moveTo>
                      <a:pt x="3293" y="9756"/>
                    </a:moveTo>
                    <a:lnTo>
                      <a:pt x="3293" y="9756"/>
                    </a:lnTo>
                    <a:cubicBezTo>
                      <a:pt x="2846" y="10419"/>
                      <a:pt x="2470" y="11188"/>
                      <a:pt x="2076" y="11868"/>
                    </a:cubicBezTo>
                    <a:cubicBezTo>
                      <a:pt x="2051" y="11919"/>
                      <a:pt x="2089" y="11961"/>
                      <a:pt x="2133" y="11961"/>
                    </a:cubicBezTo>
                    <a:cubicBezTo>
                      <a:pt x="2150" y="11961"/>
                      <a:pt x="2168" y="11955"/>
                      <a:pt x="2184" y="11940"/>
                    </a:cubicBezTo>
                    <a:cubicBezTo>
                      <a:pt x="2577" y="11278"/>
                      <a:pt x="2989" y="10651"/>
                      <a:pt x="3418" y="10025"/>
                    </a:cubicBezTo>
                    <a:lnTo>
                      <a:pt x="3418" y="10025"/>
                    </a:lnTo>
                    <a:cubicBezTo>
                      <a:pt x="3204" y="11653"/>
                      <a:pt x="2774" y="12995"/>
                      <a:pt x="1343" y="14051"/>
                    </a:cubicBezTo>
                    <a:cubicBezTo>
                      <a:pt x="1253" y="14118"/>
                      <a:pt x="1184" y="14147"/>
                      <a:pt x="1133" y="14147"/>
                    </a:cubicBezTo>
                    <a:cubicBezTo>
                      <a:pt x="717" y="14147"/>
                      <a:pt x="1483" y="12157"/>
                      <a:pt x="1611" y="11886"/>
                    </a:cubicBezTo>
                    <a:cubicBezTo>
                      <a:pt x="2005" y="11027"/>
                      <a:pt x="2703" y="10436"/>
                      <a:pt x="3293" y="9756"/>
                    </a:cubicBezTo>
                    <a:close/>
                    <a:moveTo>
                      <a:pt x="5073" y="12089"/>
                    </a:moveTo>
                    <a:cubicBezTo>
                      <a:pt x="6052" y="12089"/>
                      <a:pt x="6997" y="13159"/>
                      <a:pt x="7373" y="13944"/>
                    </a:cubicBezTo>
                    <a:cubicBezTo>
                      <a:pt x="7426" y="14050"/>
                      <a:pt x="7617" y="14571"/>
                      <a:pt x="7487" y="14571"/>
                    </a:cubicBezTo>
                    <a:cubicBezTo>
                      <a:pt x="7485" y="14571"/>
                      <a:pt x="7483" y="14571"/>
                      <a:pt x="7481" y="14570"/>
                    </a:cubicBezTo>
                    <a:cubicBezTo>
                      <a:pt x="7033" y="14552"/>
                      <a:pt x="6622" y="14284"/>
                      <a:pt x="6300" y="14015"/>
                    </a:cubicBezTo>
                    <a:cubicBezTo>
                      <a:pt x="5798" y="13586"/>
                      <a:pt x="5494" y="13013"/>
                      <a:pt x="5083" y="12530"/>
                    </a:cubicBezTo>
                    <a:lnTo>
                      <a:pt x="5083" y="12530"/>
                    </a:lnTo>
                    <a:cubicBezTo>
                      <a:pt x="5405" y="12781"/>
                      <a:pt x="5745" y="12978"/>
                      <a:pt x="6067" y="13210"/>
                    </a:cubicBezTo>
                    <a:cubicBezTo>
                      <a:pt x="6077" y="13217"/>
                      <a:pt x="6087" y="13220"/>
                      <a:pt x="6095" y="13220"/>
                    </a:cubicBezTo>
                    <a:cubicBezTo>
                      <a:pt x="6132" y="13220"/>
                      <a:pt x="6150" y="13168"/>
                      <a:pt x="6121" y="13139"/>
                    </a:cubicBezTo>
                    <a:cubicBezTo>
                      <a:pt x="5727" y="12834"/>
                      <a:pt x="5315" y="12566"/>
                      <a:pt x="4940" y="12244"/>
                    </a:cubicBezTo>
                    <a:cubicBezTo>
                      <a:pt x="4904" y="12208"/>
                      <a:pt x="4850" y="12154"/>
                      <a:pt x="4796" y="12119"/>
                    </a:cubicBezTo>
                    <a:cubicBezTo>
                      <a:pt x="4888" y="12099"/>
                      <a:pt x="4981" y="12089"/>
                      <a:pt x="5073" y="12089"/>
                    </a:cubicBezTo>
                    <a:close/>
                    <a:moveTo>
                      <a:pt x="3418" y="14087"/>
                    </a:moveTo>
                    <a:lnTo>
                      <a:pt x="3418" y="14087"/>
                    </a:lnTo>
                    <a:cubicBezTo>
                      <a:pt x="3436" y="15214"/>
                      <a:pt x="3168" y="16342"/>
                      <a:pt x="2631" y="17344"/>
                    </a:cubicBezTo>
                    <a:lnTo>
                      <a:pt x="2649" y="17344"/>
                    </a:lnTo>
                    <a:cubicBezTo>
                      <a:pt x="2488" y="17648"/>
                      <a:pt x="2255" y="17899"/>
                      <a:pt x="1969" y="18096"/>
                    </a:cubicBezTo>
                    <a:cubicBezTo>
                      <a:pt x="1968" y="18096"/>
                      <a:pt x="1968" y="18096"/>
                      <a:pt x="1967" y="18096"/>
                    </a:cubicBezTo>
                    <a:cubicBezTo>
                      <a:pt x="1917" y="18096"/>
                      <a:pt x="1970" y="16751"/>
                      <a:pt x="2023" y="16574"/>
                    </a:cubicBezTo>
                    <a:cubicBezTo>
                      <a:pt x="2202" y="15912"/>
                      <a:pt x="2595" y="15340"/>
                      <a:pt x="2971" y="14767"/>
                    </a:cubicBezTo>
                    <a:lnTo>
                      <a:pt x="2971" y="14767"/>
                    </a:lnTo>
                    <a:cubicBezTo>
                      <a:pt x="2828" y="15232"/>
                      <a:pt x="2685" y="15698"/>
                      <a:pt x="2524" y="16109"/>
                    </a:cubicBezTo>
                    <a:cubicBezTo>
                      <a:pt x="2512" y="16144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3" y="16145"/>
                    </a:cubicBezTo>
                    <a:cubicBezTo>
                      <a:pt x="2899" y="15465"/>
                      <a:pt x="3132" y="14767"/>
                      <a:pt x="3418" y="14087"/>
                    </a:cubicBezTo>
                    <a:close/>
                    <a:moveTo>
                      <a:pt x="4689" y="15107"/>
                    </a:moveTo>
                    <a:lnTo>
                      <a:pt x="4689" y="15107"/>
                    </a:lnTo>
                    <a:cubicBezTo>
                      <a:pt x="5727" y="15143"/>
                      <a:pt x="6174" y="16091"/>
                      <a:pt x="6550" y="16914"/>
                    </a:cubicBezTo>
                    <a:cubicBezTo>
                      <a:pt x="6657" y="17165"/>
                      <a:pt x="6801" y="17362"/>
                      <a:pt x="6944" y="17612"/>
                    </a:cubicBezTo>
                    <a:cubicBezTo>
                      <a:pt x="7084" y="17837"/>
                      <a:pt x="7181" y="18206"/>
                      <a:pt x="6981" y="18206"/>
                    </a:cubicBezTo>
                    <a:cubicBezTo>
                      <a:pt x="6927" y="18206"/>
                      <a:pt x="6850" y="18179"/>
                      <a:pt x="6747" y="18113"/>
                    </a:cubicBezTo>
                    <a:cubicBezTo>
                      <a:pt x="6335" y="17827"/>
                      <a:pt x="5960" y="17487"/>
                      <a:pt x="5655" y="17093"/>
                    </a:cubicBezTo>
                    <a:cubicBezTo>
                      <a:pt x="5441" y="16879"/>
                      <a:pt x="5262" y="16646"/>
                      <a:pt x="5118" y="16396"/>
                    </a:cubicBezTo>
                    <a:cubicBezTo>
                      <a:pt x="4993" y="16145"/>
                      <a:pt x="4904" y="15877"/>
                      <a:pt x="4832" y="15590"/>
                    </a:cubicBezTo>
                    <a:lnTo>
                      <a:pt x="4832" y="15590"/>
                    </a:lnTo>
                    <a:cubicBezTo>
                      <a:pt x="5065" y="15894"/>
                      <a:pt x="5280" y="16199"/>
                      <a:pt x="5512" y="16485"/>
                    </a:cubicBezTo>
                    <a:cubicBezTo>
                      <a:pt x="5519" y="16499"/>
                      <a:pt x="5531" y="16505"/>
                      <a:pt x="5542" y="16505"/>
                    </a:cubicBezTo>
                    <a:cubicBezTo>
                      <a:pt x="5561" y="16505"/>
                      <a:pt x="5577" y="16489"/>
                      <a:pt x="5566" y="16467"/>
                    </a:cubicBezTo>
                    <a:cubicBezTo>
                      <a:pt x="5405" y="16091"/>
                      <a:pt x="5190" y="15751"/>
                      <a:pt x="4922" y="15429"/>
                    </a:cubicBezTo>
                    <a:cubicBezTo>
                      <a:pt x="4850" y="15322"/>
                      <a:pt x="4761" y="15214"/>
                      <a:pt x="4689" y="15107"/>
                    </a:cubicBezTo>
                    <a:close/>
                    <a:moveTo>
                      <a:pt x="4689" y="17129"/>
                    </a:moveTo>
                    <a:cubicBezTo>
                      <a:pt x="5047" y="17559"/>
                      <a:pt x="5387" y="18006"/>
                      <a:pt x="5691" y="18489"/>
                    </a:cubicBezTo>
                    <a:cubicBezTo>
                      <a:pt x="5888" y="18865"/>
                      <a:pt x="6013" y="19277"/>
                      <a:pt x="6049" y="19706"/>
                    </a:cubicBezTo>
                    <a:cubicBezTo>
                      <a:pt x="6078" y="19927"/>
                      <a:pt x="6008" y="20002"/>
                      <a:pt x="5900" y="20002"/>
                    </a:cubicBezTo>
                    <a:cubicBezTo>
                      <a:pt x="5745" y="20002"/>
                      <a:pt x="5513" y="19847"/>
                      <a:pt x="5387" y="19742"/>
                    </a:cubicBezTo>
                    <a:cubicBezTo>
                      <a:pt x="4707" y="19187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0"/>
                      <a:pt x="4743" y="17702"/>
                      <a:pt x="4778" y="17791"/>
                    </a:cubicBezTo>
                    <a:lnTo>
                      <a:pt x="4778" y="17899"/>
                    </a:lnTo>
                    <a:lnTo>
                      <a:pt x="4796" y="17899"/>
                    </a:lnTo>
                    <a:lnTo>
                      <a:pt x="4796" y="17845"/>
                    </a:lnTo>
                    <a:cubicBezTo>
                      <a:pt x="4814" y="17935"/>
                      <a:pt x="4850" y="18042"/>
                      <a:pt x="4886" y="18149"/>
                    </a:cubicBezTo>
                    <a:cubicBezTo>
                      <a:pt x="4893" y="18163"/>
                      <a:pt x="4907" y="18169"/>
                      <a:pt x="4922" y="18169"/>
                    </a:cubicBezTo>
                    <a:cubicBezTo>
                      <a:pt x="4945" y="18169"/>
                      <a:pt x="4968" y="18153"/>
                      <a:pt x="4957" y="18131"/>
                    </a:cubicBezTo>
                    <a:cubicBezTo>
                      <a:pt x="4868" y="17809"/>
                      <a:pt x="4778" y="17469"/>
                      <a:pt x="4689" y="17147"/>
                    </a:cubicBezTo>
                    <a:lnTo>
                      <a:pt x="4689" y="17129"/>
                    </a:lnTo>
                    <a:close/>
                    <a:moveTo>
                      <a:pt x="3991" y="17111"/>
                    </a:moveTo>
                    <a:lnTo>
                      <a:pt x="3991" y="17111"/>
                    </a:lnTo>
                    <a:cubicBezTo>
                      <a:pt x="4260" y="18131"/>
                      <a:pt x="4385" y="19277"/>
                      <a:pt x="3920" y="20243"/>
                    </a:cubicBezTo>
                    <a:cubicBezTo>
                      <a:pt x="3841" y="20406"/>
                      <a:pt x="3776" y="20468"/>
                      <a:pt x="3723" y="20468"/>
                    </a:cubicBezTo>
                    <a:cubicBezTo>
                      <a:pt x="3596" y="20468"/>
                      <a:pt x="3538" y="20105"/>
                      <a:pt x="3526" y="19903"/>
                    </a:cubicBezTo>
                    <a:cubicBezTo>
                      <a:pt x="3526" y="19599"/>
                      <a:pt x="3562" y="19348"/>
                      <a:pt x="3579" y="19080"/>
                    </a:cubicBezTo>
                    <a:cubicBezTo>
                      <a:pt x="3615" y="18597"/>
                      <a:pt x="3687" y="18149"/>
                      <a:pt x="3794" y="17684"/>
                    </a:cubicBezTo>
                    <a:lnTo>
                      <a:pt x="3794" y="17684"/>
                    </a:lnTo>
                    <a:cubicBezTo>
                      <a:pt x="3758" y="17917"/>
                      <a:pt x="3776" y="18167"/>
                      <a:pt x="3830" y="18382"/>
                    </a:cubicBezTo>
                    <a:cubicBezTo>
                      <a:pt x="3830" y="18400"/>
                      <a:pt x="3848" y="18400"/>
                      <a:pt x="3848" y="18400"/>
                    </a:cubicBezTo>
                    <a:lnTo>
                      <a:pt x="3866" y="18400"/>
                    </a:lnTo>
                    <a:cubicBezTo>
                      <a:pt x="3884" y="18400"/>
                      <a:pt x="3884" y="18400"/>
                      <a:pt x="3884" y="18382"/>
                    </a:cubicBezTo>
                    <a:cubicBezTo>
                      <a:pt x="3991" y="18131"/>
                      <a:pt x="3937" y="17702"/>
                      <a:pt x="3955" y="17433"/>
                    </a:cubicBezTo>
                    <a:cubicBezTo>
                      <a:pt x="3955" y="17326"/>
                      <a:pt x="3973" y="17219"/>
                      <a:pt x="3991" y="17111"/>
                    </a:cubicBezTo>
                    <a:close/>
                    <a:moveTo>
                      <a:pt x="5463" y="0"/>
                    </a:moveTo>
                    <a:cubicBezTo>
                      <a:pt x="5437" y="0"/>
                      <a:pt x="5412" y="12"/>
                      <a:pt x="5405" y="39"/>
                    </a:cubicBezTo>
                    <a:cubicBezTo>
                      <a:pt x="5136" y="737"/>
                      <a:pt x="4940" y="1471"/>
                      <a:pt x="4778" y="2205"/>
                    </a:cubicBezTo>
                    <a:cubicBezTo>
                      <a:pt x="4492" y="2294"/>
                      <a:pt x="4206" y="2419"/>
                      <a:pt x="3920" y="2545"/>
                    </a:cubicBezTo>
                    <a:cubicBezTo>
                      <a:pt x="3132" y="2616"/>
                      <a:pt x="2327" y="2652"/>
                      <a:pt x="1683" y="3207"/>
                    </a:cubicBezTo>
                    <a:cubicBezTo>
                      <a:pt x="1056" y="3762"/>
                      <a:pt x="627" y="4513"/>
                      <a:pt x="287" y="5301"/>
                    </a:cubicBezTo>
                    <a:cubicBezTo>
                      <a:pt x="269" y="5372"/>
                      <a:pt x="323" y="5444"/>
                      <a:pt x="394" y="5444"/>
                    </a:cubicBezTo>
                    <a:lnTo>
                      <a:pt x="340" y="5426"/>
                    </a:lnTo>
                    <a:cubicBezTo>
                      <a:pt x="1092" y="5354"/>
                      <a:pt x="1665" y="4996"/>
                      <a:pt x="2255" y="4567"/>
                    </a:cubicBezTo>
                    <a:cubicBezTo>
                      <a:pt x="2971" y="4012"/>
                      <a:pt x="3401" y="3314"/>
                      <a:pt x="4045" y="2706"/>
                    </a:cubicBezTo>
                    <a:lnTo>
                      <a:pt x="4081" y="2706"/>
                    </a:lnTo>
                    <a:cubicBezTo>
                      <a:pt x="4134" y="2706"/>
                      <a:pt x="4152" y="2652"/>
                      <a:pt x="4152" y="2616"/>
                    </a:cubicBezTo>
                    <a:cubicBezTo>
                      <a:pt x="4331" y="2545"/>
                      <a:pt x="4528" y="2473"/>
                      <a:pt x="4707" y="2402"/>
                    </a:cubicBezTo>
                    <a:lnTo>
                      <a:pt x="4707" y="2402"/>
                    </a:lnTo>
                    <a:cubicBezTo>
                      <a:pt x="4564" y="3099"/>
                      <a:pt x="4474" y="3815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7"/>
                      <a:pt x="36" y="8182"/>
                      <a:pt x="0" y="10222"/>
                    </a:cubicBezTo>
                    <a:cubicBezTo>
                      <a:pt x="0" y="10293"/>
                      <a:pt x="36" y="10347"/>
                      <a:pt x="108" y="10347"/>
                    </a:cubicBezTo>
                    <a:cubicBezTo>
                      <a:pt x="1003" y="10258"/>
                      <a:pt x="1665" y="9399"/>
                      <a:pt x="2184" y="8736"/>
                    </a:cubicBezTo>
                    <a:cubicBezTo>
                      <a:pt x="3007" y="7716"/>
                      <a:pt x="3383" y="6517"/>
                      <a:pt x="3884" y="5336"/>
                    </a:cubicBezTo>
                    <a:lnTo>
                      <a:pt x="4367" y="4817"/>
                    </a:lnTo>
                    <a:lnTo>
                      <a:pt x="4367" y="4817"/>
                    </a:lnTo>
                    <a:cubicBezTo>
                      <a:pt x="4242" y="6142"/>
                      <a:pt x="4188" y="7466"/>
                      <a:pt x="4116" y="8736"/>
                    </a:cubicBezTo>
                    <a:cubicBezTo>
                      <a:pt x="3884" y="8969"/>
                      <a:pt x="3687" y="9220"/>
                      <a:pt x="3490" y="9470"/>
                    </a:cubicBezTo>
                    <a:cubicBezTo>
                      <a:pt x="3490" y="9435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4"/>
                    </a:cubicBezTo>
                    <a:cubicBezTo>
                      <a:pt x="1915" y="10633"/>
                      <a:pt x="627" y="12494"/>
                      <a:pt x="788" y="14463"/>
                    </a:cubicBezTo>
                    <a:cubicBezTo>
                      <a:pt x="788" y="14533"/>
                      <a:pt x="843" y="14581"/>
                      <a:pt x="902" y="14581"/>
                    </a:cubicBezTo>
                    <a:cubicBezTo>
                      <a:pt x="917" y="14581"/>
                      <a:pt x="934" y="14578"/>
                      <a:pt x="949" y="14570"/>
                    </a:cubicBezTo>
                    <a:cubicBezTo>
                      <a:pt x="2649" y="13586"/>
                      <a:pt x="3669" y="11743"/>
                      <a:pt x="3597" y="9774"/>
                    </a:cubicBezTo>
                    <a:lnTo>
                      <a:pt x="4098" y="9059"/>
                    </a:lnTo>
                    <a:lnTo>
                      <a:pt x="4098" y="9059"/>
                    </a:lnTo>
                    <a:cubicBezTo>
                      <a:pt x="4027" y="10240"/>
                      <a:pt x="3973" y="11421"/>
                      <a:pt x="3991" y="12584"/>
                    </a:cubicBezTo>
                    <a:cubicBezTo>
                      <a:pt x="3651" y="13031"/>
                      <a:pt x="3383" y="13532"/>
                      <a:pt x="3222" y="14051"/>
                    </a:cubicBezTo>
                    <a:cubicBezTo>
                      <a:pt x="2309" y="15250"/>
                      <a:pt x="1414" y="16682"/>
                      <a:pt x="1790" y="18257"/>
                    </a:cubicBezTo>
                    <a:cubicBezTo>
                      <a:pt x="1804" y="18311"/>
                      <a:pt x="1849" y="18335"/>
                      <a:pt x="1893" y="18335"/>
                    </a:cubicBezTo>
                    <a:cubicBezTo>
                      <a:pt x="1907" y="18335"/>
                      <a:pt x="1920" y="18332"/>
                      <a:pt x="1933" y="18328"/>
                    </a:cubicBezTo>
                    <a:cubicBezTo>
                      <a:pt x="3204" y="17648"/>
                      <a:pt x="3866" y="15179"/>
                      <a:pt x="3544" y="13801"/>
                    </a:cubicBezTo>
                    <a:cubicBezTo>
                      <a:pt x="3669" y="13479"/>
                      <a:pt x="3830" y="13174"/>
                      <a:pt x="3991" y="12870"/>
                    </a:cubicBezTo>
                    <a:cubicBezTo>
                      <a:pt x="4027" y="13658"/>
                      <a:pt x="4081" y="14445"/>
                      <a:pt x="4206" y="15232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3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1" y="19652"/>
                      <a:pt x="3204" y="20297"/>
                      <a:pt x="3508" y="20816"/>
                    </a:cubicBezTo>
                    <a:cubicBezTo>
                      <a:pt x="3518" y="20858"/>
                      <a:pt x="3553" y="20875"/>
                      <a:pt x="3591" y="20875"/>
                    </a:cubicBezTo>
                    <a:cubicBezTo>
                      <a:pt x="3618" y="20875"/>
                      <a:pt x="3647" y="20866"/>
                      <a:pt x="3669" y="20851"/>
                    </a:cubicBezTo>
                    <a:cubicBezTo>
                      <a:pt x="4653" y="19867"/>
                      <a:pt x="4582" y="17952"/>
                      <a:pt x="4027" y="16753"/>
                    </a:cubicBezTo>
                    <a:cubicBezTo>
                      <a:pt x="4045" y="16539"/>
                      <a:pt x="4098" y="16324"/>
                      <a:pt x="4134" y="16127"/>
                    </a:cubicBezTo>
                    <a:cubicBezTo>
                      <a:pt x="4170" y="15984"/>
                      <a:pt x="4224" y="15859"/>
                      <a:pt x="4277" y="15716"/>
                    </a:cubicBezTo>
                    <a:cubicBezTo>
                      <a:pt x="4349" y="16109"/>
                      <a:pt x="4421" y="16485"/>
                      <a:pt x="4510" y="16861"/>
                    </a:cubicBezTo>
                    <a:cubicBezTo>
                      <a:pt x="4313" y="17469"/>
                      <a:pt x="4510" y="18346"/>
                      <a:pt x="4689" y="18919"/>
                    </a:cubicBezTo>
                    <a:cubicBezTo>
                      <a:pt x="4904" y="19617"/>
                      <a:pt x="5405" y="20154"/>
                      <a:pt x="6156" y="20225"/>
                    </a:cubicBezTo>
                    <a:cubicBezTo>
                      <a:pt x="6210" y="20225"/>
                      <a:pt x="6246" y="20189"/>
                      <a:pt x="6246" y="20136"/>
                    </a:cubicBezTo>
                    <a:cubicBezTo>
                      <a:pt x="6264" y="18865"/>
                      <a:pt x="5620" y="17773"/>
                      <a:pt x="4707" y="16914"/>
                    </a:cubicBezTo>
                    <a:lnTo>
                      <a:pt x="4707" y="16771"/>
                    </a:lnTo>
                    <a:cubicBezTo>
                      <a:pt x="4689" y="16718"/>
                      <a:pt x="4653" y="16700"/>
                      <a:pt x="4617" y="16700"/>
                    </a:cubicBezTo>
                    <a:cubicBezTo>
                      <a:pt x="4510" y="16270"/>
                      <a:pt x="4438" y="15841"/>
                      <a:pt x="4385" y="15393"/>
                    </a:cubicBezTo>
                    <a:cubicBezTo>
                      <a:pt x="4403" y="15340"/>
                      <a:pt x="4403" y="15268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5"/>
                      <a:pt x="4331" y="14946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5"/>
                      <a:pt x="4600" y="15232"/>
                    </a:cubicBezTo>
                    <a:lnTo>
                      <a:pt x="4725" y="15411"/>
                    </a:lnTo>
                    <a:cubicBezTo>
                      <a:pt x="4689" y="15411"/>
                      <a:pt x="4653" y="15447"/>
                      <a:pt x="4671" y="15501"/>
                    </a:cubicBezTo>
                    <a:cubicBezTo>
                      <a:pt x="4761" y="16342"/>
                      <a:pt x="5226" y="16932"/>
                      <a:pt x="5816" y="17523"/>
                    </a:cubicBezTo>
                    <a:cubicBezTo>
                      <a:pt x="6022" y="17729"/>
                      <a:pt x="6634" y="18439"/>
                      <a:pt x="7058" y="18439"/>
                    </a:cubicBezTo>
                    <a:cubicBezTo>
                      <a:pt x="7113" y="18439"/>
                      <a:pt x="7165" y="18427"/>
                      <a:pt x="7212" y="18400"/>
                    </a:cubicBezTo>
                    <a:cubicBezTo>
                      <a:pt x="7731" y="18113"/>
                      <a:pt x="6854" y="17111"/>
                      <a:pt x="6729" y="16825"/>
                    </a:cubicBezTo>
                    <a:cubicBezTo>
                      <a:pt x="6360" y="16070"/>
                      <a:pt x="5849" y="14985"/>
                      <a:pt x="4887" y="14985"/>
                    </a:cubicBezTo>
                    <a:cubicBezTo>
                      <a:pt x="4823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5"/>
                    </a:cubicBezTo>
                    <a:cubicBezTo>
                      <a:pt x="4617" y="14964"/>
                      <a:pt x="4564" y="14874"/>
                      <a:pt x="4510" y="14803"/>
                    </a:cubicBezTo>
                    <a:cubicBezTo>
                      <a:pt x="4421" y="14660"/>
                      <a:pt x="4367" y="14499"/>
                      <a:pt x="4277" y="14355"/>
                    </a:cubicBezTo>
                    <a:cubicBezTo>
                      <a:pt x="4188" y="13443"/>
                      <a:pt x="4170" y="12530"/>
                      <a:pt x="4188" y="11618"/>
                    </a:cubicBezTo>
                    <a:lnTo>
                      <a:pt x="4188" y="11618"/>
                    </a:lnTo>
                    <a:cubicBezTo>
                      <a:pt x="4331" y="11832"/>
                      <a:pt x="4510" y="12029"/>
                      <a:pt x="4707" y="12208"/>
                    </a:cubicBezTo>
                    <a:cubicBezTo>
                      <a:pt x="4761" y="12262"/>
                      <a:pt x="4832" y="12315"/>
                      <a:pt x="4886" y="12369"/>
                    </a:cubicBezTo>
                    <a:cubicBezTo>
                      <a:pt x="4850" y="12387"/>
                      <a:pt x="4814" y="12441"/>
                      <a:pt x="4832" y="12476"/>
                    </a:cubicBezTo>
                    <a:cubicBezTo>
                      <a:pt x="5262" y="13532"/>
                      <a:pt x="6461" y="14767"/>
                      <a:pt x="7642" y="14803"/>
                    </a:cubicBezTo>
                    <a:cubicBezTo>
                      <a:pt x="7695" y="14803"/>
                      <a:pt x="7749" y="14749"/>
                      <a:pt x="7749" y="14695"/>
                    </a:cubicBezTo>
                    <a:cubicBezTo>
                      <a:pt x="7859" y="13627"/>
                      <a:pt x="6438" y="11924"/>
                      <a:pt x="5217" y="11924"/>
                    </a:cubicBezTo>
                    <a:cubicBezTo>
                      <a:pt x="5048" y="11924"/>
                      <a:pt x="4882" y="11957"/>
                      <a:pt x="4725" y="12029"/>
                    </a:cubicBezTo>
                    <a:cubicBezTo>
                      <a:pt x="4635" y="11940"/>
                      <a:pt x="4546" y="11832"/>
                      <a:pt x="4474" y="11725"/>
                    </a:cubicBezTo>
                    <a:cubicBezTo>
                      <a:pt x="4367" y="11528"/>
                      <a:pt x="4313" y="11313"/>
                      <a:pt x="4206" y="11116"/>
                    </a:cubicBezTo>
                    <a:cubicBezTo>
                      <a:pt x="4224" y="10544"/>
                      <a:pt x="4242" y="9971"/>
                      <a:pt x="4295" y="9416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2"/>
                      <a:pt x="4385" y="8217"/>
                      <a:pt x="4403" y="8021"/>
                    </a:cubicBezTo>
                    <a:cubicBezTo>
                      <a:pt x="4492" y="8164"/>
                      <a:pt x="4600" y="8307"/>
                      <a:pt x="4725" y="8414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20"/>
                      <a:pt x="5602" y="9971"/>
                      <a:pt x="6121" y="10419"/>
                    </a:cubicBezTo>
                    <a:cubicBezTo>
                      <a:pt x="6723" y="10918"/>
                      <a:pt x="7475" y="11351"/>
                      <a:pt x="8265" y="11351"/>
                    </a:cubicBezTo>
                    <a:cubicBezTo>
                      <a:pt x="8296" y="11351"/>
                      <a:pt x="8327" y="11350"/>
                      <a:pt x="8358" y="11349"/>
                    </a:cubicBezTo>
                    <a:cubicBezTo>
                      <a:pt x="8429" y="11349"/>
                      <a:pt x="8465" y="11295"/>
                      <a:pt x="8447" y="11242"/>
                    </a:cubicBezTo>
                    <a:cubicBezTo>
                      <a:pt x="8304" y="10436"/>
                      <a:pt x="7624" y="9756"/>
                      <a:pt x="7105" y="9166"/>
                    </a:cubicBezTo>
                    <a:cubicBezTo>
                      <a:pt x="6579" y="8593"/>
                      <a:pt x="5973" y="8128"/>
                      <a:pt x="5217" y="8128"/>
                    </a:cubicBezTo>
                    <a:cubicBezTo>
                      <a:pt x="5098" y="8128"/>
                      <a:pt x="4976" y="8140"/>
                      <a:pt x="4850" y="8164"/>
                    </a:cubicBezTo>
                    <a:cubicBezTo>
                      <a:pt x="4707" y="7931"/>
                      <a:pt x="4582" y="7698"/>
                      <a:pt x="4456" y="7448"/>
                    </a:cubicBezTo>
                    <a:cubicBezTo>
                      <a:pt x="4564" y="6285"/>
                      <a:pt x="4671" y="5122"/>
                      <a:pt x="4814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72" y="5229"/>
                      <a:pt x="5637" y="6034"/>
                      <a:pt x="6031" y="6625"/>
                    </a:cubicBezTo>
                    <a:cubicBezTo>
                      <a:pt x="6506" y="7329"/>
                      <a:pt x="7190" y="7860"/>
                      <a:pt x="8047" y="7860"/>
                    </a:cubicBezTo>
                    <a:cubicBezTo>
                      <a:pt x="8061" y="7860"/>
                      <a:pt x="8075" y="7860"/>
                      <a:pt x="8089" y="7860"/>
                    </a:cubicBezTo>
                    <a:cubicBezTo>
                      <a:pt x="8143" y="7860"/>
                      <a:pt x="8196" y="7806"/>
                      <a:pt x="8196" y="7752"/>
                    </a:cubicBezTo>
                    <a:cubicBezTo>
                      <a:pt x="8107" y="6177"/>
                      <a:pt x="6819" y="4119"/>
                      <a:pt x="5065" y="4084"/>
                    </a:cubicBezTo>
                    <a:cubicBezTo>
                      <a:pt x="4975" y="3869"/>
                      <a:pt x="4922" y="3654"/>
                      <a:pt x="4904" y="3439"/>
                    </a:cubicBezTo>
                    <a:cubicBezTo>
                      <a:pt x="5047" y="2312"/>
                      <a:pt x="5262" y="1185"/>
                      <a:pt x="5530" y="75"/>
                    </a:cubicBezTo>
                    <a:cubicBezTo>
                      <a:pt x="5552" y="31"/>
                      <a:pt x="5506" y="0"/>
                      <a:pt x="546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38"/>
              <p:cNvSpPr/>
              <p:nvPr/>
            </p:nvSpPr>
            <p:spPr>
              <a:xfrm>
                <a:off x="3749750" y="77695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290" y="1016"/>
                    </a:moveTo>
                    <a:cubicBezTo>
                      <a:pt x="12419" y="1016"/>
                      <a:pt x="12287" y="1721"/>
                      <a:pt x="12270" y="1772"/>
                    </a:cubicBezTo>
                    <a:cubicBezTo>
                      <a:pt x="12181" y="2094"/>
                      <a:pt x="12038" y="2399"/>
                      <a:pt x="11841" y="2667"/>
                    </a:cubicBezTo>
                    <a:cubicBezTo>
                      <a:pt x="11590" y="3061"/>
                      <a:pt x="11250" y="3401"/>
                      <a:pt x="10857" y="3669"/>
                    </a:cubicBezTo>
                    <a:cubicBezTo>
                      <a:pt x="11286" y="3311"/>
                      <a:pt x="11644" y="2900"/>
                      <a:pt x="11948" y="2417"/>
                    </a:cubicBezTo>
                    <a:cubicBezTo>
                      <a:pt x="12091" y="2184"/>
                      <a:pt x="12181" y="1916"/>
                      <a:pt x="12199" y="1629"/>
                    </a:cubicBezTo>
                    <a:cubicBezTo>
                      <a:pt x="12217" y="1414"/>
                      <a:pt x="12234" y="1218"/>
                      <a:pt x="12270" y="1021"/>
                    </a:cubicBezTo>
                    <a:cubicBezTo>
                      <a:pt x="12277" y="1018"/>
                      <a:pt x="12284" y="1016"/>
                      <a:pt x="12290" y="1016"/>
                    </a:cubicBezTo>
                    <a:close/>
                    <a:moveTo>
                      <a:pt x="8936" y="347"/>
                    </a:moveTo>
                    <a:cubicBezTo>
                      <a:pt x="9001" y="347"/>
                      <a:pt x="9099" y="454"/>
                      <a:pt x="9264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890" y="3580"/>
                      <a:pt x="9819" y="3437"/>
                      <a:pt x="9711" y="3329"/>
                    </a:cubicBezTo>
                    <a:cubicBezTo>
                      <a:pt x="9699" y="3311"/>
                      <a:pt x="9682" y="3303"/>
                      <a:pt x="9665" y="3303"/>
                    </a:cubicBezTo>
                    <a:cubicBezTo>
                      <a:pt x="9634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60" y="2399"/>
                    </a:cubicBezTo>
                    <a:cubicBezTo>
                      <a:pt x="8834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35" y="468"/>
                      <a:pt x="8868" y="347"/>
                      <a:pt x="8936" y="347"/>
                    </a:cubicBezTo>
                    <a:close/>
                    <a:moveTo>
                      <a:pt x="12034" y="504"/>
                    </a:moveTo>
                    <a:cubicBezTo>
                      <a:pt x="12314" y="504"/>
                      <a:pt x="12089" y="1093"/>
                      <a:pt x="12073" y="1236"/>
                    </a:cubicBezTo>
                    <a:cubicBezTo>
                      <a:pt x="12038" y="1826"/>
                      <a:pt x="11805" y="2399"/>
                      <a:pt x="11429" y="2864"/>
                    </a:cubicBezTo>
                    <a:cubicBezTo>
                      <a:pt x="11197" y="3132"/>
                      <a:pt x="10946" y="3383"/>
                      <a:pt x="10678" y="3598"/>
                    </a:cubicBezTo>
                    <a:cubicBezTo>
                      <a:pt x="10588" y="3669"/>
                      <a:pt x="10517" y="3759"/>
                      <a:pt x="10427" y="3830"/>
                    </a:cubicBezTo>
                    <a:cubicBezTo>
                      <a:pt x="10749" y="3258"/>
                      <a:pt x="10982" y="2649"/>
                      <a:pt x="11107" y="2005"/>
                    </a:cubicBezTo>
                    <a:lnTo>
                      <a:pt x="11107" y="2005"/>
                    </a:lnTo>
                    <a:lnTo>
                      <a:pt x="11089" y="2023"/>
                    </a:lnTo>
                    <a:cubicBezTo>
                      <a:pt x="11125" y="1826"/>
                      <a:pt x="11143" y="1611"/>
                      <a:pt x="11107" y="1414"/>
                    </a:cubicBezTo>
                    <a:cubicBezTo>
                      <a:pt x="11322" y="1074"/>
                      <a:pt x="11501" y="717"/>
                      <a:pt x="11894" y="538"/>
                    </a:cubicBezTo>
                    <a:cubicBezTo>
                      <a:pt x="11951" y="515"/>
                      <a:pt x="11997" y="504"/>
                      <a:pt x="12034" y="504"/>
                    </a:cubicBezTo>
                    <a:close/>
                    <a:moveTo>
                      <a:pt x="13329" y="1784"/>
                    </a:moveTo>
                    <a:cubicBezTo>
                      <a:pt x="13412" y="1784"/>
                      <a:pt x="13495" y="1787"/>
                      <a:pt x="13577" y="1790"/>
                    </a:cubicBezTo>
                    <a:cubicBezTo>
                      <a:pt x="13809" y="1790"/>
                      <a:pt x="13720" y="1826"/>
                      <a:pt x="13612" y="2005"/>
                    </a:cubicBezTo>
                    <a:cubicBezTo>
                      <a:pt x="13505" y="2184"/>
                      <a:pt x="13398" y="2417"/>
                      <a:pt x="13254" y="2613"/>
                    </a:cubicBezTo>
                    <a:cubicBezTo>
                      <a:pt x="12753" y="3365"/>
                      <a:pt x="11805" y="3633"/>
                      <a:pt x="11000" y="3956"/>
                    </a:cubicBezTo>
                    <a:lnTo>
                      <a:pt x="10964" y="3956"/>
                    </a:lnTo>
                    <a:cubicBezTo>
                      <a:pt x="10949" y="3926"/>
                      <a:pt x="10911" y="3897"/>
                      <a:pt x="10878" y="3897"/>
                    </a:cubicBezTo>
                    <a:cubicBezTo>
                      <a:pt x="10870" y="3897"/>
                      <a:pt x="10863" y="3899"/>
                      <a:pt x="10857" y="3902"/>
                    </a:cubicBezTo>
                    <a:lnTo>
                      <a:pt x="10857" y="3866"/>
                    </a:lnTo>
                    <a:cubicBezTo>
                      <a:pt x="11519" y="3472"/>
                      <a:pt x="12038" y="2846"/>
                      <a:pt x="12324" y="2130"/>
                    </a:cubicBezTo>
                    <a:cubicBezTo>
                      <a:pt x="12587" y="1838"/>
                      <a:pt x="12958" y="1784"/>
                      <a:pt x="13329" y="1784"/>
                    </a:cubicBezTo>
                    <a:close/>
                    <a:moveTo>
                      <a:pt x="12736" y="3329"/>
                    </a:moveTo>
                    <a:cubicBezTo>
                      <a:pt x="12736" y="3329"/>
                      <a:pt x="12753" y="3347"/>
                      <a:pt x="12771" y="3347"/>
                    </a:cubicBezTo>
                    <a:cubicBezTo>
                      <a:pt x="13022" y="3347"/>
                      <a:pt x="13272" y="3365"/>
                      <a:pt x="13505" y="3437"/>
                    </a:cubicBezTo>
                    <a:cubicBezTo>
                      <a:pt x="13574" y="3454"/>
                      <a:pt x="14222" y="3868"/>
                      <a:pt x="13969" y="3868"/>
                    </a:cubicBezTo>
                    <a:cubicBezTo>
                      <a:pt x="13959" y="3868"/>
                      <a:pt x="13948" y="3867"/>
                      <a:pt x="13934" y="3866"/>
                    </a:cubicBezTo>
                    <a:cubicBezTo>
                      <a:pt x="13887" y="3861"/>
                      <a:pt x="13839" y="3859"/>
                      <a:pt x="13791" y="3859"/>
                    </a:cubicBezTo>
                    <a:cubicBezTo>
                      <a:pt x="13661" y="3859"/>
                      <a:pt x="13533" y="3876"/>
                      <a:pt x="13416" y="3902"/>
                    </a:cubicBezTo>
                    <a:cubicBezTo>
                      <a:pt x="12854" y="3979"/>
                      <a:pt x="12365" y="4137"/>
                      <a:pt x="11851" y="4137"/>
                    </a:cubicBezTo>
                    <a:cubicBezTo>
                      <a:pt x="11645" y="4137"/>
                      <a:pt x="11435" y="4112"/>
                      <a:pt x="11214" y="4045"/>
                    </a:cubicBezTo>
                    <a:cubicBezTo>
                      <a:pt x="11751" y="3866"/>
                      <a:pt x="12270" y="3633"/>
                      <a:pt x="12736" y="3329"/>
                    </a:cubicBezTo>
                    <a:close/>
                    <a:moveTo>
                      <a:pt x="10682" y="216"/>
                    </a:moveTo>
                    <a:cubicBezTo>
                      <a:pt x="10716" y="216"/>
                      <a:pt x="10740" y="242"/>
                      <a:pt x="10749" y="305"/>
                    </a:cubicBezTo>
                    <a:cubicBezTo>
                      <a:pt x="10767" y="466"/>
                      <a:pt x="10803" y="627"/>
                      <a:pt x="10839" y="788"/>
                    </a:cubicBezTo>
                    <a:cubicBezTo>
                      <a:pt x="11089" y="1862"/>
                      <a:pt x="10767" y="2685"/>
                      <a:pt x="10391" y="3616"/>
                    </a:cubicBezTo>
                    <a:lnTo>
                      <a:pt x="10391" y="3562"/>
                    </a:lnTo>
                    <a:cubicBezTo>
                      <a:pt x="10373" y="3508"/>
                      <a:pt x="10333" y="3481"/>
                      <a:pt x="10293" y="3481"/>
                    </a:cubicBezTo>
                    <a:cubicBezTo>
                      <a:pt x="10253" y="3481"/>
                      <a:pt x="10212" y="3508"/>
                      <a:pt x="10194" y="3562"/>
                    </a:cubicBezTo>
                    <a:cubicBezTo>
                      <a:pt x="10159" y="3777"/>
                      <a:pt x="10105" y="4009"/>
                      <a:pt x="10069" y="4224"/>
                    </a:cubicBezTo>
                    <a:cubicBezTo>
                      <a:pt x="10051" y="4081"/>
                      <a:pt x="10015" y="3938"/>
                      <a:pt x="9962" y="3795"/>
                    </a:cubicBezTo>
                    <a:lnTo>
                      <a:pt x="9980" y="3795"/>
                    </a:lnTo>
                    <a:cubicBezTo>
                      <a:pt x="9987" y="3802"/>
                      <a:pt x="10001" y="3806"/>
                      <a:pt x="10014" y="3806"/>
                    </a:cubicBezTo>
                    <a:cubicBezTo>
                      <a:pt x="10033" y="3806"/>
                      <a:pt x="10051" y="3798"/>
                      <a:pt x="10051" y="3777"/>
                    </a:cubicBezTo>
                    <a:cubicBezTo>
                      <a:pt x="10266" y="3115"/>
                      <a:pt x="10248" y="2399"/>
                      <a:pt x="10015" y="1754"/>
                    </a:cubicBezTo>
                    <a:cubicBezTo>
                      <a:pt x="10015" y="1468"/>
                      <a:pt x="10051" y="1182"/>
                      <a:pt x="10105" y="896"/>
                    </a:cubicBezTo>
                    <a:cubicBezTo>
                      <a:pt x="10105" y="866"/>
                      <a:pt x="10514" y="216"/>
                      <a:pt x="10682" y="216"/>
                    </a:cubicBezTo>
                    <a:close/>
                    <a:moveTo>
                      <a:pt x="7618" y="1522"/>
                    </a:move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24" y="2596"/>
                      <a:pt x="8960" y="2649"/>
                      <a:pt x="8995" y="2703"/>
                    </a:cubicBezTo>
                    <a:cubicBezTo>
                      <a:pt x="9031" y="2757"/>
                      <a:pt x="9049" y="2792"/>
                      <a:pt x="9085" y="2828"/>
                    </a:cubicBezTo>
                    <a:cubicBezTo>
                      <a:pt x="9282" y="3168"/>
                      <a:pt x="9443" y="3544"/>
                      <a:pt x="9532" y="3920"/>
                    </a:cubicBezTo>
                    <a:cubicBezTo>
                      <a:pt x="9514" y="3938"/>
                      <a:pt x="9496" y="3973"/>
                      <a:pt x="9496" y="3991"/>
                    </a:cubicBezTo>
                    <a:cubicBezTo>
                      <a:pt x="9532" y="4099"/>
                      <a:pt x="9550" y="4224"/>
                      <a:pt x="9586" y="4331"/>
                    </a:cubicBezTo>
                    <a:cubicBezTo>
                      <a:pt x="9496" y="4260"/>
                      <a:pt x="9389" y="4206"/>
                      <a:pt x="9300" y="4135"/>
                    </a:cubicBezTo>
                    <a:cubicBezTo>
                      <a:pt x="9282" y="4063"/>
                      <a:pt x="9282" y="4009"/>
                      <a:pt x="9264" y="3938"/>
                    </a:cubicBezTo>
                    <a:lnTo>
                      <a:pt x="9282" y="3938"/>
                    </a:lnTo>
                    <a:cubicBezTo>
                      <a:pt x="9273" y="3911"/>
                      <a:pt x="9250" y="3897"/>
                      <a:pt x="9230" y="3897"/>
                    </a:cubicBezTo>
                    <a:cubicBezTo>
                      <a:pt x="9210" y="3897"/>
                      <a:pt x="9192" y="3911"/>
                      <a:pt x="9192" y="3938"/>
                    </a:cubicBezTo>
                    <a:lnTo>
                      <a:pt x="9192" y="4063"/>
                    </a:lnTo>
                    <a:cubicBezTo>
                      <a:pt x="8942" y="3920"/>
                      <a:pt x="8691" y="3741"/>
                      <a:pt x="8476" y="3562"/>
                    </a:cubicBezTo>
                    <a:cubicBezTo>
                      <a:pt x="8119" y="3258"/>
                      <a:pt x="7975" y="2775"/>
                      <a:pt x="7850" y="2327"/>
                    </a:cubicBezTo>
                    <a:cubicBezTo>
                      <a:pt x="7814" y="2202"/>
                      <a:pt x="7725" y="1593"/>
                      <a:pt x="7618" y="1522"/>
                    </a:cubicBezTo>
                    <a:close/>
                    <a:moveTo>
                      <a:pt x="10660" y="3973"/>
                    </a:moveTo>
                    <a:cubicBezTo>
                      <a:pt x="10642" y="4009"/>
                      <a:pt x="10642" y="4063"/>
                      <a:pt x="10624" y="4117"/>
                    </a:cubicBezTo>
                    <a:cubicBezTo>
                      <a:pt x="10517" y="4224"/>
                      <a:pt x="10445" y="4349"/>
                      <a:pt x="10373" y="4492"/>
                    </a:cubicBezTo>
                    <a:cubicBezTo>
                      <a:pt x="10427" y="4313"/>
                      <a:pt x="10517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71" y="4313"/>
                    </a:moveTo>
                    <a:lnTo>
                      <a:pt x="9371" y="4313"/>
                    </a:lnTo>
                    <a:cubicBezTo>
                      <a:pt x="9461" y="4367"/>
                      <a:pt x="9550" y="4421"/>
                      <a:pt x="9640" y="4475"/>
                    </a:cubicBezTo>
                    <a:cubicBezTo>
                      <a:pt x="9693" y="4653"/>
                      <a:pt x="9801" y="4779"/>
                      <a:pt x="9944" y="4868"/>
                    </a:cubicBezTo>
                    <a:lnTo>
                      <a:pt x="9872" y="4850"/>
                    </a:lnTo>
                    <a:cubicBezTo>
                      <a:pt x="9747" y="4815"/>
                      <a:pt x="9640" y="4725"/>
                      <a:pt x="9568" y="4636"/>
                    </a:cubicBezTo>
                    <a:cubicBezTo>
                      <a:pt x="9479" y="4546"/>
                      <a:pt x="9407" y="4439"/>
                      <a:pt x="9371" y="4313"/>
                    </a:cubicBezTo>
                    <a:close/>
                    <a:moveTo>
                      <a:pt x="10320" y="6425"/>
                    </a:moveTo>
                    <a:lnTo>
                      <a:pt x="10320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cubicBezTo>
                      <a:pt x="9962" y="7069"/>
                      <a:pt x="9962" y="6962"/>
                      <a:pt x="9980" y="6872"/>
                    </a:cubicBezTo>
                    <a:lnTo>
                      <a:pt x="9980" y="6855"/>
                    </a:lnTo>
                    <a:cubicBezTo>
                      <a:pt x="10069" y="6694"/>
                      <a:pt x="10177" y="6550"/>
                      <a:pt x="10320" y="6425"/>
                    </a:cubicBezTo>
                    <a:close/>
                    <a:moveTo>
                      <a:pt x="5296" y="7628"/>
                    </a:moveTo>
                    <a:cubicBezTo>
                      <a:pt x="5339" y="7628"/>
                      <a:pt x="5370" y="7669"/>
                      <a:pt x="5381" y="7767"/>
                    </a:cubicBezTo>
                    <a:cubicBezTo>
                      <a:pt x="5399" y="8179"/>
                      <a:pt x="5291" y="8555"/>
                      <a:pt x="5112" y="8913"/>
                    </a:cubicBezTo>
                    <a:cubicBezTo>
                      <a:pt x="4951" y="9217"/>
                      <a:pt x="4754" y="9485"/>
                      <a:pt x="4504" y="9718"/>
                    </a:cubicBezTo>
                    <a:cubicBezTo>
                      <a:pt x="4468" y="9718"/>
                      <a:pt x="4432" y="9736"/>
                      <a:pt x="4414" y="9754"/>
                    </a:cubicBezTo>
                    <a:lnTo>
                      <a:pt x="4414" y="9557"/>
                    </a:lnTo>
                    <a:cubicBezTo>
                      <a:pt x="4557" y="9199"/>
                      <a:pt x="4629" y="8823"/>
                      <a:pt x="4593" y="8447"/>
                    </a:cubicBezTo>
                    <a:lnTo>
                      <a:pt x="4611" y="8447"/>
                    </a:lnTo>
                    <a:cubicBezTo>
                      <a:pt x="4629" y="8447"/>
                      <a:pt x="4647" y="8447"/>
                      <a:pt x="4665" y="8429"/>
                    </a:cubicBezTo>
                    <a:cubicBezTo>
                      <a:pt x="4737" y="8300"/>
                      <a:pt x="5120" y="7628"/>
                      <a:pt x="5296" y="7628"/>
                    </a:cubicBezTo>
                    <a:close/>
                    <a:moveTo>
                      <a:pt x="4048" y="7148"/>
                    </a:moveTo>
                    <a:cubicBezTo>
                      <a:pt x="4290" y="7148"/>
                      <a:pt x="4475" y="8153"/>
                      <a:pt x="4504" y="8358"/>
                    </a:cubicBezTo>
                    <a:cubicBezTo>
                      <a:pt x="4522" y="8698"/>
                      <a:pt x="4468" y="9056"/>
                      <a:pt x="4343" y="9378"/>
                    </a:cubicBezTo>
                    <a:cubicBezTo>
                      <a:pt x="4333" y="9373"/>
                      <a:pt x="4324" y="9371"/>
                      <a:pt x="4314" y="9371"/>
                    </a:cubicBezTo>
                    <a:cubicBezTo>
                      <a:pt x="4289" y="9371"/>
                      <a:pt x="4266" y="9387"/>
                      <a:pt x="4253" y="9414"/>
                    </a:cubicBezTo>
                    <a:cubicBezTo>
                      <a:pt x="4164" y="9593"/>
                      <a:pt x="4092" y="9789"/>
                      <a:pt x="4074" y="9968"/>
                    </a:cubicBezTo>
                    <a:lnTo>
                      <a:pt x="4038" y="9915"/>
                    </a:lnTo>
                    <a:cubicBezTo>
                      <a:pt x="4074" y="9807"/>
                      <a:pt x="4074" y="9682"/>
                      <a:pt x="4074" y="9557"/>
                    </a:cubicBezTo>
                    <a:cubicBezTo>
                      <a:pt x="4074" y="9539"/>
                      <a:pt x="4074" y="9539"/>
                      <a:pt x="4074" y="9521"/>
                    </a:cubicBezTo>
                    <a:cubicBezTo>
                      <a:pt x="4021" y="9181"/>
                      <a:pt x="3895" y="8877"/>
                      <a:pt x="3698" y="8590"/>
                    </a:cubicBezTo>
                    <a:cubicBezTo>
                      <a:pt x="3627" y="8161"/>
                      <a:pt x="3681" y="7731"/>
                      <a:pt x="3877" y="7320"/>
                    </a:cubicBezTo>
                    <a:cubicBezTo>
                      <a:pt x="3936" y="7199"/>
                      <a:pt x="3994" y="7148"/>
                      <a:pt x="4048" y="7148"/>
                    </a:cubicBezTo>
                    <a:close/>
                    <a:moveTo>
                      <a:pt x="2713" y="7550"/>
                    </a:moveTo>
                    <a:cubicBezTo>
                      <a:pt x="2745" y="7550"/>
                      <a:pt x="2782" y="7572"/>
                      <a:pt x="2822" y="7624"/>
                    </a:cubicBezTo>
                    <a:cubicBezTo>
                      <a:pt x="3108" y="7982"/>
                      <a:pt x="3376" y="8358"/>
                      <a:pt x="3627" y="8751"/>
                    </a:cubicBezTo>
                    <a:cubicBezTo>
                      <a:pt x="3681" y="8948"/>
                      <a:pt x="3752" y="9145"/>
                      <a:pt x="3860" y="9324"/>
                    </a:cubicBezTo>
                    <a:cubicBezTo>
                      <a:pt x="3895" y="9485"/>
                      <a:pt x="3895" y="9628"/>
                      <a:pt x="3895" y="9771"/>
                    </a:cubicBezTo>
                    <a:cubicBezTo>
                      <a:pt x="3860" y="9789"/>
                      <a:pt x="3824" y="9807"/>
                      <a:pt x="3806" y="9843"/>
                    </a:cubicBezTo>
                    <a:lnTo>
                      <a:pt x="3806" y="9861"/>
                    </a:lnTo>
                    <a:cubicBezTo>
                      <a:pt x="3770" y="9968"/>
                      <a:pt x="3770" y="10076"/>
                      <a:pt x="3806" y="10183"/>
                    </a:cubicBezTo>
                    <a:lnTo>
                      <a:pt x="3788" y="10237"/>
                    </a:lnTo>
                    <a:cubicBezTo>
                      <a:pt x="3752" y="10201"/>
                      <a:pt x="3716" y="10183"/>
                      <a:pt x="3681" y="10147"/>
                    </a:cubicBezTo>
                    <a:cubicBezTo>
                      <a:pt x="3663" y="10111"/>
                      <a:pt x="3627" y="10058"/>
                      <a:pt x="3609" y="10022"/>
                    </a:cubicBezTo>
                    <a:cubicBezTo>
                      <a:pt x="3609" y="10004"/>
                      <a:pt x="3609" y="9968"/>
                      <a:pt x="3573" y="9968"/>
                    </a:cubicBezTo>
                    <a:lnTo>
                      <a:pt x="3537" y="9950"/>
                    </a:lnTo>
                    <a:cubicBezTo>
                      <a:pt x="3376" y="9754"/>
                      <a:pt x="3179" y="9593"/>
                      <a:pt x="2947" y="9467"/>
                    </a:cubicBezTo>
                    <a:cubicBezTo>
                      <a:pt x="2804" y="9270"/>
                      <a:pt x="2696" y="9074"/>
                      <a:pt x="2607" y="8841"/>
                    </a:cubicBezTo>
                    <a:cubicBezTo>
                      <a:pt x="2535" y="8644"/>
                      <a:pt x="2482" y="8429"/>
                      <a:pt x="2482" y="8197"/>
                    </a:cubicBezTo>
                    <a:cubicBezTo>
                      <a:pt x="2482" y="8063"/>
                      <a:pt x="2555" y="7550"/>
                      <a:pt x="2713" y="7550"/>
                    </a:cubicBezTo>
                    <a:close/>
                    <a:moveTo>
                      <a:pt x="6164" y="8465"/>
                    </a:moveTo>
                    <a:cubicBezTo>
                      <a:pt x="6462" y="8465"/>
                      <a:pt x="6131" y="9022"/>
                      <a:pt x="6061" y="9145"/>
                    </a:cubicBezTo>
                    <a:cubicBezTo>
                      <a:pt x="5882" y="9414"/>
                      <a:pt x="5649" y="9646"/>
                      <a:pt x="5381" y="9843"/>
                    </a:cubicBezTo>
                    <a:cubicBezTo>
                      <a:pt x="5130" y="10022"/>
                      <a:pt x="4844" y="10183"/>
                      <a:pt x="4540" y="10290"/>
                    </a:cubicBezTo>
                    <a:cubicBezTo>
                      <a:pt x="4557" y="10201"/>
                      <a:pt x="4575" y="10111"/>
                      <a:pt x="4575" y="10022"/>
                    </a:cubicBezTo>
                    <a:cubicBezTo>
                      <a:pt x="5112" y="9485"/>
                      <a:pt x="5291" y="8537"/>
                      <a:pt x="6168" y="8465"/>
                    </a:cubicBezTo>
                    <a:lnTo>
                      <a:pt x="6150" y="8465"/>
                    </a:lnTo>
                    <a:cubicBezTo>
                      <a:pt x="6155" y="8465"/>
                      <a:pt x="6160" y="8465"/>
                      <a:pt x="6164" y="8465"/>
                    </a:cubicBezTo>
                    <a:close/>
                    <a:moveTo>
                      <a:pt x="5971" y="9484"/>
                    </a:moveTo>
                    <a:cubicBezTo>
                      <a:pt x="5967" y="9494"/>
                      <a:pt x="5966" y="9506"/>
                      <a:pt x="5971" y="9521"/>
                    </a:cubicBezTo>
                    <a:cubicBezTo>
                      <a:pt x="6025" y="9700"/>
                      <a:pt x="6114" y="9771"/>
                      <a:pt x="5935" y="9950"/>
                    </a:cubicBezTo>
                    <a:cubicBezTo>
                      <a:pt x="5774" y="10076"/>
                      <a:pt x="5577" y="10183"/>
                      <a:pt x="5381" y="10255"/>
                    </a:cubicBezTo>
                    <a:cubicBezTo>
                      <a:pt x="5094" y="10362"/>
                      <a:pt x="4808" y="10434"/>
                      <a:pt x="4522" y="10487"/>
                    </a:cubicBezTo>
                    <a:cubicBezTo>
                      <a:pt x="4897" y="10344"/>
                      <a:pt x="5255" y="10129"/>
                      <a:pt x="5560" y="9861"/>
                    </a:cubicBezTo>
                    <a:cubicBezTo>
                      <a:pt x="5714" y="9752"/>
                      <a:pt x="5852" y="9626"/>
                      <a:pt x="5971" y="9484"/>
                    </a:cubicBezTo>
                    <a:close/>
                    <a:moveTo>
                      <a:pt x="1611" y="9182"/>
                    </a:moveTo>
                    <a:cubicBezTo>
                      <a:pt x="2289" y="9254"/>
                      <a:pt x="2913" y="9558"/>
                      <a:pt x="3376" y="10076"/>
                    </a:cubicBezTo>
                    <a:cubicBezTo>
                      <a:pt x="3341" y="10094"/>
                      <a:pt x="3341" y="10147"/>
                      <a:pt x="3358" y="10183"/>
                    </a:cubicBezTo>
                    <a:cubicBezTo>
                      <a:pt x="3466" y="10362"/>
                      <a:pt x="3591" y="10541"/>
                      <a:pt x="3734" y="10702"/>
                    </a:cubicBezTo>
                    <a:cubicBezTo>
                      <a:pt x="2846" y="10524"/>
                      <a:pt x="1922" y="10082"/>
                      <a:pt x="1611" y="9182"/>
                    </a:cubicBezTo>
                    <a:close/>
                    <a:moveTo>
                      <a:pt x="13881" y="5047"/>
                    </a:moveTo>
                    <a:cubicBezTo>
                      <a:pt x="12771" y="7356"/>
                      <a:pt x="10695" y="9253"/>
                      <a:pt x="9693" y="11597"/>
                    </a:cubicBezTo>
                    <a:cubicBezTo>
                      <a:pt x="9872" y="10398"/>
                      <a:pt x="10302" y="9235"/>
                      <a:pt x="10928" y="8197"/>
                    </a:cubicBezTo>
                    <a:lnTo>
                      <a:pt x="10946" y="8179"/>
                    </a:lnTo>
                    <a:cubicBezTo>
                      <a:pt x="11715" y="6962"/>
                      <a:pt x="12914" y="6103"/>
                      <a:pt x="13881" y="5047"/>
                    </a:cubicBezTo>
                    <a:close/>
                    <a:moveTo>
                      <a:pt x="14978" y="11307"/>
                    </a:moveTo>
                    <a:cubicBezTo>
                      <a:pt x="14997" y="11307"/>
                      <a:pt x="15008" y="11318"/>
                      <a:pt x="15008" y="11346"/>
                    </a:cubicBezTo>
                    <a:cubicBezTo>
                      <a:pt x="14990" y="11704"/>
                      <a:pt x="14901" y="12044"/>
                      <a:pt x="14758" y="12366"/>
                    </a:cubicBezTo>
                    <a:cubicBezTo>
                      <a:pt x="14561" y="12724"/>
                      <a:pt x="14292" y="13046"/>
                      <a:pt x="13952" y="13261"/>
                    </a:cubicBezTo>
                    <a:cubicBezTo>
                      <a:pt x="14221" y="12849"/>
                      <a:pt x="14364" y="12384"/>
                      <a:pt x="14400" y="11883"/>
                    </a:cubicBezTo>
                    <a:cubicBezTo>
                      <a:pt x="14436" y="11812"/>
                      <a:pt x="14489" y="11722"/>
                      <a:pt x="14543" y="11650"/>
                    </a:cubicBezTo>
                    <a:cubicBezTo>
                      <a:pt x="14543" y="11650"/>
                      <a:pt x="14874" y="11307"/>
                      <a:pt x="14978" y="11307"/>
                    </a:cubicBezTo>
                    <a:close/>
                    <a:moveTo>
                      <a:pt x="14292" y="10863"/>
                    </a:moveTo>
                    <a:cubicBezTo>
                      <a:pt x="14292" y="11167"/>
                      <a:pt x="14292" y="11454"/>
                      <a:pt x="14257" y="11758"/>
                    </a:cubicBezTo>
                    <a:cubicBezTo>
                      <a:pt x="14239" y="12348"/>
                      <a:pt x="13988" y="12921"/>
                      <a:pt x="13594" y="13351"/>
                    </a:cubicBezTo>
                    <a:lnTo>
                      <a:pt x="13594" y="13261"/>
                    </a:lnTo>
                    <a:cubicBezTo>
                      <a:pt x="13827" y="12814"/>
                      <a:pt x="13756" y="12241"/>
                      <a:pt x="13559" y="11776"/>
                    </a:cubicBezTo>
                    <a:cubicBezTo>
                      <a:pt x="13559" y="11740"/>
                      <a:pt x="13559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cubicBezTo>
                      <a:pt x="13616" y="11533"/>
                      <a:pt x="13684" y="11387"/>
                      <a:pt x="13692" y="11387"/>
                    </a:cubicBezTo>
                    <a:lnTo>
                      <a:pt x="13692" y="11387"/>
                    </a:lnTo>
                    <a:cubicBezTo>
                      <a:pt x="13693" y="11387"/>
                      <a:pt x="13691" y="11396"/>
                      <a:pt x="13684" y="11418"/>
                    </a:cubicBezTo>
                    <a:lnTo>
                      <a:pt x="13756" y="11257"/>
                    </a:lnTo>
                    <a:cubicBezTo>
                      <a:pt x="13863" y="11060"/>
                      <a:pt x="14060" y="10917"/>
                      <a:pt x="14292" y="10863"/>
                    </a:cubicBezTo>
                    <a:close/>
                    <a:moveTo>
                      <a:pt x="12521" y="11042"/>
                    </a:moveTo>
                    <a:lnTo>
                      <a:pt x="12521" y="11042"/>
                    </a:lnTo>
                    <a:cubicBezTo>
                      <a:pt x="12574" y="11346"/>
                      <a:pt x="12682" y="11633"/>
                      <a:pt x="12807" y="11919"/>
                    </a:cubicBezTo>
                    <a:cubicBezTo>
                      <a:pt x="13040" y="12474"/>
                      <a:pt x="13183" y="12903"/>
                      <a:pt x="13058" y="13494"/>
                    </a:cubicBezTo>
                    <a:cubicBezTo>
                      <a:pt x="13040" y="13422"/>
                      <a:pt x="13004" y="13351"/>
                      <a:pt x="12968" y="13279"/>
                    </a:cubicBezTo>
                    <a:cubicBezTo>
                      <a:pt x="12956" y="13255"/>
                      <a:pt x="12934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0" y="13619"/>
                    </a:lnTo>
                    <a:cubicBezTo>
                      <a:pt x="12163" y="13333"/>
                      <a:pt x="12020" y="11668"/>
                      <a:pt x="12521" y="11042"/>
                    </a:cubicBezTo>
                    <a:close/>
                    <a:moveTo>
                      <a:pt x="8799" y="12903"/>
                    </a:moveTo>
                    <a:lnTo>
                      <a:pt x="8799" y="12903"/>
                    </a:lnTo>
                    <a:cubicBezTo>
                      <a:pt x="8960" y="12957"/>
                      <a:pt x="9013" y="13100"/>
                      <a:pt x="9031" y="13279"/>
                    </a:cubicBezTo>
                    <a:cubicBezTo>
                      <a:pt x="9031" y="13404"/>
                      <a:pt x="9013" y="13529"/>
                      <a:pt x="9013" y="13655"/>
                    </a:cubicBezTo>
                    <a:cubicBezTo>
                      <a:pt x="8995" y="13601"/>
                      <a:pt x="8978" y="13547"/>
                      <a:pt x="8960" y="13494"/>
                    </a:cubicBezTo>
                    <a:cubicBezTo>
                      <a:pt x="8888" y="13297"/>
                      <a:pt x="8834" y="13100"/>
                      <a:pt x="8799" y="12903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08" y="11965"/>
                      <a:pt x="13523" y="12026"/>
                    </a:cubicBezTo>
                    <a:cubicBezTo>
                      <a:pt x="13648" y="12348"/>
                      <a:pt x="13648" y="12688"/>
                      <a:pt x="13523" y="13011"/>
                    </a:cubicBezTo>
                    <a:cubicBezTo>
                      <a:pt x="13487" y="13011"/>
                      <a:pt x="13451" y="13028"/>
                      <a:pt x="13433" y="13082"/>
                    </a:cubicBezTo>
                    <a:cubicBezTo>
                      <a:pt x="13362" y="13279"/>
                      <a:pt x="13290" y="13476"/>
                      <a:pt x="13237" y="13691"/>
                    </a:cubicBezTo>
                    <a:lnTo>
                      <a:pt x="13219" y="13691"/>
                    </a:lnTo>
                    <a:cubicBezTo>
                      <a:pt x="13201" y="13708"/>
                      <a:pt x="13201" y="13726"/>
                      <a:pt x="13219" y="13744"/>
                    </a:cubicBezTo>
                    <a:lnTo>
                      <a:pt x="13201" y="13834"/>
                    </a:lnTo>
                    <a:lnTo>
                      <a:pt x="13147" y="13708"/>
                    </a:lnTo>
                    <a:cubicBezTo>
                      <a:pt x="13165" y="13691"/>
                      <a:pt x="13165" y="13655"/>
                      <a:pt x="13129" y="13655"/>
                    </a:cubicBezTo>
                    <a:cubicBezTo>
                      <a:pt x="13648" y="12903"/>
                      <a:pt x="12968" y="12008"/>
                      <a:pt x="12718" y="11221"/>
                    </a:cubicBezTo>
                    <a:cubicBezTo>
                      <a:pt x="12736" y="11221"/>
                      <a:pt x="12753" y="11221"/>
                      <a:pt x="12753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495" y="13070"/>
                    </a:moveTo>
                    <a:cubicBezTo>
                      <a:pt x="20531" y="13070"/>
                      <a:pt x="20548" y="13084"/>
                      <a:pt x="20538" y="13118"/>
                    </a:cubicBezTo>
                    <a:cubicBezTo>
                      <a:pt x="20323" y="14102"/>
                      <a:pt x="19571" y="14585"/>
                      <a:pt x="18838" y="15140"/>
                    </a:cubicBezTo>
                    <a:cubicBezTo>
                      <a:pt x="18981" y="14746"/>
                      <a:pt x="19160" y="14371"/>
                      <a:pt x="19357" y="13995"/>
                    </a:cubicBezTo>
                    <a:cubicBezTo>
                      <a:pt x="19464" y="13780"/>
                      <a:pt x="19625" y="13565"/>
                      <a:pt x="19804" y="13386"/>
                    </a:cubicBezTo>
                    <a:cubicBezTo>
                      <a:pt x="19862" y="13328"/>
                      <a:pt x="20344" y="13070"/>
                      <a:pt x="20495" y="13070"/>
                    </a:cubicBezTo>
                    <a:close/>
                    <a:moveTo>
                      <a:pt x="18681" y="12149"/>
                    </a:moveTo>
                    <a:cubicBezTo>
                      <a:pt x="18692" y="12149"/>
                      <a:pt x="18703" y="12155"/>
                      <a:pt x="18713" y="12169"/>
                    </a:cubicBezTo>
                    <a:cubicBezTo>
                      <a:pt x="18891" y="12438"/>
                      <a:pt x="19035" y="12724"/>
                      <a:pt x="19124" y="13028"/>
                    </a:cubicBezTo>
                    <a:cubicBezTo>
                      <a:pt x="19303" y="13547"/>
                      <a:pt x="19106" y="14031"/>
                      <a:pt x="18856" y="14496"/>
                    </a:cubicBezTo>
                    <a:cubicBezTo>
                      <a:pt x="18841" y="14488"/>
                      <a:pt x="18826" y="14484"/>
                      <a:pt x="18812" y="14484"/>
                    </a:cubicBezTo>
                    <a:cubicBezTo>
                      <a:pt x="18793" y="14484"/>
                      <a:pt x="18777" y="14493"/>
                      <a:pt x="18766" y="14514"/>
                    </a:cubicBezTo>
                    <a:cubicBezTo>
                      <a:pt x="18569" y="14746"/>
                      <a:pt x="18426" y="15015"/>
                      <a:pt x="18355" y="15319"/>
                    </a:cubicBezTo>
                    <a:lnTo>
                      <a:pt x="18319" y="15337"/>
                    </a:lnTo>
                    <a:cubicBezTo>
                      <a:pt x="18301" y="14514"/>
                      <a:pt x="18247" y="13673"/>
                      <a:pt x="18372" y="12849"/>
                    </a:cubicBezTo>
                    <a:cubicBezTo>
                      <a:pt x="18372" y="12833"/>
                      <a:pt x="18566" y="12149"/>
                      <a:pt x="18681" y="12149"/>
                    </a:cubicBezTo>
                    <a:close/>
                    <a:moveTo>
                      <a:pt x="17786" y="13130"/>
                    </a:moveTo>
                    <a:lnTo>
                      <a:pt x="17786" y="13130"/>
                    </a:lnTo>
                    <a:cubicBezTo>
                      <a:pt x="17789" y="13133"/>
                      <a:pt x="17793" y="13136"/>
                      <a:pt x="17800" y="13136"/>
                    </a:cubicBezTo>
                    <a:cubicBezTo>
                      <a:pt x="17854" y="13243"/>
                      <a:pt x="17889" y="13333"/>
                      <a:pt x="17961" y="13422"/>
                    </a:cubicBezTo>
                    <a:cubicBezTo>
                      <a:pt x="18015" y="13512"/>
                      <a:pt x="18086" y="13583"/>
                      <a:pt x="18158" y="13637"/>
                    </a:cubicBezTo>
                    <a:cubicBezTo>
                      <a:pt x="18140" y="14252"/>
                      <a:pt x="18192" y="14884"/>
                      <a:pt x="18210" y="15516"/>
                    </a:cubicBezTo>
                    <a:lnTo>
                      <a:pt x="18158" y="15516"/>
                    </a:lnTo>
                    <a:cubicBezTo>
                      <a:pt x="17854" y="15176"/>
                      <a:pt x="17675" y="14711"/>
                      <a:pt x="17692" y="14245"/>
                    </a:cubicBezTo>
                    <a:cubicBezTo>
                      <a:pt x="17675" y="13995"/>
                      <a:pt x="17710" y="13726"/>
                      <a:pt x="17746" y="13476"/>
                    </a:cubicBezTo>
                    <a:cubicBezTo>
                      <a:pt x="17764" y="13404"/>
                      <a:pt x="17782" y="13333"/>
                      <a:pt x="17800" y="13261"/>
                    </a:cubicBezTo>
                    <a:cubicBezTo>
                      <a:pt x="17816" y="13211"/>
                      <a:pt x="17802" y="13177"/>
                      <a:pt x="17786" y="13130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52" y="15478"/>
                      <a:pt x="18631" y="15530"/>
                      <a:pt x="18493" y="15582"/>
                    </a:cubicBezTo>
                    <a:lnTo>
                      <a:pt x="18493" y="15582"/>
                    </a:lnTo>
                    <a:cubicBezTo>
                      <a:pt x="18480" y="15566"/>
                      <a:pt x="18478" y="15552"/>
                      <a:pt x="18462" y="15552"/>
                    </a:cubicBezTo>
                    <a:lnTo>
                      <a:pt x="18462" y="15516"/>
                    </a:lnTo>
                    <a:cubicBezTo>
                      <a:pt x="18587" y="15480"/>
                      <a:pt x="18730" y="15444"/>
                      <a:pt x="18856" y="15408"/>
                    </a:cubicBezTo>
                    <a:close/>
                    <a:moveTo>
                      <a:pt x="20964" y="14225"/>
                    </a:moveTo>
                    <a:cubicBezTo>
                      <a:pt x="21048" y="14225"/>
                      <a:pt x="21133" y="14232"/>
                      <a:pt x="21218" y="14245"/>
                    </a:cubicBezTo>
                    <a:cubicBezTo>
                      <a:pt x="21683" y="14353"/>
                      <a:pt x="21379" y="14728"/>
                      <a:pt x="21164" y="14889"/>
                    </a:cubicBezTo>
                    <a:cubicBezTo>
                      <a:pt x="20609" y="15283"/>
                      <a:pt x="19929" y="15426"/>
                      <a:pt x="19285" y="15641"/>
                    </a:cubicBezTo>
                    <a:cubicBezTo>
                      <a:pt x="19267" y="15605"/>
                      <a:pt x="19231" y="15587"/>
                      <a:pt x="19196" y="15587"/>
                    </a:cubicBezTo>
                    <a:lnTo>
                      <a:pt x="18891" y="15623"/>
                    </a:lnTo>
                    <a:cubicBezTo>
                      <a:pt x="19053" y="15534"/>
                      <a:pt x="19196" y="15391"/>
                      <a:pt x="19285" y="15230"/>
                    </a:cubicBezTo>
                    <a:cubicBezTo>
                      <a:pt x="19321" y="15176"/>
                      <a:pt x="19285" y="15104"/>
                      <a:pt x="19214" y="15086"/>
                    </a:cubicBezTo>
                    <a:cubicBezTo>
                      <a:pt x="19267" y="15033"/>
                      <a:pt x="19339" y="14979"/>
                      <a:pt x="19393" y="14925"/>
                    </a:cubicBezTo>
                    <a:lnTo>
                      <a:pt x="19518" y="14836"/>
                    </a:lnTo>
                    <a:cubicBezTo>
                      <a:pt x="19750" y="14675"/>
                      <a:pt x="20001" y="14532"/>
                      <a:pt x="20251" y="14406"/>
                    </a:cubicBezTo>
                    <a:cubicBezTo>
                      <a:pt x="20466" y="14286"/>
                      <a:pt x="20711" y="14225"/>
                      <a:pt x="20964" y="14225"/>
                    </a:cubicBezTo>
                    <a:close/>
                    <a:moveTo>
                      <a:pt x="9586" y="14889"/>
                    </a:moveTo>
                    <a:cubicBezTo>
                      <a:pt x="9586" y="15086"/>
                      <a:pt x="9532" y="15301"/>
                      <a:pt x="9443" y="15498"/>
                    </a:cubicBezTo>
                    <a:cubicBezTo>
                      <a:pt x="9371" y="15623"/>
                      <a:pt x="9300" y="15748"/>
                      <a:pt x="9228" y="15856"/>
                    </a:cubicBezTo>
                    <a:cubicBezTo>
                      <a:pt x="9246" y="15498"/>
                      <a:pt x="9371" y="15158"/>
                      <a:pt x="9586" y="14889"/>
                    </a:cubicBezTo>
                    <a:close/>
                    <a:moveTo>
                      <a:pt x="6132" y="15552"/>
                    </a:moveTo>
                    <a:cubicBezTo>
                      <a:pt x="6131" y="15690"/>
                      <a:pt x="6114" y="15844"/>
                      <a:pt x="6096" y="15981"/>
                    </a:cubicBezTo>
                    <a:cubicBezTo>
                      <a:pt x="6079" y="16106"/>
                      <a:pt x="6043" y="16232"/>
                      <a:pt x="5989" y="16357"/>
                    </a:cubicBezTo>
                    <a:cubicBezTo>
                      <a:pt x="5971" y="16089"/>
                      <a:pt x="6025" y="15802"/>
                      <a:pt x="6132" y="15552"/>
                    </a:cubicBezTo>
                    <a:close/>
                    <a:moveTo>
                      <a:pt x="20387" y="15610"/>
                    </a:moveTo>
                    <a:cubicBezTo>
                      <a:pt x="20939" y="15610"/>
                      <a:pt x="21485" y="15751"/>
                      <a:pt x="21737" y="16142"/>
                    </a:cubicBezTo>
                    <a:cubicBezTo>
                      <a:pt x="21849" y="16311"/>
                      <a:pt x="20926" y="16369"/>
                      <a:pt x="20462" y="16369"/>
                    </a:cubicBezTo>
                    <a:cubicBezTo>
                      <a:pt x="20335" y="16369"/>
                      <a:pt x="20243" y="16365"/>
                      <a:pt x="20216" y="16357"/>
                    </a:cubicBezTo>
                    <a:lnTo>
                      <a:pt x="20216" y="16375"/>
                    </a:lnTo>
                    <a:cubicBezTo>
                      <a:pt x="19822" y="16303"/>
                      <a:pt x="19428" y="16178"/>
                      <a:pt x="19088" y="15963"/>
                    </a:cubicBezTo>
                    <a:cubicBezTo>
                      <a:pt x="19106" y="15945"/>
                      <a:pt x="19106" y="15910"/>
                      <a:pt x="19088" y="15892"/>
                    </a:cubicBezTo>
                    <a:cubicBezTo>
                      <a:pt x="19375" y="15838"/>
                      <a:pt x="19661" y="15748"/>
                      <a:pt x="19929" y="15641"/>
                    </a:cubicBezTo>
                    <a:cubicBezTo>
                      <a:pt x="20078" y="15622"/>
                      <a:pt x="20233" y="15610"/>
                      <a:pt x="20387" y="15610"/>
                    </a:cubicBezTo>
                    <a:close/>
                    <a:moveTo>
                      <a:pt x="13505" y="16303"/>
                    </a:moveTo>
                    <a:lnTo>
                      <a:pt x="13505" y="16303"/>
                    </a:lnTo>
                    <a:cubicBezTo>
                      <a:pt x="13469" y="16446"/>
                      <a:pt x="13398" y="16572"/>
                      <a:pt x="13290" y="16661"/>
                    </a:cubicBezTo>
                    <a:cubicBezTo>
                      <a:pt x="13254" y="16715"/>
                      <a:pt x="13201" y="16751"/>
                      <a:pt x="13165" y="16786"/>
                    </a:cubicBezTo>
                    <a:cubicBezTo>
                      <a:pt x="13165" y="16768"/>
                      <a:pt x="13147" y="16751"/>
                      <a:pt x="13111" y="16751"/>
                    </a:cubicBezTo>
                    <a:lnTo>
                      <a:pt x="13129" y="16733"/>
                    </a:lnTo>
                    <a:cubicBezTo>
                      <a:pt x="13129" y="16715"/>
                      <a:pt x="13147" y="16679"/>
                      <a:pt x="13165" y="16661"/>
                    </a:cubicBezTo>
                    <a:cubicBezTo>
                      <a:pt x="13201" y="16607"/>
                      <a:pt x="13254" y="16554"/>
                      <a:pt x="13308" y="16500"/>
                    </a:cubicBezTo>
                    <a:cubicBezTo>
                      <a:pt x="13362" y="16428"/>
                      <a:pt x="13433" y="16357"/>
                      <a:pt x="13505" y="16303"/>
                    </a:cubicBezTo>
                    <a:close/>
                    <a:moveTo>
                      <a:pt x="16923" y="16607"/>
                    </a:moveTo>
                    <a:lnTo>
                      <a:pt x="17048" y="16625"/>
                    </a:lnTo>
                    <a:cubicBezTo>
                      <a:pt x="17174" y="16625"/>
                      <a:pt x="17281" y="16679"/>
                      <a:pt x="17388" y="16751"/>
                    </a:cubicBezTo>
                    <a:cubicBezTo>
                      <a:pt x="17424" y="16768"/>
                      <a:pt x="17370" y="16804"/>
                      <a:pt x="17335" y="16822"/>
                    </a:cubicBezTo>
                    <a:cubicBezTo>
                      <a:pt x="17245" y="16876"/>
                      <a:pt x="17156" y="16894"/>
                      <a:pt x="17066" y="16894"/>
                    </a:cubicBezTo>
                    <a:cubicBezTo>
                      <a:pt x="16923" y="16876"/>
                      <a:pt x="16780" y="16858"/>
                      <a:pt x="16637" y="16822"/>
                    </a:cubicBezTo>
                    <a:lnTo>
                      <a:pt x="16923" y="16607"/>
                    </a:lnTo>
                    <a:close/>
                    <a:moveTo>
                      <a:pt x="15724" y="16393"/>
                    </a:moveTo>
                    <a:cubicBezTo>
                      <a:pt x="15831" y="16715"/>
                      <a:pt x="15635" y="16983"/>
                      <a:pt x="15473" y="17252"/>
                    </a:cubicBezTo>
                    <a:cubicBezTo>
                      <a:pt x="15438" y="16947"/>
                      <a:pt x="15527" y="16625"/>
                      <a:pt x="15724" y="16393"/>
                    </a:cubicBezTo>
                    <a:close/>
                    <a:moveTo>
                      <a:pt x="18927" y="16035"/>
                    </a:moveTo>
                    <a:cubicBezTo>
                      <a:pt x="19303" y="16375"/>
                      <a:pt x="19804" y="16572"/>
                      <a:pt x="20305" y="16590"/>
                    </a:cubicBezTo>
                    <a:cubicBezTo>
                      <a:pt x="20627" y="16912"/>
                      <a:pt x="20878" y="17270"/>
                      <a:pt x="21075" y="17681"/>
                    </a:cubicBezTo>
                    <a:cubicBezTo>
                      <a:pt x="20090" y="17610"/>
                      <a:pt x="19357" y="16822"/>
                      <a:pt x="18838" y="16035"/>
                    </a:cubicBezTo>
                    <a:close/>
                    <a:moveTo>
                      <a:pt x="8661" y="17387"/>
                    </a:moveTo>
                    <a:lnTo>
                      <a:pt x="8661" y="17387"/>
                    </a:lnTo>
                    <a:cubicBezTo>
                      <a:pt x="8837" y="17688"/>
                      <a:pt x="8942" y="18007"/>
                      <a:pt x="8978" y="18343"/>
                    </a:cubicBezTo>
                    <a:cubicBezTo>
                      <a:pt x="8838" y="18047"/>
                      <a:pt x="8733" y="17718"/>
                      <a:pt x="8661" y="17387"/>
                    </a:cubicBezTo>
                    <a:close/>
                    <a:moveTo>
                      <a:pt x="7385" y="18630"/>
                    </a:moveTo>
                    <a:lnTo>
                      <a:pt x="7385" y="18630"/>
                    </a:lnTo>
                    <a:cubicBezTo>
                      <a:pt x="7492" y="18880"/>
                      <a:pt x="7510" y="19149"/>
                      <a:pt x="7456" y="19417"/>
                    </a:cubicBezTo>
                    <a:cubicBezTo>
                      <a:pt x="7367" y="19166"/>
                      <a:pt x="7331" y="18898"/>
                      <a:pt x="7385" y="18630"/>
                    </a:cubicBezTo>
                    <a:close/>
                    <a:moveTo>
                      <a:pt x="10892" y="14460"/>
                    </a:moveTo>
                    <a:cubicBezTo>
                      <a:pt x="11089" y="14746"/>
                      <a:pt x="11322" y="15015"/>
                      <a:pt x="11590" y="15247"/>
                    </a:cubicBezTo>
                    <a:cubicBezTo>
                      <a:pt x="12664" y="16357"/>
                      <a:pt x="12539" y="17914"/>
                      <a:pt x="12163" y="19310"/>
                    </a:cubicBezTo>
                    <a:cubicBezTo>
                      <a:pt x="12145" y="19327"/>
                      <a:pt x="12163" y="19345"/>
                      <a:pt x="12181" y="19345"/>
                    </a:cubicBezTo>
                    <a:cubicBezTo>
                      <a:pt x="12127" y="19489"/>
                      <a:pt x="12091" y="19614"/>
                      <a:pt x="12038" y="19739"/>
                    </a:cubicBezTo>
                    <a:cubicBezTo>
                      <a:pt x="12270" y="18469"/>
                      <a:pt x="12127" y="17144"/>
                      <a:pt x="11626" y="15963"/>
                    </a:cubicBezTo>
                    <a:cubicBezTo>
                      <a:pt x="11626" y="15952"/>
                      <a:pt x="11621" y="15948"/>
                      <a:pt x="11614" y="15948"/>
                    </a:cubicBezTo>
                    <a:cubicBezTo>
                      <a:pt x="11598" y="15948"/>
                      <a:pt x="11572" y="15969"/>
                      <a:pt x="11572" y="15981"/>
                    </a:cubicBezTo>
                    <a:cubicBezTo>
                      <a:pt x="11769" y="16733"/>
                      <a:pt x="11912" y="17484"/>
                      <a:pt x="11984" y="18254"/>
                    </a:cubicBezTo>
                    <a:cubicBezTo>
                      <a:pt x="12020" y="18880"/>
                      <a:pt x="11912" y="19489"/>
                      <a:pt x="11877" y="20115"/>
                    </a:cubicBezTo>
                    <a:cubicBezTo>
                      <a:pt x="11805" y="20294"/>
                      <a:pt x="11715" y="20473"/>
                      <a:pt x="11644" y="20634"/>
                    </a:cubicBezTo>
                    <a:cubicBezTo>
                      <a:pt x="11715" y="20007"/>
                      <a:pt x="11662" y="19363"/>
                      <a:pt x="11483" y="18737"/>
                    </a:cubicBezTo>
                    <a:lnTo>
                      <a:pt x="11465" y="18755"/>
                    </a:lnTo>
                    <a:cubicBezTo>
                      <a:pt x="11143" y="17466"/>
                      <a:pt x="11125" y="16267"/>
                      <a:pt x="11018" y="14943"/>
                    </a:cubicBezTo>
                    <a:cubicBezTo>
                      <a:pt x="11018" y="14782"/>
                      <a:pt x="10982" y="14603"/>
                      <a:pt x="10892" y="14460"/>
                    </a:cubicBezTo>
                    <a:close/>
                    <a:moveTo>
                      <a:pt x="9675" y="19918"/>
                    </a:moveTo>
                    <a:cubicBezTo>
                      <a:pt x="9675" y="20204"/>
                      <a:pt x="9604" y="20509"/>
                      <a:pt x="9461" y="20777"/>
                    </a:cubicBezTo>
                    <a:cubicBezTo>
                      <a:pt x="9443" y="20634"/>
                      <a:pt x="9425" y="20509"/>
                      <a:pt x="9407" y="20365"/>
                    </a:cubicBezTo>
                    <a:lnTo>
                      <a:pt x="9425" y="20365"/>
                    </a:lnTo>
                    <a:cubicBezTo>
                      <a:pt x="9479" y="20186"/>
                      <a:pt x="9568" y="20043"/>
                      <a:pt x="9675" y="19918"/>
                    </a:cubicBezTo>
                    <a:close/>
                    <a:moveTo>
                      <a:pt x="7671" y="21600"/>
                    </a:moveTo>
                    <a:lnTo>
                      <a:pt x="7671" y="21600"/>
                    </a:lnTo>
                    <a:cubicBezTo>
                      <a:pt x="7958" y="21672"/>
                      <a:pt x="8136" y="21904"/>
                      <a:pt x="8369" y="22065"/>
                    </a:cubicBezTo>
                    <a:cubicBezTo>
                      <a:pt x="8101" y="21976"/>
                      <a:pt x="7850" y="21815"/>
                      <a:pt x="7671" y="21600"/>
                    </a:cubicBezTo>
                    <a:close/>
                    <a:moveTo>
                      <a:pt x="8566" y="24947"/>
                    </a:moveTo>
                    <a:cubicBezTo>
                      <a:pt x="8673" y="25161"/>
                      <a:pt x="8727" y="25394"/>
                      <a:pt x="8709" y="25627"/>
                    </a:cubicBezTo>
                    <a:cubicBezTo>
                      <a:pt x="8602" y="25412"/>
                      <a:pt x="8566" y="25179"/>
                      <a:pt x="8566" y="24947"/>
                    </a:cubicBezTo>
                    <a:close/>
                    <a:moveTo>
                      <a:pt x="15963" y="23950"/>
                    </a:moveTo>
                    <a:cubicBezTo>
                      <a:pt x="16073" y="23950"/>
                      <a:pt x="16164" y="24664"/>
                      <a:pt x="16171" y="24664"/>
                    </a:cubicBezTo>
                    <a:cubicBezTo>
                      <a:pt x="16171" y="24664"/>
                      <a:pt x="16171" y="24663"/>
                      <a:pt x="16171" y="24660"/>
                    </a:cubicBezTo>
                    <a:lnTo>
                      <a:pt x="16171" y="24660"/>
                    </a:lnTo>
                    <a:cubicBezTo>
                      <a:pt x="16171" y="25000"/>
                      <a:pt x="16082" y="25358"/>
                      <a:pt x="15921" y="25680"/>
                    </a:cubicBezTo>
                    <a:cubicBezTo>
                      <a:pt x="15796" y="25949"/>
                      <a:pt x="15635" y="26199"/>
                      <a:pt x="15438" y="26414"/>
                    </a:cubicBezTo>
                    <a:cubicBezTo>
                      <a:pt x="15438" y="26378"/>
                      <a:pt x="15438" y="26342"/>
                      <a:pt x="15456" y="26307"/>
                    </a:cubicBezTo>
                    <a:cubicBezTo>
                      <a:pt x="15443" y="26246"/>
                      <a:pt x="15398" y="26210"/>
                      <a:pt x="15348" y="26210"/>
                    </a:cubicBezTo>
                    <a:cubicBezTo>
                      <a:pt x="15324" y="26210"/>
                      <a:pt x="15300" y="26218"/>
                      <a:pt x="15277" y="26235"/>
                    </a:cubicBezTo>
                    <a:lnTo>
                      <a:pt x="15223" y="26307"/>
                    </a:lnTo>
                    <a:cubicBezTo>
                      <a:pt x="15223" y="26235"/>
                      <a:pt x="15223" y="26163"/>
                      <a:pt x="15223" y="26092"/>
                    </a:cubicBezTo>
                    <a:cubicBezTo>
                      <a:pt x="15223" y="26074"/>
                      <a:pt x="15223" y="26056"/>
                      <a:pt x="15205" y="26038"/>
                    </a:cubicBezTo>
                    <a:cubicBezTo>
                      <a:pt x="15223" y="25806"/>
                      <a:pt x="15223" y="25573"/>
                      <a:pt x="15205" y="25358"/>
                    </a:cubicBezTo>
                    <a:cubicBezTo>
                      <a:pt x="15330" y="24839"/>
                      <a:pt x="15581" y="24356"/>
                      <a:pt x="15939" y="23962"/>
                    </a:cubicBezTo>
                    <a:cubicBezTo>
                      <a:pt x="15947" y="23954"/>
                      <a:pt x="15955" y="23950"/>
                      <a:pt x="15963" y="23950"/>
                    </a:cubicBezTo>
                    <a:close/>
                    <a:moveTo>
                      <a:pt x="14070" y="23995"/>
                    </a:moveTo>
                    <a:cubicBezTo>
                      <a:pt x="14107" y="23995"/>
                      <a:pt x="14152" y="24007"/>
                      <a:pt x="14203" y="24034"/>
                    </a:cubicBezTo>
                    <a:cubicBezTo>
                      <a:pt x="14561" y="24213"/>
                      <a:pt x="14811" y="24517"/>
                      <a:pt x="14937" y="24893"/>
                    </a:cubicBezTo>
                    <a:cubicBezTo>
                      <a:pt x="14990" y="25054"/>
                      <a:pt x="15026" y="25233"/>
                      <a:pt x="15044" y="25412"/>
                    </a:cubicBezTo>
                    <a:cubicBezTo>
                      <a:pt x="14990" y="25680"/>
                      <a:pt x="14972" y="25949"/>
                      <a:pt x="14972" y="26217"/>
                    </a:cubicBezTo>
                    <a:cubicBezTo>
                      <a:pt x="14955" y="26253"/>
                      <a:pt x="14937" y="26307"/>
                      <a:pt x="14919" y="26360"/>
                    </a:cubicBezTo>
                    <a:cubicBezTo>
                      <a:pt x="14883" y="26217"/>
                      <a:pt x="14847" y="26092"/>
                      <a:pt x="14793" y="25967"/>
                    </a:cubicBezTo>
                    <a:cubicBezTo>
                      <a:pt x="14773" y="25939"/>
                      <a:pt x="14747" y="25928"/>
                      <a:pt x="14723" y="25928"/>
                    </a:cubicBezTo>
                    <a:cubicBezTo>
                      <a:pt x="14684" y="25928"/>
                      <a:pt x="14650" y="25958"/>
                      <a:pt x="14650" y="26002"/>
                    </a:cubicBezTo>
                    <a:cubicBezTo>
                      <a:pt x="14686" y="26253"/>
                      <a:pt x="14740" y="26503"/>
                      <a:pt x="14793" y="26754"/>
                    </a:cubicBezTo>
                    <a:cubicBezTo>
                      <a:pt x="14722" y="26682"/>
                      <a:pt x="14650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7" y="24468"/>
                      <a:pt x="13832" y="23995"/>
                      <a:pt x="14070" y="23995"/>
                    </a:cubicBezTo>
                    <a:close/>
                    <a:moveTo>
                      <a:pt x="17503" y="24947"/>
                    </a:moveTo>
                    <a:cubicBezTo>
                      <a:pt x="17236" y="25387"/>
                      <a:pt x="16900" y="25774"/>
                      <a:pt x="16529" y="26092"/>
                    </a:cubicBezTo>
                    <a:cubicBezTo>
                      <a:pt x="16297" y="26289"/>
                      <a:pt x="16064" y="26468"/>
                      <a:pt x="15831" y="26629"/>
                    </a:cubicBezTo>
                    <a:lnTo>
                      <a:pt x="15509" y="26754"/>
                    </a:lnTo>
                    <a:cubicBezTo>
                      <a:pt x="15473" y="26790"/>
                      <a:pt x="15473" y="26861"/>
                      <a:pt x="15509" y="26861"/>
                    </a:cubicBezTo>
                    <a:cubicBezTo>
                      <a:pt x="15456" y="26897"/>
                      <a:pt x="15402" y="26951"/>
                      <a:pt x="15366" y="26987"/>
                    </a:cubicBezTo>
                    <a:lnTo>
                      <a:pt x="15259" y="26969"/>
                    </a:lnTo>
                    <a:cubicBezTo>
                      <a:pt x="15295" y="26897"/>
                      <a:pt x="15312" y="26826"/>
                      <a:pt x="15348" y="26772"/>
                    </a:cubicBezTo>
                    <a:cubicBezTo>
                      <a:pt x="15652" y="26486"/>
                      <a:pt x="15903" y="26163"/>
                      <a:pt x="16064" y="25788"/>
                    </a:cubicBezTo>
                    <a:cubicBezTo>
                      <a:pt x="16438" y="25343"/>
                      <a:pt x="16899" y="24969"/>
                      <a:pt x="17503" y="24947"/>
                    </a:cubicBezTo>
                    <a:close/>
                    <a:moveTo>
                      <a:pt x="13195" y="25465"/>
                    </a:moveTo>
                    <a:cubicBezTo>
                      <a:pt x="13234" y="25465"/>
                      <a:pt x="13284" y="25471"/>
                      <a:pt x="13344" y="25483"/>
                    </a:cubicBezTo>
                    <a:cubicBezTo>
                      <a:pt x="13541" y="25519"/>
                      <a:pt x="13702" y="25627"/>
                      <a:pt x="13845" y="25752"/>
                    </a:cubicBezTo>
                    <a:cubicBezTo>
                      <a:pt x="13952" y="25841"/>
                      <a:pt x="14060" y="25931"/>
                      <a:pt x="14149" y="26038"/>
                    </a:cubicBezTo>
                    <a:cubicBezTo>
                      <a:pt x="14221" y="26217"/>
                      <a:pt x="14310" y="26378"/>
                      <a:pt x="14418" y="26539"/>
                    </a:cubicBezTo>
                    <a:cubicBezTo>
                      <a:pt x="14436" y="26700"/>
                      <a:pt x="14471" y="26861"/>
                      <a:pt x="14525" y="27004"/>
                    </a:cubicBezTo>
                    <a:cubicBezTo>
                      <a:pt x="13863" y="26861"/>
                      <a:pt x="13326" y="26378"/>
                      <a:pt x="13111" y="25752"/>
                    </a:cubicBezTo>
                    <a:cubicBezTo>
                      <a:pt x="13042" y="25544"/>
                      <a:pt x="13059" y="25465"/>
                      <a:pt x="13195" y="25465"/>
                    </a:cubicBezTo>
                    <a:close/>
                    <a:moveTo>
                      <a:pt x="17335" y="26396"/>
                    </a:moveTo>
                    <a:cubicBezTo>
                      <a:pt x="16887" y="26736"/>
                      <a:pt x="16386" y="26933"/>
                      <a:pt x="15849" y="27022"/>
                    </a:cubicBezTo>
                    <a:cubicBezTo>
                      <a:pt x="15867" y="26969"/>
                      <a:pt x="15903" y="26933"/>
                      <a:pt x="15921" y="26879"/>
                    </a:cubicBezTo>
                    <a:cubicBezTo>
                      <a:pt x="15921" y="26843"/>
                      <a:pt x="15921" y="26826"/>
                      <a:pt x="15885" y="26808"/>
                    </a:cubicBezTo>
                    <a:cubicBezTo>
                      <a:pt x="16368" y="26718"/>
                      <a:pt x="16851" y="26539"/>
                      <a:pt x="17335" y="26396"/>
                    </a:cubicBezTo>
                    <a:close/>
                    <a:moveTo>
                      <a:pt x="10570" y="26181"/>
                    </a:moveTo>
                    <a:lnTo>
                      <a:pt x="10570" y="26181"/>
                    </a:lnTo>
                    <a:cubicBezTo>
                      <a:pt x="10552" y="26360"/>
                      <a:pt x="10499" y="26539"/>
                      <a:pt x="10427" y="26700"/>
                    </a:cubicBezTo>
                    <a:cubicBezTo>
                      <a:pt x="10373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6" y="26772"/>
                      <a:pt x="10391" y="26450"/>
                      <a:pt x="10570" y="26181"/>
                    </a:cubicBezTo>
                    <a:close/>
                    <a:moveTo>
                      <a:pt x="14722" y="27166"/>
                    </a:moveTo>
                    <a:cubicBezTo>
                      <a:pt x="14758" y="27255"/>
                      <a:pt x="14793" y="27362"/>
                      <a:pt x="14811" y="27452"/>
                    </a:cubicBezTo>
                    <a:lnTo>
                      <a:pt x="14776" y="27577"/>
                    </a:lnTo>
                    <a:cubicBezTo>
                      <a:pt x="14740" y="27434"/>
                      <a:pt x="14686" y="27309"/>
                      <a:pt x="14650" y="27166"/>
                    </a:cubicBezTo>
                    <a:close/>
                    <a:moveTo>
                      <a:pt x="15187" y="28561"/>
                    </a:moveTo>
                    <a:cubicBezTo>
                      <a:pt x="14990" y="28848"/>
                      <a:pt x="14722" y="29098"/>
                      <a:pt x="14418" y="29277"/>
                    </a:cubicBezTo>
                    <a:lnTo>
                      <a:pt x="14418" y="29259"/>
                    </a:lnTo>
                    <a:lnTo>
                      <a:pt x="14436" y="29259"/>
                    </a:lnTo>
                    <a:lnTo>
                      <a:pt x="14453" y="29241"/>
                    </a:lnTo>
                    <a:cubicBezTo>
                      <a:pt x="14489" y="29223"/>
                      <a:pt x="14489" y="29188"/>
                      <a:pt x="14471" y="29152"/>
                    </a:cubicBezTo>
                    <a:cubicBezTo>
                      <a:pt x="14650" y="28901"/>
                      <a:pt x="14901" y="28705"/>
                      <a:pt x="15187" y="28561"/>
                    </a:cubicBezTo>
                    <a:close/>
                    <a:moveTo>
                      <a:pt x="7600" y="24284"/>
                    </a:moveTo>
                    <a:cubicBezTo>
                      <a:pt x="7600" y="24285"/>
                      <a:pt x="7868" y="25108"/>
                      <a:pt x="7868" y="25126"/>
                    </a:cubicBezTo>
                    <a:cubicBezTo>
                      <a:pt x="8029" y="25698"/>
                      <a:pt x="8101" y="26289"/>
                      <a:pt x="8101" y="26879"/>
                    </a:cubicBezTo>
                    <a:cubicBezTo>
                      <a:pt x="8119" y="27631"/>
                      <a:pt x="8083" y="28382"/>
                      <a:pt x="8011" y="29134"/>
                    </a:cubicBezTo>
                    <a:lnTo>
                      <a:pt x="8011" y="29116"/>
                    </a:lnTo>
                    <a:cubicBezTo>
                      <a:pt x="7886" y="28329"/>
                      <a:pt x="7832" y="27523"/>
                      <a:pt x="7814" y="26718"/>
                    </a:cubicBezTo>
                    <a:cubicBezTo>
                      <a:pt x="7814" y="26691"/>
                      <a:pt x="7788" y="26678"/>
                      <a:pt x="7761" y="26678"/>
                    </a:cubicBezTo>
                    <a:cubicBezTo>
                      <a:pt x="7734" y="26678"/>
                      <a:pt x="7707" y="26691"/>
                      <a:pt x="7707" y="26718"/>
                    </a:cubicBezTo>
                    <a:cubicBezTo>
                      <a:pt x="7689" y="27631"/>
                      <a:pt x="7779" y="28526"/>
                      <a:pt x="7975" y="29402"/>
                    </a:cubicBezTo>
                    <a:cubicBezTo>
                      <a:pt x="7975" y="29420"/>
                      <a:pt x="7975" y="29420"/>
                      <a:pt x="7975" y="29420"/>
                    </a:cubicBezTo>
                    <a:lnTo>
                      <a:pt x="7975" y="29474"/>
                    </a:lnTo>
                    <a:cubicBezTo>
                      <a:pt x="7492" y="27792"/>
                      <a:pt x="7295" y="26038"/>
                      <a:pt x="7600" y="24284"/>
                    </a:cubicBezTo>
                    <a:close/>
                    <a:moveTo>
                      <a:pt x="13505" y="29921"/>
                    </a:moveTo>
                    <a:cubicBezTo>
                      <a:pt x="13648" y="30190"/>
                      <a:pt x="13720" y="30494"/>
                      <a:pt x="13738" y="30780"/>
                    </a:cubicBezTo>
                    <a:cubicBezTo>
                      <a:pt x="13612" y="30512"/>
                      <a:pt x="13523" y="30226"/>
                      <a:pt x="13505" y="29921"/>
                    </a:cubicBezTo>
                    <a:close/>
                    <a:moveTo>
                      <a:pt x="5847" y="28817"/>
                    </a:moveTo>
                    <a:cubicBezTo>
                      <a:pt x="5894" y="28817"/>
                      <a:pt x="5925" y="28879"/>
                      <a:pt x="5917" y="29045"/>
                    </a:cubicBezTo>
                    <a:cubicBezTo>
                      <a:pt x="5917" y="29295"/>
                      <a:pt x="5900" y="29563"/>
                      <a:pt x="5882" y="29814"/>
                    </a:cubicBezTo>
                    <a:cubicBezTo>
                      <a:pt x="5864" y="30136"/>
                      <a:pt x="5828" y="30440"/>
                      <a:pt x="5792" y="30762"/>
                    </a:cubicBezTo>
                    <a:lnTo>
                      <a:pt x="5774" y="30745"/>
                    </a:lnTo>
                    <a:cubicBezTo>
                      <a:pt x="5756" y="30727"/>
                      <a:pt x="5737" y="30719"/>
                      <a:pt x="5718" y="30719"/>
                    </a:cubicBezTo>
                    <a:cubicBezTo>
                      <a:pt x="5681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5" y="30619"/>
                      <a:pt x="5506" y="30422"/>
                      <a:pt x="5416" y="30244"/>
                    </a:cubicBezTo>
                    <a:cubicBezTo>
                      <a:pt x="5345" y="29850"/>
                      <a:pt x="5399" y="29438"/>
                      <a:pt x="5595" y="29080"/>
                    </a:cubicBezTo>
                    <a:cubicBezTo>
                      <a:pt x="5670" y="28952"/>
                      <a:pt x="5777" y="28817"/>
                      <a:pt x="5847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62" y="29957"/>
                      <a:pt x="6329" y="30566"/>
                      <a:pt x="6132" y="31120"/>
                    </a:cubicBezTo>
                    <a:cubicBezTo>
                      <a:pt x="6114" y="30995"/>
                      <a:pt x="6096" y="30870"/>
                      <a:pt x="6079" y="30745"/>
                    </a:cubicBezTo>
                    <a:lnTo>
                      <a:pt x="6096" y="30745"/>
                    </a:lnTo>
                    <a:cubicBezTo>
                      <a:pt x="6084" y="30719"/>
                      <a:pt x="6062" y="30694"/>
                      <a:pt x="6032" y="30694"/>
                    </a:cubicBezTo>
                    <a:cubicBezTo>
                      <a:pt x="6019" y="30694"/>
                      <a:pt x="6005" y="30698"/>
                      <a:pt x="5989" y="30709"/>
                    </a:cubicBezTo>
                    <a:cubicBezTo>
                      <a:pt x="6025" y="30476"/>
                      <a:pt x="6043" y="30261"/>
                      <a:pt x="6061" y="30029"/>
                    </a:cubicBezTo>
                    <a:cubicBezTo>
                      <a:pt x="6240" y="29868"/>
                      <a:pt x="6383" y="29653"/>
                      <a:pt x="6454" y="29420"/>
                    </a:cubicBezTo>
                    <a:close/>
                    <a:moveTo>
                      <a:pt x="4056" y="29152"/>
                    </a:moveTo>
                    <a:lnTo>
                      <a:pt x="4056" y="29152"/>
                    </a:lnTo>
                    <a:cubicBezTo>
                      <a:pt x="4450" y="29367"/>
                      <a:pt x="4808" y="29671"/>
                      <a:pt x="5076" y="30047"/>
                    </a:cubicBezTo>
                    <a:cubicBezTo>
                      <a:pt x="5166" y="30154"/>
                      <a:pt x="5237" y="30279"/>
                      <a:pt x="5291" y="30405"/>
                    </a:cubicBezTo>
                    <a:cubicBezTo>
                      <a:pt x="5309" y="30530"/>
                      <a:pt x="5363" y="30673"/>
                      <a:pt x="5434" y="30798"/>
                    </a:cubicBezTo>
                    <a:lnTo>
                      <a:pt x="5399" y="30762"/>
                    </a:lnTo>
                    <a:cubicBezTo>
                      <a:pt x="5381" y="30745"/>
                      <a:pt x="5361" y="30737"/>
                      <a:pt x="5342" y="30737"/>
                    </a:cubicBezTo>
                    <a:cubicBezTo>
                      <a:pt x="5305" y="30737"/>
                      <a:pt x="5273" y="30768"/>
                      <a:pt x="5273" y="30816"/>
                    </a:cubicBezTo>
                    <a:cubicBezTo>
                      <a:pt x="5255" y="30924"/>
                      <a:pt x="5255" y="31031"/>
                      <a:pt x="5273" y="31138"/>
                    </a:cubicBezTo>
                    <a:cubicBezTo>
                      <a:pt x="5202" y="31085"/>
                      <a:pt x="5112" y="31031"/>
                      <a:pt x="5041" y="30977"/>
                    </a:cubicBezTo>
                    <a:cubicBezTo>
                      <a:pt x="4897" y="30834"/>
                      <a:pt x="4736" y="30691"/>
                      <a:pt x="4557" y="30566"/>
                    </a:cubicBezTo>
                    <a:cubicBezTo>
                      <a:pt x="4504" y="30440"/>
                      <a:pt x="4450" y="30333"/>
                      <a:pt x="4414" y="30261"/>
                    </a:cubicBezTo>
                    <a:cubicBezTo>
                      <a:pt x="4217" y="29921"/>
                      <a:pt x="4110" y="29546"/>
                      <a:pt x="4056" y="29152"/>
                    </a:cubicBezTo>
                    <a:close/>
                    <a:moveTo>
                      <a:pt x="8781" y="30011"/>
                    </a:moveTo>
                    <a:cubicBezTo>
                      <a:pt x="8781" y="30405"/>
                      <a:pt x="8530" y="30762"/>
                      <a:pt x="8333" y="31138"/>
                    </a:cubicBezTo>
                    <a:lnTo>
                      <a:pt x="8333" y="31085"/>
                    </a:lnTo>
                    <a:cubicBezTo>
                      <a:pt x="8459" y="30709"/>
                      <a:pt x="8602" y="30351"/>
                      <a:pt x="8781" y="30011"/>
                    </a:cubicBezTo>
                    <a:close/>
                    <a:moveTo>
                      <a:pt x="3415" y="30149"/>
                    </a:moveTo>
                    <a:cubicBezTo>
                      <a:pt x="3792" y="30149"/>
                      <a:pt x="4217" y="30509"/>
                      <a:pt x="4486" y="30727"/>
                    </a:cubicBezTo>
                    <a:cubicBezTo>
                      <a:pt x="4504" y="30745"/>
                      <a:pt x="4522" y="30780"/>
                      <a:pt x="4557" y="30798"/>
                    </a:cubicBezTo>
                    <a:cubicBezTo>
                      <a:pt x="4647" y="30977"/>
                      <a:pt x="4790" y="31138"/>
                      <a:pt x="4987" y="31228"/>
                    </a:cubicBezTo>
                    <a:lnTo>
                      <a:pt x="5058" y="31317"/>
                    </a:lnTo>
                    <a:cubicBezTo>
                      <a:pt x="5076" y="31335"/>
                      <a:pt x="5094" y="31353"/>
                      <a:pt x="5112" y="31389"/>
                    </a:cubicBezTo>
                    <a:cubicBezTo>
                      <a:pt x="4987" y="31335"/>
                      <a:pt x="4844" y="31317"/>
                      <a:pt x="4718" y="31317"/>
                    </a:cubicBezTo>
                    <a:cubicBezTo>
                      <a:pt x="4683" y="31317"/>
                      <a:pt x="4665" y="31335"/>
                      <a:pt x="4647" y="31353"/>
                    </a:cubicBezTo>
                    <a:lnTo>
                      <a:pt x="4647" y="31371"/>
                    </a:lnTo>
                    <a:cubicBezTo>
                      <a:pt x="4468" y="31299"/>
                      <a:pt x="4289" y="31264"/>
                      <a:pt x="4110" y="31246"/>
                    </a:cubicBezTo>
                    <a:cubicBezTo>
                      <a:pt x="3949" y="31192"/>
                      <a:pt x="3806" y="31120"/>
                      <a:pt x="3663" y="31049"/>
                    </a:cubicBezTo>
                    <a:cubicBezTo>
                      <a:pt x="3484" y="30977"/>
                      <a:pt x="3305" y="30870"/>
                      <a:pt x="3162" y="30745"/>
                    </a:cubicBezTo>
                    <a:cubicBezTo>
                      <a:pt x="2893" y="30584"/>
                      <a:pt x="3018" y="30154"/>
                      <a:pt x="3341" y="30154"/>
                    </a:cubicBezTo>
                    <a:cubicBezTo>
                      <a:pt x="3365" y="30151"/>
                      <a:pt x="3390" y="30149"/>
                      <a:pt x="3415" y="30149"/>
                    </a:cubicBezTo>
                    <a:close/>
                    <a:moveTo>
                      <a:pt x="5416" y="30977"/>
                    </a:moveTo>
                    <a:lnTo>
                      <a:pt x="5416" y="30977"/>
                    </a:lnTo>
                    <a:cubicBezTo>
                      <a:pt x="5470" y="31049"/>
                      <a:pt x="5524" y="31120"/>
                      <a:pt x="5560" y="31210"/>
                    </a:cubicBezTo>
                    <a:cubicBezTo>
                      <a:pt x="5594" y="31279"/>
                      <a:pt x="5612" y="31366"/>
                      <a:pt x="5630" y="31436"/>
                    </a:cubicBezTo>
                    <a:lnTo>
                      <a:pt x="5630" y="31436"/>
                    </a:lnTo>
                    <a:cubicBezTo>
                      <a:pt x="5629" y="31435"/>
                      <a:pt x="5628" y="31435"/>
                      <a:pt x="5627" y="31435"/>
                    </a:cubicBezTo>
                    <a:cubicBezTo>
                      <a:pt x="5622" y="31435"/>
                      <a:pt x="5613" y="31448"/>
                      <a:pt x="5613" y="31460"/>
                    </a:cubicBezTo>
                    <a:cubicBezTo>
                      <a:pt x="5560" y="31407"/>
                      <a:pt x="5524" y="31353"/>
                      <a:pt x="5470" y="31299"/>
                    </a:cubicBezTo>
                    <a:cubicBezTo>
                      <a:pt x="5434" y="31192"/>
                      <a:pt x="5416" y="31085"/>
                      <a:pt x="5416" y="30977"/>
                    </a:cubicBezTo>
                    <a:close/>
                    <a:moveTo>
                      <a:pt x="5882" y="31174"/>
                    </a:moveTo>
                    <a:cubicBezTo>
                      <a:pt x="5935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5989" y="31621"/>
                      <a:pt x="6007" y="31621"/>
                    </a:cubicBezTo>
                    <a:cubicBezTo>
                      <a:pt x="6007" y="31675"/>
                      <a:pt x="6007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35" y="31639"/>
                      <a:pt x="5917" y="31586"/>
                    </a:cubicBezTo>
                    <a:cubicBezTo>
                      <a:pt x="5900" y="31478"/>
                      <a:pt x="5864" y="31389"/>
                      <a:pt x="5846" y="31281"/>
                    </a:cubicBezTo>
                    <a:cubicBezTo>
                      <a:pt x="5846" y="31246"/>
                      <a:pt x="5864" y="31210"/>
                      <a:pt x="5882" y="31174"/>
                    </a:cubicBezTo>
                    <a:close/>
                    <a:moveTo>
                      <a:pt x="4933" y="31478"/>
                    </a:moveTo>
                    <a:cubicBezTo>
                      <a:pt x="5094" y="31496"/>
                      <a:pt x="5237" y="31550"/>
                      <a:pt x="5381" y="31639"/>
                    </a:cubicBezTo>
                    <a:cubicBezTo>
                      <a:pt x="5470" y="31711"/>
                      <a:pt x="5577" y="31782"/>
                      <a:pt x="5703" y="31836"/>
                    </a:cubicBezTo>
                    <a:lnTo>
                      <a:pt x="5756" y="31836"/>
                    </a:lnTo>
                    <a:cubicBezTo>
                      <a:pt x="5774" y="31836"/>
                      <a:pt x="5792" y="31836"/>
                      <a:pt x="5810" y="31818"/>
                    </a:cubicBezTo>
                    <a:lnTo>
                      <a:pt x="5864" y="31944"/>
                    </a:lnTo>
                    <a:cubicBezTo>
                      <a:pt x="5524" y="31854"/>
                      <a:pt x="5220" y="31675"/>
                      <a:pt x="4933" y="31478"/>
                    </a:cubicBezTo>
                    <a:close/>
                    <a:moveTo>
                      <a:pt x="12879" y="31890"/>
                    </a:moveTo>
                    <a:cubicBezTo>
                      <a:pt x="13040" y="32248"/>
                      <a:pt x="13129" y="32641"/>
                      <a:pt x="13111" y="33035"/>
                    </a:cubicBezTo>
                    <a:cubicBezTo>
                      <a:pt x="12932" y="32695"/>
                      <a:pt x="12789" y="32248"/>
                      <a:pt x="12879" y="31890"/>
                    </a:cubicBezTo>
                    <a:close/>
                    <a:moveTo>
                      <a:pt x="11572" y="32570"/>
                    </a:moveTo>
                    <a:cubicBezTo>
                      <a:pt x="11698" y="33089"/>
                      <a:pt x="11429" y="33536"/>
                      <a:pt x="11214" y="34001"/>
                    </a:cubicBezTo>
                    <a:cubicBezTo>
                      <a:pt x="11161" y="33500"/>
                      <a:pt x="11286" y="32999"/>
                      <a:pt x="11572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62" y="31639"/>
                      <a:pt x="16672" y="31800"/>
                    </a:cubicBezTo>
                    <a:cubicBezTo>
                      <a:pt x="16225" y="32552"/>
                      <a:pt x="15760" y="33268"/>
                      <a:pt x="15241" y="33966"/>
                    </a:cubicBezTo>
                    <a:cubicBezTo>
                      <a:pt x="14382" y="35147"/>
                      <a:pt x="13577" y="36328"/>
                      <a:pt x="12682" y="37473"/>
                    </a:cubicBezTo>
                    <a:cubicBezTo>
                      <a:pt x="12718" y="37187"/>
                      <a:pt x="12771" y="36918"/>
                      <a:pt x="12807" y="36632"/>
                    </a:cubicBezTo>
                    <a:cubicBezTo>
                      <a:pt x="13022" y="36042"/>
                      <a:pt x="13290" y="35469"/>
                      <a:pt x="13594" y="34932"/>
                    </a:cubicBezTo>
                    <a:cubicBezTo>
                      <a:pt x="14257" y="33787"/>
                      <a:pt x="15187" y="32785"/>
                      <a:pt x="15778" y="31568"/>
                    </a:cubicBezTo>
                    <a:cubicBezTo>
                      <a:pt x="15790" y="31542"/>
                      <a:pt x="15758" y="31517"/>
                      <a:pt x="15726" y="31517"/>
                    </a:cubicBezTo>
                    <a:cubicBezTo>
                      <a:pt x="15712" y="31517"/>
                      <a:pt x="15699" y="31521"/>
                      <a:pt x="15688" y="31532"/>
                    </a:cubicBezTo>
                    <a:cubicBezTo>
                      <a:pt x="14990" y="32659"/>
                      <a:pt x="14221" y="33751"/>
                      <a:pt x="13505" y="34860"/>
                    </a:cubicBezTo>
                    <a:cubicBezTo>
                      <a:pt x="13272" y="35236"/>
                      <a:pt x="13076" y="35648"/>
                      <a:pt x="12914" y="36059"/>
                    </a:cubicBezTo>
                    <a:cubicBezTo>
                      <a:pt x="12968" y="35684"/>
                      <a:pt x="13040" y="35308"/>
                      <a:pt x="13111" y="34932"/>
                    </a:cubicBezTo>
                    <a:cubicBezTo>
                      <a:pt x="13863" y="32820"/>
                      <a:pt x="15312" y="30870"/>
                      <a:pt x="17442" y="30118"/>
                    </a:cubicBezTo>
                    <a:close/>
                    <a:moveTo>
                      <a:pt x="10731" y="36596"/>
                    </a:moveTo>
                    <a:lnTo>
                      <a:pt x="10731" y="36596"/>
                    </a:lnTo>
                    <a:cubicBezTo>
                      <a:pt x="11089" y="36793"/>
                      <a:pt x="11268" y="37187"/>
                      <a:pt x="11465" y="37545"/>
                    </a:cubicBezTo>
                    <a:cubicBezTo>
                      <a:pt x="11071" y="37366"/>
                      <a:pt x="10803" y="37026"/>
                      <a:pt x="10731" y="36596"/>
                    </a:cubicBezTo>
                    <a:close/>
                    <a:moveTo>
                      <a:pt x="9711" y="30924"/>
                    </a:moveTo>
                    <a:cubicBezTo>
                      <a:pt x="9765" y="31765"/>
                      <a:pt x="9962" y="32641"/>
                      <a:pt x="9962" y="33465"/>
                    </a:cubicBezTo>
                    <a:cubicBezTo>
                      <a:pt x="9944" y="34950"/>
                      <a:pt x="9854" y="36435"/>
                      <a:pt x="9783" y="37921"/>
                    </a:cubicBezTo>
                    <a:cubicBezTo>
                      <a:pt x="9765" y="37867"/>
                      <a:pt x="9747" y="37813"/>
                      <a:pt x="9729" y="37759"/>
                    </a:cubicBezTo>
                    <a:cubicBezTo>
                      <a:pt x="9675" y="36578"/>
                      <a:pt x="9479" y="35397"/>
                      <a:pt x="9568" y="34216"/>
                    </a:cubicBezTo>
                    <a:cubicBezTo>
                      <a:pt x="9568" y="34198"/>
                      <a:pt x="9555" y="34189"/>
                      <a:pt x="9541" y="34189"/>
                    </a:cubicBezTo>
                    <a:cubicBezTo>
                      <a:pt x="9528" y="34189"/>
                      <a:pt x="9514" y="34198"/>
                      <a:pt x="9514" y="34216"/>
                    </a:cubicBezTo>
                    <a:cubicBezTo>
                      <a:pt x="9407" y="35236"/>
                      <a:pt x="9425" y="36256"/>
                      <a:pt x="9550" y="37276"/>
                    </a:cubicBezTo>
                    <a:cubicBezTo>
                      <a:pt x="9443" y="36972"/>
                      <a:pt x="9335" y="36668"/>
                      <a:pt x="9246" y="36364"/>
                    </a:cubicBezTo>
                    <a:cubicBezTo>
                      <a:pt x="9264" y="36346"/>
                      <a:pt x="9264" y="36328"/>
                      <a:pt x="9246" y="36310"/>
                    </a:cubicBezTo>
                    <a:cubicBezTo>
                      <a:pt x="8995" y="35129"/>
                      <a:pt x="8888" y="34019"/>
                      <a:pt x="9156" y="32838"/>
                    </a:cubicBezTo>
                    <a:cubicBezTo>
                      <a:pt x="9300" y="32176"/>
                      <a:pt x="9532" y="31550"/>
                      <a:pt x="9711" y="30924"/>
                    </a:cubicBezTo>
                    <a:close/>
                    <a:moveTo>
                      <a:pt x="4895" y="33894"/>
                    </a:moveTo>
                    <a:cubicBezTo>
                      <a:pt x="4980" y="33894"/>
                      <a:pt x="5118" y="33916"/>
                      <a:pt x="5327" y="33966"/>
                    </a:cubicBezTo>
                    <a:cubicBezTo>
                      <a:pt x="6096" y="34163"/>
                      <a:pt x="6812" y="34789"/>
                      <a:pt x="7385" y="35290"/>
                    </a:cubicBezTo>
                    <a:cubicBezTo>
                      <a:pt x="8298" y="36113"/>
                      <a:pt x="9049" y="37079"/>
                      <a:pt x="9640" y="38171"/>
                    </a:cubicBezTo>
                    <a:lnTo>
                      <a:pt x="9783" y="38511"/>
                    </a:lnTo>
                    <a:cubicBezTo>
                      <a:pt x="9675" y="38386"/>
                      <a:pt x="9568" y="38278"/>
                      <a:pt x="9443" y="38171"/>
                    </a:cubicBezTo>
                    <a:lnTo>
                      <a:pt x="9461" y="38171"/>
                    </a:lnTo>
                    <a:cubicBezTo>
                      <a:pt x="9139" y="37724"/>
                      <a:pt x="8781" y="37294"/>
                      <a:pt x="8405" y="36883"/>
                    </a:cubicBezTo>
                    <a:cubicBezTo>
                      <a:pt x="7868" y="36274"/>
                      <a:pt x="7152" y="35880"/>
                      <a:pt x="6615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09" y="35898"/>
                      <a:pt x="7653" y="36274"/>
                      <a:pt x="8136" y="36793"/>
                    </a:cubicBezTo>
                    <a:cubicBezTo>
                      <a:pt x="8441" y="37133"/>
                      <a:pt x="8727" y="37473"/>
                      <a:pt x="8995" y="37831"/>
                    </a:cubicBezTo>
                    <a:cubicBezTo>
                      <a:pt x="8709" y="37634"/>
                      <a:pt x="8387" y="37455"/>
                      <a:pt x="8083" y="37294"/>
                    </a:cubicBezTo>
                    <a:cubicBezTo>
                      <a:pt x="6812" y="36578"/>
                      <a:pt x="6079" y="35684"/>
                      <a:pt x="5237" y="34520"/>
                    </a:cubicBezTo>
                    <a:cubicBezTo>
                      <a:pt x="4998" y="34196"/>
                      <a:pt x="4581" y="33894"/>
                      <a:pt x="4895" y="33894"/>
                    </a:cubicBezTo>
                    <a:close/>
                    <a:moveTo>
                      <a:pt x="9658" y="40068"/>
                    </a:moveTo>
                    <a:lnTo>
                      <a:pt x="9658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8" y="40497"/>
                      <a:pt x="9801" y="40301"/>
                      <a:pt x="9658" y="40068"/>
                    </a:cubicBezTo>
                    <a:close/>
                    <a:moveTo>
                      <a:pt x="12736" y="41124"/>
                    </a:moveTo>
                    <a:cubicBezTo>
                      <a:pt x="12628" y="41571"/>
                      <a:pt x="12467" y="42001"/>
                      <a:pt x="12252" y="42412"/>
                    </a:cubicBezTo>
                    <a:cubicBezTo>
                      <a:pt x="12252" y="42305"/>
                      <a:pt x="12252" y="42197"/>
                      <a:pt x="12252" y="42108"/>
                    </a:cubicBezTo>
                    <a:cubicBezTo>
                      <a:pt x="12378" y="41768"/>
                      <a:pt x="12539" y="41428"/>
                      <a:pt x="12736" y="41124"/>
                    </a:cubicBezTo>
                    <a:close/>
                    <a:moveTo>
                      <a:pt x="9640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73" y="29886"/>
                      <a:pt x="10731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2" y="35379"/>
                      <a:pt x="11358" y="36256"/>
                      <a:pt x="11465" y="37133"/>
                    </a:cubicBezTo>
                    <a:cubicBezTo>
                      <a:pt x="11304" y="36793"/>
                      <a:pt x="11000" y="36525"/>
                      <a:pt x="10660" y="36382"/>
                    </a:cubicBezTo>
                    <a:cubicBezTo>
                      <a:pt x="10650" y="36378"/>
                      <a:pt x="10641" y="36377"/>
                      <a:pt x="10631" y="36377"/>
                    </a:cubicBezTo>
                    <a:cubicBezTo>
                      <a:pt x="10589" y="36377"/>
                      <a:pt x="10552" y="36409"/>
                      <a:pt x="10552" y="36453"/>
                    </a:cubicBezTo>
                    <a:cubicBezTo>
                      <a:pt x="10570" y="37044"/>
                      <a:pt x="10982" y="37527"/>
                      <a:pt x="11537" y="37670"/>
                    </a:cubicBezTo>
                    <a:cubicBezTo>
                      <a:pt x="11626" y="38404"/>
                      <a:pt x="11715" y="39119"/>
                      <a:pt x="11805" y="39853"/>
                    </a:cubicBezTo>
                    <a:cubicBezTo>
                      <a:pt x="11912" y="40963"/>
                      <a:pt x="11966" y="42072"/>
                      <a:pt x="11966" y="43200"/>
                    </a:cubicBezTo>
                    <a:cubicBezTo>
                      <a:pt x="11519" y="41410"/>
                      <a:pt x="10534" y="39674"/>
                      <a:pt x="9872" y="38028"/>
                    </a:cubicBezTo>
                    <a:cubicBezTo>
                      <a:pt x="9890" y="38028"/>
                      <a:pt x="9908" y="38028"/>
                      <a:pt x="9926" y="37992"/>
                    </a:cubicBezTo>
                    <a:cubicBezTo>
                      <a:pt x="10177" y="36954"/>
                      <a:pt x="10141" y="35880"/>
                      <a:pt x="10141" y="34825"/>
                    </a:cubicBezTo>
                    <a:cubicBezTo>
                      <a:pt x="10159" y="33626"/>
                      <a:pt x="10230" y="32445"/>
                      <a:pt x="10033" y="31281"/>
                    </a:cubicBezTo>
                    <a:cubicBezTo>
                      <a:pt x="10051" y="30995"/>
                      <a:pt x="9998" y="30709"/>
                      <a:pt x="9872" y="30458"/>
                    </a:cubicBezTo>
                    <a:cubicBezTo>
                      <a:pt x="9908" y="30279"/>
                      <a:pt x="9962" y="30082"/>
                      <a:pt x="9980" y="29886"/>
                    </a:cubicBezTo>
                    <a:cubicBezTo>
                      <a:pt x="9990" y="29823"/>
                      <a:pt x="9946" y="29785"/>
                      <a:pt x="9900" y="29785"/>
                    </a:cubicBezTo>
                    <a:cubicBezTo>
                      <a:pt x="9867" y="29785"/>
                      <a:pt x="9834" y="29805"/>
                      <a:pt x="9819" y="29850"/>
                    </a:cubicBezTo>
                    <a:cubicBezTo>
                      <a:pt x="9801" y="29975"/>
                      <a:pt x="9765" y="30118"/>
                      <a:pt x="9765" y="30279"/>
                    </a:cubicBezTo>
                    <a:cubicBezTo>
                      <a:pt x="9693" y="30548"/>
                      <a:pt x="9622" y="30834"/>
                      <a:pt x="9532" y="31120"/>
                    </a:cubicBezTo>
                    <a:cubicBezTo>
                      <a:pt x="9335" y="31818"/>
                      <a:pt x="9085" y="32516"/>
                      <a:pt x="8942" y="33232"/>
                    </a:cubicBezTo>
                    <a:cubicBezTo>
                      <a:pt x="8816" y="33858"/>
                      <a:pt x="8816" y="34520"/>
                      <a:pt x="8924" y="35147"/>
                    </a:cubicBezTo>
                    <a:cubicBezTo>
                      <a:pt x="8620" y="33966"/>
                      <a:pt x="8441" y="32749"/>
                      <a:pt x="8369" y="31514"/>
                    </a:cubicBezTo>
                    <a:cubicBezTo>
                      <a:pt x="8530" y="31246"/>
                      <a:pt x="8673" y="30959"/>
                      <a:pt x="8781" y="30673"/>
                    </a:cubicBezTo>
                    <a:cubicBezTo>
                      <a:pt x="8924" y="30387"/>
                      <a:pt x="8978" y="30065"/>
                      <a:pt x="8924" y="29760"/>
                    </a:cubicBezTo>
                    <a:cubicBezTo>
                      <a:pt x="8904" y="29720"/>
                      <a:pt x="8867" y="29697"/>
                      <a:pt x="8832" y="29697"/>
                    </a:cubicBezTo>
                    <a:cubicBezTo>
                      <a:pt x="8804" y="29697"/>
                      <a:pt x="8778" y="29711"/>
                      <a:pt x="8763" y="29742"/>
                    </a:cubicBezTo>
                    <a:cubicBezTo>
                      <a:pt x="8584" y="30011"/>
                      <a:pt x="8423" y="30297"/>
                      <a:pt x="8333" y="30601"/>
                    </a:cubicBezTo>
                    <a:cubicBezTo>
                      <a:pt x="8333" y="30190"/>
                      <a:pt x="8333" y="29778"/>
                      <a:pt x="8351" y="29349"/>
                    </a:cubicBezTo>
                    <a:cubicBezTo>
                      <a:pt x="8441" y="27792"/>
                      <a:pt x="8816" y="26253"/>
                      <a:pt x="9443" y="24839"/>
                    </a:cubicBezTo>
                    <a:cubicBezTo>
                      <a:pt x="9479" y="24947"/>
                      <a:pt x="9496" y="25054"/>
                      <a:pt x="9532" y="25179"/>
                    </a:cubicBezTo>
                    <a:cubicBezTo>
                      <a:pt x="9532" y="25202"/>
                      <a:pt x="9548" y="25212"/>
                      <a:pt x="9565" y="25212"/>
                    </a:cubicBezTo>
                    <a:cubicBezTo>
                      <a:pt x="9588" y="25212"/>
                      <a:pt x="9614" y="25192"/>
                      <a:pt x="9604" y="25161"/>
                    </a:cubicBezTo>
                    <a:cubicBezTo>
                      <a:pt x="9586" y="24982"/>
                      <a:pt x="9568" y="24803"/>
                      <a:pt x="9550" y="24624"/>
                    </a:cubicBezTo>
                    <a:cubicBezTo>
                      <a:pt x="9568" y="24553"/>
                      <a:pt x="9604" y="24481"/>
                      <a:pt x="9640" y="24410"/>
                    </a:cubicBezTo>
                    <a:close/>
                    <a:moveTo>
                      <a:pt x="11197" y="44291"/>
                    </a:moveTo>
                    <a:lnTo>
                      <a:pt x="11197" y="44291"/>
                    </a:lnTo>
                    <a:cubicBezTo>
                      <a:pt x="11608" y="44613"/>
                      <a:pt x="11626" y="45275"/>
                      <a:pt x="11769" y="45776"/>
                    </a:cubicBezTo>
                    <a:cubicBezTo>
                      <a:pt x="11447" y="45347"/>
                      <a:pt x="11250" y="44828"/>
                      <a:pt x="11197" y="44291"/>
                    </a:cubicBezTo>
                    <a:close/>
                    <a:moveTo>
                      <a:pt x="12968" y="45454"/>
                    </a:moveTo>
                    <a:lnTo>
                      <a:pt x="12968" y="45454"/>
                    </a:lnTo>
                    <a:cubicBezTo>
                      <a:pt x="12914" y="46134"/>
                      <a:pt x="12485" y="46671"/>
                      <a:pt x="12073" y="47208"/>
                    </a:cubicBezTo>
                    <a:cubicBezTo>
                      <a:pt x="12073" y="47119"/>
                      <a:pt x="12109" y="47029"/>
                      <a:pt x="12109" y="46940"/>
                    </a:cubicBezTo>
                    <a:cubicBezTo>
                      <a:pt x="12396" y="46456"/>
                      <a:pt x="12521" y="45794"/>
                      <a:pt x="12968" y="45454"/>
                    </a:cubicBezTo>
                    <a:close/>
                    <a:moveTo>
                      <a:pt x="10767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5" y="967"/>
                      <a:pt x="9335" y="484"/>
                      <a:pt x="8942" y="72"/>
                    </a:cubicBezTo>
                    <a:cubicBezTo>
                      <a:pt x="8926" y="56"/>
                      <a:pt x="8902" y="47"/>
                      <a:pt x="8880" y="47"/>
                    </a:cubicBezTo>
                    <a:cubicBezTo>
                      <a:pt x="8852" y="47"/>
                      <a:pt x="8826" y="61"/>
                      <a:pt x="8816" y="90"/>
                    </a:cubicBezTo>
                    <a:cubicBezTo>
                      <a:pt x="8566" y="770"/>
                      <a:pt x="8530" y="1504"/>
                      <a:pt x="8745" y="2184"/>
                    </a:cubicBezTo>
                    <a:cubicBezTo>
                      <a:pt x="8387" y="1826"/>
                      <a:pt x="7975" y="1540"/>
                      <a:pt x="7528" y="1343"/>
                    </a:cubicBezTo>
                    <a:cubicBezTo>
                      <a:pt x="7521" y="1340"/>
                      <a:pt x="7513" y="1339"/>
                      <a:pt x="7506" y="1339"/>
                    </a:cubicBezTo>
                    <a:cubicBezTo>
                      <a:pt x="7461" y="1339"/>
                      <a:pt x="7423" y="1384"/>
                      <a:pt x="7439" y="1414"/>
                    </a:cubicBezTo>
                    <a:cubicBezTo>
                      <a:pt x="7796" y="2094"/>
                      <a:pt x="7796" y="2864"/>
                      <a:pt x="8244" y="3490"/>
                    </a:cubicBezTo>
                    <a:cubicBezTo>
                      <a:pt x="8512" y="3812"/>
                      <a:pt x="8834" y="4063"/>
                      <a:pt x="9210" y="4242"/>
                    </a:cubicBezTo>
                    <a:cubicBezTo>
                      <a:pt x="9246" y="4421"/>
                      <a:pt x="9318" y="4600"/>
                      <a:pt x="9443" y="4743"/>
                    </a:cubicBezTo>
                    <a:cubicBezTo>
                      <a:pt x="9568" y="4922"/>
                      <a:pt x="9783" y="5047"/>
                      <a:pt x="10015" y="5065"/>
                    </a:cubicBezTo>
                    <a:cubicBezTo>
                      <a:pt x="9837" y="6318"/>
                      <a:pt x="9658" y="7570"/>
                      <a:pt x="9496" y="8823"/>
                    </a:cubicBezTo>
                    <a:cubicBezTo>
                      <a:pt x="9389" y="8519"/>
                      <a:pt x="9300" y="8197"/>
                      <a:pt x="9246" y="7875"/>
                    </a:cubicBezTo>
                    <a:lnTo>
                      <a:pt x="9246" y="7875"/>
                    </a:lnTo>
                    <a:cubicBezTo>
                      <a:pt x="9335" y="8107"/>
                      <a:pt x="9353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6" y="8666"/>
                      <a:pt x="9514" y="8653"/>
                      <a:pt x="9514" y="8626"/>
                    </a:cubicBezTo>
                    <a:cubicBezTo>
                      <a:pt x="9532" y="8268"/>
                      <a:pt x="9443" y="7893"/>
                      <a:pt x="9228" y="7588"/>
                    </a:cubicBezTo>
                    <a:cubicBezTo>
                      <a:pt x="9214" y="7567"/>
                      <a:pt x="9194" y="7557"/>
                      <a:pt x="9176" y="7557"/>
                    </a:cubicBezTo>
                    <a:cubicBezTo>
                      <a:pt x="9147" y="7557"/>
                      <a:pt x="9121" y="7581"/>
                      <a:pt x="9121" y="7624"/>
                    </a:cubicBezTo>
                    <a:cubicBezTo>
                      <a:pt x="9103" y="8107"/>
                      <a:pt x="9228" y="8608"/>
                      <a:pt x="9479" y="9038"/>
                    </a:cubicBezTo>
                    <a:cubicBezTo>
                      <a:pt x="9300" y="10344"/>
                      <a:pt x="9139" y="11633"/>
                      <a:pt x="9049" y="12957"/>
                    </a:cubicBezTo>
                    <a:cubicBezTo>
                      <a:pt x="8978" y="12832"/>
                      <a:pt x="8852" y="12760"/>
                      <a:pt x="8709" y="12742"/>
                    </a:cubicBezTo>
                    <a:cubicBezTo>
                      <a:pt x="8673" y="12742"/>
                      <a:pt x="8638" y="12778"/>
                      <a:pt x="8638" y="12814"/>
                    </a:cubicBezTo>
                    <a:cubicBezTo>
                      <a:pt x="8673" y="13154"/>
                      <a:pt x="8763" y="13476"/>
                      <a:pt x="8906" y="13780"/>
                    </a:cubicBezTo>
                    <a:cubicBezTo>
                      <a:pt x="8924" y="13852"/>
                      <a:pt x="8960" y="13905"/>
                      <a:pt x="8995" y="13959"/>
                    </a:cubicBezTo>
                    <a:cubicBezTo>
                      <a:pt x="8960" y="14621"/>
                      <a:pt x="8942" y="15265"/>
                      <a:pt x="8942" y="15927"/>
                    </a:cubicBezTo>
                    <a:cubicBezTo>
                      <a:pt x="8942" y="16536"/>
                      <a:pt x="8978" y="17126"/>
                      <a:pt x="8995" y="17717"/>
                    </a:cubicBezTo>
                    <a:cubicBezTo>
                      <a:pt x="8906" y="17484"/>
                      <a:pt x="8781" y="17252"/>
                      <a:pt x="8584" y="17073"/>
                    </a:cubicBezTo>
                    <a:cubicBezTo>
                      <a:pt x="8572" y="17061"/>
                      <a:pt x="8554" y="17055"/>
                      <a:pt x="8536" y="17055"/>
                    </a:cubicBezTo>
                    <a:cubicBezTo>
                      <a:pt x="8500" y="17055"/>
                      <a:pt x="8465" y="17079"/>
                      <a:pt x="8476" y="17126"/>
                    </a:cubicBezTo>
                    <a:cubicBezTo>
                      <a:pt x="8530" y="17699"/>
                      <a:pt x="8727" y="18254"/>
                      <a:pt x="9031" y="18755"/>
                    </a:cubicBezTo>
                    <a:cubicBezTo>
                      <a:pt x="9031" y="18755"/>
                      <a:pt x="9049" y="18773"/>
                      <a:pt x="9067" y="18773"/>
                    </a:cubicBezTo>
                    <a:cubicBezTo>
                      <a:pt x="9174" y="20526"/>
                      <a:pt x="9353" y="22262"/>
                      <a:pt x="9568" y="23980"/>
                    </a:cubicBezTo>
                    <a:cubicBezTo>
                      <a:pt x="9532" y="24070"/>
                      <a:pt x="9496" y="24141"/>
                      <a:pt x="9461" y="24213"/>
                    </a:cubicBezTo>
                    <a:cubicBezTo>
                      <a:pt x="9121" y="22638"/>
                      <a:pt x="8351" y="21171"/>
                      <a:pt x="7564" y="19757"/>
                    </a:cubicBezTo>
                    <a:cubicBezTo>
                      <a:pt x="7582" y="19739"/>
                      <a:pt x="7582" y="19721"/>
                      <a:pt x="7564" y="19721"/>
                    </a:cubicBezTo>
                    <a:cubicBezTo>
                      <a:pt x="7635" y="19506"/>
                      <a:pt x="7653" y="19274"/>
                      <a:pt x="7618" y="19041"/>
                    </a:cubicBezTo>
                    <a:cubicBezTo>
                      <a:pt x="7618" y="18791"/>
                      <a:pt x="7528" y="18558"/>
                      <a:pt x="7367" y="18361"/>
                    </a:cubicBezTo>
                    <a:cubicBezTo>
                      <a:pt x="7354" y="18348"/>
                      <a:pt x="7335" y="18343"/>
                      <a:pt x="7315" y="18343"/>
                    </a:cubicBezTo>
                    <a:cubicBezTo>
                      <a:pt x="7279" y="18343"/>
                      <a:pt x="7242" y="18362"/>
                      <a:pt x="7242" y="18397"/>
                    </a:cubicBezTo>
                    <a:cubicBezTo>
                      <a:pt x="7170" y="18612"/>
                      <a:pt x="7152" y="18844"/>
                      <a:pt x="7188" y="19059"/>
                    </a:cubicBezTo>
                    <a:lnTo>
                      <a:pt x="6991" y="18701"/>
                    </a:lnTo>
                    <a:cubicBezTo>
                      <a:pt x="6615" y="18003"/>
                      <a:pt x="6275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75" y="15677"/>
                      <a:pt x="6240" y="15301"/>
                    </a:cubicBezTo>
                    <a:cubicBezTo>
                      <a:pt x="6240" y="15263"/>
                      <a:pt x="6195" y="15225"/>
                      <a:pt x="6156" y="15225"/>
                    </a:cubicBezTo>
                    <a:cubicBezTo>
                      <a:pt x="6140" y="15225"/>
                      <a:pt x="6125" y="15232"/>
                      <a:pt x="6114" y="15247"/>
                    </a:cubicBezTo>
                    <a:cubicBezTo>
                      <a:pt x="5900" y="15534"/>
                      <a:pt x="5792" y="15910"/>
                      <a:pt x="5828" y="16267"/>
                    </a:cubicBezTo>
                    <a:cubicBezTo>
                      <a:pt x="5130" y="14585"/>
                      <a:pt x="4593" y="12849"/>
                      <a:pt x="4217" y="11078"/>
                    </a:cubicBezTo>
                    <a:cubicBezTo>
                      <a:pt x="4235" y="11024"/>
                      <a:pt x="4271" y="10970"/>
                      <a:pt x="4289" y="10917"/>
                    </a:cubicBezTo>
                    <a:cubicBezTo>
                      <a:pt x="4396" y="10845"/>
                      <a:pt x="4486" y="10720"/>
                      <a:pt x="4522" y="10595"/>
                    </a:cubicBezTo>
                    <a:cubicBezTo>
                      <a:pt x="4933" y="10541"/>
                      <a:pt x="5345" y="10416"/>
                      <a:pt x="5721" y="10237"/>
                    </a:cubicBezTo>
                    <a:cubicBezTo>
                      <a:pt x="5935" y="10129"/>
                      <a:pt x="6472" y="9664"/>
                      <a:pt x="6025" y="9467"/>
                    </a:cubicBezTo>
                    <a:cubicBezTo>
                      <a:pt x="6020" y="9463"/>
                      <a:pt x="6014" y="9461"/>
                      <a:pt x="6006" y="9461"/>
                    </a:cubicBezTo>
                    <a:cubicBezTo>
                      <a:pt x="5999" y="9461"/>
                      <a:pt x="5992" y="9463"/>
                      <a:pt x="5985" y="9467"/>
                    </a:cubicBezTo>
                    <a:lnTo>
                      <a:pt x="5985" y="9467"/>
                    </a:lnTo>
                    <a:cubicBezTo>
                      <a:pt x="6231" y="9168"/>
                      <a:pt x="6395" y="8806"/>
                      <a:pt x="6454" y="8411"/>
                    </a:cubicBezTo>
                    <a:cubicBezTo>
                      <a:pt x="6454" y="8358"/>
                      <a:pt x="6419" y="8340"/>
                      <a:pt x="6401" y="8340"/>
                    </a:cubicBezTo>
                    <a:cubicBezTo>
                      <a:pt x="6352" y="8334"/>
                      <a:pt x="6303" y="8331"/>
                      <a:pt x="6255" y="8331"/>
                    </a:cubicBezTo>
                    <a:cubicBezTo>
                      <a:pt x="5858" y="8331"/>
                      <a:pt x="5479" y="8524"/>
                      <a:pt x="5255" y="8859"/>
                    </a:cubicBezTo>
                    <a:cubicBezTo>
                      <a:pt x="5452" y="8394"/>
                      <a:pt x="5524" y="7875"/>
                      <a:pt x="5434" y="7374"/>
                    </a:cubicBezTo>
                    <a:cubicBezTo>
                      <a:pt x="5423" y="7351"/>
                      <a:pt x="5405" y="7336"/>
                      <a:pt x="5385" y="7336"/>
                    </a:cubicBezTo>
                    <a:cubicBezTo>
                      <a:pt x="5372" y="7336"/>
                      <a:pt x="5358" y="7342"/>
                      <a:pt x="5345" y="7356"/>
                    </a:cubicBezTo>
                    <a:cubicBezTo>
                      <a:pt x="5058" y="7660"/>
                      <a:pt x="4808" y="8000"/>
                      <a:pt x="4593" y="8358"/>
                    </a:cubicBezTo>
                    <a:cubicBezTo>
                      <a:pt x="4557" y="7857"/>
                      <a:pt x="4378" y="7374"/>
                      <a:pt x="4128" y="6944"/>
                    </a:cubicBezTo>
                    <a:cubicBezTo>
                      <a:pt x="4106" y="6922"/>
                      <a:pt x="4084" y="6907"/>
                      <a:pt x="4062" y="6907"/>
                    </a:cubicBezTo>
                    <a:cubicBezTo>
                      <a:pt x="4048" y="6907"/>
                      <a:pt x="4034" y="6912"/>
                      <a:pt x="4021" y="6926"/>
                    </a:cubicBezTo>
                    <a:cubicBezTo>
                      <a:pt x="3663" y="7320"/>
                      <a:pt x="3484" y="7839"/>
                      <a:pt x="3555" y="8376"/>
                    </a:cubicBezTo>
                    <a:cubicBezTo>
                      <a:pt x="3287" y="8018"/>
                      <a:pt x="2983" y="7660"/>
                      <a:pt x="2768" y="7356"/>
                    </a:cubicBezTo>
                    <a:cubicBezTo>
                      <a:pt x="2757" y="7335"/>
                      <a:pt x="2735" y="7326"/>
                      <a:pt x="2710" y="7326"/>
                    </a:cubicBezTo>
                    <a:cubicBezTo>
                      <a:pt x="2693" y="7326"/>
                      <a:pt x="2675" y="7330"/>
                      <a:pt x="2661" y="7338"/>
                    </a:cubicBezTo>
                    <a:cubicBezTo>
                      <a:pt x="2195" y="7910"/>
                      <a:pt x="2285" y="8734"/>
                      <a:pt x="2696" y="9342"/>
                    </a:cubicBezTo>
                    <a:cubicBezTo>
                      <a:pt x="2303" y="9163"/>
                      <a:pt x="1909" y="9056"/>
                      <a:pt x="1479" y="9002"/>
                    </a:cubicBezTo>
                    <a:cubicBezTo>
                      <a:pt x="1444" y="9002"/>
                      <a:pt x="1408" y="9056"/>
                      <a:pt x="1408" y="9109"/>
                    </a:cubicBezTo>
                    <a:cubicBezTo>
                      <a:pt x="1712" y="10219"/>
                      <a:pt x="2786" y="10702"/>
                      <a:pt x="3860" y="10827"/>
                    </a:cubicBezTo>
                    <a:cubicBezTo>
                      <a:pt x="3860" y="10827"/>
                      <a:pt x="3877" y="10809"/>
                      <a:pt x="3877" y="10809"/>
                    </a:cubicBezTo>
                    <a:cubicBezTo>
                      <a:pt x="3895" y="10809"/>
                      <a:pt x="3913" y="10809"/>
                      <a:pt x="3931" y="10827"/>
                    </a:cubicBezTo>
                    <a:cubicBezTo>
                      <a:pt x="3967" y="10827"/>
                      <a:pt x="4003" y="10774"/>
                      <a:pt x="3967" y="10756"/>
                    </a:cubicBezTo>
                    <a:cubicBezTo>
                      <a:pt x="3895" y="10684"/>
                      <a:pt x="3824" y="10613"/>
                      <a:pt x="3770" y="10523"/>
                    </a:cubicBezTo>
                    <a:lnTo>
                      <a:pt x="3770" y="10487"/>
                    </a:lnTo>
                    <a:cubicBezTo>
                      <a:pt x="3860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8" y="10827"/>
                      <a:pt x="4092" y="10827"/>
                    </a:cubicBezTo>
                    <a:lnTo>
                      <a:pt x="4110" y="10917"/>
                    </a:lnTo>
                    <a:lnTo>
                      <a:pt x="4074" y="10970"/>
                    </a:lnTo>
                    <a:cubicBezTo>
                      <a:pt x="4056" y="11042"/>
                      <a:pt x="4092" y="11096"/>
                      <a:pt x="4164" y="11114"/>
                    </a:cubicBezTo>
                    <a:cubicBezTo>
                      <a:pt x="4325" y="11955"/>
                      <a:pt x="4522" y="12778"/>
                      <a:pt x="4754" y="13601"/>
                    </a:cubicBezTo>
                    <a:cubicBezTo>
                      <a:pt x="4414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182" y="13082"/>
                      <a:pt x="4271" y="13154"/>
                      <a:pt x="4361" y="13243"/>
                    </a:cubicBezTo>
                    <a:cubicBezTo>
                      <a:pt x="4432" y="13351"/>
                      <a:pt x="4540" y="13458"/>
                      <a:pt x="4629" y="13565"/>
                    </a:cubicBezTo>
                    <a:cubicBezTo>
                      <a:pt x="4636" y="13569"/>
                      <a:pt x="4643" y="13570"/>
                      <a:pt x="4650" y="13570"/>
                    </a:cubicBezTo>
                    <a:cubicBezTo>
                      <a:pt x="4682" y="13570"/>
                      <a:pt x="4715" y="13541"/>
                      <a:pt x="4701" y="13512"/>
                    </a:cubicBezTo>
                    <a:cubicBezTo>
                      <a:pt x="4647" y="13368"/>
                      <a:pt x="4575" y="13243"/>
                      <a:pt x="4468" y="13136"/>
                    </a:cubicBezTo>
                    <a:cubicBezTo>
                      <a:pt x="4343" y="13011"/>
                      <a:pt x="4217" y="12903"/>
                      <a:pt x="4056" y="12832"/>
                    </a:cubicBezTo>
                    <a:cubicBezTo>
                      <a:pt x="4047" y="12827"/>
                      <a:pt x="4036" y="12825"/>
                      <a:pt x="4025" y="12825"/>
                    </a:cubicBezTo>
                    <a:cubicBezTo>
                      <a:pt x="3996" y="12825"/>
                      <a:pt x="3967" y="12841"/>
                      <a:pt x="3967" y="12867"/>
                    </a:cubicBezTo>
                    <a:cubicBezTo>
                      <a:pt x="3900" y="13305"/>
                      <a:pt x="4228" y="13695"/>
                      <a:pt x="4655" y="13695"/>
                    </a:cubicBezTo>
                    <a:cubicBezTo>
                      <a:pt x="4682" y="13695"/>
                      <a:pt x="4709" y="13694"/>
                      <a:pt x="4736" y="13691"/>
                    </a:cubicBezTo>
                    <a:cubicBezTo>
                      <a:pt x="4754" y="13691"/>
                      <a:pt x="4772" y="13673"/>
                      <a:pt x="4772" y="13673"/>
                    </a:cubicBezTo>
                    <a:cubicBezTo>
                      <a:pt x="5130" y="14943"/>
                      <a:pt x="5595" y="16178"/>
                      <a:pt x="6150" y="17359"/>
                    </a:cubicBezTo>
                    <a:cubicBezTo>
                      <a:pt x="5864" y="17001"/>
                      <a:pt x="5577" y="16625"/>
                      <a:pt x="5273" y="16250"/>
                    </a:cubicBezTo>
                    <a:cubicBezTo>
                      <a:pt x="4164" y="14317"/>
                      <a:pt x="2571" y="12492"/>
                      <a:pt x="173" y="12456"/>
                    </a:cubicBezTo>
                    <a:cubicBezTo>
                      <a:pt x="137" y="12474"/>
                      <a:pt x="137" y="12527"/>
                      <a:pt x="173" y="12545"/>
                    </a:cubicBezTo>
                    <a:cubicBezTo>
                      <a:pt x="1390" y="12814"/>
                      <a:pt x="2410" y="13100"/>
                      <a:pt x="3376" y="13941"/>
                    </a:cubicBezTo>
                    <a:cubicBezTo>
                      <a:pt x="3913" y="14442"/>
                      <a:pt x="4396" y="15033"/>
                      <a:pt x="4790" y="15659"/>
                    </a:cubicBezTo>
                    <a:cubicBezTo>
                      <a:pt x="3555" y="14227"/>
                      <a:pt x="2159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58" y="13225"/>
                      <a:pt x="2839" y="13816"/>
                      <a:pt x="3949" y="14925"/>
                    </a:cubicBezTo>
                    <a:cubicBezTo>
                      <a:pt x="4414" y="15391"/>
                      <a:pt x="4862" y="15874"/>
                      <a:pt x="5273" y="16393"/>
                    </a:cubicBezTo>
                    <a:lnTo>
                      <a:pt x="5273" y="16411"/>
                    </a:lnTo>
                    <a:cubicBezTo>
                      <a:pt x="4683" y="15784"/>
                      <a:pt x="3824" y="15480"/>
                      <a:pt x="3072" y="15104"/>
                    </a:cubicBezTo>
                    <a:cubicBezTo>
                      <a:pt x="1873" y="14514"/>
                      <a:pt x="996" y="13529"/>
                      <a:pt x="66" y="12599"/>
                    </a:cubicBezTo>
                    <a:cubicBezTo>
                      <a:pt x="62" y="12596"/>
                      <a:pt x="58" y="12594"/>
                      <a:pt x="5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74" y="13422"/>
                      <a:pt x="1408" y="14120"/>
                      <a:pt x="2213" y="14728"/>
                    </a:cubicBezTo>
                    <a:cubicBezTo>
                      <a:pt x="3179" y="15444"/>
                      <a:pt x="4343" y="15802"/>
                      <a:pt x="5309" y="16554"/>
                    </a:cubicBezTo>
                    <a:cubicBezTo>
                      <a:pt x="5318" y="16563"/>
                      <a:pt x="5327" y="16567"/>
                      <a:pt x="5336" y="16567"/>
                    </a:cubicBezTo>
                    <a:cubicBezTo>
                      <a:pt x="5345" y="16567"/>
                      <a:pt x="5354" y="16563"/>
                      <a:pt x="5363" y="16554"/>
                    </a:cubicBezTo>
                    <a:lnTo>
                      <a:pt x="5381" y="16590"/>
                    </a:lnTo>
                    <a:cubicBezTo>
                      <a:pt x="5390" y="16598"/>
                      <a:pt x="5399" y="16603"/>
                      <a:pt x="5407" y="16603"/>
                    </a:cubicBezTo>
                    <a:cubicBezTo>
                      <a:pt x="5416" y="16603"/>
                      <a:pt x="5425" y="16598"/>
                      <a:pt x="5434" y="16590"/>
                    </a:cubicBezTo>
                    <a:cubicBezTo>
                      <a:pt x="5721" y="16965"/>
                      <a:pt x="6007" y="17341"/>
                      <a:pt x="6311" y="17699"/>
                    </a:cubicBezTo>
                    <a:cubicBezTo>
                      <a:pt x="7027" y="19131"/>
                      <a:pt x="7779" y="20491"/>
                      <a:pt x="8423" y="21904"/>
                    </a:cubicBezTo>
                    <a:cubicBezTo>
                      <a:pt x="8190" y="21618"/>
                      <a:pt x="7850" y="21439"/>
                      <a:pt x="7492" y="21403"/>
                    </a:cubicBezTo>
                    <a:cubicBezTo>
                      <a:pt x="7439" y="21403"/>
                      <a:pt x="7403" y="21457"/>
                      <a:pt x="7421" y="21511"/>
                    </a:cubicBezTo>
                    <a:cubicBezTo>
                      <a:pt x="7618" y="21904"/>
                      <a:pt x="8011" y="22173"/>
                      <a:pt x="8459" y="22209"/>
                    </a:cubicBezTo>
                    <a:cubicBezTo>
                      <a:pt x="8494" y="22209"/>
                      <a:pt x="8512" y="22173"/>
                      <a:pt x="8512" y="22155"/>
                    </a:cubicBezTo>
                    <a:cubicBezTo>
                      <a:pt x="8834" y="22889"/>
                      <a:pt x="9121" y="23676"/>
                      <a:pt x="9335" y="24463"/>
                    </a:cubicBezTo>
                    <a:cubicBezTo>
                      <a:pt x="9139" y="24875"/>
                      <a:pt x="8978" y="25322"/>
                      <a:pt x="8834" y="25752"/>
                    </a:cubicBezTo>
                    <a:cubicBezTo>
                      <a:pt x="8870" y="25394"/>
                      <a:pt x="8852" y="24964"/>
                      <a:pt x="8548" y="24732"/>
                    </a:cubicBezTo>
                    <a:cubicBezTo>
                      <a:pt x="8533" y="24709"/>
                      <a:pt x="8512" y="24699"/>
                      <a:pt x="8491" y="24699"/>
                    </a:cubicBezTo>
                    <a:cubicBezTo>
                      <a:pt x="8462" y="24699"/>
                      <a:pt x="8433" y="24719"/>
                      <a:pt x="8423" y="24750"/>
                    </a:cubicBezTo>
                    <a:cubicBezTo>
                      <a:pt x="8333" y="25161"/>
                      <a:pt x="8441" y="25591"/>
                      <a:pt x="8709" y="25913"/>
                    </a:cubicBezTo>
                    <a:lnTo>
                      <a:pt x="8709" y="25967"/>
                    </a:lnTo>
                    <a:cubicBezTo>
                      <a:pt x="8709" y="25984"/>
                      <a:pt x="8727" y="25984"/>
                      <a:pt x="8727" y="26002"/>
                    </a:cubicBezTo>
                    <a:cubicBezTo>
                      <a:pt x="8566" y="26539"/>
                      <a:pt x="8423" y="27076"/>
                      <a:pt x="8315" y="27631"/>
                    </a:cubicBezTo>
                    <a:cubicBezTo>
                      <a:pt x="8280" y="27828"/>
                      <a:pt x="8244" y="28042"/>
                      <a:pt x="8208" y="28239"/>
                    </a:cubicBezTo>
                    <a:cubicBezTo>
                      <a:pt x="8244" y="27792"/>
                      <a:pt x="8262" y="27344"/>
                      <a:pt x="8244" y="26879"/>
                    </a:cubicBezTo>
                    <a:cubicBezTo>
                      <a:pt x="8244" y="25806"/>
                      <a:pt x="7868" y="24857"/>
                      <a:pt x="7689" y="23819"/>
                    </a:cubicBezTo>
                    <a:cubicBezTo>
                      <a:pt x="7671" y="23783"/>
                      <a:pt x="7635" y="23765"/>
                      <a:pt x="7602" y="23765"/>
                    </a:cubicBezTo>
                    <a:cubicBezTo>
                      <a:pt x="7568" y="23765"/>
                      <a:pt x="7537" y="23783"/>
                      <a:pt x="7528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29" y="31747"/>
                      <a:pt x="8244" y="33483"/>
                      <a:pt x="8673" y="35147"/>
                    </a:cubicBezTo>
                    <a:cubicBezTo>
                      <a:pt x="8047" y="34001"/>
                      <a:pt x="7116" y="32964"/>
                      <a:pt x="6222" y="32015"/>
                    </a:cubicBezTo>
                    <a:cubicBezTo>
                      <a:pt x="6186" y="31800"/>
                      <a:pt x="6168" y="31550"/>
                      <a:pt x="6132" y="31317"/>
                    </a:cubicBezTo>
                    <a:cubicBezTo>
                      <a:pt x="6383" y="30619"/>
                      <a:pt x="6794" y="29868"/>
                      <a:pt x="6490" y="29152"/>
                    </a:cubicBezTo>
                    <a:cubicBezTo>
                      <a:pt x="6481" y="29125"/>
                      <a:pt x="6454" y="29112"/>
                      <a:pt x="6427" y="29112"/>
                    </a:cubicBezTo>
                    <a:cubicBezTo>
                      <a:pt x="6401" y="29112"/>
                      <a:pt x="6374" y="29125"/>
                      <a:pt x="6365" y="29152"/>
                    </a:cubicBezTo>
                    <a:cubicBezTo>
                      <a:pt x="6275" y="29367"/>
                      <a:pt x="6168" y="29563"/>
                      <a:pt x="6043" y="29760"/>
                    </a:cubicBezTo>
                    <a:cubicBezTo>
                      <a:pt x="6061" y="29385"/>
                      <a:pt x="6061" y="28991"/>
                      <a:pt x="6079" y="28615"/>
                    </a:cubicBezTo>
                    <a:cubicBezTo>
                      <a:pt x="6079" y="28579"/>
                      <a:pt x="6025" y="28543"/>
                      <a:pt x="5989" y="28543"/>
                    </a:cubicBezTo>
                    <a:cubicBezTo>
                      <a:pt x="5434" y="28776"/>
                      <a:pt x="5184" y="29367"/>
                      <a:pt x="5220" y="29939"/>
                    </a:cubicBezTo>
                    <a:cubicBezTo>
                      <a:pt x="4897" y="29528"/>
                      <a:pt x="4486" y="29188"/>
                      <a:pt x="4003" y="28937"/>
                    </a:cubicBezTo>
                    <a:cubicBezTo>
                      <a:pt x="3996" y="28934"/>
                      <a:pt x="3989" y="28933"/>
                      <a:pt x="3982" y="28933"/>
                    </a:cubicBezTo>
                    <a:cubicBezTo>
                      <a:pt x="3950" y="28933"/>
                      <a:pt x="3913" y="28965"/>
                      <a:pt x="3913" y="29009"/>
                    </a:cubicBezTo>
                    <a:cubicBezTo>
                      <a:pt x="3931" y="29492"/>
                      <a:pt x="4074" y="29957"/>
                      <a:pt x="4325" y="30369"/>
                    </a:cubicBezTo>
                    <a:lnTo>
                      <a:pt x="4271" y="30333"/>
                    </a:lnTo>
                    <a:cubicBezTo>
                      <a:pt x="4065" y="30191"/>
                      <a:pt x="3692" y="29957"/>
                      <a:pt x="3372" y="29957"/>
                    </a:cubicBezTo>
                    <a:cubicBezTo>
                      <a:pt x="3248" y="29957"/>
                      <a:pt x="3132" y="29992"/>
                      <a:pt x="3036" y="30082"/>
                    </a:cubicBezTo>
                    <a:cubicBezTo>
                      <a:pt x="2553" y="30530"/>
                      <a:pt x="3072" y="30924"/>
                      <a:pt x="3681" y="31174"/>
                    </a:cubicBezTo>
                    <a:lnTo>
                      <a:pt x="3412" y="31174"/>
                    </a:lnTo>
                    <a:cubicBezTo>
                      <a:pt x="2750" y="31246"/>
                      <a:pt x="2678" y="31800"/>
                      <a:pt x="2929" y="32337"/>
                    </a:cubicBezTo>
                    <a:cubicBezTo>
                      <a:pt x="2947" y="32364"/>
                      <a:pt x="2974" y="32377"/>
                      <a:pt x="3001" y="32377"/>
                    </a:cubicBezTo>
                    <a:cubicBezTo>
                      <a:pt x="3027" y="32377"/>
                      <a:pt x="3054" y="32364"/>
                      <a:pt x="3072" y="32337"/>
                    </a:cubicBezTo>
                    <a:cubicBezTo>
                      <a:pt x="3310" y="31989"/>
                      <a:pt x="3750" y="31890"/>
                      <a:pt x="4213" y="31890"/>
                    </a:cubicBezTo>
                    <a:cubicBezTo>
                      <a:pt x="4656" y="31890"/>
                      <a:pt x="5120" y="31981"/>
                      <a:pt x="5452" y="32033"/>
                    </a:cubicBezTo>
                    <a:cubicBezTo>
                      <a:pt x="5456" y="32035"/>
                      <a:pt x="5460" y="32036"/>
                      <a:pt x="5463" y="32036"/>
                    </a:cubicBezTo>
                    <a:cubicBezTo>
                      <a:pt x="5491" y="32036"/>
                      <a:pt x="5502" y="31977"/>
                      <a:pt x="5470" y="31961"/>
                    </a:cubicBezTo>
                    <a:cubicBezTo>
                      <a:pt x="5150" y="31832"/>
                      <a:pt x="4695" y="31735"/>
                      <a:pt x="4249" y="31735"/>
                    </a:cubicBezTo>
                    <a:cubicBezTo>
                      <a:pt x="3772" y="31735"/>
                      <a:pt x="3305" y="31845"/>
                      <a:pt x="3018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07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81" y="31926"/>
                      <a:pt x="5631" y="31997"/>
                      <a:pt x="5864" y="32033"/>
                    </a:cubicBezTo>
                    <a:lnTo>
                      <a:pt x="5864" y="32069"/>
                    </a:lnTo>
                    <a:cubicBezTo>
                      <a:pt x="5885" y="32100"/>
                      <a:pt x="5917" y="32119"/>
                      <a:pt x="5952" y="32119"/>
                    </a:cubicBezTo>
                    <a:cubicBezTo>
                      <a:pt x="5977" y="32119"/>
                      <a:pt x="6002" y="32109"/>
                      <a:pt x="6025" y="32087"/>
                    </a:cubicBezTo>
                    <a:cubicBezTo>
                      <a:pt x="6025" y="32105"/>
                      <a:pt x="6061" y="32122"/>
                      <a:pt x="6079" y="32122"/>
                    </a:cubicBezTo>
                    <a:cubicBezTo>
                      <a:pt x="6079" y="32158"/>
                      <a:pt x="6096" y="32194"/>
                      <a:pt x="6096" y="32230"/>
                    </a:cubicBezTo>
                    <a:cubicBezTo>
                      <a:pt x="6104" y="32261"/>
                      <a:pt x="6133" y="32275"/>
                      <a:pt x="6162" y="32275"/>
                    </a:cubicBezTo>
                    <a:cubicBezTo>
                      <a:pt x="6200" y="32275"/>
                      <a:pt x="6240" y="32252"/>
                      <a:pt x="6240" y="32212"/>
                    </a:cubicBezTo>
                    <a:lnTo>
                      <a:pt x="6240" y="32176"/>
                    </a:lnTo>
                    <a:cubicBezTo>
                      <a:pt x="6687" y="32695"/>
                      <a:pt x="7134" y="33232"/>
                      <a:pt x="7564" y="33769"/>
                    </a:cubicBezTo>
                    <a:cubicBezTo>
                      <a:pt x="8065" y="34449"/>
                      <a:pt x="8441" y="35200"/>
                      <a:pt x="8906" y="35916"/>
                    </a:cubicBezTo>
                    <a:lnTo>
                      <a:pt x="8942" y="36077"/>
                    </a:lnTo>
                    <a:cubicBezTo>
                      <a:pt x="9031" y="36399"/>
                      <a:pt x="9139" y="36722"/>
                      <a:pt x="9264" y="37062"/>
                    </a:cubicBezTo>
                    <a:cubicBezTo>
                      <a:pt x="8171" y="35370"/>
                      <a:pt x="6403" y="33696"/>
                      <a:pt x="4623" y="33696"/>
                    </a:cubicBezTo>
                    <a:cubicBezTo>
                      <a:pt x="4595" y="33696"/>
                      <a:pt x="4567" y="33696"/>
                      <a:pt x="4540" y="33697"/>
                    </a:cubicBezTo>
                    <a:cubicBezTo>
                      <a:pt x="4468" y="33697"/>
                      <a:pt x="4432" y="33787"/>
                      <a:pt x="4468" y="33840"/>
                    </a:cubicBezTo>
                    <a:cubicBezTo>
                      <a:pt x="5291" y="34699"/>
                      <a:pt x="5828" y="35898"/>
                      <a:pt x="6776" y="36632"/>
                    </a:cubicBezTo>
                    <a:cubicBezTo>
                      <a:pt x="7564" y="37240"/>
                      <a:pt x="8566" y="37581"/>
                      <a:pt x="9318" y="38189"/>
                    </a:cubicBezTo>
                    <a:cubicBezTo>
                      <a:pt x="9461" y="38386"/>
                      <a:pt x="9604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798" y="38751"/>
                      <a:pt x="9814" y="38734"/>
                      <a:pt x="9801" y="38708"/>
                    </a:cubicBezTo>
                    <a:cubicBezTo>
                      <a:pt x="9783" y="38672"/>
                      <a:pt x="9765" y="38636"/>
                      <a:pt x="9747" y="38601"/>
                    </a:cubicBezTo>
                    <a:lnTo>
                      <a:pt x="9747" y="38601"/>
                    </a:lnTo>
                    <a:cubicBezTo>
                      <a:pt x="9819" y="38690"/>
                      <a:pt x="9908" y="38779"/>
                      <a:pt x="9962" y="38887"/>
                    </a:cubicBezTo>
                    <a:cubicBezTo>
                      <a:pt x="10266" y="39585"/>
                      <a:pt x="10570" y="40301"/>
                      <a:pt x="10857" y="40998"/>
                    </a:cubicBezTo>
                    <a:lnTo>
                      <a:pt x="10695" y="40909"/>
                    </a:lnTo>
                    <a:cubicBezTo>
                      <a:pt x="10552" y="40676"/>
                      <a:pt x="10391" y="40480"/>
                      <a:pt x="10194" y="40283"/>
                    </a:cubicBezTo>
                    <a:cubicBezTo>
                      <a:pt x="10033" y="40050"/>
                      <a:pt x="9783" y="39871"/>
                      <a:pt x="9514" y="39782"/>
                    </a:cubicBezTo>
                    <a:cubicBezTo>
                      <a:pt x="9507" y="39779"/>
                      <a:pt x="9500" y="39778"/>
                      <a:pt x="9493" y="39778"/>
                    </a:cubicBezTo>
                    <a:cubicBezTo>
                      <a:pt x="9443" y="39778"/>
                      <a:pt x="9391" y="39827"/>
                      <a:pt x="9407" y="39889"/>
                    </a:cubicBezTo>
                    <a:cubicBezTo>
                      <a:pt x="9693" y="40515"/>
                      <a:pt x="10248" y="40998"/>
                      <a:pt x="10928" y="41177"/>
                    </a:cubicBezTo>
                    <a:cubicBezTo>
                      <a:pt x="11393" y="42269"/>
                      <a:pt x="11733" y="43414"/>
                      <a:pt x="11948" y="44577"/>
                    </a:cubicBezTo>
                    <a:cubicBezTo>
                      <a:pt x="11948" y="44792"/>
                      <a:pt x="11930" y="44989"/>
                      <a:pt x="11912" y="45186"/>
                    </a:cubicBezTo>
                    <a:cubicBezTo>
                      <a:pt x="11787" y="44685"/>
                      <a:pt x="11554" y="44184"/>
                      <a:pt x="11143" y="44023"/>
                    </a:cubicBezTo>
                    <a:cubicBezTo>
                      <a:pt x="11125" y="44010"/>
                      <a:pt x="11108" y="44004"/>
                      <a:pt x="11092" y="44004"/>
                    </a:cubicBezTo>
                    <a:cubicBezTo>
                      <a:pt x="1104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41" y="45991"/>
                    </a:cubicBezTo>
                    <a:cubicBezTo>
                      <a:pt x="11662" y="47978"/>
                      <a:pt x="11304" y="49946"/>
                      <a:pt x="10785" y="51861"/>
                    </a:cubicBezTo>
                    <a:cubicBezTo>
                      <a:pt x="10774" y="51904"/>
                      <a:pt x="10809" y="51928"/>
                      <a:pt x="10847" y="51928"/>
                    </a:cubicBezTo>
                    <a:cubicBezTo>
                      <a:pt x="10871" y="51928"/>
                      <a:pt x="10896" y="51918"/>
                      <a:pt x="10910" y="51897"/>
                    </a:cubicBezTo>
                    <a:cubicBezTo>
                      <a:pt x="11465" y="50483"/>
                      <a:pt x="11859" y="49015"/>
                      <a:pt x="12056" y="47512"/>
                    </a:cubicBezTo>
                    <a:cubicBezTo>
                      <a:pt x="12682" y="47011"/>
                      <a:pt x="13272" y="46045"/>
                      <a:pt x="13165" y="45275"/>
                    </a:cubicBezTo>
                    <a:cubicBezTo>
                      <a:pt x="13165" y="45234"/>
                      <a:pt x="13133" y="45192"/>
                      <a:pt x="13093" y="45192"/>
                    </a:cubicBezTo>
                    <a:cubicBezTo>
                      <a:pt x="13082" y="45192"/>
                      <a:pt x="13070" y="45196"/>
                      <a:pt x="13058" y="45204"/>
                    </a:cubicBezTo>
                    <a:cubicBezTo>
                      <a:pt x="12574" y="45544"/>
                      <a:pt x="12413" y="46063"/>
                      <a:pt x="12181" y="46546"/>
                    </a:cubicBezTo>
                    <a:cubicBezTo>
                      <a:pt x="12306" y="45258"/>
                      <a:pt x="12342" y="43951"/>
                      <a:pt x="12288" y="42645"/>
                    </a:cubicBezTo>
                    <a:cubicBezTo>
                      <a:pt x="12736" y="42144"/>
                      <a:pt x="12879" y="41392"/>
                      <a:pt x="13004" y="40748"/>
                    </a:cubicBezTo>
                    <a:cubicBezTo>
                      <a:pt x="13004" y="40704"/>
                      <a:pt x="12968" y="40649"/>
                      <a:pt x="12917" y="40649"/>
                    </a:cubicBezTo>
                    <a:cubicBezTo>
                      <a:pt x="12905" y="40649"/>
                      <a:pt x="12892" y="40652"/>
                      <a:pt x="12879" y="40658"/>
                    </a:cubicBezTo>
                    <a:cubicBezTo>
                      <a:pt x="12610" y="40963"/>
                      <a:pt x="12396" y="41303"/>
                      <a:pt x="12234" y="41678"/>
                    </a:cubicBezTo>
                    <a:cubicBezTo>
                      <a:pt x="12234" y="41589"/>
                      <a:pt x="12234" y="41482"/>
                      <a:pt x="12217" y="41392"/>
                    </a:cubicBezTo>
                    <a:cubicBezTo>
                      <a:pt x="12324" y="40175"/>
                      <a:pt x="12467" y="38958"/>
                      <a:pt x="12646" y="37759"/>
                    </a:cubicBezTo>
                    <a:cubicBezTo>
                      <a:pt x="13505" y="36811"/>
                      <a:pt x="14203" y="35702"/>
                      <a:pt x="14937" y="34646"/>
                    </a:cubicBezTo>
                    <a:cubicBezTo>
                      <a:pt x="16010" y="33125"/>
                      <a:pt x="17030" y="31639"/>
                      <a:pt x="17818" y="29957"/>
                    </a:cubicBezTo>
                    <a:cubicBezTo>
                      <a:pt x="17850" y="29893"/>
                      <a:pt x="17796" y="29829"/>
                      <a:pt x="17733" y="29829"/>
                    </a:cubicBezTo>
                    <a:cubicBezTo>
                      <a:pt x="17725" y="29829"/>
                      <a:pt x="17718" y="29830"/>
                      <a:pt x="17710" y="29832"/>
                    </a:cubicBezTo>
                    <a:cubicBezTo>
                      <a:pt x="15599" y="30458"/>
                      <a:pt x="14113" y="32212"/>
                      <a:pt x="13254" y="34234"/>
                    </a:cubicBezTo>
                    <a:cubicBezTo>
                      <a:pt x="13433" y="33339"/>
                      <a:pt x="13630" y="32463"/>
                      <a:pt x="13845" y="31568"/>
                    </a:cubicBezTo>
                    <a:lnTo>
                      <a:pt x="13845" y="31604"/>
                    </a:lnTo>
                    <a:cubicBezTo>
                      <a:pt x="13845" y="31612"/>
                      <a:pt x="13858" y="31617"/>
                      <a:pt x="13874" y="31617"/>
                    </a:cubicBezTo>
                    <a:cubicBezTo>
                      <a:pt x="13890" y="31617"/>
                      <a:pt x="13908" y="31612"/>
                      <a:pt x="13917" y="31604"/>
                    </a:cubicBezTo>
                    <a:cubicBezTo>
                      <a:pt x="13952" y="31425"/>
                      <a:pt x="13970" y="31246"/>
                      <a:pt x="13952" y="31067"/>
                    </a:cubicBezTo>
                    <a:cubicBezTo>
                      <a:pt x="14078" y="30548"/>
                      <a:pt x="14221" y="30047"/>
                      <a:pt x="14346" y="29528"/>
                    </a:cubicBezTo>
                    <a:cubicBezTo>
                      <a:pt x="14811" y="29295"/>
                      <a:pt x="15187" y="28919"/>
                      <a:pt x="15420" y="28454"/>
                    </a:cubicBezTo>
                    <a:cubicBezTo>
                      <a:pt x="15452" y="28406"/>
                      <a:pt x="15412" y="28344"/>
                      <a:pt x="15353" y="28344"/>
                    </a:cubicBezTo>
                    <a:cubicBezTo>
                      <a:pt x="15345" y="28344"/>
                      <a:pt x="15338" y="28345"/>
                      <a:pt x="15330" y="28347"/>
                    </a:cubicBezTo>
                    <a:cubicBezTo>
                      <a:pt x="15026" y="28418"/>
                      <a:pt x="14740" y="28597"/>
                      <a:pt x="14543" y="28830"/>
                    </a:cubicBezTo>
                    <a:cubicBezTo>
                      <a:pt x="14650" y="28472"/>
                      <a:pt x="14740" y="28114"/>
                      <a:pt x="14847" y="27756"/>
                    </a:cubicBezTo>
                    <a:cubicBezTo>
                      <a:pt x="15098" y="27577"/>
                      <a:pt x="15330" y="27398"/>
                      <a:pt x="15563" y="27183"/>
                    </a:cubicBezTo>
                    <a:lnTo>
                      <a:pt x="15563" y="27183"/>
                    </a:lnTo>
                    <a:cubicBezTo>
                      <a:pt x="15545" y="27219"/>
                      <a:pt x="15509" y="27255"/>
                      <a:pt x="15491" y="27291"/>
                    </a:cubicBezTo>
                    <a:cubicBezTo>
                      <a:pt x="15477" y="27320"/>
                      <a:pt x="15498" y="27349"/>
                      <a:pt x="15526" y="27349"/>
                    </a:cubicBezTo>
                    <a:cubicBezTo>
                      <a:pt x="15532" y="27349"/>
                      <a:pt x="15538" y="27348"/>
                      <a:pt x="15545" y="27344"/>
                    </a:cubicBezTo>
                    <a:cubicBezTo>
                      <a:pt x="15617" y="27291"/>
                      <a:pt x="15688" y="27237"/>
                      <a:pt x="15742" y="27166"/>
                    </a:cubicBezTo>
                    <a:cubicBezTo>
                      <a:pt x="15763" y="27167"/>
                      <a:pt x="15784" y="27167"/>
                      <a:pt x="15805" y="27167"/>
                    </a:cubicBezTo>
                    <a:cubicBezTo>
                      <a:pt x="16491" y="27167"/>
                      <a:pt x="17312" y="26618"/>
                      <a:pt x="17746" y="26271"/>
                    </a:cubicBezTo>
                    <a:cubicBezTo>
                      <a:pt x="17800" y="26217"/>
                      <a:pt x="17764" y="26146"/>
                      <a:pt x="17692" y="26146"/>
                    </a:cubicBezTo>
                    <a:cubicBezTo>
                      <a:pt x="17245" y="26163"/>
                      <a:pt x="16816" y="26271"/>
                      <a:pt x="16386" y="26432"/>
                    </a:cubicBezTo>
                    <a:cubicBezTo>
                      <a:pt x="16923" y="26002"/>
                      <a:pt x="17370" y="25483"/>
                      <a:pt x="17710" y="24893"/>
                    </a:cubicBezTo>
                    <a:cubicBezTo>
                      <a:pt x="17728" y="24857"/>
                      <a:pt x="17710" y="24803"/>
                      <a:pt x="17657" y="24803"/>
                    </a:cubicBezTo>
                    <a:cubicBezTo>
                      <a:pt x="17639" y="24803"/>
                      <a:pt x="17621" y="24803"/>
                      <a:pt x="17603" y="24803"/>
                    </a:cubicBezTo>
                    <a:cubicBezTo>
                      <a:pt x="17050" y="24803"/>
                      <a:pt x="16536" y="25067"/>
                      <a:pt x="16189" y="25483"/>
                    </a:cubicBezTo>
                    <a:cubicBezTo>
                      <a:pt x="16386" y="24911"/>
                      <a:pt x="16332" y="24302"/>
                      <a:pt x="16064" y="23765"/>
                    </a:cubicBezTo>
                    <a:cubicBezTo>
                      <a:pt x="16053" y="23743"/>
                      <a:pt x="16021" y="23728"/>
                      <a:pt x="15995" y="23728"/>
                    </a:cubicBezTo>
                    <a:cubicBezTo>
                      <a:pt x="15978" y="23728"/>
                      <a:pt x="15963" y="23734"/>
                      <a:pt x="15957" y="23748"/>
                    </a:cubicBezTo>
                    <a:cubicBezTo>
                      <a:pt x="15581" y="24105"/>
                      <a:pt x="15295" y="24553"/>
                      <a:pt x="15151" y="25054"/>
                    </a:cubicBezTo>
                    <a:cubicBezTo>
                      <a:pt x="15080" y="24785"/>
                      <a:pt x="14972" y="24535"/>
                      <a:pt x="14811" y="24320"/>
                    </a:cubicBezTo>
                    <a:cubicBezTo>
                      <a:pt x="14716" y="24197"/>
                      <a:pt x="14308" y="23814"/>
                      <a:pt x="14040" y="23814"/>
                    </a:cubicBezTo>
                    <a:cubicBezTo>
                      <a:pt x="13957" y="23814"/>
                      <a:pt x="13887" y="23851"/>
                      <a:pt x="13845" y="23944"/>
                    </a:cubicBezTo>
                    <a:cubicBezTo>
                      <a:pt x="13594" y="24463"/>
                      <a:pt x="13791" y="25090"/>
                      <a:pt x="13970" y="25609"/>
                    </a:cubicBezTo>
                    <a:cubicBezTo>
                      <a:pt x="13762" y="25414"/>
                      <a:pt x="13488" y="25316"/>
                      <a:pt x="13208" y="25316"/>
                    </a:cubicBezTo>
                    <a:cubicBezTo>
                      <a:pt x="13128" y="25316"/>
                      <a:pt x="13048" y="25324"/>
                      <a:pt x="12968" y="25340"/>
                    </a:cubicBezTo>
                    <a:cubicBezTo>
                      <a:pt x="12932" y="25340"/>
                      <a:pt x="12914" y="25376"/>
                      <a:pt x="12914" y="25412"/>
                    </a:cubicBezTo>
                    <a:cubicBezTo>
                      <a:pt x="12914" y="26235"/>
                      <a:pt x="13720" y="27130"/>
                      <a:pt x="14579" y="27148"/>
                    </a:cubicBezTo>
                    <a:cubicBezTo>
                      <a:pt x="14615" y="27309"/>
                      <a:pt x="14668" y="27470"/>
                      <a:pt x="14740" y="27613"/>
                    </a:cubicBezTo>
                    <a:cubicBezTo>
                      <a:pt x="14740" y="27631"/>
                      <a:pt x="14740" y="27631"/>
                      <a:pt x="14758" y="27649"/>
                    </a:cubicBezTo>
                    <a:cubicBezTo>
                      <a:pt x="14758" y="27649"/>
                      <a:pt x="14758" y="27649"/>
                      <a:pt x="14758" y="27667"/>
                    </a:cubicBezTo>
                    <a:cubicBezTo>
                      <a:pt x="14758" y="27685"/>
                      <a:pt x="14758" y="27685"/>
                      <a:pt x="14758" y="27702"/>
                    </a:cubicBezTo>
                    <a:cubicBezTo>
                      <a:pt x="14597" y="28203"/>
                      <a:pt x="14436" y="28687"/>
                      <a:pt x="14292" y="29188"/>
                    </a:cubicBezTo>
                    <a:cubicBezTo>
                      <a:pt x="14292" y="29188"/>
                      <a:pt x="14292" y="29206"/>
                      <a:pt x="14292" y="29223"/>
                    </a:cubicBezTo>
                    <a:lnTo>
                      <a:pt x="14239" y="29402"/>
                    </a:lnTo>
                    <a:cubicBezTo>
                      <a:pt x="14167" y="29456"/>
                      <a:pt x="14113" y="29510"/>
                      <a:pt x="14042" y="29563"/>
                    </a:cubicBezTo>
                    <a:cubicBezTo>
                      <a:pt x="13980" y="29594"/>
                      <a:pt x="14025" y="29639"/>
                      <a:pt x="14073" y="29639"/>
                    </a:cubicBezTo>
                    <a:cubicBezTo>
                      <a:pt x="14081" y="29639"/>
                      <a:pt x="14088" y="29638"/>
                      <a:pt x="14096" y="29635"/>
                    </a:cubicBezTo>
                    <a:cubicBezTo>
                      <a:pt x="14131" y="29635"/>
                      <a:pt x="14149" y="29617"/>
                      <a:pt x="14185" y="29599"/>
                    </a:cubicBezTo>
                    <a:lnTo>
                      <a:pt x="14185" y="29599"/>
                    </a:lnTo>
                    <a:cubicBezTo>
                      <a:pt x="14096" y="29903"/>
                      <a:pt x="14006" y="30190"/>
                      <a:pt x="13917" y="30476"/>
                    </a:cubicBezTo>
                    <a:cubicBezTo>
                      <a:pt x="13845" y="30190"/>
                      <a:pt x="13720" y="29903"/>
                      <a:pt x="13523" y="29671"/>
                    </a:cubicBezTo>
                    <a:cubicBezTo>
                      <a:pt x="13510" y="29658"/>
                      <a:pt x="13495" y="29652"/>
                      <a:pt x="13481" y="29652"/>
                    </a:cubicBezTo>
                    <a:cubicBezTo>
                      <a:pt x="13454" y="29652"/>
                      <a:pt x="13427" y="29672"/>
                      <a:pt x="13416" y="29707"/>
                    </a:cubicBezTo>
                    <a:cubicBezTo>
                      <a:pt x="13326" y="30154"/>
                      <a:pt x="13505" y="30709"/>
                      <a:pt x="13738" y="31138"/>
                    </a:cubicBezTo>
                    <a:cubicBezTo>
                      <a:pt x="13577" y="31693"/>
                      <a:pt x="13433" y="32248"/>
                      <a:pt x="13290" y="32803"/>
                    </a:cubicBezTo>
                    <a:cubicBezTo>
                      <a:pt x="13290" y="32391"/>
                      <a:pt x="13165" y="32015"/>
                      <a:pt x="12950" y="31675"/>
                    </a:cubicBezTo>
                    <a:cubicBezTo>
                      <a:pt x="12931" y="31655"/>
                      <a:pt x="12906" y="31641"/>
                      <a:pt x="12881" y="31641"/>
                    </a:cubicBezTo>
                    <a:cubicBezTo>
                      <a:pt x="12861" y="31641"/>
                      <a:pt x="12841" y="31651"/>
                      <a:pt x="12825" y="31675"/>
                    </a:cubicBezTo>
                    <a:cubicBezTo>
                      <a:pt x="12610" y="32140"/>
                      <a:pt x="12825" y="32856"/>
                      <a:pt x="13165" y="33268"/>
                    </a:cubicBezTo>
                    <a:lnTo>
                      <a:pt x="13165" y="33304"/>
                    </a:lnTo>
                    <a:cubicBezTo>
                      <a:pt x="12825" y="34717"/>
                      <a:pt x="12539" y="36131"/>
                      <a:pt x="12342" y="37581"/>
                    </a:cubicBezTo>
                    <a:cubicBezTo>
                      <a:pt x="12217" y="37849"/>
                      <a:pt x="12091" y="38099"/>
                      <a:pt x="11948" y="38368"/>
                    </a:cubicBezTo>
                    <a:cubicBezTo>
                      <a:pt x="11935" y="38407"/>
                      <a:pt x="11969" y="38436"/>
                      <a:pt x="12002" y="38436"/>
                    </a:cubicBezTo>
                    <a:cubicBezTo>
                      <a:pt x="12015" y="38436"/>
                      <a:pt x="12028" y="38432"/>
                      <a:pt x="12038" y="38422"/>
                    </a:cubicBezTo>
                    <a:cubicBezTo>
                      <a:pt x="12073" y="38368"/>
                      <a:pt x="12109" y="38314"/>
                      <a:pt x="12127" y="38261"/>
                    </a:cubicBezTo>
                    <a:cubicBezTo>
                      <a:pt x="12136" y="38269"/>
                      <a:pt x="12149" y="38274"/>
                      <a:pt x="12165" y="38274"/>
                    </a:cubicBezTo>
                    <a:cubicBezTo>
                      <a:pt x="12181" y="38274"/>
                      <a:pt x="12199" y="38269"/>
                      <a:pt x="12217" y="38261"/>
                    </a:cubicBezTo>
                    <a:lnTo>
                      <a:pt x="12252" y="38225"/>
                    </a:lnTo>
                    <a:lnTo>
                      <a:pt x="12252" y="38225"/>
                    </a:lnTo>
                    <a:cubicBezTo>
                      <a:pt x="12181" y="38726"/>
                      <a:pt x="12127" y="39227"/>
                      <a:pt x="12091" y="39728"/>
                    </a:cubicBezTo>
                    <a:cubicBezTo>
                      <a:pt x="11894" y="37921"/>
                      <a:pt x="11608" y="36113"/>
                      <a:pt x="11322" y="34324"/>
                    </a:cubicBezTo>
                    <a:cubicBezTo>
                      <a:pt x="11322" y="34324"/>
                      <a:pt x="11340" y="34306"/>
                      <a:pt x="11340" y="34306"/>
                    </a:cubicBezTo>
                    <a:cubicBezTo>
                      <a:pt x="11715" y="33769"/>
                      <a:pt x="11966" y="32964"/>
                      <a:pt x="11733" y="32355"/>
                    </a:cubicBezTo>
                    <a:cubicBezTo>
                      <a:pt x="11722" y="32320"/>
                      <a:pt x="11687" y="32293"/>
                      <a:pt x="11650" y="32293"/>
                    </a:cubicBezTo>
                    <a:cubicBezTo>
                      <a:pt x="11630" y="32293"/>
                      <a:pt x="11609" y="32301"/>
                      <a:pt x="11590" y="32319"/>
                    </a:cubicBezTo>
                    <a:cubicBezTo>
                      <a:pt x="11375" y="32606"/>
                      <a:pt x="11232" y="32928"/>
                      <a:pt x="11143" y="33268"/>
                    </a:cubicBezTo>
                    <a:cubicBezTo>
                      <a:pt x="10946" y="31979"/>
                      <a:pt x="10731" y="30691"/>
                      <a:pt x="10570" y="29456"/>
                    </a:cubicBezTo>
                    <a:lnTo>
                      <a:pt x="10284" y="27380"/>
                    </a:lnTo>
                    <a:cubicBezTo>
                      <a:pt x="10624" y="26969"/>
                      <a:pt x="10785" y="26450"/>
                      <a:pt x="10767" y="25913"/>
                    </a:cubicBezTo>
                    <a:cubicBezTo>
                      <a:pt x="10767" y="25865"/>
                      <a:pt x="10727" y="25825"/>
                      <a:pt x="10685" y="25825"/>
                    </a:cubicBezTo>
                    <a:cubicBezTo>
                      <a:pt x="10664" y="25825"/>
                      <a:pt x="10642" y="25835"/>
                      <a:pt x="10624" y="25859"/>
                    </a:cubicBezTo>
                    <a:cubicBezTo>
                      <a:pt x="10427" y="26074"/>
                      <a:pt x="10284" y="26342"/>
                      <a:pt x="10177" y="26629"/>
                    </a:cubicBezTo>
                    <a:cubicBezTo>
                      <a:pt x="10069" y="25770"/>
                      <a:pt x="9962" y="24893"/>
                      <a:pt x="9854" y="24034"/>
                    </a:cubicBezTo>
                    <a:cubicBezTo>
                      <a:pt x="10159" y="23425"/>
                      <a:pt x="10517" y="22853"/>
                      <a:pt x="10928" y="22316"/>
                    </a:cubicBezTo>
                    <a:lnTo>
                      <a:pt x="10982" y="22316"/>
                    </a:lnTo>
                    <a:cubicBezTo>
                      <a:pt x="11154" y="22201"/>
                      <a:pt x="11360" y="22144"/>
                      <a:pt x="11573" y="22144"/>
                    </a:cubicBezTo>
                    <a:cubicBezTo>
                      <a:pt x="11626" y="22144"/>
                      <a:pt x="11680" y="22148"/>
                      <a:pt x="11733" y="22155"/>
                    </a:cubicBezTo>
                    <a:cubicBezTo>
                      <a:pt x="11644" y="22262"/>
                      <a:pt x="11554" y="22370"/>
                      <a:pt x="11429" y="22441"/>
                    </a:cubicBezTo>
                    <a:cubicBezTo>
                      <a:pt x="11274" y="22503"/>
                      <a:pt x="11105" y="22552"/>
                      <a:pt x="10934" y="22552"/>
                    </a:cubicBezTo>
                    <a:cubicBezTo>
                      <a:pt x="10908" y="22552"/>
                      <a:pt x="10882" y="22551"/>
                      <a:pt x="10857" y="22549"/>
                    </a:cubicBezTo>
                    <a:cubicBezTo>
                      <a:pt x="10803" y="22549"/>
                      <a:pt x="10767" y="22638"/>
                      <a:pt x="10839" y="22656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6" y="22715"/>
                      <a:pt x="11775" y="22397"/>
                      <a:pt x="11948" y="22137"/>
                    </a:cubicBezTo>
                    <a:cubicBezTo>
                      <a:pt x="11966" y="22101"/>
                      <a:pt x="11948" y="22048"/>
                      <a:pt x="11912" y="22030"/>
                    </a:cubicBezTo>
                    <a:cubicBezTo>
                      <a:pt x="11826" y="22014"/>
                      <a:pt x="11739" y="22005"/>
                      <a:pt x="11652" y="22005"/>
                    </a:cubicBezTo>
                    <a:cubicBezTo>
                      <a:pt x="11448" y="22005"/>
                      <a:pt x="11247" y="22049"/>
                      <a:pt x="11071" y="22137"/>
                    </a:cubicBezTo>
                    <a:cubicBezTo>
                      <a:pt x="11375" y="21725"/>
                      <a:pt x="11698" y="21350"/>
                      <a:pt x="12056" y="20974"/>
                    </a:cubicBezTo>
                    <a:cubicBezTo>
                      <a:pt x="12252" y="20777"/>
                      <a:pt x="12467" y="20562"/>
                      <a:pt x="12682" y="20365"/>
                    </a:cubicBezTo>
                    <a:cubicBezTo>
                      <a:pt x="13147" y="20133"/>
                      <a:pt x="13612" y="19936"/>
                      <a:pt x="14113" y="19757"/>
                    </a:cubicBezTo>
                    <a:cubicBezTo>
                      <a:pt x="15205" y="19310"/>
                      <a:pt x="16368" y="19023"/>
                      <a:pt x="17549" y="18898"/>
                    </a:cubicBezTo>
                    <a:cubicBezTo>
                      <a:pt x="17603" y="18898"/>
                      <a:pt x="17603" y="18809"/>
                      <a:pt x="17549" y="18809"/>
                    </a:cubicBezTo>
                    <a:cubicBezTo>
                      <a:pt x="17503" y="18807"/>
                      <a:pt x="17458" y="18807"/>
                      <a:pt x="17412" y="18807"/>
                    </a:cubicBezTo>
                    <a:cubicBezTo>
                      <a:pt x="16159" y="18807"/>
                      <a:pt x="15002" y="19273"/>
                      <a:pt x="13845" y="19739"/>
                    </a:cubicBezTo>
                    <a:cubicBezTo>
                      <a:pt x="13615" y="19825"/>
                      <a:pt x="13361" y="19912"/>
                      <a:pt x="13121" y="20017"/>
                    </a:cubicBezTo>
                    <a:lnTo>
                      <a:pt x="13121" y="20017"/>
                    </a:lnTo>
                    <a:cubicBezTo>
                      <a:pt x="13731" y="19720"/>
                      <a:pt x="14275" y="19333"/>
                      <a:pt x="14865" y="19005"/>
                    </a:cubicBezTo>
                    <a:cubicBezTo>
                      <a:pt x="15635" y="18576"/>
                      <a:pt x="16511" y="18522"/>
                      <a:pt x="17370" y="18522"/>
                    </a:cubicBezTo>
                    <a:cubicBezTo>
                      <a:pt x="17472" y="18522"/>
                      <a:pt x="17660" y="18518"/>
                      <a:pt x="17877" y="18518"/>
                    </a:cubicBezTo>
                    <a:cubicBezTo>
                      <a:pt x="18618" y="18518"/>
                      <a:pt x="19706" y="18571"/>
                      <a:pt x="18945" y="19041"/>
                    </a:cubicBezTo>
                    <a:cubicBezTo>
                      <a:pt x="17657" y="19829"/>
                      <a:pt x="16529" y="20061"/>
                      <a:pt x="15044" y="20097"/>
                    </a:cubicBezTo>
                    <a:cubicBezTo>
                      <a:pt x="14078" y="20115"/>
                      <a:pt x="13201" y="20240"/>
                      <a:pt x="12342" y="20741"/>
                    </a:cubicBezTo>
                    <a:cubicBezTo>
                      <a:pt x="12310" y="20757"/>
                      <a:pt x="12335" y="20816"/>
                      <a:pt x="12366" y="20816"/>
                    </a:cubicBezTo>
                    <a:cubicBezTo>
                      <a:pt x="12370" y="20816"/>
                      <a:pt x="12374" y="20815"/>
                      <a:pt x="12378" y="20813"/>
                    </a:cubicBezTo>
                    <a:cubicBezTo>
                      <a:pt x="13809" y="20258"/>
                      <a:pt x="15187" y="20294"/>
                      <a:pt x="16672" y="20169"/>
                    </a:cubicBezTo>
                    <a:cubicBezTo>
                      <a:pt x="17800" y="20079"/>
                      <a:pt x="18784" y="19292"/>
                      <a:pt x="19733" y="18773"/>
                    </a:cubicBezTo>
                    <a:cubicBezTo>
                      <a:pt x="19786" y="18737"/>
                      <a:pt x="19786" y="18647"/>
                      <a:pt x="19715" y="18612"/>
                    </a:cubicBezTo>
                    <a:cubicBezTo>
                      <a:pt x="18884" y="18481"/>
                      <a:pt x="18070" y="18366"/>
                      <a:pt x="17245" y="18366"/>
                    </a:cubicBezTo>
                    <a:cubicBezTo>
                      <a:pt x="16825" y="18366"/>
                      <a:pt x="16403" y="18396"/>
                      <a:pt x="15975" y="18469"/>
                    </a:cubicBezTo>
                    <a:cubicBezTo>
                      <a:pt x="15008" y="18630"/>
                      <a:pt x="14185" y="19256"/>
                      <a:pt x="13344" y="19775"/>
                    </a:cubicBezTo>
                    <a:cubicBezTo>
                      <a:pt x="13881" y="19292"/>
                      <a:pt x="14418" y="18809"/>
                      <a:pt x="14955" y="18307"/>
                    </a:cubicBezTo>
                    <a:cubicBezTo>
                      <a:pt x="15473" y="17824"/>
                      <a:pt x="15975" y="17359"/>
                      <a:pt x="16529" y="16930"/>
                    </a:cubicBezTo>
                    <a:cubicBezTo>
                      <a:pt x="16744" y="17037"/>
                      <a:pt x="16995" y="17073"/>
                      <a:pt x="17245" y="17073"/>
                    </a:cubicBezTo>
                    <a:cubicBezTo>
                      <a:pt x="17370" y="17055"/>
                      <a:pt x="17603" y="16930"/>
                      <a:pt x="17585" y="16751"/>
                    </a:cubicBezTo>
                    <a:cubicBezTo>
                      <a:pt x="17549" y="16590"/>
                      <a:pt x="17352" y="16554"/>
                      <a:pt x="17245" y="16518"/>
                    </a:cubicBezTo>
                    <a:lnTo>
                      <a:pt x="17138" y="16482"/>
                    </a:lnTo>
                    <a:cubicBezTo>
                      <a:pt x="17460" y="16267"/>
                      <a:pt x="17782" y="16035"/>
                      <a:pt x="18122" y="15856"/>
                    </a:cubicBezTo>
                    <a:cubicBezTo>
                      <a:pt x="18140" y="15874"/>
                      <a:pt x="18176" y="15892"/>
                      <a:pt x="18194" y="15892"/>
                    </a:cubicBezTo>
                    <a:lnTo>
                      <a:pt x="18283" y="15892"/>
                    </a:lnTo>
                    <a:cubicBezTo>
                      <a:pt x="18372" y="15945"/>
                      <a:pt x="18462" y="15999"/>
                      <a:pt x="18569" y="16035"/>
                    </a:cubicBezTo>
                    <a:cubicBezTo>
                      <a:pt x="18587" y="16035"/>
                      <a:pt x="18623" y="16035"/>
                      <a:pt x="18623" y="16017"/>
                    </a:cubicBezTo>
                    <a:lnTo>
                      <a:pt x="18713" y="16017"/>
                    </a:lnTo>
                    <a:cubicBezTo>
                      <a:pt x="19249" y="16947"/>
                      <a:pt x="20055" y="17824"/>
                      <a:pt x="21200" y="17842"/>
                    </a:cubicBezTo>
                    <a:cubicBezTo>
                      <a:pt x="21272" y="17842"/>
                      <a:pt x="21307" y="17771"/>
                      <a:pt x="21272" y="17717"/>
                    </a:cubicBezTo>
                    <a:cubicBezTo>
                      <a:pt x="21110" y="17287"/>
                      <a:pt x="20860" y="16912"/>
                      <a:pt x="20520" y="16607"/>
                    </a:cubicBezTo>
                    <a:lnTo>
                      <a:pt x="20520" y="16607"/>
                    </a:lnTo>
                    <a:cubicBezTo>
                      <a:pt x="20550" y="16609"/>
                      <a:pt x="20580" y="16609"/>
                      <a:pt x="20610" y="16609"/>
                    </a:cubicBezTo>
                    <a:cubicBezTo>
                      <a:pt x="21063" y="16609"/>
                      <a:pt x="21511" y="16483"/>
                      <a:pt x="21880" y="16232"/>
                    </a:cubicBezTo>
                    <a:cubicBezTo>
                      <a:pt x="21916" y="16214"/>
                      <a:pt x="21916" y="16178"/>
                      <a:pt x="21880" y="16160"/>
                    </a:cubicBezTo>
                    <a:lnTo>
                      <a:pt x="21898" y="16160"/>
                    </a:lnTo>
                    <a:cubicBezTo>
                      <a:pt x="21644" y="15635"/>
                      <a:pt x="21005" y="15479"/>
                      <a:pt x="20360" y="15479"/>
                    </a:cubicBezTo>
                    <a:cubicBezTo>
                      <a:pt x="20324" y="15479"/>
                      <a:pt x="20288" y="15479"/>
                      <a:pt x="20251" y="15480"/>
                    </a:cubicBezTo>
                    <a:lnTo>
                      <a:pt x="20502" y="15373"/>
                    </a:lnTo>
                    <a:cubicBezTo>
                      <a:pt x="20860" y="15230"/>
                      <a:pt x="21594" y="14961"/>
                      <a:pt x="21629" y="14478"/>
                    </a:cubicBezTo>
                    <a:cubicBezTo>
                      <a:pt x="21649" y="14163"/>
                      <a:pt x="21365" y="14075"/>
                      <a:pt x="21061" y="14075"/>
                    </a:cubicBezTo>
                    <a:cubicBezTo>
                      <a:pt x="20813" y="14075"/>
                      <a:pt x="20551" y="14133"/>
                      <a:pt x="20430" y="14174"/>
                    </a:cubicBezTo>
                    <a:cubicBezTo>
                      <a:pt x="20287" y="14227"/>
                      <a:pt x="20162" y="14281"/>
                      <a:pt x="20019" y="14353"/>
                    </a:cubicBezTo>
                    <a:cubicBezTo>
                      <a:pt x="20377" y="13959"/>
                      <a:pt x="20609" y="13494"/>
                      <a:pt x="20717" y="12993"/>
                    </a:cubicBezTo>
                    <a:cubicBezTo>
                      <a:pt x="20735" y="12957"/>
                      <a:pt x="20699" y="12903"/>
                      <a:pt x="20645" y="12903"/>
                    </a:cubicBezTo>
                    <a:cubicBezTo>
                      <a:pt x="20001" y="12903"/>
                      <a:pt x="19589" y="13315"/>
                      <a:pt x="19285" y="13834"/>
                    </a:cubicBezTo>
                    <a:cubicBezTo>
                      <a:pt x="19393" y="13189"/>
                      <a:pt x="19160" y="12527"/>
                      <a:pt x="18677" y="11883"/>
                    </a:cubicBezTo>
                    <a:cubicBezTo>
                      <a:pt x="18667" y="11863"/>
                      <a:pt x="18641" y="11849"/>
                      <a:pt x="18614" y="11849"/>
                    </a:cubicBezTo>
                    <a:cubicBezTo>
                      <a:pt x="18591" y="11849"/>
                      <a:pt x="18568" y="11859"/>
                      <a:pt x="18551" y="11883"/>
                    </a:cubicBezTo>
                    <a:cubicBezTo>
                      <a:pt x="18337" y="12366"/>
                      <a:pt x="18229" y="12867"/>
                      <a:pt x="18194" y="13386"/>
                    </a:cubicBezTo>
                    <a:cubicBezTo>
                      <a:pt x="18122" y="13261"/>
                      <a:pt x="18050" y="13136"/>
                      <a:pt x="17979" y="13011"/>
                    </a:cubicBezTo>
                    <a:cubicBezTo>
                      <a:pt x="17961" y="12993"/>
                      <a:pt x="17943" y="12975"/>
                      <a:pt x="17907" y="12975"/>
                    </a:cubicBezTo>
                    <a:cubicBezTo>
                      <a:pt x="17889" y="12957"/>
                      <a:pt x="17871" y="12957"/>
                      <a:pt x="17854" y="12957"/>
                    </a:cubicBezTo>
                    <a:lnTo>
                      <a:pt x="17818" y="12957"/>
                    </a:lnTo>
                    <a:cubicBezTo>
                      <a:pt x="17782" y="12957"/>
                      <a:pt x="17764" y="12975"/>
                      <a:pt x="17746" y="13011"/>
                    </a:cubicBezTo>
                    <a:cubicBezTo>
                      <a:pt x="17478" y="13834"/>
                      <a:pt x="17406" y="14997"/>
                      <a:pt x="18104" y="15623"/>
                    </a:cubicBezTo>
                    <a:cubicBezTo>
                      <a:pt x="18086" y="15641"/>
                      <a:pt x="18086" y="15677"/>
                      <a:pt x="18104" y="15713"/>
                    </a:cubicBezTo>
                    <a:cubicBezTo>
                      <a:pt x="17657" y="15927"/>
                      <a:pt x="17209" y="16178"/>
                      <a:pt x="16798" y="16446"/>
                    </a:cubicBezTo>
                    <a:cubicBezTo>
                      <a:pt x="16762" y="16464"/>
                      <a:pt x="16726" y="16464"/>
                      <a:pt x="16690" y="16500"/>
                    </a:cubicBezTo>
                    <a:cubicBezTo>
                      <a:pt x="16655" y="16500"/>
                      <a:pt x="16655" y="16536"/>
                      <a:pt x="16655" y="16554"/>
                    </a:cubicBezTo>
                    <a:cubicBezTo>
                      <a:pt x="16315" y="16786"/>
                      <a:pt x="15992" y="17037"/>
                      <a:pt x="15652" y="17305"/>
                    </a:cubicBezTo>
                    <a:cubicBezTo>
                      <a:pt x="15867" y="16983"/>
                      <a:pt x="15975" y="16572"/>
                      <a:pt x="15796" y="16250"/>
                    </a:cubicBezTo>
                    <a:cubicBezTo>
                      <a:pt x="15785" y="16229"/>
                      <a:pt x="15762" y="16220"/>
                      <a:pt x="15738" y="16220"/>
                    </a:cubicBezTo>
                    <a:cubicBezTo>
                      <a:pt x="15721" y="16220"/>
                      <a:pt x="15703" y="16224"/>
                      <a:pt x="15688" y="16232"/>
                    </a:cubicBezTo>
                    <a:cubicBezTo>
                      <a:pt x="15384" y="16554"/>
                      <a:pt x="15259" y="17001"/>
                      <a:pt x="15366" y="17431"/>
                    </a:cubicBezTo>
                    <a:cubicBezTo>
                      <a:pt x="15348" y="17466"/>
                      <a:pt x="15312" y="17520"/>
                      <a:pt x="15295" y="17574"/>
                    </a:cubicBezTo>
                    <a:cubicBezTo>
                      <a:pt x="15295" y="17592"/>
                      <a:pt x="15295" y="17610"/>
                      <a:pt x="15295" y="17610"/>
                    </a:cubicBezTo>
                    <a:cubicBezTo>
                      <a:pt x="14346" y="18433"/>
                      <a:pt x="13451" y="19327"/>
                      <a:pt x="12592" y="20151"/>
                    </a:cubicBezTo>
                    <a:lnTo>
                      <a:pt x="12539" y="20186"/>
                    </a:lnTo>
                    <a:cubicBezTo>
                      <a:pt x="12521" y="20186"/>
                      <a:pt x="12521" y="20204"/>
                      <a:pt x="12521" y="20222"/>
                    </a:cubicBezTo>
                    <a:lnTo>
                      <a:pt x="12217" y="20526"/>
                    </a:lnTo>
                    <a:cubicBezTo>
                      <a:pt x="12073" y="20634"/>
                      <a:pt x="11948" y="20759"/>
                      <a:pt x="11841" y="20884"/>
                    </a:cubicBezTo>
                    <a:cubicBezTo>
                      <a:pt x="11769" y="20974"/>
                      <a:pt x="11680" y="21045"/>
                      <a:pt x="11590" y="21135"/>
                    </a:cubicBezTo>
                    <a:cubicBezTo>
                      <a:pt x="12020" y="20330"/>
                      <a:pt x="12324" y="19471"/>
                      <a:pt x="12539" y="18594"/>
                    </a:cubicBezTo>
                    <a:cubicBezTo>
                      <a:pt x="12664" y="18129"/>
                      <a:pt x="12807" y="17627"/>
                      <a:pt x="12932" y="17126"/>
                    </a:cubicBezTo>
                    <a:cubicBezTo>
                      <a:pt x="13129" y="17037"/>
                      <a:pt x="13308" y="16912"/>
                      <a:pt x="13433" y="16733"/>
                    </a:cubicBezTo>
                    <a:cubicBezTo>
                      <a:pt x="13577" y="16572"/>
                      <a:pt x="13666" y="16375"/>
                      <a:pt x="13666" y="16160"/>
                    </a:cubicBezTo>
                    <a:cubicBezTo>
                      <a:pt x="13653" y="16108"/>
                      <a:pt x="13621" y="16074"/>
                      <a:pt x="13583" y="16074"/>
                    </a:cubicBezTo>
                    <a:cubicBezTo>
                      <a:pt x="13570" y="16074"/>
                      <a:pt x="13555" y="16079"/>
                      <a:pt x="13541" y="16088"/>
                    </a:cubicBezTo>
                    <a:cubicBezTo>
                      <a:pt x="13362" y="16214"/>
                      <a:pt x="13201" y="16375"/>
                      <a:pt x="13076" y="16554"/>
                    </a:cubicBezTo>
                    <a:cubicBezTo>
                      <a:pt x="13254" y="15874"/>
                      <a:pt x="13362" y="15194"/>
                      <a:pt x="13416" y="14496"/>
                    </a:cubicBezTo>
                    <a:cubicBezTo>
                      <a:pt x="13429" y="14502"/>
                      <a:pt x="13444" y="14507"/>
                      <a:pt x="13460" y="14507"/>
                    </a:cubicBezTo>
                    <a:cubicBezTo>
                      <a:pt x="13488" y="14507"/>
                      <a:pt x="13518" y="14494"/>
                      <a:pt x="13541" y="14460"/>
                    </a:cubicBezTo>
                    <a:lnTo>
                      <a:pt x="13648" y="14299"/>
                    </a:lnTo>
                    <a:cubicBezTo>
                      <a:pt x="13684" y="14245"/>
                      <a:pt x="13720" y="14174"/>
                      <a:pt x="13756" y="14120"/>
                    </a:cubicBezTo>
                    <a:cubicBezTo>
                      <a:pt x="14722" y="13852"/>
                      <a:pt x="15688" y="12778"/>
                      <a:pt x="15330" y="11776"/>
                    </a:cubicBezTo>
                    <a:cubicBezTo>
                      <a:pt x="15323" y="11755"/>
                      <a:pt x="15302" y="11745"/>
                      <a:pt x="15282" y="11745"/>
                    </a:cubicBezTo>
                    <a:cubicBezTo>
                      <a:pt x="15250" y="11745"/>
                      <a:pt x="15219" y="11768"/>
                      <a:pt x="15241" y="11812"/>
                    </a:cubicBezTo>
                    <a:cubicBezTo>
                      <a:pt x="15545" y="12724"/>
                      <a:pt x="14686" y="13476"/>
                      <a:pt x="13899" y="13869"/>
                    </a:cubicBezTo>
                    <a:cubicBezTo>
                      <a:pt x="13952" y="13780"/>
                      <a:pt x="13988" y="13673"/>
                      <a:pt x="14042" y="13583"/>
                    </a:cubicBezTo>
                    <a:cubicBezTo>
                      <a:pt x="14060" y="13547"/>
                      <a:pt x="14078" y="13512"/>
                      <a:pt x="14096" y="13476"/>
                    </a:cubicBezTo>
                    <a:cubicBezTo>
                      <a:pt x="14096" y="13458"/>
                      <a:pt x="14096" y="13440"/>
                      <a:pt x="14096" y="13422"/>
                    </a:cubicBezTo>
                    <a:cubicBezTo>
                      <a:pt x="14811" y="12921"/>
                      <a:pt x="15205" y="12080"/>
                      <a:pt x="15133" y="11203"/>
                    </a:cubicBezTo>
                    <a:cubicBezTo>
                      <a:pt x="15133" y="11174"/>
                      <a:pt x="15110" y="11145"/>
                      <a:pt x="15081" y="11145"/>
                    </a:cubicBezTo>
                    <a:cubicBezTo>
                      <a:pt x="15075" y="11145"/>
                      <a:pt x="15068" y="11146"/>
                      <a:pt x="15062" y="11149"/>
                    </a:cubicBezTo>
                    <a:cubicBezTo>
                      <a:pt x="14793" y="11221"/>
                      <a:pt x="14561" y="11400"/>
                      <a:pt x="14418" y="11633"/>
                    </a:cubicBezTo>
                    <a:cubicBezTo>
                      <a:pt x="14436" y="11346"/>
                      <a:pt x="14436" y="11042"/>
                      <a:pt x="14418" y="10738"/>
                    </a:cubicBezTo>
                    <a:cubicBezTo>
                      <a:pt x="14418" y="10709"/>
                      <a:pt x="14394" y="10679"/>
                      <a:pt x="14366" y="10679"/>
                    </a:cubicBezTo>
                    <a:cubicBezTo>
                      <a:pt x="14359" y="10679"/>
                      <a:pt x="14353" y="10681"/>
                      <a:pt x="14346" y="10684"/>
                    </a:cubicBezTo>
                    <a:cubicBezTo>
                      <a:pt x="13917" y="10845"/>
                      <a:pt x="13594" y="11203"/>
                      <a:pt x="13487" y="11633"/>
                    </a:cubicBezTo>
                    <a:cubicBezTo>
                      <a:pt x="13403" y="11464"/>
                      <a:pt x="13066" y="10988"/>
                      <a:pt x="12838" y="10988"/>
                    </a:cubicBezTo>
                    <a:cubicBezTo>
                      <a:pt x="12775" y="10988"/>
                      <a:pt x="12721" y="11025"/>
                      <a:pt x="12682" y="11114"/>
                    </a:cubicBezTo>
                    <a:cubicBezTo>
                      <a:pt x="12664" y="11042"/>
                      <a:pt x="12646" y="10970"/>
                      <a:pt x="12646" y="10899"/>
                    </a:cubicBezTo>
                    <a:cubicBezTo>
                      <a:pt x="12646" y="10851"/>
                      <a:pt x="12606" y="10827"/>
                      <a:pt x="12569" y="10827"/>
                    </a:cubicBezTo>
                    <a:cubicBezTo>
                      <a:pt x="12551" y="10827"/>
                      <a:pt x="12533" y="10833"/>
                      <a:pt x="12521" y="10845"/>
                    </a:cubicBezTo>
                    <a:cubicBezTo>
                      <a:pt x="11912" y="11364"/>
                      <a:pt x="11948" y="13064"/>
                      <a:pt x="12682" y="13565"/>
                    </a:cubicBezTo>
                    <a:cubicBezTo>
                      <a:pt x="12360" y="13476"/>
                      <a:pt x="12073" y="13315"/>
                      <a:pt x="11841" y="13082"/>
                    </a:cubicBezTo>
                    <a:cubicBezTo>
                      <a:pt x="11680" y="12921"/>
                      <a:pt x="11572" y="12706"/>
                      <a:pt x="11537" y="12474"/>
                    </a:cubicBezTo>
                    <a:cubicBezTo>
                      <a:pt x="11519" y="12205"/>
                      <a:pt x="11680" y="11990"/>
                      <a:pt x="11805" y="11758"/>
                    </a:cubicBezTo>
                    <a:cubicBezTo>
                      <a:pt x="11805" y="11729"/>
                      <a:pt x="11793" y="11699"/>
                      <a:pt x="11769" y="11699"/>
                    </a:cubicBezTo>
                    <a:cubicBezTo>
                      <a:pt x="11764" y="11699"/>
                      <a:pt x="11758" y="11701"/>
                      <a:pt x="11751" y="11704"/>
                    </a:cubicBezTo>
                    <a:cubicBezTo>
                      <a:pt x="11340" y="11990"/>
                      <a:pt x="11322" y="12527"/>
                      <a:pt x="11554" y="12939"/>
                    </a:cubicBezTo>
                    <a:cubicBezTo>
                      <a:pt x="11823" y="13386"/>
                      <a:pt x="12306" y="13655"/>
                      <a:pt x="12825" y="13673"/>
                    </a:cubicBezTo>
                    <a:cubicBezTo>
                      <a:pt x="12843" y="13673"/>
                      <a:pt x="12843" y="13673"/>
                      <a:pt x="12861" y="13655"/>
                    </a:cubicBezTo>
                    <a:cubicBezTo>
                      <a:pt x="12897" y="13673"/>
                      <a:pt x="12932" y="13691"/>
                      <a:pt x="12986" y="13691"/>
                    </a:cubicBezTo>
                    <a:cubicBezTo>
                      <a:pt x="13022" y="13869"/>
                      <a:pt x="13058" y="14048"/>
                      <a:pt x="13076" y="14245"/>
                    </a:cubicBezTo>
                    <a:cubicBezTo>
                      <a:pt x="13086" y="14285"/>
                      <a:pt x="13129" y="14309"/>
                      <a:pt x="13169" y="14309"/>
                    </a:cubicBezTo>
                    <a:cubicBezTo>
                      <a:pt x="13200" y="14309"/>
                      <a:pt x="13229" y="14295"/>
                      <a:pt x="13237" y="14263"/>
                    </a:cubicBezTo>
                    <a:cubicBezTo>
                      <a:pt x="13254" y="14263"/>
                      <a:pt x="13272" y="14245"/>
                      <a:pt x="13290" y="14245"/>
                    </a:cubicBezTo>
                    <a:cubicBezTo>
                      <a:pt x="13165" y="15587"/>
                      <a:pt x="12914" y="16930"/>
                      <a:pt x="12539" y="18236"/>
                    </a:cubicBezTo>
                    <a:cubicBezTo>
                      <a:pt x="12610" y="17735"/>
                      <a:pt x="12592" y="17234"/>
                      <a:pt x="12521" y="16733"/>
                    </a:cubicBezTo>
                    <a:cubicBezTo>
                      <a:pt x="12342" y="15587"/>
                      <a:pt x="11340" y="15104"/>
                      <a:pt x="10839" y="14138"/>
                    </a:cubicBezTo>
                    <a:cubicBezTo>
                      <a:pt x="10832" y="14119"/>
                      <a:pt x="10817" y="14111"/>
                      <a:pt x="10801" y="14111"/>
                    </a:cubicBezTo>
                    <a:cubicBezTo>
                      <a:pt x="10771" y="14111"/>
                      <a:pt x="10737" y="14139"/>
                      <a:pt x="10749" y="14174"/>
                    </a:cubicBezTo>
                    <a:cubicBezTo>
                      <a:pt x="11018" y="15265"/>
                      <a:pt x="10892" y="16393"/>
                      <a:pt x="11018" y="17502"/>
                    </a:cubicBezTo>
                    <a:cubicBezTo>
                      <a:pt x="11179" y="18683"/>
                      <a:pt x="11751" y="19632"/>
                      <a:pt x="11537" y="20866"/>
                    </a:cubicBezTo>
                    <a:cubicBezTo>
                      <a:pt x="11393" y="21153"/>
                      <a:pt x="11250" y="21439"/>
                      <a:pt x="11089" y="21708"/>
                    </a:cubicBezTo>
                    <a:cubicBezTo>
                      <a:pt x="10588" y="22298"/>
                      <a:pt x="10159" y="22942"/>
                      <a:pt x="9765" y="23622"/>
                    </a:cubicBezTo>
                    <a:cubicBezTo>
                      <a:pt x="9675" y="22763"/>
                      <a:pt x="9586" y="21886"/>
                      <a:pt x="9496" y="21028"/>
                    </a:cubicBezTo>
                    <a:cubicBezTo>
                      <a:pt x="9765" y="20652"/>
                      <a:pt x="9872" y="20186"/>
                      <a:pt x="9801" y="19739"/>
                    </a:cubicBezTo>
                    <a:cubicBezTo>
                      <a:pt x="9789" y="19704"/>
                      <a:pt x="9763" y="19685"/>
                      <a:pt x="9736" y="19685"/>
                    </a:cubicBezTo>
                    <a:cubicBezTo>
                      <a:pt x="9721" y="19685"/>
                      <a:pt x="9706" y="19691"/>
                      <a:pt x="9693" y="19703"/>
                    </a:cubicBezTo>
                    <a:cubicBezTo>
                      <a:pt x="9568" y="19793"/>
                      <a:pt x="9479" y="19918"/>
                      <a:pt x="9407" y="20061"/>
                    </a:cubicBezTo>
                    <a:cubicBezTo>
                      <a:pt x="9318" y="19005"/>
                      <a:pt x="9246" y="17967"/>
                      <a:pt x="9210" y="16912"/>
                    </a:cubicBezTo>
                    <a:cubicBezTo>
                      <a:pt x="9192" y="16643"/>
                      <a:pt x="9192" y="16393"/>
                      <a:pt x="9192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17" y="14676"/>
                      <a:pt x="9683" y="14648"/>
                      <a:pt x="9651" y="14648"/>
                    </a:cubicBezTo>
                    <a:cubicBezTo>
                      <a:pt x="9633" y="14648"/>
                      <a:pt x="9616" y="14656"/>
                      <a:pt x="9604" y="14675"/>
                    </a:cubicBezTo>
                    <a:cubicBezTo>
                      <a:pt x="9407" y="14854"/>
                      <a:pt x="9264" y="15086"/>
                      <a:pt x="9192" y="15337"/>
                    </a:cubicBezTo>
                    <a:cubicBezTo>
                      <a:pt x="9192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18" y="12295"/>
                      <a:pt x="10320" y="10469"/>
                      <a:pt x="11411" y="8823"/>
                    </a:cubicBezTo>
                    <a:cubicBezTo>
                      <a:pt x="12234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34" y="5405"/>
                      <a:pt x="13917" y="5638"/>
                      <a:pt x="13827" y="5835"/>
                    </a:cubicBezTo>
                    <a:cubicBezTo>
                      <a:pt x="13756" y="6103"/>
                      <a:pt x="13684" y="6371"/>
                      <a:pt x="13594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23" y="9915"/>
                      <a:pt x="10749" y="10756"/>
                      <a:pt x="9944" y="11812"/>
                    </a:cubicBezTo>
                    <a:cubicBezTo>
                      <a:pt x="9918" y="11850"/>
                      <a:pt x="9948" y="11880"/>
                      <a:pt x="9980" y="11880"/>
                    </a:cubicBezTo>
                    <a:cubicBezTo>
                      <a:pt x="9993" y="11880"/>
                      <a:pt x="10005" y="11875"/>
                      <a:pt x="10015" y="11865"/>
                    </a:cubicBezTo>
                    <a:cubicBezTo>
                      <a:pt x="12038" y="9915"/>
                      <a:pt x="13952" y="7624"/>
                      <a:pt x="14149" y="4689"/>
                    </a:cubicBezTo>
                    <a:cubicBezTo>
                      <a:pt x="14162" y="4651"/>
                      <a:pt x="14119" y="4621"/>
                      <a:pt x="14081" y="4621"/>
                    </a:cubicBezTo>
                    <a:cubicBezTo>
                      <a:pt x="14066" y="4621"/>
                      <a:pt x="14052" y="4626"/>
                      <a:pt x="14042" y="4636"/>
                    </a:cubicBezTo>
                    <a:cubicBezTo>
                      <a:pt x="13111" y="5763"/>
                      <a:pt x="11930" y="6640"/>
                      <a:pt x="11035" y="7803"/>
                    </a:cubicBezTo>
                    <a:cubicBezTo>
                      <a:pt x="10141" y="8948"/>
                      <a:pt x="9711" y="10434"/>
                      <a:pt x="9550" y="11847"/>
                    </a:cubicBezTo>
                    <a:cubicBezTo>
                      <a:pt x="9550" y="11865"/>
                      <a:pt x="9568" y="11883"/>
                      <a:pt x="9586" y="11883"/>
                    </a:cubicBezTo>
                    <a:cubicBezTo>
                      <a:pt x="9479" y="12169"/>
                      <a:pt x="9389" y="12456"/>
                      <a:pt x="9318" y="12760"/>
                    </a:cubicBezTo>
                    <a:cubicBezTo>
                      <a:pt x="9461" y="10970"/>
                      <a:pt x="9693" y="9217"/>
                      <a:pt x="9908" y="7445"/>
                    </a:cubicBezTo>
                    <a:cubicBezTo>
                      <a:pt x="10212" y="7123"/>
                      <a:pt x="10409" y="6729"/>
                      <a:pt x="10481" y="6300"/>
                    </a:cubicBezTo>
                    <a:cubicBezTo>
                      <a:pt x="10481" y="6256"/>
                      <a:pt x="10432" y="6224"/>
                      <a:pt x="10395" y="6224"/>
                    </a:cubicBezTo>
                    <a:cubicBezTo>
                      <a:pt x="10387" y="6224"/>
                      <a:pt x="10380" y="6225"/>
                      <a:pt x="10373" y="6228"/>
                    </a:cubicBezTo>
                    <a:cubicBezTo>
                      <a:pt x="10230" y="6318"/>
                      <a:pt x="10087" y="6443"/>
                      <a:pt x="9998" y="6604"/>
                    </a:cubicBezTo>
                    <a:cubicBezTo>
                      <a:pt x="10051" y="6157"/>
                      <a:pt x="10105" y="5691"/>
                      <a:pt x="10141" y="5244"/>
                    </a:cubicBezTo>
                    <a:cubicBezTo>
                      <a:pt x="10159" y="5226"/>
                      <a:pt x="10177" y="5208"/>
                      <a:pt x="10177" y="5172"/>
                    </a:cubicBezTo>
                    <a:cubicBezTo>
                      <a:pt x="10177" y="5155"/>
                      <a:pt x="10159" y="5137"/>
                      <a:pt x="10159" y="5101"/>
                    </a:cubicBezTo>
                    <a:cubicBezTo>
                      <a:pt x="10141" y="5083"/>
                      <a:pt x="10159" y="5029"/>
                      <a:pt x="10159" y="4976"/>
                    </a:cubicBezTo>
                    <a:cubicBezTo>
                      <a:pt x="10552" y="4850"/>
                      <a:pt x="10839" y="4510"/>
                      <a:pt x="10946" y="4117"/>
                    </a:cubicBezTo>
                    <a:lnTo>
                      <a:pt x="11018" y="4099"/>
                    </a:lnTo>
                    <a:cubicBezTo>
                      <a:pt x="11277" y="4295"/>
                      <a:pt x="11567" y="4362"/>
                      <a:pt x="11871" y="4362"/>
                    </a:cubicBezTo>
                    <a:cubicBezTo>
                      <a:pt x="12538" y="4362"/>
                      <a:pt x="13275" y="4038"/>
                      <a:pt x="13920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31" y="4045"/>
                      <a:pt x="14167" y="3991"/>
                      <a:pt x="14149" y="3938"/>
                    </a:cubicBezTo>
                    <a:cubicBezTo>
                      <a:pt x="14052" y="3402"/>
                      <a:pt x="13513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62" y="2846"/>
                      <a:pt x="13630" y="2309"/>
                      <a:pt x="13934" y="1772"/>
                    </a:cubicBezTo>
                    <a:cubicBezTo>
                      <a:pt x="13970" y="1719"/>
                      <a:pt x="13917" y="1647"/>
                      <a:pt x="13863" y="1647"/>
                    </a:cubicBezTo>
                    <a:cubicBezTo>
                      <a:pt x="13720" y="1637"/>
                      <a:pt x="13572" y="1629"/>
                      <a:pt x="13425" y="1629"/>
                    </a:cubicBezTo>
                    <a:cubicBezTo>
                      <a:pt x="13040" y="1629"/>
                      <a:pt x="12658" y="1687"/>
                      <a:pt x="12360" y="1933"/>
                    </a:cubicBezTo>
                    <a:cubicBezTo>
                      <a:pt x="12485" y="1593"/>
                      <a:pt x="12503" y="1218"/>
                      <a:pt x="12431" y="860"/>
                    </a:cubicBezTo>
                    <a:cubicBezTo>
                      <a:pt x="12431" y="834"/>
                      <a:pt x="12412" y="817"/>
                      <a:pt x="12388" y="817"/>
                    </a:cubicBezTo>
                    <a:cubicBezTo>
                      <a:pt x="12379" y="817"/>
                      <a:pt x="12369" y="819"/>
                      <a:pt x="12360" y="824"/>
                    </a:cubicBezTo>
                    <a:lnTo>
                      <a:pt x="12270" y="896"/>
                    </a:lnTo>
                    <a:cubicBezTo>
                      <a:pt x="12324" y="699"/>
                      <a:pt x="12431" y="663"/>
                      <a:pt x="12413" y="502"/>
                    </a:cubicBezTo>
                    <a:cubicBezTo>
                      <a:pt x="12413" y="466"/>
                      <a:pt x="12396" y="448"/>
                      <a:pt x="12360" y="430"/>
                    </a:cubicBezTo>
                    <a:cubicBezTo>
                      <a:pt x="12274" y="411"/>
                      <a:pt x="12193" y="401"/>
                      <a:pt x="12115" y="401"/>
                    </a:cubicBezTo>
                    <a:cubicBezTo>
                      <a:pt x="11624" y="401"/>
                      <a:pt x="11288" y="770"/>
                      <a:pt x="11071" y="1218"/>
                    </a:cubicBezTo>
                    <a:cubicBezTo>
                      <a:pt x="11018" y="824"/>
                      <a:pt x="10910" y="448"/>
                      <a:pt x="10857" y="72"/>
                    </a:cubicBezTo>
                    <a:cubicBezTo>
                      <a:pt x="10839" y="19"/>
                      <a:pt x="10803" y="1"/>
                      <a:pt x="10767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38"/>
              <p:cNvSpPr/>
              <p:nvPr/>
            </p:nvSpPr>
            <p:spPr>
              <a:xfrm>
                <a:off x="4110450" y="1591175"/>
                <a:ext cx="264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6" extrusionOk="0">
                    <a:moveTo>
                      <a:pt x="992" y="1"/>
                    </a:moveTo>
                    <a:cubicBezTo>
                      <a:pt x="598" y="430"/>
                      <a:pt x="276" y="914"/>
                      <a:pt x="25" y="1415"/>
                    </a:cubicBezTo>
                    <a:cubicBezTo>
                      <a:pt x="0" y="1440"/>
                      <a:pt x="29" y="1465"/>
                      <a:pt x="54" y="1465"/>
                    </a:cubicBezTo>
                    <a:cubicBezTo>
                      <a:pt x="64" y="1465"/>
                      <a:pt x="74" y="1461"/>
                      <a:pt x="79" y="1450"/>
                    </a:cubicBezTo>
                    <a:cubicBezTo>
                      <a:pt x="383" y="967"/>
                      <a:pt x="795" y="556"/>
                      <a:pt x="1045" y="55"/>
                    </a:cubicBezTo>
                    <a:cubicBezTo>
                      <a:pt x="1058" y="29"/>
                      <a:pt x="1044" y="4"/>
                      <a:pt x="1022" y="4"/>
                    </a:cubicBezTo>
                    <a:cubicBezTo>
                      <a:pt x="1013" y="4"/>
                      <a:pt x="1002" y="8"/>
                      <a:pt x="992" y="19"/>
                    </a:cubicBezTo>
                    <a:lnTo>
                      <a:pt x="992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38"/>
              <p:cNvSpPr/>
              <p:nvPr/>
            </p:nvSpPr>
            <p:spPr>
              <a:xfrm>
                <a:off x="3904150" y="1644125"/>
                <a:ext cx="223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79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4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38"/>
              <p:cNvSpPr/>
              <p:nvPr/>
            </p:nvSpPr>
            <p:spPr>
              <a:xfrm>
                <a:off x="3983575" y="1477100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4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7"/>
                      <a:pt x="841" y="1575"/>
                      <a:pt x="859" y="1575"/>
                    </a:cubicBezTo>
                    <a:cubicBezTo>
                      <a:pt x="865" y="1586"/>
                      <a:pt x="874" y="1591"/>
                      <a:pt x="884" y="1591"/>
                    </a:cubicBezTo>
                    <a:cubicBezTo>
                      <a:pt x="905" y="1591"/>
                      <a:pt x="931" y="1570"/>
                      <a:pt x="931" y="1557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7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38"/>
              <p:cNvSpPr/>
              <p:nvPr/>
            </p:nvSpPr>
            <p:spPr>
              <a:xfrm>
                <a:off x="3804400" y="11234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6"/>
                    </a:cubicBezTo>
                    <a:cubicBezTo>
                      <a:pt x="1161" y="710"/>
                      <a:pt x="1168" y="711"/>
                      <a:pt x="1174" y="711"/>
                    </a:cubicBezTo>
                    <a:cubicBezTo>
                      <a:pt x="1201" y="711"/>
                      <a:pt x="1220" y="682"/>
                      <a:pt x="1190" y="653"/>
                    </a:cubicBezTo>
                    <a:lnTo>
                      <a:pt x="1190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81" y="8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38"/>
              <p:cNvSpPr/>
              <p:nvPr/>
            </p:nvSpPr>
            <p:spPr>
              <a:xfrm>
                <a:off x="4004600" y="8937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0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2"/>
                      <a:pt x="824" y="197"/>
                      <a:pt x="859" y="72"/>
                    </a:cubicBezTo>
                    <a:cubicBezTo>
                      <a:pt x="859" y="36"/>
                      <a:pt x="841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38"/>
              <p:cNvSpPr/>
              <p:nvPr/>
            </p:nvSpPr>
            <p:spPr>
              <a:xfrm>
                <a:off x="3827650" y="10493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1" y="51"/>
                      <a:pt x="28" y="91"/>
                    </a:cubicBezTo>
                    <a:cubicBezTo>
                      <a:pt x="130" y="207"/>
                      <a:pt x="324" y="349"/>
                      <a:pt x="505" y="349"/>
                    </a:cubicBezTo>
                    <a:cubicBezTo>
                      <a:pt x="577" y="349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5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38"/>
              <p:cNvSpPr/>
              <p:nvPr/>
            </p:nvSpPr>
            <p:spPr>
              <a:xfrm>
                <a:off x="4204000" y="11762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0"/>
                    </a:moveTo>
                    <a:cubicBezTo>
                      <a:pt x="38" y="0"/>
                      <a:pt x="0" y="28"/>
                      <a:pt x="24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38"/>
              <p:cNvSpPr/>
              <p:nvPr/>
            </p:nvSpPr>
            <p:spPr>
              <a:xfrm>
                <a:off x="3859650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7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38"/>
              <p:cNvSpPr/>
              <p:nvPr/>
            </p:nvSpPr>
            <p:spPr>
              <a:xfrm>
                <a:off x="3980875" y="9150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9" y="151"/>
                      <a:pt x="413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2" y="1"/>
                      <a:pt x="98" y="3"/>
                      <a:pt x="73" y="7"/>
                    </a:cubicBezTo>
                    <a:cubicBezTo>
                      <a:pt x="37" y="7"/>
                      <a:pt x="1" y="25"/>
                      <a:pt x="1" y="61"/>
                    </a:cubicBezTo>
                    <a:cubicBezTo>
                      <a:pt x="37" y="383"/>
                      <a:pt x="198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1" y="1269"/>
                    </a:cubicBezTo>
                    <a:cubicBezTo>
                      <a:pt x="506" y="1269"/>
                      <a:pt x="520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74" y="956"/>
                      <a:pt x="574" y="938"/>
                      <a:pt x="556" y="902"/>
                    </a:cubicBezTo>
                    <a:cubicBezTo>
                      <a:pt x="556" y="499"/>
                      <a:pt x="493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38"/>
              <p:cNvSpPr/>
              <p:nvPr/>
            </p:nvSpPr>
            <p:spPr>
              <a:xfrm>
                <a:off x="4179525" y="1632900"/>
                <a:ext cx="54785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14" h="51910" extrusionOk="0">
                    <a:moveTo>
                      <a:pt x="9861" y="4720"/>
                    </a:moveTo>
                    <a:cubicBezTo>
                      <a:pt x="9861" y="4810"/>
                      <a:pt x="9843" y="4899"/>
                      <a:pt x="9843" y="4971"/>
                    </a:cubicBezTo>
                    <a:lnTo>
                      <a:pt x="9825" y="4971"/>
                    </a:lnTo>
                    <a:cubicBezTo>
                      <a:pt x="9556" y="5472"/>
                      <a:pt x="9431" y="6134"/>
                      <a:pt x="8966" y="6474"/>
                    </a:cubicBezTo>
                    <a:cubicBezTo>
                      <a:pt x="9037" y="5776"/>
                      <a:pt x="9467" y="5257"/>
                      <a:pt x="9861" y="4720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20" y="7100"/>
                      <a:pt x="10755" y="7637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8"/>
                    </a:cubicBezTo>
                    <a:cubicBezTo>
                      <a:pt x="9574" y="10178"/>
                      <a:pt x="9413" y="10518"/>
                      <a:pt x="9216" y="10823"/>
                    </a:cubicBezTo>
                    <a:cubicBezTo>
                      <a:pt x="9324" y="10375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2" y="11449"/>
                      <a:pt x="12169" y="11646"/>
                      <a:pt x="12312" y="11878"/>
                    </a:cubicBezTo>
                    <a:cubicBezTo>
                      <a:pt x="12080" y="11717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cubicBezTo>
                      <a:pt x="10899" y="14581"/>
                      <a:pt x="11185" y="14939"/>
                      <a:pt x="11256" y="15350"/>
                    </a:cubicBezTo>
                    <a:cubicBezTo>
                      <a:pt x="10899" y="15153"/>
                      <a:pt x="10702" y="14777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59" y="13525"/>
                      <a:pt x="12384" y="13650"/>
                      <a:pt x="12491" y="13740"/>
                    </a:cubicBezTo>
                    <a:cubicBezTo>
                      <a:pt x="12813" y="14205"/>
                      <a:pt x="13153" y="14634"/>
                      <a:pt x="13547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5" y="16647"/>
                      <a:pt x="15354" y="16650"/>
                      <a:pt x="15363" y="16650"/>
                    </a:cubicBezTo>
                    <a:cubicBezTo>
                      <a:pt x="15392" y="16650"/>
                      <a:pt x="15418" y="16612"/>
                      <a:pt x="15390" y="16585"/>
                    </a:cubicBezTo>
                    <a:cubicBezTo>
                      <a:pt x="14925" y="16012"/>
                      <a:pt x="14299" y="15654"/>
                      <a:pt x="13798" y="15117"/>
                    </a:cubicBezTo>
                    <a:cubicBezTo>
                      <a:pt x="13493" y="14795"/>
                      <a:pt x="13225" y="14455"/>
                      <a:pt x="12939" y="14097"/>
                    </a:cubicBezTo>
                    <a:lnTo>
                      <a:pt x="12939" y="14097"/>
                    </a:lnTo>
                    <a:cubicBezTo>
                      <a:pt x="13243" y="14294"/>
                      <a:pt x="13565" y="14455"/>
                      <a:pt x="13851" y="14634"/>
                    </a:cubicBezTo>
                    <a:cubicBezTo>
                      <a:pt x="15140" y="15350"/>
                      <a:pt x="15856" y="16245"/>
                      <a:pt x="16714" y="17408"/>
                    </a:cubicBezTo>
                    <a:cubicBezTo>
                      <a:pt x="16940" y="17732"/>
                      <a:pt x="17365" y="18034"/>
                      <a:pt x="17055" y="18034"/>
                    </a:cubicBezTo>
                    <a:cubicBezTo>
                      <a:pt x="16971" y="18034"/>
                      <a:pt x="16834" y="18012"/>
                      <a:pt x="16625" y="17963"/>
                    </a:cubicBezTo>
                    <a:cubicBezTo>
                      <a:pt x="15856" y="17766"/>
                      <a:pt x="15140" y="17140"/>
                      <a:pt x="14567" y="16639"/>
                    </a:cubicBezTo>
                    <a:cubicBezTo>
                      <a:pt x="13654" y="15815"/>
                      <a:pt x="12885" y="14831"/>
                      <a:pt x="12312" y="13757"/>
                    </a:cubicBezTo>
                    <a:lnTo>
                      <a:pt x="12169" y="13417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55" y="18446"/>
                      <a:pt x="10630" y="18947"/>
                      <a:pt x="10344" y="19359"/>
                    </a:cubicBezTo>
                    <a:cubicBezTo>
                      <a:pt x="10219" y="18840"/>
                      <a:pt x="10487" y="18392"/>
                      <a:pt x="10702" y="17927"/>
                    </a:cubicBezTo>
                    <a:close/>
                    <a:moveTo>
                      <a:pt x="8823" y="18893"/>
                    </a:moveTo>
                    <a:lnTo>
                      <a:pt x="8823" y="18893"/>
                    </a:lnTo>
                    <a:cubicBezTo>
                      <a:pt x="9020" y="19233"/>
                      <a:pt x="9163" y="19681"/>
                      <a:pt x="9073" y="20039"/>
                    </a:cubicBezTo>
                    <a:cubicBezTo>
                      <a:pt x="8912" y="19681"/>
                      <a:pt x="8823" y="19287"/>
                      <a:pt x="8823" y="18893"/>
                    </a:cubicBezTo>
                    <a:close/>
                    <a:moveTo>
                      <a:pt x="16106" y="19985"/>
                    </a:moveTo>
                    <a:lnTo>
                      <a:pt x="16106" y="19985"/>
                    </a:lnTo>
                    <a:cubicBezTo>
                      <a:pt x="16433" y="20088"/>
                      <a:pt x="16727" y="20241"/>
                      <a:pt x="16988" y="20444"/>
                    </a:cubicBezTo>
                    <a:lnTo>
                      <a:pt x="16988" y="20444"/>
                    </a:lnTo>
                    <a:cubicBezTo>
                      <a:pt x="16843" y="20421"/>
                      <a:pt x="16702" y="20370"/>
                      <a:pt x="16589" y="20289"/>
                    </a:cubicBezTo>
                    <a:cubicBezTo>
                      <a:pt x="16500" y="20218"/>
                      <a:pt x="16392" y="20146"/>
                      <a:pt x="16267" y="20092"/>
                    </a:cubicBezTo>
                    <a:lnTo>
                      <a:pt x="16213" y="20092"/>
                    </a:lnTo>
                    <a:cubicBezTo>
                      <a:pt x="16196" y="20092"/>
                      <a:pt x="16178" y="20092"/>
                      <a:pt x="16160" y="20110"/>
                    </a:cubicBezTo>
                    <a:lnTo>
                      <a:pt x="16106" y="19985"/>
                    </a:lnTo>
                    <a:close/>
                    <a:moveTo>
                      <a:pt x="15945" y="20146"/>
                    </a:moveTo>
                    <a:lnTo>
                      <a:pt x="15981" y="20182"/>
                    </a:lnTo>
                    <a:lnTo>
                      <a:pt x="15981" y="20164"/>
                    </a:lnTo>
                    <a:cubicBezTo>
                      <a:pt x="15999" y="20235"/>
                      <a:pt x="16017" y="20289"/>
                      <a:pt x="16052" y="20361"/>
                    </a:cubicBezTo>
                    <a:cubicBezTo>
                      <a:pt x="16070" y="20450"/>
                      <a:pt x="16106" y="20558"/>
                      <a:pt x="16124" y="20647"/>
                    </a:cubicBezTo>
                    <a:cubicBezTo>
                      <a:pt x="16124" y="20683"/>
                      <a:pt x="16088" y="20719"/>
                      <a:pt x="16088" y="20754"/>
                    </a:cubicBezTo>
                    <a:cubicBezTo>
                      <a:pt x="16034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3"/>
                      <a:pt x="15945" y="20200"/>
                      <a:pt x="15945" y="20146"/>
                    </a:cubicBezTo>
                    <a:close/>
                    <a:moveTo>
                      <a:pt x="16357" y="20486"/>
                    </a:moveTo>
                    <a:cubicBezTo>
                      <a:pt x="16392" y="20540"/>
                      <a:pt x="16446" y="20593"/>
                      <a:pt x="16500" y="20647"/>
                    </a:cubicBezTo>
                    <a:cubicBezTo>
                      <a:pt x="16518" y="20737"/>
                      <a:pt x="16536" y="20844"/>
                      <a:pt x="16553" y="20951"/>
                    </a:cubicBezTo>
                    <a:cubicBezTo>
                      <a:pt x="16482" y="20880"/>
                      <a:pt x="16446" y="20808"/>
                      <a:pt x="16392" y="20737"/>
                    </a:cubicBezTo>
                    <a:cubicBezTo>
                      <a:pt x="16374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1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lnTo>
                      <a:pt x="12205" y="14169"/>
                    </a:lnTo>
                    <a:cubicBezTo>
                      <a:pt x="12276" y="15350"/>
                      <a:pt x="12473" y="16513"/>
                      <a:pt x="12366" y="17712"/>
                    </a:cubicBezTo>
                    <a:cubicBezTo>
                      <a:pt x="12366" y="17730"/>
                      <a:pt x="12379" y="17739"/>
                      <a:pt x="12395" y="17739"/>
                    </a:cubicBezTo>
                    <a:cubicBezTo>
                      <a:pt x="12411" y="17739"/>
                      <a:pt x="12429" y="17730"/>
                      <a:pt x="12438" y="17712"/>
                    </a:cubicBezTo>
                    <a:cubicBezTo>
                      <a:pt x="12527" y="16692"/>
                      <a:pt x="12527" y="15672"/>
                      <a:pt x="12384" y="14652"/>
                    </a:cubicBezTo>
                    <a:lnTo>
                      <a:pt x="12384" y="14652"/>
                    </a:lnTo>
                    <a:cubicBezTo>
                      <a:pt x="12491" y="14956"/>
                      <a:pt x="12599" y="15261"/>
                      <a:pt x="12706" y="15565"/>
                    </a:cubicBezTo>
                    <a:cubicBezTo>
                      <a:pt x="12688" y="15583"/>
                      <a:pt x="12688" y="15601"/>
                      <a:pt x="12706" y="15601"/>
                    </a:cubicBezTo>
                    <a:cubicBezTo>
                      <a:pt x="12957" y="16800"/>
                      <a:pt x="13064" y="17891"/>
                      <a:pt x="12795" y="19090"/>
                    </a:cubicBezTo>
                    <a:cubicBezTo>
                      <a:pt x="12652" y="19752"/>
                      <a:pt x="12420" y="20379"/>
                      <a:pt x="12223" y="21005"/>
                    </a:cubicBezTo>
                    <a:cubicBezTo>
                      <a:pt x="12187" y="20164"/>
                      <a:pt x="11972" y="19287"/>
                      <a:pt x="11990" y="18464"/>
                    </a:cubicBezTo>
                    <a:cubicBezTo>
                      <a:pt x="11990" y="16979"/>
                      <a:pt x="12080" y="15493"/>
                      <a:pt x="12151" y="14008"/>
                    </a:cubicBezTo>
                    <a:close/>
                    <a:moveTo>
                      <a:pt x="16840" y="20558"/>
                    </a:moveTo>
                    <a:cubicBezTo>
                      <a:pt x="16947" y="20598"/>
                      <a:pt x="17055" y="20618"/>
                      <a:pt x="17154" y="20618"/>
                    </a:cubicBezTo>
                    <a:cubicBezTo>
                      <a:pt x="17188" y="20618"/>
                      <a:pt x="17220" y="20616"/>
                      <a:pt x="17251" y="20611"/>
                    </a:cubicBezTo>
                    <a:cubicBezTo>
                      <a:pt x="17284" y="20611"/>
                      <a:pt x="17301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7" y="20683"/>
                      <a:pt x="17842" y="20701"/>
                    </a:cubicBezTo>
                    <a:cubicBezTo>
                      <a:pt x="18003" y="20772"/>
                      <a:pt x="18146" y="20826"/>
                      <a:pt x="18289" y="20898"/>
                    </a:cubicBezTo>
                    <a:cubicBezTo>
                      <a:pt x="18468" y="20969"/>
                      <a:pt x="18647" y="21077"/>
                      <a:pt x="18790" y="21202"/>
                    </a:cubicBezTo>
                    <a:cubicBezTo>
                      <a:pt x="19059" y="21363"/>
                      <a:pt x="18933" y="21792"/>
                      <a:pt x="18629" y="21792"/>
                    </a:cubicBezTo>
                    <a:cubicBezTo>
                      <a:pt x="18603" y="21796"/>
                      <a:pt x="18577" y="21797"/>
                      <a:pt x="18551" y="21797"/>
                    </a:cubicBezTo>
                    <a:cubicBezTo>
                      <a:pt x="18160" y="21797"/>
                      <a:pt x="17734" y="21438"/>
                      <a:pt x="17466" y="21220"/>
                    </a:cubicBezTo>
                    <a:cubicBezTo>
                      <a:pt x="17448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65" y="20719"/>
                    </a:cubicBezTo>
                    <a:lnTo>
                      <a:pt x="16893" y="20629"/>
                    </a:lnTo>
                    <a:cubicBezTo>
                      <a:pt x="16876" y="20611"/>
                      <a:pt x="16858" y="20593"/>
                      <a:pt x="16840" y="20558"/>
                    </a:cubicBezTo>
                    <a:close/>
                    <a:moveTo>
                      <a:pt x="9270" y="14455"/>
                    </a:moveTo>
                    <a:lnTo>
                      <a:pt x="9270" y="14455"/>
                    </a:lnTo>
                    <a:cubicBezTo>
                      <a:pt x="9234" y="14742"/>
                      <a:pt x="9181" y="15010"/>
                      <a:pt x="9127" y="15296"/>
                    </a:cubicBezTo>
                    <a:cubicBezTo>
                      <a:pt x="8912" y="15887"/>
                      <a:pt x="8662" y="16460"/>
                      <a:pt x="8357" y="16996"/>
                    </a:cubicBezTo>
                    <a:cubicBezTo>
                      <a:pt x="7677" y="18142"/>
                      <a:pt x="6765" y="19144"/>
                      <a:pt x="6174" y="20361"/>
                    </a:cubicBezTo>
                    <a:cubicBezTo>
                      <a:pt x="6162" y="20386"/>
                      <a:pt x="6194" y="20411"/>
                      <a:pt x="6220" y="20411"/>
                    </a:cubicBezTo>
                    <a:cubicBezTo>
                      <a:pt x="6231" y="20411"/>
                      <a:pt x="6241" y="20407"/>
                      <a:pt x="6246" y="20397"/>
                    </a:cubicBezTo>
                    <a:cubicBezTo>
                      <a:pt x="6944" y="19269"/>
                      <a:pt x="7731" y="18178"/>
                      <a:pt x="8447" y="17068"/>
                    </a:cubicBezTo>
                    <a:cubicBezTo>
                      <a:pt x="8680" y="16692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66" y="16245"/>
                      <a:pt x="8912" y="16621"/>
                      <a:pt x="8841" y="16996"/>
                    </a:cubicBezTo>
                    <a:cubicBezTo>
                      <a:pt x="8071" y="19108"/>
                      <a:pt x="6640" y="21059"/>
                      <a:pt x="4510" y="21810"/>
                    </a:cubicBezTo>
                    <a:cubicBezTo>
                      <a:pt x="4510" y="21810"/>
                      <a:pt x="5190" y="20289"/>
                      <a:pt x="5279" y="20110"/>
                    </a:cubicBezTo>
                    <a:cubicBezTo>
                      <a:pt x="5727" y="19377"/>
                      <a:pt x="6192" y="18661"/>
                      <a:pt x="6711" y="17963"/>
                    </a:cubicBezTo>
                    <a:cubicBezTo>
                      <a:pt x="7570" y="16782"/>
                      <a:pt x="8375" y="15583"/>
                      <a:pt x="9270" y="14455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3" y="21220"/>
                      <a:pt x="13332" y="21578"/>
                      <a:pt x="13153" y="21918"/>
                    </a:cubicBezTo>
                    <a:cubicBezTo>
                      <a:pt x="13153" y="21524"/>
                      <a:pt x="13422" y="21166"/>
                      <a:pt x="13601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40" y="21399"/>
                      <a:pt x="8429" y="21703"/>
                      <a:pt x="8447" y="22007"/>
                    </a:cubicBezTo>
                    <a:cubicBezTo>
                      <a:pt x="8304" y="21739"/>
                      <a:pt x="8214" y="21434"/>
                      <a:pt x="8214" y="21130"/>
                    </a:cubicBezTo>
                    <a:close/>
                    <a:moveTo>
                      <a:pt x="15838" y="20808"/>
                    </a:moveTo>
                    <a:cubicBezTo>
                      <a:pt x="15856" y="20933"/>
                      <a:pt x="15873" y="21059"/>
                      <a:pt x="15891" y="21184"/>
                    </a:cubicBezTo>
                    <a:lnTo>
                      <a:pt x="15873" y="21184"/>
                    </a:lnTo>
                    <a:cubicBezTo>
                      <a:pt x="15873" y="21224"/>
                      <a:pt x="15904" y="21244"/>
                      <a:pt x="15941" y="21244"/>
                    </a:cubicBezTo>
                    <a:cubicBezTo>
                      <a:pt x="15954" y="21244"/>
                      <a:pt x="15967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09" y="21685"/>
                      <a:pt x="15909" y="21900"/>
                    </a:cubicBezTo>
                    <a:cubicBezTo>
                      <a:pt x="15730" y="22079"/>
                      <a:pt x="15587" y="22293"/>
                      <a:pt x="15516" y="22526"/>
                    </a:cubicBezTo>
                    <a:cubicBezTo>
                      <a:pt x="15390" y="21971"/>
                      <a:pt x="15641" y="21363"/>
                      <a:pt x="15838" y="20808"/>
                    </a:cubicBezTo>
                    <a:close/>
                    <a:moveTo>
                      <a:pt x="16679" y="20808"/>
                    </a:moveTo>
                    <a:lnTo>
                      <a:pt x="16679" y="20808"/>
                    </a:lnTo>
                    <a:cubicBezTo>
                      <a:pt x="16750" y="20862"/>
                      <a:pt x="16840" y="20916"/>
                      <a:pt x="16911" y="20969"/>
                    </a:cubicBezTo>
                    <a:cubicBezTo>
                      <a:pt x="17055" y="21112"/>
                      <a:pt x="17216" y="21256"/>
                      <a:pt x="17395" y="21381"/>
                    </a:cubicBezTo>
                    <a:cubicBezTo>
                      <a:pt x="17448" y="21506"/>
                      <a:pt x="17502" y="21613"/>
                      <a:pt x="17538" y="21685"/>
                    </a:cubicBezTo>
                    <a:cubicBezTo>
                      <a:pt x="17735" y="22025"/>
                      <a:pt x="17842" y="22401"/>
                      <a:pt x="17896" y="22794"/>
                    </a:cubicBezTo>
                    <a:lnTo>
                      <a:pt x="17896" y="22812"/>
                    </a:lnTo>
                    <a:cubicBezTo>
                      <a:pt x="17502" y="22580"/>
                      <a:pt x="17144" y="22276"/>
                      <a:pt x="16876" y="21918"/>
                    </a:cubicBezTo>
                    <a:cubicBezTo>
                      <a:pt x="16786" y="21792"/>
                      <a:pt x="16714" y="21685"/>
                      <a:pt x="16661" y="21560"/>
                    </a:cubicBezTo>
                    <a:cubicBezTo>
                      <a:pt x="16643" y="21417"/>
                      <a:pt x="16589" y="21273"/>
                      <a:pt x="16518" y="21148"/>
                    </a:cubicBezTo>
                    <a:lnTo>
                      <a:pt x="16518" y="21148"/>
                    </a:lnTo>
                    <a:lnTo>
                      <a:pt x="16553" y="21184"/>
                    </a:lnTo>
                    <a:cubicBezTo>
                      <a:pt x="16571" y="21202"/>
                      <a:pt x="16591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12"/>
                    </a:moveTo>
                    <a:cubicBezTo>
                      <a:pt x="16374" y="21327"/>
                      <a:pt x="16446" y="21506"/>
                      <a:pt x="16553" y="21685"/>
                    </a:cubicBezTo>
                    <a:cubicBezTo>
                      <a:pt x="16625" y="22097"/>
                      <a:pt x="16553" y="22508"/>
                      <a:pt x="16357" y="22866"/>
                    </a:cubicBezTo>
                    <a:lnTo>
                      <a:pt x="16374" y="22866"/>
                    </a:lnTo>
                    <a:cubicBezTo>
                      <a:pt x="16300" y="22994"/>
                      <a:pt x="16187" y="23129"/>
                      <a:pt x="16111" y="23129"/>
                    </a:cubicBezTo>
                    <a:cubicBezTo>
                      <a:pt x="16061" y="23129"/>
                      <a:pt x="16027" y="23068"/>
                      <a:pt x="16034" y="22902"/>
                    </a:cubicBezTo>
                    <a:cubicBezTo>
                      <a:pt x="16034" y="22633"/>
                      <a:pt x="16052" y="22383"/>
                      <a:pt x="16070" y="22114"/>
                    </a:cubicBezTo>
                    <a:cubicBezTo>
                      <a:pt x="16088" y="21810"/>
                      <a:pt x="16142" y="21488"/>
                      <a:pt x="16178" y="21184"/>
                    </a:cubicBezTo>
                    <a:lnTo>
                      <a:pt x="16178" y="21202"/>
                    </a:lnTo>
                    <a:cubicBezTo>
                      <a:pt x="16193" y="21212"/>
                      <a:pt x="16209" y="21216"/>
                      <a:pt x="16225" y="21216"/>
                    </a:cubicBezTo>
                    <a:cubicBezTo>
                      <a:pt x="16267" y="21216"/>
                      <a:pt x="16308" y="21187"/>
                      <a:pt x="16321" y="21148"/>
                    </a:cubicBezTo>
                    <a:lnTo>
                      <a:pt x="16321" y="21112"/>
                    </a:lnTo>
                    <a:close/>
                    <a:moveTo>
                      <a:pt x="7516" y="22651"/>
                    </a:moveTo>
                    <a:lnTo>
                      <a:pt x="7516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3" y="23224"/>
                      <a:pt x="6747" y="23367"/>
                    </a:cubicBezTo>
                    <a:cubicBezTo>
                      <a:pt x="6962" y="23081"/>
                      <a:pt x="7212" y="22830"/>
                      <a:pt x="7516" y="22651"/>
                    </a:cubicBezTo>
                    <a:close/>
                    <a:moveTo>
                      <a:pt x="7158" y="24351"/>
                    </a:moveTo>
                    <a:cubicBezTo>
                      <a:pt x="7212" y="24495"/>
                      <a:pt x="7248" y="24620"/>
                      <a:pt x="7302" y="24763"/>
                    </a:cubicBezTo>
                    <a:lnTo>
                      <a:pt x="7212" y="24763"/>
                    </a:lnTo>
                    <a:cubicBezTo>
                      <a:pt x="7194" y="24673"/>
                      <a:pt x="7158" y="24566"/>
                      <a:pt x="7123" y="24477"/>
                    </a:cubicBezTo>
                    <a:lnTo>
                      <a:pt x="7158" y="24351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3"/>
                      <a:pt x="6049" y="25049"/>
                    </a:cubicBezTo>
                    <a:cubicBezTo>
                      <a:pt x="6031" y="25085"/>
                      <a:pt x="6049" y="25121"/>
                      <a:pt x="6067" y="25139"/>
                    </a:cubicBezTo>
                    <a:cubicBezTo>
                      <a:pt x="5584" y="25228"/>
                      <a:pt x="5101" y="25389"/>
                      <a:pt x="4635" y="25532"/>
                    </a:cubicBezTo>
                    <a:cubicBezTo>
                      <a:pt x="5065" y="25210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7" y="25163"/>
                      <a:pt x="11570" y="25473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39" y="25398"/>
                      <a:pt x="11507" y="25246"/>
                    </a:cubicBezTo>
                    <a:cubicBezTo>
                      <a:pt x="11561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0"/>
                      <a:pt x="8859" y="26195"/>
                    </a:cubicBezTo>
                    <a:cubicBezTo>
                      <a:pt x="8928" y="26403"/>
                      <a:pt x="8911" y="26482"/>
                      <a:pt x="8767" y="26482"/>
                    </a:cubicBezTo>
                    <a:cubicBezTo>
                      <a:pt x="8725" y="26482"/>
                      <a:pt x="8672" y="26475"/>
                      <a:pt x="8608" y="26463"/>
                    </a:cubicBezTo>
                    <a:cubicBezTo>
                      <a:pt x="8429" y="26409"/>
                      <a:pt x="8250" y="26320"/>
                      <a:pt x="8107" y="26195"/>
                    </a:cubicBezTo>
                    <a:cubicBezTo>
                      <a:pt x="8000" y="26105"/>
                      <a:pt x="7910" y="25998"/>
                      <a:pt x="7821" y="25890"/>
                    </a:cubicBezTo>
                    <a:cubicBezTo>
                      <a:pt x="7749" y="25711"/>
                      <a:pt x="7642" y="25550"/>
                      <a:pt x="7534" y="25389"/>
                    </a:cubicBezTo>
                    <a:cubicBezTo>
                      <a:pt x="7516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1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2" y="26606"/>
                      <a:pt x="5065" y="26964"/>
                      <a:pt x="4456" y="27000"/>
                    </a:cubicBezTo>
                    <a:lnTo>
                      <a:pt x="4438" y="27000"/>
                    </a:lnTo>
                    <a:cubicBezTo>
                      <a:pt x="4707" y="26570"/>
                      <a:pt x="5047" y="26177"/>
                      <a:pt x="5441" y="25837"/>
                    </a:cubicBezTo>
                    <a:cubicBezTo>
                      <a:pt x="5655" y="25640"/>
                      <a:pt x="5906" y="25479"/>
                      <a:pt x="6138" y="25300"/>
                    </a:cubicBezTo>
                    <a:lnTo>
                      <a:pt x="6443" y="25175"/>
                    </a:lnTo>
                    <a:cubicBezTo>
                      <a:pt x="6496" y="25157"/>
                      <a:pt x="6496" y="25067"/>
                      <a:pt x="6443" y="25067"/>
                    </a:cubicBezTo>
                    <a:cubicBezTo>
                      <a:pt x="6496" y="25031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0" y="26535"/>
                      <a:pt x="13404" y="26767"/>
                      <a:pt x="13386" y="27000"/>
                    </a:cubicBezTo>
                    <a:cubicBezTo>
                      <a:pt x="13279" y="26785"/>
                      <a:pt x="13243" y="26552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3" y="10554"/>
                      <a:pt x="11435" y="12290"/>
                      <a:pt x="12098" y="13936"/>
                    </a:cubicBezTo>
                    <a:cubicBezTo>
                      <a:pt x="12087" y="13931"/>
                      <a:pt x="12078" y="13929"/>
                      <a:pt x="12071" y="13929"/>
                    </a:cubicBezTo>
                    <a:cubicBezTo>
                      <a:pt x="12053" y="13929"/>
                      <a:pt x="12044" y="13942"/>
                      <a:pt x="12044" y="13954"/>
                    </a:cubicBezTo>
                    <a:cubicBezTo>
                      <a:pt x="11793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36" y="20683"/>
                    </a:cubicBezTo>
                    <a:cubicBezTo>
                      <a:pt x="11919" y="20969"/>
                      <a:pt x="11972" y="21238"/>
                      <a:pt x="12098" y="21488"/>
                    </a:cubicBezTo>
                    <a:cubicBezTo>
                      <a:pt x="12044" y="21685"/>
                      <a:pt x="12008" y="21882"/>
                      <a:pt x="11972" y="22061"/>
                    </a:cubicBezTo>
                    <a:cubicBezTo>
                      <a:pt x="11972" y="22127"/>
                      <a:pt x="12027" y="22173"/>
                      <a:pt x="12073" y="22173"/>
                    </a:cubicBezTo>
                    <a:cubicBezTo>
                      <a:pt x="12101" y="22173"/>
                      <a:pt x="12127" y="22155"/>
                      <a:pt x="12133" y="22114"/>
                    </a:cubicBezTo>
                    <a:cubicBezTo>
                      <a:pt x="12169" y="21971"/>
                      <a:pt x="12187" y="21828"/>
                      <a:pt x="12205" y="21685"/>
                    </a:cubicBezTo>
                    <a:cubicBezTo>
                      <a:pt x="12259" y="21399"/>
                      <a:pt x="12348" y="21112"/>
                      <a:pt x="12438" y="20844"/>
                    </a:cubicBezTo>
                    <a:cubicBezTo>
                      <a:pt x="12634" y="20128"/>
                      <a:pt x="12885" y="19448"/>
                      <a:pt x="13028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32" y="17999"/>
                      <a:pt x="13529" y="19215"/>
                      <a:pt x="13601" y="20432"/>
                    </a:cubicBezTo>
                    <a:cubicBezTo>
                      <a:pt x="13440" y="20701"/>
                      <a:pt x="13297" y="20987"/>
                      <a:pt x="13189" y="21291"/>
                    </a:cubicBezTo>
                    <a:cubicBezTo>
                      <a:pt x="13046" y="21560"/>
                      <a:pt x="12992" y="21882"/>
                      <a:pt x="13046" y="22204"/>
                    </a:cubicBezTo>
                    <a:cubicBezTo>
                      <a:pt x="13056" y="22242"/>
                      <a:pt x="13091" y="22260"/>
                      <a:pt x="13127" y="22260"/>
                    </a:cubicBezTo>
                    <a:cubicBezTo>
                      <a:pt x="13158" y="22260"/>
                      <a:pt x="13190" y="22247"/>
                      <a:pt x="13207" y="22222"/>
                    </a:cubicBezTo>
                    <a:cubicBezTo>
                      <a:pt x="13386" y="21953"/>
                      <a:pt x="13529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4"/>
                      <a:pt x="13637" y="22186"/>
                      <a:pt x="13619" y="22598"/>
                    </a:cubicBezTo>
                    <a:cubicBezTo>
                      <a:pt x="13529" y="24155"/>
                      <a:pt x="13171" y="25694"/>
                      <a:pt x="12527" y="27125"/>
                    </a:cubicBezTo>
                    <a:cubicBezTo>
                      <a:pt x="12509" y="27000"/>
                      <a:pt x="12473" y="26892"/>
                      <a:pt x="12455" y="26767"/>
                    </a:cubicBezTo>
                    <a:cubicBezTo>
                      <a:pt x="12455" y="26751"/>
                      <a:pt x="12437" y="26742"/>
                      <a:pt x="12417" y="26742"/>
                    </a:cubicBezTo>
                    <a:cubicBezTo>
                      <a:pt x="12393" y="26742"/>
                      <a:pt x="12366" y="26756"/>
                      <a:pt x="12366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6" y="27465"/>
                      <a:pt x="12330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lnTo>
                      <a:pt x="11901" y="24369"/>
                    </a:ln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2" y="15708"/>
                      <a:pt x="10487" y="14813"/>
                    </a:cubicBezTo>
                    <a:lnTo>
                      <a:pt x="10487" y="14813"/>
                    </a:lnTo>
                    <a:cubicBezTo>
                      <a:pt x="10666" y="15153"/>
                      <a:pt x="10952" y="15422"/>
                      <a:pt x="11310" y="15583"/>
                    </a:cubicBezTo>
                    <a:cubicBezTo>
                      <a:pt x="11364" y="15583"/>
                      <a:pt x="11418" y="15547"/>
                      <a:pt x="11418" y="15493"/>
                    </a:cubicBezTo>
                    <a:cubicBezTo>
                      <a:pt x="11382" y="14921"/>
                      <a:pt x="10988" y="14420"/>
                      <a:pt x="10433" y="14276"/>
                    </a:cubicBezTo>
                    <a:cubicBezTo>
                      <a:pt x="10326" y="13561"/>
                      <a:pt x="10254" y="12845"/>
                      <a:pt x="10165" y="12111"/>
                    </a:cubicBezTo>
                    <a:cubicBezTo>
                      <a:pt x="10057" y="11002"/>
                      <a:pt x="9986" y="9874"/>
                      <a:pt x="9986" y="8765"/>
                    </a:cubicBezTo>
                    <a:close/>
                    <a:moveTo>
                      <a:pt x="13977" y="22472"/>
                    </a:moveTo>
                    <a:cubicBezTo>
                      <a:pt x="14460" y="24155"/>
                      <a:pt x="14674" y="25890"/>
                      <a:pt x="14352" y="27644"/>
                    </a:cubicBezTo>
                    <a:cubicBezTo>
                      <a:pt x="14352" y="27644"/>
                      <a:pt x="14102" y="26839"/>
                      <a:pt x="14102" y="26821"/>
                    </a:cubicBezTo>
                    <a:cubicBezTo>
                      <a:pt x="13941" y="26248"/>
                      <a:pt x="13851" y="25658"/>
                      <a:pt x="13851" y="25049"/>
                    </a:cubicBezTo>
                    <a:cubicBezTo>
                      <a:pt x="13834" y="24320"/>
                      <a:pt x="13867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8" y="24427"/>
                      <a:pt x="14155" y="25210"/>
                    </a:cubicBezTo>
                    <a:cubicBezTo>
                      <a:pt x="14155" y="25237"/>
                      <a:pt x="14178" y="25251"/>
                      <a:pt x="14202" y="25251"/>
                    </a:cubicBezTo>
                    <a:cubicBezTo>
                      <a:pt x="14227" y="25251"/>
                      <a:pt x="14254" y="25237"/>
                      <a:pt x="14263" y="25210"/>
                    </a:cubicBezTo>
                    <a:cubicBezTo>
                      <a:pt x="14263" y="24298"/>
                      <a:pt x="14173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2"/>
                    </a:lnTo>
                    <a:close/>
                    <a:moveTo>
                      <a:pt x="7158" y="25175"/>
                    </a:moveTo>
                    <a:cubicBezTo>
                      <a:pt x="7230" y="25246"/>
                      <a:pt x="7284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67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24" y="27950"/>
                      <a:pt x="7881" y="27950"/>
                    </a:cubicBezTo>
                    <a:cubicBezTo>
                      <a:pt x="7843" y="27950"/>
                      <a:pt x="7799" y="27939"/>
                      <a:pt x="7749" y="27913"/>
                    </a:cubicBezTo>
                    <a:cubicBezTo>
                      <a:pt x="7409" y="27734"/>
                      <a:pt x="7141" y="27411"/>
                      <a:pt x="7015" y="27036"/>
                    </a:cubicBezTo>
                    <a:cubicBezTo>
                      <a:pt x="6962" y="26875"/>
                      <a:pt x="6926" y="26696"/>
                      <a:pt x="6908" y="26535"/>
                    </a:cubicBezTo>
                    <a:cubicBezTo>
                      <a:pt x="6962" y="26266"/>
                      <a:pt x="6980" y="25980"/>
                      <a:pt x="6980" y="25711"/>
                    </a:cubicBezTo>
                    <a:cubicBezTo>
                      <a:pt x="6997" y="25658"/>
                      <a:pt x="7015" y="25622"/>
                      <a:pt x="7033" y="25568"/>
                    </a:cubicBezTo>
                    <a:cubicBezTo>
                      <a:pt x="7069" y="25711"/>
                      <a:pt x="7105" y="25837"/>
                      <a:pt x="7158" y="25962"/>
                    </a:cubicBezTo>
                    <a:cubicBezTo>
                      <a:pt x="7173" y="25983"/>
                      <a:pt x="7198" y="25993"/>
                      <a:pt x="7223" y="25993"/>
                    </a:cubicBezTo>
                    <a:cubicBezTo>
                      <a:pt x="7262" y="25993"/>
                      <a:pt x="7302" y="25969"/>
                      <a:pt x="7302" y="25926"/>
                    </a:cubicBezTo>
                    <a:cubicBezTo>
                      <a:pt x="7266" y="25676"/>
                      <a:pt x="7212" y="25425"/>
                      <a:pt x="7158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14" y="25586"/>
                      <a:pt x="6514" y="25622"/>
                    </a:cubicBezTo>
                    <a:cubicBezTo>
                      <a:pt x="6514" y="25683"/>
                      <a:pt x="6563" y="25727"/>
                      <a:pt x="6612" y="25727"/>
                    </a:cubicBezTo>
                    <a:cubicBezTo>
                      <a:pt x="6635" y="25727"/>
                      <a:pt x="6658" y="25717"/>
                      <a:pt x="6675" y="25694"/>
                    </a:cubicBezTo>
                    <a:lnTo>
                      <a:pt x="6729" y="25640"/>
                    </a:lnTo>
                    <a:cubicBezTo>
                      <a:pt x="6729" y="25711"/>
                      <a:pt x="6729" y="25765"/>
                      <a:pt x="6729" y="25837"/>
                    </a:cubicBezTo>
                    <a:cubicBezTo>
                      <a:pt x="6729" y="25855"/>
                      <a:pt x="6747" y="25890"/>
                      <a:pt x="6765" y="25908"/>
                    </a:cubicBezTo>
                    <a:cubicBezTo>
                      <a:pt x="6729" y="26123"/>
                      <a:pt x="6729" y="26356"/>
                      <a:pt x="6765" y="26588"/>
                    </a:cubicBezTo>
                    <a:cubicBezTo>
                      <a:pt x="6640" y="27107"/>
                      <a:pt x="6389" y="27572"/>
                      <a:pt x="6031" y="27984"/>
                    </a:cubicBezTo>
                    <a:lnTo>
                      <a:pt x="6013" y="27984"/>
                    </a:lnTo>
                    <a:cubicBezTo>
                      <a:pt x="6006" y="27992"/>
                      <a:pt x="5999" y="27996"/>
                      <a:pt x="5992" y="27996"/>
                    </a:cubicBezTo>
                    <a:cubicBezTo>
                      <a:pt x="5895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8"/>
                      <a:pt x="5870" y="26570"/>
                      <a:pt x="6031" y="26266"/>
                    </a:cubicBezTo>
                    <a:cubicBezTo>
                      <a:pt x="6156" y="25998"/>
                      <a:pt x="6317" y="25747"/>
                      <a:pt x="6532" y="25515"/>
                    </a:cubicBezTo>
                    <a:close/>
                    <a:moveTo>
                      <a:pt x="13601" y="29881"/>
                    </a:moveTo>
                    <a:cubicBezTo>
                      <a:pt x="13869" y="29953"/>
                      <a:pt x="14102" y="30131"/>
                      <a:pt x="14281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55" y="31205"/>
                    </a:moveTo>
                    <a:cubicBezTo>
                      <a:pt x="12473" y="31330"/>
                      <a:pt x="12491" y="31474"/>
                      <a:pt x="12491" y="31599"/>
                    </a:cubicBezTo>
                    <a:lnTo>
                      <a:pt x="12491" y="31617"/>
                    </a:lnTo>
                    <a:cubicBezTo>
                      <a:pt x="12438" y="31778"/>
                      <a:pt x="12348" y="31939"/>
                      <a:pt x="12241" y="32064"/>
                    </a:cubicBezTo>
                    <a:cubicBezTo>
                      <a:pt x="12223" y="31760"/>
                      <a:pt x="12312" y="31474"/>
                      <a:pt x="12455" y="31205"/>
                    </a:cubicBezTo>
                    <a:close/>
                    <a:moveTo>
                      <a:pt x="14508" y="32550"/>
                    </a:moveTo>
                    <a:cubicBezTo>
                      <a:pt x="14588" y="32806"/>
                      <a:pt x="14619" y="33061"/>
                      <a:pt x="14585" y="33317"/>
                    </a:cubicBezTo>
                    <a:cubicBezTo>
                      <a:pt x="14480" y="33073"/>
                      <a:pt x="14444" y="32812"/>
                      <a:pt x="14508" y="32550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5"/>
                      <a:pt x="13189" y="34265"/>
                      <a:pt x="13243" y="34605"/>
                    </a:cubicBezTo>
                    <a:cubicBezTo>
                      <a:pt x="13082" y="34301"/>
                      <a:pt x="12974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0" y="35088"/>
                      <a:pt x="5333" y="35124"/>
                    </a:cubicBezTo>
                    <a:cubicBezTo>
                      <a:pt x="5244" y="35196"/>
                      <a:pt x="5136" y="35267"/>
                      <a:pt x="5047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7"/>
                      <a:pt x="4582" y="35196"/>
                    </a:cubicBezTo>
                    <a:cubicBezTo>
                      <a:pt x="4546" y="35178"/>
                      <a:pt x="4599" y="35160"/>
                      <a:pt x="4635" y="35124"/>
                    </a:cubicBezTo>
                    <a:cubicBezTo>
                      <a:pt x="4725" y="35088"/>
                      <a:pt x="4814" y="35053"/>
                      <a:pt x="4904" y="35053"/>
                    </a:cubicBezTo>
                    <a:close/>
                    <a:moveTo>
                      <a:pt x="6514" y="34695"/>
                    </a:moveTo>
                    <a:cubicBezTo>
                      <a:pt x="6532" y="34999"/>
                      <a:pt x="6443" y="35321"/>
                      <a:pt x="6246" y="35554"/>
                    </a:cubicBezTo>
                    <a:cubicBezTo>
                      <a:pt x="6138" y="35232"/>
                      <a:pt x="6335" y="34963"/>
                      <a:pt x="6514" y="34695"/>
                    </a:cubicBezTo>
                    <a:close/>
                    <a:moveTo>
                      <a:pt x="8751" y="35160"/>
                    </a:moveTo>
                    <a:cubicBezTo>
                      <a:pt x="8751" y="35178"/>
                      <a:pt x="8769" y="35214"/>
                      <a:pt x="8787" y="35214"/>
                    </a:cubicBezTo>
                    <a:cubicBezTo>
                      <a:pt x="8769" y="35250"/>
                      <a:pt x="8769" y="35267"/>
                      <a:pt x="8751" y="35285"/>
                    </a:cubicBezTo>
                    <a:cubicBezTo>
                      <a:pt x="8697" y="35339"/>
                      <a:pt x="8662" y="35411"/>
                      <a:pt x="8608" y="35464"/>
                    </a:cubicBezTo>
                    <a:cubicBezTo>
                      <a:pt x="8536" y="35518"/>
                      <a:pt x="8483" y="35590"/>
                      <a:pt x="8411" y="35643"/>
                    </a:cubicBezTo>
                    <a:cubicBezTo>
                      <a:pt x="8447" y="35518"/>
                      <a:pt x="8519" y="35393"/>
                      <a:pt x="8608" y="35285"/>
                    </a:cubicBezTo>
                    <a:cubicBezTo>
                      <a:pt x="8662" y="35232"/>
                      <a:pt x="8697" y="35196"/>
                      <a:pt x="8751" y="35160"/>
                    </a:cubicBezTo>
                    <a:close/>
                    <a:moveTo>
                      <a:pt x="895" y="34319"/>
                    </a:moveTo>
                    <a:lnTo>
                      <a:pt x="895" y="34319"/>
                    </a:lnTo>
                    <a:cubicBezTo>
                      <a:pt x="1879" y="34373"/>
                      <a:pt x="2613" y="35160"/>
                      <a:pt x="3132" y="35965"/>
                    </a:cubicBezTo>
                    <a:lnTo>
                      <a:pt x="3043" y="35947"/>
                    </a:lnTo>
                    <a:cubicBezTo>
                      <a:pt x="2667" y="35607"/>
                      <a:pt x="2166" y="35428"/>
                      <a:pt x="1665" y="35393"/>
                    </a:cubicBezTo>
                    <a:cubicBezTo>
                      <a:pt x="1343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7" y="36126"/>
                      <a:pt x="15820" y="36377"/>
                    </a:cubicBezTo>
                    <a:lnTo>
                      <a:pt x="15820" y="36377"/>
                    </a:lnTo>
                    <a:cubicBezTo>
                      <a:pt x="15821" y="36238"/>
                      <a:pt x="15838" y="36085"/>
                      <a:pt x="15856" y="35947"/>
                    </a:cubicBezTo>
                    <a:cubicBezTo>
                      <a:pt x="15873" y="35822"/>
                      <a:pt x="15909" y="35697"/>
                      <a:pt x="15963" y="35572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24" y="35822"/>
                      <a:pt x="2864" y="36019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7" y="36144"/>
                      <a:pt x="2309" y="36234"/>
                      <a:pt x="2040" y="36359"/>
                    </a:cubicBezTo>
                    <a:cubicBezTo>
                      <a:pt x="1906" y="36373"/>
                      <a:pt x="1767" y="36381"/>
                      <a:pt x="1630" y="36381"/>
                    </a:cubicBezTo>
                    <a:cubicBezTo>
                      <a:pt x="1056" y="36381"/>
                      <a:pt x="493" y="36244"/>
                      <a:pt x="233" y="35840"/>
                    </a:cubicBezTo>
                    <a:cubicBezTo>
                      <a:pt x="121" y="35672"/>
                      <a:pt x="1044" y="35613"/>
                      <a:pt x="1499" y="35613"/>
                    </a:cubicBezTo>
                    <a:cubicBezTo>
                      <a:pt x="1624" y="35613"/>
                      <a:pt x="1713" y="35618"/>
                      <a:pt x="1736" y="35625"/>
                    </a:cubicBezTo>
                    <a:lnTo>
                      <a:pt x="1754" y="35607"/>
                    </a:lnTo>
                    <a:close/>
                    <a:moveTo>
                      <a:pt x="3472" y="36395"/>
                    </a:moveTo>
                    <a:cubicBezTo>
                      <a:pt x="3472" y="36413"/>
                      <a:pt x="3490" y="36431"/>
                      <a:pt x="3508" y="36431"/>
                    </a:cubicBezTo>
                    <a:lnTo>
                      <a:pt x="3508" y="36466"/>
                    </a:lnTo>
                    <a:cubicBezTo>
                      <a:pt x="3383" y="36502"/>
                      <a:pt x="3239" y="36538"/>
                      <a:pt x="3114" y="36574"/>
                    </a:cubicBezTo>
                    <a:cubicBezTo>
                      <a:pt x="3222" y="36502"/>
                      <a:pt x="3347" y="36448"/>
                      <a:pt x="3472" y="36395"/>
                    </a:cubicBezTo>
                    <a:close/>
                    <a:moveTo>
                      <a:pt x="12724" y="36073"/>
                    </a:moveTo>
                    <a:cubicBezTo>
                      <a:pt x="12706" y="36431"/>
                      <a:pt x="12581" y="36771"/>
                      <a:pt x="12348" y="37057"/>
                    </a:cubicBezTo>
                    <a:cubicBezTo>
                      <a:pt x="12366" y="36842"/>
                      <a:pt x="12420" y="36627"/>
                      <a:pt x="12509" y="36431"/>
                    </a:cubicBezTo>
                    <a:cubicBezTo>
                      <a:pt x="12581" y="36305"/>
                      <a:pt x="12634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27" y="34498"/>
                      <a:pt x="10863" y="35679"/>
                      <a:pt x="10952" y="37003"/>
                    </a:cubicBezTo>
                    <a:cubicBezTo>
                      <a:pt x="10952" y="37182"/>
                      <a:pt x="10988" y="37343"/>
                      <a:pt x="11078" y="37486"/>
                    </a:cubicBezTo>
                    <a:cubicBezTo>
                      <a:pt x="10881" y="37200"/>
                      <a:pt x="10648" y="36932"/>
                      <a:pt x="10398" y="36699"/>
                    </a:cubicBezTo>
                    <a:cubicBezTo>
                      <a:pt x="9306" y="35590"/>
                      <a:pt x="9449" y="34033"/>
                      <a:pt x="9825" y="32655"/>
                    </a:cubicBezTo>
                    <a:cubicBezTo>
                      <a:pt x="9825" y="32637"/>
                      <a:pt x="9825" y="32601"/>
                      <a:pt x="9807" y="32601"/>
                    </a:cubicBezTo>
                    <a:cubicBezTo>
                      <a:pt x="9843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00" y="33478"/>
                      <a:pt x="9843" y="34802"/>
                      <a:pt x="10344" y="35983"/>
                    </a:cubicBezTo>
                    <a:cubicBezTo>
                      <a:pt x="10349" y="36000"/>
                      <a:pt x="10359" y="36006"/>
                      <a:pt x="10368" y="36006"/>
                    </a:cubicBezTo>
                    <a:cubicBezTo>
                      <a:pt x="10389" y="36006"/>
                      <a:pt x="10410" y="35978"/>
                      <a:pt x="10398" y="35965"/>
                    </a:cubicBezTo>
                    <a:cubicBezTo>
                      <a:pt x="10201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093" y="31832"/>
                    </a:cubicBezTo>
                    <a:cubicBezTo>
                      <a:pt x="10165" y="31653"/>
                      <a:pt x="10254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7"/>
                      <a:pt x="2703" y="36384"/>
                      <a:pt x="2728" y="36384"/>
                    </a:cubicBezTo>
                    <a:cubicBezTo>
                      <a:pt x="2737" y="36384"/>
                      <a:pt x="2747" y="36382"/>
                      <a:pt x="2756" y="36377"/>
                    </a:cubicBezTo>
                    <a:lnTo>
                      <a:pt x="3060" y="36341"/>
                    </a:lnTo>
                    <a:lnTo>
                      <a:pt x="3060" y="36341"/>
                    </a:lnTo>
                    <a:cubicBezTo>
                      <a:pt x="2899" y="36448"/>
                      <a:pt x="2774" y="36574"/>
                      <a:pt x="2667" y="36735"/>
                    </a:cubicBezTo>
                    <a:cubicBezTo>
                      <a:pt x="2649" y="36788"/>
                      <a:pt x="2667" y="36860"/>
                      <a:pt x="2738" y="36878"/>
                    </a:cubicBezTo>
                    <a:cubicBezTo>
                      <a:pt x="2685" y="36932"/>
                      <a:pt x="2631" y="36985"/>
                      <a:pt x="2559" y="37039"/>
                    </a:cubicBezTo>
                    <a:lnTo>
                      <a:pt x="2452" y="37128"/>
                    </a:lnTo>
                    <a:cubicBezTo>
                      <a:pt x="2219" y="37290"/>
                      <a:pt x="1969" y="37433"/>
                      <a:pt x="1700" y="37558"/>
                    </a:cubicBezTo>
                    <a:cubicBezTo>
                      <a:pt x="1486" y="37679"/>
                      <a:pt x="1241" y="37739"/>
                      <a:pt x="996" y="37739"/>
                    </a:cubicBezTo>
                    <a:cubicBezTo>
                      <a:pt x="914" y="37739"/>
                      <a:pt x="833" y="37732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23" y="36538"/>
                      <a:pt x="2667" y="36341"/>
                    </a:cubicBezTo>
                    <a:close/>
                    <a:moveTo>
                      <a:pt x="3812" y="36431"/>
                    </a:moveTo>
                    <a:cubicBezTo>
                      <a:pt x="4134" y="36788"/>
                      <a:pt x="4295" y="37254"/>
                      <a:pt x="4277" y="37737"/>
                    </a:cubicBezTo>
                    <a:cubicBezTo>
                      <a:pt x="4277" y="37987"/>
                      <a:pt x="4259" y="38238"/>
                      <a:pt x="4206" y="38489"/>
                    </a:cubicBezTo>
                    <a:cubicBezTo>
                      <a:pt x="4188" y="38560"/>
                      <a:pt x="4170" y="38650"/>
                      <a:pt x="4152" y="38703"/>
                    </a:cubicBezTo>
                    <a:cubicBezTo>
                      <a:pt x="4152" y="38753"/>
                      <a:pt x="4152" y="38788"/>
                      <a:pt x="4166" y="38835"/>
                    </a:cubicBezTo>
                    <a:lnTo>
                      <a:pt x="4166" y="38835"/>
                    </a:lnTo>
                    <a:cubicBezTo>
                      <a:pt x="4164" y="38832"/>
                      <a:pt x="4160" y="38829"/>
                      <a:pt x="4152" y="38829"/>
                    </a:cubicBezTo>
                    <a:cubicBezTo>
                      <a:pt x="4116" y="38739"/>
                      <a:pt x="4063" y="38632"/>
                      <a:pt x="4009" y="38560"/>
                    </a:cubicBezTo>
                    <a:cubicBezTo>
                      <a:pt x="3955" y="38471"/>
                      <a:pt x="3884" y="38399"/>
                      <a:pt x="3794" y="38327"/>
                    </a:cubicBezTo>
                    <a:cubicBezTo>
                      <a:pt x="3830" y="37701"/>
                      <a:pt x="3776" y="37057"/>
                      <a:pt x="3741" y="36431"/>
                    </a:cubicBezTo>
                    <a:close/>
                    <a:moveTo>
                      <a:pt x="3114" y="36824"/>
                    </a:moveTo>
                    <a:lnTo>
                      <a:pt x="3114" y="36824"/>
                    </a:lnTo>
                    <a:cubicBezTo>
                      <a:pt x="2971" y="37218"/>
                      <a:pt x="2792" y="37594"/>
                      <a:pt x="2613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89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4" y="38864"/>
                    </a:cubicBezTo>
                    <a:cubicBezTo>
                      <a:pt x="1647" y="37862"/>
                      <a:pt x="2380" y="37379"/>
                      <a:pt x="3114" y="36824"/>
                    </a:cubicBezTo>
                    <a:close/>
                    <a:moveTo>
                      <a:pt x="12903" y="38327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8" y="38667"/>
                      <a:pt x="13082" y="38864"/>
                      <a:pt x="13100" y="39061"/>
                    </a:cubicBezTo>
                    <a:cubicBezTo>
                      <a:pt x="12957" y="39007"/>
                      <a:pt x="12903" y="38864"/>
                      <a:pt x="12885" y="38703"/>
                    </a:cubicBezTo>
                    <a:cubicBezTo>
                      <a:pt x="12885" y="38578"/>
                      <a:pt x="12903" y="38453"/>
                      <a:pt x="12903" y="38327"/>
                    </a:cubicBezTo>
                    <a:close/>
                    <a:moveTo>
                      <a:pt x="3651" y="36628"/>
                    </a:moveTo>
                    <a:lnTo>
                      <a:pt x="3651" y="36628"/>
                    </a:lnTo>
                    <a:cubicBezTo>
                      <a:pt x="3651" y="37469"/>
                      <a:pt x="3723" y="38292"/>
                      <a:pt x="3579" y="39115"/>
                    </a:cubicBezTo>
                    <a:cubicBezTo>
                      <a:pt x="3579" y="39131"/>
                      <a:pt x="3401" y="39816"/>
                      <a:pt x="3275" y="39816"/>
                    </a:cubicBezTo>
                    <a:cubicBezTo>
                      <a:pt x="3262" y="39816"/>
                      <a:pt x="3251" y="39809"/>
                      <a:pt x="3239" y="39795"/>
                    </a:cubicBezTo>
                    <a:cubicBezTo>
                      <a:pt x="3060" y="39526"/>
                      <a:pt x="2917" y="39258"/>
                      <a:pt x="2828" y="38954"/>
                    </a:cubicBezTo>
                    <a:cubicBezTo>
                      <a:pt x="2649" y="38417"/>
                      <a:pt x="2864" y="37934"/>
                      <a:pt x="3096" y="37468"/>
                    </a:cubicBezTo>
                    <a:cubicBezTo>
                      <a:pt x="3111" y="37476"/>
                      <a:pt x="3126" y="37480"/>
                      <a:pt x="3139" y="37480"/>
                    </a:cubicBezTo>
                    <a:cubicBezTo>
                      <a:pt x="3159" y="37480"/>
                      <a:pt x="3175" y="37472"/>
                      <a:pt x="3186" y="37451"/>
                    </a:cubicBezTo>
                    <a:cubicBezTo>
                      <a:pt x="3400" y="37236"/>
                      <a:pt x="3544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8"/>
                    </a:lnTo>
                    <a:close/>
                    <a:moveTo>
                      <a:pt x="8000" y="38667"/>
                    </a:moveTo>
                    <a:lnTo>
                      <a:pt x="8000" y="38667"/>
                    </a:lnTo>
                    <a:cubicBezTo>
                      <a:pt x="7731" y="39097"/>
                      <a:pt x="7588" y="39562"/>
                      <a:pt x="7552" y="40063"/>
                    </a:cubicBezTo>
                    <a:lnTo>
                      <a:pt x="7516" y="40063"/>
                    </a:lnTo>
                    <a:cubicBezTo>
                      <a:pt x="7463" y="40135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38" y="40640"/>
                    </a:cubicBezTo>
                    <a:cubicBezTo>
                      <a:pt x="6919" y="40640"/>
                      <a:pt x="6908" y="40628"/>
                      <a:pt x="6908" y="40600"/>
                    </a:cubicBezTo>
                    <a:cubicBezTo>
                      <a:pt x="6926" y="40242"/>
                      <a:pt x="7033" y="39902"/>
                      <a:pt x="7212" y="39580"/>
                    </a:cubicBezTo>
                    <a:cubicBezTo>
                      <a:pt x="7391" y="39204"/>
                      <a:pt x="7660" y="38900"/>
                      <a:pt x="8000" y="38667"/>
                    </a:cubicBezTo>
                    <a:close/>
                    <a:moveTo>
                      <a:pt x="8751" y="38095"/>
                    </a:moveTo>
                    <a:lnTo>
                      <a:pt x="8787" y="38220"/>
                    </a:lnTo>
                    <a:cubicBezTo>
                      <a:pt x="8769" y="38256"/>
                      <a:pt x="8787" y="38274"/>
                      <a:pt x="8823" y="38292"/>
                    </a:cubicBezTo>
                    <a:cubicBezTo>
                      <a:pt x="8304" y="39025"/>
                      <a:pt x="8984" y="39920"/>
                      <a:pt x="9216" y="40708"/>
                    </a:cubicBezTo>
                    <a:cubicBezTo>
                      <a:pt x="9216" y="40708"/>
                      <a:pt x="9199" y="40725"/>
                      <a:pt x="9199" y="40725"/>
                    </a:cubicBezTo>
                    <a:cubicBezTo>
                      <a:pt x="9180" y="40784"/>
                      <a:pt x="9151" y="40809"/>
                      <a:pt x="9114" y="40809"/>
                    </a:cubicBezTo>
                    <a:cubicBezTo>
                      <a:pt x="8901" y="40809"/>
                      <a:pt x="8442" y="39978"/>
                      <a:pt x="8411" y="39902"/>
                    </a:cubicBezTo>
                    <a:cubicBezTo>
                      <a:pt x="8304" y="39580"/>
                      <a:pt x="8304" y="39240"/>
                      <a:pt x="8411" y="38918"/>
                    </a:cubicBezTo>
                    <a:cubicBezTo>
                      <a:pt x="8465" y="38918"/>
                      <a:pt x="8501" y="38900"/>
                      <a:pt x="8519" y="38864"/>
                    </a:cubicBezTo>
                    <a:cubicBezTo>
                      <a:pt x="8590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lnTo>
                      <a:pt x="9002" y="38310"/>
                    </a:lnTo>
                    <a:cubicBezTo>
                      <a:pt x="9789" y="38596"/>
                      <a:pt x="9914" y="40260"/>
                      <a:pt x="9431" y="40886"/>
                    </a:cubicBezTo>
                    <a:cubicBezTo>
                      <a:pt x="9360" y="40582"/>
                      <a:pt x="9270" y="40296"/>
                      <a:pt x="9145" y="40027"/>
                    </a:cubicBezTo>
                    <a:cubicBezTo>
                      <a:pt x="8916" y="39481"/>
                      <a:pt x="8773" y="39038"/>
                      <a:pt x="8889" y="38460"/>
                    </a:cubicBezTo>
                    <a:lnTo>
                      <a:pt x="8889" y="38460"/>
                    </a:lnTo>
                    <a:cubicBezTo>
                      <a:pt x="8921" y="38523"/>
                      <a:pt x="8952" y="38586"/>
                      <a:pt x="8984" y="38650"/>
                    </a:cubicBezTo>
                    <a:cubicBezTo>
                      <a:pt x="8997" y="38676"/>
                      <a:pt x="9022" y="38688"/>
                      <a:pt x="9047" y="38688"/>
                    </a:cubicBezTo>
                    <a:cubicBezTo>
                      <a:pt x="9090" y="38688"/>
                      <a:pt x="9132" y="38653"/>
                      <a:pt x="9109" y="38596"/>
                    </a:cubicBezTo>
                    <a:lnTo>
                      <a:pt x="9002" y="38310"/>
                    </a:lnTo>
                    <a:close/>
                    <a:moveTo>
                      <a:pt x="8357" y="38578"/>
                    </a:moveTo>
                    <a:lnTo>
                      <a:pt x="8357" y="38667"/>
                    </a:lnTo>
                    <a:cubicBezTo>
                      <a:pt x="8125" y="39115"/>
                      <a:pt x="8196" y="39687"/>
                      <a:pt x="8393" y="40153"/>
                    </a:cubicBezTo>
                    <a:cubicBezTo>
                      <a:pt x="8393" y="40189"/>
                      <a:pt x="8375" y="40224"/>
                      <a:pt x="8375" y="40260"/>
                    </a:cubicBezTo>
                    <a:cubicBezTo>
                      <a:pt x="8375" y="40278"/>
                      <a:pt x="8375" y="40278"/>
                      <a:pt x="8393" y="40296"/>
                    </a:cubicBezTo>
                    <a:cubicBezTo>
                      <a:pt x="8334" y="40399"/>
                      <a:pt x="8263" y="40551"/>
                      <a:pt x="8260" y="40551"/>
                    </a:cubicBezTo>
                    <a:cubicBezTo>
                      <a:pt x="8259" y="40551"/>
                      <a:pt x="8262" y="40544"/>
                      <a:pt x="8268" y="40529"/>
                    </a:cubicBezTo>
                    <a:lnTo>
                      <a:pt x="8268" y="40529"/>
                    </a:lnTo>
                    <a:lnTo>
                      <a:pt x="8179" y="40672"/>
                    </a:lnTo>
                    <a:cubicBezTo>
                      <a:pt x="8071" y="40869"/>
                      <a:pt x="7892" y="41012"/>
                      <a:pt x="7660" y="41065"/>
                    </a:cubicBezTo>
                    <a:cubicBezTo>
                      <a:pt x="7660" y="40761"/>
                      <a:pt x="7660" y="40475"/>
                      <a:pt x="7695" y="40171"/>
                    </a:cubicBezTo>
                    <a:cubicBezTo>
                      <a:pt x="7713" y="39580"/>
                      <a:pt x="7964" y="39007"/>
                      <a:pt x="8357" y="38578"/>
                    </a:cubicBezTo>
                    <a:close/>
                    <a:moveTo>
                      <a:pt x="17412" y="41441"/>
                    </a:moveTo>
                    <a:lnTo>
                      <a:pt x="17412" y="41441"/>
                    </a:lnTo>
                    <a:cubicBezTo>
                      <a:pt x="17037" y="41584"/>
                      <a:pt x="16679" y="41799"/>
                      <a:pt x="16357" y="42068"/>
                    </a:cubicBezTo>
                    <a:cubicBezTo>
                      <a:pt x="16211" y="42170"/>
                      <a:pt x="16081" y="42290"/>
                      <a:pt x="15966" y="42423"/>
                    </a:cubicBezTo>
                    <a:lnTo>
                      <a:pt x="15966" y="42423"/>
                    </a:lnTo>
                    <a:cubicBezTo>
                      <a:pt x="15966" y="42418"/>
                      <a:pt x="15965" y="42413"/>
                      <a:pt x="15963" y="42408"/>
                    </a:cubicBezTo>
                    <a:cubicBezTo>
                      <a:pt x="15891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5"/>
                      <a:pt x="16553" y="41674"/>
                    </a:cubicBezTo>
                    <a:cubicBezTo>
                      <a:pt x="16822" y="41566"/>
                      <a:pt x="17126" y="41495"/>
                      <a:pt x="17412" y="41441"/>
                    </a:cubicBezTo>
                    <a:close/>
                    <a:moveTo>
                      <a:pt x="18218" y="41244"/>
                    </a:moveTo>
                    <a:lnTo>
                      <a:pt x="18218" y="41244"/>
                    </a:lnTo>
                    <a:cubicBezTo>
                      <a:pt x="19112" y="41405"/>
                      <a:pt x="20043" y="41853"/>
                      <a:pt x="20347" y="42765"/>
                    </a:cubicBezTo>
                    <a:cubicBezTo>
                      <a:pt x="19667" y="42694"/>
                      <a:pt x="19041" y="42372"/>
                      <a:pt x="18576" y="41871"/>
                    </a:cubicBezTo>
                    <a:cubicBezTo>
                      <a:pt x="18611" y="41835"/>
                      <a:pt x="18611" y="41799"/>
                      <a:pt x="18593" y="41763"/>
                    </a:cubicBezTo>
                    <a:cubicBezTo>
                      <a:pt x="18486" y="41566"/>
                      <a:pt x="18361" y="41388"/>
                      <a:pt x="18218" y="41244"/>
                    </a:cubicBezTo>
                    <a:close/>
                    <a:moveTo>
                      <a:pt x="17395" y="41656"/>
                    </a:moveTo>
                    <a:lnTo>
                      <a:pt x="17395" y="41656"/>
                    </a:lnTo>
                    <a:cubicBezTo>
                      <a:pt x="17377" y="41745"/>
                      <a:pt x="17377" y="41835"/>
                      <a:pt x="17377" y="41924"/>
                    </a:cubicBezTo>
                    <a:cubicBezTo>
                      <a:pt x="16840" y="42461"/>
                      <a:pt x="16661" y="43410"/>
                      <a:pt x="15784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2" y="43482"/>
                      <a:pt x="15803" y="42924"/>
                      <a:pt x="15891" y="42783"/>
                    </a:cubicBezTo>
                    <a:cubicBezTo>
                      <a:pt x="16070" y="42515"/>
                      <a:pt x="16303" y="42282"/>
                      <a:pt x="16553" y="42103"/>
                    </a:cubicBezTo>
                    <a:cubicBezTo>
                      <a:pt x="16822" y="41906"/>
                      <a:pt x="17108" y="41763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9" y="42724"/>
                      <a:pt x="17325" y="43094"/>
                      <a:pt x="17340" y="43481"/>
                    </a:cubicBezTo>
                    <a:lnTo>
                      <a:pt x="17340" y="43481"/>
                    </a:lnTo>
                    <a:cubicBezTo>
                      <a:pt x="17322" y="43481"/>
                      <a:pt x="17305" y="43482"/>
                      <a:pt x="17287" y="43499"/>
                    </a:cubicBezTo>
                    <a:cubicBezTo>
                      <a:pt x="17216" y="43642"/>
                      <a:pt x="16834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53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8" y="42211"/>
                    </a:cubicBezTo>
                    <a:cubicBezTo>
                      <a:pt x="17453" y="42215"/>
                      <a:pt x="17459" y="42218"/>
                      <a:pt x="17466" y="42218"/>
                    </a:cubicBezTo>
                    <a:cubicBezTo>
                      <a:pt x="17485" y="42218"/>
                      <a:pt x="17511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3"/>
                      <a:pt x="18271" y="41781"/>
                    </a:cubicBezTo>
                    <a:cubicBezTo>
                      <a:pt x="18289" y="41835"/>
                      <a:pt x="18325" y="41871"/>
                      <a:pt x="18343" y="41906"/>
                    </a:cubicBezTo>
                    <a:cubicBezTo>
                      <a:pt x="18343" y="41942"/>
                      <a:pt x="18343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2" y="42354"/>
                      <a:pt x="19005" y="42479"/>
                    </a:cubicBezTo>
                    <a:cubicBezTo>
                      <a:pt x="19148" y="42658"/>
                      <a:pt x="19256" y="42873"/>
                      <a:pt x="19345" y="43088"/>
                    </a:cubicBezTo>
                    <a:cubicBezTo>
                      <a:pt x="19417" y="43284"/>
                      <a:pt x="19452" y="43517"/>
                      <a:pt x="19452" y="43732"/>
                    </a:cubicBezTo>
                    <a:cubicBezTo>
                      <a:pt x="19452" y="43865"/>
                      <a:pt x="19391" y="44379"/>
                      <a:pt x="19238" y="44379"/>
                    </a:cubicBezTo>
                    <a:cubicBezTo>
                      <a:pt x="19206" y="44379"/>
                      <a:pt x="19170" y="44357"/>
                      <a:pt x="19130" y="44304"/>
                    </a:cubicBezTo>
                    <a:cubicBezTo>
                      <a:pt x="18844" y="43947"/>
                      <a:pt x="18576" y="43571"/>
                      <a:pt x="18325" y="43177"/>
                    </a:cubicBezTo>
                    <a:cubicBezTo>
                      <a:pt x="18271" y="42980"/>
                      <a:pt x="18200" y="42783"/>
                      <a:pt x="18092" y="42604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2" y="42157"/>
                      <a:pt x="18128" y="42121"/>
                      <a:pt x="18128" y="42085"/>
                    </a:cubicBezTo>
                    <a:lnTo>
                      <a:pt x="18146" y="42085"/>
                    </a:lnTo>
                    <a:cubicBezTo>
                      <a:pt x="18164" y="41978"/>
                      <a:pt x="18164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78" y="41960"/>
                    </a:moveTo>
                    <a:lnTo>
                      <a:pt x="17913" y="42014"/>
                    </a:lnTo>
                    <a:cubicBezTo>
                      <a:pt x="17878" y="42139"/>
                      <a:pt x="17878" y="42246"/>
                      <a:pt x="17878" y="42372"/>
                    </a:cubicBezTo>
                    <a:cubicBezTo>
                      <a:pt x="17878" y="42390"/>
                      <a:pt x="17878" y="42408"/>
                      <a:pt x="17878" y="42408"/>
                    </a:cubicBezTo>
                    <a:cubicBezTo>
                      <a:pt x="17931" y="42748"/>
                      <a:pt x="18057" y="43052"/>
                      <a:pt x="18236" y="43338"/>
                    </a:cubicBezTo>
                    <a:cubicBezTo>
                      <a:pt x="18325" y="43768"/>
                      <a:pt x="18253" y="44215"/>
                      <a:pt x="18075" y="44609"/>
                    </a:cubicBezTo>
                    <a:cubicBezTo>
                      <a:pt x="18016" y="44730"/>
                      <a:pt x="17958" y="44780"/>
                      <a:pt x="17904" y="44780"/>
                    </a:cubicBezTo>
                    <a:cubicBezTo>
                      <a:pt x="17662" y="44780"/>
                      <a:pt x="17477" y="43775"/>
                      <a:pt x="17448" y="43571"/>
                    </a:cubicBezTo>
                    <a:cubicBezTo>
                      <a:pt x="17430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788" y="42336"/>
                      <a:pt x="17842" y="42157"/>
                      <a:pt x="17878" y="41960"/>
                    </a:cubicBezTo>
                    <a:close/>
                    <a:moveTo>
                      <a:pt x="11972" y="44823"/>
                    </a:moveTo>
                    <a:cubicBezTo>
                      <a:pt x="11954" y="44913"/>
                      <a:pt x="11954" y="45020"/>
                      <a:pt x="11936" y="45110"/>
                    </a:cubicBezTo>
                    <a:cubicBezTo>
                      <a:pt x="11847" y="45271"/>
                      <a:pt x="11740" y="45414"/>
                      <a:pt x="11596" y="45521"/>
                    </a:cubicBezTo>
                    <a:cubicBezTo>
                      <a:pt x="11686" y="45271"/>
                      <a:pt x="11811" y="45038"/>
                      <a:pt x="11972" y="44823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32" y="42712"/>
                      <a:pt x="11006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66" y="47329"/>
                    </a:cubicBezTo>
                    <a:cubicBezTo>
                      <a:pt x="12455" y="47418"/>
                      <a:pt x="12527" y="47526"/>
                      <a:pt x="12563" y="47651"/>
                    </a:cubicBezTo>
                    <a:cubicBezTo>
                      <a:pt x="12473" y="47597"/>
                      <a:pt x="12366" y="47543"/>
                      <a:pt x="12276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18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292" y="47866"/>
                      <a:pt x="11310" y="47830"/>
                    </a:cubicBezTo>
                    <a:cubicBezTo>
                      <a:pt x="11418" y="47705"/>
                      <a:pt x="11507" y="47579"/>
                      <a:pt x="11579" y="47436"/>
                    </a:cubicBezTo>
                    <a:close/>
                    <a:moveTo>
                      <a:pt x="10081" y="47801"/>
                    </a:moveTo>
                    <a:cubicBezTo>
                      <a:pt x="10287" y="47801"/>
                      <a:pt x="10497" y="47829"/>
                      <a:pt x="10720" y="47901"/>
                    </a:cubicBezTo>
                    <a:cubicBezTo>
                      <a:pt x="10183" y="48062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8" y="48592"/>
                    </a:cubicBezTo>
                    <a:cubicBezTo>
                      <a:pt x="9173" y="48592"/>
                      <a:pt x="9168" y="48594"/>
                      <a:pt x="9163" y="48599"/>
                    </a:cubicBezTo>
                    <a:cubicBezTo>
                      <a:pt x="8912" y="48599"/>
                      <a:pt x="8662" y="48563"/>
                      <a:pt x="8429" y="48492"/>
                    </a:cubicBezTo>
                    <a:cubicBezTo>
                      <a:pt x="8377" y="48475"/>
                      <a:pt x="7730" y="48060"/>
                      <a:pt x="7983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65" y="48068"/>
                      <a:pt x="8113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1" y="47968"/>
                      <a:pt x="9573" y="47801"/>
                      <a:pt x="10081" y="47801"/>
                    </a:cubicBezTo>
                    <a:close/>
                    <a:moveTo>
                      <a:pt x="10970" y="47973"/>
                    </a:moveTo>
                    <a:cubicBezTo>
                      <a:pt x="10984" y="48013"/>
                      <a:pt x="11017" y="48033"/>
                      <a:pt x="11056" y="48033"/>
                    </a:cubicBezTo>
                    <a:cubicBezTo>
                      <a:pt x="11069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16"/>
                    </a:cubicBezTo>
                    <a:cubicBezTo>
                      <a:pt x="9340" y="50120"/>
                      <a:pt x="8948" y="50179"/>
                      <a:pt x="8563" y="50179"/>
                    </a:cubicBezTo>
                    <a:cubicBezTo>
                      <a:pt x="8494" y="50179"/>
                      <a:pt x="8425" y="50177"/>
                      <a:pt x="8357" y="50174"/>
                    </a:cubicBezTo>
                    <a:lnTo>
                      <a:pt x="8357" y="50156"/>
                    </a:lnTo>
                    <a:cubicBezTo>
                      <a:pt x="8143" y="50156"/>
                      <a:pt x="8214" y="50102"/>
                      <a:pt x="8322" y="49923"/>
                    </a:cubicBezTo>
                    <a:cubicBezTo>
                      <a:pt x="8429" y="49745"/>
                      <a:pt x="8554" y="49530"/>
                      <a:pt x="8680" y="49333"/>
                    </a:cubicBezTo>
                    <a:cubicBezTo>
                      <a:pt x="9181" y="48581"/>
                      <a:pt x="10129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38" y="47705"/>
                      <a:pt x="12545" y="47758"/>
                      <a:pt x="12634" y="47830"/>
                    </a:cubicBezTo>
                    <a:cubicBezTo>
                      <a:pt x="12652" y="47901"/>
                      <a:pt x="12652" y="47955"/>
                      <a:pt x="12652" y="48027"/>
                    </a:cubicBezTo>
                    <a:cubicBezTo>
                      <a:pt x="12652" y="48053"/>
                      <a:pt x="12670" y="48067"/>
                      <a:pt x="12690" y="48067"/>
                    </a:cubicBezTo>
                    <a:cubicBezTo>
                      <a:pt x="12710" y="48067"/>
                      <a:pt x="12733" y="48053"/>
                      <a:pt x="12742" y="48027"/>
                    </a:cubicBezTo>
                    <a:lnTo>
                      <a:pt x="12742" y="47901"/>
                    </a:lnTo>
                    <a:cubicBezTo>
                      <a:pt x="12992" y="48045"/>
                      <a:pt x="13225" y="48223"/>
                      <a:pt x="13458" y="48402"/>
                    </a:cubicBezTo>
                    <a:cubicBezTo>
                      <a:pt x="13815" y="48707"/>
                      <a:pt x="13959" y="49190"/>
                      <a:pt x="14066" y="49637"/>
                    </a:cubicBezTo>
                    <a:cubicBezTo>
                      <a:pt x="14102" y="49762"/>
                      <a:pt x="14209" y="50371"/>
                      <a:pt x="14317" y="50442"/>
                    </a:cubicBezTo>
                    <a:cubicBezTo>
                      <a:pt x="13833" y="50174"/>
                      <a:pt x="13404" y="49834"/>
                      <a:pt x="13046" y="49422"/>
                    </a:cubicBezTo>
                    <a:cubicBezTo>
                      <a:pt x="13010" y="49369"/>
                      <a:pt x="12974" y="49315"/>
                      <a:pt x="12939" y="49261"/>
                    </a:cubicBezTo>
                    <a:cubicBezTo>
                      <a:pt x="12885" y="49208"/>
                      <a:pt x="12867" y="49172"/>
                      <a:pt x="12849" y="49136"/>
                    </a:cubicBezTo>
                    <a:cubicBezTo>
                      <a:pt x="12634" y="48796"/>
                      <a:pt x="12491" y="48420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0"/>
                      <a:pt x="12348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8" y="48635"/>
                      <a:pt x="10290" y="49065"/>
                      <a:pt x="10004" y="49530"/>
                    </a:cubicBezTo>
                    <a:cubicBezTo>
                      <a:pt x="9843" y="49762"/>
                      <a:pt x="9753" y="50049"/>
                      <a:pt x="9735" y="50317"/>
                    </a:cubicBezTo>
                    <a:cubicBezTo>
                      <a:pt x="9717" y="50532"/>
                      <a:pt x="9700" y="50729"/>
                      <a:pt x="9664" y="50926"/>
                    </a:cubicBezTo>
                    <a:cubicBezTo>
                      <a:pt x="9657" y="50929"/>
                      <a:pt x="9650" y="50930"/>
                      <a:pt x="9644" y="50930"/>
                    </a:cubicBezTo>
                    <a:cubicBezTo>
                      <a:pt x="9515" y="50930"/>
                      <a:pt x="9647" y="50225"/>
                      <a:pt x="9664" y="50174"/>
                    </a:cubicBezTo>
                    <a:cubicBezTo>
                      <a:pt x="9753" y="49852"/>
                      <a:pt x="9896" y="49548"/>
                      <a:pt x="10093" y="49279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52" y="49297"/>
                      <a:pt x="10827" y="49941"/>
                    </a:cubicBezTo>
                    <a:lnTo>
                      <a:pt x="10845" y="49923"/>
                    </a:lnTo>
                    <a:lnTo>
                      <a:pt x="10845" y="49923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40" y="51409"/>
                    </a:cubicBezTo>
                    <a:cubicBezTo>
                      <a:pt x="9983" y="51432"/>
                      <a:pt x="9937" y="51442"/>
                      <a:pt x="9900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4" y="50120"/>
                      <a:pt x="10129" y="49548"/>
                      <a:pt x="10505" y="49082"/>
                    </a:cubicBezTo>
                    <a:cubicBezTo>
                      <a:pt x="10738" y="48814"/>
                      <a:pt x="10988" y="48581"/>
                      <a:pt x="11256" y="48349"/>
                    </a:cubicBezTo>
                    <a:cubicBezTo>
                      <a:pt x="11346" y="48277"/>
                      <a:pt x="11418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44" y="48385"/>
                      <a:pt x="12133" y="48528"/>
                      <a:pt x="12223" y="48635"/>
                    </a:cubicBezTo>
                    <a:cubicBezTo>
                      <a:pt x="12242" y="48654"/>
                      <a:pt x="12262" y="48662"/>
                      <a:pt x="12282" y="48662"/>
                    </a:cubicBezTo>
                    <a:cubicBezTo>
                      <a:pt x="12318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688" y="49243"/>
                      <a:pt x="12974" y="49566"/>
                    </a:cubicBezTo>
                    <a:cubicBezTo>
                      <a:pt x="13100" y="49834"/>
                      <a:pt x="13171" y="50138"/>
                      <a:pt x="13189" y="50460"/>
                    </a:cubicBezTo>
                    <a:lnTo>
                      <a:pt x="13207" y="50460"/>
                    </a:ln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07" y="51496"/>
                      <a:pt x="13071" y="51617"/>
                      <a:pt x="13000" y="51617"/>
                    </a:cubicBezTo>
                    <a:cubicBezTo>
                      <a:pt x="12933" y="51617"/>
                      <a:pt x="12835" y="51510"/>
                      <a:pt x="12670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47" y="47722"/>
                    </a:moveTo>
                    <a:cubicBezTo>
                      <a:pt x="11883" y="47883"/>
                      <a:pt x="11901" y="48027"/>
                      <a:pt x="11954" y="48170"/>
                    </a:cubicBezTo>
                    <a:cubicBezTo>
                      <a:pt x="11940" y="48162"/>
                      <a:pt x="11925" y="48158"/>
                      <a:pt x="11911" y="48158"/>
                    </a:cubicBezTo>
                    <a:cubicBezTo>
                      <a:pt x="11892" y="48158"/>
                      <a:pt x="11875" y="48167"/>
                      <a:pt x="11865" y="48188"/>
                    </a:cubicBezTo>
                    <a:cubicBezTo>
                      <a:pt x="11668" y="48850"/>
                      <a:pt x="11686" y="49566"/>
                      <a:pt x="11919" y="50210"/>
                    </a:cubicBezTo>
                    <a:cubicBezTo>
                      <a:pt x="11901" y="50496"/>
                      <a:pt x="11865" y="50782"/>
                      <a:pt x="11811" y="51069"/>
                    </a:cubicBezTo>
                    <a:cubicBezTo>
                      <a:pt x="11811" y="51084"/>
                      <a:pt x="11400" y="51747"/>
                      <a:pt x="11232" y="51747"/>
                    </a:cubicBezTo>
                    <a:cubicBezTo>
                      <a:pt x="11199" y="51747"/>
                      <a:pt x="11176" y="51721"/>
                      <a:pt x="11167" y="51659"/>
                    </a:cubicBezTo>
                    <a:cubicBezTo>
                      <a:pt x="11149" y="51480"/>
                      <a:pt x="11113" y="51319"/>
                      <a:pt x="11078" y="51176"/>
                    </a:cubicBezTo>
                    <a:cubicBezTo>
                      <a:pt x="10827" y="50102"/>
                      <a:pt x="11167" y="49279"/>
                      <a:pt x="11525" y="48349"/>
                    </a:cubicBezTo>
                    <a:lnTo>
                      <a:pt x="11525" y="48402"/>
                    </a:lnTo>
                    <a:cubicBezTo>
                      <a:pt x="11543" y="48447"/>
                      <a:pt x="11583" y="48470"/>
                      <a:pt x="11623" y="48470"/>
                    </a:cubicBezTo>
                    <a:cubicBezTo>
                      <a:pt x="11664" y="48470"/>
                      <a:pt x="11704" y="48447"/>
                      <a:pt x="11722" y="48402"/>
                    </a:cubicBezTo>
                    <a:cubicBezTo>
                      <a:pt x="11775" y="48170"/>
                      <a:pt x="11811" y="47955"/>
                      <a:pt x="11847" y="47722"/>
                    </a:cubicBezTo>
                    <a:close/>
                    <a:moveTo>
                      <a:pt x="11091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7" y="1446"/>
                      <a:pt x="10093" y="2913"/>
                      <a:pt x="9896" y="4398"/>
                    </a:cubicBezTo>
                    <a:cubicBezTo>
                      <a:pt x="9270" y="4917"/>
                      <a:pt x="8680" y="5866"/>
                      <a:pt x="8787" y="6635"/>
                    </a:cubicBezTo>
                    <a:cubicBezTo>
                      <a:pt x="8787" y="6675"/>
                      <a:pt x="8817" y="6726"/>
                      <a:pt x="8855" y="6726"/>
                    </a:cubicBezTo>
                    <a:cubicBezTo>
                      <a:pt x="8867" y="6726"/>
                      <a:pt x="8881" y="6720"/>
                      <a:pt x="8894" y="6707"/>
                    </a:cubicBezTo>
                    <a:cubicBezTo>
                      <a:pt x="9377" y="6385"/>
                      <a:pt x="9539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48" y="11163"/>
                    </a:cubicBezTo>
                    <a:cubicBezTo>
                      <a:pt x="8948" y="11206"/>
                      <a:pt x="8983" y="11262"/>
                      <a:pt x="9035" y="11262"/>
                    </a:cubicBezTo>
                    <a:cubicBezTo>
                      <a:pt x="9047" y="11262"/>
                      <a:pt x="9060" y="11259"/>
                      <a:pt x="9073" y="11252"/>
                    </a:cubicBezTo>
                    <a:cubicBezTo>
                      <a:pt x="9342" y="10948"/>
                      <a:pt x="9556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17"/>
                      <a:pt x="7749" y="16209"/>
                      <a:pt x="7015" y="17265"/>
                    </a:cubicBezTo>
                    <a:cubicBezTo>
                      <a:pt x="5942" y="18786"/>
                      <a:pt x="4922" y="20271"/>
                      <a:pt x="4134" y="21953"/>
                    </a:cubicBezTo>
                    <a:cubicBezTo>
                      <a:pt x="4102" y="22017"/>
                      <a:pt x="4156" y="22081"/>
                      <a:pt x="4206" y="22081"/>
                    </a:cubicBezTo>
                    <a:cubicBezTo>
                      <a:pt x="4212" y="22081"/>
                      <a:pt x="4218" y="22081"/>
                      <a:pt x="4224" y="22079"/>
                    </a:cubicBezTo>
                    <a:cubicBezTo>
                      <a:pt x="6353" y="21488"/>
                      <a:pt x="7838" y="19717"/>
                      <a:pt x="8680" y="17712"/>
                    </a:cubicBezTo>
                    <a:lnTo>
                      <a:pt x="8680" y="17712"/>
                    </a:lnTo>
                    <a:cubicBezTo>
                      <a:pt x="8501" y="18607"/>
                      <a:pt x="8304" y="19484"/>
                      <a:pt x="8089" y="20361"/>
                    </a:cubicBezTo>
                    <a:lnTo>
                      <a:pt x="8089" y="20343"/>
                    </a:lnTo>
                    <a:cubicBezTo>
                      <a:pt x="8089" y="20325"/>
                      <a:pt x="8076" y="20316"/>
                      <a:pt x="8062" y="20316"/>
                    </a:cubicBezTo>
                    <a:cubicBezTo>
                      <a:pt x="8049" y="20316"/>
                      <a:pt x="8035" y="20325"/>
                      <a:pt x="8035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6" y="21381"/>
                      <a:pt x="7731" y="21900"/>
                      <a:pt x="7588" y="22419"/>
                    </a:cubicBezTo>
                    <a:cubicBezTo>
                      <a:pt x="7123" y="22651"/>
                      <a:pt x="6747" y="23027"/>
                      <a:pt x="6514" y="23492"/>
                    </a:cubicBezTo>
                    <a:cubicBezTo>
                      <a:pt x="6482" y="23540"/>
                      <a:pt x="6522" y="23603"/>
                      <a:pt x="6581" y="23603"/>
                    </a:cubicBezTo>
                    <a:cubicBezTo>
                      <a:pt x="6589" y="23603"/>
                      <a:pt x="6596" y="23602"/>
                      <a:pt x="6604" y="23600"/>
                    </a:cubicBezTo>
                    <a:cubicBezTo>
                      <a:pt x="6908" y="23528"/>
                      <a:pt x="7194" y="23349"/>
                      <a:pt x="7391" y="23099"/>
                    </a:cubicBezTo>
                    <a:lnTo>
                      <a:pt x="7391" y="23099"/>
                    </a:lnTo>
                    <a:cubicBezTo>
                      <a:pt x="7302" y="23457"/>
                      <a:pt x="7194" y="23815"/>
                      <a:pt x="7105" y="24172"/>
                    </a:cubicBezTo>
                    <a:cubicBezTo>
                      <a:pt x="6836" y="24351"/>
                      <a:pt x="6604" y="24548"/>
                      <a:pt x="6371" y="24745"/>
                    </a:cubicBezTo>
                    <a:cubicBezTo>
                      <a:pt x="6407" y="24709"/>
                      <a:pt x="6425" y="24673"/>
                      <a:pt x="6443" y="24638"/>
                    </a:cubicBezTo>
                    <a:cubicBezTo>
                      <a:pt x="6455" y="24612"/>
                      <a:pt x="6441" y="24587"/>
                      <a:pt x="6419" y="24587"/>
                    </a:cubicBezTo>
                    <a:cubicBezTo>
                      <a:pt x="6410" y="24587"/>
                      <a:pt x="6399" y="24591"/>
                      <a:pt x="6389" y="24602"/>
                    </a:cubicBezTo>
                    <a:cubicBezTo>
                      <a:pt x="6317" y="24638"/>
                      <a:pt x="6264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0" y="24779"/>
                      <a:pt x="4622" y="25328"/>
                      <a:pt x="4188" y="25676"/>
                    </a:cubicBezTo>
                    <a:cubicBezTo>
                      <a:pt x="4152" y="25711"/>
                      <a:pt x="4170" y="25801"/>
                      <a:pt x="4242" y="25801"/>
                    </a:cubicBezTo>
                    <a:cubicBezTo>
                      <a:pt x="4689" y="25765"/>
                      <a:pt x="5136" y="25676"/>
                      <a:pt x="5548" y="25515"/>
                    </a:cubicBezTo>
                    <a:lnTo>
                      <a:pt x="5548" y="25515"/>
                    </a:lnTo>
                    <a:cubicBezTo>
                      <a:pt x="5029" y="25944"/>
                      <a:pt x="4582" y="26463"/>
                      <a:pt x="4224" y="27036"/>
                    </a:cubicBezTo>
                    <a:cubicBezTo>
                      <a:pt x="4206" y="27089"/>
                      <a:pt x="4242" y="27143"/>
                      <a:pt x="4295" y="27143"/>
                    </a:cubicBezTo>
                    <a:cubicBezTo>
                      <a:pt x="4850" y="27143"/>
                      <a:pt x="5405" y="26892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02" y="27644"/>
                      <a:pt x="5870" y="28163"/>
                    </a:cubicBezTo>
                    <a:cubicBezTo>
                      <a:pt x="5890" y="28193"/>
                      <a:pt x="5915" y="28206"/>
                      <a:pt x="5939" y="28206"/>
                    </a:cubicBezTo>
                    <a:cubicBezTo>
                      <a:pt x="5960" y="28206"/>
                      <a:pt x="5979" y="28197"/>
                      <a:pt x="5995" y="28181"/>
                    </a:cubicBezTo>
                    <a:cubicBezTo>
                      <a:pt x="6371" y="27841"/>
                      <a:pt x="6640" y="27394"/>
                      <a:pt x="6783" y="26892"/>
                    </a:cubicBezTo>
                    <a:cubicBezTo>
                      <a:pt x="6854" y="27161"/>
                      <a:pt x="6962" y="27411"/>
                      <a:pt x="7123" y="27626"/>
                    </a:cubicBezTo>
                    <a:cubicBezTo>
                      <a:pt x="7217" y="27748"/>
                      <a:pt x="7618" y="28124"/>
                      <a:pt x="7893" y="28124"/>
                    </a:cubicBezTo>
                    <a:cubicBezTo>
                      <a:pt x="7983" y="28124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2"/>
                      <a:pt x="8457" y="26628"/>
                      <a:pt x="8743" y="26628"/>
                    </a:cubicBezTo>
                    <a:cubicBezTo>
                      <a:pt x="8817" y="26628"/>
                      <a:pt x="8892" y="26621"/>
                      <a:pt x="8966" y="26606"/>
                    </a:cubicBezTo>
                    <a:cubicBezTo>
                      <a:pt x="9002" y="26588"/>
                      <a:pt x="9020" y="26570"/>
                      <a:pt x="9020" y="26517"/>
                    </a:cubicBezTo>
                    <a:cubicBezTo>
                      <a:pt x="9020" y="25694"/>
                      <a:pt x="8214" y="24817"/>
                      <a:pt x="7373" y="24781"/>
                    </a:cubicBezTo>
                    <a:cubicBezTo>
                      <a:pt x="7320" y="24620"/>
                      <a:pt x="7266" y="24477"/>
                      <a:pt x="7212" y="24316"/>
                    </a:cubicBezTo>
                    <a:cubicBezTo>
                      <a:pt x="7194" y="24316"/>
                      <a:pt x="7194" y="24298"/>
                      <a:pt x="7176" y="24298"/>
                    </a:cubicBezTo>
                    <a:cubicBezTo>
                      <a:pt x="7194" y="24298"/>
                      <a:pt x="7194" y="24280"/>
                      <a:pt x="7176" y="24280"/>
                    </a:cubicBezTo>
                    <a:cubicBezTo>
                      <a:pt x="7194" y="24262"/>
                      <a:pt x="7194" y="24244"/>
                      <a:pt x="7176" y="24226"/>
                    </a:cubicBezTo>
                    <a:cubicBezTo>
                      <a:pt x="7337" y="23743"/>
                      <a:pt x="7498" y="23242"/>
                      <a:pt x="7642" y="22741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5" y="22526"/>
                    </a:lnTo>
                    <a:cubicBezTo>
                      <a:pt x="7767" y="22472"/>
                      <a:pt x="7838" y="22437"/>
                      <a:pt x="7892" y="22383"/>
                    </a:cubicBezTo>
                    <a:cubicBezTo>
                      <a:pt x="7964" y="22329"/>
                      <a:pt x="7892" y="22293"/>
                      <a:pt x="7856" y="22293"/>
                    </a:cubicBezTo>
                    <a:cubicBezTo>
                      <a:pt x="7803" y="22311"/>
                      <a:pt x="7785" y="22311"/>
                      <a:pt x="7767" y="22329"/>
                    </a:cubicBezTo>
                    <a:cubicBezTo>
                      <a:pt x="7856" y="22043"/>
                      <a:pt x="7946" y="21739"/>
                      <a:pt x="8017" y="21452"/>
                    </a:cubicBezTo>
                    <a:cubicBezTo>
                      <a:pt x="8089" y="21757"/>
                      <a:pt x="8214" y="22025"/>
                      <a:pt x="8411" y="22258"/>
                    </a:cubicBezTo>
                    <a:cubicBezTo>
                      <a:pt x="8427" y="22274"/>
                      <a:pt x="8447" y="22283"/>
                      <a:pt x="8465" y="22283"/>
                    </a:cubicBezTo>
                    <a:cubicBezTo>
                      <a:pt x="8488" y="22283"/>
                      <a:pt x="8509" y="22269"/>
                      <a:pt x="8519" y="22240"/>
                    </a:cubicBezTo>
                    <a:cubicBezTo>
                      <a:pt x="8626" y="21792"/>
                      <a:pt x="8429" y="21220"/>
                      <a:pt x="8214" y="20790"/>
                    </a:cubicBezTo>
                    <a:cubicBezTo>
                      <a:pt x="8357" y="20235"/>
                      <a:pt x="8501" y="19681"/>
                      <a:pt x="8644" y="19126"/>
                    </a:cubicBezTo>
                    <a:cubicBezTo>
                      <a:pt x="8662" y="19538"/>
                      <a:pt x="8769" y="19931"/>
                      <a:pt x="9002" y="20271"/>
                    </a:cubicBezTo>
                    <a:cubicBezTo>
                      <a:pt x="9011" y="20289"/>
                      <a:pt x="9033" y="20298"/>
                      <a:pt x="9055" y="20298"/>
                    </a:cubicBezTo>
                    <a:cubicBezTo>
                      <a:pt x="9078" y="20298"/>
                      <a:pt x="9100" y="20289"/>
                      <a:pt x="9109" y="20271"/>
                    </a:cubicBezTo>
                    <a:cubicBezTo>
                      <a:pt x="9324" y="19788"/>
                      <a:pt x="9109" y="19072"/>
                      <a:pt x="8769" y="18679"/>
                    </a:cubicBezTo>
                    <a:lnTo>
                      <a:pt x="8769" y="18643"/>
                    </a:lnTo>
                    <a:cubicBezTo>
                      <a:pt x="9109" y="17229"/>
                      <a:pt x="9395" y="15798"/>
                      <a:pt x="9610" y="14366"/>
                    </a:cubicBezTo>
                    <a:cubicBezTo>
                      <a:pt x="9717" y="14097"/>
                      <a:pt x="9843" y="13829"/>
                      <a:pt x="9986" y="13579"/>
                    </a:cubicBezTo>
                    <a:cubicBezTo>
                      <a:pt x="9999" y="13541"/>
                      <a:pt x="9966" y="13503"/>
                      <a:pt x="9934" y="13503"/>
                    </a:cubicBezTo>
                    <a:cubicBezTo>
                      <a:pt x="9920" y="13503"/>
                      <a:pt x="9907" y="13509"/>
                      <a:pt x="9896" y="13525"/>
                    </a:cubicBezTo>
                    <a:cubicBezTo>
                      <a:pt x="9861" y="13579"/>
                      <a:pt x="9843" y="13632"/>
                      <a:pt x="9807" y="13686"/>
                    </a:cubicBezTo>
                    <a:cubicBezTo>
                      <a:pt x="9798" y="13668"/>
                      <a:pt x="9785" y="13659"/>
                      <a:pt x="9771" y="13659"/>
                    </a:cubicBezTo>
                    <a:cubicBezTo>
                      <a:pt x="9758" y="13659"/>
                      <a:pt x="9744" y="13668"/>
                      <a:pt x="9735" y="13686"/>
                    </a:cubicBezTo>
                    <a:lnTo>
                      <a:pt x="9700" y="13722"/>
                    </a:lnTo>
                    <a:cubicBezTo>
                      <a:pt x="9753" y="13221"/>
                      <a:pt x="9807" y="12702"/>
                      <a:pt x="9861" y="12201"/>
                    </a:cubicBezTo>
                    <a:cubicBezTo>
                      <a:pt x="10040" y="14008"/>
                      <a:pt x="10326" y="15815"/>
                      <a:pt x="10612" y="17605"/>
                    </a:cubicBezTo>
                    <a:cubicBezTo>
                      <a:pt x="10612" y="17605"/>
                      <a:pt x="10612" y="17623"/>
                      <a:pt x="10594" y="17623"/>
                    </a:cubicBezTo>
                    <a:cubicBezTo>
                      <a:pt x="10219" y="18160"/>
                      <a:pt x="9968" y="18965"/>
                      <a:pt x="10201" y="19573"/>
                    </a:cubicBezTo>
                    <a:cubicBezTo>
                      <a:pt x="10212" y="19608"/>
                      <a:pt x="10247" y="19636"/>
                      <a:pt x="10284" y="19636"/>
                    </a:cubicBezTo>
                    <a:cubicBezTo>
                      <a:pt x="10304" y="19636"/>
                      <a:pt x="10325" y="19628"/>
                      <a:pt x="10344" y="19609"/>
                    </a:cubicBezTo>
                    <a:cubicBezTo>
                      <a:pt x="10559" y="19341"/>
                      <a:pt x="10720" y="19019"/>
                      <a:pt x="10791" y="18661"/>
                    </a:cubicBezTo>
                    <a:cubicBezTo>
                      <a:pt x="11006" y="19967"/>
                      <a:pt x="11203" y="21238"/>
                      <a:pt x="11382" y="22490"/>
                    </a:cubicBezTo>
                    <a:lnTo>
                      <a:pt x="11650" y="24548"/>
                    </a:lnTo>
                    <a:cubicBezTo>
                      <a:pt x="11328" y="24960"/>
                      <a:pt x="11149" y="25497"/>
                      <a:pt x="11167" y="26016"/>
                    </a:cubicBezTo>
                    <a:cubicBezTo>
                      <a:pt x="11167" y="26067"/>
                      <a:pt x="11213" y="26109"/>
                      <a:pt x="11259" y="26109"/>
                    </a:cubicBezTo>
                    <a:cubicBezTo>
                      <a:pt x="11277" y="26109"/>
                      <a:pt x="11295" y="26102"/>
                      <a:pt x="11310" y="26087"/>
                    </a:cubicBezTo>
                    <a:cubicBezTo>
                      <a:pt x="11507" y="25855"/>
                      <a:pt x="11668" y="25586"/>
                      <a:pt x="11758" y="25300"/>
                    </a:cubicBezTo>
                    <a:cubicBezTo>
                      <a:pt x="11883" y="26177"/>
                      <a:pt x="11990" y="27036"/>
                      <a:pt x="12098" y="27913"/>
                    </a:cubicBezTo>
                    <a:cubicBezTo>
                      <a:pt x="11775" y="28503"/>
                      <a:pt x="11418" y="29076"/>
                      <a:pt x="11024" y="29630"/>
                    </a:cubicBezTo>
                    <a:cubicBezTo>
                      <a:pt x="11015" y="29621"/>
                      <a:pt x="11006" y="29617"/>
                      <a:pt x="10997" y="29617"/>
                    </a:cubicBezTo>
                    <a:cubicBezTo>
                      <a:pt x="10988" y="29617"/>
                      <a:pt x="10979" y="29621"/>
                      <a:pt x="10970" y="29630"/>
                    </a:cubicBezTo>
                    <a:cubicBezTo>
                      <a:pt x="10785" y="29730"/>
                      <a:pt x="10577" y="29784"/>
                      <a:pt x="10365" y="29784"/>
                    </a:cubicBezTo>
                    <a:cubicBezTo>
                      <a:pt x="10310" y="29784"/>
                      <a:pt x="10255" y="29781"/>
                      <a:pt x="10201" y="29774"/>
                    </a:cubicBezTo>
                    <a:cubicBezTo>
                      <a:pt x="10290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1" y="29380"/>
                      <a:pt x="11167" y="29308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5" y="29529"/>
                      <a:pt x="9986" y="29791"/>
                    </a:cubicBezTo>
                    <a:cubicBezTo>
                      <a:pt x="9968" y="29827"/>
                      <a:pt x="9986" y="29881"/>
                      <a:pt x="10040" y="29899"/>
                    </a:cubicBezTo>
                    <a:cubicBezTo>
                      <a:pt x="10138" y="29923"/>
                      <a:pt x="10236" y="29935"/>
                      <a:pt x="10334" y="29935"/>
                    </a:cubicBezTo>
                    <a:cubicBezTo>
                      <a:pt x="10520" y="29935"/>
                      <a:pt x="10704" y="29892"/>
                      <a:pt x="10881" y="29809"/>
                    </a:cubicBezTo>
                    <a:lnTo>
                      <a:pt x="10881" y="29809"/>
                    </a:lnTo>
                    <a:cubicBezTo>
                      <a:pt x="10576" y="30203"/>
                      <a:pt x="10236" y="30597"/>
                      <a:pt x="9879" y="30955"/>
                    </a:cubicBezTo>
                    <a:cubicBezTo>
                      <a:pt x="9682" y="31169"/>
                      <a:pt x="9467" y="31366"/>
                      <a:pt x="9252" y="31581"/>
                    </a:cubicBezTo>
                    <a:cubicBezTo>
                      <a:pt x="8787" y="31814"/>
                      <a:pt x="8304" y="32010"/>
                      <a:pt x="7803" y="32189"/>
                    </a:cubicBezTo>
                    <a:cubicBezTo>
                      <a:pt x="6693" y="32637"/>
                      <a:pt x="5530" y="32923"/>
                      <a:pt x="4349" y="33048"/>
                    </a:cubicBezTo>
                    <a:cubicBezTo>
                      <a:pt x="4295" y="33048"/>
                      <a:pt x="4295" y="33138"/>
                      <a:pt x="4349" y="33138"/>
                    </a:cubicBezTo>
                    <a:cubicBezTo>
                      <a:pt x="4395" y="33139"/>
                      <a:pt x="4442" y="33140"/>
                      <a:pt x="4488" y="33140"/>
                    </a:cubicBezTo>
                    <a:cubicBezTo>
                      <a:pt x="5756" y="33140"/>
                      <a:pt x="6897" y="32674"/>
                      <a:pt x="8071" y="32207"/>
                    </a:cubicBezTo>
                    <a:cubicBezTo>
                      <a:pt x="8286" y="32127"/>
                      <a:pt x="8511" y="32046"/>
                      <a:pt x="8739" y="31950"/>
                    </a:cubicBezTo>
                    <a:lnTo>
                      <a:pt x="8739" y="31950"/>
                    </a:lnTo>
                    <a:cubicBezTo>
                      <a:pt x="8156" y="32244"/>
                      <a:pt x="7609" y="32621"/>
                      <a:pt x="7033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6" y="33424"/>
                      <a:pt x="4239" y="33429"/>
                      <a:pt x="4021" y="33429"/>
                    </a:cubicBezTo>
                    <a:cubicBezTo>
                      <a:pt x="3282" y="33429"/>
                      <a:pt x="2197" y="33375"/>
                      <a:pt x="2971" y="32905"/>
                    </a:cubicBezTo>
                    <a:cubicBezTo>
                      <a:pt x="4259" y="32118"/>
                      <a:pt x="5369" y="31885"/>
                      <a:pt x="6854" y="31867"/>
                    </a:cubicBezTo>
                    <a:cubicBezTo>
                      <a:pt x="7838" y="31832"/>
                      <a:pt x="8715" y="31706"/>
                      <a:pt x="9556" y="31205"/>
                    </a:cubicBezTo>
                    <a:cubicBezTo>
                      <a:pt x="9588" y="31189"/>
                      <a:pt x="9578" y="31131"/>
                      <a:pt x="9537" y="31131"/>
                    </a:cubicBezTo>
                    <a:cubicBezTo>
                      <a:pt x="9532" y="31131"/>
                      <a:pt x="9527" y="31132"/>
                      <a:pt x="9521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098" y="31867"/>
                      <a:pt x="3132" y="32655"/>
                      <a:pt x="2184" y="33174"/>
                    </a:cubicBezTo>
                    <a:cubicBezTo>
                      <a:pt x="2112" y="33209"/>
                      <a:pt x="2130" y="33299"/>
                      <a:pt x="2202" y="33335"/>
                    </a:cubicBezTo>
                    <a:cubicBezTo>
                      <a:pt x="3032" y="33465"/>
                      <a:pt x="3839" y="33580"/>
                      <a:pt x="4658" y="33580"/>
                    </a:cubicBezTo>
                    <a:cubicBezTo>
                      <a:pt x="5075" y="33580"/>
                      <a:pt x="5495" y="33550"/>
                      <a:pt x="5924" y="33478"/>
                    </a:cubicBezTo>
                    <a:cubicBezTo>
                      <a:pt x="6908" y="33317"/>
                      <a:pt x="7713" y="32690"/>
                      <a:pt x="8572" y="32172"/>
                    </a:cubicBezTo>
                    <a:lnTo>
                      <a:pt x="8572" y="32172"/>
                    </a:lnTo>
                    <a:cubicBezTo>
                      <a:pt x="8035" y="32673"/>
                      <a:pt x="7481" y="33138"/>
                      <a:pt x="6962" y="33639"/>
                    </a:cubicBezTo>
                    <a:cubicBezTo>
                      <a:pt x="6425" y="34122"/>
                      <a:pt x="5924" y="34587"/>
                      <a:pt x="5387" y="35017"/>
                    </a:cubicBezTo>
                    <a:cubicBezTo>
                      <a:pt x="5154" y="34909"/>
                      <a:pt x="4904" y="34874"/>
                      <a:pt x="4671" y="34874"/>
                    </a:cubicBezTo>
                    <a:cubicBezTo>
                      <a:pt x="4528" y="34892"/>
                      <a:pt x="4295" y="35017"/>
                      <a:pt x="4331" y="35196"/>
                    </a:cubicBezTo>
                    <a:cubicBezTo>
                      <a:pt x="4349" y="35357"/>
                      <a:pt x="4546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16" y="35912"/>
                      <a:pt x="3776" y="36091"/>
                    </a:cubicBezTo>
                    <a:cubicBezTo>
                      <a:pt x="3758" y="36073"/>
                      <a:pt x="3723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36" y="35947"/>
                      <a:pt x="3347" y="35912"/>
                    </a:cubicBezTo>
                    <a:cubicBezTo>
                      <a:pt x="3311" y="35912"/>
                      <a:pt x="3293" y="35912"/>
                      <a:pt x="3275" y="35947"/>
                    </a:cubicBezTo>
                    <a:lnTo>
                      <a:pt x="3186" y="35947"/>
                    </a:lnTo>
                    <a:cubicBezTo>
                      <a:pt x="2667" y="34999"/>
                      <a:pt x="1844" y="34122"/>
                      <a:pt x="698" y="34104"/>
                    </a:cubicBezTo>
                    <a:cubicBezTo>
                      <a:pt x="645" y="34122"/>
                      <a:pt x="609" y="34176"/>
                      <a:pt x="627" y="34229"/>
                    </a:cubicBezTo>
                    <a:cubicBezTo>
                      <a:pt x="788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786"/>
                    </a:cubicBezTo>
                    <a:lnTo>
                      <a:pt x="54" y="35786"/>
                    </a:lnTo>
                    <a:cubicBezTo>
                      <a:pt x="281" y="36289"/>
                      <a:pt x="875" y="36454"/>
                      <a:pt x="1490" y="36454"/>
                    </a:cubicBezTo>
                    <a:cubicBezTo>
                      <a:pt x="1554" y="36454"/>
                      <a:pt x="1618" y="36452"/>
                      <a:pt x="1683" y="36448"/>
                    </a:cubicBezTo>
                    <a:lnTo>
                      <a:pt x="1683" y="36448"/>
                    </a:lnTo>
                    <a:lnTo>
                      <a:pt x="1432" y="36556"/>
                    </a:lnTo>
                    <a:cubicBezTo>
                      <a:pt x="1074" y="36699"/>
                      <a:pt x="340" y="36967"/>
                      <a:pt x="323" y="37451"/>
                    </a:cubicBezTo>
                    <a:cubicBezTo>
                      <a:pt x="303" y="37769"/>
                      <a:pt x="587" y="37861"/>
                      <a:pt x="890" y="37861"/>
                    </a:cubicBezTo>
                    <a:cubicBezTo>
                      <a:pt x="1132" y="37861"/>
                      <a:pt x="1385" y="37802"/>
                      <a:pt x="1504" y="37755"/>
                    </a:cubicBezTo>
                    <a:cubicBezTo>
                      <a:pt x="1647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25" y="38435"/>
                      <a:pt x="1217" y="38936"/>
                    </a:cubicBezTo>
                    <a:cubicBezTo>
                      <a:pt x="1217" y="38990"/>
                      <a:pt x="1253" y="39025"/>
                      <a:pt x="1289" y="39025"/>
                    </a:cubicBezTo>
                    <a:cubicBezTo>
                      <a:pt x="1933" y="39025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4" y="39419"/>
                      <a:pt x="3257" y="40045"/>
                    </a:cubicBezTo>
                    <a:cubicBezTo>
                      <a:pt x="3275" y="40072"/>
                      <a:pt x="3302" y="40086"/>
                      <a:pt x="3327" y="40086"/>
                    </a:cubicBezTo>
                    <a:cubicBezTo>
                      <a:pt x="3351" y="40086"/>
                      <a:pt x="3374" y="40072"/>
                      <a:pt x="3383" y="40045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12" y="38667"/>
                      <a:pt x="3884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4" y="38990"/>
                    </a:lnTo>
                    <a:cubicBezTo>
                      <a:pt x="4152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48" y="36287"/>
                      <a:pt x="3848" y="36270"/>
                      <a:pt x="3848" y="36234"/>
                    </a:cubicBezTo>
                    <a:cubicBezTo>
                      <a:pt x="4295" y="36019"/>
                      <a:pt x="4725" y="35768"/>
                      <a:pt x="5136" y="35482"/>
                    </a:cubicBezTo>
                    <a:cubicBezTo>
                      <a:pt x="5190" y="35482"/>
                      <a:pt x="5226" y="35464"/>
                      <a:pt x="5262" y="35446"/>
                    </a:cubicBezTo>
                    <a:cubicBezTo>
                      <a:pt x="5279" y="35428"/>
                      <a:pt x="5297" y="35411"/>
                      <a:pt x="5279" y="35393"/>
                    </a:cubicBezTo>
                    <a:cubicBezTo>
                      <a:pt x="5619" y="35160"/>
                      <a:pt x="5960" y="34909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7" y="35375"/>
                      <a:pt x="6156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1" y="35727"/>
                      <a:pt x="6249" y="35722"/>
                      <a:pt x="6264" y="35715"/>
                    </a:cubicBezTo>
                    <a:cubicBezTo>
                      <a:pt x="6568" y="35393"/>
                      <a:pt x="6675" y="34945"/>
                      <a:pt x="6568" y="34516"/>
                    </a:cubicBezTo>
                    <a:cubicBezTo>
                      <a:pt x="6604" y="34480"/>
                      <a:pt x="6622" y="34426"/>
                      <a:pt x="6640" y="34373"/>
                    </a:cubicBezTo>
                    <a:cubicBezTo>
                      <a:pt x="6657" y="34355"/>
                      <a:pt x="6657" y="34337"/>
                      <a:pt x="6640" y="34337"/>
                    </a:cubicBezTo>
                    <a:cubicBezTo>
                      <a:pt x="7588" y="33514"/>
                      <a:pt x="8483" y="32619"/>
                      <a:pt x="9342" y="31796"/>
                    </a:cubicBezTo>
                    <a:lnTo>
                      <a:pt x="9395" y="31760"/>
                    </a:lnTo>
                    <a:cubicBezTo>
                      <a:pt x="9413" y="31742"/>
                      <a:pt x="9431" y="31724"/>
                      <a:pt x="9413" y="31724"/>
                    </a:cubicBezTo>
                    <a:lnTo>
                      <a:pt x="9735" y="31420"/>
                    </a:lnTo>
                    <a:cubicBezTo>
                      <a:pt x="9879" y="31313"/>
                      <a:pt x="10004" y="31187"/>
                      <a:pt x="10093" y="31062"/>
                    </a:cubicBezTo>
                    <a:cubicBezTo>
                      <a:pt x="10183" y="30973"/>
                      <a:pt x="10272" y="30883"/>
                      <a:pt x="10344" y="30812"/>
                    </a:cubicBezTo>
                    <a:lnTo>
                      <a:pt x="10344" y="30812"/>
                    </a:lnTo>
                    <a:cubicBezTo>
                      <a:pt x="9932" y="31617"/>
                      <a:pt x="9628" y="32458"/>
                      <a:pt x="9413" y="33353"/>
                    </a:cubicBezTo>
                    <a:cubicBezTo>
                      <a:pt x="9288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7" y="35357"/>
                      <a:pt x="8286" y="35572"/>
                      <a:pt x="8286" y="35786"/>
                    </a:cubicBezTo>
                    <a:cubicBezTo>
                      <a:pt x="8286" y="35831"/>
                      <a:pt x="8334" y="35863"/>
                      <a:pt x="8371" y="35863"/>
                    </a:cubicBezTo>
                    <a:cubicBezTo>
                      <a:pt x="8379" y="35863"/>
                      <a:pt x="8387" y="35861"/>
                      <a:pt x="8393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697" y="36055"/>
                      <a:pt x="8590" y="36753"/>
                      <a:pt x="8536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2" y="37446"/>
                      <a:pt x="8411" y="37468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79" y="37826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29" y="40181"/>
                      <a:pt x="6647" y="40193"/>
                      <a:pt x="6666" y="40193"/>
                    </a:cubicBezTo>
                    <a:cubicBezTo>
                      <a:pt x="6694" y="40193"/>
                      <a:pt x="6722" y="40167"/>
                      <a:pt x="6711" y="40135"/>
                    </a:cubicBezTo>
                    <a:cubicBezTo>
                      <a:pt x="6407" y="39222"/>
                      <a:pt x="7266" y="38471"/>
                      <a:pt x="8053" y="38059"/>
                    </a:cubicBezTo>
                    <a:lnTo>
                      <a:pt x="8053" y="38059"/>
                    </a:lnTo>
                    <a:cubicBezTo>
                      <a:pt x="8000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56" y="38471"/>
                    </a:cubicBezTo>
                    <a:cubicBezTo>
                      <a:pt x="7856" y="38489"/>
                      <a:pt x="7856" y="38506"/>
                      <a:pt x="7856" y="38506"/>
                    </a:cubicBezTo>
                    <a:cubicBezTo>
                      <a:pt x="7141" y="39025"/>
                      <a:pt x="6747" y="39866"/>
                      <a:pt x="6818" y="40743"/>
                    </a:cubicBezTo>
                    <a:cubicBezTo>
                      <a:pt x="6818" y="40779"/>
                      <a:pt x="6854" y="40797"/>
                      <a:pt x="6890" y="40797"/>
                    </a:cubicBezTo>
                    <a:cubicBezTo>
                      <a:pt x="7158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06" y="41262"/>
                    </a:cubicBezTo>
                    <a:cubicBezTo>
                      <a:pt x="8017" y="41083"/>
                      <a:pt x="8340" y="40725"/>
                      <a:pt x="8447" y="40296"/>
                    </a:cubicBezTo>
                    <a:cubicBezTo>
                      <a:pt x="8530" y="40463"/>
                      <a:pt x="8862" y="40932"/>
                      <a:pt x="9090" y="40932"/>
                    </a:cubicBezTo>
                    <a:cubicBezTo>
                      <a:pt x="9155" y="40932"/>
                      <a:pt x="9212" y="40893"/>
                      <a:pt x="9252" y="40797"/>
                    </a:cubicBezTo>
                    <a:cubicBezTo>
                      <a:pt x="9270" y="40869"/>
                      <a:pt x="9288" y="40958"/>
                      <a:pt x="9288" y="41030"/>
                    </a:cubicBezTo>
                    <a:cubicBezTo>
                      <a:pt x="9288" y="41068"/>
                      <a:pt x="9334" y="41098"/>
                      <a:pt x="9374" y="41098"/>
                    </a:cubicBezTo>
                    <a:cubicBezTo>
                      <a:pt x="9389" y="41098"/>
                      <a:pt x="9403" y="41093"/>
                      <a:pt x="9413" y="41083"/>
                    </a:cubicBezTo>
                    <a:cubicBezTo>
                      <a:pt x="10022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61" y="38614"/>
                      <a:pt x="10093" y="38846"/>
                    </a:cubicBezTo>
                    <a:cubicBezTo>
                      <a:pt x="10254" y="39007"/>
                      <a:pt x="10362" y="39222"/>
                      <a:pt x="10398" y="39455"/>
                    </a:cubicBezTo>
                    <a:cubicBezTo>
                      <a:pt x="10415" y="39723"/>
                      <a:pt x="10254" y="39938"/>
                      <a:pt x="10129" y="40171"/>
                    </a:cubicBezTo>
                    <a:cubicBezTo>
                      <a:pt x="10129" y="40184"/>
                      <a:pt x="10139" y="40218"/>
                      <a:pt x="10160" y="40218"/>
                    </a:cubicBezTo>
                    <a:cubicBezTo>
                      <a:pt x="10167" y="40218"/>
                      <a:pt x="10174" y="40215"/>
                      <a:pt x="10183" y="40206"/>
                    </a:cubicBezTo>
                    <a:cubicBezTo>
                      <a:pt x="10594" y="39938"/>
                      <a:pt x="10612" y="39401"/>
                      <a:pt x="10380" y="38990"/>
                    </a:cubicBezTo>
                    <a:cubicBezTo>
                      <a:pt x="10111" y="38542"/>
                      <a:pt x="9628" y="38274"/>
                      <a:pt x="9109" y="38238"/>
                    </a:cubicBezTo>
                    <a:cubicBezTo>
                      <a:pt x="9091" y="38238"/>
                      <a:pt x="9091" y="38256"/>
                      <a:pt x="9073" y="38274"/>
                    </a:cubicBezTo>
                    <a:cubicBezTo>
                      <a:pt x="9037" y="38256"/>
                      <a:pt x="9002" y="38238"/>
                      <a:pt x="8948" y="38220"/>
                    </a:cubicBezTo>
                    <a:cubicBezTo>
                      <a:pt x="8912" y="38041"/>
                      <a:pt x="8876" y="37862"/>
                      <a:pt x="8859" y="37683"/>
                    </a:cubicBezTo>
                    <a:cubicBezTo>
                      <a:pt x="8849" y="37634"/>
                      <a:pt x="8806" y="37607"/>
                      <a:pt x="8767" y="37607"/>
                    </a:cubicBezTo>
                    <a:cubicBezTo>
                      <a:pt x="8735" y="37607"/>
                      <a:pt x="8706" y="37625"/>
                      <a:pt x="8697" y="37665"/>
                    </a:cubicBezTo>
                    <a:cubicBezTo>
                      <a:pt x="8680" y="37665"/>
                      <a:pt x="8662" y="37665"/>
                      <a:pt x="8644" y="37683"/>
                    </a:cubicBezTo>
                    <a:cubicBezTo>
                      <a:pt x="8769" y="36323"/>
                      <a:pt x="9020" y="34981"/>
                      <a:pt x="9395" y="33675"/>
                    </a:cubicBezTo>
                    <a:lnTo>
                      <a:pt x="9395" y="33675"/>
                    </a:lnTo>
                    <a:cubicBezTo>
                      <a:pt x="9342" y="34176"/>
                      <a:pt x="9342" y="34695"/>
                      <a:pt x="9413" y="35196"/>
                    </a:cubicBezTo>
                    <a:cubicBezTo>
                      <a:pt x="9592" y="36341"/>
                      <a:pt x="10594" y="36824"/>
                      <a:pt x="11095" y="37791"/>
                    </a:cubicBezTo>
                    <a:cubicBezTo>
                      <a:pt x="11108" y="37809"/>
                      <a:pt x="11125" y="37817"/>
                      <a:pt x="11141" y="37817"/>
                    </a:cubicBezTo>
                    <a:cubicBezTo>
                      <a:pt x="11172" y="37817"/>
                      <a:pt x="11203" y="37790"/>
                      <a:pt x="11203" y="37755"/>
                    </a:cubicBezTo>
                    <a:cubicBezTo>
                      <a:pt x="10916" y="36663"/>
                      <a:pt x="11060" y="35518"/>
                      <a:pt x="10916" y="34408"/>
                    </a:cubicBezTo>
                    <a:cubicBezTo>
                      <a:pt x="10773" y="33227"/>
                      <a:pt x="10201" y="32297"/>
                      <a:pt x="10398" y="31062"/>
                    </a:cubicBezTo>
                    <a:cubicBezTo>
                      <a:pt x="10541" y="30776"/>
                      <a:pt x="10684" y="30489"/>
                      <a:pt x="10845" y="30221"/>
                    </a:cubicBezTo>
                    <a:cubicBezTo>
                      <a:pt x="11346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38" y="30901"/>
                    </a:cubicBezTo>
                    <a:cubicBezTo>
                      <a:pt x="12169" y="31277"/>
                      <a:pt x="12062" y="31742"/>
                      <a:pt x="12133" y="32189"/>
                    </a:cubicBezTo>
                    <a:cubicBezTo>
                      <a:pt x="12145" y="32224"/>
                      <a:pt x="12179" y="32244"/>
                      <a:pt x="12211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6" y="32136"/>
                      <a:pt x="12455" y="32010"/>
                      <a:pt x="12527" y="31867"/>
                    </a:cubicBezTo>
                    <a:cubicBezTo>
                      <a:pt x="12617" y="32923"/>
                      <a:pt x="12688" y="33961"/>
                      <a:pt x="12742" y="35017"/>
                    </a:cubicBezTo>
                    <a:cubicBezTo>
                      <a:pt x="12742" y="35285"/>
                      <a:pt x="12760" y="35536"/>
                      <a:pt x="12760" y="35786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4" y="37280"/>
                    </a:cubicBezTo>
                    <a:cubicBezTo>
                      <a:pt x="12301" y="37280"/>
                      <a:pt x="12318" y="37272"/>
                      <a:pt x="12330" y="37254"/>
                    </a:cubicBezTo>
                    <a:cubicBezTo>
                      <a:pt x="12527" y="37075"/>
                      <a:pt x="12670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4" y="41459"/>
                      <a:pt x="10523" y="43105"/>
                    </a:cubicBezTo>
                    <a:cubicBezTo>
                      <a:pt x="9700" y="44340"/>
                      <a:pt x="8590" y="45342"/>
                      <a:pt x="8035" y="46738"/>
                    </a:cubicBezTo>
                    <a:cubicBezTo>
                      <a:pt x="8000" y="46523"/>
                      <a:pt x="8035" y="46291"/>
                      <a:pt x="8107" y="46094"/>
                    </a:cubicBezTo>
                    <a:cubicBezTo>
                      <a:pt x="8179" y="45826"/>
                      <a:pt x="8268" y="45557"/>
                      <a:pt x="8357" y="45307"/>
                    </a:cubicBezTo>
                    <a:cubicBezTo>
                      <a:pt x="8626" y="44555"/>
                      <a:pt x="8966" y="43839"/>
                      <a:pt x="9413" y="43159"/>
                    </a:cubicBezTo>
                    <a:cubicBezTo>
                      <a:pt x="10111" y="42014"/>
                      <a:pt x="11203" y="41173"/>
                      <a:pt x="11990" y="40099"/>
                    </a:cubicBezTo>
                    <a:cubicBezTo>
                      <a:pt x="12019" y="40070"/>
                      <a:pt x="11977" y="40041"/>
                      <a:pt x="11941" y="40041"/>
                    </a:cubicBezTo>
                    <a:cubicBezTo>
                      <a:pt x="11933" y="40041"/>
                      <a:pt x="11925" y="40042"/>
                      <a:pt x="11919" y="40045"/>
                    </a:cubicBezTo>
                    <a:cubicBezTo>
                      <a:pt x="9896" y="42014"/>
                      <a:pt x="8000" y="44304"/>
                      <a:pt x="7785" y="47239"/>
                    </a:cubicBezTo>
                    <a:cubicBezTo>
                      <a:pt x="7785" y="47274"/>
                      <a:pt x="7815" y="47302"/>
                      <a:pt x="7851" y="47302"/>
                    </a:cubicBezTo>
                    <a:cubicBezTo>
                      <a:pt x="7870" y="47302"/>
                      <a:pt x="7891" y="47294"/>
                      <a:pt x="7910" y="47275"/>
                    </a:cubicBezTo>
                    <a:cubicBezTo>
                      <a:pt x="8841" y="46166"/>
                      <a:pt x="10004" y="45289"/>
                      <a:pt x="10899" y="44125"/>
                    </a:cubicBezTo>
                    <a:cubicBezTo>
                      <a:pt x="11793" y="42962"/>
                      <a:pt x="12223" y="41495"/>
                      <a:pt x="12384" y="40081"/>
                    </a:cubicBezTo>
                    <a:cubicBezTo>
                      <a:pt x="12402" y="40063"/>
                      <a:pt x="12384" y="40027"/>
                      <a:pt x="12348" y="40027"/>
                    </a:cubicBezTo>
                    <a:cubicBezTo>
                      <a:pt x="12455" y="39741"/>
                      <a:pt x="12545" y="39455"/>
                      <a:pt x="12634" y="39169"/>
                    </a:cubicBezTo>
                    <a:lnTo>
                      <a:pt x="12634" y="39169"/>
                    </a:lnTo>
                    <a:cubicBezTo>
                      <a:pt x="12473" y="40940"/>
                      <a:pt x="12241" y="42694"/>
                      <a:pt x="12044" y="44465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01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2"/>
                    </a:cubicBezTo>
                    <a:cubicBezTo>
                      <a:pt x="11722" y="45593"/>
                      <a:pt x="11847" y="45468"/>
                      <a:pt x="11936" y="45324"/>
                    </a:cubicBezTo>
                    <a:lnTo>
                      <a:pt x="11936" y="45324"/>
                    </a:lnTo>
                    <a:cubicBezTo>
                      <a:pt x="11883" y="45772"/>
                      <a:pt x="11847" y="46219"/>
                      <a:pt x="11811" y="46667"/>
                    </a:cubicBezTo>
                    <a:cubicBezTo>
                      <a:pt x="11775" y="46684"/>
                      <a:pt x="11758" y="46702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793" y="46828"/>
                      <a:pt x="11793" y="46881"/>
                      <a:pt x="11793" y="46935"/>
                    </a:cubicBezTo>
                    <a:cubicBezTo>
                      <a:pt x="11400" y="47060"/>
                      <a:pt x="11095" y="47400"/>
                      <a:pt x="11006" y="47794"/>
                    </a:cubicBezTo>
                    <a:lnTo>
                      <a:pt x="10916" y="47830"/>
                    </a:lnTo>
                    <a:cubicBezTo>
                      <a:pt x="10660" y="47627"/>
                      <a:pt x="10372" y="47558"/>
                      <a:pt x="10068" y="47558"/>
                    </a:cubicBezTo>
                    <a:cubicBezTo>
                      <a:pt x="9417" y="47558"/>
                      <a:pt x="8691" y="47875"/>
                      <a:pt x="8045" y="47875"/>
                    </a:cubicBezTo>
                    <a:cubicBezTo>
                      <a:pt x="7981" y="47875"/>
                      <a:pt x="7918" y="47872"/>
                      <a:pt x="7856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6" y="48532"/>
                      <a:pt x="8486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1"/>
                      <a:pt x="8000" y="50156"/>
                    </a:cubicBezTo>
                    <a:cubicBezTo>
                      <a:pt x="7982" y="50210"/>
                      <a:pt x="8017" y="50264"/>
                      <a:pt x="8071" y="50264"/>
                    </a:cubicBezTo>
                    <a:cubicBezTo>
                      <a:pt x="8219" y="50273"/>
                      <a:pt x="8369" y="50282"/>
                      <a:pt x="8516" y="50282"/>
                    </a:cubicBezTo>
                    <a:cubicBezTo>
                      <a:pt x="8903" y="50282"/>
                      <a:pt x="9276" y="50223"/>
                      <a:pt x="9574" y="49977"/>
                    </a:cubicBezTo>
                    <a:lnTo>
                      <a:pt x="9574" y="49977"/>
                    </a:lnTo>
                    <a:cubicBezTo>
                      <a:pt x="9467" y="50317"/>
                      <a:pt x="9449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3" y="51094"/>
                      <a:pt x="9583" y="51091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21" y="51409"/>
                    </a:cubicBezTo>
                    <a:cubicBezTo>
                      <a:pt x="9521" y="51445"/>
                      <a:pt x="9556" y="51462"/>
                      <a:pt x="9574" y="51480"/>
                    </a:cubicBezTo>
                    <a:cubicBezTo>
                      <a:pt x="9660" y="51500"/>
                      <a:pt x="9742" y="51509"/>
                      <a:pt x="9820" y="51509"/>
                    </a:cubicBezTo>
                    <a:cubicBezTo>
                      <a:pt x="10310" y="51509"/>
                      <a:pt x="10647" y="51143"/>
                      <a:pt x="10863" y="50711"/>
                    </a:cubicBezTo>
                    <a:cubicBezTo>
                      <a:pt x="10934" y="51087"/>
                      <a:pt x="11042" y="51462"/>
                      <a:pt x="11095" y="51856"/>
                    </a:cubicBezTo>
                    <a:cubicBezTo>
                      <a:pt x="11095" y="51892"/>
                      <a:pt x="11149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6" y="50944"/>
                      <a:pt x="12617" y="51427"/>
                      <a:pt x="13010" y="51838"/>
                    </a:cubicBezTo>
                    <a:cubicBezTo>
                      <a:pt x="13023" y="51851"/>
                      <a:pt x="13040" y="51857"/>
                      <a:pt x="13058" y="51857"/>
                    </a:cubicBezTo>
                    <a:cubicBezTo>
                      <a:pt x="13090" y="51857"/>
                      <a:pt x="13124" y="51837"/>
                      <a:pt x="13135" y="51802"/>
                    </a:cubicBezTo>
                    <a:cubicBezTo>
                      <a:pt x="13386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7" y="50353"/>
                      <a:pt x="14442" y="50568"/>
                    </a:cubicBezTo>
                    <a:cubicBezTo>
                      <a:pt x="14447" y="50570"/>
                      <a:pt x="14452" y="50571"/>
                      <a:pt x="14457" y="50571"/>
                    </a:cubicBezTo>
                    <a:cubicBezTo>
                      <a:pt x="14491" y="50571"/>
                      <a:pt x="14529" y="50527"/>
                      <a:pt x="14513" y="50496"/>
                    </a:cubicBezTo>
                    <a:cubicBezTo>
                      <a:pt x="14155" y="49816"/>
                      <a:pt x="14155" y="49047"/>
                      <a:pt x="13708" y="48420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6" y="47490"/>
                      <a:pt x="12634" y="47311"/>
                      <a:pt x="12509" y="47168"/>
                    </a:cubicBezTo>
                    <a:cubicBezTo>
                      <a:pt x="12384" y="46989"/>
                      <a:pt x="12169" y="46863"/>
                      <a:pt x="11936" y="46846"/>
                    </a:cubicBezTo>
                    <a:cubicBezTo>
                      <a:pt x="12115" y="45593"/>
                      <a:pt x="12294" y="44340"/>
                      <a:pt x="12455" y="43088"/>
                    </a:cubicBezTo>
                    <a:cubicBezTo>
                      <a:pt x="12563" y="43392"/>
                      <a:pt x="12652" y="43714"/>
                      <a:pt x="12706" y="44036"/>
                    </a:cubicBezTo>
                    <a:cubicBezTo>
                      <a:pt x="12617" y="43803"/>
                      <a:pt x="12599" y="43535"/>
                      <a:pt x="12509" y="43284"/>
                    </a:cubicBezTo>
                    <a:cubicBezTo>
                      <a:pt x="12509" y="43258"/>
                      <a:pt x="12491" y="43244"/>
                      <a:pt x="12473" y="43244"/>
                    </a:cubicBezTo>
                    <a:cubicBezTo>
                      <a:pt x="12455" y="43244"/>
                      <a:pt x="12438" y="43258"/>
                      <a:pt x="12438" y="43284"/>
                    </a:cubicBezTo>
                    <a:cubicBezTo>
                      <a:pt x="12420" y="43642"/>
                      <a:pt x="12509" y="44018"/>
                      <a:pt x="12724" y="44322"/>
                    </a:cubicBezTo>
                    <a:cubicBezTo>
                      <a:pt x="12739" y="44345"/>
                      <a:pt x="12760" y="44355"/>
                      <a:pt x="12780" y="44355"/>
                    </a:cubicBezTo>
                    <a:cubicBezTo>
                      <a:pt x="12807" y="44355"/>
                      <a:pt x="12831" y="44336"/>
                      <a:pt x="12831" y="44304"/>
                    </a:cubicBezTo>
                    <a:cubicBezTo>
                      <a:pt x="12849" y="43803"/>
                      <a:pt x="12724" y="43302"/>
                      <a:pt x="12491" y="42873"/>
                    </a:cubicBezTo>
                    <a:cubicBezTo>
                      <a:pt x="12652" y="41584"/>
                      <a:pt x="12813" y="40278"/>
                      <a:pt x="12903" y="38972"/>
                    </a:cubicBezTo>
                    <a:cubicBezTo>
                      <a:pt x="12974" y="39079"/>
                      <a:pt x="13100" y="39151"/>
                      <a:pt x="13243" y="39169"/>
                    </a:cubicBezTo>
                    <a:cubicBezTo>
                      <a:pt x="13279" y="39169"/>
                      <a:pt x="13314" y="39133"/>
                      <a:pt x="13314" y="39097"/>
                    </a:cubicBezTo>
                    <a:cubicBezTo>
                      <a:pt x="13279" y="38757"/>
                      <a:pt x="13189" y="38435"/>
                      <a:pt x="13046" y="38131"/>
                    </a:cubicBezTo>
                    <a:cubicBezTo>
                      <a:pt x="13028" y="38059"/>
                      <a:pt x="12992" y="38005"/>
                      <a:pt x="12957" y="37952"/>
                    </a:cubicBezTo>
                    <a:cubicBezTo>
                      <a:pt x="12992" y="37290"/>
                      <a:pt x="13010" y="36645"/>
                      <a:pt x="13010" y="35983"/>
                    </a:cubicBezTo>
                    <a:cubicBezTo>
                      <a:pt x="13010" y="35375"/>
                      <a:pt x="12974" y="34784"/>
                      <a:pt x="12957" y="34194"/>
                    </a:cubicBezTo>
                    <a:lnTo>
                      <a:pt x="12957" y="34194"/>
                    </a:lnTo>
                    <a:cubicBezTo>
                      <a:pt x="13046" y="34426"/>
                      <a:pt x="13171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885" y="33138"/>
                    </a:cubicBezTo>
                    <a:cubicBezTo>
                      <a:pt x="12778" y="31384"/>
                      <a:pt x="12599" y="29648"/>
                      <a:pt x="12384" y="27930"/>
                    </a:cubicBezTo>
                    <a:lnTo>
                      <a:pt x="12491" y="27698"/>
                    </a:lnTo>
                    <a:cubicBezTo>
                      <a:pt x="12831" y="29255"/>
                      <a:pt x="13601" y="30722"/>
                      <a:pt x="14388" y="32136"/>
                    </a:cubicBezTo>
                    <a:cubicBezTo>
                      <a:pt x="14370" y="32154"/>
                      <a:pt x="14370" y="32172"/>
                      <a:pt x="14388" y="32189"/>
                    </a:cubicBezTo>
                    <a:cubicBezTo>
                      <a:pt x="14317" y="32404"/>
                      <a:pt x="14299" y="32619"/>
                      <a:pt x="14334" y="32852"/>
                    </a:cubicBezTo>
                    <a:cubicBezTo>
                      <a:pt x="14317" y="33102"/>
                      <a:pt x="14424" y="33353"/>
                      <a:pt x="14585" y="33532"/>
                    </a:cubicBezTo>
                    <a:cubicBezTo>
                      <a:pt x="14599" y="33553"/>
                      <a:pt x="14619" y="33563"/>
                      <a:pt x="14639" y="33563"/>
                    </a:cubicBezTo>
                    <a:cubicBezTo>
                      <a:pt x="14669" y="33563"/>
                      <a:pt x="14699" y="33539"/>
                      <a:pt x="14710" y="33496"/>
                    </a:cubicBezTo>
                    <a:cubicBezTo>
                      <a:pt x="14782" y="33281"/>
                      <a:pt x="14782" y="33048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89"/>
                      <a:pt x="15677" y="34587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2" y="36610"/>
                    </a:cubicBezTo>
                    <a:cubicBezTo>
                      <a:pt x="15712" y="36645"/>
                      <a:pt x="15743" y="36672"/>
                      <a:pt x="15779" y="36672"/>
                    </a:cubicBezTo>
                    <a:cubicBezTo>
                      <a:pt x="15798" y="36672"/>
                      <a:pt x="15819" y="36664"/>
                      <a:pt x="15838" y="36645"/>
                    </a:cubicBezTo>
                    <a:cubicBezTo>
                      <a:pt x="16052" y="36359"/>
                      <a:pt x="16142" y="36001"/>
                      <a:pt x="16124" y="35625"/>
                    </a:cubicBezTo>
                    <a:lnTo>
                      <a:pt x="16124" y="35625"/>
                    </a:lnTo>
                    <a:cubicBezTo>
                      <a:pt x="16804" y="37325"/>
                      <a:pt x="17341" y="39079"/>
                      <a:pt x="17717" y="40869"/>
                    </a:cubicBezTo>
                    <a:cubicBezTo>
                      <a:pt x="17681" y="40904"/>
                      <a:pt x="17663" y="40958"/>
                      <a:pt x="17627" y="41012"/>
                    </a:cubicBezTo>
                    <a:cubicBezTo>
                      <a:pt x="17520" y="41083"/>
                      <a:pt x="17448" y="41209"/>
                      <a:pt x="17412" y="41334"/>
                    </a:cubicBezTo>
                    <a:cubicBezTo>
                      <a:pt x="16983" y="41388"/>
                      <a:pt x="16571" y="41513"/>
                      <a:pt x="16196" y="41710"/>
                    </a:cubicBezTo>
                    <a:cubicBezTo>
                      <a:pt x="15999" y="41799"/>
                      <a:pt x="15462" y="42264"/>
                      <a:pt x="15891" y="42461"/>
                    </a:cubicBezTo>
                    <a:cubicBezTo>
                      <a:pt x="15900" y="42466"/>
                      <a:pt x="15910" y="42468"/>
                      <a:pt x="15920" y="42468"/>
                    </a:cubicBezTo>
                    <a:cubicBezTo>
                      <a:pt x="15923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69"/>
                      <a:pt x="15521" y="43135"/>
                      <a:pt x="15462" y="43517"/>
                    </a:cubicBezTo>
                    <a:cubicBezTo>
                      <a:pt x="15462" y="43571"/>
                      <a:pt x="15498" y="43589"/>
                      <a:pt x="15533" y="43589"/>
                    </a:cubicBezTo>
                    <a:cubicBezTo>
                      <a:pt x="15582" y="43594"/>
                      <a:pt x="15631" y="43597"/>
                      <a:pt x="15679" y="43597"/>
                    </a:cubicBezTo>
                    <a:cubicBezTo>
                      <a:pt x="16076" y="43597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64" y="43535"/>
                      <a:pt x="16410" y="44054"/>
                      <a:pt x="16500" y="44555"/>
                    </a:cubicBezTo>
                    <a:cubicBezTo>
                      <a:pt x="16500" y="44577"/>
                      <a:pt x="16520" y="44592"/>
                      <a:pt x="16544" y="44592"/>
                    </a:cubicBezTo>
                    <a:cubicBezTo>
                      <a:pt x="16559" y="44592"/>
                      <a:pt x="16576" y="44587"/>
                      <a:pt x="16589" y="44573"/>
                    </a:cubicBezTo>
                    <a:cubicBezTo>
                      <a:pt x="16876" y="44269"/>
                      <a:pt x="17126" y="43947"/>
                      <a:pt x="17323" y="43571"/>
                    </a:cubicBezTo>
                    <a:cubicBezTo>
                      <a:pt x="17377" y="44072"/>
                      <a:pt x="17538" y="44573"/>
                      <a:pt x="17806" y="45002"/>
                    </a:cubicBezTo>
                    <a:cubicBezTo>
                      <a:pt x="17816" y="45013"/>
                      <a:pt x="17839" y="45023"/>
                      <a:pt x="17859" y="45023"/>
                    </a:cubicBezTo>
                    <a:cubicBezTo>
                      <a:pt x="17874" y="45023"/>
                      <a:pt x="17888" y="45017"/>
                      <a:pt x="17896" y="45002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29" y="43929"/>
                      <a:pt x="18933" y="44269"/>
                      <a:pt x="19148" y="44573"/>
                    </a:cubicBezTo>
                    <a:cubicBezTo>
                      <a:pt x="19159" y="44595"/>
                      <a:pt x="19184" y="44610"/>
                      <a:pt x="19210" y="44610"/>
                    </a:cubicBezTo>
                    <a:cubicBezTo>
                      <a:pt x="19226" y="44610"/>
                      <a:pt x="19242" y="44604"/>
                      <a:pt x="19256" y="44591"/>
                    </a:cubicBezTo>
                    <a:cubicBezTo>
                      <a:pt x="19739" y="44018"/>
                      <a:pt x="19631" y="43195"/>
                      <a:pt x="19238" y="42586"/>
                    </a:cubicBezTo>
                    <a:lnTo>
                      <a:pt x="19238" y="42586"/>
                    </a:lnTo>
                    <a:cubicBezTo>
                      <a:pt x="19614" y="42765"/>
                      <a:pt x="20025" y="42873"/>
                      <a:pt x="20437" y="42927"/>
                    </a:cubicBezTo>
                    <a:cubicBezTo>
                      <a:pt x="20490" y="42927"/>
                      <a:pt x="20526" y="42873"/>
                      <a:pt x="20508" y="42819"/>
                    </a:cubicBezTo>
                    <a:cubicBezTo>
                      <a:pt x="20204" y="41710"/>
                      <a:pt x="19130" y="41226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3" y="41119"/>
                      <a:pt x="18003" y="41101"/>
                    </a:cubicBezTo>
                    <a:cubicBezTo>
                      <a:pt x="17949" y="41101"/>
                      <a:pt x="17913" y="41155"/>
                      <a:pt x="17949" y="41191"/>
                    </a:cubicBezTo>
                    <a:cubicBezTo>
                      <a:pt x="18021" y="41244"/>
                      <a:pt x="18092" y="41334"/>
                      <a:pt x="18146" y="41405"/>
                    </a:cubicBezTo>
                    <a:lnTo>
                      <a:pt x="18146" y="41441"/>
                    </a:lnTo>
                    <a:cubicBezTo>
                      <a:pt x="18075" y="41370"/>
                      <a:pt x="17985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42" y="40958"/>
                    </a:lnTo>
                    <a:cubicBezTo>
                      <a:pt x="17878" y="40904"/>
                      <a:pt x="17824" y="40833"/>
                      <a:pt x="17770" y="40833"/>
                    </a:cubicBezTo>
                    <a:cubicBezTo>
                      <a:pt x="17591" y="39974"/>
                      <a:pt x="17395" y="39151"/>
                      <a:pt x="17162" y="38327"/>
                    </a:cubicBezTo>
                    <a:lnTo>
                      <a:pt x="17180" y="38327"/>
                    </a:ln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35" y="38846"/>
                      <a:pt x="17645" y="38775"/>
                      <a:pt x="17573" y="38685"/>
                    </a:cubicBezTo>
                    <a:cubicBezTo>
                      <a:pt x="17484" y="38578"/>
                      <a:pt x="17395" y="38471"/>
                      <a:pt x="17287" y="38363"/>
                    </a:cubicBezTo>
                    <a:cubicBezTo>
                      <a:pt x="17281" y="38360"/>
                      <a:pt x="17273" y="38358"/>
                      <a:pt x="17266" y="38358"/>
                    </a:cubicBezTo>
                    <a:cubicBezTo>
                      <a:pt x="17234" y="38358"/>
                      <a:pt x="17201" y="38388"/>
                      <a:pt x="17216" y="38417"/>
                    </a:cubicBezTo>
                    <a:cubicBezTo>
                      <a:pt x="17269" y="38560"/>
                      <a:pt x="17359" y="38685"/>
                      <a:pt x="17466" y="38793"/>
                    </a:cubicBezTo>
                    <a:cubicBezTo>
                      <a:pt x="17573" y="38918"/>
                      <a:pt x="17717" y="39025"/>
                      <a:pt x="17860" y="39097"/>
                    </a:cubicBezTo>
                    <a:cubicBezTo>
                      <a:pt x="17870" y="39107"/>
                      <a:pt x="17882" y="39112"/>
                      <a:pt x="17894" y="39112"/>
                    </a:cubicBezTo>
                    <a:cubicBezTo>
                      <a:pt x="17924" y="39112"/>
                      <a:pt x="17955" y="39086"/>
                      <a:pt x="17967" y="39061"/>
                    </a:cubicBezTo>
                    <a:cubicBezTo>
                      <a:pt x="18036" y="38616"/>
                      <a:pt x="17678" y="38236"/>
                      <a:pt x="17239" y="38236"/>
                    </a:cubicBezTo>
                    <a:cubicBezTo>
                      <a:pt x="17219" y="38236"/>
                      <a:pt x="17200" y="38236"/>
                      <a:pt x="17180" y="38238"/>
                    </a:cubicBezTo>
                    <a:cubicBezTo>
                      <a:pt x="17162" y="38238"/>
                      <a:pt x="17144" y="38256"/>
                      <a:pt x="17144" y="38256"/>
                    </a:cubicBezTo>
                    <a:cubicBezTo>
                      <a:pt x="16804" y="37003"/>
                      <a:pt x="16339" y="35751"/>
                      <a:pt x="15784" y="34569"/>
                    </a:cubicBezTo>
                    <a:lnTo>
                      <a:pt x="15784" y="34569"/>
                    </a:lnTo>
                    <a:cubicBezTo>
                      <a:pt x="16052" y="34945"/>
                      <a:pt x="16357" y="35303"/>
                      <a:pt x="16643" y="35679"/>
                    </a:cubicBezTo>
                    <a:cubicBezTo>
                      <a:pt x="17752" y="37612"/>
                      <a:pt x="19363" y="39437"/>
                      <a:pt x="21743" y="39473"/>
                    </a:cubicBezTo>
                    <a:cubicBezTo>
                      <a:pt x="21797" y="39455"/>
                      <a:pt x="21797" y="39401"/>
                      <a:pt x="21743" y="39383"/>
                    </a:cubicBezTo>
                    <a:cubicBezTo>
                      <a:pt x="20526" y="39115"/>
                      <a:pt x="19506" y="38829"/>
                      <a:pt x="18540" y="37987"/>
                    </a:cubicBezTo>
                    <a:cubicBezTo>
                      <a:pt x="18003" y="37486"/>
                      <a:pt x="17520" y="36914"/>
                      <a:pt x="17126" y="36270"/>
                    </a:cubicBezTo>
                    <a:lnTo>
                      <a:pt x="17126" y="36270"/>
                    </a:lnTo>
                    <a:cubicBezTo>
                      <a:pt x="18343" y="37701"/>
                      <a:pt x="19757" y="38954"/>
                      <a:pt x="21689" y="39330"/>
                    </a:cubicBezTo>
                    <a:cubicBezTo>
                      <a:pt x="21694" y="39332"/>
                      <a:pt x="21699" y="39333"/>
                      <a:pt x="21703" y="39333"/>
                    </a:cubicBezTo>
                    <a:cubicBezTo>
                      <a:pt x="21729" y="39333"/>
                      <a:pt x="21738" y="39291"/>
                      <a:pt x="21707" y="39276"/>
                    </a:cubicBezTo>
                    <a:cubicBezTo>
                      <a:pt x="20258" y="38721"/>
                      <a:pt x="19077" y="38113"/>
                      <a:pt x="17967" y="37021"/>
                    </a:cubicBezTo>
                    <a:cubicBezTo>
                      <a:pt x="17485" y="36557"/>
                      <a:pt x="17056" y="36056"/>
                      <a:pt x="16645" y="35556"/>
                    </a:cubicBezTo>
                    <a:lnTo>
                      <a:pt x="16645" y="35556"/>
                    </a:lnTo>
                    <a:cubicBezTo>
                      <a:pt x="17252" y="36169"/>
                      <a:pt x="18083" y="36470"/>
                      <a:pt x="18844" y="36842"/>
                    </a:cubicBezTo>
                    <a:cubicBezTo>
                      <a:pt x="20025" y="37433"/>
                      <a:pt x="20920" y="38399"/>
                      <a:pt x="21833" y="39330"/>
                    </a:cubicBezTo>
                    <a:cubicBezTo>
                      <a:pt x="21841" y="39338"/>
                      <a:pt x="21850" y="39341"/>
                      <a:pt x="21859" y="39341"/>
                    </a:cubicBezTo>
                    <a:cubicBezTo>
                      <a:pt x="21888" y="39341"/>
                      <a:pt x="21914" y="39303"/>
                      <a:pt x="21886" y="39276"/>
                    </a:cubicBezTo>
                    <a:cubicBezTo>
                      <a:pt x="21242" y="38506"/>
                      <a:pt x="20490" y="37809"/>
                      <a:pt x="19703" y="37200"/>
                    </a:cubicBezTo>
                    <a:cubicBezTo>
                      <a:pt x="18719" y="36502"/>
                      <a:pt x="17573" y="36144"/>
                      <a:pt x="16607" y="35393"/>
                    </a:cubicBezTo>
                    <a:cubicBezTo>
                      <a:pt x="16598" y="35384"/>
                      <a:pt x="16589" y="35379"/>
                      <a:pt x="16580" y="35379"/>
                    </a:cubicBezTo>
                    <a:cubicBezTo>
                      <a:pt x="16571" y="35379"/>
                      <a:pt x="16562" y="35384"/>
                      <a:pt x="16553" y="35393"/>
                    </a:cubicBezTo>
                    <a:lnTo>
                      <a:pt x="16518" y="35357"/>
                    </a:lnTo>
                    <a:cubicBezTo>
                      <a:pt x="16518" y="35339"/>
                      <a:pt x="16500" y="35339"/>
                      <a:pt x="16482" y="35339"/>
                    </a:cubicBezTo>
                    <a:cubicBezTo>
                      <a:pt x="16196" y="34963"/>
                      <a:pt x="15891" y="34605"/>
                      <a:pt x="15605" y="34229"/>
                    </a:cubicBezTo>
                    <a:cubicBezTo>
                      <a:pt x="14889" y="32798"/>
                      <a:pt x="14120" y="31438"/>
                      <a:pt x="13493" y="30024"/>
                    </a:cubicBezTo>
                    <a:lnTo>
                      <a:pt x="13493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78" y="30543"/>
                      <a:pt x="14513" y="30472"/>
                      <a:pt x="14495" y="30418"/>
                    </a:cubicBezTo>
                    <a:cubicBezTo>
                      <a:pt x="14281" y="30024"/>
                      <a:pt x="13887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1"/>
                    </a:cubicBezTo>
                    <a:cubicBezTo>
                      <a:pt x="13064" y="29040"/>
                      <a:pt x="12795" y="28270"/>
                      <a:pt x="12581" y="27483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6" y="26552"/>
                      <a:pt x="13064" y="26964"/>
                      <a:pt x="13368" y="27215"/>
                    </a:cubicBezTo>
                    <a:cubicBezTo>
                      <a:pt x="13381" y="27227"/>
                      <a:pt x="13398" y="27233"/>
                      <a:pt x="13416" y="27233"/>
                    </a:cubicBezTo>
                    <a:cubicBezTo>
                      <a:pt x="13448" y="27233"/>
                      <a:pt x="13482" y="27213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189" y="25944"/>
                      <a:pt x="13189" y="25944"/>
                    </a:cubicBezTo>
                    <a:cubicBezTo>
                      <a:pt x="13350" y="25407"/>
                      <a:pt x="13493" y="24852"/>
                      <a:pt x="13601" y="24298"/>
                    </a:cubicBezTo>
                    <a:cubicBezTo>
                      <a:pt x="13637" y="24101"/>
                      <a:pt x="13672" y="23904"/>
                      <a:pt x="13708" y="23707"/>
                    </a:cubicBezTo>
                    <a:lnTo>
                      <a:pt x="13708" y="23707"/>
                    </a:lnTo>
                    <a:cubicBezTo>
                      <a:pt x="13672" y="24155"/>
                      <a:pt x="13654" y="24602"/>
                      <a:pt x="13672" y="25067"/>
                    </a:cubicBezTo>
                    <a:cubicBezTo>
                      <a:pt x="13672" y="26141"/>
                      <a:pt x="14048" y="27089"/>
                      <a:pt x="14245" y="28109"/>
                    </a:cubicBezTo>
                    <a:cubicBezTo>
                      <a:pt x="14254" y="28145"/>
                      <a:pt x="14285" y="28163"/>
                      <a:pt x="14317" y="28163"/>
                    </a:cubicBezTo>
                    <a:cubicBezTo>
                      <a:pt x="14348" y="28163"/>
                      <a:pt x="14379" y="28145"/>
                      <a:pt x="14388" y="28109"/>
                    </a:cubicBezTo>
                    <a:cubicBezTo>
                      <a:pt x="14889" y="26034"/>
                      <a:pt x="14585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69" y="17945"/>
                      <a:pt x="14800" y="18965"/>
                      <a:pt x="15694" y="19931"/>
                    </a:cubicBezTo>
                    <a:cubicBezTo>
                      <a:pt x="15730" y="20146"/>
                      <a:pt x="15748" y="20397"/>
                      <a:pt x="15784" y="20611"/>
                    </a:cubicBezTo>
                    <a:cubicBezTo>
                      <a:pt x="15533" y="21309"/>
                      <a:pt x="15122" y="22061"/>
                      <a:pt x="15426" y="22777"/>
                    </a:cubicBezTo>
                    <a:cubicBezTo>
                      <a:pt x="15435" y="22812"/>
                      <a:pt x="15462" y="22830"/>
                      <a:pt x="15489" y="22830"/>
                    </a:cubicBezTo>
                    <a:cubicBezTo>
                      <a:pt x="15516" y="22830"/>
                      <a:pt x="15542" y="22812"/>
                      <a:pt x="15551" y="22777"/>
                    </a:cubicBezTo>
                    <a:cubicBezTo>
                      <a:pt x="15641" y="22580"/>
                      <a:pt x="15748" y="22365"/>
                      <a:pt x="15873" y="22168"/>
                    </a:cubicBezTo>
                    <a:lnTo>
                      <a:pt x="15873" y="22168"/>
                    </a:lnTo>
                    <a:cubicBezTo>
                      <a:pt x="15856" y="22562"/>
                      <a:pt x="15856" y="22956"/>
                      <a:pt x="15838" y="23313"/>
                    </a:cubicBezTo>
                    <a:cubicBezTo>
                      <a:pt x="15838" y="23358"/>
                      <a:pt x="15874" y="23390"/>
                      <a:pt x="15907" y="23390"/>
                    </a:cubicBezTo>
                    <a:cubicBezTo>
                      <a:pt x="15914" y="23390"/>
                      <a:pt x="15921" y="23388"/>
                      <a:pt x="15927" y="23385"/>
                    </a:cubicBezTo>
                    <a:cubicBezTo>
                      <a:pt x="16500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19"/>
                      <a:pt x="17448" y="22759"/>
                      <a:pt x="17949" y="22991"/>
                    </a:cubicBezTo>
                    <a:cubicBezTo>
                      <a:pt x="17956" y="22995"/>
                      <a:pt x="17963" y="22996"/>
                      <a:pt x="17970" y="22996"/>
                    </a:cubicBezTo>
                    <a:cubicBezTo>
                      <a:pt x="18002" y="22996"/>
                      <a:pt x="18039" y="22964"/>
                      <a:pt x="18039" y="22920"/>
                    </a:cubicBezTo>
                    <a:cubicBezTo>
                      <a:pt x="18021" y="22437"/>
                      <a:pt x="17878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6"/>
                      <a:pt x="18916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22" y="20754"/>
                    </a:lnTo>
                    <a:cubicBezTo>
                      <a:pt x="19202" y="20683"/>
                      <a:pt x="19256" y="20128"/>
                      <a:pt x="19023" y="19591"/>
                    </a:cubicBezTo>
                    <a:cubicBezTo>
                      <a:pt x="19005" y="19564"/>
                      <a:pt x="18974" y="19551"/>
                      <a:pt x="18945" y="19551"/>
                    </a:cubicBezTo>
                    <a:cubicBezTo>
                      <a:pt x="18916" y="19551"/>
                      <a:pt x="18889" y="19564"/>
                      <a:pt x="18880" y="19591"/>
                    </a:cubicBezTo>
                    <a:cubicBezTo>
                      <a:pt x="18642" y="19939"/>
                      <a:pt x="18198" y="20039"/>
                      <a:pt x="17732" y="20039"/>
                    </a:cubicBezTo>
                    <a:cubicBezTo>
                      <a:pt x="17287" y="20039"/>
                      <a:pt x="16823" y="19948"/>
                      <a:pt x="16500" y="19895"/>
                    </a:cubicBezTo>
                    <a:cubicBezTo>
                      <a:pt x="16494" y="19894"/>
                      <a:pt x="16488" y="19893"/>
                      <a:pt x="16483" y="19893"/>
                    </a:cubicBezTo>
                    <a:cubicBezTo>
                      <a:pt x="16443" y="19893"/>
                      <a:pt x="16434" y="19951"/>
                      <a:pt x="16482" y="19967"/>
                    </a:cubicBezTo>
                    <a:cubicBezTo>
                      <a:pt x="16794" y="20097"/>
                      <a:pt x="17244" y="20193"/>
                      <a:pt x="17688" y="20193"/>
                    </a:cubicBezTo>
                    <a:cubicBezTo>
                      <a:pt x="18162" y="20193"/>
                      <a:pt x="18629" y="20084"/>
                      <a:pt x="18916" y="19788"/>
                    </a:cubicBezTo>
                    <a:lnTo>
                      <a:pt x="18916" y="19788"/>
                    </a:lnTo>
                    <a:cubicBezTo>
                      <a:pt x="19005" y="20021"/>
                      <a:pt x="19059" y="20253"/>
                      <a:pt x="18880" y="20432"/>
                    </a:cubicBezTo>
                    <a:cubicBezTo>
                      <a:pt x="18763" y="20561"/>
                      <a:pt x="18578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27" y="20540"/>
                      <a:pt x="17251" y="20289"/>
                      <a:pt x="16804" y="20146"/>
                    </a:cubicBezTo>
                    <a:cubicBezTo>
                      <a:pt x="16795" y="20137"/>
                      <a:pt x="16791" y="20133"/>
                      <a:pt x="16786" y="20133"/>
                    </a:cubicBezTo>
                    <a:cubicBezTo>
                      <a:pt x="16782" y="20133"/>
                      <a:pt x="16777" y="20137"/>
                      <a:pt x="16768" y="20146"/>
                    </a:cubicBezTo>
                    <a:cubicBezTo>
                      <a:pt x="16553" y="20003"/>
                      <a:pt x="16321" y="19931"/>
                      <a:pt x="16070" y="19895"/>
                    </a:cubicBezTo>
                    <a:lnTo>
                      <a:pt x="16070" y="19860"/>
                    </a:lnTo>
                    <a:cubicBezTo>
                      <a:pt x="16059" y="19825"/>
                      <a:pt x="16025" y="19805"/>
                      <a:pt x="15988" y="19805"/>
                    </a:cubicBezTo>
                    <a:cubicBezTo>
                      <a:pt x="15967" y="19805"/>
                      <a:pt x="15946" y="19811"/>
                      <a:pt x="15927" y="19824"/>
                    </a:cubicBezTo>
                    <a:cubicBezTo>
                      <a:pt x="15909" y="19806"/>
                      <a:pt x="15891" y="19806"/>
                      <a:pt x="15856" y="19806"/>
                    </a:cubicBezTo>
                    <a:cubicBezTo>
                      <a:pt x="15856" y="19770"/>
                      <a:pt x="15856" y="19734"/>
                      <a:pt x="15838" y="19699"/>
                    </a:cubicBezTo>
                    <a:cubicBezTo>
                      <a:pt x="15830" y="19667"/>
                      <a:pt x="15805" y="19653"/>
                      <a:pt x="15779" y="19653"/>
                    </a:cubicBezTo>
                    <a:cubicBezTo>
                      <a:pt x="15746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47" y="19233"/>
                      <a:pt x="14818" y="18697"/>
                      <a:pt x="14388" y="18142"/>
                    </a:cubicBezTo>
                    <a:cubicBezTo>
                      <a:pt x="13887" y="17480"/>
                      <a:pt x="13511" y="16728"/>
                      <a:pt x="13046" y="16012"/>
                    </a:cubicBezTo>
                    <a:lnTo>
                      <a:pt x="12992" y="15851"/>
                    </a:lnTo>
                    <a:cubicBezTo>
                      <a:pt x="12903" y="15511"/>
                      <a:pt x="12795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32" y="18232"/>
                      <a:pt x="17328" y="18232"/>
                    </a:cubicBezTo>
                    <a:cubicBezTo>
                      <a:pt x="17356" y="18232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66" y="18088"/>
                    </a:cubicBezTo>
                    <a:cubicBezTo>
                      <a:pt x="16661" y="17229"/>
                      <a:pt x="16106" y="16030"/>
                      <a:pt x="15158" y="15296"/>
                    </a:cubicBezTo>
                    <a:cubicBezTo>
                      <a:pt x="14388" y="14688"/>
                      <a:pt x="13368" y="14348"/>
                      <a:pt x="12617" y="13740"/>
                    </a:cubicBezTo>
                    <a:cubicBezTo>
                      <a:pt x="12473" y="13543"/>
                      <a:pt x="12330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3" y="13178"/>
                      <a:pt x="12133" y="13194"/>
                      <a:pt x="12133" y="13221"/>
                    </a:cubicBezTo>
                    <a:cubicBezTo>
                      <a:pt x="12151" y="13256"/>
                      <a:pt x="12169" y="13292"/>
                      <a:pt x="12205" y="13328"/>
                    </a:cubicBezTo>
                    <a:cubicBezTo>
                      <a:pt x="12115" y="13239"/>
                      <a:pt x="12044" y="13149"/>
                      <a:pt x="11972" y="13042"/>
                    </a:cubicBezTo>
                    <a:cubicBezTo>
                      <a:pt x="11686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49"/>
                      <a:pt x="11740" y="11646"/>
                    </a:cubicBezTo>
                    <a:cubicBezTo>
                      <a:pt x="11919" y="11878"/>
                      <a:pt x="12151" y="12057"/>
                      <a:pt x="12420" y="12147"/>
                    </a:cubicBezTo>
                    <a:cubicBezTo>
                      <a:pt x="12429" y="12149"/>
                      <a:pt x="12438" y="12150"/>
                      <a:pt x="12448" y="12150"/>
                    </a:cubicBezTo>
                    <a:cubicBezTo>
                      <a:pt x="12508" y="12150"/>
                      <a:pt x="12558" y="12102"/>
                      <a:pt x="12527" y="12040"/>
                    </a:cubicBezTo>
                    <a:cubicBezTo>
                      <a:pt x="12241" y="11413"/>
                      <a:pt x="11686" y="10930"/>
                      <a:pt x="11006" y="10751"/>
                    </a:cubicBezTo>
                    <a:cubicBezTo>
                      <a:pt x="10559" y="9659"/>
                      <a:pt x="10219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47" y="7244"/>
                      <a:pt x="10398" y="7745"/>
                      <a:pt x="10791" y="7906"/>
                    </a:cubicBezTo>
                    <a:cubicBezTo>
                      <a:pt x="10809" y="7919"/>
                      <a:pt x="10827" y="7925"/>
                      <a:pt x="10845" y="7925"/>
                    </a:cubicBezTo>
                    <a:cubicBezTo>
                      <a:pt x="10900" y="7925"/>
                      <a:pt x="10948" y="7870"/>
                      <a:pt x="10934" y="7816"/>
                    </a:cubicBezTo>
                    <a:cubicBezTo>
                      <a:pt x="10845" y="7172"/>
                      <a:pt x="10684" y="6331"/>
                      <a:pt x="10093" y="5937"/>
                    </a:cubicBezTo>
                    <a:cubicBezTo>
                      <a:pt x="10272" y="3951"/>
                      <a:pt x="10630" y="1982"/>
                      <a:pt x="11149" y="68"/>
                    </a:cubicBezTo>
                    <a:cubicBezTo>
                      <a:pt x="11160" y="24"/>
                      <a:pt x="11125" y="1"/>
                      <a:pt x="110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38"/>
              <p:cNvSpPr/>
              <p:nvPr/>
            </p:nvSpPr>
            <p:spPr>
              <a:xfrm>
                <a:off x="4341100" y="20803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38"/>
              <p:cNvSpPr/>
              <p:nvPr/>
            </p:nvSpPr>
            <p:spPr>
              <a:xfrm>
                <a:off x="4551500" y="20445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46" y="0"/>
                    </a:moveTo>
                    <a:cubicBezTo>
                      <a:pt x="25" y="0"/>
                      <a:pt x="1" y="35"/>
                      <a:pt x="28" y="48"/>
                    </a:cubicBezTo>
                    <a:cubicBezTo>
                      <a:pt x="261" y="317"/>
                      <a:pt x="529" y="567"/>
                      <a:pt x="833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1" y="496"/>
                      <a:pt x="350" y="227"/>
                      <a:pt x="64" y="13"/>
                    </a:cubicBezTo>
                    <a:cubicBezTo>
                      <a:pt x="60" y="4"/>
                      <a:pt x="53" y="0"/>
                      <a:pt x="4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38"/>
              <p:cNvSpPr/>
              <p:nvPr/>
            </p:nvSpPr>
            <p:spPr>
              <a:xfrm>
                <a:off x="4470775" y="2191400"/>
                <a:ext cx="235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82" extrusionOk="0">
                    <a:moveTo>
                      <a:pt x="286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902"/>
                      <a:pt x="430" y="687"/>
                    </a:cubicBezTo>
                    <a:cubicBezTo>
                      <a:pt x="376" y="580"/>
                      <a:pt x="340" y="454"/>
                      <a:pt x="286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4"/>
                      <a:pt x="36" y="114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76"/>
                      <a:pt x="837" y="1582"/>
                      <a:pt x="858" y="1582"/>
                    </a:cubicBezTo>
                    <a:cubicBezTo>
                      <a:pt x="899" y="1582"/>
                      <a:pt x="943" y="1558"/>
                      <a:pt x="931" y="1510"/>
                    </a:cubicBezTo>
                    <a:cubicBezTo>
                      <a:pt x="877" y="991"/>
                      <a:pt x="644" y="276"/>
                      <a:pt x="125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38"/>
              <p:cNvSpPr/>
              <p:nvPr/>
            </p:nvSpPr>
            <p:spPr>
              <a:xfrm>
                <a:off x="4643175" y="25672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6"/>
                      <a:pt x="30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38"/>
              <p:cNvSpPr/>
              <p:nvPr/>
            </p:nvSpPr>
            <p:spPr>
              <a:xfrm>
                <a:off x="4451975" y="28018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7" y="197"/>
                      <a:pt x="36" y="304"/>
                      <a:pt x="1" y="447"/>
                    </a:cubicBezTo>
                    <a:cubicBezTo>
                      <a:pt x="1" y="465"/>
                      <a:pt x="18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38"/>
              <p:cNvSpPr/>
              <p:nvPr/>
            </p:nvSpPr>
            <p:spPr>
              <a:xfrm>
                <a:off x="4632275" y="26501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3" y="1"/>
                    </a:moveTo>
                    <a:cubicBezTo>
                      <a:pt x="157" y="1"/>
                      <a:pt x="83" y="26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38"/>
              <p:cNvSpPr/>
              <p:nvPr/>
            </p:nvSpPr>
            <p:spPr>
              <a:xfrm>
                <a:off x="4257825" y="2518675"/>
                <a:ext cx="1600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72" y="176"/>
                      <a:pt x="197" y="194"/>
                      <a:pt x="286" y="248"/>
                    </a:cubicBezTo>
                    <a:cubicBezTo>
                      <a:pt x="394" y="320"/>
                      <a:pt x="483" y="409"/>
                      <a:pt x="537" y="516"/>
                    </a:cubicBezTo>
                    <a:cubicBezTo>
                      <a:pt x="542" y="532"/>
                      <a:pt x="554" y="539"/>
                      <a:pt x="567" y="539"/>
                    </a:cubicBezTo>
                    <a:cubicBezTo>
                      <a:pt x="598" y="539"/>
                      <a:pt x="639" y="501"/>
                      <a:pt x="626" y="463"/>
                    </a:cubicBezTo>
                    <a:cubicBezTo>
                      <a:pt x="591" y="337"/>
                      <a:pt x="501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38"/>
              <p:cNvSpPr/>
              <p:nvPr/>
            </p:nvSpPr>
            <p:spPr>
              <a:xfrm>
                <a:off x="4604525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5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6" y="1265"/>
                    </a:cubicBezTo>
                    <a:cubicBezTo>
                      <a:pt x="466" y="996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8"/>
                    </a:cubicBezTo>
                    <a:cubicBezTo>
                      <a:pt x="395" y="567"/>
                      <a:pt x="359" y="835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38"/>
              <p:cNvSpPr/>
              <p:nvPr/>
            </p:nvSpPr>
            <p:spPr>
              <a:xfrm>
                <a:off x="4482400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3" y="667"/>
                      <a:pt x="430" y="899"/>
                      <a:pt x="466" y="1150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45"/>
                      <a:pt x="36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55" y="1275"/>
                      <a:pt x="573" y="1239"/>
                      <a:pt x="573" y="1203"/>
                    </a:cubicBezTo>
                    <a:cubicBezTo>
                      <a:pt x="537" y="881"/>
                      <a:pt x="394" y="577"/>
                      <a:pt x="144" y="362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38"/>
              <p:cNvSpPr/>
              <p:nvPr/>
            </p:nvSpPr>
            <p:spPr>
              <a:xfrm>
                <a:off x="4368775" y="104905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4677" y="384"/>
                    </a:moveTo>
                    <a:cubicBezTo>
                      <a:pt x="4804" y="384"/>
                      <a:pt x="4868" y="760"/>
                      <a:pt x="4868" y="963"/>
                    </a:cubicBezTo>
                    <a:cubicBezTo>
                      <a:pt x="4868" y="1250"/>
                      <a:pt x="4850" y="1518"/>
                      <a:pt x="4832" y="1787"/>
                    </a:cubicBezTo>
                    <a:cubicBezTo>
                      <a:pt x="4796" y="2252"/>
                      <a:pt x="4706" y="2717"/>
                      <a:pt x="4599" y="3164"/>
                    </a:cubicBezTo>
                    <a:cubicBezTo>
                      <a:pt x="4635" y="2932"/>
                      <a:pt x="4617" y="2699"/>
                      <a:pt x="4563" y="2467"/>
                    </a:cubicBezTo>
                    <a:cubicBezTo>
                      <a:pt x="4563" y="2467"/>
                      <a:pt x="4563" y="2449"/>
                      <a:pt x="4545" y="2449"/>
                    </a:cubicBezTo>
                    <a:lnTo>
                      <a:pt x="4528" y="2449"/>
                    </a:lnTo>
                    <a:cubicBezTo>
                      <a:pt x="4528" y="2449"/>
                      <a:pt x="4510" y="2467"/>
                      <a:pt x="4510" y="2467"/>
                    </a:cubicBezTo>
                    <a:cubicBezTo>
                      <a:pt x="4402" y="2717"/>
                      <a:pt x="4456" y="3164"/>
                      <a:pt x="4438" y="3415"/>
                    </a:cubicBezTo>
                    <a:cubicBezTo>
                      <a:pt x="4438" y="3522"/>
                      <a:pt x="4420" y="3630"/>
                      <a:pt x="4420" y="3737"/>
                    </a:cubicBezTo>
                    <a:cubicBezTo>
                      <a:pt x="4152" y="2717"/>
                      <a:pt x="4009" y="1590"/>
                      <a:pt x="4474" y="605"/>
                    </a:cubicBezTo>
                    <a:lnTo>
                      <a:pt x="4492" y="605"/>
                    </a:lnTo>
                    <a:cubicBezTo>
                      <a:pt x="4564" y="445"/>
                      <a:pt x="4626" y="384"/>
                      <a:pt x="4677" y="384"/>
                    </a:cubicBezTo>
                    <a:close/>
                    <a:moveTo>
                      <a:pt x="2556" y="882"/>
                    </a:moveTo>
                    <a:cubicBezTo>
                      <a:pt x="2711" y="882"/>
                      <a:pt x="2941" y="1037"/>
                      <a:pt x="3078" y="1142"/>
                    </a:cubicBezTo>
                    <a:cubicBezTo>
                      <a:pt x="3740" y="1697"/>
                      <a:pt x="3758" y="2538"/>
                      <a:pt x="3758" y="3343"/>
                    </a:cubicBezTo>
                    <a:cubicBezTo>
                      <a:pt x="3740" y="3254"/>
                      <a:pt x="3704" y="3164"/>
                      <a:pt x="3686" y="3093"/>
                    </a:cubicBezTo>
                    <a:lnTo>
                      <a:pt x="3686" y="2968"/>
                    </a:lnTo>
                    <a:lnTo>
                      <a:pt x="3669" y="2968"/>
                    </a:lnTo>
                    <a:lnTo>
                      <a:pt x="3669" y="3039"/>
                    </a:lnTo>
                    <a:cubicBezTo>
                      <a:pt x="3633" y="2932"/>
                      <a:pt x="3597" y="2842"/>
                      <a:pt x="3561" y="2735"/>
                    </a:cubicBezTo>
                    <a:cubicBezTo>
                      <a:pt x="3554" y="2712"/>
                      <a:pt x="3540" y="2703"/>
                      <a:pt x="3526" y="2703"/>
                    </a:cubicBezTo>
                    <a:cubicBezTo>
                      <a:pt x="3508" y="2703"/>
                      <a:pt x="3490" y="2722"/>
                      <a:pt x="3490" y="2753"/>
                    </a:cubicBezTo>
                    <a:cubicBezTo>
                      <a:pt x="3597" y="3075"/>
                      <a:pt x="3686" y="3415"/>
                      <a:pt x="3758" y="3737"/>
                    </a:cubicBezTo>
                    <a:lnTo>
                      <a:pt x="3758" y="3755"/>
                    </a:lnTo>
                    <a:cubicBezTo>
                      <a:pt x="3400" y="3325"/>
                      <a:pt x="3078" y="2860"/>
                      <a:pt x="2774" y="2395"/>
                    </a:cubicBezTo>
                    <a:cubicBezTo>
                      <a:pt x="2559" y="2019"/>
                      <a:pt x="2434" y="1608"/>
                      <a:pt x="2398" y="1178"/>
                    </a:cubicBezTo>
                    <a:cubicBezTo>
                      <a:pt x="2376" y="957"/>
                      <a:pt x="2448" y="882"/>
                      <a:pt x="2556" y="882"/>
                    </a:cubicBezTo>
                    <a:close/>
                    <a:moveTo>
                      <a:pt x="1488" y="2685"/>
                    </a:moveTo>
                    <a:cubicBezTo>
                      <a:pt x="1542" y="2685"/>
                      <a:pt x="1617" y="2711"/>
                      <a:pt x="1718" y="2771"/>
                    </a:cubicBezTo>
                    <a:cubicBezTo>
                      <a:pt x="2112" y="3075"/>
                      <a:pt x="2487" y="3415"/>
                      <a:pt x="2810" y="3791"/>
                    </a:cubicBezTo>
                    <a:cubicBezTo>
                      <a:pt x="3006" y="4005"/>
                      <a:pt x="3185" y="4238"/>
                      <a:pt x="3346" y="4489"/>
                    </a:cubicBezTo>
                    <a:cubicBezTo>
                      <a:pt x="3454" y="4757"/>
                      <a:pt x="3561" y="5026"/>
                      <a:pt x="3615" y="5294"/>
                    </a:cubicBezTo>
                    <a:cubicBezTo>
                      <a:pt x="3400" y="4990"/>
                      <a:pt x="3168" y="4703"/>
                      <a:pt x="2953" y="4399"/>
                    </a:cubicBezTo>
                    <a:cubicBezTo>
                      <a:pt x="2946" y="4386"/>
                      <a:pt x="2934" y="4380"/>
                      <a:pt x="2923" y="4380"/>
                    </a:cubicBezTo>
                    <a:cubicBezTo>
                      <a:pt x="2904" y="4380"/>
                      <a:pt x="2888" y="4395"/>
                      <a:pt x="2899" y="4417"/>
                    </a:cubicBezTo>
                    <a:cubicBezTo>
                      <a:pt x="3042" y="4793"/>
                      <a:pt x="3257" y="5133"/>
                      <a:pt x="3525" y="5455"/>
                    </a:cubicBezTo>
                    <a:cubicBezTo>
                      <a:pt x="3615" y="5562"/>
                      <a:pt x="3686" y="5670"/>
                      <a:pt x="3776" y="5777"/>
                    </a:cubicBezTo>
                    <a:cubicBezTo>
                      <a:pt x="2738" y="5741"/>
                      <a:pt x="2291" y="4793"/>
                      <a:pt x="1897" y="3970"/>
                    </a:cubicBezTo>
                    <a:lnTo>
                      <a:pt x="1915" y="3952"/>
                    </a:lnTo>
                    <a:cubicBezTo>
                      <a:pt x="1790" y="3719"/>
                      <a:pt x="1646" y="3504"/>
                      <a:pt x="1521" y="3290"/>
                    </a:cubicBezTo>
                    <a:cubicBezTo>
                      <a:pt x="1380" y="3049"/>
                      <a:pt x="1283" y="2685"/>
                      <a:pt x="1488" y="2685"/>
                    </a:cubicBezTo>
                    <a:close/>
                    <a:moveTo>
                      <a:pt x="6426" y="2770"/>
                    </a:moveTo>
                    <a:cubicBezTo>
                      <a:pt x="6477" y="2770"/>
                      <a:pt x="6424" y="4115"/>
                      <a:pt x="6371" y="4274"/>
                    </a:cubicBezTo>
                    <a:cubicBezTo>
                      <a:pt x="6192" y="4954"/>
                      <a:pt x="5816" y="5527"/>
                      <a:pt x="5422" y="6099"/>
                    </a:cubicBezTo>
                    <a:cubicBezTo>
                      <a:pt x="5565" y="5634"/>
                      <a:pt x="5709" y="5169"/>
                      <a:pt x="5870" y="4757"/>
                    </a:cubicBezTo>
                    <a:cubicBezTo>
                      <a:pt x="5891" y="4714"/>
                      <a:pt x="5861" y="4690"/>
                      <a:pt x="5829" y="4690"/>
                    </a:cubicBezTo>
                    <a:cubicBezTo>
                      <a:pt x="5808" y="4690"/>
                      <a:pt x="5787" y="4700"/>
                      <a:pt x="5780" y="4721"/>
                    </a:cubicBezTo>
                    <a:cubicBezTo>
                      <a:pt x="5494" y="5383"/>
                      <a:pt x="5261" y="6099"/>
                      <a:pt x="4993" y="6779"/>
                    </a:cubicBezTo>
                    <a:cubicBezTo>
                      <a:pt x="4957" y="5634"/>
                      <a:pt x="5225" y="4524"/>
                      <a:pt x="5762" y="3522"/>
                    </a:cubicBezTo>
                    <a:cubicBezTo>
                      <a:pt x="5923" y="3218"/>
                      <a:pt x="6138" y="2968"/>
                      <a:pt x="6424" y="2771"/>
                    </a:cubicBezTo>
                    <a:cubicBezTo>
                      <a:pt x="6425" y="2770"/>
                      <a:pt x="6426" y="2770"/>
                      <a:pt x="6426" y="2770"/>
                    </a:cubicBezTo>
                    <a:close/>
                    <a:moveTo>
                      <a:pt x="977" y="6314"/>
                    </a:moveTo>
                    <a:cubicBezTo>
                      <a:pt x="979" y="6314"/>
                      <a:pt x="982" y="6314"/>
                      <a:pt x="984" y="6314"/>
                    </a:cubicBezTo>
                    <a:cubicBezTo>
                      <a:pt x="1432" y="6332"/>
                      <a:pt x="1825" y="6600"/>
                      <a:pt x="2165" y="6869"/>
                    </a:cubicBezTo>
                    <a:cubicBezTo>
                      <a:pt x="2666" y="7298"/>
                      <a:pt x="2953" y="7871"/>
                      <a:pt x="3364" y="8354"/>
                    </a:cubicBezTo>
                    <a:cubicBezTo>
                      <a:pt x="3042" y="8103"/>
                      <a:pt x="2702" y="7907"/>
                      <a:pt x="2380" y="7674"/>
                    </a:cubicBezTo>
                    <a:cubicBezTo>
                      <a:pt x="2373" y="7667"/>
                      <a:pt x="2366" y="7664"/>
                      <a:pt x="2359" y="7664"/>
                    </a:cubicBezTo>
                    <a:cubicBezTo>
                      <a:pt x="2328" y="7664"/>
                      <a:pt x="2301" y="7717"/>
                      <a:pt x="2344" y="7746"/>
                    </a:cubicBezTo>
                    <a:cubicBezTo>
                      <a:pt x="2720" y="8050"/>
                      <a:pt x="3132" y="8318"/>
                      <a:pt x="3508" y="8640"/>
                    </a:cubicBezTo>
                    <a:cubicBezTo>
                      <a:pt x="3561" y="8676"/>
                      <a:pt x="3597" y="8730"/>
                      <a:pt x="3651" y="8766"/>
                    </a:cubicBezTo>
                    <a:cubicBezTo>
                      <a:pt x="3559" y="8786"/>
                      <a:pt x="3466" y="8795"/>
                      <a:pt x="3375" y="8795"/>
                    </a:cubicBezTo>
                    <a:cubicBezTo>
                      <a:pt x="2397" y="8795"/>
                      <a:pt x="1466" y="7726"/>
                      <a:pt x="1074" y="6940"/>
                    </a:cubicBezTo>
                    <a:lnTo>
                      <a:pt x="1092" y="6940"/>
                    </a:lnTo>
                    <a:cubicBezTo>
                      <a:pt x="1039" y="6835"/>
                      <a:pt x="830" y="6314"/>
                      <a:pt x="977" y="6314"/>
                    </a:cubicBezTo>
                    <a:close/>
                    <a:moveTo>
                      <a:pt x="7277" y="6701"/>
                    </a:moveTo>
                    <a:cubicBezTo>
                      <a:pt x="7691" y="6701"/>
                      <a:pt x="6910" y="8691"/>
                      <a:pt x="6782" y="8962"/>
                    </a:cubicBezTo>
                    <a:cubicBezTo>
                      <a:pt x="6389" y="9839"/>
                      <a:pt x="5709" y="10412"/>
                      <a:pt x="5100" y="11110"/>
                    </a:cubicBezTo>
                    <a:cubicBezTo>
                      <a:pt x="5548" y="10430"/>
                      <a:pt x="5941" y="9678"/>
                      <a:pt x="6335" y="8980"/>
                    </a:cubicBezTo>
                    <a:cubicBezTo>
                      <a:pt x="6360" y="8943"/>
                      <a:pt x="6315" y="8897"/>
                      <a:pt x="6273" y="8897"/>
                    </a:cubicBezTo>
                    <a:cubicBezTo>
                      <a:pt x="6256" y="8897"/>
                      <a:pt x="6238" y="8905"/>
                      <a:pt x="6228" y="8927"/>
                    </a:cubicBezTo>
                    <a:cubicBezTo>
                      <a:pt x="5834" y="9589"/>
                      <a:pt x="5404" y="10215"/>
                      <a:pt x="4975" y="10841"/>
                    </a:cubicBezTo>
                    <a:cubicBezTo>
                      <a:pt x="5190" y="9195"/>
                      <a:pt x="5637" y="7853"/>
                      <a:pt x="7069" y="6815"/>
                    </a:cubicBezTo>
                    <a:lnTo>
                      <a:pt x="7069" y="6797"/>
                    </a:lnTo>
                    <a:cubicBezTo>
                      <a:pt x="7158" y="6731"/>
                      <a:pt x="7227" y="6701"/>
                      <a:pt x="7277" y="6701"/>
                    </a:cubicBezTo>
                    <a:close/>
                    <a:moveTo>
                      <a:pt x="268" y="9750"/>
                    </a:moveTo>
                    <a:cubicBezTo>
                      <a:pt x="1038" y="9786"/>
                      <a:pt x="1772" y="10305"/>
                      <a:pt x="2326" y="10788"/>
                    </a:cubicBezTo>
                    <a:cubicBezTo>
                      <a:pt x="2810" y="11199"/>
                      <a:pt x="3078" y="11700"/>
                      <a:pt x="3400" y="12201"/>
                    </a:cubicBezTo>
                    <a:cubicBezTo>
                      <a:pt x="3042" y="11915"/>
                      <a:pt x="2649" y="11683"/>
                      <a:pt x="2398" y="11504"/>
                    </a:cubicBezTo>
                    <a:cubicBezTo>
                      <a:pt x="2389" y="11498"/>
                      <a:pt x="2381" y="11495"/>
                      <a:pt x="2372" y="11495"/>
                    </a:cubicBezTo>
                    <a:cubicBezTo>
                      <a:pt x="2330" y="11495"/>
                      <a:pt x="2299" y="11563"/>
                      <a:pt x="2344" y="11593"/>
                    </a:cubicBezTo>
                    <a:cubicBezTo>
                      <a:pt x="2702" y="11844"/>
                      <a:pt x="3060" y="12112"/>
                      <a:pt x="3382" y="12416"/>
                    </a:cubicBezTo>
                    <a:cubicBezTo>
                      <a:pt x="3436" y="12488"/>
                      <a:pt x="3508" y="12541"/>
                      <a:pt x="3561" y="12613"/>
                    </a:cubicBezTo>
                    <a:cubicBezTo>
                      <a:pt x="3490" y="12621"/>
                      <a:pt x="3421" y="12624"/>
                      <a:pt x="3354" y="12624"/>
                    </a:cubicBezTo>
                    <a:cubicBezTo>
                      <a:pt x="2466" y="12624"/>
                      <a:pt x="1854" y="11992"/>
                      <a:pt x="1289" y="11360"/>
                    </a:cubicBezTo>
                    <a:cubicBezTo>
                      <a:pt x="1038" y="11074"/>
                      <a:pt x="805" y="10788"/>
                      <a:pt x="591" y="10484"/>
                    </a:cubicBezTo>
                    <a:cubicBezTo>
                      <a:pt x="537" y="10412"/>
                      <a:pt x="143" y="9750"/>
                      <a:pt x="268" y="9750"/>
                    </a:cubicBezTo>
                    <a:close/>
                    <a:moveTo>
                      <a:pt x="7936" y="10885"/>
                    </a:moveTo>
                    <a:cubicBezTo>
                      <a:pt x="8103" y="10885"/>
                      <a:pt x="8192" y="11053"/>
                      <a:pt x="8107" y="11521"/>
                    </a:cubicBezTo>
                    <a:cubicBezTo>
                      <a:pt x="7981" y="12112"/>
                      <a:pt x="7731" y="12667"/>
                      <a:pt x="7391" y="13150"/>
                    </a:cubicBezTo>
                    <a:cubicBezTo>
                      <a:pt x="6890" y="13991"/>
                      <a:pt x="6138" y="14564"/>
                      <a:pt x="5351" y="15100"/>
                    </a:cubicBezTo>
                    <a:cubicBezTo>
                      <a:pt x="5870" y="14420"/>
                      <a:pt x="6353" y="13705"/>
                      <a:pt x="6782" y="12953"/>
                    </a:cubicBezTo>
                    <a:cubicBezTo>
                      <a:pt x="6795" y="12914"/>
                      <a:pt x="6762" y="12885"/>
                      <a:pt x="6728" y="12885"/>
                    </a:cubicBezTo>
                    <a:cubicBezTo>
                      <a:pt x="6716" y="12885"/>
                      <a:pt x="6703" y="12889"/>
                      <a:pt x="6693" y="12899"/>
                    </a:cubicBezTo>
                    <a:cubicBezTo>
                      <a:pt x="6156" y="13740"/>
                      <a:pt x="5530" y="14528"/>
                      <a:pt x="4832" y="15226"/>
                    </a:cubicBezTo>
                    <a:cubicBezTo>
                      <a:pt x="5118" y="14599"/>
                      <a:pt x="5351" y="13919"/>
                      <a:pt x="5655" y="13293"/>
                    </a:cubicBezTo>
                    <a:cubicBezTo>
                      <a:pt x="6031" y="12541"/>
                      <a:pt x="6639" y="11897"/>
                      <a:pt x="7230" y="11325"/>
                    </a:cubicBezTo>
                    <a:cubicBezTo>
                      <a:pt x="7474" y="11090"/>
                      <a:pt x="7752" y="10885"/>
                      <a:pt x="7936" y="10885"/>
                    </a:cubicBezTo>
                    <a:close/>
                    <a:moveTo>
                      <a:pt x="653" y="13235"/>
                    </a:moveTo>
                    <a:cubicBezTo>
                      <a:pt x="747" y="13235"/>
                      <a:pt x="877" y="13293"/>
                      <a:pt x="984" y="13329"/>
                    </a:cubicBezTo>
                    <a:cubicBezTo>
                      <a:pt x="2147" y="13633"/>
                      <a:pt x="2577" y="14796"/>
                      <a:pt x="2953" y="15852"/>
                    </a:cubicBezTo>
                    <a:cubicBezTo>
                      <a:pt x="2756" y="15637"/>
                      <a:pt x="2541" y="15440"/>
                      <a:pt x="2326" y="15244"/>
                    </a:cubicBezTo>
                    <a:cubicBezTo>
                      <a:pt x="2314" y="15236"/>
                      <a:pt x="2302" y="15232"/>
                      <a:pt x="2291" y="15232"/>
                    </a:cubicBezTo>
                    <a:cubicBezTo>
                      <a:pt x="2253" y="15232"/>
                      <a:pt x="2227" y="15274"/>
                      <a:pt x="2255" y="15315"/>
                    </a:cubicBezTo>
                    <a:cubicBezTo>
                      <a:pt x="2577" y="15637"/>
                      <a:pt x="2863" y="15977"/>
                      <a:pt x="3132" y="16335"/>
                    </a:cubicBezTo>
                    <a:cubicBezTo>
                      <a:pt x="3185" y="16460"/>
                      <a:pt x="3221" y="16568"/>
                      <a:pt x="3275" y="16675"/>
                    </a:cubicBezTo>
                    <a:cubicBezTo>
                      <a:pt x="2452" y="16443"/>
                      <a:pt x="1754" y="15942"/>
                      <a:pt x="1253" y="15244"/>
                    </a:cubicBezTo>
                    <a:cubicBezTo>
                      <a:pt x="1002" y="14868"/>
                      <a:pt x="805" y="14456"/>
                      <a:pt x="662" y="14045"/>
                    </a:cubicBezTo>
                    <a:cubicBezTo>
                      <a:pt x="609" y="13848"/>
                      <a:pt x="555" y="13669"/>
                      <a:pt x="537" y="13490"/>
                    </a:cubicBezTo>
                    <a:cubicBezTo>
                      <a:pt x="501" y="13293"/>
                      <a:pt x="559" y="13235"/>
                      <a:pt x="653" y="13235"/>
                    </a:cubicBezTo>
                    <a:close/>
                    <a:moveTo>
                      <a:pt x="7741" y="15735"/>
                    </a:moveTo>
                    <a:cubicBezTo>
                      <a:pt x="7944" y="15735"/>
                      <a:pt x="7515" y="16497"/>
                      <a:pt x="7498" y="16514"/>
                    </a:cubicBezTo>
                    <a:lnTo>
                      <a:pt x="7498" y="16532"/>
                    </a:lnTo>
                    <a:cubicBezTo>
                      <a:pt x="7248" y="16979"/>
                      <a:pt x="6908" y="17355"/>
                      <a:pt x="6496" y="17659"/>
                    </a:cubicBezTo>
                    <a:cubicBezTo>
                      <a:pt x="6084" y="17964"/>
                      <a:pt x="5601" y="18017"/>
                      <a:pt x="5118" y="18071"/>
                    </a:cubicBezTo>
                    <a:cubicBezTo>
                      <a:pt x="5494" y="17856"/>
                      <a:pt x="5798" y="17552"/>
                      <a:pt x="6031" y="17212"/>
                    </a:cubicBezTo>
                    <a:cubicBezTo>
                      <a:pt x="6057" y="17160"/>
                      <a:pt x="6016" y="17126"/>
                      <a:pt x="5978" y="17126"/>
                    </a:cubicBezTo>
                    <a:cubicBezTo>
                      <a:pt x="5964" y="17126"/>
                      <a:pt x="5951" y="17131"/>
                      <a:pt x="5941" y="17141"/>
                    </a:cubicBezTo>
                    <a:cubicBezTo>
                      <a:pt x="5619" y="17570"/>
                      <a:pt x="5190" y="17910"/>
                      <a:pt x="4706" y="18125"/>
                    </a:cubicBezTo>
                    <a:lnTo>
                      <a:pt x="4689" y="18125"/>
                    </a:lnTo>
                    <a:cubicBezTo>
                      <a:pt x="5029" y="17767"/>
                      <a:pt x="5315" y="17373"/>
                      <a:pt x="5655" y="17015"/>
                    </a:cubicBezTo>
                    <a:cubicBezTo>
                      <a:pt x="6228" y="16443"/>
                      <a:pt x="6925" y="16013"/>
                      <a:pt x="7695" y="15745"/>
                    </a:cubicBezTo>
                    <a:cubicBezTo>
                      <a:pt x="7713" y="15738"/>
                      <a:pt x="7728" y="15735"/>
                      <a:pt x="7741" y="15735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8" y="10"/>
                      <a:pt x="4796" y="33"/>
                    </a:cubicBezTo>
                    <a:cubicBezTo>
                      <a:pt x="3812" y="1017"/>
                      <a:pt x="3865" y="2932"/>
                      <a:pt x="4438" y="4131"/>
                    </a:cubicBezTo>
                    <a:cubicBezTo>
                      <a:pt x="4402" y="4328"/>
                      <a:pt x="4366" y="4542"/>
                      <a:pt x="4313" y="4757"/>
                    </a:cubicBezTo>
                    <a:cubicBezTo>
                      <a:pt x="4277" y="4900"/>
                      <a:pt x="4223" y="5026"/>
                      <a:pt x="4188" y="5151"/>
                    </a:cubicBezTo>
                    <a:cubicBezTo>
                      <a:pt x="4116" y="4775"/>
                      <a:pt x="4044" y="4399"/>
                      <a:pt x="3937" y="4023"/>
                    </a:cubicBezTo>
                    <a:cubicBezTo>
                      <a:pt x="4152" y="3397"/>
                      <a:pt x="3955" y="2538"/>
                      <a:pt x="3776" y="1965"/>
                    </a:cubicBezTo>
                    <a:cubicBezTo>
                      <a:pt x="3543" y="1268"/>
                      <a:pt x="3060" y="731"/>
                      <a:pt x="2309" y="659"/>
                    </a:cubicBezTo>
                    <a:cubicBezTo>
                      <a:pt x="2301" y="657"/>
                      <a:pt x="2294" y="656"/>
                      <a:pt x="2288" y="656"/>
                    </a:cubicBezTo>
                    <a:cubicBezTo>
                      <a:pt x="2246" y="656"/>
                      <a:pt x="2219" y="700"/>
                      <a:pt x="2219" y="731"/>
                    </a:cubicBezTo>
                    <a:cubicBezTo>
                      <a:pt x="2201" y="2019"/>
                      <a:pt x="2845" y="3111"/>
                      <a:pt x="3758" y="3952"/>
                    </a:cubicBezTo>
                    <a:lnTo>
                      <a:pt x="3758" y="4113"/>
                    </a:lnTo>
                    <a:cubicBezTo>
                      <a:pt x="3758" y="4149"/>
                      <a:pt x="3812" y="4184"/>
                      <a:pt x="3848" y="4184"/>
                    </a:cubicBezTo>
                    <a:cubicBezTo>
                      <a:pt x="3937" y="4614"/>
                      <a:pt x="4009" y="5043"/>
                      <a:pt x="4062" y="5473"/>
                    </a:cubicBezTo>
                    <a:cubicBezTo>
                      <a:pt x="4062" y="5544"/>
                      <a:pt x="4044" y="5616"/>
                      <a:pt x="4044" y="5670"/>
                    </a:cubicBezTo>
                    <a:cubicBezTo>
                      <a:pt x="4044" y="5723"/>
                      <a:pt x="4062" y="5759"/>
                      <a:pt x="4098" y="5759"/>
                    </a:cubicBezTo>
                    <a:cubicBezTo>
                      <a:pt x="4098" y="5849"/>
                      <a:pt x="4134" y="5938"/>
                      <a:pt x="4134" y="6028"/>
                    </a:cubicBezTo>
                    <a:cubicBezTo>
                      <a:pt x="4044" y="5884"/>
                      <a:pt x="3955" y="5759"/>
                      <a:pt x="3865" y="5634"/>
                    </a:cubicBezTo>
                    <a:lnTo>
                      <a:pt x="3740" y="5473"/>
                    </a:lnTo>
                    <a:cubicBezTo>
                      <a:pt x="3776" y="5455"/>
                      <a:pt x="3794" y="5419"/>
                      <a:pt x="3794" y="5383"/>
                    </a:cubicBezTo>
                    <a:cubicBezTo>
                      <a:pt x="3686" y="4542"/>
                      <a:pt x="3221" y="3952"/>
                      <a:pt x="2649" y="3361"/>
                    </a:cubicBezTo>
                    <a:cubicBezTo>
                      <a:pt x="2444" y="3142"/>
                      <a:pt x="1841" y="2440"/>
                      <a:pt x="1406" y="2440"/>
                    </a:cubicBezTo>
                    <a:cubicBezTo>
                      <a:pt x="1345" y="2440"/>
                      <a:pt x="1288" y="2454"/>
                      <a:pt x="1235" y="2484"/>
                    </a:cubicBezTo>
                    <a:cubicBezTo>
                      <a:pt x="734" y="2771"/>
                      <a:pt x="1611" y="3773"/>
                      <a:pt x="1736" y="4041"/>
                    </a:cubicBezTo>
                    <a:cubicBezTo>
                      <a:pt x="2107" y="4818"/>
                      <a:pt x="2606" y="5897"/>
                      <a:pt x="3577" y="5897"/>
                    </a:cubicBezTo>
                    <a:cubicBezTo>
                      <a:pt x="3636" y="5897"/>
                      <a:pt x="3696" y="5893"/>
                      <a:pt x="3758" y="5884"/>
                    </a:cubicBezTo>
                    <a:cubicBezTo>
                      <a:pt x="3776" y="5884"/>
                      <a:pt x="3794" y="5867"/>
                      <a:pt x="3794" y="5849"/>
                    </a:cubicBezTo>
                    <a:cubicBezTo>
                      <a:pt x="3848" y="5920"/>
                      <a:pt x="3901" y="5992"/>
                      <a:pt x="3955" y="6063"/>
                    </a:cubicBezTo>
                    <a:cubicBezTo>
                      <a:pt x="4044" y="6224"/>
                      <a:pt x="4098" y="6386"/>
                      <a:pt x="4188" y="6511"/>
                    </a:cubicBezTo>
                    <a:cubicBezTo>
                      <a:pt x="4259" y="7423"/>
                      <a:pt x="4295" y="8354"/>
                      <a:pt x="4277" y="9267"/>
                    </a:cubicBezTo>
                    <a:cubicBezTo>
                      <a:pt x="4116" y="9052"/>
                      <a:pt x="3955" y="8837"/>
                      <a:pt x="3740" y="8658"/>
                    </a:cubicBezTo>
                    <a:cubicBezTo>
                      <a:pt x="3686" y="8605"/>
                      <a:pt x="3633" y="8569"/>
                      <a:pt x="3579" y="8515"/>
                    </a:cubicBezTo>
                    <a:cubicBezTo>
                      <a:pt x="3615" y="8497"/>
                      <a:pt x="3633" y="8443"/>
                      <a:pt x="3615" y="8390"/>
                    </a:cubicBezTo>
                    <a:cubicBezTo>
                      <a:pt x="3185" y="7352"/>
                      <a:pt x="2004" y="6117"/>
                      <a:pt x="823" y="6081"/>
                    </a:cubicBezTo>
                    <a:cubicBezTo>
                      <a:pt x="752" y="6081"/>
                      <a:pt x="716" y="6117"/>
                      <a:pt x="716" y="6171"/>
                    </a:cubicBezTo>
                    <a:cubicBezTo>
                      <a:pt x="590" y="7239"/>
                      <a:pt x="2023" y="8942"/>
                      <a:pt x="3247" y="8942"/>
                    </a:cubicBezTo>
                    <a:cubicBezTo>
                      <a:pt x="3417" y="8942"/>
                      <a:pt x="3583" y="8909"/>
                      <a:pt x="3740" y="8837"/>
                    </a:cubicBezTo>
                    <a:cubicBezTo>
                      <a:pt x="3830" y="8945"/>
                      <a:pt x="3901" y="9034"/>
                      <a:pt x="3973" y="9159"/>
                    </a:cubicBezTo>
                    <a:cubicBezTo>
                      <a:pt x="4098" y="9338"/>
                      <a:pt x="4152" y="9553"/>
                      <a:pt x="4259" y="9750"/>
                    </a:cubicBezTo>
                    <a:cubicBezTo>
                      <a:pt x="4241" y="10322"/>
                      <a:pt x="4205" y="10895"/>
                      <a:pt x="4170" y="11468"/>
                    </a:cubicBezTo>
                    <a:lnTo>
                      <a:pt x="4116" y="12166"/>
                    </a:lnTo>
                    <a:cubicBezTo>
                      <a:pt x="4098" y="12184"/>
                      <a:pt x="4098" y="12219"/>
                      <a:pt x="4116" y="12237"/>
                    </a:cubicBezTo>
                    <a:cubicBezTo>
                      <a:pt x="4098" y="12452"/>
                      <a:pt x="4080" y="12649"/>
                      <a:pt x="4062" y="12864"/>
                    </a:cubicBezTo>
                    <a:cubicBezTo>
                      <a:pt x="3973" y="12703"/>
                      <a:pt x="3865" y="12577"/>
                      <a:pt x="3740" y="12452"/>
                    </a:cubicBezTo>
                    <a:cubicBezTo>
                      <a:pt x="3740" y="12452"/>
                      <a:pt x="3740" y="12434"/>
                      <a:pt x="3740" y="12416"/>
                    </a:cubicBezTo>
                    <a:cubicBezTo>
                      <a:pt x="3740" y="11665"/>
                      <a:pt x="2863" y="10895"/>
                      <a:pt x="2326" y="10466"/>
                    </a:cubicBezTo>
                    <a:cubicBezTo>
                      <a:pt x="1741" y="9966"/>
                      <a:pt x="990" y="9533"/>
                      <a:pt x="184" y="9533"/>
                    </a:cubicBezTo>
                    <a:cubicBezTo>
                      <a:pt x="153" y="9533"/>
                      <a:pt x="121" y="9534"/>
                      <a:pt x="90" y="9535"/>
                    </a:cubicBezTo>
                    <a:cubicBezTo>
                      <a:pt x="36" y="9535"/>
                      <a:pt x="0" y="9589"/>
                      <a:pt x="0" y="9642"/>
                    </a:cubicBezTo>
                    <a:cubicBezTo>
                      <a:pt x="143" y="10448"/>
                      <a:pt x="841" y="11128"/>
                      <a:pt x="1342" y="11700"/>
                    </a:cubicBezTo>
                    <a:cubicBezTo>
                      <a:pt x="1873" y="12294"/>
                      <a:pt x="2499" y="12751"/>
                      <a:pt x="3268" y="12751"/>
                    </a:cubicBezTo>
                    <a:cubicBezTo>
                      <a:pt x="3381" y="12751"/>
                      <a:pt x="3496" y="12741"/>
                      <a:pt x="3615" y="12720"/>
                    </a:cubicBezTo>
                    <a:cubicBezTo>
                      <a:pt x="3758" y="12953"/>
                      <a:pt x="3883" y="13186"/>
                      <a:pt x="3991" y="13418"/>
                    </a:cubicBezTo>
                    <a:cubicBezTo>
                      <a:pt x="3901" y="14582"/>
                      <a:pt x="3794" y="15745"/>
                      <a:pt x="3633" y="16908"/>
                    </a:cubicBezTo>
                    <a:cubicBezTo>
                      <a:pt x="3579" y="16729"/>
                      <a:pt x="3490" y="16568"/>
                      <a:pt x="3382" y="16407"/>
                    </a:cubicBezTo>
                    <a:cubicBezTo>
                      <a:pt x="3275" y="15655"/>
                      <a:pt x="2828" y="14832"/>
                      <a:pt x="2434" y="14242"/>
                    </a:cubicBezTo>
                    <a:cubicBezTo>
                      <a:pt x="1959" y="13538"/>
                      <a:pt x="1276" y="13024"/>
                      <a:pt x="403" y="13024"/>
                    </a:cubicBezTo>
                    <a:cubicBezTo>
                      <a:pt x="388" y="13024"/>
                      <a:pt x="373" y="13024"/>
                      <a:pt x="358" y="13025"/>
                    </a:cubicBezTo>
                    <a:cubicBezTo>
                      <a:pt x="304" y="13025"/>
                      <a:pt x="251" y="13060"/>
                      <a:pt x="251" y="13114"/>
                    </a:cubicBezTo>
                    <a:cubicBezTo>
                      <a:pt x="340" y="14707"/>
                      <a:pt x="1629" y="16765"/>
                      <a:pt x="3382" y="16801"/>
                    </a:cubicBezTo>
                    <a:cubicBezTo>
                      <a:pt x="3472" y="16997"/>
                      <a:pt x="3525" y="17230"/>
                      <a:pt x="3561" y="17445"/>
                    </a:cubicBezTo>
                    <a:cubicBezTo>
                      <a:pt x="3400" y="18572"/>
                      <a:pt x="3203" y="19700"/>
                      <a:pt x="2917" y="20791"/>
                    </a:cubicBezTo>
                    <a:cubicBezTo>
                      <a:pt x="2906" y="20844"/>
                      <a:pt x="2947" y="20879"/>
                      <a:pt x="2988" y="20879"/>
                    </a:cubicBezTo>
                    <a:cubicBezTo>
                      <a:pt x="3017" y="20879"/>
                      <a:pt x="3046" y="20863"/>
                      <a:pt x="3060" y="20827"/>
                    </a:cubicBezTo>
                    <a:cubicBezTo>
                      <a:pt x="3311" y="20129"/>
                      <a:pt x="3525" y="19413"/>
                      <a:pt x="3669" y="18679"/>
                    </a:cubicBezTo>
                    <a:cubicBezTo>
                      <a:pt x="3973" y="18590"/>
                      <a:pt x="4259" y="18465"/>
                      <a:pt x="4528" y="18339"/>
                    </a:cubicBezTo>
                    <a:cubicBezTo>
                      <a:pt x="5333" y="18250"/>
                      <a:pt x="6138" y="18232"/>
                      <a:pt x="6764" y="17659"/>
                    </a:cubicBezTo>
                    <a:cubicBezTo>
                      <a:pt x="7409" y="17105"/>
                      <a:pt x="7838" y="16371"/>
                      <a:pt x="8178" y="15566"/>
                    </a:cubicBezTo>
                    <a:cubicBezTo>
                      <a:pt x="8196" y="15494"/>
                      <a:pt x="8142" y="15423"/>
                      <a:pt x="8071" y="15423"/>
                    </a:cubicBezTo>
                    <a:lnTo>
                      <a:pt x="8107" y="15458"/>
                    </a:lnTo>
                    <a:cubicBezTo>
                      <a:pt x="7373" y="15530"/>
                      <a:pt x="6800" y="15888"/>
                      <a:pt x="6210" y="16317"/>
                    </a:cubicBezTo>
                    <a:cubicBezTo>
                      <a:pt x="5494" y="16854"/>
                      <a:pt x="5047" y="17570"/>
                      <a:pt x="4420" y="18161"/>
                    </a:cubicBezTo>
                    <a:lnTo>
                      <a:pt x="4384" y="18161"/>
                    </a:lnTo>
                    <a:cubicBezTo>
                      <a:pt x="4331" y="18178"/>
                      <a:pt x="4295" y="18214"/>
                      <a:pt x="4295" y="18268"/>
                    </a:cubicBezTo>
                    <a:cubicBezTo>
                      <a:pt x="4116" y="18339"/>
                      <a:pt x="3937" y="18411"/>
                      <a:pt x="3758" y="18483"/>
                    </a:cubicBezTo>
                    <a:cubicBezTo>
                      <a:pt x="3883" y="17785"/>
                      <a:pt x="3991" y="17069"/>
                      <a:pt x="4062" y="16353"/>
                    </a:cubicBezTo>
                    <a:cubicBezTo>
                      <a:pt x="4438" y="16103"/>
                      <a:pt x="4796" y="15816"/>
                      <a:pt x="5082" y="15476"/>
                    </a:cubicBezTo>
                    <a:lnTo>
                      <a:pt x="5100" y="15476"/>
                    </a:lnTo>
                    <a:cubicBezTo>
                      <a:pt x="6997" y="14689"/>
                      <a:pt x="8429" y="12703"/>
                      <a:pt x="8464" y="10645"/>
                    </a:cubicBezTo>
                    <a:cubicBezTo>
                      <a:pt x="8464" y="10591"/>
                      <a:pt x="8411" y="10537"/>
                      <a:pt x="8357" y="10537"/>
                    </a:cubicBezTo>
                    <a:cubicBezTo>
                      <a:pt x="7444" y="10627"/>
                      <a:pt x="6782" y="11486"/>
                      <a:pt x="6263" y="12148"/>
                    </a:cubicBezTo>
                    <a:cubicBezTo>
                      <a:pt x="5440" y="13150"/>
                      <a:pt x="5082" y="14349"/>
                      <a:pt x="4581" y="15548"/>
                    </a:cubicBezTo>
                    <a:lnTo>
                      <a:pt x="4080" y="16067"/>
                    </a:lnTo>
                    <a:cubicBezTo>
                      <a:pt x="4205" y="14743"/>
                      <a:pt x="4259" y="13400"/>
                      <a:pt x="4349" y="12130"/>
                    </a:cubicBezTo>
                    <a:cubicBezTo>
                      <a:pt x="4563" y="11915"/>
                      <a:pt x="4778" y="11665"/>
                      <a:pt x="4957" y="11396"/>
                    </a:cubicBezTo>
                    <a:cubicBezTo>
                      <a:pt x="4969" y="11431"/>
                      <a:pt x="5003" y="11459"/>
                      <a:pt x="5036" y="11459"/>
                    </a:cubicBezTo>
                    <a:cubicBezTo>
                      <a:pt x="5053" y="11459"/>
                      <a:pt x="5070" y="11451"/>
                      <a:pt x="5082" y="11432"/>
                    </a:cubicBezTo>
                    <a:cubicBezTo>
                      <a:pt x="6550" y="10251"/>
                      <a:pt x="7838" y="8390"/>
                      <a:pt x="7677" y="6421"/>
                    </a:cubicBezTo>
                    <a:cubicBezTo>
                      <a:pt x="7677" y="6351"/>
                      <a:pt x="7611" y="6303"/>
                      <a:pt x="7548" y="6303"/>
                    </a:cubicBezTo>
                    <a:cubicBezTo>
                      <a:pt x="7530" y="6303"/>
                      <a:pt x="7513" y="6306"/>
                      <a:pt x="7498" y="6314"/>
                    </a:cubicBezTo>
                    <a:cubicBezTo>
                      <a:pt x="5798" y="7298"/>
                      <a:pt x="4796" y="9141"/>
                      <a:pt x="4850" y="11110"/>
                    </a:cubicBezTo>
                    <a:lnTo>
                      <a:pt x="4366" y="11826"/>
                    </a:lnTo>
                    <a:cubicBezTo>
                      <a:pt x="4438" y="10645"/>
                      <a:pt x="4492" y="9464"/>
                      <a:pt x="4456" y="8282"/>
                    </a:cubicBezTo>
                    <a:cubicBezTo>
                      <a:pt x="4796" y="7853"/>
                      <a:pt x="5064" y="7352"/>
                      <a:pt x="5243" y="6833"/>
                    </a:cubicBezTo>
                    <a:cubicBezTo>
                      <a:pt x="6156" y="5598"/>
                      <a:pt x="7051" y="4184"/>
                      <a:pt x="6657" y="2610"/>
                    </a:cubicBezTo>
                    <a:cubicBezTo>
                      <a:pt x="6644" y="2557"/>
                      <a:pt x="6602" y="2524"/>
                      <a:pt x="6560" y="2524"/>
                    </a:cubicBezTo>
                    <a:cubicBezTo>
                      <a:pt x="6544" y="2524"/>
                      <a:pt x="6528" y="2529"/>
                      <a:pt x="6514" y="2538"/>
                    </a:cubicBezTo>
                    <a:cubicBezTo>
                      <a:pt x="5243" y="3218"/>
                      <a:pt x="4581" y="5688"/>
                      <a:pt x="4921" y="7048"/>
                    </a:cubicBezTo>
                    <a:cubicBezTo>
                      <a:pt x="4778" y="7370"/>
                      <a:pt x="4635" y="7692"/>
                      <a:pt x="4456" y="7996"/>
                    </a:cubicBezTo>
                    <a:cubicBezTo>
                      <a:pt x="4438" y="7191"/>
                      <a:pt x="4366" y="6403"/>
                      <a:pt x="4259" y="5616"/>
                    </a:cubicBezTo>
                    <a:cubicBezTo>
                      <a:pt x="4402" y="5151"/>
                      <a:pt x="4510" y="4668"/>
                      <a:pt x="4563" y="4167"/>
                    </a:cubicBezTo>
                    <a:cubicBezTo>
                      <a:pt x="4581" y="4167"/>
                      <a:pt x="4599" y="4149"/>
                      <a:pt x="4617" y="4113"/>
                    </a:cubicBezTo>
                    <a:cubicBezTo>
                      <a:pt x="4903" y="3379"/>
                      <a:pt x="5064" y="2610"/>
                      <a:pt x="5118" y="1822"/>
                    </a:cubicBezTo>
                    <a:cubicBezTo>
                      <a:pt x="5154" y="1232"/>
                      <a:pt x="5261" y="588"/>
                      <a:pt x="4957" y="51"/>
                    </a:cubicBezTo>
                    <a:cubicBezTo>
                      <a:pt x="4936" y="19"/>
                      <a:pt x="4903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38"/>
              <p:cNvSpPr/>
              <p:nvPr/>
            </p:nvSpPr>
            <p:spPr>
              <a:xfrm>
                <a:off x="3888275" y="22023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3777" y="2772"/>
                    </a:moveTo>
                    <a:cubicBezTo>
                      <a:pt x="3437" y="3112"/>
                      <a:pt x="3150" y="3524"/>
                      <a:pt x="2810" y="3882"/>
                    </a:cubicBezTo>
                    <a:cubicBezTo>
                      <a:pt x="2238" y="4454"/>
                      <a:pt x="1540" y="4884"/>
                      <a:pt x="770" y="5152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2" y="5159"/>
                      <a:pt x="932" y="4399"/>
                      <a:pt x="949" y="4365"/>
                    </a:cubicBezTo>
                    <a:lnTo>
                      <a:pt x="967" y="4365"/>
                    </a:lnTo>
                    <a:cubicBezTo>
                      <a:pt x="1218" y="3918"/>
                      <a:pt x="1558" y="3542"/>
                      <a:pt x="1969" y="3238"/>
                    </a:cubicBezTo>
                    <a:cubicBezTo>
                      <a:pt x="2381" y="2933"/>
                      <a:pt x="2864" y="2880"/>
                      <a:pt x="3347" y="2826"/>
                    </a:cubicBezTo>
                    <a:lnTo>
                      <a:pt x="3347" y="2826"/>
                    </a:lnTo>
                    <a:cubicBezTo>
                      <a:pt x="2971" y="3041"/>
                      <a:pt x="2667" y="3345"/>
                      <a:pt x="2434" y="3685"/>
                    </a:cubicBezTo>
                    <a:cubicBezTo>
                      <a:pt x="2408" y="3737"/>
                      <a:pt x="2449" y="3771"/>
                      <a:pt x="2487" y="3771"/>
                    </a:cubicBezTo>
                    <a:cubicBezTo>
                      <a:pt x="2501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59" y="2772"/>
                    </a:cubicBezTo>
                    <a:close/>
                    <a:moveTo>
                      <a:pt x="5190" y="4204"/>
                    </a:moveTo>
                    <a:cubicBezTo>
                      <a:pt x="5996" y="4437"/>
                      <a:pt x="6711" y="4938"/>
                      <a:pt x="7195" y="5636"/>
                    </a:cubicBezTo>
                    <a:lnTo>
                      <a:pt x="7212" y="5636"/>
                    </a:lnTo>
                    <a:cubicBezTo>
                      <a:pt x="7463" y="5993"/>
                      <a:pt x="7660" y="6405"/>
                      <a:pt x="7803" y="6835"/>
                    </a:cubicBezTo>
                    <a:cubicBezTo>
                      <a:pt x="7857" y="7013"/>
                      <a:pt x="7910" y="7192"/>
                      <a:pt x="7928" y="7389"/>
                    </a:cubicBezTo>
                    <a:cubicBezTo>
                      <a:pt x="7963" y="7582"/>
                      <a:pt x="7908" y="7638"/>
                      <a:pt x="7817" y="7638"/>
                    </a:cubicBezTo>
                    <a:cubicBezTo>
                      <a:pt x="7723" y="7638"/>
                      <a:pt x="7590" y="7578"/>
                      <a:pt x="7481" y="7550"/>
                    </a:cubicBezTo>
                    <a:cubicBezTo>
                      <a:pt x="6318" y="7246"/>
                      <a:pt x="5888" y="6083"/>
                      <a:pt x="5512" y="5027"/>
                    </a:cubicBezTo>
                    <a:lnTo>
                      <a:pt x="5512" y="5027"/>
                    </a:lnTo>
                    <a:cubicBezTo>
                      <a:pt x="5709" y="5242"/>
                      <a:pt x="5924" y="5439"/>
                      <a:pt x="6139" y="5618"/>
                    </a:cubicBezTo>
                    <a:cubicBezTo>
                      <a:pt x="6147" y="5626"/>
                      <a:pt x="6157" y="5629"/>
                      <a:pt x="6168" y="5629"/>
                    </a:cubicBezTo>
                    <a:cubicBezTo>
                      <a:pt x="6202" y="5629"/>
                      <a:pt x="6238" y="5591"/>
                      <a:pt x="6210" y="5564"/>
                    </a:cubicBezTo>
                    <a:cubicBezTo>
                      <a:pt x="5888" y="5242"/>
                      <a:pt x="5602" y="4902"/>
                      <a:pt x="5333" y="4526"/>
                    </a:cubicBezTo>
                    <a:cubicBezTo>
                      <a:pt x="5280" y="4419"/>
                      <a:pt x="5226" y="4311"/>
                      <a:pt x="5190" y="4204"/>
                    </a:cubicBezTo>
                    <a:close/>
                    <a:moveTo>
                      <a:pt x="3580" y="5636"/>
                    </a:moveTo>
                    <a:lnTo>
                      <a:pt x="3580" y="5636"/>
                    </a:lnTo>
                    <a:cubicBezTo>
                      <a:pt x="3293" y="6262"/>
                      <a:pt x="3061" y="6942"/>
                      <a:pt x="2757" y="7568"/>
                    </a:cubicBezTo>
                    <a:cubicBezTo>
                      <a:pt x="2381" y="8302"/>
                      <a:pt x="1772" y="8964"/>
                      <a:pt x="1182" y="9537"/>
                    </a:cubicBezTo>
                    <a:cubicBezTo>
                      <a:pt x="938" y="9771"/>
                      <a:pt x="659" y="9976"/>
                      <a:pt x="475" y="9976"/>
                    </a:cubicBezTo>
                    <a:cubicBezTo>
                      <a:pt x="309" y="9976"/>
                      <a:pt x="220" y="9808"/>
                      <a:pt x="305" y="9340"/>
                    </a:cubicBezTo>
                    <a:cubicBezTo>
                      <a:pt x="430" y="8749"/>
                      <a:pt x="681" y="8195"/>
                      <a:pt x="1003" y="7711"/>
                    </a:cubicBezTo>
                    <a:cubicBezTo>
                      <a:pt x="1522" y="6870"/>
                      <a:pt x="2273" y="6298"/>
                      <a:pt x="3061" y="5761"/>
                    </a:cubicBezTo>
                    <a:lnTo>
                      <a:pt x="3061" y="5761"/>
                    </a:lnTo>
                    <a:cubicBezTo>
                      <a:pt x="2542" y="6441"/>
                      <a:pt x="2059" y="7157"/>
                      <a:pt x="1629" y="7890"/>
                    </a:cubicBezTo>
                    <a:cubicBezTo>
                      <a:pt x="1616" y="7943"/>
                      <a:pt x="1651" y="7976"/>
                      <a:pt x="1685" y="7976"/>
                    </a:cubicBezTo>
                    <a:cubicBezTo>
                      <a:pt x="1697" y="7976"/>
                      <a:pt x="1709" y="7972"/>
                      <a:pt x="1719" y="7962"/>
                    </a:cubicBezTo>
                    <a:cubicBezTo>
                      <a:pt x="2255" y="7121"/>
                      <a:pt x="2882" y="6333"/>
                      <a:pt x="3580" y="5636"/>
                    </a:cubicBezTo>
                    <a:close/>
                    <a:moveTo>
                      <a:pt x="5085" y="8240"/>
                    </a:moveTo>
                    <a:cubicBezTo>
                      <a:pt x="5987" y="8240"/>
                      <a:pt x="6605" y="8864"/>
                      <a:pt x="7177" y="9519"/>
                    </a:cubicBezTo>
                    <a:cubicBezTo>
                      <a:pt x="7427" y="9787"/>
                      <a:pt x="7660" y="10091"/>
                      <a:pt x="7875" y="10396"/>
                    </a:cubicBezTo>
                    <a:cubicBezTo>
                      <a:pt x="7928" y="10467"/>
                      <a:pt x="8322" y="11129"/>
                      <a:pt x="8197" y="11129"/>
                    </a:cubicBezTo>
                    <a:cubicBezTo>
                      <a:pt x="7427" y="11076"/>
                      <a:pt x="6693" y="10557"/>
                      <a:pt x="6139" y="10074"/>
                    </a:cubicBezTo>
                    <a:cubicBezTo>
                      <a:pt x="5656" y="9680"/>
                      <a:pt x="5387" y="9179"/>
                      <a:pt x="5047" y="8678"/>
                    </a:cubicBezTo>
                    <a:lnTo>
                      <a:pt x="5047" y="8678"/>
                    </a:lnTo>
                    <a:cubicBezTo>
                      <a:pt x="5423" y="8964"/>
                      <a:pt x="5817" y="9197"/>
                      <a:pt x="6067" y="9358"/>
                    </a:cubicBezTo>
                    <a:cubicBezTo>
                      <a:pt x="6076" y="9364"/>
                      <a:pt x="6084" y="9366"/>
                      <a:pt x="6093" y="9366"/>
                    </a:cubicBezTo>
                    <a:cubicBezTo>
                      <a:pt x="6135" y="9366"/>
                      <a:pt x="6166" y="9298"/>
                      <a:pt x="6121" y="9268"/>
                    </a:cubicBezTo>
                    <a:cubicBezTo>
                      <a:pt x="5763" y="9036"/>
                      <a:pt x="5405" y="8749"/>
                      <a:pt x="5083" y="8463"/>
                    </a:cubicBezTo>
                    <a:cubicBezTo>
                      <a:pt x="5029" y="8391"/>
                      <a:pt x="4958" y="8320"/>
                      <a:pt x="4904" y="8248"/>
                    </a:cubicBezTo>
                    <a:cubicBezTo>
                      <a:pt x="4965" y="8243"/>
                      <a:pt x="5026" y="8240"/>
                      <a:pt x="5085" y="8240"/>
                    </a:cubicBezTo>
                    <a:close/>
                    <a:moveTo>
                      <a:pt x="3311" y="9751"/>
                    </a:moveTo>
                    <a:lnTo>
                      <a:pt x="3311" y="9751"/>
                    </a:lnTo>
                    <a:cubicBezTo>
                      <a:pt x="2864" y="10431"/>
                      <a:pt x="2470" y="11183"/>
                      <a:pt x="2077" y="11863"/>
                    </a:cubicBezTo>
                    <a:cubicBezTo>
                      <a:pt x="2064" y="11914"/>
                      <a:pt x="2106" y="11956"/>
                      <a:pt x="2144" y="11956"/>
                    </a:cubicBezTo>
                    <a:cubicBezTo>
                      <a:pt x="2159" y="11956"/>
                      <a:pt x="2174" y="11950"/>
                      <a:pt x="2184" y="11935"/>
                    </a:cubicBezTo>
                    <a:cubicBezTo>
                      <a:pt x="2578" y="11273"/>
                      <a:pt x="3007" y="10646"/>
                      <a:pt x="3437" y="10020"/>
                    </a:cubicBezTo>
                    <a:lnTo>
                      <a:pt x="3437" y="10020"/>
                    </a:lnTo>
                    <a:cubicBezTo>
                      <a:pt x="3204" y="11666"/>
                      <a:pt x="2774" y="13008"/>
                      <a:pt x="1343" y="14046"/>
                    </a:cubicBezTo>
                    <a:cubicBezTo>
                      <a:pt x="1253" y="14113"/>
                      <a:pt x="1184" y="14143"/>
                      <a:pt x="1133" y="14143"/>
                    </a:cubicBezTo>
                    <a:cubicBezTo>
                      <a:pt x="722" y="14143"/>
                      <a:pt x="1502" y="12170"/>
                      <a:pt x="1629" y="11899"/>
                    </a:cubicBezTo>
                    <a:cubicBezTo>
                      <a:pt x="2023" y="11022"/>
                      <a:pt x="2703" y="10449"/>
                      <a:pt x="3311" y="9751"/>
                    </a:cubicBezTo>
                    <a:close/>
                    <a:moveTo>
                      <a:pt x="5072" y="12070"/>
                    </a:moveTo>
                    <a:cubicBezTo>
                      <a:pt x="6056" y="12070"/>
                      <a:pt x="6995" y="13147"/>
                      <a:pt x="7373" y="13921"/>
                    </a:cubicBezTo>
                    <a:lnTo>
                      <a:pt x="7373" y="13939"/>
                    </a:lnTo>
                    <a:cubicBezTo>
                      <a:pt x="7427" y="14046"/>
                      <a:pt x="7642" y="14565"/>
                      <a:pt x="7481" y="14565"/>
                    </a:cubicBezTo>
                    <a:cubicBezTo>
                      <a:pt x="7033" y="14547"/>
                      <a:pt x="6640" y="14261"/>
                      <a:pt x="6300" y="13993"/>
                    </a:cubicBezTo>
                    <a:cubicBezTo>
                      <a:pt x="5799" y="13581"/>
                      <a:pt x="5512" y="13008"/>
                      <a:pt x="5101" y="12525"/>
                    </a:cubicBezTo>
                    <a:lnTo>
                      <a:pt x="5101" y="12525"/>
                    </a:lnTo>
                    <a:cubicBezTo>
                      <a:pt x="5423" y="12758"/>
                      <a:pt x="5763" y="12973"/>
                      <a:pt x="6085" y="13187"/>
                    </a:cubicBezTo>
                    <a:cubicBezTo>
                      <a:pt x="6092" y="13194"/>
                      <a:pt x="6099" y="13197"/>
                      <a:pt x="6107" y="13197"/>
                    </a:cubicBezTo>
                    <a:cubicBezTo>
                      <a:pt x="6137" y="13197"/>
                      <a:pt x="6164" y="13145"/>
                      <a:pt x="6121" y="13116"/>
                    </a:cubicBezTo>
                    <a:cubicBezTo>
                      <a:pt x="5745" y="12829"/>
                      <a:pt x="5333" y="12561"/>
                      <a:pt x="4958" y="12239"/>
                    </a:cubicBezTo>
                    <a:cubicBezTo>
                      <a:pt x="4904" y="12203"/>
                      <a:pt x="4868" y="12149"/>
                      <a:pt x="4814" y="12096"/>
                    </a:cubicBezTo>
                    <a:cubicBezTo>
                      <a:pt x="4900" y="12079"/>
                      <a:pt x="4986" y="12070"/>
                      <a:pt x="5072" y="12070"/>
                    </a:cubicBezTo>
                    <a:close/>
                    <a:moveTo>
                      <a:pt x="3419" y="14082"/>
                    </a:moveTo>
                    <a:cubicBezTo>
                      <a:pt x="3454" y="15227"/>
                      <a:pt x="3186" y="16337"/>
                      <a:pt x="2649" y="17339"/>
                    </a:cubicBezTo>
                    <a:cubicBezTo>
                      <a:pt x="2488" y="17643"/>
                      <a:pt x="2255" y="17894"/>
                      <a:pt x="1987" y="18091"/>
                    </a:cubicBezTo>
                    <a:cubicBezTo>
                      <a:pt x="1986" y="18091"/>
                      <a:pt x="1986" y="18091"/>
                      <a:pt x="1985" y="18091"/>
                    </a:cubicBezTo>
                    <a:cubicBezTo>
                      <a:pt x="1935" y="18091"/>
                      <a:pt x="1988" y="16746"/>
                      <a:pt x="2041" y="16587"/>
                    </a:cubicBezTo>
                    <a:cubicBezTo>
                      <a:pt x="2220" y="15907"/>
                      <a:pt x="2595" y="15335"/>
                      <a:pt x="2989" y="14762"/>
                    </a:cubicBezTo>
                    <a:lnTo>
                      <a:pt x="2989" y="14762"/>
                    </a:lnTo>
                    <a:cubicBezTo>
                      <a:pt x="2828" y="15227"/>
                      <a:pt x="2703" y="15693"/>
                      <a:pt x="2542" y="16104"/>
                    </a:cubicBezTo>
                    <a:cubicBezTo>
                      <a:pt x="2520" y="16148"/>
                      <a:pt x="2551" y="16171"/>
                      <a:pt x="2583" y="16171"/>
                    </a:cubicBezTo>
                    <a:cubicBezTo>
                      <a:pt x="2603" y="16171"/>
                      <a:pt x="2624" y="16161"/>
                      <a:pt x="2631" y="16140"/>
                    </a:cubicBezTo>
                    <a:cubicBezTo>
                      <a:pt x="2918" y="15460"/>
                      <a:pt x="3150" y="14762"/>
                      <a:pt x="3419" y="14082"/>
                    </a:cubicBezTo>
                    <a:close/>
                    <a:moveTo>
                      <a:pt x="4689" y="15102"/>
                    </a:moveTo>
                    <a:lnTo>
                      <a:pt x="4689" y="15102"/>
                    </a:lnTo>
                    <a:cubicBezTo>
                      <a:pt x="5727" y="15138"/>
                      <a:pt x="6174" y="16086"/>
                      <a:pt x="6568" y="16909"/>
                    </a:cubicBezTo>
                    <a:lnTo>
                      <a:pt x="6568" y="16927"/>
                    </a:lnTo>
                    <a:cubicBezTo>
                      <a:pt x="6676" y="17160"/>
                      <a:pt x="6819" y="17375"/>
                      <a:pt x="6944" y="17590"/>
                    </a:cubicBezTo>
                    <a:cubicBezTo>
                      <a:pt x="7085" y="17829"/>
                      <a:pt x="7192" y="18201"/>
                      <a:pt x="6997" y="18201"/>
                    </a:cubicBezTo>
                    <a:cubicBezTo>
                      <a:pt x="6944" y="18201"/>
                      <a:pt x="6868" y="18173"/>
                      <a:pt x="6765" y="18108"/>
                    </a:cubicBezTo>
                    <a:cubicBezTo>
                      <a:pt x="6353" y="17822"/>
                      <a:pt x="5978" y="17482"/>
                      <a:pt x="5656" y="17088"/>
                    </a:cubicBezTo>
                    <a:cubicBezTo>
                      <a:pt x="5459" y="16874"/>
                      <a:pt x="5280" y="16641"/>
                      <a:pt x="5119" y="16391"/>
                    </a:cubicBezTo>
                    <a:cubicBezTo>
                      <a:pt x="5011" y="16140"/>
                      <a:pt x="4904" y="15872"/>
                      <a:pt x="4850" y="15585"/>
                    </a:cubicBezTo>
                    <a:lnTo>
                      <a:pt x="4850" y="15585"/>
                    </a:lnTo>
                    <a:cubicBezTo>
                      <a:pt x="5065" y="15889"/>
                      <a:pt x="5298" y="16176"/>
                      <a:pt x="5512" y="16480"/>
                    </a:cubicBezTo>
                    <a:cubicBezTo>
                      <a:pt x="5519" y="16494"/>
                      <a:pt x="5531" y="16500"/>
                      <a:pt x="5544" y="16500"/>
                    </a:cubicBezTo>
                    <a:cubicBezTo>
                      <a:pt x="5563" y="16500"/>
                      <a:pt x="5584" y="16484"/>
                      <a:pt x="5584" y="16462"/>
                    </a:cubicBezTo>
                    <a:cubicBezTo>
                      <a:pt x="5423" y="16086"/>
                      <a:pt x="5208" y="15728"/>
                      <a:pt x="4940" y="15424"/>
                    </a:cubicBezTo>
                    <a:cubicBezTo>
                      <a:pt x="4850" y="15317"/>
                      <a:pt x="4779" y="15209"/>
                      <a:pt x="4689" y="15102"/>
                    </a:cubicBezTo>
                    <a:close/>
                    <a:moveTo>
                      <a:pt x="4707" y="17124"/>
                    </a:moveTo>
                    <a:cubicBezTo>
                      <a:pt x="5065" y="17554"/>
                      <a:pt x="5387" y="18019"/>
                      <a:pt x="5691" y="18484"/>
                    </a:cubicBezTo>
                    <a:lnTo>
                      <a:pt x="5709" y="18484"/>
                    </a:lnTo>
                    <a:cubicBezTo>
                      <a:pt x="5906" y="18860"/>
                      <a:pt x="6031" y="19272"/>
                      <a:pt x="6067" y="19701"/>
                    </a:cubicBezTo>
                    <a:cubicBezTo>
                      <a:pt x="6090" y="19925"/>
                      <a:pt x="6015" y="20003"/>
                      <a:pt x="5904" y="20003"/>
                    </a:cubicBezTo>
                    <a:cubicBezTo>
                      <a:pt x="5749" y="20003"/>
                      <a:pt x="5523" y="19852"/>
                      <a:pt x="5387" y="19737"/>
                    </a:cubicBezTo>
                    <a:cubicBezTo>
                      <a:pt x="4725" y="19182"/>
                      <a:pt x="4707" y="18341"/>
                      <a:pt x="4707" y="17536"/>
                    </a:cubicBezTo>
                    <a:lnTo>
                      <a:pt x="4707" y="17536"/>
                    </a:lnTo>
                    <a:cubicBezTo>
                      <a:pt x="4725" y="17625"/>
                      <a:pt x="4761" y="17715"/>
                      <a:pt x="4779" y="17786"/>
                    </a:cubicBezTo>
                    <a:lnTo>
                      <a:pt x="4779" y="17912"/>
                    </a:lnTo>
                    <a:lnTo>
                      <a:pt x="4797" y="17912"/>
                    </a:lnTo>
                    <a:lnTo>
                      <a:pt x="4797" y="17840"/>
                    </a:lnTo>
                    <a:cubicBezTo>
                      <a:pt x="4832" y="17947"/>
                      <a:pt x="4868" y="18037"/>
                      <a:pt x="4904" y="18144"/>
                    </a:cubicBezTo>
                    <a:cubicBezTo>
                      <a:pt x="4911" y="18167"/>
                      <a:pt x="4928" y="18177"/>
                      <a:pt x="4944" y="18177"/>
                    </a:cubicBezTo>
                    <a:cubicBezTo>
                      <a:pt x="4966" y="18177"/>
                      <a:pt x="4986" y="18158"/>
                      <a:pt x="4976" y="18126"/>
                    </a:cubicBezTo>
                    <a:cubicBezTo>
                      <a:pt x="4868" y="17804"/>
                      <a:pt x="4779" y="17482"/>
                      <a:pt x="4707" y="17142"/>
                    </a:cubicBezTo>
                    <a:lnTo>
                      <a:pt x="4707" y="17124"/>
                    </a:lnTo>
                    <a:close/>
                    <a:moveTo>
                      <a:pt x="3991" y="17124"/>
                    </a:moveTo>
                    <a:lnTo>
                      <a:pt x="3991" y="17124"/>
                    </a:lnTo>
                    <a:cubicBezTo>
                      <a:pt x="4260" y="18144"/>
                      <a:pt x="4403" y="19272"/>
                      <a:pt x="3938" y="20256"/>
                    </a:cubicBezTo>
                    <a:lnTo>
                      <a:pt x="3920" y="20256"/>
                    </a:lnTo>
                    <a:cubicBezTo>
                      <a:pt x="3847" y="20416"/>
                      <a:pt x="3786" y="20478"/>
                      <a:pt x="3734" y="20478"/>
                    </a:cubicBezTo>
                    <a:cubicBezTo>
                      <a:pt x="3607" y="20478"/>
                      <a:pt x="3544" y="20102"/>
                      <a:pt x="3544" y="19898"/>
                    </a:cubicBezTo>
                    <a:cubicBezTo>
                      <a:pt x="3544" y="19612"/>
                      <a:pt x="3562" y="19343"/>
                      <a:pt x="3580" y="19075"/>
                    </a:cubicBezTo>
                    <a:cubicBezTo>
                      <a:pt x="3615" y="18610"/>
                      <a:pt x="3705" y="18144"/>
                      <a:pt x="3812" y="17697"/>
                    </a:cubicBezTo>
                    <a:lnTo>
                      <a:pt x="3812" y="17697"/>
                    </a:lnTo>
                    <a:cubicBezTo>
                      <a:pt x="3777" y="17930"/>
                      <a:pt x="3794" y="18162"/>
                      <a:pt x="3848" y="18395"/>
                    </a:cubicBezTo>
                    <a:cubicBezTo>
                      <a:pt x="3848" y="18395"/>
                      <a:pt x="3848" y="18395"/>
                      <a:pt x="3866" y="18413"/>
                    </a:cubicBezTo>
                    <a:lnTo>
                      <a:pt x="3884" y="18413"/>
                    </a:lnTo>
                    <a:cubicBezTo>
                      <a:pt x="3884" y="18395"/>
                      <a:pt x="3902" y="18395"/>
                      <a:pt x="3902" y="18395"/>
                    </a:cubicBezTo>
                    <a:cubicBezTo>
                      <a:pt x="4009" y="18126"/>
                      <a:pt x="3955" y="17697"/>
                      <a:pt x="3973" y="17428"/>
                    </a:cubicBezTo>
                    <a:cubicBezTo>
                      <a:pt x="3973" y="17321"/>
                      <a:pt x="3991" y="17232"/>
                      <a:pt x="3991" y="17124"/>
                    </a:cubicBezTo>
                    <a:close/>
                    <a:moveTo>
                      <a:pt x="5468" y="0"/>
                    </a:moveTo>
                    <a:cubicBezTo>
                      <a:pt x="5440" y="0"/>
                      <a:pt x="5412" y="16"/>
                      <a:pt x="5405" y="52"/>
                    </a:cubicBezTo>
                    <a:cubicBezTo>
                      <a:pt x="5137" y="750"/>
                      <a:pt x="4940" y="1484"/>
                      <a:pt x="4779" y="2218"/>
                    </a:cubicBezTo>
                    <a:cubicBezTo>
                      <a:pt x="4492" y="2307"/>
                      <a:pt x="4206" y="2414"/>
                      <a:pt x="3920" y="2540"/>
                    </a:cubicBezTo>
                    <a:cubicBezTo>
                      <a:pt x="3132" y="2629"/>
                      <a:pt x="2327" y="2665"/>
                      <a:pt x="1683" y="3220"/>
                    </a:cubicBezTo>
                    <a:cubicBezTo>
                      <a:pt x="1056" y="3774"/>
                      <a:pt x="627" y="4526"/>
                      <a:pt x="287" y="5313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41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01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52" y="2665"/>
                      <a:pt x="4152" y="2611"/>
                    </a:cubicBezTo>
                    <a:cubicBezTo>
                      <a:pt x="4331" y="2540"/>
                      <a:pt x="4528" y="2468"/>
                      <a:pt x="4707" y="2414"/>
                    </a:cubicBezTo>
                    <a:lnTo>
                      <a:pt x="4707" y="2414"/>
                    </a:lnTo>
                    <a:cubicBezTo>
                      <a:pt x="4564" y="3112"/>
                      <a:pt x="4474" y="3828"/>
                      <a:pt x="4385" y="4544"/>
                    </a:cubicBezTo>
                    <a:cubicBezTo>
                      <a:pt x="4009" y="4777"/>
                      <a:pt x="3669" y="5081"/>
                      <a:pt x="3365" y="5421"/>
                    </a:cubicBezTo>
                    <a:lnTo>
                      <a:pt x="3347" y="5421"/>
                    </a:lnTo>
                    <a:cubicBezTo>
                      <a:pt x="1450" y="6190"/>
                      <a:pt x="36" y="8195"/>
                      <a:pt x="1" y="10235"/>
                    </a:cubicBezTo>
                    <a:cubicBezTo>
                      <a:pt x="1" y="10288"/>
                      <a:pt x="36" y="10342"/>
                      <a:pt x="108" y="10342"/>
                    </a:cubicBezTo>
                    <a:cubicBezTo>
                      <a:pt x="1003" y="10253"/>
                      <a:pt x="1665" y="9411"/>
                      <a:pt x="2184" y="8749"/>
                    </a:cubicBezTo>
                    <a:cubicBezTo>
                      <a:pt x="3007" y="7729"/>
                      <a:pt x="3383" y="6530"/>
                      <a:pt x="3884" y="5349"/>
                    </a:cubicBezTo>
                    <a:lnTo>
                      <a:pt x="4367" y="4830"/>
                    </a:lnTo>
                    <a:lnTo>
                      <a:pt x="4367" y="4830"/>
                    </a:lnTo>
                    <a:cubicBezTo>
                      <a:pt x="4242" y="6155"/>
                      <a:pt x="4188" y="7479"/>
                      <a:pt x="4117" y="8749"/>
                    </a:cubicBezTo>
                    <a:cubicBezTo>
                      <a:pt x="3884" y="8982"/>
                      <a:pt x="3687" y="9215"/>
                      <a:pt x="3490" y="9483"/>
                    </a:cubicBezTo>
                    <a:cubicBezTo>
                      <a:pt x="3490" y="9448"/>
                      <a:pt x="3460" y="9429"/>
                      <a:pt x="3425" y="9429"/>
                    </a:cubicBezTo>
                    <a:cubicBezTo>
                      <a:pt x="3405" y="9429"/>
                      <a:pt x="3384" y="9435"/>
                      <a:pt x="3365" y="9447"/>
                    </a:cubicBezTo>
                    <a:cubicBezTo>
                      <a:pt x="1915" y="10646"/>
                      <a:pt x="627" y="12507"/>
                      <a:pt x="788" y="14476"/>
                    </a:cubicBezTo>
                    <a:cubicBezTo>
                      <a:pt x="788" y="14541"/>
                      <a:pt x="835" y="14587"/>
                      <a:pt x="888" y="14587"/>
                    </a:cubicBezTo>
                    <a:cubicBezTo>
                      <a:pt x="908" y="14587"/>
                      <a:pt x="929" y="14580"/>
                      <a:pt x="949" y="14565"/>
                    </a:cubicBezTo>
                    <a:cubicBezTo>
                      <a:pt x="2649" y="13581"/>
                      <a:pt x="3669" y="11720"/>
                      <a:pt x="3598" y="9751"/>
                    </a:cubicBezTo>
                    <a:lnTo>
                      <a:pt x="4099" y="9036"/>
                    </a:lnTo>
                    <a:lnTo>
                      <a:pt x="4099" y="9036"/>
                    </a:lnTo>
                    <a:cubicBezTo>
                      <a:pt x="4027" y="10217"/>
                      <a:pt x="3973" y="11398"/>
                      <a:pt x="3991" y="12579"/>
                    </a:cubicBezTo>
                    <a:cubicBezTo>
                      <a:pt x="3651" y="13008"/>
                      <a:pt x="3383" y="13509"/>
                      <a:pt x="3222" y="14028"/>
                    </a:cubicBezTo>
                    <a:cubicBezTo>
                      <a:pt x="2291" y="15263"/>
                      <a:pt x="1396" y="16677"/>
                      <a:pt x="1790" y="18270"/>
                    </a:cubicBezTo>
                    <a:cubicBezTo>
                      <a:pt x="1803" y="18308"/>
                      <a:pt x="1844" y="18338"/>
                      <a:pt x="1886" y="18338"/>
                    </a:cubicBezTo>
                    <a:cubicBezTo>
                      <a:pt x="1902" y="18338"/>
                      <a:pt x="1918" y="18333"/>
                      <a:pt x="1933" y="18323"/>
                    </a:cubicBezTo>
                    <a:cubicBezTo>
                      <a:pt x="3204" y="17643"/>
                      <a:pt x="3866" y="15174"/>
                      <a:pt x="3526" y="13814"/>
                    </a:cubicBezTo>
                    <a:cubicBezTo>
                      <a:pt x="3669" y="13492"/>
                      <a:pt x="3830" y="13169"/>
                      <a:pt x="3991" y="12865"/>
                    </a:cubicBezTo>
                    <a:cubicBezTo>
                      <a:pt x="4027" y="13670"/>
                      <a:pt x="4081" y="14458"/>
                      <a:pt x="4188" y="15245"/>
                    </a:cubicBezTo>
                    <a:cubicBezTo>
                      <a:pt x="4045" y="15711"/>
                      <a:pt x="3955" y="16212"/>
                      <a:pt x="3902" y="16713"/>
                    </a:cubicBezTo>
                    <a:cubicBezTo>
                      <a:pt x="3884" y="16713"/>
                      <a:pt x="3848" y="16731"/>
                      <a:pt x="3848" y="16766"/>
                    </a:cubicBezTo>
                    <a:cubicBezTo>
                      <a:pt x="3562" y="17500"/>
                      <a:pt x="3383" y="18287"/>
                      <a:pt x="3347" y="19075"/>
                    </a:cubicBezTo>
                    <a:cubicBezTo>
                      <a:pt x="3311" y="19647"/>
                      <a:pt x="3204" y="20292"/>
                      <a:pt x="3508" y="20829"/>
                    </a:cubicBezTo>
                    <a:cubicBezTo>
                      <a:pt x="3519" y="20860"/>
                      <a:pt x="3553" y="20879"/>
                      <a:pt x="3591" y="20879"/>
                    </a:cubicBezTo>
                    <a:cubicBezTo>
                      <a:pt x="3618" y="20879"/>
                      <a:pt x="3647" y="20869"/>
                      <a:pt x="3669" y="20846"/>
                    </a:cubicBezTo>
                    <a:cubicBezTo>
                      <a:pt x="4653" y="19862"/>
                      <a:pt x="4582" y="17947"/>
                      <a:pt x="4027" y="16766"/>
                    </a:cubicBezTo>
                    <a:cubicBezTo>
                      <a:pt x="4045" y="16552"/>
                      <a:pt x="4099" y="16337"/>
                      <a:pt x="4134" y="16122"/>
                    </a:cubicBezTo>
                    <a:cubicBezTo>
                      <a:pt x="4170" y="15997"/>
                      <a:pt x="4224" y="15854"/>
                      <a:pt x="4278" y="15728"/>
                    </a:cubicBezTo>
                    <a:cubicBezTo>
                      <a:pt x="4349" y="16104"/>
                      <a:pt x="4421" y="16480"/>
                      <a:pt x="4510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04" y="19612"/>
                      <a:pt x="5405" y="20166"/>
                      <a:pt x="6157" y="20238"/>
                    </a:cubicBezTo>
                    <a:cubicBezTo>
                      <a:pt x="6210" y="20238"/>
                      <a:pt x="6246" y="20202"/>
                      <a:pt x="6246" y="20149"/>
                    </a:cubicBezTo>
                    <a:cubicBezTo>
                      <a:pt x="6264" y="18860"/>
                      <a:pt x="5620" y="17786"/>
                      <a:pt x="4707" y="16927"/>
                    </a:cubicBezTo>
                    <a:lnTo>
                      <a:pt x="4707" y="16766"/>
                    </a:lnTo>
                    <a:cubicBezTo>
                      <a:pt x="4689" y="16731"/>
                      <a:pt x="4653" y="16695"/>
                      <a:pt x="4618" y="16695"/>
                    </a:cubicBezTo>
                    <a:cubicBezTo>
                      <a:pt x="4510" y="16265"/>
                      <a:pt x="4439" y="15836"/>
                      <a:pt x="4385" y="15406"/>
                    </a:cubicBezTo>
                    <a:cubicBezTo>
                      <a:pt x="4403" y="15335"/>
                      <a:pt x="4403" y="15281"/>
                      <a:pt x="4421" y="15209"/>
                    </a:cubicBezTo>
                    <a:cubicBezTo>
                      <a:pt x="4421" y="15174"/>
                      <a:pt x="4385" y="15138"/>
                      <a:pt x="4349" y="15120"/>
                    </a:cubicBezTo>
                    <a:cubicBezTo>
                      <a:pt x="4349" y="15031"/>
                      <a:pt x="4331" y="14941"/>
                      <a:pt x="4331" y="14852"/>
                    </a:cubicBezTo>
                    <a:lnTo>
                      <a:pt x="4331" y="14852"/>
                    </a:lnTo>
                    <a:cubicBezTo>
                      <a:pt x="4403" y="14995"/>
                      <a:pt x="4510" y="15120"/>
                      <a:pt x="4600" y="15245"/>
                    </a:cubicBezTo>
                    <a:lnTo>
                      <a:pt x="4725" y="15406"/>
                    </a:lnTo>
                    <a:cubicBezTo>
                      <a:pt x="4689" y="15424"/>
                      <a:pt x="4653" y="15460"/>
                      <a:pt x="4671" y="15496"/>
                    </a:cubicBezTo>
                    <a:cubicBezTo>
                      <a:pt x="4761" y="16337"/>
                      <a:pt x="5226" y="16945"/>
                      <a:pt x="5817" y="17518"/>
                    </a:cubicBezTo>
                    <a:cubicBezTo>
                      <a:pt x="6022" y="17740"/>
                      <a:pt x="6635" y="18452"/>
                      <a:pt x="7058" y="18452"/>
                    </a:cubicBezTo>
                    <a:cubicBezTo>
                      <a:pt x="7113" y="18452"/>
                      <a:pt x="7165" y="18439"/>
                      <a:pt x="7212" y="18413"/>
                    </a:cubicBezTo>
                    <a:cubicBezTo>
                      <a:pt x="7731" y="18126"/>
                      <a:pt x="6855" y="17106"/>
                      <a:pt x="6729" y="16838"/>
                    </a:cubicBezTo>
                    <a:cubicBezTo>
                      <a:pt x="6358" y="16062"/>
                      <a:pt x="5843" y="14983"/>
                      <a:pt x="4870" y="14983"/>
                    </a:cubicBezTo>
                    <a:cubicBezTo>
                      <a:pt x="4812" y="14983"/>
                      <a:pt x="4751" y="14987"/>
                      <a:pt x="4689" y="14995"/>
                    </a:cubicBezTo>
                    <a:cubicBezTo>
                      <a:pt x="4671" y="15013"/>
                      <a:pt x="4671" y="15013"/>
                      <a:pt x="4653" y="15031"/>
                    </a:cubicBezTo>
                    <a:cubicBezTo>
                      <a:pt x="4618" y="14959"/>
                      <a:pt x="4564" y="14887"/>
                      <a:pt x="4510" y="14816"/>
                    </a:cubicBezTo>
                    <a:cubicBezTo>
                      <a:pt x="4421" y="14673"/>
                      <a:pt x="4367" y="14512"/>
                      <a:pt x="4278" y="14368"/>
                    </a:cubicBezTo>
                    <a:cubicBezTo>
                      <a:pt x="4188" y="13456"/>
                      <a:pt x="4170" y="12543"/>
                      <a:pt x="4188" y="11613"/>
                    </a:cubicBezTo>
                    <a:lnTo>
                      <a:pt x="4188" y="11613"/>
                    </a:lnTo>
                    <a:cubicBezTo>
                      <a:pt x="4331" y="11845"/>
                      <a:pt x="4510" y="12042"/>
                      <a:pt x="4707" y="12221"/>
                    </a:cubicBezTo>
                    <a:cubicBezTo>
                      <a:pt x="4761" y="12275"/>
                      <a:pt x="4832" y="12310"/>
                      <a:pt x="4886" y="12364"/>
                    </a:cubicBezTo>
                    <a:cubicBezTo>
                      <a:pt x="4850" y="12382"/>
                      <a:pt x="4814" y="12436"/>
                      <a:pt x="4832" y="12489"/>
                    </a:cubicBezTo>
                    <a:cubicBezTo>
                      <a:pt x="5262" y="13527"/>
                      <a:pt x="6461" y="14762"/>
                      <a:pt x="7642" y="14816"/>
                    </a:cubicBezTo>
                    <a:cubicBezTo>
                      <a:pt x="7696" y="14816"/>
                      <a:pt x="7749" y="14762"/>
                      <a:pt x="7749" y="14708"/>
                    </a:cubicBezTo>
                    <a:cubicBezTo>
                      <a:pt x="7859" y="13640"/>
                      <a:pt x="6438" y="11937"/>
                      <a:pt x="5218" y="11937"/>
                    </a:cubicBezTo>
                    <a:cubicBezTo>
                      <a:pt x="5048" y="11937"/>
                      <a:pt x="4882" y="11970"/>
                      <a:pt x="4725" y="12042"/>
                    </a:cubicBezTo>
                    <a:cubicBezTo>
                      <a:pt x="4636" y="11953"/>
                      <a:pt x="4546" y="11845"/>
                      <a:pt x="4474" y="11738"/>
                    </a:cubicBezTo>
                    <a:cubicBezTo>
                      <a:pt x="4367" y="11541"/>
                      <a:pt x="4313" y="11326"/>
                      <a:pt x="4206" y="11129"/>
                    </a:cubicBezTo>
                    <a:cubicBezTo>
                      <a:pt x="4224" y="10557"/>
                      <a:pt x="4242" y="9984"/>
                      <a:pt x="4296" y="9411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0"/>
                      <a:pt x="4403" y="8034"/>
                    </a:cubicBezTo>
                    <a:cubicBezTo>
                      <a:pt x="4492" y="8177"/>
                      <a:pt x="4600" y="8302"/>
                      <a:pt x="4725" y="8427"/>
                    </a:cubicBezTo>
                    <a:cubicBezTo>
                      <a:pt x="4725" y="8445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21" y="10431"/>
                    </a:cubicBezTo>
                    <a:cubicBezTo>
                      <a:pt x="6735" y="10923"/>
                      <a:pt x="7504" y="11363"/>
                      <a:pt x="8310" y="11363"/>
                    </a:cubicBezTo>
                    <a:cubicBezTo>
                      <a:pt x="8326" y="11363"/>
                      <a:pt x="8342" y="11362"/>
                      <a:pt x="8358" y="11362"/>
                    </a:cubicBezTo>
                    <a:cubicBezTo>
                      <a:pt x="8429" y="11362"/>
                      <a:pt x="8465" y="11290"/>
                      <a:pt x="8447" y="11237"/>
                    </a:cubicBezTo>
                    <a:cubicBezTo>
                      <a:pt x="8304" y="10431"/>
                      <a:pt x="7624" y="9769"/>
                      <a:pt x="7105" y="9179"/>
                    </a:cubicBezTo>
                    <a:cubicBezTo>
                      <a:pt x="6574" y="8586"/>
                      <a:pt x="5962" y="8128"/>
                      <a:pt x="5196" y="8128"/>
                    </a:cubicBezTo>
                    <a:cubicBezTo>
                      <a:pt x="5084" y="8128"/>
                      <a:pt x="4969" y="8138"/>
                      <a:pt x="4850" y="8159"/>
                    </a:cubicBezTo>
                    <a:cubicBezTo>
                      <a:pt x="4707" y="7944"/>
                      <a:pt x="4582" y="7694"/>
                      <a:pt x="4457" y="7461"/>
                    </a:cubicBezTo>
                    <a:cubicBezTo>
                      <a:pt x="4564" y="6298"/>
                      <a:pt x="4671" y="5135"/>
                      <a:pt x="4814" y="3971"/>
                    </a:cubicBezTo>
                    <a:cubicBezTo>
                      <a:pt x="4886" y="4150"/>
                      <a:pt x="4976" y="4329"/>
                      <a:pt x="5083" y="4472"/>
                    </a:cubicBezTo>
                    <a:cubicBezTo>
                      <a:pt x="5172" y="5224"/>
                      <a:pt x="5638" y="6047"/>
                      <a:pt x="6031" y="6638"/>
                    </a:cubicBezTo>
                    <a:cubicBezTo>
                      <a:pt x="6489" y="7342"/>
                      <a:pt x="7189" y="7873"/>
                      <a:pt x="8047" y="7873"/>
                    </a:cubicBezTo>
                    <a:cubicBezTo>
                      <a:pt x="8061" y="7873"/>
                      <a:pt x="8075" y="7873"/>
                      <a:pt x="8089" y="7872"/>
                    </a:cubicBezTo>
                    <a:cubicBezTo>
                      <a:pt x="8143" y="7872"/>
                      <a:pt x="8197" y="7819"/>
                      <a:pt x="8197" y="7765"/>
                    </a:cubicBezTo>
                    <a:cubicBezTo>
                      <a:pt x="8107" y="6172"/>
                      <a:pt x="6819" y="4132"/>
                      <a:pt x="5065" y="4079"/>
                    </a:cubicBezTo>
                    <a:cubicBezTo>
                      <a:pt x="4976" y="3882"/>
                      <a:pt x="4922" y="3667"/>
                      <a:pt x="4904" y="3434"/>
                    </a:cubicBezTo>
                    <a:cubicBezTo>
                      <a:pt x="5047" y="2307"/>
                      <a:pt x="5262" y="1198"/>
                      <a:pt x="5530" y="88"/>
                    </a:cubicBezTo>
                    <a:cubicBezTo>
                      <a:pt x="5552" y="35"/>
                      <a:pt x="5509" y="0"/>
                      <a:pt x="54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38"/>
              <p:cNvSpPr/>
              <p:nvPr/>
            </p:nvSpPr>
            <p:spPr>
              <a:xfrm>
                <a:off x="4616325" y="776950"/>
                <a:ext cx="54790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16" h="51928" extrusionOk="0">
                    <a:moveTo>
                      <a:pt x="12308" y="1016"/>
                    </a:moveTo>
                    <a:cubicBezTo>
                      <a:pt x="12437" y="1016"/>
                      <a:pt x="12305" y="1721"/>
                      <a:pt x="12288" y="1772"/>
                    </a:cubicBezTo>
                    <a:cubicBezTo>
                      <a:pt x="12181" y="2094"/>
                      <a:pt x="12038" y="2399"/>
                      <a:pt x="11859" y="2667"/>
                    </a:cubicBezTo>
                    <a:cubicBezTo>
                      <a:pt x="11590" y="3061"/>
                      <a:pt x="11268" y="3401"/>
                      <a:pt x="10874" y="3669"/>
                    </a:cubicBezTo>
                    <a:cubicBezTo>
                      <a:pt x="11304" y="3311"/>
                      <a:pt x="11662" y="2900"/>
                      <a:pt x="11948" y="2417"/>
                    </a:cubicBezTo>
                    <a:cubicBezTo>
                      <a:pt x="12091" y="2184"/>
                      <a:pt x="12181" y="1916"/>
                      <a:pt x="12216" y="1629"/>
                    </a:cubicBezTo>
                    <a:cubicBezTo>
                      <a:pt x="12234" y="1414"/>
                      <a:pt x="12252" y="1218"/>
                      <a:pt x="12288" y="1021"/>
                    </a:cubicBezTo>
                    <a:cubicBezTo>
                      <a:pt x="12295" y="1018"/>
                      <a:pt x="12302" y="1016"/>
                      <a:pt x="12308" y="1016"/>
                    </a:cubicBezTo>
                    <a:close/>
                    <a:moveTo>
                      <a:pt x="8952" y="347"/>
                    </a:moveTo>
                    <a:cubicBezTo>
                      <a:pt x="9019" y="347"/>
                      <a:pt x="9117" y="454"/>
                      <a:pt x="9282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908" y="3580"/>
                      <a:pt x="9819" y="3437"/>
                      <a:pt x="9729" y="3329"/>
                    </a:cubicBezTo>
                    <a:cubicBezTo>
                      <a:pt x="9710" y="3311"/>
                      <a:pt x="9689" y="3303"/>
                      <a:pt x="9670" y="3303"/>
                    </a:cubicBezTo>
                    <a:cubicBezTo>
                      <a:pt x="9634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77" y="2399"/>
                    </a:cubicBezTo>
                    <a:cubicBezTo>
                      <a:pt x="8852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45" y="468"/>
                      <a:pt x="8881" y="347"/>
                      <a:pt x="8952" y="347"/>
                    </a:cubicBezTo>
                    <a:close/>
                    <a:moveTo>
                      <a:pt x="12039" y="504"/>
                    </a:moveTo>
                    <a:cubicBezTo>
                      <a:pt x="12328" y="504"/>
                      <a:pt x="12089" y="1093"/>
                      <a:pt x="12073" y="1236"/>
                    </a:cubicBezTo>
                    <a:cubicBezTo>
                      <a:pt x="12038" y="1826"/>
                      <a:pt x="11823" y="2399"/>
                      <a:pt x="11429" y="2864"/>
                    </a:cubicBezTo>
                    <a:cubicBezTo>
                      <a:pt x="11214" y="3132"/>
                      <a:pt x="10964" y="3383"/>
                      <a:pt x="10695" y="3598"/>
                    </a:cubicBezTo>
                    <a:cubicBezTo>
                      <a:pt x="10606" y="3669"/>
                      <a:pt x="10516" y="3759"/>
                      <a:pt x="10445" y="3830"/>
                    </a:cubicBezTo>
                    <a:cubicBezTo>
                      <a:pt x="10767" y="3258"/>
                      <a:pt x="11000" y="2649"/>
                      <a:pt x="11107" y="2005"/>
                    </a:cubicBezTo>
                    <a:lnTo>
                      <a:pt x="11107" y="2023"/>
                    </a:lnTo>
                    <a:cubicBezTo>
                      <a:pt x="11143" y="1826"/>
                      <a:pt x="11143" y="1611"/>
                      <a:pt x="11125" y="1414"/>
                    </a:cubicBezTo>
                    <a:cubicBezTo>
                      <a:pt x="11322" y="1074"/>
                      <a:pt x="11501" y="717"/>
                      <a:pt x="11894" y="538"/>
                    </a:cubicBezTo>
                    <a:cubicBezTo>
                      <a:pt x="11953" y="515"/>
                      <a:pt x="12000" y="504"/>
                      <a:pt x="12039" y="504"/>
                    </a:cubicBezTo>
                    <a:close/>
                    <a:moveTo>
                      <a:pt x="13340" y="1784"/>
                    </a:moveTo>
                    <a:cubicBezTo>
                      <a:pt x="13424" y="1784"/>
                      <a:pt x="13509" y="1787"/>
                      <a:pt x="13594" y="1790"/>
                    </a:cubicBezTo>
                    <a:cubicBezTo>
                      <a:pt x="13809" y="1790"/>
                      <a:pt x="13738" y="1826"/>
                      <a:pt x="13630" y="2005"/>
                    </a:cubicBezTo>
                    <a:cubicBezTo>
                      <a:pt x="13523" y="2184"/>
                      <a:pt x="13398" y="2417"/>
                      <a:pt x="13272" y="2613"/>
                    </a:cubicBezTo>
                    <a:cubicBezTo>
                      <a:pt x="12771" y="3365"/>
                      <a:pt x="11823" y="3633"/>
                      <a:pt x="11000" y="3956"/>
                    </a:cubicBezTo>
                    <a:lnTo>
                      <a:pt x="10982" y="3956"/>
                    </a:lnTo>
                    <a:cubicBezTo>
                      <a:pt x="10967" y="3926"/>
                      <a:pt x="10929" y="3897"/>
                      <a:pt x="10886" y="3897"/>
                    </a:cubicBezTo>
                    <a:cubicBezTo>
                      <a:pt x="10876" y="3897"/>
                      <a:pt x="10866" y="3899"/>
                      <a:pt x="10856" y="3902"/>
                    </a:cubicBezTo>
                    <a:lnTo>
                      <a:pt x="10856" y="3866"/>
                    </a:lnTo>
                    <a:cubicBezTo>
                      <a:pt x="11536" y="3472"/>
                      <a:pt x="12055" y="2846"/>
                      <a:pt x="12324" y="2130"/>
                    </a:cubicBezTo>
                    <a:cubicBezTo>
                      <a:pt x="12602" y="1838"/>
                      <a:pt x="12963" y="1784"/>
                      <a:pt x="13340" y="1784"/>
                    </a:cubicBezTo>
                    <a:close/>
                    <a:moveTo>
                      <a:pt x="12735" y="3329"/>
                    </a:moveTo>
                    <a:cubicBezTo>
                      <a:pt x="12753" y="3329"/>
                      <a:pt x="12771" y="3347"/>
                      <a:pt x="12789" y="3347"/>
                    </a:cubicBezTo>
                    <a:cubicBezTo>
                      <a:pt x="13040" y="3347"/>
                      <a:pt x="13290" y="3365"/>
                      <a:pt x="13523" y="3437"/>
                    </a:cubicBezTo>
                    <a:cubicBezTo>
                      <a:pt x="13574" y="3454"/>
                      <a:pt x="14222" y="3868"/>
                      <a:pt x="13969" y="3868"/>
                    </a:cubicBezTo>
                    <a:cubicBezTo>
                      <a:pt x="13959" y="3868"/>
                      <a:pt x="13947" y="3867"/>
                      <a:pt x="13934" y="3866"/>
                    </a:cubicBezTo>
                    <a:cubicBezTo>
                      <a:pt x="13886" y="3861"/>
                      <a:pt x="13840" y="3859"/>
                      <a:pt x="13794" y="3859"/>
                    </a:cubicBezTo>
                    <a:cubicBezTo>
                      <a:pt x="13669" y="3859"/>
                      <a:pt x="13551" y="3876"/>
                      <a:pt x="13433" y="3902"/>
                    </a:cubicBezTo>
                    <a:cubicBezTo>
                      <a:pt x="12859" y="3979"/>
                      <a:pt x="12375" y="4137"/>
                      <a:pt x="11866" y="4137"/>
                    </a:cubicBezTo>
                    <a:cubicBezTo>
                      <a:pt x="11661" y="4137"/>
                      <a:pt x="11453" y="4112"/>
                      <a:pt x="11232" y="4045"/>
                    </a:cubicBezTo>
                    <a:cubicBezTo>
                      <a:pt x="11769" y="3866"/>
                      <a:pt x="12270" y="3633"/>
                      <a:pt x="12735" y="3329"/>
                    </a:cubicBezTo>
                    <a:close/>
                    <a:moveTo>
                      <a:pt x="10690" y="216"/>
                    </a:moveTo>
                    <a:cubicBezTo>
                      <a:pt x="10722" y="216"/>
                      <a:pt x="10743" y="242"/>
                      <a:pt x="10749" y="305"/>
                    </a:cubicBezTo>
                    <a:cubicBezTo>
                      <a:pt x="10767" y="466"/>
                      <a:pt x="10803" y="627"/>
                      <a:pt x="10856" y="788"/>
                    </a:cubicBezTo>
                    <a:cubicBezTo>
                      <a:pt x="11107" y="1862"/>
                      <a:pt x="10767" y="2685"/>
                      <a:pt x="10391" y="3616"/>
                    </a:cubicBezTo>
                    <a:lnTo>
                      <a:pt x="10391" y="3562"/>
                    </a:lnTo>
                    <a:cubicBezTo>
                      <a:pt x="10382" y="3508"/>
                      <a:pt x="10342" y="3481"/>
                      <a:pt x="10302" y="3481"/>
                    </a:cubicBezTo>
                    <a:cubicBezTo>
                      <a:pt x="10261" y="3481"/>
                      <a:pt x="10221" y="3508"/>
                      <a:pt x="10212" y="3562"/>
                    </a:cubicBezTo>
                    <a:cubicBezTo>
                      <a:pt x="10159" y="3777"/>
                      <a:pt x="10123" y="4009"/>
                      <a:pt x="10069" y="4224"/>
                    </a:cubicBezTo>
                    <a:cubicBezTo>
                      <a:pt x="10051" y="4081"/>
                      <a:pt x="10015" y="3938"/>
                      <a:pt x="9980" y="3795"/>
                    </a:cubicBezTo>
                    <a:lnTo>
                      <a:pt x="9980" y="3795"/>
                    </a:lnTo>
                    <a:cubicBezTo>
                      <a:pt x="9994" y="3802"/>
                      <a:pt x="10009" y="3806"/>
                      <a:pt x="10023" y="3806"/>
                    </a:cubicBezTo>
                    <a:cubicBezTo>
                      <a:pt x="10042" y="3806"/>
                      <a:pt x="10059" y="3798"/>
                      <a:pt x="10069" y="3777"/>
                    </a:cubicBezTo>
                    <a:cubicBezTo>
                      <a:pt x="10266" y="3115"/>
                      <a:pt x="10248" y="2399"/>
                      <a:pt x="10015" y="1754"/>
                    </a:cubicBezTo>
                    <a:cubicBezTo>
                      <a:pt x="10033" y="1468"/>
                      <a:pt x="10051" y="1182"/>
                      <a:pt x="10123" y="896"/>
                    </a:cubicBezTo>
                    <a:cubicBezTo>
                      <a:pt x="10123" y="866"/>
                      <a:pt x="10532" y="216"/>
                      <a:pt x="10690" y="216"/>
                    </a:cubicBezTo>
                    <a:close/>
                    <a:moveTo>
                      <a:pt x="7635" y="1522"/>
                    </a:moveTo>
                    <a:lnTo>
                      <a:pt x="7635" y="1522"/>
                    </a:ln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42" y="2596"/>
                      <a:pt x="8977" y="2649"/>
                      <a:pt x="9013" y="2703"/>
                    </a:cubicBezTo>
                    <a:cubicBezTo>
                      <a:pt x="9049" y="2757"/>
                      <a:pt x="9067" y="2792"/>
                      <a:pt x="9103" y="2828"/>
                    </a:cubicBezTo>
                    <a:cubicBezTo>
                      <a:pt x="9300" y="3168"/>
                      <a:pt x="9443" y="3544"/>
                      <a:pt x="9550" y="3920"/>
                    </a:cubicBezTo>
                    <a:cubicBezTo>
                      <a:pt x="9514" y="3938"/>
                      <a:pt x="9496" y="3973"/>
                      <a:pt x="9514" y="3991"/>
                    </a:cubicBezTo>
                    <a:cubicBezTo>
                      <a:pt x="9532" y="4099"/>
                      <a:pt x="9568" y="4224"/>
                      <a:pt x="9604" y="4331"/>
                    </a:cubicBezTo>
                    <a:cubicBezTo>
                      <a:pt x="9496" y="4260"/>
                      <a:pt x="9407" y="4206"/>
                      <a:pt x="9300" y="4135"/>
                    </a:cubicBezTo>
                    <a:cubicBezTo>
                      <a:pt x="9282" y="4063"/>
                      <a:pt x="9282" y="4009"/>
                      <a:pt x="9282" y="3938"/>
                    </a:cubicBezTo>
                    <a:lnTo>
                      <a:pt x="9300" y="3938"/>
                    </a:lnTo>
                    <a:cubicBezTo>
                      <a:pt x="9291" y="3911"/>
                      <a:pt x="9268" y="3897"/>
                      <a:pt x="9246" y="3897"/>
                    </a:cubicBezTo>
                    <a:cubicBezTo>
                      <a:pt x="9224" y="3897"/>
                      <a:pt x="9201" y="3911"/>
                      <a:pt x="9192" y="3938"/>
                    </a:cubicBezTo>
                    <a:lnTo>
                      <a:pt x="9192" y="4063"/>
                    </a:lnTo>
                    <a:cubicBezTo>
                      <a:pt x="8942" y="3920"/>
                      <a:pt x="8709" y="3741"/>
                      <a:pt x="8476" y="3562"/>
                    </a:cubicBezTo>
                    <a:cubicBezTo>
                      <a:pt x="8119" y="3258"/>
                      <a:pt x="7993" y="2775"/>
                      <a:pt x="7868" y="2327"/>
                    </a:cubicBezTo>
                    <a:cubicBezTo>
                      <a:pt x="7832" y="2202"/>
                      <a:pt x="7725" y="1593"/>
                      <a:pt x="7635" y="1522"/>
                    </a:cubicBezTo>
                    <a:close/>
                    <a:moveTo>
                      <a:pt x="10660" y="3973"/>
                    </a:moveTo>
                    <a:cubicBezTo>
                      <a:pt x="10660" y="4009"/>
                      <a:pt x="10642" y="4063"/>
                      <a:pt x="10642" y="4117"/>
                    </a:cubicBezTo>
                    <a:cubicBezTo>
                      <a:pt x="10534" y="4224"/>
                      <a:pt x="10445" y="4349"/>
                      <a:pt x="10373" y="4492"/>
                    </a:cubicBezTo>
                    <a:cubicBezTo>
                      <a:pt x="10445" y="4313"/>
                      <a:pt x="10516" y="4152"/>
                      <a:pt x="10624" y="3991"/>
                    </a:cubicBezTo>
                    <a:lnTo>
                      <a:pt x="10660" y="3973"/>
                    </a:lnTo>
                    <a:close/>
                    <a:moveTo>
                      <a:pt x="9371" y="4313"/>
                    </a:moveTo>
                    <a:cubicBezTo>
                      <a:pt x="9479" y="4367"/>
                      <a:pt x="9568" y="4421"/>
                      <a:pt x="9657" y="4475"/>
                    </a:cubicBezTo>
                    <a:cubicBezTo>
                      <a:pt x="9711" y="4653"/>
                      <a:pt x="9819" y="4779"/>
                      <a:pt x="9962" y="4868"/>
                    </a:cubicBezTo>
                    <a:lnTo>
                      <a:pt x="9944" y="4868"/>
                    </a:lnTo>
                    <a:lnTo>
                      <a:pt x="9890" y="4850"/>
                    </a:lnTo>
                    <a:cubicBezTo>
                      <a:pt x="9765" y="4815"/>
                      <a:pt x="9657" y="4725"/>
                      <a:pt x="9568" y="4636"/>
                    </a:cubicBezTo>
                    <a:cubicBezTo>
                      <a:pt x="9479" y="4546"/>
                      <a:pt x="9425" y="4439"/>
                      <a:pt x="9371" y="4313"/>
                    </a:cubicBezTo>
                    <a:close/>
                    <a:moveTo>
                      <a:pt x="10338" y="6425"/>
                    </a:moveTo>
                    <a:lnTo>
                      <a:pt x="10338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cubicBezTo>
                      <a:pt x="9962" y="7069"/>
                      <a:pt x="9980" y="6962"/>
                      <a:pt x="9980" y="6872"/>
                    </a:cubicBezTo>
                    <a:lnTo>
                      <a:pt x="9997" y="6855"/>
                    </a:lnTo>
                    <a:cubicBezTo>
                      <a:pt x="10087" y="6694"/>
                      <a:pt x="10194" y="6550"/>
                      <a:pt x="10338" y="6425"/>
                    </a:cubicBezTo>
                    <a:close/>
                    <a:moveTo>
                      <a:pt x="5305" y="7628"/>
                    </a:moveTo>
                    <a:cubicBezTo>
                      <a:pt x="5346" y="7628"/>
                      <a:pt x="5373" y="7669"/>
                      <a:pt x="5381" y="7767"/>
                    </a:cubicBezTo>
                    <a:cubicBezTo>
                      <a:pt x="5398" y="8179"/>
                      <a:pt x="5309" y="8555"/>
                      <a:pt x="5112" y="8913"/>
                    </a:cubicBezTo>
                    <a:cubicBezTo>
                      <a:pt x="4951" y="9217"/>
                      <a:pt x="4754" y="9485"/>
                      <a:pt x="4522" y="9718"/>
                    </a:cubicBezTo>
                    <a:cubicBezTo>
                      <a:pt x="4486" y="9718"/>
                      <a:pt x="4450" y="9736"/>
                      <a:pt x="4432" y="9754"/>
                    </a:cubicBezTo>
                    <a:lnTo>
                      <a:pt x="4432" y="9557"/>
                    </a:lnTo>
                    <a:cubicBezTo>
                      <a:pt x="4575" y="9199"/>
                      <a:pt x="4629" y="8823"/>
                      <a:pt x="4611" y="8447"/>
                    </a:cubicBezTo>
                    <a:cubicBezTo>
                      <a:pt x="4629" y="8447"/>
                      <a:pt x="4647" y="8447"/>
                      <a:pt x="4665" y="8429"/>
                    </a:cubicBezTo>
                    <a:cubicBezTo>
                      <a:pt x="4751" y="8300"/>
                      <a:pt x="5137" y="7628"/>
                      <a:pt x="5305" y="7628"/>
                    </a:cubicBezTo>
                    <a:close/>
                    <a:moveTo>
                      <a:pt x="4049" y="7148"/>
                    </a:moveTo>
                    <a:cubicBezTo>
                      <a:pt x="4295" y="7148"/>
                      <a:pt x="4489" y="8153"/>
                      <a:pt x="4504" y="8358"/>
                    </a:cubicBezTo>
                    <a:cubicBezTo>
                      <a:pt x="4522" y="8698"/>
                      <a:pt x="4468" y="9056"/>
                      <a:pt x="4361" y="9378"/>
                    </a:cubicBezTo>
                    <a:cubicBezTo>
                      <a:pt x="4346" y="9373"/>
                      <a:pt x="4333" y="9371"/>
                      <a:pt x="4321" y="9371"/>
                    </a:cubicBezTo>
                    <a:cubicBezTo>
                      <a:pt x="4289" y="9371"/>
                      <a:pt x="4266" y="9387"/>
                      <a:pt x="4253" y="9414"/>
                    </a:cubicBezTo>
                    <a:cubicBezTo>
                      <a:pt x="4164" y="9593"/>
                      <a:pt x="4110" y="9789"/>
                      <a:pt x="4074" y="9968"/>
                    </a:cubicBezTo>
                    <a:lnTo>
                      <a:pt x="4056" y="9915"/>
                    </a:lnTo>
                    <a:cubicBezTo>
                      <a:pt x="4074" y="9807"/>
                      <a:pt x="4092" y="9682"/>
                      <a:pt x="4074" y="9557"/>
                    </a:cubicBezTo>
                    <a:cubicBezTo>
                      <a:pt x="4092" y="9539"/>
                      <a:pt x="4092" y="9539"/>
                      <a:pt x="4074" y="9521"/>
                    </a:cubicBezTo>
                    <a:cubicBezTo>
                      <a:pt x="4021" y="9181"/>
                      <a:pt x="3895" y="8877"/>
                      <a:pt x="3716" y="8590"/>
                    </a:cubicBezTo>
                    <a:cubicBezTo>
                      <a:pt x="3645" y="8161"/>
                      <a:pt x="3698" y="7731"/>
                      <a:pt x="3877" y="7320"/>
                    </a:cubicBezTo>
                    <a:cubicBezTo>
                      <a:pt x="3936" y="7199"/>
                      <a:pt x="3994" y="7148"/>
                      <a:pt x="4049" y="7148"/>
                    </a:cubicBezTo>
                    <a:close/>
                    <a:moveTo>
                      <a:pt x="2720" y="7550"/>
                    </a:moveTo>
                    <a:cubicBezTo>
                      <a:pt x="2751" y="7550"/>
                      <a:pt x="2785" y="7572"/>
                      <a:pt x="2822" y="7624"/>
                    </a:cubicBezTo>
                    <a:cubicBezTo>
                      <a:pt x="3108" y="7982"/>
                      <a:pt x="3376" y="8358"/>
                      <a:pt x="3627" y="8751"/>
                    </a:cubicBezTo>
                    <a:cubicBezTo>
                      <a:pt x="3680" y="8948"/>
                      <a:pt x="3770" y="9145"/>
                      <a:pt x="3859" y="9324"/>
                    </a:cubicBezTo>
                    <a:cubicBezTo>
                      <a:pt x="3895" y="9485"/>
                      <a:pt x="3913" y="9628"/>
                      <a:pt x="3895" y="9771"/>
                    </a:cubicBezTo>
                    <a:cubicBezTo>
                      <a:pt x="3859" y="9789"/>
                      <a:pt x="3824" y="9807"/>
                      <a:pt x="3824" y="9843"/>
                    </a:cubicBezTo>
                    <a:lnTo>
                      <a:pt x="3806" y="9861"/>
                    </a:lnTo>
                    <a:cubicBezTo>
                      <a:pt x="3788" y="9968"/>
                      <a:pt x="3788" y="10076"/>
                      <a:pt x="3806" y="10183"/>
                    </a:cubicBezTo>
                    <a:lnTo>
                      <a:pt x="3806" y="10237"/>
                    </a:lnTo>
                    <a:cubicBezTo>
                      <a:pt x="3770" y="10201"/>
                      <a:pt x="3734" y="10183"/>
                      <a:pt x="3680" y="10147"/>
                    </a:cubicBezTo>
                    <a:cubicBezTo>
                      <a:pt x="3663" y="10111"/>
                      <a:pt x="3645" y="10058"/>
                      <a:pt x="3609" y="10022"/>
                    </a:cubicBezTo>
                    <a:cubicBezTo>
                      <a:pt x="3627" y="10004"/>
                      <a:pt x="3609" y="9968"/>
                      <a:pt x="3591" y="9968"/>
                    </a:cubicBezTo>
                    <a:lnTo>
                      <a:pt x="3555" y="9950"/>
                    </a:lnTo>
                    <a:cubicBezTo>
                      <a:pt x="3376" y="9754"/>
                      <a:pt x="3179" y="9593"/>
                      <a:pt x="2965" y="9467"/>
                    </a:cubicBezTo>
                    <a:cubicBezTo>
                      <a:pt x="2822" y="9270"/>
                      <a:pt x="2696" y="9074"/>
                      <a:pt x="2625" y="8841"/>
                    </a:cubicBezTo>
                    <a:cubicBezTo>
                      <a:pt x="2535" y="8644"/>
                      <a:pt x="2499" y="8429"/>
                      <a:pt x="2499" y="8197"/>
                    </a:cubicBezTo>
                    <a:cubicBezTo>
                      <a:pt x="2499" y="8063"/>
                      <a:pt x="2573" y="7550"/>
                      <a:pt x="2720" y="7550"/>
                    </a:cubicBezTo>
                    <a:close/>
                    <a:moveTo>
                      <a:pt x="6182" y="8465"/>
                    </a:moveTo>
                    <a:cubicBezTo>
                      <a:pt x="6480" y="8465"/>
                      <a:pt x="6149" y="9022"/>
                      <a:pt x="6061" y="9145"/>
                    </a:cubicBezTo>
                    <a:cubicBezTo>
                      <a:pt x="5882" y="9414"/>
                      <a:pt x="5667" y="9646"/>
                      <a:pt x="5398" y="9843"/>
                    </a:cubicBezTo>
                    <a:cubicBezTo>
                      <a:pt x="5130" y="10022"/>
                      <a:pt x="4862" y="10183"/>
                      <a:pt x="4557" y="10290"/>
                    </a:cubicBezTo>
                    <a:cubicBezTo>
                      <a:pt x="4575" y="10201"/>
                      <a:pt x="4575" y="10111"/>
                      <a:pt x="4593" y="10022"/>
                    </a:cubicBezTo>
                    <a:cubicBezTo>
                      <a:pt x="5130" y="9485"/>
                      <a:pt x="5291" y="8537"/>
                      <a:pt x="6168" y="8465"/>
                    </a:cubicBezTo>
                    <a:cubicBezTo>
                      <a:pt x="6173" y="8465"/>
                      <a:pt x="6178" y="8465"/>
                      <a:pt x="6182" y="8465"/>
                    </a:cubicBezTo>
                    <a:close/>
                    <a:moveTo>
                      <a:pt x="5973" y="9503"/>
                    </a:moveTo>
                    <a:cubicBezTo>
                      <a:pt x="5972" y="9508"/>
                      <a:pt x="5971" y="9514"/>
                      <a:pt x="5971" y="9521"/>
                    </a:cubicBezTo>
                    <a:cubicBezTo>
                      <a:pt x="6043" y="9700"/>
                      <a:pt x="6114" y="9771"/>
                      <a:pt x="5953" y="9950"/>
                    </a:cubicBezTo>
                    <a:cubicBezTo>
                      <a:pt x="5774" y="10076"/>
                      <a:pt x="5595" y="10183"/>
                      <a:pt x="5381" y="10255"/>
                    </a:cubicBezTo>
                    <a:cubicBezTo>
                      <a:pt x="5112" y="10362"/>
                      <a:pt x="4826" y="10434"/>
                      <a:pt x="4522" y="10487"/>
                    </a:cubicBezTo>
                    <a:cubicBezTo>
                      <a:pt x="4897" y="10344"/>
                      <a:pt x="5255" y="10129"/>
                      <a:pt x="5577" y="9861"/>
                    </a:cubicBezTo>
                    <a:cubicBezTo>
                      <a:pt x="5725" y="9757"/>
                      <a:pt x="5857" y="9637"/>
                      <a:pt x="5973" y="9503"/>
                    </a:cubicBezTo>
                    <a:close/>
                    <a:moveTo>
                      <a:pt x="1611" y="9182"/>
                    </a:moveTo>
                    <a:cubicBezTo>
                      <a:pt x="2289" y="9255"/>
                      <a:pt x="2913" y="9558"/>
                      <a:pt x="3376" y="10076"/>
                    </a:cubicBezTo>
                    <a:cubicBezTo>
                      <a:pt x="3358" y="10094"/>
                      <a:pt x="3340" y="10147"/>
                      <a:pt x="3358" y="10183"/>
                    </a:cubicBezTo>
                    <a:cubicBezTo>
                      <a:pt x="3466" y="10362"/>
                      <a:pt x="3591" y="10541"/>
                      <a:pt x="3752" y="10702"/>
                    </a:cubicBezTo>
                    <a:cubicBezTo>
                      <a:pt x="2863" y="10524"/>
                      <a:pt x="1939" y="10082"/>
                      <a:pt x="1611" y="9182"/>
                    </a:cubicBezTo>
                    <a:close/>
                    <a:moveTo>
                      <a:pt x="13881" y="5047"/>
                    </a:moveTo>
                    <a:cubicBezTo>
                      <a:pt x="12771" y="7356"/>
                      <a:pt x="10695" y="9253"/>
                      <a:pt x="9711" y="11597"/>
                    </a:cubicBezTo>
                    <a:cubicBezTo>
                      <a:pt x="9890" y="10398"/>
                      <a:pt x="10302" y="9235"/>
                      <a:pt x="10946" y="8197"/>
                    </a:cubicBezTo>
                    <a:lnTo>
                      <a:pt x="10964" y="8179"/>
                    </a:lnTo>
                    <a:cubicBezTo>
                      <a:pt x="11715" y="6962"/>
                      <a:pt x="12914" y="6103"/>
                      <a:pt x="13881" y="5047"/>
                    </a:cubicBezTo>
                    <a:close/>
                    <a:moveTo>
                      <a:pt x="14978" y="11307"/>
                    </a:moveTo>
                    <a:cubicBezTo>
                      <a:pt x="14997" y="11307"/>
                      <a:pt x="15008" y="11318"/>
                      <a:pt x="15008" y="11346"/>
                    </a:cubicBezTo>
                    <a:cubicBezTo>
                      <a:pt x="15008" y="11704"/>
                      <a:pt x="14919" y="12044"/>
                      <a:pt x="14758" y="12366"/>
                    </a:cubicBezTo>
                    <a:cubicBezTo>
                      <a:pt x="14579" y="12724"/>
                      <a:pt x="14292" y="13046"/>
                      <a:pt x="13952" y="13261"/>
                    </a:cubicBezTo>
                    <a:cubicBezTo>
                      <a:pt x="14221" y="12849"/>
                      <a:pt x="14382" y="12384"/>
                      <a:pt x="14400" y="11883"/>
                    </a:cubicBezTo>
                    <a:cubicBezTo>
                      <a:pt x="14453" y="11812"/>
                      <a:pt x="14489" y="11722"/>
                      <a:pt x="14543" y="11650"/>
                    </a:cubicBezTo>
                    <a:cubicBezTo>
                      <a:pt x="14543" y="11650"/>
                      <a:pt x="14874" y="11307"/>
                      <a:pt x="14978" y="11307"/>
                    </a:cubicBezTo>
                    <a:close/>
                    <a:moveTo>
                      <a:pt x="14292" y="10863"/>
                    </a:moveTo>
                    <a:cubicBezTo>
                      <a:pt x="14292" y="11167"/>
                      <a:pt x="14292" y="11454"/>
                      <a:pt x="14274" y="11758"/>
                    </a:cubicBezTo>
                    <a:cubicBezTo>
                      <a:pt x="14239" y="12348"/>
                      <a:pt x="14006" y="12921"/>
                      <a:pt x="13594" y="13351"/>
                    </a:cubicBezTo>
                    <a:lnTo>
                      <a:pt x="13594" y="13261"/>
                    </a:lnTo>
                    <a:cubicBezTo>
                      <a:pt x="13845" y="12814"/>
                      <a:pt x="13773" y="12241"/>
                      <a:pt x="13559" y="11776"/>
                    </a:cubicBezTo>
                    <a:cubicBezTo>
                      <a:pt x="13559" y="11740"/>
                      <a:pt x="13577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lnTo>
                      <a:pt x="13577" y="11633"/>
                    </a:lnTo>
                    <a:cubicBezTo>
                      <a:pt x="13628" y="11542"/>
                      <a:pt x="13689" y="11415"/>
                      <a:pt x="13699" y="11391"/>
                    </a:cubicBezTo>
                    <a:lnTo>
                      <a:pt x="13699" y="11391"/>
                    </a:lnTo>
                    <a:lnTo>
                      <a:pt x="13773" y="11257"/>
                    </a:lnTo>
                    <a:cubicBezTo>
                      <a:pt x="13881" y="11060"/>
                      <a:pt x="14078" y="10917"/>
                      <a:pt x="14292" y="10863"/>
                    </a:cubicBezTo>
                    <a:close/>
                    <a:moveTo>
                      <a:pt x="8816" y="12903"/>
                    </a:moveTo>
                    <a:lnTo>
                      <a:pt x="8816" y="12903"/>
                    </a:lnTo>
                    <a:cubicBezTo>
                      <a:pt x="8960" y="12957"/>
                      <a:pt x="9013" y="13100"/>
                      <a:pt x="9031" y="13279"/>
                    </a:cubicBezTo>
                    <a:cubicBezTo>
                      <a:pt x="9031" y="13390"/>
                      <a:pt x="9017" y="13501"/>
                      <a:pt x="9014" y="13612"/>
                    </a:cubicBezTo>
                    <a:lnTo>
                      <a:pt x="9014" y="13612"/>
                    </a:lnTo>
                    <a:cubicBezTo>
                      <a:pt x="8997" y="13572"/>
                      <a:pt x="8977" y="13533"/>
                      <a:pt x="8977" y="13494"/>
                    </a:cubicBezTo>
                    <a:cubicBezTo>
                      <a:pt x="8906" y="13297"/>
                      <a:pt x="8852" y="13100"/>
                      <a:pt x="8816" y="12903"/>
                    </a:cubicBezTo>
                    <a:close/>
                    <a:moveTo>
                      <a:pt x="12521" y="11042"/>
                    </a:moveTo>
                    <a:cubicBezTo>
                      <a:pt x="12592" y="11346"/>
                      <a:pt x="12682" y="11633"/>
                      <a:pt x="12807" y="11919"/>
                    </a:cubicBezTo>
                    <a:cubicBezTo>
                      <a:pt x="13058" y="12474"/>
                      <a:pt x="13183" y="12903"/>
                      <a:pt x="13075" y="13494"/>
                    </a:cubicBezTo>
                    <a:cubicBezTo>
                      <a:pt x="13040" y="13422"/>
                      <a:pt x="13022" y="13351"/>
                      <a:pt x="12968" y="13279"/>
                    </a:cubicBezTo>
                    <a:cubicBezTo>
                      <a:pt x="12956" y="13255"/>
                      <a:pt x="12934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0" y="13619"/>
                    </a:lnTo>
                    <a:cubicBezTo>
                      <a:pt x="12181" y="13333"/>
                      <a:pt x="12038" y="11668"/>
                      <a:pt x="12521" y="11042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10" y="11965"/>
                      <a:pt x="13541" y="12026"/>
                    </a:cubicBezTo>
                    <a:cubicBezTo>
                      <a:pt x="13648" y="12348"/>
                      <a:pt x="13648" y="12688"/>
                      <a:pt x="13541" y="13011"/>
                    </a:cubicBezTo>
                    <a:cubicBezTo>
                      <a:pt x="13505" y="13011"/>
                      <a:pt x="13451" y="13028"/>
                      <a:pt x="13451" y="13082"/>
                    </a:cubicBezTo>
                    <a:cubicBezTo>
                      <a:pt x="13362" y="13279"/>
                      <a:pt x="13308" y="13476"/>
                      <a:pt x="13254" y="13691"/>
                    </a:cubicBezTo>
                    <a:lnTo>
                      <a:pt x="13237" y="13691"/>
                    </a:lnTo>
                    <a:cubicBezTo>
                      <a:pt x="13219" y="13708"/>
                      <a:pt x="13219" y="13726"/>
                      <a:pt x="13237" y="13744"/>
                    </a:cubicBezTo>
                    <a:lnTo>
                      <a:pt x="13201" y="13834"/>
                    </a:lnTo>
                    <a:lnTo>
                      <a:pt x="13165" y="13708"/>
                    </a:lnTo>
                    <a:cubicBezTo>
                      <a:pt x="13183" y="13691"/>
                      <a:pt x="13165" y="13655"/>
                      <a:pt x="13147" y="13655"/>
                    </a:cubicBezTo>
                    <a:cubicBezTo>
                      <a:pt x="13648" y="12903"/>
                      <a:pt x="12968" y="12008"/>
                      <a:pt x="12735" y="11221"/>
                    </a:cubicBezTo>
                    <a:cubicBezTo>
                      <a:pt x="12753" y="11221"/>
                      <a:pt x="12753" y="11221"/>
                      <a:pt x="12753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507" y="13070"/>
                    </a:moveTo>
                    <a:cubicBezTo>
                      <a:pt x="20543" y="13070"/>
                      <a:pt x="20562" y="13084"/>
                      <a:pt x="20556" y="13118"/>
                    </a:cubicBezTo>
                    <a:cubicBezTo>
                      <a:pt x="20323" y="14102"/>
                      <a:pt x="19589" y="14585"/>
                      <a:pt x="18856" y="15140"/>
                    </a:cubicBezTo>
                    <a:cubicBezTo>
                      <a:pt x="18999" y="14746"/>
                      <a:pt x="19160" y="14371"/>
                      <a:pt x="19357" y="13995"/>
                    </a:cubicBezTo>
                    <a:cubicBezTo>
                      <a:pt x="19482" y="13780"/>
                      <a:pt x="19643" y="13565"/>
                      <a:pt x="19822" y="13386"/>
                    </a:cubicBezTo>
                    <a:cubicBezTo>
                      <a:pt x="19880" y="13328"/>
                      <a:pt x="20350" y="13070"/>
                      <a:pt x="20507" y="13070"/>
                    </a:cubicBezTo>
                    <a:close/>
                    <a:moveTo>
                      <a:pt x="18695" y="12149"/>
                    </a:moveTo>
                    <a:cubicBezTo>
                      <a:pt x="18707" y="12149"/>
                      <a:pt x="18719" y="12155"/>
                      <a:pt x="18730" y="12169"/>
                    </a:cubicBezTo>
                    <a:cubicBezTo>
                      <a:pt x="18909" y="12438"/>
                      <a:pt x="19035" y="12724"/>
                      <a:pt x="19142" y="13028"/>
                    </a:cubicBezTo>
                    <a:cubicBezTo>
                      <a:pt x="19303" y="13547"/>
                      <a:pt x="19106" y="14031"/>
                      <a:pt x="18856" y="14496"/>
                    </a:cubicBezTo>
                    <a:cubicBezTo>
                      <a:pt x="18848" y="14488"/>
                      <a:pt x="18838" y="14484"/>
                      <a:pt x="18825" y="14484"/>
                    </a:cubicBezTo>
                    <a:cubicBezTo>
                      <a:pt x="18808" y="14484"/>
                      <a:pt x="18787" y="14493"/>
                      <a:pt x="18766" y="14514"/>
                    </a:cubicBezTo>
                    <a:cubicBezTo>
                      <a:pt x="18569" y="14746"/>
                      <a:pt x="18426" y="15015"/>
                      <a:pt x="18372" y="15319"/>
                    </a:cubicBezTo>
                    <a:lnTo>
                      <a:pt x="18337" y="15337"/>
                    </a:lnTo>
                    <a:lnTo>
                      <a:pt x="18319" y="15337"/>
                    </a:lnTo>
                    <a:cubicBezTo>
                      <a:pt x="18301" y="14514"/>
                      <a:pt x="18247" y="13673"/>
                      <a:pt x="18390" y="12849"/>
                    </a:cubicBezTo>
                    <a:cubicBezTo>
                      <a:pt x="18390" y="12833"/>
                      <a:pt x="18569" y="12149"/>
                      <a:pt x="18695" y="12149"/>
                    </a:cubicBezTo>
                    <a:close/>
                    <a:moveTo>
                      <a:pt x="17803" y="13129"/>
                    </a:moveTo>
                    <a:lnTo>
                      <a:pt x="17803" y="13129"/>
                    </a:lnTo>
                    <a:cubicBezTo>
                      <a:pt x="17806" y="13133"/>
                      <a:pt x="17810" y="13136"/>
                      <a:pt x="17818" y="13136"/>
                    </a:cubicBezTo>
                    <a:cubicBezTo>
                      <a:pt x="17853" y="13243"/>
                      <a:pt x="17907" y="13333"/>
                      <a:pt x="17961" y="13422"/>
                    </a:cubicBezTo>
                    <a:cubicBezTo>
                      <a:pt x="18015" y="13512"/>
                      <a:pt x="18086" y="13583"/>
                      <a:pt x="18176" y="13637"/>
                    </a:cubicBezTo>
                    <a:cubicBezTo>
                      <a:pt x="18140" y="14252"/>
                      <a:pt x="18192" y="14884"/>
                      <a:pt x="18227" y="15516"/>
                    </a:cubicBezTo>
                    <a:lnTo>
                      <a:pt x="18176" y="15516"/>
                    </a:lnTo>
                    <a:cubicBezTo>
                      <a:pt x="17853" y="15176"/>
                      <a:pt x="17692" y="14711"/>
                      <a:pt x="17692" y="14245"/>
                    </a:cubicBezTo>
                    <a:cubicBezTo>
                      <a:pt x="17692" y="13995"/>
                      <a:pt x="17710" y="13726"/>
                      <a:pt x="17764" y="13476"/>
                    </a:cubicBezTo>
                    <a:cubicBezTo>
                      <a:pt x="17782" y="13404"/>
                      <a:pt x="17800" y="13333"/>
                      <a:pt x="17818" y="13261"/>
                    </a:cubicBezTo>
                    <a:cubicBezTo>
                      <a:pt x="17818" y="13211"/>
                      <a:pt x="17818" y="13177"/>
                      <a:pt x="17803" y="13129"/>
                    </a:cubicBezTo>
                    <a:close/>
                    <a:moveTo>
                      <a:pt x="18856" y="15408"/>
                    </a:moveTo>
                    <a:lnTo>
                      <a:pt x="18856" y="15408"/>
                    </a:lnTo>
                    <a:cubicBezTo>
                      <a:pt x="18748" y="15480"/>
                      <a:pt x="18623" y="15534"/>
                      <a:pt x="18498" y="15587"/>
                    </a:cubicBezTo>
                    <a:cubicBezTo>
                      <a:pt x="18498" y="15570"/>
                      <a:pt x="18480" y="15552"/>
                      <a:pt x="18462" y="15552"/>
                    </a:cubicBezTo>
                    <a:lnTo>
                      <a:pt x="18462" y="15516"/>
                    </a:lnTo>
                    <a:cubicBezTo>
                      <a:pt x="18605" y="15480"/>
                      <a:pt x="18730" y="15444"/>
                      <a:pt x="18856" y="15408"/>
                    </a:cubicBezTo>
                    <a:close/>
                    <a:moveTo>
                      <a:pt x="20974" y="14225"/>
                    </a:moveTo>
                    <a:cubicBezTo>
                      <a:pt x="21056" y="14225"/>
                      <a:pt x="21137" y="14232"/>
                      <a:pt x="21218" y="14245"/>
                    </a:cubicBezTo>
                    <a:cubicBezTo>
                      <a:pt x="21683" y="14353"/>
                      <a:pt x="21379" y="14728"/>
                      <a:pt x="21164" y="14889"/>
                    </a:cubicBezTo>
                    <a:cubicBezTo>
                      <a:pt x="20609" y="15283"/>
                      <a:pt x="19947" y="15426"/>
                      <a:pt x="19303" y="15641"/>
                    </a:cubicBezTo>
                    <a:cubicBezTo>
                      <a:pt x="19285" y="15605"/>
                      <a:pt x="19249" y="15587"/>
                      <a:pt x="19214" y="15587"/>
                    </a:cubicBezTo>
                    <a:lnTo>
                      <a:pt x="18909" y="15623"/>
                    </a:lnTo>
                    <a:cubicBezTo>
                      <a:pt x="19070" y="15534"/>
                      <a:pt x="19196" y="15391"/>
                      <a:pt x="19303" y="15230"/>
                    </a:cubicBezTo>
                    <a:cubicBezTo>
                      <a:pt x="19321" y="15176"/>
                      <a:pt x="19303" y="15104"/>
                      <a:pt x="19231" y="15086"/>
                    </a:cubicBezTo>
                    <a:cubicBezTo>
                      <a:pt x="19285" y="15033"/>
                      <a:pt x="19339" y="14979"/>
                      <a:pt x="19410" y="14925"/>
                    </a:cubicBezTo>
                    <a:lnTo>
                      <a:pt x="19518" y="14836"/>
                    </a:lnTo>
                    <a:cubicBezTo>
                      <a:pt x="19750" y="14675"/>
                      <a:pt x="20001" y="14532"/>
                      <a:pt x="20269" y="14406"/>
                    </a:cubicBezTo>
                    <a:cubicBezTo>
                      <a:pt x="20484" y="14286"/>
                      <a:pt x="20729" y="14225"/>
                      <a:pt x="20974" y="14225"/>
                    </a:cubicBezTo>
                    <a:close/>
                    <a:moveTo>
                      <a:pt x="9604" y="14889"/>
                    </a:moveTo>
                    <a:cubicBezTo>
                      <a:pt x="9586" y="15086"/>
                      <a:pt x="9532" y="15301"/>
                      <a:pt x="9443" y="15498"/>
                    </a:cubicBezTo>
                    <a:cubicBezTo>
                      <a:pt x="9389" y="15623"/>
                      <a:pt x="9317" y="15748"/>
                      <a:pt x="9228" y="15856"/>
                    </a:cubicBezTo>
                    <a:cubicBezTo>
                      <a:pt x="9246" y="15498"/>
                      <a:pt x="9389" y="15158"/>
                      <a:pt x="9604" y="14889"/>
                    </a:cubicBezTo>
                    <a:close/>
                    <a:moveTo>
                      <a:pt x="6132" y="15552"/>
                    </a:moveTo>
                    <a:cubicBezTo>
                      <a:pt x="6132" y="15690"/>
                      <a:pt x="6131" y="15844"/>
                      <a:pt x="6114" y="15981"/>
                    </a:cubicBezTo>
                    <a:cubicBezTo>
                      <a:pt x="6078" y="16106"/>
                      <a:pt x="6043" y="16232"/>
                      <a:pt x="6007" y="16357"/>
                    </a:cubicBezTo>
                    <a:cubicBezTo>
                      <a:pt x="5971" y="16088"/>
                      <a:pt x="6025" y="15802"/>
                      <a:pt x="6132" y="15552"/>
                    </a:cubicBezTo>
                    <a:close/>
                    <a:moveTo>
                      <a:pt x="20395" y="15610"/>
                    </a:moveTo>
                    <a:cubicBezTo>
                      <a:pt x="20950" y="15610"/>
                      <a:pt x="21485" y="15751"/>
                      <a:pt x="21737" y="16142"/>
                    </a:cubicBezTo>
                    <a:cubicBezTo>
                      <a:pt x="21849" y="16311"/>
                      <a:pt x="20925" y="16369"/>
                      <a:pt x="20471" y="16369"/>
                    </a:cubicBezTo>
                    <a:cubicBezTo>
                      <a:pt x="20346" y="16369"/>
                      <a:pt x="20257" y="16365"/>
                      <a:pt x="20234" y="16357"/>
                    </a:cubicBezTo>
                    <a:lnTo>
                      <a:pt x="20216" y="16375"/>
                    </a:lnTo>
                    <a:cubicBezTo>
                      <a:pt x="19822" y="16303"/>
                      <a:pt x="19446" y="16178"/>
                      <a:pt x="19106" y="15963"/>
                    </a:cubicBezTo>
                    <a:cubicBezTo>
                      <a:pt x="19106" y="15945"/>
                      <a:pt x="19106" y="15910"/>
                      <a:pt x="19106" y="15892"/>
                    </a:cubicBezTo>
                    <a:cubicBezTo>
                      <a:pt x="19392" y="15838"/>
                      <a:pt x="19661" y="15748"/>
                      <a:pt x="19929" y="15641"/>
                    </a:cubicBezTo>
                    <a:cubicBezTo>
                      <a:pt x="20082" y="15622"/>
                      <a:pt x="20239" y="15610"/>
                      <a:pt x="20395" y="15610"/>
                    </a:cubicBezTo>
                    <a:close/>
                    <a:moveTo>
                      <a:pt x="13505" y="16303"/>
                    </a:moveTo>
                    <a:lnTo>
                      <a:pt x="13505" y="16303"/>
                    </a:lnTo>
                    <a:cubicBezTo>
                      <a:pt x="13469" y="16446"/>
                      <a:pt x="13398" y="16572"/>
                      <a:pt x="13308" y="16661"/>
                    </a:cubicBezTo>
                    <a:cubicBezTo>
                      <a:pt x="13272" y="16715"/>
                      <a:pt x="13219" y="16751"/>
                      <a:pt x="13165" y="16786"/>
                    </a:cubicBezTo>
                    <a:cubicBezTo>
                      <a:pt x="13165" y="16768"/>
                      <a:pt x="13147" y="16751"/>
                      <a:pt x="13129" y="16751"/>
                    </a:cubicBezTo>
                    <a:lnTo>
                      <a:pt x="13129" y="16733"/>
                    </a:lnTo>
                    <a:cubicBezTo>
                      <a:pt x="13147" y="16715"/>
                      <a:pt x="13147" y="16679"/>
                      <a:pt x="13165" y="16661"/>
                    </a:cubicBezTo>
                    <a:cubicBezTo>
                      <a:pt x="13219" y="16607"/>
                      <a:pt x="13254" y="16554"/>
                      <a:pt x="13308" y="16500"/>
                    </a:cubicBezTo>
                    <a:cubicBezTo>
                      <a:pt x="13380" y="16428"/>
                      <a:pt x="13433" y="16357"/>
                      <a:pt x="13505" y="16303"/>
                    </a:cubicBezTo>
                    <a:close/>
                    <a:moveTo>
                      <a:pt x="16941" y="16607"/>
                    </a:moveTo>
                    <a:lnTo>
                      <a:pt x="17048" y="16625"/>
                    </a:lnTo>
                    <a:cubicBezTo>
                      <a:pt x="17173" y="16625"/>
                      <a:pt x="17299" y="16679"/>
                      <a:pt x="17406" y="16751"/>
                    </a:cubicBezTo>
                    <a:cubicBezTo>
                      <a:pt x="17424" y="16768"/>
                      <a:pt x="17370" y="16804"/>
                      <a:pt x="17335" y="16822"/>
                    </a:cubicBezTo>
                    <a:cubicBezTo>
                      <a:pt x="17263" y="16876"/>
                      <a:pt x="17173" y="16894"/>
                      <a:pt x="17084" y="16894"/>
                    </a:cubicBezTo>
                    <a:cubicBezTo>
                      <a:pt x="16941" y="16876"/>
                      <a:pt x="16780" y="16858"/>
                      <a:pt x="16654" y="16822"/>
                    </a:cubicBezTo>
                    <a:lnTo>
                      <a:pt x="16941" y="16607"/>
                    </a:lnTo>
                    <a:close/>
                    <a:moveTo>
                      <a:pt x="15742" y="16393"/>
                    </a:moveTo>
                    <a:lnTo>
                      <a:pt x="15742" y="16393"/>
                    </a:lnTo>
                    <a:cubicBezTo>
                      <a:pt x="15831" y="16715"/>
                      <a:pt x="15652" y="16983"/>
                      <a:pt x="15473" y="17252"/>
                    </a:cubicBezTo>
                    <a:cubicBezTo>
                      <a:pt x="15438" y="16947"/>
                      <a:pt x="15545" y="16625"/>
                      <a:pt x="15742" y="16393"/>
                    </a:cubicBezTo>
                    <a:close/>
                    <a:moveTo>
                      <a:pt x="18927" y="16035"/>
                    </a:moveTo>
                    <a:cubicBezTo>
                      <a:pt x="19321" y="16375"/>
                      <a:pt x="19804" y="16572"/>
                      <a:pt x="20323" y="16590"/>
                    </a:cubicBezTo>
                    <a:cubicBezTo>
                      <a:pt x="20627" y="16912"/>
                      <a:pt x="20878" y="17270"/>
                      <a:pt x="21075" y="17681"/>
                    </a:cubicBezTo>
                    <a:cubicBezTo>
                      <a:pt x="20090" y="17610"/>
                      <a:pt x="19357" y="16822"/>
                      <a:pt x="18838" y="16035"/>
                    </a:cubicBezTo>
                    <a:close/>
                    <a:moveTo>
                      <a:pt x="8680" y="17389"/>
                    </a:moveTo>
                    <a:cubicBezTo>
                      <a:pt x="8837" y="17690"/>
                      <a:pt x="8942" y="18008"/>
                      <a:pt x="8995" y="18343"/>
                    </a:cubicBezTo>
                    <a:cubicBezTo>
                      <a:pt x="8856" y="18048"/>
                      <a:pt x="8751" y="17719"/>
                      <a:pt x="8680" y="17389"/>
                    </a:cubicBezTo>
                    <a:close/>
                    <a:moveTo>
                      <a:pt x="7385" y="18630"/>
                    </a:moveTo>
                    <a:cubicBezTo>
                      <a:pt x="7492" y="18880"/>
                      <a:pt x="7528" y="19149"/>
                      <a:pt x="7456" y="19417"/>
                    </a:cubicBezTo>
                    <a:cubicBezTo>
                      <a:pt x="7367" y="19166"/>
                      <a:pt x="7349" y="18898"/>
                      <a:pt x="7385" y="18630"/>
                    </a:cubicBezTo>
                    <a:close/>
                    <a:moveTo>
                      <a:pt x="10910" y="14460"/>
                    </a:moveTo>
                    <a:cubicBezTo>
                      <a:pt x="11107" y="14746"/>
                      <a:pt x="11340" y="15015"/>
                      <a:pt x="11590" y="15247"/>
                    </a:cubicBezTo>
                    <a:cubicBezTo>
                      <a:pt x="12682" y="16357"/>
                      <a:pt x="12539" y="17914"/>
                      <a:pt x="12163" y="19310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9"/>
                      <a:pt x="12091" y="19614"/>
                      <a:pt x="12038" y="19739"/>
                    </a:cubicBezTo>
                    <a:cubicBezTo>
                      <a:pt x="12270" y="18469"/>
                      <a:pt x="12145" y="17144"/>
                      <a:pt x="11644" y="15963"/>
                    </a:cubicBezTo>
                    <a:cubicBezTo>
                      <a:pt x="11638" y="15952"/>
                      <a:pt x="11629" y="15948"/>
                      <a:pt x="11620" y="15948"/>
                    </a:cubicBezTo>
                    <a:cubicBezTo>
                      <a:pt x="11600" y="15948"/>
                      <a:pt x="11578" y="15969"/>
                      <a:pt x="11590" y="15981"/>
                    </a:cubicBezTo>
                    <a:cubicBezTo>
                      <a:pt x="11787" y="16733"/>
                      <a:pt x="11912" y="17484"/>
                      <a:pt x="11984" y="18254"/>
                    </a:cubicBezTo>
                    <a:cubicBezTo>
                      <a:pt x="12020" y="18880"/>
                      <a:pt x="11912" y="19489"/>
                      <a:pt x="11894" y="20115"/>
                    </a:cubicBezTo>
                    <a:cubicBezTo>
                      <a:pt x="11805" y="20294"/>
                      <a:pt x="11733" y="20473"/>
                      <a:pt x="11644" y="20634"/>
                    </a:cubicBezTo>
                    <a:cubicBezTo>
                      <a:pt x="11715" y="20007"/>
                      <a:pt x="11662" y="19363"/>
                      <a:pt x="11483" y="18737"/>
                    </a:cubicBezTo>
                    <a:lnTo>
                      <a:pt x="11483" y="18755"/>
                    </a:lnTo>
                    <a:cubicBezTo>
                      <a:pt x="11161" y="17466"/>
                      <a:pt x="11125" y="16267"/>
                      <a:pt x="11035" y="14943"/>
                    </a:cubicBezTo>
                    <a:cubicBezTo>
                      <a:pt x="11035" y="14782"/>
                      <a:pt x="11000" y="14603"/>
                      <a:pt x="10910" y="14460"/>
                    </a:cubicBezTo>
                    <a:close/>
                    <a:moveTo>
                      <a:pt x="9693" y="19918"/>
                    </a:moveTo>
                    <a:cubicBezTo>
                      <a:pt x="9693" y="20204"/>
                      <a:pt x="9622" y="20509"/>
                      <a:pt x="9461" y="20777"/>
                    </a:cubicBezTo>
                    <a:cubicBezTo>
                      <a:pt x="9443" y="20634"/>
                      <a:pt x="9443" y="20509"/>
                      <a:pt x="9425" y="20365"/>
                    </a:cubicBezTo>
                    <a:lnTo>
                      <a:pt x="9443" y="20365"/>
                    </a:lnTo>
                    <a:cubicBezTo>
                      <a:pt x="9496" y="20186"/>
                      <a:pt x="9568" y="20043"/>
                      <a:pt x="9693" y="19918"/>
                    </a:cubicBezTo>
                    <a:close/>
                    <a:moveTo>
                      <a:pt x="7689" y="21600"/>
                    </a:moveTo>
                    <a:lnTo>
                      <a:pt x="7689" y="21600"/>
                    </a:lnTo>
                    <a:cubicBezTo>
                      <a:pt x="7957" y="21672"/>
                      <a:pt x="8136" y="21904"/>
                      <a:pt x="8387" y="22065"/>
                    </a:cubicBezTo>
                    <a:cubicBezTo>
                      <a:pt x="8101" y="21976"/>
                      <a:pt x="7868" y="21815"/>
                      <a:pt x="7689" y="21600"/>
                    </a:cubicBezTo>
                    <a:close/>
                    <a:moveTo>
                      <a:pt x="8584" y="24947"/>
                    </a:moveTo>
                    <a:lnTo>
                      <a:pt x="8584" y="24947"/>
                    </a:lnTo>
                    <a:cubicBezTo>
                      <a:pt x="8691" y="25161"/>
                      <a:pt x="8745" y="25394"/>
                      <a:pt x="8709" y="25627"/>
                    </a:cubicBezTo>
                    <a:cubicBezTo>
                      <a:pt x="8620" y="25412"/>
                      <a:pt x="8566" y="25179"/>
                      <a:pt x="8584" y="24947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2" y="24664"/>
                      <a:pt x="16172" y="24663"/>
                      <a:pt x="16171" y="24660"/>
                    </a:cubicBezTo>
                    <a:cubicBezTo>
                      <a:pt x="16171" y="25000"/>
                      <a:pt x="16100" y="25358"/>
                      <a:pt x="15939" y="25680"/>
                    </a:cubicBezTo>
                    <a:cubicBezTo>
                      <a:pt x="15813" y="25949"/>
                      <a:pt x="15634" y="26199"/>
                      <a:pt x="15438" y="26414"/>
                    </a:cubicBezTo>
                    <a:cubicBezTo>
                      <a:pt x="15438" y="26378"/>
                      <a:pt x="15456" y="26342"/>
                      <a:pt x="15456" y="26307"/>
                    </a:cubicBezTo>
                    <a:cubicBezTo>
                      <a:pt x="15456" y="26246"/>
                      <a:pt x="15406" y="26210"/>
                      <a:pt x="15357" y="26210"/>
                    </a:cubicBezTo>
                    <a:cubicBezTo>
                      <a:pt x="15334" y="26210"/>
                      <a:pt x="15312" y="26218"/>
                      <a:pt x="15294" y="26235"/>
                    </a:cubicBezTo>
                    <a:lnTo>
                      <a:pt x="15241" y="26307"/>
                    </a:lnTo>
                    <a:cubicBezTo>
                      <a:pt x="15241" y="26235"/>
                      <a:pt x="15241" y="26163"/>
                      <a:pt x="15241" y="26092"/>
                    </a:cubicBezTo>
                    <a:cubicBezTo>
                      <a:pt x="15241" y="26074"/>
                      <a:pt x="15223" y="26056"/>
                      <a:pt x="15205" y="26038"/>
                    </a:cubicBezTo>
                    <a:cubicBezTo>
                      <a:pt x="15241" y="25806"/>
                      <a:pt x="15241" y="25573"/>
                      <a:pt x="15205" y="25358"/>
                    </a:cubicBezTo>
                    <a:cubicBezTo>
                      <a:pt x="15330" y="24839"/>
                      <a:pt x="15581" y="24356"/>
                      <a:pt x="15939" y="23962"/>
                    </a:cubicBezTo>
                    <a:lnTo>
                      <a:pt x="15957" y="23962"/>
                    </a:lnTo>
                    <a:cubicBezTo>
                      <a:pt x="15964" y="23954"/>
                      <a:pt x="15971" y="23950"/>
                      <a:pt x="15978" y="23950"/>
                    </a:cubicBezTo>
                    <a:close/>
                    <a:moveTo>
                      <a:pt x="14087" y="23995"/>
                    </a:moveTo>
                    <a:cubicBezTo>
                      <a:pt x="14125" y="23995"/>
                      <a:pt x="14169" y="24007"/>
                      <a:pt x="14221" y="24034"/>
                    </a:cubicBezTo>
                    <a:cubicBezTo>
                      <a:pt x="14561" y="24213"/>
                      <a:pt x="14829" y="24517"/>
                      <a:pt x="14954" y="24893"/>
                    </a:cubicBezTo>
                    <a:cubicBezTo>
                      <a:pt x="15008" y="25054"/>
                      <a:pt x="15044" y="25233"/>
                      <a:pt x="15062" y="25412"/>
                    </a:cubicBezTo>
                    <a:cubicBezTo>
                      <a:pt x="15008" y="25680"/>
                      <a:pt x="14972" y="25949"/>
                      <a:pt x="14972" y="26217"/>
                    </a:cubicBezTo>
                    <a:cubicBezTo>
                      <a:pt x="14954" y="26253"/>
                      <a:pt x="14937" y="26307"/>
                      <a:pt x="14919" y="26360"/>
                    </a:cubicBezTo>
                    <a:cubicBezTo>
                      <a:pt x="14901" y="26217"/>
                      <a:pt x="14847" y="26092"/>
                      <a:pt x="14793" y="25967"/>
                    </a:cubicBezTo>
                    <a:cubicBezTo>
                      <a:pt x="14780" y="25939"/>
                      <a:pt x="14756" y="25928"/>
                      <a:pt x="14731" y="25928"/>
                    </a:cubicBezTo>
                    <a:cubicBezTo>
                      <a:pt x="14691" y="25928"/>
                      <a:pt x="14650" y="25958"/>
                      <a:pt x="14650" y="26002"/>
                    </a:cubicBezTo>
                    <a:cubicBezTo>
                      <a:pt x="14686" y="26253"/>
                      <a:pt x="14740" y="26503"/>
                      <a:pt x="14811" y="26754"/>
                    </a:cubicBezTo>
                    <a:cubicBezTo>
                      <a:pt x="14740" y="26682"/>
                      <a:pt x="14668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7" y="24468"/>
                      <a:pt x="13845" y="23995"/>
                      <a:pt x="14087" y="23995"/>
                    </a:cubicBezTo>
                    <a:close/>
                    <a:moveTo>
                      <a:pt x="17531" y="24929"/>
                    </a:moveTo>
                    <a:lnTo>
                      <a:pt x="17531" y="24929"/>
                    </a:lnTo>
                    <a:cubicBezTo>
                      <a:pt x="17245" y="25376"/>
                      <a:pt x="16923" y="25770"/>
                      <a:pt x="16529" y="26092"/>
                    </a:cubicBezTo>
                    <a:cubicBezTo>
                      <a:pt x="16314" y="26289"/>
                      <a:pt x="16064" y="26468"/>
                      <a:pt x="15831" y="26629"/>
                    </a:cubicBezTo>
                    <a:lnTo>
                      <a:pt x="15527" y="26754"/>
                    </a:lnTo>
                    <a:cubicBezTo>
                      <a:pt x="15473" y="26790"/>
                      <a:pt x="15473" y="26861"/>
                      <a:pt x="15527" y="26861"/>
                    </a:cubicBezTo>
                    <a:cubicBezTo>
                      <a:pt x="15473" y="26897"/>
                      <a:pt x="15420" y="26951"/>
                      <a:pt x="15366" y="26987"/>
                    </a:cubicBezTo>
                    <a:lnTo>
                      <a:pt x="15259" y="26969"/>
                    </a:lnTo>
                    <a:cubicBezTo>
                      <a:pt x="15294" y="26897"/>
                      <a:pt x="15330" y="26826"/>
                      <a:pt x="15366" y="26772"/>
                    </a:cubicBezTo>
                    <a:cubicBezTo>
                      <a:pt x="15670" y="26486"/>
                      <a:pt x="15903" y="26163"/>
                      <a:pt x="16064" y="25788"/>
                    </a:cubicBezTo>
                    <a:cubicBezTo>
                      <a:pt x="16458" y="25340"/>
                      <a:pt x="16905" y="24964"/>
                      <a:pt x="17513" y="24947"/>
                    </a:cubicBezTo>
                    <a:lnTo>
                      <a:pt x="17531" y="24929"/>
                    </a:lnTo>
                    <a:close/>
                    <a:moveTo>
                      <a:pt x="13203" y="25465"/>
                    </a:moveTo>
                    <a:cubicBezTo>
                      <a:pt x="13245" y="25465"/>
                      <a:pt x="13297" y="25471"/>
                      <a:pt x="13362" y="25483"/>
                    </a:cubicBezTo>
                    <a:cubicBezTo>
                      <a:pt x="13541" y="25519"/>
                      <a:pt x="13720" y="25627"/>
                      <a:pt x="13863" y="25752"/>
                    </a:cubicBezTo>
                    <a:cubicBezTo>
                      <a:pt x="13970" y="25841"/>
                      <a:pt x="14060" y="25931"/>
                      <a:pt x="14149" y="26038"/>
                    </a:cubicBezTo>
                    <a:cubicBezTo>
                      <a:pt x="14221" y="26217"/>
                      <a:pt x="14328" y="26378"/>
                      <a:pt x="14435" y="26539"/>
                    </a:cubicBezTo>
                    <a:cubicBezTo>
                      <a:pt x="14453" y="26700"/>
                      <a:pt x="14489" y="26861"/>
                      <a:pt x="14525" y="27004"/>
                    </a:cubicBezTo>
                    <a:cubicBezTo>
                      <a:pt x="13863" y="26861"/>
                      <a:pt x="13344" y="26378"/>
                      <a:pt x="13111" y="25752"/>
                    </a:cubicBezTo>
                    <a:cubicBezTo>
                      <a:pt x="13042" y="25544"/>
                      <a:pt x="13059" y="25465"/>
                      <a:pt x="13203" y="25465"/>
                    </a:cubicBezTo>
                    <a:close/>
                    <a:moveTo>
                      <a:pt x="17335" y="26396"/>
                    </a:moveTo>
                    <a:cubicBezTo>
                      <a:pt x="16905" y="26736"/>
                      <a:pt x="16386" y="26933"/>
                      <a:pt x="15849" y="27022"/>
                    </a:cubicBezTo>
                    <a:cubicBezTo>
                      <a:pt x="15885" y="26969"/>
                      <a:pt x="15903" y="26933"/>
                      <a:pt x="15921" y="26879"/>
                    </a:cubicBezTo>
                    <a:cubicBezTo>
                      <a:pt x="15939" y="26843"/>
                      <a:pt x="15921" y="26826"/>
                      <a:pt x="15903" y="26808"/>
                    </a:cubicBezTo>
                    <a:cubicBezTo>
                      <a:pt x="16386" y="26718"/>
                      <a:pt x="16869" y="26539"/>
                      <a:pt x="17335" y="26396"/>
                    </a:cubicBezTo>
                    <a:close/>
                    <a:moveTo>
                      <a:pt x="10567" y="26211"/>
                    </a:moveTo>
                    <a:cubicBezTo>
                      <a:pt x="10548" y="26380"/>
                      <a:pt x="10513" y="26548"/>
                      <a:pt x="10445" y="26700"/>
                    </a:cubicBezTo>
                    <a:cubicBezTo>
                      <a:pt x="10391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5" y="26783"/>
                      <a:pt x="10382" y="26473"/>
                      <a:pt x="10567" y="26211"/>
                    </a:cubicBezTo>
                    <a:close/>
                    <a:moveTo>
                      <a:pt x="14740" y="27166"/>
                    </a:moveTo>
                    <a:cubicBezTo>
                      <a:pt x="14776" y="27255"/>
                      <a:pt x="14793" y="27362"/>
                      <a:pt x="14829" y="27452"/>
                    </a:cubicBezTo>
                    <a:lnTo>
                      <a:pt x="14793" y="27577"/>
                    </a:lnTo>
                    <a:cubicBezTo>
                      <a:pt x="14740" y="27434"/>
                      <a:pt x="14704" y="27309"/>
                      <a:pt x="14668" y="27166"/>
                    </a:cubicBezTo>
                    <a:close/>
                    <a:moveTo>
                      <a:pt x="15205" y="28561"/>
                    </a:moveTo>
                    <a:cubicBezTo>
                      <a:pt x="15008" y="28848"/>
                      <a:pt x="14740" y="29098"/>
                      <a:pt x="14435" y="29277"/>
                    </a:cubicBezTo>
                    <a:lnTo>
                      <a:pt x="14435" y="29259"/>
                    </a:lnTo>
                    <a:lnTo>
                      <a:pt x="14471" y="29241"/>
                    </a:lnTo>
                    <a:cubicBezTo>
                      <a:pt x="14489" y="29223"/>
                      <a:pt x="14507" y="29188"/>
                      <a:pt x="14471" y="29152"/>
                    </a:cubicBezTo>
                    <a:cubicBezTo>
                      <a:pt x="14668" y="28901"/>
                      <a:pt x="14919" y="28705"/>
                      <a:pt x="15205" y="28561"/>
                    </a:cubicBezTo>
                    <a:close/>
                    <a:moveTo>
                      <a:pt x="7617" y="24284"/>
                    </a:moveTo>
                    <a:lnTo>
                      <a:pt x="7617" y="24284"/>
                    </a:lnTo>
                    <a:cubicBezTo>
                      <a:pt x="7617" y="24285"/>
                      <a:pt x="7868" y="25108"/>
                      <a:pt x="7868" y="25126"/>
                    </a:cubicBezTo>
                    <a:cubicBezTo>
                      <a:pt x="8029" y="25698"/>
                      <a:pt x="8119" y="26289"/>
                      <a:pt x="8119" y="26879"/>
                    </a:cubicBezTo>
                    <a:cubicBezTo>
                      <a:pt x="8136" y="27606"/>
                      <a:pt x="8103" y="28332"/>
                      <a:pt x="8020" y="29058"/>
                    </a:cubicBezTo>
                    <a:lnTo>
                      <a:pt x="8020" y="29058"/>
                    </a:lnTo>
                    <a:cubicBezTo>
                      <a:pt x="7900" y="28289"/>
                      <a:pt x="7832" y="27504"/>
                      <a:pt x="7814" y="26718"/>
                    </a:cubicBezTo>
                    <a:cubicBezTo>
                      <a:pt x="7814" y="26691"/>
                      <a:pt x="7792" y="26678"/>
                      <a:pt x="7767" y="26678"/>
                    </a:cubicBezTo>
                    <a:cubicBezTo>
                      <a:pt x="7743" y="26678"/>
                      <a:pt x="7716" y="26691"/>
                      <a:pt x="7707" y="26718"/>
                    </a:cubicBezTo>
                    <a:cubicBezTo>
                      <a:pt x="7707" y="27631"/>
                      <a:pt x="7796" y="28526"/>
                      <a:pt x="7993" y="29402"/>
                    </a:cubicBezTo>
                    <a:cubicBezTo>
                      <a:pt x="7993" y="29420"/>
                      <a:pt x="7993" y="29420"/>
                      <a:pt x="7993" y="29420"/>
                    </a:cubicBezTo>
                    <a:lnTo>
                      <a:pt x="7993" y="29474"/>
                    </a:lnTo>
                    <a:cubicBezTo>
                      <a:pt x="7510" y="27792"/>
                      <a:pt x="7295" y="26038"/>
                      <a:pt x="7617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90"/>
                      <a:pt x="13738" y="30494"/>
                      <a:pt x="13755" y="30780"/>
                    </a:cubicBezTo>
                    <a:cubicBezTo>
                      <a:pt x="13612" y="30512"/>
                      <a:pt x="13541" y="30226"/>
                      <a:pt x="13505" y="29921"/>
                    </a:cubicBezTo>
                    <a:close/>
                    <a:moveTo>
                      <a:pt x="5858" y="28817"/>
                    </a:moveTo>
                    <a:cubicBezTo>
                      <a:pt x="5909" y="28817"/>
                      <a:pt x="5942" y="28879"/>
                      <a:pt x="5935" y="29045"/>
                    </a:cubicBezTo>
                    <a:cubicBezTo>
                      <a:pt x="5935" y="29295"/>
                      <a:pt x="5917" y="29563"/>
                      <a:pt x="5900" y="29814"/>
                    </a:cubicBezTo>
                    <a:cubicBezTo>
                      <a:pt x="5882" y="30136"/>
                      <a:pt x="5828" y="30440"/>
                      <a:pt x="5792" y="30762"/>
                    </a:cubicBezTo>
                    <a:lnTo>
                      <a:pt x="5792" y="30745"/>
                    </a:lnTo>
                    <a:cubicBezTo>
                      <a:pt x="5774" y="30727"/>
                      <a:pt x="5752" y="30719"/>
                      <a:pt x="5731" y="30719"/>
                    </a:cubicBezTo>
                    <a:cubicBezTo>
                      <a:pt x="5689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5" y="30619"/>
                      <a:pt x="5524" y="30422"/>
                      <a:pt x="5416" y="30244"/>
                    </a:cubicBezTo>
                    <a:cubicBezTo>
                      <a:pt x="5345" y="29850"/>
                      <a:pt x="5416" y="29438"/>
                      <a:pt x="5595" y="29080"/>
                    </a:cubicBezTo>
                    <a:cubicBezTo>
                      <a:pt x="5670" y="28952"/>
                      <a:pt x="5783" y="28817"/>
                      <a:pt x="5858" y="28817"/>
                    </a:cubicBezTo>
                    <a:close/>
                    <a:moveTo>
                      <a:pt x="6454" y="29420"/>
                    </a:moveTo>
                    <a:lnTo>
                      <a:pt x="6454" y="29420"/>
                    </a:lnTo>
                    <a:cubicBezTo>
                      <a:pt x="6580" y="29957"/>
                      <a:pt x="6329" y="30566"/>
                      <a:pt x="6132" y="31120"/>
                    </a:cubicBezTo>
                    <a:cubicBezTo>
                      <a:pt x="6114" y="30995"/>
                      <a:pt x="6114" y="30870"/>
                      <a:pt x="6096" y="30745"/>
                    </a:cubicBezTo>
                    <a:cubicBezTo>
                      <a:pt x="6096" y="30719"/>
                      <a:pt x="6070" y="30694"/>
                      <a:pt x="6041" y="30694"/>
                    </a:cubicBezTo>
                    <a:cubicBezTo>
                      <a:pt x="6029" y="30694"/>
                      <a:pt x="6017" y="30698"/>
                      <a:pt x="6007" y="30709"/>
                    </a:cubicBezTo>
                    <a:cubicBezTo>
                      <a:pt x="6043" y="30476"/>
                      <a:pt x="6061" y="30261"/>
                      <a:pt x="6078" y="30029"/>
                    </a:cubicBezTo>
                    <a:cubicBezTo>
                      <a:pt x="6257" y="29868"/>
                      <a:pt x="6383" y="29653"/>
                      <a:pt x="6454" y="29420"/>
                    </a:cubicBezTo>
                    <a:close/>
                    <a:moveTo>
                      <a:pt x="4074" y="29152"/>
                    </a:moveTo>
                    <a:lnTo>
                      <a:pt x="4074" y="29152"/>
                    </a:lnTo>
                    <a:cubicBezTo>
                      <a:pt x="4468" y="29367"/>
                      <a:pt x="4826" y="29671"/>
                      <a:pt x="5094" y="30047"/>
                    </a:cubicBezTo>
                    <a:cubicBezTo>
                      <a:pt x="5166" y="30154"/>
                      <a:pt x="5237" y="30279"/>
                      <a:pt x="5291" y="30405"/>
                    </a:cubicBezTo>
                    <a:cubicBezTo>
                      <a:pt x="5327" y="30530"/>
                      <a:pt x="5381" y="30673"/>
                      <a:pt x="5434" y="30798"/>
                    </a:cubicBezTo>
                    <a:lnTo>
                      <a:pt x="5398" y="30762"/>
                    </a:lnTo>
                    <a:cubicBezTo>
                      <a:pt x="5387" y="30745"/>
                      <a:pt x="5369" y="30737"/>
                      <a:pt x="5350" y="30737"/>
                    </a:cubicBezTo>
                    <a:cubicBezTo>
                      <a:pt x="5313" y="30737"/>
                      <a:pt x="5273" y="30768"/>
                      <a:pt x="5273" y="30816"/>
                    </a:cubicBezTo>
                    <a:cubicBezTo>
                      <a:pt x="5255" y="30924"/>
                      <a:pt x="5255" y="31031"/>
                      <a:pt x="5273" y="31138"/>
                    </a:cubicBezTo>
                    <a:cubicBezTo>
                      <a:pt x="5202" y="31085"/>
                      <a:pt x="5130" y="31031"/>
                      <a:pt x="5058" y="30977"/>
                    </a:cubicBezTo>
                    <a:cubicBezTo>
                      <a:pt x="4915" y="30834"/>
                      <a:pt x="4736" y="30691"/>
                      <a:pt x="4575" y="30566"/>
                    </a:cubicBezTo>
                    <a:cubicBezTo>
                      <a:pt x="4504" y="30440"/>
                      <a:pt x="4468" y="30333"/>
                      <a:pt x="4432" y="30261"/>
                    </a:cubicBezTo>
                    <a:cubicBezTo>
                      <a:pt x="4235" y="29921"/>
                      <a:pt x="4110" y="29546"/>
                      <a:pt x="4074" y="29152"/>
                    </a:cubicBezTo>
                    <a:close/>
                    <a:moveTo>
                      <a:pt x="8799" y="30011"/>
                    </a:moveTo>
                    <a:cubicBezTo>
                      <a:pt x="8799" y="30405"/>
                      <a:pt x="8530" y="30762"/>
                      <a:pt x="8351" y="31138"/>
                    </a:cubicBezTo>
                    <a:lnTo>
                      <a:pt x="8351" y="31085"/>
                    </a:lnTo>
                    <a:cubicBezTo>
                      <a:pt x="8459" y="30709"/>
                      <a:pt x="8620" y="30351"/>
                      <a:pt x="8799" y="30011"/>
                    </a:cubicBezTo>
                    <a:close/>
                    <a:moveTo>
                      <a:pt x="3418" y="30149"/>
                    </a:moveTo>
                    <a:cubicBezTo>
                      <a:pt x="3808" y="30149"/>
                      <a:pt x="4217" y="30509"/>
                      <a:pt x="4486" y="30727"/>
                    </a:cubicBezTo>
                    <a:cubicBezTo>
                      <a:pt x="4522" y="30745"/>
                      <a:pt x="4539" y="30780"/>
                      <a:pt x="4557" y="30798"/>
                    </a:cubicBezTo>
                    <a:cubicBezTo>
                      <a:pt x="4665" y="30977"/>
                      <a:pt x="4808" y="31138"/>
                      <a:pt x="4987" y="31228"/>
                    </a:cubicBezTo>
                    <a:lnTo>
                      <a:pt x="5058" y="31317"/>
                    </a:lnTo>
                    <a:cubicBezTo>
                      <a:pt x="5076" y="31335"/>
                      <a:pt x="5094" y="31353"/>
                      <a:pt x="5112" y="31389"/>
                    </a:cubicBezTo>
                    <a:cubicBezTo>
                      <a:pt x="4987" y="31335"/>
                      <a:pt x="4862" y="31317"/>
                      <a:pt x="4718" y="31317"/>
                    </a:cubicBezTo>
                    <a:cubicBezTo>
                      <a:pt x="4701" y="31317"/>
                      <a:pt x="4665" y="31335"/>
                      <a:pt x="4665" y="31353"/>
                    </a:cubicBezTo>
                    <a:lnTo>
                      <a:pt x="4647" y="31371"/>
                    </a:lnTo>
                    <a:cubicBezTo>
                      <a:pt x="4486" y="31299"/>
                      <a:pt x="4289" y="31264"/>
                      <a:pt x="4110" y="31246"/>
                    </a:cubicBezTo>
                    <a:cubicBezTo>
                      <a:pt x="3967" y="31192"/>
                      <a:pt x="3806" y="31120"/>
                      <a:pt x="3663" y="31049"/>
                    </a:cubicBezTo>
                    <a:cubicBezTo>
                      <a:pt x="3484" y="30977"/>
                      <a:pt x="3323" y="30870"/>
                      <a:pt x="3179" y="30745"/>
                    </a:cubicBezTo>
                    <a:cubicBezTo>
                      <a:pt x="2911" y="30584"/>
                      <a:pt x="3018" y="30154"/>
                      <a:pt x="3340" y="30154"/>
                    </a:cubicBezTo>
                    <a:cubicBezTo>
                      <a:pt x="3366" y="30151"/>
                      <a:pt x="3392" y="30149"/>
                      <a:pt x="3418" y="30149"/>
                    </a:cubicBezTo>
                    <a:close/>
                    <a:moveTo>
                      <a:pt x="5416" y="30977"/>
                    </a:moveTo>
                    <a:cubicBezTo>
                      <a:pt x="5470" y="31049"/>
                      <a:pt x="5524" y="31120"/>
                      <a:pt x="5577" y="31210"/>
                    </a:cubicBezTo>
                    <a:cubicBezTo>
                      <a:pt x="5595" y="31281"/>
                      <a:pt x="5613" y="31371"/>
                      <a:pt x="5649" y="31442"/>
                    </a:cubicBezTo>
                    <a:cubicBezTo>
                      <a:pt x="5644" y="31437"/>
                      <a:pt x="5638" y="31435"/>
                      <a:pt x="5634" y="31435"/>
                    </a:cubicBezTo>
                    <a:cubicBezTo>
                      <a:pt x="5622" y="31435"/>
                      <a:pt x="5613" y="31448"/>
                      <a:pt x="5613" y="31460"/>
                    </a:cubicBezTo>
                    <a:cubicBezTo>
                      <a:pt x="5577" y="31407"/>
                      <a:pt x="5524" y="31353"/>
                      <a:pt x="5470" y="31299"/>
                    </a:cubicBezTo>
                    <a:cubicBezTo>
                      <a:pt x="5434" y="31192"/>
                      <a:pt x="5416" y="31085"/>
                      <a:pt x="5416" y="30977"/>
                    </a:cubicBezTo>
                    <a:close/>
                    <a:moveTo>
                      <a:pt x="5882" y="31174"/>
                    </a:moveTo>
                    <a:cubicBezTo>
                      <a:pt x="5935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6007" y="31621"/>
                      <a:pt x="6007" y="31621"/>
                    </a:cubicBezTo>
                    <a:cubicBezTo>
                      <a:pt x="6007" y="31675"/>
                      <a:pt x="6025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53" y="31639"/>
                      <a:pt x="5935" y="31586"/>
                    </a:cubicBezTo>
                    <a:cubicBezTo>
                      <a:pt x="5900" y="31478"/>
                      <a:pt x="5882" y="31389"/>
                      <a:pt x="5864" y="31281"/>
                    </a:cubicBezTo>
                    <a:cubicBezTo>
                      <a:pt x="5864" y="31246"/>
                      <a:pt x="5882" y="31210"/>
                      <a:pt x="5882" y="31174"/>
                    </a:cubicBezTo>
                    <a:close/>
                    <a:moveTo>
                      <a:pt x="4951" y="31478"/>
                    </a:moveTo>
                    <a:lnTo>
                      <a:pt x="4951" y="31478"/>
                    </a:lnTo>
                    <a:cubicBezTo>
                      <a:pt x="5094" y="31496"/>
                      <a:pt x="5255" y="31550"/>
                      <a:pt x="5398" y="31639"/>
                    </a:cubicBezTo>
                    <a:cubicBezTo>
                      <a:pt x="5488" y="31711"/>
                      <a:pt x="5595" y="31782"/>
                      <a:pt x="5703" y="31836"/>
                    </a:cubicBezTo>
                    <a:lnTo>
                      <a:pt x="5756" y="31836"/>
                    </a:lnTo>
                    <a:cubicBezTo>
                      <a:pt x="5792" y="31836"/>
                      <a:pt x="5810" y="31836"/>
                      <a:pt x="5828" y="31818"/>
                    </a:cubicBezTo>
                    <a:lnTo>
                      <a:pt x="5864" y="31944"/>
                    </a:lnTo>
                    <a:cubicBezTo>
                      <a:pt x="5542" y="31854"/>
                      <a:pt x="5219" y="31675"/>
                      <a:pt x="4951" y="31478"/>
                    </a:cubicBezTo>
                    <a:close/>
                    <a:moveTo>
                      <a:pt x="12879" y="31890"/>
                    </a:moveTo>
                    <a:cubicBezTo>
                      <a:pt x="13058" y="32248"/>
                      <a:pt x="13129" y="32641"/>
                      <a:pt x="13129" y="33035"/>
                    </a:cubicBezTo>
                    <a:cubicBezTo>
                      <a:pt x="12932" y="32695"/>
                      <a:pt x="12789" y="32248"/>
                      <a:pt x="12879" y="31890"/>
                    </a:cubicBezTo>
                    <a:close/>
                    <a:moveTo>
                      <a:pt x="11590" y="32570"/>
                    </a:moveTo>
                    <a:cubicBezTo>
                      <a:pt x="11715" y="33089"/>
                      <a:pt x="11447" y="33536"/>
                      <a:pt x="11232" y="34001"/>
                    </a:cubicBezTo>
                    <a:cubicBezTo>
                      <a:pt x="11161" y="33500"/>
                      <a:pt x="11304" y="32999"/>
                      <a:pt x="11590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80" y="31639"/>
                      <a:pt x="16672" y="31800"/>
                    </a:cubicBezTo>
                    <a:cubicBezTo>
                      <a:pt x="16243" y="32552"/>
                      <a:pt x="15760" y="33268"/>
                      <a:pt x="15241" y="33966"/>
                    </a:cubicBezTo>
                    <a:cubicBezTo>
                      <a:pt x="14400" y="35147"/>
                      <a:pt x="13577" y="36328"/>
                      <a:pt x="12682" y="37473"/>
                    </a:cubicBezTo>
                    <a:cubicBezTo>
                      <a:pt x="12735" y="37187"/>
                      <a:pt x="12771" y="36918"/>
                      <a:pt x="12825" y="36632"/>
                    </a:cubicBezTo>
                    <a:cubicBezTo>
                      <a:pt x="13040" y="36042"/>
                      <a:pt x="13290" y="35469"/>
                      <a:pt x="13594" y="34932"/>
                    </a:cubicBezTo>
                    <a:cubicBezTo>
                      <a:pt x="14274" y="33787"/>
                      <a:pt x="15187" y="32785"/>
                      <a:pt x="15778" y="31568"/>
                    </a:cubicBezTo>
                    <a:cubicBezTo>
                      <a:pt x="15790" y="31542"/>
                      <a:pt x="15767" y="31517"/>
                      <a:pt x="15740" y="31517"/>
                    </a:cubicBezTo>
                    <a:cubicBezTo>
                      <a:pt x="15729" y="31517"/>
                      <a:pt x="15717" y="31521"/>
                      <a:pt x="15706" y="31532"/>
                    </a:cubicBezTo>
                    <a:cubicBezTo>
                      <a:pt x="15008" y="32659"/>
                      <a:pt x="14221" y="33751"/>
                      <a:pt x="13505" y="34860"/>
                    </a:cubicBezTo>
                    <a:cubicBezTo>
                      <a:pt x="13272" y="35236"/>
                      <a:pt x="13075" y="35648"/>
                      <a:pt x="12914" y="36059"/>
                    </a:cubicBezTo>
                    <a:cubicBezTo>
                      <a:pt x="12986" y="35684"/>
                      <a:pt x="13058" y="35308"/>
                      <a:pt x="13129" y="34932"/>
                    </a:cubicBezTo>
                    <a:cubicBezTo>
                      <a:pt x="13881" y="32820"/>
                      <a:pt x="15312" y="30870"/>
                      <a:pt x="17442" y="30118"/>
                    </a:cubicBezTo>
                    <a:close/>
                    <a:moveTo>
                      <a:pt x="10731" y="36596"/>
                    </a:moveTo>
                    <a:cubicBezTo>
                      <a:pt x="11089" y="36793"/>
                      <a:pt x="11286" y="37187"/>
                      <a:pt x="11465" y="37545"/>
                    </a:cubicBezTo>
                    <a:cubicBezTo>
                      <a:pt x="11089" y="37366"/>
                      <a:pt x="10803" y="37026"/>
                      <a:pt x="10731" y="36596"/>
                    </a:cubicBezTo>
                    <a:close/>
                    <a:moveTo>
                      <a:pt x="9729" y="30924"/>
                    </a:moveTo>
                    <a:cubicBezTo>
                      <a:pt x="9765" y="31765"/>
                      <a:pt x="9980" y="32641"/>
                      <a:pt x="9980" y="33465"/>
                    </a:cubicBezTo>
                    <a:cubicBezTo>
                      <a:pt x="9962" y="34950"/>
                      <a:pt x="9872" y="36435"/>
                      <a:pt x="9801" y="37921"/>
                    </a:cubicBezTo>
                    <a:cubicBezTo>
                      <a:pt x="9783" y="37867"/>
                      <a:pt x="9765" y="37813"/>
                      <a:pt x="9729" y="37759"/>
                    </a:cubicBezTo>
                    <a:lnTo>
                      <a:pt x="9747" y="37759"/>
                    </a:lnTo>
                    <a:cubicBezTo>
                      <a:pt x="9693" y="36578"/>
                      <a:pt x="9479" y="35397"/>
                      <a:pt x="9586" y="34216"/>
                    </a:cubicBezTo>
                    <a:cubicBezTo>
                      <a:pt x="9586" y="34198"/>
                      <a:pt x="9572" y="34189"/>
                      <a:pt x="9559" y="34189"/>
                    </a:cubicBezTo>
                    <a:cubicBezTo>
                      <a:pt x="9546" y="34189"/>
                      <a:pt x="9532" y="34198"/>
                      <a:pt x="9532" y="34216"/>
                    </a:cubicBezTo>
                    <a:cubicBezTo>
                      <a:pt x="9425" y="35236"/>
                      <a:pt x="9443" y="36256"/>
                      <a:pt x="9568" y="37276"/>
                    </a:cubicBezTo>
                    <a:cubicBezTo>
                      <a:pt x="9461" y="36972"/>
                      <a:pt x="9353" y="36668"/>
                      <a:pt x="9264" y="36364"/>
                    </a:cubicBezTo>
                    <a:cubicBezTo>
                      <a:pt x="9264" y="36346"/>
                      <a:pt x="9264" y="36328"/>
                      <a:pt x="9264" y="36310"/>
                    </a:cubicBezTo>
                    <a:cubicBezTo>
                      <a:pt x="8995" y="35129"/>
                      <a:pt x="8888" y="34019"/>
                      <a:pt x="9156" y="32838"/>
                    </a:cubicBezTo>
                    <a:cubicBezTo>
                      <a:pt x="9317" y="32176"/>
                      <a:pt x="9532" y="31550"/>
                      <a:pt x="9729" y="30924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6"/>
                    </a:cubicBezTo>
                    <a:cubicBezTo>
                      <a:pt x="6096" y="34163"/>
                      <a:pt x="6812" y="34789"/>
                      <a:pt x="7403" y="35290"/>
                    </a:cubicBezTo>
                    <a:cubicBezTo>
                      <a:pt x="8297" y="36113"/>
                      <a:pt x="9067" y="37079"/>
                      <a:pt x="9657" y="38171"/>
                    </a:cubicBezTo>
                    <a:lnTo>
                      <a:pt x="9783" y="38511"/>
                    </a:lnTo>
                    <a:cubicBezTo>
                      <a:pt x="9693" y="38386"/>
                      <a:pt x="9586" y="38278"/>
                      <a:pt x="9461" y="38171"/>
                    </a:cubicBezTo>
                    <a:cubicBezTo>
                      <a:pt x="9139" y="37724"/>
                      <a:pt x="8799" y="37294"/>
                      <a:pt x="8405" y="36883"/>
                    </a:cubicBezTo>
                    <a:cubicBezTo>
                      <a:pt x="7868" y="36274"/>
                      <a:pt x="7152" y="35880"/>
                      <a:pt x="6615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27" y="35898"/>
                      <a:pt x="7671" y="36274"/>
                      <a:pt x="8154" y="36793"/>
                    </a:cubicBezTo>
                    <a:cubicBezTo>
                      <a:pt x="8459" y="37133"/>
                      <a:pt x="8745" y="37473"/>
                      <a:pt x="9013" y="37831"/>
                    </a:cubicBezTo>
                    <a:cubicBezTo>
                      <a:pt x="8709" y="37634"/>
                      <a:pt x="8405" y="37455"/>
                      <a:pt x="8101" y="37294"/>
                    </a:cubicBezTo>
                    <a:cubicBezTo>
                      <a:pt x="6830" y="36578"/>
                      <a:pt x="6096" y="35684"/>
                      <a:pt x="5237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5" y="40068"/>
                    </a:moveTo>
                    <a:lnTo>
                      <a:pt x="9675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7" y="40497"/>
                      <a:pt x="9819" y="40301"/>
                      <a:pt x="9675" y="40068"/>
                    </a:cubicBezTo>
                    <a:close/>
                    <a:moveTo>
                      <a:pt x="12753" y="41124"/>
                    </a:moveTo>
                    <a:lnTo>
                      <a:pt x="12753" y="41124"/>
                    </a:lnTo>
                    <a:cubicBezTo>
                      <a:pt x="12628" y="41571"/>
                      <a:pt x="12467" y="42001"/>
                      <a:pt x="12270" y="42412"/>
                    </a:cubicBezTo>
                    <a:cubicBezTo>
                      <a:pt x="12270" y="42305"/>
                      <a:pt x="12270" y="42197"/>
                      <a:pt x="12252" y="42108"/>
                    </a:cubicBezTo>
                    <a:cubicBezTo>
                      <a:pt x="12395" y="41768"/>
                      <a:pt x="12557" y="41428"/>
                      <a:pt x="12753" y="41124"/>
                    </a:cubicBezTo>
                    <a:close/>
                    <a:moveTo>
                      <a:pt x="9657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91" y="29886"/>
                      <a:pt x="10749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2" y="35379"/>
                      <a:pt x="11358" y="36256"/>
                      <a:pt x="11483" y="37133"/>
                    </a:cubicBezTo>
                    <a:cubicBezTo>
                      <a:pt x="11304" y="36793"/>
                      <a:pt x="11018" y="36525"/>
                      <a:pt x="10660" y="36382"/>
                    </a:cubicBezTo>
                    <a:cubicBezTo>
                      <a:pt x="10650" y="36378"/>
                      <a:pt x="10641" y="36377"/>
                      <a:pt x="10633" y="36377"/>
                    </a:cubicBezTo>
                    <a:cubicBezTo>
                      <a:pt x="10594" y="36377"/>
                      <a:pt x="10570" y="36409"/>
                      <a:pt x="10570" y="36453"/>
                    </a:cubicBezTo>
                    <a:cubicBezTo>
                      <a:pt x="10588" y="37044"/>
                      <a:pt x="10982" y="37527"/>
                      <a:pt x="11554" y="37670"/>
                    </a:cubicBezTo>
                    <a:cubicBezTo>
                      <a:pt x="11644" y="38404"/>
                      <a:pt x="11733" y="39119"/>
                      <a:pt x="11805" y="39853"/>
                    </a:cubicBezTo>
                    <a:cubicBezTo>
                      <a:pt x="11912" y="40963"/>
                      <a:pt x="11984" y="42072"/>
                      <a:pt x="11984" y="43200"/>
                    </a:cubicBezTo>
                    <a:cubicBezTo>
                      <a:pt x="11536" y="41410"/>
                      <a:pt x="10552" y="39674"/>
                      <a:pt x="9890" y="38028"/>
                    </a:cubicBezTo>
                    <a:cubicBezTo>
                      <a:pt x="9908" y="38028"/>
                      <a:pt x="9926" y="38028"/>
                      <a:pt x="9926" y="37992"/>
                    </a:cubicBezTo>
                    <a:cubicBezTo>
                      <a:pt x="10176" y="36954"/>
                      <a:pt x="10159" y="35880"/>
                      <a:pt x="10159" y="34825"/>
                    </a:cubicBezTo>
                    <a:cubicBezTo>
                      <a:pt x="10159" y="33626"/>
                      <a:pt x="10230" y="32445"/>
                      <a:pt x="10033" y="31281"/>
                    </a:cubicBezTo>
                    <a:cubicBezTo>
                      <a:pt x="10051" y="30995"/>
                      <a:pt x="9997" y="30709"/>
                      <a:pt x="9872" y="30458"/>
                    </a:cubicBezTo>
                    <a:cubicBezTo>
                      <a:pt x="9926" y="30279"/>
                      <a:pt x="9962" y="30082"/>
                      <a:pt x="9997" y="29886"/>
                    </a:cubicBezTo>
                    <a:cubicBezTo>
                      <a:pt x="10008" y="29823"/>
                      <a:pt x="9958" y="29785"/>
                      <a:pt x="9911" y="29785"/>
                    </a:cubicBezTo>
                    <a:cubicBezTo>
                      <a:pt x="9877" y="29785"/>
                      <a:pt x="9844" y="29805"/>
                      <a:pt x="9836" y="29850"/>
                    </a:cubicBezTo>
                    <a:cubicBezTo>
                      <a:pt x="9801" y="29975"/>
                      <a:pt x="9783" y="30118"/>
                      <a:pt x="9765" y="30279"/>
                    </a:cubicBezTo>
                    <a:cubicBezTo>
                      <a:pt x="9711" y="30548"/>
                      <a:pt x="9640" y="30834"/>
                      <a:pt x="9550" y="31120"/>
                    </a:cubicBezTo>
                    <a:cubicBezTo>
                      <a:pt x="9353" y="31818"/>
                      <a:pt x="9103" y="32516"/>
                      <a:pt x="8942" y="33232"/>
                    </a:cubicBezTo>
                    <a:cubicBezTo>
                      <a:pt x="8816" y="33858"/>
                      <a:pt x="8816" y="34520"/>
                      <a:pt x="8942" y="35147"/>
                    </a:cubicBezTo>
                    <a:cubicBezTo>
                      <a:pt x="8637" y="33966"/>
                      <a:pt x="8459" y="32749"/>
                      <a:pt x="8369" y="31514"/>
                    </a:cubicBezTo>
                    <a:cubicBezTo>
                      <a:pt x="8530" y="31246"/>
                      <a:pt x="8673" y="30959"/>
                      <a:pt x="8781" y="30673"/>
                    </a:cubicBezTo>
                    <a:cubicBezTo>
                      <a:pt x="8942" y="30387"/>
                      <a:pt x="8995" y="30065"/>
                      <a:pt x="8924" y="29760"/>
                    </a:cubicBezTo>
                    <a:cubicBezTo>
                      <a:pt x="8914" y="29720"/>
                      <a:pt x="8881" y="29697"/>
                      <a:pt x="8848" y="29697"/>
                    </a:cubicBezTo>
                    <a:cubicBezTo>
                      <a:pt x="8822" y="29697"/>
                      <a:pt x="8796" y="29711"/>
                      <a:pt x="8781" y="29742"/>
                    </a:cubicBezTo>
                    <a:cubicBezTo>
                      <a:pt x="8584" y="30011"/>
                      <a:pt x="8441" y="30297"/>
                      <a:pt x="8333" y="30601"/>
                    </a:cubicBezTo>
                    <a:cubicBezTo>
                      <a:pt x="8333" y="30190"/>
                      <a:pt x="8333" y="29778"/>
                      <a:pt x="8369" y="29349"/>
                    </a:cubicBezTo>
                    <a:cubicBezTo>
                      <a:pt x="8441" y="27792"/>
                      <a:pt x="8816" y="26253"/>
                      <a:pt x="9461" y="24839"/>
                    </a:cubicBezTo>
                    <a:cubicBezTo>
                      <a:pt x="9479" y="24947"/>
                      <a:pt x="9514" y="25054"/>
                      <a:pt x="9532" y="25179"/>
                    </a:cubicBezTo>
                    <a:cubicBezTo>
                      <a:pt x="9532" y="25202"/>
                      <a:pt x="9548" y="25212"/>
                      <a:pt x="9566" y="25212"/>
                    </a:cubicBezTo>
                    <a:cubicBezTo>
                      <a:pt x="9591" y="25212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3"/>
                      <a:pt x="9622" y="24481"/>
                      <a:pt x="9657" y="24410"/>
                    </a:cubicBezTo>
                    <a:close/>
                    <a:moveTo>
                      <a:pt x="11214" y="44291"/>
                    </a:moveTo>
                    <a:lnTo>
                      <a:pt x="11214" y="44291"/>
                    </a:ln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7"/>
                      <a:pt x="11250" y="44828"/>
                      <a:pt x="11214" y="44291"/>
                    </a:cubicBezTo>
                    <a:close/>
                    <a:moveTo>
                      <a:pt x="12986" y="45454"/>
                    </a:moveTo>
                    <a:lnTo>
                      <a:pt x="12986" y="45454"/>
                    </a:lnTo>
                    <a:cubicBezTo>
                      <a:pt x="12914" y="46134"/>
                      <a:pt x="12503" y="46671"/>
                      <a:pt x="12091" y="47208"/>
                    </a:cubicBezTo>
                    <a:cubicBezTo>
                      <a:pt x="12091" y="47119"/>
                      <a:pt x="12109" y="47029"/>
                      <a:pt x="12127" y="46940"/>
                    </a:cubicBezTo>
                    <a:cubicBezTo>
                      <a:pt x="12413" y="46456"/>
                      <a:pt x="12539" y="45794"/>
                      <a:pt x="12986" y="45454"/>
                    </a:cubicBezTo>
                    <a:close/>
                    <a:moveTo>
                      <a:pt x="10785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5" y="967"/>
                      <a:pt x="9353" y="484"/>
                      <a:pt x="8942" y="72"/>
                    </a:cubicBezTo>
                    <a:cubicBezTo>
                      <a:pt x="8926" y="56"/>
                      <a:pt x="8902" y="47"/>
                      <a:pt x="8881" y="47"/>
                    </a:cubicBezTo>
                    <a:cubicBezTo>
                      <a:pt x="8856" y="47"/>
                      <a:pt x="8834" y="61"/>
                      <a:pt x="8834" y="90"/>
                    </a:cubicBezTo>
                    <a:cubicBezTo>
                      <a:pt x="8566" y="770"/>
                      <a:pt x="8548" y="1504"/>
                      <a:pt x="8763" y="2184"/>
                    </a:cubicBezTo>
                    <a:cubicBezTo>
                      <a:pt x="8405" y="1826"/>
                      <a:pt x="7975" y="1540"/>
                      <a:pt x="7528" y="1343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5" y="1339"/>
                      <a:pt x="7441" y="1384"/>
                      <a:pt x="7456" y="1414"/>
                    </a:cubicBezTo>
                    <a:cubicBezTo>
                      <a:pt x="7796" y="2094"/>
                      <a:pt x="7796" y="2864"/>
                      <a:pt x="8244" y="3490"/>
                    </a:cubicBezTo>
                    <a:cubicBezTo>
                      <a:pt x="8512" y="3812"/>
                      <a:pt x="8852" y="4063"/>
                      <a:pt x="9228" y="4242"/>
                    </a:cubicBezTo>
                    <a:cubicBezTo>
                      <a:pt x="9246" y="4421"/>
                      <a:pt x="9335" y="4600"/>
                      <a:pt x="9443" y="4743"/>
                    </a:cubicBezTo>
                    <a:cubicBezTo>
                      <a:pt x="9586" y="4922"/>
                      <a:pt x="9801" y="5047"/>
                      <a:pt x="10015" y="5065"/>
                    </a:cubicBezTo>
                    <a:cubicBezTo>
                      <a:pt x="9854" y="6318"/>
                      <a:pt x="9675" y="7570"/>
                      <a:pt x="9496" y="8823"/>
                    </a:cubicBezTo>
                    <a:cubicBezTo>
                      <a:pt x="9389" y="8519"/>
                      <a:pt x="9317" y="8197"/>
                      <a:pt x="9264" y="7875"/>
                    </a:cubicBezTo>
                    <a:lnTo>
                      <a:pt x="9264" y="7875"/>
                    </a:lnTo>
                    <a:cubicBezTo>
                      <a:pt x="9353" y="8107"/>
                      <a:pt x="9353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6" y="8666"/>
                      <a:pt x="9514" y="8653"/>
                      <a:pt x="9514" y="8626"/>
                    </a:cubicBezTo>
                    <a:cubicBezTo>
                      <a:pt x="9550" y="8268"/>
                      <a:pt x="9443" y="7893"/>
                      <a:pt x="9246" y="7588"/>
                    </a:cubicBezTo>
                    <a:cubicBezTo>
                      <a:pt x="9232" y="7567"/>
                      <a:pt x="9209" y="7557"/>
                      <a:pt x="9187" y="7557"/>
                    </a:cubicBezTo>
                    <a:cubicBezTo>
                      <a:pt x="9153" y="7557"/>
                      <a:pt x="9121" y="7581"/>
                      <a:pt x="9121" y="7624"/>
                    </a:cubicBezTo>
                    <a:cubicBezTo>
                      <a:pt x="9121" y="8107"/>
                      <a:pt x="9228" y="8608"/>
                      <a:pt x="9479" y="9038"/>
                    </a:cubicBezTo>
                    <a:cubicBezTo>
                      <a:pt x="9300" y="10344"/>
                      <a:pt x="9156" y="11633"/>
                      <a:pt x="9067" y="12957"/>
                    </a:cubicBezTo>
                    <a:cubicBezTo>
                      <a:pt x="8977" y="12832"/>
                      <a:pt x="8852" y="12760"/>
                      <a:pt x="8727" y="12742"/>
                    </a:cubicBezTo>
                    <a:cubicBezTo>
                      <a:pt x="8673" y="12742"/>
                      <a:pt x="8655" y="12778"/>
                      <a:pt x="8655" y="12814"/>
                    </a:cubicBezTo>
                    <a:cubicBezTo>
                      <a:pt x="8673" y="13154"/>
                      <a:pt x="8763" y="13476"/>
                      <a:pt x="8906" y="13780"/>
                    </a:cubicBezTo>
                    <a:cubicBezTo>
                      <a:pt x="8942" y="13852"/>
                      <a:pt x="8960" y="13905"/>
                      <a:pt x="8995" y="13959"/>
                    </a:cubicBezTo>
                    <a:cubicBezTo>
                      <a:pt x="8960" y="14621"/>
                      <a:pt x="8942" y="15265"/>
                      <a:pt x="8960" y="15927"/>
                    </a:cubicBezTo>
                    <a:cubicBezTo>
                      <a:pt x="8960" y="16536"/>
                      <a:pt x="8977" y="17126"/>
                      <a:pt x="9013" y="17717"/>
                    </a:cubicBezTo>
                    <a:cubicBezTo>
                      <a:pt x="8924" y="17484"/>
                      <a:pt x="8781" y="17252"/>
                      <a:pt x="8602" y="17073"/>
                    </a:cubicBezTo>
                    <a:cubicBezTo>
                      <a:pt x="8590" y="17061"/>
                      <a:pt x="8572" y="17055"/>
                      <a:pt x="8553" y="17055"/>
                    </a:cubicBezTo>
                    <a:cubicBezTo>
                      <a:pt x="8516" y="17055"/>
                      <a:pt x="8476" y="17079"/>
                      <a:pt x="8476" y="17126"/>
                    </a:cubicBezTo>
                    <a:cubicBezTo>
                      <a:pt x="8548" y="17699"/>
                      <a:pt x="8745" y="18254"/>
                      <a:pt x="9049" y="18755"/>
                    </a:cubicBezTo>
                    <a:cubicBezTo>
                      <a:pt x="9049" y="18755"/>
                      <a:pt x="9067" y="18773"/>
                      <a:pt x="9067" y="18773"/>
                    </a:cubicBezTo>
                    <a:cubicBezTo>
                      <a:pt x="9174" y="20526"/>
                      <a:pt x="9371" y="22262"/>
                      <a:pt x="9586" y="23980"/>
                    </a:cubicBezTo>
                    <a:cubicBezTo>
                      <a:pt x="9550" y="24070"/>
                      <a:pt x="9496" y="24141"/>
                      <a:pt x="9461" y="24213"/>
                    </a:cubicBezTo>
                    <a:cubicBezTo>
                      <a:pt x="9139" y="22638"/>
                      <a:pt x="8369" y="21171"/>
                      <a:pt x="7582" y="19757"/>
                    </a:cubicBezTo>
                    <a:cubicBezTo>
                      <a:pt x="7582" y="19739"/>
                      <a:pt x="7582" y="19721"/>
                      <a:pt x="7582" y="19721"/>
                    </a:cubicBezTo>
                    <a:cubicBezTo>
                      <a:pt x="7635" y="19506"/>
                      <a:pt x="7653" y="19274"/>
                      <a:pt x="7635" y="19041"/>
                    </a:cubicBezTo>
                    <a:cubicBezTo>
                      <a:pt x="7635" y="18791"/>
                      <a:pt x="7546" y="18558"/>
                      <a:pt x="7385" y="18361"/>
                    </a:cubicBezTo>
                    <a:cubicBezTo>
                      <a:pt x="7366" y="18348"/>
                      <a:pt x="7345" y="18343"/>
                      <a:pt x="7324" y="18343"/>
                    </a:cubicBezTo>
                    <a:cubicBezTo>
                      <a:pt x="7287" y="18343"/>
                      <a:pt x="7253" y="18362"/>
                      <a:pt x="7242" y="18397"/>
                    </a:cubicBezTo>
                    <a:cubicBezTo>
                      <a:pt x="7188" y="18612"/>
                      <a:pt x="7170" y="18844"/>
                      <a:pt x="7206" y="19059"/>
                    </a:cubicBezTo>
                    <a:lnTo>
                      <a:pt x="7009" y="18701"/>
                    </a:lnTo>
                    <a:cubicBezTo>
                      <a:pt x="6615" y="18003"/>
                      <a:pt x="6275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93" y="15677"/>
                      <a:pt x="6240" y="15301"/>
                    </a:cubicBezTo>
                    <a:cubicBezTo>
                      <a:pt x="6240" y="15263"/>
                      <a:pt x="6204" y="15225"/>
                      <a:pt x="6170" y="15225"/>
                    </a:cubicBezTo>
                    <a:cubicBezTo>
                      <a:pt x="6156" y="15225"/>
                      <a:pt x="6143" y="15232"/>
                      <a:pt x="6132" y="15247"/>
                    </a:cubicBezTo>
                    <a:cubicBezTo>
                      <a:pt x="5917" y="15534"/>
                      <a:pt x="5810" y="15910"/>
                      <a:pt x="5828" y="16267"/>
                    </a:cubicBezTo>
                    <a:cubicBezTo>
                      <a:pt x="5148" y="14585"/>
                      <a:pt x="4611" y="12849"/>
                      <a:pt x="4217" y="11078"/>
                    </a:cubicBezTo>
                    <a:cubicBezTo>
                      <a:pt x="4253" y="11024"/>
                      <a:pt x="4271" y="10970"/>
                      <a:pt x="4307" y="10917"/>
                    </a:cubicBezTo>
                    <a:cubicBezTo>
                      <a:pt x="4414" y="10845"/>
                      <a:pt x="4486" y="10720"/>
                      <a:pt x="4522" y="10595"/>
                    </a:cubicBezTo>
                    <a:cubicBezTo>
                      <a:pt x="4951" y="10541"/>
                      <a:pt x="5363" y="10416"/>
                      <a:pt x="5738" y="10237"/>
                    </a:cubicBezTo>
                    <a:cubicBezTo>
                      <a:pt x="5953" y="10129"/>
                      <a:pt x="6490" y="9664"/>
                      <a:pt x="6043" y="9467"/>
                    </a:cubicBezTo>
                    <a:cubicBezTo>
                      <a:pt x="6034" y="9463"/>
                      <a:pt x="6025" y="9461"/>
                      <a:pt x="6016" y="9461"/>
                    </a:cubicBezTo>
                    <a:cubicBezTo>
                      <a:pt x="6013" y="9461"/>
                      <a:pt x="6010" y="9461"/>
                      <a:pt x="6007" y="9461"/>
                    </a:cubicBezTo>
                    <a:lnTo>
                      <a:pt x="6007" y="9461"/>
                    </a:lnTo>
                    <a:cubicBezTo>
                      <a:pt x="6251" y="9164"/>
                      <a:pt x="6413" y="8803"/>
                      <a:pt x="6472" y="8411"/>
                    </a:cubicBezTo>
                    <a:cubicBezTo>
                      <a:pt x="6472" y="8358"/>
                      <a:pt x="6436" y="8340"/>
                      <a:pt x="6401" y="8340"/>
                    </a:cubicBezTo>
                    <a:cubicBezTo>
                      <a:pt x="6352" y="8334"/>
                      <a:pt x="6303" y="8331"/>
                      <a:pt x="6255" y="8331"/>
                    </a:cubicBezTo>
                    <a:cubicBezTo>
                      <a:pt x="5858" y="8331"/>
                      <a:pt x="5480" y="8524"/>
                      <a:pt x="5273" y="8859"/>
                    </a:cubicBezTo>
                    <a:cubicBezTo>
                      <a:pt x="5470" y="8394"/>
                      <a:pt x="5524" y="7875"/>
                      <a:pt x="5434" y="7374"/>
                    </a:cubicBezTo>
                    <a:cubicBezTo>
                      <a:pt x="5434" y="7351"/>
                      <a:pt x="5414" y="7336"/>
                      <a:pt x="5390" y="7336"/>
                    </a:cubicBezTo>
                    <a:cubicBezTo>
                      <a:pt x="5375" y="7336"/>
                      <a:pt x="5358" y="7342"/>
                      <a:pt x="5345" y="7356"/>
                    </a:cubicBezTo>
                    <a:cubicBezTo>
                      <a:pt x="5058" y="7660"/>
                      <a:pt x="4808" y="8000"/>
                      <a:pt x="4611" y="8358"/>
                    </a:cubicBezTo>
                    <a:cubicBezTo>
                      <a:pt x="4557" y="7857"/>
                      <a:pt x="4396" y="7374"/>
                      <a:pt x="4128" y="6944"/>
                    </a:cubicBezTo>
                    <a:cubicBezTo>
                      <a:pt x="4117" y="6922"/>
                      <a:pt x="4092" y="6907"/>
                      <a:pt x="4071" y="6907"/>
                    </a:cubicBezTo>
                    <a:cubicBezTo>
                      <a:pt x="4057" y="6907"/>
                      <a:pt x="4045" y="6912"/>
                      <a:pt x="4038" y="6926"/>
                    </a:cubicBezTo>
                    <a:cubicBezTo>
                      <a:pt x="3663" y="7320"/>
                      <a:pt x="3484" y="7839"/>
                      <a:pt x="3555" y="8376"/>
                    </a:cubicBezTo>
                    <a:cubicBezTo>
                      <a:pt x="3305" y="8018"/>
                      <a:pt x="3000" y="7660"/>
                      <a:pt x="2786" y="7356"/>
                    </a:cubicBezTo>
                    <a:cubicBezTo>
                      <a:pt x="2765" y="7335"/>
                      <a:pt x="2744" y="7326"/>
                      <a:pt x="2723" y="7326"/>
                    </a:cubicBezTo>
                    <a:cubicBezTo>
                      <a:pt x="2708" y="7326"/>
                      <a:pt x="2693" y="7330"/>
                      <a:pt x="2678" y="7338"/>
                    </a:cubicBezTo>
                    <a:cubicBezTo>
                      <a:pt x="2195" y="7910"/>
                      <a:pt x="2303" y="8734"/>
                      <a:pt x="2696" y="9342"/>
                    </a:cubicBezTo>
                    <a:cubicBezTo>
                      <a:pt x="2320" y="9163"/>
                      <a:pt x="1909" y="9056"/>
                      <a:pt x="1497" y="9002"/>
                    </a:cubicBezTo>
                    <a:cubicBezTo>
                      <a:pt x="1444" y="9002"/>
                      <a:pt x="1408" y="9056"/>
                      <a:pt x="1426" y="9109"/>
                    </a:cubicBezTo>
                    <a:cubicBezTo>
                      <a:pt x="1730" y="10219"/>
                      <a:pt x="2804" y="10702"/>
                      <a:pt x="3859" y="10827"/>
                    </a:cubicBezTo>
                    <a:cubicBezTo>
                      <a:pt x="3877" y="10827"/>
                      <a:pt x="3895" y="10809"/>
                      <a:pt x="3895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67" y="10827"/>
                      <a:pt x="4021" y="10774"/>
                      <a:pt x="3985" y="10756"/>
                    </a:cubicBezTo>
                    <a:cubicBezTo>
                      <a:pt x="3913" y="10684"/>
                      <a:pt x="3842" y="10613"/>
                      <a:pt x="3788" y="10523"/>
                    </a:cubicBezTo>
                    <a:lnTo>
                      <a:pt x="3788" y="10487"/>
                    </a:lnTo>
                    <a:cubicBezTo>
                      <a:pt x="3859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8" y="10827"/>
                      <a:pt x="4092" y="10827"/>
                    </a:cubicBezTo>
                    <a:lnTo>
                      <a:pt x="4110" y="10917"/>
                    </a:lnTo>
                    <a:lnTo>
                      <a:pt x="4092" y="10970"/>
                    </a:lnTo>
                    <a:cubicBezTo>
                      <a:pt x="4056" y="11042"/>
                      <a:pt x="4092" y="11096"/>
                      <a:pt x="4164" y="11114"/>
                    </a:cubicBezTo>
                    <a:cubicBezTo>
                      <a:pt x="4343" y="11955"/>
                      <a:pt x="4539" y="12778"/>
                      <a:pt x="4772" y="13601"/>
                    </a:cubicBezTo>
                    <a:lnTo>
                      <a:pt x="4754" y="13601"/>
                    </a:lnTo>
                    <a:cubicBezTo>
                      <a:pt x="4414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199" y="13082"/>
                      <a:pt x="4289" y="13154"/>
                      <a:pt x="4361" y="13243"/>
                    </a:cubicBezTo>
                    <a:cubicBezTo>
                      <a:pt x="4450" y="13351"/>
                      <a:pt x="4539" y="13458"/>
                      <a:pt x="4647" y="13565"/>
                    </a:cubicBezTo>
                    <a:cubicBezTo>
                      <a:pt x="4653" y="13569"/>
                      <a:pt x="4661" y="13570"/>
                      <a:pt x="4668" y="13570"/>
                    </a:cubicBezTo>
                    <a:cubicBezTo>
                      <a:pt x="4700" y="13570"/>
                      <a:pt x="4733" y="13541"/>
                      <a:pt x="4718" y="13512"/>
                    </a:cubicBezTo>
                    <a:cubicBezTo>
                      <a:pt x="4665" y="13368"/>
                      <a:pt x="4575" y="13243"/>
                      <a:pt x="4468" y="13136"/>
                    </a:cubicBezTo>
                    <a:cubicBezTo>
                      <a:pt x="4361" y="13011"/>
                      <a:pt x="4217" y="12903"/>
                      <a:pt x="4074" y="12832"/>
                    </a:cubicBezTo>
                    <a:cubicBezTo>
                      <a:pt x="4060" y="12827"/>
                      <a:pt x="4047" y="12825"/>
                      <a:pt x="4035" y="12825"/>
                    </a:cubicBezTo>
                    <a:cubicBezTo>
                      <a:pt x="4003" y="12825"/>
                      <a:pt x="3980" y="12841"/>
                      <a:pt x="3967" y="12867"/>
                    </a:cubicBezTo>
                    <a:cubicBezTo>
                      <a:pt x="3899" y="13305"/>
                      <a:pt x="4244" y="13695"/>
                      <a:pt x="4672" y="13695"/>
                    </a:cubicBezTo>
                    <a:cubicBezTo>
                      <a:pt x="4699" y="13695"/>
                      <a:pt x="4727" y="13694"/>
                      <a:pt x="4754" y="13691"/>
                    </a:cubicBezTo>
                    <a:cubicBezTo>
                      <a:pt x="4772" y="13691"/>
                      <a:pt x="4772" y="13673"/>
                      <a:pt x="4790" y="13673"/>
                    </a:cubicBezTo>
                    <a:cubicBezTo>
                      <a:pt x="5130" y="14943"/>
                      <a:pt x="5595" y="16178"/>
                      <a:pt x="6168" y="17359"/>
                    </a:cubicBezTo>
                    <a:cubicBezTo>
                      <a:pt x="5882" y="17001"/>
                      <a:pt x="5595" y="16625"/>
                      <a:pt x="5291" y="16250"/>
                    </a:cubicBezTo>
                    <a:cubicBezTo>
                      <a:pt x="4182" y="14317"/>
                      <a:pt x="2571" y="12492"/>
                      <a:pt x="191" y="12456"/>
                    </a:cubicBezTo>
                    <a:cubicBezTo>
                      <a:pt x="137" y="12474"/>
                      <a:pt x="137" y="12527"/>
                      <a:pt x="191" y="12545"/>
                    </a:cubicBezTo>
                    <a:cubicBezTo>
                      <a:pt x="1408" y="12814"/>
                      <a:pt x="2428" y="13100"/>
                      <a:pt x="3394" y="13941"/>
                    </a:cubicBezTo>
                    <a:cubicBezTo>
                      <a:pt x="3931" y="14442"/>
                      <a:pt x="4396" y="15033"/>
                      <a:pt x="4790" y="15659"/>
                    </a:cubicBezTo>
                    <a:cubicBezTo>
                      <a:pt x="3573" y="14227"/>
                      <a:pt x="2159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76" y="13225"/>
                      <a:pt x="2839" y="13816"/>
                      <a:pt x="3967" y="14925"/>
                    </a:cubicBezTo>
                    <a:cubicBezTo>
                      <a:pt x="4431" y="15389"/>
                      <a:pt x="4859" y="15871"/>
                      <a:pt x="5269" y="16388"/>
                    </a:cubicBezTo>
                    <a:lnTo>
                      <a:pt x="5269" y="16388"/>
                    </a:lnTo>
                    <a:cubicBezTo>
                      <a:pt x="4679" y="15777"/>
                      <a:pt x="3832" y="15475"/>
                      <a:pt x="3072" y="15104"/>
                    </a:cubicBezTo>
                    <a:cubicBezTo>
                      <a:pt x="1891" y="14514"/>
                      <a:pt x="1014" y="13529"/>
                      <a:pt x="84" y="12599"/>
                    </a:cubicBezTo>
                    <a:cubicBezTo>
                      <a:pt x="77" y="12596"/>
                      <a:pt x="70" y="12594"/>
                      <a:pt x="6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92" y="13422"/>
                      <a:pt x="1426" y="14120"/>
                      <a:pt x="2231" y="14728"/>
                    </a:cubicBezTo>
                    <a:cubicBezTo>
                      <a:pt x="3197" y="15444"/>
                      <a:pt x="4361" y="15802"/>
                      <a:pt x="5309" y="16554"/>
                    </a:cubicBezTo>
                    <a:cubicBezTo>
                      <a:pt x="5318" y="16563"/>
                      <a:pt x="5331" y="16567"/>
                      <a:pt x="5345" y="16567"/>
                    </a:cubicBezTo>
                    <a:cubicBezTo>
                      <a:pt x="5358" y="16567"/>
                      <a:pt x="5372" y="16563"/>
                      <a:pt x="5381" y="16554"/>
                    </a:cubicBezTo>
                    <a:lnTo>
                      <a:pt x="5398" y="16590"/>
                    </a:lnTo>
                    <a:cubicBezTo>
                      <a:pt x="5398" y="16598"/>
                      <a:pt x="5403" y="16603"/>
                      <a:pt x="5410" y="16603"/>
                    </a:cubicBezTo>
                    <a:cubicBezTo>
                      <a:pt x="5416" y="16603"/>
                      <a:pt x="5425" y="16598"/>
                      <a:pt x="5434" y="16590"/>
                    </a:cubicBezTo>
                    <a:cubicBezTo>
                      <a:pt x="5738" y="16965"/>
                      <a:pt x="6025" y="17341"/>
                      <a:pt x="6311" y="17699"/>
                    </a:cubicBezTo>
                    <a:cubicBezTo>
                      <a:pt x="7027" y="19131"/>
                      <a:pt x="7796" y="20491"/>
                      <a:pt x="8423" y="21904"/>
                    </a:cubicBezTo>
                    <a:cubicBezTo>
                      <a:pt x="8190" y="21618"/>
                      <a:pt x="7868" y="21439"/>
                      <a:pt x="7492" y="21403"/>
                    </a:cubicBezTo>
                    <a:cubicBezTo>
                      <a:pt x="7438" y="21403"/>
                      <a:pt x="7403" y="21457"/>
                      <a:pt x="7438" y="21511"/>
                    </a:cubicBezTo>
                    <a:cubicBezTo>
                      <a:pt x="7635" y="21904"/>
                      <a:pt x="8029" y="22173"/>
                      <a:pt x="8476" y="22209"/>
                    </a:cubicBezTo>
                    <a:cubicBezTo>
                      <a:pt x="8512" y="22209"/>
                      <a:pt x="8530" y="22173"/>
                      <a:pt x="8530" y="22155"/>
                    </a:cubicBezTo>
                    <a:cubicBezTo>
                      <a:pt x="8852" y="22889"/>
                      <a:pt x="9121" y="23676"/>
                      <a:pt x="9353" y="24463"/>
                    </a:cubicBezTo>
                    <a:cubicBezTo>
                      <a:pt x="9156" y="24875"/>
                      <a:pt x="8977" y="25322"/>
                      <a:pt x="8834" y="25752"/>
                    </a:cubicBezTo>
                    <a:cubicBezTo>
                      <a:pt x="8888" y="25394"/>
                      <a:pt x="8852" y="24964"/>
                      <a:pt x="8566" y="24732"/>
                    </a:cubicBezTo>
                    <a:cubicBezTo>
                      <a:pt x="8543" y="24709"/>
                      <a:pt x="8521" y="24699"/>
                      <a:pt x="8501" y="24699"/>
                    </a:cubicBezTo>
                    <a:cubicBezTo>
                      <a:pt x="8474" y="24699"/>
                      <a:pt x="8451" y="24719"/>
                      <a:pt x="8441" y="24750"/>
                    </a:cubicBezTo>
                    <a:cubicBezTo>
                      <a:pt x="8351" y="25161"/>
                      <a:pt x="8441" y="25591"/>
                      <a:pt x="8727" y="25913"/>
                    </a:cubicBezTo>
                    <a:lnTo>
                      <a:pt x="8727" y="25967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9"/>
                      <a:pt x="8423" y="27076"/>
                      <a:pt x="8315" y="27631"/>
                    </a:cubicBezTo>
                    <a:cubicBezTo>
                      <a:pt x="8280" y="27828"/>
                      <a:pt x="8244" y="28042"/>
                      <a:pt x="8226" y="28239"/>
                    </a:cubicBezTo>
                    <a:cubicBezTo>
                      <a:pt x="8244" y="27792"/>
                      <a:pt x="8262" y="27344"/>
                      <a:pt x="8262" y="26879"/>
                    </a:cubicBezTo>
                    <a:cubicBezTo>
                      <a:pt x="8262" y="25806"/>
                      <a:pt x="7886" y="24857"/>
                      <a:pt x="7689" y="23819"/>
                    </a:cubicBezTo>
                    <a:cubicBezTo>
                      <a:pt x="7680" y="23783"/>
                      <a:pt x="7649" y="23765"/>
                      <a:pt x="7617" y="23765"/>
                    </a:cubicBezTo>
                    <a:cubicBezTo>
                      <a:pt x="7586" y="23765"/>
                      <a:pt x="7555" y="23783"/>
                      <a:pt x="7546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47" y="31747"/>
                      <a:pt x="8262" y="33483"/>
                      <a:pt x="8691" y="35147"/>
                    </a:cubicBezTo>
                    <a:cubicBezTo>
                      <a:pt x="8047" y="34001"/>
                      <a:pt x="7116" y="32964"/>
                      <a:pt x="6222" y="32015"/>
                    </a:cubicBezTo>
                    <a:cubicBezTo>
                      <a:pt x="6204" y="31800"/>
                      <a:pt x="6168" y="31550"/>
                      <a:pt x="6150" y="31317"/>
                    </a:cubicBezTo>
                    <a:cubicBezTo>
                      <a:pt x="6401" y="30619"/>
                      <a:pt x="6794" y="29868"/>
                      <a:pt x="6490" y="29152"/>
                    </a:cubicBezTo>
                    <a:cubicBezTo>
                      <a:pt x="6481" y="29125"/>
                      <a:pt x="6459" y="29112"/>
                      <a:pt x="6434" y="29112"/>
                    </a:cubicBezTo>
                    <a:cubicBezTo>
                      <a:pt x="6410" y="29112"/>
                      <a:pt x="6383" y="29125"/>
                      <a:pt x="6365" y="29152"/>
                    </a:cubicBezTo>
                    <a:cubicBezTo>
                      <a:pt x="6275" y="29367"/>
                      <a:pt x="6168" y="29563"/>
                      <a:pt x="6061" y="29760"/>
                    </a:cubicBezTo>
                    <a:cubicBezTo>
                      <a:pt x="6078" y="29385"/>
                      <a:pt x="6078" y="28991"/>
                      <a:pt x="6096" y="28615"/>
                    </a:cubicBezTo>
                    <a:cubicBezTo>
                      <a:pt x="6096" y="28579"/>
                      <a:pt x="6043" y="28543"/>
                      <a:pt x="5989" y="28543"/>
                    </a:cubicBezTo>
                    <a:cubicBezTo>
                      <a:pt x="5434" y="28776"/>
                      <a:pt x="5202" y="29367"/>
                      <a:pt x="5219" y="29939"/>
                    </a:cubicBezTo>
                    <a:cubicBezTo>
                      <a:pt x="4897" y="29528"/>
                      <a:pt x="4486" y="29188"/>
                      <a:pt x="4021" y="28937"/>
                    </a:cubicBezTo>
                    <a:cubicBezTo>
                      <a:pt x="4011" y="28934"/>
                      <a:pt x="4001" y="28933"/>
                      <a:pt x="3992" y="28933"/>
                    </a:cubicBezTo>
                    <a:cubicBezTo>
                      <a:pt x="3949" y="28933"/>
                      <a:pt x="3913" y="28965"/>
                      <a:pt x="3913" y="29009"/>
                    </a:cubicBezTo>
                    <a:cubicBezTo>
                      <a:pt x="3949" y="29492"/>
                      <a:pt x="4092" y="29957"/>
                      <a:pt x="4325" y="30369"/>
                    </a:cubicBezTo>
                    <a:lnTo>
                      <a:pt x="4289" y="30333"/>
                    </a:lnTo>
                    <a:cubicBezTo>
                      <a:pt x="4083" y="30191"/>
                      <a:pt x="3710" y="29957"/>
                      <a:pt x="3390" y="29957"/>
                    </a:cubicBezTo>
                    <a:cubicBezTo>
                      <a:pt x="3266" y="29957"/>
                      <a:pt x="3149" y="29992"/>
                      <a:pt x="3054" y="30082"/>
                    </a:cubicBezTo>
                    <a:cubicBezTo>
                      <a:pt x="2571" y="30530"/>
                      <a:pt x="3090" y="30924"/>
                      <a:pt x="3680" y="31174"/>
                    </a:cubicBezTo>
                    <a:lnTo>
                      <a:pt x="3430" y="31174"/>
                    </a:lnTo>
                    <a:cubicBezTo>
                      <a:pt x="2750" y="31246"/>
                      <a:pt x="2696" y="31800"/>
                      <a:pt x="2947" y="32337"/>
                    </a:cubicBezTo>
                    <a:cubicBezTo>
                      <a:pt x="2956" y="32364"/>
                      <a:pt x="2983" y="32377"/>
                      <a:pt x="3009" y="32377"/>
                    </a:cubicBezTo>
                    <a:cubicBezTo>
                      <a:pt x="3036" y="32377"/>
                      <a:pt x="3063" y="32364"/>
                      <a:pt x="3072" y="32337"/>
                    </a:cubicBezTo>
                    <a:cubicBezTo>
                      <a:pt x="3310" y="31989"/>
                      <a:pt x="3754" y="31890"/>
                      <a:pt x="4220" y="31890"/>
                    </a:cubicBezTo>
                    <a:cubicBezTo>
                      <a:pt x="4664" y="31890"/>
                      <a:pt x="5129" y="31981"/>
                      <a:pt x="5452" y="32033"/>
                    </a:cubicBezTo>
                    <a:cubicBezTo>
                      <a:pt x="5458" y="32035"/>
                      <a:pt x="5463" y="32036"/>
                      <a:pt x="5468" y="32036"/>
                    </a:cubicBezTo>
                    <a:cubicBezTo>
                      <a:pt x="5509" y="32036"/>
                      <a:pt x="5518" y="31977"/>
                      <a:pt x="5470" y="31961"/>
                    </a:cubicBezTo>
                    <a:cubicBezTo>
                      <a:pt x="5158" y="31832"/>
                      <a:pt x="4708" y="31735"/>
                      <a:pt x="4264" y="31735"/>
                    </a:cubicBezTo>
                    <a:cubicBezTo>
                      <a:pt x="3790" y="31735"/>
                      <a:pt x="3323" y="31845"/>
                      <a:pt x="3036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25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8" y="31926"/>
                      <a:pt x="5631" y="31997"/>
                      <a:pt x="5882" y="32033"/>
                    </a:cubicBezTo>
                    <a:lnTo>
                      <a:pt x="5882" y="32069"/>
                    </a:lnTo>
                    <a:cubicBezTo>
                      <a:pt x="5892" y="32100"/>
                      <a:pt x="5921" y="32119"/>
                      <a:pt x="5953" y="32119"/>
                    </a:cubicBezTo>
                    <a:cubicBezTo>
                      <a:pt x="5977" y="32119"/>
                      <a:pt x="6002" y="32109"/>
                      <a:pt x="6025" y="32087"/>
                    </a:cubicBezTo>
                    <a:cubicBezTo>
                      <a:pt x="6043" y="32105"/>
                      <a:pt x="6061" y="32122"/>
                      <a:pt x="6096" y="32122"/>
                    </a:cubicBezTo>
                    <a:cubicBezTo>
                      <a:pt x="6096" y="32158"/>
                      <a:pt x="6096" y="32194"/>
                      <a:pt x="6114" y="32230"/>
                    </a:cubicBezTo>
                    <a:cubicBezTo>
                      <a:pt x="6122" y="32261"/>
                      <a:pt x="6151" y="32275"/>
                      <a:pt x="6179" y="32275"/>
                    </a:cubicBezTo>
                    <a:cubicBezTo>
                      <a:pt x="6214" y="32275"/>
                      <a:pt x="6250" y="32252"/>
                      <a:pt x="6240" y="32212"/>
                    </a:cubicBezTo>
                    <a:lnTo>
                      <a:pt x="6240" y="32176"/>
                    </a:lnTo>
                    <a:cubicBezTo>
                      <a:pt x="6705" y="32695"/>
                      <a:pt x="7134" y="33232"/>
                      <a:pt x="7564" y="33769"/>
                    </a:cubicBezTo>
                    <a:cubicBezTo>
                      <a:pt x="8083" y="34449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6" y="36722"/>
                      <a:pt x="9264" y="37062"/>
                    </a:cubicBezTo>
                    <a:cubicBezTo>
                      <a:pt x="8189" y="35370"/>
                      <a:pt x="6420" y="33696"/>
                      <a:pt x="4624" y="33696"/>
                    </a:cubicBezTo>
                    <a:cubicBezTo>
                      <a:pt x="4596" y="33696"/>
                      <a:pt x="4568" y="33696"/>
                      <a:pt x="4539" y="33697"/>
                    </a:cubicBezTo>
                    <a:cubicBezTo>
                      <a:pt x="4468" y="33697"/>
                      <a:pt x="4432" y="33787"/>
                      <a:pt x="4486" y="33840"/>
                    </a:cubicBezTo>
                    <a:cubicBezTo>
                      <a:pt x="5291" y="34699"/>
                      <a:pt x="5846" y="35898"/>
                      <a:pt x="6794" y="36632"/>
                    </a:cubicBezTo>
                    <a:cubicBezTo>
                      <a:pt x="7564" y="37240"/>
                      <a:pt x="8584" y="37581"/>
                      <a:pt x="9335" y="38189"/>
                    </a:cubicBezTo>
                    <a:cubicBezTo>
                      <a:pt x="9479" y="38386"/>
                      <a:pt x="9622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799" y="38751"/>
                      <a:pt x="9819" y="38734"/>
                      <a:pt x="9819" y="38708"/>
                    </a:cubicBezTo>
                    <a:cubicBezTo>
                      <a:pt x="9801" y="38672"/>
                      <a:pt x="9783" y="38636"/>
                      <a:pt x="9747" y="38601"/>
                    </a:cubicBezTo>
                    <a:lnTo>
                      <a:pt x="9747" y="38601"/>
                    </a:lnTo>
                    <a:cubicBezTo>
                      <a:pt x="9836" y="38690"/>
                      <a:pt x="9908" y="38780"/>
                      <a:pt x="9980" y="38887"/>
                    </a:cubicBezTo>
                    <a:cubicBezTo>
                      <a:pt x="10266" y="39585"/>
                      <a:pt x="10588" y="40301"/>
                      <a:pt x="10874" y="40998"/>
                    </a:cubicBezTo>
                    <a:lnTo>
                      <a:pt x="10713" y="40909"/>
                    </a:lnTo>
                    <a:cubicBezTo>
                      <a:pt x="10570" y="40676"/>
                      <a:pt x="10391" y="40480"/>
                      <a:pt x="10212" y="40283"/>
                    </a:cubicBezTo>
                    <a:cubicBezTo>
                      <a:pt x="10033" y="40050"/>
                      <a:pt x="9801" y="39871"/>
                      <a:pt x="9532" y="39782"/>
                    </a:cubicBezTo>
                    <a:cubicBezTo>
                      <a:pt x="9523" y="39779"/>
                      <a:pt x="9513" y="39778"/>
                      <a:pt x="9504" y="39778"/>
                    </a:cubicBezTo>
                    <a:cubicBezTo>
                      <a:pt x="9444" y="39778"/>
                      <a:pt x="9394" y="39827"/>
                      <a:pt x="9425" y="39889"/>
                    </a:cubicBezTo>
                    <a:cubicBezTo>
                      <a:pt x="9711" y="40515"/>
                      <a:pt x="10266" y="40998"/>
                      <a:pt x="10946" y="41177"/>
                    </a:cubicBezTo>
                    <a:cubicBezTo>
                      <a:pt x="11393" y="42269"/>
                      <a:pt x="11733" y="43414"/>
                      <a:pt x="11948" y="44577"/>
                    </a:cubicBezTo>
                    <a:cubicBezTo>
                      <a:pt x="11948" y="44792"/>
                      <a:pt x="11930" y="44989"/>
                      <a:pt x="11912" y="45186"/>
                    </a:cubicBezTo>
                    <a:cubicBezTo>
                      <a:pt x="11805" y="44685"/>
                      <a:pt x="11554" y="44184"/>
                      <a:pt x="11161" y="44023"/>
                    </a:cubicBezTo>
                    <a:cubicBezTo>
                      <a:pt x="11143" y="44010"/>
                      <a:pt x="11125" y="44004"/>
                      <a:pt x="11107" y="44004"/>
                    </a:cubicBezTo>
                    <a:cubicBezTo>
                      <a:pt x="1105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59" y="45991"/>
                    </a:cubicBezTo>
                    <a:cubicBezTo>
                      <a:pt x="11680" y="47978"/>
                      <a:pt x="11322" y="49946"/>
                      <a:pt x="10803" y="51861"/>
                    </a:cubicBezTo>
                    <a:cubicBezTo>
                      <a:pt x="10792" y="51904"/>
                      <a:pt x="10827" y="51928"/>
                      <a:pt x="10860" y="51928"/>
                    </a:cubicBezTo>
                    <a:cubicBezTo>
                      <a:pt x="10882" y="51928"/>
                      <a:pt x="10903" y="51918"/>
                      <a:pt x="10910" y="51897"/>
                    </a:cubicBezTo>
                    <a:cubicBezTo>
                      <a:pt x="11465" y="50483"/>
                      <a:pt x="11859" y="49015"/>
                      <a:pt x="12073" y="47512"/>
                    </a:cubicBezTo>
                    <a:cubicBezTo>
                      <a:pt x="12682" y="47011"/>
                      <a:pt x="13272" y="46045"/>
                      <a:pt x="13183" y="45275"/>
                    </a:cubicBezTo>
                    <a:cubicBezTo>
                      <a:pt x="13183" y="45234"/>
                      <a:pt x="13140" y="45192"/>
                      <a:pt x="13096" y="45192"/>
                    </a:cubicBezTo>
                    <a:cubicBezTo>
                      <a:pt x="13083" y="45192"/>
                      <a:pt x="13070" y="45196"/>
                      <a:pt x="13058" y="45204"/>
                    </a:cubicBezTo>
                    <a:cubicBezTo>
                      <a:pt x="12574" y="45544"/>
                      <a:pt x="12413" y="46063"/>
                      <a:pt x="12181" y="46546"/>
                    </a:cubicBezTo>
                    <a:cubicBezTo>
                      <a:pt x="12306" y="45258"/>
                      <a:pt x="12342" y="43951"/>
                      <a:pt x="12306" y="42645"/>
                    </a:cubicBezTo>
                    <a:cubicBezTo>
                      <a:pt x="12753" y="42144"/>
                      <a:pt x="12897" y="41392"/>
                      <a:pt x="13004" y="40748"/>
                    </a:cubicBezTo>
                    <a:cubicBezTo>
                      <a:pt x="13018" y="40704"/>
                      <a:pt x="12974" y="40649"/>
                      <a:pt x="12928" y="40649"/>
                    </a:cubicBezTo>
                    <a:cubicBezTo>
                      <a:pt x="12917" y="40649"/>
                      <a:pt x="12907" y="40652"/>
                      <a:pt x="12897" y="40658"/>
                    </a:cubicBezTo>
                    <a:cubicBezTo>
                      <a:pt x="12610" y="40963"/>
                      <a:pt x="12395" y="41303"/>
                      <a:pt x="12252" y="41678"/>
                    </a:cubicBezTo>
                    <a:cubicBezTo>
                      <a:pt x="12252" y="41589"/>
                      <a:pt x="12252" y="41482"/>
                      <a:pt x="12234" y="41392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1"/>
                      <a:pt x="14203" y="35702"/>
                      <a:pt x="14937" y="34646"/>
                    </a:cubicBezTo>
                    <a:cubicBezTo>
                      <a:pt x="16010" y="33125"/>
                      <a:pt x="17048" y="31639"/>
                      <a:pt x="17818" y="29957"/>
                    </a:cubicBezTo>
                    <a:cubicBezTo>
                      <a:pt x="17850" y="29893"/>
                      <a:pt x="17810" y="29829"/>
                      <a:pt x="17750" y="29829"/>
                    </a:cubicBezTo>
                    <a:cubicBezTo>
                      <a:pt x="17743" y="29829"/>
                      <a:pt x="17736" y="29830"/>
                      <a:pt x="17728" y="29832"/>
                    </a:cubicBezTo>
                    <a:cubicBezTo>
                      <a:pt x="15599" y="30458"/>
                      <a:pt x="14113" y="32212"/>
                      <a:pt x="13272" y="34234"/>
                    </a:cubicBezTo>
                    <a:cubicBezTo>
                      <a:pt x="13451" y="33339"/>
                      <a:pt x="13648" y="32463"/>
                      <a:pt x="13845" y="31568"/>
                    </a:cubicBezTo>
                    <a:lnTo>
                      <a:pt x="13845" y="31604"/>
                    </a:lnTo>
                    <a:cubicBezTo>
                      <a:pt x="13854" y="31612"/>
                      <a:pt x="13872" y="31617"/>
                      <a:pt x="13887" y="31617"/>
                    </a:cubicBezTo>
                    <a:cubicBezTo>
                      <a:pt x="13903" y="31617"/>
                      <a:pt x="13917" y="31612"/>
                      <a:pt x="13917" y="31604"/>
                    </a:cubicBezTo>
                    <a:cubicBezTo>
                      <a:pt x="13952" y="31425"/>
                      <a:pt x="13970" y="31246"/>
                      <a:pt x="13970" y="31067"/>
                    </a:cubicBezTo>
                    <a:cubicBezTo>
                      <a:pt x="14095" y="30548"/>
                      <a:pt x="14221" y="30047"/>
                      <a:pt x="14364" y="29528"/>
                    </a:cubicBezTo>
                    <a:cubicBezTo>
                      <a:pt x="14829" y="29295"/>
                      <a:pt x="15205" y="28919"/>
                      <a:pt x="15438" y="28454"/>
                    </a:cubicBezTo>
                    <a:cubicBezTo>
                      <a:pt x="15470" y="28406"/>
                      <a:pt x="15430" y="28344"/>
                      <a:pt x="15370" y="28344"/>
                    </a:cubicBezTo>
                    <a:cubicBezTo>
                      <a:pt x="15363" y="28344"/>
                      <a:pt x="15356" y="28345"/>
                      <a:pt x="15348" y="28347"/>
                    </a:cubicBezTo>
                    <a:cubicBezTo>
                      <a:pt x="15044" y="28418"/>
                      <a:pt x="14758" y="28597"/>
                      <a:pt x="14561" y="28830"/>
                    </a:cubicBezTo>
                    <a:cubicBezTo>
                      <a:pt x="14650" y="28472"/>
                      <a:pt x="14740" y="28114"/>
                      <a:pt x="14847" y="27756"/>
                    </a:cubicBezTo>
                    <a:cubicBezTo>
                      <a:pt x="15098" y="27577"/>
                      <a:pt x="15348" y="27398"/>
                      <a:pt x="15581" y="27183"/>
                    </a:cubicBezTo>
                    <a:lnTo>
                      <a:pt x="15581" y="27183"/>
                    </a:lnTo>
                    <a:cubicBezTo>
                      <a:pt x="15545" y="27219"/>
                      <a:pt x="15527" y="27255"/>
                      <a:pt x="15509" y="27291"/>
                    </a:cubicBezTo>
                    <a:cubicBezTo>
                      <a:pt x="15495" y="27320"/>
                      <a:pt x="15516" y="27349"/>
                      <a:pt x="15534" y="27349"/>
                    </a:cubicBezTo>
                    <a:cubicBezTo>
                      <a:pt x="15538" y="27349"/>
                      <a:pt x="15542" y="27348"/>
                      <a:pt x="15545" y="27344"/>
                    </a:cubicBezTo>
                    <a:cubicBezTo>
                      <a:pt x="15617" y="27291"/>
                      <a:pt x="15688" y="27237"/>
                      <a:pt x="15742" y="27166"/>
                    </a:cubicBezTo>
                    <a:cubicBezTo>
                      <a:pt x="15763" y="27167"/>
                      <a:pt x="15784" y="27167"/>
                      <a:pt x="15805" y="27167"/>
                    </a:cubicBezTo>
                    <a:cubicBezTo>
                      <a:pt x="16492" y="27167"/>
                      <a:pt x="17330" y="26618"/>
                      <a:pt x="17764" y="26271"/>
                    </a:cubicBezTo>
                    <a:cubicBezTo>
                      <a:pt x="17800" y="26217"/>
                      <a:pt x="17764" y="26146"/>
                      <a:pt x="17710" y="26146"/>
                    </a:cubicBezTo>
                    <a:cubicBezTo>
                      <a:pt x="17263" y="26163"/>
                      <a:pt x="16816" y="26271"/>
                      <a:pt x="16404" y="26432"/>
                    </a:cubicBezTo>
                    <a:cubicBezTo>
                      <a:pt x="16923" y="26002"/>
                      <a:pt x="17370" y="25483"/>
                      <a:pt x="17728" y="24893"/>
                    </a:cubicBezTo>
                    <a:cubicBezTo>
                      <a:pt x="17746" y="24857"/>
                      <a:pt x="17710" y="24803"/>
                      <a:pt x="17657" y="24803"/>
                    </a:cubicBezTo>
                    <a:cubicBezTo>
                      <a:pt x="17639" y="24803"/>
                      <a:pt x="17621" y="24803"/>
                      <a:pt x="17603" y="24803"/>
                    </a:cubicBezTo>
                    <a:cubicBezTo>
                      <a:pt x="17050" y="24803"/>
                      <a:pt x="16536" y="25067"/>
                      <a:pt x="16189" y="25483"/>
                    </a:cubicBezTo>
                    <a:cubicBezTo>
                      <a:pt x="16386" y="24911"/>
                      <a:pt x="16350" y="24302"/>
                      <a:pt x="16082" y="23765"/>
                    </a:cubicBezTo>
                    <a:cubicBezTo>
                      <a:pt x="16060" y="23743"/>
                      <a:pt x="16031" y="23728"/>
                      <a:pt x="16003" y="23728"/>
                    </a:cubicBezTo>
                    <a:cubicBezTo>
                      <a:pt x="15987" y="23728"/>
                      <a:pt x="15970" y="23734"/>
                      <a:pt x="15957" y="23748"/>
                    </a:cubicBezTo>
                    <a:cubicBezTo>
                      <a:pt x="15581" y="24105"/>
                      <a:pt x="15312" y="24553"/>
                      <a:pt x="15169" y="25054"/>
                    </a:cubicBezTo>
                    <a:cubicBezTo>
                      <a:pt x="15098" y="24785"/>
                      <a:pt x="14972" y="24535"/>
                      <a:pt x="14811" y="24320"/>
                    </a:cubicBezTo>
                    <a:cubicBezTo>
                      <a:pt x="14716" y="24197"/>
                      <a:pt x="14318" y="23814"/>
                      <a:pt x="14048" y="23814"/>
                    </a:cubicBezTo>
                    <a:cubicBezTo>
                      <a:pt x="13963" y="23814"/>
                      <a:pt x="13892" y="23851"/>
                      <a:pt x="13845" y="23944"/>
                    </a:cubicBezTo>
                    <a:cubicBezTo>
                      <a:pt x="13612" y="24463"/>
                      <a:pt x="13791" y="25090"/>
                      <a:pt x="13988" y="25609"/>
                    </a:cubicBezTo>
                    <a:cubicBezTo>
                      <a:pt x="13765" y="25414"/>
                      <a:pt x="13499" y="25316"/>
                      <a:pt x="13224" y="25316"/>
                    </a:cubicBezTo>
                    <a:cubicBezTo>
                      <a:pt x="13145" y="25316"/>
                      <a:pt x="13066" y="25324"/>
                      <a:pt x="12986" y="25340"/>
                    </a:cubicBezTo>
                    <a:cubicBezTo>
                      <a:pt x="12950" y="25340"/>
                      <a:pt x="12932" y="25376"/>
                      <a:pt x="12932" y="25412"/>
                    </a:cubicBezTo>
                    <a:cubicBezTo>
                      <a:pt x="12932" y="26235"/>
                      <a:pt x="13738" y="27130"/>
                      <a:pt x="14579" y="27148"/>
                    </a:cubicBezTo>
                    <a:cubicBezTo>
                      <a:pt x="14632" y="27309"/>
                      <a:pt x="14686" y="27470"/>
                      <a:pt x="14740" y="27613"/>
                    </a:cubicBezTo>
                    <a:cubicBezTo>
                      <a:pt x="14740" y="27631"/>
                      <a:pt x="14758" y="27631"/>
                      <a:pt x="14758" y="27649"/>
                    </a:cubicBezTo>
                    <a:cubicBezTo>
                      <a:pt x="14758" y="27649"/>
                      <a:pt x="14758" y="27649"/>
                      <a:pt x="14758" y="27667"/>
                    </a:cubicBezTo>
                    <a:cubicBezTo>
                      <a:pt x="14758" y="27685"/>
                      <a:pt x="14758" y="27685"/>
                      <a:pt x="14758" y="27702"/>
                    </a:cubicBezTo>
                    <a:cubicBezTo>
                      <a:pt x="14614" y="28203"/>
                      <a:pt x="14453" y="28687"/>
                      <a:pt x="14310" y="29188"/>
                    </a:cubicBezTo>
                    <a:cubicBezTo>
                      <a:pt x="14292" y="29188"/>
                      <a:pt x="14292" y="29206"/>
                      <a:pt x="14310" y="29223"/>
                    </a:cubicBezTo>
                    <a:lnTo>
                      <a:pt x="14239" y="29402"/>
                    </a:lnTo>
                    <a:cubicBezTo>
                      <a:pt x="14185" y="29456"/>
                      <a:pt x="14113" y="29510"/>
                      <a:pt x="14042" y="29563"/>
                    </a:cubicBezTo>
                    <a:cubicBezTo>
                      <a:pt x="13995" y="29594"/>
                      <a:pt x="14029" y="29639"/>
                      <a:pt x="14074" y="29639"/>
                    </a:cubicBezTo>
                    <a:cubicBezTo>
                      <a:pt x="14081" y="29639"/>
                      <a:pt x="14088" y="29638"/>
                      <a:pt x="14095" y="29635"/>
                    </a:cubicBezTo>
                    <a:cubicBezTo>
                      <a:pt x="14149" y="29635"/>
                      <a:pt x="14149" y="29617"/>
                      <a:pt x="14185" y="29599"/>
                    </a:cubicBezTo>
                    <a:lnTo>
                      <a:pt x="14185" y="29599"/>
                    </a:lnTo>
                    <a:cubicBezTo>
                      <a:pt x="14095" y="29903"/>
                      <a:pt x="14006" y="30190"/>
                      <a:pt x="13934" y="30476"/>
                    </a:cubicBezTo>
                    <a:cubicBezTo>
                      <a:pt x="13863" y="30190"/>
                      <a:pt x="13720" y="29903"/>
                      <a:pt x="13541" y="29671"/>
                    </a:cubicBezTo>
                    <a:cubicBezTo>
                      <a:pt x="13528" y="29658"/>
                      <a:pt x="13511" y="29652"/>
                      <a:pt x="13494" y="29652"/>
                    </a:cubicBezTo>
                    <a:cubicBezTo>
                      <a:pt x="13463" y="29652"/>
                      <a:pt x="13433" y="29672"/>
                      <a:pt x="13433" y="29707"/>
                    </a:cubicBezTo>
                    <a:cubicBezTo>
                      <a:pt x="13326" y="30154"/>
                      <a:pt x="13523" y="30709"/>
                      <a:pt x="13738" y="31138"/>
                    </a:cubicBezTo>
                    <a:cubicBezTo>
                      <a:pt x="13594" y="31693"/>
                      <a:pt x="13451" y="32248"/>
                      <a:pt x="13308" y="32803"/>
                    </a:cubicBezTo>
                    <a:cubicBezTo>
                      <a:pt x="13290" y="32391"/>
                      <a:pt x="13183" y="32015"/>
                      <a:pt x="12950" y="31675"/>
                    </a:cubicBezTo>
                    <a:cubicBezTo>
                      <a:pt x="12940" y="31655"/>
                      <a:pt x="12914" y="31641"/>
                      <a:pt x="12890" y="31641"/>
                    </a:cubicBezTo>
                    <a:cubicBezTo>
                      <a:pt x="12870" y="31641"/>
                      <a:pt x="12851" y="31651"/>
                      <a:pt x="12843" y="31675"/>
                    </a:cubicBezTo>
                    <a:cubicBezTo>
                      <a:pt x="12610" y="32140"/>
                      <a:pt x="12843" y="32856"/>
                      <a:pt x="13183" y="33268"/>
                    </a:cubicBezTo>
                    <a:lnTo>
                      <a:pt x="13183" y="33304"/>
                    </a:lnTo>
                    <a:cubicBezTo>
                      <a:pt x="12843" y="34717"/>
                      <a:pt x="12557" y="36131"/>
                      <a:pt x="12342" y="37581"/>
                    </a:cubicBezTo>
                    <a:cubicBezTo>
                      <a:pt x="12234" y="37849"/>
                      <a:pt x="12109" y="38099"/>
                      <a:pt x="11966" y="38368"/>
                    </a:cubicBezTo>
                    <a:cubicBezTo>
                      <a:pt x="11940" y="38407"/>
                      <a:pt x="11979" y="38436"/>
                      <a:pt x="12017" y="38436"/>
                    </a:cubicBezTo>
                    <a:cubicBezTo>
                      <a:pt x="12031" y="38436"/>
                      <a:pt x="12045" y="38432"/>
                      <a:pt x="12055" y="38422"/>
                    </a:cubicBezTo>
                    <a:cubicBezTo>
                      <a:pt x="12091" y="38368"/>
                      <a:pt x="12109" y="38314"/>
                      <a:pt x="12145" y="38261"/>
                    </a:cubicBezTo>
                    <a:cubicBezTo>
                      <a:pt x="12154" y="38269"/>
                      <a:pt x="12167" y="38274"/>
                      <a:pt x="12181" y="38274"/>
                    </a:cubicBezTo>
                    <a:cubicBezTo>
                      <a:pt x="12194" y="38274"/>
                      <a:pt x="12208" y="38269"/>
                      <a:pt x="12216" y="38261"/>
                    </a:cubicBezTo>
                    <a:lnTo>
                      <a:pt x="12252" y="38225"/>
                    </a:lnTo>
                    <a:lnTo>
                      <a:pt x="12252" y="38225"/>
                    </a:lnTo>
                    <a:cubicBezTo>
                      <a:pt x="12181" y="38726"/>
                      <a:pt x="12127" y="39227"/>
                      <a:pt x="12091" y="39728"/>
                    </a:cubicBezTo>
                    <a:cubicBezTo>
                      <a:pt x="11894" y="37921"/>
                      <a:pt x="11626" y="36113"/>
                      <a:pt x="11322" y="34324"/>
                    </a:cubicBezTo>
                    <a:cubicBezTo>
                      <a:pt x="11340" y="34324"/>
                      <a:pt x="11340" y="34306"/>
                      <a:pt x="11340" y="34306"/>
                    </a:cubicBezTo>
                    <a:cubicBezTo>
                      <a:pt x="11733" y="33769"/>
                      <a:pt x="11984" y="32964"/>
                      <a:pt x="11751" y="32355"/>
                    </a:cubicBezTo>
                    <a:cubicBezTo>
                      <a:pt x="11740" y="32320"/>
                      <a:pt x="11698" y="32293"/>
                      <a:pt x="11660" y="32293"/>
                    </a:cubicBezTo>
                    <a:cubicBezTo>
                      <a:pt x="11640" y="32293"/>
                      <a:pt x="11621" y="32301"/>
                      <a:pt x="11608" y="32319"/>
                    </a:cubicBezTo>
                    <a:cubicBezTo>
                      <a:pt x="11393" y="32606"/>
                      <a:pt x="11232" y="32928"/>
                      <a:pt x="11161" y="33268"/>
                    </a:cubicBezTo>
                    <a:cubicBezTo>
                      <a:pt x="10946" y="31979"/>
                      <a:pt x="10749" y="30691"/>
                      <a:pt x="10570" y="29456"/>
                    </a:cubicBezTo>
                    <a:lnTo>
                      <a:pt x="10302" y="27380"/>
                    </a:lnTo>
                    <a:cubicBezTo>
                      <a:pt x="10624" y="26969"/>
                      <a:pt x="10803" y="26450"/>
                      <a:pt x="10785" y="25913"/>
                    </a:cubicBezTo>
                    <a:cubicBezTo>
                      <a:pt x="10785" y="25865"/>
                      <a:pt x="10745" y="25825"/>
                      <a:pt x="10703" y="25825"/>
                    </a:cubicBezTo>
                    <a:cubicBezTo>
                      <a:pt x="10681" y="25825"/>
                      <a:pt x="10660" y="25835"/>
                      <a:pt x="10642" y="25859"/>
                    </a:cubicBezTo>
                    <a:cubicBezTo>
                      <a:pt x="10445" y="26074"/>
                      <a:pt x="10284" y="26342"/>
                      <a:pt x="10194" y="26629"/>
                    </a:cubicBezTo>
                    <a:cubicBezTo>
                      <a:pt x="10069" y="25770"/>
                      <a:pt x="9962" y="24893"/>
                      <a:pt x="9854" y="24034"/>
                    </a:cubicBezTo>
                    <a:cubicBezTo>
                      <a:pt x="10176" y="23425"/>
                      <a:pt x="10534" y="22853"/>
                      <a:pt x="10928" y="22316"/>
                    </a:cubicBezTo>
                    <a:lnTo>
                      <a:pt x="10982" y="22316"/>
                    </a:lnTo>
                    <a:cubicBezTo>
                      <a:pt x="11168" y="22201"/>
                      <a:pt x="11377" y="22144"/>
                      <a:pt x="11590" y="22144"/>
                    </a:cubicBezTo>
                    <a:cubicBezTo>
                      <a:pt x="11644" y="22144"/>
                      <a:pt x="11698" y="22148"/>
                      <a:pt x="11751" y="22155"/>
                    </a:cubicBezTo>
                    <a:cubicBezTo>
                      <a:pt x="11662" y="22262"/>
                      <a:pt x="11554" y="22370"/>
                      <a:pt x="11447" y="22441"/>
                    </a:cubicBezTo>
                    <a:cubicBezTo>
                      <a:pt x="11292" y="22503"/>
                      <a:pt x="11123" y="22552"/>
                      <a:pt x="10952" y="22552"/>
                    </a:cubicBezTo>
                    <a:cubicBezTo>
                      <a:pt x="10926" y="22552"/>
                      <a:pt x="10900" y="22551"/>
                      <a:pt x="10874" y="22549"/>
                    </a:cubicBezTo>
                    <a:cubicBezTo>
                      <a:pt x="10821" y="22549"/>
                      <a:pt x="10785" y="22638"/>
                      <a:pt x="10839" y="22656"/>
                    </a:cubicBezTo>
                    <a:cubicBezTo>
                      <a:pt x="10918" y="22697"/>
                      <a:pt x="11000" y="22715"/>
                      <a:pt x="11082" y="22715"/>
                    </a:cubicBezTo>
                    <a:cubicBezTo>
                      <a:pt x="11427" y="22715"/>
                      <a:pt x="11778" y="22397"/>
                      <a:pt x="11966" y="22137"/>
                    </a:cubicBezTo>
                    <a:cubicBezTo>
                      <a:pt x="11984" y="22101"/>
                      <a:pt x="11966" y="22048"/>
                      <a:pt x="11912" y="22030"/>
                    </a:cubicBezTo>
                    <a:cubicBezTo>
                      <a:pt x="11826" y="22014"/>
                      <a:pt x="11740" y="22005"/>
                      <a:pt x="11655" y="22005"/>
                    </a:cubicBezTo>
                    <a:cubicBezTo>
                      <a:pt x="11456" y="22005"/>
                      <a:pt x="11259" y="22049"/>
                      <a:pt x="11071" y="22137"/>
                    </a:cubicBezTo>
                    <a:cubicBezTo>
                      <a:pt x="11375" y="21725"/>
                      <a:pt x="11715" y="21350"/>
                      <a:pt x="12073" y="20974"/>
                    </a:cubicBezTo>
                    <a:cubicBezTo>
                      <a:pt x="12270" y="20777"/>
                      <a:pt x="12485" y="20562"/>
                      <a:pt x="12700" y="20365"/>
                    </a:cubicBezTo>
                    <a:cubicBezTo>
                      <a:pt x="13147" y="20133"/>
                      <a:pt x="13630" y="19936"/>
                      <a:pt x="14113" y="19757"/>
                    </a:cubicBezTo>
                    <a:cubicBezTo>
                      <a:pt x="15223" y="19310"/>
                      <a:pt x="16386" y="19023"/>
                      <a:pt x="17567" y="18898"/>
                    </a:cubicBezTo>
                    <a:cubicBezTo>
                      <a:pt x="17621" y="18898"/>
                      <a:pt x="17621" y="18809"/>
                      <a:pt x="17567" y="18809"/>
                    </a:cubicBezTo>
                    <a:cubicBezTo>
                      <a:pt x="17521" y="18807"/>
                      <a:pt x="17474" y="18807"/>
                      <a:pt x="17428" y="18807"/>
                    </a:cubicBezTo>
                    <a:cubicBezTo>
                      <a:pt x="16160" y="18807"/>
                      <a:pt x="15019" y="19273"/>
                      <a:pt x="13845" y="19739"/>
                    </a:cubicBezTo>
                    <a:cubicBezTo>
                      <a:pt x="13629" y="19820"/>
                      <a:pt x="13403" y="19901"/>
                      <a:pt x="13174" y="19998"/>
                    </a:cubicBezTo>
                    <a:lnTo>
                      <a:pt x="13174" y="19998"/>
                    </a:lnTo>
                    <a:cubicBezTo>
                      <a:pt x="13755" y="19704"/>
                      <a:pt x="14290" y="19326"/>
                      <a:pt x="14883" y="19005"/>
                    </a:cubicBezTo>
                    <a:cubicBezTo>
                      <a:pt x="15634" y="18576"/>
                      <a:pt x="16529" y="18522"/>
                      <a:pt x="17388" y="18522"/>
                    </a:cubicBezTo>
                    <a:cubicBezTo>
                      <a:pt x="17490" y="18522"/>
                      <a:pt x="17678" y="18518"/>
                      <a:pt x="17895" y="18518"/>
                    </a:cubicBezTo>
                    <a:cubicBezTo>
                      <a:pt x="18635" y="18518"/>
                      <a:pt x="19719" y="18571"/>
                      <a:pt x="18945" y="19041"/>
                    </a:cubicBezTo>
                    <a:cubicBezTo>
                      <a:pt x="17657" y="19829"/>
                      <a:pt x="16547" y="20061"/>
                      <a:pt x="15062" y="20097"/>
                    </a:cubicBezTo>
                    <a:cubicBezTo>
                      <a:pt x="14078" y="20115"/>
                      <a:pt x="13201" y="20240"/>
                      <a:pt x="12360" y="20741"/>
                    </a:cubicBezTo>
                    <a:cubicBezTo>
                      <a:pt x="12328" y="20757"/>
                      <a:pt x="12338" y="20816"/>
                      <a:pt x="12366" y="20816"/>
                    </a:cubicBezTo>
                    <a:cubicBezTo>
                      <a:pt x="12370" y="20816"/>
                      <a:pt x="12374" y="20815"/>
                      <a:pt x="12378" y="20813"/>
                    </a:cubicBezTo>
                    <a:cubicBezTo>
                      <a:pt x="13809" y="20258"/>
                      <a:pt x="15187" y="20294"/>
                      <a:pt x="16690" y="20169"/>
                    </a:cubicBezTo>
                    <a:cubicBezTo>
                      <a:pt x="17800" y="20079"/>
                      <a:pt x="18784" y="19292"/>
                      <a:pt x="19732" y="18773"/>
                    </a:cubicBezTo>
                    <a:cubicBezTo>
                      <a:pt x="19804" y="18737"/>
                      <a:pt x="19786" y="18647"/>
                      <a:pt x="19715" y="18612"/>
                    </a:cubicBezTo>
                    <a:cubicBezTo>
                      <a:pt x="18884" y="18481"/>
                      <a:pt x="18077" y="18366"/>
                      <a:pt x="17258" y="18366"/>
                    </a:cubicBezTo>
                    <a:cubicBezTo>
                      <a:pt x="16841" y="18366"/>
                      <a:pt x="16421" y="18396"/>
                      <a:pt x="15992" y="18469"/>
                    </a:cubicBezTo>
                    <a:cubicBezTo>
                      <a:pt x="15008" y="18630"/>
                      <a:pt x="14203" y="19256"/>
                      <a:pt x="13344" y="19775"/>
                    </a:cubicBezTo>
                    <a:cubicBezTo>
                      <a:pt x="13881" y="19292"/>
                      <a:pt x="14435" y="18809"/>
                      <a:pt x="14954" y="18307"/>
                    </a:cubicBezTo>
                    <a:cubicBezTo>
                      <a:pt x="15473" y="17824"/>
                      <a:pt x="15992" y="17359"/>
                      <a:pt x="16529" y="16930"/>
                    </a:cubicBezTo>
                    <a:cubicBezTo>
                      <a:pt x="16762" y="17037"/>
                      <a:pt x="16995" y="17073"/>
                      <a:pt x="17245" y="17073"/>
                    </a:cubicBezTo>
                    <a:cubicBezTo>
                      <a:pt x="17388" y="17055"/>
                      <a:pt x="17621" y="16930"/>
                      <a:pt x="17585" y="16751"/>
                    </a:cubicBezTo>
                    <a:cubicBezTo>
                      <a:pt x="17549" y="16590"/>
                      <a:pt x="17370" y="16554"/>
                      <a:pt x="17245" y="16518"/>
                    </a:cubicBezTo>
                    <a:lnTo>
                      <a:pt x="17138" y="16482"/>
                    </a:lnTo>
                    <a:cubicBezTo>
                      <a:pt x="17460" y="16267"/>
                      <a:pt x="17800" y="16035"/>
                      <a:pt x="18140" y="15856"/>
                    </a:cubicBezTo>
                    <a:cubicBezTo>
                      <a:pt x="18158" y="15874"/>
                      <a:pt x="18176" y="15892"/>
                      <a:pt x="18211" y="15892"/>
                    </a:cubicBezTo>
                    <a:lnTo>
                      <a:pt x="18283" y="15892"/>
                    </a:lnTo>
                    <a:cubicBezTo>
                      <a:pt x="18372" y="15945"/>
                      <a:pt x="18462" y="15999"/>
                      <a:pt x="18569" y="16035"/>
                    </a:cubicBezTo>
                    <a:cubicBezTo>
                      <a:pt x="18605" y="16035"/>
                      <a:pt x="18623" y="16035"/>
                      <a:pt x="18641" y="16017"/>
                    </a:cubicBezTo>
                    <a:lnTo>
                      <a:pt x="18730" y="16017"/>
                    </a:lnTo>
                    <a:cubicBezTo>
                      <a:pt x="19249" y="16947"/>
                      <a:pt x="20072" y="17824"/>
                      <a:pt x="21218" y="17842"/>
                    </a:cubicBezTo>
                    <a:cubicBezTo>
                      <a:pt x="21271" y="17842"/>
                      <a:pt x="21307" y="17771"/>
                      <a:pt x="21289" y="17717"/>
                    </a:cubicBezTo>
                    <a:cubicBezTo>
                      <a:pt x="21128" y="17287"/>
                      <a:pt x="20860" y="16912"/>
                      <a:pt x="20520" y="16607"/>
                    </a:cubicBezTo>
                    <a:lnTo>
                      <a:pt x="20520" y="16607"/>
                    </a:lnTo>
                    <a:cubicBezTo>
                      <a:pt x="20550" y="16609"/>
                      <a:pt x="20580" y="16609"/>
                      <a:pt x="20610" y="16609"/>
                    </a:cubicBezTo>
                    <a:cubicBezTo>
                      <a:pt x="21063" y="16609"/>
                      <a:pt x="21512" y="16483"/>
                      <a:pt x="21898" y="16232"/>
                    </a:cubicBezTo>
                    <a:cubicBezTo>
                      <a:pt x="21916" y="16214"/>
                      <a:pt x="21916" y="16178"/>
                      <a:pt x="21898" y="16160"/>
                    </a:cubicBezTo>
                    <a:cubicBezTo>
                      <a:pt x="21661" y="15635"/>
                      <a:pt x="21023" y="15479"/>
                      <a:pt x="20378" y="15479"/>
                    </a:cubicBezTo>
                    <a:cubicBezTo>
                      <a:pt x="20342" y="15479"/>
                      <a:pt x="20306" y="15479"/>
                      <a:pt x="20269" y="15480"/>
                    </a:cubicBezTo>
                    <a:lnTo>
                      <a:pt x="20520" y="15373"/>
                    </a:lnTo>
                    <a:cubicBezTo>
                      <a:pt x="20878" y="15230"/>
                      <a:pt x="21611" y="14961"/>
                      <a:pt x="21629" y="14478"/>
                    </a:cubicBezTo>
                    <a:cubicBezTo>
                      <a:pt x="21649" y="14163"/>
                      <a:pt x="21370" y="14075"/>
                      <a:pt x="21068" y="14075"/>
                    </a:cubicBezTo>
                    <a:cubicBezTo>
                      <a:pt x="20822" y="14075"/>
                      <a:pt x="20559" y="14133"/>
                      <a:pt x="20430" y="14174"/>
                    </a:cubicBezTo>
                    <a:cubicBezTo>
                      <a:pt x="20305" y="14227"/>
                      <a:pt x="20162" y="14281"/>
                      <a:pt x="20037" y="14353"/>
                    </a:cubicBezTo>
                    <a:cubicBezTo>
                      <a:pt x="20377" y="13959"/>
                      <a:pt x="20609" y="13494"/>
                      <a:pt x="20717" y="12993"/>
                    </a:cubicBezTo>
                    <a:cubicBezTo>
                      <a:pt x="20735" y="12957"/>
                      <a:pt x="20699" y="12903"/>
                      <a:pt x="20663" y="12903"/>
                    </a:cubicBezTo>
                    <a:cubicBezTo>
                      <a:pt x="20019" y="12903"/>
                      <a:pt x="19589" y="13315"/>
                      <a:pt x="19303" y="13834"/>
                    </a:cubicBezTo>
                    <a:cubicBezTo>
                      <a:pt x="19410" y="13189"/>
                      <a:pt x="19178" y="12527"/>
                      <a:pt x="18695" y="11883"/>
                    </a:cubicBezTo>
                    <a:cubicBezTo>
                      <a:pt x="18675" y="11863"/>
                      <a:pt x="18645" y="11849"/>
                      <a:pt x="18618" y="11849"/>
                    </a:cubicBezTo>
                    <a:cubicBezTo>
                      <a:pt x="18596" y="11849"/>
                      <a:pt x="18577" y="11859"/>
                      <a:pt x="18569" y="11883"/>
                    </a:cubicBezTo>
                    <a:cubicBezTo>
                      <a:pt x="18355" y="12366"/>
                      <a:pt x="18229" y="12867"/>
                      <a:pt x="18193" y="13386"/>
                    </a:cubicBezTo>
                    <a:cubicBezTo>
                      <a:pt x="18122" y="13261"/>
                      <a:pt x="18050" y="13136"/>
                      <a:pt x="17997" y="13011"/>
                    </a:cubicBezTo>
                    <a:cubicBezTo>
                      <a:pt x="17979" y="12993"/>
                      <a:pt x="17943" y="12975"/>
                      <a:pt x="17925" y="12975"/>
                    </a:cubicBezTo>
                    <a:cubicBezTo>
                      <a:pt x="17907" y="12957"/>
                      <a:pt x="17889" y="12957"/>
                      <a:pt x="17871" y="12957"/>
                    </a:cubicBezTo>
                    <a:lnTo>
                      <a:pt x="17818" y="12957"/>
                    </a:lnTo>
                    <a:cubicBezTo>
                      <a:pt x="17800" y="12957"/>
                      <a:pt x="17764" y="12975"/>
                      <a:pt x="17764" y="13011"/>
                    </a:cubicBezTo>
                    <a:cubicBezTo>
                      <a:pt x="17496" y="13834"/>
                      <a:pt x="17406" y="14997"/>
                      <a:pt x="18104" y="15623"/>
                    </a:cubicBezTo>
                    <a:cubicBezTo>
                      <a:pt x="18104" y="15641"/>
                      <a:pt x="18104" y="15677"/>
                      <a:pt x="18104" y="15713"/>
                    </a:cubicBezTo>
                    <a:cubicBezTo>
                      <a:pt x="17657" y="15927"/>
                      <a:pt x="17227" y="16178"/>
                      <a:pt x="16816" y="16446"/>
                    </a:cubicBezTo>
                    <a:cubicBezTo>
                      <a:pt x="16762" y="16464"/>
                      <a:pt x="16726" y="16464"/>
                      <a:pt x="16690" y="16500"/>
                    </a:cubicBezTo>
                    <a:cubicBezTo>
                      <a:pt x="16672" y="16500"/>
                      <a:pt x="16672" y="16536"/>
                      <a:pt x="16672" y="16554"/>
                    </a:cubicBezTo>
                    <a:cubicBezTo>
                      <a:pt x="16332" y="16786"/>
                      <a:pt x="15992" y="17037"/>
                      <a:pt x="15670" y="17305"/>
                    </a:cubicBezTo>
                    <a:cubicBezTo>
                      <a:pt x="15867" y="16983"/>
                      <a:pt x="15974" y="16572"/>
                      <a:pt x="15796" y="16250"/>
                    </a:cubicBezTo>
                    <a:cubicBezTo>
                      <a:pt x="15785" y="16229"/>
                      <a:pt x="15762" y="16220"/>
                      <a:pt x="15742" y="16220"/>
                    </a:cubicBezTo>
                    <a:cubicBezTo>
                      <a:pt x="15727" y="16220"/>
                      <a:pt x="15713" y="16224"/>
                      <a:pt x="15706" y="16232"/>
                    </a:cubicBezTo>
                    <a:cubicBezTo>
                      <a:pt x="15402" y="16554"/>
                      <a:pt x="15277" y="17001"/>
                      <a:pt x="15384" y="17431"/>
                    </a:cubicBezTo>
                    <a:cubicBezTo>
                      <a:pt x="15348" y="17466"/>
                      <a:pt x="15330" y="17520"/>
                      <a:pt x="15312" y="17574"/>
                    </a:cubicBezTo>
                    <a:cubicBezTo>
                      <a:pt x="15294" y="17592"/>
                      <a:pt x="15294" y="17610"/>
                      <a:pt x="15312" y="17610"/>
                    </a:cubicBezTo>
                    <a:cubicBezTo>
                      <a:pt x="14364" y="18433"/>
                      <a:pt x="13469" y="19327"/>
                      <a:pt x="12610" y="20151"/>
                    </a:cubicBezTo>
                    <a:lnTo>
                      <a:pt x="12557" y="20186"/>
                    </a:lnTo>
                    <a:cubicBezTo>
                      <a:pt x="12539" y="20186"/>
                      <a:pt x="12521" y="20204"/>
                      <a:pt x="12539" y="20222"/>
                    </a:cubicBezTo>
                    <a:lnTo>
                      <a:pt x="12216" y="20526"/>
                    </a:lnTo>
                    <a:cubicBezTo>
                      <a:pt x="12073" y="20634"/>
                      <a:pt x="11966" y="20759"/>
                      <a:pt x="11859" y="20884"/>
                    </a:cubicBezTo>
                    <a:cubicBezTo>
                      <a:pt x="11769" y="20974"/>
                      <a:pt x="11680" y="21045"/>
                      <a:pt x="11608" y="21135"/>
                    </a:cubicBezTo>
                    <a:cubicBezTo>
                      <a:pt x="12020" y="20330"/>
                      <a:pt x="12342" y="19471"/>
                      <a:pt x="12557" y="18594"/>
                    </a:cubicBezTo>
                    <a:cubicBezTo>
                      <a:pt x="12682" y="18129"/>
                      <a:pt x="12807" y="17627"/>
                      <a:pt x="12950" y="17126"/>
                    </a:cubicBezTo>
                    <a:cubicBezTo>
                      <a:pt x="13147" y="17037"/>
                      <a:pt x="13308" y="16912"/>
                      <a:pt x="13451" y="16733"/>
                    </a:cubicBezTo>
                    <a:cubicBezTo>
                      <a:pt x="13594" y="16572"/>
                      <a:pt x="13666" y="16375"/>
                      <a:pt x="13666" y="16160"/>
                    </a:cubicBezTo>
                    <a:cubicBezTo>
                      <a:pt x="13666" y="16108"/>
                      <a:pt x="13637" y="16074"/>
                      <a:pt x="13601" y="16074"/>
                    </a:cubicBezTo>
                    <a:cubicBezTo>
                      <a:pt x="13587" y="16074"/>
                      <a:pt x="13573" y="16079"/>
                      <a:pt x="13559" y="16088"/>
                    </a:cubicBezTo>
                    <a:cubicBezTo>
                      <a:pt x="13362" y="16214"/>
                      <a:pt x="13201" y="16375"/>
                      <a:pt x="13093" y="16554"/>
                    </a:cubicBezTo>
                    <a:cubicBezTo>
                      <a:pt x="13254" y="15874"/>
                      <a:pt x="13362" y="15194"/>
                      <a:pt x="13415" y="14496"/>
                    </a:cubicBezTo>
                    <a:cubicBezTo>
                      <a:pt x="13435" y="14502"/>
                      <a:pt x="13455" y="14507"/>
                      <a:pt x="13474" y="14507"/>
                    </a:cubicBezTo>
                    <a:cubicBezTo>
                      <a:pt x="13506" y="14507"/>
                      <a:pt x="13536" y="14494"/>
                      <a:pt x="13559" y="14460"/>
                    </a:cubicBezTo>
                    <a:lnTo>
                      <a:pt x="13666" y="14299"/>
                    </a:lnTo>
                    <a:cubicBezTo>
                      <a:pt x="13702" y="14245"/>
                      <a:pt x="13738" y="14174"/>
                      <a:pt x="13773" y="14120"/>
                    </a:cubicBezTo>
                    <a:cubicBezTo>
                      <a:pt x="14722" y="13852"/>
                      <a:pt x="15706" y="12778"/>
                      <a:pt x="15330" y="11776"/>
                    </a:cubicBezTo>
                    <a:cubicBezTo>
                      <a:pt x="15323" y="11755"/>
                      <a:pt x="15305" y="11745"/>
                      <a:pt x="15287" y="11745"/>
                    </a:cubicBezTo>
                    <a:cubicBezTo>
                      <a:pt x="15258" y="11745"/>
                      <a:pt x="15230" y="11768"/>
                      <a:pt x="15241" y="11812"/>
                    </a:cubicBezTo>
                    <a:cubicBezTo>
                      <a:pt x="15563" y="12724"/>
                      <a:pt x="14704" y="13476"/>
                      <a:pt x="13899" y="13869"/>
                    </a:cubicBezTo>
                    <a:cubicBezTo>
                      <a:pt x="13952" y="13780"/>
                      <a:pt x="14006" y="13673"/>
                      <a:pt x="14042" y="13583"/>
                    </a:cubicBezTo>
                    <a:cubicBezTo>
                      <a:pt x="14078" y="13547"/>
                      <a:pt x="14095" y="13512"/>
                      <a:pt x="14095" y="13476"/>
                    </a:cubicBezTo>
                    <a:cubicBezTo>
                      <a:pt x="14095" y="13458"/>
                      <a:pt x="14095" y="13440"/>
                      <a:pt x="14095" y="13422"/>
                    </a:cubicBezTo>
                    <a:cubicBezTo>
                      <a:pt x="14811" y="12921"/>
                      <a:pt x="15205" y="12080"/>
                      <a:pt x="15151" y="11203"/>
                    </a:cubicBezTo>
                    <a:cubicBezTo>
                      <a:pt x="15137" y="11174"/>
                      <a:pt x="15110" y="11145"/>
                      <a:pt x="15081" y="11145"/>
                    </a:cubicBezTo>
                    <a:cubicBezTo>
                      <a:pt x="15075" y="11145"/>
                      <a:pt x="15068" y="11146"/>
                      <a:pt x="15062" y="11149"/>
                    </a:cubicBezTo>
                    <a:cubicBezTo>
                      <a:pt x="14793" y="11221"/>
                      <a:pt x="14561" y="11400"/>
                      <a:pt x="14435" y="11633"/>
                    </a:cubicBezTo>
                    <a:cubicBezTo>
                      <a:pt x="14453" y="11346"/>
                      <a:pt x="14453" y="11042"/>
                      <a:pt x="14435" y="10738"/>
                    </a:cubicBezTo>
                    <a:cubicBezTo>
                      <a:pt x="14435" y="10709"/>
                      <a:pt x="14412" y="10679"/>
                      <a:pt x="14374" y="10679"/>
                    </a:cubicBezTo>
                    <a:cubicBezTo>
                      <a:pt x="14365" y="10679"/>
                      <a:pt x="14356" y="10681"/>
                      <a:pt x="14346" y="10684"/>
                    </a:cubicBezTo>
                    <a:cubicBezTo>
                      <a:pt x="13934" y="10845"/>
                      <a:pt x="13612" y="11203"/>
                      <a:pt x="13505" y="11633"/>
                    </a:cubicBezTo>
                    <a:cubicBezTo>
                      <a:pt x="13407" y="11464"/>
                      <a:pt x="13078" y="10988"/>
                      <a:pt x="12854" y="10988"/>
                    </a:cubicBezTo>
                    <a:cubicBezTo>
                      <a:pt x="12792" y="10988"/>
                      <a:pt x="12738" y="11025"/>
                      <a:pt x="12700" y="11114"/>
                    </a:cubicBezTo>
                    <a:cubicBezTo>
                      <a:pt x="12664" y="11042"/>
                      <a:pt x="12664" y="10970"/>
                      <a:pt x="12646" y="10899"/>
                    </a:cubicBezTo>
                    <a:cubicBezTo>
                      <a:pt x="12646" y="10851"/>
                      <a:pt x="12614" y="10827"/>
                      <a:pt x="12577" y="10827"/>
                    </a:cubicBezTo>
                    <a:cubicBezTo>
                      <a:pt x="12558" y="10827"/>
                      <a:pt x="12539" y="10833"/>
                      <a:pt x="12521" y="10845"/>
                    </a:cubicBezTo>
                    <a:cubicBezTo>
                      <a:pt x="11912" y="11364"/>
                      <a:pt x="11966" y="13064"/>
                      <a:pt x="12700" y="13565"/>
                    </a:cubicBezTo>
                    <a:cubicBezTo>
                      <a:pt x="12378" y="13476"/>
                      <a:pt x="12073" y="13315"/>
                      <a:pt x="11841" y="13082"/>
                    </a:cubicBezTo>
                    <a:cubicBezTo>
                      <a:pt x="11680" y="12921"/>
                      <a:pt x="11572" y="12706"/>
                      <a:pt x="11554" y="12474"/>
                    </a:cubicBezTo>
                    <a:cubicBezTo>
                      <a:pt x="11519" y="12205"/>
                      <a:pt x="11698" y="11990"/>
                      <a:pt x="11805" y="11758"/>
                    </a:cubicBezTo>
                    <a:cubicBezTo>
                      <a:pt x="11820" y="11729"/>
                      <a:pt x="11798" y="11699"/>
                      <a:pt x="11771" y="11699"/>
                    </a:cubicBezTo>
                    <a:cubicBezTo>
                      <a:pt x="11764" y="11699"/>
                      <a:pt x="11758" y="11701"/>
                      <a:pt x="11751" y="11704"/>
                    </a:cubicBezTo>
                    <a:cubicBezTo>
                      <a:pt x="11340" y="11990"/>
                      <a:pt x="11340" y="12527"/>
                      <a:pt x="11554" y="12939"/>
                    </a:cubicBezTo>
                    <a:cubicBezTo>
                      <a:pt x="11823" y="13386"/>
                      <a:pt x="12306" y="13655"/>
                      <a:pt x="12825" y="13673"/>
                    </a:cubicBezTo>
                    <a:cubicBezTo>
                      <a:pt x="12843" y="13673"/>
                      <a:pt x="12861" y="13673"/>
                      <a:pt x="12861" y="13655"/>
                    </a:cubicBezTo>
                    <a:cubicBezTo>
                      <a:pt x="12897" y="13673"/>
                      <a:pt x="12950" y="13691"/>
                      <a:pt x="12986" y="13691"/>
                    </a:cubicBezTo>
                    <a:cubicBezTo>
                      <a:pt x="13040" y="13869"/>
                      <a:pt x="13075" y="14048"/>
                      <a:pt x="13093" y="14245"/>
                    </a:cubicBezTo>
                    <a:cubicBezTo>
                      <a:pt x="13093" y="14285"/>
                      <a:pt x="13133" y="14309"/>
                      <a:pt x="13174" y="14309"/>
                    </a:cubicBezTo>
                    <a:cubicBezTo>
                      <a:pt x="13206" y="14309"/>
                      <a:pt x="13239" y="14295"/>
                      <a:pt x="13254" y="14263"/>
                    </a:cubicBezTo>
                    <a:cubicBezTo>
                      <a:pt x="13272" y="14263"/>
                      <a:pt x="13290" y="14245"/>
                      <a:pt x="13290" y="14245"/>
                    </a:cubicBezTo>
                    <a:lnTo>
                      <a:pt x="13290" y="14245"/>
                    </a:lnTo>
                    <a:cubicBezTo>
                      <a:pt x="13183" y="15587"/>
                      <a:pt x="12932" y="16930"/>
                      <a:pt x="12557" y="18236"/>
                    </a:cubicBezTo>
                    <a:cubicBezTo>
                      <a:pt x="12610" y="17735"/>
                      <a:pt x="12610" y="17234"/>
                      <a:pt x="12539" y="16733"/>
                    </a:cubicBezTo>
                    <a:cubicBezTo>
                      <a:pt x="12360" y="15587"/>
                      <a:pt x="11358" y="15104"/>
                      <a:pt x="10856" y="14138"/>
                    </a:cubicBezTo>
                    <a:cubicBezTo>
                      <a:pt x="10844" y="14119"/>
                      <a:pt x="10827" y="14111"/>
                      <a:pt x="10811" y="14111"/>
                    </a:cubicBezTo>
                    <a:cubicBezTo>
                      <a:pt x="10779" y="14111"/>
                      <a:pt x="10749" y="14139"/>
                      <a:pt x="10749" y="14174"/>
                    </a:cubicBezTo>
                    <a:cubicBezTo>
                      <a:pt x="11035" y="15265"/>
                      <a:pt x="10892" y="16393"/>
                      <a:pt x="11035" y="17502"/>
                    </a:cubicBezTo>
                    <a:cubicBezTo>
                      <a:pt x="11179" y="18683"/>
                      <a:pt x="11751" y="19632"/>
                      <a:pt x="11554" y="20866"/>
                    </a:cubicBezTo>
                    <a:cubicBezTo>
                      <a:pt x="11411" y="21153"/>
                      <a:pt x="11268" y="21439"/>
                      <a:pt x="11107" y="21708"/>
                    </a:cubicBezTo>
                    <a:cubicBezTo>
                      <a:pt x="10606" y="22298"/>
                      <a:pt x="10159" y="22942"/>
                      <a:pt x="9783" y="23622"/>
                    </a:cubicBezTo>
                    <a:cubicBezTo>
                      <a:pt x="9693" y="22763"/>
                      <a:pt x="9586" y="21886"/>
                      <a:pt x="9514" y="21028"/>
                    </a:cubicBezTo>
                    <a:cubicBezTo>
                      <a:pt x="9783" y="20652"/>
                      <a:pt x="9890" y="20186"/>
                      <a:pt x="9819" y="19739"/>
                    </a:cubicBezTo>
                    <a:cubicBezTo>
                      <a:pt x="9807" y="19704"/>
                      <a:pt x="9773" y="19685"/>
                      <a:pt x="9741" y="19685"/>
                    </a:cubicBezTo>
                    <a:cubicBezTo>
                      <a:pt x="9723" y="19685"/>
                      <a:pt x="9706" y="19691"/>
                      <a:pt x="9693" y="19703"/>
                    </a:cubicBezTo>
                    <a:cubicBezTo>
                      <a:pt x="9586" y="19793"/>
                      <a:pt x="9479" y="19918"/>
                      <a:pt x="9425" y="20061"/>
                    </a:cubicBezTo>
                    <a:cubicBezTo>
                      <a:pt x="9335" y="19005"/>
                      <a:pt x="9264" y="17967"/>
                      <a:pt x="9210" y="16912"/>
                    </a:cubicBezTo>
                    <a:cubicBezTo>
                      <a:pt x="9210" y="16643"/>
                      <a:pt x="9192" y="16393"/>
                      <a:pt x="9192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29" y="14676"/>
                      <a:pt x="9699" y="14648"/>
                      <a:pt x="9668" y="14648"/>
                    </a:cubicBezTo>
                    <a:cubicBezTo>
                      <a:pt x="9651" y="14648"/>
                      <a:pt x="9634" y="14656"/>
                      <a:pt x="9622" y="14675"/>
                    </a:cubicBezTo>
                    <a:cubicBezTo>
                      <a:pt x="9425" y="14854"/>
                      <a:pt x="9282" y="15086"/>
                      <a:pt x="9192" y="15337"/>
                    </a:cubicBezTo>
                    <a:cubicBezTo>
                      <a:pt x="9192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35" y="12295"/>
                      <a:pt x="10338" y="10469"/>
                      <a:pt x="11429" y="8823"/>
                    </a:cubicBezTo>
                    <a:cubicBezTo>
                      <a:pt x="12234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52" y="5405"/>
                      <a:pt x="13917" y="5638"/>
                      <a:pt x="13845" y="5835"/>
                    </a:cubicBezTo>
                    <a:cubicBezTo>
                      <a:pt x="13773" y="6103"/>
                      <a:pt x="13684" y="6371"/>
                      <a:pt x="13594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41" y="9915"/>
                      <a:pt x="10749" y="10756"/>
                      <a:pt x="9962" y="11812"/>
                    </a:cubicBezTo>
                    <a:cubicBezTo>
                      <a:pt x="9936" y="11850"/>
                      <a:pt x="9957" y="11880"/>
                      <a:pt x="9984" y="11880"/>
                    </a:cubicBezTo>
                    <a:cubicBezTo>
                      <a:pt x="9994" y="11880"/>
                      <a:pt x="10005" y="11875"/>
                      <a:pt x="10015" y="11865"/>
                    </a:cubicBezTo>
                    <a:cubicBezTo>
                      <a:pt x="12055" y="9915"/>
                      <a:pt x="13952" y="7624"/>
                      <a:pt x="14167" y="4689"/>
                    </a:cubicBezTo>
                    <a:cubicBezTo>
                      <a:pt x="14167" y="4651"/>
                      <a:pt x="14130" y="4621"/>
                      <a:pt x="14089" y="4621"/>
                    </a:cubicBezTo>
                    <a:cubicBezTo>
                      <a:pt x="14073" y="4621"/>
                      <a:pt x="14057" y="4626"/>
                      <a:pt x="14042" y="4636"/>
                    </a:cubicBezTo>
                    <a:cubicBezTo>
                      <a:pt x="13111" y="5763"/>
                      <a:pt x="11930" y="6640"/>
                      <a:pt x="11053" y="7803"/>
                    </a:cubicBezTo>
                    <a:cubicBezTo>
                      <a:pt x="10159" y="8948"/>
                      <a:pt x="9711" y="10434"/>
                      <a:pt x="9550" y="11847"/>
                    </a:cubicBezTo>
                    <a:cubicBezTo>
                      <a:pt x="9550" y="11865"/>
                      <a:pt x="9568" y="11883"/>
                      <a:pt x="9604" y="11883"/>
                    </a:cubicBezTo>
                    <a:cubicBezTo>
                      <a:pt x="9496" y="12169"/>
                      <a:pt x="9407" y="12456"/>
                      <a:pt x="9335" y="12760"/>
                    </a:cubicBezTo>
                    <a:cubicBezTo>
                      <a:pt x="9479" y="10970"/>
                      <a:pt x="9711" y="9217"/>
                      <a:pt x="9908" y="7445"/>
                    </a:cubicBezTo>
                    <a:cubicBezTo>
                      <a:pt x="10212" y="7123"/>
                      <a:pt x="10409" y="6729"/>
                      <a:pt x="10481" y="6300"/>
                    </a:cubicBezTo>
                    <a:cubicBezTo>
                      <a:pt x="10481" y="6256"/>
                      <a:pt x="10444" y="6224"/>
                      <a:pt x="10411" y="6224"/>
                    </a:cubicBezTo>
                    <a:cubicBezTo>
                      <a:pt x="10404" y="6224"/>
                      <a:pt x="10398" y="6225"/>
                      <a:pt x="10391" y="6228"/>
                    </a:cubicBezTo>
                    <a:cubicBezTo>
                      <a:pt x="10230" y="6318"/>
                      <a:pt x="10105" y="6443"/>
                      <a:pt x="10015" y="6604"/>
                    </a:cubicBezTo>
                    <a:cubicBezTo>
                      <a:pt x="10069" y="6157"/>
                      <a:pt x="10105" y="5691"/>
                      <a:pt x="10159" y="5244"/>
                    </a:cubicBezTo>
                    <a:cubicBezTo>
                      <a:pt x="10176" y="5226"/>
                      <a:pt x="10194" y="5208"/>
                      <a:pt x="10176" y="5172"/>
                    </a:cubicBezTo>
                    <a:cubicBezTo>
                      <a:pt x="10176" y="5155"/>
                      <a:pt x="10176" y="5137"/>
                      <a:pt x="10159" y="5101"/>
                    </a:cubicBezTo>
                    <a:cubicBezTo>
                      <a:pt x="10159" y="5083"/>
                      <a:pt x="10159" y="5029"/>
                      <a:pt x="10159" y="4976"/>
                    </a:cubicBezTo>
                    <a:cubicBezTo>
                      <a:pt x="10552" y="4850"/>
                      <a:pt x="10856" y="4510"/>
                      <a:pt x="10946" y="4117"/>
                    </a:cubicBezTo>
                    <a:lnTo>
                      <a:pt x="11035" y="4099"/>
                    </a:lnTo>
                    <a:cubicBezTo>
                      <a:pt x="11290" y="4295"/>
                      <a:pt x="11576" y="4362"/>
                      <a:pt x="11877" y="4362"/>
                    </a:cubicBezTo>
                    <a:cubicBezTo>
                      <a:pt x="12539" y="4362"/>
                      <a:pt x="13275" y="4038"/>
                      <a:pt x="13919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49" y="4045"/>
                      <a:pt x="14167" y="3991"/>
                      <a:pt x="14167" y="3938"/>
                    </a:cubicBezTo>
                    <a:cubicBezTo>
                      <a:pt x="14054" y="3402"/>
                      <a:pt x="13513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80" y="2846"/>
                      <a:pt x="13630" y="2309"/>
                      <a:pt x="13952" y="1772"/>
                    </a:cubicBezTo>
                    <a:cubicBezTo>
                      <a:pt x="13970" y="1719"/>
                      <a:pt x="13934" y="1647"/>
                      <a:pt x="13881" y="1647"/>
                    </a:cubicBezTo>
                    <a:cubicBezTo>
                      <a:pt x="13733" y="1637"/>
                      <a:pt x="13583" y="1629"/>
                      <a:pt x="13435" y="1629"/>
                    </a:cubicBezTo>
                    <a:cubicBezTo>
                      <a:pt x="13049" y="1629"/>
                      <a:pt x="12676" y="1687"/>
                      <a:pt x="12378" y="1933"/>
                    </a:cubicBezTo>
                    <a:cubicBezTo>
                      <a:pt x="12485" y="1593"/>
                      <a:pt x="12503" y="1218"/>
                      <a:pt x="12449" y="860"/>
                    </a:cubicBezTo>
                    <a:cubicBezTo>
                      <a:pt x="12436" y="834"/>
                      <a:pt x="12413" y="817"/>
                      <a:pt x="12388" y="817"/>
                    </a:cubicBezTo>
                    <a:cubicBezTo>
                      <a:pt x="12379" y="817"/>
                      <a:pt x="12369" y="819"/>
                      <a:pt x="12360" y="824"/>
                    </a:cubicBezTo>
                    <a:lnTo>
                      <a:pt x="12288" y="896"/>
                    </a:lnTo>
                    <a:cubicBezTo>
                      <a:pt x="12324" y="699"/>
                      <a:pt x="12431" y="663"/>
                      <a:pt x="12431" y="502"/>
                    </a:cubicBezTo>
                    <a:cubicBezTo>
                      <a:pt x="12431" y="466"/>
                      <a:pt x="12395" y="448"/>
                      <a:pt x="12378" y="430"/>
                    </a:cubicBezTo>
                    <a:cubicBezTo>
                      <a:pt x="12292" y="411"/>
                      <a:pt x="12211" y="401"/>
                      <a:pt x="12133" y="401"/>
                    </a:cubicBezTo>
                    <a:cubicBezTo>
                      <a:pt x="11642" y="401"/>
                      <a:pt x="11305" y="770"/>
                      <a:pt x="11089" y="1218"/>
                    </a:cubicBezTo>
                    <a:cubicBezTo>
                      <a:pt x="11018" y="824"/>
                      <a:pt x="10910" y="448"/>
                      <a:pt x="10856" y="72"/>
                    </a:cubicBezTo>
                    <a:cubicBezTo>
                      <a:pt x="10856" y="19"/>
                      <a:pt x="10821" y="1"/>
                      <a:pt x="107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38"/>
              <p:cNvSpPr/>
              <p:nvPr/>
            </p:nvSpPr>
            <p:spPr>
              <a:xfrm>
                <a:off x="4977325" y="1591175"/>
                <a:ext cx="266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6" extrusionOk="0">
                    <a:moveTo>
                      <a:pt x="998" y="1"/>
                    </a:moveTo>
                    <a:cubicBezTo>
                      <a:pt x="604" y="430"/>
                      <a:pt x="282" y="914"/>
                      <a:pt x="13" y="1415"/>
                    </a:cubicBezTo>
                    <a:cubicBezTo>
                      <a:pt x="1" y="1440"/>
                      <a:pt x="24" y="1465"/>
                      <a:pt x="45" y="1465"/>
                    </a:cubicBezTo>
                    <a:cubicBezTo>
                      <a:pt x="54" y="1465"/>
                      <a:pt x="62" y="1461"/>
                      <a:pt x="67" y="1450"/>
                    </a:cubicBezTo>
                    <a:cubicBezTo>
                      <a:pt x="371" y="967"/>
                      <a:pt x="783" y="556"/>
                      <a:pt x="1051" y="55"/>
                    </a:cubicBezTo>
                    <a:cubicBezTo>
                      <a:pt x="1064" y="29"/>
                      <a:pt x="1041" y="4"/>
                      <a:pt x="1020" y="4"/>
                    </a:cubicBezTo>
                    <a:cubicBezTo>
                      <a:pt x="1011" y="4"/>
                      <a:pt x="1003" y="8"/>
                      <a:pt x="998" y="19"/>
                    </a:cubicBezTo>
                    <a:lnTo>
                      <a:pt x="998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38"/>
              <p:cNvSpPr/>
              <p:nvPr/>
            </p:nvSpPr>
            <p:spPr>
              <a:xfrm>
                <a:off x="4770725" y="1644125"/>
                <a:ext cx="225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79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3" y="774"/>
                      <a:pt x="854" y="779"/>
                      <a:pt x="863" y="779"/>
                    </a:cubicBezTo>
                    <a:cubicBezTo>
                      <a:pt x="885" y="779"/>
                      <a:pt x="899" y="754"/>
                      <a:pt x="887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38"/>
              <p:cNvSpPr/>
              <p:nvPr/>
            </p:nvSpPr>
            <p:spPr>
              <a:xfrm>
                <a:off x="4850600" y="1477100"/>
                <a:ext cx="2327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91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4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7"/>
                      <a:pt x="841" y="1575"/>
                      <a:pt x="841" y="1575"/>
                    </a:cubicBezTo>
                    <a:cubicBezTo>
                      <a:pt x="852" y="1586"/>
                      <a:pt x="865" y="1591"/>
                      <a:pt x="877" y="1591"/>
                    </a:cubicBezTo>
                    <a:cubicBezTo>
                      <a:pt x="903" y="1591"/>
                      <a:pt x="925" y="1570"/>
                      <a:pt x="913" y="1557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7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4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38"/>
              <p:cNvSpPr/>
              <p:nvPr/>
            </p:nvSpPr>
            <p:spPr>
              <a:xfrm>
                <a:off x="4670975" y="1123475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2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2"/>
                      <a:pt x="1208" y="653"/>
                    </a:cubicBezTo>
                    <a:lnTo>
                      <a:pt x="1208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99" y="8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38"/>
              <p:cNvSpPr/>
              <p:nvPr/>
            </p:nvSpPr>
            <p:spPr>
              <a:xfrm>
                <a:off x="4871625" y="8937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4" y="322"/>
                      <a:pt x="823" y="197"/>
                      <a:pt x="841" y="72"/>
                    </a:cubicBezTo>
                    <a:cubicBezTo>
                      <a:pt x="841" y="36"/>
                      <a:pt x="823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38"/>
              <p:cNvSpPr/>
              <p:nvPr/>
            </p:nvSpPr>
            <p:spPr>
              <a:xfrm>
                <a:off x="4694350" y="10493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1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8" y="217"/>
                      <a:pt x="703" y="163"/>
                      <a:pt x="667" y="163"/>
                    </a:cubicBezTo>
                    <a:cubicBezTo>
                      <a:pt x="607" y="163"/>
                      <a:pt x="548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38"/>
              <p:cNvSpPr/>
              <p:nvPr/>
            </p:nvSpPr>
            <p:spPr>
              <a:xfrm>
                <a:off x="5070850" y="11762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4" y="134"/>
                      <a:pt x="120" y="27"/>
                    </a:cubicBezTo>
                    <a:cubicBezTo>
                      <a:pt x="107" y="8"/>
                      <a:pt x="8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38"/>
              <p:cNvSpPr/>
              <p:nvPr/>
            </p:nvSpPr>
            <p:spPr>
              <a:xfrm>
                <a:off x="4726675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3" y="717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7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7" y="1254"/>
                    </a:cubicBezTo>
                    <a:cubicBezTo>
                      <a:pt x="483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38"/>
              <p:cNvSpPr/>
              <p:nvPr/>
            </p:nvSpPr>
            <p:spPr>
              <a:xfrm>
                <a:off x="4847900" y="9150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1" y="3"/>
                      <a:pt x="54" y="7"/>
                    </a:cubicBezTo>
                    <a:cubicBezTo>
                      <a:pt x="19" y="7"/>
                      <a:pt x="1" y="25"/>
                      <a:pt x="1" y="61"/>
                    </a:cubicBezTo>
                    <a:cubicBezTo>
                      <a:pt x="37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2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56" y="956"/>
                      <a:pt x="573" y="938"/>
                      <a:pt x="556" y="902"/>
                    </a:cubicBezTo>
                    <a:lnTo>
                      <a:pt x="538" y="902"/>
                    </a:lnTo>
                    <a:cubicBezTo>
                      <a:pt x="538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7" name="Google Shape;2757;p38"/>
              <p:cNvSpPr/>
              <p:nvPr/>
            </p:nvSpPr>
            <p:spPr>
              <a:xfrm>
                <a:off x="5046100" y="1632900"/>
                <a:ext cx="54830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0" extrusionOk="0">
                    <a:moveTo>
                      <a:pt x="9878" y="4720"/>
                    </a:moveTo>
                    <a:cubicBezTo>
                      <a:pt x="9878" y="4810"/>
                      <a:pt x="9861" y="4899"/>
                      <a:pt x="9843" y="4971"/>
                    </a:cubicBez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76"/>
                      <a:pt x="9467" y="5257"/>
                      <a:pt x="9878" y="4720"/>
                    </a:cubicBezTo>
                    <a:close/>
                    <a:moveTo>
                      <a:pt x="10201" y="6152"/>
                    </a:moveTo>
                    <a:cubicBezTo>
                      <a:pt x="10523" y="6582"/>
                      <a:pt x="10720" y="7100"/>
                      <a:pt x="10773" y="7637"/>
                    </a:cubicBezTo>
                    <a:cubicBezTo>
                      <a:pt x="10362" y="7333"/>
                      <a:pt x="10344" y="6671"/>
                      <a:pt x="10201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7" y="9838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3" y="10346"/>
                      <a:pt x="9509" y="9932"/>
                      <a:pt x="9700" y="9534"/>
                    </a:cubicBezTo>
                    <a:close/>
                    <a:moveTo>
                      <a:pt x="11757" y="11288"/>
                    </a:moveTo>
                    <a:lnTo>
                      <a:pt x="11757" y="11288"/>
                    </a:lnTo>
                    <a:cubicBezTo>
                      <a:pt x="11972" y="11449"/>
                      <a:pt x="12169" y="11646"/>
                      <a:pt x="12312" y="11878"/>
                    </a:cubicBezTo>
                    <a:cubicBezTo>
                      <a:pt x="12080" y="11717"/>
                      <a:pt x="11901" y="11521"/>
                      <a:pt x="11757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9" y="15153"/>
                      <a:pt x="10720" y="14777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76" y="13525"/>
                      <a:pt x="12384" y="13650"/>
                      <a:pt x="12509" y="13740"/>
                    </a:cubicBezTo>
                    <a:lnTo>
                      <a:pt x="12491" y="13740"/>
                    </a:lnTo>
                    <a:cubicBezTo>
                      <a:pt x="12813" y="14205"/>
                      <a:pt x="13171" y="14634"/>
                      <a:pt x="13547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5" y="16647"/>
                      <a:pt x="15354" y="16650"/>
                      <a:pt x="15363" y="16650"/>
                    </a:cubicBezTo>
                    <a:cubicBezTo>
                      <a:pt x="15393" y="16650"/>
                      <a:pt x="15422" y="16612"/>
                      <a:pt x="15408" y="16585"/>
                    </a:cubicBezTo>
                    <a:cubicBezTo>
                      <a:pt x="14943" y="16012"/>
                      <a:pt x="14299" y="15654"/>
                      <a:pt x="13815" y="15117"/>
                    </a:cubicBezTo>
                    <a:cubicBezTo>
                      <a:pt x="13511" y="14795"/>
                      <a:pt x="13225" y="14455"/>
                      <a:pt x="12956" y="14097"/>
                    </a:cubicBezTo>
                    <a:lnTo>
                      <a:pt x="12956" y="14097"/>
                    </a:lnTo>
                    <a:cubicBezTo>
                      <a:pt x="13243" y="14294"/>
                      <a:pt x="13565" y="14455"/>
                      <a:pt x="13869" y="14634"/>
                    </a:cubicBezTo>
                    <a:cubicBezTo>
                      <a:pt x="15140" y="15350"/>
                      <a:pt x="15873" y="16245"/>
                      <a:pt x="16714" y="17408"/>
                    </a:cubicBezTo>
                    <a:cubicBezTo>
                      <a:pt x="16954" y="17732"/>
                      <a:pt x="17371" y="18034"/>
                      <a:pt x="17066" y="18034"/>
                    </a:cubicBezTo>
                    <a:cubicBezTo>
                      <a:pt x="16983" y="18034"/>
                      <a:pt x="16848" y="18012"/>
                      <a:pt x="16643" y="17963"/>
                    </a:cubicBezTo>
                    <a:cubicBezTo>
                      <a:pt x="15855" y="17766"/>
                      <a:pt x="15158" y="17140"/>
                      <a:pt x="14567" y="16639"/>
                    </a:cubicBezTo>
                    <a:cubicBezTo>
                      <a:pt x="13654" y="15815"/>
                      <a:pt x="12903" y="14831"/>
                      <a:pt x="12312" y="13757"/>
                    </a:cubicBezTo>
                    <a:lnTo>
                      <a:pt x="12169" y="13417"/>
                    </a:lnTo>
                    <a:close/>
                    <a:moveTo>
                      <a:pt x="10702" y="17927"/>
                    </a:moveTo>
                    <a:lnTo>
                      <a:pt x="10702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2"/>
                      <a:pt x="10702" y="17927"/>
                    </a:cubicBezTo>
                    <a:close/>
                    <a:moveTo>
                      <a:pt x="8841" y="18893"/>
                    </a:moveTo>
                    <a:cubicBezTo>
                      <a:pt x="9020" y="19233"/>
                      <a:pt x="9181" y="19681"/>
                      <a:pt x="9091" y="20039"/>
                    </a:cubicBezTo>
                    <a:cubicBezTo>
                      <a:pt x="8912" y="19681"/>
                      <a:pt x="8823" y="19287"/>
                      <a:pt x="8841" y="18893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35" y="20089"/>
                      <a:pt x="16747" y="20243"/>
                      <a:pt x="17010" y="20447"/>
                    </a:cubicBezTo>
                    <a:lnTo>
                      <a:pt x="17010" y="20447"/>
                    </a:lnTo>
                    <a:cubicBezTo>
                      <a:pt x="16859" y="20426"/>
                      <a:pt x="16724" y="20374"/>
                      <a:pt x="16589" y="20289"/>
                    </a:cubicBezTo>
                    <a:cubicBezTo>
                      <a:pt x="16500" y="20218"/>
                      <a:pt x="16392" y="20146"/>
                      <a:pt x="16285" y="20092"/>
                    </a:cubicBezTo>
                    <a:lnTo>
                      <a:pt x="16231" y="20092"/>
                    </a:lnTo>
                    <a:cubicBezTo>
                      <a:pt x="16195" y="20092"/>
                      <a:pt x="16178" y="20092"/>
                      <a:pt x="16160" y="20110"/>
                    </a:cubicBezTo>
                    <a:lnTo>
                      <a:pt x="16124" y="19985"/>
                    </a:lnTo>
                    <a:close/>
                    <a:moveTo>
                      <a:pt x="15963" y="20146"/>
                    </a:moveTo>
                    <a:lnTo>
                      <a:pt x="15999" y="20182"/>
                    </a:lnTo>
                    <a:lnTo>
                      <a:pt x="15999" y="20164"/>
                    </a:lnTo>
                    <a:cubicBezTo>
                      <a:pt x="16017" y="20235"/>
                      <a:pt x="16034" y="20289"/>
                      <a:pt x="16052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4"/>
                    </a:cubicBezTo>
                    <a:cubicBezTo>
                      <a:pt x="16052" y="20629"/>
                      <a:pt x="15999" y="20504"/>
                      <a:pt x="15981" y="20361"/>
                    </a:cubicBezTo>
                    <a:lnTo>
                      <a:pt x="15981" y="20343"/>
                    </a:lnTo>
                    <a:cubicBezTo>
                      <a:pt x="15999" y="20343"/>
                      <a:pt x="15981" y="20325"/>
                      <a:pt x="15981" y="20307"/>
                    </a:cubicBezTo>
                    <a:cubicBezTo>
                      <a:pt x="15981" y="20253"/>
                      <a:pt x="15963" y="20200"/>
                      <a:pt x="15963" y="20146"/>
                    </a:cubicBezTo>
                    <a:close/>
                    <a:moveTo>
                      <a:pt x="16357" y="20486"/>
                    </a:moveTo>
                    <a:cubicBezTo>
                      <a:pt x="16410" y="20540"/>
                      <a:pt x="16446" y="20593"/>
                      <a:pt x="16500" y="20647"/>
                    </a:cubicBezTo>
                    <a:cubicBezTo>
                      <a:pt x="16535" y="20737"/>
                      <a:pt x="16553" y="20844"/>
                      <a:pt x="16553" y="20951"/>
                    </a:cubicBezTo>
                    <a:cubicBezTo>
                      <a:pt x="16500" y="20880"/>
                      <a:pt x="16446" y="20808"/>
                      <a:pt x="16410" y="20737"/>
                    </a:cubicBezTo>
                    <a:cubicBezTo>
                      <a:pt x="16374" y="20647"/>
                      <a:pt x="16357" y="20576"/>
                      <a:pt x="16321" y="20504"/>
                    </a:cubicBezTo>
                    <a:cubicBezTo>
                      <a:pt x="16339" y="20504"/>
                      <a:pt x="16357" y="20504"/>
                      <a:pt x="16357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cubicBezTo>
                      <a:pt x="12276" y="15350"/>
                      <a:pt x="12491" y="16513"/>
                      <a:pt x="12384" y="17712"/>
                    </a:cubicBezTo>
                    <a:cubicBezTo>
                      <a:pt x="12384" y="17730"/>
                      <a:pt x="12397" y="17739"/>
                      <a:pt x="12411" y="17739"/>
                    </a:cubicBezTo>
                    <a:cubicBezTo>
                      <a:pt x="12424" y="17739"/>
                      <a:pt x="12437" y="17730"/>
                      <a:pt x="12437" y="17712"/>
                    </a:cubicBezTo>
                    <a:cubicBezTo>
                      <a:pt x="12545" y="16692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6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01"/>
                    </a:cubicBezTo>
                    <a:cubicBezTo>
                      <a:pt x="12956" y="16800"/>
                      <a:pt x="13064" y="17891"/>
                      <a:pt x="12795" y="19090"/>
                    </a:cubicBezTo>
                    <a:cubicBezTo>
                      <a:pt x="12652" y="19752"/>
                      <a:pt x="12420" y="20379"/>
                      <a:pt x="12241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3"/>
                      <a:pt x="12169" y="14008"/>
                    </a:cubicBezTo>
                    <a:close/>
                    <a:moveTo>
                      <a:pt x="16858" y="20558"/>
                    </a:moveTo>
                    <a:cubicBezTo>
                      <a:pt x="16952" y="20598"/>
                      <a:pt x="17056" y="20618"/>
                      <a:pt x="17162" y="20618"/>
                    </a:cubicBezTo>
                    <a:cubicBezTo>
                      <a:pt x="17198" y="20618"/>
                      <a:pt x="17233" y="20616"/>
                      <a:pt x="17269" y="20611"/>
                    </a:cubicBezTo>
                    <a:cubicBezTo>
                      <a:pt x="17287" y="20611"/>
                      <a:pt x="17323" y="20593"/>
                      <a:pt x="17323" y="20576"/>
                    </a:cubicBezTo>
                    <a:cubicBezTo>
                      <a:pt x="17484" y="20647"/>
                      <a:pt x="17681" y="20683"/>
                      <a:pt x="17860" y="20701"/>
                    </a:cubicBezTo>
                    <a:cubicBezTo>
                      <a:pt x="18003" y="20772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63"/>
                      <a:pt x="18951" y="21792"/>
                      <a:pt x="18629" y="21792"/>
                    </a:cubicBezTo>
                    <a:cubicBezTo>
                      <a:pt x="18605" y="21796"/>
                      <a:pt x="18580" y="21797"/>
                      <a:pt x="18554" y="21797"/>
                    </a:cubicBezTo>
                    <a:cubicBezTo>
                      <a:pt x="18178" y="21797"/>
                      <a:pt x="17752" y="21438"/>
                      <a:pt x="17484" y="21220"/>
                    </a:cubicBezTo>
                    <a:cubicBezTo>
                      <a:pt x="17466" y="21202"/>
                      <a:pt x="17430" y="21166"/>
                      <a:pt x="17412" y="21148"/>
                    </a:cubicBezTo>
                    <a:cubicBezTo>
                      <a:pt x="17305" y="20969"/>
                      <a:pt x="17162" y="20808"/>
                      <a:pt x="16983" y="20719"/>
                    </a:cubicBezTo>
                    <a:lnTo>
                      <a:pt x="16911" y="20629"/>
                    </a:lnTo>
                    <a:cubicBezTo>
                      <a:pt x="16893" y="20611"/>
                      <a:pt x="16875" y="20593"/>
                      <a:pt x="16858" y="20558"/>
                    </a:cubicBezTo>
                    <a:close/>
                    <a:moveTo>
                      <a:pt x="9270" y="14455"/>
                    </a:moveTo>
                    <a:cubicBezTo>
                      <a:pt x="9234" y="14742"/>
                      <a:pt x="9181" y="15010"/>
                      <a:pt x="9145" y="15296"/>
                    </a:cubicBezTo>
                    <a:cubicBezTo>
                      <a:pt x="8930" y="15887"/>
                      <a:pt x="8662" y="16460"/>
                      <a:pt x="8357" y="16996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79" y="20386"/>
                      <a:pt x="6203" y="20411"/>
                      <a:pt x="6230" y="20411"/>
                    </a:cubicBezTo>
                    <a:cubicBezTo>
                      <a:pt x="6241" y="20411"/>
                      <a:pt x="6253" y="20407"/>
                      <a:pt x="6264" y="20397"/>
                    </a:cubicBezTo>
                    <a:cubicBezTo>
                      <a:pt x="6962" y="19269"/>
                      <a:pt x="7731" y="18178"/>
                      <a:pt x="8465" y="17068"/>
                    </a:cubicBezTo>
                    <a:cubicBezTo>
                      <a:pt x="8680" y="16692"/>
                      <a:pt x="8876" y="16281"/>
                      <a:pt x="9037" y="15869"/>
                    </a:cubicBezTo>
                    <a:lnTo>
                      <a:pt x="9037" y="15869"/>
                    </a:lnTo>
                    <a:cubicBezTo>
                      <a:pt x="8984" y="16245"/>
                      <a:pt x="8912" y="16621"/>
                      <a:pt x="8841" y="16996"/>
                    </a:cubicBezTo>
                    <a:cubicBezTo>
                      <a:pt x="8089" y="19108"/>
                      <a:pt x="6639" y="21059"/>
                      <a:pt x="4528" y="21810"/>
                    </a:cubicBezTo>
                    <a:cubicBezTo>
                      <a:pt x="4528" y="21810"/>
                      <a:pt x="5190" y="20289"/>
                      <a:pt x="5297" y="20110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583"/>
                      <a:pt x="9270" y="14455"/>
                    </a:cubicBezTo>
                    <a:close/>
                    <a:moveTo>
                      <a:pt x="13619" y="20790"/>
                    </a:moveTo>
                    <a:lnTo>
                      <a:pt x="13619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9" y="20790"/>
                    </a:cubicBezTo>
                    <a:close/>
                    <a:moveTo>
                      <a:pt x="8214" y="21130"/>
                    </a:moveTo>
                    <a:lnTo>
                      <a:pt x="8214" y="21130"/>
                    </a:lnTo>
                    <a:cubicBezTo>
                      <a:pt x="8339" y="21399"/>
                      <a:pt x="8429" y="21703"/>
                      <a:pt x="8465" y="22007"/>
                    </a:cubicBezTo>
                    <a:cubicBezTo>
                      <a:pt x="8304" y="21739"/>
                      <a:pt x="8232" y="21434"/>
                      <a:pt x="8214" y="21130"/>
                    </a:cubicBezTo>
                    <a:close/>
                    <a:moveTo>
                      <a:pt x="15855" y="20808"/>
                    </a:moveTo>
                    <a:cubicBezTo>
                      <a:pt x="15855" y="20933"/>
                      <a:pt x="15873" y="21059"/>
                      <a:pt x="15891" y="21184"/>
                    </a:cubicBezTo>
                    <a:cubicBezTo>
                      <a:pt x="15891" y="21224"/>
                      <a:pt x="15921" y="21244"/>
                      <a:pt x="15952" y="21244"/>
                    </a:cubicBezTo>
                    <a:cubicBezTo>
                      <a:pt x="15962" y="21244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27" y="21685"/>
                      <a:pt x="15909" y="21900"/>
                    </a:cubicBezTo>
                    <a:cubicBezTo>
                      <a:pt x="15730" y="22079"/>
                      <a:pt x="15605" y="22293"/>
                      <a:pt x="15533" y="22526"/>
                    </a:cubicBezTo>
                    <a:cubicBezTo>
                      <a:pt x="15408" y="21971"/>
                      <a:pt x="15641" y="21363"/>
                      <a:pt x="15855" y="20808"/>
                    </a:cubicBezTo>
                    <a:close/>
                    <a:moveTo>
                      <a:pt x="16697" y="20808"/>
                    </a:moveTo>
                    <a:lnTo>
                      <a:pt x="16697" y="20808"/>
                    </a:ln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12"/>
                      <a:pt x="17233" y="21256"/>
                      <a:pt x="17394" y="21381"/>
                    </a:cubicBezTo>
                    <a:cubicBezTo>
                      <a:pt x="17466" y="21506"/>
                      <a:pt x="17502" y="21613"/>
                      <a:pt x="17538" y="21685"/>
                    </a:cubicBezTo>
                    <a:cubicBezTo>
                      <a:pt x="17734" y="22025"/>
                      <a:pt x="17860" y="22401"/>
                      <a:pt x="17913" y="22794"/>
                    </a:cubicBezTo>
                    <a:lnTo>
                      <a:pt x="17913" y="22812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2"/>
                      <a:pt x="16732" y="21685"/>
                      <a:pt x="16679" y="21560"/>
                    </a:cubicBezTo>
                    <a:cubicBezTo>
                      <a:pt x="16643" y="21417"/>
                      <a:pt x="16589" y="21273"/>
                      <a:pt x="16535" y="21148"/>
                    </a:cubicBezTo>
                    <a:lnTo>
                      <a:pt x="16535" y="21148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20" y="21210"/>
                    </a:cubicBezTo>
                    <a:cubicBezTo>
                      <a:pt x="16657" y="21210"/>
                      <a:pt x="16697" y="21178"/>
                      <a:pt x="16697" y="21130"/>
                    </a:cubicBezTo>
                    <a:cubicBezTo>
                      <a:pt x="16714" y="21023"/>
                      <a:pt x="16714" y="20916"/>
                      <a:pt x="16697" y="20808"/>
                    </a:cubicBezTo>
                    <a:close/>
                    <a:moveTo>
                      <a:pt x="16321" y="21112"/>
                    </a:moveTo>
                    <a:cubicBezTo>
                      <a:pt x="16374" y="21327"/>
                      <a:pt x="16464" y="21506"/>
                      <a:pt x="16553" y="21685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300" y="22994"/>
                      <a:pt x="16193" y="23129"/>
                      <a:pt x="16123" y="23129"/>
                    </a:cubicBezTo>
                    <a:cubicBezTo>
                      <a:pt x="16076" y="23129"/>
                      <a:pt x="16045" y="23068"/>
                      <a:pt x="16052" y="22902"/>
                    </a:cubicBezTo>
                    <a:cubicBezTo>
                      <a:pt x="16052" y="22633"/>
                      <a:pt x="16070" y="22383"/>
                      <a:pt x="16088" y="22114"/>
                    </a:cubicBezTo>
                    <a:cubicBezTo>
                      <a:pt x="16106" y="21810"/>
                      <a:pt x="16142" y="21488"/>
                      <a:pt x="16178" y="21184"/>
                    </a:cubicBezTo>
                    <a:lnTo>
                      <a:pt x="16195" y="21202"/>
                    </a:lnTo>
                    <a:cubicBezTo>
                      <a:pt x="16205" y="21212"/>
                      <a:pt x="16220" y="21216"/>
                      <a:pt x="16235" y="21216"/>
                    </a:cubicBezTo>
                    <a:cubicBezTo>
                      <a:pt x="16274" y="21216"/>
                      <a:pt x="16321" y="21187"/>
                      <a:pt x="16321" y="21148"/>
                    </a:cubicBezTo>
                    <a:lnTo>
                      <a:pt x="16321" y="21112"/>
                    </a:lnTo>
                    <a:close/>
                    <a:moveTo>
                      <a:pt x="7534" y="22651"/>
                    </a:moveTo>
                    <a:lnTo>
                      <a:pt x="7534" y="22669"/>
                    </a:lnTo>
                    <a:lnTo>
                      <a:pt x="7498" y="22687"/>
                    </a:lnTo>
                    <a:cubicBezTo>
                      <a:pt x="7463" y="22705"/>
                      <a:pt x="7463" y="22741"/>
                      <a:pt x="7498" y="22777"/>
                    </a:cubicBezTo>
                    <a:cubicBezTo>
                      <a:pt x="7302" y="23027"/>
                      <a:pt x="7051" y="23224"/>
                      <a:pt x="6765" y="23367"/>
                    </a:cubicBezTo>
                    <a:cubicBezTo>
                      <a:pt x="6962" y="23081"/>
                      <a:pt x="7230" y="22830"/>
                      <a:pt x="7534" y="22651"/>
                    </a:cubicBezTo>
                    <a:close/>
                    <a:moveTo>
                      <a:pt x="7176" y="24351"/>
                    </a:moveTo>
                    <a:cubicBezTo>
                      <a:pt x="7212" y="24495"/>
                      <a:pt x="7266" y="24620"/>
                      <a:pt x="7302" y="24763"/>
                    </a:cubicBezTo>
                    <a:lnTo>
                      <a:pt x="7230" y="24763"/>
                    </a:lnTo>
                    <a:cubicBezTo>
                      <a:pt x="7194" y="24673"/>
                      <a:pt x="7176" y="24566"/>
                      <a:pt x="7141" y="24477"/>
                    </a:cubicBezTo>
                    <a:lnTo>
                      <a:pt x="7176" y="24351"/>
                    </a:lnTo>
                    <a:close/>
                    <a:moveTo>
                      <a:pt x="6120" y="24924"/>
                    </a:moveTo>
                    <a:lnTo>
                      <a:pt x="6120" y="24924"/>
                    </a:lnTo>
                    <a:cubicBezTo>
                      <a:pt x="6103" y="24960"/>
                      <a:pt x="6067" y="25013"/>
                      <a:pt x="6049" y="25049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2" y="25228"/>
                      <a:pt x="5118" y="25389"/>
                      <a:pt x="4635" y="25532"/>
                    </a:cubicBezTo>
                    <a:cubicBezTo>
                      <a:pt x="5065" y="25210"/>
                      <a:pt x="5584" y="24996"/>
                      <a:pt x="6120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6" y="25175"/>
                      <a:pt x="11561" y="25497"/>
                      <a:pt x="11382" y="25765"/>
                    </a:cubicBezTo>
                    <a:cubicBezTo>
                      <a:pt x="11400" y="25586"/>
                      <a:pt x="11453" y="25407"/>
                      <a:pt x="11525" y="25246"/>
                    </a:cubicBezTo>
                    <a:cubicBezTo>
                      <a:pt x="11579" y="25085"/>
                      <a:pt x="11650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44" y="25550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6" y="26482"/>
                      <a:pt x="8686" y="26475"/>
                      <a:pt x="8626" y="26463"/>
                    </a:cubicBezTo>
                    <a:cubicBezTo>
                      <a:pt x="8429" y="26409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1" y="25890"/>
                    </a:cubicBezTo>
                    <a:cubicBezTo>
                      <a:pt x="7749" y="25711"/>
                      <a:pt x="7659" y="25550"/>
                      <a:pt x="7552" y="25389"/>
                    </a:cubicBezTo>
                    <a:cubicBezTo>
                      <a:pt x="7534" y="25228"/>
                      <a:pt x="7498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1" y="24978"/>
                    </a:lnTo>
                    <a:cubicBezTo>
                      <a:pt x="6675" y="25031"/>
                      <a:pt x="6639" y="25103"/>
                      <a:pt x="6622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5" y="26964"/>
                      <a:pt x="4456" y="27000"/>
                    </a:cubicBezTo>
                    <a:cubicBezTo>
                      <a:pt x="4725" y="26570"/>
                      <a:pt x="5065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1" y="25175"/>
                    </a:lnTo>
                    <a:cubicBezTo>
                      <a:pt x="6496" y="25157"/>
                      <a:pt x="6496" y="25067"/>
                      <a:pt x="6461" y="25067"/>
                    </a:cubicBezTo>
                    <a:cubicBezTo>
                      <a:pt x="6514" y="25031"/>
                      <a:pt x="6550" y="24996"/>
                      <a:pt x="6604" y="24942"/>
                    </a:cubicBezTo>
                    <a:close/>
                    <a:moveTo>
                      <a:pt x="13261" y="26320"/>
                    </a:moveTo>
                    <a:lnTo>
                      <a:pt x="13261" y="26320"/>
                    </a:ln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2"/>
                      <a:pt x="13261" y="26320"/>
                    </a:cubicBezTo>
                    <a:close/>
                    <a:moveTo>
                      <a:pt x="10004" y="8765"/>
                    </a:moveTo>
                    <a:lnTo>
                      <a:pt x="10004" y="8765"/>
                    </a:lnTo>
                    <a:cubicBezTo>
                      <a:pt x="10451" y="10554"/>
                      <a:pt x="11435" y="12290"/>
                      <a:pt x="12097" y="13936"/>
                    </a:cubicBezTo>
                    <a:cubicBezTo>
                      <a:pt x="12092" y="13931"/>
                      <a:pt x="12087" y="13929"/>
                      <a:pt x="12082" y="13929"/>
                    </a:cubicBezTo>
                    <a:cubicBezTo>
                      <a:pt x="12071" y="13929"/>
                      <a:pt x="12062" y="13942"/>
                      <a:pt x="12062" y="13954"/>
                    </a:cubicBezTo>
                    <a:cubicBezTo>
                      <a:pt x="11811" y="14992"/>
                      <a:pt x="11829" y="16084"/>
                      <a:pt x="11829" y="17140"/>
                    </a:cubicBezTo>
                    <a:cubicBezTo>
                      <a:pt x="11811" y="18321"/>
                      <a:pt x="11740" y="19502"/>
                      <a:pt x="11954" y="20683"/>
                    </a:cubicBezTo>
                    <a:cubicBezTo>
                      <a:pt x="11919" y="20969"/>
                      <a:pt x="11972" y="21238"/>
                      <a:pt x="12097" y="21488"/>
                    </a:cubicBezTo>
                    <a:cubicBezTo>
                      <a:pt x="12062" y="21685"/>
                      <a:pt x="12026" y="21882"/>
                      <a:pt x="11990" y="22061"/>
                    </a:cubicBezTo>
                    <a:cubicBezTo>
                      <a:pt x="11979" y="22127"/>
                      <a:pt x="12036" y="22173"/>
                      <a:pt x="12086" y="22173"/>
                    </a:cubicBezTo>
                    <a:cubicBezTo>
                      <a:pt x="12117" y="22173"/>
                      <a:pt x="12144" y="22155"/>
                      <a:pt x="12151" y="22114"/>
                    </a:cubicBezTo>
                    <a:cubicBezTo>
                      <a:pt x="12187" y="21971"/>
                      <a:pt x="12205" y="21828"/>
                      <a:pt x="12223" y="21685"/>
                    </a:cubicBezTo>
                    <a:cubicBezTo>
                      <a:pt x="12276" y="21399"/>
                      <a:pt x="12348" y="21112"/>
                      <a:pt x="12437" y="20844"/>
                    </a:cubicBezTo>
                    <a:cubicBezTo>
                      <a:pt x="12634" y="20128"/>
                      <a:pt x="12885" y="19448"/>
                      <a:pt x="13046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5"/>
                      <a:pt x="13619" y="20432"/>
                    </a:cubicBezTo>
                    <a:cubicBezTo>
                      <a:pt x="13440" y="20701"/>
                      <a:pt x="13314" y="20987"/>
                      <a:pt x="13189" y="21291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2"/>
                      <a:pt x="13104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3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4"/>
                      <a:pt x="13636" y="22186"/>
                      <a:pt x="13619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2"/>
                      <a:pt x="12455" y="26767"/>
                    </a:cubicBezTo>
                    <a:cubicBezTo>
                      <a:pt x="12455" y="26751"/>
                      <a:pt x="12437" y="26742"/>
                      <a:pt x="12419" y="26742"/>
                    </a:cubicBezTo>
                    <a:cubicBezTo>
                      <a:pt x="12397" y="26742"/>
                      <a:pt x="12374" y="26756"/>
                      <a:pt x="12384" y="26785"/>
                    </a:cubicBezTo>
                    <a:cubicBezTo>
                      <a:pt x="12384" y="26964"/>
                      <a:pt x="12420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cubicBezTo>
                      <a:pt x="11596" y="22079"/>
                      <a:pt x="11239" y="19788"/>
                      <a:pt x="10881" y="17498"/>
                    </a:cubicBezTo>
                    <a:cubicBezTo>
                      <a:pt x="10899" y="17480"/>
                      <a:pt x="10881" y="17462"/>
                      <a:pt x="10881" y="17462"/>
                    </a:cubicBezTo>
                    <a:cubicBezTo>
                      <a:pt x="10755" y="16585"/>
                      <a:pt x="10612" y="15708"/>
                      <a:pt x="10505" y="14813"/>
                    </a:cubicBezTo>
                    <a:lnTo>
                      <a:pt x="10505" y="14813"/>
                    </a:lnTo>
                    <a:cubicBezTo>
                      <a:pt x="10684" y="15153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3"/>
                    </a:cubicBezTo>
                    <a:cubicBezTo>
                      <a:pt x="11400" y="14921"/>
                      <a:pt x="10988" y="14420"/>
                      <a:pt x="10433" y="14276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4"/>
                      <a:pt x="10004" y="8765"/>
                    </a:cubicBezTo>
                    <a:close/>
                    <a:moveTo>
                      <a:pt x="13994" y="22472"/>
                    </a:moveTo>
                    <a:cubicBezTo>
                      <a:pt x="14478" y="24155"/>
                      <a:pt x="14674" y="25890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1" y="26248"/>
                      <a:pt x="13869" y="25658"/>
                      <a:pt x="13869" y="25049"/>
                    </a:cubicBezTo>
                    <a:cubicBezTo>
                      <a:pt x="13851" y="24298"/>
                      <a:pt x="13887" y="23546"/>
                      <a:pt x="13959" y="22812"/>
                    </a:cubicBezTo>
                    <a:cubicBezTo>
                      <a:pt x="14066" y="23600"/>
                      <a:pt x="14138" y="24405"/>
                      <a:pt x="14155" y="25210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0"/>
                    </a:cubicBezTo>
                    <a:cubicBezTo>
                      <a:pt x="14281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2"/>
                    </a:lnTo>
                    <a:close/>
                    <a:moveTo>
                      <a:pt x="7158" y="25175"/>
                    </a:moveTo>
                    <a:lnTo>
                      <a:pt x="7158" y="25175"/>
                    </a:lnTo>
                    <a:cubicBezTo>
                      <a:pt x="7230" y="25246"/>
                      <a:pt x="7302" y="25318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23"/>
                    </a:cubicBezTo>
                    <a:lnTo>
                      <a:pt x="7785" y="26159"/>
                    </a:ln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38" y="27950"/>
                      <a:pt x="7897" y="27950"/>
                    </a:cubicBezTo>
                    <a:cubicBezTo>
                      <a:pt x="7860" y="27950"/>
                      <a:pt x="7817" y="27939"/>
                      <a:pt x="7767" y="27913"/>
                    </a:cubicBezTo>
                    <a:cubicBezTo>
                      <a:pt x="7409" y="27734"/>
                      <a:pt x="7158" y="27411"/>
                      <a:pt x="7033" y="27036"/>
                    </a:cubicBezTo>
                    <a:cubicBezTo>
                      <a:pt x="6979" y="26875"/>
                      <a:pt x="6944" y="26696"/>
                      <a:pt x="6926" y="26535"/>
                    </a:cubicBezTo>
                    <a:cubicBezTo>
                      <a:pt x="6979" y="26266"/>
                      <a:pt x="6997" y="25980"/>
                      <a:pt x="6997" y="25711"/>
                    </a:cubicBezTo>
                    <a:cubicBezTo>
                      <a:pt x="7015" y="25658"/>
                      <a:pt x="7033" y="25622"/>
                      <a:pt x="7051" y="25568"/>
                    </a:cubicBezTo>
                    <a:cubicBezTo>
                      <a:pt x="7069" y="25711"/>
                      <a:pt x="7123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2" y="25969"/>
                      <a:pt x="7302" y="25926"/>
                    </a:cubicBezTo>
                    <a:cubicBezTo>
                      <a:pt x="7266" y="25676"/>
                      <a:pt x="7230" y="25425"/>
                      <a:pt x="7158" y="25175"/>
                    </a:cubicBezTo>
                    <a:close/>
                    <a:moveTo>
                      <a:pt x="6532" y="25515"/>
                    </a:moveTo>
                    <a:cubicBezTo>
                      <a:pt x="6532" y="25568"/>
                      <a:pt x="6532" y="25586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1"/>
                      <a:pt x="6747" y="25765"/>
                      <a:pt x="6747" y="25837"/>
                    </a:cubicBezTo>
                    <a:cubicBezTo>
                      <a:pt x="6747" y="25855"/>
                      <a:pt x="6747" y="25890"/>
                      <a:pt x="6765" y="25908"/>
                    </a:cubicBezTo>
                    <a:cubicBezTo>
                      <a:pt x="6747" y="26123"/>
                      <a:pt x="6747" y="26356"/>
                      <a:pt x="6765" y="26588"/>
                    </a:cubicBezTo>
                    <a:cubicBezTo>
                      <a:pt x="6639" y="27107"/>
                      <a:pt x="6389" y="27572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8" y="27282"/>
                      <a:pt x="5798" y="27286"/>
                    </a:cubicBezTo>
                    <a:cubicBezTo>
                      <a:pt x="5798" y="26928"/>
                      <a:pt x="5888" y="26570"/>
                      <a:pt x="6049" y="26266"/>
                    </a:cubicBezTo>
                    <a:cubicBezTo>
                      <a:pt x="6174" y="25998"/>
                      <a:pt x="6335" y="25747"/>
                      <a:pt x="6532" y="25515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69" y="29953"/>
                      <a:pt x="14120" y="30131"/>
                      <a:pt x="14299" y="30346"/>
                    </a:cubicBezTo>
                    <a:cubicBezTo>
                      <a:pt x="14012" y="30275"/>
                      <a:pt x="13833" y="30042"/>
                      <a:pt x="13601" y="29881"/>
                    </a:cubicBezTo>
                    <a:close/>
                    <a:moveTo>
                      <a:pt x="12473" y="31205"/>
                    </a:moveTo>
                    <a:cubicBezTo>
                      <a:pt x="12473" y="31330"/>
                      <a:pt x="12491" y="31474"/>
                      <a:pt x="12509" y="31599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1" y="32064"/>
                    </a:cubicBezTo>
                    <a:cubicBezTo>
                      <a:pt x="12241" y="31760"/>
                      <a:pt x="12312" y="31474"/>
                      <a:pt x="12473" y="31205"/>
                    </a:cubicBezTo>
                    <a:close/>
                    <a:moveTo>
                      <a:pt x="14513" y="32512"/>
                    </a:moveTo>
                    <a:cubicBezTo>
                      <a:pt x="14603" y="32780"/>
                      <a:pt x="14639" y="33048"/>
                      <a:pt x="14603" y="33317"/>
                    </a:cubicBezTo>
                    <a:cubicBezTo>
                      <a:pt x="14478" y="33066"/>
                      <a:pt x="14460" y="32798"/>
                      <a:pt x="14513" y="32529"/>
                    </a:cubicBezTo>
                    <a:lnTo>
                      <a:pt x="14513" y="32512"/>
                    </a:lnTo>
                    <a:close/>
                    <a:moveTo>
                      <a:pt x="12939" y="33621"/>
                    </a:moveTo>
                    <a:cubicBezTo>
                      <a:pt x="13082" y="33925"/>
                      <a:pt x="13189" y="34265"/>
                      <a:pt x="13261" y="34605"/>
                    </a:cubicBezTo>
                    <a:cubicBezTo>
                      <a:pt x="13100" y="34301"/>
                      <a:pt x="12974" y="33961"/>
                      <a:pt x="12939" y="33621"/>
                    </a:cubicBezTo>
                    <a:close/>
                    <a:moveTo>
                      <a:pt x="4922" y="35053"/>
                    </a:moveTo>
                    <a:cubicBezTo>
                      <a:pt x="5065" y="35071"/>
                      <a:pt x="5208" y="35088"/>
                      <a:pt x="5351" y="35124"/>
                    </a:cubicBezTo>
                    <a:cubicBezTo>
                      <a:pt x="5244" y="35196"/>
                      <a:pt x="5154" y="35267"/>
                      <a:pt x="5065" y="35339"/>
                    </a:cubicBezTo>
                    <a:lnTo>
                      <a:pt x="4939" y="35321"/>
                    </a:lnTo>
                    <a:cubicBezTo>
                      <a:pt x="4814" y="35321"/>
                      <a:pt x="4689" y="35267"/>
                      <a:pt x="4582" y="35196"/>
                    </a:cubicBezTo>
                    <a:cubicBezTo>
                      <a:pt x="4564" y="35178"/>
                      <a:pt x="4617" y="35160"/>
                      <a:pt x="4653" y="35124"/>
                    </a:cubicBezTo>
                    <a:cubicBezTo>
                      <a:pt x="4725" y="35088"/>
                      <a:pt x="4814" y="35053"/>
                      <a:pt x="4922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1" y="35321"/>
                      <a:pt x="6264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cubicBezTo>
                      <a:pt x="8787" y="35250"/>
                      <a:pt x="8769" y="35267"/>
                      <a:pt x="8751" y="35285"/>
                    </a:cubicBezTo>
                    <a:cubicBezTo>
                      <a:pt x="8715" y="35339"/>
                      <a:pt x="8662" y="35411"/>
                      <a:pt x="8608" y="35464"/>
                    </a:cubicBezTo>
                    <a:cubicBezTo>
                      <a:pt x="8554" y="35518"/>
                      <a:pt x="8483" y="35590"/>
                      <a:pt x="8429" y="35643"/>
                    </a:cubicBezTo>
                    <a:cubicBezTo>
                      <a:pt x="8447" y="35518"/>
                      <a:pt x="8518" y="35393"/>
                      <a:pt x="8626" y="35285"/>
                    </a:cubicBezTo>
                    <a:cubicBezTo>
                      <a:pt x="8662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5"/>
                    </a:cubicBezTo>
                    <a:lnTo>
                      <a:pt x="3060" y="35947"/>
                    </a:lnTo>
                    <a:cubicBezTo>
                      <a:pt x="2667" y="35607"/>
                      <a:pt x="2184" y="35428"/>
                      <a:pt x="1665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6"/>
                      <a:pt x="15838" y="36377"/>
                    </a:cubicBezTo>
                    <a:lnTo>
                      <a:pt x="15838" y="36377"/>
                    </a:lnTo>
                    <a:cubicBezTo>
                      <a:pt x="15838" y="36238"/>
                      <a:pt x="15838" y="36085"/>
                      <a:pt x="15855" y="35947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41" y="35822"/>
                      <a:pt x="2881" y="36019"/>
                    </a:cubicBezTo>
                    <a:cubicBezTo>
                      <a:pt x="2864" y="36055"/>
                      <a:pt x="2864" y="36073"/>
                      <a:pt x="2881" y="36091"/>
                    </a:cubicBezTo>
                    <a:cubicBezTo>
                      <a:pt x="2595" y="36144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7" y="36381"/>
                    </a:cubicBezTo>
                    <a:cubicBezTo>
                      <a:pt x="1067" y="36381"/>
                      <a:pt x="493" y="36244"/>
                      <a:pt x="233" y="35840"/>
                    </a:cubicBezTo>
                    <a:cubicBezTo>
                      <a:pt x="121" y="35672"/>
                      <a:pt x="1044" y="35613"/>
                      <a:pt x="1508" y="35613"/>
                    </a:cubicBezTo>
                    <a:cubicBezTo>
                      <a:pt x="1635" y="35613"/>
                      <a:pt x="1727" y="35618"/>
                      <a:pt x="1754" y="35625"/>
                    </a:cubicBezTo>
                    <a:lnTo>
                      <a:pt x="1754" y="35607"/>
                    </a:lnTo>
                    <a:close/>
                    <a:moveTo>
                      <a:pt x="3477" y="36400"/>
                    </a:moveTo>
                    <a:cubicBezTo>
                      <a:pt x="3493" y="36416"/>
                      <a:pt x="3510" y="36431"/>
                      <a:pt x="3526" y="36431"/>
                    </a:cubicBezTo>
                    <a:lnTo>
                      <a:pt x="3526" y="36466"/>
                    </a:lnTo>
                    <a:cubicBezTo>
                      <a:pt x="3383" y="36502"/>
                      <a:pt x="3257" y="36538"/>
                      <a:pt x="3114" y="36574"/>
                    </a:cubicBezTo>
                    <a:cubicBezTo>
                      <a:pt x="3235" y="36505"/>
                      <a:pt x="3356" y="36452"/>
                      <a:pt x="3477" y="36400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1" y="36771"/>
                      <a:pt x="12366" y="37057"/>
                    </a:cubicBezTo>
                    <a:cubicBezTo>
                      <a:pt x="12384" y="36842"/>
                      <a:pt x="12437" y="36627"/>
                      <a:pt x="12527" y="36431"/>
                    </a:cubicBezTo>
                    <a:cubicBezTo>
                      <a:pt x="12581" y="36305"/>
                      <a:pt x="12652" y="36198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7" y="37486"/>
                    </a:cubicBezTo>
                    <a:cubicBezTo>
                      <a:pt x="10899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3" y="32637"/>
                      <a:pt x="9825" y="32601"/>
                      <a:pt x="9807" y="32601"/>
                    </a:cubicBezTo>
                    <a:cubicBezTo>
                      <a:pt x="9861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17" y="33478"/>
                      <a:pt x="9861" y="34802"/>
                      <a:pt x="10344" y="35983"/>
                    </a:cubicBezTo>
                    <a:cubicBezTo>
                      <a:pt x="10349" y="36000"/>
                      <a:pt x="10359" y="36006"/>
                      <a:pt x="10369" y="36006"/>
                    </a:cubicBezTo>
                    <a:cubicBezTo>
                      <a:pt x="10390" y="36006"/>
                      <a:pt x="10415" y="35978"/>
                      <a:pt x="10415" y="35965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5" y="36341"/>
                    </a:moveTo>
                    <a:cubicBezTo>
                      <a:pt x="2698" y="36367"/>
                      <a:pt x="2720" y="36384"/>
                      <a:pt x="2746" y="36384"/>
                    </a:cubicBezTo>
                    <a:cubicBezTo>
                      <a:pt x="2755" y="36384"/>
                      <a:pt x="2765" y="36382"/>
                      <a:pt x="2774" y="36377"/>
                    </a:cubicBezTo>
                    <a:lnTo>
                      <a:pt x="3078" y="36341"/>
                    </a:lnTo>
                    <a:lnTo>
                      <a:pt x="3078" y="36341"/>
                    </a:lnTo>
                    <a:cubicBezTo>
                      <a:pt x="2917" y="36448"/>
                      <a:pt x="2774" y="36574"/>
                      <a:pt x="2685" y="36735"/>
                    </a:cubicBezTo>
                    <a:cubicBezTo>
                      <a:pt x="2649" y="36788"/>
                      <a:pt x="2685" y="36860"/>
                      <a:pt x="2756" y="36878"/>
                    </a:cubicBezTo>
                    <a:cubicBezTo>
                      <a:pt x="2703" y="36932"/>
                      <a:pt x="2631" y="36985"/>
                      <a:pt x="2577" y="37039"/>
                    </a:cubicBezTo>
                    <a:lnTo>
                      <a:pt x="2452" y="37128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504" y="37679"/>
                      <a:pt x="1259" y="37739"/>
                      <a:pt x="1006" y="37739"/>
                    </a:cubicBezTo>
                    <a:cubicBezTo>
                      <a:pt x="922" y="37739"/>
                      <a:pt x="837" y="37732"/>
                      <a:pt x="752" y="37719"/>
                    </a:cubicBezTo>
                    <a:cubicBezTo>
                      <a:pt x="287" y="37612"/>
                      <a:pt x="591" y="37236"/>
                      <a:pt x="806" y="37093"/>
                    </a:cubicBezTo>
                    <a:cubicBezTo>
                      <a:pt x="1360" y="36681"/>
                      <a:pt x="2040" y="36538"/>
                      <a:pt x="2685" y="36341"/>
                    </a:cubicBezTo>
                    <a:close/>
                    <a:moveTo>
                      <a:pt x="3812" y="36431"/>
                    </a:moveTo>
                    <a:cubicBezTo>
                      <a:pt x="4134" y="36788"/>
                      <a:pt x="4295" y="37254"/>
                      <a:pt x="4277" y="37737"/>
                    </a:cubicBezTo>
                    <a:cubicBezTo>
                      <a:pt x="4295" y="37987"/>
                      <a:pt x="4259" y="38238"/>
                      <a:pt x="4224" y="38489"/>
                    </a:cubicBezTo>
                    <a:cubicBezTo>
                      <a:pt x="4206" y="38560"/>
                      <a:pt x="4188" y="38650"/>
                      <a:pt x="4170" y="38703"/>
                    </a:cubicBezTo>
                    <a:cubicBezTo>
                      <a:pt x="4154" y="38750"/>
                      <a:pt x="4166" y="38784"/>
                      <a:pt x="4169" y="38827"/>
                    </a:cubicBezTo>
                    <a:lnTo>
                      <a:pt x="4169" y="38827"/>
                    </a:lnTo>
                    <a:cubicBezTo>
                      <a:pt x="4116" y="38738"/>
                      <a:pt x="4080" y="38631"/>
                      <a:pt x="4009" y="38560"/>
                    </a:cubicBezTo>
                    <a:cubicBezTo>
                      <a:pt x="3955" y="38471"/>
                      <a:pt x="3884" y="38399"/>
                      <a:pt x="3812" y="38327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4"/>
                    </a:move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6" y="38202"/>
                      <a:pt x="2345" y="38417"/>
                      <a:pt x="2166" y="38596"/>
                    </a:cubicBezTo>
                    <a:cubicBezTo>
                      <a:pt x="2107" y="38640"/>
                      <a:pt x="1619" y="38911"/>
                      <a:pt x="1471" y="38911"/>
                    </a:cubicBezTo>
                    <a:cubicBezTo>
                      <a:pt x="1438" y="38911"/>
                      <a:pt x="1422" y="38897"/>
                      <a:pt x="1432" y="38864"/>
                    </a:cubicBezTo>
                    <a:cubicBezTo>
                      <a:pt x="1647" y="37862"/>
                      <a:pt x="2398" y="37379"/>
                      <a:pt x="3132" y="36824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6"/>
                      <a:pt x="12943" y="38447"/>
                      <a:pt x="12956" y="38489"/>
                    </a:cubicBezTo>
                    <a:cubicBezTo>
                      <a:pt x="13028" y="38667"/>
                      <a:pt x="13082" y="38864"/>
                      <a:pt x="13118" y="39061"/>
                    </a:cubicBezTo>
                    <a:cubicBezTo>
                      <a:pt x="12974" y="39007"/>
                      <a:pt x="12921" y="38864"/>
                      <a:pt x="12885" y="38703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7"/>
                    </a:moveTo>
                    <a:cubicBezTo>
                      <a:pt x="3669" y="37468"/>
                      <a:pt x="3723" y="38292"/>
                      <a:pt x="3597" y="39115"/>
                    </a:cubicBezTo>
                    <a:cubicBezTo>
                      <a:pt x="3597" y="39131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6"/>
                      <a:pt x="2935" y="39258"/>
                      <a:pt x="2846" y="38954"/>
                    </a:cubicBezTo>
                    <a:cubicBezTo>
                      <a:pt x="2667" y="38417"/>
                      <a:pt x="2864" y="37934"/>
                      <a:pt x="3114" y="37468"/>
                    </a:cubicBezTo>
                    <a:cubicBezTo>
                      <a:pt x="3129" y="37476"/>
                      <a:pt x="3144" y="37480"/>
                      <a:pt x="3157" y="37480"/>
                    </a:cubicBezTo>
                    <a:cubicBezTo>
                      <a:pt x="3176" y="37480"/>
                      <a:pt x="3193" y="37472"/>
                      <a:pt x="3204" y="37451"/>
                    </a:cubicBezTo>
                    <a:cubicBezTo>
                      <a:pt x="3400" y="37236"/>
                      <a:pt x="3544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7"/>
                    </a:lnTo>
                    <a:close/>
                    <a:moveTo>
                      <a:pt x="8017" y="38667"/>
                    </a:moveTo>
                    <a:cubicBezTo>
                      <a:pt x="7749" y="39097"/>
                      <a:pt x="7588" y="39562"/>
                      <a:pt x="7570" y="40063"/>
                    </a:cubicBezTo>
                    <a:lnTo>
                      <a:pt x="7534" y="40063"/>
                    </a:lnTo>
                    <a:cubicBezTo>
                      <a:pt x="7481" y="40135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4" y="40242"/>
                      <a:pt x="7033" y="39902"/>
                      <a:pt x="7212" y="39580"/>
                    </a:cubicBezTo>
                    <a:cubicBezTo>
                      <a:pt x="7391" y="39204"/>
                      <a:pt x="7677" y="38900"/>
                      <a:pt x="8017" y="38667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56"/>
                      <a:pt x="8805" y="38274"/>
                      <a:pt x="8823" y="38292"/>
                    </a:cubicBezTo>
                    <a:cubicBezTo>
                      <a:pt x="8322" y="39025"/>
                      <a:pt x="9002" y="39920"/>
                      <a:pt x="9234" y="40708"/>
                    </a:cubicBezTo>
                    <a:cubicBezTo>
                      <a:pt x="9216" y="40708"/>
                      <a:pt x="9216" y="40725"/>
                      <a:pt x="9216" y="40725"/>
                    </a:cubicBezTo>
                    <a:cubicBezTo>
                      <a:pt x="9198" y="40784"/>
                      <a:pt x="9168" y="40809"/>
                      <a:pt x="9131" y="40809"/>
                    </a:cubicBezTo>
                    <a:cubicBezTo>
                      <a:pt x="8914" y="40809"/>
                      <a:pt x="8444" y="39978"/>
                      <a:pt x="8429" y="39902"/>
                    </a:cubicBezTo>
                    <a:cubicBezTo>
                      <a:pt x="8322" y="39580"/>
                      <a:pt x="8322" y="39240"/>
                      <a:pt x="8429" y="38918"/>
                    </a:cubicBezTo>
                    <a:cubicBezTo>
                      <a:pt x="8465" y="38918"/>
                      <a:pt x="8501" y="38900"/>
                      <a:pt x="8518" y="38864"/>
                    </a:cubicBezTo>
                    <a:cubicBezTo>
                      <a:pt x="8608" y="38650"/>
                      <a:pt x="8662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2" y="38310"/>
                    </a:moveTo>
                    <a:cubicBezTo>
                      <a:pt x="9789" y="38596"/>
                      <a:pt x="9932" y="40260"/>
                      <a:pt x="9431" y="40886"/>
                    </a:cubicBezTo>
                    <a:cubicBezTo>
                      <a:pt x="9377" y="40582"/>
                      <a:pt x="9288" y="40296"/>
                      <a:pt x="9145" y="40027"/>
                    </a:cubicBezTo>
                    <a:cubicBezTo>
                      <a:pt x="8912" y="39473"/>
                      <a:pt x="8787" y="39025"/>
                      <a:pt x="8894" y="38435"/>
                    </a:cubicBezTo>
                    <a:lnTo>
                      <a:pt x="8894" y="38435"/>
                    </a:lnTo>
                    <a:cubicBezTo>
                      <a:pt x="8912" y="38506"/>
                      <a:pt x="8948" y="38578"/>
                      <a:pt x="9002" y="38650"/>
                    </a:cubicBezTo>
                    <a:cubicBezTo>
                      <a:pt x="9015" y="38676"/>
                      <a:pt x="9040" y="38688"/>
                      <a:pt x="9065" y="38688"/>
                    </a:cubicBezTo>
                    <a:cubicBezTo>
                      <a:pt x="9108" y="38688"/>
                      <a:pt x="9150" y="38653"/>
                      <a:pt x="9127" y="38596"/>
                    </a:cubicBezTo>
                    <a:lnTo>
                      <a:pt x="9002" y="38310"/>
                    </a:lnTo>
                    <a:close/>
                    <a:moveTo>
                      <a:pt x="8375" y="38578"/>
                    </a:moveTo>
                    <a:lnTo>
                      <a:pt x="8375" y="38667"/>
                    </a:lnTo>
                    <a:cubicBezTo>
                      <a:pt x="8125" y="39115"/>
                      <a:pt x="8196" y="39687"/>
                      <a:pt x="8411" y="40153"/>
                    </a:cubicBezTo>
                    <a:cubicBezTo>
                      <a:pt x="8411" y="40189"/>
                      <a:pt x="8393" y="40224"/>
                      <a:pt x="8393" y="40260"/>
                    </a:cubicBezTo>
                    <a:cubicBezTo>
                      <a:pt x="8375" y="40278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34" y="40399"/>
                      <a:pt x="8263" y="40551"/>
                      <a:pt x="8270" y="40551"/>
                    </a:cubicBezTo>
                    <a:cubicBezTo>
                      <a:pt x="8271" y="40551"/>
                      <a:pt x="8273" y="40548"/>
                      <a:pt x="8277" y="40542"/>
                    </a:cubicBezTo>
                    <a:lnTo>
                      <a:pt x="8277" y="40542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5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7"/>
                      <a:pt x="8375" y="38578"/>
                    </a:cubicBezTo>
                    <a:close/>
                    <a:moveTo>
                      <a:pt x="17430" y="41441"/>
                    </a:moveTo>
                    <a:cubicBezTo>
                      <a:pt x="17037" y="41584"/>
                      <a:pt x="16679" y="41799"/>
                      <a:pt x="16374" y="42068"/>
                    </a:cubicBezTo>
                    <a:cubicBezTo>
                      <a:pt x="16222" y="42175"/>
                      <a:pt x="16085" y="42302"/>
                      <a:pt x="15966" y="42444"/>
                    </a:cubicBezTo>
                    <a:lnTo>
                      <a:pt x="15966" y="42444"/>
                    </a:lnTo>
                    <a:cubicBezTo>
                      <a:pt x="15969" y="42435"/>
                      <a:pt x="15968" y="42423"/>
                      <a:pt x="15963" y="42408"/>
                    </a:cubicBezTo>
                    <a:cubicBezTo>
                      <a:pt x="15909" y="42229"/>
                      <a:pt x="15838" y="42157"/>
                      <a:pt x="15999" y="41978"/>
                    </a:cubicBezTo>
                    <a:cubicBezTo>
                      <a:pt x="16160" y="41853"/>
                      <a:pt x="16357" y="41745"/>
                      <a:pt x="16553" y="41674"/>
                    </a:cubicBezTo>
                    <a:cubicBezTo>
                      <a:pt x="16840" y="41566"/>
                      <a:pt x="17126" y="41495"/>
                      <a:pt x="17430" y="41441"/>
                    </a:cubicBezTo>
                    <a:close/>
                    <a:moveTo>
                      <a:pt x="18218" y="41244"/>
                    </a:moveTo>
                    <a:lnTo>
                      <a:pt x="18218" y="41244"/>
                    </a:lnTo>
                    <a:cubicBezTo>
                      <a:pt x="19112" y="41405"/>
                      <a:pt x="20043" y="41853"/>
                      <a:pt x="20365" y="42765"/>
                    </a:cubicBezTo>
                    <a:cubicBezTo>
                      <a:pt x="19685" y="42694"/>
                      <a:pt x="19041" y="42372"/>
                      <a:pt x="18576" y="41871"/>
                    </a:cubicBezTo>
                    <a:cubicBezTo>
                      <a:pt x="18611" y="41835"/>
                      <a:pt x="18629" y="41799"/>
                      <a:pt x="18593" y="41763"/>
                    </a:cubicBezTo>
                    <a:cubicBezTo>
                      <a:pt x="18504" y="41566"/>
                      <a:pt x="18361" y="41388"/>
                      <a:pt x="18218" y="41244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5"/>
                      <a:pt x="17377" y="41835"/>
                      <a:pt x="17377" y="41924"/>
                    </a:cubicBezTo>
                    <a:cubicBezTo>
                      <a:pt x="16840" y="42461"/>
                      <a:pt x="16679" y="43410"/>
                      <a:pt x="15802" y="43481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4"/>
                      <a:pt x="15891" y="42783"/>
                    </a:cubicBezTo>
                    <a:cubicBezTo>
                      <a:pt x="16070" y="42515"/>
                      <a:pt x="16303" y="42282"/>
                      <a:pt x="16571" y="42103"/>
                    </a:cubicBezTo>
                    <a:cubicBezTo>
                      <a:pt x="16822" y="41906"/>
                      <a:pt x="17108" y="41763"/>
                      <a:pt x="17412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97" y="42724"/>
                      <a:pt x="17325" y="43094"/>
                      <a:pt x="17357" y="43481"/>
                    </a:cubicBezTo>
                    <a:lnTo>
                      <a:pt x="17357" y="43481"/>
                    </a:lnTo>
                    <a:cubicBezTo>
                      <a:pt x="17339" y="43481"/>
                      <a:pt x="17305" y="43482"/>
                      <a:pt x="17305" y="43499"/>
                    </a:cubicBezTo>
                    <a:cubicBezTo>
                      <a:pt x="17219" y="43642"/>
                      <a:pt x="16835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71" y="43768"/>
                      <a:pt x="16661" y="43374"/>
                      <a:pt x="16858" y="43034"/>
                    </a:cubicBezTo>
                    <a:cubicBezTo>
                      <a:pt x="17001" y="42730"/>
                      <a:pt x="17215" y="42461"/>
                      <a:pt x="17448" y="42211"/>
                    </a:cubicBezTo>
                    <a:cubicBezTo>
                      <a:pt x="17458" y="42215"/>
                      <a:pt x="17467" y="42218"/>
                      <a:pt x="17477" y="42218"/>
                    </a:cubicBezTo>
                    <a:cubicBezTo>
                      <a:pt x="17502" y="42218"/>
                      <a:pt x="17525" y="42201"/>
                      <a:pt x="17538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6" y="41763"/>
                      <a:pt x="18271" y="41781"/>
                    </a:cubicBezTo>
                    <a:cubicBezTo>
                      <a:pt x="18307" y="41835"/>
                      <a:pt x="18325" y="41871"/>
                      <a:pt x="18361" y="41906"/>
                    </a:cubicBezTo>
                    <a:cubicBezTo>
                      <a:pt x="18343" y="41942"/>
                      <a:pt x="18361" y="41960"/>
                      <a:pt x="18379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284"/>
                      <a:pt x="19470" y="43517"/>
                      <a:pt x="19470" y="43732"/>
                    </a:cubicBezTo>
                    <a:cubicBezTo>
                      <a:pt x="19470" y="43865"/>
                      <a:pt x="19397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4"/>
                    </a:cubicBezTo>
                    <a:cubicBezTo>
                      <a:pt x="18844" y="43947"/>
                      <a:pt x="18576" y="43571"/>
                      <a:pt x="18343" y="43177"/>
                    </a:cubicBezTo>
                    <a:cubicBezTo>
                      <a:pt x="18289" y="42980"/>
                      <a:pt x="18200" y="42783"/>
                      <a:pt x="18092" y="42604"/>
                    </a:cubicBezTo>
                    <a:cubicBezTo>
                      <a:pt x="18074" y="42461"/>
                      <a:pt x="18057" y="42300"/>
                      <a:pt x="18057" y="42157"/>
                    </a:cubicBezTo>
                    <a:cubicBezTo>
                      <a:pt x="18110" y="42157"/>
                      <a:pt x="18128" y="42121"/>
                      <a:pt x="18146" y="42085"/>
                    </a:cubicBezTo>
                    <a:cubicBezTo>
                      <a:pt x="18182" y="41978"/>
                      <a:pt x="18182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96" y="41960"/>
                    </a:moveTo>
                    <a:lnTo>
                      <a:pt x="17913" y="42014"/>
                    </a:lnTo>
                    <a:cubicBezTo>
                      <a:pt x="17896" y="42139"/>
                      <a:pt x="17878" y="42246"/>
                      <a:pt x="17896" y="42372"/>
                    </a:cubicBezTo>
                    <a:cubicBezTo>
                      <a:pt x="17878" y="42390"/>
                      <a:pt x="17878" y="42408"/>
                      <a:pt x="17896" y="42408"/>
                    </a:cubicBezTo>
                    <a:cubicBezTo>
                      <a:pt x="17949" y="42748"/>
                      <a:pt x="18057" y="43052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3" y="44730"/>
                      <a:pt x="17976" y="44780"/>
                      <a:pt x="17921" y="44780"/>
                    </a:cubicBezTo>
                    <a:cubicBezTo>
                      <a:pt x="17674" y="44780"/>
                      <a:pt x="17481" y="43775"/>
                      <a:pt x="17466" y="43571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9" y="42515"/>
                    </a:cubicBezTo>
                    <a:cubicBezTo>
                      <a:pt x="17806" y="42336"/>
                      <a:pt x="17860" y="42157"/>
                      <a:pt x="17896" y="41960"/>
                    </a:cubicBezTo>
                    <a:close/>
                    <a:moveTo>
                      <a:pt x="11972" y="44823"/>
                    </a:moveTo>
                    <a:cubicBezTo>
                      <a:pt x="11972" y="44913"/>
                      <a:pt x="11954" y="45020"/>
                      <a:pt x="11936" y="45110"/>
                    </a:cubicBezTo>
                    <a:cubicBezTo>
                      <a:pt x="11865" y="45271"/>
                      <a:pt x="11740" y="45414"/>
                      <a:pt x="11614" y="45521"/>
                    </a:cubicBezTo>
                    <a:cubicBezTo>
                      <a:pt x="11704" y="45271"/>
                      <a:pt x="11829" y="45038"/>
                      <a:pt x="11972" y="44823"/>
                    </a:cubicBezTo>
                    <a:close/>
                    <a:moveTo>
                      <a:pt x="12241" y="40350"/>
                    </a:moveTo>
                    <a:lnTo>
                      <a:pt x="12241" y="40350"/>
                    </a:lnTo>
                    <a:cubicBezTo>
                      <a:pt x="12062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1" y="44591"/>
                      <a:pt x="11256" y="42694"/>
                      <a:pt x="12241" y="40350"/>
                    </a:cubicBezTo>
                    <a:close/>
                    <a:moveTo>
                      <a:pt x="11990" y="47096"/>
                    </a:moveTo>
                    <a:lnTo>
                      <a:pt x="12062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55" y="47418"/>
                      <a:pt x="12527" y="47526"/>
                      <a:pt x="12581" y="47651"/>
                    </a:cubicBezTo>
                    <a:cubicBezTo>
                      <a:pt x="12473" y="47597"/>
                      <a:pt x="12384" y="47543"/>
                      <a:pt x="12294" y="47490"/>
                    </a:cubicBezTo>
                    <a:cubicBezTo>
                      <a:pt x="12241" y="47311"/>
                      <a:pt x="12133" y="47186"/>
                      <a:pt x="11990" y="47096"/>
                    </a:cubicBezTo>
                    <a:close/>
                    <a:moveTo>
                      <a:pt x="11579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28" y="47830"/>
                    </a:cubicBezTo>
                    <a:cubicBezTo>
                      <a:pt x="11417" y="47705"/>
                      <a:pt x="11507" y="47579"/>
                      <a:pt x="11579" y="47436"/>
                    </a:cubicBezTo>
                    <a:close/>
                    <a:moveTo>
                      <a:pt x="10095" y="47801"/>
                    </a:moveTo>
                    <a:cubicBezTo>
                      <a:pt x="10303" y="47801"/>
                      <a:pt x="10515" y="47829"/>
                      <a:pt x="10737" y="47901"/>
                    </a:cubicBezTo>
                    <a:cubicBezTo>
                      <a:pt x="10201" y="48062"/>
                      <a:pt x="9682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1" y="48594"/>
                      <a:pt x="9181" y="48599"/>
                    </a:cubicBezTo>
                    <a:cubicBezTo>
                      <a:pt x="8930" y="48599"/>
                      <a:pt x="8680" y="48563"/>
                      <a:pt x="8447" y="48492"/>
                    </a:cubicBezTo>
                    <a:cubicBezTo>
                      <a:pt x="8378" y="48475"/>
                      <a:pt x="7730" y="48060"/>
                      <a:pt x="7983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70" y="48068"/>
                      <a:pt x="8121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4" y="47801"/>
                      <a:pt x="10095" y="47801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3"/>
                      <a:pt x="11058" y="48033"/>
                    </a:cubicBezTo>
                    <a:cubicBezTo>
                      <a:pt x="11070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16"/>
                    </a:cubicBezTo>
                    <a:cubicBezTo>
                      <a:pt x="9340" y="50120"/>
                      <a:pt x="8961" y="50179"/>
                      <a:pt x="8580" y="50179"/>
                    </a:cubicBezTo>
                    <a:cubicBezTo>
                      <a:pt x="8512" y="50179"/>
                      <a:pt x="8443" y="50177"/>
                      <a:pt x="8375" y="50174"/>
                    </a:cubicBezTo>
                    <a:lnTo>
                      <a:pt x="8375" y="50156"/>
                    </a:lnTo>
                    <a:cubicBezTo>
                      <a:pt x="8143" y="50156"/>
                      <a:pt x="8232" y="50102"/>
                      <a:pt x="8339" y="49923"/>
                    </a:cubicBezTo>
                    <a:cubicBezTo>
                      <a:pt x="8429" y="49745"/>
                      <a:pt x="8554" y="49530"/>
                      <a:pt x="8697" y="49333"/>
                    </a:cubicBezTo>
                    <a:cubicBezTo>
                      <a:pt x="9198" y="48581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1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3"/>
                      <a:pt x="12684" y="48067"/>
                      <a:pt x="12706" y="48067"/>
                    </a:cubicBezTo>
                    <a:cubicBezTo>
                      <a:pt x="12728" y="48067"/>
                      <a:pt x="12751" y="48053"/>
                      <a:pt x="12760" y="48027"/>
                    </a:cubicBezTo>
                    <a:lnTo>
                      <a:pt x="12760" y="47901"/>
                    </a:lnTo>
                    <a:cubicBezTo>
                      <a:pt x="13010" y="48045"/>
                      <a:pt x="13243" y="48223"/>
                      <a:pt x="13475" y="48402"/>
                    </a:cubicBezTo>
                    <a:cubicBezTo>
                      <a:pt x="13833" y="48707"/>
                      <a:pt x="13959" y="49190"/>
                      <a:pt x="14084" y="49637"/>
                    </a:cubicBezTo>
                    <a:cubicBezTo>
                      <a:pt x="14120" y="49762"/>
                      <a:pt x="14209" y="50371"/>
                      <a:pt x="14316" y="50442"/>
                    </a:cubicBezTo>
                    <a:cubicBezTo>
                      <a:pt x="13833" y="50174"/>
                      <a:pt x="13404" y="49834"/>
                      <a:pt x="13064" y="49422"/>
                    </a:cubicBezTo>
                    <a:cubicBezTo>
                      <a:pt x="13010" y="49369"/>
                      <a:pt x="12974" y="49315"/>
                      <a:pt x="12939" y="49261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0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20" y="47866"/>
                      <a:pt x="12384" y="47740"/>
                      <a:pt x="12348" y="47633"/>
                    </a:cubicBezTo>
                    <a:close/>
                    <a:moveTo>
                      <a:pt x="11095" y="48277"/>
                    </a:move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1" y="49762"/>
                      <a:pt x="9771" y="50049"/>
                      <a:pt x="9753" y="50317"/>
                    </a:cubicBezTo>
                    <a:cubicBezTo>
                      <a:pt x="9735" y="50532"/>
                      <a:pt x="9700" y="50729"/>
                      <a:pt x="9682" y="50926"/>
                    </a:cubicBezTo>
                    <a:lnTo>
                      <a:pt x="9664" y="50926"/>
                    </a:lnTo>
                    <a:cubicBezTo>
                      <a:pt x="9657" y="50929"/>
                      <a:pt x="9652" y="50930"/>
                      <a:pt x="9646" y="50930"/>
                    </a:cubicBezTo>
                    <a:cubicBezTo>
                      <a:pt x="9531" y="50930"/>
                      <a:pt x="9647" y="50225"/>
                      <a:pt x="9664" y="50174"/>
                    </a:cubicBezTo>
                    <a:cubicBezTo>
                      <a:pt x="9771" y="49852"/>
                      <a:pt x="9914" y="49548"/>
                      <a:pt x="10111" y="49279"/>
                    </a:cubicBezTo>
                    <a:cubicBezTo>
                      <a:pt x="10362" y="48886"/>
                      <a:pt x="10702" y="48546"/>
                      <a:pt x="11095" y="48277"/>
                    </a:cubicBezTo>
                    <a:close/>
                    <a:moveTo>
                      <a:pt x="11507" y="48134"/>
                    </a:moveTo>
                    <a:lnTo>
                      <a:pt x="11507" y="48134"/>
                    </a:lnTo>
                    <a:cubicBezTo>
                      <a:pt x="11185" y="48689"/>
                      <a:pt x="10970" y="49297"/>
                      <a:pt x="10845" y="49941"/>
                    </a:cubicBezTo>
                    <a:lnTo>
                      <a:pt x="10845" y="49923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72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4" y="51442"/>
                      <a:pt x="9863" y="50853"/>
                      <a:pt x="9878" y="50711"/>
                    </a:cubicBezTo>
                    <a:cubicBezTo>
                      <a:pt x="9914" y="50120"/>
                      <a:pt x="10147" y="49548"/>
                      <a:pt x="10523" y="49082"/>
                    </a:cubicBezTo>
                    <a:cubicBezTo>
                      <a:pt x="10755" y="48814"/>
                      <a:pt x="11006" y="48581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62" y="48385"/>
                      <a:pt x="12133" y="48528"/>
                      <a:pt x="12241" y="48635"/>
                    </a:cubicBezTo>
                    <a:cubicBezTo>
                      <a:pt x="12253" y="48654"/>
                      <a:pt x="12270" y="48662"/>
                      <a:pt x="12287" y="48662"/>
                    </a:cubicBezTo>
                    <a:cubicBezTo>
                      <a:pt x="12318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706" y="49243"/>
                      <a:pt x="12974" y="49566"/>
                    </a:cubicBezTo>
                    <a:cubicBezTo>
                      <a:pt x="13100" y="49834"/>
                      <a:pt x="13171" y="50138"/>
                      <a:pt x="13207" y="50460"/>
                    </a:cubicBez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16" y="51496"/>
                      <a:pt x="13084" y="51617"/>
                      <a:pt x="13016" y="51617"/>
                    </a:cubicBezTo>
                    <a:cubicBezTo>
                      <a:pt x="12951" y="51617"/>
                      <a:pt x="12853" y="51510"/>
                      <a:pt x="12688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65" y="47722"/>
                    </a:moveTo>
                    <a:cubicBezTo>
                      <a:pt x="11882" y="47880"/>
                      <a:pt x="11917" y="48021"/>
                      <a:pt x="11952" y="48162"/>
                    </a:cubicBezTo>
                    <a:lnTo>
                      <a:pt x="11952" y="48162"/>
                    </a:lnTo>
                    <a:cubicBezTo>
                      <a:pt x="11944" y="48159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9" y="50496"/>
                      <a:pt x="11883" y="50782"/>
                      <a:pt x="11811" y="51069"/>
                    </a:cubicBezTo>
                    <a:cubicBezTo>
                      <a:pt x="11811" y="51084"/>
                      <a:pt x="11400" y="51747"/>
                      <a:pt x="11243" y="51747"/>
                    </a:cubicBezTo>
                    <a:cubicBezTo>
                      <a:pt x="11212" y="51747"/>
                      <a:pt x="11191" y="51721"/>
                      <a:pt x="11185" y="51659"/>
                    </a:cubicBezTo>
                    <a:cubicBezTo>
                      <a:pt x="11167" y="51480"/>
                      <a:pt x="11131" y="51319"/>
                      <a:pt x="11077" y="51176"/>
                    </a:cubicBezTo>
                    <a:cubicBezTo>
                      <a:pt x="10827" y="50102"/>
                      <a:pt x="11167" y="49279"/>
                      <a:pt x="11543" y="48349"/>
                    </a:cubicBezTo>
                    <a:lnTo>
                      <a:pt x="11543" y="48402"/>
                    </a:lnTo>
                    <a:cubicBezTo>
                      <a:pt x="11552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2" y="48402"/>
                    </a:cubicBezTo>
                    <a:cubicBezTo>
                      <a:pt x="11775" y="48170"/>
                      <a:pt x="11829" y="47955"/>
                      <a:pt x="11865" y="47722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2" y="32"/>
                    </a:cubicBezTo>
                    <a:cubicBezTo>
                      <a:pt x="10487" y="1446"/>
                      <a:pt x="10111" y="2913"/>
                      <a:pt x="9896" y="4398"/>
                    </a:cubicBezTo>
                    <a:cubicBezTo>
                      <a:pt x="9288" y="4917"/>
                      <a:pt x="8697" y="5866"/>
                      <a:pt x="8787" y="6635"/>
                    </a:cubicBezTo>
                    <a:cubicBezTo>
                      <a:pt x="8787" y="6675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66" y="11163"/>
                    </a:cubicBezTo>
                    <a:cubicBezTo>
                      <a:pt x="8951" y="11206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2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17"/>
                      <a:pt x="7767" y="16209"/>
                      <a:pt x="7033" y="17265"/>
                    </a:cubicBezTo>
                    <a:cubicBezTo>
                      <a:pt x="5959" y="18786"/>
                      <a:pt x="4922" y="20271"/>
                      <a:pt x="4152" y="21953"/>
                    </a:cubicBezTo>
                    <a:cubicBezTo>
                      <a:pt x="4120" y="22017"/>
                      <a:pt x="4160" y="22081"/>
                      <a:pt x="4220" y="22081"/>
                    </a:cubicBezTo>
                    <a:cubicBezTo>
                      <a:pt x="4227" y="22081"/>
                      <a:pt x="4234" y="22081"/>
                      <a:pt x="4242" y="22079"/>
                    </a:cubicBezTo>
                    <a:cubicBezTo>
                      <a:pt x="6353" y="21488"/>
                      <a:pt x="7856" y="19717"/>
                      <a:pt x="8697" y="17712"/>
                    </a:cubicBezTo>
                    <a:lnTo>
                      <a:pt x="8697" y="17712"/>
                    </a:lnTo>
                    <a:cubicBezTo>
                      <a:pt x="8518" y="18607"/>
                      <a:pt x="8322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2" y="20701"/>
                      <a:pt x="7982" y="20880"/>
                    </a:cubicBezTo>
                    <a:cubicBezTo>
                      <a:pt x="7874" y="21381"/>
                      <a:pt x="7731" y="21900"/>
                      <a:pt x="7588" y="22419"/>
                    </a:cubicBezTo>
                    <a:cubicBezTo>
                      <a:pt x="7141" y="22651"/>
                      <a:pt x="6765" y="23027"/>
                      <a:pt x="6532" y="23492"/>
                    </a:cubicBezTo>
                    <a:cubicBezTo>
                      <a:pt x="6500" y="23540"/>
                      <a:pt x="6540" y="23603"/>
                      <a:pt x="6599" y="23603"/>
                    </a:cubicBezTo>
                    <a:cubicBezTo>
                      <a:pt x="6606" y="23603"/>
                      <a:pt x="6614" y="23602"/>
                      <a:pt x="6622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2" y="23457"/>
                      <a:pt x="7212" y="23815"/>
                      <a:pt x="7105" y="24172"/>
                    </a:cubicBezTo>
                    <a:cubicBezTo>
                      <a:pt x="6854" y="24351"/>
                      <a:pt x="6622" y="24548"/>
                      <a:pt x="6389" y="24745"/>
                    </a:cubicBezTo>
                    <a:cubicBezTo>
                      <a:pt x="6407" y="24709"/>
                      <a:pt x="6443" y="24673"/>
                      <a:pt x="6461" y="24638"/>
                    </a:cubicBezTo>
                    <a:cubicBezTo>
                      <a:pt x="6473" y="24612"/>
                      <a:pt x="6459" y="24587"/>
                      <a:pt x="6437" y="24587"/>
                    </a:cubicBezTo>
                    <a:cubicBezTo>
                      <a:pt x="6428" y="24587"/>
                      <a:pt x="6417" y="24591"/>
                      <a:pt x="6407" y="24602"/>
                    </a:cubicBezTo>
                    <a:cubicBezTo>
                      <a:pt x="6335" y="24638"/>
                      <a:pt x="6264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1" y="24779"/>
                      <a:pt x="4640" y="25328"/>
                      <a:pt x="4206" y="25676"/>
                    </a:cubicBezTo>
                    <a:cubicBezTo>
                      <a:pt x="4152" y="25711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2" y="26463"/>
                      <a:pt x="4242" y="27036"/>
                    </a:cubicBezTo>
                    <a:cubicBezTo>
                      <a:pt x="4206" y="27089"/>
                      <a:pt x="4242" y="27143"/>
                      <a:pt x="4295" y="27143"/>
                    </a:cubicBezTo>
                    <a:cubicBezTo>
                      <a:pt x="4868" y="27143"/>
                      <a:pt x="5405" y="26892"/>
                      <a:pt x="5763" y="26463"/>
                    </a:cubicBezTo>
                    <a:lnTo>
                      <a:pt x="5763" y="26463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1" y="26892"/>
                    </a:cubicBezTo>
                    <a:cubicBezTo>
                      <a:pt x="6854" y="27161"/>
                      <a:pt x="6979" y="27411"/>
                      <a:pt x="7141" y="27626"/>
                    </a:cubicBezTo>
                    <a:cubicBezTo>
                      <a:pt x="7235" y="27748"/>
                      <a:pt x="7636" y="28124"/>
                      <a:pt x="7903" y="28124"/>
                    </a:cubicBezTo>
                    <a:cubicBezTo>
                      <a:pt x="7990" y="28124"/>
                      <a:pt x="8063" y="28085"/>
                      <a:pt x="8107" y="27984"/>
                    </a:cubicBezTo>
                    <a:cubicBezTo>
                      <a:pt x="8357" y="27465"/>
                      <a:pt x="8161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2"/>
                      <a:pt x="8475" y="26628"/>
                      <a:pt x="8752" y="26628"/>
                    </a:cubicBezTo>
                    <a:cubicBezTo>
                      <a:pt x="8824" y="26628"/>
                      <a:pt x="8896" y="26621"/>
                      <a:pt x="8966" y="26606"/>
                    </a:cubicBezTo>
                    <a:cubicBezTo>
                      <a:pt x="9002" y="26588"/>
                      <a:pt x="9037" y="26570"/>
                      <a:pt x="9037" y="26517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41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2"/>
                      <a:pt x="7838" y="22437"/>
                      <a:pt x="7910" y="22383"/>
                    </a:cubicBezTo>
                    <a:cubicBezTo>
                      <a:pt x="7982" y="22329"/>
                      <a:pt x="7910" y="22293"/>
                      <a:pt x="7856" y="22293"/>
                    </a:cubicBezTo>
                    <a:cubicBezTo>
                      <a:pt x="7821" y="22311"/>
                      <a:pt x="7803" y="22311"/>
                      <a:pt x="7767" y="22329"/>
                    </a:cubicBezTo>
                    <a:cubicBezTo>
                      <a:pt x="7856" y="22043"/>
                      <a:pt x="7946" y="21739"/>
                      <a:pt x="8035" y="21452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69"/>
                      <a:pt x="8536" y="22240"/>
                    </a:cubicBezTo>
                    <a:cubicBezTo>
                      <a:pt x="8626" y="21792"/>
                      <a:pt x="8447" y="21220"/>
                      <a:pt x="8214" y="20790"/>
                    </a:cubicBezTo>
                    <a:cubicBezTo>
                      <a:pt x="8375" y="20235"/>
                      <a:pt x="8518" y="19681"/>
                      <a:pt x="8662" y="19126"/>
                    </a:cubicBezTo>
                    <a:cubicBezTo>
                      <a:pt x="8662" y="19538"/>
                      <a:pt x="8787" y="19931"/>
                      <a:pt x="9002" y="20271"/>
                    </a:cubicBezTo>
                    <a:cubicBezTo>
                      <a:pt x="9020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1"/>
                    </a:cubicBezTo>
                    <a:cubicBezTo>
                      <a:pt x="9342" y="19788"/>
                      <a:pt x="9109" y="19072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7"/>
                      <a:pt x="9861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3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700" y="13722"/>
                    </a:lnTo>
                    <a:cubicBezTo>
                      <a:pt x="9771" y="13221"/>
                      <a:pt x="9825" y="12702"/>
                      <a:pt x="9861" y="12201"/>
                    </a:cubicBezTo>
                    <a:cubicBezTo>
                      <a:pt x="10057" y="14008"/>
                      <a:pt x="10344" y="15815"/>
                      <a:pt x="10630" y="17605"/>
                    </a:cubicBezTo>
                    <a:cubicBezTo>
                      <a:pt x="10630" y="17605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3"/>
                    </a:cubicBezTo>
                    <a:cubicBezTo>
                      <a:pt x="10230" y="19608"/>
                      <a:pt x="10265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20" y="19019"/>
                      <a:pt x="10791" y="18661"/>
                    </a:cubicBezTo>
                    <a:cubicBezTo>
                      <a:pt x="11006" y="19967"/>
                      <a:pt x="11221" y="21238"/>
                      <a:pt x="11382" y="22490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16"/>
                    </a:cubicBezTo>
                    <a:cubicBezTo>
                      <a:pt x="11185" y="26067"/>
                      <a:pt x="11231" y="26109"/>
                      <a:pt x="11277" y="26109"/>
                    </a:cubicBezTo>
                    <a:cubicBezTo>
                      <a:pt x="11295" y="26109"/>
                      <a:pt x="11313" y="26102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0"/>
                    </a:cubicBezTo>
                    <a:cubicBezTo>
                      <a:pt x="11015" y="29621"/>
                      <a:pt x="11006" y="29617"/>
                      <a:pt x="10997" y="29617"/>
                    </a:cubicBezTo>
                    <a:cubicBezTo>
                      <a:pt x="10988" y="29617"/>
                      <a:pt x="10979" y="29621"/>
                      <a:pt x="10970" y="29630"/>
                    </a:cubicBezTo>
                    <a:cubicBezTo>
                      <a:pt x="10799" y="29730"/>
                      <a:pt x="10594" y="29784"/>
                      <a:pt x="10382" y="29784"/>
                    </a:cubicBezTo>
                    <a:cubicBezTo>
                      <a:pt x="10328" y="29784"/>
                      <a:pt x="10273" y="29781"/>
                      <a:pt x="10218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2" y="29416"/>
                      <a:pt x="10899" y="29380"/>
                      <a:pt x="11095" y="29380"/>
                    </a:cubicBezTo>
                    <a:cubicBezTo>
                      <a:pt x="11149" y="29380"/>
                      <a:pt x="11185" y="29308"/>
                      <a:pt x="11113" y="29273"/>
                    </a:cubicBezTo>
                    <a:cubicBezTo>
                      <a:pt x="11037" y="29236"/>
                      <a:pt x="10958" y="29220"/>
                      <a:pt x="10878" y="29220"/>
                    </a:cubicBezTo>
                    <a:cubicBezTo>
                      <a:pt x="10531" y="29220"/>
                      <a:pt x="10179" y="29529"/>
                      <a:pt x="10004" y="29791"/>
                    </a:cubicBezTo>
                    <a:cubicBezTo>
                      <a:pt x="9986" y="29827"/>
                      <a:pt x="10004" y="29881"/>
                      <a:pt x="10040" y="29899"/>
                    </a:cubicBezTo>
                    <a:cubicBezTo>
                      <a:pt x="10138" y="29923"/>
                      <a:pt x="10238" y="29935"/>
                      <a:pt x="10338" y="29935"/>
                    </a:cubicBezTo>
                    <a:cubicBezTo>
                      <a:pt x="10528" y="29935"/>
                      <a:pt x="10716" y="29892"/>
                      <a:pt x="10881" y="29809"/>
                    </a:cubicBezTo>
                    <a:lnTo>
                      <a:pt x="10881" y="29809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700" y="31169"/>
                      <a:pt x="9485" y="31366"/>
                      <a:pt x="9270" y="31581"/>
                    </a:cubicBezTo>
                    <a:cubicBezTo>
                      <a:pt x="8805" y="31814"/>
                      <a:pt x="8304" y="32010"/>
                      <a:pt x="7803" y="32189"/>
                    </a:cubicBezTo>
                    <a:cubicBezTo>
                      <a:pt x="6711" y="32637"/>
                      <a:pt x="5548" y="32923"/>
                      <a:pt x="4367" y="33048"/>
                    </a:cubicBezTo>
                    <a:cubicBezTo>
                      <a:pt x="4295" y="33048"/>
                      <a:pt x="4295" y="33138"/>
                      <a:pt x="4367" y="33138"/>
                    </a:cubicBezTo>
                    <a:cubicBezTo>
                      <a:pt x="4413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7"/>
                    </a:cubicBezTo>
                    <a:cubicBezTo>
                      <a:pt x="8302" y="32121"/>
                      <a:pt x="8555" y="32034"/>
                      <a:pt x="8795" y="31929"/>
                    </a:cubicBezTo>
                    <a:lnTo>
                      <a:pt x="8795" y="31929"/>
                    </a:lnTo>
                    <a:cubicBezTo>
                      <a:pt x="8185" y="32226"/>
                      <a:pt x="7641" y="32613"/>
                      <a:pt x="7051" y="32941"/>
                    </a:cubicBezTo>
                    <a:cubicBezTo>
                      <a:pt x="6282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9" y="33429"/>
                    </a:cubicBezTo>
                    <a:cubicBezTo>
                      <a:pt x="3298" y="33429"/>
                      <a:pt x="2210" y="33375"/>
                      <a:pt x="2971" y="32905"/>
                    </a:cubicBezTo>
                    <a:cubicBezTo>
                      <a:pt x="4259" y="32118"/>
                      <a:pt x="5387" y="31885"/>
                      <a:pt x="6872" y="31867"/>
                    </a:cubicBezTo>
                    <a:cubicBezTo>
                      <a:pt x="7838" y="31832"/>
                      <a:pt x="8715" y="31706"/>
                      <a:pt x="9574" y="31205"/>
                    </a:cubicBezTo>
                    <a:cubicBezTo>
                      <a:pt x="9606" y="31189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116" y="31867"/>
                      <a:pt x="3132" y="32655"/>
                      <a:pt x="2184" y="33174"/>
                    </a:cubicBezTo>
                    <a:cubicBezTo>
                      <a:pt x="2130" y="33209"/>
                      <a:pt x="2130" y="33299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0"/>
                      <a:pt x="5924" y="33478"/>
                    </a:cubicBezTo>
                    <a:cubicBezTo>
                      <a:pt x="6908" y="33317"/>
                      <a:pt x="7713" y="32690"/>
                      <a:pt x="8572" y="32172"/>
                    </a:cubicBezTo>
                    <a:lnTo>
                      <a:pt x="8572" y="32172"/>
                    </a:lnTo>
                    <a:cubicBezTo>
                      <a:pt x="8035" y="32673"/>
                      <a:pt x="7498" y="33138"/>
                      <a:pt x="6962" y="33639"/>
                    </a:cubicBezTo>
                    <a:cubicBezTo>
                      <a:pt x="6443" y="34122"/>
                      <a:pt x="5942" y="34587"/>
                      <a:pt x="5387" y="35017"/>
                    </a:cubicBezTo>
                    <a:cubicBezTo>
                      <a:pt x="5172" y="34909"/>
                      <a:pt x="4922" y="34874"/>
                      <a:pt x="4671" y="34874"/>
                    </a:cubicBezTo>
                    <a:cubicBezTo>
                      <a:pt x="4546" y="34892"/>
                      <a:pt x="4313" y="35017"/>
                      <a:pt x="4331" y="35196"/>
                    </a:cubicBezTo>
                    <a:cubicBezTo>
                      <a:pt x="4367" y="35357"/>
                      <a:pt x="4564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091"/>
                    </a:cubicBezTo>
                    <a:cubicBezTo>
                      <a:pt x="3776" y="36073"/>
                      <a:pt x="3740" y="36055"/>
                      <a:pt x="3705" y="36055"/>
                    </a:cubicBezTo>
                    <a:lnTo>
                      <a:pt x="3633" y="36055"/>
                    </a:lnTo>
                    <a:cubicBezTo>
                      <a:pt x="3544" y="36001"/>
                      <a:pt x="3454" y="35947"/>
                      <a:pt x="3347" y="35912"/>
                    </a:cubicBezTo>
                    <a:cubicBezTo>
                      <a:pt x="3329" y="35912"/>
                      <a:pt x="3293" y="35912"/>
                      <a:pt x="3275" y="35947"/>
                    </a:cubicBezTo>
                    <a:lnTo>
                      <a:pt x="3204" y="35947"/>
                    </a:lnTo>
                    <a:cubicBezTo>
                      <a:pt x="2667" y="34999"/>
                      <a:pt x="1861" y="34122"/>
                      <a:pt x="716" y="34104"/>
                    </a:cubicBezTo>
                    <a:cubicBezTo>
                      <a:pt x="645" y="34122"/>
                      <a:pt x="609" y="34176"/>
                      <a:pt x="645" y="34229"/>
                    </a:cubicBezTo>
                    <a:cubicBezTo>
                      <a:pt x="806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786"/>
                    </a:cubicBezTo>
                    <a:lnTo>
                      <a:pt x="54" y="35786"/>
                    </a:lnTo>
                    <a:cubicBezTo>
                      <a:pt x="297" y="36289"/>
                      <a:pt x="893" y="36454"/>
                      <a:pt x="1508" y="36454"/>
                    </a:cubicBezTo>
                    <a:cubicBezTo>
                      <a:pt x="1572" y="36454"/>
                      <a:pt x="1636" y="36452"/>
                      <a:pt x="1700" y="36448"/>
                    </a:cubicBezTo>
                    <a:lnTo>
                      <a:pt x="1700" y="36448"/>
                    </a:lnTo>
                    <a:lnTo>
                      <a:pt x="1450" y="36556"/>
                    </a:lnTo>
                    <a:cubicBezTo>
                      <a:pt x="1074" y="36699"/>
                      <a:pt x="358" y="36967"/>
                      <a:pt x="322" y="37451"/>
                    </a:cubicBezTo>
                    <a:cubicBezTo>
                      <a:pt x="303" y="37769"/>
                      <a:pt x="587" y="37861"/>
                      <a:pt x="893" y="37861"/>
                    </a:cubicBezTo>
                    <a:cubicBezTo>
                      <a:pt x="1137" y="37861"/>
                      <a:pt x="1394" y="37802"/>
                      <a:pt x="1521" y="37755"/>
                    </a:cubicBezTo>
                    <a:cubicBezTo>
                      <a:pt x="1665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5"/>
                      <a:pt x="1307" y="39025"/>
                    </a:cubicBezTo>
                    <a:cubicBezTo>
                      <a:pt x="1951" y="39025"/>
                      <a:pt x="2363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5"/>
                    </a:cubicBezTo>
                    <a:cubicBezTo>
                      <a:pt x="3284" y="40072"/>
                      <a:pt x="3306" y="40086"/>
                      <a:pt x="3331" y="40086"/>
                    </a:cubicBezTo>
                    <a:cubicBezTo>
                      <a:pt x="3356" y="40086"/>
                      <a:pt x="3383" y="40072"/>
                      <a:pt x="3400" y="40045"/>
                    </a:cubicBezTo>
                    <a:cubicBezTo>
                      <a:pt x="3597" y="39580"/>
                      <a:pt x="3723" y="39061"/>
                      <a:pt x="3758" y="38542"/>
                    </a:cubicBezTo>
                    <a:cubicBezTo>
                      <a:pt x="3830" y="38667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5" y="38972"/>
                    </a:cubicBezTo>
                    <a:cubicBezTo>
                      <a:pt x="4063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287"/>
                      <a:pt x="3866" y="36270"/>
                      <a:pt x="3848" y="36234"/>
                    </a:cubicBezTo>
                    <a:cubicBezTo>
                      <a:pt x="4295" y="36019"/>
                      <a:pt x="4743" y="35768"/>
                      <a:pt x="5154" y="35482"/>
                    </a:cubicBezTo>
                    <a:cubicBezTo>
                      <a:pt x="5190" y="35482"/>
                      <a:pt x="5244" y="35464"/>
                      <a:pt x="5279" y="35446"/>
                    </a:cubicBezTo>
                    <a:cubicBezTo>
                      <a:pt x="5297" y="35428"/>
                      <a:pt x="5297" y="35411"/>
                      <a:pt x="5297" y="35393"/>
                    </a:cubicBezTo>
                    <a:cubicBezTo>
                      <a:pt x="5637" y="35160"/>
                      <a:pt x="5959" y="34909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4" y="35715"/>
                    </a:cubicBezTo>
                    <a:cubicBezTo>
                      <a:pt x="6568" y="35393"/>
                      <a:pt x="6693" y="34945"/>
                      <a:pt x="6586" y="34516"/>
                    </a:cubicBezTo>
                    <a:cubicBezTo>
                      <a:pt x="6604" y="34480"/>
                      <a:pt x="6639" y="34426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1" y="32619"/>
                      <a:pt x="9360" y="31796"/>
                    </a:cubicBezTo>
                    <a:lnTo>
                      <a:pt x="9413" y="31760"/>
                    </a:lnTo>
                    <a:cubicBezTo>
                      <a:pt x="9431" y="31742"/>
                      <a:pt x="9431" y="31724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7"/>
                      <a:pt x="10111" y="31062"/>
                    </a:cubicBezTo>
                    <a:cubicBezTo>
                      <a:pt x="10183" y="30973"/>
                      <a:pt x="10272" y="30883"/>
                      <a:pt x="10362" y="30812"/>
                    </a:cubicBezTo>
                    <a:lnTo>
                      <a:pt x="10362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3" y="34319"/>
                      <a:pt x="9037" y="34802"/>
                    </a:cubicBezTo>
                    <a:cubicBezTo>
                      <a:pt x="8823" y="34892"/>
                      <a:pt x="8662" y="35035"/>
                      <a:pt x="8518" y="35214"/>
                    </a:cubicBezTo>
                    <a:cubicBezTo>
                      <a:pt x="8375" y="35357"/>
                      <a:pt x="8286" y="35572"/>
                      <a:pt x="8304" y="35786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2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3" y="37437"/>
                      <a:pt x="8506" y="37431"/>
                      <a:pt x="8489" y="37431"/>
                    </a:cubicBezTo>
                    <a:cubicBezTo>
                      <a:pt x="8462" y="37431"/>
                      <a:pt x="8433" y="37446"/>
                      <a:pt x="8411" y="37468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6"/>
                    </a:cubicBezTo>
                    <a:cubicBezTo>
                      <a:pt x="7230" y="38095"/>
                      <a:pt x="6264" y="39169"/>
                      <a:pt x="6622" y="40153"/>
                    </a:cubicBezTo>
                    <a:cubicBezTo>
                      <a:pt x="6636" y="40181"/>
                      <a:pt x="6659" y="40193"/>
                      <a:pt x="6680" y="40193"/>
                    </a:cubicBezTo>
                    <a:cubicBezTo>
                      <a:pt x="6712" y="40193"/>
                      <a:pt x="6740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6"/>
                      <a:pt x="7874" y="38506"/>
                    </a:cubicBezTo>
                    <a:cubicBezTo>
                      <a:pt x="7158" y="39025"/>
                      <a:pt x="6765" y="39866"/>
                      <a:pt x="6818" y="40743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24" y="41262"/>
                    </a:cubicBezTo>
                    <a:cubicBezTo>
                      <a:pt x="8035" y="41083"/>
                      <a:pt x="8357" y="40725"/>
                      <a:pt x="8447" y="40296"/>
                    </a:cubicBezTo>
                    <a:cubicBezTo>
                      <a:pt x="8544" y="40463"/>
                      <a:pt x="8868" y="40932"/>
                      <a:pt x="9100" y="40932"/>
                    </a:cubicBezTo>
                    <a:cubicBezTo>
                      <a:pt x="9167" y="40932"/>
                      <a:pt x="9226" y="40893"/>
                      <a:pt x="9270" y="40797"/>
                    </a:cubicBezTo>
                    <a:cubicBezTo>
                      <a:pt x="9288" y="40869"/>
                      <a:pt x="9288" y="40958"/>
                      <a:pt x="9306" y="41030"/>
                    </a:cubicBezTo>
                    <a:cubicBezTo>
                      <a:pt x="9306" y="41068"/>
                      <a:pt x="9343" y="41098"/>
                      <a:pt x="9384" y="41098"/>
                    </a:cubicBezTo>
                    <a:cubicBezTo>
                      <a:pt x="9400" y="41098"/>
                      <a:pt x="9416" y="41093"/>
                      <a:pt x="9431" y="41083"/>
                    </a:cubicBezTo>
                    <a:cubicBezTo>
                      <a:pt x="10040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78" y="38614"/>
                      <a:pt x="10111" y="38846"/>
                    </a:cubicBezTo>
                    <a:cubicBezTo>
                      <a:pt x="10272" y="39007"/>
                      <a:pt x="10380" y="39222"/>
                      <a:pt x="10397" y="39455"/>
                    </a:cubicBezTo>
                    <a:cubicBezTo>
                      <a:pt x="10433" y="39723"/>
                      <a:pt x="10254" y="39938"/>
                      <a:pt x="10147" y="40171"/>
                    </a:cubicBezTo>
                    <a:cubicBezTo>
                      <a:pt x="10133" y="40184"/>
                      <a:pt x="10151" y="40218"/>
                      <a:pt x="10176" y="40218"/>
                    </a:cubicBezTo>
                    <a:cubicBezTo>
                      <a:pt x="10183" y="40218"/>
                      <a:pt x="10192" y="40215"/>
                      <a:pt x="10201" y="40206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2" y="38238"/>
                      <a:pt x="8966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58" y="37634"/>
                      <a:pt x="8821" y="37607"/>
                      <a:pt x="8781" y="37607"/>
                    </a:cubicBezTo>
                    <a:cubicBezTo>
                      <a:pt x="8748" y="37607"/>
                      <a:pt x="8714" y="37625"/>
                      <a:pt x="8697" y="37665"/>
                    </a:cubicBezTo>
                    <a:cubicBezTo>
                      <a:pt x="8681" y="37665"/>
                      <a:pt x="8665" y="37665"/>
                      <a:pt x="8662" y="37679"/>
                    </a:cubicBezTo>
                    <a:lnTo>
                      <a:pt x="8662" y="37679"/>
                    </a:lnTo>
                    <a:cubicBezTo>
                      <a:pt x="8787" y="36320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2" y="34176"/>
                      <a:pt x="9342" y="34695"/>
                      <a:pt x="9431" y="35196"/>
                    </a:cubicBezTo>
                    <a:cubicBezTo>
                      <a:pt x="9610" y="36341"/>
                      <a:pt x="10594" y="36824"/>
                      <a:pt x="11113" y="37791"/>
                    </a:cubicBezTo>
                    <a:cubicBezTo>
                      <a:pt x="11119" y="37809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60" y="35518"/>
                      <a:pt x="10916" y="34408"/>
                    </a:cubicBezTo>
                    <a:cubicBezTo>
                      <a:pt x="10773" y="33227"/>
                      <a:pt x="10201" y="32297"/>
                      <a:pt x="10415" y="31062"/>
                    </a:cubicBezTo>
                    <a:cubicBezTo>
                      <a:pt x="10558" y="30776"/>
                      <a:pt x="10702" y="30489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2" y="31742"/>
                      <a:pt x="12151" y="32189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9" y="32225"/>
                    </a:cubicBezTo>
                    <a:cubicBezTo>
                      <a:pt x="12384" y="32136"/>
                      <a:pt x="12473" y="32010"/>
                      <a:pt x="12545" y="31867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60" y="35285"/>
                      <a:pt x="12760" y="35536"/>
                      <a:pt x="12760" y="35786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9" y="37280"/>
                    </a:cubicBezTo>
                    <a:cubicBezTo>
                      <a:pt x="12308" y="37280"/>
                      <a:pt x="12329" y="37272"/>
                      <a:pt x="12348" y="37254"/>
                    </a:cubicBezTo>
                    <a:cubicBezTo>
                      <a:pt x="12545" y="37075"/>
                      <a:pt x="12688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1" y="43105"/>
                    </a:cubicBezTo>
                    <a:cubicBezTo>
                      <a:pt x="9717" y="44340"/>
                      <a:pt x="8590" y="45342"/>
                      <a:pt x="8035" y="46738"/>
                    </a:cubicBezTo>
                    <a:cubicBezTo>
                      <a:pt x="8017" y="46523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5"/>
                    </a:cubicBezTo>
                    <a:cubicBezTo>
                      <a:pt x="9914" y="42014"/>
                      <a:pt x="7999" y="44304"/>
                      <a:pt x="7785" y="47239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9" y="47302"/>
                      <a:pt x="7898" y="47294"/>
                      <a:pt x="7910" y="47275"/>
                    </a:cubicBezTo>
                    <a:cubicBezTo>
                      <a:pt x="8841" y="46166"/>
                      <a:pt x="10022" y="45289"/>
                      <a:pt x="10916" y="44125"/>
                    </a:cubicBezTo>
                    <a:cubicBezTo>
                      <a:pt x="11811" y="42962"/>
                      <a:pt x="12241" y="41495"/>
                      <a:pt x="12402" y="40081"/>
                    </a:cubicBezTo>
                    <a:cubicBezTo>
                      <a:pt x="12402" y="40063"/>
                      <a:pt x="12384" y="40027"/>
                      <a:pt x="12366" y="40027"/>
                    </a:cubicBezTo>
                    <a:cubicBezTo>
                      <a:pt x="12473" y="39741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9" y="42694"/>
                      <a:pt x="12044" y="44465"/>
                    </a:cubicBezTo>
                    <a:cubicBezTo>
                      <a:pt x="11740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7" y="45689"/>
                    </a:cubicBezTo>
                    <a:cubicBezTo>
                      <a:pt x="11558" y="45689"/>
                      <a:pt x="11570" y="45687"/>
                      <a:pt x="11579" y="45682"/>
                    </a:cubicBezTo>
                    <a:cubicBezTo>
                      <a:pt x="11722" y="45593"/>
                      <a:pt x="11865" y="45468"/>
                      <a:pt x="11954" y="45324"/>
                    </a:cubicBezTo>
                    <a:lnTo>
                      <a:pt x="11954" y="45324"/>
                    </a:lnTo>
                    <a:cubicBezTo>
                      <a:pt x="11901" y="45772"/>
                      <a:pt x="11847" y="46219"/>
                      <a:pt x="11811" y="46667"/>
                    </a:cubicBezTo>
                    <a:cubicBezTo>
                      <a:pt x="11793" y="46684"/>
                      <a:pt x="11775" y="46702"/>
                      <a:pt x="11775" y="46738"/>
                    </a:cubicBezTo>
                    <a:cubicBezTo>
                      <a:pt x="11775" y="46756"/>
                      <a:pt x="11793" y="46774"/>
                      <a:pt x="11793" y="46810"/>
                    </a:cubicBezTo>
                    <a:cubicBezTo>
                      <a:pt x="11811" y="46828"/>
                      <a:pt x="11793" y="46881"/>
                      <a:pt x="11793" y="46935"/>
                    </a:cubicBezTo>
                    <a:cubicBezTo>
                      <a:pt x="11400" y="47060"/>
                      <a:pt x="11113" y="47400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9" y="47558"/>
                      <a:pt x="8695" y="47875"/>
                      <a:pt x="8059" y="47875"/>
                    </a:cubicBezTo>
                    <a:cubicBezTo>
                      <a:pt x="7997" y="47875"/>
                      <a:pt x="7935" y="47872"/>
                      <a:pt x="7874" y="47866"/>
                    </a:cubicBezTo>
                    <a:cubicBezTo>
                      <a:pt x="7821" y="47866"/>
                      <a:pt x="7785" y="47919"/>
                      <a:pt x="7803" y="47973"/>
                    </a:cubicBezTo>
                    <a:cubicBezTo>
                      <a:pt x="7904" y="48532"/>
                      <a:pt x="8487" y="48690"/>
                      <a:pt x="9005" y="48690"/>
                    </a:cubicBezTo>
                    <a:cubicBezTo>
                      <a:pt x="9034" y="48690"/>
                      <a:pt x="9063" y="48690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2" y="49601"/>
                      <a:pt x="8017" y="50156"/>
                    </a:cubicBezTo>
                    <a:cubicBezTo>
                      <a:pt x="7982" y="50210"/>
                      <a:pt x="8017" y="50264"/>
                      <a:pt x="8089" y="50264"/>
                    </a:cubicBezTo>
                    <a:cubicBezTo>
                      <a:pt x="8232" y="50273"/>
                      <a:pt x="8380" y="50282"/>
                      <a:pt x="8527" y="50282"/>
                    </a:cubicBezTo>
                    <a:cubicBezTo>
                      <a:pt x="8912" y="50282"/>
                      <a:pt x="9294" y="50223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1" y="51051"/>
                    </a:cubicBezTo>
                    <a:cubicBezTo>
                      <a:pt x="9521" y="51077"/>
                      <a:pt x="9540" y="51094"/>
                      <a:pt x="9564" y="51094"/>
                    </a:cubicBezTo>
                    <a:cubicBezTo>
                      <a:pt x="9573" y="51094"/>
                      <a:pt x="9583" y="51091"/>
                      <a:pt x="9592" y="51087"/>
                    </a:cubicBezTo>
                    <a:lnTo>
                      <a:pt x="9664" y="51015"/>
                    </a:lnTo>
                    <a:lnTo>
                      <a:pt x="9664" y="51015"/>
                    </a:lnTo>
                    <a:cubicBezTo>
                      <a:pt x="9628" y="51212"/>
                      <a:pt x="9521" y="51248"/>
                      <a:pt x="9538" y="51409"/>
                    </a:cubicBezTo>
                    <a:cubicBezTo>
                      <a:pt x="9538" y="51445"/>
                      <a:pt x="9556" y="51462"/>
                      <a:pt x="9592" y="51480"/>
                    </a:cubicBezTo>
                    <a:cubicBezTo>
                      <a:pt x="9678" y="51500"/>
                      <a:pt x="9759" y="51509"/>
                      <a:pt x="9837" y="51509"/>
                    </a:cubicBezTo>
                    <a:cubicBezTo>
                      <a:pt x="10324" y="51509"/>
                      <a:pt x="10649" y="51143"/>
                      <a:pt x="10881" y="50711"/>
                    </a:cubicBezTo>
                    <a:cubicBezTo>
                      <a:pt x="10934" y="51087"/>
                      <a:pt x="11042" y="51462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2" y="50407"/>
                    </a:cubicBezTo>
                    <a:cubicBezTo>
                      <a:pt x="12294" y="50944"/>
                      <a:pt x="12616" y="51427"/>
                      <a:pt x="13028" y="51838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6" y="51857"/>
                      <a:pt x="13135" y="51837"/>
                      <a:pt x="13135" y="51802"/>
                    </a:cubicBezTo>
                    <a:cubicBezTo>
                      <a:pt x="13404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53"/>
                      <a:pt x="14442" y="50568"/>
                    </a:cubicBezTo>
                    <a:cubicBezTo>
                      <a:pt x="14449" y="50570"/>
                      <a:pt x="14456" y="50571"/>
                      <a:pt x="14463" y="50571"/>
                    </a:cubicBezTo>
                    <a:cubicBezTo>
                      <a:pt x="14504" y="50571"/>
                      <a:pt x="14529" y="50527"/>
                      <a:pt x="14513" y="50496"/>
                    </a:cubicBezTo>
                    <a:cubicBezTo>
                      <a:pt x="14173" y="49816"/>
                      <a:pt x="14173" y="49047"/>
                      <a:pt x="13726" y="48420"/>
                    </a:cubicBezTo>
                    <a:cubicBezTo>
                      <a:pt x="13458" y="48098"/>
                      <a:pt x="13118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3"/>
                      <a:pt x="11954" y="46846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1" y="43392"/>
                      <a:pt x="12652" y="43714"/>
                      <a:pt x="12706" y="44036"/>
                    </a:cubicBezTo>
                    <a:cubicBezTo>
                      <a:pt x="12616" y="43803"/>
                      <a:pt x="12616" y="43535"/>
                      <a:pt x="12527" y="43284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4"/>
                    </a:cubicBezTo>
                    <a:cubicBezTo>
                      <a:pt x="12420" y="43642"/>
                      <a:pt x="12527" y="44018"/>
                      <a:pt x="12724" y="44322"/>
                    </a:cubicBezTo>
                    <a:cubicBezTo>
                      <a:pt x="12739" y="44345"/>
                      <a:pt x="12763" y="44355"/>
                      <a:pt x="12787" y="44355"/>
                    </a:cubicBezTo>
                    <a:cubicBezTo>
                      <a:pt x="12819" y="44355"/>
                      <a:pt x="12849" y="44336"/>
                      <a:pt x="12849" y="44304"/>
                    </a:cubicBezTo>
                    <a:cubicBezTo>
                      <a:pt x="12849" y="43803"/>
                      <a:pt x="12742" y="43302"/>
                      <a:pt x="12491" y="42873"/>
                    </a:cubicBezTo>
                    <a:cubicBezTo>
                      <a:pt x="12670" y="41584"/>
                      <a:pt x="12813" y="40278"/>
                      <a:pt x="12903" y="38972"/>
                    </a:cubicBezTo>
                    <a:cubicBezTo>
                      <a:pt x="12992" y="39079"/>
                      <a:pt x="13118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5"/>
                      <a:pt x="12974" y="37952"/>
                    </a:cubicBezTo>
                    <a:cubicBezTo>
                      <a:pt x="13010" y="37290"/>
                      <a:pt x="13028" y="36645"/>
                      <a:pt x="13010" y="35983"/>
                    </a:cubicBezTo>
                    <a:cubicBezTo>
                      <a:pt x="13010" y="35375"/>
                      <a:pt x="12992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26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4" y="34856"/>
                      <a:pt x="13493" y="34832"/>
                      <a:pt x="13493" y="34784"/>
                    </a:cubicBezTo>
                    <a:cubicBezTo>
                      <a:pt x="13422" y="34212"/>
                      <a:pt x="13225" y="33639"/>
                      <a:pt x="12921" y="33156"/>
                    </a:cubicBezTo>
                    <a:cubicBezTo>
                      <a:pt x="12921" y="33156"/>
                      <a:pt x="12903" y="33138"/>
                      <a:pt x="12903" y="33138"/>
                    </a:cubicBezTo>
                    <a:cubicBezTo>
                      <a:pt x="12795" y="31384"/>
                      <a:pt x="12599" y="29648"/>
                      <a:pt x="12384" y="27930"/>
                    </a:cubicBezTo>
                    <a:lnTo>
                      <a:pt x="12509" y="27698"/>
                    </a:lnTo>
                    <a:cubicBezTo>
                      <a:pt x="12831" y="29255"/>
                      <a:pt x="13619" y="30722"/>
                      <a:pt x="14388" y="32136"/>
                    </a:cubicBezTo>
                    <a:cubicBezTo>
                      <a:pt x="14388" y="32154"/>
                      <a:pt x="14388" y="32172"/>
                      <a:pt x="14388" y="32189"/>
                    </a:cubicBezTo>
                    <a:cubicBezTo>
                      <a:pt x="14334" y="32404"/>
                      <a:pt x="14316" y="32619"/>
                      <a:pt x="14334" y="32852"/>
                    </a:cubicBezTo>
                    <a:cubicBezTo>
                      <a:pt x="14334" y="33102"/>
                      <a:pt x="14424" y="33353"/>
                      <a:pt x="14585" y="33532"/>
                    </a:cubicBezTo>
                    <a:cubicBezTo>
                      <a:pt x="14606" y="33553"/>
                      <a:pt x="14630" y="33563"/>
                      <a:pt x="14652" y="33563"/>
                    </a:cubicBezTo>
                    <a:cubicBezTo>
                      <a:pt x="14687" y="33563"/>
                      <a:pt x="14717" y="33539"/>
                      <a:pt x="14728" y="33496"/>
                    </a:cubicBezTo>
                    <a:cubicBezTo>
                      <a:pt x="14782" y="33281"/>
                      <a:pt x="14800" y="33048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89"/>
                      <a:pt x="15677" y="34587"/>
                      <a:pt x="15999" y="35303"/>
                    </a:cubicBezTo>
                    <a:lnTo>
                      <a:pt x="15981" y="35303"/>
                    </a:lnTo>
                    <a:cubicBezTo>
                      <a:pt x="15659" y="35572"/>
                      <a:pt x="15677" y="36234"/>
                      <a:pt x="15730" y="36610"/>
                    </a:cubicBezTo>
                    <a:cubicBezTo>
                      <a:pt x="15730" y="36645"/>
                      <a:pt x="15761" y="36672"/>
                      <a:pt x="15792" y="36672"/>
                    </a:cubicBezTo>
                    <a:cubicBezTo>
                      <a:pt x="15808" y="36672"/>
                      <a:pt x="15825" y="36664"/>
                      <a:pt x="15838" y="36645"/>
                    </a:cubicBezTo>
                    <a:cubicBezTo>
                      <a:pt x="16052" y="36359"/>
                      <a:pt x="16160" y="36001"/>
                      <a:pt x="16142" y="35625"/>
                    </a:cubicBezTo>
                    <a:lnTo>
                      <a:pt x="16142" y="35625"/>
                    </a:lnTo>
                    <a:cubicBezTo>
                      <a:pt x="16822" y="37325"/>
                      <a:pt x="17341" y="39079"/>
                      <a:pt x="17734" y="40869"/>
                    </a:cubicBezTo>
                    <a:cubicBezTo>
                      <a:pt x="17699" y="40904"/>
                      <a:pt x="17663" y="40958"/>
                      <a:pt x="17645" y="41012"/>
                    </a:cubicBezTo>
                    <a:cubicBezTo>
                      <a:pt x="17538" y="41083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9" y="41799"/>
                      <a:pt x="15462" y="42264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5"/>
                    </a:cubicBezTo>
                    <a:lnTo>
                      <a:pt x="15949" y="42465"/>
                    </a:lnTo>
                    <a:cubicBezTo>
                      <a:pt x="15703" y="42768"/>
                      <a:pt x="15539" y="43135"/>
                      <a:pt x="15480" y="43517"/>
                    </a:cubicBezTo>
                    <a:cubicBezTo>
                      <a:pt x="15480" y="43571"/>
                      <a:pt x="15515" y="43589"/>
                      <a:pt x="15533" y="43589"/>
                    </a:cubicBezTo>
                    <a:cubicBezTo>
                      <a:pt x="15584" y="43594"/>
                      <a:pt x="15634" y="43597"/>
                      <a:pt x="15684" y="43597"/>
                    </a:cubicBezTo>
                    <a:cubicBezTo>
                      <a:pt x="16090" y="43597"/>
                      <a:pt x="16455" y="43405"/>
                      <a:pt x="16679" y="43070"/>
                    </a:cubicBezTo>
                    <a:lnTo>
                      <a:pt x="16679" y="43070"/>
                    </a:lnTo>
                    <a:cubicBezTo>
                      <a:pt x="16482" y="43535"/>
                      <a:pt x="16410" y="44054"/>
                      <a:pt x="16500" y="44555"/>
                    </a:cubicBezTo>
                    <a:cubicBezTo>
                      <a:pt x="16511" y="44577"/>
                      <a:pt x="16535" y="44592"/>
                      <a:pt x="16557" y="44592"/>
                    </a:cubicBezTo>
                    <a:cubicBezTo>
                      <a:pt x="16570" y="44592"/>
                      <a:pt x="16582" y="44587"/>
                      <a:pt x="16589" y="44573"/>
                    </a:cubicBezTo>
                    <a:cubicBezTo>
                      <a:pt x="16875" y="44269"/>
                      <a:pt x="17126" y="43947"/>
                      <a:pt x="17341" y="43571"/>
                    </a:cubicBezTo>
                    <a:cubicBezTo>
                      <a:pt x="17377" y="44072"/>
                      <a:pt x="17556" y="44573"/>
                      <a:pt x="17824" y="45002"/>
                    </a:cubicBezTo>
                    <a:cubicBezTo>
                      <a:pt x="17834" y="45013"/>
                      <a:pt x="17851" y="45023"/>
                      <a:pt x="17869" y="45023"/>
                    </a:cubicBezTo>
                    <a:cubicBezTo>
                      <a:pt x="17883" y="45023"/>
                      <a:pt x="17898" y="45017"/>
                      <a:pt x="17913" y="45002"/>
                    </a:cubicBezTo>
                    <a:cubicBezTo>
                      <a:pt x="18271" y="44627"/>
                      <a:pt x="18450" y="44090"/>
                      <a:pt x="18379" y="43553"/>
                    </a:cubicBezTo>
                    <a:lnTo>
                      <a:pt x="18379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0"/>
                      <a:pt x="19228" y="44610"/>
                    </a:cubicBezTo>
                    <a:cubicBezTo>
                      <a:pt x="19243" y="44610"/>
                      <a:pt x="19260" y="44604"/>
                      <a:pt x="19273" y="44591"/>
                    </a:cubicBezTo>
                    <a:cubicBezTo>
                      <a:pt x="19739" y="44018"/>
                      <a:pt x="19649" y="43195"/>
                      <a:pt x="19238" y="42586"/>
                    </a:cubicBezTo>
                    <a:lnTo>
                      <a:pt x="19238" y="42586"/>
                    </a:lnTo>
                    <a:cubicBezTo>
                      <a:pt x="19613" y="42765"/>
                      <a:pt x="20025" y="42873"/>
                      <a:pt x="20455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6"/>
                      <a:pt x="18074" y="41101"/>
                    </a:cubicBezTo>
                    <a:cubicBezTo>
                      <a:pt x="18057" y="41101"/>
                      <a:pt x="18057" y="41119"/>
                      <a:pt x="18039" y="41119"/>
                    </a:cubicBezTo>
                    <a:cubicBezTo>
                      <a:pt x="18039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9" y="41244"/>
                      <a:pt x="18092" y="41334"/>
                      <a:pt x="18164" y="41405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6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8" y="40904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7"/>
                    </a:cubicBez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52" y="38846"/>
                      <a:pt x="17663" y="38775"/>
                      <a:pt x="17573" y="38685"/>
                    </a:cubicBezTo>
                    <a:cubicBezTo>
                      <a:pt x="17484" y="38578"/>
                      <a:pt x="17394" y="38471"/>
                      <a:pt x="17305" y="38363"/>
                    </a:cubicBezTo>
                    <a:cubicBezTo>
                      <a:pt x="17298" y="38360"/>
                      <a:pt x="17291" y="38358"/>
                      <a:pt x="17284" y="38358"/>
                    </a:cubicBezTo>
                    <a:cubicBezTo>
                      <a:pt x="17252" y="38358"/>
                      <a:pt x="17219" y="38388"/>
                      <a:pt x="17233" y="38417"/>
                    </a:cubicBezTo>
                    <a:cubicBezTo>
                      <a:pt x="17269" y="38560"/>
                      <a:pt x="17359" y="38685"/>
                      <a:pt x="17466" y="38793"/>
                    </a:cubicBezTo>
                    <a:cubicBezTo>
                      <a:pt x="17591" y="38918"/>
                      <a:pt x="17717" y="39025"/>
                      <a:pt x="17878" y="39097"/>
                    </a:cubicBezTo>
                    <a:cubicBezTo>
                      <a:pt x="17888" y="39107"/>
                      <a:pt x="17900" y="39112"/>
                      <a:pt x="17912" y="39112"/>
                    </a:cubicBezTo>
                    <a:cubicBezTo>
                      <a:pt x="17940" y="39112"/>
                      <a:pt x="17967" y="39086"/>
                      <a:pt x="17967" y="39061"/>
                    </a:cubicBezTo>
                    <a:cubicBezTo>
                      <a:pt x="18036" y="38616"/>
                      <a:pt x="17694" y="38236"/>
                      <a:pt x="17256" y="38236"/>
                    </a:cubicBezTo>
                    <a:cubicBezTo>
                      <a:pt x="17237" y="38236"/>
                      <a:pt x="17217" y="38236"/>
                      <a:pt x="17198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7003"/>
                      <a:pt x="16339" y="35751"/>
                      <a:pt x="15784" y="34569"/>
                    </a:cubicBezTo>
                    <a:lnTo>
                      <a:pt x="15784" y="34569"/>
                    </a:lnTo>
                    <a:cubicBezTo>
                      <a:pt x="16070" y="34945"/>
                      <a:pt x="16357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7" y="39455"/>
                      <a:pt x="21797" y="39401"/>
                      <a:pt x="21761" y="39383"/>
                    </a:cubicBezTo>
                    <a:cubicBezTo>
                      <a:pt x="20544" y="39115"/>
                      <a:pt x="19524" y="38829"/>
                      <a:pt x="18558" y="37987"/>
                    </a:cubicBezTo>
                    <a:cubicBezTo>
                      <a:pt x="18003" y="37486"/>
                      <a:pt x="17538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7" y="38954"/>
                      <a:pt x="21689" y="39330"/>
                    </a:cubicBezTo>
                    <a:cubicBezTo>
                      <a:pt x="21697" y="39332"/>
                      <a:pt x="21704" y="39333"/>
                      <a:pt x="21710" y="39333"/>
                    </a:cubicBezTo>
                    <a:cubicBezTo>
                      <a:pt x="21747" y="39333"/>
                      <a:pt x="21753" y="39291"/>
                      <a:pt x="21707" y="39276"/>
                    </a:cubicBezTo>
                    <a:cubicBezTo>
                      <a:pt x="20258" y="38721"/>
                      <a:pt x="19094" y="38113"/>
                      <a:pt x="17967" y="37021"/>
                    </a:cubicBezTo>
                    <a:cubicBezTo>
                      <a:pt x="17503" y="36557"/>
                      <a:pt x="17057" y="36058"/>
                      <a:pt x="16665" y="35559"/>
                    </a:cubicBezTo>
                    <a:lnTo>
                      <a:pt x="16665" y="35559"/>
                    </a:lnTo>
                    <a:cubicBezTo>
                      <a:pt x="17254" y="36170"/>
                      <a:pt x="18102" y="36471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9" y="39338"/>
                      <a:pt x="21868" y="39341"/>
                      <a:pt x="21877" y="39341"/>
                    </a:cubicBezTo>
                    <a:cubicBezTo>
                      <a:pt x="21906" y="39341"/>
                      <a:pt x="21932" y="39303"/>
                      <a:pt x="21904" y="39276"/>
                    </a:cubicBezTo>
                    <a:cubicBezTo>
                      <a:pt x="21242" y="38506"/>
                      <a:pt x="20508" y="37809"/>
                      <a:pt x="19703" y="37200"/>
                    </a:cubicBezTo>
                    <a:cubicBezTo>
                      <a:pt x="18737" y="36502"/>
                      <a:pt x="17573" y="36144"/>
                      <a:pt x="16625" y="35393"/>
                    </a:cubicBezTo>
                    <a:cubicBezTo>
                      <a:pt x="16616" y="35384"/>
                      <a:pt x="16603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18" y="35339"/>
                      <a:pt x="16500" y="35339"/>
                      <a:pt x="16500" y="35339"/>
                    </a:cubicBezTo>
                    <a:cubicBezTo>
                      <a:pt x="16195" y="34963"/>
                      <a:pt x="15909" y="34605"/>
                      <a:pt x="15623" y="34229"/>
                    </a:cubicBezTo>
                    <a:cubicBezTo>
                      <a:pt x="14907" y="32798"/>
                      <a:pt x="14138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95" y="30543"/>
                      <a:pt x="14531" y="30472"/>
                      <a:pt x="14495" y="30418"/>
                    </a:cubicBezTo>
                    <a:cubicBezTo>
                      <a:pt x="14299" y="30024"/>
                      <a:pt x="13905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1"/>
                    </a:cubicBezTo>
                    <a:cubicBezTo>
                      <a:pt x="13082" y="29040"/>
                      <a:pt x="12795" y="28270"/>
                      <a:pt x="12581" y="27483"/>
                    </a:cubicBezTo>
                    <a:cubicBezTo>
                      <a:pt x="12777" y="27054"/>
                      <a:pt x="12956" y="26624"/>
                      <a:pt x="13100" y="26177"/>
                    </a:cubicBezTo>
                    <a:lnTo>
                      <a:pt x="13100" y="26177"/>
                    </a:lnTo>
                    <a:cubicBezTo>
                      <a:pt x="13046" y="26552"/>
                      <a:pt x="13082" y="26964"/>
                      <a:pt x="13368" y="27215"/>
                    </a:cubicBezTo>
                    <a:cubicBezTo>
                      <a:pt x="13381" y="27227"/>
                      <a:pt x="13398" y="27233"/>
                      <a:pt x="13416" y="27233"/>
                    </a:cubicBezTo>
                    <a:cubicBezTo>
                      <a:pt x="13448" y="27233"/>
                      <a:pt x="13482" y="27213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2"/>
                      <a:pt x="13619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89"/>
                      <a:pt x="14245" y="28109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09"/>
                    </a:cubicBezTo>
                    <a:cubicBezTo>
                      <a:pt x="14907" y="26034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800"/>
                    </a:cubicBezTo>
                    <a:lnTo>
                      <a:pt x="13243" y="16800"/>
                    </a:lnTo>
                    <a:cubicBezTo>
                      <a:pt x="13887" y="17945"/>
                      <a:pt x="14818" y="18965"/>
                      <a:pt x="15712" y="19931"/>
                    </a:cubicBezTo>
                    <a:cubicBezTo>
                      <a:pt x="15730" y="20146"/>
                      <a:pt x="15766" y="20397"/>
                      <a:pt x="15784" y="20611"/>
                    </a:cubicBezTo>
                    <a:cubicBezTo>
                      <a:pt x="15533" y="21309"/>
                      <a:pt x="15140" y="22061"/>
                      <a:pt x="15444" y="22777"/>
                    </a:cubicBezTo>
                    <a:cubicBezTo>
                      <a:pt x="15453" y="22812"/>
                      <a:pt x="15480" y="22830"/>
                      <a:pt x="15507" y="22830"/>
                    </a:cubicBezTo>
                    <a:cubicBezTo>
                      <a:pt x="15533" y="22830"/>
                      <a:pt x="15560" y="22812"/>
                      <a:pt x="15569" y="22777"/>
                    </a:cubicBezTo>
                    <a:cubicBezTo>
                      <a:pt x="15659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56"/>
                      <a:pt x="15838" y="23313"/>
                    </a:cubicBezTo>
                    <a:cubicBezTo>
                      <a:pt x="15838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500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7" y="22419"/>
                      <a:pt x="17466" y="22759"/>
                      <a:pt x="17949" y="22991"/>
                    </a:cubicBezTo>
                    <a:cubicBezTo>
                      <a:pt x="17956" y="22995"/>
                      <a:pt x="17962" y="22996"/>
                      <a:pt x="17970" y="22996"/>
                    </a:cubicBezTo>
                    <a:cubicBezTo>
                      <a:pt x="18003" y="22996"/>
                      <a:pt x="18042" y="22964"/>
                      <a:pt x="18057" y="22920"/>
                    </a:cubicBezTo>
                    <a:cubicBezTo>
                      <a:pt x="18021" y="22437"/>
                      <a:pt x="17878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7"/>
                      <a:pt x="18260" y="21972"/>
                      <a:pt x="18580" y="21972"/>
                    </a:cubicBezTo>
                    <a:cubicBezTo>
                      <a:pt x="18704" y="21972"/>
                      <a:pt x="18820" y="21936"/>
                      <a:pt x="18916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40" y="20754"/>
                    </a:lnTo>
                    <a:cubicBezTo>
                      <a:pt x="19202" y="20683"/>
                      <a:pt x="19273" y="20128"/>
                      <a:pt x="19023" y="19591"/>
                    </a:cubicBezTo>
                    <a:cubicBezTo>
                      <a:pt x="19005" y="19564"/>
                      <a:pt x="18978" y="19551"/>
                      <a:pt x="18951" y="19551"/>
                    </a:cubicBezTo>
                    <a:cubicBezTo>
                      <a:pt x="18924" y="19551"/>
                      <a:pt x="18898" y="19564"/>
                      <a:pt x="18880" y="19591"/>
                    </a:cubicBezTo>
                    <a:cubicBezTo>
                      <a:pt x="18651" y="19939"/>
                      <a:pt x="18211" y="20039"/>
                      <a:pt x="17748" y="20039"/>
                    </a:cubicBezTo>
                    <a:cubicBezTo>
                      <a:pt x="17305" y="20039"/>
                      <a:pt x="16841" y="19948"/>
                      <a:pt x="16518" y="19895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1" y="19893"/>
                      <a:pt x="16450" y="19951"/>
                      <a:pt x="16482" y="19967"/>
                    </a:cubicBezTo>
                    <a:cubicBezTo>
                      <a:pt x="16802" y="20097"/>
                      <a:pt x="17257" y="20193"/>
                      <a:pt x="17703" y="20193"/>
                    </a:cubicBezTo>
                    <a:cubicBezTo>
                      <a:pt x="18180" y="20193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7" y="20253"/>
                      <a:pt x="18898" y="20432"/>
                    </a:cubicBezTo>
                    <a:cubicBezTo>
                      <a:pt x="18769" y="20561"/>
                      <a:pt x="18580" y="20590"/>
                      <a:pt x="18400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cubicBezTo>
                      <a:pt x="16804" y="20137"/>
                      <a:pt x="16799" y="20133"/>
                      <a:pt x="16793" y="20133"/>
                    </a:cubicBezTo>
                    <a:cubicBezTo>
                      <a:pt x="16786" y="20133"/>
                      <a:pt x="16777" y="20137"/>
                      <a:pt x="16768" y="20146"/>
                    </a:cubicBezTo>
                    <a:cubicBezTo>
                      <a:pt x="16571" y="20003"/>
                      <a:pt x="16339" y="19931"/>
                      <a:pt x="16088" y="19895"/>
                    </a:cubicBezTo>
                    <a:lnTo>
                      <a:pt x="16088" y="19860"/>
                    </a:lnTo>
                    <a:cubicBezTo>
                      <a:pt x="16077" y="19825"/>
                      <a:pt x="16035" y="19805"/>
                      <a:pt x="15998" y="19805"/>
                    </a:cubicBezTo>
                    <a:cubicBezTo>
                      <a:pt x="15977" y="19805"/>
                      <a:pt x="15958" y="19811"/>
                      <a:pt x="15945" y="19824"/>
                    </a:cubicBezTo>
                    <a:cubicBezTo>
                      <a:pt x="15927" y="19806"/>
                      <a:pt x="15891" y="19806"/>
                      <a:pt x="15873" y="19806"/>
                    </a:cubicBezTo>
                    <a:cubicBezTo>
                      <a:pt x="15873" y="19770"/>
                      <a:pt x="15855" y="19734"/>
                      <a:pt x="15855" y="19699"/>
                    </a:cubicBezTo>
                    <a:cubicBezTo>
                      <a:pt x="15848" y="19667"/>
                      <a:pt x="15819" y="19653"/>
                      <a:pt x="15790" y="19653"/>
                    </a:cubicBezTo>
                    <a:cubicBezTo>
                      <a:pt x="15752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65" y="19233"/>
                      <a:pt x="14818" y="18697"/>
                      <a:pt x="14406" y="18142"/>
                    </a:cubicBezTo>
                    <a:cubicBezTo>
                      <a:pt x="13887" y="17480"/>
                      <a:pt x="13529" y="16728"/>
                      <a:pt x="13064" y="16012"/>
                    </a:cubicBezTo>
                    <a:lnTo>
                      <a:pt x="13010" y="15851"/>
                    </a:lnTo>
                    <a:cubicBezTo>
                      <a:pt x="12921" y="15511"/>
                      <a:pt x="12813" y="15189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49" y="18232"/>
                      <a:pt x="17329" y="18232"/>
                    </a:cubicBezTo>
                    <a:cubicBezTo>
                      <a:pt x="17357" y="18232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6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4"/>
                      <a:pt x="12151" y="13221"/>
                    </a:cubicBezTo>
                    <a:cubicBezTo>
                      <a:pt x="12169" y="13256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2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400" y="11252"/>
                      <a:pt x="11561" y="11449"/>
                      <a:pt x="11757" y="11646"/>
                    </a:cubicBezTo>
                    <a:cubicBezTo>
                      <a:pt x="11919" y="11878"/>
                      <a:pt x="12169" y="12057"/>
                      <a:pt x="12437" y="12147"/>
                    </a:cubicBezTo>
                    <a:cubicBezTo>
                      <a:pt x="12445" y="12149"/>
                      <a:pt x="12452" y="12150"/>
                      <a:pt x="12459" y="12150"/>
                    </a:cubicBezTo>
                    <a:cubicBezTo>
                      <a:pt x="12508" y="12150"/>
                      <a:pt x="12560" y="12102"/>
                      <a:pt x="12545" y="12040"/>
                    </a:cubicBezTo>
                    <a:cubicBezTo>
                      <a:pt x="12259" y="11413"/>
                      <a:pt x="11704" y="10930"/>
                      <a:pt x="11024" y="10751"/>
                    </a:cubicBezTo>
                    <a:cubicBezTo>
                      <a:pt x="10558" y="9659"/>
                      <a:pt x="10218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65" y="7244"/>
                      <a:pt x="10397" y="7745"/>
                      <a:pt x="10809" y="7906"/>
                    </a:cubicBezTo>
                    <a:cubicBezTo>
                      <a:pt x="10827" y="7919"/>
                      <a:pt x="10844" y="7925"/>
                      <a:pt x="10860" y="7925"/>
                    </a:cubicBezTo>
                    <a:cubicBezTo>
                      <a:pt x="10910" y="7925"/>
                      <a:pt x="10948" y="7870"/>
                      <a:pt x="10934" y="7816"/>
                    </a:cubicBezTo>
                    <a:cubicBezTo>
                      <a:pt x="10845" y="7172"/>
                      <a:pt x="10684" y="6331"/>
                      <a:pt x="10111" y="5937"/>
                    </a:cubicBezTo>
                    <a:cubicBezTo>
                      <a:pt x="10290" y="3951"/>
                      <a:pt x="10648" y="1982"/>
                      <a:pt x="11167" y="68"/>
                    </a:cubicBezTo>
                    <a:cubicBezTo>
                      <a:pt x="11178" y="24"/>
                      <a:pt x="11143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8" name="Google Shape;2758;p38"/>
              <p:cNvSpPr/>
              <p:nvPr/>
            </p:nvSpPr>
            <p:spPr>
              <a:xfrm>
                <a:off x="5207675" y="20803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9" y="1"/>
                    </a:moveTo>
                    <a:cubicBezTo>
                      <a:pt x="1018" y="1"/>
                      <a:pt x="1006" y="8"/>
                      <a:pt x="1000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7" y="1"/>
                      <a:pt x="10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38"/>
              <p:cNvSpPr/>
              <p:nvPr/>
            </p:nvSpPr>
            <p:spPr>
              <a:xfrm>
                <a:off x="5418425" y="20445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0"/>
                    </a:moveTo>
                    <a:cubicBezTo>
                      <a:pt x="18" y="0"/>
                      <a:pt x="0" y="35"/>
                      <a:pt x="14" y="48"/>
                    </a:cubicBezTo>
                    <a:cubicBezTo>
                      <a:pt x="265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5" y="496"/>
                      <a:pt x="336" y="227"/>
                      <a:pt x="68" y="13"/>
                    </a:cubicBezTo>
                    <a:cubicBezTo>
                      <a:pt x="59" y="4"/>
                      <a:pt x="50" y="0"/>
                      <a:pt x="4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38"/>
              <p:cNvSpPr/>
              <p:nvPr/>
            </p:nvSpPr>
            <p:spPr>
              <a:xfrm>
                <a:off x="5337350" y="2191400"/>
                <a:ext cx="237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2" extrusionOk="0">
                    <a:moveTo>
                      <a:pt x="304" y="329"/>
                    </a:moveTo>
                    <a:lnTo>
                      <a:pt x="304" y="329"/>
                    </a:lnTo>
                    <a:cubicBezTo>
                      <a:pt x="537" y="598"/>
                      <a:pt x="698" y="920"/>
                      <a:pt x="752" y="1278"/>
                    </a:cubicBezTo>
                    <a:cubicBezTo>
                      <a:pt x="626" y="1099"/>
                      <a:pt x="519" y="902"/>
                      <a:pt x="430" y="687"/>
                    </a:cubicBezTo>
                    <a:cubicBezTo>
                      <a:pt x="394" y="580"/>
                      <a:pt x="358" y="454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4"/>
                      <a:pt x="36" y="114"/>
                    </a:cubicBezTo>
                    <a:cubicBezTo>
                      <a:pt x="107" y="365"/>
                      <a:pt x="197" y="598"/>
                      <a:pt x="304" y="830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76"/>
                      <a:pt x="845" y="1582"/>
                      <a:pt x="866" y="1582"/>
                    </a:cubicBezTo>
                    <a:cubicBezTo>
                      <a:pt x="909" y="1582"/>
                      <a:pt x="949" y="1558"/>
                      <a:pt x="949" y="1510"/>
                    </a:cubicBezTo>
                    <a:cubicBezTo>
                      <a:pt x="895" y="991"/>
                      <a:pt x="662" y="276"/>
                      <a:pt x="143" y="61"/>
                    </a:cubicBezTo>
                    <a:cubicBezTo>
                      <a:pt x="125" y="43"/>
                      <a:pt x="107" y="25"/>
                      <a:pt x="90" y="7"/>
                    </a:cubicBezTo>
                    <a:cubicBezTo>
                      <a:pt x="85" y="2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38"/>
              <p:cNvSpPr/>
              <p:nvPr/>
            </p:nvSpPr>
            <p:spPr>
              <a:xfrm>
                <a:off x="5510125" y="2567250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6"/>
                      <a:pt x="15" y="41"/>
                    </a:cubicBezTo>
                    <a:lnTo>
                      <a:pt x="32" y="41"/>
                    </a:lnTo>
                    <a:cubicBezTo>
                      <a:pt x="355" y="327"/>
                      <a:pt x="766" y="470"/>
                      <a:pt x="1124" y="703"/>
                    </a:cubicBezTo>
                    <a:cubicBezTo>
                      <a:pt x="1130" y="705"/>
                      <a:pt x="1135" y="706"/>
                      <a:pt x="1141" y="706"/>
                    </a:cubicBezTo>
                    <a:cubicBezTo>
                      <a:pt x="1185" y="706"/>
                      <a:pt x="1210" y="645"/>
                      <a:pt x="1178" y="613"/>
                    </a:cubicBezTo>
                    <a:cubicBezTo>
                      <a:pt x="802" y="399"/>
                      <a:pt x="426" y="202"/>
                      <a:pt x="50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38"/>
              <p:cNvSpPr/>
              <p:nvPr/>
            </p:nvSpPr>
            <p:spPr>
              <a:xfrm>
                <a:off x="5318550" y="28018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1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38"/>
              <p:cNvSpPr/>
              <p:nvPr/>
            </p:nvSpPr>
            <p:spPr>
              <a:xfrm>
                <a:off x="5498850" y="26501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5" y="26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38"/>
              <p:cNvSpPr/>
              <p:nvPr/>
            </p:nvSpPr>
            <p:spPr>
              <a:xfrm>
                <a:off x="5124400" y="2518675"/>
                <a:ext cx="1642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89" y="176"/>
                      <a:pt x="197" y="194"/>
                      <a:pt x="286" y="248"/>
                    </a:cubicBezTo>
                    <a:lnTo>
                      <a:pt x="304" y="248"/>
                    </a:lnTo>
                    <a:cubicBezTo>
                      <a:pt x="412" y="320"/>
                      <a:pt x="483" y="409"/>
                      <a:pt x="537" y="516"/>
                    </a:cubicBezTo>
                    <a:cubicBezTo>
                      <a:pt x="547" y="532"/>
                      <a:pt x="562" y="539"/>
                      <a:pt x="578" y="539"/>
                    </a:cubicBezTo>
                    <a:cubicBezTo>
                      <a:pt x="616" y="539"/>
                      <a:pt x="657" y="501"/>
                      <a:pt x="644" y="463"/>
                    </a:cubicBezTo>
                    <a:cubicBezTo>
                      <a:pt x="591" y="337"/>
                      <a:pt x="519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38"/>
              <p:cNvSpPr/>
              <p:nvPr/>
            </p:nvSpPr>
            <p:spPr>
              <a:xfrm>
                <a:off x="5471550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8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8"/>
                    </a:cubicBezTo>
                    <a:cubicBezTo>
                      <a:pt x="394" y="567"/>
                      <a:pt x="341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38"/>
              <p:cNvSpPr/>
              <p:nvPr/>
            </p:nvSpPr>
            <p:spPr>
              <a:xfrm>
                <a:off x="5349425" y="2761425"/>
                <a:ext cx="14325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79" extrusionOk="0">
                    <a:moveTo>
                      <a:pt x="143" y="488"/>
                    </a:moveTo>
                    <a:cubicBezTo>
                      <a:pt x="304" y="667"/>
                      <a:pt x="412" y="899"/>
                      <a:pt x="448" y="1150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45"/>
                      <a:pt x="18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1" y="1279"/>
                    </a:cubicBezTo>
                    <a:cubicBezTo>
                      <a:pt x="480" y="1279"/>
                      <a:pt x="499" y="1278"/>
                      <a:pt x="519" y="1275"/>
                    </a:cubicBezTo>
                    <a:cubicBezTo>
                      <a:pt x="537" y="1275"/>
                      <a:pt x="573" y="1239"/>
                      <a:pt x="573" y="1203"/>
                    </a:cubicBezTo>
                    <a:cubicBezTo>
                      <a:pt x="537" y="881"/>
                      <a:pt x="376" y="577"/>
                      <a:pt x="143" y="362"/>
                    </a:cubicBezTo>
                    <a:cubicBezTo>
                      <a:pt x="143" y="219"/>
                      <a:pt x="143" y="94"/>
                      <a:pt x="126" y="22"/>
                    </a:cubicBezTo>
                    <a:lnTo>
                      <a:pt x="126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38"/>
              <p:cNvSpPr/>
              <p:nvPr/>
            </p:nvSpPr>
            <p:spPr>
              <a:xfrm>
                <a:off x="5256800" y="104995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57" y="864"/>
                    </a:moveTo>
                    <a:cubicBezTo>
                      <a:pt x="2712" y="864"/>
                      <a:pt x="2942" y="1019"/>
                      <a:pt x="3079" y="1124"/>
                    </a:cubicBezTo>
                    <a:cubicBezTo>
                      <a:pt x="3741" y="1679"/>
                      <a:pt x="3759" y="2520"/>
                      <a:pt x="3759" y="3325"/>
                    </a:cubicBezTo>
                    <a:cubicBezTo>
                      <a:pt x="3723" y="3236"/>
                      <a:pt x="3705" y="3146"/>
                      <a:pt x="3687" y="3075"/>
                    </a:cubicBezTo>
                    <a:lnTo>
                      <a:pt x="3687" y="2949"/>
                    </a:lnTo>
                    <a:lnTo>
                      <a:pt x="3669" y="2949"/>
                    </a:lnTo>
                    <a:lnTo>
                      <a:pt x="3669" y="3021"/>
                    </a:lnTo>
                    <a:cubicBezTo>
                      <a:pt x="3634" y="2914"/>
                      <a:pt x="3598" y="2824"/>
                      <a:pt x="3562" y="2717"/>
                    </a:cubicBezTo>
                    <a:cubicBezTo>
                      <a:pt x="3555" y="2694"/>
                      <a:pt x="3538" y="2684"/>
                      <a:pt x="3522" y="2684"/>
                    </a:cubicBezTo>
                    <a:cubicBezTo>
                      <a:pt x="3500" y="2684"/>
                      <a:pt x="3480" y="2704"/>
                      <a:pt x="3491" y="2735"/>
                    </a:cubicBezTo>
                    <a:cubicBezTo>
                      <a:pt x="3598" y="3057"/>
                      <a:pt x="3669" y="3379"/>
                      <a:pt x="3759" y="3719"/>
                    </a:cubicBezTo>
                    <a:lnTo>
                      <a:pt x="3759" y="3737"/>
                    </a:lnTo>
                    <a:cubicBezTo>
                      <a:pt x="3401" y="3307"/>
                      <a:pt x="3079" y="2842"/>
                      <a:pt x="2775" y="2377"/>
                    </a:cubicBezTo>
                    <a:lnTo>
                      <a:pt x="2775" y="2395"/>
                    </a:lnTo>
                    <a:cubicBezTo>
                      <a:pt x="2560" y="2019"/>
                      <a:pt x="2435" y="1589"/>
                      <a:pt x="2399" y="1160"/>
                    </a:cubicBezTo>
                    <a:cubicBezTo>
                      <a:pt x="2377" y="939"/>
                      <a:pt x="2449" y="864"/>
                      <a:pt x="2557" y="864"/>
                    </a:cubicBezTo>
                    <a:close/>
                    <a:moveTo>
                      <a:pt x="4740" y="419"/>
                    </a:moveTo>
                    <a:cubicBezTo>
                      <a:pt x="4868" y="419"/>
                      <a:pt x="4922" y="795"/>
                      <a:pt x="4922" y="999"/>
                    </a:cubicBezTo>
                    <a:cubicBezTo>
                      <a:pt x="4922" y="1285"/>
                      <a:pt x="4904" y="1536"/>
                      <a:pt x="4886" y="1822"/>
                    </a:cubicBezTo>
                    <a:cubicBezTo>
                      <a:pt x="4851" y="2287"/>
                      <a:pt x="4761" y="2735"/>
                      <a:pt x="4654" y="3200"/>
                    </a:cubicBezTo>
                    <a:cubicBezTo>
                      <a:pt x="4690" y="2967"/>
                      <a:pt x="4672" y="2717"/>
                      <a:pt x="4618" y="2502"/>
                    </a:cubicBezTo>
                    <a:cubicBezTo>
                      <a:pt x="4618" y="2484"/>
                      <a:pt x="4618" y="2484"/>
                      <a:pt x="4600" y="2484"/>
                    </a:cubicBezTo>
                    <a:lnTo>
                      <a:pt x="4582" y="2484"/>
                    </a:lnTo>
                    <a:cubicBezTo>
                      <a:pt x="4582" y="2484"/>
                      <a:pt x="4564" y="2484"/>
                      <a:pt x="4564" y="2502"/>
                    </a:cubicBezTo>
                    <a:cubicBezTo>
                      <a:pt x="4457" y="2753"/>
                      <a:pt x="4511" y="3182"/>
                      <a:pt x="4493" y="3451"/>
                    </a:cubicBezTo>
                    <a:cubicBezTo>
                      <a:pt x="4493" y="3558"/>
                      <a:pt x="4475" y="3665"/>
                      <a:pt x="4475" y="3773"/>
                    </a:cubicBezTo>
                    <a:cubicBezTo>
                      <a:pt x="4206" y="2753"/>
                      <a:pt x="4063" y="1607"/>
                      <a:pt x="4546" y="641"/>
                    </a:cubicBezTo>
                    <a:cubicBezTo>
                      <a:pt x="4624" y="481"/>
                      <a:pt x="4688" y="419"/>
                      <a:pt x="4740" y="419"/>
                    </a:cubicBezTo>
                    <a:close/>
                    <a:moveTo>
                      <a:pt x="1466" y="2676"/>
                    </a:moveTo>
                    <a:cubicBezTo>
                      <a:pt x="1519" y="2676"/>
                      <a:pt x="1595" y="2704"/>
                      <a:pt x="1701" y="2771"/>
                    </a:cubicBezTo>
                    <a:cubicBezTo>
                      <a:pt x="2113" y="3039"/>
                      <a:pt x="2488" y="3397"/>
                      <a:pt x="2811" y="3773"/>
                    </a:cubicBezTo>
                    <a:cubicBezTo>
                      <a:pt x="3007" y="3987"/>
                      <a:pt x="3186" y="4220"/>
                      <a:pt x="3347" y="4471"/>
                    </a:cubicBezTo>
                    <a:cubicBezTo>
                      <a:pt x="3473" y="4739"/>
                      <a:pt x="3562" y="5007"/>
                      <a:pt x="3634" y="5276"/>
                    </a:cubicBezTo>
                    <a:cubicBezTo>
                      <a:pt x="3401" y="4972"/>
                      <a:pt x="3186" y="4685"/>
                      <a:pt x="2954" y="4381"/>
                    </a:cubicBezTo>
                    <a:cubicBezTo>
                      <a:pt x="2947" y="4367"/>
                      <a:pt x="2935" y="4362"/>
                      <a:pt x="2923" y="4362"/>
                    </a:cubicBezTo>
                    <a:cubicBezTo>
                      <a:pt x="2905" y="4362"/>
                      <a:pt x="2889" y="4377"/>
                      <a:pt x="2900" y="4399"/>
                    </a:cubicBezTo>
                    <a:cubicBezTo>
                      <a:pt x="3061" y="4775"/>
                      <a:pt x="3276" y="5133"/>
                      <a:pt x="3526" y="5437"/>
                    </a:cubicBezTo>
                    <a:cubicBezTo>
                      <a:pt x="3616" y="5544"/>
                      <a:pt x="3687" y="5652"/>
                      <a:pt x="3777" y="5759"/>
                    </a:cubicBezTo>
                    <a:cubicBezTo>
                      <a:pt x="2739" y="5723"/>
                      <a:pt x="2292" y="4775"/>
                      <a:pt x="1898" y="3952"/>
                    </a:cubicBezTo>
                    <a:cubicBezTo>
                      <a:pt x="1790" y="3701"/>
                      <a:pt x="1647" y="3504"/>
                      <a:pt x="1522" y="3272"/>
                    </a:cubicBezTo>
                    <a:cubicBezTo>
                      <a:pt x="1382" y="3034"/>
                      <a:pt x="1275" y="2676"/>
                      <a:pt x="1466" y="2676"/>
                    </a:cubicBezTo>
                    <a:close/>
                    <a:moveTo>
                      <a:pt x="6482" y="2805"/>
                    </a:moveTo>
                    <a:cubicBezTo>
                      <a:pt x="6531" y="2805"/>
                      <a:pt x="6478" y="4151"/>
                      <a:pt x="6425" y="4310"/>
                    </a:cubicBezTo>
                    <a:cubicBezTo>
                      <a:pt x="6264" y="4972"/>
                      <a:pt x="5871" y="5544"/>
                      <a:pt x="5495" y="6117"/>
                    </a:cubicBezTo>
                    <a:cubicBezTo>
                      <a:pt x="5638" y="5652"/>
                      <a:pt x="5763" y="5204"/>
                      <a:pt x="5942" y="4775"/>
                    </a:cubicBezTo>
                    <a:cubicBezTo>
                      <a:pt x="5953" y="4743"/>
                      <a:pt x="5925" y="4717"/>
                      <a:pt x="5893" y="4717"/>
                    </a:cubicBezTo>
                    <a:cubicBezTo>
                      <a:pt x="5872" y="4717"/>
                      <a:pt x="5849" y="4728"/>
                      <a:pt x="5835" y="4757"/>
                    </a:cubicBezTo>
                    <a:cubicBezTo>
                      <a:pt x="5548" y="5419"/>
                      <a:pt x="5316" y="6117"/>
                      <a:pt x="5047" y="6797"/>
                    </a:cubicBezTo>
                    <a:cubicBezTo>
                      <a:pt x="5012" y="5670"/>
                      <a:pt x="5280" y="4542"/>
                      <a:pt x="5817" y="3540"/>
                    </a:cubicBezTo>
                    <a:cubicBezTo>
                      <a:pt x="5978" y="3236"/>
                      <a:pt x="6211" y="2985"/>
                      <a:pt x="6479" y="2806"/>
                    </a:cubicBezTo>
                    <a:cubicBezTo>
                      <a:pt x="6480" y="2805"/>
                      <a:pt x="6481" y="2805"/>
                      <a:pt x="6482" y="2805"/>
                    </a:cubicBezTo>
                    <a:close/>
                    <a:moveTo>
                      <a:pt x="985" y="6296"/>
                    </a:moveTo>
                    <a:cubicBezTo>
                      <a:pt x="1433" y="6314"/>
                      <a:pt x="1844" y="6600"/>
                      <a:pt x="2166" y="6869"/>
                    </a:cubicBezTo>
                    <a:cubicBezTo>
                      <a:pt x="2667" y="7280"/>
                      <a:pt x="2954" y="7853"/>
                      <a:pt x="3365" y="8336"/>
                    </a:cubicBezTo>
                    <a:cubicBezTo>
                      <a:pt x="3061" y="8103"/>
                      <a:pt x="2721" y="7889"/>
                      <a:pt x="2399" y="7674"/>
                    </a:cubicBezTo>
                    <a:cubicBezTo>
                      <a:pt x="2389" y="7667"/>
                      <a:pt x="2379" y="7664"/>
                      <a:pt x="2370" y="7664"/>
                    </a:cubicBezTo>
                    <a:cubicBezTo>
                      <a:pt x="2334" y="7664"/>
                      <a:pt x="2316" y="7716"/>
                      <a:pt x="2345" y="7745"/>
                    </a:cubicBezTo>
                    <a:cubicBezTo>
                      <a:pt x="2739" y="8032"/>
                      <a:pt x="3133" y="8300"/>
                      <a:pt x="3508" y="8622"/>
                    </a:cubicBezTo>
                    <a:cubicBezTo>
                      <a:pt x="3562" y="8676"/>
                      <a:pt x="3616" y="8712"/>
                      <a:pt x="3652" y="8765"/>
                    </a:cubicBezTo>
                    <a:cubicBezTo>
                      <a:pt x="3566" y="8783"/>
                      <a:pt x="3480" y="8791"/>
                      <a:pt x="3394" y="8791"/>
                    </a:cubicBezTo>
                    <a:cubicBezTo>
                      <a:pt x="2410" y="8791"/>
                      <a:pt x="1471" y="7714"/>
                      <a:pt x="1093" y="6940"/>
                    </a:cubicBezTo>
                    <a:lnTo>
                      <a:pt x="1093" y="6922"/>
                    </a:lnTo>
                    <a:cubicBezTo>
                      <a:pt x="1039" y="6815"/>
                      <a:pt x="824" y="6296"/>
                      <a:pt x="985" y="6296"/>
                    </a:cubicBezTo>
                    <a:close/>
                    <a:moveTo>
                      <a:pt x="7332" y="6737"/>
                    </a:moveTo>
                    <a:cubicBezTo>
                      <a:pt x="7746" y="6737"/>
                      <a:pt x="6966" y="8727"/>
                      <a:pt x="6855" y="8998"/>
                    </a:cubicBezTo>
                    <a:cubicBezTo>
                      <a:pt x="6461" y="9857"/>
                      <a:pt x="5763" y="10448"/>
                      <a:pt x="5155" y="11128"/>
                    </a:cubicBezTo>
                    <a:cubicBezTo>
                      <a:pt x="5602" y="10465"/>
                      <a:pt x="5996" y="9696"/>
                      <a:pt x="6390" y="9016"/>
                    </a:cubicBezTo>
                    <a:cubicBezTo>
                      <a:pt x="6402" y="8965"/>
                      <a:pt x="6360" y="8923"/>
                      <a:pt x="6322" y="8923"/>
                    </a:cubicBezTo>
                    <a:cubicBezTo>
                      <a:pt x="6307" y="8923"/>
                      <a:pt x="6292" y="8929"/>
                      <a:pt x="6282" y="8944"/>
                    </a:cubicBezTo>
                    <a:cubicBezTo>
                      <a:pt x="5888" y="9606"/>
                      <a:pt x="5459" y="10233"/>
                      <a:pt x="5030" y="10859"/>
                    </a:cubicBezTo>
                    <a:cubicBezTo>
                      <a:pt x="5262" y="9231"/>
                      <a:pt x="5692" y="7889"/>
                      <a:pt x="7123" y="6833"/>
                    </a:cubicBezTo>
                    <a:cubicBezTo>
                      <a:pt x="7213" y="6766"/>
                      <a:pt x="7281" y="6737"/>
                      <a:pt x="7332" y="6737"/>
                    </a:cubicBezTo>
                    <a:close/>
                    <a:moveTo>
                      <a:pt x="282" y="9749"/>
                    </a:moveTo>
                    <a:cubicBezTo>
                      <a:pt x="284" y="9749"/>
                      <a:pt x="285" y="9749"/>
                      <a:pt x="287" y="9750"/>
                    </a:cubicBezTo>
                    <a:cubicBezTo>
                      <a:pt x="1039" y="9785"/>
                      <a:pt x="1773" y="10304"/>
                      <a:pt x="2345" y="10788"/>
                    </a:cubicBezTo>
                    <a:cubicBezTo>
                      <a:pt x="2828" y="11199"/>
                      <a:pt x="3097" y="11682"/>
                      <a:pt x="3419" y="12183"/>
                    </a:cubicBezTo>
                    <a:cubicBezTo>
                      <a:pt x="3061" y="11915"/>
                      <a:pt x="2649" y="11682"/>
                      <a:pt x="2399" y="11503"/>
                    </a:cubicBezTo>
                    <a:cubicBezTo>
                      <a:pt x="2390" y="11498"/>
                      <a:pt x="2382" y="11495"/>
                      <a:pt x="2373" y="11495"/>
                    </a:cubicBezTo>
                    <a:cubicBezTo>
                      <a:pt x="2331" y="11495"/>
                      <a:pt x="2300" y="11563"/>
                      <a:pt x="2345" y="11593"/>
                    </a:cubicBezTo>
                    <a:cubicBezTo>
                      <a:pt x="2703" y="11843"/>
                      <a:pt x="3061" y="12112"/>
                      <a:pt x="3383" y="12416"/>
                    </a:cubicBezTo>
                    <a:cubicBezTo>
                      <a:pt x="3455" y="12470"/>
                      <a:pt x="3508" y="12541"/>
                      <a:pt x="3562" y="12613"/>
                    </a:cubicBezTo>
                    <a:cubicBezTo>
                      <a:pt x="3501" y="12618"/>
                      <a:pt x="3440" y="12621"/>
                      <a:pt x="3382" y="12621"/>
                    </a:cubicBezTo>
                    <a:cubicBezTo>
                      <a:pt x="2479" y="12621"/>
                      <a:pt x="1861" y="11997"/>
                      <a:pt x="1289" y="11342"/>
                    </a:cubicBezTo>
                    <a:cubicBezTo>
                      <a:pt x="1039" y="11074"/>
                      <a:pt x="806" y="10770"/>
                      <a:pt x="592" y="10465"/>
                    </a:cubicBezTo>
                    <a:cubicBezTo>
                      <a:pt x="539" y="10395"/>
                      <a:pt x="155" y="9749"/>
                      <a:pt x="282" y="9749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32" y="12649"/>
                      <a:pt x="7392" y="13150"/>
                    </a:cubicBezTo>
                    <a:cubicBezTo>
                      <a:pt x="6891" y="13973"/>
                      <a:pt x="6121" y="14546"/>
                      <a:pt x="5334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796" y="12915"/>
                      <a:pt x="6764" y="12877"/>
                      <a:pt x="6725" y="12877"/>
                    </a:cubicBezTo>
                    <a:cubicBezTo>
                      <a:pt x="6709" y="12877"/>
                      <a:pt x="6692" y="12883"/>
                      <a:pt x="6676" y="12899"/>
                    </a:cubicBezTo>
                    <a:cubicBezTo>
                      <a:pt x="6175" y="13740"/>
                      <a:pt x="5566" y="14546"/>
                      <a:pt x="4886" y="15261"/>
                    </a:cubicBezTo>
                    <a:cubicBezTo>
                      <a:pt x="5173" y="14617"/>
                      <a:pt x="5405" y="13955"/>
                      <a:pt x="5710" y="13329"/>
                    </a:cubicBezTo>
                    <a:lnTo>
                      <a:pt x="5656" y="13275"/>
                    </a:lnTo>
                    <a:cubicBezTo>
                      <a:pt x="6014" y="12541"/>
                      <a:pt x="6640" y="11879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51" y="13223"/>
                    </a:moveTo>
                    <a:cubicBezTo>
                      <a:pt x="747" y="13223"/>
                      <a:pt x="884" y="13283"/>
                      <a:pt x="1003" y="13311"/>
                    </a:cubicBezTo>
                    <a:cubicBezTo>
                      <a:pt x="2148" y="13615"/>
                      <a:pt x="2578" y="14778"/>
                      <a:pt x="2954" y="15834"/>
                    </a:cubicBezTo>
                    <a:cubicBezTo>
                      <a:pt x="2757" y="15619"/>
                      <a:pt x="2560" y="15422"/>
                      <a:pt x="2327" y="15243"/>
                    </a:cubicBezTo>
                    <a:cubicBezTo>
                      <a:pt x="2319" y="15235"/>
                      <a:pt x="2309" y="15232"/>
                      <a:pt x="2298" y="15232"/>
                    </a:cubicBezTo>
                    <a:cubicBezTo>
                      <a:pt x="2264" y="15232"/>
                      <a:pt x="2228" y="15270"/>
                      <a:pt x="2256" y="15297"/>
                    </a:cubicBezTo>
                    <a:cubicBezTo>
                      <a:pt x="2578" y="15619"/>
                      <a:pt x="2882" y="15959"/>
                      <a:pt x="3151" y="16335"/>
                    </a:cubicBezTo>
                    <a:cubicBezTo>
                      <a:pt x="3186" y="16442"/>
                      <a:pt x="3240" y="16550"/>
                      <a:pt x="3276" y="16657"/>
                    </a:cubicBezTo>
                    <a:cubicBezTo>
                      <a:pt x="2471" y="16424"/>
                      <a:pt x="1755" y="15923"/>
                      <a:pt x="1272" y="15226"/>
                    </a:cubicBezTo>
                    <a:cubicBezTo>
                      <a:pt x="1003" y="14868"/>
                      <a:pt x="806" y="14456"/>
                      <a:pt x="663" y="14027"/>
                    </a:cubicBezTo>
                    <a:cubicBezTo>
                      <a:pt x="609" y="13848"/>
                      <a:pt x="556" y="13669"/>
                      <a:pt x="538" y="13472"/>
                    </a:cubicBezTo>
                    <a:cubicBezTo>
                      <a:pt x="503" y="13279"/>
                      <a:pt x="558" y="13223"/>
                      <a:pt x="651" y="13223"/>
                    </a:cubicBezTo>
                    <a:close/>
                    <a:moveTo>
                      <a:pt x="7736" y="15720"/>
                    </a:moveTo>
                    <a:cubicBezTo>
                      <a:pt x="7954" y="15720"/>
                      <a:pt x="7534" y="16479"/>
                      <a:pt x="7517" y="16496"/>
                    </a:cubicBezTo>
                    <a:lnTo>
                      <a:pt x="7517" y="16514"/>
                    </a:lnTo>
                    <a:cubicBezTo>
                      <a:pt x="7249" y="16943"/>
                      <a:pt x="6909" y="17337"/>
                      <a:pt x="6497" y="17623"/>
                    </a:cubicBezTo>
                    <a:cubicBezTo>
                      <a:pt x="6085" y="17928"/>
                      <a:pt x="5602" y="17999"/>
                      <a:pt x="5137" y="18035"/>
                    </a:cubicBezTo>
                    <a:cubicBezTo>
                      <a:pt x="5495" y="17838"/>
                      <a:pt x="5799" y="17534"/>
                      <a:pt x="6032" y="17176"/>
                    </a:cubicBezTo>
                    <a:cubicBezTo>
                      <a:pt x="6057" y="17138"/>
                      <a:pt x="6020" y="17100"/>
                      <a:pt x="5983" y="17100"/>
                    </a:cubicBezTo>
                    <a:cubicBezTo>
                      <a:pt x="5968" y="17100"/>
                      <a:pt x="5953" y="17107"/>
                      <a:pt x="5942" y="17122"/>
                    </a:cubicBezTo>
                    <a:cubicBezTo>
                      <a:pt x="5620" y="17552"/>
                      <a:pt x="5191" y="17892"/>
                      <a:pt x="4707" y="18107"/>
                    </a:cubicBezTo>
                    <a:lnTo>
                      <a:pt x="4690" y="18107"/>
                    </a:lnTo>
                    <a:cubicBezTo>
                      <a:pt x="5030" y="17749"/>
                      <a:pt x="5316" y="17355"/>
                      <a:pt x="5656" y="16997"/>
                    </a:cubicBezTo>
                    <a:cubicBezTo>
                      <a:pt x="6228" y="16424"/>
                      <a:pt x="6926" y="15995"/>
                      <a:pt x="7696" y="15727"/>
                    </a:cubicBezTo>
                    <a:cubicBezTo>
                      <a:pt x="7711" y="15722"/>
                      <a:pt x="7725" y="15720"/>
                      <a:pt x="7736" y="15720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3"/>
                    </a:cubicBezTo>
                    <a:cubicBezTo>
                      <a:pt x="3813" y="999"/>
                      <a:pt x="3866" y="2914"/>
                      <a:pt x="4421" y="4113"/>
                    </a:cubicBezTo>
                    <a:cubicBezTo>
                      <a:pt x="4403" y="4327"/>
                      <a:pt x="4367" y="4542"/>
                      <a:pt x="4314" y="4739"/>
                    </a:cubicBezTo>
                    <a:cubicBezTo>
                      <a:pt x="4278" y="4882"/>
                      <a:pt x="4224" y="5025"/>
                      <a:pt x="4188" y="5151"/>
                    </a:cubicBezTo>
                    <a:cubicBezTo>
                      <a:pt x="4117" y="4775"/>
                      <a:pt x="4027" y="4381"/>
                      <a:pt x="3938" y="4005"/>
                    </a:cubicBezTo>
                    <a:cubicBezTo>
                      <a:pt x="4153" y="3397"/>
                      <a:pt x="3956" y="2538"/>
                      <a:pt x="3777" y="1947"/>
                    </a:cubicBezTo>
                    <a:cubicBezTo>
                      <a:pt x="3544" y="1249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184" y="2001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59" y="4142"/>
                      <a:pt x="3783" y="4171"/>
                      <a:pt x="3821" y="4171"/>
                    </a:cubicBezTo>
                    <a:cubicBezTo>
                      <a:pt x="3829" y="4171"/>
                      <a:pt x="3839" y="4170"/>
                      <a:pt x="3848" y="4166"/>
                    </a:cubicBezTo>
                    <a:cubicBezTo>
                      <a:pt x="3938" y="4596"/>
                      <a:pt x="4009" y="5043"/>
                      <a:pt x="4063" y="5473"/>
                    </a:cubicBezTo>
                    <a:cubicBezTo>
                      <a:pt x="4063" y="5526"/>
                      <a:pt x="4045" y="5598"/>
                      <a:pt x="4045" y="5670"/>
                    </a:cubicBezTo>
                    <a:cubicBezTo>
                      <a:pt x="4045" y="5705"/>
                      <a:pt x="4063" y="5741"/>
                      <a:pt x="4099" y="5759"/>
                    </a:cubicBezTo>
                    <a:cubicBezTo>
                      <a:pt x="4099" y="5848"/>
                      <a:pt x="4117" y="5938"/>
                      <a:pt x="4135" y="6027"/>
                    </a:cubicBezTo>
                    <a:cubicBezTo>
                      <a:pt x="4045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24"/>
                      <a:pt x="3222" y="3934"/>
                      <a:pt x="2649" y="3343"/>
                    </a:cubicBezTo>
                    <a:cubicBezTo>
                      <a:pt x="2444" y="3137"/>
                      <a:pt x="1818" y="2427"/>
                      <a:pt x="1391" y="2427"/>
                    </a:cubicBezTo>
                    <a:cubicBezTo>
                      <a:pt x="1335" y="2427"/>
                      <a:pt x="1283" y="2439"/>
                      <a:pt x="1236" y="2466"/>
                    </a:cubicBezTo>
                    <a:cubicBezTo>
                      <a:pt x="735" y="2753"/>
                      <a:pt x="1594" y="3755"/>
                      <a:pt x="1737" y="4041"/>
                    </a:cubicBezTo>
                    <a:cubicBezTo>
                      <a:pt x="2106" y="4812"/>
                      <a:pt x="2600" y="5881"/>
                      <a:pt x="3558" y="5881"/>
                    </a:cubicBezTo>
                    <a:cubicBezTo>
                      <a:pt x="3623" y="5881"/>
                      <a:pt x="3690" y="5877"/>
                      <a:pt x="3759" y="5866"/>
                    </a:cubicBezTo>
                    <a:cubicBezTo>
                      <a:pt x="3777" y="5866"/>
                      <a:pt x="3795" y="5848"/>
                      <a:pt x="3795" y="5831"/>
                    </a:cubicBezTo>
                    <a:cubicBezTo>
                      <a:pt x="3848" y="5902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60" y="9249"/>
                    </a:cubicBezTo>
                    <a:cubicBezTo>
                      <a:pt x="4117" y="9034"/>
                      <a:pt x="3956" y="8837"/>
                      <a:pt x="3741" y="8658"/>
                    </a:cubicBezTo>
                    <a:cubicBezTo>
                      <a:pt x="3687" y="8604"/>
                      <a:pt x="3634" y="8551"/>
                      <a:pt x="3562" y="8497"/>
                    </a:cubicBezTo>
                    <a:cubicBezTo>
                      <a:pt x="3616" y="8479"/>
                      <a:pt x="3634" y="8443"/>
                      <a:pt x="3616" y="8390"/>
                    </a:cubicBezTo>
                    <a:cubicBezTo>
                      <a:pt x="3186" y="7334"/>
                      <a:pt x="2005" y="6099"/>
                      <a:pt x="824" y="6063"/>
                    </a:cubicBezTo>
                    <a:cubicBezTo>
                      <a:pt x="753" y="6063"/>
                      <a:pt x="717" y="6117"/>
                      <a:pt x="699" y="6171"/>
                    </a:cubicBezTo>
                    <a:cubicBezTo>
                      <a:pt x="589" y="7239"/>
                      <a:pt x="2024" y="8942"/>
                      <a:pt x="3236" y="8942"/>
                    </a:cubicBezTo>
                    <a:cubicBezTo>
                      <a:pt x="3404" y="8942"/>
                      <a:pt x="3568" y="8909"/>
                      <a:pt x="3723" y="8837"/>
                    </a:cubicBezTo>
                    <a:cubicBezTo>
                      <a:pt x="3813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1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59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47"/>
                      <a:pt x="2864" y="10895"/>
                      <a:pt x="2327" y="10448"/>
                    </a:cubicBezTo>
                    <a:cubicBezTo>
                      <a:pt x="1742" y="9948"/>
                      <a:pt x="991" y="9515"/>
                      <a:pt x="185" y="9515"/>
                    </a:cubicBezTo>
                    <a:cubicBezTo>
                      <a:pt x="154" y="9515"/>
                      <a:pt x="122" y="9516"/>
                      <a:pt x="90" y="9517"/>
                    </a:cubicBezTo>
                    <a:cubicBezTo>
                      <a:pt x="37" y="9517"/>
                      <a:pt x="1" y="9571"/>
                      <a:pt x="1" y="9624"/>
                    </a:cubicBezTo>
                    <a:cubicBezTo>
                      <a:pt x="144" y="10430"/>
                      <a:pt x="842" y="11110"/>
                      <a:pt x="1343" y="11700"/>
                    </a:cubicBezTo>
                    <a:cubicBezTo>
                      <a:pt x="1869" y="12273"/>
                      <a:pt x="2489" y="12738"/>
                      <a:pt x="3248" y="12738"/>
                    </a:cubicBezTo>
                    <a:cubicBezTo>
                      <a:pt x="3367" y="12738"/>
                      <a:pt x="3490" y="12727"/>
                      <a:pt x="3616" y="12702"/>
                    </a:cubicBezTo>
                    <a:cubicBezTo>
                      <a:pt x="3759" y="12935"/>
                      <a:pt x="3884" y="13168"/>
                      <a:pt x="3992" y="13418"/>
                    </a:cubicBezTo>
                    <a:cubicBezTo>
                      <a:pt x="3902" y="14581"/>
                      <a:pt x="3795" y="15744"/>
                      <a:pt x="3634" y="16890"/>
                    </a:cubicBezTo>
                    <a:cubicBezTo>
                      <a:pt x="3580" y="16729"/>
                      <a:pt x="3491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02" y="13006"/>
                    </a:cubicBezTo>
                    <a:cubicBezTo>
                      <a:pt x="388" y="13006"/>
                      <a:pt x="373" y="13006"/>
                      <a:pt x="359" y="13007"/>
                    </a:cubicBezTo>
                    <a:cubicBezTo>
                      <a:pt x="305" y="13007"/>
                      <a:pt x="252" y="13060"/>
                      <a:pt x="252" y="13114"/>
                    </a:cubicBezTo>
                    <a:cubicBezTo>
                      <a:pt x="341" y="14707"/>
                      <a:pt x="1629" y="16747"/>
                      <a:pt x="3383" y="16782"/>
                    </a:cubicBezTo>
                    <a:cubicBezTo>
                      <a:pt x="3473" y="16997"/>
                      <a:pt x="3526" y="17212"/>
                      <a:pt x="3562" y="17427"/>
                    </a:cubicBezTo>
                    <a:cubicBezTo>
                      <a:pt x="3401" y="18554"/>
                      <a:pt x="3186" y="19681"/>
                      <a:pt x="2918" y="20791"/>
                    </a:cubicBezTo>
                    <a:cubicBezTo>
                      <a:pt x="2907" y="20844"/>
                      <a:pt x="2947" y="20879"/>
                      <a:pt x="2989" y="20879"/>
                    </a:cubicBezTo>
                    <a:cubicBezTo>
                      <a:pt x="3018" y="20879"/>
                      <a:pt x="3047" y="20863"/>
                      <a:pt x="3061" y="20827"/>
                    </a:cubicBezTo>
                    <a:cubicBezTo>
                      <a:pt x="3312" y="20129"/>
                      <a:pt x="3526" y="19395"/>
                      <a:pt x="3669" y="18661"/>
                    </a:cubicBezTo>
                    <a:cubicBezTo>
                      <a:pt x="3974" y="18572"/>
                      <a:pt x="4260" y="18465"/>
                      <a:pt x="4528" y="18321"/>
                    </a:cubicBezTo>
                    <a:cubicBezTo>
                      <a:pt x="5334" y="18250"/>
                      <a:pt x="6121" y="18214"/>
                      <a:pt x="6765" y="17659"/>
                    </a:cubicBezTo>
                    <a:cubicBezTo>
                      <a:pt x="7410" y="17105"/>
                      <a:pt x="7821" y="16353"/>
                      <a:pt x="8179" y="15566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07" y="15440"/>
                    </a:lnTo>
                    <a:cubicBezTo>
                      <a:pt x="7374" y="15512"/>
                      <a:pt x="6801" y="15870"/>
                      <a:pt x="6211" y="16317"/>
                    </a:cubicBezTo>
                    <a:cubicBezTo>
                      <a:pt x="5495" y="16854"/>
                      <a:pt x="5047" y="17552"/>
                      <a:pt x="4421" y="18160"/>
                    </a:cubicBezTo>
                    <a:lnTo>
                      <a:pt x="4385" y="18160"/>
                    </a:lnTo>
                    <a:cubicBezTo>
                      <a:pt x="4332" y="18160"/>
                      <a:pt x="4296" y="18214"/>
                      <a:pt x="4314" y="18250"/>
                    </a:cubicBezTo>
                    <a:cubicBezTo>
                      <a:pt x="4117" y="18339"/>
                      <a:pt x="3938" y="18411"/>
                      <a:pt x="3759" y="18465"/>
                    </a:cubicBezTo>
                    <a:cubicBezTo>
                      <a:pt x="3884" y="17767"/>
                      <a:pt x="3992" y="17051"/>
                      <a:pt x="4063" y="16335"/>
                    </a:cubicBezTo>
                    <a:cubicBezTo>
                      <a:pt x="4439" y="16084"/>
                      <a:pt x="4797" y="15798"/>
                      <a:pt x="5101" y="15458"/>
                    </a:cubicBezTo>
                    <a:cubicBezTo>
                      <a:pt x="6998" y="14689"/>
                      <a:pt x="8430" y="12684"/>
                      <a:pt x="8465" y="10644"/>
                    </a:cubicBezTo>
                    <a:cubicBezTo>
                      <a:pt x="8465" y="10582"/>
                      <a:pt x="8425" y="10534"/>
                      <a:pt x="8379" y="10534"/>
                    </a:cubicBezTo>
                    <a:cubicBezTo>
                      <a:pt x="8372" y="10534"/>
                      <a:pt x="8365" y="10535"/>
                      <a:pt x="8358" y="10537"/>
                    </a:cubicBezTo>
                    <a:cubicBezTo>
                      <a:pt x="7445" y="10626"/>
                      <a:pt x="6783" y="11468"/>
                      <a:pt x="6264" y="12130"/>
                    </a:cubicBezTo>
                    <a:cubicBezTo>
                      <a:pt x="5441" y="13150"/>
                      <a:pt x="5083" y="14349"/>
                      <a:pt x="4582" y="15530"/>
                    </a:cubicBezTo>
                    <a:lnTo>
                      <a:pt x="4081" y="16049"/>
                    </a:lnTo>
                    <a:cubicBezTo>
                      <a:pt x="4206" y="14724"/>
                      <a:pt x="4260" y="13400"/>
                      <a:pt x="4349" y="12130"/>
                    </a:cubicBezTo>
                    <a:cubicBezTo>
                      <a:pt x="4564" y="11897"/>
                      <a:pt x="4779" y="11647"/>
                      <a:pt x="4958" y="11396"/>
                    </a:cubicBezTo>
                    <a:cubicBezTo>
                      <a:pt x="4969" y="11431"/>
                      <a:pt x="5003" y="11450"/>
                      <a:pt x="5036" y="11450"/>
                    </a:cubicBezTo>
                    <a:cubicBezTo>
                      <a:pt x="5053" y="11450"/>
                      <a:pt x="5071" y="11444"/>
                      <a:pt x="5083" y="11432"/>
                    </a:cubicBezTo>
                    <a:cubicBezTo>
                      <a:pt x="6551" y="10233"/>
                      <a:pt x="7839" y="8372"/>
                      <a:pt x="7678" y="6403"/>
                    </a:cubicBezTo>
                    <a:cubicBezTo>
                      <a:pt x="7678" y="6333"/>
                      <a:pt x="7612" y="6285"/>
                      <a:pt x="7548" y="6285"/>
                    </a:cubicBezTo>
                    <a:cubicBezTo>
                      <a:pt x="7531" y="6285"/>
                      <a:pt x="7514" y="6288"/>
                      <a:pt x="7499" y="6296"/>
                    </a:cubicBezTo>
                    <a:cubicBezTo>
                      <a:pt x="5799" y="7298"/>
                      <a:pt x="4797" y="9123"/>
                      <a:pt x="4851" y="11092"/>
                    </a:cubicBezTo>
                    <a:lnTo>
                      <a:pt x="4367" y="11808"/>
                    </a:lnTo>
                    <a:cubicBezTo>
                      <a:pt x="4439" y="10644"/>
                      <a:pt x="4493" y="9463"/>
                      <a:pt x="4457" y="8282"/>
                    </a:cubicBezTo>
                    <a:cubicBezTo>
                      <a:pt x="4797" y="7835"/>
                      <a:pt x="5065" y="7352"/>
                      <a:pt x="5244" y="6815"/>
                    </a:cubicBezTo>
                    <a:cubicBezTo>
                      <a:pt x="6157" y="5598"/>
                      <a:pt x="7052" y="4166"/>
                      <a:pt x="6658" y="2592"/>
                    </a:cubicBezTo>
                    <a:cubicBezTo>
                      <a:pt x="6644" y="2537"/>
                      <a:pt x="6599" y="2514"/>
                      <a:pt x="6555" y="2514"/>
                    </a:cubicBezTo>
                    <a:cubicBezTo>
                      <a:pt x="6541" y="2514"/>
                      <a:pt x="6527" y="2516"/>
                      <a:pt x="6515" y="2520"/>
                    </a:cubicBezTo>
                    <a:cubicBezTo>
                      <a:pt x="5244" y="3200"/>
                      <a:pt x="4582" y="5670"/>
                      <a:pt x="4922" y="7047"/>
                    </a:cubicBezTo>
                    <a:cubicBezTo>
                      <a:pt x="4779" y="7370"/>
                      <a:pt x="4636" y="7674"/>
                      <a:pt x="4457" y="7978"/>
                    </a:cubicBezTo>
                    <a:cubicBezTo>
                      <a:pt x="4439" y="7191"/>
                      <a:pt x="4367" y="6403"/>
                      <a:pt x="4260" y="5634"/>
                    </a:cubicBezTo>
                    <a:cubicBezTo>
                      <a:pt x="4403" y="5151"/>
                      <a:pt x="4511" y="4667"/>
                      <a:pt x="4546" y="4166"/>
                    </a:cubicBezTo>
                    <a:cubicBezTo>
                      <a:pt x="4582" y="4166"/>
                      <a:pt x="4600" y="4131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2"/>
                      <a:pt x="5244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38"/>
              <p:cNvSpPr/>
              <p:nvPr/>
            </p:nvSpPr>
            <p:spPr>
              <a:xfrm>
                <a:off x="4771850" y="2140925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6" y="2760"/>
                    </a:moveTo>
                    <a:cubicBezTo>
                      <a:pt x="3436" y="3118"/>
                      <a:pt x="3150" y="3511"/>
                      <a:pt x="2810" y="3869"/>
                    </a:cubicBezTo>
                    <a:cubicBezTo>
                      <a:pt x="2238" y="4442"/>
                      <a:pt x="1540" y="4871"/>
                      <a:pt x="770" y="5140"/>
                    </a:cubicBezTo>
                    <a:cubicBezTo>
                      <a:pt x="752" y="5146"/>
                      <a:pt x="737" y="5149"/>
                      <a:pt x="724" y="5149"/>
                    </a:cubicBezTo>
                    <a:cubicBezTo>
                      <a:pt x="519" y="5149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7" y="3923"/>
                      <a:pt x="1557" y="3529"/>
                      <a:pt x="1969" y="3243"/>
                    </a:cubicBezTo>
                    <a:cubicBezTo>
                      <a:pt x="2381" y="2939"/>
                      <a:pt x="2864" y="2885"/>
                      <a:pt x="3347" y="2831"/>
                    </a:cubicBezTo>
                    <a:lnTo>
                      <a:pt x="3347" y="2831"/>
                    </a:lnTo>
                    <a:cubicBezTo>
                      <a:pt x="2971" y="3046"/>
                      <a:pt x="2667" y="3332"/>
                      <a:pt x="2434" y="3690"/>
                    </a:cubicBezTo>
                    <a:cubicBezTo>
                      <a:pt x="2409" y="3728"/>
                      <a:pt x="2446" y="3766"/>
                      <a:pt x="2483" y="3766"/>
                    </a:cubicBezTo>
                    <a:cubicBezTo>
                      <a:pt x="2498" y="3766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59" y="2760"/>
                    </a:cubicBezTo>
                    <a:close/>
                    <a:moveTo>
                      <a:pt x="5190" y="4191"/>
                    </a:moveTo>
                    <a:lnTo>
                      <a:pt x="5190" y="4191"/>
                    </a:lnTo>
                    <a:cubicBezTo>
                      <a:pt x="5995" y="4424"/>
                      <a:pt x="6711" y="4925"/>
                      <a:pt x="7194" y="5623"/>
                    </a:cubicBezTo>
                    <a:lnTo>
                      <a:pt x="7212" y="5623"/>
                    </a:lnTo>
                    <a:cubicBezTo>
                      <a:pt x="7463" y="5999"/>
                      <a:pt x="7660" y="6410"/>
                      <a:pt x="7803" y="6840"/>
                    </a:cubicBezTo>
                    <a:cubicBezTo>
                      <a:pt x="7857" y="7019"/>
                      <a:pt x="7910" y="7198"/>
                      <a:pt x="7928" y="7377"/>
                    </a:cubicBezTo>
                    <a:cubicBezTo>
                      <a:pt x="7964" y="7574"/>
                      <a:pt x="7906" y="7632"/>
                      <a:pt x="7812" y="7632"/>
                    </a:cubicBezTo>
                    <a:cubicBezTo>
                      <a:pt x="7718" y="7632"/>
                      <a:pt x="7588" y="7574"/>
                      <a:pt x="7481" y="7538"/>
                    </a:cubicBezTo>
                    <a:cubicBezTo>
                      <a:pt x="6318" y="7251"/>
                      <a:pt x="5888" y="6070"/>
                      <a:pt x="5512" y="5015"/>
                    </a:cubicBezTo>
                    <a:lnTo>
                      <a:pt x="5512" y="5015"/>
                    </a:lnTo>
                    <a:cubicBezTo>
                      <a:pt x="5709" y="5229"/>
                      <a:pt x="5924" y="5426"/>
                      <a:pt x="6139" y="5623"/>
                    </a:cubicBezTo>
                    <a:cubicBezTo>
                      <a:pt x="6147" y="5631"/>
                      <a:pt x="6157" y="5635"/>
                      <a:pt x="6167" y="5635"/>
                    </a:cubicBezTo>
                    <a:cubicBezTo>
                      <a:pt x="6201" y="5635"/>
                      <a:pt x="6238" y="5593"/>
                      <a:pt x="6210" y="5551"/>
                    </a:cubicBezTo>
                    <a:cubicBezTo>
                      <a:pt x="5888" y="5229"/>
                      <a:pt x="5602" y="4889"/>
                      <a:pt x="5333" y="4531"/>
                    </a:cubicBezTo>
                    <a:cubicBezTo>
                      <a:pt x="5280" y="4406"/>
                      <a:pt x="5226" y="4299"/>
                      <a:pt x="5190" y="4191"/>
                    </a:cubicBezTo>
                    <a:close/>
                    <a:moveTo>
                      <a:pt x="3580" y="5623"/>
                    </a:moveTo>
                    <a:lnTo>
                      <a:pt x="3580" y="5623"/>
                    </a:lnTo>
                    <a:cubicBezTo>
                      <a:pt x="3293" y="6267"/>
                      <a:pt x="3061" y="6929"/>
                      <a:pt x="2756" y="7556"/>
                    </a:cubicBezTo>
                    <a:cubicBezTo>
                      <a:pt x="2381" y="8307"/>
                      <a:pt x="1772" y="8952"/>
                      <a:pt x="1182" y="9524"/>
                    </a:cubicBezTo>
                    <a:cubicBezTo>
                      <a:pt x="936" y="9760"/>
                      <a:pt x="656" y="9967"/>
                      <a:pt x="472" y="9967"/>
                    </a:cubicBezTo>
                    <a:cubicBezTo>
                      <a:pt x="307" y="9967"/>
                      <a:pt x="220" y="9802"/>
                      <a:pt x="305" y="9345"/>
                    </a:cubicBezTo>
                    <a:cubicBezTo>
                      <a:pt x="430" y="8755"/>
                      <a:pt x="681" y="8200"/>
                      <a:pt x="1003" y="7699"/>
                    </a:cubicBezTo>
                    <a:cubicBezTo>
                      <a:pt x="1522" y="6876"/>
                      <a:pt x="2273" y="6303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9" y="7144"/>
                      <a:pt x="1629" y="7896"/>
                    </a:cubicBezTo>
                    <a:cubicBezTo>
                      <a:pt x="1616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49"/>
                    </a:cubicBezTo>
                    <a:cubicBezTo>
                      <a:pt x="2255" y="7108"/>
                      <a:pt x="2882" y="6339"/>
                      <a:pt x="3580" y="5623"/>
                    </a:cubicBezTo>
                    <a:close/>
                    <a:moveTo>
                      <a:pt x="5085" y="8245"/>
                    </a:moveTo>
                    <a:cubicBezTo>
                      <a:pt x="5987" y="8245"/>
                      <a:pt x="6605" y="8868"/>
                      <a:pt x="7177" y="9506"/>
                    </a:cubicBezTo>
                    <a:cubicBezTo>
                      <a:pt x="7427" y="9793"/>
                      <a:pt x="7660" y="10079"/>
                      <a:pt x="7874" y="10383"/>
                    </a:cubicBezTo>
                    <a:cubicBezTo>
                      <a:pt x="7927" y="10471"/>
                      <a:pt x="8311" y="11117"/>
                      <a:pt x="8201" y="11117"/>
                    </a:cubicBezTo>
                    <a:cubicBezTo>
                      <a:pt x="8200" y="11117"/>
                      <a:pt x="8198" y="11117"/>
                      <a:pt x="8197" y="11117"/>
                    </a:cubicBezTo>
                    <a:cubicBezTo>
                      <a:pt x="7427" y="11081"/>
                      <a:pt x="6693" y="10562"/>
                      <a:pt x="6139" y="10079"/>
                    </a:cubicBezTo>
                    <a:cubicBezTo>
                      <a:pt x="5655" y="9667"/>
                      <a:pt x="5387" y="9166"/>
                      <a:pt x="5047" y="8683"/>
                    </a:cubicBezTo>
                    <a:lnTo>
                      <a:pt x="5047" y="8683"/>
                    </a:lnTo>
                    <a:cubicBezTo>
                      <a:pt x="5423" y="8952"/>
                      <a:pt x="5817" y="9184"/>
                      <a:pt x="6067" y="9363"/>
                    </a:cubicBezTo>
                    <a:cubicBezTo>
                      <a:pt x="6076" y="9369"/>
                      <a:pt x="6084" y="9371"/>
                      <a:pt x="6093" y="9371"/>
                    </a:cubicBezTo>
                    <a:cubicBezTo>
                      <a:pt x="6135" y="9371"/>
                      <a:pt x="6166" y="9304"/>
                      <a:pt x="6121" y="9274"/>
                    </a:cubicBezTo>
                    <a:cubicBezTo>
                      <a:pt x="5763" y="9023"/>
                      <a:pt x="5405" y="8755"/>
                      <a:pt x="5083" y="8450"/>
                    </a:cubicBezTo>
                    <a:cubicBezTo>
                      <a:pt x="5029" y="8397"/>
                      <a:pt x="4958" y="8325"/>
                      <a:pt x="4904" y="8254"/>
                    </a:cubicBezTo>
                    <a:cubicBezTo>
                      <a:pt x="4965" y="8248"/>
                      <a:pt x="5026" y="8245"/>
                      <a:pt x="5085" y="8245"/>
                    </a:cubicBezTo>
                    <a:close/>
                    <a:moveTo>
                      <a:pt x="3311" y="9757"/>
                    </a:moveTo>
                    <a:cubicBezTo>
                      <a:pt x="2864" y="10419"/>
                      <a:pt x="2470" y="11188"/>
                      <a:pt x="2076" y="11868"/>
                    </a:cubicBezTo>
                    <a:cubicBezTo>
                      <a:pt x="2063" y="11921"/>
                      <a:pt x="2108" y="11954"/>
                      <a:pt x="2147" y="11954"/>
                    </a:cubicBezTo>
                    <a:cubicBezTo>
                      <a:pt x="2161" y="11954"/>
                      <a:pt x="2174" y="11950"/>
                      <a:pt x="2184" y="11940"/>
                    </a:cubicBezTo>
                    <a:cubicBezTo>
                      <a:pt x="2578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04" y="11654"/>
                      <a:pt x="2774" y="12996"/>
                      <a:pt x="1343" y="14052"/>
                    </a:cubicBezTo>
                    <a:cubicBezTo>
                      <a:pt x="1253" y="14118"/>
                      <a:pt x="1185" y="14148"/>
                      <a:pt x="1134" y="14148"/>
                    </a:cubicBezTo>
                    <a:cubicBezTo>
                      <a:pt x="720" y="14148"/>
                      <a:pt x="1502" y="12157"/>
                      <a:pt x="1629" y="11886"/>
                    </a:cubicBezTo>
                    <a:cubicBezTo>
                      <a:pt x="2023" y="11027"/>
                      <a:pt x="2703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5" y="12072"/>
                      <a:pt x="6997" y="13157"/>
                      <a:pt x="7373" y="13926"/>
                    </a:cubicBezTo>
                    <a:cubicBezTo>
                      <a:pt x="7427" y="14052"/>
                      <a:pt x="7642" y="14571"/>
                      <a:pt x="7481" y="14571"/>
                    </a:cubicBezTo>
                    <a:cubicBezTo>
                      <a:pt x="7033" y="14553"/>
                      <a:pt x="6640" y="14266"/>
                      <a:pt x="6300" y="13998"/>
                    </a:cubicBezTo>
                    <a:cubicBezTo>
                      <a:pt x="5799" y="13568"/>
                      <a:pt x="5512" y="13014"/>
                      <a:pt x="5101" y="12513"/>
                    </a:cubicBezTo>
                    <a:lnTo>
                      <a:pt x="5101" y="12513"/>
                    </a:lnTo>
                    <a:cubicBezTo>
                      <a:pt x="5423" y="12763"/>
                      <a:pt x="5763" y="12960"/>
                      <a:pt x="6085" y="13193"/>
                    </a:cubicBezTo>
                    <a:cubicBezTo>
                      <a:pt x="6092" y="13200"/>
                      <a:pt x="6099" y="13202"/>
                      <a:pt x="6107" y="13202"/>
                    </a:cubicBezTo>
                    <a:cubicBezTo>
                      <a:pt x="6137" y="13202"/>
                      <a:pt x="6164" y="13150"/>
                      <a:pt x="6121" y="13121"/>
                    </a:cubicBezTo>
                    <a:cubicBezTo>
                      <a:pt x="5745" y="12817"/>
                      <a:pt x="5333" y="12548"/>
                      <a:pt x="4958" y="12244"/>
                    </a:cubicBezTo>
                    <a:cubicBezTo>
                      <a:pt x="4904" y="12191"/>
                      <a:pt x="4868" y="12137"/>
                      <a:pt x="4814" y="12101"/>
                    </a:cubicBezTo>
                    <a:cubicBezTo>
                      <a:pt x="4905" y="12081"/>
                      <a:pt x="4996" y="12072"/>
                      <a:pt x="5087" y="12072"/>
                    </a:cubicBezTo>
                    <a:close/>
                    <a:moveTo>
                      <a:pt x="3419" y="14087"/>
                    </a:moveTo>
                    <a:lnTo>
                      <a:pt x="3419" y="14087"/>
                    </a:lnTo>
                    <a:cubicBezTo>
                      <a:pt x="3454" y="15215"/>
                      <a:pt x="3186" y="16342"/>
                      <a:pt x="2649" y="17326"/>
                    </a:cubicBezTo>
                    <a:lnTo>
                      <a:pt x="2649" y="17344"/>
                    </a:lnTo>
                    <a:cubicBezTo>
                      <a:pt x="2488" y="17631"/>
                      <a:pt x="2255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1" y="16575"/>
                    </a:cubicBezTo>
                    <a:cubicBezTo>
                      <a:pt x="2220" y="15913"/>
                      <a:pt x="2595" y="15340"/>
                      <a:pt x="2989" y="14767"/>
                    </a:cubicBezTo>
                    <a:lnTo>
                      <a:pt x="2989" y="14767"/>
                    </a:lnTo>
                    <a:cubicBezTo>
                      <a:pt x="2828" y="15233"/>
                      <a:pt x="2703" y="15680"/>
                      <a:pt x="2542" y="16110"/>
                    </a:cubicBezTo>
                    <a:cubicBezTo>
                      <a:pt x="2520" y="16142"/>
                      <a:pt x="2550" y="16168"/>
                      <a:pt x="2582" y="16168"/>
                    </a:cubicBezTo>
                    <a:cubicBezTo>
                      <a:pt x="2603" y="16168"/>
                      <a:pt x="2624" y="16156"/>
                      <a:pt x="2631" y="16127"/>
                    </a:cubicBezTo>
                    <a:cubicBezTo>
                      <a:pt x="2918" y="15465"/>
                      <a:pt x="3150" y="14767"/>
                      <a:pt x="3419" y="14087"/>
                    </a:cubicBezTo>
                    <a:close/>
                    <a:moveTo>
                      <a:pt x="4689" y="15090"/>
                    </a:moveTo>
                    <a:lnTo>
                      <a:pt x="4689" y="15090"/>
                    </a:lnTo>
                    <a:cubicBezTo>
                      <a:pt x="5727" y="15125"/>
                      <a:pt x="6174" y="16074"/>
                      <a:pt x="6568" y="16897"/>
                    </a:cubicBezTo>
                    <a:lnTo>
                      <a:pt x="6568" y="16915"/>
                    </a:lnTo>
                    <a:cubicBezTo>
                      <a:pt x="6676" y="17147"/>
                      <a:pt x="6819" y="17362"/>
                      <a:pt x="6944" y="17595"/>
                    </a:cubicBezTo>
                    <a:cubicBezTo>
                      <a:pt x="7084" y="17833"/>
                      <a:pt x="7191" y="18190"/>
                      <a:pt x="7000" y="18190"/>
                    </a:cubicBezTo>
                    <a:cubicBezTo>
                      <a:pt x="6947" y="18190"/>
                      <a:pt x="6871" y="18162"/>
                      <a:pt x="6765" y="18096"/>
                    </a:cubicBezTo>
                    <a:cubicBezTo>
                      <a:pt x="6353" y="17810"/>
                      <a:pt x="5978" y="17470"/>
                      <a:pt x="5655" y="17076"/>
                    </a:cubicBezTo>
                    <a:cubicBezTo>
                      <a:pt x="5459" y="16879"/>
                      <a:pt x="5280" y="16629"/>
                      <a:pt x="5119" y="16378"/>
                    </a:cubicBezTo>
                    <a:cubicBezTo>
                      <a:pt x="5011" y="16127"/>
                      <a:pt x="4904" y="15859"/>
                      <a:pt x="4850" y="15591"/>
                    </a:cubicBezTo>
                    <a:lnTo>
                      <a:pt x="4850" y="15591"/>
                    </a:lnTo>
                    <a:cubicBezTo>
                      <a:pt x="5065" y="15877"/>
                      <a:pt x="5298" y="16181"/>
                      <a:pt x="5512" y="16485"/>
                    </a:cubicBezTo>
                    <a:cubicBezTo>
                      <a:pt x="5517" y="16490"/>
                      <a:pt x="5524" y="16492"/>
                      <a:pt x="5533" y="16492"/>
                    </a:cubicBezTo>
                    <a:cubicBezTo>
                      <a:pt x="5555" y="16492"/>
                      <a:pt x="5584" y="16476"/>
                      <a:pt x="5584" y="16450"/>
                    </a:cubicBezTo>
                    <a:cubicBezTo>
                      <a:pt x="5423" y="16074"/>
                      <a:pt x="5208" y="15734"/>
                      <a:pt x="4940" y="15430"/>
                    </a:cubicBezTo>
                    <a:cubicBezTo>
                      <a:pt x="4850" y="15322"/>
                      <a:pt x="4779" y="15197"/>
                      <a:pt x="4689" y="15090"/>
                    </a:cubicBezTo>
                    <a:close/>
                    <a:moveTo>
                      <a:pt x="4707" y="17112"/>
                    </a:moveTo>
                    <a:cubicBezTo>
                      <a:pt x="5065" y="17559"/>
                      <a:pt x="5387" y="18006"/>
                      <a:pt x="5691" y="18490"/>
                    </a:cubicBezTo>
                    <a:lnTo>
                      <a:pt x="5709" y="18490"/>
                    </a:lnTo>
                    <a:cubicBezTo>
                      <a:pt x="5906" y="18865"/>
                      <a:pt x="6031" y="19277"/>
                      <a:pt x="6067" y="19706"/>
                    </a:cubicBezTo>
                    <a:cubicBezTo>
                      <a:pt x="6089" y="19921"/>
                      <a:pt x="6016" y="19995"/>
                      <a:pt x="5907" y="19995"/>
                    </a:cubicBezTo>
                    <a:cubicBezTo>
                      <a:pt x="5752" y="19995"/>
                      <a:pt x="5523" y="19847"/>
                      <a:pt x="5387" y="19742"/>
                    </a:cubicBezTo>
                    <a:cubicBezTo>
                      <a:pt x="4725" y="19170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61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28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1" y="18163"/>
                      <a:pt x="4925" y="18169"/>
                      <a:pt x="4940" y="18169"/>
                    </a:cubicBezTo>
                    <a:cubicBezTo>
                      <a:pt x="4963" y="18169"/>
                      <a:pt x="4987" y="18154"/>
                      <a:pt x="4975" y="18132"/>
                    </a:cubicBezTo>
                    <a:cubicBezTo>
                      <a:pt x="4868" y="17792"/>
                      <a:pt x="4779" y="17470"/>
                      <a:pt x="4707" y="17147"/>
                    </a:cubicBezTo>
                    <a:lnTo>
                      <a:pt x="4707" y="17112"/>
                    </a:lnTo>
                    <a:close/>
                    <a:moveTo>
                      <a:pt x="3991" y="17112"/>
                    </a:moveTo>
                    <a:lnTo>
                      <a:pt x="3991" y="17112"/>
                    </a:lnTo>
                    <a:cubicBezTo>
                      <a:pt x="4260" y="18132"/>
                      <a:pt x="4403" y="19277"/>
                      <a:pt x="3938" y="20243"/>
                    </a:cubicBezTo>
                    <a:lnTo>
                      <a:pt x="3920" y="20243"/>
                    </a:lnTo>
                    <a:cubicBezTo>
                      <a:pt x="3847" y="20403"/>
                      <a:pt x="3786" y="20465"/>
                      <a:pt x="3734" y="20465"/>
                    </a:cubicBezTo>
                    <a:cubicBezTo>
                      <a:pt x="3607" y="20465"/>
                      <a:pt x="3544" y="20089"/>
                      <a:pt x="3544" y="19885"/>
                    </a:cubicBezTo>
                    <a:cubicBezTo>
                      <a:pt x="3544" y="19599"/>
                      <a:pt x="3562" y="19349"/>
                      <a:pt x="3580" y="19062"/>
                    </a:cubicBezTo>
                    <a:cubicBezTo>
                      <a:pt x="3615" y="18597"/>
                      <a:pt x="3705" y="18132"/>
                      <a:pt x="3812" y="17684"/>
                    </a:cubicBezTo>
                    <a:lnTo>
                      <a:pt x="3812" y="17684"/>
                    </a:lnTo>
                    <a:cubicBezTo>
                      <a:pt x="3776" y="17917"/>
                      <a:pt x="3794" y="18150"/>
                      <a:pt x="3848" y="18382"/>
                    </a:cubicBezTo>
                    <a:cubicBezTo>
                      <a:pt x="3848" y="18400"/>
                      <a:pt x="3848" y="18400"/>
                      <a:pt x="3866" y="18400"/>
                    </a:cubicBezTo>
                    <a:lnTo>
                      <a:pt x="3884" y="18400"/>
                    </a:lnTo>
                    <a:cubicBezTo>
                      <a:pt x="3884" y="18400"/>
                      <a:pt x="3902" y="18400"/>
                      <a:pt x="3902" y="18382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6"/>
                      <a:pt x="3991" y="17219"/>
                      <a:pt x="3991" y="17112"/>
                    </a:cubicBezTo>
                    <a:close/>
                    <a:moveTo>
                      <a:pt x="5463" y="1"/>
                    </a:moveTo>
                    <a:cubicBezTo>
                      <a:pt x="5437" y="1"/>
                      <a:pt x="5412" y="12"/>
                      <a:pt x="5405" y="40"/>
                    </a:cubicBezTo>
                    <a:cubicBezTo>
                      <a:pt x="5137" y="756"/>
                      <a:pt x="4940" y="1471"/>
                      <a:pt x="4779" y="2205"/>
                    </a:cubicBezTo>
                    <a:cubicBezTo>
                      <a:pt x="4492" y="2295"/>
                      <a:pt x="4206" y="2420"/>
                      <a:pt x="3920" y="2545"/>
                    </a:cubicBezTo>
                    <a:cubicBezTo>
                      <a:pt x="3132" y="2635"/>
                      <a:pt x="2327" y="2652"/>
                      <a:pt x="1683" y="3207"/>
                    </a:cubicBezTo>
                    <a:cubicBezTo>
                      <a:pt x="1056" y="3780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4" y="5444"/>
                    </a:cubicBezTo>
                    <a:lnTo>
                      <a:pt x="341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0"/>
                      <a:pt x="3401" y="3315"/>
                      <a:pt x="4045" y="2724"/>
                    </a:cubicBezTo>
                    <a:lnTo>
                      <a:pt x="4081" y="2724"/>
                    </a:lnTo>
                    <a:cubicBezTo>
                      <a:pt x="4134" y="2706"/>
                      <a:pt x="4152" y="2670"/>
                      <a:pt x="4152" y="2617"/>
                    </a:cubicBezTo>
                    <a:cubicBezTo>
                      <a:pt x="4331" y="2545"/>
                      <a:pt x="4528" y="2473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4" y="3816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8"/>
                      <a:pt x="36" y="8182"/>
                      <a:pt x="1" y="10240"/>
                    </a:cubicBezTo>
                    <a:cubicBezTo>
                      <a:pt x="1" y="10294"/>
                      <a:pt x="36" y="10347"/>
                      <a:pt x="108" y="10347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36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84"/>
                      <a:pt x="4117" y="8755"/>
                    </a:cubicBezTo>
                    <a:cubicBezTo>
                      <a:pt x="3884" y="8969"/>
                      <a:pt x="3687" y="9220"/>
                      <a:pt x="3490" y="9470"/>
                    </a:cubicBezTo>
                    <a:cubicBezTo>
                      <a:pt x="3490" y="9436"/>
                      <a:pt x="3460" y="9416"/>
                      <a:pt x="3425" y="9416"/>
                    </a:cubicBezTo>
                    <a:cubicBezTo>
                      <a:pt x="3405" y="9416"/>
                      <a:pt x="3384" y="9422"/>
                      <a:pt x="3365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43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68"/>
                      <a:pt x="3669" y="11725"/>
                      <a:pt x="3598" y="9757"/>
                    </a:cubicBezTo>
                    <a:lnTo>
                      <a:pt x="4099" y="9041"/>
                    </a:lnTo>
                    <a:lnTo>
                      <a:pt x="4099" y="9041"/>
                    </a:lnTo>
                    <a:cubicBezTo>
                      <a:pt x="4027" y="10204"/>
                      <a:pt x="3973" y="11385"/>
                      <a:pt x="3991" y="12566"/>
                    </a:cubicBezTo>
                    <a:cubicBezTo>
                      <a:pt x="3651" y="13014"/>
                      <a:pt x="3383" y="13497"/>
                      <a:pt x="3222" y="14034"/>
                    </a:cubicBezTo>
                    <a:cubicBezTo>
                      <a:pt x="2291" y="15251"/>
                      <a:pt x="1396" y="16682"/>
                      <a:pt x="1790" y="18257"/>
                    </a:cubicBezTo>
                    <a:cubicBezTo>
                      <a:pt x="1802" y="18305"/>
                      <a:pt x="1838" y="18329"/>
                      <a:pt x="1876" y="18329"/>
                    </a:cubicBezTo>
                    <a:cubicBezTo>
                      <a:pt x="1896" y="18329"/>
                      <a:pt x="1915" y="18323"/>
                      <a:pt x="1933" y="18311"/>
                    </a:cubicBezTo>
                    <a:cubicBezTo>
                      <a:pt x="3204" y="17649"/>
                      <a:pt x="3866" y="15179"/>
                      <a:pt x="3526" y="13801"/>
                    </a:cubicBezTo>
                    <a:cubicBezTo>
                      <a:pt x="3669" y="13479"/>
                      <a:pt x="3830" y="13175"/>
                      <a:pt x="3991" y="12871"/>
                    </a:cubicBezTo>
                    <a:cubicBezTo>
                      <a:pt x="4027" y="13658"/>
                      <a:pt x="4081" y="14445"/>
                      <a:pt x="4188" y="15233"/>
                    </a:cubicBezTo>
                    <a:cubicBezTo>
                      <a:pt x="4045" y="15716"/>
                      <a:pt x="3955" y="16199"/>
                      <a:pt x="3902" y="16700"/>
                    </a:cubicBezTo>
                    <a:cubicBezTo>
                      <a:pt x="3884" y="16718"/>
                      <a:pt x="3848" y="16736"/>
                      <a:pt x="3848" y="16754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1" y="19653"/>
                      <a:pt x="3204" y="20297"/>
                      <a:pt x="3508" y="20816"/>
                    </a:cubicBezTo>
                    <a:cubicBezTo>
                      <a:pt x="3519" y="20858"/>
                      <a:pt x="3554" y="20875"/>
                      <a:pt x="3592" y="20875"/>
                    </a:cubicBezTo>
                    <a:cubicBezTo>
                      <a:pt x="3619" y="20875"/>
                      <a:pt x="3647" y="20867"/>
                      <a:pt x="3669" y="20852"/>
                    </a:cubicBezTo>
                    <a:cubicBezTo>
                      <a:pt x="4653" y="19868"/>
                      <a:pt x="4582" y="17953"/>
                      <a:pt x="4027" y="16754"/>
                    </a:cubicBezTo>
                    <a:cubicBezTo>
                      <a:pt x="4045" y="16539"/>
                      <a:pt x="4099" y="16342"/>
                      <a:pt x="4134" y="16127"/>
                    </a:cubicBezTo>
                    <a:cubicBezTo>
                      <a:pt x="4170" y="15984"/>
                      <a:pt x="4224" y="15859"/>
                      <a:pt x="4278" y="15716"/>
                    </a:cubicBezTo>
                    <a:cubicBezTo>
                      <a:pt x="4349" y="16110"/>
                      <a:pt x="4421" y="16485"/>
                      <a:pt x="4510" y="16861"/>
                    </a:cubicBezTo>
                    <a:cubicBezTo>
                      <a:pt x="4313" y="17470"/>
                      <a:pt x="4510" y="18346"/>
                      <a:pt x="4689" y="18919"/>
                    </a:cubicBezTo>
                    <a:cubicBezTo>
                      <a:pt x="4904" y="19617"/>
                      <a:pt x="5405" y="20154"/>
                      <a:pt x="6157" y="20225"/>
                    </a:cubicBezTo>
                    <a:cubicBezTo>
                      <a:pt x="6210" y="20225"/>
                      <a:pt x="6246" y="20190"/>
                      <a:pt x="6246" y="20136"/>
                    </a:cubicBezTo>
                    <a:cubicBezTo>
                      <a:pt x="6264" y="18865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3" y="16700"/>
                      <a:pt x="4618" y="16700"/>
                    </a:cubicBezTo>
                    <a:cubicBezTo>
                      <a:pt x="4510" y="16271"/>
                      <a:pt x="4439" y="15841"/>
                      <a:pt x="4385" y="15394"/>
                    </a:cubicBezTo>
                    <a:cubicBezTo>
                      <a:pt x="4403" y="15340"/>
                      <a:pt x="4403" y="15269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6"/>
                      <a:pt x="4331" y="14946"/>
                      <a:pt x="4331" y="14857"/>
                    </a:cubicBezTo>
                    <a:lnTo>
                      <a:pt x="4331" y="14857"/>
                    </a:lnTo>
                    <a:cubicBezTo>
                      <a:pt x="4403" y="14982"/>
                      <a:pt x="4510" y="15125"/>
                      <a:pt x="4600" y="15233"/>
                    </a:cubicBezTo>
                    <a:lnTo>
                      <a:pt x="4725" y="15412"/>
                    </a:lnTo>
                    <a:cubicBezTo>
                      <a:pt x="4689" y="15430"/>
                      <a:pt x="4653" y="15447"/>
                      <a:pt x="4671" y="15501"/>
                    </a:cubicBezTo>
                    <a:cubicBezTo>
                      <a:pt x="4761" y="16342"/>
                      <a:pt x="5226" y="16933"/>
                      <a:pt x="5817" y="17523"/>
                    </a:cubicBezTo>
                    <a:cubicBezTo>
                      <a:pt x="6022" y="17729"/>
                      <a:pt x="6634" y="18439"/>
                      <a:pt x="7058" y="18439"/>
                    </a:cubicBezTo>
                    <a:cubicBezTo>
                      <a:pt x="7113" y="18439"/>
                      <a:pt x="7165" y="18427"/>
                      <a:pt x="7212" y="18400"/>
                    </a:cubicBezTo>
                    <a:cubicBezTo>
                      <a:pt x="7731" y="18114"/>
                      <a:pt x="6854" y="17112"/>
                      <a:pt x="6729" y="16825"/>
                    </a:cubicBezTo>
                    <a:cubicBezTo>
                      <a:pt x="6360" y="16070"/>
                      <a:pt x="5849" y="14985"/>
                      <a:pt x="4888" y="14985"/>
                    </a:cubicBezTo>
                    <a:cubicBezTo>
                      <a:pt x="4824" y="14985"/>
                      <a:pt x="4757" y="14990"/>
                      <a:pt x="4689" y="15000"/>
                    </a:cubicBezTo>
                    <a:cubicBezTo>
                      <a:pt x="4671" y="15000"/>
                      <a:pt x="4671" y="15018"/>
                      <a:pt x="4653" y="15036"/>
                    </a:cubicBezTo>
                    <a:cubicBezTo>
                      <a:pt x="4618" y="14964"/>
                      <a:pt x="4564" y="14875"/>
                      <a:pt x="4510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188" y="13443"/>
                      <a:pt x="4170" y="12531"/>
                      <a:pt x="4188" y="11618"/>
                    </a:cubicBezTo>
                    <a:lnTo>
                      <a:pt x="4188" y="11618"/>
                    </a:lnTo>
                    <a:cubicBezTo>
                      <a:pt x="4331" y="11833"/>
                      <a:pt x="4510" y="12029"/>
                      <a:pt x="4707" y="12208"/>
                    </a:cubicBezTo>
                    <a:cubicBezTo>
                      <a:pt x="4761" y="12262"/>
                      <a:pt x="4832" y="12316"/>
                      <a:pt x="4886" y="12369"/>
                    </a:cubicBezTo>
                    <a:cubicBezTo>
                      <a:pt x="4850" y="12387"/>
                      <a:pt x="4814" y="12441"/>
                      <a:pt x="4832" y="12477"/>
                    </a:cubicBezTo>
                    <a:cubicBezTo>
                      <a:pt x="5262" y="13533"/>
                      <a:pt x="6461" y="14767"/>
                      <a:pt x="7642" y="14803"/>
                    </a:cubicBezTo>
                    <a:cubicBezTo>
                      <a:pt x="7696" y="14803"/>
                      <a:pt x="7749" y="14767"/>
                      <a:pt x="7749" y="14696"/>
                    </a:cubicBezTo>
                    <a:cubicBezTo>
                      <a:pt x="7859" y="13627"/>
                      <a:pt x="6438" y="11925"/>
                      <a:pt x="5218" y="11925"/>
                    </a:cubicBezTo>
                    <a:cubicBezTo>
                      <a:pt x="5048" y="11925"/>
                      <a:pt x="4882" y="11957"/>
                      <a:pt x="4725" y="12029"/>
                    </a:cubicBezTo>
                    <a:cubicBezTo>
                      <a:pt x="4635" y="11940"/>
                      <a:pt x="4546" y="11833"/>
                      <a:pt x="4474" y="11725"/>
                    </a:cubicBezTo>
                    <a:cubicBezTo>
                      <a:pt x="4367" y="11528"/>
                      <a:pt x="4313" y="11314"/>
                      <a:pt x="4206" y="11117"/>
                    </a:cubicBezTo>
                    <a:cubicBezTo>
                      <a:pt x="4224" y="10544"/>
                      <a:pt x="4242" y="9989"/>
                      <a:pt x="4295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600" y="8307"/>
                      <a:pt x="4725" y="8415"/>
                    </a:cubicBezTo>
                    <a:cubicBezTo>
                      <a:pt x="4725" y="8433"/>
                      <a:pt x="4725" y="8450"/>
                      <a:pt x="4725" y="8450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8"/>
                      <a:pt x="7475" y="11351"/>
                      <a:pt x="8265" y="11351"/>
                    </a:cubicBezTo>
                    <a:cubicBezTo>
                      <a:pt x="8296" y="11351"/>
                      <a:pt x="8327" y="11351"/>
                      <a:pt x="8358" y="11349"/>
                    </a:cubicBezTo>
                    <a:cubicBezTo>
                      <a:pt x="8429" y="11349"/>
                      <a:pt x="8465" y="11296"/>
                      <a:pt x="8447" y="11242"/>
                    </a:cubicBezTo>
                    <a:cubicBezTo>
                      <a:pt x="8304" y="10437"/>
                      <a:pt x="7624" y="9757"/>
                      <a:pt x="7105" y="9166"/>
                    </a:cubicBezTo>
                    <a:cubicBezTo>
                      <a:pt x="6579" y="8594"/>
                      <a:pt x="5973" y="8128"/>
                      <a:pt x="5217" y="8128"/>
                    </a:cubicBezTo>
                    <a:cubicBezTo>
                      <a:pt x="5098" y="8128"/>
                      <a:pt x="4976" y="8140"/>
                      <a:pt x="4850" y="8164"/>
                    </a:cubicBezTo>
                    <a:cubicBezTo>
                      <a:pt x="4707" y="7932"/>
                      <a:pt x="4582" y="7699"/>
                      <a:pt x="4457" y="7448"/>
                    </a:cubicBezTo>
                    <a:cubicBezTo>
                      <a:pt x="4564" y="6285"/>
                      <a:pt x="4671" y="5122"/>
                      <a:pt x="4814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72" y="5229"/>
                      <a:pt x="5638" y="6035"/>
                      <a:pt x="6031" y="6625"/>
                    </a:cubicBezTo>
                    <a:cubicBezTo>
                      <a:pt x="6489" y="7329"/>
                      <a:pt x="7189" y="7860"/>
                      <a:pt x="8047" y="7860"/>
                    </a:cubicBezTo>
                    <a:cubicBezTo>
                      <a:pt x="8061" y="7860"/>
                      <a:pt x="8075" y="7860"/>
                      <a:pt x="8089" y="7860"/>
                    </a:cubicBezTo>
                    <a:cubicBezTo>
                      <a:pt x="8143" y="7860"/>
                      <a:pt x="8197" y="7824"/>
                      <a:pt x="8197" y="7753"/>
                    </a:cubicBezTo>
                    <a:cubicBezTo>
                      <a:pt x="8107" y="6178"/>
                      <a:pt x="6819" y="4120"/>
                      <a:pt x="5065" y="4084"/>
                    </a:cubicBezTo>
                    <a:cubicBezTo>
                      <a:pt x="4975" y="3869"/>
                      <a:pt x="4922" y="3655"/>
                      <a:pt x="4904" y="3440"/>
                    </a:cubicBezTo>
                    <a:cubicBezTo>
                      <a:pt x="5047" y="2312"/>
                      <a:pt x="5262" y="1185"/>
                      <a:pt x="5530" y="76"/>
                    </a:cubicBezTo>
                    <a:cubicBezTo>
                      <a:pt x="5552" y="31"/>
                      <a:pt x="5506" y="1"/>
                      <a:pt x="546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38"/>
              <p:cNvSpPr/>
              <p:nvPr/>
            </p:nvSpPr>
            <p:spPr>
              <a:xfrm>
                <a:off x="5511075" y="776950"/>
                <a:ext cx="549250" cy="1298200"/>
              </a:xfrm>
              <a:custGeom>
                <a:avLst/>
                <a:gdLst/>
                <a:ahLst/>
                <a:cxnLst/>
                <a:rect l="l" t="t" r="r" b="b"/>
                <a:pathLst>
                  <a:path w="21970" h="51928" extrusionOk="0">
                    <a:moveTo>
                      <a:pt x="12308" y="1016"/>
                    </a:moveTo>
                    <a:cubicBezTo>
                      <a:pt x="12437" y="1016"/>
                      <a:pt x="12306" y="1721"/>
                      <a:pt x="12288" y="1772"/>
                    </a:cubicBezTo>
                    <a:cubicBezTo>
                      <a:pt x="12181" y="2094"/>
                      <a:pt x="12038" y="2399"/>
                      <a:pt x="11859" y="2667"/>
                    </a:cubicBezTo>
                    <a:cubicBezTo>
                      <a:pt x="11590" y="3061"/>
                      <a:pt x="11268" y="3401"/>
                      <a:pt x="10875" y="3669"/>
                    </a:cubicBezTo>
                    <a:cubicBezTo>
                      <a:pt x="11304" y="3311"/>
                      <a:pt x="11662" y="2900"/>
                      <a:pt x="11948" y="2417"/>
                    </a:cubicBezTo>
                    <a:cubicBezTo>
                      <a:pt x="12092" y="2184"/>
                      <a:pt x="12181" y="1916"/>
                      <a:pt x="12217" y="1629"/>
                    </a:cubicBezTo>
                    <a:cubicBezTo>
                      <a:pt x="12235" y="1414"/>
                      <a:pt x="12253" y="1218"/>
                      <a:pt x="12288" y="1021"/>
                    </a:cubicBezTo>
                    <a:cubicBezTo>
                      <a:pt x="12296" y="1018"/>
                      <a:pt x="12302" y="1016"/>
                      <a:pt x="12308" y="1016"/>
                    </a:cubicBezTo>
                    <a:close/>
                    <a:moveTo>
                      <a:pt x="8952" y="347"/>
                    </a:moveTo>
                    <a:cubicBezTo>
                      <a:pt x="9019" y="347"/>
                      <a:pt x="9117" y="454"/>
                      <a:pt x="9282" y="663"/>
                    </a:cubicBezTo>
                    <a:cubicBezTo>
                      <a:pt x="9980" y="1593"/>
                      <a:pt x="10069" y="2613"/>
                      <a:pt x="9944" y="3723"/>
                    </a:cubicBezTo>
                    <a:cubicBezTo>
                      <a:pt x="9908" y="3580"/>
                      <a:pt x="9819" y="3437"/>
                      <a:pt x="9729" y="3329"/>
                    </a:cubicBezTo>
                    <a:cubicBezTo>
                      <a:pt x="9711" y="3311"/>
                      <a:pt x="9690" y="3303"/>
                      <a:pt x="9671" y="3303"/>
                    </a:cubicBezTo>
                    <a:cubicBezTo>
                      <a:pt x="9635" y="3303"/>
                      <a:pt x="9604" y="3330"/>
                      <a:pt x="9604" y="3365"/>
                    </a:cubicBezTo>
                    <a:lnTo>
                      <a:pt x="9604" y="3455"/>
                    </a:lnTo>
                    <a:cubicBezTo>
                      <a:pt x="9461" y="3079"/>
                      <a:pt x="9246" y="2721"/>
                      <a:pt x="8978" y="2399"/>
                    </a:cubicBezTo>
                    <a:cubicBezTo>
                      <a:pt x="8853" y="2130"/>
                      <a:pt x="8763" y="1826"/>
                      <a:pt x="8745" y="1504"/>
                    </a:cubicBezTo>
                    <a:cubicBezTo>
                      <a:pt x="8727" y="1236"/>
                      <a:pt x="8745" y="985"/>
                      <a:pt x="8799" y="717"/>
                    </a:cubicBezTo>
                    <a:cubicBezTo>
                      <a:pt x="8845" y="468"/>
                      <a:pt x="8881" y="347"/>
                      <a:pt x="8952" y="347"/>
                    </a:cubicBezTo>
                    <a:close/>
                    <a:moveTo>
                      <a:pt x="12039" y="504"/>
                    </a:moveTo>
                    <a:cubicBezTo>
                      <a:pt x="12329" y="504"/>
                      <a:pt x="12089" y="1093"/>
                      <a:pt x="12074" y="1236"/>
                    </a:cubicBezTo>
                    <a:cubicBezTo>
                      <a:pt x="12038" y="1826"/>
                      <a:pt x="11823" y="2399"/>
                      <a:pt x="11429" y="2864"/>
                    </a:cubicBezTo>
                    <a:cubicBezTo>
                      <a:pt x="11215" y="3132"/>
                      <a:pt x="10964" y="3383"/>
                      <a:pt x="10696" y="3598"/>
                    </a:cubicBezTo>
                    <a:cubicBezTo>
                      <a:pt x="10606" y="3669"/>
                      <a:pt x="10517" y="3759"/>
                      <a:pt x="10445" y="3830"/>
                    </a:cubicBezTo>
                    <a:cubicBezTo>
                      <a:pt x="10767" y="3258"/>
                      <a:pt x="11000" y="2649"/>
                      <a:pt x="11107" y="2005"/>
                    </a:cubicBezTo>
                    <a:lnTo>
                      <a:pt x="11107" y="2023"/>
                    </a:lnTo>
                    <a:cubicBezTo>
                      <a:pt x="11143" y="1826"/>
                      <a:pt x="11143" y="1611"/>
                      <a:pt x="11125" y="1414"/>
                    </a:cubicBezTo>
                    <a:cubicBezTo>
                      <a:pt x="11322" y="1074"/>
                      <a:pt x="11501" y="717"/>
                      <a:pt x="11895" y="538"/>
                    </a:cubicBezTo>
                    <a:cubicBezTo>
                      <a:pt x="11953" y="515"/>
                      <a:pt x="12001" y="504"/>
                      <a:pt x="12039" y="504"/>
                    </a:cubicBezTo>
                    <a:close/>
                    <a:moveTo>
                      <a:pt x="13613" y="1772"/>
                    </a:moveTo>
                    <a:cubicBezTo>
                      <a:pt x="13827" y="1772"/>
                      <a:pt x="13756" y="1808"/>
                      <a:pt x="13648" y="1987"/>
                    </a:cubicBezTo>
                    <a:cubicBezTo>
                      <a:pt x="13541" y="2166"/>
                      <a:pt x="13416" y="2399"/>
                      <a:pt x="13291" y="2596"/>
                    </a:cubicBezTo>
                    <a:cubicBezTo>
                      <a:pt x="12789" y="3347"/>
                      <a:pt x="11841" y="3616"/>
                      <a:pt x="11018" y="3956"/>
                    </a:cubicBezTo>
                    <a:lnTo>
                      <a:pt x="11000" y="3956"/>
                    </a:lnTo>
                    <a:cubicBezTo>
                      <a:pt x="10987" y="3915"/>
                      <a:pt x="10953" y="3895"/>
                      <a:pt x="10914" y="3895"/>
                    </a:cubicBezTo>
                    <a:cubicBezTo>
                      <a:pt x="10902" y="3895"/>
                      <a:pt x="10888" y="3897"/>
                      <a:pt x="10875" y="3902"/>
                    </a:cubicBezTo>
                    <a:lnTo>
                      <a:pt x="10875" y="3848"/>
                    </a:lnTo>
                    <a:cubicBezTo>
                      <a:pt x="11537" y="3455"/>
                      <a:pt x="12056" y="2846"/>
                      <a:pt x="12324" y="2130"/>
                    </a:cubicBezTo>
                    <a:cubicBezTo>
                      <a:pt x="12602" y="1838"/>
                      <a:pt x="12964" y="1784"/>
                      <a:pt x="13340" y="1784"/>
                    </a:cubicBezTo>
                    <a:cubicBezTo>
                      <a:pt x="13425" y="1784"/>
                      <a:pt x="13510" y="1787"/>
                      <a:pt x="13595" y="1790"/>
                    </a:cubicBezTo>
                    <a:lnTo>
                      <a:pt x="13613" y="1772"/>
                    </a:lnTo>
                    <a:close/>
                    <a:moveTo>
                      <a:pt x="12772" y="3311"/>
                    </a:moveTo>
                    <a:cubicBezTo>
                      <a:pt x="12772" y="3329"/>
                      <a:pt x="12789" y="3329"/>
                      <a:pt x="12807" y="3329"/>
                    </a:cubicBezTo>
                    <a:cubicBezTo>
                      <a:pt x="13058" y="3329"/>
                      <a:pt x="13308" y="3365"/>
                      <a:pt x="13541" y="3419"/>
                    </a:cubicBezTo>
                    <a:cubicBezTo>
                      <a:pt x="13592" y="3436"/>
                      <a:pt x="14219" y="3853"/>
                      <a:pt x="13999" y="3853"/>
                    </a:cubicBezTo>
                    <a:cubicBezTo>
                      <a:pt x="13987" y="3853"/>
                      <a:pt x="13971" y="3851"/>
                      <a:pt x="13953" y="3848"/>
                    </a:cubicBezTo>
                    <a:cubicBezTo>
                      <a:pt x="13792" y="3848"/>
                      <a:pt x="13613" y="3848"/>
                      <a:pt x="13452" y="3884"/>
                    </a:cubicBezTo>
                    <a:cubicBezTo>
                      <a:pt x="12879" y="3960"/>
                      <a:pt x="12397" y="4127"/>
                      <a:pt x="11890" y="4127"/>
                    </a:cubicBezTo>
                    <a:cubicBezTo>
                      <a:pt x="11683" y="4127"/>
                      <a:pt x="11473" y="4100"/>
                      <a:pt x="11250" y="4027"/>
                    </a:cubicBezTo>
                    <a:cubicBezTo>
                      <a:pt x="11787" y="3866"/>
                      <a:pt x="12288" y="3616"/>
                      <a:pt x="12772" y="3311"/>
                    </a:cubicBezTo>
                    <a:close/>
                    <a:moveTo>
                      <a:pt x="10690" y="216"/>
                    </a:moveTo>
                    <a:cubicBezTo>
                      <a:pt x="10722" y="216"/>
                      <a:pt x="10743" y="242"/>
                      <a:pt x="10749" y="305"/>
                    </a:cubicBezTo>
                    <a:cubicBezTo>
                      <a:pt x="10767" y="466"/>
                      <a:pt x="10803" y="627"/>
                      <a:pt x="10857" y="788"/>
                    </a:cubicBezTo>
                    <a:cubicBezTo>
                      <a:pt x="11107" y="1862"/>
                      <a:pt x="10767" y="2685"/>
                      <a:pt x="10392" y="3616"/>
                    </a:cubicBezTo>
                    <a:lnTo>
                      <a:pt x="10392" y="3562"/>
                    </a:lnTo>
                    <a:cubicBezTo>
                      <a:pt x="10383" y="3508"/>
                      <a:pt x="10342" y="3481"/>
                      <a:pt x="10302" y="3481"/>
                    </a:cubicBezTo>
                    <a:cubicBezTo>
                      <a:pt x="10262" y="3481"/>
                      <a:pt x="10222" y="3508"/>
                      <a:pt x="10213" y="3562"/>
                    </a:cubicBezTo>
                    <a:cubicBezTo>
                      <a:pt x="10159" y="3777"/>
                      <a:pt x="10123" y="4009"/>
                      <a:pt x="10069" y="4224"/>
                    </a:cubicBezTo>
                    <a:cubicBezTo>
                      <a:pt x="10052" y="4081"/>
                      <a:pt x="10016" y="3938"/>
                      <a:pt x="9980" y="3795"/>
                    </a:cubicBezTo>
                    <a:lnTo>
                      <a:pt x="9980" y="3795"/>
                    </a:lnTo>
                    <a:cubicBezTo>
                      <a:pt x="9995" y="3802"/>
                      <a:pt x="10010" y="3806"/>
                      <a:pt x="10023" y="3806"/>
                    </a:cubicBezTo>
                    <a:cubicBezTo>
                      <a:pt x="10042" y="3806"/>
                      <a:pt x="10059" y="3798"/>
                      <a:pt x="10069" y="3777"/>
                    </a:cubicBezTo>
                    <a:cubicBezTo>
                      <a:pt x="10266" y="3115"/>
                      <a:pt x="10248" y="2399"/>
                      <a:pt x="10016" y="1754"/>
                    </a:cubicBezTo>
                    <a:cubicBezTo>
                      <a:pt x="10034" y="1468"/>
                      <a:pt x="10052" y="1182"/>
                      <a:pt x="10123" y="896"/>
                    </a:cubicBezTo>
                    <a:cubicBezTo>
                      <a:pt x="10123" y="866"/>
                      <a:pt x="10532" y="216"/>
                      <a:pt x="10690" y="216"/>
                    </a:cubicBezTo>
                    <a:close/>
                    <a:moveTo>
                      <a:pt x="7636" y="1522"/>
                    </a:moveTo>
                    <a:cubicBezTo>
                      <a:pt x="8101" y="1790"/>
                      <a:pt x="8530" y="2130"/>
                      <a:pt x="8888" y="2542"/>
                    </a:cubicBezTo>
                    <a:cubicBezTo>
                      <a:pt x="8942" y="2596"/>
                      <a:pt x="8978" y="2649"/>
                      <a:pt x="9014" y="2703"/>
                    </a:cubicBezTo>
                    <a:cubicBezTo>
                      <a:pt x="9049" y="2757"/>
                      <a:pt x="9067" y="2792"/>
                      <a:pt x="9103" y="2828"/>
                    </a:cubicBezTo>
                    <a:cubicBezTo>
                      <a:pt x="9300" y="3168"/>
                      <a:pt x="9443" y="3544"/>
                      <a:pt x="9550" y="3920"/>
                    </a:cubicBezTo>
                    <a:cubicBezTo>
                      <a:pt x="9515" y="3938"/>
                      <a:pt x="9497" y="3973"/>
                      <a:pt x="9515" y="3991"/>
                    </a:cubicBezTo>
                    <a:cubicBezTo>
                      <a:pt x="9533" y="4099"/>
                      <a:pt x="9568" y="4224"/>
                      <a:pt x="9604" y="4331"/>
                    </a:cubicBezTo>
                    <a:cubicBezTo>
                      <a:pt x="9497" y="4260"/>
                      <a:pt x="9407" y="4206"/>
                      <a:pt x="9300" y="4135"/>
                    </a:cubicBezTo>
                    <a:cubicBezTo>
                      <a:pt x="9282" y="4063"/>
                      <a:pt x="9282" y="4009"/>
                      <a:pt x="9282" y="3938"/>
                    </a:cubicBezTo>
                    <a:lnTo>
                      <a:pt x="9300" y="3938"/>
                    </a:lnTo>
                    <a:cubicBezTo>
                      <a:pt x="9291" y="3911"/>
                      <a:pt x="9269" y="3897"/>
                      <a:pt x="9246" y="3897"/>
                    </a:cubicBezTo>
                    <a:cubicBezTo>
                      <a:pt x="9224" y="3897"/>
                      <a:pt x="9201" y="3911"/>
                      <a:pt x="9193" y="3938"/>
                    </a:cubicBezTo>
                    <a:lnTo>
                      <a:pt x="9193" y="4063"/>
                    </a:lnTo>
                    <a:cubicBezTo>
                      <a:pt x="8942" y="3920"/>
                      <a:pt x="8709" y="3741"/>
                      <a:pt x="8477" y="3562"/>
                    </a:cubicBezTo>
                    <a:cubicBezTo>
                      <a:pt x="8119" y="3258"/>
                      <a:pt x="7994" y="2775"/>
                      <a:pt x="7868" y="2327"/>
                    </a:cubicBezTo>
                    <a:cubicBezTo>
                      <a:pt x="7833" y="2202"/>
                      <a:pt x="7725" y="1593"/>
                      <a:pt x="7636" y="1522"/>
                    </a:cubicBezTo>
                    <a:close/>
                    <a:moveTo>
                      <a:pt x="10678" y="3956"/>
                    </a:moveTo>
                    <a:cubicBezTo>
                      <a:pt x="10678" y="4009"/>
                      <a:pt x="10678" y="4045"/>
                      <a:pt x="10660" y="4099"/>
                    </a:cubicBezTo>
                    <a:cubicBezTo>
                      <a:pt x="10553" y="4206"/>
                      <a:pt x="10463" y="4349"/>
                      <a:pt x="10392" y="4475"/>
                    </a:cubicBezTo>
                    <a:cubicBezTo>
                      <a:pt x="10463" y="4296"/>
                      <a:pt x="10553" y="4135"/>
                      <a:pt x="10642" y="3973"/>
                    </a:cubicBezTo>
                    <a:lnTo>
                      <a:pt x="10678" y="3956"/>
                    </a:lnTo>
                    <a:close/>
                    <a:moveTo>
                      <a:pt x="9371" y="4313"/>
                    </a:moveTo>
                    <a:cubicBezTo>
                      <a:pt x="9479" y="4367"/>
                      <a:pt x="9568" y="4421"/>
                      <a:pt x="9658" y="4475"/>
                    </a:cubicBezTo>
                    <a:cubicBezTo>
                      <a:pt x="9712" y="4653"/>
                      <a:pt x="9819" y="4779"/>
                      <a:pt x="9962" y="4868"/>
                    </a:cubicBezTo>
                    <a:lnTo>
                      <a:pt x="9944" y="4868"/>
                    </a:lnTo>
                    <a:lnTo>
                      <a:pt x="9890" y="4850"/>
                    </a:lnTo>
                    <a:cubicBezTo>
                      <a:pt x="9765" y="4815"/>
                      <a:pt x="9658" y="4725"/>
                      <a:pt x="9568" y="4636"/>
                    </a:cubicBezTo>
                    <a:cubicBezTo>
                      <a:pt x="9479" y="4546"/>
                      <a:pt x="9425" y="4439"/>
                      <a:pt x="9371" y="4313"/>
                    </a:cubicBezTo>
                    <a:close/>
                    <a:moveTo>
                      <a:pt x="10338" y="6425"/>
                    </a:moveTo>
                    <a:lnTo>
                      <a:pt x="10338" y="6425"/>
                    </a:lnTo>
                    <a:cubicBezTo>
                      <a:pt x="10230" y="6694"/>
                      <a:pt x="10105" y="6926"/>
                      <a:pt x="9944" y="7159"/>
                    </a:cubicBezTo>
                    <a:lnTo>
                      <a:pt x="9980" y="6872"/>
                    </a:lnTo>
                    <a:lnTo>
                      <a:pt x="9998" y="6855"/>
                    </a:lnTo>
                    <a:cubicBezTo>
                      <a:pt x="10069" y="6694"/>
                      <a:pt x="10195" y="6550"/>
                      <a:pt x="10338" y="6425"/>
                    </a:cubicBezTo>
                    <a:close/>
                    <a:moveTo>
                      <a:pt x="5314" y="7628"/>
                    </a:moveTo>
                    <a:cubicBezTo>
                      <a:pt x="5358" y="7628"/>
                      <a:pt x="5388" y="7669"/>
                      <a:pt x="5399" y="7767"/>
                    </a:cubicBezTo>
                    <a:cubicBezTo>
                      <a:pt x="5399" y="8179"/>
                      <a:pt x="5309" y="8555"/>
                      <a:pt x="5112" y="8913"/>
                    </a:cubicBezTo>
                    <a:cubicBezTo>
                      <a:pt x="4951" y="9217"/>
                      <a:pt x="4755" y="9485"/>
                      <a:pt x="4522" y="9718"/>
                    </a:cubicBezTo>
                    <a:cubicBezTo>
                      <a:pt x="4486" y="9718"/>
                      <a:pt x="4450" y="9736"/>
                      <a:pt x="4432" y="9754"/>
                    </a:cubicBezTo>
                    <a:lnTo>
                      <a:pt x="4432" y="9557"/>
                    </a:lnTo>
                    <a:cubicBezTo>
                      <a:pt x="4576" y="9199"/>
                      <a:pt x="4629" y="8823"/>
                      <a:pt x="4611" y="8447"/>
                    </a:cubicBezTo>
                    <a:cubicBezTo>
                      <a:pt x="4629" y="8447"/>
                      <a:pt x="4665" y="8447"/>
                      <a:pt x="4665" y="8429"/>
                    </a:cubicBezTo>
                    <a:cubicBezTo>
                      <a:pt x="4751" y="8300"/>
                      <a:pt x="5138" y="7628"/>
                      <a:pt x="5314" y="7628"/>
                    </a:cubicBezTo>
                    <a:close/>
                    <a:moveTo>
                      <a:pt x="4050" y="7148"/>
                    </a:moveTo>
                    <a:cubicBezTo>
                      <a:pt x="4296" y="7148"/>
                      <a:pt x="4489" y="8153"/>
                      <a:pt x="4504" y="8358"/>
                    </a:cubicBezTo>
                    <a:cubicBezTo>
                      <a:pt x="4522" y="8698"/>
                      <a:pt x="4468" y="9056"/>
                      <a:pt x="4361" y="9378"/>
                    </a:cubicBezTo>
                    <a:cubicBezTo>
                      <a:pt x="4346" y="9373"/>
                      <a:pt x="4333" y="9371"/>
                      <a:pt x="4322" y="9371"/>
                    </a:cubicBezTo>
                    <a:cubicBezTo>
                      <a:pt x="4289" y="9371"/>
                      <a:pt x="4267" y="9387"/>
                      <a:pt x="4253" y="9414"/>
                    </a:cubicBezTo>
                    <a:cubicBezTo>
                      <a:pt x="4164" y="9593"/>
                      <a:pt x="4110" y="9789"/>
                      <a:pt x="4075" y="9968"/>
                    </a:cubicBezTo>
                    <a:lnTo>
                      <a:pt x="4057" y="9915"/>
                    </a:lnTo>
                    <a:cubicBezTo>
                      <a:pt x="4075" y="9807"/>
                      <a:pt x="4092" y="9682"/>
                      <a:pt x="4075" y="9557"/>
                    </a:cubicBezTo>
                    <a:cubicBezTo>
                      <a:pt x="4092" y="9539"/>
                      <a:pt x="4092" y="9539"/>
                      <a:pt x="4075" y="9521"/>
                    </a:cubicBezTo>
                    <a:cubicBezTo>
                      <a:pt x="4021" y="9181"/>
                      <a:pt x="3896" y="8877"/>
                      <a:pt x="3717" y="8590"/>
                    </a:cubicBezTo>
                    <a:cubicBezTo>
                      <a:pt x="3645" y="8161"/>
                      <a:pt x="3699" y="7731"/>
                      <a:pt x="3878" y="7320"/>
                    </a:cubicBezTo>
                    <a:cubicBezTo>
                      <a:pt x="3937" y="7199"/>
                      <a:pt x="3994" y="7148"/>
                      <a:pt x="4050" y="7148"/>
                    </a:cubicBezTo>
                    <a:close/>
                    <a:moveTo>
                      <a:pt x="2721" y="7550"/>
                    </a:moveTo>
                    <a:cubicBezTo>
                      <a:pt x="2751" y="7550"/>
                      <a:pt x="2785" y="7572"/>
                      <a:pt x="2822" y="7624"/>
                    </a:cubicBezTo>
                    <a:cubicBezTo>
                      <a:pt x="3108" y="7982"/>
                      <a:pt x="3377" y="8358"/>
                      <a:pt x="3627" y="8751"/>
                    </a:cubicBezTo>
                    <a:cubicBezTo>
                      <a:pt x="3681" y="8948"/>
                      <a:pt x="3770" y="9145"/>
                      <a:pt x="3860" y="9324"/>
                    </a:cubicBezTo>
                    <a:cubicBezTo>
                      <a:pt x="3896" y="9485"/>
                      <a:pt x="3913" y="9628"/>
                      <a:pt x="3896" y="9771"/>
                    </a:cubicBezTo>
                    <a:cubicBezTo>
                      <a:pt x="3860" y="9789"/>
                      <a:pt x="3824" y="9807"/>
                      <a:pt x="3824" y="9843"/>
                    </a:cubicBezTo>
                    <a:lnTo>
                      <a:pt x="3806" y="9861"/>
                    </a:lnTo>
                    <a:cubicBezTo>
                      <a:pt x="3788" y="9968"/>
                      <a:pt x="3788" y="10076"/>
                      <a:pt x="3806" y="10183"/>
                    </a:cubicBezTo>
                    <a:lnTo>
                      <a:pt x="3806" y="10237"/>
                    </a:lnTo>
                    <a:cubicBezTo>
                      <a:pt x="3770" y="10201"/>
                      <a:pt x="3735" y="10183"/>
                      <a:pt x="3681" y="10147"/>
                    </a:cubicBezTo>
                    <a:cubicBezTo>
                      <a:pt x="3663" y="10111"/>
                      <a:pt x="3645" y="10058"/>
                      <a:pt x="3609" y="10022"/>
                    </a:cubicBezTo>
                    <a:cubicBezTo>
                      <a:pt x="3627" y="10004"/>
                      <a:pt x="3609" y="9968"/>
                      <a:pt x="3591" y="9968"/>
                    </a:cubicBezTo>
                    <a:lnTo>
                      <a:pt x="3556" y="9950"/>
                    </a:lnTo>
                    <a:cubicBezTo>
                      <a:pt x="3377" y="9754"/>
                      <a:pt x="3180" y="9593"/>
                      <a:pt x="2965" y="9467"/>
                    </a:cubicBezTo>
                    <a:cubicBezTo>
                      <a:pt x="2822" y="9270"/>
                      <a:pt x="2697" y="9074"/>
                      <a:pt x="2625" y="8841"/>
                    </a:cubicBezTo>
                    <a:cubicBezTo>
                      <a:pt x="2536" y="8644"/>
                      <a:pt x="2500" y="8429"/>
                      <a:pt x="2500" y="8197"/>
                    </a:cubicBezTo>
                    <a:cubicBezTo>
                      <a:pt x="2500" y="8063"/>
                      <a:pt x="2573" y="7550"/>
                      <a:pt x="2721" y="7550"/>
                    </a:cubicBezTo>
                    <a:close/>
                    <a:moveTo>
                      <a:pt x="6183" y="8465"/>
                    </a:moveTo>
                    <a:cubicBezTo>
                      <a:pt x="6480" y="8465"/>
                      <a:pt x="6149" y="9022"/>
                      <a:pt x="6061" y="9145"/>
                    </a:cubicBezTo>
                    <a:cubicBezTo>
                      <a:pt x="5882" y="9414"/>
                      <a:pt x="5667" y="9646"/>
                      <a:pt x="5399" y="9843"/>
                    </a:cubicBezTo>
                    <a:cubicBezTo>
                      <a:pt x="5130" y="10022"/>
                      <a:pt x="4862" y="10183"/>
                      <a:pt x="4558" y="10290"/>
                    </a:cubicBezTo>
                    <a:cubicBezTo>
                      <a:pt x="4576" y="10201"/>
                      <a:pt x="4576" y="10111"/>
                      <a:pt x="4593" y="10022"/>
                    </a:cubicBezTo>
                    <a:cubicBezTo>
                      <a:pt x="5130" y="9485"/>
                      <a:pt x="5291" y="8537"/>
                      <a:pt x="6168" y="8465"/>
                    </a:cubicBezTo>
                    <a:cubicBezTo>
                      <a:pt x="6173" y="8465"/>
                      <a:pt x="6178" y="8465"/>
                      <a:pt x="6183" y="8465"/>
                    </a:cubicBezTo>
                    <a:close/>
                    <a:moveTo>
                      <a:pt x="5973" y="9503"/>
                    </a:moveTo>
                    <a:lnTo>
                      <a:pt x="5973" y="9503"/>
                    </a:lnTo>
                    <a:cubicBezTo>
                      <a:pt x="5972" y="9508"/>
                      <a:pt x="5971" y="9514"/>
                      <a:pt x="5971" y="9521"/>
                    </a:cubicBezTo>
                    <a:cubicBezTo>
                      <a:pt x="6043" y="9700"/>
                      <a:pt x="6115" y="9771"/>
                      <a:pt x="5954" y="9950"/>
                    </a:cubicBezTo>
                    <a:cubicBezTo>
                      <a:pt x="5775" y="10076"/>
                      <a:pt x="5596" y="10183"/>
                      <a:pt x="5381" y="10255"/>
                    </a:cubicBezTo>
                    <a:cubicBezTo>
                      <a:pt x="5112" y="10362"/>
                      <a:pt x="4826" y="10434"/>
                      <a:pt x="4522" y="10487"/>
                    </a:cubicBezTo>
                    <a:cubicBezTo>
                      <a:pt x="4898" y="10344"/>
                      <a:pt x="5256" y="10129"/>
                      <a:pt x="5578" y="9861"/>
                    </a:cubicBezTo>
                    <a:cubicBezTo>
                      <a:pt x="5725" y="9757"/>
                      <a:pt x="5858" y="9637"/>
                      <a:pt x="5973" y="9503"/>
                    </a:cubicBezTo>
                    <a:close/>
                    <a:moveTo>
                      <a:pt x="1612" y="9182"/>
                    </a:moveTo>
                    <a:cubicBezTo>
                      <a:pt x="2289" y="9255"/>
                      <a:pt x="2913" y="9558"/>
                      <a:pt x="3377" y="10076"/>
                    </a:cubicBezTo>
                    <a:cubicBezTo>
                      <a:pt x="3359" y="10094"/>
                      <a:pt x="3341" y="10147"/>
                      <a:pt x="3359" y="10183"/>
                    </a:cubicBezTo>
                    <a:cubicBezTo>
                      <a:pt x="3466" y="10362"/>
                      <a:pt x="3591" y="10541"/>
                      <a:pt x="3752" y="10702"/>
                    </a:cubicBezTo>
                    <a:cubicBezTo>
                      <a:pt x="2864" y="10524"/>
                      <a:pt x="1940" y="10082"/>
                      <a:pt x="1612" y="9182"/>
                    </a:cubicBezTo>
                    <a:close/>
                    <a:moveTo>
                      <a:pt x="13881" y="5047"/>
                    </a:moveTo>
                    <a:lnTo>
                      <a:pt x="13881" y="5047"/>
                    </a:lnTo>
                    <a:cubicBezTo>
                      <a:pt x="12789" y="7338"/>
                      <a:pt x="10714" y="9253"/>
                      <a:pt x="9729" y="11597"/>
                    </a:cubicBezTo>
                    <a:cubicBezTo>
                      <a:pt x="9908" y="10380"/>
                      <a:pt x="10338" y="9217"/>
                      <a:pt x="10964" y="8179"/>
                    </a:cubicBezTo>
                    <a:cubicBezTo>
                      <a:pt x="11716" y="6962"/>
                      <a:pt x="12915" y="6103"/>
                      <a:pt x="13881" y="5047"/>
                    </a:cubicBezTo>
                    <a:close/>
                    <a:moveTo>
                      <a:pt x="15032" y="11271"/>
                    </a:moveTo>
                    <a:cubicBezTo>
                      <a:pt x="15051" y="11271"/>
                      <a:pt x="15062" y="11283"/>
                      <a:pt x="15062" y="11310"/>
                    </a:cubicBezTo>
                    <a:cubicBezTo>
                      <a:pt x="15044" y="11668"/>
                      <a:pt x="14955" y="12008"/>
                      <a:pt x="14794" y="12330"/>
                    </a:cubicBezTo>
                    <a:cubicBezTo>
                      <a:pt x="14615" y="12688"/>
                      <a:pt x="14346" y="13011"/>
                      <a:pt x="14006" y="13225"/>
                    </a:cubicBezTo>
                    <a:cubicBezTo>
                      <a:pt x="14275" y="12814"/>
                      <a:pt x="14418" y="12348"/>
                      <a:pt x="14454" y="11847"/>
                    </a:cubicBezTo>
                    <a:cubicBezTo>
                      <a:pt x="14490" y="11776"/>
                      <a:pt x="14543" y="11686"/>
                      <a:pt x="14597" y="11615"/>
                    </a:cubicBezTo>
                    <a:cubicBezTo>
                      <a:pt x="14597" y="11615"/>
                      <a:pt x="14928" y="11271"/>
                      <a:pt x="15032" y="11271"/>
                    </a:cubicBezTo>
                    <a:close/>
                    <a:moveTo>
                      <a:pt x="14293" y="10863"/>
                    </a:moveTo>
                    <a:cubicBezTo>
                      <a:pt x="14293" y="11167"/>
                      <a:pt x="14293" y="11454"/>
                      <a:pt x="14275" y="11758"/>
                    </a:cubicBezTo>
                    <a:cubicBezTo>
                      <a:pt x="14239" y="12348"/>
                      <a:pt x="14006" y="12921"/>
                      <a:pt x="13595" y="13351"/>
                    </a:cubicBezTo>
                    <a:lnTo>
                      <a:pt x="13595" y="13261"/>
                    </a:lnTo>
                    <a:cubicBezTo>
                      <a:pt x="13845" y="12814"/>
                      <a:pt x="13774" y="12241"/>
                      <a:pt x="13559" y="11776"/>
                    </a:cubicBezTo>
                    <a:cubicBezTo>
                      <a:pt x="13559" y="11740"/>
                      <a:pt x="13577" y="11704"/>
                      <a:pt x="13577" y="11668"/>
                    </a:cubicBezTo>
                    <a:cubicBezTo>
                      <a:pt x="13577" y="11668"/>
                      <a:pt x="13577" y="11650"/>
                      <a:pt x="13559" y="11633"/>
                    </a:cubicBezTo>
                    <a:lnTo>
                      <a:pt x="13577" y="11633"/>
                    </a:lnTo>
                    <a:cubicBezTo>
                      <a:pt x="13629" y="11542"/>
                      <a:pt x="13689" y="11415"/>
                      <a:pt x="13699" y="11391"/>
                    </a:cubicBezTo>
                    <a:lnTo>
                      <a:pt x="13699" y="11391"/>
                    </a:lnTo>
                    <a:lnTo>
                      <a:pt x="13774" y="11257"/>
                    </a:lnTo>
                    <a:cubicBezTo>
                      <a:pt x="13881" y="11060"/>
                      <a:pt x="14078" y="10917"/>
                      <a:pt x="14293" y="10863"/>
                    </a:cubicBezTo>
                    <a:close/>
                    <a:moveTo>
                      <a:pt x="8817" y="12903"/>
                    </a:moveTo>
                    <a:lnTo>
                      <a:pt x="8817" y="12903"/>
                    </a:lnTo>
                    <a:cubicBezTo>
                      <a:pt x="8960" y="12957"/>
                      <a:pt x="9014" y="13100"/>
                      <a:pt x="9031" y="13279"/>
                    </a:cubicBezTo>
                    <a:cubicBezTo>
                      <a:pt x="9031" y="13390"/>
                      <a:pt x="9017" y="13501"/>
                      <a:pt x="9014" y="13612"/>
                    </a:cubicBezTo>
                    <a:lnTo>
                      <a:pt x="9014" y="13612"/>
                    </a:lnTo>
                    <a:cubicBezTo>
                      <a:pt x="8997" y="13572"/>
                      <a:pt x="8978" y="13533"/>
                      <a:pt x="8978" y="13494"/>
                    </a:cubicBezTo>
                    <a:cubicBezTo>
                      <a:pt x="8906" y="13297"/>
                      <a:pt x="8853" y="13100"/>
                      <a:pt x="8817" y="12903"/>
                    </a:cubicBezTo>
                    <a:close/>
                    <a:moveTo>
                      <a:pt x="12521" y="11042"/>
                    </a:moveTo>
                    <a:lnTo>
                      <a:pt x="12521" y="11042"/>
                    </a:lnTo>
                    <a:cubicBezTo>
                      <a:pt x="12593" y="11346"/>
                      <a:pt x="12682" y="11633"/>
                      <a:pt x="12807" y="11919"/>
                    </a:cubicBezTo>
                    <a:cubicBezTo>
                      <a:pt x="13058" y="12474"/>
                      <a:pt x="13183" y="12903"/>
                      <a:pt x="13076" y="13494"/>
                    </a:cubicBezTo>
                    <a:cubicBezTo>
                      <a:pt x="13040" y="13422"/>
                      <a:pt x="13022" y="13351"/>
                      <a:pt x="12968" y="13279"/>
                    </a:cubicBezTo>
                    <a:cubicBezTo>
                      <a:pt x="12956" y="13255"/>
                      <a:pt x="12935" y="13245"/>
                      <a:pt x="12912" y="13245"/>
                    </a:cubicBezTo>
                    <a:cubicBezTo>
                      <a:pt x="12867" y="13245"/>
                      <a:pt x="12819" y="13285"/>
                      <a:pt x="12843" y="13333"/>
                    </a:cubicBezTo>
                    <a:lnTo>
                      <a:pt x="12951" y="13619"/>
                    </a:lnTo>
                    <a:cubicBezTo>
                      <a:pt x="12181" y="13333"/>
                      <a:pt x="12038" y="11668"/>
                      <a:pt x="12521" y="11042"/>
                    </a:cubicBezTo>
                    <a:close/>
                    <a:moveTo>
                      <a:pt x="12837" y="11121"/>
                    </a:moveTo>
                    <a:cubicBezTo>
                      <a:pt x="13049" y="11121"/>
                      <a:pt x="13511" y="11965"/>
                      <a:pt x="13541" y="12026"/>
                    </a:cubicBezTo>
                    <a:cubicBezTo>
                      <a:pt x="13648" y="12348"/>
                      <a:pt x="13648" y="12688"/>
                      <a:pt x="13541" y="13011"/>
                    </a:cubicBezTo>
                    <a:cubicBezTo>
                      <a:pt x="13505" y="13011"/>
                      <a:pt x="13452" y="13028"/>
                      <a:pt x="13452" y="13082"/>
                    </a:cubicBezTo>
                    <a:cubicBezTo>
                      <a:pt x="13362" y="13279"/>
                      <a:pt x="13308" y="13476"/>
                      <a:pt x="13255" y="13691"/>
                    </a:cubicBezTo>
                    <a:lnTo>
                      <a:pt x="13237" y="13691"/>
                    </a:lnTo>
                    <a:cubicBezTo>
                      <a:pt x="13219" y="13708"/>
                      <a:pt x="13219" y="13726"/>
                      <a:pt x="13237" y="13744"/>
                    </a:cubicBezTo>
                    <a:lnTo>
                      <a:pt x="13201" y="13834"/>
                    </a:lnTo>
                    <a:lnTo>
                      <a:pt x="13165" y="13708"/>
                    </a:lnTo>
                    <a:cubicBezTo>
                      <a:pt x="13183" y="13691"/>
                      <a:pt x="13165" y="13655"/>
                      <a:pt x="13147" y="13655"/>
                    </a:cubicBezTo>
                    <a:cubicBezTo>
                      <a:pt x="13648" y="12903"/>
                      <a:pt x="12968" y="12008"/>
                      <a:pt x="12736" y="11221"/>
                    </a:cubicBezTo>
                    <a:cubicBezTo>
                      <a:pt x="12754" y="11221"/>
                      <a:pt x="12754" y="11221"/>
                      <a:pt x="12754" y="11203"/>
                    </a:cubicBezTo>
                    <a:cubicBezTo>
                      <a:pt x="12772" y="11146"/>
                      <a:pt x="12801" y="11121"/>
                      <a:pt x="12837" y="11121"/>
                    </a:cubicBezTo>
                    <a:close/>
                    <a:moveTo>
                      <a:pt x="20518" y="13045"/>
                    </a:moveTo>
                    <a:cubicBezTo>
                      <a:pt x="20559" y="13045"/>
                      <a:pt x="20581" y="13061"/>
                      <a:pt x="20574" y="13100"/>
                    </a:cubicBezTo>
                    <a:cubicBezTo>
                      <a:pt x="20341" y="14084"/>
                      <a:pt x="19608" y="14567"/>
                      <a:pt x="18874" y="15122"/>
                    </a:cubicBezTo>
                    <a:cubicBezTo>
                      <a:pt x="19017" y="14728"/>
                      <a:pt x="19178" y="14353"/>
                      <a:pt x="19375" y="13977"/>
                    </a:cubicBezTo>
                    <a:cubicBezTo>
                      <a:pt x="19500" y="13744"/>
                      <a:pt x="19643" y="13547"/>
                      <a:pt x="19840" y="13351"/>
                    </a:cubicBezTo>
                    <a:cubicBezTo>
                      <a:pt x="19883" y="13307"/>
                      <a:pt x="20353" y="13045"/>
                      <a:pt x="20518" y="13045"/>
                    </a:cubicBezTo>
                    <a:close/>
                    <a:moveTo>
                      <a:pt x="18713" y="12131"/>
                    </a:moveTo>
                    <a:cubicBezTo>
                      <a:pt x="18726" y="12131"/>
                      <a:pt x="18737" y="12137"/>
                      <a:pt x="18749" y="12152"/>
                    </a:cubicBezTo>
                    <a:cubicBezTo>
                      <a:pt x="18928" y="12420"/>
                      <a:pt x="19053" y="12706"/>
                      <a:pt x="19160" y="12993"/>
                    </a:cubicBezTo>
                    <a:cubicBezTo>
                      <a:pt x="19321" y="13529"/>
                      <a:pt x="19124" y="14013"/>
                      <a:pt x="18874" y="14478"/>
                    </a:cubicBezTo>
                    <a:cubicBezTo>
                      <a:pt x="18866" y="14470"/>
                      <a:pt x="18856" y="14466"/>
                      <a:pt x="18844" y="14466"/>
                    </a:cubicBezTo>
                    <a:cubicBezTo>
                      <a:pt x="18826" y="14466"/>
                      <a:pt x="18805" y="14475"/>
                      <a:pt x="18784" y="14496"/>
                    </a:cubicBezTo>
                    <a:cubicBezTo>
                      <a:pt x="18588" y="14711"/>
                      <a:pt x="18444" y="14997"/>
                      <a:pt x="18373" y="15283"/>
                    </a:cubicBezTo>
                    <a:lnTo>
                      <a:pt x="18337" y="15301"/>
                    </a:lnTo>
                    <a:lnTo>
                      <a:pt x="18337" y="15319"/>
                    </a:lnTo>
                    <a:cubicBezTo>
                      <a:pt x="18319" y="14478"/>
                      <a:pt x="18265" y="13655"/>
                      <a:pt x="18409" y="12832"/>
                    </a:cubicBezTo>
                    <a:cubicBezTo>
                      <a:pt x="18409" y="12815"/>
                      <a:pt x="18587" y="12131"/>
                      <a:pt x="18713" y="12131"/>
                    </a:cubicBezTo>
                    <a:close/>
                    <a:moveTo>
                      <a:pt x="17822" y="13111"/>
                    </a:moveTo>
                    <a:cubicBezTo>
                      <a:pt x="17824" y="13115"/>
                      <a:pt x="17828" y="13118"/>
                      <a:pt x="17836" y="13118"/>
                    </a:cubicBezTo>
                    <a:cubicBezTo>
                      <a:pt x="17872" y="13225"/>
                      <a:pt x="17925" y="13315"/>
                      <a:pt x="17979" y="13404"/>
                    </a:cubicBezTo>
                    <a:cubicBezTo>
                      <a:pt x="18033" y="13476"/>
                      <a:pt x="18104" y="13565"/>
                      <a:pt x="18194" y="13619"/>
                    </a:cubicBezTo>
                    <a:cubicBezTo>
                      <a:pt x="18158" y="14245"/>
                      <a:pt x="18212" y="14889"/>
                      <a:pt x="18247" y="15516"/>
                    </a:cubicBezTo>
                    <a:lnTo>
                      <a:pt x="18176" y="15516"/>
                    </a:lnTo>
                    <a:cubicBezTo>
                      <a:pt x="17854" y="15158"/>
                      <a:pt x="17693" y="14693"/>
                      <a:pt x="17711" y="14227"/>
                    </a:cubicBezTo>
                    <a:cubicBezTo>
                      <a:pt x="17711" y="13959"/>
                      <a:pt x="17729" y="13708"/>
                      <a:pt x="17782" y="13458"/>
                    </a:cubicBezTo>
                    <a:cubicBezTo>
                      <a:pt x="17800" y="13386"/>
                      <a:pt x="17818" y="13297"/>
                      <a:pt x="17836" y="13243"/>
                    </a:cubicBezTo>
                    <a:cubicBezTo>
                      <a:pt x="17836" y="13193"/>
                      <a:pt x="17836" y="13159"/>
                      <a:pt x="17822" y="13111"/>
                    </a:cubicBezTo>
                    <a:close/>
                    <a:moveTo>
                      <a:pt x="18874" y="15373"/>
                    </a:moveTo>
                    <a:lnTo>
                      <a:pt x="18874" y="15373"/>
                    </a:lnTo>
                    <a:cubicBezTo>
                      <a:pt x="18770" y="15442"/>
                      <a:pt x="18649" y="15495"/>
                      <a:pt x="18511" y="15547"/>
                    </a:cubicBezTo>
                    <a:lnTo>
                      <a:pt x="18511" y="15547"/>
                    </a:lnTo>
                    <a:cubicBezTo>
                      <a:pt x="18498" y="15531"/>
                      <a:pt x="18496" y="15516"/>
                      <a:pt x="18480" y="15516"/>
                    </a:cubicBezTo>
                    <a:lnTo>
                      <a:pt x="18480" y="15480"/>
                    </a:lnTo>
                    <a:cubicBezTo>
                      <a:pt x="18605" y="15444"/>
                      <a:pt x="18749" y="15408"/>
                      <a:pt x="18874" y="15373"/>
                    </a:cubicBezTo>
                    <a:close/>
                    <a:moveTo>
                      <a:pt x="20992" y="14207"/>
                    </a:moveTo>
                    <a:cubicBezTo>
                      <a:pt x="21074" y="14207"/>
                      <a:pt x="21155" y="14214"/>
                      <a:pt x="21236" y="14227"/>
                    </a:cubicBezTo>
                    <a:cubicBezTo>
                      <a:pt x="21701" y="14335"/>
                      <a:pt x="21397" y="14711"/>
                      <a:pt x="21182" y="14872"/>
                    </a:cubicBezTo>
                    <a:cubicBezTo>
                      <a:pt x="20628" y="15265"/>
                      <a:pt x="19965" y="15408"/>
                      <a:pt x="19321" y="15605"/>
                    </a:cubicBezTo>
                    <a:cubicBezTo>
                      <a:pt x="19308" y="15579"/>
                      <a:pt x="19285" y="15562"/>
                      <a:pt x="19260" y="15562"/>
                    </a:cubicBezTo>
                    <a:cubicBezTo>
                      <a:pt x="19251" y="15562"/>
                      <a:pt x="19241" y="15565"/>
                      <a:pt x="19232" y="15570"/>
                    </a:cubicBezTo>
                    <a:lnTo>
                      <a:pt x="18928" y="15605"/>
                    </a:lnTo>
                    <a:cubicBezTo>
                      <a:pt x="19089" y="15498"/>
                      <a:pt x="19214" y="15373"/>
                      <a:pt x="19321" y="15212"/>
                    </a:cubicBezTo>
                    <a:cubicBezTo>
                      <a:pt x="19339" y="15158"/>
                      <a:pt x="19303" y="15086"/>
                      <a:pt x="19250" y="15068"/>
                    </a:cubicBezTo>
                    <a:cubicBezTo>
                      <a:pt x="19303" y="15015"/>
                      <a:pt x="19357" y="14961"/>
                      <a:pt x="19429" y="14907"/>
                    </a:cubicBezTo>
                    <a:lnTo>
                      <a:pt x="19536" y="14818"/>
                    </a:lnTo>
                    <a:cubicBezTo>
                      <a:pt x="19769" y="14657"/>
                      <a:pt x="20019" y="14514"/>
                      <a:pt x="20288" y="14388"/>
                    </a:cubicBezTo>
                    <a:cubicBezTo>
                      <a:pt x="20502" y="14268"/>
                      <a:pt x="20747" y="14207"/>
                      <a:pt x="20992" y="14207"/>
                    </a:cubicBezTo>
                    <a:close/>
                    <a:moveTo>
                      <a:pt x="9604" y="14889"/>
                    </a:moveTo>
                    <a:lnTo>
                      <a:pt x="9604" y="14889"/>
                    </a:lnTo>
                    <a:cubicBezTo>
                      <a:pt x="9586" y="15086"/>
                      <a:pt x="9533" y="15301"/>
                      <a:pt x="9443" y="15498"/>
                    </a:cubicBezTo>
                    <a:cubicBezTo>
                      <a:pt x="9389" y="15623"/>
                      <a:pt x="9318" y="15748"/>
                      <a:pt x="9228" y="15856"/>
                    </a:cubicBezTo>
                    <a:cubicBezTo>
                      <a:pt x="9246" y="15498"/>
                      <a:pt x="9389" y="15158"/>
                      <a:pt x="9604" y="14889"/>
                    </a:cubicBezTo>
                    <a:close/>
                    <a:moveTo>
                      <a:pt x="6132" y="15552"/>
                    </a:moveTo>
                    <a:cubicBezTo>
                      <a:pt x="6132" y="15690"/>
                      <a:pt x="6132" y="15844"/>
                      <a:pt x="6115" y="15981"/>
                    </a:cubicBezTo>
                    <a:cubicBezTo>
                      <a:pt x="6079" y="16106"/>
                      <a:pt x="6043" y="16232"/>
                      <a:pt x="6007" y="16357"/>
                    </a:cubicBezTo>
                    <a:cubicBezTo>
                      <a:pt x="5971" y="16088"/>
                      <a:pt x="6025" y="15802"/>
                      <a:pt x="6132" y="15552"/>
                    </a:cubicBezTo>
                    <a:close/>
                    <a:moveTo>
                      <a:pt x="20381" y="15618"/>
                    </a:moveTo>
                    <a:cubicBezTo>
                      <a:pt x="20940" y="15618"/>
                      <a:pt x="21500" y="15745"/>
                      <a:pt x="21755" y="16142"/>
                    </a:cubicBezTo>
                    <a:cubicBezTo>
                      <a:pt x="21873" y="16334"/>
                      <a:pt x="20844" y="16380"/>
                      <a:pt x="20412" y="16380"/>
                    </a:cubicBezTo>
                    <a:cubicBezTo>
                      <a:pt x="20320" y="16380"/>
                      <a:pt x="20256" y="16378"/>
                      <a:pt x="20234" y="16375"/>
                    </a:cubicBezTo>
                    <a:cubicBezTo>
                      <a:pt x="19840" y="16321"/>
                      <a:pt x="19446" y="16178"/>
                      <a:pt x="19106" y="15963"/>
                    </a:cubicBezTo>
                    <a:cubicBezTo>
                      <a:pt x="19124" y="15945"/>
                      <a:pt x="19124" y="15910"/>
                      <a:pt x="19106" y="15892"/>
                    </a:cubicBezTo>
                    <a:cubicBezTo>
                      <a:pt x="19393" y="15838"/>
                      <a:pt x="19679" y="15748"/>
                      <a:pt x="19948" y="15641"/>
                    </a:cubicBezTo>
                    <a:cubicBezTo>
                      <a:pt x="20088" y="15626"/>
                      <a:pt x="20235" y="15618"/>
                      <a:pt x="20381" y="15618"/>
                    </a:cubicBezTo>
                    <a:close/>
                    <a:moveTo>
                      <a:pt x="13541" y="16267"/>
                    </a:moveTo>
                    <a:cubicBezTo>
                      <a:pt x="13523" y="16411"/>
                      <a:pt x="13452" y="16536"/>
                      <a:pt x="13344" y="16625"/>
                    </a:cubicBezTo>
                    <a:cubicBezTo>
                      <a:pt x="13308" y="16679"/>
                      <a:pt x="13255" y="16715"/>
                      <a:pt x="13201" y="16751"/>
                    </a:cubicBezTo>
                    <a:cubicBezTo>
                      <a:pt x="13219" y="16733"/>
                      <a:pt x="13201" y="16715"/>
                      <a:pt x="13165" y="16697"/>
                    </a:cubicBezTo>
                    <a:cubicBezTo>
                      <a:pt x="13183" y="16679"/>
                      <a:pt x="13201" y="16643"/>
                      <a:pt x="13219" y="16625"/>
                    </a:cubicBezTo>
                    <a:cubicBezTo>
                      <a:pt x="13255" y="16572"/>
                      <a:pt x="13308" y="16518"/>
                      <a:pt x="13362" y="16464"/>
                    </a:cubicBezTo>
                    <a:cubicBezTo>
                      <a:pt x="13416" y="16393"/>
                      <a:pt x="13487" y="16321"/>
                      <a:pt x="13541" y="16267"/>
                    </a:cubicBezTo>
                    <a:close/>
                    <a:moveTo>
                      <a:pt x="16941" y="16607"/>
                    </a:moveTo>
                    <a:lnTo>
                      <a:pt x="17049" y="16625"/>
                    </a:lnTo>
                    <a:cubicBezTo>
                      <a:pt x="17174" y="16625"/>
                      <a:pt x="17299" y="16679"/>
                      <a:pt x="17406" y="16751"/>
                    </a:cubicBezTo>
                    <a:cubicBezTo>
                      <a:pt x="17424" y="16768"/>
                      <a:pt x="17389" y="16804"/>
                      <a:pt x="17335" y="16822"/>
                    </a:cubicBezTo>
                    <a:cubicBezTo>
                      <a:pt x="17263" y="16876"/>
                      <a:pt x="17174" y="16894"/>
                      <a:pt x="17084" y="16894"/>
                    </a:cubicBezTo>
                    <a:cubicBezTo>
                      <a:pt x="16941" y="16876"/>
                      <a:pt x="16798" y="16858"/>
                      <a:pt x="16655" y="16822"/>
                    </a:cubicBezTo>
                    <a:lnTo>
                      <a:pt x="16941" y="16607"/>
                    </a:lnTo>
                    <a:close/>
                    <a:moveTo>
                      <a:pt x="15742" y="16393"/>
                    </a:moveTo>
                    <a:cubicBezTo>
                      <a:pt x="15850" y="16715"/>
                      <a:pt x="15653" y="16983"/>
                      <a:pt x="15474" y="17252"/>
                    </a:cubicBezTo>
                    <a:cubicBezTo>
                      <a:pt x="15438" y="16947"/>
                      <a:pt x="15545" y="16625"/>
                      <a:pt x="15742" y="16393"/>
                    </a:cubicBezTo>
                    <a:close/>
                    <a:moveTo>
                      <a:pt x="18928" y="16035"/>
                    </a:moveTo>
                    <a:cubicBezTo>
                      <a:pt x="19321" y="16375"/>
                      <a:pt x="19804" y="16572"/>
                      <a:pt x="20323" y="16590"/>
                    </a:cubicBezTo>
                    <a:cubicBezTo>
                      <a:pt x="20628" y="16912"/>
                      <a:pt x="20896" y="17270"/>
                      <a:pt x="21093" y="17681"/>
                    </a:cubicBezTo>
                    <a:lnTo>
                      <a:pt x="21075" y="17681"/>
                    </a:lnTo>
                    <a:cubicBezTo>
                      <a:pt x="20091" y="17610"/>
                      <a:pt x="19357" y="16822"/>
                      <a:pt x="18838" y="16035"/>
                    </a:cubicBezTo>
                    <a:close/>
                    <a:moveTo>
                      <a:pt x="8680" y="17389"/>
                    </a:moveTo>
                    <a:lnTo>
                      <a:pt x="8680" y="17389"/>
                    </a:lnTo>
                    <a:cubicBezTo>
                      <a:pt x="8838" y="17690"/>
                      <a:pt x="8943" y="18008"/>
                      <a:pt x="8996" y="18343"/>
                    </a:cubicBezTo>
                    <a:cubicBezTo>
                      <a:pt x="8857" y="18048"/>
                      <a:pt x="8752" y="17719"/>
                      <a:pt x="8680" y="17389"/>
                    </a:cubicBezTo>
                    <a:close/>
                    <a:moveTo>
                      <a:pt x="7385" y="18630"/>
                    </a:moveTo>
                    <a:lnTo>
                      <a:pt x="7385" y="18630"/>
                    </a:lnTo>
                    <a:cubicBezTo>
                      <a:pt x="7493" y="18880"/>
                      <a:pt x="7528" y="19149"/>
                      <a:pt x="7457" y="19417"/>
                    </a:cubicBezTo>
                    <a:cubicBezTo>
                      <a:pt x="7367" y="19166"/>
                      <a:pt x="7349" y="18898"/>
                      <a:pt x="7385" y="18630"/>
                    </a:cubicBezTo>
                    <a:close/>
                    <a:moveTo>
                      <a:pt x="10910" y="14460"/>
                    </a:moveTo>
                    <a:cubicBezTo>
                      <a:pt x="11107" y="14746"/>
                      <a:pt x="11340" y="15015"/>
                      <a:pt x="11590" y="15247"/>
                    </a:cubicBezTo>
                    <a:cubicBezTo>
                      <a:pt x="12682" y="16357"/>
                      <a:pt x="12539" y="17914"/>
                      <a:pt x="12163" y="19310"/>
                    </a:cubicBezTo>
                    <a:cubicBezTo>
                      <a:pt x="12163" y="19327"/>
                      <a:pt x="12163" y="19345"/>
                      <a:pt x="12181" y="19345"/>
                    </a:cubicBezTo>
                    <a:cubicBezTo>
                      <a:pt x="12145" y="19489"/>
                      <a:pt x="12092" y="19614"/>
                      <a:pt x="12038" y="19739"/>
                    </a:cubicBezTo>
                    <a:cubicBezTo>
                      <a:pt x="12288" y="18469"/>
                      <a:pt x="12145" y="17144"/>
                      <a:pt x="11644" y="15963"/>
                    </a:cubicBezTo>
                    <a:cubicBezTo>
                      <a:pt x="11639" y="15952"/>
                      <a:pt x="11630" y="15948"/>
                      <a:pt x="11620" y="15948"/>
                    </a:cubicBezTo>
                    <a:cubicBezTo>
                      <a:pt x="11600" y="15948"/>
                      <a:pt x="11578" y="15969"/>
                      <a:pt x="11590" y="15981"/>
                    </a:cubicBezTo>
                    <a:cubicBezTo>
                      <a:pt x="11787" y="16733"/>
                      <a:pt x="11913" y="17484"/>
                      <a:pt x="11984" y="18254"/>
                    </a:cubicBezTo>
                    <a:cubicBezTo>
                      <a:pt x="12020" y="18880"/>
                      <a:pt x="11913" y="19489"/>
                      <a:pt x="11895" y="20115"/>
                    </a:cubicBezTo>
                    <a:cubicBezTo>
                      <a:pt x="11805" y="20294"/>
                      <a:pt x="11734" y="20473"/>
                      <a:pt x="11644" y="20634"/>
                    </a:cubicBezTo>
                    <a:cubicBezTo>
                      <a:pt x="11716" y="20007"/>
                      <a:pt x="11662" y="19363"/>
                      <a:pt x="11483" y="18737"/>
                    </a:cubicBezTo>
                    <a:lnTo>
                      <a:pt x="11483" y="18755"/>
                    </a:lnTo>
                    <a:cubicBezTo>
                      <a:pt x="11161" y="17466"/>
                      <a:pt x="11125" y="16267"/>
                      <a:pt x="11036" y="14943"/>
                    </a:cubicBezTo>
                    <a:cubicBezTo>
                      <a:pt x="11036" y="14782"/>
                      <a:pt x="11000" y="14603"/>
                      <a:pt x="10910" y="14460"/>
                    </a:cubicBezTo>
                    <a:close/>
                    <a:moveTo>
                      <a:pt x="9694" y="19918"/>
                    </a:moveTo>
                    <a:cubicBezTo>
                      <a:pt x="9694" y="20204"/>
                      <a:pt x="9622" y="20509"/>
                      <a:pt x="9461" y="20777"/>
                    </a:cubicBezTo>
                    <a:cubicBezTo>
                      <a:pt x="9443" y="20634"/>
                      <a:pt x="9443" y="20509"/>
                      <a:pt x="9425" y="20365"/>
                    </a:cubicBezTo>
                    <a:lnTo>
                      <a:pt x="9443" y="20365"/>
                    </a:lnTo>
                    <a:cubicBezTo>
                      <a:pt x="9497" y="20186"/>
                      <a:pt x="9568" y="20043"/>
                      <a:pt x="9694" y="19918"/>
                    </a:cubicBezTo>
                    <a:close/>
                    <a:moveTo>
                      <a:pt x="7689" y="21600"/>
                    </a:moveTo>
                    <a:lnTo>
                      <a:pt x="7689" y="21600"/>
                    </a:lnTo>
                    <a:cubicBezTo>
                      <a:pt x="7958" y="21672"/>
                      <a:pt x="8137" y="21904"/>
                      <a:pt x="8387" y="22065"/>
                    </a:cubicBezTo>
                    <a:cubicBezTo>
                      <a:pt x="8101" y="21976"/>
                      <a:pt x="7868" y="21815"/>
                      <a:pt x="7689" y="21600"/>
                    </a:cubicBezTo>
                    <a:close/>
                    <a:moveTo>
                      <a:pt x="8584" y="24947"/>
                    </a:moveTo>
                    <a:lnTo>
                      <a:pt x="8584" y="24947"/>
                    </a:lnTo>
                    <a:cubicBezTo>
                      <a:pt x="8691" y="25161"/>
                      <a:pt x="8745" y="25394"/>
                      <a:pt x="8709" y="25627"/>
                    </a:cubicBezTo>
                    <a:cubicBezTo>
                      <a:pt x="8620" y="25412"/>
                      <a:pt x="8566" y="25179"/>
                      <a:pt x="8584" y="24947"/>
                    </a:cubicBezTo>
                    <a:close/>
                    <a:moveTo>
                      <a:pt x="15978" y="23950"/>
                    </a:moveTo>
                    <a:cubicBezTo>
                      <a:pt x="16076" y="23950"/>
                      <a:pt x="16179" y="24664"/>
                      <a:pt x="16173" y="24664"/>
                    </a:cubicBezTo>
                    <a:cubicBezTo>
                      <a:pt x="16173" y="24664"/>
                      <a:pt x="16172" y="24663"/>
                      <a:pt x="16172" y="24660"/>
                    </a:cubicBezTo>
                    <a:cubicBezTo>
                      <a:pt x="16172" y="25000"/>
                      <a:pt x="16100" y="25358"/>
                      <a:pt x="15939" y="25680"/>
                    </a:cubicBezTo>
                    <a:cubicBezTo>
                      <a:pt x="15814" y="25949"/>
                      <a:pt x="15635" y="26199"/>
                      <a:pt x="15438" y="26414"/>
                    </a:cubicBezTo>
                    <a:cubicBezTo>
                      <a:pt x="15438" y="26378"/>
                      <a:pt x="15456" y="26342"/>
                      <a:pt x="15456" y="26307"/>
                    </a:cubicBezTo>
                    <a:cubicBezTo>
                      <a:pt x="15456" y="26246"/>
                      <a:pt x="15406" y="26210"/>
                      <a:pt x="15358" y="26210"/>
                    </a:cubicBezTo>
                    <a:cubicBezTo>
                      <a:pt x="15335" y="26210"/>
                      <a:pt x="15312" y="26218"/>
                      <a:pt x="15295" y="26235"/>
                    </a:cubicBezTo>
                    <a:lnTo>
                      <a:pt x="15241" y="26307"/>
                    </a:lnTo>
                    <a:cubicBezTo>
                      <a:pt x="15241" y="26235"/>
                      <a:pt x="15241" y="26163"/>
                      <a:pt x="15241" y="26092"/>
                    </a:cubicBezTo>
                    <a:cubicBezTo>
                      <a:pt x="15241" y="26074"/>
                      <a:pt x="15223" y="26056"/>
                      <a:pt x="15205" y="26038"/>
                    </a:cubicBezTo>
                    <a:cubicBezTo>
                      <a:pt x="15241" y="25806"/>
                      <a:pt x="15241" y="25573"/>
                      <a:pt x="15205" y="25358"/>
                    </a:cubicBezTo>
                    <a:cubicBezTo>
                      <a:pt x="15331" y="24839"/>
                      <a:pt x="15581" y="24356"/>
                      <a:pt x="15939" y="23962"/>
                    </a:cubicBezTo>
                    <a:lnTo>
                      <a:pt x="15957" y="23962"/>
                    </a:lnTo>
                    <a:cubicBezTo>
                      <a:pt x="15964" y="23954"/>
                      <a:pt x="15971" y="23950"/>
                      <a:pt x="15978" y="23950"/>
                    </a:cubicBezTo>
                    <a:close/>
                    <a:moveTo>
                      <a:pt x="14087" y="23995"/>
                    </a:moveTo>
                    <a:cubicBezTo>
                      <a:pt x="14125" y="23995"/>
                      <a:pt x="14170" y="24007"/>
                      <a:pt x="14221" y="24034"/>
                    </a:cubicBezTo>
                    <a:cubicBezTo>
                      <a:pt x="14561" y="24213"/>
                      <a:pt x="14830" y="24517"/>
                      <a:pt x="14955" y="24893"/>
                    </a:cubicBezTo>
                    <a:cubicBezTo>
                      <a:pt x="15008" y="25054"/>
                      <a:pt x="15044" y="25233"/>
                      <a:pt x="15062" y="25412"/>
                    </a:cubicBezTo>
                    <a:cubicBezTo>
                      <a:pt x="15008" y="25680"/>
                      <a:pt x="14973" y="25949"/>
                      <a:pt x="14973" y="26217"/>
                    </a:cubicBezTo>
                    <a:cubicBezTo>
                      <a:pt x="14955" y="26253"/>
                      <a:pt x="14937" y="26307"/>
                      <a:pt x="14919" y="26360"/>
                    </a:cubicBezTo>
                    <a:cubicBezTo>
                      <a:pt x="14901" y="26217"/>
                      <a:pt x="14847" y="26092"/>
                      <a:pt x="14794" y="25967"/>
                    </a:cubicBezTo>
                    <a:cubicBezTo>
                      <a:pt x="14780" y="25939"/>
                      <a:pt x="14756" y="25928"/>
                      <a:pt x="14731" y="25928"/>
                    </a:cubicBezTo>
                    <a:cubicBezTo>
                      <a:pt x="14692" y="25928"/>
                      <a:pt x="14651" y="25958"/>
                      <a:pt x="14651" y="26002"/>
                    </a:cubicBezTo>
                    <a:cubicBezTo>
                      <a:pt x="14686" y="26253"/>
                      <a:pt x="14740" y="26503"/>
                      <a:pt x="14812" y="26754"/>
                    </a:cubicBezTo>
                    <a:cubicBezTo>
                      <a:pt x="14740" y="26682"/>
                      <a:pt x="14668" y="26593"/>
                      <a:pt x="14597" y="26521"/>
                    </a:cubicBezTo>
                    <a:lnTo>
                      <a:pt x="14597" y="26503"/>
                    </a:lnTo>
                    <a:cubicBezTo>
                      <a:pt x="14525" y="26235"/>
                      <a:pt x="14382" y="25984"/>
                      <a:pt x="14185" y="25806"/>
                    </a:cubicBezTo>
                    <a:lnTo>
                      <a:pt x="14185" y="25788"/>
                    </a:lnTo>
                    <a:cubicBezTo>
                      <a:pt x="14024" y="25412"/>
                      <a:pt x="13917" y="25018"/>
                      <a:pt x="13863" y="24607"/>
                    </a:cubicBezTo>
                    <a:cubicBezTo>
                      <a:pt x="13848" y="24468"/>
                      <a:pt x="13846" y="23995"/>
                      <a:pt x="14087" y="23995"/>
                    </a:cubicBezTo>
                    <a:close/>
                    <a:moveTo>
                      <a:pt x="17532" y="24929"/>
                    </a:moveTo>
                    <a:lnTo>
                      <a:pt x="17532" y="24929"/>
                    </a:lnTo>
                    <a:cubicBezTo>
                      <a:pt x="17245" y="25376"/>
                      <a:pt x="16923" y="25770"/>
                      <a:pt x="16530" y="26092"/>
                    </a:cubicBezTo>
                    <a:cubicBezTo>
                      <a:pt x="16315" y="26289"/>
                      <a:pt x="16064" y="26468"/>
                      <a:pt x="15832" y="26629"/>
                    </a:cubicBezTo>
                    <a:lnTo>
                      <a:pt x="15527" y="26754"/>
                    </a:lnTo>
                    <a:cubicBezTo>
                      <a:pt x="15474" y="26790"/>
                      <a:pt x="15474" y="26861"/>
                      <a:pt x="15527" y="26861"/>
                    </a:cubicBezTo>
                    <a:cubicBezTo>
                      <a:pt x="15474" y="26897"/>
                      <a:pt x="15420" y="26951"/>
                      <a:pt x="15366" y="26987"/>
                    </a:cubicBezTo>
                    <a:lnTo>
                      <a:pt x="15259" y="26969"/>
                    </a:lnTo>
                    <a:cubicBezTo>
                      <a:pt x="15295" y="26897"/>
                      <a:pt x="15331" y="26826"/>
                      <a:pt x="15366" y="26772"/>
                    </a:cubicBezTo>
                    <a:cubicBezTo>
                      <a:pt x="15671" y="26486"/>
                      <a:pt x="15903" y="26163"/>
                      <a:pt x="16064" y="25788"/>
                    </a:cubicBezTo>
                    <a:cubicBezTo>
                      <a:pt x="16458" y="25340"/>
                      <a:pt x="16905" y="24964"/>
                      <a:pt x="17514" y="24947"/>
                    </a:cubicBezTo>
                    <a:lnTo>
                      <a:pt x="17532" y="24929"/>
                    </a:lnTo>
                    <a:close/>
                    <a:moveTo>
                      <a:pt x="13203" y="25465"/>
                    </a:moveTo>
                    <a:cubicBezTo>
                      <a:pt x="13245" y="25465"/>
                      <a:pt x="13298" y="25471"/>
                      <a:pt x="13362" y="25483"/>
                    </a:cubicBezTo>
                    <a:cubicBezTo>
                      <a:pt x="13541" y="25519"/>
                      <a:pt x="13720" y="25627"/>
                      <a:pt x="13863" y="25752"/>
                    </a:cubicBezTo>
                    <a:cubicBezTo>
                      <a:pt x="13971" y="25841"/>
                      <a:pt x="14060" y="25931"/>
                      <a:pt x="14150" y="26038"/>
                    </a:cubicBezTo>
                    <a:cubicBezTo>
                      <a:pt x="14221" y="26217"/>
                      <a:pt x="14328" y="26378"/>
                      <a:pt x="14436" y="26539"/>
                    </a:cubicBezTo>
                    <a:cubicBezTo>
                      <a:pt x="14454" y="26700"/>
                      <a:pt x="14490" y="26861"/>
                      <a:pt x="14525" y="27004"/>
                    </a:cubicBezTo>
                    <a:cubicBezTo>
                      <a:pt x="13863" y="26861"/>
                      <a:pt x="13344" y="26378"/>
                      <a:pt x="13112" y="25752"/>
                    </a:cubicBezTo>
                    <a:cubicBezTo>
                      <a:pt x="13042" y="25544"/>
                      <a:pt x="13059" y="25465"/>
                      <a:pt x="13203" y="25465"/>
                    </a:cubicBezTo>
                    <a:close/>
                    <a:moveTo>
                      <a:pt x="17335" y="26396"/>
                    </a:moveTo>
                    <a:lnTo>
                      <a:pt x="17335" y="26396"/>
                    </a:lnTo>
                    <a:cubicBezTo>
                      <a:pt x="16905" y="26736"/>
                      <a:pt x="16386" y="26933"/>
                      <a:pt x="15850" y="27022"/>
                    </a:cubicBezTo>
                    <a:cubicBezTo>
                      <a:pt x="15885" y="26969"/>
                      <a:pt x="15903" y="26933"/>
                      <a:pt x="15921" y="26879"/>
                    </a:cubicBezTo>
                    <a:cubicBezTo>
                      <a:pt x="15939" y="26843"/>
                      <a:pt x="15921" y="26826"/>
                      <a:pt x="15903" y="26808"/>
                    </a:cubicBezTo>
                    <a:cubicBezTo>
                      <a:pt x="16386" y="26718"/>
                      <a:pt x="16870" y="26539"/>
                      <a:pt x="17335" y="26396"/>
                    </a:cubicBezTo>
                    <a:close/>
                    <a:moveTo>
                      <a:pt x="10567" y="26211"/>
                    </a:moveTo>
                    <a:cubicBezTo>
                      <a:pt x="10549" y="26380"/>
                      <a:pt x="10513" y="26548"/>
                      <a:pt x="10445" y="26700"/>
                    </a:cubicBezTo>
                    <a:cubicBezTo>
                      <a:pt x="10392" y="26861"/>
                      <a:pt x="10302" y="27004"/>
                      <a:pt x="10230" y="27148"/>
                    </a:cubicBezTo>
                    <a:lnTo>
                      <a:pt x="10230" y="27094"/>
                    </a:lnTo>
                    <a:cubicBezTo>
                      <a:pt x="10265" y="26783"/>
                      <a:pt x="10383" y="26473"/>
                      <a:pt x="10567" y="26211"/>
                    </a:cubicBezTo>
                    <a:close/>
                    <a:moveTo>
                      <a:pt x="14740" y="27166"/>
                    </a:moveTo>
                    <a:cubicBezTo>
                      <a:pt x="14776" y="27255"/>
                      <a:pt x="14794" y="27362"/>
                      <a:pt x="14830" y="27452"/>
                    </a:cubicBezTo>
                    <a:lnTo>
                      <a:pt x="14794" y="27577"/>
                    </a:lnTo>
                    <a:cubicBezTo>
                      <a:pt x="14740" y="27434"/>
                      <a:pt x="14704" y="27309"/>
                      <a:pt x="14668" y="27166"/>
                    </a:cubicBezTo>
                    <a:close/>
                    <a:moveTo>
                      <a:pt x="15205" y="28561"/>
                    </a:moveTo>
                    <a:cubicBezTo>
                      <a:pt x="15008" y="28848"/>
                      <a:pt x="14740" y="29098"/>
                      <a:pt x="14436" y="29277"/>
                    </a:cubicBezTo>
                    <a:lnTo>
                      <a:pt x="14436" y="29259"/>
                    </a:lnTo>
                    <a:lnTo>
                      <a:pt x="14472" y="29241"/>
                    </a:lnTo>
                    <a:cubicBezTo>
                      <a:pt x="14490" y="29223"/>
                      <a:pt x="14507" y="29188"/>
                      <a:pt x="14472" y="29152"/>
                    </a:cubicBezTo>
                    <a:cubicBezTo>
                      <a:pt x="14668" y="28901"/>
                      <a:pt x="14919" y="28705"/>
                      <a:pt x="15205" y="28561"/>
                    </a:cubicBezTo>
                    <a:close/>
                    <a:moveTo>
                      <a:pt x="7618" y="24284"/>
                    </a:moveTo>
                    <a:cubicBezTo>
                      <a:pt x="7618" y="24285"/>
                      <a:pt x="7868" y="25108"/>
                      <a:pt x="7868" y="25126"/>
                    </a:cubicBezTo>
                    <a:cubicBezTo>
                      <a:pt x="8029" y="25698"/>
                      <a:pt x="8119" y="26289"/>
                      <a:pt x="8119" y="26879"/>
                    </a:cubicBezTo>
                    <a:cubicBezTo>
                      <a:pt x="8136" y="27606"/>
                      <a:pt x="8103" y="28332"/>
                      <a:pt x="8020" y="29058"/>
                    </a:cubicBezTo>
                    <a:lnTo>
                      <a:pt x="8020" y="29058"/>
                    </a:lnTo>
                    <a:cubicBezTo>
                      <a:pt x="7901" y="28289"/>
                      <a:pt x="7832" y="27504"/>
                      <a:pt x="7815" y="26718"/>
                    </a:cubicBezTo>
                    <a:cubicBezTo>
                      <a:pt x="7815" y="26691"/>
                      <a:pt x="7792" y="26678"/>
                      <a:pt x="7768" y="26678"/>
                    </a:cubicBezTo>
                    <a:cubicBezTo>
                      <a:pt x="7743" y="26678"/>
                      <a:pt x="7716" y="26691"/>
                      <a:pt x="7707" y="26718"/>
                    </a:cubicBezTo>
                    <a:cubicBezTo>
                      <a:pt x="7707" y="27631"/>
                      <a:pt x="7797" y="28526"/>
                      <a:pt x="7994" y="29402"/>
                    </a:cubicBezTo>
                    <a:cubicBezTo>
                      <a:pt x="7994" y="29420"/>
                      <a:pt x="7994" y="29420"/>
                      <a:pt x="7994" y="29420"/>
                    </a:cubicBezTo>
                    <a:lnTo>
                      <a:pt x="7994" y="29474"/>
                    </a:lnTo>
                    <a:cubicBezTo>
                      <a:pt x="7510" y="27792"/>
                      <a:pt x="7296" y="26038"/>
                      <a:pt x="7618" y="24284"/>
                    </a:cubicBezTo>
                    <a:close/>
                    <a:moveTo>
                      <a:pt x="13505" y="29921"/>
                    </a:moveTo>
                    <a:lnTo>
                      <a:pt x="13505" y="29921"/>
                    </a:lnTo>
                    <a:cubicBezTo>
                      <a:pt x="13648" y="30190"/>
                      <a:pt x="13738" y="30494"/>
                      <a:pt x="13756" y="30780"/>
                    </a:cubicBezTo>
                    <a:cubicBezTo>
                      <a:pt x="13613" y="30512"/>
                      <a:pt x="13541" y="30226"/>
                      <a:pt x="13505" y="29921"/>
                    </a:cubicBezTo>
                    <a:close/>
                    <a:moveTo>
                      <a:pt x="5859" y="28817"/>
                    </a:moveTo>
                    <a:cubicBezTo>
                      <a:pt x="5909" y="28817"/>
                      <a:pt x="5943" y="28879"/>
                      <a:pt x="5936" y="29045"/>
                    </a:cubicBezTo>
                    <a:cubicBezTo>
                      <a:pt x="5936" y="29295"/>
                      <a:pt x="5918" y="29563"/>
                      <a:pt x="5900" y="29814"/>
                    </a:cubicBezTo>
                    <a:cubicBezTo>
                      <a:pt x="5882" y="30136"/>
                      <a:pt x="5828" y="30440"/>
                      <a:pt x="5792" y="30762"/>
                    </a:cubicBezTo>
                    <a:lnTo>
                      <a:pt x="5792" y="30745"/>
                    </a:lnTo>
                    <a:cubicBezTo>
                      <a:pt x="5775" y="30727"/>
                      <a:pt x="5753" y="30719"/>
                      <a:pt x="5731" y="30719"/>
                    </a:cubicBezTo>
                    <a:cubicBezTo>
                      <a:pt x="5689" y="30719"/>
                      <a:pt x="5649" y="30751"/>
                      <a:pt x="5649" y="30798"/>
                    </a:cubicBezTo>
                    <a:lnTo>
                      <a:pt x="5649" y="30816"/>
                    </a:lnTo>
                    <a:cubicBezTo>
                      <a:pt x="5596" y="30619"/>
                      <a:pt x="5524" y="30422"/>
                      <a:pt x="5417" y="30244"/>
                    </a:cubicBezTo>
                    <a:cubicBezTo>
                      <a:pt x="5345" y="29850"/>
                      <a:pt x="5417" y="29438"/>
                      <a:pt x="5596" y="29080"/>
                    </a:cubicBezTo>
                    <a:cubicBezTo>
                      <a:pt x="5670" y="28952"/>
                      <a:pt x="5784" y="28817"/>
                      <a:pt x="5859" y="28817"/>
                    </a:cubicBezTo>
                    <a:close/>
                    <a:moveTo>
                      <a:pt x="6455" y="29420"/>
                    </a:moveTo>
                    <a:lnTo>
                      <a:pt x="6455" y="29420"/>
                    </a:lnTo>
                    <a:cubicBezTo>
                      <a:pt x="6580" y="29957"/>
                      <a:pt x="6329" y="30566"/>
                      <a:pt x="6132" y="31120"/>
                    </a:cubicBezTo>
                    <a:cubicBezTo>
                      <a:pt x="6115" y="30995"/>
                      <a:pt x="6115" y="30870"/>
                      <a:pt x="6097" y="30745"/>
                    </a:cubicBezTo>
                    <a:cubicBezTo>
                      <a:pt x="6097" y="30719"/>
                      <a:pt x="6070" y="30694"/>
                      <a:pt x="6041" y="30694"/>
                    </a:cubicBezTo>
                    <a:cubicBezTo>
                      <a:pt x="6030" y="30694"/>
                      <a:pt x="6018" y="30698"/>
                      <a:pt x="6007" y="30709"/>
                    </a:cubicBezTo>
                    <a:cubicBezTo>
                      <a:pt x="6043" y="30476"/>
                      <a:pt x="6061" y="30261"/>
                      <a:pt x="6079" y="30029"/>
                    </a:cubicBezTo>
                    <a:cubicBezTo>
                      <a:pt x="6258" y="29868"/>
                      <a:pt x="6383" y="29653"/>
                      <a:pt x="6455" y="29420"/>
                    </a:cubicBezTo>
                    <a:close/>
                    <a:moveTo>
                      <a:pt x="4075" y="29152"/>
                    </a:moveTo>
                    <a:lnTo>
                      <a:pt x="4075" y="29152"/>
                    </a:lnTo>
                    <a:cubicBezTo>
                      <a:pt x="4468" y="29367"/>
                      <a:pt x="4826" y="29671"/>
                      <a:pt x="5095" y="30047"/>
                    </a:cubicBezTo>
                    <a:cubicBezTo>
                      <a:pt x="5166" y="30154"/>
                      <a:pt x="5238" y="30279"/>
                      <a:pt x="5291" y="30405"/>
                    </a:cubicBezTo>
                    <a:cubicBezTo>
                      <a:pt x="5327" y="30530"/>
                      <a:pt x="5381" y="30673"/>
                      <a:pt x="5435" y="30798"/>
                    </a:cubicBezTo>
                    <a:lnTo>
                      <a:pt x="5399" y="30762"/>
                    </a:lnTo>
                    <a:cubicBezTo>
                      <a:pt x="5387" y="30745"/>
                      <a:pt x="5369" y="30737"/>
                      <a:pt x="5350" y="30737"/>
                    </a:cubicBezTo>
                    <a:cubicBezTo>
                      <a:pt x="5313" y="30737"/>
                      <a:pt x="5274" y="30768"/>
                      <a:pt x="5274" y="30816"/>
                    </a:cubicBezTo>
                    <a:cubicBezTo>
                      <a:pt x="5256" y="30924"/>
                      <a:pt x="5256" y="31031"/>
                      <a:pt x="5274" y="31138"/>
                    </a:cubicBezTo>
                    <a:cubicBezTo>
                      <a:pt x="5202" y="31085"/>
                      <a:pt x="5130" y="31031"/>
                      <a:pt x="5059" y="30977"/>
                    </a:cubicBezTo>
                    <a:cubicBezTo>
                      <a:pt x="4916" y="30834"/>
                      <a:pt x="4737" y="30691"/>
                      <a:pt x="4576" y="30566"/>
                    </a:cubicBezTo>
                    <a:cubicBezTo>
                      <a:pt x="4504" y="30440"/>
                      <a:pt x="4468" y="30333"/>
                      <a:pt x="4432" y="30261"/>
                    </a:cubicBezTo>
                    <a:cubicBezTo>
                      <a:pt x="4236" y="29921"/>
                      <a:pt x="4110" y="29546"/>
                      <a:pt x="4075" y="29152"/>
                    </a:cubicBezTo>
                    <a:close/>
                    <a:moveTo>
                      <a:pt x="8799" y="30011"/>
                    </a:moveTo>
                    <a:cubicBezTo>
                      <a:pt x="8799" y="30405"/>
                      <a:pt x="8530" y="30762"/>
                      <a:pt x="8351" y="31138"/>
                    </a:cubicBezTo>
                    <a:lnTo>
                      <a:pt x="8351" y="31085"/>
                    </a:lnTo>
                    <a:cubicBezTo>
                      <a:pt x="8459" y="30709"/>
                      <a:pt x="8620" y="30351"/>
                      <a:pt x="8799" y="30011"/>
                    </a:cubicBezTo>
                    <a:close/>
                    <a:moveTo>
                      <a:pt x="3419" y="30149"/>
                    </a:moveTo>
                    <a:cubicBezTo>
                      <a:pt x="3808" y="30149"/>
                      <a:pt x="4218" y="30509"/>
                      <a:pt x="4486" y="30727"/>
                    </a:cubicBezTo>
                    <a:cubicBezTo>
                      <a:pt x="4522" y="30745"/>
                      <a:pt x="4540" y="30780"/>
                      <a:pt x="4558" y="30798"/>
                    </a:cubicBezTo>
                    <a:cubicBezTo>
                      <a:pt x="4665" y="30977"/>
                      <a:pt x="4808" y="31138"/>
                      <a:pt x="4987" y="31228"/>
                    </a:cubicBezTo>
                    <a:lnTo>
                      <a:pt x="5059" y="31317"/>
                    </a:lnTo>
                    <a:cubicBezTo>
                      <a:pt x="5077" y="31335"/>
                      <a:pt x="5095" y="31353"/>
                      <a:pt x="5112" y="31389"/>
                    </a:cubicBezTo>
                    <a:cubicBezTo>
                      <a:pt x="4987" y="31335"/>
                      <a:pt x="4862" y="31317"/>
                      <a:pt x="4719" y="31317"/>
                    </a:cubicBezTo>
                    <a:cubicBezTo>
                      <a:pt x="4701" y="31317"/>
                      <a:pt x="4665" y="31335"/>
                      <a:pt x="4665" y="31353"/>
                    </a:cubicBezTo>
                    <a:lnTo>
                      <a:pt x="4647" y="31371"/>
                    </a:lnTo>
                    <a:cubicBezTo>
                      <a:pt x="4486" y="31299"/>
                      <a:pt x="4289" y="31264"/>
                      <a:pt x="4110" y="31246"/>
                    </a:cubicBezTo>
                    <a:cubicBezTo>
                      <a:pt x="3967" y="31192"/>
                      <a:pt x="3806" y="31120"/>
                      <a:pt x="3663" y="31049"/>
                    </a:cubicBezTo>
                    <a:cubicBezTo>
                      <a:pt x="3484" y="30977"/>
                      <a:pt x="3323" y="30870"/>
                      <a:pt x="3180" y="30745"/>
                    </a:cubicBezTo>
                    <a:cubicBezTo>
                      <a:pt x="2911" y="30584"/>
                      <a:pt x="3019" y="30154"/>
                      <a:pt x="3341" y="30154"/>
                    </a:cubicBezTo>
                    <a:cubicBezTo>
                      <a:pt x="3367" y="30151"/>
                      <a:pt x="3393" y="30149"/>
                      <a:pt x="3419" y="30149"/>
                    </a:cubicBezTo>
                    <a:close/>
                    <a:moveTo>
                      <a:pt x="5417" y="30977"/>
                    </a:moveTo>
                    <a:lnTo>
                      <a:pt x="5417" y="30977"/>
                    </a:lnTo>
                    <a:cubicBezTo>
                      <a:pt x="5470" y="31049"/>
                      <a:pt x="5524" y="31120"/>
                      <a:pt x="5578" y="31210"/>
                    </a:cubicBezTo>
                    <a:cubicBezTo>
                      <a:pt x="5596" y="31281"/>
                      <a:pt x="5614" y="31371"/>
                      <a:pt x="5649" y="31442"/>
                    </a:cubicBezTo>
                    <a:cubicBezTo>
                      <a:pt x="5644" y="31437"/>
                      <a:pt x="5639" y="31435"/>
                      <a:pt x="5634" y="31435"/>
                    </a:cubicBezTo>
                    <a:cubicBezTo>
                      <a:pt x="5622" y="31435"/>
                      <a:pt x="5614" y="31448"/>
                      <a:pt x="5614" y="31460"/>
                    </a:cubicBezTo>
                    <a:cubicBezTo>
                      <a:pt x="5578" y="31407"/>
                      <a:pt x="5524" y="31353"/>
                      <a:pt x="5470" y="31299"/>
                    </a:cubicBezTo>
                    <a:cubicBezTo>
                      <a:pt x="5435" y="31192"/>
                      <a:pt x="5417" y="31085"/>
                      <a:pt x="5417" y="30977"/>
                    </a:cubicBezTo>
                    <a:close/>
                    <a:moveTo>
                      <a:pt x="5882" y="31174"/>
                    </a:moveTo>
                    <a:cubicBezTo>
                      <a:pt x="5936" y="31299"/>
                      <a:pt x="5971" y="31442"/>
                      <a:pt x="5989" y="31568"/>
                    </a:cubicBezTo>
                    <a:lnTo>
                      <a:pt x="5989" y="31586"/>
                    </a:lnTo>
                    <a:cubicBezTo>
                      <a:pt x="5989" y="31604"/>
                      <a:pt x="6007" y="31621"/>
                      <a:pt x="6007" y="31621"/>
                    </a:cubicBezTo>
                    <a:cubicBezTo>
                      <a:pt x="6007" y="31675"/>
                      <a:pt x="6025" y="31729"/>
                      <a:pt x="6025" y="31800"/>
                    </a:cubicBezTo>
                    <a:lnTo>
                      <a:pt x="5989" y="31765"/>
                    </a:lnTo>
                    <a:cubicBezTo>
                      <a:pt x="5971" y="31711"/>
                      <a:pt x="5954" y="31639"/>
                      <a:pt x="5936" y="31586"/>
                    </a:cubicBezTo>
                    <a:cubicBezTo>
                      <a:pt x="5900" y="31478"/>
                      <a:pt x="5882" y="31389"/>
                      <a:pt x="5864" y="31281"/>
                    </a:cubicBezTo>
                    <a:cubicBezTo>
                      <a:pt x="5864" y="31246"/>
                      <a:pt x="5882" y="31210"/>
                      <a:pt x="5882" y="31174"/>
                    </a:cubicBezTo>
                    <a:close/>
                    <a:moveTo>
                      <a:pt x="4951" y="31478"/>
                    </a:moveTo>
                    <a:cubicBezTo>
                      <a:pt x="5095" y="31496"/>
                      <a:pt x="5256" y="31550"/>
                      <a:pt x="5399" y="31639"/>
                    </a:cubicBezTo>
                    <a:cubicBezTo>
                      <a:pt x="5488" y="31711"/>
                      <a:pt x="5596" y="31782"/>
                      <a:pt x="5703" y="31836"/>
                    </a:cubicBezTo>
                    <a:lnTo>
                      <a:pt x="5757" y="31836"/>
                    </a:lnTo>
                    <a:cubicBezTo>
                      <a:pt x="5792" y="31836"/>
                      <a:pt x="5810" y="31836"/>
                      <a:pt x="5828" y="31818"/>
                    </a:cubicBezTo>
                    <a:lnTo>
                      <a:pt x="5864" y="31944"/>
                    </a:lnTo>
                    <a:cubicBezTo>
                      <a:pt x="5542" y="31854"/>
                      <a:pt x="5220" y="31675"/>
                      <a:pt x="4951" y="31478"/>
                    </a:cubicBezTo>
                    <a:close/>
                    <a:moveTo>
                      <a:pt x="12879" y="31890"/>
                    </a:moveTo>
                    <a:cubicBezTo>
                      <a:pt x="13058" y="32248"/>
                      <a:pt x="13129" y="32641"/>
                      <a:pt x="13129" y="33035"/>
                    </a:cubicBezTo>
                    <a:cubicBezTo>
                      <a:pt x="12933" y="32695"/>
                      <a:pt x="12789" y="32248"/>
                      <a:pt x="12879" y="31890"/>
                    </a:cubicBezTo>
                    <a:close/>
                    <a:moveTo>
                      <a:pt x="11590" y="32570"/>
                    </a:moveTo>
                    <a:lnTo>
                      <a:pt x="11590" y="32570"/>
                    </a:lnTo>
                    <a:cubicBezTo>
                      <a:pt x="11716" y="33089"/>
                      <a:pt x="11447" y="33536"/>
                      <a:pt x="11233" y="34001"/>
                    </a:cubicBezTo>
                    <a:cubicBezTo>
                      <a:pt x="11161" y="33500"/>
                      <a:pt x="11304" y="32999"/>
                      <a:pt x="11590" y="32570"/>
                    </a:cubicBezTo>
                    <a:close/>
                    <a:moveTo>
                      <a:pt x="17442" y="30118"/>
                    </a:moveTo>
                    <a:cubicBezTo>
                      <a:pt x="17442" y="30118"/>
                      <a:pt x="16780" y="31639"/>
                      <a:pt x="16673" y="31800"/>
                    </a:cubicBezTo>
                    <a:cubicBezTo>
                      <a:pt x="16243" y="32552"/>
                      <a:pt x="15760" y="33268"/>
                      <a:pt x="15241" y="33966"/>
                    </a:cubicBezTo>
                    <a:cubicBezTo>
                      <a:pt x="14400" y="35147"/>
                      <a:pt x="13577" y="36328"/>
                      <a:pt x="12682" y="37473"/>
                    </a:cubicBezTo>
                    <a:cubicBezTo>
                      <a:pt x="12736" y="37187"/>
                      <a:pt x="12772" y="36918"/>
                      <a:pt x="12825" y="36632"/>
                    </a:cubicBezTo>
                    <a:cubicBezTo>
                      <a:pt x="13040" y="36042"/>
                      <a:pt x="13291" y="35469"/>
                      <a:pt x="13595" y="34932"/>
                    </a:cubicBezTo>
                    <a:cubicBezTo>
                      <a:pt x="14275" y="33787"/>
                      <a:pt x="15187" y="32785"/>
                      <a:pt x="15778" y="31568"/>
                    </a:cubicBezTo>
                    <a:cubicBezTo>
                      <a:pt x="15791" y="31542"/>
                      <a:pt x="15767" y="31517"/>
                      <a:pt x="15740" y="31517"/>
                    </a:cubicBezTo>
                    <a:cubicBezTo>
                      <a:pt x="15729" y="31517"/>
                      <a:pt x="15717" y="31521"/>
                      <a:pt x="15706" y="31532"/>
                    </a:cubicBezTo>
                    <a:cubicBezTo>
                      <a:pt x="15008" y="32659"/>
                      <a:pt x="14221" y="33751"/>
                      <a:pt x="13505" y="34860"/>
                    </a:cubicBezTo>
                    <a:cubicBezTo>
                      <a:pt x="13273" y="35236"/>
                      <a:pt x="13076" y="35648"/>
                      <a:pt x="12915" y="36059"/>
                    </a:cubicBezTo>
                    <a:cubicBezTo>
                      <a:pt x="12986" y="35684"/>
                      <a:pt x="13058" y="35308"/>
                      <a:pt x="13129" y="34932"/>
                    </a:cubicBezTo>
                    <a:cubicBezTo>
                      <a:pt x="13881" y="32820"/>
                      <a:pt x="15313" y="30870"/>
                      <a:pt x="17442" y="30118"/>
                    </a:cubicBezTo>
                    <a:close/>
                    <a:moveTo>
                      <a:pt x="10732" y="36596"/>
                    </a:moveTo>
                    <a:lnTo>
                      <a:pt x="10732" y="36596"/>
                    </a:lnTo>
                    <a:cubicBezTo>
                      <a:pt x="11089" y="36793"/>
                      <a:pt x="11286" y="37187"/>
                      <a:pt x="11465" y="37545"/>
                    </a:cubicBezTo>
                    <a:cubicBezTo>
                      <a:pt x="11089" y="37366"/>
                      <a:pt x="10803" y="37026"/>
                      <a:pt x="10732" y="36596"/>
                    </a:cubicBezTo>
                    <a:close/>
                    <a:moveTo>
                      <a:pt x="9729" y="30924"/>
                    </a:moveTo>
                    <a:cubicBezTo>
                      <a:pt x="9765" y="31765"/>
                      <a:pt x="9980" y="32641"/>
                      <a:pt x="9980" y="33465"/>
                    </a:cubicBezTo>
                    <a:cubicBezTo>
                      <a:pt x="9962" y="34950"/>
                      <a:pt x="9873" y="36435"/>
                      <a:pt x="9801" y="37921"/>
                    </a:cubicBezTo>
                    <a:cubicBezTo>
                      <a:pt x="9783" y="37867"/>
                      <a:pt x="9765" y="37813"/>
                      <a:pt x="9729" y="37759"/>
                    </a:cubicBezTo>
                    <a:lnTo>
                      <a:pt x="9747" y="37759"/>
                    </a:lnTo>
                    <a:cubicBezTo>
                      <a:pt x="9694" y="36578"/>
                      <a:pt x="9479" y="35397"/>
                      <a:pt x="9586" y="34216"/>
                    </a:cubicBezTo>
                    <a:cubicBezTo>
                      <a:pt x="9586" y="34198"/>
                      <a:pt x="9573" y="34189"/>
                      <a:pt x="9559" y="34189"/>
                    </a:cubicBezTo>
                    <a:cubicBezTo>
                      <a:pt x="9546" y="34189"/>
                      <a:pt x="9533" y="34198"/>
                      <a:pt x="9533" y="34216"/>
                    </a:cubicBezTo>
                    <a:cubicBezTo>
                      <a:pt x="9425" y="35236"/>
                      <a:pt x="9443" y="36256"/>
                      <a:pt x="9568" y="37276"/>
                    </a:cubicBezTo>
                    <a:cubicBezTo>
                      <a:pt x="9461" y="36972"/>
                      <a:pt x="9354" y="36668"/>
                      <a:pt x="9264" y="36364"/>
                    </a:cubicBezTo>
                    <a:cubicBezTo>
                      <a:pt x="9264" y="36346"/>
                      <a:pt x="9264" y="36328"/>
                      <a:pt x="9264" y="36310"/>
                    </a:cubicBezTo>
                    <a:cubicBezTo>
                      <a:pt x="8996" y="35129"/>
                      <a:pt x="8888" y="34019"/>
                      <a:pt x="9157" y="32838"/>
                    </a:cubicBezTo>
                    <a:cubicBezTo>
                      <a:pt x="9318" y="32176"/>
                      <a:pt x="9533" y="31550"/>
                      <a:pt x="9729" y="30924"/>
                    </a:cubicBezTo>
                    <a:close/>
                    <a:moveTo>
                      <a:pt x="4897" y="33894"/>
                    </a:moveTo>
                    <a:cubicBezTo>
                      <a:pt x="4981" y="33894"/>
                      <a:pt x="5118" y="33916"/>
                      <a:pt x="5327" y="33966"/>
                    </a:cubicBezTo>
                    <a:cubicBezTo>
                      <a:pt x="6097" y="34163"/>
                      <a:pt x="6812" y="34789"/>
                      <a:pt x="7403" y="35290"/>
                    </a:cubicBezTo>
                    <a:cubicBezTo>
                      <a:pt x="8298" y="36113"/>
                      <a:pt x="9067" y="37079"/>
                      <a:pt x="9658" y="38171"/>
                    </a:cubicBezTo>
                    <a:lnTo>
                      <a:pt x="9783" y="38511"/>
                    </a:lnTo>
                    <a:cubicBezTo>
                      <a:pt x="9694" y="38386"/>
                      <a:pt x="9586" y="38278"/>
                      <a:pt x="9461" y="38171"/>
                    </a:cubicBezTo>
                    <a:cubicBezTo>
                      <a:pt x="9139" y="37724"/>
                      <a:pt x="8799" y="37294"/>
                      <a:pt x="8405" y="36883"/>
                    </a:cubicBezTo>
                    <a:cubicBezTo>
                      <a:pt x="7868" y="36274"/>
                      <a:pt x="7152" y="35880"/>
                      <a:pt x="6616" y="35290"/>
                    </a:cubicBezTo>
                    <a:cubicBezTo>
                      <a:pt x="6606" y="35276"/>
                      <a:pt x="6596" y="35271"/>
                      <a:pt x="6586" y="35271"/>
                    </a:cubicBezTo>
                    <a:cubicBezTo>
                      <a:pt x="6558" y="35271"/>
                      <a:pt x="6535" y="35317"/>
                      <a:pt x="6562" y="35344"/>
                    </a:cubicBezTo>
                    <a:cubicBezTo>
                      <a:pt x="7027" y="35898"/>
                      <a:pt x="7671" y="36274"/>
                      <a:pt x="8155" y="36793"/>
                    </a:cubicBezTo>
                    <a:cubicBezTo>
                      <a:pt x="8459" y="37133"/>
                      <a:pt x="8745" y="37473"/>
                      <a:pt x="9014" y="37831"/>
                    </a:cubicBezTo>
                    <a:cubicBezTo>
                      <a:pt x="8709" y="37634"/>
                      <a:pt x="8405" y="37455"/>
                      <a:pt x="8101" y="37294"/>
                    </a:cubicBezTo>
                    <a:cubicBezTo>
                      <a:pt x="6830" y="36578"/>
                      <a:pt x="6097" y="35684"/>
                      <a:pt x="5238" y="34520"/>
                    </a:cubicBezTo>
                    <a:cubicBezTo>
                      <a:pt x="5012" y="34196"/>
                      <a:pt x="4587" y="33894"/>
                      <a:pt x="4897" y="33894"/>
                    </a:cubicBezTo>
                    <a:close/>
                    <a:moveTo>
                      <a:pt x="9676" y="40068"/>
                    </a:moveTo>
                    <a:lnTo>
                      <a:pt x="9676" y="40068"/>
                    </a:lnTo>
                    <a:cubicBezTo>
                      <a:pt x="9890" y="40211"/>
                      <a:pt x="10087" y="40408"/>
                      <a:pt x="10230" y="40641"/>
                    </a:cubicBezTo>
                    <a:cubicBezTo>
                      <a:pt x="9998" y="40497"/>
                      <a:pt x="9819" y="40301"/>
                      <a:pt x="9676" y="40068"/>
                    </a:cubicBezTo>
                    <a:close/>
                    <a:moveTo>
                      <a:pt x="12754" y="41124"/>
                    </a:moveTo>
                    <a:lnTo>
                      <a:pt x="12754" y="41124"/>
                    </a:lnTo>
                    <a:cubicBezTo>
                      <a:pt x="12628" y="41571"/>
                      <a:pt x="12467" y="42001"/>
                      <a:pt x="12271" y="42412"/>
                    </a:cubicBezTo>
                    <a:cubicBezTo>
                      <a:pt x="12271" y="42305"/>
                      <a:pt x="12271" y="42197"/>
                      <a:pt x="12253" y="42108"/>
                    </a:cubicBezTo>
                    <a:cubicBezTo>
                      <a:pt x="12396" y="41768"/>
                      <a:pt x="12557" y="41428"/>
                      <a:pt x="12754" y="41124"/>
                    </a:cubicBezTo>
                    <a:close/>
                    <a:moveTo>
                      <a:pt x="9658" y="24410"/>
                    </a:moveTo>
                    <a:cubicBezTo>
                      <a:pt x="9783" y="25466"/>
                      <a:pt x="9926" y="26521"/>
                      <a:pt x="10069" y="27577"/>
                    </a:cubicBezTo>
                    <a:lnTo>
                      <a:pt x="10069" y="27595"/>
                    </a:lnTo>
                    <a:cubicBezTo>
                      <a:pt x="10392" y="29886"/>
                      <a:pt x="10749" y="32176"/>
                      <a:pt x="11089" y="34449"/>
                    </a:cubicBezTo>
                    <a:cubicBezTo>
                      <a:pt x="11089" y="34467"/>
                      <a:pt x="11089" y="34485"/>
                      <a:pt x="11107" y="34503"/>
                    </a:cubicBezTo>
                    <a:cubicBezTo>
                      <a:pt x="11233" y="35379"/>
                      <a:pt x="11358" y="36256"/>
                      <a:pt x="11483" y="37133"/>
                    </a:cubicBezTo>
                    <a:cubicBezTo>
                      <a:pt x="11304" y="36793"/>
                      <a:pt x="11018" y="36525"/>
                      <a:pt x="10660" y="36382"/>
                    </a:cubicBezTo>
                    <a:cubicBezTo>
                      <a:pt x="10650" y="36378"/>
                      <a:pt x="10641" y="36377"/>
                      <a:pt x="10633" y="36377"/>
                    </a:cubicBezTo>
                    <a:cubicBezTo>
                      <a:pt x="10595" y="36377"/>
                      <a:pt x="10570" y="36409"/>
                      <a:pt x="10570" y="36453"/>
                    </a:cubicBezTo>
                    <a:cubicBezTo>
                      <a:pt x="10588" y="37044"/>
                      <a:pt x="10982" y="37527"/>
                      <a:pt x="11555" y="37670"/>
                    </a:cubicBezTo>
                    <a:cubicBezTo>
                      <a:pt x="11644" y="38404"/>
                      <a:pt x="11734" y="39119"/>
                      <a:pt x="11805" y="39853"/>
                    </a:cubicBezTo>
                    <a:cubicBezTo>
                      <a:pt x="11913" y="40963"/>
                      <a:pt x="11984" y="42072"/>
                      <a:pt x="11984" y="43200"/>
                    </a:cubicBezTo>
                    <a:cubicBezTo>
                      <a:pt x="11537" y="41410"/>
                      <a:pt x="10553" y="39674"/>
                      <a:pt x="9890" y="38028"/>
                    </a:cubicBezTo>
                    <a:cubicBezTo>
                      <a:pt x="9908" y="38028"/>
                      <a:pt x="9926" y="38028"/>
                      <a:pt x="9926" y="37992"/>
                    </a:cubicBezTo>
                    <a:cubicBezTo>
                      <a:pt x="10177" y="36954"/>
                      <a:pt x="10159" y="35880"/>
                      <a:pt x="10159" y="34825"/>
                    </a:cubicBezTo>
                    <a:cubicBezTo>
                      <a:pt x="10159" y="33626"/>
                      <a:pt x="10230" y="32445"/>
                      <a:pt x="10034" y="31281"/>
                    </a:cubicBezTo>
                    <a:cubicBezTo>
                      <a:pt x="10052" y="30995"/>
                      <a:pt x="9998" y="30709"/>
                      <a:pt x="9873" y="30458"/>
                    </a:cubicBezTo>
                    <a:cubicBezTo>
                      <a:pt x="9926" y="30279"/>
                      <a:pt x="9962" y="30082"/>
                      <a:pt x="9998" y="29886"/>
                    </a:cubicBezTo>
                    <a:cubicBezTo>
                      <a:pt x="10008" y="29823"/>
                      <a:pt x="9958" y="29785"/>
                      <a:pt x="9911" y="29785"/>
                    </a:cubicBezTo>
                    <a:cubicBezTo>
                      <a:pt x="9877" y="29785"/>
                      <a:pt x="9844" y="29805"/>
                      <a:pt x="9837" y="29850"/>
                    </a:cubicBezTo>
                    <a:cubicBezTo>
                      <a:pt x="9801" y="29975"/>
                      <a:pt x="9783" y="30118"/>
                      <a:pt x="9765" y="30279"/>
                    </a:cubicBezTo>
                    <a:cubicBezTo>
                      <a:pt x="9712" y="30548"/>
                      <a:pt x="9640" y="30834"/>
                      <a:pt x="9550" y="31120"/>
                    </a:cubicBezTo>
                    <a:cubicBezTo>
                      <a:pt x="9354" y="31818"/>
                      <a:pt x="9103" y="32516"/>
                      <a:pt x="8942" y="33232"/>
                    </a:cubicBezTo>
                    <a:cubicBezTo>
                      <a:pt x="8817" y="33858"/>
                      <a:pt x="8817" y="34520"/>
                      <a:pt x="8942" y="35147"/>
                    </a:cubicBezTo>
                    <a:cubicBezTo>
                      <a:pt x="8638" y="33966"/>
                      <a:pt x="8459" y="32749"/>
                      <a:pt x="8369" y="31514"/>
                    </a:cubicBezTo>
                    <a:cubicBezTo>
                      <a:pt x="8530" y="31246"/>
                      <a:pt x="8674" y="30959"/>
                      <a:pt x="8781" y="30673"/>
                    </a:cubicBezTo>
                    <a:cubicBezTo>
                      <a:pt x="8942" y="30387"/>
                      <a:pt x="8996" y="30065"/>
                      <a:pt x="8924" y="29760"/>
                    </a:cubicBezTo>
                    <a:cubicBezTo>
                      <a:pt x="8914" y="29720"/>
                      <a:pt x="8881" y="29697"/>
                      <a:pt x="8848" y="29697"/>
                    </a:cubicBezTo>
                    <a:cubicBezTo>
                      <a:pt x="8823" y="29697"/>
                      <a:pt x="8797" y="29711"/>
                      <a:pt x="8781" y="29742"/>
                    </a:cubicBezTo>
                    <a:cubicBezTo>
                      <a:pt x="8584" y="30011"/>
                      <a:pt x="8441" y="30297"/>
                      <a:pt x="8334" y="30601"/>
                    </a:cubicBezTo>
                    <a:cubicBezTo>
                      <a:pt x="8334" y="30190"/>
                      <a:pt x="8334" y="29778"/>
                      <a:pt x="8369" y="29349"/>
                    </a:cubicBezTo>
                    <a:cubicBezTo>
                      <a:pt x="8441" y="27792"/>
                      <a:pt x="8817" y="26253"/>
                      <a:pt x="9461" y="24839"/>
                    </a:cubicBezTo>
                    <a:cubicBezTo>
                      <a:pt x="9479" y="24947"/>
                      <a:pt x="9515" y="25054"/>
                      <a:pt x="9533" y="25179"/>
                    </a:cubicBezTo>
                    <a:cubicBezTo>
                      <a:pt x="9533" y="25202"/>
                      <a:pt x="9548" y="25212"/>
                      <a:pt x="9566" y="25212"/>
                    </a:cubicBezTo>
                    <a:cubicBezTo>
                      <a:pt x="9592" y="25212"/>
                      <a:pt x="9622" y="25192"/>
                      <a:pt x="9622" y="25161"/>
                    </a:cubicBezTo>
                    <a:cubicBezTo>
                      <a:pt x="9604" y="24982"/>
                      <a:pt x="9586" y="24803"/>
                      <a:pt x="9550" y="24624"/>
                    </a:cubicBezTo>
                    <a:cubicBezTo>
                      <a:pt x="9586" y="24553"/>
                      <a:pt x="9622" y="24481"/>
                      <a:pt x="9658" y="24410"/>
                    </a:cubicBezTo>
                    <a:close/>
                    <a:moveTo>
                      <a:pt x="11215" y="44291"/>
                    </a:moveTo>
                    <a:cubicBezTo>
                      <a:pt x="11626" y="44613"/>
                      <a:pt x="11644" y="45275"/>
                      <a:pt x="11787" y="45776"/>
                    </a:cubicBezTo>
                    <a:cubicBezTo>
                      <a:pt x="11447" y="45347"/>
                      <a:pt x="11250" y="44828"/>
                      <a:pt x="11215" y="44291"/>
                    </a:cubicBezTo>
                    <a:close/>
                    <a:moveTo>
                      <a:pt x="12986" y="45454"/>
                    </a:moveTo>
                    <a:cubicBezTo>
                      <a:pt x="12915" y="46134"/>
                      <a:pt x="12503" y="46671"/>
                      <a:pt x="12092" y="47208"/>
                    </a:cubicBezTo>
                    <a:cubicBezTo>
                      <a:pt x="12092" y="47119"/>
                      <a:pt x="12109" y="47029"/>
                      <a:pt x="12127" y="46940"/>
                    </a:cubicBezTo>
                    <a:cubicBezTo>
                      <a:pt x="12414" y="46456"/>
                      <a:pt x="12539" y="45794"/>
                      <a:pt x="12986" y="45454"/>
                    </a:cubicBezTo>
                    <a:close/>
                    <a:moveTo>
                      <a:pt x="10785" y="1"/>
                    </a:moveTo>
                    <a:cubicBezTo>
                      <a:pt x="10087" y="198"/>
                      <a:pt x="9926" y="860"/>
                      <a:pt x="9908" y="1504"/>
                    </a:cubicBezTo>
                    <a:cubicBezTo>
                      <a:pt x="9676" y="967"/>
                      <a:pt x="9354" y="484"/>
                      <a:pt x="8942" y="72"/>
                    </a:cubicBezTo>
                    <a:cubicBezTo>
                      <a:pt x="8926" y="56"/>
                      <a:pt x="8903" y="47"/>
                      <a:pt x="8882" y="47"/>
                    </a:cubicBezTo>
                    <a:cubicBezTo>
                      <a:pt x="8856" y="47"/>
                      <a:pt x="8835" y="61"/>
                      <a:pt x="8835" y="90"/>
                    </a:cubicBezTo>
                    <a:cubicBezTo>
                      <a:pt x="8566" y="770"/>
                      <a:pt x="8548" y="1504"/>
                      <a:pt x="8763" y="2184"/>
                    </a:cubicBezTo>
                    <a:cubicBezTo>
                      <a:pt x="8405" y="1826"/>
                      <a:pt x="7976" y="1540"/>
                      <a:pt x="7528" y="1343"/>
                    </a:cubicBezTo>
                    <a:cubicBezTo>
                      <a:pt x="7521" y="1340"/>
                      <a:pt x="7514" y="1339"/>
                      <a:pt x="7507" y="1339"/>
                    </a:cubicBezTo>
                    <a:cubicBezTo>
                      <a:pt x="7466" y="1339"/>
                      <a:pt x="7441" y="1384"/>
                      <a:pt x="7457" y="1414"/>
                    </a:cubicBezTo>
                    <a:cubicBezTo>
                      <a:pt x="7797" y="2094"/>
                      <a:pt x="7797" y="2864"/>
                      <a:pt x="8244" y="3490"/>
                    </a:cubicBezTo>
                    <a:cubicBezTo>
                      <a:pt x="8513" y="3812"/>
                      <a:pt x="8853" y="4063"/>
                      <a:pt x="9228" y="4242"/>
                    </a:cubicBezTo>
                    <a:cubicBezTo>
                      <a:pt x="9246" y="4421"/>
                      <a:pt x="9336" y="4600"/>
                      <a:pt x="9443" y="4743"/>
                    </a:cubicBezTo>
                    <a:cubicBezTo>
                      <a:pt x="9586" y="4922"/>
                      <a:pt x="9801" y="5047"/>
                      <a:pt x="10016" y="5065"/>
                    </a:cubicBezTo>
                    <a:cubicBezTo>
                      <a:pt x="9855" y="6318"/>
                      <a:pt x="9676" y="7570"/>
                      <a:pt x="9497" y="8823"/>
                    </a:cubicBezTo>
                    <a:cubicBezTo>
                      <a:pt x="9389" y="8519"/>
                      <a:pt x="9318" y="8197"/>
                      <a:pt x="9264" y="7875"/>
                    </a:cubicBezTo>
                    <a:lnTo>
                      <a:pt x="9264" y="7875"/>
                    </a:lnTo>
                    <a:cubicBezTo>
                      <a:pt x="9354" y="8107"/>
                      <a:pt x="9354" y="8376"/>
                      <a:pt x="9443" y="8626"/>
                    </a:cubicBezTo>
                    <a:cubicBezTo>
                      <a:pt x="9443" y="8653"/>
                      <a:pt x="9461" y="8666"/>
                      <a:pt x="9479" y="8666"/>
                    </a:cubicBezTo>
                    <a:cubicBezTo>
                      <a:pt x="9497" y="8666"/>
                      <a:pt x="9515" y="8653"/>
                      <a:pt x="9515" y="8626"/>
                    </a:cubicBezTo>
                    <a:cubicBezTo>
                      <a:pt x="9550" y="8268"/>
                      <a:pt x="9443" y="7893"/>
                      <a:pt x="9246" y="7588"/>
                    </a:cubicBezTo>
                    <a:cubicBezTo>
                      <a:pt x="9232" y="7567"/>
                      <a:pt x="9210" y="7557"/>
                      <a:pt x="9188" y="7557"/>
                    </a:cubicBezTo>
                    <a:cubicBezTo>
                      <a:pt x="9154" y="7557"/>
                      <a:pt x="9121" y="7581"/>
                      <a:pt x="9121" y="7624"/>
                    </a:cubicBezTo>
                    <a:cubicBezTo>
                      <a:pt x="9121" y="8107"/>
                      <a:pt x="9228" y="8608"/>
                      <a:pt x="9479" y="9038"/>
                    </a:cubicBezTo>
                    <a:cubicBezTo>
                      <a:pt x="9300" y="10344"/>
                      <a:pt x="9157" y="11633"/>
                      <a:pt x="9067" y="12957"/>
                    </a:cubicBezTo>
                    <a:cubicBezTo>
                      <a:pt x="8978" y="12832"/>
                      <a:pt x="8853" y="12760"/>
                      <a:pt x="8727" y="12742"/>
                    </a:cubicBezTo>
                    <a:cubicBezTo>
                      <a:pt x="8674" y="12742"/>
                      <a:pt x="8656" y="12778"/>
                      <a:pt x="8656" y="12814"/>
                    </a:cubicBezTo>
                    <a:cubicBezTo>
                      <a:pt x="8674" y="13154"/>
                      <a:pt x="8763" y="13476"/>
                      <a:pt x="8906" y="13780"/>
                    </a:cubicBezTo>
                    <a:cubicBezTo>
                      <a:pt x="8942" y="13852"/>
                      <a:pt x="8960" y="13905"/>
                      <a:pt x="8996" y="13959"/>
                    </a:cubicBezTo>
                    <a:cubicBezTo>
                      <a:pt x="8960" y="14621"/>
                      <a:pt x="8942" y="15265"/>
                      <a:pt x="8960" y="15927"/>
                    </a:cubicBezTo>
                    <a:cubicBezTo>
                      <a:pt x="8960" y="16536"/>
                      <a:pt x="8978" y="17126"/>
                      <a:pt x="9014" y="17717"/>
                    </a:cubicBezTo>
                    <a:cubicBezTo>
                      <a:pt x="8924" y="17484"/>
                      <a:pt x="8781" y="17252"/>
                      <a:pt x="8602" y="17073"/>
                    </a:cubicBezTo>
                    <a:cubicBezTo>
                      <a:pt x="8590" y="17061"/>
                      <a:pt x="8572" y="17055"/>
                      <a:pt x="8554" y="17055"/>
                    </a:cubicBezTo>
                    <a:cubicBezTo>
                      <a:pt x="8517" y="17055"/>
                      <a:pt x="8477" y="17079"/>
                      <a:pt x="8477" y="17126"/>
                    </a:cubicBezTo>
                    <a:cubicBezTo>
                      <a:pt x="8548" y="17699"/>
                      <a:pt x="8745" y="18254"/>
                      <a:pt x="9049" y="18755"/>
                    </a:cubicBezTo>
                    <a:cubicBezTo>
                      <a:pt x="9049" y="18755"/>
                      <a:pt x="9067" y="18773"/>
                      <a:pt x="9067" y="18773"/>
                    </a:cubicBezTo>
                    <a:cubicBezTo>
                      <a:pt x="9175" y="20526"/>
                      <a:pt x="9371" y="22262"/>
                      <a:pt x="9586" y="23980"/>
                    </a:cubicBezTo>
                    <a:cubicBezTo>
                      <a:pt x="9550" y="24070"/>
                      <a:pt x="9497" y="24141"/>
                      <a:pt x="9461" y="24213"/>
                    </a:cubicBezTo>
                    <a:cubicBezTo>
                      <a:pt x="9139" y="22638"/>
                      <a:pt x="8369" y="21171"/>
                      <a:pt x="7582" y="19757"/>
                    </a:cubicBezTo>
                    <a:cubicBezTo>
                      <a:pt x="7582" y="19739"/>
                      <a:pt x="7582" y="19721"/>
                      <a:pt x="7582" y="19721"/>
                    </a:cubicBezTo>
                    <a:cubicBezTo>
                      <a:pt x="7636" y="19506"/>
                      <a:pt x="7654" y="19274"/>
                      <a:pt x="7636" y="19041"/>
                    </a:cubicBezTo>
                    <a:cubicBezTo>
                      <a:pt x="7636" y="18791"/>
                      <a:pt x="7546" y="18558"/>
                      <a:pt x="7385" y="18361"/>
                    </a:cubicBezTo>
                    <a:cubicBezTo>
                      <a:pt x="7366" y="18348"/>
                      <a:pt x="7345" y="18343"/>
                      <a:pt x="7325" y="18343"/>
                    </a:cubicBezTo>
                    <a:cubicBezTo>
                      <a:pt x="7287" y="18343"/>
                      <a:pt x="7254" y="18362"/>
                      <a:pt x="7242" y="18397"/>
                    </a:cubicBezTo>
                    <a:cubicBezTo>
                      <a:pt x="7188" y="18612"/>
                      <a:pt x="7170" y="18844"/>
                      <a:pt x="7206" y="19059"/>
                    </a:cubicBezTo>
                    <a:lnTo>
                      <a:pt x="7009" y="18701"/>
                    </a:lnTo>
                    <a:cubicBezTo>
                      <a:pt x="6616" y="18003"/>
                      <a:pt x="6276" y="17305"/>
                      <a:pt x="5971" y="16590"/>
                    </a:cubicBezTo>
                    <a:lnTo>
                      <a:pt x="5989" y="16590"/>
                    </a:lnTo>
                    <a:cubicBezTo>
                      <a:pt x="6311" y="16321"/>
                      <a:pt x="6294" y="15677"/>
                      <a:pt x="6240" y="15301"/>
                    </a:cubicBezTo>
                    <a:cubicBezTo>
                      <a:pt x="6240" y="15263"/>
                      <a:pt x="6204" y="15225"/>
                      <a:pt x="6170" y="15225"/>
                    </a:cubicBezTo>
                    <a:cubicBezTo>
                      <a:pt x="6157" y="15225"/>
                      <a:pt x="6143" y="15232"/>
                      <a:pt x="6132" y="15247"/>
                    </a:cubicBezTo>
                    <a:cubicBezTo>
                      <a:pt x="5918" y="15534"/>
                      <a:pt x="5810" y="15910"/>
                      <a:pt x="5828" y="16267"/>
                    </a:cubicBezTo>
                    <a:cubicBezTo>
                      <a:pt x="5148" y="14585"/>
                      <a:pt x="4611" y="12849"/>
                      <a:pt x="4218" y="11078"/>
                    </a:cubicBezTo>
                    <a:cubicBezTo>
                      <a:pt x="4253" y="11024"/>
                      <a:pt x="4271" y="10970"/>
                      <a:pt x="4307" y="10917"/>
                    </a:cubicBezTo>
                    <a:cubicBezTo>
                      <a:pt x="4415" y="10845"/>
                      <a:pt x="4486" y="10720"/>
                      <a:pt x="4522" y="10595"/>
                    </a:cubicBezTo>
                    <a:cubicBezTo>
                      <a:pt x="4951" y="10541"/>
                      <a:pt x="5363" y="10416"/>
                      <a:pt x="5739" y="10237"/>
                    </a:cubicBezTo>
                    <a:cubicBezTo>
                      <a:pt x="5954" y="10129"/>
                      <a:pt x="6490" y="9664"/>
                      <a:pt x="6043" y="9467"/>
                    </a:cubicBezTo>
                    <a:cubicBezTo>
                      <a:pt x="6034" y="9463"/>
                      <a:pt x="6025" y="9461"/>
                      <a:pt x="6017" y="9461"/>
                    </a:cubicBezTo>
                    <a:cubicBezTo>
                      <a:pt x="6014" y="9461"/>
                      <a:pt x="6011" y="9461"/>
                      <a:pt x="6008" y="9461"/>
                    </a:cubicBezTo>
                    <a:lnTo>
                      <a:pt x="6008" y="9461"/>
                    </a:lnTo>
                    <a:cubicBezTo>
                      <a:pt x="6251" y="9164"/>
                      <a:pt x="6413" y="8803"/>
                      <a:pt x="6472" y="8411"/>
                    </a:cubicBezTo>
                    <a:cubicBezTo>
                      <a:pt x="6472" y="8358"/>
                      <a:pt x="6437" y="8340"/>
                      <a:pt x="6401" y="8340"/>
                    </a:cubicBezTo>
                    <a:cubicBezTo>
                      <a:pt x="6352" y="8334"/>
                      <a:pt x="6304" y="8331"/>
                      <a:pt x="6255" y="8331"/>
                    </a:cubicBezTo>
                    <a:cubicBezTo>
                      <a:pt x="5859" y="8331"/>
                      <a:pt x="5481" y="8524"/>
                      <a:pt x="5274" y="8859"/>
                    </a:cubicBezTo>
                    <a:cubicBezTo>
                      <a:pt x="5470" y="8394"/>
                      <a:pt x="5524" y="7875"/>
                      <a:pt x="5435" y="7374"/>
                    </a:cubicBezTo>
                    <a:cubicBezTo>
                      <a:pt x="5435" y="7351"/>
                      <a:pt x="5414" y="7336"/>
                      <a:pt x="5390" y="7336"/>
                    </a:cubicBezTo>
                    <a:cubicBezTo>
                      <a:pt x="5375" y="7336"/>
                      <a:pt x="5359" y="7342"/>
                      <a:pt x="5345" y="7356"/>
                    </a:cubicBezTo>
                    <a:cubicBezTo>
                      <a:pt x="5059" y="7660"/>
                      <a:pt x="4808" y="8000"/>
                      <a:pt x="4611" y="8358"/>
                    </a:cubicBezTo>
                    <a:cubicBezTo>
                      <a:pt x="4558" y="7857"/>
                      <a:pt x="4397" y="7374"/>
                      <a:pt x="4128" y="6944"/>
                    </a:cubicBezTo>
                    <a:cubicBezTo>
                      <a:pt x="4117" y="6922"/>
                      <a:pt x="4092" y="6907"/>
                      <a:pt x="4071" y="6907"/>
                    </a:cubicBezTo>
                    <a:cubicBezTo>
                      <a:pt x="4058" y="6907"/>
                      <a:pt x="4046" y="6912"/>
                      <a:pt x="4039" y="6926"/>
                    </a:cubicBezTo>
                    <a:cubicBezTo>
                      <a:pt x="3663" y="7320"/>
                      <a:pt x="3484" y="7839"/>
                      <a:pt x="3556" y="8376"/>
                    </a:cubicBezTo>
                    <a:cubicBezTo>
                      <a:pt x="3305" y="8018"/>
                      <a:pt x="3001" y="7660"/>
                      <a:pt x="2786" y="7356"/>
                    </a:cubicBezTo>
                    <a:cubicBezTo>
                      <a:pt x="2765" y="7335"/>
                      <a:pt x="2744" y="7326"/>
                      <a:pt x="2723" y="7326"/>
                    </a:cubicBezTo>
                    <a:cubicBezTo>
                      <a:pt x="2708" y="7326"/>
                      <a:pt x="2694" y="7330"/>
                      <a:pt x="2679" y="7338"/>
                    </a:cubicBezTo>
                    <a:cubicBezTo>
                      <a:pt x="2196" y="7910"/>
                      <a:pt x="2303" y="8734"/>
                      <a:pt x="2697" y="9342"/>
                    </a:cubicBezTo>
                    <a:cubicBezTo>
                      <a:pt x="2321" y="9163"/>
                      <a:pt x="1909" y="9056"/>
                      <a:pt x="1498" y="9002"/>
                    </a:cubicBezTo>
                    <a:cubicBezTo>
                      <a:pt x="1444" y="9002"/>
                      <a:pt x="1408" y="9056"/>
                      <a:pt x="1426" y="9109"/>
                    </a:cubicBezTo>
                    <a:cubicBezTo>
                      <a:pt x="1730" y="10219"/>
                      <a:pt x="2804" y="10702"/>
                      <a:pt x="3860" y="10827"/>
                    </a:cubicBezTo>
                    <a:cubicBezTo>
                      <a:pt x="3878" y="10827"/>
                      <a:pt x="3896" y="10809"/>
                      <a:pt x="3896" y="10809"/>
                    </a:cubicBezTo>
                    <a:cubicBezTo>
                      <a:pt x="3913" y="10809"/>
                      <a:pt x="3913" y="10809"/>
                      <a:pt x="3931" y="10827"/>
                    </a:cubicBezTo>
                    <a:cubicBezTo>
                      <a:pt x="3967" y="10827"/>
                      <a:pt x="4021" y="10774"/>
                      <a:pt x="3985" y="10756"/>
                    </a:cubicBezTo>
                    <a:cubicBezTo>
                      <a:pt x="3913" y="10684"/>
                      <a:pt x="3842" y="10613"/>
                      <a:pt x="3788" y="10523"/>
                    </a:cubicBezTo>
                    <a:lnTo>
                      <a:pt x="3788" y="10487"/>
                    </a:lnTo>
                    <a:cubicBezTo>
                      <a:pt x="3860" y="10559"/>
                      <a:pt x="3931" y="10630"/>
                      <a:pt x="4003" y="10720"/>
                    </a:cubicBezTo>
                    <a:lnTo>
                      <a:pt x="4003" y="10738"/>
                    </a:lnTo>
                    <a:cubicBezTo>
                      <a:pt x="4003" y="10792"/>
                      <a:pt x="4039" y="10827"/>
                      <a:pt x="4092" y="10827"/>
                    </a:cubicBezTo>
                    <a:lnTo>
                      <a:pt x="4110" y="10917"/>
                    </a:lnTo>
                    <a:lnTo>
                      <a:pt x="4092" y="10970"/>
                    </a:lnTo>
                    <a:cubicBezTo>
                      <a:pt x="4057" y="11042"/>
                      <a:pt x="4092" y="11096"/>
                      <a:pt x="4164" y="11114"/>
                    </a:cubicBezTo>
                    <a:cubicBezTo>
                      <a:pt x="4343" y="11955"/>
                      <a:pt x="4540" y="12778"/>
                      <a:pt x="4772" y="13601"/>
                    </a:cubicBezTo>
                    <a:lnTo>
                      <a:pt x="4755" y="13601"/>
                    </a:lnTo>
                    <a:cubicBezTo>
                      <a:pt x="4415" y="13601"/>
                      <a:pt x="4128" y="13351"/>
                      <a:pt x="4092" y="13011"/>
                    </a:cubicBezTo>
                    <a:lnTo>
                      <a:pt x="4092" y="13011"/>
                    </a:lnTo>
                    <a:cubicBezTo>
                      <a:pt x="4200" y="13082"/>
                      <a:pt x="4289" y="13154"/>
                      <a:pt x="4361" y="13243"/>
                    </a:cubicBezTo>
                    <a:cubicBezTo>
                      <a:pt x="4450" y="13351"/>
                      <a:pt x="4540" y="13458"/>
                      <a:pt x="4647" y="13565"/>
                    </a:cubicBezTo>
                    <a:cubicBezTo>
                      <a:pt x="4654" y="13569"/>
                      <a:pt x="4660" y="13570"/>
                      <a:pt x="4667" y="13570"/>
                    </a:cubicBezTo>
                    <a:cubicBezTo>
                      <a:pt x="4695" y="13570"/>
                      <a:pt x="4719" y="13541"/>
                      <a:pt x="4719" y="13512"/>
                    </a:cubicBezTo>
                    <a:cubicBezTo>
                      <a:pt x="4665" y="13368"/>
                      <a:pt x="4576" y="13243"/>
                      <a:pt x="4468" y="13136"/>
                    </a:cubicBezTo>
                    <a:cubicBezTo>
                      <a:pt x="4361" y="13011"/>
                      <a:pt x="4218" y="12903"/>
                      <a:pt x="4075" y="12832"/>
                    </a:cubicBezTo>
                    <a:cubicBezTo>
                      <a:pt x="4060" y="12827"/>
                      <a:pt x="4047" y="12825"/>
                      <a:pt x="4035" y="12825"/>
                    </a:cubicBezTo>
                    <a:cubicBezTo>
                      <a:pt x="4003" y="12825"/>
                      <a:pt x="3980" y="12841"/>
                      <a:pt x="3967" y="12867"/>
                    </a:cubicBezTo>
                    <a:cubicBezTo>
                      <a:pt x="3900" y="13305"/>
                      <a:pt x="4244" y="13695"/>
                      <a:pt x="4673" y="13695"/>
                    </a:cubicBezTo>
                    <a:cubicBezTo>
                      <a:pt x="4700" y="13695"/>
                      <a:pt x="4727" y="13694"/>
                      <a:pt x="4755" y="13691"/>
                    </a:cubicBezTo>
                    <a:cubicBezTo>
                      <a:pt x="4772" y="13691"/>
                      <a:pt x="4772" y="13673"/>
                      <a:pt x="4790" y="13673"/>
                    </a:cubicBezTo>
                    <a:cubicBezTo>
                      <a:pt x="5130" y="14943"/>
                      <a:pt x="5596" y="16178"/>
                      <a:pt x="6150" y="17359"/>
                    </a:cubicBezTo>
                    <a:cubicBezTo>
                      <a:pt x="5864" y="17001"/>
                      <a:pt x="5578" y="16625"/>
                      <a:pt x="5291" y="16250"/>
                    </a:cubicBezTo>
                    <a:cubicBezTo>
                      <a:pt x="4182" y="14317"/>
                      <a:pt x="2571" y="12492"/>
                      <a:pt x="173" y="12456"/>
                    </a:cubicBezTo>
                    <a:cubicBezTo>
                      <a:pt x="138" y="12474"/>
                      <a:pt x="138" y="12527"/>
                      <a:pt x="173" y="12545"/>
                    </a:cubicBezTo>
                    <a:cubicBezTo>
                      <a:pt x="1408" y="12814"/>
                      <a:pt x="2410" y="13100"/>
                      <a:pt x="3395" y="13941"/>
                    </a:cubicBezTo>
                    <a:cubicBezTo>
                      <a:pt x="3931" y="14442"/>
                      <a:pt x="4397" y="15033"/>
                      <a:pt x="4790" y="15659"/>
                    </a:cubicBezTo>
                    <a:cubicBezTo>
                      <a:pt x="3573" y="14227"/>
                      <a:pt x="2160" y="12975"/>
                      <a:pt x="227" y="12599"/>
                    </a:cubicBezTo>
                    <a:cubicBezTo>
                      <a:pt x="223" y="12597"/>
                      <a:pt x="219" y="12596"/>
                      <a:pt x="216" y="12596"/>
                    </a:cubicBezTo>
                    <a:cubicBezTo>
                      <a:pt x="188" y="12596"/>
                      <a:pt x="177" y="12655"/>
                      <a:pt x="209" y="12671"/>
                    </a:cubicBezTo>
                    <a:cubicBezTo>
                      <a:pt x="1677" y="13225"/>
                      <a:pt x="2840" y="13816"/>
                      <a:pt x="3967" y="14925"/>
                    </a:cubicBezTo>
                    <a:cubicBezTo>
                      <a:pt x="4431" y="15389"/>
                      <a:pt x="4859" y="15871"/>
                      <a:pt x="5269" y="16388"/>
                    </a:cubicBezTo>
                    <a:lnTo>
                      <a:pt x="5269" y="16388"/>
                    </a:lnTo>
                    <a:cubicBezTo>
                      <a:pt x="4680" y="15777"/>
                      <a:pt x="3832" y="15475"/>
                      <a:pt x="3072" y="15104"/>
                    </a:cubicBezTo>
                    <a:cubicBezTo>
                      <a:pt x="1891" y="14514"/>
                      <a:pt x="1014" y="13529"/>
                      <a:pt x="84" y="12599"/>
                    </a:cubicBezTo>
                    <a:cubicBezTo>
                      <a:pt x="77" y="12596"/>
                      <a:pt x="70" y="12594"/>
                      <a:pt x="63" y="12594"/>
                    </a:cubicBezTo>
                    <a:cubicBezTo>
                      <a:pt x="31" y="12594"/>
                      <a:pt x="1" y="12623"/>
                      <a:pt x="30" y="12653"/>
                    </a:cubicBezTo>
                    <a:cubicBezTo>
                      <a:pt x="692" y="13422"/>
                      <a:pt x="1426" y="14120"/>
                      <a:pt x="2231" y="14728"/>
                    </a:cubicBezTo>
                    <a:cubicBezTo>
                      <a:pt x="3198" y="15444"/>
                      <a:pt x="4361" y="15802"/>
                      <a:pt x="5309" y="16554"/>
                    </a:cubicBezTo>
                    <a:cubicBezTo>
                      <a:pt x="5318" y="16563"/>
                      <a:pt x="5332" y="16567"/>
                      <a:pt x="5345" y="16567"/>
                    </a:cubicBezTo>
                    <a:cubicBezTo>
                      <a:pt x="5359" y="16567"/>
                      <a:pt x="5372" y="16563"/>
                      <a:pt x="5381" y="16554"/>
                    </a:cubicBezTo>
                    <a:lnTo>
                      <a:pt x="5399" y="16590"/>
                    </a:lnTo>
                    <a:cubicBezTo>
                      <a:pt x="5399" y="16598"/>
                      <a:pt x="5403" y="16603"/>
                      <a:pt x="5410" y="16603"/>
                    </a:cubicBezTo>
                    <a:cubicBezTo>
                      <a:pt x="5417" y="16603"/>
                      <a:pt x="5426" y="16598"/>
                      <a:pt x="5435" y="16590"/>
                    </a:cubicBezTo>
                    <a:cubicBezTo>
                      <a:pt x="5739" y="16965"/>
                      <a:pt x="6025" y="17341"/>
                      <a:pt x="6311" y="17699"/>
                    </a:cubicBezTo>
                    <a:cubicBezTo>
                      <a:pt x="7027" y="19131"/>
                      <a:pt x="7797" y="20491"/>
                      <a:pt x="8423" y="21904"/>
                    </a:cubicBezTo>
                    <a:cubicBezTo>
                      <a:pt x="8190" y="21618"/>
                      <a:pt x="7868" y="21439"/>
                      <a:pt x="7493" y="21403"/>
                    </a:cubicBezTo>
                    <a:cubicBezTo>
                      <a:pt x="7439" y="21403"/>
                      <a:pt x="7403" y="21457"/>
                      <a:pt x="7439" y="21511"/>
                    </a:cubicBezTo>
                    <a:cubicBezTo>
                      <a:pt x="7636" y="21904"/>
                      <a:pt x="8029" y="22173"/>
                      <a:pt x="8477" y="22209"/>
                    </a:cubicBezTo>
                    <a:cubicBezTo>
                      <a:pt x="8513" y="22209"/>
                      <a:pt x="8530" y="22173"/>
                      <a:pt x="8530" y="22155"/>
                    </a:cubicBezTo>
                    <a:cubicBezTo>
                      <a:pt x="8853" y="22889"/>
                      <a:pt x="9121" y="23676"/>
                      <a:pt x="9354" y="24463"/>
                    </a:cubicBezTo>
                    <a:cubicBezTo>
                      <a:pt x="9157" y="24875"/>
                      <a:pt x="8978" y="25322"/>
                      <a:pt x="8835" y="25752"/>
                    </a:cubicBezTo>
                    <a:cubicBezTo>
                      <a:pt x="8888" y="25394"/>
                      <a:pt x="8853" y="24964"/>
                      <a:pt x="8566" y="24732"/>
                    </a:cubicBezTo>
                    <a:cubicBezTo>
                      <a:pt x="8544" y="24709"/>
                      <a:pt x="8521" y="24699"/>
                      <a:pt x="8501" y="24699"/>
                    </a:cubicBezTo>
                    <a:cubicBezTo>
                      <a:pt x="8474" y="24699"/>
                      <a:pt x="8451" y="24719"/>
                      <a:pt x="8441" y="24750"/>
                    </a:cubicBezTo>
                    <a:cubicBezTo>
                      <a:pt x="8351" y="25161"/>
                      <a:pt x="8441" y="25591"/>
                      <a:pt x="8727" y="25913"/>
                    </a:cubicBezTo>
                    <a:lnTo>
                      <a:pt x="8727" y="25967"/>
                    </a:lnTo>
                    <a:cubicBezTo>
                      <a:pt x="8727" y="25984"/>
                      <a:pt x="8727" y="25984"/>
                      <a:pt x="8745" y="26002"/>
                    </a:cubicBezTo>
                    <a:cubicBezTo>
                      <a:pt x="8566" y="26539"/>
                      <a:pt x="8423" y="27076"/>
                      <a:pt x="8316" y="27631"/>
                    </a:cubicBezTo>
                    <a:cubicBezTo>
                      <a:pt x="8280" y="27828"/>
                      <a:pt x="8244" y="28042"/>
                      <a:pt x="8226" y="28239"/>
                    </a:cubicBezTo>
                    <a:cubicBezTo>
                      <a:pt x="8244" y="27792"/>
                      <a:pt x="8262" y="27344"/>
                      <a:pt x="8262" y="26879"/>
                    </a:cubicBezTo>
                    <a:cubicBezTo>
                      <a:pt x="8262" y="25806"/>
                      <a:pt x="7886" y="24857"/>
                      <a:pt x="7689" y="23819"/>
                    </a:cubicBezTo>
                    <a:cubicBezTo>
                      <a:pt x="7680" y="23783"/>
                      <a:pt x="7649" y="23765"/>
                      <a:pt x="7618" y="23765"/>
                    </a:cubicBezTo>
                    <a:cubicBezTo>
                      <a:pt x="7586" y="23765"/>
                      <a:pt x="7555" y="23783"/>
                      <a:pt x="7546" y="23819"/>
                    </a:cubicBezTo>
                    <a:cubicBezTo>
                      <a:pt x="7027" y="25913"/>
                      <a:pt x="7331" y="28042"/>
                      <a:pt x="8065" y="30029"/>
                    </a:cubicBezTo>
                    <a:cubicBezTo>
                      <a:pt x="8047" y="31747"/>
                      <a:pt x="8262" y="33483"/>
                      <a:pt x="8691" y="35147"/>
                    </a:cubicBezTo>
                    <a:cubicBezTo>
                      <a:pt x="8047" y="34001"/>
                      <a:pt x="7117" y="32964"/>
                      <a:pt x="6222" y="32015"/>
                    </a:cubicBezTo>
                    <a:cubicBezTo>
                      <a:pt x="6204" y="31800"/>
                      <a:pt x="6168" y="31550"/>
                      <a:pt x="6150" y="31317"/>
                    </a:cubicBezTo>
                    <a:cubicBezTo>
                      <a:pt x="6401" y="30619"/>
                      <a:pt x="6795" y="29868"/>
                      <a:pt x="6490" y="29152"/>
                    </a:cubicBezTo>
                    <a:cubicBezTo>
                      <a:pt x="6481" y="29125"/>
                      <a:pt x="6455" y="29112"/>
                      <a:pt x="6428" y="29112"/>
                    </a:cubicBezTo>
                    <a:cubicBezTo>
                      <a:pt x="6401" y="29112"/>
                      <a:pt x="6374" y="29125"/>
                      <a:pt x="6365" y="29152"/>
                    </a:cubicBezTo>
                    <a:cubicBezTo>
                      <a:pt x="6276" y="29367"/>
                      <a:pt x="6168" y="29563"/>
                      <a:pt x="6061" y="29760"/>
                    </a:cubicBezTo>
                    <a:cubicBezTo>
                      <a:pt x="6079" y="29385"/>
                      <a:pt x="6079" y="28991"/>
                      <a:pt x="6097" y="28615"/>
                    </a:cubicBezTo>
                    <a:cubicBezTo>
                      <a:pt x="6097" y="28579"/>
                      <a:pt x="6043" y="28543"/>
                      <a:pt x="5989" y="28543"/>
                    </a:cubicBezTo>
                    <a:cubicBezTo>
                      <a:pt x="5435" y="28776"/>
                      <a:pt x="5202" y="29367"/>
                      <a:pt x="5220" y="29939"/>
                    </a:cubicBezTo>
                    <a:cubicBezTo>
                      <a:pt x="4898" y="29528"/>
                      <a:pt x="4486" y="29188"/>
                      <a:pt x="4021" y="28937"/>
                    </a:cubicBezTo>
                    <a:cubicBezTo>
                      <a:pt x="4011" y="28934"/>
                      <a:pt x="4002" y="28933"/>
                      <a:pt x="3993" y="28933"/>
                    </a:cubicBezTo>
                    <a:cubicBezTo>
                      <a:pt x="3950" y="28933"/>
                      <a:pt x="3913" y="28965"/>
                      <a:pt x="3913" y="29009"/>
                    </a:cubicBezTo>
                    <a:cubicBezTo>
                      <a:pt x="3949" y="29492"/>
                      <a:pt x="4092" y="29957"/>
                      <a:pt x="4325" y="30369"/>
                    </a:cubicBezTo>
                    <a:lnTo>
                      <a:pt x="4289" y="30333"/>
                    </a:lnTo>
                    <a:cubicBezTo>
                      <a:pt x="4083" y="30191"/>
                      <a:pt x="3710" y="29957"/>
                      <a:pt x="3390" y="29957"/>
                    </a:cubicBezTo>
                    <a:cubicBezTo>
                      <a:pt x="3266" y="29957"/>
                      <a:pt x="3150" y="29992"/>
                      <a:pt x="3054" y="30082"/>
                    </a:cubicBezTo>
                    <a:cubicBezTo>
                      <a:pt x="2571" y="30530"/>
                      <a:pt x="3090" y="30924"/>
                      <a:pt x="3681" y="31174"/>
                    </a:cubicBezTo>
                    <a:lnTo>
                      <a:pt x="3430" y="31174"/>
                    </a:lnTo>
                    <a:cubicBezTo>
                      <a:pt x="2750" y="31246"/>
                      <a:pt x="2697" y="31800"/>
                      <a:pt x="2947" y="32337"/>
                    </a:cubicBezTo>
                    <a:cubicBezTo>
                      <a:pt x="2956" y="32364"/>
                      <a:pt x="2983" y="32377"/>
                      <a:pt x="3010" y="32377"/>
                    </a:cubicBezTo>
                    <a:cubicBezTo>
                      <a:pt x="3037" y="32377"/>
                      <a:pt x="3063" y="32364"/>
                      <a:pt x="3072" y="32337"/>
                    </a:cubicBezTo>
                    <a:cubicBezTo>
                      <a:pt x="3310" y="31989"/>
                      <a:pt x="3754" y="31890"/>
                      <a:pt x="4220" y="31890"/>
                    </a:cubicBezTo>
                    <a:cubicBezTo>
                      <a:pt x="4665" y="31890"/>
                      <a:pt x="5129" y="31981"/>
                      <a:pt x="5452" y="32033"/>
                    </a:cubicBezTo>
                    <a:cubicBezTo>
                      <a:pt x="5458" y="32035"/>
                      <a:pt x="5464" y="32036"/>
                      <a:pt x="5469" y="32036"/>
                    </a:cubicBezTo>
                    <a:cubicBezTo>
                      <a:pt x="5509" y="32036"/>
                      <a:pt x="5518" y="31977"/>
                      <a:pt x="5470" y="31961"/>
                    </a:cubicBezTo>
                    <a:cubicBezTo>
                      <a:pt x="5159" y="31832"/>
                      <a:pt x="4709" y="31735"/>
                      <a:pt x="4264" y="31735"/>
                    </a:cubicBezTo>
                    <a:cubicBezTo>
                      <a:pt x="3790" y="31735"/>
                      <a:pt x="3323" y="31845"/>
                      <a:pt x="3037" y="32140"/>
                    </a:cubicBezTo>
                    <a:cubicBezTo>
                      <a:pt x="2947" y="31908"/>
                      <a:pt x="2893" y="31675"/>
                      <a:pt x="3072" y="31496"/>
                    </a:cubicBezTo>
                    <a:cubicBezTo>
                      <a:pt x="3189" y="31368"/>
                      <a:pt x="3374" y="31338"/>
                      <a:pt x="3553" y="31338"/>
                    </a:cubicBezTo>
                    <a:cubicBezTo>
                      <a:pt x="3649" y="31338"/>
                      <a:pt x="3743" y="31347"/>
                      <a:pt x="3824" y="31353"/>
                    </a:cubicBezTo>
                    <a:cubicBezTo>
                      <a:pt x="4325" y="31389"/>
                      <a:pt x="4701" y="31639"/>
                      <a:pt x="5148" y="31782"/>
                    </a:cubicBezTo>
                    <a:lnTo>
                      <a:pt x="5184" y="31782"/>
                    </a:lnTo>
                    <a:cubicBezTo>
                      <a:pt x="5399" y="31926"/>
                      <a:pt x="5631" y="31997"/>
                      <a:pt x="5882" y="32033"/>
                    </a:cubicBezTo>
                    <a:lnTo>
                      <a:pt x="5882" y="32069"/>
                    </a:lnTo>
                    <a:cubicBezTo>
                      <a:pt x="5892" y="32100"/>
                      <a:pt x="5921" y="32119"/>
                      <a:pt x="5953" y="32119"/>
                    </a:cubicBezTo>
                    <a:cubicBezTo>
                      <a:pt x="5977" y="32119"/>
                      <a:pt x="6003" y="32109"/>
                      <a:pt x="6025" y="32087"/>
                    </a:cubicBezTo>
                    <a:cubicBezTo>
                      <a:pt x="6043" y="32105"/>
                      <a:pt x="6061" y="32122"/>
                      <a:pt x="6097" y="32122"/>
                    </a:cubicBezTo>
                    <a:cubicBezTo>
                      <a:pt x="6097" y="32158"/>
                      <a:pt x="6097" y="32194"/>
                      <a:pt x="6115" y="32230"/>
                    </a:cubicBezTo>
                    <a:cubicBezTo>
                      <a:pt x="6122" y="32261"/>
                      <a:pt x="6151" y="32275"/>
                      <a:pt x="6179" y="32275"/>
                    </a:cubicBezTo>
                    <a:cubicBezTo>
                      <a:pt x="6215" y="32275"/>
                      <a:pt x="6250" y="32252"/>
                      <a:pt x="6240" y="32212"/>
                    </a:cubicBezTo>
                    <a:lnTo>
                      <a:pt x="6240" y="32176"/>
                    </a:lnTo>
                    <a:cubicBezTo>
                      <a:pt x="6705" y="32695"/>
                      <a:pt x="7135" y="33232"/>
                      <a:pt x="7564" y="33769"/>
                    </a:cubicBezTo>
                    <a:cubicBezTo>
                      <a:pt x="8083" y="34449"/>
                      <a:pt x="8441" y="35200"/>
                      <a:pt x="8906" y="35916"/>
                    </a:cubicBezTo>
                    <a:lnTo>
                      <a:pt x="8960" y="36077"/>
                    </a:lnTo>
                    <a:cubicBezTo>
                      <a:pt x="9049" y="36399"/>
                      <a:pt x="9157" y="36722"/>
                      <a:pt x="9264" y="37062"/>
                    </a:cubicBezTo>
                    <a:cubicBezTo>
                      <a:pt x="8189" y="35370"/>
                      <a:pt x="6421" y="33696"/>
                      <a:pt x="4624" y="33696"/>
                    </a:cubicBezTo>
                    <a:cubicBezTo>
                      <a:pt x="4596" y="33696"/>
                      <a:pt x="4568" y="33696"/>
                      <a:pt x="4540" y="33697"/>
                    </a:cubicBezTo>
                    <a:cubicBezTo>
                      <a:pt x="4468" y="33697"/>
                      <a:pt x="4432" y="33787"/>
                      <a:pt x="4486" y="33840"/>
                    </a:cubicBezTo>
                    <a:cubicBezTo>
                      <a:pt x="5291" y="34699"/>
                      <a:pt x="5846" y="35898"/>
                      <a:pt x="6795" y="36632"/>
                    </a:cubicBezTo>
                    <a:cubicBezTo>
                      <a:pt x="7564" y="37240"/>
                      <a:pt x="8584" y="37581"/>
                      <a:pt x="9336" y="38189"/>
                    </a:cubicBezTo>
                    <a:cubicBezTo>
                      <a:pt x="9479" y="38386"/>
                      <a:pt x="9622" y="38565"/>
                      <a:pt x="9765" y="38744"/>
                    </a:cubicBezTo>
                    <a:cubicBezTo>
                      <a:pt x="9770" y="38748"/>
                      <a:pt x="9776" y="38751"/>
                      <a:pt x="9782" y="38751"/>
                    </a:cubicBezTo>
                    <a:cubicBezTo>
                      <a:pt x="9800" y="38751"/>
                      <a:pt x="9819" y="38734"/>
                      <a:pt x="9819" y="38708"/>
                    </a:cubicBezTo>
                    <a:cubicBezTo>
                      <a:pt x="9801" y="38672"/>
                      <a:pt x="9783" y="38636"/>
                      <a:pt x="9747" y="38601"/>
                    </a:cubicBezTo>
                    <a:lnTo>
                      <a:pt x="9747" y="38601"/>
                    </a:lnTo>
                    <a:cubicBezTo>
                      <a:pt x="9837" y="38690"/>
                      <a:pt x="9908" y="38780"/>
                      <a:pt x="9980" y="38887"/>
                    </a:cubicBezTo>
                    <a:cubicBezTo>
                      <a:pt x="10266" y="39585"/>
                      <a:pt x="10588" y="40301"/>
                      <a:pt x="10875" y="40998"/>
                    </a:cubicBezTo>
                    <a:lnTo>
                      <a:pt x="10714" y="40909"/>
                    </a:lnTo>
                    <a:cubicBezTo>
                      <a:pt x="10570" y="40676"/>
                      <a:pt x="10392" y="40480"/>
                      <a:pt x="10213" y="40283"/>
                    </a:cubicBezTo>
                    <a:cubicBezTo>
                      <a:pt x="10034" y="40050"/>
                      <a:pt x="9801" y="39871"/>
                      <a:pt x="9533" y="39782"/>
                    </a:cubicBezTo>
                    <a:cubicBezTo>
                      <a:pt x="9523" y="39779"/>
                      <a:pt x="9514" y="39778"/>
                      <a:pt x="9505" y="39778"/>
                    </a:cubicBezTo>
                    <a:cubicBezTo>
                      <a:pt x="9444" y="39778"/>
                      <a:pt x="9394" y="39827"/>
                      <a:pt x="9425" y="39889"/>
                    </a:cubicBezTo>
                    <a:cubicBezTo>
                      <a:pt x="9712" y="40515"/>
                      <a:pt x="10266" y="40998"/>
                      <a:pt x="10946" y="41177"/>
                    </a:cubicBezTo>
                    <a:cubicBezTo>
                      <a:pt x="11394" y="42269"/>
                      <a:pt x="11734" y="43414"/>
                      <a:pt x="11948" y="44577"/>
                    </a:cubicBezTo>
                    <a:cubicBezTo>
                      <a:pt x="11948" y="44792"/>
                      <a:pt x="11931" y="44989"/>
                      <a:pt x="11913" y="45186"/>
                    </a:cubicBezTo>
                    <a:cubicBezTo>
                      <a:pt x="11805" y="44685"/>
                      <a:pt x="11555" y="44184"/>
                      <a:pt x="11161" y="44023"/>
                    </a:cubicBezTo>
                    <a:cubicBezTo>
                      <a:pt x="11144" y="44010"/>
                      <a:pt x="11125" y="44004"/>
                      <a:pt x="11107" y="44004"/>
                    </a:cubicBezTo>
                    <a:cubicBezTo>
                      <a:pt x="11052" y="44004"/>
                      <a:pt x="11004" y="44058"/>
                      <a:pt x="11018" y="44112"/>
                    </a:cubicBezTo>
                    <a:cubicBezTo>
                      <a:pt x="11107" y="44756"/>
                      <a:pt x="11268" y="45598"/>
                      <a:pt x="11859" y="45991"/>
                    </a:cubicBezTo>
                    <a:cubicBezTo>
                      <a:pt x="11680" y="47978"/>
                      <a:pt x="11322" y="49946"/>
                      <a:pt x="10803" y="51861"/>
                    </a:cubicBezTo>
                    <a:cubicBezTo>
                      <a:pt x="10792" y="51904"/>
                      <a:pt x="10827" y="51928"/>
                      <a:pt x="10861" y="51928"/>
                    </a:cubicBezTo>
                    <a:cubicBezTo>
                      <a:pt x="10882" y="51928"/>
                      <a:pt x="10903" y="51918"/>
                      <a:pt x="10910" y="51897"/>
                    </a:cubicBezTo>
                    <a:cubicBezTo>
                      <a:pt x="11465" y="50483"/>
                      <a:pt x="11859" y="49015"/>
                      <a:pt x="12074" y="47512"/>
                    </a:cubicBezTo>
                    <a:cubicBezTo>
                      <a:pt x="12682" y="47011"/>
                      <a:pt x="13273" y="46045"/>
                      <a:pt x="13183" y="45275"/>
                    </a:cubicBezTo>
                    <a:cubicBezTo>
                      <a:pt x="13183" y="45234"/>
                      <a:pt x="13140" y="45192"/>
                      <a:pt x="13096" y="45192"/>
                    </a:cubicBezTo>
                    <a:cubicBezTo>
                      <a:pt x="13083" y="45192"/>
                      <a:pt x="13070" y="45196"/>
                      <a:pt x="13058" y="45204"/>
                    </a:cubicBezTo>
                    <a:cubicBezTo>
                      <a:pt x="12575" y="45544"/>
                      <a:pt x="12414" y="46063"/>
                      <a:pt x="12181" y="46546"/>
                    </a:cubicBezTo>
                    <a:cubicBezTo>
                      <a:pt x="12306" y="45258"/>
                      <a:pt x="12342" y="43951"/>
                      <a:pt x="12306" y="42645"/>
                    </a:cubicBezTo>
                    <a:cubicBezTo>
                      <a:pt x="12754" y="42144"/>
                      <a:pt x="12897" y="41392"/>
                      <a:pt x="13004" y="40748"/>
                    </a:cubicBezTo>
                    <a:cubicBezTo>
                      <a:pt x="13019" y="40704"/>
                      <a:pt x="12974" y="40649"/>
                      <a:pt x="12928" y="40649"/>
                    </a:cubicBezTo>
                    <a:cubicBezTo>
                      <a:pt x="12918" y="40649"/>
                      <a:pt x="12907" y="40652"/>
                      <a:pt x="12897" y="40658"/>
                    </a:cubicBezTo>
                    <a:cubicBezTo>
                      <a:pt x="12611" y="40963"/>
                      <a:pt x="12396" y="41303"/>
                      <a:pt x="12253" y="41678"/>
                    </a:cubicBezTo>
                    <a:cubicBezTo>
                      <a:pt x="12253" y="41589"/>
                      <a:pt x="12253" y="41482"/>
                      <a:pt x="12235" y="41392"/>
                    </a:cubicBezTo>
                    <a:cubicBezTo>
                      <a:pt x="12342" y="40175"/>
                      <a:pt x="12485" y="38958"/>
                      <a:pt x="12664" y="37759"/>
                    </a:cubicBezTo>
                    <a:cubicBezTo>
                      <a:pt x="13523" y="36811"/>
                      <a:pt x="14203" y="35702"/>
                      <a:pt x="14937" y="34646"/>
                    </a:cubicBezTo>
                    <a:cubicBezTo>
                      <a:pt x="16011" y="33125"/>
                      <a:pt x="17049" y="31639"/>
                      <a:pt x="17818" y="29957"/>
                    </a:cubicBezTo>
                    <a:cubicBezTo>
                      <a:pt x="17850" y="29893"/>
                      <a:pt x="17810" y="29829"/>
                      <a:pt x="17751" y="29829"/>
                    </a:cubicBezTo>
                    <a:cubicBezTo>
                      <a:pt x="17743" y="29829"/>
                      <a:pt x="17736" y="29830"/>
                      <a:pt x="17729" y="29832"/>
                    </a:cubicBezTo>
                    <a:cubicBezTo>
                      <a:pt x="15617" y="30440"/>
                      <a:pt x="14114" y="32194"/>
                      <a:pt x="13273" y="34198"/>
                    </a:cubicBezTo>
                    <a:cubicBezTo>
                      <a:pt x="13452" y="33304"/>
                      <a:pt x="13648" y="32427"/>
                      <a:pt x="13863" y="31550"/>
                    </a:cubicBezTo>
                    <a:lnTo>
                      <a:pt x="13863" y="31568"/>
                    </a:lnTo>
                    <a:cubicBezTo>
                      <a:pt x="13863" y="31586"/>
                      <a:pt x="13877" y="31595"/>
                      <a:pt x="13892" y="31595"/>
                    </a:cubicBezTo>
                    <a:cubicBezTo>
                      <a:pt x="13908" y="31595"/>
                      <a:pt x="13926" y="31586"/>
                      <a:pt x="13935" y="31568"/>
                    </a:cubicBezTo>
                    <a:cubicBezTo>
                      <a:pt x="13971" y="31389"/>
                      <a:pt x="13988" y="31210"/>
                      <a:pt x="13971" y="31031"/>
                    </a:cubicBezTo>
                    <a:cubicBezTo>
                      <a:pt x="14096" y="30530"/>
                      <a:pt x="14239" y="30011"/>
                      <a:pt x="14364" y="29510"/>
                    </a:cubicBezTo>
                    <a:cubicBezTo>
                      <a:pt x="14830" y="29277"/>
                      <a:pt x="15205" y="28901"/>
                      <a:pt x="15438" y="28436"/>
                    </a:cubicBezTo>
                    <a:cubicBezTo>
                      <a:pt x="15470" y="28372"/>
                      <a:pt x="15430" y="28308"/>
                      <a:pt x="15370" y="28308"/>
                    </a:cubicBezTo>
                    <a:cubicBezTo>
                      <a:pt x="15363" y="28308"/>
                      <a:pt x="15356" y="28309"/>
                      <a:pt x="15348" y="28311"/>
                    </a:cubicBezTo>
                    <a:cubicBezTo>
                      <a:pt x="15044" y="28400"/>
                      <a:pt x="14758" y="28561"/>
                      <a:pt x="14561" y="28812"/>
                    </a:cubicBezTo>
                    <a:cubicBezTo>
                      <a:pt x="14668" y="28454"/>
                      <a:pt x="14758" y="28096"/>
                      <a:pt x="14865" y="27738"/>
                    </a:cubicBezTo>
                    <a:cubicBezTo>
                      <a:pt x="15116" y="27559"/>
                      <a:pt x="15348" y="27380"/>
                      <a:pt x="15581" y="27166"/>
                    </a:cubicBezTo>
                    <a:lnTo>
                      <a:pt x="15581" y="27166"/>
                    </a:lnTo>
                    <a:cubicBezTo>
                      <a:pt x="15563" y="27201"/>
                      <a:pt x="15527" y="27237"/>
                      <a:pt x="15510" y="27273"/>
                    </a:cubicBezTo>
                    <a:cubicBezTo>
                      <a:pt x="15495" y="27302"/>
                      <a:pt x="15516" y="27331"/>
                      <a:pt x="15544" y="27331"/>
                    </a:cubicBezTo>
                    <a:cubicBezTo>
                      <a:pt x="15550" y="27331"/>
                      <a:pt x="15557" y="27330"/>
                      <a:pt x="15563" y="27327"/>
                    </a:cubicBezTo>
                    <a:cubicBezTo>
                      <a:pt x="15635" y="27273"/>
                      <a:pt x="15688" y="27219"/>
                      <a:pt x="15742" y="27148"/>
                    </a:cubicBezTo>
                    <a:cubicBezTo>
                      <a:pt x="15753" y="27148"/>
                      <a:pt x="15765" y="27148"/>
                      <a:pt x="15776" y="27148"/>
                    </a:cubicBezTo>
                    <a:cubicBezTo>
                      <a:pt x="16485" y="27148"/>
                      <a:pt x="17324" y="26605"/>
                      <a:pt x="17764" y="26253"/>
                    </a:cubicBezTo>
                    <a:cubicBezTo>
                      <a:pt x="17818" y="26199"/>
                      <a:pt x="17782" y="26110"/>
                      <a:pt x="17711" y="26110"/>
                    </a:cubicBezTo>
                    <a:cubicBezTo>
                      <a:pt x="17263" y="26146"/>
                      <a:pt x="16816" y="26235"/>
                      <a:pt x="16404" y="26396"/>
                    </a:cubicBezTo>
                    <a:cubicBezTo>
                      <a:pt x="16941" y="25984"/>
                      <a:pt x="17389" y="25466"/>
                      <a:pt x="17729" y="24875"/>
                    </a:cubicBezTo>
                    <a:cubicBezTo>
                      <a:pt x="17746" y="24821"/>
                      <a:pt x="17711" y="24768"/>
                      <a:pt x="17675" y="24768"/>
                    </a:cubicBezTo>
                    <a:cubicBezTo>
                      <a:pt x="17102" y="24768"/>
                      <a:pt x="16565" y="25018"/>
                      <a:pt x="16207" y="25466"/>
                    </a:cubicBezTo>
                    <a:cubicBezTo>
                      <a:pt x="16386" y="24893"/>
                      <a:pt x="16351" y="24284"/>
                      <a:pt x="16082" y="23748"/>
                    </a:cubicBezTo>
                    <a:cubicBezTo>
                      <a:pt x="16071" y="23725"/>
                      <a:pt x="16040" y="23710"/>
                      <a:pt x="16009" y="23710"/>
                    </a:cubicBezTo>
                    <a:cubicBezTo>
                      <a:pt x="15989" y="23710"/>
                      <a:pt x="15971" y="23716"/>
                      <a:pt x="15957" y="23730"/>
                    </a:cubicBezTo>
                    <a:cubicBezTo>
                      <a:pt x="15581" y="24088"/>
                      <a:pt x="15313" y="24535"/>
                      <a:pt x="15170" y="25018"/>
                    </a:cubicBezTo>
                    <a:cubicBezTo>
                      <a:pt x="15098" y="24750"/>
                      <a:pt x="14991" y="24517"/>
                      <a:pt x="14830" y="24284"/>
                    </a:cubicBezTo>
                    <a:cubicBezTo>
                      <a:pt x="14735" y="24163"/>
                      <a:pt x="14334" y="23786"/>
                      <a:pt x="14067" y="23786"/>
                    </a:cubicBezTo>
                    <a:cubicBezTo>
                      <a:pt x="13980" y="23786"/>
                      <a:pt x="13907" y="23826"/>
                      <a:pt x="13863" y="23927"/>
                    </a:cubicBezTo>
                    <a:cubicBezTo>
                      <a:pt x="13613" y="24445"/>
                      <a:pt x="13809" y="25072"/>
                      <a:pt x="13988" y="25573"/>
                    </a:cubicBezTo>
                    <a:cubicBezTo>
                      <a:pt x="13775" y="25388"/>
                      <a:pt x="13495" y="25283"/>
                      <a:pt x="13209" y="25283"/>
                    </a:cubicBezTo>
                    <a:cubicBezTo>
                      <a:pt x="13135" y="25283"/>
                      <a:pt x="13060" y="25290"/>
                      <a:pt x="12986" y="25304"/>
                    </a:cubicBezTo>
                    <a:cubicBezTo>
                      <a:pt x="12951" y="25322"/>
                      <a:pt x="12933" y="25358"/>
                      <a:pt x="12933" y="25394"/>
                    </a:cubicBezTo>
                    <a:cubicBezTo>
                      <a:pt x="12933" y="26217"/>
                      <a:pt x="13738" y="27094"/>
                      <a:pt x="14597" y="27130"/>
                    </a:cubicBezTo>
                    <a:cubicBezTo>
                      <a:pt x="14633" y="27291"/>
                      <a:pt x="14686" y="27434"/>
                      <a:pt x="14758" y="27595"/>
                    </a:cubicBezTo>
                    <a:cubicBezTo>
                      <a:pt x="14758" y="27613"/>
                      <a:pt x="14758" y="27613"/>
                      <a:pt x="14776" y="27613"/>
                    </a:cubicBezTo>
                    <a:cubicBezTo>
                      <a:pt x="14776" y="27631"/>
                      <a:pt x="14776" y="27631"/>
                      <a:pt x="14776" y="27631"/>
                    </a:cubicBezTo>
                    <a:cubicBezTo>
                      <a:pt x="14758" y="27649"/>
                      <a:pt x="14758" y="27667"/>
                      <a:pt x="14776" y="27685"/>
                    </a:cubicBezTo>
                    <a:cubicBezTo>
                      <a:pt x="14615" y="28168"/>
                      <a:pt x="14454" y="28669"/>
                      <a:pt x="14311" y="29170"/>
                    </a:cubicBezTo>
                    <a:cubicBezTo>
                      <a:pt x="14311" y="29170"/>
                      <a:pt x="14311" y="29188"/>
                      <a:pt x="14311" y="29188"/>
                    </a:cubicBezTo>
                    <a:lnTo>
                      <a:pt x="14257" y="29385"/>
                    </a:lnTo>
                    <a:cubicBezTo>
                      <a:pt x="14185" y="29438"/>
                      <a:pt x="14114" y="29474"/>
                      <a:pt x="14060" y="29528"/>
                    </a:cubicBezTo>
                    <a:cubicBezTo>
                      <a:pt x="13988" y="29581"/>
                      <a:pt x="14060" y="29617"/>
                      <a:pt x="14096" y="29617"/>
                    </a:cubicBezTo>
                    <a:cubicBezTo>
                      <a:pt x="14150" y="29599"/>
                      <a:pt x="14167" y="29599"/>
                      <a:pt x="14203" y="29581"/>
                    </a:cubicBezTo>
                    <a:lnTo>
                      <a:pt x="14203" y="29581"/>
                    </a:lnTo>
                    <a:cubicBezTo>
                      <a:pt x="14114" y="29868"/>
                      <a:pt x="14024" y="30172"/>
                      <a:pt x="13935" y="30458"/>
                    </a:cubicBezTo>
                    <a:cubicBezTo>
                      <a:pt x="13863" y="30154"/>
                      <a:pt x="13738" y="29886"/>
                      <a:pt x="13541" y="29653"/>
                    </a:cubicBezTo>
                    <a:cubicBezTo>
                      <a:pt x="13527" y="29639"/>
                      <a:pt x="13511" y="29633"/>
                      <a:pt x="13495" y="29633"/>
                    </a:cubicBezTo>
                    <a:cubicBezTo>
                      <a:pt x="13469" y="29633"/>
                      <a:pt x="13445" y="29649"/>
                      <a:pt x="13434" y="29671"/>
                    </a:cubicBezTo>
                    <a:cubicBezTo>
                      <a:pt x="13326" y="30118"/>
                      <a:pt x="13523" y="30691"/>
                      <a:pt x="13738" y="31120"/>
                    </a:cubicBezTo>
                    <a:cubicBezTo>
                      <a:pt x="13595" y="31675"/>
                      <a:pt x="13452" y="32230"/>
                      <a:pt x="13308" y="32785"/>
                    </a:cubicBezTo>
                    <a:cubicBezTo>
                      <a:pt x="13308" y="32373"/>
                      <a:pt x="13183" y="31979"/>
                      <a:pt x="12968" y="31639"/>
                    </a:cubicBezTo>
                    <a:cubicBezTo>
                      <a:pt x="12951" y="31621"/>
                      <a:pt x="12928" y="31612"/>
                      <a:pt x="12906" y="31612"/>
                    </a:cubicBezTo>
                    <a:cubicBezTo>
                      <a:pt x="12883" y="31612"/>
                      <a:pt x="12861" y="31621"/>
                      <a:pt x="12843" y="31639"/>
                    </a:cubicBezTo>
                    <a:cubicBezTo>
                      <a:pt x="12628" y="32122"/>
                      <a:pt x="12843" y="32838"/>
                      <a:pt x="13183" y="33232"/>
                    </a:cubicBezTo>
                    <a:lnTo>
                      <a:pt x="13183" y="33268"/>
                    </a:lnTo>
                    <a:cubicBezTo>
                      <a:pt x="12843" y="34681"/>
                      <a:pt x="12557" y="36113"/>
                      <a:pt x="12360" y="37545"/>
                    </a:cubicBezTo>
                    <a:cubicBezTo>
                      <a:pt x="12235" y="37813"/>
                      <a:pt x="12109" y="38082"/>
                      <a:pt x="11966" y="38332"/>
                    </a:cubicBezTo>
                    <a:cubicBezTo>
                      <a:pt x="11954" y="38370"/>
                      <a:pt x="11986" y="38408"/>
                      <a:pt x="12018" y="38408"/>
                    </a:cubicBezTo>
                    <a:cubicBezTo>
                      <a:pt x="12032" y="38408"/>
                      <a:pt x="12045" y="38402"/>
                      <a:pt x="12056" y="38386"/>
                    </a:cubicBezTo>
                    <a:cubicBezTo>
                      <a:pt x="12092" y="38332"/>
                      <a:pt x="12109" y="38278"/>
                      <a:pt x="12145" y="38225"/>
                    </a:cubicBezTo>
                    <a:cubicBezTo>
                      <a:pt x="12154" y="38243"/>
                      <a:pt x="12168" y="38252"/>
                      <a:pt x="12181" y="38252"/>
                    </a:cubicBezTo>
                    <a:cubicBezTo>
                      <a:pt x="12194" y="38252"/>
                      <a:pt x="12208" y="38243"/>
                      <a:pt x="12217" y="38225"/>
                    </a:cubicBezTo>
                    <a:lnTo>
                      <a:pt x="12253" y="38189"/>
                    </a:lnTo>
                    <a:lnTo>
                      <a:pt x="12253" y="38189"/>
                    </a:lnTo>
                    <a:cubicBezTo>
                      <a:pt x="12199" y="38708"/>
                      <a:pt x="12145" y="39209"/>
                      <a:pt x="12109" y="39710"/>
                    </a:cubicBezTo>
                    <a:cubicBezTo>
                      <a:pt x="11913" y="37903"/>
                      <a:pt x="11626" y="36095"/>
                      <a:pt x="11340" y="34306"/>
                    </a:cubicBezTo>
                    <a:cubicBezTo>
                      <a:pt x="11340" y="34306"/>
                      <a:pt x="11358" y="34288"/>
                      <a:pt x="11358" y="34288"/>
                    </a:cubicBezTo>
                    <a:cubicBezTo>
                      <a:pt x="11734" y="33751"/>
                      <a:pt x="11984" y="32946"/>
                      <a:pt x="11752" y="32337"/>
                    </a:cubicBezTo>
                    <a:cubicBezTo>
                      <a:pt x="11740" y="32302"/>
                      <a:pt x="11705" y="32275"/>
                      <a:pt x="11668" y="32275"/>
                    </a:cubicBezTo>
                    <a:cubicBezTo>
                      <a:pt x="11648" y="32275"/>
                      <a:pt x="11627" y="32283"/>
                      <a:pt x="11608" y="32301"/>
                    </a:cubicBezTo>
                    <a:cubicBezTo>
                      <a:pt x="11394" y="32570"/>
                      <a:pt x="11250" y="32892"/>
                      <a:pt x="11161" y="33250"/>
                    </a:cubicBezTo>
                    <a:cubicBezTo>
                      <a:pt x="10964" y="31944"/>
                      <a:pt x="10749" y="30673"/>
                      <a:pt x="10588" y="29420"/>
                    </a:cubicBezTo>
                    <a:lnTo>
                      <a:pt x="10302" y="27362"/>
                    </a:lnTo>
                    <a:cubicBezTo>
                      <a:pt x="10642" y="26951"/>
                      <a:pt x="10803" y="26414"/>
                      <a:pt x="10785" y="25877"/>
                    </a:cubicBezTo>
                    <a:cubicBezTo>
                      <a:pt x="10785" y="25839"/>
                      <a:pt x="10740" y="25801"/>
                      <a:pt x="10695" y="25801"/>
                    </a:cubicBezTo>
                    <a:cubicBezTo>
                      <a:pt x="10677" y="25801"/>
                      <a:pt x="10658" y="25808"/>
                      <a:pt x="10642" y="25823"/>
                    </a:cubicBezTo>
                    <a:cubicBezTo>
                      <a:pt x="10445" y="26056"/>
                      <a:pt x="10302" y="26324"/>
                      <a:pt x="10195" y="26611"/>
                    </a:cubicBezTo>
                    <a:cubicBezTo>
                      <a:pt x="10087" y="25734"/>
                      <a:pt x="9980" y="24875"/>
                      <a:pt x="9873" y="23998"/>
                    </a:cubicBezTo>
                    <a:cubicBezTo>
                      <a:pt x="10177" y="23408"/>
                      <a:pt x="10535" y="22835"/>
                      <a:pt x="10946" y="22280"/>
                    </a:cubicBezTo>
                    <a:cubicBezTo>
                      <a:pt x="10955" y="22289"/>
                      <a:pt x="10964" y="22294"/>
                      <a:pt x="10973" y="22294"/>
                    </a:cubicBezTo>
                    <a:cubicBezTo>
                      <a:pt x="10982" y="22294"/>
                      <a:pt x="10991" y="22289"/>
                      <a:pt x="11000" y="22280"/>
                    </a:cubicBezTo>
                    <a:cubicBezTo>
                      <a:pt x="11171" y="22180"/>
                      <a:pt x="11376" y="22126"/>
                      <a:pt x="11588" y="22126"/>
                    </a:cubicBezTo>
                    <a:cubicBezTo>
                      <a:pt x="11642" y="22126"/>
                      <a:pt x="11697" y="22130"/>
                      <a:pt x="11752" y="22137"/>
                    </a:cubicBezTo>
                    <a:cubicBezTo>
                      <a:pt x="11662" y="22244"/>
                      <a:pt x="11573" y="22334"/>
                      <a:pt x="11447" y="22405"/>
                    </a:cubicBezTo>
                    <a:cubicBezTo>
                      <a:pt x="11268" y="22495"/>
                      <a:pt x="11072" y="22531"/>
                      <a:pt x="10875" y="22531"/>
                    </a:cubicBezTo>
                    <a:cubicBezTo>
                      <a:pt x="10821" y="22531"/>
                      <a:pt x="10785" y="22602"/>
                      <a:pt x="10857" y="22638"/>
                    </a:cubicBezTo>
                    <a:cubicBezTo>
                      <a:pt x="10933" y="22675"/>
                      <a:pt x="11012" y="22691"/>
                      <a:pt x="11092" y="22691"/>
                    </a:cubicBezTo>
                    <a:cubicBezTo>
                      <a:pt x="11439" y="22691"/>
                      <a:pt x="11792" y="22381"/>
                      <a:pt x="11966" y="22119"/>
                    </a:cubicBezTo>
                    <a:cubicBezTo>
                      <a:pt x="11984" y="22083"/>
                      <a:pt x="11966" y="22030"/>
                      <a:pt x="11931" y="22012"/>
                    </a:cubicBezTo>
                    <a:cubicBezTo>
                      <a:pt x="11832" y="21987"/>
                      <a:pt x="11732" y="21975"/>
                      <a:pt x="11632" y="21975"/>
                    </a:cubicBezTo>
                    <a:cubicBezTo>
                      <a:pt x="11442" y="21975"/>
                      <a:pt x="11254" y="22019"/>
                      <a:pt x="11089" y="22101"/>
                    </a:cubicBezTo>
                    <a:cubicBezTo>
                      <a:pt x="11394" y="21708"/>
                      <a:pt x="11716" y="21314"/>
                      <a:pt x="12074" y="20956"/>
                    </a:cubicBezTo>
                    <a:cubicBezTo>
                      <a:pt x="12271" y="20741"/>
                      <a:pt x="12485" y="20544"/>
                      <a:pt x="12700" y="20330"/>
                    </a:cubicBezTo>
                    <a:cubicBezTo>
                      <a:pt x="13165" y="20097"/>
                      <a:pt x="13666" y="19900"/>
                      <a:pt x="14167" y="19721"/>
                    </a:cubicBezTo>
                    <a:cubicBezTo>
                      <a:pt x="15259" y="19274"/>
                      <a:pt x="16422" y="18987"/>
                      <a:pt x="17621" y="18862"/>
                    </a:cubicBezTo>
                    <a:cubicBezTo>
                      <a:pt x="17675" y="18862"/>
                      <a:pt x="17675" y="18773"/>
                      <a:pt x="17621" y="18773"/>
                    </a:cubicBezTo>
                    <a:cubicBezTo>
                      <a:pt x="17575" y="18771"/>
                      <a:pt x="17528" y="18771"/>
                      <a:pt x="17482" y="18771"/>
                    </a:cubicBezTo>
                    <a:cubicBezTo>
                      <a:pt x="16213" y="18771"/>
                      <a:pt x="15056" y="19237"/>
                      <a:pt x="13899" y="19703"/>
                    </a:cubicBezTo>
                    <a:cubicBezTo>
                      <a:pt x="13697" y="19779"/>
                      <a:pt x="13476" y="19855"/>
                      <a:pt x="13263" y="19944"/>
                    </a:cubicBezTo>
                    <a:lnTo>
                      <a:pt x="13263" y="19944"/>
                    </a:lnTo>
                    <a:cubicBezTo>
                      <a:pt x="13830" y="19652"/>
                      <a:pt x="14354" y="19283"/>
                      <a:pt x="14919" y="18970"/>
                    </a:cubicBezTo>
                    <a:cubicBezTo>
                      <a:pt x="15688" y="18540"/>
                      <a:pt x="16583" y="18486"/>
                      <a:pt x="17424" y="18486"/>
                    </a:cubicBezTo>
                    <a:cubicBezTo>
                      <a:pt x="17526" y="18486"/>
                      <a:pt x="17715" y="18482"/>
                      <a:pt x="17934" y="18482"/>
                    </a:cubicBezTo>
                    <a:cubicBezTo>
                      <a:pt x="18678" y="18482"/>
                      <a:pt x="19773" y="18535"/>
                      <a:pt x="18999" y="19005"/>
                    </a:cubicBezTo>
                    <a:cubicBezTo>
                      <a:pt x="17711" y="19793"/>
                      <a:pt x="16583" y="20025"/>
                      <a:pt x="15098" y="20061"/>
                    </a:cubicBezTo>
                    <a:cubicBezTo>
                      <a:pt x="14132" y="20079"/>
                      <a:pt x="13255" y="20204"/>
                      <a:pt x="12414" y="20705"/>
                    </a:cubicBezTo>
                    <a:cubicBezTo>
                      <a:pt x="12382" y="20721"/>
                      <a:pt x="12392" y="20780"/>
                      <a:pt x="12420" y="20780"/>
                    </a:cubicBezTo>
                    <a:cubicBezTo>
                      <a:pt x="12424" y="20780"/>
                      <a:pt x="12428" y="20779"/>
                      <a:pt x="12432" y="20777"/>
                    </a:cubicBezTo>
                    <a:cubicBezTo>
                      <a:pt x="13863" y="20222"/>
                      <a:pt x="15241" y="20258"/>
                      <a:pt x="16744" y="20133"/>
                    </a:cubicBezTo>
                    <a:cubicBezTo>
                      <a:pt x="17854" y="20043"/>
                      <a:pt x="18838" y="19256"/>
                      <a:pt x="19786" y="18737"/>
                    </a:cubicBezTo>
                    <a:cubicBezTo>
                      <a:pt x="19840" y="18701"/>
                      <a:pt x="19840" y="18612"/>
                      <a:pt x="19769" y="18576"/>
                    </a:cubicBezTo>
                    <a:cubicBezTo>
                      <a:pt x="18938" y="18445"/>
                      <a:pt x="18124" y="18331"/>
                      <a:pt x="17304" y="18331"/>
                    </a:cubicBezTo>
                    <a:cubicBezTo>
                      <a:pt x="16887" y="18331"/>
                      <a:pt x="16469" y="18360"/>
                      <a:pt x="16046" y="18433"/>
                    </a:cubicBezTo>
                    <a:cubicBezTo>
                      <a:pt x="15062" y="18594"/>
                      <a:pt x="14257" y="19220"/>
                      <a:pt x="13398" y="19739"/>
                    </a:cubicBezTo>
                    <a:cubicBezTo>
                      <a:pt x="13935" y="19256"/>
                      <a:pt x="14472" y="18773"/>
                      <a:pt x="15008" y="18272"/>
                    </a:cubicBezTo>
                    <a:cubicBezTo>
                      <a:pt x="15527" y="17789"/>
                      <a:pt x="16046" y="17323"/>
                      <a:pt x="16583" y="16894"/>
                    </a:cubicBezTo>
                    <a:cubicBezTo>
                      <a:pt x="16771" y="16987"/>
                      <a:pt x="16985" y="17040"/>
                      <a:pt x="17204" y="17040"/>
                    </a:cubicBezTo>
                    <a:cubicBezTo>
                      <a:pt x="17235" y="17040"/>
                      <a:pt x="17267" y="17039"/>
                      <a:pt x="17299" y="17037"/>
                    </a:cubicBezTo>
                    <a:cubicBezTo>
                      <a:pt x="17424" y="17019"/>
                      <a:pt x="17657" y="16894"/>
                      <a:pt x="17639" y="16715"/>
                    </a:cubicBezTo>
                    <a:cubicBezTo>
                      <a:pt x="17603" y="16554"/>
                      <a:pt x="17406" y="16518"/>
                      <a:pt x="17299" y="16482"/>
                    </a:cubicBezTo>
                    <a:lnTo>
                      <a:pt x="17192" y="16446"/>
                    </a:lnTo>
                    <a:cubicBezTo>
                      <a:pt x="17514" y="16232"/>
                      <a:pt x="17836" y="15999"/>
                      <a:pt x="18194" y="15820"/>
                    </a:cubicBezTo>
                    <a:cubicBezTo>
                      <a:pt x="18194" y="15838"/>
                      <a:pt x="18230" y="15856"/>
                      <a:pt x="18265" y="15856"/>
                    </a:cubicBezTo>
                    <a:lnTo>
                      <a:pt x="18337" y="15856"/>
                    </a:lnTo>
                    <a:cubicBezTo>
                      <a:pt x="18426" y="15910"/>
                      <a:pt x="18516" y="15963"/>
                      <a:pt x="18623" y="15999"/>
                    </a:cubicBezTo>
                    <a:cubicBezTo>
                      <a:pt x="18641" y="15999"/>
                      <a:pt x="18677" y="15999"/>
                      <a:pt x="18695" y="15981"/>
                    </a:cubicBezTo>
                    <a:lnTo>
                      <a:pt x="18766" y="15981"/>
                    </a:lnTo>
                    <a:cubicBezTo>
                      <a:pt x="19303" y="16912"/>
                      <a:pt x="20109" y="17789"/>
                      <a:pt x="21272" y="17806"/>
                    </a:cubicBezTo>
                    <a:cubicBezTo>
                      <a:pt x="21325" y="17806"/>
                      <a:pt x="21361" y="17735"/>
                      <a:pt x="21325" y="17681"/>
                    </a:cubicBezTo>
                    <a:cubicBezTo>
                      <a:pt x="21164" y="17252"/>
                      <a:pt x="20914" y="16876"/>
                      <a:pt x="20574" y="16572"/>
                    </a:cubicBezTo>
                    <a:lnTo>
                      <a:pt x="20574" y="16572"/>
                    </a:lnTo>
                    <a:cubicBezTo>
                      <a:pt x="20623" y="16575"/>
                      <a:pt x="20672" y="16577"/>
                      <a:pt x="20721" y="16577"/>
                    </a:cubicBezTo>
                    <a:cubicBezTo>
                      <a:pt x="21154" y="16577"/>
                      <a:pt x="21582" y="16437"/>
                      <a:pt x="21952" y="16196"/>
                    </a:cubicBezTo>
                    <a:cubicBezTo>
                      <a:pt x="21970" y="16178"/>
                      <a:pt x="21970" y="16142"/>
                      <a:pt x="21952" y="16124"/>
                    </a:cubicBezTo>
                    <a:lnTo>
                      <a:pt x="21898" y="16160"/>
                    </a:lnTo>
                    <a:cubicBezTo>
                      <a:pt x="21661" y="15635"/>
                      <a:pt x="21023" y="15479"/>
                      <a:pt x="20379" y="15479"/>
                    </a:cubicBezTo>
                    <a:cubicBezTo>
                      <a:pt x="20342" y="15479"/>
                      <a:pt x="20306" y="15479"/>
                      <a:pt x="20270" y="15480"/>
                    </a:cubicBezTo>
                    <a:lnTo>
                      <a:pt x="20520" y="15373"/>
                    </a:lnTo>
                    <a:cubicBezTo>
                      <a:pt x="20878" y="15230"/>
                      <a:pt x="21612" y="14961"/>
                      <a:pt x="21630" y="14478"/>
                    </a:cubicBezTo>
                    <a:cubicBezTo>
                      <a:pt x="21649" y="14163"/>
                      <a:pt x="21371" y="14075"/>
                      <a:pt x="21069" y="14075"/>
                    </a:cubicBezTo>
                    <a:cubicBezTo>
                      <a:pt x="20822" y="14075"/>
                      <a:pt x="20559" y="14133"/>
                      <a:pt x="20431" y="14174"/>
                    </a:cubicBezTo>
                    <a:cubicBezTo>
                      <a:pt x="20305" y="14227"/>
                      <a:pt x="20162" y="14281"/>
                      <a:pt x="20037" y="14353"/>
                    </a:cubicBezTo>
                    <a:cubicBezTo>
                      <a:pt x="20377" y="13959"/>
                      <a:pt x="20610" y="13494"/>
                      <a:pt x="20717" y="12993"/>
                    </a:cubicBezTo>
                    <a:cubicBezTo>
                      <a:pt x="20735" y="12957"/>
                      <a:pt x="20699" y="12903"/>
                      <a:pt x="20663" y="12903"/>
                    </a:cubicBezTo>
                    <a:cubicBezTo>
                      <a:pt x="20019" y="12903"/>
                      <a:pt x="19590" y="13315"/>
                      <a:pt x="19303" y="13834"/>
                    </a:cubicBezTo>
                    <a:cubicBezTo>
                      <a:pt x="19411" y="13189"/>
                      <a:pt x="19178" y="12527"/>
                      <a:pt x="18695" y="11883"/>
                    </a:cubicBezTo>
                    <a:cubicBezTo>
                      <a:pt x="18675" y="11863"/>
                      <a:pt x="18645" y="11849"/>
                      <a:pt x="18618" y="11849"/>
                    </a:cubicBezTo>
                    <a:cubicBezTo>
                      <a:pt x="18597" y="11849"/>
                      <a:pt x="18578" y="11859"/>
                      <a:pt x="18570" y="11883"/>
                    </a:cubicBezTo>
                    <a:cubicBezTo>
                      <a:pt x="18355" y="12366"/>
                      <a:pt x="18230" y="12867"/>
                      <a:pt x="18194" y="13386"/>
                    </a:cubicBezTo>
                    <a:cubicBezTo>
                      <a:pt x="18122" y="13261"/>
                      <a:pt x="18051" y="13136"/>
                      <a:pt x="17997" y="13011"/>
                    </a:cubicBezTo>
                    <a:cubicBezTo>
                      <a:pt x="17979" y="12975"/>
                      <a:pt x="17943" y="12957"/>
                      <a:pt x="17907" y="12957"/>
                    </a:cubicBezTo>
                    <a:cubicBezTo>
                      <a:pt x="17890" y="12957"/>
                      <a:pt x="17872" y="12939"/>
                      <a:pt x="17872" y="12939"/>
                    </a:cubicBezTo>
                    <a:lnTo>
                      <a:pt x="17818" y="12939"/>
                    </a:lnTo>
                    <a:cubicBezTo>
                      <a:pt x="17782" y="12939"/>
                      <a:pt x="17764" y="12975"/>
                      <a:pt x="17746" y="12993"/>
                    </a:cubicBezTo>
                    <a:cubicBezTo>
                      <a:pt x="17478" y="13816"/>
                      <a:pt x="17406" y="14979"/>
                      <a:pt x="18104" y="15605"/>
                    </a:cubicBezTo>
                    <a:cubicBezTo>
                      <a:pt x="18086" y="15641"/>
                      <a:pt x="18086" y="15677"/>
                      <a:pt x="18104" y="15695"/>
                    </a:cubicBezTo>
                    <a:cubicBezTo>
                      <a:pt x="17657" y="15910"/>
                      <a:pt x="17227" y="16160"/>
                      <a:pt x="16816" y="16446"/>
                    </a:cubicBezTo>
                    <a:cubicBezTo>
                      <a:pt x="16762" y="16446"/>
                      <a:pt x="16726" y="16464"/>
                      <a:pt x="16691" y="16482"/>
                    </a:cubicBezTo>
                    <a:cubicBezTo>
                      <a:pt x="16673" y="16500"/>
                      <a:pt x="16655" y="16518"/>
                      <a:pt x="16673" y="16536"/>
                    </a:cubicBezTo>
                    <a:cubicBezTo>
                      <a:pt x="16315" y="16786"/>
                      <a:pt x="15993" y="17037"/>
                      <a:pt x="15671" y="17305"/>
                    </a:cubicBezTo>
                    <a:cubicBezTo>
                      <a:pt x="15867" y="16983"/>
                      <a:pt x="15975" y="16572"/>
                      <a:pt x="15796" y="16250"/>
                    </a:cubicBezTo>
                    <a:cubicBezTo>
                      <a:pt x="15786" y="16220"/>
                      <a:pt x="15765" y="16207"/>
                      <a:pt x="15743" y="16207"/>
                    </a:cubicBezTo>
                    <a:cubicBezTo>
                      <a:pt x="15724" y="16207"/>
                      <a:pt x="15705" y="16216"/>
                      <a:pt x="15688" y="16232"/>
                    </a:cubicBezTo>
                    <a:cubicBezTo>
                      <a:pt x="15384" y="16536"/>
                      <a:pt x="15277" y="16983"/>
                      <a:pt x="15366" y="17413"/>
                    </a:cubicBezTo>
                    <a:cubicBezTo>
                      <a:pt x="15348" y="17466"/>
                      <a:pt x="15313" y="17520"/>
                      <a:pt x="15295" y="17574"/>
                    </a:cubicBezTo>
                    <a:cubicBezTo>
                      <a:pt x="15295" y="17574"/>
                      <a:pt x="15295" y="17592"/>
                      <a:pt x="15295" y="17610"/>
                    </a:cubicBezTo>
                    <a:cubicBezTo>
                      <a:pt x="14346" y="18415"/>
                      <a:pt x="13452" y="19327"/>
                      <a:pt x="12611" y="20151"/>
                    </a:cubicBezTo>
                    <a:lnTo>
                      <a:pt x="12539" y="20169"/>
                    </a:lnTo>
                    <a:cubicBezTo>
                      <a:pt x="12521" y="20186"/>
                      <a:pt x="12521" y="20204"/>
                      <a:pt x="12521" y="20222"/>
                    </a:cubicBezTo>
                    <a:lnTo>
                      <a:pt x="12217" y="20526"/>
                    </a:lnTo>
                    <a:cubicBezTo>
                      <a:pt x="12074" y="20616"/>
                      <a:pt x="11948" y="20741"/>
                      <a:pt x="11841" y="20884"/>
                    </a:cubicBezTo>
                    <a:cubicBezTo>
                      <a:pt x="11769" y="20956"/>
                      <a:pt x="11680" y="21045"/>
                      <a:pt x="11590" y="21135"/>
                    </a:cubicBezTo>
                    <a:cubicBezTo>
                      <a:pt x="12020" y="20330"/>
                      <a:pt x="12342" y="19471"/>
                      <a:pt x="12557" y="18594"/>
                    </a:cubicBezTo>
                    <a:cubicBezTo>
                      <a:pt x="12682" y="18129"/>
                      <a:pt x="12807" y="17627"/>
                      <a:pt x="12951" y="17126"/>
                    </a:cubicBezTo>
                    <a:cubicBezTo>
                      <a:pt x="13147" y="17037"/>
                      <a:pt x="13308" y="16912"/>
                      <a:pt x="13452" y="16733"/>
                    </a:cubicBezTo>
                    <a:cubicBezTo>
                      <a:pt x="13595" y="16572"/>
                      <a:pt x="13666" y="16375"/>
                      <a:pt x="13666" y="16160"/>
                    </a:cubicBezTo>
                    <a:cubicBezTo>
                      <a:pt x="13666" y="16108"/>
                      <a:pt x="13638" y="16074"/>
                      <a:pt x="13601" y="16074"/>
                    </a:cubicBezTo>
                    <a:cubicBezTo>
                      <a:pt x="13588" y="16074"/>
                      <a:pt x="13573" y="16079"/>
                      <a:pt x="13559" y="16088"/>
                    </a:cubicBezTo>
                    <a:cubicBezTo>
                      <a:pt x="13362" y="16214"/>
                      <a:pt x="13201" y="16357"/>
                      <a:pt x="13094" y="16554"/>
                    </a:cubicBezTo>
                    <a:cubicBezTo>
                      <a:pt x="13255" y="15874"/>
                      <a:pt x="13362" y="15194"/>
                      <a:pt x="13416" y="14496"/>
                    </a:cubicBezTo>
                    <a:cubicBezTo>
                      <a:pt x="13430" y="14501"/>
                      <a:pt x="13445" y="14503"/>
                      <a:pt x="13458" y="14503"/>
                    </a:cubicBezTo>
                    <a:cubicBezTo>
                      <a:pt x="13496" y="14503"/>
                      <a:pt x="13528" y="14486"/>
                      <a:pt x="13541" y="14460"/>
                    </a:cubicBezTo>
                    <a:lnTo>
                      <a:pt x="13648" y="14299"/>
                    </a:lnTo>
                    <a:cubicBezTo>
                      <a:pt x="13702" y="14245"/>
                      <a:pt x="13738" y="14174"/>
                      <a:pt x="13774" y="14102"/>
                    </a:cubicBezTo>
                    <a:cubicBezTo>
                      <a:pt x="14722" y="13852"/>
                      <a:pt x="15706" y="12760"/>
                      <a:pt x="15331" y="11776"/>
                    </a:cubicBezTo>
                    <a:cubicBezTo>
                      <a:pt x="15324" y="11755"/>
                      <a:pt x="15305" y="11745"/>
                      <a:pt x="15287" y="11745"/>
                    </a:cubicBezTo>
                    <a:cubicBezTo>
                      <a:pt x="15259" y="11745"/>
                      <a:pt x="15230" y="11768"/>
                      <a:pt x="15241" y="11812"/>
                    </a:cubicBezTo>
                    <a:cubicBezTo>
                      <a:pt x="15545" y="12724"/>
                      <a:pt x="14686" y="13458"/>
                      <a:pt x="13899" y="13869"/>
                    </a:cubicBezTo>
                    <a:cubicBezTo>
                      <a:pt x="13953" y="13780"/>
                      <a:pt x="14006" y="13673"/>
                      <a:pt x="14042" y="13583"/>
                    </a:cubicBezTo>
                    <a:cubicBezTo>
                      <a:pt x="14078" y="13547"/>
                      <a:pt x="14078" y="13512"/>
                      <a:pt x="14096" y="13476"/>
                    </a:cubicBezTo>
                    <a:cubicBezTo>
                      <a:pt x="14096" y="13458"/>
                      <a:pt x="14096" y="13440"/>
                      <a:pt x="14096" y="13422"/>
                    </a:cubicBezTo>
                    <a:cubicBezTo>
                      <a:pt x="14812" y="12921"/>
                      <a:pt x="15205" y="12080"/>
                      <a:pt x="15134" y="11203"/>
                    </a:cubicBezTo>
                    <a:cubicBezTo>
                      <a:pt x="15134" y="11174"/>
                      <a:pt x="15110" y="11145"/>
                      <a:pt x="15082" y="11145"/>
                    </a:cubicBezTo>
                    <a:cubicBezTo>
                      <a:pt x="15075" y="11145"/>
                      <a:pt x="15069" y="11146"/>
                      <a:pt x="15062" y="11149"/>
                    </a:cubicBezTo>
                    <a:cubicBezTo>
                      <a:pt x="14794" y="11221"/>
                      <a:pt x="14561" y="11400"/>
                      <a:pt x="14436" y="11633"/>
                    </a:cubicBezTo>
                    <a:cubicBezTo>
                      <a:pt x="14454" y="11346"/>
                      <a:pt x="14454" y="11042"/>
                      <a:pt x="14436" y="10738"/>
                    </a:cubicBezTo>
                    <a:cubicBezTo>
                      <a:pt x="14436" y="10709"/>
                      <a:pt x="14400" y="10679"/>
                      <a:pt x="14367" y="10679"/>
                    </a:cubicBezTo>
                    <a:cubicBezTo>
                      <a:pt x="14360" y="10679"/>
                      <a:pt x="14353" y="10681"/>
                      <a:pt x="14346" y="10684"/>
                    </a:cubicBezTo>
                    <a:cubicBezTo>
                      <a:pt x="13935" y="10845"/>
                      <a:pt x="13613" y="11203"/>
                      <a:pt x="13505" y="11650"/>
                    </a:cubicBezTo>
                    <a:cubicBezTo>
                      <a:pt x="13421" y="11483"/>
                      <a:pt x="13087" y="10999"/>
                      <a:pt x="12859" y="10999"/>
                    </a:cubicBezTo>
                    <a:cubicBezTo>
                      <a:pt x="12795" y="10999"/>
                      <a:pt x="12739" y="11037"/>
                      <a:pt x="12700" y="11132"/>
                    </a:cubicBezTo>
                    <a:cubicBezTo>
                      <a:pt x="12682" y="11060"/>
                      <a:pt x="12664" y="10988"/>
                      <a:pt x="12664" y="10917"/>
                    </a:cubicBezTo>
                    <a:cubicBezTo>
                      <a:pt x="12664" y="10869"/>
                      <a:pt x="12632" y="10837"/>
                      <a:pt x="12595" y="10837"/>
                    </a:cubicBezTo>
                    <a:cubicBezTo>
                      <a:pt x="12577" y="10837"/>
                      <a:pt x="12557" y="10845"/>
                      <a:pt x="12539" y="10863"/>
                    </a:cubicBezTo>
                    <a:cubicBezTo>
                      <a:pt x="11931" y="11382"/>
                      <a:pt x="11984" y="13082"/>
                      <a:pt x="12700" y="13583"/>
                    </a:cubicBezTo>
                    <a:cubicBezTo>
                      <a:pt x="12378" y="13494"/>
                      <a:pt x="12092" y="13333"/>
                      <a:pt x="11859" y="13082"/>
                    </a:cubicBezTo>
                    <a:cubicBezTo>
                      <a:pt x="11698" y="12921"/>
                      <a:pt x="11590" y="12706"/>
                      <a:pt x="11573" y="12492"/>
                    </a:cubicBezTo>
                    <a:cubicBezTo>
                      <a:pt x="11537" y="12205"/>
                      <a:pt x="11698" y="12008"/>
                      <a:pt x="11823" y="11776"/>
                    </a:cubicBezTo>
                    <a:cubicBezTo>
                      <a:pt x="11838" y="11747"/>
                      <a:pt x="11817" y="11717"/>
                      <a:pt x="11789" y="11717"/>
                    </a:cubicBezTo>
                    <a:cubicBezTo>
                      <a:pt x="11783" y="11717"/>
                      <a:pt x="11776" y="11719"/>
                      <a:pt x="11769" y="11722"/>
                    </a:cubicBezTo>
                    <a:cubicBezTo>
                      <a:pt x="11358" y="12008"/>
                      <a:pt x="11340" y="12545"/>
                      <a:pt x="11573" y="12957"/>
                    </a:cubicBezTo>
                    <a:cubicBezTo>
                      <a:pt x="11841" y="13386"/>
                      <a:pt x="12324" y="13673"/>
                      <a:pt x="12843" y="13691"/>
                    </a:cubicBezTo>
                    <a:cubicBezTo>
                      <a:pt x="12861" y="13691"/>
                      <a:pt x="12879" y="13691"/>
                      <a:pt x="12879" y="13673"/>
                    </a:cubicBezTo>
                    <a:cubicBezTo>
                      <a:pt x="12915" y="13691"/>
                      <a:pt x="12951" y="13708"/>
                      <a:pt x="13004" y="13708"/>
                    </a:cubicBezTo>
                    <a:cubicBezTo>
                      <a:pt x="13058" y="13887"/>
                      <a:pt x="13076" y="14066"/>
                      <a:pt x="13112" y="14245"/>
                    </a:cubicBezTo>
                    <a:cubicBezTo>
                      <a:pt x="13112" y="14297"/>
                      <a:pt x="13154" y="14325"/>
                      <a:pt x="13193" y="14325"/>
                    </a:cubicBezTo>
                    <a:cubicBezTo>
                      <a:pt x="13221" y="14325"/>
                      <a:pt x="13247" y="14311"/>
                      <a:pt x="13255" y="14281"/>
                    </a:cubicBezTo>
                    <a:cubicBezTo>
                      <a:pt x="13273" y="14263"/>
                      <a:pt x="13291" y="14263"/>
                      <a:pt x="13308" y="14245"/>
                    </a:cubicBezTo>
                    <a:lnTo>
                      <a:pt x="13308" y="14245"/>
                    </a:lnTo>
                    <a:cubicBezTo>
                      <a:pt x="13183" y="15605"/>
                      <a:pt x="12933" y="16930"/>
                      <a:pt x="12557" y="18236"/>
                    </a:cubicBezTo>
                    <a:cubicBezTo>
                      <a:pt x="12611" y="17735"/>
                      <a:pt x="12611" y="17234"/>
                      <a:pt x="12539" y="16733"/>
                    </a:cubicBezTo>
                    <a:cubicBezTo>
                      <a:pt x="12360" y="15587"/>
                      <a:pt x="11358" y="15104"/>
                      <a:pt x="10857" y="14138"/>
                    </a:cubicBezTo>
                    <a:cubicBezTo>
                      <a:pt x="10844" y="14119"/>
                      <a:pt x="10827" y="14111"/>
                      <a:pt x="10811" y="14111"/>
                    </a:cubicBezTo>
                    <a:cubicBezTo>
                      <a:pt x="10780" y="14111"/>
                      <a:pt x="10749" y="14139"/>
                      <a:pt x="10749" y="14174"/>
                    </a:cubicBezTo>
                    <a:cubicBezTo>
                      <a:pt x="11036" y="15265"/>
                      <a:pt x="10893" y="16393"/>
                      <a:pt x="11036" y="17502"/>
                    </a:cubicBezTo>
                    <a:cubicBezTo>
                      <a:pt x="11179" y="18683"/>
                      <a:pt x="11752" y="19632"/>
                      <a:pt x="11555" y="20866"/>
                    </a:cubicBezTo>
                    <a:cubicBezTo>
                      <a:pt x="11412" y="21153"/>
                      <a:pt x="11268" y="21439"/>
                      <a:pt x="11107" y="21708"/>
                    </a:cubicBezTo>
                    <a:cubicBezTo>
                      <a:pt x="10606" y="22298"/>
                      <a:pt x="10159" y="22942"/>
                      <a:pt x="9783" y="23622"/>
                    </a:cubicBezTo>
                    <a:cubicBezTo>
                      <a:pt x="9694" y="22763"/>
                      <a:pt x="9586" y="21886"/>
                      <a:pt x="9515" y="21028"/>
                    </a:cubicBezTo>
                    <a:cubicBezTo>
                      <a:pt x="9783" y="20652"/>
                      <a:pt x="9890" y="20186"/>
                      <a:pt x="9819" y="19739"/>
                    </a:cubicBezTo>
                    <a:cubicBezTo>
                      <a:pt x="9807" y="19704"/>
                      <a:pt x="9773" y="19685"/>
                      <a:pt x="9741" y="19685"/>
                    </a:cubicBezTo>
                    <a:cubicBezTo>
                      <a:pt x="9723" y="19685"/>
                      <a:pt x="9706" y="19691"/>
                      <a:pt x="9694" y="19703"/>
                    </a:cubicBezTo>
                    <a:cubicBezTo>
                      <a:pt x="9586" y="19793"/>
                      <a:pt x="9479" y="19918"/>
                      <a:pt x="9425" y="20061"/>
                    </a:cubicBezTo>
                    <a:cubicBezTo>
                      <a:pt x="9336" y="19005"/>
                      <a:pt x="9264" y="17967"/>
                      <a:pt x="9210" y="16912"/>
                    </a:cubicBezTo>
                    <a:cubicBezTo>
                      <a:pt x="9210" y="16643"/>
                      <a:pt x="9193" y="16393"/>
                      <a:pt x="9193" y="16142"/>
                    </a:cubicBezTo>
                    <a:cubicBezTo>
                      <a:pt x="9550" y="15748"/>
                      <a:pt x="9747" y="15247"/>
                      <a:pt x="9729" y="14711"/>
                    </a:cubicBezTo>
                    <a:cubicBezTo>
                      <a:pt x="9729" y="14676"/>
                      <a:pt x="9699" y="14648"/>
                      <a:pt x="9668" y="14648"/>
                    </a:cubicBezTo>
                    <a:cubicBezTo>
                      <a:pt x="9651" y="14648"/>
                      <a:pt x="9635" y="14656"/>
                      <a:pt x="9622" y="14675"/>
                    </a:cubicBezTo>
                    <a:cubicBezTo>
                      <a:pt x="9425" y="14854"/>
                      <a:pt x="9282" y="15086"/>
                      <a:pt x="9193" y="15337"/>
                    </a:cubicBezTo>
                    <a:cubicBezTo>
                      <a:pt x="9193" y="14997"/>
                      <a:pt x="9210" y="14657"/>
                      <a:pt x="9228" y="14317"/>
                    </a:cubicBezTo>
                    <a:cubicBezTo>
                      <a:pt x="9228" y="14299"/>
                      <a:pt x="9228" y="14299"/>
                      <a:pt x="9228" y="14299"/>
                    </a:cubicBezTo>
                    <a:cubicBezTo>
                      <a:pt x="9336" y="12295"/>
                      <a:pt x="10338" y="10469"/>
                      <a:pt x="11429" y="8823"/>
                    </a:cubicBezTo>
                    <a:cubicBezTo>
                      <a:pt x="12235" y="7588"/>
                      <a:pt x="13362" y="6586"/>
                      <a:pt x="13917" y="5190"/>
                    </a:cubicBezTo>
                    <a:lnTo>
                      <a:pt x="13917" y="5190"/>
                    </a:lnTo>
                    <a:cubicBezTo>
                      <a:pt x="13953" y="5405"/>
                      <a:pt x="13917" y="5638"/>
                      <a:pt x="13845" y="5835"/>
                    </a:cubicBezTo>
                    <a:cubicBezTo>
                      <a:pt x="13774" y="6103"/>
                      <a:pt x="13684" y="6371"/>
                      <a:pt x="13595" y="6622"/>
                    </a:cubicBezTo>
                    <a:cubicBezTo>
                      <a:pt x="13326" y="7374"/>
                      <a:pt x="12968" y="8089"/>
                      <a:pt x="12539" y="8769"/>
                    </a:cubicBezTo>
                    <a:cubicBezTo>
                      <a:pt x="11841" y="9915"/>
                      <a:pt x="10749" y="10756"/>
                      <a:pt x="9962" y="11812"/>
                    </a:cubicBezTo>
                    <a:cubicBezTo>
                      <a:pt x="9936" y="11850"/>
                      <a:pt x="9957" y="11880"/>
                      <a:pt x="9984" y="11880"/>
                    </a:cubicBezTo>
                    <a:cubicBezTo>
                      <a:pt x="9994" y="11880"/>
                      <a:pt x="10006" y="11875"/>
                      <a:pt x="10016" y="11865"/>
                    </a:cubicBezTo>
                    <a:cubicBezTo>
                      <a:pt x="12056" y="9915"/>
                      <a:pt x="13953" y="7624"/>
                      <a:pt x="14167" y="4689"/>
                    </a:cubicBezTo>
                    <a:cubicBezTo>
                      <a:pt x="14167" y="4651"/>
                      <a:pt x="14130" y="4621"/>
                      <a:pt x="14089" y="4621"/>
                    </a:cubicBezTo>
                    <a:cubicBezTo>
                      <a:pt x="14074" y="4621"/>
                      <a:pt x="14057" y="4626"/>
                      <a:pt x="14042" y="4636"/>
                    </a:cubicBezTo>
                    <a:cubicBezTo>
                      <a:pt x="13112" y="5763"/>
                      <a:pt x="11931" y="6640"/>
                      <a:pt x="11054" y="7803"/>
                    </a:cubicBezTo>
                    <a:cubicBezTo>
                      <a:pt x="10159" y="8948"/>
                      <a:pt x="9712" y="10434"/>
                      <a:pt x="9550" y="11847"/>
                    </a:cubicBezTo>
                    <a:cubicBezTo>
                      <a:pt x="9550" y="11865"/>
                      <a:pt x="9568" y="11883"/>
                      <a:pt x="9604" y="11883"/>
                    </a:cubicBezTo>
                    <a:cubicBezTo>
                      <a:pt x="9497" y="12169"/>
                      <a:pt x="9407" y="12456"/>
                      <a:pt x="9336" y="12760"/>
                    </a:cubicBezTo>
                    <a:cubicBezTo>
                      <a:pt x="9479" y="10970"/>
                      <a:pt x="9712" y="9217"/>
                      <a:pt x="9908" y="7445"/>
                    </a:cubicBezTo>
                    <a:cubicBezTo>
                      <a:pt x="10213" y="7123"/>
                      <a:pt x="10409" y="6729"/>
                      <a:pt x="10481" y="6300"/>
                    </a:cubicBezTo>
                    <a:cubicBezTo>
                      <a:pt x="10481" y="6256"/>
                      <a:pt x="10445" y="6224"/>
                      <a:pt x="10412" y="6224"/>
                    </a:cubicBezTo>
                    <a:cubicBezTo>
                      <a:pt x="10405" y="6224"/>
                      <a:pt x="10398" y="6225"/>
                      <a:pt x="10392" y="6228"/>
                    </a:cubicBezTo>
                    <a:cubicBezTo>
                      <a:pt x="10230" y="6318"/>
                      <a:pt x="10105" y="6443"/>
                      <a:pt x="10016" y="6604"/>
                    </a:cubicBezTo>
                    <a:cubicBezTo>
                      <a:pt x="10069" y="6157"/>
                      <a:pt x="10105" y="5691"/>
                      <a:pt x="10159" y="5244"/>
                    </a:cubicBezTo>
                    <a:cubicBezTo>
                      <a:pt x="10177" y="5226"/>
                      <a:pt x="10195" y="5208"/>
                      <a:pt x="10177" y="5172"/>
                    </a:cubicBezTo>
                    <a:cubicBezTo>
                      <a:pt x="10177" y="5155"/>
                      <a:pt x="10177" y="5137"/>
                      <a:pt x="10159" y="5101"/>
                    </a:cubicBezTo>
                    <a:cubicBezTo>
                      <a:pt x="10159" y="5083"/>
                      <a:pt x="10159" y="5029"/>
                      <a:pt x="10159" y="4976"/>
                    </a:cubicBezTo>
                    <a:cubicBezTo>
                      <a:pt x="10553" y="4850"/>
                      <a:pt x="10857" y="4510"/>
                      <a:pt x="10946" y="4117"/>
                    </a:cubicBezTo>
                    <a:lnTo>
                      <a:pt x="11036" y="4099"/>
                    </a:lnTo>
                    <a:cubicBezTo>
                      <a:pt x="11290" y="4295"/>
                      <a:pt x="11576" y="4362"/>
                      <a:pt x="11878" y="4362"/>
                    </a:cubicBezTo>
                    <a:cubicBezTo>
                      <a:pt x="12539" y="4362"/>
                      <a:pt x="13275" y="4038"/>
                      <a:pt x="13920" y="4038"/>
                    </a:cubicBezTo>
                    <a:cubicBezTo>
                      <a:pt x="13973" y="4038"/>
                      <a:pt x="14026" y="4040"/>
                      <a:pt x="14078" y="4045"/>
                    </a:cubicBezTo>
                    <a:cubicBezTo>
                      <a:pt x="14150" y="4045"/>
                      <a:pt x="14167" y="3991"/>
                      <a:pt x="14167" y="3938"/>
                    </a:cubicBezTo>
                    <a:cubicBezTo>
                      <a:pt x="14054" y="3402"/>
                      <a:pt x="13514" y="3235"/>
                      <a:pt x="13014" y="3235"/>
                    </a:cubicBezTo>
                    <a:cubicBezTo>
                      <a:pt x="12962" y="3235"/>
                      <a:pt x="12911" y="3236"/>
                      <a:pt x="12861" y="3240"/>
                    </a:cubicBezTo>
                    <a:cubicBezTo>
                      <a:pt x="13380" y="2846"/>
                      <a:pt x="13631" y="2309"/>
                      <a:pt x="13953" y="1772"/>
                    </a:cubicBezTo>
                    <a:cubicBezTo>
                      <a:pt x="13971" y="1719"/>
                      <a:pt x="13935" y="1647"/>
                      <a:pt x="13881" y="1647"/>
                    </a:cubicBezTo>
                    <a:cubicBezTo>
                      <a:pt x="13733" y="1637"/>
                      <a:pt x="13583" y="1629"/>
                      <a:pt x="13436" y="1629"/>
                    </a:cubicBezTo>
                    <a:cubicBezTo>
                      <a:pt x="13049" y="1629"/>
                      <a:pt x="12676" y="1687"/>
                      <a:pt x="12378" y="1933"/>
                    </a:cubicBezTo>
                    <a:cubicBezTo>
                      <a:pt x="12485" y="1593"/>
                      <a:pt x="12503" y="1218"/>
                      <a:pt x="12449" y="860"/>
                    </a:cubicBezTo>
                    <a:cubicBezTo>
                      <a:pt x="12436" y="834"/>
                      <a:pt x="12414" y="817"/>
                      <a:pt x="12388" y="817"/>
                    </a:cubicBezTo>
                    <a:cubicBezTo>
                      <a:pt x="12379" y="817"/>
                      <a:pt x="12370" y="819"/>
                      <a:pt x="12360" y="824"/>
                    </a:cubicBezTo>
                    <a:lnTo>
                      <a:pt x="12288" y="896"/>
                    </a:lnTo>
                    <a:cubicBezTo>
                      <a:pt x="12324" y="699"/>
                      <a:pt x="12432" y="663"/>
                      <a:pt x="12432" y="502"/>
                    </a:cubicBezTo>
                    <a:cubicBezTo>
                      <a:pt x="12432" y="466"/>
                      <a:pt x="12396" y="448"/>
                      <a:pt x="12378" y="430"/>
                    </a:cubicBezTo>
                    <a:cubicBezTo>
                      <a:pt x="12292" y="411"/>
                      <a:pt x="12211" y="401"/>
                      <a:pt x="12133" y="401"/>
                    </a:cubicBezTo>
                    <a:cubicBezTo>
                      <a:pt x="11642" y="401"/>
                      <a:pt x="11306" y="770"/>
                      <a:pt x="11089" y="1218"/>
                    </a:cubicBezTo>
                    <a:cubicBezTo>
                      <a:pt x="11018" y="824"/>
                      <a:pt x="10910" y="448"/>
                      <a:pt x="10857" y="72"/>
                    </a:cubicBezTo>
                    <a:cubicBezTo>
                      <a:pt x="10857" y="19"/>
                      <a:pt x="10821" y="1"/>
                      <a:pt x="1078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38"/>
              <p:cNvSpPr/>
              <p:nvPr/>
            </p:nvSpPr>
            <p:spPr>
              <a:xfrm>
                <a:off x="5872100" y="1591175"/>
                <a:ext cx="266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6" extrusionOk="0">
                    <a:moveTo>
                      <a:pt x="997" y="1"/>
                    </a:moveTo>
                    <a:cubicBezTo>
                      <a:pt x="603" y="430"/>
                      <a:pt x="281" y="914"/>
                      <a:pt x="13" y="1415"/>
                    </a:cubicBezTo>
                    <a:cubicBezTo>
                      <a:pt x="0" y="1440"/>
                      <a:pt x="23" y="1465"/>
                      <a:pt x="44" y="1465"/>
                    </a:cubicBezTo>
                    <a:cubicBezTo>
                      <a:pt x="53" y="1465"/>
                      <a:pt x="61" y="1461"/>
                      <a:pt x="66" y="1450"/>
                    </a:cubicBezTo>
                    <a:cubicBezTo>
                      <a:pt x="371" y="967"/>
                      <a:pt x="782" y="556"/>
                      <a:pt x="1051" y="55"/>
                    </a:cubicBezTo>
                    <a:cubicBezTo>
                      <a:pt x="1063" y="29"/>
                      <a:pt x="1040" y="4"/>
                      <a:pt x="1019" y="4"/>
                    </a:cubicBezTo>
                    <a:cubicBezTo>
                      <a:pt x="1011" y="4"/>
                      <a:pt x="1002" y="8"/>
                      <a:pt x="997" y="19"/>
                    </a:cubicBezTo>
                    <a:lnTo>
                      <a:pt x="997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38"/>
              <p:cNvSpPr/>
              <p:nvPr/>
            </p:nvSpPr>
            <p:spPr>
              <a:xfrm>
                <a:off x="5665475" y="1644125"/>
                <a:ext cx="2250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900" h="779" extrusionOk="0">
                    <a:moveTo>
                      <a:pt x="55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314" y="281"/>
                      <a:pt x="565" y="549"/>
                      <a:pt x="833" y="764"/>
                    </a:cubicBezTo>
                    <a:cubicBezTo>
                      <a:pt x="844" y="774"/>
                      <a:pt x="854" y="779"/>
                      <a:pt x="863" y="779"/>
                    </a:cubicBezTo>
                    <a:cubicBezTo>
                      <a:pt x="885" y="779"/>
                      <a:pt x="900" y="754"/>
                      <a:pt x="887" y="728"/>
                    </a:cubicBezTo>
                    <a:cubicBezTo>
                      <a:pt x="636" y="460"/>
                      <a:pt x="368" y="227"/>
                      <a:pt x="82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38"/>
              <p:cNvSpPr/>
              <p:nvPr/>
            </p:nvSpPr>
            <p:spPr>
              <a:xfrm>
                <a:off x="5745350" y="1477100"/>
                <a:ext cx="23300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91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3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5" y="1271"/>
                    </a:cubicBezTo>
                    <a:cubicBezTo>
                      <a:pt x="412" y="1003"/>
                      <a:pt x="251" y="663"/>
                      <a:pt x="197" y="323"/>
                    </a:cubicBezTo>
                    <a:close/>
                    <a:moveTo>
                      <a:pt x="83" y="1"/>
                    </a:moveTo>
                    <a:cubicBezTo>
                      <a:pt x="40" y="1"/>
                      <a:pt x="0" y="24"/>
                      <a:pt x="0" y="72"/>
                    </a:cubicBezTo>
                    <a:cubicBezTo>
                      <a:pt x="54" y="591"/>
                      <a:pt x="287" y="1307"/>
                      <a:pt x="806" y="1540"/>
                    </a:cubicBezTo>
                    <a:cubicBezTo>
                      <a:pt x="824" y="1557"/>
                      <a:pt x="842" y="1575"/>
                      <a:pt x="842" y="1575"/>
                    </a:cubicBezTo>
                    <a:cubicBezTo>
                      <a:pt x="853" y="1586"/>
                      <a:pt x="865" y="1591"/>
                      <a:pt x="877" y="1591"/>
                    </a:cubicBezTo>
                    <a:cubicBezTo>
                      <a:pt x="904" y="1591"/>
                      <a:pt x="925" y="1570"/>
                      <a:pt x="913" y="1557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2" y="1217"/>
                      <a:pt x="752" y="985"/>
                      <a:pt x="645" y="770"/>
                    </a:cubicBezTo>
                    <a:cubicBezTo>
                      <a:pt x="537" y="484"/>
                      <a:pt x="358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38"/>
              <p:cNvSpPr/>
              <p:nvPr/>
            </p:nvSpPr>
            <p:spPr>
              <a:xfrm>
                <a:off x="5565725" y="1123475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3" y="0"/>
                    </a:moveTo>
                    <a:cubicBezTo>
                      <a:pt x="31" y="0"/>
                      <a:pt x="0" y="65"/>
                      <a:pt x="45" y="80"/>
                    </a:cubicBezTo>
                    <a:cubicBezTo>
                      <a:pt x="403" y="313"/>
                      <a:pt x="797" y="492"/>
                      <a:pt x="1173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2"/>
                      <a:pt x="1209" y="653"/>
                    </a:cubicBezTo>
                    <a:lnTo>
                      <a:pt x="1209" y="653"/>
                    </a:lnTo>
                    <a:lnTo>
                      <a:pt x="1191" y="671"/>
                    </a:lnTo>
                    <a:cubicBezTo>
                      <a:pt x="868" y="384"/>
                      <a:pt x="457" y="223"/>
                      <a:pt x="99" y="8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38"/>
              <p:cNvSpPr/>
              <p:nvPr/>
            </p:nvSpPr>
            <p:spPr>
              <a:xfrm>
                <a:off x="5766375" y="8937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3" y="0"/>
                      <a:pt x="591" y="90"/>
                      <a:pt x="502" y="161"/>
                    </a:cubicBezTo>
                    <a:lnTo>
                      <a:pt x="520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5" y="322"/>
                      <a:pt x="824" y="197"/>
                      <a:pt x="842" y="72"/>
                    </a:cubicBezTo>
                    <a:cubicBezTo>
                      <a:pt x="842" y="36"/>
                      <a:pt x="824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38"/>
              <p:cNvSpPr/>
              <p:nvPr/>
            </p:nvSpPr>
            <p:spPr>
              <a:xfrm>
                <a:off x="5589100" y="10493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1" y="1"/>
                      <a:pt x="1" y="51"/>
                      <a:pt x="41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1" y="349"/>
                      <a:pt x="647" y="326"/>
                      <a:pt x="703" y="270"/>
                    </a:cubicBezTo>
                    <a:lnTo>
                      <a:pt x="703" y="252"/>
                    </a:lnTo>
                    <a:cubicBezTo>
                      <a:pt x="739" y="217"/>
                      <a:pt x="703" y="163"/>
                      <a:pt x="667" y="163"/>
                    </a:cubicBezTo>
                    <a:cubicBezTo>
                      <a:pt x="608" y="163"/>
                      <a:pt x="548" y="171"/>
                      <a:pt x="488" y="171"/>
                    </a:cubicBezTo>
                    <a:cubicBezTo>
                      <a:pt x="458" y="171"/>
                      <a:pt x="429" y="169"/>
                      <a:pt x="399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38"/>
              <p:cNvSpPr/>
              <p:nvPr/>
            </p:nvSpPr>
            <p:spPr>
              <a:xfrm>
                <a:off x="5965625" y="11762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0"/>
                    </a:moveTo>
                    <a:cubicBezTo>
                      <a:pt x="34" y="0"/>
                      <a:pt x="0" y="28"/>
                      <a:pt x="12" y="63"/>
                    </a:cubicBezTo>
                    <a:cubicBezTo>
                      <a:pt x="48" y="188"/>
                      <a:pt x="137" y="295"/>
                      <a:pt x="244" y="385"/>
                    </a:cubicBezTo>
                    <a:cubicBezTo>
                      <a:pt x="322" y="447"/>
                      <a:pt x="439" y="535"/>
                      <a:pt x="550" y="535"/>
                    </a:cubicBezTo>
                    <a:cubicBezTo>
                      <a:pt x="568" y="535"/>
                      <a:pt x="585" y="533"/>
                      <a:pt x="602" y="528"/>
                    </a:cubicBezTo>
                    <a:cubicBezTo>
                      <a:pt x="638" y="510"/>
                      <a:pt x="638" y="474"/>
                      <a:pt x="638" y="439"/>
                    </a:cubicBezTo>
                    <a:cubicBezTo>
                      <a:pt x="567" y="349"/>
                      <a:pt x="459" y="331"/>
                      <a:pt x="370" y="278"/>
                    </a:cubicBezTo>
                    <a:lnTo>
                      <a:pt x="352" y="278"/>
                    </a:lnTo>
                    <a:cubicBezTo>
                      <a:pt x="244" y="224"/>
                      <a:pt x="173" y="134"/>
                      <a:pt x="119" y="27"/>
                    </a:cubicBezTo>
                    <a:cubicBezTo>
                      <a:pt x="107" y="8"/>
                      <a:pt x="8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38"/>
              <p:cNvSpPr/>
              <p:nvPr/>
            </p:nvSpPr>
            <p:spPr>
              <a:xfrm>
                <a:off x="5621425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7" y="1044"/>
                      <a:pt x="228" y="1006"/>
                      <a:pt x="215" y="968"/>
                    </a:cubicBezTo>
                    <a:cubicBezTo>
                      <a:pt x="144" y="717"/>
                      <a:pt x="179" y="431"/>
                      <a:pt x="341" y="216"/>
                    </a:cubicBezTo>
                    <a:lnTo>
                      <a:pt x="341" y="216"/>
                    </a:lnTo>
                    <a:cubicBezTo>
                      <a:pt x="323" y="556"/>
                      <a:pt x="287" y="896"/>
                      <a:pt x="215" y="1236"/>
                    </a:cubicBezTo>
                    <a:cubicBezTo>
                      <a:pt x="215" y="1259"/>
                      <a:pt x="236" y="1274"/>
                      <a:pt x="256" y="1274"/>
                    </a:cubicBezTo>
                    <a:cubicBezTo>
                      <a:pt x="268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38"/>
              <p:cNvSpPr/>
              <p:nvPr/>
            </p:nvSpPr>
            <p:spPr>
              <a:xfrm>
                <a:off x="5742675" y="91502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3"/>
                    </a:moveTo>
                    <a:lnTo>
                      <a:pt x="125" y="133"/>
                    </a:lnTo>
                    <a:cubicBezTo>
                      <a:pt x="340" y="151"/>
                      <a:pt x="394" y="473"/>
                      <a:pt x="430" y="777"/>
                    </a:cubicBezTo>
                    <a:cubicBezTo>
                      <a:pt x="269" y="598"/>
                      <a:pt x="161" y="365"/>
                      <a:pt x="125" y="133"/>
                    </a:cubicBezTo>
                    <a:close/>
                    <a:moveTo>
                      <a:pt x="128" y="1"/>
                    </a:moveTo>
                    <a:cubicBezTo>
                      <a:pt x="105" y="1"/>
                      <a:pt x="80" y="3"/>
                      <a:pt x="54" y="7"/>
                    </a:cubicBezTo>
                    <a:cubicBezTo>
                      <a:pt x="18" y="7"/>
                      <a:pt x="0" y="25"/>
                      <a:pt x="0" y="61"/>
                    </a:cubicBezTo>
                    <a:cubicBezTo>
                      <a:pt x="36" y="383"/>
                      <a:pt x="179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1" y="1269"/>
                      <a:pt x="477" y="1269"/>
                    </a:cubicBezTo>
                    <a:cubicBezTo>
                      <a:pt x="492" y="1269"/>
                      <a:pt x="510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7" y="902"/>
                    </a:lnTo>
                    <a:cubicBezTo>
                      <a:pt x="537" y="499"/>
                      <a:pt x="490" y="1"/>
                      <a:pt x="1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38"/>
              <p:cNvSpPr/>
              <p:nvPr/>
            </p:nvSpPr>
            <p:spPr>
              <a:xfrm>
                <a:off x="5940850" y="1632250"/>
                <a:ext cx="548750" cy="129840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36" extrusionOk="0">
                    <a:moveTo>
                      <a:pt x="9879" y="4746"/>
                    </a:moveTo>
                    <a:cubicBezTo>
                      <a:pt x="9879" y="4836"/>
                      <a:pt x="9843" y="4925"/>
                      <a:pt x="9843" y="4997"/>
                    </a:cubicBezTo>
                    <a:cubicBezTo>
                      <a:pt x="9557" y="5498"/>
                      <a:pt x="9431" y="6160"/>
                      <a:pt x="8984" y="6500"/>
                    </a:cubicBezTo>
                    <a:cubicBezTo>
                      <a:pt x="9038" y="5802"/>
                      <a:pt x="9467" y="5283"/>
                      <a:pt x="9879" y="4746"/>
                    </a:cubicBezTo>
                    <a:close/>
                    <a:moveTo>
                      <a:pt x="10201" y="6178"/>
                    </a:moveTo>
                    <a:lnTo>
                      <a:pt x="10201" y="6178"/>
                    </a:lnTo>
                    <a:cubicBezTo>
                      <a:pt x="10523" y="6608"/>
                      <a:pt x="10720" y="7126"/>
                      <a:pt x="10774" y="7663"/>
                    </a:cubicBezTo>
                    <a:cubicBezTo>
                      <a:pt x="10362" y="7359"/>
                      <a:pt x="10344" y="6697"/>
                      <a:pt x="10201" y="6178"/>
                    </a:cubicBezTo>
                    <a:close/>
                    <a:moveTo>
                      <a:pt x="9700" y="9560"/>
                    </a:moveTo>
                    <a:cubicBezTo>
                      <a:pt x="9700" y="9668"/>
                      <a:pt x="9700" y="9775"/>
                      <a:pt x="9718" y="9864"/>
                    </a:cubicBezTo>
                    <a:cubicBezTo>
                      <a:pt x="9575" y="10204"/>
                      <a:pt x="9414" y="10544"/>
                      <a:pt x="9235" y="10849"/>
                    </a:cubicBezTo>
                    <a:cubicBezTo>
                      <a:pt x="9342" y="10401"/>
                      <a:pt x="9503" y="9972"/>
                      <a:pt x="9700" y="9560"/>
                    </a:cubicBezTo>
                    <a:close/>
                    <a:moveTo>
                      <a:pt x="11758" y="11314"/>
                    </a:moveTo>
                    <a:cubicBezTo>
                      <a:pt x="11973" y="11475"/>
                      <a:pt x="12169" y="11672"/>
                      <a:pt x="12313" y="11904"/>
                    </a:cubicBezTo>
                    <a:cubicBezTo>
                      <a:pt x="12080" y="11743"/>
                      <a:pt x="11901" y="11547"/>
                      <a:pt x="11758" y="11314"/>
                    </a:cubicBezTo>
                    <a:close/>
                    <a:moveTo>
                      <a:pt x="10523" y="14446"/>
                    </a:moveTo>
                    <a:cubicBezTo>
                      <a:pt x="10917" y="14607"/>
                      <a:pt x="11185" y="14965"/>
                      <a:pt x="11257" y="15376"/>
                    </a:cubicBezTo>
                    <a:cubicBezTo>
                      <a:pt x="10899" y="15179"/>
                      <a:pt x="10720" y="14803"/>
                      <a:pt x="10523" y="14446"/>
                    </a:cubicBezTo>
                    <a:close/>
                    <a:moveTo>
                      <a:pt x="12169" y="13443"/>
                    </a:moveTo>
                    <a:lnTo>
                      <a:pt x="12169" y="13443"/>
                    </a:lnTo>
                    <a:cubicBezTo>
                      <a:pt x="12277" y="13551"/>
                      <a:pt x="12384" y="13676"/>
                      <a:pt x="12509" y="13766"/>
                    </a:cubicBezTo>
                    <a:lnTo>
                      <a:pt x="12492" y="13766"/>
                    </a:lnTo>
                    <a:cubicBezTo>
                      <a:pt x="12814" y="14231"/>
                      <a:pt x="13172" y="14660"/>
                      <a:pt x="13547" y="15072"/>
                    </a:cubicBezTo>
                    <a:cubicBezTo>
                      <a:pt x="14084" y="15680"/>
                      <a:pt x="14800" y="16074"/>
                      <a:pt x="15337" y="16665"/>
                    </a:cubicBezTo>
                    <a:cubicBezTo>
                      <a:pt x="15345" y="16673"/>
                      <a:pt x="15354" y="16676"/>
                      <a:pt x="15363" y="16676"/>
                    </a:cubicBezTo>
                    <a:cubicBezTo>
                      <a:pt x="15393" y="16676"/>
                      <a:pt x="15418" y="16638"/>
                      <a:pt x="15391" y="16611"/>
                    </a:cubicBezTo>
                    <a:cubicBezTo>
                      <a:pt x="14943" y="16038"/>
                      <a:pt x="14299" y="15680"/>
                      <a:pt x="13816" y="15143"/>
                    </a:cubicBezTo>
                    <a:cubicBezTo>
                      <a:pt x="13512" y="14821"/>
                      <a:pt x="13225" y="14481"/>
                      <a:pt x="12957" y="14123"/>
                    </a:cubicBezTo>
                    <a:lnTo>
                      <a:pt x="12957" y="14123"/>
                    </a:lnTo>
                    <a:cubicBezTo>
                      <a:pt x="13243" y="14320"/>
                      <a:pt x="13565" y="14481"/>
                      <a:pt x="13869" y="14660"/>
                    </a:cubicBezTo>
                    <a:cubicBezTo>
                      <a:pt x="15140" y="15376"/>
                      <a:pt x="15874" y="16271"/>
                      <a:pt x="16715" y="17434"/>
                    </a:cubicBezTo>
                    <a:cubicBezTo>
                      <a:pt x="16954" y="17758"/>
                      <a:pt x="17372" y="18060"/>
                      <a:pt x="17066" y="18060"/>
                    </a:cubicBezTo>
                    <a:cubicBezTo>
                      <a:pt x="16983" y="18060"/>
                      <a:pt x="16848" y="18038"/>
                      <a:pt x="16643" y="17989"/>
                    </a:cubicBezTo>
                    <a:cubicBezTo>
                      <a:pt x="15856" y="17792"/>
                      <a:pt x="15140" y="17166"/>
                      <a:pt x="14567" y="16665"/>
                    </a:cubicBezTo>
                    <a:cubicBezTo>
                      <a:pt x="13655" y="15841"/>
                      <a:pt x="12903" y="14857"/>
                      <a:pt x="12313" y="13783"/>
                    </a:cubicBezTo>
                    <a:lnTo>
                      <a:pt x="12169" y="13443"/>
                    </a:lnTo>
                    <a:close/>
                    <a:moveTo>
                      <a:pt x="10702" y="17953"/>
                    </a:moveTo>
                    <a:cubicBezTo>
                      <a:pt x="10774" y="18472"/>
                      <a:pt x="10630" y="18973"/>
                      <a:pt x="10344" y="19385"/>
                    </a:cubicBezTo>
                    <a:cubicBezTo>
                      <a:pt x="10219" y="18866"/>
                      <a:pt x="10487" y="18418"/>
                      <a:pt x="10702" y="17953"/>
                    </a:cubicBezTo>
                    <a:close/>
                    <a:moveTo>
                      <a:pt x="8841" y="18919"/>
                    </a:moveTo>
                    <a:cubicBezTo>
                      <a:pt x="9020" y="19259"/>
                      <a:pt x="9181" y="19707"/>
                      <a:pt x="9074" y="20065"/>
                    </a:cubicBezTo>
                    <a:cubicBezTo>
                      <a:pt x="8912" y="19707"/>
                      <a:pt x="8823" y="19313"/>
                      <a:pt x="8841" y="18919"/>
                    </a:cubicBezTo>
                    <a:close/>
                    <a:moveTo>
                      <a:pt x="16124" y="20011"/>
                    </a:moveTo>
                    <a:lnTo>
                      <a:pt x="16124" y="20011"/>
                    </a:lnTo>
                    <a:cubicBezTo>
                      <a:pt x="16436" y="20115"/>
                      <a:pt x="16747" y="20269"/>
                      <a:pt x="17010" y="20473"/>
                    </a:cubicBezTo>
                    <a:lnTo>
                      <a:pt x="17010" y="20473"/>
                    </a:lnTo>
                    <a:cubicBezTo>
                      <a:pt x="16860" y="20452"/>
                      <a:pt x="16725" y="20400"/>
                      <a:pt x="16589" y="20315"/>
                    </a:cubicBezTo>
                    <a:cubicBezTo>
                      <a:pt x="16500" y="20244"/>
                      <a:pt x="16393" y="20172"/>
                      <a:pt x="16285" y="20118"/>
                    </a:cubicBezTo>
                    <a:lnTo>
                      <a:pt x="16214" y="20118"/>
                    </a:lnTo>
                    <a:cubicBezTo>
                      <a:pt x="16196" y="20118"/>
                      <a:pt x="16178" y="20118"/>
                      <a:pt x="16160" y="20136"/>
                    </a:cubicBezTo>
                    <a:cubicBezTo>
                      <a:pt x="16142" y="20100"/>
                      <a:pt x="16124" y="20047"/>
                      <a:pt x="16124" y="20011"/>
                    </a:cubicBezTo>
                    <a:close/>
                    <a:moveTo>
                      <a:pt x="15963" y="20172"/>
                    </a:moveTo>
                    <a:lnTo>
                      <a:pt x="15981" y="20208"/>
                    </a:lnTo>
                    <a:lnTo>
                      <a:pt x="15999" y="20190"/>
                    </a:lnTo>
                    <a:cubicBezTo>
                      <a:pt x="16017" y="20261"/>
                      <a:pt x="16035" y="20315"/>
                      <a:pt x="16053" y="20387"/>
                    </a:cubicBezTo>
                    <a:cubicBezTo>
                      <a:pt x="16088" y="20476"/>
                      <a:pt x="16106" y="20584"/>
                      <a:pt x="16124" y="20673"/>
                    </a:cubicBezTo>
                    <a:cubicBezTo>
                      <a:pt x="16124" y="20709"/>
                      <a:pt x="16106" y="20745"/>
                      <a:pt x="16088" y="20780"/>
                    </a:cubicBezTo>
                    <a:cubicBezTo>
                      <a:pt x="16053" y="20655"/>
                      <a:pt x="15999" y="20530"/>
                      <a:pt x="15981" y="20387"/>
                    </a:cubicBezTo>
                    <a:lnTo>
                      <a:pt x="15981" y="20369"/>
                    </a:lnTo>
                    <a:cubicBezTo>
                      <a:pt x="15999" y="20369"/>
                      <a:pt x="15981" y="20351"/>
                      <a:pt x="15981" y="20333"/>
                    </a:cubicBezTo>
                    <a:cubicBezTo>
                      <a:pt x="15981" y="20279"/>
                      <a:pt x="15963" y="20226"/>
                      <a:pt x="15963" y="20172"/>
                    </a:cubicBezTo>
                    <a:close/>
                    <a:moveTo>
                      <a:pt x="16375" y="20530"/>
                    </a:moveTo>
                    <a:cubicBezTo>
                      <a:pt x="16411" y="20584"/>
                      <a:pt x="16464" y="20637"/>
                      <a:pt x="16500" y="20673"/>
                    </a:cubicBezTo>
                    <a:cubicBezTo>
                      <a:pt x="16536" y="20780"/>
                      <a:pt x="16554" y="20888"/>
                      <a:pt x="16554" y="20995"/>
                    </a:cubicBezTo>
                    <a:cubicBezTo>
                      <a:pt x="16500" y="20924"/>
                      <a:pt x="16446" y="20852"/>
                      <a:pt x="16411" y="20780"/>
                    </a:cubicBezTo>
                    <a:cubicBezTo>
                      <a:pt x="16394" y="20697"/>
                      <a:pt x="16362" y="20629"/>
                      <a:pt x="16343" y="20548"/>
                    </a:cubicBezTo>
                    <a:lnTo>
                      <a:pt x="16343" y="20548"/>
                    </a:lnTo>
                    <a:cubicBezTo>
                      <a:pt x="16357" y="20548"/>
                      <a:pt x="16358" y="20546"/>
                      <a:pt x="16375" y="20530"/>
                    </a:cubicBezTo>
                    <a:close/>
                    <a:moveTo>
                      <a:pt x="12169" y="14034"/>
                    </a:moveTo>
                    <a:cubicBezTo>
                      <a:pt x="12187" y="14088"/>
                      <a:pt x="12205" y="14141"/>
                      <a:pt x="12223" y="14195"/>
                    </a:cubicBezTo>
                    <a:cubicBezTo>
                      <a:pt x="12277" y="15376"/>
                      <a:pt x="12474" y="16539"/>
                      <a:pt x="12384" y="17738"/>
                    </a:cubicBezTo>
                    <a:cubicBezTo>
                      <a:pt x="12384" y="17756"/>
                      <a:pt x="12398" y="17765"/>
                      <a:pt x="12411" y="17765"/>
                    </a:cubicBezTo>
                    <a:cubicBezTo>
                      <a:pt x="12424" y="17765"/>
                      <a:pt x="12438" y="17756"/>
                      <a:pt x="12438" y="17738"/>
                    </a:cubicBezTo>
                    <a:cubicBezTo>
                      <a:pt x="12545" y="16718"/>
                      <a:pt x="12527" y="15698"/>
                      <a:pt x="12402" y="14678"/>
                    </a:cubicBezTo>
                    <a:lnTo>
                      <a:pt x="12402" y="14678"/>
                    </a:lnTo>
                    <a:cubicBezTo>
                      <a:pt x="12509" y="14982"/>
                      <a:pt x="12617" y="15287"/>
                      <a:pt x="12706" y="15591"/>
                    </a:cubicBezTo>
                    <a:cubicBezTo>
                      <a:pt x="12688" y="15609"/>
                      <a:pt x="12688" y="15627"/>
                      <a:pt x="12706" y="15627"/>
                    </a:cubicBezTo>
                    <a:cubicBezTo>
                      <a:pt x="12957" y="16826"/>
                      <a:pt x="13064" y="17917"/>
                      <a:pt x="12796" y="19116"/>
                    </a:cubicBezTo>
                    <a:cubicBezTo>
                      <a:pt x="12653" y="19778"/>
                      <a:pt x="12420" y="20405"/>
                      <a:pt x="12241" y="21031"/>
                    </a:cubicBezTo>
                    <a:cubicBezTo>
                      <a:pt x="12187" y="20190"/>
                      <a:pt x="11990" y="19313"/>
                      <a:pt x="11990" y="18490"/>
                    </a:cubicBezTo>
                    <a:cubicBezTo>
                      <a:pt x="12008" y="17005"/>
                      <a:pt x="12098" y="15519"/>
                      <a:pt x="12169" y="14034"/>
                    </a:cubicBezTo>
                    <a:close/>
                    <a:moveTo>
                      <a:pt x="16858" y="20584"/>
                    </a:moveTo>
                    <a:cubicBezTo>
                      <a:pt x="16952" y="20624"/>
                      <a:pt x="17056" y="20644"/>
                      <a:pt x="17162" y="20644"/>
                    </a:cubicBezTo>
                    <a:cubicBezTo>
                      <a:pt x="17198" y="20644"/>
                      <a:pt x="17234" y="20642"/>
                      <a:pt x="17270" y="20637"/>
                    </a:cubicBezTo>
                    <a:cubicBezTo>
                      <a:pt x="17287" y="20637"/>
                      <a:pt x="17323" y="20619"/>
                      <a:pt x="17323" y="20602"/>
                    </a:cubicBezTo>
                    <a:cubicBezTo>
                      <a:pt x="17484" y="20673"/>
                      <a:pt x="17681" y="20709"/>
                      <a:pt x="17860" y="20727"/>
                    </a:cubicBezTo>
                    <a:cubicBezTo>
                      <a:pt x="18021" y="20798"/>
                      <a:pt x="18164" y="20852"/>
                      <a:pt x="18307" y="20924"/>
                    </a:cubicBezTo>
                    <a:cubicBezTo>
                      <a:pt x="18486" y="20995"/>
                      <a:pt x="18647" y="21103"/>
                      <a:pt x="18791" y="21228"/>
                    </a:cubicBezTo>
                    <a:cubicBezTo>
                      <a:pt x="19059" y="21389"/>
                      <a:pt x="18952" y="21818"/>
                      <a:pt x="18630" y="21818"/>
                    </a:cubicBezTo>
                    <a:cubicBezTo>
                      <a:pt x="18604" y="21822"/>
                      <a:pt x="18578" y="21823"/>
                      <a:pt x="18552" y="21823"/>
                    </a:cubicBezTo>
                    <a:cubicBezTo>
                      <a:pt x="18163" y="21823"/>
                      <a:pt x="17753" y="21464"/>
                      <a:pt x="17484" y="21246"/>
                    </a:cubicBezTo>
                    <a:cubicBezTo>
                      <a:pt x="17466" y="21228"/>
                      <a:pt x="17431" y="21192"/>
                      <a:pt x="17413" y="21174"/>
                    </a:cubicBezTo>
                    <a:cubicBezTo>
                      <a:pt x="17305" y="20995"/>
                      <a:pt x="17162" y="20834"/>
                      <a:pt x="16983" y="20745"/>
                    </a:cubicBezTo>
                    <a:lnTo>
                      <a:pt x="16912" y="20655"/>
                    </a:lnTo>
                    <a:cubicBezTo>
                      <a:pt x="16894" y="20637"/>
                      <a:pt x="16876" y="20619"/>
                      <a:pt x="16858" y="20584"/>
                    </a:cubicBezTo>
                    <a:close/>
                    <a:moveTo>
                      <a:pt x="9270" y="14481"/>
                    </a:moveTo>
                    <a:cubicBezTo>
                      <a:pt x="9235" y="14768"/>
                      <a:pt x="9181" y="15036"/>
                      <a:pt x="9145" y="15322"/>
                    </a:cubicBezTo>
                    <a:cubicBezTo>
                      <a:pt x="8930" y="15913"/>
                      <a:pt x="8662" y="16486"/>
                      <a:pt x="8358" y="17022"/>
                    </a:cubicBezTo>
                    <a:cubicBezTo>
                      <a:pt x="7696" y="18168"/>
                      <a:pt x="6765" y="19170"/>
                      <a:pt x="6175" y="20387"/>
                    </a:cubicBezTo>
                    <a:cubicBezTo>
                      <a:pt x="6162" y="20412"/>
                      <a:pt x="6194" y="20437"/>
                      <a:pt x="6226" y="20437"/>
                    </a:cubicBezTo>
                    <a:cubicBezTo>
                      <a:pt x="6240" y="20437"/>
                      <a:pt x="6254" y="20433"/>
                      <a:pt x="6264" y="20423"/>
                    </a:cubicBezTo>
                    <a:cubicBezTo>
                      <a:pt x="6962" y="19295"/>
                      <a:pt x="7731" y="18204"/>
                      <a:pt x="8447" y="17094"/>
                    </a:cubicBezTo>
                    <a:cubicBezTo>
                      <a:pt x="8680" y="16718"/>
                      <a:pt x="8877" y="16307"/>
                      <a:pt x="9038" y="15895"/>
                    </a:cubicBezTo>
                    <a:lnTo>
                      <a:pt x="9038" y="15895"/>
                    </a:lnTo>
                    <a:cubicBezTo>
                      <a:pt x="8984" y="16271"/>
                      <a:pt x="8912" y="16647"/>
                      <a:pt x="8841" y="17022"/>
                    </a:cubicBezTo>
                    <a:cubicBezTo>
                      <a:pt x="8089" y="19134"/>
                      <a:pt x="6640" y="21085"/>
                      <a:pt x="4510" y="21836"/>
                    </a:cubicBezTo>
                    <a:cubicBezTo>
                      <a:pt x="4510" y="21836"/>
                      <a:pt x="5190" y="20315"/>
                      <a:pt x="5280" y="20136"/>
                    </a:cubicBezTo>
                    <a:cubicBezTo>
                      <a:pt x="5727" y="19403"/>
                      <a:pt x="6210" y="18687"/>
                      <a:pt x="6711" y="17989"/>
                    </a:cubicBezTo>
                    <a:cubicBezTo>
                      <a:pt x="7570" y="16808"/>
                      <a:pt x="8376" y="15609"/>
                      <a:pt x="9270" y="14481"/>
                    </a:cubicBezTo>
                    <a:close/>
                    <a:moveTo>
                      <a:pt x="13619" y="20816"/>
                    </a:moveTo>
                    <a:lnTo>
                      <a:pt x="13619" y="20870"/>
                    </a:lnTo>
                    <a:cubicBezTo>
                      <a:pt x="13494" y="21246"/>
                      <a:pt x="13350" y="21604"/>
                      <a:pt x="13172" y="21944"/>
                    </a:cubicBezTo>
                    <a:cubicBezTo>
                      <a:pt x="13172" y="21550"/>
                      <a:pt x="13422" y="21192"/>
                      <a:pt x="13619" y="20816"/>
                    </a:cubicBezTo>
                    <a:close/>
                    <a:moveTo>
                      <a:pt x="8215" y="21156"/>
                    </a:moveTo>
                    <a:lnTo>
                      <a:pt x="8215" y="21156"/>
                    </a:lnTo>
                    <a:cubicBezTo>
                      <a:pt x="8340" y="21425"/>
                      <a:pt x="8429" y="21729"/>
                      <a:pt x="8465" y="22033"/>
                    </a:cubicBezTo>
                    <a:cubicBezTo>
                      <a:pt x="8304" y="21765"/>
                      <a:pt x="8232" y="21460"/>
                      <a:pt x="8215" y="21156"/>
                    </a:cubicBezTo>
                    <a:close/>
                    <a:moveTo>
                      <a:pt x="15838" y="20834"/>
                    </a:moveTo>
                    <a:lnTo>
                      <a:pt x="15892" y="21210"/>
                    </a:lnTo>
                    <a:cubicBezTo>
                      <a:pt x="15892" y="21250"/>
                      <a:pt x="15922" y="21270"/>
                      <a:pt x="15952" y="21270"/>
                    </a:cubicBezTo>
                    <a:cubicBezTo>
                      <a:pt x="15962" y="21270"/>
                      <a:pt x="15972" y="21268"/>
                      <a:pt x="15981" y="21264"/>
                    </a:cubicBezTo>
                    <a:lnTo>
                      <a:pt x="15981" y="21264"/>
                    </a:lnTo>
                    <a:cubicBezTo>
                      <a:pt x="15945" y="21478"/>
                      <a:pt x="15927" y="21711"/>
                      <a:pt x="15909" y="21926"/>
                    </a:cubicBezTo>
                    <a:cubicBezTo>
                      <a:pt x="15731" y="22105"/>
                      <a:pt x="15605" y="22319"/>
                      <a:pt x="15534" y="22552"/>
                    </a:cubicBezTo>
                    <a:cubicBezTo>
                      <a:pt x="15408" y="21997"/>
                      <a:pt x="15641" y="21389"/>
                      <a:pt x="15838" y="20834"/>
                    </a:cubicBezTo>
                    <a:close/>
                    <a:moveTo>
                      <a:pt x="16697" y="20834"/>
                    </a:moveTo>
                    <a:lnTo>
                      <a:pt x="16697" y="20834"/>
                    </a:lnTo>
                    <a:cubicBezTo>
                      <a:pt x="16768" y="20888"/>
                      <a:pt x="16840" y="20942"/>
                      <a:pt x="16912" y="20995"/>
                    </a:cubicBezTo>
                    <a:cubicBezTo>
                      <a:pt x="17055" y="21138"/>
                      <a:pt x="17234" y="21282"/>
                      <a:pt x="17395" y="21407"/>
                    </a:cubicBezTo>
                    <a:cubicBezTo>
                      <a:pt x="17466" y="21532"/>
                      <a:pt x="17502" y="21639"/>
                      <a:pt x="17538" y="21711"/>
                    </a:cubicBezTo>
                    <a:cubicBezTo>
                      <a:pt x="17735" y="22051"/>
                      <a:pt x="17860" y="22427"/>
                      <a:pt x="17914" y="22820"/>
                    </a:cubicBezTo>
                    <a:lnTo>
                      <a:pt x="17914" y="22838"/>
                    </a:lnTo>
                    <a:cubicBezTo>
                      <a:pt x="17502" y="22606"/>
                      <a:pt x="17144" y="22302"/>
                      <a:pt x="16876" y="21944"/>
                    </a:cubicBezTo>
                    <a:cubicBezTo>
                      <a:pt x="16804" y="21818"/>
                      <a:pt x="16733" y="21711"/>
                      <a:pt x="16679" y="21586"/>
                    </a:cubicBezTo>
                    <a:cubicBezTo>
                      <a:pt x="16643" y="21443"/>
                      <a:pt x="16589" y="21299"/>
                      <a:pt x="16536" y="21174"/>
                    </a:cubicBezTo>
                    <a:lnTo>
                      <a:pt x="16536" y="21174"/>
                    </a:lnTo>
                    <a:lnTo>
                      <a:pt x="16572" y="21210"/>
                    </a:lnTo>
                    <a:cubicBezTo>
                      <a:pt x="16584" y="21228"/>
                      <a:pt x="16601" y="21236"/>
                      <a:pt x="16620" y="21236"/>
                    </a:cubicBezTo>
                    <a:cubicBezTo>
                      <a:pt x="16657" y="21236"/>
                      <a:pt x="16697" y="21204"/>
                      <a:pt x="16697" y="21156"/>
                    </a:cubicBezTo>
                    <a:cubicBezTo>
                      <a:pt x="16715" y="21049"/>
                      <a:pt x="16715" y="20942"/>
                      <a:pt x="16697" y="20834"/>
                    </a:cubicBezTo>
                    <a:close/>
                    <a:moveTo>
                      <a:pt x="16321" y="21156"/>
                    </a:moveTo>
                    <a:cubicBezTo>
                      <a:pt x="16375" y="21353"/>
                      <a:pt x="16464" y="21550"/>
                      <a:pt x="16572" y="21729"/>
                    </a:cubicBezTo>
                    <a:cubicBezTo>
                      <a:pt x="16625" y="22140"/>
                      <a:pt x="16572" y="22534"/>
                      <a:pt x="16375" y="22910"/>
                    </a:cubicBezTo>
                    <a:lnTo>
                      <a:pt x="16375" y="22892"/>
                    </a:lnTo>
                    <a:cubicBezTo>
                      <a:pt x="16311" y="23031"/>
                      <a:pt x="16202" y="23164"/>
                      <a:pt x="16128" y="23164"/>
                    </a:cubicBezTo>
                    <a:cubicBezTo>
                      <a:pt x="16079" y="23164"/>
                      <a:pt x="16045" y="23104"/>
                      <a:pt x="16053" y="22946"/>
                    </a:cubicBezTo>
                    <a:cubicBezTo>
                      <a:pt x="16053" y="22677"/>
                      <a:pt x="16071" y="22427"/>
                      <a:pt x="16088" y="22158"/>
                    </a:cubicBezTo>
                    <a:cubicBezTo>
                      <a:pt x="16106" y="21854"/>
                      <a:pt x="16142" y="21532"/>
                      <a:pt x="16178" y="21228"/>
                    </a:cubicBezTo>
                    <a:lnTo>
                      <a:pt x="16196" y="21246"/>
                    </a:lnTo>
                    <a:cubicBezTo>
                      <a:pt x="16211" y="21256"/>
                      <a:pt x="16227" y="21260"/>
                      <a:pt x="16243" y="21260"/>
                    </a:cubicBezTo>
                    <a:cubicBezTo>
                      <a:pt x="16284" y="21260"/>
                      <a:pt x="16321" y="21231"/>
                      <a:pt x="16321" y="21192"/>
                    </a:cubicBezTo>
                    <a:lnTo>
                      <a:pt x="16321" y="21156"/>
                    </a:lnTo>
                    <a:close/>
                    <a:moveTo>
                      <a:pt x="7535" y="22677"/>
                    </a:moveTo>
                    <a:lnTo>
                      <a:pt x="7535" y="22695"/>
                    </a:lnTo>
                    <a:lnTo>
                      <a:pt x="7517" y="22695"/>
                    </a:lnTo>
                    <a:lnTo>
                      <a:pt x="7499" y="22713"/>
                    </a:lnTo>
                    <a:cubicBezTo>
                      <a:pt x="7463" y="22731"/>
                      <a:pt x="7463" y="22767"/>
                      <a:pt x="7481" y="22803"/>
                    </a:cubicBezTo>
                    <a:cubicBezTo>
                      <a:pt x="7302" y="23053"/>
                      <a:pt x="7051" y="23250"/>
                      <a:pt x="6765" y="23393"/>
                    </a:cubicBezTo>
                    <a:cubicBezTo>
                      <a:pt x="6962" y="23107"/>
                      <a:pt x="7230" y="22856"/>
                      <a:pt x="7535" y="22677"/>
                    </a:cubicBezTo>
                    <a:close/>
                    <a:moveTo>
                      <a:pt x="7177" y="24377"/>
                    </a:moveTo>
                    <a:cubicBezTo>
                      <a:pt x="7212" y="24521"/>
                      <a:pt x="7266" y="24646"/>
                      <a:pt x="7302" y="24789"/>
                    </a:cubicBezTo>
                    <a:lnTo>
                      <a:pt x="7230" y="24789"/>
                    </a:lnTo>
                    <a:cubicBezTo>
                      <a:pt x="7195" y="24699"/>
                      <a:pt x="7159" y="24592"/>
                      <a:pt x="7141" y="24503"/>
                    </a:cubicBezTo>
                    <a:lnTo>
                      <a:pt x="7177" y="24377"/>
                    </a:lnTo>
                    <a:close/>
                    <a:moveTo>
                      <a:pt x="6121" y="24950"/>
                    </a:moveTo>
                    <a:lnTo>
                      <a:pt x="6121" y="24950"/>
                    </a:lnTo>
                    <a:cubicBezTo>
                      <a:pt x="6103" y="24986"/>
                      <a:pt x="6067" y="25039"/>
                      <a:pt x="6049" y="25075"/>
                    </a:cubicBezTo>
                    <a:cubicBezTo>
                      <a:pt x="6031" y="25111"/>
                      <a:pt x="6049" y="25147"/>
                      <a:pt x="6085" y="25165"/>
                    </a:cubicBezTo>
                    <a:cubicBezTo>
                      <a:pt x="5602" y="25254"/>
                      <a:pt x="5119" y="25415"/>
                      <a:pt x="4636" y="25558"/>
                    </a:cubicBezTo>
                    <a:cubicBezTo>
                      <a:pt x="5065" y="25236"/>
                      <a:pt x="5584" y="25022"/>
                      <a:pt x="6121" y="24950"/>
                    </a:cubicBezTo>
                    <a:close/>
                    <a:moveTo>
                      <a:pt x="11722" y="24825"/>
                    </a:moveTo>
                    <a:lnTo>
                      <a:pt x="11722" y="24878"/>
                    </a:lnTo>
                    <a:cubicBezTo>
                      <a:pt x="11686" y="25201"/>
                      <a:pt x="11561" y="25523"/>
                      <a:pt x="11382" y="25791"/>
                    </a:cubicBezTo>
                    <a:cubicBezTo>
                      <a:pt x="11400" y="25612"/>
                      <a:pt x="11454" y="25433"/>
                      <a:pt x="11525" y="25272"/>
                    </a:cubicBezTo>
                    <a:cubicBezTo>
                      <a:pt x="11579" y="25111"/>
                      <a:pt x="11650" y="24968"/>
                      <a:pt x="11722" y="24825"/>
                    </a:cubicBezTo>
                    <a:close/>
                    <a:moveTo>
                      <a:pt x="7445" y="24950"/>
                    </a:moveTo>
                    <a:cubicBezTo>
                      <a:pt x="8107" y="25111"/>
                      <a:pt x="8644" y="25576"/>
                      <a:pt x="8859" y="26221"/>
                    </a:cubicBezTo>
                    <a:cubicBezTo>
                      <a:pt x="8928" y="26429"/>
                      <a:pt x="8911" y="26508"/>
                      <a:pt x="8775" y="26508"/>
                    </a:cubicBezTo>
                    <a:cubicBezTo>
                      <a:pt x="8736" y="26508"/>
                      <a:pt x="8686" y="26501"/>
                      <a:pt x="8626" y="26489"/>
                    </a:cubicBezTo>
                    <a:cubicBezTo>
                      <a:pt x="8429" y="26435"/>
                      <a:pt x="8268" y="26346"/>
                      <a:pt x="8125" y="26221"/>
                    </a:cubicBezTo>
                    <a:cubicBezTo>
                      <a:pt x="8018" y="26131"/>
                      <a:pt x="7910" y="26024"/>
                      <a:pt x="7821" y="25916"/>
                    </a:cubicBezTo>
                    <a:cubicBezTo>
                      <a:pt x="7749" y="25737"/>
                      <a:pt x="7660" y="25576"/>
                      <a:pt x="7552" y="25415"/>
                    </a:cubicBezTo>
                    <a:cubicBezTo>
                      <a:pt x="7517" y="25254"/>
                      <a:pt x="7499" y="25111"/>
                      <a:pt x="7445" y="24950"/>
                    </a:cubicBezTo>
                    <a:close/>
                    <a:moveTo>
                      <a:pt x="6604" y="24968"/>
                    </a:moveTo>
                    <a:lnTo>
                      <a:pt x="6711" y="25004"/>
                    </a:lnTo>
                    <a:cubicBezTo>
                      <a:pt x="6676" y="25057"/>
                      <a:pt x="6640" y="25129"/>
                      <a:pt x="6622" y="25201"/>
                    </a:cubicBezTo>
                    <a:cubicBezTo>
                      <a:pt x="6318" y="25469"/>
                      <a:pt x="6067" y="25809"/>
                      <a:pt x="5906" y="26185"/>
                    </a:cubicBezTo>
                    <a:cubicBezTo>
                      <a:pt x="5530" y="26632"/>
                      <a:pt x="5065" y="26990"/>
                      <a:pt x="4457" y="27026"/>
                    </a:cubicBezTo>
                    <a:cubicBezTo>
                      <a:pt x="4725" y="26596"/>
                      <a:pt x="5065" y="26203"/>
                      <a:pt x="5441" y="25863"/>
                    </a:cubicBezTo>
                    <a:cubicBezTo>
                      <a:pt x="5673" y="25666"/>
                      <a:pt x="5906" y="25505"/>
                      <a:pt x="6139" y="25326"/>
                    </a:cubicBezTo>
                    <a:lnTo>
                      <a:pt x="6461" y="25201"/>
                    </a:lnTo>
                    <a:cubicBezTo>
                      <a:pt x="6497" y="25183"/>
                      <a:pt x="6497" y="25093"/>
                      <a:pt x="6461" y="25093"/>
                    </a:cubicBezTo>
                    <a:cubicBezTo>
                      <a:pt x="6515" y="25057"/>
                      <a:pt x="6568" y="25022"/>
                      <a:pt x="6604" y="24968"/>
                    </a:cubicBezTo>
                    <a:close/>
                    <a:moveTo>
                      <a:pt x="13261" y="26346"/>
                    </a:moveTo>
                    <a:cubicBezTo>
                      <a:pt x="13368" y="26561"/>
                      <a:pt x="13422" y="26793"/>
                      <a:pt x="13404" y="27026"/>
                    </a:cubicBezTo>
                    <a:cubicBezTo>
                      <a:pt x="13297" y="26811"/>
                      <a:pt x="13243" y="26578"/>
                      <a:pt x="13261" y="26346"/>
                    </a:cubicBezTo>
                    <a:close/>
                    <a:moveTo>
                      <a:pt x="10004" y="8791"/>
                    </a:moveTo>
                    <a:lnTo>
                      <a:pt x="10004" y="8791"/>
                    </a:lnTo>
                    <a:cubicBezTo>
                      <a:pt x="10451" y="10580"/>
                      <a:pt x="11436" y="12316"/>
                      <a:pt x="12098" y="13962"/>
                    </a:cubicBezTo>
                    <a:cubicBezTo>
                      <a:pt x="12093" y="13957"/>
                      <a:pt x="12087" y="13955"/>
                      <a:pt x="12083" y="13955"/>
                    </a:cubicBezTo>
                    <a:cubicBezTo>
                      <a:pt x="12071" y="13955"/>
                      <a:pt x="12062" y="13968"/>
                      <a:pt x="12062" y="13980"/>
                    </a:cubicBezTo>
                    <a:cubicBezTo>
                      <a:pt x="11811" y="15018"/>
                      <a:pt x="11829" y="16110"/>
                      <a:pt x="11829" y="17166"/>
                    </a:cubicBezTo>
                    <a:cubicBezTo>
                      <a:pt x="11811" y="18347"/>
                      <a:pt x="11740" y="19528"/>
                      <a:pt x="11955" y="20709"/>
                    </a:cubicBezTo>
                    <a:cubicBezTo>
                      <a:pt x="11919" y="20995"/>
                      <a:pt x="11973" y="21264"/>
                      <a:pt x="12098" y="21514"/>
                    </a:cubicBezTo>
                    <a:cubicBezTo>
                      <a:pt x="12062" y="21711"/>
                      <a:pt x="12026" y="21908"/>
                      <a:pt x="11990" y="22087"/>
                    </a:cubicBezTo>
                    <a:cubicBezTo>
                      <a:pt x="11979" y="22153"/>
                      <a:pt x="12037" y="22199"/>
                      <a:pt x="12086" y="22199"/>
                    </a:cubicBezTo>
                    <a:cubicBezTo>
                      <a:pt x="12117" y="22199"/>
                      <a:pt x="12145" y="22181"/>
                      <a:pt x="12151" y="22140"/>
                    </a:cubicBezTo>
                    <a:cubicBezTo>
                      <a:pt x="12187" y="21997"/>
                      <a:pt x="12205" y="21854"/>
                      <a:pt x="12223" y="21711"/>
                    </a:cubicBezTo>
                    <a:cubicBezTo>
                      <a:pt x="12277" y="21425"/>
                      <a:pt x="12348" y="21138"/>
                      <a:pt x="12438" y="20870"/>
                    </a:cubicBezTo>
                    <a:cubicBezTo>
                      <a:pt x="12635" y="20154"/>
                      <a:pt x="12885" y="19474"/>
                      <a:pt x="13046" y="18758"/>
                    </a:cubicBezTo>
                    <a:cubicBezTo>
                      <a:pt x="13154" y="18114"/>
                      <a:pt x="13154" y="17470"/>
                      <a:pt x="13046" y="16826"/>
                    </a:cubicBezTo>
                    <a:lnTo>
                      <a:pt x="13046" y="16826"/>
                    </a:lnTo>
                    <a:cubicBezTo>
                      <a:pt x="13350" y="18025"/>
                      <a:pt x="13529" y="19241"/>
                      <a:pt x="13601" y="20458"/>
                    </a:cubicBezTo>
                    <a:cubicBezTo>
                      <a:pt x="13440" y="20727"/>
                      <a:pt x="13297" y="21013"/>
                      <a:pt x="13189" y="21317"/>
                    </a:cubicBezTo>
                    <a:cubicBezTo>
                      <a:pt x="13046" y="21586"/>
                      <a:pt x="12993" y="21908"/>
                      <a:pt x="13046" y="22230"/>
                    </a:cubicBezTo>
                    <a:cubicBezTo>
                      <a:pt x="13065" y="22268"/>
                      <a:pt x="13100" y="22286"/>
                      <a:pt x="13134" y="22286"/>
                    </a:cubicBezTo>
                    <a:cubicBezTo>
                      <a:pt x="13163" y="22286"/>
                      <a:pt x="13191" y="22273"/>
                      <a:pt x="13207" y="22248"/>
                    </a:cubicBezTo>
                    <a:cubicBezTo>
                      <a:pt x="13404" y="21979"/>
                      <a:pt x="13547" y="21693"/>
                      <a:pt x="13637" y="21389"/>
                    </a:cubicBezTo>
                    <a:lnTo>
                      <a:pt x="13637" y="21389"/>
                    </a:lnTo>
                    <a:cubicBezTo>
                      <a:pt x="13637" y="21800"/>
                      <a:pt x="13637" y="22212"/>
                      <a:pt x="13619" y="22624"/>
                    </a:cubicBezTo>
                    <a:cubicBezTo>
                      <a:pt x="13529" y="24181"/>
                      <a:pt x="13172" y="25720"/>
                      <a:pt x="12545" y="27151"/>
                    </a:cubicBezTo>
                    <a:cubicBezTo>
                      <a:pt x="12509" y="27026"/>
                      <a:pt x="12492" y="26918"/>
                      <a:pt x="12456" y="26793"/>
                    </a:cubicBezTo>
                    <a:cubicBezTo>
                      <a:pt x="12456" y="26777"/>
                      <a:pt x="12438" y="26768"/>
                      <a:pt x="12418" y="26768"/>
                    </a:cubicBezTo>
                    <a:cubicBezTo>
                      <a:pt x="12393" y="26768"/>
                      <a:pt x="12366" y="26782"/>
                      <a:pt x="12366" y="26811"/>
                    </a:cubicBezTo>
                    <a:cubicBezTo>
                      <a:pt x="12384" y="26990"/>
                      <a:pt x="12420" y="27169"/>
                      <a:pt x="12438" y="27348"/>
                    </a:cubicBezTo>
                    <a:cubicBezTo>
                      <a:pt x="12402" y="27420"/>
                      <a:pt x="12384" y="27491"/>
                      <a:pt x="12348" y="27563"/>
                    </a:cubicBezTo>
                    <a:cubicBezTo>
                      <a:pt x="12205" y="26507"/>
                      <a:pt x="12062" y="25451"/>
                      <a:pt x="11919" y="24395"/>
                    </a:cubicBezTo>
                    <a:cubicBezTo>
                      <a:pt x="11597" y="22105"/>
                      <a:pt x="11239" y="19814"/>
                      <a:pt x="10881" y="17524"/>
                    </a:cubicBezTo>
                    <a:cubicBezTo>
                      <a:pt x="10899" y="17506"/>
                      <a:pt x="10881" y="17488"/>
                      <a:pt x="10881" y="17488"/>
                    </a:cubicBezTo>
                    <a:cubicBezTo>
                      <a:pt x="10756" y="16611"/>
                      <a:pt x="10613" y="15734"/>
                      <a:pt x="10505" y="14839"/>
                    </a:cubicBezTo>
                    <a:lnTo>
                      <a:pt x="10505" y="14839"/>
                    </a:lnTo>
                    <a:cubicBezTo>
                      <a:pt x="10684" y="15179"/>
                      <a:pt x="10970" y="15448"/>
                      <a:pt x="11310" y="15609"/>
                    </a:cubicBezTo>
                    <a:cubicBezTo>
                      <a:pt x="11364" y="15609"/>
                      <a:pt x="11418" y="15573"/>
                      <a:pt x="11418" y="15519"/>
                    </a:cubicBezTo>
                    <a:cubicBezTo>
                      <a:pt x="11400" y="14947"/>
                      <a:pt x="10988" y="14446"/>
                      <a:pt x="10434" y="14302"/>
                    </a:cubicBezTo>
                    <a:cubicBezTo>
                      <a:pt x="10344" y="13587"/>
                      <a:pt x="10255" y="12871"/>
                      <a:pt x="10183" y="12137"/>
                    </a:cubicBezTo>
                    <a:cubicBezTo>
                      <a:pt x="10058" y="11028"/>
                      <a:pt x="10004" y="9900"/>
                      <a:pt x="10004" y="8791"/>
                    </a:cubicBezTo>
                    <a:close/>
                    <a:moveTo>
                      <a:pt x="13995" y="22516"/>
                    </a:moveTo>
                    <a:cubicBezTo>
                      <a:pt x="14478" y="24198"/>
                      <a:pt x="14675" y="25934"/>
                      <a:pt x="14370" y="27688"/>
                    </a:cubicBezTo>
                    <a:cubicBezTo>
                      <a:pt x="14370" y="27688"/>
                      <a:pt x="14120" y="26883"/>
                      <a:pt x="14102" y="26865"/>
                    </a:cubicBezTo>
                    <a:cubicBezTo>
                      <a:pt x="13941" y="26292"/>
                      <a:pt x="13869" y="25702"/>
                      <a:pt x="13869" y="25093"/>
                    </a:cubicBezTo>
                    <a:cubicBezTo>
                      <a:pt x="13852" y="24342"/>
                      <a:pt x="13887" y="23590"/>
                      <a:pt x="13959" y="22838"/>
                    </a:cubicBezTo>
                    <a:cubicBezTo>
                      <a:pt x="14084" y="23644"/>
                      <a:pt x="14156" y="24431"/>
                      <a:pt x="14156" y="25236"/>
                    </a:cubicBezTo>
                    <a:cubicBezTo>
                      <a:pt x="14156" y="25272"/>
                      <a:pt x="14183" y="25290"/>
                      <a:pt x="14209" y="25290"/>
                    </a:cubicBezTo>
                    <a:cubicBezTo>
                      <a:pt x="14236" y="25290"/>
                      <a:pt x="14263" y="25272"/>
                      <a:pt x="14263" y="25236"/>
                    </a:cubicBezTo>
                    <a:cubicBezTo>
                      <a:pt x="14281" y="24342"/>
                      <a:pt x="14192" y="23447"/>
                      <a:pt x="13995" y="22570"/>
                    </a:cubicBezTo>
                    <a:cubicBezTo>
                      <a:pt x="13995" y="22570"/>
                      <a:pt x="13995" y="22552"/>
                      <a:pt x="13995" y="22552"/>
                    </a:cubicBezTo>
                    <a:lnTo>
                      <a:pt x="13995" y="22516"/>
                    </a:lnTo>
                    <a:close/>
                    <a:moveTo>
                      <a:pt x="7159" y="25201"/>
                    </a:moveTo>
                    <a:cubicBezTo>
                      <a:pt x="7230" y="25272"/>
                      <a:pt x="7302" y="25344"/>
                      <a:pt x="7356" y="25433"/>
                    </a:cubicBezTo>
                    <a:lnTo>
                      <a:pt x="7356" y="25451"/>
                    </a:lnTo>
                    <a:cubicBezTo>
                      <a:pt x="7427" y="25720"/>
                      <a:pt x="7570" y="25970"/>
                      <a:pt x="7785" y="26149"/>
                    </a:cubicBezTo>
                    <a:lnTo>
                      <a:pt x="7785" y="26185"/>
                    </a:lnTo>
                    <a:cubicBezTo>
                      <a:pt x="7946" y="26561"/>
                      <a:pt x="8054" y="26954"/>
                      <a:pt x="8107" y="27366"/>
                    </a:cubicBezTo>
                    <a:cubicBezTo>
                      <a:pt x="8123" y="27490"/>
                      <a:pt x="8138" y="27976"/>
                      <a:pt x="7898" y="27976"/>
                    </a:cubicBezTo>
                    <a:cubicBezTo>
                      <a:pt x="7861" y="27976"/>
                      <a:pt x="7817" y="27965"/>
                      <a:pt x="7767" y="27939"/>
                    </a:cubicBezTo>
                    <a:cubicBezTo>
                      <a:pt x="7409" y="27760"/>
                      <a:pt x="7159" y="27437"/>
                      <a:pt x="7033" y="27062"/>
                    </a:cubicBezTo>
                    <a:cubicBezTo>
                      <a:pt x="6980" y="26901"/>
                      <a:pt x="6944" y="26722"/>
                      <a:pt x="6926" y="26561"/>
                    </a:cubicBezTo>
                    <a:cubicBezTo>
                      <a:pt x="6980" y="26292"/>
                      <a:pt x="6998" y="26006"/>
                      <a:pt x="6998" y="25737"/>
                    </a:cubicBezTo>
                    <a:cubicBezTo>
                      <a:pt x="7016" y="25684"/>
                      <a:pt x="7033" y="25648"/>
                      <a:pt x="7051" y="25594"/>
                    </a:cubicBezTo>
                    <a:cubicBezTo>
                      <a:pt x="7069" y="25737"/>
                      <a:pt x="7123" y="25863"/>
                      <a:pt x="7177" y="25988"/>
                    </a:cubicBezTo>
                    <a:cubicBezTo>
                      <a:pt x="7191" y="26009"/>
                      <a:pt x="7213" y="26019"/>
                      <a:pt x="7235" y="26019"/>
                    </a:cubicBezTo>
                    <a:cubicBezTo>
                      <a:pt x="7269" y="26019"/>
                      <a:pt x="7302" y="25995"/>
                      <a:pt x="7302" y="25952"/>
                    </a:cubicBezTo>
                    <a:cubicBezTo>
                      <a:pt x="7266" y="25702"/>
                      <a:pt x="7230" y="25451"/>
                      <a:pt x="7159" y="25201"/>
                    </a:cubicBezTo>
                    <a:close/>
                    <a:moveTo>
                      <a:pt x="6532" y="25541"/>
                    </a:moveTo>
                    <a:cubicBezTo>
                      <a:pt x="6532" y="25594"/>
                      <a:pt x="6515" y="25612"/>
                      <a:pt x="6515" y="25648"/>
                    </a:cubicBezTo>
                    <a:cubicBezTo>
                      <a:pt x="6515" y="25709"/>
                      <a:pt x="6564" y="25753"/>
                      <a:pt x="6618" y="25753"/>
                    </a:cubicBezTo>
                    <a:cubicBezTo>
                      <a:pt x="6644" y="25753"/>
                      <a:pt x="6670" y="25743"/>
                      <a:pt x="6693" y="25720"/>
                    </a:cubicBezTo>
                    <a:lnTo>
                      <a:pt x="6747" y="25666"/>
                    </a:lnTo>
                    <a:lnTo>
                      <a:pt x="6747" y="25666"/>
                    </a:lnTo>
                    <a:cubicBezTo>
                      <a:pt x="6729" y="25737"/>
                      <a:pt x="6729" y="25791"/>
                      <a:pt x="6747" y="25863"/>
                    </a:cubicBezTo>
                    <a:cubicBezTo>
                      <a:pt x="6747" y="25881"/>
                      <a:pt x="6747" y="25916"/>
                      <a:pt x="6765" y="25934"/>
                    </a:cubicBezTo>
                    <a:cubicBezTo>
                      <a:pt x="6747" y="26149"/>
                      <a:pt x="6747" y="26382"/>
                      <a:pt x="6765" y="26614"/>
                    </a:cubicBezTo>
                    <a:cubicBezTo>
                      <a:pt x="6640" y="27133"/>
                      <a:pt x="6389" y="27598"/>
                      <a:pt x="6031" y="28010"/>
                    </a:cubicBezTo>
                    <a:cubicBezTo>
                      <a:pt x="6023" y="28018"/>
                      <a:pt x="6015" y="28022"/>
                      <a:pt x="6007" y="28022"/>
                    </a:cubicBezTo>
                    <a:cubicBezTo>
                      <a:pt x="5896" y="28022"/>
                      <a:pt x="5793" y="27306"/>
                      <a:pt x="5797" y="27306"/>
                    </a:cubicBezTo>
                    <a:lnTo>
                      <a:pt x="5797" y="27306"/>
                    </a:lnTo>
                    <a:cubicBezTo>
                      <a:pt x="5797" y="27306"/>
                      <a:pt x="5798" y="27308"/>
                      <a:pt x="5799" y="27312"/>
                    </a:cubicBezTo>
                    <a:cubicBezTo>
                      <a:pt x="5799" y="26954"/>
                      <a:pt x="5888" y="26596"/>
                      <a:pt x="6049" y="26292"/>
                    </a:cubicBezTo>
                    <a:cubicBezTo>
                      <a:pt x="6157" y="26024"/>
                      <a:pt x="6336" y="25773"/>
                      <a:pt x="6532" y="25541"/>
                    </a:cubicBezTo>
                    <a:close/>
                    <a:moveTo>
                      <a:pt x="13601" y="29907"/>
                    </a:moveTo>
                    <a:lnTo>
                      <a:pt x="13601" y="29907"/>
                    </a:lnTo>
                    <a:cubicBezTo>
                      <a:pt x="13869" y="29979"/>
                      <a:pt x="14120" y="30157"/>
                      <a:pt x="14299" y="30372"/>
                    </a:cubicBezTo>
                    <a:cubicBezTo>
                      <a:pt x="14013" y="30301"/>
                      <a:pt x="13834" y="30068"/>
                      <a:pt x="13601" y="29907"/>
                    </a:cubicBezTo>
                    <a:close/>
                    <a:moveTo>
                      <a:pt x="12474" y="31231"/>
                    </a:moveTo>
                    <a:cubicBezTo>
                      <a:pt x="12492" y="31374"/>
                      <a:pt x="12492" y="31500"/>
                      <a:pt x="12509" y="31643"/>
                    </a:cubicBezTo>
                    <a:lnTo>
                      <a:pt x="12492" y="31661"/>
                    </a:lnTo>
                    <a:cubicBezTo>
                      <a:pt x="12438" y="31822"/>
                      <a:pt x="12366" y="31965"/>
                      <a:pt x="12241" y="32108"/>
                    </a:cubicBezTo>
                    <a:cubicBezTo>
                      <a:pt x="12241" y="31804"/>
                      <a:pt x="12313" y="31500"/>
                      <a:pt x="12474" y="31231"/>
                    </a:cubicBezTo>
                    <a:close/>
                    <a:moveTo>
                      <a:pt x="14505" y="32601"/>
                    </a:moveTo>
                    <a:cubicBezTo>
                      <a:pt x="14588" y="32843"/>
                      <a:pt x="14620" y="33101"/>
                      <a:pt x="14603" y="33343"/>
                    </a:cubicBezTo>
                    <a:cubicBezTo>
                      <a:pt x="14485" y="33106"/>
                      <a:pt x="14462" y="32854"/>
                      <a:pt x="14505" y="32601"/>
                    </a:cubicBezTo>
                    <a:close/>
                    <a:moveTo>
                      <a:pt x="12939" y="33647"/>
                    </a:moveTo>
                    <a:cubicBezTo>
                      <a:pt x="13082" y="33969"/>
                      <a:pt x="13189" y="34291"/>
                      <a:pt x="13261" y="34631"/>
                    </a:cubicBezTo>
                    <a:cubicBezTo>
                      <a:pt x="13100" y="34327"/>
                      <a:pt x="12993" y="34005"/>
                      <a:pt x="12939" y="33647"/>
                    </a:cubicBezTo>
                    <a:close/>
                    <a:moveTo>
                      <a:pt x="4904" y="35079"/>
                    </a:moveTo>
                    <a:cubicBezTo>
                      <a:pt x="5047" y="35097"/>
                      <a:pt x="5208" y="35114"/>
                      <a:pt x="5351" y="35150"/>
                    </a:cubicBezTo>
                    <a:cubicBezTo>
                      <a:pt x="5244" y="35222"/>
                      <a:pt x="5154" y="35293"/>
                      <a:pt x="5047" y="35365"/>
                    </a:cubicBezTo>
                    <a:lnTo>
                      <a:pt x="4940" y="35347"/>
                    </a:lnTo>
                    <a:cubicBezTo>
                      <a:pt x="4814" y="35347"/>
                      <a:pt x="4689" y="35293"/>
                      <a:pt x="4582" y="35222"/>
                    </a:cubicBezTo>
                    <a:cubicBezTo>
                      <a:pt x="4564" y="35204"/>
                      <a:pt x="4618" y="35186"/>
                      <a:pt x="4653" y="35150"/>
                    </a:cubicBezTo>
                    <a:cubicBezTo>
                      <a:pt x="4725" y="35114"/>
                      <a:pt x="4814" y="35079"/>
                      <a:pt x="4904" y="35079"/>
                    </a:cubicBezTo>
                    <a:close/>
                    <a:moveTo>
                      <a:pt x="6515" y="34721"/>
                    </a:moveTo>
                    <a:lnTo>
                      <a:pt x="6515" y="34721"/>
                    </a:lnTo>
                    <a:cubicBezTo>
                      <a:pt x="6550" y="35025"/>
                      <a:pt x="6443" y="35347"/>
                      <a:pt x="6246" y="35580"/>
                    </a:cubicBezTo>
                    <a:cubicBezTo>
                      <a:pt x="6157" y="35258"/>
                      <a:pt x="6353" y="34989"/>
                      <a:pt x="6515" y="34721"/>
                    </a:cubicBezTo>
                    <a:close/>
                    <a:moveTo>
                      <a:pt x="8751" y="35168"/>
                    </a:moveTo>
                    <a:cubicBezTo>
                      <a:pt x="8734" y="35204"/>
                      <a:pt x="8751" y="35222"/>
                      <a:pt x="8787" y="35222"/>
                    </a:cubicBezTo>
                    <a:lnTo>
                      <a:pt x="8787" y="35240"/>
                    </a:lnTo>
                    <a:cubicBezTo>
                      <a:pt x="8769" y="35258"/>
                      <a:pt x="8751" y="35276"/>
                      <a:pt x="8734" y="35293"/>
                    </a:cubicBezTo>
                    <a:cubicBezTo>
                      <a:pt x="8698" y="35365"/>
                      <a:pt x="8644" y="35419"/>
                      <a:pt x="8590" y="35472"/>
                    </a:cubicBezTo>
                    <a:cubicBezTo>
                      <a:pt x="8537" y="35544"/>
                      <a:pt x="8465" y="35598"/>
                      <a:pt x="8411" y="35669"/>
                    </a:cubicBezTo>
                    <a:cubicBezTo>
                      <a:pt x="8447" y="35526"/>
                      <a:pt x="8501" y="35401"/>
                      <a:pt x="8608" y="35293"/>
                    </a:cubicBezTo>
                    <a:cubicBezTo>
                      <a:pt x="8644" y="35258"/>
                      <a:pt x="8698" y="35204"/>
                      <a:pt x="8751" y="35168"/>
                    </a:cubicBezTo>
                    <a:close/>
                    <a:moveTo>
                      <a:pt x="913" y="34345"/>
                    </a:moveTo>
                    <a:cubicBezTo>
                      <a:pt x="1898" y="34399"/>
                      <a:pt x="2631" y="35186"/>
                      <a:pt x="3150" y="35991"/>
                    </a:cubicBezTo>
                    <a:lnTo>
                      <a:pt x="3061" y="35973"/>
                    </a:lnTo>
                    <a:cubicBezTo>
                      <a:pt x="2667" y="35633"/>
                      <a:pt x="2184" y="35454"/>
                      <a:pt x="1665" y="35419"/>
                    </a:cubicBezTo>
                    <a:cubicBezTo>
                      <a:pt x="1361" y="35097"/>
                      <a:pt x="1092" y="34739"/>
                      <a:pt x="895" y="34345"/>
                    </a:cubicBezTo>
                    <a:close/>
                    <a:moveTo>
                      <a:pt x="1754" y="35633"/>
                    </a:moveTo>
                    <a:cubicBezTo>
                      <a:pt x="2148" y="35705"/>
                      <a:pt x="2524" y="35848"/>
                      <a:pt x="2864" y="36045"/>
                    </a:cubicBezTo>
                    <a:cubicBezTo>
                      <a:pt x="2864" y="36081"/>
                      <a:pt x="2864" y="36099"/>
                      <a:pt x="2864" y="36117"/>
                    </a:cubicBezTo>
                    <a:cubicBezTo>
                      <a:pt x="2595" y="36170"/>
                      <a:pt x="2309" y="36260"/>
                      <a:pt x="2041" y="36385"/>
                    </a:cubicBezTo>
                    <a:cubicBezTo>
                      <a:pt x="1909" y="36399"/>
                      <a:pt x="1773" y="36407"/>
                      <a:pt x="1637" y="36407"/>
                    </a:cubicBezTo>
                    <a:cubicBezTo>
                      <a:pt x="1068" y="36407"/>
                      <a:pt x="493" y="36270"/>
                      <a:pt x="233" y="35866"/>
                    </a:cubicBezTo>
                    <a:cubicBezTo>
                      <a:pt x="121" y="35698"/>
                      <a:pt x="1045" y="35639"/>
                      <a:pt x="1508" y="35639"/>
                    </a:cubicBezTo>
                    <a:cubicBezTo>
                      <a:pt x="1635" y="35639"/>
                      <a:pt x="1727" y="35644"/>
                      <a:pt x="1754" y="35651"/>
                    </a:cubicBezTo>
                    <a:lnTo>
                      <a:pt x="1754" y="35633"/>
                    </a:lnTo>
                    <a:close/>
                    <a:moveTo>
                      <a:pt x="15963" y="35633"/>
                    </a:moveTo>
                    <a:cubicBezTo>
                      <a:pt x="15981" y="35902"/>
                      <a:pt x="15927" y="36188"/>
                      <a:pt x="15820" y="36439"/>
                    </a:cubicBezTo>
                    <a:lnTo>
                      <a:pt x="15820" y="36439"/>
                    </a:lnTo>
                    <a:cubicBezTo>
                      <a:pt x="15820" y="36300"/>
                      <a:pt x="15821" y="36146"/>
                      <a:pt x="15838" y="36009"/>
                    </a:cubicBezTo>
                    <a:cubicBezTo>
                      <a:pt x="15874" y="35884"/>
                      <a:pt x="15909" y="35759"/>
                      <a:pt x="15963" y="35633"/>
                    </a:cubicBezTo>
                    <a:close/>
                    <a:moveTo>
                      <a:pt x="3477" y="36426"/>
                    </a:moveTo>
                    <a:cubicBezTo>
                      <a:pt x="3490" y="36442"/>
                      <a:pt x="3492" y="36457"/>
                      <a:pt x="3508" y="36457"/>
                    </a:cubicBezTo>
                    <a:lnTo>
                      <a:pt x="3508" y="36492"/>
                    </a:lnTo>
                    <a:cubicBezTo>
                      <a:pt x="3383" y="36528"/>
                      <a:pt x="3240" y="36564"/>
                      <a:pt x="3114" y="36600"/>
                    </a:cubicBezTo>
                    <a:cubicBezTo>
                      <a:pt x="3218" y="36530"/>
                      <a:pt x="3339" y="36478"/>
                      <a:pt x="3477" y="36426"/>
                    </a:cubicBezTo>
                    <a:close/>
                    <a:moveTo>
                      <a:pt x="12724" y="36099"/>
                    </a:moveTo>
                    <a:cubicBezTo>
                      <a:pt x="12724" y="36457"/>
                      <a:pt x="12581" y="36797"/>
                      <a:pt x="12366" y="37083"/>
                    </a:cubicBezTo>
                    <a:cubicBezTo>
                      <a:pt x="12384" y="36868"/>
                      <a:pt x="12438" y="36653"/>
                      <a:pt x="12527" y="36457"/>
                    </a:cubicBezTo>
                    <a:cubicBezTo>
                      <a:pt x="12581" y="36331"/>
                      <a:pt x="12653" y="36224"/>
                      <a:pt x="12724" y="36099"/>
                    </a:cubicBezTo>
                    <a:close/>
                    <a:moveTo>
                      <a:pt x="10344" y="31339"/>
                    </a:moveTo>
                    <a:cubicBezTo>
                      <a:pt x="10273" y="31965"/>
                      <a:pt x="10326" y="32609"/>
                      <a:pt x="10505" y="33235"/>
                    </a:cubicBezTo>
                    <a:cubicBezTo>
                      <a:pt x="10845" y="34524"/>
                      <a:pt x="10863" y="35705"/>
                      <a:pt x="10953" y="37029"/>
                    </a:cubicBezTo>
                    <a:cubicBezTo>
                      <a:pt x="10953" y="37208"/>
                      <a:pt x="11006" y="37369"/>
                      <a:pt x="11078" y="37512"/>
                    </a:cubicBezTo>
                    <a:cubicBezTo>
                      <a:pt x="10899" y="37226"/>
                      <a:pt x="10666" y="36958"/>
                      <a:pt x="10398" y="36725"/>
                    </a:cubicBezTo>
                    <a:cubicBezTo>
                      <a:pt x="9324" y="35616"/>
                      <a:pt x="9449" y="34059"/>
                      <a:pt x="9825" y="32681"/>
                    </a:cubicBezTo>
                    <a:cubicBezTo>
                      <a:pt x="9843" y="32663"/>
                      <a:pt x="9825" y="32627"/>
                      <a:pt x="9807" y="32627"/>
                    </a:cubicBezTo>
                    <a:cubicBezTo>
                      <a:pt x="9861" y="32502"/>
                      <a:pt x="9897" y="32359"/>
                      <a:pt x="9950" y="32233"/>
                    </a:cubicBezTo>
                    <a:lnTo>
                      <a:pt x="9950" y="32233"/>
                    </a:lnTo>
                    <a:cubicBezTo>
                      <a:pt x="9718" y="33504"/>
                      <a:pt x="9843" y="34828"/>
                      <a:pt x="10344" y="36009"/>
                    </a:cubicBezTo>
                    <a:cubicBezTo>
                      <a:pt x="10350" y="36026"/>
                      <a:pt x="10359" y="36032"/>
                      <a:pt x="10369" y="36032"/>
                    </a:cubicBezTo>
                    <a:cubicBezTo>
                      <a:pt x="10391" y="36032"/>
                      <a:pt x="10416" y="36004"/>
                      <a:pt x="10416" y="35991"/>
                    </a:cubicBezTo>
                    <a:cubicBezTo>
                      <a:pt x="10219" y="35258"/>
                      <a:pt x="10076" y="34488"/>
                      <a:pt x="10004" y="33719"/>
                    </a:cubicBezTo>
                    <a:cubicBezTo>
                      <a:pt x="9968" y="33092"/>
                      <a:pt x="10076" y="32484"/>
                      <a:pt x="10111" y="31858"/>
                    </a:cubicBezTo>
                    <a:cubicBezTo>
                      <a:pt x="10183" y="31679"/>
                      <a:pt x="10255" y="31500"/>
                      <a:pt x="10344" y="31339"/>
                    </a:cubicBezTo>
                    <a:close/>
                    <a:moveTo>
                      <a:pt x="2685" y="36367"/>
                    </a:moveTo>
                    <a:cubicBezTo>
                      <a:pt x="2685" y="36393"/>
                      <a:pt x="2704" y="36410"/>
                      <a:pt x="2735" y="36410"/>
                    </a:cubicBezTo>
                    <a:cubicBezTo>
                      <a:pt x="2747" y="36410"/>
                      <a:pt x="2760" y="36408"/>
                      <a:pt x="2774" y="36403"/>
                    </a:cubicBezTo>
                    <a:lnTo>
                      <a:pt x="3079" y="36367"/>
                    </a:lnTo>
                    <a:lnTo>
                      <a:pt x="3079" y="36367"/>
                    </a:lnTo>
                    <a:cubicBezTo>
                      <a:pt x="2900" y="36474"/>
                      <a:pt x="2774" y="36600"/>
                      <a:pt x="2685" y="36761"/>
                    </a:cubicBezTo>
                    <a:cubicBezTo>
                      <a:pt x="2649" y="36814"/>
                      <a:pt x="2685" y="36886"/>
                      <a:pt x="2739" y="36904"/>
                    </a:cubicBezTo>
                    <a:cubicBezTo>
                      <a:pt x="2685" y="36958"/>
                      <a:pt x="2631" y="37011"/>
                      <a:pt x="2578" y="37065"/>
                    </a:cubicBezTo>
                    <a:lnTo>
                      <a:pt x="2452" y="37154"/>
                    </a:lnTo>
                    <a:cubicBezTo>
                      <a:pt x="2220" y="37316"/>
                      <a:pt x="1969" y="37459"/>
                      <a:pt x="1719" y="37584"/>
                    </a:cubicBezTo>
                    <a:cubicBezTo>
                      <a:pt x="1490" y="37705"/>
                      <a:pt x="1242" y="37765"/>
                      <a:pt x="996" y="37765"/>
                    </a:cubicBezTo>
                    <a:cubicBezTo>
                      <a:pt x="914" y="37765"/>
                      <a:pt x="833" y="37758"/>
                      <a:pt x="752" y="37745"/>
                    </a:cubicBezTo>
                    <a:cubicBezTo>
                      <a:pt x="287" y="37638"/>
                      <a:pt x="591" y="37262"/>
                      <a:pt x="806" y="37119"/>
                    </a:cubicBezTo>
                    <a:cubicBezTo>
                      <a:pt x="1361" y="36707"/>
                      <a:pt x="2041" y="36564"/>
                      <a:pt x="2685" y="36367"/>
                    </a:cubicBezTo>
                    <a:close/>
                    <a:moveTo>
                      <a:pt x="3812" y="36457"/>
                    </a:moveTo>
                    <a:cubicBezTo>
                      <a:pt x="4134" y="36814"/>
                      <a:pt x="4296" y="37280"/>
                      <a:pt x="4278" y="37763"/>
                    </a:cubicBezTo>
                    <a:cubicBezTo>
                      <a:pt x="4278" y="38013"/>
                      <a:pt x="4260" y="38264"/>
                      <a:pt x="4206" y="38515"/>
                    </a:cubicBezTo>
                    <a:cubicBezTo>
                      <a:pt x="4206" y="38586"/>
                      <a:pt x="4188" y="38676"/>
                      <a:pt x="4152" y="38729"/>
                    </a:cubicBezTo>
                    <a:cubicBezTo>
                      <a:pt x="4152" y="38783"/>
                      <a:pt x="4170" y="38819"/>
                      <a:pt x="4170" y="38872"/>
                    </a:cubicBezTo>
                    <a:cubicBezTo>
                      <a:pt x="4170" y="38872"/>
                      <a:pt x="4170" y="38855"/>
                      <a:pt x="4152" y="38855"/>
                    </a:cubicBezTo>
                    <a:cubicBezTo>
                      <a:pt x="4117" y="38765"/>
                      <a:pt x="4063" y="38658"/>
                      <a:pt x="4009" y="38586"/>
                    </a:cubicBezTo>
                    <a:cubicBezTo>
                      <a:pt x="3956" y="38497"/>
                      <a:pt x="3884" y="38425"/>
                      <a:pt x="3794" y="38353"/>
                    </a:cubicBezTo>
                    <a:cubicBezTo>
                      <a:pt x="3830" y="37727"/>
                      <a:pt x="3777" y="37083"/>
                      <a:pt x="3759" y="36457"/>
                    </a:cubicBezTo>
                    <a:close/>
                    <a:moveTo>
                      <a:pt x="3114" y="36850"/>
                    </a:moveTo>
                    <a:cubicBezTo>
                      <a:pt x="2971" y="37244"/>
                      <a:pt x="2810" y="37620"/>
                      <a:pt x="2613" y="37996"/>
                    </a:cubicBezTo>
                    <a:cubicBezTo>
                      <a:pt x="2488" y="38228"/>
                      <a:pt x="2345" y="38443"/>
                      <a:pt x="2148" y="38622"/>
                    </a:cubicBezTo>
                    <a:cubicBezTo>
                      <a:pt x="2104" y="38666"/>
                      <a:pt x="1618" y="38937"/>
                      <a:pt x="1462" y="38937"/>
                    </a:cubicBezTo>
                    <a:cubicBezTo>
                      <a:pt x="1426" y="38937"/>
                      <a:pt x="1408" y="38923"/>
                      <a:pt x="1414" y="38890"/>
                    </a:cubicBezTo>
                    <a:cubicBezTo>
                      <a:pt x="1647" y="37888"/>
                      <a:pt x="2399" y="37405"/>
                      <a:pt x="3114" y="36850"/>
                    </a:cubicBezTo>
                    <a:close/>
                    <a:moveTo>
                      <a:pt x="12917" y="38404"/>
                    </a:moveTo>
                    <a:cubicBezTo>
                      <a:pt x="12935" y="38441"/>
                      <a:pt x="12957" y="38472"/>
                      <a:pt x="12957" y="38515"/>
                    </a:cubicBezTo>
                    <a:cubicBezTo>
                      <a:pt x="13028" y="38711"/>
                      <a:pt x="13082" y="38908"/>
                      <a:pt x="13118" y="39105"/>
                    </a:cubicBezTo>
                    <a:cubicBezTo>
                      <a:pt x="12975" y="39051"/>
                      <a:pt x="12921" y="38908"/>
                      <a:pt x="12903" y="38729"/>
                    </a:cubicBezTo>
                    <a:cubicBezTo>
                      <a:pt x="12903" y="38615"/>
                      <a:pt x="12903" y="38516"/>
                      <a:pt x="12917" y="38404"/>
                    </a:cubicBezTo>
                    <a:close/>
                    <a:moveTo>
                      <a:pt x="3651" y="36653"/>
                    </a:moveTo>
                    <a:lnTo>
                      <a:pt x="3651" y="36653"/>
                    </a:lnTo>
                    <a:cubicBezTo>
                      <a:pt x="3669" y="37494"/>
                      <a:pt x="3723" y="38318"/>
                      <a:pt x="3598" y="39141"/>
                    </a:cubicBezTo>
                    <a:cubicBezTo>
                      <a:pt x="3598" y="39157"/>
                      <a:pt x="3405" y="39842"/>
                      <a:pt x="3289" y="39842"/>
                    </a:cubicBezTo>
                    <a:cubicBezTo>
                      <a:pt x="3278" y="39842"/>
                      <a:pt x="3267" y="39835"/>
                      <a:pt x="3258" y="39821"/>
                    </a:cubicBezTo>
                    <a:cubicBezTo>
                      <a:pt x="3061" y="39552"/>
                      <a:pt x="2935" y="39284"/>
                      <a:pt x="2828" y="38980"/>
                    </a:cubicBezTo>
                    <a:cubicBezTo>
                      <a:pt x="2667" y="38443"/>
                      <a:pt x="2864" y="37960"/>
                      <a:pt x="3114" y="37494"/>
                    </a:cubicBezTo>
                    <a:cubicBezTo>
                      <a:pt x="3122" y="37502"/>
                      <a:pt x="3135" y="37506"/>
                      <a:pt x="3150" y="37506"/>
                    </a:cubicBezTo>
                    <a:cubicBezTo>
                      <a:pt x="3171" y="37506"/>
                      <a:pt x="3193" y="37498"/>
                      <a:pt x="3204" y="37477"/>
                    </a:cubicBezTo>
                    <a:cubicBezTo>
                      <a:pt x="3401" y="37262"/>
                      <a:pt x="3544" y="36993"/>
                      <a:pt x="3616" y="36689"/>
                    </a:cubicBezTo>
                    <a:lnTo>
                      <a:pt x="3651" y="36671"/>
                    </a:lnTo>
                    <a:lnTo>
                      <a:pt x="3651" y="36653"/>
                    </a:lnTo>
                    <a:close/>
                    <a:moveTo>
                      <a:pt x="8018" y="38693"/>
                    </a:moveTo>
                    <a:lnTo>
                      <a:pt x="8018" y="38693"/>
                    </a:lnTo>
                    <a:cubicBezTo>
                      <a:pt x="7749" y="39123"/>
                      <a:pt x="7588" y="39588"/>
                      <a:pt x="7570" y="40089"/>
                    </a:cubicBezTo>
                    <a:lnTo>
                      <a:pt x="7517" y="40071"/>
                    </a:lnTo>
                    <a:cubicBezTo>
                      <a:pt x="7463" y="40161"/>
                      <a:pt x="7409" y="40232"/>
                      <a:pt x="7356" y="40322"/>
                    </a:cubicBezTo>
                    <a:cubicBezTo>
                      <a:pt x="7356" y="40322"/>
                      <a:pt x="7028" y="40649"/>
                      <a:pt x="6933" y="40649"/>
                    </a:cubicBezTo>
                    <a:cubicBezTo>
                      <a:pt x="6915" y="40649"/>
                      <a:pt x="6905" y="40637"/>
                      <a:pt x="6908" y="40608"/>
                    </a:cubicBezTo>
                    <a:cubicBezTo>
                      <a:pt x="6926" y="40268"/>
                      <a:pt x="7033" y="39910"/>
                      <a:pt x="7212" y="39606"/>
                    </a:cubicBezTo>
                    <a:cubicBezTo>
                      <a:pt x="7391" y="39230"/>
                      <a:pt x="7678" y="38926"/>
                      <a:pt x="8018" y="38693"/>
                    </a:cubicBezTo>
                    <a:close/>
                    <a:moveTo>
                      <a:pt x="8751" y="38121"/>
                    </a:moveTo>
                    <a:lnTo>
                      <a:pt x="8805" y="38246"/>
                    </a:lnTo>
                    <a:cubicBezTo>
                      <a:pt x="8787" y="38282"/>
                      <a:pt x="8805" y="38300"/>
                      <a:pt x="8823" y="38318"/>
                    </a:cubicBezTo>
                    <a:cubicBezTo>
                      <a:pt x="8322" y="39051"/>
                      <a:pt x="9002" y="39946"/>
                      <a:pt x="9235" y="40734"/>
                    </a:cubicBezTo>
                    <a:cubicBezTo>
                      <a:pt x="9217" y="40734"/>
                      <a:pt x="9217" y="40751"/>
                      <a:pt x="9217" y="40751"/>
                    </a:cubicBezTo>
                    <a:cubicBezTo>
                      <a:pt x="9198" y="40810"/>
                      <a:pt x="9168" y="40835"/>
                      <a:pt x="9131" y="40835"/>
                    </a:cubicBezTo>
                    <a:cubicBezTo>
                      <a:pt x="8915" y="40835"/>
                      <a:pt x="8445" y="40004"/>
                      <a:pt x="8429" y="39928"/>
                    </a:cubicBezTo>
                    <a:cubicBezTo>
                      <a:pt x="8322" y="39606"/>
                      <a:pt x="8322" y="39266"/>
                      <a:pt x="8429" y="38944"/>
                    </a:cubicBezTo>
                    <a:cubicBezTo>
                      <a:pt x="8465" y="38944"/>
                      <a:pt x="8501" y="38926"/>
                      <a:pt x="8519" y="38890"/>
                    </a:cubicBezTo>
                    <a:cubicBezTo>
                      <a:pt x="8608" y="38676"/>
                      <a:pt x="8662" y="38479"/>
                      <a:pt x="8716" y="38264"/>
                    </a:cubicBezTo>
                    <a:lnTo>
                      <a:pt x="8734" y="38264"/>
                    </a:lnTo>
                    <a:cubicBezTo>
                      <a:pt x="8751" y="38246"/>
                      <a:pt x="8751" y="38228"/>
                      <a:pt x="8734" y="38210"/>
                    </a:cubicBezTo>
                    <a:lnTo>
                      <a:pt x="8751" y="38121"/>
                    </a:lnTo>
                    <a:close/>
                    <a:moveTo>
                      <a:pt x="9002" y="38336"/>
                    </a:moveTo>
                    <a:lnTo>
                      <a:pt x="9002" y="38336"/>
                    </a:lnTo>
                    <a:cubicBezTo>
                      <a:pt x="9789" y="38622"/>
                      <a:pt x="9932" y="40286"/>
                      <a:pt x="9431" y="40912"/>
                    </a:cubicBezTo>
                    <a:cubicBezTo>
                      <a:pt x="9378" y="40608"/>
                      <a:pt x="9288" y="40322"/>
                      <a:pt x="9145" y="40053"/>
                    </a:cubicBezTo>
                    <a:cubicBezTo>
                      <a:pt x="8912" y="39499"/>
                      <a:pt x="8787" y="39051"/>
                      <a:pt x="8895" y="38461"/>
                    </a:cubicBezTo>
                    <a:lnTo>
                      <a:pt x="8895" y="38461"/>
                    </a:lnTo>
                    <a:cubicBezTo>
                      <a:pt x="8912" y="38532"/>
                      <a:pt x="8948" y="38604"/>
                      <a:pt x="9002" y="38676"/>
                    </a:cubicBezTo>
                    <a:cubicBezTo>
                      <a:pt x="9015" y="38702"/>
                      <a:pt x="9040" y="38714"/>
                      <a:pt x="9065" y="38714"/>
                    </a:cubicBezTo>
                    <a:cubicBezTo>
                      <a:pt x="9108" y="38714"/>
                      <a:pt x="9150" y="38679"/>
                      <a:pt x="9127" y="38622"/>
                    </a:cubicBezTo>
                    <a:lnTo>
                      <a:pt x="9002" y="38336"/>
                    </a:lnTo>
                    <a:close/>
                    <a:moveTo>
                      <a:pt x="8376" y="38604"/>
                    </a:moveTo>
                    <a:lnTo>
                      <a:pt x="8376" y="38693"/>
                    </a:lnTo>
                    <a:cubicBezTo>
                      <a:pt x="8125" y="39141"/>
                      <a:pt x="8197" y="39713"/>
                      <a:pt x="8411" y="40179"/>
                    </a:cubicBezTo>
                    <a:cubicBezTo>
                      <a:pt x="8411" y="40215"/>
                      <a:pt x="8394" y="40250"/>
                      <a:pt x="8394" y="40286"/>
                    </a:cubicBezTo>
                    <a:cubicBezTo>
                      <a:pt x="8376" y="40304"/>
                      <a:pt x="8394" y="40304"/>
                      <a:pt x="8411" y="40322"/>
                    </a:cubicBezTo>
                    <a:lnTo>
                      <a:pt x="8394" y="40322"/>
                    </a:lnTo>
                    <a:cubicBezTo>
                      <a:pt x="8334" y="40425"/>
                      <a:pt x="8263" y="40577"/>
                      <a:pt x="8270" y="40577"/>
                    </a:cubicBezTo>
                    <a:cubicBezTo>
                      <a:pt x="8271" y="40577"/>
                      <a:pt x="8273" y="40574"/>
                      <a:pt x="8277" y="40568"/>
                    </a:cubicBezTo>
                    <a:lnTo>
                      <a:pt x="8277" y="40568"/>
                    </a:lnTo>
                    <a:lnTo>
                      <a:pt x="8197" y="40698"/>
                    </a:lnTo>
                    <a:cubicBezTo>
                      <a:pt x="8089" y="40895"/>
                      <a:pt x="7892" y="41038"/>
                      <a:pt x="7678" y="41091"/>
                    </a:cubicBezTo>
                    <a:cubicBezTo>
                      <a:pt x="7678" y="40787"/>
                      <a:pt x="7678" y="40501"/>
                      <a:pt x="7696" y="40197"/>
                    </a:cubicBezTo>
                    <a:cubicBezTo>
                      <a:pt x="7731" y="39606"/>
                      <a:pt x="7964" y="39033"/>
                      <a:pt x="8376" y="38604"/>
                    </a:cubicBezTo>
                    <a:close/>
                    <a:moveTo>
                      <a:pt x="17448" y="41431"/>
                    </a:moveTo>
                    <a:lnTo>
                      <a:pt x="17448" y="41431"/>
                    </a:lnTo>
                    <a:cubicBezTo>
                      <a:pt x="17055" y="41592"/>
                      <a:pt x="16715" y="41789"/>
                      <a:pt x="16393" y="42058"/>
                    </a:cubicBezTo>
                    <a:cubicBezTo>
                      <a:pt x="16246" y="42161"/>
                      <a:pt x="16114" y="42283"/>
                      <a:pt x="15999" y="42418"/>
                    </a:cubicBezTo>
                    <a:lnTo>
                      <a:pt x="15999" y="42418"/>
                    </a:lnTo>
                    <a:cubicBezTo>
                      <a:pt x="15999" y="42417"/>
                      <a:pt x="15999" y="42416"/>
                      <a:pt x="15999" y="42416"/>
                    </a:cubicBezTo>
                    <a:cubicBezTo>
                      <a:pt x="15927" y="42219"/>
                      <a:pt x="15856" y="42147"/>
                      <a:pt x="16017" y="41986"/>
                    </a:cubicBezTo>
                    <a:cubicBezTo>
                      <a:pt x="16178" y="41843"/>
                      <a:pt x="16375" y="41736"/>
                      <a:pt x="16572" y="41682"/>
                    </a:cubicBezTo>
                    <a:cubicBezTo>
                      <a:pt x="16858" y="41557"/>
                      <a:pt x="17144" y="41485"/>
                      <a:pt x="17448" y="41431"/>
                    </a:cubicBezTo>
                    <a:close/>
                    <a:moveTo>
                      <a:pt x="18200" y="41288"/>
                    </a:moveTo>
                    <a:cubicBezTo>
                      <a:pt x="19095" y="41467"/>
                      <a:pt x="20025" y="41915"/>
                      <a:pt x="20347" y="42827"/>
                    </a:cubicBezTo>
                    <a:cubicBezTo>
                      <a:pt x="19667" y="42756"/>
                      <a:pt x="19041" y="42434"/>
                      <a:pt x="18576" y="41932"/>
                    </a:cubicBezTo>
                    <a:cubicBezTo>
                      <a:pt x="18594" y="41897"/>
                      <a:pt x="18612" y="41861"/>
                      <a:pt x="18594" y="41825"/>
                    </a:cubicBezTo>
                    <a:cubicBezTo>
                      <a:pt x="18486" y="41628"/>
                      <a:pt x="18361" y="41449"/>
                      <a:pt x="18200" y="41288"/>
                    </a:cubicBezTo>
                    <a:close/>
                    <a:moveTo>
                      <a:pt x="17395" y="41700"/>
                    </a:moveTo>
                    <a:lnTo>
                      <a:pt x="17395" y="41700"/>
                    </a:lnTo>
                    <a:cubicBezTo>
                      <a:pt x="17377" y="41807"/>
                      <a:pt x="17377" y="41897"/>
                      <a:pt x="17359" y="41986"/>
                    </a:cubicBezTo>
                    <a:cubicBezTo>
                      <a:pt x="16822" y="42523"/>
                      <a:pt x="16661" y="43471"/>
                      <a:pt x="15784" y="43525"/>
                    </a:cubicBezTo>
                    <a:cubicBezTo>
                      <a:pt x="15774" y="43526"/>
                      <a:pt x="15765" y="43527"/>
                      <a:pt x="15757" y="43527"/>
                    </a:cubicBezTo>
                    <a:cubicBezTo>
                      <a:pt x="15482" y="43527"/>
                      <a:pt x="15805" y="42984"/>
                      <a:pt x="15892" y="42845"/>
                    </a:cubicBezTo>
                    <a:cubicBezTo>
                      <a:pt x="16071" y="42577"/>
                      <a:pt x="16285" y="42344"/>
                      <a:pt x="16554" y="42147"/>
                    </a:cubicBezTo>
                    <a:cubicBezTo>
                      <a:pt x="16822" y="41968"/>
                      <a:pt x="17091" y="41825"/>
                      <a:pt x="17395" y="41700"/>
                    </a:cubicBezTo>
                    <a:close/>
                    <a:moveTo>
                      <a:pt x="17520" y="42237"/>
                    </a:moveTo>
                    <a:lnTo>
                      <a:pt x="17520" y="42434"/>
                    </a:lnTo>
                    <a:cubicBezTo>
                      <a:pt x="17379" y="42786"/>
                      <a:pt x="17325" y="43156"/>
                      <a:pt x="17340" y="43543"/>
                    </a:cubicBezTo>
                    <a:lnTo>
                      <a:pt x="17340" y="43543"/>
                    </a:lnTo>
                    <a:cubicBezTo>
                      <a:pt x="17323" y="43543"/>
                      <a:pt x="17305" y="43543"/>
                      <a:pt x="17287" y="43561"/>
                    </a:cubicBezTo>
                    <a:cubicBezTo>
                      <a:pt x="17201" y="43704"/>
                      <a:pt x="16829" y="44364"/>
                      <a:pt x="16656" y="44364"/>
                    </a:cubicBezTo>
                    <a:cubicBezTo>
                      <a:pt x="16613" y="44364"/>
                      <a:pt x="16582" y="44323"/>
                      <a:pt x="16572" y="44223"/>
                    </a:cubicBezTo>
                    <a:cubicBezTo>
                      <a:pt x="16554" y="43829"/>
                      <a:pt x="16643" y="43436"/>
                      <a:pt x="16840" y="43078"/>
                    </a:cubicBezTo>
                    <a:cubicBezTo>
                      <a:pt x="17001" y="42791"/>
                      <a:pt x="17198" y="42523"/>
                      <a:pt x="17431" y="42272"/>
                    </a:cubicBezTo>
                    <a:cubicBezTo>
                      <a:pt x="17440" y="42277"/>
                      <a:pt x="17450" y="42280"/>
                      <a:pt x="17459" y="42280"/>
                    </a:cubicBezTo>
                    <a:cubicBezTo>
                      <a:pt x="17484" y="42280"/>
                      <a:pt x="17507" y="42263"/>
                      <a:pt x="17520" y="42237"/>
                    </a:cubicBezTo>
                    <a:close/>
                    <a:moveTo>
                      <a:pt x="18164" y="41771"/>
                    </a:moveTo>
                    <a:cubicBezTo>
                      <a:pt x="18200" y="41789"/>
                      <a:pt x="18236" y="41807"/>
                      <a:pt x="18272" y="41843"/>
                    </a:cubicBezTo>
                    <a:cubicBezTo>
                      <a:pt x="18290" y="41879"/>
                      <a:pt x="18325" y="41932"/>
                      <a:pt x="18343" y="41968"/>
                    </a:cubicBezTo>
                    <a:cubicBezTo>
                      <a:pt x="18343" y="41986"/>
                      <a:pt x="18343" y="42022"/>
                      <a:pt x="18361" y="42022"/>
                    </a:cubicBezTo>
                    <a:lnTo>
                      <a:pt x="18415" y="42058"/>
                    </a:lnTo>
                    <a:cubicBezTo>
                      <a:pt x="18576" y="42255"/>
                      <a:pt x="18773" y="42416"/>
                      <a:pt x="19005" y="42523"/>
                    </a:cubicBezTo>
                    <a:cubicBezTo>
                      <a:pt x="19131" y="42720"/>
                      <a:pt x="19256" y="42935"/>
                      <a:pt x="19345" y="43149"/>
                    </a:cubicBezTo>
                    <a:cubicBezTo>
                      <a:pt x="19417" y="43346"/>
                      <a:pt x="19453" y="43579"/>
                      <a:pt x="19453" y="43794"/>
                    </a:cubicBezTo>
                    <a:cubicBezTo>
                      <a:pt x="19453" y="43927"/>
                      <a:pt x="19379" y="44441"/>
                      <a:pt x="19232" y="44441"/>
                    </a:cubicBezTo>
                    <a:cubicBezTo>
                      <a:pt x="19201" y="44441"/>
                      <a:pt x="19168" y="44419"/>
                      <a:pt x="19131" y="44366"/>
                    </a:cubicBezTo>
                    <a:cubicBezTo>
                      <a:pt x="18844" y="44008"/>
                      <a:pt x="18576" y="43633"/>
                      <a:pt x="18325" y="43239"/>
                    </a:cubicBezTo>
                    <a:cubicBezTo>
                      <a:pt x="18272" y="43042"/>
                      <a:pt x="18200" y="42845"/>
                      <a:pt x="18093" y="42666"/>
                    </a:cubicBezTo>
                    <a:cubicBezTo>
                      <a:pt x="18057" y="42505"/>
                      <a:pt x="18039" y="42362"/>
                      <a:pt x="18057" y="42219"/>
                    </a:cubicBezTo>
                    <a:cubicBezTo>
                      <a:pt x="18093" y="42201"/>
                      <a:pt x="18128" y="42183"/>
                      <a:pt x="18128" y="42147"/>
                    </a:cubicBezTo>
                    <a:lnTo>
                      <a:pt x="18146" y="42147"/>
                    </a:lnTo>
                    <a:cubicBezTo>
                      <a:pt x="18164" y="42040"/>
                      <a:pt x="18164" y="41915"/>
                      <a:pt x="18146" y="41807"/>
                    </a:cubicBezTo>
                    <a:lnTo>
                      <a:pt x="18164" y="41771"/>
                    </a:lnTo>
                    <a:close/>
                    <a:moveTo>
                      <a:pt x="17878" y="42022"/>
                    </a:moveTo>
                    <a:lnTo>
                      <a:pt x="17896" y="42076"/>
                    </a:lnTo>
                    <a:cubicBezTo>
                      <a:pt x="17878" y="42183"/>
                      <a:pt x="17860" y="42308"/>
                      <a:pt x="17878" y="42434"/>
                    </a:cubicBezTo>
                    <a:cubicBezTo>
                      <a:pt x="17878" y="42451"/>
                      <a:pt x="17878" y="42469"/>
                      <a:pt x="17878" y="42469"/>
                    </a:cubicBezTo>
                    <a:cubicBezTo>
                      <a:pt x="17932" y="42809"/>
                      <a:pt x="18057" y="43114"/>
                      <a:pt x="18236" y="43400"/>
                    </a:cubicBezTo>
                    <a:cubicBezTo>
                      <a:pt x="18307" y="43829"/>
                      <a:pt x="18254" y="44277"/>
                      <a:pt x="18075" y="44670"/>
                    </a:cubicBezTo>
                    <a:cubicBezTo>
                      <a:pt x="18016" y="44792"/>
                      <a:pt x="17958" y="44842"/>
                      <a:pt x="17903" y="44842"/>
                    </a:cubicBezTo>
                    <a:cubicBezTo>
                      <a:pt x="17657" y="44842"/>
                      <a:pt x="17463" y="43837"/>
                      <a:pt x="17448" y="43633"/>
                    </a:cubicBezTo>
                    <a:cubicBezTo>
                      <a:pt x="17431" y="43293"/>
                      <a:pt x="17484" y="42953"/>
                      <a:pt x="17610" y="42612"/>
                    </a:cubicBezTo>
                    <a:cubicBezTo>
                      <a:pt x="17619" y="42617"/>
                      <a:pt x="17629" y="42620"/>
                      <a:pt x="17638" y="42620"/>
                    </a:cubicBezTo>
                    <a:cubicBezTo>
                      <a:pt x="17663" y="42620"/>
                      <a:pt x="17686" y="42603"/>
                      <a:pt x="17699" y="42577"/>
                    </a:cubicBezTo>
                    <a:cubicBezTo>
                      <a:pt x="17788" y="42398"/>
                      <a:pt x="17842" y="42219"/>
                      <a:pt x="17878" y="42022"/>
                    </a:cubicBezTo>
                    <a:close/>
                    <a:moveTo>
                      <a:pt x="11973" y="44849"/>
                    </a:moveTo>
                    <a:lnTo>
                      <a:pt x="11955" y="45154"/>
                    </a:lnTo>
                    <a:cubicBezTo>
                      <a:pt x="11865" y="45297"/>
                      <a:pt x="11740" y="45440"/>
                      <a:pt x="11615" y="45565"/>
                    </a:cubicBezTo>
                    <a:cubicBezTo>
                      <a:pt x="11704" y="45315"/>
                      <a:pt x="11829" y="45064"/>
                      <a:pt x="11973" y="44849"/>
                    </a:cubicBezTo>
                    <a:close/>
                    <a:moveTo>
                      <a:pt x="12241" y="40376"/>
                    </a:moveTo>
                    <a:lnTo>
                      <a:pt x="12241" y="40376"/>
                    </a:lnTo>
                    <a:cubicBezTo>
                      <a:pt x="12062" y="41575"/>
                      <a:pt x="11650" y="42738"/>
                      <a:pt x="11006" y="43776"/>
                    </a:cubicBezTo>
                    <a:lnTo>
                      <a:pt x="11024" y="43776"/>
                    </a:lnTo>
                    <a:cubicBezTo>
                      <a:pt x="10255" y="44993"/>
                      <a:pt x="9056" y="45852"/>
                      <a:pt x="8089" y="46907"/>
                    </a:cubicBezTo>
                    <a:cubicBezTo>
                      <a:pt x="9181" y="44617"/>
                      <a:pt x="11257" y="42720"/>
                      <a:pt x="12241" y="40376"/>
                    </a:cubicBezTo>
                    <a:close/>
                    <a:moveTo>
                      <a:pt x="11990" y="47122"/>
                    </a:moveTo>
                    <a:lnTo>
                      <a:pt x="12062" y="47140"/>
                    </a:lnTo>
                    <a:cubicBezTo>
                      <a:pt x="12187" y="47194"/>
                      <a:pt x="12295" y="47265"/>
                      <a:pt x="12384" y="47373"/>
                    </a:cubicBezTo>
                    <a:cubicBezTo>
                      <a:pt x="12474" y="47462"/>
                      <a:pt x="12527" y="47569"/>
                      <a:pt x="12581" y="47677"/>
                    </a:cubicBezTo>
                    <a:cubicBezTo>
                      <a:pt x="12474" y="47623"/>
                      <a:pt x="12384" y="47569"/>
                      <a:pt x="12295" y="47516"/>
                    </a:cubicBezTo>
                    <a:cubicBezTo>
                      <a:pt x="12241" y="47355"/>
                      <a:pt x="12134" y="47212"/>
                      <a:pt x="11990" y="47140"/>
                    </a:cubicBezTo>
                    <a:lnTo>
                      <a:pt x="11990" y="47122"/>
                    </a:lnTo>
                    <a:close/>
                    <a:moveTo>
                      <a:pt x="11579" y="47480"/>
                    </a:moveTo>
                    <a:cubicBezTo>
                      <a:pt x="11507" y="47659"/>
                      <a:pt x="11436" y="47820"/>
                      <a:pt x="11328" y="47981"/>
                    </a:cubicBezTo>
                    <a:lnTo>
                      <a:pt x="11293" y="47999"/>
                    </a:lnTo>
                    <a:cubicBezTo>
                      <a:pt x="11293" y="47963"/>
                      <a:pt x="11310" y="47909"/>
                      <a:pt x="11310" y="47856"/>
                    </a:cubicBezTo>
                    <a:cubicBezTo>
                      <a:pt x="11418" y="47748"/>
                      <a:pt x="11507" y="47623"/>
                      <a:pt x="11579" y="47480"/>
                    </a:cubicBezTo>
                    <a:close/>
                    <a:moveTo>
                      <a:pt x="10095" y="47827"/>
                    </a:moveTo>
                    <a:cubicBezTo>
                      <a:pt x="10303" y="47827"/>
                      <a:pt x="10515" y="47855"/>
                      <a:pt x="10738" y="47927"/>
                    </a:cubicBezTo>
                    <a:cubicBezTo>
                      <a:pt x="10201" y="48088"/>
                      <a:pt x="9682" y="48339"/>
                      <a:pt x="9217" y="48643"/>
                    </a:cubicBezTo>
                    <a:cubicBezTo>
                      <a:pt x="9199" y="48625"/>
                      <a:pt x="9181" y="48625"/>
                      <a:pt x="9163" y="48625"/>
                    </a:cubicBezTo>
                    <a:cubicBezTo>
                      <a:pt x="8930" y="48625"/>
                      <a:pt x="8680" y="48607"/>
                      <a:pt x="8429" y="48536"/>
                    </a:cubicBezTo>
                    <a:cubicBezTo>
                      <a:pt x="8379" y="48519"/>
                      <a:pt x="7752" y="48102"/>
                      <a:pt x="7971" y="48102"/>
                    </a:cubicBezTo>
                    <a:cubicBezTo>
                      <a:pt x="7984" y="48102"/>
                      <a:pt x="7999" y="48103"/>
                      <a:pt x="8018" y="48106"/>
                    </a:cubicBezTo>
                    <a:cubicBezTo>
                      <a:pt x="8066" y="48111"/>
                      <a:pt x="8112" y="48113"/>
                      <a:pt x="8158" y="48113"/>
                    </a:cubicBezTo>
                    <a:cubicBezTo>
                      <a:pt x="8284" y="48113"/>
                      <a:pt x="8406" y="48097"/>
                      <a:pt x="8537" y="48071"/>
                    </a:cubicBezTo>
                    <a:cubicBezTo>
                      <a:pt x="9096" y="47994"/>
                      <a:pt x="9584" y="47827"/>
                      <a:pt x="10095" y="47827"/>
                    </a:cubicBezTo>
                    <a:close/>
                    <a:moveTo>
                      <a:pt x="10970" y="47999"/>
                    </a:moveTo>
                    <a:cubicBezTo>
                      <a:pt x="10988" y="48053"/>
                      <a:pt x="11042" y="48071"/>
                      <a:pt x="11096" y="48071"/>
                    </a:cubicBezTo>
                    <a:lnTo>
                      <a:pt x="11096" y="48106"/>
                    </a:lnTo>
                    <a:cubicBezTo>
                      <a:pt x="10416" y="48500"/>
                      <a:pt x="9897" y="49126"/>
                      <a:pt x="9628" y="49860"/>
                    </a:cubicBezTo>
                    <a:cubicBezTo>
                      <a:pt x="9341" y="50147"/>
                      <a:pt x="8964" y="50205"/>
                      <a:pt x="8573" y="50205"/>
                    </a:cubicBezTo>
                    <a:cubicBezTo>
                      <a:pt x="8502" y="50205"/>
                      <a:pt x="8430" y="50203"/>
                      <a:pt x="8358" y="50200"/>
                    </a:cubicBezTo>
                    <a:lnTo>
                      <a:pt x="8358" y="50182"/>
                    </a:lnTo>
                    <a:cubicBezTo>
                      <a:pt x="8143" y="50182"/>
                      <a:pt x="8215" y="50146"/>
                      <a:pt x="8322" y="49967"/>
                    </a:cubicBezTo>
                    <a:cubicBezTo>
                      <a:pt x="8429" y="49788"/>
                      <a:pt x="8555" y="49556"/>
                      <a:pt x="8680" y="49359"/>
                    </a:cubicBezTo>
                    <a:cubicBezTo>
                      <a:pt x="9199" y="48607"/>
                      <a:pt x="10129" y="48339"/>
                      <a:pt x="10953" y="47999"/>
                    </a:cubicBezTo>
                    <a:close/>
                    <a:moveTo>
                      <a:pt x="12348" y="47659"/>
                    </a:moveTo>
                    <a:cubicBezTo>
                      <a:pt x="12456" y="47731"/>
                      <a:pt x="12545" y="47802"/>
                      <a:pt x="12653" y="47874"/>
                    </a:cubicBezTo>
                    <a:cubicBezTo>
                      <a:pt x="12653" y="47927"/>
                      <a:pt x="12670" y="47999"/>
                      <a:pt x="12670" y="48071"/>
                    </a:cubicBezTo>
                    <a:lnTo>
                      <a:pt x="12653" y="48071"/>
                    </a:lnTo>
                    <a:cubicBezTo>
                      <a:pt x="12662" y="48097"/>
                      <a:pt x="12684" y="48111"/>
                      <a:pt x="12706" y="48111"/>
                    </a:cubicBezTo>
                    <a:cubicBezTo>
                      <a:pt x="12729" y="48111"/>
                      <a:pt x="12751" y="48097"/>
                      <a:pt x="12760" y="48071"/>
                    </a:cubicBezTo>
                    <a:lnTo>
                      <a:pt x="12760" y="47945"/>
                    </a:lnTo>
                    <a:cubicBezTo>
                      <a:pt x="13010" y="48088"/>
                      <a:pt x="13243" y="48249"/>
                      <a:pt x="13476" y="48446"/>
                    </a:cubicBezTo>
                    <a:cubicBezTo>
                      <a:pt x="13834" y="48751"/>
                      <a:pt x="13959" y="49234"/>
                      <a:pt x="14084" y="49663"/>
                    </a:cubicBezTo>
                    <a:cubicBezTo>
                      <a:pt x="14120" y="49788"/>
                      <a:pt x="14208" y="50406"/>
                      <a:pt x="14315" y="50467"/>
                    </a:cubicBezTo>
                    <a:lnTo>
                      <a:pt x="14315" y="50467"/>
                    </a:lnTo>
                    <a:cubicBezTo>
                      <a:pt x="13850" y="50217"/>
                      <a:pt x="13421" y="49859"/>
                      <a:pt x="13064" y="49448"/>
                    </a:cubicBezTo>
                    <a:cubicBezTo>
                      <a:pt x="13010" y="49395"/>
                      <a:pt x="12975" y="49359"/>
                      <a:pt x="12939" y="49305"/>
                    </a:cubicBezTo>
                    <a:cubicBezTo>
                      <a:pt x="12903" y="49252"/>
                      <a:pt x="12885" y="49216"/>
                      <a:pt x="12849" y="49162"/>
                    </a:cubicBezTo>
                    <a:cubicBezTo>
                      <a:pt x="12653" y="48822"/>
                      <a:pt x="12509" y="48464"/>
                      <a:pt x="12402" y="48071"/>
                    </a:cubicBezTo>
                    <a:cubicBezTo>
                      <a:pt x="12438" y="48053"/>
                      <a:pt x="12438" y="48035"/>
                      <a:pt x="12438" y="47999"/>
                    </a:cubicBezTo>
                    <a:cubicBezTo>
                      <a:pt x="12420" y="47909"/>
                      <a:pt x="12384" y="47784"/>
                      <a:pt x="12348" y="47659"/>
                    </a:cubicBezTo>
                    <a:close/>
                    <a:moveTo>
                      <a:pt x="11078" y="48321"/>
                    </a:moveTo>
                    <a:lnTo>
                      <a:pt x="11078" y="48321"/>
                    </a:lnTo>
                    <a:cubicBezTo>
                      <a:pt x="10666" y="48679"/>
                      <a:pt x="10290" y="49091"/>
                      <a:pt x="10004" y="49556"/>
                    </a:cubicBezTo>
                    <a:cubicBezTo>
                      <a:pt x="9861" y="49806"/>
                      <a:pt x="9771" y="50075"/>
                      <a:pt x="9754" y="50361"/>
                    </a:cubicBezTo>
                    <a:cubicBezTo>
                      <a:pt x="9718" y="50558"/>
                      <a:pt x="9700" y="50773"/>
                      <a:pt x="9682" y="50970"/>
                    </a:cubicBezTo>
                    <a:lnTo>
                      <a:pt x="9664" y="50970"/>
                    </a:lnTo>
                    <a:cubicBezTo>
                      <a:pt x="9657" y="50973"/>
                      <a:pt x="9650" y="50974"/>
                      <a:pt x="9644" y="50974"/>
                    </a:cubicBezTo>
                    <a:cubicBezTo>
                      <a:pt x="9515" y="50974"/>
                      <a:pt x="9647" y="50269"/>
                      <a:pt x="9664" y="50218"/>
                    </a:cubicBezTo>
                    <a:cubicBezTo>
                      <a:pt x="9771" y="49896"/>
                      <a:pt x="9915" y="49592"/>
                      <a:pt x="10094" y="49323"/>
                    </a:cubicBezTo>
                    <a:cubicBezTo>
                      <a:pt x="10362" y="48912"/>
                      <a:pt x="10684" y="48572"/>
                      <a:pt x="11078" y="48321"/>
                    </a:cubicBezTo>
                    <a:close/>
                    <a:moveTo>
                      <a:pt x="11507" y="48160"/>
                    </a:moveTo>
                    <a:cubicBezTo>
                      <a:pt x="11185" y="48715"/>
                      <a:pt x="10970" y="49341"/>
                      <a:pt x="10845" y="49967"/>
                    </a:cubicBezTo>
                    <a:cubicBezTo>
                      <a:pt x="10809" y="50164"/>
                      <a:pt x="10809" y="50361"/>
                      <a:pt x="10827" y="50576"/>
                    </a:cubicBezTo>
                    <a:cubicBezTo>
                      <a:pt x="10630" y="50916"/>
                      <a:pt x="10451" y="51274"/>
                      <a:pt x="10058" y="51435"/>
                    </a:cubicBezTo>
                    <a:cubicBezTo>
                      <a:pt x="9996" y="51461"/>
                      <a:pt x="9946" y="51473"/>
                      <a:pt x="9907" y="51473"/>
                    </a:cubicBezTo>
                    <a:cubicBezTo>
                      <a:pt x="9627" y="51473"/>
                      <a:pt x="9863" y="50880"/>
                      <a:pt x="9879" y="50755"/>
                    </a:cubicBezTo>
                    <a:cubicBezTo>
                      <a:pt x="9915" y="50164"/>
                      <a:pt x="10147" y="49592"/>
                      <a:pt x="10523" y="49126"/>
                    </a:cubicBezTo>
                    <a:cubicBezTo>
                      <a:pt x="10756" y="48858"/>
                      <a:pt x="11006" y="48607"/>
                      <a:pt x="11275" y="48375"/>
                    </a:cubicBezTo>
                    <a:cubicBezTo>
                      <a:pt x="11346" y="48303"/>
                      <a:pt x="11436" y="48232"/>
                      <a:pt x="11507" y="48160"/>
                    </a:cubicBezTo>
                    <a:close/>
                    <a:moveTo>
                      <a:pt x="12008" y="48267"/>
                    </a:moveTo>
                    <a:lnTo>
                      <a:pt x="12008" y="48267"/>
                    </a:lnTo>
                    <a:cubicBezTo>
                      <a:pt x="12062" y="48428"/>
                      <a:pt x="12134" y="48554"/>
                      <a:pt x="12241" y="48679"/>
                    </a:cubicBezTo>
                    <a:cubicBezTo>
                      <a:pt x="12251" y="48689"/>
                      <a:pt x="12264" y="48693"/>
                      <a:pt x="12277" y="48693"/>
                    </a:cubicBezTo>
                    <a:cubicBezTo>
                      <a:pt x="12311" y="48693"/>
                      <a:pt x="12348" y="48664"/>
                      <a:pt x="12348" y="48625"/>
                    </a:cubicBezTo>
                    <a:lnTo>
                      <a:pt x="12348" y="48536"/>
                    </a:lnTo>
                    <a:cubicBezTo>
                      <a:pt x="12492" y="48929"/>
                      <a:pt x="12706" y="49287"/>
                      <a:pt x="12975" y="49592"/>
                    </a:cubicBezTo>
                    <a:cubicBezTo>
                      <a:pt x="13100" y="49878"/>
                      <a:pt x="13189" y="50182"/>
                      <a:pt x="13207" y="50486"/>
                    </a:cubicBezTo>
                    <a:lnTo>
                      <a:pt x="13207" y="50504"/>
                    </a:lnTo>
                    <a:cubicBezTo>
                      <a:pt x="13225" y="50755"/>
                      <a:pt x="13207" y="51023"/>
                      <a:pt x="13154" y="51274"/>
                    </a:cubicBezTo>
                    <a:cubicBezTo>
                      <a:pt x="13116" y="51525"/>
                      <a:pt x="13084" y="51650"/>
                      <a:pt x="13014" y="51650"/>
                    </a:cubicBezTo>
                    <a:cubicBezTo>
                      <a:pt x="12949" y="51650"/>
                      <a:pt x="12852" y="51543"/>
                      <a:pt x="12688" y="51327"/>
                    </a:cubicBezTo>
                    <a:cubicBezTo>
                      <a:pt x="11973" y="50415"/>
                      <a:pt x="11883" y="49377"/>
                      <a:pt x="12008" y="48267"/>
                    </a:cubicBezTo>
                    <a:close/>
                    <a:moveTo>
                      <a:pt x="11865" y="47766"/>
                    </a:moveTo>
                    <a:cubicBezTo>
                      <a:pt x="11883" y="47907"/>
                      <a:pt x="11918" y="48048"/>
                      <a:pt x="11953" y="48189"/>
                    </a:cubicBezTo>
                    <a:lnTo>
                      <a:pt x="11953" y="48189"/>
                    </a:lnTo>
                    <a:cubicBezTo>
                      <a:pt x="11950" y="48189"/>
                      <a:pt x="11947" y="48189"/>
                      <a:pt x="11944" y="48189"/>
                    </a:cubicBezTo>
                    <a:cubicBezTo>
                      <a:pt x="11919" y="48189"/>
                      <a:pt x="11896" y="48205"/>
                      <a:pt x="11883" y="48232"/>
                    </a:cubicBezTo>
                    <a:cubicBezTo>
                      <a:pt x="11686" y="48894"/>
                      <a:pt x="11704" y="49592"/>
                      <a:pt x="11937" y="50236"/>
                    </a:cubicBezTo>
                    <a:cubicBezTo>
                      <a:pt x="11919" y="50522"/>
                      <a:pt x="11883" y="50808"/>
                      <a:pt x="11829" y="51095"/>
                    </a:cubicBezTo>
                    <a:cubicBezTo>
                      <a:pt x="11829" y="51125"/>
                      <a:pt x="11408" y="51775"/>
                      <a:pt x="11246" y="51775"/>
                    </a:cubicBezTo>
                    <a:cubicBezTo>
                      <a:pt x="11213" y="51775"/>
                      <a:pt x="11191" y="51748"/>
                      <a:pt x="11185" y="51685"/>
                    </a:cubicBezTo>
                    <a:cubicBezTo>
                      <a:pt x="11167" y="51524"/>
                      <a:pt x="11131" y="51363"/>
                      <a:pt x="11078" y="51202"/>
                    </a:cubicBezTo>
                    <a:cubicBezTo>
                      <a:pt x="10845" y="50146"/>
                      <a:pt x="11167" y="49305"/>
                      <a:pt x="11543" y="48375"/>
                    </a:cubicBezTo>
                    <a:lnTo>
                      <a:pt x="11543" y="48428"/>
                    </a:lnTo>
                    <a:cubicBezTo>
                      <a:pt x="11561" y="48482"/>
                      <a:pt x="11601" y="48509"/>
                      <a:pt x="11639" y="48509"/>
                    </a:cubicBezTo>
                    <a:cubicBezTo>
                      <a:pt x="11677" y="48509"/>
                      <a:pt x="11713" y="48482"/>
                      <a:pt x="11722" y="48428"/>
                    </a:cubicBezTo>
                    <a:cubicBezTo>
                      <a:pt x="11776" y="48214"/>
                      <a:pt x="11829" y="47981"/>
                      <a:pt x="11865" y="47766"/>
                    </a:cubicBezTo>
                    <a:close/>
                    <a:moveTo>
                      <a:pt x="11103" y="1"/>
                    </a:moveTo>
                    <a:cubicBezTo>
                      <a:pt x="11080" y="1"/>
                      <a:pt x="11056" y="13"/>
                      <a:pt x="11042" y="40"/>
                    </a:cubicBezTo>
                    <a:cubicBezTo>
                      <a:pt x="10487" y="1454"/>
                      <a:pt x="10094" y="2921"/>
                      <a:pt x="9879" y="4424"/>
                    </a:cubicBezTo>
                    <a:cubicBezTo>
                      <a:pt x="9270" y="4925"/>
                      <a:pt x="8680" y="5874"/>
                      <a:pt x="8787" y="6661"/>
                    </a:cubicBezTo>
                    <a:cubicBezTo>
                      <a:pt x="8787" y="6703"/>
                      <a:pt x="8819" y="6744"/>
                      <a:pt x="8859" y="6744"/>
                    </a:cubicBezTo>
                    <a:cubicBezTo>
                      <a:pt x="8870" y="6744"/>
                      <a:pt x="8882" y="6741"/>
                      <a:pt x="8895" y="6733"/>
                    </a:cubicBezTo>
                    <a:cubicBezTo>
                      <a:pt x="9378" y="6393"/>
                      <a:pt x="9539" y="5874"/>
                      <a:pt x="9771" y="5391"/>
                    </a:cubicBezTo>
                    <a:lnTo>
                      <a:pt x="9771" y="5391"/>
                    </a:lnTo>
                    <a:cubicBezTo>
                      <a:pt x="9646" y="6679"/>
                      <a:pt x="9610" y="7985"/>
                      <a:pt x="9664" y="9274"/>
                    </a:cubicBezTo>
                    <a:cubicBezTo>
                      <a:pt x="9217" y="9793"/>
                      <a:pt x="9074" y="10527"/>
                      <a:pt x="8948" y="11171"/>
                    </a:cubicBezTo>
                    <a:cubicBezTo>
                      <a:pt x="8948" y="11225"/>
                      <a:pt x="8979" y="11279"/>
                      <a:pt x="9025" y="11279"/>
                    </a:cubicBezTo>
                    <a:cubicBezTo>
                      <a:pt x="9040" y="11279"/>
                      <a:pt x="9056" y="11273"/>
                      <a:pt x="9074" y="11260"/>
                    </a:cubicBezTo>
                    <a:cubicBezTo>
                      <a:pt x="9342" y="10956"/>
                      <a:pt x="9557" y="10616"/>
                      <a:pt x="9700" y="10258"/>
                    </a:cubicBezTo>
                    <a:cubicBezTo>
                      <a:pt x="9700" y="10348"/>
                      <a:pt x="9700" y="10437"/>
                      <a:pt x="9718" y="10527"/>
                    </a:cubicBezTo>
                    <a:cubicBezTo>
                      <a:pt x="9610" y="11761"/>
                      <a:pt x="9485" y="12960"/>
                      <a:pt x="9306" y="14159"/>
                    </a:cubicBezTo>
                    <a:cubicBezTo>
                      <a:pt x="8447" y="15126"/>
                      <a:pt x="7749" y="16235"/>
                      <a:pt x="7016" y="17273"/>
                    </a:cubicBezTo>
                    <a:cubicBezTo>
                      <a:pt x="5942" y="18794"/>
                      <a:pt x="4904" y="20279"/>
                      <a:pt x="4134" y="21979"/>
                    </a:cubicBezTo>
                    <a:cubicBezTo>
                      <a:pt x="4102" y="22028"/>
                      <a:pt x="4144" y="22107"/>
                      <a:pt x="4205" y="22107"/>
                    </a:cubicBezTo>
                    <a:cubicBezTo>
                      <a:pt x="4211" y="22107"/>
                      <a:pt x="4218" y="22106"/>
                      <a:pt x="4224" y="22105"/>
                    </a:cubicBezTo>
                    <a:cubicBezTo>
                      <a:pt x="6353" y="21496"/>
                      <a:pt x="7839" y="19743"/>
                      <a:pt x="8680" y="17720"/>
                    </a:cubicBezTo>
                    <a:lnTo>
                      <a:pt x="8680" y="17720"/>
                    </a:lnTo>
                    <a:cubicBezTo>
                      <a:pt x="8501" y="18615"/>
                      <a:pt x="8304" y="19492"/>
                      <a:pt x="8089" y="20387"/>
                    </a:cubicBezTo>
                    <a:lnTo>
                      <a:pt x="8089" y="20351"/>
                    </a:lnTo>
                    <a:cubicBezTo>
                      <a:pt x="8089" y="20342"/>
                      <a:pt x="8076" y="20338"/>
                      <a:pt x="8062" y="20338"/>
                    </a:cubicBezTo>
                    <a:cubicBezTo>
                      <a:pt x="8049" y="20338"/>
                      <a:pt x="8036" y="20342"/>
                      <a:pt x="8036" y="20351"/>
                    </a:cubicBezTo>
                    <a:cubicBezTo>
                      <a:pt x="8000" y="20530"/>
                      <a:pt x="7982" y="20709"/>
                      <a:pt x="7982" y="20888"/>
                    </a:cubicBezTo>
                    <a:cubicBezTo>
                      <a:pt x="7857" y="21407"/>
                      <a:pt x="7731" y="21908"/>
                      <a:pt x="7588" y="22427"/>
                    </a:cubicBezTo>
                    <a:cubicBezTo>
                      <a:pt x="7123" y="22659"/>
                      <a:pt x="6747" y="23035"/>
                      <a:pt x="6515" y="23501"/>
                    </a:cubicBezTo>
                    <a:cubicBezTo>
                      <a:pt x="6483" y="23548"/>
                      <a:pt x="6522" y="23611"/>
                      <a:pt x="6582" y="23611"/>
                    </a:cubicBezTo>
                    <a:cubicBezTo>
                      <a:pt x="6589" y="23611"/>
                      <a:pt x="6596" y="23610"/>
                      <a:pt x="6604" y="23608"/>
                    </a:cubicBezTo>
                    <a:cubicBezTo>
                      <a:pt x="6908" y="23536"/>
                      <a:pt x="7195" y="23357"/>
                      <a:pt x="7391" y="23125"/>
                    </a:cubicBezTo>
                    <a:lnTo>
                      <a:pt x="7391" y="23125"/>
                    </a:lnTo>
                    <a:cubicBezTo>
                      <a:pt x="7302" y="23483"/>
                      <a:pt x="7195" y="23841"/>
                      <a:pt x="7105" y="24198"/>
                    </a:cubicBezTo>
                    <a:cubicBezTo>
                      <a:pt x="6837" y="24359"/>
                      <a:pt x="6604" y="24556"/>
                      <a:pt x="6371" y="24771"/>
                    </a:cubicBezTo>
                    <a:cubicBezTo>
                      <a:pt x="6407" y="24735"/>
                      <a:pt x="6425" y="24699"/>
                      <a:pt x="6443" y="24664"/>
                    </a:cubicBezTo>
                    <a:cubicBezTo>
                      <a:pt x="6458" y="24634"/>
                      <a:pt x="6436" y="24605"/>
                      <a:pt x="6409" y="24605"/>
                    </a:cubicBezTo>
                    <a:cubicBezTo>
                      <a:pt x="6402" y="24605"/>
                      <a:pt x="6396" y="24607"/>
                      <a:pt x="6389" y="24610"/>
                    </a:cubicBezTo>
                    <a:cubicBezTo>
                      <a:pt x="6318" y="24664"/>
                      <a:pt x="6264" y="24717"/>
                      <a:pt x="6210" y="24789"/>
                    </a:cubicBezTo>
                    <a:cubicBezTo>
                      <a:pt x="6189" y="24788"/>
                      <a:pt x="6168" y="24787"/>
                      <a:pt x="6147" y="24787"/>
                    </a:cubicBezTo>
                    <a:cubicBezTo>
                      <a:pt x="5460" y="24787"/>
                      <a:pt x="4622" y="25337"/>
                      <a:pt x="4188" y="25684"/>
                    </a:cubicBezTo>
                    <a:cubicBezTo>
                      <a:pt x="4152" y="25737"/>
                      <a:pt x="4170" y="25809"/>
                      <a:pt x="4242" y="25809"/>
                    </a:cubicBezTo>
                    <a:cubicBezTo>
                      <a:pt x="4689" y="25773"/>
                      <a:pt x="5137" y="25684"/>
                      <a:pt x="5548" y="25523"/>
                    </a:cubicBezTo>
                    <a:lnTo>
                      <a:pt x="5548" y="25523"/>
                    </a:lnTo>
                    <a:cubicBezTo>
                      <a:pt x="5029" y="25952"/>
                      <a:pt x="4582" y="26471"/>
                      <a:pt x="4224" y="27062"/>
                    </a:cubicBezTo>
                    <a:cubicBezTo>
                      <a:pt x="4206" y="27097"/>
                      <a:pt x="4242" y="27151"/>
                      <a:pt x="4296" y="27151"/>
                    </a:cubicBezTo>
                    <a:cubicBezTo>
                      <a:pt x="4313" y="27152"/>
                      <a:pt x="4330" y="27152"/>
                      <a:pt x="4348" y="27152"/>
                    </a:cubicBezTo>
                    <a:cubicBezTo>
                      <a:pt x="4884" y="27152"/>
                      <a:pt x="5399" y="26887"/>
                      <a:pt x="5763" y="26471"/>
                    </a:cubicBezTo>
                    <a:lnTo>
                      <a:pt x="5763" y="26471"/>
                    </a:lnTo>
                    <a:cubicBezTo>
                      <a:pt x="5566" y="27026"/>
                      <a:pt x="5602" y="27652"/>
                      <a:pt x="5870" y="28189"/>
                    </a:cubicBezTo>
                    <a:cubicBezTo>
                      <a:pt x="5892" y="28211"/>
                      <a:pt x="5921" y="28226"/>
                      <a:pt x="5949" y="28226"/>
                    </a:cubicBezTo>
                    <a:cubicBezTo>
                      <a:pt x="5966" y="28226"/>
                      <a:pt x="5982" y="28221"/>
                      <a:pt x="5996" y="28207"/>
                    </a:cubicBezTo>
                    <a:cubicBezTo>
                      <a:pt x="6371" y="27849"/>
                      <a:pt x="6640" y="27402"/>
                      <a:pt x="6783" y="26901"/>
                    </a:cubicBezTo>
                    <a:cubicBezTo>
                      <a:pt x="6855" y="27169"/>
                      <a:pt x="6962" y="27420"/>
                      <a:pt x="7123" y="27634"/>
                    </a:cubicBezTo>
                    <a:cubicBezTo>
                      <a:pt x="7219" y="27757"/>
                      <a:pt x="7627" y="28140"/>
                      <a:pt x="7902" y="28140"/>
                    </a:cubicBezTo>
                    <a:cubicBezTo>
                      <a:pt x="7988" y="28140"/>
                      <a:pt x="8061" y="28103"/>
                      <a:pt x="8107" y="28010"/>
                    </a:cubicBezTo>
                    <a:cubicBezTo>
                      <a:pt x="8340" y="27473"/>
                      <a:pt x="8143" y="26865"/>
                      <a:pt x="7964" y="26346"/>
                    </a:cubicBezTo>
                    <a:lnTo>
                      <a:pt x="7964" y="26346"/>
                    </a:lnTo>
                    <a:cubicBezTo>
                      <a:pt x="8177" y="26530"/>
                      <a:pt x="8458" y="26636"/>
                      <a:pt x="8743" y="26636"/>
                    </a:cubicBezTo>
                    <a:cubicBezTo>
                      <a:pt x="8818" y="26636"/>
                      <a:pt x="8892" y="26629"/>
                      <a:pt x="8966" y="26614"/>
                    </a:cubicBezTo>
                    <a:cubicBezTo>
                      <a:pt x="9002" y="26614"/>
                      <a:pt x="9020" y="26578"/>
                      <a:pt x="9020" y="26543"/>
                    </a:cubicBezTo>
                    <a:cubicBezTo>
                      <a:pt x="9020" y="25720"/>
                      <a:pt x="8215" y="24825"/>
                      <a:pt x="7373" y="24807"/>
                    </a:cubicBezTo>
                    <a:cubicBezTo>
                      <a:pt x="7320" y="24646"/>
                      <a:pt x="7266" y="24485"/>
                      <a:pt x="7212" y="24324"/>
                    </a:cubicBezTo>
                    <a:cubicBezTo>
                      <a:pt x="7195" y="24324"/>
                      <a:pt x="7195" y="24306"/>
                      <a:pt x="7177" y="24306"/>
                    </a:cubicBezTo>
                    <a:cubicBezTo>
                      <a:pt x="7195" y="24306"/>
                      <a:pt x="7195" y="24288"/>
                      <a:pt x="7177" y="24288"/>
                    </a:cubicBezTo>
                    <a:cubicBezTo>
                      <a:pt x="7195" y="24270"/>
                      <a:pt x="7195" y="24252"/>
                      <a:pt x="7177" y="24234"/>
                    </a:cubicBezTo>
                    <a:cubicBezTo>
                      <a:pt x="7338" y="23751"/>
                      <a:pt x="7499" y="23268"/>
                      <a:pt x="7642" y="22767"/>
                    </a:cubicBezTo>
                    <a:cubicBezTo>
                      <a:pt x="7660" y="22749"/>
                      <a:pt x="7660" y="22749"/>
                      <a:pt x="7642" y="22731"/>
                    </a:cubicBezTo>
                    <a:lnTo>
                      <a:pt x="7696" y="22552"/>
                    </a:lnTo>
                    <a:cubicBezTo>
                      <a:pt x="7767" y="22498"/>
                      <a:pt x="7839" y="22445"/>
                      <a:pt x="7910" y="22391"/>
                    </a:cubicBezTo>
                    <a:cubicBezTo>
                      <a:pt x="7955" y="22347"/>
                      <a:pt x="7926" y="22315"/>
                      <a:pt x="7885" y="22315"/>
                    </a:cubicBezTo>
                    <a:cubicBezTo>
                      <a:pt x="7876" y="22315"/>
                      <a:pt x="7866" y="22316"/>
                      <a:pt x="7857" y="22319"/>
                    </a:cubicBezTo>
                    <a:cubicBezTo>
                      <a:pt x="7803" y="22319"/>
                      <a:pt x="7785" y="22337"/>
                      <a:pt x="7767" y="22355"/>
                    </a:cubicBezTo>
                    <a:cubicBezTo>
                      <a:pt x="7857" y="22051"/>
                      <a:pt x="7946" y="21765"/>
                      <a:pt x="8018" y="21460"/>
                    </a:cubicBezTo>
                    <a:cubicBezTo>
                      <a:pt x="8089" y="21765"/>
                      <a:pt x="8215" y="22051"/>
                      <a:pt x="8411" y="22284"/>
                    </a:cubicBezTo>
                    <a:cubicBezTo>
                      <a:pt x="8424" y="22296"/>
                      <a:pt x="8439" y="22302"/>
                      <a:pt x="8454" y="22302"/>
                    </a:cubicBezTo>
                    <a:cubicBezTo>
                      <a:pt x="8481" y="22302"/>
                      <a:pt x="8507" y="22283"/>
                      <a:pt x="8519" y="22248"/>
                    </a:cubicBezTo>
                    <a:cubicBezTo>
                      <a:pt x="8626" y="21800"/>
                      <a:pt x="8429" y="21228"/>
                      <a:pt x="8215" y="20798"/>
                    </a:cubicBezTo>
                    <a:cubicBezTo>
                      <a:pt x="8358" y="20261"/>
                      <a:pt x="8501" y="19707"/>
                      <a:pt x="8644" y="19152"/>
                    </a:cubicBezTo>
                    <a:cubicBezTo>
                      <a:pt x="8662" y="19546"/>
                      <a:pt x="8769" y="19939"/>
                      <a:pt x="9002" y="20279"/>
                    </a:cubicBezTo>
                    <a:cubicBezTo>
                      <a:pt x="9012" y="20299"/>
                      <a:pt x="9038" y="20313"/>
                      <a:pt x="9062" y="20313"/>
                    </a:cubicBezTo>
                    <a:cubicBezTo>
                      <a:pt x="9082" y="20313"/>
                      <a:pt x="9101" y="20304"/>
                      <a:pt x="9109" y="20279"/>
                    </a:cubicBezTo>
                    <a:cubicBezTo>
                      <a:pt x="9324" y="19814"/>
                      <a:pt x="9109" y="19080"/>
                      <a:pt x="8769" y="18687"/>
                    </a:cubicBezTo>
                    <a:lnTo>
                      <a:pt x="8769" y="18651"/>
                    </a:lnTo>
                    <a:cubicBezTo>
                      <a:pt x="9109" y="17237"/>
                      <a:pt x="9396" y="15806"/>
                      <a:pt x="9610" y="14374"/>
                    </a:cubicBezTo>
                    <a:cubicBezTo>
                      <a:pt x="9718" y="14106"/>
                      <a:pt x="9843" y="13837"/>
                      <a:pt x="9986" y="13587"/>
                    </a:cubicBezTo>
                    <a:cubicBezTo>
                      <a:pt x="9999" y="13548"/>
                      <a:pt x="9965" y="13519"/>
                      <a:pt x="9932" y="13519"/>
                    </a:cubicBezTo>
                    <a:cubicBezTo>
                      <a:pt x="9919" y="13519"/>
                      <a:pt x="9907" y="13523"/>
                      <a:pt x="9897" y="13533"/>
                    </a:cubicBezTo>
                    <a:cubicBezTo>
                      <a:pt x="9861" y="13587"/>
                      <a:pt x="9843" y="13640"/>
                      <a:pt x="9807" y="13694"/>
                    </a:cubicBezTo>
                    <a:cubicBezTo>
                      <a:pt x="9798" y="13685"/>
                      <a:pt x="9785" y="13681"/>
                      <a:pt x="9771" y="13681"/>
                    </a:cubicBezTo>
                    <a:cubicBezTo>
                      <a:pt x="9758" y="13681"/>
                      <a:pt x="9745" y="13685"/>
                      <a:pt x="9736" y="13694"/>
                    </a:cubicBezTo>
                    <a:lnTo>
                      <a:pt x="9700" y="13730"/>
                    </a:lnTo>
                    <a:cubicBezTo>
                      <a:pt x="9754" y="13229"/>
                      <a:pt x="9807" y="12728"/>
                      <a:pt x="9861" y="12209"/>
                    </a:cubicBezTo>
                    <a:cubicBezTo>
                      <a:pt x="10040" y="14034"/>
                      <a:pt x="10326" y="15841"/>
                      <a:pt x="10613" y="17631"/>
                    </a:cubicBezTo>
                    <a:cubicBezTo>
                      <a:pt x="10613" y="17631"/>
                      <a:pt x="10613" y="17631"/>
                      <a:pt x="10595" y="17649"/>
                    </a:cubicBezTo>
                    <a:cubicBezTo>
                      <a:pt x="10219" y="18186"/>
                      <a:pt x="9968" y="18991"/>
                      <a:pt x="10201" y="19599"/>
                    </a:cubicBezTo>
                    <a:cubicBezTo>
                      <a:pt x="10213" y="19624"/>
                      <a:pt x="10261" y="19658"/>
                      <a:pt x="10300" y="19658"/>
                    </a:cubicBezTo>
                    <a:cubicBezTo>
                      <a:pt x="10317" y="19658"/>
                      <a:pt x="10333" y="19651"/>
                      <a:pt x="10344" y="19635"/>
                    </a:cubicBezTo>
                    <a:cubicBezTo>
                      <a:pt x="10559" y="19349"/>
                      <a:pt x="10720" y="19027"/>
                      <a:pt x="10791" y="18687"/>
                    </a:cubicBezTo>
                    <a:cubicBezTo>
                      <a:pt x="11006" y="19975"/>
                      <a:pt x="11203" y="21246"/>
                      <a:pt x="11382" y="22498"/>
                    </a:cubicBezTo>
                    <a:lnTo>
                      <a:pt x="11650" y="24556"/>
                    </a:lnTo>
                    <a:cubicBezTo>
                      <a:pt x="11328" y="24986"/>
                      <a:pt x="11149" y="25505"/>
                      <a:pt x="11167" y="26042"/>
                    </a:cubicBezTo>
                    <a:cubicBezTo>
                      <a:pt x="11167" y="26089"/>
                      <a:pt x="11207" y="26129"/>
                      <a:pt x="11249" y="26129"/>
                    </a:cubicBezTo>
                    <a:cubicBezTo>
                      <a:pt x="11271" y="26129"/>
                      <a:pt x="11293" y="26119"/>
                      <a:pt x="11310" y="26095"/>
                    </a:cubicBezTo>
                    <a:cubicBezTo>
                      <a:pt x="11507" y="25863"/>
                      <a:pt x="11668" y="25594"/>
                      <a:pt x="11758" y="25308"/>
                    </a:cubicBezTo>
                    <a:cubicBezTo>
                      <a:pt x="11865" y="26185"/>
                      <a:pt x="11973" y="27062"/>
                      <a:pt x="12098" y="27921"/>
                    </a:cubicBezTo>
                    <a:cubicBezTo>
                      <a:pt x="11776" y="28529"/>
                      <a:pt x="11418" y="29102"/>
                      <a:pt x="11024" y="29639"/>
                    </a:cubicBezTo>
                    <a:lnTo>
                      <a:pt x="10970" y="29639"/>
                    </a:lnTo>
                    <a:cubicBezTo>
                      <a:pt x="10784" y="29753"/>
                      <a:pt x="10575" y="29810"/>
                      <a:pt x="10362" y="29810"/>
                    </a:cubicBezTo>
                    <a:cubicBezTo>
                      <a:pt x="10308" y="29810"/>
                      <a:pt x="10255" y="29807"/>
                      <a:pt x="10201" y="29800"/>
                    </a:cubicBezTo>
                    <a:cubicBezTo>
                      <a:pt x="10290" y="29674"/>
                      <a:pt x="10398" y="29585"/>
                      <a:pt x="10505" y="29513"/>
                    </a:cubicBezTo>
                    <a:cubicBezTo>
                      <a:pt x="10654" y="29439"/>
                      <a:pt x="10816" y="29401"/>
                      <a:pt x="10979" y="29401"/>
                    </a:cubicBezTo>
                    <a:cubicBezTo>
                      <a:pt x="11012" y="29401"/>
                      <a:pt x="11045" y="29403"/>
                      <a:pt x="11078" y="29406"/>
                    </a:cubicBezTo>
                    <a:cubicBezTo>
                      <a:pt x="11131" y="29406"/>
                      <a:pt x="11167" y="29316"/>
                      <a:pt x="11114" y="29281"/>
                    </a:cubicBezTo>
                    <a:cubicBezTo>
                      <a:pt x="11037" y="29244"/>
                      <a:pt x="10958" y="29228"/>
                      <a:pt x="10879" y="29228"/>
                    </a:cubicBezTo>
                    <a:cubicBezTo>
                      <a:pt x="10531" y="29228"/>
                      <a:pt x="10176" y="29541"/>
                      <a:pt x="9986" y="29817"/>
                    </a:cubicBezTo>
                    <a:cubicBezTo>
                      <a:pt x="9968" y="29853"/>
                      <a:pt x="9986" y="29907"/>
                      <a:pt x="10040" y="29925"/>
                    </a:cubicBezTo>
                    <a:cubicBezTo>
                      <a:pt x="10126" y="29941"/>
                      <a:pt x="10212" y="29949"/>
                      <a:pt x="10297" y="29949"/>
                    </a:cubicBezTo>
                    <a:cubicBezTo>
                      <a:pt x="10496" y="29949"/>
                      <a:pt x="10693" y="29905"/>
                      <a:pt x="10881" y="29817"/>
                    </a:cubicBezTo>
                    <a:lnTo>
                      <a:pt x="10881" y="29817"/>
                    </a:lnTo>
                    <a:cubicBezTo>
                      <a:pt x="10559" y="30229"/>
                      <a:pt x="10237" y="30605"/>
                      <a:pt x="9879" y="30981"/>
                    </a:cubicBezTo>
                    <a:cubicBezTo>
                      <a:pt x="9682" y="31178"/>
                      <a:pt x="9467" y="31392"/>
                      <a:pt x="9252" y="31589"/>
                    </a:cubicBezTo>
                    <a:cubicBezTo>
                      <a:pt x="8787" y="31822"/>
                      <a:pt x="8304" y="32036"/>
                      <a:pt x="7803" y="32198"/>
                    </a:cubicBezTo>
                    <a:cubicBezTo>
                      <a:pt x="6693" y="32645"/>
                      <a:pt x="5530" y="32931"/>
                      <a:pt x="4349" y="33057"/>
                    </a:cubicBezTo>
                    <a:cubicBezTo>
                      <a:pt x="4296" y="33057"/>
                      <a:pt x="4296" y="33146"/>
                      <a:pt x="4349" y="33146"/>
                    </a:cubicBezTo>
                    <a:cubicBezTo>
                      <a:pt x="4415" y="33149"/>
                      <a:pt x="4480" y="33150"/>
                      <a:pt x="4546" y="33150"/>
                    </a:cubicBezTo>
                    <a:cubicBezTo>
                      <a:pt x="5791" y="33150"/>
                      <a:pt x="6914" y="32675"/>
                      <a:pt x="8054" y="32233"/>
                    </a:cubicBezTo>
                    <a:cubicBezTo>
                      <a:pt x="8324" y="32122"/>
                      <a:pt x="8595" y="32025"/>
                      <a:pt x="8853" y="31904"/>
                    </a:cubicBezTo>
                    <a:lnTo>
                      <a:pt x="8853" y="31904"/>
                    </a:lnTo>
                    <a:cubicBezTo>
                      <a:pt x="8213" y="32220"/>
                      <a:pt x="7647" y="32626"/>
                      <a:pt x="7033" y="32967"/>
                    </a:cubicBezTo>
                    <a:cubicBezTo>
                      <a:pt x="6264" y="33379"/>
                      <a:pt x="5387" y="33450"/>
                      <a:pt x="4528" y="33450"/>
                    </a:cubicBezTo>
                    <a:cubicBezTo>
                      <a:pt x="4443" y="33450"/>
                      <a:pt x="4297" y="33453"/>
                      <a:pt x="4124" y="33453"/>
                    </a:cubicBezTo>
                    <a:cubicBezTo>
                      <a:pt x="3389" y="33453"/>
                      <a:pt x="2160" y="33406"/>
                      <a:pt x="2971" y="32913"/>
                    </a:cubicBezTo>
                    <a:cubicBezTo>
                      <a:pt x="4260" y="32126"/>
                      <a:pt x="5369" y="31911"/>
                      <a:pt x="6855" y="31875"/>
                    </a:cubicBezTo>
                    <a:cubicBezTo>
                      <a:pt x="7821" y="31858"/>
                      <a:pt x="8716" y="31714"/>
                      <a:pt x="9557" y="31231"/>
                    </a:cubicBezTo>
                    <a:cubicBezTo>
                      <a:pt x="9588" y="31200"/>
                      <a:pt x="9565" y="31156"/>
                      <a:pt x="9535" y="31156"/>
                    </a:cubicBezTo>
                    <a:cubicBezTo>
                      <a:pt x="9531" y="31156"/>
                      <a:pt x="9526" y="31157"/>
                      <a:pt x="9521" y="31160"/>
                    </a:cubicBezTo>
                    <a:cubicBezTo>
                      <a:pt x="8089" y="31714"/>
                      <a:pt x="6711" y="31661"/>
                      <a:pt x="5226" y="31786"/>
                    </a:cubicBezTo>
                    <a:cubicBezTo>
                      <a:pt x="4099" y="31893"/>
                      <a:pt x="3132" y="32663"/>
                      <a:pt x="2166" y="33182"/>
                    </a:cubicBezTo>
                    <a:cubicBezTo>
                      <a:pt x="2112" y="33235"/>
                      <a:pt x="2130" y="33325"/>
                      <a:pt x="2202" y="33343"/>
                    </a:cubicBezTo>
                    <a:cubicBezTo>
                      <a:pt x="3025" y="33486"/>
                      <a:pt x="3840" y="33597"/>
                      <a:pt x="4669" y="33597"/>
                    </a:cubicBezTo>
                    <a:cubicBezTo>
                      <a:pt x="5083" y="33597"/>
                      <a:pt x="5500" y="33569"/>
                      <a:pt x="5924" y="33504"/>
                    </a:cubicBezTo>
                    <a:cubicBezTo>
                      <a:pt x="6890" y="33343"/>
                      <a:pt x="7713" y="32716"/>
                      <a:pt x="8555" y="32198"/>
                    </a:cubicBezTo>
                    <a:lnTo>
                      <a:pt x="8555" y="32198"/>
                    </a:lnTo>
                    <a:cubicBezTo>
                      <a:pt x="8018" y="32681"/>
                      <a:pt x="7481" y="33164"/>
                      <a:pt x="6944" y="33647"/>
                    </a:cubicBezTo>
                    <a:cubicBezTo>
                      <a:pt x="6425" y="34148"/>
                      <a:pt x="5924" y="34595"/>
                      <a:pt x="5369" y="35025"/>
                    </a:cubicBezTo>
                    <a:cubicBezTo>
                      <a:pt x="5189" y="34935"/>
                      <a:pt x="4984" y="34895"/>
                      <a:pt x="4775" y="34895"/>
                    </a:cubicBezTo>
                    <a:cubicBezTo>
                      <a:pt x="4735" y="34895"/>
                      <a:pt x="4694" y="34897"/>
                      <a:pt x="4653" y="34900"/>
                    </a:cubicBezTo>
                    <a:cubicBezTo>
                      <a:pt x="4528" y="34918"/>
                      <a:pt x="4296" y="35043"/>
                      <a:pt x="4313" y="35204"/>
                    </a:cubicBezTo>
                    <a:cubicBezTo>
                      <a:pt x="4349" y="35383"/>
                      <a:pt x="4546" y="35419"/>
                      <a:pt x="4653" y="35454"/>
                    </a:cubicBezTo>
                    <a:lnTo>
                      <a:pt x="4761" y="35472"/>
                    </a:lnTo>
                    <a:cubicBezTo>
                      <a:pt x="4439" y="35705"/>
                      <a:pt x="4117" y="35920"/>
                      <a:pt x="3777" y="36117"/>
                    </a:cubicBezTo>
                    <a:cubicBezTo>
                      <a:pt x="3759" y="36099"/>
                      <a:pt x="3723" y="36081"/>
                      <a:pt x="3705" y="36081"/>
                    </a:cubicBezTo>
                    <a:lnTo>
                      <a:pt x="3616" y="36081"/>
                    </a:lnTo>
                    <a:cubicBezTo>
                      <a:pt x="3526" y="36009"/>
                      <a:pt x="3437" y="35973"/>
                      <a:pt x="3329" y="35938"/>
                    </a:cubicBezTo>
                    <a:cubicBezTo>
                      <a:pt x="3324" y="35932"/>
                      <a:pt x="3319" y="35930"/>
                      <a:pt x="3313" y="35930"/>
                    </a:cubicBezTo>
                    <a:cubicBezTo>
                      <a:pt x="3301" y="35930"/>
                      <a:pt x="3288" y="35943"/>
                      <a:pt x="3275" y="35956"/>
                    </a:cubicBezTo>
                    <a:lnTo>
                      <a:pt x="3186" y="35956"/>
                    </a:lnTo>
                    <a:cubicBezTo>
                      <a:pt x="2649" y="35025"/>
                      <a:pt x="1844" y="34130"/>
                      <a:pt x="699" y="34130"/>
                    </a:cubicBezTo>
                    <a:cubicBezTo>
                      <a:pt x="627" y="34130"/>
                      <a:pt x="591" y="34202"/>
                      <a:pt x="627" y="34255"/>
                    </a:cubicBezTo>
                    <a:cubicBezTo>
                      <a:pt x="788" y="34667"/>
                      <a:pt x="1039" y="35061"/>
                      <a:pt x="1379" y="35365"/>
                    </a:cubicBezTo>
                    <a:cubicBezTo>
                      <a:pt x="1325" y="35361"/>
                      <a:pt x="1271" y="35359"/>
                      <a:pt x="1217" y="35359"/>
                    </a:cubicBezTo>
                    <a:cubicBezTo>
                      <a:pt x="789" y="35359"/>
                      <a:pt x="368" y="35484"/>
                      <a:pt x="19" y="35723"/>
                    </a:cubicBezTo>
                    <a:cubicBezTo>
                      <a:pt x="1" y="35759"/>
                      <a:pt x="1" y="35777"/>
                      <a:pt x="19" y="35812"/>
                    </a:cubicBezTo>
                    <a:lnTo>
                      <a:pt x="54" y="35812"/>
                    </a:lnTo>
                    <a:cubicBezTo>
                      <a:pt x="297" y="36315"/>
                      <a:pt x="893" y="36480"/>
                      <a:pt x="1508" y="36480"/>
                    </a:cubicBezTo>
                    <a:cubicBezTo>
                      <a:pt x="1572" y="36480"/>
                      <a:pt x="1637" y="36478"/>
                      <a:pt x="1701" y="36474"/>
                    </a:cubicBezTo>
                    <a:lnTo>
                      <a:pt x="1701" y="36474"/>
                    </a:lnTo>
                    <a:lnTo>
                      <a:pt x="1450" y="36582"/>
                    </a:lnTo>
                    <a:cubicBezTo>
                      <a:pt x="1074" y="36725"/>
                      <a:pt x="359" y="36993"/>
                      <a:pt x="323" y="37477"/>
                    </a:cubicBezTo>
                    <a:cubicBezTo>
                      <a:pt x="303" y="37795"/>
                      <a:pt x="588" y="37887"/>
                      <a:pt x="893" y="37887"/>
                    </a:cubicBezTo>
                    <a:cubicBezTo>
                      <a:pt x="1137" y="37887"/>
                      <a:pt x="1395" y="37828"/>
                      <a:pt x="1522" y="37781"/>
                    </a:cubicBezTo>
                    <a:cubicBezTo>
                      <a:pt x="1665" y="37727"/>
                      <a:pt x="1790" y="37673"/>
                      <a:pt x="1915" y="37602"/>
                    </a:cubicBezTo>
                    <a:lnTo>
                      <a:pt x="1915" y="37602"/>
                    </a:lnTo>
                    <a:cubicBezTo>
                      <a:pt x="1575" y="37996"/>
                      <a:pt x="1343" y="38461"/>
                      <a:pt x="1235" y="38962"/>
                    </a:cubicBezTo>
                    <a:cubicBezTo>
                      <a:pt x="1218" y="39016"/>
                      <a:pt x="1253" y="39051"/>
                      <a:pt x="1307" y="39051"/>
                    </a:cubicBezTo>
                    <a:cubicBezTo>
                      <a:pt x="1951" y="39051"/>
                      <a:pt x="2363" y="38640"/>
                      <a:pt x="2667" y="38121"/>
                    </a:cubicBezTo>
                    <a:lnTo>
                      <a:pt x="2667" y="38121"/>
                    </a:lnTo>
                    <a:cubicBezTo>
                      <a:pt x="2542" y="38765"/>
                      <a:pt x="2792" y="39445"/>
                      <a:pt x="3275" y="40071"/>
                    </a:cubicBezTo>
                    <a:cubicBezTo>
                      <a:pt x="3284" y="40098"/>
                      <a:pt x="3307" y="40112"/>
                      <a:pt x="3329" y="40112"/>
                    </a:cubicBezTo>
                    <a:cubicBezTo>
                      <a:pt x="3352" y="40112"/>
                      <a:pt x="3374" y="40098"/>
                      <a:pt x="3383" y="40071"/>
                    </a:cubicBezTo>
                    <a:cubicBezTo>
                      <a:pt x="3598" y="39606"/>
                      <a:pt x="3723" y="39087"/>
                      <a:pt x="3759" y="38568"/>
                    </a:cubicBezTo>
                    <a:cubicBezTo>
                      <a:pt x="3830" y="38693"/>
                      <a:pt x="3902" y="38819"/>
                      <a:pt x="3956" y="38944"/>
                    </a:cubicBezTo>
                    <a:cubicBezTo>
                      <a:pt x="3973" y="38980"/>
                      <a:pt x="4009" y="38998"/>
                      <a:pt x="4045" y="38998"/>
                    </a:cubicBezTo>
                    <a:cubicBezTo>
                      <a:pt x="4063" y="39016"/>
                      <a:pt x="4081" y="39016"/>
                      <a:pt x="4099" y="39016"/>
                    </a:cubicBezTo>
                    <a:lnTo>
                      <a:pt x="4134" y="39016"/>
                    </a:lnTo>
                    <a:cubicBezTo>
                      <a:pt x="4170" y="39016"/>
                      <a:pt x="4188" y="38998"/>
                      <a:pt x="4206" y="38962"/>
                    </a:cubicBezTo>
                    <a:cubicBezTo>
                      <a:pt x="4474" y="38139"/>
                      <a:pt x="4546" y="36976"/>
                      <a:pt x="3848" y="36349"/>
                    </a:cubicBezTo>
                    <a:cubicBezTo>
                      <a:pt x="3866" y="36313"/>
                      <a:pt x="3866" y="36296"/>
                      <a:pt x="3848" y="36260"/>
                    </a:cubicBezTo>
                    <a:cubicBezTo>
                      <a:pt x="4296" y="36045"/>
                      <a:pt x="4743" y="35794"/>
                      <a:pt x="5154" y="35508"/>
                    </a:cubicBezTo>
                    <a:cubicBezTo>
                      <a:pt x="5190" y="35508"/>
                      <a:pt x="5226" y="35490"/>
                      <a:pt x="5280" y="35472"/>
                    </a:cubicBezTo>
                    <a:cubicBezTo>
                      <a:pt x="5298" y="35454"/>
                      <a:pt x="5298" y="35437"/>
                      <a:pt x="5298" y="35419"/>
                    </a:cubicBezTo>
                    <a:cubicBezTo>
                      <a:pt x="5638" y="35186"/>
                      <a:pt x="5960" y="34935"/>
                      <a:pt x="6300" y="34667"/>
                    </a:cubicBezTo>
                    <a:lnTo>
                      <a:pt x="6300" y="34667"/>
                    </a:lnTo>
                    <a:cubicBezTo>
                      <a:pt x="6085" y="34989"/>
                      <a:pt x="5996" y="35401"/>
                      <a:pt x="6157" y="35723"/>
                    </a:cubicBezTo>
                    <a:cubicBezTo>
                      <a:pt x="6167" y="35744"/>
                      <a:pt x="6190" y="35753"/>
                      <a:pt x="6214" y="35753"/>
                    </a:cubicBezTo>
                    <a:cubicBezTo>
                      <a:pt x="6231" y="35753"/>
                      <a:pt x="6249" y="35748"/>
                      <a:pt x="6264" y="35741"/>
                    </a:cubicBezTo>
                    <a:cubicBezTo>
                      <a:pt x="6568" y="35419"/>
                      <a:pt x="6693" y="34971"/>
                      <a:pt x="6586" y="34542"/>
                    </a:cubicBezTo>
                    <a:cubicBezTo>
                      <a:pt x="6604" y="34506"/>
                      <a:pt x="6640" y="34452"/>
                      <a:pt x="6658" y="34399"/>
                    </a:cubicBezTo>
                    <a:cubicBezTo>
                      <a:pt x="6658" y="34381"/>
                      <a:pt x="6658" y="34363"/>
                      <a:pt x="6658" y="34363"/>
                    </a:cubicBezTo>
                    <a:cubicBezTo>
                      <a:pt x="7606" y="33540"/>
                      <a:pt x="8501" y="32645"/>
                      <a:pt x="9360" y="31822"/>
                    </a:cubicBezTo>
                    <a:lnTo>
                      <a:pt x="9414" y="31786"/>
                    </a:lnTo>
                    <a:cubicBezTo>
                      <a:pt x="9431" y="31768"/>
                      <a:pt x="9431" y="31750"/>
                      <a:pt x="9431" y="31750"/>
                    </a:cubicBezTo>
                    <a:lnTo>
                      <a:pt x="9754" y="31446"/>
                    </a:lnTo>
                    <a:cubicBezTo>
                      <a:pt x="9879" y="31339"/>
                      <a:pt x="10004" y="31213"/>
                      <a:pt x="10111" y="31088"/>
                    </a:cubicBezTo>
                    <a:cubicBezTo>
                      <a:pt x="10183" y="30999"/>
                      <a:pt x="10273" y="30909"/>
                      <a:pt x="10362" y="30838"/>
                    </a:cubicBezTo>
                    <a:lnTo>
                      <a:pt x="10362" y="30838"/>
                    </a:lnTo>
                    <a:cubicBezTo>
                      <a:pt x="9950" y="31643"/>
                      <a:pt x="9628" y="32484"/>
                      <a:pt x="9414" y="33379"/>
                    </a:cubicBezTo>
                    <a:cubicBezTo>
                      <a:pt x="9288" y="33844"/>
                      <a:pt x="9163" y="34345"/>
                      <a:pt x="9020" y="34828"/>
                    </a:cubicBezTo>
                    <a:cubicBezTo>
                      <a:pt x="8823" y="34918"/>
                      <a:pt x="8644" y="35061"/>
                      <a:pt x="8519" y="35240"/>
                    </a:cubicBezTo>
                    <a:cubicBezTo>
                      <a:pt x="8376" y="35383"/>
                      <a:pt x="8286" y="35598"/>
                      <a:pt x="8286" y="35812"/>
                    </a:cubicBezTo>
                    <a:cubicBezTo>
                      <a:pt x="8286" y="35857"/>
                      <a:pt x="8335" y="35889"/>
                      <a:pt x="8382" y="35889"/>
                    </a:cubicBezTo>
                    <a:cubicBezTo>
                      <a:pt x="8392" y="35889"/>
                      <a:pt x="8402" y="35887"/>
                      <a:pt x="8411" y="35884"/>
                    </a:cubicBezTo>
                    <a:cubicBezTo>
                      <a:pt x="8590" y="35759"/>
                      <a:pt x="8751" y="35598"/>
                      <a:pt x="8877" y="35419"/>
                    </a:cubicBezTo>
                    <a:lnTo>
                      <a:pt x="8877" y="35419"/>
                    </a:lnTo>
                    <a:cubicBezTo>
                      <a:pt x="8698" y="36081"/>
                      <a:pt x="8590" y="36779"/>
                      <a:pt x="8537" y="37477"/>
                    </a:cubicBezTo>
                    <a:cubicBezTo>
                      <a:pt x="8523" y="37463"/>
                      <a:pt x="8507" y="37457"/>
                      <a:pt x="8490" y="37457"/>
                    </a:cubicBezTo>
                    <a:cubicBezTo>
                      <a:pt x="8462" y="37457"/>
                      <a:pt x="8434" y="37472"/>
                      <a:pt x="8411" y="37494"/>
                    </a:cubicBezTo>
                    <a:lnTo>
                      <a:pt x="8304" y="37656"/>
                    </a:lnTo>
                    <a:cubicBezTo>
                      <a:pt x="8268" y="37727"/>
                      <a:pt x="8232" y="37799"/>
                      <a:pt x="8197" y="37852"/>
                    </a:cubicBezTo>
                    <a:cubicBezTo>
                      <a:pt x="7230" y="38121"/>
                      <a:pt x="6264" y="39195"/>
                      <a:pt x="6622" y="40179"/>
                    </a:cubicBezTo>
                    <a:cubicBezTo>
                      <a:pt x="6629" y="40207"/>
                      <a:pt x="6651" y="40219"/>
                      <a:pt x="6673" y="40219"/>
                    </a:cubicBezTo>
                    <a:cubicBezTo>
                      <a:pt x="6706" y="40219"/>
                      <a:pt x="6740" y="40193"/>
                      <a:pt x="6729" y="40161"/>
                    </a:cubicBezTo>
                    <a:cubicBezTo>
                      <a:pt x="6407" y="39248"/>
                      <a:pt x="7266" y="38497"/>
                      <a:pt x="8071" y="38085"/>
                    </a:cubicBezTo>
                    <a:lnTo>
                      <a:pt x="8071" y="38085"/>
                    </a:lnTo>
                    <a:cubicBezTo>
                      <a:pt x="8018" y="38192"/>
                      <a:pt x="7964" y="38282"/>
                      <a:pt x="7910" y="38389"/>
                    </a:cubicBezTo>
                    <a:cubicBezTo>
                      <a:pt x="7892" y="38425"/>
                      <a:pt x="7875" y="38461"/>
                      <a:pt x="7857" y="38497"/>
                    </a:cubicBezTo>
                    <a:cubicBezTo>
                      <a:pt x="7857" y="38515"/>
                      <a:pt x="7857" y="38532"/>
                      <a:pt x="7857" y="38532"/>
                    </a:cubicBezTo>
                    <a:cubicBezTo>
                      <a:pt x="7159" y="39051"/>
                      <a:pt x="6747" y="39892"/>
                      <a:pt x="6819" y="40769"/>
                    </a:cubicBezTo>
                    <a:cubicBezTo>
                      <a:pt x="6819" y="40805"/>
                      <a:pt x="6855" y="40823"/>
                      <a:pt x="6890" y="40823"/>
                    </a:cubicBezTo>
                    <a:cubicBezTo>
                      <a:pt x="7159" y="40751"/>
                      <a:pt x="7391" y="40572"/>
                      <a:pt x="7535" y="40322"/>
                    </a:cubicBezTo>
                    <a:lnTo>
                      <a:pt x="7535" y="40322"/>
                    </a:lnTo>
                    <a:cubicBezTo>
                      <a:pt x="7517" y="40626"/>
                      <a:pt x="7517" y="40930"/>
                      <a:pt x="7535" y="41217"/>
                    </a:cubicBezTo>
                    <a:cubicBezTo>
                      <a:pt x="7535" y="41270"/>
                      <a:pt x="7570" y="41288"/>
                      <a:pt x="7606" y="41288"/>
                    </a:cubicBezTo>
                    <a:cubicBezTo>
                      <a:pt x="8036" y="41109"/>
                      <a:pt x="8340" y="40751"/>
                      <a:pt x="8447" y="40322"/>
                    </a:cubicBezTo>
                    <a:cubicBezTo>
                      <a:pt x="8544" y="40489"/>
                      <a:pt x="8868" y="40958"/>
                      <a:pt x="9092" y="40958"/>
                    </a:cubicBezTo>
                    <a:cubicBezTo>
                      <a:pt x="9156" y="40958"/>
                      <a:pt x="9213" y="40919"/>
                      <a:pt x="9252" y="40823"/>
                    </a:cubicBezTo>
                    <a:cubicBezTo>
                      <a:pt x="9270" y="40895"/>
                      <a:pt x="9288" y="40984"/>
                      <a:pt x="9306" y="41056"/>
                    </a:cubicBezTo>
                    <a:cubicBezTo>
                      <a:pt x="9306" y="41094"/>
                      <a:pt x="9343" y="41124"/>
                      <a:pt x="9378" y="41124"/>
                    </a:cubicBezTo>
                    <a:cubicBezTo>
                      <a:pt x="9391" y="41124"/>
                      <a:pt x="9404" y="41119"/>
                      <a:pt x="9414" y="41109"/>
                    </a:cubicBezTo>
                    <a:cubicBezTo>
                      <a:pt x="10022" y="40590"/>
                      <a:pt x="9986" y="38890"/>
                      <a:pt x="9252" y="38389"/>
                    </a:cubicBezTo>
                    <a:lnTo>
                      <a:pt x="9252" y="38389"/>
                    </a:lnTo>
                    <a:cubicBezTo>
                      <a:pt x="9575" y="38461"/>
                      <a:pt x="9879" y="38640"/>
                      <a:pt x="10111" y="38872"/>
                    </a:cubicBezTo>
                    <a:cubicBezTo>
                      <a:pt x="10273" y="39033"/>
                      <a:pt x="10362" y="39248"/>
                      <a:pt x="10398" y="39481"/>
                    </a:cubicBezTo>
                    <a:cubicBezTo>
                      <a:pt x="10434" y="39749"/>
                      <a:pt x="10255" y="39964"/>
                      <a:pt x="10147" y="40197"/>
                    </a:cubicBezTo>
                    <a:cubicBezTo>
                      <a:pt x="10134" y="40210"/>
                      <a:pt x="10151" y="40244"/>
                      <a:pt x="10168" y="40244"/>
                    </a:cubicBezTo>
                    <a:cubicBezTo>
                      <a:pt x="10173" y="40244"/>
                      <a:pt x="10179" y="40241"/>
                      <a:pt x="10183" y="40232"/>
                    </a:cubicBezTo>
                    <a:cubicBezTo>
                      <a:pt x="10595" y="39964"/>
                      <a:pt x="10613" y="39427"/>
                      <a:pt x="10398" y="39016"/>
                    </a:cubicBezTo>
                    <a:cubicBezTo>
                      <a:pt x="10111" y="38568"/>
                      <a:pt x="9646" y="38300"/>
                      <a:pt x="9109" y="38264"/>
                    </a:cubicBezTo>
                    <a:cubicBezTo>
                      <a:pt x="9109" y="38264"/>
                      <a:pt x="9091" y="38282"/>
                      <a:pt x="9091" y="38300"/>
                    </a:cubicBezTo>
                    <a:cubicBezTo>
                      <a:pt x="9038" y="38282"/>
                      <a:pt x="9002" y="38264"/>
                      <a:pt x="8966" y="38246"/>
                    </a:cubicBezTo>
                    <a:cubicBezTo>
                      <a:pt x="8912" y="38067"/>
                      <a:pt x="8877" y="37888"/>
                      <a:pt x="8859" y="37709"/>
                    </a:cubicBezTo>
                    <a:cubicBezTo>
                      <a:pt x="8859" y="37660"/>
                      <a:pt x="8821" y="37633"/>
                      <a:pt x="8781" y="37633"/>
                    </a:cubicBezTo>
                    <a:cubicBezTo>
                      <a:pt x="8748" y="37633"/>
                      <a:pt x="8714" y="37651"/>
                      <a:pt x="8698" y="37691"/>
                    </a:cubicBezTo>
                    <a:cubicBezTo>
                      <a:pt x="8681" y="37691"/>
                      <a:pt x="8665" y="37691"/>
                      <a:pt x="8662" y="37705"/>
                    </a:cubicBezTo>
                    <a:lnTo>
                      <a:pt x="8662" y="37705"/>
                    </a:lnTo>
                    <a:cubicBezTo>
                      <a:pt x="8770" y="36347"/>
                      <a:pt x="9020" y="35006"/>
                      <a:pt x="9414" y="33701"/>
                    </a:cubicBezTo>
                    <a:lnTo>
                      <a:pt x="9414" y="33701"/>
                    </a:lnTo>
                    <a:cubicBezTo>
                      <a:pt x="9342" y="34202"/>
                      <a:pt x="9342" y="34721"/>
                      <a:pt x="9431" y="35222"/>
                    </a:cubicBezTo>
                    <a:cubicBezTo>
                      <a:pt x="9592" y="36367"/>
                      <a:pt x="10595" y="36850"/>
                      <a:pt x="11096" y="37817"/>
                    </a:cubicBezTo>
                    <a:cubicBezTo>
                      <a:pt x="11108" y="37835"/>
                      <a:pt x="11127" y="37843"/>
                      <a:pt x="11146" y="37843"/>
                    </a:cubicBezTo>
                    <a:cubicBezTo>
                      <a:pt x="11181" y="37843"/>
                      <a:pt x="11215" y="37816"/>
                      <a:pt x="11203" y="37781"/>
                    </a:cubicBezTo>
                    <a:cubicBezTo>
                      <a:pt x="10917" y="36689"/>
                      <a:pt x="11060" y="35544"/>
                      <a:pt x="10917" y="34434"/>
                    </a:cubicBezTo>
                    <a:cubicBezTo>
                      <a:pt x="10774" y="33253"/>
                      <a:pt x="10201" y="32323"/>
                      <a:pt x="10398" y="31088"/>
                    </a:cubicBezTo>
                    <a:cubicBezTo>
                      <a:pt x="10541" y="30802"/>
                      <a:pt x="10684" y="30515"/>
                      <a:pt x="10845" y="30247"/>
                    </a:cubicBezTo>
                    <a:cubicBezTo>
                      <a:pt x="11346" y="29639"/>
                      <a:pt x="11794" y="29012"/>
                      <a:pt x="12169" y="28332"/>
                    </a:cubicBezTo>
                    <a:cubicBezTo>
                      <a:pt x="12277" y="29191"/>
                      <a:pt x="12366" y="30050"/>
                      <a:pt x="12456" y="30927"/>
                    </a:cubicBezTo>
                    <a:cubicBezTo>
                      <a:pt x="12169" y="31303"/>
                      <a:pt x="12062" y="31768"/>
                      <a:pt x="12151" y="32215"/>
                    </a:cubicBezTo>
                    <a:cubicBezTo>
                      <a:pt x="12163" y="32250"/>
                      <a:pt x="12190" y="32270"/>
                      <a:pt x="12216" y="32270"/>
                    </a:cubicBezTo>
                    <a:cubicBezTo>
                      <a:pt x="12231" y="32270"/>
                      <a:pt x="12246" y="32264"/>
                      <a:pt x="12259" y="32251"/>
                    </a:cubicBezTo>
                    <a:cubicBezTo>
                      <a:pt x="12384" y="32162"/>
                      <a:pt x="12474" y="32036"/>
                      <a:pt x="12545" y="31893"/>
                    </a:cubicBezTo>
                    <a:cubicBezTo>
                      <a:pt x="12635" y="32949"/>
                      <a:pt x="12706" y="33987"/>
                      <a:pt x="12742" y="35043"/>
                    </a:cubicBezTo>
                    <a:cubicBezTo>
                      <a:pt x="12760" y="35311"/>
                      <a:pt x="12760" y="35562"/>
                      <a:pt x="12760" y="35812"/>
                    </a:cubicBezTo>
                    <a:cubicBezTo>
                      <a:pt x="12402" y="36206"/>
                      <a:pt x="12205" y="36707"/>
                      <a:pt x="12223" y="37244"/>
                    </a:cubicBezTo>
                    <a:cubicBezTo>
                      <a:pt x="12223" y="37279"/>
                      <a:pt x="12253" y="37306"/>
                      <a:pt x="12289" y="37306"/>
                    </a:cubicBezTo>
                    <a:cubicBezTo>
                      <a:pt x="12309" y="37306"/>
                      <a:pt x="12330" y="37298"/>
                      <a:pt x="12348" y="37280"/>
                    </a:cubicBezTo>
                    <a:cubicBezTo>
                      <a:pt x="12527" y="37101"/>
                      <a:pt x="12670" y="36868"/>
                      <a:pt x="12760" y="36618"/>
                    </a:cubicBezTo>
                    <a:lnTo>
                      <a:pt x="12760" y="36618"/>
                    </a:lnTo>
                    <a:cubicBezTo>
                      <a:pt x="12760" y="36958"/>
                      <a:pt x="12742" y="37298"/>
                      <a:pt x="12724" y="37638"/>
                    </a:cubicBezTo>
                    <a:cubicBezTo>
                      <a:pt x="12724" y="37638"/>
                      <a:pt x="12724" y="37656"/>
                      <a:pt x="12724" y="37656"/>
                    </a:cubicBezTo>
                    <a:cubicBezTo>
                      <a:pt x="12635" y="39660"/>
                      <a:pt x="11615" y="41485"/>
                      <a:pt x="10541" y="43131"/>
                    </a:cubicBezTo>
                    <a:cubicBezTo>
                      <a:pt x="9718" y="44366"/>
                      <a:pt x="8590" y="45368"/>
                      <a:pt x="8036" y="46764"/>
                    </a:cubicBezTo>
                    <a:cubicBezTo>
                      <a:pt x="8000" y="46549"/>
                      <a:pt x="8036" y="46317"/>
                      <a:pt x="8125" y="46120"/>
                    </a:cubicBezTo>
                    <a:cubicBezTo>
                      <a:pt x="8179" y="45852"/>
                      <a:pt x="8268" y="45583"/>
                      <a:pt x="8358" y="45333"/>
                    </a:cubicBezTo>
                    <a:cubicBezTo>
                      <a:pt x="8626" y="44581"/>
                      <a:pt x="8984" y="43865"/>
                      <a:pt x="9414" y="43185"/>
                    </a:cubicBezTo>
                    <a:cubicBezTo>
                      <a:pt x="10111" y="42040"/>
                      <a:pt x="11203" y="41199"/>
                      <a:pt x="12008" y="40125"/>
                    </a:cubicBezTo>
                    <a:cubicBezTo>
                      <a:pt x="12023" y="40096"/>
                      <a:pt x="11990" y="40067"/>
                      <a:pt x="11958" y="40067"/>
                    </a:cubicBezTo>
                    <a:cubicBezTo>
                      <a:pt x="11950" y="40067"/>
                      <a:pt x="11943" y="40068"/>
                      <a:pt x="11937" y="40071"/>
                    </a:cubicBezTo>
                    <a:cubicBezTo>
                      <a:pt x="9897" y="42040"/>
                      <a:pt x="8000" y="44330"/>
                      <a:pt x="7785" y="47265"/>
                    </a:cubicBezTo>
                    <a:cubicBezTo>
                      <a:pt x="7785" y="47300"/>
                      <a:pt x="7815" y="47328"/>
                      <a:pt x="7851" y="47328"/>
                    </a:cubicBezTo>
                    <a:cubicBezTo>
                      <a:pt x="7871" y="47328"/>
                      <a:pt x="7892" y="47320"/>
                      <a:pt x="7910" y="47301"/>
                    </a:cubicBezTo>
                    <a:cubicBezTo>
                      <a:pt x="8841" y="46192"/>
                      <a:pt x="10022" y="45315"/>
                      <a:pt x="10917" y="44151"/>
                    </a:cubicBezTo>
                    <a:cubicBezTo>
                      <a:pt x="11794" y="42988"/>
                      <a:pt x="12241" y="41521"/>
                      <a:pt x="12402" y="40107"/>
                    </a:cubicBezTo>
                    <a:cubicBezTo>
                      <a:pt x="12402" y="40089"/>
                      <a:pt x="12384" y="40053"/>
                      <a:pt x="12366" y="40053"/>
                    </a:cubicBezTo>
                    <a:cubicBezTo>
                      <a:pt x="12474" y="39767"/>
                      <a:pt x="12563" y="39481"/>
                      <a:pt x="12635" y="39195"/>
                    </a:cubicBezTo>
                    <a:lnTo>
                      <a:pt x="12635" y="39195"/>
                    </a:lnTo>
                    <a:cubicBezTo>
                      <a:pt x="12492" y="40966"/>
                      <a:pt x="12259" y="42720"/>
                      <a:pt x="12044" y="44491"/>
                    </a:cubicBezTo>
                    <a:cubicBezTo>
                      <a:pt x="11740" y="44814"/>
                      <a:pt x="11543" y="45225"/>
                      <a:pt x="11471" y="45655"/>
                    </a:cubicBezTo>
                    <a:cubicBezTo>
                      <a:pt x="11471" y="45695"/>
                      <a:pt x="11502" y="45715"/>
                      <a:pt x="11539" y="45715"/>
                    </a:cubicBezTo>
                    <a:cubicBezTo>
                      <a:pt x="11552" y="45715"/>
                      <a:pt x="11565" y="45713"/>
                      <a:pt x="11579" y="45708"/>
                    </a:cubicBezTo>
                    <a:cubicBezTo>
                      <a:pt x="11722" y="45619"/>
                      <a:pt x="11847" y="45494"/>
                      <a:pt x="11937" y="45350"/>
                    </a:cubicBezTo>
                    <a:lnTo>
                      <a:pt x="11937" y="45350"/>
                    </a:lnTo>
                    <a:cubicBezTo>
                      <a:pt x="11901" y="45798"/>
                      <a:pt x="11847" y="46245"/>
                      <a:pt x="11811" y="46693"/>
                    </a:cubicBezTo>
                    <a:cubicBezTo>
                      <a:pt x="11794" y="46710"/>
                      <a:pt x="11776" y="46728"/>
                      <a:pt x="11776" y="46764"/>
                    </a:cubicBezTo>
                    <a:cubicBezTo>
                      <a:pt x="11776" y="46782"/>
                      <a:pt x="11794" y="46800"/>
                      <a:pt x="11794" y="46836"/>
                    </a:cubicBezTo>
                    <a:lnTo>
                      <a:pt x="11794" y="46961"/>
                    </a:lnTo>
                    <a:cubicBezTo>
                      <a:pt x="11400" y="47086"/>
                      <a:pt x="11114" y="47426"/>
                      <a:pt x="11006" y="47820"/>
                    </a:cubicBezTo>
                    <a:lnTo>
                      <a:pt x="10935" y="47856"/>
                    </a:lnTo>
                    <a:cubicBezTo>
                      <a:pt x="10673" y="47653"/>
                      <a:pt x="10382" y="47584"/>
                      <a:pt x="10075" y="47584"/>
                    </a:cubicBezTo>
                    <a:cubicBezTo>
                      <a:pt x="9419" y="47584"/>
                      <a:pt x="8696" y="47901"/>
                      <a:pt x="8060" y="47901"/>
                    </a:cubicBezTo>
                    <a:cubicBezTo>
                      <a:pt x="7997" y="47901"/>
                      <a:pt x="7935" y="47898"/>
                      <a:pt x="7875" y="47892"/>
                    </a:cubicBezTo>
                    <a:cubicBezTo>
                      <a:pt x="7821" y="47892"/>
                      <a:pt x="7785" y="47945"/>
                      <a:pt x="7785" y="47999"/>
                    </a:cubicBezTo>
                    <a:cubicBezTo>
                      <a:pt x="7904" y="48558"/>
                      <a:pt x="8488" y="48716"/>
                      <a:pt x="9005" y="48716"/>
                    </a:cubicBezTo>
                    <a:cubicBezTo>
                      <a:pt x="9034" y="48716"/>
                      <a:pt x="9063" y="48716"/>
                      <a:pt x="9091" y="48715"/>
                    </a:cubicBezTo>
                    <a:lnTo>
                      <a:pt x="9091" y="48715"/>
                    </a:lnTo>
                    <a:cubicBezTo>
                      <a:pt x="8572" y="49091"/>
                      <a:pt x="8322" y="49627"/>
                      <a:pt x="8018" y="50182"/>
                    </a:cubicBezTo>
                    <a:cubicBezTo>
                      <a:pt x="7982" y="50236"/>
                      <a:pt x="8018" y="50290"/>
                      <a:pt x="8089" y="50290"/>
                    </a:cubicBezTo>
                    <a:cubicBezTo>
                      <a:pt x="8233" y="50299"/>
                      <a:pt x="8380" y="50308"/>
                      <a:pt x="8526" y="50308"/>
                    </a:cubicBezTo>
                    <a:cubicBezTo>
                      <a:pt x="8911" y="50308"/>
                      <a:pt x="9290" y="50249"/>
                      <a:pt x="9575" y="50003"/>
                    </a:cubicBezTo>
                    <a:lnTo>
                      <a:pt x="9575" y="50003"/>
                    </a:lnTo>
                    <a:cubicBezTo>
                      <a:pt x="9467" y="50343"/>
                      <a:pt x="9449" y="50719"/>
                      <a:pt x="9521" y="51077"/>
                    </a:cubicBezTo>
                    <a:cubicBezTo>
                      <a:pt x="9521" y="51103"/>
                      <a:pt x="9540" y="51120"/>
                      <a:pt x="9564" y="51120"/>
                    </a:cubicBezTo>
                    <a:cubicBezTo>
                      <a:pt x="9573" y="51120"/>
                      <a:pt x="9583" y="51117"/>
                      <a:pt x="9592" y="51113"/>
                    </a:cubicBezTo>
                    <a:lnTo>
                      <a:pt x="9664" y="51041"/>
                    </a:lnTo>
                    <a:lnTo>
                      <a:pt x="9664" y="51041"/>
                    </a:lnTo>
                    <a:cubicBezTo>
                      <a:pt x="9628" y="51238"/>
                      <a:pt x="9521" y="51274"/>
                      <a:pt x="9539" y="51435"/>
                    </a:cubicBezTo>
                    <a:cubicBezTo>
                      <a:pt x="9539" y="51471"/>
                      <a:pt x="9557" y="51488"/>
                      <a:pt x="9592" y="51506"/>
                    </a:cubicBezTo>
                    <a:cubicBezTo>
                      <a:pt x="9678" y="51526"/>
                      <a:pt x="9760" y="51535"/>
                      <a:pt x="9837" y="51535"/>
                    </a:cubicBezTo>
                    <a:cubicBezTo>
                      <a:pt x="10324" y="51535"/>
                      <a:pt x="10647" y="51169"/>
                      <a:pt x="10863" y="50737"/>
                    </a:cubicBezTo>
                    <a:cubicBezTo>
                      <a:pt x="10935" y="51113"/>
                      <a:pt x="11042" y="51488"/>
                      <a:pt x="11096" y="51882"/>
                    </a:cubicBezTo>
                    <a:cubicBezTo>
                      <a:pt x="11114" y="51918"/>
                      <a:pt x="11149" y="51936"/>
                      <a:pt x="11185" y="51936"/>
                    </a:cubicBezTo>
                    <a:cubicBezTo>
                      <a:pt x="11883" y="51739"/>
                      <a:pt x="12044" y="51077"/>
                      <a:pt x="12062" y="50433"/>
                    </a:cubicBezTo>
                    <a:cubicBezTo>
                      <a:pt x="12295" y="50970"/>
                      <a:pt x="12617" y="51453"/>
                      <a:pt x="13028" y="51864"/>
                    </a:cubicBezTo>
                    <a:cubicBezTo>
                      <a:pt x="13041" y="51877"/>
                      <a:pt x="13056" y="51883"/>
                      <a:pt x="13071" y="51883"/>
                    </a:cubicBezTo>
                    <a:cubicBezTo>
                      <a:pt x="13098" y="51883"/>
                      <a:pt x="13124" y="51863"/>
                      <a:pt x="13136" y="51828"/>
                    </a:cubicBezTo>
                    <a:cubicBezTo>
                      <a:pt x="13404" y="51166"/>
                      <a:pt x="13422" y="50433"/>
                      <a:pt x="13207" y="49753"/>
                    </a:cubicBezTo>
                    <a:lnTo>
                      <a:pt x="13207" y="49753"/>
                    </a:lnTo>
                    <a:cubicBezTo>
                      <a:pt x="13565" y="50111"/>
                      <a:pt x="13977" y="50379"/>
                      <a:pt x="14442" y="50594"/>
                    </a:cubicBezTo>
                    <a:cubicBezTo>
                      <a:pt x="14449" y="50596"/>
                      <a:pt x="14456" y="50597"/>
                      <a:pt x="14463" y="50597"/>
                    </a:cubicBezTo>
                    <a:cubicBezTo>
                      <a:pt x="14505" y="50597"/>
                      <a:pt x="14529" y="50553"/>
                      <a:pt x="14514" y="50522"/>
                    </a:cubicBezTo>
                    <a:cubicBezTo>
                      <a:pt x="14174" y="49842"/>
                      <a:pt x="14174" y="49073"/>
                      <a:pt x="13726" y="48446"/>
                    </a:cubicBezTo>
                    <a:cubicBezTo>
                      <a:pt x="13458" y="48124"/>
                      <a:pt x="13118" y="47874"/>
                      <a:pt x="12742" y="47695"/>
                    </a:cubicBezTo>
                    <a:cubicBezTo>
                      <a:pt x="12724" y="47516"/>
                      <a:pt x="12635" y="47337"/>
                      <a:pt x="12527" y="47194"/>
                    </a:cubicBezTo>
                    <a:cubicBezTo>
                      <a:pt x="12384" y="47015"/>
                      <a:pt x="12169" y="46889"/>
                      <a:pt x="11955" y="46872"/>
                    </a:cubicBezTo>
                    <a:cubicBezTo>
                      <a:pt x="12116" y="45619"/>
                      <a:pt x="12295" y="44366"/>
                      <a:pt x="12474" y="43114"/>
                    </a:cubicBezTo>
                    <a:cubicBezTo>
                      <a:pt x="12581" y="43418"/>
                      <a:pt x="12653" y="43740"/>
                      <a:pt x="12706" y="44062"/>
                    </a:cubicBezTo>
                    <a:cubicBezTo>
                      <a:pt x="12617" y="43829"/>
                      <a:pt x="12617" y="43561"/>
                      <a:pt x="12527" y="43310"/>
                    </a:cubicBezTo>
                    <a:cubicBezTo>
                      <a:pt x="12527" y="43284"/>
                      <a:pt x="12509" y="43270"/>
                      <a:pt x="12492" y="43270"/>
                    </a:cubicBezTo>
                    <a:cubicBezTo>
                      <a:pt x="12474" y="43270"/>
                      <a:pt x="12456" y="43284"/>
                      <a:pt x="12456" y="43310"/>
                    </a:cubicBezTo>
                    <a:cubicBezTo>
                      <a:pt x="12420" y="43668"/>
                      <a:pt x="12527" y="44044"/>
                      <a:pt x="12724" y="44348"/>
                    </a:cubicBezTo>
                    <a:cubicBezTo>
                      <a:pt x="12739" y="44371"/>
                      <a:pt x="12764" y="44381"/>
                      <a:pt x="12787" y="44381"/>
                    </a:cubicBezTo>
                    <a:cubicBezTo>
                      <a:pt x="12819" y="44381"/>
                      <a:pt x="12849" y="44362"/>
                      <a:pt x="12849" y="44330"/>
                    </a:cubicBezTo>
                    <a:cubicBezTo>
                      <a:pt x="12849" y="43829"/>
                      <a:pt x="12742" y="43328"/>
                      <a:pt x="12492" y="42899"/>
                    </a:cubicBezTo>
                    <a:cubicBezTo>
                      <a:pt x="12670" y="41610"/>
                      <a:pt x="12814" y="40304"/>
                      <a:pt x="12903" y="38998"/>
                    </a:cubicBezTo>
                    <a:cubicBezTo>
                      <a:pt x="12993" y="39105"/>
                      <a:pt x="13118" y="39177"/>
                      <a:pt x="13243" y="39195"/>
                    </a:cubicBezTo>
                    <a:cubicBezTo>
                      <a:pt x="13297" y="39195"/>
                      <a:pt x="13315" y="39159"/>
                      <a:pt x="13315" y="39123"/>
                    </a:cubicBezTo>
                    <a:cubicBezTo>
                      <a:pt x="13297" y="38783"/>
                      <a:pt x="13207" y="38461"/>
                      <a:pt x="13064" y="38157"/>
                    </a:cubicBezTo>
                    <a:cubicBezTo>
                      <a:pt x="13028" y="38085"/>
                      <a:pt x="13010" y="38031"/>
                      <a:pt x="12975" y="37978"/>
                    </a:cubicBezTo>
                    <a:cubicBezTo>
                      <a:pt x="13010" y="37316"/>
                      <a:pt x="13010" y="36671"/>
                      <a:pt x="13010" y="36009"/>
                    </a:cubicBezTo>
                    <a:cubicBezTo>
                      <a:pt x="13010" y="35401"/>
                      <a:pt x="12993" y="34810"/>
                      <a:pt x="12957" y="34220"/>
                    </a:cubicBezTo>
                    <a:lnTo>
                      <a:pt x="12957" y="34220"/>
                    </a:lnTo>
                    <a:cubicBezTo>
                      <a:pt x="13046" y="34452"/>
                      <a:pt x="13189" y="34685"/>
                      <a:pt x="13368" y="34864"/>
                    </a:cubicBezTo>
                    <a:cubicBezTo>
                      <a:pt x="13380" y="34876"/>
                      <a:pt x="13398" y="34882"/>
                      <a:pt x="13417" y="34882"/>
                    </a:cubicBezTo>
                    <a:cubicBezTo>
                      <a:pt x="13454" y="34882"/>
                      <a:pt x="13494" y="34858"/>
                      <a:pt x="13494" y="34810"/>
                    </a:cubicBezTo>
                    <a:cubicBezTo>
                      <a:pt x="13422" y="34238"/>
                      <a:pt x="13225" y="33665"/>
                      <a:pt x="12921" y="33182"/>
                    </a:cubicBezTo>
                    <a:cubicBezTo>
                      <a:pt x="12921" y="33182"/>
                      <a:pt x="12903" y="33164"/>
                      <a:pt x="12903" y="33164"/>
                    </a:cubicBezTo>
                    <a:cubicBezTo>
                      <a:pt x="12778" y="31410"/>
                      <a:pt x="12599" y="29674"/>
                      <a:pt x="12384" y="27956"/>
                    </a:cubicBezTo>
                    <a:lnTo>
                      <a:pt x="12509" y="27724"/>
                    </a:lnTo>
                    <a:cubicBezTo>
                      <a:pt x="12832" y="29281"/>
                      <a:pt x="13601" y="30748"/>
                      <a:pt x="14388" y="32162"/>
                    </a:cubicBezTo>
                    <a:cubicBezTo>
                      <a:pt x="14388" y="32180"/>
                      <a:pt x="14388" y="32198"/>
                      <a:pt x="14388" y="32215"/>
                    </a:cubicBezTo>
                    <a:cubicBezTo>
                      <a:pt x="14335" y="32430"/>
                      <a:pt x="14317" y="32645"/>
                      <a:pt x="14335" y="32878"/>
                    </a:cubicBezTo>
                    <a:cubicBezTo>
                      <a:pt x="14335" y="33128"/>
                      <a:pt x="14424" y="33379"/>
                      <a:pt x="14585" y="33558"/>
                    </a:cubicBezTo>
                    <a:cubicBezTo>
                      <a:pt x="14606" y="33579"/>
                      <a:pt x="14630" y="33589"/>
                      <a:pt x="14653" y="33589"/>
                    </a:cubicBezTo>
                    <a:cubicBezTo>
                      <a:pt x="14687" y="33589"/>
                      <a:pt x="14718" y="33565"/>
                      <a:pt x="14728" y="33522"/>
                    </a:cubicBezTo>
                    <a:cubicBezTo>
                      <a:pt x="14782" y="33307"/>
                      <a:pt x="14800" y="33074"/>
                      <a:pt x="14764" y="32860"/>
                    </a:cubicBezTo>
                    <a:lnTo>
                      <a:pt x="14764" y="32860"/>
                    </a:lnTo>
                    <a:lnTo>
                      <a:pt x="14961" y="33218"/>
                    </a:lnTo>
                    <a:cubicBezTo>
                      <a:pt x="15355" y="33915"/>
                      <a:pt x="15677" y="34613"/>
                      <a:pt x="15981" y="35329"/>
                    </a:cubicBezTo>
                    <a:lnTo>
                      <a:pt x="15963" y="35329"/>
                    </a:lnTo>
                    <a:cubicBezTo>
                      <a:pt x="15659" y="35598"/>
                      <a:pt x="15677" y="36260"/>
                      <a:pt x="15713" y="36636"/>
                    </a:cubicBezTo>
                    <a:cubicBezTo>
                      <a:pt x="15713" y="36671"/>
                      <a:pt x="15751" y="36698"/>
                      <a:pt x="15787" y="36698"/>
                    </a:cubicBezTo>
                    <a:cubicBezTo>
                      <a:pt x="15806" y="36698"/>
                      <a:pt x="15825" y="36690"/>
                      <a:pt x="15838" y="36671"/>
                    </a:cubicBezTo>
                    <a:cubicBezTo>
                      <a:pt x="16053" y="36385"/>
                      <a:pt x="16160" y="36027"/>
                      <a:pt x="16124" y="35651"/>
                    </a:cubicBezTo>
                    <a:lnTo>
                      <a:pt x="16124" y="35651"/>
                    </a:lnTo>
                    <a:cubicBezTo>
                      <a:pt x="16822" y="37333"/>
                      <a:pt x="17359" y="39087"/>
                      <a:pt x="17753" y="40859"/>
                    </a:cubicBezTo>
                    <a:cubicBezTo>
                      <a:pt x="17717" y="40912"/>
                      <a:pt x="17681" y="40948"/>
                      <a:pt x="17663" y="41002"/>
                    </a:cubicBezTo>
                    <a:cubicBezTo>
                      <a:pt x="17556" y="41091"/>
                      <a:pt x="17484" y="41199"/>
                      <a:pt x="17431" y="41324"/>
                    </a:cubicBezTo>
                    <a:cubicBezTo>
                      <a:pt x="17019" y="41378"/>
                      <a:pt x="16607" y="41503"/>
                      <a:pt x="16232" y="41700"/>
                    </a:cubicBezTo>
                    <a:cubicBezTo>
                      <a:pt x="16017" y="41807"/>
                      <a:pt x="15480" y="42255"/>
                      <a:pt x="15927" y="42451"/>
                    </a:cubicBezTo>
                    <a:cubicBezTo>
                      <a:pt x="15937" y="42456"/>
                      <a:pt x="15947" y="42458"/>
                      <a:pt x="15955" y="42458"/>
                    </a:cubicBezTo>
                    <a:cubicBezTo>
                      <a:pt x="15959" y="42458"/>
                      <a:pt x="15963" y="42458"/>
                      <a:pt x="15966" y="42457"/>
                    </a:cubicBezTo>
                    <a:lnTo>
                      <a:pt x="15966" y="42457"/>
                    </a:lnTo>
                    <a:cubicBezTo>
                      <a:pt x="15721" y="42761"/>
                      <a:pt x="15558" y="43131"/>
                      <a:pt x="15498" y="43525"/>
                    </a:cubicBezTo>
                    <a:cubicBezTo>
                      <a:pt x="15498" y="43561"/>
                      <a:pt x="15534" y="43579"/>
                      <a:pt x="15569" y="43597"/>
                    </a:cubicBezTo>
                    <a:cubicBezTo>
                      <a:pt x="15615" y="43602"/>
                      <a:pt x="15661" y="43605"/>
                      <a:pt x="15706" y="43605"/>
                    </a:cubicBezTo>
                    <a:cubicBezTo>
                      <a:pt x="16103" y="43605"/>
                      <a:pt x="16472" y="43397"/>
                      <a:pt x="16697" y="43060"/>
                    </a:cubicBezTo>
                    <a:lnTo>
                      <a:pt x="16697" y="43060"/>
                    </a:lnTo>
                    <a:cubicBezTo>
                      <a:pt x="16500" y="43525"/>
                      <a:pt x="16428" y="44044"/>
                      <a:pt x="16518" y="44545"/>
                    </a:cubicBezTo>
                    <a:cubicBezTo>
                      <a:pt x="16531" y="44571"/>
                      <a:pt x="16563" y="44588"/>
                      <a:pt x="16587" y="44588"/>
                    </a:cubicBezTo>
                    <a:cubicBezTo>
                      <a:pt x="16595" y="44588"/>
                      <a:pt x="16603" y="44586"/>
                      <a:pt x="16607" y="44581"/>
                    </a:cubicBezTo>
                    <a:cubicBezTo>
                      <a:pt x="16912" y="44277"/>
                      <a:pt x="17162" y="43937"/>
                      <a:pt x="17359" y="43579"/>
                    </a:cubicBezTo>
                    <a:cubicBezTo>
                      <a:pt x="17413" y="44080"/>
                      <a:pt x="17574" y="44563"/>
                      <a:pt x="17842" y="44993"/>
                    </a:cubicBezTo>
                    <a:cubicBezTo>
                      <a:pt x="17853" y="45014"/>
                      <a:pt x="17875" y="45022"/>
                      <a:pt x="17896" y="45022"/>
                    </a:cubicBezTo>
                    <a:cubicBezTo>
                      <a:pt x="17911" y="45022"/>
                      <a:pt x="17924" y="45018"/>
                      <a:pt x="17932" y="45010"/>
                    </a:cubicBezTo>
                    <a:cubicBezTo>
                      <a:pt x="18307" y="44617"/>
                      <a:pt x="18468" y="44080"/>
                      <a:pt x="18415" y="43543"/>
                    </a:cubicBezTo>
                    <a:lnTo>
                      <a:pt x="18415" y="43543"/>
                    </a:lnTo>
                    <a:cubicBezTo>
                      <a:pt x="18665" y="43919"/>
                      <a:pt x="18970" y="44259"/>
                      <a:pt x="19184" y="44563"/>
                    </a:cubicBezTo>
                    <a:cubicBezTo>
                      <a:pt x="19195" y="44585"/>
                      <a:pt x="19220" y="44600"/>
                      <a:pt x="19246" y="44600"/>
                    </a:cubicBezTo>
                    <a:cubicBezTo>
                      <a:pt x="19262" y="44600"/>
                      <a:pt x="19278" y="44595"/>
                      <a:pt x="19292" y="44581"/>
                    </a:cubicBezTo>
                    <a:cubicBezTo>
                      <a:pt x="19775" y="44008"/>
                      <a:pt x="19667" y="43185"/>
                      <a:pt x="19274" y="42577"/>
                    </a:cubicBezTo>
                    <a:lnTo>
                      <a:pt x="19274" y="42577"/>
                    </a:lnTo>
                    <a:cubicBezTo>
                      <a:pt x="19650" y="42756"/>
                      <a:pt x="20061" y="42881"/>
                      <a:pt x="20473" y="42917"/>
                    </a:cubicBezTo>
                    <a:cubicBezTo>
                      <a:pt x="20526" y="42917"/>
                      <a:pt x="20562" y="42863"/>
                      <a:pt x="20544" y="42827"/>
                    </a:cubicBezTo>
                    <a:cubicBezTo>
                      <a:pt x="20240" y="41700"/>
                      <a:pt x="19166" y="41217"/>
                      <a:pt x="18093" y="41109"/>
                    </a:cubicBezTo>
                    <a:cubicBezTo>
                      <a:pt x="18093" y="41109"/>
                      <a:pt x="18075" y="41109"/>
                      <a:pt x="18075" y="41127"/>
                    </a:cubicBezTo>
                    <a:cubicBezTo>
                      <a:pt x="18057" y="41109"/>
                      <a:pt x="18039" y="41109"/>
                      <a:pt x="18021" y="41109"/>
                    </a:cubicBezTo>
                    <a:cubicBezTo>
                      <a:pt x="17985" y="41109"/>
                      <a:pt x="17950" y="41145"/>
                      <a:pt x="17985" y="41181"/>
                    </a:cubicBezTo>
                    <a:cubicBezTo>
                      <a:pt x="18057" y="41252"/>
                      <a:pt x="18128" y="41324"/>
                      <a:pt x="18182" y="41396"/>
                    </a:cubicBezTo>
                    <a:lnTo>
                      <a:pt x="18182" y="41449"/>
                    </a:lnTo>
                    <a:cubicBezTo>
                      <a:pt x="18111" y="41378"/>
                      <a:pt x="18021" y="41288"/>
                      <a:pt x="17950" y="41199"/>
                    </a:cubicBezTo>
                    <a:cubicBezTo>
                      <a:pt x="17967" y="41145"/>
                      <a:pt x="17914" y="41091"/>
                      <a:pt x="17860" y="41091"/>
                    </a:cubicBezTo>
                    <a:lnTo>
                      <a:pt x="17860" y="41020"/>
                    </a:lnTo>
                    <a:lnTo>
                      <a:pt x="17878" y="40966"/>
                    </a:lnTo>
                    <a:lnTo>
                      <a:pt x="17878" y="40948"/>
                    </a:lnTo>
                    <a:cubicBezTo>
                      <a:pt x="17914" y="40895"/>
                      <a:pt x="17860" y="40823"/>
                      <a:pt x="17806" y="40823"/>
                    </a:cubicBezTo>
                    <a:cubicBezTo>
                      <a:pt x="17627" y="39982"/>
                      <a:pt x="17431" y="39141"/>
                      <a:pt x="17198" y="38318"/>
                    </a:cubicBezTo>
                    <a:lnTo>
                      <a:pt x="17216" y="38318"/>
                    </a:lnTo>
                    <a:cubicBezTo>
                      <a:pt x="17556" y="38318"/>
                      <a:pt x="17842" y="38586"/>
                      <a:pt x="17878" y="38926"/>
                    </a:cubicBezTo>
                    <a:cubicBezTo>
                      <a:pt x="17771" y="38855"/>
                      <a:pt x="17681" y="38765"/>
                      <a:pt x="17592" y="38676"/>
                    </a:cubicBezTo>
                    <a:cubicBezTo>
                      <a:pt x="17520" y="38568"/>
                      <a:pt x="17431" y="38461"/>
                      <a:pt x="17323" y="38371"/>
                    </a:cubicBezTo>
                    <a:cubicBezTo>
                      <a:pt x="17315" y="38363"/>
                      <a:pt x="17306" y="38360"/>
                      <a:pt x="17296" y="38360"/>
                    </a:cubicBezTo>
                    <a:cubicBezTo>
                      <a:pt x="17266" y="38360"/>
                      <a:pt x="17238" y="38398"/>
                      <a:pt x="17252" y="38425"/>
                    </a:cubicBezTo>
                    <a:cubicBezTo>
                      <a:pt x="17305" y="38550"/>
                      <a:pt x="17395" y="38676"/>
                      <a:pt x="17502" y="38783"/>
                    </a:cubicBezTo>
                    <a:cubicBezTo>
                      <a:pt x="17610" y="38908"/>
                      <a:pt x="17753" y="39016"/>
                      <a:pt x="17896" y="39105"/>
                    </a:cubicBezTo>
                    <a:cubicBezTo>
                      <a:pt x="17905" y="39110"/>
                      <a:pt x="17915" y="39112"/>
                      <a:pt x="17925" y="39112"/>
                    </a:cubicBezTo>
                    <a:cubicBezTo>
                      <a:pt x="17956" y="39112"/>
                      <a:pt x="17990" y="39092"/>
                      <a:pt x="18003" y="39051"/>
                    </a:cubicBezTo>
                    <a:cubicBezTo>
                      <a:pt x="18055" y="38606"/>
                      <a:pt x="17712" y="38226"/>
                      <a:pt x="17275" y="38226"/>
                    </a:cubicBezTo>
                    <a:cubicBezTo>
                      <a:pt x="17255" y="38226"/>
                      <a:pt x="17236" y="38227"/>
                      <a:pt x="17216" y="38228"/>
                    </a:cubicBezTo>
                    <a:cubicBezTo>
                      <a:pt x="17198" y="38228"/>
                      <a:pt x="17180" y="38246"/>
                      <a:pt x="17180" y="38264"/>
                    </a:cubicBezTo>
                    <a:cubicBezTo>
                      <a:pt x="16822" y="36993"/>
                      <a:pt x="16375" y="35759"/>
                      <a:pt x="15802" y="34560"/>
                    </a:cubicBezTo>
                    <a:lnTo>
                      <a:pt x="15802" y="34560"/>
                    </a:lnTo>
                    <a:cubicBezTo>
                      <a:pt x="16088" y="34935"/>
                      <a:pt x="16375" y="35311"/>
                      <a:pt x="16679" y="35687"/>
                    </a:cubicBezTo>
                    <a:cubicBezTo>
                      <a:pt x="17788" y="37602"/>
                      <a:pt x="19399" y="39427"/>
                      <a:pt x="21779" y="39463"/>
                    </a:cubicBezTo>
                    <a:cubicBezTo>
                      <a:pt x="21833" y="39463"/>
                      <a:pt x="21833" y="39391"/>
                      <a:pt x="21779" y="39391"/>
                    </a:cubicBezTo>
                    <a:cubicBezTo>
                      <a:pt x="20562" y="39123"/>
                      <a:pt x="19542" y="38837"/>
                      <a:pt x="18576" y="37996"/>
                    </a:cubicBezTo>
                    <a:cubicBezTo>
                      <a:pt x="18039" y="37477"/>
                      <a:pt x="17556" y="36904"/>
                      <a:pt x="17162" y="36278"/>
                    </a:cubicBezTo>
                    <a:lnTo>
                      <a:pt x="17162" y="36278"/>
                    </a:lnTo>
                    <a:cubicBezTo>
                      <a:pt x="18379" y="37709"/>
                      <a:pt x="19793" y="38962"/>
                      <a:pt x="21725" y="39338"/>
                    </a:cubicBezTo>
                    <a:cubicBezTo>
                      <a:pt x="21761" y="39338"/>
                      <a:pt x="21779" y="39284"/>
                      <a:pt x="21743" y="39266"/>
                    </a:cubicBezTo>
                    <a:cubicBezTo>
                      <a:pt x="20294" y="38711"/>
                      <a:pt x="19113" y="38103"/>
                      <a:pt x="17985" y="37011"/>
                    </a:cubicBezTo>
                    <a:cubicBezTo>
                      <a:pt x="17522" y="36548"/>
                      <a:pt x="17093" y="36066"/>
                      <a:pt x="16683" y="35549"/>
                    </a:cubicBezTo>
                    <a:lnTo>
                      <a:pt x="16683" y="35549"/>
                    </a:lnTo>
                    <a:cubicBezTo>
                      <a:pt x="17273" y="36160"/>
                      <a:pt x="18120" y="36461"/>
                      <a:pt x="18880" y="36832"/>
                    </a:cubicBezTo>
                    <a:cubicBezTo>
                      <a:pt x="20061" y="37423"/>
                      <a:pt x="20938" y="38407"/>
                      <a:pt x="21869" y="39320"/>
                    </a:cubicBezTo>
                    <a:cubicBezTo>
                      <a:pt x="21877" y="39328"/>
                      <a:pt x="21887" y="39332"/>
                      <a:pt x="21896" y="39332"/>
                    </a:cubicBezTo>
                    <a:cubicBezTo>
                      <a:pt x="21925" y="39332"/>
                      <a:pt x="21949" y="39298"/>
                      <a:pt x="21922" y="39284"/>
                    </a:cubicBezTo>
                    <a:cubicBezTo>
                      <a:pt x="21260" y="38515"/>
                      <a:pt x="20526" y="37817"/>
                      <a:pt x="19721" y="37208"/>
                    </a:cubicBezTo>
                    <a:cubicBezTo>
                      <a:pt x="18755" y="36492"/>
                      <a:pt x="17592" y="36134"/>
                      <a:pt x="16643" y="35383"/>
                    </a:cubicBezTo>
                    <a:cubicBezTo>
                      <a:pt x="16634" y="35374"/>
                      <a:pt x="16621" y="35369"/>
                      <a:pt x="16607" y="35369"/>
                    </a:cubicBezTo>
                    <a:cubicBezTo>
                      <a:pt x="16594" y="35369"/>
                      <a:pt x="16581" y="35374"/>
                      <a:pt x="16572" y="35383"/>
                    </a:cubicBezTo>
                    <a:lnTo>
                      <a:pt x="16554" y="35347"/>
                    </a:lnTo>
                    <a:cubicBezTo>
                      <a:pt x="16554" y="35329"/>
                      <a:pt x="16536" y="35329"/>
                      <a:pt x="16518" y="35329"/>
                    </a:cubicBezTo>
                    <a:cubicBezTo>
                      <a:pt x="16214" y="34971"/>
                      <a:pt x="15927" y="34595"/>
                      <a:pt x="15641" y="34238"/>
                    </a:cubicBezTo>
                    <a:cubicBezTo>
                      <a:pt x="14925" y="32806"/>
                      <a:pt x="14156" y="31446"/>
                      <a:pt x="13529" y="30014"/>
                    </a:cubicBezTo>
                    <a:lnTo>
                      <a:pt x="13529" y="30014"/>
                    </a:lnTo>
                    <a:cubicBezTo>
                      <a:pt x="13762" y="30301"/>
                      <a:pt x="14084" y="30498"/>
                      <a:pt x="14460" y="30533"/>
                    </a:cubicBezTo>
                    <a:cubicBezTo>
                      <a:pt x="14514" y="30533"/>
                      <a:pt x="14549" y="30462"/>
                      <a:pt x="14514" y="30408"/>
                    </a:cubicBezTo>
                    <a:cubicBezTo>
                      <a:pt x="14317" y="30014"/>
                      <a:pt x="13923" y="29764"/>
                      <a:pt x="13476" y="29728"/>
                    </a:cubicBezTo>
                    <a:cubicBezTo>
                      <a:pt x="13459" y="29728"/>
                      <a:pt x="13425" y="29745"/>
                      <a:pt x="13438" y="29778"/>
                    </a:cubicBezTo>
                    <a:lnTo>
                      <a:pt x="13438" y="29778"/>
                    </a:lnTo>
                    <a:cubicBezTo>
                      <a:pt x="13099" y="29027"/>
                      <a:pt x="12831" y="28259"/>
                      <a:pt x="12599" y="27473"/>
                    </a:cubicBezTo>
                    <a:cubicBezTo>
                      <a:pt x="12796" y="27044"/>
                      <a:pt x="12975" y="26614"/>
                      <a:pt x="13118" y="26167"/>
                    </a:cubicBezTo>
                    <a:lnTo>
                      <a:pt x="13118" y="26167"/>
                    </a:lnTo>
                    <a:cubicBezTo>
                      <a:pt x="13064" y="26543"/>
                      <a:pt x="13100" y="26972"/>
                      <a:pt x="13386" y="27205"/>
                    </a:cubicBezTo>
                    <a:cubicBezTo>
                      <a:pt x="13405" y="27217"/>
                      <a:pt x="13427" y="27223"/>
                      <a:pt x="13446" y="27223"/>
                    </a:cubicBezTo>
                    <a:cubicBezTo>
                      <a:pt x="13482" y="27223"/>
                      <a:pt x="13512" y="27204"/>
                      <a:pt x="13512" y="27169"/>
                    </a:cubicBezTo>
                    <a:cubicBezTo>
                      <a:pt x="13601" y="26757"/>
                      <a:pt x="13512" y="26346"/>
                      <a:pt x="13243" y="26024"/>
                    </a:cubicBezTo>
                    <a:lnTo>
                      <a:pt x="13243" y="25952"/>
                    </a:lnTo>
                    <a:cubicBezTo>
                      <a:pt x="13225" y="25952"/>
                      <a:pt x="13225" y="25934"/>
                      <a:pt x="13207" y="25934"/>
                    </a:cubicBezTo>
                    <a:cubicBezTo>
                      <a:pt x="13386" y="25397"/>
                      <a:pt x="13529" y="24843"/>
                      <a:pt x="13637" y="24288"/>
                    </a:cubicBezTo>
                    <a:cubicBezTo>
                      <a:pt x="13673" y="24091"/>
                      <a:pt x="13708" y="23894"/>
                      <a:pt x="13744" y="23697"/>
                    </a:cubicBezTo>
                    <a:lnTo>
                      <a:pt x="13744" y="23697"/>
                    </a:lnTo>
                    <a:cubicBezTo>
                      <a:pt x="13708" y="24145"/>
                      <a:pt x="13690" y="24592"/>
                      <a:pt x="13690" y="25057"/>
                    </a:cubicBezTo>
                    <a:cubicBezTo>
                      <a:pt x="13690" y="26131"/>
                      <a:pt x="14084" y="27080"/>
                      <a:pt x="14263" y="28100"/>
                    </a:cubicBezTo>
                    <a:cubicBezTo>
                      <a:pt x="14281" y="28135"/>
                      <a:pt x="14312" y="28153"/>
                      <a:pt x="14344" y="28153"/>
                    </a:cubicBezTo>
                    <a:cubicBezTo>
                      <a:pt x="14375" y="28153"/>
                      <a:pt x="14406" y="28135"/>
                      <a:pt x="14424" y="28100"/>
                    </a:cubicBezTo>
                    <a:cubicBezTo>
                      <a:pt x="14925" y="26024"/>
                      <a:pt x="14621" y="23894"/>
                      <a:pt x="13887" y="21908"/>
                    </a:cubicBezTo>
                    <a:cubicBezTo>
                      <a:pt x="13905" y="20172"/>
                      <a:pt x="13708" y="18454"/>
                      <a:pt x="13279" y="16790"/>
                    </a:cubicBezTo>
                    <a:lnTo>
                      <a:pt x="13279" y="16790"/>
                    </a:lnTo>
                    <a:cubicBezTo>
                      <a:pt x="13905" y="17935"/>
                      <a:pt x="14836" y="18973"/>
                      <a:pt x="15731" y="19921"/>
                    </a:cubicBezTo>
                    <a:cubicBezTo>
                      <a:pt x="15748" y="20136"/>
                      <a:pt x="15784" y="20387"/>
                      <a:pt x="15820" y="20619"/>
                    </a:cubicBezTo>
                    <a:cubicBezTo>
                      <a:pt x="15569" y="21299"/>
                      <a:pt x="15158" y="22069"/>
                      <a:pt x="15462" y="22785"/>
                    </a:cubicBezTo>
                    <a:cubicBezTo>
                      <a:pt x="15471" y="22812"/>
                      <a:pt x="15498" y="22825"/>
                      <a:pt x="15525" y="22825"/>
                    </a:cubicBezTo>
                    <a:cubicBezTo>
                      <a:pt x="15552" y="22825"/>
                      <a:pt x="15578" y="22812"/>
                      <a:pt x="15587" y="22785"/>
                    </a:cubicBezTo>
                    <a:cubicBezTo>
                      <a:pt x="15677" y="22570"/>
                      <a:pt x="15784" y="22373"/>
                      <a:pt x="15892" y="22176"/>
                    </a:cubicBezTo>
                    <a:lnTo>
                      <a:pt x="15892" y="22176"/>
                    </a:lnTo>
                    <a:cubicBezTo>
                      <a:pt x="15874" y="22552"/>
                      <a:pt x="15874" y="22946"/>
                      <a:pt x="15874" y="23304"/>
                    </a:cubicBezTo>
                    <a:cubicBezTo>
                      <a:pt x="15874" y="23357"/>
                      <a:pt x="15909" y="23393"/>
                      <a:pt x="15963" y="23393"/>
                    </a:cubicBezTo>
                    <a:cubicBezTo>
                      <a:pt x="16518" y="23161"/>
                      <a:pt x="16751" y="22570"/>
                      <a:pt x="16733" y="21979"/>
                    </a:cubicBezTo>
                    <a:lnTo>
                      <a:pt x="16733" y="21979"/>
                    </a:lnTo>
                    <a:cubicBezTo>
                      <a:pt x="17055" y="22409"/>
                      <a:pt x="17466" y="22749"/>
                      <a:pt x="17950" y="22982"/>
                    </a:cubicBezTo>
                    <a:cubicBezTo>
                      <a:pt x="17958" y="22986"/>
                      <a:pt x="17969" y="22988"/>
                      <a:pt x="17979" y="22988"/>
                    </a:cubicBezTo>
                    <a:cubicBezTo>
                      <a:pt x="18009" y="22988"/>
                      <a:pt x="18039" y="22968"/>
                      <a:pt x="18039" y="22928"/>
                    </a:cubicBezTo>
                    <a:cubicBezTo>
                      <a:pt x="18021" y="22445"/>
                      <a:pt x="17878" y="21979"/>
                      <a:pt x="17627" y="21568"/>
                    </a:cubicBezTo>
                    <a:lnTo>
                      <a:pt x="17627" y="21568"/>
                    </a:lnTo>
                    <a:lnTo>
                      <a:pt x="17681" y="21604"/>
                    </a:lnTo>
                    <a:cubicBezTo>
                      <a:pt x="17888" y="21746"/>
                      <a:pt x="18263" y="21972"/>
                      <a:pt x="18583" y="21972"/>
                    </a:cubicBezTo>
                    <a:cubicBezTo>
                      <a:pt x="18706" y="21972"/>
                      <a:pt x="18821" y="21939"/>
                      <a:pt x="18916" y="21854"/>
                    </a:cubicBezTo>
                    <a:cubicBezTo>
                      <a:pt x="19399" y="21407"/>
                      <a:pt x="18880" y="21013"/>
                      <a:pt x="18272" y="20745"/>
                    </a:cubicBezTo>
                    <a:lnTo>
                      <a:pt x="18272" y="20745"/>
                    </a:lnTo>
                    <a:cubicBezTo>
                      <a:pt x="18316" y="20754"/>
                      <a:pt x="18361" y="20758"/>
                      <a:pt x="18404" y="20758"/>
                    </a:cubicBezTo>
                    <a:cubicBezTo>
                      <a:pt x="18446" y="20758"/>
                      <a:pt x="18486" y="20754"/>
                      <a:pt x="18522" y="20745"/>
                    </a:cubicBezTo>
                    <a:cubicBezTo>
                      <a:pt x="19202" y="20691"/>
                      <a:pt x="19256" y="20118"/>
                      <a:pt x="19023" y="19599"/>
                    </a:cubicBezTo>
                    <a:cubicBezTo>
                      <a:pt x="19005" y="19573"/>
                      <a:pt x="18979" y="19559"/>
                      <a:pt x="18952" y="19559"/>
                    </a:cubicBezTo>
                    <a:cubicBezTo>
                      <a:pt x="18925" y="19559"/>
                      <a:pt x="18898" y="19573"/>
                      <a:pt x="18880" y="19599"/>
                    </a:cubicBezTo>
                    <a:cubicBezTo>
                      <a:pt x="18639" y="19942"/>
                      <a:pt x="18187" y="20040"/>
                      <a:pt x="17715" y="20040"/>
                    </a:cubicBezTo>
                    <a:cubicBezTo>
                      <a:pt x="17276" y="20040"/>
                      <a:pt x="16819" y="19955"/>
                      <a:pt x="16500" y="19904"/>
                    </a:cubicBezTo>
                    <a:cubicBezTo>
                      <a:pt x="16496" y="19902"/>
                      <a:pt x="16492" y="19901"/>
                      <a:pt x="16489" y="19901"/>
                    </a:cubicBezTo>
                    <a:cubicBezTo>
                      <a:pt x="16461" y="19901"/>
                      <a:pt x="16450" y="19959"/>
                      <a:pt x="16482" y="19975"/>
                    </a:cubicBezTo>
                    <a:cubicBezTo>
                      <a:pt x="16799" y="20103"/>
                      <a:pt x="17246" y="20195"/>
                      <a:pt x="17685" y="20195"/>
                    </a:cubicBezTo>
                    <a:cubicBezTo>
                      <a:pt x="18165" y="20195"/>
                      <a:pt x="18636" y="20086"/>
                      <a:pt x="18916" y="19796"/>
                    </a:cubicBezTo>
                    <a:lnTo>
                      <a:pt x="18916" y="19796"/>
                    </a:lnTo>
                    <a:cubicBezTo>
                      <a:pt x="19005" y="20011"/>
                      <a:pt x="19059" y="20261"/>
                      <a:pt x="18880" y="20440"/>
                    </a:cubicBezTo>
                    <a:cubicBezTo>
                      <a:pt x="18755" y="20565"/>
                      <a:pt x="18552" y="20594"/>
                      <a:pt x="18361" y="20594"/>
                    </a:cubicBezTo>
                    <a:cubicBezTo>
                      <a:pt x="18279" y="20594"/>
                      <a:pt x="18199" y="20589"/>
                      <a:pt x="18128" y="20584"/>
                    </a:cubicBezTo>
                    <a:cubicBezTo>
                      <a:pt x="17645" y="20530"/>
                      <a:pt x="17252" y="20279"/>
                      <a:pt x="16804" y="20136"/>
                    </a:cubicBezTo>
                    <a:lnTo>
                      <a:pt x="16768" y="20136"/>
                    </a:lnTo>
                    <a:cubicBezTo>
                      <a:pt x="16554" y="20011"/>
                      <a:pt x="16321" y="19921"/>
                      <a:pt x="16071" y="19886"/>
                    </a:cubicBezTo>
                    <a:lnTo>
                      <a:pt x="16071" y="19868"/>
                    </a:lnTo>
                    <a:cubicBezTo>
                      <a:pt x="16060" y="19824"/>
                      <a:pt x="16029" y="19801"/>
                      <a:pt x="15995" y="19801"/>
                    </a:cubicBezTo>
                    <a:cubicBezTo>
                      <a:pt x="15973" y="19801"/>
                      <a:pt x="15949" y="19811"/>
                      <a:pt x="15927" y="19832"/>
                    </a:cubicBezTo>
                    <a:cubicBezTo>
                      <a:pt x="15915" y="19819"/>
                      <a:pt x="15902" y="19807"/>
                      <a:pt x="15889" y="19807"/>
                    </a:cubicBezTo>
                    <a:cubicBezTo>
                      <a:pt x="15884" y="19807"/>
                      <a:pt x="15879" y="19809"/>
                      <a:pt x="15874" y="19814"/>
                    </a:cubicBezTo>
                    <a:cubicBezTo>
                      <a:pt x="15874" y="19778"/>
                      <a:pt x="15856" y="19743"/>
                      <a:pt x="15838" y="19707"/>
                    </a:cubicBezTo>
                    <a:cubicBezTo>
                      <a:pt x="15830" y="19675"/>
                      <a:pt x="15805" y="19661"/>
                      <a:pt x="15779" y="19661"/>
                    </a:cubicBezTo>
                    <a:cubicBezTo>
                      <a:pt x="15746" y="19661"/>
                      <a:pt x="15713" y="19684"/>
                      <a:pt x="15713" y="19725"/>
                    </a:cubicBezTo>
                    <a:lnTo>
                      <a:pt x="15713" y="19760"/>
                    </a:lnTo>
                    <a:cubicBezTo>
                      <a:pt x="15247" y="19241"/>
                      <a:pt x="14818" y="18705"/>
                      <a:pt x="14388" y="18150"/>
                    </a:cubicBezTo>
                    <a:cubicBezTo>
                      <a:pt x="13887" y="17488"/>
                      <a:pt x="13512" y="16718"/>
                      <a:pt x="13046" y="16020"/>
                    </a:cubicBezTo>
                    <a:lnTo>
                      <a:pt x="13010" y="15859"/>
                    </a:lnTo>
                    <a:cubicBezTo>
                      <a:pt x="12903" y="15519"/>
                      <a:pt x="12796" y="15197"/>
                      <a:pt x="12688" y="14875"/>
                    </a:cubicBezTo>
                    <a:lnTo>
                      <a:pt x="12688" y="14875"/>
                    </a:lnTo>
                    <a:cubicBezTo>
                      <a:pt x="13786" y="16557"/>
                      <a:pt x="15568" y="18240"/>
                      <a:pt x="17356" y="18240"/>
                    </a:cubicBezTo>
                    <a:cubicBezTo>
                      <a:pt x="17375" y="18240"/>
                      <a:pt x="17394" y="18240"/>
                      <a:pt x="17413" y="18239"/>
                    </a:cubicBezTo>
                    <a:cubicBezTo>
                      <a:pt x="17484" y="18221"/>
                      <a:pt x="17520" y="18150"/>
                      <a:pt x="17466" y="18096"/>
                    </a:cubicBezTo>
                    <a:cubicBezTo>
                      <a:pt x="16661" y="17237"/>
                      <a:pt x="16124" y="16038"/>
                      <a:pt x="15176" y="15305"/>
                    </a:cubicBezTo>
                    <a:cubicBezTo>
                      <a:pt x="14388" y="14696"/>
                      <a:pt x="13386" y="14356"/>
                      <a:pt x="12635" y="13730"/>
                    </a:cubicBezTo>
                    <a:cubicBezTo>
                      <a:pt x="12492" y="13551"/>
                      <a:pt x="12348" y="13372"/>
                      <a:pt x="12187" y="13193"/>
                    </a:cubicBezTo>
                    <a:cubicBezTo>
                      <a:pt x="12182" y="13182"/>
                      <a:pt x="12175" y="13178"/>
                      <a:pt x="12169" y="13178"/>
                    </a:cubicBezTo>
                    <a:cubicBezTo>
                      <a:pt x="12153" y="13178"/>
                      <a:pt x="12139" y="13203"/>
                      <a:pt x="12151" y="13229"/>
                    </a:cubicBezTo>
                    <a:cubicBezTo>
                      <a:pt x="12151" y="13265"/>
                      <a:pt x="12187" y="13300"/>
                      <a:pt x="12205" y="13336"/>
                    </a:cubicBezTo>
                    <a:cubicBezTo>
                      <a:pt x="12116" y="13247"/>
                      <a:pt x="12044" y="13139"/>
                      <a:pt x="11973" y="13050"/>
                    </a:cubicBezTo>
                    <a:cubicBezTo>
                      <a:pt x="11686" y="12334"/>
                      <a:pt x="11382" y="11636"/>
                      <a:pt x="11078" y="10920"/>
                    </a:cubicBezTo>
                    <a:lnTo>
                      <a:pt x="11078" y="10920"/>
                    </a:lnTo>
                    <a:lnTo>
                      <a:pt x="11257" y="11028"/>
                    </a:lnTo>
                    <a:cubicBezTo>
                      <a:pt x="11400" y="11242"/>
                      <a:pt x="11561" y="11457"/>
                      <a:pt x="11740" y="11654"/>
                    </a:cubicBezTo>
                    <a:cubicBezTo>
                      <a:pt x="11919" y="11887"/>
                      <a:pt x="12151" y="12048"/>
                      <a:pt x="12438" y="12155"/>
                    </a:cubicBezTo>
                    <a:cubicBezTo>
                      <a:pt x="12445" y="12157"/>
                      <a:pt x="12452" y="12158"/>
                      <a:pt x="12460" y="12158"/>
                    </a:cubicBezTo>
                    <a:cubicBezTo>
                      <a:pt x="12509" y="12158"/>
                      <a:pt x="12561" y="12110"/>
                      <a:pt x="12545" y="12048"/>
                    </a:cubicBezTo>
                    <a:cubicBezTo>
                      <a:pt x="12241" y="11403"/>
                      <a:pt x="11686" y="10938"/>
                      <a:pt x="11024" y="10759"/>
                    </a:cubicBezTo>
                    <a:cubicBezTo>
                      <a:pt x="10559" y="9650"/>
                      <a:pt x="10219" y="8522"/>
                      <a:pt x="10004" y="7341"/>
                    </a:cubicBezTo>
                    <a:cubicBezTo>
                      <a:pt x="10004" y="7144"/>
                      <a:pt x="10022" y="6948"/>
                      <a:pt x="10040" y="6751"/>
                    </a:cubicBezTo>
                    <a:cubicBezTo>
                      <a:pt x="10165" y="7252"/>
                      <a:pt x="10398" y="7753"/>
                      <a:pt x="10809" y="7914"/>
                    </a:cubicBezTo>
                    <a:cubicBezTo>
                      <a:pt x="10821" y="7922"/>
                      <a:pt x="10835" y="7925"/>
                      <a:pt x="10848" y="7925"/>
                    </a:cubicBezTo>
                    <a:cubicBezTo>
                      <a:pt x="10897" y="7925"/>
                      <a:pt x="10949" y="7880"/>
                      <a:pt x="10935" y="7824"/>
                    </a:cubicBezTo>
                    <a:cubicBezTo>
                      <a:pt x="10845" y="7180"/>
                      <a:pt x="10684" y="6321"/>
                      <a:pt x="10111" y="5945"/>
                    </a:cubicBezTo>
                    <a:cubicBezTo>
                      <a:pt x="10290" y="3959"/>
                      <a:pt x="10630" y="1991"/>
                      <a:pt x="11167" y="76"/>
                    </a:cubicBezTo>
                    <a:cubicBezTo>
                      <a:pt x="11178" y="32"/>
                      <a:pt x="11142" y="1"/>
                      <a:pt x="1110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38"/>
              <p:cNvSpPr/>
              <p:nvPr/>
            </p:nvSpPr>
            <p:spPr>
              <a:xfrm>
                <a:off x="6102450" y="2080375"/>
                <a:ext cx="2660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465" extrusionOk="0">
                    <a:moveTo>
                      <a:pt x="1028" y="1"/>
                    </a:moveTo>
                    <a:cubicBezTo>
                      <a:pt x="1017" y="1"/>
                      <a:pt x="1006" y="8"/>
                      <a:pt x="999" y="28"/>
                    </a:cubicBezTo>
                    <a:cubicBezTo>
                      <a:pt x="695" y="493"/>
                      <a:pt x="283" y="923"/>
                      <a:pt x="15" y="1406"/>
                    </a:cubicBezTo>
                    <a:cubicBezTo>
                      <a:pt x="0" y="1435"/>
                      <a:pt x="33" y="1464"/>
                      <a:pt x="65" y="1464"/>
                    </a:cubicBezTo>
                    <a:cubicBezTo>
                      <a:pt x="73" y="1464"/>
                      <a:pt x="80" y="1463"/>
                      <a:pt x="86" y="1460"/>
                    </a:cubicBezTo>
                    <a:cubicBezTo>
                      <a:pt x="462" y="1030"/>
                      <a:pt x="784" y="565"/>
                      <a:pt x="1053" y="46"/>
                    </a:cubicBezTo>
                    <a:cubicBezTo>
                      <a:pt x="1064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38"/>
              <p:cNvSpPr/>
              <p:nvPr/>
            </p:nvSpPr>
            <p:spPr>
              <a:xfrm>
                <a:off x="6313175" y="20445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0"/>
                    </a:moveTo>
                    <a:cubicBezTo>
                      <a:pt x="18" y="0"/>
                      <a:pt x="1" y="35"/>
                      <a:pt x="14" y="48"/>
                    </a:cubicBezTo>
                    <a:cubicBezTo>
                      <a:pt x="265" y="317"/>
                      <a:pt x="533" y="567"/>
                      <a:pt x="820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3" y="758"/>
                      <a:pt x="873" y="728"/>
                    </a:cubicBezTo>
                    <a:cubicBezTo>
                      <a:pt x="605" y="496"/>
                      <a:pt x="336" y="227"/>
                      <a:pt x="68" y="13"/>
                    </a:cubicBezTo>
                    <a:cubicBezTo>
                      <a:pt x="59" y="4"/>
                      <a:pt x="51" y="0"/>
                      <a:pt x="4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38"/>
              <p:cNvSpPr/>
              <p:nvPr/>
            </p:nvSpPr>
            <p:spPr>
              <a:xfrm>
                <a:off x="6232100" y="2191400"/>
                <a:ext cx="237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2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7" y="598"/>
                      <a:pt x="680" y="920"/>
                      <a:pt x="752" y="1278"/>
                    </a:cubicBezTo>
                    <a:cubicBezTo>
                      <a:pt x="609" y="1099"/>
                      <a:pt x="501" y="884"/>
                      <a:pt x="430" y="687"/>
                    </a:cubicBezTo>
                    <a:cubicBezTo>
                      <a:pt x="394" y="562"/>
                      <a:pt x="340" y="437"/>
                      <a:pt x="305" y="329"/>
                    </a:cubicBezTo>
                    <a:close/>
                    <a:moveTo>
                      <a:pt x="70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4"/>
                      <a:pt x="36" y="114"/>
                    </a:cubicBezTo>
                    <a:cubicBezTo>
                      <a:pt x="108" y="365"/>
                      <a:pt x="197" y="598"/>
                      <a:pt x="305" y="830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76"/>
                      <a:pt x="845" y="1582"/>
                      <a:pt x="867" y="1582"/>
                    </a:cubicBezTo>
                    <a:cubicBezTo>
                      <a:pt x="909" y="1582"/>
                      <a:pt x="949" y="1558"/>
                      <a:pt x="949" y="1510"/>
                    </a:cubicBezTo>
                    <a:cubicBezTo>
                      <a:pt x="895" y="991"/>
                      <a:pt x="663" y="276"/>
                      <a:pt x="126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5" y="2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38"/>
              <p:cNvSpPr/>
              <p:nvPr/>
            </p:nvSpPr>
            <p:spPr>
              <a:xfrm>
                <a:off x="6404875" y="2567250"/>
                <a:ext cx="302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706" extrusionOk="0">
                    <a:moveTo>
                      <a:pt x="39" y="0"/>
                    </a:moveTo>
                    <a:cubicBezTo>
                      <a:pt x="21" y="0"/>
                      <a:pt x="0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6" y="470"/>
                      <a:pt x="1124" y="703"/>
                    </a:cubicBezTo>
                    <a:cubicBezTo>
                      <a:pt x="1130" y="705"/>
                      <a:pt x="1136" y="706"/>
                      <a:pt x="1141" y="706"/>
                    </a:cubicBezTo>
                    <a:cubicBezTo>
                      <a:pt x="1185" y="706"/>
                      <a:pt x="1210" y="645"/>
                      <a:pt x="1178" y="613"/>
                    </a:cubicBezTo>
                    <a:cubicBezTo>
                      <a:pt x="802" y="399"/>
                      <a:pt x="426" y="202"/>
                      <a:pt x="51" y="5"/>
                    </a:cubicBezTo>
                    <a:cubicBezTo>
                      <a:pt x="47" y="2"/>
                      <a:pt x="43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38"/>
              <p:cNvSpPr/>
              <p:nvPr/>
            </p:nvSpPr>
            <p:spPr>
              <a:xfrm>
                <a:off x="6213300" y="28018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6" y="197"/>
                      <a:pt x="37" y="304"/>
                      <a:pt x="19" y="447"/>
                    </a:cubicBezTo>
                    <a:cubicBezTo>
                      <a:pt x="1" y="465"/>
                      <a:pt x="37" y="501"/>
                      <a:pt x="72" y="501"/>
                    </a:cubicBezTo>
                    <a:cubicBezTo>
                      <a:pt x="180" y="501"/>
                      <a:pt x="269" y="412"/>
                      <a:pt x="359" y="340"/>
                    </a:cubicBezTo>
                    <a:lnTo>
                      <a:pt x="341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60" y="143"/>
                      <a:pt x="860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38"/>
              <p:cNvSpPr/>
              <p:nvPr/>
            </p:nvSpPr>
            <p:spPr>
              <a:xfrm>
                <a:off x="6393600" y="26501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40" y="1"/>
                    </a:moveTo>
                    <a:cubicBezTo>
                      <a:pt x="166" y="1"/>
                      <a:pt x="96" y="26"/>
                      <a:pt x="36" y="91"/>
                    </a:cubicBezTo>
                    <a:cubicBezTo>
                      <a:pt x="1" y="127"/>
                      <a:pt x="36" y="181"/>
                      <a:pt x="72" y="181"/>
                    </a:cubicBezTo>
                    <a:lnTo>
                      <a:pt x="341" y="181"/>
                    </a:lnTo>
                    <a:cubicBezTo>
                      <a:pt x="448" y="216"/>
                      <a:pt x="555" y="252"/>
                      <a:pt x="627" y="324"/>
                    </a:cubicBezTo>
                    <a:cubicBezTo>
                      <a:pt x="640" y="337"/>
                      <a:pt x="655" y="343"/>
                      <a:pt x="668" y="343"/>
                    </a:cubicBezTo>
                    <a:cubicBezTo>
                      <a:pt x="709" y="343"/>
                      <a:pt x="739" y="292"/>
                      <a:pt x="698" y="252"/>
                    </a:cubicBezTo>
                    <a:cubicBezTo>
                      <a:pt x="598" y="140"/>
                      <a:pt x="411" y="1"/>
                      <a:pt x="24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38"/>
              <p:cNvSpPr/>
              <p:nvPr/>
            </p:nvSpPr>
            <p:spPr>
              <a:xfrm>
                <a:off x="6019150" y="2518675"/>
                <a:ext cx="1645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9" extrusionOk="0">
                    <a:moveTo>
                      <a:pt x="126" y="1"/>
                    </a:moveTo>
                    <a:cubicBezTo>
                      <a:pt x="102" y="1"/>
                      <a:pt x="78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90" y="176"/>
                      <a:pt x="197" y="194"/>
                      <a:pt x="287" y="248"/>
                    </a:cubicBezTo>
                    <a:lnTo>
                      <a:pt x="305" y="248"/>
                    </a:lnTo>
                    <a:cubicBezTo>
                      <a:pt x="412" y="320"/>
                      <a:pt x="484" y="409"/>
                      <a:pt x="537" y="516"/>
                    </a:cubicBezTo>
                    <a:cubicBezTo>
                      <a:pt x="548" y="532"/>
                      <a:pt x="563" y="539"/>
                      <a:pt x="578" y="539"/>
                    </a:cubicBezTo>
                    <a:cubicBezTo>
                      <a:pt x="616" y="539"/>
                      <a:pt x="657" y="501"/>
                      <a:pt x="645" y="463"/>
                    </a:cubicBezTo>
                    <a:cubicBezTo>
                      <a:pt x="591" y="337"/>
                      <a:pt x="519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38"/>
              <p:cNvSpPr/>
              <p:nvPr/>
            </p:nvSpPr>
            <p:spPr>
              <a:xfrm>
                <a:off x="6366300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2" y="12"/>
                    </a:cubicBezTo>
                    <a:cubicBezTo>
                      <a:pt x="55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8" y="1265"/>
                    </a:cubicBezTo>
                    <a:cubicBezTo>
                      <a:pt x="448" y="996"/>
                      <a:pt x="538" y="603"/>
                      <a:pt x="413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300" y="264"/>
                      <a:pt x="323" y="298"/>
                    </a:cubicBezTo>
                    <a:cubicBezTo>
                      <a:pt x="395" y="567"/>
                      <a:pt x="341" y="835"/>
                      <a:pt x="198" y="1068"/>
                    </a:cubicBezTo>
                    <a:cubicBezTo>
                      <a:pt x="216" y="710"/>
                      <a:pt x="252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38"/>
              <p:cNvSpPr/>
              <p:nvPr/>
            </p:nvSpPr>
            <p:spPr>
              <a:xfrm>
                <a:off x="6244175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44" y="488"/>
                    </a:moveTo>
                    <a:lnTo>
                      <a:pt x="144" y="488"/>
                    </a:lnTo>
                    <a:cubicBezTo>
                      <a:pt x="305" y="667"/>
                      <a:pt x="412" y="899"/>
                      <a:pt x="448" y="1150"/>
                    </a:cubicBezTo>
                    <a:cubicBezTo>
                      <a:pt x="233" y="1114"/>
                      <a:pt x="180" y="792"/>
                      <a:pt x="144" y="488"/>
                    </a:cubicBezTo>
                    <a:close/>
                    <a:moveTo>
                      <a:pt x="90" y="0"/>
                    </a:moveTo>
                    <a:cubicBezTo>
                      <a:pt x="77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1" y="309"/>
                      <a:pt x="1" y="345"/>
                      <a:pt x="18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37" y="1257"/>
                      <a:pt x="573" y="1239"/>
                      <a:pt x="573" y="1203"/>
                    </a:cubicBezTo>
                    <a:cubicBezTo>
                      <a:pt x="537" y="881"/>
                      <a:pt x="376" y="577"/>
                      <a:pt x="144" y="362"/>
                    </a:cubicBezTo>
                    <a:cubicBezTo>
                      <a:pt x="144" y="219"/>
                      <a:pt x="144" y="94"/>
                      <a:pt x="126" y="22"/>
                    </a:cubicBezTo>
                    <a:lnTo>
                      <a:pt x="126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38"/>
              <p:cNvSpPr/>
              <p:nvPr/>
            </p:nvSpPr>
            <p:spPr>
              <a:xfrm>
                <a:off x="6130100" y="1054200"/>
                <a:ext cx="21162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5" extrusionOk="0">
                    <a:moveTo>
                      <a:pt x="4689" y="381"/>
                    </a:moveTo>
                    <a:cubicBezTo>
                      <a:pt x="4814" y="381"/>
                      <a:pt x="4868" y="752"/>
                      <a:pt x="4868" y="954"/>
                    </a:cubicBezTo>
                    <a:cubicBezTo>
                      <a:pt x="4886" y="1240"/>
                      <a:pt x="4850" y="1509"/>
                      <a:pt x="4832" y="1777"/>
                    </a:cubicBezTo>
                    <a:cubicBezTo>
                      <a:pt x="4796" y="2243"/>
                      <a:pt x="4725" y="2708"/>
                      <a:pt x="4599" y="3173"/>
                    </a:cubicBezTo>
                    <a:cubicBezTo>
                      <a:pt x="4635" y="2941"/>
                      <a:pt x="4635" y="2690"/>
                      <a:pt x="4564" y="2457"/>
                    </a:cubicBezTo>
                    <a:cubicBezTo>
                      <a:pt x="4564" y="2457"/>
                      <a:pt x="4564" y="2457"/>
                      <a:pt x="4564" y="2439"/>
                    </a:cubicBezTo>
                    <a:lnTo>
                      <a:pt x="4528" y="2439"/>
                    </a:lnTo>
                    <a:cubicBezTo>
                      <a:pt x="4528" y="2457"/>
                      <a:pt x="4528" y="2457"/>
                      <a:pt x="4528" y="2457"/>
                    </a:cubicBezTo>
                    <a:cubicBezTo>
                      <a:pt x="4420" y="2726"/>
                      <a:pt x="4474" y="3155"/>
                      <a:pt x="4456" y="3424"/>
                    </a:cubicBezTo>
                    <a:cubicBezTo>
                      <a:pt x="4456" y="3531"/>
                      <a:pt x="4438" y="3621"/>
                      <a:pt x="4420" y="3728"/>
                    </a:cubicBezTo>
                    <a:cubicBezTo>
                      <a:pt x="4152" y="2708"/>
                      <a:pt x="4027" y="1581"/>
                      <a:pt x="4492" y="596"/>
                    </a:cubicBezTo>
                    <a:lnTo>
                      <a:pt x="4492" y="614"/>
                    </a:lnTo>
                    <a:cubicBezTo>
                      <a:pt x="4571" y="446"/>
                      <a:pt x="4636" y="381"/>
                      <a:pt x="4689" y="381"/>
                    </a:cubicBezTo>
                    <a:close/>
                    <a:moveTo>
                      <a:pt x="2578" y="903"/>
                    </a:moveTo>
                    <a:cubicBezTo>
                      <a:pt x="2731" y="903"/>
                      <a:pt x="2953" y="1054"/>
                      <a:pt x="3078" y="1169"/>
                    </a:cubicBezTo>
                    <a:cubicBezTo>
                      <a:pt x="3758" y="1724"/>
                      <a:pt x="3776" y="2547"/>
                      <a:pt x="3776" y="3352"/>
                    </a:cubicBezTo>
                    <a:cubicBezTo>
                      <a:pt x="3740" y="3281"/>
                      <a:pt x="3723" y="3191"/>
                      <a:pt x="3687" y="3102"/>
                    </a:cubicBezTo>
                    <a:lnTo>
                      <a:pt x="3687" y="3066"/>
                    </a:lnTo>
                    <a:cubicBezTo>
                      <a:pt x="3651" y="2958"/>
                      <a:pt x="3615" y="2851"/>
                      <a:pt x="3579" y="2762"/>
                    </a:cubicBezTo>
                    <a:cubicBezTo>
                      <a:pt x="3571" y="2737"/>
                      <a:pt x="3552" y="2728"/>
                      <a:pt x="3535" y="2728"/>
                    </a:cubicBezTo>
                    <a:cubicBezTo>
                      <a:pt x="3515" y="2728"/>
                      <a:pt x="3498" y="2742"/>
                      <a:pt x="3508" y="2762"/>
                    </a:cubicBezTo>
                    <a:cubicBezTo>
                      <a:pt x="3597" y="3102"/>
                      <a:pt x="3687" y="3424"/>
                      <a:pt x="3776" y="3746"/>
                    </a:cubicBezTo>
                    <a:lnTo>
                      <a:pt x="3776" y="3782"/>
                    </a:lnTo>
                    <a:cubicBezTo>
                      <a:pt x="3418" y="3334"/>
                      <a:pt x="3078" y="2887"/>
                      <a:pt x="2774" y="2422"/>
                    </a:cubicBezTo>
                    <a:cubicBezTo>
                      <a:pt x="2577" y="2028"/>
                      <a:pt x="2452" y="1616"/>
                      <a:pt x="2416" y="1205"/>
                    </a:cubicBezTo>
                    <a:cubicBezTo>
                      <a:pt x="2394" y="981"/>
                      <a:pt x="2468" y="903"/>
                      <a:pt x="2578" y="903"/>
                    </a:cubicBezTo>
                    <a:close/>
                    <a:moveTo>
                      <a:pt x="1484" y="2705"/>
                    </a:moveTo>
                    <a:cubicBezTo>
                      <a:pt x="1539" y="2705"/>
                      <a:pt x="1615" y="2732"/>
                      <a:pt x="1718" y="2797"/>
                    </a:cubicBezTo>
                    <a:cubicBezTo>
                      <a:pt x="2130" y="3084"/>
                      <a:pt x="2506" y="3424"/>
                      <a:pt x="2810" y="3817"/>
                    </a:cubicBezTo>
                    <a:cubicBezTo>
                      <a:pt x="3025" y="4032"/>
                      <a:pt x="3204" y="4265"/>
                      <a:pt x="3347" y="4515"/>
                    </a:cubicBezTo>
                    <a:cubicBezTo>
                      <a:pt x="3472" y="4766"/>
                      <a:pt x="3561" y="5034"/>
                      <a:pt x="3633" y="5321"/>
                    </a:cubicBezTo>
                    <a:cubicBezTo>
                      <a:pt x="3418" y="5016"/>
                      <a:pt x="3186" y="4712"/>
                      <a:pt x="2971" y="4426"/>
                    </a:cubicBezTo>
                    <a:cubicBezTo>
                      <a:pt x="2957" y="4412"/>
                      <a:pt x="2941" y="4406"/>
                      <a:pt x="2927" y="4406"/>
                    </a:cubicBezTo>
                    <a:cubicBezTo>
                      <a:pt x="2905" y="4406"/>
                      <a:pt x="2888" y="4422"/>
                      <a:pt x="2899" y="4444"/>
                    </a:cubicBezTo>
                    <a:cubicBezTo>
                      <a:pt x="3060" y="4820"/>
                      <a:pt x="3275" y="5160"/>
                      <a:pt x="3544" y="5482"/>
                    </a:cubicBezTo>
                    <a:cubicBezTo>
                      <a:pt x="3615" y="5589"/>
                      <a:pt x="3705" y="5696"/>
                      <a:pt x="3776" y="5804"/>
                    </a:cubicBezTo>
                    <a:cubicBezTo>
                      <a:pt x="2738" y="5768"/>
                      <a:pt x="2291" y="4820"/>
                      <a:pt x="1915" y="3996"/>
                    </a:cubicBezTo>
                    <a:lnTo>
                      <a:pt x="1915" y="3978"/>
                    </a:lnTo>
                    <a:cubicBezTo>
                      <a:pt x="1808" y="3746"/>
                      <a:pt x="1665" y="3531"/>
                      <a:pt x="1521" y="3316"/>
                    </a:cubicBezTo>
                    <a:cubicBezTo>
                      <a:pt x="1381" y="3077"/>
                      <a:pt x="1284" y="2705"/>
                      <a:pt x="1484" y="2705"/>
                    </a:cubicBezTo>
                    <a:close/>
                    <a:moveTo>
                      <a:pt x="6445" y="2761"/>
                    </a:moveTo>
                    <a:lnTo>
                      <a:pt x="6445" y="2761"/>
                    </a:lnTo>
                    <a:cubicBezTo>
                      <a:pt x="6495" y="2761"/>
                      <a:pt x="6442" y="4106"/>
                      <a:pt x="6389" y="4283"/>
                    </a:cubicBezTo>
                    <a:cubicBezTo>
                      <a:pt x="6210" y="4945"/>
                      <a:pt x="5816" y="5517"/>
                      <a:pt x="5440" y="6090"/>
                    </a:cubicBezTo>
                    <a:cubicBezTo>
                      <a:pt x="5584" y="5625"/>
                      <a:pt x="5709" y="5160"/>
                      <a:pt x="5888" y="4748"/>
                    </a:cubicBezTo>
                    <a:cubicBezTo>
                      <a:pt x="5899" y="4705"/>
                      <a:pt x="5870" y="4681"/>
                      <a:pt x="5838" y="4681"/>
                    </a:cubicBezTo>
                    <a:cubicBezTo>
                      <a:pt x="5817" y="4681"/>
                      <a:pt x="5795" y="4691"/>
                      <a:pt x="5780" y="4712"/>
                    </a:cubicBezTo>
                    <a:cubicBezTo>
                      <a:pt x="5512" y="5392"/>
                      <a:pt x="5279" y="6090"/>
                      <a:pt x="4993" y="6770"/>
                    </a:cubicBezTo>
                    <a:cubicBezTo>
                      <a:pt x="4975" y="5643"/>
                      <a:pt x="5226" y="4515"/>
                      <a:pt x="5763" y="3513"/>
                    </a:cubicBezTo>
                    <a:cubicBezTo>
                      <a:pt x="5924" y="3209"/>
                      <a:pt x="6156" y="2958"/>
                      <a:pt x="6443" y="2762"/>
                    </a:cubicBezTo>
                    <a:cubicBezTo>
                      <a:pt x="6443" y="2761"/>
                      <a:pt x="6444" y="2761"/>
                      <a:pt x="6445" y="2761"/>
                    </a:cubicBezTo>
                    <a:close/>
                    <a:moveTo>
                      <a:pt x="995" y="6340"/>
                    </a:moveTo>
                    <a:cubicBezTo>
                      <a:pt x="997" y="6340"/>
                      <a:pt x="1000" y="6340"/>
                      <a:pt x="1002" y="6341"/>
                    </a:cubicBezTo>
                    <a:cubicBezTo>
                      <a:pt x="1450" y="6358"/>
                      <a:pt x="1844" y="6627"/>
                      <a:pt x="2166" y="6913"/>
                    </a:cubicBezTo>
                    <a:cubicBezTo>
                      <a:pt x="2667" y="7325"/>
                      <a:pt x="2971" y="7897"/>
                      <a:pt x="3383" y="8381"/>
                    </a:cubicBezTo>
                    <a:cubicBezTo>
                      <a:pt x="3060" y="8148"/>
                      <a:pt x="2720" y="7933"/>
                      <a:pt x="2398" y="7701"/>
                    </a:cubicBezTo>
                    <a:cubicBezTo>
                      <a:pt x="2389" y="7695"/>
                      <a:pt x="2381" y="7692"/>
                      <a:pt x="2374" y="7692"/>
                    </a:cubicBezTo>
                    <a:cubicBezTo>
                      <a:pt x="2335" y="7692"/>
                      <a:pt x="2315" y="7757"/>
                      <a:pt x="2345" y="7772"/>
                    </a:cubicBezTo>
                    <a:cubicBezTo>
                      <a:pt x="2738" y="8076"/>
                      <a:pt x="3150" y="8345"/>
                      <a:pt x="3526" y="8667"/>
                    </a:cubicBezTo>
                    <a:cubicBezTo>
                      <a:pt x="3579" y="8703"/>
                      <a:pt x="3615" y="8756"/>
                      <a:pt x="3669" y="8792"/>
                    </a:cubicBezTo>
                    <a:cubicBezTo>
                      <a:pt x="3577" y="8812"/>
                      <a:pt x="3484" y="8822"/>
                      <a:pt x="3392" y="8822"/>
                    </a:cubicBezTo>
                    <a:cubicBezTo>
                      <a:pt x="2413" y="8822"/>
                      <a:pt x="1468" y="7752"/>
                      <a:pt x="1092" y="6967"/>
                    </a:cubicBezTo>
                    <a:cubicBezTo>
                      <a:pt x="1039" y="6861"/>
                      <a:pt x="848" y="6340"/>
                      <a:pt x="995" y="6340"/>
                    </a:cubicBezTo>
                    <a:close/>
                    <a:moveTo>
                      <a:pt x="7279" y="6709"/>
                    </a:moveTo>
                    <a:cubicBezTo>
                      <a:pt x="7694" y="6709"/>
                      <a:pt x="6928" y="8682"/>
                      <a:pt x="6800" y="8953"/>
                    </a:cubicBezTo>
                    <a:cubicBezTo>
                      <a:pt x="6407" y="9830"/>
                      <a:pt x="5709" y="10403"/>
                      <a:pt x="5100" y="11101"/>
                    </a:cubicBezTo>
                    <a:cubicBezTo>
                      <a:pt x="5548" y="10421"/>
                      <a:pt x="5942" y="9669"/>
                      <a:pt x="6335" y="8989"/>
                    </a:cubicBezTo>
                    <a:cubicBezTo>
                      <a:pt x="6348" y="8938"/>
                      <a:pt x="6315" y="8896"/>
                      <a:pt x="6275" y="8896"/>
                    </a:cubicBezTo>
                    <a:cubicBezTo>
                      <a:pt x="6260" y="8896"/>
                      <a:pt x="6243" y="8902"/>
                      <a:pt x="6228" y="8917"/>
                    </a:cubicBezTo>
                    <a:cubicBezTo>
                      <a:pt x="5834" y="9580"/>
                      <a:pt x="5405" y="10206"/>
                      <a:pt x="4975" y="10832"/>
                    </a:cubicBezTo>
                    <a:cubicBezTo>
                      <a:pt x="5208" y="9204"/>
                      <a:pt x="5637" y="7844"/>
                      <a:pt x="7069" y="6806"/>
                    </a:cubicBezTo>
                    <a:cubicBezTo>
                      <a:pt x="7159" y="6739"/>
                      <a:pt x="7228" y="6709"/>
                      <a:pt x="7279" y="6709"/>
                    </a:cubicBezTo>
                    <a:close/>
                    <a:moveTo>
                      <a:pt x="287" y="9776"/>
                    </a:moveTo>
                    <a:lnTo>
                      <a:pt x="287" y="9776"/>
                    </a:lnTo>
                    <a:cubicBezTo>
                      <a:pt x="1056" y="9830"/>
                      <a:pt x="1790" y="10349"/>
                      <a:pt x="2345" y="10814"/>
                    </a:cubicBezTo>
                    <a:cubicBezTo>
                      <a:pt x="2828" y="11226"/>
                      <a:pt x="3096" y="11727"/>
                      <a:pt x="3418" y="12228"/>
                    </a:cubicBezTo>
                    <a:cubicBezTo>
                      <a:pt x="3060" y="11942"/>
                      <a:pt x="2667" y="11709"/>
                      <a:pt x="2398" y="11548"/>
                    </a:cubicBezTo>
                    <a:cubicBezTo>
                      <a:pt x="2387" y="11536"/>
                      <a:pt x="2375" y="11532"/>
                      <a:pt x="2364" y="11532"/>
                    </a:cubicBezTo>
                    <a:cubicBezTo>
                      <a:pt x="2326" y="11532"/>
                      <a:pt x="2303" y="11596"/>
                      <a:pt x="2345" y="11638"/>
                    </a:cubicBezTo>
                    <a:cubicBezTo>
                      <a:pt x="2720" y="11870"/>
                      <a:pt x="3060" y="12139"/>
                      <a:pt x="3383" y="12443"/>
                    </a:cubicBezTo>
                    <a:cubicBezTo>
                      <a:pt x="3454" y="12514"/>
                      <a:pt x="3508" y="12568"/>
                      <a:pt x="3561" y="12658"/>
                    </a:cubicBezTo>
                    <a:cubicBezTo>
                      <a:pt x="3501" y="12663"/>
                      <a:pt x="3442" y="12666"/>
                      <a:pt x="3384" y="12666"/>
                    </a:cubicBezTo>
                    <a:cubicBezTo>
                      <a:pt x="2496" y="12666"/>
                      <a:pt x="1877" y="12042"/>
                      <a:pt x="1289" y="11387"/>
                    </a:cubicBezTo>
                    <a:lnTo>
                      <a:pt x="1307" y="11387"/>
                    </a:lnTo>
                    <a:cubicBezTo>
                      <a:pt x="1056" y="11101"/>
                      <a:pt x="824" y="10814"/>
                      <a:pt x="609" y="10510"/>
                    </a:cubicBezTo>
                    <a:cubicBezTo>
                      <a:pt x="555" y="10439"/>
                      <a:pt x="161" y="9776"/>
                      <a:pt x="287" y="9776"/>
                    </a:cubicBezTo>
                    <a:close/>
                    <a:moveTo>
                      <a:pt x="7943" y="10876"/>
                    </a:moveTo>
                    <a:cubicBezTo>
                      <a:pt x="8107" y="10876"/>
                      <a:pt x="8192" y="11044"/>
                      <a:pt x="8107" y="11512"/>
                    </a:cubicBezTo>
                    <a:cubicBezTo>
                      <a:pt x="7982" y="12103"/>
                      <a:pt x="7749" y="12658"/>
                      <a:pt x="7409" y="13159"/>
                    </a:cubicBezTo>
                    <a:cubicBezTo>
                      <a:pt x="6890" y="13982"/>
                      <a:pt x="6138" y="14554"/>
                      <a:pt x="5351" y="15091"/>
                    </a:cubicBezTo>
                    <a:cubicBezTo>
                      <a:pt x="5870" y="14411"/>
                      <a:pt x="6353" y="13695"/>
                      <a:pt x="6783" y="12962"/>
                    </a:cubicBezTo>
                    <a:cubicBezTo>
                      <a:pt x="6809" y="12909"/>
                      <a:pt x="6768" y="12876"/>
                      <a:pt x="6730" y="12876"/>
                    </a:cubicBezTo>
                    <a:cubicBezTo>
                      <a:pt x="6716" y="12876"/>
                      <a:pt x="6703" y="12881"/>
                      <a:pt x="6693" y="12890"/>
                    </a:cubicBezTo>
                    <a:cubicBezTo>
                      <a:pt x="6156" y="13749"/>
                      <a:pt x="5548" y="14519"/>
                      <a:pt x="4832" y="15217"/>
                    </a:cubicBezTo>
                    <a:cubicBezTo>
                      <a:pt x="5136" y="14590"/>
                      <a:pt x="5351" y="13928"/>
                      <a:pt x="5655" y="13284"/>
                    </a:cubicBezTo>
                    <a:lnTo>
                      <a:pt x="5673" y="13284"/>
                    </a:lnTo>
                    <a:cubicBezTo>
                      <a:pt x="6031" y="12550"/>
                      <a:pt x="6657" y="11888"/>
                      <a:pt x="7230" y="11315"/>
                    </a:cubicBezTo>
                    <a:cubicBezTo>
                      <a:pt x="7483" y="11081"/>
                      <a:pt x="7761" y="10876"/>
                      <a:pt x="7943" y="10876"/>
                    </a:cubicBezTo>
                    <a:close/>
                    <a:moveTo>
                      <a:pt x="657" y="13268"/>
                    </a:moveTo>
                    <a:cubicBezTo>
                      <a:pt x="756" y="13268"/>
                      <a:pt x="893" y="13328"/>
                      <a:pt x="1002" y="13355"/>
                    </a:cubicBezTo>
                    <a:cubicBezTo>
                      <a:pt x="2148" y="13660"/>
                      <a:pt x="2595" y="14823"/>
                      <a:pt x="2971" y="15879"/>
                    </a:cubicBezTo>
                    <a:cubicBezTo>
                      <a:pt x="2774" y="15664"/>
                      <a:pt x="2559" y="15467"/>
                      <a:pt x="2345" y="15270"/>
                    </a:cubicBezTo>
                    <a:cubicBezTo>
                      <a:pt x="2334" y="15263"/>
                      <a:pt x="2324" y="15261"/>
                      <a:pt x="2314" y="15261"/>
                    </a:cubicBezTo>
                    <a:cubicBezTo>
                      <a:pt x="2274" y="15261"/>
                      <a:pt x="2244" y="15313"/>
                      <a:pt x="2273" y="15342"/>
                    </a:cubicBezTo>
                    <a:cubicBezTo>
                      <a:pt x="2595" y="15664"/>
                      <a:pt x="2881" y="16004"/>
                      <a:pt x="3150" y="16362"/>
                    </a:cubicBezTo>
                    <a:cubicBezTo>
                      <a:pt x="3204" y="16487"/>
                      <a:pt x="3239" y="16595"/>
                      <a:pt x="3293" y="16702"/>
                    </a:cubicBezTo>
                    <a:cubicBezTo>
                      <a:pt x="2470" y="16469"/>
                      <a:pt x="1754" y="15968"/>
                      <a:pt x="1271" y="15270"/>
                    </a:cubicBezTo>
                    <a:cubicBezTo>
                      <a:pt x="1002" y="14894"/>
                      <a:pt x="806" y="14501"/>
                      <a:pt x="662" y="14071"/>
                    </a:cubicBezTo>
                    <a:cubicBezTo>
                      <a:pt x="609" y="13892"/>
                      <a:pt x="573" y="13695"/>
                      <a:pt x="537" y="13517"/>
                    </a:cubicBezTo>
                    <a:cubicBezTo>
                      <a:pt x="502" y="13324"/>
                      <a:pt x="562" y="13268"/>
                      <a:pt x="657" y="13268"/>
                    </a:cubicBezTo>
                    <a:close/>
                    <a:moveTo>
                      <a:pt x="7735" y="15747"/>
                    </a:moveTo>
                    <a:cubicBezTo>
                      <a:pt x="7952" y="15747"/>
                      <a:pt x="7515" y="16507"/>
                      <a:pt x="7498" y="16541"/>
                    </a:cubicBezTo>
                    <a:lnTo>
                      <a:pt x="7516" y="16559"/>
                    </a:lnTo>
                    <a:cubicBezTo>
                      <a:pt x="7266" y="17006"/>
                      <a:pt x="6908" y="17382"/>
                      <a:pt x="6496" y="17686"/>
                    </a:cubicBezTo>
                    <a:cubicBezTo>
                      <a:pt x="6085" y="17990"/>
                      <a:pt x="5602" y="18044"/>
                      <a:pt x="5136" y="18098"/>
                    </a:cubicBezTo>
                    <a:cubicBezTo>
                      <a:pt x="5512" y="17883"/>
                      <a:pt x="5816" y="17579"/>
                      <a:pt x="6049" y="17239"/>
                    </a:cubicBezTo>
                    <a:cubicBezTo>
                      <a:pt x="6075" y="17187"/>
                      <a:pt x="6036" y="17145"/>
                      <a:pt x="5999" y="17145"/>
                    </a:cubicBezTo>
                    <a:cubicBezTo>
                      <a:pt x="5984" y="17145"/>
                      <a:pt x="5970" y="17152"/>
                      <a:pt x="5959" y="17167"/>
                    </a:cubicBezTo>
                    <a:cubicBezTo>
                      <a:pt x="5637" y="17597"/>
                      <a:pt x="5208" y="17937"/>
                      <a:pt x="4707" y="18151"/>
                    </a:cubicBezTo>
                    <a:lnTo>
                      <a:pt x="4689" y="18151"/>
                    </a:lnTo>
                    <a:cubicBezTo>
                      <a:pt x="5047" y="17793"/>
                      <a:pt x="5333" y="17400"/>
                      <a:pt x="5673" y="17042"/>
                    </a:cubicBezTo>
                    <a:cubicBezTo>
                      <a:pt x="6246" y="16469"/>
                      <a:pt x="6926" y="16022"/>
                      <a:pt x="7695" y="15753"/>
                    </a:cubicBezTo>
                    <a:cubicBezTo>
                      <a:pt x="7711" y="15749"/>
                      <a:pt x="7724" y="15747"/>
                      <a:pt x="7735" y="15747"/>
                    </a:cubicBezTo>
                    <a:close/>
                    <a:moveTo>
                      <a:pt x="4868" y="0"/>
                    </a:moveTo>
                    <a:cubicBezTo>
                      <a:pt x="4844" y="0"/>
                      <a:pt x="4818" y="9"/>
                      <a:pt x="4796" y="24"/>
                    </a:cubicBezTo>
                    <a:cubicBezTo>
                      <a:pt x="3812" y="1008"/>
                      <a:pt x="3884" y="2923"/>
                      <a:pt x="4438" y="4122"/>
                    </a:cubicBezTo>
                    <a:cubicBezTo>
                      <a:pt x="4403" y="4336"/>
                      <a:pt x="4367" y="4533"/>
                      <a:pt x="4313" y="4748"/>
                    </a:cubicBezTo>
                    <a:cubicBezTo>
                      <a:pt x="4277" y="4891"/>
                      <a:pt x="4241" y="5016"/>
                      <a:pt x="4188" y="5160"/>
                    </a:cubicBezTo>
                    <a:cubicBezTo>
                      <a:pt x="4116" y="4766"/>
                      <a:pt x="4045" y="4390"/>
                      <a:pt x="3937" y="4014"/>
                    </a:cubicBezTo>
                    <a:cubicBezTo>
                      <a:pt x="4152" y="3406"/>
                      <a:pt x="3955" y="2529"/>
                      <a:pt x="3776" y="1956"/>
                    </a:cubicBezTo>
                    <a:cubicBezTo>
                      <a:pt x="3544" y="1258"/>
                      <a:pt x="3060" y="722"/>
                      <a:pt x="2309" y="650"/>
                    </a:cubicBezTo>
                    <a:cubicBezTo>
                      <a:pt x="2255" y="650"/>
                      <a:pt x="2219" y="686"/>
                      <a:pt x="2219" y="739"/>
                    </a:cubicBezTo>
                    <a:cubicBezTo>
                      <a:pt x="2201" y="2010"/>
                      <a:pt x="2846" y="3102"/>
                      <a:pt x="3758" y="3961"/>
                    </a:cubicBezTo>
                    <a:lnTo>
                      <a:pt x="3758" y="4104"/>
                    </a:lnTo>
                    <a:cubicBezTo>
                      <a:pt x="3776" y="4157"/>
                      <a:pt x="3812" y="4175"/>
                      <a:pt x="3848" y="4175"/>
                    </a:cubicBezTo>
                    <a:cubicBezTo>
                      <a:pt x="3937" y="4605"/>
                      <a:pt x="4027" y="5034"/>
                      <a:pt x="4080" y="5482"/>
                    </a:cubicBezTo>
                    <a:cubicBezTo>
                      <a:pt x="4063" y="5535"/>
                      <a:pt x="4045" y="5607"/>
                      <a:pt x="4045" y="5678"/>
                    </a:cubicBezTo>
                    <a:cubicBezTo>
                      <a:pt x="4045" y="5714"/>
                      <a:pt x="4080" y="5750"/>
                      <a:pt x="4116" y="5750"/>
                    </a:cubicBezTo>
                    <a:cubicBezTo>
                      <a:pt x="4116" y="5840"/>
                      <a:pt x="4134" y="5929"/>
                      <a:pt x="4134" y="6018"/>
                    </a:cubicBezTo>
                    <a:cubicBezTo>
                      <a:pt x="4063" y="5893"/>
                      <a:pt x="3955" y="5750"/>
                      <a:pt x="3866" y="5643"/>
                    </a:cubicBezTo>
                    <a:lnTo>
                      <a:pt x="3740" y="5464"/>
                    </a:lnTo>
                    <a:cubicBezTo>
                      <a:pt x="3776" y="5446"/>
                      <a:pt x="3812" y="5428"/>
                      <a:pt x="3794" y="5374"/>
                    </a:cubicBezTo>
                    <a:cubicBezTo>
                      <a:pt x="3705" y="4533"/>
                      <a:pt x="3239" y="3943"/>
                      <a:pt x="2649" y="3352"/>
                    </a:cubicBezTo>
                    <a:cubicBezTo>
                      <a:pt x="2443" y="3146"/>
                      <a:pt x="1831" y="2436"/>
                      <a:pt x="1408" y="2436"/>
                    </a:cubicBezTo>
                    <a:cubicBezTo>
                      <a:pt x="1352" y="2436"/>
                      <a:pt x="1300" y="2448"/>
                      <a:pt x="1253" y="2475"/>
                    </a:cubicBezTo>
                    <a:cubicBezTo>
                      <a:pt x="752" y="2762"/>
                      <a:pt x="1611" y="3764"/>
                      <a:pt x="1736" y="4050"/>
                    </a:cubicBezTo>
                    <a:cubicBezTo>
                      <a:pt x="2105" y="4805"/>
                      <a:pt x="2616" y="5890"/>
                      <a:pt x="3578" y="5890"/>
                    </a:cubicBezTo>
                    <a:cubicBezTo>
                      <a:pt x="3642" y="5890"/>
                      <a:pt x="3708" y="5885"/>
                      <a:pt x="3776" y="5875"/>
                    </a:cubicBezTo>
                    <a:cubicBezTo>
                      <a:pt x="3794" y="5875"/>
                      <a:pt x="3794" y="5857"/>
                      <a:pt x="3812" y="5840"/>
                    </a:cubicBezTo>
                    <a:cubicBezTo>
                      <a:pt x="3866" y="5911"/>
                      <a:pt x="3901" y="6001"/>
                      <a:pt x="3955" y="6072"/>
                    </a:cubicBezTo>
                    <a:cubicBezTo>
                      <a:pt x="4045" y="6215"/>
                      <a:pt x="4116" y="6376"/>
                      <a:pt x="4188" y="6520"/>
                    </a:cubicBezTo>
                    <a:cubicBezTo>
                      <a:pt x="4277" y="7432"/>
                      <a:pt x="4295" y="8345"/>
                      <a:pt x="4277" y="9258"/>
                    </a:cubicBezTo>
                    <a:cubicBezTo>
                      <a:pt x="4134" y="9043"/>
                      <a:pt x="3955" y="8846"/>
                      <a:pt x="3758" y="8667"/>
                    </a:cubicBezTo>
                    <a:cubicBezTo>
                      <a:pt x="3705" y="8613"/>
                      <a:pt x="3633" y="8560"/>
                      <a:pt x="3579" y="8506"/>
                    </a:cubicBezTo>
                    <a:cubicBezTo>
                      <a:pt x="3615" y="8488"/>
                      <a:pt x="3651" y="8434"/>
                      <a:pt x="3633" y="8399"/>
                    </a:cubicBezTo>
                    <a:cubicBezTo>
                      <a:pt x="3204" y="7343"/>
                      <a:pt x="2022" y="6108"/>
                      <a:pt x="824" y="6072"/>
                    </a:cubicBezTo>
                    <a:cubicBezTo>
                      <a:pt x="770" y="6072"/>
                      <a:pt x="716" y="6108"/>
                      <a:pt x="716" y="6180"/>
                    </a:cubicBezTo>
                    <a:cubicBezTo>
                      <a:pt x="606" y="7247"/>
                      <a:pt x="2038" y="8934"/>
                      <a:pt x="3249" y="8934"/>
                    </a:cubicBezTo>
                    <a:cubicBezTo>
                      <a:pt x="3419" y="8934"/>
                      <a:pt x="3584" y="8901"/>
                      <a:pt x="3740" y="8828"/>
                    </a:cubicBezTo>
                    <a:cubicBezTo>
                      <a:pt x="3830" y="8935"/>
                      <a:pt x="3919" y="9043"/>
                      <a:pt x="3991" y="9150"/>
                    </a:cubicBezTo>
                    <a:cubicBezTo>
                      <a:pt x="4116" y="9329"/>
                      <a:pt x="4152" y="9562"/>
                      <a:pt x="4259" y="9759"/>
                    </a:cubicBezTo>
                    <a:cubicBezTo>
                      <a:pt x="4241" y="10331"/>
                      <a:pt x="4224" y="10886"/>
                      <a:pt x="4170" y="11459"/>
                    </a:cubicBezTo>
                    <a:lnTo>
                      <a:pt x="4116" y="12157"/>
                    </a:lnTo>
                    <a:cubicBezTo>
                      <a:pt x="4098" y="12192"/>
                      <a:pt x="4098" y="12210"/>
                      <a:pt x="4116" y="12228"/>
                    </a:cubicBezTo>
                    <a:cubicBezTo>
                      <a:pt x="4098" y="12443"/>
                      <a:pt x="4080" y="12640"/>
                      <a:pt x="4080" y="12854"/>
                    </a:cubicBezTo>
                    <a:cubicBezTo>
                      <a:pt x="3973" y="12711"/>
                      <a:pt x="3866" y="12568"/>
                      <a:pt x="3740" y="12443"/>
                    </a:cubicBezTo>
                    <a:cubicBezTo>
                      <a:pt x="3740" y="12443"/>
                      <a:pt x="3740" y="12425"/>
                      <a:pt x="3740" y="12425"/>
                    </a:cubicBezTo>
                    <a:cubicBezTo>
                      <a:pt x="3740" y="11655"/>
                      <a:pt x="2864" y="10904"/>
                      <a:pt x="2345" y="10456"/>
                    </a:cubicBezTo>
                    <a:cubicBezTo>
                      <a:pt x="1759" y="9957"/>
                      <a:pt x="991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36" y="9526"/>
                      <a:pt x="0" y="9580"/>
                      <a:pt x="18" y="9633"/>
                    </a:cubicBezTo>
                    <a:cubicBezTo>
                      <a:pt x="161" y="10439"/>
                      <a:pt x="841" y="11119"/>
                      <a:pt x="1360" y="11691"/>
                    </a:cubicBezTo>
                    <a:cubicBezTo>
                      <a:pt x="1887" y="12279"/>
                      <a:pt x="2493" y="12747"/>
                      <a:pt x="3249" y="12747"/>
                    </a:cubicBezTo>
                    <a:cubicBezTo>
                      <a:pt x="3367" y="12747"/>
                      <a:pt x="3489" y="12735"/>
                      <a:pt x="3615" y="12711"/>
                    </a:cubicBezTo>
                    <a:cubicBezTo>
                      <a:pt x="3758" y="12944"/>
                      <a:pt x="3884" y="13177"/>
                      <a:pt x="4009" y="13409"/>
                    </a:cubicBezTo>
                    <a:cubicBezTo>
                      <a:pt x="3901" y="14590"/>
                      <a:pt x="3794" y="15736"/>
                      <a:pt x="3651" y="16899"/>
                    </a:cubicBezTo>
                    <a:cubicBezTo>
                      <a:pt x="3579" y="16720"/>
                      <a:pt x="3490" y="16559"/>
                      <a:pt x="3400" y="16398"/>
                    </a:cubicBezTo>
                    <a:cubicBezTo>
                      <a:pt x="3293" y="15646"/>
                      <a:pt x="2846" y="14823"/>
                      <a:pt x="2434" y="14232"/>
                    </a:cubicBezTo>
                    <a:cubicBezTo>
                      <a:pt x="1977" y="13529"/>
                      <a:pt x="1277" y="13015"/>
                      <a:pt x="420" y="13015"/>
                    </a:cubicBezTo>
                    <a:cubicBezTo>
                      <a:pt x="405" y="13015"/>
                      <a:pt x="391" y="13015"/>
                      <a:pt x="376" y="13015"/>
                    </a:cubicBezTo>
                    <a:cubicBezTo>
                      <a:pt x="305" y="13015"/>
                      <a:pt x="269" y="13051"/>
                      <a:pt x="269" y="13123"/>
                    </a:cubicBezTo>
                    <a:cubicBezTo>
                      <a:pt x="358" y="14698"/>
                      <a:pt x="1647" y="16756"/>
                      <a:pt x="3400" y="16791"/>
                    </a:cubicBezTo>
                    <a:cubicBezTo>
                      <a:pt x="3490" y="17006"/>
                      <a:pt x="3544" y="17221"/>
                      <a:pt x="3579" y="17436"/>
                    </a:cubicBezTo>
                    <a:cubicBezTo>
                      <a:pt x="3418" y="18563"/>
                      <a:pt x="3204" y="19690"/>
                      <a:pt x="2935" y="20800"/>
                    </a:cubicBezTo>
                    <a:cubicBezTo>
                      <a:pt x="2913" y="20844"/>
                      <a:pt x="2959" y="20875"/>
                      <a:pt x="3002" y="20875"/>
                    </a:cubicBezTo>
                    <a:cubicBezTo>
                      <a:pt x="3028" y="20875"/>
                      <a:pt x="3054" y="20863"/>
                      <a:pt x="3060" y="20836"/>
                    </a:cubicBezTo>
                    <a:cubicBezTo>
                      <a:pt x="3329" y="20138"/>
                      <a:pt x="3526" y="19404"/>
                      <a:pt x="3687" y="18670"/>
                    </a:cubicBezTo>
                    <a:cubicBezTo>
                      <a:pt x="3973" y="18581"/>
                      <a:pt x="4259" y="18456"/>
                      <a:pt x="4546" y="18330"/>
                    </a:cubicBezTo>
                    <a:cubicBezTo>
                      <a:pt x="5351" y="18241"/>
                      <a:pt x="6138" y="18223"/>
                      <a:pt x="6783" y="17668"/>
                    </a:cubicBezTo>
                    <a:cubicBezTo>
                      <a:pt x="7427" y="17096"/>
                      <a:pt x="7838" y="16362"/>
                      <a:pt x="8178" y="15574"/>
                    </a:cubicBezTo>
                    <a:cubicBezTo>
                      <a:pt x="8196" y="15503"/>
                      <a:pt x="8143" y="15431"/>
                      <a:pt x="8071" y="15431"/>
                    </a:cubicBezTo>
                    <a:lnTo>
                      <a:pt x="8125" y="15467"/>
                    </a:lnTo>
                    <a:cubicBezTo>
                      <a:pt x="7391" y="15539"/>
                      <a:pt x="6800" y="15897"/>
                      <a:pt x="6228" y="16344"/>
                    </a:cubicBezTo>
                    <a:cubicBezTo>
                      <a:pt x="5494" y="16881"/>
                      <a:pt x="5065" y="17579"/>
                      <a:pt x="4438" y="18187"/>
                    </a:cubicBezTo>
                    <a:lnTo>
                      <a:pt x="4385" y="18187"/>
                    </a:lnTo>
                    <a:cubicBezTo>
                      <a:pt x="4331" y="18187"/>
                      <a:pt x="4313" y="18241"/>
                      <a:pt x="4313" y="18295"/>
                    </a:cubicBezTo>
                    <a:cubicBezTo>
                      <a:pt x="4134" y="18366"/>
                      <a:pt x="3937" y="18438"/>
                      <a:pt x="3758" y="18491"/>
                    </a:cubicBezTo>
                    <a:cubicBezTo>
                      <a:pt x="3901" y="17793"/>
                      <a:pt x="4009" y="17078"/>
                      <a:pt x="4080" y="16362"/>
                    </a:cubicBezTo>
                    <a:cubicBezTo>
                      <a:pt x="4456" y="16129"/>
                      <a:pt x="4796" y="15825"/>
                      <a:pt x="5100" y="15485"/>
                    </a:cubicBezTo>
                    <a:lnTo>
                      <a:pt x="5118" y="15485"/>
                    </a:lnTo>
                    <a:cubicBezTo>
                      <a:pt x="7015" y="14716"/>
                      <a:pt x="8447" y="12711"/>
                      <a:pt x="8465" y="10671"/>
                    </a:cubicBezTo>
                    <a:cubicBezTo>
                      <a:pt x="8465" y="10600"/>
                      <a:pt x="8429" y="10564"/>
                      <a:pt x="8375" y="10564"/>
                    </a:cubicBezTo>
                    <a:cubicBezTo>
                      <a:pt x="7463" y="10653"/>
                      <a:pt x="6800" y="11494"/>
                      <a:pt x="6282" y="12157"/>
                    </a:cubicBezTo>
                    <a:cubicBezTo>
                      <a:pt x="5458" y="13177"/>
                      <a:pt x="5100" y="14376"/>
                      <a:pt x="4599" y="15557"/>
                    </a:cubicBezTo>
                    <a:lnTo>
                      <a:pt x="4098" y="16076"/>
                    </a:lnTo>
                    <a:cubicBezTo>
                      <a:pt x="4224" y="14751"/>
                      <a:pt x="4277" y="13427"/>
                      <a:pt x="4349" y="12157"/>
                    </a:cubicBezTo>
                    <a:cubicBezTo>
                      <a:pt x="4581" y="11924"/>
                      <a:pt x="4778" y="11673"/>
                      <a:pt x="4975" y="11423"/>
                    </a:cubicBezTo>
                    <a:cubicBezTo>
                      <a:pt x="4987" y="11457"/>
                      <a:pt x="5013" y="11477"/>
                      <a:pt x="5045" y="11477"/>
                    </a:cubicBezTo>
                    <a:cubicBezTo>
                      <a:pt x="5062" y="11477"/>
                      <a:pt x="5081" y="11471"/>
                      <a:pt x="5100" y="11459"/>
                    </a:cubicBezTo>
                    <a:cubicBezTo>
                      <a:pt x="6550" y="10260"/>
                      <a:pt x="7838" y="8399"/>
                      <a:pt x="7677" y="6430"/>
                    </a:cubicBezTo>
                    <a:cubicBezTo>
                      <a:pt x="7677" y="6360"/>
                      <a:pt x="7622" y="6311"/>
                      <a:pt x="7564" y="6311"/>
                    </a:cubicBezTo>
                    <a:cubicBezTo>
                      <a:pt x="7548" y="6311"/>
                      <a:pt x="7532" y="6315"/>
                      <a:pt x="7516" y="6323"/>
                    </a:cubicBezTo>
                    <a:cubicBezTo>
                      <a:pt x="5816" y="7325"/>
                      <a:pt x="4796" y="9168"/>
                      <a:pt x="4868" y="11119"/>
                    </a:cubicBezTo>
                    <a:lnTo>
                      <a:pt x="4367" y="11834"/>
                    </a:lnTo>
                    <a:cubicBezTo>
                      <a:pt x="4456" y="10671"/>
                      <a:pt x="4492" y="9490"/>
                      <a:pt x="4474" y="8309"/>
                    </a:cubicBezTo>
                    <a:cubicBezTo>
                      <a:pt x="4814" y="7862"/>
                      <a:pt x="5083" y="7379"/>
                      <a:pt x="5262" y="6842"/>
                    </a:cubicBezTo>
                    <a:cubicBezTo>
                      <a:pt x="6174" y="5625"/>
                      <a:pt x="7069" y="4193"/>
                      <a:pt x="6675" y="2618"/>
                    </a:cubicBezTo>
                    <a:cubicBezTo>
                      <a:pt x="6663" y="2571"/>
                      <a:pt x="6628" y="2547"/>
                      <a:pt x="6589" y="2547"/>
                    </a:cubicBezTo>
                    <a:cubicBezTo>
                      <a:pt x="6570" y="2547"/>
                      <a:pt x="6550" y="2553"/>
                      <a:pt x="6532" y="2565"/>
                    </a:cubicBezTo>
                    <a:cubicBezTo>
                      <a:pt x="5262" y="3227"/>
                      <a:pt x="4599" y="5696"/>
                      <a:pt x="4922" y="7074"/>
                    </a:cubicBezTo>
                    <a:cubicBezTo>
                      <a:pt x="4796" y="7396"/>
                      <a:pt x="4635" y="7701"/>
                      <a:pt x="4474" y="8005"/>
                    </a:cubicBezTo>
                    <a:cubicBezTo>
                      <a:pt x="4438" y="7217"/>
                      <a:pt x="4385" y="6430"/>
                      <a:pt x="4259" y="5643"/>
                    </a:cubicBezTo>
                    <a:cubicBezTo>
                      <a:pt x="4420" y="5160"/>
                      <a:pt x="4510" y="4676"/>
                      <a:pt x="4564" y="4175"/>
                    </a:cubicBezTo>
                    <a:cubicBezTo>
                      <a:pt x="4581" y="4157"/>
                      <a:pt x="4599" y="4140"/>
                      <a:pt x="4617" y="4122"/>
                    </a:cubicBezTo>
                    <a:cubicBezTo>
                      <a:pt x="4904" y="3370"/>
                      <a:pt x="5083" y="2601"/>
                      <a:pt x="5118" y="1813"/>
                    </a:cubicBezTo>
                    <a:cubicBezTo>
                      <a:pt x="5154" y="1223"/>
                      <a:pt x="5262" y="578"/>
                      <a:pt x="4957" y="59"/>
                    </a:cubicBezTo>
                    <a:cubicBezTo>
                      <a:pt x="4936" y="17"/>
                      <a:pt x="4903" y="0"/>
                      <a:pt x="486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38"/>
              <p:cNvSpPr/>
              <p:nvPr/>
            </p:nvSpPr>
            <p:spPr>
              <a:xfrm>
                <a:off x="5660800" y="2106950"/>
                <a:ext cx="212075" cy="5218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5" extrusionOk="0">
                    <a:moveTo>
                      <a:pt x="3794" y="2759"/>
                    </a:moveTo>
                    <a:cubicBezTo>
                      <a:pt x="3436" y="3117"/>
                      <a:pt x="3150" y="3510"/>
                      <a:pt x="2810" y="3868"/>
                    </a:cubicBezTo>
                    <a:cubicBezTo>
                      <a:pt x="2237" y="4441"/>
                      <a:pt x="1539" y="4870"/>
                      <a:pt x="770" y="5139"/>
                    </a:cubicBezTo>
                    <a:cubicBezTo>
                      <a:pt x="754" y="5143"/>
                      <a:pt x="741" y="5146"/>
                      <a:pt x="730" y="5146"/>
                    </a:cubicBezTo>
                    <a:cubicBezTo>
                      <a:pt x="513" y="5146"/>
                      <a:pt x="950" y="4385"/>
                      <a:pt x="967" y="4351"/>
                    </a:cubicBezTo>
                    <a:cubicBezTo>
                      <a:pt x="1217" y="3922"/>
                      <a:pt x="1575" y="3528"/>
                      <a:pt x="1987" y="3242"/>
                    </a:cubicBezTo>
                    <a:cubicBezTo>
                      <a:pt x="2398" y="2938"/>
                      <a:pt x="2881" y="2884"/>
                      <a:pt x="3347" y="2830"/>
                    </a:cubicBezTo>
                    <a:lnTo>
                      <a:pt x="3347" y="2830"/>
                    </a:lnTo>
                    <a:cubicBezTo>
                      <a:pt x="2989" y="3027"/>
                      <a:pt x="2667" y="3331"/>
                      <a:pt x="2434" y="3689"/>
                    </a:cubicBezTo>
                    <a:cubicBezTo>
                      <a:pt x="2421" y="3727"/>
                      <a:pt x="2453" y="3765"/>
                      <a:pt x="2486" y="3765"/>
                    </a:cubicBezTo>
                    <a:cubicBezTo>
                      <a:pt x="2499" y="3765"/>
                      <a:pt x="2513" y="3759"/>
                      <a:pt x="2524" y="3743"/>
                    </a:cubicBezTo>
                    <a:cubicBezTo>
                      <a:pt x="2846" y="3314"/>
                      <a:pt x="3275" y="2974"/>
                      <a:pt x="3776" y="2759"/>
                    </a:cubicBezTo>
                    <a:close/>
                    <a:moveTo>
                      <a:pt x="5190" y="4208"/>
                    </a:moveTo>
                    <a:lnTo>
                      <a:pt x="5190" y="4208"/>
                    </a:lnTo>
                    <a:cubicBezTo>
                      <a:pt x="5995" y="4441"/>
                      <a:pt x="6711" y="4942"/>
                      <a:pt x="7194" y="5640"/>
                    </a:cubicBezTo>
                    <a:lnTo>
                      <a:pt x="7212" y="5640"/>
                    </a:lnTo>
                    <a:cubicBezTo>
                      <a:pt x="7463" y="5998"/>
                      <a:pt x="7659" y="6409"/>
                      <a:pt x="7803" y="6839"/>
                    </a:cubicBezTo>
                    <a:cubicBezTo>
                      <a:pt x="7856" y="7018"/>
                      <a:pt x="7910" y="7197"/>
                      <a:pt x="7928" y="7376"/>
                    </a:cubicBezTo>
                    <a:cubicBezTo>
                      <a:pt x="7964" y="7573"/>
                      <a:pt x="7905" y="7631"/>
                      <a:pt x="7812" y="7631"/>
                    </a:cubicBezTo>
                    <a:cubicBezTo>
                      <a:pt x="7718" y="7631"/>
                      <a:pt x="7588" y="7573"/>
                      <a:pt x="7480" y="7537"/>
                    </a:cubicBezTo>
                    <a:cubicBezTo>
                      <a:pt x="6317" y="7250"/>
                      <a:pt x="5888" y="6087"/>
                      <a:pt x="5512" y="5031"/>
                    </a:cubicBezTo>
                    <a:lnTo>
                      <a:pt x="5512" y="5031"/>
                    </a:lnTo>
                    <a:cubicBezTo>
                      <a:pt x="5709" y="5228"/>
                      <a:pt x="5906" y="5443"/>
                      <a:pt x="6138" y="5640"/>
                    </a:cubicBezTo>
                    <a:cubicBezTo>
                      <a:pt x="6145" y="5647"/>
                      <a:pt x="6153" y="5650"/>
                      <a:pt x="6162" y="5650"/>
                    </a:cubicBezTo>
                    <a:cubicBezTo>
                      <a:pt x="6198" y="5650"/>
                      <a:pt x="6239" y="5597"/>
                      <a:pt x="6210" y="5568"/>
                    </a:cubicBezTo>
                    <a:cubicBezTo>
                      <a:pt x="5888" y="5246"/>
                      <a:pt x="5584" y="4906"/>
                      <a:pt x="5315" y="4548"/>
                    </a:cubicBezTo>
                    <a:cubicBezTo>
                      <a:pt x="5279" y="4423"/>
                      <a:pt x="5226" y="4316"/>
                      <a:pt x="5190" y="4208"/>
                    </a:cubicBezTo>
                    <a:close/>
                    <a:moveTo>
                      <a:pt x="3579" y="5640"/>
                    </a:moveTo>
                    <a:cubicBezTo>
                      <a:pt x="3293" y="6266"/>
                      <a:pt x="3060" y="6928"/>
                      <a:pt x="2756" y="7573"/>
                    </a:cubicBezTo>
                    <a:lnTo>
                      <a:pt x="2756" y="7555"/>
                    </a:lnTo>
                    <a:cubicBezTo>
                      <a:pt x="2398" y="8306"/>
                      <a:pt x="1772" y="8951"/>
                      <a:pt x="1199" y="9523"/>
                    </a:cubicBezTo>
                    <a:cubicBezTo>
                      <a:pt x="946" y="9758"/>
                      <a:pt x="668" y="9963"/>
                      <a:pt x="484" y="9963"/>
                    </a:cubicBezTo>
                    <a:cubicBezTo>
                      <a:pt x="317" y="9963"/>
                      <a:pt x="228" y="9794"/>
                      <a:pt x="305" y="9326"/>
                    </a:cubicBezTo>
                    <a:cubicBezTo>
                      <a:pt x="448" y="8754"/>
                      <a:pt x="680" y="8199"/>
                      <a:pt x="1020" y="7698"/>
                    </a:cubicBezTo>
                    <a:cubicBezTo>
                      <a:pt x="1539" y="6875"/>
                      <a:pt x="2291" y="6284"/>
                      <a:pt x="3078" y="5747"/>
                    </a:cubicBezTo>
                    <a:lnTo>
                      <a:pt x="3078" y="5747"/>
                    </a:lnTo>
                    <a:cubicBezTo>
                      <a:pt x="2541" y="6427"/>
                      <a:pt x="2058" y="7143"/>
                      <a:pt x="1647" y="7895"/>
                    </a:cubicBezTo>
                    <a:cubicBezTo>
                      <a:pt x="1621" y="7933"/>
                      <a:pt x="1650" y="7971"/>
                      <a:pt x="1688" y="7971"/>
                    </a:cubicBezTo>
                    <a:cubicBezTo>
                      <a:pt x="1703" y="7971"/>
                      <a:pt x="1720" y="7964"/>
                      <a:pt x="1736" y="7948"/>
                    </a:cubicBezTo>
                    <a:cubicBezTo>
                      <a:pt x="2255" y="7107"/>
                      <a:pt x="2881" y="6338"/>
                      <a:pt x="3579" y="5640"/>
                    </a:cubicBezTo>
                    <a:close/>
                    <a:moveTo>
                      <a:pt x="5084" y="8244"/>
                    </a:moveTo>
                    <a:cubicBezTo>
                      <a:pt x="5987" y="8244"/>
                      <a:pt x="6605" y="8868"/>
                      <a:pt x="7176" y="9523"/>
                    </a:cubicBezTo>
                    <a:lnTo>
                      <a:pt x="7176" y="9505"/>
                    </a:lnTo>
                    <a:cubicBezTo>
                      <a:pt x="7427" y="9792"/>
                      <a:pt x="7659" y="10078"/>
                      <a:pt x="7874" y="10382"/>
                    </a:cubicBezTo>
                    <a:cubicBezTo>
                      <a:pt x="7927" y="10470"/>
                      <a:pt x="8311" y="11116"/>
                      <a:pt x="8201" y="11116"/>
                    </a:cubicBezTo>
                    <a:cubicBezTo>
                      <a:pt x="8200" y="11116"/>
                      <a:pt x="8198" y="11116"/>
                      <a:pt x="8196" y="11116"/>
                    </a:cubicBezTo>
                    <a:cubicBezTo>
                      <a:pt x="7427" y="11080"/>
                      <a:pt x="6693" y="10561"/>
                      <a:pt x="6138" y="10078"/>
                    </a:cubicBezTo>
                    <a:cubicBezTo>
                      <a:pt x="5655" y="9666"/>
                      <a:pt x="5387" y="9165"/>
                      <a:pt x="5047" y="8682"/>
                    </a:cubicBezTo>
                    <a:lnTo>
                      <a:pt x="5047" y="8682"/>
                    </a:lnTo>
                    <a:cubicBezTo>
                      <a:pt x="5423" y="8951"/>
                      <a:pt x="5816" y="9183"/>
                      <a:pt x="6067" y="9362"/>
                    </a:cubicBezTo>
                    <a:cubicBezTo>
                      <a:pt x="6075" y="9368"/>
                      <a:pt x="6084" y="9370"/>
                      <a:pt x="6092" y="9370"/>
                    </a:cubicBezTo>
                    <a:cubicBezTo>
                      <a:pt x="6135" y="9370"/>
                      <a:pt x="6165" y="9303"/>
                      <a:pt x="6120" y="9273"/>
                    </a:cubicBezTo>
                    <a:cubicBezTo>
                      <a:pt x="5763" y="9022"/>
                      <a:pt x="5405" y="8754"/>
                      <a:pt x="5083" y="8449"/>
                    </a:cubicBezTo>
                    <a:cubicBezTo>
                      <a:pt x="5029" y="8396"/>
                      <a:pt x="4957" y="8324"/>
                      <a:pt x="4904" y="8253"/>
                    </a:cubicBezTo>
                    <a:cubicBezTo>
                      <a:pt x="4965" y="8247"/>
                      <a:pt x="5025" y="8244"/>
                      <a:pt x="5084" y="8244"/>
                    </a:cubicBezTo>
                    <a:close/>
                    <a:moveTo>
                      <a:pt x="3311" y="9756"/>
                    </a:moveTo>
                    <a:lnTo>
                      <a:pt x="3311" y="9756"/>
                    </a:lnTo>
                    <a:cubicBezTo>
                      <a:pt x="2864" y="10418"/>
                      <a:pt x="2470" y="11187"/>
                      <a:pt x="2076" y="11867"/>
                    </a:cubicBezTo>
                    <a:cubicBezTo>
                      <a:pt x="2063" y="11919"/>
                      <a:pt x="2106" y="11961"/>
                      <a:pt x="2144" y="11961"/>
                    </a:cubicBezTo>
                    <a:cubicBezTo>
                      <a:pt x="2159" y="11961"/>
                      <a:pt x="2173" y="11954"/>
                      <a:pt x="2184" y="11939"/>
                    </a:cubicBezTo>
                    <a:cubicBezTo>
                      <a:pt x="2577" y="11277"/>
                      <a:pt x="3007" y="10651"/>
                      <a:pt x="3436" y="10024"/>
                    </a:cubicBezTo>
                    <a:lnTo>
                      <a:pt x="3436" y="10024"/>
                    </a:lnTo>
                    <a:cubicBezTo>
                      <a:pt x="3204" y="11653"/>
                      <a:pt x="2774" y="12995"/>
                      <a:pt x="1342" y="14051"/>
                    </a:cubicBezTo>
                    <a:cubicBezTo>
                      <a:pt x="1253" y="14117"/>
                      <a:pt x="1184" y="14147"/>
                      <a:pt x="1134" y="14147"/>
                    </a:cubicBezTo>
                    <a:cubicBezTo>
                      <a:pt x="720" y="14147"/>
                      <a:pt x="1501" y="12156"/>
                      <a:pt x="1629" y="11885"/>
                    </a:cubicBezTo>
                    <a:cubicBezTo>
                      <a:pt x="2022" y="11026"/>
                      <a:pt x="2702" y="10436"/>
                      <a:pt x="3311" y="9756"/>
                    </a:cubicBezTo>
                    <a:close/>
                    <a:moveTo>
                      <a:pt x="5087" y="12071"/>
                    </a:moveTo>
                    <a:cubicBezTo>
                      <a:pt x="6065" y="12071"/>
                      <a:pt x="6996" y="13156"/>
                      <a:pt x="7373" y="13925"/>
                    </a:cubicBezTo>
                    <a:cubicBezTo>
                      <a:pt x="7427" y="14051"/>
                      <a:pt x="7642" y="14570"/>
                      <a:pt x="7480" y="14570"/>
                    </a:cubicBezTo>
                    <a:cubicBezTo>
                      <a:pt x="7033" y="14552"/>
                      <a:pt x="6639" y="14265"/>
                      <a:pt x="6299" y="13997"/>
                    </a:cubicBezTo>
                    <a:cubicBezTo>
                      <a:pt x="5798" y="13585"/>
                      <a:pt x="5512" y="13013"/>
                      <a:pt x="5100" y="12530"/>
                    </a:cubicBezTo>
                    <a:lnTo>
                      <a:pt x="5100" y="12530"/>
                    </a:lnTo>
                    <a:cubicBezTo>
                      <a:pt x="5423" y="12762"/>
                      <a:pt x="5763" y="12977"/>
                      <a:pt x="6085" y="13192"/>
                    </a:cubicBezTo>
                    <a:cubicBezTo>
                      <a:pt x="6091" y="13198"/>
                      <a:pt x="6099" y="13201"/>
                      <a:pt x="6106" y="13201"/>
                    </a:cubicBezTo>
                    <a:cubicBezTo>
                      <a:pt x="6137" y="13201"/>
                      <a:pt x="6164" y="13149"/>
                      <a:pt x="6120" y="13120"/>
                    </a:cubicBezTo>
                    <a:cubicBezTo>
                      <a:pt x="5745" y="12816"/>
                      <a:pt x="5333" y="12547"/>
                      <a:pt x="4957" y="12243"/>
                    </a:cubicBezTo>
                    <a:cubicBezTo>
                      <a:pt x="4904" y="12190"/>
                      <a:pt x="4868" y="12154"/>
                      <a:pt x="4814" y="12100"/>
                    </a:cubicBezTo>
                    <a:cubicBezTo>
                      <a:pt x="4905" y="12080"/>
                      <a:pt x="4996" y="12071"/>
                      <a:pt x="5087" y="12071"/>
                    </a:cubicBezTo>
                    <a:close/>
                    <a:moveTo>
                      <a:pt x="3418" y="14086"/>
                    </a:moveTo>
                    <a:lnTo>
                      <a:pt x="3418" y="14086"/>
                    </a:lnTo>
                    <a:cubicBezTo>
                      <a:pt x="3454" y="15214"/>
                      <a:pt x="3186" y="16341"/>
                      <a:pt x="2649" y="17343"/>
                    </a:cubicBezTo>
                    <a:cubicBezTo>
                      <a:pt x="2488" y="17648"/>
                      <a:pt x="2255" y="17898"/>
                      <a:pt x="1987" y="18095"/>
                    </a:cubicBezTo>
                    <a:cubicBezTo>
                      <a:pt x="1986" y="18095"/>
                      <a:pt x="1985" y="18096"/>
                      <a:pt x="1985" y="18096"/>
                    </a:cubicBezTo>
                    <a:cubicBezTo>
                      <a:pt x="1934" y="18096"/>
                      <a:pt x="1987" y="16750"/>
                      <a:pt x="2040" y="16574"/>
                    </a:cubicBezTo>
                    <a:cubicBezTo>
                      <a:pt x="2219" y="15912"/>
                      <a:pt x="2595" y="15339"/>
                      <a:pt x="2989" y="14766"/>
                    </a:cubicBezTo>
                    <a:lnTo>
                      <a:pt x="2989" y="14766"/>
                    </a:lnTo>
                    <a:cubicBezTo>
                      <a:pt x="2828" y="15232"/>
                      <a:pt x="2702" y="15679"/>
                      <a:pt x="2541" y="16109"/>
                    </a:cubicBezTo>
                    <a:cubicBezTo>
                      <a:pt x="2520" y="16141"/>
                      <a:pt x="2550" y="16167"/>
                      <a:pt x="2581" y="16167"/>
                    </a:cubicBezTo>
                    <a:cubicBezTo>
                      <a:pt x="2602" y="16167"/>
                      <a:pt x="2624" y="16155"/>
                      <a:pt x="2631" y="16126"/>
                    </a:cubicBezTo>
                    <a:cubicBezTo>
                      <a:pt x="2917" y="15464"/>
                      <a:pt x="3150" y="14766"/>
                      <a:pt x="3418" y="14086"/>
                    </a:cubicBezTo>
                    <a:close/>
                    <a:moveTo>
                      <a:pt x="4689" y="15089"/>
                    </a:moveTo>
                    <a:lnTo>
                      <a:pt x="4689" y="15089"/>
                    </a:lnTo>
                    <a:cubicBezTo>
                      <a:pt x="5727" y="15142"/>
                      <a:pt x="6174" y="16073"/>
                      <a:pt x="6568" y="16896"/>
                    </a:cubicBezTo>
                    <a:lnTo>
                      <a:pt x="6568" y="16914"/>
                    </a:lnTo>
                    <a:cubicBezTo>
                      <a:pt x="6675" y="17164"/>
                      <a:pt x="6818" y="17361"/>
                      <a:pt x="6944" y="17594"/>
                    </a:cubicBezTo>
                    <a:cubicBezTo>
                      <a:pt x="7083" y="17832"/>
                      <a:pt x="7191" y="18189"/>
                      <a:pt x="7000" y="18189"/>
                    </a:cubicBezTo>
                    <a:cubicBezTo>
                      <a:pt x="6947" y="18189"/>
                      <a:pt x="6870" y="18161"/>
                      <a:pt x="6765" y="18095"/>
                    </a:cubicBezTo>
                    <a:cubicBezTo>
                      <a:pt x="6353" y="17809"/>
                      <a:pt x="5977" y="17469"/>
                      <a:pt x="5655" y="17093"/>
                    </a:cubicBezTo>
                    <a:cubicBezTo>
                      <a:pt x="5458" y="16878"/>
                      <a:pt x="5279" y="16645"/>
                      <a:pt x="5118" y="16377"/>
                    </a:cubicBezTo>
                    <a:cubicBezTo>
                      <a:pt x="5011" y="16126"/>
                      <a:pt x="4904" y="15858"/>
                      <a:pt x="4850" y="15590"/>
                    </a:cubicBezTo>
                    <a:lnTo>
                      <a:pt x="4850" y="15590"/>
                    </a:lnTo>
                    <a:cubicBezTo>
                      <a:pt x="5065" y="15876"/>
                      <a:pt x="5297" y="16180"/>
                      <a:pt x="5512" y="16484"/>
                    </a:cubicBezTo>
                    <a:cubicBezTo>
                      <a:pt x="5517" y="16489"/>
                      <a:pt x="5524" y="16491"/>
                      <a:pt x="5532" y="16491"/>
                    </a:cubicBezTo>
                    <a:cubicBezTo>
                      <a:pt x="5555" y="16491"/>
                      <a:pt x="5584" y="16475"/>
                      <a:pt x="5584" y="16449"/>
                    </a:cubicBezTo>
                    <a:cubicBezTo>
                      <a:pt x="5423" y="16073"/>
                      <a:pt x="5208" y="15733"/>
                      <a:pt x="4939" y="15429"/>
                    </a:cubicBezTo>
                    <a:cubicBezTo>
                      <a:pt x="4850" y="15321"/>
                      <a:pt x="4778" y="15196"/>
                      <a:pt x="4689" y="15089"/>
                    </a:cubicBezTo>
                    <a:close/>
                    <a:moveTo>
                      <a:pt x="4707" y="17129"/>
                    </a:moveTo>
                    <a:cubicBezTo>
                      <a:pt x="5065" y="17558"/>
                      <a:pt x="5387" y="18005"/>
                      <a:pt x="5691" y="18489"/>
                    </a:cubicBezTo>
                    <a:lnTo>
                      <a:pt x="5709" y="18489"/>
                    </a:lnTo>
                    <a:cubicBezTo>
                      <a:pt x="5906" y="18864"/>
                      <a:pt x="6031" y="19276"/>
                      <a:pt x="6067" y="19705"/>
                    </a:cubicBezTo>
                    <a:cubicBezTo>
                      <a:pt x="6089" y="19926"/>
                      <a:pt x="6017" y="20002"/>
                      <a:pt x="5909" y="20002"/>
                    </a:cubicBezTo>
                    <a:cubicBezTo>
                      <a:pt x="5754" y="20002"/>
                      <a:pt x="5524" y="19847"/>
                      <a:pt x="5387" y="19741"/>
                    </a:cubicBezTo>
                    <a:cubicBezTo>
                      <a:pt x="4725" y="19187"/>
                      <a:pt x="4707" y="18345"/>
                      <a:pt x="4707" y="17540"/>
                    </a:cubicBezTo>
                    <a:lnTo>
                      <a:pt x="4707" y="17540"/>
                    </a:lnTo>
                    <a:cubicBezTo>
                      <a:pt x="4725" y="17630"/>
                      <a:pt x="4760" y="17701"/>
                      <a:pt x="4778" y="17791"/>
                    </a:cubicBezTo>
                    <a:lnTo>
                      <a:pt x="4778" y="17898"/>
                    </a:lnTo>
                    <a:lnTo>
                      <a:pt x="4796" y="17898"/>
                    </a:lnTo>
                    <a:lnTo>
                      <a:pt x="4796" y="17844"/>
                    </a:lnTo>
                    <a:cubicBezTo>
                      <a:pt x="4832" y="17934"/>
                      <a:pt x="4868" y="18041"/>
                      <a:pt x="4904" y="18149"/>
                    </a:cubicBezTo>
                    <a:cubicBezTo>
                      <a:pt x="4910" y="18162"/>
                      <a:pt x="4925" y="18168"/>
                      <a:pt x="4940" y="18168"/>
                    </a:cubicBezTo>
                    <a:cubicBezTo>
                      <a:pt x="4963" y="18168"/>
                      <a:pt x="4986" y="18153"/>
                      <a:pt x="4975" y="18131"/>
                    </a:cubicBezTo>
                    <a:cubicBezTo>
                      <a:pt x="4868" y="17809"/>
                      <a:pt x="4778" y="17469"/>
                      <a:pt x="4707" y="17146"/>
                    </a:cubicBezTo>
                    <a:lnTo>
                      <a:pt x="4707" y="17129"/>
                    </a:lnTo>
                    <a:close/>
                    <a:moveTo>
                      <a:pt x="3991" y="17111"/>
                    </a:moveTo>
                    <a:cubicBezTo>
                      <a:pt x="4259" y="18131"/>
                      <a:pt x="4403" y="19276"/>
                      <a:pt x="3937" y="20242"/>
                    </a:cubicBezTo>
                    <a:lnTo>
                      <a:pt x="3919" y="20242"/>
                    </a:lnTo>
                    <a:cubicBezTo>
                      <a:pt x="3841" y="20405"/>
                      <a:pt x="3776" y="20468"/>
                      <a:pt x="3723" y="20468"/>
                    </a:cubicBezTo>
                    <a:cubicBezTo>
                      <a:pt x="3597" y="20468"/>
                      <a:pt x="3544" y="20105"/>
                      <a:pt x="3544" y="19902"/>
                    </a:cubicBezTo>
                    <a:cubicBezTo>
                      <a:pt x="3544" y="19616"/>
                      <a:pt x="3561" y="19348"/>
                      <a:pt x="3579" y="19079"/>
                    </a:cubicBezTo>
                    <a:cubicBezTo>
                      <a:pt x="3615" y="18596"/>
                      <a:pt x="3705" y="18149"/>
                      <a:pt x="3812" y="17683"/>
                    </a:cubicBezTo>
                    <a:lnTo>
                      <a:pt x="3812" y="17683"/>
                    </a:lnTo>
                    <a:cubicBezTo>
                      <a:pt x="3776" y="17916"/>
                      <a:pt x="3794" y="18166"/>
                      <a:pt x="3848" y="18381"/>
                    </a:cubicBezTo>
                    <a:cubicBezTo>
                      <a:pt x="3848" y="18399"/>
                      <a:pt x="3848" y="18399"/>
                      <a:pt x="3866" y="18399"/>
                    </a:cubicBezTo>
                    <a:lnTo>
                      <a:pt x="3884" y="18399"/>
                    </a:lnTo>
                    <a:cubicBezTo>
                      <a:pt x="3884" y="18399"/>
                      <a:pt x="3901" y="18399"/>
                      <a:pt x="3901" y="18381"/>
                    </a:cubicBezTo>
                    <a:cubicBezTo>
                      <a:pt x="4009" y="18131"/>
                      <a:pt x="3955" y="17701"/>
                      <a:pt x="3973" y="17433"/>
                    </a:cubicBezTo>
                    <a:cubicBezTo>
                      <a:pt x="3973" y="17325"/>
                      <a:pt x="3991" y="17218"/>
                      <a:pt x="3991" y="17111"/>
                    </a:cubicBezTo>
                    <a:close/>
                    <a:moveTo>
                      <a:pt x="5473" y="1"/>
                    </a:moveTo>
                    <a:cubicBezTo>
                      <a:pt x="5450" y="1"/>
                      <a:pt x="5429" y="12"/>
                      <a:pt x="5423" y="39"/>
                    </a:cubicBezTo>
                    <a:cubicBezTo>
                      <a:pt x="5154" y="755"/>
                      <a:pt x="4939" y="1470"/>
                      <a:pt x="4796" y="2204"/>
                    </a:cubicBezTo>
                    <a:cubicBezTo>
                      <a:pt x="4510" y="2294"/>
                      <a:pt x="4224" y="2419"/>
                      <a:pt x="3937" y="2544"/>
                    </a:cubicBezTo>
                    <a:cubicBezTo>
                      <a:pt x="3132" y="2634"/>
                      <a:pt x="2345" y="2651"/>
                      <a:pt x="1700" y="3206"/>
                    </a:cubicBezTo>
                    <a:cubicBezTo>
                      <a:pt x="1056" y="3779"/>
                      <a:pt x="645" y="4513"/>
                      <a:pt x="287" y="5300"/>
                    </a:cubicBezTo>
                    <a:cubicBezTo>
                      <a:pt x="269" y="5371"/>
                      <a:pt x="322" y="5443"/>
                      <a:pt x="394" y="5461"/>
                    </a:cubicBezTo>
                    <a:lnTo>
                      <a:pt x="358" y="5425"/>
                    </a:lnTo>
                    <a:cubicBezTo>
                      <a:pt x="1092" y="5354"/>
                      <a:pt x="1665" y="4996"/>
                      <a:pt x="2255" y="4566"/>
                    </a:cubicBezTo>
                    <a:cubicBezTo>
                      <a:pt x="2971" y="4011"/>
                      <a:pt x="3418" y="3314"/>
                      <a:pt x="4045" y="2705"/>
                    </a:cubicBezTo>
                    <a:lnTo>
                      <a:pt x="4080" y="2705"/>
                    </a:lnTo>
                    <a:cubicBezTo>
                      <a:pt x="4134" y="2705"/>
                      <a:pt x="4170" y="2651"/>
                      <a:pt x="4170" y="2616"/>
                    </a:cubicBezTo>
                    <a:cubicBezTo>
                      <a:pt x="4349" y="2544"/>
                      <a:pt x="4528" y="2472"/>
                      <a:pt x="4707" y="2401"/>
                    </a:cubicBezTo>
                    <a:lnTo>
                      <a:pt x="4707" y="2401"/>
                    </a:lnTo>
                    <a:cubicBezTo>
                      <a:pt x="4581" y="3099"/>
                      <a:pt x="4474" y="3815"/>
                      <a:pt x="4403" y="4530"/>
                    </a:cubicBezTo>
                    <a:cubicBezTo>
                      <a:pt x="4027" y="4781"/>
                      <a:pt x="3669" y="5067"/>
                      <a:pt x="3382" y="5407"/>
                    </a:cubicBezTo>
                    <a:lnTo>
                      <a:pt x="3365" y="5407"/>
                    </a:lnTo>
                    <a:cubicBezTo>
                      <a:pt x="1468" y="6177"/>
                      <a:pt x="36" y="8181"/>
                      <a:pt x="0" y="10221"/>
                    </a:cubicBezTo>
                    <a:cubicBezTo>
                      <a:pt x="0" y="10293"/>
                      <a:pt x="54" y="10346"/>
                      <a:pt x="108" y="10346"/>
                    </a:cubicBezTo>
                    <a:cubicBezTo>
                      <a:pt x="1020" y="10239"/>
                      <a:pt x="1682" y="9398"/>
                      <a:pt x="2201" y="8736"/>
                    </a:cubicBezTo>
                    <a:cubicBezTo>
                      <a:pt x="3025" y="7716"/>
                      <a:pt x="3382" y="6517"/>
                      <a:pt x="3884" y="5336"/>
                    </a:cubicBezTo>
                    <a:lnTo>
                      <a:pt x="4385" y="4817"/>
                    </a:lnTo>
                    <a:lnTo>
                      <a:pt x="4385" y="4817"/>
                    </a:lnTo>
                    <a:cubicBezTo>
                      <a:pt x="4259" y="6141"/>
                      <a:pt x="4206" y="7465"/>
                      <a:pt x="4116" y="8736"/>
                    </a:cubicBezTo>
                    <a:cubicBezTo>
                      <a:pt x="3901" y="8968"/>
                      <a:pt x="3687" y="9219"/>
                      <a:pt x="3508" y="9469"/>
                    </a:cubicBezTo>
                    <a:cubicBezTo>
                      <a:pt x="3496" y="9435"/>
                      <a:pt x="3462" y="9415"/>
                      <a:pt x="3430" y="9415"/>
                    </a:cubicBezTo>
                    <a:cubicBezTo>
                      <a:pt x="3412" y="9415"/>
                      <a:pt x="3395" y="9421"/>
                      <a:pt x="3382" y="9434"/>
                    </a:cubicBezTo>
                    <a:cubicBezTo>
                      <a:pt x="1915" y="10633"/>
                      <a:pt x="627" y="12494"/>
                      <a:pt x="788" y="14462"/>
                    </a:cubicBezTo>
                    <a:cubicBezTo>
                      <a:pt x="788" y="14533"/>
                      <a:pt x="854" y="14581"/>
                      <a:pt x="917" y="14581"/>
                    </a:cubicBezTo>
                    <a:cubicBezTo>
                      <a:pt x="934" y="14581"/>
                      <a:pt x="951" y="14577"/>
                      <a:pt x="967" y="14570"/>
                    </a:cubicBezTo>
                    <a:cubicBezTo>
                      <a:pt x="2667" y="13585"/>
                      <a:pt x="3669" y="11742"/>
                      <a:pt x="3615" y="9774"/>
                    </a:cubicBezTo>
                    <a:lnTo>
                      <a:pt x="4098" y="9058"/>
                    </a:lnTo>
                    <a:lnTo>
                      <a:pt x="4098" y="9058"/>
                    </a:lnTo>
                    <a:cubicBezTo>
                      <a:pt x="4027" y="10239"/>
                      <a:pt x="3973" y="11420"/>
                      <a:pt x="4009" y="12583"/>
                    </a:cubicBezTo>
                    <a:cubicBezTo>
                      <a:pt x="3669" y="13031"/>
                      <a:pt x="3400" y="13532"/>
                      <a:pt x="3221" y="14051"/>
                    </a:cubicBezTo>
                    <a:cubicBezTo>
                      <a:pt x="2309" y="15250"/>
                      <a:pt x="1414" y="16681"/>
                      <a:pt x="1808" y="18256"/>
                    </a:cubicBezTo>
                    <a:cubicBezTo>
                      <a:pt x="1820" y="18304"/>
                      <a:pt x="1855" y="18328"/>
                      <a:pt x="1894" y="18328"/>
                    </a:cubicBezTo>
                    <a:cubicBezTo>
                      <a:pt x="1913" y="18328"/>
                      <a:pt x="1933" y="18322"/>
                      <a:pt x="1951" y="18310"/>
                    </a:cubicBezTo>
                    <a:cubicBezTo>
                      <a:pt x="3221" y="17648"/>
                      <a:pt x="3884" y="15178"/>
                      <a:pt x="3544" y="13800"/>
                    </a:cubicBezTo>
                    <a:cubicBezTo>
                      <a:pt x="3687" y="13478"/>
                      <a:pt x="3830" y="13174"/>
                      <a:pt x="4009" y="12870"/>
                    </a:cubicBezTo>
                    <a:cubicBezTo>
                      <a:pt x="4027" y="13657"/>
                      <a:pt x="4098" y="14444"/>
                      <a:pt x="4206" y="15232"/>
                    </a:cubicBezTo>
                    <a:cubicBezTo>
                      <a:pt x="4063" y="15715"/>
                      <a:pt x="3955" y="16198"/>
                      <a:pt x="3919" y="16699"/>
                    </a:cubicBezTo>
                    <a:cubicBezTo>
                      <a:pt x="3884" y="16717"/>
                      <a:pt x="3866" y="16735"/>
                      <a:pt x="3866" y="16753"/>
                    </a:cubicBezTo>
                    <a:cubicBezTo>
                      <a:pt x="3579" y="17504"/>
                      <a:pt x="3400" y="18274"/>
                      <a:pt x="3347" y="19061"/>
                    </a:cubicBezTo>
                    <a:cubicBezTo>
                      <a:pt x="3311" y="19652"/>
                      <a:pt x="3221" y="20296"/>
                      <a:pt x="3508" y="20815"/>
                    </a:cubicBezTo>
                    <a:cubicBezTo>
                      <a:pt x="3529" y="20857"/>
                      <a:pt x="3562" y="20874"/>
                      <a:pt x="3597" y="20874"/>
                    </a:cubicBezTo>
                    <a:cubicBezTo>
                      <a:pt x="3621" y="20874"/>
                      <a:pt x="3647" y="20866"/>
                      <a:pt x="3669" y="20851"/>
                    </a:cubicBezTo>
                    <a:cubicBezTo>
                      <a:pt x="4671" y="19867"/>
                      <a:pt x="4599" y="17952"/>
                      <a:pt x="4045" y="16753"/>
                    </a:cubicBezTo>
                    <a:cubicBezTo>
                      <a:pt x="4063" y="16538"/>
                      <a:pt x="4098" y="16341"/>
                      <a:pt x="4152" y="16126"/>
                    </a:cubicBezTo>
                    <a:cubicBezTo>
                      <a:pt x="4188" y="15983"/>
                      <a:pt x="4241" y="15858"/>
                      <a:pt x="4295" y="15715"/>
                    </a:cubicBezTo>
                    <a:cubicBezTo>
                      <a:pt x="4349" y="16109"/>
                      <a:pt x="4438" y="16484"/>
                      <a:pt x="4528" y="16860"/>
                    </a:cubicBezTo>
                    <a:cubicBezTo>
                      <a:pt x="4331" y="17469"/>
                      <a:pt x="4510" y="18345"/>
                      <a:pt x="4707" y="18918"/>
                    </a:cubicBezTo>
                    <a:cubicBezTo>
                      <a:pt x="4921" y="19616"/>
                      <a:pt x="5405" y="20153"/>
                      <a:pt x="6174" y="20224"/>
                    </a:cubicBezTo>
                    <a:cubicBezTo>
                      <a:pt x="6210" y="20224"/>
                      <a:pt x="6246" y="20189"/>
                      <a:pt x="6264" y="20135"/>
                    </a:cubicBezTo>
                    <a:cubicBezTo>
                      <a:pt x="6282" y="18864"/>
                      <a:pt x="5637" y="17773"/>
                      <a:pt x="4707" y="16914"/>
                    </a:cubicBezTo>
                    <a:lnTo>
                      <a:pt x="4707" y="16771"/>
                    </a:lnTo>
                    <a:cubicBezTo>
                      <a:pt x="4707" y="16717"/>
                      <a:pt x="4671" y="16699"/>
                      <a:pt x="4617" y="16699"/>
                    </a:cubicBezTo>
                    <a:cubicBezTo>
                      <a:pt x="4528" y="16270"/>
                      <a:pt x="4456" y="15840"/>
                      <a:pt x="4403" y="15393"/>
                    </a:cubicBezTo>
                    <a:cubicBezTo>
                      <a:pt x="4420" y="15339"/>
                      <a:pt x="4420" y="15267"/>
                      <a:pt x="4420" y="15196"/>
                    </a:cubicBezTo>
                    <a:cubicBezTo>
                      <a:pt x="4420" y="15160"/>
                      <a:pt x="4403" y="15124"/>
                      <a:pt x="4367" y="15124"/>
                    </a:cubicBezTo>
                    <a:cubicBezTo>
                      <a:pt x="4367" y="15035"/>
                      <a:pt x="4349" y="14945"/>
                      <a:pt x="4331" y="14856"/>
                    </a:cubicBezTo>
                    <a:lnTo>
                      <a:pt x="4331" y="14856"/>
                    </a:lnTo>
                    <a:cubicBezTo>
                      <a:pt x="4420" y="14981"/>
                      <a:pt x="4510" y="15124"/>
                      <a:pt x="4599" y="15232"/>
                    </a:cubicBezTo>
                    <a:lnTo>
                      <a:pt x="4725" y="15411"/>
                    </a:lnTo>
                    <a:cubicBezTo>
                      <a:pt x="4689" y="15429"/>
                      <a:pt x="4671" y="15446"/>
                      <a:pt x="4671" y="15500"/>
                    </a:cubicBezTo>
                    <a:cubicBezTo>
                      <a:pt x="4778" y="16341"/>
                      <a:pt x="5244" y="16932"/>
                      <a:pt x="5816" y="17522"/>
                    </a:cubicBezTo>
                    <a:cubicBezTo>
                      <a:pt x="6022" y="17728"/>
                      <a:pt x="6648" y="18438"/>
                      <a:pt x="7075" y="18438"/>
                    </a:cubicBezTo>
                    <a:cubicBezTo>
                      <a:pt x="7130" y="18438"/>
                      <a:pt x="7182" y="18426"/>
                      <a:pt x="7230" y="18399"/>
                    </a:cubicBezTo>
                    <a:cubicBezTo>
                      <a:pt x="7731" y="18113"/>
                      <a:pt x="6872" y="17111"/>
                      <a:pt x="6747" y="16842"/>
                    </a:cubicBezTo>
                    <a:cubicBezTo>
                      <a:pt x="6378" y="16070"/>
                      <a:pt x="5867" y="14984"/>
                      <a:pt x="4905" y="14984"/>
                    </a:cubicBezTo>
                    <a:cubicBezTo>
                      <a:pt x="4841" y="14984"/>
                      <a:pt x="4775" y="14989"/>
                      <a:pt x="4707" y="14999"/>
                    </a:cubicBezTo>
                    <a:cubicBezTo>
                      <a:pt x="4689" y="14999"/>
                      <a:pt x="4671" y="15017"/>
                      <a:pt x="4671" y="15035"/>
                    </a:cubicBezTo>
                    <a:cubicBezTo>
                      <a:pt x="4617" y="14963"/>
                      <a:pt x="4564" y="14874"/>
                      <a:pt x="4528" y="14802"/>
                    </a:cubicBezTo>
                    <a:cubicBezTo>
                      <a:pt x="4438" y="14659"/>
                      <a:pt x="4367" y="14498"/>
                      <a:pt x="4277" y="14355"/>
                    </a:cubicBezTo>
                    <a:cubicBezTo>
                      <a:pt x="4206" y="13442"/>
                      <a:pt x="4170" y="12530"/>
                      <a:pt x="4206" y="11617"/>
                    </a:cubicBezTo>
                    <a:lnTo>
                      <a:pt x="4206" y="11617"/>
                    </a:lnTo>
                    <a:cubicBezTo>
                      <a:pt x="4349" y="11832"/>
                      <a:pt x="4528" y="12028"/>
                      <a:pt x="4725" y="12207"/>
                    </a:cubicBezTo>
                    <a:cubicBezTo>
                      <a:pt x="4778" y="12261"/>
                      <a:pt x="4832" y="12315"/>
                      <a:pt x="4904" y="12368"/>
                    </a:cubicBezTo>
                    <a:cubicBezTo>
                      <a:pt x="4850" y="12386"/>
                      <a:pt x="4832" y="12440"/>
                      <a:pt x="4850" y="12476"/>
                    </a:cubicBezTo>
                    <a:cubicBezTo>
                      <a:pt x="5279" y="13532"/>
                      <a:pt x="6460" y="14766"/>
                      <a:pt x="7659" y="14802"/>
                    </a:cubicBezTo>
                    <a:cubicBezTo>
                      <a:pt x="7713" y="14802"/>
                      <a:pt x="7749" y="14766"/>
                      <a:pt x="7767" y="14695"/>
                    </a:cubicBezTo>
                    <a:cubicBezTo>
                      <a:pt x="7877" y="13626"/>
                      <a:pt x="6442" y="11924"/>
                      <a:pt x="5230" y="11924"/>
                    </a:cubicBezTo>
                    <a:cubicBezTo>
                      <a:pt x="5062" y="11924"/>
                      <a:pt x="4898" y="11956"/>
                      <a:pt x="4743" y="12028"/>
                    </a:cubicBezTo>
                    <a:cubicBezTo>
                      <a:pt x="4653" y="11939"/>
                      <a:pt x="4564" y="11832"/>
                      <a:pt x="4492" y="11724"/>
                    </a:cubicBezTo>
                    <a:cubicBezTo>
                      <a:pt x="4367" y="11527"/>
                      <a:pt x="4313" y="11313"/>
                      <a:pt x="4206" y="11116"/>
                    </a:cubicBezTo>
                    <a:cubicBezTo>
                      <a:pt x="4224" y="10543"/>
                      <a:pt x="4259" y="9988"/>
                      <a:pt x="4313" y="9416"/>
                    </a:cubicBezTo>
                    <a:lnTo>
                      <a:pt x="4367" y="8700"/>
                    </a:lnTo>
                    <a:cubicBezTo>
                      <a:pt x="4367" y="8682"/>
                      <a:pt x="4367" y="8664"/>
                      <a:pt x="4367" y="8628"/>
                    </a:cubicBezTo>
                    <a:cubicBezTo>
                      <a:pt x="4367" y="8432"/>
                      <a:pt x="4385" y="8217"/>
                      <a:pt x="4403" y="8020"/>
                    </a:cubicBezTo>
                    <a:cubicBezTo>
                      <a:pt x="4492" y="8163"/>
                      <a:pt x="4599" y="8306"/>
                      <a:pt x="4725" y="8414"/>
                    </a:cubicBezTo>
                    <a:cubicBezTo>
                      <a:pt x="4725" y="8432"/>
                      <a:pt x="4725" y="8449"/>
                      <a:pt x="4725" y="8449"/>
                    </a:cubicBezTo>
                    <a:cubicBezTo>
                      <a:pt x="4725" y="9219"/>
                      <a:pt x="5601" y="9971"/>
                      <a:pt x="6138" y="10418"/>
                    </a:cubicBezTo>
                    <a:cubicBezTo>
                      <a:pt x="6724" y="10917"/>
                      <a:pt x="7492" y="11350"/>
                      <a:pt x="8282" y="11350"/>
                    </a:cubicBezTo>
                    <a:cubicBezTo>
                      <a:pt x="8313" y="11350"/>
                      <a:pt x="8344" y="11350"/>
                      <a:pt x="8375" y="11348"/>
                    </a:cubicBezTo>
                    <a:cubicBezTo>
                      <a:pt x="8429" y="11348"/>
                      <a:pt x="8483" y="11295"/>
                      <a:pt x="8465" y="11241"/>
                    </a:cubicBezTo>
                    <a:cubicBezTo>
                      <a:pt x="8322" y="10436"/>
                      <a:pt x="7642" y="9756"/>
                      <a:pt x="7123" y="9165"/>
                    </a:cubicBezTo>
                    <a:cubicBezTo>
                      <a:pt x="6597" y="8593"/>
                      <a:pt x="5990" y="8127"/>
                      <a:pt x="5223" y="8127"/>
                    </a:cubicBezTo>
                    <a:cubicBezTo>
                      <a:pt x="5103" y="8127"/>
                      <a:pt x="4978" y="8139"/>
                      <a:pt x="4850" y="8163"/>
                    </a:cubicBezTo>
                    <a:cubicBezTo>
                      <a:pt x="4707" y="7930"/>
                      <a:pt x="4581" y="7698"/>
                      <a:pt x="4474" y="7447"/>
                    </a:cubicBezTo>
                    <a:cubicBezTo>
                      <a:pt x="4564" y="6284"/>
                      <a:pt x="4671" y="5139"/>
                      <a:pt x="4832" y="3976"/>
                    </a:cubicBezTo>
                    <a:cubicBezTo>
                      <a:pt x="4904" y="4155"/>
                      <a:pt x="4975" y="4316"/>
                      <a:pt x="5083" y="4477"/>
                    </a:cubicBezTo>
                    <a:cubicBezTo>
                      <a:pt x="5190" y="5228"/>
                      <a:pt x="5637" y="6034"/>
                      <a:pt x="6031" y="6624"/>
                    </a:cubicBezTo>
                    <a:cubicBezTo>
                      <a:pt x="6506" y="7328"/>
                      <a:pt x="7189" y="7859"/>
                      <a:pt x="8063" y="7859"/>
                    </a:cubicBezTo>
                    <a:cubicBezTo>
                      <a:pt x="8078" y="7859"/>
                      <a:pt x="8092" y="7859"/>
                      <a:pt x="8107" y="7859"/>
                    </a:cubicBezTo>
                    <a:cubicBezTo>
                      <a:pt x="8161" y="7859"/>
                      <a:pt x="8214" y="7823"/>
                      <a:pt x="8214" y="7752"/>
                    </a:cubicBezTo>
                    <a:cubicBezTo>
                      <a:pt x="8125" y="6177"/>
                      <a:pt x="6836" y="4119"/>
                      <a:pt x="5083" y="4083"/>
                    </a:cubicBezTo>
                    <a:cubicBezTo>
                      <a:pt x="4993" y="3868"/>
                      <a:pt x="4939" y="3654"/>
                      <a:pt x="4904" y="3439"/>
                    </a:cubicBezTo>
                    <a:cubicBezTo>
                      <a:pt x="5065" y="2311"/>
                      <a:pt x="5279" y="1184"/>
                      <a:pt x="5548" y="92"/>
                    </a:cubicBezTo>
                    <a:cubicBezTo>
                      <a:pt x="5559" y="36"/>
                      <a:pt x="5513" y="1"/>
                      <a:pt x="547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38"/>
              <p:cNvSpPr/>
              <p:nvPr/>
            </p:nvSpPr>
            <p:spPr>
              <a:xfrm>
                <a:off x="6378100" y="777225"/>
                <a:ext cx="549250" cy="1298125"/>
              </a:xfrm>
              <a:custGeom>
                <a:avLst/>
                <a:gdLst/>
                <a:ahLst/>
                <a:cxnLst/>
                <a:rect l="l" t="t" r="r" b="b"/>
                <a:pathLst>
                  <a:path w="21970" h="51925" extrusionOk="0">
                    <a:moveTo>
                      <a:pt x="12288" y="974"/>
                    </a:moveTo>
                    <a:lnTo>
                      <a:pt x="12306" y="992"/>
                    </a:lnTo>
                    <a:cubicBezTo>
                      <a:pt x="12313" y="989"/>
                      <a:pt x="12320" y="987"/>
                      <a:pt x="12326" y="987"/>
                    </a:cubicBezTo>
                    <a:cubicBezTo>
                      <a:pt x="12454" y="987"/>
                      <a:pt x="12323" y="1675"/>
                      <a:pt x="12306" y="1743"/>
                    </a:cubicBezTo>
                    <a:cubicBezTo>
                      <a:pt x="12199" y="2048"/>
                      <a:pt x="12056" y="2352"/>
                      <a:pt x="11877" y="2638"/>
                    </a:cubicBezTo>
                    <a:cubicBezTo>
                      <a:pt x="11608" y="3032"/>
                      <a:pt x="11268" y="3372"/>
                      <a:pt x="10892" y="3622"/>
                    </a:cubicBezTo>
                    <a:cubicBezTo>
                      <a:pt x="11304" y="3282"/>
                      <a:pt x="11680" y="2853"/>
                      <a:pt x="11966" y="2388"/>
                    </a:cubicBezTo>
                    <a:cubicBezTo>
                      <a:pt x="12109" y="2137"/>
                      <a:pt x="12199" y="1869"/>
                      <a:pt x="12217" y="1582"/>
                    </a:cubicBezTo>
                    <a:cubicBezTo>
                      <a:pt x="12235" y="1386"/>
                      <a:pt x="12270" y="1189"/>
                      <a:pt x="12288" y="974"/>
                    </a:cubicBezTo>
                    <a:close/>
                    <a:moveTo>
                      <a:pt x="8936" y="336"/>
                    </a:moveTo>
                    <a:cubicBezTo>
                      <a:pt x="9001" y="336"/>
                      <a:pt x="9099" y="443"/>
                      <a:pt x="9264" y="652"/>
                    </a:cubicBezTo>
                    <a:cubicBezTo>
                      <a:pt x="9980" y="1582"/>
                      <a:pt x="10069" y="2602"/>
                      <a:pt x="9944" y="3712"/>
                    </a:cubicBezTo>
                    <a:cubicBezTo>
                      <a:pt x="9890" y="3569"/>
                      <a:pt x="9819" y="3426"/>
                      <a:pt x="9711" y="3318"/>
                    </a:cubicBezTo>
                    <a:cubicBezTo>
                      <a:pt x="9699" y="3300"/>
                      <a:pt x="9682" y="3292"/>
                      <a:pt x="9665" y="3292"/>
                    </a:cubicBezTo>
                    <a:cubicBezTo>
                      <a:pt x="9634" y="3292"/>
                      <a:pt x="9604" y="3319"/>
                      <a:pt x="9604" y="3354"/>
                    </a:cubicBezTo>
                    <a:lnTo>
                      <a:pt x="9604" y="3444"/>
                    </a:lnTo>
                    <a:cubicBezTo>
                      <a:pt x="9461" y="3068"/>
                      <a:pt x="9246" y="2710"/>
                      <a:pt x="8978" y="2388"/>
                    </a:cubicBezTo>
                    <a:cubicBezTo>
                      <a:pt x="8852" y="2119"/>
                      <a:pt x="8781" y="1815"/>
                      <a:pt x="8745" y="1493"/>
                    </a:cubicBezTo>
                    <a:cubicBezTo>
                      <a:pt x="8727" y="1225"/>
                      <a:pt x="8745" y="974"/>
                      <a:pt x="8799" y="706"/>
                    </a:cubicBezTo>
                    <a:cubicBezTo>
                      <a:pt x="8836" y="457"/>
                      <a:pt x="8868" y="336"/>
                      <a:pt x="8936" y="336"/>
                    </a:cubicBezTo>
                    <a:close/>
                    <a:moveTo>
                      <a:pt x="12063" y="470"/>
                    </a:moveTo>
                    <a:cubicBezTo>
                      <a:pt x="12343" y="470"/>
                      <a:pt x="12107" y="1063"/>
                      <a:pt x="12091" y="1189"/>
                    </a:cubicBezTo>
                    <a:cubicBezTo>
                      <a:pt x="12056" y="1797"/>
                      <a:pt x="11823" y="2370"/>
                      <a:pt x="11447" y="2817"/>
                    </a:cubicBezTo>
                    <a:cubicBezTo>
                      <a:pt x="11215" y="3086"/>
                      <a:pt x="10964" y="3336"/>
                      <a:pt x="10696" y="3569"/>
                    </a:cubicBezTo>
                    <a:cubicBezTo>
                      <a:pt x="10624" y="3640"/>
                      <a:pt x="10535" y="3712"/>
                      <a:pt x="10463" y="3784"/>
                    </a:cubicBezTo>
                    <a:cubicBezTo>
                      <a:pt x="10785" y="3229"/>
                      <a:pt x="11000" y="2620"/>
                      <a:pt x="11125" y="1976"/>
                    </a:cubicBezTo>
                    <a:lnTo>
                      <a:pt x="11125" y="1994"/>
                    </a:lnTo>
                    <a:cubicBezTo>
                      <a:pt x="11143" y="1779"/>
                      <a:pt x="11161" y="1582"/>
                      <a:pt x="11143" y="1368"/>
                    </a:cubicBezTo>
                    <a:cubicBezTo>
                      <a:pt x="11340" y="1028"/>
                      <a:pt x="11519" y="670"/>
                      <a:pt x="11912" y="509"/>
                    </a:cubicBezTo>
                    <a:cubicBezTo>
                      <a:pt x="11974" y="482"/>
                      <a:pt x="12024" y="470"/>
                      <a:pt x="12063" y="470"/>
                    </a:cubicBezTo>
                    <a:close/>
                    <a:moveTo>
                      <a:pt x="13397" y="1739"/>
                    </a:moveTo>
                    <a:cubicBezTo>
                      <a:pt x="13469" y="1739"/>
                      <a:pt x="13541" y="1741"/>
                      <a:pt x="13612" y="1743"/>
                    </a:cubicBezTo>
                    <a:lnTo>
                      <a:pt x="13595" y="1761"/>
                    </a:lnTo>
                    <a:cubicBezTo>
                      <a:pt x="13827" y="1761"/>
                      <a:pt x="13738" y="1797"/>
                      <a:pt x="13648" y="1976"/>
                    </a:cubicBezTo>
                    <a:cubicBezTo>
                      <a:pt x="13541" y="2155"/>
                      <a:pt x="13416" y="2388"/>
                      <a:pt x="13290" y="2585"/>
                    </a:cubicBezTo>
                    <a:cubicBezTo>
                      <a:pt x="12771" y="3336"/>
                      <a:pt x="11823" y="3605"/>
                      <a:pt x="11018" y="3945"/>
                    </a:cubicBezTo>
                    <a:lnTo>
                      <a:pt x="11000" y="3945"/>
                    </a:lnTo>
                    <a:cubicBezTo>
                      <a:pt x="10973" y="3904"/>
                      <a:pt x="10946" y="3884"/>
                      <a:pt x="10912" y="3884"/>
                    </a:cubicBezTo>
                    <a:cubicBezTo>
                      <a:pt x="10900" y="3884"/>
                      <a:pt x="10888" y="3886"/>
                      <a:pt x="10875" y="3891"/>
                    </a:cubicBezTo>
                    <a:lnTo>
                      <a:pt x="10875" y="3837"/>
                    </a:lnTo>
                    <a:cubicBezTo>
                      <a:pt x="11555" y="3444"/>
                      <a:pt x="12074" y="2817"/>
                      <a:pt x="12342" y="2083"/>
                    </a:cubicBezTo>
                    <a:cubicBezTo>
                      <a:pt x="12629" y="1796"/>
                      <a:pt x="13006" y="1739"/>
                      <a:pt x="13397" y="1739"/>
                    </a:cubicBezTo>
                    <a:close/>
                    <a:moveTo>
                      <a:pt x="12754" y="3300"/>
                    </a:moveTo>
                    <a:cubicBezTo>
                      <a:pt x="12771" y="3318"/>
                      <a:pt x="12789" y="3318"/>
                      <a:pt x="12807" y="3318"/>
                    </a:cubicBezTo>
                    <a:cubicBezTo>
                      <a:pt x="13040" y="3318"/>
                      <a:pt x="13290" y="3354"/>
                      <a:pt x="13541" y="3408"/>
                    </a:cubicBezTo>
                    <a:cubicBezTo>
                      <a:pt x="13592" y="3425"/>
                      <a:pt x="14218" y="3842"/>
                      <a:pt x="13999" y="3842"/>
                    </a:cubicBezTo>
                    <a:cubicBezTo>
                      <a:pt x="13986" y="3842"/>
                      <a:pt x="13971" y="3840"/>
                      <a:pt x="13952" y="3837"/>
                    </a:cubicBezTo>
                    <a:cubicBezTo>
                      <a:pt x="13774" y="3837"/>
                      <a:pt x="13612" y="3837"/>
                      <a:pt x="13434" y="3873"/>
                    </a:cubicBezTo>
                    <a:cubicBezTo>
                      <a:pt x="12874" y="3949"/>
                      <a:pt x="12386" y="4116"/>
                      <a:pt x="11875" y="4116"/>
                    </a:cubicBezTo>
                    <a:cubicBezTo>
                      <a:pt x="11667" y="4116"/>
                      <a:pt x="11455" y="4089"/>
                      <a:pt x="11232" y="4016"/>
                    </a:cubicBezTo>
                    <a:cubicBezTo>
                      <a:pt x="11769" y="3855"/>
                      <a:pt x="12288" y="3605"/>
                      <a:pt x="12754" y="3300"/>
                    </a:cubicBezTo>
                    <a:close/>
                    <a:moveTo>
                      <a:pt x="10709" y="206"/>
                    </a:moveTo>
                    <a:cubicBezTo>
                      <a:pt x="10740" y="206"/>
                      <a:pt x="10761" y="232"/>
                      <a:pt x="10767" y="294"/>
                    </a:cubicBezTo>
                    <a:cubicBezTo>
                      <a:pt x="10785" y="473"/>
                      <a:pt x="10821" y="634"/>
                      <a:pt x="10875" y="777"/>
                    </a:cubicBezTo>
                    <a:cubicBezTo>
                      <a:pt x="11125" y="1851"/>
                      <a:pt x="10785" y="2674"/>
                      <a:pt x="10409" y="3605"/>
                    </a:cubicBezTo>
                    <a:lnTo>
                      <a:pt x="10409" y="3551"/>
                    </a:lnTo>
                    <a:cubicBezTo>
                      <a:pt x="10400" y="3506"/>
                      <a:pt x="10360" y="3484"/>
                      <a:pt x="10320" y="3484"/>
                    </a:cubicBezTo>
                    <a:cubicBezTo>
                      <a:pt x="10280" y="3484"/>
                      <a:pt x="10239" y="3506"/>
                      <a:pt x="10230" y="3551"/>
                    </a:cubicBezTo>
                    <a:cubicBezTo>
                      <a:pt x="10177" y="3784"/>
                      <a:pt x="10123" y="3998"/>
                      <a:pt x="10087" y="4231"/>
                    </a:cubicBezTo>
                    <a:cubicBezTo>
                      <a:pt x="10070" y="4073"/>
                      <a:pt x="10035" y="3932"/>
                      <a:pt x="10000" y="3792"/>
                    </a:cubicBezTo>
                    <a:lnTo>
                      <a:pt x="10000" y="3792"/>
                    </a:lnTo>
                    <a:cubicBezTo>
                      <a:pt x="10008" y="3794"/>
                      <a:pt x="10016" y="3795"/>
                      <a:pt x="10023" y="3795"/>
                    </a:cubicBezTo>
                    <a:cubicBezTo>
                      <a:pt x="10042" y="3795"/>
                      <a:pt x="10059" y="3787"/>
                      <a:pt x="10069" y="3766"/>
                    </a:cubicBezTo>
                    <a:cubicBezTo>
                      <a:pt x="10266" y="3104"/>
                      <a:pt x="10266" y="2388"/>
                      <a:pt x="10016" y="1743"/>
                    </a:cubicBezTo>
                    <a:cubicBezTo>
                      <a:pt x="10033" y="1457"/>
                      <a:pt x="10069" y="1171"/>
                      <a:pt x="10141" y="885"/>
                    </a:cubicBezTo>
                    <a:cubicBezTo>
                      <a:pt x="10141" y="870"/>
                      <a:pt x="10552" y="206"/>
                      <a:pt x="10709" y="206"/>
                    </a:cubicBezTo>
                    <a:close/>
                    <a:moveTo>
                      <a:pt x="7636" y="1511"/>
                    </a:moveTo>
                    <a:lnTo>
                      <a:pt x="7636" y="1511"/>
                    </a:lnTo>
                    <a:cubicBezTo>
                      <a:pt x="8119" y="1779"/>
                      <a:pt x="8548" y="2119"/>
                      <a:pt x="8888" y="2531"/>
                    </a:cubicBezTo>
                    <a:cubicBezTo>
                      <a:pt x="8942" y="2585"/>
                      <a:pt x="8978" y="2638"/>
                      <a:pt x="9013" y="2692"/>
                    </a:cubicBezTo>
                    <a:cubicBezTo>
                      <a:pt x="9049" y="2746"/>
                      <a:pt x="9067" y="2781"/>
                      <a:pt x="9103" y="2817"/>
                    </a:cubicBezTo>
                    <a:cubicBezTo>
                      <a:pt x="9300" y="3157"/>
                      <a:pt x="9443" y="3533"/>
                      <a:pt x="9550" y="3909"/>
                    </a:cubicBezTo>
                    <a:cubicBezTo>
                      <a:pt x="9514" y="3927"/>
                      <a:pt x="9514" y="3962"/>
                      <a:pt x="9514" y="3980"/>
                    </a:cubicBezTo>
                    <a:cubicBezTo>
                      <a:pt x="9532" y="4088"/>
                      <a:pt x="9568" y="4213"/>
                      <a:pt x="9604" y="4320"/>
                    </a:cubicBezTo>
                    <a:cubicBezTo>
                      <a:pt x="9514" y="4249"/>
                      <a:pt x="9407" y="4195"/>
                      <a:pt x="9318" y="4124"/>
                    </a:cubicBezTo>
                    <a:cubicBezTo>
                      <a:pt x="9300" y="4052"/>
                      <a:pt x="9282" y="3998"/>
                      <a:pt x="9282" y="3927"/>
                    </a:cubicBezTo>
                    <a:lnTo>
                      <a:pt x="9300" y="3927"/>
                    </a:lnTo>
                    <a:cubicBezTo>
                      <a:pt x="9291" y="3900"/>
                      <a:pt x="9268" y="3886"/>
                      <a:pt x="9246" y="3886"/>
                    </a:cubicBezTo>
                    <a:cubicBezTo>
                      <a:pt x="9224" y="3886"/>
                      <a:pt x="9201" y="3900"/>
                      <a:pt x="9192" y="3927"/>
                    </a:cubicBezTo>
                    <a:lnTo>
                      <a:pt x="9192" y="4052"/>
                    </a:lnTo>
                    <a:cubicBezTo>
                      <a:pt x="8942" y="3909"/>
                      <a:pt x="8709" y="3730"/>
                      <a:pt x="8477" y="3551"/>
                    </a:cubicBezTo>
                    <a:cubicBezTo>
                      <a:pt x="8137" y="3247"/>
                      <a:pt x="7993" y="2764"/>
                      <a:pt x="7868" y="2316"/>
                    </a:cubicBezTo>
                    <a:cubicBezTo>
                      <a:pt x="7832" y="2191"/>
                      <a:pt x="7743" y="1582"/>
                      <a:pt x="7636" y="1511"/>
                    </a:cubicBezTo>
                    <a:close/>
                    <a:moveTo>
                      <a:pt x="10678" y="3945"/>
                    </a:moveTo>
                    <a:cubicBezTo>
                      <a:pt x="10678" y="3998"/>
                      <a:pt x="10660" y="4034"/>
                      <a:pt x="10642" y="4088"/>
                    </a:cubicBezTo>
                    <a:cubicBezTo>
                      <a:pt x="10552" y="4195"/>
                      <a:pt x="10463" y="4338"/>
                      <a:pt x="10391" y="4464"/>
                    </a:cubicBezTo>
                    <a:cubicBezTo>
                      <a:pt x="10463" y="4285"/>
                      <a:pt x="10535" y="4124"/>
                      <a:pt x="10642" y="3962"/>
                    </a:cubicBezTo>
                    <a:lnTo>
                      <a:pt x="10678" y="3945"/>
                    </a:lnTo>
                    <a:close/>
                    <a:moveTo>
                      <a:pt x="9371" y="4302"/>
                    </a:moveTo>
                    <a:lnTo>
                      <a:pt x="9371" y="4302"/>
                    </a:lnTo>
                    <a:cubicBezTo>
                      <a:pt x="9479" y="4356"/>
                      <a:pt x="9568" y="4410"/>
                      <a:pt x="9658" y="4464"/>
                    </a:cubicBezTo>
                    <a:cubicBezTo>
                      <a:pt x="9711" y="4642"/>
                      <a:pt x="9819" y="4768"/>
                      <a:pt x="9962" y="4857"/>
                    </a:cubicBezTo>
                    <a:lnTo>
                      <a:pt x="9890" y="4839"/>
                    </a:lnTo>
                    <a:cubicBezTo>
                      <a:pt x="9765" y="4804"/>
                      <a:pt x="9658" y="4714"/>
                      <a:pt x="9568" y="4625"/>
                    </a:cubicBezTo>
                    <a:cubicBezTo>
                      <a:pt x="9497" y="4535"/>
                      <a:pt x="9425" y="4428"/>
                      <a:pt x="9371" y="4302"/>
                    </a:cubicBezTo>
                    <a:close/>
                    <a:moveTo>
                      <a:pt x="10338" y="6432"/>
                    </a:moveTo>
                    <a:lnTo>
                      <a:pt x="10338" y="6432"/>
                    </a:lnTo>
                    <a:cubicBezTo>
                      <a:pt x="10248" y="6683"/>
                      <a:pt x="10123" y="6915"/>
                      <a:pt x="9980" y="7130"/>
                    </a:cubicBezTo>
                    <a:lnTo>
                      <a:pt x="10016" y="6844"/>
                    </a:lnTo>
                    <a:cubicBezTo>
                      <a:pt x="10087" y="6683"/>
                      <a:pt x="10212" y="6539"/>
                      <a:pt x="10338" y="6432"/>
                    </a:cubicBezTo>
                    <a:close/>
                    <a:moveTo>
                      <a:pt x="5277" y="7633"/>
                    </a:moveTo>
                    <a:cubicBezTo>
                      <a:pt x="5321" y="7633"/>
                      <a:pt x="5352" y="7674"/>
                      <a:pt x="5363" y="7774"/>
                    </a:cubicBezTo>
                    <a:cubicBezTo>
                      <a:pt x="5381" y="8168"/>
                      <a:pt x="5273" y="8562"/>
                      <a:pt x="5094" y="8919"/>
                    </a:cubicBezTo>
                    <a:cubicBezTo>
                      <a:pt x="4933" y="9206"/>
                      <a:pt x="4736" y="9492"/>
                      <a:pt x="4486" y="9725"/>
                    </a:cubicBezTo>
                    <a:cubicBezTo>
                      <a:pt x="4450" y="9725"/>
                      <a:pt x="4414" y="9725"/>
                      <a:pt x="4396" y="9760"/>
                    </a:cubicBezTo>
                    <a:lnTo>
                      <a:pt x="4396" y="9564"/>
                    </a:lnTo>
                    <a:cubicBezTo>
                      <a:pt x="4540" y="9206"/>
                      <a:pt x="4611" y="8830"/>
                      <a:pt x="4575" y="8454"/>
                    </a:cubicBezTo>
                    <a:lnTo>
                      <a:pt x="4593" y="8454"/>
                    </a:lnTo>
                    <a:cubicBezTo>
                      <a:pt x="4611" y="8454"/>
                      <a:pt x="4629" y="8454"/>
                      <a:pt x="4629" y="8436"/>
                    </a:cubicBezTo>
                    <a:cubicBezTo>
                      <a:pt x="4715" y="8293"/>
                      <a:pt x="5099" y="7633"/>
                      <a:pt x="5277" y="7633"/>
                    </a:cubicBezTo>
                    <a:close/>
                    <a:moveTo>
                      <a:pt x="4048" y="7137"/>
                    </a:moveTo>
                    <a:cubicBezTo>
                      <a:pt x="4289" y="7137"/>
                      <a:pt x="4471" y="8142"/>
                      <a:pt x="4486" y="8347"/>
                    </a:cubicBezTo>
                    <a:cubicBezTo>
                      <a:pt x="4522" y="8687"/>
                      <a:pt x="4468" y="9045"/>
                      <a:pt x="4343" y="9367"/>
                    </a:cubicBezTo>
                    <a:cubicBezTo>
                      <a:pt x="4333" y="9362"/>
                      <a:pt x="4324" y="9360"/>
                      <a:pt x="4314" y="9360"/>
                    </a:cubicBezTo>
                    <a:cubicBezTo>
                      <a:pt x="4289" y="9360"/>
                      <a:pt x="4266" y="9376"/>
                      <a:pt x="4253" y="9403"/>
                    </a:cubicBezTo>
                    <a:cubicBezTo>
                      <a:pt x="4164" y="9582"/>
                      <a:pt x="4092" y="9778"/>
                      <a:pt x="4074" y="9957"/>
                    </a:cubicBezTo>
                    <a:lnTo>
                      <a:pt x="4056" y="9957"/>
                    </a:lnTo>
                    <a:lnTo>
                      <a:pt x="4039" y="9904"/>
                    </a:lnTo>
                    <a:cubicBezTo>
                      <a:pt x="4074" y="9796"/>
                      <a:pt x="4074" y="9671"/>
                      <a:pt x="4074" y="9546"/>
                    </a:cubicBezTo>
                    <a:cubicBezTo>
                      <a:pt x="4074" y="9528"/>
                      <a:pt x="4074" y="9528"/>
                      <a:pt x="4074" y="9510"/>
                    </a:cubicBezTo>
                    <a:cubicBezTo>
                      <a:pt x="4021" y="9170"/>
                      <a:pt x="3895" y="8866"/>
                      <a:pt x="3699" y="8579"/>
                    </a:cubicBezTo>
                    <a:cubicBezTo>
                      <a:pt x="3627" y="8150"/>
                      <a:pt x="3681" y="7720"/>
                      <a:pt x="3878" y="7309"/>
                    </a:cubicBezTo>
                    <a:cubicBezTo>
                      <a:pt x="3936" y="7188"/>
                      <a:pt x="3994" y="7137"/>
                      <a:pt x="4048" y="7137"/>
                    </a:cubicBezTo>
                    <a:close/>
                    <a:moveTo>
                      <a:pt x="2713" y="7539"/>
                    </a:moveTo>
                    <a:cubicBezTo>
                      <a:pt x="2745" y="7539"/>
                      <a:pt x="2782" y="7561"/>
                      <a:pt x="2822" y="7613"/>
                    </a:cubicBezTo>
                    <a:cubicBezTo>
                      <a:pt x="3108" y="7971"/>
                      <a:pt x="3376" y="8347"/>
                      <a:pt x="3627" y="8740"/>
                    </a:cubicBezTo>
                    <a:cubicBezTo>
                      <a:pt x="3663" y="8937"/>
                      <a:pt x="3752" y="9134"/>
                      <a:pt x="3860" y="9313"/>
                    </a:cubicBezTo>
                    <a:cubicBezTo>
                      <a:pt x="3895" y="9474"/>
                      <a:pt x="3895" y="9617"/>
                      <a:pt x="3895" y="9760"/>
                    </a:cubicBezTo>
                    <a:cubicBezTo>
                      <a:pt x="3860" y="9778"/>
                      <a:pt x="3824" y="9796"/>
                      <a:pt x="3806" y="9832"/>
                    </a:cubicBezTo>
                    <a:lnTo>
                      <a:pt x="3806" y="9850"/>
                    </a:lnTo>
                    <a:cubicBezTo>
                      <a:pt x="3770" y="9957"/>
                      <a:pt x="3770" y="10065"/>
                      <a:pt x="3806" y="10172"/>
                    </a:cubicBezTo>
                    <a:lnTo>
                      <a:pt x="3788" y="10226"/>
                    </a:lnTo>
                    <a:cubicBezTo>
                      <a:pt x="3752" y="10190"/>
                      <a:pt x="3716" y="10172"/>
                      <a:pt x="3681" y="10136"/>
                    </a:cubicBezTo>
                    <a:cubicBezTo>
                      <a:pt x="3645" y="10100"/>
                      <a:pt x="3627" y="10047"/>
                      <a:pt x="3591" y="10011"/>
                    </a:cubicBezTo>
                    <a:cubicBezTo>
                      <a:pt x="3609" y="9993"/>
                      <a:pt x="3591" y="9957"/>
                      <a:pt x="3573" y="9957"/>
                    </a:cubicBezTo>
                    <a:lnTo>
                      <a:pt x="3537" y="9939"/>
                    </a:lnTo>
                    <a:cubicBezTo>
                      <a:pt x="3376" y="9743"/>
                      <a:pt x="3180" y="9582"/>
                      <a:pt x="2947" y="9456"/>
                    </a:cubicBezTo>
                    <a:cubicBezTo>
                      <a:pt x="2804" y="9259"/>
                      <a:pt x="2696" y="9063"/>
                      <a:pt x="2607" y="8830"/>
                    </a:cubicBezTo>
                    <a:cubicBezTo>
                      <a:pt x="2535" y="8633"/>
                      <a:pt x="2482" y="8418"/>
                      <a:pt x="2482" y="8186"/>
                    </a:cubicBezTo>
                    <a:cubicBezTo>
                      <a:pt x="2482" y="8052"/>
                      <a:pt x="2555" y="7539"/>
                      <a:pt x="2713" y="7539"/>
                    </a:cubicBezTo>
                    <a:close/>
                    <a:moveTo>
                      <a:pt x="6160" y="8470"/>
                    </a:moveTo>
                    <a:cubicBezTo>
                      <a:pt x="6434" y="8470"/>
                      <a:pt x="6112" y="9013"/>
                      <a:pt x="6043" y="9152"/>
                    </a:cubicBezTo>
                    <a:cubicBezTo>
                      <a:pt x="5864" y="9420"/>
                      <a:pt x="5631" y="9653"/>
                      <a:pt x="5363" y="9850"/>
                    </a:cubicBezTo>
                    <a:cubicBezTo>
                      <a:pt x="5112" y="10029"/>
                      <a:pt x="4826" y="10172"/>
                      <a:pt x="4522" y="10297"/>
                    </a:cubicBezTo>
                    <a:cubicBezTo>
                      <a:pt x="4540" y="10208"/>
                      <a:pt x="4558" y="10100"/>
                      <a:pt x="4558" y="10011"/>
                    </a:cubicBezTo>
                    <a:cubicBezTo>
                      <a:pt x="5094" y="9492"/>
                      <a:pt x="5273" y="8526"/>
                      <a:pt x="6132" y="8472"/>
                    </a:cubicBezTo>
                    <a:cubicBezTo>
                      <a:pt x="6142" y="8471"/>
                      <a:pt x="6151" y="8470"/>
                      <a:pt x="6160" y="8470"/>
                    </a:cubicBezTo>
                    <a:close/>
                    <a:moveTo>
                      <a:pt x="5951" y="9502"/>
                    </a:moveTo>
                    <a:cubicBezTo>
                      <a:pt x="5952" y="9505"/>
                      <a:pt x="5952" y="9507"/>
                      <a:pt x="5953" y="9510"/>
                    </a:cubicBezTo>
                    <a:cubicBezTo>
                      <a:pt x="6025" y="9689"/>
                      <a:pt x="6097" y="9778"/>
                      <a:pt x="5935" y="9939"/>
                    </a:cubicBezTo>
                    <a:cubicBezTo>
                      <a:pt x="5757" y="10083"/>
                      <a:pt x="5578" y="10172"/>
                      <a:pt x="5363" y="10244"/>
                    </a:cubicBezTo>
                    <a:cubicBezTo>
                      <a:pt x="5094" y="10351"/>
                      <a:pt x="4808" y="10441"/>
                      <a:pt x="4504" y="10476"/>
                    </a:cubicBezTo>
                    <a:cubicBezTo>
                      <a:pt x="4880" y="10333"/>
                      <a:pt x="5238" y="10118"/>
                      <a:pt x="5560" y="9868"/>
                    </a:cubicBezTo>
                    <a:cubicBezTo>
                      <a:pt x="5705" y="9760"/>
                      <a:pt x="5837" y="9637"/>
                      <a:pt x="5951" y="9502"/>
                    </a:cubicBezTo>
                    <a:close/>
                    <a:moveTo>
                      <a:pt x="1611" y="9171"/>
                    </a:moveTo>
                    <a:cubicBezTo>
                      <a:pt x="2289" y="9243"/>
                      <a:pt x="2913" y="9547"/>
                      <a:pt x="3376" y="10065"/>
                    </a:cubicBezTo>
                    <a:cubicBezTo>
                      <a:pt x="3341" y="10083"/>
                      <a:pt x="3341" y="10136"/>
                      <a:pt x="3359" y="10172"/>
                    </a:cubicBezTo>
                    <a:cubicBezTo>
                      <a:pt x="3466" y="10351"/>
                      <a:pt x="3591" y="10530"/>
                      <a:pt x="3734" y="10691"/>
                    </a:cubicBezTo>
                    <a:cubicBezTo>
                      <a:pt x="2846" y="10513"/>
                      <a:pt x="1922" y="10071"/>
                      <a:pt x="1611" y="9171"/>
                    </a:cubicBezTo>
                    <a:close/>
                    <a:moveTo>
                      <a:pt x="13881" y="5036"/>
                    </a:moveTo>
                    <a:lnTo>
                      <a:pt x="13881" y="5036"/>
                    </a:lnTo>
                    <a:cubicBezTo>
                      <a:pt x="12789" y="7327"/>
                      <a:pt x="10713" y="9242"/>
                      <a:pt x="9711" y="11586"/>
                    </a:cubicBezTo>
                    <a:cubicBezTo>
                      <a:pt x="9908" y="10369"/>
                      <a:pt x="10320" y="9206"/>
                      <a:pt x="10946" y="8168"/>
                    </a:cubicBezTo>
                    <a:cubicBezTo>
                      <a:pt x="11716" y="6951"/>
                      <a:pt x="12915" y="6092"/>
                      <a:pt x="13881" y="5036"/>
                    </a:cubicBezTo>
                    <a:close/>
                    <a:moveTo>
                      <a:pt x="15031" y="11260"/>
                    </a:moveTo>
                    <a:cubicBezTo>
                      <a:pt x="15051" y="11260"/>
                      <a:pt x="15062" y="11272"/>
                      <a:pt x="15062" y="11299"/>
                    </a:cubicBezTo>
                    <a:cubicBezTo>
                      <a:pt x="15044" y="11657"/>
                      <a:pt x="14955" y="11997"/>
                      <a:pt x="14794" y="12319"/>
                    </a:cubicBezTo>
                    <a:cubicBezTo>
                      <a:pt x="14615" y="12695"/>
                      <a:pt x="14346" y="13000"/>
                      <a:pt x="14006" y="13232"/>
                    </a:cubicBezTo>
                    <a:cubicBezTo>
                      <a:pt x="14275" y="12821"/>
                      <a:pt x="14418" y="12337"/>
                      <a:pt x="14454" y="11836"/>
                    </a:cubicBezTo>
                    <a:cubicBezTo>
                      <a:pt x="14489" y="11765"/>
                      <a:pt x="14543" y="11675"/>
                      <a:pt x="14597" y="11604"/>
                    </a:cubicBezTo>
                    <a:cubicBezTo>
                      <a:pt x="14597" y="11604"/>
                      <a:pt x="14928" y="11260"/>
                      <a:pt x="15031" y="11260"/>
                    </a:cubicBezTo>
                    <a:close/>
                    <a:moveTo>
                      <a:pt x="14275" y="10852"/>
                    </a:moveTo>
                    <a:cubicBezTo>
                      <a:pt x="14275" y="11156"/>
                      <a:pt x="14275" y="11443"/>
                      <a:pt x="14257" y="11747"/>
                    </a:cubicBezTo>
                    <a:cubicBezTo>
                      <a:pt x="14239" y="12337"/>
                      <a:pt x="13988" y="12910"/>
                      <a:pt x="13577" y="13340"/>
                    </a:cubicBezTo>
                    <a:lnTo>
                      <a:pt x="13577" y="13250"/>
                    </a:lnTo>
                    <a:cubicBezTo>
                      <a:pt x="13827" y="12803"/>
                      <a:pt x="13756" y="12230"/>
                      <a:pt x="13559" y="11765"/>
                    </a:cubicBezTo>
                    <a:cubicBezTo>
                      <a:pt x="13559" y="11729"/>
                      <a:pt x="13559" y="11693"/>
                      <a:pt x="13577" y="11657"/>
                    </a:cubicBezTo>
                    <a:cubicBezTo>
                      <a:pt x="13577" y="11657"/>
                      <a:pt x="13577" y="11639"/>
                      <a:pt x="13559" y="11622"/>
                    </a:cubicBezTo>
                    <a:cubicBezTo>
                      <a:pt x="13616" y="11522"/>
                      <a:pt x="13685" y="11376"/>
                      <a:pt x="13692" y="11376"/>
                    </a:cubicBezTo>
                    <a:lnTo>
                      <a:pt x="13692" y="11376"/>
                    </a:lnTo>
                    <a:cubicBezTo>
                      <a:pt x="13693" y="11376"/>
                      <a:pt x="13691" y="11385"/>
                      <a:pt x="13684" y="11407"/>
                    </a:cubicBezTo>
                    <a:lnTo>
                      <a:pt x="13756" y="11246"/>
                    </a:lnTo>
                    <a:cubicBezTo>
                      <a:pt x="13863" y="11049"/>
                      <a:pt x="14060" y="10906"/>
                      <a:pt x="14275" y="10852"/>
                    </a:cubicBezTo>
                    <a:close/>
                    <a:moveTo>
                      <a:pt x="12521" y="11031"/>
                    </a:moveTo>
                    <a:lnTo>
                      <a:pt x="12521" y="11031"/>
                    </a:lnTo>
                    <a:cubicBezTo>
                      <a:pt x="12575" y="11335"/>
                      <a:pt x="12682" y="11622"/>
                      <a:pt x="12807" y="11908"/>
                    </a:cubicBezTo>
                    <a:cubicBezTo>
                      <a:pt x="13040" y="12463"/>
                      <a:pt x="13183" y="12892"/>
                      <a:pt x="13058" y="13483"/>
                    </a:cubicBezTo>
                    <a:cubicBezTo>
                      <a:pt x="13040" y="13411"/>
                      <a:pt x="13004" y="13340"/>
                      <a:pt x="12968" y="13268"/>
                    </a:cubicBezTo>
                    <a:cubicBezTo>
                      <a:pt x="12956" y="13244"/>
                      <a:pt x="12934" y="13234"/>
                      <a:pt x="12912" y="13234"/>
                    </a:cubicBezTo>
                    <a:cubicBezTo>
                      <a:pt x="12867" y="13234"/>
                      <a:pt x="12819" y="13274"/>
                      <a:pt x="12843" y="13322"/>
                    </a:cubicBezTo>
                    <a:lnTo>
                      <a:pt x="12950" y="13608"/>
                    </a:lnTo>
                    <a:cubicBezTo>
                      <a:pt x="12163" y="13322"/>
                      <a:pt x="12020" y="11657"/>
                      <a:pt x="12521" y="11031"/>
                    </a:cubicBezTo>
                    <a:close/>
                    <a:moveTo>
                      <a:pt x="8799" y="12892"/>
                    </a:moveTo>
                    <a:lnTo>
                      <a:pt x="8799" y="12892"/>
                    </a:lnTo>
                    <a:cubicBezTo>
                      <a:pt x="8960" y="12946"/>
                      <a:pt x="9013" y="13089"/>
                      <a:pt x="9031" y="13268"/>
                    </a:cubicBezTo>
                    <a:cubicBezTo>
                      <a:pt x="9031" y="13393"/>
                      <a:pt x="9013" y="13518"/>
                      <a:pt x="9013" y="13644"/>
                    </a:cubicBezTo>
                    <a:cubicBezTo>
                      <a:pt x="8996" y="13590"/>
                      <a:pt x="8978" y="13536"/>
                      <a:pt x="8960" y="13483"/>
                    </a:cubicBezTo>
                    <a:cubicBezTo>
                      <a:pt x="8888" y="13286"/>
                      <a:pt x="8834" y="13089"/>
                      <a:pt x="8799" y="12892"/>
                    </a:cubicBezTo>
                    <a:close/>
                    <a:moveTo>
                      <a:pt x="12837" y="11110"/>
                    </a:moveTo>
                    <a:cubicBezTo>
                      <a:pt x="13049" y="11110"/>
                      <a:pt x="13508" y="11954"/>
                      <a:pt x="13523" y="12015"/>
                    </a:cubicBezTo>
                    <a:cubicBezTo>
                      <a:pt x="13648" y="12337"/>
                      <a:pt x="13648" y="12677"/>
                      <a:pt x="13523" y="13000"/>
                    </a:cubicBezTo>
                    <a:cubicBezTo>
                      <a:pt x="13487" y="13000"/>
                      <a:pt x="13451" y="13017"/>
                      <a:pt x="13434" y="13071"/>
                    </a:cubicBezTo>
                    <a:cubicBezTo>
                      <a:pt x="13362" y="13268"/>
                      <a:pt x="13290" y="13465"/>
                      <a:pt x="13237" y="13680"/>
                    </a:cubicBezTo>
                    <a:lnTo>
                      <a:pt x="13219" y="13680"/>
                    </a:lnTo>
                    <a:cubicBezTo>
                      <a:pt x="13201" y="13697"/>
                      <a:pt x="13201" y="13715"/>
                      <a:pt x="13219" y="13733"/>
                    </a:cubicBezTo>
                    <a:lnTo>
                      <a:pt x="13201" y="13823"/>
                    </a:lnTo>
                    <a:lnTo>
                      <a:pt x="13147" y="13697"/>
                    </a:lnTo>
                    <a:cubicBezTo>
                      <a:pt x="13165" y="13680"/>
                      <a:pt x="13165" y="13644"/>
                      <a:pt x="13129" y="13644"/>
                    </a:cubicBezTo>
                    <a:cubicBezTo>
                      <a:pt x="13648" y="12892"/>
                      <a:pt x="12968" y="11997"/>
                      <a:pt x="12718" y="11210"/>
                    </a:cubicBezTo>
                    <a:cubicBezTo>
                      <a:pt x="12736" y="11210"/>
                      <a:pt x="12754" y="11210"/>
                      <a:pt x="12754" y="11192"/>
                    </a:cubicBezTo>
                    <a:cubicBezTo>
                      <a:pt x="12772" y="11135"/>
                      <a:pt x="12801" y="11110"/>
                      <a:pt x="12837" y="11110"/>
                    </a:cubicBezTo>
                    <a:close/>
                    <a:moveTo>
                      <a:pt x="20505" y="13041"/>
                    </a:moveTo>
                    <a:cubicBezTo>
                      <a:pt x="20543" y="13041"/>
                      <a:pt x="20563" y="13055"/>
                      <a:pt x="20556" y="13089"/>
                    </a:cubicBezTo>
                    <a:cubicBezTo>
                      <a:pt x="20323" y="14073"/>
                      <a:pt x="19572" y="14556"/>
                      <a:pt x="18856" y="15111"/>
                    </a:cubicBezTo>
                    <a:cubicBezTo>
                      <a:pt x="18999" y="14717"/>
                      <a:pt x="19160" y="14342"/>
                      <a:pt x="19357" y="13966"/>
                    </a:cubicBezTo>
                    <a:cubicBezTo>
                      <a:pt x="19482" y="13751"/>
                      <a:pt x="19625" y="13536"/>
                      <a:pt x="19822" y="13357"/>
                    </a:cubicBezTo>
                    <a:cubicBezTo>
                      <a:pt x="19866" y="13299"/>
                      <a:pt x="20345" y="13041"/>
                      <a:pt x="20505" y="13041"/>
                    </a:cubicBezTo>
                    <a:close/>
                    <a:moveTo>
                      <a:pt x="18695" y="12120"/>
                    </a:moveTo>
                    <a:cubicBezTo>
                      <a:pt x="18707" y="12120"/>
                      <a:pt x="18719" y="12126"/>
                      <a:pt x="18731" y="12141"/>
                    </a:cubicBezTo>
                    <a:cubicBezTo>
                      <a:pt x="18909" y="12409"/>
                      <a:pt x="19035" y="12695"/>
                      <a:pt x="19142" y="13000"/>
                    </a:cubicBezTo>
                    <a:cubicBezTo>
                      <a:pt x="19303" y="13518"/>
                      <a:pt x="19106" y="14002"/>
                      <a:pt x="18856" y="14467"/>
                    </a:cubicBezTo>
                    <a:cubicBezTo>
                      <a:pt x="18848" y="14459"/>
                      <a:pt x="18838" y="14455"/>
                      <a:pt x="18826" y="14455"/>
                    </a:cubicBezTo>
                    <a:cubicBezTo>
                      <a:pt x="18808" y="14455"/>
                      <a:pt x="18787" y="14464"/>
                      <a:pt x="18766" y="14485"/>
                    </a:cubicBezTo>
                    <a:cubicBezTo>
                      <a:pt x="18569" y="14717"/>
                      <a:pt x="18426" y="14986"/>
                      <a:pt x="18355" y="15272"/>
                    </a:cubicBezTo>
                    <a:lnTo>
                      <a:pt x="18319" y="15308"/>
                    </a:lnTo>
                    <a:cubicBezTo>
                      <a:pt x="18301" y="14485"/>
                      <a:pt x="18247" y="13644"/>
                      <a:pt x="18390" y="12821"/>
                    </a:cubicBezTo>
                    <a:cubicBezTo>
                      <a:pt x="18390" y="12804"/>
                      <a:pt x="18569" y="12120"/>
                      <a:pt x="18695" y="12120"/>
                    </a:cubicBezTo>
                    <a:close/>
                    <a:moveTo>
                      <a:pt x="17803" y="13100"/>
                    </a:moveTo>
                    <a:cubicBezTo>
                      <a:pt x="17806" y="13104"/>
                      <a:pt x="17810" y="13107"/>
                      <a:pt x="17818" y="13107"/>
                    </a:cubicBezTo>
                    <a:cubicBezTo>
                      <a:pt x="17854" y="13214"/>
                      <a:pt x="17907" y="13304"/>
                      <a:pt x="17961" y="13393"/>
                    </a:cubicBezTo>
                    <a:cubicBezTo>
                      <a:pt x="18015" y="13483"/>
                      <a:pt x="18086" y="13554"/>
                      <a:pt x="18176" y="13608"/>
                    </a:cubicBezTo>
                    <a:cubicBezTo>
                      <a:pt x="18140" y="14234"/>
                      <a:pt x="18194" y="14878"/>
                      <a:pt x="18229" y="15523"/>
                    </a:cubicBezTo>
                    <a:lnTo>
                      <a:pt x="18212" y="15505"/>
                    </a:lnTo>
                    <a:lnTo>
                      <a:pt x="18158" y="15505"/>
                    </a:lnTo>
                    <a:cubicBezTo>
                      <a:pt x="17836" y="15165"/>
                      <a:pt x="17675" y="14682"/>
                      <a:pt x="17693" y="14216"/>
                    </a:cubicBezTo>
                    <a:cubicBezTo>
                      <a:pt x="17693" y="13966"/>
                      <a:pt x="17710" y="13697"/>
                      <a:pt x="17764" y="13447"/>
                    </a:cubicBezTo>
                    <a:cubicBezTo>
                      <a:pt x="17782" y="13375"/>
                      <a:pt x="17800" y="13304"/>
                      <a:pt x="17818" y="13232"/>
                    </a:cubicBezTo>
                    <a:cubicBezTo>
                      <a:pt x="17818" y="13182"/>
                      <a:pt x="17818" y="13148"/>
                      <a:pt x="17803" y="13100"/>
                    </a:cubicBezTo>
                    <a:close/>
                    <a:moveTo>
                      <a:pt x="18856" y="15362"/>
                    </a:moveTo>
                    <a:lnTo>
                      <a:pt x="18856" y="15362"/>
                    </a:lnTo>
                    <a:cubicBezTo>
                      <a:pt x="18752" y="15431"/>
                      <a:pt x="18632" y="15500"/>
                      <a:pt x="18494" y="15537"/>
                    </a:cubicBezTo>
                    <a:lnTo>
                      <a:pt x="18494" y="15537"/>
                    </a:lnTo>
                    <a:cubicBezTo>
                      <a:pt x="18480" y="15520"/>
                      <a:pt x="18479" y="15505"/>
                      <a:pt x="18462" y="15505"/>
                    </a:cubicBezTo>
                    <a:lnTo>
                      <a:pt x="18462" y="15469"/>
                    </a:lnTo>
                    <a:cubicBezTo>
                      <a:pt x="18587" y="15433"/>
                      <a:pt x="18731" y="15397"/>
                      <a:pt x="18856" y="15362"/>
                    </a:cubicBezTo>
                    <a:close/>
                    <a:moveTo>
                      <a:pt x="20974" y="14196"/>
                    </a:moveTo>
                    <a:cubicBezTo>
                      <a:pt x="21056" y="14196"/>
                      <a:pt x="21137" y="14203"/>
                      <a:pt x="21218" y="14216"/>
                    </a:cubicBezTo>
                    <a:cubicBezTo>
                      <a:pt x="21683" y="14324"/>
                      <a:pt x="21379" y="14700"/>
                      <a:pt x="21164" y="14861"/>
                    </a:cubicBezTo>
                    <a:cubicBezTo>
                      <a:pt x="20609" y="15254"/>
                      <a:pt x="19947" y="15397"/>
                      <a:pt x="19303" y="15612"/>
                    </a:cubicBezTo>
                    <a:cubicBezTo>
                      <a:pt x="19285" y="15576"/>
                      <a:pt x="19249" y="15559"/>
                      <a:pt x="19214" y="15559"/>
                    </a:cubicBezTo>
                    <a:lnTo>
                      <a:pt x="18909" y="15594"/>
                    </a:lnTo>
                    <a:cubicBezTo>
                      <a:pt x="19071" y="15505"/>
                      <a:pt x="19196" y="15362"/>
                      <a:pt x="19285" y="15201"/>
                    </a:cubicBezTo>
                    <a:cubicBezTo>
                      <a:pt x="19321" y="15147"/>
                      <a:pt x="19285" y="15075"/>
                      <a:pt x="19232" y="15057"/>
                    </a:cubicBezTo>
                    <a:cubicBezTo>
                      <a:pt x="19285" y="15004"/>
                      <a:pt x="19339" y="14950"/>
                      <a:pt x="19411" y="14896"/>
                    </a:cubicBezTo>
                    <a:lnTo>
                      <a:pt x="19518" y="14807"/>
                    </a:lnTo>
                    <a:cubicBezTo>
                      <a:pt x="19751" y="14646"/>
                      <a:pt x="20001" y="14503"/>
                      <a:pt x="20252" y="14377"/>
                    </a:cubicBezTo>
                    <a:cubicBezTo>
                      <a:pt x="20480" y="14257"/>
                      <a:pt x="20728" y="14196"/>
                      <a:pt x="20974" y="14196"/>
                    </a:cubicBezTo>
                    <a:close/>
                    <a:moveTo>
                      <a:pt x="9586" y="14878"/>
                    </a:moveTo>
                    <a:cubicBezTo>
                      <a:pt x="9586" y="15075"/>
                      <a:pt x="9532" y="15290"/>
                      <a:pt x="9443" y="15487"/>
                    </a:cubicBezTo>
                    <a:cubicBezTo>
                      <a:pt x="9371" y="15612"/>
                      <a:pt x="9300" y="15737"/>
                      <a:pt x="9228" y="15845"/>
                    </a:cubicBezTo>
                    <a:cubicBezTo>
                      <a:pt x="9246" y="15487"/>
                      <a:pt x="9371" y="15147"/>
                      <a:pt x="9586" y="14878"/>
                    </a:cubicBezTo>
                    <a:close/>
                    <a:moveTo>
                      <a:pt x="6132" y="15541"/>
                    </a:moveTo>
                    <a:cubicBezTo>
                      <a:pt x="6131" y="15679"/>
                      <a:pt x="6114" y="15833"/>
                      <a:pt x="6097" y="15970"/>
                    </a:cubicBezTo>
                    <a:cubicBezTo>
                      <a:pt x="6079" y="16095"/>
                      <a:pt x="6025" y="16221"/>
                      <a:pt x="5989" y="16346"/>
                    </a:cubicBezTo>
                    <a:cubicBezTo>
                      <a:pt x="5971" y="16078"/>
                      <a:pt x="6007" y="15791"/>
                      <a:pt x="6132" y="15541"/>
                    </a:cubicBezTo>
                    <a:close/>
                    <a:moveTo>
                      <a:pt x="20370" y="15607"/>
                    </a:moveTo>
                    <a:cubicBezTo>
                      <a:pt x="20934" y="15607"/>
                      <a:pt x="21481" y="15734"/>
                      <a:pt x="21737" y="16131"/>
                    </a:cubicBezTo>
                    <a:cubicBezTo>
                      <a:pt x="21855" y="16323"/>
                      <a:pt x="20826" y="16369"/>
                      <a:pt x="20404" y="16369"/>
                    </a:cubicBezTo>
                    <a:cubicBezTo>
                      <a:pt x="20315" y="16369"/>
                      <a:pt x="20252" y="16367"/>
                      <a:pt x="20234" y="16364"/>
                    </a:cubicBezTo>
                    <a:lnTo>
                      <a:pt x="20216" y="16364"/>
                    </a:lnTo>
                    <a:cubicBezTo>
                      <a:pt x="19822" y="16310"/>
                      <a:pt x="19446" y="16167"/>
                      <a:pt x="19106" y="15952"/>
                    </a:cubicBezTo>
                    <a:cubicBezTo>
                      <a:pt x="19106" y="15934"/>
                      <a:pt x="19106" y="15899"/>
                      <a:pt x="19106" y="15881"/>
                    </a:cubicBezTo>
                    <a:cubicBezTo>
                      <a:pt x="19393" y="15827"/>
                      <a:pt x="19661" y="15737"/>
                      <a:pt x="19929" y="15630"/>
                    </a:cubicBezTo>
                    <a:cubicBezTo>
                      <a:pt x="20074" y="15615"/>
                      <a:pt x="20222" y="15607"/>
                      <a:pt x="20370" y="15607"/>
                    </a:cubicBezTo>
                    <a:close/>
                    <a:moveTo>
                      <a:pt x="13559" y="16256"/>
                    </a:moveTo>
                    <a:lnTo>
                      <a:pt x="13559" y="16256"/>
                    </a:lnTo>
                    <a:cubicBezTo>
                      <a:pt x="13523" y="16400"/>
                      <a:pt x="13451" y="16525"/>
                      <a:pt x="13344" y="16632"/>
                    </a:cubicBezTo>
                    <a:cubicBezTo>
                      <a:pt x="13308" y="16668"/>
                      <a:pt x="13255" y="16722"/>
                      <a:pt x="13219" y="16757"/>
                    </a:cubicBezTo>
                    <a:cubicBezTo>
                      <a:pt x="13219" y="16722"/>
                      <a:pt x="13201" y="16704"/>
                      <a:pt x="13165" y="16704"/>
                    </a:cubicBezTo>
                    <a:lnTo>
                      <a:pt x="13165" y="16686"/>
                    </a:lnTo>
                    <a:cubicBezTo>
                      <a:pt x="13183" y="16668"/>
                      <a:pt x="13201" y="16650"/>
                      <a:pt x="13219" y="16614"/>
                    </a:cubicBezTo>
                    <a:cubicBezTo>
                      <a:pt x="13255" y="16561"/>
                      <a:pt x="13308" y="16507"/>
                      <a:pt x="13362" y="16453"/>
                    </a:cubicBezTo>
                    <a:cubicBezTo>
                      <a:pt x="13416" y="16382"/>
                      <a:pt x="13487" y="16310"/>
                      <a:pt x="13559" y="16256"/>
                    </a:cubicBezTo>
                    <a:close/>
                    <a:moveTo>
                      <a:pt x="16923" y="16596"/>
                    </a:moveTo>
                    <a:lnTo>
                      <a:pt x="17030" y="16614"/>
                    </a:lnTo>
                    <a:cubicBezTo>
                      <a:pt x="17156" y="16632"/>
                      <a:pt x="17281" y="16668"/>
                      <a:pt x="17388" y="16740"/>
                    </a:cubicBezTo>
                    <a:cubicBezTo>
                      <a:pt x="17406" y="16775"/>
                      <a:pt x="17353" y="16793"/>
                      <a:pt x="17317" y="16811"/>
                    </a:cubicBezTo>
                    <a:cubicBezTo>
                      <a:pt x="17245" y="16865"/>
                      <a:pt x="17156" y="16883"/>
                      <a:pt x="17066" y="16883"/>
                    </a:cubicBezTo>
                    <a:cubicBezTo>
                      <a:pt x="16923" y="16865"/>
                      <a:pt x="16780" y="16847"/>
                      <a:pt x="16637" y="16829"/>
                    </a:cubicBezTo>
                    <a:lnTo>
                      <a:pt x="16923" y="16596"/>
                    </a:lnTo>
                    <a:close/>
                    <a:moveTo>
                      <a:pt x="15724" y="16382"/>
                    </a:moveTo>
                    <a:lnTo>
                      <a:pt x="15724" y="16382"/>
                    </a:lnTo>
                    <a:cubicBezTo>
                      <a:pt x="15814" y="16704"/>
                      <a:pt x="15635" y="16972"/>
                      <a:pt x="15456" y="17241"/>
                    </a:cubicBezTo>
                    <a:cubicBezTo>
                      <a:pt x="15420" y="16936"/>
                      <a:pt x="15527" y="16632"/>
                      <a:pt x="15724" y="16382"/>
                    </a:cubicBezTo>
                    <a:close/>
                    <a:moveTo>
                      <a:pt x="18927" y="16024"/>
                    </a:moveTo>
                    <a:cubicBezTo>
                      <a:pt x="19303" y="16364"/>
                      <a:pt x="19804" y="16561"/>
                      <a:pt x="20305" y="16579"/>
                    </a:cubicBezTo>
                    <a:cubicBezTo>
                      <a:pt x="20627" y="16901"/>
                      <a:pt x="20878" y="17259"/>
                      <a:pt x="21075" y="17670"/>
                    </a:cubicBezTo>
                    <a:cubicBezTo>
                      <a:pt x="20091" y="17599"/>
                      <a:pt x="19357" y="16811"/>
                      <a:pt x="18838" y="16024"/>
                    </a:cubicBezTo>
                    <a:close/>
                    <a:moveTo>
                      <a:pt x="8691" y="17348"/>
                    </a:moveTo>
                    <a:lnTo>
                      <a:pt x="8691" y="17348"/>
                    </a:lnTo>
                    <a:cubicBezTo>
                      <a:pt x="8852" y="17652"/>
                      <a:pt x="8978" y="17992"/>
                      <a:pt x="9013" y="18332"/>
                    </a:cubicBezTo>
                    <a:cubicBezTo>
                      <a:pt x="8870" y="18028"/>
                      <a:pt x="8763" y="17688"/>
                      <a:pt x="8691" y="17348"/>
                    </a:cubicBezTo>
                    <a:close/>
                    <a:moveTo>
                      <a:pt x="7385" y="18619"/>
                    </a:moveTo>
                    <a:lnTo>
                      <a:pt x="7385" y="18619"/>
                    </a:lnTo>
                    <a:cubicBezTo>
                      <a:pt x="7492" y="18869"/>
                      <a:pt x="7510" y="19138"/>
                      <a:pt x="7457" y="19406"/>
                    </a:cubicBezTo>
                    <a:cubicBezTo>
                      <a:pt x="7367" y="19155"/>
                      <a:pt x="7331" y="18887"/>
                      <a:pt x="7385" y="18619"/>
                    </a:cubicBezTo>
                    <a:close/>
                    <a:moveTo>
                      <a:pt x="10892" y="14449"/>
                    </a:moveTo>
                    <a:cubicBezTo>
                      <a:pt x="11089" y="14753"/>
                      <a:pt x="11322" y="15004"/>
                      <a:pt x="11572" y="15236"/>
                    </a:cubicBezTo>
                    <a:cubicBezTo>
                      <a:pt x="12664" y="16364"/>
                      <a:pt x="12521" y="17903"/>
                      <a:pt x="12145" y="19299"/>
                    </a:cubicBezTo>
                    <a:cubicBezTo>
                      <a:pt x="12145" y="19316"/>
                      <a:pt x="12145" y="19334"/>
                      <a:pt x="12163" y="19352"/>
                    </a:cubicBezTo>
                    <a:cubicBezTo>
                      <a:pt x="12127" y="19478"/>
                      <a:pt x="12074" y="19603"/>
                      <a:pt x="12020" y="19728"/>
                    </a:cubicBezTo>
                    <a:cubicBezTo>
                      <a:pt x="12270" y="18458"/>
                      <a:pt x="12127" y="17151"/>
                      <a:pt x="11626" y="15952"/>
                    </a:cubicBezTo>
                    <a:cubicBezTo>
                      <a:pt x="11621" y="15941"/>
                      <a:pt x="11612" y="15937"/>
                      <a:pt x="11602" y="15937"/>
                    </a:cubicBezTo>
                    <a:cubicBezTo>
                      <a:pt x="11582" y="15937"/>
                      <a:pt x="11560" y="15958"/>
                      <a:pt x="11572" y="15970"/>
                    </a:cubicBezTo>
                    <a:cubicBezTo>
                      <a:pt x="11769" y="16722"/>
                      <a:pt x="11895" y="17473"/>
                      <a:pt x="11966" y="18243"/>
                    </a:cubicBezTo>
                    <a:cubicBezTo>
                      <a:pt x="12002" y="18869"/>
                      <a:pt x="11895" y="19478"/>
                      <a:pt x="11877" y="20104"/>
                    </a:cubicBezTo>
                    <a:cubicBezTo>
                      <a:pt x="11787" y="20283"/>
                      <a:pt x="11716" y="20462"/>
                      <a:pt x="11626" y="20641"/>
                    </a:cubicBezTo>
                    <a:cubicBezTo>
                      <a:pt x="11698" y="19996"/>
                      <a:pt x="11644" y="19352"/>
                      <a:pt x="11465" y="18744"/>
                    </a:cubicBezTo>
                    <a:cubicBezTo>
                      <a:pt x="11143" y="17455"/>
                      <a:pt x="11107" y="16256"/>
                      <a:pt x="11018" y="14932"/>
                    </a:cubicBezTo>
                    <a:cubicBezTo>
                      <a:pt x="11018" y="14771"/>
                      <a:pt x="10982" y="14610"/>
                      <a:pt x="10892" y="14449"/>
                    </a:cubicBezTo>
                    <a:close/>
                    <a:moveTo>
                      <a:pt x="9676" y="19907"/>
                    </a:moveTo>
                    <a:cubicBezTo>
                      <a:pt x="9676" y="20193"/>
                      <a:pt x="9604" y="20498"/>
                      <a:pt x="9461" y="20766"/>
                    </a:cubicBezTo>
                    <a:cubicBezTo>
                      <a:pt x="9443" y="20623"/>
                      <a:pt x="9425" y="20498"/>
                      <a:pt x="9407" y="20354"/>
                    </a:cubicBezTo>
                    <a:lnTo>
                      <a:pt x="9425" y="20354"/>
                    </a:lnTo>
                    <a:cubicBezTo>
                      <a:pt x="9479" y="20175"/>
                      <a:pt x="9568" y="20032"/>
                      <a:pt x="9676" y="19907"/>
                    </a:cubicBezTo>
                    <a:close/>
                    <a:moveTo>
                      <a:pt x="7671" y="21589"/>
                    </a:moveTo>
                    <a:cubicBezTo>
                      <a:pt x="7958" y="21661"/>
                      <a:pt x="8137" y="21893"/>
                      <a:pt x="8369" y="22054"/>
                    </a:cubicBezTo>
                    <a:cubicBezTo>
                      <a:pt x="8101" y="21965"/>
                      <a:pt x="7850" y="21804"/>
                      <a:pt x="7671" y="21589"/>
                    </a:cubicBezTo>
                    <a:close/>
                    <a:moveTo>
                      <a:pt x="8566" y="24936"/>
                    </a:moveTo>
                    <a:lnTo>
                      <a:pt x="8566" y="24936"/>
                    </a:lnTo>
                    <a:cubicBezTo>
                      <a:pt x="8673" y="25150"/>
                      <a:pt x="8727" y="25383"/>
                      <a:pt x="8709" y="25616"/>
                    </a:cubicBezTo>
                    <a:cubicBezTo>
                      <a:pt x="8602" y="25401"/>
                      <a:pt x="8548" y="25168"/>
                      <a:pt x="8566" y="24936"/>
                    </a:cubicBezTo>
                    <a:close/>
                    <a:moveTo>
                      <a:pt x="15963" y="23939"/>
                    </a:moveTo>
                    <a:cubicBezTo>
                      <a:pt x="16073" y="23939"/>
                      <a:pt x="16164" y="24653"/>
                      <a:pt x="16171" y="24653"/>
                    </a:cubicBezTo>
                    <a:cubicBezTo>
                      <a:pt x="16171" y="24653"/>
                      <a:pt x="16171" y="24652"/>
                      <a:pt x="16171" y="24649"/>
                    </a:cubicBezTo>
                    <a:lnTo>
                      <a:pt x="16171" y="24649"/>
                    </a:lnTo>
                    <a:cubicBezTo>
                      <a:pt x="16171" y="24989"/>
                      <a:pt x="16082" y="25347"/>
                      <a:pt x="15921" y="25669"/>
                    </a:cubicBezTo>
                    <a:cubicBezTo>
                      <a:pt x="15796" y="25938"/>
                      <a:pt x="15635" y="26188"/>
                      <a:pt x="15438" y="26403"/>
                    </a:cubicBezTo>
                    <a:cubicBezTo>
                      <a:pt x="15438" y="26367"/>
                      <a:pt x="15438" y="26331"/>
                      <a:pt x="15456" y="26296"/>
                    </a:cubicBezTo>
                    <a:cubicBezTo>
                      <a:pt x="15444" y="26235"/>
                      <a:pt x="15398" y="26199"/>
                      <a:pt x="15348" y="26199"/>
                    </a:cubicBezTo>
                    <a:cubicBezTo>
                      <a:pt x="15324" y="26199"/>
                      <a:pt x="15300" y="26207"/>
                      <a:pt x="15277" y="26224"/>
                    </a:cubicBezTo>
                    <a:lnTo>
                      <a:pt x="15223" y="26296"/>
                    </a:lnTo>
                    <a:cubicBezTo>
                      <a:pt x="15223" y="26224"/>
                      <a:pt x="15223" y="26152"/>
                      <a:pt x="15223" y="26081"/>
                    </a:cubicBezTo>
                    <a:cubicBezTo>
                      <a:pt x="15223" y="26063"/>
                      <a:pt x="15223" y="26045"/>
                      <a:pt x="15205" y="26027"/>
                    </a:cubicBezTo>
                    <a:cubicBezTo>
                      <a:pt x="15223" y="25795"/>
                      <a:pt x="15223" y="25562"/>
                      <a:pt x="15205" y="25347"/>
                    </a:cubicBezTo>
                    <a:cubicBezTo>
                      <a:pt x="15330" y="24828"/>
                      <a:pt x="15581" y="24345"/>
                      <a:pt x="15939" y="23951"/>
                    </a:cubicBezTo>
                    <a:cubicBezTo>
                      <a:pt x="15947" y="23943"/>
                      <a:pt x="15955" y="23939"/>
                      <a:pt x="15963" y="23939"/>
                    </a:cubicBezTo>
                    <a:close/>
                    <a:moveTo>
                      <a:pt x="14070" y="23984"/>
                    </a:moveTo>
                    <a:cubicBezTo>
                      <a:pt x="14108" y="23984"/>
                      <a:pt x="14152" y="23996"/>
                      <a:pt x="14203" y="24023"/>
                    </a:cubicBezTo>
                    <a:cubicBezTo>
                      <a:pt x="14561" y="24202"/>
                      <a:pt x="14811" y="24506"/>
                      <a:pt x="14937" y="24882"/>
                    </a:cubicBezTo>
                    <a:cubicBezTo>
                      <a:pt x="14990" y="25043"/>
                      <a:pt x="15026" y="25222"/>
                      <a:pt x="15044" y="25401"/>
                    </a:cubicBezTo>
                    <a:cubicBezTo>
                      <a:pt x="14990" y="25669"/>
                      <a:pt x="14973" y="25938"/>
                      <a:pt x="14973" y="26206"/>
                    </a:cubicBezTo>
                    <a:cubicBezTo>
                      <a:pt x="14955" y="26242"/>
                      <a:pt x="14937" y="26296"/>
                      <a:pt x="14919" y="26349"/>
                    </a:cubicBezTo>
                    <a:cubicBezTo>
                      <a:pt x="14883" y="26206"/>
                      <a:pt x="14847" y="26081"/>
                      <a:pt x="14794" y="25956"/>
                    </a:cubicBezTo>
                    <a:cubicBezTo>
                      <a:pt x="14773" y="25928"/>
                      <a:pt x="14747" y="25917"/>
                      <a:pt x="14723" y="25917"/>
                    </a:cubicBezTo>
                    <a:cubicBezTo>
                      <a:pt x="14685" y="25917"/>
                      <a:pt x="14650" y="25947"/>
                      <a:pt x="14650" y="25991"/>
                    </a:cubicBezTo>
                    <a:cubicBezTo>
                      <a:pt x="14686" y="26242"/>
                      <a:pt x="14740" y="26492"/>
                      <a:pt x="14794" y="26743"/>
                    </a:cubicBezTo>
                    <a:cubicBezTo>
                      <a:pt x="14722" y="26671"/>
                      <a:pt x="14668" y="26582"/>
                      <a:pt x="14597" y="26510"/>
                    </a:cubicBezTo>
                    <a:lnTo>
                      <a:pt x="14597" y="26492"/>
                    </a:lnTo>
                    <a:cubicBezTo>
                      <a:pt x="14525" y="26224"/>
                      <a:pt x="14382" y="25973"/>
                      <a:pt x="14185" y="25795"/>
                    </a:cubicBezTo>
                    <a:lnTo>
                      <a:pt x="14185" y="25777"/>
                    </a:lnTo>
                    <a:cubicBezTo>
                      <a:pt x="14024" y="25401"/>
                      <a:pt x="13917" y="25007"/>
                      <a:pt x="13863" y="24596"/>
                    </a:cubicBezTo>
                    <a:cubicBezTo>
                      <a:pt x="13848" y="24457"/>
                      <a:pt x="13832" y="23984"/>
                      <a:pt x="14070" y="23984"/>
                    </a:cubicBezTo>
                    <a:close/>
                    <a:moveTo>
                      <a:pt x="17503" y="24936"/>
                    </a:moveTo>
                    <a:cubicBezTo>
                      <a:pt x="17236" y="25376"/>
                      <a:pt x="16900" y="25763"/>
                      <a:pt x="16529" y="26081"/>
                    </a:cubicBezTo>
                    <a:cubicBezTo>
                      <a:pt x="16297" y="26278"/>
                      <a:pt x="16064" y="26457"/>
                      <a:pt x="15814" y="26618"/>
                    </a:cubicBezTo>
                    <a:lnTo>
                      <a:pt x="15509" y="26743"/>
                    </a:lnTo>
                    <a:cubicBezTo>
                      <a:pt x="15474" y="26779"/>
                      <a:pt x="15474" y="26850"/>
                      <a:pt x="15509" y="26850"/>
                    </a:cubicBezTo>
                    <a:cubicBezTo>
                      <a:pt x="15456" y="26886"/>
                      <a:pt x="15402" y="26940"/>
                      <a:pt x="15348" y="26976"/>
                    </a:cubicBezTo>
                    <a:lnTo>
                      <a:pt x="15259" y="26958"/>
                    </a:lnTo>
                    <a:cubicBezTo>
                      <a:pt x="15295" y="26886"/>
                      <a:pt x="15330" y="26815"/>
                      <a:pt x="15348" y="26761"/>
                    </a:cubicBezTo>
                    <a:cubicBezTo>
                      <a:pt x="15653" y="26475"/>
                      <a:pt x="15903" y="26152"/>
                      <a:pt x="16064" y="25777"/>
                    </a:cubicBezTo>
                    <a:cubicBezTo>
                      <a:pt x="16438" y="25332"/>
                      <a:pt x="16900" y="24958"/>
                      <a:pt x="17503" y="24936"/>
                    </a:cubicBezTo>
                    <a:close/>
                    <a:moveTo>
                      <a:pt x="13195" y="25454"/>
                    </a:moveTo>
                    <a:cubicBezTo>
                      <a:pt x="13234" y="25454"/>
                      <a:pt x="13284" y="25460"/>
                      <a:pt x="13344" y="25472"/>
                    </a:cubicBezTo>
                    <a:cubicBezTo>
                      <a:pt x="13541" y="25508"/>
                      <a:pt x="13702" y="25616"/>
                      <a:pt x="13845" y="25741"/>
                    </a:cubicBezTo>
                    <a:cubicBezTo>
                      <a:pt x="13952" y="25830"/>
                      <a:pt x="14060" y="25920"/>
                      <a:pt x="14149" y="26027"/>
                    </a:cubicBezTo>
                    <a:cubicBezTo>
                      <a:pt x="14221" y="26206"/>
                      <a:pt x="14310" y="26367"/>
                      <a:pt x="14418" y="26528"/>
                    </a:cubicBezTo>
                    <a:cubicBezTo>
                      <a:pt x="14454" y="26689"/>
                      <a:pt x="14471" y="26850"/>
                      <a:pt x="14525" y="26993"/>
                    </a:cubicBezTo>
                    <a:cubicBezTo>
                      <a:pt x="13863" y="26850"/>
                      <a:pt x="13326" y="26367"/>
                      <a:pt x="13111" y="25741"/>
                    </a:cubicBezTo>
                    <a:cubicBezTo>
                      <a:pt x="13042" y="25533"/>
                      <a:pt x="13059" y="25454"/>
                      <a:pt x="13195" y="25454"/>
                    </a:cubicBezTo>
                    <a:close/>
                    <a:moveTo>
                      <a:pt x="17335" y="26385"/>
                    </a:moveTo>
                    <a:lnTo>
                      <a:pt x="17335" y="26385"/>
                    </a:lnTo>
                    <a:cubicBezTo>
                      <a:pt x="16887" y="26725"/>
                      <a:pt x="16386" y="26922"/>
                      <a:pt x="15849" y="27011"/>
                    </a:cubicBezTo>
                    <a:cubicBezTo>
                      <a:pt x="15867" y="26958"/>
                      <a:pt x="15903" y="26922"/>
                      <a:pt x="15921" y="26868"/>
                    </a:cubicBezTo>
                    <a:cubicBezTo>
                      <a:pt x="15921" y="26832"/>
                      <a:pt x="15921" y="26815"/>
                      <a:pt x="15885" y="26797"/>
                    </a:cubicBezTo>
                    <a:cubicBezTo>
                      <a:pt x="16368" y="26707"/>
                      <a:pt x="16852" y="26528"/>
                      <a:pt x="17335" y="26385"/>
                    </a:cubicBezTo>
                    <a:close/>
                    <a:moveTo>
                      <a:pt x="10570" y="26170"/>
                    </a:moveTo>
                    <a:lnTo>
                      <a:pt x="10570" y="26170"/>
                    </a:lnTo>
                    <a:cubicBezTo>
                      <a:pt x="10552" y="26349"/>
                      <a:pt x="10499" y="26528"/>
                      <a:pt x="10427" y="26689"/>
                    </a:cubicBezTo>
                    <a:cubicBezTo>
                      <a:pt x="10373" y="26850"/>
                      <a:pt x="10302" y="26993"/>
                      <a:pt x="10230" y="27137"/>
                    </a:cubicBezTo>
                    <a:lnTo>
                      <a:pt x="10230" y="27083"/>
                    </a:lnTo>
                    <a:cubicBezTo>
                      <a:pt x="10266" y="26761"/>
                      <a:pt x="10391" y="26439"/>
                      <a:pt x="10570" y="26170"/>
                    </a:cubicBezTo>
                    <a:close/>
                    <a:moveTo>
                      <a:pt x="14740" y="27155"/>
                    </a:moveTo>
                    <a:cubicBezTo>
                      <a:pt x="14758" y="27244"/>
                      <a:pt x="14794" y="27351"/>
                      <a:pt x="14829" y="27441"/>
                    </a:cubicBezTo>
                    <a:lnTo>
                      <a:pt x="14794" y="27566"/>
                    </a:lnTo>
                    <a:cubicBezTo>
                      <a:pt x="14740" y="27423"/>
                      <a:pt x="14686" y="27298"/>
                      <a:pt x="14650" y="27155"/>
                    </a:cubicBezTo>
                    <a:close/>
                    <a:moveTo>
                      <a:pt x="15205" y="28550"/>
                    </a:moveTo>
                    <a:lnTo>
                      <a:pt x="15205" y="28550"/>
                    </a:lnTo>
                    <a:cubicBezTo>
                      <a:pt x="14990" y="28837"/>
                      <a:pt x="14740" y="29087"/>
                      <a:pt x="14436" y="29266"/>
                    </a:cubicBezTo>
                    <a:lnTo>
                      <a:pt x="14436" y="29248"/>
                    </a:lnTo>
                    <a:lnTo>
                      <a:pt x="14454" y="29230"/>
                    </a:lnTo>
                    <a:cubicBezTo>
                      <a:pt x="14489" y="29212"/>
                      <a:pt x="14489" y="29177"/>
                      <a:pt x="14471" y="29141"/>
                    </a:cubicBezTo>
                    <a:cubicBezTo>
                      <a:pt x="14668" y="28890"/>
                      <a:pt x="14919" y="28694"/>
                      <a:pt x="15205" y="28550"/>
                    </a:cubicBezTo>
                    <a:close/>
                    <a:moveTo>
                      <a:pt x="7600" y="24273"/>
                    </a:moveTo>
                    <a:cubicBezTo>
                      <a:pt x="7600" y="24274"/>
                      <a:pt x="7868" y="25097"/>
                      <a:pt x="7868" y="25115"/>
                    </a:cubicBezTo>
                    <a:cubicBezTo>
                      <a:pt x="8029" y="25687"/>
                      <a:pt x="8101" y="26278"/>
                      <a:pt x="8101" y="26868"/>
                    </a:cubicBezTo>
                    <a:cubicBezTo>
                      <a:pt x="8119" y="27620"/>
                      <a:pt x="8083" y="28371"/>
                      <a:pt x="8011" y="29123"/>
                    </a:cubicBezTo>
                    <a:lnTo>
                      <a:pt x="8011" y="29105"/>
                    </a:lnTo>
                    <a:cubicBezTo>
                      <a:pt x="7886" y="28318"/>
                      <a:pt x="7814" y="27512"/>
                      <a:pt x="7814" y="26707"/>
                    </a:cubicBezTo>
                    <a:cubicBezTo>
                      <a:pt x="7814" y="26680"/>
                      <a:pt x="7788" y="26667"/>
                      <a:pt x="7761" y="26667"/>
                    </a:cubicBezTo>
                    <a:cubicBezTo>
                      <a:pt x="7734" y="26667"/>
                      <a:pt x="7707" y="26680"/>
                      <a:pt x="7707" y="26707"/>
                    </a:cubicBezTo>
                    <a:cubicBezTo>
                      <a:pt x="7689" y="27620"/>
                      <a:pt x="7779" y="28515"/>
                      <a:pt x="7976" y="29391"/>
                    </a:cubicBezTo>
                    <a:cubicBezTo>
                      <a:pt x="7976" y="29409"/>
                      <a:pt x="7976" y="29409"/>
                      <a:pt x="7976" y="29409"/>
                    </a:cubicBezTo>
                    <a:lnTo>
                      <a:pt x="7976" y="29463"/>
                    </a:lnTo>
                    <a:cubicBezTo>
                      <a:pt x="7492" y="27781"/>
                      <a:pt x="7295" y="26027"/>
                      <a:pt x="7600" y="24273"/>
                    </a:cubicBezTo>
                    <a:close/>
                    <a:moveTo>
                      <a:pt x="13505" y="29910"/>
                    </a:moveTo>
                    <a:cubicBezTo>
                      <a:pt x="13648" y="30179"/>
                      <a:pt x="13738" y="30483"/>
                      <a:pt x="13738" y="30769"/>
                    </a:cubicBezTo>
                    <a:cubicBezTo>
                      <a:pt x="13612" y="30501"/>
                      <a:pt x="13523" y="30215"/>
                      <a:pt x="13505" y="29910"/>
                    </a:cubicBezTo>
                    <a:close/>
                    <a:moveTo>
                      <a:pt x="5847" y="28806"/>
                    </a:moveTo>
                    <a:cubicBezTo>
                      <a:pt x="5894" y="28806"/>
                      <a:pt x="5925" y="28868"/>
                      <a:pt x="5918" y="29034"/>
                    </a:cubicBezTo>
                    <a:cubicBezTo>
                      <a:pt x="5918" y="29284"/>
                      <a:pt x="5900" y="29552"/>
                      <a:pt x="5882" y="29803"/>
                    </a:cubicBezTo>
                    <a:cubicBezTo>
                      <a:pt x="5864" y="30125"/>
                      <a:pt x="5828" y="30429"/>
                      <a:pt x="5792" y="30751"/>
                    </a:cubicBezTo>
                    <a:lnTo>
                      <a:pt x="5774" y="30734"/>
                    </a:lnTo>
                    <a:cubicBezTo>
                      <a:pt x="5757" y="30716"/>
                      <a:pt x="5737" y="30708"/>
                      <a:pt x="5718" y="30708"/>
                    </a:cubicBezTo>
                    <a:cubicBezTo>
                      <a:pt x="5681" y="30708"/>
                      <a:pt x="5649" y="30740"/>
                      <a:pt x="5649" y="30787"/>
                    </a:cubicBezTo>
                    <a:lnTo>
                      <a:pt x="5649" y="30805"/>
                    </a:lnTo>
                    <a:cubicBezTo>
                      <a:pt x="5595" y="30608"/>
                      <a:pt x="5506" y="30411"/>
                      <a:pt x="5399" y="30233"/>
                    </a:cubicBezTo>
                    <a:cubicBezTo>
                      <a:pt x="5345" y="29839"/>
                      <a:pt x="5399" y="29427"/>
                      <a:pt x="5595" y="29069"/>
                    </a:cubicBezTo>
                    <a:cubicBezTo>
                      <a:pt x="5670" y="28941"/>
                      <a:pt x="5777" y="28806"/>
                      <a:pt x="5847" y="28806"/>
                    </a:cubicBezTo>
                    <a:close/>
                    <a:moveTo>
                      <a:pt x="6454" y="29409"/>
                    </a:moveTo>
                    <a:cubicBezTo>
                      <a:pt x="6580" y="29946"/>
                      <a:pt x="6329" y="30555"/>
                      <a:pt x="6132" y="31109"/>
                    </a:cubicBezTo>
                    <a:cubicBezTo>
                      <a:pt x="6114" y="30984"/>
                      <a:pt x="6097" y="30859"/>
                      <a:pt x="6079" y="30734"/>
                    </a:cubicBezTo>
                    <a:lnTo>
                      <a:pt x="6097" y="30734"/>
                    </a:lnTo>
                    <a:cubicBezTo>
                      <a:pt x="6084" y="30708"/>
                      <a:pt x="6062" y="30683"/>
                      <a:pt x="6032" y="30683"/>
                    </a:cubicBezTo>
                    <a:cubicBezTo>
                      <a:pt x="6019" y="30683"/>
                      <a:pt x="6005" y="30687"/>
                      <a:pt x="5989" y="30698"/>
                    </a:cubicBezTo>
                    <a:cubicBezTo>
                      <a:pt x="6025" y="30465"/>
                      <a:pt x="6043" y="30250"/>
                      <a:pt x="6061" y="30018"/>
                    </a:cubicBezTo>
                    <a:cubicBezTo>
                      <a:pt x="6240" y="29857"/>
                      <a:pt x="6383" y="29642"/>
                      <a:pt x="6454" y="29409"/>
                    </a:cubicBezTo>
                    <a:close/>
                    <a:moveTo>
                      <a:pt x="4056" y="29141"/>
                    </a:moveTo>
                    <a:lnTo>
                      <a:pt x="4056" y="29141"/>
                    </a:lnTo>
                    <a:cubicBezTo>
                      <a:pt x="4450" y="29356"/>
                      <a:pt x="4808" y="29660"/>
                      <a:pt x="5076" y="30036"/>
                    </a:cubicBezTo>
                    <a:cubicBezTo>
                      <a:pt x="5166" y="30143"/>
                      <a:pt x="5220" y="30268"/>
                      <a:pt x="5291" y="30394"/>
                    </a:cubicBezTo>
                    <a:cubicBezTo>
                      <a:pt x="5309" y="30519"/>
                      <a:pt x="5363" y="30662"/>
                      <a:pt x="5434" y="30787"/>
                    </a:cubicBezTo>
                    <a:lnTo>
                      <a:pt x="5399" y="30751"/>
                    </a:lnTo>
                    <a:cubicBezTo>
                      <a:pt x="5381" y="30734"/>
                      <a:pt x="5361" y="30726"/>
                      <a:pt x="5342" y="30726"/>
                    </a:cubicBezTo>
                    <a:cubicBezTo>
                      <a:pt x="5305" y="30726"/>
                      <a:pt x="5273" y="30757"/>
                      <a:pt x="5273" y="30805"/>
                    </a:cubicBezTo>
                    <a:cubicBezTo>
                      <a:pt x="5255" y="30913"/>
                      <a:pt x="5255" y="31020"/>
                      <a:pt x="5273" y="31127"/>
                    </a:cubicBezTo>
                    <a:cubicBezTo>
                      <a:pt x="5202" y="31074"/>
                      <a:pt x="5112" y="31020"/>
                      <a:pt x="5041" y="30966"/>
                    </a:cubicBezTo>
                    <a:cubicBezTo>
                      <a:pt x="4898" y="30823"/>
                      <a:pt x="4736" y="30680"/>
                      <a:pt x="4558" y="30555"/>
                    </a:cubicBezTo>
                    <a:cubicBezTo>
                      <a:pt x="4504" y="30429"/>
                      <a:pt x="4450" y="30322"/>
                      <a:pt x="4414" y="30250"/>
                    </a:cubicBezTo>
                    <a:cubicBezTo>
                      <a:pt x="4218" y="29910"/>
                      <a:pt x="4110" y="29535"/>
                      <a:pt x="4056" y="29141"/>
                    </a:cubicBezTo>
                    <a:close/>
                    <a:moveTo>
                      <a:pt x="8799" y="30000"/>
                    </a:moveTo>
                    <a:cubicBezTo>
                      <a:pt x="8799" y="30394"/>
                      <a:pt x="8530" y="30751"/>
                      <a:pt x="8351" y="31127"/>
                    </a:cubicBezTo>
                    <a:lnTo>
                      <a:pt x="8351" y="31074"/>
                    </a:lnTo>
                    <a:cubicBezTo>
                      <a:pt x="8459" y="30698"/>
                      <a:pt x="8620" y="30340"/>
                      <a:pt x="8799" y="30000"/>
                    </a:cubicBezTo>
                    <a:close/>
                    <a:moveTo>
                      <a:pt x="3401" y="30138"/>
                    </a:moveTo>
                    <a:cubicBezTo>
                      <a:pt x="3792" y="30138"/>
                      <a:pt x="4218" y="30498"/>
                      <a:pt x="4486" y="30716"/>
                    </a:cubicBezTo>
                    <a:cubicBezTo>
                      <a:pt x="4504" y="30734"/>
                      <a:pt x="4522" y="30769"/>
                      <a:pt x="4540" y="30787"/>
                    </a:cubicBezTo>
                    <a:cubicBezTo>
                      <a:pt x="4647" y="30966"/>
                      <a:pt x="4790" y="31127"/>
                      <a:pt x="4987" y="31217"/>
                    </a:cubicBezTo>
                    <a:lnTo>
                      <a:pt x="5059" y="31306"/>
                    </a:lnTo>
                    <a:cubicBezTo>
                      <a:pt x="5076" y="31324"/>
                      <a:pt x="5094" y="31342"/>
                      <a:pt x="5112" y="31378"/>
                    </a:cubicBezTo>
                    <a:cubicBezTo>
                      <a:pt x="4969" y="31324"/>
                      <a:pt x="4844" y="31306"/>
                      <a:pt x="4719" y="31306"/>
                    </a:cubicBezTo>
                    <a:cubicBezTo>
                      <a:pt x="4683" y="31306"/>
                      <a:pt x="4665" y="31324"/>
                      <a:pt x="4647" y="31342"/>
                    </a:cubicBezTo>
                    <a:lnTo>
                      <a:pt x="4647" y="31360"/>
                    </a:lnTo>
                    <a:cubicBezTo>
                      <a:pt x="4468" y="31288"/>
                      <a:pt x="4289" y="31253"/>
                      <a:pt x="4092" y="31235"/>
                    </a:cubicBezTo>
                    <a:cubicBezTo>
                      <a:pt x="3949" y="31181"/>
                      <a:pt x="3806" y="31109"/>
                      <a:pt x="3645" y="31038"/>
                    </a:cubicBezTo>
                    <a:cubicBezTo>
                      <a:pt x="3466" y="30966"/>
                      <a:pt x="3305" y="30859"/>
                      <a:pt x="3162" y="30734"/>
                    </a:cubicBezTo>
                    <a:cubicBezTo>
                      <a:pt x="2893" y="30573"/>
                      <a:pt x="3019" y="30143"/>
                      <a:pt x="3323" y="30143"/>
                    </a:cubicBezTo>
                    <a:cubicBezTo>
                      <a:pt x="3349" y="30140"/>
                      <a:pt x="3375" y="30138"/>
                      <a:pt x="3401" y="30138"/>
                    </a:cubicBezTo>
                    <a:close/>
                    <a:moveTo>
                      <a:pt x="5416" y="30966"/>
                    </a:moveTo>
                    <a:lnTo>
                      <a:pt x="5416" y="30966"/>
                    </a:lnTo>
                    <a:cubicBezTo>
                      <a:pt x="5470" y="31038"/>
                      <a:pt x="5524" y="31109"/>
                      <a:pt x="5560" y="31199"/>
                    </a:cubicBezTo>
                    <a:cubicBezTo>
                      <a:pt x="5578" y="31270"/>
                      <a:pt x="5613" y="31360"/>
                      <a:pt x="5631" y="31431"/>
                    </a:cubicBezTo>
                    <a:cubicBezTo>
                      <a:pt x="5626" y="31426"/>
                      <a:pt x="5622" y="31424"/>
                      <a:pt x="5619" y="31424"/>
                    </a:cubicBezTo>
                    <a:cubicBezTo>
                      <a:pt x="5612" y="31424"/>
                      <a:pt x="5608" y="31437"/>
                      <a:pt x="5595" y="31449"/>
                    </a:cubicBezTo>
                    <a:cubicBezTo>
                      <a:pt x="5560" y="31396"/>
                      <a:pt x="5506" y="31342"/>
                      <a:pt x="5470" y="31288"/>
                    </a:cubicBezTo>
                    <a:cubicBezTo>
                      <a:pt x="5434" y="31181"/>
                      <a:pt x="5416" y="31074"/>
                      <a:pt x="5416" y="30966"/>
                    </a:cubicBezTo>
                    <a:close/>
                    <a:moveTo>
                      <a:pt x="5882" y="31163"/>
                    </a:moveTo>
                    <a:cubicBezTo>
                      <a:pt x="5935" y="31288"/>
                      <a:pt x="5971" y="31431"/>
                      <a:pt x="5989" y="31557"/>
                    </a:cubicBezTo>
                    <a:lnTo>
                      <a:pt x="5989" y="31575"/>
                    </a:lnTo>
                    <a:cubicBezTo>
                      <a:pt x="5989" y="31593"/>
                      <a:pt x="5989" y="31610"/>
                      <a:pt x="6007" y="31610"/>
                    </a:cubicBezTo>
                    <a:cubicBezTo>
                      <a:pt x="6007" y="31664"/>
                      <a:pt x="6025" y="31718"/>
                      <a:pt x="6025" y="31789"/>
                    </a:cubicBezTo>
                    <a:lnTo>
                      <a:pt x="5989" y="31754"/>
                    </a:lnTo>
                    <a:cubicBezTo>
                      <a:pt x="5971" y="31700"/>
                      <a:pt x="5953" y="31628"/>
                      <a:pt x="5918" y="31575"/>
                    </a:cubicBezTo>
                    <a:cubicBezTo>
                      <a:pt x="5900" y="31467"/>
                      <a:pt x="5864" y="31378"/>
                      <a:pt x="5846" y="31270"/>
                    </a:cubicBezTo>
                    <a:cubicBezTo>
                      <a:pt x="5846" y="31235"/>
                      <a:pt x="5882" y="31199"/>
                      <a:pt x="5882" y="31163"/>
                    </a:cubicBezTo>
                    <a:close/>
                    <a:moveTo>
                      <a:pt x="4955" y="31470"/>
                    </a:moveTo>
                    <a:cubicBezTo>
                      <a:pt x="5107" y="31490"/>
                      <a:pt x="5244" y="31543"/>
                      <a:pt x="5381" y="31628"/>
                    </a:cubicBezTo>
                    <a:cubicBezTo>
                      <a:pt x="5470" y="31700"/>
                      <a:pt x="5578" y="31771"/>
                      <a:pt x="5703" y="31825"/>
                    </a:cubicBezTo>
                    <a:lnTo>
                      <a:pt x="5757" y="31825"/>
                    </a:lnTo>
                    <a:cubicBezTo>
                      <a:pt x="5774" y="31825"/>
                      <a:pt x="5792" y="31825"/>
                      <a:pt x="5810" y="31807"/>
                    </a:cubicBezTo>
                    <a:lnTo>
                      <a:pt x="5864" y="31933"/>
                    </a:lnTo>
                    <a:cubicBezTo>
                      <a:pt x="5525" y="31843"/>
                      <a:pt x="5222" y="31666"/>
                      <a:pt x="4955" y="31470"/>
                    </a:cubicBezTo>
                    <a:close/>
                    <a:moveTo>
                      <a:pt x="12879" y="31879"/>
                    </a:moveTo>
                    <a:lnTo>
                      <a:pt x="12879" y="31879"/>
                    </a:lnTo>
                    <a:cubicBezTo>
                      <a:pt x="13040" y="32237"/>
                      <a:pt x="13129" y="32630"/>
                      <a:pt x="13129" y="33024"/>
                    </a:cubicBezTo>
                    <a:cubicBezTo>
                      <a:pt x="12932" y="32684"/>
                      <a:pt x="12789" y="32237"/>
                      <a:pt x="12879" y="31879"/>
                    </a:cubicBezTo>
                    <a:close/>
                    <a:moveTo>
                      <a:pt x="11590" y="32559"/>
                    </a:moveTo>
                    <a:lnTo>
                      <a:pt x="11590" y="32559"/>
                    </a:lnTo>
                    <a:cubicBezTo>
                      <a:pt x="11716" y="33078"/>
                      <a:pt x="11447" y="33525"/>
                      <a:pt x="11232" y="33990"/>
                    </a:cubicBezTo>
                    <a:cubicBezTo>
                      <a:pt x="11161" y="33489"/>
                      <a:pt x="11286" y="32988"/>
                      <a:pt x="11590" y="32559"/>
                    </a:cubicBezTo>
                    <a:close/>
                    <a:moveTo>
                      <a:pt x="17442" y="30107"/>
                    </a:moveTo>
                    <a:lnTo>
                      <a:pt x="17442" y="30107"/>
                    </a:lnTo>
                    <a:cubicBezTo>
                      <a:pt x="17442" y="30107"/>
                      <a:pt x="16762" y="31628"/>
                      <a:pt x="16673" y="31789"/>
                    </a:cubicBezTo>
                    <a:cubicBezTo>
                      <a:pt x="16225" y="32541"/>
                      <a:pt x="15760" y="33257"/>
                      <a:pt x="15241" y="33955"/>
                    </a:cubicBezTo>
                    <a:cubicBezTo>
                      <a:pt x="14382" y="35136"/>
                      <a:pt x="13577" y="36317"/>
                      <a:pt x="12682" y="37462"/>
                    </a:cubicBezTo>
                    <a:cubicBezTo>
                      <a:pt x="12718" y="37176"/>
                      <a:pt x="12771" y="36907"/>
                      <a:pt x="12825" y="36621"/>
                    </a:cubicBezTo>
                    <a:cubicBezTo>
                      <a:pt x="13040" y="36031"/>
                      <a:pt x="13290" y="35458"/>
                      <a:pt x="13595" y="34921"/>
                    </a:cubicBezTo>
                    <a:cubicBezTo>
                      <a:pt x="14275" y="33776"/>
                      <a:pt x="15187" y="32774"/>
                      <a:pt x="15778" y="31557"/>
                    </a:cubicBezTo>
                    <a:cubicBezTo>
                      <a:pt x="15790" y="31531"/>
                      <a:pt x="15758" y="31506"/>
                      <a:pt x="15732" y="31506"/>
                    </a:cubicBezTo>
                    <a:cubicBezTo>
                      <a:pt x="15721" y="31506"/>
                      <a:pt x="15711" y="31510"/>
                      <a:pt x="15706" y="31521"/>
                    </a:cubicBezTo>
                    <a:cubicBezTo>
                      <a:pt x="15008" y="32648"/>
                      <a:pt x="14221" y="33740"/>
                      <a:pt x="13505" y="34849"/>
                    </a:cubicBezTo>
                    <a:cubicBezTo>
                      <a:pt x="13272" y="35225"/>
                      <a:pt x="13076" y="35637"/>
                      <a:pt x="12915" y="36048"/>
                    </a:cubicBezTo>
                    <a:cubicBezTo>
                      <a:pt x="12986" y="35673"/>
                      <a:pt x="13040" y="35297"/>
                      <a:pt x="13111" y="34921"/>
                    </a:cubicBezTo>
                    <a:cubicBezTo>
                      <a:pt x="13881" y="32809"/>
                      <a:pt x="15313" y="30859"/>
                      <a:pt x="17442" y="30107"/>
                    </a:cubicBezTo>
                    <a:close/>
                    <a:moveTo>
                      <a:pt x="10713" y="36603"/>
                    </a:moveTo>
                    <a:lnTo>
                      <a:pt x="10713" y="36603"/>
                    </a:lnTo>
                    <a:cubicBezTo>
                      <a:pt x="11071" y="36800"/>
                      <a:pt x="11268" y="37176"/>
                      <a:pt x="11447" y="37534"/>
                    </a:cubicBezTo>
                    <a:cubicBezTo>
                      <a:pt x="11071" y="37373"/>
                      <a:pt x="10785" y="37015"/>
                      <a:pt x="10713" y="36603"/>
                    </a:cubicBezTo>
                    <a:close/>
                    <a:moveTo>
                      <a:pt x="9729" y="30913"/>
                    </a:moveTo>
                    <a:cubicBezTo>
                      <a:pt x="9765" y="31754"/>
                      <a:pt x="9980" y="32630"/>
                      <a:pt x="9962" y="33454"/>
                    </a:cubicBezTo>
                    <a:cubicBezTo>
                      <a:pt x="9962" y="34939"/>
                      <a:pt x="9872" y="36424"/>
                      <a:pt x="9801" y="37910"/>
                    </a:cubicBezTo>
                    <a:cubicBezTo>
                      <a:pt x="9783" y="37856"/>
                      <a:pt x="9765" y="37802"/>
                      <a:pt x="9729" y="37748"/>
                    </a:cubicBezTo>
                    <a:lnTo>
                      <a:pt x="9747" y="37748"/>
                    </a:lnTo>
                    <a:cubicBezTo>
                      <a:pt x="9693" y="36567"/>
                      <a:pt x="9479" y="35386"/>
                      <a:pt x="9586" y="34205"/>
                    </a:cubicBezTo>
                    <a:cubicBezTo>
                      <a:pt x="9586" y="34187"/>
                      <a:pt x="9573" y="34178"/>
                      <a:pt x="9557" y="34178"/>
                    </a:cubicBezTo>
                    <a:cubicBezTo>
                      <a:pt x="9541" y="34178"/>
                      <a:pt x="9523" y="34187"/>
                      <a:pt x="9514" y="34205"/>
                    </a:cubicBezTo>
                    <a:cubicBezTo>
                      <a:pt x="9425" y="35225"/>
                      <a:pt x="9443" y="36245"/>
                      <a:pt x="9568" y="37265"/>
                    </a:cubicBezTo>
                    <a:cubicBezTo>
                      <a:pt x="9461" y="36961"/>
                      <a:pt x="9353" y="36657"/>
                      <a:pt x="9264" y="36353"/>
                    </a:cubicBezTo>
                    <a:cubicBezTo>
                      <a:pt x="9264" y="36335"/>
                      <a:pt x="9264" y="36317"/>
                      <a:pt x="9264" y="36299"/>
                    </a:cubicBezTo>
                    <a:cubicBezTo>
                      <a:pt x="8996" y="35118"/>
                      <a:pt x="8888" y="34008"/>
                      <a:pt x="9157" y="32827"/>
                    </a:cubicBezTo>
                    <a:cubicBezTo>
                      <a:pt x="9300" y="32165"/>
                      <a:pt x="9532" y="31539"/>
                      <a:pt x="9729" y="30913"/>
                    </a:cubicBezTo>
                    <a:close/>
                    <a:moveTo>
                      <a:pt x="4897" y="33883"/>
                    </a:moveTo>
                    <a:cubicBezTo>
                      <a:pt x="4981" y="33883"/>
                      <a:pt x="5118" y="33905"/>
                      <a:pt x="5327" y="33955"/>
                    </a:cubicBezTo>
                    <a:cubicBezTo>
                      <a:pt x="6097" y="34152"/>
                      <a:pt x="6812" y="34778"/>
                      <a:pt x="7385" y="35279"/>
                    </a:cubicBezTo>
                    <a:cubicBezTo>
                      <a:pt x="8298" y="36102"/>
                      <a:pt x="9067" y="37068"/>
                      <a:pt x="9640" y="38160"/>
                    </a:cubicBezTo>
                    <a:lnTo>
                      <a:pt x="9783" y="38500"/>
                    </a:lnTo>
                    <a:cubicBezTo>
                      <a:pt x="9693" y="38375"/>
                      <a:pt x="9568" y="38267"/>
                      <a:pt x="9461" y="38160"/>
                    </a:cubicBezTo>
                    <a:cubicBezTo>
                      <a:pt x="9139" y="37713"/>
                      <a:pt x="8799" y="37283"/>
                      <a:pt x="8405" y="36872"/>
                    </a:cubicBezTo>
                    <a:cubicBezTo>
                      <a:pt x="7868" y="36263"/>
                      <a:pt x="7152" y="35869"/>
                      <a:pt x="6615" y="35279"/>
                    </a:cubicBezTo>
                    <a:cubicBezTo>
                      <a:pt x="6606" y="35265"/>
                      <a:pt x="6596" y="35260"/>
                      <a:pt x="6586" y="35260"/>
                    </a:cubicBezTo>
                    <a:cubicBezTo>
                      <a:pt x="6558" y="35260"/>
                      <a:pt x="6535" y="35306"/>
                      <a:pt x="6562" y="35333"/>
                    </a:cubicBezTo>
                    <a:cubicBezTo>
                      <a:pt x="7027" y="35887"/>
                      <a:pt x="7653" y="36263"/>
                      <a:pt x="8154" y="36782"/>
                    </a:cubicBezTo>
                    <a:cubicBezTo>
                      <a:pt x="8459" y="37122"/>
                      <a:pt x="8727" y="37462"/>
                      <a:pt x="9013" y="37820"/>
                    </a:cubicBezTo>
                    <a:cubicBezTo>
                      <a:pt x="8709" y="37623"/>
                      <a:pt x="8387" y="37444"/>
                      <a:pt x="8101" y="37283"/>
                    </a:cubicBezTo>
                    <a:cubicBezTo>
                      <a:pt x="6812" y="36567"/>
                      <a:pt x="6097" y="35673"/>
                      <a:pt x="5238" y="34509"/>
                    </a:cubicBezTo>
                    <a:cubicBezTo>
                      <a:pt x="5012" y="34185"/>
                      <a:pt x="4587" y="33883"/>
                      <a:pt x="4897" y="33883"/>
                    </a:cubicBezTo>
                    <a:close/>
                    <a:moveTo>
                      <a:pt x="9658" y="40057"/>
                    </a:moveTo>
                    <a:cubicBezTo>
                      <a:pt x="9890" y="40200"/>
                      <a:pt x="10087" y="40397"/>
                      <a:pt x="10230" y="40630"/>
                    </a:cubicBezTo>
                    <a:cubicBezTo>
                      <a:pt x="9998" y="40486"/>
                      <a:pt x="9801" y="40290"/>
                      <a:pt x="9658" y="40057"/>
                    </a:cubicBezTo>
                    <a:close/>
                    <a:moveTo>
                      <a:pt x="12736" y="41113"/>
                    </a:moveTo>
                    <a:cubicBezTo>
                      <a:pt x="12628" y="41560"/>
                      <a:pt x="12467" y="41990"/>
                      <a:pt x="12252" y="42401"/>
                    </a:cubicBezTo>
                    <a:cubicBezTo>
                      <a:pt x="12252" y="42294"/>
                      <a:pt x="12252" y="42186"/>
                      <a:pt x="12252" y="42097"/>
                    </a:cubicBezTo>
                    <a:cubicBezTo>
                      <a:pt x="12378" y="41757"/>
                      <a:pt x="12539" y="41417"/>
                      <a:pt x="12736" y="41113"/>
                    </a:cubicBezTo>
                    <a:close/>
                    <a:moveTo>
                      <a:pt x="9622" y="24399"/>
                    </a:moveTo>
                    <a:cubicBezTo>
                      <a:pt x="9765" y="25455"/>
                      <a:pt x="9908" y="26510"/>
                      <a:pt x="10051" y="27566"/>
                    </a:cubicBezTo>
                    <a:lnTo>
                      <a:pt x="10069" y="27584"/>
                    </a:lnTo>
                    <a:cubicBezTo>
                      <a:pt x="10373" y="29875"/>
                      <a:pt x="10731" y="32165"/>
                      <a:pt x="11089" y="34438"/>
                    </a:cubicBezTo>
                    <a:cubicBezTo>
                      <a:pt x="11089" y="34456"/>
                      <a:pt x="11089" y="34474"/>
                      <a:pt x="11107" y="34492"/>
                    </a:cubicBezTo>
                    <a:cubicBezTo>
                      <a:pt x="11232" y="35368"/>
                      <a:pt x="11358" y="36245"/>
                      <a:pt x="11465" y="37122"/>
                    </a:cubicBezTo>
                    <a:cubicBezTo>
                      <a:pt x="11304" y="36782"/>
                      <a:pt x="11000" y="36514"/>
                      <a:pt x="10660" y="36371"/>
                    </a:cubicBezTo>
                    <a:cubicBezTo>
                      <a:pt x="10650" y="36367"/>
                      <a:pt x="10641" y="36366"/>
                      <a:pt x="10632" y="36366"/>
                    </a:cubicBezTo>
                    <a:cubicBezTo>
                      <a:pt x="10589" y="36366"/>
                      <a:pt x="10552" y="36398"/>
                      <a:pt x="10552" y="36442"/>
                    </a:cubicBezTo>
                    <a:cubicBezTo>
                      <a:pt x="10570" y="37033"/>
                      <a:pt x="10982" y="37516"/>
                      <a:pt x="11537" y="37659"/>
                    </a:cubicBezTo>
                    <a:cubicBezTo>
                      <a:pt x="11626" y="38393"/>
                      <a:pt x="11716" y="39108"/>
                      <a:pt x="11805" y="39842"/>
                    </a:cubicBezTo>
                    <a:cubicBezTo>
                      <a:pt x="11912" y="40952"/>
                      <a:pt x="11966" y="42061"/>
                      <a:pt x="11966" y="43189"/>
                    </a:cubicBezTo>
                    <a:cubicBezTo>
                      <a:pt x="11519" y="41399"/>
                      <a:pt x="10535" y="39663"/>
                      <a:pt x="9872" y="38017"/>
                    </a:cubicBezTo>
                    <a:cubicBezTo>
                      <a:pt x="9890" y="38017"/>
                      <a:pt x="9908" y="38017"/>
                      <a:pt x="9926" y="37981"/>
                    </a:cubicBezTo>
                    <a:cubicBezTo>
                      <a:pt x="10177" y="36943"/>
                      <a:pt x="10141" y="35869"/>
                      <a:pt x="10141" y="34814"/>
                    </a:cubicBezTo>
                    <a:cubicBezTo>
                      <a:pt x="10159" y="33615"/>
                      <a:pt x="10230" y="32434"/>
                      <a:pt x="10033" y="31270"/>
                    </a:cubicBezTo>
                    <a:cubicBezTo>
                      <a:pt x="10051" y="30984"/>
                      <a:pt x="9998" y="30698"/>
                      <a:pt x="9872" y="30447"/>
                    </a:cubicBezTo>
                    <a:cubicBezTo>
                      <a:pt x="9926" y="30268"/>
                      <a:pt x="9962" y="30071"/>
                      <a:pt x="9980" y="29875"/>
                    </a:cubicBezTo>
                    <a:cubicBezTo>
                      <a:pt x="9990" y="29812"/>
                      <a:pt x="9946" y="29774"/>
                      <a:pt x="9900" y="29774"/>
                    </a:cubicBezTo>
                    <a:cubicBezTo>
                      <a:pt x="9868" y="29774"/>
                      <a:pt x="9834" y="29794"/>
                      <a:pt x="9819" y="29839"/>
                    </a:cubicBezTo>
                    <a:cubicBezTo>
                      <a:pt x="9801" y="29964"/>
                      <a:pt x="9765" y="30107"/>
                      <a:pt x="9765" y="30268"/>
                    </a:cubicBezTo>
                    <a:cubicBezTo>
                      <a:pt x="9693" y="30537"/>
                      <a:pt x="9622" y="30823"/>
                      <a:pt x="9532" y="31109"/>
                    </a:cubicBezTo>
                    <a:cubicBezTo>
                      <a:pt x="9336" y="31807"/>
                      <a:pt x="9085" y="32505"/>
                      <a:pt x="8942" y="33221"/>
                    </a:cubicBezTo>
                    <a:cubicBezTo>
                      <a:pt x="8817" y="33847"/>
                      <a:pt x="8817" y="34509"/>
                      <a:pt x="8924" y="35136"/>
                    </a:cubicBezTo>
                    <a:cubicBezTo>
                      <a:pt x="8638" y="33955"/>
                      <a:pt x="8441" y="32738"/>
                      <a:pt x="8369" y="31503"/>
                    </a:cubicBezTo>
                    <a:cubicBezTo>
                      <a:pt x="8530" y="31235"/>
                      <a:pt x="8673" y="30948"/>
                      <a:pt x="8781" y="30662"/>
                    </a:cubicBezTo>
                    <a:cubicBezTo>
                      <a:pt x="8924" y="30376"/>
                      <a:pt x="8978" y="30054"/>
                      <a:pt x="8924" y="29749"/>
                    </a:cubicBezTo>
                    <a:cubicBezTo>
                      <a:pt x="8914" y="29709"/>
                      <a:pt x="8876" y="29686"/>
                      <a:pt x="8838" y="29686"/>
                    </a:cubicBezTo>
                    <a:cubicBezTo>
                      <a:pt x="8808" y="29686"/>
                      <a:pt x="8779" y="29700"/>
                      <a:pt x="8763" y="29731"/>
                    </a:cubicBezTo>
                    <a:cubicBezTo>
                      <a:pt x="8584" y="30000"/>
                      <a:pt x="8441" y="30286"/>
                      <a:pt x="8333" y="30590"/>
                    </a:cubicBezTo>
                    <a:cubicBezTo>
                      <a:pt x="8333" y="30179"/>
                      <a:pt x="8333" y="29767"/>
                      <a:pt x="8351" y="29338"/>
                    </a:cubicBezTo>
                    <a:cubicBezTo>
                      <a:pt x="8441" y="27781"/>
                      <a:pt x="8799" y="26260"/>
                      <a:pt x="9425" y="24828"/>
                    </a:cubicBezTo>
                    <a:cubicBezTo>
                      <a:pt x="9461" y="24936"/>
                      <a:pt x="9497" y="25043"/>
                      <a:pt x="9514" y="25168"/>
                    </a:cubicBezTo>
                    <a:cubicBezTo>
                      <a:pt x="9514" y="25191"/>
                      <a:pt x="9530" y="25201"/>
                      <a:pt x="9548" y="25201"/>
                    </a:cubicBezTo>
                    <a:cubicBezTo>
                      <a:pt x="9574" y="25201"/>
                      <a:pt x="9604" y="25181"/>
                      <a:pt x="9604" y="25150"/>
                    </a:cubicBezTo>
                    <a:cubicBezTo>
                      <a:pt x="9586" y="24971"/>
                      <a:pt x="9568" y="24792"/>
                      <a:pt x="9532" y="24613"/>
                    </a:cubicBezTo>
                    <a:cubicBezTo>
                      <a:pt x="9568" y="24542"/>
                      <a:pt x="9604" y="24470"/>
                      <a:pt x="9622" y="24399"/>
                    </a:cubicBezTo>
                    <a:close/>
                    <a:moveTo>
                      <a:pt x="11197" y="44280"/>
                    </a:moveTo>
                    <a:lnTo>
                      <a:pt x="11197" y="44280"/>
                    </a:lnTo>
                    <a:cubicBezTo>
                      <a:pt x="11608" y="44602"/>
                      <a:pt x="11626" y="45264"/>
                      <a:pt x="11769" y="45765"/>
                    </a:cubicBezTo>
                    <a:cubicBezTo>
                      <a:pt x="11447" y="45336"/>
                      <a:pt x="11250" y="44817"/>
                      <a:pt x="11197" y="44280"/>
                    </a:cubicBezTo>
                    <a:close/>
                    <a:moveTo>
                      <a:pt x="12986" y="45443"/>
                    </a:moveTo>
                    <a:lnTo>
                      <a:pt x="12986" y="45443"/>
                    </a:lnTo>
                    <a:cubicBezTo>
                      <a:pt x="12915" y="46123"/>
                      <a:pt x="12485" y="46660"/>
                      <a:pt x="12091" y="47197"/>
                    </a:cubicBezTo>
                    <a:cubicBezTo>
                      <a:pt x="12091" y="47108"/>
                      <a:pt x="12109" y="47018"/>
                      <a:pt x="12109" y="46929"/>
                    </a:cubicBezTo>
                    <a:lnTo>
                      <a:pt x="12127" y="46929"/>
                    </a:lnTo>
                    <a:cubicBezTo>
                      <a:pt x="12396" y="46445"/>
                      <a:pt x="12521" y="45783"/>
                      <a:pt x="12986" y="45443"/>
                    </a:cubicBezTo>
                    <a:close/>
                    <a:moveTo>
                      <a:pt x="10794" y="1"/>
                    </a:moveTo>
                    <a:cubicBezTo>
                      <a:pt x="10785" y="1"/>
                      <a:pt x="10776" y="3"/>
                      <a:pt x="10767" y="8"/>
                    </a:cubicBezTo>
                    <a:cubicBezTo>
                      <a:pt x="10069" y="187"/>
                      <a:pt x="9908" y="849"/>
                      <a:pt x="9890" y="1493"/>
                    </a:cubicBezTo>
                    <a:cubicBezTo>
                      <a:pt x="9658" y="956"/>
                      <a:pt x="9336" y="473"/>
                      <a:pt x="8924" y="61"/>
                    </a:cubicBezTo>
                    <a:cubicBezTo>
                      <a:pt x="8911" y="49"/>
                      <a:pt x="8894" y="43"/>
                      <a:pt x="8877" y="43"/>
                    </a:cubicBezTo>
                    <a:cubicBezTo>
                      <a:pt x="8846" y="43"/>
                      <a:pt x="8817" y="62"/>
                      <a:pt x="8817" y="97"/>
                    </a:cubicBezTo>
                    <a:cubicBezTo>
                      <a:pt x="8548" y="759"/>
                      <a:pt x="8530" y="1493"/>
                      <a:pt x="8745" y="2173"/>
                    </a:cubicBezTo>
                    <a:cubicBezTo>
                      <a:pt x="8387" y="1833"/>
                      <a:pt x="7958" y="1547"/>
                      <a:pt x="7510" y="1332"/>
                    </a:cubicBezTo>
                    <a:cubicBezTo>
                      <a:pt x="7503" y="1329"/>
                      <a:pt x="7496" y="1328"/>
                      <a:pt x="7489" y="1328"/>
                    </a:cubicBezTo>
                    <a:cubicBezTo>
                      <a:pt x="7444" y="1328"/>
                      <a:pt x="7408" y="1375"/>
                      <a:pt x="7439" y="1421"/>
                    </a:cubicBezTo>
                    <a:cubicBezTo>
                      <a:pt x="7779" y="2083"/>
                      <a:pt x="7779" y="2853"/>
                      <a:pt x="8226" y="3497"/>
                    </a:cubicBezTo>
                    <a:cubicBezTo>
                      <a:pt x="8494" y="3801"/>
                      <a:pt x="8834" y="4052"/>
                      <a:pt x="9210" y="4231"/>
                    </a:cubicBezTo>
                    <a:cubicBezTo>
                      <a:pt x="9228" y="4410"/>
                      <a:pt x="9318" y="4589"/>
                      <a:pt x="9425" y="4750"/>
                    </a:cubicBezTo>
                    <a:cubicBezTo>
                      <a:pt x="9568" y="4929"/>
                      <a:pt x="9765" y="5036"/>
                      <a:pt x="9998" y="5054"/>
                    </a:cubicBezTo>
                    <a:cubicBezTo>
                      <a:pt x="9837" y="6307"/>
                      <a:pt x="9658" y="7559"/>
                      <a:pt x="9479" y="8830"/>
                    </a:cubicBezTo>
                    <a:cubicBezTo>
                      <a:pt x="9371" y="8508"/>
                      <a:pt x="9300" y="8186"/>
                      <a:pt x="9246" y="7864"/>
                    </a:cubicBezTo>
                    <a:lnTo>
                      <a:pt x="9246" y="7864"/>
                    </a:lnTo>
                    <a:cubicBezTo>
                      <a:pt x="9336" y="8114"/>
                      <a:pt x="9336" y="8365"/>
                      <a:pt x="9425" y="8633"/>
                    </a:cubicBezTo>
                    <a:cubicBezTo>
                      <a:pt x="9425" y="8651"/>
                      <a:pt x="9443" y="8660"/>
                      <a:pt x="9461" y="8660"/>
                    </a:cubicBezTo>
                    <a:cubicBezTo>
                      <a:pt x="9479" y="8660"/>
                      <a:pt x="9497" y="8651"/>
                      <a:pt x="9497" y="8633"/>
                    </a:cubicBezTo>
                    <a:cubicBezTo>
                      <a:pt x="9532" y="8257"/>
                      <a:pt x="9425" y="7882"/>
                      <a:pt x="9228" y="7577"/>
                    </a:cubicBezTo>
                    <a:cubicBezTo>
                      <a:pt x="9214" y="7556"/>
                      <a:pt x="9192" y="7546"/>
                      <a:pt x="9170" y="7546"/>
                    </a:cubicBezTo>
                    <a:cubicBezTo>
                      <a:pt x="9136" y="7546"/>
                      <a:pt x="9103" y="7570"/>
                      <a:pt x="9103" y="7613"/>
                    </a:cubicBezTo>
                    <a:cubicBezTo>
                      <a:pt x="9085" y="8096"/>
                      <a:pt x="9210" y="8597"/>
                      <a:pt x="9461" y="9027"/>
                    </a:cubicBezTo>
                    <a:cubicBezTo>
                      <a:pt x="9282" y="10333"/>
                      <a:pt x="9139" y="11639"/>
                      <a:pt x="9031" y="12946"/>
                    </a:cubicBezTo>
                    <a:cubicBezTo>
                      <a:pt x="8960" y="12821"/>
                      <a:pt x="8834" y="12749"/>
                      <a:pt x="8709" y="12731"/>
                    </a:cubicBezTo>
                    <a:cubicBezTo>
                      <a:pt x="8656" y="12731"/>
                      <a:pt x="8620" y="12767"/>
                      <a:pt x="8620" y="12821"/>
                    </a:cubicBezTo>
                    <a:cubicBezTo>
                      <a:pt x="8656" y="13143"/>
                      <a:pt x="8745" y="13465"/>
                      <a:pt x="8888" y="13787"/>
                    </a:cubicBezTo>
                    <a:cubicBezTo>
                      <a:pt x="8906" y="13841"/>
                      <a:pt x="8942" y="13894"/>
                      <a:pt x="8978" y="13966"/>
                    </a:cubicBezTo>
                    <a:cubicBezTo>
                      <a:pt x="8942" y="14610"/>
                      <a:pt x="8924" y="15272"/>
                      <a:pt x="8942" y="15916"/>
                    </a:cubicBezTo>
                    <a:cubicBezTo>
                      <a:pt x="8942" y="16525"/>
                      <a:pt x="8960" y="17115"/>
                      <a:pt x="8996" y="17706"/>
                    </a:cubicBezTo>
                    <a:cubicBezTo>
                      <a:pt x="8906" y="17473"/>
                      <a:pt x="8763" y="17259"/>
                      <a:pt x="8584" y="17062"/>
                    </a:cubicBezTo>
                    <a:cubicBezTo>
                      <a:pt x="8566" y="17050"/>
                      <a:pt x="8546" y="17044"/>
                      <a:pt x="8528" y="17044"/>
                    </a:cubicBezTo>
                    <a:cubicBezTo>
                      <a:pt x="8490" y="17044"/>
                      <a:pt x="8459" y="17068"/>
                      <a:pt x="8459" y="17115"/>
                    </a:cubicBezTo>
                    <a:cubicBezTo>
                      <a:pt x="8530" y="17706"/>
                      <a:pt x="8727" y="18261"/>
                      <a:pt x="9031" y="18762"/>
                    </a:cubicBezTo>
                    <a:cubicBezTo>
                      <a:pt x="9031" y="18762"/>
                      <a:pt x="9049" y="18762"/>
                      <a:pt x="9049" y="18780"/>
                    </a:cubicBezTo>
                    <a:cubicBezTo>
                      <a:pt x="9157" y="20515"/>
                      <a:pt x="9353" y="22251"/>
                      <a:pt x="9568" y="23987"/>
                    </a:cubicBezTo>
                    <a:cubicBezTo>
                      <a:pt x="9532" y="24059"/>
                      <a:pt x="9479" y="24130"/>
                      <a:pt x="9443" y="24202"/>
                    </a:cubicBezTo>
                    <a:cubicBezTo>
                      <a:pt x="9121" y="22645"/>
                      <a:pt x="8333" y="21160"/>
                      <a:pt x="7564" y="19746"/>
                    </a:cubicBezTo>
                    <a:cubicBezTo>
                      <a:pt x="7564" y="19746"/>
                      <a:pt x="7564" y="19728"/>
                      <a:pt x="7564" y="19710"/>
                    </a:cubicBezTo>
                    <a:cubicBezTo>
                      <a:pt x="7618" y="19495"/>
                      <a:pt x="7636" y="19263"/>
                      <a:pt x="7618" y="19048"/>
                    </a:cubicBezTo>
                    <a:cubicBezTo>
                      <a:pt x="7618" y="18780"/>
                      <a:pt x="7528" y="18547"/>
                      <a:pt x="7349" y="18350"/>
                    </a:cubicBezTo>
                    <a:cubicBezTo>
                      <a:pt x="7336" y="18337"/>
                      <a:pt x="7319" y="18332"/>
                      <a:pt x="7302" y="18332"/>
                    </a:cubicBezTo>
                    <a:cubicBezTo>
                      <a:pt x="7269" y="18332"/>
                      <a:pt x="7235" y="18351"/>
                      <a:pt x="7224" y="18386"/>
                    </a:cubicBezTo>
                    <a:cubicBezTo>
                      <a:pt x="7170" y="18601"/>
                      <a:pt x="7152" y="18833"/>
                      <a:pt x="7188" y="19066"/>
                    </a:cubicBezTo>
                    <a:lnTo>
                      <a:pt x="6973" y="18690"/>
                    </a:lnTo>
                    <a:cubicBezTo>
                      <a:pt x="6598" y="18010"/>
                      <a:pt x="6258" y="17294"/>
                      <a:pt x="5953" y="16596"/>
                    </a:cubicBezTo>
                    <a:lnTo>
                      <a:pt x="5971" y="16596"/>
                    </a:lnTo>
                    <a:cubicBezTo>
                      <a:pt x="6293" y="16310"/>
                      <a:pt x="6275" y="15666"/>
                      <a:pt x="6222" y="15290"/>
                    </a:cubicBezTo>
                    <a:cubicBezTo>
                      <a:pt x="6222" y="15252"/>
                      <a:pt x="6186" y="15214"/>
                      <a:pt x="6152" y="15214"/>
                    </a:cubicBezTo>
                    <a:cubicBezTo>
                      <a:pt x="6138" y="15214"/>
                      <a:pt x="6125" y="15221"/>
                      <a:pt x="6114" y="15236"/>
                    </a:cubicBezTo>
                    <a:cubicBezTo>
                      <a:pt x="5900" y="15541"/>
                      <a:pt x="5792" y="15899"/>
                      <a:pt x="5810" y="16256"/>
                    </a:cubicBezTo>
                    <a:cubicBezTo>
                      <a:pt x="5130" y="14574"/>
                      <a:pt x="4593" y="12838"/>
                      <a:pt x="4200" y="11067"/>
                    </a:cubicBezTo>
                    <a:cubicBezTo>
                      <a:pt x="4235" y="11013"/>
                      <a:pt x="4253" y="10959"/>
                      <a:pt x="4289" y="10924"/>
                    </a:cubicBezTo>
                    <a:cubicBezTo>
                      <a:pt x="4396" y="10834"/>
                      <a:pt x="4468" y="10727"/>
                      <a:pt x="4504" y="10584"/>
                    </a:cubicBezTo>
                    <a:cubicBezTo>
                      <a:pt x="4933" y="10530"/>
                      <a:pt x="5345" y="10405"/>
                      <a:pt x="5721" y="10226"/>
                    </a:cubicBezTo>
                    <a:cubicBezTo>
                      <a:pt x="5935" y="10118"/>
                      <a:pt x="6454" y="9653"/>
                      <a:pt x="6025" y="9456"/>
                    </a:cubicBezTo>
                    <a:cubicBezTo>
                      <a:pt x="6013" y="9456"/>
                      <a:pt x="6000" y="9456"/>
                      <a:pt x="5988" y="9458"/>
                    </a:cubicBezTo>
                    <a:lnTo>
                      <a:pt x="5988" y="9458"/>
                    </a:lnTo>
                    <a:cubicBezTo>
                      <a:pt x="6232" y="9155"/>
                      <a:pt x="6395" y="8794"/>
                      <a:pt x="6454" y="8400"/>
                    </a:cubicBezTo>
                    <a:cubicBezTo>
                      <a:pt x="6454" y="8365"/>
                      <a:pt x="6419" y="8329"/>
                      <a:pt x="6383" y="8329"/>
                    </a:cubicBezTo>
                    <a:cubicBezTo>
                      <a:pt x="6334" y="8323"/>
                      <a:pt x="6285" y="8320"/>
                      <a:pt x="6237" y="8320"/>
                    </a:cubicBezTo>
                    <a:cubicBezTo>
                      <a:pt x="5840" y="8320"/>
                      <a:pt x="5461" y="8513"/>
                      <a:pt x="5238" y="8848"/>
                    </a:cubicBezTo>
                    <a:cubicBezTo>
                      <a:pt x="5452" y="8383"/>
                      <a:pt x="5506" y="7864"/>
                      <a:pt x="5416" y="7363"/>
                    </a:cubicBezTo>
                    <a:cubicBezTo>
                      <a:pt x="5416" y="7342"/>
                      <a:pt x="5398" y="7333"/>
                      <a:pt x="5376" y="7333"/>
                    </a:cubicBezTo>
                    <a:cubicBezTo>
                      <a:pt x="5360" y="7333"/>
                      <a:pt x="5342" y="7337"/>
                      <a:pt x="5327" y="7345"/>
                    </a:cubicBezTo>
                    <a:cubicBezTo>
                      <a:pt x="5041" y="7649"/>
                      <a:pt x="4790" y="7989"/>
                      <a:pt x="4593" y="8347"/>
                    </a:cubicBezTo>
                    <a:cubicBezTo>
                      <a:pt x="4540" y="7846"/>
                      <a:pt x="4379" y="7363"/>
                      <a:pt x="4110" y="6933"/>
                    </a:cubicBezTo>
                    <a:cubicBezTo>
                      <a:pt x="4100" y="6912"/>
                      <a:pt x="4077" y="6903"/>
                      <a:pt x="4056" y="6903"/>
                    </a:cubicBezTo>
                    <a:cubicBezTo>
                      <a:pt x="4042" y="6903"/>
                      <a:pt x="4028" y="6908"/>
                      <a:pt x="4021" y="6915"/>
                    </a:cubicBezTo>
                    <a:cubicBezTo>
                      <a:pt x="3645" y="7309"/>
                      <a:pt x="3466" y="7846"/>
                      <a:pt x="3537" y="8365"/>
                    </a:cubicBezTo>
                    <a:cubicBezTo>
                      <a:pt x="3287" y="8007"/>
                      <a:pt x="2983" y="7649"/>
                      <a:pt x="2768" y="7345"/>
                    </a:cubicBezTo>
                    <a:cubicBezTo>
                      <a:pt x="2759" y="7327"/>
                      <a:pt x="2741" y="7318"/>
                      <a:pt x="2721" y="7318"/>
                    </a:cubicBezTo>
                    <a:cubicBezTo>
                      <a:pt x="2701" y="7318"/>
                      <a:pt x="2679" y="7327"/>
                      <a:pt x="2661" y="7345"/>
                    </a:cubicBezTo>
                    <a:cubicBezTo>
                      <a:pt x="2177" y="7917"/>
                      <a:pt x="2285" y="8723"/>
                      <a:pt x="2679" y="9331"/>
                    </a:cubicBezTo>
                    <a:cubicBezTo>
                      <a:pt x="2303" y="9170"/>
                      <a:pt x="1891" y="9045"/>
                      <a:pt x="1480" y="9009"/>
                    </a:cubicBezTo>
                    <a:cubicBezTo>
                      <a:pt x="1426" y="9009"/>
                      <a:pt x="1390" y="9045"/>
                      <a:pt x="1408" y="9098"/>
                    </a:cubicBezTo>
                    <a:cubicBezTo>
                      <a:pt x="1712" y="10226"/>
                      <a:pt x="2786" y="10691"/>
                      <a:pt x="3842" y="10816"/>
                    </a:cubicBezTo>
                    <a:cubicBezTo>
                      <a:pt x="3860" y="10816"/>
                      <a:pt x="3878" y="10816"/>
                      <a:pt x="3878" y="10798"/>
                    </a:cubicBezTo>
                    <a:cubicBezTo>
                      <a:pt x="3895" y="10798"/>
                      <a:pt x="3913" y="10816"/>
                      <a:pt x="3913" y="10816"/>
                    </a:cubicBezTo>
                    <a:cubicBezTo>
                      <a:pt x="3967" y="10816"/>
                      <a:pt x="4003" y="10781"/>
                      <a:pt x="3967" y="10745"/>
                    </a:cubicBezTo>
                    <a:cubicBezTo>
                      <a:pt x="3895" y="10673"/>
                      <a:pt x="3824" y="10602"/>
                      <a:pt x="3770" y="10512"/>
                    </a:cubicBezTo>
                    <a:lnTo>
                      <a:pt x="3770" y="10476"/>
                    </a:lnTo>
                    <a:cubicBezTo>
                      <a:pt x="3842" y="10548"/>
                      <a:pt x="3931" y="10637"/>
                      <a:pt x="3985" y="10727"/>
                    </a:cubicBezTo>
                    <a:cubicBezTo>
                      <a:pt x="3985" y="10781"/>
                      <a:pt x="4039" y="10816"/>
                      <a:pt x="4074" y="10834"/>
                    </a:cubicBezTo>
                    <a:lnTo>
                      <a:pt x="4092" y="10906"/>
                    </a:lnTo>
                    <a:lnTo>
                      <a:pt x="4074" y="10959"/>
                    </a:lnTo>
                    <a:lnTo>
                      <a:pt x="4074" y="10977"/>
                    </a:lnTo>
                    <a:cubicBezTo>
                      <a:pt x="4039" y="11031"/>
                      <a:pt x="4092" y="11103"/>
                      <a:pt x="4146" y="11103"/>
                    </a:cubicBezTo>
                    <a:cubicBezTo>
                      <a:pt x="4325" y="11944"/>
                      <a:pt x="4522" y="12785"/>
                      <a:pt x="4754" y="13608"/>
                    </a:cubicBezTo>
                    <a:lnTo>
                      <a:pt x="4736" y="13608"/>
                    </a:lnTo>
                    <a:cubicBezTo>
                      <a:pt x="4396" y="13590"/>
                      <a:pt x="4110" y="13340"/>
                      <a:pt x="4074" y="13000"/>
                    </a:cubicBezTo>
                    <a:lnTo>
                      <a:pt x="4074" y="13000"/>
                    </a:lnTo>
                    <a:cubicBezTo>
                      <a:pt x="4182" y="13071"/>
                      <a:pt x="4271" y="13143"/>
                      <a:pt x="4343" y="13232"/>
                    </a:cubicBezTo>
                    <a:cubicBezTo>
                      <a:pt x="4432" y="13357"/>
                      <a:pt x="4522" y="13465"/>
                      <a:pt x="4629" y="13554"/>
                    </a:cubicBezTo>
                    <a:cubicBezTo>
                      <a:pt x="4637" y="13563"/>
                      <a:pt x="4646" y="13566"/>
                      <a:pt x="4654" y="13566"/>
                    </a:cubicBezTo>
                    <a:cubicBezTo>
                      <a:pt x="4680" y="13566"/>
                      <a:pt x="4701" y="13528"/>
                      <a:pt x="4701" y="13501"/>
                    </a:cubicBezTo>
                    <a:cubicBezTo>
                      <a:pt x="4647" y="13357"/>
                      <a:pt x="4558" y="13232"/>
                      <a:pt x="4450" y="13143"/>
                    </a:cubicBezTo>
                    <a:cubicBezTo>
                      <a:pt x="4343" y="13017"/>
                      <a:pt x="4200" y="12910"/>
                      <a:pt x="4056" y="12821"/>
                    </a:cubicBezTo>
                    <a:cubicBezTo>
                      <a:pt x="4042" y="12816"/>
                      <a:pt x="4029" y="12814"/>
                      <a:pt x="4017" y="12814"/>
                    </a:cubicBezTo>
                    <a:cubicBezTo>
                      <a:pt x="3985" y="12814"/>
                      <a:pt x="3962" y="12830"/>
                      <a:pt x="3949" y="12856"/>
                    </a:cubicBezTo>
                    <a:cubicBezTo>
                      <a:pt x="3882" y="13294"/>
                      <a:pt x="4226" y="13684"/>
                      <a:pt x="4655" y="13684"/>
                    </a:cubicBezTo>
                    <a:cubicBezTo>
                      <a:pt x="4682" y="13684"/>
                      <a:pt x="4709" y="13683"/>
                      <a:pt x="4736" y="13680"/>
                    </a:cubicBezTo>
                    <a:cubicBezTo>
                      <a:pt x="4754" y="13680"/>
                      <a:pt x="4754" y="13680"/>
                      <a:pt x="4772" y="13662"/>
                    </a:cubicBezTo>
                    <a:cubicBezTo>
                      <a:pt x="5112" y="14932"/>
                      <a:pt x="5578" y="16167"/>
                      <a:pt x="6150" y="17348"/>
                    </a:cubicBezTo>
                    <a:cubicBezTo>
                      <a:pt x="5864" y="16990"/>
                      <a:pt x="5578" y="16614"/>
                      <a:pt x="5273" y="16239"/>
                    </a:cubicBezTo>
                    <a:cubicBezTo>
                      <a:pt x="4164" y="14324"/>
                      <a:pt x="2553" y="12498"/>
                      <a:pt x="173" y="12445"/>
                    </a:cubicBezTo>
                    <a:cubicBezTo>
                      <a:pt x="120" y="12463"/>
                      <a:pt x="120" y="12534"/>
                      <a:pt x="173" y="12534"/>
                    </a:cubicBezTo>
                    <a:cubicBezTo>
                      <a:pt x="1390" y="12803"/>
                      <a:pt x="2410" y="13089"/>
                      <a:pt x="3376" y="13930"/>
                    </a:cubicBezTo>
                    <a:cubicBezTo>
                      <a:pt x="3913" y="14431"/>
                      <a:pt x="4396" y="15022"/>
                      <a:pt x="4790" y="15648"/>
                    </a:cubicBezTo>
                    <a:cubicBezTo>
                      <a:pt x="3573" y="14216"/>
                      <a:pt x="2160" y="12964"/>
                      <a:pt x="227" y="12588"/>
                    </a:cubicBezTo>
                    <a:cubicBezTo>
                      <a:pt x="191" y="12588"/>
                      <a:pt x="173" y="12642"/>
                      <a:pt x="209" y="12660"/>
                    </a:cubicBezTo>
                    <a:cubicBezTo>
                      <a:pt x="1659" y="13214"/>
                      <a:pt x="2840" y="13823"/>
                      <a:pt x="3949" y="14914"/>
                    </a:cubicBezTo>
                    <a:cubicBezTo>
                      <a:pt x="4432" y="15379"/>
                      <a:pt x="4861" y="15862"/>
                      <a:pt x="5272" y="16380"/>
                    </a:cubicBezTo>
                    <a:lnTo>
                      <a:pt x="5272" y="16380"/>
                    </a:lnTo>
                    <a:cubicBezTo>
                      <a:pt x="4665" y="15767"/>
                      <a:pt x="3834" y="15465"/>
                      <a:pt x="3072" y="15093"/>
                    </a:cubicBezTo>
                    <a:cubicBezTo>
                      <a:pt x="1891" y="14503"/>
                      <a:pt x="996" y="13518"/>
                      <a:pt x="84" y="12588"/>
                    </a:cubicBezTo>
                    <a:cubicBezTo>
                      <a:pt x="77" y="12585"/>
                      <a:pt x="70" y="12583"/>
                      <a:pt x="63" y="12583"/>
                    </a:cubicBezTo>
                    <a:cubicBezTo>
                      <a:pt x="31" y="12583"/>
                      <a:pt x="1" y="12612"/>
                      <a:pt x="30" y="12642"/>
                    </a:cubicBezTo>
                    <a:cubicBezTo>
                      <a:pt x="674" y="13411"/>
                      <a:pt x="1426" y="14109"/>
                      <a:pt x="2213" y="14717"/>
                    </a:cubicBezTo>
                    <a:cubicBezTo>
                      <a:pt x="3197" y="15433"/>
                      <a:pt x="4343" y="15791"/>
                      <a:pt x="5309" y="16543"/>
                    </a:cubicBezTo>
                    <a:cubicBezTo>
                      <a:pt x="5318" y="16552"/>
                      <a:pt x="5327" y="16556"/>
                      <a:pt x="5336" y="16556"/>
                    </a:cubicBezTo>
                    <a:cubicBezTo>
                      <a:pt x="5345" y="16556"/>
                      <a:pt x="5354" y="16552"/>
                      <a:pt x="5363" y="16543"/>
                    </a:cubicBezTo>
                    <a:lnTo>
                      <a:pt x="5399" y="16579"/>
                    </a:lnTo>
                    <a:cubicBezTo>
                      <a:pt x="5399" y="16596"/>
                      <a:pt x="5416" y="16596"/>
                      <a:pt x="5434" y="16596"/>
                    </a:cubicBezTo>
                    <a:cubicBezTo>
                      <a:pt x="5721" y="16954"/>
                      <a:pt x="6025" y="17330"/>
                      <a:pt x="6311" y="17688"/>
                    </a:cubicBezTo>
                    <a:cubicBezTo>
                      <a:pt x="7027" y="19120"/>
                      <a:pt x="7797" y="20480"/>
                      <a:pt x="8423" y="21893"/>
                    </a:cubicBezTo>
                    <a:cubicBezTo>
                      <a:pt x="8190" y="21625"/>
                      <a:pt x="7868" y="21428"/>
                      <a:pt x="7492" y="21392"/>
                    </a:cubicBezTo>
                    <a:cubicBezTo>
                      <a:pt x="7439" y="21392"/>
                      <a:pt x="7403" y="21464"/>
                      <a:pt x="7421" y="21500"/>
                    </a:cubicBezTo>
                    <a:cubicBezTo>
                      <a:pt x="7636" y="21911"/>
                      <a:pt x="8029" y="22162"/>
                      <a:pt x="8477" y="22198"/>
                    </a:cubicBezTo>
                    <a:cubicBezTo>
                      <a:pt x="8491" y="22198"/>
                      <a:pt x="8518" y="22173"/>
                      <a:pt x="8517" y="22155"/>
                    </a:cubicBezTo>
                    <a:lnTo>
                      <a:pt x="8517" y="22155"/>
                    </a:lnTo>
                    <a:cubicBezTo>
                      <a:pt x="8855" y="22903"/>
                      <a:pt x="9122" y="23669"/>
                      <a:pt x="9336" y="24452"/>
                    </a:cubicBezTo>
                    <a:cubicBezTo>
                      <a:pt x="9157" y="24882"/>
                      <a:pt x="8978" y="25311"/>
                      <a:pt x="8834" y="25741"/>
                    </a:cubicBezTo>
                    <a:cubicBezTo>
                      <a:pt x="8870" y="25383"/>
                      <a:pt x="8852" y="24953"/>
                      <a:pt x="8548" y="24721"/>
                    </a:cubicBezTo>
                    <a:cubicBezTo>
                      <a:pt x="8535" y="24708"/>
                      <a:pt x="8518" y="24702"/>
                      <a:pt x="8501" y="24702"/>
                    </a:cubicBezTo>
                    <a:cubicBezTo>
                      <a:pt x="8468" y="24702"/>
                      <a:pt x="8434" y="24722"/>
                      <a:pt x="8423" y="24757"/>
                    </a:cubicBezTo>
                    <a:cubicBezTo>
                      <a:pt x="8333" y="25150"/>
                      <a:pt x="8441" y="25580"/>
                      <a:pt x="8709" y="25902"/>
                    </a:cubicBezTo>
                    <a:lnTo>
                      <a:pt x="8709" y="25956"/>
                    </a:lnTo>
                    <a:cubicBezTo>
                      <a:pt x="8709" y="25973"/>
                      <a:pt x="8727" y="25991"/>
                      <a:pt x="8745" y="25991"/>
                    </a:cubicBezTo>
                    <a:cubicBezTo>
                      <a:pt x="8566" y="26528"/>
                      <a:pt x="8423" y="27065"/>
                      <a:pt x="8316" y="27620"/>
                    </a:cubicBezTo>
                    <a:cubicBezTo>
                      <a:pt x="8280" y="27835"/>
                      <a:pt x="8244" y="28031"/>
                      <a:pt x="8208" y="28228"/>
                    </a:cubicBezTo>
                    <a:cubicBezTo>
                      <a:pt x="8244" y="27781"/>
                      <a:pt x="8262" y="27333"/>
                      <a:pt x="8262" y="26868"/>
                    </a:cubicBezTo>
                    <a:cubicBezTo>
                      <a:pt x="8262" y="25795"/>
                      <a:pt x="7868" y="24846"/>
                      <a:pt x="7689" y="23826"/>
                    </a:cubicBezTo>
                    <a:cubicBezTo>
                      <a:pt x="7671" y="23790"/>
                      <a:pt x="7640" y="23772"/>
                      <a:pt x="7609" y="23772"/>
                    </a:cubicBezTo>
                    <a:cubicBezTo>
                      <a:pt x="7577" y="23772"/>
                      <a:pt x="7546" y="23790"/>
                      <a:pt x="7528" y="23826"/>
                    </a:cubicBezTo>
                    <a:cubicBezTo>
                      <a:pt x="7027" y="25902"/>
                      <a:pt x="7331" y="28031"/>
                      <a:pt x="8065" y="30018"/>
                    </a:cubicBezTo>
                    <a:cubicBezTo>
                      <a:pt x="8047" y="31754"/>
                      <a:pt x="8244" y="33472"/>
                      <a:pt x="8673" y="35136"/>
                    </a:cubicBezTo>
                    <a:cubicBezTo>
                      <a:pt x="8047" y="33990"/>
                      <a:pt x="7117" y="32953"/>
                      <a:pt x="6222" y="32004"/>
                    </a:cubicBezTo>
                    <a:cubicBezTo>
                      <a:pt x="6186" y="31789"/>
                      <a:pt x="6168" y="31539"/>
                      <a:pt x="6132" y="31306"/>
                    </a:cubicBezTo>
                    <a:cubicBezTo>
                      <a:pt x="6383" y="30626"/>
                      <a:pt x="6794" y="29857"/>
                      <a:pt x="6490" y="29141"/>
                    </a:cubicBezTo>
                    <a:cubicBezTo>
                      <a:pt x="6481" y="29114"/>
                      <a:pt x="6454" y="29101"/>
                      <a:pt x="6428" y="29101"/>
                    </a:cubicBezTo>
                    <a:cubicBezTo>
                      <a:pt x="6401" y="29101"/>
                      <a:pt x="6374" y="29114"/>
                      <a:pt x="6365" y="29141"/>
                    </a:cubicBezTo>
                    <a:cubicBezTo>
                      <a:pt x="6275" y="29356"/>
                      <a:pt x="6168" y="29552"/>
                      <a:pt x="6061" y="29749"/>
                    </a:cubicBezTo>
                    <a:cubicBezTo>
                      <a:pt x="6061" y="29374"/>
                      <a:pt x="6061" y="28980"/>
                      <a:pt x="6079" y="28622"/>
                    </a:cubicBezTo>
                    <a:cubicBezTo>
                      <a:pt x="6079" y="28568"/>
                      <a:pt x="6043" y="28532"/>
                      <a:pt x="5989" y="28532"/>
                    </a:cubicBezTo>
                    <a:cubicBezTo>
                      <a:pt x="5434" y="28765"/>
                      <a:pt x="5202" y="29356"/>
                      <a:pt x="5220" y="29946"/>
                    </a:cubicBezTo>
                    <a:cubicBezTo>
                      <a:pt x="4898" y="29517"/>
                      <a:pt x="4486" y="29177"/>
                      <a:pt x="4003" y="28944"/>
                    </a:cubicBezTo>
                    <a:cubicBezTo>
                      <a:pt x="3993" y="28934"/>
                      <a:pt x="3981" y="28930"/>
                      <a:pt x="3970" y="28930"/>
                    </a:cubicBezTo>
                    <a:cubicBezTo>
                      <a:pt x="3941" y="28930"/>
                      <a:pt x="3913" y="28959"/>
                      <a:pt x="3913" y="28998"/>
                    </a:cubicBezTo>
                    <a:cubicBezTo>
                      <a:pt x="3931" y="29481"/>
                      <a:pt x="4074" y="29946"/>
                      <a:pt x="4325" y="30358"/>
                    </a:cubicBezTo>
                    <a:lnTo>
                      <a:pt x="4271" y="30322"/>
                    </a:lnTo>
                    <a:cubicBezTo>
                      <a:pt x="4064" y="30180"/>
                      <a:pt x="3689" y="29954"/>
                      <a:pt x="3369" y="29954"/>
                    </a:cubicBezTo>
                    <a:cubicBezTo>
                      <a:pt x="3246" y="29954"/>
                      <a:pt x="3131" y="29987"/>
                      <a:pt x="3036" y="30071"/>
                    </a:cubicBezTo>
                    <a:cubicBezTo>
                      <a:pt x="2553" y="30519"/>
                      <a:pt x="3072" y="30913"/>
                      <a:pt x="3681" y="31163"/>
                    </a:cubicBezTo>
                    <a:lnTo>
                      <a:pt x="3430" y="31163"/>
                    </a:lnTo>
                    <a:cubicBezTo>
                      <a:pt x="2750" y="31235"/>
                      <a:pt x="2696" y="31807"/>
                      <a:pt x="2929" y="32326"/>
                    </a:cubicBezTo>
                    <a:cubicBezTo>
                      <a:pt x="2947" y="32353"/>
                      <a:pt x="2974" y="32366"/>
                      <a:pt x="3001" y="32366"/>
                    </a:cubicBezTo>
                    <a:cubicBezTo>
                      <a:pt x="3027" y="32366"/>
                      <a:pt x="3054" y="32353"/>
                      <a:pt x="3072" y="32326"/>
                    </a:cubicBezTo>
                    <a:cubicBezTo>
                      <a:pt x="3310" y="31978"/>
                      <a:pt x="3754" y="31879"/>
                      <a:pt x="4220" y="31879"/>
                    </a:cubicBezTo>
                    <a:cubicBezTo>
                      <a:pt x="4665" y="31879"/>
                      <a:pt x="5129" y="31970"/>
                      <a:pt x="5452" y="32022"/>
                    </a:cubicBezTo>
                    <a:cubicBezTo>
                      <a:pt x="5456" y="32024"/>
                      <a:pt x="5460" y="32025"/>
                      <a:pt x="5463" y="32025"/>
                    </a:cubicBezTo>
                    <a:cubicBezTo>
                      <a:pt x="5491" y="32025"/>
                      <a:pt x="5502" y="31966"/>
                      <a:pt x="5470" y="31950"/>
                    </a:cubicBezTo>
                    <a:cubicBezTo>
                      <a:pt x="5150" y="31821"/>
                      <a:pt x="4695" y="31724"/>
                      <a:pt x="4251" y="31724"/>
                    </a:cubicBezTo>
                    <a:cubicBezTo>
                      <a:pt x="3777" y="31724"/>
                      <a:pt x="3314" y="31834"/>
                      <a:pt x="3036" y="32129"/>
                    </a:cubicBezTo>
                    <a:cubicBezTo>
                      <a:pt x="2947" y="31915"/>
                      <a:pt x="2893" y="31664"/>
                      <a:pt x="3072" y="31485"/>
                    </a:cubicBezTo>
                    <a:cubicBezTo>
                      <a:pt x="3197" y="31360"/>
                      <a:pt x="3401" y="31331"/>
                      <a:pt x="3591" y="31331"/>
                    </a:cubicBezTo>
                    <a:cubicBezTo>
                      <a:pt x="3674" y="31331"/>
                      <a:pt x="3754" y="31337"/>
                      <a:pt x="3824" y="31342"/>
                    </a:cubicBezTo>
                    <a:cubicBezTo>
                      <a:pt x="4307" y="31378"/>
                      <a:pt x="4701" y="31628"/>
                      <a:pt x="5148" y="31771"/>
                    </a:cubicBezTo>
                    <a:cubicBezTo>
                      <a:pt x="5157" y="31780"/>
                      <a:pt x="5161" y="31785"/>
                      <a:pt x="5166" y="31785"/>
                    </a:cubicBezTo>
                    <a:cubicBezTo>
                      <a:pt x="5170" y="31785"/>
                      <a:pt x="5175" y="31780"/>
                      <a:pt x="5184" y="31771"/>
                    </a:cubicBezTo>
                    <a:cubicBezTo>
                      <a:pt x="5399" y="31915"/>
                      <a:pt x="5631" y="32004"/>
                      <a:pt x="5882" y="32022"/>
                    </a:cubicBezTo>
                    <a:lnTo>
                      <a:pt x="5882" y="32058"/>
                    </a:lnTo>
                    <a:cubicBezTo>
                      <a:pt x="5893" y="32092"/>
                      <a:pt x="5927" y="32112"/>
                      <a:pt x="5964" y="32112"/>
                    </a:cubicBezTo>
                    <a:cubicBezTo>
                      <a:pt x="5985" y="32112"/>
                      <a:pt x="6006" y="32106"/>
                      <a:pt x="6025" y="32094"/>
                    </a:cubicBezTo>
                    <a:cubicBezTo>
                      <a:pt x="6043" y="32111"/>
                      <a:pt x="6061" y="32111"/>
                      <a:pt x="6079" y="32111"/>
                    </a:cubicBezTo>
                    <a:cubicBezTo>
                      <a:pt x="6079" y="32147"/>
                      <a:pt x="6097" y="32183"/>
                      <a:pt x="6114" y="32219"/>
                    </a:cubicBezTo>
                    <a:cubicBezTo>
                      <a:pt x="6122" y="32250"/>
                      <a:pt x="6147" y="32264"/>
                      <a:pt x="6173" y="32264"/>
                    </a:cubicBezTo>
                    <a:cubicBezTo>
                      <a:pt x="6206" y="32264"/>
                      <a:pt x="6240" y="32241"/>
                      <a:pt x="6240" y="32201"/>
                    </a:cubicBezTo>
                    <a:lnTo>
                      <a:pt x="6240" y="32165"/>
                    </a:lnTo>
                    <a:cubicBezTo>
                      <a:pt x="6705" y="32684"/>
                      <a:pt x="7134" y="33221"/>
                      <a:pt x="7564" y="33776"/>
                    </a:cubicBezTo>
                    <a:cubicBezTo>
                      <a:pt x="8065" y="34438"/>
                      <a:pt x="8441" y="35189"/>
                      <a:pt x="8906" y="35905"/>
                    </a:cubicBezTo>
                    <a:lnTo>
                      <a:pt x="8942" y="36066"/>
                    </a:lnTo>
                    <a:cubicBezTo>
                      <a:pt x="9049" y="36406"/>
                      <a:pt x="9157" y="36728"/>
                      <a:pt x="9264" y="37051"/>
                    </a:cubicBezTo>
                    <a:cubicBezTo>
                      <a:pt x="8166" y="35351"/>
                      <a:pt x="6385" y="33686"/>
                      <a:pt x="4596" y="33686"/>
                    </a:cubicBezTo>
                    <a:cubicBezTo>
                      <a:pt x="4577" y="33686"/>
                      <a:pt x="4559" y="33686"/>
                      <a:pt x="4540" y="33686"/>
                    </a:cubicBezTo>
                    <a:cubicBezTo>
                      <a:pt x="4468" y="33686"/>
                      <a:pt x="4432" y="33776"/>
                      <a:pt x="4486" y="33829"/>
                    </a:cubicBezTo>
                    <a:cubicBezTo>
                      <a:pt x="5291" y="34688"/>
                      <a:pt x="5828" y="35887"/>
                      <a:pt x="6777" y="36621"/>
                    </a:cubicBezTo>
                    <a:cubicBezTo>
                      <a:pt x="7564" y="37229"/>
                      <a:pt x="8566" y="37570"/>
                      <a:pt x="9336" y="38196"/>
                    </a:cubicBezTo>
                    <a:cubicBezTo>
                      <a:pt x="9479" y="38375"/>
                      <a:pt x="9622" y="38554"/>
                      <a:pt x="9765" y="38733"/>
                    </a:cubicBezTo>
                    <a:cubicBezTo>
                      <a:pt x="9770" y="38743"/>
                      <a:pt x="9777" y="38748"/>
                      <a:pt x="9784" y="38748"/>
                    </a:cubicBezTo>
                    <a:cubicBezTo>
                      <a:pt x="9799" y="38748"/>
                      <a:pt x="9813" y="38722"/>
                      <a:pt x="9801" y="38697"/>
                    </a:cubicBezTo>
                    <a:cubicBezTo>
                      <a:pt x="9801" y="38661"/>
                      <a:pt x="9765" y="38625"/>
                      <a:pt x="9747" y="38590"/>
                    </a:cubicBezTo>
                    <a:lnTo>
                      <a:pt x="9747" y="38590"/>
                    </a:lnTo>
                    <a:cubicBezTo>
                      <a:pt x="9837" y="38679"/>
                      <a:pt x="9908" y="38768"/>
                      <a:pt x="9980" y="38876"/>
                    </a:cubicBezTo>
                    <a:cubicBezTo>
                      <a:pt x="10266" y="39592"/>
                      <a:pt x="10570" y="40290"/>
                      <a:pt x="10875" y="41005"/>
                    </a:cubicBezTo>
                    <a:lnTo>
                      <a:pt x="10696" y="40898"/>
                    </a:lnTo>
                    <a:cubicBezTo>
                      <a:pt x="10552" y="40683"/>
                      <a:pt x="10391" y="40469"/>
                      <a:pt x="10212" y="40272"/>
                    </a:cubicBezTo>
                    <a:cubicBezTo>
                      <a:pt x="10033" y="40039"/>
                      <a:pt x="9801" y="39860"/>
                      <a:pt x="9514" y="39771"/>
                    </a:cubicBezTo>
                    <a:cubicBezTo>
                      <a:pt x="9507" y="39768"/>
                      <a:pt x="9500" y="39767"/>
                      <a:pt x="9493" y="39767"/>
                    </a:cubicBezTo>
                    <a:cubicBezTo>
                      <a:pt x="9444" y="39767"/>
                      <a:pt x="9392" y="39816"/>
                      <a:pt x="9407" y="39878"/>
                    </a:cubicBezTo>
                    <a:cubicBezTo>
                      <a:pt x="9711" y="40504"/>
                      <a:pt x="10266" y="40987"/>
                      <a:pt x="10928" y="41166"/>
                    </a:cubicBezTo>
                    <a:cubicBezTo>
                      <a:pt x="11393" y="42258"/>
                      <a:pt x="11733" y="43403"/>
                      <a:pt x="11948" y="44584"/>
                    </a:cubicBezTo>
                    <a:cubicBezTo>
                      <a:pt x="11948" y="44781"/>
                      <a:pt x="11930" y="44978"/>
                      <a:pt x="11912" y="45175"/>
                    </a:cubicBezTo>
                    <a:cubicBezTo>
                      <a:pt x="11787" y="44674"/>
                      <a:pt x="11555" y="44173"/>
                      <a:pt x="11143" y="44012"/>
                    </a:cubicBezTo>
                    <a:cubicBezTo>
                      <a:pt x="11131" y="44004"/>
                      <a:pt x="11118" y="44000"/>
                      <a:pt x="11104" y="44000"/>
                    </a:cubicBezTo>
                    <a:cubicBezTo>
                      <a:pt x="11055" y="44000"/>
                      <a:pt x="11004" y="44045"/>
                      <a:pt x="11018" y="44101"/>
                    </a:cubicBezTo>
                    <a:cubicBezTo>
                      <a:pt x="11107" y="44745"/>
                      <a:pt x="11268" y="45604"/>
                      <a:pt x="11859" y="45980"/>
                    </a:cubicBezTo>
                    <a:cubicBezTo>
                      <a:pt x="11680" y="47967"/>
                      <a:pt x="11322" y="49935"/>
                      <a:pt x="10803" y="51850"/>
                    </a:cubicBezTo>
                    <a:cubicBezTo>
                      <a:pt x="10781" y="51894"/>
                      <a:pt x="10813" y="51925"/>
                      <a:pt x="10850" y="51925"/>
                    </a:cubicBezTo>
                    <a:cubicBezTo>
                      <a:pt x="10873" y="51925"/>
                      <a:pt x="10897" y="51913"/>
                      <a:pt x="10910" y="51886"/>
                    </a:cubicBezTo>
                    <a:cubicBezTo>
                      <a:pt x="11465" y="50472"/>
                      <a:pt x="11859" y="49004"/>
                      <a:pt x="12074" y="47501"/>
                    </a:cubicBezTo>
                    <a:cubicBezTo>
                      <a:pt x="12682" y="47000"/>
                      <a:pt x="13272" y="46052"/>
                      <a:pt x="13183" y="45264"/>
                    </a:cubicBezTo>
                    <a:cubicBezTo>
                      <a:pt x="13183" y="45223"/>
                      <a:pt x="13140" y="45181"/>
                      <a:pt x="13096" y="45181"/>
                    </a:cubicBezTo>
                    <a:cubicBezTo>
                      <a:pt x="13083" y="45181"/>
                      <a:pt x="13070" y="45185"/>
                      <a:pt x="13058" y="45193"/>
                    </a:cubicBezTo>
                    <a:cubicBezTo>
                      <a:pt x="12575" y="45533"/>
                      <a:pt x="12414" y="46052"/>
                      <a:pt x="12181" y="46535"/>
                    </a:cubicBezTo>
                    <a:cubicBezTo>
                      <a:pt x="12306" y="45247"/>
                      <a:pt x="12342" y="43940"/>
                      <a:pt x="12288" y="42634"/>
                    </a:cubicBezTo>
                    <a:cubicBezTo>
                      <a:pt x="12736" y="42133"/>
                      <a:pt x="12879" y="41399"/>
                      <a:pt x="13004" y="40755"/>
                    </a:cubicBezTo>
                    <a:cubicBezTo>
                      <a:pt x="13018" y="40701"/>
                      <a:pt x="12980" y="40647"/>
                      <a:pt x="12930" y="40647"/>
                    </a:cubicBezTo>
                    <a:cubicBezTo>
                      <a:pt x="12914" y="40647"/>
                      <a:pt x="12896" y="40652"/>
                      <a:pt x="12879" y="40665"/>
                    </a:cubicBezTo>
                    <a:cubicBezTo>
                      <a:pt x="12610" y="40952"/>
                      <a:pt x="12396" y="41310"/>
                      <a:pt x="12252" y="41667"/>
                    </a:cubicBezTo>
                    <a:cubicBezTo>
                      <a:pt x="12252" y="41578"/>
                      <a:pt x="12252" y="41489"/>
                      <a:pt x="12235" y="41381"/>
                    </a:cubicBezTo>
                    <a:cubicBezTo>
                      <a:pt x="12342" y="40164"/>
                      <a:pt x="12485" y="38947"/>
                      <a:pt x="12646" y="37748"/>
                    </a:cubicBezTo>
                    <a:cubicBezTo>
                      <a:pt x="13505" y="36800"/>
                      <a:pt x="14203" y="35691"/>
                      <a:pt x="14937" y="34653"/>
                    </a:cubicBezTo>
                    <a:cubicBezTo>
                      <a:pt x="16010" y="33114"/>
                      <a:pt x="17048" y="31646"/>
                      <a:pt x="17818" y="29946"/>
                    </a:cubicBezTo>
                    <a:cubicBezTo>
                      <a:pt x="17850" y="29897"/>
                      <a:pt x="17809" y="29819"/>
                      <a:pt x="17747" y="29819"/>
                    </a:cubicBezTo>
                    <a:cubicBezTo>
                      <a:pt x="17741" y="29819"/>
                      <a:pt x="17735" y="29819"/>
                      <a:pt x="17728" y="29821"/>
                    </a:cubicBezTo>
                    <a:cubicBezTo>
                      <a:pt x="15599" y="30429"/>
                      <a:pt x="14114" y="32183"/>
                      <a:pt x="13272" y="34187"/>
                    </a:cubicBezTo>
                    <a:cubicBezTo>
                      <a:pt x="13451" y="33293"/>
                      <a:pt x="13648" y="32434"/>
                      <a:pt x="13863" y="31539"/>
                    </a:cubicBezTo>
                    <a:lnTo>
                      <a:pt x="13863" y="31557"/>
                    </a:lnTo>
                    <a:cubicBezTo>
                      <a:pt x="13863" y="31575"/>
                      <a:pt x="13876" y="31584"/>
                      <a:pt x="13890" y="31584"/>
                    </a:cubicBezTo>
                    <a:cubicBezTo>
                      <a:pt x="13903" y="31584"/>
                      <a:pt x="13917" y="31575"/>
                      <a:pt x="13917" y="31557"/>
                    </a:cubicBezTo>
                    <a:cubicBezTo>
                      <a:pt x="13952" y="31396"/>
                      <a:pt x="13970" y="31217"/>
                      <a:pt x="13970" y="31038"/>
                    </a:cubicBezTo>
                    <a:cubicBezTo>
                      <a:pt x="14096" y="30519"/>
                      <a:pt x="14239" y="30018"/>
                      <a:pt x="14364" y="29499"/>
                    </a:cubicBezTo>
                    <a:cubicBezTo>
                      <a:pt x="14829" y="29266"/>
                      <a:pt x="15205" y="28890"/>
                      <a:pt x="15438" y="28425"/>
                    </a:cubicBezTo>
                    <a:cubicBezTo>
                      <a:pt x="15474" y="28371"/>
                      <a:pt x="15420" y="28300"/>
                      <a:pt x="15348" y="28300"/>
                    </a:cubicBezTo>
                    <a:cubicBezTo>
                      <a:pt x="15044" y="28389"/>
                      <a:pt x="14758" y="28568"/>
                      <a:pt x="14561" y="28801"/>
                    </a:cubicBezTo>
                    <a:cubicBezTo>
                      <a:pt x="14650" y="28443"/>
                      <a:pt x="14758" y="28085"/>
                      <a:pt x="14865" y="27727"/>
                    </a:cubicBezTo>
                    <a:cubicBezTo>
                      <a:pt x="15116" y="27548"/>
                      <a:pt x="15348" y="27369"/>
                      <a:pt x="15581" y="27155"/>
                    </a:cubicBezTo>
                    <a:lnTo>
                      <a:pt x="15581" y="27155"/>
                    </a:lnTo>
                    <a:cubicBezTo>
                      <a:pt x="15545" y="27190"/>
                      <a:pt x="15527" y="27226"/>
                      <a:pt x="15509" y="27262"/>
                    </a:cubicBezTo>
                    <a:cubicBezTo>
                      <a:pt x="15495" y="27291"/>
                      <a:pt x="15516" y="27320"/>
                      <a:pt x="15544" y="27320"/>
                    </a:cubicBezTo>
                    <a:cubicBezTo>
                      <a:pt x="15550" y="27320"/>
                      <a:pt x="15556" y="27319"/>
                      <a:pt x="15563" y="27316"/>
                    </a:cubicBezTo>
                    <a:cubicBezTo>
                      <a:pt x="15635" y="27262"/>
                      <a:pt x="15688" y="27208"/>
                      <a:pt x="15742" y="27137"/>
                    </a:cubicBezTo>
                    <a:cubicBezTo>
                      <a:pt x="15753" y="27137"/>
                      <a:pt x="15764" y="27137"/>
                      <a:pt x="15775" y="27137"/>
                    </a:cubicBezTo>
                    <a:cubicBezTo>
                      <a:pt x="16468" y="27137"/>
                      <a:pt x="17324" y="26594"/>
                      <a:pt x="17764" y="26242"/>
                    </a:cubicBezTo>
                    <a:cubicBezTo>
                      <a:pt x="17800" y="26188"/>
                      <a:pt x="17782" y="26117"/>
                      <a:pt x="17710" y="26117"/>
                    </a:cubicBezTo>
                    <a:cubicBezTo>
                      <a:pt x="17263" y="26135"/>
                      <a:pt x="16816" y="26242"/>
                      <a:pt x="16404" y="26385"/>
                    </a:cubicBezTo>
                    <a:cubicBezTo>
                      <a:pt x="16923" y="25973"/>
                      <a:pt x="17370" y="25455"/>
                      <a:pt x="17728" y="24864"/>
                    </a:cubicBezTo>
                    <a:cubicBezTo>
                      <a:pt x="17746" y="24828"/>
                      <a:pt x="17710" y="24774"/>
                      <a:pt x="17657" y="24757"/>
                    </a:cubicBezTo>
                    <a:cubicBezTo>
                      <a:pt x="17102" y="24757"/>
                      <a:pt x="16565" y="25025"/>
                      <a:pt x="16189" y="25455"/>
                    </a:cubicBezTo>
                    <a:cubicBezTo>
                      <a:pt x="16386" y="24882"/>
                      <a:pt x="16350" y="24273"/>
                      <a:pt x="16082" y="23737"/>
                    </a:cubicBezTo>
                    <a:cubicBezTo>
                      <a:pt x="16060" y="23714"/>
                      <a:pt x="16031" y="23699"/>
                      <a:pt x="16004" y="23699"/>
                    </a:cubicBezTo>
                    <a:cubicBezTo>
                      <a:pt x="15987" y="23699"/>
                      <a:pt x="15970" y="23705"/>
                      <a:pt x="15957" y="23719"/>
                    </a:cubicBezTo>
                    <a:cubicBezTo>
                      <a:pt x="15581" y="24077"/>
                      <a:pt x="15313" y="24524"/>
                      <a:pt x="15169" y="25007"/>
                    </a:cubicBezTo>
                    <a:cubicBezTo>
                      <a:pt x="15098" y="24757"/>
                      <a:pt x="14990" y="24506"/>
                      <a:pt x="14829" y="24291"/>
                    </a:cubicBezTo>
                    <a:cubicBezTo>
                      <a:pt x="14734" y="24156"/>
                      <a:pt x="14330" y="23783"/>
                      <a:pt x="14055" y="23783"/>
                    </a:cubicBezTo>
                    <a:cubicBezTo>
                      <a:pt x="13967" y="23783"/>
                      <a:pt x="13893" y="23821"/>
                      <a:pt x="13845" y="23916"/>
                    </a:cubicBezTo>
                    <a:cubicBezTo>
                      <a:pt x="13612" y="24434"/>
                      <a:pt x="13809" y="25061"/>
                      <a:pt x="13988" y="25580"/>
                    </a:cubicBezTo>
                    <a:cubicBezTo>
                      <a:pt x="13770" y="25376"/>
                      <a:pt x="13480" y="25278"/>
                      <a:pt x="13186" y="25278"/>
                    </a:cubicBezTo>
                    <a:cubicBezTo>
                      <a:pt x="13119" y="25278"/>
                      <a:pt x="13052" y="25284"/>
                      <a:pt x="12986" y="25293"/>
                    </a:cubicBezTo>
                    <a:cubicBezTo>
                      <a:pt x="12950" y="25311"/>
                      <a:pt x="12932" y="25347"/>
                      <a:pt x="12932" y="25383"/>
                    </a:cubicBezTo>
                    <a:cubicBezTo>
                      <a:pt x="12932" y="26206"/>
                      <a:pt x="13738" y="27083"/>
                      <a:pt x="14579" y="27119"/>
                    </a:cubicBezTo>
                    <a:cubicBezTo>
                      <a:pt x="14633" y="27280"/>
                      <a:pt x="14686" y="27441"/>
                      <a:pt x="14740" y="27584"/>
                    </a:cubicBezTo>
                    <a:cubicBezTo>
                      <a:pt x="14758" y="27602"/>
                      <a:pt x="14758" y="27602"/>
                      <a:pt x="14758" y="27602"/>
                    </a:cubicBezTo>
                    <a:cubicBezTo>
                      <a:pt x="14758" y="27620"/>
                      <a:pt x="14758" y="27620"/>
                      <a:pt x="14758" y="27638"/>
                    </a:cubicBezTo>
                    <a:cubicBezTo>
                      <a:pt x="14758" y="27656"/>
                      <a:pt x="14758" y="27656"/>
                      <a:pt x="14758" y="27674"/>
                    </a:cubicBezTo>
                    <a:cubicBezTo>
                      <a:pt x="14615" y="28175"/>
                      <a:pt x="14454" y="28658"/>
                      <a:pt x="14310" y="29159"/>
                    </a:cubicBezTo>
                    <a:cubicBezTo>
                      <a:pt x="14293" y="29159"/>
                      <a:pt x="14293" y="29177"/>
                      <a:pt x="14310" y="29195"/>
                    </a:cubicBezTo>
                    <a:lnTo>
                      <a:pt x="14239" y="29374"/>
                    </a:lnTo>
                    <a:cubicBezTo>
                      <a:pt x="14185" y="29427"/>
                      <a:pt x="14114" y="29481"/>
                      <a:pt x="14042" y="29517"/>
                    </a:cubicBezTo>
                    <a:cubicBezTo>
                      <a:pt x="13995" y="29563"/>
                      <a:pt x="14030" y="29610"/>
                      <a:pt x="14074" y="29610"/>
                    </a:cubicBezTo>
                    <a:cubicBezTo>
                      <a:pt x="14081" y="29610"/>
                      <a:pt x="14088" y="29609"/>
                      <a:pt x="14096" y="29606"/>
                    </a:cubicBezTo>
                    <a:cubicBezTo>
                      <a:pt x="14149" y="29588"/>
                      <a:pt x="14149" y="29588"/>
                      <a:pt x="14185" y="29570"/>
                    </a:cubicBezTo>
                    <a:lnTo>
                      <a:pt x="14185" y="29570"/>
                    </a:lnTo>
                    <a:cubicBezTo>
                      <a:pt x="14096" y="29875"/>
                      <a:pt x="14006" y="30161"/>
                      <a:pt x="13935" y="30447"/>
                    </a:cubicBezTo>
                    <a:cubicBezTo>
                      <a:pt x="13863" y="30161"/>
                      <a:pt x="13738" y="29875"/>
                      <a:pt x="13541" y="29642"/>
                    </a:cubicBezTo>
                    <a:cubicBezTo>
                      <a:pt x="13527" y="29628"/>
                      <a:pt x="13511" y="29622"/>
                      <a:pt x="13495" y="29622"/>
                    </a:cubicBezTo>
                    <a:cubicBezTo>
                      <a:pt x="13469" y="29622"/>
                      <a:pt x="13445" y="29638"/>
                      <a:pt x="13434" y="29660"/>
                    </a:cubicBezTo>
                    <a:cubicBezTo>
                      <a:pt x="13326" y="30107"/>
                      <a:pt x="13523" y="30680"/>
                      <a:pt x="13738" y="31109"/>
                    </a:cubicBezTo>
                    <a:cubicBezTo>
                      <a:pt x="13595" y="31664"/>
                      <a:pt x="13451" y="32219"/>
                      <a:pt x="13308" y="32774"/>
                    </a:cubicBezTo>
                    <a:cubicBezTo>
                      <a:pt x="13290" y="32362"/>
                      <a:pt x="13183" y="31986"/>
                      <a:pt x="12950" y="31646"/>
                    </a:cubicBezTo>
                    <a:cubicBezTo>
                      <a:pt x="12941" y="31627"/>
                      <a:pt x="12915" y="31612"/>
                      <a:pt x="12890" y="31612"/>
                    </a:cubicBezTo>
                    <a:cubicBezTo>
                      <a:pt x="12870" y="31612"/>
                      <a:pt x="12851" y="31622"/>
                      <a:pt x="12843" y="31646"/>
                    </a:cubicBezTo>
                    <a:cubicBezTo>
                      <a:pt x="12610" y="32111"/>
                      <a:pt x="12843" y="32827"/>
                      <a:pt x="13183" y="33239"/>
                    </a:cubicBezTo>
                    <a:lnTo>
                      <a:pt x="13183" y="33257"/>
                    </a:lnTo>
                    <a:cubicBezTo>
                      <a:pt x="12843" y="34688"/>
                      <a:pt x="12557" y="36102"/>
                      <a:pt x="12342" y="37552"/>
                    </a:cubicBezTo>
                    <a:cubicBezTo>
                      <a:pt x="12235" y="37820"/>
                      <a:pt x="12109" y="38071"/>
                      <a:pt x="11966" y="38321"/>
                    </a:cubicBezTo>
                    <a:cubicBezTo>
                      <a:pt x="11954" y="38369"/>
                      <a:pt x="11982" y="38401"/>
                      <a:pt x="12013" y="38401"/>
                    </a:cubicBezTo>
                    <a:cubicBezTo>
                      <a:pt x="12028" y="38401"/>
                      <a:pt x="12044" y="38393"/>
                      <a:pt x="12056" y="38375"/>
                    </a:cubicBezTo>
                    <a:cubicBezTo>
                      <a:pt x="12091" y="38339"/>
                      <a:pt x="12109" y="38267"/>
                      <a:pt x="12145" y="38232"/>
                    </a:cubicBezTo>
                    <a:cubicBezTo>
                      <a:pt x="12154" y="38241"/>
                      <a:pt x="12167" y="38245"/>
                      <a:pt x="12181" y="38245"/>
                    </a:cubicBezTo>
                    <a:cubicBezTo>
                      <a:pt x="12194" y="38245"/>
                      <a:pt x="12208" y="38241"/>
                      <a:pt x="12217" y="38232"/>
                    </a:cubicBezTo>
                    <a:lnTo>
                      <a:pt x="12252" y="38178"/>
                    </a:lnTo>
                    <a:lnTo>
                      <a:pt x="12252" y="38178"/>
                    </a:lnTo>
                    <a:cubicBezTo>
                      <a:pt x="12199" y="38697"/>
                      <a:pt x="12145" y="39198"/>
                      <a:pt x="12091" y="39699"/>
                    </a:cubicBezTo>
                    <a:cubicBezTo>
                      <a:pt x="11895" y="37892"/>
                      <a:pt x="11626" y="36084"/>
                      <a:pt x="11322" y="34295"/>
                    </a:cubicBezTo>
                    <a:cubicBezTo>
                      <a:pt x="11340" y="34295"/>
                      <a:pt x="11340" y="34277"/>
                      <a:pt x="11340" y="34277"/>
                    </a:cubicBezTo>
                    <a:cubicBezTo>
                      <a:pt x="11733" y="33740"/>
                      <a:pt x="11984" y="32935"/>
                      <a:pt x="11751" y="32326"/>
                    </a:cubicBezTo>
                    <a:cubicBezTo>
                      <a:pt x="11740" y="32291"/>
                      <a:pt x="11698" y="32264"/>
                      <a:pt x="11660" y="32264"/>
                    </a:cubicBezTo>
                    <a:cubicBezTo>
                      <a:pt x="11640" y="32264"/>
                      <a:pt x="11621" y="32272"/>
                      <a:pt x="11608" y="32290"/>
                    </a:cubicBezTo>
                    <a:cubicBezTo>
                      <a:pt x="11393" y="32577"/>
                      <a:pt x="11232" y="32899"/>
                      <a:pt x="11161" y="33239"/>
                    </a:cubicBezTo>
                    <a:cubicBezTo>
                      <a:pt x="10946" y="31950"/>
                      <a:pt x="10749" y="30662"/>
                      <a:pt x="10570" y="29427"/>
                    </a:cubicBezTo>
                    <a:lnTo>
                      <a:pt x="10302" y="27351"/>
                    </a:lnTo>
                    <a:cubicBezTo>
                      <a:pt x="10624" y="26940"/>
                      <a:pt x="10803" y="26421"/>
                      <a:pt x="10785" y="25884"/>
                    </a:cubicBezTo>
                    <a:cubicBezTo>
                      <a:pt x="10785" y="25833"/>
                      <a:pt x="10739" y="25791"/>
                      <a:pt x="10693" y="25791"/>
                    </a:cubicBezTo>
                    <a:cubicBezTo>
                      <a:pt x="10675" y="25791"/>
                      <a:pt x="10657" y="25797"/>
                      <a:pt x="10642" y="25812"/>
                    </a:cubicBezTo>
                    <a:cubicBezTo>
                      <a:pt x="10445" y="26045"/>
                      <a:pt x="10302" y="26313"/>
                      <a:pt x="10195" y="26600"/>
                    </a:cubicBezTo>
                    <a:cubicBezTo>
                      <a:pt x="10087" y="25741"/>
                      <a:pt x="9980" y="24864"/>
                      <a:pt x="9855" y="23987"/>
                    </a:cubicBezTo>
                    <a:cubicBezTo>
                      <a:pt x="10177" y="23397"/>
                      <a:pt x="10535" y="22824"/>
                      <a:pt x="10928" y="22287"/>
                    </a:cubicBezTo>
                    <a:lnTo>
                      <a:pt x="10982" y="22287"/>
                    </a:lnTo>
                    <a:cubicBezTo>
                      <a:pt x="11168" y="22173"/>
                      <a:pt x="11377" y="22115"/>
                      <a:pt x="11591" y="22115"/>
                    </a:cubicBezTo>
                    <a:cubicBezTo>
                      <a:pt x="11644" y="22115"/>
                      <a:pt x="11698" y="22119"/>
                      <a:pt x="11751" y="22126"/>
                    </a:cubicBezTo>
                    <a:cubicBezTo>
                      <a:pt x="11662" y="22233"/>
                      <a:pt x="11555" y="22341"/>
                      <a:pt x="11447" y="22412"/>
                    </a:cubicBezTo>
                    <a:cubicBezTo>
                      <a:pt x="11292" y="22475"/>
                      <a:pt x="11123" y="22523"/>
                      <a:pt x="10952" y="22523"/>
                    </a:cubicBezTo>
                    <a:cubicBezTo>
                      <a:pt x="10926" y="22523"/>
                      <a:pt x="10900" y="22522"/>
                      <a:pt x="10875" y="22520"/>
                    </a:cubicBezTo>
                    <a:cubicBezTo>
                      <a:pt x="10821" y="22520"/>
                      <a:pt x="10785" y="22609"/>
                      <a:pt x="10839" y="22627"/>
                    </a:cubicBezTo>
                    <a:cubicBezTo>
                      <a:pt x="10918" y="22668"/>
                      <a:pt x="11000" y="22687"/>
                      <a:pt x="11082" y="22687"/>
                    </a:cubicBezTo>
                    <a:cubicBezTo>
                      <a:pt x="11427" y="22687"/>
                      <a:pt x="11778" y="22368"/>
                      <a:pt x="11966" y="22108"/>
                    </a:cubicBezTo>
                    <a:cubicBezTo>
                      <a:pt x="11984" y="22072"/>
                      <a:pt x="11966" y="22019"/>
                      <a:pt x="11912" y="22001"/>
                    </a:cubicBezTo>
                    <a:cubicBezTo>
                      <a:pt x="11827" y="21985"/>
                      <a:pt x="11741" y="21977"/>
                      <a:pt x="11655" y="21977"/>
                    </a:cubicBezTo>
                    <a:cubicBezTo>
                      <a:pt x="11456" y="21977"/>
                      <a:pt x="11259" y="22020"/>
                      <a:pt x="11071" y="22108"/>
                    </a:cubicBezTo>
                    <a:cubicBezTo>
                      <a:pt x="11393" y="21697"/>
                      <a:pt x="11716" y="21321"/>
                      <a:pt x="12074" y="20945"/>
                    </a:cubicBezTo>
                    <a:cubicBezTo>
                      <a:pt x="12270" y="20730"/>
                      <a:pt x="12485" y="20533"/>
                      <a:pt x="12700" y="20337"/>
                    </a:cubicBezTo>
                    <a:cubicBezTo>
                      <a:pt x="13165" y="20104"/>
                      <a:pt x="13648" y="19889"/>
                      <a:pt x="14149" y="19728"/>
                    </a:cubicBezTo>
                    <a:cubicBezTo>
                      <a:pt x="15259" y="19281"/>
                      <a:pt x="16422" y="18976"/>
                      <a:pt x="17603" y="18851"/>
                    </a:cubicBezTo>
                    <a:cubicBezTo>
                      <a:pt x="17657" y="18851"/>
                      <a:pt x="17657" y="18780"/>
                      <a:pt x="17603" y="18780"/>
                    </a:cubicBezTo>
                    <a:cubicBezTo>
                      <a:pt x="17537" y="18777"/>
                      <a:pt x="17472" y="18776"/>
                      <a:pt x="17407" y="18776"/>
                    </a:cubicBezTo>
                    <a:cubicBezTo>
                      <a:pt x="16161" y="18776"/>
                      <a:pt x="15038" y="19250"/>
                      <a:pt x="13899" y="19692"/>
                    </a:cubicBezTo>
                    <a:cubicBezTo>
                      <a:pt x="13595" y="19818"/>
                      <a:pt x="13290" y="19925"/>
                      <a:pt x="13004" y="20050"/>
                    </a:cubicBezTo>
                    <a:cubicBezTo>
                      <a:pt x="13684" y="19746"/>
                      <a:pt x="14275" y="19316"/>
                      <a:pt x="14919" y="18959"/>
                    </a:cubicBezTo>
                    <a:cubicBezTo>
                      <a:pt x="15688" y="18547"/>
                      <a:pt x="16565" y="18475"/>
                      <a:pt x="17424" y="18475"/>
                    </a:cubicBezTo>
                    <a:cubicBezTo>
                      <a:pt x="17524" y="18475"/>
                      <a:pt x="17705" y="18471"/>
                      <a:pt x="17917" y="18471"/>
                    </a:cubicBezTo>
                    <a:cubicBezTo>
                      <a:pt x="18657" y="18471"/>
                      <a:pt x="19764" y="18525"/>
                      <a:pt x="18999" y="19012"/>
                    </a:cubicBezTo>
                    <a:cubicBezTo>
                      <a:pt x="17710" y="19782"/>
                      <a:pt x="16583" y="20014"/>
                      <a:pt x="15098" y="20050"/>
                    </a:cubicBezTo>
                    <a:cubicBezTo>
                      <a:pt x="14131" y="20068"/>
                      <a:pt x="13255" y="20193"/>
                      <a:pt x="12396" y="20694"/>
                    </a:cubicBezTo>
                    <a:cubicBezTo>
                      <a:pt x="12364" y="20710"/>
                      <a:pt x="12389" y="20769"/>
                      <a:pt x="12420" y="20769"/>
                    </a:cubicBezTo>
                    <a:cubicBezTo>
                      <a:pt x="12424" y="20769"/>
                      <a:pt x="12427" y="20768"/>
                      <a:pt x="12431" y="20766"/>
                    </a:cubicBezTo>
                    <a:cubicBezTo>
                      <a:pt x="13863" y="20211"/>
                      <a:pt x="15241" y="20265"/>
                      <a:pt x="16726" y="20140"/>
                    </a:cubicBezTo>
                    <a:cubicBezTo>
                      <a:pt x="17854" y="20032"/>
                      <a:pt x="18838" y="19245"/>
                      <a:pt x="19786" y="18726"/>
                    </a:cubicBezTo>
                    <a:cubicBezTo>
                      <a:pt x="19840" y="18690"/>
                      <a:pt x="19840" y="18601"/>
                      <a:pt x="19768" y="18583"/>
                    </a:cubicBezTo>
                    <a:cubicBezTo>
                      <a:pt x="18933" y="18440"/>
                      <a:pt x="18114" y="18320"/>
                      <a:pt x="17284" y="18320"/>
                    </a:cubicBezTo>
                    <a:cubicBezTo>
                      <a:pt x="16869" y="18320"/>
                      <a:pt x="16452" y="18350"/>
                      <a:pt x="16028" y="18422"/>
                    </a:cubicBezTo>
                    <a:cubicBezTo>
                      <a:pt x="15062" y="18583"/>
                      <a:pt x="14239" y="19209"/>
                      <a:pt x="13398" y="19728"/>
                    </a:cubicBezTo>
                    <a:cubicBezTo>
                      <a:pt x="13935" y="19245"/>
                      <a:pt x="14471" y="18762"/>
                      <a:pt x="15008" y="18261"/>
                    </a:cubicBezTo>
                    <a:cubicBezTo>
                      <a:pt x="15527" y="17778"/>
                      <a:pt x="16028" y="17330"/>
                      <a:pt x="16583" y="16901"/>
                    </a:cubicBezTo>
                    <a:cubicBezTo>
                      <a:pt x="16770" y="16979"/>
                      <a:pt x="16984" y="17029"/>
                      <a:pt x="17202" y="17029"/>
                    </a:cubicBezTo>
                    <a:cubicBezTo>
                      <a:pt x="17234" y="17029"/>
                      <a:pt x="17267" y="17028"/>
                      <a:pt x="17299" y="17026"/>
                    </a:cubicBezTo>
                    <a:cubicBezTo>
                      <a:pt x="17424" y="17008"/>
                      <a:pt x="17657" y="16883"/>
                      <a:pt x="17639" y="16722"/>
                    </a:cubicBezTo>
                    <a:cubicBezTo>
                      <a:pt x="17603" y="16543"/>
                      <a:pt x="17406" y="16507"/>
                      <a:pt x="17299" y="16471"/>
                    </a:cubicBezTo>
                    <a:lnTo>
                      <a:pt x="17192" y="16453"/>
                    </a:lnTo>
                    <a:cubicBezTo>
                      <a:pt x="17514" y="16221"/>
                      <a:pt x="17836" y="16006"/>
                      <a:pt x="18176" y="15809"/>
                    </a:cubicBezTo>
                    <a:cubicBezTo>
                      <a:pt x="18194" y="15827"/>
                      <a:pt x="18229" y="15845"/>
                      <a:pt x="18265" y="15845"/>
                    </a:cubicBezTo>
                    <a:lnTo>
                      <a:pt x="18337" y="15845"/>
                    </a:lnTo>
                    <a:cubicBezTo>
                      <a:pt x="18426" y="15916"/>
                      <a:pt x="18516" y="15952"/>
                      <a:pt x="18623" y="15988"/>
                    </a:cubicBezTo>
                    <a:cubicBezTo>
                      <a:pt x="18628" y="15993"/>
                      <a:pt x="18635" y="15995"/>
                      <a:pt x="18643" y="15995"/>
                    </a:cubicBezTo>
                    <a:cubicBezTo>
                      <a:pt x="18660" y="15995"/>
                      <a:pt x="18682" y="15983"/>
                      <a:pt x="18695" y="15970"/>
                    </a:cubicBezTo>
                    <a:lnTo>
                      <a:pt x="18766" y="15970"/>
                    </a:lnTo>
                    <a:cubicBezTo>
                      <a:pt x="19303" y="16901"/>
                      <a:pt x="20108" y="17795"/>
                      <a:pt x="21254" y="17795"/>
                    </a:cubicBezTo>
                    <a:cubicBezTo>
                      <a:pt x="21325" y="17795"/>
                      <a:pt x="21361" y="17724"/>
                      <a:pt x="21325" y="17670"/>
                    </a:cubicBezTo>
                    <a:cubicBezTo>
                      <a:pt x="21164" y="17241"/>
                      <a:pt x="20914" y="16865"/>
                      <a:pt x="20574" y="16561"/>
                    </a:cubicBezTo>
                    <a:lnTo>
                      <a:pt x="20574" y="16561"/>
                    </a:lnTo>
                    <a:cubicBezTo>
                      <a:pt x="20628" y="16565"/>
                      <a:pt x="20682" y="16567"/>
                      <a:pt x="20736" y="16567"/>
                    </a:cubicBezTo>
                    <a:cubicBezTo>
                      <a:pt x="21164" y="16567"/>
                      <a:pt x="21586" y="16441"/>
                      <a:pt x="21952" y="16203"/>
                    </a:cubicBezTo>
                    <a:cubicBezTo>
                      <a:pt x="21970" y="16167"/>
                      <a:pt x="21970" y="16131"/>
                      <a:pt x="21952" y="16113"/>
                    </a:cubicBezTo>
                    <a:lnTo>
                      <a:pt x="21898" y="16149"/>
                    </a:lnTo>
                    <a:cubicBezTo>
                      <a:pt x="21644" y="15624"/>
                      <a:pt x="21005" y="15468"/>
                      <a:pt x="20360" y="15468"/>
                    </a:cubicBezTo>
                    <a:cubicBezTo>
                      <a:pt x="20324" y="15468"/>
                      <a:pt x="20288" y="15468"/>
                      <a:pt x="20252" y="15469"/>
                    </a:cubicBezTo>
                    <a:lnTo>
                      <a:pt x="20502" y="15362"/>
                    </a:lnTo>
                    <a:cubicBezTo>
                      <a:pt x="20860" y="15219"/>
                      <a:pt x="21594" y="14950"/>
                      <a:pt x="21630" y="14467"/>
                    </a:cubicBezTo>
                    <a:cubicBezTo>
                      <a:pt x="21649" y="14152"/>
                      <a:pt x="21365" y="14064"/>
                      <a:pt x="21061" y="14064"/>
                    </a:cubicBezTo>
                    <a:cubicBezTo>
                      <a:pt x="20813" y="14064"/>
                      <a:pt x="20551" y="14122"/>
                      <a:pt x="20431" y="14163"/>
                    </a:cubicBezTo>
                    <a:cubicBezTo>
                      <a:pt x="20287" y="14216"/>
                      <a:pt x="20162" y="14270"/>
                      <a:pt x="20019" y="14342"/>
                    </a:cubicBezTo>
                    <a:cubicBezTo>
                      <a:pt x="20377" y="13948"/>
                      <a:pt x="20609" y="13483"/>
                      <a:pt x="20717" y="12982"/>
                    </a:cubicBezTo>
                    <a:cubicBezTo>
                      <a:pt x="20735" y="12946"/>
                      <a:pt x="20699" y="12892"/>
                      <a:pt x="20645" y="12892"/>
                    </a:cubicBezTo>
                    <a:cubicBezTo>
                      <a:pt x="20001" y="12892"/>
                      <a:pt x="19589" y="13304"/>
                      <a:pt x="19285" y="13823"/>
                    </a:cubicBezTo>
                    <a:cubicBezTo>
                      <a:pt x="19393" y="13178"/>
                      <a:pt x="19160" y="12516"/>
                      <a:pt x="18677" y="11872"/>
                    </a:cubicBezTo>
                    <a:cubicBezTo>
                      <a:pt x="18667" y="11852"/>
                      <a:pt x="18641" y="11838"/>
                      <a:pt x="18614" y="11838"/>
                    </a:cubicBezTo>
                    <a:cubicBezTo>
                      <a:pt x="18591" y="11838"/>
                      <a:pt x="18568" y="11848"/>
                      <a:pt x="18552" y="11872"/>
                    </a:cubicBezTo>
                    <a:cubicBezTo>
                      <a:pt x="18337" y="12355"/>
                      <a:pt x="18229" y="12856"/>
                      <a:pt x="18194" y="13375"/>
                    </a:cubicBezTo>
                    <a:cubicBezTo>
                      <a:pt x="18122" y="13250"/>
                      <a:pt x="18050" y="13125"/>
                      <a:pt x="17979" y="13000"/>
                    </a:cubicBezTo>
                    <a:cubicBezTo>
                      <a:pt x="17961" y="12964"/>
                      <a:pt x="17943" y="12946"/>
                      <a:pt x="17907" y="12946"/>
                    </a:cubicBezTo>
                    <a:cubicBezTo>
                      <a:pt x="17889" y="12946"/>
                      <a:pt x="17872" y="12928"/>
                      <a:pt x="17854" y="12928"/>
                    </a:cubicBezTo>
                    <a:lnTo>
                      <a:pt x="17818" y="12928"/>
                    </a:lnTo>
                    <a:cubicBezTo>
                      <a:pt x="17782" y="12928"/>
                      <a:pt x="17746" y="12964"/>
                      <a:pt x="17746" y="12982"/>
                    </a:cubicBezTo>
                    <a:cubicBezTo>
                      <a:pt x="17478" y="13805"/>
                      <a:pt x="17406" y="14968"/>
                      <a:pt x="18104" y="15594"/>
                    </a:cubicBezTo>
                    <a:cubicBezTo>
                      <a:pt x="18086" y="15630"/>
                      <a:pt x="18086" y="15666"/>
                      <a:pt x="18104" y="15684"/>
                    </a:cubicBezTo>
                    <a:cubicBezTo>
                      <a:pt x="17639" y="15899"/>
                      <a:pt x="17209" y="16149"/>
                      <a:pt x="16798" y="16435"/>
                    </a:cubicBezTo>
                    <a:cubicBezTo>
                      <a:pt x="16762" y="16435"/>
                      <a:pt x="16708" y="16453"/>
                      <a:pt x="16673" y="16471"/>
                    </a:cubicBezTo>
                    <a:cubicBezTo>
                      <a:pt x="16655" y="16489"/>
                      <a:pt x="16655" y="16507"/>
                      <a:pt x="16655" y="16525"/>
                    </a:cubicBezTo>
                    <a:cubicBezTo>
                      <a:pt x="16315" y="16775"/>
                      <a:pt x="15993" y="17026"/>
                      <a:pt x="15653" y="17294"/>
                    </a:cubicBezTo>
                    <a:cubicBezTo>
                      <a:pt x="15849" y="16972"/>
                      <a:pt x="15957" y="16561"/>
                      <a:pt x="15796" y="16239"/>
                    </a:cubicBezTo>
                    <a:cubicBezTo>
                      <a:pt x="15776" y="16209"/>
                      <a:pt x="15751" y="16196"/>
                      <a:pt x="15729" y="16196"/>
                    </a:cubicBezTo>
                    <a:cubicBezTo>
                      <a:pt x="15712" y="16196"/>
                      <a:pt x="15696" y="16205"/>
                      <a:pt x="15688" y="16221"/>
                    </a:cubicBezTo>
                    <a:cubicBezTo>
                      <a:pt x="15384" y="16525"/>
                      <a:pt x="15259" y="16972"/>
                      <a:pt x="15366" y="17402"/>
                    </a:cubicBezTo>
                    <a:cubicBezTo>
                      <a:pt x="15330" y="17455"/>
                      <a:pt x="15313" y="17509"/>
                      <a:pt x="15295" y="17563"/>
                    </a:cubicBezTo>
                    <a:cubicBezTo>
                      <a:pt x="15295" y="17563"/>
                      <a:pt x="15295" y="17581"/>
                      <a:pt x="15295" y="17599"/>
                    </a:cubicBezTo>
                    <a:cubicBezTo>
                      <a:pt x="14346" y="18404"/>
                      <a:pt x="13451" y="19316"/>
                      <a:pt x="12592" y="20140"/>
                    </a:cubicBezTo>
                    <a:lnTo>
                      <a:pt x="12539" y="20158"/>
                    </a:lnTo>
                    <a:cubicBezTo>
                      <a:pt x="12521" y="20175"/>
                      <a:pt x="12521" y="20193"/>
                      <a:pt x="12521" y="20211"/>
                    </a:cubicBezTo>
                    <a:lnTo>
                      <a:pt x="12199" y="20515"/>
                    </a:lnTo>
                    <a:cubicBezTo>
                      <a:pt x="12074" y="20605"/>
                      <a:pt x="11948" y="20730"/>
                      <a:pt x="11841" y="20873"/>
                    </a:cubicBezTo>
                    <a:cubicBezTo>
                      <a:pt x="11751" y="20945"/>
                      <a:pt x="11680" y="21034"/>
                      <a:pt x="11590" y="21124"/>
                    </a:cubicBezTo>
                    <a:cubicBezTo>
                      <a:pt x="12002" y="20319"/>
                      <a:pt x="12324" y="19460"/>
                      <a:pt x="12539" y="18583"/>
                    </a:cubicBezTo>
                    <a:cubicBezTo>
                      <a:pt x="12664" y="18118"/>
                      <a:pt x="12807" y="17616"/>
                      <a:pt x="12932" y="17115"/>
                    </a:cubicBezTo>
                    <a:cubicBezTo>
                      <a:pt x="13129" y="17026"/>
                      <a:pt x="13308" y="16901"/>
                      <a:pt x="13434" y="16722"/>
                    </a:cubicBezTo>
                    <a:cubicBezTo>
                      <a:pt x="13577" y="16561"/>
                      <a:pt x="13666" y="16364"/>
                      <a:pt x="13666" y="16149"/>
                    </a:cubicBezTo>
                    <a:cubicBezTo>
                      <a:pt x="13653" y="16097"/>
                      <a:pt x="13621" y="16063"/>
                      <a:pt x="13583" y="16063"/>
                    </a:cubicBezTo>
                    <a:cubicBezTo>
                      <a:pt x="13570" y="16063"/>
                      <a:pt x="13555" y="16068"/>
                      <a:pt x="13541" y="16077"/>
                    </a:cubicBezTo>
                    <a:cubicBezTo>
                      <a:pt x="13362" y="16203"/>
                      <a:pt x="13201" y="16346"/>
                      <a:pt x="13076" y="16543"/>
                    </a:cubicBezTo>
                    <a:cubicBezTo>
                      <a:pt x="13255" y="15863"/>
                      <a:pt x="13362" y="15183"/>
                      <a:pt x="13416" y="14485"/>
                    </a:cubicBezTo>
                    <a:cubicBezTo>
                      <a:pt x="13425" y="14490"/>
                      <a:pt x="13436" y="14492"/>
                      <a:pt x="13448" y="14492"/>
                    </a:cubicBezTo>
                    <a:cubicBezTo>
                      <a:pt x="13479" y="14492"/>
                      <a:pt x="13515" y="14475"/>
                      <a:pt x="13541" y="14449"/>
                    </a:cubicBezTo>
                    <a:lnTo>
                      <a:pt x="13648" y="14288"/>
                    </a:lnTo>
                    <a:cubicBezTo>
                      <a:pt x="13684" y="14234"/>
                      <a:pt x="13720" y="14163"/>
                      <a:pt x="13756" y="14091"/>
                    </a:cubicBezTo>
                    <a:cubicBezTo>
                      <a:pt x="14722" y="13841"/>
                      <a:pt x="15688" y="12749"/>
                      <a:pt x="15330" y="11765"/>
                    </a:cubicBezTo>
                    <a:cubicBezTo>
                      <a:pt x="15323" y="11744"/>
                      <a:pt x="15302" y="11734"/>
                      <a:pt x="15282" y="11734"/>
                    </a:cubicBezTo>
                    <a:cubicBezTo>
                      <a:pt x="15250" y="11734"/>
                      <a:pt x="15219" y="11757"/>
                      <a:pt x="15241" y="11801"/>
                    </a:cubicBezTo>
                    <a:cubicBezTo>
                      <a:pt x="15545" y="12713"/>
                      <a:pt x="14686" y="13447"/>
                      <a:pt x="13899" y="13858"/>
                    </a:cubicBezTo>
                    <a:cubicBezTo>
                      <a:pt x="13935" y="13769"/>
                      <a:pt x="13988" y="13662"/>
                      <a:pt x="14042" y="13572"/>
                    </a:cubicBezTo>
                    <a:cubicBezTo>
                      <a:pt x="14060" y="13536"/>
                      <a:pt x="14078" y="13501"/>
                      <a:pt x="14096" y="13465"/>
                    </a:cubicBezTo>
                    <a:cubicBezTo>
                      <a:pt x="14096" y="13447"/>
                      <a:pt x="14096" y="13429"/>
                      <a:pt x="14096" y="13411"/>
                    </a:cubicBezTo>
                    <a:cubicBezTo>
                      <a:pt x="14794" y="12910"/>
                      <a:pt x="15205" y="12069"/>
                      <a:pt x="15134" y="11192"/>
                    </a:cubicBezTo>
                    <a:cubicBezTo>
                      <a:pt x="15134" y="11163"/>
                      <a:pt x="15110" y="11134"/>
                      <a:pt x="15081" y="11134"/>
                    </a:cubicBezTo>
                    <a:cubicBezTo>
                      <a:pt x="15075" y="11134"/>
                      <a:pt x="15069" y="11135"/>
                      <a:pt x="15062" y="11138"/>
                    </a:cubicBezTo>
                    <a:cubicBezTo>
                      <a:pt x="14794" y="11210"/>
                      <a:pt x="14561" y="11389"/>
                      <a:pt x="14418" y="11622"/>
                    </a:cubicBezTo>
                    <a:cubicBezTo>
                      <a:pt x="14436" y="11335"/>
                      <a:pt x="14436" y="11031"/>
                      <a:pt x="14418" y="10727"/>
                    </a:cubicBezTo>
                    <a:cubicBezTo>
                      <a:pt x="14418" y="10698"/>
                      <a:pt x="14394" y="10668"/>
                      <a:pt x="14366" y="10668"/>
                    </a:cubicBezTo>
                    <a:cubicBezTo>
                      <a:pt x="14359" y="10668"/>
                      <a:pt x="14353" y="10670"/>
                      <a:pt x="14346" y="10673"/>
                    </a:cubicBezTo>
                    <a:cubicBezTo>
                      <a:pt x="13917" y="10834"/>
                      <a:pt x="13612" y="11192"/>
                      <a:pt x="13505" y="11639"/>
                    </a:cubicBezTo>
                    <a:cubicBezTo>
                      <a:pt x="13407" y="11472"/>
                      <a:pt x="13081" y="10988"/>
                      <a:pt x="12857" y="10988"/>
                    </a:cubicBezTo>
                    <a:cubicBezTo>
                      <a:pt x="12794" y="10988"/>
                      <a:pt x="12739" y="11026"/>
                      <a:pt x="12700" y="11121"/>
                    </a:cubicBezTo>
                    <a:cubicBezTo>
                      <a:pt x="12682" y="11049"/>
                      <a:pt x="12664" y="10977"/>
                      <a:pt x="12646" y="10906"/>
                    </a:cubicBezTo>
                    <a:cubicBezTo>
                      <a:pt x="12646" y="10858"/>
                      <a:pt x="12614" y="10826"/>
                      <a:pt x="12583" y="10826"/>
                    </a:cubicBezTo>
                    <a:cubicBezTo>
                      <a:pt x="12567" y="10826"/>
                      <a:pt x="12551" y="10834"/>
                      <a:pt x="12539" y="10852"/>
                    </a:cubicBezTo>
                    <a:cubicBezTo>
                      <a:pt x="11930" y="11371"/>
                      <a:pt x="11966" y="13071"/>
                      <a:pt x="12700" y="13572"/>
                    </a:cubicBezTo>
                    <a:cubicBezTo>
                      <a:pt x="12378" y="13483"/>
                      <a:pt x="12074" y="13322"/>
                      <a:pt x="11841" y="13071"/>
                    </a:cubicBezTo>
                    <a:cubicBezTo>
                      <a:pt x="11680" y="12910"/>
                      <a:pt x="11590" y="12695"/>
                      <a:pt x="11555" y="12481"/>
                    </a:cubicBezTo>
                    <a:cubicBezTo>
                      <a:pt x="11519" y="12194"/>
                      <a:pt x="11698" y="11997"/>
                      <a:pt x="11805" y="11765"/>
                    </a:cubicBezTo>
                    <a:cubicBezTo>
                      <a:pt x="11820" y="11736"/>
                      <a:pt x="11799" y="11706"/>
                      <a:pt x="11781" y="11706"/>
                    </a:cubicBezTo>
                    <a:cubicBezTo>
                      <a:pt x="11776" y="11706"/>
                      <a:pt x="11773" y="11708"/>
                      <a:pt x="11769" y="11711"/>
                    </a:cubicBezTo>
                    <a:cubicBezTo>
                      <a:pt x="11358" y="11997"/>
                      <a:pt x="11340" y="12534"/>
                      <a:pt x="11555" y="12946"/>
                    </a:cubicBezTo>
                    <a:cubicBezTo>
                      <a:pt x="11841" y="13375"/>
                      <a:pt x="12306" y="13662"/>
                      <a:pt x="12843" y="13680"/>
                    </a:cubicBezTo>
                    <a:cubicBezTo>
                      <a:pt x="12843" y="13680"/>
                      <a:pt x="12861" y="13680"/>
                      <a:pt x="12861" y="13662"/>
                    </a:cubicBezTo>
                    <a:cubicBezTo>
                      <a:pt x="12915" y="13680"/>
                      <a:pt x="12950" y="13697"/>
                      <a:pt x="12986" y="13697"/>
                    </a:cubicBezTo>
                    <a:cubicBezTo>
                      <a:pt x="13040" y="13876"/>
                      <a:pt x="13076" y="14055"/>
                      <a:pt x="13094" y="14234"/>
                    </a:cubicBezTo>
                    <a:cubicBezTo>
                      <a:pt x="13094" y="14286"/>
                      <a:pt x="13136" y="14314"/>
                      <a:pt x="13179" y="14314"/>
                    </a:cubicBezTo>
                    <a:cubicBezTo>
                      <a:pt x="13209" y="14314"/>
                      <a:pt x="13240" y="14300"/>
                      <a:pt x="13255" y="14270"/>
                    </a:cubicBezTo>
                    <a:cubicBezTo>
                      <a:pt x="13271" y="14254"/>
                      <a:pt x="13287" y="14252"/>
                      <a:pt x="13290" y="14239"/>
                    </a:cubicBezTo>
                    <a:lnTo>
                      <a:pt x="13290" y="14239"/>
                    </a:lnTo>
                    <a:cubicBezTo>
                      <a:pt x="13165" y="15597"/>
                      <a:pt x="12914" y="16920"/>
                      <a:pt x="12539" y="18225"/>
                    </a:cubicBezTo>
                    <a:cubicBezTo>
                      <a:pt x="12610" y="17724"/>
                      <a:pt x="12592" y="17223"/>
                      <a:pt x="12521" y="16722"/>
                    </a:cubicBezTo>
                    <a:cubicBezTo>
                      <a:pt x="12342" y="15576"/>
                      <a:pt x="11340" y="15093"/>
                      <a:pt x="10839" y="14127"/>
                    </a:cubicBezTo>
                    <a:cubicBezTo>
                      <a:pt x="10832" y="14108"/>
                      <a:pt x="10818" y="14100"/>
                      <a:pt x="10802" y="14100"/>
                    </a:cubicBezTo>
                    <a:cubicBezTo>
                      <a:pt x="10772" y="14100"/>
                      <a:pt x="10738" y="14128"/>
                      <a:pt x="10749" y="14163"/>
                    </a:cubicBezTo>
                    <a:cubicBezTo>
                      <a:pt x="11018" y="15254"/>
                      <a:pt x="10892" y="16382"/>
                      <a:pt x="11036" y="17491"/>
                    </a:cubicBezTo>
                    <a:cubicBezTo>
                      <a:pt x="11179" y="18672"/>
                      <a:pt x="11751" y="19621"/>
                      <a:pt x="11537" y="20855"/>
                    </a:cubicBezTo>
                    <a:cubicBezTo>
                      <a:pt x="11393" y="21142"/>
                      <a:pt x="11250" y="21428"/>
                      <a:pt x="11089" y="21697"/>
                    </a:cubicBezTo>
                    <a:cubicBezTo>
                      <a:pt x="10588" y="22287"/>
                      <a:pt x="10159" y="22931"/>
                      <a:pt x="9765" y="23611"/>
                    </a:cubicBezTo>
                    <a:cubicBezTo>
                      <a:pt x="9676" y="22752"/>
                      <a:pt x="9586" y="21875"/>
                      <a:pt x="9497" y="21017"/>
                    </a:cubicBezTo>
                    <a:cubicBezTo>
                      <a:pt x="9765" y="20641"/>
                      <a:pt x="9872" y="20175"/>
                      <a:pt x="9801" y="19710"/>
                    </a:cubicBezTo>
                    <a:cubicBezTo>
                      <a:pt x="9791" y="19681"/>
                      <a:pt x="9770" y="19667"/>
                      <a:pt x="9748" y="19667"/>
                    </a:cubicBezTo>
                    <a:cubicBezTo>
                      <a:pt x="9729" y="19667"/>
                      <a:pt x="9710" y="19676"/>
                      <a:pt x="9693" y="19692"/>
                    </a:cubicBezTo>
                    <a:cubicBezTo>
                      <a:pt x="9568" y="19782"/>
                      <a:pt x="9479" y="19907"/>
                      <a:pt x="9407" y="20050"/>
                    </a:cubicBezTo>
                    <a:cubicBezTo>
                      <a:pt x="9318" y="18994"/>
                      <a:pt x="9246" y="17939"/>
                      <a:pt x="9210" y="16901"/>
                    </a:cubicBezTo>
                    <a:cubicBezTo>
                      <a:pt x="9192" y="16632"/>
                      <a:pt x="9192" y="16382"/>
                      <a:pt x="9192" y="16113"/>
                    </a:cubicBezTo>
                    <a:cubicBezTo>
                      <a:pt x="9550" y="15737"/>
                      <a:pt x="9747" y="15219"/>
                      <a:pt x="9711" y="14700"/>
                    </a:cubicBezTo>
                    <a:cubicBezTo>
                      <a:pt x="9711" y="14661"/>
                      <a:pt x="9674" y="14631"/>
                      <a:pt x="9640" y="14631"/>
                    </a:cubicBezTo>
                    <a:cubicBezTo>
                      <a:pt x="9627" y="14631"/>
                      <a:pt x="9614" y="14636"/>
                      <a:pt x="9604" y="14646"/>
                    </a:cubicBezTo>
                    <a:cubicBezTo>
                      <a:pt x="9407" y="14843"/>
                      <a:pt x="9264" y="15075"/>
                      <a:pt x="9192" y="15326"/>
                    </a:cubicBezTo>
                    <a:cubicBezTo>
                      <a:pt x="9192" y="14986"/>
                      <a:pt x="9210" y="14646"/>
                      <a:pt x="9228" y="14306"/>
                    </a:cubicBezTo>
                    <a:cubicBezTo>
                      <a:pt x="9228" y="14288"/>
                      <a:pt x="9228" y="14288"/>
                      <a:pt x="9228" y="14288"/>
                    </a:cubicBezTo>
                    <a:cubicBezTo>
                      <a:pt x="9318" y="12284"/>
                      <a:pt x="10320" y="10458"/>
                      <a:pt x="11411" y="8812"/>
                    </a:cubicBezTo>
                    <a:cubicBezTo>
                      <a:pt x="12235" y="7577"/>
                      <a:pt x="13362" y="6575"/>
                      <a:pt x="13917" y="5179"/>
                    </a:cubicBezTo>
                    <a:lnTo>
                      <a:pt x="13917" y="5179"/>
                    </a:lnTo>
                    <a:cubicBezTo>
                      <a:pt x="13935" y="5394"/>
                      <a:pt x="13917" y="5609"/>
                      <a:pt x="13827" y="5824"/>
                    </a:cubicBezTo>
                    <a:cubicBezTo>
                      <a:pt x="13756" y="6092"/>
                      <a:pt x="13684" y="6343"/>
                      <a:pt x="13595" y="6611"/>
                    </a:cubicBezTo>
                    <a:cubicBezTo>
                      <a:pt x="13326" y="7363"/>
                      <a:pt x="12968" y="8078"/>
                      <a:pt x="12539" y="8758"/>
                    </a:cubicBezTo>
                    <a:cubicBezTo>
                      <a:pt x="11823" y="9886"/>
                      <a:pt x="10749" y="10745"/>
                      <a:pt x="9944" y="11801"/>
                    </a:cubicBezTo>
                    <a:cubicBezTo>
                      <a:pt x="9917" y="11828"/>
                      <a:pt x="9952" y="11866"/>
                      <a:pt x="9987" y="11866"/>
                    </a:cubicBezTo>
                    <a:cubicBezTo>
                      <a:pt x="9997" y="11866"/>
                      <a:pt x="10007" y="11863"/>
                      <a:pt x="10016" y="11854"/>
                    </a:cubicBezTo>
                    <a:cubicBezTo>
                      <a:pt x="12038" y="9904"/>
                      <a:pt x="13952" y="7613"/>
                      <a:pt x="14167" y="4678"/>
                    </a:cubicBezTo>
                    <a:cubicBezTo>
                      <a:pt x="14167" y="4631"/>
                      <a:pt x="14127" y="4607"/>
                      <a:pt x="14090" y="4607"/>
                    </a:cubicBezTo>
                    <a:cubicBezTo>
                      <a:pt x="14072" y="4607"/>
                      <a:pt x="14054" y="4613"/>
                      <a:pt x="14042" y="4625"/>
                    </a:cubicBezTo>
                    <a:cubicBezTo>
                      <a:pt x="13111" y="5752"/>
                      <a:pt x="11930" y="6629"/>
                      <a:pt x="11036" y="7774"/>
                    </a:cubicBezTo>
                    <a:cubicBezTo>
                      <a:pt x="10141" y="8937"/>
                      <a:pt x="9711" y="10405"/>
                      <a:pt x="9550" y="11818"/>
                    </a:cubicBezTo>
                    <a:cubicBezTo>
                      <a:pt x="9550" y="11854"/>
                      <a:pt x="9568" y="11872"/>
                      <a:pt x="9586" y="11872"/>
                    </a:cubicBezTo>
                    <a:cubicBezTo>
                      <a:pt x="9479" y="12158"/>
                      <a:pt x="9389" y="12445"/>
                      <a:pt x="9318" y="12749"/>
                    </a:cubicBezTo>
                    <a:cubicBezTo>
                      <a:pt x="9461" y="10959"/>
                      <a:pt x="9693" y="9206"/>
                      <a:pt x="9908" y="7434"/>
                    </a:cubicBezTo>
                    <a:cubicBezTo>
                      <a:pt x="10212" y="7112"/>
                      <a:pt x="10409" y="6718"/>
                      <a:pt x="10481" y="6289"/>
                    </a:cubicBezTo>
                    <a:cubicBezTo>
                      <a:pt x="10481" y="6245"/>
                      <a:pt x="10432" y="6213"/>
                      <a:pt x="10395" y="6213"/>
                    </a:cubicBezTo>
                    <a:cubicBezTo>
                      <a:pt x="10387" y="6213"/>
                      <a:pt x="10380" y="6214"/>
                      <a:pt x="10373" y="6217"/>
                    </a:cubicBezTo>
                    <a:cubicBezTo>
                      <a:pt x="10230" y="6307"/>
                      <a:pt x="10087" y="6432"/>
                      <a:pt x="9998" y="6593"/>
                    </a:cubicBezTo>
                    <a:cubicBezTo>
                      <a:pt x="10051" y="6146"/>
                      <a:pt x="10105" y="5680"/>
                      <a:pt x="10141" y="5233"/>
                    </a:cubicBezTo>
                    <a:cubicBezTo>
                      <a:pt x="10159" y="5215"/>
                      <a:pt x="10177" y="5197"/>
                      <a:pt x="10177" y="5161"/>
                    </a:cubicBezTo>
                    <a:cubicBezTo>
                      <a:pt x="10177" y="5144"/>
                      <a:pt x="10159" y="5126"/>
                      <a:pt x="10159" y="5090"/>
                    </a:cubicBezTo>
                    <a:cubicBezTo>
                      <a:pt x="10141" y="5072"/>
                      <a:pt x="10159" y="5018"/>
                      <a:pt x="10159" y="4965"/>
                    </a:cubicBezTo>
                    <a:cubicBezTo>
                      <a:pt x="10552" y="4839"/>
                      <a:pt x="10839" y="4499"/>
                      <a:pt x="10946" y="4106"/>
                    </a:cubicBezTo>
                    <a:lnTo>
                      <a:pt x="11018" y="4088"/>
                    </a:lnTo>
                    <a:cubicBezTo>
                      <a:pt x="11277" y="4284"/>
                      <a:pt x="11567" y="4351"/>
                      <a:pt x="11871" y="4351"/>
                    </a:cubicBezTo>
                    <a:cubicBezTo>
                      <a:pt x="12538" y="4351"/>
                      <a:pt x="13275" y="4027"/>
                      <a:pt x="13920" y="4027"/>
                    </a:cubicBezTo>
                    <a:cubicBezTo>
                      <a:pt x="13973" y="4027"/>
                      <a:pt x="14026" y="4029"/>
                      <a:pt x="14078" y="4034"/>
                    </a:cubicBezTo>
                    <a:cubicBezTo>
                      <a:pt x="14131" y="4034"/>
                      <a:pt x="14167" y="3980"/>
                      <a:pt x="14149" y="3927"/>
                    </a:cubicBezTo>
                    <a:cubicBezTo>
                      <a:pt x="14052" y="3391"/>
                      <a:pt x="13513" y="3224"/>
                      <a:pt x="13014" y="3224"/>
                    </a:cubicBezTo>
                    <a:cubicBezTo>
                      <a:pt x="12962" y="3224"/>
                      <a:pt x="12911" y="3225"/>
                      <a:pt x="12861" y="3229"/>
                    </a:cubicBezTo>
                    <a:cubicBezTo>
                      <a:pt x="13380" y="2835"/>
                      <a:pt x="13630" y="2298"/>
                      <a:pt x="13935" y="1761"/>
                    </a:cubicBezTo>
                    <a:cubicBezTo>
                      <a:pt x="13970" y="1708"/>
                      <a:pt x="13935" y="1636"/>
                      <a:pt x="13863" y="1636"/>
                    </a:cubicBezTo>
                    <a:cubicBezTo>
                      <a:pt x="13720" y="1626"/>
                      <a:pt x="13572" y="1618"/>
                      <a:pt x="13425" y="1618"/>
                    </a:cubicBezTo>
                    <a:cubicBezTo>
                      <a:pt x="13040" y="1618"/>
                      <a:pt x="12658" y="1676"/>
                      <a:pt x="12360" y="1922"/>
                    </a:cubicBezTo>
                    <a:cubicBezTo>
                      <a:pt x="12485" y="1582"/>
                      <a:pt x="12503" y="1207"/>
                      <a:pt x="12431" y="849"/>
                    </a:cubicBezTo>
                    <a:cubicBezTo>
                      <a:pt x="12431" y="823"/>
                      <a:pt x="12412" y="806"/>
                      <a:pt x="12388" y="806"/>
                    </a:cubicBezTo>
                    <a:cubicBezTo>
                      <a:pt x="12379" y="806"/>
                      <a:pt x="12369" y="808"/>
                      <a:pt x="12360" y="813"/>
                    </a:cubicBezTo>
                    <a:lnTo>
                      <a:pt x="12288" y="885"/>
                    </a:lnTo>
                    <a:cubicBezTo>
                      <a:pt x="12324" y="688"/>
                      <a:pt x="12431" y="652"/>
                      <a:pt x="12414" y="491"/>
                    </a:cubicBezTo>
                    <a:cubicBezTo>
                      <a:pt x="12414" y="455"/>
                      <a:pt x="12396" y="437"/>
                      <a:pt x="12360" y="419"/>
                    </a:cubicBezTo>
                    <a:cubicBezTo>
                      <a:pt x="12274" y="400"/>
                      <a:pt x="12193" y="390"/>
                      <a:pt x="12116" y="390"/>
                    </a:cubicBezTo>
                    <a:cubicBezTo>
                      <a:pt x="11628" y="390"/>
                      <a:pt x="11303" y="759"/>
                      <a:pt x="11071" y="1207"/>
                    </a:cubicBezTo>
                    <a:cubicBezTo>
                      <a:pt x="11018" y="813"/>
                      <a:pt x="10910" y="437"/>
                      <a:pt x="10857" y="61"/>
                    </a:cubicBezTo>
                    <a:cubicBezTo>
                      <a:pt x="10843" y="21"/>
                      <a:pt x="10820" y="1"/>
                      <a:pt x="1079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38"/>
              <p:cNvSpPr/>
              <p:nvPr/>
            </p:nvSpPr>
            <p:spPr>
              <a:xfrm>
                <a:off x="6738800" y="1591175"/>
                <a:ext cx="264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6" extrusionOk="0">
                    <a:moveTo>
                      <a:pt x="992" y="1"/>
                    </a:moveTo>
                    <a:cubicBezTo>
                      <a:pt x="598" y="430"/>
                      <a:pt x="276" y="914"/>
                      <a:pt x="26" y="1415"/>
                    </a:cubicBezTo>
                    <a:cubicBezTo>
                      <a:pt x="0" y="1440"/>
                      <a:pt x="29" y="1465"/>
                      <a:pt x="54" y="1465"/>
                    </a:cubicBezTo>
                    <a:cubicBezTo>
                      <a:pt x="64" y="1465"/>
                      <a:pt x="74" y="1461"/>
                      <a:pt x="79" y="1450"/>
                    </a:cubicBezTo>
                    <a:cubicBezTo>
                      <a:pt x="383" y="967"/>
                      <a:pt x="795" y="556"/>
                      <a:pt x="1046" y="55"/>
                    </a:cubicBezTo>
                    <a:cubicBezTo>
                      <a:pt x="1058" y="29"/>
                      <a:pt x="1044" y="4"/>
                      <a:pt x="1022" y="4"/>
                    </a:cubicBezTo>
                    <a:cubicBezTo>
                      <a:pt x="1013" y="4"/>
                      <a:pt x="1002" y="8"/>
                      <a:pt x="992" y="19"/>
                    </a:cubicBezTo>
                    <a:lnTo>
                      <a:pt x="992" y="1"/>
                    </a:ln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38"/>
              <p:cNvSpPr/>
              <p:nvPr/>
            </p:nvSpPr>
            <p:spPr>
              <a:xfrm>
                <a:off x="6532500" y="1644125"/>
                <a:ext cx="22375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895" h="779" extrusionOk="0">
                    <a:moveTo>
                      <a:pt x="55" y="1"/>
                    </a:moveTo>
                    <a:cubicBezTo>
                      <a:pt x="26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64"/>
                    </a:cubicBezTo>
                    <a:cubicBezTo>
                      <a:pt x="838" y="774"/>
                      <a:pt x="847" y="779"/>
                      <a:pt x="855" y="779"/>
                    </a:cubicBezTo>
                    <a:cubicBezTo>
                      <a:pt x="875" y="779"/>
                      <a:pt x="894" y="754"/>
                      <a:pt x="869" y="728"/>
                    </a:cubicBezTo>
                    <a:cubicBezTo>
                      <a:pt x="636" y="460"/>
                      <a:pt x="368" y="227"/>
                      <a:pt x="82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38"/>
              <p:cNvSpPr/>
              <p:nvPr/>
            </p:nvSpPr>
            <p:spPr>
              <a:xfrm>
                <a:off x="6611925" y="1477100"/>
                <a:ext cx="237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1" extrusionOk="0">
                    <a:moveTo>
                      <a:pt x="215" y="323"/>
                    </a:moveTo>
                    <a:lnTo>
                      <a:pt x="215" y="323"/>
                    </a:ln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4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7"/>
                      <a:pt x="842" y="1575"/>
                      <a:pt x="859" y="1575"/>
                    </a:cubicBezTo>
                    <a:cubicBezTo>
                      <a:pt x="865" y="1586"/>
                      <a:pt x="874" y="1591"/>
                      <a:pt x="884" y="1591"/>
                    </a:cubicBezTo>
                    <a:cubicBezTo>
                      <a:pt x="905" y="1591"/>
                      <a:pt x="931" y="1570"/>
                      <a:pt x="931" y="1557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7"/>
                      <a:pt x="752" y="985"/>
                      <a:pt x="645" y="770"/>
                    </a:cubicBezTo>
                    <a:cubicBezTo>
                      <a:pt x="537" y="484"/>
                      <a:pt x="376" y="233"/>
                      <a:pt x="144" y="19"/>
                    </a:cubicBezTo>
                    <a:cubicBezTo>
                      <a:pt x="132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38"/>
              <p:cNvSpPr/>
              <p:nvPr/>
            </p:nvSpPr>
            <p:spPr>
              <a:xfrm>
                <a:off x="6432750" y="1123475"/>
                <a:ext cx="301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5" y="706"/>
                    </a:cubicBezTo>
                    <a:cubicBezTo>
                      <a:pt x="1161" y="710"/>
                      <a:pt x="1167" y="711"/>
                      <a:pt x="1172" y="711"/>
                    </a:cubicBezTo>
                    <a:cubicBezTo>
                      <a:pt x="1196" y="711"/>
                      <a:pt x="1205" y="682"/>
                      <a:pt x="1190" y="653"/>
                    </a:cubicBezTo>
                    <a:lnTo>
                      <a:pt x="1190" y="653"/>
                    </a:lnTo>
                    <a:lnTo>
                      <a:pt x="1190" y="671"/>
                    </a:lnTo>
                    <a:cubicBezTo>
                      <a:pt x="868" y="384"/>
                      <a:pt x="457" y="223"/>
                      <a:pt x="81" y="8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38"/>
              <p:cNvSpPr/>
              <p:nvPr/>
            </p:nvSpPr>
            <p:spPr>
              <a:xfrm>
                <a:off x="6632950" y="8937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1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2"/>
                      <a:pt x="824" y="197"/>
                      <a:pt x="859" y="72"/>
                    </a:cubicBezTo>
                    <a:cubicBezTo>
                      <a:pt x="859" y="36"/>
                      <a:pt x="842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38"/>
              <p:cNvSpPr/>
              <p:nvPr/>
            </p:nvSpPr>
            <p:spPr>
              <a:xfrm>
                <a:off x="6456000" y="10493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5" y="1"/>
                      <a:pt x="1" y="51"/>
                      <a:pt x="28" y="91"/>
                    </a:cubicBezTo>
                    <a:cubicBezTo>
                      <a:pt x="143" y="207"/>
                      <a:pt x="331" y="349"/>
                      <a:pt x="508" y="349"/>
                    </a:cubicBezTo>
                    <a:cubicBezTo>
                      <a:pt x="578" y="349"/>
                      <a:pt x="647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6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38"/>
              <p:cNvSpPr/>
              <p:nvPr/>
            </p:nvSpPr>
            <p:spPr>
              <a:xfrm>
                <a:off x="6832350" y="11762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2" y="0"/>
                    </a:moveTo>
                    <a:cubicBezTo>
                      <a:pt x="38" y="0"/>
                      <a:pt x="0" y="28"/>
                      <a:pt x="24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6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4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38"/>
              <p:cNvSpPr/>
              <p:nvPr/>
            </p:nvSpPr>
            <p:spPr>
              <a:xfrm>
                <a:off x="6488000" y="10587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4" y="717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1" y="1274"/>
                      <a:pt x="280" y="1268"/>
                      <a:pt x="287" y="1254"/>
                    </a:cubicBezTo>
                    <a:cubicBezTo>
                      <a:pt x="484" y="879"/>
                      <a:pt x="537" y="449"/>
                      <a:pt x="448" y="37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8"/>
              <p:cNvSpPr/>
              <p:nvPr/>
            </p:nvSpPr>
            <p:spPr>
              <a:xfrm>
                <a:off x="6609250" y="915025"/>
                <a:ext cx="143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9" extrusionOk="0">
                    <a:moveTo>
                      <a:pt x="125" y="133"/>
                    </a:moveTo>
                    <a:cubicBezTo>
                      <a:pt x="358" y="151"/>
                      <a:pt x="412" y="473"/>
                      <a:pt x="430" y="777"/>
                    </a:cubicBezTo>
                    <a:cubicBezTo>
                      <a:pt x="268" y="598"/>
                      <a:pt x="161" y="365"/>
                      <a:pt x="125" y="133"/>
                    </a:cubicBezTo>
                    <a:close/>
                    <a:moveTo>
                      <a:pt x="143" y="1"/>
                    </a:moveTo>
                    <a:cubicBezTo>
                      <a:pt x="121" y="1"/>
                      <a:pt x="97" y="3"/>
                      <a:pt x="72" y="7"/>
                    </a:cubicBezTo>
                    <a:cubicBezTo>
                      <a:pt x="36" y="7"/>
                      <a:pt x="0" y="25"/>
                      <a:pt x="0" y="61"/>
                    </a:cubicBezTo>
                    <a:cubicBezTo>
                      <a:pt x="36" y="383"/>
                      <a:pt x="197" y="687"/>
                      <a:pt x="430" y="920"/>
                    </a:cubicBezTo>
                    <a:cubicBezTo>
                      <a:pt x="430" y="1045"/>
                      <a:pt x="430" y="1171"/>
                      <a:pt x="447" y="1242"/>
                    </a:cubicBezTo>
                    <a:cubicBezTo>
                      <a:pt x="456" y="1260"/>
                      <a:pt x="474" y="1269"/>
                      <a:pt x="490" y="1269"/>
                    </a:cubicBezTo>
                    <a:cubicBezTo>
                      <a:pt x="506" y="1269"/>
                      <a:pt x="519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73" y="956"/>
                      <a:pt x="573" y="938"/>
                      <a:pt x="555" y="902"/>
                    </a:cubicBezTo>
                    <a:cubicBezTo>
                      <a:pt x="555" y="499"/>
                      <a:pt x="492" y="1"/>
                      <a:pt x="1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8"/>
              <p:cNvSpPr/>
              <p:nvPr/>
            </p:nvSpPr>
            <p:spPr>
              <a:xfrm>
                <a:off x="6807425" y="1632250"/>
                <a:ext cx="548850" cy="12984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36" extrusionOk="0">
                    <a:moveTo>
                      <a:pt x="9879" y="4746"/>
                    </a:moveTo>
                    <a:cubicBezTo>
                      <a:pt x="9879" y="4836"/>
                      <a:pt x="9861" y="4925"/>
                      <a:pt x="9843" y="4997"/>
                    </a:cubicBezTo>
                    <a:cubicBezTo>
                      <a:pt x="9575" y="5498"/>
                      <a:pt x="9449" y="6160"/>
                      <a:pt x="8984" y="6500"/>
                    </a:cubicBezTo>
                    <a:cubicBezTo>
                      <a:pt x="9056" y="5802"/>
                      <a:pt x="9485" y="5283"/>
                      <a:pt x="9879" y="4746"/>
                    </a:cubicBezTo>
                    <a:close/>
                    <a:moveTo>
                      <a:pt x="10201" y="6178"/>
                    </a:moveTo>
                    <a:lnTo>
                      <a:pt x="10201" y="6178"/>
                    </a:lnTo>
                    <a:cubicBezTo>
                      <a:pt x="10523" y="6608"/>
                      <a:pt x="10738" y="7126"/>
                      <a:pt x="10774" y="7663"/>
                    </a:cubicBezTo>
                    <a:cubicBezTo>
                      <a:pt x="10362" y="7359"/>
                      <a:pt x="10344" y="6697"/>
                      <a:pt x="10201" y="6178"/>
                    </a:cubicBezTo>
                    <a:close/>
                    <a:moveTo>
                      <a:pt x="9718" y="9560"/>
                    </a:moveTo>
                    <a:cubicBezTo>
                      <a:pt x="9718" y="9668"/>
                      <a:pt x="9718" y="9775"/>
                      <a:pt x="9736" y="9864"/>
                    </a:cubicBezTo>
                    <a:cubicBezTo>
                      <a:pt x="9592" y="10204"/>
                      <a:pt x="9431" y="10544"/>
                      <a:pt x="9235" y="10849"/>
                    </a:cubicBezTo>
                    <a:cubicBezTo>
                      <a:pt x="9342" y="10401"/>
                      <a:pt x="9503" y="9972"/>
                      <a:pt x="9718" y="9560"/>
                    </a:cubicBezTo>
                    <a:close/>
                    <a:moveTo>
                      <a:pt x="11758" y="11314"/>
                    </a:moveTo>
                    <a:lnTo>
                      <a:pt x="11758" y="11314"/>
                    </a:lnTo>
                    <a:cubicBezTo>
                      <a:pt x="11990" y="11475"/>
                      <a:pt x="12187" y="11672"/>
                      <a:pt x="12312" y="11904"/>
                    </a:cubicBezTo>
                    <a:cubicBezTo>
                      <a:pt x="12098" y="11743"/>
                      <a:pt x="11901" y="11547"/>
                      <a:pt x="11758" y="11314"/>
                    </a:cubicBezTo>
                    <a:close/>
                    <a:moveTo>
                      <a:pt x="10541" y="14446"/>
                    </a:moveTo>
                    <a:cubicBezTo>
                      <a:pt x="10917" y="14607"/>
                      <a:pt x="11203" y="14965"/>
                      <a:pt x="11275" y="15376"/>
                    </a:cubicBezTo>
                    <a:cubicBezTo>
                      <a:pt x="10917" y="15179"/>
                      <a:pt x="10720" y="14803"/>
                      <a:pt x="10541" y="14446"/>
                    </a:cubicBezTo>
                    <a:close/>
                    <a:moveTo>
                      <a:pt x="12187" y="13443"/>
                    </a:moveTo>
                    <a:cubicBezTo>
                      <a:pt x="12277" y="13551"/>
                      <a:pt x="12384" y="13676"/>
                      <a:pt x="12509" y="13766"/>
                    </a:cubicBezTo>
                    <a:cubicBezTo>
                      <a:pt x="12831" y="14231"/>
                      <a:pt x="13171" y="14660"/>
                      <a:pt x="13565" y="15072"/>
                    </a:cubicBezTo>
                    <a:cubicBezTo>
                      <a:pt x="14102" y="15680"/>
                      <a:pt x="14818" y="16074"/>
                      <a:pt x="15355" y="16665"/>
                    </a:cubicBezTo>
                    <a:cubicBezTo>
                      <a:pt x="15363" y="16673"/>
                      <a:pt x="15372" y="16676"/>
                      <a:pt x="15381" y="16676"/>
                    </a:cubicBezTo>
                    <a:cubicBezTo>
                      <a:pt x="15411" y="16676"/>
                      <a:pt x="15436" y="16638"/>
                      <a:pt x="15408" y="16611"/>
                    </a:cubicBezTo>
                    <a:cubicBezTo>
                      <a:pt x="14943" y="16038"/>
                      <a:pt x="14299" y="15680"/>
                      <a:pt x="13816" y="15143"/>
                    </a:cubicBezTo>
                    <a:cubicBezTo>
                      <a:pt x="13511" y="14821"/>
                      <a:pt x="13243" y="14481"/>
                      <a:pt x="12957" y="14123"/>
                    </a:cubicBezTo>
                    <a:lnTo>
                      <a:pt x="12957" y="14123"/>
                    </a:lnTo>
                    <a:cubicBezTo>
                      <a:pt x="13261" y="14320"/>
                      <a:pt x="13565" y="14481"/>
                      <a:pt x="13869" y="14660"/>
                    </a:cubicBezTo>
                    <a:cubicBezTo>
                      <a:pt x="15158" y="15376"/>
                      <a:pt x="15874" y="16271"/>
                      <a:pt x="16733" y="17434"/>
                    </a:cubicBezTo>
                    <a:cubicBezTo>
                      <a:pt x="16958" y="17758"/>
                      <a:pt x="17383" y="18060"/>
                      <a:pt x="17073" y="18060"/>
                    </a:cubicBezTo>
                    <a:cubicBezTo>
                      <a:pt x="16989" y="18060"/>
                      <a:pt x="16852" y="18038"/>
                      <a:pt x="16643" y="17989"/>
                    </a:cubicBezTo>
                    <a:cubicBezTo>
                      <a:pt x="15874" y="17792"/>
                      <a:pt x="15158" y="17166"/>
                      <a:pt x="14585" y="16665"/>
                    </a:cubicBezTo>
                    <a:cubicBezTo>
                      <a:pt x="13673" y="15841"/>
                      <a:pt x="12903" y="14857"/>
                      <a:pt x="12330" y="13783"/>
                    </a:cubicBezTo>
                    <a:lnTo>
                      <a:pt x="12187" y="13443"/>
                    </a:lnTo>
                    <a:close/>
                    <a:moveTo>
                      <a:pt x="10720" y="17953"/>
                    </a:moveTo>
                    <a:lnTo>
                      <a:pt x="10720" y="17953"/>
                    </a:lnTo>
                    <a:cubicBezTo>
                      <a:pt x="10774" y="18472"/>
                      <a:pt x="10648" y="18973"/>
                      <a:pt x="10362" y="19385"/>
                    </a:cubicBezTo>
                    <a:cubicBezTo>
                      <a:pt x="10237" y="18866"/>
                      <a:pt x="10505" y="18418"/>
                      <a:pt x="10720" y="17953"/>
                    </a:cubicBezTo>
                    <a:close/>
                    <a:moveTo>
                      <a:pt x="8841" y="18919"/>
                    </a:moveTo>
                    <a:cubicBezTo>
                      <a:pt x="9038" y="19259"/>
                      <a:pt x="9181" y="19707"/>
                      <a:pt x="9091" y="20065"/>
                    </a:cubicBezTo>
                    <a:cubicBezTo>
                      <a:pt x="8912" y="19707"/>
                      <a:pt x="8841" y="19313"/>
                      <a:pt x="8841" y="18919"/>
                    </a:cubicBezTo>
                    <a:close/>
                    <a:moveTo>
                      <a:pt x="16124" y="20011"/>
                    </a:moveTo>
                    <a:lnTo>
                      <a:pt x="16124" y="20011"/>
                    </a:lnTo>
                    <a:cubicBezTo>
                      <a:pt x="16451" y="20114"/>
                      <a:pt x="16745" y="20267"/>
                      <a:pt x="17006" y="20470"/>
                    </a:cubicBezTo>
                    <a:lnTo>
                      <a:pt x="17006" y="20470"/>
                    </a:lnTo>
                    <a:cubicBezTo>
                      <a:pt x="16861" y="20447"/>
                      <a:pt x="16720" y="20396"/>
                      <a:pt x="16607" y="20315"/>
                    </a:cubicBezTo>
                    <a:cubicBezTo>
                      <a:pt x="16518" y="20244"/>
                      <a:pt x="16410" y="20172"/>
                      <a:pt x="16285" y="20118"/>
                    </a:cubicBezTo>
                    <a:lnTo>
                      <a:pt x="16232" y="20118"/>
                    </a:lnTo>
                    <a:cubicBezTo>
                      <a:pt x="16214" y="20118"/>
                      <a:pt x="16196" y="20118"/>
                      <a:pt x="16160" y="20136"/>
                    </a:cubicBezTo>
                    <a:cubicBezTo>
                      <a:pt x="16160" y="20100"/>
                      <a:pt x="16142" y="20047"/>
                      <a:pt x="16124" y="20011"/>
                    </a:cubicBezTo>
                    <a:close/>
                    <a:moveTo>
                      <a:pt x="15963" y="20172"/>
                    </a:moveTo>
                    <a:lnTo>
                      <a:pt x="15999" y="20208"/>
                    </a:lnTo>
                    <a:lnTo>
                      <a:pt x="15999" y="20190"/>
                    </a:lnTo>
                    <a:cubicBezTo>
                      <a:pt x="16017" y="20261"/>
                      <a:pt x="16035" y="20315"/>
                      <a:pt x="16070" y="20387"/>
                    </a:cubicBezTo>
                    <a:cubicBezTo>
                      <a:pt x="16088" y="20476"/>
                      <a:pt x="16106" y="20584"/>
                      <a:pt x="16142" y="20673"/>
                    </a:cubicBezTo>
                    <a:cubicBezTo>
                      <a:pt x="16142" y="20709"/>
                      <a:pt x="16106" y="20745"/>
                      <a:pt x="16106" y="20780"/>
                    </a:cubicBezTo>
                    <a:cubicBezTo>
                      <a:pt x="16053" y="20655"/>
                      <a:pt x="16017" y="20530"/>
                      <a:pt x="15999" y="20387"/>
                    </a:cubicBezTo>
                    <a:lnTo>
                      <a:pt x="15999" y="20369"/>
                    </a:lnTo>
                    <a:cubicBezTo>
                      <a:pt x="15999" y="20369"/>
                      <a:pt x="15999" y="20351"/>
                      <a:pt x="15981" y="20333"/>
                    </a:cubicBezTo>
                    <a:cubicBezTo>
                      <a:pt x="15981" y="20279"/>
                      <a:pt x="15963" y="20226"/>
                      <a:pt x="15963" y="20172"/>
                    </a:cubicBezTo>
                    <a:close/>
                    <a:moveTo>
                      <a:pt x="16375" y="20530"/>
                    </a:moveTo>
                    <a:cubicBezTo>
                      <a:pt x="16428" y="20584"/>
                      <a:pt x="16464" y="20637"/>
                      <a:pt x="16518" y="20673"/>
                    </a:cubicBezTo>
                    <a:cubicBezTo>
                      <a:pt x="16554" y="20780"/>
                      <a:pt x="16572" y="20888"/>
                      <a:pt x="16572" y="20995"/>
                    </a:cubicBezTo>
                    <a:cubicBezTo>
                      <a:pt x="16518" y="20924"/>
                      <a:pt x="16464" y="20852"/>
                      <a:pt x="16428" y="20780"/>
                    </a:cubicBezTo>
                    <a:cubicBezTo>
                      <a:pt x="16395" y="20697"/>
                      <a:pt x="16377" y="20629"/>
                      <a:pt x="16346" y="20548"/>
                    </a:cubicBezTo>
                    <a:lnTo>
                      <a:pt x="16346" y="20548"/>
                    </a:lnTo>
                    <a:cubicBezTo>
                      <a:pt x="16361" y="20548"/>
                      <a:pt x="16375" y="20545"/>
                      <a:pt x="16375" y="20530"/>
                    </a:cubicBezTo>
                    <a:close/>
                    <a:moveTo>
                      <a:pt x="12169" y="14034"/>
                    </a:moveTo>
                    <a:cubicBezTo>
                      <a:pt x="12187" y="14088"/>
                      <a:pt x="12205" y="14141"/>
                      <a:pt x="12241" y="14195"/>
                    </a:cubicBezTo>
                    <a:lnTo>
                      <a:pt x="12223" y="14195"/>
                    </a:lnTo>
                    <a:cubicBezTo>
                      <a:pt x="12277" y="15376"/>
                      <a:pt x="12491" y="16539"/>
                      <a:pt x="12384" y="17738"/>
                    </a:cubicBezTo>
                    <a:cubicBezTo>
                      <a:pt x="12384" y="17756"/>
                      <a:pt x="12397" y="17765"/>
                      <a:pt x="12411" y="17765"/>
                    </a:cubicBezTo>
                    <a:cubicBezTo>
                      <a:pt x="12424" y="17765"/>
                      <a:pt x="12438" y="17756"/>
                      <a:pt x="12438" y="17738"/>
                    </a:cubicBezTo>
                    <a:cubicBezTo>
                      <a:pt x="12545" y="16718"/>
                      <a:pt x="12527" y="15698"/>
                      <a:pt x="12402" y="14678"/>
                    </a:cubicBezTo>
                    <a:lnTo>
                      <a:pt x="12402" y="14678"/>
                    </a:lnTo>
                    <a:cubicBezTo>
                      <a:pt x="12509" y="14982"/>
                      <a:pt x="12617" y="15287"/>
                      <a:pt x="12706" y="15591"/>
                    </a:cubicBezTo>
                    <a:cubicBezTo>
                      <a:pt x="12706" y="15609"/>
                      <a:pt x="12706" y="15627"/>
                      <a:pt x="12706" y="15627"/>
                    </a:cubicBezTo>
                    <a:cubicBezTo>
                      <a:pt x="12975" y="16826"/>
                      <a:pt x="13064" y="17917"/>
                      <a:pt x="12814" y="19116"/>
                    </a:cubicBezTo>
                    <a:cubicBezTo>
                      <a:pt x="12653" y="19778"/>
                      <a:pt x="12438" y="20405"/>
                      <a:pt x="12241" y="21031"/>
                    </a:cubicBezTo>
                    <a:cubicBezTo>
                      <a:pt x="12205" y="20190"/>
                      <a:pt x="11990" y="19313"/>
                      <a:pt x="11990" y="18490"/>
                    </a:cubicBezTo>
                    <a:cubicBezTo>
                      <a:pt x="12008" y="17005"/>
                      <a:pt x="12098" y="15519"/>
                      <a:pt x="12169" y="14034"/>
                    </a:cubicBezTo>
                    <a:close/>
                    <a:moveTo>
                      <a:pt x="16858" y="20584"/>
                    </a:moveTo>
                    <a:lnTo>
                      <a:pt x="16858" y="20584"/>
                    </a:lnTo>
                    <a:cubicBezTo>
                      <a:pt x="16965" y="20624"/>
                      <a:pt x="17073" y="20644"/>
                      <a:pt x="17172" y="20644"/>
                    </a:cubicBezTo>
                    <a:cubicBezTo>
                      <a:pt x="17206" y="20644"/>
                      <a:pt x="17238" y="20642"/>
                      <a:pt x="17269" y="20637"/>
                    </a:cubicBezTo>
                    <a:cubicBezTo>
                      <a:pt x="17302" y="20637"/>
                      <a:pt x="17320" y="20623"/>
                      <a:pt x="17336" y="20607"/>
                    </a:cubicBezTo>
                    <a:lnTo>
                      <a:pt x="17336" y="20607"/>
                    </a:lnTo>
                    <a:cubicBezTo>
                      <a:pt x="17511" y="20675"/>
                      <a:pt x="17685" y="20709"/>
                      <a:pt x="17860" y="20727"/>
                    </a:cubicBezTo>
                    <a:cubicBezTo>
                      <a:pt x="18021" y="20798"/>
                      <a:pt x="18164" y="20852"/>
                      <a:pt x="18307" y="20924"/>
                    </a:cubicBezTo>
                    <a:cubicBezTo>
                      <a:pt x="18486" y="20995"/>
                      <a:pt x="18665" y="21103"/>
                      <a:pt x="18808" y="21228"/>
                    </a:cubicBezTo>
                    <a:cubicBezTo>
                      <a:pt x="19077" y="21389"/>
                      <a:pt x="18952" y="21818"/>
                      <a:pt x="18647" y="21818"/>
                    </a:cubicBezTo>
                    <a:cubicBezTo>
                      <a:pt x="18622" y="21822"/>
                      <a:pt x="18596" y="21823"/>
                      <a:pt x="18569" y="21823"/>
                    </a:cubicBezTo>
                    <a:cubicBezTo>
                      <a:pt x="18178" y="21823"/>
                      <a:pt x="17753" y="21464"/>
                      <a:pt x="17484" y="21246"/>
                    </a:cubicBezTo>
                    <a:cubicBezTo>
                      <a:pt x="17466" y="21228"/>
                      <a:pt x="17448" y="21192"/>
                      <a:pt x="17413" y="21174"/>
                    </a:cubicBezTo>
                    <a:cubicBezTo>
                      <a:pt x="17323" y="20995"/>
                      <a:pt x="17180" y="20834"/>
                      <a:pt x="16983" y="20745"/>
                    </a:cubicBezTo>
                    <a:lnTo>
                      <a:pt x="16912" y="20655"/>
                    </a:lnTo>
                    <a:cubicBezTo>
                      <a:pt x="16894" y="20637"/>
                      <a:pt x="16876" y="20619"/>
                      <a:pt x="16858" y="20584"/>
                    </a:cubicBezTo>
                    <a:close/>
                    <a:moveTo>
                      <a:pt x="9288" y="14481"/>
                    </a:moveTo>
                    <a:lnTo>
                      <a:pt x="9288" y="14481"/>
                    </a:lnTo>
                    <a:cubicBezTo>
                      <a:pt x="9235" y="14768"/>
                      <a:pt x="9199" y="15036"/>
                      <a:pt x="9145" y="15322"/>
                    </a:cubicBezTo>
                    <a:cubicBezTo>
                      <a:pt x="8930" y="15913"/>
                      <a:pt x="8680" y="16486"/>
                      <a:pt x="8376" y="17022"/>
                    </a:cubicBezTo>
                    <a:cubicBezTo>
                      <a:pt x="7696" y="18168"/>
                      <a:pt x="6783" y="19170"/>
                      <a:pt x="6192" y="20387"/>
                    </a:cubicBezTo>
                    <a:cubicBezTo>
                      <a:pt x="6180" y="20412"/>
                      <a:pt x="6203" y="20437"/>
                      <a:pt x="6230" y="20437"/>
                    </a:cubicBezTo>
                    <a:cubicBezTo>
                      <a:pt x="6241" y="20437"/>
                      <a:pt x="6253" y="20433"/>
                      <a:pt x="6264" y="20423"/>
                    </a:cubicBezTo>
                    <a:cubicBezTo>
                      <a:pt x="6962" y="19295"/>
                      <a:pt x="7749" y="18204"/>
                      <a:pt x="8465" y="17094"/>
                    </a:cubicBezTo>
                    <a:cubicBezTo>
                      <a:pt x="8698" y="16718"/>
                      <a:pt x="8895" y="16307"/>
                      <a:pt x="9056" y="15895"/>
                    </a:cubicBezTo>
                    <a:lnTo>
                      <a:pt x="9056" y="15895"/>
                    </a:lnTo>
                    <a:cubicBezTo>
                      <a:pt x="8984" y="16271"/>
                      <a:pt x="8912" y="16647"/>
                      <a:pt x="8841" y="17022"/>
                    </a:cubicBezTo>
                    <a:cubicBezTo>
                      <a:pt x="8089" y="19134"/>
                      <a:pt x="6658" y="21085"/>
                      <a:pt x="4528" y="21836"/>
                    </a:cubicBezTo>
                    <a:cubicBezTo>
                      <a:pt x="4528" y="21836"/>
                      <a:pt x="5190" y="20315"/>
                      <a:pt x="5298" y="20136"/>
                    </a:cubicBezTo>
                    <a:cubicBezTo>
                      <a:pt x="5727" y="19403"/>
                      <a:pt x="6210" y="18687"/>
                      <a:pt x="6729" y="17989"/>
                    </a:cubicBezTo>
                    <a:cubicBezTo>
                      <a:pt x="7570" y="16808"/>
                      <a:pt x="8393" y="15609"/>
                      <a:pt x="9288" y="14481"/>
                    </a:cubicBezTo>
                    <a:close/>
                    <a:moveTo>
                      <a:pt x="13619" y="20816"/>
                    </a:moveTo>
                    <a:lnTo>
                      <a:pt x="13619" y="20870"/>
                    </a:lnTo>
                    <a:cubicBezTo>
                      <a:pt x="13511" y="21246"/>
                      <a:pt x="13350" y="21604"/>
                      <a:pt x="13171" y="21944"/>
                    </a:cubicBezTo>
                    <a:cubicBezTo>
                      <a:pt x="13171" y="21550"/>
                      <a:pt x="13440" y="21192"/>
                      <a:pt x="13619" y="20816"/>
                    </a:cubicBezTo>
                    <a:close/>
                    <a:moveTo>
                      <a:pt x="8215" y="21156"/>
                    </a:moveTo>
                    <a:lnTo>
                      <a:pt x="8215" y="21156"/>
                    </a:lnTo>
                    <a:cubicBezTo>
                      <a:pt x="8358" y="21425"/>
                      <a:pt x="8429" y="21729"/>
                      <a:pt x="8465" y="22033"/>
                    </a:cubicBezTo>
                    <a:cubicBezTo>
                      <a:pt x="8322" y="21765"/>
                      <a:pt x="8232" y="21460"/>
                      <a:pt x="8215" y="21156"/>
                    </a:cubicBezTo>
                    <a:close/>
                    <a:moveTo>
                      <a:pt x="15856" y="20834"/>
                    </a:moveTo>
                    <a:lnTo>
                      <a:pt x="15892" y="21210"/>
                    </a:lnTo>
                    <a:cubicBezTo>
                      <a:pt x="15892" y="21250"/>
                      <a:pt x="15922" y="21270"/>
                      <a:pt x="15959" y="21270"/>
                    </a:cubicBezTo>
                    <a:cubicBezTo>
                      <a:pt x="15972" y="21270"/>
                      <a:pt x="15985" y="21268"/>
                      <a:pt x="15999" y="21264"/>
                    </a:cubicBezTo>
                    <a:lnTo>
                      <a:pt x="15999" y="21264"/>
                    </a:lnTo>
                    <a:cubicBezTo>
                      <a:pt x="15963" y="21478"/>
                      <a:pt x="15927" y="21711"/>
                      <a:pt x="15927" y="21926"/>
                    </a:cubicBezTo>
                    <a:cubicBezTo>
                      <a:pt x="15748" y="22105"/>
                      <a:pt x="15605" y="22319"/>
                      <a:pt x="15534" y="22552"/>
                    </a:cubicBezTo>
                    <a:cubicBezTo>
                      <a:pt x="15408" y="21997"/>
                      <a:pt x="15659" y="21389"/>
                      <a:pt x="15856" y="20834"/>
                    </a:cubicBezTo>
                    <a:close/>
                    <a:moveTo>
                      <a:pt x="16697" y="20834"/>
                    </a:moveTo>
                    <a:cubicBezTo>
                      <a:pt x="16768" y="20888"/>
                      <a:pt x="16858" y="20942"/>
                      <a:pt x="16929" y="20995"/>
                    </a:cubicBezTo>
                    <a:cubicBezTo>
                      <a:pt x="17073" y="21138"/>
                      <a:pt x="17234" y="21282"/>
                      <a:pt x="17413" y="21407"/>
                    </a:cubicBezTo>
                    <a:cubicBezTo>
                      <a:pt x="17466" y="21532"/>
                      <a:pt x="17520" y="21639"/>
                      <a:pt x="17556" y="21711"/>
                    </a:cubicBezTo>
                    <a:cubicBezTo>
                      <a:pt x="17753" y="22051"/>
                      <a:pt x="17860" y="22427"/>
                      <a:pt x="17914" y="22820"/>
                    </a:cubicBezTo>
                    <a:lnTo>
                      <a:pt x="17914" y="22838"/>
                    </a:lnTo>
                    <a:cubicBezTo>
                      <a:pt x="17520" y="22606"/>
                      <a:pt x="17162" y="22302"/>
                      <a:pt x="16894" y="21944"/>
                    </a:cubicBezTo>
                    <a:cubicBezTo>
                      <a:pt x="16804" y="21818"/>
                      <a:pt x="16733" y="21711"/>
                      <a:pt x="16679" y="21586"/>
                    </a:cubicBezTo>
                    <a:cubicBezTo>
                      <a:pt x="16661" y="21443"/>
                      <a:pt x="16607" y="21299"/>
                      <a:pt x="16536" y="21174"/>
                    </a:cubicBezTo>
                    <a:lnTo>
                      <a:pt x="16536" y="21174"/>
                    </a:lnTo>
                    <a:lnTo>
                      <a:pt x="16572" y="21210"/>
                    </a:lnTo>
                    <a:cubicBezTo>
                      <a:pt x="16589" y="21228"/>
                      <a:pt x="16609" y="21236"/>
                      <a:pt x="16628" y="21236"/>
                    </a:cubicBezTo>
                    <a:cubicBezTo>
                      <a:pt x="16665" y="21236"/>
                      <a:pt x="16697" y="21204"/>
                      <a:pt x="16697" y="21156"/>
                    </a:cubicBezTo>
                    <a:cubicBezTo>
                      <a:pt x="16715" y="21049"/>
                      <a:pt x="16715" y="20942"/>
                      <a:pt x="16697" y="20834"/>
                    </a:cubicBezTo>
                    <a:close/>
                    <a:moveTo>
                      <a:pt x="16339" y="21156"/>
                    </a:moveTo>
                    <a:cubicBezTo>
                      <a:pt x="16393" y="21353"/>
                      <a:pt x="16464" y="21550"/>
                      <a:pt x="16572" y="21729"/>
                    </a:cubicBezTo>
                    <a:cubicBezTo>
                      <a:pt x="16643" y="22140"/>
                      <a:pt x="16572" y="22534"/>
                      <a:pt x="16393" y="22910"/>
                    </a:cubicBezTo>
                    <a:lnTo>
                      <a:pt x="16393" y="22892"/>
                    </a:lnTo>
                    <a:cubicBezTo>
                      <a:pt x="16318" y="23031"/>
                      <a:pt x="16204" y="23164"/>
                      <a:pt x="16129" y="23164"/>
                    </a:cubicBezTo>
                    <a:cubicBezTo>
                      <a:pt x="16079" y="23164"/>
                      <a:pt x="16045" y="23104"/>
                      <a:pt x="16053" y="22946"/>
                    </a:cubicBezTo>
                    <a:cubicBezTo>
                      <a:pt x="16053" y="22677"/>
                      <a:pt x="16088" y="22427"/>
                      <a:pt x="16088" y="22158"/>
                    </a:cubicBezTo>
                    <a:cubicBezTo>
                      <a:pt x="16106" y="21854"/>
                      <a:pt x="16160" y="21532"/>
                      <a:pt x="16196" y="21228"/>
                    </a:cubicBezTo>
                    <a:lnTo>
                      <a:pt x="16214" y="21246"/>
                    </a:lnTo>
                    <a:cubicBezTo>
                      <a:pt x="16224" y="21256"/>
                      <a:pt x="16238" y="21260"/>
                      <a:pt x="16253" y="21260"/>
                    </a:cubicBezTo>
                    <a:cubicBezTo>
                      <a:pt x="16292" y="21260"/>
                      <a:pt x="16339" y="21231"/>
                      <a:pt x="16339" y="21192"/>
                    </a:cubicBezTo>
                    <a:lnTo>
                      <a:pt x="16339" y="21156"/>
                    </a:lnTo>
                    <a:close/>
                    <a:moveTo>
                      <a:pt x="7534" y="22677"/>
                    </a:moveTo>
                    <a:lnTo>
                      <a:pt x="7534" y="22695"/>
                    </a:lnTo>
                    <a:lnTo>
                      <a:pt x="7517" y="22713"/>
                    </a:lnTo>
                    <a:cubicBezTo>
                      <a:pt x="7481" y="22731"/>
                      <a:pt x="7481" y="22767"/>
                      <a:pt x="7499" y="22803"/>
                    </a:cubicBezTo>
                    <a:cubicBezTo>
                      <a:pt x="7302" y="23053"/>
                      <a:pt x="7051" y="23250"/>
                      <a:pt x="6765" y="23393"/>
                    </a:cubicBezTo>
                    <a:cubicBezTo>
                      <a:pt x="6980" y="23107"/>
                      <a:pt x="7230" y="22856"/>
                      <a:pt x="7534" y="22677"/>
                    </a:cubicBezTo>
                    <a:close/>
                    <a:moveTo>
                      <a:pt x="7177" y="24377"/>
                    </a:moveTo>
                    <a:cubicBezTo>
                      <a:pt x="7230" y="24521"/>
                      <a:pt x="7266" y="24646"/>
                      <a:pt x="7302" y="24789"/>
                    </a:cubicBezTo>
                    <a:lnTo>
                      <a:pt x="7230" y="24789"/>
                    </a:lnTo>
                    <a:cubicBezTo>
                      <a:pt x="7212" y="24699"/>
                      <a:pt x="7177" y="24592"/>
                      <a:pt x="7141" y="24503"/>
                    </a:cubicBezTo>
                    <a:lnTo>
                      <a:pt x="7177" y="24377"/>
                    </a:lnTo>
                    <a:close/>
                    <a:moveTo>
                      <a:pt x="6139" y="24950"/>
                    </a:moveTo>
                    <a:lnTo>
                      <a:pt x="6139" y="24950"/>
                    </a:lnTo>
                    <a:cubicBezTo>
                      <a:pt x="6103" y="24986"/>
                      <a:pt x="6085" y="25039"/>
                      <a:pt x="6067" y="25075"/>
                    </a:cubicBezTo>
                    <a:cubicBezTo>
                      <a:pt x="6049" y="25111"/>
                      <a:pt x="6067" y="25147"/>
                      <a:pt x="6085" y="25165"/>
                    </a:cubicBezTo>
                    <a:cubicBezTo>
                      <a:pt x="5602" y="25254"/>
                      <a:pt x="5119" y="25415"/>
                      <a:pt x="4653" y="25558"/>
                    </a:cubicBezTo>
                    <a:cubicBezTo>
                      <a:pt x="5083" y="25236"/>
                      <a:pt x="5602" y="25022"/>
                      <a:pt x="6139" y="24950"/>
                    </a:cubicBezTo>
                    <a:close/>
                    <a:moveTo>
                      <a:pt x="11740" y="24825"/>
                    </a:moveTo>
                    <a:lnTo>
                      <a:pt x="11740" y="24878"/>
                    </a:lnTo>
                    <a:cubicBezTo>
                      <a:pt x="11705" y="25189"/>
                      <a:pt x="11588" y="25499"/>
                      <a:pt x="11403" y="25762"/>
                    </a:cubicBezTo>
                    <a:lnTo>
                      <a:pt x="11403" y="25762"/>
                    </a:lnTo>
                    <a:cubicBezTo>
                      <a:pt x="11422" y="25593"/>
                      <a:pt x="11457" y="25424"/>
                      <a:pt x="11525" y="25272"/>
                    </a:cubicBezTo>
                    <a:cubicBezTo>
                      <a:pt x="11579" y="25111"/>
                      <a:pt x="11668" y="24968"/>
                      <a:pt x="11740" y="24825"/>
                    </a:cubicBezTo>
                    <a:close/>
                    <a:moveTo>
                      <a:pt x="7463" y="24950"/>
                    </a:moveTo>
                    <a:lnTo>
                      <a:pt x="7463" y="24950"/>
                    </a:lnTo>
                    <a:cubicBezTo>
                      <a:pt x="8107" y="25111"/>
                      <a:pt x="8644" y="25576"/>
                      <a:pt x="8877" y="26221"/>
                    </a:cubicBezTo>
                    <a:cubicBezTo>
                      <a:pt x="8946" y="26429"/>
                      <a:pt x="8929" y="26508"/>
                      <a:pt x="8785" y="26508"/>
                    </a:cubicBezTo>
                    <a:cubicBezTo>
                      <a:pt x="8743" y="26508"/>
                      <a:pt x="8690" y="26501"/>
                      <a:pt x="8626" y="26489"/>
                    </a:cubicBezTo>
                    <a:cubicBezTo>
                      <a:pt x="8447" y="26435"/>
                      <a:pt x="8268" y="26346"/>
                      <a:pt x="8125" y="26221"/>
                    </a:cubicBezTo>
                    <a:cubicBezTo>
                      <a:pt x="8018" y="26131"/>
                      <a:pt x="7928" y="26024"/>
                      <a:pt x="7839" y="25916"/>
                    </a:cubicBezTo>
                    <a:cubicBezTo>
                      <a:pt x="7767" y="25737"/>
                      <a:pt x="7660" y="25576"/>
                      <a:pt x="7552" y="25415"/>
                    </a:cubicBezTo>
                    <a:cubicBezTo>
                      <a:pt x="7534" y="25254"/>
                      <a:pt x="7499" y="25111"/>
                      <a:pt x="7463" y="24950"/>
                    </a:cubicBezTo>
                    <a:close/>
                    <a:moveTo>
                      <a:pt x="6622" y="24968"/>
                    </a:moveTo>
                    <a:lnTo>
                      <a:pt x="6729" y="25004"/>
                    </a:lnTo>
                    <a:cubicBezTo>
                      <a:pt x="6693" y="25057"/>
                      <a:pt x="6658" y="25129"/>
                      <a:pt x="6622" y="25201"/>
                    </a:cubicBezTo>
                    <a:cubicBezTo>
                      <a:pt x="6318" y="25469"/>
                      <a:pt x="6085" y="25809"/>
                      <a:pt x="5924" y="26185"/>
                    </a:cubicBezTo>
                    <a:cubicBezTo>
                      <a:pt x="5530" y="26632"/>
                      <a:pt x="5083" y="26990"/>
                      <a:pt x="4474" y="27026"/>
                    </a:cubicBezTo>
                    <a:lnTo>
                      <a:pt x="4457" y="27026"/>
                    </a:lnTo>
                    <a:cubicBezTo>
                      <a:pt x="4725" y="26596"/>
                      <a:pt x="5065" y="26203"/>
                      <a:pt x="5459" y="25863"/>
                    </a:cubicBezTo>
                    <a:cubicBezTo>
                      <a:pt x="5673" y="25666"/>
                      <a:pt x="5924" y="25505"/>
                      <a:pt x="6157" y="25326"/>
                    </a:cubicBezTo>
                    <a:lnTo>
                      <a:pt x="6461" y="25201"/>
                    </a:lnTo>
                    <a:cubicBezTo>
                      <a:pt x="6514" y="25183"/>
                      <a:pt x="6514" y="25093"/>
                      <a:pt x="6461" y="25093"/>
                    </a:cubicBezTo>
                    <a:cubicBezTo>
                      <a:pt x="6514" y="25057"/>
                      <a:pt x="6568" y="25022"/>
                      <a:pt x="6622" y="24968"/>
                    </a:cubicBezTo>
                    <a:close/>
                    <a:moveTo>
                      <a:pt x="13279" y="26346"/>
                    </a:moveTo>
                    <a:cubicBezTo>
                      <a:pt x="13368" y="26561"/>
                      <a:pt x="13422" y="26793"/>
                      <a:pt x="13404" y="27026"/>
                    </a:cubicBezTo>
                    <a:cubicBezTo>
                      <a:pt x="13297" y="26811"/>
                      <a:pt x="13261" y="26578"/>
                      <a:pt x="13279" y="26346"/>
                    </a:cubicBezTo>
                    <a:close/>
                    <a:moveTo>
                      <a:pt x="10004" y="8791"/>
                    </a:moveTo>
                    <a:cubicBezTo>
                      <a:pt x="10451" y="10580"/>
                      <a:pt x="11454" y="12316"/>
                      <a:pt x="12116" y="13962"/>
                    </a:cubicBezTo>
                    <a:cubicBezTo>
                      <a:pt x="12105" y="13957"/>
                      <a:pt x="12096" y="13955"/>
                      <a:pt x="12089" y="13955"/>
                    </a:cubicBezTo>
                    <a:cubicBezTo>
                      <a:pt x="12071" y="13955"/>
                      <a:pt x="12062" y="13968"/>
                      <a:pt x="12062" y="13980"/>
                    </a:cubicBezTo>
                    <a:cubicBezTo>
                      <a:pt x="11811" y="15018"/>
                      <a:pt x="11847" y="16110"/>
                      <a:pt x="11847" y="17166"/>
                    </a:cubicBezTo>
                    <a:cubicBezTo>
                      <a:pt x="11829" y="18347"/>
                      <a:pt x="11758" y="19528"/>
                      <a:pt x="11955" y="20709"/>
                    </a:cubicBezTo>
                    <a:cubicBezTo>
                      <a:pt x="11937" y="20995"/>
                      <a:pt x="11990" y="21264"/>
                      <a:pt x="12116" y="21514"/>
                    </a:cubicBezTo>
                    <a:cubicBezTo>
                      <a:pt x="12062" y="21711"/>
                      <a:pt x="12026" y="21908"/>
                      <a:pt x="11990" y="22087"/>
                    </a:cubicBezTo>
                    <a:cubicBezTo>
                      <a:pt x="11990" y="22153"/>
                      <a:pt x="12045" y="22199"/>
                      <a:pt x="12091" y="22199"/>
                    </a:cubicBezTo>
                    <a:cubicBezTo>
                      <a:pt x="12119" y="22199"/>
                      <a:pt x="12145" y="22181"/>
                      <a:pt x="12151" y="22140"/>
                    </a:cubicBezTo>
                    <a:cubicBezTo>
                      <a:pt x="12187" y="21997"/>
                      <a:pt x="12205" y="21854"/>
                      <a:pt x="12223" y="21711"/>
                    </a:cubicBezTo>
                    <a:cubicBezTo>
                      <a:pt x="12277" y="21425"/>
                      <a:pt x="12366" y="21138"/>
                      <a:pt x="12456" y="20870"/>
                    </a:cubicBezTo>
                    <a:cubicBezTo>
                      <a:pt x="12653" y="20154"/>
                      <a:pt x="12903" y="19474"/>
                      <a:pt x="13046" y="18758"/>
                    </a:cubicBezTo>
                    <a:cubicBezTo>
                      <a:pt x="13171" y="18114"/>
                      <a:pt x="13171" y="17470"/>
                      <a:pt x="13064" y="16826"/>
                    </a:cubicBezTo>
                    <a:lnTo>
                      <a:pt x="13064" y="16826"/>
                    </a:lnTo>
                    <a:cubicBezTo>
                      <a:pt x="13350" y="18025"/>
                      <a:pt x="13547" y="19241"/>
                      <a:pt x="13619" y="20458"/>
                    </a:cubicBezTo>
                    <a:cubicBezTo>
                      <a:pt x="13458" y="20727"/>
                      <a:pt x="13315" y="21013"/>
                      <a:pt x="13207" y="21317"/>
                    </a:cubicBezTo>
                    <a:cubicBezTo>
                      <a:pt x="13046" y="21586"/>
                      <a:pt x="13010" y="21908"/>
                      <a:pt x="13064" y="22230"/>
                    </a:cubicBezTo>
                    <a:cubicBezTo>
                      <a:pt x="13074" y="22268"/>
                      <a:pt x="13104" y="22286"/>
                      <a:pt x="13138" y="22286"/>
                    </a:cubicBezTo>
                    <a:cubicBezTo>
                      <a:pt x="13168" y="22286"/>
                      <a:pt x="13200" y="22273"/>
                      <a:pt x="13225" y="22248"/>
                    </a:cubicBezTo>
                    <a:cubicBezTo>
                      <a:pt x="13404" y="21979"/>
                      <a:pt x="13547" y="21693"/>
                      <a:pt x="13655" y="21389"/>
                    </a:cubicBezTo>
                    <a:lnTo>
                      <a:pt x="13655" y="21389"/>
                    </a:lnTo>
                    <a:cubicBezTo>
                      <a:pt x="13655" y="21800"/>
                      <a:pt x="13655" y="22212"/>
                      <a:pt x="13637" y="22624"/>
                    </a:cubicBezTo>
                    <a:cubicBezTo>
                      <a:pt x="13547" y="24181"/>
                      <a:pt x="13171" y="25720"/>
                      <a:pt x="12545" y="27151"/>
                    </a:cubicBezTo>
                    <a:cubicBezTo>
                      <a:pt x="12527" y="27026"/>
                      <a:pt x="12491" y="26918"/>
                      <a:pt x="12474" y="26793"/>
                    </a:cubicBezTo>
                    <a:cubicBezTo>
                      <a:pt x="12474" y="26777"/>
                      <a:pt x="12455" y="26768"/>
                      <a:pt x="12436" y="26768"/>
                    </a:cubicBezTo>
                    <a:cubicBezTo>
                      <a:pt x="12411" y="26768"/>
                      <a:pt x="12384" y="26782"/>
                      <a:pt x="12384" y="26811"/>
                    </a:cubicBezTo>
                    <a:cubicBezTo>
                      <a:pt x="12402" y="26990"/>
                      <a:pt x="12420" y="27169"/>
                      <a:pt x="12456" y="27348"/>
                    </a:cubicBezTo>
                    <a:cubicBezTo>
                      <a:pt x="12420" y="27420"/>
                      <a:pt x="12384" y="27491"/>
                      <a:pt x="12348" y="27563"/>
                    </a:cubicBezTo>
                    <a:cubicBezTo>
                      <a:pt x="12223" y="26507"/>
                      <a:pt x="12080" y="25451"/>
                      <a:pt x="11937" y="24395"/>
                    </a:cubicBezTo>
                    <a:lnTo>
                      <a:pt x="11919" y="24395"/>
                    </a:lnTo>
                    <a:cubicBezTo>
                      <a:pt x="11615" y="22105"/>
                      <a:pt x="11257" y="19814"/>
                      <a:pt x="10899" y="17524"/>
                    </a:cubicBezTo>
                    <a:cubicBezTo>
                      <a:pt x="10899" y="17506"/>
                      <a:pt x="10899" y="17488"/>
                      <a:pt x="10881" y="17488"/>
                    </a:cubicBezTo>
                    <a:cubicBezTo>
                      <a:pt x="10756" y="16611"/>
                      <a:pt x="10630" y="15734"/>
                      <a:pt x="10505" y="14839"/>
                    </a:cubicBezTo>
                    <a:lnTo>
                      <a:pt x="10505" y="14839"/>
                    </a:lnTo>
                    <a:cubicBezTo>
                      <a:pt x="10684" y="15179"/>
                      <a:pt x="10970" y="15448"/>
                      <a:pt x="11328" y="15609"/>
                    </a:cubicBezTo>
                    <a:cubicBezTo>
                      <a:pt x="11382" y="15609"/>
                      <a:pt x="11436" y="15573"/>
                      <a:pt x="11436" y="15519"/>
                    </a:cubicBezTo>
                    <a:cubicBezTo>
                      <a:pt x="11400" y="14947"/>
                      <a:pt x="11006" y="14446"/>
                      <a:pt x="10451" y="14302"/>
                    </a:cubicBezTo>
                    <a:cubicBezTo>
                      <a:pt x="10344" y="13587"/>
                      <a:pt x="10272" y="12871"/>
                      <a:pt x="10183" y="12137"/>
                    </a:cubicBezTo>
                    <a:cubicBezTo>
                      <a:pt x="10076" y="11028"/>
                      <a:pt x="10004" y="9900"/>
                      <a:pt x="10004" y="8791"/>
                    </a:cubicBezTo>
                    <a:close/>
                    <a:moveTo>
                      <a:pt x="13995" y="22516"/>
                    </a:moveTo>
                    <a:cubicBezTo>
                      <a:pt x="14496" y="24198"/>
                      <a:pt x="14693" y="25934"/>
                      <a:pt x="14370" y="27688"/>
                    </a:cubicBezTo>
                    <a:cubicBezTo>
                      <a:pt x="14370" y="27688"/>
                      <a:pt x="14120" y="26883"/>
                      <a:pt x="14120" y="26865"/>
                    </a:cubicBezTo>
                    <a:cubicBezTo>
                      <a:pt x="13959" y="26292"/>
                      <a:pt x="13869" y="25702"/>
                      <a:pt x="13869" y="25093"/>
                    </a:cubicBezTo>
                    <a:cubicBezTo>
                      <a:pt x="13869" y="24364"/>
                      <a:pt x="13886" y="23634"/>
                      <a:pt x="13969" y="22905"/>
                    </a:cubicBezTo>
                    <a:lnTo>
                      <a:pt x="13969" y="22905"/>
                    </a:lnTo>
                    <a:cubicBezTo>
                      <a:pt x="14088" y="23687"/>
                      <a:pt x="14156" y="24453"/>
                      <a:pt x="14174" y="25236"/>
                    </a:cubicBezTo>
                    <a:cubicBezTo>
                      <a:pt x="14174" y="25272"/>
                      <a:pt x="14200" y="25290"/>
                      <a:pt x="14227" y="25290"/>
                    </a:cubicBezTo>
                    <a:cubicBezTo>
                      <a:pt x="14254" y="25290"/>
                      <a:pt x="14281" y="25272"/>
                      <a:pt x="14281" y="25236"/>
                    </a:cubicBezTo>
                    <a:cubicBezTo>
                      <a:pt x="14281" y="24342"/>
                      <a:pt x="14191" y="23447"/>
                      <a:pt x="13995" y="22570"/>
                    </a:cubicBezTo>
                    <a:cubicBezTo>
                      <a:pt x="13995" y="22570"/>
                      <a:pt x="13995" y="22552"/>
                      <a:pt x="13995" y="22552"/>
                    </a:cubicBezTo>
                    <a:lnTo>
                      <a:pt x="13995" y="22516"/>
                    </a:lnTo>
                    <a:close/>
                    <a:moveTo>
                      <a:pt x="7177" y="25201"/>
                    </a:moveTo>
                    <a:cubicBezTo>
                      <a:pt x="7248" y="25272"/>
                      <a:pt x="7302" y="25344"/>
                      <a:pt x="7373" y="25433"/>
                    </a:cubicBezTo>
                    <a:lnTo>
                      <a:pt x="7373" y="25451"/>
                    </a:lnTo>
                    <a:cubicBezTo>
                      <a:pt x="7445" y="25720"/>
                      <a:pt x="7588" y="25970"/>
                      <a:pt x="7785" y="26149"/>
                    </a:cubicBezTo>
                    <a:lnTo>
                      <a:pt x="7803" y="26185"/>
                    </a:lnTo>
                    <a:cubicBezTo>
                      <a:pt x="7964" y="26561"/>
                      <a:pt x="8071" y="26954"/>
                      <a:pt x="8125" y="27366"/>
                    </a:cubicBezTo>
                    <a:cubicBezTo>
                      <a:pt x="8141" y="27490"/>
                      <a:pt x="8143" y="27976"/>
                      <a:pt x="7899" y="27976"/>
                    </a:cubicBezTo>
                    <a:cubicBezTo>
                      <a:pt x="7861" y="27976"/>
                      <a:pt x="7817" y="27965"/>
                      <a:pt x="7767" y="27939"/>
                    </a:cubicBezTo>
                    <a:cubicBezTo>
                      <a:pt x="7427" y="27760"/>
                      <a:pt x="7159" y="27437"/>
                      <a:pt x="7033" y="27062"/>
                    </a:cubicBezTo>
                    <a:cubicBezTo>
                      <a:pt x="6980" y="26901"/>
                      <a:pt x="6944" y="26722"/>
                      <a:pt x="6926" y="26561"/>
                    </a:cubicBezTo>
                    <a:cubicBezTo>
                      <a:pt x="6980" y="26292"/>
                      <a:pt x="6998" y="26006"/>
                      <a:pt x="6998" y="25737"/>
                    </a:cubicBezTo>
                    <a:cubicBezTo>
                      <a:pt x="7016" y="25684"/>
                      <a:pt x="7033" y="25648"/>
                      <a:pt x="7051" y="25594"/>
                    </a:cubicBezTo>
                    <a:cubicBezTo>
                      <a:pt x="7087" y="25737"/>
                      <a:pt x="7123" y="25863"/>
                      <a:pt x="7177" y="25988"/>
                    </a:cubicBezTo>
                    <a:cubicBezTo>
                      <a:pt x="7191" y="26009"/>
                      <a:pt x="7216" y="26019"/>
                      <a:pt x="7241" y="26019"/>
                    </a:cubicBezTo>
                    <a:cubicBezTo>
                      <a:pt x="7280" y="26019"/>
                      <a:pt x="7320" y="25995"/>
                      <a:pt x="7320" y="25952"/>
                    </a:cubicBezTo>
                    <a:cubicBezTo>
                      <a:pt x="7284" y="25702"/>
                      <a:pt x="7230" y="25451"/>
                      <a:pt x="7177" y="25201"/>
                    </a:cubicBezTo>
                    <a:close/>
                    <a:moveTo>
                      <a:pt x="6550" y="25541"/>
                    </a:moveTo>
                    <a:cubicBezTo>
                      <a:pt x="6550" y="25594"/>
                      <a:pt x="6532" y="25612"/>
                      <a:pt x="6532" y="25648"/>
                    </a:cubicBezTo>
                    <a:cubicBezTo>
                      <a:pt x="6532" y="25709"/>
                      <a:pt x="6582" y="25753"/>
                      <a:pt x="6630" y="25753"/>
                    </a:cubicBezTo>
                    <a:cubicBezTo>
                      <a:pt x="6653" y="25753"/>
                      <a:pt x="6676" y="25743"/>
                      <a:pt x="6693" y="25720"/>
                    </a:cubicBezTo>
                    <a:lnTo>
                      <a:pt x="6747" y="25666"/>
                    </a:lnTo>
                    <a:cubicBezTo>
                      <a:pt x="6747" y="25737"/>
                      <a:pt x="6747" y="25791"/>
                      <a:pt x="6747" y="25863"/>
                    </a:cubicBezTo>
                    <a:cubicBezTo>
                      <a:pt x="6747" y="25881"/>
                      <a:pt x="6765" y="25916"/>
                      <a:pt x="6783" y="25934"/>
                    </a:cubicBezTo>
                    <a:cubicBezTo>
                      <a:pt x="6747" y="26149"/>
                      <a:pt x="6747" y="26382"/>
                      <a:pt x="6783" y="26614"/>
                    </a:cubicBezTo>
                    <a:cubicBezTo>
                      <a:pt x="6658" y="27133"/>
                      <a:pt x="6389" y="27598"/>
                      <a:pt x="6049" y="28010"/>
                    </a:cubicBezTo>
                    <a:lnTo>
                      <a:pt x="6031" y="28010"/>
                    </a:lnTo>
                    <a:cubicBezTo>
                      <a:pt x="6024" y="28018"/>
                      <a:pt x="6017" y="28022"/>
                      <a:pt x="6010" y="28022"/>
                    </a:cubicBezTo>
                    <a:cubicBezTo>
                      <a:pt x="5913" y="28022"/>
                      <a:pt x="5811" y="27306"/>
                      <a:pt x="5815" y="27306"/>
                    </a:cubicBezTo>
                    <a:lnTo>
                      <a:pt x="5815" y="27306"/>
                    </a:lnTo>
                    <a:cubicBezTo>
                      <a:pt x="5815" y="27306"/>
                      <a:pt x="5816" y="27308"/>
                      <a:pt x="5817" y="27312"/>
                    </a:cubicBezTo>
                    <a:cubicBezTo>
                      <a:pt x="5817" y="26954"/>
                      <a:pt x="5888" y="26596"/>
                      <a:pt x="6049" y="26292"/>
                    </a:cubicBezTo>
                    <a:cubicBezTo>
                      <a:pt x="6174" y="26024"/>
                      <a:pt x="6336" y="25773"/>
                      <a:pt x="6550" y="25541"/>
                    </a:cubicBezTo>
                    <a:close/>
                    <a:moveTo>
                      <a:pt x="13619" y="29907"/>
                    </a:moveTo>
                    <a:lnTo>
                      <a:pt x="13619" y="29907"/>
                    </a:lnTo>
                    <a:cubicBezTo>
                      <a:pt x="13887" y="29979"/>
                      <a:pt x="14120" y="30157"/>
                      <a:pt x="14299" y="30372"/>
                    </a:cubicBezTo>
                    <a:cubicBezTo>
                      <a:pt x="14030" y="30301"/>
                      <a:pt x="13851" y="30068"/>
                      <a:pt x="13619" y="29907"/>
                    </a:cubicBezTo>
                    <a:close/>
                    <a:moveTo>
                      <a:pt x="12474" y="31231"/>
                    </a:moveTo>
                    <a:cubicBezTo>
                      <a:pt x="12491" y="31374"/>
                      <a:pt x="12509" y="31500"/>
                      <a:pt x="12527" y="31643"/>
                    </a:cubicBezTo>
                    <a:lnTo>
                      <a:pt x="12509" y="31661"/>
                    </a:lnTo>
                    <a:cubicBezTo>
                      <a:pt x="12456" y="31822"/>
                      <a:pt x="12366" y="31965"/>
                      <a:pt x="12259" y="32108"/>
                    </a:cubicBezTo>
                    <a:cubicBezTo>
                      <a:pt x="12259" y="31804"/>
                      <a:pt x="12330" y="31500"/>
                      <a:pt x="12474" y="31231"/>
                    </a:cubicBezTo>
                    <a:close/>
                    <a:moveTo>
                      <a:pt x="14516" y="32623"/>
                    </a:moveTo>
                    <a:cubicBezTo>
                      <a:pt x="14607" y="32859"/>
                      <a:pt x="14637" y="33109"/>
                      <a:pt x="14603" y="33343"/>
                    </a:cubicBezTo>
                    <a:cubicBezTo>
                      <a:pt x="14505" y="33113"/>
                      <a:pt x="14466" y="32869"/>
                      <a:pt x="14516" y="32623"/>
                    </a:cubicBezTo>
                    <a:close/>
                    <a:moveTo>
                      <a:pt x="12939" y="33647"/>
                    </a:moveTo>
                    <a:lnTo>
                      <a:pt x="12939" y="33647"/>
                    </a:lnTo>
                    <a:cubicBezTo>
                      <a:pt x="13100" y="33969"/>
                      <a:pt x="13207" y="34291"/>
                      <a:pt x="13279" y="34631"/>
                    </a:cubicBezTo>
                    <a:cubicBezTo>
                      <a:pt x="13100" y="34327"/>
                      <a:pt x="12993" y="34005"/>
                      <a:pt x="12939" y="33647"/>
                    </a:cubicBezTo>
                    <a:close/>
                    <a:moveTo>
                      <a:pt x="4922" y="35079"/>
                    </a:moveTo>
                    <a:cubicBezTo>
                      <a:pt x="5065" y="35097"/>
                      <a:pt x="5208" y="35114"/>
                      <a:pt x="5351" y="35150"/>
                    </a:cubicBezTo>
                    <a:cubicBezTo>
                      <a:pt x="5262" y="35222"/>
                      <a:pt x="5154" y="35293"/>
                      <a:pt x="5065" y="35365"/>
                    </a:cubicBezTo>
                    <a:lnTo>
                      <a:pt x="4958" y="35347"/>
                    </a:lnTo>
                    <a:cubicBezTo>
                      <a:pt x="4814" y="35347"/>
                      <a:pt x="4707" y="35293"/>
                      <a:pt x="4600" y="35222"/>
                    </a:cubicBezTo>
                    <a:cubicBezTo>
                      <a:pt x="4564" y="35204"/>
                      <a:pt x="4618" y="35186"/>
                      <a:pt x="4653" y="35150"/>
                    </a:cubicBezTo>
                    <a:cubicBezTo>
                      <a:pt x="4743" y="35114"/>
                      <a:pt x="4832" y="35079"/>
                      <a:pt x="4922" y="35079"/>
                    </a:cubicBezTo>
                    <a:close/>
                    <a:moveTo>
                      <a:pt x="6514" y="34721"/>
                    </a:moveTo>
                    <a:lnTo>
                      <a:pt x="6514" y="34721"/>
                    </a:lnTo>
                    <a:cubicBezTo>
                      <a:pt x="6550" y="35025"/>
                      <a:pt x="6461" y="35347"/>
                      <a:pt x="6264" y="35580"/>
                    </a:cubicBezTo>
                    <a:cubicBezTo>
                      <a:pt x="6157" y="35258"/>
                      <a:pt x="6353" y="34989"/>
                      <a:pt x="6514" y="34721"/>
                    </a:cubicBezTo>
                    <a:close/>
                    <a:moveTo>
                      <a:pt x="8751" y="35168"/>
                    </a:moveTo>
                    <a:cubicBezTo>
                      <a:pt x="8751" y="35204"/>
                      <a:pt x="8769" y="35222"/>
                      <a:pt x="8787" y="35222"/>
                    </a:cubicBezTo>
                    <a:lnTo>
                      <a:pt x="8787" y="35240"/>
                    </a:lnTo>
                    <a:cubicBezTo>
                      <a:pt x="8787" y="35258"/>
                      <a:pt x="8769" y="35276"/>
                      <a:pt x="8751" y="35293"/>
                    </a:cubicBezTo>
                    <a:cubicBezTo>
                      <a:pt x="8716" y="35365"/>
                      <a:pt x="8662" y="35419"/>
                      <a:pt x="8608" y="35472"/>
                    </a:cubicBezTo>
                    <a:cubicBezTo>
                      <a:pt x="8555" y="35544"/>
                      <a:pt x="8483" y="35598"/>
                      <a:pt x="8411" y="35669"/>
                    </a:cubicBezTo>
                    <a:cubicBezTo>
                      <a:pt x="8447" y="35526"/>
                      <a:pt x="8519" y="35401"/>
                      <a:pt x="8608" y="35293"/>
                    </a:cubicBezTo>
                    <a:cubicBezTo>
                      <a:pt x="8662" y="35258"/>
                      <a:pt x="8698" y="35204"/>
                      <a:pt x="8751" y="35168"/>
                    </a:cubicBezTo>
                    <a:close/>
                    <a:moveTo>
                      <a:pt x="913" y="34345"/>
                    </a:moveTo>
                    <a:lnTo>
                      <a:pt x="913" y="34345"/>
                    </a:lnTo>
                    <a:cubicBezTo>
                      <a:pt x="1898" y="34399"/>
                      <a:pt x="2631" y="35186"/>
                      <a:pt x="3150" y="35991"/>
                    </a:cubicBezTo>
                    <a:lnTo>
                      <a:pt x="3061" y="35973"/>
                    </a:lnTo>
                    <a:cubicBezTo>
                      <a:pt x="2667" y="35633"/>
                      <a:pt x="2184" y="35454"/>
                      <a:pt x="1683" y="35419"/>
                    </a:cubicBezTo>
                    <a:cubicBezTo>
                      <a:pt x="1361" y="35097"/>
                      <a:pt x="1110" y="34739"/>
                      <a:pt x="913" y="34345"/>
                    </a:cubicBezTo>
                    <a:close/>
                    <a:moveTo>
                      <a:pt x="1754" y="35633"/>
                    </a:moveTo>
                    <a:cubicBezTo>
                      <a:pt x="2166" y="35705"/>
                      <a:pt x="2542" y="35848"/>
                      <a:pt x="2882" y="36045"/>
                    </a:cubicBezTo>
                    <a:cubicBezTo>
                      <a:pt x="2882" y="36081"/>
                      <a:pt x="2882" y="36099"/>
                      <a:pt x="2882" y="36117"/>
                    </a:cubicBezTo>
                    <a:cubicBezTo>
                      <a:pt x="2595" y="36170"/>
                      <a:pt x="2327" y="36260"/>
                      <a:pt x="2059" y="36385"/>
                    </a:cubicBezTo>
                    <a:cubicBezTo>
                      <a:pt x="1924" y="36399"/>
                      <a:pt x="1786" y="36407"/>
                      <a:pt x="1648" y="36407"/>
                    </a:cubicBezTo>
                    <a:cubicBezTo>
                      <a:pt x="1073" y="36407"/>
                      <a:pt x="508" y="36270"/>
                      <a:pt x="233" y="35866"/>
                    </a:cubicBezTo>
                    <a:cubicBezTo>
                      <a:pt x="135" y="35698"/>
                      <a:pt x="1051" y="35639"/>
                      <a:pt x="1510" y="35639"/>
                    </a:cubicBezTo>
                    <a:cubicBezTo>
                      <a:pt x="1636" y="35639"/>
                      <a:pt x="1727" y="35644"/>
                      <a:pt x="1754" y="35651"/>
                    </a:cubicBezTo>
                    <a:lnTo>
                      <a:pt x="1754" y="35633"/>
                    </a:lnTo>
                    <a:close/>
                    <a:moveTo>
                      <a:pt x="15963" y="35633"/>
                    </a:moveTo>
                    <a:lnTo>
                      <a:pt x="15963" y="35633"/>
                    </a:lnTo>
                    <a:cubicBezTo>
                      <a:pt x="15981" y="35902"/>
                      <a:pt x="15945" y="36188"/>
                      <a:pt x="15820" y="36438"/>
                    </a:cubicBezTo>
                    <a:lnTo>
                      <a:pt x="15820" y="36438"/>
                    </a:lnTo>
                    <a:cubicBezTo>
                      <a:pt x="15821" y="36300"/>
                      <a:pt x="15839" y="36146"/>
                      <a:pt x="15856" y="36009"/>
                    </a:cubicBezTo>
                    <a:cubicBezTo>
                      <a:pt x="15874" y="35884"/>
                      <a:pt x="15927" y="35759"/>
                      <a:pt x="15963" y="35633"/>
                    </a:cubicBezTo>
                    <a:close/>
                    <a:moveTo>
                      <a:pt x="3490" y="36421"/>
                    </a:moveTo>
                    <a:cubicBezTo>
                      <a:pt x="3490" y="36439"/>
                      <a:pt x="3508" y="36457"/>
                      <a:pt x="3526" y="36457"/>
                    </a:cubicBezTo>
                    <a:lnTo>
                      <a:pt x="3526" y="36492"/>
                    </a:lnTo>
                    <a:cubicBezTo>
                      <a:pt x="3383" y="36528"/>
                      <a:pt x="3258" y="36564"/>
                      <a:pt x="3132" y="36600"/>
                    </a:cubicBezTo>
                    <a:cubicBezTo>
                      <a:pt x="3240" y="36528"/>
                      <a:pt x="3365" y="36474"/>
                      <a:pt x="3490" y="36421"/>
                    </a:cubicBezTo>
                    <a:close/>
                    <a:moveTo>
                      <a:pt x="12742" y="36099"/>
                    </a:moveTo>
                    <a:lnTo>
                      <a:pt x="12742" y="36099"/>
                    </a:lnTo>
                    <a:cubicBezTo>
                      <a:pt x="12724" y="36457"/>
                      <a:pt x="12599" y="36797"/>
                      <a:pt x="12366" y="37083"/>
                    </a:cubicBezTo>
                    <a:cubicBezTo>
                      <a:pt x="12384" y="36868"/>
                      <a:pt x="12438" y="36653"/>
                      <a:pt x="12527" y="36457"/>
                    </a:cubicBezTo>
                    <a:cubicBezTo>
                      <a:pt x="12599" y="36331"/>
                      <a:pt x="12653" y="36224"/>
                      <a:pt x="12742" y="36099"/>
                    </a:cubicBezTo>
                    <a:close/>
                    <a:moveTo>
                      <a:pt x="10344" y="31339"/>
                    </a:moveTo>
                    <a:lnTo>
                      <a:pt x="10344" y="31339"/>
                    </a:lnTo>
                    <a:cubicBezTo>
                      <a:pt x="10272" y="31965"/>
                      <a:pt x="10326" y="32609"/>
                      <a:pt x="10505" y="33235"/>
                    </a:cubicBezTo>
                    <a:lnTo>
                      <a:pt x="10523" y="33235"/>
                    </a:lnTo>
                    <a:cubicBezTo>
                      <a:pt x="10845" y="34524"/>
                      <a:pt x="10881" y="35705"/>
                      <a:pt x="10970" y="37029"/>
                    </a:cubicBezTo>
                    <a:cubicBezTo>
                      <a:pt x="10970" y="37208"/>
                      <a:pt x="11006" y="37369"/>
                      <a:pt x="11096" y="37512"/>
                    </a:cubicBezTo>
                    <a:cubicBezTo>
                      <a:pt x="10899" y="37226"/>
                      <a:pt x="10666" y="36958"/>
                      <a:pt x="10416" y="36725"/>
                    </a:cubicBezTo>
                    <a:cubicBezTo>
                      <a:pt x="9324" y="35616"/>
                      <a:pt x="9467" y="34059"/>
                      <a:pt x="9843" y="32681"/>
                    </a:cubicBezTo>
                    <a:cubicBezTo>
                      <a:pt x="9843" y="32663"/>
                      <a:pt x="9843" y="32627"/>
                      <a:pt x="9825" y="32627"/>
                    </a:cubicBezTo>
                    <a:cubicBezTo>
                      <a:pt x="9861" y="32502"/>
                      <a:pt x="9915" y="32359"/>
                      <a:pt x="9950" y="32233"/>
                    </a:cubicBezTo>
                    <a:lnTo>
                      <a:pt x="9950" y="32233"/>
                    </a:lnTo>
                    <a:cubicBezTo>
                      <a:pt x="9718" y="33504"/>
                      <a:pt x="9861" y="34828"/>
                      <a:pt x="10362" y="36009"/>
                    </a:cubicBezTo>
                    <a:cubicBezTo>
                      <a:pt x="10368" y="36026"/>
                      <a:pt x="10377" y="36032"/>
                      <a:pt x="10386" y="36032"/>
                    </a:cubicBezTo>
                    <a:cubicBezTo>
                      <a:pt x="10407" y="36032"/>
                      <a:pt x="10428" y="36004"/>
                      <a:pt x="10416" y="35991"/>
                    </a:cubicBezTo>
                    <a:cubicBezTo>
                      <a:pt x="10219" y="35258"/>
                      <a:pt x="10093" y="34488"/>
                      <a:pt x="10022" y="33719"/>
                    </a:cubicBezTo>
                    <a:cubicBezTo>
                      <a:pt x="9968" y="33092"/>
                      <a:pt x="10093" y="32484"/>
                      <a:pt x="10111" y="31858"/>
                    </a:cubicBezTo>
                    <a:cubicBezTo>
                      <a:pt x="10183" y="31679"/>
                      <a:pt x="10272" y="31500"/>
                      <a:pt x="10344" y="31339"/>
                    </a:cubicBezTo>
                    <a:close/>
                    <a:moveTo>
                      <a:pt x="2685" y="36367"/>
                    </a:moveTo>
                    <a:cubicBezTo>
                      <a:pt x="2698" y="36393"/>
                      <a:pt x="2721" y="36410"/>
                      <a:pt x="2746" y="36410"/>
                    </a:cubicBezTo>
                    <a:cubicBezTo>
                      <a:pt x="2755" y="36410"/>
                      <a:pt x="2765" y="36408"/>
                      <a:pt x="2774" y="36403"/>
                    </a:cubicBezTo>
                    <a:lnTo>
                      <a:pt x="3079" y="36367"/>
                    </a:lnTo>
                    <a:lnTo>
                      <a:pt x="3079" y="36367"/>
                    </a:lnTo>
                    <a:cubicBezTo>
                      <a:pt x="2918" y="36474"/>
                      <a:pt x="2774" y="36600"/>
                      <a:pt x="2685" y="36761"/>
                    </a:cubicBezTo>
                    <a:cubicBezTo>
                      <a:pt x="2649" y="36814"/>
                      <a:pt x="2685" y="36886"/>
                      <a:pt x="2756" y="36904"/>
                    </a:cubicBezTo>
                    <a:cubicBezTo>
                      <a:pt x="2703" y="36958"/>
                      <a:pt x="2631" y="37011"/>
                      <a:pt x="2578" y="37065"/>
                    </a:cubicBezTo>
                    <a:lnTo>
                      <a:pt x="2470" y="37154"/>
                    </a:lnTo>
                    <a:cubicBezTo>
                      <a:pt x="2220" y="37316"/>
                      <a:pt x="1987" y="37459"/>
                      <a:pt x="1719" y="37584"/>
                    </a:cubicBezTo>
                    <a:cubicBezTo>
                      <a:pt x="1504" y="37705"/>
                      <a:pt x="1259" y="37765"/>
                      <a:pt x="1014" y="37765"/>
                    </a:cubicBezTo>
                    <a:cubicBezTo>
                      <a:pt x="932" y="37765"/>
                      <a:pt x="851" y="37758"/>
                      <a:pt x="770" y="37745"/>
                    </a:cubicBezTo>
                    <a:cubicBezTo>
                      <a:pt x="287" y="37638"/>
                      <a:pt x="591" y="37262"/>
                      <a:pt x="806" y="37119"/>
                    </a:cubicBezTo>
                    <a:cubicBezTo>
                      <a:pt x="1379" y="36707"/>
                      <a:pt x="2041" y="36564"/>
                      <a:pt x="2685" y="36367"/>
                    </a:cubicBezTo>
                    <a:close/>
                    <a:moveTo>
                      <a:pt x="3830" y="36457"/>
                    </a:moveTo>
                    <a:cubicBezTo>
                      <a:pt x="4134" y="36814"/>
                      <a:pt x="4313" y="37280"/>
                      <a:pt x="4295" y="37763"/>
                    </a:cubicBezTo>
                    <a:cubicBezTo>
                      <a:pt x="4295" y="38013"/>
                      <a:pt x="4278" y="38264"/>
                      <a:pt x="4224" y="38515"/>
                    </a:cubicBezTo>
                    <a:cubicBezTo>
                      <a:pt x="4206" y="38586"/>
                      <a:pt x="4188" y="38676"/>
                      <a:pt x="4170" y="38729"/>
                    </a:cubicBezTo>
                    <a:cubicBezTo>
                      <a:pt x="4170" y="38779"/>
                      <a:pt x="4170" y="38814"/>
                      <a:pt x="4185" y="38861"/>
                    </a:cubicBezTo>
                    <a:lnTo>
                      <a:pt x="4185" y="38861"/>
                    </a:lnTo>
                    <a:cubicBezTo>
                      <a:pt x="4182" y="38858"/>
                      <a:pt x="4178" y="38855"/>
                      <a:pt x="4170" y="38855"/>
                    </a:cubicBezTo>
                    <a:cubicBezTo>
                      <a:pt x="4134" y="38765"/>
                      <a:pt x="4081" y="38658"/>
                      <a:pt x="4027" y="38586"/>
                    </a:cubicBezTo>
                    <a:cubicBezTo>
                      <a:pt x="3973" y="38497"/>
                      <a:pt x="3902" y="38425"/>
                      <a:pt x="3812" y="38353"/>
                    </a:cubicBezTo>
                    <a:cubicBezTo>
                      <a:pt x="3848" y="37727"/>
                      <a:pt x="3794" y="37083"/>
                      <a:pt x="3759" y="36457"/>
                    </a:cubicBezTo>
                    <a:close/>
                    <a:moveTo>
                      <a:pt x="3132" y="36850"/>
                    </a:moveTo>
                    <a:cubicBezTo>
                      <a:pt x="2989" y="37244"/>
                      <a:pt x="2810" y="37620"/>
                      <a:pt x="2631" y="37996"/>
                    </a:cubicBezTo>
                    <a:cubicBezTo>
                      <a:pt x="2506" y="38228"/>
                      <a:pt x="2345" y="38443"/>
                      <a:pt x="2166" y="38622"/>
                    </a:cubicBezTo>
                    <a:cubicBezTo>
                      <a:pt x="2107" y="38666"/>
                      <a:pt x="1631" y="38937"/>
                      <a:pt x="1478" y="38937"/>
                    </a:cubicBezTo>
                    <a:cubicBezTo>
                      <a:pt x="1444" y="38937"/>
                      <a:pt x="1426" y="38923"/>
                      <a:pt x="1432" y="38890"/>
                    </a:cubicBezTo>
                    <a:cubicBezTo>
                      <a:pt x="1647" y="37888"/>
                      <a:pt x="2399" y="37405"/>
                      <a:pt x="3132" y="36850"/>
                    </a:cubicBezTo>
                    <a:close/>
                    <a:moveTo>
                      <a:pt x="12921" y="38371"/>
                    </a:moveTo>
                    <a:cubicBezTo>
                      <a:pt x="12939" y="38425"/>
                      <a:pt x="12957" y="38461"/>
                      <a:pt x="12975" y="38515"/>
                    </a:cubicBezTo>
                    <a:cubicBezTo>
                      <a:pt x="13046" y="38711"/>
                      <a:pt x="13100" y="38908"/>
                      <a:pt x="13136" y="39105"/>
                    </a:cubicBezTo>
                    <a:cubicBezTo>
                      <a:pt x="12975" y="39051"/>
                      <a:pt x="12921" y="38908"/>
                      <a:pt x="12903" y="38729"/>
                    </a:cubicBezTo>
                    <a:cubicBezTo>
                      <a:pt x="12903" y="38604"/>
                      <a:pt x="12921" y="38497"/>
                      <a:pt x="12921" y="38371"/>
                    </a:cubicBezTo>
                    <a:close/>
                    <a:moveTo>
                      <a:pt x="3669" y="36653"/>
                    </a:moveTo>
                    <a:cubicBezTo>
                      <a:pt x="3669" y="37494"/>
                      <a:pt x="3741" y="38318"/>
                      <a:pt x="3598" y="39141"/>
                    </a:cubicBezTo>
                    <a:cubicBezTo>
                      <a:pt x="3598" y="39157"/>
                      <a:pt x="3419" y="39842"/>
                      <a:pt x="3293" y="39842"/>
                    </a:cubicBezTo>
                    <a:cubicBezTo>
                      <a:pt x="3281" y="39842"/>
                      <a:pt x="3269" y="39835"/>
                      <a:pt x="3258" y="39821"/>
                    </a:cubicBezTo>
                    <a:cubicBezTo>
                      <a:pt x="3079" y="39552"/>
                      <a:pt x="2935" y="39284"/>
                      <a:pt x="2846" y="38980"/>
                    </a:cubicBezTo>
                    <a:cubicBezTo>
                      <a:pt x="2667" y="38443"/>
                      <a:pt x="2882" y="37960"/>
                      <a:pt x="3114" y="37494"/>
                    </a:cubicBezTo>
                    <a:cubicBezTo>
                      <a:pt x="3129" y="37502"/>
                      <a:pt x="3144" y="37506"/>
                      <a:pt x="3158" y="37506"/>
                    </a:cubicBezTo>
                    <a:cubicBezTo>
                      <a:pt x="3177" y="37506"/>
                      <a:pt x="3193" y="37498"/>
                      <a:pt x="3204" y="37477"/>
                    </a:cubicBezTo>
                    <a:cubicBezTo>
                      <a:pt x="3401" y="37262"/>
                      <a:pt x="3544" y="36993"/>
                      <a:pt x="3633" y="36689"/>
                    </a:cubicBezTo>
                    <a:lnTo>
                      <a:pt x="3651" y="36671"/>
                    </a:lnTo>
                    <a:lnTo>
                      <a:pt x="3669" y="36653"/>
                    </a:lnTo>
                    <a:close/>
                    <a:moveTo>
                      <a:pt x="8018" y="38693"/>
                    </a:moveTo>
                    <a:cubicBezTo>
                      <a:pt x="7749" y="39123"/>
                      <a:pt x="7606" y="39588"/>
                      <a:pt x="7570" y="40089"/>
                    </a:cubicBezTo>
                    <a:lnTo>
                      <a:pt x="7517" y="40071"/>
                    </a:lnTo>
                    <a:cubicBezTo>
                      <a:pt x="7463" y="40161"/>
                      <a:pt x="7427" y="40232"/>
                      <a:pt x="7373" y="40322"/>
                    </a:cubicBezTo>
                    <a:cubicBezTo>
                      <a:pt x="7373" y="40322"/>
                      <a:pt x="7046" y="40649"/>
                      <a:pt x="6941" y="40649"/>
                    </a:cubicBezTo>
                    <a:cubicBezTo>
                      <a:pt x="6920" y="40649"/>
                      <a:pt x="6908" y="40637"/>
                      <a:pt x="6908" y="40608"/>
                    </a:cubicBezTo>
                    <a:cubicBezTo>
                      <a:pt x="6944" y="40268"/>
                      <a:pt x="7051" y="39910"/>
                      <a:pt x="7230" y="39606"/>
                    </a:cubicBezTo>
                    <a:cubicBezTo>
                      <a:pt x="7409" y="39230"/>
                      <a:pt x="7678" y="38926"/>
                      <a:pt x="8018" y="38693"/>
                    </a:cubicBezTo>
                    <a:close/>
                    <a:moveTo>
                      <a:pt x="8769" y="38121"/>
                    </a:moveTo>
                    <a:lnTo>
                      <a:pt x="8805" y="38246"/>
                    </a:lnTo>
                    <a:cubicBezTo>
                      <a:pt x="8787" y="38282"/>
                      <a:pt x="8805" y="38300"/>
                      <a:pt x="8841" y="38318"/>
                    </a:cubicBezTo>
                    <a:cubicBezTo>
                      <a:pt x="8322" y="39051"/>
                      <a:pt x="9002" y="39946"/>
                      <a:pt x="9235" y="40734"/>
                    </a:cubicBezTo>
                    <a:cubicBezTo>
                      <a:pt x="9235" y="40734"/>
                      <a:pt x="9217" y="40751"/>
                      <a:pt x="9217" y="40751"/>
                    </a:cubicBezTo>
                    <a:cubicBezTo>
                      <a:pt x="9198" y="40810"/>
                      <a:pt x="9169" y="40835"/>
                      <a:pt x="9132" y="40835"/>
                    </a:cubicBezTo>
                    <a:cubicBezTo>
                      <a:pt x="8919" y="40835"/>
                      <a:pt x="8460" y="40004"/>
                      <a:pt x="8429" y="39928"/>
                    </a:cubicBezTo>
                    <a:cubicBezTo>
                      <a:pt x="8322" y="39606"/>
                      <a:pt x="8322" y="39266"/>
                      <a:pt x="8429" y="38944"/>
                    </a:cubicBezTo>
                    <a:cubicBezTo>
                      <a:pt x="8483" y="38944"/>
                      <a:pt x="8519" y="38926"/>
                      <a:pt x="8537" y="38890"/>
                    </a:cubicBezTo>
                    <a:cubicBezTo>
                      <a:pt x="8608" y="38676"/>
                      <a:pt x="8680" y="38479"/>
                      <a:pt x="8733" y="38264"/>
                    </a:cubicBezTo>
                    <a:lnTo>
                      <a:pt x="8751" y="38264"/>
                    </a:lnTo>
                    <a:cubicBezTo>
                      <a:pt x="8769" y="38246"/>
                      <a:pt x="8769" y="38228"/>
                      <a:pt x="8751" y="38210"/>
                    </a:cubicBezTo>
                    <a:lnTo>
                      <a:pt x="8769" y="38121"/>
                    </a:lnTo>
                    <a:close/>
                    <a:moveTo>
                      <a:pt x="9020" y="38336"/>
                    </a:moveTo>
                    <a:cubicBezTo>
                      <a:pt x="9807" y="38622"/>
                      <a:pt x="9932" y="40286"/>
                      <a:pt x="9449" y="40912"/>
                    </a:cubicBezTo>
                    <a:cubicBezTo>
                      <a:pt x="9378" y="40608"/>
                      <a:pt x="9288" y="40322"/>
                      <a:pt x="9163" y="40053"/>
                    </a:cubicBezTo>
                    <a:cubicBezTo>
                      <a:pt x="8934" y="39507"/>
                      <a:pt x="8791" y="39064"/>
                      <a:pt x="8907" y="38486"/>
                    </a:cubicBezTo>
                    <a:lnTo>
                      <a:pt x="8907" y="38486"/>
                    </a:lnTo>
                    <a:cubicBezTo>
                      <a:pt x="8939" y="38549"/>
                      <a:pt x="8970" y="38612"/>
                      <a:pt x="9002" y="38676"/>
                    </a:cubicBezTo>
                    <a:cubicBezTo>
                      <a:pt x="9015" y="38702"/>
                      <a:pt x="9040" y="38714"/>
                      <a:pt x="9065" y="38714"/>
                    </a:cubicBezTo>
                    <a:cubicBezTo>
                      <a:pt x="9108" y="38714"/>
                      <a:pt x="9150" y="38679"/>
                      <a:pt x="9127" y="38622"/>
                    </a:cubicBezTo>
                    <a:lnTo>
                      <a:pt x="9020" y="38336"/>
                    </a:lnTo>
                    <a:close/>
                    <a:moveTo>
                      <a:pt x="8376" y="38604"/>
                    </a:moveTo>
                    <a:lnTo>
                      <a:pt x="8376" y="38693"/>
                    </a:lnTo>
                    <a:cubicBezTo>
                      <a:pt x="8143" y="39141"/>
                      <a:pt x="8215" y="39713"/>
                      <a:pt x="8411" y="40179"/>
                    </a:cubicBezTo>
                    <a:cubicBezTo>
                      <a:pt x="8411" y="40215"/>
                      <a:pt x="8393" y="40250"/>
                      <a:pt x="8393" y="40286"/>
                    </a:cubicBezTo>
                    <a:cubicBezTo>
                      <a:pt x="8393" y="40304"/>
                      <a:pt x="8393" y="40304"/>
                      <a:pt x="8411" y="40322"/>
                    </a:cubicBezTo>
                    <a:cubicBezTo>
                      <a:pt x="8352" y="40425"/>
                      <a:pt x="8281" y="40577"/>
                      <a:pt x="8278" y="40577"/>
                    </a:cubicBezTo>
                    <a:cubicBezTo>
                      <a:pt x="8277" y="40577"/>
                      <a:pt x="8280" y="40570"/>
                      <a:pt x="8286" y="40555"/>
                    </a:cubicBezTo>
                    <a:lnTo>
                      <a:pt x="8286" y="40555"/>
                    </a:lnTo>
                    <a:lnTo>
                      <a:pt x="8197" y="40698"/>
                    </a:lnTo>
                    <a:cubicBezTo>
                      <a:pt x="8089" y="40895"/>
                      <a:pt x="7910" y="41038"/>
                      <a:pt x="7678" y="41091"/>
                    </a:cubicBezTo>
                    <a:cubicBezTo>
                      <a:pt x="7678" y="40787"/>
                      <a:pt x="7678" y="40501"/>
                      <a:pt x="7713" y="40197"/>
                    </a:cubicBezTo>
                    <a:cubicBezTo>
                      <a:pt x="7731" y="39606"/>
                      <a:pt x="7982" y="39033"/>
                      <a:pt x="8376" y="38604"/>
                    </a:cubicBezTo>
                    <a:close/>
                    <a:moveTo>
                      <a:pt x="17448" y="41431"/>
                    </a:moveTo>
                    <a:lnTo>
                      <a:pt x="17448" y="41431"/>
                    </a:lnTo>
                    <a:cubicBezTo>
                      <a:pt x="17073" y="41592"/>
                      <a:pt x="16715" y="41789"/>
                      <a:pt x="16393" y="42058"/>
                    </a:cubicBezTo>
                    <a:cubicBezTo>
                      <a:pt x="16248" y="42163"/>
                      <a:pt x="16117" y="42288"/>
                      <a:pt x="16002" y="42428"/>
                    </a:cubicBezTo>
                    <a:lnTo>
                      <a:pt x="16002" y="42428"/>
                    </a:lnTo>
                    <a:cubicBezTo>
                      <a:pt x="16002" y="42424"/>
                      <a:pt x="16001" y="42420"/>
                      <a:pt x="15999" y="42416"/>
                    </a:cubicBezTo>
                    <a:cubicBezTo>
                      <a:pt x="15945" y="42219"/>
                      <a:pt x="15856" y="42147"/>
                      <a:pt x="16035" y="41986"/>
                    </a:cubicBezTo>
                    <a:cubicBezTo>
                      <a:pt x="16196" y="41843"/>
                      <a:pt x="16393" y="41736"/>
                      <a:pt x="16589" y="41682"/>
                    </a:cubicBezTo>
                    <a:cubicBezTo>
                      <a:pt x="16876" y="41557"/>
                      <a:pt x="17162" y="41485"/>
                      <a:pt x="17448" y="41431"/>
                    </a:cubicBezTo>
                    <a:close/>
                    <a:moveTo>
                      <a:pt x="18218" y="41288"/>
                    </a:moveTo>
                    <a:cubicBezTo>
                      <a:pt x="19113" y="41467"/>
                      <a:pt x="20043" y="41915"/>
                      <a:pt x="20365" y="42827"/>
                    </a:cubicBezTo>
                    <a:cubicBezTo>
                      <a:pt x="19667" y="42756"/>
                      <a:pt x="19041" y="42434"/>
                      <a:pt x="18576" y="41932"/>
                    </a:cubicBezTo>
                    <a:cubicBezTo>
                      <a:pt x="18612" y="41897"/>
                      <a:pt x="18612" y="41861"/>
                      <a:pt x="18594" y="41825"/>
                    </a:cubicBezTo>
                    <a:cubicBezTo>
                      <a:pt x="18486" y="41628"/>
                      <a:pt x="18361" y="41449"/>
                      <a:pt x="18218" y="41288"/>
                    </a:cubicBezTo>
                    <a:close/>
                    <a:moveTo>
                      <a:pt x="17413" y="41700"/>
                    </a:moveTo>
                    <a:lnTo>
                      <a:pt x="17413" y="41700"/>
                    </a:lnTo>
                    <a:cubicBezTo>
                      <a:pt x="17395" y="41807"/>
                      <a:pt x="17377" y="41897"/>
                      <a:pt x="17377" y="41986"/>
                    </a:cubicBezTo>
                    <a:cubicBezTo>
                      <a:pt x="16840" y="42523"/>
                      <a:pt x="16661" y="43471"/>
                      <a:pt x="15802" y="43525"/>
                    </a:cubicBezTo>
                    <a:cubicBezTo>
                      <a:pt x="15792" y="43526"/>
                      <a:pt x="15783" y="43527"/>
                      <a:pt x="15775" y="43527"/>
                    </a:cubicBezTo>
                    <a:cubicBezTo>
                      <a:pt x="15500" y="43527"/>
                      <a:pt x="15822" y="42984"/>
                      <a:pt x="15892" y="42845"/>
                    </a:cubicBezTo>
                    <a:cubicBezTo>
                      <a:pt x="16070" y="42577"/>
                      <a:pt x="16303" y="42344"/>
                      <a:pt x="16572" y="42147"/>
                    </a:cubicBezTo>
                    <a:cubicBezTo>
                      <a:pt x="16822" y="41968"/>
                      <a:pt x="17108" y="41825"/>
                      <a:pt x="17413" y="41700"/>
                    </a:cubicBezTo>
                    <a:close/>
                    <a:moveTo>
                      <a:pt x="17538" y="42237"/>
                    </a:moveTo>
                    <a:lnTo>
                      <a:pt x="17538" y="42434"/>
                    </a:lnTo>
                    <a:cubicBezTo>
                      <a:pt x="17395" y="42791"/>
                      <a:pt x="17323" y="43167"/>
                      <a:pt x="17359" y="43561"/>
                    </a:cubicBezTo>
                    <a:lnTo>
                      <a:pt x="17341" y="43543"/>
                    </a:lnTo>
                    <a:cubicBezTo>
                      <a:pt x="17323" y="43543"/>
                      <a:pt x="17305" y="43543"/>
                      <a:pt x="17305" y="43561"/>
                    </a:cubicBezTo>
                    <a:cubicBezTo>
                      <a:pt x="17219" y="43704"/>
                      <a:pt x="16835" y="44364"/>
                      <a:pt x="16658" y="44364"/>
                    </a:cubicBezTo>
                    <a:cubicBezTo>
                      <a:pt x="16614" y="44364"/>
                      <a:pt x="16582" y="44323"/>
                      <a:pt x="16572" y="44223"/>
                    </a:cubicBezTo>
                    <a:cubicBezTo>
                      <a:pt x="16554" y="43829"/>
                      <a:pt x="16661" y="43436"/>
                      <a:pt x="16840" y="43078"/>
                    </a:cubicBezTo>
                    <a:cubicBezTo>
                      <a:pt x="17001" y="42791"/>
                      <a:pt x="17198" y="42523"/>
                      <a:pt x="17448" y="42272"/>
                    </a:cubicBezTo>
                    <a:cubicBezTo>
                      <a:pt x="17458" y="42277"/>
                      <a:pt x="17468" y="42280"/>
                      <a:pt x="17477" y="42280"/>
                    </a:cubicBezTo>
                    <a:cubicBezTo>
                      <a:pt x="17502" y="42280"/>
                      <a:pt x="17525" y="42263"/>
                      <a:pt x="17538" y="42237"/>
                    </a:cubicBezTo>
                    <a:close/>
                    <a:moveTo>
                      <a:pt x="18164" y="41771"/>
                    </a:moveTo>
                    <a:cubicBezTo>
                      <a:pt x="18200" y="41789"/>
                      <a:pt x="18236" y="41807"/>
                      <a:pt x="18272" y="41843"/>
                    </a:cubicBezTo>
                    <a:cubicBezTo>
                      <a:pt x="18307" y="41879"/>
                      <a:pt x="18325" y="41932"/>
                      <a:pt x="18361" y="41968"/>
                    </a:cubicBezTo>
                    <a:cubicBezTo>
                      <a:pt x="18343" y="41986"/>
                      <a:pt x="18361" y="42022"/>
                      <a:pt x="18379" y="42022"/>
                    </a:cubicBezTo>
                    <a:lnTo>
                      <a:pt x="18415" y="42058"/>
                    </a:lnTo>
                    <a:cubicBezTo>
                      <a:pt x="18576" y="42255"/>
                      <a:pt x="18773" y="42416"/>
                      <a:pt x="19005" y="42523"/>
                    </a:cubicBezTo>
                    <a:cubicBezTo>
                      <a:pt x="19148" y="42720"/>
                      <a:pt x="19256" y="42935"/>
                      <a:pt x="19345" y="43149"/>
                    </a:cubicBezTo>
                    <a:cubicBezTo>
                      <a:pt x="19417" y="43346"/>
                      <a:pt x="19471" y="43579"/>
                      <a:pt x="19471" y="43794"/>
                    </a:cubicBezTo>
                    <a:cubicBezTo>
                      <a:pt x="19471" y="43927"/>
                      <a:pt x="19397" y="44441"/>
                      <a:pt x="19240" y="44441"/>
                    </a:cubicBezTo>
                    <a:cubicBezTo>
                      <a:pt x="19207" y="44441"/>
                      <a:pt x="19171" y="44419"/>
                      <a:pt x="19131" y="44366"/>
                    </a:cubicBezTo>
                    <a:cubicBezTo>
                      <a:pt x="18844" y="44008"/>
                      <a:pt x="18576" y="43633"/>
                      <a:pt x="18343" y="43239"/>
                    </a:cubicBezTo>
                    <a:cubicBezTo>
                      <a:pt x="18289" y="43042"/>
                      <a:pt x="18200" y="42845"/>
                      <a:pt x="18093" y="42666"/>
                    </a:cubicBezTo>
                    <a:cubicBezTo>
                      <a:pt x="18057" y="42505"/>
                      <a:pt x="18057" y="42362"/>
                      <a:pt x="18057" y="42219"/>
                    </a:cubicBezTo>
                    <a:cubicBezTo>
                      <a:pt x="18093" y="42201"/>
                      <a:pt x="18128" y="42183"/>
                      <a:pt x="18146" y="42147"/>
                    </a:cubicBezTo>
                    <a:cubicBezTo>
                      <a:pt x="18182" y="42040"/>
                      <a:pt x="18182" y="41915"/>
                      <a:pt x="18146" y="41807"/>
                    </a:cubicBezTo>
                    <a:lnTo>
                      <a:pt x="18164" y="41771"/>
                    </a:lnTo>
                    <a:close/>
                    <a:moveTo>
                      <a:pt x="17896" y="42022"/>
                    </a:moveTo>
                    <a:lnTo>
                      <a:pt x="17914" y="42076"/>
                    </a:lnTo>
                    <a:cubicBezTo>
                      <a:pt x="17878" y="42183"/>
                      <a:pt x="17878" y="42308"/>
                      <a:pt x="17878" y="42434"/>
                    </a:cubicBezTo>
                    <a:cubicBezTo>
                      <a:pt x="17878" y="42451"/>
                      <a:pt x="17878" y="42469"/>
                      <a:pt x="17878" y="42469"/>
                    </a:cubicBezTo>
                    <a:cubicBezTo>
                      <a:pt x="17932" y="42809"/>
                      <a:pt x="18057" y="43114"/>
                      <a:pt x="18254" y="43400"/>
                    </a:cubicBezTo>
                    <a:cubicBezTo>
                      <a:pt x="18325" y="43829"/>
                      <a:pt x="18272" y="44277"/>
                      <a:pt x="18075" y="44670"/>
                    </a:cubicBezTo>
                    <a:cubicBezTo>
                      <a:pt x="18016" y="44792"/>
                      <a:pt x="17959" y="44842"/>
                      <a:pt x="17904" y="44842"/>
                    </a:cubicBezTo>
                    <a:cubicBezTo>
                      <a:pt x="17663" y="44842"/>
                      <a:pt x="17481" y="43837"/>
                      <a:pt x="17466" y="43633"/>
                    </a:cubicBezTo>
                    <a:cubicBezTo>
                      <a:pt x="17431" y="43293"/>
                      <a:pt x="17484" y="42953"/>
                      <a:pt x="17609" y="42612"/>
                    </a:cubicBezTo>
                    <a:cubicBezTo>
                      <a:pt x="17619" y="42617"/>
                      <a:pt x="17629" y="42620"/>
                      <a:pt x="17638" y="42620"/>
                    </a:cubicBezTo>
                    <a:cubicBezTo>
                      <a:pt x="17663" y="42620"/>
                      <a:pt x="17686" y="42603"/>
                      <a:pt x="17699" y="42577"/>
                    </a:cubicBezTo>
                    <a:cubicBezTo>
                      <a:pt x="17788" y="42398"/>
                      <a:pt x="17860" y="42219"/>
                      <a:pt x="17878" y="42022"/>
                    </a:cubicBezTo>
                    <a:close/>
                    <a:moveTo>
                      <a:pt x="11990" y="44849"/>
                    </a:moveTo>
                    <a:lnTo>
                      <a:pt x="11955" y="45154"/>
                    </a:lnTo>
                    <a:cubicBezTo>
                      <a:pt x="11865" y="45297"/>
                      <a:pt x="11758" y="45440"/>
                      <a:pt x="11615" y="45565"/>
                    </a:cubicBezTo>
                    <a:cubicBezTo>
                      <a:pt x="11704" y="45315"/>
                      <a:pt x="11829" y="45064"/>
                      <a:pt x="11990" y="44849"/>
                    </a:cubicBezTo>
                    <a:close/>
                    <a:moveTo>
                      <a:pt x="12259" y="40376"/>
                    </a:moveTo>
                    <a:lnTo>
                      <a:pt x="12259" y="40376"/>
                    </a:lnTo>
                    <a:cubicBezTo>
                      <a:pt x="12080" y="41575"/>
                      <a:pt x="11650" y="42738"/>
                      <a:pt x="11024" y="43776"/>
                    </a:cubicBezTo>
                    <a:cubicBezTo>
                      <a:pt x="10272" y="44993"/>
                      <a:pt x="9073" y="45852"/>
                      <a:pt x="8107" y="46907"/>
                    </a:cubicBezTo>
                    <a:cubicBezTo>
                      <a:pt x="9199" y="44617"/>
                      <a:pt x="11275" y="42720"/>
                      <a:pt x="12259" y="40376"/>
                    </a:cubicBezTo>
                    <a:close/>
                    <a:moveTo>
                      <a:pt x="12008" y="47122"/>
                    </a:moveTo>
                    <a:lnTo>
                      <a:pt x="12080" y="47140"/>
                    </a:lnTo>
                    <a:cubicBezTo>
                      <a:pt x="12205" y="47194"/>
                      <a:pt x="12312" y="47265"/>
                      <a:pt x="12384" y="47373"/>
                    </a:cubicBezTo>
                    <a:cubicBezTo>
                      <a:pt x="12474" y="47462"/>
                      <a:pt x="12545" y="47569"/>
                      <a:pt x="12581" y="47677"/>
                    </a:cubicBezTo>
                    <a:cubicBezTo>
                      <a:pt x="12491" y="47623"/>
                      <a:pt x="12384" y="47569"/>
                      <a:pt x="12295" y="47516"/>
                    </a:cubicBezTo>
                    <a:cubicBezTo>
                      <a:pt x="12259" y="47355"/>
                      <a:pt x="12151" y="47212"/>
                      <a:pt x="12008" y="47140"/>
                    </a:cubicBezTo>
                    <a:lnTo>
                      <a:pt x="12008" y="47122"/>
                    </a:lnTo>
                    <a:close/>
                    <a:moveTo>
                      <a:pt x="11579" y="47480"/>
                    </a:moveTo>
                    <a:cubicBezTo>
                      <a:pt x="11525" y="47659"/>
                      <a:pt x="11436" y="47820"/>
                      <a:pt x="11346" y="47981"/>
                    </a:cubicBezTo>
                    <a:lnTo>
                      <a:pt x="11310" y="47999"/>
                    </a:lnTo>
                    <a:cubicBezTo>
                      <a:pt x="11310" y="47963"/>
                      <a:pt x="11310" y="47909"/>
                      <a:pt x="11328" y="47856"/>
                    </a:cubicBezTo>
                    <a:cubicBezTo>
                      <a:pt x="11436" y="47748"/>
                      <a:pt x="11525" y="47623"/>
                      <a:pt x="11579" y="47480"/>
                    </a:cubicBezTo>
                    <a:close/>
                    <a:moveTo>
                      <a:pt x="10099" y="47827"/>
                    </a:moveTo>
                    <a:cubicBezTo>
                      <a:pt x="10305" y="47827"/>
                      <a:pt x="10515" y="47855"/>
                      <a:pt x="10738" y="47927"/>
                    </a:cubicBezTo>
                    <a:cubicBezTo>
                      <a:pt x="10201" y="48088"/>
                      <a:pt x="9682" y="48339"/>
                      <a:pt x="9217" y="48643"/>
                    </a:cubicBezTo>
                    <a:cubicBezTo>
                      <a:pt x="9217" y="48625"/>
                      <a:pt x="9199" y="48625"/>
                      <a:pt x="9181" y="48625"/>
                    </a:cubicBezTo>
                    <a:cubicBezTo>
                      <a:pt x="8930" y="48625"/>
                      <a:pt x="8680" y="48607"/>
                      <a:pt x="8447" y="48536"/>
                    </a:cubicBezTo>
                    <a:cubicBezTo>
                      <a:pt x="8396" y="48519"/>
                      <a:pt x="7770" y="48102"/>
                      <a:pt x="7989" y="48102"/>
                    </a:cubicBezTo>
                    <a:cubicBezTo>
                      <a:pt x="8002" y="48102"/>
                      <a:pt x="8017" y="48103"/>
                      <a:pt x="8036" y="48106"/>
                    </a:cubicBezTo>
                    <a:cubicBezTo>
                      <a:pt x="8079" y="48111"/>
                      <a:pt x="8123" y="48113"/>
                      <a:pt x="8168" y="48113"/>
                    </a:cubicBezTo>
                    <a:cubicBezTo>
                      <a:pt x="8291" y="48113"/>
                      <a:pt x="8419" y="48097"/>
                      <a:pt x="8537" y="48071"/>
                    </a:cubicBezTo>
                    <a:cubicBezTo>
                      <a:pt x="9109" y="47994"/>
                      <a:pt x="9591" y="47827"/>
                      <a:pt x="10099" y="47827"/>
                    </a:cubicBezTo>
                    <a:close/>
                    <a:moveTo>
                      <a:pt x="10988" y="47999"/>
                    </a:moveTo>
                    <a:cubicBezTo>
                      <a:pt x="11006" y="48053"/>
                      <a:pt x="11060" y="48071"/>
                      <a:pt x="11096" y="48071"/>
                    </a:cubicBezTo>
                    <a:lnTo>
                      <a:pt x="11096" y="48106"/>
                    </a:lnTo>
                    <a:cubicBezTo>
                      <a:pt x="10434" y="48500"/>
                      <a:pt x="9915" y="49126"/>
                      <a:pt x="9628" y="49860"/>
                    </a:cubicBezTo>
                    <a:cubicBezTo>
                      <a:pt x="9356" y="50147"/>
                      <a:pt x="8968" y="50205"/>
                      <a:pt x="8585" y="50205"/>
                    </a:cubicBezTo>
                    <a:cubicBezTo>
                      <a:pt x="8515" y="50205"/>
                      <a:pt x="8445" y="50203"/>
                      <a:pt x="8376" y="50200"/>
                    </a:cubicBezTo>
                    <a:lnTo>
                      <a:pt x="8376" y="50182"/>
                    </a:lnTo>
                    <a:cubicBezTo>
                      <a:pt x="8143" y="50182"/>
                      <a:pt x="8232" y="50146"/>
                      <a:pt x="8340" y="49967"/>
                    </a:cubicBezTo>
                    <a:cubicBezTo>
                      <a:pt x="8447" y="49788"/>
                      <a:pt x="8555" y="49556"/>
                      <a:pt x="8698" y="49359"/>
                    </a:cubicBezTo>
                    <a:cubicBezTo>
                      <a:pt x="9199" y="48607"/>
                      <a:pt x="10147" y="48339"/>
                      <a:pt x="10952" y="47999"/>
                    </a:cubicBezTo>
                    <a:close/>
                    <a:moveTo>
                      <a:pt x="12366" y="47659"/>
                    </a:moveTo>
                    <a:lnTo>
                      <a:pt x="12366" y="47659"/>
                    </a:lnTo>
                    <a:cubicBezTo>
                      <a:pt x="12456" y="47731"/>
                      <a:pt x="12563" y="47802"/>
                      <a:pt x="12653" y="47874"/>
                    </a:cubicBezTo>
                    <a:cubicBezTo>
                      <a:pt x="12670" y="47927"/>
                      <a:pt x="12670" y="47999"/>
                      <a:pt x="12670" y="48071"/>
                    </a:cubicBezTo>
                    <a:cubicBezTo>
                      <a:pt x="12679" y="48097"/>
                      <a:pt x="12702" y="48111"/>
                      <a:pt x="12722" y="48111"/>
                    </a:cubicBezTo>
                    <a:cubicBezTo>
                      <a:pt x="12742" y="48111"/>
                      <a:pt x="12760" y="48097"/>
                      <a:pt x="12760" y="48071"/>
                    </a:cubicBezTo>
                    <a:lnTo>
                      <a:pt x="12760" y="47945"/>
                    </a:lnTo>
                    <a:cubicBezTo>
                      <a:pt x="13010" y="48088"/>
                      <a:pt x="13261" y="48249"/>
                      <a:pt x="13476" y="48446"/>
                    </a:cubicBezTo>
                    <a:cubicBezTo>
                      <a:pt x="13834" y="48751"/>
                      <a:pt x="13977" y="49234"/>
                      <a:pt x="14084" y="49663"/>
                    </a:cubicBezTo>
                    <a:cubicBezTo>
                      <a:pt x="14120" y="49788"/>
                      <a:pt x="14227" y="50410"/>
                      <a:pt x="14334" y="50468"/>
                    </a:cubicBezTo>
                    <a:lnTo>
                      <a:pt x="14334" y="50468"/>
                    </a:lnTo>
                    <a:cubicBezTo>
                      <a:pt x="13851" y="50217"/>
                      <a:pt x="13422" y="49860"/>
                      <a:pt x="13064" y="49448"/>
                    </a:cubicBezTo>
                    <a:cubicBezTo>
                      <a:pt x="13028" y="49395"/>
                      <a:pt x="12993" y="49359"/>
                      <a:pt x="12957" y="49305"/>
                    </a:cubicBezTo>
                    <a:cubicBezTo>
                      <a:pt x="12903" y="49252"/>
                      <a:pt x="12885" y="49216"/>
                      <a:pt x="12867" y="49162"/>
                    </a:cubicBezTo>
                    <a:cubicBezTo>
                      <a:pt x="12670" y="48822"/>
                      <a:pt x="12509" y="48464"/>
                      <a:pt x="12420" y="48071"/>
                    </a:cubicBezTo>
                    <a:cubicBezTo>
                      <a:pt x="12438" y="48053"/>
                      <a:pt x="12456" y="48035"/>
                      <a:pt x="12456" y="47999"/>
                    </a:cubicBezTo>
                    <a:cubicBezTo>
                      <a:pt x="12420" y="47909"/>
                      <a:pt x="12402" y="47784"/>
                      <a:pt x="12366" y="47659"/>
                    </a:cubicBezTo>
                    <a:close/>
                    <a:moveTo>
                      <a:pt x="11096" y="48321"/>
                    </a:moveTo>
                    <a:cubicBezTo>
                      <a:pt x="10666" y="48679"/>
                      <a:pt x="10308" y="49091"/>
                      <a:pt x="10004" y="49556"/>
                    </a:cubicBezTo>
                    <a:cubicBezTo>
                      <a:pt x="9861" y="49806"/>
                      <a:pt x="9771" y="50075"/>
                      <a:pt x="9753" y="50361"/>
                    </a:cubicBezTo>
                    <a:cubicBezTo>
                      <a:pt x="9736" y="50558"/>
                      <a:pt x="9718" y="50773"/>
                      <a:pt x="9682" y="50970"/>
                    </a:cubicBezTo>
                    <a:cubicBezTo>
                      <a:pt x="9675" y="50973"/>
                      <a:pt x="9668" y="50974"/>
                      <a:pt x="9662" y="50974"/>
                    </a:cubicBezTo>
                    <a:cubicBezTo>
                      <a:pt x="9533" y="50974"/>
                      <a:pt x="9665" y="50269"/>
                      <a:pt x="9682" y="50218"/>
                    </a:cubicBezTo>
                    <a:cubicBezTo>
                      <a:pt x="9771" y="49896"/>
                      <a:pt x="9915" y="49592"/>
                      <a:pt x="10111" y="49323"/>
                    </a:cubicBezTo>
                    <a:cubicBezTo>
                      <a:pt x="10362" y="48912"/>
                      <a:pt x="10702" y="48572"/>
                      <a:pt x="11096" y="48321"/>
                    </a:cubicBezTo>
                    <a:close/>
                    <a:moveTo>
                      <a:pt x="11525" y="48160"/>
                    </a:moveTo>
                    <a:lnTo>
                      <a:pt x="11525" y="48160"/>
                    </a:lnTo>
                    <a:cubicBezTo>
                      <a:pt x="11203" y="48715"/>
                      <a:pt x="10970" y="49341"/>
                      <a:pt x="10845" y="49967"/>
                    </a:cubicBezTo>
                    <a:lnTo>
                      <a:pt x="10863" y="49967"/>
                    </a:lnTo>
                    <a:cubicBezTo>
                      <a:pt x="10827" y="50164"/>
                      <a:pt x="10827" y="50361"/>
                      <a:pt x="10845" y="50576"/>
                    </a:cubicBezTo>
                    <a:cubicBezTo>
                      <a:pt x="10630" y="50916"/>
                      <a:pt x="10469" y="51274"/>
                      <a:pt x="10058" y="51435"/>
                    </a:cubicBezTo>
                    <a:cubicBezTo>
                      <a:pt x="9998" y="51461"/>
                      <a:pt x="9950" y="51473"/>
                      <a:pt x="9912" y="51473"/>
                    </a:cubicBezTo>
                    <a:cubicBezTo>
                      <a:pt x="9641" y="51473"/>
                      <a:pt x="9863" y="50880"/>
                      <a:pt x="9879" y="50755"/>
                    </a:cubicBezTo>
                    <a:cubicBezTo>
                      <a:pt x="9932" y="50164"/>
                      <a:pt x="10147" y="49592"/>
                      <a:pt x="10523" y="49126"/>
                    </a:cubicBezTo>
                    <a:cubicBezTo>
                      <a:pt x="10756" y="48858"/>
                      <a:pt x="11006" y="48607"/>
                      <a:pt x="11275" y="48375"/>
                    </a:cubicBezTo>
                    <a:cubicBezTo>
                      <a:pt x="11364" y="48303"/>
                      <a:pt x="11436" y="48232"/>
                      <a:pt x="11525" y="48160"/>
                    </a:cubicBezTo>
                    <a:close/>
                    <a:moveTo>
                      <a:pt x="12026" y="48267"/>
                    </a:moveTo>
                    <a:lnTo>
                      <a:pt x="12026" y="48267"/>
                    </a:lnTo>
                    <a:cubicBezTo>
                      <a:pt x="12080" y="48428"/>
                      <a:pt x="12151" y="48554"/>
                      <a:pt x="12241" y="48679"/>
                    </a:cubicBezTo>
                    <a:cubicBezTo>
                      <a:pt x="12256" y="48689"/>
                      <a:pt x="12272" y="48693"/>
                      <a:pt x="12288" y="48693"/>
                    </a:cubicBezTo>
                    <a:cubicBezTo>
                      <a:pt x="12329" y="48693"/>
                      <a:pt x="12366" y="48664"/>
                      <a:pt x="12366" y="48625"/>
                    </a:cubicBezTo>
                    <a:lnTo>
                      <a:pt x="12366" y="48536"/>
                    </a:lnTo>
                    <a:cubicBezTo>
                      <a:pt x="12509" y="48929"/>
                      <a:pt x="12724" y="49287"/>
                      <a:pt x="12993" y="49592"/>
                    </a:cubicBezTo>
                    <a:cubicBezTo>
                      <a:pt x="13118" y="49878"/>
                      <a:pt x="13189" y="50182"/>
                      <a:pt x="13207" y="50486"/>
                    </a:cubicBezTo>
                    <a:lnTo>
                      <a:pt x="13225" y="50504"/>
                    </a:lnTo>
                    <a:cubicBezTo>
                      <a:pt x="13243" y="50755"/>
                      <a:pt x="13225" y="51023"/>
                      <a:pt x="13171" y="51274"/>
                    </a:cubicBezTo>
                    <a:cubicBezTo>
                      <a:pt x="13125" y="51525"/>
                      <a:pt x="13088" y="51650"/>
                      <a:pt x="13016" y="51650"/>
                    </a:cubicBezTo>
                    <a:cubicBezTo>
                      <a:pt x="12949" y="51650"/>
                      <a:pt x="12852" y="51543"/>
                      <a:pt x="12688" y="51327"/>
                    </a:cubicBezTo>
                    <a:cubicBezTo>
                      <a:pt x="11990" y="50415"/>
                      <a:pt x="11901" y="49377"/>
                      <a:pt x="12026" y="48267"/>
                    </a:cubicBezTo>
                    <a:close/>
                    <a:moveTo>
                      <a:pt x="11865" y="47766"/>
                    </a:moveTo>
                    <a:cubicBezTo>
                      <a:pt x="11901" y="47909"/>
                      <a:pt x="11937" y="48053"/>
                      <a:pt x="11972" y="48196"/>
                    </a:cubicBezTo>
                    <a:cubicBezTo>
                      <a:pt x="11968" y="48191"/>
                      <a:pt x="11960" y="48189"/>
                      <a:pt x="11952" y="48189"/>
                    </a:cubicBezTo>
                    <a:cubicBezTo>
                      <a:pt x="11930" y="48189"/>
                      <a:pt x="11901" y="48205"/>
                      <a:pt x="11901" y="48232"/>
                    </a:cubicBezTo>
                    <a:cubicBezTo>
                      <a:pt x="11686" y="48894"/>
                      <a:pt x="11704" y="49592"/>
                      <a:pt x="11937" y="50236"/>
                    </a:cubicBezTo>
                    <a:cubicBezTo>
                      <a:pt x="11937" y="50522"/>
                      <a:pt x="11883" y="50808"/>
                      <a:pt x="11829" y="51095"/>
                    </a:cubicBezTo>
                    <a:cubicBezTo>
                      <a:pt x="11829" y="51125"/>
                      <a:pt x="11420" y="51775"/>
                      <a:pt x="11262" y="51775"/>
                    </a:cubicBezTo>
                    <a:cubicBezTo>
                      <a:pt x="11231" y="51775"/>
                      <a:pt x="11209" y="51748"/>
                      <a:pt x="11203" y="51685"/>
                    </a:cubicBezTo>
                    <a:cubicBezTo>
                      <a:pt x="11167" y="51524"/>
                      <a:pt x="11131" y="51363"/>
                      <a:pt x="11096" y="51202"/>
                    </a:cubicBezTo>
                    <a:cubicBezTo>
                      <a:pt x="10845" y="50146"/>
                      <a:pt x="11185" y="49305"/>
                      <a:pt x="11561" y="48375"/>
                    </a:cubicBezTo>
                    <a:lnTo>
                      <a:pt x="11561" y="48428"/>
                    </a:lnTo>
                    <a:cubicBezTo>
                      <a:pt x="11570" y="48482"/>
                      <a:pt x="11610" y="48509"/>
                      <a:pt x="11650" y="48509"/>
                    </a:cubicBezTo>
                    <a:cubicBezTo>
                      <a:pt x="11691" y="48509"/>
                      <a:pt x="11731" y="48482"/>
                      <a:pt x="11740" y="48428"/>
                    </a:cubicBezTo>
                    <a:cubicBezTo>
                      <a:pt x="11794" y="48214"/>
                      <a:pt x="11829" y="47981"/>
                      <a:pt x="11865" y="47766"/>
                    </a:cubicBezTo>
                    <a:close/>
                    <a:moveTo>
                      <a:pt x="11108" y="1"/>
                    </a:moveTo>
                    <a:cubicBezTo>
                      <a:pt x="11087" y="1"/>
                      <a:pt x="11067" y="13"/>
                      <a:pt x="11060" y="40"/>
                    </a:cubicBezTo>
                    <a:cubicBezTo>
                      <a:pt x="10487" y="1454"/>
                      <a:pt x="10093" y="2921"/>
                      <a:pt x="9897" y="4424"/>
                    </a:cubicBezTo>
                    <a:cubicBezTo>
                      <a:pt x="9288" y="4925"/>
                      <a:pt x="8680" y="5874"/>
                      <a:pt x="8787" y="6661"/>
                    </a:cubicBezTo>
                    <a:cubicBezTo>
                      <a:pt x="8787" y="6703"/>
                      <a:pt x="8830" y="6744"/>
                      <a:pt x="8874" y="6744"/>
                    </a:cubicBezTo>
                    <a:cubicBezTo>
                      <a:pt x="8887" y="6744"/>
                      <a:pt x="8900" y="6741"/>
                      <a:pt x="8912" y="6733"/>
                    </a:cubicBezTo>
                    <a:cubicBezTo>
                      <a:pt x="9396" y="6393"/>
                      <a:pt x="9539" y="5874"/>
                      <a:pt x="9771" y="5391"/>
                    </a:cubicBezTo>
                    <a:lnTo>
                      <a:pt x="9771" y="5391"/>
                    </a:lnTo>
                    <a:cubicBezTo>
                      <a:pt x="9646" y="6679"/>
                      <a:pt x="9610" y="7985"/>
                      <a:pt x="9664" y="9274"/>
                    </a:cubicBezTo>
                    <a:cubicBezTo>
                      <a:pt x="9217" y="9793"/>
                      <a:pt x="9073" y="10527"/>
                      <a:pt x="8966" y="11171"/>
                    </a:cubicBezTo>
                    <a:cubicBezTo>
                      <a:pt x="8953" y="11225"/>
                      <a:pt x="8990" y="11279"/>
                      <a:pt x="9033" y="11279"/>
                    </a:cubicBezTo>
                    <a:cubicBezTo>
                      <a:pt x="9046" y="11279"/>
                      <a:pt x="9060" y="11273"/>
                      <a:pt x="9073" y="11260"/>
                    </a:cubicBezTo>
                    <a:cubicBezTo>
                      <a:pt x="9342" y="10956"/>
                      <a:pt x="9557" y="10616"/>
                      <a:pt x="9718" y="10258"/>
                    </a:cubicBezTo>
                    <a:cubicBezTo>
                      <a:pt x="9718" y="10348"/>
                      <a:pt x="9718" y="10437"/>
                      <a:pt x="9736" y="10527"/>
                    </a:cubicBezTo>
                    <a:cubicBezTo>
                      <a:pt x="9628" y="11761"/>
                      <a:pt x="9485" y="12960"/>
                      <a:pt x="9306" y="14159"/>
                    </a:cubicBezTo>
                    <a:cubicBezTo>
                      <a:pt x="8447" y="15126"/>
                      <a:pt x="7749" y="16235"/>
                      <a:pt x="7016" y="17273"/>
                    </a:cubicBezTo>
                    <a:cubicBezTo>
                      <a:pt x="5960" y="18794"/>
                      <a:pt x="4922" y="20279"/>
                      <a:pt x="4152" y="21979"/>
                    </a:cubicBezTo>
                    <a:cubicBezTo>
                      <a:pt x="4120" y="22028"/>
                      <a:pt x="4161" y="22107"/>
                      <a:pt x="4223" y="22107"/>
                    </a:cubicBezTo>
                    <a:cubicBezTo>
                      <a:pt x="4229" y="22107"/>
                      <a:pt x="4235" y="22106"/>
                      <a:pt x="4242" y="22105"/>
                    </a:cubicBezTo>
                    <a:cubicBezTo>
                      <a:pt x="6353" y="21496"/>
                      <a:pt x="7857" y="19743"/>
                      <a:pt x="8698" y="17720"/>
                    </a:cubicBezTo>
                    <a:lnTo>
                      <a:pt x="8698" y="17720"/>
                    </a:lnTo>
                    <a:cubicBezTo>
                      <a:pt x="8519" y="18615"/>
                      <a:pt x="8322" y="19492"/>
                      <a:pt x="8107" y="20387"/>
                    </a:cubicBezTo>
                    <a:lnTo>
                      <a:pt x="8107" y="20351"/>
                    </a:lnTo>
                    <a:cubicBezTo>
                      <a:pt x="8098" y="20342"/>
                      <a:pt x="8085" y="20338"/>
                      <a:pt x="8071" y="20338"/>
                    </a:cubicBezTo>
                    <a:cubicBezTo>
                      <a:pt x="8058" y="20338"/>
                      <a:pt x="8045" y="20342"/>
                      <a:pt x="8036" y="20351"/>
                    </a:cubicBezTo>
                    <a:cubicBezTo>
                      <a:pt x="8000" y="20530"/>
                      <a:pt x="7982" y="20709"/>
                      <a:pt x="7982" y="20888"/>
                    </a:cubicBezTo>
                    <a:cubicBezTo>
                      <a:pt x="7857" y="21407"/>
                      <a:pt x="7731" y="21908"/>
                      <a:pt x="7588" y="22427"/>
                    </a:cubicBezTo>
                    <a:cubicBezTo>
                      <a:pt x="7123" y="22659"/>
                      <a:pt x="6747" y="23035"/>
                      <a:pt x="6532" y="23501"/>
                    </a:cubicBezTo>
                    <a:cubicBezTo>
                      <a:pt x="6500" y="23548"/>
                      <a:pt x="6540" y="23611"/>
                      <a:pt x="6587" y="23611"/>
                    </a:cubicBezTo>
                    <a:cubicBezTo>
                      <a:pt x="6592" y="23611"/>
                      <a:pt x="6598" y="23610"/>
                      <a:pt x="6604" y="23608"/>
                    </a:cubicBezTo>
                    <a:cubicBezTo>
                      <a:pt x="6926" y="23536"/>
                      <a:pt x="7194" y="23357"/>
                      <a:pt x="7409" y="23125"/>
                    </a:cubicBezTo>
                    <a:lnTo>
                      <a:pt x="7409" y="23125"/>
                    </a:lnTo>
                    <a:cubicBezTo>
                      <a:pt x="7302" y="23483"/>
                      <a:pt x="7212" y="23841"/>
                      <a:pt x="7105" y="24198"/>
                    </a:cubicBezTo>
                    <a:cubicBezTo>
                      <a:pt x="6854" y="24359"/>
                      <a:pt x="6604" y="24556"/>
                      <a:pt x="6389" y="24771"/>
                    </a:cubicBezTo>
                    <a:cubicBezTo>
                      <a:pt x="6407" y="24735"/>
                      <a:pt x="6443" y="24699"/>
                      <a:pt x="6461" y="24664"/>
                    </a:cubicBezTo>
                    <a:cubicBezTo>
                      <a:pt x="6475" y="24634"/>
                      <a:pt x="6454" y="24605"/>
                      <a:pt x="6426" y="24605"/>
                    </a:cubicBezTo>
                    <a:cubicBezTo>
                      <a:pt x="6420" y="24605"/>
                      <a:pt x="6414" y="24607"/>
                      <a:pt x="6407" y="24610"/>
                    </a:cubicBezTo>
                    <a:cubicBezTo>
                      <a:pt x="6336" y="24664"/>
                      <a:pt x="6264" y="24717"/>
                      <a:pt x="6210" y="24789"/>
                    </a:cubicBezTo>
                    <a:cubicBezTo>
                      <a:pt x="6189" y="24788"/>
                      <a:pt x="6168" y="24787"/>
                      <a:pt x="6147" y="24787"/>
                    </a:cubicBezTo>
                    <a:cubicBezTo>
                      <a:pt x="5461" y="24787"/>
                      <a:pt x="4640" y="25337"/>
                      <a:pt x="4206" y="25684"/>
                    </a:cubicBezTo>
                    <a:cubicBezTo>
                      <a:pt x="4152" y="25737"/>
                      <a:pt x="4188" y="25809"/>
                      <a:pt x="4260" y="25809"/>
                    </a:cubicBezTo>
                    <a:cubicBezTo>
                      <a:pt x="4707" y="25773"/>
                      <a:pt x="5137" y="25684"/>
                      <a:pt x="5566" y="25523"/>
                    </a:cubicBezTo>
                    <a:lnTo>
                      <a:pt x="5566" y="25523"/>
                    </a:lnTo>
                    <a:cubicBezTo>
                      <a:pt x="5029" y="25952"/>
                      <a:pt x="4582" y="26471"/>
                      <a:pt x="4242" y="27062"/>
                    </a:cubicBezTo>
                    <a:cubicBezTo>
                      <a:pt x="4206" y="27097"/>
                      <a:pt x="4242" y="27151"/>
                      <a:pt x="4295" y="27151"/>
                    </a:cubicBezTo>
                    <a:cubicBezTo>
                      <a:pt x="4313" y="27152"/>
                      <a:pt x="4331" y="27152"/>
                      <a:pt x="4349" y="27152"/>
                    </a:cubicBezTo>
                    <a:cubicBezTo>
                      <a:pt x="4902" y="27152"/>
                      <a:pt x="5416" y="26887"/>
                      <a:pt x="5763" y="26471"/>
                    </a:cubicBezTo>
                    <a:lnTo>
                      <a:pt x="5763" y="26471"/>
                    </a:lnTo>
                    <a:cubicBezTo>
                      <a:pt x="5566" y="27026"/>
                      <a:pt x="5620" y="27652"/>
                      <a:pt x="5888" y="28189"/>
                    </a:cubicBezTo>
                    <a:cubicBezTo>
                      <a:pt x="5899" y="28211"/>
                      <a:pt x="5924" y="28226"/>
                      <a:pt x="5950" y="28226"/>
                    </a:cubicBezTo>
                    <a:cubicBezTo>
                      <a:pt x="5966" y="28226"/>
                      <a:pt x="5982" y="28221"/>
                      <a:pt x="5996" y="28207"/>
                    </a:cubicBezTo>
                    <a:cubicBezTo>
                      <a:pt x="6371" y="27849"/>
                      <a:pt x="6658" y="27402"/>
                      <a:pt x="6801" y="26901"/>
                    </a:cubicBezTo>
                    <a:cubicBezTo>
                      <a:pt x="6854" y="27169"/>
                      <a:pt x="6980" y="27420"/>
                      <a:pt x="7141" y="27634"/>
                    </a:cubicBezTo>
                    <a:cubicBezTo>
                      <a:pt x="7236" y="27757"/>
                      <a:pt x="7644" y="28140"/>
                      <a:pt x="7912" y="28140"/>
                    </a:cubicBezTo>
                    <a:cubicBezTo>
                      <a:pt x="7995" y="28140"/>
                      <a:pt x="8065" y="28103"/>
                      <a:pt x="8107" y="28010"/>
                    </a:cubicBezTo>
                    <a:cubicBezTo>
                      <a:pt x="8358" y="27473"/>
                      <a:pt x="8161" y="26865"/>
                      <a:pt x="7964" y="26346"/>
                    </a:cubicBezTo>
                    <a:lnTo>
                      <a:pt x="7964" y="26346"/>
                    </a:lnTo>
                    <a:cubicBezTo>
                      <a:pt x="8191" y="26530"/>
                      <a:pt x="8464" y="26636"/>
                      <a:pt x="8745" y="26636"/>
                    </a:cubicBezTo>
                    <a:cubicBezTo>
                      <a:pt x="8818" y="26636"/>
                      <a:pt x="8892" y="26629"/>
                      <a:pt x="8966" y="26614"/>
                    </a:cubicBezTo>
                    <a:cubicBezTo>
                      <a:pt x="9002" y="26614"/>
                      <a:pt x="9038" y="26578"/>
                      <a:pt x="9038" y="26543"/>
                    </a:cubicBezTo>
                    <a:cubicBezTo>
                      <a:pt x="9038" y="25720"/>
                      <a:pt x="8232" y="24825"/>
                      <a:pt x="7373" y="24807"/>
                    </a:cubicBezTo>
                    <a:cubicBezTo>
                      <a:pt x="7320" y="24646"/>
                      <a:pt x="7266" y="24485"/>
                      <a:pt x="7212" y="24324"/>
                    </a:cubicBezTo>
                    <a:cubicBezTo>
                      <a:pt x="7212" y="24324"/>
                      <a:pt x="7194" y="24306"/>
                      <a:pt x="7194" y="24306"/>
                    </a:cubicBezTo>
                    <a:cubicBezTo>
                      <a:pt x="7194" y="24306"/>
                      <a:pt x="7194" y="24288"/>
                      <a:pt x="7194" y="24288"/>
                    </a:cubicBezTo>
                    <a:cubicBezTo>
                      <a:pt x="7194" y="24270"/>
                      <a:pt x="7194" y="24252"/>
                      <a:pt x="7194" y="24234"/>
                    </a:cubicBezTo>
                    <a:cubicBezTo>
                      <a:pt x="7356" y="23751"/>
                      <a:pt x="7499" y="23268"/>
                      <a:pt x="7660" y="22767"/>
                    </a:cubicBezTo>
                    <a:cubicBezTo>
                      <a:pt x="7660" y="22749"/>
                      <a:pt x="7660" y="22749"/>
                      <a:pt x="7660" y="22731"/>
                    </a:cubicBezTo>
                    <a:lnTo>
                      <a:pt x="7713" y="22552"/>
                    </a:lnTo>
                    <a:cubicBezTo>
                      <a:pt x="7785" y="22498"/>
                      <a:pt x="7839" y="22445"/>
                      <a:pt x="7910" y="22391"/>
                    </a:cubicBezTo>
                    <a:cubicBezTo>
                      <a:pt x="7969" y="22347"/>
                      <a:pt x="7931" y="22315"/>
                      <a:pt x="7886" y="22315"/>
                    </a:cubicBezTo>
                    <a:cubicBezTo>
                      <a:pt x="7876" y="22315"/>
                      <a:pt x="7866" y="22316"/>
                      <a:pt x="7857" y="22319"/>
                    </a:cubicBezTo>
                    <a:cubicBezTo>
                      <a:pt x="7821" y="22319"/>
                      <a:pt x="7803" y="22337"/>
                      <a:pt x="7767" y="22355"/>
                    </a:cubicBezTo>
                    <a:cubicBezTo>
                      <a:pt x="7857" y="22051"/>
                      <a:pt x="7946" y="21765"/>
                      <a:pt x="8036" y="21460"/>
                    </a:cubicBezTo>
                    <a:cubicBezTo>
                      <a:pt x="8089" y="21765"/>
                      <a:pt x="8232" y="22051"/>
                      <a:pt x="8429" y="22284"/>
                    </a:cubicBezTo>
                    <a:cubicBezTo>
                      <a:pt x="8442" y="22296"/>
                      <a:pt x="8457" y="22302"/>
                      <a:pt x="8472" y="22302"/>
                    </a:cubicBezTo>
                    <a:cubicBezTo>
                      <a:pt x="8499" y="22302"/>
                      <a:pt x="8525" y="22283"/>
                      <a:pt x="8537" y="22248"/>
                    </a:cubicBezTo>
                    <a:cubicBezTo>
                      <a:pt x="8626" y="21800"/>
                      <a:pt x="8447" y="21228"/>
                      <a:pt x="8215" y="20798"/>
                    </a:cubicBezTo>
                    <a:cubicBezTo>
                      <a:pt x="8376" y="20261"/>
                      <a:pt x="8519" y="19707"/>
                      <a:pt x="8662" y="19152"/>
                    </a:cubicBezTo>
                    <a:cubicBezTo>
                      <a:pt x="8662" y="19546"/>
                      <a:pt x="8787" y="19939"/>
                      <a:pt x="9002" y="20279"/>
                    </a:cubicBezTo>
                    <a:cubicBezTo>
                      <a:pt x="9022" y="20299"/>
                      <a:pt x="9047" y="20313"/>
                      <a:pt x="9068" y="20313"/>
                    </a:cubicBezTo>
                    <a:cubicBezTo>
                      <a:pt x="9086" y="20313"/>
                      <a:pt x="9101" y="20304"/>
                      <a:pt x="9109" y="20279"/>
                    </a:cubicBezTo>
                    <a:cubicBezTo>
                      <a:pt x="9342" y="19814"/>
                      <a:pt x="9109" y="19080"/>
                      <a:pt x="8787" y="18687"/>
                    </a:cubicBezTo>
                    <a:lnTo>
                      <a:pt x="8787" y="18651"/>
                    </a:lnTo>
                    <a:cubicBezTo>
                      <a:pt x="9127" y="17237"/>
                      <a:pt x="9413" y="15806"/>
                      <a:pt x="9610" y="14374"/>
                    </a:cubicBezTo>
                    <a:cubicBezTo>
                      <a:pt x="9718" y="14106"/>
                      <a:pt x="9861" y="13837"/>
                      <a:pt x="10004" y="13587"/>
                    </a:cubicBezTo>
                    <a:cubicBezTo>
                      <a:pt x="10017" y="13548"/>
                      <a:pt x="9983" y="13519"/>
                      <a:pt x="9943" y="13519"/>
                    </a:cubicBezTo>
                    <a:cubicBezTo>
                      <a:pt x="9928" y="13519"/>
                      <a:pt x="9912" y="13523"/>
                      <a:pt x="9897" y="13533"/>
                    </a:cubicBezTo>
                    <a:cubicBezTo>
                      <a:pt x="9879" y="13587"/>
                      <a:pt x="9843" y="13640"/>
                      <a:pt x="9825" y="13694"/>
                    </a:cubicBezTo>
                    <a:cubicBezTo>
                      <a:pt x="9816" y="13685"/>
                      <a:pt x="9803" y="13681"/>
                      <a:pt x="9787" y="13681"/>
                    </a:cubicBezTo>
                    <a:cubicBezTo>
                      <a:pt x="9771" y="13681"/>
                      <a:pt x="9753" y="13685"/>
                      <a:pt x="9736" y="13694"/>
                    </a:cubicBezTo>
                    <a:lnTo>
                      <a:pt x="9700" y="13730"/>
                    </a:lnTo>
                    <a:cubicBezTo>
                      <a:pt x="9771" y="13229"/>
                      <a:pt x="9825" y="12728"/>
                      <a:pt x="9861" y="12209"/>
                    </a:cubicBezTo>
                    <a:cubicBezTo>
                      <a:pt x="10058" y="14034"/>
                      <a:pt x="10344" y="15841"/>
                      <a:pt x="10630" y="17631"/>
                    </a:cubicBezTo>
                    <a:cubicBezTo>
                      <a:pt x="10630" y="17631"/>
                      <a:pt x="10612" y="17631"/>
                      <a:pt x="10612" y="17649"/>
                    </a:cubicBezTo>
                    <a:cubicBezTo>
                      <a:pt x="10237" y="18186"/>
                      <a:pt x="9986" y="18991"/>
                      <a:pt x="10219" y="19599"/>
                    </a:cubicBezTo>
                    <a:cubicBezTo>
                      <a:pt x="10231" y="19624"/>
                      <a:pt x="10270" y="19658"/>
                      <a:pt x="10304" y="19658"/>
                    </a:cubicBezTo>
                    <a:cubicBezTo>
                      <a:pt x="10319" y="19658"/>
                      <a:pt x="10333" y="19651"/>
                      <a:pt x="10344" y="19635"/>
                    </a:cubicBezTo>
                    <a:cubicBezTo>
                      <a:pt x="10577" y="19349"/>
                      <a:pt x="10720" y="19027"/>
                      <a:pt x="10791" y="18687"/>
                    </a:cubicBezTo>
                    <a:cubicBezTo>
                      <a:pt x="11006" y="19975"/>
                      <a:pt x="11221" y="21246"/>
                      <a:pt x="11382" y="22498"/>
                    </a:cubicBezTo>
                    <a:lnTo>
                      <a:pt x="11668" y="24556"/>
                    </a:lnTo>
                    <a:cubicBezTo>
                      <a:pt x="11328" y="24986"/>
                      <a:pt x="11167" y="25505"/>
                      <a:pt x="11185" y="26042"/>
                    </a:cubicBezTo>
                    <a:cubicBezTo>
                      <a:pt x="11185" y="26089"/>
                      <a:pt x="11225" y="26129"/>
                      <a:pt x="11262" y="26129"/>
                    </a:cubicBezTo>
                    <a:cubicBezTo>
                      <a:pt x="11281" y="26129"/>
                      <a:pt x="11298" y="26119"/>
                      <a:pt x="11310" y="26095"/>
                    </a:cubicBezTo>
                    <a:cubicBezTo>
                      <a:pt x="11525" y="25863"/>
                      <a:pt x="11668" y="25594"/>
                      <a:pt x="11758" y="25308"/>
                    </a:cubicBezTo>
                    <a:cubicBezTo>
                      <a:pt x="11883" y="26185"/>
                      <a:pt x="11990" y="27062"/>
                      <a:pt x="12098" y="27921"/>
                    </a:cubicBezTo>
                    <a:cubicBezTo>
                      <a:pt x="11794" y="28529"/>
                      <a:pt x="11436" y="29102"/>
                      <a:pt x="11024" y="29639"/>
                    </a:cubicBezTo>
                    <a:lnTo>
                      <a:pt x="10970" y="29639"/>
                    </a:lnTo>
                    <a:cubicBezTo>
                      <a:pt x="10784" y="29753"/>
                      <a:pt x="10575" y="29810"/>
                      <a:pt x="10371" y="29810"/>
                    </a:cubicBezTo>
                    <a:cubicBezTo>
                      <a:pt x="10320" y="29810"/>
                      <a:pt x="10269" y="29807"/>
                      <a:pt x="10219" y="29800"/>
                    </a:cubicBezTo>
                    <a:cubicBezTo>
                      <a:pt x="10290" y="29674"/>
                      <a:pt x="10398" y="29585"/>
                      <a:pt x="10523" y="29513"/>
                    </a:cubicBezTo>
                    <a:cubicBezTo>
                      <a:pt x="10672" y="29439"/>
                      <a:pt x="10834" y="29401"/>
                      <a:pt x="10997" y="29401"/>
                    </a:cubicBezTo>
                    <a:cubicBezTo>
                      <a:pt x="11030" y="29401"/>
                      <a:pt x="11063" y="29403"/>
                      <a:pt x="11096" y="29406"/>
                    </a:cubicBezTo>
                    <a:cubicBezTo>
                      <a:pt x="11149" y="29406"/>
                      <a:pt x="11185" y="29316"/>
                      <a:pt x="11114" y="29281"/>
                    </a:cubicBezTo>
                    <a:cubicBezTo>
                      <a:pt x="11037" y="29244"/>
                      <a:pt x="10958" y="29228"/>
                      <a:pt x="10879" y="29228"/>
                    </a:cubicBezTo>
                    <a:cubicBezTo>
                      <a:pt x="10532" y="29228"/>
                      <a:pt x="10179" y="29541"/>
                      <a:pt x="10004" y="29817"/>
                    </a:cubicBezTo>
                    <a:cubicBezTo>
                      <a:pt x="9986" y="29853"/>
                      <a:pt x="10004" y="29907"/>
                      <a:pt x="10040" y="29925"/>
                    </a:cubicBezTo>
                    <a:cubicBezTo>
                      <a:pt x="10126" y="29941"/>
                      <a:pt x="10213" y="29949"/>
                      <a:pt x="10300" y="29949"/>
                    </a:cubicBezTo>
                    <a:cubicBezTo>
                      <a:pt x="10504" y="29949"/>
                      <a:pt x="10706" y="29905"/>
                      <a:pt x="10881" y="29817"/>
                    </a:cubicBezTo>
                    <a:lnTo>
                      <a:pt x="10881" y="29817"/>
                    </a:lnTo>
                    <a:cubicBezTo>
                      <a:pt x="10577" y="30229"/>
                      <a:pt x="10255" y="30605"/>
                      <a:pt x="9897" y="30981"/>
                    </a:cubicBezTo>
                    <a:cubicBezTo>
                      <a:pt x="9682" y="31178"/>
                      <a:pt x="9485" y="31392"/>
                      <a:pt x="9270" y="31589"/>
                    </a:cubicBezTo>
                    <a:cubicBezTo>
                      <a:pt x="8787" y="31822"/>
                      <a:pt x="8304" y="32036"/>
                      <a:pt x="7803" y="32198"/>
                    </a:cubicBezTo>
                    <a:cubicBezTo>
                      <a:pt x="6693" y="32645"/>
                      <a:pt x="5548" y="32931"/>
                      <a:pt x="4349" y="33057"/>
                    </a:cubicBezTo>
                    <a:cubicBezTo>
                      <a:pt x="4295" y="33057"/>
                      <a:pt x="4295" y="33146"/>
                      <a:pt x="4349" y="33146"/>
                    </a:cubicBezTo>
                    <a:cubicBezTo>
                      <a:pt x="4415" y="33149"/>
                      <a:pt x="4480" y="33150"/>
                      <a:pt x="4546" y="33150"/>
                    </a:cubicBezTo>
                    <a:cubicBezTo>
                      <a:pt x="5793" y="33150"/>
                      <a:pt x="6932" y="32675"/>
                      <a:pt x="8071" y="32233"/>
                    </a:cubicBezTo>
                    <a:cubicBezTo>
                      <a:pt x="8290" y="32138"/>
                      <a:pt x="8530" y="32052"/>
                      <a:pt x="8759" y="31953"/>
                    </a:cubicBezTo>
                    <a:lnTo>
                      <a:pt x="8759" y="31953"/>
                    </a:lnTo>
                    <a:cubicBezTo>
                      <a:pt x="8172" y="32262"/>
                      <a:pt x="7633" y="32644"/>
                      <a:pt x="7051" y="32967"/>
                    </a:cubicBezTo>
                    <a:cubicBezTo>
                      <a:pt x="6282" y="33379"/>
                      <a:pt x="5387" y="33450"/>
                      <a:pt x="4546" y="33450"/>
                    </a:cubicBezTo>
                    <a:cubicBezTo>
                      <a:pt x="4461" y="33450"/>
                      <a:pt x="4315" y="33453"/>
                      <a:pt x="4141" y="33453"/>
                    </a:cubicBezTo>
                    <a:cubicBezTo>
                      <a:pt x="3401" y="33453"/>
                      <a:pt x="2160" y="33406"/>
                      <a:pt x="2971" y="32913"/>
                    </a:cubicBezTo>
                    <a:cubicBezTo>
                      <a:pt x="4260" y="32126"/>
                      <a:pt x="5369" y="31911"/>
                      <a:pt x="6854" y="31875"/>
                    </a:cubicBezTo>
                    <a:cubicBezTo>
                      <a:pt x="7839" y="31858"/>
                      <a:pt x="8716" y="31714"/>
                      <a:pt x="9557" y="31231"/>
                    </a:cubicBezTo>
                    <a:cubicBezTo>
                      <a:pt x="9588" y="31200"/>
                      <a:pt x="9578" y="31156"/>
                      <a:pt x="9552" y="31156"/>
                    </a:cubicBezTo>
                    <a:cubicBezTo>
                      <a:pt x="9548" y="31156"/>
                      <a:pt x="9544" y="31157"/>
                      <a:pt x="9539" y="31160"/>
                    </a:cubicBezTo>
                    <a:cubicBezTo>
                      <a:pt x="8107" y="31714"/>
                      <a:pt x="6729" y="31661"/>
                      <a:pt x="5226" y="31786"/>
                    </a:cubicBezTo>
                    <a:cubicBezTo>
                      <a:pt x="4117" y="31893"/>
                      <a:pt x="3132" y="32663"/>
                      <a:pt x="2184" y="33182"/>
                    </a:cubicBezTo>
                    <a:cubicBezTo>
                      <a:pt x="2112" y="33235"/>
                      <a:pt x="2130" y="33325"/>
                      <a:pt x="2202" y="33343"/>
                    </a:cubicBezTo>
                    <a:cubicBezTo>
                      <a:pt x="3037" y="33486"/>
                      <a:pt x="3856" y="33597"/>
                      <a:pt x="4681" y="33597"/>
                    </a:cubicBezTo>
                    <a:cubicBezTo>
                      <a:pt x="5093" y="33597"/>
                      <a:pt x="5506" y="33569"/>
                      <a:pt x="5924" y="33504"/>
                    </a:cubicBezTo>
                    <a:cubicBezTo>
                      <a:pt x="6908" y="33343"/>
                      <a:pt x="7713" y="32716"/>
                      <a:pt x="8572" y="32198"/>
                    </a:cubicBezTo>
                    <a:lnTo>
                      <a:pt x="8572" y="32198"/>
                    </a:lnTo>
                    <a:cubicBezTo>
                      <a:pt x="8036" y="32681"/>
                      <a:pt x="7481" y="33164"/>
                      <a:pt x="6962" y="33647"/>
                    </a:cubicBezTo>
                    <a:cubicBezTo>
                      <a:pt x="6443" y="34148"/>
                      <a:pt x="5924" y="34595"/>
                      <a:pt x="5387" y="35025"/>
                    </a:cubicBezTo>
                    <a:cubicBezTo>
                      <a:pt x="5192" y="34935"/>
                      <a:pt x="4997" y="34895"/>
                      <a:pt x="4792" y="34895"/>
                    </a:cubicBezTo>
                    <a:cubicBezTo>
                      <a:pt x="4752" y="34895"/>
                      <a:pt x="4712" y="34897"/>
                      <a:pt x="4671" y="34900"/>
                    </a:cubicBezTo>
                    <a:cubicBezTo>
                      <a:pt x="4528" y="34918"/>
                      <a:pt x="4295" y="35043"/>
                      <a:pt x="4331" y="35204"/>
                    </a:cubicBezTo>
                    <a:cubicBezTo>
                      <a:pt x="4367" y="35383"/>
                      <a:pt x="4546" y="35419"/>
                      <a:pt x="4671" y="35454"/>
                    </a:cubicBezTo>
                    <a:lnTo>
                      <a:pt x="4779" y="35472"/>
                    </a:lnTo>
                    <a:cubicBezTo>
                      <a:pt x="4457" y="35705"/>
                      <a:pt x="4117" y="35920"/>
                      <a:pt x="3777" y="36117"/>
                    </a:cubicBezTo>
                    <a:cubicBezTo>
                      <a:pt x="3759" y="36099"/>
                      <a:pt x="3741" y="36081"/>
                      <a:pt x="3705" y="36081"/>
                    </a:cubicBezTo>
                    <a:lnTo>
                      <a:pt x="3633" y="36081"/>
                    </a:lnTo>
                    <a:cubicBezTo>
                      <a:pt x="3544" y="36009"/>
                      <a:pt x="3454" y="35973"/>
                      <a:pt x="3347" y="35938"/>
                    </a:cubicBezTo>
                    <a:cubicBezTo>
                      <a:pt x="3342" y="35932"/>
                      <a:pt x="3335" y="35930"/>
                      <a:pt x="3328" y="35930"/>
                    </a:cubicBezTo>
                    <a:cubicBezTo>
                      <a:pt x="3310" y="35930"/>
                      <a:pt x="3288" y="35943"/>
                      <a:pt x="3275" y="35956"/>
                    </a:cubicBezTo>
                    <a:lnTo>
                      <a:pt x="3186" y="35956"/>
                    </a:lnTo>
                    <a:cubicBezTo>
                      <a:pt x="2667" y="35025"/>
                      <a:pt x="1844" y="34130"/>
                      <a:pt x="699" y="34130"/>
                    </a:cubicBezTo>
                    <a:cubicBezTo>
                      <a:pt x="645" y="34130"/>
                      <a:pt x="609" y="34202"/>
                      <a:pt x="627" y="34255"/>
                    </a:cubicBezTo>
                    <a:cubicBezTo>
                      <a:pt x="788" y="34667"/>
                      <a:pt x="1056" y="35061"/>
                      <a:pt x="1396" y="35365"/>
                    </a:cubicBezTo>
                    <a:cubicBezTo>
                      <a:pt x="1342" y="35361"/>
                      <a:pt x="1288" y="35359"/>
                      <a:pt x="1234" y="35359"/>
                    </a:cubicBezTo>
                    <a:cubicBezTo>
                      <a:pt x="806" y="35359"/>
                      <a:pt x="384" y="35484"/>
                      <a:pt x="19" y="35723"/>
                    </a:cubicBezTo>
                    <a:cubicBezTo>
                      <a:pt x="1" y="35759"/>
                      <a:pt x="1" y="35777"/>
                      <a:pt x="19" y="35812"/>
                    </a:cubicBezTo>
                    <a:lnTo>
                      <a:pt x="72" y="35812"/>
                    </a:lnTo>
                    <a:cubicBezTo>
                      <a:pt x="299" y="36315"/>
                      <a:pt x="893" y="36480"/>
                      <a:pt x="1508" y="36480"/>
                    </a:cubicBezTo>
                    <a:cubicBezTo>
                      <a:pt x="1572" y="36480"/>
                      <a:pt x="1637" y="36478"/>
                      <a:pt x="1701" y="36474"/>
                    </a:cubicBezTo>
                    <a:lnTo>
                      <a:pt x="1701" y="36474"/>
                    </a:lnTo>
                    <a:lnTo>
                      <a:pt x="1450" y="36582"/>
                    </a:lnTo>
                    <a:cubicBezTo>
                      <a:pt x="1092" y="36725"/>
                      <a:pt x="359" y="36993"/>
                      <a:pt x="341" y="37477"/>
                    </a:cubicBezTo>
                    <a:cubicBezTo>
                      <a:pt x="321" y="37795"/>
                      <a:pt x="605" y="37887"/>
                      <a:pt x="908" y="37887"/>
                    </a:cubicBezTo>
                    <a:cubicBezTo>
                      <a:pt x="1150" y="37887"/>
                      <a:pt x="1403" y="37828"/>
                      <a:pt x="1522" y="37781"/>
                    </a:cubicBezTo>
                    <a:cubicBezTo>
                      <a:pt x="1665" y="37727"/>
                      <a:pt x="1808" y="37673"/>
                      <a:pt x="1933" y="37602"/>
                    </a:cubicBezTo>
                    <a:lnTo>
                      <a:pt x="1933" y="37602"/>
                    </a:lnTo>
                    <a:cubicBezTo>
                      <a:pt x="1593" y="37996"/>
                      <a:pt x="1343" y="38461"/>
                      <a:pt x="1235" y="38962"/>
                    </a:cubicBezTo>
                    <a:cubicBezTo>
                      <a:pt x="1235" y="39016"/>
                      <a:pt x="1271" y="39051"/>
                      <a:pt x="1307" y="39051"/>
                    </a:cubicBezTo>
                    <a:cubicBezTo>
                      <a:pt x="1951" y="39051"/>
                      <a:pt x="2381" y="38640"/>
                      <a:pt x="2667" y="38121"/>
                    </a:cubicBezTo>
                    <a:lnTo>
                      <a:pt x="2667" y="38121"/>
                    </a:lnTo>
                    <a:cubicBezTo>
                      <a:pt x="2560" y="38765"/>
                      <a:pt x="2792" y="39445"/>
                      <a:pt x="3275" y="40071"/>
                    </a:cubicBezTo>
                    <a:cubicBezTo>
                      <a:pt x="3293" y="40098"/>
                      <a:pt x="3320" y="40112"/>
                      <a:pt x="3345" y="40112"/>
                    </a:cubicBezTo>
                    <a:cubicBezTo>
                      <a:pt x="3369" y="40112"/>
                      <a:pt x="3392" y="40098"/>
                      <a:pt x="3401" y="40071"/>
                    </a:cubicBezTo>
                    <a:cubicBezTo>
                      <a:pt x="3615" y="39606"/>
                      <a:pt x="3741" y="39087"/>
                      <a:pt x="3777" y="38568"/>
                    </a:cubicBezTo>
                    <a:cubicBezTo>
                      <a:pt x="3830" y="38693"/>
                      <a:pt x="3902" y="38819"/>
                      <a:pt x="3973" y="38944"/>
                    </a:cubicBezTo>
                    <a:cubicBezTo>
                      <a:pt x="3991" y="38980"/>
                      <a:pt x="4027" y="38998"/>
                      <a:pt x="4063" y="38998"/>
                    </a:cubicBezTo>
                    <a:cubicBezTo>
                      <a:pt x="4063" y="39016"/>
                      <a:pt x="4081" y="39016"/>
                      <a:pt x="4099" y="39016"/>
                    </a:cubicBezTo>
                    <a:lnTo>
                      <a:pt x="4152" y="39016"/>
                    </a:lnTo>
                    <a:cubicBezTo>
                      <a:pt x="4170" y="39016"/>
                      <a:pt x="4206" y="38998"/>
                      <a:pt x="4206" y="38962"/>
                    </a:cubicBezTo>
                    <a:cubicBezTo>
                      <a:pt x="4474" y="38139"/>
                      <a:pt x="4564" y="36976"/>
                      <a:pt x="3866" y="36349"/>
                    </a:cubicBezTo>
                    <a:cubicBezTo>
                      <a:pt x="3866" y="36313"/>
                      <a:pt x="3866" y="36296"/>
                      <a:pt x="3866" y="36260"/>
                    </a:cubicBezTo>
                    <a:cubicBezTo>
                      <a:pt x="4313" y="36045"/>
                      <a:pt x="4743" y="35794"/>
                      <a:pt x="5154" y="35508"/>
                    </a:cubicBezTo>
                    <a:cubicBezTo>
                      <a:pt x="5208" y="35508"/>
                      <a:pt x="5244" y="35490"/>
                      <a:pt x="5280" y="35472"/>
                    </a:cubicBezTo>
                    <a:cubicBezTo>
                      <a:pt x="5298" y="35454"/>
                      <a:pt x="5298" y="35437"/>
                      <a:pt x="5298" y="35419"/>
                    </a:cubicBezTo>
                    <a:cubicBezTo>
                      <a:pt x="5638" y="35186"/>
                      <a:pt x="5978" y="34935"/>
                      <a:pt x="6300" y="34667"/>
                    </a:cubicBezTo>
                    <a:lnTo>
                      <a:pt x="6300" y="34667"/>
                    </a:lnTo>
                    <a:cubicBezTo>
                      <a:pt x="6103" y="34989"/>
                      <a:pt x="5996" y="35401"/>
                      <a:pt x="6174" y="35723"/>
                    </a:cubicBezTo>
                    <a:cubicBezTo>
                      <a:pt x="6185" y="35744"/>
                      <a:pt x="6208" y="35753"/>
                      <a:pt x="6232" y="35753"/>
                    </a:cubicBezTo>
                    <a:cubicBezTo>
                      <a:pt x="6249" y="35753"/>
                      <a:pt x="6267" y="35748"/>
                      <a:pt x="6282" y="35741"/>
                    </a:cubicBezTo>
                    <a:cubicBezTo>
                      <a:pt x="6568" y="35419"/>
                      <a:pt x="6693" y="34971"/>
                      <a:pt x="6586" y="34542"/>
                    </a:cubicBezTo>
                    <a:cubicBezTo>
                      <a:pt x="6622" y="34506"/>
                      <a:pt x="6640" y="34452"/>
                      <a:pt x="6658" y="34399"/>
                    </a:cubicBezTo>
                    <a:cubicBezTo>
                      <a:pt x="6676" y="34381"/>
                      <a:pt x="6676" y="34363"/>
                      <a:pt x="6658" y="34363"/>
                    </a:cubicBezTo>
                    <a:cubicBezTo>
                      <a:pt x="7606" y="33540"/>
                      <a:pt x="8501" y="32645"/>
                      <a:pt x="9360" y="31822"/>
                    </a:cubicBezTo>
                    <a:lnTo>
                      <a:pt x="9413" y="31786"/>
                    </a:lnTo>
                    <a:cubicBezTo>
                      <a:pt x="9431" y="31768"/>
                      <a:pt x="9449" y="31750"/>
                      <a:pt x="9431" y="31750"/>
                    </a:cubicBezTo>
                    <a:lnTo>
                      <a:pt x="9753" y="31446"/>
                    </a:lnTo>
                    <a:cubicBezTo>
                      <a:pt x="9897" y="31339"/>
                      <a:pt x="10004" y="31213"/>
                      <a:pt x="10111" y="31088"/>
                    </a:cubicBezTo>
                    <a:cubicBezTo>
                      <a:pt x="10201" y="30999"/>
                      <a:pt x="10290" y="30909"/>
                      <a:pt x="10362" y="30838"/>
                    </a:cubicBezTo>
                    <a:lnTo>
                      <a:pt x="10362" y="30838"/>
                    </a:lnTo>
                    <a:cubicBezTo>
                      <a:pt x="9950" y="31643"/>
                      <a:pt x="9646" y="32484"/>
                      <a:pt x="9431" y="33379"/>
                    </a:cubicBezTo>
                    <a:cubicBezTo>
                      <a:pt x="9306" y="33844"/>
                      <a:pt x="9163" y="34345"/>
                      <a:pt x="9038" y="34828"/>
                    </a:cubicBezTo>
                    <a:cubicBezTo>
                      <a:pt x="8841" y="34918"/>
                      <a:pt x="8662" y="35061"/>
                      <a:pt x="8519" y="35240"/>
                    </a:cubicBezTo>
                    <a:cubicBezTo>
                      <a:pt x="8376" y="35383"/>
                      <a:pt x="8304" y="35598"/>
                      <a:pt x="8304" y="35812"/>
                    </a:cubicBezTo>
                    <a:cubicBezTo>
                      <a:pt x="8304" y="35857"/>
                      <a:pt x="8340" y="35889"/>
                      <a:pt x="8383" y="35889"/>
                    </a:cubicBezTo>
                    <a:cubicBezTo>
                      <a:pt x="8392" y="35889"/>
                      <a:pt x="8402" y="35887"/>
                      <a:pt x="8411" y="35884"/>
                    </a:cubicBezTo>
                    <a:cubicBezTo>
                      <a:pt x="8608" y="35759"/>
                      <a:pt x="8769" y="35598"/>
                      <a:pt x="8877" y="35419"/>
                    </a:cubicBezTo>
                    <a:lnTo>
                      <a:pt x="8877" y="35419"/>
                    </a:lnTo>
                    <a:cubicBezTo>
                      <a:pt x="8716" y="36081"/>
                      <a:pt x="8608" y="36779"/>
                      <a:pt x="8555" y="37477"/>
                    </a:cubicBezTo>
                    <a:cubicBezTo>
                      <a:pt x="8534" y="37463"/>
                      <a:pt x="8514" y="37457"/>
                      <a:pt x="8495" y="37457"/>
                    </a:cubicBezTo>
                    <a:cubicBezTo>
                      <a:pt x="8465" y="37457"/>
                      <a:pt x="8440" y="37472"/>
                      <a:pt x="8429" y="37494"/>
                    </a:cubicBezTo>
                    <a:lnTo>
                      <a:pt x="8322" y="37656"/>
                    </a:lnTo>
                    <a:cubicBezTo>
                      <a:pt x="8268" y="37727"/>
                      <a:pt x="8232" y="37799"/>
                      <a:pt x="8197" y="37852"/>
                    </a:cubicBezTo>
                    <a:cubicBezTo>
                      <a:pt x="7248" y="38121"/>
                      <a:pt x="6264" y="39195"/>
                      <a:pt x="6640" y="40179"/>
                    </a:cubicBezTo>
                    <a:cubicBezTo>
                      <a:pt x="6647" y="40207"/>
                      <a:pt x="6665" y="40219"/>
                      <a:pt x="6684" y="40219"/>
                    </a:cubicBezTo>
                    <a:cubicBezTo>
                      <a:pt x="6712" y="40219"/>
                      <a:pt x="6740" y="40193"/>
                      <a:pt x="6729" y="40161"/>
                    </a:cubicBezTo>
                    <a:cubicBezTo>
                      <a:pt x="6425" y="39248"/>
                      <a:pt x="7284" y="38497"/>
                      <a:pt x="8071" y="38085"/>
                    </a:cubicBezTo>
                    <a:lnTo>
                      <a:pt x="8071" y="38085"/>
                    </a:lnTo>
                    <a:cubicBezTo>
                      <a:pt x="8018" y="38192"/>
                      <a:pt x="7964" y="38282"/>
                      <a:pt x="7928" y="38389"/>
                    </a:cubicBezTo>
                    <a:cubicBezTo>
                      <a:pt x="7892" y="38425"/>
                      <a:pt x="7892" y="38461"/>
                      <a:pt x="7874" y="38497"/>
                    </a:cubicBezTo>
                    <a:cubicBezTo>
                      <a:pt x="7874" y="38515"/>
                      <a:pt x="7874" y="38532"/>
                      <a:pt x="7874" y="38532"/>
                    </a:cubicBezTo>
                    <a:cubicBezTo>
                      <a:pt x="7159" y="39051"/>
                      <a:pt x="6765" y="39892"/>
                      <a:pt x="6837" y="40769"/>
                    </a:cubicBezTo>
                    <a:cubicBezTo>
                      <a:pt x="6837" y="40805"/>
                      <a:pt x="6872" y="40823"/>
                      <a:pt x="6908" y="40823"/>
                    </a:cubicBezTo>
                    <a:cubicBezTo>
                      <a:pt x="7177" y="40751"/>
                      <a:pt x="7409" y="40572"/>
                      <a:pt x="7534" y="40322"/>
                    </a:cubicBezTo>
                    <a:lnTo>
                      <a:pt x="7534" y="40322"/>
                    </a:lnTo>
                    <a:cubicBezTo>
                      <a:pt x="7517" y="40626"/>
                      <a:pt x="7517" y="40930"/>
                      <a:pt x="7534" y="41217"/>
                    </a:cubicBezTo>
                    <a:cubicBezTo>
                      <a:pt x="7534" y="41270"/>
                      <a:pt x="7588" y="41288"/>
                      <a:pt x="7624" y="41288"/>
                    </a:cubicBezTo>
                    <a:cubicBezTo>
                      <a:pt x="8036" y="41109"/>
                      <a:pt x="8358" y="40751"/>
                      <a:pt x="8465" y="40322"/>
                    </a:cubicBezTo>
                    <a:cubicBezTo>
                      <a:pt x="8548" y="40489"/>
                      <a:pt x="8880" y="40958"/>
                      <a:pt x="9108" y="40958"/>
                    </a:cubicBezTo>
                    <a:cubicBezTo>
                      <a:pt x="9173" y="40958"/>
                      <a:pt x="9230" y="40919"/>
                      <a:pt x="9270" y="40823"/>
                    </a:cubicBezTo>
                    <a:cubicBezTo>
                      <a:pt x="9288" y="40895"/>
                      <a:pt x="9306" y="40984"/>
                      <a:pt x="9306" y="41056"/>
                    </a:cubicBezTo>
                    <a:cubicBezTo>
                      <a:pt x="9306" y="41094"/>
                      <a:pt x="9343" y="41124"/>
                      <a:pt x="9384" y="41124"/>
                    </a:cubicBezTo>
                    <a:cubicBezTo>
                      <a:pt x="9400" y="41124"/>
                      <a:pt x="9416" y="41119"/>
                      <a:pt x="9431" y="41109"/>
                    </a:cubicBezTo>
                    <a:cubicBezTo>
                      <a:pt x="10040" y="40590"/>
                      <a:pt x="9986" y="38890"/>
                      <a:pt x="9270" y="38389"/>
                    </a:cubicBezTo>
                    <a:lnTo>
                      <a:pt x="9270" y="38389"/>
                    </a:lnTo>
                    <a:cubicBezTo>
                      <a:pt x="9592" y="38461"/>
                      <a:pt x="9879" y="38640"/>
                      <a:pt x="10111" y="38872"/>
                    </a:cubicBezTo>
                    <a:cubicBezTo>
                      <a:pt x="10272" y="39033"/>
                      <a:pt x="10380" y="39248"/>
                      <a:pt x="10398" y="39481"/>
                    </a:cubicBezTo>
                    <a:cubicBezTo>
                      <a:pt x="10434" y="39749"/>
                      <a:pt x="10272" y="39964"/>
                      <a:pt x="10147" y="40197"/>
                    </a:cubicBezTo>
                    <a:cubicBezTo>
                      <a:pt x="10134" y="40210"/>
                      <a:pt x="10151" y="40244"/>
                      <a:pt x="10176" y="40244"/>
                    </a:cubicBezTo>
                    <a:cubicBezTo>
                      <a:pt x="10184" y="40244"/>
                      <a:pt x="10192" y="40241"/>
                      <a:pt x="10201" y="40232"/>
                    </a:cubicBezTo>
                    <a:cubicBezTo>
                      <a:pt x="10612" y="39964"/>
                      <a:pt x="10630" y="39427"/>
                      <a:pt x="10398" y="39016"/>
                    </a:cubicBezTo>
                    <a:cubicBezTo>
                      <a:pt x="10129" y="38568"/>
                      <a:pt x="9646" y="38300"/>
                      <a:pt x="9127" y="38264"/>
                    </a:cubicBezTo>
                    <a:cubicBezTo>
                      <a:pt x="9109" y="38264"/>
                      <a:pt x="9091" y="38282"/>
                      <a:pt x="9091" y="38300"/>
                    </a:cubicBezTo>
                    <a:cubicBezTo>
                      <a:pt x="9056" y="38282"/>
                      <a:pt x="9020" y="38264"/>
                      <a:pt x="8966" y="38246"/>
                    </a:cubicBezTo>
                    <a:cubicBezTo>
                      <a:pt x="8912" y="38067"/>
                      <a:pt x="8895" y="37888"/>
                      <a:pt x="8859" y="37709"/>
                    </a:cubicBezTo>
                    <a:cubicBezTo>
                      <a:pt x="8859" y="37660"/>
                      <a:pt x="8821" y="37633"/>
                      <a:pt x="8784" y="37633"/>
                    </a:cubicBezTo>
                    <a:cubicBezTo>
                      <a:pt x="8753" y="37633"/>
                      <a:pt x="8724" y="37651"/>
                      <a:pt x="8716" y="37691"/>
                    </a:cubicBezTo>
                    <a:cubicBezTo>
                      <a:pt x="8698" y="37691"/>
                      <a:pt x="8680" y="37691"/>
                      <a:pt x="8662" y="37709"/>
                    </a:cubicBezTo>
                    <a:cubicBezTo>
                      <a:pt x="8787" y="36349"/>
                      <a:pt x="9038" y="35007"/>
                      <a:pt x="9413" y="33701"/>
                    </a:cubicBezTo>
                    <a:lnTo>
                      <a:pt x="9413" y="33701"/>
                    </a:lnTo>
                    <a:cubicBezTo>
                      <a:pt x="9342" y="34202"/>
                      <a:pt x="9360" y="34721"/>
                      <a:pt x="9431" y="35222"/>
                    </a:cubicBezTo>
                    <a:cubicBezTo>
                      <a:pt x="9610" y="36367"/>
                      <a:pt x="10612" y="36850"/>
                      <a:pt x="11114" y="37817"/>
                    </a:cubicBezTo>
                    <a:cubicBezTo>
                      <a:pt x="11120" y="37835"/>
                      <a:pt x="11135" y="37843"/>
                      <a:pt x="11151" y="37843"/>
                    </a:cubicBezTo>
                    <a:cubicBezTo>
                      <a:pt x="11181" y="37843"/>
                      <a:pt x="11215" y="37816"/>
                      <a:pt x="11203" y="37781"/>
                    </a:cubicBezTo>
                    <a:cubicBezTo>
                      <a:pt x="10935" y="36689"/>
                      <a:pt x="11060" y="35544"/>
                      <a:pt x="10935" y="34434"/>
                    </a:cubicBezTo>
                    <a:cubicBezTo>
                      <a:pt x="10774" y="33253"/>
                      <a:pt x="10201" y="32323"/>
                      <a:pt x="10416" y="31088"/>
                    </a:cubicBezTo>
                    <a:cubicBezTo>
                      <a:pt x="10559" y="30802"/>
                      <a:pt x="10702" y="30515"/>
                      <a:pt x="10863" y="30247"/>
                    </a:cubicBezTo>
                    <a:cubicBezTo>
                      <a:pt x="11364" y="29639"/>
                      <a:pt x="11811" y="29012"/>
                      <a:pt x="12187" y="28332"/>
                    </a:cubicBezTo>
                    <a:cubicBezTo>
                      <a:pt x="12277" y="29191"/>
                      <a:pt x="12384" y="30050"/>
                      <a:pt x="12456" y="30927"/>
                    </a:cubicBezTo>
                    <a:cubicBezTo>
                      <a:pt x="12187" y="31303"/>
                      <a:pt x="12080" y="31768"/>
                      <a:pt x="12151" y="32215"/>
                    </a:cubicBezTo>
                    <a:cubicBezTo>
                      <a:pt x="12163" y="32250"/>
                      <a:pt x="12189" y="32270"/>
                      <a:pt x="12221" y="32270"/>
                    </a:cubicBezTo>
                    <a:cubicBezTo>
                      <a:pt x="12239" y="32270"/>
                      <a:pt x="12258" y="32264"/>
                      <a:pt x="12277" y="32251"/>
                    </a:cubicBezTo>
                    <a:cubicBezTo>
                      <a:pt x="12384" y="32162"/>
                      <a:pt x="12474" y="32036"/>
                      <a:pt x="12545" y="31893"/>
                    </a:cubicBezTo>
                    <a:cubicBezTo>
                      <a:pt x="12635" y="32949"/>
                      <a:pt x="12706" y="33987"/>
                      <a:pt x="12742" y="35043"/>
                    </a:cubicBezTo>
                    <a:cubicBezTo>
                      <a:pt x="12760" y="35311"/>
                      <a:pt x="12760" y="35562"/>
                      <a:pt x="12778" y="35812"/>
                    </a:cubicBezTo>
                    <a:cubicBezTo>
                      <a:pt x="12402" y="36206"/>
                      <a:pt x="12223" y="36707"/>
                      <a:pt x="12241" y="37244"/>
                    </a:cubicBezTo>
                    <a:cubicBezTo>
                      <a:pt x="12241" y="37279"/>
                      <a:pt x="12271" y="37306"/>
                      <a:pt x="12302" y="37306"/>
                    </a:cubicBezTo>
                    <a:cubicBezTo>
                      <a:pt x="12319" y="37306"/>
                      <a:pt x="12336" y="37298"/>
                      <a:pt x="12348" y="37280"/>
                    </a:cubicBezTo>
                    <a:cubicBezTo>
                      <a:pt x="12545" y="37101"/>
                      <a:pt x="12688" y="36868"/>
                      <a:pt x="12760" y="36618"/>
                    </a:cubicBezTo>
                    <a:lnTo>
                      <a:pt x="12760" y="36618"/>
                    </a:lnTo>
                    <a:cubicBezTo>
                      <a:pt x="12760" y="36958"/>
                      <a:pt x="12760" y="37298"/>
                      <a:pt x="12742" y="37638"/>
                    </a:cubicBezTo>
                    <a:cubicBezTo>
                      <a:pt x="12742" y="37638"/>
                      <a:pt x="12742" y="37656"/>
                      <a:pt x="12742" y="37656"/>
                    </a:cubicBezTo>
                    <a:cubicBezTo>
                      <a:pt x="12635" y="39660"/>
                      <a:pt x="11632" y="41485"/>
                      <a:pt x="10541" y="43131"/>
                    </a:cubicBezTo>
                    <a:cubicBezTo>
                      <a:pt x="9718" y="44366"/>
                      <a:pt x="8590" y="45368"/>
                      <a:pt x="8053" y="46764"/>
                    </a:cubicBezTo>
                    <a:cubicBezTo>
                      <a:pt x="8018" y="46549"/>
                      <a:pt x="8036" y="46317"/>
                      <a:pt x="8125" y="46120"/>
                    </a:cubicBezTo>
                    <a:cubicBezTo>
                      <a:pt x="8197" y="45852"/>
                      <a:pt x="8268" y="45583"/>
                      <a:pt x="8376" y="45333"/>
                    </a:cubicBezTo>
                    <a:cubicBezTo>
                      <a:pt x="8644" y="44581"/>
                      <a:pt x="8984" y="43865"/>
                      <a:pt x="9413" y="43185"/>
                    </a:cubicBezTo>
                    <a:cubicBezTo>
                      <a:pt x="10129" y="42040"/>
                      <a:pt x="11203" y="41199"/>
                      <a:pt x="12008" y="40125"/>
                    </a:cubicBezTo>
                    <a:cubicBezTo>
                      <a:pt x="12038" y="40096"/>
                      <a:pt x="11995" y="40067"/>
                      <a:pt x="11959" y="40067"/>
                    </a:cubicBezTo>
                    <a:cubicBezTo>
                      <a:pt x="11951" y="40067"/>
                      <a:pt x="11943" y="40068"/>
                      <a:pt x="11937" y="40071"/>
                    </a:cubicBezTo>
                    <a:cubicBezTo>
                      <a:pt x="9915" y="42040"/>
                      <a:pt x="8018" y="44330"/>
                      <a:pt x="7803" y="47265"/>
                    </a:cubicBezTo>
                    <a:cubicBezTo>
                      <a:pt x="7803" y="47300"/>
                      <a:pt x="7833" y="47328"/>
                      <a:pt x="7864" y="47328"/>
                    </a:cubicBezTo>
                    <a:cubicBezTo>
                      <a:pt x="7881" y="47328"/>
                      <a:pt x="7898" y="47320"/>
                      <a:pt x="7910" y="47301"/>
                    </a:cubicBezTo>
                    <a:cubicBezTo>
                      <a:pt x="8859" y="46192"/>
                      <a:pt x="10022" y="45315"/>
                      <a:pt x="10917" y="44151"/>
                    </a:cubicBezTo>
                    <a:cubicBezTo>
                      <a:pt x="11811" y="42988"/>
                      <a:pt x="12241" y="41521"/>
                      <a:pt x="12402" y="40107"/>
                    </a:cubicBezTo>
                    <a:cubicBezTo>
                      <a:pt x="12402" y="40089"/>
                      <a:pt x="12384" y="40053"/>
                      <a:pt x="12366" y="40053"/>
                    </a:cubicBezTo>
                    <a:cubicBezTo>
                      <a:pt x="12474" y="39767"/>
                      <a:pt x="12563" y="39481"/>
                      <a:pt x="12635" y="39195"/>
                    </a:cubicBezTo>
                    <a:lnTo>
                      <a:pt x="12635" y="39195"/>
                    </a:lnTo>
                    <a:cubicBezTo>
                      <a:pt x="12491" y="40966"/>
                      <a:pt x="12259" y="42720"/>
                      <a:pt x="12044" y="44491"/>
                    </a:cubicBezTo>
                    <a:cubicBezTo>
                      <a:pt x="11758" y="44814"/>
                      <a:pt x="11561" y="45225"/>
                      <a:pt x="11489" y="45655"/>
                    </a:cubicBezTo>
                    <a:cubicBezTo>
                      <a:pt x="11489" y="45695"/>
                      <a:pt x="11520" y="45715"/>
                      <a:pt x="11550" y="45715"/>
                    </a:cubicBezTo>
                    <a:cubicBezTo>
                      <a:pt x="11560" y="45715"/>
                      <a:pt x="11570" y="45713"/>
                      <a:pt x="11579" y="45708"/>
                    </a:cubicBezTo>
                    <a:cubicBezTo>
                      <a:pt x="11740" y="45619"/>
                      <a:pt x="11865" y="45494"/>
                      <a:pt x="11955" y="45350"/>
                    </a:cubicBezTo>
                    <a:lnTo>
                      <a:pt x="11955" y="45350"/>
                    </a:lnTo>
                    <a:cubicBezTo>
                      <a:pt x="11901" y="45798"/>
                      <a:pt x="11865" y="46245"/>
                      <a:pt x="11811" y="46693"/>
                    </a:cubicBezTo>
                    <a:cubicBezTo>
                      <a:pt x="11794" y="46710"/>
                      <a:pt x="11776" y="46728"/>
                      <a:pt x="11794" y="46764"/>
                    </a:cubicBezTo>
                    <a:cubicBezTo>
                      <a:pt x="11794" y="46782"/>
                      <a:pt x="11794" y="46800"/>
                      <a:pt x="11811" y="46836"/>
                    </a:cubicBezTo>
                    <a:lnTo>
                      <a:pt x="11811" y="46961"/>
                    </a:lnTo>
                    <a:cubicBezTo>
                      <a:pt x="11418" y="47086"/>
                      <a:pt x="11114" y="47426"/>
                      <a:pt x="11006" y="47820"/>
                    </a:cubicBezTo>
                    <a:lnTo>
                      <a:pt x="10935" y="47856"/>
                    </a:lnTo>
                    <a:cubicBezTo>
                      <a:pt x="10678" y="47653"/>
                      <a:pt x="10389" y="47584"/>
                      <a:pt x="10083" y="47584"/>
                    </a:cubicBezTo>
                    <a:cubicBezTo>
                      <a:pt x="9428" y="47584"/>
                      <a:pt x="8697" y="47901"/>
                      <a:pt x="8060" y="47901"/>
                    </a:cubicBezTo>
                    <a:cubicBezTo>
                      <a:pt x="7997" y="47901"/>
                      <a:pt x="7935" y="47898"/>
                      <a:pt x="7874" y="47892"/>
                    </a:cubicBezTo>
                    <a:cubicBezTo>
                      <a:pt x="7821" y="47892"/>
                      <a:pt x="7785" y="47945"/>
                      <a:pt x="7803" y="47999"/>
                    </a:cubicBezTo>
                    <a:cubicBezTo>
                      <a:pt x="7905" y="48558"/>
                      <a:pt x="8488" y="48716"/>
                      <a:pt x="9005" y="48716"/>
                    </a:cubicBezTo>
                    <a:cubicBezTo>
                      <a:pt x="9034" y="48716"/>
                      <a:pt x="9063" y="48716"/>
                      <a:pt x="9091" y="48715"/>
                    </a:cubicBezTo>
                    <a:lnTo>
                      <a:pt x="9091" y="48715"/>
                    </a:lnTo>
                    <a:cubicBezTo>
                      <a:pt x="8590" y="49091"/>
                      <a:pt x="8340" y="49627"/>
                      <a:pt x="8018" y="50182"/>
                    </a:cubicBezTo>
                    <a:cubicBezTo>
                      <a:pt x="8000" y="50236"/>
                      <a:pt x="8036" y="50290"/>
                      <a:pt x="8089" y="50290"/>
                    </a:cubicBezTo>
                    <a:cubicBezTo>
                      <a:pt x="8237" y="50299"/>
                      <a:pt x="8387" y="50308"/>
                      <a:pt x="8535" y="50308"/>
                    </a:cubicBezTo>
                    <a:cubicBezTo>
                      <a:pt x="8921" y="50308"/>
                      <a:pt x="9294" y="50249"/>
                      <a:pt x="9592" y="50003"/>
                    </a:cubicBezTo>
                    <a:lnTo>
                      <a:pt x="9592" y="50003"/>
                    </a:lnTo>
                    <a:cubicBezTo>
                      <a:pt x="9485" y="50343"/>
                      <a:pt x="9449" y="50719"/>
                      <a:pt x="9521" y="51077"/>
                    </a:cubicBezTo>
                    <a:cubicBezTo>
                      <a:pt x="9534" y="51103"/>
                      <a:pt x="9557" y="51120"/>
                      <a:pt x="9575" y="51120"/>
                    </a:cubicBezTo>
                    <a:cubicBezTo>
                      <a:pt x="9582" y="51120"/>
                      <a:pt x="9588" y="51117"/>
                      <a:pt x="9592" y="51113"/>
                    </a:cubicBezTo>
                    <a:lnTo>
                      <a:pt x="9682" y="51041"/>
                    </a:lnTo>
                    <a:lnTo>
                      <a:pt x="9682" y="51041"/>
                    </a:lnTo>
                    <a:cubicBezTo>
                      <a:pt x="9646" y="51238"/>
                      <a:pt x="9539" y="51274"/>
                      <a:pt x="9539" y="51435"/>
                    </a:cubicBezTo>
                    <a:cubicBezTo>
                      <a:pt x="9539" y="51471"/>
                      <a:pt x="9557" y="51488"/>
                      <a:pt x="9592" y="51506"/>
                    </a:cubicBezTo>
                    <a:cubicBezTo>
                      <a:pt x="9678" y="51526"/>
                      <a:pt x="9760" y="51535"/>
                      <a:pt x="9838" y="51535"/>
                    </a:cubicBezTo>
                    <a:cubicBezTo>
                      <a:pt x="10328" y="51535"/>
                      <a:pt x="10665" y="51169"/>
                      <a:pt x="10881" y="50737"/>
                    </a:cubicBezTo>
                    <a:cubicBezTo>
                      <a:pt x="10935" y="51113"/>
                      <a:pt x="11060" y="51488"/>
                      <a:pt x="11096" y="51882"/>
                    </a:cubicBezTo>
                    <a:cubicBezTo>
                      <a:pt x="11114" y="51918"/>
                      <a:pt x="11149" y="51936"/>
                      <a:pt x="11203" y="51936"/>
                    </a:cubicBezTo>
                    <a:cubicBezTo>
                      <a:pt x="11883" y="51739"/>
                      <a:pt x="12044" y="51077"/>
                      <a:pt x="12062" y="50433"/>
                    </a:cubicBezTo>
                    <a:cubicBezTo>
                      <a:pt x="12295" y="50970"/>
                      <a:pt x="12617" y="51453"/>
                      <a:pt x="13028" y="51864"/>
                    </a:cubicBezTo>
                    <a:cubicBezTo>
                      <a:pt x="13041" y="51877"/>
                      <a:pt x="13058" y="51883"/>
                      <a:pt x="13076" y="51883"/>
                    </a:cubicBezTo>
                    <a:cubicBezTo>
                      <a:pt x="13108" y="51883"/>
                      <a:pt x="13142" y="51863"/>
                      <a:pt x="13154" y="51828"/>
                    </a:cubicBezTo>
                    <a:cubicBezTo>
                      <a:pt x="13404" y="51166"/>
                      <a:pt x="13422" y="50433"/>
                      <a:pt x="13207" y="49753"/>
                    </a:cubicBezTo>
                    <a:lnTo>
                      <a:pt x="13207" y="49753"/>
                    </a:lnTo>
                    <a:cubicBezTo>
                      <a:pt x="13583" y="50111"/>
                      <a:pt x="13995" y="50379"/>
                      <a:pt x="14442" y="50594"/>
                    </a:cubicBezTo>
                    <a:cubicBezTo>
                      <a:pt x="14449" y="50596"/>
                      <a:pt x="14457" y="50597"/>
                      <a:pt x="14464" y="50597"/>
                    </a:cubicBezTo>
                    <a:cubicBezTo>
                      <a:pt x="14509" y="50597"/>
                      <a:pt x="14547" y="50553"/>
                      <a:pt x="14531" y="50522"/>
                    </a:cubicBezTo>
                    <a:cubicBezTo>
                      <a:pt x="14174" y="49842"/>
                      <a:pt x="14174" y="49073"/>
                      <a:pt x="13726" y="48446"/>
                    </a:cubicBezTo>
                    <a:cubicBezTo>
                      <a:pt x="13458" y="48124"/>
                      <a:pt x="13136" y="47874"/>
                      <a:pt x="12760" y="47695"/>
                    </a:cubicBezTo>
                    <a:cubicBezTo>
                      <a:pt x="12724" y="47516"/>
                      <a:pt x="12653" y="47337"/>
                      <a:pt x="12527" y="47194"/>
                    </a:cubicBezTo>
                    <a:cubicBezTo>
                      <a:pt x="12402" y="47015"/>
                      <a:pt x="12187" y="46889"/>
                      <a:pt x="11955" y="46872"/>
                    </a:cubicBezTo>
                    <a:cubicBezTo>
                      <a:pt x="12134" y="45619"/>
                      <a:pt x="12312" y="44366"/>
                      <a:pt x="12474" y="43114"/>
                    </a:cubicBezTo>
                    <a:cubicBezTo>
                      <a:pt x="12581" y="43418"/>
                      <a:pt x="12670" y="43740"/>
                      <a:pt x="12724" y="44062"/>
                    </a:cubicBezTo>
                    <a:cubicBezTo>
                      <a:pt x="12617" y="43829"/>
                      <a:pt x="12617" y="43561"/>
                      <a:pt x="12527" y="43310"/>
                    </a:cubicBezTo>
                    <a:cubicBezTo>
                      <a:pt x="12527" y="43284"/>
                      <a:pt x="12509" y="43270"/>
                      <a:pt x="12491" y="43270"/>
                    </a:cubicBezTo>
                    <a:cubicBezTo>
                      <a:pt x="12474" y="43270"/>
                      <a:pt x="12456" y="43284"/>
                      <a:pt x="12456" y="43310"/>
                    </a:cubicBezTo>
                    <a:cubicBezTo>
                      <a:pt x="12438" y="43668"/>
                      <a:pt x="12527" y="44044"/>
                      <a:pt x="12742" y="44348"/>
                    </a:cubicBezTo>
                    <a:cubicBezTo>
                      <a:pt x="12757" y="44371"/>
                      <a:pt x="12778" y="44381"/>
                      <a:pt x="12798" y="44381"/>
                    </a:cubicBezTo>
                    <a:cubicBezTo>
                      <a:pt x="12825" y="44381"/>
                      <a:pt x="12849" y="44362"/>
                      <a:pt x="12849" y="44330"/>
                    </a:cubicBezTo>
                    <a:cubicBezTo>
                      <a:pt x="12867" y="43829"/>
                      <a:pt x="12742" y="43328"/>
                      <a:pt x="12491" y="42899"/>
                    </a:cubicBezTo>
                    <a:cubicBezTo>
                      <a:pt x="12670" y="41610"/>
                      <a:pt x="12831" y="40304"/>
                      <a:pt x="12921" y="38998"/>
                    </a:cubicBezTo>
                    <a:cubicBezTo>
                      <a:pt x="12993" y="39105"/>
                      <a:pt x="13118" y="39177"/>
                      <a:pt x="13261" y="39195"/>
                    </a:cubicBezTo>
                    <a:cubicBezTo>
                      <a:pt x="13297" y="39195"/>
                      <a:pt x="13333" y="39159"/>
                      <a:pt x="13333" y="39123"/>
                    </a:cubicBezTo>
                    <a:cubicBezTo>
                      <a:pt x="13297" y="38783"/>
                      <a:pt x="13207" y="38461"/>
                      <a:pt x="13064" y="38157"/>
                    </a:cubicBezTo>
                    <a:cubicBezTo>
                      <a:pt x="13046" y="38085"/>
                      <a:pt x="13010" y="38031"/>
                      <a:pt x="12975" y="37978"/>
                    </a:cubicBezTo>
                    <a:cubicBezTo>
                      <a:pt x="13010" y="37316"/>
                      <a:pt x="13028" y="36671"/>
                      <a:pt x="13028" y="36009"/>
                    </a:cubicBezTo>
                    <a:cubicBezTo>
                      <a:pt x="13028" y="35401"/>
                      <a:pt x="12993" y="34810"/>
                      <a:pt x="12975" y="34220"/>
                    </a:cubicBezTo>
                    <a:lnTo>
                      <a:pt x="12975" y="34220"/>
                    </a:lnTo>
                    <a:cubicBezTo>
                      <a:pt x="13064" y="34452"/>
                      <a:pt x="13189" y="34685"/>
                      <a:pt x="13368" y="34864"/>
                    </a:cubicBezTo>
                    <a:cubicBezTo>
                      <a:pt x="13386" y="34876"/>
                      <a:pt x="13408" y="34882"/>
                      <a:pt x="13429" y="34882"/>
                    </a:cubicBezTo>
                    <a:cubicBezTo>
                      <a:pt x="13470" y="34882"/>
                      <a:pt x="13506" y="34858"/>
                      <a:pt x="13494" y="34810"/>
                    </a:cubicBezTo>
                    <a:cubicBezTo>
                      <a:pt x="13422" y="34238"/>
                      <a:pt x="13243" y="33665"/>
                      <a:pt x="12921" y="33182"/>
                    </a:cubicBezTo>
                    <a:cubicBezTo>
                      <a:pt x="12921" y="33182"/>
                      <a:pt x="12921" y="33164"/>
                      <a:pt x="12903" y="33164"/>
                    </a:cubicBezTo>
                    <a:cubicBezTo>
                      <a:pt x="12796" y="31410"/>
                      <a:pt x="12599" y="29674"/>
                      <a:pt x="12384" y="27956"/>
                    </a:cubicBezTo>
                    <a:lnTo>
                      <a:pt x="12509" y="27724"/>
                    </a:lnTo>
                    <a:cubicBezTo>
                      <a:pt x="12849" y="29281"/>
                      <a:pt x="13619" y="30748"/>
                      <a:pt x="14388" y="32162"/>
                    </a:cubicBezTo>
                    <a:cubicBezTo>
                      <a:pt x="14388" y="32180"/>
                      <a:pt x="14388" y="32198"/>
                      <a:pt x="14388" y="32215"/>
                    </a:cubicBezTo>
                    <a:cubicBezTo>
                      <a:pt x="14335" y="32430"/>
                      <a:pt x="14317" y="32645"/>
                      <a:pt x="14353" y="32878"/>
                    </a:cubicBezTo>
                    <a:cubicBezTo>
                      <a:pt x="14335" y="33128"/>
                      <a:pt x="14442" y="33379"/>
                      <a:pt x="14603" y="33558"/>
                    </a:cubicBezTo>
                    <a:cubicBezTo>
                      <a:pt x="14617" y="33579"/>
                      <a:pt x="14637" y="33589"/>
                      <a:pt x="14657" y="33589"/>
                    </a:cubicBezTo>
                    <a:cubicBezTo>
                      <a:pt x="14687" y="33589"/>
                      <a:pt x="14718" y="33565"/>
                      <a:pt x="14728" y="33522"/>
                    </a:cubicBezTo>
                    <a:cubicBezTo>
                      <a:pt x="14800" y="33307"/>
                      <a:pt x="14800" y="33074"/>
                      <a:pt x="14782" y="32860"/>
                    </a:cubicBezTo>
                    <a:lnTo>
                      <a:pt x="14782" y="32860"/>
                    </a:lnTo>
                    <a:lnTo>
                      <a:pt x="14979" y="33218"/>
                    </a:lnTo>
                    <a:cubicBezTo>
                      <a:pt x="15355" y="33915"/>
                      <a:pt x="15695" y="34613"/>
                      <a:pt x="15999" y="35329"/>
                    </a:cubicBezTo>
                    <a:lnTo>
                      <a:pt x="15981" y="35329"/>
                    </a:lnTo>
                    <a:cubicBezTo>
                      <a:pt x="15659" y="35598"/>
                      <a:pt x="15695" y="36260"/>
                      <a:pt x="15730" y="36636"/>
                    </a:cubicBezTo>
                    <a:cubicBezTo>
                      <a:pt x="15730" y="36671"/>
                      <a:pt x="15761" y="36698"/>
                      <a:pt x="15797" y="36698"/>
                    </a:cubicBezTo>
                    <a:cubicBezTo>
                      <a:pt x="15816" y="36698"/>
                      <a:pt x="15837" y="36690"/>
                      <a:pt x="15856" y="36671"/>
                    </a:cubicBezTo>
                    <a:cubicBezTo>
                      <a:pt x="16070" y="36385"/>
                      <a:pt x="16160" y="36027"/>
                      <a:pt x="16142" y="35651"/>
                    </a:cubicBezTo>
                    <a:lnTo>
                      <a:pt x="16142" y="35651"/>
                    </a:lnTo>
                    <a:cubicBezTo>
                      <a:pt x="16822" y="37333"/>
                      <a:pt x="17377" y="39087"/>
                      <a:pt x="17753" y="40859"/>
                    </a:cubicBezTo>
                    <a:cubicBezTo>
                      <a:pt x="17735" y="40912"/>
                      <a:pt x="17699" y="40948"/>
                      <a:pt x="17663" y="41002"/>
                    </a:cubicBezTo>
                    <a:cubicBezTo>
                      <a:pt x="17574" y="41091"/>
                      <a:pt x="17484" y="41199"/>
                      <a:pt x="17448" y="41324"/>
                    </a:cubicBezTo>
                    <a:cubicBezTo>
                      <a:pt x="17019" y="41378"/>
                      <a:pt x="16625" y="41503"/>
                      <a:pt x="16232" y="41700"/>
                    </a:cubicBezTo>
                    <a:cubicBezTo>
                      <a:pt x="16035" y="41807"/>
                      <a:pt x="15498" y="42255"/>
                      <a:pt x="15945" y="42451"/>
                    </a:cubicBezTo>
                    <a:cubicBezTo>
                      <a:pt x="15950" y="42456"/>
                      <a:pt x="15957" y="42458"/>
                      <a:pt x="15965" y="42458"/>
                    </a:cubicBezTo>
                    <a:cubicBezTo>
                      <a:pt x="15970" y="42458"/>
                      <a:pt x="15975" y="42458"/>
                      <a:pt x="15979" y="42456"/>
                    </a:cubicBezTo>
                    <a:lnTo>
                      <a:pt x="15979" y="42456"/>
                    </a:lnTo>
                    <a:cubicBezTo>
                      <a:pt x="15737" y="42760"/>
                      <a:pt x="15570" y="43131"/>
                      <a:pt x="15498" y="43525"/>
                    </a:cubicBezTo>
                    <a:cubicBezTo>
                      <a:pt x="15498" y="43561"/>
                      <a:pt x="15534" y="43579"/>
                      <a:pt x="15569" y="43597"/>
                    </a:cubicBezTo>
                    <a:cubicBezTo>
                      <a:pt x="15615" y="43602"/>
                      <a:pt x="15661" y="43605"/>
                      <a:pt x="15706" y="43605"/>
                    </a:cubicBezTo>
                    <a:cubicBezTo>
                      <a:pt x="16106" y="43605"/>
                      <a:pt x="16490" y="43397"/>
                      <a:pt x="16715" y="43060"/>
                    </a:cubicBezTo>
                    <a:lnTo>
                      <a:pt x="16715" y="43060"/>
                    </a:lnTo>
                    <a:cubicBezTo>
                      <a:pt x="16500" y="43525"/>
                      <a:pt x="16446" y="44044"/>
                      <a:pt x="16536" y="44545"/>
                    </a:cubicBezTo>
                    <a:cubicBezTo>
                      <a:pt x="16549" y="44571"/>
                      <a:pt x="16572" y="44588"/>
                      <a:pt x="16597" y="44588"/>
                    </a:cubicBezTo>
                    <a:cubicBezTo>
                      <a:pt x="16606" y="44588"/>
                      <a:pt x="16616" y="44586"/>
                      <a:pt x="16625" y="44581"/>
                    </a:cubicBezTo>
                    <a:cubicBezTo>
                      <a:pt x="16912" y="44277"/>
                      <a:pt x="17162" y="43937"/>
                      <a:pt x="17377" y="43579"/>
                    </a:cubicBezTo>
                    <a:cubicBezTo>
                      <a:pt x="17413" y="44080"/>
                      <a:pt x="17574" y="44563"/>
                      <a:pt x="17842" y="44993"/>
                    </a:cubicBezTo>
                    <a:cubicBezTo>
                      <a:pt x="17853" y="45014"/>
                      <a:pt x="17875" y="45022"/>
                      <a:pt x="17900" y="45022"/>
                    </a:cubicBezTo>
                    <a:cubicBezTo>
                      <a:pt x="17917" y="45022"/>
                      <a:pt x="17935" y="45018"/>
                      <a:pt x="17949" y="45010"/>
                    </a:cubicBezTo>
                    <a:cubicBezTo>
                      <a:pt x="18307" y="44617"/>
                      <a:pt x="18486" y="44080"/>
                      <a:pt x="18415" y="43543"/>
                    </a:cubicBezTo>
                    <a:lnTo>
                      <a:pt x="18415" y="43543"/>
                    </a:lnTo>
                    <a:cubicBezTo>
                      <a:pt x="18683" y="43919"/>
                      <a:pt x="18987" y="44259"/>
                      <a:pt x="19184" y="44563"/>
                    </a:cubicBezTo>
                    <a:cubicBezTo>
                      <a:pt x="19206" y="44585"/>
                      <a:pt x="19235" y="44600"/>
                      <a:pt x="19258" y="44600"/>
                    </a:cubicBezTo>
                    <a:cubicBezTo>
                      <a:pt x="19273" y="44600"/>
                      <a:pt x="19285" y="44595"/>
                      <a:pt x="19292" y="44581"/>
                    </a:cubicBezTo>
                    <a:cubicBezTo>
                      <a:pt x="19775" y="44008"/>
                      <a:pt x="19685" y="43185"/>
                      <a:pt x="19274" y="42577"/>
                    </a:cubicBezTo>
                    <a:lnTo>
                      <a:pt x="19274" y="42577"/>
                    </a:lnTo>
                    <a:cubicBezTo>
                      <a:pt x="19650" y="42756"/>
                      <a:pt x="20061" y="42881"/>
                      <a:pt x="20473" y="42917"/>
                    </a:cubicBezTo>
                    <a:cubicBezTo>
                      <a:pt x="20526" y="42917"/>
                      <a:pt x="20562" y="42863"/>
                      <a:pt x="20544" y="42827"/>
                    </a:cubicBezTo>
                    <a:cubicBezTo>
                      <a:pt x="20240" y="41700"/>
                      <a:pt x="19184" y="41217"/>
                      <a:pt x="18111" y="41109"/>
                    </a:cubicBezTo>
                    <a:cubicBezTo>
                      <a:pt x="18093" y="41109"/>
                      <a:pt x="18093" y="41109"/>
                      <a:pt x="18075" y="41127"/>
                    </a:cubicBezTo>
                    <a:cubicBezTo>
                      <a:pt x="18075" y="41109"/>
                      <a:pt x="18057" y="41109"/>
                      <a:pt x="18039" y="41109"/>
                    </a:cubicBezTo>
                    <a:cubicBezTo>
                      <a:pt x="18003" y="41109"/>
                      <a:pt x="17949" y="41145"/>
                      <a:pt x="18003" y="41181"/>
                    </a:cubicBezTo>
                    <a:cubicBezTo>
                      <a:pt x="18075" y="41252"/>
                      <a:pt x="18128" y="41324"/>
                      <a:pt x="18182" y="41396"/>
                    </a:cubicBezTo>
                    <a:lnTo>
                      <a:pt x="18182" y="41449"/>
                    </a:lnTo>
                    <a:cubicBezTo>
                      <a:pt x="18111" y="41378"/>
                      <a:pt x="18039" y="41288"/>
                      <a:pt x="17967" y="41199"/>
                    </a:cubicBezTo>
                    <a:cubicBezTo>
                      <a:pt x="17967" y="41145"/>
                      <a:pt x="17932" y="41091"/>
                      <a:pt x="17878" y="41091"/>
                    </a:cubicBezTo>
                    <a:lnTo>
                      <a:pt x="17860" y="41020"/>
                    </a:lnTo>
                    <a:lnTo>
                      <a:pt x="17878" y="40966"/>
                    </a:lnTo>
                    <a:lnTo>
                      <a:pt x="17878" y="40948"/>
                    </a:lnTo>
                    <a:cubicBezTo>
                      <a:pt x="17914" y="40895"/>
                      <a:pt x="17878" y="40823"/>
                      <a:pt x="17806" y="40823"/>
                    </a:cubicBezTo>
                    <a:cubicBezTo>
                      <a:pt x="17627" y="39982"/>
                      <a:pt x="17431" y="39141"/>
                      <a:pt x="17198" y="38318"/>
                    </a:cubicBezTo>
                    <a:lnTo>
                      <a:pt x="17216" y="38318"/>
                    </a:lnTo>
                    <a:cubicBezTo>
                      <a:pt x="17556" y="38318"/>
                      <a:pt x="17842" y="38586"/>
                      <a:pt x="17878" y="38926"/>
                    </a:cubicBezTo>
                    <a:cubicBezTo>
                      <a:pt x="17788" y="38855"/>
                      <a:pt x="17681" y="38765"/>
                      <a:pt x="17609" y="38676"/>
                    </a:cubicBezTo>
                    <a:cubicBezTo>
                      <a:pt x="17520" y="38568"/>
                      <a:pt x="17431" y="38461"/>
                      <a:pt x="17323" y="38371"/>
                    </a:cubicBezTo>
                    <a:cubicBezTo>
                      <a:pt x="17315" y="38363"/>
                      <a:pt x="17307" y="38360"/>
                      <a:pt x="17299" y="38360"/>
                    </a:cubicBezTo>
                    <a:cubicBezTo>
                      <a:pt x="17273" y="38360"/>
                      <a:pt x="17252" y="38398"/>
                      <a:pt x="17252" y="38425"/>
                    </a:cubicBezTo>
                    <a:cubicBezTo>
                      <a:pt x="17305" y="38550"/>
                      <a:pt x="17395" y="38676"/>
                      <a:pt x="17502" y="38783"/>
                    </a:cubicBezTo>
                    <a:cubicBezTo>
                      <a:pt x="17627" y="38908"/>
                      <a:pt x="17753" y="39016"/>
                      <a:pt x="17914" y="39105"/>
                    </a:cubicBezTo>
                    <a:cubicBezTo>
                      <a:pt x="17923" y="39110"/>
                      <a:pt x="17932" y="39112"/>
                      <a:pt x="17940" y="39112"/>
                    </a:cubicBezTo>
                    <a:cubicBezTo>
                      <a:pt x="17966" y="39112"/>
                      <a:pt x="17990" y="39092"/>
                      <a:pt x="18003" y="39051"/>
                    </a:cubicBezTo>
                    <a:cubicBezTo>
                      <a:pt x="18072" y="38606"/>
                      <a:pt x="17714" y="38226"/>
                      <a:pt x="17275" y="38226"/>
                    </a:cubicBezTo>
                    <a:cubicBezTo>
                      <a:pt x="17255" y="38226"/>
                      <a:pt x="17236" y="38227"/>
                      <a:pt x="17216" y="38228"/>
                    </a:cubicBezTo>
                    <a:cubicBezTo>
                      <a:pt x="17216" y="38228"/>
                      <a:pt x="17198" y="38246"/>
                      <a:pt x="17180" y="38264"/>
                    </a:cubicBezTo>
                    <a:cubicBezTo>
                      <a:pt x="16840" y="36993"/>
                      <a:pt x="16375" y="35759"/>
                      <a:pt x="15820" y="34560"/>
                    </a:cubicBezTo>
                    <a:lnTo>
                      <a:pt x="15820" y="34560"/>
                    </a:lnTo>
                    <a:cubicBezTo>
                      <a:pt x="16106" y="34935"/>
                      <a:pt x="16393" y="35311"/>
                      <a:pt x="16679" y="35687"/>
                    </a:cubicBezTo>
                    <a:cubicBezTo>
                      <a:pt x="17788" y="37602"/>
                      <a:pt x="19399" y="39427"/>
                      <a:pt x="21797" y="39463"/>
                    </a:cubicBezTo>
                    <a:cubicBezTo>
                      <a:pt x="21833" y="39463"/>
                      <a:pt x="21833" y="39391"/>
                      <a:pt x="21797" y="39391"/>
                    </a:cubicBezTo>
                    <a:cubicBezTo>
                      <a:pt x="20580" y="39123"/>
                      <a:pt x="19560" y="38837"/>
                      <a:pt x="18594" y="37996"/>
                    </a:cubicBezTo>
                    <a:cubicBezTo>
                      <a:pt x="18039" y="37477"/>
                      <a:pt x="17556" y="36904"/>
                      <a:pt x="17162" y="36278"/>
                    </a:cubicBezTo>
                    <a:lnTo>
                      <a:pt x="17162" y="36278"/>
                    </a:lnTo>
                    <a:cubicBezTo>
                      <a:pt x="18397" y="37709"/>
                      <a:pt x="19793" y="38962"/>
                      <a:pt x="21725" y="39338"/>
                    </a:cubicBezTo>
                    <a:cubicBezTo>
                      <a:pt x="21761" y="39338"/>
                      <a:pt x="21779" y="39284"/>
                      <a:pt x="21743" y="39266"/>
                    </a:cubicBezTo>
                    <a:cubicBezTo>
                      <a:pt x="20294" y="38711"/>
                      <a:pt x="19131" y="38103"/>
                      <a:pt x="18003" y="37011"/>
                    </a:cubicBezTo>
                    <a:cubicBezTo>
                      <a:pt x="17538" y="36546"/>
                      <a:pt x="17091" y="36063"/>
                      <a:pt x="16679" y="35544"/>
                    </a:cubicBezTo>
                    <a:lnTo>
                      <a:pt x="16679" y="35526"/>
                    </a:lnTo>
                    <a:cubicBezTo>
                      <a:pt x="17269" y="36152"/>
                      <a:pt x="18128" y="36457"/>
                      <a:pt x="18880" y="36832"/>
                    </a:cubicBezTo>
                    <a:cubicBezTo>
                      <a:pt x="20079" y="37423"/>
                      <a:pt x="20956" y="38407"/>
                      <a:pt x="21886" y="39320"/>
                    </a:cubicBezTo>
                    <a:cubicBezTo>
                      <a:pt x="21895" y="39328"/>
                      <a:pt x="21904" y="39332"/>
                      <a:pt x="21911" y="39332"/>
                    </a:cubicBezTo>
                    <a:cubicBezTo>
                      <a:pt x="21936" y="39332"/>
                      <a:pt x="21954" y="39298"/>
                      <a:pt x="21940" y="39284"/>
                    </a:cubicBezTo>
                    <a:cubicBezTo>
                      <a:pt x="21278" y="38515"/>
                      <a:pt x="20544" y="37817"/>
                      <a:pt x="19739" y="37208"/>
                    </a:cubicBezTo>
                    <a:cubicBezTo>
                      <a:pt x="18755" y="36492"/>
                      <a:pt x="17609" y="36134"/>
                      <a:pt x="16643" y="35383"/>
                    </a:cubicBezTo>
                    <a:cubicBezTo>
                      <a:pt x="16634" y="35374"/>
                      <a:pt x="16625" y="35369"/>
                      <a:pt x="16616" y="35369"/>
                    </a:cubicBezTo>
                    <a:cubicBezTo>
                      <a:pt x="16607" y="35369"/>
                      <a:pt x="16598" y="35374"/>
                      <a:pt x="16589" y="35383"/>
                    </a:cubicBezTo>
                    <a:lnTo>
                      <a:pt x="16572" y="35347"/>
                    </a:lnTo>
                    <a:cubicBezTo>
                      <a:pt x="16554" y="35329"/>
                      <a:pt x="16536" y="35329"/>
                      <a:pt x="16518" y="35329"/>
                    </a:cubicBezTo>
                    <a:cubicBezTo>
                      <a:pt x="16232" y="34971"/>
                      <a:pt x="15945" y="34595"/>
                      <a:pt x="15641" y="34238"/>
                    </a:cubicBezTo>
                    <a:cubicBezTo>
                      <a:pt x="14925" y="32806"/>
                      <a:pt x="14174" y="31446"/>
                      <a:pt x="13529" y="30014"/>
                    </a:cubicBezTo>
                    <a:lnTo>
                      <a:pt x="13529" y="30014"/>
                    </a:lnTo>
                    <a:cubicBezTo>
                      <a:pt x="13762" y="30301"/>
                      <a:pt x="14102" y="30498"/>
                      <a:pt x="14460" y="30533"/>
                    </a:cubicBezTo>
                    <a:cubicBezTo>
                      <a:pt x="14514" y="30533"/>
                      <a:pt x="14549" y="30462"/>
                      <a:pt x="14531" y="30408"/>
                    </a:cubicBezTo>
                    <a:cubicBezTo>
                      <a:pt x="14335" y="30014"/>
                      <a:pt x="13941" y="29764"/>
                      <a:pt x="13494" y="29728"/>
                    </a:cubicBezTo>
                    <a:cubicBezTo>
                      <a:pt x="13458" y="29728"/>
                      <a:pt x="13440" y="29746"/>
                      <a:pt x="13440" y="29782"/>
                    </a:cubicBezTo>
                    <a:cubicBezTo>
                      <a:pt x="13118" y="29030"/>
                      <a:pt x="12831" y="28261"/>
                      <a:pt x="12617" y="27473"/>
                    </a:cubicBezTo>
                    <a:cubicBezTo>
                      <a:pt x="12814" y="27044"/>
                      <a:pt x="12975" y="26614"/>
                      <a:pt x="13136" y="26167"/>
                    </a:cubicBezTo>
                    <a:lnTo>
                      <a:pt x="13136" y="26167"/>
                    </a:lnTo>
                    <a:cubicBezTo>
                      <a:pt x="13082" y="26543"/>
                      <a:pt x="13118" y="26972"/>
                      <a:pt x="13404" y="27205"/>
                    </a:cubicBezTo>
                    <a:cubicBezTo>
                      <a:pt x="13417" y="27217"/>
                      <a:pt x="13434" y="27223"/>
                      <a:pt x="13452" y="27223"/>
                    </a:cubicBezTo>
                    <a:cubicBezTo>
                      <a:pt x="13484" y="27223"/>
                      <a:pt x="13518" y="27204"/>
                      <a:pt x="13529" y="27169"/>
                    </a:cubicBezTo>
                    <a:cubicBezTo>
                      <a:pt x="13619" y="26757"/>
                      <a:pt x="13511" y="26346"/>
                      <a:pt x="13243" y="26024"/>
                    </a:cubicBezTo>
                    <a:lnTo>
                      <a:pt x="13243" y="25952"/>
                    </a:lnTo>
                    <a:cubicBezTo>
                      <a:pt x="13243" y="25952"/>
                      <a:pt x="13225" y="25934"/>
                      <a:pt x="13225" y="25934"/>
                    </a:cubicBezTo>
                    <a:cubicBezTo>
                      <a:pt x="13386" y="25397"/>
                      <a:pt x="13529" y="24843"/>
                      <a:pt x="13637" y="24288"/>
                    </a:cubicBezTo>
                    <a:cubicBezTo>
                      <a:pt x="13690" y="24091"/>
                      <a:pt x="13708" y="23894"/>
                      <a:pt x="13744" y="23697"/>
                    </a:cubicBezTo>
                    <a:lnTo>
                      <a:pt x="13744" y="23697"/>
                    </a:lnTo>
                    <a:cubicBezTo>
                      <a:pt x="13708" y="24145"/>
                      <a:pt x="13708" y="24592"/>
                      <a:pt x="13708" y="25057"/>
                    </a:cubicBezTo>
                    <a:cubicBezTo>
                      <a:pt x="13708" y="26131"/>
                      <a:pt x="14084" y="27080"/>
                      <a:pt x="14281" y="28100"/>
                    </a:cubicBezTo>
                    <a:cubicBezTo>
                      <a:pt x="14290" y="28135"/>
                      <a:pt x="14321" y="28153"/>
                      <a:pt x="14353" y="28153"/>
                    </a:cubicBezTo>
                    <a:cubicBezTo>
                      <a:pt x="14384" y="28153"/>
                      <a:pt x="14415" y="28135"/>
                      <a:pt x="14424" y="28100"/>
                    </a:cubicBezTo>
                    <a:cubicBezTo>
                      <a:pt x="14925" y="26024"/>
                      <a:pt x="14639" y="23894"/>
                      <a:pt x="13905" y="21908"/>
                    </a:cubicBezTo>
                    <a:cubicBezTo>
                      <a:pt x="13923" y="20172"/>
                      <a:pt x="13708" y="18454"/>
                      <a:pt x="13279" y="16790"/>
                    </a:cubicBezTo>
                    <a:lnTo>
                      <a:pt x="13279" y="16790"/>
                    </a:lnTo>
                    <a:cubicBezTo>
                      <a:pt x="13905" y="17935"/>
                      <a:pt x="14854" y="18973"/>
                      <a:pt x="15748" y="19921"/>
                    </a:cubicBezTo>
                    <a:cubicBezTo>
                      <a:pt x="15766" y="20136"/>
                      <a:pt x="15784" y="20387"/>
                      <a:pt x="15820" y="20619"/>
                    </a:cubicBezTo>
                    <a:cubicBezTo>
                      <a:pt x="15569" y="21299"/>
                      <a:pt x="15176" y="22069"/>
                      <a:pt x="15462" y="22785"/>
                    </a:cubicBezTo>
                    <a:cubicBezTo>
                      <a:pt x="15480" y="22812"/>
                      <a:pt x="15507" y="22825"/>
                      <a:pt x="15531" y="22825"/>
                    </a:cubicBezTo>
                    <a:cubicBezTo>
                      <a:pt x="15556" y="22825"/>
                      <a:pt x="15578" y="22812"/>
                      <a:pt x="15587" y="22785"/>
                    </a:cubicBezTo>
                    <a:cubicBezTo>
                      <a:pt x="15695" y="22570"/>
                      <a:pt x="15784" y="22373"/>
                      <a:pt x="15909" y="22176"/>
                    </a:cubicBezTo>
                    <a:lnTo>
                      <a:pt x="15909" y="22176"/>
                    </a:lnTo>
                    <a:cubicBezTo>
                      <a:pt x="15892" y="22552"/>
                      <a:pt x="15892" y="22946"/>
                      <a:pt x="15874" y="23304"/>
                    </a:cubicBezTo>
                    <a:cubicBezTo>
                      <a:pt x="15874" y="23357"/>
                      <a:pt x="15927" y="23393"/>
                      <a:pt x="15981" y="23393"/>
                    </a:cubicBezTo>
                    <a:cubicBezTo>
                      <a:pt x="16536" y="23161"/>
                      <a:pt x="16768" y="22570"/>
                      <a:pt x="16750" y="21979"/>
                    </a:cubicBezTo>
                    <a:lnTo>
                      <a:pt x="16750" y="21979"/>
                    </a:lnTo>
                    <a:cubicBezTo>
                      <a:pt x="17073" y="22409"/>
                      <a:pt x="17484" y="22749"/>
                      <a:pt x="17949" y="22982"/>
                    </a:cubicBezTo>
                    <a:cubicBezTo>
                      <a:pt x="17963" y="22986"/>
                      <a:pt x="17975" y="22988"/>
                      <a:pt x="17986" y="22988"/>
                    </a:cubicBezTo>
                    <a:cubicBezTo>
                      <a:pt x="18020" y="22988"/>
                      <a:pt x="18043" y="22968"/>
                      <a:pt x="18057" y="22928"/>
                    </a:cubicBezTo>
                    <a:cubicBezTo>
                      <a:pt x="18021" y="22445"/>
                      <a:pt x="17878" y="21979"/>
                      <a:pt x="17627" y="21568"/>
                    </a:cubicBezTo>
                    <a:lnTo>
                      <a:pt x="17627" y="21568"/>
                    </a:lnTo>
                    <a:lnTo>
                      <a:pt x="17681" y="21604"/>
                    </a:lnTo>
                    <a:cubicBezTo>
                      <a:pt x="17888" y="21746"/>
                      <a:pt x="18263" y="21972"/>
                      <a:pt x="18583" y="21972"/>
                    </a:cubicBezTo>
                    <a:cubicBezTo>
                      <a:pt x="18706" y="21972"/>
                      <a:pt x="18821" y="21939"/>
                      <a:pt x="18916" y="21854"/>
                    </a:cubicBezTo>
                    <a:cubicBezTo>
                      <a:pt x="19399" y="21407"/>
                      <a:pt x="18880" y="21013"/>
                      <a:pt x="18272" y="20745"/>
                    </a:cubicBezTo>
                    <a:lnTo>
                      <a:pt x="18272" y="20745"/>
                    </a:lnTo>
                    <a:cubicBezTo>
                      <a:pt x="18316" y="20754"/>
                      <a:pt x="18361" y="20758"/>
                      <a:pt x="18406" y="20758"/>
                    </a:cubicBezTo>
                    <a:cubicBezTo>
                      <a:pt x="18451" y="20758"/>
                      <a:pt x="18495" y="20754"/>
                      <a:pt x="18540" y="20745"/>
                    </a:cubicBezTo>
                    <a:cubicBezTo>
                      <a:pt x="19202" y="20691"/>
                      <a:pt x="19274" y="20118"/>
                      <a:pt x="19023" y="19599"/>
                    </a:cubicBezTo>
                    <a:cubicBezTo>
                      <a:pt x="19005" y="19573"/>
                      <a:pt x="18978" y="19559"/>
                      <a:pt x="18952" y="19559"/>
                    </a:cubicBezTo>
                    <a:cubicBezTo>
                      <a:pt x="18925" y="19559"/>
                      <a:pt x="18898" y="19573"/>
                      <a:pt x="18880" y="19599"/>
                    </a:cubicBezTo>
                    <a:cubicBezTo>
                      <a:pt x="18648" y="19942"/>
                      <a:pt x="18201" y="20040"/>
                      <a:pt x="17731" y="20040"/>
                    </a:cubicBezTo>
                    <a:cubicBezTo>
                      <a:pt x="17294" y="20040"/>
                      <a:pt x="16837" y="19955"/>
                      <a:pt x="16518" y="19904"/>
                    </a:cubicBezTo>
                    <a:cubicBezTo>
                      <a:pt x="16512" y="19902"/>
                      <a:pt x="16507" y="19901"/>
                      <a:pt x="16502" y="19901"/>
                    </a:cubicBezTo>
                    <a:cubicBezTo>
                      <a:pt x="16461" y="19901"/>
                      <a:pt x="16452" y="19959"/>
                      <a:pt x="16500" y="19975"/>
                    </a:cubicBezTo>
                    <a:cubicBezTo>
                      <a:pt x="16808" y="20103"/>
                      <a:pt x="17251" y="20195"/>
                      <a:pt x="17690" y="20195"/>
                    </a:cubicBezTo>
                    <a:cubicBezTo>
                      <a:pt x="18169" y="20195"/>
                      <a:pt x="18644" y="20086"/>
                      <a:pt x="18934" y="19796"/>
                    </a:cubicBezTo>
                    <a:lnTo>
                      <a:pt x="18934" y="19796"/>
                    </a:lnTo>
                    <a:cubicBezTo>
                      <a:pt x="19023" y="20011"/>
                      <a:pt x="19077" y="20261"/>
                      <a:pt x="18898" y="20440"/>
                    </a:cubicBezTo>
                    <a:cubicBezTo>
                      <a:pt x="18773" y="20565"/>
                      <a:pt x="18561" y="20594"/>
                      <a:pt x="18371" y="20594"/>
                    </a:cubicBezTo>
                    <a:cubicBezTo>
                      <a:pt x="18289" y="20594"/>
                      <a:pt x="18211" y="20589"/>
                      <a:pt x="18146" y="20584"/>
                    </a:cubicBezTo>
                    <a:cubicBezTo>
                      <a:pt x="17645" y="20530"/>
                      <a:pt x="17269" y="20279"/>
                      <a:pt x="16804" y="20136"/>
                    </a:cubicBezTo>
                    <a:lnTo>
                      <a:pt x="16786" y="20136"/>
                    </a:lnTo>
                    <a:cubicBezTo>
                      <a:pt x="16572" y="20011"/>
                      <a:pt x="16339" y="19921"/>
                      <a:pt x="16088" y="19886"/>
                    </a:cubicBezTo>
                    <a:lnTo>
                      <a:pt x="16088" y="19868"/>
                    </a:lnTo>
                    <a:cubicBezTo>
                      <a:pt x="16078" y="19824"/>
                      <a:pt x="16040" y="19801"/>
                      <a:pt x="16005" y="19801"/>
                    </a:cubicBezTo>
                    <a:cubicBezTo>
                      <a:pt x="15982" y="19801"/>
                      <a:pt x="15959" y="19811"/>
                      <a:pt x="15945" y="19832"/>
                    </a:cubicBezTo>
                    <a:cubicBezTo>
                      <a:pt x="15933" y="19819"/>
                      <a:pt x="15911" y="19807"/>
                      <a:pt x="15893" y="19807"/>
                    </a:cubicBezTo>
                    <a:cubicBezTo>
                      <a:pt x="15886" y="19807"/>
                      <a:pt x="15879" y="19809"/>
                      <a:pt x="15874" y="19814"/>
                    </a:cubicBezTo>
                    <a:cubicBezTo>
                      <a:pt x="15874" y="19778"/>
                      <a:pt x="15856" y="19743"/>
                      <a:pt x="15856" y="19707"/>
                    </a:cubicBezTo>
                    <a:cubicBezTo>
                      <a:pt x="15848" y="19675"/>
                      <a:pt x="15819" y="19661"/>
                      <a:pt x="15791" y="19661"/>
                    </a:cubicBezTo>
                    <a:cubicBezTo>
                      <a:pt x="15756" y="19661"/>
                      <a:pt x="15720" y="19684"/>
                      <a:pt x="15730" y="19725"/>
                    </a:cubicBezTo>
                    <a:lnTo>
                      <a:pt x="15730" y="19760"/>
                    </a:lnTo>
                    <a:cubicBezTo>
                      <a:pt x="15265" y="19241"/>
                      <a:pt x="14836" y="18705"/>
                      <a:pt x="14406" y="18150"/>
                    </a:cubicBezTo>
                    <a:cubicBezTo>
                      <a:pt x="13887" y="17488"/>
                      <a:pt x="13529" y="16718"/>
                      <a:pt x="13064" y="16020"/>
                    </a:cubicBezTo>
                    <a:lnTo>
                      <a:pt x="13010" y="15859"/>
                    </a:lnTo>
                    <a:cubicBezTo>
                      <a:pt x="12921" y="15519"/>
                      <a:pt x="12814" y="15197"/>
                      <a:pt x="12706" y="14875"/>
                    </a:cubicBezTo>
                    <a:lnTo>
                      <a:pt x="12706" y="14875"/>
                    </a:lnTo>
                    <a:cubicBezTo>
                      <a:pt x="13786" y="16557"/>
                      <a:pt x="15568" y="18240"/>
                      <a:pt x="17374" y="18240"/>
                    </a:cubicBezTo>
                    <a:cubicBezTo>
                      <a:pt x="17393" y="18240"/>
                      <a:pt x="17412" y="18240"/>
                      <a:pt x="17431" y="18239"/>
                    </a:cubicBezTo>
                    <a:cubicBezTo>
                      <a:pt x="17502" y="18221"/>
                      <a:pt x="17538" y="18150"/>
                      <a:pt x="17484" y="18096"/>
                    </a:cubicBezTo>
                    <a:cubicBezTo>
                      <a:pt x="16679" y="17237"/>
                      <a:pt x="16124" y="16038"/>
                      <a:pt x="15176" y="15305"/>
                    </a:cubicBezTo>
                    <a:cubicBezTo>
                      <a:pt x="14406" y="14696"/>
                      <a:pt x="13386" y="14356"/>
                      <a:pt x="12635" y="13730"/>
                    </a:cubicBezTo>
                    <a:cubicBezTo>
                      <a:pt x="12491" y="13551"/>
                      <a:pt x="12348" y="13372"/>
                      <a:pt x="12205" y="13193"/>
                    </a:cubicBezTo>
                    <a:cubicBezTo>
                      <a:pt x="12200" y="13182"/>
                      <a:pt x="12192" y="13178"/>
                      <a:pt x="12183" y="13178"/>
                    </a:cubicBezTo>
                    <a:cubicBezTo>
                      <a:pt x="12162" y="13178"/>
                      <a:pt x="12139" y="13203"/>
                      <a:pt x="12151" y="13229"/>
                    </a:cubicBezTo>
                    <a:cubicBezTo>
                      <a:pt x="12169" y="13265"/>
                      <a:pt x="12187" y="13300"/>
                      <a:pt x="12205" y="13336"/>
                    </a:cubicBezTo>
                    <a:cubicBezTo>
                      <a:pt x="12134" y="13247"/>
                      <a:pt x="12062" y="13139"/>
                      <a:pt x="11990" y="13050"/>
                    </a:cubicBezTo>
                    <a:cubicBezTo>
                      <a:pt x="11686" y="12334"/>
                      <a:pt x="11382" y="11636"/>
                      <a:pt x="11096" y="10920"/>
                    </a:cubicBezTo>
                    <a:lnTo>
                      <a:pt x="11096" y="10920"/>
                    </a:lnTo>
                    <a:lnTo>
                      <a:pt x="11257" y="11028"/>
                    </a:lnTo>
                    <a:cubicBezTo>
                      <a:pt x="11400" y="11242"/>
                      <a:pt x="11561" y="11457"/>
                      <a:pt x="11758" y="11654"/>
                    </a:cubicBezTo>
                    <a:cubicBezTo>
                      <a:pt x="11937" y="11887"/>
                      <a:pt x="12169" y="12048"/>
                      <a:pt x="12438" y="12155"/>
                    </a:cubicBezTo>
                    <a:cubicBezTo>
                      <a:pt x="12445" y="12157"/>
                      <a:pt x="12452" y="12158"/>
                      <a:pt x="12460" y="12158"/>
                    </a:cubicBezTo>
                    <a:cubicBezTo>
                      <a:pt x="12513" y="12158"/>
                      <a:pt x="12576" y="12110"/>
                      <a:pt x="12545" y="12048"/>
                    </a:cubicBezTo>
                    <a:cubicBezTo>
                      <a:pt x="12259" y="11403"/>
                      <a:pt x="11704" y="10938"/>
                      <a:pt x="11024" y="10759"/>
                    </a:cubicBezTo>
                    <a:cubicBezTo>
                      <a:pt x="10577" y="9650"/>
                      <a:pt x="10237" y="8522"/>
                      <a:pt x="10022" y="7341"/>
                    </a:cubicBezTo>
                    <a:cubicBezTo>
                      <a:pt x="10022" y="7144"/>
                      <a:pt x="10040" y="6948"/>
                      <a:pt x="10058" y="6751"/>
                    </a:cubicBezTo>
                    <a:cubicBezTo>
                      <a:pt x="10165" y="7252"/>
                      <a:pt x="10416" y="7753"/>
                      <a:pt x="10809" y="7914"/>
                    </a:cubicBezTo>
                    <a:cubicBezTo>
                      <a:pt x="10825" y="7922"/>
                      <a:pt x="10842" y="7925"/>
                      <a:pt x="10858" y="7925"/>
                    </a:cubicBezTo>
                    <a:cubicBezTo>
                      <a:pt x="10915" y="7925"/>
                      <a:pt x="10966" y="7880"/>
                      <a:pt x="10952" y="7824"/>
                    </a:cubicBezTo>
                    <a:cubicBezTo>
                      <a:pt x="10845" y="7180"/>
                      <a:pt x="10702" y="6321"/>
                      <a:pt x="10111" y="5945"/>
                    </a:cubicBezTo>
                    <a:cubicBezTo>
                      <a:pt x="10290" y="3959"/>
                      <a:pt x="10648" y="1991"/>
                      <a:pt x="11167" y="76"/>
                    </a:cubicBezTo>
                    <a:cubicBezTo>
                      <a:pt x="11178" y="32"/>
                      <a:pt x="11141" y="1"/>
                      <a:pt x="1110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8"/>
              <p:cNvSpPr/>
              <p:nvPr/>
            </p:nvSpPr>
            <p:spPr>
              <a:xfrm>
                <a:off x="6969450" y="208037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1015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6" y="493"/>
                      <a:pt x="266" y="923"/>
                      <a:pt x="16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3" y="1463"/>
                      <a:pt x="69" y="1460"/>
                    </a:cubicBezTo>
                    <a:cubicBezTo>
                      <a:pt x="463" y="1030"/>
                      <a:pt x="785" y="565"/>
                      <a:pt x="1036" y="46"/>
                    </a:cubicBezTo>
                    <a:cubicBezTo>
                      <a:pt x="1058" y="23"/>
                      <a:pt x="1038" y="1"/>
                      <a:pt x="101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8"/>
              <p:cNvSpPr/>
              <p:nvPr/>
            </p:nvSpPr>
            <p:spPr>
              <a:xfrm>
                <a:off x="7179875" y="20445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46" y="0"/>
                    </a:moveTo>
                    <a:cubicBezTo>
                      <a:pt x="24" y="0"/>
                      <a:pt x="0" y="35"/>
                      <a:pt x="27" y="48"/>
                    </a:cubicBezTo>
                    <a:cubicBezTo>
                      <a:pt x="260" y="317"/>
                      <a:pt x="528" y="567"/>
                      <a:pt x="832" y="782"/>
                    </a:cubicBezTo>
                    <a:cubicBezTo>
                      <a:pt x="836" y="785"/>
                      <a:pt x="840" y="787"/>
                      <a:pt x="845" y="787"/>
                    </a:cubicBezTo>
                    <a:cubicBezTo>
                      <a:pt x="867" y="787"/>
                      <a:pt x="897" y="758"/>
                      <a:pt x="868" y="728"/>
                    </a:cubicBezTo>
                    <a:cubicBezTo>
                      <a:pt x="600" y="496"/>
                      <a:pt x="349" y="227"/>
                      <a:pt x="63" y="13"/>
                    </a:cubicBezTo>
                    <a:cubicBezTo>
                      <a:pt x="59" y="4"/>
                      <a:pt x="52" y="0"/>
                      <a:pt x="4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8"/>
              <p:cNvSpPr/>
              <p:nvPr/>
            </p:nvSpPr>
            <p:spPr>
              <a:xfrm>
                <a:off x="7099125" y="2191400"/>
                <a:ext cx="235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82" extrusionOk="0">
                    <a:moveTo>
                      <a:pt x="287" y="329"/>
                    </a:move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99"/>
                      <a:pt x="501" y="884"/>
                      <a:pt x="430" y="687"/>
                    </a:cubicBezTo>
                    <a:cubicBezTo>
                      <a:pt x="376" y="562"/>
                      <a:pt x="340" y="437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4"/>
                      <a:pt x="18" y="114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7" y="1576"/>
                      <a:pt x="837" y="1582"/>
                      <a:pt x="858" y="1582"/>
                    </a:cubicBezTo>
                    <a:cubicBezTo>
                      <a:pt x="899" y="1582"/>
                      <a:pt x="943" y="1558"/>
                      <a:pt x="931" y="1510"/>
                    </a:cubicBezTo>
                    <a:cubicBezTo>
                      <a:pt x="877" y="991"/>
                      <a:pt x="644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0" y="2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8"/>
              <p:cNvSpPr/>
              <p:nvPr/>
            </p:nvSpPr>
            <p:spPr>
              <a:xfrm>
                <a:off x="7271525" y="25672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9" y="0"/>
                      <a:pt x="1" y="26"/>
                      <a:pt x="30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9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8"/>
              <p:cNvSpPr/>
              <p:nvPr/>
            </p:nvSpPr>
            <p:spPr>
              <a:xfrm>
                <a:off x="7080325" y="28018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8" y="197"/>
                      <a:pt x="36" y="304"/>
                      <a:pt x="1" y="447"/>
                    </a:cubicBezTo>
                    <a:cubicBezTo>
                      <a:pt x="1" y="465"/>
                      <a:pt x="19" y="501"/>
                      <a:pt x="54" y="501"/>
                    </a:cubicBezTo>
                    <a:cubicBezTo>
                      <a:pt x="180" y="501"/>
                      <a:pt x="251" y="412"/>
                      <a:pt x="341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8"/>
              <p:cNvSpPr/>
              <p:nvPr/>
            </p:nvSpPr>
            <p:spPr>
              <a:xfrm>
                <a:off x="7260625" y="26501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7" y="1"/>
                      <a:pt x="83" y="26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2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8"/>
              <p:cNvSpPr/>
              <p:nvPr/>
            </p:nvSpPr>
            <p:spPr>
              <a:xfrm>
                <a:off x="6886175" y="2518675"/>
                <a:ext cx="16000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9" extrusionOk="0">
                    <a:moveTo>
                      <a:pt x="126" y="1"/>
                    </a:moveTo>
                    <a:cubicBezTo>
                      <a:pt x="102" y="1"/>
                      <a:pt x="77" y="5"/>
                      <a:pt x="54" y="15"/>
                    </a:cubicBezTo>
                    <a:cubicBezTo>
                      <a:pt x="18" y="15"/>
                      <a:pt x="0" y="51"/>
                      <a:pt x="18" y="87"/>
                    </a:cubicBezTo>
                    <a:cubicBezTo>
                      <a:pt x="72" y="176"/>
                      <a:pt x="197" y="194"/>
                      <a:pt x="286" y="248"/>
                    </a:cubicBezTo>
                    <a:cubicBezTo>
                      <a:pt x="394" y="320"/>
                      <a:pt x="483" y="409"/>
                      <a:pt x="537" y="516"/>
                    </a:cubicBezTo>
                    <a:cubicBezTo>
                      <a:pt x="542" y="532"/>
                      <a:pt x="554" y="539"/>
                      <a:pt x="567" y="539"/>
                    </a:cubicBezTo>
                    <a:cubicBezTo>
                      <a:pt x="598" y="539"/>
                      <a:pt x="639" y="501"/>
                      <a:pt x="627" y="463"/>
                    </a:cubicBezTo>
                    <a:cubicBezTo>
                      <a:pt x="591" y="337"/>
                      <a:pt x="501" y="230"/>
                      <a:pt x="412" y="141"/>
                    </a:cubicBezTo>
                    <a:cubicBezTo>
                      <a:pt x="339" y="83"/>
                      <a:pt x="231" y="1"/>
                      <a:pt x="12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38"/>
              <p:cNvSpPr/>
              <p:nvPr/>
            </p:nvSpPr>
            <p:spPr>
              <a:xfrm>
                <a:off x="7232875" y="26176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5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6" y="1265"/>
                    </a:cubicBezTo>
                    <a:cubicBezTo>
                      <a:pt x="466" y="996"/>
                      <a:pt x="538" y="603"/>
                      <a:pt x="413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8"/>
                    </a:cubicBezTo>
                    <a:cubicBezTo>
                      <a:pt x="395" y="567"/>
                      <a:pt x="359" y="835"/>
                      <a:pt x="216" y="1068"/>
                    </a:cubicBezTo>
                    <a:cubicBezTo>
                      <a:pt x="216" y="710"/>
                      <a:pt x="251" y="370"/>
                      <a:pt x="323" y="30"/>
                    </a:cubicBezTo>
                    <a:cubicBezTo>
                      <a:pt x="323" y="9"/>
                      <a:pt x="305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38"/>
              <p:cNvSpPr/>
              <p:nvPr/>
            </p:nvSpPr>
            <p:spPr>
              <a:xfrm>
                <a:off x="7110750" y="2761425"/>
                <a:ext cx="14350" cy="3197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79" extrusionOk="0">
                    <a:moveTo>
                      <a:pt x="162" y="488"/>
                    </a:moveTo>
                    <a:lnTo>
                      <a:pt x="162" y="488"/>
                    </a:lnTo>
                    <a:cubicBezTo>
                      <a:pt x="323" y="667"/>
                      <a:pt x="430" y="899"/>
                      <a:pt x="466" y="1150"/>
                    </a:cubicBezTo>
                    <a:cubicBezTo>
                      <a:pt x="233" y="1114"/>
                      <a:pt x="179" y="792"/>
                      <a:pt x="162" y="488"/>
                    </a:cubicBezTo>
                    <a:close/>
                    <a:moveTo>
                      <a:pt x="99" y="0"/>
                    </a:moveTo>
                    <a:cubicBezTo>
                      <a:pt x="86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1" y="345"/>
                      <a:pt x="36" y="362"/>
                    </a:cubicBezTo>
                    <a:lnTo>
                      <a:pt x="36" y="380"/>
                    </a:lnTo>
                    <a:cubicBezTo>
                      <a:pt x="36" y="773"/>
                      <a:pt x="85" y="1279"/>
                      <a:pt x="462" y="1279"/>
                    </a:cubicBezTo>
                    <a:cubicBezTo>
                      <a:pt x="480" y="1279"/>
                      <a:pt x="499" y="1278"/>
                      <a:pt x="520" y="1275"/>
                    </a:cubicBezTo>
                    <a:cubicBezTo>
                      <a:pt x="555" y="1257"/>
                      <a:pt x="573" y="1239"/>
                      <a:pt x="573" y="1203"/>
                    </a:cubicBezTo>
                    <a:cubicBezTo>
                      <a:pt x="537" y="881"/>
                      <a:pt x="394" y="577"/>
                      <a:pt x="144" y="362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38"/>
              <p:cNvSpPr/>
              <p:nvPr/>
            </p:nvSpPr>
            <p:spPr>
              <a:xfrm>
                <a:off x="7006500" y="1028925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2568" y="907"/>
                    </a:moveTo>
                    <a:cubicBezTo>
                      <a:pt x="2723" y="907"/>
                      <a:pt x="2953" y="1055"/>
                      <a:pt x="3079" y="1160"/>
                    </a:cubicBezTo>
                    <a:cubicBezTo>
                      <a:pt x="3759" y="1715"/>
                      <a:pt x="3759" y="2556"/>
                      <a:pt x="3759" y="3361"/>
                    </a:cubicBezTo>
                    <a:cubicBezTo>
                      <a:pt x="3741" y="3272"/>
                      <a:pt x="3723" y="3200"/>
                      <a:pt x="3687" y="3110"/>
                    </a:cubicBezTo>
                    <a:lnTo>
                      <a:pt x="3687" y="3003"/>
                    </a:lnTo>
                    <a:lnTo>
                      <a:pt x="3669" y="3003"/>
                    </a:lnTo>
                    <a:lnTo>
                      <a:pt x="3669" y="3057"/>
                    </a:lnTo>
                    <a:cubicBezTo>
                      <a:pt x="3634" y="2967"/>
                      <a:pt x="3616" y="2860"/>
                      <a:pt x="3580" y="2753"/>
                    </a:cubicBezTo>
                    <a:cubicBezTo>
                      <a:pt x="3573" y="2739"/>
                      <a:pt x="3559" y="2733"/>
                      <a:pt x="3544" y="2733"/>
                    </a:cubicBezTo>
                    <a:cubicBezTo>
                      <a:pt x="3520" y="2733"/>
                      <a:pt x="3497" y="2748"/>
                      <a:pt x="3508" y="2770"/>
                    </a:cubicBezTo>
                    <a:cubicBezTo>
                      <a:pt x="3598" y="3093"/>
                      <a:pt x="3687" y="3433"/>
                      <a:pt x="3759" y="3755"/>
                    </a:cubicBezTo>
                    <a:lnTo>
                      <a:pt x="3759" y="3773"/>
                    </a:lnTo>
                    <a:cubicBezTo>
                      <a:pt x="3419" y="3343"/>
                      <a:pt x="3079" y="2896"/>
                      <a:pt x="2775" y="2413"/>
                    </a:cubicBezTo>
                    <a:cubicBezTo>
                      <a:pt x="2560" y="2037"/>
                      <a:pt x="2435" y="1625"/>
                      <a:pt x="2417" y="1196"/>
                    </a:cubicBezTo>
                    <a:cubicBezTo>
                      <a:pt x="2387" y="981"/>
                      <a:pt x="2459" y="907"/>
                      <a:pt x="2568" y="907"/>
                    </a:cubicBezTo>
                    <a:close/>
                    <a:moveTo>
                      <a:pt x="4740" y="437"/>
                    </a:moveTo>
                    <a:cubicBezTo>
                      <a:pt x="4868" y="437"/>
                      <a:pt x="4922" y="813"/>
                      <a:pt x="4922" y="1017"/>
                    </a:cubicBezTo>
                    <a:cubicBezTo>
                      <a:pt x="4922" y="1303"/>
                      <a:pt x="4904" y="1554"/>
                      <a:pt x="4886" y="1840"/>
                    </a:cubicBezTo>
                    <a:cubicBezTo>
                      <a:pt x="4851" y="2305"/>
                      <a:pt x="4779" y="2770"/>
                      <a:pt x="4654" y="3218"/>
                    </a:cubicBezTo>
                    <a:cubicBezTo>
                      <a:pt x="4690" y="2985"/>
                      <a:pt x="4690" y="2753"/>
                      <a:pt x="4618" y="2520"/>
                    </a:cubicBezTo>
                    <a:cubicBezTo>
                      <a:pt x="4618" y="2502"/>
                      <a:pt x="4618" y="2502"/>
                      <a:pt x="4600" y="2502"/>
                    </a:cubicBezTo>
                    <a:lnTo>
                      <a:pt x="4582" y="2502"/>
                    </a:lnTo>
                    <a:cubicBezTo>
                      <a:pt x="4582" y="2502"/>
                      <a:pt x="4582" y="2502"/>
                      <a:pt x="4582" y="2520"/>
                    </a:cubicBezTo>
                    <a:cubicBezTo>
                      <a:pt x="4475" y="2770"/>
                      <a:pt x="4528" y="3200"/>
                      <a:pt x="4511" y="3468"/>
                    </a:cubicBezTo>
                    <a:cubicBezTo>
                      <a:pt x="4511" y="3576"/>
                      <a:pt x="4493" y="3683"/>
                      <a:pt x="4475" y="3790"/>
                    </a:cubicBezTo>
                    <a:cubicBezTo>
                      <a:pt x="4206" y="2770"/>
                      <a:pt x="4081" y="1625"/>
                      <a:pt x="4546" y="659"/>
                    </a:cubicBezTo>
                    <a:cubicBezTo>
                      <a:pt x="4624" y="499"/>
                      <a:pt x="4688" y="437"/>
                      <a:pt x="4740" y="437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6"/>
                    </a:cubicBezTo>
                    <a:cubicBezTo>
                      <a:pt x="2130" y="3093"/>
                      <a:pt x="2488" y="3433"/>
                      <a:pt x="2811" y="3808"/>
                    </a:cubicBezTo>
                    <a:cubicBezTo>
                      <a:pt x="3025" y="4023"/>
                      <a:pt x="3204" y="4274"/>
                      <a:pt x="3347" y="4524"/>
                    </a:cubicBezTo>
                    <a:cubicBezTo>
                      <a:pt x="3473" y="4775"/>
                      <a:pt x="3562" y="5043"/>
                      <a:pt x="3634" y="5312"/>
                    </a:cubicBezTo>
                    <a:cubicBezTo>
                      <a:pt x="3401" y="5025"/>
                      <a:pt x="3186" y="4721"/>
                      <a:pt x="2954" y="4417"/>
                    </a:cubicBezTo>
                    <a:cubicBezTo>
                      <a:pt x="2949" y="4412"/>
                      <a:pt x="2942" y="4410"/>
                      <a:pt x="2934" y="4410"/>
                    </a:cubicBezTo>
                    <a:cubicBezTo>
                      <a:pt x="2912" y="4410"/>
                      <a:pt x="2887" y="4426"/>
                      <a:pt x="2900" y="4453"/>
                    </a:cubicBezTo>
                    <a:cubicBezTo>
                      <a:pt x="3061" y="4828"/>
                      <a:pt x="3276" y="5168"/>
                      <a:pt x="3544" y="5473"/>
                    </a:cubicBezTo>
                    <a:cubicBezTo>
                      <a:pt x="3616" y="5580"/>
                      <a:pt x="3705" y="5705"/>
                      <a:pt x="3777" y="5813"/>
                    </a:cubicBezTo>
                    <a:cubicBezTo>
                      <a:pt x="2739" y="5759"/>
                      <a:pt x="2292" y="4828"/>
                      <a:pt x="1916" y="4005"/>
                    </a:cubicBezTo>
                    <a:lnTo>
                      <a:pt x="1916" y="3987"/>
                    </a:lnTo>
                    <a:cubicBezTo>
                      <a:pt x="1808" y="3737"/>
                      <a:pt x="1647" y="3540"/>
                      <a:pt x="1522" y="3307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99" y="2823"/>
                    </a:moveTo>
                    <a:lnTo>
                      <a:pt x="6499" y="2823"/>
                    </a:lnTo>
                    <a:cubicBezTo>
                      <a:pt x="6549" y="2823"/>
                      <a:pt x="6496" y="4168"/>
                      <a:pt x="6443" y="4327"/>
                    </a:cubicBezTo>
                    <a:cubicBezTo>
                      <a:pt x="6264" y="5007"/>
                      <a:pt x="5871" y="5580"/>
                      <a:pt x="5495" y="6153"/>
                    </a:cubicBezTo>
                    <a:cubicBezTo>
                      <a:pt x="5638" y="5687"/>
                      <a:pt x="5781" y="5222"/>
                      <a:pt x="5942" y="4810"/>
                    </a:cubicBezTo>
                    <a:cubicBezTo>
                      <a:pt x="5953" y="4767"/>
                      <a:pt x="5924" y="4743"/>
                      <a:pt x="5896" y="4743"/>
                    </a:cubicBezTo>
                    <a:cubicBezTo>
                      <a:pt x="5878" y="4743"/>
                      <a:pt x="5860" y="4754"/>
                      <a:pt x="5853" y="4775"/>
                    </a:cubicBezTo>
                    <a:cubicBezTo>
                      <a:pt x="5566" y="5437"/>
                      <a:pt x="5334" y="6153"/>
                      <a:pt x="5047" y="6833"/>
                    </a:cubicBezTo>
                    <a:cubicBezTo>
                      <a:pt x="5030" y="5687"/>
                      <a:pt x="5280" y="4560"/>
                      <a:pt x="5817" y="3576"/>
                    </a:cubicBezTo>
                    <a:cubicBezTo>
                      <a:pt x="5978" y="3272"/>
                      <a:pt x="6211" y="3021"/>
                      <a:pt x="6497" y="2824"/>
                    </a:cubicBezTo>
                    <a:cubicBezTo>
                      <a:pt x="6498" y="2824"/>
                      <a:pt x="6498" y="2823"/>
                      <a:pt x="6499" y="2823"/>
                    </a:cubicBezTo>
                    <a:close/>
                    <a:moveTo>
                      <a:pt x="985" y="6332"/>
                    </a:moveTo>
                    <a:cubicBezTo>
                      <a:pt x="1433" y="6349"/>
                      <a:pt x="1844" y="6636"/>
                      <a:pt x="2166" y="6904"/>
                    </a:cubicBezTo>
                    <a:cubicBezTo>
                      <a:pt x="2667" y="7334"/>
                      <a:pt x="2972" y="7888"/>
                      <a:pt x="3365" y="8390"/>
                    </a:cubicBezTo>
                    <a:cubicBezTo>
                      <a:pt x="3061" y="8139"/>
                      <a:pt x="2721" y="7942"/>
                      <a:pt x="2399" y="7710"/>
                    </a:cubicBezTo>
                    <a:cubicBezTo>
                      <a:pt x="2389" y="7703"/>
                      <a:pt x="2379" y="7700"/>
                      <a:pt x="2370" y="7700"/>
                    </a:cubicBezTo>
                    <a:cubicBezTo>
                      <a:pt x="2334" y="7700"/>
                      <a:pt x="2316" y="7752"/>
                      <a:pt x="2345" y="7781"/>
                    </a:cubicBezTo>
                    <a:cubicBezTo>
                      <a:pt x="2739" y="8085"/>
                      <a:pt x="3151" y="8354"/>
                      <a:pt x="3508" y="8658"/>
                    </a:cubicBezTo>
                    <a:cubicBezTo>
                      <a:pt x="3562" y="8712"/>
                      <a:pt x="3616" y="8747"/>
                      <a:pt x="3652" y="8801"/>
                    </a:cubicBezTo>
                    <a:cubicBezTo>
                      <a:pt x="3562" y="8821"/>
                      <a:pt x="3472" y="8830"/>
                      <a:pt x="3383" y="8830"/>
                    </a:cubicBezTo>
                    <a:cubicBezTo>
                      <a:pt x="2416" y="8830"/>
                      <a:pt x="1469" y="7746"/>
                      <a:pt x="1093" y="6976"/>
                    </a:cubicBezTo>
                    <a:cubicBezTo>
                      <a:pt x="1039" y="6851"/>
                      <a:pt x="824" y="6332"/>
                      <a:pt x="985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1"/>
                      <a:pt x="6801" y="8962"/>
                    </a:cubicBezTo>
                    <a:cubicBezTo>
                      <a:pt x="6407" y="9821"/>
                      <a:pt x="5710" y="10412"/>
                      <a:pt x="5101" y="11092"/>
                    </a:cubicBezTo>
                    <a:cubicBezTo>
                      <a:pt x="5548" y="10430"/>
                      <a:pt x="5942" y="9678"/>
                      <a:pt x="6336" y="8980"/>
                    </a:cubicBezTo>
                    <a:cubicBezTo>
                      <a:pt x="6360" y="8932"/>
                      <a:pt x="6320" y="8893"/>
                      <a:pt x="6280" y="8893"/>
                    </a:cubicBezTo>
                    <a:cubicBezTo>
                      <a:pt x="6260" y="8893"/>
                      <a:pt x="6240" y="8903"/>
                      <a:pt x="6228" y="8926"/>
                    </a:cubicBezTo>
                    <a:cubicBezTo>
                      <a:pt x="5835" y="9571"/>
                      <a:pt x="5405" y="10197"/>
                      <a:pt x="4976" y="10823"/>
                    </a:cubicBezTo>
                    <a:cubicBezTo>
                      <a:pt x="5208" y="9195"/>
                      <a:pt x="5638" y="7853"/>
                      <a:pt x="7070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7" y="9785"/>
                    </a:moveTo>
                    <a:cubicBezTo>
                      <a:pt x="1057" y="9821"/>
                      <a:pt x="1773" y="10340"/>
                      <a:pt x="2345" y="10823"/>
                    </a:cubicBezTo>
                    <a:cubicBezTo>
                      <a:pt x="2828" y="11235"/>
                      <a:pt x="3097" y="11736"/>
                      <a:pt x="3419" y="12237"/>
                    </a:cubicBezTo>
                    <a:cubicBezTo>
                      <a:pt x="3061" y="11951"/>
                      <a:pt x="2649" y="11718"/>
                      <a:pt x="2399" y="11539"/>
                    </a:cubicBezTo>
                    <a:cubicBezTo>
                      <a:pt x="2390" y="11533"/>
                      <a:pt x="2382" y="11531"/>
                      <a:pt x="2373" y="11531"/>
                    </a:cubicBezTo>
                    <a:cubicBezTo>
                      <a:pt x="2331" y="11531"/>
                      <a:pt x="2300" y="11599"/>
                      <a:pt x="2345" y="11629"/>
                    </a:cubicBezTo>
                    <a:cubicBezTo>
                      <a:pt x="2721" y="11879"/>
                      <a:pt x="3061" y="12147"/>
                      <a:pt x="3383" y="12452"/>
                    </a:cubicBezTo>
                    <a:cubicBezTo>
                      <a:pt x="3455" y="12505"/>
                      <a:pt x="3508" y="12577"/>
                      <a:pt x="3562" y="12649"/>
                    </a:cubicBezTo>
                    <a:cubicBezTo>
                      <a:pt x="3491" y="12656"/>
                      <a:pt x="3422" y="12660"/>
                      <a:pt x="3355" y="12660"/>
                    </a:cubicBezTo>
                    <a:cubicBezTo>
                      <a:pt x="2469" y="12660"/>
                      <a:pt x="1871" y="12028"/>
                      <a:pt x="1289" y="11396"/>
                    </a:cubicBezTo>
                    <a:cubicBezTo>
                      <a:pt x="1039" y="11110"/>
                      <a:pt x="806" y="10823"/>
                      <a:pt x="592" y="10519"/>
                    </a:cubicBezTo>
                    <a:cubicBezTo>
                      <a:pt x="538" y="10430"/>
                      <a:pt x="144" y="9785"/>
                      <a:pt x="287" y="9785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3"/>
                    </a:cubicBezTo>
                    <a:cubicBezTo>
                      <a:pt x="7982" y="12094"/>
                      <a:pt x="7732" y="12649"/>
                      <a:pt x="7410" y="13150"/>
                    </a:cubicBezTo>
                    <a:cubicBezTo>
                      <a:pt x="6891" y="13973"/>
                      <a:pt x="6139" y="14563"/>
                      <a:pt x="5352" y="15100"/>
                    </a:cubicBezTo>
                    <a:cubicBezTo>
                      <a:pt x="5871" y="14420"/>
                      <a:pt x="6354" y="13704"/>
                      <a:pt x="6783" y="12953"/>
                    </a:cubicBezTo>
                    <a:cubicBezTo>
                      <a:pt x="6796" y="12915"/>
                      <a:pt x="6764" y="12877"/>
                      <a:pt x="6731" y="12877"/>
                    </a:cubicBezTo>
                    <a:cubicBezTo>
                      <a:pt x="6718" y="12877"/>
                      <a:pt x="6704" y="12883"/>
                      <a:pt x="6694" y="12899"/>
                    </a:cubicBezTo>
                    <a:cubicBezTo>
                      <a:pt x="6157" y="13740"/>
                      <a:pt x="5531" y="14528"/>
                      <a:pt x="4833" y="15225"/>
                    </a:cubicBezTo>
                    <a:cubicBezTo>
                      <a:pt x="5119" y="14581"/>
                      <a:pt x="5352" y="13919"/>
                      <a:pt x="5656" y="13293"/>
                    </a:cubicBezTo>
                    <a:lnTo>
                      <a:pt x="5674" y="13293"/>
                    </a:lnTo>
                    <a:cubicBezTo>
                      <a:pt x="6032" y="12541"/>
                      <a:pt x="6658" y="11897"/>
                      <a:pt x="7231" y="11324"/>
                    </a:cubicBezTo>
                    <a:cubicBezTo>
                      <a:pt x="7476" y="11088"/>
                      <a:pt x="7757" y="10882"/>
                      <a:pt x="7940" y="10882"/>
                    </a:cubicBezTo>
                    <a:close/>
                    <a:moveTo>
                      <a:pt x="663" y="13270"/>
                    </a:moveTo>
                    <a:cubicBezTo>
                      <a:pt x="762" y="13270"/>
                      <a:pt x="896" y="13329"/>
                      <a:pt x="1003" y="13364"/>
                    </a:cubicBezTo>
                    <a:cubicBezTo>
                      <a:pt x="2148" y="13651"/>
                      <a:pt x="2578" y="14832"/>
                      <a:pt x="2972" y="15888"/>
                    </a:cubicBezTo>
                    <a:cubicBezTo>
                      <a:pt x="2775" y="15673"/>
                      <a:pt x="2560" y="15476"/>
                      <a:pt x="2327" y="15279"/>
                    </a:cubicBezTo>
                    <a:cubicBezTo>
                      <a:pt x="2319" y="15271"/>
                      <a:pt x="2309" y="15268"/>
                      <a:pt x="2300" y="15268"/>
                    </a:cubicBezTo>
                    <a:cubicBezTo>
                      <a:pt x="2266" y="15268"/>
                      <a:pt x="2232" y="15309"/>
                      <a:pt x="2274" y="15351"/>
                    </a:cubicBezTo>
                    <a:cubicBezTo>
                      <a:pt x="2578" y="15673"/>
                      <a:pt x="2882" y="16013"/>
                      <a:pt x="3151" y="16371"/>
                    </a:cubicBezTo>
                    <a:cubicBezTo>
                      <a:pt x="3186" y="16496"/>
                      <a:pt x="3240" y="16603"/>
                      <a:pt x="3276" y="16711"/>
                    </a:cubicBezTo>
                    <a:cubicBezTo>
                      <a:pt x="2471" y="16478"/>
                      <a:pt x="1755" y="15959"/>
                      <a:pt x="1272" y="15279"/>
                    </a:cubicBezTo>
                    <a:cubicBezTo>
                      <a:pt x="1003" y="14903"/>
                      <a:pt x="806" y="14492"/>
                      <a:pt x="663" y="14062"/>
                    </a:cubicBezTo>
                    <a:cubicBezTo>
                      <a:pt x="609" y="13883"/>
                      <a:pt x="574" y="13704"/>
                      <a:pt x="538" y="13525"/>
                    </a:cubicBezTo>
                    <a:cubicBezTo>
                      <a:pt x="502" y="13329"/>
                      <a:pt x="565" y="13270"/>
                      <a:pt x="663" y="13270"/>
                    </a:cubicBezTo>
                    <a:close/>
                    <a:moveTo>
                      <a:pt x="7739" y="15774"/>
                    </a:moveTo>
                    <a:cubicBezTo>
                      <a:pt x="7970" y="15774"/>
                      <a:pt x="7534" y="16534"/>
                      <a:pt x="7517" y="16568"/>
                    </a:cubicBezTo>
                    <a:cubicBezTo>
                      <a:pt x="7266" y="17015"/>
                      <a:pt x="6909" y="17391"/>
                      <a:pt x="6497" y="17695"/>
                    </a:cubicBezTo>
                    <a:cubicBezTo>
                      <a:pt x="6085" y="17981"/>
                      <a:pt x="5602" y="18053"/>
                      <a:pt x="5137" y="18107"/>
                    </a:cubicBezTo>
                    <a:cubicBezTo>
                      <a:pt x="5495" y="17892"/>
                      <a:pt x="5817" y="17588"/>
                      <a:pt x="6050" y="17230"/>
                    </a:cubicBezTo>
                    <a:cubicBezTo>
                      <a:pt x="6062" y="17192"/>
                      <a:pt x="6030" y="17154"/>
                      <a:pt x="5991" y="17154"/>
                    </a:cubicBezTo>
                    <a:cubicBezTo>
                      <a:pt x="5975" y="17154"/>
                      <a:pt x="5958" y="17160"/>
                      <a:pt x="5942" y="17176"/>
                    </a:cubicBezTo>
                    <a:cubicBezTo>
                      <a:pt x="5620" y="17606"/>
                      <a:pt x="5208" y="17946"/>
                      <a:pt x="4707" y="18160"/>
                    </a:cubicBezTo>
                    <a:lnTo>
                      <a:pt x="4690" y="18160"/>
                    </a:lnTo>
                    <a:cubicBezTo>
                      <a:pt x="5030" y="17802"/>
                      <a:pt x="5316" y="17409"/>
                      <a:pt x="5674" y="17051"/>
                    </a:cubicBezTo>
                    <a:cubicBezTo>
                      <a:pt x="6246" y="16478"/>
                      <a:pt x="6944" y="16049"/>
                      <a:pt x="7696" y="15780"/>
                    </a:cubicBezTo>
                    <a:cubicBezTo>
                      <a:pt x="7712" y="15776"/>
                      <a:pt x="7726" y="15774"/>
                      <a:pt x="7739" y="15774"/>
                    </a:cubicBezTo>
                    <a:close/>
                    <a:moveTo>
                      <a:pt x="4870" y="0"/>
                    </a:moveTo>
                    <a:cubicBezTo>
                      <a:pt x="4845" y="0"/>
                      <a:pt x="4819" y="10"/>
                      <a:pt x="4797" y="32"/>
                    </a:cubicBezTo>
                    <a:cubicBezTo>
                      <a:pt x="3813" y="1017"/>
                      <a:pt x="3866" y="2932"/>
                      <a:pt x="4439" y="4113"/>
                    </a:cubicBezTo>
                    <a:cubicBezTo>
                      <a:pt x="4403" y="4327"/>
                      <a:pt x="4367" y="4542"/>
                      <a:pt x="4314" y="4757"/>
                    </a:cubicBezTo>
                    <a:cubicBezTo>
                      <a:pt x="4278" y="4882"/>
                      <a:pt x="4224" y="5025"/>
                      <a:pt x="4188" y="5151"/>
                    </a:cubicBezTo>
                    <a:cubicBezTo>
                      <a:pt x="4117" y="4775"/>
                      <a:pt x="4045" y="4399"/>
                      <a:pt x="3938" y="4023"/>
                    </a:cubicBezTo>
                    <a:cubicBezTo>
                      <a:pt x="4153" y="3397"/>
                      <a:pt x="3956" y="2538"/>
                      <a:pt x="3777" y="1965"/>
                    </a:cubicBezTo>
                    <a:cubicBezTo>
                      <a:pt x="3544" y="1267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8"/>
                      <a:pt x="3813" y="4184"/>
                      <a:pt x="3848" y="4184"/>
                    </a:cubicBezTo>
                    <a:cubicBezTo>
                      <a:pt x="3938" y="4614"/>
                      <a:pt x="4009" y="5043"/>
                      <a:pt x="4081" y="5473"/>
                    </a:cubicBezTo>
                    <a:cubicBezTo>
                      <a:pt x="4063" y="5544"/>
                      <a:pt x="4045" y="5598"/>
                      <a:pt x="4045" y="5669"/>
                    </a:cubicBezTo>
                    <a:cubicBezTo>
                      <a:pt x="4045" y="5705"/>
                      <a:pt x="4063" y="5741"/>
                      <a:pt x="4117" y="5759"/>
                    </a:cubicBezTo>
                    <a:cubicBezTo>
                      <a:pt x="4117" y="5848"/>
                      <a:pt x="4135" y="5938"/>
                      <a:pt x="4135" y="6027"/>
                    </a:cubicBezTo>
                    <a:cubicBezTo>
                      <a:pt x="4045" y="5884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3"/>
                    </a:cubicBezTo>
                    <a:cubicBezTo>
                      <a:pt x="3687" y="4542"/>
                      <a:pt x="3222" y="3934"/>
                      <a:pt x="2649" y="3361"/>
                    </a:cubicBezTo>
                    <a:cubicBezTo>
                      <a:pt x="2445" y="3141"/>
                      <a:pt x="1842" y="2440"/>
                      <a:pt x="1407" y="2440"/>
                    </a:cubicBezTo>
                    <a:cubicBezTo>
                      <a:pt x="1346" y="2440"/>
                      <a:pt x="1289" y="2453"/>
                      <a:pt x="1236" y="2484"/>
                    </a:cubicBezTo>
                    <a:cubicBezTo>
                      <a:pt x="735" y="2753"/>
                      <a:pt x="1612" y="3773"/>
                      <a:pt x="1737" y="4041"/>
                    </a:cubicBezTo>
                    <a:cubicBezTo>
                      <a:pt x="2108" y="4817"/>
                      <a:pt x="2623" y="5896"/>
                      <a:pt x="3581" y="5896"/>
                    </a:cubicBezTo>
                    <a:cubicBezTo>
                      <a:pt x="3639" y="5896"/>
                      <a:pt x="3698" y="5892"/>
                      <a:pt x="3759" y="5884"/>
                    </a:cubicBezTo>
                    <a:cubicBezTo>
                      <a:pt x="3777" y="5866"/>
                      <a:pt x="3795" y="5866"/>
                      <a:pt x="3795" y="5848"/>
                    </a:cubicBezTo>
                    <a:cubicBezTo>
                      <a:pt x="3848" y="5920"/>
                      <a:pt x="3902" y="5992"/>
                      <a:pt x="3956" y="6063"/>
                    </a:cubicBezTo>
                    <a:cubicBezTo>
                      <a:pt x="4045" y="6206"/>
                      <a:pt x="4099" y="6367"/>
                      <a:pt x="4188" y="6511"/>
                    </a:cubicBezTo>
                    <a:cubicBezTo>
                      <a:pt x="4260" y="7423"/>
                      <a:pt x="4296" y="8336"/>
                      <a:pt x="4278" y="9266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4"/>
                      <a:pt x="3634" y="8568"/>
                      <a:pt x="3580" y="8515"/>
                    </a:cubicBezTo>
                    <a:cubicBezTo>
                      <a:pt x="3616" y="8497"/>
                      <a:pt x="3634" y="8443"/>
                      <a:pt x="3616" y="8390"/>
                    </a:cubicBezTo>
                    <a:cubicBezTo>
                      <a:pt x="3186" y="7352"/>
                      <a:pt x="2005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1" y="8926"/>
                      <a:pt x="3902" y="9034"/>
                      <a:pt x="3974" y="9141"/>
                    </a:cubicBezTo>
                    <a:cubicBezTo>
                      <a:pt x="4099" y="9338"/>
                      <a:pt x="4153" y="9553"/>
                      <a:pt x="4260" y="9750"/>
                    </a:cubicBezTo>
                    <a:cubicBezTo>
                      <a:pt x="4242" y="10322"/>
                      <a:pt x="4206" y="10895"/>
                      <a:pt x="4171" y="11467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5"/>
                    </a:cubicBezTo>
                    <a:cubicBezTo>
                      <a:pt x="3974" y="12702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4"/>
                      <a:pt x="2864" y="10895"/>
                      <a:pt x="2345" y="10447"/>
                    </a:cubicBezTo>
                    <a:cubicBezTo>
                      <a:pt x="1732" y="9939"/>
                      <a:pt x="963" y="9516"/>
                      <a:pt x="158" y="9516"/>
                    </a:cubicBezTo>
                    <a:cubicBezTo>
                      <a:pt x="142" y="9516"/>
                      <a:pt x="125" y="9517"/>
                      <a:pt x="108" y="9517"/>
                    </a:cubicBezTo>
                    <a:cubicBezTo>
                      <a:pt x="37" y="9517"/>
                      <a:pt x="1" y="9588"/>
                      <a:pt x="19" y="9642"/>
                    </a:cubicBezTo>
                    <a:cubicBezTo>
                      <a:pt x="144" y="10447"/>
                      <a:pt x="842" y="11110"/>
                      <a:pt x="1361" y="11700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0"/>
                      <a:pt x="3616" y="12720"/>
                    </a:cubicBezTo>
                    <a:cubicBezTo>
                      <a:pt x="3759" y="12935"/>
                      <a:pt x="3884" y="13185"/>
                      <a:pt x="3992" y="13418"/>
                    </a:cubicBezTo>
                    <a:cubicBezTo>
                      <a:pt x="3902" y="14581"/>
                      <a:pt x="3795" y="15744"/>
                      <a:pt x="3652" y="16908"/>
                    </a:cubicBezTo>
                    <a:cubicBezTo>
                      <a:pt x="3580" y="16729"/>
                      <a:pt x="3491" y="16550"/>
                      <a:pt x="3383" y="16389"/>
                    </a:cubicBezTo>
                    <a:cubicBezTo>
                      <a:pt x="3276" y="15637"/>
                      <a:pt x="2828" y="14832"/>
                      <a:pt x="2435" y="14241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05" y="13006"/>
                      <a:pt x="269" y="13060"/>
                      <a:pt x="269" y="13114"/>
                    </a:cubicBezTo>
                    <a:cubicBezTo>
                      <a:pt x="359" y="14706"/>
                      <a:pt x="1629" y="16764"/>
                      <a:pt x="3401" y="16800"/>
                    </a:cubicBezTo>
                    <a:cubicBezTo>
                      <a:pt x="3473" y="16997"/>
                      <a:pt x="3544" y="17212"/>
                      <a:pt x="3562" y="17444"/>
                    </a:cubicBezTo>
                    <a:cubicBezTo>
                      <a:pt x="3419" y="18572"/>
                      <a:pt x="3204" y="19681"/>
                      <a:pt x="2936" y="20791"/>
                    </a:cubicBezTo>
                    <a:cubicBezTo>
                      <a:pt x="2914" y="20844"/>
                      <a:pt x="2950" y="20878"/>
                      <a:pt x="2990" y="20878"/>
                    </a:cubicBezTo>
                    <a:cubicBezTo>
                      <a:pt x="3018" y="20878"/>
                      <a:pt x="3047" y="20863"/>
                      <a:pt x="3061" y="20827"/>
                    </a:cubicBezTo>
                    <a:cubicBezTo>
                      <a:pt x="3329" y="20129"/>
                      <a:pt x="3526" y="19413"/>
                      <a:pt x="3669" y="18661"/>
                    </a:cubicBezTo>
                    <a:cubicBezTo>
                      <a:pt x="3974" y="18572"/>
                      <a:pt x="4260" y="18464"/>
                      <a:pt x="4546" y="18339"/>
                    </a:cubicBezTo>
                    <a:cubicBezTo>
                      <a:pt x="5334" y="18250"/>
                      <a:pt x="6139" y="18214"/>
                      <a:pt x="6783" y="17659"/>
                    </a:cubicBezTo>
                    <a:cubicBezTo>
                      <a:pt x="7410" y="17104"/>
                      <a:pt x="7839" y="16353"/>
                      <a:pt x="8179" y="15565"/>
                    </a:cubicBezTo>
                    <a:cubicBezTo>
                      <a:pt x="8197" y="15494"/>
                      <a:pt x="8143" y="15422"/>
                      <a:pt x="8072" y="15422"/>
                    </a:cubicBezTo>
                    <a:lnTo>
                      <a:pt x="8125" y="15476"/>
                    </a:lnTo>
                    <a:cubicBezTo>
                      <a:pt x="7374" y="15548"/>
                      <a:pt x="6801" y="15905"/>
                      <a:pt x="6211" y="16335"/>
                    </a:cubicBezTo>
                    <a:cubicBezTo>
                      <a:pt x="5495" y="16872"/>
                      <a:pt x="5065" y="17588"/>
                      <a:pt x="4421" y="18178"/>
                    </a:cubicBezTo>
                    <a:lnTo>
                      <a:pt x="4385" y="18178"/>
                    </a:lnTo>
                    <a:cubicBezTo>
                      <a:pt x="4332" y="18196"/>
                      <a:pt x="4296" y="18232"/>
                      <a:pt x="4314" y="18286"/>
                    </a:cubicBezTo>
                    <a:cubicBezTo>
                      <a:pt x="4135" y="18357"/>
                      <a:pt x="3938" y="18429"/>
                      <a:pt x="3759" y="18500"/>
                    </a:cubicBezTo>
                    <a:cubicBezTo>
                      <a:pt x="3902" y="17802"/>
                      <a:pt x="3992" y="17087"/>
                      <a:pt x="4081" y="16371"/>
                    </a:cubicBezTo>
                    <a:cubicBezTo>
                      <a:pt x="4457" y="16120"/>
                      <a:pt x="4797" y="15834"/>
                      <a:pt x="5101" y="15494"/>
                    </a:cubicBezTo>
                    <a:lnTo>
                      <a:pt x="5119" y="15494"/>
                    </a:lnTo>
                    <a:cubicBezTo>
                      <a:pt x="6998" y="14724"/>
                      <a:pt x="8430" y="12720"/>
                      <a:pt x="8465" y="10662"/>
                    </a:cubicBezTo>
                    <a:cubicBezTo>
                      <a:pt x="8465" y="10609"/>
                      <a:pt x="8430" y="10555"/>
                      <a:pt x="8358" y="10555"/>
                    </a:cubicBezTo>
                    <a:cubicBezTo>
                      <a:pt x="7463" y="10644"/>
                      <a:pt x="6801" y="11503"/>
                      <a:pt x="6282" y="12165"/>
                    </a:cubicBezTo>
                    <a:cubicBezTo>
                      <a:pt x="5459" y="13185"/>
                      <a:pt x="5101" y="14366"/>
                      <a:pt x="4582" y="15565"/>
                    </a:cubicBezTo>
                    <a:lnTo>
                      <a:pt x="4099" y="16084"/>
                    </a:lnTo>
                    <a:cubicBezTo>
                      <a:pt x="4224" y="14760"/>
                      <a:pt x="4278" y="13418"/>
                      <a:pt x="4349" y="12147"/>
                    </a:cubicBezTo>
                    <a:cubicBezTo>
                      <a:pt x="4582" y="11933"/>
                      <a:pt x="4779" y="11682"/>
                      <a:pt x="4976" y="11414"/>
                    </a:cubicBezTo>
                    <a:cubicBezTo>
                      <a:pt x="4976" y="11449"/>
                      <a:pt x="5006" y="11476"/>
                      <a:pt x="5042" y="11476"/>
                    </a:cubicBezTo>
                    <a:cubicBezTo>
                      <a:pt x="5061" y="11476"/>
                      <a:pt x="5082" y="11468"/>
                      <a:pt x="5101" y="11450"/>
                    </a:cubicBezTo>
                    <a:cubicBezTo>
                      <a:pt x="6551" y="10269"/>
                      <a:pt x="7839" y="8407"/>
                      <a:pt x="7678" y="6439"/>
                    </a:cubicBezTo>
                    <a:cubicBezTo>
                      <a:pt x="7678" y="6369"/>
                      <a:pt x="7623" y="6320"/>
                      <a:pt x="7564" y="6320"/>
                    </a:cubicBezTo>
                    <a:cubicBezTo>
                      <a:pt x="7548" y="6320"/>
                      <a:pt x="7532" y="6324"/>
                      <a:pt x="7517" y="6332"/>
                    </a:cubicBezTo>
                    <a:cubicBezTo>
                      <a:pt x="5817" y="7316"/>
                      <a:pt x="4797" y="9159"/>
                      <a:pt x="4868" y="11127"/>
                    </a:cubicBezTo>
                    <a:lnTo>
                      <a:pt x="4367" y="11843"/>
                    </a:lnTo>
                    <a:cubicBezTo>
                      <a:pt x="4439" y="10662"/>
                      <a:pt x="4493" y="9481"/>
                      <a:pt x="4475" y="8300"/>
                    </a:cubicBezTo>
                    <a:cubicBezTo>
                      <a:pt x="4815" y="7871"/>
                      <a:pt x="5083" y="7369"/>
                      <a:pt x="5244" y="6851"/>
                    </a:cubicBezTo>
                    <a:cubicBezTo>
                      <a:pt x="6175" y="5616"/>
                      <a:pt x="7052" y="4202"/>
                      <a:pt x="6676" y="2627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6"/>
                      <a:pt x="6533" y="2556"/>
                    </a:cubicBezTo>
                    <a:cubicBezTo>
                      <a:pt x="5262" y="3236"/>
                      <a:pt x="4600" y="5705"/>
                      <a:pt x="4922" y="7065"/>
                    </a:cubicBezTo>
                    <a:cubicBezTo>
                      <a:pt x="4797" y="7387"/>
                      <a:pt x="4636" y="7710"/>
                      <a:pt x="4457" y="8014"/>
                    </a:cubicBezTo>
                    <a:cubicBezTo>
                      <a:pt x="4439" y="7208"/>
                      <a:pt x="4367" y="6421"/>
                      <a:pt x="4260" y="5634"/>
                    </a:cubicBezTo>
                    <a:cubicBezTo>
                      <a:pt x="4403" y="5168"/>
                      <a:pt x="4511" y="4667"/>
                      <a:pt x="4564" y="4166"/>
                    </a:cubicBezTo>
                    <a:cubicBezTo>
                      <a:pt x="4582" y="4166"/>
                      <a:pt x="4600" y="4148"/>
                      <a:pt x="4618" y="4113"/>
                    </a:cubicBezTo>
                    <a:cubicBezTo>
                      <a:pt x="4904" y="3379"/>
                      <a:pt x="5065" y="2592"/>
                      <a:pt x="5119" y="1804"/>
                    </a:cubicBezTo>
                    <a:cubicBezTo>
                      <a:pt x="5155" y="1231"/>
                      <a:pt x="5262" y="587"/>
                      <a:pt x="4958" y="50"/>
                    </a:cubicBezTo>
                    <a:cubicBezTo>
                      <a:pt x="4937" y="19"/>
                      <a:pt x="4904" y="0"/>
                      <a:pt x="48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38"/>
              <p:cNvSpPr/>
              <p:nvPr/>
            </p:nvSpPr>
            <p:spPr>
              <a:xfrm>
                <a:off x="6533175" y="2118700"/>
                <a:ext cx="21210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4" h="20879" extrusionOk="0">
                    <a:moveTo>
                      <a:pt x="3795" y="2736"/>
                    </a:moveTo>
                    <a:cubicBezTo>
                      <a:pt x="3455" y="3094"/>
                      <a:pt x="3168" y="3488"/>
                      <a:pt x="2810" y="3846"/>
                    </a:cubicBezTo>
                    <a:cubicBezTo>
                      <a:pt x="2238" y="4418"/>
                      <a:pt x="1540" y="4848"/>
                      <a:pt x="788" y="5116"/>
                    </a:cubicBezTo>
                    <a:cubicBezTo>
                      <a:pt x="772" y="5121"/>
                      <a:pt x="758" y="5123"/>
                      <a:pt x="745" y="5123"/>
                    </a:cubicBezTo>
                    <a:cubicBezTo>
                      <a:pt x="514" y="5123"/>
                      <a:pt x="950" y="4363"/>
                      <a:pt x="967" y="4329"/>
                    </a:cubicBezTo>
                    <a:cubicBezTo>
                      <a:pt x="1218" y="3899"/>
                      <a:pt x="1576" y="3506"/>
                      <a:pt x="1987" y="3219"/>
                    </a:cubicBezTo>
                    <a:cubicBezTo>
                      <a:pt x="2399" y="2915"/>
                      <a:pt x="2882" y="2861"/>
                      <a:pt x="3347" y="2808"/>
                    </a:cubicBezTo>
                    <a:lnTo>
                      <a:pt x="3347" y="2808"/>
                    </a:lnTo>
                    <a:cubicBezTo>
                      <a:pt x="2989" y="3005"/>
                      <a:pt x="2667" y="3309"/>
                      <a:pt x="2435" y="3667"/>
                    </a:cubicBezTo>
                    <a:cubicBezTo>
                      <a:pt x="2422" y="3705"/>
                      <a:pt x="2454" y="3743"/>
                      <a:pt x="2493" y="3743"/>
                    </a:cubicBezTo>
                    <a:cubicBezTo>
                      <a:pt x="2509" y="3743"/>
                      <a:pt x="2526" y="3736"/>
                      <a:pt x="2542" y="3720"/>
                    </a:cubicBezTo>
                    <a:cubicBezTo>
                      <a:pt x="2846" y="3291"/>
                      <a:pt x="3276" y="2951"/>
                      <a:pt x="3777" y="2736"/>
                    </a:cubicBezTo>
                    <a:close/>
                    <a:moveTo>
                      <a:pt x="5190" y="4168"/>
                    </a:moveTo>
                    <a:lnTo>
                      <a:pt x="5190" y="4168"/>
                    </a:lnTo>
                    <a:cubicBezTo>
                      <a:pt x="5996" y="4400"/>
                      <a:pt x="6712" y="4919"/>
                      <a:pt x="7195" y="5599"/>
                    </a:cubicBezTo>
                    <a:lnTo>
                      <a:pt x="7195" y="5617"/>
                    </a:lnTo>
                    <a:cubicBezTo>
                      <a:pt x="7463" y="5975"/>
                      <a:pt x="7660" y="6387"/>
                      <a:pt x="7803" y="6816"/>
                    </a:cubicBezTo>
                    <a:cubicBezTo>
                      <a:pt x="7857" y="6995"/>
                      <a:pt x="7911" y="7174"/>
                      <a:pt x="7928" y="7353"/>
                    </a:cubicBezTo>
                    <a:cubicBezTo>
                      <a:pt x="7964" y="7550"/>
                      <a:pt x="7906" y="7608"/>
                      <a:pt x="7810" y="7608"/>
                    </a:cubicBezTo>
                    <a:cubicBezTo>
                      <a:pt x="7714" y="7608"/>
                      <a:pt x="7579" y="7550"/>
                      <a:pt x="7463" y="7514"/>
                    </a:cubicBezTo>
                    <a:cubicBezTo>
                      <a:pt x="6318" y="7228"/>
                      <a:pt x="5888" y="6065"/>
                      <a:pt x="5513" y="5009"/>
                    </a:cubicBezTo>
                    <a:lnTo>
                      <a:pt x="5513" y="5009"/>
                    </a:lnTo>
                    <a:cubicBezTo>
                      <a:pt x="5709" y="5206"/>
                      <a:pt x="5924" y="5403"/>
                      <a:pt x="6139" y="5599"/>
                    </a:cubicBezTo>
                    <a:cubicBezTo>
                      <a:pt x="6147" y="5607"/>
                      <a:pt x="6157" y="5611"/>
                      <a:pt x="6167" y="5611"/>
                    </a:cubicBezTo>
                    <a:cubicBezTo>
                      <a:pt x="6202" y="5611"/>
                      <a:pt x="6238" y="5569"/>
                      <a:pt x="6211" y="5528"/>
                    </a:cubicBezTo>
                    <a:cubicBezTo>
                      <a:pt x="5888" y="5206"/>
                      <a:pt x="5602" y="4866"/>
                      <a:pt x="5316" y="4508"/>
                    </a:cubicBezTo>
                    <a:cubicBezTo>
                      <a:pt x="5280" y="4383"/>
                      <a:pt x="5226" y="4275"/>
                      <a:pt x="5190" y="4168"/>
                    </a:cubicBezTo>
                    <a:close/>
                    <a:moveTo>
                      <a:pt x="3580" y="5617"/>
                    </a:moveTo>
                    <a:lnTo>
                      <a:pt x="3580" y="5617"/>
                    </a:lnTo>
                    <a:cubicBezTo>
                      <a:pt x="3294" y="6244"/>
                      <a:pt x="3061" y="6906"/>
                      <a:pt x="2757" y="7550"/>
                    </a:cubicBezTo>
                    <a:lnTo>
                      <a:pt x="2810" y="7586"/>
                    </a:lnTo>
                    <a:cubicBezTo>
                      <a:pt x="2453" y="8337"/>
                      <a:pt x="1826" y="8982"/>
                      <a:pt x="1236" y="9554"/>
                    </a:cubicBezTo>
                    <a:cubicBezTo>
                      <a:pt x="992" y="9789"/>
                      <a:pt x="718" y="9994"/>
                      <a:pt x="536" y="9994"/>
                    </a:cubicBezTo>
                    <a:cubicBezTo>
                      <a:pt x="372" y="9994"/>
                      <a:pt x="282" y="9825"/>
                      <a:pt x="359" y="9357"/>
                    </a:cubicBezTo>
                    <a:cubicBezTo>
                      <a:pt x="484" y="8785"/>
                      <a:pt x="735" y="8230"/>
                      <a:pt x="1075" y="7729"/>
                    </a:cubicBezTo>
                    <a:cubicBezTo>
                      <a:pt x="1594" y="6888"/>
                      <a:pt x="2345" y="6315"/>
                      <a:pt x="3133" y="5778"/>
                    </a:cubicBezTo>
                    <a:lnTo>
                      <a:pt x="3133" y="5778"/>
                    </a:lnTo>
                    <a:cubicBezTo>
                      <a:pt x="2596" y="6458"/>
                      <a:pt x="2113" y="7174"/>
                      <a:pt x="1683" y="7926"/>
                    </a:cubicBezTo>
                    <a:cubicBezTo>
                      <a:pt x="1670" y="7964"/>
                      <a:pt x="1702" y="8002"/>
                      <a:pt x="1741" y="8002"/>
                    </a:cubicBezTo>
                    <a:cubicBezTo>
                      <a:pt x="1757" y="8002"/>
                      <a:pt x="1775" y="7995"/>
                      <a:pt x="1790" y="7979"/>
                    </a:cubicBezTo>
                    <a:cubicBezTo>
                      <a:pt x="2291" y="7120"/>
                      <a:pt x="2900" y="6333"/>
                      <a:pt x="3580" y="5617"/>
                    </a:cubicBezTo>
                    <a:close/>
                    <a:moveTo>
                      <a:pt x="5085" y="8222"/>
                    </a:moveTo>
                    <a:cubicBezTo>
                      <a:pt x="5987" y="8222"/>
                      <a:pt x="6606" y="8845"/>
                      <a:pt x="7177" y="9501"/>
                    </a:cubicBezTo>
                    <a:lnTo>
                      <a:pt x="7177" y="9483"/>
                    </a:lnTo>
                    <a:cubicBezTo>
                      <a:pt x="7427" y="9769"/>
                      <a:pt x="7660" y="10055"/>
                      <a:pt x="7875" y="10359"/>
                    </a:cubicBezTo>
                    <a:cubicBezTo>
                      <a:pt x="7928" y="10448"/>
                      <a:pt x="8312" y="11094"/>
                      <a:pt x="8184" y="11094"/>
                    </a:cubicBezTo>
                    <a:cubicBezTo>
                      <a:pt x="8183" y="11094"/>
                      <a:pt x="8181" y="11093"/>
                      <a:pt x="8179" y="11093"/>
                    </a:cubicBezTo>
                    <a:cubicBezTo>
                      <a:pt x="7427" y="11057"/>
                      <a:pt x="6694" y="10538"/>
                      <a:pt x="6121" y="10055"/>
                    </a:cubicBezTo>
                    <a:cubicBezTo>
                      <a:pt x="5638" y="9644"/>
                      <a:pt x="5369" y="9143"/>
                      <a:pt x="5047" y="8659"/>
                    </a:cubicBezTo>
                    <a:lnTo>
                      <a:pt x="5047" y="8659"/>
                    </a:lnTo>
                    <a:cubicBezTo>
                      <a:pt x="5405" y="8928"/>
                      <a:pt x="5817" y="9161"/>
                      <a:pt x="6067" y="9339"/>
                    </a:cubicBezTo>
                    <a:cubicBezTo>
                      <a:pt x="6076" y="9345"/>
                      <a:pt x="6085" y="9348"/>
                      <a:pt x="6093" y="9348"/>
                    </a:cubicBezTo>
                    <a:cubicBezTo>
                      <a:pt x="6136" y="9348"/>
                      <a:pt x="6166" y="9280"/>
                      <a:pt x="6121" y="9250"/>
                    </a:cubicBezTo>
                    <a:cubicBezTo>
                      <a:pt x="5763" y="8999"/>
                      <a:pt x="5405" y="8731"/>
                      <a:pt x="5083" y="8427"/>
                    </a:cubicBezTo>
                    <a:cubicBezTo>
                      <a:pt x="5029" y="8373"/>
                      <a:pt x="4958" y="8302"/>
                      <a:pt x="4904" y="8230"/>
                    </a:cubicBezTo>
                    <a:cubicBezTo>
                      <a:pt x="4966" y="8224"/>
                      <a:pt x="5026" y="8222"/>
                      <a:pt x="5085" y="8222"/>
                    </a:cubicBezTo>
                    <a:close/>
                    <a:moveTo>
                      <a:pt x="3311" y="9733"/>
                    </a:moveTo>
                    <a:lnTo>
                      <a:pt x="3311" y="9733"/>
                    </a:lnTo>
                    <a:cubicBezTo>
                      <a:pt x="2864" y="10395"/>
                      <a:pt x="2470" y="11165"/>
                      <a:pt x="2077" y="11845"/>
                    </a:cubicBezTo>
                    <a:cubicBezTo>
                      <a:pt x="2064" y="11896"/>
                      <a:pt x="2106" y="11938"/>
                      <a:pt x="2144" y="11938"/>
                    </a:cubicBezTo>
                    <a:cubicBezTo>
                      <a:pt x="2159" y="11938"/>
                      <a:pt x="2174" y="11932"/>
                      <a:pt x="2184" y="11916"/>
                    </a:cubicBezTo>
                    <a:cubicBezTo>
                      <a:pt x="2578" y="11254"/>
                      <a:pt x="3007" y="10628"/>
                      <a:pt x="3437" y="10002"/>
                    </a:cubicBezTo>
                    <a:lnTo>
                      <a:pt x="3437" y="10002"/>
                    </a:lnTo>
                    <a:cubicBezTo>
                      <a:pt x="3204" y="11630"/>
                      <a:pt x="2775" y="12972"/>
                      <a:pt x="1343" y="14028"/>
                    </a:cubicBezTo>
                    <a:cubicBezTo>
                      <a:pt x="1253" y="14094"/>
                      <a:pt x="1185" y="14124"/>
                      <a:pt x="1134" y="14124"/>
                    </a:cubicBezTo>
                    <a:cubicBezTo>
                      <a:pt x="721" y="14124"/>
                      <a:pt x="1502" y="12134"/>
                      <a:pt x="1629" y="11863"/>
                    </a:cubicBezTo>
                    <a:cubicBezTo>
                      <a:pt x="2023" y="11004"/>
                      <a:pt x="2703" y="10413"/>
                      <a:pt x="3311" y="9733"/>
                    </a:cubicBezTo>
                    <a:close/>
                    <a:moveTo>
                      <a:pt x="5087" y="12048"/>
                    </a:moveTo>
                    <a:cubicBezTo>
                      <a:pt x="6066" y="12048"/>
                      <a:pt x="6997" y="13133"/>
                      <a:pt x="7374" y="13903"/>
                    </a:cubicBezTo>
                    <a:cubicBezTo>
                      <a:pt x="7427" y="14028"/>
                      <a:pt x="7642" y="14547"/>
                      <a:pt x="7481" y="14547"/>
                    </a:cubicBezTo>
                    <a:cubicBezTo>
                      <a:pt x="7034" y="14529"/>
                      <a:pt x="6640" y="14243"/>
                      <a:pt x="6300" y="13974"/>
                    </a:cubicBezTo>
                    <a:cubicBezTo>
                      <a:pt x="5799" y="13563"/>
                      <a:pt x="5513" y="12990"/>
                      <a:pt x="5101" y="12507"/>
                    </a:cubicBezTo>
                    <a:lnTo>
                      <a:pt x="5101" y="12507"/>
                    </a:lnTo>
                    <a:cubicBezTo>
                      <a:pt x="5423" y="12740"/>
                      <a:pt x="5763" y="12954"/>
                      <a:pt x="6085" y="13169"/>
                    </a:cubicBezTo>
                    <a:cubicBezTo>
                      <a:pt x="6092" y="13176"/>
                      <a:pt x="6099" y="13179"/>
                      <a:pt x="6105" y="13179"/>
                    </a:cubicBezTo>
                    <a:cubicBezTo>
                      <a:pt x="6132" y="13179"/>
                      <a:pt x="6150" y="13126"/>
                      <a:pt x="6121" y="13097"/>
                    </a:cubicBezTo>
                    <a:cubicBezTo>
                      <a:pt x="5727" y="12793"/>
                      <a:pt x="5334" y="12525"/>
                      <a:pt x="4958" y="12221"/>
                    </a:cubicBezTo>
                    <a:cubicBezTo>
                      <a:pt x="4904" y="12167"/>
                      <a:pt x="4850" y="12131"/>
                      <a:pt x="4815" y="12077"/>
                    </a:cubicBezTo>
                    <a:cubicBezTo>
                      <a:pt x="4906" y="12058"/>
                      <a:pt x="4997" y="12048"/>
                      <a:pt x="5087" y="12048"/>
                    </a:cubicBezTo>
                    <a:close/>
                    <a:moveTo>
                      <a:pt x="3419" y="14064"/>
                    </a:moveTo>
                    <a:lnTo>
                      <a:pt x="3419" y="14064"/>
                    </a:lnTo>
                    <a:cubicBezTo>
                      <a:pt x="3455" y="15191"/>
                      <a:pt x="3186" y="16319"/>
                      <a:pt x="2649" y="17321"/>
                    </a:cubicBezTo>
                    <a:cubicBezTo>
                      <a:pt x="2488" y="17625"/>
                      <a:pt x="2256" y="17875"/>
                      <a:pt x="1987" y="18072"/>
                    </a:cubicBezTo>
                    <a:cubicBezTo>
                      <a:pt x="1987" y="18073"/>
                      <a:pt x="1986" y="18073"/>
                      <a:pt x="1985" y="18073"/>
                    </a:cubicBezTo>
                    <a:cubicBezTo>
                      <a:pt x="1935" y="18073"/>
                      <a:pt x="1988" y="16728"/>
                      <a:pt x="2041" y="16551"/>
                    </a:cubicBezTo>
                    <a:cubicBezTo>
                      <a:pt x="2220" y="15889"/>
                      <a:pt x="2596" y="15316"/>
                      <a:pt x="2989" y="14744"/>
                    </a:cubicBezTo>
                    <a:lnTo>
                      <a:pt x="2989" y="14744"/>
                    </a:lnTo>
                    <a:cubicBezTo>
                      <a:pt x="2828" y="15209"/>
                      <a:pt x="2703" y="15656"/>
                      <a:pt x="2542" y="16086"/>
                    </a:cubicBezTo>
                    <a:cubicBezTo>
                      <a:pt x="2521" y="16118"/>
                      <a:pt x="2551" y="16144"/>
                      <a:pt x="2582" y="16144"/>
                    </a:cubicBezTo>
                    <a:cubicBezTo>
                      <a:pt x="2603" y="16144"/>
                      <a:pt x="2624" y="16132"/>
                      <a:pt x="2631" y="16104"/>
                    </a:cubicBezTo>
                    <a:cubicBezTo>
                      <a:pt x="2918" y="15442"/>
                      <a:pt x="3150" y="14744"/>
                      <a:pt x="3419" y="14064"/>
                    </a:cubicBezTo>
                    <a:close/>
                    <a:moveTo>
                      <a:pt x="4689" y="15066"/>
                    </a:moveTo>
                    <a:cubicBezTo>
                      <a:pt x="5727" y="15120"/>
                      <a:pt x="6175" y="16050"/>
                      <a:pt x="6568" y="16873"/>
                    </a:cubicBezTo>
                    <a:lnTo>
                      <a:pt x="6551" y="16891"/>
                    </a:lnTo>
                    <a:cubicBezTo>
                      <a:pt x="6676" y="17142"/>
                      <a:pt x="6819" y="17339"/>
                      <a:pt x="6944" y="17571"/>
                    </a:cubicBezTo>
                    <a:cubicBezTo>
                      <a:pt x="7084" y="17809"/>
                      <a:pt x="7180" y="18167"/>
                      <a:pt x="6985" y="18167"/>
                    </a:cubicBezTo>
                    <a:cubicBezTo>
                      <a:pt x="6930" y="18167"/>
                      <a:pt x="6853" y="18139"/>
                      <a:pt x="6747" y="18072"/>
                    </a:cubicBezTo>
                    <a:cubicBezTo>
                      <a:pt x="6354" y="17786"/>
                      <a:pt x="5978" y="17446"/>
                      <a:pt x="5656" y="17070"/>
                    </a:cubicBezTo>
                    <a:cubicBezTo>
                      <a:pt x="5459" y="16855"/>
                      <a:pt x="5280" y="16623"/>
                      <a:pt x="5119" y="16354"/>
                    </a:cubicBezTo>
                    <a:cubicBezTo>
                      <a:pt x="5012" y="16104"/>
                      <a:pt x="4904" y="15835"/>
                      <a:pt x="4833" y="15567"/>
                    </a:cubicBezTo>
                    <a:lnTo>
                      <a:pt x="4833" y="15567"/>
                    </a:lnTo>
                    <a:cubicBezTo>
                      <a:pt x="5065" y="15853"/>
                      <a:pt x="5280" y="16158"/>
                      <a:pt x="5513" y="16462"/>
                    </a:cubicBezTo>
                    <a:cubicBezTo>
                      <a:pt x="5517" y="16467"/>
                      <a:pt x="5525" y="16469"/>
                      <a:pt x="5533" y="16469"/>
                    </a:cubicBezTo>
                    <a:cubicBezTo>
                      <a:pt x="5554" y="16469"/>
                      <a:pt x="5579" y="16452"/>
                      <a:pt x="5566" y="16426"/>
                    </a:cubicBezTo>
                    <a:cubicBezTo>
                      <a:pt x="5423" y="16050"/>
                      <a:pt x="5208" y="15710"/>
                      <a:pt x="4940" y="15406"/>
                    </a:cubicBezTo>
                    <a:cubicBezTo>
                      <a:pt x="4850" y="15299"/>
                      <a:pt x="4779" y="15173"/>
                      <a:pt x="4689" y="15066"/>
                    </a:cubicBezTo>
                    <a:close/>
                    <a:moveTo>
                      <a:pt x="4707" y="17106"/>
                    </a:moveTo>
                    <a:cubicBezTo>
                      <a:pt x="5065" y="17535"/>
                      <a:pt x="5387" y="17983"/>
                      <a:pt x="5692" y="18466"/>
                    </a:cubicBezTo>
                    <a:cubicBezTo>
                      <a:pt x="5906" y="18842"/>
                      <a:pt x="6032" y="19253"/>
                      <a:pt x="6067" y="19683"/>
                    </a:cubicBezTo>
                    <a:cubicBezTo>
                      <a:pt x="6089" y="19904"/>
                      <a:pt x="6018" y="19979"/>
                      <a:pt x="5910" y="19979"/>
                    </a:cubicBezTo>
                    <a:cubicBezTo>
                      <a:pt x="5754" y="19979"/>
                      <a:pt x="5524" y="19824"/>
                      <a:pt x="5387" y="19719"/>
                    </a:cubicBezTo>
                    <a:cubicBezTo>
                      <a:pt x="4725" y="19164"/>
                      <a:pt x="4707" y="18323"/>
                      <a:pt x="4707" y="17518"/>
                    </a:cubicBezTo>
                    <a:lnTo>
                      <a:pt x="4707" y="17518"/>
                    </a:lnTo>
                    <a:cubicBezTo>
                      <a:pt x="4725" y="17607"/>
                      <a:pt x="4761" y="17679"/>
                      <a:pt x="4779" y="17768"/>
                    </a:cubicBezTo>
                    <a:lnTo>
                      <a:pt x="4779" y="17875"/>
                    </a:lnTo>
                    <a:lnTo>
                      <a:pt x="4797" y="17875"/>
                    </a:lnTo>
                    <a:lnTo>
                      <a:pt x="4797" y="17822"/>
                    </a:lnTo>
                    <a:cubicBezTo>
                      <a:pt x="4833" y="17911"/>
                      <a:pt x="4868" y="18019"/>
                      <a:pt x="4904" y="18126"/>
                    </a:cubicBezTo>
                    <a:cubicBezTo>
                      <a:pt x="4911" y="18140"/>
                      <a:pt x="4923" y="18145"/>
                      <a:pt x="4935" y="18145"/>
                    </a:cubicBezTo>
                    <a:cubicBezTo>
                      <a:pt x="4955" y="18145"/>
                      <a:pt x="4976" y="18130"/>
                      <a:pt x="4976" y="18108"/>
                    </a:cubicBezTo>
                    <a:cubicBezTo>
                      <a:pt x="4868" y="17786"/>
                      <a:pt x="4779" y="17446"/>
                      <a:pt x="4707" y="17124"/>
                    </a:cubicBezTo>
                    <a:lnTo>
                      <a:pt x="4707" y="17106"/>
                    </a:lnTo>
                    <a:close/>
                    <a:moveTo>
                      <a:pt x="3992" y="17088"/>
                    </a:moveTo>
                    <a:lnTo>
                      <a:pt x="3992" y="17088"/>
                    </a:lnTo>
                    <a:cubicBezTo>
                      <a:pt x="4260" y="18108"/>
                      <a:pt x="4403" y="19253"/>
                      <a:pt x="3920" y="20220"/>
                    </a:cubicBezTo>
                    <a:lnTo>
                      <a:pt x="3938" y="20220"/>
                    </a:lnTo>
                    <a:cubicBezTo>
                      <a:pt x="3859" y="20382"/>
                      <a:pt x="3793" y="20445"/>
                      <a:pt x="3738" y="20445"/>
                    </a:cubicBezTo>
                    <a:cubicBezTo>
                      <a:pt x="3607" y="20445"/>
                      <a:pt x="3544" y="20082"/>
                      <a:pt x="3544" y="19880"/>
                    </a:cubicBezTo>
                    <a:cubicBezTo>
                      <a:pt x="3544" y="19593"/>
                      <a:pt x="3562" y="19325"/>
                      <a:pt x="3580" y="19057"/>
                    </a:cubicBezTo>
                    <a:cubicBezTo>
                      <a:pt x="3616" y="18573"/>
                      <a:pt x="3705" y="18126"/>
                      <a:pt x="3813" y="17661"/>
                    </a:cubicBezTo>
                    <a:lnTo>
                      <a:pt x="3813" y="17661"/>
                    </a:lnTo>
                    <a:cubicBezTo>
                      <a:pt x="3777" y="17893"/>
                      <a:pt x="3795" y="18144"/>
                      <a:pt x="3848" y="18359"/>
                    </a:cubicBezTo>
                    <a:cubicBezTo>
                      <a:pt x="3848" y="18377"/>
                      <a:pt x="3848" y="18377"/>
                      <a:pt x="3866" y="18377"/>
                    </a:cubicBezTo>
                    <a:lnTo>
                      <a:pt x="3884" y="18377"/>
                    </a:lnTo>
                    <a:cubicBezTo>
                      <a:pt x="3884" y="18377"/>
                      <a:pt x="3902" y="18377"/>
                      <a:pt x="3902" y="18359"/>
                    </a:cubicBezTo>
                    <a:cubicBezTo>
                      <a:pt x="4009" y="18108"/>
                      <a:pt x="3956" y="17679"/>
                      <a:pt x="3974" y="17410"/>
                    </a:cubicBezTo>
                    <a:cubicBezTo>
                      <a:pt x="3974" y="17303"/>
                      <a:pt x="3992" y="17195"/>
                      <a:pt x="3992" y="17088"/>
                    </a:cubicBezTo>
                    <a:close/>
                    <a:moveTo>
                      <a:pt x="5481" y="0"/>
                    </a:moveTo>
                    <a:cubicBezTo>
                      <a:pt x="5455" y="0"/>
                      <a:pt x="5430" y="16"/>
                      <a:pt x="5423" y="52"/>
                    </a:cubicBezTo>
                    <a:cubicBezTo>
                      <a:pt x="5155" y="750"/>
                      <a:pt x="4940" y="1466"/>
                      <a:pt x="4797" y="2199"/>
                    </a:cubicBezTo>
                    <a:cubicBezTo>
                      <a:pt x="4510" y="2307"/>
                      <a:pt x="4224" y="2414"/>
                      <a:pt x="3938" y="2539"/>
                    </a:cubicBezTo>
                    <a:cubicBezTo>
                      <a:pt x="3133" y="2629"/>
                      <a:pt x="2345" y="2647"/>
                      <a:pt x="1701" y="3219"/>
                    </a:cubicBezTo>
                    <a:cubicBezTo>
                      <a:pt x="1057" y="3774"/>
                      <a:pt x="645" y="4508"/>
                      <a:pt x="287" y="5313"/>
                    </a:cubicBezTo>
                    <a:cubicBezTo>
                      <a:pt x="269" y="5385"/>
                      <a:pt x="323" y="5456"/>
                      <a:pt x="395" y="5456"/>
                    </a:cubicBezTo>
                    <a:lnTo>
                      <a:pt x="359" y="5403"/>
                    </a:lnTo>
                    <a:cubicBezTo>
                      <a:pt x="1092" y="5331"/>
                      <a:pt x="1665" y="4973"/>
                      <a:pt x="2256" y="4544"/>
                    </a:cubicBezTo>
                    <a:cubicBezTo>
                      <a:pt x="2971" y="3989"/>
                      <a:pt x="3419" y="3291"/>
                      <a:pt x="4045" y="2682"/>
                    </a:cubicBezTo>
                    <a:lnTo>
                      <a:pt x="4081" y="2682"/>
                    </a:lnTo>
                    <a:cubicBezTo>
                      <a:pt x="4135" y="2682"/>
                      <a:pt x="4170" y="2629"/>
                      <a:pt x="4170" y="2593"/>
                    </a:cubicBezTo>
                    <a:cubicBezTo>
                      <a:pt x="4349" y="2521"/>
                      <a:pt x="4528" y="2450"/>
                      <a:pt x="4707" y="2378"/>
                    </a:cubicBezTo>
                    <a:lnTo>
                      <a:pt x="4707" y="2378"/>
                    </a:lnTo>
                    <a:cubicBezTo>
                      <a:pt x="4582" y="3076"/>
                      <a:pt x="4475" y="3792"/>
                      <a:pt x="4403" y="4508"/>
                    </a:cubicBezTo>
                    <a:cubicBezTo>
                      <a:pt x="4027" y="4758"/>
                      <a:pt x="3669" y="5045"/>
                      <a:pt x="3383" y="5385"/>
                    </a:cubicBezTo>
                    <a:lnTo>
                      <a:pt x="3365" y="5385"/>
                    </a:lnTo>
                    <a:cubicBezTo>
                      <a:pt x="1468" y="6154"/>
                      <a:pt x="37" y="8158"/>
                      <a:pt x="1" y="10198"/>
                    </a:cubicBezTo>
                    <a:cubicBezTo>
                      <a:pt x="1" y="10270"/>
                      <a:pt x="55" y="10324"/>
                      <a:pt x="108" y="10324"/>
                    </a:cubicBezTo>
                    <a:cubicBezTo>
                      <a:pt x="1021" y="10216"/>
                      <a:pt x="1683" y="9375"/>
                      <a:pt x="2202" y="8713"/>
                    </a:cubicBezTo>
                    <a:cubicBezTo>
                      <a:pt x="3025" y="7693"/>
                      <a:pt x="3383" y="6494"/>
                      <a:pt x="3884" y="5313"/>
                    </a:cubicBezTo>
                    <a:lnTo>
                      <a:pt x="4385" y="4794"/>
                    </a:lnTo>
                    <a:lnTo>
                      <a:pt x="4385" y="4794"/>
                    </a:lnTo>
                    <a:cubicBezTo>
                      <a:pt x="4260" y="6118"/>
                      <a:pt x="4206" y="7443"/>
                      <a:pt x="4117" y="8713"/>
                    </a:cubicBezTo>
                    <a:cubicBezTo>
                      <a:pt x="3902" y="8946"/>
                      <a:pt x="3687" y="9196"/>
                      <a:pt x="3508" y="9447"/>
                    </a:cubicBezTo>
                    <a:cubicBezTo>
                      <a:pt x="3497" y="9412"/>
                      <a:pt x="3463" y="9392"/>
                      <a:pt x="3431" y="9392"/>
                    </a:cubicBezTo>
                    <a:cubicBezTo>
                      <a:pt x="3413" y="9392"/>
                      <a:pt x="3396" y="9398"/>
                      <a:pt x="3383" y="9411"/>
                    </a:cubicBezTo>
                    <a:cubicBezTo>
                      <a:pt x="1916" y="10610"/>
                      <a:pt x="627" y="12471"/>
                      <a:pt x="788" y="14440"/>
                    </a:cubicBezTo>
                    <a:cubicBezTo>
                      <a:pt x="788" y="14510"/>
                      <a:pt x="844" y="14558"/>
                      <a:pt x="911" y="14558"/>
                    </a:cubicBezTo>
                    <a:cubicBezTo>
                      <a:pt x="929" y="14558"/>
                      <a:pt x="948" y="14555"/>
                      <a:pt x="967" y="14547"/>
                    </a:cubicBezTo>
                    <a:cubicBezTo>
                      <a:pt x="2649" y="13563"/>
                      <a:pt x="3669" y="11720"/>
                      <a:pt x="3616" y="9751"/>
                    </a:cubicBezTo>
                    <a:lnTo>
                      <a:pt x="4099" y="9035"/>
                    </a:lnTo>
                    <a:lnTo>
                      <a:pt x="4099" y="9035"/>
                    </a:lnTo>
                    <a:cubicBezTo>
                      <a:pt x="4027" y="10216"/>
                      <a:pt x="3974" y="11397"/>
                      <a:pt x="4009" y="12561"/>
                    </a:cubicBezTo>
                    <a:cubicBezTo>
                      <a:pt x="3669" y="13008"/>
                      <a:pt x="3401" y="13509"/>
                      <a:pt x="3222" y="14028"/>
                    </a:cubicBezTo>
                    <a:cubicBezTo>
                      <a:pt x="2291" y="15245"/>
                      <a:pt x="1415" y="16676"/>
                      <a:pt x="1808" y="18251"/>
                    </a:cubicBezTo>
                    <a:cubicBezTo>
                      <a:pt x="1808" y="18304"/>
                      <a:pt x="1856" y="18337"/>
                      <a:pt x="1903" y="18337"/>
                    </a:cubicBezTo>
                    <a:cubicBezTo>
                      <a:pt x="1920" y="18337"/>
                      <a:pt x="1937" y="18332"/>
                      <a:pt x="1951" y="18323"/>
                    </a:cubicBezTo>
                    <a:cubicBezTo>
                      <a:pt x="3222" y="17643"/>
                      <a:pt x="3884" y="15173"/>
                      <a:pt x="3544" y="13795"/>
                    </a:cubicBezTo>
                    <a:cubicBezTo>
                      <a:pt x="3687" y="13473"/>
                      <a:pt x="3830" y="13169"/>
                      <a:pt x="4009" y="12865"/>
                    </a:cubicBezTo>
                    <a:cubicBezTo>
                      <a:pt x="4027" y="13652"/>
                      <a:pt x="4099" y="14457"/>
                      <a:pt x="4206" y="15227"/>
                    </a:cubicBezTo>
                    <a:cubicBezTo>
                      <a:pt x="4063" y="15710"/>
                      <a:pt x="3956" y="16211"/>
                      <a:pt x="3920" y="16694"/>
                    </a:cubicBezTo>
                    <a:cubicBezTo>
                      <a:pt x="3884" y="16712"/>
                      <a:pt x="3866" y="16730"/>
                      <a:pt x="3866" y="16766"/>
                    </a:cubicBezTo>
                    <a:cubicBezTo>
                      <a:pt x="3580" y="17500"/>
                      <a:pt x="3401" y="18269"/>
                      <a:pt x="3347" y="19057"/>
                    </a:cubicBezTo>
                    <a:cubicBezTo>
                      <a:pt x="3311" y="19647"/>
                      <a:pt x="3222" y="20291"/>
                      <a:pt x="3508" y="20828"/>
                    </a:cubicBezTo>
                    <a:cubicBezTo>
                      <a:pt x="3529" y="20859"/>
                      <a:pt x="3562" y="20878"/>
                      <a:pt x="3596" y="20878"/>
                    </a:cubicBezTo>
                    <a:cubicBezTo>
                      <a:pt x="3621" y="20878"/>
                      <a:pt x="3647" y="20869"/>
                      <a:pt x="3669" y="20846"/>
                    </a:cubicBezTo>
                    <a:cubicBezTo>
                      <a:pt x="4672" y="19862"/>
                      <a:pt x="4600" y="17947"/>
                      <a:pt x="4045" y="16748"/>
                    </a:cubicBezTo>
                    <a:cubicBezTo>
                      <a:pt x="4063" y="16551"/>
                      <a:pt x="4099" y="16336"/>
                      <a:pt x="4153" y="16122"/>
                    </a:cubicBezTo>
                    <a:cubicBezTo>
                      <a:pt x="4188" y="15979"/>
                      <a:pt x="4242" y="15853"/>
                      <a:pt x="4296" y="15728"/>
                    </a:cubicBezTo>
                    <a:cubicBezTo>
                      <a:pt x="4349" y="16104"/>
                      <a:pt x="4439" y="16480"/>
                      <a:pt x="4528" y="16855"/>
                    </a:cubicBezTo>
                    <a:cubicBezTo>
                      <a:pt x="4332" y="17482"/>
                      <a:pt x="4510" y="18341"/>
                      <a:pt x="4707" y="18913"/>
                    </a:cubicBezTo>
                    <a:cubicBezTo>
                      <a:pt x="4922" y="19611"/>
                      <a:pt x="5405" y="20148"/>
                      <a:pt x="6175" y="20220"/>
                    </a:cubicBezTo>
                    <a:cubicBezTo>
                      <a:pt x="6180" y="20222"/>
                      <a:pt x="6185" y="20223"/>
                      <a:pt x="6189" y="20223"/>
                    </a:cubicBezTo>
                    <a:cubicBezTo>
                      <a:pt x="6220" y="20223"/>
                      <a:pt x="6249" y="20179"/>
                      <a:pt x="6264" y="20148"/>
                    </a:cubicBezTo>
                    <a:cubicBezTo>
                      <a:pt x="6282" y="18860"/>
                      <a:pt x="5638" y="17768"/>
                      <a:pt x="4707" y="16927"/>
                    </a:cubicBezTo>
                    <a:lnTo>
                      <a:pt x="4707" y="16766"/>
                    </a:lnTo>
                    <a:cubicBezTo>
                      <a:pt x="4707" y="16730"/>
                      <a:pt x="4672" y="16694"/>
                      <a:pt x="4618" y="16694"/>
                    </a:cubicBezTo>
                    <a:cubicBezTo>
                      <a:pt x="4528" y="16265"/>
                      <a:pt x="4457" y="15835"/>
                      <a:pt x="4403" y="15406"/>
                    </a:cubicBezTo>
                    <a:cubicBezTo>
                      <a:pt x="4421" y="15334"/>
                      <a:pt x="4421" y="15263"/>
                      <a:pt x="4421" y="15209"/>
                    </a:cubicBezTo>
                    <a:cubicBezTo>
                      <a:pt x="4421" y="15155"/>
                      <a:pt x="4403" y="15120"/>
                      <a:pt x="4367" y="15120"/>
                    </a:cubicBezTo>
                    <a:cubicBezTo>
                      <a:pt x="4349" y="15030"/>
                      <a:pt x="4349" y="14941"/>
                      <a:pt x="4332" y="14851"/>
                    </a:cubicBezTo>
                    <a:lnTo>
                      <a:pt x="4332" y="14851"/>
                    </a:lnTo>
                    <a:cubicBezTo>
                      <a:pt x="4421" y="14994"/>
                      <a:pt x="4510" y="15120"/>
                      <a:pt x="4600" y="15245"/>
                    </a:cubicBezTo>
                    <a:lnTo>
                      <a:pt x="4725" y="15406"/>
                    </a:lnTo>
                    <a:cubicBezTo>
                      <a:pt x="4689" y="15424"/>
                      <a:pt x="4672" y="15460"/>
                      <a:pt x="4672" y="15495"/>
                    </a:cubicBezTo>
                    <a:cubicBezTo>
                      <a:pt x="4779" y="16336"/>
                      <a:pt x="5244" y="16927"/>
                      <a:pt x="5817" y="17518"/>
                    </a:cubicBezTo>
                    <a:cubicBezTo>
                      <a:pt x="6021" y="17737"/>
                      <a:pt x="6638" y="18439"/>
                      <a:pt x="7064" y="18439"/>
                    </a:cubicBezTo>
                    <a:cubicBezTo>
                      <a:pt x="7124" y="18439"/>
                      <a:pt x="7180" y="18425"/>
                      <a:pt x="7231" y="18394"/>
                    </a:cubicBezTo>
                    <a:cubicBezTo>
                      <a:pt x="7732" y="18108"/>
                      <a:pt x="6873" y="17106"/>
                      <a:pt x="6729" y="16838"/>
                    </a:cubicBezTo>
                    <a:cubicBezTo>
                      <a:pt x="6375" y="16061"/>
                      <a:pt x="5861" y="14982"/>
                      <a:pt x="4888" y="14982"/>
                    </a:cubicBezTo>
                    <a:cubicBezTo>
                      <a:pt x="4830" y="14982"/>
                      <a:pt x="4769" y="14986"/>
                      <a:pt x="4707" y="14994"/>
                    </a:cubicBezTo>
                    <a:cubicBezTo>
                      <a:pt x="4689" y="14994"/>
                      <a:pt x="4672" y="15012"/>
                      <a:pt x="4672" y="15030"/>
                    </a:cubicBezTo>
                    <a:cubicBezTo>
                      <a:pt x="4618" y="14959"/>
                      <a:pt x="4564" y="14887"/>
                      <a:pt x="4528" y="14815"/>
                    </a:cubicBezTo>
                    <a:cubicBezTo>
                      <a:pt x="4421" y="14654"/>
                      <a:pt x="4367" y="14493"/>
                      <a:pt x="4278" y="14368"/>
                    </a:cubicBezTo>
                    <a:cubicBezTo>
                      <a:pt x="4206" y="13455"/>
                      <a:pt x="4170" y="12525"/>
                      <a:pt x="4206" y="11612"/>
                    </a:cubicBezTo>
                    <a:lnTo>
                      <a:pt x="4206" y="11612"/>
                    </a:lnTo>
                    <a:cubicBezTo>
                      <a:pt x="4349" y="11827"/>
                      <a:pt x="4528" y="12042"/>
                      <a:pt x="4725" y="12203"/>
                    </a:cubicBezTo>
                    <a:cubicBezTo>
                      <a:pt x="4779" y="12256"/>
                      <a:pt x="4833" y="12310"/>
                      <a:pt x="4904" y="12364"/>
                    </a:cubicBezTo>
                    <a:cubicBezTo>
                      <a:pt x="4850" y="12382"/>
                      <a:pt x="4833" y="12435"/>
                      <a:pt x="4850" y="12471"/>
                    </a:cubicBezTo>
                    <a:cubicBezTo>
                      <a:pt x="5280" y="13527"/>
                      <a:pt x="6461" y="14762"/>
                      <a:pt x="7660" y="14797"/>
                    </a:cubicBezTo>
                    <a:cubicBezTo>
                      <a:pt x="7714" y="14797"/>
                      <a:pt x="7749" y="14762"/>
                      <a:pt x="7767" y="14708"/>
                    </a:cubicBezTo>
                    <a:cubicBezTo>
                      <a:pt x="7877" y="13640"/>
                      <a:pt x="6442" y="11937"/>
                      <a:pt x="5231" y="11937"/>
                    </a:cubicBezTo>
                    <a:cubicBezTo>
                      <a:pt x="5062" y="11937"/>
                      <a:pt x="4898" y="11970"/>
                      <a:pt x="4743" y="12042"/>
                    </a:cubicBezTo>
                    <a:cubicBezTo>
                      <a:pt x="4654" y="11934"/>
                      <a:pt x="4564" y="11845"/>
                      <a:pt x="4493" y="11720"/>
                    </a:cubicBezTo>
                    <a:cubicBezTo>
                      <a:pt x="4367" y="11541"/>
                      <a:pt x="4314" y="11308"/>
                      <a:pt x="4206" y="11129"/>
                    </a:cubicBezTo>
                    <a:cubicBezTo>
                      <a:pt x="4224" y="10556"/>
                      <a:pt x="4260" y="9984"/>
                      <a:pt x="4296" y="9411"/>
                    </a:cubicBezTo>
                    <a:lnTo>
                      <a:pt x="4349" y="8713"/>
                    </a:lnTo>
                    <a:cubicBezTo>
                      <a:pt x="4367" y="8695"/>
                      <a:pt x="4367" y="8659"/>
                      <a:pt x="4349" y="8642"/>
                    </a:cubicBezTo>
                    <a:cubicBezTo>
                      <a:pt x="4367" y="8427"/>
                      <a:pt x="4385" y="8230"/>
                      <a:pt x="4403" y="8015"/>
                    </a:cubicBezTo>
                    <a:cubicBezTo>
                      <a:pt x="4493" y="8176"/>
                      <a:pt x="4600" y="8302"/>
                      <a:pt x="4725" y="8427"/>
                    </a:cubicBezTo>
                    <a:cubicBezTo>
                      <a:pt x="4725" y="8427"/>
                      <a:pt x="4725" y="8445"/>
                      <a:pt x="4725" y="8445"/>
                    </a:cubicBezTo>
                    <a:cubicBezTo>
                      <a:pt x="4725" y="9214"/>
                      <a:pt x="5602" y="9984"/>
                      <a:pt x="6139" y="10413"/>
                    </a:cubicBezTo>
                    <a:cubicBezTo>
                      <a:pt x="6724" y="10913"/>
                      <a:pt x="7492" y="11346"/>
                      <a:pt x="8283" y="11346"/>
                    </a:cubicBezTo>
                    <a:cubicBezTo>
                      <a:pt x="8314" y="11346"/>
                      <a:pt x="8345" y="11345"/>
                      <a:pt x="8376" y="11344"/>
                    </a:cubicBezTo>
                    <a:cubicBezTo>
                      <a:pt x="8430" y="11344"/>
                      <a:pt x="8483" y="11290"/>
                      <a:pt x="8465" y="11236"/>
                    </a:cubicBezTo>
                    <a:cubicBezTo>
                      <a:pt x="8322" y="10431"/>
                      <a:pt x="7642" y="9751"/>
                      <a:pt x="7123" y="9178"/>
                    </a:cubicBezTo>
                    <a:cubicBezTo>
                      <a:pt x="6597" y="8590"/>
                      <a:pt x="5991" y="8123"/>
                      <a:pt x="5223" y="8123"/>
                    </a:cubicBezTo>
                    <a:cubicBezTo>
                      <a:pt x="5103" y="8123"/>
                      <a:pt x="4979" y="8134"/>
                      <a:pt x="4850" y="8158"/>
                    </a:cubicBezTo>
                    <a:cubicBezTo>
                      <a:pt x="4707" y="7926"/>
                      <a:pt x="4582" y="7693"/>
                      <a:pt x="4475" y="7460"/>
                    </a:cubicBezTo>
                    <a:cubicBezTo>
                      <a:pt x="4564" y="6297"/>
                      <a:pt x="4672" y="5134"/>
                      <a:pt x="4833" y="3971"/>
                    </a:cubicBezTo>
                    <a:cubicBezTo>
                      <a:pt x="4904" y="4150"/>
                      <a:pt x="4976" y="4311"/>
                      <a:pt x="5083" y="4472"/>
                    </a:cubicBezTo>
                    <a:cubicBezTo>
                      <a:pt x="5190" y="5224"/>
                      <a:pt x="5638" y="6047"/>
                      <a:pt x="6032" y="6637"/>
                    </a:cubicBezTo>
                    <a:cubicBezTo>
                      <a:pt x="6507" y="7341"/>
                      <a:pt x="7189" y="7855"/>
                      <a:pt x="8063" y="7855"/>
                    </a:cubicBezTo>
                    <a:cubicBezTo>
                      <a:pt x="8077" y="7855"/>
                      <a:pt x="8092" y="7854"/>
                      <a:pt x="8107" y="7854"/>
                    </a:cubicBezTo>
                    <a:cubicBezTo>
                      <a:pt x="8161" y="7854"/>
                      <a:pt x="8215" y="7818"/>
                      <a:pt x="8215" y="7765"/>
                    </a:cubicBezTo>
                    <a:cubicBezTo>
                      <a:pt x="8125" y="6172"/>
                      <a:pt x="6837" y="4114"/>
                      <a:pt x="5083" y="4078"/>
                    </a:cubicBezTo>
                    <a:cubicBezTo>
                      <a:pt x="4994" y="3881"/>
                      <a:pt x="4940" y="3667"/>
                      <a:pt x="4904" y="3434"/>
                    </a:cubicBezTo>
                    <a:cubicBezTo>
                      <a:pt x="5065" y="2307"/>
                      <a:pt x="5280" y="1197"/>
                      <a:pt x="5548" y="88"/>
                    </a:cubicBezTo>
                    <a:cubicBezTo>
                      <a:pt x="5559" y="34"/>
                      <a:pt x="5519" y="0"/>
                      <a:pt x="548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8"/>
              <p:cNvSpPr/>
              <p:nvPr/>
            </p:nvSpPr>
            <p:spPr>
              <a:xfrm>
                <a:off x="3755500" y="2790425"/>
                <a:ext cx="548425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37" h="51917" extrusionOk="0">
                    <a:moveTo>
                      <a:pt x="12310" y="969"/>
                    </a:moveTo>
                    <a:cubicBezTo>
                      <a:pt x="12439" y="969"/>
                      <a:pt x="12308" y="1674"/>
                      <a:pt x="12291" y="1726"/>
                    </a:cubicBezTo>
                    <a:cubicBezTo>
                      <a:pt x="12201" y="2048"/>
                      <a:pt x="12058" y="2352"/>
                      <a:pt x="11861" y="2620"/>
                    </a:cubicBezTo>
                    <a:cubicBezTo>
                      <a:pt x="11611" y="3032"/>
                      <a:pt x="11271" y="3372"/>
                      <a:pt x="10877" y="3622"/>
                    </a:cubicBezTo>
                    <a:cubicBezTo>
                      <a:pt x="11307" y="3265"/>
                      <a:pt x="11664" y="2853"/>
                      <a:pt x="11951" y="2388"/>
                    </a:cubicBezTo>
                    <a:cubicBezTo>
                      <a:pt x="12112" y="2137"/>
                      <a:pt x="12201" y="1869"/>
                      <a:pt x="12219" y="1582"/>
                    </a:cubicBezTo>
                    <a:cubicBezTo>
                      <a:pt x="12237" y="1386"/>
                      <a:pt x="12255" y="1171"/>
                      <a:pt x="12291" y="974"/>
                    </a:cubicBezTo>
                    <a:cubicBezTo>
                      <a:pt x="12298" y="971"/>
                      <a:pt x="12304" y="969"/>
                      <a:pt x="12310" y="969"/>
                    </a:cubicBezTo>
                    <a:close/>
                    <a:moveTo>
                      <a:pt x="8937" y="336"/>
                    </a:moveTo>
                    <a:cubicBezTo>
                      <a:pt x="9004" y="336"/>
                      <a:pt x="9101" y="443"/>
                      <a:pt x="9266" y="652"/>
                    </a:cubicBezTo>
                    <a:cubicBezTo>
                      <a:pt x="9964" y="1582"/>
                      <a:pt x="10054" y="2602"/>
                      <a:pt x="9929" y="3712"/>
                    </a:cubicBezTo>
                    <a:cubicBezTo>
                      <a:pt x="9893" y="3569"/>
                      <a:pt x="9803" y="3426"/>
                      <a:pt x="9714" y="3318"/>
                    </a:cubicBezTo>
                    <a:cubicBezTo>
                      <a:pt x="9696" y="3300"/>
                      <a:pt x="9676" y="3292"/>
                      <a:pt x="9658" y="3292"/>
                    </a:cubicBezTo>
                    <a:cubicBezTo>
                      <a:pt x="9620" y="3292"/>
                      <a:pt x="9589" y="3324"/>
                      <a:pt x="9589" y="3372"/>
                    </a:cubicBezTo>
                    <a:lnTo>
                      <a:pt x="9589" y="3444"/>
                    </a:lnTo>
                    <a:cubicBezTo>
                      <a:pt x="9445" y="3068"/>
                      <a:pt x="9249" y="2710"/>
                      <a:pt x="8962" y="2388"/>
                    </a:cubicBezTo>
                    <a:cubicBezTo>
                      <a:pt x="8837" y="2119"/>
                      <a:pt x="8765" y="1815"/>
                      <a:pt x="8748" y="1493"/>
                    </a:cubicBezTo>
                    <a:lnTo>
                      <a:pt x="8730" y="1493"/>
                    </a:lnTo>
                    <a:cubicBezTo>
                      <a:pt x="8712" y="1225"/>
                      <a:pt x="8730" y="974"/>
                      <a:pt x="8783" y="706"/>
                    </a:cubicBezTo>
                    <a:cubicBezTo>
                      <a:pt x="8829" y="457"/>
                      <a:pt x="8866" y="336"/>
                      <a:pt x="8937" y="336"/>
                    </a:cubicBezTo>
                    <a:close/>
                    <a:moveTo>
                      <a:pt x="12061" y="470"/>
                    </a:moveTo>
                    <a:cubicBezTo>
                      <a:pt x="12331" y="470"/>
                      <a:pt x="12110" y="1063"/>
                      <a:pt x="12094" y="1189"/>
                    </a:cubicBezTo>
                    <a:cubicBezTo>
                      <a:pt x="12040" y="1797"/>
                      <a:pt x="11826" y="2352"/>
                      <a:pt x="11450" y="2817"/>
                    </a:cubicBezTo>
                    <a:cubicBezTo>
                      <a:pt x="11217" y="3086"/>
                      <a:pt x="10967" y="3336"/>
                      <a:pt x="10698" y="3569"/>
                    </a:cubicBezTo>
                    <a:cubicBezTo>
                      <a:pt x="10609" y="3640"/>
                      <a:pt x="10537" y="3712"/>
                      <a:pt x="10448" y="3784"/>
                    </a:cubicBezTo>
                    <a:cubicBezTo>
                      <a:pt x="10770" y="3229"/>
                      <a:pt x="11002" y="2602"/>
                      <a:pt x="11128" y="1976"/>
                    </a:cubicBezTo>
                    <a:lnTo>
                      <a:pt x="11110" y="1976"/>
                    </a:lnTo>
                    <a:cubicBezTo>
                      <a:pt x="11145" y="1779"/>
                      <a:pt x="11145" y="1582"/>
                      <a:pt x="11128" y="1368"/>
                    </a:cubicBezTo>
                    <a:cubicBezTo>
                      <a:pt x="11324" y="1028"/>
                      <a:pt x="11503" y="670"/>
                      <a:pt x="11915" y="509"/>
                    </a:cubicBezTo>
                    <a:cubicBezTo>
                      <a:pt x="11975" y="482"/>
                      <a:pt x="12023" y="470"/>
                      <a:pt x="12061" y="470"/>
                    </a:cubicBezTo>
                    <a:close/>
                    <a:moveTo>
                      <a:pt x="13388" y="1739"/>
                    </a:moveTo>
                    <a:cubicBezTo>
                      <a:pt x="13458" y="1739"/>
                      <a:pt x="13528" y="1741"/>
                      <a:pt x="13597" y="1744"/>
                    </a:cubicBezTo>
                    <a:lnTo>
                      <a:pt x="13597" y="1761"/>
                    </a:lnTo>
                    <a:cubicBezTo>
                      <a:pt x="13812" y="1761"/>
                      <a:pt x="13740" y="1797"/>
                      <a:pt x="13633" y="1976"/>
                    </a:cubicBezTo>
                    <a:cubicBezTo>
                      <a:pt x="13526" y="2155"/>
                      <a:pt x="13400" y="2388"/>
                      <a:pt x="13275" y="2585"/>
                    </a:cubicBezTo>
                    <a:cubicBezTo>
                      <a:pt x="12774" y="3336"/>
                      <a:pt x="11826" y="3605"/>
                      <a:pt x="11002" y="3945"/>
                    </a:cubicBezTo>
                    <a:lnTo>
                      <a:pt x="10984" y="3945"/>
                    </a:lnTo>
                    <a:cubicBezTo>
                      <a:pt x="10967" y="3891"/>
                      <a:pt x="10913" y="3873"/>
                      <a:pt x="10859" y="3873"/>
                    </a:cubicBezTo>
                    <a:lnTo>
                      <a:pt x="10859" y="3837"/>
                    </a:lnTo>
                    <a:cubicBezTo>
                      <a:pt x="11539" y="3444"/>
                      <a:pt x="12058" y="2817"/>
                      <a:pt x="12327" y="2084"/>
                    </a:cubicBezTo>
                    <a:cubicBezTo>
                      <a:pt x="12614" y="1796"/>
                      <a:pt x="13004" y="1739"/>
                      <a:pt x="13388" y="1739"/>
                    </a:cubicBezTo>
                    <a:close/>
                    <a:moveTo>
                      <a:pt x="12756" y="3300"/>
                    </a:moveTo>
                    <a:cubicBezTo>
                      <a:pt x="12756" y="3318"/>
                      <a:pt x="12774" y="3318"/>
                      <a:pt x="12792" y="3318"/>
                    </a:cubicBezTo>
                    <a:cubicBezTo>
                      <a:pt x="13042" y="3318"/>
                      <a:pt x="13293" y="3336"/>
                      <a:pt x="13526" y="3408"/>
                    </a:cubicBezTo>
                    <a:cubicBezTo>
                      <a:pt x="13576" y="3425"/>
                      <a:pt x="14203" y="3842"/>
                      <a:pt x="13984" y="3842"/>
                    </a:cubicBezTo>
                    <a:cubicBezTo>
                      <a:pt x="13971" y="3842"/>
                      <a:pt x="13956" y="3840"/>
                      <a:pt x="13937" y="3837"/>
                    </a:cubicBezTo>
                    <a:cubicBezTo>
                      <a:pt x="13894" y="3832"/>
                      <a:pt x="13850" y="3830"/>
                      <a:pt x="13805" y="3830"/>
                    </a:cubicBezTo>
                    <a:cubicBezTo>
                      <a:pt x="13681" y="3830"/>
                      <a:pt x="13554" y="3847"/>
                      <a:pt x="13436" y="3873"/>
                    </a:cubicBezTo>
                    <a:cubicBezTo>
                      <a:pt x="12864" y="3949"/>
                      <a:pt x="12381" y="4116"/>
                      <a:pt x="11874" y="4116"/>
                    </a:cubicBezTo>
                    <a:cubicBezTo>
                      <a:pt x="11668" y="4116"/>
                      <a:pt x="11457" y="4089"/>
                      <a:pt x="11235" y="4016"/>
                    </a:cubicBezTo>
                    <a:cubicBezTo>
                      <a:pt x="11772" y="3855"/>
                      <a:pt x="12273" y="3605"/>
                      <a:pt x="12756" y="3300"/>
                    </a:cubicBezTo>
                    <a:close/>
                    <a:moveTo>
                      <a:pt x="10700" y="216"/>
                    </a:moveTo>
                    <a:cubicBezTo>
                      <a:pt x="10735" y="216"/>
                      <a:pt x="10760" y="244"/>
                      <a:pt x="10770" y="312"/>
                    </a:cubicBezTo>
                    <a:cubicBezTo>
                      <a:pt x="10788" y="473"/>
                      <a:pt x="10823" y="634"/>
                      <a:pt x="10859" y="777"/>
                    </a:cubicBezTo>
                    <a:cubicBezTo>
                      <a:pt x="11110" y="1851"/>
                      <a:pt x="10770" y="2674"/>
                      <a:pt x="10412" y="3605"/>
                    </a:cubicBezTo>
                    <a:lnTo>
                      <a:pt x="10412" y="3551"/>
                    </a:lnTo>
                    <a:cubicBezTo>
                      <a:pt x="10394" y="3506"/>
                      <a:pt x="10354" y="3484"/>
                      <a:pt x="10313" y="3484"/>
                    </a:cubicBezTo>
                    <a:cubicBezTo>
                      <a:pt x="10273" y="3484"/>
                      <a:pt x="10233" y="3506"/>
                      <a:pt x="10215" y="3551"/>
                    </a:cubicBezTo>
                    <a:cubicBezTo>
                      <a:pt x="10161" y="3784"/>
                      <a:pt x="10125" y="3998"/>
                      <a:pt x="10090" y="4231"/>
                    </a:cubicBezTo>
                    <a:cubicBezTo>
                      <a:pt x="10055" y="4077"/>
                      <a:pt x="10038" y="3939"/>
                      <a:pt x="9989" y="3801"/>
                    </a:cubicBezTo>
                    <a:lnTo>
                      <a:pt x="9989" y="3801"/>
                    </a:lnTo>
                    <a:cubicBezTo>
                      <a:pt x="10022" y="3801"/>
                      <a:pt x="10055" y="3799"/>
                      <a:pt x="10072" y="3766"/>
                    </a:cubicBezTo>
                    <a:cubicBezTo>
                      <a:pt x="10269" y="3104"/>
                      <a:pt x="10251" y="2388"/>
                      <a:pt x="10018" y="1744"/>
                    </a:cubicBezTo>
                    <a:cubicBezTo>
                      <a:pt x="10036" y="1457"/>
                      <a:pt x="10072" y="1171"/>
                      <a:pt x="10125" y="885"/>
                    </a:cubicBezTo>
                    <a:cubicBezTo>
                      <a:pt x="10125" y="870"/>
                      <a:pt x="10531" y="216"/>
                      <a:pt x="10700" y="216"/>
                    </a:cubicBezTo>
                    <a:close/>
                    <a:moveTo>
                      <a:pt x="7620" y="1511"/>
                    </a:moveTo>
                    <a:lnTo>
                      <a:pt x="7620" y="1511"/>
                    </a:lnTo>
                    <a:cubicBezTo>
                      <a:pt x="8103" y="1779"/>
                      <a:pt x="8533" y="2119"/>
                      <a:pt x="8891" y="2531"/>
                    </a:cubicBezTo>
                    <a:cubicBezTo>
                      <a:pt x="8926" y="2585"/>
                      <a:pt x="8962" y="2638"/>
                      <a:pt x="9016" y="2692"/>
                    </a:cubicBezTo>
                    <a:cubicBezTo>
                      <a:pt x="9052" y="2746"/>
                      <a:pt x="9070" y="2781"/>
                      <a:pt x="9088" y="2817"/>
                    </a:cubicBezTo>
                    <a:cubicBezTo>
                      <a:pt x="9302" y="3157"/>
                      <a:pt x="9445" y="3533"/>
                      <a:pt x="9535" y="3909"/>
                    </a:cubicBezTo>
                    <a:cubicBezTo>
                      <a:pt x="9517" y="3927"/>
                      <a:pt x="9499" y="3963"/>
                      <a:pt x="9517" y="3980"/>
                    </a:cubicBezTo>
                    <a:cubicBezTo>
                      <a:pt x="9535" y="4088"/>
                      <a:pt x="9553" y="4213"/>
                      <a:pt x="9589" y="4320"/>
                    </a:cubicBezTo>
                    <a:cubicBezTo>
                      <a:pt x="9499" y="4249"/>
                      <a:pt x="9410" y="4195"/>
                      <a:pt x="9302" y="4124"/>
                    </a:cubicBezTo>
                    <a:cubicBezTo>
                      <a:pt x="9284" y="4052"/>
                      <a:pt x="9284" y="3998"/>
                      <a:pt x="9284" y="3927"/>
                    </a:cubicBezTo>
                    <a:cubicBezTo>
                      <a:pt x="9284" y="3900"/>
                      <a:pt x="9266" y="3886"/>
                      <a:pt x="9246" y="3886"/>
                    </a:cubicBezTo>
                    <a:cubicBezTo>
                      <a:pt x="9226" y="3886"/>
                      <a:pt x="9204" y="3900"/>
                      <a:pt x="9195" y="3927"/>
                    </a:cubicBezTo>
                    <a:lnTo>
                      <a:pt x="9195" y="4052"/>
                    </a:lnTo>
                    <a:cubicBezTo>
                      <a:pt x="8944" y="3909"/>
                      <a:pt x="8712" y="3730"/>
                      <a:pt x="8479" y="3551"/>
                    </a:cubicBezTo>
                    <a:cubicBezTo>
                      <a:pt x="8121" y="3247"/>
                      <a:pt x="7978" y="2764"/>
                      <a:pt x="7871" y="2316"/>
                    </a:cubicBezTo>
                    <a:cubicBezTo>
                      <a:pt x="7835" y="2191"/>
                      <a:pt x="7728" y="1582"/>
                      <a:pt x="7620" y="1511"/>
                    </a:cubicBezTo>
                    <a:close/>
                    <a:moveTo>
                      <a:pt x="10662" y="3945"/>
                    </a:moveTo>
                    <a:cubicBezTo>
                      <a:pt x="10662" y="3980"/>
                      <a:pt x="10662" y="4034"/>
                      <a:pt x="10644" y="4088"/>
                    </a:cubicBezTo>
                    <a:cubicBezTo>
                      <a:pt x="10537" y="4195"/>
                      <a:pt x="10448" y="4320"/>
                      <a:pt x="10376" y="4464"/>
                    </a:cubicBezTo>
                    <a:cubicBezTo>
                      <a:pt x="10448" y="4285"/>
                      <a:pt x="10537" y="4124"/>
                      <a:pt x="10627" y="3963"/>
                    </a:cubicBezTo>
                    <a:lnTo>
                      <a:pt x="10662" y="3945"/>
                    </a:lnTo>
                    <a:close/>
                    <a:moveTo>
                      <a:pt x="9374" y="4303"/>
                    </a:moveTo>
                    <a:lnTo>
                      <a:pt x="9374" y="4303"/>
                    </a:lnTo>
                    <a:cubicBezTo>
                      <a:pt x="9463" y="4356"/>
                      <a:pt x="9571" y="4410"/>
                      <a:pt x="9660" y="4481"/>
                    </a:cubicBezTo>
                    <a:cubicBezTo>
                      <a:pt x="9696" y="4643"/>
                      <a:pt x="9803" y="4768"/>
                      <a:pt x="9947" y="4857"/>
                    </a:cubicBezTo>
                    <a:lnTo>
                      <a:pt x="9875" y="4839"/>
                    </a:lnTo>
                    <a:cubicBezTo>
                      <a:pt x="9750" y="4804"/>
                      <a:pt x="9642" y="4714"/>
                      <a:pt x="9571" y="4625"/>
                    </a:cubicBezTo>
                    <a:cubicBezTo>
                      <a:pt x="9481" y="4535"/>
                      <a:pt x="9410" y="4428"/>
                      <a:pt x="9374" y="4303"/>
                    </a:cubicBezTo>
                    <a:close/>
                    <a:moveTo>
                      <a:pt x="10340" y="6432"/>
                    </a:moveTo>
                    <a:cubicBezTo>
                      <a:pt x="10251" y="6683"/>
                      <a:pt x="10125" y="6915"/>
                      <a:pt x="9964" y="7148"/>
                    </a:cubicBezTo>
                    <a:cubicBezTo>
                      <a:pt x="9982" y="7040"/>
                      <a:pt x="9982" y="6951"/>
                      <a:pt x="10000" y="6844"/>
                    </a:cubicBezTo>
                    <a:cubicBezTo>
                      <a:pt x="10090" y="6683"/>
                      <a:pt x="10197" y="6539"/>
                      <a:pt x="10340" y="6432"/>
                    </a:cubicBezTo>
                    <a:close/>
                    <a:moveTo>
                      <a:pt x="5263" y="7633"/>
                    </a:moveTo>
                    <a:cubicBezTo>
                      <a:pt x="5306" y="7633"/>
                      <a:pt x="5337" y="7674"/>
                      <a:pt x="5347" y="7774"/>
                    </a:cubicBezTo>
                    <a:cubicBezTo>
                      <a:pt x="5365" y="8168"/>
                      <a:pt x="5276" y="8562"/>
                      <a:pt x="5079" y="8919"/>
                    </a:cubicBezTo>
                    <a:cubicBezTo>
                      <a:pt x="4918" y="9206"/>
                      <a:pt x="4721" y="9474"/>
                      <a:pt x="4488" y="9725"/>
                    </a:cubicBezTo>
                    <a:cubicBezTo>
                      <a:pt x="4479" y="9720"/>
                      <a:pt x="4469" y="9718"/>
                      <a:pt x="4460" y="9718"/>
                    </a:cubicBezTo>
                    <a:cubicBezTo>
                      <a:pt x="4435" y="9718"/>
                      <a:pt x="4412" y="9734"/>
                      <a:pt x="4399" y="9761"/>
                    </a:cubicBezTo>
                    <a:lnTo>
                      <a:pt x="4399" y="9564"/>
                    </a:lnTo>
                    <a:cubicBezTo>
                      <a:pt x="4540" y="9211"/>
                      <a:pt x="4594" y="8841"/>
                      <a:pt x="4579" y="8454"/>
                    </a:cubicBezTo>
                    <a:lnTo>
                      <a:pt x="4579" y="8454"/>
                    </a:lnTo>
                    <a:cubicBezTo>
                      <a:pt x="4596" y="8454"/>
                      <a:pt x="4614" y="8454"/>
                      <a:pt x="4632" y="8436"/>
                    </a:cubicBezTo>
                    <a:cubicBezTo>
                      <a:pt x="4718" y="8293"/>
                      <a:pt x="5090" y="7633"/>
                      <a:pt x="5263" y="7633"/>
                    </a:cubicBezTo>
                    <a:close/>
                    <a:moveTo>
                      <a:pt x="4038" y="7147"/>
                    </a:moveTo>
                    <a:cubicBezTo>
                      <a:pt x="4282" y="7147"/>
                      <a:pt x="4474" y="8143"/>
                      <a:pt x="4488" y="8347"/>
                    </a:cubicBezTo>
                    <a:cubicBezTo>
                      <a:pt x="4506" y="8687"/>
                      <a:pt x="4453" y="9045"/>
                      <a:pt x="4345" y="9367"/>
                    </a:cubicBezTo>
                    <a:cubicBezTo>
                      <a:pt x="4331" y="9362"/>
                      <a:pt x="4318" y="9360"/>
                      <a:pt x="4306" y="9360"/>
                    </a:cubicBezTo>
                    <a:cubicBezTo>
                      <a:pt x="4274" y="9360"/>
                      <a:pt x="4251" y="9376"/>
                      <a:pt x="4238" y="9403"/>
                    </a:cubicBezTo>
                    <a:cubicBezTo>
                      <a:pt x="4148" y="9582"/>
                      <a:pt x="4095" y="9778"/>
                      <a:pt x="4059" y="9975"/>
                    </a:cubicBezTo>
                    <a:lnTo>
                      <a:pt x="4059" y="9957"/>
                    </a:lnTo>
                    <a:lnTo>
                      <a:pt x="4041" y="9922"/>
                    </a:lnTo>
                    <a:cubicBezTo>
                      <a:pt x="4059" y="9796"/>
                      <a:pt x="4077" y="9671"/>
                      <a:pt x="4059" y="9546"/>
                    </a:cubicBezTo>
                    <a:cubicBezTo>
                      <a:pt x="4077" y="9528"/>
                      <a:pt x="4077" y="9528"/>
                      <a:pt x="4059" y="9510"/>
                    </a:cubicBezTo>
                    <a:cubicBezTo>
                      <a:pt x="4005" y="9188"/>
                      <a:pt x="3880" y="8866"/>
                      <a:pt x="3701" y="8579"/>
                    </a:cubicBezTo>
                    <a:cubicBezTo>
                      <a:pt x="3630" y="8150"/>
                      <a:pt x="3683" y="7720"/>
                      <a:pt x="3862" y="7327"/>
                    </a:cubicBezTo>
                    <a:cubicBezTo>
                      <a:pt x="3922" y="7200"/>
                      <a:pt x="3981" y="7147"/>
                      <a:pt x="4038" y="7147"/>
                    </a:cubicBezTo>
                    <a:close/>
                    <a:moveTo>
                      <a:pt x="2701" y="7549"/>
                    </a:moveTo>
                    <a:cubicBezTo>
                      <a:pt x="2732" y="7549"/>
                      <a:pt x="2768" y="7573"/>
                      <a:pt x="2806" y="7631"/>
                    </a:cubicBezTo>
                    <a:cubicBezTo>
                      <a:pt x="3093" y="7971"/>
                      <a:pt x="3361" y="8347"/>
                      <a:pt x="3612" y="8741"/>
                    </a:cubicBezTo>
                    <a:cubicBezTo>
                      <a:pt x="3665" y="8937"/>
                      <a:pt x="3755" y="9134"/>
                      <a:pt x="3844" y="9331"/>
                    </a:cubicBezTo>
                    <a:cubicBezTo>
                      <a:pt x="3880" y="9474"/>
                      <a:pt x="3898" y="9617"/>
                      <a:pt x="3880" y="9778"/>
                    </a:cubicBezTo>
                    <a:cubicBezTo>
                      <a:pt x="3844" y="9778"/>
                      <a:pt x="3808" y="9796"/>
                      <a:pt x="3808" y="9850"/>
                    </a:cubicBezTo>
                    <a:lnTo>
                      <a:pt x="3791" y="9850"/>
                    </a:lnTo>
                    <a:cubicBezTo>
                      <a:pt x="3773" y="9957"/>
                      <a:pt x="3773" y="10065"/>
                      <a:pt x="3791" y="10172"/>
                    </a:cubicBezTo>
                    <a:lnTo>
                      <a:pt x="3791" y="10226"/>
                    </a:lnTo>
                    <a:cubicBezTo>
                      <a:pt x="3755" y="10190"/>
                      <a:pt x="3701" y="10172"/>
                      <a:pt x="3665" y="10136"/>
                    </a:cubicBezTo>
                    <a:cubicBezTo>
                      <a:pt x="3647" y="10101"/>
                      <a:pt x="3630" y="10047"/>
                      <a:pt x="3594" y="10011"/>
                    </a:cubicBezTo>
                    <a:cubicBezTo>
                      <a:pt x="3612" y="9993"/>
                      <a:pt x="3594" y="9957"/>
                      <a:pt x="3576" y="9957"/>
                    </a:cubicBezTo>
                    <a:lnTo>
                      <a:pt x="3540" y="9939"/>
                    </a:lnTo>
                    <a:cubicBezTo>
                      <a:pt x="3361" y="9743"/>
                      <a:pt x="3164" y="9582"/>
                      <a:pt x="2949" y="9456"/>
                    </a:cubicBezTo>
                    <a:cubicBezTo>
                      <a:pt x="2806" y="9259"/>
                      <a:pt x="2681" y="9063"/>
                      <a:pt x="2609" y="8848"/>
                    </a:cubicBezTo>
                    <a:cubicBezTo>
                      <a:pt x="2520" y="8633"/>
                      <a:pt x="2484" y="8418"/>
                      <a:pt x="2484" y="8186"/>
                    </a:cubicBezTo>
                    <a:cubicBezTo>
                      <a:pt x="2484" y="8054"/>
                      <a:pt x="2556" y="7549"/>
                      <a:pt x="2701" y="7549"/>
                    </a:cubicBezTo>
                    <a:close/>
                    <a:moveTo>
                      <a:pt x="6162" y="8470"/>
                    </a:moveTo>
                    <a:cubicBezTo>
                      <a:pt x="6437" y="8470"/>
                      <a:pt x="6114" y="9013"/>
                      <a:pt x="6027" y="9152"/>
                    </a:cubicBezTo>
                    <a:cubicBezTo>
                      <a:pt x="5849" y="9421"/>
                      <a:pt x="5634" y="9653"/>
                      <a:pt x="5365" y="9850"/>
                    </a:cubicBezTo>
                    <a:cubicBezTo>
                      <a:pt x="5097" y="10029"/>
                      <a:pt x="4828" y="10172"/>
                      <a:pt x="4524" y="10297"/>
                    </a:cubicBezTo>
                    <a:cubicBezTo>
                      <a:pt x="4542" y="10208"/>
                      <a:pt x="4542" y="10101"/>
                      <a:pt x="4560" y="10011"/>
                    </a:cubicBezTo>
                    <a:cubicBezTo>
                      <a:pt x="5097" y="9492"/>
                      <a:pt x="5258" y="8526"/>
                      <a:pt x="6135" y="8472"/>
                    </a:cubicBezTo>
                    <a:cubicBezTo>
                      <a:pt x="6145" y="8471"/>
                      <a:pt x="6154" y="8470"/>
                      <a:pt x="6162" y="8470"/>
                    </a:cubicBezTo>
                    <a:close/>
                    <a:moveTo>
                      <a:pt x="5952" y="9491"/>
                    </a:moveTo>
                    <a:cubicBezTo>
                      <a:pt x="5950" y="9501"/>
                      <a:pt x="5951" y="9513"/>
                      <a:pt x="5956" y="9528"/>
                    </a:cubicBezTo>
                    <a:cubicBezTo>
                      <a:pt x="6010" y="9707"/>
                      <a:pt x="6099" y="9778"/>
                      <a:pt x="5920" y="9939"/>
                    </a:cubicBezTo>
                    <a:cubicBezTo>
                      <a:pt x="5759" y="10083"/>
                      <a:pt x="5562" y="10190"/>
                      <a:pt x="5365" y="10244"/>
                    </a:cubicBezTo>
                    <a:cubicBezTo>
                      <a:pt x="5079" y="10369"/>
                      <a:pt x="4793" y="10441"/>
                      <a:pt x="4488" y="10494"/>
                    </a:cubicBezTo>
                    <a:cubicBezTo>
                      <a:pt x="4882" y="10351"/>
                      <a:pt x="5240" y="10136"/>
                      <a:pt x="5544" y="9868"/>
                    </a:cubicBezTo>
                    <a:cubicBezTo>
                      <a:pt x="5697" y="9760"/>
                      <a:pt x="5834" y="9633"/>
                      <a:pt x="5952" y="9491"/>
                    </a:cubicBezTo>
                    <a:close/>
                    <a:moveTo>
                      <a:pt x="1596" y="9171"/>
                    </a:moveTo>
                    <a:cubicBezTo>
                      <a:pt x="2274" y="9244"/>
                      <a:pt x="2897" y="9547"/>
                      <a:pt x="3361" y="10065"/>
                    </a:cubicBezTo>
                    <a:cubicBezTo>
                      <a:pt x="3343" y="10083"/>
                      <a:pt x="3325" y="10136"/>
                      <a:pt x="3343" y="10172"/>
                    </a:cubicBezTo>
                    <a:cubicBezTo>
                      <a:pt x="3451" y="10351"/>
                      <a:pt x="3576" y="10530"/>
                      <a:pt x="3737" y="10691"/>
                    </a:cubicBezTo>
                    <a:cubicBezTo>
                      <a:pt x="2848" y="10513"/>
                      <a:pt x="1924" y="10071"/>
                      <a:pt x="1596" y="9171"/>
                    </a:cubicBezTo>
                    <a:close/>
                    <a:moveTo>
                      <a:pt x="13866" y="5036"/>
                    </a:moveTo>
                    <a:lnTo>
                      <a:pt x="13866" y="5036"/>
                    </a:lnTo>
                    <a:cubicBezTo>
                      <a:pt x="12774" y="7327"/>
                      <a:pt x="10698" y="9224"/>
                      <a:pt x="9714" y="11568"/>
                    </a:cubicBezTo>
                    <a:cubicBezTo>
                      <a:pt x="9893" y="10369"/>
                      <a:pt x="10322" y="9206"/>
                      <a:pt x="10949" y="8168"/>
                    </a:cubicBezTo>
                    <a:cubicBezTo>
                      <a:pt x="11700" y="6951"/>
                      <a:pt x="12899" y="6092"/>
                      <a:pt x="13866" y="5036"/>
                    </a:cubicBezTo>
                    <a:close/>
                    <a:moveTo>
                      <a:pt x="14998" y="11296"/>
                    </a:moveTo>
                    <a:cubicBezTo>
                      <a:pt x="15017" y="11296"/>
                      <a:pt x="15029" y="11307"/>
                      <a:pt x="15029" y="11335"/>
                    </a:cubicBezTo>
                    <a:cubicBezTo>
                      <a:pt x="15011" y="11675"/>
                      <a:pt x="14939" y="12033"/>
                      <a:pt x="14778" y="12355"/>
                    </a:cubicBezTo>
                    <a:cubicBezTo>
                      <a:pt x="14599" y="12713"/>
                      <a:pt x="14313" y="13035"/>
                      <a:pt x="13973" y="13250"/>
                    </a:cubicBezTo>
                    <a:cubicBezTo>
                      <a:pt x="14241" y="12838"/>
                      <a:pt x="14402" y="12355"/>
                      <a:pt x="14420" y="11872"/>
                    </a:cubicBezTo>
                    <a:cubicBezTo>
                      <a:pt x="14474" y="11783"/>
                      <a:pt x="14510" y="11711"/>
                      <a:pt x="14563" y="11640"/>
                    </a:cubicBezTo>
                    <a:cubicBezTo>
                      <a:pt x="14563" y="11640"/>
                      <a:pt x="14895" y="11296"/>
                      <a:pt x="14998" y="11296"/>
                    </a:cubicBezTo>
                    <a:close/>
                    <a:moveTo>
                      <a:pt x="14277" y="10852"/>
                    </a:moveTo>
                    <a:cubicBezTo>
                      <a:pt x="14277" y="11156"/>
                      <a:pt x="14277" y="11443"/>
                      <a:pt x="14259" y="11747"/>
                    </a:cubicBezTo>
                    <a:cubicBezTo>
                      <a:pt x="14223" y="12337"/>
                      <a:pt x="13991" y="12910"/>
                      <a:pt x="13579" y="13340"/>
                    </a:cubicBezTo>
                    <a:lnTo>
                      <a:pt x="13579" y="13250"/>
                    </a:lnTo>
                    <a:cubicBezTo>
                      <a:pt x="13830" y="12803"/>
                      <a:pt x="13758" y="12230"/>
                      <a:pt x="13543" y="11765"/>
                    </a:cubicBezTo>
                    <a:cubicBezTo>
                      <a:pt x="13543" y="11729"/>
                      <a:pt x="13561" y="11693"/>
                      <a:pt x="13561" y="11657"/>
                    </a:cubicBezTo>
                    <a:cubicBezTo>
                      <a:pt x="13561" y="11657"/>
                      <a:pt x="13561" y="11640"/>
                      <a:pt x="13543" y="11622"/>
                    </a:cubicBezTo>
                    <a:lnTo>
                      <a:pt x="13561" y="11622"/>
                    </a:lnTo>
                    <a:cubicBezTo>
                      <a:pt x="13613" y="11531"/>
                      <a:pt x="13674" y="11404"/>
                      <a:pt x="13684" y="11380"/>
                    </a:cubicBezTo>
                    <a:lnTo>
                      <a:pt x="13684" y="11380"/>
                    </a:lnTo>
                    <a:lnTo>
                      <a:pt x="13758" y="11246"/>
                    </a:lnTo>
                    <a:cubicBezTo>
                      <a:pt x="13866" y="11049"/>
                      <a:pt x="14062" y="10906"/>
                      <a:pt x="14277" y="10852"/>
                    </a:cubicBezTo>
                    <a:close/>
                    <a:moveTo>
                      <a:pt x="8801" y="12892"/>
                    </a:moveTo>
                    <a:lnTo>
                      <a:pt x="8801" y="12892"/>
                    </a:lnTo>
                    <a:cubicBezTo>
                      <a:pt x="8944" y="12946"/>
                      <a:pt x="8998" y="13089"/>
                      <a:pt x="9016" y="13268"/>
                    </a:cubicBezTo>
                    <a:cubicBezTo>
                      <a:pt x="9016" y="13379"/>
                      <a:pt x="9002" y="13490"/>
                      <a:pt x="8999" y="13601"/>
                    </a:cubicBezTo>
                    <a:lnTo>
                      <a:pt x="8999" y="13601"/>
                    </a:lnTo>
                    <a:cubicBezTo>
                      <a:pt x="8981" y="13561"/>
                      <a:pt x="8962" y="13522"/>
                      <a:pt x="8962" y="13483"/>
                    </a:cubicBezTo>
                    <a:cubicBezTo>
                      <a:pt x="8891" y="13286"/>
                      <a:pt x="8837" y="13089"/>
                      <a:pt x="8801" y="12892"/>
                    </a:cubicBezTo>
                    <a:close/>
                    <a:moveTo>
                      <a:pt x="12506" y="11031"/>
                    </a:moveTo>
                    <a:lnTo>
                      <a:pt x="12506" y="11031"/>
                    </a:lnTo>
                    <a:cubicBezTo>
                      <a:pt x="12577" y="11335"/>
                      <a:pt x="12667" y="11622"/>
                      <a:pt x="12792" y="11908"/>
                    </a:cubicBezTo>
                    <a:cubicBezTo>
                      <a:pt x="13042" y="12463"/>
                      <a:pt x="13168" y="12892"/>
                      <a:pt x="13060" y="13483"/>
                    </a:cubicBezTo>
                    <a:cubicBezTo>
                      <a:pt x="13024" y="13411"/>
                      <a:pt x="13007" y="13340"/>
                      <a:pt x="12953" y="13268"/>
                    </a:cubicBezTo>
                    <a:cubicBezTo>
                      <a:pt x="12941" y="13244"/>
                      <a:pt x="12919" y="13234"/>
                      <a:pt x="12897" y="13234"/>
                    </a:cubicBezTo>
                    <a:cubicBezTo>
                      <a:pt x="12851" y="13234"/>
                      <a:pt x="12804" y="13274"/>
                      <a:pt x="12828" y="13322"/>
                    </a:cubicBezTo>
                    <a:lnTo>
                      <a:pt x="12935" y="13608"/>
                    </a:lnTo>
                    <a:cubicBezTo>
                      <a:pt x="12166" y="13322"/>
                      <a:pt x="12022" y="11657"/>
                      <a:pt x="12506" y="11031"/>
                    </a:cubicBezTo>
                    <a:close/>
                    <a:moveTo>
                      <a:pt x="12822" y="11110"/>
                    </a:moveTo>
                    <a:cubicBezTo>
                      <a:pt x="13034" y="11110"/>
                      <a:pt x="13495" y="11954"/>
                      <a:pt x="13526" y="12015"/>
                    </a:cubicBezTo>
                    <a:cubicBezTo>
                      <a:pt x="13633" y="12337"/>
                      <a:pt x="13633" y="12677"/>
                      <a:pt x="13526" y="13000"/>
                    </a:cubicBezTo>
                    <a:cubicBezTo>
                      <a:pt x="13490" y="13000"/>
                      <a:pt x="13436" y="13017"/>
                      <a:pt x="13436" y="13071"/>
                    </a:cubicBezTo>
                    <a:cubicBezTo>
                      <a:pt x="13347" y="13268"/>
                      <a:pt x="13293" y="13465"/>
                      <a:pt x="13239" y="13680"/>
                    </a:cubicBezTo>
                    <a:lnTo>
                      <a:pt x="13221" y="13680"/>
                    </a:lnTo>
                    <a:cubicBezTo>
                      <a:pt x="13203" y="13697"/>
                      <a:pt x="13203" y="13715"/>
                      <a:pt x="13221" y="13733"/>
                    </a:cubicBezTo>
                    <a:lnTo>
                      <a:pt x="13186" y="13823"/>
                    </a:lnTo>
                    <a:lnTo>
                      <a:pt x="13150" y="13697"/>
                    </a:lnTo>
                    <a:cubicBezTo>
                      <a:pt x="13168" y="13680"/>
                      <a:pt x="13150" y="13644"/>
                      <a:pt x="13132" y="13644"/>
                    </a:cubicBezTo>
                    <a:cubicBezTo>
                      <a:pt x="13633" y="12892"/>
                      <a:pt x="12953" y="11997"/>
                      <a:pt x="12720" y="11210"/>
                    </a:cubicBezTo>
                    <a:cubicBezTo>
                      <a:pt x="12738" y="11210"/>
                      <a:pt x="12738" y="11210"/>
                      <a:pt x="12738" y="11192"/>
                    </a:cubicBezTo>
                    <a:cubicBezTo>
                      <a:pt x="12756" y="11135"/>
                      <a:pt x="12785" y="11110"/>
                      <a:pt x="12822" y="11110"/>
                    </a:cubicBezTo>
                    <a:close/>
                    <a:moveTo>
                      <a:pt x="20508" y="13041"/>
                    </a:moveTo>
                    <a:cubicBezTo>
                      <a:pt x="20545" y="13041"/>
                      <a:pt x="20565" y="13055"/>
                      <a:pt x="20558" y="13089"/>
                    </a:cubicBezTo>
                    <a:cubicBezTo>
                      <a:pt x="20326" y="14073"/>
                      <a:pt x="19574" y="14556"/>
                      <a:pt x="18858" y="15111"/>
                    </a:cubicBezTo>
                    <a:cubicBezTo>
                      <a:pt x="19001" y="14717"/>
                      <a:pt x="19163" y="14342"/>
                      <a:pt x="19359" y="13966"/>
                    </a:cubicBezTo>
                    <a:cubicBezTo>
                      <a:pt x="19485" y="13733"/>
                      <a:pt x="19628" y="13536"/>
                      <a:pt x="19825" y="13357"/>
                    </a:cubicBezTo>
                    <a:cubicBezTo>
                      <a:pt x="19868" y="13299"/>
                      <a:pt x="20347" y="13041"/>
                      <a:pt x="20508" y="13041"/>
                    </a:cubicBezTo>
                    <a:close/>
                    <a:moveTo>
                      <a:pt x="18684" y="12120"/>
                    </a:moveTo>
                    <a:cubicBezTo>
                      <a:pt x="18695" y="12120"/>
                      <a:pt x="18706" y="12126"/>
                      <a:pt x="18715" y="12141"/>
                    </a:cubicBezTo>
                    <a:cubicBezTo>
                      <a:pt x="18894" y="12409"/>
                      <a:pt x="19037" y="12695"/>
                      <a:pt x="19145" y="13000"/>
                    </a:cubicBezTo>
                    <a:cubicBezTo>
                      <a:pt x="19306" y="13518"/>
                      <a:pt x="19109" y="14002"/>
                      <a:pt x="18858" y="14467"/>
                    </a:cubicBezTo>
                    <a:cubicBezTo>
                      <a:pt x="18843" y="14460"/>
                      <a:pt x="18829" y="14455"/>
                      <a:pt x="18815" y="14455"/>
                    </a:cubicBezTo>
                    <a:cubicBezTo>
                      <a:pt x="18796" y="14455"/>
                      <a:pt x="18779" y="14464"/>
                      <a:pt x="18769" y="14485"/>
                    </a:cubicBezTo>
                    <a:cubicBezTo>
                      <a:pt x="18572" y="14700"/>
                      <a:pt x="18429" y="14986"/>
                      <a:pt x="18357" y="15272"/>
                    </a:cubicBezTo>
                    <a:lnTo>
                      <a:pt x="18321" y="15308"/>
                    </a:lnTo>
                    <a:cubicBezTo>
                      <a:pt x="18304" y="14485"/>
                      <a:pt x="18250" y="13644"/>
                      <a:pt x="18375" y="12821"/>
                    </a:cubicBezTo>
                    <a:cubicBezTo>
                      <a:pt x="18375" y="12804"/>
                      <a:pt x="18568" y="12120"/>
                      <a:pt x="18684" y="12120"/>
                    </a:cubicBezTo>
                    <a:close/>
                    <a:moveTo>
                      <a:pt x="17802" y="13089"/>
                    </a:moveTo>
                    <a:cubicBezTo>
                      <a:pt x="17802" y="13089"/>
                      <a:pt x="17803" y="13107"/>
                      <a:pt x="17820" y="13107"/>
                    </a:cubicBezTo>
                    <a:cubicBezTo>
                      <a:pt x="17856" y="13214"/>
                      <a:pt x="17910" y="13304"/>
                      <a:pt x="17964" y="13393"/>
                    </a:cubicBezTo>
                    <a:cubicBezTo>
                      <a:pt x="18017" y="13465"/>
                      <a:pt x="18089" y="13554"/>
                      <a:pt x="18178" y="13608"/>
                    </a:cubicBezTo>
                    <a:cubicBezTo>
                      <a:pt x="18142" y="14234"/>
                      <a:pt x="18196" y="14879"/>
                      <a:pt x="18232" y="15523"/>
                    </a:cubicBezTo>
                    <a:lnTo>
                      <a:pt x="18214" y="15505"/>
                    </a:lnTo>
                    <a:lnTo>
                      <a:pt x="18160" y="15505"/>
                    </a:lnTo>
                    <a:cubicBezTo>
                      <a:pt x="17838" y="15147"/>
                      <a:pt x="17677" y="14682"/>
                      <a:pt x="17695" y="14216"/>
                    </a:cubicBezTo>
                    <a:cubicBezTo>
                      <a:pt x="17695" y="13948"/>
                      <a:pt x="17713" y="13697"/>
                      <a:pt x="17767" y="13447"/>
                    </a:cubicBezTo>
                    <a:cubicBezTo>
                      <a:pt x="17785" y="13375"/>
                      <a:pt x="17802" y="13304"/>
                      <a:pt x="17820" y="13232"/>
                    </a:cubicBezTo>
                    <a:cubicBezTo>
                      <a:pt x="17820" y="13178"/>
                      <a:pt x="17802" y="13143"/>
                      <a:pt x="17802" y="13089"/>
                    </a:cubicBezTo>
                    <a:close/>
                    <a:moveTo>
                      <a:pt x="18858" y="15362"/>
                    </a:moveTo>
                    <a:cubicBezTo>
                      <a:pt x="18737" y="15431"/>
                      <a:pt x="18632" y="15484"/>
                      <a:pt x="18495" y="15536"/>
                    </a:cubicBezTo>
                    <a:lnTo>
                      <a:pt x="18495" y="15536"/>
                    </a:lnTo>
                    <a:cubicBezTo>
                      <a:pt x="18479" y="15520"/>
                      <a:pt x="18465" y="15505"/>
                      <a:pt x="18465" y="15505"/>
                    </a:cubicBezTo>
                    <a:lnTo>
                      <a:pt x="18465" y="15469"/>
                    </a:lnTo>
                    <a:cubicBezTo>
                      <a:pt x="18590" y="15433"/>
                      <a:pt x="18715" y="15397"/>
                      <a:pt x="18858" y="15362"/>
                    </a:cubicBezTo>
                    <a:close/>
                    <a:moveTo>
                      <a:pt x="20976" y="14196"/>
                    </a:moveTo>
                    <a:cubicBezTo>
                      <a:pt x="21058" y="14196"/>
                      <a:pt x="21140" y="14203"/>
                      <a:pt x="21220" y="14216"/>
                    </a:cubicBezTo>
                    <a:cubicBezTo>
                      <a:pt x="21686" y="14324"/>
                      <a:pt x="21382" y="14700"/>
                      <a:pt x="21167" y="14861"/>
                    </a:cubicBezTo>
                    <a:cubicBezTo>
                      <a:pt x="20612" y="15254"/>
                      <a:pt x="19950" y="15397"/>
                      <a:pt x="19306" y="15612"/>
                    </a:cubicBezTo>
                    <a:cubicBezTo>
                      <a:pt x="19288" y="15576"/>
                      <a:pt x="19252" y="15559"/>
                      <a:pt x="19216" y="15559"/>
                    </a:cubicBezTo>
                    <a:lnTo>
                      <a:pt x="18912" y="15594"/>
                    </a:lnTo>
                    <a:cubicBezTo>
                      <a:pt x="19073" y="15505"/>
                      <a:pt x="19198" y="15362"/>
                      <a:pt x="19288" y="15201"/>
                    </a:cubicBezTo>
                    <a:cubicBezTo>
                      <a:pt x="19324" y="15147"/>
                      <a:pt x="19288" y="15075"/>
                      <a:pt x="19234" y="15057"/>
                    </a:cubicBezTo>
                    <a:cubicBezTo>
                      <a:pt x="19288" y="15004"/>
                      <a:pt x="19341" y="14950"/>
                      <a:pt x="19413" y="14896"/>
                    </a:cubicBezTo>
                    <a:lnTo>
                      <a:pt x="19520" y="14807"/>
                    </a:lnTo>
                    <a:cubicBezTo>
                      <a:pt x="19753" y="14646"/>
                      <a:pt x="20004" y="14503"/>
                      <a:pt x="20254" y="14377"/>
                    </a:cubicBezTo>
                    <a:cubicBezTo>
                      <a:pt x="20482" y="14257"/>
                      <a:pt x="20731" y="14196"/>
                      <a:pt x="20976" y="14196"/>
                    </a:cubicBezTo>
                    <a:close/>
                    <a:moveTo>
                      <a:pt x="9589" y="14861"/>
                    </a:moveTo>
                    <a:lnTo>
                      <a:pt x="9589" y="14879"/>
                    </a:lnTo>
                    <a:cubicBezTo>
                      <a:pt x="9571" y="15075"/>
                      <a:pt x="9517" y="15290"/>
                      <a:pt x="9428" y="15487"/>
                    </a:cubicBezTo>
                    <a:cubicBezTo>
                      <a:pt x="9374" y="15612"/>
                      <a:pt x="9302" y="15737"/>
                      <a:pt x="9213" y="15845"/>
                    </a:cubicBezTo>
                    <a:cubicBezTo>
                      <a:pt x="9231" y="15487"/>
                      <a:pt x="9356" y="15147"/>
                      <a:pt x="9589" y="14861"/>
                    </a:cubicBezTo>
                    <a:close/>
                    <a:moveTo>
                      <a:pt x="6117" y="15541"/>
                    </a:moveTo>
                    <a:cubicBezTo>
                      <a:pt x="6117" y="15694"/>
                      <a:pt x="6116" y="15832"/>
                      <a:pt x="6099" y="15970"/>
                    </a:cubicBezTo>
                    <a:cubicBezTo>
                      <a:pt x="6063" y="16095"/>
                      <a:pt x="6027" y="16239"/>
                      <a:pt x="5992" y="16346"/>
                    </a:cubicBezTo>
                    <a:cubicBezTo>
                      <a:pt x="5956" y="16078"/>
                      <a:pt x="6010" y="15791"/>
                      <a:pt x="6117" y="15541"/>
                    </a:cubicBezTo>
                    <a:close/>
                    <a:moveTo>
                      <a:pt x="20390" y="15600"/>
                    </a:moveTo>
                    <a:cubicBezTo>
                      <a:pt x="20941" y="15600"/>
                      <a:pt x="21488" y="15740"/>
                      <a:pt x="21739" y="16131"/>
                    </a:cubicBezTo>
                    <a:cubicBezTo>
                      <a:pt x="21852" y="16300"/>
                      <a:pt x="20928" y="16358"/>
                      <a:pt x="20465" y="16358"/>
                    </a:cubicBezTo>
                    <a:cubicBezTo>
                      <a:pt x="20338" y="16358"/>
                      <a:pt x="20245" y="16354"/>
                      <a:pt x="20218" y="16346"/>
                    </a:cubicBezTo>
                    <a:lnTo>
                      <a:pt x="20218" y="16364"/>
                    </a:lnTo>
                    <a:cubicBezTo>
                      <a:pt x="19825" y="16292"/>
                      <a:pt x="19431" y="16167"/>
                      <a:pt x="19091" y="15952"/>
                    </a:cubicBezTo>
                    <a:cubicBezTo>
                      <a:pt x="19109" y="15934"/>
                      <a:pt x="19109" y="15899"/>
                      <a:pt x="19091" y="15881"/>
                    </a:cubicBezTo>
                    <a:cubicBezTo>
                      <a:pt x="19377" y="15827"/>
                      <a:pt x="19664" y="15737"/>
                      <a:pt x="19932" y="15630"/>
                    </a:cubicBezTo>
                    <a:cubicBezTo>
                      <a:pt x="20081" y="15611"/>
                      <a:pt x="20236" y="15600"/>
                      <a:pt x="20390" y="15600"/>
                    </a:cubicBezTo>
                    <a:close/>
                    <a:moveTo>
                      <a:pt x="13526" y="16274"/>
                    </a:moveTo>
                    <a:cubicBezTo>
                      <a:pt x="13490" y="16418"/>
                      <a:pt x="13418" y="16543"/>
                      <a:pt x="13329" y="16650"/>
                    </a:cubicBezTo>
                    <a:cubicBezTo>
                      <a:pt x="13275" y="16686"/>
                      <a:pt x="13239" y="16740"/>
                      <a:pt x="13186" y="16775"/>
                    </a:cubicBezTo>
                    <a:cubicBezTo>
                      <a:pt x="13186" y="16740"/>
                      <a:pt x="13168" y="16722"/>
                      <a:pt x="13150" y="16722"/>
                    </a:cubicBezTo>
                    <a:lnTo>
                      <a:pt x="13150" y="16704"/>
                    </a:lnTo>
                    <a:cubicBezTo>
                      <a:pt x="13168" y="16686"/>
                      <a:pt x="13168" y="16668"/>
                      <a:pt x="13186" y="16650"/>
                    </a:cubicBezTo>
                    <a:cubicBezTo>
                      <a:pt x="13239" y="16579"/>
                      <a:pt x="13275" y="16525"/>
                      <a:pt x="13329" y="16471"/>
                    </a:cubicBezTo>
                    <a:cubicBezTo>
                      <a:pt x="13400" y="16400"/>
                      <a:pt x="13454" y="16346"/>
                      <a:pt x="13526" y="16274"/>
                    </a:cubicBezTo>
                    <a:close/>
                    <a:moveTo>
                      <a:pt x="16926" y="16596"/>
                    </a:moveTo>
                    <a:lnTo>
                      <a:pt x="17033" y="16614"/>
                    </a:lnTo>
                    <a:cubicBezTo>
                      <a:pt x="17158" y="16614"/>
                      <a:pt x="17284" y="16668"/>
                      <a:pt x="17391" y="16740"/>
                    </a:cubicBezTo>
                    <a:cubicBezTo>
                      <a:pt x="17409" y="16775"/>
                      <a:pt x="17355" y="16793"/>
                      <a:pt x="17319" y="16811"/>
                    </a:cubicBezTo>
                    <a:cubicBezTo>
                      <a:pt x="17248" y="16865"/>
                      <a:pt x="17158" y="16883"/>
                      <a:pt x="17069" y="16883"/>
                    </a:cubicBezTo>
                    <a:cubicBezTo>
                      <a:pt x="16926" y="16865"/>
                      <a:pt x="16765" y="16847"/>
                      <a:pt x="16639" y="16829"/>
                    </a:cubicBezTo>
                    <a:cubicBezTo>
                      <a:pt x="16729" y="16740"/>
                      <a:pt x="16818" y="16668"/>
                      <a:pt x="16926" y="16596"/>
                    </a:cubicBezTo>
                    <a:close/>
                    <a:moveTo>
                      <a:pt x="15727" y="16382"/>
                    </a:moveTo>
                    <a:lnTo>
                      <a:pt x="15727" y="16382"/>
                    </a:lnTo>
                    <a:cubicBezTo>
                      <a:pt x="15816" y="16704"/>
                      <a:pt x="15637" y="16972"/>
                      <a:pt x="15458" y="17241"/>
                    </a:cubicBezTo>
                    <a:cubicBezTo>
                      <a:pt x="15422" y="16936"/>
                      <a:pt x="15530" y="16632"/>
                      <a:pt x="15727" y="16382"/>
                    </a:cubicBezTo>
                    <a:close/>
                    <a:moveTo>
                      <a:pt x="18823" y="16006"/>
                    </a:moveTo>
                    <a:lnTo>
                      <a:pt x="18912" y="16024"/>
                    </a:lnTo>
                    <a:cubicBezTo>
                      <a:pt x="19306" y="16364"/>
                      <a:pt x="19789" y="16561"/>
                      <a:pt x="20308" y="16579"/>
                    </a:cubicBezTo>
                    <a:cubicBezTo>
                      <a:pt x="20612" y="16901"/>
                      <a:pt x="20880" y="17259"/>
                      <a:pt x="21077" y="17670"/>
                    </a:cubicBezTo>
                    <a:lnTo>
                      <a:pt x="21059" y="17670"/>
                    </a:lnTo>
                    <a:cubicBezTo>
                      <a:pt x="20075" y="17599"/>
                      <a:pt x="19341" y="16811"/>
                      <a:pt x="18823" y="16006"/>
                    </a:cubicBezTo>
                    <a:close/>
                    <a:moveTo>
                      <a:pt x="8694" y="17366"/>
                    </a:moveTo>
                    <a:lnTo>
                      <a:pt x="8694" y="17366"/>
                    </a:lnTo>
                    <a:cubicBezTo>
                      <a:pt x="8855" y="17652"/>
                      <a:pt x="8962" y="17992"/>
                      <a:pt x="9016" y="18332"/>
                    </a:cubicBezTo>
                    <a:cubicBezTo>
                      <a:pt x="8873" y="18028"/>
                      <a:pt x="8748" y="17688"/>
                      <a:pt x="8694" y="17366"/>
                    </a:cubicBezTo>
                    <a:close/>
                    <a:moveTo>
                      <a:pt x="7370" y="18619"/>
                    </a:moveTo>
                    <a:lnTo>
                      <a:pt x="7370" y="18619"/>
                    </a:lnTo>
                    <a:cubicBezTo>
                      <a:pt x="7477" y="18869"/>
                      <a:pt x="7513" y="19138"/>
                      <a:pt x="7441" y="19406"/>
                    </a:cubicBezTo>
                    <a:cubicBezTo>
                      <a:pt x="7352" y="19155"/>
                      <a:pt x="7334" y="18887"/>
                      <a:pt x="7370" y="18619"/>
                    </a:cubicBezTo>
                    <a:close/>
                    <a:moveTo>
                      <a:pt x="10895" y="14449"/>
                    </a:moveTo>
                    <a:lnTo>
                      <a:pt x="10895" y="14449"/>
                    </a:lnTo>
                    <a:cubicBezTo>
                      <a:pt x="11092" y="14735"/>
                      <a:pt x="11324" y="15004"/>
                      <a:pt x="11575" y="15236"/>
                    </a:cubicBezTo>
                    <a:cubicBezTo>
                      <a:pt x="12667" y="16346"/>
                      <a:pt x="12523" y="17903"/>
                      <a:pt x="12148" y="19299"/>
                    </a:cubicBezTo>
                    <a:cubicBezTo>
                      <a:pt x="12148" y="19317"/>
                      <a:pt x="12148" y="19334"/>
                      <a:pt x="12166" y="19334"/>
                    </a:cubicBezTo>
                    <a:cubicBezTo>
                      <a:pt x="12130" y="19478"/>
                      <a:pt x="12076" y="19603"/>
                      <a:pt x="12022" y="19728"/>
                    </a:cubicBezTo>
                    <a:cubicBezTo>
                      <a:pt x="12255" y="18458"/>
                      <a:pt x="12130" y="17151"/>
                      <a:pt x="11629" y="15952"/>
                    </a:cubicBezTo>
                    <a:cubicBezTo>
                      <a:pt x="11623" y="15941"/>
                      <a:pt x="11614" y="15937"/>
                      <a:pt x="11605" y="15937"/>
                    </a:cubicBezTo>
                    <a:cubicBezTo>
                      <a:pt x="11584" y="15937"/>
                      <a:pt x="11563" y="15958"/>
                      <a:pt x="11575" y="15970"/>
                    </a:cubicBezTo>
                    <a:cubicBezTo>
                      <a:pt x="11772" y="16722"/>
                      <a:pt x="11897" y="17473"/>
                      <a:pt x="11969" y="18243"/>
                    </a:cubicBezTo>
                    <a:cubicBezTo>
                      <a:pt x="12004" y="18869"/>
                      <a:pt x="11897" y="19478"/>
                      <a:pt x="11879" y="20104"/>
                    </a:cubicBezTo>
                    <a:cubicBezTo>
                      <a:pt x="11790" y="20283"/>
                      <a:pt x="11718" y="20462"/>
                      <a:pt x="11629" y="20641"/>
                    </a:cubicBezTo>
                    <a:cubicBezTo>
                      <a:pt x="11700" y="19997"/>
                      <a:pt x="11647" y="19352"/>
                      <a:pt x="11468" y="18726"/>
                    </a:cubicBezTo>
                    <a:lnTo>
                      <a:pt x="11468" y="18744"/>
                    </a:lnTo>
                    <a:cubicBezTo>
                      <a:pt x="11145" y="17455"/>
                      <a:pt x="11110" y="16256"/>
                      <a:pt x="11020" y="14932"/>
                    </a:cubicBezTo>
                    <a:cubicBezTo>
                      <a:pt x="11020" y="14771"/>
                      <a:pt x="10984" y="14592"/>
                      <a:pt x="10895" y="14449"/>
                    </a:cubicBezTo>
                    <a:close/>
                    <a:moveTo>
                      <a:pt x="9678" y="19907"/>
                    </a:moveTo>
                    <a:cubicBezTo>
                      <a:pt x="9678" y="20193"/>
                      <a:pt x="9607" y="20498"/>
                      <a:pt x="9445" y="20766"/>
                    </a:cubicBezTo>
                    <a:cubicBezTo>
                      <a:pt x="9428" y="20623"/>
                      <a:pt x="9428" y="20498"/>
                      <a:pt x="9410" y="20354"/>
                    </a:cubicBezTo>
                    <a:lnTo>
                      <a:pt x="9428" y="20354"/>
                    </a:lnTo>
                    <a:cubicBezTo>
                      <a:pt x="9481" y="20175"/>
                      <a:pt x="9553" y="20032"/>
                      <a:pt x="9678" y="19907"/>
                    </a:cubicBezTo>
                    <a:close/>
                    <a:moveTo>
                      <a:pt x="7674" y="21589"/>
                    </a:moveTo>
                    <a:cubicBezTo>
                      <a:pt x="7942" y="21661"/>
                      <a:pt x="8121" y="21893"/>
                      <a:pt x="8372" y="22054"/>
                    </a:cubicBezTo>
                    <a:cubicBezTo>
                      <a:pt x="8085" y="21965"/>
                      <a:pt x="7853" y="21804"/>
                      <a:pt x="7674" y="21589"/>
                    </a:cubicBezTo>
                    <a:close/>
                    <a:moveTo>
                      <a:pt x="8569" y="24936"/>
                    </a:moveTo>
                    <a:lnTo>
                      <a:pt x="8569" y="24936"/>
                    </a:lnTo>
                    <a:cubicBezTo>
                      <a:pt x="8676" y="25150"/>
                      <a:pt x="8730" y="25383"/>
                      <a:pt x="8694" y="25616"/>
                    </a:cubicBezTo>
                    <a:cubicBezTo>
                      <a:pt x="8604" y="25401"/>
                      <a:pt x="8551" y="25168"/>
                      <a:pt x="8569" y="24936"/>
                    </a:cubicBezTo>
                    <a:close/>
                    <a:moveTo>
                      <a:pt x="15963" y="23939"/>
                    </a:moveTo>
                    <a:cubicBezTo>
                      <a:pt x="16060" y="23939"/>
                      <a:pt x="16164" y="24653"/>
                      <a:pt x="16158" y="24653"/>
                    </a:cubicBezTo>
                    <a:cubicBezTo>
                      <a:pt x="16157" y="24653"/>
                      <a:pt x="16157" y="24652"/>
                      <a:pt x="16156" y="24649"/>
                    </a:cubicBezTo>
                    <a:cubicBezTo>
                      <a:pt x="16156" y="24989"/>
                      <a:pt x="16085" y="25347"/>
                      <a:pt x="15923" y="25669"/>
                    </a:cubicBezTo>
                    <a:cubicBezTo>
                      <a:pt x="15798" y="25938"/>
                      <a:pt x="15619" y="26188"/>
                      <a:pt x="15422" y="26403"/>
                    </a:cubicBezTo>
                    <a:cubicBezTo>
                      <a:pt x="15422" y="26367"/>
                      <a:pt x="15440" y="26331"/>
                      <a:pt x="15440" y="26296"/>
                    </a:cubicBezTo>
                    <a:cubicBezTo>
                      <a:pt x="15440" y="26235"/>
                      <a:pt x="15391" y="26199"/>
                      <a:pt x="15342" y="26199"/>
                    </a:cubicBezTo>
                    <a:cubicBezTo>
                      <a:pt x="15319" y="26199"/>
                      <a:pt x="15296" y="26207"/>
                      <a:pt x="15279" y="26224"/>
                    </a:cubicBezTo>
                    <a:lnTo>
                      <a:pt x="15226" y="26296"/>
                    </a:lnTo>
                    <a:cubicBezTo>
                      <a:pt x="15226" y="26224"/>
                      <a:pt x="15226" y="26152"/>
                      <a:pt x="15226" y="26081"/>
                    </a:cubicBezTo>
                    <a:cubicBezTo>
                      <a:pt x="15226" y="26063"/>
                      <a:pt x="15208" y="26045"/>
                      <a:pt x="15190" y="26027"/>
                    </a:cubicBezTo>
                    <a:cubicBezTo>
                      <a:pt x="15226" y="25795"/>
                      <a:pt x="15226" y="25562"/>
                      <a:pt x="15190" y="25347"/>
                    </a:cubicBezTo>
                    <a:cubicBezTo>
                      <a:pt x="15315" y="24828"/>
                      <a:pt x="15566" y="24345"/>
                      <a:pt x="15923" y="23951"/>
                    </a:cubicBezTo>
                    <a:lnTo>
                      <a:pt x="15941" y="23951"/>
                    </a:lnTo>
                    <a:cubicBezTo>
                      <a:pt x="15948" y="23943"/>
                      <a:pt x="15956" y="23939"/>
                      <a:pt x="15963" y="23939"/>
                    </a:cubicBezTo>
                    <a:close/>
                    <a:moveTo>
                      <a:pt x="14072" y="23984"/>
                    </a:moveTo>
                    <a:cubicBezTo>
                      <a:pt x="14110" y="23984"/>
                      <a:pt x="14154" y="23996"/>
                      <a:pt x="14206" y="24023"/>
                    </a:cubicBezTo>
                    <a:cubicBezTo>
                      <a:pt x="14546" y="24202"/>
                      <a:pt x="14814" y="24506"/>
                      <a:pt x="14939" y="24882"/>
                    </a:cubicBezTo>
                    <a:cubicBezTo>
                      <a:pt x="14993" y="25043"/>
                      <a:pt x="15029" y="25222"/>
                      <a:pt x="15047" y="25401"/>
                    </a:cubicBezTo>
                    <a:cubicBezTo>
                      <a:pt x="14993" y="25669"/>
                      <a:pt x="14957" y="25938"/>
                      <a:pt x="14957" y="26206"/>
                    </a:cubicBezTo>
                    <a:cubicBezTo>
                      <a:pt x="14939" y="26242"/>
                      <a:pt x="14921" y="26296"/>
                      <a:pt x="14903" y="26331"/>
                    </a:cubicBezTo>
                    <a:cubicBezTo>
                      <a:pt x="14886" y="26206"/>
                      <a:pt x="14832" y="26081"/>
                      <a:pt x="14778" y="25956"/>
                    </a:cubicBezTo>
                    <a:cubicBezTo>
                      <a:pt x="14765" y="25928"/>
                      <a:pt x="14740" y="25917"/>
                      <a:pt x="14716" y="25917"/>
                    </a:cubicBezTo>
                    <a:cubicBezTo>
                      <a:pt x="14676" y="25917"/>
                      <a:pt x="14635" y="25947"/>
                      <a:pt x="14635" y="25991"/>
                    </a:cubicBezTo>
                    <a:cubicBezTo>
                      <a:pt x="14671" y="26242"/>
                      <a:pt x="14725" y="26492"/>
                      <a:pt x="14796" y="26725"/>
                    </a:cubicBezTo>
                    <a:cubicBezTo>
                      <a:pt x="14725" y="26654"/>
                      <a:pt x="14653" y="26582"/>
                      <a:pt x="14581" y="26510"/>
                    </a:cubicBezTo>
                    <a:lnTo>
                      <a:pt x="14581" y="26492"/>
                    </a:lnTo>
                    <a:cubicBezTo>
                      <a:pt x="14510" y="26224"/>
                      <a:pt x="14367" y="25974"/>
                      <a:pt x="14170" y="25777"/>
                    </a:cubicBezTo>
                    <a:cubicBezTo>
                      <a:pt x="14009" y="25401"/>
                      <a:pt x="13901" y="25007"/>
                      <a:pt x="13848" y="24596"/>
                    </a:cubicBezTo>
                    <a:cubicBezTo>
                      <a:pt x="13832" y="24457"/>
                      <a:pt x="13830" y="23984"/>
                      <a:pt x="14072" y="23984"/>
                    </a:cubicBezTo>
                    <a:close/>
                    <a:moveTo>
                      <a:pt x="17516" y="24918"/>
                    </a:moveTo>
                    <a:lnTo>
                      <a:pt x="17516" y="24918"/>
                    </a:lnTo>
                    <a:cubicBezTo>
                      <a:pt x="17230" y="25365"/>
                      <a:pt x="16908" y="25759"/>
                      <a:pt x="16514" y="26081"/>
                    </a:cubicBezTo>
                    <a:cubicBezTo>
                      <a:pt x="16299" y="26278"/>
                      <a:pt x="16049" y="26457"/>
                      <a:pt x="15816" y="26618"/>
                    </a:cubicBezTo>
                    <a:lnTo>
                      <a:pt x="15512" y="26743"/>
                    </a:lnTo>
                    <a:cubicBezTo>
                      <a:pt x="15458" y="26779"/>
                      <a:pt x="15458" y="26850"/>
                      <a:pt x="15512" y="26850"/>
                    </a:cubicBezTo>
                    <a:cubicBezTo>
                      <a:pt x="15458" y="26886"/>
                      <a:pt x="15405" y="26940"/>
                      <a:pt x="15351" y="26976"/>
                    </a:cubicBezTo>
                    <a:lnTo>
                      <a:pt x="15243" y="26958"/>
                    </a:lnTo>
                    <a:cubicBezTo>
                      <a:pt x="15279" y="26886"/>
                      <a:pt x="15315" y="26815"/>
                      <a:pt x="15351" y="26761"/>
                    </a:cubicBezTo>
                    <a:cubicBezTo>
                      <a:pt x="15655" y="26475"/>
                      <a:pt x="15888" y="26152"/>
                      <a:pt x="16049" y="25777"/>
                    </a:cubicBezTo>
                    <a:cubicBezTo>
                      <a:pt x="16442" y="25329"/>
                      <a:pt x="16890" y="24953"/>
                      <a:pt x="17498" y="24936"/>
                    </a:cubicBezTo>
                    <a:lnTo>
                      <a:pt x="17516" y="24918"/>
                    </a:lnTo>
                    <a:close/>
                    <a:moveTo>
                      <a:pt x="13202" y="25443"/>
                    </a:moveTo>
                    <a:cubicBezTo>
                      <a:pt x="13241" y="25443"/>
                      <a:pt x="13289" y="25447"/>
                      <a:pt x="13347" y="25455"/>
                    </a:cubicBezTo>
                    <a:cubicBezTo>
                      <a:pt x="13526" y="25508"/>
                      <a:pt x="13704" y="25616"/>
                      <a:pt x="13848" y="25741"/>
                    </a:cubicBezTo>
                    <a:cubicBezTo>
                      <a:pt x="13955" y="25830"/>
                      <a:pt x="14045" y="25920"/>
                      <a:pt x="14134" y="26027"/>
                    </a:cubicBezTo>
                    <a:cubicBezTo>
                      <a:pt x="14206" y="26206"/>
                      <a:pt x="14313" y="26367"/>
                      <a:pt x="14420" y="26528"/>
                    </a:cubicBezTo>
                    <a:cubicBezTo>
                      <a:pt x="14438" y="26689"/>
                      <a:pt x="14474" y="26850"/>
                      <a:pt x="14510" y="26994"/>
                    </a:cubicBezTo>
                    <a:cubicBezTo>
                      <a:pt x="13848" y="26850"/>
                      <a:pt x="13329" y="26367"/>
                      <a:pt x="13096" y="25741"/>
                    </a:cubicBezTo>
                    <a:cubicBezTo>
                      <a:pt x="13024" y="25512"/>
                      <a:pt x="13045" y="25443"/>
                      <a:pt x="13202" y="25443"/>
                    </a:cubicBezTo>
                    <a:close/>
                    <a:moveTo>
                      <a:pt x="17319" y="26385"/>
                    </a:moveTo>
                    <a:cubicBezTo>
                      <a:pt x="16890" y="26725"/>
                      <a:pt x="16371" y="26922"/>
                      <a:pt x="15834" y="27011"/>
                    </a:cubicBezTo>
                    <a:cubicBezTo>
                      <a:pt x="15870" y="26958"/>
                      <a:pt x="15888" y="26904"/>
                      <a:pt x="15906" y="26868"/>
                    </a:cubicBezTo>
                    <a:cubicBezTo>
                      <a:pt x="15923" y="26832"/>
                      <a:pt x="15906" y="26815"/>
                      <a:pt x="15888" y="26797"/>
                    </a:cubicBezTo>
                    <a:cubicBezTo>
                      <a:pt x="16371" y="26707"/>
                      <a:pt x="16854" y="26528"/>
                      <a:pt x="17319" y="26385"/>
                    </a:cubicBezTo>
                    <a:close/>
                    <a:moveTo>
                      <a:pt x="10552" y="26200"/>
                    </a:moveTo>
                    <a:cubicBezTo>
                      <a:pt x="10533" y="26369"/>
                      <a:pt x="10497" y="26537"/>
                      <a:pt x="10430" y="26689"/>
                    </a:cubicBezTo>
                    <a:cubicBezTo>
                      <a:pt x="10376" y="26850"/>
                      <a:pt x="10287" y="26994"/>
                      <a:pt x="10215" y="27137"/>
                    </a:cubicBezTo>
                    <a:lnTo>
                      <a:pt x="10215" y="27083"/>
                    </a:lnTo>
                    <a:cubicBezTo>
                      <a:pt x="10249" y="26772"/>
                      <a:pt x="10367" y="26462"/>
                      <a:pt x="10552" y="26200"/>
                    </a:cubicBezTo>
                    <a:close/>
                    <a:moveTo>
                      <a:pt x="14725" y="27137"/>
                    </a:moveTo>
                    <a:cubicBezTo>
                      <a:pt x="14760" y="27244"/>
                      <a:pt x="14778" y="27334"/>
                      <a:pt x="14814" y="27441"/>
                    </a:cubicBezTo>
                    <a:lnTo>
                      <a:pt x="14778" y="27548"/>
                    </a:lnTo>
                    <a:cubicBezTo>
                      <a:pt x="14725" y="27423"/>
                      <a:pt x="14689" y="27280"/>
                      <a:pt x="14653" y="27155"/>
                    </a:cubicBezTo>
                    <a:lnTo>
                      <a:pt x="14653" y="27137"/>
                    </a:lnTo>
                    <a:close/>
                    <a:moveTo>
                      <a:pt x="15190" y="28550"/>
                    </a:moveTo>
                    <a:lnTo>
                      <a:pt x="15190" y="28550"/>
                    </a:lnTo>
                    <a:cubicBezTo>
                      <a:pt x="14993" y="28837"/>
                      <a:pt x="14725" y="29087"/>
                      <a:pt x="14420" y="29266"/>
                    </a:cubicBezTo>
                    <a:lnTo>
                      <a:pt x="14420" y="29248"/>
                    </a:lnTo>
                    <a:lnTo>
                      <a:pt x="14456" y="29230"/>
                    </a:lnTo>
                    <a:cubicBezTo>
                      <a:pt x="14474" y="29213"/>
                      <a:pt x="14492" y="29177"/>
                      <a:pt x="14456" y="29141"/>
                    </a:cubicBezTo>
                    <a:cubicBezTo>
                      <a:pt x="14653" y="28890"/>
                      <a:pt x="14903" y="28694"/>
                      <a:pt x="15190" y="28550"/>
                    </a:cubicBezTo>
                    <a:close/>
                    <a:moveTo>
                      <a:pt x="7602" y="24273"/>
                    </a:moveTo>
                    <a:cubicBezTo>
                      <a:pt x="7602" y="24274"/>
                      <a:pt x="7853" y="25079"/>
                      <a:pt x="7853" y="25097"/>
                    </a:cubicBezTo>
                    <a:cubicBezTo>
                      <a:pt x="8014" y="25669"/>
                      <a:pt x="8103" y="26260"/>
                      <a:pt x="8103" y="26868"/>
                    </a:cubicBezTo>
                    <a:cubicBezTo>
                      <a:pt x="8121" y="27598"/>
                      <a:pt x="8087" y="28327"/>
                      <a:pt x="8004" y="29057"/>
                    </a:cubicBezTo>
                    <a:lnTo>
                      <a:pt x="8004" y="29057"/>
                    </a:lnTo>
                    <a:cubicBezTo>
                      <a:pt x="7885" y="28274"/>
                      <a:pt x="7816" y="27491"/>
                      <a:pt x="7799" y="26725"/>
                    </a:cubicBezTo>
                    <a:cubicBezTo>
                      <a:pt x="7799" y="26689"/>
                      <a:pt x="7777" y="26671"/>
                      <a:pt x="7752" y="26671"/>
                    </a:cubicBezTo>
                    <a:cubicBezTo>
                      <a:pt x="7728" y="26671"/>
                      <a:pt x="7701" y="26689"/>
                      <a:pt x="7692" y="26725"/>
                    </a:cubicBezTo>
                    <a:cubicBezTo>
                      <a:pt x="7692" y="27620"/>
                      <a:pt x="7781" y="28515"/>
                      <a:pt x="7978" y="29391"/>
                    </a:cubicBezTo>
                    <a:cubicBezTo>
                      <a:pt x="7978" y="29391"/>
                      <a:pt x="7978" y="29391"/>
                      <a:pt x="7978" y="29409"/>
                    </a:cubicBezTo>
                    <a:lnTo>
                      <a:pt x="7978" y="29445"/>
                    </a:lnTo>
                    <a:cubicBezTo>
                      <a:pt x="7495" y="27763"/>
                      <a:pt x="7280" y="26027"/>
                      <a:pt x="7602" y="24273"/>
                    </a:cubicBezTo>
                    <a:close/>
                    <a:moveTo>
                      <a:pt x="13490" y="29910"/>
                    </a:moveTo>
                    <a:cubicBezTo>
                      <a:pt x="13633" y="30179"/>
                      <a:pt x="13722" y="30465"/>
                      <a:pt x="13740" y="30769"/>
                    </a:cubicBezTo>
                    <a:cubicBezTo>
                      <a:pt x="13597" y="30501"/>
                      <a:pt x="13526" y="30215"/>
                      <a:pt x="13490" y="29910"/>
                    </a:cubicBezTo>
                    <a:close/>
                    <a:moveTo>
                      <a:pt x="5843" y="28797"/>
                    </a:moveTo>
                    <a:cubicBezTo>
                      <a:pt x="5894" y="28797"/>
                      <a:pt x="5927" y="28857"/>
                      <a:pt x="5920" y="29016"/>
                    </a:cubicBezTo>
                    <a:cubicBezTo>
                      <a:pt x="5920" y="29284"/>
                      <a:pt x="5884" y="29535"/>
                      <a:pt x="5884" y="29803"/>
                    </a:cubicBezTo>
                    <a:cubicBezTo>
                      <a:pt x="5866" y="30107"/>
                      <a:pt x="5813" y="30429"/>
                      <a:pt x="5777" y="30734"/>
                    </a:cubicBezTo>
                    <a:lnTo>
                      <a:pt x="5777" y="30716"/>
                    </a:lnTo>
                    <a:cubicBezTo>
                      <a:pt x="5762" y="30706"/>
                      <a:pt x="5744" y="30701"/>
                      <a:pt x="5726" y="30701"/>
                    </a:cubicBezTo>
                    <a:cubicBezTo>
                      <a:pt x="5680" y="30701"/>
                      <a:pt x="5634" y="30731"/>
                      <a:pt x="5634" y="30769"/>
                    </a:cubicBezTo>
                    <a:lnTo>
                      <a:pt x="5634" y="30805"/>
                    </a:lnTo>
                    <a:cubicBezTo>
                      <a:pt x="5580" y="30590"/>
                      <a:pt x="5509" y="30411"/>
                      <a:pt x="5401" y="30233"/>
                    </a:cubicBezTo>
                    <a:cubicBezTo>
                      <a:pt x="5330" y="29821"/>
                      <a:pt x="5401" y="29409"/>
                      <a:pt x="5580" y="29051"/>
                    </a:cubicBezTo>
                    <a:lnTo>
                      <a:pt x="5580" y="29069"/>
                    </a:lnTo>
                    <a:cubicBezTo>
                      <a:pt x="5655" y="28930"/>
                      <a:pt x="5768" y="28797"/>
                      <a:pt x="5843" y="28797"/>
                    </a:cubicBezTo>
                    <a:close/>
                    <a:moveTo>
                      <a:pt x="6439" y="29409"/>
                    </a:moveTo>
                    <a:lnTo>
                      <a:pt x="6439" y="29409"/>
                    </a:lnTo>
                    <a:cubicBezTo>
                      <a:pt x="6564" y="29964"/>
                      <a:pt x="6314" y="30555"/>
                      <a:pt x="6117" y="31109"/>
                    </a:cubicBezTo>
                    <a:cubicBezTo>
                      <a:pt x="6099" y="30984"/>
                      <a:pt x="6099" y="30859"/>
                      <a:pt x="6081" y="30751"/>
                    </a:cubicBezTo>
                    <a:lnTo>
                      <a:pt x="6081" y="30734"/>
                    </a:lnTo>
                    <a:cubicBezTo>
                      <a:pt x="6081" y="30708"/>
                      <a:pt x="6054" y="30683"/>
                      <a:pt x="6026" y="30683"/>
                    </a:cubicBezTo>
                    <a:cubicBezTo>
                      <a:pt x="6014" y="30683"/>
                      <a:pt x="6002" y="30687"/>
                      <a:pt x="5992" y="30698"/>
                    </a:cubicBezTo>
                    <a:cubicBezTo>
                      <a:pt x="6027" y="30465"/>
                      <a:pt x="6045" y="30250"/>
                      <a:pt x="6063" y="30018"/>
                    </a:cubicBezTo>
                    <a:cubicBezTo>
                      <a:pt x="6242" y="29857"/>
                      <a:pt x="6367" y="29642"/>
                      <a:pt x="6439" y="29409"/>
                    </a:cubicBezTo>
                    <a:close/>
                    <a:moveTo>
                      <a:pt x="4059" y="29123"/>
                    </a:moveTo>
                    <a:lnTo>
                      <a:pt x="4059" y="29123"/>
                    </a:lnTo>
                    <a:cubicBezTo>
                      <a:pt x="4453" y="29338"/>
                      <a:pt x="4811" y="29642"/>
                      <a:pt x="5079" y="30018"/>
                    </a:cubicBezTo>
                    <a:cubicBezTo>
                      <a:pt x="5151" y="30125"/>
                      <a:pt x="5222" y="30250"/>
                      <a:pt x="5276" y="30376"/>
                    </a:cubicBezTo>
                    <a:cubicBezTo>
                      <a:pt x="5312" y="30519"/>
                      <a:pt x="5365" y="30644"/>
                      <a:pt x="5419" y="30769"/>
                    </a:cubicBezTo>
                    <a:lnTo>
                      <a:pt x="5383" y="30734"/>
                    </a:lnTo>
                    <a:cubicBezTo>
                      <a:pt x="5371" y="30722"/>
                      <a:pt x="5353" y="30716"/>
                      <a:pt x="5335" y="30716"/>
                    </a:cubicBezTo>
                    <a:cubicBezTo>
                      <a:pt x="5298" y="30716"/>
                      <a:pt x="5258" y="30740"/>
                      <a:pt x="5258" y="30787"/>
                    </a:cubicBezTo>
                    <a:cubicBezTo>
                      <a:pt x="5240" y="30895"/>
                      <a:pt x="5240" y="31020"/>
                      <a:pt x="5258" y="31127"/>
                    </a:cubicBezTo>
                    <a:cubicBezTo>
                      <a:pt x="5186" y="31074"/>
                      <a:pt x="5115" y="31020"/>
                      <a:pt x="5043" y="30966"/>
                    </a:cubicBezTo>
                    <a:cubicBezTo>
                      <a:pt x="4900" y="30805"/>
                      <a:pt x="4721" y="30662"/>
                      <a:pt x="4560" y="30537"/>
                    </a:cubicBezTo>
                    <a:cubicBezTo>
                      <a:pt x="4488" y="30429"/>
                      <a:pt x="4453" y="30322"/>
                      <a:pt x="4417" y="30250"/>
                    </a:cubicBezTo>
                    <a:cubicBezTo>
                      <a:pt x="4220" y="29910"/>
                      <a:pt x="4095" y="29517"/>
                      <a:pt x="4059" y="29123"/>
                    </a:cubicBezTo>
                    <a:close/>
                    <a:moveTo>
                      <a:pt x="8783" y="30000"/>
                    </a:moveTo>
                    <a:cubicBezTo>
                      <a:pt x="8783" y="30394"/>
                      <a:pt x="8515" y="30751"/>
                      <a:pt x="8336" y="31127"/>
                    </a:cubicBezTo>
                    <a:lnTo>
                      <a:pt x="8336" y="31074"/>
                    </a:lnTo>
                    <a:cubicBezTo>
                      <a:pt x="8443" y="30698"/>
                      <a:pt x="8604" y="30340"/>
                      <a:pt x="8783" y="30000"/>
                    </a:cubicBezTo>
                    <a:close/>
                    <a:moveTo>
                      <a:pt x="3403" y="30138"/>
                    </a:moveTo>
                    <a:cubicBezTo>
                      <a:pt x="3792" y="30138"/>
                      <a:pt x="4202" y="30498"/>
                      <a:pt x="4471" y="30716"/>
                    </a:cubicBezTo>
                    <a:cubicBezTo>
                      <a:pt x="4506" y="30734"/>
                      <a:pt x="4524" y="30751"/>
                      <a:pt x="4542" y="30787"/>
                    </a:cubicBezTo>
                    <a:cubicBezTo>
                      <a:pt x="4650" y="30966"/>
                      <a:pt x="4793" y="31109"/>
                      <a:pt x="4972" y="31217"/>
                    </a:cubicBezTo>
                    <a:lnTo>
                      <a:pt x="5043" y="31288"/>
                    </a:lnTo>
                    <a:cubicBezTo>
                      <a:pt x="5061" y="31306"/>
                      <a:pt x="5079" y="31342"/>
                      <a:pt x="5097" y="31360"/>
                    </a:cubicBezTo>
                    <a:cubicBezTo>
                      <a:pt x="4972" y="31324"/>
                      <a:pt x="4828" y="31306"/>
                      <a:pt x="4703" y="31306"/>
                    </a:cubicBezTo>
                    <a:cubicBezTo>
                      <a:pt x="4685" y="31306"/>
                      <a:pt x="4650" y="31324"/>
                      <a:pt x="4650" y="31342"/>
                    </a:cubicBezTo>
                    <a:lnTo>
                      <a:pt x="4632" y="31342"/>
                    </a:lnTo>
                    <a:cubicBezTo>
                      <a:pt x="4471" y="31288"/>
                      <a:pt x="4274" y="31253"/>
                      <a:pt x="4095" y="31217"/>
                    </a:cubicBezTo>
                    <a:cubicBezTo>
                      <a:pt x="3952" y="31163"/>
                      <a:pt x="3791" y="31092"/>
                      <a:pt x="3647" y="31038"/>
                    </a:cubicBezTo>
                    <a:cubicBezTo>
                      <a:pt x="3468" y="30948"/>
                      <a:pt x="3307" y="30859"/>
                      <a:pt x="3164" y="30734"/>
                    </a:cubicBezTo>
                    <a:cubicBezTo>
                      <a:pt x="2896" y="30555"/>
                      <a:pt x="3003" y="30143"/>
                      <a:pt x="3325" y="30143"/>
                    </a:cubicBezTo>
                    <a:cubicBezTo>
                      <a:pt x="3351" y="30140"/>
                      <a:pt x="3377" y="30138"/>
                      <a:pt x="3403" y="30138"/>
                    </a:cubicBezTo>
                    <a:close/>
                    <a:moveTo>
                      <a:pt x="5401" y="30966"/>
                    </a:moveTo>
                    <a:lnTo>
                      <a:pt x="5401" y="30966"/>
                    </a:lnTo>
                    <a:cubicBezTo>
                      <a:pt x="5455" y="31038"/>
                      <a:pt x="5509" y="31109"/>
                      <a:pt x="5562" y="31181"/>
                    </a:cubicBezTo>
                    <a:cubicBezTo>
                      <a:pt x="5579" y="31264"/>
                      <a:pt x="5596" y="31332"/>
                      <a:pt x="5627" y="31414"/>
                    </a:cubicBezTo>
                    <a:lnTo>
                      <a:pt x="5627" y="31414"/>
                    </a:lnTo>
                    <a:cubicBezTo>
                      <a:pt x="5611" y="31414"/>
                      <a:pt x="5598" y="31416"/>
                      <a:pt x="5598" y="31432"/>
                    </a:cubicBezTo>
                    <a:cubicBezTo>
                      <a:pt x="5562" y="31378"/>
                      <a:pt x="5509" y="31324"/>
                      <a:pt x="5455" y="31288"/>
                    </a:cubicBezTo>
                    <a:cubicBezTo>
                      <a:pt x="5419" y="31181"/>
                      <a:pt x="5401" y="31074"/>
                      <a:pt x="5401" y="30966"/>
                    </a:cubicBezTo>
                    <a:close/>
                    <a:moveTo>
                      <a:pt x="5866" y="31163"/>
                    </a:moveTo>
                    <a:cubicBezTo>
                      <a:pt x="5920" y="31288"/>
                      <a:pt x="5956" y="31432"/>
                      <a:pt x="5974" y="31557"/>
                    </a:cubicBezTo>
                    <a:lnTo>
                      <a:pt x="5974" y="31575"/>
                    </a:lnTo>
                    <a:cubicBezTo>
                      <a:pt x="5974" y="31593"/>
                      <a:pt x="5992" y="31610"/>
                      <a:pt x="5992" y="31610"/>
                    </a:cubicBezTo>
                    <a:cubicBezTo>
                      <a:pt x="5992" y="31664"/>
                      <a:pt x="6010" y="31736"/>
                      <a:pt x="6010" y="31789"/>
                    </a:cubicBezTo>
                    <a:lnTo>
                      <a:pt x="5974" y="31754"/>
                    </a:lnTo>
                    <a:cubicBezTo>
                      <a:pt x="5956" y="31700"/>
                      <a:pt x="5938" y="31628"/>
                      <a:pt x="5920" y="31575"/>
                    </a:cubicBezTo>
                    <a:cubicBezTo>
                      <a:pt x="5884" y="31467"/>
                      <a:pt x="5866" y="31378"/>
                      <a:pt x="5849" y="31270"/>
                    </a:cubicBezTo>
                    <a:cubicBezTo>
                      <a:pt x="5849" y="31235"/>
                      <a:pt x="5866" y="31199"/>
                      <a:pt x="5866" y="31163"/>
                    </a:cubicBezTo>
                    <a:close/>
                    <a:moveTo>
                      <a:pt x="4936" y="31467"/>
                    </a:moveTo>
                    <a:lnTo>
                      <a:pt x="4936" y="31467"/>
                    </a:lnTo>
                    <a:cubicBezTo>
                      <a:pt x="5079" y="31485"/>
                      <a:pt x="5240" y="31539"/>
                      <a:pt x="5383" y="31628"/>
                    </a:cubicBezTo>
                    <a:cubicBezTo>
                      <a:pt x="5473" y="31700"/>
                      <a:pt x="5580" y="31772"/>
                      <a:pt x="5687" y="31825"/>
                    </a:cubicBezTo>
                    <a:lnTo>
                      <a:pt x="5741" y="31825"/>
                    </a:lnTo>
                    <a:cubicBezTo>
                      <a:pt x="5777" y="31825"/>
                      <a:pt x="5795" y="31825"/>
                      <a:pt x="5813" y="31807"/>
                    </a:cubicBezTo>
                    <a:cubicBezTo>
                      <a:pt x="5831" y="31861"/>
                      <a:pt x="5831" y="31897"/>
                      <a:pt x="5849" y="31933"/>
                    </a:cubicBezTo>
                    <a:cubicBezTo>
                      <a:pt x="5526" y="31843"/>
                      <a:pt x="5204" y="31682"/>
                      <a:pt x="4936" y="31467"/>
                    </a:cubicBezTo>
                    <a:close/>
                    <a:moveTo>
                      <a:pt x="12863" y="31861"/>
                    </a:moveTo>
                    <a:lnTo>
                      <a:pt x="12863" y="31861"/>
                    </a:lnTo>
                    <a:cubicBezTo>
                      <a:pt x="13042" y="32237"/>
                      <a:pt x="13114" y="32630"/>
                      <a:pt x="13114" y="33024"/>
                    </a:cubicBezTo>
                    <a:cubicBezTo>
                      <a:pt x="12917" y="32666"/>
                      <a:pt x="12774" y="32237"/>
                      <a:pt x="12863" y="31861"/>
                    </a:cubicBezTo>
                    <a:close/>
                    <a:moveTo>
                      <a:pt x="11575" y="32559"/>
                    </a:moveTo>
                    <a:cubicBezTo>
                      <a:pt x="11700" y="33078"/>
                      <a:pt x="11432" y="33525"/>
                      <a:pt x="11217" y="33991"/>
                    </a:cubicBezTo>
                    <a:cubicBezTo>
                      <a:pt x="11145" y="33489"/>
                      <a:pt x="11289" y="32988"/>
                      <a:pt x="11575" y="32559"/>
                    </a:cubicBezTo>
                    <a:close/>
                    <a:moveTo>
                      <a:pt x="17427" y="30089"/>
                    </a:moveTo>
                    <a:cubicBezTo>
                      <a:pt x="17427" y="30090"/>
                      <a:pt x="16765" y="31610"/>
                      <a:pt x="16657" y="31789"/>
                    </a:cubicBezTo>
                    <a:cubicBezTo>
                      <a:pt x="16228" y="32541"/>
                      <a:pt x="15745" y="33257"/>
                      <a:pt x="15226" y="33955"/>
                    </a:cubicBezTo>
                    <a:cubicBezTo>
                      <a:pt x="14385" y="35136"/>
                      <a:pt x="13561" y="36317"/>
                      <a:pt x="12667" y="37462"/>
                    </a:cubicBezTo>
                    <a:cubicBezTo>
                      <a:pt x="12720" y="37176"/>
                      <a:pt x="12756" y="36890"/>
                      <a:pt x="12810" y="36621"/>
                    </a:cubicBezTo>
                    <a:cubicBezTo>
                      <a:pt x="13024" y="36031"/>
                      <a:pt x="13275" y="35458"/>
                      <a:pt x="13579" y="34921"/>
                    </a:cubicBezTo>
                    <a:cubicBezTo>
                      <a:pt x="14259" y="33758"/>
                      <a:pt x="15172" y="32774"/>
                      <a:pt x="15762" y="31557"/>
                    </a:cubicBezTo>
                    <a:cubicBezTo>
                      <a:pt x="15774" y="31522"/>
                      <a:pt x="15755" y="31494"/>
                      <a:pt x="15731" y="31494"/>
                    </a:cubicBezTo>
                    <a:cubicBezTo>
                      <a:pt x="15718" y="31494"/>
                      <a:pt x="15703" y="31502"/>
                      <a:pt x="15691" y="31521"/>
                    </a:cubicBezTo>
                    <a:cubicBezTo>
                      <a:pt x="14993" y="32648"/>
                      <a:pt x="14206" y="33722"/>
                      <a:pt x="13490" y="34849"/>
                    </a:cubicBezTo>
                    <a:cubicBezTo>
                      <a:pt x="13257" y="35225"/>
                      <a:pt x="13060" y="35619"/>
                      <a:pt x="12899" y="36031"/>
                    </a:cubicBezTo>
                    <a:cubicBezTo>
                      <a:pt x="12971" y="35655"/>
                      <a:pt x="13042" y="35297"/>
                      <a:pt x="13114" y="34921"/>
                    </a:cubicBezTo>
                    <a:cubicBezTo>
                      <a:pt x="13866" y="32809"/>
                      <a:pt x="15297" y="30859"/>
                      <a:pt x="17427" y="30089"/>
                    </a:cubicBezTo>
                    <a:close/>
                    <a:moveTo>
                      <a:pt x="10716" y="36585"/>
                    </a:moveTo>
                    <a:lnTo>
                      <a:pt x="10716" y="36585"/>
                    </a:lnTo>
                    <a:cubicBezTo>
                      <a:pt x="11074" y="36782"/>
                      <a:pt x="11271" y="37176"/>
                      <a:pt x="11450" y="37534"/>
                    </a:cubicBezTo>
                    <a:cubicBezTo>
                      <a:pt x="11074" y="37355"/>
                      <a:pt x="10788" y="37015"/>
                      <a:pt x="10716" y="36585"/>
                    </a:cubicBezTo>
                    <a:close/>
                    <a:moveTo>
                      <a:pt x="9714" y="30895"/>
                    </a:moveTo>
                    <a:cubicBezTo>
                      <a:pt x="9750" y="31754"/>
                      <a:pt x="9964" y="32630"/>
                      <a:pt x="9964" y="33454"/>
                    </a:cubicBezTo>
                    <a:cubicBezTo>
                      <a:pt x="9947" y="34939"/>
                      <a:pt x="9857" y="36424"/>
                      <a:pt x="9785" y="37910"/>
                    </a:cubicBezTo>
                    <a:cubicBezTo>
                      <a:pt x="9768" y="37856"/>
                      <a:pt x="9750" y="37784"/>
                      <a:pt x="9714" y="37731"/>
                    </a:cubicBezTo>
                    <a:lnTo>
                      <a:pt x="9732" y="37731"/>
                    </a:lnTo>
                    <a:cubicBezTo>
                      <a:pt x="9678" y="36550"/>
                      <a:pt x="9463" y="35386"/>
                      <a:pt x="9571" y="34205"/>
                    </a:cubicBezTo>
                    <a:cubicBezTo>
                      <a:pt x="9571" y="34187"/>
                      <a:pt x="9557" y="34178"/>
                      <a:pt x="9544" y="34178"/>
                    </a:cubicBezTo>
                    <a:cubicBezTo>
                      <a:pt x="9530" y="34178"/>
                      <a:pt x="9517" y="34187"/>
                      <a:pt x="9517" y="34205"/>
                    </a:cubicBezTo>
                    <a:cubicBezTo>
                      <a:pt x="9410" y="35225"/>
                      <a:pt x="9428" y="36245"/>
                      <a:pt x="9553" y="37247"/>
                    </a:cubicBezTo>
                    <a:cubicBezTo>
                      <a:pt x="9445" y="36961"/>
                      <a:pt x="9338" y="36657"/>
                      <a:pt x="9249" y="36353"/>
                    </a:cubicBezTo>
                    <a:cubicBezTo>
                      <a:pt x="9249" y="36335"/>
                      <a:pt x="9249" y="36317"/>
                      <a:pt x="9249" y="36299"/>
                    </a:cubicBezTo>
                    <a:cubicBezTo>
                      <a:pt x="8980" y="35118"/>
                      <a:pt x="8873" y="34008"/>
                      <a:pt x="9141" y="32827"/>
                    </a:cubicBezTo>
                    <a:cubicBezTo>
                      <a:pt x="9302" y="32165"/>
                      <a:pt x="9517" y="31539"/>
                      <a:pt x="9714" y="30895"/>
                    </a:cubicBezTo>
                    <a:close/>
                    <a:moveTo>
                      <a:pt x="4882" y="33883"/>
                    </a:moveTo>
                    <a:cubicBezTo>
                      <a:pt x="4965" y="33883"/>
                      <a:pt x="5103" y="33905"/>
                      <a:pt x="5312" y="33955"/>
                    </a:cubicBezTo>
                    <a:cubicBezTo>
                      <a:pt x="6081" y="34152"/>
                      <a:pt x="6797" y="34778"/>
                      <a:pt x="7388" y="35279"/>
                    </a:cubicBezTo>
                    <a:cubicBezTo>
                      <a:pt x="8282" y="36102"/>
                      <a:pt x="9052" y="37068"/>
                      <a:pt x="9642" y="38142"/>
                    </a:cubicBezTo>
                    <a:lnTo>
                      <a:pt x="9768" y="38500"/>
                    </a:lnTo>
                    <a:cubicBezTo>
                      <a:pt x="9678" y="38375"/>
                      <a:pt x="9571" y="38267"/>
                      <a:pt x="9445" y="38160"/>
                    </a:cubicBezTo>
                    <a:cubicBezTo>
                      <a:pt x="9123" y="37713"/>
                      <a:pt x="8783" y="37283"/>
                      <a:pt x="8390" y="36872"/>
                    </a:cubicBezTo>
                    <a:cubicBezTo>
                      <a:pt x="7853" y="36263"/>
                      <a:pt x="7137" y="35870"/>
                      <a:pt x="6600" y="35279"/>
                    </a:cubicBezTo>
                    <a:cubicBezTo>
                      <a:pt x="6591" y="35265"/>
                      <a:pt x="6581" y="35260"/>
                      <a:pt x="6571" y="35260"/>
                    </a:cubicBezTo>
                    <a:cubicBezTo>
                      <a:pt x="6543" y="35260"/>
                      <a:pt x="6520" y="35306"/>
                      <a:pt x="6546" y="35333"/>
                    </a:cubicBezTo>
                    <a:cubicBezTo>
                      <a:pt x="7012" y="35887"/>
                      <a:pt x="7656" y="36263"/>
                      <a:pt x="8139" y="36782"/>
                    </a:cubicBezTo>
                    <a:cubicBezTo>
                      <a:pt x="8443" y="37122"/>
                      <a:pt x="8730" y="37462"/>
                      <a:pt x="8998" y="37820"/>
                    </a:cubicBezTo>
                    <a:cubicBezTo>
                      <a:pt x="8694" y="37623"/>
                      <a:pt x="8390" y="37444"/>
                      <a:pt x="8085" y="37283"/>
                    </a:cubicBezTo>
                    <a:cubicBezTo>
                      <a:pt x="6815" y="36567"/>
                      <a:pt x="6081" y="35673"/>
                      <a:pt x="5222" y="34509"/>
                    </a:cubicBezTo>
                    <a:cubicBezTo>
                      <a:pt x="4997" y="34185"/>
                      <a:pt x="4571" y="33883"/>
                      <a:pt x="4882" y="33883"/>
                    </a:cubicBezTo>
                    <a:close/>
                    <a:moveTo>
                      <a:pt x="9660" y="40057"/>
                    </a:moveTo>
                    <a:lnTo>
                      <a:pt x="9660" y="40057"/>
                    </a:lnTo>
                    <a:cubicBezTo>
                      <a:pt x="9875" y="40200"/>
                      <a:pt x="10072" y="40397"/>
                      <a:pt x="10215" y="40630"/>
                    </a:cubicBezTo>
                    <a:cubicBezTo>
                      <a:pt x="9982" y="40486"/>
                      <a:pt x="9803" y="40290"/>
                      <a:pt x="9660" y="40057"/>
                    </a:cubicBezTo>
                    <a:close/>
                    <a:moveTo>
                      <a:pt x="12738" y="41113"/>
                    </a:moveTo>
                    <a:lnTo>
                      <a:pt x="12738" y="41113"/>
                    </a:lnTo>
                    <a:cubicBezTo>
                      <a:pt x="12613" y="41560"/>
                      <a:pt x="12452" y="41990"/>
                      <a:pt x="12255" y="42401"/>
                    </a:cubicBezTo>
                    <a:cubicBezTo>
                      <a:pt x="12255" y="42294"/>
                      <a:pt x="12255" y="42186"/>
                      <a:pt x="12237" y="42097"/>
                    </a:cubicBezTo>
                    <a:cubicBezTo>
                      <a:pt x="12380" y="41757"/>
                      <a:pt x="12541" y="41417"/>
                      <a:pt x="12738" y="41113"/>
                    </a:cubicBezTo>
                    <a:close/>
                    <a:moveTo>
                      <a:pt x="9642" y="24399"/>
                    </a:moveTo>
                    <a:cubicBezTo>
                      <a:pt x="9768" y="25455"/>
                      <a:pt x="9911" y="26510"/>
                      <a:pt x="10054" y="27566"/>
                    </a:cubicBezTo>
                    <a:lnTo>
                      <a:pt x="10054" y="27584"/>
                    </a:lnTo>
                    <a:cubicBezTo>
                      <a:pt x="10376" y="29875"/>
                      <a:pt x="10734" y="32147"/>
                      <a:pt x="11074" y="34438"/>
                    </a:cubicBezTo>
                    <a:cubicBezTo>
                      <a:pt x="11074" y="34456"/>
                      <a:pt x="11074" y="34474"/>
                      <a:pt x="11092" y="34492"/>
                    </a:cubicBezTo>
                    <a:cubicBezTo>
                      <a:pt x="11217" y="35368"/>
                      <a:pt x="11342" y="36245"/>
                      <a:pt x="11468" y="37122"/>
                    </a:cubicBezTo>
                    <a:cubicBezTo>
                      <a:pt x="11289" y="36782"/>
                      <a:pt x="11002" y="36514"/>
                      <a:pt x="10644" y="36371"/>
                    </a:cubicBezTo>
                    <a:cubicBezTo>
                      <a:pt x="10635" y="36367"/>
                      <a:pt x="10626" y="36366"/>
                      <a:pt x="10618" y="36366"/>
                    </a:cubicBezTo>
                    <a:cubicBezTo>
                      <a:pt x="10579" y="36366"/>
                      <a:pt x="10555" y="36398"/>
                      <a:pt x="10555" y="36442"/>
                    </a:cubicBezTo>
                    <a:cubicBezTo>
                      <a:pt x="10573" y="37033"/>
                      <a:pt x="10967" y="37516"/>
                      <a:pt x="11539" y="37659"/>
                    </a:cubicBezTo>
                    <a:cubicBezTo>
                      <a:pt x="11629" y="38393"/>
                      <a:pt x="11718" y="39109"/>
                      <a:pt x="11790" y="39842"/>
                    </a:cubicBezTo>
                    <a:cubicBezTo>
                      <a:pt x="11897" y="40952"/>
                      <a:pt x="11969" y="42061"/>
                      <a:pt x="11969" y="43189"/>
                    </a:cubicBezTo>
                    <a:cubicBezTo>
                      <a:pt x="11521" y="41399"/>
                      <a:pt x="10537" y="39663"/>
                      <a:pt x="9875" y="38017"/>
                    </a:cubicBezTo>
                    <a:cubicBezTo>
                      <a:pt x="9893" y="38017"/>
                      <a:pt x="9911" y="38017"/>
                      <a:pt x="9911" y="37981"/>
                    </a:cubicBezTo>
                    <a:cubicBezTo>
                      <a:pt x="10161" y="36943"/>
                      <a:pt x="10143" y="35870"/>
                      <a:pt x="10143" y="34814"/>
                    </a:cubicBezTo>
                    <a:cubicBezTo>
                      <a:pt x="10143" y="33633"/>
                      <a:pt x="10215" y="32434"/>
                      <a:pt x="10018" y="31253"/>
                    </a:cubicBezTo>
                    <a:cubicBezTo>
                      <a:pt x="10036" y="30984"/>
                      <a:pt x="9982" y="30698"/>
                      <a:pt x="9857" y="30447"/>
                    </a:cubicBezTo>
                    <a:cubicBezTo>
                      <a:pt x="9911" y="30268"/>
                      <a:pt x="9947" y="30071"/>
                      <a:pt x="9982" y="29875"/>
                    </a:cubicBezTo>
                    <a:cubicBezTo>
                      <a:pt x="9993" y="29812"/>
                      <a:pt x="9943" y="29774"/>
                      <a:pt x="9895" y="29774"/>
                    </a:cubicBezTo>
                    <a:cubicBezTo>
                      <a:pt x="9861" y="29774"/>
                      <a:pt x="9829" y="29794"/>
                      <a:pt x="9821" y="29839"/>
                    </a:cubicBezTo>
                    <a:cubicBezTo>
                      <a:pt x="9785" y="29964"/>
                      <a:pt x="9768" y="30107"/>
                      <a:pt x="9750" y="30268"/>
                    </a:cubicBezTo>
                    <a:cubicBezTo>
                      <a:pt x="9696" y="30537"/>
                      <a:pt x="9624" y="30823"/>
                      <a:pt x="9535" y="31109"/>
                    </a:cubicBezTo>
                    <a:cubicBezTo>
                      <a:pt x="9338" y="31807"/>
                      <a:pt x="9088" y="32505"/>
                      <a:pt x="8926" y="33221"/>
                    </a:cubicBezTo>
                    <a:cubicBezTo>
                      <a:pt x="8801" y="33847"/>
                      <a:pt x="8801" y="34509"/>
                      <a:pt x="8926" y="35136"/>
                    </a:cubicBezTo>
                    <a:cubicBezTo>
                      <a:pt x="8622" y="33955"/>
                      <a:pt x="8443" y="32738"/>
                      <a:pt x="8354" y="31503"/>
                    </a:cubicBezTo>
                    <a:cubicBezTo>
                      <a:pt x="8515" y="31235"/>
                      <a:pt x="8658" y="30948"/>
                      <a:pt x="8765" y="30662"/>
                    </a:cubicBezTo>
                    <a:cubicBezTo>
                      <a:pt x="8926" y="30376"/>
                      <a:pt x="8980" y="30054"/>
                      <a:pt x="8909" y="29749"/>
                    </a:cubicBezTo>
                    <a:cubicBezTo>
                      <a:pt x="8899" y="29709"/>
                      <a:pt x="8866" y="29686"/>
                      <a:pt x="8833" y="29686"/>
                    </a:cubicBezTo>
                    <a:cubicBezTo>
                      <a:pt x="8807" y="29686"/>
                      <a:pt x="8781" y="29700"/>
                      <a:pt x="8765" y="29731"/>
                    </a:cubicBezTo>
                    <a:cubicBezTo>
                      <a:pt x="8569" y="30000"/>
                      <a:pt x="8425" y="30286"/>
                      <a:pt x="8318" y="30590"/>
                    </a:cubicBezTo>
                    <a:cubicBezTo>
                      <a:pt x="8318" y="30179"/>
                      <a:pt x="8318" y="29767"/>
                      <a:pt x="8354" y="29338"/>
                    </a:cubicBezTo>
                    <a:cubicBezTo>
                      <a:pt x="8425" y="27781"/>
                      <a:pt x="8801" y="26242"/>
                      <a:pt x="9445" y="24828"/>
                    </a:cubicBezTo>
                    <a:cubicBezTo>
                      <a:pt x="9463" y="24936"/>
                      <a:pt x="9499" y="25043"/>
                      <a:pt x="9517" y="25168"/>
                    </a:cubicBezTo>
                    <a:cubicBezTo>
                      <a:pt x="9517" y="25191"/>
                      <a:pt x="9533" y="25201"/>
                      <a:pt x="9551" y="25201"/>
                    </a:cubicBezTo>
                    <a:cubicBezTo>
                      <a:pt x="9576" y="25201"/>
                      <a:pt x="9607" y="25182"/>
                      <a:pt x="9607" y="25150"/>
                    </a:cubicBezTo>
                    <a:cubicBezTo>
                      <a:pt x="9589" y="24971"/>
                      <a:pt x="9571" y="24792"/>
                      <a:pt x="9535" y="24613"/>
                    </a:cubicBezTo>
                    <a:cubicBezTo>
                      <a:pt x="9571" y="24542"/>
                      <a:pt x="9607" y="24470"/>
                      <a:pt x="9642" y="24399"/>
                    </a:cubicBezTo>
                    <a:close/>
                    <a:moveTo>
                      <a:pt x="11199" y="44280"/>
                    </a:moveTo>
                    <a:cubicBezTo>
                      <a:pt x="11611" y="44602"/>
                      <a:pt x="11629" y="45264"/>
                      <a:pt x="11772" y="45766"/>
                    </a:cubicBezTo>
                    <a:cubicBezTo>
                      <a:pt x="11432" y="45336"/>
                      <a:pt x="11235" y="44817"/>
                      <a:pt x="11199" y="44280"/>
                    </a:cubicBezTo>
                    <a:close/>
                    <a:moveTo>
                      <a:pt x="12971" y="45443"/>
                    </a:moveTo>
                    <a:lnTo>
                      <a:pt x="12971" y="45443"/>
                    </a:lnTo>
                    <a:cubicBezTo>
                      <a:pt x="12899" y="46123"/>
                      <a:pt x="12488" y="46660"/>
                      <a:pt x="12076" y="47197"/>
                    </a:cubicBezTo>
                    <a:cubicBezTo>
                      <a:pt x="12076" y="47108"/>
                      <a:pt x="12094" y="47018"/>
                      <a:pt x="12112" y="46929"/>
                    </a:cubicBezTo>
                    <a:cubicBezTo>
                      <a:pt x="12398" y="46446"/>
                      <a:pt x="12523" y="45783"/>
                      <a:pt x="12971" y="45443"/>
                    </a:cubicBezTo>
                    <a:close/>
                    <a:moveTo>
                      <a:pt x="10783" y="1"/>
                    </a:moveTo>
                    <a:cubicBezTo>
                      <a:pt x="10772" y="1"/>
                      <a:pt x="10761" y="3"/>
                      <a:pt x="10752" y="8"/>
                    </a:cubicBezTo>
                    <a:cubicBezTo>
                      <a:pt x="10072" y="187"/>
                      <a:pt x="9893" y="849"/>
                      <a:pt x="9875" y="1493"/>
                    </a:cubicBezTo>
                    <a:cubicBezTo>
                      <a:pt x="9660" y="956"/>
                      <a:pt x="9320" y="473"/>
                      <a:pt x="8926" y="61"/>
                    </a:cubicBezTo>
                    <a:cubicBezTo>
                      <a:pt x="8907" y="49"/>
                      <a:pt x="8888" y="43"/>
                      <a:pt x="8871" y="43"/>
                    </a:cubicBezTo>
                    <a:cubicBezTo>
                      <a:pt x="8839" y="43"/>
                      <a:pt x="8813" y="62"/>
                      <a:pt x="8801" y="97"/>
                    </a:cubicBezTo>
                    <a:cubicBezTo>
                      <a:pt x="8551" y="759"/>
                      <a:pt x="8515" y="1493"/>
                      <a:pt x="8730" y="2173"/>
                    </a:cubicBezTo>
                    <a:cubicBezTo>
                      <a:pt x="8372" y="1833"/>
                      <a:pt x="7960" y="1547"/>
                      <a:pt x="7495" y="1332"/>
                    </a:cubicBezTo>
                    <a:cubicBezTo>
                      <a:pt x="7490" y="1329"/>
                      <a:pt x="7485" y="1328"/>
                      <a:pt x="7479" y="1328"/>
                    </a:cubicBezTo>
                    <a:cubicBezTo>
                      <a:pt x="7446" y="1328"/>
                      <a:pt x="7408" y="1373"/>
                      <a:pt x="7423" y="1404"/>
                    </a:cubicBezTo>
                    <a:cubicBezTo>
                      <a:pt x="7781" y="2084"/>
                      <a:pt x="7781" y="2853"/>
                      <a:pt x="8229" y="3479"/>
                    </a:cubicBezTo>
                    <a:cubicBezTo>
                      <a:pt x="8497" y="3801"/>
                      <a:pt x="8819" y="4052"/>
                      <a:pt x="9195" y="4231"/>
                    </a:cubicBezTo>
                    <a:cubicBezTo>
                      <a:pt x="9231" y="4410"/>
                      <a:pt x="9302" y="4589"/>
                      <a:pt x="9428" y="4732"/>
                    </a:cubicBezTo>
                    <a:cubicBezTo>
                      <a:pt x="9553" y="4929"/>
                      <a:pt x="9768" y="5036"/>
                      <a:pt x="10000" y="5054"/>
                    </a:cubicBezTo>
                    <a:cubicBezTo>
                      <a:pt x="9821" y="6307"/>
                      <a:pt x="9642" y="7559"/>
                      <a:pt x="9481" y="8812"/>
                    </a:cubicBezTo>
                    <a:cubicBezTo>
                      <a:pt x="9374" y="8508"/>
                      <a:pt x="9284" y="8186"/>
                      <a:pt x="9231" y="7864"/>
                    </a:cubicBezTo>
                    <a:lnTo>
                      <a:pt x="9231" y="7864"/>
                    </a:lnTo>
                    <a:cubicBezTo>
                      <a:pt x="9320" y="8114"/>
                      <a:pt x="9338" y="8365"/>
                      <a:pt x="9428" y="8615"/>
                    </a:cubicBezTo>
                    <a:cubicBezTo>
                      <a:pt x="9428" y="8642"/>
                      <a:pt x="9445" y="8655"/>
                      <a:pt x="9463" y="8655"/>
                    </a:cubicBezTo>
                    <a:cubicBezTo>
                      <a:pt x="9481" y="8655"/>
                      <a:pt x="9499" y="8642"/>
                      <a:pt x="9499" y="8615"/>
                    </a:cubicBezTo>
                    <a:cubicBezTo>
                      <a:pt x="9517" y="8257"/>
                      <a:pt x="9428" y="7882"/>
                      <a:pt x="9213" y="7577"/>
                    </a:cubicBezTo>
                    <a:cubicBezTo>
                      <a:pt x="9199" y="7556"/>
                      <a:pt x="9179" y="7546"/>
                      <a:pt x="9160" y="7546"/>
                    </a:cubicBezTo>
                    <a:cubicBezTo>
                      <a:pt x="9132" y="7546"/>
                      <a:pt x="9105" y="7570"/>
                      <a:pt x="9105" y="7613"/>
                    </a:cubicBezTo>
                    <a:cubicBezTo>
                      <a:pt x="9088" y="8096"/>
                      <a:pt x="9213" y="8597"/>
                      <a:pt x="9445" y="9027"/>
                    </a:cubicBezTo>
                    <a:cubicBezTo>
                      <a:pt x="9284" y="10333"/>
                      <a:pt x="9123" y="11622"/>
                      <a:pt x="9034" y="12946"/>
                    </a:cubicBezTo>
                    <a:cubicBezTo>
                      <a:pt x="8962" y="12821"/>
                      <a:pt x="8837" y="12749"/>
                      <a:pt x="8694" y="12731"/>
                    </a:cubicBezTo>
                    <a:cubicBezTo>
                      <a:pt x="8658" y="12731"/>
                      <a:pt x="8622" y="12767"/>
                      <a:pt x="8622" y="12803"/>
                    </a:cubicBezTo>
                    <a:cubicBezTo>
                      <a:pt x="8658" y="13143"/>
                      <a:pt x="8748" y="13465"/>
                      <a:pt x="8891" y="13769"/>
                    </a:cubicBezTo>
                    <a:cubicBezTo>
                      <a:pt x="8909" y="13841"/>
                      <a:pt x="8944" y="13894"/>
                      <a:pt x="8980" y="13948"/>
                    </a:cubicBezTo>
                    <a:cubicBezTo>
                      <a:pt x="8944" y="14610"/>
                      <a:pt x="8926" y="15254"/>
                      <a:pt x="8926" y="15916"/>
                    </a:cubicBezTo>
                    <a:cubicBezTo>
                      <a:pt x="8926" y="16525"/>
                      <a:pt x="8962" y="17115"/>
                      <a:pt x="8980" y="17706"/>
                    </a:cubicBezTo>
                    <a:cubicBezTo>
                      <a:pt x="8891" y="17473"/>
                      <a:pt x="8748" y="17259"/>
                      <a:pt x="8569" y="17062"/>
                    </a:cubicBezTo>
                    <a:cubicBezTo>
                      <a:pt x="8557" y="17050"/>
                      <a:pt x="8539" y="17044"/>
                      <a:pt x="8520" y="17044"/>
                    </a:cubicBezTo>
                    <a:cubicBezTo>
                      <a:pt x="8483" y="17044"/>
                      <a:pt x="8443" y="17068"/>
                      <a:pt x="8443" y="17115"/>
                    </a:cubicBezTo>
                    <a:cubicBezTo>
                      <a:pt x="8515" y="17706"/>
                      <a:pt x="8712" y="18261"/>
                      <a:pt x="9016" y="18762"/>
                    </a:cubicBezTo>
                    <a:cubicBezTo>
                      <a:pt x="9016" y="18762"/>
                      <a:pt x="9034" y="18762"/>
                      <a:pt x="9052" y="18780"/>
                    </a:cubicBezTo>
                    <a:cubicBezTo>
                      <a:pt x="9159" y="20515"/>
                      <a:pt x="9338" y="22251"/>
                      <a:pt x="9553" y="23969"/>
                    </a:cubicBezTo>
                    <a:lnTo>
                      <a:pt x="9445" y="24220"/>
                    </a:lnTo>
                    <a:cubicBezTo>
                      <a:pt x="9105" y="22645"/>
                      <a:pt x="8336" y="21178"/>
                      <a:pt x="7549" y="19764"/>
                    </a:cubicBezTo>
                    <a:cubicBezTo>
                      <a:pt x="7566" y="19746"/>
                      <a:pt x="7566" y="19728"/>
                      <a:pt x="7549" y="19728"/>
                    </a:cubicBezTo>
                    <a:cubicBezTo>
                      <a:pt x="7620" y="19495"/>
                      <a:pt x="7638" y="19281"/>
                      <a:pt x="7602" y="19048"/>
                    </a:cubicBezTo>
                    <a:cubicBezTo>
                      <a:pt x="7602" y="18798"/>
                      <a:pt x="7513" y="18547"/>
                      <a:pt x="7352" y="18368"/>
                    </a:cubicBezTo>
                    <a:cubicBezTo>
                      <a:pt x="7331" y="18347"/>
                      <a:pt x="7307" y="18337"/>
                      <a:pt x="7284" y="18337"/>
                    </a:cubicBezTo>
                    <a:cubicBezTo>
                      <a:pt x="7250" y="18337"/>
                      <a:pt x="7219" y="18361"/>
                      <a:pt x="7209" y="18404"/>
                    </a:cubicBezTo>
                    <a:cubicBezTo>
                      <a:pt x="7155" y="18619"/>
                      <a:pt x="7137" y="18851"/>
                      <a:pt x="7173" y="19066"/>
                    </a:cubicBezTo>
                    <a:lnTo>
                      <a:pt x="6976" y="18708"/>
                    </a:lnTo>
                    <a:cubicBezTo>
                      <a:pt x="6600" y="18010"/>
                      <a:pt x="6260" y="17312"/>
                      <a:pt x="5956" y="16596"/>
                    </a:cubicBezTo>
                    <a:lnTo>
                      <a:pt x="5974" y="16596"/>
                    </a:lnTo>
                    <a:cubicBezTo>
                      <a:pt x="6296" y="16328"/>
                      <a:pt x="6260" y="15666"/>
                      <a:pt x="6224" y="15290"/>
                    </a:cubicBezTo>
                    <a:cubicBezTo>
                      <a:pt x="6224" y="15255"/>
                      <a:pt x="6186" y="15228"/>
                      <a:pt x="6150" y="15228"/>
                    </a:cubicBezTo>
                    <a:cubicBezTo>
                      <a:pt x="6131" y="15228"/>
                      <a:pt x="6112" y="15236"/>
                      <a:pt x="6099" y="15254"/>
                    </a:cubicBezTo>
                    <a:cubicBezTo>
                      <a:pt x="5884" y="15541"/>
                      <a:pt x="5777" y="15899"/>
                      <a:pt x="5813" y="16274"/>
                    </a:cubicBezTo>
                    <a:cubicBezTo>
                      <a:pt x="5115" y="14592"/>
                      <a:pt x="4578" y="12856"/>
                      <a:pt x="4202" y="11067"/>
                    </a:cubicBezTo>
                    <a:cubicBezTo>
                      <a:pt x="4220" y="11031"/>
                      <a:pt x="4256" y="10977"/>
                      <a:pt x="4274" y="10924"/>
                    </a:cubicBezTo>
                    <a:cubicBezTo>
                      <a:pt x="4381" y="10834"/>
                      <a:pt x="4471" y="10727"/>
                      <a:pt x="4506" y="10602"/>
                    </a:cubicBezTo>
                    <a:cubicBezTo>
                      <a:pt x="4918" y="10548"/>
                      <a:pt x="5330" y="10423"/>
                      <a:pt x="5705" y="10226"/>
                    </a:cubicBezTo>
                    <a:cubicBezTo>
                      <a:pt x="5920" y="10136"/>
                      <a:pt x="6457" y="9671"/>
                      <a:pt x="6010" y="9474"/>
                    </a:cubicBezTo>
                    <a:cubicBezTo>
                      <a:pt x="6001" y="9470"/>
                      <a:pt x="5992" y="9467"/>
                      <a:pt x="5984" y="9467"/>
                    </a:cubicBezTo>
                    <a:cubicBezTo>
                      <a:pt x="5979" y="9467"/>
                      <a:pt x="5974" y="9468"/>
                      <a:pt x="5970" y="9470"/>
                    </a:cubicBezTo>
                    <a:lnTo>
                      <a:pt x="5970" y="9470"/>
                    </a:lnTo>
                    <a:cubicBezTo>
                      <a:pt x="6216" y="9167"/>
                      <a:pt x="6379" y="8801"/>
                      <a:pt x="6439" y="8418"/>
                    </a:cubicBezTo>
                    <a:cubicBezTo>
                      <a:pt x="6439" y="8365"/>
                      <a:pt x="6403" y="8347"/>
                      <a:pt x="6385" y="8347"/>
                    </a:cubicBezTo>
                    <a:cubicBezTo>
                      <a:pt x="6335" y="8341"/>
                      <a:pt x="6285" y="8338"/>
                      <a:pt x="6235" y="8338"/>
                    </a:cubicBezTo>
                    <a:cubicBezTo>
                      <a:pt x="5829" y="8338"/>
                      <a:pt x="5463" y="8531"/>
                      <a:pt x="5240" y="8866"/>
                    </a:cubicBezTo>
                    <a:cubicBezTo>
                      <a:pt x="5437" y="8400"/>
                      <a:pt x="5509" y="7882"/>
                      <a:pt x="5419" y="7380"/>
                    </a:cubicBezTo>
                    <a:cubicBezTo>
                      <a:pt x="5408" y="7358"/>
                      <a:pt x="5383" y="7343"/>
                      <a:pt x="5362" y="7343"/>
                    </a:cubicBezTo>
                    <a:cubicBezTo>
                      <a:pt x="5348" y="7343"/>
                      <a:pt x="5336" y="7349"/>
                      <a:pt x="5330" y="7363"/>
                    </a:cubicBezTo>
                    <a:cubicBezTo>
                      <a:pt x="5043" y="7667"/>
                      <a:pt x="4793" y="7989"/>
                      <a:pt x="4578" y="8365"/>
                    </a:cubicBezTo>
                    <a:cubicBezTo>
                      <a:pt x="4542" y="7864"/>
                      <a:pt x="4363" y="7363"/>
                      <a:pt x="4113" y="6933"/>
                    </a:cubicBezTo>
                    <a:cubicBezTo>
                      <a:pt x="4095" y="6915"/>
                      <a:pt x="4077" y="6906"/>
                      <a:pt x="4059" y="6906"/>
                    </a:cubicBezTo>
                    <a:cubicBezTo>
                      <a:pt x="4041" y="6906"/>
                      <a:pt x="4023" y="6915"/>
                      <a:pt x="4005" y="6933"/>
                    </a:cubicBezTo>
                    <a:cubicBezTo>
                      <a:pt x="3647" y="7327"/>
                      <a:pt x="3468" y="7846"/>
                      <a:pt x="3540" y="8383"/>
                    </a:cubicBezTo>
                    <a:cubicBezTo>
                      <a:pt x="3272" y="8007"/>
                      <a:pt x="2967" y="7667"/>
                      <a:pt x="2753" y="7363"/>
                    </a:cubicBezTo>
                    <a:cubicBezTo>
                      <a:pt x="2742" y="7340"/>
                      <a:pt x="2717" y="7325"/>
                      <a:pt x="2691" y="7325"/>
                    </a:cubicBezTo>
                    <a:cubicBezTo>
                      <a:pt x="2675" y="7325"/>
                      <a:pt x="2659" y="7331"/>
                      <a:pt x="2645" y="7345"/>
                    </a:cubicBezTo>
                    <a:cubicBezTo>
                      <a:pt x="2180" y="7917"/>
                      <a:pt x="2269" y="8741"/>
                      <a:pt x="2681" y="9349"/>
                    </a:cubicBezTo>
                    <a:cubicBezTo>
                      <a:pt x="2287" y="9170"/>
                      <a:pt x="1894" y="9063"/>
                      <a:pt x="1464" y="9009"/>
                    </a:cubicBezTo>
                    <a:cubicBezTo>
                      <a:pt x="1428" y="9009"/>
                      <a:pt x="1393" y="9063"/>
                      <a:pt x="1393" y="9116"/>
                    </a:cubicBezTo>
                    <a:cubicBezTo>
                      <a:pt x="1697" y="10226"/>
                      <a:pt x="2771" y="10709"/>
                      <a:pt x="3844" y="10816"/>
                    </a:cubicBezTo>
                    <a:cubicBezTo>
                      <a:pt x="3844" y="10822"/>
                      <a:pt x="3846" y="10824"/>
                      <a:pt x="3850" y="10824"/>
                    </a:cubicBezTo>
                    <a:cubicBezTo>
                      <a:pt x="3856" y="10824"/>
                      <a:pt x="3868" y="10816"/>
                      <a:pt x="3880" y="10816"/>
                    </a:cubicBezTo>
                    <a:lnTo>
                      <a:pt x="3916" y="10816"/>
                    </a:lnTo>
                    <a:cubicBezTo>
                      <a:pt x="3952" y="10816"/>
                      <a:pt x="3987" y="10781"/>
                      <a:pt x="3952" y="10745"/>
                    </a:cubicBezTo>
                    <a:cubicBezTo>
                      <a:pt x="3880" y="10691"/>
                      <a:pt x="3808" y="10602"/>
                      <a:pt x="3755" y="10530"/>
                    </a:cubicBezTo>
                    <a:lnTo>
                      <a:pt x="3755" y="10476"/>
                    </a:lnTo>
                    <a:cubicBezTo>
                      <a:pt x="3844" y="10566"/>
                      <a:pt x="3916" y="10637"/>
                      <a:pt x="3987" y="10727"/>
                    </a:cubicBezTo>
                    <a:lnTo>
                      <a:pt x="3987" y="10745"/>
                    </a:lnTo>
                    <a:cubicBezTo>
                      <a:pt x="3987" y="10798"/>
                      <a:pt x="4023" y="10834"/>
                      <a:pt x="4077" y="10834"/>
                    </a:cubicBezTo>
                    <a:lnTo>
                      <a:pt x="4095" y="10924"/>
                    </a:lnTo>
                    <a:lnTo>
                      <a:pt x="4059" y="10977"/>
                    </a:lnTo>
                    <a:cubicBezTo>
                      <a:pt x="4041" y="11031"/>
                      <a:pt x="4077" y="11103"/>
                      <a:pt x="4148" y="11103"/>
                    </a:cubicBezTo>
                    <a:cubicBezTo>
                      <a:pt x="4310" y="11962"/>
                      <a:pt x="4506" y="12785"/>
                      <a:pt x="4739" y="13608"/>
                    </a:cubicBezTo>
                    <a:cubicBezTo>
                      <a:pt x="4399" y="13608"/>
                      <a:pt x="4113" y="13357"/>
                      <a:pt x="4077" y="13017"/>
                    </a:cubicBezTo>
                    <a:lnTo>
                      <a:pt x="4077" y="13017"/>
                    </a:lnTo>
                    <a:cubicBezTo>
                      <a:pt x="4166" y="13089"/>
                      <a:pt x="4256" y="13161"/>
                      <a:pt x="4345" y="13250"/>
                    </a:cubicBezTo>
                    <a:cubicBezTo>
                      <a:pt x="4417" y="13357"/>
                      <a:pt x="4524" y="13465"/>
                      <a:pt x="4614" y="13572"/>
                    </a:cubicBezTo>
                    <a:cubicBezTo>
                      <a:pt x="4620" y="13575"/>
                      <a:pt x="4627" y="13577"/>
                      <a:pt x="4635" y="13577"/>
                    </a:cubicBezTo>
                    <a:cubicBezTo>
                      <a:pt x="4667" y="13577"/>
                      <a:pt x="4700" y="13548"/>
                      <a:pt x="4685" y="13518"/>
                    </a:cubicBezTo>
                    <a:cubicBezTo>
                      <a:pt x="4632" y="13375"/>
                      <a:pt x="4560" y="13250"/>
                      <a:pt x="4453" y="13143"/>
                    </a:cubicBezTo>
                    <a:cubicBezTo>
                      <a:pt x="4327" y="13017"/>
                      <a:pt x="4202" y="12910"/>
                      <a:pt x="4041" y="12838"/>
                    </a:cubicBezTo>
                    <a:cubicBezTo>
                      <a:pt x="4031" y="12828"/>
                      <a:pt x="4019" y="12824"/>
                      <a:pt x="4007" y="12824"/>
                    </a:cubicBezTo>
                    <a:cubicBezTo>
                      <a:pt x="3978" y="12824"/>
                      <a:pt x="3952" y="12849"/>
                      <a:pt x="3952" y="12874"/>
                    </a:cubicBezTo>
                    <a:cubicBezTo>
                      <a:pt x="3883" y="13320"/>
                      <a:pt x="4225" y="13700"/>
                      <a:pt x="4662" y="13700"/>
                    </a:cubicBezTo>
                    <a:cubicBezTo>
                      <a:pt x="4682" y="13700"/>
                      <a:pt x="4701" y="13699"/>
                      <a:pt x="4721" y="13697"/>
                    </a:cubicBezTo>
                    <a:cubicBezTo>
                      <a:pt x="4739" y="13697"/>
                      <a:pt x="4757" y="13680"/>
                      <a:pt x="4757" y="13680"/>
                    </a:cubicBezTo>
                    <a:cubicBezTo>
                      <a:pt x="5115" y="14932"/>
                      <a:pt x="5580" y="16185"/>
                      <a:pt x="6135" y="17366"/>
                    </a:cubicBezTo>
                    <a:cubicBezTo>
                      <a:pt x="5849" y="16990"/>
                      <a:pt x="5562" y="16614"/>
                      <a:pt x="5258" y="16239"/>
                    </a:cubicBezTo>
                    <a:cubicBezTo>
                      <a:pt x="4166" y="14324"/>
                      <a:pt x="2556" y="12498"/>
                      <a:pt x="158" y="12463"/>
                    </a:cubicBezTo>
                    <a:cubicBezTo>
                      <a:pt x="122" y="12481"/>
                      <a:pt x="122" y="12534"/>
                      <a:pt x="158" y="12552"/>
                    </a:cubicBezTo>
                    <a:cubicBezTo>
                      <a:pt x="1375" y="12803"/>
                      <a:pt x="2395" y="13107"/>
                      <a:pt x="3361" y="13948"/>
                    </a:cubicBezTo>
                    <a:cubicBezTo>
                      <a:pt x="3916" y="14449"/>
                      <a:pt x="4381" y="15022"/>
                      <a:pt x="4793" y="15666"/>
                    </a:cubicBezTo>
                    <a:cubicBezTo>
                      <a:pt x="3558" y="14234"/>
                      <a:pt x="2162" y="12982"/>
                      <a:pt x="229" y="12606"/>
                    </a:cubicBezTo>
                    <a:cubicBezTo>
                      <a:pt x="222" y="12603"/>
                      <a:pt x="215" y="12602"/>
                      <a:pt x="209" y="12602"/>
                    </a:cubicBezTo>
                    <a:cubicBezTo>
                      <a:pt x="172" y="12602"/>
                      <a:pt x="165" y="12644"/>
                      <a:pt x="212" y="12660"/>
                    </a:cubicBezTo>
                    <a:cubicBezTo>
                      <a:pt x="1661" y="13214"/>
                      <a:pt x="2824" y="13823"/>
                      <a:pt x="3952" y="14914"/>
                    </a:cubicBezTo>
                    <a:cubicBezTo>
                      <a:pt x="4415" y="15378"/>
                      <a:pt x="4861" y="15877"/>
                      <a:pt x="5254" y="16377"/>
                    </a:cubicBezTo>
                    <a:lnTo>
                      <a:pt x="5254" y="16377"/>
                    </a:lnTo>
                    <a:cubicBezTo>
                      <a:pt x="4664" y="15766"/>
                      <a:pt x="3817" y="15464"/>
                      <a:pt x="3075" y="15093"/>
                    </a:cubicBezTo>
                    <a:cubicBezTo>
                      <a:pt x="1876" y="14503"/>
                      <a:pt x="999" y="13536"/>
                      <a:pt x="68" y="12606"/>
                    </a:cubicBezTo>
                    <a:cubicBezTo>
                      <a:pt x="60" y="12598"/>
                      <a:pt x="52" y="12594"/>
                      <a:pt x="44" y="12594"/>
                    </a:cubicBezTo>
                    <a:cubicBezTo>
                      <a:pt x="19" y="12594"/>
                      <a:pt x="1" y="12632"/>
                      <a:pt x="15" y="12660"/>
                    </a:cubicBezTo>
                    <a:cubicBezTo>
                      <a:pt x="677" y="13429"/>
                      <a:pt x="1411" y="14127"/>
                      <a:pt x="2216" y="14735"/>
                    </a:cubicBezTo>
                    <a:cubicBezTo>
                      <a:pt x="3182" y="15433"/>
                      <a:pt x="4345" y="15791"/>
                      <a:pt x="5294" y="16543"/>
                    </a:cubicBezTo>
                    <a:cubicBezTo>
                      <a:pt x="5303" y="16552"/>
                      <a:pt x="5316" y="16556"/>
                      <a:pt x="5330" y="16556"/>
                    </a:cubicBezTo>
                    <a:cubicBezTo>
                      <a:pt x="5343" y="16556"/>
                      <a:pt x="5356" y="16552"/>
                      <a:pt x="5365" y="16543"/>
                    </a:cubicBezTo>
                    <a:lnTo>
                      <a:pt x="5383" y="16579"/>
                    </a:lnTo>
                    <a:cubicBezTo>
                      <a:pt x="5401" y="16596"/>
                      <a:pt x="5419" y="16596"/>
                      <a:pt x="5419" y="16596"/>
                    </a:cubicBezTo>
                    <a:cubicBezTo>
                      <a:pt x="5723" y="16954"/>
                      <a:pt x="6010" y="17330"/>
                      <a:pt x="6296" y="17706"/>
                    </a:cubicBezTo>
                    <a:cubicBezTo>
                      <a:pt x="7012" y="19120"/>
                      <a:pt x="7781" y="20480"/>
                      <a:pt x="8408" y="21911"/>
                    </a:cubicBezTo>
                    <a:cubicBezTo>
                      <a:pt x="8193" y="21625"/>
                      <a:pt x="7853" y="21446"/>
                      <a:pt x="7495" y="21392"/>
                    </a:cubicBezTo>
                    <a:cubicBezTo>
                      <a:pt x="7423" y="21392"/>
                      <a:pt x="7388" y="21464"/>
                      <a:pt x="7423" y="21518"/>
                    </a:cubicBezTo>
                    <a:cubicBezTo>
                      <a:pt x="7620" y="21911"/>
                      <a:pt x="8014" y="22180"/>
                      <a:pt x="8461" y="22198"/>
                    </a:cubicBezTo>
                    <a:cubicBezTo>
                      <a:pt x="8497" y="22198"/>
                      <a:pt x="8515" y="22162"/>
                      <a:pt x="8515" y="22144"/>
                    </a:cubicBezTo>
                    <a:cubicBezTo>
                      <a:pt x="8837" y="22878"/>
                      <a:pt x="9105" y="23665"/>
                      <a:pt x="9338" y="24452"/>
                    </a:cubicBezTo>
                    <a:cubicBezTo>
                      <a:pt x="9141" y="24864"/>
                      <a:pt x="8962" y="25311"/>
                      <a:pt x="8819" y="25741"/>
                    </a:cubicBezTo>
                    <a:cubicBezTo>
                      <a:pt x="8873" y="25383"/>
                      <a:pt x="8837" y="24953"/>
                      <a:pt x="8551" y="24721"/>
                    </a:cubicBezTo>
                    <a:cubicBezTo>
                      <a:pt x="8528" y="24698"/>
                      <a:pt x="8506" y="24688"/>
                      <a:pt x="8486" y="24688"/>
                    </a:cubicBezTo>
                    <a:cubicBezTo>
                      <a:pt x="8458" y="24688"/>
                      <a:pt x="8436" y="24708"/>
                      <a:pt x="8425" y="24739"/>
                    </a:cubicBezTo>
                    <a:cubicBezTo>
                      <a:pt x="8336" y="25150"/>
                      <a:pt x="8425" y="25580"/>
                      <a:pt x="8712" y="25902"/>
                    </a:cubicBezTo>
                    <a:lnTo>
                      <a:pt x="8712" y="25956"/>
                    </a:lnTo>
                    <a:cubicBezTo>
                      <a:pt x="8712" y="25974"/>
                      <a:pt x="8712" y="25974"/>
                      <a:pt x="8730" y="25991"/>
                    </a:cubicBezTo>
                    <a:cubicBezTo>
                      <a:pt x="8551" y="26528"/>
                      <a:pt x="8408" y="27065"/>
                      <a:pt x="8300" y="27620"/>
                    </a:cubicBezTo>
                    <a:cubicBezTo>
                      <a:pt x="8264" y="27817"/>
                      <a:pt x="8229" y="28014"/>
                      <a:pt x="8211" y="28228"/>
                    </a:cubicBezTo>
                    <a:cubicBezTo>
                      <a:pt x="8229" y="27781"/>
                      <a:pt x="8246" y="27334"/>
                      <a:pt x="8246" y="26850"/>
                    </a:cubicBezTo>
                    <a:cubicBezTo>
                      <a:pt x="8246" y="25777"/>
                      <a:pt x="7871" y="24846"/>
                      <a:pt x="7674" y="23808"/>
                    </a:cubicBezTo>
                    <a:cubicBezTo>
                      <a:pt x="7665" y="23772"/>
                      <a:pt x="7634" y="23755"/>
                      <a:pt x="7602" y="23755"/>
                    </a:cubicBezTo>
                    <a:cubicBezTo>
                      <a:pt x="7571" y="23755"/>
                      <a:pt x="7540" y="23772"/>
                      <a:pt x="7531" y="23808"/>
                    </a:cubicBezTo>
                    <a:cubicBezTo>
                      <a:pt x="7012" y="25902"/>
                      <a:pt x="7316" y="28014"/>
                      <a:pt x="8050" y="30018"/>
                    </a:cubicBezTo>
                    <a:cubicBezTo>
                      <a:pt x="8032" y="31736"/>
                      <a:pt x="8246" y="33454"/>
                      <a:pt x="8676" y="35136"/>
                    </a:cubicBezTo>
                    <a:cubicBezTo>
                      <a:pt x="8032" y="33991"/>
                      <a:pt x="7101" y="32953"/>
                      <a:pt x="6206" y="32004"/>
                    </a:cubicBezTo>
                    <a:cubicBezTo>
                      <a:pt x="6189" y="31772"/>
                      <a:pt x="6153" y="31539"/>
                      <a:pt x="6135" y="31306"/>
                    </a:cubicBezTo>
                    <a:cubicBezTo>
                      <a:pt x="6385" y="30608"/>
                      <a:pt x="6779" y="29857"/>
                      <a:pt x="6475" y="29141"/>
                    </a:cubicBezTo>
                    <a:cubicBezTo>
                      <a:pt x="6466" y="29114"/>
                      <a:pt x="6444" y="29101"/>
                      <a:pt x="6419" y="29101"/>
                    </a:cubicBezTo>
                    <a:cubicBezTo>
                      <a:pt x="6394" y="29101"/>
                      <a:pt x="6367" y="29114"/>
                      <a:pt x="6350" y="29141"/>
                    </a:cubicBezTo>
                    <a:cubicBezTo>
                      <a:pt x="6260" y="29356"/>
                      <a:pt x="6153" y="29553"/>
                      <a:pt x="6045" y="29749"/>
                    </a:cubicBezTo>
                    <a:cubicBezTo>
                      <a:pt x="6063" y="29356"/>
                      <a:pt x="6063" y="28980"/>
                      <a:pt x="6081" y="28604"/>
                    </a:cubicBezTo>
                    <a:cubicBezTo>
                      <a:pt x="6081" y="28560"/>
                      <a:pt x="6045" y="28528"/>
                      <a:pt x="6002" y="28528"/>
                    </a:cubicBezTo>
                    <a:cubicBezTo>
                      <a:pt x="5993" y="28528"/>
                      <a:pt x="5983" y="28529"/>
                      <a:pt x="5974" y="28533"/>
                    </a:cubicBezTo>
                    <a:cubicBezTo>
                      <a:pt x="5419" y="28765"/>
                      <a:pt x="5186" y="29338"/>
                      <a:pt x="5204" y="29928"/>
                    </a:cubicBezTo>
                    <a:cubicBezTo>
                      <a:pt x="4882" y="29517"/>
                      <a:pt x="4471" y="29177"/>
                      <a:pt x="4005" y="28926"/>
                    </a:cubicBezTo>
                    <a:cubicBezTo>
                      <a:pt x="3995" y="28923"/>
                      <a:pt x="3986" y="28921"/>
                      <a:pt x="3976" y="28921"/>
                    </a:cubicBezTo>
                    <a:cubicBezTo>
                      <a:pt x="3934" y="28921"/>
                      <a:pt x="3898" y="28951"/>
                      <a:pt x="3898" y="28980"/>
                    </a:cubicBezTo>
                    <a:cubicBezTo>
                      <a:pt x="3934" y="29481"/>
                      <a:pt x="4077" y="29946"/>
                      <a:pt x="4310" y="30358"/>
                    </a:cubicBezTo>
                    <a:lnTo>
                      <a:pt x="4274" y="30322"/>
                    </a:lnTo>
                    <a:cubicBezTo>
                      <a:pt x="4068" y="30180"/>
                      <a:pt x="3694" y="29946"/>
                      <a:pt x="3375" y="29946"/>
                    </a:cubicBezTo>
                    <a:cubicBezTo>
                      <a:pt x="3250" y="29946"/>
                      <a:pt x="3134" y="29981"/>
                      <a:pt x="3039" y="30071"/>
                    </a:cubicBezTo>
                    <a:cubicBezTo>
                      <a:pt x="2556" y="30519"/>
                      <a:pt x="3075" y="30913"/>
                      <a:pt x="3665" y="31163"/>
                    </a:cubicBezTo>
                    <a:lnTo>
                      <a:pt x="3415" y="31163"/>
                    </a:lnTo>
                    <a:cubicBezTo>
                      <a:pt x="2735" y="31235"/>
                      <a:pt x="2681" y="31789"/>
                      <a:pt x="2932" y="32326"/>
                    </a:cubicBezTo>
                    <a:cubicBezTo>
                      <a:pt x="2941" y="32353"/>
                      <a:pt x="2967" y="32367"/>
                      <a:pt x="2994" y="32367"/>
                    </a:cubicBezTo>
                    <a:cubicBezTo>
                      <a:pt x="3021" y="32367"/>
                      <a:pt x="3048" y="32353"/>
                      <a:pt x="3057" y="32326"/>
                    </a:cubicBezTo>
                    <a:cubicBezTo>
                      <a:pt x="3295" y="31978"/>
                      <a:pt x="3739" y="31879"/>
                      <a:pt x="4205" y="31879"/>
                    </a:cubicBezTo>
                    <a:cubicBezTo>
                      <a:pt x="4649" y="31879"/>
                      <a:pt x="5114" y="31970"/>
                      <a:pt x="5437" y="32022"/>
                    </a:cubicBezTo>
                    <a:cubicBezTo>
                      <a:pt x="5491" y="32022"/>
                      <a:pt x="5509" y="31968"/>
                      <a:pt x="5455" y="31950"/>
                    </a:cubicBezTo>
                    <a:cubicBezTo>
                      <a:pt x="5143" y="31821"/>
                      <a:pt x="4693" y="31724"/>
                      <a:pt x="4249" y="31724"/>
                    </a:cubicBezTo>
                    <a:cubicBezTo>
                      <a:pt x="3775" y="31724"/>
                      <a:pt x="3307" y="31834"/>
                      <a:pt x="3021" y="32129"/>
                    </a:cubicBezTo>
                    <a:cubicBezTo>
                      <a:pt x="2932" y="31897"/>
                      <a:pt x="2878" y="31664"/>
                      <a:pt x="3057" y="31467"/>
                    </a:cubicBezTo>
                    <a:cubicBezTo>
                      <a:pt x="3171" y="31354"/>
                      <a:pt x="3349" y="31327"/>
                      <a:pt x="3524" y="31327"/>
                    </a:cubicBezTo>
                    <a:cubicBezTo>
                      <a:pt x="3624" y="31327"/>
                      <a:pt x="3724" y="31336"/>
                      <a:pt x="3808" y="31342"/>
                    </a:cubicBezTo>
                    <a:cubicBezTo>
                      <a:pt x="4310" y="31378"/>
                      <a:pt x="4685" y="31628"/>
                      <a:pt x="5133" y="31772"/>
                    </a:cubicBezTo>
                    <a:lnTo>
                      <a:pt x="5169" y="31772"/>
                    </a:lnTo>
                    <a:cubicBezTo>
                      <a:pt x="5383" y="31897"/>
                      <a:pt x="5616" y="31986"/>
                      <a:pt x="5866" y="32022"/>
                    </a:cubicBezTo>
                    <a:lnTo>
                      <a:pt x="5866" y="32040"/>
                    </a:lnTo>
                    <a:cubicBezTo>
                      <a:pt x="5877" y="32083"/>
                      <a:pt x="5908" y="32107"/>
                      <a:pt x="5942" y="32107"/>
                    </a:cubicBezTo>
                    <a:cubicBezTo>
                      <a:pt x="5964" y="32107"/>
                      <a:pt x="5988" y="32097"/>
                      <a:pt x="6010" y="32076"/>
                    </a:cubicBezTo>
                    <a:cubicBezTo>
                      <a:pt x="6027" y="32094"/>
                      <a:pt x="6045" y="32112"/>
                      <a:pt x="6081" y="32112"/>
                    </a:cubicBezTo>
                    <a:cubicBezTo>
                      <a:pt x="6081" y="32147"/>
                      <a:pt x="6081" y="32183"/>
                      <a:pt x="6099" y="32219"/>
                    </a:cubicBezTo>
                    <a:cubicBezTo>
                      <a:pt x="6107" y="32244"/>
                      <a:pt x="6139" y="32257"/>
                      <a:pt x="6168" y="32257"/>
                    </a:cubicBezTo>
                    <a:cubicBezTo>
                      <a:pt x="6202" y="32257"/>
                      <a:pt x="6234" y="32239"/>
                      <a:pt x="6224" y="32201"/>
                    </a:cubicBezTo>
                    <a:lnTo>
                      <a:pt x="6224" y="32165"/>
                    </a:lnTo>
                    <a:cubicBezTo>
                      <a:pt x="6690" y="32684"/>
                      <a:pt x="7119" y="33221"/>
                      <a:pt x="7549" y="33758"/>
                    </a:cubicBezTo>
                    <a:cubicBezTo>
                      <a:pt x="8068" y="34438"/>
                      <a:pt x="8425" y="35189"/>
                      <a:pt x="8891" y="35887"/>
                    </a:cubicBezTo>
                    <a:lnTo>
                      <a:pt x="8944" y="36066"/>
                    </a:lnTo>
                    <a:cubicBezTo>
                      <a:pt x="9034" y="36388"/>
                      <a:pt x="9141" y="36711"/>
                      <a:pt x="9249" y="37033"/>
                    </a:cubicBezTo>
                    <a:cubicBezTo>
                      <a:pt x="8174" y="35359"/>
                      <a:pt x="6405" y="33685"/>
                      <a:pt x="4609" y="33685"/>
                    </a:cubicBezTo>
                    <a:cubicBezTo>
                      <a:pt x="4581" y="33685"/>
                      <a:pt x="4552" y="33685"/>
                      <a:pt x="4524" y="33686"/>
                    </a:cubicBezTo>
                    <a:cubicBezTo>
                      <a:pt x="4453" y="33686"/>
                      <a:pt x="4417" y="33776"/>
                      <a:pt x="4471" y="33829"/>
                    </a:cubicBezTo>
                    <a:cubicBezTo>
                      <a:pt x="5276" y="34688"/>
                      <a:pt x="5831" y="35887"/>
                      <a:pt x="6779" y="36621"/>
                    </a:cubicBezTo>
                    <a:cubicBezTo>
                      <a:pt x="7549" y="37212"/>
                      <a:pt x="8569" y="37570"/>
                      <a:pt x="9320" y="38178"/>
                    </a:cubicBezTo>
                    <a:cubicBezTo>
                      <a:pt x="9463" y="38357"/>
                      <a:pt x="9607" y="38554"/>
                      <a:pt x="9750" y="38733"/>
                    </a:cubicBezTo>
                    <a:cubicBezTo>
                      <a:pt x="9754" y="38738"/>
                      <a:pt x="9761" y="38740"/>
                      <a:pt x="9767" y="38740"/>
                    </a:cubicBezTo>
                    <a:cubicBezTo>
                      <a:pt x="9784" y="38740"/>
                      <a:pt x="9803" y="38723"/>
                      <a:pt x="9803" y="38697"/>
                    </a:cubicBezTo>
                    <a:cubicBezTo>
                      <a:pt x="9785" y="38661"/>
                      <a:pt x="9768" y="38625"/>
                      <a:pt x="9732" y="38590"/>
                    </a:cubicBezTo>
                    <a:lnTo>
                      <a:pt x="9732" y="38590"/>
                    </a:lnTo>
                    <a:cubicBezTo>
                      <a:pt x="9821" y="38679"/>
                      <a:pt x="9893" y="38769"/>
                      <a:pt x="9964" y="38858"/>
                    </a:cubicBezTo>
                    <a:cubicBezTo>
                      <a:pt x="10251" y="39574"/>
                      <a:pt x="10573" y="40290"/>
                      <a:pt x="10859" y="40988"/>
                    </a:cubicBezTo>
                    <a:lnTo>
                      <a:pt x="10698" y="40898"/>
                    </a:lnTo>
                    <a:cubicBezTo>
                      <a:pt x="10555" y="40665"/>
                      <a:pt x="10376" y="40451"/>
                      <a:pt x="10197" y="40272"/>
                    </a:cubicBezTo>
                    <a:cubicBezTo>
                      <a:pt x="10018" y="40039"/>
                      <a:pt x="9785" y="39860"/>
                      <a:pt x="9517" y="39771"/>
                    </a:cubicBezTo>
                    <a:cubicBezTo>
                      <a:pt x="9508" y="39768"/>
                      <a:pt x="9498" y="39767"/>
                      <a:pt x="9489" y="39767"/>
                    </a:cubicBezTo>
                    <a:cubicBezTo>
                      <a:pt x="9428" y="39767"/>
                      <a:pt x="9379" y="39816"/>
                      <a:pt x="9410" y="39878"/>
                    </a:cubicBezTo>
                    <a:cubicBezTo>
                      <a:pt x="9696" y="40504"/>
                      <a:pt x="10251" y="40988"/>
                      <a:pt x="10931" y="41166"/>
                    </a:cubicBezTo>
                    <a:cubicBezTo>
                      <a:pt x="11378" y="42258"/>
                      <a:pt x="11718" y="43403"/>
                      <a:pt x="11933" y="44567"/>
                    </a:cubicBezTo>
                    <a:cubicBezTo>
                      <a:pt x="11933" y="44781"/>
                      <a:pt x="11915" y="44978"/>
                      <a:pt x="11897" y="45175"/>
                    </a:cubicBezTo>
                    <a:cubicBezTo>
                      <a:pt x="11790" y="44674"/>
                      <a:pt x="11539" y="44173"/>
                      <a:pt x="11145" y="43994"/>
                    </a:cubicBezTo>
                    <a:cubicBezTo>
                      <a:pt x="11132" y="43987"/>
                      <a:pt x="11119" y="43984"/>
                      <a:pt x="11105" y="43984"/>
                    </a:cubicBezTo>
                    <a:cubicBezTo>
                      <a:pt x="11045" y="43984"/>
                      <a:pt x="10988" y="44043"/>
                      <a:pt x="11002" y="44101"/>
                    </a:cubicBezTo>
                    <a:cubicBezTo>
                      <a:pt x="11092" y="44745"/>
                      <a:pt x="11253" y="45587"/>
                      <a:pt x="11843" y="45980"/>
                    </a:cubicBezTo>
                    <a:cubicBezTo>
                      <a:pt x="11664" y="47967"/>
                      <a:pt x="11307" y="49917"/>
                      <a:pt x="10788" y="51850"/>
                    </a:cubicBezTo>
                    <a:cubicBezTo>
                      <a:pt x="10777" y="51893"/>
                      <a:pt x="10812" y="51917"/>
                      <a:pt x="10845" y="51917"/>
                    </a:cubicBezTo>
                    <a:cubicBezTo>
                      <a:pt x="10867" y="51917"/>
                      <a:pt x="10888" y="51907"/>
                      <a:pt x="10895" y="51886"/>
                    </a:cubicBezTo>
                    <a:cubicBezTo>
                      <a:pt x="11450" y="50472"/>
                      <a:pt x="11843" y="49005"/>
                      <a:pt x="12058" y="47501"/>
                    </a:cubicBezTo>
                    <a:cubicBezTo>
                      <a:pt x="12667" y="47000"/>
                      <a:pt x="13257" y="46034"/>
                      <a:pt x="13168" y="45264"/>
                    </a:cubicBezTo>
                    <a:cubicBezTo>
                      <a:pt x="13168" y="45223"/>
                      <a:pt x="13125" y="45181"/>
                      <a:pt x="13080" y="45181"/>
                    </a:cubicBezTo>
                    <a:cubicBezTo>
                      <a:pt x="13067" y="45181"/>
                      <a:pt x="13054" y="45185"/>
                      <a:pt x="13042" y="45193"/>
                    </a:cubicBezTo>
                    <a:cubicBezTo>
                      <a:pt x="12559" y="45533"/>
                      <a:pt x="12398" y="46052"/>
                      <a:pt x="12166" y="46535"/>
                    </a:cubicBezTo>
                    <a:cubicBezTo>
                      <a:pt x="12291" y="45247"/>
                      <a:pt x="12327" y="43940"/>
                      <a:pt x="12291" y="42634"/>
                    </a:cubicBezTo>
                    <a:cubicBezTo>
                      <a:pt x="12738" y="42133"/>
                      <a:pt x="12881" y="41381"/>
                      <a:pt x="12989" y="40737"/>
                    </a:cubicBezTo>
                    <a:cubicBezTo>
                      <a:pt x="13003" y="40693"/>
                      <a:pt x="12959" y="40638"/>
                      <a:pt x="12913" y="40638"/>
                    </a:cubicBezTo>
                    <a:cubicBezTo>
                      <a:pt x="12902" y="40638"/>
                      <a:pt x="12891" y="40641"/>
                      <a:pt x="12881" y="40647"/>
                    </a:cubicBezTo>
                    <a:cubicBezTo>
                      <a:pt x="12595" y="40952"/>
                      <a:pt x="12380" y="41292"/>
                      <a:pt x="12237" y="41668"/>
                    </a:cubicBezTo>
                    <a:cubicBezTo>
                      <a:pt x="12237" y="41578"/>
                      <a:pt x="12237" y="41471"/>
                      <a:pt x="12219" y="41381"/>
                    </a:cubicBezTo>
                    <a:cubicBezTo>
                      <a:pt x="12327" y="40164"/>
                      <a:pt x="12470" y="38947"/>
                      <a:pt x="12649" y="37748"/>
                    </a:cubicBezTo>
                    <a:cubicBezTo>
                      <a:pt x="13508" y="36800"/>
                      <a:pt x="14188" y="35691"/>
                      <a:pt x="14921" y="34635"/>
                    </a:cubicBezTo>
                    <a:cubicBezTo>
                      <a:pt x="15995" y="33114"/>
                      <a:pt x="17033" y="31628"/>
                      <a:pt x="17802" y="29946"/>
                    </a:cubicBezTo>
                    <a:cubicBezTo>
                      <a:pt x="17834" y="29882"/>
                      <a:pt x="17795" y="29818"/>
                      <a:pt x="17735" y="29818"/>
                    </a:cubicBezTo>
                    <a:cubicBezTo>
                      <a:pt x="17728" y="29818"/>
                      <a:pt x="17721" y="29819"/>
                      <a:pt x="17713" y="29821"/>
                    </a:cubicBezTo>
                    <a:cubicBezTo>
                      <a:pt x="15583" y="30447"/>
                      <a:pt x="14098" y="32201"/>
                      <a:pt x="13257" y="34223"/>
                    </a:cubicBezTo>
                    <a:cubicBezTo>
                      <a:pt x="13436" y="33328"/>
                      <a:pt x="13633" y="32452"/>
                      <a:pt x="13830" y="31557"/>
                    </a:cubicBezTo>
                    <a:lnTo>
                      <a:pt x="13830" y="31575"/>
                    </a:lnTo>
                    <a:cubicBezTo>
                      <a:pt x="13839" y="31593"/>
                      <a:pt x="13857" y="31602"/>
                      <a:pt x="13872" y="31602"/>
                    </a:cubicBezTo>
                    <a:cubicBezTo>
                      <a:pt x="13888" y="31602"/>
                      <a:pt x="13901" y="31593"/>
                      <a:pt x="13901" y="31575"/>
                    </a:cubicBezTo>
                    <a:cubicBezTo>
                      <a:pt x="13937" y="31414"/>
                      <a:pt x="13955" y="31235"/>
                      <a:pt x="13955" y="31056"/>
                    </a:cubicBezTo>
                    <a:cubicBezTo>
                      <a:pt x="14080" y="30537"/>
                      <a:pt x="14206" y="30036"/>
                      <a:pt x="14349" y="29517"/>
                    </a:cubicBezTo>
                    <a:cubicBezTo>
                      <a:pt x="14814" y="29284"/>
                      <a:pt x="15190" y="28908"/>
                      <a:pt x="15422" y="28443"/>
                    </a:cubicBezTo>
                    <a:cubicBezTo>
                      <a:pt x="15458" y="28389"/>
                      <a:pt x="15405" y="28318"/>
                      <a:pt x="15333" y="28318"/>
                    </a:cubicBezTo>
                    <a:cubicBezTo>
                      <a:pt x="15029" y="28407"/>
                      <a:pt x="14742" y="28586"/>
                      <a:pt x="14546" y="28819"/>
                    </a:cubicBezTo>
                    <a:cubicBezTo>
                      <a:pt x="14635" y="28461"/>
                      <a:pt x="14725" y="28103"/>
                      <a:pt x="14832" y="27745"/>
                    </a:cubicBezTo>
                    <a:cubicBezTo>
                      <a:pt x="15082" y="27566"/>
                      <a:pt x="15333" y="27387"/>
                      <a:pt x="15566" y="27172"/>
                    </a:cubicBezTo>
                    <a:lnTo>
                      <a:pt x="15566" y="27172"/>
                    </a:lnTo>
                    <a:cubicBezTo>
                      <a:pt x="15530" y="27208"/>
                      <a:pt x="15512" y="27244"/>
                      <a:pt x="15494" y="27280"/>
                    </a:cubicBezTo>
                    <a:cubicBezTo>
                      <a:pt x="15479" y="27309"/>
                      <a:pt x="15501" y="27338"/>
                      <a:pt x="15519" y="27338"/>
                    </a:cubicBezTo>
                    <a:cubicBezTo>
                      <a:pt x="15523" y="27338"/>
                      <a:pt x="15527" y="27337"/>
                      <a:pt x="15530" y="27334"/>
                    </a:cubicBezTo>
                    <a:cubicBezTo>
                      <a:pt x="15601" y="27280"/>
                      <a:pt x="15673" y="27226"/>
                      <a:pt x="15727" y="27155"/>
                    </a:cubicBezTo>
                    <a:cubicBezTo>
                      <a:pt x="15748" y="27156"/>
                      <a:pt x="15769" y="27156"/>
                      <a:pt x="15790" y="27156"/>
                    </a:cubicBezTo>
                    <a:cubicBezTo>
                      <a:pt x="16477" y="27156"/>
                      <a:pt x="17315" y="26607"/>
                      <a:pt x="17749" y="26260"/>
                    </a:cubicBezTo>
                    <a:cubicBezTo>
                      <a:pt x="17785" y="26206"/>
                      <a:pt x="17749" y="26135"/>
                      <a:pt x="17695" y="26135"/>
                    </a:cubicBezTo>
                    <a:cubicBezTo>
                      <a:pt x="17248" y="26152"/>
                      <a:pt x="16800" y="26260"/>
                      <a:pt x="16389" y="26421"/>
                    </a:cubicBezTo>
                    <a:cubicBezTo>
                      <a:pt x="16908" y="25991"/>
                      <a:pt x="17355" y="25472"/>
                      <a:pt x="17713" y="24882"/>
                    </a:cubicBezTo>
                    <a:cubicBezTo>
                      <a:pt x="17731" y="24846"/>
                      <a:pt x="17695" y="24792"/>
                      <a:pt x="17641" y="24792"/>
                    </a:cubicBezTo>
                    <a:cubicBezTo>
                      <a:pt x="17623" y="24792"/>
                      <a:pt x="17605" y="24792"/>
                      <a:pt x="17587" y="24792"/>
                    </a:cubicBezTo>
                    <a:cubicBezTo>
                      <a:pt x="17035" y="24792"/>
                      <a:pt x="16521" y="25056"/>
                      <a:pt x="16174" y="25472"/>
                    </a:cubicBezTo>
                    <a:cubicBezTo>
                      <a:pt x="16371" y="24900"/>
                      <a:pt x="16335" y="24291"/>
                      <a:pt x="16067" y="23755"/>
                    </a:cubicBezTo>
                    <a:cubicBezTo>
                      <a:pt x="16045" y="23732"/>
                      <a:pt x="16016" y="23717"/>
                      <a:pt x="15988" y="23717"/>
                    </a:cubicBezTo>
                    <a:cubicBezTo>
                      <a:pt x="15971" y="23717"/>
                      <a:pt x="15955" y="23723"/>
                      <a:pt x="15941" y="23737"/>
                    </a:cubicBezTo>
                    <a:cubicBezTo>
                      <a:pt x="15566" y="24095"/>
                      <a:pt x="15297" y="24542"/>
                      <a:pt x="15154" y="25043"/>
                    </a:cubicBezTo>
                    <a:cubicBezTo>
                      <a:pt x="15082" y="24775"/>
                      <a:pt x="14957" y="24524"/>
                      <a:pt x="14796" y="24309"/>
                    </a:cubicBezTo>
                    <a:cubicBezTo>
                      <a:pt x="14701" y="24186"/>
                      <a:pt x="14303" y="23803"/>
                      <a:pt x="14032" y="23803"/>
                    </a:cubicBezTo>
                    <a:cubicBezTo>
                      <a:pt x="13948" y="23803"/>
                      <a:pt x="13876" y="23840"/>
                      <a:pt x="13830" y="23933"/>
                    </a:cubicBezTo>
                    <a:cubicBezTo>
                      <a:pt x="13597" y="24470"/>
                      <a:pt x="13776" y="25079"/>
                      <a:pt x="13973" y="25598"/>
                    </a:cubicBezTo>
                    <a:cubicBezTo>
                      <a:pt x="13750" y="25403"/>
                      <a:pt x="13484" y="25305"/>
                      <a:pt x="13209" y="25305"/>
                    </a:cubicBezTo>
                    <a:cubicBezTo>
                      <a:pt x="13130" y="25305"/>
                      <a:pt x="13050" y="25313"/>
                      <a:pt x="12971" y="25329"/>
                    </a:cubicBezTo>
                    <a:cubicBezTo>
                      <a:pt x="12935" y="25329"/>
                      <a:pt x="12917" y="25365"/>
                      <a:pt x="12917" y="25401"/>
                    </a:cubicBezTo>
                    <a:cubicBezTo>
                      <a:pt x="12917" y="26224"/>
                      <a:pt x="13722" y="27119"/>
                      <a:pt x="14563" y="27137"/>
                    </a:cubicBezTo>
                    <a:cubicBezTo>
                      <a:pt x="14617" y="27298"/>
                      <a:pt x="14671" y="27459"/>
                      <a:pt x="14725" y="27620"/>
                    </a:cubicBezTo>
                    <a:cubicBezTo>
                      <a:pt x="14725" y="27620"/>
                      <a:pt x="14742" y="27620"/>
                      <a:pt x="14742" y="27638"/>
                    </a:cubicBezTo>
                    <a:cubicBezTo>
                      <a:pt x="14742" y="27638"/>
                      <a:pt x="14742" y="27638"/>
                      <a:pt x="14742" y="27656"/>
                    </a:cubicBezTo>
                    <a:cubicBezTo>
                      <a:pt x="14742" y="27674"/>
                      <a:pt x="14742" y="27691"/>
                      <a:pt x="14742" y="27709"/>
                    </a:cubicBezTo>
                    <a:cubicBezTo>
                      <a:pt x="14599" y="28192"/>
                      <a:pt x="14438" y="28676"/>
                      <a:pt x="14295" y="29177"/>
                    </a:cubicBezTo>
                    <a:cubicBezTo>
                      <a:pt x="14277" y="29195"/>
                      <a:pt x="14277" y="29195"/>
                      <a:pt x="14295" y="29213"/>
                    </a:cubicBezTo>
                    <a:lnTo>
                      <a:pt x="14223" y="29409"/>
                    </a:lnTo>
                    <a:cubicBezTo>
                      <a:pt x="14170" y="29445"/>
                      <a:pt x="14098" y="29499"/>
                      <a:pt x="14027" y="29553"/>
                    </a:cubicBezTo>
                    <a:cubicBezTo>
                      <a:pt x="13982" y="29597"/>
                      <a:pt x="14011" y="29629"/>
                      <a:pt x="14052" y="29629"/>
                    </a:cubicBezTo>
                    <a:cubicBezTo>
                      <a:pt x="14061" y="29629"/>
                      <a:pt x="14071" y="29627"/>
                      <a:pt x="14080" y="29624"/>
                    </a:cubicBezTo>
                    <a:cubicBezTo>
                      <a:pt x="14134" y="29624"/>
                      <a:pt x="14134" y="29606"/>
                      <a:pt x="14170" y="29606"/>
                    </a:cubicBezTo>
                    <a:cubicBezTo>
                      <a:pt x="14080" y="29893"/>
                      <a:pt x="13991" y="30179"/>
                      <a:pt x="13919" y="30483"/>
                    </a:cubicBezTo>
                    <a:cubicBezTo>
                      <a:pt x="13848" y="30179"/>
                      <a:pt x="13704" y="29893"/>
                      <a:pt x="13526" y="29660"/>
                    </a:cubicBezTo>
                    <a:cubicBezTo>
                      <a:pt x="13513" y="29647"/>
                      <a:pt x="13496" y="29641"/>
                      <a:pt x="13479" y="29641"/>
                    </a:cubicBezTo>
                    <a:cubicBezTo>
                      <a:pt x="13448" y="29641"/>
                      <a:pt x="13418" y="29661"/>
                      <a:pt x="13418" y="29696"/>
                    </a:cubicBezTo>
                    <a:cubicBezTo>
                      <a:pt x="13311" y="30143"/>
                      <a:pt x="13508" y="30716"/>
                      <a:pt x="13722" y="31145"/>
                    </a:cubicBezTo>
                    <a:cubicBezTo>
                      <a:pt x="13579" y="31682"/>
                      <a:pt x="13436" y="32237"/>
                      <a:pt x="13293" y="32792"/>
                    </a:cubicBezTo>
                    <a:cubicBezTo>
                      <a:pt x="13275" y="32398"/>
                      <a:pt x="13168" y="32004"/>
                      <a:pt x="12935" y="31664"/>
                    </a:cubicBezTo>
                    <a:cubicBezTo>
                      <a:pt x="12925" y="31645"/>
                      <a:pt x="12899" y="31630"/>
                      <a:pt x="12875" y="31630"/>
                    </a:cubicBezTo>
                    <a:cubicBezTo>
                      <a:pt x="12855" y="31630"/>
                      <a:pt x="12836" y="31640"/>
                      <a:pt x="12828" y="31664"/>
                    </a:cubicBezTo>
                    <a:cubicBezTo>
                      <a:pt x="12595" y="32129"/>
                      <a:pt x="12828" y="32863"/>
                      <a:pt x="13168" y="33257"/>
                    </a:cubicBezTo>
                    <a:lnTo>
                      <a:pt x="13168" y="33293"/>
                    </a:lnTo>
                    <a:cubicBezTo>
                      <a:pt x="12828" y="34706"/>
                      <a:pt x="12541" y="36138"/>
                      <a:pt x="12327" y="37570"/>
                    </a:cubicBezTo>
                    <a:cubicBezTo>
                      <a:pt x="12219" y="37838"/>
                      <a:pt x="12094" y="38106"/>
                      <a:pt x="11951" y="38357"/>
                    </a:cubicBezTo>
                    <a:cubicBezTo>
                      <a:pt x="11925" y="38396"/>
                      <a:pt x="11964" y="38425"/>
                      <a:pt x="12002" y="38425"/>
                    </a:cubicBezTo>
                    <a:cubicBezTo>
                      <a:pt x="12016" y="38425"/>
                      <a:pt x="12030" y="38421"/>
                      <a:pt x="12040" y="38411"/>
                    </a:cubicBezTo>
                    <a:cubicBezTo>
                      <a:pt x="12076" y="38357"/>
                      <a:pt x="12094" y="38303"/>
                      <a:pt x="12130" y="38250"/>
                    </a:cubicBezTo>
                    <a:cubicBezTo>
                      <a:pt x="12139" y="38259"/>
                      <a:pt x="12152" y="38263"/>
                      <a:pt x="12166" y="38263"/>
                    </a:cubicBezTo>
                    <a:cubicBezTo>
                      <a:pt x="12179" y="38263"/>
                      <a:pt x="12192" y="38259"/>
                      <a:pt x="12201" y="38250"/>
                    </a:cubicBezTo>
                    <a:lnTo>
                      <a:pt x="12237" y="38214"/>
                    </a:lnTo>
                    <a:lnTo>
                      <a:pt x="12237" y="38214"/>
                    </a:lnTo>
                    <a:cubicBezTo>
                      <a:pt x="12166" y="38715"/>
                      <a:pt x="12112" y="39216"/>
                      <a:pt x="12076" y="39735"/>
                    </a:cubicBezTo>
                    <a:cubicBezTo>
                      <a:pt x="11879" y="37910"/>
                      <a:pt x="11611" y="36102"/>
                      <a:pt x="11307" y="34313"/>
                    </a:cubicBezTo>
                    <a:cubicBezTo>
                      <a:pt x="11324" y="34313"/>
                      <a:pt x="11324" y="34313"/>
                      <a:pt x="11324" y="34295"/>
                    </a:cubicBezTo>
                    <a:cubicBezTo>
                      <a:pt x="11718" y="33758"/>
                      <a:pt x="11969" y="32953"/>
                      <a:pt x="11736" y="32344"/>
                    </a:cubicBezTo>
                    <a:cubicBezTo>
                      <a:pt x="11724" y="32319"/>
                      <a:pt x="11676" y="32286"/>
                      <a:pt x="11637" y="32286"/>
                    </a:cubicBezTo>
                    <a:cubicBezTo>
                      <a:pt x="11620" y="32286"/>
                      <a:pt x="11604" y="32292"/>
                      <a:pt x="11593" y="32308"/>
                    </a:cubicBezTo>
                    <a:cubicBezTo>
                      <a:pt x="11378" y="32595"/>
                      <a:pt x="11217" y="32917"/>
                      <a:pt x="11145" y="33257"/>
                    </a:cubicBezTo>
                    <a:cubicBezTo>
                      <a:pt x="10931" y="31968"/>
                      <a:pt x="10734" y="30698"/>
                      <a:pt x="10555" y="29445"/>
                    </a:cubicBezTo>
                    <a:lnTo>
                      <a:pt x="10287" y="27387"/>
                    </a:lnTo>
                    <a:cubicBezTo>
                      <a:pt x="10609" y="26958"/>
                      <a:pt x="10788" y="26439"/>
                      <a:pt x="10770" y="25902"/>
                    </a:cubicBezTo>
                    <a:cubicBezTo>
                      <a:pt x="10770" y="25854"/>
                      <a:pt x="10730" y="25814"/>
                      <a:pt x="10688" y="25814"/>
                    </a:cubicBezTo>
                    <a:cubicBezTo>
                      <a:pt x="10666" y="25814"/>
                      <a:pt x="10644" y="25824"/>
                      <a:pt x="10627" y="25848"/>
                    </a:cubicBezTo>
                    <a:cubicBezTo>
                      <a:pt x="10430" y="26081"/>
                      <a:pt x="10269" y="26331"/>
                      <a:pt x="10179" y="26636"/>
                    </a:cubicBezTo>
                    <a:cubicBezTo>
                      <a:pt x="10054" y="25759"/>
                      <a:pt x="9947" y="24882"/>
                      <a:pt x="9839" y="24023"/>
                    </a:cubicBezTo>
                    <a:cubicBezTo>
                      <a:pt x="10161" y="23415"/>
                      <a:pt x="10519" y="22842"/>
                      <a:pt x="10913" y="22305"/>
                    </a:cubicBezTo>
                    <a:lnTo>
                      <a:pt x="10967" y="22305"/>
                    </a:lnTo>
                    <a:cubicBezTo>
                      <a:pt x="11153" y="22190"/>
                      <a:pt x="11362" y="22133"/>
                      <a:pt x="11575" y="22133"/>
                    </a:cubicBezTo>
                    <a:cubicBezTo>
                      <a:pt x="11629" y="22133"/>
                      <a:pt x="11682" y="22137"/>
                      <a:pt x="11736" y="22144"/>
                    </a:cubicBezTo>
                    <a:cubicBezTo>
                      <a:pt x="11647" y="22269"/>
                      <a:pt x="11539" y="22359"/>
                      <a:pt x="11432" y="22430"/>
                    </a:cubicBezTo>
                    <a:cubicBezTo>
                      <a:pt x="11253" y="22520"/>
                      <a:pt x="11056" y="22556"/>
                      <a:pt x="10859" y="22556"/>
                    </a:cubicBezTo>
                    <a:cubicBezTo>
                      <a:pt x="10805" y="22556"/>
                      <a:pt x="10770" y="22627"/>
                      <a:pt x="10823" y="22663"/>
                    </a:cubicBezTo>
                    <a:cubicBezTo>
                      <a:pt x="10900" y="22700"/>
                      <a:pt x="10979" y="22716"/>
                      <a:pt x="11058" y="22716"/>
                    </a:cubicBezTo>
                    <a:cubicBezTo>
                      <a:pt x="11406" y="22716"/>
                      <a:pt x="11761" y="22406"/>
                      <a:pt x="11951" y="22144"/>
                    </a:cubicBezTo>
                    <a:cubicBezTo>
                      <a:pt x="11969" y="22090"/>
                      <a:pt x="11951" y="22037"/>
                      <a:pt x="11897" y="22019"/>
                    </a:cubicBezTo>
                    <a:cubicBezTo>
                      <a:pt x="11811" y="22003"/>
                      <a:pt x="11725" y="21995"/>
                      <a:pt x="11640" y="21995"/>
                    </a:cubicBezTo>
                    <a:cubicBezTo>
                      <a:pt x="11441" y="21995"/>
                      <a:pt x="11244" y="22038"/>
                      <a:pt x="11056" y="22126"/>
                    </a:cubicBezTo>
                    <a:cubicBezTo>
                      <a:pt x="11360" y="21714"/>
                      <a:pt x="11700" y="21339"/>
                      <a:pt x="12058" y="20981"/>
                    </a:cubicBezTo>
                    <a:cubicBezTo>
                      <a:pt x="12255" y="20766"/>
                      <a:pt x="12470" y="20551"/>
                      <a:pt x="12684" y="20354"/>
                    </a:cubicBezTo>
                    <a:cubicBezTo>
                      <a:pt x="13150" y="20122"/>
                      <a:pt x="13633" y="19907"/>
                      <a:pt x="14134" y="19746"/>
                    </a:cubicBezTo>
                    <a:cubicBezTo>
                      <a:pt x="15243" y="19299"/>
                      <a:pt x="16407" y="19012"/>
                      <a:pt x="17588" y="18887"/>
                    </a:cubicBezTo>
                    <a:cubicBezTo>
                      <a:pt x="17641" y="18887"/>
                      <a:pt x="17641" y="18798"/>
                      <a:pt x="17588" y="18798"/>
                    </a:cubicBezTo>
                    <a:cubicBezTo>
                      <a:pt x="17522" y="18795"/>
                      <a:pt x="17457" y="18794"/>
                      <a:pt x="17391" y="18794"/>
                    </a:cubicBezTo>
                    <a:cubicBezTo>
                      <a:pt x="16146" y="18794"/>
                      <a:pt x="15022" y="19269"/>
                      <a:pt x="13866" y="19728"/>
                    </a:cubicBezTo>
                    <a:cubicBezTo>
                      <a:pt x="13634" y="19815"/>
                      <a:pt x="13390" y="19902"/>
                      <a:pt x="13144" y="20008"/>
                    </a:cubicBezTo>
                    <a:lnTo>
                      <a:pt x="13144" y="20008"/>
                    </a:lnTo>
                    <a:cubicBezTo>
                      <a:pt x="13747" y="19697"/>
                      <a:pt x="14310" y="19308"/>
                      <a:pt x="14903" y="18994"/>
                    </a:cubicBezTo>
                    <a:cubicBezTo>
                      <a:pt x="15655" y="18565"/>
                      <a:pt x="16550" y="18493"/>
                      <a:pt x="17409" y="18493"/>
                    </a:cubicBezTo>
                    <a:cubicBezTo>
                      <a:pt x="17494" y="18493"/>
                      <a:pt x="17640" y="18491"/>
                      <a:pt x="17813" y="18491"/>
                    </a:cubicBezTo>
                    <a:cubicBezTo>
                      <a:pt x="18548" y="18491"/>
                      <a:pt x="19777" y="18538"/>
                      <a:pt x="18966" y="19030"/>
                    </a:cubicBezTo>
                    <a:cubicBezTo>
                      <a:pt x="17677" y="19818"/>
                      <a:pt x="16568" y="20032"/>
                      <a:pt x="15082" y="20068"/>
                    </a:cubicBezTo>
                    <a:cubicBezTo>
                      <a:pt x="14098" y="20086"/>
                      <a:pt x="13221" y="20229"/>
                      <a:pt x="12380" y="20730"/>
                    </a:cubicBezTo>
                    <a:cubicBezTo>
                      <a:pt x="12349" y="20746"/>
                      <a:pt x="12358" y="20788"/>
                      <a:pt x="12396" y="20788"/>
                    </a:cubicBezTo>
                    <a:cubicBezTo>
                      <a:pt x="12402" y="20788"/>
                      <a:pt x="12409" y="20786"/>
                      <a:pt x="12416" y="20784"/>
                    </a:cubicBezTo>
                    <a:cubicBezTo>
                      <a:pt x="13830" y="20229"/>
                      <a:pt x="15208" y="20283"/>
                      <a:pt x="16711" y="20158"/>
                    </a:cubicBezTo>
                    <a:cubicBezTo>
                      <a:pt x="17838" y="20068"/>
                      <a:pt x="18805" y="19281"/>
                      <a:pt x="19753" y="18762"/>
                    </a:cubicBezTo>
                    <a:cubicBezTo>
                      <a:pt x="19825" y="18708"/>
                      <a:pt x="19807" y="18619"/>
                      <a:pt x="19735" y="18601"/>
                    </a:cubicBezTo>
                    <a:cubicBezTo>
                      <a:pt x="18885" y="18467"/>
                      <a:pt x="18060" y="18350"/>
                      <a:pt x="17220" y="18350"/>
                    </a:cubicBezTo>
                    <a:cubicBezTo>
                      <a:pt x="16823" y="18350"/>
                      <a:pt x="16421" y="18376"/>
                      <a:pt x="16013" y="18440"/>
                    </a:cubicBezTo>
                    <a:cubicBezTo>
                      <a:pt x="15029" y="18619"/>
                      <a:pt x="14223" y="19227"/>
                      <a:pt x="13364" y="19746"/>
                    </a:cubicBezTo>
                    <a:cubicBezTo>
                      <a:pt x="13901" y="19263"/>
                      <a:pt x="14456" y="18780"/>
                      <a:pt x="14975" y="18296"/>
                    </a:cubicBezTo>
                    <a:cubicBezTo>
                      <a:pt x="15512" y="17795"/>
                      <a:pt x="16013" y="17348"/>
                      <a:pt x="16550" y="16919"/>
                    </a:cubicBezTo>
                    <a:cubicBezTo>
                      <a:pt x="16745" y="17009"/>
                      <a:pt x="16952" y="17048"/>
                      <a:pt x="17151" y="17048"/>
                    </a:cubicBezTo>
                    <a:cubicBezTo>
                      <a:pt x="17190" y="17048"/>
                      <a:pt x="17228" y="17047"/>
                      <a:pt x="17266" y="17044"/>
                    </a:cubicBezTo>
                    <a:cubicBezTo>
                      <a:pt x="17409" y="17026"/>
                      <a:pt x="17641" y="16901"/>
                      <a:pt x="17606" y="16740"/>
                    </a:cubicBezTo>
                    <a:cubicBezTo>
                      <a:pt x="17588" y="16579"/>
                      <a:pt x="17391" y="16525"/>
                      <a:pt x="17266" y="16489"/>
                    </a:cubicBezTo>
                    <a:lnTo>
                      <a:pt x="17158" y="16471"/>
                    </a:lnTo>
                    <a:cubicBezTo>
                      <a:pt x="17480" y="16239"/>
                      <a:pt x="17820" y="16024"/>
                      <a:pt x="18160" y="15827"/>
                    </a:cubicBezTo>
                    <a:cubicBezTo>
                      <a:pt x="18178" y="15863"/>
                      <a:pt x="18214" y="15863"/>
                      <a:pt x="18232" y="15863"/>
                    </a:cubicBezTo>
                    <a:lnTo>
                      <a:pt x="18304" y="15863"/>
                    </a:lnTo>
                    <a:cubicBezTo>
                      <a:pt x="18393" y="15934"/>
                      <a:pt x="18500" y="15970"/>
                      <a:pt x="18590" y="16006"/>
                    </a:cubicBezTo>
                    <a:cubicBezTo>
                      <a:pt x="18600" y="16011"/>
                      <a:pt x="18609" y="16013"/>
                      <a:pt x="18617" y="16013"/>
                    </a:cubicBezTo>
                    <a:cubicBezTo>
                      <a:pt x="18636" y="16013"/>
                      <a:pt x="18649" y="16001"/>
                      <a:pt x="18661" y="15988"/>
                    </a:cubicBezTo>
                    <a:lnTo>
                      <a:pt x="18751" y="15988"/>
                    </a:lnTo>
                    <a:cubicBezTo>
                      <a:pt x="19270" y="16919"/>
                      <a:pt x="20093" y="17813"/>
                      <a:pt x="21238" y="17813"/>
                    </a:cubicBezTo>
                    <a:cubicBezTo>
                      <a:pt x="21292" y="17813"/>
                      <a:pt x="21328" y="17760"/>
                      <a:pt x="21310" y="17706"/>
                    </a:cubicBezTo>
                    <a:cubicBezTo>
                      <a:pt x="21149" y="17276"/>
                      <a:pt x="20880" y="16883"/>
                      <a:pt x="20540" y="16579"/>
                    </a:cubicBezTo>
                    <a:lnTo>
                      <a:pt x="20540" y="16579"/>
                    </a:lnTo>
                    <a:cubicBezTo>
                      <a:pt x="20594" y="16583"/>
                      <a:pt x="20648" y="16585"/>
                      <a:pt x="20702" y="16585"/>
                    </a:cubicBezTo>
                    <a:cubicBezTo>
                      <a:pt x="21131" y="16585"/>
                      <a:pt x="21553" y="16459"/>
                      <a:pt x="21918" y="16221"/>
                    </a:cubicBezTo>
                    <a:cubicBezTo>
                      <a:pt x="21936" y="16203"/>
                      <a:pt x="21936" y="16167"/>
                      <a:pt x="21918" y="16131"/>
                    </a:cubicBezTo>
                    <a:lnTo>
                      <a:pt x="21883" y="16149"/>
                    </a:lnTo>
                    <a:cubicBezTo>
                      <a:pt x="21645" y="15624"/>
                      <a:pt x="21007" y="15468"/>
                      <a:pt x="20363" y="15468"/>
                    </a:cubicBezTo>
                    <a:cubicBezTo>
                      <a:pt x="20327" y="15468"/>
                      <a:pt x="20290" y="15468"/>
                      <a:pt x="20254" y="15469"/>
                    </a:cubicBezTo>
                    <a:lnTo>
                      <a:pt x="20505" y="15362"/>
                    </a:lnTo>
                    <a:cubicBezTo>
                      <a:pt x="20863" y="15219"/>
                      <a:pt x="21596" y="14950"/>
                      <a:pt x="21614" y="14467"/>
                    </a:cubicBezTo>
                    <a:cubicBezTo>
                      <a:pt x="21634" y="14152"/>
                      <a:pt x="21355" y="14064"/>
                      <a:pt x="21053" y="14064"/>
                    </a:cubicBezTo>
                    <a:cubicBezTo>
                      <a:pt x="20806" y="14064"/>
                      <a:pt x="20544" y="14123"/>
                      <a:pt x="20415" y="14163"/>
                    </a:cubicBezTo>
                    <a:cubicBezTo>
                      <a:pt x="20290" y="14216"/>
                      <a:pt x="20147" y="14270"/>
                      <a:pt x="20021" y="14342"/>
                    </a:cubicBezTo>
                    <a:cubicBezTo>
                      <a:pt x="20361" y="13948"/>
                      <a:pt x="20594" y="13483"/>
                      <a:pt x="20702" y="12982"/>
                    </a:cubicBezTo>
                    <a:cubicBezTo>
                      <a:pt x="20719" y="12946"/>
                      <a:pt x="20684" y="12892"/>
                      <a:pt x="20648" y="12892"/>
                    </a:cubicBezTo>
                    <a:cubicBezTo>
                      <a:pt x="20004" y="12892"/>
                      <a:pt x="19574" y="13304"/>
                      <a:pt x="19288" y="13823"/>
                    </a:cubicBezTo>
                    <a:cubicBezTo>
                      <a:pt x="19395" y="13178"/>
                      <a:pt x="19163" y="12516"/>
                      <a:pt x="18679" y="11872"/>
                    </a:cubicBezTo>
                    <a:cubicBezTo>
                      <a:pt x="18660" y="11853"/>
                      <a:pt x="18629" y="11838"/>
                      <a:pt x="18603" y="11838"/>
                    </a:cubicBezTo>
                    <a:cubicBezTo>
                      <a:pt x="18581" y="11838"/>
                      <a:pt x="18562" y="11848"/>
                      <a:pt x="18554" y="11872"/>
                    </a:cubicBezTo>
                    <a:cubicBezTo>
                      <a:pt x="18339" y="12355"/>
                      <a:pt x="18214" y="12856"/>
                      <a:pt x="18178" y="13375"/>
                    </a:cubicBezTo>
                    <a:cubicBezTo>
                      <a:pt x="18107" y="13250"/>
                      <a:pt x="18035" y="13125"/>
                      <a:pt x="17981" y="13000"/>
                    </a:cubicBezTo>
                    <a:cubicBezTo>
                      <a:pt x="17964" y="12964"/>
                      <a:pt x="17928" y="12946"/>
                      <a:pt x="17892" y="12946"/>
                    </a:cubicBezTo>
                    <a:cubicBezTo>
                      <a:pt x="17874" y="12946"/>
                      <a:pt x="17856" y="12928"/>
                      <a:pt x="17856" y="12928"/>
                    </a:cubicBezTo>
                    <a:lnTo>
                      <a:pt x="17802" y="12928"/>
                    </a:lnTo>
                    <a:cubicBezTo>
                      <a:pt x="17767" y="12928"/>
                      <a:pt x="17749" y="12964"/>
                      <a:pt x="17731" y="12982"/>
                    </a:cubicBezTo>
                    <a:cubicBezTo>
                      <a:pt x="17462" y="13805"/>
                      <a:pt x="17391" y="14968"/>
                      <a:pt x="18089" y="15594"/>
                    </a:cubicBezTo>
                    <a:cubicBezTo>
                      <a:pt x="18071" y="15630"/>
                      <a:pt x="18071" y="15666"/>
                      <a:pt x="18089" y="15684"/>
                    </a:cubicBezTo>
                    <a:cubicBezTo>
                      <a:pt x="17641" y="15899"/>
                      <a:pt x="17212" y="16149"/>
                      <a:pt x="16800" y="16435"/>
                    </a:cubicBezTo>
                    <a:cubicBezTo>
                      <a:pt x="16747" y="16435"/>
                      <a:pt x="16711" y="16453"/>
                      <a:pt x="16675" y="16471"/>
                    </a:cubicBezTo>
                    <a:cubicBezTo>
                      <a:pt x="16657" y="16489"/>
                      <a:pt x="16639" y="16507"/>
                      <a:pt x="16657" y="16525"/>
                    </a:cubicBezTo>
                    <a:cubicBezTo>
                      <a:pt x="16299" y="16775"/>
                      <a:pt x="15977" y="17026"/>
                      <a:pt x="15655" y="17294"/>
                    </a:cubicBezTo>
                    <a:cubicBezTo>
                      <a:pt x="15852" y="16972"/>
                      <a:pt x="15959" y="16561"/>
                      <a:pt x="15780" y="16239"/>
                    </a:cubicBezTo>
                    <a:cubicBezTo>
                      <a:pt x="15770" y="16209"/>
                      <a:pt x="15750" y="16196"/>
                      <a:pt x="15727" y="16196"/>
                    </a:cubicBezTo>
                    <a:cubicBezTo>
                      <a:pt x="15709" y="16196"/>
                      <a:pt x="15689" y="16205"/>
                      <a:pt x="15673" y="16221"/>
                    </a:cubicBezTo>
                    <a:cubicBezTo>
                      <a:pt x="15369" y="16525"/>
                      <a:pt x="15261" y="16972"/>
                      <a:pt x="15351" y="17402"/>
                    </a:cubicBezTo>
                    <a:cubicBezTo>
                      <a:pt x="15333" y="17455"/>
                      <a:pt x="15297" y="17509"/>
                      <a:pt x="15279" y="17563"/>
                    </a:cubicBezTo>
                    <a:cubicBezTo>
                      <a:pt x="15279" y="17563"/>
                      <a:pt x="15279" y="17581"/>
                      <a:pt x="15279" y="17599"/>
                    </a:cubicBezTo>
                    <a:cubicBezTo>
                      <a:pt x="14331" y="18404"/>
                      <a:pt x="13436" y="19317"/>
                      <a:pt x="12595" y="20140"/>
                    </a:cubicBezTo>
                    <a:lnTo>
                      <a:pt x="12523" y="20158"/>
                    </a:lnTo>
                    <a:cubicBezTo>
                      <a:pt x="12506" y="20175"/>
                      <a:pt x="12506" y="20193"/>
                      <a:pt x="12506" y="20211"/>
                    </a:cubicBezTo>
                    <a:lnTo>
                      <a:pt x="12201" y="20515"/>
                    </a:lnTo>
                    <a:cubicBezTo>
                      <a:pt x="12058" y="20605"/>
                      <a:pt x="11933" y="20730"/>
                      <a:pt x="11826" y="20873"/>
                    </a:cubicBezTo>
                    <a:cubicBezTo>
                      <a:pt x="11754" y="20945"/>
                      <a:pt x="11664" y="21034"/>
                      <a:pt x="11575" y="21124"/>
                    </a:cubicBezTo>
                    <a:cubicBezTo>
                      <a:pt x="12004" y="20319"/>
                      <a:pt x="12327" y="19460"/>
                      <a:pt x="12541" y="18583"/>
                    </a:cubicBezTo>
                    <a:cubicBezTo>
                      <a:pt x="12667" y="18118"/>
                      <a:pt x="12792" y="17616"/>
                      <a:pt x="12935" y="17115"/>
                    </a:cubicBezTo>
                    <a:cubicBezTo>
                      <a:pt x="13132" y="17026"/>
                      <a:pt x="13293" y="16901"/>
                      <a:pt x="13436" y="16722"/>
                    </a:cubicBezTo>
                    <a:cubicBezTo>
                      <a:pt x="13579" y="16561"/>
                      <a:pt x="13651" y="16364"/>
                      <a:pt x="13651" y="16149"/>
                    </a:cubicBezTo>
                    <a:cubicBezTo>
                      <a:pt x="13651" y="16097"/>
                      <a:pt x="13622" y="16063"/>
                      <a:pt x="13586" y="16063"/>
                    </a:cubicBezTo>
                    <a:cubicBezTo>
                      <a:pt x="13572" y="16063"/>
                      <a:pt x="13558" y="16068"/>
                      <a:pt x="13543" y="16077"/>
                    </a:cubicBezTo>
                    <a:cubicBezTo>
                      <a:pt x="13347" y="16203"/>
                      <a:pt x="13186" y="16346"/>
                      <a:pt x="13078" y="16543"/>
                    </a:cubicBezTo>
                    <a:cubicBezTo>
                      <a:pt x="13239" y="15863"/>
                      <a:pt x="13347" y="15183"/>
                      <a:pt x="13400" y="14485"/>
                    </a:cubicBezTo>
                    <a:cubicBezTo>
                      <a:pt x="13415" y="14490"/>
                      <a:pt x="13429" y="14492"/>
                      <a:pt x="13443" y="14492"/>
                    </a:cubicBezTo>
                    <a:cubicBezTo>
                      <a:pt x="13480" y="14492"/>
                      <a:pt x="13512" y="14475"/>
                      <a:pt x="13526" y="14449"/>
                    </a:cubicBezTo>
                    <a:lnTo>
                      <a:pt x="13633" y="14288"/>
                    </a:lnTo>
                    <a:cubicBezTo>
                      <a:pt x="13687" y="14234"/>
                      <a:pt x="13722" y="14163"/>
                      <a:pt x="13758" y="14091"/>
                    </a:cubicBezTo>
                    <a:cubicBezTo>
                      <a:pt x="14707" y="13841"/>
                      <a:pt x="15691" y="12749"/>
                      <a:pt x="15315" y="11765"/>
                    </a:cubicBezTo>
                    <a:cubicBezTo>
                      <a:pt x="15308" y="11744"/>
                      <a:pt x="15290" y="11734"/>
                      <a:pt x="15271" y="11734"/>
                    </a:cubicBezTo>
                    <a:cubicBezTo>
                      <a:pt x="15243" y="11734"/>
                      <a:pt x="15215" y="11757"/>
                      <a:pt x="15226" y="11801"/>
                    </a:cubicBezTo>
                    <a:cubicBezTo>
                      <a:pt x="15530" y="12713"/>
                      <a:pt x="14671" y="13447"/>
                      <a:pt x="13883" y="13859"/>
                    </a:cubicBezTo>
                    <a:cubicBezTo>
                      <a:pt x="13937" y="13769"/>
                      <a:pt x="13991" y="13662"/>
                      <a:pt x="14027" y="13554"/>
                    </a:cubicBezTo>
                    <a:cubicBezTo>
                      <a:pt x="14062" y="13536"/>
                      <a:pt x="14062" y="13501"/>
                      <a:pt x="14080" y="13447"/>
                    </a:cubicBezTo>
                    <a:cubicBezTo>
                      <a:pt x="14080" y="13447"/>
                      <a:pt x="14080" y="13429"/>
                      <a:pt x="14080" y="13411"/>
                    </a:cubicBezTo>
                    <a:cubicBezTo>
                      <a:pt x="14796" y="12910"/>
                      <a:pt x="15190" y="12069"/>
                      <a:pt x="15118" y="11192"/>
                    </a:cubicBezTo>
                    <a:cubicBezTo>
                      <a:pt x="15118" y="11163"/>
                      <a:pt x="15094" y="11134"/>
                      <a:pt x="15066" y="11134"/>
                    </a:cubicBezTo>
                    <a:cubicBezTo>
                      <a:pt x="15060" y="11134"/>
                      <a:pt x="15053" y="11135"/>
                      <a:pt x="15047" y="11138"/>
                    </a:cubicBezTo>
                    <a:cubicBezTo>
                      <a:pt x="14778" y="11210"/>
                      <a:pt x="14546" y="11389"/>
                      <a:pt x="14420" y="11622"/>
                    </a:cubicBezTo>
                    <a:cubicBezTo>
                      <a:pt x="14438" y="11335"/>
                      <a:pt x="14438" y="11031"/>
                      <a:pt x="14420" y="10727"/>
                    </a:cubicBezTo>
                    <a:cubicBezTo>
                      <a:pt x="14420" y="10698"/>
                      <a:pt x="14385" y="10668"/>
                      <a:pt x="14352" y="10668"/>
                    </a:cubicBezTo>
                    <a:cubicBezTo>
                      <a:pt x="14345" y="10668"/>
                      <a:pt x="14337" y="10670"/>
                      <a:pt x="14331" y="10673"/>
                    </a:cubicBezTo>
                    <a:cubicBezTo>
                      <a:pt x="13919" y="10834"/>
                      <a:pt x="13597" y="11192"/>
                      <a:pt x="13490" y="11640"/>
                    </a:cubicBezTo>
                    <a:cubicBezTo>
                      <a:pt x="13406" y="11472"/>
                      <a:pt x="13071" y="10988"/>
                      <a:pt x="12843" y="10988"/>
                    </a:cubicBezTo>
                    <a:cubicBezTo>
                      <a:pt x="12779" y="10988"/>
                      <a:pt x="12724" y="11026"/>
                      <a:pt x="12684" y="11121"/>
                    </a:cubicBezTo>
                    <a:cubicBezTo>
                      <a:pt x="12667" y="11049"/>
                      <a:pt x="12649" y="10977"/>
                      <a:pt x="12649" y="10906"/>
                    </a:cubicBezTo>
                    <a:cubicBezTo>
                      <a:pt x="12649" y="10858"/>
                      <a:pt x="12617" y="10826"/>
                      <a:pt x="12580" y="10826"/>
                    </a:cubicBezTo>
                    <a:cubicBezTo>
                      <a:pt x="12561" y="10826"/>
                      <a:pt x="12541" y="10834"/>
                      <a:pt x="12523" y="10852"/>
                    </a:cubicBezTo>
                    <a:cubicBezTo>
                      <a:pt x="11915" y="11371"/>
                      <a:pt x="11969" y="13071"/>
                      <a:pt x="12684" y="13572"/>
                    </a:cubicBezTo>
                    <a:cubicBezTo>
                      <a:pt x="12362" y="13483"/>
                      <a:pt x="12076" y="13322"/>
                      <a:pt x="11843" y="13071"/>
                    </a:cubicBezTo>
                    <a:cubicBezTo>
                      <a:pt x="11682" y="12910"/>
                      <a:pt x="11575" y="12695"/>
                      <a:pt x="11557" y="12481"/>
                    </a:cubicBezTo>
                    <a:cubicBezTo>
                      <a:pt x="11521" y="12194"/>
                      <a:pt x="11682" y="11997"/>
                      <a:pt x="11808" y="11765"/>
                    </a:cubicBezTo>
                    <a:cubicBezTo>
                      <a:pt x="11822" y="11736"/>
                      <a:pt x="11801" y="11706"/>
                      <a:pt x="11773" y="11706"/>
                    </a:cubicBezTo>
                    <a:cubicBezTo>
                      <a:pt x="11767" y="11706"/>
                      <a:pt x="11760" y="11708"/>
                      <a:pt x="11754" y="11711"/>
                    </a:cubicBezTo>
                    <a:cubicBezTo>
                      <a:pt x="11342" y="11997"/>
                      <a:pt x="11324" y="12534"/>
                      <a:pt x="11557" y="12946"/>
                    </a:cubicBezTo>
                    <a:cubicBezTo>
                      <a:pt x="11826" y="13375"/>
                      <a:pt x="12309" y="13662"/>
                      <a:pt x="12828" y="13680"/>
                    </a:cubicBezTo>
                    <a:cubicBezTo>
                      <a:pt x="12846" y="13680"/>
                      <a:pt x="12863" y="13680"/>
                      <a:pt x="12863" y="13662"/>
                    </a:cubicBezTo>
                    <a:cubicBezTo>
                      <a:pt x="12899" y="13680"/>
                      <a:pt x="12935" y="13697"/>
                      <a:pt x="12989" y="13697"/>
                    </a:cubicBezTo>
                    <a:cubicBezTo>
                      <a:pt x="13042" y="13876"/>
                      <a:pt x="13060" y="14055"/>
                      <a:pt x="13096" y="14234"/>
                    </a:cubicBezTo>
                    <a:cubicBezTo>
                      <a:pt x="13096" y="14283"/>
                      <a:pt x="13134" y="14311"/>
                      <a:pt x="13171" y="14311"/>
                    </a:cubicBezTo>
                    <a:cubicBezTo>
                      <a:pt x="13201" y="14311"/>
                      <a:pt x="13231" y="14293"/>
                      <a:pt x="13239" y="14252"/>
                    </a:cubicBezTo>
                    <a:cubicBezTo>
                      <a:pt x="13257" y="14252"/>
                      <a:pt x="13275" y="14252"/>
                      <a:pt x="13293" y="14234"/>
                    </a:cubicBezTo>
                    <a:lnTo>
                      <a:pt x="13293" y="14234"/>
                    </a:lnTo>
                    <a:cubicBezTo>
                      <a:pt x="13168" y="15594"/>
                      <a:pt x="12917" y="16919"/>
                      <a:pt x="12541" y="18225"/>
                    </a:cubicBezTo>
                    <a:cubicBezTo>
                      <a:pt x="12595" y="17724"/>
                      <a:pt x="12595" y="17223"/>
                      <a:pt x="12523" y="16722"/>
                    </a:cubicBezTo>
                    <a:cubicBezTo>
                      <a:pt x="12344" y="15576"/>
                      <a:pt x="11342" y="15093"/>
                      <a:pt x="10841" y="14127"/>
                    </a:cubicBezTo>
                    <a:cubicBezTo>
                      <a:pt x="10829" y="14108"/>
                      <a:pt x="10812" y="14100"/>
                      <a:pt x="10795" y="14100"/>
                    </a:cubicBezTo>
                    <a:cubicBezTo>
                      <a:pt x="10764" y="14100"/>
                      <a:pt x="10734" y="14128"/>
                      <a:pt x="10734" y="14163"/>
                    </a:cubicBezTo>
                    <a:cubicBezTo>
                      <a:pt x="11020" y="15254"/>
                      <a:pt x="10877" y="16382"/>
                      <a:pt x="11020" y="17491"/>
                    </a:cubicBezTo>
                    <a:cubicBezTo>
                      <a:pt x="11163" y="18672"/>
                      <a:pt x="11736" y="19621"/>
                      <a:pt x="11539" y="20855"/>
                    </a:cubicBezTo>
                    <a:cubicBezTo>
                      <a:pt x="11396" y="21142"/>
                      <a:pt x="11253" y="21428"/>
                      <a:pt x="11092" y="21697"/>
                    </a:cubicBezTo>
                    <a:cubicBezTo>
                      <a:pt x="10591" y="22287"/>
                      <a:pt x="10143" y="22931"/>
                      <a:pt x="9768" y="23611"/>
                    </a:cubicBezTo>
                    <a:cubicBezTo>
                      <a:pt x="9678" y="22752"/>
                      <a:pt x="9589" y="21876"/>
                      <a:pt x="9499" y="21017"/>
                    </a:cubicBezTo>
                    <a:cubicBezTo>
                      <a:pt x="9768" y="20641"/>
                      <a:pt x="9875" y="20175"/>
                      <a:pt x="9803" y="19728"/>
                    </a:cubicBezTo>
                    <a:cubicBezTo>
                      <a:pt x="9792" y="19693"/>
                      <a:pt x="9758" y="19674"/>
                      <a:pt x="9726" y="19674"/>
                    </a:cubicBezTo>
                    <a:cubicBezTo>
                      <a:pt x="9708" y="19674"/>
                      <a:pt x="9691" y="19680"/>
                      <a:pt x="9678" y="19692"/>
                    </a:cubicBezTo>
                    <a:cubicBezTo>
                      <a:pt x="9571" y="19782"/>
                      <a:pt x="9463" y="19907"/>
                      <a:pt x="9410" y="20050"/>
                    </a:cubicBezTo>
                    <a:cubicBezTo>
                      <a:pt x="9320" y="18994"/>
                      <a:pt x="9249" y="17956"/>
                      <a:pt x="9195" y="16901"/>
                    </a:cubicBezTo>
                    <a:cubicBezTo>
                      <a:pt x="9195" y="16632"/>
                      <a:pt x="9177" y="16382"/>
                      <a:pt x="9177" y="16131"/>
                    </a:cubicBezTo>
                    <a:cubicBezTo>
                      <a:pt x="9535" y="15737"/>
                      <a:pt x="9732" y="15236"/>
                      <a:pt x="9714" y="14700"/>
                    </a:cubicBezTo>
                    <a:cubicBezTo>
                      <a:pt x="9714" y="14665"/>
                      <a:pt x="9684" y="14637"/>
                      <a:pt x="9652" y="14637"/>
                    </a:cubicBezTo>
                    <a:cubicBezTo>
                      <a:pt x="9636" y="14637"/>
                      <a:pt x="9619" y="14645"/>
                      <a:pt x="9607" y="14664"/>
                    </a:cubicBezTo>
                    <a:cubicBezTo>
                      <a:pt x="9410" y="14843"/>
                      <a:pt x="9266" y="15075"/>
                      <a:pt x="9177" y="15326"/>
                    </a:cubicBezTo>
                    <a:cubicBezTo>
                      <a:pt x="9177" y="14986"/>
                      <a:pt x="9195" y="14646"/>
                      <a:pt x="9213" y="14306"/>
                    </a:cubicBezTo>
                    <a:cubicBezTo>
                      <a:pt x="9213" y="14306"/>
                      <a:pt x="9213" y="14288"/>
                      <a:pt x="9213" y="14288"/>
                    </a:cubicBezTo>
                    <a:cubicBezTo>
                      <a:pt x="9320" y="12284"/>
                      <a:pt x="10322" y="10458"/>
                      <a:pt x="11414" y="8812"/>
                    </a:cubicBezTo>
                    <a:cubicBezTo>
                      <a:pt x="12219" y="7577"/>
                      <a:pt x="13347" y="6575"/>
                      <a:pt x="13901" y="5179"/>
                    </a:cubicBezTo>
                    <a:lnTo>
                      <a:pt x="13901" y="5179"/>
                    </a:lnTo>
                    <a:cubicBezTo>
                      <a:pt x="13937" y="5394"/>
                      <a:pt x="13901" y="5627"/>
                      <a:pt x="13830" y="5824"/>
                    </a:cubicBezTo>
                    <a:cubicBezTo>
                      <a:pt x="13758" y="6092"/>
                      <a:pt x="13669" y="6360"/>
                      <a:pt x="13579" y="6611"/>
                    </a:cubicBezTo>
                    <a:cubicBezTo>
                      <a:pt x="13311" y="7363"/>
                      <a:pt x="12953" y="8078"/>
                      <a:pt x="12523" y="8758"/>
                    </a:cubicBezTo>
                    <a:cubicBezTo>
                      <a:pt x="11826" y="9904"/>
                      <a:pt x="10734" y="10745"/>
                      <a:pt x="9947" y="11818"/>
                    </a:cubicBezTo>
                    <a:cubicBezTo>
                      <a:pt x="9917" y="11848"/>
                      <a:pt x="9948" y="11877"/>
                      <a:pt x="9979" y="11877"/>
                    </a:cubicBezTo>
                    <a:cubicBezTo>
                      <a:pt x="9986" y="11877"/>
                      <a:pt x="9994" y="11875"/>
                      <a:pt x="10000" y="11872"/>
                    </a:cubicBezTo>
                    <a:cubicBezTo>
                      <a:pt x="12040" y="9904"/>
                      <a:pt x="13937" y="7613"/>
                      <a:pt x="14152" y="4678"/>
                    </a:cubicBezTo>
                    <a:cubicBezTo>
                      <a:pt x="14152" y="4643"/>
                      <a:pt x="14122" y="4616"/>
                      <a:pt x="14085" y="4616"/>
                    </a:cubicBezTo>
                    <a:cubicBezTo>
                      <a:pt x="14066" y="4616"/>
                      <a:pt x="14045" y="4624"/>
                      <a:pt x="14027" y="4643"/>
                    </a:cubicBezTo>
                    <a:cubicBezTo>
                      <a:pt x="13096" y="5752"/>
                      <a:pt x="11915" y="6629"/>
                      <a:pt x="11038" y="7792"/>
                    </a:cubicBezTo>
                    <a:cubicBezTo>
                      <a:pt x="10143" y="8955"/>
                      <a:pt x="9696" y="10423"/>
                      <a:pt x="9535" y="11836"/>
                    </a:cubicBezTo>
                    <a:cubicBezTo>
                      <a:pt x="9535" y="11854"/>
                      <a:pt x="9553" y="11872"/>
                      <a:pt x="9589" y="11890"/>
                    </a:cubicBezTo>
                    <a:cubicBezTo>
                      <a:pt x="9481" y="12158"/>
                      <a:pt x="9392" y="12445"/>
                      <a:pt x="9320" y="12749"/>
                    </a:cubicBezTo>
                    <a:cubicBezTo>
                      <a:pt x="9463" y="10959"/>
                      <a:pt x="9696" y="9206"/>
                      <a:pt x="9893" y="7434"/>
                    </a:cubicBezTo>
                    <a:cubicBezTo>
                      <a:pt x="10197" y="7112"/>
                      <a:pt x="10394" y="6718"/>
                      <a:pt x="10465" y="6289"/>
                    </a:cubicBezTo>
                    <a:cubicBezTo>
                      <a:pt x="10465" y="6245"/>
                      <a:pt x="10429" y="6213"/>
                      <a:pt x="10396" y="6213"/>
                    </a:cubicBezTo>
                    <a:cubicBezTo>
                      <a:pt x="10389" y="6213"/>
                      <a:pt x="10382" y="6214"/>
                      <a:pt x="10376" y="6217"/>
                    </a:cubicBezTo>
                    <a:cubicBezTo>
                      <a:pt x="10215" y="6307"/>
                      <a:pt x="10090" y="6432"/>
                      <a:pt x="10000" y="6593"/>
                    </a:cubicBezTo>
                    <a:cubicBezTo>
                      <a:pt x="10054" y="6146"/>
                      <a:pt x="10090" y="5680"/>
                      <a:pt x="10143" y="5233"/>
                    </a:cubicBezTo>
                    <a:cubicBezTo>
                      <a:pt x="10161" y="5215"/>
                      <a:pt x="10179" y="5197"/>
                      <a:pt x="10161" y="5161"/>
                    </a:cubicBezTo>
                    <a:cubicBezTo>
                      <a:pt x="10161" y="5144"/>
                      <a:pt x="10161" y="5126"/>
                      <a:pt x="10143" y="5090"/>
                    </a:cubicBezTo>
                    <a:cubicBezTo>
                      <a:pt x="10143" y="5072"/>
                      <a:pt x="10143" y="5018"/>
                      <a:pt x="10143" y="4965"/>
                    </a:cubicBezTo>
                    <a:cubicBezTo>
                      <a:pt x="10537" y="4839"/>
                      <a:pt x="10841" y="4499"/>
                      <a:pt x="10931" y="4106"/>
                    </a:cubicBezTo>
                    <a:lnTo>
                      <a:pt x="11020" y="4088"/>
                    </a:lnTo>
                    <a:cubicBezTo>
                      <a:pt x="11275" y="4284"/>
                      <a:pt x="11561" y="4351"/>
                      <a:pt x="11862" y="4351"/>
                    </a:cubicBezTo>
                    <a:cubicBezTo>
                      <a:pt x="12523" y="4351"/>
                      <a:pt x="13260" y="4027"/>
                      <a:pt x="13904" y="4027"/>
                    </a:cubicBezTo>
                    <a:cubicBezTo>
                      <a:pt x="13958" y="4027"/>
                      <a:pt x="14010" y="4029"/>
                      <a:pt x="14062" y="4034"/>
                    </a:cubicBezTo>
                    <a:cubicBezTo>
                      <a:pt x="14134" y="4034"/>
                      <a:pt x="14152" y="3980"/>
                      <a:pt x="14152" y="3927"/>
                    </a:cubicBezTo>
                    <a:cubicBezTo>
                      <a:pt x="14038" y="3391"/>
                      <a:pt x="13498" y="3224"/>
                      <a:pt x="12998" y="3224"/>
                    </a:cubicBezTo>
                    <a:cubicBezTo>
                      <a:pt x="12947" y="3224"/>
                      <a:pt x="12896" y="3225"/>
                      <a:pt x="12846" y="3229"/>
                    </a:cubicBezTo>
                    <a:cubicBezTo>
                      <a:pt x="13364" y="2835"/>
                      <a:pt x="13615" y="2298"/>
                      <a:pt x="13937" y="1761"/>
                    </a:cubicBezTo>
                    <a:cubicBezTo>
                      <a:pt x="13955" y="1708"/>
                      <a:pt x="13919" y="1636"/>
                      <a:pt x="13866" y="1636"/>
                    </a:cubicBezTo>
                    <a:cubicBezTo>
                      <a:pt x="13717" y="1626"/>
                      <a:pt x="13568" y="1618"/>
                      <a:pt x="13420" y="1618"/>
                    </a:cubicBezTo>
                    <a:cubicBezTo>
                      <a:pt x="13033" y="1618"/>
                      <a:pt x="12660" y="1676"/>
                      <a:pt x="12362" y="1922"/>
                    </a:cubicBezTo>
                    <a:cubicBezTo>
                      <a:pt x="12470" y="1582"/>
                      <a:pt x="12488" y="1207"/>
                      <a:pt x="12434" y="849"/>
                    </a:cubicBezTo>
                    <a:cubicBezTo>
                      <a:pt x="12421" y="823"/>
                      <a:pt x="12398" y="806"/>
                      <a:pt x="12373" y="806"/>
                    </a:cubicBezTo>
                    <a:cubicBezTo>
                      <a:pt x="12364" y="806"/>
                      <a:pt x="12354" y="808"/>
                      <a:pt x="12344" y="813"/>
                    </a:cubicBezTo>
                    <a:lnTo>
                      <a:pt x="12273" y="885"/>
                    </a:lnTo>
                    <a:cubicBezTo>
                      <a:pt x="12309" y="688"/>
                      <a:pt x="12416" y="652"/>
                      <a:pt x="12416" y="491"/>
                    </a:cubicBezTo>
                    <a:cubicBezTo>
                      <a:pt x="12416" y="455"/>
                      <a:pt x="12380" y="437"/>
                      <a:pt x="12362" y="419"/>
                    </a:cubicBezTo>
                    <a:cubicBezTo>
                      <a:pt x="12277" y="400"/>
                      <a:pt x="12195" y="390"/>
                      <a:pt x="12117" y="390"/>
                    </a:cubicBezTo>
                    <a:cubicBezTo>
                      <a:pt x="11626" y="390"/>
                      <a:pt x="11290" y="756"/>
                      <a:pt x="11074" y="1189"/>
                    </a:cubicBezTo>
                    <a:cubicBezTo>
                      <a:pt x="11002" y="813"/>
                      <a:pt x="10895" y="437"/>
                      <a:pt x="10841" y="43"/>
                    </a:cubicBezTo>
                    <a:cubicBezTo>
                      <a:pt x="10841" y="17"/>
                      <a:pt x="10812" y="1"/>
                      <a:pt x="107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8"/>
              <p:cNvSpPr/>
              <p:nvPr/>
            </p:nvSpPr>
            <p:spPr>
              <a:xfrm>
                <a:off x="4116125" y="3604275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7" y="5"/>
                    </a:cubicBezTo>
                    <a:lnTo>
                      <a:pt x="997" y="23"/>
                    </a:lnTo>
                    <a:cubicBezTo>
                      <a:pt x="604" y="434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4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29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8"/>
              <p:cNvSpPr/>
              <p:nvPr/>
            </p:nvSpPr>
            <p:spPr>
              <a:xfrm>
                <a:off x="3909525" y="3657325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49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7"/>
                      <a:pt x="886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8"/>
              <p:cNvSpPr/>
              <p:nvPr/>
            </p:nvSpPr>
            <p:spPr>
              <a:xfrm>
                <a:off x="3989375" y="3490300"/>
                <a:ext cx="23300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583" extrusionOk="0">
                    <a:moveTo>
                      <a:pt x="198" y="323"/>
                    </a:moveTo>
                    <a:cubicBezTo>
                      <a:pt x="323" y="502"/>
                      <a:pt x="430" y="699"/>
                      <a:pt x="520" y="913"/>
                    </a:cubicBezTo>
                    <a:cubicBezTo>
                      <a:pt x="556" y="1021"/>
                      <a:pt x="592" y="1146"/>
                      <a:pt x="645" y="1271"/>
                    </a:cubicBezTo>
                    <a:cubicBezTo>
                      <a:pt x="413" y="1003"/>
                      <a:pt x="269" y="663"/>
                      <a:pt x="198" y="323"/>
                    </a:cubicBezTo>
                    <a:close/>
                    <a:moveTo>
                      <a:pt x="83" y="1"/>
                    </a:moveTo>
                    <a:cubicBezTo>
                      <a:pt x="41" y="1"/>
                      <a:pt x="1" y="25"/>
                      <a:pt x="1" y="72"/>
                    </a:cubicBezTo>
                    <a:cubicBezTo>
                      <a:pt x="55" y="591"/>
                      <a:pt x="287" y="1307"/>
                      <a:pt x="806" y="1540"/>
                    </a:cubicBezTo>
                    <a:cubicBezTo>
                      <a:pt x="824" y="1558"/>
                      <a:pt x="842" y="1575"/>
                      <a:pt x="842" y="1575"/>
                    </a:cubicBezTo>
                    <a:cubicBezTo>
                      <a:pt x="853" y="1581"/>
                      <a:pt x="865" y="1583"/>
                      <a:pt x="876" y="1583"/>
                    </a:cubicBezTo>
                    <a:cubicBezTo>
                      <a:pt x="903" y="1583"/>
                      <a:pt x="926" y="1570"/>
                      <a:pt x="914" y="1558"/>
                    </a:cubicBezTo>
                    <a:lnTo>
                      <a:pt x="914" y="1540"/>
                    </a:lnTo>
                    <a:cubicBezTo>
                      <a:pt x="932" y="1522"/>
                      <a:pt x="932" y="1486"/>
                      <a:pt x="914" y="1468"/>
                    </a:cubicBezTo>
                    <a:cubicBezTo>
                      <a:pt x="842" y="1218"/>
                      <a:pt x="753" y="985"/>
                      <a:pt x="645" y="770"/>
                    </a:cubicBezTo>
                    <a:cubicBezTo>
                      <a:pt x="538" y="484"/>
                      <a:pt x="359" y="233"/>
                      <a:pt x="144" y="19"/>
                    </a:cubicBezTo>
                    <a:cubicBezTo>
                      <a:pt x="126" y="7"/>
                      <a:pt x="104" y="1"/>
                      <a:pt x="8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38"/>
              <p:cNvSpPr/>
              <p:nvPr/>
            </p:nvSpPr>
            <p:spPr>
              <a:xfrm>
                <a:off x="3809750" y="3136675"/>
                <a:ext cx="306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712" extrusionOk="0">
                    <a:moveTo>
                      <a:pt x="74" y="0"/>
                    </a:moveTo>
                    <a:cubicBezTo>
                      <a:pt x="31" y="0"/>
                      <a:pt x="1" y="65"/>
                      <a:pt x="46" y="80"/>
                    </a:cubicBezTo>
                    <a:cubicBezTo>
                      <a:pt x="404" y="313"/>
                      <a:pt x="797" y="492"/>
                      <a:pt x="1173" y="706"/>
                    </a:cubicBezTo>
                    <a:cubicBezTo>
                      <a:pt x="1177" y="710"/>
                      <a:pt x="1181" y="711"/>
                      <a:pt x="1185" y="711"/>
                    </a:cubicBezTo>
                    <a:cubicBezTo>
                      <a:pt x="1203" y="711"/>
                      <a:pt x="1223" y="685"/>
                      <a:pt x="1209" y="671"/>
                    </a:cubicBezTo>
                    <a:lnTo>
                      <a:pt x="1191" y="671"/>
                    </a:lnTo>
                    <a:cubicBezTo>
                      <a:pt x="869" y="384"/>
                      <a:pt x="457" y="223"/>
                      <a:pt x="99" y="9"/>
                    </a:cubicBezTo>
                    <a:cubicBezTo>
                      <a:pt x="91" y="3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38"/>
              <p:cNvSpPr/>
              <p:nvPr/>
            </p:nvSpPr>
            <p:spPr>
              <a:xfrm>
                <a:off x="4010425" y="29069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7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33" y="501"/>
                      <a:pt x="394" y="466"/>
                      <a:pt x="537" y="376"/>
                    </a:cubicBezTo>
                    <a:cubicBezTo>
                      <a:pt x="644" y="323"/>
                      <a:pt x="823" y="197"/>
                      <a:pt x="841" y="72"/>
                    </a:cubicBezTo>
                    <a:cubicBezTo>
                      <a:pt x="841" y="36"/>
                      <a:pt x="823" y="0"/>
                      <a:pt x="7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8"/>
              <p:cNvSpPr/>
              <p:nvPr/>
            </p:nvSpPr>
            <p:spPr>
              <a:xfrm>
                <a:off x="3833150" y="30625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0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6" y="326"/>
                      <a:pt x="702" y="270"/>
                    </a:cubicBezTo>
                    <a:lnTo>
                      <a:pt x="702" y="252"/>
                    </a:lnTo>
                    <a:cubicBezTo>
                      <a:pt x="738" y="217"/>
                      <a:pt x="702" y="163"/>
                      <a:pt x="667" y="163"/>
                    </a:cubicBezTo>
                    <a:cubicBezTo>
                      <a:pt x="607" y="163"/>
                      <a:pt x="547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38"/>
              <p:cNvSpPr/>
              <p:nvPr/>
            </p:nvSpPr>
            <p:spPr>
              <a:xfrm>
                <a:off x="4209650" y="31894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69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39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4"/>
                      <a:pt x="120" y="27"/>
                    </a:cubicBezTo>
                    <a:cubicBezTo>
                      <a:pt x="107" y="8"/>
                      <a:pt x="88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38"/>
              <p:cNvSpPr/>
              <p:nvPr/>
            </p:nvSpPr>
            <p:spPr>
              <a:xfrm>
                <a:off x="3865475" y="3071975"/>
                <a:ext cx="1342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89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6" y="1044"/>
                      <a:pt x="227" y="1006"/>
                      <a:pt x="215" y="968"/>
                    </a:cubicBezTo>
                    <a:cubicBezTo>
                      <a:pt x="143" y="718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6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7" y="1274"/>
                      <a:pt x="279" y="1268"/>
                      <a:pt x="286" y="1254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38"/>
              <p:cNvSpPr/>
              <p:nvPr/>
            </p:nvSpPr>
            <p:spPr>
              <a:xfrm>
                <a:off x="3986700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0" y="3"/>
                      <a:pt x="54" y="7"/>
                    </a:cubicBezTo>
                    <a:cubicBezTo>
                      <a:pt x="18" y="7"/>
                      <a:pt x="1" y="25"/>
                      <a:pt x="1" y="61"/>
                    </a:cubicBezTo>
                    <a:cubicBezTo>
                      <a:pt x="36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1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7" y="1081"/>
                      <a:pt x="537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7" y="902"/>
                    </a:lnTo>
                    <a:cubicBezTo>
                      <a:pt x="537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38"/>
              <p:cNvSpPr/>
              <p:nvPr/>
            </p:nvSpPr>
            <p:spPr>
              <a:xfrm>
                <a:off x="4184900" y="3646100"/>
                <a:ext cx="548300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32" h="51910" extrusionOk="0">
                    <a:moveTo>
                      <a:pt x="9878" y="4720"/>
                    </a:moveTo>
                    <a:cubicBezTo>
                      <a:pt x="9878" y="4810"/>
                      <a:pt x="9860" y="4899"/>
                      <a:pt x="9842" y="4971"/>
                    </a:cubicBezTo>
                    <a:lnTo>
                      <a:pt x="9842" y="4989"/>
                    </a:lnTo>
                    <a:cubicBezTo>
                      <a:pt x="9556" y="5472"/>
                      <a:pt x="9431" y="6134"/>
                      <a:pt x="8984" y="6474"/>
                    </a:cubicBezTo>
                    <a:cubicBezTo>
                      <a:pt x="9055" y="5794"/>
                      <a:pt x="9467" y="5257"/>
                      <a:pt x="9878" y="4720"/>
                    </a:cubicBezTo>
                    <a:close/>
                    <a:moveTo>
                      <a:pt x="10200" y="6152"/>
                    </a:moveTo>
                    <a:lnTo>
                      <a:pt x="10200" y="6152"/>
                    </a:lnTo>
                    <a:cubicBezTo>
                      <a:pt x="10523" y="6582"/>
                      <a:pt x="10719" y="7101"/>
                      <a:pt x="10773" y="7637"/>
                    </a:cubicBezTo>
                    <a:cubicBezTo>
                      <a:pt x="10361" y="7333"/>
                      <a:pt x="10344" y="6671"/>
                      <a:pt x="10200" y="6152"/>
                    </a:cubicBezTo>
                    <a:close/>
                    <a:moveTo>
                      <a:pt x="9699" y="9534"/>
                    </a:moveTo>
                    <a:cubicBezTo>
                      <a:pt x="9699" y="9642"/>
                      <a:pt x="9699" y="9749"/>
                      <a:pt x="9717" y="9838"/>
                    </a:cubicBezTo>
                    <a:cubicBezTo>
                      <a:pt x="9581" y="10162"/>
                      <a:pt x="9429" y="10485"/>
                      <a:pt x="9245" y="10777"/>
                    </a:cubicBezTo>
                    <a:lnTo>
                      <a:pt x="9245" y="10777"/>
                    </a:lnTo>
                    <a:cubicBezTo>
                      <a:pt x="9352" y="10346"/>
                      <a:pt x="9509" y="9932"/>
                      <a:pt x="9699" y="9534"/>
                    </a:cubicBezTo>
                    <a:close/>
                    <a:moveTo>
                      <a:pt x="11757" y="11288"/>
                    </a:moveTo>
                    <a:cubicBezTo>
                      <a:pt x="11972" y="11449"/>
                      <a:pt x="12169" y="11646"/>
                      <a:pt x="12312" y="11879"/>
                    </a:cubicBezTo>
                    <a:cubicBezTo>
                      <a:pt x="12079" y="11717"/>
                      <a:pt x="11900" y="11521"/>
                      <a:pt x="11757" y="11288"/>
                    </a:cubicBezTo>
                    <a:close/>
                    <a:moveTo>
                      <a:pt x="10523" y="14420"/>
                    </a:moveTo>
                    <a:cubicBezTo>
                      <a:pt x="10916" y="14581"/>
                      <a:pt x="11185" y="14939"/>
                      <a:pt x="11256" y="15350"/>
                    </a:cubicBezTo>
                    <a:cubicBezTo>
                      <a:pt x="10898" y="15153"/>
                      <a:pt x="10719" y="14778"/>
                      <a:pt x="10523" y="14420"/>
                    </a:cubicBezTo>
                    <a:close/>
                    <a:moveTo>
                      <a:pt x="12169" y="13417"/>
                    </a:moveTo>
                    <a:lnTo>
                      <a:pt x="12169" y="13417"/>
                    </a:lnTo>
                    <a:cubicBezTo>
                      <a:pt x="12276" y="13543"/>
                      <a:pt x="12384" y="13650"/>
                      <a:pt x="12509" y="13757"/>
                    </a:cubicBezTo>
                    <a:lnTo>
                      <a:pt x="12491" y="13757"/>
                    </a:lnTo>
                    <a:cubicBezTo>
                      <a:pt x="12813" y="14205"/>
                      <a:pt x="13171" y="14634"/>
                      <a:pt x="13547" y="15046"/>
                    </a:cubicBezTo>
                    <a:cubicBezTo>
                      <a:pt x="14084" y="15654"/>
                      <a:pt x="14799" y="16048"/>
                      <a:pt x="15336" y="16639"/>
                    </a:cubicBezTo>
                    <a:cubicBezTo>
                      <a:pt x="15345" y="16652"/>
                      <a:pt x="15356" y="16658"/>
                      <a:pt x="15366" y="16658"/>
                    </a:cubicBezTo>
                    <a:cubicBezTo>
                      <a:pt x="15395" y="16658"/>
                      <a:pt x="15421" y="16612"/>
                      <a:pt x="15408" y="16585"/>
                    </a:cubicBezTo>
                    <a:cubicBezTo>
                      <a:pt x="14943" y="16030"/>
                      <a:pt x="14298" y="15654"/>
                      <a:pt x="13815" y="15135"/>
                    </a:cubicBezTo>
                    <a:cubicBezTo>
                      <a:pt x="13511" y="14795"/>
                      <a:pt x="13225" y="14455"/>
                      <a:pt x="12956" y="14098"/>
                    </a:cubicBezTo>
                    <a:lnTo>
                      <a:pt x="12956" y="14098"/>
                    </a:lnTo>
                    <a:cubicBezTo>
                      <a:pt x="13243" y="14294"/>
                      <a:pt x="13565" y="14473"/>
                      <a:pt x="13869" y="14634"/>
                    </a:cubicBezTo>
                    <a:cubicBezTo>
                      <a:pt x="15139" y="15350"/>
                      <a:pt x="15873" y="16245"/>
                      <a:pt x="16714" y="17408"/>
                    </a:cubicBezTo>
                    <a:cubicBezTo>
                      <a:pt x="16954" y="17732"/>
                      <a:pt x="17371" y="18034"/>
                      <a:pt x="17065" y="18034"/>
                    </a:cubicBezTo>
                    <a:cubicBezTo>
                      <a:pt x="16983" y="18034"/>
                      <a:pt x="16848" y="18012"/>
                      <a:pt x="16643" y="17963"/>
                    </a:cubicBezTo>
                    <a:cubicBezTo>
                      <a:pt x="15855" y="17766"/>
                      <a:pt x="15157" y="17140"/>
                      <a:pt x="14567" y="16639"/>
                    </a:cubicBezTo>
                    <a:cubicBezTo>
                      <a:pt x="13654" y="15815"/>
                      <a:pt x="12903" y="14849"/>
                      <a:pt x="12312" y="13775"/>
                    </a:cubicBezTo>
                    <a:lnTo>
                      <a:pt x="12169" y="13417"/>
                    </a:lnTo>
                    <a:close/>
                    <a:moveTo>
                      <a:pt x="10701" y="17927"/>
                    </a:moveTo>
                    <a:lnTo>
                      <a:pt x="10701" y="17927"/>
                    </a:lnTo>
                    <a:cubicBezTo>
                      <a:pt x="10773" y="18446"/>
                      <a:pt x="10630" y="18947"/>
                      <a:pt x="10344" y="19359"/>
                    </a:cubicBezTo>
                    <a:cubicBezTo>
                      <a:pt x="10218" y="18840"/>
                      <a:pt x="10487" y="18392"/>
                      <a:pt x="10701" y="17927"/>
                    </a:cubicBezTo>
                    <a:close/>
                    <a:moveTo>
                      <a:pt x="8840" y="18893"/>
                    </a:moveTo>
                    <a:cubicBezTo>
                      <a:pt x="9019" y="19251"/>
                      <a:pt x="9180" y="19681"/>
                      <a:pt x="9091" y="20039"/>
                    </a:cubicBezTo>
                    <a:cubicBezTo>
                      <a:pt x="8912" y="19681"/>
                      <a:pt x="8822" y="19287"/>
                      <a:pt x="8840" y="18893"/>
                    </a:cubicBezTo>
                    <a:close/>
                    <a:moveTo>
                      <a:pt x="16124" y="19985"/>
                    </a:moveTo>
                    <a:lnTo>
                      <a:pt x="16124" y="19985"/>
                    </a:lnTo>
                    <a:cubicBezTo>
                      <a:pt x="16446" y="20092"/>
                      <a:pt x="16768" y="20253"/>
                      <a:pt x="17036" y="20468"/>
                    </a:cubicBezTo>
                    <a:cubicBezTo>
                      <a:pt x="16875" y="20432"/>
                      <a:pt x="16732" y="20379"/>
                      <a:pt x="16589" y="20307"/>
                    </a:cubicBezTo>
                    <a:cubicBezTo>
                      <a:pt x="16499" y="20218"/>
                      <a:pt x="16392" y="20146"/>
                      <a:pt x="16285" y="20110"/>
                    </a:cubicBezTo>
                    <a:cubicBezTo>
                      <a:pt x="16276" y="20101"/>
                      <a:pt x="16267" y="20097"/>
                      <a:pt x="16258" y="20097"/>
                    </a:cubicBezTo>
                    <a:cubicBezTo>
                      <a:pt x="16249" y="20097"/>
                      <a:pt x="16240" y="20101"/>
                      <a:pt x="16231" y="20110"/>
                    </a:cubicBezTo>
                    <a:cubicBezTo>
                      <a:pt x="16213" y="20101"/>
                      <a:pt x="16200" y="20097"/>
                      <a:pt x="16189" y="20097"/>
                    </a:cubicBezTo>
                    <a:cubicBezTo>
                      <a:pt x="16177" y="20097"/>
                      <a:pt x="16168" y="20101"/>
                      <a:pt x="16159" y="20110"/>
                    </a:cubicBezTo>
                    <a:cubicBezTo>
                      <a:pt x="16142" y="20074"/>
                      <a:pt x="16142" y="20039"/>
                      <a:pt x="16124" y="19985"/>
                    </a:cubicBezTo>
                    <a:close/>
                    <a:moveTo>
                      <a:pt x="15963" y="20146"/>
                    </a:moveTo>
                    <a:lnTo>
                      <a:pt x="15998" y="20182"/>
                    </a:lnTo>
                    <a:cubicBezTo>
                      <a:pt x="16016" y="20236"/>
                      <a:pt x="16034" y="20289"/>
                      <a:pt x="16052" y="20361"/>
                    </a:cubicBezTo>
                    <a:cubicBezTo>
                      <a:pt x="16088" y="20450"/>
                      <a:pt x="16106" y="20558"/>
                      <a:pt x="16124" y="20647"/>
                    </a:cubicBezTo>
                    <a:cubicBezTo>
                      <a:pt x="16124" y="20683"/>
                      <a:pt x="16106" y="20719"/>
                      <a:pt x="16088" y="20754"/>
                    </a:cubicBezTo>
                    <a:cubicBezTo>
                      <a:pt x="16052" y="20629"/>
                      <a:pt x="15998" y="20504"/>
                      <a:pt x="15981" y="20361"/>
                    </a:cubicBezTo>
                    <a:cubicBezTo>
                      <a:pt x="15998" y="20343"/>
                      <a:pt x="15981" y="20325"/>
                      <a:pt x="15981" y="20307"/>
                    </a:cubicBezTo>
                    <a:cubicBezTo>
                      <a:pt x="15981" y="20253"/>
                      <a:pt x="15963" y="20200"/>
                      <a:pt x="15963" y="20146"/>
                    </a:cubicBezTo>
                    <a:close/>
                    <a:moveTo>
                      <a:pt x="16356" y="20486"/>
                    </a:moveTo>
                    <a:cubicBezTo>
                      <a:pt x="16410" y="20540"/>
                      <a:pt x="16446" y="20593"/>
                      <a:pt x="16499" y="20647"/>
                    </a:cubicBezTo>
                    <a:cubicBezTo>
                      <a:pt x="16535" y="20737"/>
                      <a:pt x="16553" y="20844"/>
                      <a:pt x="16553" y="20951"/>
                    </a:cubicBezTo>
                    <a:cubicBezTo>
                      <a:pt x="16499" y="20880"/>
                      <a:pt x="16446" y="20808"/>
                      <a:pt x="16410" y="20737"/>
                    </a:cubicBezTo>
                    <a:cubicBezTo>
                      <a:pt x="16374" y="20647"/>
                      <a:pt x="16356" y="20576"/>
                      <a:pt x="16321" y="20504"/>
                    </a:cubicBezTo>
                    <a:cubicBezTo>
                      <a:pt x="16338" y="20504"/>
                      <a:pt x="16356" y="20504"/>
                      <a:pt x="16356" y="20486"/>
                    </a:cubicBezTo>
                    <a:close/>
                    <a:moveTo>
                      <a:pt x="12169" y="14008"/>
                    </a:moveTo>
                    <a:cubicBezTo>
                      <a:pt x="12187" y="14062"/>
                      <a:pt x="12205" y="14115"/>
                      <a:pt x="12223" y="14169"/>
                    </a:cubicBezTo>
                    <a:cubicBezTo>
                      <a:pt x="12276" y="15350"/>
                      <a:pt x="12491" y="16531"/>
                      <a:pt x="12384" y="17712"/>
                    </a:cubicBezTo>
                    <a:cubicBezTo>
                      <a:pt x="12384" y="17730"/>
                      <a:pt x="12397" y="17739"/>
                      <a:pt x="12410" y="17739"/>
                    </a:cubicBezTo>
                    <a:cubicBezTo>
                      <a:pt x="12424" y="17739"/>
                      <a:pt x="12437" y="17730"/>
                      <a:pt x="12437" y="17712"/>
                    </a:cubicBezTo>
                    <a:cubicBezTo>
                      <a:pt x="12545" y="16692"/>
                      <a:pt x="12527" y="15672"/>
                      <a:pt x="12402" y="14652"/>
                    </a:cubicBezTo>
                    <a:lnTo>
                      <a:pt x="12402" y="14652"/>
                    </a:lnTo>
                    <a:cubicBezTo>
                      <a:pt x="12509" y="14956"/>
                      <a:pt x="12616" y="15261"/>
                      <a:pt x="12706" y="15565"/>
                    </a:cubicBezTo>
                    <a:cubicBezTo>
                      <a:pt x="12706" y="15583"/>
                      <a:pt x="12706" y="15601"/>
                      <a:pt x="12706" y="15619"/>
                    </a:cubicBezTo>
                    <a:cubicBezTo>
                      <a:pt x="12956" y="16800"/>
                      <a:pt x="13064" y="17909"/>
                      <a:pt x="12795" y="19090"/>
                    </a:cubicBezTo>
                    <a:cubicBezTo>
                      <a:pt x="12652" y="19752"/>
                      <a:pt x="12419" y="20379"/>
                      <a:pt x="12240" y="21005"/>
                    </a:cubicBezTo>
                    <a:cubicBezTo>
                      <a:pt x="12205" y="20164"/>
                      <a:pt x="11990" y="19287"/>
                      <a:pt x="11990" y="18464"/>
                    </a:cubicBezTo>
                    <a:cubicBezTo>
                      <a:pt x="12008" y="16979"/>
                      <a:pt x="12097" y="15493"/>
                      <a:pt x="12169" y="14008"/>
                    </a:cubicBezTo>
                    <a:close/>
                    <a:moveTo>
                      <a:pt x="17323" y="20576"/>
                    </a:moveTo>
                    <a:cubicBezTo>
                      <a:pt x="17484" y="20647"/>
                      <a:pt x="17681" y="20683"/>
                      <a:pt x="17860" y="20719"/>
                    </a:cubicBezTo>
                    <a:cubicBezTo>
                      <a:pt x="18003" y="20772"/>
                      <a:pt x="18164" y="20826"/>
                      <a:pt x="18307" y="20898"/>
                    </a:cubicBezTo>
                    <a:cubicBezTo>
                      <a:pt x="18486" y="20969"/>
                      <a:pt x="18647" y="21077"/>
                      <a:pt x="18790" y="21202"/>
                    </a:cubicBezTo>
                    <a:cubicBezTo>
                      <a:pt x="19059" y="21381"/>
                      <a:pt x="18951" y="21792"/>
                      <a:pt x="18629" y="21792"/>
                    </a:cubicBezTo>
                    <a:cubicBezTo>
                      <a:pt x="18604" y="21796"/>
                      <a:pt x="18579" y="21797"/>
                      <a:pt x="18554" y="21797"/>
                    </a:cubicBezTo>
                    <a:cubicBezTo>
                      <a:pt x="18178" y="21797"/>
                      <a:pt x="17752" y="21438"/>
                      <a:pt x="17484" y="21220"/>
                    </a:cubicBezTo>
                    <a:cubicBezTo>
                      <a:pt x="17466" y="21202"/>
                      <a:pt x="17430" y="21166"/>
                      <a:pt x="17412" y="21148"/>
                    </a:cubicBezTo>
                    <a:cubicBezTo>
                      <a:pt x="17305" y="20969"/>
                      <a:pt x="17162" y="20826"/>
                      <a:pt x="16983" y="20719"/>
                    </a:cubicBezTo>
                    <a:lnTo>
                      <a:pt x="16911" y="20647"/>
                    </a:lnTo>
                    <a:cubicBezTo>
                      <a:pt x="16893" y="20611"/>
                      <a:pt x="16875" y="20593"/>
                      <a:pt x="16857" y="20576"/>
                    </a:cubicBezTo>
                    <a:lnTo>
                      <a:pt x="16857" y="20576"/>
                    </a:lnTo>
                    <a:cubicBezTo>
                      <a:pt x="16949" y="20602"/>
                      <a:pt x="17050" y="20618"/>
                      <a:pt x="17154" y="20618"/>
                    </a:cubicBezTo>
                    <a:cubicBezTo>
                      <a:pt x="17192" y="20618"/>
                      <a:pt x="17231" y="20616"/>
                      <a:pt x="17269" y="20611"/>
                    </a:cubicBezTo>
                    <a:cubicBezTo>
                      <a:pt x="17287" y="20611"/>
                      <a:pt x="17323" y="20593"/>
                      <a:pt x="17323" y="20576"/>
                    </a:cubicBezTo>
                    <a:close/>
                    <a:moveTo>
                      <a:pt x="9270" y="14455"/>
                    </a:moveTo>
                    <a:cubicBezTo>
                      <a:pt x="9234" y="14742"/>
                      <a:pt x="9180" y="15010"/>
                      <a:pt x="9145" y="15296"/>
                    </a:cubicBezTo>
                    <a:cubicBezTo>
                      <a:pt x="8930" y="15887"/>
                      <a:pt x="8661" y="16460"/>
                      <a:pt x="8357" y="16997"/>
                    </a:cubicBezTo>
                    <a:cubicBezTo>
                      <a:pt x="7695" y="18142"/>
                      <a:pt x="6765" y="19144"/>
                      <a:pt x="6192" y="20361"/>
                    </a:cubicBezTo>
                    <a:cubicBezTo>
                      <a:pt x="6180" y="20396"/>
                      <a:pt x="6199" y="20423"/>
                      <a:pt x="6223" y="20423"/>
                    </a:cubicBezTo>
                    <a:cubicBezTo>
                      <a:pt x="6236" y="20423"/>
                      <a:pt x="6251" y="20415"/>
                      <a:pt x="6263" y="20397"/>
                    </a:cubicBezTo>
                    <a:cubicBezTo>
                      <a:pt x="6961" y="19269"/>
                      <a:pt x="7731" y="18195"/>
                      <a:pt x="8465" y="17068"/>
                    </a:cubicBezTo>
                    <a:cubicBezTo>
                      <a:pt x="8679" y="16692"/>
                      <a:pt x="8876" y="16299"/>
                      <a:pt x="9037" y="15887"/>
                    </a:cubicBezTo>
                    <a:lnTo>
                      <a:pt x="9037" y="15887"/>
                    </a:lnTo>
                    <a:cubicBezTo>
                      <a:pt x="8984" y="16263"/>
                      <a:pt x="8912" y="16621"/>
                      <a:pt x="8840" y="16997"/>
                    </a:cubicBezTo>
                    <a:cubicBezTo>
                      <a:pt x="8089" y="19108"/>
                      <a:pt x="6639" y="21059"/>
                      <a:pt x="4528" y="21828"/>
                    </a:cubicBezTo>
                    <a:cubicBezTo>
                      <a:pt x="4528" y="21828"/>
                      <a:pt x="5190" y="20307"/>
                      <a:pt x="5297" y="20128"/>
                    </a:cubicBezTo>
                    <a:cubicBezTo>
                      <a:pt x="5727" y="19377"/>
                      <a:pt x="6210" y="18661"/>
                      <a:pt x="6711" y="17963"/>
                    </a:cubicBezTo>
                    <a:cubicBezTo>
                      <a:pt x="7570" y="16782"/>
                      <a:pt x="8375" y="15601"/>
                      <a:pt x="9270" y="14455"/>
                    </a:cubicBezTo>
                    <a:close/>
                    <a:moveTo>
                      <a:pt x="13618" y="20790"/>
                    </a:moveTo>
                    <a:lnTo>
                      <a:pt x="13618" y="20844"/>
                    </a:lnTo>
                    <a:cubicBezTo>
                      <a:pt x="13493" y="21220"/>
                      <a:pt x="13350" y="21578"/>
                      <a:pt x="13171" y="21918"/>
                    </a:cubicBezTo>
                    <a:cubicBezTo>
                      <a:pt x="13171" y="21524"/>
                      <a:pt x="13422" y="21166"/>
                      <a:pt x="13618" y="20790"/>
                    </a:cubicBezTo>
                    <a:close/>
                    <a:moveTo>
                      <a:pt x="8214" y="21148"/>
                    </a:moveTo>
                    <a:lnTo>
                      <a:pt x="8214" y="21148"/>
                    </a:lnTo>
                    <a:cubicBezTo>
                      <a:pt x="8339" y="21417"/>
                      <a:pt x="8429" y="21703"/>
                      <a:pt x="8465" y="22007"/>
                    </a:cubicBezTo>
                    <a:cubicBezTo>
                      <a:pt x="8304" y="21739"/>
                      <a:pt x="8232" y="21452"/>
                      <a:pt x="8214" y="21148"/>
                    </a:cubicBezTo>
                    <a:close/>
                    <a:moveTo>
                      <a:pt x="15855" y="20826"/>
                    </a:moveTo>
                    <a:cubicBezTo>
                      <a:pt x="15855" y="20951"/>
                      <a:pt x="15873" y="21059"/>
                      <a:pt x="15891" y="21184"/>
                    </a:cubicBezTo>
                    <a:cubicBezTo>
                      <a:pt x="15891" y="21224"/>
                      <a:pt x="15921" y="21244"/>
                      <a:pt x="15951" y="21244"/>
                    </a:cubicBezTo>
                    <a:cubicBezTo>
                      <a:pt x="15962" y="21244"/>
                      <a:pt x="15972" y="21242"/>
                      <a:pt x="15981" y="21238"/>
                    </a:cubicBezTo>
                    <a:lnTo>
                      <a:pt x="15981" y="21238"/>
                    </a:lnTo>
                    <a:cubicBezTo>
                      <a:pt x="15945" y="21452"/>
                      <a:pt x="15927" y="21685"/>
                      <a:pt x="15909" y="21900"/>
                    </a:cubicBezTo>
                    <a:cubicBezTo>
                      <a:pt x="15730" y="22079"/>
                      <a:pt x="15605" y="22293"/>
                      <a:pt x="15533" y="22526"/>
                    </a:cubicBezTo>
                    <a:cubicBezTo>
                      <a:pt x="15408" y="21971"/>
                      <a:pt x="15641" y="21381"/>
                      <a:pt x="15855" y="20826"/>
                    </a:cubicBezTo>
                    <a:close/>
                    <a:moveTo>
                      <a:pt x="16696" y="20808"/>
                    </a:moveTo>
                    <a:cubicBezTo>
                      <a:pt x="16768" y="20862"/>
                      <a:pt x="16840" y="20916"/>
                      <a:pt x="16911" y="20969"/>
                    </a:cubicBezTo>
                    <a:cubicBezTo>
                      <a:pt x="17054" y="21130"/>
                      <a:pt x="17233" y="21256"/>
                      <a:pt x="17394" y="21381"/>
                    </a:cubicBezTo>
                    <a:cubicBezTo>
                      <a:pt x="17466" y="21506"/>
                      <a:pt x="17502" y="21613"/>
                      <a:pt x="17537" y="21685"/>
                    </a:cubicBezTo>
                    <a:cubicBezTo>
                      <a:pt x="17734" y="22025"/>
                      <a:pt x="17860" y="22401"/>
                      <a:pt x="17913" y="22795"/>
                    </a:cubicBezTo>
                    <a:lnTo>
                      <a:pt x="17913" y="22812"/>
                    </a:lnTo>
                    <a:cubicBezTo>
                      <a:pt x="17502" y="22580"/>
                      <a:pt x="17144" y="22276"/>
                      <a:pt x="16875" y="21918"/>
                    </a:cubicBezTo>
                    <a:cubicBezTo>
                      <a:pt x="16804" y="21792"/>
                      <a:pt x="16732" y="21685"/>
                      <a:pt x="16678" y="21560"/>
                    </a:cubicBezTo>
                    <a:cubicBezTo>
                      <a:pt x="16643" y="21417"/>
                      <a:pt x="16589" y="21291"/>
                      <a:pt x="16535" y="21166"/>
                    </a:cubicBezTo>
                    <a:lnTo>
                      <a:pt x="16535" y="21166"/>
                    </a:lnTo>
                    <a:lnTo>
                      <a:pt x="16571" y="21184"/>
                    </a:lnTo>
                    <a:cubicBezTo>
                      <a:pt x="16583" y="21202"/>
                      <a:pt x="16601" y="21210"/>
                      <a:pt x="16619" y="21210"/>
                    </a:cubicBezTo>
                    <a:cubicBezTo>
                      <a:pt x="16657" y="21210"/>
                      <a:pt x="16696" y="21178"/>
                      <a:pt x="16696" y="21130"/>
                    </a:cubicBezTo>
                    <a:cubicBezTo>
                      <a:pt x="16714" y="21023"/>
                      <a:pt x="16714" y="20916"/>
                      <a:pt x="16696" y="20808"/>
                    </a:cubicBezTo>
                    <a:close/>
                    <a:moveTo>
                      <a:pt x="16321" y="21130"/>
                    </a:moveTo>
                    <a:cubicBezTo>
                      <a:pt x="16374" y="21327"/>
                      <a:pt x="16464" y="21506"/>
                      <a:pt x="16553" y="21703"/>
                    </a:cubicBezTo>
                    <a:cubicBezTo>
                      <a:pt x="16625" y="22097"/>
                      <a:pt x="16571" y="22508"/>
                      <a:pt x="16374" y="22866"/>
                    </a:cubicBezTo>
                    <a:cubicBezTo>
                      <a:pt x="16299" y="22994"/>
                      <a:pt x="16193" y="23129"/>
                      <a:pt x="16123" y="23129"/>
                    </a:cubicBezTo>
                    <a:cubicBezTo>
                      <a:pt x="16075" y="23129"/>
                      <a:pt x="16045" y="23068"/>
                      <a:pt x="16052" y="22902"/>
                    </a:cubicBezTo>
                    <a:cubicBezTo>
                      <a:pt x="16052" y="22651"/>
                      <a:pt x="16070" y="22383"/>
                      <a:pt x="16088" y="22115"/>
                    </a:cubicBezTo>
                    <a:cubicBezTo>
                      <a:pt x="16106" y="21810"/>
                      <a:pt x="16142" y="21488"/>
                      <a:pt x="16177" y="21184"/>
                    </a:cubicBezTo>
                    <a:lnTo>
                      <a:pt x="16195" y="21202"/>
                    </a:lnTo>
                    <a:cubicBezTo>
                      <a:pt x="16207" y="21214"/>
                      <a:pt x="16225" y="21220"/>
                      <a:pt x="16244" y="21220"/>
                    </a:cubicBezTo>
                    <a:cubicBezTo>
                      <a:pt x="16281" y="21220"/>
                      <a:pt x="16321" y="21196"/>
                      <a:pt x="16321" y="21148"/>
                    </a:cubicBezTo>
                    <a:lnTo>
                      <a:pt x="16321" y="21130"/>
                    </a:lnTo>
                    <a:close/>
                    <a:moveTo>
                      <a:pt x="7534" y="22651"/>
                    </a:moveTo>
                    <a:lnTo>
                      <a:pt x="7534" y="22669"/>
                    </a:lnTo>
                    <a:lnTo>
                      <a:pt x="7498" y="22687"/>
                    </a:lnTo>
                    <a:cubicBezTo>
                      <a:pt x="7462" y="22705"/>
                      <a:pt x="7462" y="22741"/>
                      <a:pt x="7498" y="22777"/>
                    </a:cubicBezTo>
                    <a:cubicBezTo>
                      <a:pt x="7301" y="23027"/>
                      <a:pt x="7051" y="23224"/>
                      <a:pt x="6765" y="23367"/>
                    </a:cubicBezTo>
                    <a:cubicBezTo>
                      <a:pt x="6961" y="23081"/>
                      <a:pt x="7230" y="22830"/>
                      <a:pt x="7534" y="22651"/>
                    </a:cubicBezTo>
                    <a:close/>
                    <a:moveTo>
                      <a:pt x="7176" y="24369"/>
                    </a:moveTo>
                    <a:cubicBezTo>
                      <a:pt x="7212" y="24495"/>
                      <a:pt x="7266" y="24638"/>
                      <a:pt x="7301" y="24763"/>
                    </a:cubicBezTo>
                    <a:lnTo>
                      <a:pt x="7301" y="24781"/>
                    </a:lnTo>
                    <a:lnTo>
                      <a:pt x="7230" y="24781"/>
                    </a:lnTo>
                    <a:cubicBezTo>
                      <a:pt x="7194" y="24674"/>
                      <a:pt x="7176" y="24584"/>
                      <a:pt x="7140" y="24477"/>
                    </a:cubicBezTo>
                    <a:lnTo>
                      <a:pt x="7176" y="24369"/>
                    </a:lnTo>
                    <a:close/>
                    <a:moveTo>
                      <a:pt x="6120" y="24924"/>
                    </a:moveTo>
                    <a:cubicBezTo>
                      <a:pt x="6102" y="24960"/>
                      <a:pt x="6067" y="25014"/>
                      <a:pt x="6049" y="25049"/>
                    </a:cubicBezTo>
                    <a:cubicBezTo>
                      <a:pt x="6031" y="25085"/>
                      <a:pt x="6049" y="25121"/>
                      <a:pt x="6085" y="25139"/>
                    </a:cubicBezTo>
                    <a:cubicBezTo>
                      <a:pt x="5601" y="25228"/>
                      <a:pt x="5118" y="25389"/>
                      <a:pt x="4635" y="25532"/>
                    </a:cubicBezTo>
                    <a:cubicBezTo>
                      <a:pt x="5064" y="25210"/>
                      <a:pt x="5583" y="24996"/>
                      <a:pt x="6120" y="24924"/>
                    </a:cubicBezTo>
                    <a:close/>
                    <a:moveTo>
                      <a:pt x="11721" y="24799"/>
                    </a:moveTo>
                    <a:lnTo>
                      <a:pt x="11721" y="24852"/>
                    </a:lnTo>
                    <a:cubicBezTo>
                      <a:pt x="11686" y="25175"/>
                      <a:pt x="11560" y="25497"/>
                      <a:pt x="11381" y="25765"/>
                    </a:cubicBezTo>
                    <a:cubicBezTo>
                      <a:pt x="11399" y="25586"/>
                      <a:pt x="11453" y="25407"/>
                      <a:pt x="11525" y="25246"/>
                    </a:cubicBezTo>
                    <a:cubicBezTo>
                      <a:pt x="11578" y="25085"/>
                      <a:pt x="11650" y="24942"/>
                      <a:pt x="11721" y="24799"/>
                    </a:cubicBezTo>
                    <a:close/>
                    <a:moveTo>
                      <a:pt x="7445" y="24924"/>
                    </a:moveTo>
                    <a:cubicBezTo>
                      <a:pt x="8107" y="25085"/>
                      <a:pt x="8644" y="25550"/>
                      <a:pt x="8858" y="26195"/>
                    </a:cubicBezTo>
                    <a:cubicBezTo>
                      <a:pt x="8928" y="26403"/>
                      <a:pt x="8911" y="26482"/>
                      <a:pt x="8775" y="26482"/>
                    </a:cubicBezTo>
                    <a:cubicBezTo>
                      <a:pt x="8735" y="26482"/>
                      <a:pt x="8686" y="26475"/>
                      <a:pt x="8626" y="26463"/>
                    </a:cubicBezTo>
                    <a:cubicBezTo>
                      <a:pt x="8429" y="26409"/>
                      <a:pt x="8268" y="26320"/>
                      <a:pt x="8125" y="26195"/>
                    </a:cubicBezTo>
                    <a:cubicBezTo>
                      <a:pt x="8017" y="26105"/>
                      <a:pt x="7910" y="25998"/>
                      <a:pt x="7820" y="25890"/>
                    </a:cubicBezTo>
                    <a:cubicBezTo>
                      <a:pt x="7749" y="25711"/>
                      <a:pt x="7659" y="25550"/>
                      <a:pt x="7552" y="25389"/>
                    </a:cubicBezTo>
                    <a:cubicBezTo>
                      <a:pt x="7534" y="25228"/>
                      <a:pt x="7498" y="25085"/>
                      <a:pt x="7445" y="24924"/>
                    </a:cubicBezTo>
                    <a:close/>
                    <a:moveTo>
                      <a:pt x="6603" y="24942"/>
                    </a:moveTo>
                    <a:lnTo>
                      <a:pt x="6711" y="24978"/>
                    </a:lnTo>
                    <a:cubicBezTo>
                      <a:pt x="6675" y="25031"/>
                      <a:pt x="6639" y="25103"/>
                      <a:pt x="6621" y="25175"/>
                    </a:cubicBezTo>
                    <a:cubicBezTo>
                      <a:pt x="6317" y="25443"/>
                      <a:pt x="6067" y="25783"/>
                      <a:pt x="5906" y="26159"/>
                    </a:cubicBezTo>
                    <a:cubicBezTo>
                      <a:pt x="5530" y="26606"/>
                      <a:pt x="5064" y="26982"/>
                      <a:pt x="4456" y="27000"/>
                    </a:cubicBezTo>
                    <a:cubicBezTo>
                      <a:pt x="4724" y="26570"/>
                      <a:pt x="5064" y="26177"/>
                      <a:pt x="5440" y="25837"/>
                    </a:cubicBezTo>
                    <a:cubicBezTo>
                      <a:pt x="5673" y="25640"/>
                      <a:pt x="5906" y="25479"/>
                      <a:pt x="6138" y="25300"/>
                    </a:cubicBezTo>
                    <a:lnTo>
                      <a:pt x="6460" y="25175"/>
                    </a:lnTo>
                    <a:cubicBezTo>
                      <a:pt x="6496" y="25157"/>
                      <a:pt x="6496" y="25067"/>
                      <a:pt x="6460" y="25067"/>
                    </a:cubicBezTo>
                    <a:cubicBezTo>
                      <a:pt x="6514" y="25031"/>
                      <a:pt x="6550" y="24996"/>
                      <a:pt x="6603" y="24942"/>
                    </a:cubicBezTo>
                    <a:close/>
                    <a:moveTo>
                      <a:pt x="13260" y="26320"/>
                    </a:moveTo>
                    <a:cubicBezTo>
                      <a:pt x="13368" y="26535"/>
                      <a:pt x="13422" y="26767"/>
                      <a:pt x="13404" y="27000"/>
                    </a:cubicBezTo>
                    <a:cubicBezTo>
                      <a:pt x="13296" y="26785"/>
                      <a:pt x="13243" y="26553"/>
                      <a:pt x="13260" y="26320"/>
                    </a:cubicBezTo>
                    <a:close/>
                    <a:moveTo>
                      <a:pt x="10004" y="8765"/>
                    </a:moveTo>
                    <a:cubicBezTo>
                      <a:pt x="10451" y="10554"/>
                      <a:pt x="11435" y="12290"/>
                      <a:pt x="12097" y="13919"/>
                    </a:cubicBezTo>
                    <a:cubicBezTo>
                      <a:pt x="12079" y="13919"/>
                      <a:pt x="12061" y="13936"/>
                      <a:pt x="12061" y="13954"/>
                    </a:cubicBezTo>
                    <a:cubicBezTo>
                      <a:pt x="11811" y="14992"/>
                      <a:pt x="11829" y="16066"/>
                      <a:pt x="11829" y="17140"/>
                    </a:cubicBezTo>
                    <a:cubicBezTo>
                      <a:pt x="11811" y="18321"/>
                      <a:pt x="11739" y="19520"/>
                      <a:pt x="11954" y="20683"/>
                    </a:cubicBezTo>
                    <a:cubicBezTo>
                      <a:pt x="11918" y="20969"/>
                      <a:pt x="11972" y="21238"/>
                      <a:pt x="12097" y="21488"/>
                    </a:cubicBezTo>
                    <a:cubicBezTo>
                      <a:pt x="12061" y="21685"/>
                      <a:pt x="12026" y="21882"/>
                      <a:pt x="11990" y="22079"/>
                    </a:cubicBezTo>
                    <a:cubicBezTo>
                      <a:pt x="11979" y="22133"/>
                      <a:pt x="12034" y="22174"/>
                      <a:pt x="12083" y="22174"/>
                    </a:cubicBezTo>
                    <a:cubicBezTo>
                      <a:pt x="12115" y="22174"/>
                      <a:pt x="12144" y="22157"/>
                      <a:pt x="12151" y="22115"/>
                    </a:cubicBezTo>
                    <a:cubicBezTo>
                      <a:pt x="12187" y="21971"/>
                      <a:pt x="12205" y="21828"/>
                      <a:pt x="12223" y="21685"/>
                    </a:cubicBezTo>
                    <a:cubicBezTo>
                      <a:pt x="12276" y="21399"/>
                      <a:pt x="12348" y="21112"/>
                      <a:pt x="12437" y="20844"/>
                    </a:cubicBezTo>
                    <a:cubicBezTo>
                      <a:pt x="12634" y="20128"/>
                      <a:pt x="12885" y="19448"/>
                      <a:pt x="13046" y="18732"/>
                    </a:cubicBezTo>
                    <a:cubicBezTo>
                      <a:pt x="13153" y="18088"/>
                      <a:pt x="13153" y="17444"/>
                      <a:pt x="13046" y="16800"/>
                    </a:cubicBezTo>
                    <a:lnTo>
                      <a:pt x="13046" y="16800"/>
                    </a:lnTo>
                    <a:cubicBezTo>
                      <a:pt x="13350" y="17999"/>
                      <a:pt x="13529" y="19216"/>
                      <a:pt x="13618" y="20432"/>
                    </a:cubicBezTo>
                    <a:cubicBezTo>
                      <a:pt x="13439" y="20701"/>
                      <a:pt x="13314" y="20987"/>
                      <a:pt x="13189" y="21291"/>
                    </a:cubicBezTo>
                    <a:cubicBezTo>
                      <a:pt x="13046" y="21560"/>
                      <a:pt x="12992" y="21882"/>
                      <a:pt x="13064" y="22204"/>
                    </a:cubicBezTo>
                    <a:cubicBezTo>
                      <a:pt x="13073" y="22242"/>
                      <a:pt x="13103" y="22260"/>
                      <a:pt x="13135" y="22260"/>
                    </a:cubicBezTo>
                    <a:cubicBezTo>
                      <a:pt x="13162" y="22260"/>
                      <a:pt x="13190" y="22247"/>
                      <a:pt x="13207" y="22222"/>
                    </a:cubicBezTo>
                    <a:cubicBezTo>
                      <a:pt x="13404" y="21953"/>
                      <a:pt x="13547" y="21667"/>
                      <a:pt x="13636" y="21363"/>
                    </a:cubicBezTo>
                    <a:lnTo>
                      <a:pt x="13636" y="21363"/>
                    </a:lnTo>
                    <a:cubicBezTo>
                      <a:pt x="13636" y="21775"/>
                      <a:pt x="13636" y="22186"/>
                      <a:pt x="13618" y="22598"/>
                    </a:cubicBezTo>
                    <a:cubicBezTo>
                      <a:pt x="13529" y="24155"/>
                      <a:pt x="13171" y="25694"/>
                      <a:pt x="12545" y="27125"/>
                    </a:cubicBezTo>
                    <a:cubicBezTo>
                      <a:pt x="12509" y="27000"/>
                      <a:pt x="12491" y="26893"/>
                      <a:pt x="12455" y="26767"/>
                    </a:cubicBezTo>
                    <a:cubicBezTo>
                      <a:pt x="12455" y="26751"/>
                      <a:pt x="12437" y="26742"/>
                      <a:pt x="12419" y="26742"/>
                    </a:cubicBezTo>
                    <a:cubicBezTo>
                      <a:pt x="12396" y="26742"/>
                      <a:pt x="12374" y="26756"/>
                      <a:pt x="12384" y="26785"/>
                    </a:cubicBezTo>
                    <a:cubicBezTo>
                      <a:pt x="12384" y="26964"/>
                      <a:pt x="12419" y="27143"/>
                      <a:pt x="12437" y="27322"/>
                    </a:cubicBezTo>
                    <a:cubicBezTo>
                      <a:pt x="12402" y="27394"/>
                      <a:pt x="12384" y="27465"/>
                      <a:pt x="12348" y="27537"/>
                    </a:cubicBezTo>
                    <a:cubicBezTo>
                      <a:pt x="12205" y="26481"/>
                      <a:pt x="12061" y="25425"/>
                      <a:pt x="11918" y="24369"/>
                    </a:cubicBezTo>
                    <a:cubicBezTo>
                      <a:pt x="11596" y="22079"/>
                      <a:pt x="11238" y="19788"/>
                      <a:pt x="10880" y="17498"/>
                    </a:cubicBezTo>
                    <a:cubicBezTo>
                      <a:pt x="10898" y="17480"/>
                      <a:pt x="10880" y="17462"/>
                      <a:pt x="10880" y="17462"/>
                    </a:cubicBezTo>
                    <a:cubicBezTo>
                      <a:pt x="10755" y="16585"/>
                      <a:pt x="10612" y="15690"/>
                      <a:pt x="10505" y="14813"/>
                    </a:cubicBezTo>
                    <a:lnTo>
                      <a:pt x="10505" y="14813"/>
                    </a:lnTo>
                    <a:cubicBezTo>
                      <a:pt x="10684" y="15153"/>
                      <a:pt x="10970" y="15422"/>
                      <a:pt x="11310" y="15583"/>
                    </a:cubicBezTo>
                    <a:cubicBezTo>
                      <a:pt x="11364" y="15583"/>
                      <a:pt x="11417" y="15547"/>
                      <a:pt x="11417" y="15493"/>
                    </a:cubicBezTo>
                    <a:cubicBezTo>
                      <a:pt x="11399" y="14921"/>
                      <a:pt x="10988" y="14420"/>
                      <a:pt x="10433" y="14276"/>
                    </a:cubicBezTo>
                    <a:cubicBezTo>
                      <a:pt x="10344" y="13561"/>
                      <a:pt x="10254" y="12845"/>
                      <a:pt x="10183" y="12111"/>
                    </a:cubicBezTo>
                    <a:cubicBezTo>
                      <a:pt x="10057" y="11002"/>
                      <a:pt x="10004" y="9874"/>
                      <a:pt x="10004" y="8765"/>
                    </a:cubicBezTo>
                    <a:close/>
                    <a:moveTo>
                      <a:pt x="13994" y="22472"/>
                    </a:moveTo>
                    <a:cubicBezTo>
                      <a:pt x="14477" y="24155"/>
                      <a:pt x="14674" y="25890"/>
                      <a:pt x="14370" y="27644"/>
                    </a:cubicBezTo>
                    <a:cubicBezTo>
                      <a:pt x="14370" y="27644"/>
                      <a:pt x="14102" y="26839"/>
                      <a:pt x="14102" y="26821"/>
                    </a:cubicBezTo>
                    <a:cubicBezTo>
                      <a:pt x="13940" y="26248"/>
                      <a:pt x="13869" y="25658"/>
                      <a:pt x="13869" y="25049"/>
                    </a:cubicBezTo>
                    <a:cubicBezTo>
                      <a:pt x="13851" y="24298"/>
                      <a:pt x="13887" y="23546"/>
                      <a:pt x="13958" y="22812"/>
                    </a:cubicBezTo>
                    <a:cubicBezTo>
                      <a:pt x="14066" y="23600"/>
                      <a:pt x="14137" y="24405"/>
                      <a:pt x="14155" y="25210"/>
                    </a:cubicBezTo>
                    <a:cubicBezTo>
                      <a:pt x="14155" y="25237"/>
                      <a:pt x="14182" y="25251"/>
                      <a:pt x="14209" y="25251"/>
                    </a:cubicBezTo>
                    <a:cubicBezTo>
                      <a:pt x="14236" y="25251"/>
                      <a:pt x="14263" y="25237"/>
                      <a:pt x="14263" y="25210"/>
                    </a:cubicBezTo>
                    <a:cubicBezTo>
                      <a:pt x="14280" y="24298"/>
                      <a:pt x="14173" y="23403"/>
                      <a:pt x="13994" y="22526"/>
                    </a:cubicBezTo>
                    <a:cubicBezTo>
                      <a:pt x="13994" y="22526"/>
                      <a:pt x="13994" y="22526"/>
                      <a:pt x="13994" y="22508"/>
                    </a:cubicBezTo>
                    <a:lnTo>
                      <a:pt x="13994" y="22472"/>
                    </a:lnTo>
                    <a:close/>
                    <a:moveTo>
                      <a:pt x="7158" y="25192"/>
                    </a:moveTo>
                    <a:cubicBezTo>
                      <a:pt x="7230" y="25264"/>
                      <a:pt x="7301" y="25336"/>
                      <a:pt x="7355" y="25407"/>
                    </a:cubicBezTo>
                    <a:lnTo>
                      <a:pt x="7355" y="25425"/>
                    </a:lnTo>
                    <a:cubicBezTo>
                      <a:pt x="7427" y="25694"/>
                      <a:pt x="7570" y="25944"/>
                      <a:pt x="7785" y="26141"/>
                    </a:cubicBezTo>
                    <a:cubicBezTo>
                      <a:pt x="7946" y="26535"/>
                      <a:pt x="8053" y="26928"/>
                      <a:pt x="8107" y="27340"/>
                    </a:cubicBezTo>
                    <a:cubicBezTo>
                      <a:pt x="8122" y="27464"/>
                      <a:pt x="8138" y="27950"/>
                      <a:pt x="7897" y="27950"/>
                    </a:cubicBezTo>
                    <a:cubicBezTo>
                      <a:pt x="7860" y="27950"/>
                      <a:pt x="7817" y="27939"/>
                      <a:pt x="7767" y="27913"/>
                    </a:cubicBezTo>
                    <a:cubicBezTo>
                      <a:pt x="7409" y="27734"/>
                      <a:pt x="7158" y="27411"/>
                      <a:pt x="7033" y="27036"/>
                    </a:cubicBezTo>
                    <a:cubicBezTo>
                      <a:pt x="6979" y="26875"/>
                      <a:pt x="6943" y="26696"/>
                      <a:pt x="6926" y="26535"/>
                    </a:cubicBezTo>
                    <a:cubicBezTo>
                      <a:pt x="6979" y="26266"/>
                      <a:pt x="6997" y="25980"/>
                      <a:pt x="6997" y="25711"/>
                    </a:cubicBezTo>
                    <a:cubicBezTo>
                      <a:pt x="7015" y="25658"/>
                      <a:pt x="7033" y="25622"/>
                      <a:pt x="7051" y="25568"/>
                    </a:cubicBezTo>
                    <a:cubicBezTo>
                      <a:pt x="7069" y="25711"/>
                      <a:pt x="7122" y="25837"/>
                      <a:pt x="7176" y="25962"/>
                    </a:cubicBezTo>
                    <a:cubicBezTo>
                      <a:pt x="7190" y="25983"/>
                      <a:pt x="7213" y="25993"/>
                      <a:pt x="7235" y="25993"/>
                    </a:cubicBezTo>
                    <a:cubicBezTo>
                      <a:pt x="7269" y="25993"/>
                      <a:pt x="7301" y="25970"/>
                      <a:pt x="7301" y="25926"/>
                    </a:cubicBezTo>
                    <a:cubicBezTo>
                      <a:pt x="7266" y="25676"/>
                      <a:pt x="7230" y="25425"/>
                      <a:pt x="7158" y="25192"/>
                    </a:cubicBezTo>
                    <a:close/>
                    <a:moveTo>
                      <a:pt x="6532" y="25532"/>
                    </a:moveTo>
                    <a:cubicBezTo>
                      <a:pt x="6532" y="25568"/>
                      <a:pt x="6532" y="25604"/>
                      <a:pt x="6514" y="25622"/>
                    </a:cubicBezTo>
                    <a:cubicBezTo>
                      <a:pt x="6526" y="25683"/>
                      <a:pt x="6571" y="25727"/>
                      <a:pt x="6621" y="25727"/>
                    </a:cubicBezTo>
                    <a:cubicBezTo>
                      <a:pt x="6645" y="25727"/>
                      <a:pt x="6670" y="25717"/>
                      <a:pt x="6693" y="25694"/>
                    </a:cubicBezTo>
                    <a:lnTo>
                      <a:pt x="6747" y="25640"/>
                    </a:lnTo>
                    <a:cubicBezTo>
                      <a:pt x="6747" y="25711"/>
                      <a:pt x="6747" y="25765"/>
                      <a:pt x="6747" y="25837"/>
                    </a:cubicBezTo>
                    <a:cubicBezTo>
                      <a:pt x="6747" y="25855"/>
                      <a:pt x="6747" y="25890"/>
                      <a:pt x="6765" y="25908"/>
                    </a:cubicBezTo>
                    <a:cubicBezTo>
                      <a:pt x="6747" y="26123"/>
                      <a:pt x="6747" y="26356"/>
                      <a:pt x="6765" y="26588"/>
                    </a:cubicBezTo>
                    <a:cubicBezTo>
                      <a:pt x="6639" y="27107"/>
                      <a:pt x="6389" y="27573"/>
                      <a:pt x="6031" y="27984"/>
                    </a:cubicBezTo>
                    <a:cubicBezTo>
                      <a:pt x="6023" y="27992"/>
                      <a:pt x="6015" y="27996"/>
                      <a:pt x="6007" y="27996"/>
                    </a:cubicBezTo>
                    <a:cubicBezTo>
                      <a:pt x="5896" y="27996"/>
                      <a:pt x="5792" y="27280"/>
                      <a:pt x="5797" y="27280"/>
                    </a:cubicBezTo>
                    <a:lnTo>
                      <a:pt x="5797" y="27280"/>
                    </a:lnTo>
                    <a:cubicBezTo>
                      <a:pt x="5797" y="27280"/>
                      <a:pt x="5797" y="27282"/>
                      <a:pt x="5798" y="27286"/>
                    </a:cubicBezTo>
                    <a:cubicBezTo>
                      <a:pt x="5798" y="26928"/>
                      <a:pt x="5888" y="26570"/>
                      <a:pt x="6049" y="26266"/>
                    </a:cubicBezTo>
                    <a:cubicBezTo>
                      <a:pt x="6174" y="25998"/>
                      <a:pt x="6335" y="25747"/>
                      <a:pt x="6532" y="25532"/>
                    </a:cubicBezTo>
                    <a:close/>
                    <a:moveTo>
                      <a:pt x="13600" y="29881"/>
                    </a:moveTo>
                    <a:lnTo>
                      <a:pt x="13600" y="29881"/>
                    </a:lnTo>
                    <a:cubicBezTo>
                      <a:pt x="13869" y="29953"/>
                      <a:pt x="14119" y="30132"/>
                      <a:pt x="14298" y="30346"/>
                    </a:cubicBezTo>
                    <a:cubicBezTo>
                      <a:pt x="14012" y="30275"/>
                      <a:pt x="13833" y="30042"/>
                      <a:pt x="13600" y="29881"/>
                    </a:cubicBezTo>
                    <a:close/>
                    <a:moveTo>
                      <a:pt x="12473" y="31205"/>
                    </a:moveTo>
                    <a:cubicBezTo>
                      <a:pt x="12473" y="31348"/>
                      <a:pt x="12491" y="31474"/>
                      <a:pt x="12509" y="31617"/>
                    </a:cubicBezTo>
                    <a:lnTo>
                      <a:pt x="12491" y="31617"/>
                    </a:lnTo>
                    <a:cubicBezTo>
                      <a:pt x="12437" y="31778"/>
                      <a:pt x="12348" y="31939"/>
                      <a:pt x="12240" y="32064"/>
                    </a:cubicBezTo>
                    <a:cubicBezTo>
                      <a:pt x="12240" y="31760"/>
                      <a:pt x="12312" y="31474"/>
                      <a:pt x="12473" y="31205"/>
                    </a:cubicBezTo>
                    <a:close/>
                    <a:moveTo>
                      <a:pt x="14513" y="32529"/>
                    </a:moveTo>
                    <a:lnTo>
                      <a:pt x="14513" y="32529"/>
                    </a:lnTo>
                    <a:cubicBezTo>
                      <a:pt x="14603" y="32780"/>
                      <a:pt x="14638" y="33048"/>
                      <a:pt x="14603" y="33317"/>
                    </a:cubicBezTo>
                    <a:cubicBezTo>
                      <a:pt x="14477" y="33066"/>
                      <a:pt x="14459" y="32798"/>
                      <a:pt x="14513" y="32529"/>
                    </a:cubicBezTo>
                    <a:close/>
                    <a:moveTo>
                      <a:pt x="12938" y="33621"/>
                    </a:moveTo>
                    <a:lnTo>
                      <a:pt x="12938" y="33621"/>
                    </a:lnTo>
                    <a:cubicBezTo>
                      <a:pt x="13082" y="33925"/>
                      <a:pt x="13189" y="34265"/>
                      <a:pt x="13260" y="34605"/>
                    </a:cubicBezTo>
                    <a:cubicBezTo>
                      <a:pt x="13099" y="34301"/>
                      <a:pt x="12974" y="33961"/>
                      <a:pt x="12938" y="33621"/>
                    </a:cubicBezTo>
                    <a:close/>
                    <a:moveTo>
                      <a:pt x="4921" y="35053"/>
                    </a:moveTo>
                    <a:cubicBezTo>
                      <a:pt x="5064" y="35071"/>
                      <a:pt x="5208" y="35088"/>
                      <a:pt x="5351" y="35124"/>
                    </a:cubicBezTo>
                    <a:cubicBezTo>
                      <a:pt x="5243" y="35196"/>
                      <a:pt x="5154" y="35267"/>
                      <a:pt x="5064" y="35339"/>
                    </a:cubicBezTo>
                    <a:lnTo>
                      <a:pt x="4939" y="35339"/>
                    </a:lnTo>
                    <a:cubicBezTo>
                      <a:pt x="4814" y="35321"/>
                      <a:pt x="4689" y="35267"/>
                      <a:pt x="4581" y="35196"/>
                    </a:cubicBezTo>
                    <a:cubicBezTo>
                      <a:pt x="4563" y="35178"/>
                      <a:pt x="4617" y="35160"/>
                      <a:pt x="4653" y="35124"/>
                    </a:cubicBezTo>
                    <a:cubicBezTo>
                      <a:pt x="4724" y="35088"/>
                      <a:pt x="4814" y="35053"/>
                      <a:pt x="4921" y="35053"/>
                    </a:cubicBezTo>
                    <a:close/>
                    <a:moveTo>
                      <a:pt x="6514" y="34695"/>
                    </a:moveTo>
                    <a:cubicBezTo>
                      <a:pt x="6550" y="34999"/>
                      <a:pt x="6460" y="35321"/>
                      <a:pt x="6263" y="35554"/>
                    </a:cubicBezTo>
                    <a:cubicBezTo>
                      <a:pt x="6156" y="35232"/>
                      <a:pt x="6353" y="34963"/>
                      <a:pt x="6514" y="34695"/>
                    </a:cubicBezTo>
                    <a:close/>
                    <a:moveTo>
                      <a:pt x="8769" y="35160"/>
                    </a:moveTo>
                    <a:cubicBezTo>
                      <a:pt x="8751" y="35178"/>
                      <a:pt x="8769" y="35214"/>
                      <a:pt x="8805" y="35214"/>
                    </a:cubicBezTo>
                    <a:lnTo>
                      <a:pt x="8805" y="35232"/>
                    </a:lnTo>
                    <a:cubicBezTo>
                      <a:pt x="8787" y="35250"/>
                      <a:pt x="8769" y="35267"/>
                      <a:pt x="8751" y="35285"/>
                    </a:cubicBezTo>
                    <a:cubicBezTo>
                      <a:pt x="8715" y="35357"/>
                      <a:pt x="8661" y="35411"/>
                      <a:pt x="8608" y="35464"/>
                    </a:cubicBezTo>
                    <a:cubicBezTo>
                      <a:pt x="8554" y="35536"/>
                      <a:pt x="8482" y="35590"/>
                      <a:pt x="8429" y="35661"/>
                    </a:cubicBezTo>
                    <a:cubicBezTo>
                      <a:pt x="8447" y="35518"/>
                      <a:pt x="8518" y="35393"/>
                      <a:pt x="8626" y="35285"/>
                    </a:cubicBezTo>
                    <a:cubicBezTo>
                      <a:pt x="8661" y="35232"/>
                      <a:pt x="8715" y="35196"/>
                      <a:pt x="8769" y="35160"/>
                    </a:cubicBezTo>
                    <a:close/>
                    <a:moveTo>
                      <a:pt x="913" y="34319"/>
                    </a:moveTo>
                    <a:cubicBezTo>
                      <a:pt x="1897" y="34373"/>
                      <a:pt x="2631" y="35160"/>
                      <a:pt x="3150" y="35965"/>
                    </a:cubicBezTo>
                    <a:lnTo>
                      <a:pt x="3060" y="35947"/>
                    </a:lnTo>
                    <a:cubicBezTo>
                      <a:pt x="2667" y="35607"/>
                      <a:pt x="2183" y="35428"/>
                      <a:pt x="1664" y="35393"/>
                    </a:cubicBezTo>
                    <a:cubicBezTo>
                      <a:pt x="1360" y="35071"/>
                      <a:pt x="1092" y="34713"/>
                      <a:pt x="895" y="34319"/>
                    </a:cubicBezTo>
                    <a:close/>
                    <a:moveTo>
                      <a:pt x="1754" y="35607"/>
                    </a:moveTo>
                    <a:cubicBezTo>
                      <a:pt x="2148" y="35679"/>
                      <a:pt x="2541" y="35822"/>
                      <a:pt x="2881" y="36037"/>
                    </a:cubicBezTo>
                    <a:cubicBezTo>
                      <a:pt x="2863" y="36055"/>
                      <a:pt x="2863" y="36073"/>
                      <a:pt x="2881" y="36091"/>
                    </a:cubicBezTo>
                    <a:cubicBezTo>
                      <a:pt x="2595" y="36144"/>
                      <a:pt x="2309" y="36234"/>
                      <a:pt x="2040" y="36359"/>
                    </a:cubicBezTo>
                    <a:cubicBezTo>
                      <a:pt x="1909" y="36373"/>
                      <a:pt x="1773" y="36381"/>
                      <a:pt x="1636" y="36381"/>
                    </a:cubicBezTo>
                    <a:cubicBezTo>
                      <a:pt x="1067" y="36381"/>
                      <a:pt x="493" y="36244"/>
                      <a:pt x="233" y="35840"/>
                    </a:cubicBezTo>
                    <a:cubicBezTo>
                      <a:pt x="115" y="35664"/>
                      <a:pt x="1133" y="35620"/>
                      <a:pt x="1569" y="35620"/>
                    </a:cubicBezTo>
                    <a:cubicBezTo>
                      <a:pt x="1664" y="35620"/>
                      <a:pt x="1732" y="35622"/>
                      <a:pt x="1754" y="35625"/>
                    </a:cubicBezTo>
                    <a:lnTo>
                      <a:pt x="1754" y="35607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45" y="36126"/>
                      <a:pt x="15837" y="36395"/>
                    </a:cubicBezTo>
                    <a:cubicBezTo>
                      <a:pt x="15837" y="36252"/>
                      <a:pt x="15837" y="36108"/>
                      <a:pt x="15855" y="35947"/>
                    </a:cubicBezTo>
                    <a:cubicBezTo>
                      <a:pt x="15891" y="35822"/>
                      <a:pt x="15927" y="35697"/>
                      <a:pt x="15963" y="35572"/>
                    </a:cubicBezTo>
                    <a:close/>
                    <a:moveTo>
                      <a:pt x="3483" y="36415"/>
                    </a:moveTo>
                    <a:lnTo>
                      <a:pt x="3483" y="36415"/>
                    </a:lnTo>
                    <a:cubicBezTo>
                      <a:pt x="3497" y="36419"/>
                      <a:pt x="3511" y="36431"/>
                      <a:pt x="3526" y="36431"/>
                    </a:cubicBezTo>
                    <a:lnTo>
                      <a:pt x="3526" y="36484"/>
                    </a:lnTo>
                    <a:cubicBezTo>
                      <a:pt x="3382" y="36502"/>
                      <a:pt x="3257" y="36538"/>
                      <a:pt x="3114" y="36574"/>
                    </a:cubicBezTo>
                    <a:cubicBezTo>
                      <a:pt x="3237" y="36503"/>
                      <a:pt x="3360" y="36450"/>
                      <a:pt x="3483" y="36415"/>
                    </a:cubicBezTo>
                    <a:close/>
                    <a:moveTo>
                      <a:pt x="12724" y="36073"/>
                    </a:moveTo>
                    <a:cubicBezTo>
                      <a:pt x="12724" y="36431"/>
                      <a:pt x="12580" y="36771"/>
                      <a:pt x="12366" y="37039"/>
                    </a:cubicBezTo>
                    <a:cubicBezTo>
                      <a:pt x="12384" y="36842"/>
                      <a:pt x="12437" y="36627"/>
                      <a:pt x="12527" y="36431"/>
                    </a:cubicBezTo>
                    <a:cubicBezTo>
                      <a:pt x="12580" y="36305"/>
                      <a:pt x="12652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2" y="31939"/>
                      <a:pt x="10326" y="32583"/>
                      <a:pt x="10505" y="33209"/>
                    </a:cubicBezTo>
                    <a:cubicBezTo>
                      <a:pt x="10845" y="34498"/>
                      <a:pt x="10863" y="35679"/>
                      <a:pt x="10952" y="37003"/>
                    </a:cubicBezTo>
                    <a:cubicBezTo>
                      <a:pt x="10952" y="37182"/>
                      <a:pt x="11006" y="37343"/>
                      <a:pt x="11077" y="37486"/>
                    </a:cubicBezTo>
                    <a:cubicBezTo>
                      <a:pt x="10898" y="37200"/>
                      <a:pt x="10666" y="36932"/>
                      <a:pt x="10397" y="36699"/>
                    </a:cubicBezTo>
                    <a:cubicBezTo>
                      <a:pt x="9324" y="35590"/>
                      <a:pt x="9449" y="34033"/>
                      <a:pt x="9825" y="32655"/>
                    </a:cubicBezTo>
                    <a:cubicBezTo>
                      <a:pt x="9842" y="32637"/>
                      <a:pt x="9825" y="32601"/>
                      <a:pt x="9807" y="32601"/>
                    </a:cubicBezTo>
                    <a:cubicBezTo>
                      <a:pt x="9860" y="32476"/>
                      <a:pt x="9896" y="32333"/>
                      <a:pt x="9950" y="32207"/>
                    </a:cubicBezTo>
                    <a:lnTo>
                      <a:pt x="9950" y="32207"/>
                    </a:lnTo>
                    <a:cubicBezTo>
                      <a:pt x="9717" y="33478"/>
                      <a:pt x="9860" y="34802"/>
                      <a:pt x="10344" y="36001"/>
                    </a:cubicBezTo>
                    <a:cubicBezTo>
                      <a:pt x="10349" y="36012"/>
                      <a:pt x="10357" y="36016"/>
                      <a:pt x="10366" y="36016"/>
                    </a:cubicBezTo>
                    <a:cubicBezTo>
                      <a:pt x="10388" y="36016"/>
                      <a:pt x="10415" y="35991"/>
                      <a:pt x="10415" y="35965"/>
                    </a:cubicBezTo>
                    <a:cubicBezTo>
                      <a:pt x="10218" y="35232"/>
                      <a:pt x="10075" y="34462"/>
                      <a:pt x="10004" y="33693"/>
                    </a:cubicBezTo>
                    <a:cubicBezTo>
                      <a:pt x="9968" y="33066"/>
                      <a:pt x="10075" y="32458"/>
                      <a:pt x="10111" y="31832"/>
                    </a:cubicBezTo>
                    <a:cubicBezTo>
                      <a:pt x="10183" y="31653"/>
                      <a:pt x="10272" y="31474"/>
                      <a:pt x="10344" y="31313"/>
                    </a:cubicBezTo>
                    <a:close/>
                    <a:moveTo>
                      <a:pt x="2684" y="36341"/>
                    </a:moveTo>
                    <a:cubicBezTo>
                      <a:pt x="2698" y="36367"/>
                      <a:pt x="2720" y="36384"/>
                      <a:pt x="2745" y="36384"/>
                    </a:cubicBezTo>
                    <a:cubicBezTo>
                      <a:pt x="2755" y="36384"/>
                      <a:pt x="2764" y="36382"/>
                      <a:pt x="2774" y="36377"/>
                    </a:cubicBezTo>
                    <a:lnTo>
                      <a:pt x="3078" y="36359"/>
                    </a:lnTo>
                    <a:lnTo>
                      <a:pt x="3078" y="36359"/>
                    </a:lnTo>
                    <a:cubicBezTo>
                      <a:pt x="2917" y="36449"/>
                      <a:pt x="2774" y="36574"/>
                      <a:pt x="2684" y="36735"/>
                    </a:cubicBezTo>
                    <a:cubicBezTo>
                      <a:pt x="2649" y="36789"/>
                      <a:pt x="2684" y="36860"/>
                      <a:pt x="2756" y="36878"/>
                    </a:cubicBezTo>
                    <a:cubicBezTo>
                      <a:pt x="2702" y="36932"/>
                      <a:pt x="2631" y="36985"/>
                      <a:pt x="2577" y="37039"/>
                    </a:cubicBezTo>
                    <a:lnTo>
                      <a:pt x="2452" y="37129"/>
                    </a:lnTo>
                    <a:cubicBezTo>
                      <a:pt x="2219" y="37290"/>
                      <a:pt x="1969" y="37433"/>
                      <a:pt x="1718" y="37558"/>
                    </a:cubicBezTo>
                    <a:cubicBezTo>
                      <a:pt x="1488" y="37687"/>
                      <a:pt x="1223" y="37748"/>
                      <a:pt x="951" y="37748"/>
                    </a:cubicBezTo>
                    <a:cubicBezTo>
                      <a:pt x="885" y="37748"/>
                      <a:pt x="818" y="37744"/>
                      <a:pt x="752" y="37737"/>
                    </a:cubicBezTo>
                    <a:cubicBezTo>
                      <a:pt x="286" y="37612"/>
                      <a:pt x="591" y="37236"/>
                      <a:pt x="805" y="37093"/>
                    </a:cubicBezTo>
                    <a:cubicBezTo>
                      <a:pt x="1360" y="36681"/>
                      <a:pt x="2040" y="36538"/>
                      <a:pt x="2684" y="36341"/>
                    </a:cubicBezTo>
                    <a:close/>
                    <a:moveTo>
                      <a:pt x="3812" y="36431"/>
                    </a:moveTo>
                    <a:cubicBezTo>
                      <a:pt x="4134" y="36789"/>
                      <a:pt x="4295" y="37254"/>
                      <a:pt x="4277" y="37737"/>
                    </a:cubicBezTo>
                    <a:cubicBezTo>
                      <a:pt x="4295" y="37987"/>
                      <a:pt x="4259" y="38238"/>
                      <a:pt x="4223" y="38489"/>
                    </a:cubicBezTo>
                    <a:cubicBezTo>
                      <a:pt x="4206" y="38560"/>
                      <a:pt x="4188" y="38650"/>
                      <a:pt x="4170" y="38721"/>
                    </a:cubicBezTo>
                    <a:cubicBezTo>
                      <a:pt x="4154" y="38753"/>
                      <a:pt x="4166" y="38784"/>
                      <a:pt x="4169" y="38827"/>
                    </a:cubicBezTo>
                    <a:lnTo>
                      <a:pt x="4169" y="38827"/>
                    </a:lnTo>
                    <a:cubicBezTo>
                      <a:pt x="4116" y="38738"/>
                      <a:pt x="4080" y="38631"/>
                      <a:pt x="4009" y="38560"/>
                    </a:cubicBezTo>
                    <a:cubicBezTo>
                      <a:pt x="3955" y="38471"/>
                      <a:pt x="3883" y="38399"/>
                      <a:pt x="3812" y="38327"/>
                    </a:cubicBezTo>
                    <a:cubicBezTo>
                      <a:pt x="3830" y="37701"/>
                      <a:pt x="3776" y="37057"/>
                      <a:pt x="3758" y="36431"/>
                    </a:cubicBezTo>
                    <a:close/>
                    <a:moveTo>
                      <a:pt x="3132" y="36824"/>
                    </a:moveTo>
                    <a:lnTo>
                      <a:pt x="3132" y="36824"/>
                    </a:lnTo>
                    <a:cubicBezTo>
                      <a:pt x="2971" y="37218"/>
                      <a:pt x="2810" y="37594"/>
                      <a:pt x="2613" y="37970"/>
                    </a:cubicBezTo>
                    <a:cubicBezTo>
                      <a:pt x="2505" y="38202"/>
                      <a:pt x="2344" y="38417"/>
                      <a:pt x="2165" y="38596"/>
                    </a:cubicBezTo>
                    <a:cubicBezTo>
                      <a:pt x="2107" y="38640"/>
                      <a:pt x="1618" y="38911"/>
                      <a:pt x="1471" y="38911"/>
                    </a:cubicBezTo>
                    <a:cubicBezTo>
                      <a:pt x="1438" y="38911"/>
                      <a:pt x="1422" y="38897"/>
                      <a:pt x="1432" y="38864"/>
                    </a:cubicBezTo>
                    <a:cubicBezTo>
                      <a:pt x="1647" y="37862"/>
                      <a:pt x="2398" y="37379"/>
                      <a:pt x="3132" y="36824"/>
                    </a:cubicBezTo>
                    <a:close/>
                    <a:moveTo>
                      <a:pt x="12915" y="38365"/>
                    </a:moveTo>
                    <a:lnTo>
                      <a:pt x="12915" y="38365"/>
                    </a:lnTo>
                    <a:cubicBezTo>
                      <a:pt x="12929" y="38406"/>
                      <a:pt x="12943" y="38447"/>
                      <a:pt x="12956" y="38489"/>
                    </a:cubicBezTo>
                    <a:cubicBezTo>
                      <a:pt x="13028" y="38668"/>
                      <a:pt x="13082" y="38864"/>
                      <a:pt x="13117" y="39061"/>
                    </a:cubicBezTo>
                    <a:cubicBezTo>
                      <a:pt x="12974" y="39025"/>
                      <a:pt x="12920" y="38864"/>
                      <a:pt x="12885" y="38703"/>
                    </a:cubicBezTo>
                    <a:cubicBezTo>
                      <a:pt x="12885" y="38591"/>
                      <a:pt x="12899" y="38478"/>
                      <a:pt x="12915" y="38365"/>
                    </a:cubicBezTo>
                    <a:close/>
                    <a:moveTo>
                      <a:pt x="3651" y="36627"/>
                    </a:moveTo>
                    <a:cubicBezTo>
                      <a:pt x="3669" y="37469"/>
                      <a:pt x="3722" y="38292"/>
                      <a:pt x="3597" y="39133"/>
                    </a:cubicBezTo>
                    <a:cubicBezTo>
                      <a:pt x="3597" y="39133"/>
                      <a:pt x="3404" y="39816"/>
                      <a:pt x="3289" y="39816"/>
                    </a:cubicBezTo>
                    <a:cubicBezTo>
                      <a:pt x="3277" y="39816"/>
                      <a:pt x="3267" y="39809"/>
                      <a:pt x="3257" y="39795"/>
                    </a:cubicBezTo>
                    <a:cubicBezTo>
                      <a:pt x="3078" y="39526"/>
                      <a:pt x="2935" y="39258"/>
                      <a:pt x="2845" y="38954"/>
                    </a:cubicBezTo>
                    <a:cubicBezTo>
                      <a:pt x="2667" y="38417"/>
                      <a:pt x="2863" y="37934"/>
                      <a:pt x="3114" y="37469"/>
                    </a:cubicBezTo>
                    <a:cubicBezTo>
                      <a:pt x="3132" y="37477"/>
                      <a:pt x="3150" y="37482"/>
                      <a:pt x="3165" y="37482"/>
                    </a:cubicBezTo>
                    <a:cubicBezTo>
                      <a:pt x="3181" y="37482"/>
                      <a:pt x="3194" y="37477"/>
                      <a:pt x="3203" y="37469"/>
                    </a:cubicBezTo>
                    <a:cubicBezTo>
                      <a:pt x="3400" y="37236"/>
                      <a:pt x="3543" y="36967"/>
                      <a:pt x="3615" y="36663"/>
                    </a:cubicBezTo>
                    <a:lnTo>
                      <a:pt x="3651" y="36645"/>
                    </a:lnTo>
                    <a:lnTo>
                      <a:pt x="3651" y="36627"/>
                    </a:lnTo>
                    <a:close/>
                    <a:moveTo>
                      <a:pt x="8017" y="38668"/>
                    </a:moveTo>
                    <a:lnTo>
                      <a:pt x="8017" y="38668"/>
                    </a:lnTo>
                    <a:cubicBezTo>
                      <a:pt x="7749" y="39079"/>
                      <a:pt x="7588" y="39562"/>
                      <a:pt x="7570" y="40063"/>
                    </a:cubicBezTo>
                    <a:lnTo>
                      <a:pt x="7534" y="40063"/>
                    </a:lnTo>
                    <a:cubicBezTo>
                      <a:pt x="7480" y="40153"/>
                      <a:pt x="7427" y="40224"/>
                      <a:pt x="7373" y="40296"/>
                    </a:cubicBezTo>
                    <a:cubicBezTo>
                      <a:pt x="7373" y="40296"/>
                      <a:pt x="7042" y="40640"/>
                      <a:pt x="6949" y="40640"/>
                    </a:cubicBezTo>
                    <a:cubicBezTo>
                      <a:pt x="6932" y="40640"/>
                      <a:pt x="6923" y="40628"/>
                      <a:pt x="6926" y="40600"/>
                    </a:cubicBezTo>
                    <a:cubicBezTo>
                      <a:pt x="6943" y="40242"/>
                      <a:pt x="7033" y="39902"/>
                      <a:pt x="7212" y="39580"/>
                    </a:cubicBezTo>
                    <a:cubicBezTo>
                      <a:pt x="7391" y="39204"/>
                      <a:pt x="7677" y="38900"/>
                      <a:pt x="8017" y="38668"/>
                    </a:cubicBezTo>
                    <a:close/>
                    <a:moveTo>
                      <a:pt x="8751" y="38095"/>
                    </a:moveTo>
                    <a:lnTo>
                      <a:pt x="8805" y="38220"/>
                    </a:lnTo>
                    <a:cubicBezTo>
                      <a:pt x="8787" y="38238"/>
                      <a:pt x="8805" y="38274"/>
                      <a:pt x="8822" y="38274"/>
                    </a:cubicBezTo>
                    <a:cubicBezTo>
                      <a:pt x="8321" y="39025"/>
                      <a:pt x="9001" y="39920"/>
                      <a:pt x="9234" y="40708"/>
                    </a:cubicBezTo>
                    <a:cubicBezTo>
                      <a:pt x="9216" y="40708"/>
                      <a:pt x="9216" y="40708"/>
                      <a:pt x="9216" y="40725"/>
                    </a:cubicBezTo>
                    <a:cubicBezTo>
                      <a:pt x="9198" y="40783"/>
                      <a:pt x="9169" y="40808"/>
                      <a:pt x="9132" y="40808"/>
                    </a:cubicBezTo>
                    <a:cubicBezTo>
                      <a:pt x="8916" y="40808"/>
                      <a:pt x="8444" y="39963"/>
                      <a:pt x="8429" y="39902"/>
                    </a:cubicBezTo>
                    <a:cubicBezTo>
                      <a:pt x="8321" y="39580"/>
                      <a:pt x="8321" y="39240"/>
                      <a:pt x="8429" y="38918"/>
                    </a:cubicBezTo>
                    <a:cubicBezTo>
                      <a:pt x="8465" y="38918"/>
                      <a:pt x="8500" y="38900"/>
                      <a:pt x="8518" y="38846"/>
                    </a:cubicBezTo>
                    <a:cubicBezTo>
                      <a:pt x="8608" y="38650"/>
                      <a:pt x="8661" y="38453"/>
                      <a:pt x="8715" y="38238"/>
                    </a:cubicBezTo>
                    <a:lnTo>
                      <a:pt x="8733" y="38238"/>
                    </a:lnTo>
                    <a:cubicBezTo>
                      <a:pt x="8751" y="38220"/>
                      <a:pt x="8751" y="38202"/>
                      <a:pt x="8733" y="38184"/>
                    </a:cubicBezTo>
                    <a:lnTo>
                      <a:pt x="8751" y="38095"/>
                    </a:lnTo>
                    <a:close/>
                    <a:moveTo>
                      <a:pt x="9001" y="38310"/>
                    </a:moveTo>
                    <a:lnTo>
                      <a:pt x="9001" y="38310"/>
                    </a:lnTo>
                    <a:cubicBezTo>
                      <a:pt x="9789" y="38596"/>
                      <a:pt x="9932" y="40260"/>
                      <a:pt x="9431" y="40886"/>
                    </a:cubicBezTo>
                    <a:cubicBezTo>
                      <a:pt x="9377" y="40582"/>
                      <a:pt x="9288" y="40296"/>
                      <a:pt x="9145" y="40010"/>
                    </a:cubicBezTo>
                    <a:cubicBezTo>
                      <a:pt x="8912" y="39455"/>
                      <a:pt x="8787" y="39025"/>
                      <a:pt x="8894" y="38435"/>
                    </a:cubicBezTo>
                    <a:lnTo>
                      <a:pt x="8894" y="38435"/>
                    </a:lnTo>
                    <a:cubicBezTo>
                      <a:pt x="8912" y="38506"/>
                      <a:pt x="8948" y="38578"/>
                      <a:pt x="9001" y="38650"/>
                    </a:cubicBezTo>
                    <a:cubicBezTo>
                      <a:pt x="9013" y="38673"/>
                      <a:pt x="9035" y="38683"/>
                      <a:pt x="9058" y="38683"/>
                    </a:cubicBezTo>
                    <a:cubicBezTo>
                      <a:pt x="9103" y="38683"/>
                      <a:pt x="9151" y="38644"/>
                      <a:pt x="9127" y="38596"/>
                    </a:cubicBezTo>
                    <a:lnTo>
                      <a:pt x="9001" y="38310"/>
                    </a:lnTo>
                    <a:close/>
                    <a:moveTo>
                      <a:pt x="8375" y="38578"/>
                    </a:moveTo>
                    <a:lnTo>
                      <a:pt x="8375" y="38668"/>
                    </a:lnTo>
                    <a:cubicBezTo>
                      <a:pt x="8125" y="39115"/>
                      <a:pt x="8196" y="39688"/>
                      <a:pt x="8411" y="40153"/>
                    </a:cubicBezTo>
                    <a:cubicBezTo>
                      <a:pt x="8411" y="40189"/>
                      <a:pt x="8393" y="40206"/>
                      <a:pt x="8393" y="40260"/>
                    </a:cubicBezTo>
                    <a:cubicBezTo>
                      <a:pt x="8375" y="40260"/>
                      <a:pt x="8393" y="40278"/>
                      <a:pt x="8411" y="40296"/>
                    </a:cubicBezTo>
                    <a:lnTo>
                      <a:pt x="8393" y="40296"/>
                    </a:lnTo>
                    <a:cubicBezTo>
                      <a:pt x="8341" y="40386"/>
                      <a:pt x="8280" y="40514"/>
                      <a:pt x="8271" y="40538"/>
                    </a:cubicBezTo>
                    <a:lnTo>
                      <a:pt x="8271" y="40538"/>
                    </a:lnTo>
                    <a:lnTo>
                      <a:pt x="8196" y="40672"/>
                    </a:lnTo>
                    <a:cubicBezTo>
                      <a:pt x="8089" y="40869"/>
                      <a:pt x="7892" y="41012"/>
                      <a:pt x="7677" y="41065"/>
                    </a:cubicBezTo>
                    <a:cubicBezTo>
                      <a:pt x="7677" y="40761"/>
                      <a:pt x="7677" y="40475"/>
                      <a:pt x="7695" y="40171"/>
                    </a:cubicBezTo>
                    <a:cubicBezTo>
                      <a:pt x="7731" y="39580"/>
                      <a:pt x="7964" y="39008"/>
                      <a:pt x="8375" y="38578"/>
                    </a:cubicBezTo>
                    <a:close/>
                    <a:moveTo>
                      <a:pt x="17430" y="41441"/>
                    </a:moveTo>
                    <a:cubicBezTo>
                      <a:pt x="17036" y="41584"/>
                      <a:pt x="16678" y="41799"/>
                      <a:pt x="16374" y="42068"/>
                    </a:cubicBezTo>
                    <a:cubicBezTo>
                      <a:pt x="16221" y="42175"/>
                      <a:pt x="16085" y="42302"/>
                      <a:pt x="15966" y="42444"/>
                    </a:cubicBezTo>
                    <a:lnTo>
                      <a:pt x="15966" y="42444"/>
                    </a:lnTo>
                    <a:cubicBezTo>
                      <a:pt x="15968" y="42435"/>
                      <a:pt x="15968" y="42423"/>
                      <a:pt x="15963" y="42408"/>
                    </a:cubicBezTo>
                    <a:cubicBezTo>
                      <a:pt x="15909" y="42229"/>
                      <a:pt x="15837" y="42157"/>
                      <a:pt x="15998" y="41978"/>
                    </a:cubicBezTo>
                    <a:cubicBezTo>
                      <a:pt x="16159" y="41853"/>
                      <a:pt x="16356" y="41745"/>
                      <a:pt x="16553" y="41692"/>
                    </a:cubicBezTo>
                    <a:cubicBezTo>
                      <a:pt x="16840" y="41567"/>
                      <a:pt x="17126" y="41495"/>
                      <a:pt x="17430" y="41441"/>
                    </a:cubicBezTo>
                    <a:close/>
                    <a:moveTo>
                      <a:pt x="18217" y="41244"/>
                    </a:moveTo>
                    <a:cubicBezTo>
                      <a:pt x="19112" y="41423"/>
                      <a:pt x="20043" y="41871"/>
                      <a:pt x="20365" y="42765"/>
                    </a:cubicBezTo>
                    <a:cubicBezTo>
                      <a:pt x="19685" y="42694"/>
                      <a:pt x="19041" y="42372"/>
                      <a:pt x="18575" y="41871"/>
                    </a:cubicBezTo>
                    <a:cubicBezTo>
                      <a:pt x="18611" y="41835"/>
                      <a:pt x="18629" y="41799"/>
                      <a:pt x="18593" y="41763"/>
                    </a:cubicBezTo>
                    <a:cubicBezTo>
                      <a:pt x="18504" y="41567"/>
                      <a:pt x="18361" y="41388"/>
                      <a:pt x="18217" y="41244"/>
                    </a:cubicBezTo>
                    <a:close/>
                    <a:moveTo>
                      <a:pt x="17412" y="41656"/>
                    </a:moveTo>
                    <a:lnTo>
                      <a:pt x="17412" y="41656"/>
                    </a:lnTo>
                    <a:cubicBezTo>
                      <a:pt x="17394" y="41745"/>
                      <a:pt x="17376" y="41835"/>
                      <a:pt x="17376" y="41924"/>
                    </a:cubicBezTo>
                    <a:cubicBezTo>
                      <a:pt x="16840" y="42461"/>
                      <a:pt x="16678" y="43410"/>
                      <a:pt x="15802" y="43481"/>
                    </a:cubicBez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90" y="43482"/>
                      <a:pt x="15821" y="42924"/>
                      <a:pt x="15891" y="42783"/>
                    </a:cubicBezTo>
                    <a:cubicBezTo>
                      <a:pt x="16070" y="42515"/>
                      <a:pt x="16303" y="42282"/>
                      <a:pt x="16571" y="42103"/>
                    </a:cubicBezTo>
                    <a:cubicBezTo>
                      <a:pt x="16822" y="41907"/>
                      <a:pt x="17108" y="41763"/>
                      <a:pt x="17412" y="41656"/>
                    </a:cubicBezTo>
                    <a:close/>
                    <a:moveTo>
                      <a:pt x="17537" y="42175"/>
                    </a:moveTo>
                    <a:lnTo>
                      <a:pt x="17537" y="42372"/>
                    </a:lnTo>
                    <a:cubicBezTo>
                      <a:pt x="17394" y="42730"/>
                      <a:pt x="17323" y="43123"/>
                      <a:pt x="17358" y="43499"/>
                    </a:cubicBezTo>
                    <a:cubicBezTo>
                      <a:pt x="17353" y="43494"/>
                      <a:pt x="17346" y="43492"/>
                      <a:pt x="17339" y="43492"/>
                    </a:cubicBezTo>
                    <a:cubicBezTo>
                      <a:pt x="17323" y="43492"/>
                      <a:pt x="17305" y="43504"/>
                      <a:pt x="17305" y="43517"/>
                    </a:cubicBezTo>
                    <a:cubicBezTo>
                      <a:pt x="17219" y="43646"/>
                      <a:pt x="16835" y="44302"/>
                      <a:pt x="16657" y="44302"/>
                    </a:cubicBezTo>
                    <a:cubicBezTo>
                      <a:pt x="16613" y="44302"/>
                      <a:pt x="16582" y="44261"/>
                      <a:pt x="16571" y="44161"/>
                    </a:cubicBezTo>
                    <a:cubicBezTo>
                      <a:pt x="16571" y="43768"/>
                      <a:pt x="16661" y="43374"/>
                      <a:pt x="16857" y="43034"/>
                    </a:cubicBezTo>
                    <a:cubicBezTo>
                      <a:pt x="17001" y="42730"/>
                      <a:pt x="17215" y="42461"/>
                      <a:pt x="17448" y="42229"/>
                    </a:cubicBezTo>
                    <a:cubicBezTo>
                      <a:pt x="17484" y="42229"/>
                      <a:pt x="17520" y="42211"/>
                      <a:pt x="17537" y="42175"/>
                    </a:cubicBezTo>
                    <a:close/>
                    <a:moveTo>
                      <a:pt x="18164" y="41710"/>
                    </a:moveTo>
                    <a:cubicBezTo>
                      <a:pt x="18200" y="41728"/>
                      <a:pt x="18235" y="41763"/>
                      <a:pt x="18271" y="41781"/>
                    </a:cubicBezTo>
                    <a:cubicBezTo>
                      <a:pt x="18307" y="41835"/>
                      <a:pt x="18325" y="41871"/>
                      <a:pt x="18361" y="41907"/>
                    </a:cubicBezTo>
                    <a:cubicBezTo>
                      <a:pt x="18343" y="41942"/>
                      <a:pt x="18361" y="41960"/>
                      <a:pt x="18378" y="41978"/>
                    </a:cubicBezTo>
                    <a:lnTo>
                      <a:pt x="18414" y="41996"/>
                    </a:lnTo>
                    <a:cubicBezTo>
                      <a:pt x="18593" y="42193"/>
                      <a:pt x="18790" y="42354"/>
                      <a:pt x="19005" y="42479"/>
                    </a:cubicBezTo>
                    <a:cubicBezTo>
                      <a:pt x="19148" y="42658"/>
                      <a:pt x="19273" y="42873"/>
                      <a:pt x="19345" y="43088"/>
                    </a:cubicBezTo>
                    <a:cubicBezTo>
                      <a:pt x="19434" y="43302"/>
                      <a:pt x="19470" y="43517"/>
                      <a:pt x="19470" y="43732"/>
                    </a:cubicBezTo>
                    <a:cubicBezTo>
                      <a:pt x="19470" y="43865"/>
                      <a:pt x="19396" y="44379"/>
                      <a:pt x="19249" y="44379"/>
                    </a:cubicBezTo>
                    <a:cubicBezTo>
                      <a:pt x="19219" y="44379"/>
                      <a:pt x="19185" y="44357"/>
                      <a:pt x="19148" y="44304"/>
                    </a:cubicBezTo>
                    <a:cubicBezTo>
                      <a:pt x="18844" y="43947"/>
                      <a:pt x="18575" y="43571"/>
                      <a:pt x="18343" y="43195"/>
                    </a:cubicBezTo>
                    <a:cubicBezTo>
                      <a:pt x="18289" y="42980"/>
                      <a:pt x="18200" y="42783"/>
                      <a:pt x="18092" y="42604"/>
                    </a:cubicBezTo>
                    <a:cubicBezTo>
                      <a:pt x="18074" y="42461"/>
                      <a:pt x="18056" y="42300"/>
                      <a:pt x="18056" y="42157"/>
                    </a:cubicBezTo>
                    <a:cubicBezTo>
                      <a:pt x="18110" y="42157"/>
                      <a:pt x="18128" y="42121"/>
                      <a:pt x="18146" y="42085"/>
                    </a:cubicBezTo>
                    <a:cubicBezTo>
                      <a:pt x="18182" y="41978"/>
                      <a:pt x="18182" y="41853"/>
                      <a:pt x="18146" y="41745"/>
                    </a:cubicBezTo>
                    <a:lnTo>
                      <a:pt x="18164" y="41710"/>
                    </a:lnTo>
                    <a:close/>
                    <a:moveTo>
                      <a:pt x="17895" y="41960"/>
                    </a:moveTo>
                    <a:lnTo>
                      <a:pt x="17895" y="41978"/>
                    </a:lnTo>
                    <a:lnTo>
                      <a:pt x="17913" y="42014"/>
                    </a:lnTo>
                    <a:cubicBezTo>
                      <a:pt x="17895" y="42139"/>
                      <a:pt x="17877" y="42264"/>
                      <a:pt x="17895" y="42390"/>
                    </a:cubicBezTo>
                    <a:cubicBezTo>
                      <a:pt x="17877" y="42390"/>
                      <a:pt x="17877" y="42408"/>
                      <a:pt x="17895" y="42425"/>
                    </a:cubicBezTo>
                    <a:cubicBezTo>
                      <a:pt x="17949" y="42748"/>
                      <a:pt x="18056" y="43070"/>
                      <a:pt x="18253" y="43338"/>
                    </a:cubicBezTo>
                    <a:cubicBezTo>
                      <a:pt x="18325" y="43768"/>
                      <a:pt x="18271" y="44215"/>
                      <a:pt x="18092" y="44609"/>
                    </a:cubicBezTo>
                    <a:cubicBezTo>
                      <a:pt x="18032" y="44735"/>
                      <a:pt x="17974" y="44787"/>
                      <a:pt x="17918" y="44787"/>
                    </a:cubicBezTo>
                    <a:cubicBezTo>
                      <a:pt x="17673" y="44787"/>
                      <a:pt x="17480" y="43778"/>
                      <a:pt x="17466" y="43589"/>
                    </a:cubicBezTo>
                    <a:cubicBezTo>
                      <a:pt x="17448" y="43231"/>
                      <a:pt x="17484" y="42891"/>
                      <a:pt x="17609" y="42569"/>
                    </a:cubicBezTo>
                    <a:cubicBezTo>
                      <a:pt x="17645" y="42569"/>
                      <a:pt x="17681" y="42551"/>
                      <a:pt x="17698" y="42533"/>
                    </a:cubicBezTo>
                    <a:cubicBezTo>
                      <a:pt x="17806" y="42354"/>
                      <a:pt x="17860" y="42157"/>
                      <a:pt x="17895" y="41960"/>
                    </a:cubicBezTo>
                    <a:close/>
                    <a:moveTo>
                      <a:pt x="11972" y="44823"/>
                    </a:moveTo>
                    <a:cubicBezTo>
                      <a:pt x="11972" y="44913"/>
                      <a:pt x="11954" y="45020"/>
                      <a:pt x="11936" y="45110"/>
                    </a:cubicBezTo>
                    <a:cubicBezTo>
                      <a:pt x="11865" y="45271"/>
                      <a:pt x="11739" y="45414"/>
                      <a:pt x="11614" y="45521"/>
                    </a:cubicBezTo>
                    <a:cubicBezTo>
                      <a:pt x="11704" y="45271"/>
                      <a:pt x="11829" y="45038"/>
                      <a:pt x="11972" y="44823"/>
                    </a:cubicBezTo>
                    <a:close/>
                    <a:moveTo>
                      <a:pt x="12240" y="40350"/>
                    </a:moveTo>
                    <a:cubicBezTo>
                      <a:pt x="12061" y="41549"/>
                      <a:pt x="11650" y="42712"/>
                      <a:pt x="11024" y="43750"/>
                    </a:cubicBezTo>
                    <a:cubicBezTo>
                      <a:pt x="10254" y="44967"/>
                      <a:pt x="9055" y="45826"/>
                      <a:pt x="8089" y="46881"/>
                    </a:cubicBezTo>
                    <a:cubicBezTo>
                      <a:pt x="9180" y="44591"/>
                      <a:pt x="11256" y="42694"/>
                      <a:pt x="12240" y="40350"/>
                    </a:cubicBezTo>
                    <a:close/>
                    <a:moveTo>
                      <a:pt x="11990" y="47096"/>
                    </a:moveTo>
                    <a:lnTo>
                      <a:pt x="12061" y="47114"/>
                    </a:lnTo>
                    <a:cubicBezTo>
                      <a:pt x="12187" y="47150"/>
                      <a:pt x="12294" y="47239"/>
                      <a:pt x="12384" y="47329"/>
                    </a:cubicBezTo>
                    <a:cubicBezTo>
                      <a:pt x="12455" y="47418"/>
                      <a:pt x="12527" y="47526"/>
                      <a:pt x="12580" y="47651"/>
                    </a:cubicBezTo>
                    <a:cubicBezTo>
                      <a:pt x="12473" y="47597"/>
                      <a:pt x="12384" y="47543"/>
                      <a:pt x="12294" y="47490"/>
                    </a:cubicBezTo>
                    <a:cubicBezTo>
                      <a:pt x="12240" y="47311"/>
                      <a:pt x="12133" y="47186"/>
                      <a:pt x="11990" y="47096"/>
                    </a:cubicBezTo>
                    <a:close/>
                    <a:moveTo>
                      <a:pt x="11578" y="47436"/>
                    </a:moveTo>
                    <a:cubicBezTo>
                      <a:pt x="11507" y="47615"/>
                      <a:pt x="11435" y="47794"/>
                      <a:pt x="11328" y="47955"/>
                    </a:cubicBezTo>
                    <a:lnTo>
                      <a:pt x="11292" y="47973"/>
                    </a:lnTo>
                    <a:cubicBezTo>
                      <a:pt x="11292" y="47919"/>
                      <a:pt x="11310" y="47866"/>
                      <a:pt x="11328" y="47830"/>
                    </a:cubicBezTo>
                    <a:cubicBezTo>
                      <a:pt x="11417" y="47705"/>
                      <a:pt x="11507" y="47579"/>
                      <a:pt x="11578" y="47436"/>
                    </a:cubicBezTo>
                    <a:close/>
                    <a:moveTo>
                      <a:pt x="10095" y="47801"/>
                    </a:moveTo>
                    <a:cubicBezTo>
                      <a:pt x="10303" y="47801"/>
                      <a:pt x="10515" y="47829"/>
                      <a:pt x="10737" y="47901"/>
                    </a:cubicBezTo>
                    <a:cubicBezTo>
                      <a:pt x="10200" y="48062"/>
                      <a:pt x="9681" y="48295"/>
                      <a:pt x="9216" y="48617"/>
                    </a:cubicBezTo>
                    <a:cubicBezTo>
                      <a:pt x="9204" y="48605"/>
                      <a:pt x="9191" y="48592"/>
                      <a:pt x="9185" y="48592"/>
                    </a:cubicBezTo>
                    <a:cubicBezTo>
                      <a:pt x="9182" y="48592"/>
                      <a:pt x="9180" y="48594"/>
                      <a:pt x="9180" y="48599"/>
                    </a:cubicBezTo>
                    <a:cubicBezTo>
                      <a:pt x="8930" y="48599"/>
                      <a:pt x="8679" y="48564"/>
                      <a:pt x="8447" y="48492"/>
                    </a:cubicBezTo>
                    <a:cubicBezTo>
                      <a:pt x="8378" y="48475"/>
                      <a:pt x="7730" y="48060"/>
                      <a:pt x="7982" y="48060"/>
                    </a:cubicBezTo>
                    <a:cubicBezTo>
                      <a:pt x="7993" y="48060"/>
                      <a:pt x="8004" y="48061"/>
                      <a:pt x="8017" y="48062"/>
                    </a:cubicBezTo>
                    <a:cubicBezTo>
                      <a:pt x="8070" y="48068"/>
                      <a:pt x="8120" y="48070"/>
                      <a:pt x="8171" y="48070"/>
                    </a:cubicBezTo>
                    <a:cubicBezTo>
                      <a:pt x="8292" y="48070"/>
                      <a:pt x="8410" y="48057"/>
                      <a:pt x="8536" y="48045"/>
                    </a:cubicBezTo>
                    <a:cubicBezTo>
                      <a:pt x="9096" y="47968"/>
                      <a:pt x="9583" y="47801"/>
                      <a:pt x="10095" y="47801"/>
                    </a:cubicBezTo>
                    <a:close/>
                    <a:moveTo>
                      <a:pt x="10988" y="47973"/>
                    </a:moveTo>
                    <a:cubicBezTo>
                      <a:pt x="11001" y="48013"/>
                      <a:pt x="11025" y="48033"/>
                      <a:pt x="11058" y="48033"/>
                    </a:cubicBezTo>
                    <a:cubicBezTo>
                      <a:pt x="11069" y="48033"/>
                      <a:pt x="11082" y="48031"/>
                      <a:pt x="11095" y="48027"/>
                    </a:cubicBezTo>
                    <a:lnTo>
                      <a:pt x="11095" y="48080"/>
                    </a:lnTo>
                    <a:cubicBezTo>
                      <a:pt x="10415" y="48474"/>
                      <a:pt x="9896" y="49082"/>
                      <a:pt x="9628" y="49834"/>
                    </a:cubicBezTo>
                    <a:cubicBezTo>
                      <a:pt x="9340" y="50122"/>
                      <a:pt x="8963" y="50179"/>
                      <a:pt x="8583" y="50179"/>
                    </a:cubicBezTo>
                    <a:cubicBezTo>
                      <a:pt x="8514" y="50179"/>
                      <a:pt x="8444" y="50177"/>
                      <a:pt x="8375" y="50174"/>
                    </a:cubicBezTo>
                    <a:lnTo>
                      <a:pt x="8375" y="50156"/>
                    </a:lnTo>
                    <a:cubicBezTo>
                      <a:pt x="8142" y="50156"/>
                      <a:pt x="8232" y="50102"/>
                      <a:pt x="8339" y="49924"/>
                    </a:cubicBezTo>
                    <a:cubicBezTo>
                      <a:pt x="8429" y="49762"/>
                      <a:pt x="8554" y="49530"/>
                      <a:pt x="8697" y="49333"/>
                    </a:cubicBezTo>
                    <a:cubicBezTo>
                      <a:pt x="9198" y="48581"/>
                      <a:pt x="10147" y="48313"/>
                      <a:pt x="10952" y="47973"/>
                    </a:cubicBezTo>
                    <a:close/>
                    <a:moveTo>
                      <a:pt x="12348" y="47633"/>
                    </a:moveTo>
                    <a:lnTo>
                      <a:pt x="12348" y="47633"/>
                    </a:lnTo>
                    <a:cubicBezTo>
                      <a:pt x="12455" y="47705"/>
                      <a:pt x="12545" y="47758"/>
                      <a:pt x="12652" y="47830"/>
                    </a:cubicBezTo>
                    <a:cubicBezTo>
                      <a:pt x="12652" y="47901"/>
                      <a:pt x="12670" y="47955"/>
                      <a:pt x="12670" y="48027"/>
                    </a:cubicBezTo>
                    <a:lnTo>
                      <a:pt x="12652" y="48027"/>
                    </a:lnTo>
                    <a:cubicBezTo>
                      <a:pt x="12661" y="48053"/>
                      <a:pt x="12683" y="48067"/>
                      <a:pt x="12706" y="48067"/>
                    </a:cubicBezTo>
                    <a:cubicBezTo>
                      <a:pt x="12728" y="48067"/>
                      <a:pt x="12750" y="48053"/>
                      <a:pt x="12759" y="48027"/>
                    </a:cubicBezTo>
                    <a:lnTo>
                      <a:pt x="12759" y="47901"/>
                    </a:lnTo>
                    <a:cubicBezTo>
                      <a:pt x="13010" y="48045"/>
                      <a:pt x="13243" y="48223"/>
                      <a:pt x="13475" y="48402"/>
                    </a:cubicBezTo>
                    <a:cubicBezTo>
                      <a:pt x="13833" y="48707"/>
                      <a:pt x="13958" y="49190"/>
                      <a:pt x="14084" y="49637"/>
                    </a:cubicBezTo>
                    <a:cubicBezTo>
                      <a:pt x="14119" y="49762"/>
                      <a:pt x="14209" y="50371"/>
                      <a:pt x="14316" y="50442"/>
                    </a:cubicBezTo>
                    <a:cubicBezTo>
                      <a:pt x="13833" y="50174"/>
                      <a:pt x="13404" y="49834"/>
                      <a:pt x="13064" y="49422"/>
                    </a:cubicBezTo>
                    <a:cubicBezTo>
                      <a:pt x="13010" y="49369"/>
                      <a:pt x="12974" y="49315"/>
                      <a:pt x="12938" y="49261"/>
                    </a:cubicBezTo>
                    <a:cubicBezTo>
                      <a:pt x="12903" y="49208"/>
                      <a:pt x="12885" y="49172"/>
                      <a:pt x="12849" y="49136"/>
                    </a:cubicBezTo>
                    <a:cubicBezTo>
                      <a:pt x="12652" y="48796"/>
                      <a:pt x="12509" y="48420"/>
                      <a:pt x="12402" y="48045"/>
                    </a:cubicBezTo>
                    <a:cubicBezTo>
                      <a:pt x="12437" y="48027"/>
                      <a:pt x="12437" y="47991"/>
                      <a:pt x="12437" y="47973"/>
                    </a:cubicBezTo>
                    <a:cubicBezTo>
                      <a:pt x="12419" y="47866"/>
                      <a:pt x="12384" y="47740"/>
                      <a:pt x="12348" y="47633"/>
                    </a:cubicBezTo>
                    <a:close/>
                    <a:moveTo>
                      <a:pt x="11095" y="48277"/>
                    </a:moveTo>
                    <a:lnTo>
                      <a:pt x="11095" y="48277"/>
                    </a:lnTo>
                    <a:cubicBezTo>
                      <a:pt x="10666" y="48635"/>
                      <a:pt x="10290" y="49065"/>
                      <a:pt x="10004" y="49530"/>
                    </a:cubicBezTo>
                    <a:cubicBezTo>
                      <a:pt x="9860" y="49762"/>
                      <a:pt x="9771" y="50049"/>
                      <a:pt x="9753" y="50317"/>
                    </a:cubicBezTo>
                    <a:cubicBezTo>
                      <a:pt x="9735" y="50532"/>
                      <a:pt x="9699" y="50729"/>
                      <a:pt x="9681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0"/>
                      <a:pt x="9646" y="50930"/>
                    </a:cubicBezTo>
                    <a:cubicBezTo>
                      <a:pt x="9531" y="50930"/>
                      <a:pt x="9646" y="50225"/>
                      <a:pt x="9664" y="50174"/>
                    </a:cubicBezTo>
                    <a:cubicBezTo>
                      <a:pt x="9771" y="49852"/>
                      <a:pt x="9914" y="49548"/>
                      <a:pt x="10111" y="49279"/>
                    </a:cubicBezTo>
                    <a:cubicBezTo>
                      <a:pt x="10361" y="48886"/>
                      <a:pt x="10701" y="48546"/>
                      <a:pt x="11095" y="48277"/>
                    </a:cubicBezTo>
                    <a:close/>
                    <a:moveTo>
                      <a:pt x="11507" y="48134"/>
                    </a:moveTo>
                    <a:cubicBezTo>
                      <a:pt x="11185" y="48689"/>
                      <a:pt x="10970" y="49297"/>
                      <a:pt x="10845" y="49941"/>
                    </a:cubicBezTo>
                    <a:lnTo>
                      <a:pt x="10845" y="49924"/>
                    </a:lnTo>
                    <a:cubicBezTo>
                      <a:pt x="10809" y="50120"/>
                      <a:pt x="10809" y="50335"/>
                      <a:pt x="10827" y="50532"/>
                    </a:cubicBezTo>
                    <a:cubicBezTo>
                      <a:pt x="10630" y="50890"/>
                      <a:pt x="10451" y="51230"/>
                      <a:pt x="10057" y="51409"/>
                    </a:cubicBezTo>
                    <a:cubicBezTo>
                      <a:pt x="9999" y="51432"/>
                      <a:pt x="9951" y="51442"/>
                      <a:pt x="9913" y="51442"/>
                    </a:cubicBezTo>
                    <a:cubicBezTo>
                      <a:pt x="9623" y="51442"/>
                      <a:pt x="9862" y="50853"/>
                      <a:pt x="9878" y="50711"/>
                    </a:cubicBezTo>
                    <a:cubicBezTo>
                      <a:pt x="9914" y="50120"/>
                      <a:pt x="10147" y="49548"/>
                      <a:pt x="10523" y="49082"/>
                    </a:cubicBezTo>
                    <a:cubicBezTo>
                      <a:pt x="10755" y="48814"/>
                      <a:pt x="11006" y="48581"/>
                      <a:pt x="11274" y="48349"/>
                    </a:cubicBezTo>
                    <a:cubicBezTo>
                      <a:pt x="11346" y="48277"/>
                      <a:pt x="11435" y="48188"/>
                      <a:pt x="11507" y="48134"/>
                    </a:cubicBezTo>
                    <a:close/>
                    <a:moveTo>
                      <a:pt x="12008" y="48241"/>
                    </a:moveTo>
                    <a:lnTo>
                      <a:pt x="12008" y="48241"/>
                    </a:lnTo>
                    <a:cubicBezTo>
                      <a:pt x="12061" y="48385"/>
                      <a:pt x="12133" y="48528"/>
                      <a:pt x="12240" y="48635"/>
                    </a:cubicBezTo>
                    <a:cubicBezTo>
                      <a:pt x="12253" y="48654"/>
                      <a:pt x="12270" y="48662"/>
                      <a:pt x="12286" y="48662"/>
                    </a:cubicBezTo>
                    <a:cubicBezTo>
                      <a:pt x="12317" y="48662"/>
                      <a:pt x="12348" y="48634"/>
                      <a:pt x="12348" y="48599"/>
                    </a:cubicBezTo>
                    <a:lnTo>
                      <a:pt x="12348" y="48510"/>
                    </a:lnTo>
                    <a:cubicBezTo>
                      <a:pt x="12491" y="48886"/>
                      <a:pt x="12706" y="49244"/>
                      <a:pt x="12974" y="49566"/>
                    </a:cubicBezTo>
                    <a:cubicBezTo>
                      <a:pt x="13099" y="49834"/>
                      <a:pt x="13171" y="50138"/>
                      <a:pt x="13207" y="50460"/>
                    </a:cubicBezTo>
                    <a:cubicBezTo>
                      <a:pt x="13225" y="50729"/>
                      <a:pt x="13207" y="50979"/>
                      <a:pt x="13153" y="51248"/>
                    </a:cubicBezTo>
                    <a:cubicBezTo>
                      <a:pt x="13116" y="51496"/>
                      <a:pt x="13084" y="51617"/>
                      <a:pt x="13015" y="51617"/>
                    </a:cubicBezTo>
                    <a:cubicBezTo>
                      <a:pt x="12950" y="51617"/>
                      <a:pt x="12853" y="51510"/>
                      <a:pt x="12688" y="51301"/>
                    </a:cubicBezTo>
                    <a:cubicBezTo>
                      <a:pt x="11972" y="50371"/>
                      <a:pt x="11883" y="49351"/>
                      <a:pt x="12008" y="48241"/>
                    </a:cubicBezTo>
                    <a:close/>
                    <a:moveTo>
                      <a:pt x="11865" y="47722"/>
                    </a:moveTo>
                    <a:cubicBezTo>
                      <a:pt x="11882" y="47880"/>
                      <a:pt x="11917" y="48021"/>
                      <a:pt x="11952" y="48162"/>
                    </a:cubicBezTo>
                    <a:lnTo>
                      <a:pt x="11952" y="48162"/>
                    </a:lnTo>
                    <a:cubicBezTo>
                      <a:pt x="11944" y="48159"/>
                      <a:pt x="11936" y="48158"/>
                      <a:pt x="11929" y="48158"/>
                    </a:cubicBezTo>
                    <a:cubicBezTo>
                      <a:pt x="11910" y="48158"/>
                      <a:pt x="11893" y="48167"/>
                      <a:pt x="11883" y="48188"/>
                    </a:cubicBezTo>
                    <a:cubicBezTo>
                      <a:pt x="11686" y="48850"/>
                      <a:pt x="11686" y="49566"/>
                      <a:pt x="11936" y="50210"/>
                    </a:cubicBezTo>
                    <a:cubicBezTo>
                      <a:pt x="11918" y="50496"/>
                      <a:pt x="11883" y="50782"/>
                      <a:pt x="11811" y="51069"/>
                    </a:cubicBezTo>
                    <a:cubicBezTo>
                      <a:pt x="11811" y="51084"/>
                      <a:pt x="11399" y="51747"/>
                      <a:pt x="11243" y="51747"/>
                    </a:cubicBezTo>
                    <a:cubicBezTo>
                      <a:pt x="11212" y="51747"/>
                      <a:pt x="11191" y="51721"/>
                      <a:pt x="11185" y="51659"/>
                    </a:cubicBezTo>
                    <a:cubicBezTo>
                      <a:pt x="11167" y="51480"/>
                      <a:pt x="11131" y="51319"/>
                      <a:pt x="11077" y="51176"/>
                    </a:cubicBezTo>
                    <a:cubicBezTo>
                      <a:pt x="10827" y="50102"/>
                      <a:pt x="11167" y="49279"/>
                      <a:pt x="11543" y="48349"/>
                    </a:cubicBezTo>
                    <a:lnTo>
                      <a:pt x="11543" y="48402"/>
                    </a:lnTo>
                    <a:cubicBezTo>
                      <a:pt x="11551" y="48447"/>
                      <a:pt x="11592" y="48470"/>
                      <a:pt x="11632" y="48470"/>
                    </a:cubicBezTo>
                    <a:cubicBezTo>
                      <a:pt x="11672" y="48470"/>
                      <a:pt x="11713" y="48447"/>
                      <a:pt x="11721" y="48402"/>
                    </a:cubicBezTo>
                    <a:cubicBezTo>
                      <a:pt x="11775" y="48170"/>
                      <a:pt x="11829" y="47955"/>
                      <a:pt x="11865" y="47722"/>
                    </a:cubicBezTo>
                    <a:close/>
                    <a:moveTo>
                      <a:pt x="11105" y="1"/>
                    </a:moveTo>
                    <a:cubicBezTo>
                      <a:pt x="11081" y="1"/>
                      <a:pt x="11056" y="11"/>
                      <a:pt x="11041" y="32"/>
                    </a:cubicBezTo>
                    <a:cubicBezTo>
                      <a:pt x="10487" y="1446"/>
                      <a:pt x="10111" y="2913"/>
                      <a:pt x="9896" y="4398"/>
                    </a:cubicBezTo>
                    <a:cubicBezTo>
                      <a:pt x="9288" y="4917"/>
                      <a:pt x="8697" y="5866"/>
                      <a:pt x="8787" y="6635"/>
                    </a:cubicBezTo>
                    <a:cubicBezTo>
                      <a:pt x="8787" y="6676"/>
                      <a:pt x="8827" y="6726"/>
                      <a:pt x="8870" y="6726"/>
                    </a:cubicBezTo>
                    <a:cubicBezTo>
                      <a:pt x="8884" y="6726"/>
                      <a:pt x="8899" y="6720"/>
                      <a:pt x="8912" y="6707"/>
                    </a:cubicBezTo>
                    <a:cubicBezTo>
                      <a:pt x="9395" y="6385"/>
                      <a:pt x="9556" y="5848"/>
                      <a:pt x="9771" y="5365"/>
                    </a:cubicBezTo>
                    <a:lnTo>
                      <a:pt x="9771" y="5365"/>
                    </a:lnTo>
                    <a:cubicBezTo>
                      <a:pt x="9646" y="6671"/>
                      <a:pt x="9610" y="7959"/>
                      <a:pt x="9664" y="9266"/>
                    </a:cubicBezTo>
                    <a:cubicBezTo>
                      <a:pt x="9216" y="9785"/>
                      <a:pt x="9073" y="10518"/>
                      <a:pt x="8966" y="11163"/>
                    </a:cubicBezTo>
                    <a:cubicBezTo>
                      <a:pt x="8951" y="11206"/>
                      <a:pt x="8996" y="11262"/>
                      <a:pt x="9042" y="11262"/>
                    </a:cubicBezTo>
                    <a:cubicBezTo>
                      <a:pt x="9052" y="11262"/>
                      <a:pt x="9063" y="11259"/>
                      <a:pt x="9073" y="11252"/>
                    </a:cubicBezTo>
                    <a:cubicBezTo>
                      <a:pt x="9341" y="10948"/>
                      <a:pt x="9574" y="10608"/>
                      <a:pt x="9717" y="10232"/>
                    </a:cubicBezTo>
                    <a:cubicBezTo>
                      <a:pt x="9717" y="10322"/>
                      <a:pt x="9717" y="10429"/>
                      <a:pt x="9735" y="10518"/>
                    </a:cubicBezTo>
                    <a:cubicBezTo>
                      <a:pt x="9628" y="11735"/>
                      <a:pt x="9485" y="12952"/>
                      <a:pt x="9306" y="14151"/>
                    </a:cubicBezTo>
                    <a:cubicBezTo>
                      <a:pt x="8447" y="15100"/>
                      <a:pt x="7767" y="16209"/>
                      <a:pt x="7033" y="17265"/>
                    </a:cubicBezTo>
                    <a:cubicBezTo>
                      <a:pt x="5959" y="18786"/>
                      <a:pt x="4921" y="20271"/>
                      <a:pt x="4152" y="21953"/>
                    </a:cubicBezTo>
                    <a:cubicBezTo>
                      <a:pt x="4120" y="22017"/>
                      <a:pt x="4159" y="22082"/>
                      <a:pt x="4219" y="22082"/>
                    </a:cubicBezTo>
                    <a:cubicBezTo>
                      <a:pt x="4226" y="22082"/>
                      <a:pt x="4234" y="22081"/>
                      <a:pt x="4241" y="22079"/>
                    </a:cubicBezTo>
                    <a:cubicBezTo>
                      <a:pt x="6353" y="21488"/>
                      <a:pt x="7856" y="19717"/>
                      <a:pt x="8697" y="17712"/>
                    </a:cubicBezTo>
                    <a:lnTo>
                      <a:pt x="8697" y="17712"/>
                    </a:lnTo>
                    <a:cubicBezTo>
                      <a:pt x="8518" y="18607"/>
                      <a:pt x="8321" y="19484"/>
                      <a:pt x="8107" y="20361"/>
                    </a:cubicBezTo>
                    <a:lnTo>
                      <a:pt x="8107" y="20343"/>
                    </a:lnTo>
                    <a:cubicBezTo>
                      <a:pt x="8107" y="20325"/>
                      <a:pt x="8093" y="20316"/>
                      <a:pt x="8078" y="20316"/>
                    </a:cubicBezTo>
                    <a:cubicBezTo>
                      <a:pt x="8062" y="20316"/>
                      <a:pt x="8044" y="20325"/>
                      <a:pt x="8035" y="20343"/>
                    </a:cubicBezTo>
                    <a:cubicBezTo>
                      <a:pt x="7999" y="20522"/>
                      <a:pt x="7981" y="20701"/>
                      <a:pt x="7981" y="20880"/>
                    </a:cubicBezTo>
                    <a:cubicBezTo>
                      <a:pt x="7874" y="21381"/>
                      <a:pt x="7731" y="21900"/>
                      <a:pt x="7588" y="22419"/>
                    </a:cubicBezTo>
                    <a:cubicBezTo>
                      <a:pt x="7140" y="22651"/>
                      <a:pt x="6765" y="23027"/>
                      <a:pt x="6532" y="23492"/>
                    </a:cubicBezTo>
                    <a:cubicBezTo>
                      <a:pt x="6500" y="23540"/>
                      <a:pt x="6539" y="23603"/>
                      <a:pt x="6599" y="23603"/>
                    </a:cubicBezTo>
                    <a:cubicBezTo>
                      <a:pt x="6606" y="23603"/>
                      <a:pt x="6614" y="23602"/>
                      <a:pt x="6621" y="23600"/>
                    </a:cubicBezTo>
                    <a:cubicBezTo>
                      <a:pt x="6926" y="23528"/>
                      <a:pt x="7194" y="23349"/>
                      <a:pt x="7409" y="23099"/>
                    </a:cubicBezTo>
                    <a:lnTo>
                      <a:pt x="7409" y="23099"/>
                    </a:lnTo>
                    <a:cubicBezTo>
                      <a:pt x="7301" y="23457"/>
                      <a:pt x="7212" y="23815"/>
                      <a:pt x="7105" y="24172"/>
                    </a:cubicBezTo>
                    <a:cubicBezTo>
                      <a:pt x="6854" y="24351"/>
                      <a:pt x="6621" y="24548"/>
                      <a:pt x="6389" y="24745"/>
                    </a:cubicBezTo>
                    <a:cubicBezTo>
                      <a:pt x="6407" y="24709"/>
                      <a:pt x="6442" y="24674"/>
                      <a:pt x="6460" y="24638"/>
                    </a:cubicBezTo>
                    <a:cubicBezTo>
                      <a:pt x="6475" y="24609"/>
                      <a:pt x="6454" y="24579"/>
                      <a:pt x="6426" y="24579"/>
                    </a:cubicBezTo>
                    <a:cubicBezTo>
                      <a:pt x="6420" y="24579"/>
                      <a:pt x="6413" y="24581"/>
                      <a:pt x="6407" y="24584"/>
                    </a:cubicBezTo>
                    <a:cubicBezTo>
                      <a:pt x="6335" y="24638"/>
                      <a:pt x="6263" y="24709"/>
                      <a:pt x="6210" y="24781"/>
                    </a:cubicBezTo>
                    <a:cubicBezTo>
                      <a:pt x="6189" y="24780"/>
                      <a:pt x="6168" y="24779"/>
                      <a:pt x="6147" y="24779"/>
                    </a:cubicBezTo>
                    <a:cubicBezTo>
                      <a:pt x="5461" y="24779"/>
                      <a:pt x="4639" y="25328"/>
                      <a:pt x="4206" y="25676"/>
                    </a:cubicBezTo>
                    <a:cubicBezTo>
                      <a:pt x="4152" y="25711"/>
                      <a:pt x="4188" y="25801"/>
                      <a:pt x="4259" y="25801"/>
                    </a:cubicBezTo>
                    <a:cubicBezTo>
                      <a:pt x="4707" y="25765"/>
                      <a:pt x="5136" y="25676"/>
                      <a:pt x="5566" y="25515"/>
                    </a:cubicBezTo>
                    <a:lnTo>
                      <a:pt x="5566" y="25515"/>
                    </a:lnTo>
                    <a:cubicBezTo>
                      <a:pt x="5029" y="25944"/>
                      <a:pt x="4581" y="26463"/>
                      <a:pt x="4241" y="27036"/>
                    </a:cubicBezTo>
                    <a:cubicBezTo>
                      <a:pt x="4206" y="27089"/>
                      <a:pt x="4241" y="27143"/>
                      <a:pt x="4295" y="27143"/>
                    </a:cubicBezTo>
                    <a:cubicBezTo>
                      <a:pt x="4868" y="27143"/>
                      <a:pt x="5404" y="26893"/>
                      <a:pt x="5762" y="26445"/>
                    </a:cubicBezTo>
                    <a:lnTo>
                      <a:pt x="5762" y="26445"/>
                    </a:lnTo>
                    <a:cubicBezTo>
                      <a:pt x="5566" y="27018"/>
                      <a:pt x="5619" y="27644"/>
                      <a:pt x="5888" y="28163"/>
                    </a:cubicBezTo>
                    <a:cubicBezTo>
                      <a:pt x="5898" y="28193"/>
                      <a:pt x="5918" y="28206"/>
                      <a:pt x="5941" y="28206"/>
                    </a:cubicBezTo>
                    <a:cubicBezTo>
                      <a:pt x="5959" y="28206"/>
                      <a:pt x="5979" y="28197"/>
                      <a:pt x="5995" y="28181"/>
                    </a:cubicBezTo>
                    <a:cubicBezTo>
                      <a:pt x="6371" y="27841"/>
                      <a:pt x="6657" y="27394"/>
                      <a:pt x="6800" y="26893"/>
                    </a:cubicBezTo>
                    <a:cubicBezTo>
                      <a:pt x="6854" y="27161"/>
                      <a:pt x="6979" y="27411"/>
                      <a:pt x="7140" y="27626"/>
                    </a:cubicBezTo>
                    <a:cubicBezTo>
                      <a:pt x="7235" y="27748"/>
                      <a:pt x="7636" y="28125"/>
                      <a:pt x="7903" y="28125"/>
                    </a:cubicBezTo>
                    <a:cubicBezTo>
                      <a:pt x="7990" y="28125"/>
                      <a:pt x="8063" y="28085"/>
                      <a:pt x="8107" y="27984"/>
                    </a:cubicBezTo>
                    <a:cubicBezTo>
                      <a:pt x="8357" y="27465"/>
                      <a:pt x="8160" y="26857"/>
                      <a:pt x="7964" y="26338"/>
                    </a:cubicBezTo>
                    <a:lnTo>
                      <a:pt x="7964" y="26338"/>
                    </a:lnTo>
                    <a:cubicBezTo>
                      <a:pt x="8191" y="26522"/>
                      <a:pt x="8474" y="26628"/>
                      <a:pt x="8752" y="26628"/>
                    </a:cubicBezTo>
                    <a:cubicBezTo>
                      <a:pt x="8824" y="26628"/>
                      <a:pt x="8895" y="26621"/>
                      <a:pt x="8966" y="26606"/>
                    </a:cubicBezTo>
                    <a:cubicBezTo>
                      <a:pt x="9001" y="26588"/>
                      <a:pt x="9037" y="26570"/>
                      <a:pt x="9037" y="26535"/>
                    </a:cubicBezTo>
                    <a:cubicBezTo>
                      <a:pt x="9037" y="25694"/>
                      <a:pt x="8232" y="24817"/>
                      <a:pt x="7373" y="24781"/>
                    </a:cubicBezTo>
                    <a:cubicBezTo>
                      <a:pt x="7319" y="24620"/>
                      <a:pt x="7266" y="24477"/>
                      <a:pt x="7212" y="24316"/>
                    </a:cubicBezTo>
                    <a:cubicBezTo>
                      <a:pt x="7212" y="24316"/>
                      <a:pt x="7194" y="24298"/>
                      <a:pt x="7194" y="24298"/>
                    </a:cubicBezTo>
                    <a:cubicBezTo>
                      <a:pt x="7194" y="24298"/>
                      <a:pt x="7194" y="24280"/>
                      <a:pt x="7194" y="24280"/>
                    </a:cubicBezTo>
                    <a:cubicBezTo>
                      <a:pt x="7194" y="24262"/>
                      <a:pt x="7194" y="24244"/>
                      <a:pt x="7194" y="24226"/>
                    </a:cubicBezTo>
                    <a:cubicBezTo>
                      <a:pt x="7355" y="23743"/>
                      <a:pt x="7498" y="23242"/>
                      <a:pt x="7659" y="22759"/>
                    </a:cubicBezTo>
                    <a:cubicBezTo>
                      <a:pt x="7659" y="22741"/>
                      <a:pt x="7659" y="22723"/>
                      <a:pt x="7659" y="22723"/>
                    </a:cubicBezTo>
                    <a:lnTo>
                      <a:pt x="7713" y="22526"/>
                    </a:lnTo>
                    <a:cubicBezTo>
                      <a:pt x="7785" y="22472"/>
                      <a:pt x="7838" y="22437"/>
                      <a:pt x="7910" y="22383"/>
                    </a:cubicBezTo>
                    <a:cubicBezTo>
                      <a:pt x="7981" y="22329"/>
                      <a:pt x="7910" y="22293"/>
                      <a:pt x="7856" y="22293"/>
                    </a:cubicBezTo>
                    <a:cubicBezTo>
                      <a:pt x="7820" y="22311"/>
                      <a:pt x="7802" y="22311"/>
                      <a:pt x="7767" y="22329"/>
                    </a:cubicBezTo>
                    <a:cubicBezTo>
                      <a:pt x="7856" y="22043"/>
                      <a:pt x="7946" y="21739"/>
                      <a:pt x="8035" y="21452"/>
                    </a:cubicBezTo>
                    <a:cubicBezTo>
                      <a:pt x="8089" y="21757"/>
                      <a:pt x="8232" y="22025"/>
                      <a:pt x="8429" y="22258"/>
                    </a:cubicBezTo>
                    <a:cubicBezTo>
                      <a:pt x="8445" y="22274"/>
                      <a:pt x="8465" y="22283"/>
                      <a:pt x="8483" y="22283"/>
                    </a:cubicBezTo>
                    <a:cubicBezTo>
                      <a:pt x="8506" y="22283"/>
                      <a:pt x="8526" y="22269"/>
                      <a:pt x="8536" y="22240"/>
                    </a:cubicBezTo>
                    <a:cubicBezTo>
                      <a:pt x="8626" y="21792"/>
                      <a:pt x="8447" y="21220"/>
                      <a:pt x="8214" y="20790"/>
                    </a:cubicBezTo>
                    <a:cubicBezTo>
                      <a:pt x="8375" y="20236"/>
                      <a:pt x="8518" y="19681"/>
                      <a:pt x="8661" y="19126"/>
                    </a:cubicBezTo>
                    <a:cubicBezTo>
                      <a:pt x="8661" y="19538"/>
                      <a:pt x="8787" y="19931"/>
                      <a:pt x="9001" y="20271"/>
                    </a:cubicBezTo>
                    <a:cubicBezTo>
                      <a:pt x="9019" y="20289"/>
                      <a:pt x="9042" y="20298"/>
                      <a:pt x="9062" y="20298"/>
                    </a:cubicBezTo>
                    <a:cubicBezTo>
                      <a:pt x="9082" y="20298"/>
                      <a:pt x="9100" y="20289"/>
                      <a:pt x="9109" y="20271"/>
                    </a:cubicBezTo>
                    <a:cubicBezTo>
                      <a:pt x="9341" y="19788"/>
                      <a:pt x="9109" y="19072"/>
                      <a:pt x="8787" y="18679"/>
                    </a:cubicBezTo>
                    <a:lnTo>
                      <a:pt x="8787" y="18643"/>
                    </a:lnTo>
                    <a:cubicBezTo>
                      <a:pt x="9127" y="17229"/>
                      <a:pt x="9413" y="15798"/>
                      <a:pt x="9610" y="14366"/>
                    </a:cubicBezTo>
                    <a:cubicBezTo>
                      <a:pt x="9717" y="14098"/>
                      <a:pt x="9860" y="13829"/>
                      <a:pt x="10004" y="13579"/>
                    </a:cubicBezTo>
                    <a:cubicBezTo>
                      <a:pt x="10016" y="13541"/>
                      <a:pt x="9984" y="13503"/>
                      <a:pt x="9945" y="13503"/>
                    </a:cubicBezTo>
                    <a:cubicBezTo>
                      <a:pt x="9929" y="13503"/>
                      <a:pt x="9912" y="13509"/>
                      <a:pt x="9896" y="13525"/>
                    </a:cubicBezTo>
                    <a:cubicBezTo>
                      <a:pt x="9878" y="13579"/>
                      <a:pt x="9842" y="13632"/>
                      <a:pt x="9825" y="13686"/>
                    </a:cubicBezTo>
                    <a:cubicBezTo>
                      <a:pt x="9816" y="13668"/>
                      <a:pt x="9802" y="13659"/>
                      <a:pt x="9787" y="13659"/>
                    </a:cubicBezTo>
                    <a:cubicBezTo>
                      <a:pt x="9771" y="13659"/>
                      <a:pt x="9753" y="13668"/>
                      <a:pt x="9735" y="13686"/>
                    </a:cubicBezTo>
                    <a:lnTo>
                      <a:pt x="9699" y="13722"/>
                    </a:lnTo>
                    <a:cubicBezTo>
                      <a:pt x="9771" y="13221"/>
                      <a:pt x="9825" y="12702"/>
                      <a:pt x="9860" y="12201"/>
                    </a:cubicBezTo>
                    <a:cubicBezTo>
                      <a:pt x="10057" y="14008"/>
                      <a:pt x="10344" y="15815"/>
                      <a:pt x="10630" y="17605"/>
                    </a:cubicBezTo>
                    <a:cubicBezTo>
                      <a:pt x="10630" y="17623"/>
                      <a:pt x="10612" y="17623"/>
                      <a:pt x="10612" y="17623"/>
                    </a:cubicBezTo>
                    <a:cubicBezTo>
                      <a:pt x="10236" y="18160"/>
                      <a:pt x="9986" y="18965"/>
                      <a:pt x="10218" y="19573"/>
                    </a:cubicBezTo>
                    <a:cubicBezTo>
                      <a:pt x="10230" y="19608"/>
                      <a:pt x="10264" y="19636"/>
                      <a:pt x="10297" y="19636"/>
                    </a:cubicBezTo>
                    <a:cubicBezTo>
                      <a:pt x="10314" y="19636"/>
                      <a:pt x="10331" y="19628"/>
                      <a:pt x="10344" y="19609"/>
                    </a:cubicBezTo>
                    <a:cubicBezTo>
                      <a:pt x="10576" y="19341"/>
                      <a:pt x="10719" y="19019"/>
                      <a:pt x="10791" y="18661"/>
                    </a:cubicBezTo>
                    <a:cubicBezTo>
                      <a:pt x="11006" y="19967"/>
                      <a:pt x="11220" y="21238"/>
                      <a:pt x="11381" y="22490"/>
                    </a:cubicBezTo>
                    <a:lnTo>
                      <a:pt x="11668" y="24548"/>
                    </a:lnTo>
                    <a:cubicBezTo>
                      <a:pt x="11328" y="24960"/>
                      <a:pt x="11167" y="25497"/>
                      <a:pt x="11185" y="26034"/>
                    </a:cubicBezTo>
                    <a:cubicBezTo>
                      <a:pt x="11185" y="26072"/>
                      <a:pt x="11229" y="26109"/>
                      <a:pt x="11275" y="26109"/>
                    </a:cubicBezTo>
                    <a:cubicBezTo>
                      <a:pt x="11293" y="26109"/>
                      <a:pt x="11312" y="26103"/>
                      <a:pt x="11328" y="26087"/>
                    </a:cubicBezTo>
                    <a:cubicBezTo>
                      <a:pt x="11525" y="25855"/>
                      <a:pt x="11668" y="25586"/>
                      <a:pt x="11775" y="25300"/>
                    </a:cubicBezTo>
                    <a:cubicBezTo>
                      <a:pt x="11883" y="26177"/>
                      <a:pt x="11990" y="27036"/>
                      <a:pt x="12097" y="27913"/>
                    </a:cubicBezTo>
                    <a:cubicBezTo>
                      <a:pt x="11793" y="28503"/>
                      <a:pt x="11435" y="29076"/>
                      <a:pt x="11024" y="29630"/>
                    </a:cubicBezTo>
                    <a:cubicBezTo>
                      <a:pt x="11015" y="29622"/>
                      <a:pt x="11006" y="29617"/>
                      <a:pt x="10997" y="29617"/>
                    </a:cubicBezTo>
                    <a:cubicBezTo>
                      <a:pt x="10988" y="29617"/>
                      <a:pt x="10979" y="29622"/>
                      <a:pt x="10970" y="29630"/>
                    </a:cubicBezTo>
                    <a:cubicBezTo>
                      <a:pt x="10810" y="29737"/>
                      <a:pt x="10620" y="29794"/>
                      <a:pt x="10423" y="29794"/>
                    </a:cubicBezTo>
                    <a:cubicBezTo>
                      <a:pt x="10355" y="29794"/>
                      <a:pt x="10287" y="29787"/>
                      <a:pt x="10218" y="29774"/>
                    </a:cubicBezTo>
                    <a:cubicBezTo>
                      <a:pt x="10308" y="29666"/>
                      <a:pt x="10397" y="29577"/>
                      <a:pt x="10523" y="29505"/>
                    </a:cubicBezTo>
                    <a:cubicBezTo>
                      <a:pt x="10701" y="29416"/>
                      <a:pt x="10898" y="29380"/>
                      <a:pt x="11095" y="29380"/>
                    </a:cubicBezTo>
                    <a:cubicBezTo>
                      <a:pt x="11149" y="29380"/>
                      <a:pt x="11185" y="29308"/>
                      <a:pt x="11113" y="29273"/>
                    </a:cubicBezTo>
                    <a:cubicBezTo>
                      <a:pt x="11036" y="29236"/>
                      <a:pt x="10957" y="29220"/>
                      <a:pt x="10878" y="29220"/>
                    </a:cubicBezTo>
                    <a:cubicBezTo>
                      <a:pt x="10531" y="29220"/>
                      <a:pt x="10178" y="29529"/>
                      <a:pt x="10004" y="29792"/>
                    </a:cubicBezTo>
                    <a:cubicBezTo>
                      <a:pt x="9986" y="29845"/>
                      <a:pt x="10004" y="29899"/>
                      <a:pt x="10039" y="29899"/>
                    </a:cubicBezTo>
                    <a:cubicBezTo>
                      <a:pt x="10138" y="29923"/>
                      <a:pt x="10238" y="29935"/>
                      <a:pt x="10338" y="29935"/>
                    </a:cubicBezTo>
                    <a:cubicBezTo>
                      <a:pt x="10528" y="29935"/>
                      <a:pt x="10716" y="29892"/>
                      <a:pt x="10880" y="29809"/>
                    </a:cubicBezTo>
                    <a:lnTo>
                      <a:pt x="10880" y="29809"/>
                    </a:lnTo>
                    <a:cubicBezTo>
                      <a:pt x="10576" y="30203"/>
                      <a:pt x="10254" y="30597"/>
                      <a:pt x="9896" y="30955"/>
                    </a:cubicBezTo>
                    <a:cubicBezTo>
                      <a:pt x="9699" y="31169"/>
                      <a:pt x="9485" y="31366"/>
                      <a:pt x="9270" y="31581"/>
                    </a:cubicBezTo>
                    <a:cubicBezTo>
                      <a:pt x="8805" y="31814"/>
                      <a:pt x="8304" y="32011"/>
                      <a:pt x="7802" y="32189"/>
                    </a:cubicBezTo>
                    <a:cubicBezTo>
                      <a:pt x="6711" y="32637"/>
                      <a:pt x="5548" y="32923"/>
                      <a:pt x="4367" y="33048"/>
                    </a:cubicBezTo>
                    <a:cubicBezTo>
                      <a:pt x="4295" y="33048"/>
                      <a:pt x="4295" y="33138"/>
                      <a:pt x="4367" y="33138"/>
                    </a:cubicBezTo>
                    <a:cubicBezTo>
                      <a:pt x="4412" y="33139"/>
                      <a:pt x="4458" y="33140"/>
                      <a:pt x="4504" y="33140"/>
                    </a:cubicBezTo>
                    <a:cubicBezTo>
                      <a:pt x="5757" y="33140"/>
                      <a:pt x="6914" y="32674"/>
                      <a:pt x="8071" y="32207"/>
                    </a:cubicBezTo>
                    <a:cubicBezTo>
                      <a:pt x="8301" y="32121"/>
                      <a:pt x="8555" y="32035"/>
                      <a:pt x="8794" y="31929"/>
                    </a:cubicBezTo>
                    <a:lnTo>
                      <a:pt x="8794" y="31929"/>
                    </a:lnTo>
                    <a:cubicBezTo>
                      <a:pt x="8185" y="32226"/>
                      <a:pt x="7640" y="32614"/>
                      <a:pt x="7051" y="32941"/>
                    </a:cubicBezTo>
                    <a:cubicBezTo>
                      <a:pt x="6281" y="33371"/>
                      <a:pt x="5387" y="33424"/>
                      <a:pt x="4546" y="33424"/>
                    </a:cubicBezTo>
                    <a:cubicBezTo>
                      <a:pt x="4444" y="33424"/>
                      <a:pt x="4256" y="33429"/>
                      <a:pt x="4038" y="33429"/>
                    </a:cubicBezTo>
                    <a:cubicBezTo>
                      <a:pt x="3298" y="33429"/>
                      <a:pt x="2210" y="33375"/>
                      <a:pt x="2971" y="32905"/>
                    </a:cubicBezTo>
                    <a:cubicBezTo>
                      <a:pt x="4259" y="32118"/>
                      <a:pt x="5387" y="31885"/>
                      <a:pt x="6872" y="31867"/>
                    </a:cubicBezTo>
                    <a:cubicBezTo>
                      <a:pt x="7838" y="31832"/>
                      <a:pt x="8715" y="31706"/>
                      <a:pt x="9574" y="31205"/>
                    </a:cubicBezTo>
                    <a:cubicBezTo>
                      <a:pt x="9606" y="31189"/>
                      <a:pt x="9581" y="31131"/>
                      <a:pt x="9550" y="31131"/>
                    </a:cubicBezTo>
                    <a:cubicBezTo>
                      <a:pt x="9546" y="31131"/>
                      <a:pt x="9542" y="31132"/>
                      <a:pt x="9538" y="31134"/>
                    </a:cubicBezTo>
                    <a:cubicBezTo>
                      <a:pt x="8107" y="31706"/>
                      <a:pt x="6729" y="31653"/>
                      <a:pt x="5226" y="31778"/>
                    </a:cubicBezTo>
                    <a:cubicBezTo>
                      <a:pt x="4116" y="31867"/>
                      <a:pt x="3132" y="32655"/>
                      <a:pt x="2183" y="33174"/>
                    </a:cubicBezTo>
                    <a:cubicBezTo>
                      <a:pt x="2130" y="33209"/>
                      <a:pt x="2130" y="33317"/>
                      <a:pt x="2201" y="33335"/>
                    </a:cubicBezTo>
                    <a:cubicBezTo>
                      <a:pt x="3032" y="33465"/>
                      <a:pt x="3846" y="33580"/>
                      <a:pt x="4666" y="33580"/>
                    </a:cubicBezTo>
                    <a:cubicBezTo>
                      <a:pt x="5083" y="33580"/>
                      <a:pt x="5501" y="33550"/>
                      <a:pt x="5923" y="33478"/>
                    </a:cubicBezTo>
                    <a:cubicBezTo>
                      <a:pt x="6908" y="33317"/>
                      <a:pt x="7713" y="32708"/>
                      <a:pt x="8572" y="32189"/>
                    </a:cubicBezTo>
                    <a:lnTo>
                      <a:pt x="8572" y="32189"/>
                    </a:lnTo>
                    <a:cubicBezTo>
                      <a:pt x="8035" y="32673"/>
                      <a:pt x="7498" y="33138"/>
                      <a:pt x="6961" y="33639"/>
                    </a:cubicBezTo>
                    <a:cubicBezTo>
                      <a:pt x="6442" y="34140"/>
                      <a:pt x="5941" y="34587"/>
                      <a:pt x="5387" y="35017"/>
                    </a:cubicBezTo>
                    <a:cubicBezTo>
                      <a:pt x="5172" y="34910"/>
                      <a:pt x="4921" y="34874"/>
                      <a:pt x="4671" y="34874"/>
                    </a:cubicBezTo>
                    <a:cubicBezTo>
                      <a:pt x="4546" y="34910"/>
                      <a:pt x="4313" y="35017"/>
                      <a:pt x="4331" y="35196"/>
                    </a:cubicBezTo>
                    <a:cubicBezTo>
                      <a:pt x="4367" y="35357"/>
                      <a:pt x="4563" y="35393"/>
                      <a:pt x="4671" y="35428"/>
                    </a:cubicBezTo>
                    <a:lnTo>
                      <a:pt x="4778" y="35464"/>
                    </a:lnTo>
                    <a:cubicBezTo>
                      <a:pt x="4456" y="35679"/>
                      <a:pt x="4134" y="35912"/>
                      <a:pt x="3794" y="36108"/>
                    </a:cubicBezTo>
                    <a:cubicBezTo>
                      <a:pt x="3776" y="36073"/>
                      <a:pt x="3740" y="36073"/>
                      <a:pt x="3704" y="36073"/>
                    </a:cubicBezTo>
                    <a:lnTo>
                      <a:pt x="3633" y="36073"/>
                    </a:lnTo>
                    <a:cubicBezTo>
                      <a:pt x="3543" y="36001"/>
                      <a:pt x="3454" y="35947"/>
                      <a:pt x="3347" y="35930"/>
                    </a:cubicBezTo>
                    <a:cubicBezTo>
                      <a:pt x="3341" y="35924"/>
                      <a:pt x="3335" y="35922"/>
                      <a:pt x="3327" y="35922"/>
                    </a:cubicBezTo>
                    <a:cubicBezTo>
                      <a:pt x="3309" y="35922"/>
                      <a:pt x="3288" y="35935"/>
                      <a:pt x="3275" y="35947"/>
                    </a:cubicBezTo>
                    <a:lnTo>
                      <a:pt x="3203" y="35947"/>
                    </a:lnTo>
                    <a:cubicBezTo>
                      <a:pt x="2667" y="35017"/>
                      <a:pt x="1861" y="34122"/>
                      <a:pt x="716" y="34122"/>
                    </a:cubicBezTo>
                    <a:cubicBezTo>
                      <a:pt x="644" y="34122"/>
                      <a:pt x="609" y="34176"/>
                      <a:pt x="644" y="34230"/>
                    </a:cubicBezTo>
                    <a:cubicBezTo>
                      <a:pt x="805" y="34659"/>
                      <a:pt x="1056" y="35053"/>
                      <a:pt x="1396" y="35357"/>
                    </a:cubicBezTo>
                    <a:cubicBezTo>
                      <a:pt x="1342" y="35353"/>
                      <a:pt x="1288" y="35351"/>
                      <a:pt x="1234" y="35351"/>
                    </a:cubicBezTo>
                    <a:cubicBezTo>
                      <a:pt x="806" y="35351"/>
                      <a:pt x="384" y="35476"/>
                      <a:pt x="18" y="35715"/>
                    </a:cubicBezTo>
                    <a:cubicBezTo>
                      <a:pt x="0" y="35733"/>
                      <a:pt x="0" y="35768"/>
                      <a:pt x="18" y="35804"/>
                    </a:cubicBezTo>
                    <a:lnTo>
                      <a:pt x="54" y="35786"/>
                    </a:lnTo>
                    <a:cubicBezTo>
                      <a:pt x="297" y="36289"/>
                      <a:pt x="892" y="36454"/>
                      <a:pt x="1508" y="36454"/>
                    </a:cubicBezTo>
                    <a:cubicBezTo>
                      <a:pt x="1572" y="36454"/>
                      <a:pt x="1636" y="36452"/>
                      <a:pt x="1700" y="36449"/>
                    </a:cubicBezTo>
                    <a:lnTo>
                      <a:pt x="1700" y="36449"/>
                    </a:lnTo>
                    <a:lnTo>
                      <a:pt x="1450" y="36556"/>
                    </a:lnTo>
                    <a:cubicBezTo>
                      <a:pt x="1074" y="36699"/>
                      <a:pt x="358" y="36967"/>
                      <a:pt x="322" y="37451"/>
                    </a:cubicBezTo>
                    <a:cubicBezTo>
                      <a:pt x="303" y="37766"/>
                      <a:pt x="581" y="37853"/>
                      <a:pt x="883" y="37853"/>
                    </a:cubicBezTo>
                    <a:cubicBezTo>
                      <a:pt x="1130" y="37853"/>
                      <a:pt x="1393" y="37795"/>
                      <a:pt x="1521" y="37755"/>
                    </a:cubicBezTo>
                    <a:cubicBezTo>
                      <a:pt x="1664" y="37701"/>
                      <a:pt x="1790" y="37647"/>
                      <a:pt x="1915" y="37576"/>
                    </a:cubicBezTo>
                    <a:lnTo>
                      <a:pt x="1915" y="37576"/>
                    </a:lnTo>
                    <a:cubicBezTo>
                      <a:pt x="1575" y="37970"/>
                      <a:pt x="1342" y="38435"/>
                      <a:pt x="1235" y="38936"/>
                    </a:cubicBezTo>
                    <a:cubicBezTo>
                      <a:pt x="1217" y="38990"/>
                      <a:pt x="1253" y="39025"/>
                      <a:pt x="1307" y="39025"/>
                    </a:cubicBezTo>
                    <a:cubicBezTo>
                      <a:pt x="1951" y="39025"/>
                      <a:pt x="2362" y="38614"/>
                      <a:pt x="2667" y="38095"/>
                    </a:cubicBezTo>
                    <a:lnTo>
                      <a:pt x="2667" y="38095"/>
                    </a:lnTo>
                    <a:cubicBezTo>
                      <a:pt x="2541" y="38739"/>
                      <a:pt x="2792" y="39419"/>
                      <a:pt x="3275" y="40045"/>
                    </a:cubicBezTo>
                    <a:cubicBezTo>
                      <a:pt x="3284" y="40072"/>
                      <a:pt x="3306" y="40086"/>
                      <a:pt x="3331" y="40086"/>
                    </a:cubicBezTo>
                    <a:cubicBezTo>
                      <a:pt x="3355" y="40086"/>
                      <a:pt x="3382" y="40072"/>
                      <a:pt x="3400" y="40045"/>
                    </a:cubicBezTo>
                    <a:cubicBezTo>
                      <a:pt x="3597" y="39580"/>
                      <a:pt x="3722" y="39061"/>
                      <a:pt x="3758" y="38542"/>
                    </a:cubicBezTo>
                    <a:cubicBezTo>
                      <a:pt x="3830" y="38668"/>
                      <a:pt x="3901" y="38793"/>
                      <a:pt x="3955" y="38918"/>
                    </a:cubicBezTo>
                    <a:cubicBezTo>
                      <a:pt x="3973" y="38954"/>
                      <a:pt x="4009" y="38972"/>
                      <a:pt x="4044" y="38972"/>
                    </a:cubicBezTo>
                    <a:cubicBezTo>
                      <a:pt x="4062" y="38990"/>
                      <a:pt x="4080" y="38990"/>
                      <a:pt x="4098" y="38990"/>
                    </a:cubicBezTo>
                    <a:lnTo>
                      <a:pt x="4134" y="38990"/>
                    </a:lnTo>
                    <a:cubicBezTo>
                      <a:pt x="4170" y="38990"/>
                      <a:pt x="4188" y="38972"/>
                      <a:pt x="4206" y="38936"/>
                    </a:cubicBezTo>
                    <a:cubicBezTo>
                      <a:pt x="4474" y="38113"/>
                      <a:pt x="4546" y="36950"/>
                      <a:pt x="3848" y="36323"/>
                    </a:cubicBezTo>
                    <a:cubicBezTo>
                      <a:pt x="3866" y="36305"/>
                      <a:pt x="3866" y="36270"/>
                      <a:pt x="3848" y="36234"/>
                    </a:cubicBezTo>
                    <a:cubicBezTo>
                      <a:pt x="4295" y="36019"/>
                      <a:pt x="4742" y="35768"/>
                      <a:pt x="5154" y="35500"/>
                    </a:cubicBezTo>
                    <a:cubicBezTo>
                      <a:pt x="5190" y="35482"/>
                      <a:pt x="5243" y="35482"/>
                      <a:pt x="5279" y="35446"/>
                    </a:cubicBezTo>
                    <a:cubicBezTo>
                      <a:pt x="5297" y="35446"/>
                      <a:pt x="5297" y="35411"/>
                      <a:pt x="5297" y="35393"/>
                    </a:cubicBezTo>
                    <a:cubicBezTo>
                      <a:pt x="5637" y="35160"/>
                      <a:pt x="5959" y="34910"/>
                      <a:pt x="6299" y="34641"/>
                    </a:cubicBezTo>
                    <a:lnTo>
                      <a:pt x="6299" y="34641"/>
                    </a:lnTo>
                    <a:cubicBezTo>
                      <a:pt x="6085" y="34963"/>
                      <a:pt x="5995" y="35375"/>
                      <a:pt x="6156" y="35697"/>
                    </a:cubicBezTo>
                    <a:cubicBezTo>
                      <a:pt x="6177" y="35718"/>
                      <a:pt x="6198" y="35727"/>
                      <a:pt x="6219" y="35727"/>
                    </a:cubicBezTo>
                    <a:cubicBezTo>
                      <a:pt x="6234" y="35727"/>
                      <a:pt x="6249" y="35722"/>
                      <a:pt x="6263" y="35715"/>
                    </a:cubicBezTo>
                    <a:cubicBezTo>
                      <a:pt x="6568" y="35393"/>
                      <a:pt x="6693" y="34945"/>
                      <a:pt x="6586" y="34534"/>
                    </a:cubicBezTo>
                    <a:cubicBezTo>
                      <a:pt x="6603" y="34480"/>
                      <a:pt x="6639" y="34426"/>
                      <a:pt x="6657" y="34373"/>
                    </a:cubicBezTo>
                    <a:cubicBezTo>
                      <a:pt x="6657" y="34355"/>
                      <a:pt x="6657" y="34337"/>
                      <a:pt x="6657" y="34337"/>
                    </a:cubicBezTo>
                    <a:cubicBezTo>
                      <a:pt x="7606" y="33514"/>
                      <a:pt x="8500" y="32619"/>
                      <a:pt x="9359" y="31796"/>
                    </a:cubicBezTo>
                    <a:lnTo>
                      <a:pt x="9413" y="31760"/>
                    </a:lnTo>
                    <a:cubicBezTo>
                      <a:pt x="9431" y="31760"/>
                      <a:pt x="9431" y="31742"/>
                      <a:pt x="9431" y="31724"/>
                    </a:cubicBezTo>
                    <a:lnTo>
                      <a:pt x="9753" y="31420"/>
                    </a:lnTo>
                    <a:cubicBezTo>
                      <a:pt x="9878" y="31313"/>
                      <a:pt x="10004" y="31187"/>
                      <a:pt x="10111" y="31062"/>
                    </a:cubicBezTo>
                    <a:cubicBezTo>
                      <a:pt x="10183" y="30973"/>
                      <a:pt x="10272" y="30901"/>
                      <a:pt x="10361" y="30812"/>
                    </a:cubicBezTo>
                    <a:lnTo>
                      <a:pt x="10361" y="30812"/>
                    </a:lnTo>
                    <a:cubicBezTo>
                      <a:pt x="9950" y="31617"/>
                      <a:pt x="9628" y="32458"/>
                      <a:pt x="9431" y="33353"/>
                    </a:cubicBezTo>
                    <a:cubicBezTo>
                      <a:pt x="9306" y="33818"/>
                      <a:pt x="9162" y="34319"/>
                      <a:pt x="9037" y="34802"/>
                    </a:cubicBezTo>
                    <a:cubicBezTo>
                      <a:pt x="8822" y="34892"/>
                      <a:pt x="8661" y="35035"/>
                      <a:pt x="8518" y="35214"/>
                    </a:cubicBezTo>
                    <a:cubicBezTo>
                      <a:pt x="8375" y="35357"/>
                      <a:pt x="8286" y="35572"/>
                      <a:pt x="8304" y="35786"/>
                    </a:cubicBezTo>
                    <a:cubicBezTo>
                      <a:pt x="8304" y="35831"/>
                      <a:pt x="8340" y="35863"/>
                      <a:pt x="8383" y="35863"/>
                    </a:cubicBezTo>
                    <a:cubicBezTo>
                      <a:pt x="8392" y="35863"/>
                      <a:pt x="8401" y="35861"/>
                      <a:pt x="8411" y="35858"/>
                    </a:cubicBezTo>
                    <a:cubicBezTo>
                      <a:pt x="8590" y="35733"/>
                      <a:pt x="8751" y="35572"/>
                      <a:pt x="8876" y="35393"/>
                    </a:cubicBezTo>
                    <a:lnTo>
                      <a:pt x="8876" y="35393"/>
                    </a:lnTo>
                    <a:cubicBezTo>
                      <a:pt x="8715" y="36055"/>
                      <a:pt x="8590" y="36753"/>
                      <a:pt x="8536" y="37451"/>
                    </a:cubicBezTo>
                    <a:cubicBezTo>
                      <a:pt x="8522" y="37437"/>
                      <a:pt x="8506" y="37431"/>
                      <a:pt x="8489" y="37431"/>
                    </a:cubicBezTo>
                    <a:cubicBezTo>
                      <a:pt x="8462" y="37431"/>
                      <a:pt x="8433" y="37446"/>
                      <a:pt x="8411" y="37469"/>
                    </a:cubicBezTo>
                    <a:lnTo>
                      <a:pt x="8304" y="37630"/>
                    </a:lnTo>
                    <a:cubicBezTo>
                      <a:pt x="8268" y="37701"/>
                      <a:pt x="8232" y="37773"/>
                      <a:pt x="8196" y="37826"/>
                    </a:cubicBezTo>
                    <a:cubicBezTo>
                      <a:pt x="7230" y="38095"/>
                      <a:pt x="6263" y="39169"/>
                      <a:pt x="6621" y="40153"/>
                    </a:cubicBezTo>
                    <a:cubicBezTo>
                      <a:pt x="6636" y="40181"/>
                      <a:pt x="6659" y="40193"/>
                      <a:pt x="6680" y="40193"/>
                    </a:cubicBezTo>
                    <a:cubicBezTo>
                      <a:pt x="6712" y="40193"/>
                      <a:pt x="6739" y="40167"/>
                      <a:pt x="6729" y="40135"/>
                    </a:cubicBezTo>
                    <a:cubicBezTo>
                      <a:pt x="6407" y="39222"/>
                      <a:pt x="7266" y="38471"/>
                      <a:pt x="8071" y="38059"/>
                    </a:cubicBezTo>
                    <a:lnTo>
                      <a:pt x="8071" y="38059"/>
                    </a:lnTo>
                    <a:cubicBezTo>
                      <a:pt x="8017" y="38166"/>
                      <a:pt x="7964" y="38256"/>
                      <a:pt x="7910" y="38363"/>
                    </a:cubicBezTo>
                    <a:cubicBezTo>
                      <a:pt x="7892" y="38399"/>
                      <a:pt x="7874" y="38435"/>
                      <a:pt x="7874" y="38471"/>
                    </a:cubicBezTo>
                    <a:cubicBezTo>
                      <a:pt x="7874" y="38489"/>
                      <a:pt x="7874" y="38506"/>
                      <a:pt x="7874" y="38506"/>
                    </a:cubicBezTo>
                    <a:cubicBezTo>
                      <a:pt x="7158" y="39025"/>
                      <a:pt x="6765" y="39866"/>
                      <a:pt x="6818" y="40743"/>
                    </a:cubicBezTo>
                    <a:cubicBezTo>
                      <a:pt x="6818" y="40779"/>
                      <a:pt x="6854" y="40797"/>
                      <a:pt x="6908" y="40797"/>
                    </a:cubicBezTo>
                    <a:cubicBezTo>
                      <a:pt x="7176" y="40725"/>
                      <a:pt x="7391" y="40546"/>
                      <a:pt x="7534" y="40296"/>
                    </a:cubicBezTo>
                    <a:lnTo>
                      <a:pt x="7534" y="40296"/>
                    </a:lnTo>
                    <a:cubicBezTo>
                      <a:pt x="7516" y="40600"/>
                      <a:pt x="7516" y="40904"/>
                      <a:pt x="7534" y="41191"/>
                    </a:cubicBezTo>
                    <a:cubicBezTo>
                      <a:pt x="7534" y="41244"/>
                      <a:pt x="7570" y="41262"/>
                      <a:pt x="7623" y="41262"/>
                    </a:cubicBezTo>
                    <a:cubicBezTo>
                      <a:pt x="8035" y="41101"/>
                      <a:pt x="8357" y="40725"/>
                      <a:pt x="8447" y="40296"/>
                    </a:cubicBezTo>
                    <a:cubicBezTo>
                      <a:pt x="8545" y="40464"/>
                      <a:pt x="8874" y="40940"/>
                      <a:pt x="9106" y="40940"/>
                    </a:cubicBezTo>
                    <a:cubicBezTo>
                      <a:pt x="9170" y="40940"/>
                      <a:pt x="9227" y="40904"/>
                      <a:pt x="9270" y="40815"/>
                    </a:cubicBezTo>
                    <a:cubicBezTo>
                      <a:pt x="9288" y="40886"/>
                      <a:pt x="9288" y="40958"/>
                      <a:pt x="9306" y="41030"/>
                    </a:cubicBezTo>
                    <a:cubicBezTo>
                      <a:pt x="9306" y="41068"/>
                      <a:pt x="9343" y="41098"/>
                      <a:pt x="9384" y="41098"/>
                    </a:cubicBezTo>
                    <a:cubicBezTo>
                      <a:pt x="9400" y="41098"/>
                      <a:pt x="9416" y="41093"/>
                      <a:pt x="9431" y="41083"/>
                    </a:cubicBezTo>
                    <a:cubicBezTo>
                      <a:pt x="10039" y="40564"/>
                      <a:pt x="9986" y="38864"/>
                      <a:pt x="9252" y="38363"/>
                    </a:cubicBezTo>
                    <a:lnTo>
                      <a:pt x="9252" y="38363"/>
                    </a:lnTo>
                    <a:cubicBezTo>
                      <a:pt x="9574" y="38435"/>
                      <a:pt x="9878" y="38614"/>
                      <a:pt x="10111" y="38846"/>
                    </a:cubicBezTo>
                    <a:cubicBezTo>
                      <a:pt x="10272" y="39008"/>
                      <a:pt x="10379" y="39222"/>
                      <a:pt x="10397" y="39455"/>
                    </a:cubicBezTo>
                    <a:cubicBezTo>
                      <a:pt x="10433" y="39723"/>
                      <a:pt x="10254" y="39938"/>
                      <a:pt x="10147" y="40171"/>
                    </a:cubicBezTo>
                    <a:cubicBezTo>
                      <a:pt x="10133" y="40184"/>
                      <a:pt x="10151" y="40219"/>
                      <a:pt x="10175" y="40219"/>
                    </a:cubicBezTo>
                    <a:cubicBezTo>
                      <a:pt x="10183" y="40219"/>
                      <a:pt x="10192" y="40215"/>
                      <a:pt x="10200" y="40206"/>
                    </a:cubicBezTo>
                    <a:cubicBezTo>
                      <a:pt x="10612" y="39938"/>
                      <a:pt x="10612" y="39401"/>
                      <a:pt x="10397" y="38990"/>
                    </a:cubicBezTo>
                    <a:cubicBezTo>
                      <a:pt x="10129" y="38542"/>
                      <a:pt x="9646" y="38274"/>
                      <a:pt x="9127" y="38238"/>
                    </a:cubicBezTo>
                    <a:cubicBezTo>
                      <a:pt x="9109" y="38238"/>
                      <a:pt x="9091" y="38256"/>
                      <a:pt x="9091" y="38274"/>
                    </a:cubicBezTo>
                    <a:cubicBezTo>
                      <a:pt x="9055" y="38256"/>
                      <a:pt x="9001" y="38238"/>
                      <a:pt x="8966" y="38220"/>
                    </a:cubicBezTo>
                    <a:cubicBezTo>
                      <a:pt x="8912" y="38041"/>
                      <a:pt x="8876" y="37862"/>
                      <a:pt x="8858" y="37683"/>
                    </a:cubicBezTo>
                    <a:cubicBezTo>
                      <a:pt x="8858" y="37634"/>
                      <a:pt x="8820" y="37607"/>
                      <a:pt x="8780" y="37607"/>
                    </a:cubicBezTo>
                    <a:cubicBezTo>
                      <a:pt x="8748" y="37607"/>
                      <a:pt x="8713" y="37625"/>
                      <a:pt x="8697" y="37665"/>
                    </a:cubicBezTo>
                    <a:cubicBezTo>
                      <a:pt x="8681" y="37665"/>
                      <a:pt x="8665" y="37665"/>
                      <a:pt x="8662" y="37679"/>
                    </a:cubicBezTo>
                    <a:lnTo>
                      <a:pt x="8662" y="37679"/>
                    </a:lnTo>
                    <a:cubicBezTo>
                      <a:pt x="8787" y="36320"/>
                      <a:pt x="9038" y="34980"/>
                      <a:pt x="9413" y="33675"/>
                    </a:cubicBezTo>
                    <a:lnTo>
                      <a:pt x="9413" y="33675"/>
                    </a:lnTo>
                    <a:cubicBezTo>
                      <a:pt x="9341" y="34176"/>
                      <a:pt x="9341" y="34695"/>
                      <a:pt x="9431" y="35196"/>
                    </a:cubicBezTo>
                    <a:cubicBezTo>
                      <a:pt x="9610" y="36341"/>
                      <a:pt x="10594" y="36824"/>
                      <a:pt x="11113" y="37791"/>
                    </a:cubicBezTo>
                    <a:cubicBezTo>
                      <a:pt x="11119" y="37809"/>
                      <a:pt x="11134" y="37817"/>
                      <a:pt x="11150" y="37817"/>
                    </a:cubicBezTo>
                    <a:cubicBezTo>
                      <a:pt x="11180" y="37817"/>
                      <a:pt x="11214" y="37790"/>
                      <a:pt x="11203" y="37755"/>
                    </a:cubicBezTo>
                    <a:cubicBezTo>
                      <a:pt x="10934" y="36663"/>
                      <a:pt x="11059" y="35518"/>
                      <a:pt x="10916" y="34408"/>
                    </a:cubicBezTo>
                    <a:cubicBezTo>
                      <a:pt x="10773" y="33227"/>
                      <a:pt x="10200" y="32297"/>
                      <a:pt x="10415" y="31062"/>
                    </a:cubicBezTo>
                    <a:cubicBezTo>
                      <a:pt x="10558" y="30776"/>
                      <a:pt x="10701" y="30489"/>
                      <a:pt x="10863" y="30221"/>
                    </a:cubicBezTo>
                    <a:cubicBezTo>
                      <a:pt x="11364" y="29613"/>
                      <a:pt x="11793" y="28986"/>
                      <a:pt x="12169" y="28306"/>
                    </a:cubicBezTo>
                    <a:cubicBezTo>
                      <a:pt x="12276" y="29165"/>
                      <a:pt x="12366" y="30024"/>
                      <a:pt x="12455" y="30901"/>
                    </a:cubicBezTo>
                    <a:cubicBezTo>
                      <a:pt x="12187" y="31277"/>
                      <a:pt x="12061" y="31742"/>
                      <a:pt x="12151" y="32189"/>
                    </a:cubicBezTo>
                    <a:cubicBezTo>
                      <a:pt x="12163" y="32224"/>
                      <a:pt x="12189" y="32244"/>
                      <a:pt x="12216" y="32244"/>
                    </a:cubicBezTo>
                    <a:cubicBezTo>
                      <a:pt x="12231" y="32244"/>
                      <a:pt x="12246" y="32238"/>
                      <a:pt x="12258" y="32225"/>
                    </a:cubicBezTo>
                    <a:cubicBezTo>
                      <a:pt x="12384" y="32136"/>
                      <a:pt x="12473" y="32011"/>
                      <a:pt x="12545" y="31867"/>
                    </a:cubicBezTo>
                    <a:cubicBezTo>
                      <a:pt x="12634" y="32923"/>
                      <a:pt x="12706" y="33961"/>
                      <a:pt x="12742" y="35017"/>
                    </a:cubicBezTo>
                    <a:cubicBezTo>
                      <a:pt x="12759" y="35285"/>
                      <a:pt x="12759" y="35536"/>
                      <a:pt x="12759" y="35786"/>
                    </a:cubicBezTo>
                    <a:cubicBezTo>
                      <a:pt x="12402" y="36180"/>
                      <a:pt x="12205" y="36681"/>
                      <a:pt x="12223" y="37218"/>
                    </a:cubicBezTo>
                    <a:cubicBezTo>
                      <a:pt x="12223" y="37253"/>
                      <a:pt x="12253" y="37280"/>
                      <a:pt x="12289" y="37280"/>
                    </a:cubicBezTo>
                    <a:cubicBezTo>
                      <a:pt x="12308" y="37280"/>
                      <a:pt x="12329" y="37273"/>
                      <a:pt x="12348" y="37254"/>
                    </a:cubicBezTo>
                    <a:cubicBezTo>
                      <a:pt x="12545" y="37075"/>
                      <a:pt x="12688" y="36842"/>
                      <a:pt x="12759" y="36592"/>
                    </a:cubicBezTo>
                    <a:lnTo>
                      <a:pt x="12759" y="36592"/>
                    </a:lnTo>
                    <a:cubicBezTo>
                      <a:pt x="12759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34" y="39634"/>
                      <a:pt x="11632" y="41459"/>
                      <a:pt x="10540" y="43105"/>
                    </a:cubicBezTo>
                    <a:cubicBezTo>
                      <a:pt x="9717" y="44340"/>
                      <a:pt x="8590" y="45342"/>
                      <a:pt x="8035" y="46738"/>
                    </a:cubicBezTo>
                    <a:cubicBezTo>
                      <a:pt x="8017" y="46523"/>
                      <a:pt x="8035" y="46291"/>
                      <a:pt x="8125" y="46094"/>
                    </a:cubicBezTo>
                    <a:cubicBezTo>
                      <a:pt x="8196" y="45826"/>
                      <a:pt x="8268" y="45557"/>
                      <a:pt x="8357" y="45307"/>
                    </a:cubicBezTo>
                    <a:cubicBezTo>
                      <a:pt x="8626" y="44555"/>
                      <a:pt x="8984" y="43839"/>
                      <a:pt x="9413" y="43159"/>
                    </a:cubicBezTo>
                    <a:cubicBezTo>
                      <a:pt x="10129" y="42014"/>
                      <a:pt x="11203" y="41173"/>
                      <a:pt x="12008" y="40099"/>
                    </a:cubicBezTo>
                    <a:cubicBezTo>
                      <a:pt x="12037" y="40070"/>
                      <a:pt x="11995" y="40041"/>
                      <a:pt x="11959" y="40041"/>
                    </a:cubicBezTo>
                    <a:cubicBezTo>
                      <a:pt x="11951" y="40041"/>
                      <a:pt x="11943" y="40042"/>
                      <a:pt x="11936" y="40045"/>
                    </a:cubicBezTo>
                    <a:cubicBezTo>
                      <a:pt x="9914" y="42014"/>
                      <a:pt x="7999" y="44304"/>
                      <a:pt x="7785" y="47239"/>
                    </a:cubicBezTo>
                    <a:cubicBezTo>
                      <a:pt x="7785" y="47274"/>
                      <a:pt x="7823" y="47302"/>
                      <a:pt x="7859" y="47302"/>
                    </a:cubicBezTo>
                    <a:cubicBezTo>
                      <a:pt x="7878" y="47302"/>
                      <a:pt x="7897" y="47294"/>
                      <a:pt x="7910" y="47275"/>
                    </a:cubicBezTo>
                    <a:cubicBezTo>
                      <a:pt x="8840" y="46166"/>
                      <a:pt x="10021" y="45289"/>
                      <a:pt x="10916" y="44126"/>
                    </a:cubicBezTo>
                    <a:cubicBezTo>
                      <a:pt x="11811" y="42980"/>
                      <a:pt x="12240" y="41495"/>
                      <a:pt x="12402" y="40081"/>
                    </a:cubicBezTo>
                    <a:cubicBezTo>
                      <a:pt x="12402" y="40063"/>
                      <a:pt x="12384" y="40045"/>
                      <a:pt x="12366" y="40028"/>
                    </a:cubicBezTo>
                    <a:cubicBezTo>
                      <a:pt x="12473" y="39759"/>
                      <a:pt x="12563" y="39455"/>
                      <a:pt x="12634" y="39169"/>
                    </a:cubicBezTo>
                    <a:lnTo>
                      <a:pt x="12634" y="39169"/>
                    </a:lnTo>
                    <a:cubicBezTo>
                      <a:pt x="12491" y="40940"/>
                      <a:pt x="12258" y="42712"/>
                      <a:pt x="12044" y="44483"/>
                    </a:cubicBezTo>
                    <a:cubicBezTo>
                      <a:pt x="11739" y="44788"/>
                      <a:pt x="11543" y="45199"/>
                      <a:pt x="11471" y="45629"/>
                    </a:cubicBezTo>
                    <a:cubicBezTo>
                      <a:pt x="11471" y="45669"/>
                      <a:pt x="11511" y="45689"/>
                      <a:pt x="11546" y="45689"/>
                    </a:cubicBezTo>
                    <a:cubicBezTo>
                      <a:pt x="11558" y="45689"/>
                      <a:pt x="11569" y="45687"/>
                      <a:pt x="11578" y="45682"/>
                    </a:cubicBezTo>
                    <a:cubicBezTo>
                      <a:pt x="11721" y="45593"/>
                      <a:pt x="11865" y="45468"/>
                      <a:pt x="11954" y="45324"/>
                    </a:cubicBezTo>
                    <a:lnTo>
                      <a:pt x="11954" y="45324"/>
                    </a:lnTo>
                    <a:cubicBezTo>
                      <a:pt x="11900" y="45772"/>
                      <a:pt x="11847" y="46219"/>
                      <a:pt x="11811" y="46685"/>
                    </a:cubicBezTo>
                    <a:cubicBezTo>
                      <a:pt x="11793" y="46685"/>
                      <a:pt x="11775" y="46720"/>
                      <a:pt x="11775" y="46738"/>
                    </a:cubicBezTo>
                    <a:cubicBezTo>
                      <a:pt x="11775" y="46756"/>
                      <a:pt x="11793" y="46792"/>
                      <a:pt x="11793" y="46810"/>
                    </a:cubicBezTo>
                    <a:cubicBezTo>
                      <a:pt x="11811" y="46828"/>
                      <a:pt x="11793" y="46899"/>
                      <a:pt x="11793" y="46935"/>
                    </a:cubicBezTo>
                    <a:cubicBezTo>
                      <a:pt x="11399" y="47078"/>
                      <a:pt x="11113" y="47400"/>
                      <a:pt x="11006" y="47794"/>
                    </a:cubicBezTo>
                    <a:lnTo>
                      <a:pt x="10934" y="47830"/>
                    </a:lnTo>
                    <a:cubicBezTo>
                      <a:pt x="10673" y="47627"/>
                      <a:pt x="10381" y="47558"/>
                      <a:pt x="10075" y="47558"/>
                    </a:cubicBezTo>
                    <a:cubicBezTo>
                      <a:pt x="9418" y="47558"/>
                      <a:pt x="8695" y="47875"/>
                      <a:pt x="8059" y="47875"/>
                    </a:cubicBezTo>
                    <a:cubicBezTo>
                      <a:pt x="7997" y="47875"/>
                      <a:pt x="7935" y="47872"/>
                      <a:pt x="7874" y="47866"/>
                    </a:cubicBezTo>
                    <a:cubicBezTo>
                      <a:pt x="7820" y="47866"/>
                      <a:pt x="7785" y="47919"/>
                      <a:pt x="7802" y="47973"/>
                    </a:cubicBezTo>
                    <a:cubicBezTo>
                      <a:pt x="7900" y="48525"/>
                      <a:pt x="8439" y="48694"/>
                      <a:pt x="8939" y="48694"/>
                    </a:cubicBezTo>
                    <a:cubicBezTo>
                      <a:pt x="8990" y="48694"/>
                      <a:pt x="9041" y="48692"/>
                      <a:pt x="9091" y="48689"/>
                    </a:cubicBezTo>
                    <a:lnTo>
                      <a:pt x="9091" y="48689"/>
                    </a:lnTo>
                    <a:cubicBezTo>
                      <a:pt x="8572" y="49065"/>
                      <a:pt x="8321" y="49619"/>
                      <a:pt x="8017" y="50156"/>
                    </a:cubicBezTo>
                    <a:cubicBezTo>
                      <a:pt x="7981" y="50210"/>
                      <a:pt x="8017" y="50264"/>
                      <a:pt x="8089" y="50264"/>
                    </a:cubicBezTo>
                    <a:cubicBezTo>
                      <a:pt x="8232" y="50273"/>
                      <a:pt x="8379" y="50282"/>
                      <a:pt x="8526" y="50282"/>
                    </a:cubicBezTo>
                    <a:cubicBezTo>
                      <a:pt x="8912" y="50282"/>
                      <a:pt x="9294" y="50223"/>
                      <a:pt x="9592" y="49977"/>
                    </a:cubicBezTo>
                    <a:lnTo>
                      <a:pt x="9592" y="49977"/>
                    </a:lnTo>
                    <a:cubicBezTo>
                      <a:pt x="9467" y="50317"/>
                      <a:pt x="9449" y="50693"/>
                      <a:pt x="9520" y="51051"/>
                    </a:cubicBezTo>
                    <a:cubicBezTo>
                      <a:pt x="9520" y="51077"/>
                      <a:pt x="9540" y="51094"/>
                      <a:pt x="9564" y="51094"/>
                    </a:cubicBezTo>
                    <a:cubicBezTo>
                      <a:pt x="9573" y="51094"/>
                      <a:pt x="9582" y="51092"/>
                      <a:pt x="9592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8" y="51230"/>
                      <a:pt x="9520" y="51248"/>
                      <a:pt x="9538" y="51409"/>
                    </a:cubicBezTo>
                    <a:cubicBezTo>
                      <a:pt x="9538" y="51445"/>
                      <a:pt x="9556" y="51480"/>
                      <a:pt x="9592" y="51480"/>
                    </a:cubicBezTo>
                    <a:cubicBezTo>
                      <a:pt x="9683" y="51504"/>
                      <a:pt x="9770" y="51515"/>
                      <a:pt x="9851" y="51515"/>
                    </a:cubicBezTo>
                    <a:cubicBezTo>
                      <a:pt x="10330" y="51515"/>
                      <a:pt x="10651" y="51139"/>
                      <a:pt x="10880" y="50711"/>
                    </a:cubicBezTo>
                    <a:cubicBezTo>
                      <a:pt x="10934" y="51087"/>
                      <a:pt x="11041" y="51463"/>
                      <a:pt x="11095" y="51856"/>
                    </a:cubicBezTo>
                    <a:cubicBezTo>
                      <a:pt x="11113" y="51892"/>
                      <a:pt x="11149" y="51910"/>
                      <a:pt x="11185" y="51910"/>
                    </a:cubicBezTo>
                    <a:cubicBezTo>
                      <a:pt x="11883" y="51713"/>
                      <a:pt x="12044" y="51051"/>
                      <a:pt x="12061" y="50407"/>
                    </a:cubicBezTo>
                    <a:cubicBezTo>
                      <a:pt x="12294" y="50944"/>
                      <a:pt x="12616" y="51427"/>
                      <a:pt x="13028" y="51838"/>
                    </a:cubicBezTo>
                    <a:cubicBezTo>
                      <a:pt x="13041" y="51851"/>
                      <a:pt x="13058" y="51857"/>
                      <a:pt x="13075" y="51857"/>
                    </a:cubicBezTo>
                    <a:cubicBezTo>
                      <a:pt x="13105" y="51857"/>
                      <a:pt x="13135" y="51837"/>
                      <a:pt x="13135" y="51803"/>
                    </a:cubicBezTo>
                    <a:cubicBezTo>
                      <a:pt x="13404" y="51140"/>
                      <a:pt x="13422" y="50407"/>
                      <a:pt x="13207" y="49727"/>
                    </a:cubicBezTo>
                    <a:lnTo>
                      <a:pt x="13207" y="49727"/>
                    </a:lnTo>
                    <a:cubicBezTo>
                      <a:pt x="13565" y="50085"/>
                      <a:pt x="13976" y="50371"/>
                      <a:pt x="14442" y="50568"/>
                    </a:cubicBezTo>
                    <a:cubicBezTo>
                      <a:pt x="14451" y="50571"/>
                      <a:pt x="14460" y="50572"/>
                      <a:pt x="14468" y="50572"/>
                    </a:cubicBezTo>
                    <a:cubicBezTo>
                      <a:pt x="14506" y="50572"/>
                      <a:pt x="14528" y="50540"/>
                      <a:pt x="14513" y="50496"/>
                    </a:cubicBezTo>
                    <a:cubicBezTo>
                      <a:pt x="14173" y="49816"/>
                      <a:pt x="14173" y="49065"/>
                      <a:pt x="13726" y="48420"/>
                    </a:cubicBezTo>
                    <a:cubicBezTo>
                      <a:pt x="13457" y="48098"/>
                      <a:pt x="13117" y="47848"/>
                      <a:pt x="12742" y="47669"/>
                    </a:cubicBezTo>
                    <a:cubicBezTo>
                      <a:pt x="12724" y="47490"/>
                      <a:pt x="12634" y="47311"/>
                      <a:pt x="12527" y="47168"/>
                    </a:cubicBezTo>
                    <a:cubicBezTo>
                      <a:pt x="12384" y="46989"/>
                      <a:pt x="12169" y="46863"/>
                      <a:pt x="11954" y="46863"/>
                    </a:cubicBezTo>
                    <a:cubicBezTo>
                      <a:pt x="12115" y="45593"/>
                      <a:pt x="12294" y="44340"/>
                      <a:pt x="12473" y="43088"/>
                    </a:cubicBezTo>
                    <a:cubicBezTo>
                      <a:pt x="12580" y="43392"/>
                      <a:pt x="12652" y="43714"/>
                      <a:pt x="12706" y="44036"/>
                    </a:cubicBezTo>
                    <a:cubicBezTo>
                      <a:pt x="12616" y="43803"/>
                      <a:pt x="12616" y="43535"/>
                      <a:pt x="12527" y="43284"/>
                    </a:cubicBezTo>
                    <a:cubicBezTo>
                      <a:pt x="12527" y="43258"/>
                      <a:pt x="12509" y="43244"/>
                      <a:pt x="12491" y="43244"/>
                    </a:cubicBezTo>
                    <a:cubicBezTo>
                      <a:pt x="12473" y="43244"/>
                      <a:pt x="12455" y="43258"/>
                      <a:pt x="12455" y="43284"/>
                    </a:cubicBezTo>
                    <a:cubicBezTo>
                      <a:pt x="12419" y="43660"/>
                      <a:pt x="12527" y="44018"/>
                      <a:pt x="12724" y="44340"/>
                    </a:cubicBezTo>
                    <a:cubicBezTo>
                      <a:pt x="12736" y="44353"/>
                      <a:pt x="12756" y="44359"/>
                      <a:pt x="12776" y="44359"/>
                    </a:cubicBezTo>
                    <a:cubicBezTo>
                      <a:pt x="12812" y="44359"/>
                      <a:pt x="12849" y="44339"/>
                      <a:pt x="12849" y="44304"/>
                    </a:cubicBezTo>
                    <a:cubicBezTo>
                      <a:pt x="12849" y="43803"/>
                      <a:pt x="12742" y="43320"/>
                      <a:pt x="12491" y="42891"/>
                    </a:cubicBezTo>
                    <a:cubicBezTo>
                      <a:pt x="12670" y="41584"/>
                      <a:pt x="12813" y="40278"/>
                      <a:pt x="12903" y="38972"/>
                    </a:cubicBezTo>
                    <a:cubicBezTo>
                      <a:pt x="12992" y="39079"/>
                      <a:pt x="13117" y="39151"/>
                      <a:pt x="13243" y="39169"/>
                    </a:cubicBezTo>
                    <a:cubicBezTo>
                      <a:pt x="13296" y="39169"/>
                      <a:pt x="13314" y="39133"/>
                      <a:pt x="13314" y="39097"/>
                    </a:cubicBezTo>
                    <a:cubicBezTo>
                      <a:pt x="13296" y="38757"/>
                      <a:pt x="13207" y="38435"/>
                      <a:pt x="13064" y="38131"/>
                    </a:cubicBezTo>
                    <a:cubicBezTo>
                      <a:pt x="13028" y="38059"/>
                      <a:pt x="13010" y="38005"/>
                      <a:pt x="12974" y="37952"/>
                    </a:cubicBezTo>
                    <a:cubicBezTo>
                      <a:pt x="13010" y="37290"/>
                      <a:pt x="13028" y="36645"/>
                      <a:pt x="13010" y="35983"/>
                    </a:cubicBezTo>
                    <a:cubicBezTo>
                      <a:pt x="13010" y="35393"/>
                      <a:pt x="12992" y="34784"/>
                      <a:pt x="12956" y="34194"/>
                    </a:cubicBezTo>
                    <a:lnTo>
                      <a:pt x="12956" y="34194"/>
                    </a:lnTo>
                    <a:cubicBezTo>
                      <a:pt x="13046" y="34444"/>
                      <a:pt x="13189" y="34659"/>
                      <a:pt x="13368" y="34838"/>
                    </a:cubicBezTo>
                    <a:cubicBezTo>
                      <a:pt x="13380" y="34850"/>
                      <a:pt x="13398" y="34856"/>
                      <a:pt x="13416" y="34856"/>
                    </a:cubicBezTo>
                    <a:cubicBezTo>
                      <a:pt x="13453" y="34856"/>
                      <a:pt x="13493" y="34832"/>
                      <a:pt x="13493" y="34784"/>
                    </a:cubicBezTo>
                    <a:cubicBezTo>
                      <a:pt x="13422" y="34212"/>
                      <a:pt x="13225" y="33657"/>
                      <a:pt x="12920" y="33156"/>
                    </a:cubicBezTo>
                    <a:cubicBezTo>
                      <a:pt x="12920" y="33156"/>
                      <a:pt x="12903" y="33138"/>
                      <a:pt x="12903" y="33138"/>
                    </a:cubicBezTo>
                    <a:cubicBezTo>
                      <a:pt x="12795" y="31402"/>
                      <a:pt x="12598" y="29666"/>
                      <a:pt x="12384" y="27930"/>
                    </a:cubicBezTo>
                    <a:lnTo>
                      <a:pt x="12509" y="27698"/>
                    </a:lnTo>
                    <a:cubicBezTo>
                      <a:pt x="12831" y="29255"/>
                      <a:pt x="13618" y="30740"/>
                      <a:pt x="14388" y="32154"/>
                    </a:cubicBezTo>
                    <a:cubicBezTo>
                      <a:pt x="14388" y="32154"/>
                      <a:pt x="14388" y="32172"/>
                      <a:pt x="14388" y="32189"/>
                    </a:cubicBezTo>
                    <a:cubicBezTo>
                      <a:pt x="14334" y="32404"/>
                      <a:pt x="14316" y="32637"/>
                      <a:pt x="14334" y="32852"/>
                    </a:cubicBezTo>
                    <a:cubicBezTo>
                      <a:pt x="14334" y="33102"/>
                      <a:pt x="14424" y="33353"/>
                      <a:pt x="14585" y="33549"/>
                    </a:cubicBezTo>
                    <a:cubicBezTo>
                      <a:pt x="14604" y="33562"/>
                      <a:pt x="14625" y="33568"/>
                      <a:pt x="14645" y="33568"/>
                    </a:cubicBezTo>
                    <a:cubicBezTo>
                      <a:pt x="14682" y="33568"/>
                      <a:pt x="14716" y="33548"/>
                      <a:pt x="14728" y="33514"/>
                    </a:cubicBezTo>
                    <a:cubicBezTo>
                      <a:pt x="14782" y="33281"/>
                      <a:pt x="14799" y="33066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54" y="33890"/>
                      <a:pt x="15676" y="34605"/>
                      <a:pt x="15998" y="35303"/>
                    </a:cubicBezTo>
                    <a:lnTo>
                      <a:pt x="15981" y="35303"/>
                    </a:lnTo>
                    <a:cubicBezTo>
                      <a:pt x="15658" y="35572"/>
                      <a:pt x="15676" y="36234"/>
                      <a:pt x="15730" y="36610"/>
                    </a:cubicBezTo>
                    <a:cubicBezTo>
                      <a:pt x="15730" y="36648"/>
                      <a:pt x="15766" y="36685"/>
                      <a:pt x="15799" y="36685"/>
                    </a:cubicBezTo>
                    <a:cubicBezTo>
                      <a:pt x="15813" y="36685"/>
                      <a:pt x="15827" y="36679"/>
                      <a:pt x="15837" y="36663"/>
                    </a:cubicBezTo>
                    <a:cubicBezTo>
                      <a:pt x="16052" y="36359"/>
                      <a:pt x="16159" y="36001"/>
                      <a:pt x="16142" y="35643"/>
                    </a:cubicBezTo>
                    <a:lnTo>
                      <a:pt x="16142" y="35643"/>
                    </a:lnTo>
                    <a:cubicBezTo>
                      <a:pt x="16822" y="37325"/>
                      <a:pt x="17341" y="39079"/>
                      <a:pt x="17734" y="40869"/>
                    </a:cubicBezTo>
                    <a:cubicBezTo>
                      <a:pt x="17698" y="40904"/>
                      <a:pt x="17663" y="40958"/>
                      <a:pt x="17645" y="41012"/>
                    </a:cubicBezTo>
                    <a:cubicBezTo>
                      <a:pt x="17537" y="41083"/>
                      <a:pt x="17448" y="41209"/>
                      <a:pt x="17412" y="41334"/>
                    </a:cubicBezTo>
                    <a:cubicBezTo>
                      <a:pt x="17001" y="41388"/>
                      <a:pt x="16589" y="41513"/>
                      <a:pt x="16213" y="41710"/>
                    </a:cubicBezTo>
                    <a:cubicBezTo>
                      <a:pt x="15998" y="41799"/>
                      <a:pt x="15462" y="42264"/>
                      <a:pt x="15909" y="42461"/>
                    </a:cubicBezTo>
                    <a:cubicBezTo>
                      <a:pt x="15918" y="42466"/>
                      <a:pt x="15927" y="42468"/>
                      <a:pt x="15935" y="42468"/>
                    </a:cubicBezTo>
                    <a:cubicBezTo>
                      <a:pt x="15940" y="42468"/>
                      <a:pt x="15945" y="42467"/>
                      <a:pt x="15949" y="42465"/>
                    </a:cubicBezTo>
                    <a:lnTo>
                      <a:pt x="15949" y="42465"/>
                    </a:lnTo>
                    <a:cubicBezTo>
                      <a:pt x="15703" y="42768"/>
                      <a:pt x="15539" y="43135"/>
                      <a:pt x="15479" y="43517"/>
                    </a:cubicBezTo>
                    <a:cubicBezTo>
                      <a:pt x="15479" y="43571"/>
                      <a:pt x="15515" y="43589"/>
                      <a:pt x="15533" y="43589"/>
                    </a:cubicBezTo>
                    <a:cubicBezTo>
                      <a:pt x="15584" y="43595"/>
                      <a:pt x="15634" y="43597"/>
                      <a:pt x="15684" y="43597"/>
                    </a:cubicBezTo>
                    <a:cubicBezTo>
                      <a:pt x="16090" y="43597"/>
                      <a:pt x="16455" y="43405"/>
                      <a:pt x="16678" y="43070"/>
                    </a:cubicBezTo>
                    <a:lnTo>
                      <a:pt x="16678" y="43070"/>
                    </a:lnTo>
                    <a:cubicBezTo>
                      <a:pt x="16482" y="43535"/>
                      <a:pt x="16410" y="44054"/>
                      <a:pt x="16499" y="44555"/>
                    </a:cubicBezTo>
                    <a:cubicBezTo>
                      <a:pt x="16511" y="44577"/>
                      <a:pt x="16535" y="44592"/>
                      <a:pt x="16557" y="44592"/>
                    </a:cubicBezTo>
                    <a:cubicBezTo>
                      <a:pt x="16570" y="44592"/>
                      <a:pt x="16582" y="44587"/>
                      <a:pt x="16589" y="44573"/>
                    </a:cubicBezTo>
                    <a:cubicBezTo>
                      <a:pt x="16875" y="44269"/>
                      <a:pt x="17126" y="43929"/>
                      <a:pt x="17341" y="43571"/>
                    </a:cubicBezTo>
                    <a:cubicBezTo>
                      <a:pt x="17376" y="44072"/>
                      <a:pt x="17555" y="44555"/>
                      <a:pt x="17824" y="44984"/>
                    </a:cubicBezTo>
                    <a:cubicBezTo>
                      <a:pt x="17835" y="45007"/>
                      <a:pt x="17853" y="45022"/>
                      <a:pt x="17873" y="45022"/>
                    </a:cubicBezTo>
                    <a:cubicBezTo>
                      <a:pt x="17886" y="45022"/>
                      <a:pt x="17900" y="45016"/>
                      <a:pt x="17913" y="45002"/>
                    </a:cubicBezTo>
                    <a:cubicBezTo>
                      <a:pt x="18271" y="44627"/>
                      <a:pt x="18450" y="44090"/>
                      <a:pt x="18378" y="43553"/>
                    </a:cubicBezTo>
                    <a:lnTo>
                      <a:pt x="18378" y="43553"/>
                    </a:lnTo>
                    <a:cubicBezTo>
                      <a:pt x="18647" y="43929"/>
                      <a:pt x="18951" y="44269"/>
                      <a:pt x="19166" y="44573"/>
                    </a:cubicBezTo>
                    <a:cubicBezTo>
                      <a:pt x="19177" y="44595"/>
                      <a:pt x="19202" y="44610"/>
                      <a:pt x="19227" y="44610"/>
                    </a:cubicBezTo>
                    <a:cubicBezTo>
                      <a:pt x="19243" y="44610"/>
                      <a:pt x="19260" y="44604"/>
                      <a:pt x="19273" y="44591"/>
                    </a:cubicBezTo>
                    <a:cubicBezTo>
                      <a:pt x="19739" y="44018"/>
                      <a:pt x="19649" y="43195"/>
                      <a:pt x="19237" y="42587"/>
                    </a:cubicBezTo>
                    <a:lnTo>
                      <a:pt x="19237" y="42587"/>
                    </a:lnTo>
                    <a:cubicBezTo>
                      <a:pt x="19613" y="42765"/>
                      <a:pt x="20025" y="42873"/>
                      <a:pt x="20454" y="42927"/>
                    </a:cubicBezTo>
                    <a:cubicBezTo>
                      <a:pt x="20490" y="42927"/>
                      <a:pt x="20526" y="42873"/>
                      <a:pt x="20526" y="42819"/>
                    </a:cubicBezTo>
                    <a:cubicBezTo>
                      <a:pt x="20222" y="41710"/>
                      <a:pt x="19148" y="41227"/>
                      <a:pt x="18074" y="41101"/>
                    </a:cubicBezTo>
                    <a:cubicBezTo>
                      <a:pt x="18056" y="41101"/>
                      <a:pt x="18056" y="41119"/>
                      <a:pt x="18038" y="41119"/>
                    </a:cubicBezTo>
                    <a:cubicBezTo>
                      <a:pt x="18038" y="41119"/>
                      <a:pt x="18021" y="41119"/>
                      <a:pt x="18003" y="41101"/>
                    </a:cubicBezTo>
                    <a:cubicBezTo>
                      <a:pt x="17967" y="41101"/>
                      <a:pt x="17931" y="41155"/>
                      <a:pt x="17967" y="41191"/>
                    </a:cubicBezTo>
                    <a:cubicBezTo>
                      <a:pt x="18038" y="41244"/>
                      <a:pt x="18092" y="41334"/>
                      <a:pt x="18164" y="41405"/>
                    </a:cubicBezTo>
                    <a:lnTo>
                      <a:pt x="18164" y="41441"/>
                    </a:lnTo>
                    <a:cubicBezTo>
                      <a:pt x="18074" y="41370"/>
                      <a:pt x="18003" y="41298"/>
                      <a:pt x="17931" y="41209"/>
                    </a:cubicBezTo>
                    <a:lnTo>
                      <a:pt x="17931" y="41191"/>
                    </a:lnTo>
                    <a:cubicBezTo>
                      <a:pt x="17931" y="41137"/>
                      <a:pt x="17895" y="41101"/>
                      <a:pt x="17842" y="41101"/>
                    </a:cubicBezTo>
                    <a:lnTo>
                      <a:pt x="17824" y="41012"/>
                    </a:lnTo>
                    <a:lnTo>
                      <a:pt x="17860" y="40958"/>
                    </a:lnTo>
                    <a:cubicBezTo>
                      <a:pt x="17877" y="40904"/>
                      <a:pt x="17842" y="40833"/>
                      <a:pt x="17770" y="40833"/>
                    </a:cubicBezTo>
                    <a:cubicBezTo>
                      <a:pt x="17609" y="39974"/>
                      <a:pt x="17412" y="39151"/>
                      <a:pt x="17180" y="38327"/>
                    </a:cubicBezTo>
                    <a:cubicBezTo>
                      <a:pt x="17520" y="38327"/>
                      <a:pt x="17806" y="38578"/>
                      <a:pt x="17842" y="38918"/>
                    </a:cubicBezTo>
                    <a:cubicBezTo>
                      <a:pt x="17752" y="38846"/>
                      <a:pt x="17663" y="38775"/>
                      <a:pt x="17573" y="38685"/>
                    </a:cubicBezTo>
                    <a:cubicBezTo>
                      <a:pt x="17484" y="38578"/>
                      <a:pt x="17394" y="38471"/>
                      <a:pt x="17305" y="38363"/>
                    </a:cubicBezTo>
                    <a:cubicBezTo>
                      <a:pt x="17298" y="38360"/>
                      <a:pt x="17291" y="38359"/>
                      <a:pt x="17284" y="38359"/>
                    </a:cubicBezTo>
                    <a:cubicBezTo>
                      <a:pt x="17252" y="38359"/>
                      <a:pt x="17219" y="38388"/>
                      <a:pt x="17233" y="38417"/>
                    </a:cubicBezTo>
                    <a:cubicBezTo>
                      <a:pt x="17269" y="38560"/>
                      <a:pt x="17358" y="38685"/>
                      <a:pt x="17466" y="38793"/>
                    </a:cubicBezTo>
                    <a:cubicBezTo>
                      <a:pt x="17591" y="38918"/>
                      <a:pt x="17716" y="39025"/>
                      <a:pt x="17877" y="39097"/>
                    </a:cubicBezTo>
                    <a:cubicBezTo>
                      <a:pt x="17887" y="39102"/>
                      <a:pt x="17898" y="39104"/>
                      <a:pt x="17909" y="39104"/>
                    </a:cubicBezTo>
                    <a:cubicBezTo>
                      <a:pt x="17938" y="39104"/>
                      <a:pt x="17967" y="39087"/>
                      <a:pt x="17967" y="39061"/>
                    </a:cubicBezTo>
                    <a:cubicBezTo>
                      <a:pt x="18034" y="38623"/>
                      <a:pt x="17706" y="38233"/>
                      <a:pt x="17279" y="38233"/>
                    </a:cubicBezTo>
                    <a:cubicBezTo>
                      <a:pt x="17252" y="38233"/>
                      <a:pt x="17225" y="38235"/>
                      <a:pt x="17197" y="38238"/>
                    </a:cubicBezTo>
                    <a:cubicBezTo>
                      <a:pt x="17180" y="38238"/>
                      <a:pt x="17162" y="38256"/>
                      <a:pt x="17162" y="38256"/>
                    </a:cubicBezTo>
                    <a:cubicBezTo>
                      <a:pt x="16804" y="36985"/>
                      <a:pt x="16338" y="35751"/>
                      <a:pt x="15784" y="34570"/>
                    </a:cubicBezTo>
                    <a:lnTo>
                      <a:pt x="15784" y="34570"/>
                    </a:lnTo>
                    <a:cubicBezTo>
                      <a:pt x="16070" y="34945"/>
                      <a:pt x="16356" y="35303"/>
                      <a:pt x="16661" y="35679"/>
                    </a:cubicBezTo>
                    <a:cubicBezTo>
                      <a:pt x="17770" y="37612"/>
                      <a:pt x="19363" y="39437"/>
                      <a:pt x="21761" y="39473"/>
                    </a:cubicBezTo>
                    <a:cubicBezTo>
                      <a:pt x="21796" y="39455"/>
                      <a:pt x="21796" y="39401"/>
                      <a:pt x="21761" y="39383"/>
                    </a:cubicBezTo>
                    <a:cubicBezTo>
                      <a:pt x="20544" y="39115"/>
                      <a:pt x="19524" y="38829"/>
                      <a:pt x="18557" y="37987"/>
                    </a:cubicBezTo>
                    <a:cubicBezTo>
                      <a:pt x="18003" y="37486"/>
                      <a:pt x="17537" y="36914"/>
                      <a:pt x="17126" y="36270"/>
                    </a:cubicBezTo>
                    <a:lnTo>
                      <a:pt x="17126" y="36270"/>
                    </a:lnTo>
                    <a:cubicBezTo>
                      <a:pt x="18361" y="37701"/>
                      <a:pt x="19756" y="38954"/>
                      <a:pt x="21689" y="39330"/>
                    </a:cubicBezTo>
                    <a:cubicBezTo>
                      <a:pt x="21695" y="39332"/>
                      <a:pt x="21701" y="39332"/>
                      <a:pt x="21706" y="39332"/>
                    </a:cubicBezTo>
                    <a:cubicBezTo>
                      <a:pt x="21746" y="39332"/>
                      <a:pt x="21755" y="39276"/>
                      <a:pt x="21707" y="39276"/>
                    </a:cubicBezTo>
                    <a:cubicBezTo>
                      <a:pt x="20257" y="38721"/>
                      <a:pt x="19094" y="38113"/>
                      <a:pt x="17967" y="37021"/>
                    </a:cubicBezTo>
                    <a:cubicBezTo>
                      <a:pt x="17502" y="36556"/>
                      <a:pt x="17054" y="36055"/>
                      <a:pt x="16661" y="35554"/>
                    </a:cubicBezTo>
                    <a:lnTo>
                      <a:pt x="16643" y="35518"/>
                    </a:lnTo>
                    <a:lnTo>
                      <a:pt x="16643" y="35518"/>
                    </a:lnTo>
                    <a:cubicBezTo>
                      <a:pt x="17233" y="36144"/>
                      <a:pt x="18092" y="36466"/>
                      <a:pt x="18844" y="36842"/>
                    </a:cubicBezTo>
                    <a:cubicBezTo>
                      <a:pt x="20043" y="37433"/>
                      <a:pt x="20920" y="38399"/>
                      <a:pt x="21850" y="39330"/>
                    </a:cubicBezTo>
                    <a:cubicBezTo>
                      <a:pt x="21858" y="39338"/>
                      <a:pt x="21868" y="39341"/>
                      <a:pt x="21877" y="39341"/>
                    </a:cubicBezTo>
                    <a:cubicBezTo>
                      <a:pt x="21906" y="39341"/>
                      <a:pt x="21931" y="39303"/>
                      <a:pt x="21904" y="39276"/>
                    </a:cubicBezTo>
                    <a:cubicBezTo>
                      <a:pt x="21242" y="38506"/>
                      <a:pt x="20508" y="37809"/>
                      <a:pt x="19703" y="37200"/>
                    </a:cubicBezTo>
                    <a:cubicBezTo>
                      <a:pt x="18736" y="36484"/>
                      <a:pt x="17573" y="36126"/>
                      <a:pt x="16625" y="35393"/>
                    </a:cubicBezTo>
                    <a:cubicBezTo>
                      <a:pt x="16616" y="35384"/>
                      <a:pt x="16602" y="35379"/>
                      <a:pt x="16589" y="35379"/>
                    </a:cubicBezTo>
                    <a:cubicBezTo>
                      <a:pt x="16576" y="35379"/>
                      <a:pt x="16562" y="35384"/>
                      <a:pt x="16553" y="35393"/>
                    </a:cubicBezTo>
                    <a:lnTo>
                      <a:pt x="16535" y="35357"/>
                    </a:lnTo>
                    <a:cubicBezTo>
                      <a:pt x="16523" y="35344"/>
                      <a:pt x="16510" y="35332"/>
                      <a:pt x="16504" y="35332"/>
                    </a:cubicBezTo>
                    <a:cubicBezTo>
                      <a:pt x="16501" y="35332"/>
                      <a:pt x="16499" y="35334"/>
                      <a:pt x="16499" y="35339"/>
                    </a:cubicBezTo>
                    <a:cubicBezTo>
                      <a:pt x="16195" y="34963"/>
                      <a:pt x="15909" y="34605"/>
                      <a:pt x="15623" y="34230"/>
                    </a:cubicBezTo>
                    <a:cubicBezTo>
                      <a:pt x="14907" y="32798"/>
                      <a:pt x="14137" y="31438"/>
                      <a:pt x="13511" y="30024"/>
                    </a:cubicBezTo>
                    <a:lnTo>
                      <a:pt x="13511" y="30024"/>
                    </a:lnTo>
                    <a:cubicBezTo>
                      <a:pt x="13726" y="30310"/>
                      <a:pt x="14066" y="30489"/>
                      <a:pt x="14424" y="30543"/>
                    </a:cubicBezTo>
                    <a:cubicBezTo>
                      <a:pt x="14495" y="30525"/>
                      <a:pt x="14531" y="30472"/>
                      <a:pt x="14495" y="30418"/>
                    </a:cubicBezTo>
                    <a:cubicBezTo>
                      <a:pt x="14298" y="30024"/>
                      <a:pt x="13905" y="29756"/>
                      <a:pt x="13457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82" y="29040"/>
                      <a:pt x="12795" y="28270"/>
                      <a:pt x="12580" y="27465"/>
                    </a:cubicBezTo>
                    <a:cubicBezTo>
                      <a:pt x="12777" y="27054"/>
                      <a:pt x="12956" y="26624"/>
                      <a:pt x="13099" y="26177"/>
                    </a:cubicBezTo>
                    <a:lnTo>
                      <a:pt x="13099" y="26177"/>
                    </a:lnTo>
                    <a:cubicBezTo>
                      <a:pt x="13046" y="26553"/>
                      <a:pt x="13082" y="26964"/>
                      <a:pt x="13368" y="27215"/>
                    </a:cubicBezTo>
                    <a:cubicBezTo>
                      <a:pt x="13381" y="27227"/>
                      <a:pt x="13398" y="27233"/>
                      <a:pt x="13415" y="27233"/>
                    </a:cubicBezTo>
                    <a:cubicBezTo>
                      <a:pt x="13448" y="27233"/>
                      <a:pt x="13482" y="27214"/>
                      <a:pt x="13493" y="27179"/>
                    </a:cubicBezTo>
                    <a:cubicBezTo>
                      <a:pt x="13583" y="26767"/>
                      <a:pt x="13475" y="26338"/>
                      <a:pt x="13207" y="26034"/>
                    </a:cubicBezTo>
                    <a:lnTo>
                      <a:pt x="13207" y="25962"/>
                    </a:lnTo>
                    <a:cubicBezTo>
                      <a:pt x="13207" y="25944"/>
                      <a:pt x="13207" y="25944"/>
                      <a:pt x="13189" y="25944"/>
                    </a:cubicBezTo>
                    <a:cubicBezTo>
                      <a:pt x="13368" y="25407"/>
                      <a:pt x="13511" y="24852"/>
                      <a:pt x="13618" y="24298"/>
                    </a:cubicBezTo>
                    <a:cubicBezTo>
                      <a:pt x="13654" y="24101"/>
                      <a:pt x="13690" y="23904"/>
                      <a:pt x="13726" y="23707"/>
                    </a:cubicBezTo>
                    <a:lnTo>
                      <a:pt x="13726" y="23707"/>
                    </a:lnTo>
                    <a:cubicBezTo>
                      <a:pt x="13690" y="24155"/>
                      <a:pt x="13672" y="24602"/>
                      <a:pt x="13672" y="25067"/>
                    </a:cubicBezTo>
                    <a:cubicBezTo>
                      <a:pt x="13672" y="26141"/>
                      <a:pt x="14066" y="27071"/>
                      <a:pt x="14245" y="28109"/>
                    </a:cubicBezTo>
                    <a:cubicBezTo>
                      <a:pt x="14254" y="28145"/>
                      <a:pt x="14285" y="28163"/>
                      <a:pt x="14319" y="28163"/>
                    </a:cubicBezTo>
                    <a:cubicBezTo>
                      <a:pt x="14352" y="28163"/>
                      <a:pt x="14388" y="28145"/>
                      <a:pt x="14406" y="28109"/>
                    </a:cubicBezTo>
                    <a:cubicBezTo>
                      <a:pt x="14907" y="26016"/>
                      <a:pt x="14603" y="23904"/>
                      <a:pt x="13869" y="21918"/>
                    </a:cubicBezTo>
                    <a:cubicBezTo>
                      <a:pt x="13887" y="20182"/>
                      <a:pt x="13672" y="18464"/>
                      <a:pt x="13243" y="16782"/>
                    </a:cubicBezTo>
                    <a:lnTo>
                      <a:pt x="13243" y="16782"/>
                    </a:lnTo>
                    <a:cubicBezTo>
                      <a:pt x="13887" y="17945"/>
                      <a:pt x="14817" y="18965"/>
                      <a:pt x="15712" y="19913"/>
                    </a:cubicBezTo>
                    <a:cubicBezTo>
                      <a:pt x="15730" y="20146"/>
                      <a:pt x="15766" y="20379"/>
                      <a:pt x="15784" y="20611"/>
                    </a:cubicBezTo>
                    <a:cubicBezTo>
                      <a:pt x="15533" y="21309"/>
                      <a:pt x="15139" y="22061"/>
                      <a:pt x="15444" y="22777"/>
                    </a:cubicBezTo>
                    <a:cubicBezTo>
                      <a:pt x="15453" y="22812"/>
                      <a:pt x="15479" y="22830"/>
                      <a:pt x="15506" y="22830"/>
                    </a:cubicBezTo>
                    <a:cubicBezTo>
                      <a:pt x="15533" y="22830"/>
                      <a:pt x="15560" y="22812"/>
                      <a:pt x="15569" y="22777"/>
                    </a:cubicBezTo>
                    <a:cubicBezTo>
                      <a:pt x="15658" y="22580"/>
                      <a:pt x="15766" y="22365"/>
                      <a:pt x="15873" y="22168"/>
                    </a:cubicBezTo>
                    <a:lnTo>
                      <a:pt x="15873" y="22168"/>
                    </a:lnTo>
                    <a:cubicBezTo>
                      <a:pt x="15855" y="22562"/>
                      <a:pt x="15855" y="22938"/>
                      <a:pt x="15837" y="23313"/>
                    </a:cubicBezTo>
                    <a:cubicBezTo>
                      <a:pt x="15837" y="23358"/>
                      <a:pt x="15874" y="23390"/>
                      <a:pt x="15917" y="23390"/>
                    </a:cubicBezTo>
                    <a:cubicBezTo>
                      <a:pt x="15926" y="23390"/>
                      <a:pt x="15935" y="23388"/>
                      <a:pt x="15945" y="23385"/>
                    </a:cubicBezTo>
                    <a:cubicBezTo>
                      <a:pt x="16499" y="23170"/>
                      <a:pt x="16732" y="22580"/>
                      <a:pt x="16714" y="21989"/>
                    </a:cubicBezTo>
                    <a:lnTo>
                      <a:pt x="16714" y="21989"/>
                    </a:lnTo>
                    <a:cubicBezTo>
                      <a:pt x="17036" y="22419"/>
                      <a:pt x="17466" y="22759"/>
                      <a:pt x="17949" y="22973"/>
                    </a:cubicBezTo>
                    <a:cubicBezTo>
                      <a:pt x="17959" y="22983"/>
                      <a:pt x="17970" y="22988"/>
                      <a:pt x="17982" y="22988"/>
                    </a:cubicBezTo>
                    <a:cubicBezTo>
                      <a:pt x="18012" y="22988"/>
                      <a:pt x="18043" y="22958"/>
                      <a:pt x="18056" y="22920"/>
                    </a:cubicBezTo>
                    <a:cubicBezTo>
                      <a:pt x="18021" y="22437"/>
                      <a:pt x="17877" y="21971"/>
                      <a:pt x="17627" y="21560"/>
                    </a:cubicBezTo>
                    <a:lnTo>
                      <a:pt x="17627" y="21560"/>
                    </a:lnTo>
                    <a:lnTo>
                      <a:pt x="17681" y="21596"/>
                    </a:lnTo>
                    <a:cubicBezTo>
                      <a:pt x="17887" y="21738"/>
                      <a:pt x="18262" y="21964"/>
                      <a:pt x="18583" y="21964"/>
                    </a:cubicBezTo>
                    <a:cubicBezTo>
                      <a:pt x="18706" y="21964"/>
                      <a:pt x="18821" y="21931"/>
                      <a:pt x="18915" y="21846"/>
                    </a:cubicBezTo>
                    <a:cubicBezTo>
                      <a:pt x="19399" y="21399"/>
                      <a:pt x="18880" y="21005"/>
                      <a:pt x="18271" y="20754"/>
                    </a:cubicBezTo>
                    <a:lnTo>
                      <a:pt x="18540" y="20754"/>
                    </a:lnTo>
                    <a:cubicBezTo>
                      <a:pt x="19202" y="20683"/>
                      <a:pt x="19273" y="20110"/>
                      <a:pt x="19023" y="19591"/>
                    </a:cubicBezTo>
                    <a:cubicBezTo>
                      <a:pt x="19005" y="19564"/>
                      <a:pt x="18978" y="19551"/>
                      <a:pt x="18951" y="19551"/>
                    </a:cubicBezTo>
                    <a:cubicBezTo>
                      <a:pt x="18924" y="19551"/>
                      <a:pt x="18897" y="19564"/>
                      <a:pt x="18880" y="19591"/>
                    </a:cubicBezTo>
                    <a:cubicBezTo>
                      <a:pt x="18651" y="19939"/>
                      <a:pt x="18211" y="20039"/>
                      <a:pt x="17748" y="20039"/>
                    </a:cubicBezTo>
                    <a:cubicBezTo>
                      <a:pt x="17305" y="20039"/>
                      <a:pt x="16841" y="19948"/>
                      <a:pt x="16517" y="19896"/>
                    </a:cubicBezTo>
                    <a:cubicBezTo>
                      <a:pt x="16512" y="19894"/>
                      <a:pt x="16506" y="19893"/>
                      <a:pt x="16501" y="19893"/>
                    </a:cubicBezTo>
                    <a:cubicBezTo>
                      <a:pt x="16460" y="19893"/>
                      <a:pt x="16450" y="19951"/>
                      <a:pt x="16482" y="19967"/>
                    </a:cubicBezTo>
                    <a:cubicBezTo>
                      <a:pt x="16802" y="20097"/>
                      <a:pt x="17256" y="20193"/>
                      <a:pt x="17703" y="20193"/>
                    </a:cubicBezTo>
                    <a:cubicBezTo>
                      <a:pt x="18179" y="20193"/>
                      <a:pt x="18647" y="20084"/>
                      <a:pt x="18933" y="19788"/>
                    </a:cubicBezTo>
                    <a:lnTo>
                      <a:pt x="18933" y="19788"/>
                    </a:lnTo>
                    <a:cubicBezTo>
                      <a:pt x="19005" y="20021"/>
                      <a:pt x="19076" y="20253"/>
                      <a:pt x="18897" y="20432"/>
                    </a:cubicBezTo>
                    <a:cubicBezTo>
                      <a:pt x="18769" y="20561"/>
                      <a:pt x="18580" y="20590"/>
                      <a:pt x="18399" y="20590"/>
                    </a:cubicBezTo>
                    <a:cubicBezTo>
                      <a:pt x="18303" y="20590"/>
                      <a:pt x="18209" y="20582"/>
                      <a:pt x="18128" y="20576"/>
                    </a:cubicBezTo>
                    <a:cubicBezTo>
                      <a:pt x="17645" y="20540"/>
                      <a:pt x="17269" y="20289"/>
                      <a:pt x="16804" y="20146"/>
                    </a:cubicBezTo>
                    <a:lnTo>
                      <a:pt x="16768" y="20146"/>
                    </a:lnTo>
                    <a:cubicBezTo>
                      <a:pt x="16571" y="20003"/>
                      <a:pt x="16338" y="19931"/>
                      <a:pt x="16088" y="19896"/>
                    </a:cubicBezTo>
                    <a:lnTo>
                      <a:pt x="16088" y="19860"/>
                    </a:lnTo>
                    <a:cubicBezTo>
                      <a:pt x="16076" y="19825"/>
                      <a:pt x="16035" y="19805"/>
                      <a:pt x="15997" y="19805"/>
                    </a:cubicBezTo>
                    <a:cubicBezTo>
                      <a:pt x="15977" y="19805"/>
                      <a:pt x="15957" y="19811"/>
                      <a:pt x="15945" y="19824"/>
                    </a:cubicBezTo>
                    <a:cubicBezTo>
                      <a:pt x="15927" y="19824"/>
                      <a:pt x="15891" y="19806"/>
                      <a:pt x="15873" y="19806"/>
                    </a:cubicBezTo>
                    <a:cubicBezTo>
                      <a:pt x="15873" y="19770"/>
                      <a:pt x="15855" y="19734"/>
                      <a:pt x="15855" y="19699"/>
                    </a:cubicBezTo>
                    <a:cubicBezTo>
                      <a:pt x="15847" y="19667"/>
                      <a:pt x="15819" y="19653"/>
                      <a:pt x="15789" y="19653"/>
                    </a:cubicBezTo>
                    <a:cubicBezTo>
                      <a:pt x="15752" y="19653"/>
                      <a:pt x="15712" y="19676"/>
                      <a:pt x="15712" y="19717"/>
                    </a:cubicBezTo>
                    <a:lnTo>
                      <a:pt x="15712" y="19752"/>
                    </a:lnTo>
                    <a:cubicBezTo>
                      <a:pt x="15265" y="19233"/>
                      <a:pt x="14817" y="18697"/>
                      <a:pt x="14406" y="18142"/>
                    </a:cubicBezTo>
                    <a:cubicBezTo>
                      <a:pt x="13887" y="17480"/>
                      <a:pt x="13529" y="16728"/>
                      <a:pt x="13064" y="16012"/>
                    </a:cubicBezTo>
                    <a:lnTo>
                      <a:pt x="13010" y="15851"/>
                    </a:lnTo>
                    <a:cubicBezTo>
                      <a:pt x="12920" y="15511"/>
                      <a:pt x="12813" y="15207"/>
                      <a:pt x="12688" y="14867"/>
                    </a:cubicBezTo>
                    <a:lnTo>
                      <a:pt x="12688" y="14867"/>
                    </a:lnTo>
                    <a:cubicBezTo>
                      <a:pt x="13780" y="16558"/>
                      <a:pt x="15549" y="18233"/>
                      <a:pt x="17329" y="18233"/>
                    </a:cubicBezTo>
                    <a:cubicBezTo>
                      <a:pt x="17356" y="18233"/>
                      <a:pt x="17384" y="18232"/>
                      <a:pt x="17412" y="18231"/>
                    </a:cubicBezTo>
                    <a:cubicBezTo>
                      <a:pt x="17484" y="18231"/>
                      <a:pt x="17520" y="18142"/>
                      <a:pt x="17484" y="18088"/>
                    </a:cubicBezTo>
                    <a:cubicBezTo>
                      <a:pt x="16661" y="17229"/>
                      <a:pt x="16124" y="16030"/>
                      <a:pt x="15175" y="15296"/>
                    </a:cubicBezTo>
                    <a:cubicBezTo>
                      <a:pt x="14388" y="14688"/>
                      <a:pt x="13386" y="14348"/>
                      <a:pt x="12634" y="13740"/>
                    </a:cubicBezTo>
                    <a:cubicBezTo>
                      <a:pt x="12491" y="13543"/>
                      <a:pt x="12348" y="13364"/>
                      <a:pt x="12187" y="13185"/>
                    </a:cubicBezTo>
                    <a:cubicBezTo>
                      <a:pt x="12182" y="13180"/>
                      <a:pt x="12176" y="13178"/>
                      <a:pt x="12170" y="13178"/>
                    </a:cubicBezTo>
                    <a:cubicBezTo>
                      <a:pt x="12154" y="13178"/>
                      <a:pt x="12138" y="13194"/>
                      <a:pt x="12151" y="13221"/>
                    </a:cubicBezTo>
                    <a:cubicBezTo>
                      <a:pt x="12169" y="13256"/>
                      <a:pt x="12187" y="13292"/>
                      <a:pt x="12205" y="13328"/>
                    </a:cubicBezTo>
                    <a:cubicBezTo>
                      <a:pt x="12133" y="13239"/>
                      <a:pt x="12044" y="13149"/>
                      <a:pt x="11990" y="13042"/>
                    </a:cubicBezTo>
                    <a:cubicBezTo>
                      <a:pt x="11686" y="12344"/>
                      <a:pt x="11381" y="11628"/>
                      <a:pt x="11095" y="10930"/>
                    </a:cubicBezTo>
                    <a:lnTo>
                      <a:pt x="11095" y="10930"/>
                    </a:lnTo>
                    <a:lnTo>
                      <a:pt x="11256" y="11020"/>
                    </a:lnTo>
                    <a:cubicBezTo>
                      <a:pt x="11399" y="11252"/>
                      <a:pt x="11560" y="11467"/>
                      <a:pt x="11757" y="11646"/>
                    </a:cubicBezTo>
                    <a:cubicBezTo>
                      <a:pt x="11918" y="11879"/>
                      <a:pt x="12169" y="12057"/>
                      <a:pt x="12437" y="12147"/>
                    </a:cubicBezTo>
                    <a:cubicBezTo>
                      <a:pt x="12444" y="12149"/>
                      <a:pt x="12452" y="12150"/>
                      <a:pt x="12459" y="12150"/>
                    </a:cubicBezTo>
                    <a:cubicBezTo>
                      <a:pt x="12508" y="12150"/>
                      <a:pt x="12560" y="12102"/>
                      <a:pt x="12545" y="12040"/>
                    </a:cubicBezTo>
                    <a:cubicBezTo>
                      <a:pt x="12258" y="11413"/>
                      <a:pt x="11686" y="10930"/>
                      <a:pt x="11024" y="10751"/>
                    </a:cubicBezTo>
                    <a:cubicBezTo>
                      <a:pt x="10558" y="9660"/>
                      <a:pt x="10218" y="8514"/>
                      <a:pt x="10004" y="7351"/>
                    </a:cubicBezTo>
                    <a:cubicBezTo>
                      <a:pt x="10004" y="7136"/>
                      <a:pt x="10021" y="6939"/>
                      <a:pt x="10039" y="6743"/>
                    </a:cubicBezTo>
                    <a:cubicBezTo>
                      <a:pt x="10165" y="7244"/>
                      <a:pt x="10397" y="7745"/>
                      <a:pt x="10809" y="7924"/>
                    </a:cubicBezTo>
                    <a:cubicBezTo>
                      <a:pt x="10822" y="7930"/>
                      <a:pt x="10835" y="7933"/>
                      <a:pt x="10848" y="7933"/>
                    </a:cubicBezTo>
                    <a:cubicBezTo>
                      <a:pt x="10904" y="7933"/>
                      <a:pt x="10949" y="7875"/>
                      <a:pt x="10934" y="7816"/>
                    </a:cubicBezTo>
                    <a:cubicBezTo>
                      <a:pt x="10845" y="7172"/>
                      <a:pt x="10684" y="6331"/>
                      <a:pt x="10111" y="5937"/>
                    </a:cubicBezTo>
                    <a:cubicBezTo>
                      <a:pt x="10290" y="3951"/>
                      <a:pt x="10648" y="2000"/>
                      <a:pt x="11167" y="68"/>
                    </a:cubicBezTo>
                    <a:cubicBezTo>
                      <a:pt x="11178" y="24"/>
                      <a:pt x="11142" y="1"/>
                      <a:pt x="1110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38"/>
              <p:cNvSpPr/>
              <p:nvPr/>
            </p:nvSpPr>
            <p:spPr>
              <a:xfrm>
                <a:off x="4346475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7" y="1"/>
                      <a:pt x="1006" y="8"/>
                      <a:pt x="999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4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38"/>
              <p:cNvSpPr/>
              <p:nvPr/>
            </p:nvSpPr>
            <p:spPr>
              <a:xfrm>
                <a:off x="4557225" y="40577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2" y="1"/>
                    </a:moveTo>
                    <a:cubicBezTo>
                      <a:pt x="18" y="1"/>
                      <a:pt x="0" y="35"/>
                      <a:pt x="14" y="48"/>
                    </a:cubicBezTo>
                    <a:cubicBezTo>
                      <a:pt x="264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4" y="496"/>
                      <a:pt x="336" y="227"/>
                      <a:pt x="68" y="13"/>
                    </a:cubicBezTo>
                    <a:cubicBezTo>
                      <a:pt x="59" y="4"/>
                      <a:pt x="50" y="1"/>
                      <a:pt x="4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38"/>
              <p:cNvSpPr/>
              <p:nvPr/>
            </p:nvSpPr>
            <p:spPr>
              <a:xfrm>
                <a:off x="4476125" y="4204600"/>
                <a:ext cx="23750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90" extrusionOk="0">
                    <a:moveTo>
                      <a:pt x="305" y="329"/>
                    </a:moveTo>
                    <a:lnTo>
                      <a:pt x="305" y="329"/>
                    </a:lnTo>
                    <a:cubicBezTo>
                      <a:pt x="538" y="598"/>
                      <a:pt x="681" y="920"/>
                      <a:pt x="753" y="1278"/>
                    </a:cubicBezTo>
                    <a:cubicBezTo>
                      <a:pt x="627" y="1099"/>
                      <a:pt x="520" y="902"/>
                      <a:pt x="430" y="687"/>
                    </a:cubicBezTo>
                    <a:cubicBezTo>
                      <a:pt x="395" y="580"/>
                      <a:pt x="359" y="455"/>
                      <a:pt x="305" y="329"/>
                    </a:cubicBezTo>
                    <a:close/>
                    <a:moveTo>
                      <a:pt x="70" y="0"/>
                    </a:moveTo>
                    <a:cubicBezTo>
                      <a:pt x="48" y="0"/>
                      <a:pt x="19" y="17"/>
                      <a:pt x="19" y="43"/>
                    </a:cubicBezTo>
                    <a:cubicBezTo>
                      <a:pt x="1" y="79"/>
                      <a:pt x="19" y="115"/>
                      <a:pt x="37" y="132"/>
                    </a:cubicBezTo>
                    <a:cubicBezTo>
                      <a:pt x="108" y="365"/>
                      <a:pt x="198" y="598"/>
                      <a:pt x="305" y="830"/>
                    </a:cubicBezTo>
                    <a:cubicBezTo>
                      <a:pt x="412" y="1117"/>
                      <a:pt x="591" y="1367"/>
                      <a:pt x="806" y="1564"/>
                    </a:cubicBezTo>
                    <a:cubicBezTo>
                      <a:pt x="824" y="1582"/>
                      <a:pt x="846" y="1590"/>
                      <a:pt x="867" y="1590"/>
                    </a:cubicBezTo>
                    <a:cubicBezTo>
                      <a:pt x="910" y="1590"/>
                      <a:pt x="949" y="1558"/>
                      <a:pt x="949" y="1510"/>
                    </a:cubicBezTo>
                    <a:cubicBezTo>
                      <a:pt x="896" y="1009"/>
                      <a:pt x="663" y="276"/>
                      <a:pt x="144" y="61"/>
                    </a:cubicBezTo>
                    <a:cubicBezTo>
                      <a:pt x="126" y="43"/>
                      <a:pt x="108" y="25"/>
                      <a:pt x="90" y="7"/>
                    </a:cubicBezTo>
                    <a:cubicBezTo>
                      <a:pt x="86" y="2"/>
                      <a:pt x="7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38"/>
              <p:cNvSpPr/>
              <p:nvPr/>
            </p:nvSpPr>
            <p:spPr>
              <a:xfrm>
                <a:off x="4648900" y="4580450"/>
                <a:ext cx="30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6" extrusionOk="0">
                    <a:moveTo>
                      <a:pt x="39" y="0"/>
                    </a:moveTo>
                    <a:cubicBezTo>
                      <a:pt x="22" y="0"/>
                      <a:pt x="1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0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5" y="706"/>
                      <a:pt x="1210" y="645"/>
                      <a:pt x="1179" y="613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3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38"/>
              <p:cNvSpPr/>
              <p:nvPr/>
            </p:nvSpPr>
            <p:spPr>
              <a:xfrm>
                <a:off x="4457350" y="48150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2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0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38"/>
              <p:cNvSpPr/>
              <p:nvPr/>
            </p:nvSpPr>
            <p:spPr>
              <a:xfrm>
                <a:off x="4637650" y="46633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7" y="216"/>
                      <a:pt x="555" y="252"/>
                      <a:pt x="626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0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38"/>
              <p:cNvSpPr/>
              <p:nvPr/>
            </p:nvSpPr>
            <p:spPr>
              <a:xfrm>
                <a:off x="4263175" y="4532050"/>
                <a:ext cx="1642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4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90" y="169"/>
                      <a:pt x="198" y="187"/>
                      <a:pt x="287" y="241"/>
                    </a:cubicBezTo>
                    <a:lnTo>
                      <a:pt x="305" y="241"/>
                    </a:lnTo>
                    <a:cubicBezTo>
                      <a:pt x="412" y="313"/>
                      <a:pt x="484" y="402"/>
                      <a:pt x="538" y="509"/>
                    </a:cubicBezTo>
                    <a:cubicBezTo>
                      <a:pt x="550" y="527"/>
                      <a:pt x="567" y="535"/>
                      <a:pt x="585" y="535"/>
                    </a:cubicBezTo>
                    <a:cubicBezTo>
                      <a:pt x="621" y="535"/>
                      <a:pt x="657" y="503"/>
                      <a:pt x="645" y="456"/>
                    </a:cubicBezTo>
                    <a:cubicBezTo>
                      <a:pt x="591" y="330"/>
                      <a:pt x="520" y="223"/>
                      <a:pt x="412" y="134"/>
                    </a:cubicBezTo>
                    <a:cubicBezTo>
                      <a:pt x="337" y="73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38"/>
              <p:cNvSpPr/>
              <p:nvPr/>
            </p:nvSpPr>
            <p:spPr>
              <a:xfrm>
                <a:off x="4610350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8" y="5"/>
                      <a:pt x="251" y="12"/>
                    </a:cubicBezTo>
                    <a:cubicBezTo>
                      <a:pt x="54" y="388"/>
                      <a:pt x="0" y="817"/>
                      <a:pt x="90" y="1229"/>
                    </a:cubicBezTo>
                    <a:cubicBezTo>
                      <a:pt x="101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0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38"/>
              <p:cNvSpPr/>
              <p:nvPr/>
            </p:nvSpPr>
            <p:spPr>
              <a:xfrm>
                <a:off x="4488225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899"/>
                      <a:pt x="447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27"/>
                      <a:pt x="18" y="362"/>
                    </a:cubicBezTo>
                    <a:lnTo>
                      <a:pt x="36" y="362"/>
                    </a:lnTo>
                    <a:cubicBezTo>
                      <a:pt x="36" y="750"/>
                      <a:pt x="83" y="1263"/>
                      <a:pt x="447" y="1263"/>
                    </a:cubicBezTo>
                    <a:cubicBezTo>
                      <a:pt x="469" y="1263"/>
                      <a:pt x="494" y="1261"/>
                      <a:pt x="519" y="1257"/>
                    </a:cubicBezTo>
                    <a:cubicBezTo>
                      <a:pt x="537" y="1257"/>
                      <a:pt x="573" y="1239"/>
                      <a:pt x="573" y="1204"/>
                    </a:cubicBezTo>
                    <a:cubicBezTo>
                      <a:pt x="537" y="881"/>
                      <a:pt x="376" y="577"/>
                      <a:pt x="143" y="345"/>
                    </a:cubicBezTo>
                    <a:cubicBezTo>
                      <a:pt x="143" y="219"/>
                      <a:pt x="143" y="94"/>
                      <a:pt x="125" y="22"/>
                    </a:cubicBezTo>
                    <a:lnTo>
                      <a:pt x="125" y="40"/>
                    </a:lnTo>
                    <a:cubicBezTo>
                      <a:pt x="116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38"/>
              <p:cNvSpPr/>
              <p:nvPr/>
            </p:nvSpPr>
            <p:spPr>
              <a:xfrm>
                <a:off x="4374125" y="3061800"/>
                <a:ext cx="211650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9" extrusionOk="0">
                    <a:moveTo>
                      <a:pt x="4686" y="384"/>
                    </a:moveTo>
                    <a:cubicBezTo>
                      <a:pt x="4814" y="384"/>
                      <a:pt x="4868" y="760"/>
                      <a:pt x="4868" y="963"/>
                    </a:cubicBezTo>
                    <a:cubicBezTo>
                      <a:pt x="4868" y="1250"/>
                      <a:pt x="4850" y="1500"/>
                      <a:pt x="4833" y="1787"/>
                    </a:cubicBezTo>
                    <a:cubicBezTo>
                      <a:pt x="4797" y="2252"/>
                      <a:pt x="4725" y="2699"/>
                      <a:pt x="4600" y="3165"/>
                    </a:cubicBezTo>
                    <a:cubicBezTo>
                      <a:pt x="4636" y="2932"/>
                      <a:pt x="4636" y="2681"/>
                      <a:pt x="4564" y="2467"/>
                    </a:cubicBezTo>
                    <a:cubicBezTo>
                      <a:pt x="4564" y="2449"/>
                      <a:pt x="4564" y="2449"/>
                      <a:pt x="4546" y="2449"/>
                    </a:cubicBezTo>
                    <a:lnTo>
                      <a:pt x="4528" y="2449"/>
                    </a:lnTo>
                    <a:cubicBezTo>
                      <a:pt x="4528" y="2449"/>
                      <a:pt x="4528" y="2449"/>
                      <a:pt x="4510" y="2467"/>
                    </a:cubicBezTo>
                    <a:cubicBezTo>
                      <a:pt x="4403" y="2717"/>
                      <a:pt x="4457" y="3147"/>
                      <a:pt x="4439" y="3415"/>
                    </a:cubicBezTo>
                    <a:cubicBezTo>
                      <a:pt x="4439" y="3522"/>
                      <a:pt x="4421" y="3630"/>
                      <a:pt x="4421" y="3737"/>
                    </a:cubicBezTo>
                    <a:cubicBezTo>
                      <a:pt x="4152" y="2717"/>
                      <a:pt x="4009" y="1572"/>
                      <a:pt x="4492" y="606"/>
                    </a:cubicBezTo>
                    <a:cubicBezTo>
                      <a:pt x="4570" y="446"/>
                      <a:pt x="4634" y="384"/>
                      <a:pt x="4686" y="384"/>
                    </a:cubicBezTo>
                    <a:close/>
                    <a:moveTo>
                      <a:pt x="2573" y="900"/>
                    </a:moveTo>
                    <a:cubicBezTo>
                      <a:pt x="2727" y="900"/>
                      <a:pt x="2952" y="1055"/>
                      <a:pt x="3079" y="1160"/>
                    </a:cubicBezTo>
                    <a:cubicBezTo>
                      <a:pt x="3759" y="1715"/>
                      <a:pt x="3777" y="2556"/>
                      <a:pt x="3777" y="3361"/>
                    </a:cubicBezTo>
                    <a:cubicBezTo>
                      <a:pt x="3741" y="3272"/>
                      <a:pt x="3723" y="3200"/>
                      <a:pt x="3687" y="3111"/>
                    </a:cubicBezTo>
                    <a:lnTo>
                      <a:pt x="3687" y="3057"/>
                    </a:lnTo>
                    <a:cubicBezTo>
                      <a:pt x="3651" y="2968"/>
                      <a:pt x="3616" y="2860"/>
                      <a:pt x="3580" y="2753"/>
                    </a:cubicBezTo>
                    <a:cubicBezTo>
                      <a:pt x="3573" y="2739"/>
                      <a:pt x="3558" y="2733"/>
                      <a:pt x="3544" y="2733"/>
                    </a:cubicBezTo>
                    <a:cubicBezTo>
                      <a:pt x="3520" y="2733"/>
                      <a:pt x="3497" y="2749"/>
                      <a:pt x="3508" y="2771"/>
                    </a:cubicBezTo>
                    <a:cubicBezTo>
                      <a:pt x="3598" y="3093"/>
                      <a:pt x="3687" y="3433"/>
                      <a:pt x="3777" y="3755"/>
                    </a:cubicBezTo>
                    <a:lnTo>
                      <a:pt x="3777" y="3773"/>
                    </a:lnTo>
                    <a:cubicBezTo>
                      <a:pt x="3419" y="3344"/>
                      <a:pt x="3079" y="2896"/>
                      <a:pt x="2775" y="2413"/>
                    </a:cubicBezTo>
                    <a:cubicBezTo>
                      <a:pt x="2578" y="2037"/>
                      <a:pt x="2452" y="1626"/>
                      <a:pt x="2417" y="1196"/>
                    </a:cubicBezTo>
                    <a:cubicBezTo>
                      <a:pt x="2395" y="975"/>
                      <a:pt x="2466" y="900"/>
                      <a:pt x="2573" y="900"/>
                    </a:cubicBezTo>
                    <a:close/>
                    <a:moveTo>
                      <a:pt x="1481" y="2712"/>
                    </a:moveTo>
                    <a:cubicBezTo>
                      <a:pt x="1536" y="2712"/>
                      <a:pt x="1613" y="2740"/>
                      <a:pt x="1719" y="2807"/>
                    </a:cubicBezTo>
                    <a:cubicBezTo>
                      <a:pt x="2130" y="3093"/>
                      <a:pt x="2506" y="3433"/>
                      <a:pt x="2810" y="3809"/>
                    </a:cubicBezTo>
                    <a:cubicBezTo>
                      <a:pt x="3025" y="4024"/>
                      <a:pt x="3204" y="4256"/>
                      <a:pt x="3347" y="4525"/>
                    </a:cubicBezTo>
                    <a:cubicBezTo>
                      <a:pt x="3472" y="4775"/>
                      <a:pt x="3562" y="5044"/>
                      <a:pt x="3634" y="5312"/>
                    </a:cubicBezTo>
                    <a:cubicBezTo>
                      <a:pt x="3401" y="5026"/>
                      <a:pt x="3186" y="4721"/>
                      <a:pt x="2954" y="4417"/>
                    </a:cubicBezTo>
                    <a:cubicBezTo>
                      <a:pt x="2949" y="4412"/>
                      <a:pt x="2941" y="4410"/>
                      <a:pt x="2933" y="4410"/>
                    </a:cubicBezTo>
                    <a:cubicBezTo>
                      <a:pt x="2912" y="4410"/>
                      <a:pt x="2887" y="4427"/>
                      <a:pt x="2900" y="4453"/>
                    </a:cubicBezTo>
                    <a:cubicBezTo>
                      <a:pt x="3061" y="4829"/>
                      <a:pt x="3276" y="5169"/>
                      <a:pt x="3544" y="5473"/>
                    </a:cubicBezTo>
                    <a:cubicBezTo>
                      <a:pt x="3616" y="5580"/>
                      <a:pt x="3705" y="5706"/>
                      <a:pt x="3777" y="5813"/>
                    </a:cubicBezTo>
                    <a:cubicBezTo>
                      <a:pt x="2739" y="5759"/>
                      <a:pt x="2291" y="4829"/>
                      <a:pt x="1916" y="4006"/>
                    </a:cubicBezTo>
                    <a:lnTo>
                      <a:pt x="1916" y="3988"/>
                    </a:lnTo>
                    <a:cubicBezTo>
                      <a:pt x="1808" y="3737"/>
                      <a:pt x="1665" y="3540"/>
                      <a:pt x="1522" y="3308"/>
                    </a:cubicBezTo>
                    <a:cubicBezTo>
                      <a:pt x="1382" y="3070"/>
                      <a:pt x="1286" y="2712"/>
                      <a:pt x="1481" y="2712"/>
                    </a:cubicBezTo>
                    <a:close/>
                    <a:moveTo>
                      <a:pt x="6428" y="2769"/>
                    </a:moveTo>
                    <a:cubicBezTo>
                      <a:pt x="6477" y="2769"/>
                      <a:pt x="6424" y="4116"/>
                      <a:pt x="6371" y="4274"/>
                    </a:cubicBezTo>
                    <a:cubicBezTo>
                      <a:pt x="6210" y="4936"/>
                      <a:pt x="5817" y="5509"/>
                      <a:pt x="5441" y="6081"/>
                    </a:cubicBezTo>
                    <a:cubicBezTo>
                      <a:pt x="5584" y="5616"/>
                      <a:pt x="5709" y="5169"/>
                      <a:pt x="5888" y="4739"/>
                    </a:cubicBezTo>
                    <a:cubicBezTo>
                      <a:pt x="5899" y="4707"/>
                      <a:pt x="5871" y="4681"/>
                      <a:pt x="5839" y="4681"/>
                    </a:cubicBezTo>
                    <a:cubicBezTo>
                      <a:pt x="5818" y="4681"/>
                      <a:pt x="5795" y="4693"/>
                      <a:pt x="5781" y="4721"/>
                    </a:cubicBezTo>
                    <a:cubicBezTo>
                      <a:pt x="5495" y="5384"/>
                      <a:pt x="5262" y="6081"/>
                      <a:pt x="4994" y="6761"/>
                    </a:cubicBezTo>
                    <a:cubicBezTo>
                      <a:pt x="4976" y="5634"/>
                      <a:pt x="5226" y="4507"/>
                      <a:pt x="5763" y="3505"/>
                    </a:cubicBezTo>
                    <a:cubicBezTo>
                      <a:pt x="5924" y="3200"/>
                      <a:pt x="6157" y="2950"/>
                      <a:pt x="6425" y="2771"/>
                    </a:cubicBezTo>
                    <a:cubicBezTo>
                      <a:pt x="6426" y="2770"/>
                      <a:pt x="6427" y="2769"/>
                      <a:pt x="6428" y="2769"/>
                    </a:cubicBezTo>
                    <a:close/>
                    <a:moveTo>
                      <a:pt x="1003" y="6332"/>
                    </a:moveTo>
                    <a:cubicBezTo>
                      <a:pt x="1450" y="6350"/>
                      <a:pt x="1844" y="6636"/>
                      <a:pt x="2166" y="6905"/>
                    </a:cubicBezTo>
                    <a:cubicBezTo>
                      <a:pt x="2667" y="7316"/>
                      <a:pt x="2971" y="7889"/>
                      <a:pt x="3383" y="8372"/>
                    </a:cubicBezTo>
                    <a:cubicBezTo>
                      <a:pt x="3061" y="8139"/>
                      <a:pt x="2721" y="7925"/>
                      <a:pt x="2399" y="7710"/>
                    </a:cubicBezTo>
                    <a:cubicBezTo>
                      <a:pt x="2389" y="7703"/>
                      <a:pt x="2379" y="7700"/>
                      <a:pt x="2370" y="7700"/>
                    </a:cubicBezTo>
                    <a:cubicBezTo>
                      <a:pt x="2334" y="7700"/>
                      <a:pt x="2316" y="7753"/>
                      <a:pt x="2345" y="7782"/>
                    </a:cubicBezTo>
                    <a:cubicBezTo>
                      <a:pt x="2739" y="8086"/>
                      <a:pt x="3150" y="8354"/>
                      <a:pt x="3526" y="8658"/>
                    </a:cubicBezTo>
                    <a:cubicBezTo>
                      <a:pt x="3580" y="8712"/>
                      <a:pt x="3616" y="8748"/>
                      <a:pt x="3669" y="8802"/>
                    </a:cubicBezTo>
                    <a:cubicBezTo>
                      <a:pt x="3578" y="8821"/>
                      <a:pt x="3487" y="8831"/>
                      <a:pt x="3396" y="8831"/>
                    </a:cubicBezTo>
                    <a:cubicBezTo>
                      <a:pt x="2415" y="8831"/>
                      <a:pt x="1469" y="7746"/>
                      <a:pt x="1092" y="6976"/>
                    </a:cubicBezTo>
                    <a:cubicBezTo>
                      <a:pt x="1039" y="6851"/>
                      <a:pt x="842" y="6332"/>
                      <a:pt x="1003" y="6332"/>
                    </a:cubicBezTo>
                    <a:close/>
                    <a:moveTo>
                      <a:pt x="7278" y="6701"/>
                    </a:moveTo>
                    <a:cubicBezTo>
                      <a:pt x="7692" y="6701"/>
                      <a:pt x="6913" y="8692"/>
                      <a:pt x="6801" y="8963"/>
                    </a:cubicBezTo>
                    <a:cubicBezTo>
                      <a:pt x="6407" y="9822"/>
                      <a:pt x="5709" y="10412"/>
                      <a:pt x="5101" y="11092"/>
                    </a:cubicBezTo>
                    <a:cubicBezTo>
                      <a:pt x="5548" y="10430"/>
                      <a:pt x="5942" y="9660"/>
                      <a:pt x="6336" y="8980"/>
                    </a:cubicBezTo>
                    <a:cubicBezTo>
                      <a:pt x="6349" y="8929"/>
                      <a:pt x="6315" y="8887"/>
                      <a:pt x="6276" y="8887"/>
                    </a:cubicBezTo>
                    <a:cubicBezTo>
                      <a:pt x="6260" y="8887"/>
                      <a:pt x="6244" y="8894"/>
                      <a:pt x="6228" y="8909"/>
                    </a:cubicBezTo>
                    <a:cubicBezTo>
                      <a:pt x="5835" y="9571"/>
                      <a:pt x="5405" y="10197"/>
                      <a:pt x="4976" y="10824"/>
                    </a:cubicBezTo>
                    <a:cubicBezTo>
                      <a:pt x="5208" y="9195"/>
                      <a:pt x="5638" y="7853"/>
                      <a:pt x="7069" y="6797"/>
                    </a:cubicBezTo>
                    <a:cubicBezTo>
                      <a:pt x="7159" y="6731"/>
                      <a:pt x="7228" y="6701"/>
                      <a:pt x="7278" y="6701"/>
                    </a:cubicBezTo>
                    <a:close/>
                    <a:moveTo>
                      <a:pt x="282" y="9785"/>
                    </a:moveTo>
                    <a:cubicBezTo>
                      <a:pt x="284" y="9785"/>
                      <a:pt x="285" y="9786"/>
                      <a:pt x="287" y="9786"/>
                    </a:cubicBezTo>
                    <a:cubicBezTo>
                      <a:pt x="1057" y="9822"/>
                      <a:pt x="1790" y="10341"/>
                      <a:pt x="2345" y="10824"/>
                    </a:cubicBezTo>
                    <a:cubicBezTo>
                      <a:pt x="2828" y="11235"/>
                      <a:pt x="3097" y="11736"/>
                      <a:pt x="3419" y="12219"/>
                    </a:cubicBezTo>
                    <a:cubicBezTo>
                      <a:pt x="3061" y="11951"/>
                      <a:pt x="2667" y="11718"/>
                      <a:pt x="2399" y="11539"/>
                    </a:cubicBezTo>
                    <a:cubicBezTo>
                      <a:pt x="2390" y="11534"/>
                      <a:pt x="2381" y="11531"/>
                      <a:pt x="2373" y="11531"/>
                    </a:cubicBezTo>
                    <a:cubicBezTo>
                      <a:pt x="2331" y="11531"/>
                      <a:pt x="2300" y="11599"/>
                      <a:pt x="2345" y="11629"/>
                    </a:cubicBezTo>
                    <a:cubicBezTo>
                      <a:pt x="2721" y="11879"/>
                      <a:pt x="3061" y="12148"/>
                      <a:pt x="3383" y="12452"/>
                    </a:cubicBezTo>
                    <a:cubicBezTo>
                      <a:pt x="3455" y="12506"/>
                      <a:pt x="3508" y="12577"/>
                      <a:pt x="3562" y="12649"/>
                    </a:cubicBezTo>
                    <a:cubicBezTo>
                      <a:pt x="3501" y="12654"/>
                      <a:pt x="3440" y="12657"/>
                      <a:pt x="3382" y="12657"/>
                    </a:cubicBezTo>
                    <a:cubicBezTo>
                      <a:pt x="2481" y="12657"/>
                      <a:pt x="1877" y="12034"/>
                      <a:pt x="1289" y="11378"/>
                    </a:cubicBezTo>
                    <a:lnTo>
                      <a:pt x="1289" y="11396"/>
                    </a:lnTo>
                    <a:cubicBezTo>
                      <a:pt x="1057" y="11110"/>
                      <a:pt x="824" y="10824"/>
                      <a:pt x="609" y="10519"/>
                    </a:cubicBezTo>
                    <a:cubicBezTo>
                      <a:pt x="556" y="10431"/>
                      <a:pt x="172" y="9785"/>
                      <a:pt x="282" y="9785"/>
                    </a:cubicBezTo>
                    <a:close/>
                    <a:moveTo>
                      <a:pt x="7940" y="10882"/>
                    </a:moveTo>
                    <a:cubicBezTo>
                      <a:pt x="8105" y="10882"/>
                      <a:pt x="8192" y="11047"/>
                      <a:pt x="8107" y="11504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6"/>
                      <a:pt x="5351" y="15101"/>
                    </a:cubicBezTo>
                    <a:cubicBezTo>
                      <a:pt x="5870" y="14421"/>
                      <a:pt x="6354" y="13705"/>
                      <a:pt x="6783" y="12953"/>
                    </a:cubicBezTo>
                    <a:cubicBezTo>
                      <a:pt x="6808" y="12915"/>
                      <a:pt x="6771" y="12877"/>
                      <a:pt x="6734" y="12877"/>
                    </a:cubicBezTo>
                    <a:cubicBezTo>
                      <a:pt x="6719" y="12877"/>
                      <a:pt x="6704" y="12884"/>
                      <a:pt x="6694" y="12900"/>
                    </a:cubicBezTo>
                    <a:cubicBezTo>
                      <a:pt x="6157" y="13741"/>
                      <a:pt x="5530" y="14510"/>
                      <a:pt x="4833" y="15226"/>
                    </a:cubicBezTo>
                    <a:cubicBezTo>
                      <a:pt x="5119" y="14582"/>
                      <a:pt x="5351" y="13920"/>
                      <a:pt x="5656" y="13293"/>
                    </a:cubicBezTo>
                    <a:lnTo>
                      <a:pt x="5674" y="13293"/>
                    </a:lnTo>
                    <a:cubicBezTo>
                      <a:pt x="6031" y="12542"/>
                      <a:pt x="6658" y="11879"/>
                      <a:pt x="7230" y="11325"/>
                    </a:cubicBezTo>
                    <a:cubicBezTo>
                      <a:pt x="7476" y="11089"/>
                      <a:pt x="7757" y="10882"/>
                      <a:pt x="7940" y="10882"/>
                    </a:cubicBezTo>
                    <a:close/>
                    <a:moveTo>
                      <a:pt x="663" y="13271"/>
                    </a:moveTo>
                    <a:cubicBezTo>
                      <a:pt x="761" y="13271"/>
                      <a:pt x="896" y="13329"/>
                      <a:pt x="1003" y="13365"/>
                    </a:cubicBezTo>
                    <a:cubicBezTo>
                      <a:pt x="2148" y="13651"/>
                      <a:pt x="2578" y="14832"/>
                      <a:pt x="2971" y="15870"/>
                    </a:cubicBezTo>
                    <a:cubicBezTo>
                      <a:pt x="2775" y="15673"/>
                      <a:pt x="2560" y="15476"/>
                      <a:pt x="2345" y="15280"/>
                    </a:cubicBezTo>
                    <a:cubicBezTo>
                      <a:pt x="2333" y="15271"/>
                      <a:pt x="2320" y="15268"/>
                      <a:pt x="2308" y="15268"/>
                    </a:cubicBezTo>
                    <a:cubicBezTo>
                      <a:pt x="2265" y="15268"/>
                      <a:pt x="2232" y="15310"/>
                      <a:pt x="2273" y="15351"/>
                    </a:cubicBezTo>
                    <a:cubicBezTo>
                      <a:pt x="2596" y="15673"/>
                      <a:pt x="2882" y="16013"/>
                      <a:pt x="3150" y="16371"/>
                    </a:cubicBezTo>
                    <a:cubicBezTo>
                      <a:pt x="3186" y="16479"/>
                      <a:pt x="3240" y="16604"/>
                      <a:pt x="3294" y="16693"/>
                    </a:cubicBezTo>
                    <a:cubicBezTo>
                      <a:pt x="2470" y="16479"/>
                      <a:pt x="1755" y="15960"/>
                      <a:pt x="1271" y="15280"/>
                    </a:cubicBezTo>
                    <a:cubicBezTo>
                      <a:pt x="1003" y="14904"/>
                      <a:pt x="806" y="14492"/>
                      <a:pt x="663" y="14063"/>
                    </a:cubicBezTo>
                    <a:cubicBezTo>
                      <a:pt x="609" y="13884"/>
                      <a:pt x="573" y="13705"/>
                      <a:pt x="538" y="13526"/>
                    </a:cubicBezTo>
                    <a:cubicBezTo>
                      <a:pt x="502" y="13329"/>
                      <a:pt x="565" y="13271"/>
                      <a:pt x="663" y="13271"/>
                    </a:cubicBezTo>
                    <a:close/>
                    <a:moveTo>
                      <a:pt x="7742" y="15753"/>
                    </a:moveTo>
                    <a:cubicBezTo>
                      <a:pt x="7944" y="15753"/>
                      <a:pt x="7516" y="16499"/>
                      <a:pt x="7499" y="16532"/>
                    </a:cubicBezTo>
                    <a:lnTo>
                      <a:pt x="7517" y="16568"/>
                    </a:lnTo>
                    <a:cubicBezTo>
                      <a:pt x="7266" y="16997"/>
                      <a:pt x="6908" y="17391"/>
                      <a:pt x="6497" y="17678"/>
                    </a:cubicBezTo>
                    <a:cubicBezTo>
                      <a:pt x="6085" y="17982"/>
                      <a:pt x="5602" y="18053"/>
                      <a:pt x="5137" y="18107"/>
                    </a:cubicBezTo>
                    <a:cubicBezTo>
                      <a:pt x="5513" y="17892"/>
                      <a:pt x="5817" y="17588"/>
                      <a:pt x="6049" y="17230"/>
                    </a:cubicBezTo>
                    <a:cubicBezTo>
                      <a:pt x="6062" y="17192"/>
                      <a:pt x="6030" y="17154"/>
                      <a:pt x="5997" y="17154"/>
                    </a:cubicBezTo>
                    <a:cubicBezTo>
                      <a:pt x="5984" y="17154"/>
                      <a:pt x="5970" y="17161"/>
                      <a:pt x="5960" y="17176"/>
                    </a:cubicBezTo>
                    <a:cubicBezTo>
                      <a:pt x="5638" y="17606"/>
                      <a:pt x="5208" y="17946"/>
                      <a:pt x="4707" y="18161"/>
                    </a:cubicBezTo>
                    <a:lnTo>
                      <a:pt x="4689" y="18161"/>
                    </a:lnTo>
                    <a:cubicBezTo>
                      <a:pt x="5047" y="17803"/>
                      <a:pt x="5334" y="17409"/>
                      <a:pt x="5674" y="17051"/>
                    </a:cubicBezTo>
                    <a:cubicBezTo>
                      <a:pt x="6246" y="16479"/>
                      <a:pt x="6926" y="16031"/>
                      <a:pt x="7696" y="15763"/>
                    </a:cubicBezTo>
                    <a:cubicBezTo>
                      <a:pt x="7714" y="15756"/>
                      <a:pt x="7729" y="15753"/>
                      <a:pt x="7742" y="15753"/>
                    </a:cubicBezTo>
                    <a:close/>
                    <a:moveTo>
                      <a:pt x="4870" y="1"/>
                    </a:moveTo>
                    <a:cubicBezTo>
                      <a:pt x="4845" y="1"/>
                      <a:pt x="4819" y="10"/>
                      <a:pt x="4797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03" y="4328"/>
                      <a:pt x="4367" y="4542"/>
                      <a:pt x="4314" y="4757"/>
                    </a:cubicBezTo>
                    <a:cubicBezTo>
                      <a:pt x="4278" y="4882"/>
                      <a:pt x="4242" y="5026"/>
                      <a:pt x="4188" y="5151"/>
                    </a:cubicBezTo>
                    <a:cubicBezTo>
                      <a:pt x="4117" y="4775"/>
                      <a:pt x="4045" y="4399"/>
                      <a:pt x="3938" y="4024"/>
                    </a:cubicBezTo>
                    <a:cubicBezTo>
                      <a:pt x="4152" y="3397"/>
                      <a:pt x="3956" y="2538"/>
                      <a:pt x="3777" y="1966"/>
                    </a:cubicBezTo>
                    <a:cubicBezTo>
                      <a:pt x="3544" y="1268"/>
                      <a:pt x="3061" y="713"/>
                      <a:pt x="2309" y="641"/>
                    </a:cubicBezTo>
                    <a:cubicBezTo>
                      <a:pt x="2256" y="641"/>
                      <a:pt x="2220" y="677"/>
                      <a:pt x="2220" y="731"/>
                    </a:cubicBezTo>
                    <a:cubicBezTo>
                      <a:pt x="2202" y="2019"/>
                      <a:pt x="2846" y="3093"/>
                      <a:pt x="3759" y="3952"/>
                    </a:cubicBezTo>
                    <a:lnTo>
                      <a:pt x="3759" y="4113"/>
                    </a:lnTo>
                    <a:cubicBezTo>
                      <a:pt x="3777" y="4149"/>
                      <a:pt x="3812" y="4185"/>
                      <a:pt x="3848" y="4185"/>
                    </a:cubicBezTo>
                    <a:cubicBezTo>
                      <a:pt x="3938" y="4614"/>
                      <a:pt x="4027" y="5044"/>
                      <a:pt x="4081" y="5473"/>
                    </a:cubicBezTo>
                    <a:cubicBezTo>
                      <a:pt x="4063" y="5545"/>
                      <a:pt x="4045" y="5598"/>
                      <a:pt x="4045" y="5670"/>
                    </a:cubicBezTo>
                    <a:cubicBezTo>
                      <a:pt x="4045" y="5706"/>
                      <a:pt x="4081" y="5741"/>
                      <a:pt x="4117" y="5759"/>
                    </a:cubicBezTo>
                    <a:cubicBezTo>
                      <a:pt x="4117" y="5849"/>
                      <a:pt x="4135" y="5938"/>
                      <a:pt x="4135" y="6028"/>
                    </a:cubicBezTo>
                    <a:cubicBezTo>
                      <a:pt x="4063" y="5885"/>
                      <a:pt x="3956" y="5759"/>
                      <a:pt x="3866" y="5634"/>
                    </a:cubicBezTo>
                    <a:lnTo>
                      <a:pt x="3741" y="5473"/>
                    </a:lnTo>
                    <a:cubicBezTo>
                      <a:pt x="3777" y="5455"/>
                      <a:pt x="3795" y="5419"/>
                      <a:pt x="3795" y="5384"/>
                    </a:cubicBezTo>
                    <a:cubicBezTo>
                      <a:pt x="3687" y="4542"/>
                      <a:pt x="3222" y="3934"/>
                      <a:pt x="2649" y="3361"/>
                    </a:cubicBezTo>
                    <a:cubicBezTo>
                      <a:pt x="2445" y="3142"/>
                      <a:pt x="1842" y="2440"/>
                      <a:pt x="1407" y="2440"/>
                    </a:cubicBezTo>
                    <a:cubicBezTo>
                      <a:pt x="1346" y="2440"/>
                      <a:pt x="1288" y="2454"/>
                      <a:pt x="1236" y="2485"/>
                    </a:cubicBezTo>
                    <a:cubicBezTo>
                      <a:pt x="735" y="2753"/>
                      <a:pt x="1611" y="3773"/>
                      <a:pt x="1737" y="4041"/>
                    </a:cubicBezTo>
                    <a:cubicBezTo>
                      <a:pt x="2108" y="4818"/>
                      <a:pt x="2623" y="5897"/>
                      <a:pt x="3581" y="5897"/>
                    </a:cubicBezTo>
                    <a:cubicBezTo>
                      <a:pt x="3638" y="5897"/>
                      <a:pt x="3698" y="5893"/>
                      <a:pt x="3759" y="5885"/>
                    </a:cubicBezTo>
                    <a:cubicBezTo>
                      <a:pt x="3795" y="5867"/>
                      <a:pt x="3795" y="5867"/>
                      <a:pt x="3795" y="5849"/>
                    </a:cubicBezTo>
                    <a:cubicBezTo>
                      <a:pt x="3848" y="5920"/>
                      <a:pt x="3902" y="5992"/>
                      <a:pt x="3956" y="6064"/>
                    </a:cubicBezTo>
                    <a:cubicBezTo>
                      <a:pt x="4045" y="6207"/>
                      <a:pt x="4099" y="6368"/>
                      <a:pt x="4188" y="6511"/>
                    </a:cubicBezTo>
                    <a:cubicBezTo>
                      <a:pt x="4260" y="7424"/>
                      <a:pt x="4296" y="8336"/>
                      <a:pt x="4278" y="9267"/>
                    </a:cubicBezTo>
                    <a:cubicBezTo>
                      <a:pt x="4135" y="9034"/>
                      <a:pt x="3956" y="8837"/>
                      <a:pt x="3759" y="8658"/>
                    </a:cubicBezTo>
                    <a:cubicBezTo>
                      <a:pt x="3705" y="8605"/>
                      <a:pt x="3634" y="8569"/>
                      <a:pt x="3580" y="8515"/>
                    </a:cubicBezTo>
                    <a:cubicBezTo>
                      <a:pt x="3616" y="8479"/>
                      <a:pt x="3634" y="8444"/>
                      <a:pt x="3616" y="8390"/>
                    </a:cubicBezTo>
                    <a:cubicBezTo>
                      <a:pt x="3186" y="7334"/>
                      <a:pt x="2005" y="6117"/>
                      <a:pt x="824" y="6064"/>
                    </a:cubicBezTo>
                    <a:cubicBezTo>
                      <a:pt x="770" y="6064"/>
                      <a:pt x="717" y="6117"/>
                      <a:pt x="717" y="6171"/>
                    </a:cubicBezTo>
                    <a:cubicBezTo>
                      <a:pt x="607" y="7239"/>
                      <a:pt x="2028" y="8942"/>
                      <a:pt x="3248" y="8942"/>
                    </a:cubicBezTo>
                    <a:cubicBezTo>
                      <a:pt x="3418" y="8942"/>
                      <a:pt x="3584" y="8909"/>
                      <a:pt x="3741" y="8837"/>
                    </a:cubicBezTo>
                    <a:cubicBezTo>
                      <a:pt x="3830" y="8927"/>
                      <a:pt x="3902" y="9034"/>
                      <a:pt x="3974" y="9142"/>
                    </a:cubicBezTo>
                    <a:cubicBezTo>
                      <a:pt x="4099" y="9338"/>
                      <a:pt x="4152" y="9553"/>
                      <a:pt x="4260" y="9750"/>
                    </a:cubicBezTo>
                    <a:cubicBezTo>
                      <a:pt x="4242" y="10323"/>
                      <a:pt x="4206" y="10895"/>
                      <a:pt x="4170" y="11468"/>
                    </a:cubicBezTo>
                    <a:lnTo>
                      <a:pt x="4117" y="12166"/>
                    </a:lnTo>
                    <a:cubicBezTo>
                      <a:pt x="4099" y="12184"/>
                      <a:pt x="4099" y="12219"/>
                      <a:pt x="4117" y="12237"/>
                    </a:cubicBezTo>
                    <a:cubicBezTo>
                      <a:pt x="4099" y="12434"/>
                      <a:pt x="4081" y="12649"/>
                      <a:pt x="4063" y="12846"/>
                    </a:cubicBezTo>
                    <a:cubicBezTo>
                      <a:pt x="3974" y="12703"/>
                      <a:pt x="3866" y="12577"/>
                      <a:pt x="3741" y="12452"/>
                    </a:cubicBezTo>
                    <a:cubicBezTo>
                      <a:pt x="3741" y="12434"/>
                      <a:pt x="3741" y="12434"/>
                      <a:pt x="3741" y="12416"/>
                    </a:cubicBezTo>
                    <a:cubicBezTo>
                      <a:pt x="3741" y="11665"/>
                      <a:pt x="2864" y="10895"/>
                      <a:pt x="2345" y="10448"/>
                    </a:cubicBezTo>
                    <a:cubicBezTo>
                      <a:pt x="1731" y="9939"/>
                      <a:pt x="963" y="9517"/>
                      <a:pt x="158" y="9517"/>
                    </a:cubicBezTo>
                    <a:cubicBezTo>
                      <a:pt x="141" y="9517"/>
                      <a:pt x="125" y="9517"/>
                      <a:pt x="108" y="9517"/>
                    </a:cubicBezTo>
                    <a:cubicBezTo>
                      <a:pt x="37" y="9517"/>
                      <a:pt x="1" y="9571"/>
                      <a:pt x="19" y="9643"/>
                    </a:cubicBezTo>
                    <a:cubicBezTo>
                      <a:pt x="144" y="10448"/>
                      <a:pt x="842" y="11110"/>
                      <a:pt x="1361" y="11701"/>
                    </a:cubicBezTo>
                    <a:cubicBezTo>
                      <a:pt x="1878" y="12280"/>
                      <a:pt x="2505" y="12750"/>
                      <a:pt x="3277" y="12750"/>
                    </a:cubicBezTo>
                    <a:cubicBezTo>
                      <a:pt x="3387" y="12750"/>
                      <a:pt x="3500" y="12741"/>
                      <a:pt x="3616" y="12721"/>
                    </a:cubicBezTo>
                    <a:cubicBezTo>
                      <a:pt x="3759" y="12935"/>
                      <a:pt x="3884" y="13168"/>
                      <a:pt x="3991" y="13418"/>
                    </a:cubicBezTo>
                    <a:cubicBezTo>
                      <a:pt x="3902" y="14582"/>
                      <a:pt x="3795" y="15745"/>
                      <a:pt x="3651" y="16908"/>
                    </a:cubicBezTo>
                    <a:cubicBezTo>
                      <a:pt x="3580" y="16729"/>
                      <a:pt x="3490" y="16550"/>
                      <a:pt x="3383" y="16389"/>
                    </a:cubicBezTo>
                    <a:cubicBezTo>
                      <a:pt x="3276" y="15637"/>
                      <a:pt x="2828" y="14832"/>
                      <a:pt x="2435" y="14242"/>
                    </a:cubicBezTo>
                    <a:cubicBezTo>
                      <a:pt x="1959" y="13537"/>
                      <a:pt x="1276" y="13006"/>
                      <a:pt x="419" y="13006"/>
                    </a:cubicBezTo>
                    <a:cubicBezTo>
                      <a:pt x="405" y="13006"/>
                      <a:pt x="391" y="13007"/>
                      <a:pt x="377" y="13007"/>
                    </a:cubicBezTo>
                    <a:cubicBezTo>
                      <a:pt x="305" y="13007"/>
                      <a:pt x="269" y="13061"/>
                      <a:pt x="269" y="13114"/>
                    </a:cubicBezTo>
                    <a:cubicBezTo>
                      <a:pt x="359" y="14707"/>
                      <a:pt x="1629" y="16747"/>
                      <a:pt x="3401" y="16801"/>
                    </a:cubicBezTo>
                    <a:cubicBezTo>
                      <a:pt x="3472" y="16997"/>
                      <a:pt x="3544" y="17212"/>
                      <a:pt x="3562" y="17427"/>
                    </a:cubicBezTo>
                    <a:cubicBezTo>
                      <a:pt x="3419" y="18554"/>
                      <a:pt x="3204" y="19682"/>
                      <a:pt x="2936" y="20791"/>
                    </a:cubicBezTo>
                    <a:cubicBezTo>
                      <a:pt x="2914" y="20845"/>
                      <a:pt x="2950" y="20879"/>
                      <a:pt x="2990" y="20879"/>
                    </a:cubicBezTo>
                    <a:cubicBezTo>
                      <a:pt x="3017" y="20879"/>
                      <a:pt x="3046" y="20863"/>
                      <a:pt x="3061" y="20827"/>
                    </a:cubicBezTo>
                    <a:cubicBezTo>
                      <a:pt x="3329" y="20129"/>
                      <a:pt x="3526" y="19395"/>
                      <a:pt x="3669" y="18662"/>
                    </a:cubicBezTo>
                    <a:cubicBezTo>
                      <a:pt x="3974" y="18572"/>
                      <a:pt x="4260" y="18465"/>
                      <a:pt x="4546" y="18340"/>
                    </a:cubicBezTo>
                    <a:cubicBezTo>
                      <a:pt x="5334" y="18250"/>
                      <a:pt x="6139" y="18214"/>
                      <a:pt x="6783" y="17660"/>
                    </a:cubicBezTo>
                    <a:cubicBezTo>
                      <a:pt x="7409" y="17105"/>
                      <a:pt x="7839" y="16353"/>
                      <a:pt x="8179" y="15566"/>
                    </a:cubicBezTo>
                    <a:cubicBezTo>
                      <a:pt x="8197" y="15494"/>
                      <a:pt x="8143" y="15423"/>
                      <a:pt x="8072" y="15423"/>
                    </a:cubicBezTo>
                    <a:lnTo>
                      <a:pt x="8125" y="15476"/>
                    </a:lnTo>
                    <a:cubicBezTo>
                      <a:pt x="7392" y="15548"/>
                      <a:pt x="6801" y="15906"/>
                      <a:pt x="6228" y="16335"/>
                    </a:cubicBezTo>
                    <a:cubicBezTo>
                      <a:pt x="5495" y="16872"/>
                      <a:pt x="5065" y="17588"/>
                      <a:pt x="4439" y="18179"/>
                    </a:cubicBezTo>
                    <a:lnTo>
                      <a:pt x="4385" y="18179"/>
                    </a:lnTo>
                    <a:cubicBezTo>
                      <a:pt x="4331" y="18196"/>
                      <a:pt x="4314" y="18232"/>
                      <a:pt x="4314" y="18286"/>
                    </a:cubicBezTo>
                    <a:cubicBezTo>
                      <a:pt x="4135" y="18358"/>
                      <a:pt x="3938" y="18429"/>
                      <a:pt x="3759" y="18501"/>
                    </a:cubicBezTo>
                    <a:cubicBezTo>
                      <a:pt x="3902" y="17803"/>
                      <a:pt x="3991" y="17087"/>
                      <a:pt x="4081" y="16371"/>
                    </a:cubicBezTo>
                    <a:cubicBezTo>
                      <a:pt x="4457" y="16121"/>
                      <a:pt x="4797" y="15834"/>
                      <a:pt x="5101" y="15494"/>
                    </a:cubicBezTo>
                    <a:lnTo>
                      <a:pt x="5119" y="15494"/>
                    </a:lnTo>
                    <a:cubicBezTo>
                      <a:pt x="7016" y="14725"/>
                      <a:pt x="8447" y="12721"/>
                      <a:pt x="8465" y="10663"/>
                    </a:cubicBezTo>
                    <a:cubicBezTo>
                      <a:pt x="8465" y="10609"/>
                      <a:pt x="8429" y="10555"/>
                      <a:pt x="8358" y="10555"/>
                    </a:cubicBezTo>
                    <a:cubicBezTo>
                      <a:pt x="7463" y="10645"/>
                      <a:pt x="6801" y="11504"/>
                      <a:pt x="6282" y="12166"/>
                    </a:cubicBezTo>
                    <a:cubicBezTo>
                      <a:pt x="5459" y="13186"/>
                      <a:pt x="5083" y="14367"/>
                      <a:pt x="4582" y="15566"/>
                    </a:cubicBezTo>
                    <a:lnTo>
                      <a:pt x="4099" y="16085"/>
                    </a:lnTo>
                    <a:cubicBezTo>
                      <a:pt x="4224" y="14761"/>
                      <a:pt x="4278" y="13418"/>
                      <a:pt x="4349" y="12148"/>
                    </a:cubicBezTo>
                    <a:cubicBezTo>
                      <a:pt x="4582" y="11933"/>
                      <a:pt x="4779" y="11683"/>
                      <a:pt x="4976" y="11414"/>
                    </a:cubicBezTo>
                    <a:cubicBezTo>
                      <a:pt x="4976" y="11449"/>
                      <a:pt x="5006" y="11477"/>
                      <a:pt x="5042" y="11477"/>
                    </a:cubicBezTo>
                    <a:cubicBezTo>
                      <a:pt x="5061" y="11477"/>
                      <a:pt x="5082" y="11469"/>
                      <a:pt x="5101" y="11450"/>
                    </a:cubicBezTo>
                    <a:cubicBezTo>
                      <a:pt x="6550" y="10269"/>
                      <a:pt x="7839" y="8408"/>
                      <a:pt x="7678" y="6439"/>
                    </a:cubicBezTo>
                    <a:cubicBezTo>
                      <a:pt x="7678" y="6369"/>
                      <a:pt x="7623" y="6321"/>
                      <a:pt x="7564" y="6321"/>
                    </a:cubicBezTo>
                    <a:cubicBezTo>
                      <a:pt x="7548" y="6321"/>
                      <a:pt x="7532" y="6324"/>
                      <a:pt x="7517" y="6332"/>
                    </a:cubicBezTo>
                    <a:cubicBezTo>
                      <a:pt x="5817" y="7316"/>
                      <a:pt x="4797" y="9159"/>
                      <a:pt x="4868" y="11128"/>
                    </a:cubicBezTo>
                    <a:lnTo>
                      <a:pt x="4367" y="11844"/>
                    </a:lnTo>
                    <a:cubicBezTo>
                      <a:pt x="4439" y="10663"/>
                      <a:pt x="4492" y="9482"/>
                      <a:pt x="4475" y="8300"/>
                    </a:cubicBezTo>
                    <a:cubicBezTo>
                      <a:pt x="4815" y="7871"/>
                      <a:pt x="5083" y="7370"/>
                      <a:pt x="5244" y="6851"/>
                    </a:cubicBezTo>
                    <a:cubicBezTo>
                      <a:pt x="6175" y="5616"/>
                      <a:pt x="7052" y="4202"/>
                      <a:pt x="6676" y="2628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7"/>
                      <a:pt x="6533" y="2556"/>
                    </a:cubicBezTo>
                    <a:cubicBezTo>
                      <a:pt x="5262" y="3236"/>
                      <a:pt x="4600" y="5706"/>
                      <a:pt x="4922" y="7066"/>
                    </a:cubicBezTo>
                    <a:cubicBezTo>
                      <a:pt x="4797" y="7388"/>
                      <a:pt x="4636" y="7710"/>
                      <a:pt x="4457" y="8014"/>
                    </a:cubicBezTo>
                    <a:cubicBezTo>
                      <a:pt x="4439" y="7209"/>
                      <a:pt x="4385" y="6421"/>
                      <a:pt x="4260" y="5634"/>
                    </a:cubicBezTo>
                    <a:cubicBezTo>
                      <a:pt x="4421" y="5169"/>
                      <a:pt x="4510" y="4668"/>
                      <a:pt x="4564" y="4167"/>
                    </a:cubicBezTo>
                    <a:cubicBezTo>
                      <a:pt x="4582" y="4167"/>
                      <a:pt x="4600" y="4149"/>
                      <a:pt x="4618" y="4113"/>
                    </a:cubicBezTo>
                    <a:cubicBezTo>
                      <a:pt x="4904" y="3379"/>
                      <a:pt x="5083" y="2592"/>
                      <a:pt x="5119" y="1805"/>
                    </a:cubicBezTo>
                    <a:cubicBezTo>
                      <a:pt x="5155" y="1232"/>
                      <a:pt x="5262" y="588"/>
                      <a:pt x="4958" y="51"/>
                    </a:cubicBezTo>
                    <a:cubicBezTo>
                      <a:pt x="4937" y="20"/>
                      <a:pt x="4904" y="1"/>
                      <a:pt x="4870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38"/>
              <p:cNvSpPr/>
              <p:nvPr/>
            </p:nvSpPr>
            <p:spPr>
              <a:xfrm>
                <a:off x="3893650" y="4215550"/>
                <a:ext cx="21162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9" extrusionOk="0">
                    <a:moveTo>
                      <a:pt x="3794" y="2772"/>
                    </a:moveTo>
                    <a:cubicBezTo>
                      <a:pt x="3436" y="3112"/>
                      <a:pt x="3150" y="3524"/>
                      <a:pt x="2810" y="3882"/>
                    </a:cubicBezTo>
                    <a:cubicBezTo>
                      <a:pt x="2237" y="4455"/>
                      <a:pt x="1539" y="4884"/>
                      <a:pt x="770" y="5152"/>
                    </a:cubicBezTo>
                    <a:cubicBezTo>
                      <a:pt x="755" y="5157"/>
                      <a:pt x="741" y="5159"/>
                      <a:pt x="730" y="5159"/>
                    </a:cubicBezTo>
                    <a:cubicBezTo>
                      <a:pt x="513" y="5159"/>
                      <a:pt x="950" y="4399"/>
                      <a:pt x="967" y="4365"/>
                    </a:cubicBezTo>
                    <a:cubicBezTo>
                      <a:pt x="1217" y="3918"/>
                      <a:pt x="1575" y="3542"/>
                      <a:pt x="1987" y="3238"/>
                    </a:cubicBezTo>
                    <a:cubicBezTo>
                      <a:pt x="2398" y="2933"/>
                      <a:pt x="2882" y="2880"/>
                      <a:pt x="3347" y="2826"/>
                    </a:cubicBezTo>
                    <a:lnTo>
                      <a:pt x="3347" y="2826"/>
                    </a:lnTo>
                    <a:cubicBezTo>
                      <a:pt x="2989" y="3041"/>
                      <a:pt x="2667" y="3345"/>
                      <a:pt x="2434" y="3685"/>
                    </a:cubicBezTo>
                    <a:cubicBezTo>
                      <a:pt x="2421" y="3737"/>
                      <a:pt x="2456" y="3771"/>
                      <a:pt x="2490" y="3771"/>
                    </a:cubicBezTo>
                    <a:cubicBezTo>
                      <a:pt x="2502" y="3771"/>
                      <a:pt x="2514" y="3766"/>
                      <a:pt x="2524" y="3757"/>
                    </a:cubicBezTo>
                    <a:cubicBezTo>
                      <a:pt x="2846" y="3327"/>
                      <a:pt x="3275" y="2987"/>
                      <a:pt x="3776" y="2772"/>
                    </a:cubicBezTo>
                    <a:close/>
                    <a:moveTo>
                      <a:pt x="5190" y="4204"/>
                    </a:moveTo>
                    <a:lnTo>
                      <a:pt x="5190" y="4204"/>
                    </a:lnTo>
                    <a:cubicBezTo>
                      <a:pt x="6013" y="4437"/>
                      <a:pt x="6729" y="4956"/>
                      <a:pt x="7212" y="5636"/>
                    </a:cubicBezTo>
                    <a:cubicBezTo>
                      <a:pt x="7481" y="6011"/>
                      <a:pt x="7677" y="6423"/>
                      <a:pt x="7821" y="6852"/>
                    </a:cubicBezTo>
                    <a:cubicBezTo>
                      <a:pt x="7874" y="7031"/>
                      <a:pt x="7910" y="7210"/>
                      <a:pt x="7946" y="7389"/>
                    </a:cubicBezTo>
                    <a:cubicBezTo>
                      <a:pt x="7982" y="7586"/>
                      <a:pt x="7919" y="7644"/>
                      <a:pt x="7821" y="7644"/>
                    </a:cubicBezTo>
                    <a:cubicBezTo>
                      <a:pt x="7722" y="7644"/>
                      <a:pt x="7588" y="7586"/>
                      <a:pt x="7481" y="7550"/>
                    </a:cubicBezTo>
                    <a:cubicBezTo>
                      <a:pt x="6335" y="7264"/>
                      <a:pt x="5906" y="6101"/>
                      <a:pt x="5512" y="5045"/>
                    </a:cubicBezTo>
                    <a:lnTo>
                      <a:pt x="5512" y="5045"/>
                    </a:lnTo>
                    <a:cubicBezTo>
                      <a:pt x="5709" y="5242"/>
                      <a:pt x="5924" y="5457"/>
                      <a:pt x="6138" y="5636"/>
                    </a:cubicBezTo>
                    <a:cubicBezTo>
                      <a:pt x="6151" y="5644"/>
                      <a:pt x="6164" y="5647"/>
                      <a:pt x="6176" y="5647"/>
                    </a:cubicBezTo>
                    <a:cubicBezTo>
                      <a:pt x="6218" y="5647"/>
                      <a:pt x="6252" y="5606"/>
                      <a:pt x="6210" y="5564"/>
                    </a:cubicBezTo>
                    <a:cubicBezTo>
                      <a:pt x="5888" y="5242"/>
                      <a:pt x="5602" y="4902"/>
                      <a:pt x="5333" y="4544"/>
                    </a:cubicBezTo>
                    <a:cubicBezTo>
                      <a:pt x="5297" y="4437"/>
                      <a:pt x="5244" y="4311"/>
                      <a:pt x="5190" y="4204"/>
                    </a:cubicBezTo>
                    <a:close/>
                    <a:moveTo>
                      <a:pt x="3597" y="5636"/>
                    </a:moveTo>
                    <a:lnTo>
                      <a:pt x="3597" y="5636"/>
                    </a:lnTo>
                    <a:cubicBezTo>
                      <a:pt x="3293" y="6262"/>
                      <a:pt x="3078" y="6924"/>
                      <a:pt x="2774" y="7568"/>
                    </a:cubicBezTo>
                    <a:lnTo>
                      <a:pt x="2756" y="7568"/>
                    </a:lnTo>
                    <a:cubicBezTo>
                      <a:pt x="2398" y="8302"/>
                      <a:pt x="1772" y="8964"/>
                      <a:pt x="1199" y="9537"/>
                    </a:cubicBezTo>
                    <a:cubicBezTo>
                      <a:pt x="946" y="9771"/>
                      <a:pt x="668" y="9976"/>
                      <a:pt x="484" y="9976"/>
                    </a:cubicBezTo>
                    <a:cubicBezTo>
                      <a:pt x="317" y="9976"/>
                      <a:pt x="228" y="9808"/>
                      <a:pt x="305" y="9340"/>
                    </a:cubicBezTo>
                    <a:cubicBezTo>
                      <a:pt x="448" y="8749"/>
                      <a:pt x="680" y="8195"/>
                      <a:pt x="1020" y="7694"/>
                    </a:cubicBezTo>
                    <a:cubicBezTo>
                      <a:pt x="1539" y="6870"/>
                      <a:pt x="2291" y="6298"/>
                      <a:pt x="3078" y="5761"/>
                    </a:cubicBezTo>
                    <a:lnTo>
                      <a:pt x="3078" y="5761"/>
                    </a:lnTo>
                    <a:cubicBezTo>
                      <a:pt x="2542" y="6441"/>
                      <a:pt x="2058" y="7157"/>
                      <a:pt x="1647" y="7890"/>
                    </a:cubicBezTo>
                    <a:cubicBezTo>
                      <a:pt x="1621" y="7943"/>
                      <a:pt x="1652" y="7976"/>
                      <a:pt x="1692" y="7976"/>
                    </a:cubicBezTo>
                    <a:cubicBezTo>
                      <a:pt x="1706" y="7976"/>
                      <a:pt x="1722" y="7972"/>
                      <a:pt x="1736" y="7962"/>
                    </a:cubicBezTo>
                    <a:cubicBezTo>
                      <a:pt x="2255" y="7121"/>
                      <a:pt x="2882" y="6334"/>
                      <a:pt x="3597" y="5636"/>
                    </a:cubicBezTo>
                    <a:close/>
                    <a:moveTo>
                      <a:pt x="5102" y="8258"/>
                    </a:moveTo>
                    <a:cubicBezTo>
                      <a:pt x="6003" y="8258"/>
                      <a:pt x="6606" y="8881"/>
                      <a:pt x="7194" y="9519"/>
                    </a:cubicBezTo>
                    <a:cubicBezTo>
                      <a:pt x="7427" y="9805"/>
                      <a:pt x="7660" y="10091"/>
                      <a:pt x="7874" y="10396"/>
                    </a:cubicBezTo>
                    <a:cubicBezTo>
                      <a:pt x="7927" y="10484"/>
                      <a:pt x="8311" y="11130"/>
                      <a:pt x="8201" y="11130"/>
                    </a:cubicBezTo>
                    <a:cubicBezTo>
                      <a:pt x="8200" y="11130"/>
                      <a:pt x="8198" y="11130"/>
                      <a:pt x="8196" y="11129"/>
                    </a:cubicBezTo>
                    <a:cubicBezTo>
                      <a:pt x="7427" y="11094"/>
                      <a:pt x="6693" y="10575"/>
                      <a:pt x="6138" y="10091"/>
                    </a:cubicBezTo>
                    <a:cubicBezTo>
                      <a:pt x="5655" y="9680"/>
                      <a:pt x="5387" y="9179"/>
                      <a:pt x="5065" y="8696"/>
                    </a:cubicBezTo>
                    <a:lnTo>
                      <a:pt x="5065" y="8696"/>
                    </a:lnTo>
                    <a:cubicBezTo>
                      <a:pt x="5423" y="8964"/>
                      <a:pt x="5816" y="9197"/>
                      <a:pt x="6085" y="9376"/>
                    </a:cubicBezTo>
                    <a:cubicBezTo>
                      <a:pt x="6093" y="9381"/>
                      <a:pt x="6102" y="9384"/>
                      <a:pt x="6110" y="9384"/>
                    </a:cubicBezTo>
                    <a:cubicBezTo>
                      <a:pt x="6153" y="9384"/>
                      <a:pt x="6183" y="9316"/>
                      <a:pt x="6138" y="9286"/>
                    </a:cubicBezTo>
                    <a:cubicBezTo>
                      <a:pt x="5763" y="9036"/>
                      <a:pt x="5423" y="8767"/>
                      <a:pt x="5101" y="8463"/>
                    </a:cubicBezTo>
                    <a:cubicBezTo>
                      <a:pt x="5029" y="8409"/>
                      <a:pt x="4975" y="8338"/>
                      <a:pt x="4922" y="8266"/>
                    </a:cubicBezTo>
                    <a:cubicBezTo>
                      <a:pt x="4983" y="8261"/>
                      <a:pt x="5043" y="8258"/>
                      <a:pt x="5102" y="8258"/>
                    </a:cubicBezTo>
                    <a:close/>
                    <a:moveTo>
                      <a:pt x="3311" y="9751"/>
                    </a:moveTo>
                    <a:cubicBezTo>
                      <a:pt x="2864" y="10431"/>
                      <a:pt x="2488" y="11183"/>
                      <a:pt x="2094" y="11863"/>
                    </a:cubicBezTo>
                    <a:cubicBezTo>
                      <a:pt x="2068" y="11914"/>
                      <a:pt x="2107" y="11956"/>
                      <a:pt x="2151" y="11956"/>
                    </a:cubicBezTo>
                    <a:cubicBezTo>
                      <a:pt x="2168" y="11956"/>
                      <a:pt x="2186" y="11950"/>
                      <a:pt x="2202" y="11935"/>
                    </a:cubicBezTo>
                    <a:cubicBezTo>
                      <a:pt x="2595" y="11273"/>
                      <a:pt x="3007" y="10646"/>
                      <a:pt x="3436" y="10020"/>
                    </a:cubicBezTo>
                    <a:lnTo>
                      <a:pt x="3436" y="10020"/>
                    </a:lnTo>
                    <a:cubicBezTo>
                      <a:pt x="3222" y="11648"/>
                      <a:pt x="2792" y="13008"/>
                      <a:pt x="1360" y="14046"/>
                    </a:cubicBezTo>
                    <a:cubicBezTo>
                      <a:pt x="1270" y="14113"/>
                      <a:pt x="1201" y="14143"/>
                      <a:pt x="1150" y="14143"/>
                    </a:cubicBezTo>
                    <a:cubicBezTo>
                      <a:pt x="736" y="14143"/>
                      <a:pt x="1501" y="12170"/>
                      <a:pt x="1629" y="11899"/>
                    </a:cubicBezTo>
                    <a:cubicBezTo>
                      <a:pt x="2023" y="11022"/>
                      <a:pt x="2720" y="10449"/>
                      <a:pt x="3311" y="9751"/>
                    </a:cubicBezTo>
                    <a:close/>
                    <a:moveTo>
                      <a:pt x="5072" y="12088"/>
                    </a:moveTo>
                    <a:cubicBezTo>
                      <a:pt x="6058" y="12088"/>
                      <a:pt x="7012" y="13165"/>
                      <a:pt x="7391" y="13939"/>
                    </a:cubicBezTo>
                    <a:lnTo>
                      <a:pt x="7391" y="13957"/>
                    </a:lnTo>
                    <a:cubicBezTo>
                      <a:pt x="7445" y="14064"/>
                      <a:pt x="7642" y="14583"/>
                      <a:pt x="7498" y="14583"/>
                    </a:cubicBezTo>
                    <a:cubicBezTo>
                      <a:pt x="7051" y="14565"/>
                      <a:pt x="6640" y="14279"/>
                      <a:pt x="6317" y="14011"/>
                    </a:cubicBezTo>
                    <a:cubicBezTo>
                      <a:pt x="5816" y="13599"/>
                      <a:pt x="5512" y="13026"/>
                      <a:pt x="5101" y="12543"/>
                    </a:cubicBezTo>
                    <a:lnTo>
                      <a:pt x="5101" y="12543"/>
                    </a:lnTo>
                    <a:cubicBezTo>
                      <a:pt x="5423" y="12776"/>
                      <a:pt x="5763" y="12990"/>
                      <a:pt x="6085" y="13205"/>
                    </a:cubicBezTo>
                    <a:cubicBezTo>
                      <a:pt x="6095" y="13212"/>
                      <a:pt x="6105" y="13215"/>
                      <a:pt x="6113" y="13215"/>
                    </a:cubicBezTo>
                    <a:cubicBezTo>
                      <a:pt x="6150" y="13215"/>
                      <a:pt x="6167" y="13163"/>
                      <a:pt x="6138" y="13134"/>
                    </a:cubicBezTo>
                    <a:cubicBezTo>
                      <a:pt x="5745" y="12847"/>
                      <a:pt x="5333" y="12561"/>
                      <a:pt x="4957" y="12257"/>
                    </a:cubicBezTo>
                    <a:cubicBezTo>
                      <a:pt x="4922" y="12203"/>
                      <a:pt x="4868" y="12167"/>
                      <a:pt x="4814" y="12114"/>
                    </a:cubicBezTo>
                    <a:cubicBezTo>
                      <a:pt x="4900" y="12096"/>
                      <a:pt x="4986" y="12088"/>
                      <a:pt x="5072" y="12088"/>
                    </a:cubicBezTo>
                    <a:close/>
                    <a:moveTo>
                      <a:pt x="3436" y="14082"/>
                    </a:moveTo>
                    <a:lnTo>
                      <a:pt x="3436" y="14082"/>
                    </a:lnTo>
                    <a:cubicBezTo>
                      <a:pt x="3454" y="15227"/>
                      <a:pt x="3186" y="16337"/>
                      <a:pt x="2649" y="17339"/>
                    </a:cubicBezTo>
                    <a:lnTo>
                      <a:pt x="2667" y="17339"/>
                    </a:lnTo>
                    <a:cubicBezTo>
                      <a:pt x="2506" y="17643"/>
                      <a:pt x="2273" y="17894"/>
                      <a:pt x="1987" y="18091"/>
                    </a:cubicBezTo>
                    <a:cubicBezTo>
                      <a:pt x="1986" y="18091"/>
                      <a:pt x="1985" y="18091"/>
                      <a:pt x="1985" y="18091"/>
                    </a:cubicBezTo>
                    <a:cubicBezTo>
                      <a:pt x="1934" y="18091"/>
                      <a:pt x="1987" y="16746"/>
                      <a:pt x="2040" y="16587"/>
                    </a:cubicBezTo>
                    <a:cubicBezTo>
                      <a:pt x="2219" y="15907"/>
                      <a:pt x="2613" y="15335"/>
                      <a:pt x="2989" y="14762"/>
                    </a:cubicBezTo>
                    <a:lnTo>
                      <a:pt x="2989" y="14762"/>
                    </a:lnTo>
                    <a:cubicBezTo>
                      <a:pt x="2846" y="15227"/>
                      <a:pt x="2703" y="15693"/>
                      <a:pt x="2542" y="16104"/>
                    </a:cubicBezTo>
                    <a:cubicBezTo>
                      <a:pt x="2531" y="16148"/>
                      <a:pt x="2559" y="16171"/>
                      <a:pt x="2587" y="16171"/>
                    </a:cubicBezTo>
                    <a:cubicBezTo>
                      <a:pt x="2606" y="16171"/>
                      <a:pt x="2624" y="16161"/>
                      <a:pt x="2631" y="16140"/>
                    </a:cubicBezTo>
                    <a:cubicBezTo>
                      <a:pt x="2917" y="15460"/>
                      <a:pt x="3150" y="14762"/>
                      <a:pt x="3436" y="14082"/>
                    </a:cubicBezTo>
                    <a:close/>
                    <a:moveTo>
                      <a:pt x="4707" y="15102"/>
                    </a:moveTo>
                    <a:cubicBezTo>
                      <a:pt x="5745" y="15156"/>
                      <a:pt x="6192" y="16086"/>
                      <a:pt x="6568" y="16927"/>
                    </a:cubicBezTo>
                    <a:cubicBezTo>
                      <a:pt x="6675" y="17160"/>
                      <a:pt x="6818" y="17375"/>
                      <a:pt x="6962" y="17607"/>
                    </a:cubicBezTo>
                    <a:cubicBezTo>
                      <a:pt x="7101" y="17845"/>
                      <a:pt x="7198" y="18203"/>
                      <a:pt x="7002" y="18203"/>
                    </a:cubicBezTo>
                    <a:cubicBezTo>
                      <a:pt x="6948" y="18203"/>
                      <a:pt x="6870" y="18175"/>
                      <a:pt x="6765" y="18108"/>
                    </a:cubicBezTo>
                    <a:cubicBezTo>
                      <a:pt x="6353" y="17822"/>
                      <a:pt x="5977" y="17482"/>
                      <a:pt x="5673" y="17106"/>
                    </a:cubicBezTo>
                    <a:cubicBezTo>
                      <a:pt x="5458" y="16892"/>
                      <a:pt x="5279" y="16659"/>
                      <a:pt x="5136" y="16408"/>
                    </a:cubicBezTo>
                    <a:cubicBezTo>
                      <a:pt x="5011" y="16140"/>
                      <a:pt x="4922" y="15872"/>
                      <a:pt x="4850" y="15603"/>
                    </a:cubicBezTo>
                    <a:lnTo>
                      <a:pt x="4850" y="15603"/>
                    </a:lnTo>
                    <a:cubicBezTo>
                      <a:pt x="5083" y="15907"/>
                      <a:pt x="5297" y="16194"/>
                      <a:pt x="5530" y="16498"/>
                    </a:cubicBezTo>
                    <a:cubicBezTo>
                      <a:pt x="5537" y="16504"/>
                      <a:pt x="5548" y="16509"/>
                      <a:pt x="5559" y="16509"/>
                    </a:cubicBezTo>
                    <a:cubicBezTo>
                      <a:pt x="5578" y="16509"/>
                      <a:pt x="5595" y="16496"/>
                      <a:pt x="5584" y="16462"/>
                    </a:cubicBezTo>
                    <a:cubicBezTo>
                      <a:pt x="5423" y="16086"/>
                      <a:pt x="5208" y="15746"/>
                      <a:pt x="4939" y="15442"/>
                    </a:cubicBezTo>
                    <a:cubicBezTo>
                      <a:pt x="4868" y="15335"/>
                      <a:pt x="4778" y="15227"/>
                      <a:pt x="4707" y="15102"/>
                    </a:cubicBezTo>
                    <a:close/>
                    <a:moveTo>
                      <a:pt x="4707" y="17124"/>
                    </a:moveTo>
                    <a:cubicBezTo>
                      <a:pt x="5065" y="17554"/>
                      <a:pt x="5405" y="18019"/>
                      <a:pt x="5709" y="18484"/>
                    </a:cubicBezTo>
                    <a:cubicBezTo>
                      <a:pt x="5906" y="18860"/>
                      <a:pt x="6031" y="19272"/>
                      <a:pt x="6067" y="19701"/>
                    </a:cubicBezTo>
                    <a:cubicBezTo>
                      <a:pt x="6097" y="19925"/>
                      <a:pt x="6024" y="20003"/>
                      <a:pt x="5913" y="20003"/>
                    </a:cubicBezTo>
                    <a:cubicBezTo>
                      <a:pt x="5758" y="20003"/>
                      <a:pt x="5530" y="19852"/>
                      <a:pt x="5405" y="19737"/>
                    </a:cubicBezTo>
                    <a:cubicBezTo>
                      <a:pt x="4725" y="19182"/>
                      <a:pt x="4725" y="18341"/>
                      <a:pt x="4725" y="17554"/>
                    </a:cubicBezTo>
                    <a:lnTo>
                      <a:pt x="4725" y="17554"/>
                    </a:lnTo>
                    <a:cubicBezTo>
                      <a:pt x="4743" y="17625"/>
                      <a:pt x="4761" y="17715"/>
                      <a:pt x="4796" y="17786"/>
                    </a:cubicBezTo>
                    <a:lnTo>
                      <a:pt x="4796" y="17912"/>
                    </a:lnTo>
                    <a:lnTo>
                      <a:pt x="4814" y="17912"/>
                    </a:lnTo>
                    <a:lnTo>
                      <a:pt x="4814" y="17840"/>
                    </a:lnTo>
                    <a:cubicBezTo>
                      <a:pt x="4832" y="17947"/>
                      <a:pt x="4868" y="18055"/>
                      <a:pt x="4904" y="18144"/>
                    </a:cubicBezTo>
                    <a:cubicBezTo>
                      <a:pt x="4911" y="18167"/>
                      <a:pt x="4928" y="18177"/>
                      <a:pt x="4944" y="18177"/>
                    </a:cubicBezTo>
                    <a:cubicBezTo>
                      <a:pt x="4966" y="18177"/>
                      <a:pt x="4986" y="18158"/>
                      <a:pt x="4975" y="18126"/>
                    </a:cubicBezTo>
                    <a:cubicBezTo>
                      <a:pt x="4886" y="17804"/>
                      <a:pt x="4796" y="17482"/>
                      <a:pt x="4707" y="17142"/>
                    </a:cubicBezTo>
                    <a:lnTo>
                      <a:pt x="4707" y="17124"/>
                    </a:lnTo>
                    <a:close/>
                    <a:moveTo>
                      <a:pt x="4009" y="17124"/>
                    </a:moveTo>
                    <a:cubicBezTo>
                      <a:pt x="4277" y="18144"/>
                      <a:pt x="4403" y="19272"/>
                      <a:pt x="3937" y="20256"/>
                    </a:cubicBezTo>
                    <a:cubicBezTo>
                      <a:pt x="3860" y="20416"/>
                      <a:pt x="3796" y="20478"/>
                      <a:pt x="3744" y="20478"/>
                    </a:cubicBezTo>
                    <a:cubicBezTo>
                      <a:pt x="3614" y="20478"/>
                      <a:pt x="3556" y="20102"/>
                      <a:pt x="3544" y="19898"/>
                    </a:cubicBezTo>
                    <a:cubicBezTo>
                      <a:pt x="3544" y="19612"/>
                      <a:pt x="3579" y="19343"/>
                      <a:pt x="3597" y="19075"/>
                    </a:cubicBezTo>
                    <a:cubicBezTo>
                      <a:pt x="3633" y="18610"/>
                      <a:pt x="3705" y="18144"/>
                      <a:pt x="3812" y="17679"/>
                    </a:cubicBezTo>
                    <a:lnTo>
                      <a:pt x="3812" y="17679"/>
                    </a:lnTo>
                    <a:cubicBezTo>
                      <a:pt x="3776" y="17930"/>
                      <a:pt x="3794" y="18162"/>
                      <a:pt x="3848" y="18395"/>
                    </a:cubicBezTo>
                    <a:cubicBezTo>
                      <a:pt x="3848" y="18395"/>
                      <a:pt x="3866" y="18395"/>
                      <a:pt x="3866" y="18413"/>
                    </a:cubicBezTo>
                    <a:lnTo>
                      <a:pt x="3884" y="18413"/>
                    </a:lnTo>
                    <a:cubicBezTo>
                      <a:pt x="3902" y="18395"/>
                      <a:pt x="3902" y="18395"/>
                      <a:pt x="3902" y="18395"/>
                    </a:cubicBezTo>
                    <a:cubicBezTo>
                      <a:pt x="4009" y="18126"/>
                      <a:pt x="3955" y="17697"/>
                      <a:pt x="3973" y="17428"/>
                    </a:cubicBezTo>
                    <a:cubicBezTo>
                      <a:pt x="3973" y="17321"/>
                      <a:pt x="3991" y="17232"/>
                      <a:pt x="4009" y="17124"/>
                    </a:cubicBezTo>
                    <a:close/>
                    <a:moveTo>
                      <a:pt x="5480" y="0"/>
                    </a:moveTo>
                    <a:cubicBezTo>
                      <a:pt x="5455" y="0"/>
                      <a:pt x="5430" y="16"/>
                      <a:pt x="5423" y="52"/>
                    </a:cubicBezTo>
                    <a:cubicBezTo>
                      <a:pt x="5154" y="750"/>
                      <a:pt x="4939" y="1466"/>
                      <a:pt x="4796" y="2200"/>
                    </a:cubicBezTo>
                    <a:cubicBezTo>
                      <a:pt x="4492" y="2307"/>
                      <a:pt x="4206" y="2414"/>
                      <a:pt x="3937" y="2540"/>
                    </a:cubicBezTo>
                    <a:cubicBezTo>
                      <a:pt x="3132" y="2629"/>
                      <a:pt x="2345" y="2647"/>
                      <a:pt x="1700" y="3220"/>
                    </a:cubicBezTo>
                    <a:cubicBezTo>
                      <a:pt x="1056" y="3775"/>
                      <a:pt x="645" y="4508"/>
                      <a:pt x="287" y="5313"/>
                    </a:cubicBezTo>
                    <a:cubicBezTo>
                      <a:pt x="269" y="5385"/>
                      <a:pt x="323" y="5457"/>
                      <a:pt x="394" y="5457"/>
                    </a:cubicBezTo>
                    <a:lnTo>
                      <a:pt x="358" y="5439"/>
                    </a:lnTo>
                    <a:cubicBezTo>
                      <a:pt x="1092" y="5367"/>
                      <a:pt x="1665" y="5009"/>
                      <a:pt x="2255" y="4562"/>
                    </a:cubicBezTo>
                    <a:cubicBezTo>
                      <a:pt x="2971" y="4025"/>
                      <a:pt x="3418" y="3327"/>
                      <a:pt x="4045" y="2719"/>
                    </a:cubicBezTo>
                    <a:lnTo>
                      <a:pt x="4081" y="2719"/>
                    </a:lnTo>
                    <a:cubicBezTo>
                      <a:pt x="4134" y="2719"/>
                      <a:pt x="4170" y="2665"/>
                      <a:pt x="4170" y="2611"/>
                    </a:cubicBezTo>
                    <a:cubicBezTo>
                      <a:pt x="4349" y="2540"/>
                      <a:pt x="4528" y="2468"/>
                      <a:pt x="4707" y="2414"/>
                    </a:cubicBezTo>
                    <a:lnTo>
                      <a:pt x="4707" y="2414"/>
                    </a:lnTo>
                    <a:cubicBezTo>
                      <a:pt x="4582" y="3112"/>
                      <a:pt x="4474" y="3828"/>
                      <a:pt x="4403" y="4544"/>
                    </a:cubicBezTo>
                    <a:cubicBezTo>
                      <a:pt x="4027" y="4777"/>
                      <a:pt x="3669" y="5081"/>
                      <a:pt x="3383" y="5403"/>
                    </a:cubicBezTo>
                    <a:lnTo>
                      <a:pt x="3365" y="5403"/>
                    </a:lnTo>
                    <a:cubicBezTo>
                      <a:pt x="1468" y="6190"/>
                      <a:pt x="36" y="8195"/>
                      <a:pt x="0" y="10235"/>
                    </a:cubicBezTo>
                    <a:cubicBezTo>
                      <a:pt x="0" y="10288"/>
                      <a:pt x="54" y="10342"/>
                      <a:pt x="108" y="10342"/>
                    </a:cubicBezTo>
                    <a:cubicBezTo>
                      <a:pt x="1020" y="10253"/>
                      <a:pt x="1683" y="9411"/>
                      <a:pt x="2202" y="8749"/>
                    </a:cubicBezTo>
                    <a:cubicBezTo>
                      <a:pt x="3025" y="7729"/>
                      <a:pt x="3383" y="6530"/>
                      <a:pt x="3884" y="5349"/>
                    </a:cubicBezTo>
                    <a:lnTo>
                      <a:pt x="4385" y="4830"/>
                    </a:lnTo>
                    <a:lnTo>
                      <a:pt x="4385" y="4830"/>
                    </a:lnTo>
                    <a:cubicBezTo>
                      <a:pt x="4259" y="6155"/>
                      <a:pt x="4206" y="7479"/>
                      <a:pt x="4116" y="8749"/>
                    </a:cubicBezTo>
                    <a:cubicBezTo>
                      <a:pt x="3902" y="8982"/>
                      <a:pt x="3687" y="9215"/>
                      <a:pt x="3508" y="9483"/>
                    </a:cubicBezTo>
                    <a:cubicBezTo>
                      <a:pt x="3496" y="9448"/>
                      <a:pt x="3462" y="9429"/>
                      <a:pt x="3430" y="9429"/>
                    </a:cubicBezTo>
                    <a:cubicBezTo>
                      <a:pt x="3412" y="9429"/>
                      <a:pt x="3395" y="9435"/>
                      <a:pt x="3383" y="9447"/>
                    </a:cubicBezTo>
                    <a:cubicBezTo>
                      <a:pt x="1915" y="10646"/>
                      <a:pt x="627" y="12507"/>
                      <a:pt x="788" y="14476"/>
                    </a:cubicBezTo>
                    <a:cubicBezTo>
                      <a:pt x="788" y="14546"/>
                      <a:pt x="854" y="14594"/>
                      <a:pt x="917" y="14594"/>
                    </a:cubicBezTo>
                    <a:cubicBezTo>
                      <a:pt x="935" y="14594"/>
                      <a:pt x="951" y="14591"/>
                      <a:pt x="967" y="14583"/>
                    </a:cubicBezTo>
                    <a:cubicBezTo>
                      <a:pt x="2667" y="13581"/>
                      <a:pt x="3687" y="11720"/>
                      <a:pt x="3615" y="9751"/>
                    </a:cubicBezTo>
                    <a:lnTo>
                      <a:pt x="4098" y="9036"/>
                    </a:lnTo>
                    <a:lnTo>
                      <a:pt x="4098" y="9036"/>
                    </a:lnTo>
                    <a:cubicBezTo>
                      <a:pt x="4027" y="10217"/>
                      <a:pt x="3973" y="11398"/>
                      <a:pt x="4009" y="12579"/>
                    </a:cubicBezTo>
                    <a:cubicBezTo>
                      <a:pt x="3669" y="13008"/>
                      <a:pt x="3400" y="13509"/>
                      <a:pt x="3222" y="14028"/>
                    </a:cubicBezTo>
                    <a:cubicBezTo>
                      <a:pt x="2291" y="15263"/>
                      <a:pt x="1414" y="16677"/>
                      <a:pt x="1790" y="18252"/>
                    </a:cubicBezTo>
                    <a:cubicBezTo>
                      <a:pt x="1803" y="18304"/>
                      <a:pt x="1854" y="18337"/>
                      <a:pt x="1902" y="18337"/>
                    </a:cubicBezTo>
                    <a:cubicBezTo>
                      <a:pt x="1920" y="18337"/>
                      <a:pt x="1937" y="18333"/>
                      <a:pt x="1951" y="18323"/>
                    </a:cubicBezTo>
                    <a:cubicBezTo>
                      <a:pt x="3222" y="17643"/>
                      <a:pt x="3884" y="15174"/>
                      <a:pt x="3544" y="13814"/>
                    </a:cubicBezTo>
                    <a:cubicBezTo>
                      <a:pt x="3687" y="13492"/>
                      <a:pt x="3830" y="13169"/>
                      <a:pt x="4009" y="12865"/>
                    </a:cubicBezTo>
                    <a:cubicBezTo>
                      <a:pt x="4027" y="13671"/>
                      <a:pt x="4098" y="14458"/>
                      <a:pt x="4206" y="15245"/>
                    </a:cubicBezTo>
                    <a:cubicBezTo>
                      <a:pt x="4063" y="15711"/>
                      <a:pt x="3955" y="16212"/>
                      <a:pt x="3919" y="16713"/>
                    </a:cubicBezTo>
                    <a:cubicBezTo>
                      <a:pt x="3884" y="16713"/>
                      <a:pt x="3866" y="16731"/>
                      <a:pt x="3848" y="16766"/>
                    </a:cubicBezTo>
                    <a:cubicBezTo>
                      <a:pt x="3562" y="17500"/>
                      <a:pt x="3400" y="18287"/>
                      <a:pt x="3347" y="19075"/>
                    </a:cubicBezTo>
                    <a:cubicBezTo>
                      <a:pt x="3311" y="19647"/>
                      <a:pt x="3222" y="20292"/>
                      <a:pt x="3508" y="20829"/>
                    </a:cubicBezTo>
                    <a:cubicBezTo>
                      <a:pt x="3529" y="20860"/>
                      <a:pt x="3562" y="20879"/>
                      <a:pt x="3596" y="20879"/>
                    </a:cubicBezTo>
                    <a:cubicBezTo>
                      <a:pt x="3621" y="20879"/>
                      <a:pt x="3646" y="20869"/>
                      <a:pt x="3669" y="20846"/>
                    </a:cubicBezTo>
                    <a:cubicBezTo>
                      <a:pt x="4653" y="19862"/>
                      <a:pt x="4599" y="17947"/>
                      <a:pt x="4045" y="16748"/>
                    </a:cubicBezTo>
                    <a:cubicBezTo>
                      <a:pt x="4063" y="16552"/>
                      <a:pt x="4098" y="16337"/>
                      <a:pt x="4152" y="16122"/>
                    </a:cubicBezTo>
                    <a:cubicBezTo>
                      <a:pt x="4188" y="15997"/>
                      <a:pt x="4242" y="15854"/>
                      <a:pt x="4277" y="15728"/>
                    </a:cubicBezTo>
                    <a:cubicBezTo>
                      <a:pt x="4349" y="16104"/>
                      <a:pt x="4438" y="16480"/>
                      <a:pt x="4528" y="16856"/>
                    </a:cubicBezTo>
                    <a:cubicBezTo>
                      <a:pt x="4313" y="17482"/>
                      <a:pt x="4510" y="18341"/>
                      <a:pt x="4689" y="18914"/>
                    </a:cubicBezTo>
                    <a:cubicBezTo>
                      <a:pt x="4922" y="19612"/>
                      <a:pt x="5405" y="20166"/>
                      <a:pt x="6156" y="20238"/>
                    </a:cubicBezTo>
                    <a:cubicBezTo>
                      <a:pt x="6210" y="20238"/>
                      <a:pt x="6246" y="20184"/>
                      <a:pt x="6246" y="20149"/>
                    </a:cubicBezTo>
                    <a:cubicBezTo>
                      <a:pt x="6282" y="18860"/>
                      <a:pt x="5619" y="17786"/>
                      <a:pt x="4707" y="16927"/>
                    </a:cubicBezTo>
                    <a:lnTo>
                      <a:pt x="4707" y="16766"/>
                    </a:lnTo>
                    <a:cubicBezTo>
                      <a:pt x="4707" y="16731"/>
                      <a:pt x="4671" y="16695"/>
                      <a:pt x="4617" y="16695"/>
                    </a:cubicBezTo>
                    <a:cubicBezTo>
                      <a:pt x="4528" y="16265"/>
                      <a:pt x="4456" y="15836"/>
                      <a:pt x="4403" y="15406"/>
                    </a:cubicBezTo>
                    <a:cubicBezTo>
                      <a:pt x="4403" y="15335"/>
                      <a:pt x="4421" y="15263"/>
                      <a:pt x="4421" y="15209"/>
                    </a:cubicBezTo>
                    <a:cubicBezTo>
                      <a:pt x="4421" y="15156"/>
                      <a:pt x="4403" y="15120"/>
                      <a:pt x="4367" y="15120"/>
                    </a:cubicBezTo>
                    <a:cubicBezTo>
                      <a:pt x="4367" y="15031"/>
                      <a:pt x="4349" y="14941"/>
                      <a:pt x="4331" y="14852"/>
                    </a:cubicBezTo>
                    <a:lnTo>
                      <a:pt x="4331" y="14852"/>
                    </a:lnTo>
                    <a:cubicBezTo>
                      <a:pt x="4421" y="14995"/>
                      <a:pt x="4510" y="15120"/>
                      <a:pt x="4599" y="15245"/>
                    </a:cubicBezTo>
                    <a:lnTo>
                      <a:pt x="4725" y="15406"/>
                    </a:lnTo>
                    <a:cubicBezTo>
                      <a:pt x="4689" y="15424"/>
                      <a:pt x="4671" y="15460"/>
                      <a:pt x="4671" y="15496"/>
                    </a:cubicBezTo>
                    <a:cubicBezTo>
                      <a:pt x="4778" y="16337"/>
                      <a:pt x="5244" y="16945"/>
                      <a:pt x="5816" y="17518"/>
                    </a:cubicBezTo>
                    <a:cubicBezTo>
                      <a:pt x="6020" y="17738"/>
                      <a:pt x="6638" y="18439"/>
                      <a:pt x="7064" y="18439"/>
                    </a:cubicBezTo>
                    <a:cubicBezTo>
                      <a:pt x="7124" y="18439"/>
                      <a:pt x="7179" y="18426"/>
                      <a:pt x="7230" y="18395"/>
                    </a:cubicBezTo>
                    <a:cubicBezTo>
                      <a:pt x="7731" y="18126"/>
                      <a:pt x="6872" y="17106"/>
                      <a:pt x="6729" y="16838"/>
                    </a:cubicBezTo>
                    <a:cubicBezTo>
                      <a:pt x="6375" y="16062"/>
                      <a:pt x="5861" y="14983"/>
                      <a:pt x="4888" y="14983"/>
                    </a:cubicBezTo>
                    <a:cubicBezTo>
                      <a:pt x="4829" y="14983"/>
                      <a:pt x="4769" y="14987"/>
                      <a:pt x="4707" y="14995"/>
                    </a:cubicBezTo>
                    <a:cubicBezTo>
                      <a:pt x="4689" y="14995"/>
                      <a:pt x="4671" y="15013"/>
                      <a:pt x="4671" y="15031"/>
                    </a:cubicBezTo>
                    <a:cubicBezTo>
                      <a:pt x="4617" y="14959"/>
                      <a:pt x="4564" y="14887"/>
                      <a:pt x="4528" y="14816"/>
                    </a:cubicBezTo>
                    <a:cubicBezTo>
                      <a:pt x="4421" y="14673"/>
                      <a:pt x="4367" y="14512"/>
                      <a:pt x="4277" y="14368"/>
                    </a:cubicBezTo>
                    <a:cubicBezTo>
                      <a:pt x="4206" y="13456"/>
                      <a:pt x="4170" y="12525"/>
                      <a:pt x="4206" y="11613"/>
                    </a:cubicBezTo>
                    <a:lnTo>
                      <a:pt x="4206" y="11613"/>
                    </a:lnTo>
                    <a:cubicBezTo>
                      <a:pt x="4349" y="11845"/>
                      <a:pt x="4510" y="12042"/>
                      <a:pt x="4725" y="12221"/>
                    </a:cubicBezTo>
                    <a:cubicBezTo>
                      <a:pt x="4778" y="12275"/>
                      <a:pt x="4832" y="12310"/>
                      <a:pt x="4904" y="12364"/>
                    </a:cubicBezTo>
                    <a:cubicBezTo>
                      <a:pt x="4850" y="12382"/>
                      <a:pt x="4832" y="12436"/>
                      <a:pt x="4850" y="12489"/>
                    </a:cubicBezTo>
                    <a:cubicBezTo>
                      <a:pt x="5279" y="13527"/>
                      <a:pt x="6461" y="14762"/>
                      <a:pt x="7660" y="14816"/>
                    </a:cubicBezTo>
                    <a:cubicBezTo>
                      <a:pt x="7713" y="14816"/>
                      <a:pt x="7749" y="14762"/>
                      <a:pt x="7767" y="14708"/>
                    </a:cubicBezTo>
                    <a:cubicBezTo>
                      <a:pt x="7877" y="13640"/>
                      <a:pt x="6442" y="11937"/>
                      <a:pt x="5230" y="11937"/>
                    </a:cubicBezTo>
                    <a:cubicBezTo>
                      <a:pt x="5062" y="11937"/>
                      <a:pt x="4898" y="11970"/>
                      <a:pt x="4743" y="12042"/>
                    </a:cubicBezTo>
                    <a:cubicBezTo>
                      <a:pt x="4653" y="11935"/>
                      <a:pt x="4564" y="11845"/>
                      <a:pt x="4492" y="11738"/>
                    </a:cubicBezTo>
                    <a:cubicBezTo>
                      <a:pt x="4367" y="11541"/>
                      <a:pt x="4313" y="11326"/>
                      <a:pt x="4206" y="11129"/>
                    </a:cubicBezTo>
                    <a:cubicBezTo>
                      <a:pt x="4224" y="10557"/>
                      <a:pt x="4259" y="9984"/>
                      <a:pt x="4295" y="9411"/>
                    </a:cubicBezTo>
                    <a:lnTo>
                      <a:pt x="4349" y="8714"/>
                    </a:lnTo>
                    <a:cubicBezTo>
                      <a:pt x="4367" y="8696"/>
                      <a:pt x="4367" y="8660"/>
                      <a:pt x="4349" y="8642"/>
                    </a:cubicBezTo>
                    <a:cubicBezTo>
                      <a:pt x="4367" y="8427"/>
                      <a:pt x="4385" y="8230"/>
                      <a:pt x="4403" y="8016"/>
                    </a:cubicBezTo>
                    <a:cubicBezTo>
                      <a:pt x="4492" y="8177"/>
                      <a:pt x="4599" y="8302"/>
                      <a:pt x="4725" y="8427"/>
                    </a:cubicBezTo>
                    <a:cubicBezTo>
                      <a:pt x="4725" y="8427"/>
                      <a:pt x="4725" y="8445"/>
                      <a:pt x="4725" y="8463"/>
                    </a:cubicBezTo>
                    <a:cubicBezTo>
                      <a:pt x="4725" y="9215"/>
                      <a:pt x="5602" y="9984"/>
                      <a:pt x="6138" y="10414"/>
                    </a:cubicBezTo>
                    <a:cubicBezTo>
                      <a:pt x="6724" y="10913"/>
                      <a:pt x="7492" y="11346"/>
                      <a:pt x="8282" y="11346"/>
                    </a:cubicBezTo>
                    <a:cubicBezTo>
                      <a:pt x="8313" y="11346"/>
                      <a:pt x="8344" y="11345"/>
                      <a:pt x="8375" y="11344"/>
                    </a:cubicBezTo>
                    <a:cubicBezTo>
                      <a:pt x="8429" y="11344"/>
                      <a:pt x="8465" y="11290"/>
                      <a:pt x="8465" y="11237"/>
                    </a:cubicBezTo>
                    <a:cubicBezTo>
                      <a:pt x="8322" y="10431"/>
                      <a:pt x="7642" y="9751"/>
                      <a:pt x="7123" y="9179"/>
                    </a:cubicBezTo>
                    <a:cubicBezTo>
                      <a:pt x="6592" y="8586"/>
                      <a:pt x="5979" y="8128"/>
                      <a:pt x="5202" y="8128"/>
                    </a:cubicBezTo>
                    <a:cubicBezTo>
                      <a:pt x="5088" y="8128"/>
                      <a:pt x="4971" y="8138"/>
                      <a:pt x="4850" y="8159"/>
                    </a:cubicBezTo>
                    <a:cubicBezTo>
                      <a:pt x="4707" y="7926"/>
                      <a:pt x="4582" y="7694"/>
                      <a:pt x="4474" y="7461"/>
                    </a:cubicBezTo>
                    <a:cubicBezTo>
                      <a:pt x="4564" y="6298"/>
                      <a:pt x="4671" y="5135"/>
                      <a:pt x="4832" y="3971"/>
                    </a:cubicBezTo>
                    <a:cubicBezTo>
                      <a:pt x="4886" y="4150"/>
                      <a:pt x="4975" y="4329"/>
                      <a:pt x="5083" y="4472"/>
                    </a:cubicBezTo>
                    <a:cubicBezTo>
                      <a:pt x="5190" y="5224"/>
                      <a:pt x="5637" y="6047"/>
                      <a:pt x="6031" y="6638"/>
                    </a:cubicBezTo>
                    <a:cubicBezTo>
                      <a:pt x="6506" y="7342"/>
                      <a:pt x="7189" y="7855"/>
                      <a:pt x="8062" y="7855"/>
                    </a:cubicBezTo>
                    <a:cubicBezTo>
                      <a:pt x="8077" y="7855"/>
                      <a:pt x="8092" y="7855"/>
                      <a:pt x="8107" y="7855"/>
                    </a:cubicBezTo>
                    <a:cubicBezTo>
                      <a:pt x="8114" y="7857"/>
                      <a:pt x="8121" y="7858"/>
                      <a:pt x="8128" y="7858"/>
                    </a:cubicBezTo>
                    <a:cubicBezTo>
                      <a:pt x="8174" y="7858"/>
                      <a:pt x="8214" y="7812"/>
                      <a:pt x="8214" y="7765"/>
                    </a:cubicBezTo>
                    <a:cubicBezTo>
                      <a:pt x="8125" y="6172"/>
                      <a:pt x="6836" y="4115"/>
                      <a:pt x="5083" y="4079"/>
                    </a:cubicBezTo>
                    <a:cubicBezTo>
                      <a:pt x="4993" y="3882"/>
                      <a:pt x="4939" y="3667"/>
                      <a:pt x="4904" y="3434"/>
                    </a:cubicBezTo>
                    <a:cubicBezTo>
                      <a:pt x="5065" y="2307"/>
                      <a:pt x="5279" y="1198"/>
                      <a:pt x="5548" y="88"/>
                    </a:cubicBezTo>
                    <a:cubicBezTo>
                      <a:pt x="5559" y="35"/>
                      <a:pt x="5518" y="0"/>
                      <a:pt x="548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38"/>
              <p:cNvSpPr/>
              <p:nvPr/>
            </p:nvSpPr>
            <p:spPr>
              <a:xfrm>
                <a:off x="4622200" y="2790425"/>
                <a:ext cx="548750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7" extrusionOk="0">
                    <a:moveTo>
                      <a:pt x="12321" y="969"/>
                    </a:moveTo>
                    <a:cubicBezTo>
                      <a:pt x="12436" y="969"/>
                      <a:pt x="12321" y="1674"/>
                      <a:pt x="12304" y="1726"/>
                    </a:cubicBezTo>
                    <a:cubicBezTo>
                      <a:pt x="12196" y="2048"/>
                      <a:pt x="12053" y="2352"/>
                      <a:pt x="11856" y="2620"/>
                    </a:cubicBezTo>
                    <a:cubicBezTo>
                      <a:pt x="11606" y="3032"/>
                      <a:pt x="11266" y="3372"/>
                      <a:pt x="10872" y="3622"/>
                    </a:cubicBezTo>
                    <a:cubicBezTo>
                      <a:pt x="11301" y="3265"/>
                      <a:pt x="11677" y="2853"/>
                      <a:pt x="11964" y="2388"/>
                    </a:cubicBezTo>
                    <a:cubicBezTo>
                      <a:pt x="12107" y="2137"/>
                      <a:pt x="12196" y="1869"/>
                      <a:pt x="12214" y="1582"/>
                    </a:cubicBezTo>
                    <a:cubicBezTo>
                      <a:pt x="12232" y="1386"/>
                      <a:pt x="12268" y="1171"/>
                      <a:pt x="12286" y="974"/>
                    </a:cubicBezTo>
                    <a:lnTo>
                      <a:pt x="12304" y="974"/>
                    </a:lnTo>
                    <a:cubicBezTo>
                      <a:pt x="12310" y="971"/>
                      <a:pt x="12316" y="969"/>
                      <a:pt x="12321" y="969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6" y="443"/>
                      <a:pt x="9261" y="652"/>
                    </a:cubicBezTo>
                    <a:cubicBezTo>
                      <a:pt x="9977" y="1582"/>
                      <a:pt x="10067" y="2602"/>
                      <a:pt x="9941" y="3712"/>
                    </a:cubicBezTo>
                    <a:cubicBezTo>
                      <a:pt x="9888" y="3569"/>
                      <a:pt x="9816" y="3426"/>
                      <a:pt x="9709" y="3318"/>
                    </a:cubicBezTo>
                    <a:cubicBezTo>
                      <a:pt x="9697" y="3300"/>
                      <a:pt x="9681" y="3292"/>
                      <a:pt x="9665" y="3292"/>
                    </a:cubicBezTo>
                    <a:cubicBezTo>
                      <a:pt x="9633" y="3292"/>
                      <a:pt x="9601" y="3324"/>
                      <a:pt x="9601" y="3372"/>
                    </a:cubicBezTo>
                    <a:lnTo>
                      <a:pt x="9601" y="3444"/>
                    </a:lnTo>
                    <a:cubicBezTo>
                      <a:pt x="9458" y="3068"/>
                      <a:pt x="9244" y="2710"/>
                      <a:pt x="8975" y="2388"/>
                    </a:cubicBezTo>
                    <a:cubicBezTo>
                      <a:pt x="8850" y="2119"/>
                      <a:pt x="8778" y="1815"/>
                      <a:pt x="8742" y="1493"/>
                    </a:cubicBezTo>
                    <a:cubicBezTo>
                      <a:pt x="8725" y="1225"/>
                      <a:pt x="8742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061" y="470"/>
                    </a:moveTo>
                    <a:cubicBezTo>
                      <a:pt x="12340" y="470"/>
                      <a:pt x="12105" y="1063"/>
                      <a:pt x="12089" y="1189"/>
                    </a:cubicBezTo>
                    <a:cubicBezTo>
                      <a:pt x="12053" y="1797"/>
                      <a:pt x="11820" y="2352"/>
                      <a:pt x="11445" y="2817"/>
                    </a:cubicBezTo>
                    <a:cubicBezTo>
                      <a:pt x="11212" y="3086"/>
                      <a:pt x="10961" y="3336"/>
                      <a:pt x="10693" y="3569"/>
                    </a:cubicBezTo>
                    <a:cubicBezTo>
                      <a:pt x="10621" y="3640"/>
                      <a:pt x="10532" y="3712"/>
                      <a:pt x="10460" y="3784"/>
                    </a:cubicBezTo>
                    <a:cubicBezTo>
                      <a:pt x="10783" y="3229"/>
                      <a:pt x="11015" y="2602"/>
                      <a:pt x="11123" y="1976"/>
                    </a:cubicBezTo>
                    <a:cubicBezTo>
                      <a:pt x="11158" y="1779"/>
                      <a:pt x="11158" y="1582"/>
                      <a:pt x="11140" y="1368"/>
                    </a:cubicBezTo>
                    <a:cubicBezTo>
                      <a:pt x="11337" y="1028"/>
                      <a:pt x="11516" y="670"/>
                      <a:pt x="11910" y="509"/>
                    </a:cubicBezTo>
                    <a:cubicBezTo>
                      <a:pt x="11972" y="482"/>
                      <a:pt x="12021" y="470"/>
                      <a:pt x="12061" y="470"/>
                    </a:cubicBezTo>
                    <a:close/>
                    <a:moveTo>
                      <a:pt x="13384" y="1739"/>
                    </a:moveTo>
                    <a:cubicBezTo>
                      <a:pt x="13453" y="1739"/>
                      <a:pt x="13523" y="1741"/>
                      <a:pt x="13592" y="1744"/>
                    </a:cubicBezTo>
                    <a:lnTo>
                      <a:pt x="13592" y="1761"/>
                    </a:lnTo>
                    <a:cubicBezTo>
                      <a:pt x="13825" y="1761"/>
                      <a:pt x="13735" y="1797"/>
                      <a:pt x="13628" y="1976"/>
                    </a:cubicBezTo>
                    <a:cubicBezTo>
                      <a:pt x="13538" y="2155"/>
                      <a:pt x="13413" y="2388"/>
                      <a:pt x="13270" y="2585"/>
                    </a:cubicBezTo>
                    <a:cubicBezTo>
                      <a:pt x="12769" y="3336"/>
                      <a:pt x="11820" y="3605"/>
                      <a:pt x="11015" y="3945"/>
                    </a:cubicBezTo>
                    <a:lnTo>
                      <a:pt x="10979" y="3945"/>
                    </a:lnTo>
                    <a:cubicBezTo>
                      <a:pt x="10961" y="3891"/>
                      <a:pt x="10926" y="3873"/>
                      <a:pt x="10872" y="3873"/>
                    </a:cubicBezTo>
                    <a:lnTo>
                      <a:pt x="10872" y="3837"/>
                    </a:lnTo>
                    <a:cubicBezTo>
                      <a:pt x="11552" y="3444"/>
                      <a:pt x="12071" y="2817"/>
                      <a:pt x="12339" y="2084"/>
                    </a:cubicBezTo>
                    <a:cubicBezTo>
                      <a:pt x="12627" y="1796"/>
                      <a:pt x="13004" y="1739"/>
                      <a:pt x="13384" y="1739"/>
                    </a:cubicBezTo>
                    <a:close/>
                    <a:moveTo>
                      <a:pt x="12751" y="3300"/>
                    </a:moveTo>
                    <a:cubicBezTo>
                      <a:pt x="12769" y="3318"/>
                      <a:pt x="12787" y="3318"/>
                      <a:pt x="12787" y="3318"/>
                    </a:cubicBezTo>
                    <a:cubicBezTo>
                      <a:pt x="13037" y="3318"/>
                      <a:pt x="13288" y="3336"/>
                      <a:pt x="13520" y="3408"/>
                    </a:cubicBezTo>
                    <a:cubicBezTo>
                      <a:pt x="13588" y="3425"/>
                      <a:pt x="14216" y="3842"/>
                      <a:pt x="13997" y="3842"/>
                    </a:cubicBezTo>
                    <a:cubicBezTo>
                      <a:pt x="13984" y="3842"/>
                      <a:pt x="13968" y="3840"/>
                      <a:pt x="13950" y="3837"/>
                    </a:cubicBezTo>
                    <a:cubicBezTo>
                      <a:pt x="13902" y="3832"/>
                      <a:pt x="13855" y="3830"/>
                      <a:pt x="13809" y="3830"/>
                    </a:cubicBezTo>
                    <a:cubicBezTo>
                      <a:pt x="13683" y="3830"/>
                      <a:pt x="13562" y="3847"/>
                      <a:pt x="13431" y="3873"/>
                    </a:cubicBezTo>
                    <a:cubicBezTo>
                      <a:pt x="12871" y="3949"/>
                      <a:pt x="12384" y="4116"/>
                      <a:pt x="11872" y="4116"/>
                    </a:cubicBezTo>
                    <a:cubicBezTo>
                      <a:pt x="11664" y="4116"/>
                      <a:pt x="11452" y="4089"/>
                      <a:pt x="11230" y="4016"/>
                    </a:cubicBezTo>
                    <a:cubicBezTo>
                      <a:pt x="11767" y="3855"/>
                      <a:pt x="12286" y="3605"/>
                      <a:pt x="12751" y="3300"/>
                    </a:cubicBezTo>
                    <a:close/>
                    <a:moveTo>
                      <a:pt x="10703" y="216"/>
                    </a:moveTo>
                    <a:cubicBezTo>
                      <a:pt x="10736" y="216"/>
                      <a:pt x="10758" y="244"/>
                      <a:pt x="10765" y="312"/>
                    </a:cubicBezTo>
                    <a:cubicBezTo>
                      <a:pt x="10783" y="473"/>
                      <a:pt x="10818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7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0" y="3998"/>
                      <a:pt x="10085" y="4231"/>
                    </a:cubicBezTo>
                    <a:cubicBezTo>
                      <a:pt x="10067" y="4076"/>
                      <a:pt x="10034" y="3938"/>
                      <a:pt x="10000" y="3801"/>
                    </a:cubicBezTo>
                    <a:lnTo>
                      <a:pt x="10000" y="3801"/>
                    </a:lnTo>
                    <a:cubicBezTo>
                      <a:pt x="10027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38" y="885"/>
                    </a:cubicBezTo>
                    <a:cubicBezTo>
                      <a:pt x="10138" y="870"/>
                      <a:pt x="10544" y="216"/>
                      <a:pt x="10703" y="216"/>
                    </a:cubicBezTo>
                    <a:close/>
                    <a:moveTo>
                      <a:pt x="7633" y="1511"/>
                    </a:moveTo>
                    <a:lnTo>
                      <a:pt x="7633" y="1511"/>
                    </a:lnTo>
                    <a:cubicBezTo>
                      <a:pt x="8116" y="1779"/>
                      <a:pt x="8546" y="2119"/>
                      <a:pt x="8886" y="2531"/>
                    </a:cubicBezTo>
                    <a:cubicBezTo>
                      <a:pt x="8939" y="2585"/>
                      <a:pt x="8975" y="2638"/>
                      <a:pt x="9011" y="2692"/>
                    </a:cubicBezTo>
                    <a:cubicBezTo>
                      <a:pt x="9047" y="2746"/>
                      <a:pt x="9065" y="2781"/>
                      <a:pt x="9100" y="2817"/>
                    </a:cubicBezTo>
                    <a:cubicBezTo>
                      <a:pt x="9297" y="3157"/>
                      <a:pt x="9440" y="3533"/>
                      <a:pt x="9548" y="3909"/>
                    </a:cubicBezTo>
                    <a:cubicBezTo>
                      <a:pt x="9512" y="3927"/>
                      <a:pt x="9512" y="3963"/>
                      <a:pt x="9512" y="3980"/>
                    </a:cubicBezTo>
                    <a:cubicBezTo>
                      <a:pt x="9530" y="4088"/>
                      <a:pt x="9566" y="4213"/>
                      <a:pt x="9601" y="4320"/>
                    </a:cubicBezTo>
                    <a:cubicBezTo>
                      <a:pt x="9512" y="4249"/>
                      <a:pt x="9405" y="4195"/>
                      <a:pt x="9315" y="4124"/>
                    </a:cubicBezTo>
                    <a:cubicBezTo>
                      <a:pt x="9297" y="4052"/>
                      <a:pt x="9279" y="3998"/>
                      <a:pt x="9279" y="3927"/>
                    </a:cubicBezTo>
                    <a:lnTo>
                      <a:pt x="9297" y="3927"/>
                    </a:lnTo>
                    <a:cubicBezTo>
                      <a:pt x="9288" y="3900"/>
                      <a:pt x="9266" y="3886"/>
                      <a:pt x="9244" y="3886"/>
                    </a:cubicBezTo>
                    <a:cubicBezTo>
                      <a:pt x="9221" y="3886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39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0" y="1582"/>
                      <a:pt x="7633" y="1511"/>
                    </a:cubicBezTo>
                    <a:close/>
                    <a:moveTo>
                      <a:pt x="10675" y="3945"/>
                    </a:moveTo>
                    <a:cubicBezTo>
                      <a:pt x="10675" y="3980"/>
                      <a:pt x="10657" y="4034"/>
                      <a:pt x="10639" y="4088"/>
                    </a:cubicBezTo>
                    <a:cubicBezTo>
                      <a:pt x="10550" y="4195"/>
                      <a:pt x="10460" y="4320"/>
                      <a:pt x="10389" y="4464"/>
                    </a:cubicBezTo>
                    <a:cubicBezTo>
                      <a:pt x="10460" y="4285"/>
                      <a:pt x="10532" y="4124"/>
                      <a:pt x="10639" y="3963"/>
                    </a:cubicBezTo>
                    <a:lnTo>
                      <a:pt x="10675" y="3945"/>
                    </a:lnTo>
                    <a:close/>
                    <a:moveTo>
                      <a:pt x="9369" y="4303"/>
                    </a:moveTo>
                    <a:lnTo>
                      <a:pt x="9369" y="4303"/>
                    </a:lnTo>
                    <a:cubicBezTo>
                      <a:pt x="9476" y="4356"/>
                      <a:pt x="9566" y="4410"/>
                      <a:pt x="9655" y="4481"/>
                    </a:cubicBezTo>
                    <a:cubicBezTo>
                      <a:pt x="9709" y="4643"/>
                      <a:pt x="9816" y="4768"/>
                      <a:pt x="9959" y="4857"/>
                    </a:cubicBezTo>
                    <a:lnTo>
                      <a:pt x="9888" y="4839"/>
                    </a:lnTo>
                    <a:cubicBezTo>
                      <a:pt x="9762" y="4804"/>
                      <a:pt x="9655" y="4714"/>
                      <a:pt x="9566" y="4625"/>
                    </a:cubicBezTo>
                    <a:cubicBezTo>
                      <a:pt x="9494" y="4535"/>
                      <a:pt x="9422" y="4428"/>
                      <a:pt x="9369" y="4303"/>
                    </a:cubicBezTo>
                    <a:close/>
                    <a:moveTo>
                      <a:pt x="10335" y="6432"/>
                    </a:moveTo>
                    <a:lnTo>
                      <a:pt x="10335" y="6432"/>
                    </a:lnTo>
                    <a:cubicBezTo>
                      <a:pt x="10246" y="6683"/>
                      <a:pt x="10120" y="6915"/>
                      <a:pt x="9977" y="7148"/>
                    </a:cubicBezTo>
                    <a:cubicBezTo>
                      <a:pt x="9977" y="7040"/>
                      <a:pt x="9995" y="6951"/>
                      <a:pt x="10013" y="6844"/>
                    </a:cubicBezTo>
                    <a:cubicBezTo>
                      <a:pt x="10085" y="6683"/>
                      <a:pt x="10210" y="6539"/>
                      <a:pt x="10335" y="6432"/>
                    </a:cubicBezTo>
                    <a:close/>
                    <a:moveTo>
                      <a:pt x="5274" y="7633"/>
                    </a:moveTo>
                    <a:cubicBezTo>
                      <a:pt x="5318" y="7633"/>
                      <a:pt x="5350" y="7674"/>
                      <a:pt x="5360" y="7774"/>
                    </a:cubicBezTo>
                    <a:cubicBezTo>
                      <a:pt x="5378" y="8168"/>
                      <a:pt x="5271" y="8562"/>
                      <a:pt x="5092" y="8919"/>
                    </a:cubicBezTo>
                    <a:cubicBezTo>
                      <a:pt x="4931" y="9206"/>
                      <a:pt x="4734" y="9474"/>
                      <a:pt x="4483" y="9725"/>
                    </a:cubicBezTo>
                    <a:cubicBezTo>
                      <a:pt x="4474" y="9720"/>
                      <a:pt x="4464" y="9718"/>
                      <a:pt x="4455" y="9718"/>
                    </a:cubicBezTo>
                    <a:cubicBezTo>
                      <a:pt x="4430" y="9718"/>
                      <a:pt x="4407" y="9734"/>
                      <a:pt x="4394" y="9761"/>
                    </a:cubicBezTo>
                    <a:lnTo>
                      <a:pt x="4394" y="9564"/>
                    </a:lnTo>
                    <a:cubicBezTo>
                      <a:pt x="4537" y="9206"/>
                      <a:pt x="4609" y="8830"/>
                      <a:pt x="4573" y="8436"/>
                    </a:cubicBezTo>
                    <a:lnTo>
                      <a:pt x="4573" y="8436"/>
                    </a:lnTo>
                    <a:lnTo>
                      <a:pt x="4591" y="8454"/>
                    </a:lnTo>
                    <a:cubicBezTo>
                      <a:pt x="4609" y="8454"/>
                      <a:pt x="4627" y="8454"/>
                      <a:pt x="4644" y="8436"/>
                    </a:cubicBezTo>
                    <a:cubicBezTo>
                      <a:pt x="4716" y="8293"/>
                      <a:pt x="5098" y="7633"/>
                      <a:pt x="5274" y="7633"/>
                    </a:cubicBezTo>
                    <a:close/>
                    <a:moveTo>
                      <a:pt x="4049" y="7147"/>
                    </a:moveTo>
                    <a:cubicBezTo>
                      <a:pt x="4289" y="7147"/>
                      <a:pt x="4472" y="8143"/>
                      <a:pt x="4501" y="8347"/>
                    </a:cubicBezTo>
                    <a:cubicBezTo>
                      <a:pt x="4519" y="8687"/>
                      <a:pt x="4466" y="9045"/>
                      <a:pt x="4340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6"/>
                      <a:pt x="4251" y="9403"/>
                    </a:cubicBezTo>
                    <a:cubicBezTo>
                      <a:pt x="4161" y="9582"/>
                      <a:pt x="4090" y="9778"/>
                      <a:pt x="4072" y="9975"/>
                    </a:cubicBezTo>
                    <a:lnTo>
                      <a:pt x="4072" y="9957"/>
                    </a:lnTo>
                    <a:lnTo>
                      <a:pt x="4036" y="9922"/>
                    </a:lnTo>
                    <a:cubicBezTo>
                      <a:pt x="4072" y="9796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79"/>
                    </a:cubicBezTo>
                    <a:cubicBezTo>
                      <a:pt x="3624" y="8150"/>
                      <a:pt x="3678" y="7720"/>
                      <a:pt x="3875" y="7327"/>
                    </a:cubicBezTo>
                    <a:cubicBezTo>
                      <a:pt x="3935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39" y="7549"/>
                      <a:pt x="2777" y="7573"/>
                      <a:pt x="2819" y="7631"/>
                    </a:cubicBezTo>
                    <a:cubicBezTo>
                      <a:pt x="3105" y="7971"/>
                      <a:pt x="3374" y="8347"/>
                      <a:pt x="3624" y="8741"/>
                    </a:cubicBezTo>
                    <a:cubicBezTo>
                      <a:pt x="3678" y="8937"/>
                      <a:pt x="3750" y="9134"/>
                      <a:pt x="3857" y="9331"/>
                    </a:cubicBezTo>
                    <a:cubicBezTo>
                      <a:pt x="3893" y="9474"/>
                      <a:pt x="3893" y="9617"/>
                      <a:pt x="3893" y="9778"/>
                    </a:cubicBezTo>
                    <a:cubicBezTo>
                      <a:pt x="3857" y="9778"/>
                      <a:pt x="3821" y="9796"/>
                      <a:pt x="3803" y="9850"/>
                    </a:cubicBezTo>
                    <a:cubicBezTo>
                      <a:pt x="3768" y="9957"/>
                      <a:pt x="3768" y="10065"/>
                      <a:pt x="3803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6"/>
                    </a:cubicBezTo>
                    <a:cubicBezTo>
                      <a:pt x="3660" y="10101"/>
                      <a:pt x="3624" y="10047"/>
                      <a:pt x="3607" y="10011"/>
                    </a:cubicBezTo>
                    <a:cubicBezTo>
                      <a:pt x="3607" y="9993"/>
                      <a:pt x="3607" y="9957"/>
                      <a:pt x="3571" y="9957"/>
                    </a:cubicBezTo>
                    <a:lnTo>
                      <a:pt x="3535" y="9939"/>
                    </a:lnTo>
                    <a:cubicBezTo>
                      <a:pt x="3374" y="9743"/>
                      <a:pt x="3177" y="9582"/>
                      <a:pt x="2944" y="9456"/>
                    </a:cubicBezTo>
                    <a:cubicBezTo>
                      <a:pt x="2801" y="9259"/>
                      <a:pt x="2694" y="9063"/>
                      <a:pt x="2604" y="8848"/>
                    </a:cubicBezTo>
                    <a:cubicBezTo>
                      <a:pt x="2533" y="8633"/>
                      <a:pt x="2479" y="8418"/>
                      <a:pt x="2479" y="8186"/>
                    </a:cubicBezTo>
                    <a:cubicBezTo>
                      <a:pt x="2479" y="8054"/>
                      <a:pt x="2551" y="7549"/>
                      <a:pt x="2706" y="7549"/>
                    </a:cubicBezTo>
                    <a:close/>
                    <a:moveTo>
                      <a:pt x="6157" y="8470"/>
                    </a:moveTo>
                    <a:cubicBezTo>
                      <a:pt x="6432" y="8470"/>
                      <a:pt x="6110" y="9013"/>
                      <a:pt x="6040" y="9152"/>
                    </a:cubicBezTo>
                    <a:cubicBezTo>
                      <a:pt x="5861" y="9421"/>
                      <a:pt x="5629" y="9653"/>
                      <a:pt x="5360" y="9850"/>
                    </a:cubicBezTo>
                    <a:cubicBezTo>
                      <a:pt x="5110" y="10029"/>
                      <a:pt x="4823" y="10172"/>
                      <a:pt x="4519" y="10297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39" y="8471"/>
                      <a:pt x="6149" y="8470"/>
                      <a:pt x="6157" y="8470"/>
                    </a:cubicBezTo>
                    <a:close/>
                    <a:moveTo>
                      <a:pt x="5947" y="9512"/>
                    </a:moveTo>
                    <a:lnTo>
                      <a:pt x="5947" y="9512"/>
                    </a:lnTo>
                    <a:cubicBezTo>
                      <a:pt x="5948" y="9517"/>
                      <a:pt x="5949" y="9522"/>
                      <a:pt x="5951" y="9528"/>
                    </a:cubicBezTo>
                    <a:cubicBezTo>
                      <a:pt x="6022" y="9707"/>
                      <a:pt x="6094" y="9778"/>
                      <a:pt x="5933" y="9939"/>
                    </a:cubicBezTo>
                    <a:cubicBezTo>
                      <a:pt x="5754" y="10083"/>
                      <a:pt x="5575" y="10190"/>
                      <a:pt x="5360" y="10244"/>
                    </a:cubicBezTo>
                    <a:cubicBezTo>
                      <a:pt x="5092" y="10369"/>
                      <a:pt x="4788" y="10441"/>
                      <a:pt x="4501" y="10494"/>
                    </a:cubicBezTo>
                    <a:cubicBezTo>
                      <a:pt x="4877" y="10351"/>
                      <a:pt x="5235" y="10136"/>
                      <a:pt x="5557" y="9868"/>
                    </a:cubicBezTo>
                    <a:cubicBezTo>
                      <a:pt x="5702" y="9766"/>
                      <a:pt x="5833" y="9646"/>
                      <a:pt x="5947" y="9512"/>
                    </a:cubicBezTo>
                    <a:close/>
                    <a:moveTo>
                      <a:pt x="1609" y="9171"/>
                    </a:moveTo>
                    <a:cubicBezTo>
                      <a:pt x="2286" y="9243"/>
                      <a:pt x="2910" y="9547"/>
                      <a:pt x="3374" y="10065"/>
                    </a:cubicBezTo>
                    <a:cubicBezTo>
                      <a:pt x="3338" y="10083"/>
                      <a:pt x="3338" y="10136"/>
                      <a:pt x="3356" y="10172"/>
                    </a:cubicBezTo>
                    <a:cubicBezTo>
                      <a:pt x="3463" y="10351"/>
                      <a:pt x="3589" y="10530"/>
                      <a:pt x="3732" y="10691"/>
                    </a:cubicBezTo>
                    <a:cubicBezTo>
                      <a:pt x="2843" y="10513"/>
                      <a:pt x="1919" y="10071"/>
                      <a:pt x="1609" y="9171"/>
                    </a:cubicBezTo>
                    <a:close/>
                    <a:moveTo>
                      <a:pt x="13878" y="5036"/>
                    </a:moveTo>
                    <a:lnTo>
                      <a:pt x="13878" y="5036"/>
                    </a:lnTo>
                    <a:cubicBezTo>
                      <a:pt x="12787" y="7327"/>
                      <a:pt x="10711" y="9224"/>
                      <a:pt x="9709" y="11568"/>
                    </a:cubicBezTo>
                    <a:cubicBezTo>
                      <a:pt x="9906" y="10369"/>
                      <a:pt x="10317" y="9206"/>
                      <a:pt x="10944" y="8168"/>
                    </a:cubicBezTo>
                    <a:cubicBezTo>
                      <a:pt x="11713" y="6951"/>
                      <a:pt x="12912" y="6092"/>
                      <a:pt x="13878" y="5036"/>
                    </a:cubicBezTo>
                    <a:close/>
                    <a:moveTo>
                      <a:pt x="15000" y="11296"/>
                    </a:moveTo>
                    <a:cubicBezTo>
                      <a:pt x="15017" y="11296"/>
                      <a:pt x="15026" y="11307"/>
                      <a:pt x="15024" y="11335"/>
                    </a:cubicBezTo>
                    <a:cubicBezTo>
                      <a:pt x="15024" y="11675"/>
                      <a:pt x="14934" y="12033"/>
                      <a:pt x="14773" y="12355"/>
                    </a:cubicBezTo>
                    <a:cubicBezTo>
                      <a:pt x="14594" y="12713"/>
                      <a:pt x="14326" y="13035"/>
                      <a:pt x="13986" y="13250"/>
                    </a:cubicBezTo>
                    <a:cubicBezTo>
                      <a:pt x="14254" y="12838"/>
                      <a:pt x="14397" y="12355"/>
                      <a:pt x="14433" y="11872"/>
                    </a:cubicBezTo>
                    <a:lnTo>
                      <a:pt x="14415" y="11872"/>
                    </a:lnTo>
                    <a:cubicBezTo>
                      <a:pt x="14469" y="11783"/>
                      <a:pt x="14523" y="11711"/>
                      <a:pt x="14576" y="11640"/>
                    </a:cubicBezTo>
                    <a:cubicBezTo>
                      <a:pt x="14576" y="11640"/>
                      <a:pt x="14908" y="11296"/>
                      <a:pt x="15000" y="11296"/>
                    </a:cubicBezTo>
                    <a:close/>
                    <a:moveTo>
                      <a:pt x="14290" y="10852"/>
                    </a:moveTo>
                    <a:cubicBezTo>
                      <a:pt x="14290" y="11156"/>
                      <a:pt x="14290" y="11443"/>
                      <a:pt x="14254" y="11747"/>
                    </a:cubicBezTo>
                    <a:cubicBezTo>
                      <a:pt x="14236" y="12337"/>
                      <a:pt x="13986" y="12910"/>
                      <a:pt x="13592" y="13340"/>
                    </a:cubicBezTo>
                    <a:lnTo>
                      <a:pt x="13592" y="13250"/>
                    </a:lnTo>
                    <a:cubicBezTo>
                      <a:pt x="13825" y="12803"/>
                      <a:pt x="13753" y="12230"/>
                      <a:pt x="13556" y="11765"/>
                    </a:cubicBezTo>
                    <a:cubicBezTo>
                      <a:pt x="13556" y="11729"/>
                      <a:pt x="13556" y="11693"/>
                      <a:pt x="13574" y="11657"/>
                    </a:cubicBezTo>
                    <a:cubicBezTo>
                      <a:pt x="13574" y="11657"/>
                      <a:pt x="13574" y="11640"/>
                      <a:pt x="13556" y="11622"/>
                    </a:cubicBezTo>
                    <a:cubicBezTo>
                      <a:pt x="13613" y="11522"/>
                      <a:pt x="13682" y="11376"/>
                      <a:pt x="13689" y="11376"/>
                    </a:cubicBezTo>
                    <a:lnTo>
                      <a:pt x="13689" y="11376"/>
                    </a:lnTo>
                    <a:cubicBezTo>
                      <a:pt x="13691" y="11376"/>
                      <a:pt x="13689" y="11385"/>
                      <a:pt x="13682" y="11407"/>
                    </a:cubicBezTo>
                    <a:lnTo>
                      <a:pt x="13753" y="11246"/>
                    </a:lnTo>
                    <a:cubicBezTo>
                      <a:pt x="13860" y="11049"/>
                      <a:pt x="14057" y="10906"/>
                      <a:pt x="14290" y="10852"/>
                    </a:cubicBezTo>
                    <a:close/>
                    <a:moveTo>
                      <a:pt x="12518" y="11031"/>
                    </a:moveTo>
                    <a:lnTo>
                      <a:pt x="12518" y="11031"/>
                    </a:lnTo>
                    <a:cubicBezTo>
                      <a:pt x="12572" y="11335"/>
                      <a:pt x="12679" y="11622"/>
                      <a:pt x="12805" y="11908"/>
                    </a:cubicBezTo>
                    <a:cubicBezTo>
                      <a:pt x="13037" y="12463"/>
                      <a:pt x="13180" y="12892"/>
                      <a:pt x="13055" y="13483"/>
                    </a:cubicBezTo>
                    <a:cubicBezTo>
                      <a:pt x="13037" y="13411"/>
                      <a:pt x="13002" y="13340"/>
                      <a:pt x="12966" y="13268"/>
                    </a:cubicBezTo>
                    <a:cubicBezTo>
                      <a:pt x="12954" y="13244"/>
                      <a:pt x="12932" y="13234"/>
                      <a:pt x="12909" y="13234"/>
                    </a:cubicBezTo>
                    <a:cubicBezTo>
                      <a:pt x="12864" y="13234"/>
                      <a:pt x="12817" y="13274"/>
                      <a:pt x="12840" y="13322"/>
                    </a:cubicBezTo>
                    <a:lnTo>
                      <a:pt x="12948" y="13608"/>
                    </a:lnTo>
                    <a:cubicBezTo>
                      <a:pt x="12160" y="13322"/>
                      <a:pt x="12017" y="11657"/>
                      <a:pt x="12518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7" y="12946"/>
                      <a:pt x="9011" y="13089"/>
                      <a:pt x="9029" y="13268"/>
                    </a:cubicBezTo>
                    <a:cubicBezTo>
                      <a:pt x="9029" y="13393"/>
                      <a:pt x="9011" y="13518"/>
                      <a:pt x="9011" y="13644"/>
                    </a:cubicBezTo>
                    <a:cubicBezTo>
                      <a:pt x="8993" y="13590"/>
                      <a:pt x="8975" y="13536"/>
                      <a:pt x="8957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34" y="11110"/>
                    </a:moveTo>
                    <a:cubicBezTo>
                      <a:pt x="13046" y="11110"/>
                      <a:pt x="13505" y="11954"/>
                      <a:pt x="13520" y="12015"/>
                    </a:cubicBezTo>
                    <a:cubicBezTo>
                      <a:pt x="13646" y="12337"/>
                      <a:pt x="13646" y="12677"/>
                      <a:pt x="13520" y="13000"/>
                    </a:cubicBezTo>
                    <a:cubicBezTo>
                      <a:pt x="13485" y="13000"/>
                      <a:pt x="13449" y="13017"/>
                      <a:pt x="13431" y="13071"/>
                    </a:cubicBezTo>
                    <a:cubicBezTo>
                      <a:pt x="13359" y="13268"/>
                      <a:pt x="13288" y="13465"/>
                      <a:pt x="13234" y="13680"/>
                    </a:cubicBezTo>
                    <a:lnTo>
                      <a:pt x="13216" y="13680"/>
                    </a:lnTo>
                    <a:cubicBezTo>
                      <a:pt x="13198" y="13697"/>
                      <a:pt x="13198" y="13715"/>
                      <a:pt x="13216" y="13733"/>
                    </a:cubicBezTo>
                    <a:lnTo>
                      <a:pt x="13198" y="13823"/>
                    </a:lnTo>
                    <a:lnTo>
                      <a:pt x="13145" y="13697"/>
                    </a:lnTo>
                    <a:cubicBezTo>
                      <a:pt x="13163" y="13680"/>
                      <a:pt x="13163" y="13644"/>
                      <a:pt x="13127" y="13644"/>
                    </a:cubicBezTo>
                    <a:cubicBezTo>
                      <a:pt x="13646" y="12892"/>
                      <a:pt x="12966" y="11997"/>
                      <a:pt x="12715" y="11210"/>
                    </a:cubicBezTo>
                    <a:cubicBezTo>
                      <a:pt x="12733" y="11210"/>
                      <a:pt x="12751" y="11210"/>
                      <a:pt x="12751" y="11192"/>
                    </a:cubicBezTo>
                    <a:cubicBezTo>
                      <a:pt x="12769" y="11135"/>
                      <a:pt x="12798" y="11110"/>
                      <a:pt x="12834" y="11110"/>
                    </a:cubicBezTo>
                    <a:close/>
                    <a:moveTo>
                      <a:pt x="20504" y="13041"/>
                    </a:moveTo>
                    <a:cubicBezTo>
                      <a:pt x="20541" y="13041"/>
                      <a:pt x="20560" y="13055"/>
                      <a:pt x="20553" y="13089"/>
                    </a:cubicBezTo>
                    <a:cubicBezTo>
                      <a:pt x="20339" y="14073"/>
                      <a:pt x="19587" y="14556"/>
                      <a:pt x="18853" y="15111"/>
                    </a:cubicBezTo>
                    <a:cubicBezTo>
                      <a:pt x="18996" y="14717"/>
                      <a:pt x="19175" y="14342"/>
                      <a:pt x="19354" y="13966"/>
                    </a:cubicBezTo>
                    <a:cubicBezTo>
                      <a:pt x="19480" y="13733"/>
                      <a:pt x="19641" y="13536"/>
                      <a:pt x="19820" y="13357"/>
                    </a:cubicBezTo>
                    <a:cubicBezTo>
                      <a:pt x="19878" y="13299"/>
                      <a:pt x="20348" y="13041"/>
                      <a:pt x="20504" y="13041"/>
                    </a:cubicBezTo>
                    <a:close/>
                    <a:moveTo>
                      <a:pt x="18693" y="12120"/>
                    </a:moveTo>
                    <a:cubicBezTo>
                      <a:pt x="18705" y="12120"/>
                      <a:pt x="18717" y="12126"/>
                      <a:pt x="18728" y="12141"/>
                    </a:cubicBezTo>
                    <a:cubicBezTo>
                      <a:pt x="18907" y="12409"/>
                      <a:pt x="19050" y="12695"/>
                      <a:pt x="19140" y="13000"/>
                    </a:cubicBezTo>
                    <a:cubicBezTo>
                      <a:pt x="19319" y="13518"/>
                      <a:pt x="19104" y="14002"/>
                      <a:pt x="18871" y="14467"/>
                    </a:cubicBezTo>
                    <a:cubicBezTo>
                      <a:pt x="18856" y="14460"/>
                      <a:pt x="18841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67" y="14700"/>
                      <a:pt x="18424" y="14986"/>
                      <a:pt x="18352" y="15272"/>
                    </a:cubicBezTo>
                    <a:lnTo>
                      <a:pt x="18334" y="15308"/>
                    </a:lnTo>
                    <a:lnTo>
                      <a:pt x="18316" y="15308"/>
                    </a:lnTo>
                    <a:cubicBezTo>
                      <a:pt x="18316" y="14485"/>
                      <a:pt x="18245" y="13644"/>
                      <a:pt x="18388" y="12821"/>
                    </a:cubicBezTo>
                    <a:cubicBezTo>
                      <a:pt x="18388" y="12804"/>
                      <a:pt x="18566" y="12120"/>
                      <a:pt x="18693" y="12120"/>
                    </a:cubicBezTo>
                    <a:close/>
                    <a:moveTo>
                      <a:pt x="17801" y="13100"/>
                    </a:moveTo>
                    <a:cubicBezTo>
                      <a:pt x="17803" y="13104"/>
                      <a:pt x="17808" y="13107"/>
                      <a:pt x="17815" y="13107"/>
                    </a:cubicBezTo>
                    <a:cubicBezTo>
                      <a:pt x="17851" y="13214"/>
                      <a:pt x="17905" y="13304"/>
                      <a:pt x="17958" y="13393"/>
                    </a:cubicBezTo>
                    <a:cubicBezTo>
                      <a:pt x="18012" y="13465"/>
                      <a:pt x="18084" y="13554"/>
                      <a:pt x="18173" y="13608"/>
                    </a:cubicBezTo>
                    <a:cubicBezTo>
                      <a:pt x="18155" y="14229"/>
                      <a:pt x="18190" y="14867"/>
                      <a:pt x="18226" y="15505"/>
                    </a:cubicBezTo>
                    <a:lnTo>
                      <a:pt x="18155" y="15505"/>
                    </a:lnTo>
                    <a:cubicBezTo>
                      <a:pt x="17851" y="15147"/>
                      <a:pt x="17672" y="14682"/>
                      <a:pt x="17690" y="14216"/>
                    </a:cubicBezTo>
                    <a:cubicBezTo>
                      <a:pt x="17690" y="13948"/>
                      <a:pt x="17708" y="13697"/>
                      <a:pt x="17762" y="13447"/>
                    </a:cubicBezTo>
                    <a:cubicBezTo>
                      <a:pt x="17780" y="13375"/>
                      <a:pt x="17797" y="13304"/>
                      <a:pt x="17815" y="13232"/>
                    </a:cubicBezTo>
                    <a:cubicBezTo>
                      <a:pt x="17815" y="13182"/>
                      <a:pt x="17815" y="13148"/>
                      <a:pt x="17801" y="13100"/>
                    </a:cubicBezTo>
                    <a:close/>
                    <a:moveTo>
                      <a:pt x="18853" y="15362"/>
                    </a:moveTo>
                    <a:lnTo>
                      <a:pt x="18853" y="15362"/>
                    </a:lnTo>
                    <a:cubicBezTo>
                      <a:pt x="18746" y="15433"/>
                      <a:pt x="18621" y="15487"/>
                      <a:pt x="18495" y="15541"/>
                    </a:cubicBezTo>
                    <a:cubicBezTo>
                      <a:pt x="18495" y="15523"/>
                      <a:pt x="18477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3"/>
                      <a:pt x="18728" y="15397"/>
                      <a:pt x="18853" y="15362"/>
                    </a:cubicBezTo>
                    <a:close/>
                    <a:moveTo>
                      <a:pt x="20979" y="14196"/>
                    </a:moveTo>
                    <a:cubicBezTo>
                      <a:pt x="21063" y="14196"/>
                      <a:pt x="21148" y="14203"/>
                      <a:pt x="21233" y="14216"/>
                    </a:cubicBezTo>
                    <a:cubicBezTo>
                      <a:pt x="21699" y="14324"/>
                      <a:pt x="21394" y="14700"/>
                      <a:pt x="21180" y="14861"/>
                    </a:cubicBezTo>
                    <a:cubicBezTo>
                      <a:pt x="20607" y="15254"/>
                      <a:pt x="19945" y="15397"/>
                      <a:pt x="19301" y="15612"/>
                    </a:cubicBezTo>
                    <a:cubicBezTo>
                      <a:pt x="19283" y="15576"/>
                      <a:pt x="19247" y="15559"/>
                      <a:pt x="19211" y="15559"/>
                    </a:cubicBezTo>
                    <a:lnTo>
                      <a:pt x="18907" y="15594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6" y="15147"/>
                      <a:pt x="19301" y="15075"/>
                      <a:pt x="19229" y="15057"/>
                    </a:cubicBezTo>
                    <a:cubicBezTo>
                      <a:pt x="19283" y="15004"/>
                      <a:pt x="19354" y="14950"/>
                      <a:pt x="19408" y="14896"/>
                    </a:cubicBezTo>
                    <a:lnTo>
                      <a:pt x="19533" y="14807"/>
                    </a:lnTo>
                    <a:cubicBezTo>
                      <a:pt x="19766" y="14646"/>
                      <a:pt x="19999" y="14503"/>
                      <a:pt x="20267" y="14377"/>
                    </a:cubicBezTo>
                    <a:cubicBezTo>
                      <a:pt x="20482" y="14257"/>
                      <a:pt x="20727" y="14196"/>
                      <a:pt x="20979" y="14196"/>
                    </a:cubicBezTo>
                    <a:close/>
                    <a:moveTo>
                      <a:pt x="9584" y="14861"/>
                    </a:moveTo>
                    <a:lnTo>
                      <a:pt x="9584" y="14879"/>
                    </a:lnTo>
                    <a:cubicBezTo>
                      <a:pt x="9584" y="15075"/>
                      <a:pt x="9530" y="15290"/>
                      <a:pt x="9440" y="15487"/>
                    </a:cubicBezTo>
                    <a:cubicBezTo>
                      <a:pt x="9369" y="15612"/>
                      <a:pt x="9297" y="15737"/>
                      <a:pt x="9226" y="15845"/>
                    </a:cubicBezTo>
                    <a:cubicBezTo>
                      <a:pt x="9244" y="15487"/>
                      <a:pt x="9369" y="15147"/>
                      <a:pt x="9584" y="14861"/>
                    </a:cubicBezTo>
                    <a:close/>
                    <a:moveTo>
                      <a:pt x="6130" y="15541"/>
                    </a:moveTo>
                    <a:cubicBezTo>
                      <a:pt x="6128" y="15695"/>
                      <a:pt x="6111" y="15832"/>
                      <a:pt x="6094" y="15970"/>
                    </a:cubicBezTo>
                    <a:cubicBezTo>
                      <a:pt x="6076" y="16095"/>
                      <a:pt x="6040" y="16239"/>
                      <a:pt x="5987" y="16346"/>
                    </a:cubicBezTo>
                    <a:cubicBezTo>
                      <a:pt x="5969" y="16078"/>
                      <a:pt x="6022" y="15791"/>
                      <a:pt x="6130" y="15541"/>
                    </a:cubicBezTo>
                    <a:close/>
                    <a:moveTo>
                      <a:pt x="20392" y="15600"/>
                    </a:moveTo>
                    <a:cubicBezTo>
                      <a:pt x="20947" y="15600"/>
                      <a:pt x="21483" y="15740"/>
                      <a:pt x="21734" y="16131"/>
                    </a:cubicBezTo>
                    <a:cubicBezTo>
                      <a:pt x="21847" y="16300"/>
                      <a:pt x="20923" y="16358"/>
                      <a:pt x="20468" y="16358"/>
                    </a:cubicBezTo>
                    <a:cubicBezTo>
                      <a:pt x="20344" y="16358"/>
                      <a:pt x="20254" y="16354"/>
                      <a:pt x="20231" y="16346"/>
                    </a:cubicBezTo>
                    <a:lnTo>
                      <a:pt x="20213" y="16364"/>
                    </a:lnTo>
                    <a:cubicBezTo>
                      <a:pt x="19820" y="16292"/>
                      <a:pt x="19444" y="16167"/>
                      <a:pt x="19104" y="15952"/>
                    </a:cubicBezTo>
                    <a:cubicBezTo>
                      <a:pt x="19104" y="15934"/>
                      <a:pt x="19104" y="15899"/>
                      <a:pt x="19104" y="15881"/>
                    </a:cubicBezTo>
                    <a:cubicBezTo>
                      <a:pt x="19390" y="15827"/>
                      <a:pt x="19659" y="15737"/>
                      <a:pt x="19927" y="15630"/>
                    </a:cubicBezTo>
                    <a:cubicBezTo>
                      <a:pt x="20080" y="15611"/>
                      <a:pt x="20237" y="15600"/>
                      <a:pt x="20392" y="15600"/>
                    </a:cubicBezTo>
                    <a:close/>
                    <a:moveTo>
                      <a:pt x="13520" y="16274"/>
                    </a:moveTo>
                    <a:lnTo>
                      <a:pt x="13520" y="16274"/>
                    </a:lnTo>
                    <a:cubicBezTo>
                      <a:pt x="13503" y="16418"/>
                      <a:pt x="13431" y="16543"/>
                      <a:pt x="13324" y="16650"/>
                    </a:cubicBezTo>
                    <a:cubicBezTo>
                      <a:pt x="13288" y="16686"/>
                      <a:pt x="13234" y="16740"/>
                      <a:pt x="13180" y="16775"/>
                    </a:cubicBezTo>
                    <a:cubicBezTo>
                      <a:pt x="13198" y="16740"/>
                      <a:pt x="13180" y="16722"/>
                      <a:pt x="13145" y="16722"/>
                    </a:cubicBezTo>
                    <a:lnTo>
                      <a:pt x="13145" y="16704"/>
                    </a:lnTo>
                    <a:cubicBezTo>
                      <a:pt x="13163" y="16686"/>
                      <a:pt x="13180" y="16668"/>
                      <a:pt x="13198" y="16650"/>
                    </a:cubicBezTo>
                    <a:cubicBezTo>
                      <a:pt x="13234" y="16579"/>
                      <a:pt x="13288" y="16525"/>
                      <a:pt x="13342" y="16471"/>
                    </a:cubicBezTo>
                    <a:cubicBezTo>
                      <a:pt x="13395" y="16400"/>
                      <a:pt x="13467" y="16346"/>
                      <a:pt x="13520" y="16274"/>
                    </a:cubicBezTo>
                    <a:close/>
                    <a:moveTo>
                      <a:pt x="16921" y="16596"/>
                    </a:moveTo>
                    <a:lnTo>
                      <a:pt x="17046" y="16614"/>
                    </a:lnTo>
                    <a:cubicBezTo>
                      <a:pt x="17171" y="16614"/>
                      <a:pt x="17278" y="16668"/>
                      <a:pt x="17386" y="16740"/>
                    </a:cubicBezTo>
                    <a:cubicBezTo>
                      <a:pt x="17422" y="16775"/>
                      <a:pt x="17368" y="16793"/>
                      <a:pt x="17332" y="16811"/>
                    </a:cubicBezTo>
                    <a:cubicBezTo>
                      <a:pt x="17243" y="16865"/>
                      <a:pt x="17153" y="16883"/>
                      <a:pt x="17064" y="16883"/>
                    </a:cubicBezTo>
                    <a:cubicBezTo>
                      <a:pt x="16921" y="16865"/>
                      <a:pt x="16777" y="16847"/>
                      <a:pt x="16634" y="16829"/>
                    </a:cubicBezTo>
                    <a:cubicBezTo>
                      <a:pt x="16724" y="16740"/>
                      <a:pt x="16831" y="16668"/>
                      <a:pt x="16921" y="16596"/>
                    </a:cubicBezTo>
                    <a:close/>
                    <a:moveTo>
                      <a:pt x="15722" y="16382"/>
                    </a:move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5" y="16936"/>
                      <a:pt x="15525" y="16632"/>
                      <a:pt x="15722" y="16382"/>
                    </a:cubicBezTo>
                    <a:close/>
                    <a:moveTo>
                      <a:pt x="18835" y="16006"/>
                    </a:moveTo>
                    <a:lnTo>
                      <a:pt x="18925" y="16024"/>
                    </a:lnTo>
                    <a:cubicBezTo>
                      <a:pt x="19301" y="16364"/>
                      <a:pt x="19802" y="16561"/>
                      <a:pt x="20303" y="16579"/>
                    </a:cubicBezTo>
                    <a:cubicBezTo>
                      <a:pt x="20625" y="16901"/>
                      <a:pt x="20875" y="17259"/>
                      <a:pt x="21072" y="17670"/>
                    </a:cubicBezTo>
                    <a:cubicBezTo>
                      <a:pt x="20088" y="17599"/>
                      <a:pt x="19354" y="16811"/>
                      <a:pt x="18835" y="16006"/>
                    </a:cubicBezTo>
                    <a:close/>
                    <a:moveTo>
                      <a:pt x="8689" y="17366"/>
                    </a:moveTo>
                    <a:lnTo>
                      <a:pt x="8689" y="17366"/>
                    </a:lnTo>
                    <a:cubicBezTo>
                      <a:pt x="8868" y="17652"/>
                      <a:pt x="8975" y="17992"/>
                      <a:pt x="9011" y="18332"/>
                    </a:cubicBezTo>
                    <a:cubicBezTo>
                      <a:pt x="8868" y="18028"/>
                      <a:pt x="8760" y="17688"/>
                      <a:pt x="8689" y="17366"/>
                    </a:cubicBezTo>
                    <a:close/>
                    <a:moveTo>
                      <a:pt x="7382" y="18619"/>
                    </a:moveTo>
                    <a:lnTo>
                      <a:pt x="7382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5"/>
                      <a:pt x="7329" y="18887"/>
                      <a:pt x="7382" y="18619"/>
                    </a:cubicBezTo>
                    <a:close/>
                    <a:moveTo>
                      <a:pt x="10890" y="14449"/>
                    </a:moveTo>
                    <a:lnTo>
                      <a:pt x="10890" y="14449"/>
                    </a:lnTo>
                    <a:cubicBezTo>
                      <a:pt x="11087" y="14735"/>
                      <a:pt x="11319" y="15004"/>
                      <a:pt x="11588" y="15236"/>
                    </a:cubicBezTo>
                    <a:cubicBezTo>
                      <a:pt x="12662" y="16346"/>
                      <a:pt x="12536" y="17903"/>
                      <a:pt x="12160" y="19299"/>
                    </a:cubicBezTo>
                    <a:cubicBezTo>
                      <a:pt x="12143" y="19317"/>
                      <a:pt x="12160" y="19334"/>
                      <a:pt x="12178" y="19334"/>
                    </a:cubicBezTo>
                    <a:cubicBezTo>
                      <a:pt x="12125" y="19478"/>
                      <a:pt x="12089" y="19603"/>
                      <a:pt x="12035" y="19728"/>
                    </a:cubicBezTo>
                    <a:cubicBezTo>
                      <a:pt x="12268" y="18458"/>
                      <a:pt x="12125" y="17151"/>
                      <a:pt x="11624" y="15952"/>
                    </a:cubicBezTo>
                    <a:cubicBezTo>
                      <a:pt x="11624" y="15941"/>
                      <a:pt x="11618" y="15937"/>
                      <a:pt x="11611" y="15937"/>
                    </a:cubicBezTo>
                    <a:cubicBezTo>
                      <a:pt x="11595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3"/>
                      <a:pt x="11981" y="18243"/>
                    </a:cubicBezTo>
                    <a:cubicBezTo>
                      <a:pt x="12017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1" y="20641"/>
                    </a:cubicBezTo>
                    <a:cubicBezTo>
                      <a:pt x="11713" y="19997"/>
                      <a:pt x="11659" y="19352"/>
                      <a:pt x="11480" y="18726"/>
                    </a:cubicBezTo>
                    <a:lnTo>
                      <a:pt x="11463" y="18744"/>
                    </a:lnTo>
                    <a:cubicBezTo>
                      <a:pt x="11140" y="17455"/>
                      <a:pt x="11123" y="16256"/>
                      <a:pt x="11015" y="14932"/>
                    </a:cubicBezTo>
                    <a:cubicBezTo>
                      <a:pt x="11015" y="14771"/>
                      <a:pt x="10979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3"/>
                      <a:pt x="9601" y="20498"/>
                      <a:pt x="9458" y="20766"/>
                    </a:cubicBezTo>
                    <a:cubicBezTo>
                      <a:pt x="9440" y="20623"/>
                      <a:pt x="9422" y="20498"/>
                      <a:pt x="9405" y="20354"/>
                    </a:cubicBezTo>
                    <a:lnTo>
                      <a:pt x="9422" y="20354"/>
                    </a:lnTo>
                    <a:cubicBezTo>
                      <a:pt x="9476" y="20175"/>
                      <a:pt x="9566" y="20032"/>
                      <a:pt x="9673" y="19907"/>
                    </a:cubicBezTo>
                    <a:close/>
                    <a:moveTo>
                      <a:pt x="7669" y="21589"/>
                    </a:moveTo>
                    <a:lnTo>
                      <a:pt x="7669" y="21589"/>
                    </a:lnTo>
                    <a:cubicBezTo>
                      <a:pt x="7955" y="21661"/>
                      <a:pt x="8134" y="21893"/>
                      <a:pt x="8367" y="22054"/>
                    </a:cubicBezTo>
                    <a:cubicBezTo>
                      <a:pt x="8098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lnTo>
                      <a:pt x="8564" y="24936"/>
                    </a:lnTo>
                    <a:cubicBezTo>
                      <a:pt x="8671" y="25150"/>
                      <a:pt x="8725" y="25383"/>
                      <a:pt x="8707" y="25616"/>
                    </a:cubicBezTo>
                    <a:cubicBezTo>
                      <a:pt x="8599" y="25401"/>
                      <a:pt x="8564" y="25168"/>
                      <a:pt x="8564" y="24936"/>
                    </a:cubicBezTo>
                    <a:close/>
                    <a:moveTo>
                      <a:pt x="15961" y="23939"/>
                    </a:moveTo>
                    <a:cubicBezTo>
                      <a:pt x="16070" y="23939"/>
                      <a:pt x="16161" y="24653"/>
                      <a:pt x="16168" y="24653"/>
                    </a:cubicBezTo>
                    <a:cubicBezTo>
                      <a:pt x="16169" y="24653"/>
                      <a:pt x="16169" y="24652"/>
                      <a:pt x="16169" y="24649"/>
                    </a:cubicBezTo>
                    <a:lnTo>
                      <a:pt x="16169" y="24649"/>
                    </a:lnTo>
                    <a:cubicBezTo>
                      <a:pt x="16169" y="24989"/>
                      <a:pt x="16079" y="25347"/>
                      <a:pt x="15918" y="25669"/>
                    </a:cubicBezTo>
                    <a:cubicBezTo>
                      <a:pt x="15793" y="25938"/>
                      <a:pt x="15632" y="26188"/>
                      <a:pt x="15435" y="26403"/>
                    </a:cubicBezTo>
                    <a:cubicBezTo>
                      <a:pt x="15435" y="26367"/>
                      <a:pt x="15435" y="26331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4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2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8" y="24345"/>
                      <a:pt x="15936" y="23951"/>
                    </a:cubicBezTo>
                    <a:cubicBezTo>
                      <a:pt x="15945" y="23943"/>
                      <a:pt x="15953" y="23939"/>
                      <a:pt x="15961" y="23939"/>
                    </a:cubicBezTo>
                    <a:close/>
                    <a:moveTo>
                      <a:pt x="14067" y="23984"/>
                    </a:moveTo>
                    <a:cubicBezTo>
                      <a:pt x="14105" y="23984"/>
                      <a:pt x="14149" y="23996"/>
                      <a:pt x="14200" y="24023"/>
                    </a:cubicBezTo>
                    <a:cubicBezTo>
                      <a:pt x="14558" y="24202"/>
                      <a:pt x="14809" y="24506"/>
                      <a:pt x="14934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69"/>
                      <a:pt x="14970" y="25938"/>
                      <a:pt x="14970" y="26206"/>
                    </a:cubicBezTo>
                    <a:cubicBezTo>
                      <a:pt x="14952" y="26242"/>
                      <a:pt x="14934" y="26296"/>
                      <a:pt x="14916" y="26331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8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1"/>
                    </a:cubicBezTo>
                    <a:cubicBezTo>
                      <a:pt x="14684" y="26242"/>
                      <a:pt x="14737" y="26492"/>
                      <a:pt x="14791" y="26725"/>
                    </a:cubicBezTo>
                    <a:cubicBezTo>
                      <a:pt x="14719" y="26654"/>
                      <a:pt x="14648" y="26582"/>
                      <a:pt x="14594" y="26510"/>
                    </a:cubicBezTo>
                    <a:lnTo>
                      <a:pt x="14594" y="26492"/>
                    </a:lnTo>
                    <a:cubicBezTo>
                      <a:pt x="14523" y="26224"/>
                      <a:pt x="14379" y="25974"/>
                      <a:pt x="14183" y="25777"/>
                    </a:cubicBezTo>
                    <a:cubicBezTo>
                      <a:pt x="14022" y="25401"/>
                      <a:pt x="13914" y="25007"/>
                      <a:pt x="13860" y="24596"/>
                    </a:cubicBezTo>
                    <a:cubicBezTo>
                      <a:pt x="13845" y="24457"/>
                      <a:pt x="13830" y="23984"/>
                      <a:pt x="14067" y="23984"/>
                    </a:cubicBezTo>
                    <a:close/>
                    <a:moveTo>
                      <a:pt x="17500" y="24936"/>
                    </a:moveTo>
                    <a:lnTo>
                      <a:pt x="17500" y="24936"/>
                    </a:lnTo>
                    <a:cubicBezTo>
                      <a:pt x="17233" y="25376"/>
                      <a:pt x="16898" y="25763"/>
                      <a:pt x="16527" y="26081"/>
                    </a:cubicBezTo>
                    <a:cubicBezTo>
                      <a:pt x="16294" y="26278"/>
                      <a:pt x="16062" y="26457"/>
                      <a:pt x="15829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0"/>
                      <a:pt x="15507" y="26850"/>
                    </a:cubicBezTo>
                    <a:cubicBezTo>
                      <a:pt x="15453" y="26886"/>
                      <a:pt x="15399" y="26940"/>
                      <a:pt x="15364" y="26976"/>
                    </a:cubicBezTo>
                    <a:lnTo>
                      <a:pt x="15256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2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7"/>
                      <a:pt x="13342" y="25455"/>
                    </a:cubicBezTo>
                    <a:cubicBezTo>
                      <a:pt x="13538" y="25508"/>
                      <a:pt x="13699" y="25616"/>
                      <a:pt x="13843" y="25741"/>
                    </a:cubicBezTo>
                    <a:cubicBezTo>
                      <a:pt x="13950" y="25830"/>
                      <a:pt x="14057" y="25920"/>
                      <a:pt x="14147" y="26027"/>
                    </a:cubicBezTo>
                    <a:cubicBezTo>
                      <a:pt x="14218" y="26206"/>
                      <a:pt x="14308" y="26367"/>
                      <a:pt x="14415" y="26528"/>
                    </a:cubicBezTo>
                    <a:cubicBezTo>
                      <a:pt x="14433" y="26689"/>
                      <a:pt x="14469" y="26850"/>
                      <a:pt x="14523" y="26994"/>
                    </a:cubicBezTo>
                    <a:cubicBezTo>
                      <a:pt x="13860" y="26850"/>
                      <a:pt x="13324" y="26367"/>
                      <a:pt x="13109" y="25741"/>
                    </a:cubicBezTo>
                    <a:cubicBezTo>
                      <a:pt x="13037" y="25512"/>
                      <a:pt x="13057" y="25443"/>
                      <a:pt x="13206" y="25443"/>
                    </a:cubicBezTo>
                    <a:close/>
                    <a:moveTo>
                      <a:pt x="17332" y="26385"/>
                    </a:moveTo>
                    <a:cubicBezTo>
                      <a:pt x="16885" y="26725"/>
                      <a:pt x="16384" y="26922"/>
                      <a:pt x="15847" y="27011"/>
                    </a:cubicBezTo>
                    <a:cubicBezTo>
                      <a:pt x="15865" y="26958"/>
                      <a:pt x="15901" y="26904"/>
                      <a:pt x="15918" y="26868"/>
                    </a:cubicBezTo>
                    <a:cubicBezTo>
                      <a:pt x="15918" y="26832"/>
                      <a:pt x="15918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0"/>
                    </a:moveTo>
                    <a:lnTo>
                      <a:pt x="10568" y="26170"/>
                    </a:lnTo>
                    <a:cubicBezTo>
                      <a:pt x="10550" y="26349"/>
                      <a:pt x="10496" y="26528"/>
                      <a:pt x="10425" y="26689"/>
                    </a:cubicBezTo>
                    <a:cubicBezTo>
                      <a:pt x="10371" y="26850"/>
                      <a:pt x="10299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0"/>
                    </a:cubicBezTo>
                    <a:close/>
                    <a:moveTo>
                      <a:pt x="14719" y="27137"/>
                    </a:moveTo>
                    <a:cubicBezTo>
                      <a:pt x="14755" y="27244"/>
                      <a:pt x="14791" y="27334"/>
                      <a:pt x="14809" y="27441"/>
                    </a:cubicBezTo>
                    <a:lnTo>
                      <a:pt x="14773" y="27548"/>
                    </a:lnTo>
                    <a:cubicBezTo>
                      <a:pt x="14737" y="27423"/>
                      <a:pt x="14684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185" y="28550"/>
                    </a:moveTo>
                    <a:lnTo>
                      <a:pt x="15185" y="28550"/>
                    </a:lnTo>
                    <a:cubicBezTo>
                      <a:pt x="14988" y="28837"/>
                      <a:pt x="14719" y="29087"/>
                      <a:pt x="14415" y="29266"/>
                    </a:cubicBezTo>
                    <a:lnTo>
                      <a:pt x="14415" y="29248"/>
                    </a:lnTo>
                    <a:lnTo>
                      <a:pt x="14433" y="29248"/>
                    </a:lnTo>
                    <a:lnTo>
                      <a:pt x="14451" y="29230"/>
                    </a:lnTo>
                    <a:cubicBezTo>
                      <a:pt x="14487" y="29213"/>
                      <a:pt x="14487" y="29177"/>
                      <a:pt x="14469" y="29141"/>
                    </a:cubicBezTo>
                    <a:cubicBezTo>
                      <a:pt x="14648" y="28890"/>
                      <a:pt x="14898" y="28694"/>
                      <a:pt x="15185" y="28550"/>
                    </a:cubicBezTo>
                    <a:close/>
                    <a:moveTo>
                      <a:pt x="7597" y="24273"/>
                    </a:moveTo>
                    <a:cubicBezTo>
                      <a:pt x="7597" y="24274"/>
                      <a:pt x="7866" y="25079"/>
                      <a:pt x="7866" y="25097"/>
                    </a:cubicBezTo>
                    <a:cubicBezTo>
                      <a:pt x="8027" y="25669"/>
                      <a:pt x="8098" y="26260"/>
                      <a:pt x="8098" y="26868"/>
                    </a:cubicBezTo>
                    <a:cubicBezTo>
                      <a:pt x="8116" y="27620"/>
                      <a:pt x="8080" y="28371"/>
                      <a:pt x="8009" y="29123"/>
                    </a:cubicBezTo>
                    <a:cubicBezTo>
                      <a:pt x="7884" y="28318"/>
                      <a:pt x="7830" y="27512"/>
                      <a:pt x="7812" y="26725"/>
                    </a:cubicBezTo>
                    <a:cubicBezTo>
                      <a:pt x="7812" y="26689"/>
                      <a:pt x="7785" y="26671"/>
                      <a:pt x="7758" y="26671"/>
                    </a:cubicBezTo>
                    <a:cubicBezTo>
                      <a:pt x="7731" y="26671"/>
                      <a:pt x="7705" y="26689"/>
                      <a:pt x="7705" y="26725"/>
                    </a:cubicBezTo>
                    <a:cubicBezTo>
                      <a:pt x="7687" y="27620"/>
                      <a:pt x="7776" y="28515"/>
                      <a:pt x="7973" y="29391"/>
                    </a:cubicBezTo>
                    <a:cubicBezTo>
                      <a:pt x="7973" y="29391"/>
                      <a:pt x="7973" y="29391"/>
                      <a:pt x="7973" y="29409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7" y="24273"/>
                    </a:cubicBezTo>
                    <a:close/>
                    <a:moveTo>
                      <a:pt x="13503" y="29910"/>
                    </a:moveTo>
                    <a:lnTo>
                      <a:pt x="13503" y="29910"/>
                    </a:lnTo>
                    <a:cubicBezTo>
                      <a:pt x="13646" y="30179"/>
                      <a:pt x="13717" y="30465"/>
                      <a:pt x="13735" y="30769"/>
                    </a:cubicBezTo>
                    <a:cubicBezTo>
                      <a:pt x="13610" y="30501"/>
                      <a:pt x="13520" y="30215"/>
                      <a:pt x="13503" y="29910"/>
                    </a:cubicBezTo>
                    <a:close/>
                    <a:moveTo>
                      <a:pt x="5845" y="28797"/>
                    </a:moveTo>
                    <a:cubicBezTo>
                      <a:pt x="5892" y="28797"/>
                      <a:pt x="5922" y="28857"/>
                      <a:pt x="5915" y="29016"/>
                    </a:cubicBezTo>
                    <a:cubicBezTo>
                      <a:pt x="5915" y="29284"/>
                      <a:pt x="5897" y="29535"/>
                      <a:pt x="5879" y="29803"/>
                    </a:cubicBezTo>
                    <a:cubicBezTo>
                      <a:pt x="5861" y="30107"/>
                      <a:pt x="5826" y="30429"/>
                      <a:pt x="5790" y="30734"/>
                    </a:cubicBezTo>
                    <a:lnTo>
                      <a:pt x="5772" y="30716"/>
                    </a:lnTo>
                    <a:cubicBezTo>
                      <a:pt x="5757" y="30706"/>
                      <a:pt x="5740" y="30701"/>
                      <a:pt x="5725" y="30701"/>
                    </a:cubicBezTo>
                    <a:cubicBezTo>
                      <a:pt x="5684" y="30701"/>
                      <a:pt x="5647" y="30731"/>
                      <a:pt x="5647" y="30769"/>
                    </a:cubicBezTo>
                    <a:lnTo>
                      <a:pt x="5647" y="30805"/>
                    </a:lnTo>
                    <a:cubicBezTo>
                      <a:pt x="5593" y="30590"/>
                      <a:pt x="5503" y="30411"/>
                      <a:pt x="5414" y="30233"/>
                    </a:cubicBezTo>
                    <a:cubicBezTo>
                      <a:pt x="5342" y="29821"/>
                      <a:pt x="5396" y="29409"/>
                      <a:pt x="5593" y="29051"/>
                    </a:cubicBezTo>
                    <a:lnTo>
                      <a:pt x="5593" y="29069"/>
                    </a:lnTo>
                    <a:cubicBezTo>
                      <a:pt x="5668" y="28930"/>
                      <a:pt x="5775" y="28797"/>
                      <a:pt x="5845" y="28797"/>
                    </a:cubicBezTo>
                    <a:close/>
                    <a:moveTo>
                      <a:pt x="6452" y="29409"/>
                    </a:moveTo>
                    <a:lnTo>
                      <a:pt x="6452" y="29409"/>
                    </a:lnTo>
                    <a:cubicBezTo>
                      <a:pt x="6559" y="29964"/>
                      <a:pt x="6327" y="30555"/>
                      <a:pt x="6130" y="31109"/>
                    </a:cubicBezTo>
                    <a:cubicBezTo>
                      <a:pt x="6112" y="30984"/>
                      <a:pt x="6094" y="30859"/>
                      <a:pt x="6076" y="30751"/>
                    </a:cubicBezTo>
                    <a:lnTo>
                      <a:pt x="6094" y="30734"/>
                    </a:lnTo>
                    <a:cubicBezTo>
                      <a:pt x="6081" y="30708"/>
                      <a:pt x="6060" y="30683"/>
                      <a:pt x="6029" y="30683"/>
                    </a:cubicBezTo>
                    <a:cubicBezTo>
                      <a:pt x="6017" y="30683"/>
                      <a:pt x="6002" y="30687"/>
                      <a:pt x="5987" y="30698"/>
                    </a:cubicBezTo>
                    <a:cubicBezTo>
                      <a:pt x="6022" y="30465"/>
                      <a:pt x="6040" y="30250"/>
                      <a:pt x="6058" y="30018"/>
                    </a:cubicBezTo>
                    <a:cubicBezTo>
                      <a:pt x="6237" y="29857"/>
                      <a:pt x="6380" y="29642"/>
                      <a:pt x="6452" y="29409"/>
                    </a:cubicBezTo>
                    <a:close/>
                    <a:moveTo>
                      <a:pt x="4054" y="29123"/>
                    </a:moveTo>
                    <a:cubicBezTo>
                      <a:pt x="4448" y="29338"/>
                      <a:pt x="4806" y="29642"/>
                      <a:pt x="5074" y="30018"/>
                    </a:cubicBezTo>
                    <a:cubicBezTo>
                      <a:pt x="5163" y="30125"/>
                      <a:pt x="5235" y="30250"/>
                      <a:pt x="5289" y="30376"/>
                    </a:cubicBezTo>
                    <a:cubicBezTo>
                      <a:pt x="5307" y="30519"/>
                      <a:pt x="5360" y="30644"/>
                      <a:pt x="5432" y="30769"/>
                    </a:cubicBezTo>
                    <a:lnTo>
                      <a:pt x="5396" y="30734"/>
                    </a:lnTo>
                    <a:cubicBezTo>
                      <a:pt x="5378" y="30722"/>
                      <a:pt x="5358" y="30716"/>
                      <a:pt x="5340" y="30716"/>
                    </a:cubicBezTo>
                    <a:cubicBezTo>
                      <a:pt x="5303" y="30716"/>
                      <a:pt x="5271" y="30740"/>
                      <a:pt x="5271" y="30787"/>
                    </a:cubicBezTo>
                    <a:cubicBezTo>
                      <a:pt x="5253" y="30895"/>
                      <a:pt x="5253" y="31020"/>
                      <a:pt x="5271" y="31127"/>
                    </a:cubicBezTo>
                    <a:cubicBezTo>
                      <a:pt x="5199" y="31074"/>
                      <a:pt x="5110" y="31020"/>
                      <a:pt x="5038" y="30966"/>
                    </a:cubicBezTo>
                    <a:cubicBezTo>
                      <a:pt x="4895" y="30805"/>
                      <a:pt x="4734" y="30662"/>
                      <a:pt x="4555" y="30537"/>
                    </a:cubicBezTo>
                    <a:cubicBezTo>
                      <a:pt x="4501" y="30429"/>
                      <a:pt x="4448" y="30322"/>
                      <a:pt x="4412" y="30250"/>
                    </a:cubicBezTo>
                    <a:cubicBezTo>
                      <a:pt x="4215" y="29910"/>
                      <a:pt x="4108" y="29517"/>
                      <a:pt x="4054" y="29123"/>
                    </a:cubicBezTo>
                    <a:close/>
                    <a:moveTo>
                      <a:pt x="8778" y="30000"/>
                    </a:moveTo>
                    <a:cubicBezTo>
                      <a:pt x="8778" y="30394"/>
                      <a:pt x="8528" y="30751"/>
                      <a:pt x="8331" y="31127"/>
                    </a:cubicBezTo>
                    <a:lnTo>
                      <a:pt x="8331" y="31074"/>
                    </a:lnTo>
                    <a:cubicBezTo>
                      <a:pt x="8456" y="30698"/>
                      <a:pt x="8599" y="30340"/>
                      <a:pt x="8778" y="30000"/>
                    </a:cubicBezTo>
                    <a:close/>
                    <a:moveTo>
                      <a:pt x="3413" y="30138"/>
                    </a:moveTo>
                    <a:cubicBezTo>
                      <a:pt x="3789" y="30138"/>
                      <a:pt x="4215" y="30498"/>
                      <a:pt x="4483" y="30716"/>
                    </a:cubicBezTo>
                    <a:cubicBezTo>
                      <a:pt x="4501" y="30734"/>
                      <a:pt x="4519" y="30751"/>
                      <a:pt x="4555" y="30787"/>
                    </a:cubicBezTo>
                    <a:cubicBezTo>
                      <a:pt x="4644" y="30966"/>
                      <a:pt x="4788" y="31109"/>
                      <a:pt x="4984" y="31217"/>
                    </a:cubicBezTo>
                    <a:lnTo>
                      <a:pt x="5056" y="31288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67" y="31324"/>
                      <a:pt x="4841" y="31306"/>
                      <a:pt x="4716" y="31306"/>
                    </a:cubicBezTo>
                    <a:cubicBezTo>
                      <a:pt x="4680" y="31306"/>
                      <a:pt x="4662" y="31324"/>
                      <a:pt x="4644" y="31342"/>
                    </a:cubicBezTo>
                    <a:cubicBezTo>
                      <a:pt x="4466" y="31288"/>
                      <a:pt x="4287" y="31253"/>
                      <a:pt x="4108" y="31217"/>
                    </a:cubicBezTo>
                    <a:cubicBezTo>
                      <a:pt x="3947" y="31163"/>
                      <a:pt x="3803" y="31092"/>
                      <a:pt x="3660" y="31038"/>
                    </a:cubicBezTo>
                    <a:cubicBezTo>
                      <a:pt x="3481" y="30948"/>
                      <a:pt x="3302" y="30859"/>
                      <a:pt x="3159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lnTo>
                      <a:pt x="5414" y="30966"/>
                    </a:lnTo>
                    <a:cubicBezTo>
                      <a:pt x="5468" y="31038"/>
                      <a:pt x="5521" y="31109"/>
                      <a:pt x="5557" y="31181"/>
                    </a:cubicBezTo>
                    <a:cubicBezTo>
                      <a:pt x="5591" y="31265"/>
                      <a:pt x="5608" y="31333"/>
                      <a:pt x="5625" y="31414"/>
                    </a:cubicBezTo>
                    <a:lnTo>
                      <a:pt x="5625" y="31414"/>
                    </a:lnTo>
                    <a:cubicBezTo>
                      <a:pt x="5620" y="31415"/>
                      <a:pt x="5611" y="31419"/>
                      <a:pt x="5611" y="31432"/>
                    </a:cubicBezTo>
                    <a:cubicBezTo>
                      <a:pt x="5557" y="31378"/>
                      <a:pt x="5521" y="31324"/>
                      <a:pt x="5468" y="31288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79" y="31163"/>
                    </a:moveTo>
                    <a:cubicBezTo>
                      <a:pt x="5933" y="31288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0"/>
                      <a:pt x="6005" y="31610"/>
                    </a:cubicBezTo>
                    <a:cubicBezTo>
                      <a:pt x="6005" y="31664"/>
                      <a:pt x="6005" y="31736"/>
                      <a:pt x="6022" y="31789"/>
                    </a:cubicBezTo>
                    <a:lnTo>
                      <a:pt x="5987" y="31754"/>
                    </a:lnTo>
                    <a:cubicBezTo>
                      <a:pt x="5969" y="31700"/>
                      <a:pt x="5933" y="31628"/>
                      <a:pt x="5915" y="31575"/>
                    </a:cubicBezTo>
                    <a:cubicBezTo>
                      <a:pt x="5897" y="31467"/>
                      <a:pt x="5861" y="31378"/>
                      <a:pt x="5843" y="31270"/>
                    </a:cubicBezTo>
                    <a:cubicBezTo>
                      <a:pt x="5843" y="31235"/>
                      <a:pt x="5861" y="31199"/>
                      <a:pt x="5879" y="31163"/>
                    </a:cubicBezTo>
                    <a:close/>
                    <a:moveTo>
                      <a:pt x="4931" y="31467"/>
                    </a:moveTo>
                    <a:lnTo>
                      <a:pt x="4931" y="31467"/>
                    </a:lnTo>
                    <a:cubicBezTo>
                      <a:pt x="5092" y="31485"/>
                      <a:pt x="5235" y="31539"/>
                      <a:pt x="5378" y="31628"/>
                    </a:cubicBezTo>
                    <a:cubicBezTo>
                      <a:pt x="5468" y="31700"/>
                      <a:pt x="5575" y="31772"/>
                      <a:pt x="5700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7"/>
                    </a:cubicBezTo>
                    <a:cubicBezTo>
                      <a:pt x="5826" y="31861"/>
                      <a:pt x="5843" y="31897"/>
                      <a:pt x="5861" y="31933"/>
                    </a:cubicBezTo>
                    <a:cubicBezTo>
                      <a:pt x="5521" y="31843"/>
                      <a:pt x="5217" y="31682"/>
                      <a:pt x="4931" y="31467"/>
                    </a:cubicBezTo>
                    <a:close/>
                    <a:moveTo>
                      <a:pt x="12876" y="31861"/>
                    </a:moveTo>
                    <a:lnTo>
                      <a:pt x="12876" y="31861"/>
                    </a:lnTo>
                    <a:cubicBezTo>
                      <a:pt x="13037" y="32237"/>
                      <a:pt x="13127" y="32630"/>
                      <a:pt x="13109" y="33024"/>
                    </a:cubicBezTo>
                    <a:cubicBezTo>
                      <a:pt x="12930" y="32666"/>
                      <a:pt x="12787" y="32237"/>
                      <a:pt x="12876" y="31861"/>
                    </a:cubicBezTo>
                    <a:close/>
                    <a:moveTo>
                      <a:pt x="11570" y="32559"/>
                    </a:moveTo>
                    <a:lnTo>
                      <a:pt x="11570" y="32559"/>
                    </a:lnTo>
                    <a:cubicBezTo>
                      <a:pt x="11695" y="33078"/>
                      <a:pt x="11427" y="33525"/>
                      <a:pt x="11212" y="33991"/>
                    </a:cubicBezTo>
                    <a:cubicBezTo>
                      <a:pt x="11158" y="33489"/>
                      <a:pt x="11284" y="32988"/>
                      <a:pt x="11570" y="32559"/>
                    </a:cubicBezTo>
                    <a:close/>
                    <a:moveTo>
                      <a:pt x="17440" y="30089"/>
                    </a:moveTo>
                    <a:cubicBezTo>
                      <a:pt x="17439" y="30090"/>
                      <a:pt x="16759" y="31610"/>
                      <a:pt x="16670" y="31789"/>
                    </a:cubicBezTo>
                    <a:cubicBezTo>
                      <a:pt x="16223" y="32541"/>
                      <a:pt x="15757" y="33257"/>
                      <a:pt x="15238" y="33955"/>
                    </a:cubicBezTo>
                    <a:cubicBezTo>
                      <a:pt x="14379" y="35136"/>
                      <a:pt x="13574" y="36317"/>
                      <a:pt x="12679" y="37462"/>
                    </a:cubicBezTo>
                    <a:cubicBezTo>
                      <a:pt x="12715" y="37176"/>
                      <a:pt x="12769" y="36890"/>
                      <a:pt x="12805" y="36621"/>
                    </a:cubicBezTo>
                    <a:cubicBezTo>
                      <a:pt x="13019" y="36031"/>
                      <a:pt x="13288" y="35458"/>
                      <a:pt x="13592" y="34921"/>
                    </a:cubicBezTo>
                    <a:cubicBezTo>
                      <a:pt x="14254" y="33758"/>
                      <a:pt x="15185" y="32774"/>
                      <a:pt x="15775" y="31557"/>
                    </a:cubicBezTo>
                    <a:cubicBezTo>
                      <a:pt x="15787" y="31522"/>
                      <a:pt x="15761" y="31494"/>
                      <a:pt x="15731" y="31494"/>
                    </a:cubicBezTo>
                    <a:cubicBezTo>
                      <a:pt x="15715" y="31494"/>
                      <a:pt x="15698" y="31502"/>
                      <a:pt x="15686" y="31521"/>
                    </a:cubicBezTo>
                    <a:cubicBezTo>
                      <a:pt x="14988" y="32648"/>
                      <a:pt x="14218" y="33722"/>
                      <a:pt x="13503" y="34849"/>
                    </a:cubicBezTo>
                    <a:cubicBezTo>
                      <a:pt x="13270" y="35225"/>
                      <a:pt x="13073" y="35619"/>
                      <a:pt x="12912" y="36031"/>
                    </a:cubicBezTo>
                    <a:cubicBezTo>
                      <a:pt x="12966" y="35655"/>
                      <a:pt x="13037" y="35297"/>
                      <a:pt x="13109" y="34921"/>
                    </a:cubicBezTo>
                    <a:cubicBezTo>
                      <a:pt x="13860" y="32809"/>
                      <a:pt x="15310" y="30859"/>
                      <a:pt x="17440" y="30089"/>
                    </a:cubicBezTo>
                    <a:close/>
                    <a:moveTo>
                      <a:pt x="10729" y="36585"/>
                    </a:moveTo>
                    <a:lnTo>
                      <a:pt x="10729" y="36585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0" y="37015"/>
                      <a:pt x="10729" y="36585"/>
                    </a:cubicBezTo>
                    <a:close/>
                    <a:moveTo>
                      <a:pt x="9709" y="30895"/>
                    </a:moveTo>
                    <a:cubicBezTo>
                      <a:pt x="9762" y="31754"/>
                      <a:pt x="9959" y="32630"/>
                      <a:pt x="9959" y="33454"/>
                    </a:cubicBezTo>
                    <a:cubicBezTo>
                      <a:pt x="9941" y="34939"/>
                      <a:pt x="9852" y="36424"/>
                      <a:pt x="9780" y="37910"/>
                    </a:cubicBezTo>
                    <a:cubicBezTo>
                      <a:pt x="9762" y="37856"/>
                      <a:pt x="9745" y="37784"/>
                      <a:pt x="9727" y="37731"/>
                    </a:cubicBezTo>
                    <a:cubicBezTo>
                      <a:pt x="9673" y="36550"/>
                      <a:pt x="9476" y="35386"/>
                      <a:pt x="9566" y="34205"/>
                    </a:cubicBezTo>
                    <a:cubicBezTo>
                      <a:pt x="9566" y="34187"/>
                      <a:pt x="9552" y="34178"/>
                      <a:pt x="9539" y="34178"/>
                    </a:cubicBezTo>
                    <a:cubicBezTo>
                      <a:pt x="9525" y="34178"/>
                      <a:pt x="9512" y="34187"/>
                      <a:pt x="9512" y="34205"/>
                    </a:cubicBezTo>
                    <a:cubicBezTo>
                      <a:pt x="9405" y="35225"/>
                      <a:pt x="9422" y="36245"/>
                      <a:pt x="9548" y="37247"/>
                    </a:cubicBezTo>
                    <a:cubicBezTo>
                      <a:pt x="9440" y="36961"/>
                      <a:pt x="9333" y="36657"/>
                      <a:pt x="9244" y="36353"/>
                    </a:cubicBezTo>
                    <a:cubicBezTo>
                      <a:pt x="9261" y="36335"/>
                      <a:pt x="9261" y="36317"/>
                      <a:pt x="9244" y="36299"/>
                    </a:cubicBezTo>
                    <a:cubicBezTo>
                      <a:pt x="8993" y="35118"/>
                      <a:pt x="8886" y="34008"/>
                      <a:pt x="9154" y="32827"/>
                    </a:cubicBezTo>
                    <a:cubicBezTo>
                      <a:pt x="9297" y="32165"/>
                      <a:pt x="9530" y="31539"/>
                      <a:pt x="9709" y="30895"/>
                    </a:cubicBezTo>
                    <a:close/>
                    <a:moveTo>
                      <a:pt x="4893" y="33883"/>
                    </a:moveTo>
                    <a:cubicBezTo>
                      <a:pt x="4977" y="33883"/>
                      <a:pt x="5115" y="33905"/>
                      <a:pt x="5324" y="33955"/>
                    </a:cubicBezTo>
                    <a:cubicBezTo>
                      <a:pt x="6094" y="34152"/>
                      <a:pt x="6810" y="34778"/>
                      <a:pt x="7382" y="35279"/>
                    </a:cubicBezTo>
                    <a:cubicBezTo>
                      <a:pt x="8295" y="36102"/>
                      <a:pt x="9047" y="37068"/>
                      <a:pt x="9637" y="38142"/>
                    </a:cubicBezTo>
                    <a:lnTo>
                      <a:pt x="9780" y="38500"/>
                    </a:lnTo>
                    <a:cubicBezTo>
                      <a:pt x="9673" y="38375"/>
                      <a:pt x="9566" y="38267"/>
                      <a:pt x="9440" y="38160"/>
                    </a:cubicBezTo>
                    <a:lnTo>
                      <a:pt x="9458" y="38160"/>
                    </a:lnTo>
                    <a:cubicBezTo>
                      <a:pt x="9136" y="37713"/>
                      <a:pt x="8778" y="37283"/>
                      <a:pt x="8402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3" y="35260"/>
                      <a:pt x="6584" y="35260"/>
                    </a:cubicBezTo>
                    <a:cubicBezTo>
                      <a:pt x="6555" y="35260"/>
                      <a:pt x="6533" y="35306"/>
                      <a:pt x="6559" y="35333"/>
                    </a:cubicBezTo>
                    <a:cubicBezTo>
                      <a:pt x="7007" y="35887"/>
                      <a:pt x="7651" y="36263"/>
                      <a:pt x="8134" y="36782"/>
                    </a:cubicBezTo>
                    <a:cubicBezTo>
                      <a:pt x="8438" y="37122"/>
                      <a:pt x="8725" y="37462"/>
                      <a:pt x="8993" y="37820"/>
                    </a:cubicBezTo>
                    <a:cubicBezTo>
                      <a:pt x="8707" y="37623"/>
                      <a:pt x="8385" y="37444"/>
                      <a:pt x="8080" y="37283"/>
                    </a:cubicBezTo>
                    <a:cubicBezTo>
                      <a:pt x="6810" y="36567"/>
                      <a:pt x="6076" y="35673"/>
                      <a:pt x="5235" y="34509"/>
                    </a:cubicBezTo>
                    <a:cubicBezTo>
                      <a:pt x="4995" y="34185"/>
                      <a:pt x="4578" y="33883"/>
                      <a:pt x="4893" y="33883"/>
                    </a:cubicBezTo>
                    <a:close/>
                    <a:moveTo>
                      <a:pt x="9655" y="40057"/>
                    </a:move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6"/>
                      <a:pt x="9798" y="40290"/>
                      <a:pt x="9655" y="40057"/>
                    </a:cubicBezTo>
                    <a:close/>
                    <a:moveTo>
                      <a:pt x="12733" y="41113"/>
                    </a:move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6"/>
                      <a:pt x="12250" y="42097"/>
                    </a:cubicBezTo>
                    <a:cubicBezTo>
                      <a:pt x="12375" y="41757"/>
                      <a:pt x="12536" y="41417"/>
                      <a:pt x="12733" y="41113"/>
                    </a:cubicBezTo>
                    <a:close/>
                    <a:moveTo>
                      <a:pt x="9637" y="24399"/>
                    </a:moveTo>
                    <a:cubicBezTo>
                      <a:pt x="9780" y="25455"/>
                      <a:pt x="9924" y="26510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7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8"/>
                      <a:pt x="11355" y="36245"/>
                      <a:pt x="11463" y="37122"/>
                    </a:cubicBezTo>
                    <a:cubicBezTo>
                      <a:pt x="11301" y="36782"/>
                      <a:pt x="10997" y="36514"/>
                      <a:pt x="10657" y="36371"/>
                    </a:cubicBezTo>
                    <a:cubicBezTo>
                      <a:pt x="10648" y="36367"/>
                      <a:pt x="10638" y="36366"/>
                      <a:pt x="10629" y="36366"/>
                    </a:cubicBezTo>
                    <a:cubicBezTo>
                      <a:pt x="10586" y="36366"/>
                      <a:pt x="10550" y="36398"/>
                      <a:pt x="10550" y="36442"/>
                    </a:cubicBezTo>
                    <a:cubicBezTo>
                      <a:pt x="10568" y="37033"/>
                      <a:pt x="10979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6" y="41399"/>
                      <a:pt x="10532" y="39663"/>
                      <a:pt x="9870" y="38017"/>
                    </a:cubicBezTo>
                    <a:cubicBezTo>
                      <a:pt x="9888" y="38017"/>
                      <a:pt x="9906" y="38017"/>
                      <a:pt x="9924" y="37981"/>
                    </a:cubicBezTo>
                    <a:cubicBezTo>
                      <a:pt x="10174" y="36943"/>
                      <a:pt x="10138" y="35870"/>
                      <a:pt x="10138" y="34814"/>
                    </a:cubicBezTo>
                    <a:cubicBezTo>
                      <a:pt x="10156" y="33633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7"/>
                    </a:cubicBezTo>
                    <a:cubicBezTo>
                      <a:pt x="9906" y="30268"/>
                      <a:pt x="9959" y="30071"/>
                      <a:pt x="9977" y="29875"/>
                    </a:cubicBezTo>
                    <a:cubicBezTo>
                      <a:pt x="9988" y="29812"/>
                      <a:pt x="9944" y="29774"/>
                      <a:pt x="9898" y="29774"/>
                    </a:cubicBezTo>
                    <a:cubicBezTo>
                      <a:pt x="9865" y="29774"/>
                      <a:pt x="9831" y="29794"/>
                      <a:pt x="9816" y="29839"/>
                    </a:cubicBezTo>
                    <a:cubicBezTo>
                      <a:pt x="9798" y="29964"/>
                      <a:pt x="9762" y="30107"/>
                      <a:pt x="9762" y="30268"/>
                    </a:cubicBezTo>
                    <a:cubicBezTo>
                      <a:pt x="9691" y="30537"/>
                      <a:pt x="9619" y="30823"/>
                      <a:pt x="9530" y="31109"/>
                    </a:cubicBezTo>
                    <a:cubicBezTo>
                      <a:pt x="9333" y="31807"/>
                      <a:pt x="9082" y="32505"/>
                      <a:pt x="8939" y="33221"/>
                    </a:cubicBezTo>
                    <a:cubicBezTo>
                      <a:pt x="8814" y="33847"/>
                      <a:pt x="8814" y="34509"/>
                      <a:pt x="8921" y="35136"/>
                    </a:cubicBezTo>
                    <a:cubicBezTo>
                      <a:pt x="8617" y="33955"/>
                      <a:pt x="8438" y="32738"/>
                      <a:pt x="8367" y="31503"/>
                    </a:cubicBezTo>
                    <a:cubicBezTo>
                      <a:pt x="8528" y="31235"/>
                      <a:pt x="8671" y="30948"/>
                      <a:pt x="8778" y="30662"/>
                    </a:cubicBezTo>
                    <a:cubicBezTo>
                      <a:pt x="8921" y="30376"/>
                      <a:pt x="8975" y="30054"/>
                      <a:pt x="8921" y="29749"/>
                    </a:cubicBezTo>
                    <a:cubicBezTo>
                      <a:pt x="8901" y="29709"/>
                      <a:pt x="8864" y="29686"/>
                      <a:pt x="8829" y="29686"/>
                    </a:cubicBezTo>
                    <a:cubicBezTo>
                      <a:pt x="8802" y="29686"/>
                      <a:pt x="8776" y="29700"/>
                      <a:pt x="8760" y="29731"/>
                    </a:cubicBezTo>
                    <a:cubicBezTo>
                      <a:pt x="8581" y="30000"/>
                      <a:pt x="8420" y="30286"/>
                      <a:pt x="8331" y="30590"/>
                    </a:cubicBezTo>
                    <a:cubicBezTo>
                      <a:pt x="8331" y="30179"/>
                      <a:pt x="8331" y="29767"/>
                      <a:pt x="8349" y="29338"/>
                    </a:cubicBezTo>
                    <a:cubicBezTo>
                      <a:pt x="8438" y="27781"/>
                      <a:pt x="8814" y="26242"/>
                      <a:pt x="9440" y="24828"/>
                    </a:cubicBezTo>
                    <a:cubicBezTo>
                      <a:pt x="9476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2" y="25201"/>
                    </a:cubicBezTo>
                    <a:cubicBezTo>
                      <a:pt x="9586" y="25201"/>
                      <a:pt x="9612" y="25182"/>
                      <a:pt x="9601" y="25150"/>
                    </a:cubicBezTo>
                    <a:cubicBezTo>
                      <a:pt x="9584" y="24971"/>
                      <a:pt x="9566" y="24792"/>
                      <a:pt x="9548" y="24613"/>
                    </a:cubicBezTo>
                    <a:cubicBezTo>
                      <a:pt x="9566" y="24542"/>
                      <a:pt x="9601" y="24470"/>
                      <a:pt x="9637" y="24399"/>
                    </a:cubicBezTo>
                    <a:close/>
                    <a:moveTo>
                      <a:pt x="11194" y="44280"/>
                    </a:moveTo>
                    <a:lnTo>
                      <a:pt x="11194" y="44280"/>
                    </a:lnTo>
                    <a:cubicBezTo>
                      <a:pt x="11606" y="44602"/>
                      <a:pt x="11624" y="45264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66" y="45443"/>
                    </a:moveTo>
                    <a:lnTo>
                      <a:pt x="12966" y="45443"/>
                    </a:lnTo>
                    <a:cubicBezTo>
                      <a:pt x="12912" y="46123"/>
                      <a:pt x="12483" y="46660"/>
                      <a:pt x="12071" y="47197"/>
                    </a:cubicBezTo>
                    <a:cubicBezTo>
                      <a:pt x="12071" y="47108"/>
                      <a:pt x="12107" y="47018"/>
                      <a:pt x="12107" y="46929"/>
                    </a:cubicBezTo>
                    <a:cubicBezTo>
                      <a:pt x="12393" y="46446"/>
                      <a:pt x="12518" y="45783"/>
                      <a:pt x="12966" y="45443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4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1" y="61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2"/>
                      <a:pt x="8814" y="97"/>
                    </a:cubicBezTo>
                    <a:cubicBezTo>
                      <a:pt x="8546" y="759"/>
                      <a:pt x="8528" y="1493"/>
                      <a:pt x="8742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0" y="1329"/>
                      <a:pt x="7493" y="1328"/>
                      <a:pt x="7486" y="1328"/>
                    </a:cubicBezTo>
                    <a:cubicBezTo>
                      <a:pt x="7441" y="1328"/>
                      <a:pt x="7405" y="1373"/>
                      <a:pt x="7436" y="1404"/>
                    </a:cubicBezTo>
                    <a:cubicBezTo>
                      <a:pt x="7776" y="2084"/>
                      <a:pt x="7776" y="2853"/>
                      <a:pt x="8224" y="3479"/>
                    </a:cubicBezTo>
                    <a:cubicBezTo>
                      <a:pt x="8492" y="3801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2" y="4732"/>
                    </a:cubicBezTo>
                    <a:cubicBezTo>
                      <a:pt x="9566" y="4929"/>
                      <a:pt x="9762" y="5036"/>
                      <a:pt x="9995" y="5054"/>
                    </a:cubicBezTo>
                    <a:cubicBezTo>
                      <a:pt x="9834" y="6307"/>
                      <a:pt x="9655" y="7559"/>
                      <a:pt x="9476" y="8812"/>
                    </a:cubicBezTo>
                    <a:cubicBezTo>
                      <a:pt x="9369" y="8508"/>
                      <a:pt x="9297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2" y="8615"/>
                    </a:cubicBezTo>
                    <a:cubicBezTo>
                      <a:pt x="9422" y="8642"/>
                      <a:pt x="9440" y="8655"/>
                      <a:pt x="9458" y="8655"/>
                    </a:cubicBezTo>
                    <a:cubicBezTo>
                      <a:pt x="9476" y="8655"/>
                      <a:pt x="9494" y="8642"/>
                      <a:pt x="9494" y="8615"/>
                    </a:cubicBezTo>
                    <a:cubicBezTo>
                      <a:pt x="9530" y="8257"/>
                      <a:pt x="9422" y="7882"/>
                      <a:pt x="9226" y="7577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3" y="7546"/>
                      <a:pt x="9100" y="7570"/>
                      <a:pt x="9100" y="7613"/>
                    </a:cubicBezTo>
                    <a:cubicBezTo>
                      <a:pt x="9082" y="8096"/>
                      <a:pt x="9208" y="8597"/>
                      <a:pt x="9458" y="9027"/>
                    </a:cubicBezTo>
                    <a:cubicBezTo>
                      <a:pt x="9279" y="10333"/>
                      <a:pt x="9136" y="11622"/>
                      <a:pt x="9047" y="12946"/>
                    </a:cubicBezTo>
                    <a:cubicBezTo>
                      <a:pt x="8957" y="12821"/>
                      <a:pt x="8832" y="12749"/>
                      <a:pt x="8707" y="12731"/>
                    </a:cubicBezTo>
                    <a:cubicBezTo>
                      <a:pt x="8653" y="12731"/>
                      <a:pt x="8635" y="12767"/>
                      <a:pt x="8635" y="12803"/>
                    </a:cubicBezTo>
                    <a:cubicBezTo>
                      <a:pt x="8653" y="13143"/>
                      <a:pt x="8742" y="13465"/>
                      <a:pt x="8886" y="13769"/>
                    </a:cubicBezTo>
                    <a:cubicBezTo>
                      <a:pt x="8904" y="13841"/>
                      <a:pt x="8939" y="13894"/>
                      <a:pt x="8975" y="13948"/>
                    </a:cubicBezTo>
                    <a:cubicBezTo>
                      <a:pt x="8939" y="14610"/>
                      <a:pt x="8921" y="15254"/>
                      <a:pt x="8939" y="15916"/>
                    </a:cubicBezTo>
                    <a:cubicBezTo>
                      <a:pt x="8939" y="16525"/>
                      <a:pt x="8957" y="17115"/>
                      <a:pt x="8993" y="17706"/>
                    </a:cubicBezTo>
                    <a:cubicBezTo>
                      <a:pt x="8904" y="17473"/>
                      <a:pt x="8760" y="17259"/>
                      <a:pt x="8581" y="17062"/>
                    </a:cubicBezTo>
                    <a:cubicBezTo>
                      <a:pt x="8569" y="17050"/>
                      <a:pt x="8552" y="17044"/>
                      <a:pt x="8533" y="17044"/>
                    </a:cubicBezTo>
                    <a:cubicBezTo>
                      <a:pt x="8496" y="17044"/>
                      <a:pt x="8456" y="17068"/>
                      <a:pt x="8456" y="17115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5"/>
                      <a:pt x="9351" y="22251"/>
                      <a:pt x="9566" y="23969"/>
                    </a:cubicBezTo>
                    <a:lnTo>
                      <a:pt x="9440" y="24220"/>
                    </a:lnTo>
                    <a:cubicBezTo>
                      <a:pt x="9118" y="22645"/>
                      <a:pt x="8331" y="21178"/>
                      <a:pt x="7561" y="19764"/>
                    </a:cubicBezTo>
                    <a:cubicBezTo>
                      <a:pt x="7561" y="19746"/>
                      <a:pt x="7561" y="19728"/>
                      <a:pt x="7561" y="19728"/>
                    </a:cubicBezTo>
                    <a:cubicBezTo>
                      <a:pt x="7615" y="19495"/>
                      <a:pt x="7633" y="19281"/>
                      <a:pt x="7615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2" y="18361"/>
                      <a:pt x="7221" y="18404"/>
                    </a:cubicBezTo>
                    <a:cubicBezTo>
                      <a:pt x="7168" y="18619"/>
                      <a:pt x="7150" y="18851"/>
                      <a:pt x="7186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2"/>
                      <a:pt x="5951" y="16596"/>
                    </a:cubicBezTo>
                    <a:lnTo>
                      <a:pt x="5969" y="16596"/>
                    </a:lnTo>
                    <a:cubicBezTo>
                      <a:pt x="6291" y="16328"/>
                      <a:pt x="6273" y="15666"/>
                      <a:pt x="6219" y="15290"/>
                    </a:cubicBezTo>
                    <a:cubicBezTo>
                      <a:pt x="6219" y="15255"/>
                      <a:pt x="6189" y="15228"/>
                      <a:pt x="6158" y="15228"/>
                    </a:cubicBezTo>
                    <a:cubicBezTo>
                      <a:pt x="6141" y="15228"/>
                      <a:pt x="6124" y="15236"/>
                      <a:pt x="6112" y="15254"/>
                    </a:cubicBezTo>
                    <a:cubicBezTo>
                      <a:pt x="5897" y="15541"/>
                      <a:pt x="5790" y="15899"/>
                      <a:pt x="5808" y="16274"/>
                    </a:cubicBezTo>
                    <a:cubicBezTo>
                      <a:pt x="5128" y="14592"/>
                      <a:pt x="4591" y="12856"/>
                      <a:pt x="4197" y="11067"/>
                    </a:cubicBezTo>
                    <a:cubicBezTo>
                      <a:pt x="4233" y="11031"/>
                      <a:pt x="4251" y="10977"/>
                      <a:pt x="4287" y="10924"/>
                    </a:cubicBezTo>
                    <a:cubicBezTo>
                      <a:pt x="4394" y="10834"/>
                      <a:pt x="4466" y="10727"/>
                      <a:pt x="4501" y="10602"/>
                    </a:cubicBezTo>
                    <a:cubicBezTo>
                      <a:pt x="4931" y="10548"/>
                      <a:pt x="5342" y="10423"/>
                      <a:pt x="5718" y="10226"/>
                    </a:cubicBezTo>
                    <a:cubicBezTo>
                      <a:pt x="5933" y="10136"/>
                      <a:pt x="6452" y="9671"/>
                      <a:pt x="6022" y="9474"/>
                    </a:cubicBezTo>
                    <a:cubicBezTo>
                      <a:pt x="6013" y="9470"/>
                      <a:pt x="6003" y="9467"/>
                      <a:pt x="5994" y="9467"/>
                    </a:cubicBezTo>
                    <a:cubicBezTo>
                      <a:pt x="5990" y="9467"/>
                      <a:pt x="5987" y="9468"/>
                      <a:pt x="5984" y="9468"/>
                    </a:cubicBezTo>
                    <a:lnTo>
                      <a:pt x="5984" y="9468"/>
                    </a:lnTo>
                    <a:cubicBezTo>
                      <a:pt x="6229" y="9166"/>
                      <a:pt x="6392" y="8800"/>
                      <a:pt x="6452" y="8418"/>
                    </a:cubicBezTo>
                    <a:cubicBezTo>
                      <a:pt x="6452" y="8365"/>
                      <a:pt x="6416" y="8347"/>
                      <a:pt x="6380" y="8347"/>
                    </a:cubicBezTo>
                    <a:cubicBezTo>
                      <a:pt x="6332" y="8341"/>
                      <a:pt x="6283" y="8338"/>
                      <a:pt x="6234" y="8338"/>
                    </a:cubicBezTo>
                    <a:cubicBezTo>
                      <a:pt x="5838" y="8338"/>
                      <a:pt x="5458" y="8531"/>
                      <a:pt x="5235" y="8866"/>
                    </a:cubicBezTo>
                    <a:cubicBezTo>
                      <a:pt x="5450" y="8400"/>
                      <a:pt x="5503" y="7882"/>
                      <a:pt x="5414" y="7380"/>
                    </a:cubicBezTo>
                    <a:cubicBezTo>
                      <a:pt x="5414" y="7358"/>
                      <a:pt x="5393" y="7343"/>
                      <a:pt x="5369" y="7343"/>
                    </a:cubicBezTo>
                    <a:cubicBezTo>
                      <a:pt x="5354" y="7343"/>
                      <a:pt x="5338" y="7349"/>
                      <a:pt x="5324" y="7363"/>
                    </a:cubicBezTo>
                    <a:cubicBezTo>
                      <a:pt x="5038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2" y="7327"/>
                      <a:pt x="3463" y="7846"/>
                      <a:pt x="3535" y="8383"/>
                    </a:cubicBezTo>
                    <a:cubicBezTo>
                      <a:pt x="3284" y="8007"/>
                      <a:pt x="2980" y="7667"/>
                      <a:pt x="2765" y="7363"/>
                    </a:cubicBezTo>
                    <a:cubicBezTo>
                      <a:pt x="2743" y="7340"/>
                      <a:pt x="2721" y="7325"/>
                      <a:pt x="2699" y="7325"/>
                    </a:cubicBezTo>
                    <a:cubicBezTo>
                      <a:pt x="2685" y="7325"/>
                      <a:pt x="2672" y="7331"/>
                      <a:pt x="2658" y="7345"/>
                    </a:cubicBezTo>
                    <a:cubicBezTo>
                      <a:pt x="2175" y="7917"/>
                      <a:pt x="2282" y="8741"/>
                      <a:pt x="2676" y="9349"/>
                    </a:cubicBezTo>
                    <a:cubicBezTo>
                      <a:pt x="2300" y="9170"/>
                      <a:pt x="1889" y="9063"/>
                      <a:pt x="1477" y="9009"/>
                    </a:cubicBezTo>
                    <a:cubicBezTo>
                      <a:pt x="1423" y="9009"/>
                      <a:pt x="1388" y="9063"/>
                      <a:pt x="1405" y="9116"/>
                    </a:cubicBezTo>
                    <a:cubicBezTo>
                      <a:pt x="1710" y="10226"/>
                      <a:pt x="2783" y="10709"/>
                      <a:pt x="3839" y="10816"/>
                    </a:cubicBezTo>
                    <a:cubicBezTo>
                      <a:pt x="3845" y="10822"/>
                      <a:pt x="3851" y="10824"/>
                      <a:pt x="3856" y="10824"/>
                    </a:cubicBezTo>
                    <a:cubicBezTo>
                      <a:pt x="3867" y="10824"/>
                      <a:pt x="3875" y="10816"/>
                      <a:pt x="3875" y="10816"/>
                    </a:cubicBezTo>
                    <a:lnTo>
                      <a:pt x="3911" y="10816"/>
                    </a:lnTo>
                    <a:cubicBezTo>
                      <a:pt x="3964" y="10816"/>
                      <a:pt x="4000" y="10781"/>
                      <a:pt x="3964" y="10745"/>
                    </a:cubicBezTo>
                    <a:cubicBezTo>
                      <a:pt x="3893" y="10691"/>
                      <a:pt x="3821" y="10602"/>
                      <a:pt x="3768" y="10530"/>
                    </a:cubicBezTo>
                    <a:lnTo>
                      <a:pt x="3768" y="10476"/>
                    </a:lnTo>
                    <a:cubicBezTo>
                      <a:pt x="3839" y="10566"/>
                      <a:pt x="3911" y="10637"/>
                      <a:pt x="3982" y="10727"/>
                    </a:cubicBezTo>
                    <a:lnTo>
                      <a:pt x="3982" y="10745"/>
                    </a:lnTo>
                    <a:cubicBezTo>
                      <a:pt x="3982" y="10798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7"/>
                    </a:lnTo>
                    <a:cubicBezTo>
                      <a:pt x="4036" y="11031"/>
                      <a:pt x="4072" y="11103"/>
                      <a:pt x="4143" y="11103"/>
                    </a:cubicBezTo>
                    <a:cubicBezTo>
                      <a:pt x="4322" y="11962"/>
                      <a:pt x="4519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7"/>
                      <a:pt x="4072" y="13017"/>
                    </a:cubicBezTo>
                    <a:lnTo>
                      <a:pt x="4072" y="13017"/>
                    </a:lnTo>
                    <a:cubicBezTo>
                      <a:pt x="4179" y="13089"/>
                      <a:pt x="4269" y="13161"/>
                      <a:pt x="4340" y="13250"/>
                    </a:cubicBezTo>
                    <a:cubicBezTo>
                      <a:pt x="4430" y="13357"/>
                      <a:pt x="4519" y="13465"/>
                      <a:pt x="4627" y="13572"/>
                    </a:cubicBezTo>
                    <a:cubicBezTo>
                      <a:pt x="4633" y="13575"/>
                      <a:pt x="4640" y="13577"/>
                      <a:pt x="4648" y="13577"/>
                    </a:cubicBezTo>
                    <a:cubicBezTo>
                      <a:pt x="4680" y="13577"/>
                      <a:pt x="4713" y="13548"/>
                      <a:pt x="4698" y="13518"/>
                    </a:cubicBezTo>
                    <a:cubicBezTo>
                      <a:pt x="4644" y="13375"/>
                      <a:pt x="4555" y="13250"/>
                      <a:pt x="4448" y="13143"/>
                    </a:cubicBezTo>
                    <a:cubicBezTo>
                      <a:pt x="4340" y="13017"/>
                      <a:pt x="4197" y="12910"/>
                      <a:pt x="4054" y="12838"/>
                    </a:cubicBezTo>
                    <a:cubicBezTo>
                      <a:pt x="4038" y="12828"/>
                      <a:pt x="4024" y="12824"/>
                      <a:pt x="4011" y="12824"/>
                    </a:cubicBezTo>
                    <a:cubicBezTo>
                      <a:pt x="3981" y="12824"/>
                      <a:pt x="3959" y="12849"/>
                      <a:pt x="3947" y="12874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4" y="13699"/>
                      <a:pt x="4734" y="13697"/>
                    </a:cubicBezTo>
                    <a:cubicBezTo>
                      <a:pt x="4752" y="13697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48" y="17366"/>
                    </a:cubicBezTo>
                    <a:cubicBezTo>
                      <a:pt x="5861" y="16990"/>
                      <a:pt x="5575" y="16614"/>
                      <a:pt x="5271" y="16239"/>
                    </a:cubicBezTo>
                    <a:cubicBezTo>
                      <a:pt x="4161" y="14324"/>
                      <a:pt x="2551" y="12498"/>
                      <a:pt x="171" y="12463"/>
                    </a:cubicBezTo>
                    <a:cubicBezTo>
                      <a:pt x="117" y="12481"/>
                      <a:pt x="117" y="12534"/>
                      <a:pt x="171" y="12552"/>
                    </a:cubicBezTo>
                    <a:cubicBezTo>
                      <a:pt x="1388" y="12803"/>
                      <a:pt x="2408" y="13107"/>
                      <a:pt x="3374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71" y="14234"/>
                      <a:pt x="2157" y="12982"/>
                      <a:pt x="224" y="12606"/>
                    </a:cubicBezTo>
                    <a:cubicBezTo>
                      <a:pt x="219" y="12603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6" y="12660"/>
                    </a:cubicBezTo>
                    <a:cubicBezTo>
                      <a:pt x="1656" y="13214"/>
                      <a:pt x="2837" y="13823"/>
                      <a:pt x="3964" y="14914"/>
                    </a:cubicBezTo>
                    <a:cubicBezTo>
                      <a:pt x="4429" y="15379"/>
                      <a:pt x="4858" y="15879"/>
                      <a:pt x="5269" y="16380"/>
                    </a:cubicBezTo>
                    <a:lnTo>
                      <a:pt x="5269" y="16380"/>
                    </a:lnTo>
                    <a:cubicBezTo>
                      <a:pt x="4662" y="15767"/>
                      <a:pt x="3831" y="15465"/>
                      <a:pt x="3070" y="15093"/>
                    </a:cubicBezTo>
                    <a:cubicBezTo>
                      <a:pt x="1889" y="14503"/>
                      <a:pt x="994" y="13536"/>
                      <a:pt x="81" y="12606"/>
                    </a:cubicBezTo>
                    <a:cubicBezTo>
                      <a:pt x="73" y="12598"/>
                      <a:pt x="64" y="12594"/>
                      <a:pt x="55" y="12594"/>
                    </a:cubicBezTo>
                    <a:cubicBezTo>
                      <a:pt x="25" y="12594"/>
                      <a:pt x="0" y="12632"/>
                      <a:pt x="28" y="12660"/>
                    </a:cubicBezTo>
                    <a:cubicBezTo>
                      <a:pt x="672" y="13429"/>
                      <a:pt x="1423" y="14127"/>
                      <a:pt x="2211" y="14735"/>
                    </a:cubicBezTo>
                    <a:cubicBezTo>
                      <a:pt x="3195" y="15433"/>
                      <a:pt x="4358" y="15791"/>
                      <a:pt x="5307" y="16543"/>
                    </a:cubicBezTo>
                    <a:cubicBezTo>
                      <a:pt x="5316" y="16552"/>
                      <a:pt x="5324" y="16556"/>
                      <a:pt x="5333" y="16556"/>
                    </a:cubicBezTo>
                    <a:cubicBezTo>
                      <a:pt x="5342" y="16556"/>
                      <a:pt x="5351" y="16552"/>
                      <a:pt x="5360" y="16543"/>
                    </a:cubicBezTo>
                    <a:lnTo>
                      <a:pt x="5396" y="16579"/>
                    </a:lnTo>
                    <a:cubicBezTo>
                      <a:pt x="5396" y="16596"/>
                      <a:pt x="5414" y="16596"/>
                      <a:pt x="5432" y="16596"/>
                    </a:cubicBezTo>
                    <a:cubicBezTo>
                      <a:pt x="5718" y="16954"/>
                      <a:pt x="6022" y="17330"/>
                      <a:pt x="6309" y="17706"/>
                    </a:cubicBezTo>
                    <a:cubicBezTo>
                      <a:pt x="7025" y="19120"/>
                      <a:pt x="7794" y="20480"/>
                      <a:pt x="8420" y="21911"/>
                    </a:cubicBezTo>
                    <a:cubicBezTo>
                      <a:pt x="8188" y="21625"/>
                      <a:pt x="7848" y="21446"/>
                      <a:pt x="7490" y="21392"/>
                    </a:cubicBezTo>
                    <a:cubicBezTo>
                      <a:pt x="7436" y="21392"/>
                      <a:pt x="7400" y="21464"/>
                      <a:pt x="7418" y="21518"/>
                    </a:cubicBezTo>
                    <a:cubicBezTo>
                      <a:pt x="7633" y="21911"/>
                      <a:pt x="8027" y="22180"/>
                      <a:pt x="8474" y="22198"/>
                    </a:cubicBezTo>
                    <a:cubicBezTo>
                      <a:pt x="8489" y="22198"/>
                      <a:pt x="8515" y="22174"/>
                      <a:pt x="8515" y="22155"/>
                    </a:cubicBezTo>
                    <a:lnTo>
                      <a:pt x="8515" y="22155"/>
                    </a:lnTo>
                    <a:cubicBezTo>
                      <a:pt x="8835" y="22886"/>
                      <a:pt x="9119" y="23669"/>
                      <a:pt x="9333" y="24452"/>
                    </a:cubicBezTo>
                    <a:cubicBezTo>
                      <a:pt x="9136" y="24864"/>
                      <a:pt x="8975" y="25311"/>
                      <a:pt x="8832" y="25741"/>
                    </a:cubicBezTo>
                    <a:cubicBezTo>
                      <a:pt x="8868" y="25383"/>
                      <a:pt x="8850" y="24953"/>
                      <a:pt x="8546" y="24721"/>
                    </a:cubicBezTo>
                    <a:cubicBezTo>
                      <a:pt x="8531" y="24698"/>
                      <a:pt x="8509" y="24688"/>
                      <a:pt x="8488" y="24688"/>
                    </a:cubicBezTo>
                    <a:cubicBezTo>
                      <a:pt x="8459" y="24688"/>
                      <a:pt x="8431" y="24708"/>
                      <a:pt x="8420" y="24739"/>
                    </a:cubicBezTo>
                    <a:cubicBezTo>
                      <a:pt x="8331" y="25150"/>
                      <a:pt x="8438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1"/>
                    </a:cubicBezTo>
                    <a:cubicBezTo>
                      <a:pt x="8564" y="26528"/>
                      <a:pt x="8420" y="27065"/>
                      <a:pt x="8313" y="27620"/>
                    </a:cubicBezTo>
                    <a:cubicBezTo>
                      <a:pt x="8277" y="27817"/>
                      <a:pt x="8241" y="28014"/>
                      <a:pt x="8206" y="28228"/>
                    </a:cubicBezTo>
                    <a:cubicBezTo>
                      <a:pt x="8241" y="27781"/>
                      <a:pt x="8259" y="27334"/>
                      <a:pt x="8241" y="26850"/>
                    </a:cubicBezTo>
                    <a:cubicBezTo>
                      <a:pt x="8241" y="25777"/>
                      <a:pt x="7866" y="24846"/>
                      <a:pt x="7687" y="23808"/>
                    </a:cubicBezTo>
                    <a:cubicBezTo>
                      <a:pt x="7669" y="23772"/>
                      <a:pt x="7633" y="23755"/>
                      <a:pt x="7599" y="23755"/>
                    </a:cubicBezTo>
                    <a:cubicBezTo>
                      <a:pt x="7566" y="23755"/>
                      <a:pt x="7535" y="23772"/>
                      <a:pt x="7526" y="23808"/>
                    </a:cubicBezTo>
                    <a:cubicBezTo>
                      <a:pt x="7025" y="25902"/>
                      <a:pt x="7329" y="28014"/>
                      <a:pt x="8062" y="30018"/>
                    </a:cubicBezTo>
                    <a:cubicBezTo>
                      <a:pt x="8027" y="31736"/>
                      <a:pt x="8241" y="33454"/>
                      <a:pt x="8671" y="35136"/>
                    </a:cubicBezTo>
                    <a:cubicBezTo>
                      <a:pt x="8045" y="33991"/>
                      <a:pt x="7114" y="32953"/>
                      <a:pt x="6219" y="32004"/>
                    </a:cubicBezTo>
                    <a:cubicBezTo>
                      <a:pt x="6183" y="31772"/>
                      <a:pt x="6166" y="31539"/>
                      <a:pt x="6130" y="31306"/>
                    </a:cubicBezTo>
                    <a:cubicBezTo>
                      <a:pt x="6380" y="30608"/>
                      <a:pt x="6792" y="29857"/>
                      <a:pt x="6488" y="29141"/>
                    </a:cubicBezTo>
                    <a:cubicBezTo>
                      <a:pt x="6479" y="29114"/>
                      <a:pt x="6452" y="29101"/>
                      <a:pt x="6425" y="29101"/>
                    </a:cubicBezTo>
                    <a:cubicBezTo>
                      <a:pt x="6398" y="29101"/>
                      <a:pt x="6371" y="29114"/>
                      <a:pt x="6362" y="29141"/>
                    </a:cubicBezTo>
                    <a:cubicBezTo>
                      <a:pt x="6273" y="29356"/>
                      <a:pt x="6166" y="29553"/>
                      <a:pt x="6040" y="29749"/>
                    </a:cubicBezTo>
                    <a:cubicBezTo>
                      <a:pt x="6058" y="29356"/>
                      <a:pt x="6058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29"/>
                      <a:pt x="5987" y="28533"/>
                    </a:cubicBezTo>
                    <a:cubicBezTo>
                      <a:pt x="5432" y="28765"/>
                      <a:pt x="5181" y="29338"/>
                      <a:pt x="5217" y="29928"/>
                    </a:cubicBezTo>
                    <a:cubicBezTo>
                      <a:pt x="4895" y="29517"/>
                      <a:pt x="4483" y="29177"/>
                      <a:pt x="4000" y="28926"/>
                    </a:cubicBezTo>
                    <a:cubicBezTo>
                      <a:pt x="3994" y="28923"/>
                      <a:pt x="3987" y="28921"/>
                      <a:pt x="3979" y="28921"/>
                    </a:cubicBezTo>
                    <a:cubicBezTo>
                      <a:pt x="3947" y="28921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2" y="30358"/>
                    </a:cubicBezTo>
                    <a:lnTo>
                      <a:pt x="4269" y="30322"/>
                    </a:lnTo>
                    <a:cubicBezTo>
                      <a:pt x="4063" y="30180"/>
                      <a:pt x="3689" y="29946"/>
                      <a:pt x="3370" y="29946"/>
                    </a:cubicBezTo>
                    <a:cubicBezTo>
                      <a:pt x="3245" y="29946"/>
                      <a:pt x="3129" y="29981"/>
                      <a:pt x="3034" y="30071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89"/>
                      <a:pt x="2927" y="32326"/>
                    </a:cubicBezTo>
                    <a:cubicBezTo>
                      <a:pt x="2944" y="32353"/>
                      <a:pt x="2971" y="32367"/>
                      <a:pt x="2998" y="32367"/>
                    </a:cubicBezTo>
                    <a:cubicBezTo>
                      <a:pt x="3025" y="32367"/>
                      <a:pt x="3052" y="32353"/>
                      <a:pt x="3070" y="32326"/>
                    </a:cubicBezTo>
                    <a:cubicBezTo>
                      <a:pt x="3308" y="31978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3" y="31968"/>
                      <a:pt x="5468" y="31950"/>
                    </a:cubicBezTo>
                    <a:cubicBezTo>
                      <a:pt x="5147" y="31821"/>
                      <a:pt x="4693" y="31724"/>
                      <a:pt x="4246" y="31724"/>
                    </a:cubicBezTo>
                    <a:cubicBezTo>
                      <a:pt x="3770" y="31724"/>
                      <a:pt x="3302" y="31834"/>
                      <a:pt x="3016" y="32129"/>
                    </a:cubicBezTo>
                    <a:cubicBezTo>
                      <a:pt x="2944" y="31897"/>
                      <a:pt x="2891" y="31664"/>
                      <a:pt x="3070" y="31467"/>
                    </a:cubicBezTo>
                    <a:cubicBezTo>
                      <a:pt x="3183" y="31354"/>
                      <a:pt x="3362" y="31327"/>
                      <a:pt x="3537" y="31327"/>
                    </a:cubicBezTo>
                    <a:cubicBezTo>
                      <a:pt x="3637" y="31327"/>
                      <a:pt x="3736" y="31336"/>
                      <a:pt x="3821" y="31342"/>
                    </a:cubicBezTo>
                    <a:cubicBezTo>
                      <a:pt x="4304" y="31378"/>
                      <a:pt x="4698" y="31628"/>
                      <a:pt x="5146" y="31772"/>
                    </a:cubicBezTo>
                    <a:lnTo>
                      <a:pt x="5181" y="31772"/>
                    </a:lnTo>
                    <a:cubicBezTo>
                      <a:pt x="5378" y="31897"/>
                      <a:pt x="5629" y="31986"/>
                      <a:pt x="5861" y="32022"/>
                    </a:cubicBezTo>
                    <a:lnTo>
                      <a:pt x="5861" y="32040"/>
                    </a:lnTo>
                    <a:cubicBezTo>
                      <a:pt x="5883" y="32083"/>
                      <a:pt x="5918" y="32107"/>
                      <a:pt x="5954" y="32107"/>
                    </a:cubicBezTo>
                    <a:cubicBezTo>
                      <a:pt x="5977" y="32107"/>
                      <a:pt x="6001" y="32097"/>
                      <a:pt x="6022" y="32076"/>
                    </a:cubicBezTo>
                    <a:cubicBezTo>
                      <a:pt x="6022" y="32094"/>
                      <a:pt x="6058" y="32112"/>
                      <a:pt x="6076" y="32112"/>
                    </a:cubicBezTo>
                    <a:cubicBezTo>
                      <a:pt x="6076" y="32147"/>
                      <a:pt x="6094" y="32183"/>
                      <a:pt x="6094" y="32219"/>
                    </a:cubicBezTo>
                    <a:cubicBezTo>
                      <a:pt x="6102" y="32244"/>
                      <a:pt x="6134" y="32257"/>
                      <a:pt x="6165" y="32257"/>
                    </a:cubicBezTo>
                    <a:cubicBezTo>
                      <a:pt x="6201" y="32257"/>
                      <a:pt x="6237" y="32239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1" y="33758"/>
                    </a:cubicBezTo>
                    <a:cubicBezTo>
                      <a:pt x="8062" y="34438"/>
                      <a:pt x="8438" y="35189"/>
                      <a:pt x="8904" y="35887"/>
                    </a:cubicBezTo>
                    <a:lnTo>
                      <a:pt x="8939" y="36066"/>
                    </a:lnTo>
                    <a:cubicBezTo>
                      <a:pt x="9029" y="36388"/>
                      <a:pt x="9136" y="36711"/>
                      <a:pt x="9261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5"/>
                      <a:pt x="4537" y="33686"/>
                    </a:cubicBezTo>
                    <a:cubicBezTo>
                      <a:pt x="4466" y="33686"/>
                      <a:pt x="4430" y="33776"/>
                      <a:pt x="4466" y="33829"/>
                    </a:cubicBezTo>
                    <a:cubicBezTo>
                      <a:pt x="5289" y="34688"/>
                      <a:pt x="5826" y="35887"/>
                      <a:pt x="6774" y="36621"/>
                    </a:cubicBezTo>
                    <a:cubicBezTo>
                      <a:pt x="7561" y="37212"/>
                      <a:pt x="8564" y="37570"/>
                      <a:pt x="9315" y="38178"/>
                    </a:cubicBezTo>
                    <a:cubicBezTo>
                      <a:pt x="9458" y="38357"/>
                      <a:pt x="9601" y="38554"/>
                      <a:pt x="9762" y="38733"/>
                    </a:cubicBezTo>
                    <a:cubicBezTo>
                      <a:pt x="9767" y="38738"/>
                      <a:pt x="9773" y="38740"/>
                      <a:pt x="9779" y="38740"/>
                    </a:cubicBezTo>
                    <a:cubicBezTo>
                      <a:pt x="9796" y="38740"/>
                      <a:pt x="9811" y="38723"/>
                      <a:pt x="9798" y="38697"/>
                    </a:cubicBezTo>
                    <a:cubicBezTo>
                      <a:pt x="9780" y="38661"/>
                      <a:pt x="9762" y="38625"/>
                      <a:pt x="9745" y="38590"/>
                    </a:cubicBezTo>
                    <a:lnTo>
                      <a:pt x="9745" y="38590"/>
                    </a:lnTo>
                    <a:cubicBezTo>
                      <a:pt x="9816" y="38679"/>
                      <a:pt x="9906" y="38769"/>
                      <a:pt x="9959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5"/>
                      <a:pt x="10389" y="40451"/>
                      <a:pt x="10192" y="40272"/>
                    </a:cubicBezTo>
                    <a:cubicBezTo>
                      <a:pt x="10031" y="40039"/>
                      <a:pt x="9780" y="39860"/>
                      <a:pt x="9512" y="39771"/>
                    </a:cubicBezTo>
                    <a:cubicBezTo>
                      <a:pt x="9505" y="39768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4"/>
                      <a:pt x="10264" y="40988"/>
                      <a:pt x="10926" y="41166"/>
                    </a:cubicBezTo>
                    <a:cubicBezTo>
                      <a:pt x="11391" y="42258"/>
                      <a:pt x="11731" y="43403"/>
                      <a:pt x="11946" y="44567"/>
                    </a:cubicBezTo>
                    <a:cubicBezTo>
                      <a:pt x="11946" y="44781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0" y="43994"/>
                    </a:cubicBezTo>
                    <a:cubicBezTo>
                      <a:pt x="11127" y="43987"/>
                      <a:pt x="11114" y="43984"/>
                      <a:pt x="11102" y="43984"/>
                    </a:cubicBezTo>
                    <a:cubicBezTo>
                      <a:pt x="11046" y="43984"/>
                      <a:pt x="11001" y="44043"/>
                      <a:pt x="11015" y="44101"/>
                    </a:cubicBezTo>
                    <a:cubicBezTo>
                      <a:pt x="11105" y="44745"/>
                      <a:pt x="11266" y="45587"/>
                      <a:pt x="11838" y="45980"/>
                    </a:cubicBezTo>
                    <a:cubicBezTo>
                      <a:pt x="11659" y="47967"/>
                      <a:pt x="11301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8" y="51917"/>
                      <a:pt x="10894" y="51907"/>
                      <a:pt x="10908" y="51886"/>
                    </a:cubicBezTo>
                    <a:cubicBezTo>
                      <a:pt x="11463" y="50472"/>
                      <a:pt x="11856" y="49005"/>
                      <a:pt x="12053" y="47501"/>
                    </a:cubicBezTo>
                    <a:cubicBezTo>
                      <a:pt x="12679" y="47000"/>
                      <a:pt x="13270" y="46034"/>
                      <a:pt x="13163" y="45264"/>
                    </a:cubicBezTo>
                    <a:cubicBezTo>
                      <a:pt x="13163" y="45223"/>
                      <a:pt x="13130" y="45181"/>
                      <a:pt x="13091" y="45181"/>
                    </a:cubicBezTo>
                    <a:cubicBezTo>
                      <a:pt x="13079" y="45181"/>
                      <a:pt x="13067" y="45185"/>
                      <a:pt x="13055" y="45193"/>
                    </a:cubicBezTo>
                    <a:cubicBezTo>
                      <a:pt x="12572" y="45533"/>
                      <a:pt x="12411" y="46052"/>
                      <a:pt x="12178" y="46535"/>
                    </a:cubicBezTo>
                    <a:cubicBezTo>
                      <a:pt x="12304" y="45247"/>
                      <a:pt x="12339" y="43940"/>
                      <a:pt x="12286" y="42634"/>
                    </a:cubicBezTo>
                    <a:cubicBezTo>
                      <a:pt x="12733" y="42133"/>
                      <a:pt x="12876" y="41381"/>
                      <a:pt x="13002" y="40737"/>
                    </a:cubicBezTo>
                    <a:cubicBezTo>
                      <a:pt x="13002" y="40693"/>
                      <a:pt x="12966" y="40638"/>
                      <a:pt x="12914" y="40638"/>
                    </a:cubicBezTo>
                    <a:cubicBezTo>
                      <a:pt x="12902" y="40638"/>
                      <a:pt x="12890" y="40641"/>
                      <a:pt x="12876" y="40647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4"/>
                      <a:pt x="12465" y="38947"/>
                      <a:pt x="12644" y="37748"/>
                    </a:cubicBezTo>
                    <a:cubicBezTo>
                      <a:pt x="13503" y="36800"/>
                      <a:pt x="14200" y="35691"/>
                      <a:pt x="14934" y="34635"/>
                    </a:cubicBezTo>
                    <a:cubicBezTo>
                      <a:pt x="16008" y="33114"/>
                      <a:pt x="17028" y="31628"/>
                      <a:pt x="17815" y="29946"/>
                    </a:cubicBezTo>
                    <a:cubicBezTo>
                      <a:pt x="17847" y="29882"/>
                      <a:pt x="17793" y="29818"/>
                      <a:pt x="17730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6" y="30447"/>
                      <a:pt x="14111" y="32201"/>
                      <a:pt x="13252" y="34223"/>
                    </a:cubicBezTo>
                    <a:cubicBezTo>
                      <a:pt x="13431" y="33328"/>
                      <a:pt x="13628" y="32452"/>
                      <a:pt x="13843" y="31557"/>
                    </a:cubicBezTo>
                    <a:lnTo>
                      <a:pt x="13843" y="31575"/>
                    </a:lnTo>
                    <a:cubicBezTo>
                      <a:pt x="13843" y="31593"/>
                      <a:pt x="13856" y="31602"/>
                      <a:pt x="13872" y="31602"/>
                    </a:cubicBezTo>
                    <a:cubicBezTo>
                      <a:pt x="13887" y="31602"/>
                      <a:pt x="13905" y="31593"/>
                      <a:pt x="13914" y="31575"/>
                    </a:cubicBezTo>
                    <a:cubicBezTo>
                      <a:pt x="13950" y="31414"/>
                      <a:pt x="13968" y="31235"/>
                      <a:pt x="13950" y="31056"/>
                    </a:cubicBezTo>
                    <a:cubicBezTo>
                      <a:pt x="14075" y="30537"/>
                      <a:pt x="14218" y="30036"/>
                      <a:pt x="14344" y="29517"/>
                    </a:cubicBezTo>
                    <a:cubicBezTo>
                      <a:pt x="14809" y="29284"/>
                      <a:pt x="15185" y="28908"/>
                      <a:pt x="15417" y="28443"/>
                    </a:cubicBezTo>
                    <a:cubicBezTo>
                      <a:pt x="15453" y="28389"/>
                      <a:pt x="15399" y="28318"/>
                      <a:pt x="15328" y="28318"/>
                    </a:cubicBezTo>
                    <a:cubicBezTo>
                      <a:pt x="15024" y="28407"/>
                      <a:pt x="14737" y="28586"/>
                      <a:pt x="14541" y="28819"/>
                    </a:cubicBezTo>
                    <a:cubicBezTo>
                      <a:pt x="14648" y="28461"/>
                      <a:pt x="14737" y="28103"/>
                      <a:pt x="14845" y="27745"/>
                    </a:cubicBezTo>
                    <a:cubicBezTo>
                      <a:pt x="15095" y="27566"/>
                      <a:pt x="15328" y="27387"/>
                      <a:pt x="15561" y="27172"/>
                    </a:cubicBezTo>
                    <a:lnTo>
                      <a:pt x="15561" y="27172"/>
                    </a:lnTo>
                    <a:cubicBezTo>
                      <a:pt x="15543" y="27208"/>
                      <a:pt x="15507" y="27244"/>
                      <a:pt x="15489" y="27280"/>
                    </a:cubicBezTo>
                    <a:cubicBezTo>
                      <a:pt x="15474" y="27309"/>
                      <a:pt x="15496" y="27338"/>
                      <a:pt x="15523" y="27338"/>
                    </a:cubicBezTo>
                    <a:cubicBezTo>
                      <a:pt x="15529" y="27338"/>
                      <a:pt x="15536" y="27337"/>
                      <a:pt x="15543" y="27334"/>
                    </a:cubicBezTo>
                    <a:cubicBezTo>
                      <a:pt x="15614" y="27280"/>
                      <a:pt x="15686" y="27226"/>
                      <a:pt x="15739" y="27155"/>
                    </a:cubicBezTo>
                    <a:cubicBezTo>
                      <a:pt x="15760" y="27156"/>
                      <a:pt x="15782" y="27156"/>
                      <a:pt x="15803" y="27156"/>
                    </a:cubicBezTo>
                    <a:cubicBezTo>
                      <a:pt x="16489" y="27156"/>
                      <a:pt x="17310" y="26607"/>
                      <a:pt x="17744" y="26260"/>
                    </a:cubicBezTo>
                    <a:cubicBezTo>
                      <a:pt x="17797" y="26206"/>
                      <a:pt x="17762" y="26135"/>
                      <a:pt x="17690" y="26135"/>
                    </a:cubicBezTo>
                    <a:cubicBezTo>
                      <a:pt x="17243" y="26152"/>
                      <a:pt x="16813" y="26260"/>
                      <a:pt x="16384" y="26421"/>
                    </a:cubicBezTo>
                    <a:cubicBezTo>
                      <a:pt x="16921" y="25991"/>
                      <a:pt x="17368" y="25472"/>
                      <a:pt x="17708" y="24882"/>
                    </a:cubicBezTo>
                    <a:cubicBezTo>
                      <a:pt x="17726" y="24846"/>
                      <a:pt x="17708" y="24792"/>
                      <a:pt x="17654" y="24792"/>
                    </a:cubicBezTo>
                    <a:cubicBezTo>
                      <a:pt x="17636" y="24792"/>
                      <a:pt x="17618" y="24792"/>
                      <a:pt x="17600" y="24792"/>
                    </a:cubicBezTo>
                    <a:cubicBezTo>
                      <a:pt x="17048" y="24792"/>
                      <a:pt x="16533" y="25056"/>
                      <a:pt x="16187" y="25472"/>
                    </a:cubicBezTo>
                    <a:cubicBezTo>
                      <a:pt x="16384" y="24900"/>
                      <a:pt x="16330" y="24291"/>
                      <a:pt x="16062" y="23755"/>
                    </a:cubicBezTo>
                    <a:cubicBezTo>
                      <a:pt x="16051" y="23732"/>
                      <a:pt x="16019" y="23717"/>
                      <a:pt x="15992" y="23717"/>
                    </a:cubicBezTo>
                    <a:cubicBezTo>
                      <a:pt x="15976" y="23717"/>
                      <a:pt x="15961" y="23723"/>
                      <a:pt x="15954" y="23737"/>
                    </a:cubicBezTo>
                    <a:cubicBezTo>
                      <a:pt x="15578" y="24095"/>
                      <a:pt x="15292" y="24542"/>
                      <a:pt x="15149" y="25043"/>
                    </a:cubicBezTo>
                    <a:cubicBezTo>
                      <a:pt x="15077" y="24775"/>
                      <a:pt x="14970" y="24524"/>
                      <a:pt x="14809" y="24309"/>
                    </a:cubicBezTo>
                    <a:cubicBezTo>
                      <a:pt x="14713" y="24186"/>
                      <a:pt x="14305" y="23803"/>
                      <a:pt x="14038" y="23803"/>
                    </a:cubicBezTo>
                    <a:cubicBezTo>
                      <a:pt x="13955" y="23803"/>
                      <a:pt x="13885" y="23840"/>
                      <a:pt x="13843" y="23933"/>
                    </a:cubicBezTo>
                    <a:cubicBezTo>
                      <a:pt x="13592" y="24470"/>
                      <a:pt x="13789" y="25079"/>
                      <a:pt x="13968" y="25598"/>
                    </a:cubicBezTo>
                    <a:cubicBezTo>
                      <a:pt x="13759" y="25403"/>
                      <a:pt x="13485" y="25305"/>
                      <a:pt x="13206" y="25305"/>
                    </a:cubicBezTo>
                    <a:cubicBezTo>
                      <a:pt x="13126" y="25305"/>
                      <a:pt x="13045" y="25313"/>
                      <a:pt x="12966" y="25329"/>
                    </a:cubicBezTo>
                    <a:cubicBezTo>
                      <a:pt x="12930" y="25329"/>
                      <a:pt x="12912" y="25365"/>
                      <a:pt x="12912" y="25401"/>
                    </a:cubicBezTo>
                    <a:cubicBezTo>
                      <a:pt x="12912" y="26224"/>
                      <a:pt x="13717" y="27119"/>
                      <a:pt x="14576" y="27137"/>
                    </a:cubicBezTo>
                    <a:cubicBezTo>
                      <a:pt x="14612" y="27298"/>
                      <a:pt x="14666" y="27459"/>
                      <a:pt x="14737" y="27620"/>
                    </a:cubicBezTo>
                    <a:cubicBezTo>
                      <a:pt x="14737" y="27620"/>
                      <a:pt x="14737" y="27620"/>
                      <a:pt x="14755" y="27638"/>
                    </a:cubicBezTo>
                    <a:cubicBezTo>
                      <a:pt x="14755" y="27638"/>
                      <a:pt x="14755" y="27638"/>
                      <a:pt x="14755" y="27656"/>
                    </a:cubicBezTo>
                    <a:cubicBezTo>
                      <a:pt x="14755" y="27674"/>
                      <a:pt x="14755" y="27691"/>
                      <a:pt x="14755" y="27709"/>
                    </a:cubicBezTo>
                    <a:cubicBezTo>
                      <a:pt x="14594" y="28192"/>
                      <a:pt x="14433" y="28676"/>
                      <a:pt x="14290" y="29177"/>
                    </a:cubicBezTo>
                    <a:cubicBezTo>
                      <a:pt x="14290" y="29195"/>
                      <a:pt x="14290" y="29195"/>
                      <a:pt x="14290" y="29213"/>
                    </a:cubicBezTo>
                    <a:lnTo>
                      <a:pt x="14236" y="29409"/>
                    </a:lnTo>
                    <a:cubicBezTo>
                      <a:pt x="14165" y="29445"/>
                      <a:pt x="14111" y="29499"/>
                      <a:pt x="14039" y="29553"/>
                    </a:cubicBezTo>
                    <a:cubicBezTo>
                      <a:pt x="13981" y="29597"/>
                      <a:pt x="14019" y="29629"/>
                      <a:pt x="14064" y="29629"/>
                    </a:cubicBezTo>
                    <a:cubicBezTo>
                      <a:pt x="14074" y="29629"/>
                      <a:pt x="14084" y="29627"/>
                      <a:pt x="14093" y="29624"/>
                    </a:cubicBezTo>
                    <a:cubicBezTo>
                      <a:pt x="14129" y="29624"/>
                      <a:pt x="14147" y="29606"/>
                      <a:pt x="14183" y="29606"/>
                    </a:cubicBezTo>
                    <a:cubicBezTo>
                      <a:pt x="14093" y="29893"/>
                      <a:pt x="14004" y="30179"/>
                      <a:pt x="13914" y="30483"/>
                    </a:cubicBezTo>
                    <a:cubicBezTo>
                      <a:pt x="13843" y="30179"/>
                      <a:pt x="13717" y="29893"/>
                      <a:pt x="13520" y="29660"/>
                    </a:cubicBezTo>
                    <a:cubicBezTo>
                      <a:pt x="13508" y="29647"/>
                      <a:pt x="13493" y="29641"/>
                      <a:pt x="13478" y="29641"/>
                    </a:cubicBezTo>
                    <a:cubicBezTo>
                      <a:pt x="13451" y="29641"/>
                      <a:pt x="13425" y="29661"/>
                      <a:pt x="13413" y="29696"/>
                    </a:cubicBezTo>
                    <a:cubicBezTo>
                      <a:pt x="13324" y="30143"/>
                      <a:pt x="13503" y="30716"/>
                      <a:pt x="13735" y="31145"/>
                    </a:cubicBezTo>
                    <a:cubicBezTo>
                      <a:pt x="13574" y="31682"/>
                      <a:pt x="13431" y="32237"/>
                      <a:pt x="13288" y="32792"/>
                    </a:cubicBezTo>
                    <a:cubicBezTo>
                      <a:pt x="13288" y="32398"/>
                      <a:pt x="13163" y="32004"/>
                      <a:pt x="12948" y="31664"/>
                    </a:cubicBezTo>
                    <a:cubicBezTo>
                      <a:pt x="12928" y="31645"/>
                      <a:pt x="12903" y="31630"/>
                      <a:pt x="12879" y="31630"/>
                    </a:cubicBezTo>
                    <a:cubicBezTo>
                      <a:pt x="12859" y="31630"/>
                      <a:pt x="12839" y="31640"/>
                      <a:pt x="12823" y="31664"/>
                    </a:cubicBezTo>
                    <a:cubicBezTo>
                      <a:pt x="12608" y="32129"/>
                      <a:pt x="12823" y="32863"/>
                      <a:pt x="13163" y="33257"/>
                    </a:cubicBezTo>
                    <a:lnTo>
                      <a:pt x="13163" y="33293"/>
                    </a:lnTo>
                    <a:cubicBezTo>
                      <a:pt x="12823" y="34706"/>
                      <a:pt x="12536" y="36138"/>
                      <a:pt x="12339" y="37570"/>
                    </a:cubicBezTo>
                    <a:cubicBezTo>
                      <a:pt x="12214" y="37838"/>
                      <a:pt x="12089" y="38106"/>
                      <a:pt x="11946" y="38357"/>
                    </a:cubicBezTo>
                    <a:cubicBezTo>
                      <a:pt x="11933" y="38396"/>
                      <a:pt x="11966" y="38425"/>
                      <a:pt x="12000" y="38425"/>
                    </a:cubicBezTo>
                    <a:cubicBezTo>
                      <a:pt x="12012" y="38425"/>
                      <a:pt x="12025" y="38421"/>
                      <a:pt x="12035" y="38411"/>
                    </a:cubicBezTo>
                    <a:cubicBezTo>
                      <a:pt x="12071" y="38357"/>
                      <a:pt x="12107" y="38303"/>
                      <a:pt x="12125" y="38250"/>
                    </a:cubicBezTo>
                    <a:cubicBezTo>
                      <a:pt x="12134" y="38259"/>
                      <a:pt x="12147" y="38263"/>
                      <a:pt x="12163" y="38263"/>
                    </a:cubicBezTo>
                    <a:cubicBezTo>
                      <a:pt x="12178" y="38263"/>
                      <a:pt x="12196" y="38259"/>
                      <a:pt x="12214" y="38250"/>
                    </a:cubicBezTo>
                    <a:lnTo>
                      <a:pt x="12250" y="38214"/>
                    </a:lnTo>
                    <a:lnTo>
                      <a:pt x="12250" y="38214"/>
                    </a:lnTo>
                    <a:cubicBezTo>
                      <a:pt x="12178" y="38715"/>
                      <a:pt x="12125" y="39216"/>
                      <a:pt x="12089" y="39735"/>
                    </a:cubicBezTo>
                    <a:cubicBezTo>
                      <a:pt x="11892" y="37910"/>
                      <a:pt x="11606" y="36102"/>
                      <a:pt x="11319" y="34313"/>
                    </a:cubicBezTo>
                    <a:cubicBezTo>
                      <a:pt x="11319" y="34313"/>
                      <a:pt x="11337" y="34313"/>
                      <a:pt x="11337" y="34295"/>
                    </a:cubicBezTo>
                    <a:cubicBezTo>
                      <a:pt x="11713" y="33758"/>
                      <a:pt x="11964" y="32953"/>
                      <a:pt x="11731" y="32344"/>
                    </a:cubicBezTo>
                    <a:cubicBezTo>
                      <a:pt x="11719" y="32319"/>
                      <a:pt x="11680" y="32286"/>
                      <a:pt x="11640" y="32286"/>
                    </a:cubicBezTo>
                    <a:cubicBezTo>
                      <a:pt x="11622" y="32286"/>
                      <a:pt x="11604" y="32292"/>
                      <a:pt x="11588" y="32308"/>
                    </a:cubicBezTo>
                    <a:cubicBezTo>
                      <a:pt x="11373" y="32595"/>
                      <a:pt x="11230" y="32917"/>
                      <a:pt x="11140" y="33257"/>
                    </a:cubicBezTo>
                    <a:cubicBezTo>
                      <a:pt x="10944" y="31968"/>
                      <a:pt x="10729" y="30698"/>
                      <a:pt x="10568" y="29445"/>
                    </a:cubicBezTo>
                    <a:lnTo>
                      <a:pt x="10281" y="27387"/>
                    </a:lnTo>
                    <a:cubicBezTo>
                      <a:pt x="10621" y="26958"/>
                      <a:pt x="10783" y="26439"/>
                      <a:pt x="10765" y="25902"/>
                    </a:cubicBezTo>
                    <a:cubicBezTo>
                      <a:pt x="10765" y="25854"/>
                      <a:pt x="10725" y="25814"/>
                      <a:pt x="10682" y="25814"/>
                    </a:cubicBezTo>
                    <a:cubicBezTo>
                      <a:pt x="10661" y="25814"/>
                      <a:pt x="10639" y="25824"/>
                      <a:pt x="10621" y="25848"/>
                    </a:cubicBezTo>
                    <a:cubicBezTo>
                      <a:pt x="10425" y="26081"/>
                      <a:pt x="10281" y="26331"/>
                      <a:pt x="10174" y="26636"/>
                    </a:cubicBezTo>
                    <a:cubicBezTo>
                      <a:pt x="10067" y="25759"/>
                      <a:pt x="9959" y="24882"/>
                      <a:pt x="9852" y="24023"/>
                    </a:cubicBezTo>
                    <a:cubicBezTo>
                      <a:pt x="10156" y="23415"/>
                      <a:pt x="10514" y="22842"/>
                      <a:pt x="10926" y="22305"/>
                    </a:cubicBezTo>
                    <a:lnTo>
                      <a:pt x="10979" y="22305"/>
                    </a:lnTo>
                    <a:cubicBezTo>
                      <a:pt x="11151" y="22190"/>
                      <a:pt x="11357" y="22133"/>
                      <a:pt x="11570" y="22133"/>
                    </a:cubicBezTo>
                    <a:cubicBezTo>
                      <a:pt x="11624" y="22133"/>
                      <a:pt x="11677" y="22137"/>
                      <a:pt x="11731" y="22144"/>
                    </a:cubicBezTo>
                    <a:cubicBezTo>
                      <a:pt x="11641" y="22269"/>
                      <a:pt x="11552" y="22359"/>
                      <a:pt x="11427" y="22430"/>
                    </a:cubicBezTo>
                    <a:cubicBezTo>
                      <a:pt x="11248" y="22520"/>
                      <a:pt x="11051" y="22556"/>
                      <a:pt x="10854" y="22556"/>
                    </a:cubicBezTo>
                    <a:cubicBezTo>
                      <a:pt x="10800" y="22556"/>
                      <a:pt x="10765" y="22627"/>
                      <a:pt x="10836" y="22663"/>
                    </a:cubicBezTo>
                    <a:cubicBezTo>
                      <a:pt x="10913" y="22700"/>
                      <a:pt x="10992" y="22716"/>
                      <a:pt x="11071" y="22716"/>
                    </a:cubicBezTo>
                    <a:cubicBezTo>
                      <a:pt x="11418" y="22716"/>
                      <a:pt x="11771" y="22406"/>
                      <a:pt x="11946" y="22144"/>
                    </a:cubicBezTo>
                    <a:cubicBezTo>
                      <a:pt x="11964" y="22090"/>
                      <a:pt x="11946" y="22037"/>
                      <a:pt x="11910" y="22019"/>
                    </a:cubicBezTo>
                    <a:cubicBezTo>
                      <a:pt x="11824" y="22003"/>
                      <a:pt x="11737" y="21995"/>
                      <a:pt x="11649" y="21995"/>
                    </a:cubicBezTo>
                    <a:cubicBezTo>
                      <a:pt x="11446" y="21995"/>
                      <a:pt x="11244" y="22038"/>
                      <a:pt x="11069" y="22126"/>
                    </a:cubicBezTo>
                    <a:cubicBezTo>
                      <a:pt x="11373" y="21714"/>
                      <a:pt x="11695" y="21339"/>
                      <a:pt x="12053" y="20981"/>
                    </a:cubicBezTo>
                    <a:cubicBezTo>
                      <a:pt x="12250" y="20766"/>
                      <a:pt x="12465" y="20551"/>
                      <a:pt x="12679" y="20354"/>
                    </a:cubicBezTo>
                    <a:cubicBezTo>
                      <a:pt x="13145" y="20122"/>
                      <a:pt x="13646" y="19907"/>
                      <a:pt x="14147" y="19746"/>
                    </a:cubicBezTo>
                    <a:cubicBezTo>
                      <a:pt x="15238" y="19299"/>
                      <a:pt x="16402" y="19012"/>
                      <a:pt x="17583" y="18887"/>
                    </a:cubicBezTo>
                    <a:cubicBezTo>
                      <a:pt x="17654" y="18887"/>
                      <a:pt x="17654" y="18798"/>
                      <a:pt x="17583" y="18798"/>
                    </a:cubicBezTo>
                    <a:cubicBezTo>
                      <a:pt x="17518" y="18795"/>
                      <a:pt x="17453" y="18794"/>
                      <a:pt x="17389" y="18794"/>
                    </a:cubicBezTo>
                    <a:cubicBezTo>
                      <a:pt x="16157" y="18794"/>
                      <a:pt x="15018" y="19269"/>
                      <a:pt x="13878" y="19728"/>
                    </a:cubicBezTo>
                    <a:cubicBezTo>
                      <a:pt x="13620" y="19825"/>
                      <a:pt x="13332" y="19922"/>
                      <a:pt x="13068" y="20045"/>
                    </a:cubicBezTo>
                    <a:lnTo>
                      <a:pt x="13068" y="20045"/>
                    </a:lnTo>
                    <a:cubicBezTo>
                      <a:pt x="13713" y="19728"/>
                      <a:pt x="14281" y="19320"/>
                      <a:pt x="14898" y="18994"/>
                    </a:cubicBezTo>
                    <a:cubicBezTo>
                      <a:pt x="15668" y="18565"/>
                      <a:pt x="16563" y="18493"/>
                      <a:pt x="17404" y="18493"/>
                    </a:cubicBezTo>
                    <a:cubicBezTo>
                      <a:pt x="17489" y="18493"/>
                      <a:pt x="17635" y="18491"/>
                      <a:pt x="17808" y="18491"/>
                    </a:cubicBezTo>
                    <a:cubicBezTo>
                      <a:pt x="18543" y="18491"/>
                      <a:pt x="19775" y="18538"/>
                      <a:pt x="18979" y="19030"/>
                    </a:cubicBezTo>
                    <a:cubicBezTo>
                      <a:pt x="17690" y="19818"/>
                      <a:pt x="16563" y="20032"/>
                      <a:pt x="15077" y="20068"/>
                    </a:cubicBezTo>
                    <a:cubicBezTo>
                      <a:pt x="14111" y="20086"/>
                      <a:pt x="13234" y="20229"/>
                      <a:pt x="12375" y="20730"/>
                    </a:cubicBezTo>
                    <a:cubicBezTo>
                      <a:pt x="12344" y="20746"/>
                      <a:pt x="12367" y="20788"/>
                      <a:pt x="12396" y="20788"/>
                    </a:cubicBezTo>
                    <a:cubicBezTo>
                      <a:pt x="12401" y="20788"/>
                      <a:pt x="12406" y="20786"/>
                      <a:pt x="12411" y="20784"/>
                    </a:cubicBezTo>
                    <a:cubicBezTo>
                      <a:pt x="13843" y="20229"/>
                      <a:pt x="15221" y="20283"/>
                      <a:pt x="16724" y="20158"/>
                    </a:cubicBezTo>
                    <a:cubicBezTo>
                      <a:pt x="17833" y="20068"/>
                      <a:pt x="18817" y="19281"/>
                      <a:pt x="19766" y="18762"/>
                    </a:cubicBezTo>
                    <a:cubicBezTo>
                      <a:pt x="19820" y="18708"/>
                      <a:pt x="19820" y="18619"/>
                      <a:pt x="19748" y="18601"/>
                    </a:cubicBezTo>
                    <a:cubicBezTo>
                      <a:pt x="18898" y="18467"/>
                      <a:pt x="18065" y="18350"/>
                      <a:pt x="17225" y="18350"/>
                    </a:cubicBezTo>
                    <a:cubicBezTo>
                      <a:pt x="16828" y="18350"/>
                      <a:pt x="16429" y="18376"/>
                      <a:pt x="16026" y="18440"/>
                    </a:cubicBezTo>
                    <a:cubicBezTo>
                      <a:pt x="15042" y="18619"/>
                      <a:pt x="14236" y="19227"/>
                      <a:pt x="13377" y="19746"/>
                    </a:cubicBezTo>
                    <a:cubicBezTo>
                      <a:pt x="13914" y="19263"/>
                      <a:pt x="14451" y="18780"/>
                      <a:pt x="14988" y="18296"/>
                    </a:cubicBezTo>
                    <a:cubicBezTo>
                      <a:pt x="15507" y="17795"/>
                      <a:pt x="16008" y="17348"/>
                      <a:pt x="16563" y="16919"/>
                    </a:cubicBezTo>
                    <a:cubicBezTo>
                      <a:pt x="16743" y="17009"/>
                      <a:pt x="16948" y="17048"/>
                      <a:pt x="17157" y="17048"/>
                    </a:cubicBezTo>
                    <a:cubicBezTo>
                      <a:pt x="17197" y="17048"/>
                      <a:pt x="17238" y="17047"/>
                      <a:pt x="17278" y="17044"/>
                    </a:cubicBezTo>
                    <a:cubicBezTo>
                      <a:pt x="17404" y="17026"/>
                      <a:pt x="17636" y="16901"/>
                      <a:pt x="17618" y="16740"/>
                    </a:cubicBezTo>
                    <a:cubicBezTo>
                      <a:pt x="17583" y="16579"/>
                      <a:pt x="17386" y="16525"/>
                      <a:pt x="17278" y="16489"/>
                    </a:cubicBezTo>
                    <a:lnTo>
                      <a:pt x="17171" y="16471"/>
                    </a:lnTo>
                    <a:cubicBezTo>
                      <a:pt x="17493" y="16239"/>
                      <a:pt x="17815" y="16024"/>
                      <a:pt x="18155" y="15827"/>
                    </a:cubicBezTo>
                    <a:cubicBezTo>
                      <a:pt x="18173" y="15863"/>
                      <a:pt x="18209" y="15863"/>
                      <a:pt x="18245" y="15863"/>
                    </a:cubicBezTo>
                    <a:lnTo>
                      <a:pt x="18316" y="15863"/>
                    </a:lnTo>
                    <a:cubicBezTo>
                      <a:pt x="18406" y="15934"/>
                      <a:pt x="18495" y="15970"/>
                      <a:pt x="18603" y="16006"/>
                    </a:cubicBezTo>
                    <a:cubicBezTo>
                      <a:pt x="18608" y="16011"/>
                      <a:pt x="18615" y="16013"/>
                      <a:pt x="18622" y="16013"/>
                    </a:cubicBezTo>
                    <a:cubicBezTo>
                      <a:pt x="18640" y="16013"/>
                      <a:pt x="18662" y="16001"/>
                      <a:pt x="18674" y="15988"/>
                    </a:cubicBezTo>
                    <a:lnTo>
                      <a:pt x="18746" y="15988"/>
                    </a:lnTo>
                    <a:cubicBezTo>
                      <a:pt x="19283" y="16919"/>
                      <a:pt x="20088" y="17813"/>
                      <a:pt x="21233" y="17813"/>
                    </a:cubicBezTo>
                    <a:cubicBezTo>
                      <a:pt x="21305" y="17813"/>
                      <a:pt x="21341" y="17760"/>
                      <a:pt x="21305" y="17706"/>
                    </a:cubicBezTo>
                    <a:cubicBezTo>
                      <a:pt x="21144" y="17276"/>
                      <a:pt x="20893" y="16883"/>
                      <a:pt x="20553" y="16579"/>
                    </a:cubicBezTo>
                    <a:lnTo>
                      <a:pt x="20553" y="16579"/>
                    </a:lnTo>
                    <a:cubicBezTo>
                      <a:pt x="20607" y="16583"/>
                      <a:pt x="20661" y="16585"/>
                      <a:pt x="20715" y="16585"/>
                    </a:cubicBezTo>
                    <a:cubicBezTo>
                      <a:pt x="21144" y="16585"/>
                      <a:pt x="21566" y="16459"/>
                      <a:pt x="21931" y="16221"/>
                    </a:cubicBezTo>
                    <a:cubicBezTo>
                      <a:pt x="21949" y="16203"/>
                      <a:pt x="21949" y="16167"/>
                      <a:pt x="21931" y="16131"/>
                    </a:cubicBezTo>
                    <a:lnTo>
                      <a:pt x="21895" y="16149"/>
                    </a:lnTo>
                    <a:cubicBezTo>
                      <a:pt x="21641" y="15624"/>
                      <a:pt x="21002" y="15468"/>
                      <a:pt x="20358" y="15468"/>
                    </a:cubicBezTo>
                    <a:cubicBezTo>
                      <a:pt x="20322" y="15468"/>
                      <a:pt x="20285" y="15468"/>
                      <a:pt x="20249" y="15469"/>
                    </a:cubicBezTo>
                    <a:lnTo>
                      <a:pt x="20500" y="15362"/>
                    </a:lnTo>
                    <a:cubicBezTo>
                      <a:pt x="20857" y="15219"/>
                      <a:pt x="21591" y="14950"/>
                      <a:pt x="21627" y="14467"/>
                    </a:cubicBezTo>
                    <a:cubicBezTo>
                      <a:pt x="21647" y="14152"/>
                      <a:pt x="21363" y="14064"/>
                      <a:pt x="21059" y="14064"/>
                    </a:cubicBezTo>
                    <a:cubicBezTo>
                      <a:pt x="20810" y="14064"/>
                      <a:pt x="20549" y="14123"/>
                      <a:pt x="20428" y="14163"/>
                    </a:cubicBezTo>
                    <a:cubicBezTo>
                      <a:pt x="20285" y="14216"/>
                      <a:pt x="20160" y="14270"/>
                      <a:pt x="20016" y="14342"/>
                    </a:cubicBezTo>
                    <a:cubicBezTo>
                      <a:pt x="20374" y="13948"/>
                      <a:pt x="20607" y="13483"/>
                      <a:pt x="20714" y="12982"/>
                    </a:cubicBezTo>
                    <a:cubicBezTo>
                      <a:pt x="20732" y="12946"/>
                      <a:pt x="20696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8"/>
                      <a:pt x="19157" y="12516"/>
                      <a:pt x="18674" y="11872"/>
                    </a:cubicBezTo>
                    <a:cubicBezTo>
                      <a:pt x="18664" y="11853"/>
                      <a:pt x="18638" y="11838"/>
                      <a:pt x="18611" y="11838"/>
                    </a:cubicBezTo>
                    <a:cubicBezTo>
                      <a:pt x="18589" y="11838"/>
                      <a:pt x="18565" y="11848"/>
                      <a:pt x="18549" y="11872"/>
                    </a:cubicBezTo>
                    <a:cubicBezTo>
                      <a:pt x="18334" y="12355"/>
                      <a:pt x="18227" y="12856"/>
                      <a:pt x="18191" y="13375"/>
                    </a:cubicBezTo>
                    <a:cubicBezTo>
                      <a:pt x="18120" y="13250"/>
                      <a:pt x="18048" y="13125"/>
                      <a:pt x="17976" y="13000"/>
                    </a:cubicBezTo>
                    <a:cubicBezTo>
                      <a:pt x="17958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5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5" y="13805"/>
                      <a:pt x="17386" y="14968"/>
                      <a:pt x="18102" y="15594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6" y="15899"/>
                      <a:pt x="17207" y="16149"/>
                      <a:pt x="16795" y="16435"/>
                    </a:cubicBezTo>
                    <a:cubicBezTo>
                      <a:pt x="16760" y="16435"/>
                      <a:pt x="16706" y="16453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5"/>
                      <a:pt x="15990" y="17026"/>
                      <a:pt x="15650" y="17294"/>
                    </a:cubicBezTo>
                    <a:cubicBezTo>
                      <a:pt x="15847" y="16972"/>
                      <a:pt x="15954" y="16561"/>
                      <a:pt x="15775" y="16239"/>
                    </a:cubicBezTo>
                    <a:cubicBezTo>
                      <a:pt x="15765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6" y="16972"/>
                      <a:pt x="15364" y="17402"/>
                    </a:cubicBezTo>
                    <a:cubicBezTo>
                      <a:pt x="15328" y="17455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6" y="20158"/>
                    </a:lnTo>
                    <a:cubicBezTo>
                      <a:pt x="12518" y="20175"/>
                      <a:pt x="12518" y="20193"/>
                      <a:pt x="12518" y="20211"/>
                    </a:cubicBezTo>
                    <a:lnTo>
                      <a:pt x="12196" y="20515"/>
                    </a:lnTo>
                    <a:cubicBezTo>
                      <a:pt x="12071" y="20605"/>
                      <a:pt x="11946" y="20730"/>
                      <a:pt x="11838" y="20873"/>
                    </a:cubicBezTo>
                    <a:cubicBezTo>
                      <a:pt x="11749" y="20945"/>
                      <a:pt x="11659" y="21034"/>
                      <a:pt x="11588" y="21124"/>
                    </a:cubicBezTo>
                    <a:cubicBezTo>
                      <a:pt x="11999" y="20319"/>
                      <a:pt x="12322" y="19460"/>
                      <a:pt x="12536" y="18583"/>
                    </a:cubicBezTo>
                    <a:cubicBezTo>
                      <a:pt x="12662" y="18118"/>
                      <a:pt x="12805" y="17616"/>
                      <a:pt x="12930" y="17115"/>
                    </a:cubicBezTo>
                    <a:cubicBezTo>
                      <a:pt x="13127" y="17026"/>
                      <a:pt x="13306" y="16901"/>
                      <a:pt x="13431" y="16722"/>
                    </a:cubicBezTo>
                    <a:cubicBezTo>
                      <a:pt x="13574" y="16561"/>
                      <a:pt x="13664" y="16364"/>
                      <a:pt x="13664" y="16149"/>
                    </a:cubicBezTo>
                    <a:cubicBezTo>
                      <a:pt x="13664" y="16097"/>
                      <a:pt x="13625" y="16063"/>
                      <a:pt x="13584" y="16063"/>
                    </a:cubicBezTo>
                    <a:cubicBezTo>
                      <a:pt x="13568" y="16063"/>
                      <a:pt x="13553" y="16068"/>
                      <a:pt x="13538" y="16077"/>
                    </a:cubicBezTo>
                    <a:cubicBezTo>
                      <a:pt x="13359" y="16203"/>
                      <a:pt x="13198" y="16346"/>
                      <a:pt x="13073" y="16543"/>
                    </a:cubicBezTo>
                    <a:cubicBezTo>
                      <a:pt x="13252" y="15863"/>
                      <a:pt x="13359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6" y="14492"/>
                      <a:pt x="13512" y="14475"/>
                      <a:pt x="13538" y="14449"/>
                    </a:cubicBezTo>
                    <a:lnTo>
                      <a:pt x="13646" y="14288"/>
                    </a:lnTo>
                    <a:cubicBezTo>
                      <a:pt x="13682" y="14234"/>
                      <a:pt x="13717" y="14163"/>
                      <a:pt x="13753" y="14091"/>
                    </a:cubicBezTo>
                    <a:cubicBezTo>
                      <a:pt x="14719" y="13841"/>
                      <a:pt x="15686" y="12749"/>
                      <a:pt x="15328" y="11765"/>
                    </a:cubicBezTo>
                    <a:cubicBezTo>
                      <a:pt x="15321" y="11744"/>
                      <a:pt x="15300" y="11734"/>
                      <a:pt x="15279" y="11734"/>
                    </a:cubicBezTo>
                    <a:cubicBezTo>
                      <a:pt x="15248" y="11734"/>
                      <a:pt x="15217" y="11757"/>
                      <a:pt x="15238" y="11801"/>
                    </a:cubicBezTo>
                    <a:cubicBezTo>
                      <a:pt x="15543" y="12713"/>
                      <a:pt x="14684" y="13447"/>
                      <a:pt x="13896" y="13859"/>
                    </a:cubicBezTo>
                    <a:cubicBezTo>
                      <a:pt x="13932" y="13769"/>
                      <a:pt x="13986" y="13662"/>
                      <a:pt x="14039" y="13554"/>
                    </a:cubicBezTo>
                    <a:cubicBezTo>
                      <a:pt x="14057" y="13536"/>
                      <a:pt x="14075" y="13501"/>
                      <a:pt x="14093" y="13447"/>
                    </a:cubicBezTo>
                    <a:cubicBezTo>
                      <a:pt x="14093" y="13447"/>
                      <a:pt x="14093" y="13429"/>
                      <a:pt x="14093" y="13411"/>
                    </a:cubicBezTo>
                    <a:cubicBezTo>
                      <a:pt x="14791" y="12910"/>
                      <a:pt x="15203" y="12069"/>
                      <a:pt x="15131" y="11192"/>
                    </a:cubicBezTo>
                    <a:cubicBezTo>
                      <a:pt x="15131" y="11163"/>
                      <a:pt x="15107" y="11134"/>
                      <a:pt x="15079" y="11134"/>
                    </a:cubicBezTo>
                    <a:cubicBezTo>
                      <a:pt x="15073" y="11134"/>
                      <a:pt x="15066" y="11135"/>
                      <a:pt x="15059" y="11138"/>
                    </a:cubicBezTo>
                    <a:cubicBezTo>
                      <a:pt x="14791" y="11210"/>
                      <a:pt x="14558" y="11389"/>
                      <a:pt x="14415" y="11622"/>
                    </a:cubicBezTo>
                    <a:cubicBezTo>
                      <a:pt x="14433" y="11335"/>
                      <a:pt x="14433" y="11031"/>
                      <a:pt x="14415" y="10727"/>
                    </a:cubicBezTo>
                    <a:cubicBezTo>
                      <a:pt x="14415" y="10698"/>
                      <a:pt x="14391" y="10668"/>
                      <a:pt x="14363" y="10668"/>
                    </a:cubicBezTo>
                    <a:cubicBezTo>
                      <a:pt x="14357" y="10668"/>
                      <a:pt x="14350" y="10670"/>
                      <a:pt x="14344" y="10673"/>
                    </a:cubicBezTo>
                    <a:cubicBezTo>
                      <a:pt x="13914" y="10834"/>
                      <a:pt x="13610" y="11192"/>
                      <a:pt x="13503" y="11640"/>
                    </a:cubicBezTo>
                    <a:cubicBezTo>
                      <a:pt x="13405" y="11472"/>
                      <a:pt x="13078" y="10988"/>
                      <a:pt x="12854" y="10988"/>
                    </a:cubicBezTo>
                    <a:cubicBezTo>
                      <a:pt x="12791" y="10988"/>
                      <a:pt x="12737" y="11026"/>
                      <a:pt x="12697" y="11121"/>
                    </a:cubicBezTo>
                    <a:cubicBezTo>
                      <a:pt x="12679" y="11049"/>
                      <a:pt x="12662" y="10977"/>
                      <a:pt x="12644" y="10906"/>
                    </a:cubicBezTo>
                    <a:cubicBezTo>
                      <a:pt x="12644" y="10858"/>
                      <a:pt x="12612" y="10826"/>
                      <a:pt x="12580" y="10826"/>
                    </a:cubicBezTo>
                    <a:cubicBezTo>
                      <a:pt x="12564" y="10826"/>
                      <a:pt x="12548" y="10834"/>
                      <a:pt x="12536" y="10852"/>
                    </a:cubicBezTo>
                    <a:cubicBezTo>
                      <a:pt x="11910" y="11371"/>
                      <a:pt x="11964" y="13071"/>
                      <a:pt x="12697" y="13572"/>
                    </a:cubicBezTo>
                    <a:cubicBezTo>
                      <a:pt x="12375" y="13483"/>
                      <a:pt x="12071" y="13322"/>
                      <a:pt x="11838" y="13071"/>
                    </a:cubicBezTo>
                    <a:cubicBezTo>
                      <a:pt x="11677" y="12910"/>
                      <a:pt x="11588" y="12695"/>
                      <a:pt x="11552" y="12481"/>
                    </a:cubicBezTo>
                    <a:cubicBezTo>
                      <a:pt x="11516" y="12194"/>
                      <a:pt x="11695" y="11997"/>
                      <a:pt x="11803" y="11765"/>
                    </a:cubicBezTo>
                    <a:cubicBezTo>
                      <a:pt x="11817" y="11736"/>
                      <a:pt x="11796" y="11706"/>
                      <a:pt x="11778" y="11706"/>
                    </a:cubicBezTo>
                    <a:cubicBezTo>
                      <a:pt x="11774" y="11706"/>
                      <a:pt x="11770" y="11708"/>
                      <a:pt x="11767" y="11711"/>
                    </a:cubicBezTo>
                    <a:cubicBezTo>
                      <a:pt x="11355" y="11997"/>
                      <a:pt x="11337" y="12534"/>
                      <a:pt x="11552" y="12946"/>
                    </a:cubicBezTo>
                    <a:cubicBezTo>
                      <a:pt x="11838" y="13375"/>
                      <a:pt x="12304" y="13662"/>
                      <a:pt x="12840" y="13680"/>
                    </a:cubicBezTo>
                    <a:cubicBezTo>
                      <a:pt x="12840" y="13680"/>
                      <a:pt x="12858" y="13680"/>
                      <a:pt x="12858" y="13662"/>
                    </a:cubicBezTo>
                    <a:cubicBezTo>
                      <a:pt x="12912" y="13680"/>
                      <a:pt x="12948" y="13697"/>
                      <a:pt x="12984" y="13697"/>
                    </a:cubicBezTo>
                    <a:cubicBezTo>
                      <a:pt x="13037" y="13876"/>
                      <a:pt x="13073" y="14055"/>
                      <a:pt x="13091" y="14234"/>
                    </a:cubicBezTo>
                    <a:cubicBezTo>
                      <a:pt x="13091" y="14283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8" y="14252"/>
                      <a:pt x="13285" y="14252"/>
                      <a:pt x="13287" y="14239"/>
                    </a:cubicBezTo>
                    <a:lnTo>
                      <a:pt x="13287" y="14239"/>
                    </a:lnTo>
                    <a:cubicBezTo>
                      <a:pt x="13162" y="15597"/>
                      <a:pt x="12912" y="16920"/>
                      <a:pt x="12536" y="18225"/>
                    </a:cubicBezTo>
                    <a:cubicBezTo>
                      <a:pt x="12608" y="17724"/>
                      <a:pt x="12590" y="17223"/>
                      <a:pt x="12518" y="16722"/>
                    </a:cubicBezTo>
                    <a:cubicBezTo>
                      <a:pt x="12339" y="15576"/>
                      <a:pt x="11337" y="15093"/>
                      <a:pt x="10836" y="14127"/>
                    </a:cubicBezTo>
                    <a:cubicBezTo>
                      <a:pt x="10830" y="14108"/>
                      <a:pt x="10815" y="14100"/>
                      <a:pt x="10799" y="14100"/>
                    </a:cubicBezTo>
                    <a:cubicBezTo>
                      <a:pt x="10769" y="14100"/>
                      <a:pt x="10735" y="14128"/>
                      <a:pt x="10747" y="14163"/>
                    </a:cubicBezTo>
                    <a:cubicBezTo>
                      <a:pt x="11015" y="15254"/>
                      <a:pt x="10890" y="16382"/>
                      <a:pt x="11015" y="17491"/>
                    </a:cubicBezTo>
                    <a:cubicBezTo>
                      <a:pt x="11176" y="18672"/>
                      <a:pt x="11749" y="19621"/>
                      <a:pt x="11534" y="20855"/>
                    </a:cubicBezTo>
                    <a:cubicBezTo>
                      <a:pt x="11391" y="21142"/>
                      <a:pt x="11248" y="21428"/>
                      <a:pt x="11087" y="21697"/>
                    </a:cubicBezTo>
                    <a:cubicBezTo>
                      <a:pt x="10586" y="22287"/>
                      <a:pt x="10156" y="22931"/>
                      <a:pt x="9762" y="23611"/>
                    </a:cubicBezTo>
                    <a:cubicBezTo>
                      <a:pt x="9673" y="22752"/>
                      <a:pt x="9584" y="21876"/>
                      <a:pt x="9494" y="21017"/>
                    </a:cubicBezTo>
                    <a:cubicBezTo>
                      <a:pt x="9762" y="20641"/>
                      <a:pt x="9870" y="20175"/>
                      <a:pt x="9798" y="19728"/>
                    </a:cubicBezTo>
                    <a:cubicBezTo>
                      <a:pt x="9787" y="19693"/>
                      <a:pt x="9760" y="19674"/>
                      <a:pt x="9733" y="19674"/>
                    </a:cubicBezTo>
                    <a:cubicBezTo>
                      <a:pt x="9719" y="19674"/>
                      <a:pt x="9704" y="19680"/>
                      <a:pt x="9691" y="19692"/>
                    </a:cubicBezTo>
                    <a:cubicBezTo>
                      <a:pt x="9566" y="19782"/>
                      <a:pt x="9476" y="19907"/>
                      <a:pt x="9405" y="20050"/>
                    </a:cubicBezTo>
                    <a:cubicBezTo>
                      <a:pt x="9315" y="18994"/>
                      <a:pt x="9244" y="17956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7"/>
                      <a:pt x="9745" y="15236"/>
                      <a:pt x="9727" y="14700"/>
                    </a:cubicBezTo>
                    <a:cubicBezTo>
                      <a:pt x="9715" y="14665"/>
                      <a:pt x="9681" y="14637"/>
                      <a:pt x="9648" y="14637"/>
                    </a:cubicBezTo>
                    <a:cubicBezTo>
                      <a:pt x="9631" y="14637"/>
                      <a:pt x="9614" y="14645"/>
                      <a:pt x="9601" y="14664"/>
                    </a:cubicBezTo>
                    <a:cubicBezTo>
                      <a:pt x="9405" y="14843"/>
                      <a:pt x="9261" y="15075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15" y="12284"/>
                      <a:pt x="10317" y="10458"/>
                      <a:pt x="11409" y="8812"/>
                    </a:cubicBezTo>
                    <a:cubicBezTo>
                      <a:pt x="12232" y="7577"/>
                      <a:pt x="13359" y="6575"/>
                      <a:pt x="13914" y="5179"/>
                    </a:cubicBezTo>
                    <a:lnTo>
                      <a:pt x="13914" y="5179"/>
                    </a:lnTo>
                    <a:cubicBezTo>
                      <a:pt x="13932" y="5394"/>
                      <a:pt x="13914" y="5627"/>
                      <a:pt x="13825" y="5824"/>
                    </a:cubicBezTo>
                    <a:cubicBezTo>
                      <a:pt x="13753" y="6092"/>
                      <a:pt x="13682" y="6360"/>
                      <a:pt x="13592" y="6611"/>
                    </a:cubicBezTo>
                    <a:cubicBezTo>
                      <a:pt x="13324" y="7363"/>
                      <a:pt x="12966" y="8078"/>
                      <a:pt x="12536" y="8758"/>
                    </a:cubicBezTo>
                    <a:cubicBezTo>
                      <a:pt x="11820" y="9904"/>
                      <a:pt x="10747" y="10745"/>
                      <a:pt x="9941" y="11818"/>
                    </a:cubicBezTo>
                    <a:cubicBezTo>
                      <a:pt x="9912" y="11848"/>
                      <a:pt x="9955" y="11877"/>
                      <a:pt x="9991" y="11877"/>
                    </a:cubicBezTo>
                    <a:cubicBezTo>
                      <a:pt x="9999" y="11877"/>
                      <a:pt x="10006" y="11875"/>
                      <a:pt x="10013" y="11872"/>
                    </a:cubicBezTo>
                    <a:cubicBezTo>
                      <a:pt x="12035" y="9904"/>
                      <a:pt x="13950" y="7613"/>
                      <a:pt x="14147" y="4678"/>
                    </a:cubicBezTo>
                    <a:cubicBezTo>
                      <a:pt x="14158" y="4643"/>
                      <a:pt x="14125" y="4616"/>
                      <a:pt x="14090" y="4616"/>
                    </a:cubicBezTo>
                    <a:cubicBezTo>
                      <a:pt x="14071" y="4616"/>
                      <a:pt x="14052" y="4624"/>
                      <a:pt x="14039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8" y="8955"/>
                      <a:pt x="9709" y="10423"/>
                      <a:pt x="9548" y="11836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6" y="12158"/>
                      <a:pt x="9387" y="12445"/>
                      <a:pt x="9315" y="12749"/>
                    </a:cubicBezTo>
                    <a:cubicBezTo>
                      <a:pt x="9458" y="10959"/>
                      <a:pt x="9691" y="9206"/>
                      <a:pt x="9906" y="7434"/>
                    </a:cubicBezTo>
                    <a:cubicBezTo>
                      <a:pt x="10210" y="7112"/>
                      <a:pt x="10407" y="6718"/>
                      <a:pt x="10478" y="6289"/>
                    </a:cubicBezTo>
                    <a:cubicBezTo>
                      <a:pt x="10478" y="6245"/>
                      <a:pt x="10430" y="6213"/>
                      <a:pt x="10393" y="6213"/>
                    </a:cubicBezTo>
                    <a:cubicBezTo>
                      <a:pt x="10385" y="6213"/>
                      <a:pt x="10377" y="6214"/>
                      <a:pt x="10371" y="6217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0"/>
                      <a:pt x="10138" y="5233"/>
                    </a:cubicBezTo>
                    <a:cubicBezTo>
                      <a:pt x="10156" y="5215"/>
                      <a:pt x="10174" y="5197"/>
                      <a:pt x="10174" y="5161"/>
                    </a:cubicBezTo>
                    <a:cubicBezTo>
                      <a:pt x="10174" y="5144"/>
                      <a:pt x="10156" y="5126"/>
                      <a:pt x="10156" y="5090"/>
                    </a:cubicBezTo>
                    <a:cubicBezTo>
                      <a:pt x="10138" y="5072"/>
                      <a:pt x="10156" y="5018"/>
                      <a:pt x="10156" y="4965"/>
                    </a:cubicBezTo>
                    <a:cubicBezTo>
                      <a:pt x="10550" y="4839"/>
                      <a:pt x="10836" y="4499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1"/>
                      <a:pt x="11869" y="4351"/>
                    </a:cubicBezTo>
                    <a:cubicBezTo>
                      <a:pt x="12536" y="4351"/>
                      <a:pt x="13273" y="4027"/>
                      <a:pt x="13917" y="4027"/>
                    </a:cubicBezTo>
                    <a:cubicBezTo>
                      <a:pt x="13970" y="4027"/>
                      <a:pt x="14023" y="4029"/>
                      <a:pt x="14075" y="4034"/>
                    </a:cubicBezTo>
                    <a:cubicBezTo>
                      <a:pt x="14129" y="4034"/>
                      <a:pt x="14165" y="3980"/>
                      <a:pt x="14147" y="3927"/>
                    </a:cubicBezTo>
                    <a:cubicBezTo>
                      <a:pt x="14049" y="3391"/>
                      <a:pt x="13511" y="3224"/>
                      <a:pt x="13011" y="3224"/>
                    </a:cubicBezTo>
                    <a:cubicBezTo>
                      <a:pt x="12960" y="3224"/>
                      <a:pt x="12909" y="3225"/>
                      <a:pt x="12858" y="3229"/>
                    </a:cubicBezTo>
                    <a:cubicBezTo>
                      <a:pt x="13359" y="2835"/>
                      <a:pt x="13628" y="2298"/>
                      <a:pt x="13932" y="1761"/>
                    </a:cubicBezTo>
                    <a:cubicBezTo>
                      <a:pt x="13968" y="1708"/>
                      <a:pt x="13914" y="1636"/>
                      <a:pt x="13860" y="1636"/>
                    </a:cubicBezTo>
                    <a:cubicBezTo>
                      <a:pt x="13717" y="1626"/>
                      <a:pt x="13570" y="1618"/>
                      <a:pt x="13423" y="1618"/>
                    </a:cubicBezTo>
                    <a:cubicBezTo>
                      <a:pt x="13038" y="1618"/>
                      <a:pt x="12655" y="1676"/>
                      <a:pt x="12357" y="1922"/>
                    </a:cubicBezTo>
                    <a:cubicBezTo>
                      <a:pt x="12483" y="1582"/>
                      <a:pt x="12500" y="1207"/>
                      <a:pt x="12429" y="849"/>
                    </a:cubicBezTo>
                    <a:cubicBezTo>
                      <a:pt x="12429" y="823"/>
                      <a:pt x="12410" y="806"/>
                      <a:pt x="12385" y="806"/>
                    </a:cubicBezTo>
                    <a:cubicBezTo>
                      <a:pt x="12376" y="806"/>
                      <a:pt x="12367" y="808"/>
                      <a:pt x="12357" y="813"/>
                    </a:cubicBezTo>
                    <a:lnTo>
                      <a:pt x="12268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7" y="419"/>
                    </a:cubicBezTo>
                    <a:cubicBezTo>
                      <a:pt x="12272" y="400"/>
                      <a:pt x="12190" y="390"/>
                      <a:pt x="12112" y="390"/>
                    </a:cubicBezTo>
                    <a:cubicBezTo>
                      <a:pt x="11621" y="390"/>
                      <a:pt x="11285" y="756"/>
                      <a:pt x="11069" y="1189"/>
                    </a:cubicBezTo>
                    <a:cubicBezTo>
                      <a:pt x="11015" y="813"/>
                      <a:pt x="10908" y="437"/>
                      <a:pt x="10854" y="43"/>
                    </a:cubicBezTo>
                    <a:cubicBezTo>
                      <a:pt x="10841" y="17"/>
                      <a:pt x="10818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38"/>
              <p:cNvSpPr/>
              <p:nvPr/>
            </p:nvSpPr>
            <p:spPr>
              <a:xfrm>
                <a:off x="4982825" y="3604275"/>
                <a:ext cx="26525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1470" extrusionOk="0">
                    <a:moveTo>
                      <a:pt x="1012" y="0"/>
                    </a:moveTo>
                    <a:cubicBezTo>
                      <a:pt x="1006" y="0"/>
                      <a:pt x="999" y="2"/>
                      <a:pt x="992" y="5"/>
                    </a:cubicBezTo>
                    <a:lnTo>
                      <a:pt x="992" y="23"/>
                    </a:lnTo>
                    <a:cubicBezTo>
                      <a:pt x="599" y="434"/>
                      <a:pt x="277" y="918"/>
                      <a:pt x="26" y="1419"/>
                    </a:cubicBezTo>
                    <a:cubicBezTo>
                      <a:pt x="1" y="1444"/>
                      <a:pt x="29" y="1469"/>
                      <a:pt x="54" y="1469"/>
                    </a:cubicBezTo>
                    <a:cubicBezTo>
                      <a:pt x="65" y="1469"/>
                      <a:pt x="74" y="1465"/>
                      <a:pt x="80" y="1454"/>
                    </a:cubicBezTo>
                    <a:cubicBezTo>
                      <a:pt x="384" y="971"/>
                      <a:pt x="796" y="560"/>
                      <a:pt x="1046" y="59"/>
                    </a:cubicBezTo>
                    <a:cubicBezTo>
                      <a:pt x="1061" y="29"/>
                      <a:pt x="1039" y="0"/>
                      <a:pt x="101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38"/>
              <p:cNvSpPr/>
              <p:nvPr/>
            </p:nvSpPr>
            <p:spPr>
              <a:xfrm>
                <a:off x="4776525" y="36573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56" y="1"/>
                    </a:moveTo>
                    <a:cubicBezTo>
                      <a:pt x="26" y="1"/>
                      <a:pt x="1" y="39"/>
                      <a:pt x="28" y="66"/>
                    </a:cubicBezTo>
                    <a:cubicBezTo>
                      <a:pt x="297" y="281"/>
                      <a:pt x="547" y="549"/>
                      <a:pt x="834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9" y="757"/>
                      <a:pt x="869" y="728"/>
                    </a:cubicBezTo>
                    <a:cubicBezTo>
                      <a:pt x="637" y="460"/>
                      <a:pt x="368" y="227"/>
                      <a:pt x="82" y="12"/>
                    </a:cubicBezTo>
                    <a:cubicBezTo>
                      <a:pt x="74" y="4"/>
                      <a:pt x="64" y="1"/>
                      <a:pt x="5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38"/>
              <p:cNvSpPr/>
              <p:nvPr/>
            </p:nvSpPr>
            <p:spPr>
              <a:xfrm>
                <a:off x="4855950" y="3490300"/>
                <a:ext cx="23750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83" extrusionOk="0">
                    <a:moveTo>
                      <a:pt x="216" y="323"/>
                    </a:moveTo>
                    <a:cubicBezTo>
                      <a:pt x="341" y="502"/>
                      <a:pt x="448" y="699"/>
                      <a:pt x="520" y="913"/>
                    </a:cubicBezTo>
                    <a:cubicBezTo>
                      <a:pt x="574" y="1021"/>
                      <a:pt x="609" y="1146"/>
                      <a:pt x="663" y="1271"/>
                    </a:cubicBezTo>
                    <a:cubicBezTo>
                      <a:pt x="430" y="1003"/>
                      <a:pt x="269" y="663"/>
                      <a:pt x="216" y="323"/>
                    </a:cubicBezTo>
                    <a:close/>
                    <a:moveTo>
                      <a:pt x="92" y="1"/>
                    </a:moveTo>
                    <a:cubicBezTo>
                      <a:pt x="51" y="1"/>
                      <a:pt x="7" y="25"/>
                      <a:pt x="19" y="72"/>
                    </a:cubicBezTo>
                    <a:lnTo>
                      <a:pt x="1" y="72"/>
                    </a:lnTo>
                    <a:cubicBezTo>
                      <a:pt x="72" y="591"/>
                      <a:pt x="305" y="1307"/>
                      <a:pt x="824" y="1540"/>
                    </a:cubicBezTo>
                    <a:cubicBezTo>
                      <a:pt x="824" y="1558"/>
                      <a:pt x="842" y="1575"/>
                      <a:pt x="860" y="1575"/>
                    </a:cubicBezTo>
                    <a:cubicBezTo>
                      <a:pt x="865" y="1581"/>
                      <a:pt x="873" y="1583"/>
                      <a:pt x="883" y="1583"/>
                    </a:cubicBezTo>
                    <a:cubicBezTo>
                      <a:pt x="905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4" y="1468"/>
                    </a:cubicBezTo>
                    <a:cubicBezTo>
                      <a:pt x="860" y="1218"/>
                      <a:pt x="753" y="985"/>
                      <a:pt x="645" y="770"/>
                    </a:cubicBezTo>
                    <a:cubicBezTo>
                      <a:pt x="538" y="484"/>
                      <a:pt x="377" y="233"/>
                      <a:pt x="144" y="19"/>
                    </a:cubicBezTo>
                    <a:cubicBezTo>
                      <a:pt x="132" y="7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38"/>
              <p:cNvSpPr/>
              <p:nvPr/>
            </p:nvSpPr>
            <p:spPr>
              <a:xfrm>
                <a:off x="4676775" y="31366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7" y="0"/>
                    </a:moveTo>
                    <a:cubicBezTo>
                      <a:pt x="18" y="0"/>
                      <a:pt x="1" y="65"/>
                      <a:pt x="46" y="80"/>
                    </a:cubicBezTo>
                    <a:cubicBezTo>
                      <a:pt x="404" y="313"/>
                      <a:pt x="779" y="492"/>
                      <a:pt x="1155" y="706"/>
                    </a:cubicBezTo>
                    <a:cubicBezTo>
                      <a:pt x="1162" y="710"/>
                      <a:pt x="1169" y="711"/>
                      <a:pt x="1175" y="711"/>
                    </a:cubicBezTo>
                    <a:cubicBezTo>
                      <a:pt x="1202" y="711"/>
                      <a:pt x="1220" y="685"/>
                      <a:pt x="1191" y="671"/>
                    </a:cubicBezTo>
                    <a:cubicBezTo>
                      <a:pt x="869" y="384"/>
                      <a:pt x="457" y="223"/>
                      <a:pt x="81" y="9"/>
                    </a:cubicBezTo>
                    <a:cubicBezTo>
                      <a:pt x="73" y="3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38"/>
              <p:cNvSpPr/>
              <p:nvPr/>
            </p:nvSpPr>
            <p:spPr>
              <a:xfrm>
                <a:off x="4876975" y="29069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1" y="0"/>
                      <a:pt x="592" y="90"/>
                      <a:pt x="520" y="161"/>
                    </a:cubicBezTo>
                    <a:cubicBezTo>
                      <a:pt x="395" y="269"/>
                      <a:pt x="252" y="340"/>
                      <a:pt x="90" y="376"/>
                    </a:cubicBezTo>
                    <a:cubicBezTo>
                      <a:pt x="1" y="376"/>
                      <a:pt x="1" y="501"/>
                      <a:pt x="90" y="501"/>
                    </a:cubicBezTo>
                    <a:cubicBezTo>
                      <a:pt x="252" y="501"/>
                      <a:pt x="413" y="466"/>
                      <a:pt x="538" y="376"/>
                    </a:cubicBezTo>
                    <a:cubicBezTo>
                      <a:pt x="645" y="323"/>
                      <a:pt x="824" y="197"/>
                      <a:pt x="860" y="72"/>
                    </a:cubicBezTo>
                    <a:cubicBezTo>
                      <a:pt x="860" y="36"/>
                      <a:pt x="842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38"/>
              <p:cNvSpPr/>
              <p:nvPr/>
            </p:nvSpPr>
            <p:spPr>
              <a:xfrm>
                <a:off x="4700050" y="30625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0" y="51"/>
                      <a:pt x="27" y="91"/>
                    </a:cubicBezTo>
                    <a:cubicBezTo>
                      <a:pt x="142" y="207"/>
                      <a:pt x="331" y="349"/>
                      <a:pt x="507" y="349"/>
                    </a:cubicBezTo>
                    <a:cubicBezTo>
                      <a:pt x="578" y="349"/>
                      <a:pt x="646" y="326"/>
                      <a:pt x="707" y="270"/>
                    </a:cubicBezTo>
                    <a:lnTo>
                      <a:pt x="707" y="252"/>
                    </a:lnTo>
                    <a:cubicBezTo>
                      <a:pt x="725" y="217"/>
                      <a:pt x="707" y="163"/>
                      <a:pt x="654" y="163"/>
                    </a:cubicBezTo>
                    <a:cubicBezTo>
                      <a:pt x="594" y="163"/>
                      <a:pt x="534" y="171"/>
                      <a:pt x="475" y="171"/>
                    </a:cubicBezTo>
                    <a:cubicBezTo>
                      <a:pt x="445" y="171"/>
                      <a:pt x="415" y="169"/>
                      <a:pt x="385" y="163"/>
                    </a:cubicBezTo>
                    <a:cubicBezTo>
                      <a:pt x="278" y="145"/>
                      <a:pt x="188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38"/>
              <p:cNvSpPr/>
              <p:nvPr/>
            </p:nvSpPr>
            <p:spPr>
              <a:xfrm>
                <a:off x="5076375" y="3189450"/>
                <a:ext cx="162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1" h="536" extrusionOk="0">
                    <a:moveTo>
                      <a:pt x="72" y="0"/>
                    </a:moveTo>
                    <a:cubicBezTo>
                      <a:pt x="38" y="0"/>
                      <a:pt x="1" y="28"/>
                      <a:pt x="24" y="63"/>
                    </a:cubicBezTo>
                    <a:cubicBezTo>
                      <a:pt x="60" y="188"/>
                      <a:pt x="131" y="295"/>
                      <a:pt x="239" y="385"/>
                    </a:cubicBezTo>
                    <a:cubicBezTo>
                      <a:pt x="316" y="447"/>
                      <a:pt x="433" y="535"/>
                      <a:pt x="545" y="535"/>
                    </a:cubicBezTo>
                    <a:cubicBezTo>
                      <a:pt x="562" y="535"/>
                      <a:pt x="580" y="533"/>
                      <a:pt x="597" y="528"/>
                    </a:cubicBezTo>
                    <a:cubicBezTo>
                      <a:pt x="633" y="510"/>
                      <a:pt x="650" y="474"/>
                      <a:pt x="633" y="439"/>
                    </a:cubicBezTo>
                    <a:cubicBezTo>
                      <a:pt x="579" y="349"/>
                      <a:pt x="454" y="331"/>
                      <a:pt x="364" y="278"/>
                    </a:cubicBezTo>
                    <a:lnTo>
                      <a:pt x="346" y="278"/>
                    </a:lnTo>
                    <a:cubicBezTo>
                      <a:pt x="257" y="224"/>
                      <a:pt x="167" y="134"/>
                      <a:pt x="114" y="27"/>
                    </a:cubicBezTo>
                    <a:cubicBezTo>
                      <a:pt x="107" y="8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38"/>
              <p:cNvSpPr/>
              <p:nvPr/>
            </p:nvSpPr>
            <p:spPr>
              <a:xfrm>
                <a:off x="4732025" y="30719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7" y="0"/>
                    </a:moveTo>
                    <a:cubicBezTo>
                      <a:pt x="371" y="0"/>
                      <a:pt x="355" y="6"/>
                      <a:pt x="341" y="20"/>
                    </a:cubicBezTo>
                    <a:cubicBezTo>
                      <a:pt x="90" y="270"/>
                      <a:pt x="1" y="664"/>
                      <a:pt x="126" y="1022"/>
                    </a:cubicBezTo>
                    <a:cubicBezTo>
                      <a:pt x="137" y="1037"/>
                      <a:pt x="152" y="1044"/>
                      <a:pt x="167" y="1044"/>
                    </a:cubicBezTo>
                    <a:cubicBezTo>
                      <a:pt x="205" y="1044"/>
                      <a:pt x="246" y="1006"/>
                      <a:pt x="234" y="968"/>
                    </a:cubicBezTo>
                    <a:cubicBezTo>
                      <a:pt x="144" y="718"/>
                      <a:pt x="198" y="431"/>
                      <a:pt x="341" y="216"/>
                    </a:cubicBezTo>
                    <a:lnTo>
                      <a:pt x="341" y="216"/>
                    </a:lnTo>
                    <a:cubicBezTo>
                      <a:pt x="341" y="556"/>
                      <a:pt x="287" y="896"/>
                      <a:pt x="234" y="1236"/>
                    </a:cubicBezTo>
                    <a:cubicBezTo>
                      <a:pt x="234" y="1259"/>
                      <a:pt x="247" y="1274"/>
                      <a:pt x="262" y="1274"/>
                    </a:cubicBezTo>
                    <a:cubicBezTo>
                      <a:pt x="271" y="1274"/>
                      <a:pt x="280" y="1268"/>
                      <a:pt x="287" y="1254"/>
                    </a:cubicBezTo>
                    <a:cubicBezTo>
                      <a:pt x="484" y="879"/>
                      <a:pt x="538" y="449"/>
                      <a:pt x="448" y="38"/>
                    </a:cubicBezTo>
                    <a:cubicBezTo>
                      <a:pt x="437" y="15"/>
                      <a:pt x="413" y="0"/>
                      <a:pt x="38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38"/>
              <p:cNvSpPr/>
              <p:nvPr/>
            </p:nvSpPr>
            <p:spPr>
              <a:xfrm>
                <a:off x="4853275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8" y="151"/>
                      <a:pt x="412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1" y="1"/>
                      <a:pt x="97" y="3"/>
                      <a:pt x="72" y="7"/>
                    </a:cubicBezTo>
                    <a:cubicBezTo>
                      <a:pt x="36" y="7"/>
                      <a:pt x="1" y="25"/>
                      <a:pt x="1" y="61"/>
                    </a:cubicBezTo>
                    <a:cubicBezTo>
                      <a:pt x="36" y="383"/>
                      <a:pt x="197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0" y="1269"/>
                    </a:cubicBezTo>
                    <a:cubicBezTo>
                      <a:pt x="506" y="1269"/>
                      <a:pt x="519" y="1260"/>
                      <a:pt x="519" y="1242"/>
                    </a:cubicBezTo>
                    <a:cubicBezTo>
                      <a:pt x="519" y="1171"/>
                      <a:pt x="537" y="1081"/>
                      <a:pt x="537" y="974"/>
                    </a:cubicBezTo>
                    <a:cubicBezTo>
                      <a:pt x="573" y="956"/>
                      <a:pt x="573" y="938"/>
                      <a:pt x="555" y="902"/>
                    </a:cubicBezTo>
                    <a:cubicBezTo>
                      <a:pt x="555" y="499"/>
                      <a:pt x="492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38"/>
              <p:cNvSpPr/>
              <p:nvPr/>
            </p:nvSpPr>
            <p:spPr>
              <a:xfrm>
                <a:off x="5051900" y="3646100"/>
                <a:ext cx="547875" cy="1297750"/>
              </a:xfrm>
              <a:custGeom>
                <a:avLst/>
                <a:gdLst/>
                <a:ahLst/>
                <a:cxnLst/>
                <a:rect l="l" t="t" r="r" b="b"/>
                <a:pathLst>
                  <a:path w="21915" h="51910" extrusionOk="0">
                    <a:moveTo>
                      <a:pt x="9861" y="4720"/>
                    </a:moveTo>
                    <a:cubicBezTo>
                      <a:pt x="9861" y="4810"/>
                      <a:pt x="9843" y="4899"/>
                      <a:pt x="9843" y="4971"/>
                    </a:cubicBezTo>
                    <a:lnTo>
                      <a:pt x="9825" y="4989"/>
                    </a:lnTo>
                    <a:cubicBezTo>
                      <a:pt x="9557" y="5472"/>
                      <a:pt x="9432" y="6134"/>
                      <a:pt x="8966" y="6474"/>
                    </a:cubicBezTo>
                    <a:cubicBezTo>
                      <a:pt x="9038" y="5794"/>
                      <a:pt x="9468" y="5257"/>
                      <a:pt x="9861" y="4720"/>
                    </a:cubicBezTo>
                    <a:close/>
                    <a:moveTo>
                      <a:pt x="10183" y="6152"/>
                    </a:moveTo>
                    <a:cubicBezTo>
                      <a:pt x="10505" y="6582"/>
                      <a:pt x="10720" y="7101"/>
                      <a:pt x="10756" y="7637"/>
                    </a:cubicBezTo>
                    <a:cubicBezTo>
                      <a:pt x="10344" y="7333"/>
                      <a:pt x="10326" y="6671"/>
                      <a:pt x="10183" y="6152"/>
                    </a:cubicBezTo>
                    <a:close/>
                    <a:moveTo>
                      <a:pt x="9700" y="9534"/>
                    </a:moveTo>
                    <a:cubicBezTo>
                      <a:pt x="9700" y="9642"/>
                      <a:pt x="9700" y="9749"/>
                      <a:pt x="9718" y="9838"/>
                    </a:cubicBezTo>
                    <a:cubicBezTo>
                      <a:pt x="9575" y="10178"/>
                      <a:pt x="9414" y="10518"/>
                      <a:pt x="9217" y="10823"/>
                    </a:cubicBezTo>
                    <a:cubicBezTo>
                      <a:pt x="9324" y="10375"/>
                      <a:pt x="9485" y="9946"/>
                      <a:pt x="9700" y="9534"/>
                    </a:cubicBezTo>
                    <a:close/>
                    <a:moveTo>
                      <a:pt x="11740" y="11288"/>
                    </a:moveTo>
                    <a:cubicBezTo>
                      <a:pt x="11973" y="11449"/>
                      <a:pt x="12170" y="11646"/>
                      <a:pt x="12313" y="11879"/>
                    </a:cubicBezTo>
                    <a:cubicBezTo>
                      <a:pt x="12080" y="11717"/>
                      <a:pt x="11883" y="11521"/>
                      <a:pt x="11740" y="11288"/>
                    </a:cubicBezTo>
                    <a:close/>
                    <a:moveTo>
                      <a:pt x="10523" y="14420"/>
                    </a:moveTo>
                    <a:lnTo>
                      <a:pt x="10523" y="14420"/>
                    </a:lnTo>
                    <a:cubicBezTo>
                      <a:pt x="10899" y="14581"/>
                      <a:pt x="11185" y="14939"/>
                      <a:pt x="11257" y="15350"/>
                    </a:cubicBezTo>
                    <a:cubicBezTo>
                      <a:pt x="10899" y="15153"/>
                      <a:pt x="10702" y="14778"/>
                      <a:pt x="10523" y="14420"/>
                    </a:cubicBezTo>
                    <a:close/>
                    <a:moveTo>
                      <a:pt x="12170" y="13417"/>
                    </a:moveTo>
                    <a:lnTo>
                      <a:pt x="12170" y="13417"/>
                    </a:lnTo>
                    <a:cubicBezTo>
                      <a:pt x="12259" y="13543"/>
                      <a:pt x="12384" y="13650"/>
                      <a:pt x="12492" y="13757"/>
                    </a:cubicBezTo>
                    <a:cubicBezTo>
                      <a:pt x="12814" y="14205"/>
                      <a:pt x="13154" y="14634"/>
                      <a:pt x="13548" y="15046"/>
                    </a:cubicBezTo>
                    <a:cubicBezTo>
                      <a:pt x="14084" y="15654"/>
                      <a:pt x="14800" y="16048"/>
                      <a:pt x="15337" y="16639"/>
                    </a:cubicBezTo>
                    <a:cubicBezTo>
                      <a:pt x="15346" y="16652"/>
                      <a:pt x="15357" y="16658"/>
                      <a:pt x="15366" y="16658"/>
                    </a:cubicBezTo>
                    <a:cubicBezTo>
                      <a:pt x="15395" y="16658"/>
                      <a:pt x="15417" y="16612"/>
                      <a:pt x="15391" y="16585"/>
                    </a:cubicBezTo>
                    <a:cubicBezTo>
                      <a:pt x="14926" y="16030"/>
                      <a:pt x="14299" y="15654"/>
                      <a:pt x="13798" y="15135"/>
                    </a:cubicBezTo>
                    <a:cubicBezTo>
                      <a:pt x="13494" y="14795"/>
                      <a:pt x="13226" y="14455"/>
                      <a:pt x="12939" y="14098"/>
                    </a:cubicBezTo>
                    <a:lnTo>
                      <a:pt x="12939" y="14098"/>
                    </a:lnTo>
                    <a:cubicBezTo>
                      <a:pt x="13243" y="14294"/>
                      <a:pt x="13566" y="14473"/>
                      <a:pt x="13852" y="14634"/>
                    </a:cubicBezTo>
                    <a:cubicBezTo>
                      <a:pt x="15140" y="15350"/>
                      <a:pt x="15856" y="16245"/>
                      <a:pt x="16715" y="17408"/>
                    </a:cubicBezTo>
                    <a:cubicBezTo>
                      <a:pt x="16941" y="17732"/>
                      <a:pt x="17366" y="18034"/>
                      <a:pt x="17056" y="18034"/>
                    </a:cubicBezTo>
                    <a:cubicBezTo>
                      <a:pt x="16972" y="18034"/>
                      <a:pt x="16835" y="18012"/>
                      <a:pt x="16626" y="17963"/>
                    </a:cubicBezTo>
                    <a:cubicBezTo>
                      <a:pt x="15856" y="17766"/>
                      <a:pt x="15140" y="17140"/>
                      <a:pt x="14568" y="16639"/>
                    </a:cubicBezTo>
                    <a:cubicBezTo>
                      <a:pt x="13655" y="15815"/>
                      <a:pt x="12886" y="14849"/>
                      <a:pt x="12313" y="13775"/>
                    </a:cubicBezTo>
                    <a:lnTo>
                      <a:pt x="12170" y="13417"/>
                    </a:lnTo>
                    <a:close/>
                    <a:moveTo>
                      <a:pt x="10702" y="17927"/>
                    </a:moveTo>
                    <a:cubicBezTo>
                      <a:pt x="10756" y="18446"/>
                      <a:pt x="10631" y="18947"/>
                      <a:pt x="10344" y="19359"/>
                    </a:cubicBezTo>
                    <a:cubicBezTo>
                      <a:pt x="10219" y="18840"/>
                      <a:pt x="10488" y="18392"/>
                      <a:pt x="10702" y="17927"/>
                    </a:cubicBezTo>
                    <a:close/>
                    <a:moveTo>
                      <a:pt x="8823" y="18893"/>
                    </a:moveTo>
                    <a:cubicBezTo>
                      <a:pt x="9020" y="19251"/>
                      <a:pt x="9163" y="19681"/>
                      <a:pt x="9074" y="20039"/>
                    </a:cubicBezTo>
                    <a:cubicBezTo>
                      <a:pt x="8913" y="19681"/>
                      <a:pt x="8823" y="19287"/>
                      <a:pt x="8823" y="18893"/>
                    </a:cubicBezTo>
                    <a:close/>
                    <a:moveTo>
                      <a:pt x="16107" y="19985"/>
                    </a:moveTo>
                    <a:lnTo>
                      <a:pt x="16107" y="19985"/>
                    </a:lnTo>
                    <a:cubicBezTo>
                      <a:pt x="16444" y="20091"/>
                      <a:pt x="16745" y="20251"/>
                      <a:pt x="17012" y="20462"/>
                    </a:cubicBezTo>
                    <a:lnTo>
                      <a:pt x="17012" y="20462"/>
                    </a:lnTo>
                    <a:cubicBezTo>
                      <a:pt x="16860" y="20427"/>
                      <a:pt x="16709" y="20375"/>
                      <a:pt x="16590" y="20307"/>
                    </a:cubicBezTo>
                    <a:cubicBezTo>
                      <a:pt x="16500" y="20218"/>
                      <a:pt x="16393" y="20146"/>
                      <a:pt x="16268" y="20110"/>
                    </a:cubicBezTo>
                    <a:cubicBezTo>
                      <a:pt x="16259" y="20101"/>
                      <a:pt x="16250" y="20097"/>
                      <a:pt x="16241" y="20097"/>
                    </a:cubicBezTo>
                    <a:cubicBezTo>
                      <a:pt x="16232" y="20097"/>
                      <a:pt x="16223" y="20101"/>
                      <a:pt x="16214" y="20110"/>
                    </a:cubicBezTo>
                    <a:cubicBezTo>
                      <a:pt x="16205" y="20101"/>
                      <a:pt x="16196" y="20097"/>
                      <a:pt x="16187" y="20097"/>
                    </a:cubicBezTo>
                    <a:cubicBezTo>
                      <a:pt x="16178" y="20097"/>
                      <a:pt x="16169" y="20101"/>
                      <a:pt x="16160" y="20110"/>
                    </a:cubicBezTo>
                    <a:cubicBezTo>
                      <a:pt x="16142" y="20074"/>
                      <a:pt x="16125" y="20039"/>
                      <a:pt x="16107" y="19985"/>
                    </a:cubicBezTo>
                    <a:close/>
                    <a:moveTo>
                      <a:pt x="15946" y="20146"/>
                    </a:moveTo>
                    <a:lnTo>
                      <a:pt x="15981" y="20182"/>
                    </a:lnTo>
                    <a:cubicBezTo>
                      <a:pt x="15999" y="20236"/>
                      <a:pt x="16017" y="20289"/>
                      <a:pt x="16053" y="20361"/>
                    </a:cubicBezTo>
                    <a:cubicBezTo>
                      <a:pt x="16071" y="20450"/>
                      <a:pt x="16107" y="20558"/>
                      <a:pt x="16125" y="20647"/>
                    </a:cubicBezTo>
                    <a:cubicBezTo>
                      <a:pt x="16125" y="20683"/>
                      <a:pt x="16089" y="20719"/>
                      <a:pt x="16089" y="20754"/>
                    </a:cubicBezTo>
                    <a:cubicBezTo>
                      <a:pt x="16035" y="20629"/>
                      <a:pt x="15999" y="20504"/>
                      <a:pt x="15981" y="20361"/>
                    </a:cubicBezTo>
                    <a:cubicBezTo>
                      <a:pt x="15981" y="20343"/>
                      <a:pt x="15981" y="20325"/>
                      <a:pt x="15963" y="20307"/>
                    </a:cubicBezTo>
                    <a:cubicBezTo>
                      <a:pt x="15963" y="20253"/>
                      <a:pt x="15946" y="20200"/>
                      <a:pt x="15946" y="20146"/>
                    </a:cubicBezTo>
                    <a:close/>
                    <a:moveTo>
                      <a:pt x="16357" y="20486"/>
                    </a:moveTo>
                    <a:cubicBezTo>
                      <a:pt x="16393" y="20540"/>
                      <a:pt x="16447" y="20593"/>
                      <a:pt x="16500" y="20647"/>
                    </a:cubicBezTo>
                    <a:cubicBezTo>
                      <a:pt x="16518" y="20737"/>
                      <a:pt x="16536" y="20844"/>
                      <a:pt x="16554" y="20951"/>
                    </a:cubicBezTo>
                    <a:cubicBezTo>
                      <a:pt x="16482" y="20880"/>
                      <a:pt x="16447" y="20808"/>
                      <a:pt x="16393" y="20737"/>
                    </a:cubicBezTo>
                    <a:cubicBezTo>
                      <a:pt x="16375" y="20647"/>
                      <a:pt x="16339" y="20576"/>
                      <a:pt x="16321" y="20504"/>
                    </a:cubicBezTo>
                    <a:cubicBezTo>
                      <a:pt x="16339" y="20504"/>
                      <a:pt x="16339" y="20504"/>
                      <a:pt x="16357" y="20486"/>
                    </a:cubicBezTo>
                    <a:close/>
                    <a:moveTo>
                      <a:pt x="12152" y="14008"/>
                    </a:moveTo>
                    <a:cubicBezTo>
                      <a:pt x="12188" y="14062"/>
                      <a:pt x="12205" y="14115"/>
                      <a:pt x="12223" y="14169"/>
                    </a:cubicBezTo>
                    <a:lnTo>
                      <a:pt x="12205" y="14169"/>
                    </a:lnTo>
                    <a:cubicBezTo>
                      <a:pt x="12277" y="15350"/>
                      <a:pt x="12474" y="16531"/>
                      <a:pt x="12367" y="17712"/>
                    </a:cubicBezTo>
                    <a:cubicBezTo>
                      <a:pt x="12367" y="17730"/>
                      <a:pt x="12380" y="17739"/>
                      <a:pt x="12396" y="17739"/>
                    </a:cubicBezTo>
                    <a:cubicBezTo>
                      <a:pt x="12411" y="17739"/>
                      <a:pt x="12429" y="17730"/>
                      <a:pt x="12438" y="17712"/>
                    </a:cubicBezTo>
                    <a:cubicBezTo>
                      <a:pt x="12528" y="16692"/>
                      <a:pt x="12528" y="15672"/>
                      <a:pt x="12384" y="14652"/>
                    </a:cubicBezTo>
                    <a:lnTo>
                      <a:pt x="12384" y="14652"/>
                    </a:lnTo>
                    <a:cubicBezTo>
                      <a:pt x="12492" y="14956"/>
                      <a:pt x="12599" y="15261"/>
                      <a:pt x="12707" y="15565"/>
                    </a:cubicBezTo>
                    <a:cubicBezTo>
                      <a:pt x="12689" y="15583"/>
                      <a:pt x="12689" y="15601"/>
                      <a:pt x="12707" y="15619"/>
                    </a:cubicBezTo>
                    <a:cubicBezTo>
                      <a:pt x="12957" y="16800"/>
                      <a:pt x="13064" y="17909"/>
                      <a:pt x="12796" y="19090"/>
                    </a:cubicBezTo>
                    <a:cubicBezTo>
                      <a:pt x="12653" y="19752"/>
                      <a:pt x="12420" y="20379"/>
                      <a:pt x="12223" y="21005"/>
                    </a:cubicBezTo>
                    <a:cubicBezTo>
                      <a:pt x="12188" y="20164"/>
                      <a:pt x="11973" y="19287"/>
                      <a:pt x="11991" y="18464"/>
                    </a:cubicBezTo>
                    <a:cubicBezTo>
                      <a:pt x="11991" y="16979"/>
                      <a:pt x="12080" y="15493"/>
                      <a:pt x="12152" y="14008"/>
                    </a:cubicBezTo>
                    <a:close/>
                    <a:moveTo>
                      <a:pt x="16840" y="20576"/>
                    </a:moveTo>
                    <a:lnTo>
                      <a:pt x="16840" y="20576"/>
                    </a:lnTo>
                    <a:cubicBezTo>
                      <a:pt x="16945" y="20602"/>
                      <a:pt x="17050" y="20618"/>
                      <a:pt x="17148" y="20618"/>
                    </a:cubicBezTo>
                    <a:cubicBezTo>
                      <a:pt x="17184" y="20618"/>
                      <a:pt x="17218" y="20616"/>
                      <a:pt x="17252" y="20611"/>
                    </a:cubicBezTo>
                    <a:cubicBezTo>
                      <a:pt x="17284" y="20611"/>
                      <a:pt x="17302" y="20597"/>
                      <a:pt x="17318" y="20581"/>
                    </a:cubicBezTo>
                    <a:lnTo>
                      <a:pt x="17318" y="20581"/>
                    </a:lnTo>
                    <a:cubicBezTo>
                      <a:pt x="17493" y="20649"/>
                      <a:pt x="17668" y="20684"/>
                      <a:pt x="17842" y="20719"/>
                    </a:cubicBezTo>
                    <a:cubicBezTo>
                      <a:pt x="18004" y="20772"/>
                      <a:pt x="18147" y="20826"/>
                      <a:pt x="18290" y="20898"/>
                    </a:cubicBezTo>
                    <a:cubicBezTo>
                      <a:pt x="18469" y="20969"/>
                      <a:pt x="18648" y="21077"/>
                      <a:pt x="18791" y="21202"/>
                    </a:cubicBezTo>
                    <a:cubicBezTo>
                      <a:pt x="19059" y="21381"/>
                      <a:pt x="18934" y="21792"/>
                      <a:pt x="18630" y="21792"/>
                    </a:cubicBezTo>
                    <a:cubicBezTo>
                      <a:pt x="18604" y="21796"/>
                      <a:pt x="18578" y="21797"/>
                      <a:pt x="18552" y="21797"/>
                    </a:cubicBezTo>
                    <a:cubicBezTo>
                      <a:pt x="18161" y="21797"/>
                      <a:pt x="17735" y="21438"/>
                      <a:pt x="17467" y="21220"/>
                    </a:cubicBezTo>
                    <a:cubicBezTo>
                      <a:pt x="17449" y="21202"/>
                      <a:pt x="17431" y="21166"/>
                      <a:pt x="17413" y="21148"/>
                    </a:cubicBezTo>
                    <a:cubicBezTo>
                      <a:pt x="17306" y="20969"/>
                      <a:pt x="17162" y="20826"/>
                      <a:pt x="16966" y="20719"/>
                    </a:cubicBezTo>
                    <a:lnTo>
                      <a:pt x="16894" y="20647"/>
                    </a:lnTo>
                    <a:cubicBezTo>
                      <a:pt x="16876" y="20611"/>
                      <a:pt x="16858" y="20593"/>
                      <a:pt x="16840" y="20576"/>
                    </a:cubicBezTo>
                    <a:close/>
                    <a:moveTo>
                      <a:pt x="9271" y="14455"/>
                    </a:moveTo>
                    <a:lnTo>
                      <a:pt x="9271" y="14455"/>
                    </a:lnTo>
                    <a:cubicBezTo>
                      <a:pt x="9235" y="14742"/>
                      <a:pt x="9181" y="15010"/>
                      <a:pt x="9128" y="15296"/>
                    </a:cubicBezTo>
                    <a:cubicBezTo>
                      <a:pt x="8913" y="15887"/>
                      <a:pt x="8662" y="16460"/>
                      <a:pt x="8358" y="16997"/>
                    </a:cubicBezTo>
                    <a:cubicBezTo>
                      <a:pt x="7678" y="18142"/>
                      <a:pt x="6765" y="19144"/>
                      <a:pt x="6175" y="20361"/>
                    </a:cubicBezTo>
                    <a:cubicBezTo>
                      <a:pt x="6163" y="20396"/>
                      <a:pt x="6189" y="20423"/>
                      <a:pt x="6214" y="20423"/>
                    </a:cubicBezTo>
                    <a:cubicBezTo>
                      <a:pt x="6227" y="20423"/>
                      <a:pt x="6240" y="20415"/>
                      <a:pt x="6246" y="20397"/>
                    </a:cubicBezTo>
                    <a:cubicBezTo>
                      <a:pt x="6944" y="19269"/>
                      <a:pt x="7732" y="18195"/>
                      <a:pt x="8448" y="17068"/>
                    </a:cubicBezTo>
                    <a:cubicBezTo>
                      <a:pt x="8680" y="16692"/>
                      <a:pt x="8877" y="16299"/>
                      <a:pt x="9038" y="15887"/>
                    </a:cubicBezTo>
                    <a:lnTo>
                      <a:pt x="9038" y="15887"/>
                    </a:lnTo>
                    <a:cubicBezTo>
                      <a:pt x="8966" y="16263"/>
                      <a:pt x="8913" y="16621"/>
                      <a:pt x="8841" y="16997"/>
                    </a:cubicBezTo>
                    <a:cubicBezTo>
                      <a:pt x="8072" y="19108"/>
                      <a:pt x="6640" y="21059"/>
                      <a:pt x="4511" y="21828"/>
                    </a:cubicBezTo>
                    <a:cubicBezTo>
                      <a:pt x="4511" y="21828"/>
                      <a:pt x="5191" y="20307"/>
                      <a:pt x="5280" y="20128"/>
                    </a:cubicBezTo>
                    <a:cubicBezTo>
                      <a:pt x="5727" y="19377"/>
                      <a:pt x="6193" y="18661"/>
                      <a:pt x="6712" y="17963"/>
                    </a:cubicBezTo>
                    <a:cubicBezTo>
                      <a:pt x="7571" y="16782"/>
                      <a:pt x="8376" y="15601"/>
                      <a:pt x="9271" y="14455"/>
                    </a:cubicBezTo>
                    <a:close/>
                    <a:moveTo>
                      <a:pt x="13601" y="20790"/>
                    </a:moveTo>
                    <a:lnTo>
                      <a:pt x="13601" y="20844"/>
                    </a:lnTo>
                    <a:cubicBezTo>
                      <a:pt x="13494" y="21220"/>
                      <a:pt x="13333" y="21578"/>
                      <a:pt x="13154" y="21918"/>
                    </a:cubicBezTo>
                    <a:cubicBezTo>
                      <a:pt x="13154" y="21524"/>
                      <a:pt x="13422" y="21166"/>
                      <a:pt x="13601" y="20790"/>
                    </a:cubicBezTo>
                    <a:close/>
                    <a:moveTo>
                      <a:pt x="8215" y="21148"/>
                    </a:moveTo>
                    <a:cubicBezTo>
                      <a:pt x="8340" y="21417"/>
                      <a:pt x="8430" y="21703"/>
                      <a:pt x="8448" y="22007"/>
                    </a:cubicBezTo>
                    <a:cubicBezTo>
                      <a:pt x="8304" y="21739"/>
                      <a:pt x="8215" y="21452"/>
                      <a:pt x="8215" y="21148"/>
                    </a:cubicBezTo>
                    <a:close/>
                    <a:moveTo>
                      <a:pt x="15838" y="20826"/>
                    </a:moveTo>
                    <a:cubicBezTo>
                      <a:pt x="15856" y="20951"/>
                      <a:pt x="15874" y="21059"/>
                      <a:pt x="15892" y="21184"/>
                    </a:cubicBezTo>
                    <a:lnTo>
                      <a:pt x="15874" y="21184"/>
                    </a:lnTo>
                    <a:cubicBezTo>
                      <a:pt x="15874" y="21224"/>
                      <a:pt x="15904" y="21244"/>
                      <a:pt x="15942" y="21244"/>
                    </a:cubicBezTo>
                    <a:cubicBezTo>
                      <a:pt x="15955" y="21244"/>
                      <a:pt x="15968" y="21242"/>
                      <a:pt x="15981" y="21238"/>
                    </a:cubicBezTo>
                    <a:lnTo>
                      <a:pt x="15981" y="21238"/>
                    </a:lnTo>
                    <a:cubicBezTo>
                      <a:pt x="15946" y="21452"/>
                      <a:pt x="15910" y="21685"/>
                      <a:pt x="15910" y="21900"/>
                    </a:cubicBezTo>
                    <a:cubicBezTo>
                      <a:pt x="15731" y="22079"/>
                      <a:pt x="15588" y="22293"/>
                      <a:pt x="15516" y="22526"/>
                    </a:cubicBezTo>
                    <a:cubicBezTo>
                      <a:pt x="15391" y="21971"/>
                      <a:pt x="15641" y="21381"/>
                      <a:pt x="15838" y="20826"/>
                    </a:cubicBezTo>
                    <a:close/>
                    <a:moveTo>
                      <a:pt x="16679" y="20808"/>
                    </a:moveTo>
                    <a:cubicBezTo>
                      <a:pt x="16751" y="20862"/>
                      <a:pt x="16840" y="20916"/>
                      <a:pt x="16912" y="20969"/>
                    </a:cubicBezTo>
                    <a:cubicBezTo>
                      <a:pt x="17055" y="21130"/>
                      <a:pt x="17216" y="21256"/>
                      <a:pt x="17395" y="21381"/>
                    </a:cubicBezTo>
                    <a:cubicBezTo>
                      <a:pt x="17449" y="21506"/>
                      <a:pt x="17502" y="21613"/>
                      <a:pt x="17538" y="21685"/>
                    </a:cubicBezTo>
                    <a:cubicBezTo>
                      <a:pt x="17735" y="22025"/>
                      <a:pt x="17842" y="22401"/>
                      <a:pt x="17896" y="22795"/>
                    </a:cubicBezTo>
                    <a:lnTo>
                      <a:pt x="17896" y="22812"/>
                    </a:lnTo>
                    <a:cubicBezTo>
                      <a:pt x="17502" y="22580"/>
                      <a:pt x="17145" y="22276"/>
                      <a:pt x="16876" y="21918"/>
                    </a:cubicBezTo>
                    <a:cubicBezTo>
                      <a:pt x="16787" y="21792"/>
                      <a:pt x="16715" y="21685"/>
                      <a:pt x="16661" y="21560"/>
                    </a:cubicBezTo>
                    <a:cubicBezTo>
                      <a:pt x="16643" y="21417"/>
                      <a:pt x="16590" y="21291"/>
                      <a:pt x="16518" y="21166"/>
                    </a:cubicBezTo>
                    <a:lnTo>
                      <a:pt x="16518" y="21166"/>
                    </a:lnTo>
                    <a:lnTo>
                      <a:pt x="16554" y="21184"/>
                    </a:lnTo>
                    <a:cubicBezTo>
                      <a:pt x="16572" y="21202"/>
                      <a:pt x="16592" y="21210"/>
                      <a:pt x="16610" y="21210"/>
                    </a:cubicBezTo>
                    <a:cubicBezTo>
                      <a:pt x="16647" y="21210"/>
                      <a:pt x="16679" y="21178"/>
                      <a:pt x="16679" y="21130"/>
                    </a:cubicBezTo>
                    <a:cubicBezTo>
                      <a:pt x="16697" y="21023"/>
                      <a:pt x="16697" y="20916"/>
                      <a:pt x="16679" y="20808"/>
                    </a:cubicBezTo>
                    <a:close/>
                    <a:moveTo>
                      <a:pt x="16321" y="21130"/>
                    </a:moveTo>
                    <a:cubicBezTo>
                      <a:pt x="16375" y="21327"/>
                      <a:pt x="16447" y="21506"/>
                      <a:pt x="16554" y="21703"/>
                    </a:cubicBezTo>
                    <a:cubicBezTo>
                      <a:pt x="16626" y="22097"/>
                      <a:pt x="16554" y="22508"/>
                      <a:pt x="16357" y="22866"/>
                    </a:cubicBezTo>
                    <a:lnTo>
                      <a:pt x="16375" y="22866"/>
                    </a:lnTo>
                    <a:cubicBezTo>
                      <a:pt x="16300" y="22994"/>
                      <a:pt x="16187" y="23129"/>
                      <a:pt x="16112" y="23129"/>
                    </a:cubicBezTo>
                    <a:cubicBezTo>
                      <a:pt x="16061" y="23129"/>
                      <a:pt x="16028" y="23068"/>
                      <a:pt x="16035" y="22902"/>
                    </a:cubicBezTo>
                    <a:cubicBezTo>
                      <a:pt x="16035" y="22651"/>
                      <a:pt x="16053" y="22383"/>
                      <a:pt x="16071" y="22115"/>
                    </a:cubicBezTo>
                    <a:cubicBezTo>
                      <a:pt x="16089" y="21810"/>
                      <a:pt x="16142" y="21488"/>
                      <a:pt x="16178" y="21184"/>
                    </a:cubicBezTo>
                    <a:lnTo>
                      <a:pt x="16178" y="21202"/>
                    </a:lnTo>
                    <a:cubicBezTo>
                      <a:pt x="16196" y="21214"/>
                      <a:pt x="16216" y="21220"/>
                      <a:pt x="16235" y="21220"/>
                    </a:cubicBezTo>
                    <a:cubicBezTo>
                      <a:pt x="16274" y="21220"/>
                      <a:pt x="16309" y="21196"/>
                      <a:pt x="16321" y="21148"/>
                    </a:cubicBezTo>
                    <a:lnTo>
                      <a:pt x="16321" y="21130"/>
                    </a:lnTo>
                    <a:close/>
                    <a:moveTo>
                      <a:pt x="7517" y="22651"/>
                    </a:moveTo>
                    <a:lnTo>
                      <a:pt x="7517" y="22669"/>
                    </a:lnTo>
                    <a:lnTo>
                      <a:pt x="7499" y="22687"/>
                    </a:lnTo>
                    <a:cubicBezTo>
                      <a:pt x="7463" y="22705"/>
                      <a:pt x="7463" y="22741"/>
                      <a:pt x="7481" y="22777"/>
                    </a:cubicBezTo>
                    <a:cubicBezTo>
                      <a:pt x="7284" y="23027"/>
                      <a:pt x="7034" y="23224"/>
                      <a:pt x="6747" y="23367"/>
                    </a:cubicBezTo>
                    <a:cubicBezTo>
                      <a:pt x="6962" y="23081"/>
                      <a:pt x="7213" y="22830"/>
                      <a:pt x="7517" y="22651"/>
                    </a:cubicBezTo>
                    <a:close/>
                    <a:moveTo>
                      <a:pt x="7159" y="24369"/>
                    </a:moveTo>
                    <a:cubicBezTo>
                      <a:pt x="7213" y="24495"/>
                      <a:pt x="7249" y="24638"/>
                      <a:pt x="7302" y="24763"/>
                    </a:cubicBezTo>
                    <a:lnTo>
                      <a:pt x="7302" y="24781"/>
                    </a:lnTo>
                    <a:lnTo>
                      <a:pt x="7213" y="24781"/>
                    </a:lnTo>
                    <a:cubicBezTo>
                      <a:pt x="7195" y="24674"/>
                      <a:pt x="7159" y="24584"/>
                      <a:pt x="7123" y="24477"/>
                    </a:cubicBezTo>
                    <a:lnTo>
                      <a:pt x="7159" y="24369"/>
                    </a:lnTo>
                    <a:close/>
                    <a:moveTo>
                      <a:pt x="6121" y="24924"/>
                    </a:moveTo>
                    <a:lnTo>
                      <a:pt x="6121" y="24924"/>
                    </a:lnTo>
                    <a:cubicBezTo>
                      <a:pt x="6085" y="24960"/>
                      <a:pt x="6067" y="25014"/>
                      <a:pt x="6050" y="25049"/>
                    </a:cubicBezTo>
                    <a:cubicBezTo>
                      <a:pt x="6032" y="25085"/>
                      <a:pt x="6050" y="25121"/>
                      <a:pt x="6067" y="25139"/>
                    </a:cubicBezTo>
                    <a:cubicBezTo>
                      <a:pt x="5584" y="25228"/>
                      <a:pt x="5101" y="25389"/>
                      <a:pt x="4636" y="25532"/>
                    </a:cubicBezTo>
                    <a:cubicBezTo>
                      <a:pt x="5065" y="25210"/>
                      <a:pt x="5584" y="24996"/>
                      <a:pt x="6121" y="24924"/>
                    </a:cubicBezTo>
                    <a:close/>
                    <a:moveTo>
                      <a:pt x="11722" y="24799"/>
                    </a:moveTo>
                    <a:lnTo>
                      <a:pt x="11722" y="24852"/>
                    </a:lnTo>
                    <a:cubicBezTo>
                      <a:pt x="11688" y="25163"/>
                      <a:pt x="11570" y="25474"/>
                      <a:pt x="11385" y="25736"/>
                    </a:cubicBezTo>
                    <a:lnTo>
                      <a:pt x="11385" y="25736"/>
                    </a:lnTo>
                    <a:cubicBezTo>
                      <a:pt x="11404" y="25567"/>
                      <a:pt x="11440" y="25398"/>
                      <a:pt x="11508" y="25246"/>
                    </a:cubicBezTo>
                    <a:cubicBezTo>
                      <a:pt x="11561" y="25085"/>
                      <a:pt x="11651" y="24942"/>
                      <a:pt x="11722" y="24799"/>
                    </a:cubicBezTo>
                    <a:close/>
                    <a:moveTo>
                      <a:pt x="7445" y="24924"/>
                    </a:moveTo>
                    <a:lnTo>
                      <a:pt x="7445" y="24924"/>
                    </a:lnTo>
                    <a:cubicBezTo>
                      <a:pt x="8107" y="25085"/>
                      <a:pt x="8626" y="25550"/>
                      <a:pt x="8859" y="26195"/>
                    </a:cubicBezTo>
                    <a:cubicBezTo>
                      <a:pt x="8928" y="26403"/>
                      <a:pt x="8912" y="26482"/>
                      <a:pt x="8767" y="26482"/>
                    </a:cubicBezTo>
                    <a:cubicBezTo>
                      <a:pt x="8726" y="26482"/>
                      <a:pt x="8673" y="26475"/>
                      <a:pt x="8609" y="26463"/>
                    </a:cubicBezTo>
                    <a:cubicBezTo>
                      <a:pt x="8430" y="26409"/>
                      <a:pt x="8251" y="26320"/>
                      <a:pt x="8107" y="26195"/>
                    </a:cubicBezTo>
                    <a:cubicBezTo>
                      <a:pt x="8000" y="26105"/>
                      <a:pt x="7911" y="25998"/>
                      <a:pt x="7821" y="25890"/>
                    </a:cubicBezTo>
                    <a:cubicBezTo>
                      <a:pt x="7750" y="25711"/>
                      <a:pt x="7642" y="25550"/>
                      <a:pt x="7535" y="25389"/>
                    </a:cubicBezTo>
                    <a:cubicBezTo>
                      <a:pt x="7517" y="25228"/>
                      <a:pt x="7481" y="25085"/>
                      <a:pt x="7445" y="24924"/>
                    </a:cubicBezTo>
                    <a:close/>
                    <a:moveTo>
                      <a:pt x="6604" y="24942"/>
                    </a:moveTo>
                    <a:lnTo>
                      <a:pt x="6712" y="24978"/>
                    </a:lnTo>
                    <a:cubicBezTo>
                      <a:pt x="6676" y="25031"/>
                      <a:pt x="6640" y="25103"/>
                      <a:pt x="6604" y="25175"/>
                    </a:cubicBezTo>
                    <a:cubicBezTo>
                      <a:pt x="6300" y="25443"/>
                      <a:pt x="6067" y="25783"/>
                      <a:pt x="5906" y="26159"/>
                    </a:cubicBezTo>
                    <a:cubicBezTo>
                      <a:pt x="5513" y="26606"/>
                      <a:pt x="5065" y="26982"/>
                      <a:pt x="4457" y="27000"/>
                    </a:cubicBezTo>
                    <a:lnTo>
                      <a:pt x="4439" y="27000"/>
                    </a:lnTo>
                    <a:cubicBezTo>
                      <a:pt x="4707" y="26570"/>
                      <a:pt x="5047" y="26177"/>
                      <a:pt x="5441" y="25837"/>
                    </a:cubicBezTo>
                    <a:cubicBezTo>
                      <a:pt x="5656" y="25640"/>
                      <a:pt x="5906" y="25479"/>
                      <a:pt x="6139" y="25300"/>
                    </a:cubicBezTo>
                    <a:lnTo>
                      <a:pt x="6443" y="25175"/>
                    </a:lnTo>
                    <a:cubicBezTo>
                      <a:pt x="6497" y="25157"/>
                      <a:pt x="6497" y="25067"/>
                      <a:pt x="6443" y="25067"/>
                    </a:cubicBezTo>
                    <a:cubicBezTo>
                      <a:pt x="6497" y="25031"/>
                      <a:pt x="6551" y="24996"/>
                      <a:pt x="6604" y="24942"/>
                    </a:cubicBezTo>
                    <a:close/>
                    <a:moveTo>
                      <a:pt x="13261" y="26320"/>
                    </a:moveTo>
                    <a:cubicBezTo>
                      <a:pt x="13351" y="26535"/>
                      <a:pt x="13404" y="26767"/>
                      <a:pt x="13387" y="27000"/>
                    </a:cubicBezTo>
                    <a:cubicBezTo>
                      <a:pt x="13279" y="26785"/>
                      <a:pt x="13243" y="26553"/>
                      <a:pt x="13261" y="26320"/>
                    </a:cubicBezTo>
                    <a:close/>
                    <a:moveTo>
                      <a:pt x="9986" y="8765"/>
                    </a:moveTo>
                    <a:lnTo>
                      <a:pt x="9986" y="8765"/>
                    </a:lnTo>
                    <a:cubicBezTo>
                      <a:pt x="10434" y="10554"/>
                      <a:pt x="11436" y="12290"/>
                      <a:pt x="12098" y="13919"/>
                    </a:cubicBezTo>
                    <a:cubicBezTo>
                      <a:pt x="12062" y="13919"/>
                      <a:pt x="12044" y="13936"/>
                      <a:pt x="12044" y="13954"/>
                    </a:cubicBezTo>
                    <a:cubicBezTo>
                      <a:pt x="11794" y="14992"/>
                      <a:pt x="11830" y="16066"/>
                      <a:pt x="11830" y="17140"/>
                    </a:cubicBezTo>
                    <a:cubicBezTo>
                      <a:pt x="11812" y="18321"/>
                      <a:pt x="11740" y="19520"/>
                      <a:pt x="11937" y="20683"/>
                    </a:cubicBezTo>
                    <a:cubicBezTo>
                      <a:pt x="11919" y="20969"/>
                      <a:pt x="11973" y="21238"/>
                      <a:pt x="12098" y="21488"/>
                    </a:cubicBezTo>
                    <a:cubicBezTo>
                      <a:pt x="12044" y="21685"/>
                      <a:pt x="12009" y="21882"/>
                      <a:pt x="11973" y="22079"/>
                    </a:cubicBezTo>
                    <a:cubicBezTo>
                      <a:pt x="11973" y="22133"/>
                      <a:pt x="12026" y="22174"/>
                      <a:pt x="12071" y="22174"/>
                    </a:cubicBezTo>
                    <a:cubicBezTo>
                      <a:pt x="12100" y="22174"/>
                      <a:pt x="12127" y="22157"/>
                      <a:pt x="12134" y="22115"/>
                    </a:cubicBezTo>
                    <a:cubicBezTo>
                      <a:pt x="12170" y="21971"/>
                      <a:pt x="12188" y="21828"/>
                      <a:pt x="12205" y="21685"/>
                    </a:cubicBezTo>
                    <a:cubicBezTo>
                      <a:pt x="12259" y="21399"/>
                      <a:pt x="12349" y="21112"/>
                      <a:pt x="12438" y="20844"/>
                    </a:cubicBezTo>
                    <a:cubicBezTo>
                      <a:pt x="12635" y="20128"/>
                      <a:pt x="12886" y="19448"/>
                      <a:pt x="13029" y="18732"/>
                    </a:cubicBezTo>
                    <a:cubicBezTo>
                      <a:pt x="13154" y="18088"/>
                      <a:pt x="13154" y="17444"/>
                      <a:pt x="13047" y="16800"/>
                    </a:cubicBezTo>
                    <a:lnTo>
                      <a:pt x="13047" y="16800"/>
                    </a:lnTo>
                    <a:cubicBezTo>
                      <a:pt x="13333" y="17999"/>
                      <a:pt x="13530" y="19216"/>
                      <a:pt x="13601" y="20432"/>
                    </a:cubicBezTo>
                    <a:cubicBezTo>
                      <a:pt x="13440" y="20701"/>
                      <a:pt x="13297" y="20987"/>
                      <a:pt x="13190" y="21291"/>
                    </a:cubicBezTo>
                    <a:cubicBezTo>
                      <a:pt x="13047" y="21560"/>
                      <a:pt x="12993" y="21882"/>
                      <a:pt x="13047" y="22204"/>
                    </a:cubicBezTo>
                    <a:cubicBezTo>
                      <a:pt x="13056" y="22242"/>
                      <a:pt x="13091" y="22260"/>
                      <a:pt x="13128" y="22260"/>
                    </a:cubicBezTo>
                    <a:cubicBezTo>
                      <a:pt x="13159" y="22260"/>
                      <a:pt x="13191" y="22247"/>
                      <a:pt x="13208" y="22222"/>
                    </a:cubicBezTo>
                    <a:cubicBezTo>
                      <a:pt x="13387" y="21953"/>
                      <a:pt x="13530" y="21667"/>
                      <a:pt x="13637" y="21363"/>
                    </a:cubicBezTo>
                    <a:lnTo>
                      <a:pt x="13637" y="21363"/>
                    </a:lnTo>
                    <a:cubicBezTo>
                      <a:pt x="13637" y="21775"/>
                      <a:pt x="13637" y="22186"/>
                      <a:pt x="13619" y="22598"/>
                    </a:cubicBezTo>
                    <a:cubicBezTo>
                      <a:pt x="13530" y="24155"/>
                      <a:pt x="13172" y="25694"/>
                      <a:pt x="12528" y="27125"/>
                    </a:cubicBezTo>
                    <a:cubicBezTo>
                      <a:pt x="12510" y="27000"/>
                      <a:pt x="12474" y="26893"/>
                      <a:pt x="12456" y="26767"/>
                    </a:cubicBezTo>
                    <a:cubicBezTo>
                      <a:pt x="12456" y="26751"/>
                      <a:pt x="12438" y="26742"/>
                      <a:pt x="12418" y="26742"/>
                    </a:cubicBezTo>
                    <a:cubicBezTo>
                      <a:pt x="12394" y="26742"/>
                      <a:pt x="12367" y="26756"/>
                      <a:pt x="12367" y="26785"/>
                    </a:cubicBezTo>
                    <a:cubicBezTo>
                      <a:pt x="12384" y="26964"/>
                      <a:pt x="12402" y="27143"/>
                      <a:pt x="12438" y="27322"/>
                    </a:cubicBezTo>
                    <a:cubicBezTo>
                      <a:pt x="12402" y="27394"/>
                      <a:pt x="12367" y="27465"/>
                      <a:pt x="12331" y="27537"/>
                    </a:cubicBezTo>
                    <a:cubicBezTo>
                      <a:pt x="12205" y="26481"/>
                      <a:pt x="12062" y="25425"/>
                      <a:pt x="11919" y="24369"/>
                    </a:cubicBezTo>
                    <a:lnTo>
                      <a:pt x="11901" y="24369"/>
                    </a:lnTo>
                    <a:cubicBezTo>
                      <a:pt x="11597" y="22079"/>
                      <a:pt x="11239" y="19788"/>
                      <a:pt x="10881" y="17498"/>
                    </a:cubicBezTo>
                    <a:cubicBezTo>
                      <a:pt x="10881" y="17480"/>
                      <a:pt x="10881" y="17462"/>
                      <a:pt x="10863" y="17462"/>
                    </a:cubicBezTo>
                    <a:cubicBezTo>
                      <a:pt x="10738" y="16585"/>
                      <a:pt x="10613" y="15690"/>
                      <a:pt x="10488" y="14813"/>
                    </a:cubicBezTo>
                    <a:lnTo>
                      <a:pt x="10488" y="14813"/>
                    </a:lnTo>
                    <a:cubicBezTo>
                      <a:pt x="10667" y="15153"/>
                      <a:pt x="10953" y="15422"/>
                      <a:pt x="11311" y="15583"/>
                    </a:cubicBezTo>
                    <a:cubicBezTo>
                      <a:pt x="11364" y="15583"/>
                      <a:pt x="11418" y="15547"/>
                      <a:pt x="11418" y="15493"/>
                    </a:cubicBezTo>
                    <a:cubicBezTo>
                      <a:pt x="11382" y="14921"/>
                      <a:pt x="10989" y="14420"/>
                      <a:pt x="10434" y="14276"/>
                    </a:cubicBezTo>
                    <a:cubicBezTo>
                      <a:pt x="10326" y="13561"/>
                      <a:pt x="10255" y="12845"/>
                      <a:pt x="10165" y="12111"/>
                    </a:cubicBezTo>
                    <a:cubicBezTo>
                      <a:pt x="10058" y="11002"/>
                      <a:pt x="9986" y="9874"/>
                      <a:pt x="9986" y="8765"/>
                    </a:cubicBezTo>
                    <a:close/>
                    <a:moveTo>
                      <a:pt x="13977" y="22472"/>
                    </a:moveTo>
                    <a:cubicBezTo>
                      <a:pt x="14460" y="24155"/>
                      <a:pt x="14675" y="25890"/>
                      <a:pt x="14353" y="27644"/>
                    </a:cubicBezTo>
                    <a:cubicBezTo>
                      <a:pt x="14353" y="27644"/>
                      <a:pt x="14102" y="26839"/>
                      <a:pt x="14102" y="26821"/>
                    </a:cubicBezTo>
                    <a:cubicBezTo>
                      <a:pt x="13941" y="26248"/>
                      <a:pt x="13852" y="25658"/>
                      <a:pt x="13852" y="25049"/>
                    </a:cubicBezTo>
                    <a:cubicBezTo>
                      <a:pt x="13834" y="24320"/>
                      <a:pt x="13868" y="23590"/>
                      <a:pt x="13951" y="22877"/>
                    </a:cubicBezTo>
                    <a:lnTo>
                      <a:pt x="13951" y="22877"/>
                    </a:lnTo>
                    <a:cubicBezTo>
                      <a:pt x="14070" y="23644"/>
                      <a:pt x="14139" y="24427"/>
                      <a:pt x="14156" y="25210"/>
                    </a:cubicBezTo>
                    <a:cubicBezTo>
                      <a:pt x="14156" y="25237"/>
                      <a:pt x="14178" y="25251"/>
                      <a:pt x="14203" y="25251"/>
                    </a:cubicBezTo>
                    <a:cubicBezTo>
                      <a:pt x="14228" y="25251"/>
                      <a:pt x="14254" y="25237"/>
                      <a:pt x="14263" y="25210"/>
                    </a:cubicBezTo>
                    <a:cubicBezTo>
                      <a:pt x="14263" y="24298"/>
                      <a:pt x="14174" y="23403"/>
                      <a:pt x="13977" y="22526"/>
                    </a:cubicBezTo>
                    <a:cubicBezTo>
                      <a:pt x="13977" y="22526"/>
                      <a:pt x="13977" y="22526"/>
                      <a:pt x="13977" y="22508"/>
                    </a:cubicBezTo>
                    <a:lnTo>
                      <a:pt x="13977" y="22472"/>
                    </a:lnTo>
                    <a:close/>
                    <a:moveTo>
                      <a:pt x="7159" y="25192"/>
                    </a:moveTo>
                    <a:lnTo>
                      <a:pt x="7159" y="25192"/>
                    </a:lnTo>
                    <a:cubicBezTo>
                      <a:pt x="7231" y="25264"/>
                      <a:pt x="7284" y="25336"/>
                      <a:pt x="7356" y="25407"/>
                    </a:cubicBezTo>
                    <a:lnTo>
                      <a:pt x="7356" y="25425"/>
                    </a:lnTo>
                    <a:cubicBezTo>
                      <a:pt x="7427" y="25694"/>
                      <a:pt x="7571" y="25944"/>
                      <a:pt x="7767" y="26141"/>
                    </a:cubicBezTo>
                    <a:lnTo>
                      <a:pt x="7785" y="26141"/>
                    </a:lnTo>
                    <a:cubicBezTo>
                      <a:pt x="7946" y="26535"/>
                      <a:pt x="8054" y="26928"/>
                      <a:pt x="8107" y="27340"/>
                    </a:cubicBezTo>
                    <a:cubicBezTo>
                      <a:pt x="8123" y="27464"/>
                      <a:pt x="8125" y="27950"/>
                      <a:pt x="7881" y="27950"/>
                    </a:cubicBezTo>
                    <a:cubicBezTo>
                      <a:pt x="7843" y="27950"/>
                      <a:pt x="7800" y="27939"/>
                      <a:pt x="7750" y="27913"/>
                    </a:cubicBezTo>
                    <a:cubicBezTo>
                      <a:pt x="7410" y="27734"/>
                      <a:pt x="7141" y="27411"/>
                      <a:pt x="7016" y="27036"/>
                    </a:cubicBezTo>
                    <a:cubicBezTo>
                      <a:pt x="6962" y="26875"/>
                      <a:pt x="6926" y="26696"/>
                      <a:pt x="6909" y="26535"/>
                    </a:cubicBezTo>
                    <a:cubicBezTo>
                      <a:pt x="6962" y="26266"/>
                      <a:pt x="6980" y="25980"/>
                      <a:pt x="6980" y="25711"/>
                    </a:cubicBezTo>
                    <a:cubicBezTo>
                      <a:pt x="6998" y="25658"/>
                      <a:pt x="7016" y="25622"/>
                      <a:pt x="7034" y="25568"/>
                    </a:cubicBezTo>
                    <a:cubicBezTo>
                      <a:pt x="7070" y="25711"/>
                      <a:pt x="7105" y="25837"/>
                      <a:pt x="7159" y="25962"/>
                    </a:cubicBezTo>
                    <a:cubicBezTo>
                      <a:pt x="7173" y="25983"/>
                      <a:pt x="7198" y="25993"/>
                      <a:pt x="7224" y="25993"/>
                    </a:cubicBezTo>
                    <a:cubicBezTo>
                      <a:pt x="7263" y="25993"/>
                      <a:pt x="7302" y="25970"/>
                      <a:pt x="7302" y="25926"/>
                    </a:cubicBezTo>
                    <a:cubicBezTo>
                      <a:pt x="7266" y="25676"/>
                      <a:pt x="7213" y="25425"/>
                      <a:pt x="7159" y="25192"/>
                    </a:cubicBezTo>
                    <a:close/>
                    <a:moveTo>
                      <a:pt x="6533" y="25532"/>
                    </a:moveTo>
                    <a:cubicBezTo>
                      <a:pt x="6533" y="25568"/>
                      <a:pt x="6515" y="25604"/>
                      <a:pt x="6515" y="25622"/>
                    </a:cubicBezTo>
                    <a:cubicBezTo>
                      <a:pt x="6515" y="25683"/>
                      <a:pt x="6564" y="25727"/>
                      <a:pt x="6612" y="25727"/>
                    </a:cubicBezTo>
                    <a:cubicBezTo>
                      <a:pt x="6636" y="25727"/>
                      <a:pt x="6659" y="25717"/>
                      <a:pt x="6676" y="25694"/>
                    </a:cubicBezTo>
                    <a:lnTo>
                      <a:pt x="6730" y="25640"/>
                    </a:lnTo>
                    <a:cubicBezTo>
                      <a:pt x="6730" y="25711"/>
                      <a:pt x="6730" y="25765"/>
                      <a:pt x="6730" y="25837"/>
                    </a:cubicBezTo>
                    <a:cubicBezTo>
                      <a:pt x="6730" y="25855"/>
                      <a:pt x="6747" y="25890"/>
                      <a:pt x="6765" y="25908"/>
                    </a:cubicBezTo>
                    <a:cubicBezTo>
                      <a:pt x="6730" y="26123"/>
                      <a:pt x="6730" y="26356"/>
                      <a:pt x="6765" y="26588"/>
                    </a:cubicBezTo>
                    <a:cubicBezTo>
                      <a:pt x="6640" y="27107"/>
                      <a:pt x="6390" y="27573"/>
                      <a:pt x="6032" y="27984"/>
                    </a:cubicBezTo>
                    <a:lnTo>
                      <a:pt x="6014" y="27984"/>
                    </a:lnTo>
                    <a:cubicBezTo>
                      <a:pt x="6007" y="27992"/>
                      <a:pt x="6000" y="27996"/>
                      <a:pt x="5993" y="27996"/>
                    </a:cubicBezTo>
                    <a:cubicBezTo>
                      <a:pt x="5896" y="27996"/>
                      <a:pt x="5793" y="27280"/>
                      <a:pt x="5797" y="27280"/>
                    </a:cubicBezTo>
                    <a:lnTo>
                      <a:pt x="5797" y="27280"/>
                    </a:lnTo>
                    <a:cubicBezTo>
                      <a:pt x="5798" y="27280"/>
                      <a:pt x="5798" y="27282"/>
                      <a:pt x="5799" y="27286"/>
                    </a:cubicBezTo>
                    <a:cubicBezTo>
                      <a:pt x="5799" y="26928"/>
                      <a:pt x="5871" y="26570"/>
                      <a:pt x="6032" y="26266"/>
                    </a:cubicBezTo>
                    <a:cubicBezTo>
                      <a:pt x="6157" y="25998"/>
                      <a:pt x="6318" y="25747"/>
                      <a:pt x="6533" y="25532"/>
                    </a:cubicBezTo>
                    <a:close/>
                    <a:moveTo>
                      <a:pt x="13601" y="29881"/>
                    </a:moveTo>
                    <a:lnTo>
                      <a:pt x="13601" y="29881"/>
                    </a:lnTo>
                    <a:cubicBezTo>
                      <a:pt x="13870" y="29953"/>
                      <a:pt x="14102" y="30132"/>
                      <a:pt x="14281" y="30346"/>
                    </a:cubicBezTo>
                    <a:cubicBezTo>
                      <a:pt x="14013" y="30275"/>
                      <a:pt x="13834" y="30042"/>
                      <a:pt x="13601" y="29881"/>
                    </a:cubicBezTo>
                    <a:close/>
                    <a:moveTo>
                      <a:pt x="12456" y="31205"/>
                    </a:moveTo>
                    <a:cubicBezTo>
                      <a:pt x="12474" y="31348"/>
                      <a:pt x="12492" y="31474"/>
                      <a:pt x="12492" y="31617"/>
                    </a:cubicBezTo>
                    <a:cubicBezTo>
                      <a:pt x="12438" y="31778"/>
                      <a:pt x="12349" y="31939"/>
                      <a:pt x="12241" y="32064"/>
                    </a:cubicBezTo>
                    <a:cubicBezTo>
                      <a:pt x="12223" y="31760"/>
                      <a:pt x="12313" y="31474"/>
                      <a:pt x="12456" y="31205"/>
                    </a:cubicBezTo>
                    <a:close/>
                    <a:moveTo>
                      <a:pt x="14506" y="32559"/>
                    </a:moveTo>
                    <a:cubicBezTo>
                      <a:pt x="14588" y="32801"/>
                      <a:pt x="14620" y="33059"/>
                      <a:pt x="14586" y="33317"/>
                    </a:cubicBezTo>
                    <a:cubicBezTo>
                      <a:pt x="14482" y="33076"/>
                      <a:pt x="14445" y="32818"/>
                      <a:pt x="14506" y="32559"/>
                    </a:cubicBezTo>
                    <a:close/>
                    <a:moveTo>
                      <a:pt x="12921" y="33621"/>
                    </a:moveTo>
                    <a:lnTo>
                      <a:pt x="12921" y="33621"/>
                    </a:lnTo>
                    <a:cubicBezTo>
                      <a:pt x="13082" y="33925"/>
                      <a:pt x="13190" y="34265"/>
                      <a:pt x="13243" y="34605"/>
                    </a:cubicBezTo>
                    <a:cubicBezTo>
                      <a:pt x="13082" y="34301"/>
                      <a:pt x="12975" y="33961"/>
                      <a:pt x="12921" y="33621"/>
                    </a:cubicBezTo>
                    <a:close/>
                    <a:moveTo>
                      <a:pt x="4904" y="35053"/>
                    </a:moveTo>
                    <a:cubicBezTo>
                      <a:pt x="5047" y="35071"/>
                      <a:pt x="5191" y="35088"/>
                      <a:pt x="5334" y="35124"/>
                    </a:cubicBezTo>
                    <a:cubicBezTo>
                      <a:pt x="5244" y="35196"/>
                      <a:pt x="5137" y="35267"/>
                      <a:pt x="5047" y="35339"/>
                    </a:cubicBezTo>
                    <a:lnTo>
                      <a:pt x="4940" y="35339"/>
                    </a:lnTo>
                    <a:cubicBezTo>
                      <a:pt x="4815" y="35321"/>
                      <a:pt x="4690" y="35267"/>
                      <a:pt x="4582" y="35196"/>
                    </a:cubicBezTo>
                    <a:cubicBezTo>
                      <a:pt x="4546" y="35178"/>
                      <a:pt x="4600" y="35160"/>
                      <a:pt x="4636" y="35124"/>
                    </a:cubicBezTo>
                    <a:cubicBezTo>
                      <a:pt x="4725" y="35088"/>
                      <a:pt x="4815" y="35053"/>
                      <a:pt x="4904" y="35053"/>
                    </a:cubicBezTo>
                    <a:close/>
                    <a:moveTo>
                      <a:pt x="6515" y="34695"/>
                    </a:moveTo>
                    <a:lnTo>
                      <a:pt x="6515" y="34695"/>
                    </a:lnTo>
                    <a:cubicBezTo>
                      <a:pt x="6533" y="34999"/>
                      <a:pt x="6443" y="35321"/>
                      <a:pt x="6246" y="35554"/>
                    </a:cubicBezTo>
                    <a:cubicBezTo>
                      <a:pt x="6139" y="35232"/>
                      <a:pt x="6336" y="34963"/>
                      <a:pt x="6515" y="34695"/>
                    </a:cubicBezTo>
                    <a:close/>
                    <a:moveTo>
                      <a:pt x="8752" y="35160"/>
                    </a:moveTo>
                    <a:cubicBezTo>
                      <a:pt x="8752" y="35178"/>
                      <a:pt x="8770" y="35214"/>
                      <a:pt x="8788" y="35214"/>
                    </a:cubicBezTo>
                    <a:lnTo>
                      <a:pt x="8788" y="35232"/>
                    </a:lnTo>
                    <a:cubicBezTo>
                      <a:pt x="8770" y="35250"/>
                      <a:pt x="8770" y="35267"/>
                      <a:pt x="8752" y="35285"/>
                    </a:cubicBezTo>
                    <a:cubicBezTo>
                      <a:pt x="8698" y="35357"/>
                      <a:pt x="8662" y="35411"/>
                      <a:pt x="8609" y="35464"/>
                    </a:cubicBezTo>
                    <a:cubicBezTo>
                      <a:pt x="8537" y="35536"/>
                      <a:pt x="8483" y="35590"/>
                      <a:pt x="8412" y="35661"/>
                    </a:cubicBezTo>
                    <a:cubicBezTo>
                      <a:pt x="8448" y="35518"/>
                      <a:pt x="8519" y="35393"/>
                      <a:pt x="8609" y="35285"/>
                    </a:cubicBezTo>
                    <a:cubicBezTo>
                      <a:pt x="8662" y="35232"/>
                      <a:pt x="8698" y="35196"/>
                      <a:pt x="8752" y="35160"/>
                    </a:cubicBezTo>
                    <a:close/>
                    <a:moveTo>
                      <a:pt x="896" y="34319"/>
                    </a:moveTo>
                    <a:lnTo>
                      <a:pt x="896" y="34319"/>
                    </a:lnTo>
                    <a:cubicBezTo>
                      <a:pt x="1880" y="34373"/>
                      <a:pt x="2614" y="35160"/>
                      <a:pt x="3133" y="35965"/>
                    </a:cubicBezTo>
                    <a:lnTo>
                      <a:pt x="3043" y="35947"/>
                    </a:lnTo>
                    <a:cubicBezTo>
                      <a:pt x="2667" y="35607"/>
                      <a:pt x="2166" y="35428"/>
                      <a:pt x="1665" y="35393"/>
                    </a:cubicBezTo>
                    <a:cubicBezTo>
                      <a:pt x="1343" y="35071"/>
                      <a:pt x="1093" y="34713"/>
                      <a:pt x="896" y="34319"/>
                    </a:cubicBezTo>
                    <a:close/>
                    <a:moveTo>
                      <a:pt x="1755" y="35607"/>
                    </a:moveTo>
                    <a:cubicBezTo>
                      <a:pt x="2148" y="35679"/>
                      <a:pt x="2524" y="35822"/>
                      <a:pt x="2864" y="36037"/>
                    </a:cubicBezTo>
                    <a:cubicBezTo>
                      <a:pt x="2864" y="36055"/>
                      <a:pt x="2864" y="36073"/>
                      <a:pt x="2864" y="36091"/>
                    </a:cubicBezTo>
                    <a:cubicBezTo>
                      <a:pt x="2578" y="36144"/>
                      <a:pt x="2309" y="36234"/>
                      <a:pt x="2041" y="36359"/>
                    </a:cubicBezTo>
                    <a:cubicBezTo>
                      <a:pt x="1906" y="36373"/>
                      <a:pt x="1768" y="36381"/>
                      <a:pt x="1631" y="36381"/>
                    </a:cubicBezTo>
                    <a:cubicBezTo>
                      <a:pt x="1056" y="36381"/>
                      <a:pt x="494" y="36244"/>
                      <a:pt x="234" y="35840"/>
                    </a:cubicBezTo>
                    <a:cubicBezTo>
                      <a:pt x="116" y="35664"/>
                      <a:pt x="1134" y="35620"/>
                      <a:pt x="1560" y="35620"/>
                    </a:cubicBezTo>
                    <a:cubicBezTo>
                      <a:pt x="1653" y="35620"/>
                      <a:pt x="1718" y="35622"/>
                      <a:pt x="1737" y="35625"/>
                    </a:cubicBezTo>
                    <a:lnTo>
                      <a:pt x="1755" y="35607"/>
                    </a:lnTo>
                    <a:close/>
                    <a:moveTo>
                      <a:pt x="15963" y="35572"/>
                    </a:moveTo>
                    <a:lnTo>
                      <a:pt x="15963" y="35572"/>
                    </a:lnTo>
                    <a:cubicBezTo>
                      <a:pt x="15981" y="35858"/>
                      <a:pt x="15928" y="36126"/>
                      <a:pt x="15820" y="36395"/>
                    </a:cubicBezTo>
                    <a:cubicBezTo>
                      <a:pt x="15820" y="36252"/>
                      <a:pt x="15838" y="36108"/>
                      <a:pt x="15856" y="35947"/>
                    </a:cubicBezTo>
                    <a:cubicBezTo>
                      <a:pt x="15874" y="35822"/>
                      <a:pt x="15910" y="35697"/>
                      <a:pt x="15963" y="35572"/>
                    </a:cubicBezTo>
                    <a:close/>
                    <a:moveTo>
                      <a:pt x="3473" y="36413"/>
                    </a:moveTo>
                    <a:cubicBezTo>
                      <a:pt x="3473" y="36413"/>
                      <a:pt x="3491" y="36431"/>
                      <a:pt x="3508" y="36431"/>
                    </a:cubicBezTo>
                    <a:lnTo>
                      <a:pt x="3508" y="36484"/>
                    </a:lnTo>
                    <a:cubicBezTo>
                      <a:pt x="3383" y="36502"/>
                      <a:pt x="3240" y="36538"/>
                      <a:pt x="3115" y="36574"/>
                    </a:cubicBezTo>
                    <a:cubicBezTo>
                      <a:pt x="3222" y="36502"/>
                      <a:pt x="3347" y="36449"/>
                      <a:pt x="3473" y="36413"/>
                    </a:cubicBezTo>
                    <a:close/>
                    <a:moveTo>
                      <a:pt x="12724" y="36073"/>
                    </a:moveTo>
                    <a:cubicBezTo>
                      <a:pt x="12707" y="36431"/>
                      <a:pt x="12581" y="36771"/>
                      <a:pt x="12349" y="37039"/>
                    </a:cubicBezTo>
                    <a:cubicBezTo>
                      <a:pt x="12367" y="36842"/>
                      <a:pt x="12420" y="36627"/>
                      <a:pt x="12510" y="36431"/>
                    </a:cubicBezTo>
                    <a:cubicBezTo>
                      <a:pt x="12581" y="36305"/>
                      <a:pt x="12635" y="36180"/>
                      <a:pt x="12724" y="36073"/>
                    </a:cubicBezTo>
                    <a:close/>
                    <a:moveTo>
                      <a:pt x="10344" y="31313"/>
                    </a:moveTo>
                    <a:lnTo>
                      <a:pt x="10344" y="31313"/>
                    </a:lnTo>
                    <a:cubicBezTo>
                      <a:pt x="10273" y="31939"/>
                      <a:pt x="10326" y="32583"/>
                      <a:pt x="10505" y="33209"/>
                    </a:cubicBezTo>
                    <a:cubicBezTo>
                      <a:pt x="10828" y="34498"/>
                      <a:pt x="10863" y="35679"/>
                      <a:pt x="10953" y="37003"/>
                    </a:cubicBezTo>
                    <a:cubicBezTo>
                      <a:pt x="10953" y="37182"/>
                      <a:pt x="10989" y="37343"/>
                      <a:pt x="11078" y="37486"/>
                    </a:cubicBezTo>
                    <a:cubicBezTo>
                      <a:pt x="10881" y="37200"/>
                      <a:pt x="10649" y="36932"/>
                      <a:pt x="10398" y="36699"/>
                    </a:cubicBezTo>
                    <a:cubicBezTo>
                      <a:pt x="9306" y="35590"/>
                      <a:pt x="9450" y="34033"/>
                      <a:pt x="9825" y="32655"/>
                    </a:cubicBezTo>
                    <a:cubicBezTo>
                      <a:pt x="9825" y="32637"/>
                      <a:pt x="9825" y="32601"/>
                      <a:pt x="9808" y="32601"/>
                    </a:cubicBezTo>
                    <a:cubicBezTo>
                      <a:pt x="9843" y="32476"/>
                      <a:pt x="9897" y="32333"/>
                      <a:pt x="9951" y="32207"/>
                    </a:cubicBezTo>
                    <a:lnTo>
                      <a:pt x="9951" y="32207"/>
                    </a:lnTo>
                    <a:cubicBezTo>
                      <a:pt x="9700" y="33478"/>
                      <a:pt x="9843" y="34802"/>
                      <a:pt x="10344" y="36001"/>
                    </a:cubicBezTo>
                    <a:cubicBezTo>
                      <a:pt x="10350" y="36012"/>
                      <a:pt x="10358" y="36016"/>
                      <a:pt x="10367" y="36016"/>
                    </a:cubicBezTo>
                    <a:cubicBezTo>
                      <a:pt x="10388" y="36016"/>
                      <a:pt x="10411" y="35991"/>
                      <a:pt x="10398" y="35965"/>
                    </a:cubicBezTo>
                    <a:cubicBezTo>
                      <a:pt x="10201" y="35232"/>
                      <a:pt x="10076" y="34462"/>
                      <a:pt x="10004" y="33693"/>
                    </a:cubicBezTo>
                    <a:cubicBezTo>
                      <a:pt x="9969" y="33066"/>
                      <a:pt x="10076" y="32458"/>
                      <a:pt x="10094" y="31832"/>
                    </a:cubicBezTo>
                    <a:cubicBezTo>
                      <a:pt x="10165" y="31653"/>
                      <a:pt x="10255" y="31474"/>
                      <a:pt x="10344" y="31313"/>
                    </a:cubicBezTo>
                    <a:close/>
                    <a:moveTo>
                      <a:pt x="2667" y="36341"/>
                    </a:moveTo>
                    <a:cubicBezTo>
                      <a:pt x="2680" y="36367"/>
                      <a:pt x="2703" y="36384"/>
                      <a:pt x="2728" y="36384"/>
                    </a:cubicBezTo>
                    <a:cubicBezTo>
                      <a:pt x="2738" y="36384"/>
                      <a:pt x="2747" y="36382"/>
                      <a:pt x="2757" y="36377"/>
                    </a:cubicBezTo>
                    <a:lnTo>
                      <a:pt x="3061" y="36359"/>
                    </a:lnTo>
                    <a:lnTo>
                      <a:pt x="3061" y="36359"/>
                    </a:lnTo>
                    <a:cubicBezTo>
                      <a:pt x="2900" y="36449"/>
                      <a:pt x="2775" y="36574"/>
                      <a:pt x="2667" y="36735"/>
                    </a:cubicBezTo>
                    <a:cubicBezTo>
                      <a:pt x="2649" y="36789"/>
                      <a:pt x="2667" y="36860"/>
                      <a:pt x="2739" y="36878"/>
                    </a:cubicBezTo>
                    <a:cubicBezTo>
                      <a:pt x="2685" y="36932"/>
                      <a:pt x="2632" y="36985"/>
                      <a:pt x="2560" y="37039"/>
                    </a:cubicBezTo>
                    <a:lnTo>
                      <a:pt x="2453" y="37129"/>
                    </a:lnTo>
                    <a:cubicBezTo>
                      <a:pt x="2220" y="37290"/>
                      <a:pt x="1969" y="37433"/>
                      <a:pt x="1701" y="37558"/>
                    </a:cubicBezTo>
                    <a:cubicBezTo>
                      <a:pt x="1471" y="37687"/>
                      <a:pt x="1206" y="37748"/>
                      <a:pt x="944" y="37748"/>
                    </a:cubicBezTo>
                    <a:cubicBezTo>
                      <a:pt x="880" y="37748"/>
                      <a:pt x="816" y="37744"/>
                      <a:pt x="753" y="37737"/>
                    </a:cubicBezTo>
                    <a:cubicBezTo>
                      <a:pt x="287" y="37612"/>
                      <a:pt x="592" y="37236"/>
                      <a:pt x="806" y="37093"/>
                    </a:cubicBezTo>
                    <a:cubicBezTo>
                      <a:pt x="1361" y="36681"/>
                      <a:pt x="2023" y="36538"/>
                      <a:pt x="2667" y="36341"/>
                    </a:cubicBezTo>
                    <a:close/>
                    <a:moveTo>
                      <a:pt x="3813" y="36431"/>
                    </a:moveTo>
                    <a:cubicBezTo>
                      <a:pt x="4135" y="36789"/>
                      <a:pt x="4296" y="37254"/>
                      <a:pt x="4278" y="37737"/>
                    </a:cubicBezTo>
                    <a:cubicBezTo>
                      <a:pt x="4278" y="37987"/>
                      <a:pt x="4260" y="38238"/>
                      <a:pt x="4206" y="38489"/>
                    </a:cubicBezTo>
                    <a:cubicBezTo>
                      <a:pt x="4188" y="38560"/>
                      <a:pt x="4171" y="38650"/>
                      <a:pt x="4153" y="38721"/>
                    </a:cubicBezTo>
                    <a:cubicBezTo>
                      <a:pt x="4153" y="38754"/>
                      <a:pt x="4153" y="38788"/>
                      <a:pt x="4167" y="38835"/>
                    </a:cubicBezTo>
                    <a:lnTo>
                      <a:pt x="4167" y="38835"/>
                    </a:lnTo>
                    <a:cubicBezTo>
                      <a:pt x="4164" y="38832"/>
                      <a:pt x="4160" y="38829"/>
                      <a:pt x="4153" y="38829"/>
                    </a:cubicBezTo>
                    <a:cubicBezTo>
                      <a:pt x="4117" y="38739"/>
                      <a:pt x="4063" y="38632"/>
                      <a:pt x="4010" y="38560"/>
                    </a:cubicBezTo>
                    <a:cubicBezTo>
                      <a:pt x="3956" y="38471"/>
                      <a:pt x="3884" y="38399"/>
                      <a:pt x="3795" y="38327"/>
                    </a:cubicBezTo>
                    <a:cubicBezTo>
                      <a:pt x="3831" y="37701"/>
                      <a:pt x="3777" y="37057"/>
                      <a:pt x="3741" y="36431"/>
                    </a:cubicBezTo>
                    <a:close/>
                    <a:moveTo>
                      <a:pt x="3115" y="36824"/>
                    </a:moveTo>
                    <a:cubicBezTo>
                      <a:pt x="2972" y="37218"/>
                      <a:pt x="2793" y="37594"/>
                      <a:pt x="2614" y="37970"/>
                    </a:cubicBezTo>
                    <a:cubicBezTo>
                      <a:pt x="2488" y="38202"/>
                      <a:pt x="2327" y="38417"/>
                      <a:pt x="2148" y="38596"/>
                    </a:cubicBezTo>
                    <a:cubicBezTo>
                      <a:pt x="2090" y="38640"/>
                      <a:pt x="1613" y="38911"/>
                      <a:pt x="1460" y="38911"/>
                    </a:cubicBezTo>
                    <a:cubicBezTo>
                      <a:pt x="1426" y="38911"/>
                      <a:pt x="1408" y="38897"/>
                      <a:pt x="1415" y="38864"/>
                    </a:cubicBezTo>
                    <a:cubicBezTo>
                      <a:pt x="1647" y="37862"/>
                      <a:pt x="2381" y="37379"/>
                      <a:pt x="3115" y="36824"/>
                    </a:cubicBezTo>
                    <a:close/>
                    <a:moveTo>
                      <a:pt x="12903" y="38327"/>
                    </a:moveTo>
                    <a:cubicBezTo>
                      <a:pt x="12921" y="38381"/>
                      <a:pt x="12939" y="38435"/>
                      <a:pt x="12957" y="38489"/>
                    </a:cubicBezTo>
                    <a:cubicBezTo>
                      <a:pt x="13029" y="38668"/>
                      <a:pt x="13082" y="38864"/>
                      <a:pt x="13100" y="39061"/>
                    </a:cubicBezTo>
                    <a:cubicBezTo>
                      <a:pt x="12957" y="39025"/>
                      <a:pt x="12903" y="38864"/>
                      <a:pt x="12886" y="38703"/>
                    </a:cubicBezTo>
                    <a:cubicBezTo>
                      <a:pt x="12886" y="38578"/>
                      <a:pt x="12903" y="38453"/>
                      <a:pt x="12903" y="38327"/>
                    </a:cubicBezTo>
                    <a:close/>
                    <a:moveTo>
                      <a:pt x="3652" y="36628"/>
                    </a:moveTo>
                    <a:cubicBezTo>
                      <a:pt x="3652" y="37469"/>
                      <a:pt x="3723" y="38292"/>
                      <a:pt x="3580" y="39133"/>
                    </a:cubicBezTo>
                    <a:cubicBezTo>
                      <a:pt x="3580" y="39133"/>
                      <a:pt x="3402" y="39816"/>
                      <a:pt x="3275" y="39816"/>
                    </a:cubicBezTo>
                    <a:cubicBezTo>
                      <a:pt x="3263" y="39816"/>
                      <a:pt x="3251" y="39809"/>
                      <a:pt x="3240" y="39795"/>
                    </a:cubicBezTo>
                    <a:cubicBezTo>
                      <a:pt x="3061" y="39526"/>
                      <a:pt x="2918" y="39258"/>
                      <a:pt x="2828" y="38954"/>
                    </a:cubicBezTo>
                    <a:cubicBezTo>
                      <a:pt x="2649" y="38417"/>
                      <a:pt x="2864" y="37934"/>
                      <a:pt x="3097" y="37469"/>
                    </a:cubicBezTo>
                    <a:cubicBezTo>
                      <a:pt x="3115" y="37477"/>
                      <a:pt x="3133" y="37482"/>
                      <a:pt x="3148" y="37482"/>
                    </a:cubicBezTo>
                    <a:cubicBezTo>
                      <a:pt x="3164" y="37482"/>
                      <a:pt x="3177" y="37477"/>
                      <a:pt x="3186" y="37469"/>
                    </a:cubicBezTo>
                    <a:cubicBezTo>
                      <a:pt x="3401" y="37236"/>
                      <a:pt x="3544" y="36967"/>
                      <a:pt x="3616" y="36663"/>
                    </a:cubicBezTo>
                    <a:lnTo>
                      <a:pt x="3652" y="36645"/>
                    </a:lnTo>
                    <a:lnTo>
                      <a:pt x="3652" y="36628"/>
                    </a:lnTo>
                    <a:close/>
                    <a:moveTo>
                      <a:pt x="8000" y="38668"/>
                    </a:moveTo>
                    <a:lnTo>
                      <a:pt x="8000" y="38668"/>
                    </a:lnTo>
                    <a:cubicBezTo>
                      <a:pt x="7732" y="39079"/>
                      <a:pt x="7589" y="39562"/>
                      <a:pt x="7553" y="40063"/>
                    </a:cubicBezTo>
                    <a:lnTo>
                      <a:pt x="7517" y="40063"/>
                    </a:lnTo>
                    <a:cubicBezTo>
                      <a:pt x="7463" y="40153"/>
                      <a:pt x="7427" y="40224"/>
                      <a:pt x="7374" y="40296"/>
                    </a:cubicBezTo>
                    <a:cubicBezTo>
                      <a:pt x="7374" y="40296"/>
                      <a:pt x="7043" y="40640"/>
                      <a:pt x="6939" y="40640"/>
                    </a:cubicBezTo>
                    <a:cubicBezTo>
                      <a:pt x="6920" y="40640"/>
                      <a:pt x="6909" y="40628"/>
                      <a:pt x="6909" y="40600"/>
                    </a:cubicBezTo>
                    <a:cubicBezTo>
                      <a:pt x="6926" y="40242"/>
                      <a:pt x="7034" y="39902"/>
                      <a:pt x="7213" y="39580"/>
                    </a:cubicBezTo>
                    <a:cubicBezTo>
                      <a:pt x="7392" y="39204"/>
                      <a:pt x="7660" y="38900"/>
                      <a:pt x="8000" y="38668"/>
                    </a:cubicBezTo>
                    <a:close/>
                    <a:moveTo>
                      <a:pt x="8752" y="38095"/>
                    </a:moveTo>
                    <a:lnTo>
                      <a:pt x="8788" y="38220"/>
                    </a:lnTo>
                    <a:cubicBezTo>
                      <a:pt x="8770" y="38238"/>
                      <a:pt x="8788" y="38274"/>
                      <a:pt x="8823" y="38274"/>
                    </a:cubicBezTo>
                    <a:cubicBezTo>
                      <a:pt x="8304" y="39025"/>
                      <a:pt x="8984" y="39920"/>
                      <a:pt x="9217" y="40708"/>
                    </a:cubicBezTo>
                    <a:cubicBezTo>
                      <a:pt x="9217" y="40708"/>
                      <a:pt x="9199" y="40708"/>
                      <a:pt x="9199" y="40725"/>
                    </a:cubicBezTo>
                    <a:cubicBezTo>
                      <a:pt x="9181" y="40783"/>
                      <a:pt x="9152" y="40808"/>
                      <a:pt x="9116" y="40808"/>
                    </a:cubicBezTo>
                    <a:cubicBezTo>
                      <a:pt x="8904" y="40808"/>
                      <a:pt x="8442" y="39963"/>
                      <a:pt x="8412" y="39902"/>
                    </a:cubicBezTo>
                    <a:cubicBezTo>
                      <a:pt x="8304" y="39580"/>
                      <a:pt x="8304" y="39240"/>
                      <a:pt x="8412" y="38918"/>
                    </a:cubicBezTo>
                    <a:cubicBezTo>
                      <a:pt x="8465" y="38918"/>
                      <a:pt x="8501" y="38900"/>
                      <a:pt x="8519" y="38846"/>
                    </a:cubicBezTo>
                    <a:cubicBezTo>
                      <a:pt x="8591" y="38650"/>
                      <a:pt x="8662" y="38453"/>
                      <a:pt x="8716" y="38238"/>
                    </a:cubicBezTo>
                    <a:lnTo>
                      <a:pt x="8734" y="38238"/>
                    </a:lnTo>
                    <a:cubicBezTo>
                      <a:pt x="8752" y="38220"/>
                      <a:pt x="8752" y="38202"/>
                      <a:pt x="8734" y="38184"/>
                    </a:cubicBezTo>
                    <a:lnTo>
                      <a:pt x="8752" y="38095"/>
                    </a:lnTo>
                    <a:close/>
                    <a:moveTo>
                      <a:pt x="9002" y="38310"/>
                    </a:moveTo>
                    <a:cubicBezTo>
                      <a:pt x="9790" y="38596"/>
                      <a:pt x="9915" y="40260"/>
                      <a:pt x="9432" y="40886"/>
                    </a:cubicBezTo>
                    <a:cubicBezTo>
                      <a:pt x="9360" y="40582"/>
                      <a:pt x="9271" y="40296"/>
                      <a:pt x="9145" y="40010"/>
                    </a:cubicBezTo>
                    <a:cubicBezTo>
                      <a:pt x="8916" y="39463"/>
                      <a:pt x="8774" y="39038"/>
                      <a:pt x="8890" y="38460"/>
                    </a:cubicBezTo>
                    <a:lnTo>
                      <a:pt x="8890" y="38460"/>
                    </a:lnTo>
                    <a:cubicBezTo>
                      <a:pt x="8921" y="38523"/>
                      <a:pt x="8953" y="38586"/>
                      <a:pt x="8984" y="38650"/>
                    </a:cubicBezTo>
                    <a:cubicBezTo>
                      <a:pt x="8996" y="38673"/>
                      <a:pt x="9018" y="38683"/>
                      <a:pt x="9041" y="38683"/>
                    </a:cubicBezTo>
                    <a:cubicBezTo>
                      <a:pt x="9086" y="38683"/>
                      <a:pt x="9133" y="38644"/>
                      <a:pt x="9110" y="38596"/>
                    </a:cubicBezTo>
                    <a:lnTo>
                      <a:pt x="9002" y="38310"/>
                    </a:lnTo>
                    <a:close/>
                    <a:moveTo>
                      <a:pt x="8358" y="38578"/>
                    </a:moveTo>
                    <a:lnTo>
                      <a:pt x="8358" y="38668"/>
                    </a:lnTo>
                    <a:cubicBezTo>
                      <a:pt x="8125" y="39115"/>
                      <a:pt x="8197" y="39688"/>
                      <a:pt x="8394" y="40153"/>
                    </a:cubicBezTo>
                    <a:cubicBezTo>
                      <a:pt x="8394" y="40189"/>
                      <a:pt x="8376" y="40206"/>
                      <a:pt x="8376" y="40260"/>
                    </a:cubicBezTo>
                    <a:cubicBezTo>
                      <a:pt x="8376" y="40260"/>
                      <a:pt x="8376" y="40278"/>
                      <a:pt x="8394" y="40296"/>
                    </a:cubicBezTo>
                    <a:cubicBezTo>
                      <a:pt x="8337" y="40396"/>
                      <a:pt x="8268" y="40542"/>
                      <a:pt x="8261" y="40542"/>
                    </a:cubicBezTo>
                    <a:cubicBezTo>
                      <a:pt x="8259" y="40542"/>
                      <a:pt x="8261" y="40532"/>
                      <a:pt x="8269" y="40511"/>
                    </a:cubicBezTo>
                    <a:lnTo>
                      <a:pt x="8269" y="40511"/>
                    </a:lnTo>
                    <a:lnTo>
                      <a:pt x="8179" y="40672"/>
                    </a:lnTo>
                    <a:cubicBezTo>
                      <a:pt x="8072" y="40869"/>
                      <a:pt x="7893" y="41012"/>
                      <a:pt x="7660" y="41065"/>
                    </a:cubicBezTo>
                    <a:cubicBezTo>
                      <a:pt x="7660" y="40761"/>
                      <a:pt x="7660" y="40475"/>
                      <a:pt x="7696" y="40171"/>
                    </a:cubicBezTo>
                    <a:cubicBezTo>
                      <a:pt x="7714" y="39580"/>
                      <a:pt x="7964" y="39008"/>
                      <a:pt x="8358" y="38578"/>
                    </a:cubicBezTo>
                    <a:close/>
                    <a:moveTo>
                      <a:pt x="17413" y="41441"/>
                    </a:moveTo>
                    <a:lnTo>
                      <a:pt x="17413" y="41441"/>
                    </a:lnTo>
                    <a:cubicBezTo>
                      <a:pt x="17037" y="41584"/>
                      <a:pt x="16679" y="41799"/>
                      <a:pt x="16357" y="42068"/>
                    </a:cubicBezTo>
                    <a:cubicBezTo>
                      <a:pt x="16212" y="42170"/>
                      <a:pt x="16081" y="42290"/>
                      <a:pt x="15967" y="42423"/>
                    </a:cubicBezTo>
                    <a:lnTo>
                      <a:pt x="15967" y="42423"/>
                    </a:lnTo>
                    <a:cubicBezTo>
                      <a:pt x="15966" y="42419"/>
                      <a:pt x="15965" y="42413"/>
                      <a:pt x="15963" y="42408"/>
                    </a:cubicBezTo>
                    <a:cubicBezTo>
                      <a:pt x="15892" y="42229"/>
                      <a:pt x="15820" y="42157"/>
                      <a:pt x="15999" y="41978"/>
                    </a:cubicBezTo>
                    <a:cubicBezTo>
                      <a:pt x="16160" y="41853"/>
                      <a:pt x="16339" y="41745"/>
                      <a:pt x="16554" y="41692"/>
                    </a:cubicBezTo>
                    <a:cubicBezTo>
                      <a:pt x="16822" y="41567"/>
                      <a:pt x="17127" y="41495"/>
                      <a:pt x="17413" y="41441"/>
                    </a:cubicBezTo>
                    <a:close/>
                    <a:moveTo>
                      <a:pt x="18218" y="41244"/>
                    </a:moveTo>
                    <a:cubicBezTo>
                      <a:pt x="19113" y="41423"/>
                      <a:pt x="20044" y="41871"/>
                      <a:pt x="20348" y="42765"/>
                    </a:cubicBezTo>
                    <a:cubicBezTo>
                      <a:pt x="19668" y="42694"/>
                      <a:pt x="19041" y="42372"/>
                      <a:pt x="18576" y="41871"/>
                    </a:cubicBezTo>
                    <a:cubicBezTo>
                      <a:pt x="18612" y="41835"/>
                      <a:pt x="18612" y="41799"/>
                      <a:pt x="18594" y="41763"/>
                    </a:cubicBezTo>
                    <a:cubicBezTo>
                      <a:pt x="18487" y="41567"/>
                      <a:pt x="18361" y="41388"/>
                      <a:pt x="18218" y="41244"/>
                    </a:cubicBezTo>
                    <a:close/>
                    <a:moveTo>
                      <a:pt x="17395" y="41656"/>
                    </a:moveTo>
                    <a:cubicBezTo>
                      <a:pt x="17377" y="41745"/>
                      <a:pt x="17377" y="41835"/>
                      <a:pt x="17377" y="41924"/>
                    </a:cubicBezTo>
                    <a:cubicBezTo>
                      <a:pt x="16840" y="42461"/>
                      <a:pt x="16661" y="43410"/>
                      <a:pt x="15785" y="43481"/>
                    </a:cubicBezTo>
                    <a:lnTo>
                      <a:pt x="15802" y="43481"/>
                    </a:lnTo>
                    <a:cubicBezTo>
                      <a:pt x="15797" y="43482"/>
                      <a:pt x="15792" y="43482"/>
                      <a:pt x="15787" y="43482"/>
                    </a:cubicBezTo>
                    <a:cubicBezTo>
                      <a:pt x="15473" y="43482"/>
                      <a:pt x="15804" y="42924"/>
                      <a:pt x="15892" y="42783"/>
                    </a:cubicBezTo>
                    <a:cubicBezTo>
                      <a:pt x="16071" y="42515"/>
                      <a:pt x="16303" y="42282"/>
                      <a:pt x="16554" y="42103"/>
                    </a:cubicBezTo>
                    <a:cubicBezTo>
                      <a:pt x="16822" y="41907"/>
                      <a:pt x="17109" y="41763"/>
                      <a:pt x="17395" y="41656"/>
                    </a:cubicBezTo>
                    <a:close/>
                    <a:moveTo>
                      <a:pt x="17538" y="42175"/>
                    </a:moveTo>
                    <a:lnTo>
                      <a:pt x="17538" y="42372"/>
                    </a:lnTo>
                    <a:cubicBezTo>
                      <a:pt x="17377" y="42730"/>
                      <a:pt x="17324" y="43123"/>
                      <a:pt x="17341" y="43499"/>
                    </a:cubicBezTo>
                    <a:cubicBezTo>
                      <a:pt x="17336" y="43494"/>
                      <a:pt x="17331" y="43492"/>
                      <a:pt x="17326" y="43492"/>
                    </a:cubicBezTo>
                    <a:cubicBezTo>
                      <a:pt x="17313" y="43492"/>
                      <a:pt x="17300" y="43504"/>
                      <a:pt x="17288" y="43517"/>
                    </a:cubicBezTo>
                    <a:cubicBezTo>
                      <a:pt x="17216" y="43646"/>
                      <a:pt x="16835" y="44302"/>
                      <a:pt x="16658" y="44302"/>
                    </a:cubicBezTo>
                    <a:cubicBezTo>
                      <a:pt x="16614" y="44302"/>
                      <a:pt x="16583" y="44261"/>
                      <a:pt x="16572" y="44161"/>
                    </a:cubicBezTo>
                    <a:cubicBezTo>
                      <a:pt x="16554" y="43768"/>
                      <a:pt x="16643" y="43374"/>
                      <a:pt x="16840" y="43034"/>
                    </a:cubicBezTo>
                    <a:cubicBezTo>
                      <a:pt x="17001" y="42730"/>
                      <a:pt x="17198" y="42461"/>
                      <a:pt x="17449" y="42229"/>
                    </a:cubicBezTo>
                    <a:cubicBezTo>
                      <a:pt x="17467" y="42229"/>
                      <a:pt x="17502" y="42211"/>
                      <a:pt x="17538" y="42175"/>
                    </a:cubicBezTo>
                    <a:close/>
                    <a:moveTo>
                      <a:pt x="18165" y="41710"/>
                    </a:moveTo>
                    <a:cubicBezTo>
                      <a:pt x="18200" y="41728"/>
                      <a:pt x="18236" y="41763"/>
                      <a:pt x="18272" y="41781"/>
                    </a:cubicBezTo>
                    <a:cubicBezTo>
                      <a:pt x="18290" y="41835"/>
                      <a:pt x="18326" y="41871"/>
                      <a:pt x="18344" y="41907"/>
                    </a:cubicBezTo>
                    <a:cubicBezTo>
                      <a:pt x="18344" y="41942"/>
                      <a:pt x="18344" y="41960"/>
                      <a:pt x="18379" y="41978"/>
                    </a:cubicBezTo>
                    <a:lnTo>
                      <a:pt x="18415" y="41996"/>
                    </a:lnTo>
                    <a:cubicBezTo>
                      <a:pt x="18576" y="42193"/>
                      <a:pt x="18773" y="42354"/>
                      <a:pt x="19006" y="42479"/>
                    </a:cubicBezTo>
                    <a:cubicBezTo>
                      <a:pt x="19149" y="42658"/>
                      <a:pt x="19256" y="42873"/>
                      <a:pt x="19346" y="43088"/>
                    </a:cubicBezTo>
                    <a:cubicBezTo>
                      <a:pt x="19417" y="43302"/>
                      <a:pt x="19453" y="43517"/>
                      <a:pt x="19453" y="43732"/>
                    </a:cubicBezTo>
                    <a:cubicBezTo>
                      <a:pt x="19453" y="43865"/>
                      <a:pt x="19392" y="44379"/>
                      <a:pt x="19238" y="44379"/>
                    </a:cubicBezTo>
                    <a:cubicBezTo>
                      <a:pt x="19207" y="44379"/>
                      <a:pt x="19171" y="44357"/>
                      <a:pt x="19131" y="44304"/>
                    </a:cubicBezTo>
                    <a:cubicBezTo>
                      <a:pt x="18845" y="43947"/>
                      <a:pt x="18576" y="43571"/>
                      <a:pt x="18326" y="43195"/>
                    </a:cubicBezTo>
                    <a:cubicBezTo>
                      <a:pt x="18272" y="42980"/>
                      <a:pt x="18200" y="42783"/>
                      <a:pt x="18093" y="42604"/>
                    </a:cubicBezTo>
                    <a:cubicBezTo>
                      <a:pt x="18057" y="42461"/>
                      <a:pt x="18039" y="42300"/>
                      <a:pt x="18057" y="42157"/>
                    </a:cubicBezTo>
                    <a:cubicBezTo>
                      <a:pt x="18093" y="42157"/>
                      <a:pt x="18129" y="42121"/>
                      <a:pt x="18129" y="42085"/>
                    </a:cubicBezTo>
                    <a:lnTo>
                      <a:pt x="18147" y="42085"/>
                    </a:lnTo>
                    <a:cubicBezTo>
                      <a:pt x="18165" y="41978"/>
                      <a:pt x="18165" y="41853"/>
                      <a:pt x="18147" y="41745"/>
                    </a:cubicBezTo>
                    <a:lnTo>
                      <a:pt x="18165" y="41710"/>
                    </a:lnTo>
                    <a:close/>
                    <a:moveTo>
                      <a:pt x="17878" y="41960"/>
                    </a:moveTo>
                    <a:lnTo>
                      <a:pt x="17878" y="41978"/>
                    </a:lnTo>
                    <a:lnTo>
                      <a:pt x="17914" y="42014"/>
                    </a:lnTo>
                    <a:cubicBezTo>
                      <a:pt x="17878" y="42139"/>
                      <a:pt x="17878" y="42264"/>
                      <a:pt x="17878" y="42390"/>
                    </a:cubicBezTo>
                    <a:cubicBezTo>
                      <a:pt x="17878" y="42390"/>
                      <a:pt x="17878" y="42408"/>
                      <a:pt x="17878" y="42425"/>
                    </a:cubicBezTo>
                    <a:cubicBezTo>
                      <a:pt x="17932" y="42748"/>
                      <a:pt x="18057" y="43070"/>
                      <a:pt x="18236" y="43338"/>
                    </a:cubicBezTo>
                    <a:cubicBezTo>
                      <a:pt x="18326" y="43768"/>
                      <a:pt x="18254" y="44215"/>
                      <a:pt x="18075" y="44609"/>
                    </a:cubicBezTo>
                    <a:cubicBezTo>
                      <a:pt x="18015" y="44735"/>
                      <a:pt x="17958" y="44787"/>
                      <a:pt x="17903" y="44787"/>
                    </a:cubicBezTo>
                    <a:cubicBezTo>
                      <a:pt x="17661" y="44787"/>
                      <a:pt x="17478" y="43778"/>
                      <a:pt x="17449" y="43589"/>
                    </a:cubicBezTo>
                    <a:cubicBezTo>
                      <a:pt x="17431" y="43231"/>
                      <a:pt x="17485" y="42891"/>
                      <a:pt x="17610" y="42569"/>
                    </a:cubicBezTo>
                    <a:cubicBezTo>
                      <a:pt x="17646" y="42569"/>
                      <a:pt x="17681" y="42551"/>
                      <a:pt x="17699" y="42533"/>
                    </a:cubicBezTo>
                    <a:cubicBezTo>
                      <a:pt x="17789" y="42354"/>
                      <a:pt x="17842" y="42157"/>
                      <a:pt x="17878" y="41960"/>
                    </a:cubicBezTo>
                    <a:close/>
                    <a:moveTo>
                      <a:pt x="11973" y="44823"/>
                    </a:moveTo>
                    <a:lnTo>
                      <a:pt x="11973" y="44823"/>
                    </a:lnTo>
                    <a:cubicBezTo>
                      <a:pt x="11955" y="44913"/>
                      <a:pt x="11955" y="45020"/>
                      <a:pt x="11937" y="45110"/>
                    </a:cubicBezTo>
                    <a:cubicBezTo>
                      <a:pt x="11848" y="45271"/>
                      <a:pt x="11740" y="45414"/>
                      <a:pt x="11597" y="45521"/>
                    </a:cubicBezTo>
                    <a:cubicBezTo>
                      <a:pt x="11687" y="45271"/>
                      <a:pt x="11812" y="45038"/>
                      <a:pt x="11973" y="44823"/>
                    </a:cubicBezTo>
                    <a:close/>
                    <a:moveTo>
                      <a:pt x="12241" y="40350"/>
                    </a:moveTo>
                    <a:cubicBezTo>
                      <a:pt x="12062" y="41549"/>
                      <a:pt x="11633" y="42712"/>
                      <a:pt x="11007" y="43750"/>
                    </a:cubicBezTo>
                    <a:cubicBezTo>
                      <a:pt x="10255" y="44967"/>
                      <a:pt x="9056" y="45826"/>
                      <a:pt x="8090" y="46881"/>
                    </a:cubicBezTo>
                    <a:cubicBezTo>
                      <a:pt x="9181" y="44591"/>
                      <a:pt x="11257" y="42694"/>
                      <a:pt x="12241" y="40350"/>
                    </a:cubicBezTo>
                    <a:close/>
                    <a:moveTo>
                      <a:pt x="11991" y="47096"/>
                    </a:moveTo>
                    <a:lnTo>
                      <a:pt x="12062" y="47114"/>
                    </a:lnTo>
                    <a:cubicBezTo>
                      <a:pt x="12188" y="47150"/>
                      <a:pt x="12295" y="47239"/>
                      <a:pt x="12367" y="47329"/>
                    </a:cubicBezTo>
                    <a:cubicBezTo>
                      <a:pt x="12456" y="47418"/>
                      <a:pt x="12528" y="47526"/>
                      <a:pt x="12563" y="47651"/>
                    </a:cubicBezTo>
                    <a:cubicBezTo>
                      <a:pt x="12474" y="47597"/>
                      <a:pt x="12367" y="47543"/>
                      <a:pt x="12277" y="47490"/>
                    </a:cubicBezTo>
                    <a:cubicBezTo>
                      <a:pt x="12241" y="47311"/>
                      <a:pt x="12134" y="47186"/>
                      <a:pt x="11991" y="47096"/>
                    </a:cubicBezTo>
                    <a:close/>
                    <a:moveTo>
                      <a:pt x="11579" y="47436"/>
                    </a:moveTo>
                    <a:lnTo>
                      <a:pt x="11579" y="47436"/>
                    </a:lnTo>
                    <a:cubicBezTo>
                      <a:pt x="11508" y="47615"/>
                      <a:pt x="11418" y="47794"/>
                      <a:pt x="11329" y="47955"/>
                    </a:cubicBezTo>
                    <a:lnTo>
                      <a:pt x="11293" y="47973"/>
                    </a:lnTo>
                    <a:cubicBezTo>
                      <a:pt x="11293" y="47919"/>
                      <a:pt x="11293" y="47866"/>
                      <a:pt x="11311" y="47830"/>
                    </a:cubicBezTo>
                    <a:cubicBezTo>
                      <a:pt x="11418" y="47705"/>
                      <a:pt x="11508" y="47579"/>
                      <a:pt x="11579" y="47436"/>
                    </a:cubicBezTo>
                    <a:close/>
                    <a:moveTo>
                      <a:pt x="10081" y="47801"/>
                    </a:moveTo>
                    <a:cubicBezTo>
                      <a:pt x="10287" y="47801"/>
                      <a:pt x="10498" y="47829"/>
                      <a:pt x="10720" y="47901"/>
                    </a:cubicBezTo>
                    <a:cubicBezTo>
                      <a:pt x="10183" y="48062"/>
                      <a:pt x="9682" y="48295"/>
                      <a:pt x="9199" y="48617"/>
                    </a:cubicBezTo>
                    <a:cubicBezTo>
                      <a:pt x="9199" y="48605"/>
                      <a:pt x="9190" y="48592"/>
                      <a:pt x="9179" y="48592"/>
                    </a:cubicBezTo>
                    <a:cubicBezTo>
                      <a:pt x="9174" y="48592"/>
                      <a:pt x="9169" y="48594"/>
                      <a:pt x="9163" y="48599"/>
                    </a:cubicBezTo>
                    <a:cubicBezTo>
                      <a:pt x="8913" y="48599"/>
                      <a:pt x="8662" y="48564"/>
                      <a:pt x="8430" y="48492"/>
                    </a:cubicBezTo>
                    <a:cubicBezTo>
                      <a:pt x="8378" y="48475"/>
                      <a:pt x="7731" y="48060"/>
                      <a:pt x="7983" y="48060"/>
                    </a:cubicBezTo>
                    <a:cubicBezTo>
                      <a:pt x="7993" y="48060"/>
                      <a:pt x="8005" y="48061"/>
                      <a:pt x="8018" y="48062"/>
                    </a:cubicBezTo>
                    <a:cubicBezTo>
                      <a:pt x="8065" y="48068"/>
                      <a:pt x="8114" y="48070"/>
                      <a:pt x="8163" y="48070"/>
                    </a:cubicBezTo>
                    <a:cubicBezTo>
                      <a:pt x="8282" y="48070"/>
                      <a:pt x="8405" y="48057"/>
                      <a:pt x="8519" y="48045"/>
                    </a:cubicBezTo>
                    <a:cubicBezTo>
                      <a:pt x="9092" y="47968"/>
                      <a:pt x="9574" y="47801"/>
                      <a:pt x="10081" y="47801"/>
                    </a:cubicBezTo>
                    <a:close/>
                    <a:moveTo>
                      <a:pt x="10971" y="47973"/>
                    </a:moveTo>
                    <a:cubicBezTo>
                      <a:pt x="10984" y="48013"/>
                      <a:pt x="11018" y="48033"/>
                      <a:pt x="11056" y="48033"/>
                    </a:cubicBezTo>
                    <a:cubicBezTo>
                      <a:pt x="11069" y="48033"/>
                      <a:pt x="11083" y="48031"/>
                      <a:pt x="11096" y="48027"/>
                    </a:cubicBezTo>
                    <a:lnTo>
                      <a:pt x="11096" y="48080"/>
                    </a:lnTo>
                    <a:cubicBezTo>
                      <a:pt x="10416" y="48474"/>
                      <a:pt x="9897" y="49082"/>
                      <a:pt x="9629" y="49834"/>
                    </a:cubicBezTo>
                    <a:cubicBezTo>
                      <a:pt x="9341" y="50122"/>
                      <a:pt x="8951" y="50179"/>
                      <a:pt x="8567" y="50179"/>
                    </a:cubicBezTo>
                    <a:cubicBezTo>
                      <a:pt x="8497" y="50179"/>
                      <a:pt x="8427" y="50177"/>
                      <a:pt x="8358" y="50174"/>
                    </a:cubicBezTo>
                    <a:lnTo>
                      <a:pt x="8358" y="50156"/>
                    </a:lnTo>
                    <a:cubicBezTo>
                      <a:pt x="8143" y="50156"/>
                      <a:pt x="8215" y="50102"/>
                      <a:pt x="8322" y="49924"/>
                    </a:cubicBezTo>
                    <a:cubicBezTo>
                      <a:pt x="8430" y="49762"/>
                      <a:pt x="8555" y="49530"/>
                      <a:pt x="8680" y="49333"/>
                    </a:cubicBezTo>
                    <a:cubicBezTo>
                      <a:pt x="9181" y="48581"/>
                      <a:pt x="10130" y="48313"/>
                      <a:pt x="10953" y="47973"/>
                    </a:cubicBezTo>
                    <a:close/>
                    <a:moveTo>
                      <a:pt x="12349" y="47633"/>
                    </a:moveTo>
                    <a:lnTo>
                      <a:pt x="12349" y="47633"/>
                    </a:lnTo>
                    <a:cubicBezTo>
                      <a:pt x="12438" y="47705"/>
                      <a:pt x="12545" y="47758"/>
                      <a:pt x="12635" y="47830"/>
                    </a:cubicBezTo>
                    <a:cubicBezTo>
                      <a:pt x="12653" y="47901"/>
                      <a:pt x="12653" y="47955"/>
                      <a:pt x="12653" y="48027"/>
                    </a:cubicBezTo>
                    <a:cubicBezTo>
                      <a:pt x="12653" y="48053"/>
                      <a:pt x="12671" y="48067"/>
                      <a:pt x="12691" y="48067"/>
                    </a:cubicBezTo>
                    <a:cubicBezTo>
                      <a:pt x="12711" y="48067"/>
                      <a:pt x="12733" y="48053"/>
                      <a:pt x="12742" y="48027"/>
                    </a:cubicBezTo>
                    <a:lnTo>
                      <a:pt x="12742" y="47901"/>
                    </a:lnTo>
                    <a:cubicBezTo>
                      <a:pt x="12993" y="48045"/>
                      <a:pt x="13226" y="48223"/>
                      <a:pt x="13458" y="48402"/>
                    </a:cubicBezTo>
                    <a:cubicBezTo>
                      <a:pt x="13816" y="48707"/>
                      <a:pt x="13959" y="49190"/>
                      <a:pt x="14067" y="49637"/>
                    </a:cubicBezTo>
                    <a:cubicBezTo>
                      <a:pt x="14102" y="49762"/>
                      <a:pt x="14210" y="50371"/>
                      <a:pt x="14317" y="50442"/>
                    </a:cubicBezTo>
                    <a:cubicBezTo>
                      <a:pt x="13834" y="50174"/>
                      <a:pt x="13404" y="49834"/>
                      <a:pt x="13047" y="49422"/>
                    </a:cubicBezTo>
                    <a:cubicBezTo>
                      <a:pt x="13011" y="49369"/>
                      <a:pt x="12975" y="49315"/>
                      <a:pt x="12939" y="49261"/>
                    </a:cubicBezTo>
                    <a:cubicBezTo>
                      <a:pt x="12886" y="49208"/>
                      <a:pt x="12868" y="49172"/>
                      <a:pt x="12850" y="49136"/>
                    </a:cubicBezTo>
                    <a:cubicBezTo>
                      <a:pt x="12635" y="48796"/>
                      <a:pt x="12492" y="48420"/>
                      <a:pt x="12402" y="48045"/>
                    </a:cubicBezTo>
                    <a:cubicBezTo>
                      <a:pt x="12420" y="48027"/>
                      <a:pt x="12438" y="47991"/>
                      <a:pt x="12438" y="47973"/>
                    </a:cubicBezTo>
                    <a:cubicBezTo>
                      <a:pt x="12402" y="47866"/>
                      <a:pt x="12384" y="47740"/>
                      <a:pt x="12349" y="47633"/>
                    </a:cubicBezTo>
                    <a:close/>
                    <a:moveTo>
                      <a:pt x="11078" y="48277"/>
                    </a:moveTo>
                    <a:lnTo>
                      <a:pt x="11078" y="48277"/>
                    </a:lnTo>
                    <a:cubicBezTo>
                      <a:pt x="10649" y="48635"/>
                      <a:pt x="10291" y="49065"/>
                      <a:pt x="10004" y="49530"/>
                    </a:cubicBezTo>
                    <a:cubicBezTo>
                      <a:pt x="9843" y="49762"/>
                      <a:pt x="9754" y="50049"/>
                      <a:pt x="9736" y="50317"/>
                    </a:cubicBezTo>
                    <a:cubicBezTo>
                      <a:pt x="9718" y="50532"/>
                      <a:pt x="9700" y="50729"/>
                      <a:pt x="9664" y="50944"/>
                    </a:cubicBezTo>
                    <a:lnTo>
                      <a:pt x="9664" y="50926"/>
                    </a:lnTo>
                    <a:cubicBezTo>
                      <a:pt x="9657" y="50929"/>
                      <a:pt x="9651" y="50930"/>
                      <a:pt x="9645" y="50930"/>
                    </a:cubicBezTo>
                    <a:cubicBezTo>
                      <a:pt x="9516" y="50930"/>
                      <a:pt x="9647" y="50225"/>
                      <a:pt x="9664" y="50174"/>
                    </a:cubicBezTo>
                    <a:cubicBezTo>
                      <a:pt x="9754" y="49852"/>
                      <a:pt x="9897" y="49548"/>
                      <a:pt x="10094" y="49279"/>
                    </a:cubicBezTo>
                    <a:cubicBezTo>
                      <a:pt x="10344" y="48886"/>
                      <a:pt x="10684" y="48546"/>
                      <a:pt x="11078" y="48277"/>
                    </a:cubicBezTo>
                    <a:close/>
                    <a:moveTo>
                      <a:pt x="11508" y="48134"/>
                    </a:moveTo>
                    <a:cubicBezTo>
                      <a:pt x="11185" y="48689"/>
                      <a:pt x="10953" y="49297"/>
                      <a:pt x="10828" y="49941"/>
                    </a:cubicBezTo>
                    <a:lnTo>
                      <a:pt x="10845" y="49924"/>
                    </a:lnTo>
                    <a:lnTo>
                      <a:pt x="10845" y="49924"/>
                    </a:lnTo>
                    <a:cubicBezTo>
                      <a:pt x="10810" y="50120"/>
                      <a:pt x="10810" y="50335"/>
                      <a:pt x="10828" y="50532"/>
                    </a:cubicBezTo>
                    <a:cubicBezTo>
                      <a:pt x="10631" y="50890"/>
                      <a:pt x="10452" y="51230"/>
                      <a:pt x="10040" y="51409"/>
                    </a:cubicBezTo>
                    <a:cubicBezTo>
                      <a:pt x="9984" y="51432"/>
                      <a:pt x="9938" y="51442"/>
                      <a:pt x="9901" y="51442"/>
                    </a:cubicBezTo>
                    <a:cubicBezTo>
                      <a:pt x="9620" y="51442"/>
                      <a:pt x="9845" y="50853"/>
                      <a:pt x="9861" y="50711"/>
                    </a:cubicBezTo>
                    <a:cubicBezTo>
                      <a:pt x="9915" y="50120"/>
                      <a:pt x="10130" y="49548"/>
                      <a:pt x="10505" y="49082"/>
                    </a:cubicBezTo>
                    <a:cubicBezTo>
                      <a:pt x="10738" y="48814"/>
                      <a:pt x="10989" y="48581"/>
                      <a:pt x="11257" y="48349"/>
                    </a:cubicBezTo>
                    <a:cubicBezTo>
                      <a:pt x="11347" y="48277"/>
                      <a:pt x="11418" y="48188"/>
                      <a:pt x="11508" y="48134"/>
                    </a:cubicBezTo>
                    <a:close/>
                    <a:moveTo>
                      <a:pt x="12009" y="48241"/>
                    </a:moveTo>
                    <a:cubicBezTo>
                      <a:pt x="12044" y="48385"/>
                      <a:pt x="12134" y="48528"/>
                      <a:pt x="12223" y="48635"/>
                    </a:cubicBezTo>
                    <a:cubicBezTo>
                      <a:pt x="12242" y="48654"/>
                      <a:pt x="12263" y="48662"/>
                      <a:pt x="12282" y="48662"/>
                    </a:cubicBezTo>
                    <a:cubicBezTo>
                      <a:pt x="12318" y="48662"/>
                      <a:pt x="12349" y="48634"/>
                      <a:pt x="12349" y="48599"/>
                    </a:cubicBezTo>
                    <a:lnTo>
                      <a:pt x="12349" y="48510"/>
                    </a:lnTo>
                    <a:cubicBezTo>
                      <a:pt x="12492" y="48886"/>
                      <a:pt x="12689" y="49244"/>
                      <a:pt x="12975" y="49566"/>
                    </a:cubicBezTo>
                    <a:cubicBezTo>
                      <a:pt x="13100" y="49834"/>
                      <a:pt x="13172" y="50138"/>
                      <a:pt x="13190" y="50460"/>
                    </a:cubicBezTo>
                    <a:lnTo>
                      <a:pt x="13208" y="50460"/>
                    </a:lnTo>
                    <a:cubicBezTo>
                      <a:pt x="13226" y="50729"/>
                      <a:pt x="13208" y="50979"/>
                      <a:pt x="13154" y="51248"/>
                    </a:cubicBezTo>
                    <a:cubicBezTo>
                      <a:pt x="13108" y="51496"/>
                      <a:pt x="13071" y="51617"/>
                      <a:pt x="13000" y="51617"/>
                    </a:cubicBezTo>
                    <a:cubicBezTo>
                      <a:pt x="12933" y="51617"/>
                      <a:pt x="12836" y="51510"/>
                      <a:pt x="12671" y="51301"/>
                    </a:cubicBezTo>
                    <a:cubicBezTo>
                      <a:pt x="11973" y="50371"/>
                      <a:pt x="11883" y="49351"/>
                      <a:pt x="12009" y="48241"/>
                    </a:cubicBezTo>
                    <a:close/>
                    <a:moveTo>
                      <a:pt x="11848" y="47722"/>
                    </a:moveTo>
                    <a:cubicBezTo>
                      <a:pt x="11883" y="47883"/>
                      <a:pt x="11901" y="48027"/>
                      <a:pt x="11955" y="48170"/>
                    </a:cubicBezTo>
                    <a:cubicBezTo>
                      <a:pt x="11940" y="48162"/>
                      <a:pt x="11925" y="48158"/>
                      <a:pt x="11912" y="48158"/>
                    </a:cubicBezTo>
                    <a:cubicBezTo>
                      <a:pt x="11893" y="48158"/>
                      <a:pt x="11876" y="48167"/>
                      <a:pt x="11865" y="48188"/>
                    </a:cubicBezTo>
                    <a:cubicBezTo>
                      <a:pt x="11669" y="48850"/>
                      <a:pt x="11687" y="49566"/>
                      <a:pt x="11919" y="50210"/>
                    </a:cubicBezTo>
                    <a:cubicBezTo>
                      <a:pt x="11901" y="50496"/>
                      <a:pt x="11865" y="50782"/>
                      <a:pt x="11812" y="51069"/>
                    </a:cubicBezTo>
                    <a:cubicBezTo>
                      <a:pt x="11812" y="51084"/>
                      <a:pt x="11400" y="51747"/>
                      <a:pt x="11233" y="51747"/>
                    </a:cubicBezTo>
                    <a:cubicBezTo>
                      <a:pt x="11200" y="51747"/>
                      <a:pt x="11176" y="51721"/>
                      <a:pt x="11168" y="51659"/>
                    </a:cubicBezTo>
                    <a:cubicBezTo>
                      <a:pt x="11150" y="51480"/>
                      <a:pt x="11114" y="51319"/>
                      <a:pt x="11078" y="51176"/>
                    </a:cubicBezTo>
                    <a:cubicBezTo>
                      <a:pt x="10828" y="50102"/>
                      <a:pt x="11168" y="49279"/>
                      <a:pt x="11525" y="48349"/>
                    </a:cubicBezTo>
                    <a:lnTo>
                      <a:pt x="11525" y="48402"/>
                    </a:lnTo>
                    <a:cubicBezTo>
                      <a:pt x="11543" y="48447"/>
                      <a:pt x="11584" y="48470"/>
                      <a:pt x="11624" y="48470"/>
                    </a:cubicBezTo>
                    <a:cubicBezTo>
                      <a:pt x="11664" y="48470"/>
                      <a:pt x="11704" y="48447"/>
                      <a:pt x="11722" y="48402"/>
                    </a:cubicBezTo>
                    <a:cubicBezTo>
                      <a:pt x="11776" y="48170"/>
                      <a:pt x="11812" y="47955"/>
                      <a:pt x="11848" y="47722"/>
                    </a:cubicBezTo>
                    <a:close/>
                    <a:moveTo>
                      <a:pt x="11092" y="1"/>
                    </a:moveTo>
                    <a:cubicBezTo>
                      <a:pt x="11070" y="1"/>
                      <a:pt x="11049" y="11"/>
                      <a:pt x="11042" y="32"/>
                    </a:cubicBezTo>
                    <a:cubicBezTo>
                      <a:pt x="10488" y="1446"/>
                      <a:pt x="10094" y="2913"/>
                      <a:pt x="9897" y="4398"/>
                    </a:cubicBezTo>
                    <a:cubicBezTo>
                      <a:pt x="9271" y="4917"/>
                      <a:pt x="8680" y="5866"/>
                      <a:pt x="8788" y="6635"/>
                    </a:cubicBezTo>
                    <a:cubicBezTo>
                      <a:pt x="8788" y="6676"/>
                      <a:pt x="8818" y="6726"/>
                      <a:pt x="8855" y="6726"/>
                    </a:cubicBezTo>
                    <a:cubicBezTo>
                      <a:pt x="8868" y="6726"/>
                      <a:pt x="8881" y="6720"/>
                      <a:pt x="8895" y="6707"/>
                    </a:cubicBezTo>
                    <a:cubicBezTo>
                      <a:pt x="9378" y="6385"/>
                      <a:pt x="9539" y="5848"/>
                      <a:pt x="9772" y="5365"/>
                    </a:cubicBezTo>
                    <a:lnTo>
                      <a:pt x="9772" y="5365"/>
                    </a:lnTo>
                    <a:cubicBezTo>
                      <a:pt x="9646" y="6671"/>
                      <a:pt x="9611" y="7959"/>
                      <a:pt x="9664" y="9266"/>
                    </a:cubicBezTo>
                    <a:cubicBezTo>
                      <a:pt x="9217" y="9785"/>
                      <a:pt x="9074" y="10518"/>
                      <a:pt x="8949" y="11163"/>
                    </a:cubicBezTo>
                    <a:cubicBezTo>
                      <a:pt x="8949" y="11206"/>
                      <a:pt x="8984" y="11262"/>
                      <a:pt x="9036" y="11262"/>
                    </a:cubicBezTo>
                    <a:cubicBezTo>
                      <a:pt x="9048" y="11262"/>
                      <a:pt x="9060" y="11259"/>
                      <a:pt x="9074" y="11252"/>
                    </a:cubicBezTo>
                    <a:cubicBezTo>
                      <a:pt x="9342" y="10948"/>
                      <a:pt x="9557" y="10608"/>
                      <a:pt x="9718" y="10232"/>
                    </a:cubicBezTo>
                    <a:cubicBezTo>
                      <a:pt x="9718" y="10322"/>
                      <a:pt x="9718" y="10429"/>
                      <a:pt x="9736" y="10518"/>
                    </a:cubicBezTo>
                    <a:cubicBezTo>
                      <a:pt x="9629" y="11735"/>
                      <a:pt x="9485" y="12952"/>
                      <a:pt x="9306" y="14151"/>
                    </a:cubicBezTo>
                    <a:cubicBezTo>
                      <a:pt x="8448" y="15100"/>
                      <a:pt x="7750" y="16209"/>
                      <a:pt x="7016" y="17265"/>
                    </a:cubicBezTo>
                    <a:cubicBezTo>
                      <a:pt x="5942" y="18786"/>
                      <a:pt x="4922" y="20271"/>
                      <a:pt x="4135" y="21953"/>
                    </a:cubicBezTo>
                    <a:cubicBezTo>
                      <a:pt x="4103" y="22017"/>
                      <a:pt x="4157" y="22082"/>
                      <a:pt x="4207" y="22082"/>
                    </a:cubicBezTo>
                    <a:cubicBezTo>
                      <a:pt x="4213" y="22082"/>
                      <a:pt x="4219" y="22081"/>
                      <a:pt x="4224" y="22079"/>
                    </a:cubicBezTo>
                    <a:cubicBezTo>
                      <a:pt x="6354" y="21488"/>
                      <a:pt x="7839" y="19717"/>
                      <a:pt x="8680" y="17712"/>
                    </a:cubicBezTo>
                    <a:lnTo>
                      <a:pt x="8680" y="17712"/>
                    </a:lnTo>
                    <a:cubicBezTo>
                      <a:pt x="8501" y="18607"/>
                      <a:pt x="8304" y="19484"/>
                      <a:pt x="8090" y="20361"/>
                    </a:cubicBezTo>
                    <a:lnTo>
                      <a:pt x="8090" y="20343"/>
                    </a:lnTo>
                    <a:cubicBezTo>
                      <a:pt x="8090" y="20325"/>
                      <a:pt x="8076" y="20316"/>
                      <a:pt x="8063" y="20316"/>
                    </a:cubicBezTo>
                    <a:cubicBezTo>
                      <a:pt x="8049" y="20316"/>
                      <a:pt x="8036" y="20325"/>
                      <a:pt x="8036" y="20343"/>
                    </a:cubicBezTo>
                    <a:cubicBezTo>
                      <a:pt x="8000" y="20522"/>
                      <a:pt x="7982" y="20701"/>
                      <a:pt x="7982" y="20880"/>
                    </a:cubicBezTo>
                    <a:cubicBezTo>
                      <a:pt x="7857" y="21381"/>
                      <a:pt x="7732" y="21900"/>
                      <a:pt x="7589" y="22419"/>
                    </a:cubicBezTo>
                    <a:cubicBezTo>
                      <a:pt x="7123" y="22651"/>
                      <a:pt x="6747" y="23027"/>
                      <a:pt x="6515" y="23492"/>
                    </a:cubicBezTo>
                    <a:cubicBezTo>
                      <a:pt x="6483" y="23540"/>
                      <a:pt x="6522" y="23603"/>
                      <a:pt x="6582" y="23603"/>
                    </a:cubicBezTo>
                    <a:cubicBezTo>
                      <a:pt x="6589" y="23603"/>
                      <a:pt x="6597" y="23602"/>
                      <a:pt x="6604" y="23600"/>
                    </a:cubicBezTo>
                    <a:cubicBezTo>
                      <a:pt x="6909" y="23528"/>
                      <a:pt x="7195" y="23349"/>
                      <a:pt x="7392" y="23099"/>
                    </a:cubicBezTo>
                    <a:lnTo>
                      <a:pt x="7392" y="23099"/>
                    </a:lnTo>
                    <a:cubicBezTo>
                      <a:pt x="7302" y="23457"/>
                      <a:pt x="7195" y="23815"/>
                      <a:pt x="7105" y="24172"/>
                    </a:cubicBezTo>
                    <a:cubicBezTo>
                      <a:pt x="6837" y="24351"/>
                      <a:pt x="6604" y="24548"/>
                      <a:pt x="6372" y="24745"/>
                    </a:cubicBezTo>
                    <a:cubicBezTo>
                      <a:pt x="6407" y="24709"/>
                      <a:pt x="6425" y="24674"/>
                      <a:pt x="6443" y="24638"/>
                    </a:cubicBezTo>
                    <a:cubicBezTo>
                      <a:pt x="6458" y="24609"/>
                      <a:pt x="6437" y="24579"/>
                      <a:pt x="6409" y="24579"/>
                    </a:cubicBezTo>
                    <a:cubicBezTo>
                      <a:pt x="6403" y="24579"/>
                      <a:pt x="6396" y="24581"/>
                      <a:pt x="6390" y="24584"/>
                    </a:cubicBezTo>
                    <a:cubicBezTo>
                      <a:pt x="6318" y="24638"/>
                      <a:pt x="6264" y="24709"/>
                      <a:pt x="6211" y="24781"/>
                    </a:cubicBezTo>
                    <a:cubicBezTo>
                      <a:pt x="6190" y="24780"/>
                      <a:pt x="6169" y="24779"/>
                      <a:pt x="6147" y="24779"/>
                    </a:cubicBezTo>
                    <a:cubicBezTo>
                      <a:pt x="5460" y="24779"/>
                      <a:pt x="4622" y="25328"/>
                      <a:pt x="4188" y="25676"/>
                    </a:cubicBezTo>
                    <a:cubicBezTo>
                      <a:pt x="4153" y="25711"/>
                      <a:pt x="4171" y="25801"/>
                      <a:pt x="4242" y="25801"/>
                    </a:cubicBezTo>
                    <a:cubicBezTo>
                      <a:pt x="4690" y="25765"/>
                      <a:pt x="5137" y="25676"/>
                      <a:pt x="5548" y="25515"/>
                    </a:cubicBezTo>
                    <a:lnTo>
                      <a:pt x="5548" y="25515"/>
                    </a:lnTo>
                    <a:cubicBezTo>
                      <a:pt x="5030" y="25944"/>
                      <a:pt x="4582" y="26463"/>
                      <a:pt x="4224" y="27036"/>
                    </a:cubicBezTo>
                    <a:cubicBezTo>
                      <a:pt x="4206" y="27089"/>
                      <a:pt x="4242" y="27143"/>
                      <a:pt x="4296" y="27143"/>
                    </a:cubicBezTo>
                    <a:cubicBezTo>
                      <a:pt x="4851" y="27143"/>
                      <a:pt x="5405" y="26893"/>
                      <a:pt x="5763" y="26445"/>
                    </a:cubicBezTo>
                    <a:lnTo>
                      <a:pt x="5763" y="26445"/>
                    </a:lnTo>
                    <a:cubicBezTo>
                      <a:pt x="5566" y="27018"/>
                      <a:pt x="5602" y="27644"/>
                      <a:pt x="5871" y="28163"/>
                    </a:cubicBezTo>
                    <a:cubicBezTo>
                      <a:pt x="5890" y="28193"/>
                      <a:pt x="5915" y="28206"/>
                      <a:pt x="5940" y="28206"/>
                    </a:cubicBezTo>
                    <a:cubicBezTo>
                      <a:pt x="5960" y="28206"/>
                      <a:pt x="5980" y="28197"/>
                      <a:pt x="5996" y="28181"/>
                    </a:cubicBezTo>
                    <a:cubicBezTo>
                      <a:pt x="6372" y="27841"/>
                      <a:pt x="6640" y="27394"/>
                      <a:pt x="6783" y="26893"/>
                    </a:cubicBezTo>
                    <a:cubicBezTo>
                      <a:pt x="6855" y="27161"/>
                      <a:pt x="6962" y="27411"/>
                      <a:pt x="7123" y="27626"/>
                    </a:cubicBezTo>
                    <a:cubicBezTo>
                      <a:pt x="7218" y="27748"/>
                      <a:pt x="7619" y="28125"/>
                      <a:pt x="7894" y="28125"/>
                    </a:cubicBezTo>
                    <a:cubicBezTo>
                      <a:pt x="7983" y="28125"/>
                      <a:pt x="8059" y="28085"/>
                      <a:pt x="8107" y="27984"/>
                    </a:cubicBezTo>
                    <a:cubicBezTo>
                      <a:pt x="8340" y="27465"/>
                      <a:pt x="8143" y="26857"/>
                      <a:pt x="7964" y="26338"/>
                    </a:cubicBezTo>
                    <a:lnTo>
                      <a:pt x="7964" y="26338"/>
                    </a:lnTo>
                    <a:cubicBezTo>
                      <a:pt x="8177" y="26522"/>
                      <a:pt x="8458" y="26628"/>
                      <a:pt x="8744" y="26628"/>
                    </a:cubicBezTo>
                    <a:cubicBezTo>
                      <a:pt x="8818" y="26628"/>
                      <a:pt x="8893" y="26621"/>
                      <a:pt x="8966" y="26606"/>
                    </a:cubicBezTo>
                    <a:cubicBezTo>
                      <a:pt x="9002" y="26588"/>
                      <a:pt x="9020" y="26570"/>
                      <a:pt x="9020" y="26535"/>
                    </a:cubicBezTo>
                    <a:cubicBezTo>
                      <a:pt x="9020" y="25694"/>
                      <a:pt x="8215" y="24817"/>
                      <a:pt x="7374" y="24781"/>
                    </a:cubicBezTo>
                    <a:cubicBezTo>
                      <a:pt x="7320" y="24620"/>
                      <a:pt x="7266" y="24477"/>
                      <a:pt x="7213" y="24316"/>
                    </a:cubicBezTo>
                    <a:cubicBezTo>
                      <a:pt x="7195" y="24316"/>
                      <a:pt x="7195" y="24298"/>
                      <a:pt x="7177" y="24298"/>
                    </a:cubicBezTo>
                    <a:cubicBezTo>
                      <a:pt x="7195" y="24298"/>
                      <a:pt x="7195" y="24280"/>
                      <a:pt x="7177" y="24280"/>
                    </a:cubicBezTo>
                    <a:cubicBezTo>
                      <a:pt x="7195" y="24262"/>
                      <a:pt x="7195" y="24244"/>
                      <a:pt x="7177" y="24226"/>
                    </a:cubicBezTo>
                    <a:cubicBezTo>
                      <a:pt x="7338" y="23743"/>
                      <a:pt x="7499" y="23242"/>
                      <a:pt x="7642" y="22759"/>
                    </a:cubicBezTo>
                    <a:cubicBezTo>
                      <a:pt x="7660" y="22741"/>
                      <a:pt x="7660" y="22723"/>
                      <a:pt x="7642" y="22723"/>
                    </a:cubicBezTo>
                    <a:lnTo>
                      <a:pt x="7696" y="22526"/>
                    </a:lnTo>
                    <a:cubicBezTo>
                      <a:pt x="7767" y="22472"/>
                      <a:pt x="7839" y="22437"/>
                      <a:pt x="7893" y="22383"/>
                    </a:cubicBezTo>
                    <a:cubicBezTo>
                      <a:pt x="7964" y="22329"/>
                      <a:pt x="7893" y="22293"/>
                      <a:pt x="7857" y="22293"/>
                    </a:cubicBezTo>
                    <a:cubicBezTo>
                      <a:pt x="7803" y="22311"/>
                      <a:pt x="7785" y="22311"/>
                      <a:pt x="7767" y="22329"/>
                    </a:cubicBezTo>
                    <a:cubicBezTo>
                      <a:pt x="7857" y="22043"/>
                      <a:pt x="7946" y="21739"/>
                      <a:pt x="8018" y="21452"/>
                    </a:cubicBezTo>
                    <a:cubicBezTo>
                      <a:pt x="8090" y="21757"/>
                      <a:pt x="8215" y="22025"/>
                      <a:pt x="8412" y="22258"/>
                    </a:cubicBezTo>
                    <a:cubicBezTo>
                      <a:pt x="8428" y="22274"/>
                      <a:pt x="8448" y="22283"/>
                      <a:pt x="8466" y="22283"/>
                    </a:cubicBezTo>
                    <a:cubicBezTo>
                      <a:pt x="8489" y="22283"/>
                      <a:pt x="8509" y="22269"/>
                      <a:pt x="8519" y="22240"/>
                    </a:cubicBezTo>
                    <a:cubicBezTo>
                      <a:pt x="8626" y="21792"/>
                      <a:pt x="8430" y="21220"/>
                      <a:pt x="8215" y="20790"/>
                    </a:cubicBezTo>
                    <a:cubicBezTo>
                      <a:pt x="8358" y="20236"/>
                      <a:pt x="8501" y="19681"/>
                      <a:pt x="8644" y="19126"/>
                    </a:cubicBezTo>
                    <a:cubicBezTo>
                      <a:pt x="8662" y="19538"/>
                      <a:pt x="8770" y="19931"/>
                      <a:pt x="9002" y="20271"/>
                    </a:cubicBezTo>
                    <a:cubicBezTo>
                      <a:pt x="9011" y="20289"/>
                      <a:pt x="9034" y="20298"/>
                      <a:pt x="9056" y="20298"/>
                    </a:cubicBezTo>
                    <a:cubicBezTo>
                      <a:pt x="9078" y="20298"/>
                      <a:pt x="9101" y="20289"/>
                      <a:pt x="9110" y="20271"/>
                    </a:cubicBezTo>
                    <a:cubicBezTo>
                      <a:pt x="9324" y="19788"/>
                      <a:pt x="9110" y="19072"/>
                      <a:pt x="8770" y="18679"/>
                    </a:cubicBezTo>
                    <a:lnTo>
                      <a:pt x="8770" y="18643"/>
                    </a:lnTo>
                    <a:cubicBezTo>
                      <a:pt x="9110" y="17229"/>
                      <a:pt x="9396" y="15798"/>
                      <a:pt x="9611" y="14366"/>
                    </a:cubicBezTo>
                    <a:cubicBezTo>
                      <a:pt x="9718" y="14098"/>
                      <a:pt x="9843" y="13829"/>
                      <a:pt x="9986" y="13579"/>
                    </a:cubicBezTo>
                    <a:cubicBezTo>
                      <a:pt x="9999" y="13541"/>
                      <a:pt x="9967" y="13503"/>
                      <a:pt x="9935" y="13503"/>
                    </a:cubicBezTo>
                    <a:cubicBezTo>
                      <a:pt x="9921" y="13503"/>
                      <a:pt x="9907" y="13509"/>
                      <a:pt x="9897" y="13525"/>
                    </a:cubicBezTo>
                    <a:cubicBezTo>
                      <a:pt x="9861" y="13579"/>
                      <a:pt x="9843" y="13632"/>
                      <a:pt x="9808" y="13686"/>
                    </a:cubicBezTo>
                    <a:cubicBezTo>
                      <a:pt x="9799" y="13668"/>
                      <a:pt x="9785" y="13659"/>
                      <a:pt x="9772" y="13659"/>
                    </a:cubicBezTo>
                    <a:cubicBezTo>
                      <a:pt x="9758" y="13659"/>
                      <a:pt x="9745" y="13668"/>
                      <a:pt x="9736" y="13686"/>
                    </a:cubicBezTo>
                    <a:lnTo>
                      <a:pt x="9700" y="13722"/>
                    </a:lnTo>
                    <a:cubicBezTo>
                      <a:pt x="9754" y="13221"/>
                      <a:pt x="9808" y="12702"/>
                      <a:pt x="9861" y="12201"/>
                    </a:cubicBezTo>
                    <a:cubicBezTo>
                      <a:pt x="10040" y="14008"/>
                      <a:pt x="10326" y="15815"/>
                      <a:pt x="10613" y="17605"/>
                    </a:cubicBezTo>
                    <a:cubicBezTo>
                      <a:pt x="10613" y="17623"/>
                      <a:pt x="10613" y="17623"/>
                      <a:pt x="10595" y="17623"/>
                    </a:cubicBezTo>
                    <a:cubicBezTo>
                      <a:pt x="10219" y="18160"/>
                      <a:pt x="9969" y="18965"/>
                      <a:pt x="10201" y="19573"/>
                    </a:cubicBezTo>
                    <a:cubicBezTo>
                      <a:pt x="10213" y="19608"/>
                      <a:pt x="10247" y="19636"/>
                      <a:pt x="10285" y="19636"/>
                    </a:cubicBezTo>
                    <a:cubicBezTo>
                      <a:pt x="10305" y="19636"/>
                      <a:pt x="10326" y="19628"/>
                      <a:pt x="10344" y="19609"/>
                    </a:cubicBezTo>
                    <a:cubicBezTo>
                      <a:pt x="10559" y="19341"/>
                      <a:pt x="10720" y="19019"/>
                      <a:pt x="10792" y="18661"/>
                    </a:cubicBezTo>
                    <a:cubicBezTo>
                      <a:pt x="11007" y="19967"/>
                      <a:pt x="11203" y="21238"/>
                      <a:pt x="11382" y="22490"/>
                    </a:cubicBezTo>
                    <a:lnTo>
                      <a:pt x="11651" y="24548"/>
                    </a:lnTo>
                    <a:cubicBezTo>
                      <a:pt x="11329" y="24960"/>
                      <a:pt x="11150" y="25497"/>
                      <a:pt x="11168" y="26034"/>
                    </a:cubicBezTo>
                    <a:cubicBezTo>
                      <a:pt x="11168" y="26072"/>
                      <a:pt x="11212" y="26109"/>
                      <a:pt x="11257" y="26109"/>
                    </a:cubicBezTo>
                    <a:cubicBezTo>
                      <a:pt x="11276" y="26109"/>
                      <a:pt x="11295" y="26103"/>
                      <a:pt x="11311" y="26087"/>
                    </a:cubicBezTo>
                    <a:cubicBezTo>
                      <a:pt x="11508" y="25855"/>
                      <a:pt x="11669" y="25586"/>
                      <a:pt x="11758" y="25300"/>
                    </a:cubicBezTo>
                    <a:cubicBezTo>
                      <a:pt x="11883" y="26177"/>
                      <a:pt x="11991" y="27036"/>
                      <a:pt x="12098" y="27913"/>
                    </a:cubicBezTo>
                    <a:cubicBezTo>
                      <a:pt x="11776" y="28503"/>
                      <a:pt x="11418" y="29076"/>
                      <a:pt x="11024" y="29630"/>
                    </a:cubicBezTo>
                    <a:cubicBezTo>
                      <a:pt x="11015" y="29622"/>
                      <a:pt x="11007" y="29617"/>
                      <a:pt x="10998" y="29617"/>
                    </a:cubicBezTo>
                    <a:cubicBezTo>
                      <a:pt x="10989" y="29617"/>
                      <a:pt x="10980" y="29622"/>
                      <a:pt x="10971" y="29630"/>
                    </a:cubicBezTo>
                    <a:cubicBezTo>
                      <a:pt x="10798" y="29737"/>
                      <a:pt x="10604" y="29794"/>
                      <a:pt x="10406" y="29794"/>
                    </a:cubicBezTo>
                    <a:cubicBezTo>
                      <a:pt x="10338" y="29794"/>
                      <a:pt x="10270" y="29787"/>
                      <a:pt x="10201" y="29774"/>
                    </a:cubicBezTo>
                    <a:cubicBezTo>
                      <a:pt x="10291" y="29666"/>
                      <a:pt x="10398" y="29577"/>
                      <a:pt x="10505" y="29505"/>
                    </a:cubicBezTo>
                    <a:cubicBezTo>
                      <a:pt x="10684" y="29416"/>
                      <a:pt x="10881" y="29380"/>
                      <a:pt x="11078" y="29380"/>
                    </a:cubicBezTo>
                    <a:cubicBezTo>
                      <a:pt x="11132" y="29380"/>
                      <a:pt x="11168" y="29308"/>
                      <a:pt x="11114" y="29273"/>
                    </a:cubicBezTo>
                    <a:cubicBezTo>
                      <a:pt x="11037" y="29236"/>
                      <a:pt x="10958" y="29220"/>
                      <a:pt x="10879" y="29220"/>
                    </a:cubicBezTo>
                    <a:cubicBezTo>
                      <a:pt x="10531" y="29220"/>
                      <a:pt x="10176" y="29529"/>
                      <a:pt x="9986" y="29792"/>
                    </a:cubicBezTo>
                    <a:cubicBezTo>
                      <a:pt x="9969" y="29845"/>
                      <a:pt x="9986" y="29899"/>
                      <a:pt x="10040" y="29899"/>
                    </a:cubicBezTo>
                    <a:cubicBezTo>
                      <a:pt x="10138" y="29923"/>
                      <a:pt x="10237" y="29935"/>
                      <a:pt x="10334" y="29935"/>
                    </a:cubicBezTo>
                    <a:cubicBezTo>
                      <a:pt x="10521" y="29935"/>
                      <a:pt x="10705" y="29892"/>
                      <a:pt x="10881" y="29809"/>
                    </a:cubicBezTo>
                    <a:lnTo>
                      <a:pt x="10881" y="29809"/>
                    </a:lnTo>
                    <a:cubicBezTo>
                      <a:pt x="10577" y="30203"/>
                      <a:pt x="10237" y="30597"/>
                      <a:pt x="9879" y="30955"/>
                    </a:cubicBezTo>
                    <a:cubicBezTo>
                      <a:pt x="9682" y="31169"/>
                      <a:pt x="9468" y="31366"/>
                      <a:pt x="9253" y="31581"/>
                    </a:cubicBezTo>
                    <a:cubicBezTo>
                      <a:pt x="8788" y="31814"/>
                      <a:pt x="8304" y="32011"/>
                      <a:pt x="7803" y="32189"/>
                    </a:cubicBezTo>
                    <a:cubicBezTo>
                      <a:pt x="6694" y="32637"/>
                      <a:pt x="5531" y="32923"/>
                      <a:pt x="4350" y="33048"/>
                    </a:cubicBezTo>
                    <a:cubicBezTo>
                      <a:pt x="4296" y="33048"/>
                      <a:pt x="4296" y="33138"/>
                      <a:pt x="4350" y="33138"/>
                    </a:cubicBezTo>
                    <a:cubicBezTo>
                      <a:pt x="4396" y="33139"/>
                      <a:pt x="4442" y="33140"/>
                      <a:pt x="4488" y="33140"/>
                    </a:cubicBezTo>
                    <a:cubicBezTo>
                      <a:pt x="5757" y="33140"/>
                      <a:pt x="6898" y="32674"/>
                      <a:pt x="8072" y="32207"/>
                    </a:cubicBezTo>
                    <a:cubicBezTo>
                      <a:pt x="8287" y="32127"/>
                      <a:pt x="8512" y="32046"/>
                      <a:pt x="8740" y="31950"/>
                    </a:cubicBezTo>
                    <a:lnTo>
                      <a:pt x="8740" y="31950"/>
                    </a:lnTo>
                    <a:cubicBezTo>
                      <a:pt x="8157" y="32244"/>
                      <a:pt x="7610" y="32621"/>
                      <a:pt x="7034" y="32941"/>
                    </a:cubicBezTo>
                    <a:cubicBezTo>
                      <a:pt x="6282" y="33371"/>
                      <a:pt x="5387" y="33424"/>
                      <a:pt x="4528" y="33424"/>
                    </a:cubicBezTo>
                    <a:cubicBezTo>
                      <a:pt x="4427" y="33424"/>
                      <a:pt x="4239" y="33429"/>
                      <a:pt x="4022" y="33429"/>
                    </a:cubicBezTo>
                    <a:cubicBezTo>
                      <a:pt x="3282" y="33429"/>
                      <a:pt x="2197" y="33375"/>
                      <a:pt x="2972" y="32905"/>
                    </a:cubicBezTo>
                    <a:cubicBezTo>
                      <a:pt x="4260" y="32118"/>
                      <a:pt x="5370" y="31885"/>
                      <a:pt x="6855" y="31867"/>
                    </a:cubicBezTo>
                    <a:cubicBezTo>
                      <a:pt x="7839" y="31832"/>
                      <a:pt x="8716" y="31706"/>
                      <a:pt x="9557" y="31205"/>
                    </a:cubicBezTo>
                    <a:cubicBezTo>
                      <a:pt x="9589" y="31189"/>
                      <a:pt x="9578" y="31131"/>
                      <a:pt x="9538" y="31131"/>
                    </a:cubicBezTo>
                    <a:cubicBezTo>
                      <a:pt x="9533" y="31131"/>
                      <a:pt x="9527" y="31132"/>
                      <a:pt x="9521" y="31134"/>
                    </a:cubicBezTo>
                    <a:cubicBezTo>
                      <a:pt x="8107" y="31706"/>
                      <a:pt x="6730" y="31653"/>
                      <a:pt x="5226" y="31778"/>
                    </a:cubicBezTo>
                    <a:cubicBezTo>
                      <a:pt x="4099" y="31867"/>
                      <a:pt x="3133" y="32655"/>
                      <a:pt x="2184" y="33174"/>
                    </a:cubicBezTo>
                    <a:cubicBezTo>
                      <a:pt x="2113" y="33209"/>
                      <a:pt x="2131" y="33317"/>
                      <a:pt x="2202" y="33335"/>
                    </a:cubicBezTo>
                    <a:cubicBezTo>
                      <a:pt x="3032" y="33465"/>
                      <a:pt x="3839" y="33580"/>
                      <a:pt x="4659" y="33580"/>
                    </a:cubicBezTo>
                    <a:cubicBezTo>
                      <a:pt x="5076" y="33580"/>
                      <a:pt x="5496" y="33550"/>
                      <a:pt x="5924" y="33478"/>
                    </a:cubicBezTo>
                    <a:cubicBezTo>
                      <a:pt x="6909" y="33317"/>
                      <a:pt x="7714" y="32708"/>
                      <a:pt x="8573" y="32189"/>
                    </a:cubicBezTo>
                    <a:lnTo>
                      <a:pt x="8573" y="32189"/>
                    </a:lnTo>
                    <a:cubicBezTo>
                      <a:pt x="8036" y="32673"/>
                      <a:pt x="7481" y="33138"/>
                      <a:pt x="6962" y="33639"/>
                    </a:cubicBezTo>
                    <a:cubicBezTo>
                      <a:pt x="6425" y="34140"/>
                      <a:pt x="5924" y="34587"/>
                      <a:pt x="5387" y="35017"/>
                    </a:cubicBezTo>
                    <a:cubicBezTo>
                      <a:pt x="5155" y="34910"/>
                      <a:pt x="4904" y="34874"/>
                      <a:pt x="4672" y="34874"/>
                    </a:cubicBezTo>
                    <a:cubicBezTo>
                      <a:pt x="4528" y="34910"/>
                      <a:pt x="4296" y="35017"/>
                      <a:pt x="4332" y="35196"/>
                    </a:cubicBezTo>
                    <a:cubicBezTo>
                      <a:pt x="4350" y="35357"/>
                      <a:pt x="4546" y="35393"/>
                      <a:pt x="4672" y="35428"/>
                    </a:cubicBezTo>
                    <a:lnTo>
                      <a:pt x="4779" y="35464"/>
                    </a:lnTo>
                    <a:cubicBezTo>
                      <a:pt x="4457" y="35679"/>
                      <a:pt x="4117" y="35912"/>
                      <a:pt x="3777" y="36108"/>
                    </a:cubicBezTo>
                    <a:cubicBezTo>
                      <a:pt x="3759" y="36073"/>
                      <a:pt x="3723" y="36073"/>
                      <a:pt x="3705" y="36073"/>
                    </a:cubicBezTo>
                    <a:lnTo>
                      <a:pt x="3634" y="36073"/>
                    </a:lnTo>
                    <a:cubicBezTo>
                      <a:pt x="3544" y="36001"/>
                      <a:pt x="3437" y="35947"/>
                      <a:pt x="3347" y="35930"/>
                    </a:cubicBezTo>
                    <a:cubicBezTo>
                      <a:pt x="3337" y="35924"/>
                      <a:pt x="3328" y="35922"/>
                      <a:pt x="3320" y="35922"/>
                    </a:cubicBezTo>
                    <a:cubicBezTo>
                      <a:pt x="3301" y="35922"/>
                      <a:pt x="3288" y="35935"/>
                      <a:pt x="3276" y="35947"/>
                    </a:cubicBezTo>
                    <a:lnTo>
                      <a:pt x="3186" y="35947"/>
                    </a:lnTo>
                    <a:cubicBezTo>
                      <a:pt x="2667" y="35017"/>
                      <a:pt x="1844" y="34122"/>
                      <a:pt x="699" y="34122"/>
                    </a:cubicBezTo>
                    <a:cubicBezTo>
                      <a:pt x="645" y="34122"/>
                      <a:pt x="609" y="34176"/>
                      <a:pt x="627" y="34230"/>
                    </a:cubicBezTo>
                    <a:cubicBezTo>
                      <a:pt x="788" y="34659"/>
                      <a:pt x="1057" y="35053"/>
                      <a:pt x="1397" y="35357"/>
                    </a:cubicBezTo>
                    <a:cubicBezTo>
                      <a:pt x="1343" y="35353"/>
                      <a:pt x="1289" y="35351"/>
                      <a:pt x="1235" y="35351"/>
                    </a:cubicBezTo>
                    <a:cubicBezTo>
                      <a:pt x="806" y="35351"/>
                      <a:pt x="384" y="35476"/>
                      <a:pt x="19" y="35715"/>
                    </a:cubicBezTo>
                    <a:cubicBezTo>
                      <a:pt x="1" y="35733"/>
                      <a:pt x="1" y="35768"/>
                      <a:pt x="19" y="35804"/>
                    </a:cubicBezTo>
                    <a:lnTo>
                      <a:pt x="55" y="35786"/>
                    </a:lnTo>
                    <a:cubicBezTo>
                      <a:pt x="282" y="36289"/>
                      <a:pt x="876" y="36454"/>
                      <a:pt x="1491" y="36454"/>
                    </a:cubicBezTo>
                    <a:cubicBezTo>
                      <a:pt x="1555" y="36454"/>
                      <a:pt x="1619" y="36452"/>
                      <a:pt x="1683" y="36449"/>
                    </a:cubicBezTo>
                    <a:lnTo>
                      <a:pt x="1683" y="36449"/>
                    </a:lnTo>
                    <a:lnTo>
                      <a:pt x="1433" y="36556"/>
                    </a:lnTo>
                    <a:cubicBezTo>
                      <a:pt x="1075" y="36699"/>
                      <a:pt x="341" y="36967"/>
                      <a:pt x="323" y="37451"/>
                    </a:cubicBezTo>
                    <a:cubicBezTo>
                      <a:pt x="303" y="37766"/>
                      <a:pt x="582" y="37853"/>
                      <a:pt x="881" y="37853"/>
                    </a:cubicBezTo>
                    <a:cubicBezTo>
                      <a:pt x="1126" y="37853"/>
                      <a:pt x="1384" y="37795"/>
                      <a:pt x="1504" y="37755"/>
                    </a:cubicBezTo>
                    <a:cubicBezTo>
                      <a:pt x="1647" y="37701"/>
                      <a:pt x="1791" y="37647"/>
                      <a:pt x="1916" y="37576"/>
                    </a:cubicBezTo>
                    <a:lnTo>
                      <a:pt x="1916" y="37576"/>
                    </a:lnTo>
                    <a:cubicBezTo>
                      <a:pt x="1576" y="37970"/>
                      <a:pt x="1325" y="38435"/>
                      <a:pt x="1218" y="38936"/>
                    </a:cubicBezTo>
                    <a:cubicBezTo>
                      <a:pt x="1218" y="38990"/>
                      <a:pt x="1254" y="39025"/>
                      <a:pt x="1289" y="39025"/>
                    </a:cubicBezTo>
                    <a:cubicBezTo>
                      <a:pt x="1934" y="39025"/>
                      <a:pt x="2363" y="38614"/>
                      <a:pt x="2649" y="38095"/>
                    </a:cubicBezTo>
                    <a:lnTo>
                      <a:pt x="2649" y="38095"/>
                    </a:lnTo>
                    <a:cubicBezTo>
                      <a:pt x="2542" y="38739"/>
                      <a:pt x="2775" y="39419"/>
                      <a:pt x="3258" y="40045"/>
                    </a:cubicBezTo>
                    <a:cubicBezTo>
                      <a:pt x="3276" y="40072"/>
                      <a:pt x="3303" y="40086"/>
                      <a:pt x="3327" y="40086"/>
                    </a:cubicBezTo>
                    <a:cubicBezTo>
                      <a:pt x="3352" y="40086"/>
                      <a:pt x="3374" y="40072"/>
                      <a:pt x="3383" y="40045"/>
                    </a:cubicBezTo>
                    <a:cubicBezTo>
                      <a:pt x="3598" y="39580"/>
                      <a:pt x="3723" y="39061"/>
                      <a:pt x="3759" y="38542"/>
                    </a:cubicBezTo>
                    <a:cubicBezTo>
                      <a:pt x="3813" y="38668"/>
                      <a:pt x="3884" y="38793"/>
                      <a:pt x="3956" y="38918"/>
                    </a:cubicBezTo>
                    <a:cubicBezTo>
                      <a:pt x="3974" y="38954"/>
                      <a:pt x="4010" y="38972"/>
                      <a:pt x="4045" y="38972"/>
                    </a:cubicBezTo>
                    <a:cubicBezTo>
                      <a:pt x="4045" y="38990"/>
                      <a:pt x="4063" y="38990"/>
                      <a:pt x="4081" y="38990"/>
                    </a:cubicBezTo>
                    <a:lnTo>
                      <a:pt x="4135" y="38990"/>
                    </a:lnTo>
                    <a:cubicBezTo>
                      <a:pt x="4153" y="38990"/>
                      <a:pt x="4188" y="38972"/>
                      <a:pt x="4206" y="38936"/>
                    </a:cubicBezTo>
                    <a:cubicBezTo>
                      <a:pt x="4475" y="38113"/>
                      <a:pt x="4546" y="36950"/>
                      <a:pt x="3848" y="36323"/>
                    </a:cubicBezTo>
                    <a:cubicBezTo>
                      <a:pt x="3848" y="36305"/>
                      <a:pt x="3848" y="36270"/>
                      <a:pt x="3848" y="36234"/>
                    </a:cubicBezTo>
                    <a:cubicBezTo>
                      <a:pt x="4296" y="36019"/>
                      <a:pt x="4725" y="35768"/>
                      <a:pt x="5137" y="35500"/>
                    </a:cubicBezTo>
                    <a:cubicBezTo>
                      <a:pt x="5191" y="35482"/>
                      <a:pt x="5226" y="35482"/>
                      <a:pt x="5262" y="35446"/>
                    </a:cubicBezTo>
                    <a:cubicBezTo>
                      <a:pt x="5280" y="35446"/>
                      <a:pt x="5298" y="35411"/>
                      <a:pt x="5280" y="35393"/>
                    </a:cubicBezTo>
                    <a:cubicBezTo>
                      <a:pt x="5620" y="35160"/>
                      <a:pt x="5960" y="34910"/>
                      <a:pt x="6282" y="34641"/>
                    </a:cubicBezTo>
                    <a:lnTo>
                      <a:pt x="6282" y="34641"/>
                    </a:lnTo>
                    <a:cubicBezTo>
                      <a:pt x="6085" y="34963"/>
                      <a:pt x="5978" y="35375"/>
                      <a:pt x="6157" y="35697"/>
                    </a:cubicBezTo>
                    <a:cubicBezTo>
                      <a:pt x="6167" y="35718"/>
                      <a:pt x="6190" y="35727"/>
                      <a:pt x="6214" y="35727"/>
                    </a:cubicBezTo>
                    <a:cubicBezTo>
                      <a:pt x="6232" y="35727"/>
                      <a:pt x="6249" y="35722"/>
                      <a:pt x="6264" y="35715"/>
                    </a:cubicBezTo>
                    <a:cubicBezTo>
                      <a:pt x="6569" y="35393"/>
                      <a:pt x="6676" y="34945"/>
                      <a:pt x="6569" y="34534"/>
                    </a:cubicBezTo>
                    <a:cubicBezTo>
                      <a:pt x="6604" y="34480"/>
                      <a:pt x="6622" y="34426"/>
                      <a:pt x="6640" y="34373"/>
                    </a:cubicBezTo>
                    <a:cubicBezTo>
                      <a:pt x="6658" y="34355"/>
                      <a:pt x="6658" y="34337"/>
                      <a:pt x="6640" y="34337"/>
                    </a:cubicBezTo>
                    <a:cubicBezTo>
                      <a:pt x="7589" y="33514"/>
                      <a:pt x="8483" y="32619"/>
                      <a:pt x="9342" y="31796"/>
                    </a:cubicBezTo>
                    <a:lnTo>
                      <a:pt x="9396" y="31760"/>
                    </a:lnTo>
                    <a:cubicBezTo>
                      <a:pt x="9414" y="31760"/>
                      <a:pt x="9432" y="31742"/>
                      <a:pt x="9414" y="31724"/>
                    </a:cubicBezTo>
                    <a:lnTo>
                      <a:pt x="9736" y="31420"/>
                    </a:lnTo>
                    <a:cubicBezTo>
                      <a:pt x="9879" y="31313"/>
                      <a:pt x="10004" y="31187"/>
                      <a:pt x="10094" y="31062"/>
                    </a:cubicBezTo>
                    <a:cubicBezTo>
                      <a:pt x="10183" y="30973"/>
                      <a:pt x="10273" y="30901"/>
                      <a:pt x="10344" y="30812"/>
                    </a:cubicBezTo>
                    <a:lnTo>
                      <a:pt x="10344" y="30812"/>
                    </a:lnTo>
                    <a:cubicBezTo>
                      <a:pt x="9933" y="31617"/>
                      <a:pt x="9629" y="32458"/>
                      <a:pt x="9414" y="33353"/>
                    </a:cubicBezTo>
                    <a:cubicBezTo>
                      <a:pt x="9289" y="33818"/>
                      <a:pt x="9145" y="34319"/>
                      <a:pt x="9020" y="34802"/>
                    </a:cubicBezTo>
                    <a:cubicBezTo>
                      <a:pt x="8823" y="34892"/>
                      <a:pt x="8644" y="35035"/>
                      <a:pt x="8519" y="35214"/>
                    </a:cubicBezTo>
                    <a:cubicBezTo>
                      <a:pt x="8358" y="35357"/>
                      <a:pt x="8286" y="35572"/>
                      <a:pt x="8286" y="35786"/>
                    </a:cubicBezTo>
                    <a:cubicBezTo>
                      <a:pt x="8286" y="35831"/>
                      <a:pt x="8335" y="35863"/>
                      <a:pt x="8372" y="35863"/>
                    </a:cubicBezTo>
                    <a:cubicBezTo>
                      <a:pt x="8380" y="35863"/>
                      <a:pt x="8387" y="35861"/>
                      <a:pt x="8394" y="35858"/>
                    </a:cubicBezTo>
                    <a:cubicBezTo>
                      <a:pt x="8591" y="35733"/>
                      <a:pt x="8752" y="35572"/>
                      <a:pt x="8877" y="35393"/>
                    </a:cubicBezTo>
                    <a:lnTo>
                      <a:pt x="8877" y="35393"/>
                    </a:lnTo>
                    <a:cubicBezTo>
                      <a:pt x="8698" y="36055"/>
                      <a:pt x="8591" y="36753"/>
                      <a:pt x="8537" y="37451"/>
                    </a:cubicBezTo>
                    <a:cubicBezTo>
                      <a:pt x="8523" y="37437"/>
                      <a:pt x="8504" y="37431"/>
                      <a:pt x="8485" y="37431"/>
                    </a:cubicBezTo>
                    <a:cubicBezTo>
                      <a:pt x="8454" y="37431"/>
                      <a:pt x="8423" y="37446"/>
                      <a:pt x="8412" y="37469"/>
                    </a:cubicBezTo>
                    <a:lnTo>
                      <a:pt x="8304" y="37630"/>
                    </a:lnTo>
                    <a:cubicBezTo>
                      <a:pt x="8269" y="37701"/>
                      <a:pt x="8233" y="37773"/>
                      <a:pt x="8179" y="37826"/>
                    </a:cubicBezTo>
                    <a:cubicBezTo>
                      <a:pt x="7231" y="38095"/>
                      <a:pt x="6264" y="39169"/>
                      <a:pt x="6622" y="40153"/>
                    </a:cubicBezTo>
                    <a:cubicBezTo>
                      <a:pt x="6629" y="40181"/>
                      <a:pt x="6648" y="40193"/>
                      <a:pt x="6667" y="40193"/>
                    </a:cubicBezTo>
                    <a:cubicBezTo>
                      <a:pt x="6694" y="40193"/>
                      <a:pt x="6722" y="40167"/>
                      <a:pt x="6712" y="40135"/>
                    </a:cubicBezTo>
                    <a:cubicBezTo>
                      <a:pt x="6407" y="39222"/>
                      <a:pt x="7266" y="38471"/>
                      <a:pt x="8054" y="38059"/>
                    </a:cubicBezTo>
                    <a:lnTo>
                      <a:pt x="8054" y="38059"/>
                    </a:lnTo>
                    <a:cubicBezTo>
                      <a:pt x="8000" y="38166"/>
                      <a:pt x="7964" y="38256"/>
                      <a:pt x="7911" y="38363"/>
                    </a:cubicBezTo>
                    <a:cubicBezTo>
                      <a:pt x="7893" y="38399"/>
                      <a:pt x="7875" y="38435"/>
                      <a:pt x="7857" y="38471"/>
                    </a:cubicBezTo>
                    <a:cubicBezTo>
                      <a:pt x="7857" y="38489"/>
                      <a:pt x="7857" y="38506"/>
                      <a:pt x="7857" y="38506"/>
                    </a:cubicBezTo>
                    <a:cubicBezTo>
                      <a:pt x="7141" y="39025"/>
                      <a:pt x="6747" y="39866"/>
                      <a:pt x="6819" y="40743"/>
                    </a:cubicBezTo>
                    <a:cubicBezTo>
                      <a:pt x="6819" y="40779"/>
                      <a:pt x="6855" y="40797"/>
                      <a:pt x="6891" y="40797"/>
                    </a:cubicBezTo>
                    <a:cubicBezTo>
                      <a:pt x="7159" y="40725"/>
                      <a:pt x="7392" y="40546"/>
                      <a:pt x="7535" y="40296"/>
                    </a:cubicBezTo>
                    <a:lnTo>
                      <a:pt x="7535" y="40296"/>
                    </a:lnTo>
                    <a:cubicBezTo>
                      <a:pt x="7517" y="40600"/>
                      <a:pt x="7517" y="40904"/>
                      <a:pt x="7535" y="41191"/>
                    </a:cubicBezTo>
                    <a:cubicBezTo>
                      <a:pt x="7535" y="41244"/>
                      <a:pt x="7571" y="41262"/>
                      <a:pt x="7606" y="41262"/>
                    </a:cubicBezTo>
                    <a:cubicBezTo>
                      <a:pt x="8018" y="41101"/>
                      <a:pt x="8340" y="40725"/>
                      <a:pt x="8448" y="40296"/>
                    </a:cubicBezTo>
                    <a:cubicBezTo>
                      <a:pt x="8532" y="40464"/>
                      <a:pt x="8869" y="40940"/>
                      <a:pt x="9097" y="40940"/>
                    </a:cubicBezTo>
                    <a:cubicBezTo>
                      <a:pt x="9159" y="40940"/>
                      <a:pt x="9214" y="40904"/>
                      <a:pt x="9253" y="40815"/>
                    </a:cubicBezTo>
                    <a:cubicBezTo>
                      <a:pt x="9271" y="40886"/>
                      <a:pt x="9289" y="40958"/>
                      <a:pt x="9289" y="41030"/>
                    </a:cubicBezTo>
                    <a:cubicBezTo>
                      <a:pt x="9301" y="41068"/>
                      <a:pt x="9342" y="41098"/>
                      <a:pt x="9377" y="41098"/>
                    </a:cubicBezTo>
                    <a:cubicBezTo>
                      <a:pt x="9391" y="41098"/>
                      <a:pt x="9404" y="41093"/>
                      <a:pt x="9414" y="41083"/>
                    </a:cubicBezTo>
                    <a:cubicBezTo>
                      <a:pt x="10022" y="40564"/>
                      <a:pt x="9986" y="38864"/>
                      <a:pt x="9253" y="38363"/>
                    </a:cubicBezTo>
                    <a:lnTo>
                      <a:pt x="9253" y="38363"/>
                    </a:lnTo>
                    <a:cubicBezTo>
                      <a:pt x="9575" y="38435"/>
                      <a:pt x="9861" y="38614"/>
                      <a:pt x="10094" y="38846"/>
                    </a:cubicBezTo>
                    <a:cubicBezTo>
                      <a:pt x="10255" y="39008"/>
                      <a:pt x="10362" y="39222"/>
                      <a:pt x="10398" y="39455"/>
                    </a:cubicBezTo>
                    <a:cubicBezTo>
                      <a:pt x="10416" y="39723"/>
                      <a:pt x="10255" y="39938"/>
                      <a:pt x="10130" y="40171"/>
                    </a:cubicBezTo>
                    <a:cubicBezTo>
                      <a:pt x="10130" y="40184"/>
                      <a:pt x="10140" y="40219"/>
                      <a:pt x="10161" y="40219"/>
                    </a:cubicBezTo>
                    <a:cubicBezTo>
                      <a:pt x="10167" y="40219"/>
                      <a:pt x="10175" y="40215"/>
                      <a:pt x="10183" y="40206"/>
                    </a:cubicBezTo>
                    <a:cubicBezTo>
                      <a:pt x="10595" y="39938"/>
                      <a:pt x="10613" y="39401"/>
                      <a:pt x="10380" y="38990"/>
                    </a:cubicBezTo>
                    <a:cubicBezTo>
                      <a:pt x="10112" y="38542"/>
                      <a:pt x="9629" y="38274"/>
                      <a:pt x="9110" y="38238"/>
                    </a:cubicBezTo>
                    <a:cubicBezTo>
                      <a:pt x="9092" y="38238"/>
                      <a:pt x="9092" y="38256"/>
                      <a:pt x="9074" y="38274"/>
                    </a:cubicBezTo>
                    <a:cubicBezTo>
                      <a:pt x="9038" y="38256"/>
                      <a:pt x="9002" y="38238"/>
                      <a:pt x="8949" y="38220"/>
                    </a:cubicBezTo>
                    <a:cubicBezTo>
                      <a:pt x="8913" y="38041"/>
                      <a:pt x="8877" y="37862"/>
                      <a:pt x="8859" y="37683"/>
                    </a:cubicBezTo>
                    <a:cubicBezTo>
                      <a:pt x="8849" y="37634"/>
                      <a:pt x="8807" y="37607"/>
                      <a:pt x="8768" y="37607"/>
                    </a:cubicBezTo>
                    <a:cubicBezTo>
                      <a:pt x="8736" y="37607"/>
                      <a:pt x="8706" y="37625"/>
                      <a:pt x="8698" y="37665"/>
                    </a:cubicBezTo>
                    <a:cubicBezTo>
                      <a:pt x="8680" y="37665"/>
                      <a:pt x="8662" y="37665"/>
                      <a:pt x="8644" y="37683"/>
                    </a:cubicBezTo>
                    <a:cubicBezTo>
                      <a:pt x="8770" y="36323"/>
                      <a:pt x="9020" y="34981"/>
                      <a:pt x="9396" y="33675"/>
                    </a:cubicBezTo>
                    <a:lnTo>
                      <a:pt x="9396" y="33675"/>
                    </a:lnTo>
                    <a:cubicBezTo>
                      <a:pt x="9342" y="34176"/>
                      <a:pt x="9342" y="34695"/>
                      <a:pt x="9414" y="35196"/>
                    </a:cubicBezTo>
                    <a:cubicBezTo>
                      <a:pt x="9593" y="36341"/>
                      <a:pt x="10595" y="36824"/>
                      <a:pt x="11096" y="37791"/>
                    </a:cubicBezTo>
                    <a:cubicBezTo>
                      <a:pt x="11108" y="37809"/>
                      <a:pt x="11125" y="37817"/>
                      <a:pt x="11142" y="37817"/>
                    </a:cubicBezTo>
                    <a:cubicBezTo>
                      <a:pt x="11173" y="37817"/>
                      <a:pt x="11203" y="37790"/>
                      <a:pt x="11203" y="37755"/>
                    </a:cubicBezTo>
                    <a:cubicBezTo>
                      <a:pt x="10917" y="36663"/>
                      <a:pt x="11060" y="35518"/>
                      <a:pt x="10917" y="34408"/>
                    </a:cubicBezTo>
                    <a:cubicBezTo>
                      <a:pt x="10774" y="33227"/>
                      <a:pt x="10201" y="32297"/>
                      <a:pt x="10398" y="31062"/>
                    </a:cubicBezTo>
                    <a:cubicBezTo>
                      <a:pt x="10541" y="30776"/>
                      <a:pt x="10684" y="30489"/>
                      <a:pt x="10845" y="30221"/>
                    </a:cubicBezTo>
                    <a:cubicBezTo>
                      <a:pt x="11347" y="29613"/>
                      <a:pt x="11794" y="28986"/>
                      <a:pt x="12170" y="28306"/>
                    </a:cubicBezTo>
                    <a:cubicBezTo>
                      <a:pt x="12277" y="29165"/>
                      <a:pt x="12367" y="30024"/>
                      <a:pt x="12438" y="30901"/>
                    </a:cubicBezTo>
                    <a:cubicBezTo>
                      <a:pt x="12170" y="31277"/>
                      <a:pt x="12062" y="31742"/>
                      <a:pt x="12134" y="32189"/>
                    </a:cubicBezTo>
                    <a:cubicBezTo>
                      <a:pt x="12145" y="32224"/>
                      <a:pt x="12179" y="32244"/>
                      <a:pt x="12212" y="32244"/>
                    </a:cubicBezTo>
                    <a:cubicBezTo>
                      <a:pt x="12229" y="32244"/>
                      <a:pt x="12246" y="32238"/>
                      <a:pt x="12259" y="32225"/>
                    </a:cubicBezTo>
                    <a:cubicBezTo>
                      <a:pt x="12367" y="32136"/>
                      <a:pt x="12456" y="32011"/>
                      <a:pt x="12528" y="31867"/>
                    </a:cubicBezTo>
                    <a:cubicBezTo>
                      <a:pt x="12617" y="32923"/>
                      <a:pt x="12689" y="33961"/>
                      <a:pt x="12742" y="35017"/>
                    </a:cubicBezTo>
                    <a:cubicBezTo>
                      <a:pt x="12742" y="35285"/>
                      <a:pt x="12760" y="35536"/>
                      <a:pt x="12760" y="35786"/>
                    </a:cubicBezTo>
                    <a:cubicBezTo>
                      <a:pt x="12384" y="36180"/>
                      <a:pt x="12205" y="36681"/>
                      <a:pt x="12223" y="37218"/>
                    </a:cubicBezTo>
                    <a:cubicBezTo>
                      <a:pt x="12223" y="37253"/>
                      <a:pt x="12254" y="37280"/>
                      <a:pt x="12285" y="37280"/>
                    </a:cubicBezTo>
                    <a:cubicBezTo>
                      <a:pt x="12301" y="37280"/>
                      <a:pt x="12318" y="37273"/>
                      <a:pt x="12331" y="37254"/>
                    </a:cubicBezTo>
                    <a:cubicBezTo>
                      <a:pt x="12528" y="37075"/>
                      <a:pt x="12671" y="36842"/>
                      <a:pt x="12760" y="36592"/>
                    </a:cubicBezTo>
                    <a:lnTo>
                      <a:pt x="12760" y="36592"/>
                    </a:lnTo>
                    <a:cubicBezTo>
                      <a:pt x="12760" y="36932"/>
                      <a:pt x="12742" y="37272"/>
                      <a:pt x="12724" y="37612"/>
                    </a:cubicBezTo>
                    <a:cubicBezTo>
                      <a:pt x="12724" y="37612"/>
                      <a:pt x="12724" y="37630"/>
                      <a:pt x="12724" y="37630"/>
                    </a:cubicBezTo>
                    <a:cubicBezTo>
                      <a:pt x="12617" y="39634"/>
                      <a:pt x="11615" y="41459"/>
                      <a:pt x="10523" y="43105"/>
                    </a:cubicBezTo>
                    <a:cubicBezTo>
                      <a:pt x="9700" y="44340"/>
                      <a:pt x="8591" y="45342"/>
                      <a:pt x="8036" y="46738"/>
                    </a:cubicBezTo>
                    <a:cubicBezTo>
                      <a:pt x="8000" y="46523"/>
                      <a:pt x="8036" y="46291"/>
                      <a:pt x="8107" y="46094"/>
                    </a:cubicBezTo>
                    <a:cubicBezTo>
                      <a:pt x="8179" y="45826"/>
                      <a:pt x="8269" y="45557"/>
                      <a:pt x="8358" y="45307"/>
                    </a:cubicBezTo>
                    <a:cubicBezTo>
                      <a:pt x="8626" y="44555"/>
                      <a:pt x="8966" y="43839"/>
                      <a:pt x="9414" y="43159"/>
                    </a:cubicBezTo>
                    <a:cubicBezTo>
                      <a:pt x="10112" y="42014"/>
                      <a:pt x="11203" y="41173"/>
                      <a:pt x="11991" y="40099"/>
                    </a:cubicBezTo>
                    <a:cubicBezTo>
                      <a:pt x="12020" y="40070"/>
                      <a:pt x="11978" y="40041"/>
                      <a:pt x="11942" y="40041"/>
                    </a:cubicBezTo>
                    <a:cubicBezTo>
                      <a:pt x="11934" y="40041"/>
                      <a:pt x="11926" y="40042"/>
                      <a:pt x="11919" y="40045"/>
                    </a:cubicBezTo>
                    <a:cubicBezTo>
                      <a:pt x="9897" y="42014"/>
                      <a:pt x="8000" y="44304"/>
                      <a:pt x="7785" y="47239"/>
                    </a:cubicBezTo>
                    <a:cubicBezTo>
                      <a:pt x="7785" y="47274"/>
                      <a:pt x="7816" y="47302"/>
                      <a:pt x="7852" y="47302"/>
                    </a:cubicBezTo>
                    <a:cubicBezTo>
                      <a:pt x="7871" y="47302"/>
                      <a:pt x="7892" y="47294"/>
                      <a:pt x="7911" y="47275"/>
                    </a:cubicBezTo>
                    <a:cubicBezTo>
                      <a:pt x="8841" y="46166"/>
                      <a:pt x="10004" y="45289"/>
                      <a:pt x="10899" y="44126"/>
                    </a:cubicBezTo>
                    <a:cubicBezTo>
                      <a:pt x="11794" y="42980"/>
                      <a:pt x="12223" y="41495"/>
                      <a:pt x="12384" y="40081"/>
                    </a:cubicBezTo>
                    <a:cubicBezTo>
                      <a:pt x="12402" y="40063"/>
                      <a:pt x="12384" y="40045"/>
                      <a:pt x="12349" y="40028"/>
                    </a:cubicBezTo>
                    <a:cubicBezTo>
                      <a:pt x="12456" y="39759"/>
                      <a:pt x="12545" y="39455"/>
                      <a:pt x="12635" y="39169"/>
                    </a:cubicBezTo>
                    <a:lnTo>
                      <a:pt x="12635" y="39169"/>
                    </a:lnTo>
                    <a:cubicBezTo>
                      <a:pt x="12474" y="40940"/>
                      <a:pt x="12241" y="42712"/>
                      <a:pt x="12044" y="44483"/>
                    </a:cubicBezTo>
                    <a:cubicBezTo>
                      <a:pt x="11740" y="44788"/>
                      <a:pt x="11543" y="45199"/>
                      <a:pt x="11472" y="45629"/>
                    </a:cubicBezTo>
                    <a:cubicBezTo>
                      <a:pt x="11472" y="45669"/>
                      <a:pt x="11502" y="45689"/>
                      <a:pt x="11532" y="45689"/>
                    </a:cubicBezTo>
                    <a:cubicBezTo>
                      <a:pt x="11542" y="45689"/>
                      <a:pt x="11552" y="45687"/>
                      <a:pt x="11561" y="45682"/>
                    </a:cubicBezTo>
                    <a:cubicBezTo>
                      <a:pt x="11722" y="45593"/>
                      <a:pt x="11848" y="45468"/>
                      <a:pt x="11937" y="45324"/>
                    </a:cubicBezTo>
                    <a:lnTo>
                      <a:pt x="11937" y="45324"/>
                    </a:lnTo>
                    <a:cubicBezTo>
                      <a:pt x="11883" y="45772"/>
                      <a:pt x="11848" y="46219"/>
                      <a:pt x="11812" y="46685"/>
                    </a:cubicBezTo>
                    <a:cubicBezTo>
                      <a:pt x="11776" y="46685"/>
                      <a:pt x="11758" y="46720"/>
                      <a:pt x="11776" y="46738"/>
                    </a:cubicBezTo>
                    <a:cubicBezTo>
                      <a:pt x="11776" y="46756"/>
                      <a:pt x="11794" y="46792"/>
                      <a:pt x="11794" y="46810"/>
                    </a:cubicBezTo>
                    <a:cubicBezTo>
                      <a:pt x="11794" y="46828"/>
                      <a:pt x="11794" y="46899"/>
                      <a:pt x="11794" y="46935"/>
                    </a:cubicBezTo>
                    <a:cubicBezTo>
                      <a:pt x="11400" y="47078"/>
                      <a:pt x="11096" y="47400"/>
                      <a:pt x="11007" y="47794"/>
                    </a:cubicBezTo>
                    <a:lnTo>
                      <a:pt x="10917" y="47830"/>
                    </a:lnTo>
                    <a:cubicBezTo>
                      <a:pt x="10661" y="47627"/>
                      <a:pt x="10373" y="47558"/>
                      <a:pt x="10069" y="47558"/>
                    </a:cubicBezTo>
                    <a:cubicBezTo>
                      <a:pt x="9417" y="47558"/>
                      <a:pt x="8691" y="47875"/>
                      <a:pt x="8045" y="47875"/>
                    </a:cubicBezTo>
                    <a:cubicBezTo>
                      <a:pt x="7982" y="47875"/>
                      <a:pt x="7919" y="47872"/>
                      <a:pt x="7857" y="47866"/>
                    </a:cubicBezTo>
                    <a:cubicBezTo>
                      <a:pt x="7803" y="47866"/>
                      <a:pt x="7785" y="47919"/>
                      <a:pt x="7785" y="47973"/>
                    </a:cubicBezTo>
                    <a:cubicBezTo>
                      <a:pt x="7883" y="48525"/>
                      <a:pt x="8436" y="48694"/>
                      <a:pt x="8939" y="48694"/>
                    </a:cubicBezTo>
                    <a:cubicBezTo>
                      <a:pt x="8991" y="48694"/>
                      <a:pt x="9042" y="48692"/>
                      <a:pt x="9092" y="48689"/>
                    </a:cubicBezTo>
                    <a:lnTo>
                      <a:pt x="9092" y="48689"/>
                    </a:lnTo>
                    <a:cubicBezTo>
                      <a:pt x="8573" y="49065"/>
                      <a:pt x="8322" y="49619"/>
                      <a:pt x="8000" y="50156"/>
                    </a:cubicBezTo>
                    <a:cubicBezTo>
                      <a:pt x="7982" y="50210"/>
                      <a:pt x="8018" y="50264"/>
                      <a:pt x="8072" y="50264"/>
                    </a:cubicBezTo>
                    <a:cubicBezTo>
                      <a:pt x="8220" y="50273"/>
                      <a:pt x="8369" y="50282"/>
                      <a:pt x="8517" y="50282"/>
                    </a:cubicBezTo>
                    <a:cubicBezTo>
                      <a:pt x="8904" y="50282"/>
                      <a:pt x="9277" y="50223"/>
                      <a:pt x="9575" y="49977"/>
                    </a:cubicBezTo>
                    <a:lnTo>
                      <a:pt x="9575" y="49977"/>
                    </a:lnTo>
                    <a:cubicBezTo>
                      <a:pt x="9468" y="50317"/>
                      <a:pt x="9450" y="50693"/>
                      <a:pt x="9503" y="51051"/>
                    </a:cubicBezTo>
                    <a:cubicBezTo>
                      <a:pt x="9516" y="51077"/>
                      <a:pt x="9539" y="51094"/>
                      <a:pt x="9564" y="51094"/>
                    </a:cubicBezTo>
                    <a:cubicBezTo>
                      <a:pt x="9574" y="51094"/>
                      <a:pt x="9583" y="51092"/>
                      <a:pt x="9593" y="51087"/>
                    </a:cubicBezTo>
                    <a:lnTo>
                      <a:pt x="9664" y="51033"/>
                    </a:lnTo>
                    <a:lnTo>
                      <a:pt x="9664" y="51033"/>
                    </a:lnTo>
                    <a:cubicBezTo>
                      <a:pt x="9629" y="51230"/>
                      <a:pt x="9521" y="51248"/>
                      <a:pt x="9521" y="51409"/>
                    </a:cubicBezTo>
                    <a:cubicBezTo>
                      <a:pt x="9521" y="51445"/>
                      <a:pt x="9557" y="51480"/>
                      <a:pt x="9575" y="51480"/>
                    </a:cubicBezTo>
                    <a:cubicBezTo>
                      <a:pt x="9666" y="51504"/>
                      <a:pt x="9753" y="51515"/>
                      <a:pt x="9835" y="51515"/>
                    </a:cubicBezTo>
                    <a:cubicBezTo>
                      <a:pt x="10318" y="51515"/>
                      <a:pt x="10649" y="51139"/>
                      <a:pt x="10863" y="50711"/>
                    </a:cubicBezTo>
                    <a:cubicBezTo>
                      <a:pt x="10935" y="51087"/>
                      <a:pt x="11042" y="51463"/>
                      <a:pt x="11096" y="51856"/>
                    </a:cubicBezTo>
                    <a:cubicBezTo>
                      <a:pt x="11096" y="51892"/>
                      <a:pt x="11150" y="51910"/>
                      <a:pt x="11185" y="51910"/>
                    </a:cubicBezTo>
                    <a:cubicBezTo>
                      <a:pt x="11865" y="51713"/>
                      <a:pt x="12044" y="51051"/>
                      <a:pt x="12062" y="50407"/>
                    </a:cubicBezTo>
                    <a:cubicBezTo>
                      <a:pt x="12277" y="50944"/>
                      <a:pt x="12617" y="51427"/>
                      <a:pt x="13011" y="51838"/>
                    </a:cubicBezTo>
                    <a:cubicBezTo>
                      <a:pt x="13023" y="51851"/>
                      <a:pt x="13041" y="51857"/>
                      <a:pt x="13058" y="51857"/>
                    </a:cubicBezTo>
                    <a:cubicBezTo>
                      <a:pt x="13091" y="51857"/>
                      <a:pt x="13124" y="51837"/>
                      <a:pt x="13136" y="51803"/>
                    </a:cubicBezTo>
                    <a:cubicBezTo>
                      <a:pt x="13387" y="51140"/>
                      <a:pt x="13422" y="50407"/>
                      <a:pt x="13208" y="49727"/>
                    </a:cubicBezTo>
                    <a:lnTo>
                      <a:pt x="13208" y="49727"/>
                    </a:lnTo>
                    <a:cubicBezTo>
                      <a:pt x="13566" y="50085"/>
                      <a:pt x="13977" y="50371"/>
                      <a:pt x="14442" y="50568"/>
                    </a:cubicBezTo>
                    <a:cubicBezTo>
                      <a:pt x="14449" y="50571"/>
                      <a:pt x="14456" y="50572"/>
                      <a:pt x="14463" y="50572"/>
                    </a:cubicBezTo>
                    <a:cubicBezTo>
                      <a:pt x="14495" y="50572"/>
                      <a:pt x="14529" y="50540"/>
                      <a:pt x="14514" y="50496"/>
                    </a:cubicBezTo>
                    <a:cubicBezTo>
                      <a:pt x="14156" y="49816"/>
                      <a:pt x="14156" y="49065"/>
                      <a:pt x="13709" y="48420"/>
                    </a:cubicBezTo>
                    <a:cubicBezTo>
                      <a:pt x="13440" y="48098"/>
                      <a:pt x="13118" y="47848"/>
                      <a:pt x="12742" y="47669"/>
                    </a:cubicBezTo>
                    <a:cubicBezTo>
                      <a:pt x="12707" y="47490"/>
                      <a:pt x="12635" y="47311"/>
                      <a:pt x="12510" y="47168"/>
                    </a:cubicBezTo>
                    <a:cubicBezTo>
                      <a:pt x="12384" y="46989"/>
                      <a:pt x="12170" y="46863"/>
                      <a:pt x="11937" y="46863"/>
                    </a:cubicBezTo>
                    <a:cubicBezTo>
                      <a:pt x="12116" y="45593"/>
                      <a:pt x="12295" y="44340"/>
                      <a:pt x="12456" y="43088"/>
                    </a:cubicBezTo>
                    <a:cubicBezTo>
                      <a:pt x="12563" y="43392"/>
                      <a:pt x="12653" y="43714"/>
                      <a:pt x="12707" y="44036"/>
                    </a:cubicBezTo>
                    <a:cubicBezTo>
                      <a:pt x="12617" y="43803"/>
                      <a:pt x="12599" y="43535"/>
                      <a:pt x="12510" y="43284"/>
                    </a:cubicBezTo>
                    <a:cubicBezTo>
                      <a:pt x="12510" y="43258"/>
                      <a:pt x="12492" y="43244"/>
                      <a:pt x="12474" y="43244"/>
                    </a:cubicBezTo>
                    <a:cubicBezTo>
                      <a:pt x="12456" y="43244"/>
                      <a:pt x="12438" y="43258"/>
                      <a:pt x="12438" y="43284"/>
                    </a:cubicBezTo>
                    <a:cubicBezTo>
                      <a:pt x="12420" y="43660"/>
                      <a:pt x="12510" y="44018"/>
                      <a:pt x="12724" y="44340"/>
                    </a:cubicBezTo>
                    <a:cubicBezTo>
                      <a:pt x="12737" y="44353"/>
                      <a:pt x="12754" y="44359"/>
                      <a:pt x="12771" y="44359"/>
                    </a:cubicBezTo>
                    <a:cubicBezTo>
                      <a:pt x="12802" y="44359"/>
                      <a:pt x="12832" y="44339"/>
                      <a:pt x="12832" y="44304"/>
                    </a:cubicBezTo>
                    <a:cubicBezTo>
                      <a:pt x="12850" y="43803"/>
                      <a:pt x="12724" y="43320"/>
                      <a:pt x="12492" y="42891"/>
                    </a:cubicBezTo>
                    <a:cubicBezTo>
                      <a:pt x="12653" y="41584"/>
                      <a:pt x="12814" y="40278"/>
                      <a:pt x="12903" y="38972"/>
                    </a:cubicBezTo>
                    <a:cubicBezTo>
                      <a:pt x="12975" y="39079"/>
                      <a:pt x="13100" y="39151"/>
                      <a:pt x="13243" y="39169"/>
                    </a:cubicBezTo>
                    <a:cubicBezTo>
                      <a:pt x="13279" y="39169"/>
                      <a:pt x="13315" y="39133"/>
                      <a:pt x="13315" y="39097"/>
                    </a:cubicBezTo>
                    <a:cubicBezTo>
                      <a:pt x="13279" y="38757"/>
                      <a:pt x="13190" y="38435"/>
                      <a:pt x="13047" y="38131"/>
                    </a:cubicBezTo>
                    <a:cubicBezTo>
                      <a:pt x="13029" y="38059"/>
                      <a:pt x="12993" y="38005"/>
                      <a:pt x="12957" y="37952"/>
                    </a:cubicBezTo>
                    <a:cubicBezTo>
                      <a:pt x="12993" y="37290"/>
                      <a:pt x="13011" y="36645"/>
                      <a:pt x="13011" y="35983"/>
                    </a:cubicBezTo>
                    <a:cubicBezTo>
                      <a:pt x="13011" y="35393"/>
                      <a:pt x="12975" y="34784"/>
                      <a:pt x="12957" y="34194"/>
                    </a:cubicBezTo>
                    <a:lnTo>
                      <a:pt x="12957" y="34194"/>
                    </a:lnTo>
                    <a:cubicBezTo>
                      <a:pt x="13047" y="34444"/>
                      <a:pt x="13172" y="34659"/>
                      <a:pt x="13369" y="34838"/>
                    </a:cubicBezTo>
                    <a:cubicBezTo>
                      <a:pt x="13381" y="34850"/>
                      <a:pt x="13399" y="34856"/>
                      <a:pt x="13417" y="34856"/>
                    </a:cubicBezTo>
                    <a:cubicBezTo>
                      <a:pt x="13454" y="34856"/>
                      <a:pt x="13494" y="34832"/>
                      <a:pt x="13494" y="34784"/>
                    </a:cubicBezTo>
                    <a:cubicBezTo>
                      <a:pt x="13422" y="34212"/>
                      <a:pt x="13226" y="33657"/>
                      <a:pt x="12921" y="33156"/>
                    </a:cubicBezTo>
                    <a:cubicBezTo>
                      <a:pt x="12921" y="33156"/>
                      <a:pt x="12903" y="33138"/>
                      <a:pt x="12886" y="33138"/>
                    </a:cubicBezTo>
                    <a:cubicBezTo>
                      <a:pt x="12778" y="31402"/>
                      <a:pt x="12599" y="29666"/>
                      <a:pt x="12384" y="27930"/>
                    </a:cubicBezTo>
                    <a:lnTo>
                      <a:pt x="12492" y="27698"/>
                    </a:lnTo>
                    <a:cubicBezTo>
                      <a:pt x="12832" y="29255"/>
                      <a:pt x="13601" y="30740"/>
                      <a:pt x="14389" y="32154"/>
                    </a:cubicBezTo>
                    <a:cubicBezTo>
                      <a:pt x="14371" y="32154"/>
                      <a:pt x="14371" y="32172"/>
                      <a:pt x="14389" y="32189"/>
                    </a:cubicBezTo>
                    <a:cubicBezTo>
                      <a:pt x="14317" y="32404"/>
                      <a:pt x="14299" y="32637"/>
                      <a:pt x="14335" y="32852"/>
                    </a:cubicBezTo>
                    <a:cubicBezTo>
                      <a:pt x="14317" y="33102"/>
                      <a:pt x="14424" y="33353"/>
                      <a:pt x="14586" y="33549"/>
                    </a:cubicBezTo>
                    <a:cubicBezTo>
                      <a:pt x="14598" y="33562"/>
                      <a:pt x="14615" y="33568"/>
                      <a:pt x="14633" y="33568"/>
                    </a:cubicBezTo>
                    <a:cubicBezTo>
                      <a:pt x="14665" y="33568"/>
                      <a:pt x="14699" y="33548"/>
                      <a:pt x="14711" y="33514"/>
                    </a:cubicBezTo>
                    <a:cubicBezTo>
                      <a:pt x="14782" y="33281"/>
                      <a:pt x="14782" y="33066"/>
                      <a:pt x="14764" y="32834"/>
                    </a:cubicBezTo>
                    <a:lnTo>
                      <a:pt x="14764" y="32834"/>
                    </a:lnTo>
                    <a:lnTo>
                      <a:pt x="14961" y="33192"/>
                    </a:lnTo>
                    <a:cubicBezTo>
                      <a:pt x="15337" y="33890"/>
                      <a:pt x="15677" y="34605"/>
                      <a:pt x="15981" y="35303"/>
                    </a:cubicBezTo>
                    <a:lnTo>
                      <a:pt x="15963" y="35303"/>
                    </a:lnTo>
                    <a:cubicBezTo>
                      <a:pt x="15641" y="35572"/>
                      <a:pt x="15677" y="36234"/>
                      <a:pt x="15713" y="36610"/>
                    </a:cubicBezTo>
                    <a:cubicBezTo>
                      <a:pt x="15713" y="36648"/>
                      <a:pt x="15749" y="36685"/>
                      <a:pt x="15789" y="36685"/>
                    </a:cubicBezTo>
                    <a:cubicBezTo>
                      <a:pt x="15805" y="36685"/>
                      <a:pt x="15822" y="36679"/>
                      <a:pt x="15838" y="36663"/>
                    </a:cubicBezTo>
                    <a:cubicBezTo>
                      <a:pt x="16053" y="36359"/>
                      <a:pt x="16142" y="36001"/>
                      <a:pt x="16125" y="35643"/>
                    </a:cubicBezTo>
                    <a:lnTo>
                      <a:pt x="16125" y="35643"/>
                    </a:lnTo>
                    <a:cubicBezTo>
                      <a:pt x="16805" y="37325"/>
                      <a:pt x="17341" y="39079"/>
                      <a:pt x="17717" y="40869"/>
                    </a:cubicBezTo>
                    <a:cubicBezTo>
                      <a:pt x="17681" y="40904"/>
                      <a:pt x="17664" y="40958"/>
                      <a:pt x="17628" y="41012"/>
                    </a:cubicBezTo>
                    <a:cubicBezTo>
                      <a:pt x="17520" y="41083"/>
                      <a:pt x="17449" y="41209"/>
                      <a:pt x="17413" y="41334"/>
                    </a:cubicBezTo>
                    <a:cubicBezTo>
                      <a:pt x="16983" y="41388"/>
                      <a:pt x="16572" y="41513"/>
                      <a:pt x="16196" y="41710"/>
                    </a:cubicBezTo>
                    <a:cubicBezTo>
                      <a:pt x="15999" y="41799"/>
                      <a:pt x="15462" y="42264"/>
                      <a:pt x="15892" y="42461"/>
                    </a:cubicBezTo>
                    <a:cubicBezTo>
                      <a:pt x="15901" y="42466"/>
                      <a:pt x="15911" y="42468"/>
                      <a:pt x="15921" y="42468"/>
                    </a:cubicBezTo>
                    <a:cubicBezTo>
                      <a:pt x="15924" y="42468"/>
                      <a:pt x="15927" y="42468"/>
                      <a:pt x="15930" y="42467"/>
                    </a:cubicBezTo>
                    <a:lnTo>
                      <a:pt x="15930" y="42467"/>
                    </a:lnTo>
                    <a:cubicBezTo>
                      <a:pt x="15685" y="42769"/>
                      <a:pt x="15522" y="43135"/>
                      <a:pt x="15462" y="43517"/>
                    </a:cubicBezTo>
                    <a:cubicBezTo>
                      <a:pt x="15462" y="43571"/>
                      <a:pt x="15498" y="43589"/>
                      <a:pt x="15534" y="43589"/>
                    </a:cubicBezTo>
                    <a:cubicBezTo>
                      <a:pt x="15583" y="43595"/>
                      <a:pt x="15631" y="43597"/>
                      <a:pt x="15680" y="43597"/>
                    </a:cubicBezTo>
                    <a:cubicBezTo>
                      <a:pt x="16076" y="43597"/>
                      <a:pt x="16456" y="43405"/>
                      <a:pt x="16679" y="43070"/>
                    </a:cubicBezTo>
                    <a:lnTo>
                      <a:pt x="16679" y="43070"/>
                    </a:lnTo>
                    <a:cubicBezTo>
                      <a:pt x="16465" y="43535"/>
                      <a:pt x="16411" y="44054"/>
                      <a:pt x="16500" y="44555"/>
                    </a:cubicBezTo>
                    <a:cubicBezTo>
                      <a:pt x="16500" y="44577"/>
                      <a:pt x="16521" y="44592"/>
                      <a:pt x="16545" y="44592"/>
                    </a:cubicBezTo>
                    <a:cubicBezTo>
                      <a:pt x="16560" y="44592"/>
                      <a:pt x="16576" y="44587"/>
                      <a:pt x="16590" y="44573"/>
                    </a:cubicBezTo>
                    <a:cubicBezTo>
                      <a:pt x="16876" y="44269"/>
                      <a:pt x="17127" y="43929"/>
                      <a:pt x="17324" y="43571"/>
                    </a:cubicBezTo>
                    <a:cubicBezTo>
                      <a:pt x="17377" y="44072"/>
                      <a:pt x="17538" y="44555"/>
                      <a:pt x="17807" y="44984"/>
                    </a:cubicBezTo>
                    <a:cubicBezTo>
                      <a:pt x="17818" y="45007"/>
                      <a:pt x="17842" y="45022"/>
                      <a:pt x="17864" y="45022"/>
                    </a:cubicBezTo>
                    <a:cubicBezTo>
                      <a:pt x="17877" y="45022"/>
                      <a:pt x="17889" y="45016"/>
                      <a:pt x="17896" y="45002"/>
                    </a:cubicBezTo>
                    <a:cubicBezTo>
                      <a:pt x="18272" y="44627"/>
                      <a:pt x="18451" y="44090"/>
                      <a:pt x="18379" y="43553"/>
                    </a:cubicBezTo>
                    <a:lnTo>
                      <a:pt x="18379" y="43553"/>
                    </a:lnTo>
                    <a:cubicBezTo>
                      <a:pt x="18630" y="43929"/>
                      <a:pt x="18934" y="44269"/>
                      <a:pt x="19149" y="44573"/>
                    </a:cubicBezTo>
                    <a:cubicBezTo>
                      <a:pt x="19160" y="44595"/>
                      <a:pt x="19185" y="44610"/>
                      <a:pt x="19210" y="44610"/>
                    </a:cubicBezTo>
                    <a:cubicBezTo>
                      <a:pt x="19226" y="44610"/>
                      <a:pt x="19243" y="44604"/>
                      <a:pt x="19256" y="44591"/>
                    </a:cubicBezTo>
                    <a:cubicBezTo>
                      <a:pt x="19739" y="44018"/>
                      <a:pt x="19632" y="43195"/>
                      <a:pt x="19238" y="42587"/>
                    </a:cubicBezTo>
                    <a:lnTo>
                      <a:pt x="19238" y="42587"/>
                    </a:lnTo>
                    <a:cubicBezTo>
                      <a:pt x="19614" y="42765"/>
                      <a:pt x="20026" y="42873"/>
                      <a:pt x="20437" y="42927"/>
                    </a:cubicBezTo>
                    <a:cubicBezTo>
                      <a:pt x="20491" y="42927"/>
                      <a:pt x="20527" y="42873"/>
                      <a:pt x="20509" y="42819"/>
                    </a:cubicBezTo>
                    <a:cubicBezTo>
                      <a:pt x="20205" y="41710"/>
                      <a:pt x="19131" y="41227"/>
                      <a:pt x="18075" y="41101"/>
                    </a:cubicBezTo>
                    <a:cubicBezTo>
                      <a:pt x="18057" y="41101"/>
                      <a:pt x="18039" y="41119"/>
                      <a:pt x="18039" y="41119"/>
                    </a:cubicBezTo>
                    <a:cubicBezTo>
                      <a:pt x="18021" y="41119"/>
                      <a:pt x="18004" y="41119"/>
                      <a:pt x="18004" y="41101"/>
                    </a:cubicBezTo>
                    <a:cubicBezTo>
                      <a:pt x="17950" y="41101"/>
                      <a:pt x="17914" y="41155"/>
                      <a:pt x="17950" y="41191"/>
                    </a:cubicBezTo>
                    <a:cubicBezTo>
                      <a:pt x="18021" y="41244"/>
                      <a:pt x="18093" y="41334"/>
                      <a:pt x="18147" y="41405"/>
                    </a:cubicBezTo>
                    <a:lnTo>
                      <a:pt x="18147" y="41441"/>
                    </a:lnTo>
                    <a:cubicBezTo>
                      <a:pt x="18075" y="41370"/>
                      <a:pt x="17986" y="41298"/>
                      <a:pt x="17932" y="41209"/>
                    </a:cubicBezTo>
                    <a:lnTo>
                      <a:pt x="17932" y="41191"/>
                    </a:lnTo>
                    <a:cubicBezTo>
                      <a:pt x="17932" y="41137"/>
                      <a:pt x="17896" y="41101"/>
                      <a:pt x="17842" y="41101"/>
                    </a:cubicBezTo>
                    <a:lnTo>
                      <a:pt x="17825" y="41012"/>
                    </a:lnTo>
                    <a:lnTo>
                      <a:pt x="17842" y="40958"/>
                    </a:lnTo>
                    <a:cubicBezTo>
                      <a:pt x="17878" y="40904"/>
                      <a:pt x="17825" y="40833"/>
                      <a:pt x="17771" y="40833"/>
                    </a:cubicBezTo>
                    <a:cubicBezTo>
                      <a:pt x="17592" y="39974"/>
                      <a:pt x="17395" y="39151"/>
                      <a:pt x="17162" y="38327"/>
                    </a:cubicBezTo>
                    <a:lnTo>
                      <a:pt x="17180" y="38327"/>
                    </a:lnTo>
                    <a:cubicBezTo>
                      <a:pt x="17520" y="38327"/>
                      <a:pt x="17807" y="38578"/>
                      <a:pt x="17842" y="38918"/>
                    </a:cubicBezTo>
                    <a:cubicBezTo>
                      <a:pt x="17735" y="38846"/>
                      <a:pt x="17646" y="38775"/>
                      <a:pt x="17574" y="38685"/>
                    </a:cubicBezTo>
                    <a:cubicBezTo>
                      <a:pt x="17485" y="38578"/>
                      <a:pt x="17395" y="38471"/>
                      <a:pt x="17288" y="38363"/>
                    </a:cubicBezTo>
                    <a:cubicBezTo>
                      <a:pt x="17281" y="38360"/>
                      <a:pt x="17274" y="38359"/>
                      <a:pt x="17267" y="38359"/>
                    </a:cubicBezTo>
                    <a:cubicBezTo>
                      <a:pt x="17235" y="38359"/>
                      <a:pt x="17202" y="38388"/>
                      <a:pt x="17216" y="38417"/>
                    </a:cubicBezTo>
                    <a:cubicBezTo>
                      <a:pt x="17270" y="38560"/>
                      <a:pt x="17359" y="38685"/>
                      <a:pt x="17467" y="38793"/>
                    </a:cubicBezTo>
                    <a:cubicBezTo>
                      <a:pt x="17574" y="38918"/>
                      <a:pt x="17717" y="39025"/>
                      <a:pt x="17860" y="39097"/>
                    </a:cubicBezTo>
                    <a:cubicBezTo>
                      <a:pt x="17870" y="39102"/>
                      <a:pt x="17881" y="39104"/>
                      <a:pt x="17892" y="39104"/>
                    </a:cubicBezTo>
                    <a:cubicBezTo>
                      <a:pt x="17922" y="39104"/>
                      <a:pt x="17955" y="39087"/>
                      <a:pt x="17968" y="39061"/>
                    </a:cubicBezTo>
                    <a:cubicBezTo>
                      <a:pt x="18035" y="38623"/>
                      <a:pt x="17691" y="38233"/>
                      <a:pt x="17262" y="38233"/>
                    </a:cubicBezTo>
                    <a:cubicBezTo>
                      <a:pt x="17235" y="38233"/>
                      <a:pt x="17208" y="38235"/>
                      <a:pt x="17180" y="38238"/>
                    </a:cubicBezTo>
                    <a:cubicBezTo>
                      <a:pt x="17162" y="38238"/>
                      <a:pt x="17145" y="38256"/>
                      <a:pt x="17145" y="38256"/>
                    </a:cubicBezTo>
                    <a:cubicBezTo>
                      <a:pt x="16805" y="36985"/>
                      <a:pt x="16339" y="35751"/>
                      <a:pt x="15785" y="34570"/>
                    </a:cubicBezTo>
                    <a:lnTo>
                      <a:pt x="15785" y="34570"/>
                    </a:lnTo>
                    <a:cubicBezTo>
                      <a:pt x="16053" y="34945"/>
                      <a:pt x="16357" y="35303"/>
                      <a:pt x="16643" y="35679"/>
                    </a:cubicBezTo>
                    <a:cubicBezTo>
                      <a:pt x="17753" y="37612"/>
                      <a:pt x="19364" y="39437"/>
                      <a:pt x="21744" y="39473"/>
                    </a:cubicBezTo>
                    <a:cubicBezTo>
                      <a:pt x="21797" y="39455"/>
                      <a:pt x="21797" y="39401"/>
                      <a:pt x="21744" y="39383"/>
                    </a:cubicBezTo>
                    <a:cubicBezTo>
                      <a:pt x="20527" y="39115"/>
                      <a:pt x="19507" y="38829"/>
                      <a:pt x="18540" y="37987"/>
                    </a:cubicBezTo>
                    <a:cubicBezTo>
                      <a:pt x="18004" y="37486"/>
                      <a:pt x="17520" y="36914"/>
                      <a:pt x="17127" y="36270"/>
                    </a:cubicBezTo>
                    <a:lnTo>
                      <a:pt x="17127" y="36270"/>
                    </a:lnTo>
                    <a:cubicBezTo>
                      <a:pt x="18344" y="37701"/>
                      <a:pt x="19757" y="38954"/>
                      <a:pt x="21690" y="39330"/>
                    </a:cubicBezTo>
                    <a:cubicBezTo>
                      <a:pt x="21694" y="39332"/>
                      <a:pt x="21698" y="39332"/>
                      <a:pt x="21701" y="39332"/>
                    </a:cubicBezTo>
                    <a:cubicBezTo>
                      <a:pt x="21729" y="39332"/>
                      <a:pt x="21740" y="39276"/>
                      <a:pt x="21708" y="39276"/>
                    </a:cubicBezTo>
                    <a:cubicBezTo>
                      <a:pt x="20258" y="38721"/>
                      <a:pt x="19077" y="38113"/>
                      <a:pt x="17968" y="37021"/>
                    </a:cubicBezTo>
                    <a:cubicBezTo>
                      <a:pt x="17485" y="36556"/>
                      <a:pt x="17055" y="36055"/>
                      <a:pt x="16643" y="35554"/>
                    </a:cubicBezTo>
                    <a:lnTo>
                      <a:pt x="16626" y="35518"/>
                    </a:lnTo>
                    <a:lnTo>
                      <a:pt x="16626" y="35518"/>
                    </a:lnTo>
                    <a:cubicBezTo>
                      <a:pt x="17234" y="36144"/>
                      <a:pt x="18075" y="36466"/>
                      <a:pt x="18845" y="36842"/>
                    </a:cubicBezTo>
                    <a:cubicBezTo>
                      <a:pt x="20026" y="37433"/>
                      <a:pt x="20920" y="38399"/>
                      <a:pt x="21833" y="39330"/>
                    </a:cubicBezTo>
                    <a:cubicBezTo>
                      <a:pt x="21841" y="39338"/>
                      <a:pt x="21851" y="39341"/>
                      <a:pt x="21860" y="39341"/>
                    </a:cubicBezTo>
                    <a:cubicBezTo>
                      <a:pt x="21889" y="39341"/>
                      <a:pt x="21914" y="39303"/>
                      <a:pt x="21887" y="39276"/>
                    </a:cubicBezTo>
                    <a:cubicBezTo>
                      <a:pt x="21243" y="38506"/>
                      <a:pt x="20491" y="37809"/>
                      <a:pt x="19704" y="37200"/>
                    </a:cubicBezTo>
                    <a:cubicBezTo>
                      <a:pt x="18719" y="36484"/>
                      <a:pt x="17574" y="36126"/>
                      <a:pt x="16608" y="35393"/>
                    </a:cubicBezTo>
                    <a:cubicBezTo>
                      <a:pt x="16599" y="35384"/>
                      <a:pt x="16590" y="35379"/>
                      <a:pt x="16581" y="35379"/>
                    </a:cubicBezTo>
                    <a:cubicBezTo>
                      <a:pt x="16572" y="35379"/>
                      <a:pt x="16563" y="35384"/>
                      <a:pt x="16554" y="35393"/>
                    </a:cubicBezTo>
                    <a:lnTo>
                      <a:pt x="16518" y="35357"/>
                    </a:lnTo>
                    <a:cubicBezTo>
                      <a:pt x="16518" y="35344"/>
                      <a:pt x="16509" y="35332"/>
                      <a:pt x="16498" y="35332"/>
                    </a:cubicBezTo>
                    <a:cubicBezTo>
                      <a:pt x="16493" y="35332"/>
                      <a:pt x="16488" y="35334"/>
                      <a:pt x="16482" y="35339"/>
                    </a:cubicBezTo>
                    <a:cubicBezTo>
                      <a:pt x="16196" y="34963"/>
                      <a:pt x="15892" y="34605"/>
                      <a:pt x="15606" y="34230"/>
                    </a:cubicBezTo>
                    <a:cubicBezTo>
                      <a:pt x="14890" y="32798"/>
                      <a:pt x="14120" y="31438"/>
                      <a:pt x="13494" y="30024"/>
                    </a:cubicBezTo>
                    <a:lnTo>
                      <a:pt x="13494" y="30024"/>
                    </a:lnTo>
                    <a:cubicBezTo>
                      <a:pt x="13727" y="30310"/>
                      <a:pt x="14067" y="30489"/>
                      <a:pt x="14424" y="30543"/>
                    </a:cubicBezTo>
                    <a:cubicBezTo>
                      <a:pt x="14478" y="30525"/>
                      <a:pt x="14514" y="30472"/>
                      <a:pt x="14496" y="30418"/>
                    </a:cubicBezTo>
                    <a:cubicBezTo>
                      <a:pt x="14281" y="30024"/>
                      <a:pt x="13888" y="29756"/>
                      <a:pt x="13458" y="29738"/>
                    </a:cubicBezTo>
                    <a:cubicBezTo>
                      <a:pt x="13422" y="29738"/>
                      <a:pt x="13404" y="29756"/>
                      <a:pt x="13404" y="29792"/>
                    </a:cubicBezTo>
                    <a:cubicBezTo>
                      <a:pt x="13064" y="29040"/>
                      <a:pt x="12796" y="28270"/>
                      <a:pt x="12581" y="27465"/>
                    </a:cubicBezTo>
                    <a:cubicBezTo>
                      <a:pt x="12760" y="27054"/>
                      <a:pt x="12939" y="26624"/>
                      <a:pt x="13082" y="26177"/>
                    </a:cubicBezTo>
                    <a:lnTo>
                      <a:pt x="13082" y="26177"/>
                    </a:lnTo>
                    <a:cubicBezTo>
                      <a:pt x="13047" y="26553"/>
                      <a:pt x="13064" y="26964"/>
                      <a:pt x="13369" y="27215"/>
                    </a:cubicBezTo>
                    <a:cubicBezTo>
                      <a:pt x="13381" y="27227"/>
                      <a:pt x="13399" y="27233"/>
                      <a:pt x="13416" y="27233"/>
                    </a:cubicBezTo>
                    <a:cubicBezTo>
                      <a:pt x="13448" y="27233"/>
                      <a:pt x="13482" y="27214"/>
                      <a:pt x="13494" y="27179"/>
                    </a:cubicBezTo>
                    <a:cubicBezTo>
                      <a:pt x="13583" y="26767"/>
                      <a:pt x="13476" y="26338"/>
                      <a:pt x="13208" y="26034"/>
                    </a:cubicBezTo>
                    <a:lnTo>
                      <a:pt x="13208" y="25962"/>
                    </a:lnTo>
                    <a:cubicBezTo>
                      <a:pt x="13208" y="25944"/>
                      <a:pt x="13190" y="25944"/>
                      <a:pt x="13190" y="25944"/>
                    </a:cubicBezTo>
                    <a:cubicBezTo>
                      <a:pt x="13351" y="25407"/>
                      <a:pt x="13494" y="24852"/>
                      <a:pt x="13601" y="24298"/>
                    </a:cubicBezTo>
                    <a:cubicBezTo>
                      <a:pt x="13637" y="24101"/>
                      <a:pt x="13673" y="23904"/>
                      <a:pt x="13709" y="23707"/>
                    </a:cubicBezTo>
                    <a:lnTo>
                      <a:pt x="13709" y="23707"/>
                    </a:lnTo>
                    <a:cubicBezTo>
                      <a:pt x="13673" y="24155"/>
                      <a:pt x="13655" y="24602"/>
                      <a:pt x="13673" y="25067"/>
                    </a:cubicBezTo>
                    <a:cubicBezTo>
                      <a:pt x="13673" y="26141"/>
                      <a:pt x="14049" y="27071"/>
                      <a:pt x="14246" y="28109"/>
                    </a:cubicBezTo>
                    <a:cubicBezTo>
                      <a:pt x="14254" y="28145"/>
                      <a:pt x="14286" y="28163"/>
                      <a:pt x="14317" y="28163"/>
                    </a:cubicBezTo>
                    <a:cubicBezTo>
                      <a:pt x="14348" y="28163"/>
                      <a:pt x="14380" y="28145"/>
                      <a:pt x="14389" y="28109"/>
                    </a:cubicBezTo>
                    <a:cubicBezTo>
                      <a:pt x="14890" y="26016"/>
                      <a:pt x="14586" y="23904"/>
                      <a:pt x="13870" y="21918"/>
                    </a:cubicBezTo>
                    <a:cubicBezTo>
                      <a:pt x="13888" y="20182"/>
                      <a:pt x="13673" y="18464"/>
                      <a:pt x="13243" y="16782"/>
                    </a:cubicBezTo>
                    <a:lnTo>
                      <a:pt x="13243" y="16782"/>
                    </a:lnTo>
                    <a:cubicBezTo>
                      <a:pt x="13870" y="17945"/>
                      <a:pt x="14800" y="18965"/>
                      <a:pt x="15695" y="19913"/>
                    </a:cubicBezTo>
                    <a:cubicBezTo>
                      <a:pt x="15731" y="20146"/>
                      <a:pt x="15749" y="20379"/>
                      <a:pt x="15785" y="20611"/>
                    </a:cubicBezTo>
                    <a:cubicBezTo>
                      <a:pt x="15534" y="21309"/>
                      <a:pt x="15122" y="22061"/>
                      <a:pt x="15427" y="22777"/>
                    </a:cubicBezTo>
                    <a:cubicBezTo>
                      <a:pt x="15436" y="22812"/>
                      <a:pt x="15462" y="22830"/>
                      <a:pt x="15489" y="22830"/>
                    </a:cubicBezTo>
                    <a:cubicBezTo>
                      <a:pt x="15516" y="22830"/>
                      <a:pt x="15543" y="22812"/>
                      <a:pt x="15552" y="22777"/>
                    </a:cubicBezTo>
                    <a:cubicBezTo>
                      <a:pt x="15641" y="22580"/>
                      <a:pt x="15749" y="22365"/>
                      <a:pt x="15874" y="22168"/>
                    </a:cubicBezTo>
                    <a:lnTo>
                      <a:pt x="15874" y="22168"/>
                    </a:lnTo>
                    <a:cubicBezTo>
                      <a:pt x="15856" y="22562"/>
                      <a:pt x="15856" y="22938"/>
                      <a:pt x="15838" y="23313"/>
                    </a:cubicBezTo>
                    <a:cubicBezTo>
                      <a:pt x="15838" y="23358"/>
                      <a:pt x="15875" y="23390"/>
                      <a:pt x="15907" y="23390"/>
                    </a:cubicBezTo>
                    <a:cubicBezTo>
                      <a:pt x="15914" y="23390"/>
                      <a:pt x="15921" y="23388"/>
                      <a:pt x="15928" y="23385"/>
                    </a:cubicBezTo>
                    <a:cubicBezTo>
                      <a:pt x="16500" y="23170"/>
                      <a:pt x="16733" y="22580"/>
                      <a:pt x="16715" y="21989"/>
                    </a:cubicBezTo>
                    <a:lnTo>
                      <a:pt x="16715" y="21989"/>
                    </a:lnTo>
                    <a:cubicBezTo>
                      <a:pt x="17037" y="22419"/>
                      <a:pt x="17449" y="22759"/>
                      <a:pt x="17950" y="22973"/>
                    </a:cubicBezTo>
                    <a:cubicBezTo>
                      <a:pt x="17960" y="22983"/>
                      <a:pt x="17971" y="22988"/>
                      <a:pt x="17982" y="22988"/>
                    </a:cubicBezTo>
                    <a:cubicBezTo>
                      <a:pt x="18011" y="22988"/>
                      <a:pt x="18039" y="22958"/>
                      <a:pt x="18039" y="22920"/>
                    </a:cubicBezTo>
                    <a:cubicBezTo>
                      <a:pt x="18021" y="22437"/>
                      <a:pt x="17878" y="21971"/>
                      <a:pt x="17628" y="21560"/>
                    </a:cubicBezTo>
                    <a:lnTo>
                      <a:pt x="17628" y="21560"/>
                    </a:lnTo>
                    <a:lnTo>
                      <a:pt x="17681" y="21596"/>
                    </a:lnTo>
                    <a:cubicBezTo>
                      <a:pt x="17888" y="21738"/>
                      <a:pt x="18263" y="21964"/>
                      <a:pt x="18584" y="21964"/>
                    </a:cubicBezTo>
                    <a:cubicBezTo>
                      <a:pt x="18707" y="21964"/>
                      <a:pt x="18822" y="21931"/>
                      <a:pt x="18916" y="21846"/>
                    </a:cubicBezTo>
                    <a:cubicBezTo>
                      <a:pt x="19399" y="21399"/>
                      <a:pt x="18880" y="21005"/>
                      <a:pt x="18272" y="20754"/>
                    </a:cubicBezTo>
                    <a:lnTo>
                      <a:pt x="18522" y="20754"/>
                    </a:lnTo>
                    <a:cubicBezTo>
                      <a:pt x="19202" y="20683"/>
                      <a:pt x="19256" y="20110"/>
                      <a:pt x="19024" y="19591"/>
                    </a:cubicBezTo>
                    <a:cubicBezTo>
                      <a:pt x="19006" y="19564"/>
                      <a:pt x="18974" y="19551"/>
                      <a:pt x="18945" y="19551"/>
                    </a:cubicBezTo>
                    <a:cubicBezTo>
                      <a:pt x="18916" y="19551"/>
                      <a:pt x="18889" y="19564"/>
                      <a:pt x="18880" y="19591"/>
                    </a:cubicBezTo>
                    <a:cubicBezTo>
                      <a:pt x="18642" y="19939"/>
                      <a:pt x="18198" y="20039"/>
                      <a:pt x="17733" y="20039"/>
                    </a:cubicBezTo>
                    <a:cubicBezTo>
                      <a:pt x="17288" y="20039"/>
                      <a:pt x="16824" y="19948"/>
                      <a:pt x="16500" y="19896"/>
                    </a:cubicBezTo>
                    <a:cubicBezTo>
                      <a:pt x="16494" y="19894"/>
                      <a:pt x="16489" y="19893"/>
                      <a:pt x="16484" y="19893"/>
                    </a:cubicBezTo>
                    <a:cubicBezTo>
                      <a:pt x="16444" y="19893"/>
                      <a:pt x="16435" y="19951"/>
                      <a:pt x="16482" y="19967"/>
                    </a:cubicBezTo>
                    <a:cubicBezTo>
                      <a:pt x="16794" y="20097"/>
                      <a:pt x="17244" y="20193"/>
                      <a:pt x="17688" y="20193"/>
                    </a:cubicBezTo>
                    <a:cubicBezTo>
                      <a:pt x="18162" y="20193"/>
                      <a:pt x="18630" y="20084"/>
                      <a:pt x="18916" y="19788"/>
                    </a:cubicBezTo>
                    <a:lnTo>
                      <a:pt x="18916" y="19788"/>
                    </a:lnTo>
                    <a:cubicBezTo>
                      <a:pt x="19006" y="20021"/>
                      <a:pt x="19059" y="20253"/>
                      <a:pt x="18880" y="20432"/>
                    </a:cubicBezTo>
                    <a:cubicBezTo>
                      <a:pt x="18764" y="20561"/>
                      <a:pt x="18579" y="20590"/>
                      <a:pt x="18399" y="20590"/>
                    </a:cubicBezTo>
                    <a:cubicBezTo>
                      <a:pt x="18304" y="20590"/>
                      <a:pt x="18210" y="20582"/>
                      <a:pt x="18129" y="20576"/>
                    </a:cubicBezTo>
                    <a:cubicBezTo>
                      <a:pt x="17628" y="20540"/>
                      <a:pt x="17252" y="20289"/>
                      <a:pt x="16805" y="20146"/>
                    </a:cubicBezTo>
                    <a:lnTo>
                      <a:pt x="16769" y="20146"/>
                    </a:lnTo>
                    <a:cubicBezTo>
                      <a:pt x="16554" y="20003"/>
                      <a:pt x="16321" y="19931"/>
                      <a:pt x="16071" y="19896"/>
                    </a:cubicBezTo>
                    <a:lnTo>
                      <a:pt x="16071" y="19860"/>
                    </a:lnTo>
                    <a:cubicBezTo>
                      <a:pt x="16059" y="19825"/>
                      <a:pt x="16025" y="19805"/>
                      <a:pt x="15988" y="19805"/>
                    </a:cubicBezTo>
                    <a:cubicBezTo>
                      <a:pt x="15968" y="19805"/>
                      <a:pt x="15947" y="19811"/>
                      <a:pt x="15928" y="19824"/>
                    </a:cubicBezTo>
                    <a:cubicBezTo>
                      <a:pt x="15910" y="19824"/>
                      <a:pt x="15892" y="19806"/>
                      <a:pt x="15856" y="19806"/>
                    </a:cubicBezTo>
                    <a:cubicBezTo>
                      <a:pt x="15856" y="19770"/>
                      <a:pt x="15856" y="19734"/>
                      <a:pt x="15838" y="19699"/>
                    </a:cubicBezTo>
                    <a:cubicBezTo>
                      <a:pt x="15830" y="19667"/>
                      <a:pt x="15805" y="19653"/>
                      <a:pt x="15780" y="19653"/>
                    </a:cubicBezTo>
                    <a:cubicBezTo>
                      <a:pt x="15747" y="19653"/>
                      <a:pt x="15713" y="19676"/>
                      <a:pt x="15713" y="19717"/>
                    </a:cubicBezTo>
                    <a:lnTo>
                      <a:pt x="15713" y="19752"/>
                    </a:lnTo>
                    <a:cubicBezTo>
                      <a:pt x="15248" y="19233"/>
                      <a:pt x="14818" y="18697"/>
                      <a:pt x="14389" y="18142"/>
                    </a:cubicBezTo>
                    <a:cubicBezTo>
                      <a:pt x="13888" y="17480"/>
                      <a:pt x="13512" y="16728"/>
                      <a:pt x="13047" y="16012"/>
                    </a:cubicBezTo>
                    <a:lnTo>
                      <a:pt x="12993" y="15851"/>
                    </a:lnTo>
                    <a:cubicBezTo>
                      <a:pt x="12903" y="15511"/>
                      <a:pt x="12796" y="15207"/>
                      <a:pt x="12689" y="14867"/>
                    </a:cubicBezTo>
                    <a:lnTo>
                      <a:pt x="12689" y="14867"/>
                    </a:lnTo>
                    <a:cubicBezTo>
                      <a:pt x="13781" y="16558"/>
                      <a:pt x="15533" y="18233"/>
                      <a:pt x="17329" y="18233"/>
                    </a:cubicBezTo>
                    <a:cubicBezTo>
                      <a:pt x="17357" y="18233"/>
                      <a:pt x="17385" y="18232"/>
                      <a:pt x="17413" y="18231"/>
                    </a:cubicBezTo>
                    <a:cubicBezTo>
                      <a:pt x="17485" y="18231"/>
                      <a:pt x="17520" y="18142"/>
                      <a:pt x="17467" y="18088"/>
                    </a:cubicBezTo>
                    <a:cubicBezTo>
                      <a:pt x="16661" y="17229"/>
                      <a:pt x="16107" y="16030"/>
                      <a:pt x="15158" y="15296"/>
                    </a:cubicBezTo>
                    <a:cubicBezTo>
                      <a:pt x="14389" y="14688"/>
                      <a:pt x="13369" y="14348"/>
                      <a:pt x="12617" y="13740"/>
                    </a:cubicBezTo>
                    <a:cubicBezTo>
                      <a:pt x="12474" y="13543"/>
                      <a:pt x="12331" y="13364"/>
                      <a:pt x="12188" y="13185"/>
                    </a:cubicBezTo>
                    <a:cubicBezTo>
                      <a:pt x="12183" y="13180"/>
                      <a:pt x="12177" y="13178"/>
                      <a:pt x="12170" y="13178"/>
                    </a:cubicBezTo>
                    <a:cubicBezTo>
                      <a:pt x="12153" y="13178"/>
                      <a:pt x="12134" y="13194"/>
                      <a:pt x="12134" y="13221"/>
                    </a:cubicBezTo>
                    <a:cubicBezTo>
                      <a:pt x="12152" y="13256"/>
                      <a:pt x="12170" y="13292"/>
                      <a:pt x="12205" y="13328"/>
                    </a:cubicBezTo>
                    <a:cubicBezTo>
                      <a:pt x="12116" y="13239"/>
                      <a:pt x="12044" y="13149"/>
                      <a:pt x="11973" y="13042"/>
                    </a:cubicBezTo>
                    <a:cubicBezTo>
                      <a:pt x="11687" y="12344"/>
                      <a:pt x="11364" y="11628"/>
                      <a:pt x="11078" y="10930"/>
                    </a:cubicBezTo>
                    <a:lnTo>
                      <a:pt x="11078" y="10930"/>
                    </a:lnTo>
                    <a:lnTo>
                      <a:pt x="11239" y="11020"/>
                    </a:lnTo>
                    <a:cubicBezTo>
                      <a:pt x="11382" y="11252"/>
                      <a:pt x="11561" y="11467"/>
                      <a:pt x="11740" y="11646"/>
                    </a:cubicBezTo>
                    <a:cubicBezTo>
                      <a:pt x="11919" y="11879"/>
                      <a:pt x="12152" y="12057"/>
                      <a:pt x="12420" y="12147"/>
                    </a:cubicBezTo>
                    <a:cubicBezTo>
                      <a:pt x="12430" y="12149"/>
                      <a:pt x="12439" y="12150"/>
                      <a:pt x="12448" y="12150"/>
                    </a:cubicBezTo>
                    <a:cubicBezTo>
                      <a:pt x="12509" y="12150"/>
                      <a:pt x="12559" y="12102"/>
                      <a:pt x="12528" y="12040"/>
                    </a:cubicBezTo>
                    <a:cubicBezTo>
                      <a:pt x="12241" y="11413"/>
                      <a:pt x="11687" y="10930"/>
                      <a:pt x="11007" y="10751"/>
                    </a:cubicBezTo>
                    <a:cubicBezTo>
                      <a:pt x="10559" y="9660"/>
                      <a:pt x="10219" y="8514"/>
                      <a:pt x="10004" y="7351"/>
                    </a:cubicBezTo>
                    <a:cubicBezTo>
                      <a:pt x="10004" y="7136"/>
                      <a:pt x="10022" y="6939"/>
                      <a:pt x="10040" y="6743"/>
                    </a:cubicBezTo>
                    <a:cubicBezTo>
                      <a:pt x="10148" y="7244"/>
                      <a:pt x="10398" y="7745"/>
                      <a:pt x="10792" y="7924"/>
                    </a:cubicBezTo>
                    <a:cubicBezTo>
                      <a:pt x="10805" y="7930"/>
                      <a:pt x="10819" y="7933"/>
                      <a:pt x="10832" y="7933"/>
                    </a:cubicBezTo>
                    <a:cubicBezTo>
                      <a:pt x="10893" y="7933"/>
                      <a:pt x="10950" y="7875"/>
                      <a:pt x="10935" y="7816"/>
                    </a:cubicBezTo>
                    <a:cubicBezTo>
                      <a:pt x="10845" y="7172"/>
                      <a:pt x="10684" y="6331"/>
                      <a:pt x="10094" y="5937"/>
                    </a:cubicBezTo>
                    <a:cubicBezTo>
                      <a:pt x="10273" y="3951"/>
                      <a:pt x="10631" y="2000"/>
                      <a:pt x="11150" y="68"/>
                    </a:cubicBezTo>
                    <a:cubicBezTo>
                      <a:pt x="11161" y="24"/>
                      <a:pt x="11125" y="1"/>
                      <a:pt x="1109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38"/>
              <p:cNvSpPr/>
              <p:nvPr/>
            </p:nvSpPr>
            <p:spPr>
              <a:xfrm>
                <a:off x="5213500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16" y="1"/>
                    </a:moveTo>
                    <a:cubicBezTo>
                      <a:pt x="1002" y="1"/>
                      <a:pt x="988" y="8"/>
                      <a:pt x="981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0" y="1435"/>
                      <a:pt x="22" y="1464"/>
                      <a:pt x="49" y="1464"/>
                    </a:cubicBezTo>
                    <a:cubicBezTo>
                      <a:pt x="56" y="1464"/>
                      <a:pt x="62" y="1463"/>
                      <a:pt x="69" y="1460"/>
                    </a:cubicBezTo>
                    <a:cubicBezTo>
                      <a:pt x="462" y="1030"/>
                      <a:pt x="785" y="565"/>
                      <a:pt x="1053" y="46"/>
                    </a:cubicBezTo>
                    <a:cubicBezTo>
                      <a:pt x="1064" y="23"/>
                      <a:pt x="1040" y="1"/>
                      <a:pt x="101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38"/>
              <p:cNvSpPr/>
              <p:nvPr/>
            </p:nvSpPr>
            <p:spPr>
              <a:xfrm>
                <a:off x="5423900" y="40577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46" y="1"/>
                    </a:moveTo>
                    <a:cubicBezTo>
                      <a:pt x="25" y="1"/>
                      <a:pt x="0" y="35"/>
                      <a:pt x="28" y="48"/>
                    </a:cubicBezTo>
                    <a:cubicBezTo>
                      <a:pt x="260" y="317"/>
                      <a:pt x="529" y="567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0" y="496"/>
                      <a:pt x="350" y="227"/>
                      <a:pt x="63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38"/>
              <p:cNvSpPr/>
              <p:nvPr/>
            </p:nvSpPr>
            <p:spPr>
              <a:xfrm>
                <a:off x="5343150" y="4204600"/>
                <a:ext cx="23600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4" h="1590" extrusionOk="0">
                    <a:moveTo>
                      <a:pt x="287" y="329"/>
                    </a:moveTo>
                    <a:lnTo>
                      <a:pt x="287" y="329"/>
                    </a:lnTo>
                    <a:cubicBezTo>
                      <a:pt x="520" y="598"/>
                      <a:pt x="681" y="920"/>
                      <a:pt x="734" y="1278"/>
                    </a:cubicBezTo>
                    <a:cubicBezTo>
                      <a:pt x="609" y="1099"/>
                      <a:pt x="502" y="902"/>
                      <a:pt x="430" y="687"/>
                    </a:cubicBezTo>
                    <a:cubicBezTo>
                      <a:pt x="377" y="580"/>
                      <a:pt x="341" y="455"/>
                      <a:pt x="287" y="329"/>
                    </a:cubicBezTo>
                    <a:close/>
                    <a:moveTo>
                      <a:pt x="62" y="0"/>
                    </a:moveTo>
                    <a:cubicBezTo>
                      <a:pt x="38" y="0"/>
                      <a:pt x="19" y="17"/>
                      <a:pt x="19" y="43"/>
                    </a:cubicBezTo>
                    <a:cubicBezTo>
                      <a:pt x="1" y="79"/>
                      <a:pt x="1" y="115"/>
                      <a:pt x="37" y="132"/>
                    </a:cubicBezTo>
                    <a:cubicBezTo>
                      <a:pt x="90" y="365"/>
                      <a:pt x="180" y="598"/>
                      <a:pt x="305" y="830"/>
                    </a:cubicBezTo>
                    <a:cubicBezTo>
                      <a:pt x="412" y="1117"/>
                      <a:pt x="573" y="1367"/>
                      <a:pt x="806" y="1564"/>
                    </a:cubicBezTo>
                    <a:cubicBezTo>
                      <a:pt x="818" y="1582"/>
                      <a:pt x="838" y="1590"/>
                      <a:pt x="858" y="1590"/>
                    </a:cubicBezTo>
                    <a:cubicBezTo>
                      <a:pt x="899" y="1590"/>
                      <a:pt x="943" y="1558"/>
                      <a:pt x="931" y="1510"/>
                    </a:cubicBezTo>
                    <a:cubicBezTo>
                      <a:pt x="878" y="1009"/>
                      <a:pt x="645" y="276"/>
                      <a:pt x="126" y="61"/>
                    </a:cubicBezTo>
                    <a:cubicBezTo>
                      <a:pt x="108" y="43"/>
                      <a:pt x="108" y="25"/>
                      <a:pt x="90" y="7"/>
                    </a:cubicBezTo>
                    <a:cubicBezTo>
                      <a:pt x="81" y="2"/>
                      <a:pt x="71" y="0"/>
                      <a:pt x="62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38"/>
              <p:cNvSpPr/>
              <p:nvPr/>
            </p:nvSpPr>
            <p:spPr>
              <a:xfrm>
                <a:off x="5515575" y="45804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0" y="26"/>
                      <a:pt x="29" y="41"/>
                    </a:cubicBezTo>
                    <a:cubicBezTo>
                      <a:pt x="351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2" y="645"/>
                      <a:pt x="1174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1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38"/>
              <p:cNvSpPr/>
              <p:nvPr/>
            </p:nvSpPr>
            <p:spPr>
              <a:xfrm>
                <a:off x="5324375" y="48150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2" y="125"/>
                    </a:cubicBezTo>
                    <a:cubicBezTo>
                      <a:pt x="197" y="197"/>
                      <a:pt x="36" y="304"/>
                      <a:pt x="0" y="447"/>
                    </a:cubicBezTo>
                    <a:cubicBezTo>
                      <a:pt x="0" y="465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1" y="143"/>
                      <a:pt x="841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38"/>
              <p:cNvSpPr/>
              <p:nvPr/>
            </p:nvSpPr>
            <p:spPr>
              <a:xfrm>
                <a:off x="5504650" y="4663300"/>
                <a:ext cx="18150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43" extrusionOk="0">
                    <a:moveTo>
                      <a:pt x="234" y="1"/>
                    </a:moveTo>
                    <a:cubicBezTo>
                      <a:pt x="158" y="1"/>
                      <a:pt x="83" y="27"/>
                      <a:pt x="19" y="91"/>
                    </a:cubicBezTo>
                    <a:lnTo>
                      <a:pt x="37" y="91"/>
                    </a:lnTo>
                    <a:cubicBezTo>
                      <a:pt x="1" y="127"/>
                      <a:pt x="19" y="181"/>
                      <a:pt x="72" y="181"/>
                    </a:cubicBezTo>
                    <a:lnTo>
                      <a:pt x="341" y="181"/>
                    </a:lnTo>
                    <a:cubicBezTo>
                      <a:pt x="448" y="216"/>
                      <a:pt x="538" y="252"/>
                      <a:pt x="627" y="324"/>
                    </a:cubicBezTo>
                    <a:cubicBezTo>
                      <a:pt x="636" y="337"/>
                      <a:pt x="647" y="343"/>
                      <a:pt x="659" y="343"/>
                    </a:cubicBezTo>
                    <a:cubicBezTo>
                      <a:pt x="692" y="343"/>
                      <a:pt x="726" y="292"/>
                      <a:pt x="699" y="252"/>
                    </a:cubicBezTo>
                    <a:cubicBezTo>
                      <a:pt x="599" y="140"/>
                      <a:pt x="411" y="1"/>
                      <a:pt x="23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38"/>
              <p:cNvSpPr/>
              <p:nvPr/>
            </p:nvSpPr>
            <p:spPr>
              <a:xfrm>
                <a:off x="5130200" y="45320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114" y="0"/>
                    </a:moveTo>
                    <a:cubicBezTo>
                      <a:pt x="94" y="0"/>
                      <a:pt x="74" y="3"/>
                      <a:pt x="54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72" y="169"/>
                      <a:pt x="197" y="187"/>
                      <a:pt x="287" y="241"/>
                    </a:cubicBezTo>
                    <a:cubicBezTo>
                      <a:pt x="394" y="313"/>
                      <a:pt x="484" y="402"/>
                      <a:pt x="537" y="509"/>
                    </a:cubicBezTo>
                    <a:cubicBezTo>
                      <a:pt x="543" y="527"/>
                      <a:pt x="557" y="535"/>
                      <a:pt x="573" y="535"/>
                    </a:cubicBezTo>
                    <a:cubicBezTo>
                      <a:pt x="603" y="535"/>
                      <a:pt x="639" y="503"/>
                      <a:pt x="627" y="456"/>
                    </a:cubicBezTo>
                    <a:cubicBezTo>
                      <a:pt x="591" y="330"/>
                      <a:pt x="502" y="223"/>
                      <a:pt x="412" y="134"/>
                    </a:cubicBezTo>
                    <a:cubicBezTo>
                      <a:pt x="337" y="73"/>
                      <a:pt x="223" y="0"/>
                      <a:pt x="114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38"/>
              <p:cNvSpPr/>
              <p:nvPr/>
            </p:nvSpPr>
            <p:spPr>
              <a:xfrm>
                <a:off x="5476925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8" y="5"/>
                      <a:pt x="251" y="12"/>
                    </a:cubicBezTo>
                    <a:cubicBezTo>
                      <a:pt x="54" y="388"/>
                      <a:pt x="0" y="817"/>
                      <a:pt x="108" y="1229"/>
                    </a:cubicBezTo>
                    <a:cubicBezTo>
                      <a:pt x="108" y="1264"/>
                      <a:pt x="138" y="1283"/>
                      <a:pt x="168" y="1283"/>
                    </a:cubicBezTo>
                    <a:cubicBezTo>
                      <a:pt x="185" y="1283"/>
                      <a:pt x="202" y="1278"/>
                      <a:pt x="215" y="1265"/>
                    </a:cubicBezTo>
                    <a:cubicBezTo>
                      <a:pt x="466" y="996"/>
                      <a:pt x="537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8" y="835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38"/>
              <p:cNvSpPr/>
              <p:nvPr/>
            </p:nvSpPr>
            <p:spPr>
              <a:xfrm>
                <a:off x="5354800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lnTo>
                      <a:pt x="161" y="488"/>
                    </a:lnTo>
                    <a:cubicBezTo>
                      <a:pt x="322" y="667"/>
                      <a:pt x="429" y="899"/>
                      <a:pt x="465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8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27"/>
                      <a:pt x="36" y="362"/>
                    </a:cubicBezTo>
                    <a:cubicBezTo>
                      <a:pt x="36" y="750"/>
                      <a:pt x="83" y="1263"/>
                      <a:pt x="446" y="1263"/>
                    </a:cubicBezTo>
                    <a:cubicBezTo>
                      <a:pt x="469" y="1263"/>
                      <a:pt x="494" y="1261"/>
                      <a:pt x="519" y="1257"/>
                    </a:cubicBezTo>
                    <a:cubicBezTo>
                      <a:pt x="555" y="1257"/>
                      <a:pt x="573" y="1239"/>
                      <a:pt x="573" y="1204"/>
                    </a:cubicBezTo>
                    <a:cubicBezTo>
                      <a:pt x="537" y="881"/>
                      <a:pt x="394" y="577"/>
                      <a:pt x="143" y="345"/>
                    </a:cubicBezTo>
                    <a:cubicBezTo>
                      <a:pt x="143" y="219"/>
                      <a:pt x="143" y="94"/>
                      <a:pt x="143" y="22"/>
                    </a:cubicBezTo>
                    <a:lnTo>
                      <a:pt x="125" y="40"/>
                    </a:lnTo>
                    <a:cubicBezTo>
                      <a:pt x="125" y="13"/>
                      <a:pt x="112" y="0"/>
                      <a:pt x="9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38"/>
              <p:cNvSpPr/>
              <p:nvPr/>
            </p:nvSpPr>
            <p:spPr>
              <a:xfrm>
                <a:off x="5262175" y="3062475"/>
                <a:ext cx="211650" cy="5217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0" extrusionOk="0">
                    <a:moveTo>
                      <a:pt x="2575" y="916"/>
                    </a:moveTo>
                    <a:cubicBezTo>
                      <a:pt x="2729" y="916"/>
                      <a:pt x="2953" y="1064"/>
                      <a:pt x="3079" y="1169"/>
                    </a:cubicBezTo>
                    <a:cubicBezTo>
                      <a:pt x="3759" y="1724"/>
                      <a:pt x="3777" y="2565"/>
                      <a:pt x="3777" y="3370"/>
                    </a:cubicBezTo>
                    <a:cubicBezTo>
                      <a:pt x="3741" y="3281"/>
                      <a:pt x="3723" y="3209"/>
                      <a:pt x="3687" y="3120"/>
                    </a:cubicBezTo>
                    <a:lnTo>
                      <a:pt x="3687" y="3066"/>
                    </a:lnTo>
                    <a:cubicBezTo>
                      <a:pt x="3651" y="2977"/>
                      <a:pt x="3616" y="2869"/>
                      <a:pt x="3580" y="2762"/>
                    </a:cubicBezTo>
                    <a:cubicBezTo>
                      <a:pt x="3573" y="2748"/>
                      <a:pt x="3558" y="2742"/>
                      <a:pt x="3544" y="2742"/>
                    </a:cubicBezTo>
                    <a:cubicBezTo>
                      <a:pt x="3520" y="2742"/>
                      <a:pt x="3497" y="2758"/>
                      <a:pt x="3508" y="2780"/>
                    </a:cubicBezTo>
                    <a:cubicBezTo>
                      <a:pt x="3598" y="3120"/>
                      <a:pt x="3687" y="3442"/>
                      <a:pt x="3777" y="3764"/>
                    </a:cubicBezTo>
                    <a:lnTo>
                      <a:pt x="3777" y="3800"/>
                    </a:lnTo>
                    <a:cubicBezTo>
                      <a:pt x="3419" y="3352"/>
                      <a:pt x="3079" y="2905"/>
                      <a:pt x="2774" y="2422"/>
                    </a:cubicBezTo>
                    <a:cubicBezTo>
                      <a:pt x="2578" y="2046"/>
                      <a:pt x="2452" y="1634"/>
                      <a:pt x="2417" y="1205"/>
                    </a:cubicBezTo>
                    <a:cubicBezTo>
                      <a:pt x="2394" y="990"/>
                      <a:pt x="2467" y="916"/>
                      <a:pt x="2575" y="916"/>
                    </a:cubicBezTo>
                    <a:close/>
                    <a:moveTo>
                      <a:pt x="4740" y="446"/>
                    </a:moveTo>
                    <a:cubicBezTo>
                      <a:pt x="4869" y="446"/>
                      <a:pt x="4927" y="822"/>
                      <a:pt x="4940" y="1026"/>
                    </a:cubicBezTo>
                    <a:cubicBezTo>
                      <a:pt x="4940" y="1312"/>
                      <a:pt x="4904" y="1563"/>
                      <a:pt x="4886" y="1849"/>
                    </a:cubicBezTo>
                    <a:cubicBezTo>
                      <a:pt x="4850" y="2314"/>
                      <a:pt x="4779" y="2762"/>
                      <a:pt x="4671" y="3227"/>
                    </a:cubicBezTo>
                    <a:cubicBezTo>
                      <a:pt x="4707" y="2994"/>
                      <a:pt x="4689" y="2744"/>
                      <a:pt x="4636" y="2529"/>
                    </a:cubicBezTo>
                    <a:cubicBezTo>
                      <a:pt x="4636" y="2511"/>
                      <a:pt x="4618" y="2511"/>
                      <a:pt x="4618" y="2511"/>
                    </a:cubicBezTo>
                    <a:lnTo>
                      <a:pt x="4600" y="2511"/>
                    </a:lnTo>
                    <a:cubicBezTo>
                      <a:pt x="4582" y="2511"/>
                      <a:pt x="4582" y="2511"/>
                      <a:pt x="4582" y="2529"/>
                    </a:cubicBezTo>
                    <a:cubicBezTo>
                      <a:pt x="4475" y="2780"/>
                      <a:pt x="4528" y="3209"/>
                      <a:pt x="4510" y="3478"/>
                    </a:cubicBezTo>
                    <a:cubicBezTo>
                      <a:pt x="4510" y="3585"/>
                      <a:pt x="4492" y="3692"/>
                      <a:pt x="4475" y="3800"/>
                    </a:cubicBezTo>
                    <a:cubicBezTo>
                      <a:pt x="4224" y="2780"/>
                      <a:pt x="4081" y="1634"/>
                      <a:pt x="4546" y="668"/>
                    </a:cubicBezTo>
                    <a:cubicBezTo>
                      <a:pt x="4624" y="508"/>
                      <a:pt x="4688" y="446"/>
                      <a:pt x="4740" y="446"/>
                    </a:cubicBezTo>
                    <a:close/>
                    <a:moveTo>
                      <a:pt x="1481" y="2721"/>
                    </a:moveTo>
                    <a:cubicBezTo>
                      <a:pt x="1536" y="2721"/>
                      <a:pt x="1613" y="2749"/>
                      <a:pt x="1719" y="2815"/>
                    </a:cubicBezTo>
                    <a:cubicBezTo>
                      <a:pt x="2130" y="3102"/>
                      <a:pt x="2506" y="3442"/>
                      <a:pt x="2810" y="3835"/>
                    </a:cubicBezTo>
                    <a:cubicBezTo>
                      <a:pt x="3025" y="4032"/>
                      <a:pt x="3204" y="4283"/>
                      <a:pt x="3347" y="4533"/>
                    </a:cubicBezTo>
                    <a:cubicBezTo>
                      <a:pt x="3472" y="4784"/>
                      <a:pt x="3562" y="5052"/>
                      <a:pt x="3633" y="5321"/>
                    </a:cubicBezTo>
                    <a:cubicBezTo>
                      <a:pt x="3419" y="5034"/>
                      <a:pt x="3186" y="4730"/>
                      <a:pt x="2971" y="4426"/>
                    </a:cubicBezTo>
                    <a:cubicBezTo>
                      <a:pt x="2962" y="4421"/>
                      <a:pt x="2951" y="4419"/>
                      <a:pt x="2940" y="4419"/>
                    </a:cubicBezTo>
                    <a:cubicBezTo>
                      <a:pt x="2912" y="4419"/>
                      <a:pt x="2887" y="4436"/>
                      <a:pt x="2900" y="4462"/>
                    </a:cubicBezTo>
                    <a:cubicBezTo>
                      <a:pt x="3061" y="4838"/>
                      <a:pt x="3276" y="5178"/>
                      <a:pt x="3544" y="5482"/>
                    </a:cubicBezTo>
                    <a:cubicBezTo>
                      <a:pt x="3616" y="5589"/>
                      <a:pt x="3705" y="5714"/>
                      <a:pt x="3777" y="5822"/>
                    </a:cubicBezTo>
                    <a:cubicBezTo>
                      <a:pt x="2739" y="5786"/>
                      <a:pt x="2291" y="4838"/>
                      <a:pt x="1915" y="4014"/>
                    </a:cubicBezTo>
                    <a:lnTo>
                      <a:pt x="1915" y="3997"/>
                    </a:lnTo>
                    <a:cubicBezTo>
                      <a:pt x="1808" y="3764"/>
                      <a:pt x="1665" y="3549"/>
                      <a:pt x="1522" y="3317"/>
                    </a:cubicBezTo>
                    <a:cubicBezTo>
                      <a:pt x="1382" y="3079"/>
                      <a:pt x="1286" y="2721"/>
                      <a:pt x="1481" y="2721"/>
                    </a:cubicBezTo>
                    <a:close/>
                    <a:moveTo>
                      <a:pt x="6500" y="2832"/>
                    </a:moveTo>
                    <a:cubicBezTo>
                      <a:pt x="6548" y="2832"/>
                      <a:pt x="6496" y="4179"/>
                      <a:pt x="6443" y="4337"/>
                    </a:cubicBezTo>
                    <a:cubicBezTo>
                      <a:pt x="6264" y="4999"/>
                      <a:pt x="5870" y="5571"/>
                      <a:pt x="5495" y="6144"/>
                    </a:cubicBezTo>
                    <a:cubicBezTo>
                      <a:pt x="5638" y="5679"/>
                      <a:pt x="5781" y="5231"/>
                      <a:pt x="5942" y="4802"/>
                    </a:cubicBezTo>
                    <a:cubicBezTo>
                      <a:pt x="5953" y="4770"/>
                      <a:pt x="5925" y="4744"/>
                      <a:pt x="5897" y="4744"/>
                    </a:cubicBezTo>
                    <a:cubicBezTo>
                      <a:pt x="5878" y="4744"/>
                      <a:pt x="5860" y="4755"/>
                      <a:pt x="5852" y="4784"/>
                    </a:cubicBezTo>
                    <a:cubicBezTo>
                      <a:pt x="5566" y="5446"/>
                      <a:pt x="5333" y="6144"/>
                      <a:pt x="5047" y="6824"/>
                    </a:cubicBezTo>
                    <a:cubicBezTo>
                      <a:pt x="5029" y="5697"/>
                      <a:pt x="5298" y="4569"/>
                      <a:pt x="5835" y="3567"/>
                    </a:cubicBezTo>
                    <a:lnTo>
                      <a:pt x="5817" y="3567"/>
                    </a:lnTo>
                    <a:cubicBezTo>
                      <a:pt x="5978" y="3263"/>
                      <a:pt x="6210" y="3012"/>
                      <a:pt x="6497" y="2833"/>
                    </a:cubicBezTo>
                    <a:cubicBezTo>
                      <a:pt x="6498" y="2832"/>
                      <a:pt x="6499" y="2832"/>
                      <a:pt x="6500" y="2832"/>
                    </a:cubicBezTo>
                    <a:close/>
                    <a:moveTo>
                      <a:pt x="1003" y="6341"/>
                    </a:moveTo>
                    <a:cubicBezTo>
                      <a:pt x="1450" y="6359"/>
                      <a:pt x="1844" y="6645"/>
                      <a:pt x="2166" y="6913"/>
                    </a:cubicBezTo>
                    <a:cubicBezTo>
                      <a:pt x="2667" y="7343"/>
                      <a:pt x="2971" y="7898"/>
                      <a:pt x="3383" y="8399"/>
                    </a:cubicBezTo>
                    <a:cubicBezTo>
                      <a:pt x="3061" y="8148"/>
                      <a:pt x="2721" y="7951"/>
                      <a:pt x="2399" y="7719"/>
                    </a:cubicBezTo>
                    <a:cubicBezTo>
                      <a:pt x="2388" y="7712"/>
                      <a:pt x="2379" y="7709"/>
                      <a:pt x="2370" y="7709"/>
                    </a:cubicBezTo>
                    <a:cubicBezTo>
                      <a:pt x="2334" y="7709"/>
                      <a:pt x="2316" y="7761"/>
                      <a:pt x="2345" y="7790"/>
                    </a:cubicBezTo>
                    <a:cubicBezTo>
                      <a:pt x="2739" y="8095"/>
                      <a:pt x="3150" y="8363"/>
                      <a:pt x="3526" y="8667"/>
                    </a:cubicBezTo>
                    <a:cubicBezTo>
                      <a:pt x="3580" y="8721"/>
                      <a:pt x="3616" y="8775"/>
                      <a:pt x="3669" y="8810"/>
                    </a:cubicBezTo>
                    <a:cubicBezTo>
                      <a:pt x="3578" y="8830"/>
                      <a:pt x="3487" y="8839"/>
                      <a:pt x="3397" y="8839"/>
                    </a:cubicBezTo>
                    <a:cubicBezTo>
                      <a:pt x="2418" y="8839"/>
                      <a:pt x="1485" y="7755"/>
                      <a:pt x="1092" y="6985"/>
                    </a:cubicBezTo>
                    <a:cubicBezTo>
                      <a:pt x="1039" y="6860"/>
                      <a:pt x="842" y="6341"/>
                      <a:pt x="1003" y="6341"/>
                    </a:cubicBezTo>
                    <a:close/>
                    <a:moveTo>
                      <a:pt x="7337" y="6764"/>
                    </a:moveTo>
                    <a:cubicBezTo>
                      <a:pt x="7763" y="6764"/>
                      <a:pt x="6982" y="8754"/>
                      <a:pt x="6855" y="9025"/>
                    </a:cubicBezTo>
                    <a:cubicBezTo>
                      <a:pt x="6461" y="9884"/>
                      <a:pt x="5781" y="10475"/>
                      <a:pt x="5172" y="11155"/>
                    </a:cubicBezTo>
                    <a:cubicBezTo>
                      <a:pt x="5620" y="10492"/>
                      <a:pt x="5996" y="9723"/>
                      <a:pt x="6389" y="9043"/>
                    </a:cubicBezTo>
                    <a:cubicBezTo>
                      <a:pt x="6415" y="8992"/>
                      <a:pt x="6376" y="8950"/>
                      <a:pt x="6333" y="8950"/>
                    </a:cubicBezTo>
                    <a:cubicBezTo>
                      <a:pt x="6315" y="8950"/>
                      <a:pt x="6297" y="8956"/>
                      <a:pt x="6282" y="8971"/>
                    </a:cubicBezTo>
                    <a:cubicBezTo>
                      <a:pt x="5888" y="9633"/>
                      <a:pt x="5477" y="10260"/>
                      <a:pt x="5047" y="10886"/>
                    </a:cubicBezTo>
                    <a:cubicBezTo>
                      <a:pt x="5262" y="9258"/>
                      <a:pt x="5709" y="7916"/>
                      <a:pt x="7123" y="6860"/>
                    </a:cubicBezTo>
                    <a:cubicBezTo>
                      <a:pt x="7215" y="6793"/>
                      <a:pt x="7285" y="6764"/>
                      <a:pt x="7337" y="6764"/>
                    </a:cubicBezTo>
                    <a:close/>
                    <a:moveTo>
                      <a:pt x="287" y="9795"/>
                    </a:moveTo>
                    <a:cubicBezTo>
                      <a:pt x="1057" y="9830"/>
                      <a:pt x="1790" y="10349"/>
                      <a:pt x="2345" y="10832"/>
                    </a:cubicBezTo>
                    <a:cubicBezTo>
                      <a:pt x="2828" y="11244"/>
                      <a:pt x="3097" y="11745"/>
                      <a:pt x="3419" y="12246"/>
                    </a:cubicBezTo>
                    <a:cubicBezTo>
                      <a:pt x="3061" y="11960"/>
                      <a:pt x="2667" y="11727"/>
                      <a:pt x="2399" y="11548"/>
                    </a:cubicBezTo>
                    <a:cubicBezTo>
                      <a:pt x="2390" y="11542"/>
                      <a:pt x="2381" y="11540"/>
                      <a:pt x="2373" y="11540"/>
                    </a:cubicBezTo>
                    <a:cubicBezTo>
                      <a:pt x="2330" y="11540"/>
                      <a:pt x="2300" y="11608"/>
                      <a:pt x="2345" y="11638"/>
                    </a:cubicBezTo>
                    <a:cubicBezTo>
                      <a:pt x="2721" y="11888"/>
                      <a:pt x="3061" y="12157"/>
                      <a:pt x="3383" y="12461"/>
                    </a:cubicBezTo>
                    <a:cubicBezTo>
                      <a:pt x="3454" y="12515"/>
                      <a:pt x="3508" y="12586"/>
                      <a:pt x="3562" y="12658"/>
                    </a:cubicBezTo>
                    <a:cubicBezTo>
                      <a:pt x="3491" y="12665"/>
                      <a:pt x="3422" y="12669"/>
                      <a:pt x="3355" y="12669"/>
                    </a:cubicBezTo>
                    <a:cubicBezTo>
                      <a:pt x="2469" y="12669"/>
                      <a:pt x="1871" y="12037"/>
                      <a:pt x="1289" y="11405"/>
                    </a:cubicBezTo>
                    <a:lnTo>
                      <a:pt x="1307" y="11405"/>
                    </a:lnTo>
                    <a:cubicBezTo>
                      <a:pt x="1057" y="11119"/>
                      <a:pt x="824" y="10832"/>
                      <a:pt x="609" y="10528"/>
                    </a:cubicBezTo>
                    <a:cubicBezTo>
                      <a:pt x="555" y="10439"/>
                      <a:pt x="162" y="9795"/>
                      <a:pt x="287" y="9795"/>
                    </a:cubicBezTo>
                    <a:close/>
                    <a:moveTo>
                      <a:pt x="7937" y="10876"/>
                    </a:moveTo>
                    <a:cubicBezTo>
                      <a:pt x="8103" y="10876"/>
                      <a:pt x="8192" y="11044"/>
                      <a:pt x="8107" y="11512"/>
                    </a:cubicBezTo>
                    <a:cubicBezTo>
                      <a:pt x="7982" y="12085"/>
                      <a:pt x="7749" y="12640"/>
                      <a:pt x="7409" y="13141"/>
                    </a:cubicBezTo>
                    <a:cubicBezTo>
                      <a:pt x="6890" y="13982"/>
                      <a:pt x="6139" y="14555"/>
                      <a:pt x="5351" y="15092"/>
                    </a:cubicBezTo>
                    <a:cubicBezTo>
                      <a:pt x="5870" y="14411"/>
                      <a:pt x="6353" y="13696"/>
                      <a:pt x="6783" y="12944"/>
                    </a:cubicBezTo>
                    <a:cubicBezTo>
                      <a:pt x="6808" y="12906"/>
                      <a:pt x="6771" y="12868"/>
                      <a:pt x="6734" y="12868"/>
                    </a:cubicBezTo>
                    <a:cubicBezTo>
                      <a:pt x="6719" y="12868"/>
                      <a:pt x="6704" y="12875"/>
                      <a:pt x="6694" y="12890"/>
                    </a:cubicBezTo>
                    <a:cubicBezTo>
                      <a:pt x="6192" y="13749"/>
                      <a:pt x="5584" y="14555"/>
                      <a:pt x="4886" y="15288"/>
                    </a:cubicBezTo>
                    <a:cubicBezTo>
                      <a:pt x="5190" y="14644"/>
                      <a:pt x="5405" y="13982"/>
                      <a:pt x="5709" y="13356"/>
                    </a:cubicBezTo>
                    <a:lnTo>
                      <a:pt x="5673" y="13284"/>
                    </a:lnTo>
                    <a:cubicBezTo>
                      <a:pt x="6031" y="12533"/>
                      <a:pt x="6658" y="11888"/>
                      <a:pt x="7230" y="11316"/>
                    </a:cubicBezTo>
                    <a:cubicBezTo>
                      <a:pt x="7474" y="11081"/>
                      <a:pt x="7753" y="10876"/>
                      <a:pt x="7937" y="10876"/>
                    </a:cubicBezTo>
                    <a:close/>
                    <a:moveTo>
                      <a:pt x="663" y="13280"/>
                    </a:moveTo>
                    <a:cubicBezTo>
                      <a:pt x="761" y="13280"/>
                      <a:pt x="895" y="13338"/>
                      <a:pt x="1003" y="13374"/>
                    </a:cubicBezTo>
                    <a:cubicBezTo>
                      <a:pt x="2148" y="13660"/>
                      <a:pt x="2578" y="14841"/>
                      <a:pt x="2971" y="15897"/>
                    </a:cubicBezTo>
                    <a:cubicBezTo>
                      <a:pt x="2774" y="15682"/>
                      <a:pt x="2560" y="15485"/>
                      <a:pt x="2345" y="15288"/>
                    </a:cubicBezTo>
                    <a:cubicBezTo>
                      <a:pt x="2333" y="15280"/>
                      <a:pt x="2320" y="15277"/>
                      <a:pt x="2308" y="15277"/>
                    </a:cubicBezTo>
                    <a:cubicBezTo>
                      <a:pt x="2265" y="15277"/>
                      <a:pt x="2232" y="15318"/>
                      <a:pt x="2273" y="15360"/>
                    </a:cubicBezTo>
                    <a:cubicBezTo>
                      <a:pt x="2596" y="15682"/>
                      <a:pt x="2882" y="16022"/>
                      <a:pt x="3150" y="16380"/>
                    </a:cubicBezTo>
                    <a:cubicBezTo>
                      <a:pt x="3186" y="16505"/>
                      <a:pt x="3240" y="16613"/>
                      <a:pt x="3293" y="16720"/>
                    </a:cubicBezTo>
                    <a:cubicBezTo>
                      <a:pt x="2470" y="16487"/>
                      <a:pt x="1754" y="15968"/>
                      <a:pt x="1271" y="15288"/>
                    </a:cubicBezTo>
                    <a:cubicBezTo>
                      <a:pt x="1003" y="14913"/>
                      <a:pt x="806" y="14501"/>
                      <a:pt x="663" y="14071"/>
                    </a:cubicBezTo>
                    <a:cubicBezTo>
                      <a:pt x="609" y="13893"/>
                      <a:pt x="573" y="13714"/>
                      <a:pt x="538" y="13535"/>
                    </a:cubicBezTo>
                    <a:cubicBezTo>
                      <a:pt x="502" y="13338"/>
                      <a:pt x="564" y="13280"/>
                      <a:pt x="663" y="13280"/>
                    </a:cubicBezTo>
                    <a:close/>
                    <a:moveTo>
                      <a:pt x="7754" y="15747"/>
                    </a:moveTo>
                    <a:cubicBezTo>
                      <a:pt x="7970" y="15747"/>
                      <a:pt x="7534" y="16507"/>
                      <a:pt x="7517" y="16541"/>
                    </a:cubicBezTo>
                    <a:cubicBezTo>
                      <a:pt x="7266" y="16970"/>
                      <a:pt x="6908" y="17364"/>
                      <a:pt x="6497" y="17651"/>
                    </a:cubicBezTo>
                    <a:cubicBezTo>
                      <a:pt x="6085" y="17955"/>
                      <a:pt x="5602" y="18026"/>
                      <a:pt x="5137" y="18080"/>
                    </a:cubicBezTo>
                    <a:cubicBezTo>
                      <a:pt x="5495" y="17865"/>
                      <a:pt x="5817" y="17561"/>
                      <a:pt x="6049" y="17203"/>
                    </a:cubicBezTo>
                    <a:cubicBezTo>
                      <a:pt x="6062" y="17165"/>
                      <a:pt x="6030" y="17127"/>
                      <a:pt x="5997" y="17127"/>
                    </a:cubicBezTo>
                    <a:cubicBezTo>
                      <a:pt x="5984" y="17127"/>
                      <a:pt x="5970" y="17134"/>
                      <a:pt x="5960" y="17149"/>
                    </a:cubicBezTo>
                    <a:cubicBezTo>
                      <a:pt x="5638" y="17579"/>
                      <a:pt x="5208" y="17919"/>
                      <a:pt x="4707" y="18134"/>
                    </a:cubicBezTo>
                    <a:lnTo>
                      <a:pt x="4689" y="18134"/>
                    </a:lnTo>
                    <a:cubicBezTo>
                      <a:pt x="5047" y="17776"/>
                      <a:pt x="5333" y="17382"/>
                      <a:pt x="5673" y="17024"/>
                    </a:cubicBezTo>
                    <a:cubicBezTo>
                      <a:pt x="6246" y="16452"/>
                      <a:pt x="6944" y="16022"/>
                      <a:pt x="7714" y="15754"/>
                    </a:cubicBezTo>
                    <a:cubicBezTo>
                      <a:pt x="7729" y="15749"/>
                      <a:pt x="7742" y="15747"/>
                      <a:pt x="7754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812" y="1008"/>
                      <a:pt x="3884" y="2923"/>
                      <a:pt x="4439" y="4122"/>
                    </a:cubicBezTo>
                    <a:cubicBezTo>
                      <a:pt x="4403" y="4337"/>
                      <a:pt x="4367" y="4533"/>
                      <a:pt x="4313" y="4748"/>
                    </a:cubicBezTo>
                    <a:cubicBezTo>
                      <a:pt x="4278" y="4891"/>
                      <a:pt x="4242" y="5017"/>
                      <a:pt x="4188" y="5160"/>
                    </a:cubicBezTo>
                    <a:cubicBezTo>
                      <a:pt x="4117" y="4766"/>
                      <a:pt x="4045" y="4390"/>
                      <a:pt x="3938" y="4014"/>
                    </a:cubicBezTo>
                    <a:cubicBezTo>
                      <a:pt x="4152" y="3406"/>
                      <a:pt x="3956" y="2529"/>
                      <a:pt x="3777" y="1956"/>
                    </a:cubicBezTo>
                    <a:cubicBezTo>
                      <a:pt x="3544" y="1259"/>
                      <a:pt x="3061" y="722"/>
                      <a:pt x="2309" y="650"/>
                    </a:cubicBezTo>
                    <a:cubicBezTo>
                      <a:pt x="2256" y="650"/>
                      <a:pt x="2220" y="686"/>
                      <a:pt x="2220" y="740"/>
                    </a:cubicBezTo>
                    <a:cubicBezTo>
                      <a:pt x="2202" y="2010"/>
                      <a:pt x="2846" y="3102"/>
                      <a:pt x="3759" y="3943"/>
                    </a:cubicBezTo>
                    <a:lnTo>
                      <a:pt x="3759" y="4104"/>
                    </a:lnTo>
                    <a:cubicBezTo>
                      <a:pt x="3777" y="4140"/>
                      <a:pt x="3812" y="4175"/>
                      <a:pt x="3848" y="4175"/>
                    </a:cubicBezTo>
                    <a:cubicBezTo>
                      <a:pt x="3938" y="4605"/>
                      <a:pt x="4027" y="5034"/>
                      <a:pt x="4081" y="5482"/>
                    </a:cubicBezTo>
                    <a:cubicBezTo>
                      <a:pt x="4063" y="5536"/>
                      <a:pt x="4045" y="5607"/>
                      <a:pt x="4045" y="5679"/>
                    </a:cubicBezTo>
                    <a:cubicBezTo>
                      <a:pt x="4045" y="5714"/>
                      <a:pt x="4081" y="5750"/>
                      <a:pt x="4117" y="5750"/>
                    </a:cubicBezTo>
                    <a:cubicBezTo>
                      <a:pt x="4117" y="5840"/>
                      <a:pt x="4134" y="5929"/>
                      <a:pt x="4134" y="6019"/>
                    </a:cubicBezTo>
                    <a:cubicBezTo>
                      <a:pt x="4063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4" y="5410"/>
                      <a:pt x="3794" y="5374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5" y="3148"/>
                      <a:pt x="1839" y="2432"/>
                      <a:pt x="1404" y="2432"/>
                    </a:cubicBezTo>
                    <a:cubicBezTo>
                      <a:pt x="1344" y="2432"/>
                      <a:pt x="1287" y="2445"/>
                      <a:pt x="1235" y="2475"/>
                    </a:cubicBezTo>
                    <a:cubicBezTo>
                      <a:pt x="734" y="2762"/>
                      <a:pt x="1611" y="3764"/>
                      <a:pt x="1737" y="4032"/>
                    </a:cubicBezTo>
                    <a:cubicBezTo>
                      <a:pt x="2106" y="4804"/>
                      <a:pt x="2616" y="5890"/>
                      <a:pt x="3563" y="5890"/>
                    </a:cubicBezTo>
                    <a:cubicBezTo>
                      <a:pt x="3627" y="5890"/>
                      <a:pt x="3692" y="5886"/>
                      <a:pt x="3759" y="5876"/>
                    </a:cubicBezTo>
                    <a:cubicBezTo>
                      <a:pt x="3794" y="5876"/>
                      <a:pt x="3794" y="5858"/>
                      <a:pt x="3794" y="5840"/>
                    </a:cubicBezTo>
                    <a:cubicBezTo>
                      <a:pt x="3848" y="5911"/>
                      <a:pt x="3902" y="5983"/>
                      <a:pt x="3956" y="6072"/>
                    </a:cubicBezTo>
                    <a:cubicBezTo>
                      <a:pt x="4045" y="6216"/>
                      <a:pt x="4099" y="6377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34" y="9043"/>
                      <a:pt x="3956" y="8828"/>
                      <a:pt x="3759" y="8667"/>
                    </a:cubicBezTo>
                    <a:cubicBezTo>
                      <a:pt x="3705" y="8613"/>
                      <a:pt x="3633" y="8560"/>
                      <a:pt x="3580" y="8506"/>
                    </a:cubicBezTo>
                    <a:cubicBezTo>
                      <a:pt x="3616" y="8488"/>
                      <a:pt x="3633" y="8435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70" y="6072"/>
                      <a:pt x="717" y="6108"/>
                      <a:pt x="717" y="6162"/>
                    </a:cubicBezTo>
                    <a:cubicBezTo>
                      <a:pt x="607" y="7230"/>
                      <a:pt x="2028" y="8933"/>
                      <a:pt x="3248" y="8933"/>
                    </a:cubicBezTo>
                    <a:cubicBezTo>
                      <a:pt x="3418" y="8933"/>
                      <a:pt x="3584" y="8900"/>
                      <a:pt x="3741" y="8828"/>
                    </a:cubicBezTo>
                    <a:cubicBezTo>
                      <a:pt x="3830" y="8936"/>
                      <a:pt x="3902" y="9025"/>
                      <a:pt x="3973" y="9150"/>
                    </a:cubicBezTo>
                    <a:cubicBezTo>
                      <a:pt x="4099" y="9329"/>
                      <a:pt x="4152" y="9562"/>
                      <a:pt x="4260" y="9741"/>
                    </a:cubicBezTo>
                    <a:cubicBezTo>
                      <a:pt x="4242" y="10314"/>
                      <a:pt x="4206" y="10886"/>
                      <a:pt x="4170" y="11459"/>
                    </a:cubicBezTo>
                    <a:lnTo>
                      <a:pt x="4117" y="12157"/>
                    </a:lnTo>
                    <a:cubicBezTo>
                      <a:pt x="4099" y="12175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5"/>
                    </a:cubicBezTo>
                    <a:cubicBezTo>
                      <a:pt x="3973" y="12694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6"/>
                      <a:pt x="2864" y="10886"/>
                      <a:pt x="2345" y="10457"/>
                    </a:cubicBezTo>
                    <a:cubicBezTo>
                      <a:pt x="1742" y="9957"/>
                      <a:pt x="990" y="9524"/>
                      <a:pt x="201" y="9524"/>
                    </a:cubicBezTo>
                    <a:cubicBezTo>
                      <a:pt x="170" y="9524"/>
                      <a:pt x="139" y="9525"/>
                      <a:pt x="108" y="9526"/>
                    </a:cubicBezTo>
                    <a:cubicBezTo>
                      <a:pt x="37" y="9526"/>
                      <a:pt x="1" y="9580"/>
                      <a:pt x="19" y="9633"/>
                    </a:cubicBezTo>
                    <a:cubicBezTo>
                      <a:pt x="144" y="10439"/>
                      <a:pt x="842" y="11119"/>
                      <a:pt x="1361" y="11691"/>
                    </a:cubicBezTo>
                    <a:cubicBezTo>
                      <a:pt x="1871" y="12279"/>
                      <a:pt x="2489" y="12747"/>
                      <a:pt x="3249" y="12747"/>
                    </a:cubicBezTo>
                    <a:cubicBezTo>
                      <a:pt x="3367" y="12747"/>
                      <a:pt x="3490" y="12736"/>
                      <a:pt x="3616" y="12711"/>
                    </a:cubicBezTo>
                    <a:cubicBezTo>
                      <a:pt x="3759" y="12944"/>
                      <a:pt x="3884" y="13177"/>
                      <a:pt x="3991" y="13409"/>
                    </a:cubicBezTo>
                    <a:cubicBezTo>
                      <a:pt x="3902" y="14573"/>
                      <a:pt x="3794" y="15736"/>
                      <a:pt x="3651" y="16899"/>
                    </a:cubicBezTo>
                    <a:cubicBezTo>
                      <a:pt x="3580" y="16720"/>
                      <a:pt x="3490" y="16559"/>
                      <a:pt x="3383" y="16398"/>
                    </a:cubicBezTo>
                    <a:cubicBezTo>
                      <a:pt x="3276" y="15646"/>
                      <a:pt x="2828" y="14823"/>
                      <a:pt x="2434" y="14233"/>
                    </a:cubicBezTo>
                    <a:cubicBezTo>
                      <a:pt x="1959" y="13529"/>
                      <a:pt x="1277" y="13015"/>
                      <a:pt x="420" y="13015"/>
                    </a:cubicBezTo>
                    <a:cubicBezTo>
                      <a:pt x="406" y="13015"/>
                      <a:pt x="391" y="13015"/>
                      <a:pt x="377" y="13016"/>
                    </a:cubicBezTo>
                    <a:cubicBezTo>
                      <a:pt x="305" y="13016"/>
                      <a:pt x="269" y="13051"/>
                      <a:pt x="269" y="13105"/>
                    </a:cubicBezTo>
                    <a:cubicBezTo>
                      <a:pt x="359" y="14698"/>
                      <a:pt x="1629" y="16756"/>
                      <a:pt x="3401" y="16792"/>
                    </a:cubicBezTo>
                    <a:cubicBezTo>
                      <a:pt x="3472" y="16988"/>
                      <a:pt x="3544" y="17203"/>
                      <a:pt x="3562" y="17436"/>
                    </a:cubicBezTo>
                    <a:cubicBezTo>
                      <a:pt x="3419" y="18563"/>
                      <a:pt x="3204" y="19673"/>
                      <a:pt x="2936" y="20782"/>
                    </a:cubicBezTo>
                    <a:cubicBezTo>
                      <a:pt x="2914" y="20836"/>
                      <a:pt x="2950" y="20870"/>
                      <a:pt x="2990" y="20870"/>
                    </a:cubicBezTo>
                    <a:cubicBezTo>
                      <a:pt x="3017" y="20870"/>
                      <a:pt x="3046" y="20854"/>
                      <a:pt x="3061" y="20818"/>
                    </a:cubicBezTo>
                    <a:cubicBezTo>
                      <a:pt x="3329" y="20120"/>
                      <a:pt x="3526" y="19404"/>
                      <a:pt x="3669" y="18671"/>
                    </a:cubicBezTo>
                    <a:cubicBezTo>
                      <a:pt x="3973" y="18563"/>
                      <a:pt x="4260" y="18456"/>
                      <a:pt x="4546" y="18331"/>
                    </a:cubicBezTo>
                    <a:cubicBezTo>
                      <a:pt x="5333" y="18241"/>
                      <a:pt x="6139" y="18223"/>
                      <a:pt x="6783" y="17651"/>
                    </a:cubicBezTo>
                    <a:cubicBezTo>
                      <a:pt x="7409" y="17096"/>
                      <a:pt x="7839" y="16362"/>
                      <a:pt x="8179" y="15557"/>
                    </a:cubicBezTo>
                    <a:cubicBezTo>
                      <a:pt x="8197" y="15485"/>
                      <a:pt x="8143" y="15414"/>
                      <a:pt x="8071" y="15414"/>
                    </a:cubicBezTo>
                    <a:lnTo>
                      <a:pt x="8125" y="15467"/>
                    </a:lnTo>
                    <a:cubicBezTo>
                      <a:pt x="7391" y="15539"/>
                      <a:pt x="6801" y="15897"/>
                      <a:pt x="6228" y="16344"/>
                    </a:cubicBezTo>
                    <a:cubicBezTo>
                      <a:pt x="5495" y="16881"/>
                      <a:pt x="5065" y="17579"/>
                      <a:pt x="4439" y="18187"/>
                    </a:cubicBezTo>
                    <a:lnTo>
                      <a:pt x="4385" y="18187"/>
                    </a:lnTo>
                    <a:cubicBezTo>
                      <a:pt x="4331" y="18187"/>
                      <a:pt x="4313" y="18241"/>
                      <a:pt x="4313" y="18277"/>
                    </a:cubicBezTo>
                    <a:cubicBezTo>
                      <a:pt x="4134" y="18366"/>
                      <a:pt x="3938" y="18438"/>
                      <a:pt x="3759" y="18492"/>
                    </a:cubicBezTo>
                    <a:cubicBezTo>
                      <a:pt x="3902" y="17794"/>
                      <a:pt x="3991" y="17078"/>
                      <a:pt x="4081" y="16362"/>
                    </a:cubicBezTo>
                    <a:cubicBezTo>
                      <a:pt x="4457" y="16112"/>
                      <a:pt x="4797" y="15825"/>
                      <a:pt x="5101" y="15485"/>
                    </a:cubicBezTo>
                    <a:lnTo>
                      <a:pt x="5119" y="15485"/>
                    </a:lnTo>
                    <a:cubicBezTo>
                      <a:pt x="7016" y="14716"/>
                      <a:pt x="8447" y="12711"/>
                      <a:pt x="8465" y="10671"/>
                    </a:cubicBezTo>
                    <a:cubicBezTo>
                      <a:pt x="8465" y="10609"/>
                      <a:pt x="8438" y="10561"/>
                      <a:pt x="8384" y="10561"/>
                    </a:cubicBezTo>
                    <a:cubicBezTo>
                      <a:pt x="8376" y="10561"/>
                      <a:pt x="8367" y="10562"/>
                      <a:pt x="8358" y="10564"/>
                    </a:cubicBezTo>
                    <a:cubicBezTo>
                      <a:pt x="7463" y="10654"/>
                      <a:pt x="6801" y="11495"/>
                      <a:pt x="6282" y="12157"/>
                    </a:cubicBezTo>
                    <a:cubicBezTo>
                      <a:pt x="5459" y="13177"/>
                      <a:pt x="5101" y="14376"/>
                      <a:pt x="4600" y="15557"/>
                    </a:cubicBezTo>
                    <a:lnTo>
                      <a:pt x="4099" y="16076"/>
                    </a:lnTo>
                    <a:cubicBezTo>
                      <a:pt x="4224" y="14751"/>
                      <a:pt x="4278" y="13427"/>
                      <a:pt x="4349" y="12157"/>
                    </a:cubicBezTo>
                    <a:cubicBezTo>
                      <a:pt x="4582" y="11924"/>
                      <a:pt x="4779" y="11674"/>
                      <a:pt x="4976" y="11423"/>
                    </a:cubicBezTo>
                    <a:cubicBezTo>
                      <a:pt x="4976" y="11458"/>
                      <a:pt x="5005" y="11477"/>
                      <a:pt x="5041" y="11477"/>
                    </a:cubicBezTo>
                    <a:cubicBezTo>
                      <a:pt x="5061" y="11477"/>
                      <a:pt x="5082" y="11471"/>
                      <a:pt x="5101" y="11459"/>
                    </a:cubicBezTo>
                    <a:cubicBezTo>
                      <a:pt x="6550" y="10260"/>
                      <a:pt x="7839" y="8399"/>
                      <a:pt x="7678" y="6430"/>
                    </a:cubicBezTo>
                    <a:cubicBezTo>
                      <a:pt x="7678" y="6360"/>
                      <a:pt x="7622" y="6312"/>
                      <a:pt x="7564" y="6312"/>
                    </a:cubicBezTo>
                    <a:cubicBezTo>
                      <a:pt x="7548" y="6312"/>
                      <a:pt x="7532" y="6315"/>
                      <a:pt x="7517" y="6323"/>
                    </a:cubicBezTo>
                    <a:cubicBezTo>
                      <a:pt x="5817" y="7325"/>
                      <a:pt x="4797" y="9150"/>
                      <a:pt x="4868" y="11119"/>
                    </a:cubicBezTo>
                    <a:lnTo>
                      <a:pt x="4367" y="11835"/>
                    </a:lnTo>
                    <a:cubicBezTo>
                      <a:pt x="4439" y="10671"/>
                      <a:pt x="4492" y="9490"/>
                      <a:pt x="4475" y="8309"/>
                    </a:cubicBezTo>
                    <a:cubicBezTo>
                      <a:pt x="4815" y="7862"/>
                      <a:pt x="5083" y="7379"/>
                      <a:pt x="5244" y="6842"/>
                    </a:cubicBezTo>
                    <a:cubicBezTo>
                      <a:pt x="6175" y="5625"/>
                      <a:pt x="7051" y="4193"/>
                      <a:pt x="6676" y="2619"/>
                    </a:cubicBezTo>
                    <a:cubicBezTo>
                      <a:pt x="6662" y="2564"/>
                      <a:pt x="6617" y="2541"/>
                      <a:pt x="6573" y="2541"/>
                    </a:cubicBezTo>
                    <a:cubicBezTo>
                      <a:pt x="6559" y="2541"/>
                      <a:pt x="6545" y="2543"/>
                      <a:pt x="6532" y="2547"/>
                    </a:cubicBezTo>
                    <a:cubicBezTo>
                      <a:pt x="5262" y="3227"/>
                      <a:pt x="4600" y="5697"/>
                      <a:pt x="4922" y="7074"/>
                    </a:cubicBezTo>
                    <a:cubicBezTo>
                      <a:pt x="4797" y="7397"/>
                      <a:pt x="4636" y="7701"/>
                      <a:pt x="4457" y="8005"/>
                    </a:cubicBezTo>
                    <a:cubicBezTo>
                      <a:pt x="4439" y="7218"/>
                      <a:pt x="4385" y="6430"/>
                      <a:pt x="4260" y="5643"/>
                    </a:cubicBezTo>
                    <a:cubicBezTo>
                      <a:pt x="4421" y="5160"/>
                      <a:pt x="4510" y="4659"/>
                      <a:pt x="4564" y="4175"/>
                    </a:cubicBezTo>
                    <a:cubicBezTo>
                      <a:pt x="4582" y="4158"/>
                      <a:pt x="4600" y="4140"/>
                      <a:pt x="4618" y="4122"/>
                    </a:cubicBezTo>
                    <a:cubicBezTo>
                      <a:pt x="4904" y="3370"/>
                      <a:pt x="5083" y="2601"/>
                      <a:pt x="5119" y="1813"/>
                    </a:cubicBezTo>
                    <a:cubicBezTo>
                      <a:pt x="5155" y="1223"/>
                      <a:pt x="5262" y="579"/>
                      <a:pt x="4958" y="60"/>
                    </a:cubicBezTo>
                    <a:cubicBezTo>
                      <a:pt x="4937" y="18"/>
                      <a:pt x="4903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38"/>
              <p:cNvSpPr/>
              <p:nvPr/>
            </p:nvSpPr>
            <p:spPr>
              <a:xfrm>
                <a:off x="4777225" y="4154125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94" y="2778"/>
                    </a:moveTo>
                    <a:cubicBezTo>
                      <a:pt x="3436" y="3118"/>
                      <a:pt x="3150" y="3511"/>
                      <a:pt x="2810" y="3869"/>
                    </a:cubicBezTo>
                    <a:cubicBezTo>
                      <a:pt x="2237" y="4442"/>
                      <a:pt x="1539" y="4871"/>
                      <a:pt x="770" y="5140"/>
                    </a:cubicBezTo>
                    <a:cubicBezTo>
                      <a:pt x="754" y="5144"/>
                      <a:pt x="741" y="5147"/>
                      <a:pt x="730" y="5147"/>
                    </a:cubicBezTo>
                    <a:cubicBezTo>
                      <a:pt x="513" y="5147"/>
                      <a:pt x="950" y="4387"/>
                      <a:pt x="967" y="4353"/>
                    </a:cubicBezTo>
                    <a:cubicBezTo>
                      <a:pt x="1217" y="3923"/>
                      <a:pt x="1575" y="3529"/>
                      <a:pt x="1987" y="3243"/>
                    </a:cubicBezTo>
                    <a:cubicBezTo>
                      <a:pt x="2398" y="2939"/>
                      <a:pt x="2881" y="2885"/>
                      <a:pt x="3347" y="2831"/>
                    </a:cubicBezTo>
                    <a:lnTo>
                      <a:pt x="3347" y="2831"/>
                    </a:lnTo>
                    <a:cubicBezTo>
                      <a:pt x="2989" y="3046"/>
                      <a:pt x="2667" y="3332"/>
                      <a:pt x="2434" y="3690"/>
                    </a:cubicBezTo>
                    <a:cubicBezTo>
                      <a:pt x="2421" y="3728"/>
                      <a:pt x="2454" y="3766"/>
                      <a:pt x="2486" y="3766"/>
                    </a:cubicBezTo>
                    <a:cubicBezTo>
                      <a:pt x="2500" y="3766"/>
                      <a:pt x="2513" y="3760"/>
                      <a:pt x="2524" y="3744"/>
                    </a:cubicBezTo>
                    <a:cubicBezTo>
                      <a:pt x="2846" y="3315"/>
                      <a:pt x="3275" y="2975"/>
                      <a:pt x="3776" y="2778"/>
                    </a:cubicBezTo>
                    <a:close/>
                    <a:moveTo>
                      <a:pt x="5190" y="4191"/>
                    </a:moveTo>
                    <a:cubicBezTo>
                      <a:pt x="6013" y="4424"/>
                      <a:pt x="6729" y="4943"/>
                      <a:pt x="7212" y="5623"/>
                    </a:cubicBezTo>
                    <a:cubicBezTo>
                      <a:pt x="7481" y="5999"/>
                      <a:pt x="7677" y="6410"/>
                      <a:pt x="7821" y="6840"/>
                    </a:cubicBezTo>
                    <a:cubicBezTo>
                      <a:pt x="7874" y="7019"/>
                      <a:pt x="7910" y="7198"/>
                      <a:pt x="7946" y="7377"/>
                    </a:cubicBezTo>
                    <a:cubicBezTo>
                      <a:pt x="7982" y="7574"/>
                      <a:pt x="7919" y="7632"/>
                      <a:pt x="7821" y="7632"/>
                    </a:cubicBezTo>
                    <a:cubicBezTo>
                      <a:pt x="7722" y="7632"/>
                      <a:pt x="7588" y="7574"/>
                      <a:pt x="7481" y="7538"/>
                    </a:cubicBezTo>
                    <a:cubicBezTo>
                      <a:pt x="6335" y="7252"/>
                      <a:pt x="5906" y="6088"/>
                      <a:pt x="5512" y="5033"/>
                    </a:cubicBezTo>
                    <a:lnTo>
                      <a:pt x="5512" y="5033"/>
                    </a:lnTo>
                    <a:cubicBezTo>
                      <a:pt x="5709" y="5229"/>
                      <a:pt x="5924" y="5426"/>
                      <a:pt x="6138" y="5623"/>
                    </a:cubicBezTo>
                    <a:cubicBezTo>
                      <a:pt x="6150" y="5631"/>
                      <a:pt x="6164" y="5635"/>
                      <a:pt x="6176" y="5635"/>
                    </a:cubicBezTo>
                    <a:cubicBezTo>
                      <a:pt x="6218" y="5635"/>
                      <a:pt x="6252" y="5593"/>
                      <a:pt x="6210" y="5551"/>
                    </a:cubicBezTo>
                    <a:cubicBezTo>
                      <a:pt x="5888" y="5229"/>
                      <a:pt x="5602" y="4889"/>
                      <a:pt x="5333" y="4531"/>
                    </a:cubicBezTo>
                    <a:cubicBezTo>
                      <a:pt x="5297" y="4406"/>
                      <a:pt x="5244" y="4299"/>
                      <a:pt x="5190" y="4191"/>
                    </a:cubicBezTo>
                    <a:close/>
                    <a:moveTo>
                      <a:pt x="3597" y="5623"/>
                    </a:moveTo>
                    <a:lnTo>
                      <a:pt x="3597" y="5623"/>
                    </a:lnTo>
                    <a:cubicBezTo>
                      <a:pt x="3293" y="6267"/>
                      <a:pt x="3078" y="6929"/>
                      <a:pt x="2774" y="7556"/>
                    </a:cubicBezTo>
                    <a:lnTo>
                      <a:pt x="2756" y="7556"/>
                    </a:lnTo>
                    <a:cubicBezTo>
                      <a:pt x="2398" y="8307"/>
                      <a:pt x="1772" y="8952"/>
                      <a:pt x="1199" y="9524"/>
                    </a:cubicBezTo>
                    <a:cubicBezTo>
                      <a:pt x="944" y="9760"/>
                      <a:pt x="664" y="9967"/>
                      <a:pt x="481" y="9967"/>
                    </a:cubicBezTo>
                    <a:cubicBezTo>
                      <a:pt x="316" y="9967"/>
                      <a:pt x="229" y="9802"/>
                      <a:pt x="305" y="9345"/>
                    </a:cubicBezTo>
                    <a:cubicBezTo>
                      <a:pt x="448" y="8755"/>
                      <a:pt x="680" y="8200"/>
                      <a:pt x="1020" y="7699"/>
                    </a:cubicBezTo>
                    <a:cubicBezTo>
                      <a:pt x="1539" y="6876"/>
                      <a:pt x="2291" y="6303"/>
                      <a:pt x="3078" y="5748"/>
                    </a:cubicBezTo>
                    <a:lnTo>
                      <a:pt x="3078" y="5748"/>
                    </a:lnTo>
                    <a:cubicBezTo>
                      <a:pt x="2541" y="6428"/>
                      <a:pt x="2058" y="7144"/>
                      <a:pt x="1647" y="7896"/>
                    </a:cubicBezTo>
                    <a:cubicBezTo>
                      <a:pt x="1621" y="7934"/>
                      <a:pt x="1650" y="7972"/>
                      <a:pt x="1688" y="7972"/>
                    </a:cubicBezTo>
                    <a:cubicBezTo>
                      <a:pt x="1703" y="7972"/>
                      <a:pt x="1720" y="7965"/>
                      <a:pt x="1736" y="7949"/>
                    </a:cubicBezTo>
                    <a:cubicBezTo>
                      <a:pt x="2255" y="7108"/>
                      <a:pt x="2881" y="6339"/>
                      <a:pt x="3597" y="5623"/>
                    </a:cubicBezTo>
                    <a:close/>
                    <a:moveTo>
                      <a:pt x="5102" y="8246"/>
                    </a:moveTo>
                    <a:cubicBezTo>
                      <a:pt x="6003" y="8246"/>
                      <a:pt x="6606" y="8868"/>
                      <a:pt x="7194" y="9506"/>
                    </a:cubicBezTo>
                    <a:cubicBezTo>
                      <a:pt x="7427" y="9793"/>
                      <a:pt x="7659" y="10079"/>
                      <a:pt x="7874" y="10383"/>
                    </a:cubicBezTo>
                    <a:cubicBezTo>
                      <a:pt x="7928" y="10473"/>
                      <a:pt x="8322" y="11117"/>
                      <a:pt x="8196" y="11117"/>
                    </a:cubicBezTo>
                    <a:cubicBezTo>
                      <a:pt x="7427" y="11081"/>
                      <a:pt x="6693" y="10562"/>
                      <a:pt x="6138" y="10079"/>
                    </a:cubicBezTo>
                    <a:cubicBezTo>
                      <a:pt x="5655" y="9667"/>
                      <a:pt x="5387" y="9166"/>
                      <a:pt x="5065" y="8665"/>
                    </a:cubicBezTo>
                    <a:lnTo>
                      <a:pt x="5065" y="8665"/>
                    </a:lnTo>
                    <a:cubicBezTo>
                      <a:pt x="5423" y="8952"/>
                      <a:pt x="5816" y="9184"/>
                      <a:pt x="6085" y="9363"/>
                    </a:cubicBezTo>
                    <a:cubicBezTo>
                      <a:pt x="6093" y="9369"/>
                      <a:pt x="6102" y="9371"/>
                      <a:pt x="6110" y="9371"/>
                    </a:cubicBezTo>
                    <a:cubicBezTo>
                      <a:pt x="6153" y="9371"/>
                      <a:pt x="6183" y="9304"/>
                      <a:pt x="6138" y="9274"/>
                    </a:cubicBezTo>
                    <a:cubicBezTo>
                      <a:pt x="5763" y="9023"/>
                      <a:pt x="5423" y="8755"/>
                      <a:pt x="5100" y="8451"/>
                    </a:cubicBezTo>
                    <a:cubicBezTo>
                      <a:pt x="5029" y="8397"/>
                      <a:pt x="4975" y="8325"/>
                      <a:pt x="4922" y="8254"/>
                    </a:cubicBezTo>
                    <a:cubicBezTo>
                      <a:pt x="4983" y="8248"/>
                      <a:pt x="5043" y="8246"/>
                      <a:pt x="5102" y="8246"/>
                    </a:cubicBezTo>
                    <a:close/>
                    <a:moveTo>
                      <a:pt x="3311" y="9757"/>
                    </a:moveTo>
                    <a:lnTo>
                      <a:pt x="3311" y="9757"/>
                    </a:lnTo>
                    <a:cubicBezTo>
                      <a:pt x="2864" y="10419"/>
                      <a:pt x="2488" y="11171"/>
                      <a:pt x="2094" y="11868"/>
                    </a:cubicBezTo>
                    <a:cubicBezTo>
                      <a:pt x="2070" y="11916"/>
                      <a:pt x="2102" y="11948"/>
                      <a:pt x="2142" y="11948"/>
                    </a:cubicBezTo>
                    <a:cubicBezTo>
                      <a:pt x="2162" y="11948"/>
                      <a:pt x="2184" y="11940"/>
                      <a:pt x="2201" y="11922"/>
                    </a:cubicBezTo>
                    <a:cubicBezTo>
                      <a:pt x="2595" y="11278"/>
                      <a:pt x="3007" y="10652"/>
                      <a:pt x="3436" y="10025"/>
                    </a:cubicBezTo>
                    <a:lnTo>
                      <a:pt x="3436" y="10025"/>
                    </a:lnTo>
                    <a:cubicBezTo>
                      <a:pt x="3221" y="11654"/>
                      <a:pt x="2792" y="12996"/>
                      <a:pt x="1360" y="14052"/>
                    </a:cubicBezTo>
                    <a:cubicBezTo>
                      <a:pt x="1271" y="14118"/>
                      <a:pt x="1202" y="14148"/>
                      <a:pt x="1151" y="14148"/>
                    </a:cubicBezTo>
                    <a:cubicBezTo>
                      <a:pt x="734" y="14148"/>
                      <a:pt x="1501" y="12157"/>
                      <a:pt x="1629" y="11886"/>
                    </a:cubicBezTo>
                    <a:cubicBezTo>
                      <a:pt x="2023" y="11027"/>
                      <a:pt x="2720" y="10437"/>
                      <a:pt x="3311" y="9757"/>
                    </a:cubicBezTo>
                    <a:close/>
                    <a:moveTo>
                      <a:pt x="5087" y="12072"/>
                    </a:moveTo>
                    <a:cubicBezTo>
                      <a:pt x="6068" y="12072"/>
                      <a:pt x="7014" y="13157"/>
                      <a:pt x="7391" y="13926"/>
                    </a:cubicBezTo>
                    <a:cubicBezTo>
                      <a:pt x="7445" y="14052"/>
                      <a:pt x="7642" y="14571"/>
                      <a:pt x="7498" y="14571"/>
                    </a:cubicBezTo>
                    <a:cubicBezTo>
                      <a:pt x="7051" y="14553"/>
                      <a:pt x="6639" y="14266"/>
                      <a:pt x="6317" y="13998"/>
                    </a:cubicBezTo>
                    <a:cubicBezTo>
                      <a:pt x="5816" y="13586"/>
                      <a:pt x="5512" y="13014"/>
                      <a:pt x="5100" y="12531"/>
                    </a:cubicBezTo>
                    <a:lnTo>
                      <a:pt x="5100" y="12531"/>
                    </a:lnTo>
                    <a:cubicBezTo>
                      <a:pt x="5423" y="12763"/>
                      <a:pt x="5763" y="12978"/>
                      <a:pt x="6085" y="13193"/>
                    </a:cubicBezTo>
                    <a:cubicBezTo>
                      <a:pt x="6095" y="13200"/>
                      <a:pt x="6105" y="13202"/>
                      <a:pt x="6113" y="13202"/>
                    </a:cubicBezTo>
                    <a:cubicBezTo>
                      <a:pt x="6149" y="13202"/>
                      <a:pt x="6167" y="13150"/>
                      <a:pt x="6138" y="13121"/>
                    </a:cubicBezTo>
                    <a:cubicBezTo>
                      <a:pt x="5745" y="12817"/>
                      <a:pt x="5333" y="12548"/>
                      <a:pt x="4957" y="12244"/>
                    </a:cubicBezTo>
                    <a:cubicBezTo>
                      <a:pt x="4922" y="12191"/>
                      <a:pt x="4868" y="12155"/>
                      <a:pt x="4814" y="12101"/>
                    </a:cubicBezTo>
                    <a:cubicBezTo>
                      <a:pt x="4905" y="12081"/>
                      <a:pt x="4996" y="12072"/>
                      <a:pt x="5087" y="12072"/>
                    </a:cubicBezTo>
                    <a:close/>
                    <a:moveTo>
                      <a:pt x="3436" y="14087"/>
                    </a:moveTo>
                    <a:cubicBezTo>
                      <a:pt x="3454" y="15215"/>
                      <a:pt x="3186" y="16342"/>
                      <a:pt x="2649" y="17344"/>
                    </a:cubicBezTo>
                    <a:lnTo>
                      <a:pt x="2667" y="17344"/>
                    </a:lnTo>
                    <a:cubicBezTo>
                      <a:pt x="2506" y="17631"/>
                      <a:pt x="2273" y="17899"/>
                      <a:pt x="1987" y="18078"/>
                    </a:cubicBezTo>
                    <a:cubicBezTo>
                      <a:pt x="1986" y="18079"/>
                      <a:pt x="1985" y="18080"/>
                      <a:pt x="1984" y="18080"/>
                    </a:cubicBezTo>
                    <a:cubicBezTo>
                      <a:pt x="1935" y="18080"/>
                      <a:pt x="1988" y="16733"/>
                      <a:pt x="2040" y="16575"/>
                    </a:cubicBezTo>
                    <a:cubicBezTo>
                      <a:pt x="2219" y="15913"/>
                      <a:pt x="2613" y="15340"/>
                      <a:pt x="2989" y="14767"/>
                    </a:cubicBezTo>
                    <a:lnTo>
                      <a:pt x="2989" y="14767"/>
                    </a:lnTo>
                    <a:cubicBezTo>
                      <a:pt x="2846" y="15233"/>
                      <a:pt x="2703" y="15680"/>
                      <a:pt x="2541" y="16110"/>
                    </a:cubicBezTo>
                    <a:cubicBezTo>
                      <a:pt x="2531" y="16142"/>
                      <a:pt x="2559" y="16168"/>
                      <a:pt x="2587" y="16168"/>
                    </a:cubicBezTo>
                    <a:cubicBezTo>
                      <a:pt x="2605" y="16168"/>
                      <a:pt x="2624" y="16156"/>
                      <a:pt x="2631" y="16128"/>
                    </a:cubicBezTo>
                    <a:cubicBezTo>
                      <a:pt x="2917" y="15465"/>
                      <a:pt x="3150" y="14767"/>
                      <a:pt x="3436" y="14087"/>
                    </a:cubicBezTo>
                    <a:close/>
                    <a:moveTo>
                      <a:pt x="4707" y="15090"/>
                    </a:moveTo>
                    <a:lnTo>
                      <a:pt x="4707" y="15090"/>
                    </a:lnTo>
                    <a:cubicBezTo>
                      <a:pt x="5745" y="15143"/>
                      <a:pt x="6192" y="16074"/>
                      <a:pt x="6568" y="16897"/>
                    </a:cubicBezTo>
                    <a:lnTo>
                      <a:pt x="6568" y="16915"/>
                    </a:lnTo>
                    <a:cubicBezTo>
                      <a:pt x="6675" y="17165"/>
                      <a:pt x="6818" y="17362"/>
                      <a:pt x="6962" y="17595"/>
                    </a:cubicBezTo>
                    <a:cubicBezTo>
                      <a:pt x="7101" y="17833"/>
                      <a:pt x="7198" y="18191"/>
                      <a:pt x="7002" y="18191"/>
                    </a:cubicBezTo>
                    <a:cubicBezTo>
                      <a:pt x="6948" y="18191"/>
                      <a:pt x="6870" y="18162"/>
                      <a:pt x="6765" y="18096"/>
                    </a:cubicBezTo>
                    <a:cubicBezTo>
                      <a:pt x="6353" y="17810"/>
                      <a:pt x="5977" y="17470"/>
                      <a:pt x="5673" y="17094"/>
                    </a:cubicBezTo>
                    <a:cubicBezTo>
                      <a:pt x="5458" y="16879"/>
                      <a:pt x="5279" y="16629"/>
                      <a:pt x="5136" y="16378"/>
                    </a:cubicBezTo>
                    <a:cubicBezTo>
                      <a:pt x="5011" y="16128"/>
                      <a:pt x="4922" y="15859"/>
                      <a:pt x="4850" y="15591"/>
                    </a:cubicBezTo>
                    <a:lnTo>
                      <a:pt x="4850" y="15591"/>
                    </a:lnTo>
                    <a:cubicBezTo>
                      <a:pt x="5083" y="15877"/>
                      <a:pt x="5297" y="16181"/>
                      <a:pt x="5530" y="16485"/>
                    </a:cubicBezTo>
                    <a:cubicBezTo>
                      <a:pt x="5535" y="16490"/>
                      <a:pt x="5542" y="16492"/>
                      <a:pt x="5550" y="16492"/>
                    </a:cubicBezTo>
                    <a:cubicBezTo>
                      <a:pt x="5571" y="16492"/>
                      <a:pt x="5597" y="16476"/>
                      <a:pt x="5584" y="16450"/>
                    </a:cubicBezTo>
                    <a:cubicBezTo>
                      <a:pt x="5423" y="16074"/>
                      <a:pt x="5208" y="15734"/>
                      <a:pt x="4939" y="15430"/>
                    </a:cubicBezTo>
                    <a:cubicBezTo>
                      <a:pt x="4868" y="15322"/>
                      <a:pt x="4778" y="15197"/>
                      <a:pt x="4707" y="15090"/>
                    </a:cubicBezTo>
                    <a:close/>
                    <a:moveTo>
                      <a:pt x="4707" y="17130"/>
                    </a:moveTo>
                    <a:cubicBezTo>
                      <a:pt x="5065" y="17559"/>
                      <a:pt x="5405" y="18006"/>
                      <a:pt x="5709" y="18490"/>
                    </a:cubicBezTo>
                    <a:cubicBezTo>
                      <a:pt x="5906" y="18865"/>
                      <a:pt x="6031" y="19277"/>
                      <a:pt x="6067" y="19707"/>
                    </a:cubicBezTo>
                    <a:cubicBezTo>
                      <a:pt x="6096" y="19927"/>
                      <a:pt x="6026" y="20003"/>
                      <a:pt x="5918" y="20003"/>
                    </a:cubicBezTo>
                    <a:cubicBezTo>
                      <a:pt x="5763" y="20003"/>
                      <a:pt x="5531" y="19848"/>
                      <a:pt x="5405" y="19742"/>
                    </a:cubicBezTo>
                    <a:cubicBezTo>
                      <a:pt x="4725" y="19188"/>
                      <a:pt x="4725" y="18347"/>
                      <a:pt x="4725" y="17541"/>
                    </a:cubicBezTo>
                    <a:lnTo>
                      <a:pt x="4725" y="17541"/>
                    </a:lnTo>
                    <a:cubicBezTo>
                      <a:pt x="4743" y="17631"/>
                      <a:pt x="4760" y="17702"/>
                      <a:pt x="4796" y="17792"/>
                    </a:cubicBezTo>
                    <a:lnTo>
                      <a:pt x="4796" y="17899"/>
                    </a:lnTo>
                    <a:lnTo>
                      <a:pt x="4814" y="17899"/>
                    </a:lnTo>
                    <a:lnTo>
                      <a:pt x="4814" y="17845"/>
                    </a:lnTo>
                    <a:cubicBezTo>
                      <a:pt x="4832" y="17935"/>
                      <a:pt x="4868" y="18042"/>
                      <a:pt x="4904" y="18150"/>
                    </a:cubicBezTo>
                    <a:cubicBezTo>
                      <a:pt x="4910" y="18163"/>
                      <a:pt x="4925" y="18169"/>
                      <a:pt x="4940" y="18169"/>
                    </a:cubicBezTo>
                    <a:cubicBezTo>
                      <a:pt x="4963" y="18169"/>
                      <a:pt x="4986" y="18154"/>
                      <a:pt x="4975" y="18132"/>
                    </a:cubicBezTo>
                    <a:cubicBezTo>
                      <a:pt x="4886" y="17810"/>
                      <a:pt x="4796" y="17470"/>
                      <a:pt x="4707" y="17148"/>
                    </a:cubicBezTo>
                    <a:lnTo>
                      <a:pt x="4707" y="17130"/>
                    </a:lnTo>
                    <a:close/>
                    <a:moveTo>
                      <a:pt x="4009" y="17112"/>
                    </a:moveTo>
                    <a:lnTo>
                      <a:pt x="4009" y="17112"/>
                    </a:lnTo>
                    <a:cubicBezTo>
                      <a:pt x="4277" y="18132"/>
                      <a:pt x="4403" y="19277"/>
                      <a:pt x="3937" y="20243"/>
                    </a:cubicBezTo>
                    <a:cubicBezTo>
                      <a:pt x="3860" y="20403"/>
                      <a:pt x="3796" y="20465"/>
                      <a:pt x="3744" y="20465"/>
                    </a:cubicBezTo>
                    <a:cubicBezTo>
                      <a:pt x="3614" y="20465"/>
                      <a:pt x="3556" y="20089"/>
                      <a:pt x="3544" y="19885"/>
                    </a:cubicBezTo>
                    <a:cubicBezTo>
                      <a:pt x="3544" y="19599"/>
                      <a:pt x="3579" y="19349"/>
                      <a:pt x="3597" y="19062"/>
                    </a:cubicBezTo>
                    <a:cubicBezTo>
                      <a:pt x="3633" y="18597"/>
                      <a:pt x="3705" y="18132"/>
                      <a:pt x="3812" y="17684"/>
                    </a:cubicBezTo>
                    <a:lnTo>
                      <a:pt x="3812" y="17684"/>
                    </a:lnTo>
                    <a:cubicBezTo>
                      <a:pt x="3776" y="17917"/>
                      <a:pt x="3794" y="18150"/>
                      <a:pt x="3848" y="18382"/>
                    </a:cubicBezTo>
                    <a:cubicBezTo>
                      <a:pt x="3848" y="18400"/>
                      <a:pt x="3866" y="18400"/>
                      <a:pt x="3866" y="18400"/>
                    </a:cubicBezTo>
                    <a:lnTo>
                      <a:pt x="3884" y="18400"/>
                    </a:lnTo>
                    <a:cubicBezTo>
                      <a:pt x="3902" y="18400"/>
                      <a:pt x="3902" y="18400"/>
                      <a:pt x="3902" y="18382"/>
                    </a:cubicBezTo>
                    <a:cubicBezTo>
                      <a:pt x="4009" y="18132"/>
                      <a:pt x="3955" y="17702"/>
                      <a:pt x="3973" y="17434"/>
                    </a:cubicBezTo>
                    <a:cubicBezTo>
                      <a:pt x="3973" y="17326"/>
                      <a:pt x="3991" y="17219"/>
                      <a:pt x="4009" y="17112"/>
                    </a:cubicBezTo>
                    <a:close/>
                    <a:moveTo>
                      <a:pt x="5476" y="1"/>
                    </a:moveTo>
                    <a:cubicBezTo>
                      <a:pt x="5452" y="1"/>
                      <a:pt x="5429" y="12"/>
                      <a:pt x="5423" y="40"/>
                    </a:cubicBezTo>
                    <a:cubicBezTo>
                      <a:pt x="5154" y="738"/>
                      <a:pt x="4939" y="1471"/>
                      <a:pt x="4796" y="2205"/>
                    </a:cubicBezTo>
                    <a:cubicBezTo>
                      <a:pt x="4492" y="2295"/>
                      <a:pt x="4206" y="2420"/>
                      <a:pt x="3937" y="2545"/>
                    </a:cubicBezTo>
                    <a:cubicBezTo>
                      <a:pt x="3132" y="2617"/>
                      <a:pt x="2345" y="2652"/>
                      <a:pt x="1700" y="3207"/>
                    </a:cubicBezTo>
                    <a:cubicBezTo>
                      <a:pt x="1056" y="3762"/>
                      <a:pt x="645" y="4514"/>
                      <a:pt x="287" y="5301"/>
                    </a:cubicBezTo>
                    <a:cubicBezTo>
                      <a:pt x="269" y="5373"/>
                      <a:pt x="322" y="5444"/>
                      <a:pt x="394" y="5444"/>
                    </a:cubicBezTo>
                    <a:lnTo>
                      <a:pt x="358" y="5426"/>
                    </a:lnTo>
                    <a:cubicBezTo>
                      <a:pt x="1092" y="5355"/>
                      <a:pt x="1665" y="4997"/>
                      <a:pt x="2255" y="4567"/>
                    </a:cubicBezTo>
                    <a:cubicBezTo>
                      <a:pt x="2971" y="4030"/>
                      <a:pt x="3418" y="3315"/>
                      <a:pt x="4045" y="2724"/>
                    </a:cubicBezTo>
                    <a:lnTo>
                      <a:pt x="4080" y="2724"/>
                    </a:lnTo>
                    <a:cubicBezTo>
                      <a:pt x="4134" y="2706"/>
                      <a:pt x="4170" y="2670"/>
                      <a:pt x="4170" y="2617"/>
                    </a:cubicBezTo>
                    <a:cubicBezTo>
                      <a:pt x="4349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82" y="3100"/>
                      <a:pt x="4474" y="3816"/>
                      <a:pt x="4403" y="4531"/>
                    </a:cubicBezTo>
                    <a:cubicBezTo>
                      <a:pt x="4027" y="4782"/>
                      <a:pt x="3669" y="5068"/>
                      <a:pt x="3383" y="5408"/>
                    </a:cubicBezTo>
                    <a:lnTo>
                      <a:pt x="3365" y="5408"/>
                    </a:lnTo>
                    <a:cubicBezTo>
                      <a:pt x="1468" y="6178"/>
                      <a:pt x="36" y="8182"/>
                      <a:pt x="0" y="10240"/>
                    </a:cubicBezTo>
                    <a:cubicBezTo>
                      <a:pt x="0" y="10294"/>
                      <a:pt x="54" y="10347"/>
                      <a:pt x="108" y="10347"/>
                    </a:cubicBezTo>
                    <a:cubicBezTo>
                      <a:pt x="1020" y="10258"/>
                      <a:pt x="1683" y="9399"/>
                      <a:pt x="2201" y="8737"/>
                    </a:cubicBezTo>
                    <a:cubicBezTo>
                      <a:pt x="3025" y="7717"/>
                      <a:pt x="3383" y="6518"/>
                      <a:pt x="3884" y="5337"/>
                    </a:cubicBezTo>
                    <a:lnTo>
                      <a:pt x="4385" y="4818"/>
                    </a:lnTo>
                    <a:lnTo>
                      <a:pt x="4385" y="4818"/>
                    </a:lnTo>
                    <a:cubicBezTo>
                      <a:pt x="4259" y="6142"/>
                      <a:pt x="4206" y="7466"/>
                      <a:pt x="4116" y="8755"/>
                    </a:cubicBezTo>
                    <a:cubicBezTo>
                      <a:pt x="3902" y="8969"/>
                      <a:pt x="3687" y="9220"/>
                      <a:pt x="3508" y="9471"/>
                    </a:cubicBezTo>
                    <a:cubicBezTo>
                      <a:pt x="3496" y="9436"/>
                      <a:pt x="3462" y="9416"/>
                      <a:pt x="3430" y="9416"/>
                    </a:cubicBezTo>
                    <a:cubicBezTo>
                      <a:pt x="3412" y="9416"/>
                      <a:pt x="3395" y="9422"/>
                      <a:pt x="3383" y="9435"/>
                    </a:cubicBezTo>
                    <a:cubicBezTo>
                      <a:pt x="1915" y="10634"/>
                      <a:pt x="627" y="12495"/>
                      <a:pt x="788" y="14463"/>
                    </a:cubicBezTo>
                    <a:cubicBezTo>
                      <a:pt x="788" y="14534"/>
                      <a:pt x="854" y="14582"/>
                      <a:pt x="917" y="14582"/>
                    </a:cubicBezTo>
                    <a:cubicBezTo>
                      <a:pt x="934" y="14582"/>
                      <a:pt x="951" y="14578"/>
                      <a:pt x="967" y="14571"/>
                    </a:cubicBezTo>
                    <a:cubicBezTo>
                      <a:pt x="2667" y="13569"/>
                      <a:pt x="3687" y="11725"/>
                      <a:pt x="3615" y="9757"/>
                    </a:cubicBezTo>
                    <a:lnTo>
                      <a:pt x="4098" y="9041"/>
                    </a:lnTo>
                    <a:lnTo>
                      <a:pt x="4098" y="9041"/>
                    </a:lnTo>
                    <a:cubicBezTo>
                      <a:pt x="4027" y="10204"/>
                      <a:pt x="3973" y="11385"/>
                      <a:pt x="4009" y="12566"/>
                    </a:cubicBezTo>
                    <a:cubicBezTo>
                      <a:pt x="3669" y="13014"/>
                      <a:pt x="3400" y="13497"/>
                      <a:pt x="3221" y="14034"/>
                    </a:cubicBezTo>
                    <a:cubicBezTo>
                      <a:pt x="2291" y="15251"/>
                      <a:pt x="1414" y="16682"/>
                      <a:pt x="1790" y="18257"/>
                    </a:cubicBezTo>
                    <a:cubicBezTo>
                      <a:pt x="1802" y="18305"/>
                      <a:pt x="1846" y="18329"/>
                      <a:pt x="1889" y="18329"/>
                    </a:cubicBezTo>
                    <a:cubicBezTo>
                      <a:pt x="1911" y="18329"/>
                      <a:pt x="1933" y="18323"/>
                      <a:pt x="1951" y="18311"/>
                    </a:cubicBezTo>
                    <a:cubicBezTo>
                      <a:pt x="3221" y="17649"/>
                      <a:pt x="3884" y="15179"/>
                      <a:pt x="3544" y="13801"/>
                    </a:cubicBezTo>
                    <a:cubicBezTo>
                      <a:pt x="3687" y="13479"/>
                      <a:pt x="3830" y="13175"/>
                      <a:pt x="4009" y="12871"/>
                    </a:cubicBezTo>
                    <a:cubicBezTo>
                      <a:pt x="4027" y="13658"/>
                      <a:pt x="4098" y="14445"/>
                      <a:pt x="4206" y="15233"/>
                    </a:cubicBezTo>
                    <a:cubicBezTo>
                      <a:pt x="4063" y="15716"/>
                      <a:pt x="3955" y="16199"/>
                      <a:pt x="3919" y="16700"/>
                    </a:cubicBezTo>
                    <a:cubicBezTo>
                      <a:pt x="3884" y="16718"/>
                      <a:pt x="3866" y="16736"/>
                      <a:pt x="3848" y="16754"/>
                    </a:cubicBezTo>
                    <a:cubicBezTo>
                      <a:pt x="3561" y="17505"/>
                      <a:pt x="3400" y="18275"/>
                      <a:pt x="3347" y="19062"/>
                    </a:cubicBezTo>
                    <a:cubicBezTo>
                      <a:pt x="3311" y="19653"/>
                      <a:pt x="3221" y="20297"/>
                      <a:pt x="3508" y="20816"/>
                    </a:cubicBezTo>
                    <a:cubicBezTo>
                      <a:pt x="3529" y="20858"/>
                      <a:pt x="3562" y="20875"/>
                      <a:pt x="3597" y="20875"/>
                    </a:cubicBezTo>
                    <a:cubicBezTo>
                      <a:pt x="3621" y="20875"/>
                      <a:pt x="3647" y="20867"/>
                      <a:pt x="3669" y="20852"/>
                    </a:cubicBezTo>
                    <a:cubicBezTo>
                      <a:pt x="4653" y="19868"/>
                      <a:pt x="4599" y="17953"/>
                      <a:pt x="4045" y="16754"/>
                    </a:cubicBezTo>
                    <a:cubicBezTo>
                      <a:pt x="4063" y="16539"/>
                      <a:pt x="4098" y="16324"/>
                      <a:pt x="4152" y="16128"/>
                    </a:cubicBezTo>
                    <a:cubicBezTo>
                      <a:pt x="4188" y="15984"/>
                      <a:pt x="4242" y="15859"/>
                      <a:pt x="4277" y="15716"/>
                    </a:cubicBezTo>
                    <a:cubicBezTo>
                      <a:pt x="4349" y="16110"/>
                      <a:pt x="4438" y="16485"/>
                      <a:pt x="4528" y="16861"/>
                    </a:cubicBezTo>
                    <a:cubicBezTo>
                      <a:pt x="4313" y="17470"/>
                      <a:pt x="4510" y="18347"/>
                      <a:pt x="4689" y="18919"/>
                    </a:cubicBezTo>
                    <a:cubicBezTo>
                      <a:pt x="4922" y="19617"/>
                      <a:pt x="5405" y="20154"/>
                      <a:pt x="6156" y="20225"/>
                    </a:cubicBezTo>
                    <a:cubicBezTo>
                      <a:pt x="6210" y="20225"/>
                      <a:pt x="6246" y="20190"/>
                      <a:pt x="6246" y="20136"/>
                    </a:cubicBezTo>
                    <a:cubicBezTo>
                      <a:pt x="6282" y="18865"/>
                      <a:pt x="5619" y="17774"/>
                      <a:pt x="4707" y="16915"/>
                    </a:cubicBezTo>
                    <a:lnTo>
                      <a:pt x="4707" y="16772"/>
                    </a:lnTo>
                    <a:cubicBezTo>
                      <a:pt x="4707" y="16718"/>
                      <a:pt x="4671" y="16700"/>
                      <a:pt x="4617" y="16700"/>
                    </a:cubicBezTo>
                    <a:cubicBezTo>
                      <a:pt x="4528" y="16271"/>
                      <a:pt x="4456" y="15841"/>
                      <a:pt x="4403" y="15394"/>
                    </a:cubicBezTo>
                    <a:cubicBezTo>
                      <a:pt x="4403" y="15340"/>
                      <a:pt x="4420" y="15269"/>
                      <a:pt x="4420" y="15197"/>
                    </a:cubicBezTo>
                    <a:cubicBezTo>
                      <a:pt x="4420" y="15161"/>
                      <a:pt x="4403" y="15125"/>
                      <a:pt x="4367" y="15125"/>
                    </a:cubicBezTo>
                    <a:cubicBezTo>
                      <a:pt x="4367" y="15036"/>
                      <a:pt x="4349" y="14946"/>
                      <a:pt x="4331" y="14857"/>
                    </a:cubicBezTo>
                    <a:lnTo>
                      <a:pt x="4331" y="14857"/>
                    </a:lnTo>
                    <a:cubicBezTo>
                      <a:pt x="4420" y="14982"/>
                      <a:pt x="4510" y="15125"/>
                      <a:pt x="4599" y="15233"/>
                    </a:cubicBezTo>
                    <a:lnTo>
                      <a:pt x="4725" y="15412"/>
                    </a:lnTo>
                    <a:cubicBezTo>
                      <a:pt x="4689" y="15412"/>
                      <a:pt x="4671" y="15447"/>
                      <a:pt x="4671" y="15501"/>
                    </a:cubicBezTo>
                    <a:cubicBezTo>
                      <a:pt x="4778" y="16342"/>
                      <a:pt x="5244" y="16933"/>
                      <a:pt x="5816" y="17523"/>
                    </a:cubicBezTo>
                    <a:cubicBezTo>
                      <a:pt x="6022" y="17729"/>
                      <a:pt x="6648" y="18439"/>
                      <a:pt x="7075" y="18439"/>
                    </a:cubicBezTo>
                    <a:cubicBezTo>
                      <a:pt x="7130" y="18439"/>
                      <a:pt x="7183" y="18427"/>
                      <a:pt x="7230" y="18400"/>
                    </a:cubicBezTo>
                    <a:cubicBezTo>
                      <a:pt x="7731" y="18114"/>
                      <a:pt x="6872" y="17112"/>
                      <a:pt x="6729" y="16825"/>
                    </a:cubicBezTo>
                    <a:cubicBezTo>
                      <a:pt x="6377" y="16070"/>
                      <a:pt x="5867" y="14985"/>
                      <a:pt x="4905" y="14985"/>
                    </a:cubicBezTo>
                    <a:cubicBezTo>
                      <a:pt x="4841" y="14985"/>
                      <a:pt x="4775" y="14990"/>
                      <a:pt x="4707" y="15000"/>
                    </a:cubicBezTo>
                    <a:cubicBezTo>
                      <a:pt x="4689" y="15000"/>
                      <a:pt x="4671" y="15018"/>
                      <a:pt x="4671" y="15036"/>
                    </a:cubicBezTo>
                    <a:cubicBezTo>
                      <a:pt x="4617" y="14964"/>
                      <a:pt x="4564" y="14875"/>
                      <a:pt x="4528" y="14803"/>
                    </a:cubicBezTo>
                    <a:cubicBezTo>
                      <a:pt x="4420" y="14660"/>
                      <a:pt x="4367" y="14499"/>
                      <a:pt x="4277" y="14356"/>
                    </a:cubicBezTo>
                    <a:cubicBezTo>
                      <a:pt x="4206" y="13443"/>
                      <a:pt x="4170" y="12531"/>
                      <a:pt x="4206" y="11618"/>
                    </a:cubicBezTo>
                    <a:lnTo>
                      <a:pt x="4206" y="11618"/>
                    </a:lnTo>
                    <a:cubicBezTo>
                      <a:pt x="4349" y="11833"/>
                      <a:pt x="4510" y="12030"/>
                      <a:pt x="4725" y="12208"/>
                    </a:cubicBezTo>
                    <a:cubicBezTo>
                      <a:pt x="4778" y="12262"/>
                      <a:pt x="4832" y="12316"/>
                      <a:pt x="4904" y="12370"/>
                    </a:cubicBezTo>
                    <a:cubicBezTo>
                      <a:pt x="4850" y="12387"/>
                      <a:pt x="4832" y="12441"/>
                      <a:pt x="4850" y="12477"/>
                    </a:cubicBezTo>
                    <a:cubicBezTo>
                      <a:pt x="5279" y="13533"/>
                      <a:pt x="6461" y="14767"/>
                      <a:pt x="7659" y="14803"/>
                    </a:cubicBezTo>
                    <a:cubicBezTo>
                      <a:pt x="7713" y="14803"/>
                      <a:pt x="7749" y="14750"/>
                      <a:pt x="7767" y="14696"/>
                    </a:cubicBezTo>
                    <a:cubicBezTo>
                      <a:pt x="7877" y="13628"/>
                      <a:pt x="6442" y="11925"/>
                      <a:pt x="5230" y="11925"/>
                    </a:cubicBezTo>
                    <a:cubicBezTo>
                      <a:pt x="5062" y="11925"/>
                      <a:pt x="4898" y="11957"/>
                      <a:pt x="4743" y="12030"/>
                    </a:cubicBezTo>
                    <a:cubicBezTo>
                      <a:pt x="4653" y="11940"/>
                      <a:pt x="4564" y="11833"/>
                      <a:pt x="4492" y="11725"/>
                    </a:cubicBezTo>
                    <a:cubicBezTo>
                      <a:pt x="4367" y="11528"/>
                      <a:pt x="4313" y="11314"/>
                      <a:pt x="4206" y="11117"/>
                    </a:cubicBezTo>
                    <a:cubicBezTo>
                      <a:pt x="4224" y="10544"/>
                      <a:pt x="4259" y="9972"/>
                      <a:pt x="4295" y="9399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2" y="8164"/>
                      <a:pt x="4599" y="8307"/>
                      <a:pt x="4725" y="8415"/>
                    </a:cubicBezTo>
                    <a:cubicBezTo>
                      <a:pt x="4725" y="8433"/>
                      <a:pt x="4725" y="8451"/>
                      <a:pt x="4725" y="8451"/>
                    </a:cubicBezTo>
                    <a:cubicBezTo>
                      <a:pt x="4725" y="9220"/>
                      <a:pt x="5602" y="9972"/>
                      <a:pt x="6138" y="10419"/>
                    </a:cubicBezTo>
                    <a:cubicBezTo>
                      <a:pt x="6724" y="10918"/>
                      <a:pt x="7492" y="11352"/>
                      <a:pt x="8282" y="11352"/>
                    </a:cubicBezTo>
                    <a:cubicBezTo>
                      <a:pt x="8313" y="11352"/>
                      <a:pt x="8344" y="11351"/>
                      <a:pt x="8375" y="11350"/>
                    </a:cubicBezTo>
                    <a:cubicBezTo>
                      <a:pt x="8429" y="11350"/>
                      <a:pt x="8465" y="11296"/>
                      <a:pt x="8465" y="11242"/>
                    </a:cubicBezTo>
                    <a:cubicBezTo>
                      <a:pt x="8322" y="10437"/>
                      <a:pt x="7642" y="9757"/>
                      <a:pt x="7123" y="9166"/>
                    </a:cubicBezTo>
                    <a:cubicBezTo>
                      <a:pt x="6597" y="8594"/>
                      <a:pt x="5990" y="8128"/>
                      <a:pt x="5223" y="8128"/>
                    </a:cubicBezTo>
                    <a:cubicBezTo>
                      <a:pt x="5103" y="8128"/>
                      <a:pt x="4978" y="8140"/>
                      <a:pt x="4850" y="8164"/>
                    </a:cubicBezTo>
                    <a:cubicBezTo>
                      <a:pt x="4707" y="7932"/>
                      <a:pt x="4582" y="7699"/>
                      <a:pt x="4474" y="7448"/>
                    </a:cubicBezTo>
                    <a:cubicBezTo>
                      <a:pt x="4564" y="6285"/>
                      <a:pt x="4671" y="5122"/>
                      <a:pt x="4832" y="3977"/>
                    </a:cubicBezTo>
                    <a:cubicBezTo>
                      <a:pt x="4886" y="4156"/>
                      <a:pt x="4975" y="4317"/>
                      <a:pt x="5083" y="4478"/>
                    </a:cubicBezTo>
                    <a:cubicBezTo>
                      <a:pt x="5190" y="5229"/>
                      <a:pt x="5637" y="6035"/>
                      <a:pt x="6031" y="6625"/>
                    </a:cubicBezTo>
                    <a:cubicBezTo>
                      <a:pt x="6506" y="7329"/>
                      <a:pt x="7190" y="7860"/>
                      <a:pt x="8063" y="7860"/>
                    </a:cubicBezTo>
                    <a:cubicBezTo>
                      <a:pt x="8078" y="7860"/>
                      <a:pt x="8092" y="7860"/>
                      <a:pt x="8107" y="7860"/>
                    </a:cubicBezTo>
                    <a:cubicBezTo>
                      <a:pt x="8161" y="7860"/>
                      <a:pt x="8214" y="7806"/>
                      <a:pt x="8214" y="7753"/>
                    </a:cubicBezTo>
                    <a:cubicBezTo>
                      <a:pt x="8125" y="6178"/>
                      <a:pt x="6836" y="4120"/>
                      <a:pt x="5083" y="4084"/>
                    </a:cubicBezTo>
                    <a:cubicBezTo>
                      <a:pt x="4993" y="3869"/>
                      <a:pt x="4939" y="3655"/>
                      <a:pt x="4904" y="3440"/>
                    </a:cubicBezTo>
                    <a:cubicBezTo>
                      <a:pt x="5065" y="2312"/>
                      <a:pt x="5279" y="1185"/>
                      <a:pt x="5548" y="76"/>
                    </a:cubicBezTo>
                    <a:cubicBezTo>
                      <a:pt x="5559" y="31"/>
                      <a:pt x="5515" y="1"/>
                      <a:pt x="547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38"/>
              <p:cNvSpPr/>
              <p:nvPr/>
            </p:nvSpPr>
            <p:spPr>
              <a:xfrm>
                <a:off x="5516950" y="2790425"/>
                <a:ext cx="548750" cy="129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17" extrusionOk="0">
                    <a:moveTo>
                      <a:pt x="12340" y="956"/>
                    </a:moveTo>
                    <a:lnTo>
                      <a:pt x="12340" y="974"/>
                    </a:lnTo>
                    <a:cubicBezTo>
                      <a:pt x="12347" y="971"/>
                      <a:pt x="12354" y="969"/>
                      <a:pt x="12360" y="969"/>
                    </a:cubicBezTo>
                    <a:cubicBezTo>
                      <a:pt x="12488" y="969"/>
                      <a:pt x="12357" y="1657"/>
                      <a:pt x="12340" y="1726"/>
                    </a:cubicBezTo>
                    <a:cubicBezTo>
                      <a:pt x="12250" y="2030"/>
                      <a:pt x="12107" y="2334"/>
                      <a:pt x="11910" y="2620"/>
                    </a:cubicBezTo>
                    <a:cubicBezTo>
                      <a:pt x="11660" y="3014"/>
                      <a:pt x="11320" y="3354"/>
                      <a:pt x="10926" y="3605"/>
                    </a:cubicBezTo>
                    <a:cubicBezTo>
                      <a:pt x="11355" y="3265"/>
                      <a:pt x="11713" y="2835"/>
                      <a:pt x="12000" y="2370"/>
                    </a:cubicBezTo>
                    <a:cubicBezTo>
                      <a:pt x="12161" y="2119"/>
                      <a:pt x="12250" y="1851"/>
                      <a:pt x="12268" y="1565"/>
                    </a:cubicBezTo>
                    <a:cubicBezTo>
                      <a:pt x="12286" y="1368"/>
                      <a:pt x="12304" y="1171"/>
                      <a:pt x="12340" y="956"/>
                    </a:cubicBezTo>
                    <a:close/>
                    <a:moveTo>
                      <a:pt x="8934" y="336"/>
                    </a:moveTo>
                    <a:cubicBezTo>
                      <a:pt x="8999" y="336"/>
                      <a:pt x="9097" y="443"/>
                      <a:pt x="9262" y="652"/>
                    </a:cubicBezTo>
                    <a:cubicBezTo>
                      <a:pt x="9978" y="1582"/>
                      <a:pt x="10067" y="2602"/>
                      <a:pt x="9942" y="3712"/>
                    </a:cubicBezTo>
                    <a:cubicBezTo>
                      <a:pt x="9888" y="3569"/>
                      <a:pt x="9817" y="3426"/>
                      <a:pt x="9709" y="3318"/>
                    </a:cubicBezTo>
                    <a:cubicBezTo>
                      <a:pt x="9697" y="3300"/>
                      <a:pt x="9681" y="3292"/>
                      <a:pt x="9665" y="3292"/>
                    </a:cubicBezTo>
                    <a:cubicBezTo>
                      <a:pt x="9634" y="3292"/>
                      <a:pt x="9602" y="3324"/>
                      <a:pt x="9602" y="3372"/>
                    </a:cubicBezTo>
                    <a:lnTo>
                      <a:pt x="9602" y="3444"/>
                    </a:lnTo>
                    <a:cubicBezTo>
                      <a:pt x="9459" y="3068"/>
                      <a:pt x="9244" y="2710"/>
                      <a:pt x="8975" y="2388"/>
                    </a:cubicBezTo>
                    <a:cubicBezTo>
                      <a:pt x="8850" y="2119"/>
                      <a:pt x="8779" y="1815"/>
                      <a:pt x="8743" y="1493"/>
                    </a:cubicBezTo>
                    <a:cubicBezTo>
                      <a:pt x="8725" y="1225"/>
                      <a:pt x="8743" y="974"/>
                      <a:pt x="8796" y="706"/>
                    </a:cubicBezTo>
                    <a:cubicBezTo>
                      <a:pt x="8833" y="457"/>
                      <a:pt x="8865" y="336"/>
                      <a:pt x="8934" y="336"/>
                    </a:cubicBezTo>
                    <a:close/>
                    <a:moveTo>
                      <a:pt x="12110" y="453"/>
                    </a:moveTo>
                    <a:cubicBezTo>
                      <a:pt x="12380" y="453"/>
                      <a:pt x="12159" y="1045"/>
                      <a:pt x="12143" y="1171"/>
                    </a:cubicBezTo>
                    <a:cubicBezTo>
                      <a:pt x="12089" y="1779"/>
                      <a:pt x="11874" y="2352"/>
                      <a:pt x="11499" y="2799"/>
                    </a:cubicBezTo>
                    <a:cubicBezTo>
                      <a:pt x="11266" y="3068"/>
                      <a:pt x="11015" y="3318"/>
                      <a:pt x="10747" y="3551"/>
                    </a:cubicBezTo>
                    <a:cubicBezTo>
                      <a:pt x="10658" y="3622"/>
                      <a:pt x="10586" y="3694"/>
                      <a:pt x="10497" y="3766"/>
                    </a:cubicBezTo>
                    <a:cubicBezTo>
                      <a:pt x="10819" y="3211"/>
                      <a:pt x="11051" y="2602"/>
                      <a:pt x="11177" y="1958"/>
                    </a:cubicBezTo>
                    <a:lnTo>
                      <a:pt x="11177" y="1958"/>
                    </a:lnTo>
                    <a:lnTo>
                      <a:pt x="11159" y="1976"/>
                    </a:lnTo>
                    <a:cubicBezTo>
                      <a:pt x="11194" y="1761"/>
                      <a:pt x="11194" y="1565"/>
                      <a:pt x="11177" y="1350"/>
                    </a:cubicBezTo>
                    <a:cubicBezTo>
                      <a:pt x="11373" y="1010"/>
                      <a:pt x="11552" y="652"/>
                      <a:pt x="11964" y="491"/>
                    </a:cubicBezTo>
                    <a:cubicBezTo>
                      <a:pt x="12024" y="464"/>
                      <a:pt x="12072" y="453"/>
                      <a:pt x="12110" y="453"/>
                    </a:cubicBezTo>
                    <a:close/>
                    <a:moveTo>
                      <a:pt x="13437" y="1721"/>
                    </a:moveTo>
                    <a:cubicBezTo>
                      <a:pt x="13507" y="1721"/>
                      <a:pt x="13577" y="1723"/>
                      <a:pt x="13646" y="1726"/>
                    </a:cubicBezTo>
                    <a:lnTo>
                      <a:pt x="13646" y="1744"/>
                    </a:lnTo>
                    <a:cubicBezTo>
                      <a:pt x="13861" y="1744"/>
                      <a:pt x="13789" y="1779"/>
                      <a:pt x="13682" y="1958"/>
                    </a:cubicBezTo>
                    <a:cubicBezTo>
                      <a:pt x="13574" y="2137"/>
                      <a:pt x="13449" y="2370"/>
                      <a:pt x="13324" y="2567"/>
                    </a:cubicBezTo>
                    <a:cubicBezTo>
                      <a:pt x="12823" y="3318"/>
                      <a:pt x="11874" y="3587"/>
                      <a:pt x="11051" y="3927"/>
                    </a:cubicBezTo>
                    <a:lnTo>
                      <a:pt x="11033" y="3927"/>
                    </a:lnTo>
                    <a:cubicBezTo>
                      <a:pt x="11020" y="3886"/>
                      <a:pt x="10986" y="3866"/>
                      <a:pt x="10948" y="3866"/>
                    </a:cubicBezTo>
                    <a:cubicBezTo>
                      <a:pt x="10935" y="3866"/>
                      <a:pt x="10922" y="3869"/>
                      <a:pt x="10908" y="3873"/>
                    </a:cubicBezTo>
                    <a:lnTo>
                      <a:pt x="10908" y="3819"/>
                    </a:lnTo>
                    <a:cubicBezTo>
                      <a:pt x="11588" y="3426"/>
                      <a:pt x="12107" y="2799"/>
                      <a:pt x="12376" y="2066"/>
                    </a:cubicBezTo>
                    <a:cubicBezTo>
                      <a:pt x="12663" y="1778"/>
                      <a:pt x="13053" y="1721"/>
                      <a:pt x="13437" y="1721"/>
                    </a:cubicBezTo>
                    <a:close/>
                    <a:moveTo>
                      <a:pt x="12805" y="3282"/>
                    </a:moveTo>
                    <a:cubicBezTo>
                      <a:pt x="12805" y="3300"/>
                      <a:pt x="12823" y="3300"/>
                      <a:pt x="12841" y="3300"/>
                    </a:cubicBezTo>
                    <a:cubicBezTo>
                      <a:pt x="13091" y="3300"/>
                      <a:pt x="13342" y="3336"/>
                      <a:pt x="13574" y="3390"/>
                    </a:cubicBezTo>
                    <a:cubicBezTo>
                      <a:pt x="13625" y="3407"/>
                      <a:pt x="14252" y="3824"/>
                      <a:pt x="14033" y="3824"/>
                    </a:cubicBezTo>
                    <a:cubicBezTo>
                      <a:pt x="14020" y="3824"/>
                      <a:pt x="14005" y="3822"/>
                      <a:pt x="13986" y="3819"/>
                    </a:cubicBezTo>
                    <a:cubicBezTo>
                      <a:pt x="13825" y="3819"/>
                      <a:pt x="13646" y="3819"/>
                      <a:pt x="13485" y="3855"/>
                    </a:cubicBezTo>
                    <a:cubicBezTo>
                      <a:pt x="12912" y="3931"/>
                      <a:pt x="12430" y="4098"/>
                      <a:pt x="11923" y="4098"/>
                    </a:cubicBezTo>
                    <a:cubicBezTo>
                      <a:pt x="11717" y="4098"/>
                      <a:pt x="11506" y="4071"/>
                      <a:pt x="11284" y="3998"/>
                    </a:cubicBezTo>
                    <a:cubicBezTo>
                      <a:pt x="11821" y="3837"/>
                      <a:pt x="12322" y="3587"/>
                      <a:pt x="12805" y="3282"/>
                    </a:cubicBezTo>
                    <a:close/>
                    <a:moveTo>
                      <a:pt x="10703" y="216"/>
                    </a:moveTo>
                    <a:cubicBezTo>
                      <a:pt x="10736" y="216"/>
                      <a:pt x="10759" y="244"/>
                      <a:pt x="10765" y="312"/>
                    </a:cubicBezTo>
                    <a:cubicBezTo>
                      <a:pt x="10783" y="473"/>
                      <a:pt x="10819" y="634"/>
                      <a:pt x="10872" y="777"/>
                    </a:cubicBezTo>
                    <a:cubicBezTo>
                      <a:pt x="11123" y="1851"/>
                      <a:pt x="10783" y="2674"/>
                      <a:pt x="10407" y="3605"/>
                    </a:cubicBezTo>
                    <a:lnTo>
                      <a:pt x="10407" y="3551"/>
                    </a:lnTo>
                    <a:cubicBezTo>
                      <a:pt x="10398" y="3506"/>
                      <a:pt x="10358" y="3484"/>
                      <a:pt x="10318" y="3484"/>
                    </a:cubicBezTo>
                    <a:cubicBezTo>
                      <a:pt x="10277" y="3484"/>
                      <a:pt x="10237" y="3506"/>
                      <a:pt x="10228" y="3551"/>
                    </a:cubicBezTo>
                    <a:cubicBezTo>
                      <a:pt x="10174" y="3784"/>
                      <a:pt x="10121" y="3998"/>
                      <a:pt x="10085" y="4231"/>
                    </a:cubicBezTo>
                    <a:cubicBezTo>
                      <a:pt x="10068" y="4076"/>
                      <a:pt x="10034" y="3938"/>
                      <a:pt x="10000" y="3801"/>
                    </a:cubicBezTo>
                    <a:lnTo>
                      <a:pt x="10000" y="3801"/>
                    </a:lnTo>
                    <a:cubicBezTo>
                      <a:pt x="10028" y="3800"/>
                      <a:pt x="10053" y="3794"/>
                      <a:pt x="10067" y="3766"/>
                    </a:cubicBezTo>
                    <a:cubicBezTo>
                      <a:pt x="10264" y="3104"/>
                      <a:pt x="10264" y="2388"/>
                      <a:pt x="10013" y="1744"/>
                    </a:cubicBezTo>
                    <a:cubicBezTo>
                      <a:pt x="10031" y="1457"/>
                      <a:pt x="10067" y="1171"/>
                      <a:pt x="10139" y="885"/>
                    </a:cubicBezTo>
                    <a:cubicBezTo>
                      <a:pt x="10139" y="870"/>
                      <a:pt x="10544" y="216"/>
                      <a:pt x="10703" y="216"/>
                    </a:cubicBezTo>
                    <a:close/>
                    <a:moveTo>
                      <a:pt x="7633" y="1511"/>
                    </a:moveTo>
                    <a:lnTo>
                      <a:pt x="7633" y="1511"/>
                    </a:lnTo>
                    <a:cubicBezTo>
                      <a:pt x="8116" y="1779"/>
                      <a:pt x="8546" y="2119"/>
                      <a:pt x="8886" y="2531"/>
                    </a:cubicBezTo>
                    <a:cubicBezTo>
                      <a:pt x="8940" y="2585"/>
                      <a:pt x="8975" y="2638"/>
                      <a:pt x="9011" y="2692"/>
                    </a:cubicBezTo>
                    <a:cubicBezTo>
                      <a:pt x="9047" y="2746"/>
                      <a:pt x="9065" y="2781"/>
                      <a:pt x="9101" y="2817"/>
                    </a:cubicBezTo>
                    <a:cubicBezTo>
                      <a:pt x="9298" y="3157"/>
                      <a:pt x="9441" y="3533"/>
                      <a:pt x="9548" y="3909"/>
                    </a:cubicBezTo>
                    <a:cubicBezTo>
                      <a:pt x="9512" y="3927"/>
                      <a:pt x="9512" y="3963"/>
                      <a:pt x="9512" y="3980"/>
                    </a:cubicBezTo>
                    <a:cubicBezTo>
                      <a:pt x="9530" y="4088"/>
                      <a:pt x="9566" y="4213"/>
                      <a:pt x="9602" y="4320"/>
                    </a:cubicBezTo>
                    <a:cubicBezTo>
                      <a:pt x="9512" y="4249"/>
                      <a:pt x="9405" y="4195"/>
                      <a:pt x="9315" y="4124"/>
                    </a:cubicBezTo>
                    <a:cubicBezTo>
                      <a:pt x="9298" y="4052"/>
                      <a:pt x="9280" y="3998"/>
                      <a:pt x="9280" y="3927"/>
                    </a:cubicBezTo>
                    <a:lnTo>
                      <a:pt x="9298" y="3927"/>
                    </a:lnTo>
                    <a:cubicBezTo>
                      <a:pt x="9289" y="3900"/>
                      <a:pt x="9266" y="3886"/>
                      <a:pt x="9244" y="3886"/>
                    </a:cubicBezTo>
                    <a:cubicBezTo>
                      <a:pt x="9221" y="3886"/>
                      <a:pt x="9199" y="3900"/>
                      <a:pt x="9190" y="3927"/>
                    </a:cubicBezTo>
                    <a:lnTo>
                      <a:pt x="9190" y="4052"/>
                    </a:lnTo>
                    <a:cubicBezTo>
                      <a:pt x="8940" y="3909"/>
                      <a:pt x="8707" y="3730"/>
                      <a:pt x="8474" y="3551"/>
                    </a:cubicBezTo>
                    <a:cubicBezTo>
                      <a:pt x="8134" y="3247"/>
                      <a:pt x="7991" y="2764"/>
                      <a:pt x="7866" y="2316"/>
                    </a:cubicBezTo>
                    <a:cubicBezTo>
                      <a:pt x="7830" y="2191"/>
                      <a:pt x="7741" y="1582"/>
                      <a:pt x="7633" y="1511"/>
                    </a:cubicBezTo>
                    <a:close/>
                    <a:moveTo>
                      <a:pt x="10711" y="3927"/>
                    </a:moveTo>
                    <a:cubicBezTo>
                      <a:pt x="10711" y="3980"/>
                      <a:pt x="10711" y="4016"/>
                      <a:pt x="10693" y="4070"/>
                    </a:cubicBezTo>
                    <a:cubicBezTo>
                      <a:pt x="10586" y="4177"/>
                      <a:pt x="10497" y="4320"/>
                      <a:pt x="10425" y="4446"/>
                    </a:cubicBezTo>
                    <a:cubicBezTo>
                      <a:pt x="10497" y="4267"/>
                      <a:pt x="10586" y="4106"/>
                      <a:pt x="10675" y="3945"/>
                    </a:cubicBezTo>
                    <a:lnTo>
                      <a:pt x="10711" y="3927"/>
                    </a:lnTo>
                    <a:close/>
                    <a:moveTo>
                      <a:pt x="9369" y="4303"/>
                    </a:moveTo>
                    <a:cubicBezTo>
                      <a:pt x="9477" y="4356"/>
                      <a:pt x="9566" y="4410"/>
                      <a:pt x="9655" y="4481"/>
                    </a:cubicBezTo>
                    <a:cubicBezTo>
                      <a:pt x="9709" y="4643"/>
                      <a:pt x="9817" y="4768"/>
                      <a:pt x="9960" y="4857"/>
                    </a:cubicBezTo>
                    <a:lnTo>
                      <a:pt x="9888" y="4839"/>
                    </a:lnTo>
                    <a:cubicBezTo>
                      <a:pt x="9763" y="4804"/>
                      <a:pt x="9655" y="4714"/>
                      <a:pt x="9566" y="4625"/>
                    </a:cubicBezTo>
                    <a:cubicBezTo>
                      <a:pt x="9494" y="4535"/>
                      <a:pt x="9423" y="4428"/>
                      <a:pt x="9369" y="4303"/>
                    </a:cubicBezTo>
                    <a:close/>
                    <a:moveTo>
                      <a:pt x="10335" y="6432"/>
                    </a:moveTo>
                    <a:cubicBezTo>
                      <a:pt x="10246" y="6683"/>
                      <a:pt x="10121" y="6915"/>
                      <a:pt x="9978" y="7148"/>
                    </a:cubicBezTo>
                    <a:lnTo>
                      <a:pt x="10013" y="6844"/>
                    </a:lnTo>
                    <a:cubicBezTo>
                      <a:pt x="10085" y="6683"/>
                      <a:pt x="10210" y="6539"/>
                      <a:pt x="10335" y="6432"/>
                    </a:cubicBezTo>
                    <a:close/>
                    <a:moveTo>
                      <a:pt x="11884" y="8156"/>
                    </a:moveTo>
                    <a:cubicBezTo>
                      <a:pt x="11741" y="8341"/>
                      <a:pt x="11602" y="8530"/>
                      <a:pt x="11469" y="8723"/>
                    </a:cubicBezTo>
                    <a:lnTo>
                      <a:pt x="11469" y="8723"/>
                    </a:lnTo>
                    <a:cubicBezTo>
                      <a:pt x="11606" y="8534"/>
                      <a:pt x="11745" y="8345"/>
                      <a:pt x="11884" y="8156"/>
                    </a:cubicBezTo>
                    <a:close/>
                    <a:moveTo>
                      <a:pt x="5275" y="7633"/>
                    </a:moveTo>
                    <a:cubicBezTo>
                      <a:pt x="5319" y="7633"/>
                      <a:pt x="5350" y="7674"/>
                      <a:pt x="5361" y="7774"/>
                    </a:cubicBezTo>
                    <a:cubicBezTo>
                      <a:pt x="5379" y="8168"/>
                      <a:pt x="5289" y="8562"/>
                      <a:pt x="5092" y="8919"/>
                    </a:cubicBezTo>
                    <a:cubicBezTo>
                      <a:pt x="4931" y="9206"/>
                      <a:pt x="4734" y="9474"/>
                      <a:pt x="4484" y="9725"/>
                    </a:cubicBezTo>
                    <a:cubicBezTo>
                      <a:pt x="4474" y="9720"/>
                      <a:pt x="4465" y="9718"/>
                      <a:pt x="4455" y="9718"/>
                    </a:cubicBezTo>
                    <a:cubicBezTo>
                      <a:pt x="4430" y="9718"/>
                      <a:pt x="4407" y="9734"/>
                      <a:pt x="4394" y="9761"/>
                    </a:cubicBezTo>
                    <a:lnTo>
                      <a:pt x="4394" y="9564"/>
                    </a:lnTo>
                    <a:cubicBezTo>
                      <a:pt x="4535" y="9211"/>
                      <a:pt x="4607" y="8841"/>
                      <a:pt x="4592" y="8454"/>
                    </a:cubicBezTo>
                    <a:lnTo>
                      <a:pt x="4592" y="8454"/>
                    </a:lnTo>
                    <a:cubicBezTo>
                      <a:pt x="4610" y="8454"/>
                      <a:pt x="4627" y="8454"/>
                      <a:pt x="4645" y="8436"/>
                    </a:cubicBezTo>
                    <a:cubicBezTo>
                      <a:pt x="4716" y="8293"/>
                      <a:pt x="5098" y="7633"/>
                      <a:pt x="5275" y="7633"/>
                    </a:cubicBezTo>
                    <a:close/>
                    <a:moveTo>
                      <a:pt x="4049" y="7147"/>
                    </a:moveTo>
                    <a:cubicBezTo>
                      <a:pt x="4290" y="7147"/>
                      <a:pt x="4473" y="8143"/>
                      <a:pt x="4502" y="8347"/>
                    </a:cubicBezTo>
                    <a:cubicBezTo>
                      <a:pt x="4520" y="8687"/>
                      <a:pt x="4466" y="9045"/>
                      <a:pt x="4341" y="9367"/>
                    </a:cubicBezTo>
                    <a:cubicBezTo>
                      <a:pt x="4331" y="9362"/>
                      <a:pt x="4321" y="9360"/>
                      <a:pt x="4312" y="9360"/>
                    </a:cubicBezTo>
                    <a:cubicBezTo>
                      <a:pt x="4287" y="9360"/>
                      <a:pt x="4264" y="9376"/>
                      <a:pt x="4251" y="9403"/>
                    </a:cubicBezTo>
                    <a:cubicBezTo>
                      <a:pt x="4162" y="9582"/>
                      <a:pt x="4090" y="9778"/>
                      <a:pt x="4072" y="9975"/>
                    </a:cubicBezTo>
                    <a:lnTo>
                      <a:pt x="4072" y="9957"/>
                    </a:lnTo>
                    <a:lnTo>
                      <a:pt x="4036" y="9922"/>
                    </a:lnTo>
                    <a:cubicBezTo>
                      <a:pt x="4072" y="9796"/>
                      <a:pt x="4072" y="9671"/>
                      <a:pt x="4072" y="9546"/>
                    </a:cubicBezTo>
                    <a:cubicBezTo>
                      <a:pt x="4072" y="9528"/>
                      <a:pt x="4072" y="9528"/>
                      <a:pt x="4072" y="9510"/>
                    </a:cubicBezTo>
                    <a:cubicBezTo>
                      <a:pt x="4018" y="9188"/>
                      <a:pt x="3893" y="8866"/>
                      <a:pt x="3696" y="8579"/>
                    </a:cubicBezTo>
                    <a:cubicBezTo>
                      <a:pt x="3625" y="8150"/>
                      <a:pt x="3678" y="7720"/>
                      <a:pt x="3875" y="7327"/>
                    </a:cubicBezTo>
                    <a:cubicBezTo>
                      <a:pt x="3936" y="7200"/>
                      <a:pt x="3994" y="7147"/>
                      <a:pt x="4049" y="7147"/>
                    </a:cubicBezTo>
                    <a:close/>
                    <a:moveTo>
                      <a:pt x="2706" y="7549"/>
                    </a:moveTo>
                    <a:cubicBezTo>
                      <a:pt x="2740" y="7549"/>
                      <a:pt x="2778" y="7573"/>
                      <a:pt x="2819" y="7631"/>
                    </a:cubicBezTo>
                    <a:cubicBezTo>
                      <a:pt x="3106" y="7971"/>
                      <a:pt x="3374" y="8347"/>
                      <a:pt x="3625" y="8741"/>
                    </a:cubicBezTo>
                    <a:cubicBezTo>
                      <a:pt x="3678" y="8937"/>
                      <a:pt x="3750" y="9134"/>
                      <a:pt x="3857" y="9331"/>
                    </a:cubicBezTo>
                    <a:cubicBezTo>
                      <a:pt x="3893" y="9474"/>
                      <a:pt x="3893" y="9617"/>
                      <a:pt x="3893" y="9778"/>
                    </a:cubicBezTo>
                    <a:cubicBezTo>
                      <a:pt x="3857" y="9778"/>
                      <a:pt x="3822" y="9796"/>
                      <a:pt x="3804" y="9850"/>
                    </a:cubicBezTo>
                    <a:cubicBezTo>
                      <a:pt x="3768" y="9957"/>
                      <a:pt x="3768" y="10065"/>
                      <a:pt x="3804" y="10172"/>
                    </a:cubicBezTo>
                    <a:lnTo>
                      <a:pt x="3786" y="10226"/>
                    </a:lnTo>
                    <a:cubicBezTo>
                      <a:pt x="3750" y="10190"/>
                      <a:pt x="3714" y="10172"/>
                      <a:pt x="3678" y="10136"/>
                    </a:cubicBezTo>
                    <a:cubicBezTo>
                      <a:pt x="3661" y="10101"/>
                      <a:pt x="3625" y="10047"/>
                      <a:pt x="3607" y="10011"/>
                    </a:cubicBezTo>
                    <a:cubicBezTo>
                      <a:pt x="3607" y="9993"/>
                      <a:pt x="3607" y="9957"/>
                      <a:pt x="3571" y="9957"/>
                    </a:cubicBezTo>
                    <a:lnTo>
                      <a:pt x="3535" y="9939"/>
                    </a:lnTo>
                    <a:cubicBezTo>
                      <a:pt x="3374" y="9743"/>
                      <a:pt x="3177" y="9582"/>
                      <a:pt x="2945" y="9456"/>
                    </a:cubicBezTo>
                    <a:cubicBezTo>
                      <a:pt x="2802" y="9259"/>
                      <a:pt x="2694" y="9063"/>
                      <a:pt x="2605" y="8848"/>
                    </a:cubicBezTo>
                    <a:cubicBezTo>
                      <a:pt x="2533" y="8633"/>
                      <a:pt x="2479" y="8418"/>
                      <a:pt x="2479" y="8186"/>
                    </a:cubicBezTo>
                    <a:cubicBezTo>
                      <a:pt x="2479" y="8054"/>
                      <a:pt x="2552" y="7549"/>
                      <a:pt x="2706" y="7549"/>
                    </a:cubicBezTo>
                    <a:close/>
                    <a:moveTo>
                      <a:pt x="6157" y="8470"/>
                    </a:moveTo>
                    <a:cubicBezTo>
                      <a:pt x="6432" y="8470"/>
                      <a:pt x="6110" y="9013"/>
                      <a:pt x="6041" y="9152"/>
                    </a:cubicBezTo>
                    <a:cubicBezTo>
                      <a:pt x="5862" y="9421"/>
                      <a:pt x="5629" y="9653"/>
                      <a:pt x="5361" y="9850"/>
                    </a:cubicBezTo>
                    <a:cubicBezTo>
                      <a:pt x="5110" y="10029"/>
                      <a:pt x="4824" y="10172"/>
                      <a:pt x="4520" y="10297"/>
                    </a:cubicBezTo>
                    <a:cubicBezTo>
                      <a:pt x="4537" y="10208"/>
                      <a:pt x="4555" y="10101"/>
                      <a:pt x="4555" y="10011"/>
                    </a:cubicBezTo>
                    <a:cubicBezTo>
                      <a:pt x="5092" y="9492"/>
                      <a:pt x="5271" y="8526"/>
                      <a:pt x="6148" y="8472"/>
                    </a:cubicBezTo>
                    <a:lnTo>
                      <a:pt x="6130" y="8472"/>
                    </a:lnTo>
                    <a:cubicBezTo>
                      <a:pt x="6140" y="8471"/>
                      <a:pt x="6149" y="8470"/>
                      <a:pt x="6157" y="8470"/>
                    </a:cubicBezTo>
                    <a:close/>
                    <a:moveTo>
                      <a:pt x="5949" y="9497"/>
                    </a:moveTo>
                    <a:cubicBezTo>
                      <a:pt x="5947" y="9506"/>
                      <a:pt x="5947" y="9516"/>
                      <a:pt x="5951" y="9528"/>
                    </a:cubicBezTo>
                    <a:cubicBezTo>
                      <a:pt x="6023" y="9707"/>
                      <a:pt x="6094" y="9778"/>
                      <a:pt x="5915" y="9939"/>
                    </a:cubicBezTo>
                    <a:cubicBezTo>
                      <a:pt x="5754" y="10083"/>
                      <a:pt x="5575" y="10190"/>
                      <a:pt x="5361" y="10244"/>
                    </a:cubicBezTo>
                    <a:cubicBezTo>
                      <a:pt x="5092" y="10369"/>
                      <a:pt x="4788" y="10441"/>
                      <a:pt x="4502" y="10494"/>
                    </a:cubicBezTo>
                    <a:cubicBezTo>
                      <a:pt x="4877" y="10351"/>
                      <a:pt x="5235" y="10136"/>
                      <a:pt x="5557" y="9868"/>
                    </a:cubicBezTo>
                    <a:cubicBezTo>
                      <a:pt x="5703" y="9762"/>
                      <a:pt x="5834" y="9637"/>
                      <a:pt x="5949" y="9497"/>
                    </a:cubicBezTo>
                    <a:close/>
                    <a:moveTo>
                      <a:pt x="1609" y="9171"/>
                    </a:moveTo>
                    <a:cubicBezTo>
                      <a:pt x="2287" y="9243"/>
                      <a:pt x="2910" y="9547"/>
                      <a:pt x="3374" y="10065"/>
                    </a:cubicBezTo>
                    <a:cubicBezTo>
                      <a:pt x="3338" y="10083"/>
                      <a:pt x="3338" y="10136"/>
                      <a:pt x="3356" y="10172"/>
                    </a:cubicBezTo>
                    <a:cubicBezTo>
                      <a:pt x="3464" y="10351"/>
                      <a:pt x="3589" y="10530"/>
                      <a:pt x="3732" y="10691"/>
                    </a:cubicBezTo>
                    <a:cubicBezTo>
                      <a:pt x="2843" y="10513"/>
                      <a:pt x="1920" y="10071"/>
                      <a:pt x="1609" y="9171"/>
                    </a:cubicBezTo>
                    <a:close/>
                    <a:moveTo>
                      <a:pt x="15011" y="11260"/>
                    </a:moveTo>
                    <a:cubicBezTo>
                      <a:pt x="15031" y="11260"/>
                      <a:pt x="15042" y="11272"/>
                      <a:pt x="15042" y="11300"/>
                    </a:cubicBezTo>
                    <a:cubicBezTo>
                      <a:pt x="15024" y="11657"/>
                      <a:pt x="14952" y="11997"/>
                      <a:pt x="14791" y="12320"/>
                    </a:cubicBezTo>
                    <a:cubicBezTo>
                      <a:pt x="14612" y="12695"/>
                      <a:pt x="14326" y="13000"/>
                      <a:pt x="13986" y="13232"/>
                    </a:cubicBezTo>
                    <a:cubicBezTo>
                      <a:pt x="14255" y="12821"/>
                      <a:pt x="14416" y="12337"/>
                      <a:pt x="14433" y="11836"/>
                    </a:cubicBezTo>
                    <a:cubicBezTo>
                      <a:pt x="14487" y="11765"/>
                      <a:pt x="14523" y="11693"/>
                      <a:pt x="14577" y="11604"/>
                    </a:cubicBezTo>
                    <a:cubicBezTo>
                      <a:pt x="14577" y="11604"/>
                      <a:pt x="14908" y="11260"/>
                      <a:pt x="15011" y="11260"/>
                    </a:cubicBezTo>
                    <a:close/>
                    <a:moveTo>
                      <a:pt x="14326" y="10834"/>
                    </a:moveTo>
                    <a:cubicBezTo>
                      <a:pt x="14326" y="11138"/>
                      <a:pt x="14326" y="11425"/>
                      <a:pt x="14308" y="11729"/>
                    </a:cubicBezTo>
                    <a:cubicBezTo>
                      <a:pt x="14272" y="12320"/>
                      <a:pt x="14040" y="12892"/>
                      <a:pt x="13628" y="13322"/>
                    </a:cubicBezTo>
                    <a:lnTo>
                      <a:pt x="13628" y="13250"/>
                    </a:lnTo>
                    <a:cubicBezTo>
                      <a:pt x="13879" y="12803"/>
                      <a:pt x="13807" y="12212"/>
                      <a:pt x="13592" y="11747"/>
                    </a:cubicBezTo>
                    <a:cubicBezTo>
                      <a:pt x="13592" y="11711"/>
                      <a:pt x="13610" y="11693"/>
                      <a:pt x="13610" y="11657"/>
                    </a:cubicBezTo>
                    <a:cubicBezTo>
                      <a:pt x="13610" y="11640"/>
                      <a:pt x="13610" y="11622"/>
                      <a:pt x="13592" y="11622"/>
                    </a:cubicBezTo>
                    <a:lnTo>
                      <a:pt x="13610" y="11604"/>
                    </a:lnTo>
                    <a:cubicBezTo>
                      <a:pt x="13657" y="11522"/>
                      <a:pt x="13711" y="11411"/>
                      <a:pt x="13728" y="11372"/>
                    </a:cubicBezTo>
                    <a:lnTo>
                      <a:pt x="13728" y="11372"/>
                    </a:lnTo>
                    <a:lnTo>
                      <a:pt x="13807" y="11246"/>
                    </a:lnTo>
                    <a:cubicBezTo>
                      <a:pt x="13915" y="11031"/>
                      <a:pt x="14111" y="10888"/>
                      <a:pt x="14326" y="10834"/>
                    </a:cubicBezTo>
                    <a:close/>
                    <a:moveTo>
                      <a:pt x="12554" y="11031"/>
                    </a:moveTo>
                    <a:cubicBezTo>
                      <a:pt x="12626" y="11317"/>
                      <a:pt x="12716" y="11604"/>
                      <a:pt x="12841" y="11890"/>
                    </a:cubicBezTo>
                    <a:cubicBezTo>
                      <a:pt x="13091" y="12445"/>
                      <a:pt x="13217" y="12892"/>
                      <a:pt x="13109" y="13465"/>
                    </a:cubicBezTo>
                    <a:cubicBezTo>
                      <a:pt x="13073" y="13393"/>
                      <a:pt x="13056" y="13322"/>
                      <a:pt x="13002" y="13250"/>
                    </a:cubicBezTo>
                    <a:cubicBezTo>
                      <a:pt x="12990" y="13226"/>
                      <a:pt x="12968" y="13216"/>
                      <a:pt x="12946" y="13216"/>
                    </a:cubicBezTo>
                    <a:cubicBezTo>
                      <a:pt x="12900" y="13216"/>
                      <a:pt x="12853" y="13256"/>
                      <a:pt x="12877" y="13304"/>
                    </a:cubicBezTo>
                    <a:lnTo>
                      <a:pt x="12984" y="13590"/>
                    </a:lnTo>
                    <a:cubicBezTo>
                      <a:pt x="12214" y="13304"/>
                      <a:pt x="12071" y="11640"/>
                      <a:pt x="12554" y="11031"/>
                    </a:cubicBezTo>
                    <a:close/>
                    <a:moveTo>
                      <a:pt x="8796" y="12892"/>
                    </a:moveTo>
                    <a:lnTo>
                      <a:pt x="8796" y="12892"/>
                    </a:lnTo>
                    <a:cubicBezTo>
                      <a:pt x="8958" y="12946"/>
                      <a:pt x="9011" y="13089"/>
                      <a:pt x="9029" y="13268"/>
                    </a:cubicBezTo>
                    <a:cubicBezTo>
                      <a:pt x="9029" y="13393"/>
                      <a:pt x="9011" y="13518"/>
                      <a:pt x="9011" y="13644"/>
                    </a:cubicBezTo>
                    <a:cubicBezTo>
                      <a:pt x="8993" y="13590"/>
                      <a:pt x="8975" y="13536"/>
                      <a:pt x="8958" y="13483"/>
                    </a:cubicBezTo>
                    <a:cubicBezTo>
                      <a:pt x="8886" y="13286"/>
                      <a:pt x="8832" y="13089"/>
                      <a:pt x="8796" y="12892"/>
                    </a:cubicBezTo>
                    <a:close/>
                    <a:moveTo>
                      <a:pt x="12871" y="11092"/>
                    </a:moveTo>
                    <a:cubicBezTo>
                      <a:pt x="13083" y="11092"/>
                      <a:pt x="13544" y="11936"/>
                      <a:pt x="13574" y="11997"/>
                    </a:cubicBezTo>
                    <a:cubicBezTo>
                      <a:pt x="13682" y="12320"/>
                      <a:pt x="13682" y="12660"/>
                      <a:pt x="13574" y="12982"/>
                    </a:cubicBezTo>
                    <a:cubicBezTo>
                      <a:pt x="13539" y="12982"/>
                      <a:pt x="13485" y="13000"/>
                      <a:pt x="13485" y="13053"/>
                    </a:cubicBezTo>
                    <a:cubicBezTo>
                      <a:pt x="13396" y="13250"/>
                      <a:pt x="13342" y="13447"/>
                      <a:pt x="13288" y="13662"/>
                    </a:cubicBezTo>
                    <a:lnTo>
                      <a:pt x="13270" y="13662"/>
                    </a:lnTo>
                    <a:cubicBezTo>
                      <a:pt x="13252" y="13680"/>
                      <a:pt x="13252" y="13697"/>
                      <a:pt x="13270" y="13715"/>
                    </a:cubicBezTo>
                    <a:lnTo>
                      <a:pt x="13234" y="13805"/>
                    </a:lnTo>
                    <a:lnTo>
                      <a:pt x="13199" y="13680"/>
                    </a:lnTo>
                    <a:cubicBezTo>
                      <a:pt x="13217" y="13662"/>
                      <a:pt x="13199" y="13626"/>
                      <a:pt x="13181" y="13626"/>
                    </a:cubicBezTo>
                    <a:cubicBezTo>
                      <a:pt x="13682" y="12874"/>
                      <a:pt x="13002" y="11980"/>
                      <a:pt x="12769" y="11192"/>
                    </a:cubicBezTo>
                    <a:cubicBezTo>
                      <a:pt x="12787" y="11192"/>
                      <a:pt x="12787" y="11192"/>
                      <a:pt x="12787" y="11174"/>
                    </a:cubicBezTo>
                    <a:cubicBezTo>
                      <a:pt x="12805" y="11117"/>
                      <a:pt x="12834" y="11092"/>
                      <a:pt x="12871" y="11092"/>
                    </a:cubicBezTo>
                    <a:close/>
                    <a:moveTo>
                      <a:pt x="20511" y="13041"/>
                    </a:moveTo>
                    <a:cubicBezTo>
                      <a:pt x="20546" y="13041"/>
                      <a:pt x="20564" y="13055"/>
                      <a:pt x="20554" y="13089"/>
                    </a:cubicBezTo>
                    <a:cubicBezTo>
                      <a:pt x="20339" y="14073"/>
                      <a:pt x="19587" y="14556"/>
                      <a:pt x="18854" y="15111"/>
                    </a:cubicBezTo>
                    <a:cubicBezTo>
                      <a:pt x="18997" y="14717"/>
                      <a:pt x="19176" y="14342"/>
                      <a:pt x="19373" y="13966"/>
                    </a:cubicBezTo>
                    <a:lnTo>
                      <a:pt x="19355" y="13966"/>
                    </a:lnTo>
                    <a:cubicBezTo>
                      <a:pt x="19480" y="13733"/>
                      <a:pt x="19641" y="13536"/>
                      <a:pt x="19820" y="13357"/>
                    </a:cubicBezTo>
                    <a:cubicBezTo>
                      <a:pt x="19878" y="13299"/>
                      <a:pt x="20360" y="13041"/>
                      <a:pt x="20511" y="13041"/>
                    </a:cubicBezTo>
                    <a:close/>
                    <a:moveTo>
                      <a:pt x="18697" y="12120"/>
                    </a:moveTo>
                    <a:cubicBezTo>
                      <a:pt x="18708" y="12120"/>
                      <a:pt x="18719" y="12126"/>
                      <a:pt x="18728" y="12141"/>
                    </a:cubicBezTo>
                    <a:cubicBezTo>
                      <a:pt x="18907" y="12409"/>
                      <a:pt x="19050" y="12695"/>
                      <a:pt x="19140" y="13000"/>
                    </a:cubicBezTo>
                    <a:cubicBezTo>
                      <a:pt x="19319" y="13518"/>
                      <a:pt x="19104" y="14002"/>
                      <a:pt x="18871" y="14467"/>
                    </a:cubicBezTo>
                    <a:cubicBezTo>
                      <a:pt x="18857" y="14460"/>
                      <a:pt x="18842" y="14455"/>
                      <a:pt x="18828" y="14455"/>
                    </a:cubicBezTo>
                    <a:cubicBezTo>
                      <a:pt x="18809" y="14455"/>
                      <a:pt x="18792" y="14464"/>
                      <a:pt x="18782" y="14485"/>
                    </a:cubicBezTo>
                    <a:cubicBezTo>
                      <a:pt x="18585" y="14700"/>
                      <a:pt x="18442" y="14986"/>
                      <a:pt x="18370" y="15272"/>
                    </a:cubicBezTo>
                    <a:lnTo>
                      <a:pt x="18335" y="15308"/>
                    </a:lnTo>
                    <a:cubicBezTo>
                      <a:pt x="18317" y="14485"/>
                      <a:pt x="18263" y="13644"/>
                      <a:pt x="18388" y="12821"/>
                    </a:cubicBezTo>
                    <a:cubicBezTo>
                      <a:pt x="18388" y="12804"/>
                      <a:pt x="18581" y="12120"/>
                      <a:pt x="18697" y="12120"/>
                    </a:cubicBezTo>
                    <a:close/>
                    <a:moveTo>
                      <a:pt x="17801" y="13100"/>
                    </a:moveTo>
                    <a:cubicBezTo>
                      <a:pt x="17804" y="13104"/>
                      <a:pt x="17808" y="13107"/>
                      <a:pt x="17816" y="13107"/>
                    </a:cubicBezTo>
                    <a:cubicBezTo>
                      <a:pt x="17869" y="13214"/>
                      <a:pt x="17905" y="13304"/>
                      <a:pt x="17959" y="13393"/>
                    </a:cubicBezTo>
                    <a:cubicBezTo>
                      <a:pt x="18030" y="13465"/>
                      <a:pt x="18102" y="13554"/>
                      <a:pt x="18174" y="13608"/>
                    </a:cubicBezTo>
                    <a:cubicBezTo>
                      <a:pt x="18156" y="14229"/>
                      <a:pt x="18208" y="14867"/>
                      <a:pt x="18227" y="15505"/>
                    </a:cubicBezTo>
                    <a:lnTo>
                      <a:pt x="18174" y="15505"/>
                    </a:lnTo>
                    <a:cubicBezTo>
                      <a:pt x="17851" y="15147"/>
                      <a:pt x="17672" y="14682"/>
                      <a:pt x="17690" y="14216"/>
                    </a:cubicBezTo>
                    <a:cubicBezTo>
                      <a:pt x="17690" y="13948"/>
                      <a:pt x="17708" y="13697"/>
                      <a:pt x="17762" y="13447"/>
                    </a:cubicBezTo>
                    <a:cubicBezTo>
                      <a:pt x="17780" y="13375"/>
                      <a:pt x="17798" y="13304"/>
                      <a:pt x="17816" y="13232"/>
                    </a:cubicBezTo>
                    <a:cubicBezTo>
                      <a:pt x="17816" y="13182"/>
                      <a:pt x="17816" y="13148"/>
                      <a:pt x="17801" y="13100"/>
                    </a:cubicBezTo>
                    <a:close/>
                    <a:moveTo>
                      <a:pt x="18854" y="15362"/>
                    </a:moveTo>
                    <a:cubicBezTo>
                      <a:pt x="18746" y="15433"/>
                      <a:pt x="18621" y="15487"/>
                      <a:pt x="18496" y="15541"/>
                    </a:cubicBezTo>
                    <a:cubicBezTo>
                      <a:pt x="18496" y="15523"/>
                      <a:pt x="18478" y="15505"/>
                      <a:pt x="18460" y="15505"/>
                    </a:cubicBezTo>
                    <a:lnTo>
                      <a:pt x="18460" y="15469"/>
                    </a:lnTo>
                    <a:cubicBezTo>
                      <a:pt x="18603" y="15433"/>
                      <a:pt x="18728" y="15397"/>
                      <a:pt x="18854" y="15362"/>
                    </a:cubicBezTo>
                    <a:close/>
                    <a:moveTo>
                      <a:pt x="20979" y="14196"/>
                    </a:moveTo>
                    <a:cubicBezTo>
                      <a:pt x="21064" y="14196"/>
                      <a:pt x="21149" y="14203"/>
                      <a:pt x="21234" y="14216"/>
                    </a:cubicBezTo>
                    <a:cubicBezTo>
                      <a:pt x="21699" y="14324"/>
                      <a:pt x="21395" y="14700"/>
                      <a:pt x="21180" y="14861"/>
                    </a:cubicBezTo>
                    <a:cubicBezTo>
                      <a:pt x="20607" y="15254"/>
                      <a:pt x="19945" y="15397"/>
                      <a:pt x="19301" y="15612"/>
                    </a:cubicBezTo>
                    <a:cubicBezTo>
                      <a:pt x="19283" y="15576"/>
                      <a:pt x="19247" y="15559"/>
                      <a:pt x="19211" y="15559"/>
                    </a:cubicBezTo>
                    <a:lnTo>
                      <a:pt x="18907" y="15594"/>
                    </a:lnTo>
                    <a:cubicBezTo>
                      <a:pt x="19068" y="15505"/>
                      <a:pt x="19211" y="15362"/>
                      <a:pt x="19301" y="15201"/>
                    </a:cubicBezTo>
                    <a:cubicBezTo>
                      <a:pt x="19337" y="15147"/>
                      <a:pt x="19301" y="15075"/>
                      <a:pt x="19229" y="15057"/>
                    </a:cubicBezTo>
                    <a:cubicBezTo>
                      <a:pt x="19283" y="15004"/>
                      <a:pt x="19355" y="14950"/>
                      <a:pt x="19408" y="14896"/>
                    </a:cubicBezTo>
                    <a:lnTo>
                      <a:pt x="19534" y="14807"/>
                    </a:lnTo>
                    <a:cubicBezTo>
                      <a:pt x="19766" y="14646"/>
                      <a:pt x="20017" y="14503"/>
                      <a:pt x="20267" y="14377"/>
                    </a:cubicBezTo>
                    <a:cubicBezTo>
                      <a:pt x="20482" y="14257"/>
                      <a:pt x="20727" y="14196"/>
                      <a:pt x="20979" y="14196"/>
                    </a:cubicBezTo>
                    <a:close/>
                    <a:moveTo>
                      <a:pt x="9638" y="14861"/>
                    </a:moveTo>
                    <a:lnTo>
                      <a:pt x="9638" y="14861"/>
                    </a:lnTo>
                    <a:cubicBezTo>
                      <a:pt x="9620" y="15057"/>
                      <a:pt x="9566" y="15272"/>
                      <a:pt x="9477" y="15469"/>
                    </a:cubicBezTo>
                    <a:cubicBezTo>
                      <a:pt x="9423" y="15594"/>
                      <a:pt x="9351" y="15720"/>
                      <a:pt x="9262" y="15827"/>
                    </a:cubicBezTo>
                    <a:cubicBezTo>
                      <a:pt x="9280" y="15469"/>
                      <a:pt x="9405" y="15129"/>
                      <a:pt x="9638" y="14861"/>
                    </a:cubicBezTo>
                    <a:close/>
                    <a:moveTo>
                      <a:pt x="20368" y="15571"/>
                    </a:moveTo>
                    <a:cubicBezTo>
                      <a:pt x="20932" y="15571"/>
                      <a:pt x="21483" y="15698"/>
                      <a:pt x="21753" y="16095"/>
                    </a:cubicBezTo>
                    <a:cubicBezTo>
                      <a:pt x="21856" y="16288"/>
                      <a:pt x="20837" y="16333"/>
                      <a:pt x="20408" y="16333"/>
                    </a:cubicBezTo>
                    <a:cubicBezTo>
                      <a:pt x="20317" y="16333"/>
                      <a:pt x="20253" y="16331"/>
                      <a:pt x="20231" y="16328"/>
                    </a:cubicBezTo>
                    <a:cubicBezTo>
                      <a:pt x="19820" y="16274"/>
                      <a:pt x="19444" y="16131"/>
                      <a:pt x="19104" y="15916"/>
                    </a:cubicBezTo>
                    <a:cubicBezTo>
                      <a:pt x="19104" y="15899"/>
                      <a:pt x="19104" y="15863"/>
                      <a:pt x="19104" y="15845"/>
                    </a:cubicBezTo>
                    <a:cubicBezTo>
                      <a:pt x="19390" y="15791"/>
                      <a:pt x="19659" y="15702"/>
                      <a:pt x="19927" y="15594"/>
                    </a:cubicBezTo>
                    <a:cubicBezTo>
                      <a:pt x="20072" y="15580"/>
                      <a:pt x="20220" y="15571"/>
                      <a:pt x="20368" y="15571"/>
                    </a:cubicBezTo>
                    <a:close/>
                    <a:moveTo>
                      <a:pt x="6130" y="15541"/>
                    </a:moveTo>
                    <a:cubicBezTo>
                      <a:pt x="6129" y="15695"/>
                      <a:pt x="6112" y="15832"/>
                      <a:pt x="6094" y="15970"/>
                    </a:cubicBezTo>
                    <a:cubicBezTo>
                      <a:pt x="6076" y="16095"/>
                      <a:pt x="6041" y="16239"/>
                      <a:pt x="5987" y="16346"/>
                    </a:cubicBezTo>
                    <a:cubicBezTo>
                      <a:pt x="5969" y="16078"/>
                      <a:pt x="6023" y="15791"/>
                      <a:pt x="6130" y="15541"/>
                    </a:cubicBezTo>
                    <a:close/>
                    <a:moveTo>
                      <a:pt x="13539" y="16256"/>
                    </a:moveTo>
                    <a:lnTo>
                      <a:pt x="13539" y="16256"/>
                    </a:lnTo>
                    <a:cubicBezTo>
                      <a:pt x="13503" y="16400"/>
                      <a:pt x="13431" y="16525"/>
                      <a:pt x="13342" y="16632"/>
                    </a:cubicBezTo>
                    <a:cubicBezTo>
                      <a:pt x="13288" y="16668"/>
                      <a:pt x="13252" y="16704"/>
                      <a:pt x="13199" y="16758"/>
                    </a:cubicBezTo>
                    <a:cubicBezTo>
                      <a:pt x="13199" y="16722"/>
                      <a:pt x="13181" y="16704"/>
                      <a:pt x="13163" y="16704"/>
                    </a:cubicBezTo>
                    <a:lnTo>
                      <a:pt x="13163" y="16686"/>
                    </a:lnTo>
                    <a:cubicBezTo>
                      <a:pt x="13181" y="16668"/>
                      <a:pt x="13181" y="16650"/>
                      <a:pt x="13199" y="16614"/>
                    </a:cubicBezTo>
                    <a:cubicBezTo>
                      <a:pt x="13252" y="16561"/>
                      <a:pt x="13288" y="16507"/>
                      <a:pt x="13342" y="16453"/>
                    </a:cubicBezTo>
                    <a:cubicBezTo>
                      <a:pt x="13413" y="16382"/>
                      <a:pt x="13467" y="16310"/>
                      <a:pt x="13539" y="16256"/>
                    </a:cubicBezTo>
                    <a:close/>
                    <a:moveTo>
                      <a:pt x="16921" y="16596"/>
                    </a:moveTo>
                    <a:lnTo>
                      <a:pt x="17046" y="16614"/>
                    </a:lnTo>
                    <a:cubicBezTo>
                      <a:pt x="17171" y="16614"/>
                      <a:pt x="17297" y="16668"/>
                      <a:pt x="17386" y="16740"/>
                    </a:cubicBezTo>
                    <a:cubicBezTo>
                      <a:pt x="17422" y="16775"/>
                      <a:pt x="17368" y="16793"/>
                      <a:pt x="17332" y="16811"/>
                    </a:cubicBezTo>
                    <a:cubicBezTo>
                      <a:pt x="17243" y="16865"/>
                      <a:pt x="17154" y="16883"/>
                      <a:pt x="17064" y="16883"/>
                    </a:cubicBezTo>
                    <a:cubicBezTo>
                      <a:pt x="16921" y="16865"/>
                      <a:pt x="16778" y="16847"/>
                      <a:pt x="16635" y="16829"/>
                    </a:cubicBezTo>
                    <a:cubicBezTo>
                      <a:pt x="16742" y="16740"/>
                      <a:pt x="16831" y="16668"/>
                      <a:pt x="16921" y="16596"/>
                    </a:cubicBezTo>
                    <a:close/>
                    <a:moveTo>
                      <a:pt x="15722" y="16382"/>
                    </a:moveTo>
                    <a:lnTo>
                      <a:pt x="15722" y="16382"/>
                    </a:lnTo>
                    <a:cubicBezTo>
                      <a:pt x="15829" y="16704"/>
                      <a:pt x="15632" y="16972"/>
                      <a:pt x="15471" y="17241"/>
                    </a:cubicBezTo>
                    <a:cubicBezTo>
                      <a:pt x="15436" y="16936"/>
                      <a:pt x="15525" y="16632"/>
                      <a:pt x="15722" y="16382"/>
                    </a:cubicBezTo>
                    <a:close/>
                    <a:moveTo>
                      <a:pt x="18925" y="15988"/>
                    </a:moveTo>
                    <a:cubicBezTo>
                      <a:pt x="19319" y="16328"/>
                      <a:pt x="19802" y="16525"/>
                      <a:pt x="20303" y="16543"/>
                    </a:cubicBezTo>
                    <a:cubicBezTo>
                      <a:pt x="20625" y="16865"/>
                      <a:pt x="20876" y="17223"/>
                      <a:pt x="21073" y="17634"/>
                    </a:cubicBezTo>
                    <a:cubicBezTo>
                      <a:pt x="20088" y="17563"/>
                      <a:pt x="19355" y="16775"/>
                      <a:pt x="18836" y="15988"/>
                    </a:cubicBezTo>
                    <a:close/>
                    <a:moveTo>
                      <a:pt x="8689" y="17366"/>
                    </a:moveTo>
                    <a:cubicBezTo>
                      <a:pt x="8850" y="17652"/>
                      <a:pt x="8975" y="17992"/>
                      <a:pt x="9011" y="18332"/>
                    </a:cubicBezTo>
                    <a:cubicBezTo>
                      <a:pt x="8868" y="18028"/>
                      <a:pt x="8761" y="17688"/>
                      <a:pt x="8689" y="17366"/>
                    </a:cubicBezTo>
                    <a:close/>
                    <a:moveTo>
                      <a:pt x="7383" y="18619"/>
                    </a:moveTo>
                    <a:lnTo>
                      <a:pt x="7383" y="18619"/>
                    </a:lnTo>
                    <a:cubicBezTo>
                      <a:pt x="7490" y="18869"/>
                      <a:pt x="7508" y="19138"/>
                      <a:pt x="7454" y="19406"/>
                    </a:cubicBezTo>
                    <a:cubicBezTo>
                      <a:pt x="7365" y="19155"/>
                      <a:pt x="7329" y="18887"/>
                      <a:pt x="7383" y="18619"/>
                    </a:cubicBezTo>
                    <a:close/>
                    <a:moveTo>
                      <a:pt x="10890" y="14449"/>
                    </a:moveTo>
                    <a:cubicBezTo>
                      <a:pt x="11087" y="14735"/>
                      <a:pt x="11320" y="15004"/>
                      <a:pt x="11588" y="15236"/>
                    </a:cubicBezTo>
                    <a:cubicBezTo>
                      <a:pt x="12662" y="16346"/>
                      <a:pt x="12537" y="17903"/>
                      <a:pt x="12161" y="19299"/>
                    </a:cubicBezTo>
                    <a:cubicBezTo>
                      <a:pt x="12143" y="19317"/>
                      <a:pt x="12161" y="19334"/>
                      <a:pt x="12179" y="19334"/>
                    </a:cubicBezTo>
                    <a:cubicBezTo>
                      <a:pt x="12125" y="19478"/>
                      <a:pt x="12089" y="19603"/>
                      <a:pt x="12036" y="19728"/>
                    </a:cubicBezTo>
                    <a:cubicBezTo>
                      <a:pt x="12268" y="18458"/>
                      <a:pt x="12125" y="17151"/>
                      <a:pt x="11642" y="15952"/>
                    </a:cubicBezTo>
                    <a:cubicBezTo>
                      <a:pt x="11636" y="15941"/>
                      <a:pt x="11627" y="15937"/>
                      <a:pt x="11618" y="15937"/>
                    </a:cubicBezTo>
                    <a:cubicBezTo>
                      <a:pt x="11596" y="15937"/>
                      <a:pt x="11570" y="15958"/>
                      <a:pt x="11570" y="15970"/>
                    </a:cubicBezTo>
                    <a:cubicBezTo>
                      <a:pt x="11767" y="16722"/>
                      <a:pt x="11910" y="17473"/>
                      <a:pt x="11982" y="18243"/>
                    </a:cubicBezTo>
                    <a:cubicBezTo>
                      <a:pt x="12018" y="18869"/>
                      <a:pt x="11910" y="19478"/>
                      <a:pt x="11874" y="20104"/>
                    </a:cubicBezTo>
                    <a:cubicBezTo>
                      <a:pt x="11803" y="20283"/>
                      <a:pt x="11713" y="20462"/>
                      <a:pt x="11642" y="20641"/>
                    </a:cubicBezTo>
                    <a:cubicBezTo>
                      <a:pt x="11713" y="19997"/>
                      <a:pt x="11660" y="19352"/>
                      <a:pt x="11481" y="18726"/>
                    </a:cubicBezTo>
                    <a:lnTo>
                      <a:pt x="11463" y="18744"/>
                    </a:lnTo>
                    <a:cubicBezTo>
                      <a:pt x="11141" y="17455"/>
                      <a:pt x="11123" y="16256"/>
                      <a:pt x="11015" y="14932"/>
                    </a:cubicBezTo>
                    <a:cubicBezTo>
                      <a:pt x="11015" y="14771"/>
                      <a:pt x="10980" y="14592"/>
                      <a:pt x="10890" y="14449"/>
                    </a:cubicBezTo>
                    <a:close/>
                    <a:moveTo>
                      <a:pt x="9673" y="19907"/>
                    </a:moveTo>
                    <a:cubicBezTo>
                      <a:pt x="9673" y="20193"/>
                      <a:pt x="9602" y="20498"/>
                      <a:pt x="9459" y="20766"/>
                    </a:cubicBezTo>
                    <a:cubicBezTo>
                      <a:pt x="9441" y="20623"/>
                      <a:pt x="9423" y="20498"/>
                      <a:pt x="9405" y="20354"/>
                    </a:cubicBezTo>
                    <a:lnTo>
                      <a:pt x="9423" y="20354"/>
                    </a:lnTo>
                    <a:cubicBezTo>
                      <a:pt x="9477" y="20175"/>
                      <a:pt x="9566" y="20032"/>
                      <a:pt x="9673" y="19907"/>
                    </a:cubicBezTo>
                    <a:close/>
                    <a:moveTo>
                      <a:pt x="7669" y="21589"/>
                    </a:moveTo>
                    <a:lnTo>
                      <a:pt x="7669" y="21589"/>
                    </a:lnTo>
                    <a:cubicBezTo>
                      <a:pt x="7955" y="21661"/>
                      <a:pt x="8134" y="21893"/>
                      <a:pt x="8367" y="22054"/>
                    </a:cubicBezTo>
                    <a:cubicBezTo>
                      <a:pt x="8099" y="21965"/>
                      <a:pt x="7848" y="21804"/>
                      <a:pt x="7669" y="21589"/>
                    </a:cubicBezTo>
                    <a:close/>
                    <a:moveTo>
                      <a:pt x="8564" y="24936"/>
                    </a:moveTo>
                    <a:cubicBezTo>
                      <a:pt x="8671" y="25150"/>
                      <a:pt x="8725" y="25383"/>
                      <a:pt x="8707" y="25616"/>
                    </a:cubicBezTo>
                    <a:cubicBezTo>
                      <a:pt x="8600" y="25401"/>
                      <a:pt x="8564" y="25168"/>
                      <a:pt x="8564" y="24936"/>
                    </a:cubicBezTo>
                    <a:close/>
                    <a:moveTo>
                      <a:pt x="15961" y="23939"/>
                    </a:moveTo>
                    <a:cubicBezTo>
                      <a:pt x="16071" y="23939"/>
                      <a:pt x="16162" y="24653"/>
                      <a:pt x="16169" y="24653"/>
                    </a:cubicBezTo>
                    <a:cubicBezTo>
                      <a:pt x="16169" y="24653"/>
                      <a:pt x="16169" y="24652"/>
                      <a:pt x="16169" y="24649"/>
                    </a:cubicBezTo>
                    <a:lnTo>
                      <a:pt x="16169" y="24649"/>
                    </a:lnTo>
                    <a:cubicBezTo>
                      <a:pt x="16169" y="24989"/>
                      <a:pt x="16080" y="25347"/>
                      <a:pt x="15919" y="25669"/>
                    </a:cubicBezTo>
                    <a:cubicBezTo>
                      <a:pt x="15793" y="25938"/>
                      <a:pt x="15632" y="26188"/>
                      <a:pt x="15436" y="26403"/>
                    </a:cubicBezTo>
                    <a:cubicBezTo>
                      <a:pt x="15436" y="26367"/>
                      <a:pt x="15436" y="26331"/>
                      <a:pt x="15453" y="26296"/>
                    </a:cubicBezTo>
                    <a:cubicBezTo>
                      <a:pt x="15441" y="26235"/>
                      <a:pt x="15396" y="26199"/>
                      <a:pt x="15346" y="26199"/>
                    </a:cubicBezTo>
                    <a:cubicBezTo>
                      <a:pt x="15322" y="26199"/>
                      <a:pt x="15297" y="26207"/>
                      <a:pt x="15275" y="26224"/>
                    </a:cubicBezTo>
                    <a:lnTo>
                      <a:pt x="15221" y="26296"/>
                    </a:lnTo>
                    <a:cubicBezTo>
                      <a:pt x="15221" y="26224"/>
                      <a:pt x="15221" y="26152"/>
                      <a:pt x="15221" y="26081"/>
                    </a:cubicBezTo>
                    <a:cubicBezTo>
                      <a:pt x="15221" y="26063"/>
                      <a:pt x="15221" y="26045"/>
                      <a:pt x="15203" y="26027"/>
                    </a:cubicBezTo>
                    <a:cubicBezTo>
                      <a:pt x="15221" y="25795"/>
                      <a:pt x="15221" y="25562"/>
                      <a:pt x="15203" y="25347"/>
                    </a:cubicBezTo>
                    <a:cubicBezTo>
                      <a:pt x="15328" y="24828"/>
                      <a:pt x="15579" y="24345"/>
                      <a:pt x="15937" y="23951"/>
                    </a:cubicBezTo>
                    <a:cubicBezTo>
                      <a:pt x="15945" y="23943"/>
                      <a:pt x="15953" y="23939"/>
                      <a:pt x="15961" y="23939"/>
                    </a:cubicBezTo>
                    <a:close/>
                    <a:moveTo>
                      <a:pt x="14068" y="23984"/>
                    </a:moveTo>
                    <a:cubicBezTo>
                      <a:pt x="14105" y="23984"/>
                      <a:pt x="14149" y="23996"/>
                      <a:pt x="14201" y="24023"/>
                    </a:cubicBezTo>
                    <a:cubicBezTo>
                      <a:pt x="14559" y="24202"/>
                      <a:pt x="14809" y="24506"/>
                      <a:pt x="14935" y="24882"/>
                    </a:cubicBezTo>
                    <a:cubicBezTo>
                      <a:pt x="14988" y="25043"/>
                      <a:pt x="15024" y="25222"/>
                      <a:pt x="15042" y="25401"/>
                    </a:cubicBezTo>
                    <a:cubicBezTo>
                      <a:pt x="14988" y="25669"/>
                      <a:pt x="14970" y="25938"/>
                      <a:pt x="14970" y="26206"/>
                    </a:cubicBezTo>
                    <a:cubicBezTo>
                      <a:pt x="14952" y="26242"/>
                      <a:pt x="14935" y="26296"/>
                      <a:pt x="14917" y="26331"/>
                    </a:cubicBezTo>
                    <a:cubicBezTo>
                      <a:pt x="14881" y="26206"/>
                      <a:pt x="14845" y="26081"/>
                      <a:pt x="14791" y="25956"/>
                    </a:cubicBezTo>
                    <a:cubicBezTo>
                      <a:pt x="14771" y="25928"/>
                      <a:pt x="14745" y="25917"/>
                      <a:pt x="14721" y="25917"/>
                    </a:cubicBezTo>
                    <a:cubicBezTo>
                      <a:pt x="14682" y="25917"/>
                      <a:pt x="14648" y="25947"/>
                      <a:pt x="14648" y="25991"/>
                    </a:cubicBezTo>
                    <a:cubicBezTo>
                      <a:pt x="14684" y="26242"/>
                      <a:pt x="14738" y="26492"/>
                      <a:pt x="14791" y="26725"/>
                    </a:cubicBezTo>
                    <a:cubicBezTo>
                      <a:pt x="14720" y="26654"/>
                      <a:pt x="14648" y="26582"/>
                      <a:pt x="14595" y="26510"/>
                    </a:cubicBezTo>
                    <a:lnTo>
                      <a:pt x="14595" y="26492"/>
                    </a:lnTo>
                    <a:cubicBezTo>
                      <a:pt x="14523" y="26224"/>
                      <a:pt x="14380" y="25974"/>
                      <a:pt x="14183" y="25777"/>
                    </a:cubicBezTo>
                    <a:cubicBezTo>
                      <a:pt x="14022" y="25401"/>
                      <a:pt x="13915" y="25007"/>
                      <a:pt x="13861" y="24596"/>
                    </a:cubicBezTo>
                    <a:cubicBezTo>
                      <a:pt x="13845" y="24457"/>
                      <a:pt x="13830" y="23984"/>
                      <a:pt x="14068" y="23984"/>
                    </a:cubicBezTo>
                    <a:close/>
                    <a:moveTo>
                      <a:pt x="17500" y="24936"/>
                    </a:moveTo>
                    <a:cubicBezTo>
                      <a:pt x="17234" y="25376"/>
                      <a:pt x="16898" y="25763"/>
                      <a:pt x="16527" y="26081"/>
                    </a:cubicBezTo>
                    <a:cubicBezTo>
                      <a:pt x="16295" y="26278"/>
                      <a:pt x="16062" y="26457"/>
                      <a:pt x="15829" y="26618"/>
                    </a:cubicBezTo>
                    <a:lnTo>
                      <a:pt x="15507" y="26743"/>
                    </a:lnTo>
                    <a:cubicBezTo>
                      <a:pt x="15471" y="26779"/>
                      <a:pt x="15471" y="26850"/>
                      <a:pt x="15507" y="26850"/>
                    </a:cubicBezTo>
                    <a:cubicBezTo>
                      <a:pt x="15453" y="26886"/>
                      <a:pt x="15400" y="26940"/>
                      <a:pt x="15364" y="26976"/>
                    </a:cubicBezTo>
                    <a:lnTo>
                      <a:pt x="15257" y="26958"/>
                    </a:lnTo>
                    <a:cubicBezTo>
                      <a:pt x="15292" y="26886"/>
                      <a:pt x="15310" y="26815"/>
                      <a:pt x="15346" y="26761"/>
                    </a:cubicBezTo>
                    <a:cubicBezTo>
                      <a:pt x="15650" y="26475"/>
                      <a:pt x="15901" y="26152"/>
                      <a:pt x="16062" y="25777"/>
                    </a:cubicBezTo>
                    <a:cubicBezTo>
                      <a:pt x="16435" y="25332"/>
                      <a:pt x="16897" y="24958"/>
                      <a:pt x="17500" y="24936"/>
                    </a:cubicBezTo>
                    <a:close/>
                    <a:moveTo>
                      <a:pt x="13206" y="25443"/>
                    </a:moveTo>
                    <a:cubicBezTo>
                      <a:pt x="13243" y="25443"/>
                      <a:pt x="13288" y="25447"/>
                      <a:pt x="13342" y="25455"/>
                    </a:cubicBezTo>
                    <a:cubicBezTo>
                      <a:pt x="13539" y="25508"/>
                      <a:pt x="13700" y="25616"/>
                      <a:pt x="13843" y="25741"/>
                    </a:cubicBezTo>
                    <a:cubicBezTo>
                      <a:pt x="13950" y="25830"/>
                      <a:pt x="14058" y="25920"/>
                      <a:pt x="14147" y="26027"/>
                    </a:cubicBezTo>
                    <a:cubicBezTo>
                      <a:pt x="14219" y="26206"/>
                      <a:pt x="14308" y="26367"/>
                      <a:pt x="14416" y="26528"/>
                    </a:cubicBezTo>
                    <a:cubicBezTo>
                      <a:pt x="14433" y="26689"/>
                      <a:pt x="14469" y="26850"/>
                      <a:pt x="14523" y="26994"/>
                    </a:cubicBezTo>
                    <a:cubicBezTo>
                      <a:pt x="13861" y="26850"/>
                      <a:pt x="13324" y="26367"/>
                      <a:pt x="13109" y="25741"/>
                    </a:cubicBezTo>
                    <a:cubicBezTo>
                      <a:pt x="13038" y="25512"/>
                      <a:pt x="13058" y="25443"/>
                      <a:pt x="13206" y="25443"/>
                    </a:cubicBezTo>
                    <a:close/>
                    <a:moveTo>
                      <a:pt x="17332" y="26385"/>
                    </a:moveTo>
                    <a:lnTo>
                      <a:pt x="17332" y="26385"/>
                    </a:lnTo>
                    <a:cubicBezTo>
                      <a:pt x="16885" y="26725"/>
                      <a:pt x="16384" y="26922"/>
                      <a:pt x="15847" y="27011"/>
                    </a:cubicBezTo>
                    <a:cubicBezTo>
                      <a:pt x="15865" y="26958"/>
                      <a:pt x="15901" y="26904"/>
                      <a:pt x="15919" y="26868"/>
                    </a:cubicBezTo>
                    <a:cubicBezTo>
                      <a:pt x="15919" y="26832"/>
                      <a:pt x="15919" y="26815"/>
                      <a:pt x="15883" y="26797"/>
                    </a:cubicBezTo>
                    <a:cubicBezTo>
                      <a:pt x="16366" y="26707"/>
                      <a:pt x="16849" y="26528"/>
                      <a:pt x="17332" y="26385"/>
                    </a:cubicBezTo>
                    <a:close/>
                    <a:moveTo>
                      <a:pt x="10568" y="26170"/>
                    </a:moveTo>
                    <a:lnTo>
                      <a:pt x="10568" y="26170"/>
                    </a:lnTo>
                    <a:cubicBezTo>
                      <a:pt x="10550" y="26349"/>
                      <a:pt x="10497" y="26528"/>
                      <a:pt x="10425" y="26689"/>
                    </a:cubicBezTo>
                    <a:cubicBezTo>
                      <a:pt x="10371" y="26850"/>
                      <a:pt x="10300" y="26994"/>
                      <a:pt x="10228" y="27137"/>
                    </a:cubicBezTo>
                    <a:lnTo>
                      <a:pt x="10228" y="27083"/>
                    </a:lnTo>
                    <a:cubicBezTo>
                      <a:pt x="10264" y="26761"/>
                      <a:pt x="10389" y="26439"/>
                      <a:pt x="10568" y="26170"/>
                    </a:cubicBezTo>
                    <a:close/>
                    <a:moveTo>
                      <a:pt x="14720" y="27137"/>
                    </a:moveTo>
                    <a:cubicBezTo>
                      <a:pt x="14756" y="27244"/>
                      <a:pt x="14791" y="27334"/>
                      <a:pt x="14809" y="27441"/>
                    </a:cubicBezTo>
                    <a:lnTo>
                      <a:pt x="14773" y="27548"/>
                    </a:lnTo>
                    <a:cubicBezTo>
                      <a:pt x="14738" y="27423"/>
                      <a:pt x="14684" y="27280"/>
                      <a:pt x="14648" y="27155"/>
                    </a:cubicBezTo>
                    <a:lnTo>
                      <a:pt x="14648" y="27137"/>
                    </a:lnTo>
                    <a:close/>
                    <a:moveTo>
                      <a:pt x="15185" y="28550"/>
                    </a:moveTo>
                    <a:lnTo>
                      <a:pt x="15185" y="28550"/>
                    </a:lnTo>
                    <a:cubicBezTo>
                      <a:pt x="14988" y="28837"/>
                      <a:pt x="14720" y="29087"/>
                      <a:pt x="14416" y="29266"/>
                    </a:cubicBezTo>
                    <a:lnTo>
                      <a:pt x="14416" y="29248"/>
                    </a:lnTo>
                    <a:lnTo>
                      <a:pt x="14433" y="29248"/>
                    </a:lnTo>
                    <a:lnTo>
                      <a:pt x="14451" y="29230"/>
                    </a:lnTo>
                    <a:cubicBezTo>
                      <a:pt x="14487" y="29213"/>
                      <a:pt x="14487" y="29177"/>
                      <a:pt x="14469" y="29141"/>
                    </a:cubicBezTo>
                    <a:cubicBezTo>
                      <a:pt x="14648" y="28890"/>
                      <a:pt x="14899" y="28694"/>
                      <a:pt x="15185" y="28550"/>
                    </a:cubicBezTo>
                    <a:close/>
                    <a:moveTo>
                      <a:pt x="7598" y="24273"/>
                    </a:moveTo>
                    <a:cubicBezTo>
                      <a:pt x="7598" y="24274"/>
                      <a:pt x="7866" y="25079"/>
                      <a:pt x="7866" y="25097"/>
                    </a:cubicBezTo>
                    <a:cubicBezTo>
                      <a:pt x="8027" y="25669"/>
                      <a:pt x="8099" y="26260"/>
                      <a:pt x="8099" y="26868"/>
                    </a:cubicBezTo>
                    <a:cubicBezTo>
                      <a:pt x="8116" y="27620"/>
                      <a:pt x="8081" y="28371"/>
                      <a:pt x="8009" y="29123"/>
                    </a:cubicBezTo>
                    <a:cubicBezTo>
                      <a:pt x="7884" y="28318"/>
                      <a:pt x="7830" y="27512"/>
                      <a:pt x="7812" y="26725"/>
                    </a:cubicBezTo>
                    <a:cubicBezTo>
                      <a:pt x="7812" y="26689"/>
                      <a:pt x="7785" y="26671"/>
                      <a:pt x="7759" y="26671"/>
                    </a:cubicBezTo>
                    <a:cubicBezTo>
                      <a:pt x="7732" y="26671"/>
                      <a:pt x="7705" y="26689"/>
                      <a:pt x="7705" y="26725"/>
                    </a:cubicBezTo>
                    <a:cubicBezTo>
                      <a:pt x="7687" y="27620"/>
                      <a:pt x="7776" y="28515"/>
                      <a:pt x="7973" y="29391"/>
                    </a:cubicBezTo>
                    <a:cubicBezTo>
                      <a:pt x="7973" y="29391"/>
                      <a:pt x="7973" y="29391"/>
                      <a:pt x="7973" y="29409"/>
                    </a:cubicBezTo>
                    <a:lnTo>
                      <a:pt x="7973" y="29445"/>
                    </a:lnTo>
                    <a:cubicBezTo>
                      <a:pt x="7490" y="27763"/>
                      <a:pt x="7293" y="26027"/>
                      <a:pt x="7598" y="24273"/>
                    </a:cubicBezTo>
                    <a:close/>
                    <a:moveTo>
                      <a:pt x="13503" y="29910"/>
                    </a:moveTo>
                    <a:lnTo>
                      <a:pt x="13503" y="29910"/>
                    </a:lnTo>
                    <a:cubicBezTo>
                      <a:pt x="13646" y="30179"/>
                      <a:pt x="13718" y="30465"/>
                      <a:pt x="13736" y="30769"/>
                    </a:cubicBezTo>
                    <a:cubicBezTo>
                      <a:pt x="13610" y="30501"/>
                      <a:pt x="13521" y="30215"/>
                      <a:pt x="13503" y="29910"/>
                    </a:cubicBezTo>
                    <a:close/>
                    <a:moveTo>
                      <a:pt x="5845" y="28797"/>
                    </a:moveTo>
                    <a:cubicBezTo>
                      <a:pt x="5892" y="28797"/>
                      <a:pt x="5923" y="28857"/>
                      <a:pt x="5915" y="29016"/>
                    </a:cubicBezTo>
                    <a:cubicBezTo>
                      <a:pt x="5915" y="29284"/>
                      <a:pt x="5897" y="29535"/>
                      <a:pt x="5880" y="29803"/>
                    </a:cubicBezTo>
                    <a:cubicBezTo>
                      <a:pt x="5862" y="30107"/>
                      <a:pt x="5826" y="30429"/>
                      <a:pt x="5790" y="30734"/>
                    </a:cubicBezTo>
                    <a:lnTo>
                      <a:pt x="5772" y="30716"/>
                    </a:lnTo>
                    <a:cubicBezTo>
                      <a:pt x="5757" y="30706"/>
                      <a:pt x="5741" y="30701"/>
                      <a:pt x="5725" y="30701"/>
                    </a:cubicBezTo>
                    <a:cubicBezTo>
                      <a:pt x="5684" y="30701"/>
                      <a:pt x="5647" y="30731"/>
                      <a:pt x="5647" y="30769"/>
                    </a:cubicBezTo>
                    <a:lnTo>
                      <a:pt x="5647" y="30805"/>
                    </a:lnTo>
                    <a:cubicBezTo>
                      <a:pt x="5593" y="30590"/>
                      <a:pt x="5504" y="30411"/>
                      <a:pt x="5414" y="30233"/>
                    </a:cubicBezTo>
                    <a:cubicBezTo>
                      <a:pt x="5343" y="29821"/>
                      <a:pt x="5396" y="29409"/>
                      <a:pt x="5593" y="29051"/>
                    </a:cubicBezTo>
                    <a:lnTo>
                      <a:pt x="5593" y="29069"/>
                    </a:lnTo>
                    <a:cubicBezTo>
                      <a:pt x="5668" y="28930"/>
                      <a:pt x="5775" y="28797"/>
                      <a:pt x="5845" y="28797"/>
                    </a:cubicBezTo>
                    <a:close/>
                    <a:moveTo>
                      <a:pt x="6452" y="29409"/>
                    </a:moveTo>
                    <a:cubicBezTo>
                      <a:pt x="6560" y="29964"/>
                      <a:pt x="6327" y="30555"/>
                      <a:pt x="6130" y="31109"/>
                    </a:cubicBezTo>
                    <a:cubicBezTo>
                      <a:pt x="6112" y="30984"/>
                      <a:pt x="6094" y="30859"/>
                      <a:pt x="6076" y="30751"/>
                    </a:cubicBezTo>
                    <a:lnTo>
                      <a:pt x="6094" y="30734"/>
                    </a:lnTo>
                    <a:cubicBezTo>
                      <a:pt x="6082" y="30708"/>
                      <a:pt x="6060" y="30683"/>
                      <a:pt x="6030" y="30683"/>
                    </a:cubicBezTo>
                    <a:cubicBezTo>
                      <a:pt x="6017" y="30683"/>
                      <a:pt x="6003" y="30687"/>
                      <a:pt x="5987" y="30698"/>
                    </a:cubicBezTo>
                    <a:cubicBezTo>
                      <a:pt x="6023" y="30465"/>
                      <a:pt x="6041" y="30250"/>
                      <a:pt x="6059" y="30018"/>
                    </a:cubicBezTo>
                    <a:cubicBezTo>
                      <a:pt x="6237" y="29857"/>
                      <a:pt x="6381" y="29642"/>
                      <a:pt x="6452" y="29409"/>
                    </a:cubicBezTo>
                    <a:close/>
                    <a:moveTo>
                      <a:pt x="4054" y="29123"/>
                    </a:moveTo>
                    <a:lnTo>
                      <a:pt x="4054" y="29123"/>
                    </a:lnTo>
                    <a:cubicBezTo>
                      <a:pt x="4448" y="29338"/>
                      <a:pt x="4806" y="29642"/>
                      <a:pt x="5074" y="30018"/>
                    </a:cubicBezTo>
                    <a:cubicBezTo>
                      <a:pt x="5164" y="30125"/>
                      <a:pt x="5235" y="30250"/>
                      <a:pt x="5289" y="30376"/>
                    </a:cubicBezTo>
                    <a:cubicBezTo>
                      <a:pt x="5307" y="30519"/>
                      <a:pt x="5361" y="30644"/>
                      <a:pt x="5432" y="30769"/>
                    </a:cubicBezTo>
                    <a:lnTo>
                      <a:pt x="5396" y="30734"/>
                    </a:lnTo>
                    <a:cubicBezTo>
                      <a:pt x="5379" y="30722"/>
                      <a:pt x="5359" y="30716"/>
                      <a:pt x="5340" y="30716"/>
                    </a:cubicBezTo>
                    <a:cubicBezTo>
                      <a:pt x="5303" y="30716"/>
                      <a:pt x="5271" y="30740"/>
                      <a:pt x="5271" y="30787"/>
                    </a:cubicBezTo>
                    <a:cubicBezTo>
                      <a:pt x="5253" y="30895"/>
                      <a:pt x="5253" y="31020"/>
                      <a:pt x="5271" y="31127"/>
                    </a:cubicBezTo>
                    <a:cubicBezTo>
                      <a:pt x="5200" y="31074"/>
                      <a:pt x="5110" y="31020"/>
                      <a:pt x="5039" y="30966"/>
                    </a:cubicBezTo>
                    <a:cubicBezTo>
                      <a:pt x="4895" y="30805"/>
                      <a:pt x="4734" y="30662"/>
                      <a:pt x="4555" y="30537"/>
                    </a:cubicBezTo>
                    <a:cubicBezTo>
                      <a:pt x="4502" y="30429"/>
                      <a:pt x="4448" y="30322"/>
                      <a:pt x="4412" y="30250"/>
                    </a:cubicBezTo>
                    <a:cubicBezTo>
                      <a:pt x="4215" y="29910"/>
                      <a:pt x="4108" y="29517"/>
                      <a:pt x="4054" y="29123"/>
                    </a:cubicBezTo>
                    <a:close/>
                    <a:moveTo>
                      <a:pt x="8779" y="30000"/>
                    </a:moveTo>
                    <a:cubicBezTo>
                      <a:pt x="8779" y="30394"/>
                      <a:pt x="8528" y="30751"/>
                      <a:pt x="8331" y="31127"/>
                    </a:cubicBezTo>
                    <a:lnTo>
                      <a:pt x="8331" y="31074"/>
                    </a:lnTo>
                    <a:cubicBezTo>
                      <a:pt x="8456" y="30698"/>
                      <a:pt x="8600" y="30340"/>
                      <a:pt x="8779" y="30000"/>
                    </a:cubicBezTo>
                    <a:close/>
                    <a:moveTo>
                      <a:pt x="3413" y="30138"/>
                    </a:moveTo>
                    <a:cubicBezTo>
                      <a:pt x="3790" y="30138"/>
                      <a:pt x="4215" y="30498"/>
                      <a:pt x="4484" y="30716"/>
                    </a:cubicBezTo>
                    <a:cubicBezTo>
                      <a:pt x="4502" y="30734"/>
                      <a:pt x="4520" y="30751"/>
                      <a:pt x="4555" y="30787"/>
                    </a:cubicBezTo>
                    <a:cubicBezTo>
                      <a:pt x="4645" y="30966"/>
                      <a:pt x="4788" y="31109"/>
                      <a:pt x="4985" y="31217"/>
                    </a:cubicBezTo>
                    <a:lnTo>
                      <a:pt x="5056" y="31288"/>
                    </a:lnTo>
                    <a:cubicBezTo>
                      <a:pt x="5074" y="31306"/>
                      <a:pt x="5092" y="31342"/>
                      <a:pt x="5110" y="31360"/>
                    </a:cubicBezTo>
                    <a:cubicBezTo>
                      <a:pt x="4967" y="31324"/>
                      <a:pt x="4842" y="31306"/>
                      <a:pt x="4716" y="31306"/>
                    </a:cubicBezTo>
                    <a:cubicBezTo>
                      <a:pt x="4681" y="31306"/>
                      <a:pt x="4663" y="31324"/>
                      <a:pt x="4645" y="31342"/>
                    </a:cubicBezTo>
                    <a:cubicBezTo>
                      <a:pt x="4466" y="31288"/>
                      <a:pt x="4287" y="31253"/>
                      <a:pt x="4108" y="31217"/>
                    </a:cubicBezTo>
                    <a:cubicBezTo>
                      <a:pt x="3947" y="31163"/>
                      <a:pt x="3804" y="31092"/>
                      <a:pt x="3661" y="31038"/>
                    </a:cubicBezTo>
                    <a:cubicBezTo>
                      <a:pt x="3482" y="30948"/>
                      <a:pt x="3303" y="30859"/>
                      <a:pt x="3160" y="30734"/>
                    </a:cubicBezTo>
                    <a:cubicBezTo>
                      <a:pt x="2891" y="30555"/>
                      <a:pt x="3016" y="30143"/>
                      <a:pt x="3338" y="30143"/>
                    </a:cubicBezTo>
                    <a:cubicBezTo>
                      <a:pt x="3363" y="30140"/>
                      <a:pt x="3388" y="30138"/>
                      <a:pt x="3413" y="30138"/>
                    </a:cubicBezTo>
                    <a:close/>
                    <a:moveTo>
                      <a:pt x="5414" y="30966"/>
                    </a:moveTo>
                    <a:cubicBezTo>
                      <a:pt x="5468" y="31038"/>
                      <a:pt x="5522" y="31109"/>
                      <a:pt x="5557" y="31181"/>
                    </a:cubicBezTo>
                    <a:cubicBezTo>
                      <a:pt x="5591" y="31265"/>
                      <a:pt x="5609" y="31333"/>
                      <a:pt x="5625" y="31414"/>
                    </a:cubicBezTo>
                    <a:lnTo>
                      <a:pt x="5625" y="31414"/>
                    </a:lnTo>
                    <a:cubicBezTo>
                      <a:pt x="5620" y="31415"/>
                      <a:pt x="5611" y="31419"/>
                      <a:pt x="5611" y="31432"/>
                    </a:cubicBezTo>
                    <a:cubicBezTo>
                      <a:pt x="5557" y="31378"/>
                      <a:pt x="5522" y="31324"/>
                      <a:pt x="5468" y="31288"/>
                    </a:cubicBezTo>
                    <a:cubicBezTo>
                      <a:pt x="5432" y="31181"/>
                      <a:pt x="5414" y="31074"/>
                      <a:pt x="5414" y="30966"/>
                    </a:cubicBezTo>
                    <a:close/>
                    <a:moveTo>
                      <a:pt x="5880" y="31163"/>
                    </a:moveTo>
                    <a:cubicBezTo>
                      <a:pt x="5933" y="31288"/>
                      <a:pt x="5969" y="31432"/>
                      <a:pt x="5987" y="31557"/>
                    </a:cubicBezTo>
                    <a:lnTo>
                      <a:pt x="5987" y="31575"/>
                    </a:lnTo>
                    <a:cubicBezTo>
                      <a:pt x="5987" y="31593"/>
                      <a:pt x="5987" y="31610"/>
                      <a:pt x="6005" y="31610"/>
                    </a:cubicBezTo>
                    <a:cubicBezTo>
                      <a:pt x="6005" y="31664"/>
                      <a:pt x="6005" y="31736"/>
                      <a:pt x="6023" y="31789"/>
                    </a:cubicBezTo>
                    <a:lnTo>
                      <a:pt x="5987" y="31754"/>
                    </a:lnTo>
                    <a:cubicBezTo>
                      <a:pt x="5969" y="31700"/>
                      <a:pt x="5933" y="31628"/>
                      <a:pt x="5915" y="31575"/>
                    </a:cubicBezTo>
                    <a:cubicBezTo>
                      <a:pt x="5897" y="31467"/>
                      <a:pt x="5862" y="31378"/>
                      <a:pt x="5844" y="31270"/>
                    </a:cubicBezTo>
                    <a:cubicBezTo>
                      <a:pt x="5844" y="31235"/>
                      <a:pt x="5862" y="31199"/>
                      <a:pt x="5880" y="31163"/>
                    </a:cubicBezTo>
                    <a:close/>
                    <a:moveTo>
                      <a:pt x="4931" y="31467"/>
                    </a:moveTo>
                    <a:lnTo>
                      <a:pt x="4931" y="31467"/>
                    </a:lnTo>
                    <a:cubicBezTo>
                      <a:pt x="5092" y="31485"/>
                      <a:pt x="5235" y="31539"/>
                      <a:pt x="5379" y="31628"/>
                    </a:cubicBezTo>
                    <a:cubicBezTo>
                      <a:pt x="5468" y="31700"/>
                      <a:pt x="5575" y="31772"/>
                      <a:pt x="5701" y="31825"/>
                    </a:cubicBezTo>
                    <a:lnTo>
                      <a:pt x="5754" y="31825"/>
                    </a:lnTo>
                    <a:cubicBezTo>
                      <a:pt x="5772" y="31825"/>
                      <a:pt x="5790" y="31825"/>
                      <a:pt x="5808" y="31807"/>
                    </a:cubicBezTo>
                    <a:cubicBezTo>
                      <a:pt x="5826" y="31861"/>
                      <a:pt x="5844" y="31897"/>
                      <a:pt x="5862" y="31933"/>
                    </a:cubicBezTo>
                    <a:cubicBezTo>
                      <a:pt x="5522" y="31843"/>
                      <a:pt x="5217" y="31682"/>
                      <a:pt x="4931" y="31467"/>
                    </a:cubicBezTo>
                    <a:close/>
                    <a:moveTo>
                      <a:pt x="12877" y="31861"/>
                    </a:moveTo>
                    <a:lnTo>
                      <a:pt x="12877" y="31861"/>
                    </a:lnTo>
                    <a:cubicBezTo>
                      <a:pt x="13038" y="32237"/>
                      <a:pt x="13127" y="32630"/>
                      <a:pt x="13109" y="33024"/>
                    </a:cubicBezTo>
                    <a:cubicBezTo>
                      <a:pt x="12930" y="32666"/>
                      <a:pt x="12787" y="32237"/>
                      <a:pt x="12877" y="31861"/>
                    </a:cubicBezTo>
                    <a:close/>
                    <a:moveTo>
                      <a:pt x="11570" y="32559"/>
                    </a:moveTo>
                    <a:lnTo>
                      <a:pt x="11570" y="32559"/>
                    </a:lnTo>
                    <a:cubicBezTo>
                      <a:pt x="11696" y="33078"/>
                      <a:pt x="11427" y="33525"/>
                      <a:pt x="11212" y="33991"/>
                    </a:cubicBezTo>
                    <a:cubicBezTo>
                      <a:pt x="11159" y="33489"/>
                      <a:pt x="11284" y="32988"/>
                      <a:pt x="11570" y="32559"/>
                    </a:cubicBezTo>
                    <a:close/>
                    <a:moveTo>
                      <a:pt x="17440" y="30089"/>
                    </a:moveTo>
                    <a:cubicBezTo>
                      <a:pt x="17440" y="30090"/>
                      <a:pt x="16760" y="31610"/>
                      <a:pt x="16670" y="31789"/>
                    </a:cubicBezTo>
                    <a:cubicBezTo>
                      <a:pt x="16223" y="32541"/>
                      <a:pt x="15758" y="33257"/>
                      <a:pt x="15239" y="33955"/>
                    </a:cubicBezTo>
                    <a:cubicBezTo>
                      <a:pt x="14380" y="35136"/>
                      <a:pt x="13574" y="36317"/>
                      <a:pt x="12680" y="37462"/>
                    </a:cubicBezTo>
                    <a:cubicBezTo>
                      <a:pt x="12716" y="37176"/>
                      <a:pt x="12769" y="36890"/>
                      <a:pt x="12805" y="36621"/>
                    </a:cubicBezTo>
                    <a:cubicBezTo>
                      <a:pt x="13020" y="36031"/>
                      <a:pt x="13288" y="35458"/>
                      <a:pt x="13592" y="34921"/>
                    </a:cubicBezTo>
                    <a:cubicBezTo>
                      <a:pt x="14255" y="33758"/>
                      <a:pt x="15185" y="32774"/>
                      <a:pt x="15776" y="31557"/>
                    </a:cubicBezTo>
                    <a:cubicBezTo>
                      <a:pt x="15787" y="31522"/>
                      <a:pt x="15761" y="31494"/>
                      <a:pt x="15731" y="31494"/>
                    </a:cubicBezTo>
                    <a:cubicBezTo>
                      <a:pt x="15715" y="31494"/>
                      <a:pt x="15699" y="31502"/>
                      <a:pt x="15686" y="31521"/>
                    </a:cubicBezTo>
                    <a:cubicBezTo>
                      <a:pt x="14988" y="32648"/>
                      <a:pt x="14219" y="33722"/>
                      <a:pt x="13503" y="34849"/>
                    </a:cubicBezTo>
                    <a:cubicBezTo>
                      <a:pt x="13270" y="35225"/>
                      <a:pt x="13073" y="35619"/>
                      <a:pt x="12912" y="36031"/>
                    </a:cubicBezTo>
                    <a:cubicBezTo>
                      <a:pt x="12966" y="35655"/>
                      <a:pt x="13038" y="35297"/>
                      <a:pt x="13109" y="34921"/>
                    </a:cubicBezTo>
                    <a:cubicBezTo>
                      <a:pt x="13861" y="32809"/>
                      <a:pt x="15310" y="30859"/>
                      <a:pt x="17440" y="30089"/>
                    </a:cubicBezTo>
                    <a:close/>
                    <a:moveTo>
                      <a:pt x="10729" y="36585"/>
                    </a:moveTo>
                    <a:lnTo>
                      <a:pt x="10729" y="36585"/>
                    </a:lnTo>
                    <a:cubicBezTo>
                      <a:pt x="11087" y="36782"/>
                      <a:pt x="11266" y="37176"/>
                      <a:pt x="11463" y="37534"/>
                    </a:cubicBezTo>
                    <a:cubicBezTo>
                      <a:pt x="11069" y="37355"/>
                      <a:pt x="10801" y="37015"/>
                      <a:pt x="10729" y="36585"/>
                    </a:cubicBezTo>
                    <a:close/>
                    <a:moveTo>
                      <a:pt x="9709" y="30895"/>
                    </a:moveTo>
                    <a:cubicBezTo>
                      <a:pt x="9763" y="31754"/>
                      <a:pt x="9960" y="32630"/>
                      <a:pt x="9960" y="33454"/>
                    </a:cubicBezTo>
                    <a:cubicBezTo>
                      <a:pt x="9942" y="34939"/>
                      <a:pt x="9852" y="36424"/>
                      <a:pt x="9781" y="37910"/>
                    </a:cubicBezTo>
                    <a:cubicBezTo>
                      <a:pt x="9763" y="37856"/>
                      <a:pt x="9745" y="37784"/>
                      <a:pt x="9727" y="37731"/>
                    </a:cubicBezTo>
                    <a:cubicBezTo>
                      <a:pt x="9673" y="36550"/>
                      <a:pt x="9477" y="35386"/>
                      <a:pt x="9566" y="34205"/>
                    </a:cubicBezTo>
                    <a:cubicBezTo>
                      <a:pt x="9566" y="34187"/>
                      <a:pt x="9553" y="34178"/>
                      <a:pt x="9539" y="34178"/>
                    </a:cubicBezTo>
                    <a:cubicBezTo>
                      <a:pt x="9526" y="34178"/>
                      <a:pt x="9512" y="34187"/>
                      <a:pt x="9512" y="34205"/>
                    </a:cubicBezTo>
                    <a:cubicBezTo>
                      <a:pt x="9405" y="35225"/>
                      <a:pt x="9423" y="36245"/>
                      <a:pt x="9548" y="37247"/>
                    </a:cubicBezTo>
                    <a:cubicBezTo>
                      <a:pt x="9441" y="36961"/>
                      <a:pt x="9333" y="36657"/>
                      <a:pt x="9244" y="36353"/>
                    </a:cubicBezTo>
                    <a:cubicBezTo>
                      <a:pt x="9262" y="36335"/>
                      <a:pt x="9262" y="36317"/>
                      <a:pt x="9244" y="36299"/>
                    </a:cubicBezTo>
                    <a:cubicBezTo>
                      <a:pt x="8993" y="35118"/>
                      <a:pt x="8886" y="34008"/>
                      <a:pt x="9154" y="32827"/>
                    </a:cubicBezTo>
                    <a:cubicBezTo>
                      <a:pt x="9298" y="32165"/>
                      <a:pt x="9530" y="31539"/>
                      <a:pt x="9709" y="30895"/>
                    </a:cubicBezTo>
                    <a:close/>
                    <a:moveTo>
                      <a:pt x="4893" y="33883"/>
                    </a:moveTo>
                    <a:cubicBezTo>
                      <a:pt x="4978" y="33883"/>
                      <a:pt x="5116" y="33905"/>
                      <a:pt x="5325" y="33955"/>
                    </a:cubicBezTo>
                    <a:cubicBezTo>
                      <a:pt x="6094" y="34152"/>
                      <a:pt x="6810" y="34778"/>
                      <a:pt x="7383" y="35279"/>
                    </a:cubicBezTo>
                    <a:cubicBezTo>
                      <a:pt x="8295" y="36102"/>
                      <a:pt x="9047" y="37068"/>
                      <a:pt x="9638" y="38142"/>
                    </a:cubicBezTo>
                    <a:lnTo>
                      <a:pt x="9781" y="38500"/>
                    </a:lnTo>
                    <a:cubicBezTo>
                      <a:pt x="9673" y="38375"/>
                      <a:pt x="9566" y="38267"/>
                      <a:pt x="9441" y="38160"/>
                    </a:cubicBezTo>
                    <a:lnTo>
                      <a:pt x="9459" y="38160"/>
                    </a:lnTo>
                    <a:cubicBezTo>
                      <a:pt x="9136" y="37713"/>
                      <a:pt x="8779" y="37283"/>
                      <a:pt x="8403" y="36872"/>
                    </a:cubicBezTo>
                    <a:cubicBezTo>
                      <a:pt x="7866" y="36263"/>
                      <a:pt x="7150" y="35870"/>
                      <a:pt x="6613" y="35279"/>
                    </a:cubicBezTo>
                    <a:cubicBezTo>
                      <a:pt x="6604" y="35265"/>
                      <a:pt x="6594" y="35260"/>
                      <a:pt x="6584" y="35260"/>
                    </a:cubicBezTo>
                    <a:cubicBezTo>
                      <a:pt x="6556" y="35260"/>
                      <a:pt x="6533" y="35306"/>
                      <a:pt x="6560" y="35333"/>
                    </a:cubicBezTo>
                    <a:cubicBezTo>
                      <a:pt x="7007" y="35887"/>
                      <a:pt x="7651" y="36263"/>
                      <a:pt x="8134" y="36782"/>
                    </a:cubicBezTo>
                    <a:cubicBezTo>
                      <a:pt x="8439" y="37122"/>
                      <a:pt x="8725" y="37462"/>
                      <a:pt x="8993" y="37820"/>
                    </a:cubicBezTo>
                    <a:cubicBezTo>
                      <a:pt x="8707" y="37623"/>
                      <a:pt x="8385" y="37444"/>
                      <a:pt x="8081" y="37283"/>
                    </a:cubicBezTo>
                    <a:cubicBezTo>
                      <a:pt x="6810" y="36567"/>
                      <a:pt x="6076" y="35673"/>
                      <a:pt x="5235" y="34509"/>
                    </a:cubicBezTo>
                    <a:cubicBezTo>
                      <a:pt x="4996" y="34185"/>
                      <a:pt x="4579" y="33883"/>
                      <a:pt x="4893" y="33883"/>
                    </a:cubicBezTo>
                    <a:close/>
                    <a:moveTo>
                      <a:pt x="9655" y="40057"/>
                    </a:moveTo>
                    <a:lnTo>
                      <a:pt x="9655" y="40057"/>
                    </a:lnTo>
                    <a:cubicBezTo>
                      <a:pt x="9888" y="40200"/>
                      <a:pt x="10085" y="40397"/>
                      <a:pt x="10228" y="40630"/>
                    </a:cubicBezTo>
                    <a:cubicBezTo>
                      <a:pt x="9995" y="40486"/>
                      <a:pt x="9799" y="40290"/>
                      <a:pt x="9655" y="40057"/>
                    </a:cubicBezTo>
                    <a:close/>
                    <a:moveTo>
                      <a:pt x="12733" y="41113"/>
                    </a:moveTo>
                    <a:lnTo>
                      <a:pt x="12733" y="41113"/>
                    </a:lnTo>
                    <a:cubicBezTo>
                      <a:pt x="12626" y="41560"/>
                      <a:pt x="12465" y="41990"/>
                      <a:pt x="12250" y="42401"/>
                    </a:cubicBezTo>
                    <a:cubicBezTo>
                      <a:pt x="12250" y="42294"/>
                      <a:pt x="12250" y="42186"/>
                      <a:pt x="12250" y="42097"/>
                    </a:cubicBezTo>
                    <a:cubicBezTo>
                      <a:pt x="12376" y="41757"/>
                      <a:pt x="12537" y="41417"/>
                      <a:pt x="12733" y="41113"/>
                    </a:cubicBezTo>
                    <a:close/>
                    <a:moveTo>
                      <a:pt x="9638" y="24399"/>
                    </a:moveTo>
                    <a:cubicBezTo>
                      <a:pt x="9781" y="25455"/>
                      <a:pt x="9924" y="26510"/>
                      <a:pt x="10067" y="27566"/>
                    </a:cubicBezTo>
                    <a:lnTo>
                      <a:pt x="10067" y="27584"/>
                    </a:lnTo>
                    <a:cubicBezTo>
                      <a:pt x="10371" y="29875"/>
                      <a:pt x="10729" y="32147"/>
                      <a:pt x="11087" y="34438"/>
                    </a:cubicBezTo>
                    <a:cubicBezTo>
                      <a:pt x="11087" y="34456"/>
                      <a:pt x="11087" y="34474"/>
                      <a:pt x="11105" y="34492"/>
                    </a:cubicBezTo>
                    <a:cubicBezTo>
                      <a:pt x="11230" y="35368"/>
                      <a:pt x="11355" y="36245"/>
                      <a:pt x="11463" y="37122"/>
                    </a:cubicBezTo>
                    <a:cubicBezTo>
                      <a:pt x="11302" y="36782"/>
                      <a:pt x="10998" y="36514"/>
                      <a:pt x="10658" y="36371"/>
                    </a:cubicBezTo>
                    <a:cubicBezTo>
                      <a:pt x="10648" y="36367"/>
                      <a:pt x="10639" y="36366"/>
                      <a:pt x="10629" y="36366"/>
                    </a:cubicBezTo>
                    <a:cubicBezTo>
                      <a:pt x="10587" y="36366"/>
                      <a:pt x="10550" y="36398"/>
                      <a:pt x="10550" y="36442"/>
                    </a:cubicBezTo>
                    <a:cubicBezTo>
                      <a:pt x="10568" y="37033"/>
                      <a:pt x="10980" y="37516"/>
                      <a:pt x="11534" y="37659"/>
                    </a:cubicBezTo>
                    <a:cubicBezTo>
                      <a:pt x="11624" y="38393"/>
                      <a:pt x="11713" y="39109"/>
                      <a:pt x="11803" y="39842"/>
                    </a:cubicBezTo>
                    <a:cubicBezTo>
                      <a:pt x="11910" y="40952"/>
                      <a:pt x="11964" y="42061"/>
                      <a:pt x="11964" y="43189"/>
                    </a:cubicBezTo>
                    <a:cubicBezTo>
                      <a:pt x="11517" y="41399"/>
                      <a:pt x="10532" y="39663"/>
                      <a:pt x="9870" y="38017"/>
                    </a:cubicBezTo>
                    <a:cubicBezTo>
                      <a:pt x="9888" y="38017"/>
                      <a:pt x="9906" y="38017"/>
                      <a:pt x="9924" y="37981"/>
                    </a:cubicBezTo>
                    <a:cubicBezTo>
                      <a:pt x="10174" y="36943"/>
                      <a:pt x="10139" y="35870"/>
                      <a:pt x="10139" y="34814"/>
                    </a:cubicBezTo>
                    <a:cubicBezTo>
                      <a:pt x="10157" y="33633"/>
                      <a:pt x="10228" y="32434"/>
                      <a:pt x="10031" y="31253"/>
                    </a:cubicBezTo>
                    <a:cubicBezTo>
                      <a:pt x="10049" y="30984"/>
                      <a:pt x="9995" y="30698"/>
                      <a:pt x="9870" y="30447"/>
                    </a:cubicBezTo>
                    <a:cubicBezTo>
                      <a:pt x="9924" y="30268"/>
                      <a:pt x="9960" y="30071"/>
                      <a:pt x="9978" y="29875"/>
                    </a:cubicBezTo>
                    <a:cubicBezTo>
                      <a:pt x="9988" y="29812"/>
                      <a:pt x="9944" y="29774"/>
                      <a:pt x="9898" y="29774"/>
                    </a:cubicBezTo>
                    <a:cubicBezTo>
                      <a:pt x="9865" y="29774"/>
                      <a:pt x="9832" y="29794"/>
                      <a:pt x="9817" y="29839"/>
                    </a:cubicBezTo>
                    <a:cubicBezTo>
                      <a:pt x="9799" y="29964"/>
                      <a:pt x="9763" y="30107"/>
                      <a:pt x="9763" y="30268"/>
                    </a:cubicBezTo>
                    <a:cubicBezTo>
                      <a:pt x="9691" y="30537"/>
                      <a:pt x="9620" y="30823"/>
                      <a:pt x="9530" y="31109"/>
                    </a:cubicBezTo>
                    <a:cubicBezTo>
                      <a:pt x="9333" y="31807"/>
                      <a:pt x="9083" y="32505"/>
                      <a:pt x="8940" y="33221"/>
                    </a:cubicBezTo>
                    <a:cubicBezTo>
                      <a:pt x="8814" y="33847"/>
                      <a:pt x="8814" y="34509"/>
                      <a:pt x="8922" y="35136"/>
                    </a:cubicBezTo>
                    <a:cubicBezTo>
                      <a:pt x="8618" y="33955"/>
                      <a:pt x="8439" y="32738"/>
                      <a:pt x="8367" y="31503"/>
                    </a:cubicBezTo>
                    <a:cubicBezTo>
                      <a:pt x="8528" y="31235"/>
                      <a:pt x="8671" y="30948"/>
                      <a:pt x="8779" y="30662"/>
                    </a:cubicBezTo>
                    <a:cubicBezTo>
                      <a:pt x="8922" y="30376"/>
                      <a:pt x="8975" y="30054"/>
                      <a:pt x="8922" y="29749"/>
                    </a:cubicBezTo>
                    <a:cubicBezTo>
                      <a:pt x="8902" y="29709"/>
                      <a:pt x="8865" y="29686"/>
                      <a:pt x="8830" y="29686"/>
                    </a:cubicBezTo>
                    <a:cubicBezTo>
                      <a:pt x="8802" y="29686"/>
                      <a:pt x="8776" y="29700"/>
                      <a:pt x="8761" y="29731"/>
                    </a:cubicBezTo>
                    <a:cubicBezTo>
                      <a:pt x="8582" y="30000"/>
                      <a:pt x="8421" y="30286"/>
                      <a:pt x="8331" y="30590"/>
                    </a:cubicBezTo>
                    <a:cubicBezTo>
                      <a:pt x="8331" y="30179"/>
                      <a:pt x="8331" y="29767"/>
                      <a:pt x="8349" y="29338"/>
                    </a:cubicBezTo>
                    <a:cubicBezTo>
                      <a:pt x="8439" y="27781"/>
                      <a:pt x="8814" y="26242"/>
                      <a:pt x="9441" y="24828"/>
                    </a:cubicBezTo>
                    <a:cubicBezTo>
                      <a:pt x="9477" y="24936"/>
                      <a:pt x="9494" y="25043"/>
                      <a:pt x="9530" y="25168"/>
                    </a:cubicBezTo>
                    <a:cubicBezTo>
                      <a:pt x="9530" y="25191"/>
                      <a:pt x="9546" y="25201"/>
                      <a:pt x="9563" y="25201"/>
                    </a:cubicBezTo>
                    <a:cubicBezTo>
                      <a:pt x="9586" y="25201"/>
                      <a:pt x="9612" y="25182"/>
                      <a:pt x="9602" y="25150"/>
                    </a:cubicBezTo>
                    <a:cubicBezTo>
                      <a:pt x="9584" y="24971"/>
                      <a:pt x="9566" y="24792"/>
                      <a:pt x="9548" y="24613"/>
                    </a:cubicBezTo>
                    <a:cubicBezTo>
                      <a:pt x="9566" y="24542"/>
                      <a:pt x="9602" y="24470"/>
                      <a:pt x="9638" y="24399"/>
                    </a:cubicBezTo>
                    <a:close/>
                    <a:moveTo>
                      <a:pt x="11194" y="44280"/>
                    </a:moveTo>
                    <a:cubicBezTo>
                      <a:pt x="11606" y="44602"/>
                      <a:pt x="11624" y="45264"/>
                      <a:pt x="11767" y="45766"/>
                    </a:cubicBezTo>
                    <a:cubicBezTo>
                      <a:pt x="11445" y="45336"/>
                      <a:pt x="11248" y="44817"/>
                      <a:pt x="11194" y="44280"/>
                    </a:cubicBezTo>
                    <a:close/>
                    <a:moveTo>
                      <a:pt x="12966" y="45443"/>
                    </a:moveTo>
                    <a:lnTo>
                      <a:pt x="12966" y="45443"/>
                    </a:lnTo>
                    <a:cubicBezTo>
                      <a:pt x="12912" y="46123"/>
                      <a:pt x="12483" y="46660"/>
                      <a:pt x="12071" y="47197"/>
                    </a:cubicBezTo>
                    <a:cubicBezTo>
                      <a:pt x="12071" y="47108"/>
                      <a:pt x="12107" y="47018"/>
                      <a:pt x="12107" y="46929"/>
                    </a:cubicBezTo>
                    <a:cubicBezTo>
                      <a:pt x="12393" y="46446"/>
                      <a:pt x="12519" y="45783"/>
                      <a:pt x="12966" y="45443"/>
                    </a:cubicBezTo>
                    <a:close/>
                    <a:moveTo>
                      <a:pt x="10793" y="1"/>
                    </a:moveTo>
                    <a:cubicBezTo>
                      <a:pt x="10784" y="1"/>
                      <a:pt x="10775" y="3"/>
                      <a:pt x="10765" y="8"/>
                    </a:cubicBezTo>
                    <a:cubicBezTo>
                      <a:pt x="10067" y="187"/>
                      <a:pt x="9906" y="849"/>
                      <a:pt x="9888" y="1493"/>
                    </a:cubicBezTo>
                    <a:cubicBezTo>
                      <a:pt x="9655" y="956"/>
                      <a:pt x="9333" y="473"/>
                      <a:pt x="8922" y="61"/>
                    </a:cubicBezTo>
                    <a:cubicBezTo>
                      <a:pt x="8909" y="49"/>
                      <a:pt x="8892" y="43"/>
                      <a:pt x="8875" y="43"/>
                    </a:cubicBezTo>
                    <a:cubicBezTo>
                      <a:pt x="8844" y="43"/>
                      <a:pt x="8814" y="62"/>
                      <a:pt x="8814" y="97"/>
                    </a:cubicBezTo>
                    <a:cubicBezTo>
                      <a:pt x="8546" y="759"/>
                      <a:pt x="8528" y="1493"/>
                      <a:pt x="8743" y="2173"/>
                    </a:cubicBezTo>
                    <a:cubicBezTo>
                      <a:pt x="8385" y="1833"/>
                      <a:pt x="7955" y="1547"/>
                      <a:pt x="7508" y="1332"/>
                    </a:cubicBezTo>
                    <a:cubicBezTo>
                      <a:pt x="7501" y="1329"/>
                      <a:pt x="7493" y="1328"/>
                      <a:pt x="7486" y="1328"/>
                    </a:cubicBezTo>
                    <a:cubicBezTo>
                      <a:pt x="7441" y="1328"/>
                      <a:pt x="7406" y="1373"/>
                      <a:pt x="7436" y="1404"/>
                    </a:cubicBezTo>
                    <a:cubicBezTo>
                      <a:pt x="7776" y="2084"/>
                      <a:pt x="7776" y="2853"/>
                      <a:pt x="8224" y="3479"/>
                    </a:cubicBezTo>
                    <a:cubicBezTo>
                      <a:pt x="8492" y="3801"/>
                      <a:pt x="8832" y="4052"/>
                      <a:pt x="9208" y="4231"/>
                    </a:cubicBezTo>
                    <a:cubicBezTo>
                      <a:pt x="9226" y="4410"/>
                      <a:pt x="9315" y="4589"/>
                      <a:pt x="9423" y="4732"/>
                    </a:cubicBezTo>
                    <a:cubicBezTo>
                      <a:pt x="9566" y="4929"/>
                      <a:pt x="9763" y="5036"/>
                      <a:pt x="9995" y="5054"/>
                    </a:cubicBezTo>
                    <a:cubicBezTo>
                      <a:pt x="9834" y="6307"/>
                      <a:pt x="9655" y="7559"/>
                      <a:pt x="9477" y="8812"/>
                    </a:cubicBezTo>
                    <a:cubicBezTo>
                      <a:pt x="9369" y="8508"/>
                      <a:pt x="9298" y="8186"/>
                      <a:pt x="9244" y="7864"/>
                    </a:cubicBezTo>
                    <a:lnTo>
                      <a:pt x="9244" y="7864"/>
                    </a:lnTo>
                    <a:cubicBezTo>
                      <a:pt x="9333" y="8114"/>
                      <a:pt x="9333" y="8365"/>
                      <a:pt x="9423" y="8615"/>
                    </a:cubicBezTo>
                    <a:cubicBezTo>
                      <a:pt x="9423" y="8642"/>
                      <a:pt x="9441" y="8655"/>
                      <a:pt x="9459" y="8655"/>
                    </a:cubicBezTo>
                    <a:cubicBezTo>
                      <a:pt x="9477" y="8655"/>
                      <a:pt x="9494" y="8642"/>
                      <a:pt x="9494" y="8615"/>
                    </a:cubicBezTo>
                    <a:cubicBezTo>
                      <a:pt x="9530" y="8257"/>
                      <a:pt x="9423" y="7882"/>
                      <a:pt x="9226" y="7577"/>
                    </a:cubicBezTo>
                    <a:cubicBezTo>
                      <a:pt x="9212" y="7556"/>
                      <a:pt x="9189" y="7546"/>
                      <a:pt x="9167" y="7546"/>
                    </a:cubicBezTo>
                    <a:cubicBezTo>
                      <a:pt x="9134" y="7546"/>
                      <a:pt x="9101" y="7570"/>
                      <a:pt x="9101" y="7613"/>
                    </a:cubicBezTo>
                    <a:cubicBezTo>
                      <a:pt x="9083" y="8096"/>
                      <a:pt x="9208" y="8597"/>
                      <a:pt x="9459" y="9027"/>
                    </a:cubicBezTo>
                    <a:cubicBezTo>
                      <a:pt x="9280" y="10333"/>
                      <a:pt x="9136" y="11622"/>
                      <a:pt x="9029" y="12946"/>
                    </a:cubicBezTo>
                    <a:cubicBezTo>
                      <a:pt x="8958" y="12821"/>
                      <a:pt x="8832" y="12749"/>
                      <a:pt x="8707" y="12731"/>
                    </a:cubicBezTo>
                    <a:cubicBezTo>
                      <a:pt x="8653" y="12731"/>
                      <a:pt x="8618" y="12767"/>
                      <a:pt x="8618" y="12803"/>
                    </a:cubicBezTo>
                    <a:cubicBezTo>
                      <a:pt x="8653" y="13143"/>
                      <a:pt x="8743" y="13465"/>
                      <a:pt x="8886" y="13769"/>
                    </a:cubicBezTo>
                    <a:cubicBezTo>
                      <a:pt x="8904" y="13841"/>
                      <a:pt x="8940" y="13894"/>
                      <a:pt x="8975" y="13948"/>
                    </a:cubicBezTo>
                    <a:cubicBezTo>
                      <a:pt x="8940" y="14610"/>
                      <a:pt x="8922" y="15254"/>
                      <a:pt x="8940" y="15916"/>
                    </a:cubicBezTo>
                    <a:cubicBezTo>
                      <a:pt x="8940" y="16525"/>
                      <a:pt x="8958" y="17115"/>
                      <a:pt x="8993" y="17706"/>
                    </a:cubicBezTo>
                    <a:cubicBezTo>
                      <a:pt x="8904" y="17473"/>
                      <a:pt x="8761" y="17259"/>
                      <a:pt x="8582" y="17062"/>
                    </a:cubicBezTo>
                    <a:cubicBezTo>
                      <a:pt x="8564" y="17050"/>
                      <a:pt x="8542" y="17044"/>
                      <a:pt x="8521" y="17044"/>
                    </a:cubicBezTo>
                    <a:cubicBezTo>
                      <a:pt x="8480" y="17044"/>
                      <a:pt x="8445" y="17068"/>
                      <a:pt x="8456" y="17115"/>
                    </a:cubicBezTo>
                    <a:cubicBezTo>
                      <a:pt x="8528" y="17706"/>
                      <a:pt x="8725" y="18261"/>
                      <a:pt x="9029" y="18762"/>
                    </a:cubicBezTo>
                    <a:cubicBezTo>
                      <a:pt x="9029" y="18762"/>
                      <a:pt x="9047" y="18762"/>
                      <a:pt x="9047" y="18780"/>
                    </a:cubicBezTo>
                    <a:cubicBezTo>
                      <a:pt x="9154" y="20515"/>
                      <a:pt x="9351" y="22251"/>
                      <a:pt x="9566" y="23969"/>
                    </a:cubicBezTo>
                    <a:lnTo>
                      <a:pt x="9441" y="24220"/>
                    </a:lnTo>
                    <a:cubicBezTo>
                      <a:pt x="9101" y="22645"/>
                      <a:pt x="8331" y="21178"/>
                      <a:pt x="7562" y="19764"/>
                    </a:cubicBezTo>
                    <a:cubicBezTo>
                      <a:pt x="7562" y="19746"/>
                      <a:pt x="7562" y="19728"/>
                      <a:pt x="7562" y="19728"/>
                    </a:cubicBezTo>
                    <a:cubicBezTo>
                      <a:pt x="7615" y="19495"/>
                      <a:pt x="7633" y="19281"/>
                      <a:pt x="7598" y="19048"/>
                    </a:cubicBezTo>
                    <a:cubicBezTo>
                      <a:pt x="7615" y="18798"/>
                      <a:pt x="7526" y="18547"/>
                      <a:pt x="7347" y="18368"/>
                    </a:cubicBezTo>
                    <a:cubicBezTo>
                      <a:pt x="7333" y="18347"/>
                      <a:pt x="7313" y="18337"/>
                      <a:pt x="7293" y="18337"/>
                    </a:cubicBezTo>
                    <a:cubicBezTo>
                      <a:pt x="7263" y="18337"/>
                      <a:pt x="7233" y="18361"/>
                      <a:pt x="7222" y="18404"/>
                    </a:cubicBezTo>
                    <a:cubicBezTo>
                      <a:pt x="7168" y="18619"/>
                      <a:pt x="7150" y="18851"/>
                      <a:pt x="7168" y="19066"/>
                    </a:cubicBezTo>
                    <a:lnTo>
                      <a:pt x="6971" y="18708"/>
                    </a:lnTo>
                    <a:cubicBezTo>
                      <a:pt x="6595" y="18010"/>
                      <a:pt x="6255" y="17312"/>
                      <a:pt x="5951" y="16596"/>
                    </a:cubicBezTo>
                    <a:lnTo>
                      <a:pt x="5969" y="16596"/>
                    </a:lnTo>
                    <a:cubicBezTo>
                      <a:pt x="6291" y="16328"/>
                      <a:pt x="6255" y="15666"/>
                      <a:pt x="6220" y="15290"/>
                    </a:cubicBezTo>
                    <a:cubicBezTo>
                      <a:pt x="6220" y="15255"/>
                      <a:pt x="6189" y="15228"/>
                      <a:pt x="6153" y="15228"/>
                    </a:cubicBezTo>
                    <a:cubicBezTo>
                      <a:pt x="6134" y="15228"/>
                      <a:pt x="6113" y="15236"/>
                      <a:pt x="6094" y="15254"/>
                    </a:cubicBezTo>
                    <a:cubicBezTo>
                      <a:pt x="5880" y="15541"/>
                      <a:pt x="5790" y="15899"/>
                      <a:pt x="5808" y="16274"/>
                    </a:cubicBezTo>
                    <a:cubicBezTo>
                      <a:pt x="5128" y="14592"/>
                      <a:pt x="4591" y="12856"/>
                      <a:pt x="4197" y="11067"/>
                    </a:cubicBezTo>
                    <a:cubicBezTo>
                      <a:pt x="4233" y="11031"/>
                      <a:pt x="4251" y="10977"/>
                      <a:pt x="4287" y="10924"/>
                    </a:cubicBezTo>
                    <a:cubicBezTo>
                      <a:pt x="4394" y="10834"/>
                      <a:pt x="4466" y="10727"/>
                      <a:pt x="4502" y="10602"/>
                    </a:cubicBezTo>
                    <a:cubicBezTo>
                      <a:pt x="4931" y="10548"/>
                      <a:pt x="5343" y="10423"/>
                      <a:pt x="5719" y="10226"/>
                    </a:cubicBezTo>
                    <a:cubicBezTo>
                      <a:pt x="5915" y="10136"/>
                      <a:pt x="6452" y="9671"/>
                      <a:pt x="6023" y="9474"/>
                    </a:cubicBezTo>
                    <a:cubicBezTo>
                      <a:pt x="6014" y="9470"/>
                      <a:pt x="6004" y="9467"/>
                      <a:pt x="5994" y="9467"/>
                    </a:cubicBezTo>
                    <a:cubicBezTo>
                      <a:pt x="5985" y="9467"/>
                      <a:pt x="5976" y="9469"/>
                      <a:pt x="5968" y="9473"/>
                    </a:cubicBezTo>
                    <a:lnTo>
                      <a:pt x="5968" y="9473"/>
                    </a:lnTo>
                    <a:cubicBezTo>
                      <a:pt x="6212" y="9170"/>
                      <a:pt x="6380" y="8802"/>
                      <a:pt x="6452" y="8418"/>
                    </a:cubicBezTo>
                    <a:cubicBezTo>
                      <a:pt x="6452" y="8365"/>
                      <a:pt x="6416" y="8347"/>
                      <a:pt x="6381" y="8347"/>
                    </a:cubicBezTo>
                    <a:cubicBezTo>
                      <a:pt x="6332" y="8341"/>
                      <a:pt x="6283" y="8338"/>
                      <a:pt x="6235" y="8338"/>
                    </a:cubicBezTo>
                    <a:cubicBezTo>
                      <a:pt x="5838" y="8338"/>
                      <a:pt x="5459" y="8531"/>
                      <a:pt x="5235" y="8866"/>
                    </a:cubicBezTo>
                    <a:cubicBezTo>
                      <a:pt x="5450" y="8400"/>
                      <a:pt x="5504" y="7882"/>
                      <a:pt x="5414" y="7380"/>
                    </a:cubicBezTo>
                    <a:cubicBezTo>
                      <a:pt x="5414" y="7358"/>
                      <a:pt x="5394" y="7343"/>
                      <a:pt x="5370" y="7343"/>
                    </a:cubicBezTo>
                    <a:cubicBezTo>
                      <a:pt x="5355" y="7343"/>
                      <a:pt x="5338" y="7349"/>
                      <a:pt x="5325" y="7363"/>
                    </a:cubicBezTo>
                    <a:cubicBezTo>
                      <a:pt x="5039" y="7667"/>
                      <a:pt x="4788" y="7989"/>
                      <a:pt x="4591" y="8365"/>
                    </a:cubicBezTo>
                    <a:cubicBezTo>
                      <a:pt x="4537" y="7864"/>
                      <a:pt x="4376" y="7363"/>
                      <a:pt x="4108" y="6933"/>
                    </a:cubicBezTo>
                    <a:cubicBezTo>
                      <a:pt x="4099" y="6915"/>
                      <a:pt x="4081" y="6906"/>
                      <a:pt x="4063" y="6906"/>
                    </a:cubicBezTo>
                    <a:cubicBezTo>
                      <a:pt x="4045" y="6906"/>
                      <a:pt x="4027" y="6915"/>
                      <a:pt x="4018" y="6933"/>
                    </a:cubicBezTo>
                    <a:cubicBezTo>
                      <a:pt x="3643" y="7309"/>
                      <a:pt x="3464" y="7846"/>
                      <a:pt x="3535" y="8383"/>
                    </a:cubicBezTo>
                    <a:cubicBezTo>
                      <a:pt x="3267" y="8007"/>
                      <a:pt x="2981" y="7667"/>
                      <a:pt x="2766" y="7363"/>
                    </a:cubicBezTo>
                    <a:cubicBezTo>
                      <a:pt x="2744" y="7340"/>
                      <a:pt x="2715" y="7325"/>
                      <a:pt x="2692" y="7325"/>
                    </a:cubicBezTo>
                    <a:cubicBezTo>
                      <a:pt x="2677" y="7325"/>
                      <a:pt x="2665" y="7331"/>
                      <a:pt x="2658" y="7345"/>
                    </a:cubicBezTo>
                    <a:cubicBezTo>
                      <a:pt x="2175" y="7917"/>
                      <a:pt x="2283" y="8741"/>
                      <a:pt x="2676" y="9349"/>
                    </a:cubicBezTo>
                    <a:cubicBezTo>
                      <a:pt x="2301" y="9170"/>
                      <a:pt x="1889" y="9063"/>
                      <a:pt x="1477" y="9009"/>
                    </a:cubicBezTo>
                    <a:cubicBezTo>
                      <a:pt x="1424" y="9009"/>
                      <a:pt x="1388" y="9063"/>
                      <a:pt x="1406" y="9116"/>
                    </a:cubicBezTo>
                    <a:cubicBezTo>
                      <a:pt x="1710" y="10226"/>
                      <a:pt x="2784" y="10709"/>
                      <a:pt x="3840" y="10816"/>
                    </a:cubicBezTo>
                    <a:cubicBezTo>
                      <a:pt x="3845" y="10822"/>
                      <a:pt x="3851" y="10824"/>
                      <a:pt x="3857" y="10824"/>
                    </a:cubicBezTo>
                    <a:cubicBezTo>
                      <a:pt x="3867" y="10824"/>
                      <a:pt x="3875" y="10816"/>
                      <a:pt x="3875" y="10816"/>
                    </a:cubicBezTo>
                    <a:lnTo>
                      <a:pt x="3911" y="10816"/>
                    </a:lnTo>
                    <a:cubicBezTo>
                      <a:pt x="3947" y="10816"/>
                      <a:pt x="4001" y="10781"/>
                      <a:pt x="3965" y="10745"/>
                    </a:cubicBezTo>
                    <a:cubicBezTo>
                      <a:pt x="3875" y="10691"/>
                      <a:pt x="3822" y="10602"/>
                      <a:pt x="3768" y="10530"/>
                    </a:cubicBezTo>
                    <a:lnTo>
                      <a:pt x="3768" y="10476"/>
                    </a:lnTo>
                    <a:cubicBezTo>
                      <a:pt x="3840" y="10566"/>
                      <a:pt x="3911" y="10637"/>
                      <a:pt x="3983" y="10727"/>
                    </a:cubicBezTo>
                    <a:lnTo>
                      <a:pt x="3983" y="10745"/>
                    </a:lnTo>
                    <a:cubicBezTo>
                      <a:pt x="3983" y="10798"/>
                      <a:pt x="4018" y="10834"/>
                      <a:pt x="4072" y="10834"/>
                    </a:cubicBezTo>
                    <a:lnTo>
                      <a:pt x="4090" y="10924"/>
                    </a:lnTo>
                    <a:lnTo>
                      <a:pt x="4072" y="10977"/>
                    </a:lnTo>
                    <a:cubicBezTo>
                      <a:pt x="4036" y="11031"/>
                      <a:pt x="4072" y="11103"/>
                      <a:pt x="4144" y="11103"/>
                    </a:cubicBezTo>
                    <a:cubicBezTo>
                      <a:pt x="4323" y="11962"/>
                      <a:pt x="4520" y="12785"/>
                      <a:pt x="4752" y="13608"/>
                    </a:cubicBezTo>
                    <a:lnTo>
                      <a:pt x="4734" y="13608"/>
                    </a:lnTo>
                    <a:cubicBezTo>
                      <a:pt x="4394" y="13608"/>
                      <a:pt x="4108" y="13357"/>
                      <a:pt x="4072" y="13017"/>
                    </a:cubicBezTo>
                    <a:lnTo>
                      <a:pt x="4072" y="13017"/>
                    </a:lnTo>
                    <a:cubicBezTo>
                      <a:pt x="4162" y="13089"/>
                      <a:pt x="4269" y="13161"/>
                      <a:pt x="4341" y="13250"/>
                    </a:cubicBezTo>
                    <a:cubicBezTo>
                      <a:pt x="4430" y="13357"/>
                      <a:pt x="4520" y="13465"/>
                      <a:pt x="4627" y="13572"/>
                    </a:cubicBezTo>
                    <a:cubicBezTo>
                      <a:pt x="4633" y="13575"/>
                      <a:pt x="4640" y="13577"/>
                      <a:pt x="4646" y="13577"/>
                    </a:cubicBezTo>
                    <a:cubicBezTo>
                      <a:pt x="4675" y="13577"/>
                      <a:pt x="4698" y="13548"/>
                      <a:pt x="4698" y="13518"/>
                    </a:cubicBezTo>
                    <a:cubicBezTo>
                      <a:pt x="4645" y="13375"/>
                      <a:pt x="4555" y="13250"/>
                      <a:pt x="4448" y="13143"/>
                    </a:cubicBezTo>
                    <a:cubicBezTo>
                      <a:pt x="4323" y="13017"/>
                      <a:pt x="4197" y="12910"/>
                      <a:pt x="4036" y="12838"/>
                    </a:cubicBezTo>
                    <a:cubicBezTo>
                      <a:pt x="4026" y="12828"/>
                      <a:pt x="4015" y="12824"/>
                      <a:pt x="4005" y="12824"/>
                    </a:cubicBezTo>
                    <a:cubicBezTo>
                      <a:pt x="3981" y="12824"/>
                      <a:pt x="3960" y="12849"/>
                      <a:pt x="3947" y="12874"/>
                    </a:cubicBezTo>
                    <a:cubicBezTo>
                      <a:pt x="3878" y="13320"/>
                      <a:pt x="4236" y="13700"/>
                      <a:pt x="4675" y="13700"/>
                    </a:cubicBezTo>
                    <a:cubicBezTo>
                      <a:pt x="4695" y="13700"/>
                      <a:pt x="4715" y="13699"/>
                      <a:pt x="4734" y="13697"/>
                    </a:cubicBezTo>
                    <a:cubicBezTo>
                      <a:pt x="4734" y="13697"/>
                      <a:pt x="4752" y="13680"/>
                      <a:pt x="4770" y="13680"/>
                    </a:cubicBezTo>
                    <a:cubicBezTo>
                      <a:pt x="5110" y="14932"/>
                      <a:pt x="5575" y="16185"/>
                      <a:pt x="6130" y="17366"/>
                    </a:cubicBezTo>
                    <a:cubicBezTo>
                      <a:pt x="5844" y="16990"/>
                      <a:pt x="5557" y="16614"/>
                      <a:pt x="5271" y="16239"/>
                    </a:cubicBezTo>
                    <a:cubicBezTo>
                      <a:pt x="4162" y="14324"/>
                      <a:pt x="2551" y="12498"/>
                      <a:pt x="153" y="12463"/>
                    </a:cubicBezTo>
                    <a:cubicBezTo>
                      <a:pt x="117" y="12481"/>
                      <a:pt x="117" y="12534"/>
                      <a:pt x="153" y="12552"/>
                    </a:cubicBezTo>
                    <a:cubicBezTo>
                      <a:pt x="1388" y="12803"/>
                      <a:pt x="2390" y="13107"/>
                      <a:pt x="3356" y="13948"/>
                    </a:cubicBezTo>
                    <a:cubicBezTo>
                      <a:pt x="3911" y="14449"/>
                      <a:pt x="4394" y="15022"/>
                      <a:pt x="4788" y="15666"/>
                    </a:cubicBezTo>
                    <a:cubicBezTo>
                      <a:pt x="3553" y="14234"/>
                      <a:pt x="2157" y="12982"/>
                      <a:pt x="225" y="12606"/>
                    </a:cubicBezTo>
                    <a:cubicBezTo>
                      <a:pt x="220" y="12603"/>
                      <a:pt x="215" y="12602"/>
                      <a:pt x="211" y="12602"/>
                    </a:cubicBezTo>
                    <a:cubicBezTo>
                      <a:pt x="185" y="12602"/>
                      <a:pt x="176" y="12644"/>
                      <a:pt x="207" y="12660"/>
                    </a:cubicBezTo>
                    <a:cubicBezTo>
                      <a:pt x="1656" y="13214"/>
                      <a:pt x="2837" y="13823"/>
                      <a:pt x="3947" y="14914"/>
                    </a:cubicBezTo>
                    <a:cubicBezTo>
                      <a:pt x="4412" y="15380"/>
                      <a:pt x="4860" y="15881"/>
                      <a:pt x="5271" y="16382"/>
                    </a:cubicBezTo>
                    <a:lnTo>
                      <a:pt x="5271" y="16400"/>
                    </a:lnTo>
                    <a:cubicBezTo>
                      <a:pt x="4681" y="15773"/>
                      <a:pt x="3840" y="15469"/>
                      <a:pt x="3070" y="15093"/>
                    </a:cubicBezTo>
                    <a:cubicBezTo>
                      <a:pt x="1871" y="14503"/>
                      <a:pt x="994" y="13536"/>
                      <a:pt x="64" y="12606"/>
                    </a:cubicBezTo>
                    <a:cubicBezTo>
                      <a:pt x="59" y="12598"/>
                      <a:pt x="53" y="12594"/>
                      <a:pt x="47" y="12594"/>
                    </a:cubicBezTo>
                    <a:cubicBezTo>
                      <a:pt x="26" y="12594"/>
                      <a:pt x="0" y="12632"/>
                      <a:pt x="28" y="12660"/>
                    </a:cubicBezTo>
                    <a:cubicBezTo>
                      <a:pt x="672" y="13429"/>
                      <a:pt x="1406" y="14127"/>
                      <a:pt x="2211" y="14735"/>
                    </a:cubicBezTo>
                    <a:cubicBezTo>
                      <a:pt x="3195" y="15433"/>
                      <a:pt x="4341" y="15791"/>
                      <a:pt x="5307" y="16543"/>
                    </a:cubicBezTo>
                    <a:cubicBezTo>
                      <a:pt x="5316" y="16552"/>
                      <a:pt x="5325" y="16556"/>
                      <a:pt x="5334" y="16556"/>
                    </a:cubicBezTo>
                    <a:cubicBezTo>
                      <a:pt x="5343" y="16556"/>
                      <a:pt x="5352" y="16552"/>
                      <a:pt x="5361" y="16543"/>
                    </a:cubicBezTo>
                    <a:lnTo>
                      <a:pt x="5396" y="16579"/>
                    </a:lnTo>
                    <a:cubicBezTo>
                      <a:pt x="5396" y="16596"/>
                      <a:pt x="5414" y="16596"/>
                      <a:pt x="5432" y="16596"/>
                    </a:cubicBezTo>
                    <a:cubicBezTo>
                      <a:pt x="5719" y="16954"/>
                      <a:pt x="6005" y="17330"/>
                      <a:pt x="6309" y="17706"/>
                    </a:cubicBezTo>
                    <a:cubicBezTo>
                      <a:pt x="7025" y="19120"/>
                      <a:pt x="7776" y="20480"/>
                      <a:pt x="8421" y="21911"/>
                    </a:cubicBezTo>
                    <a:cubicBezTo>
                      <a:pt x="8188" y="21625"/>
                      <a:pt x="7848" y="21446"/>
                      <a:pt x="7490" y="21392"/>
                    </a:cubicBezTo>
                    <a:cubicBezTo>
                      <a:pt x="7436" y="21392"/>
                      <a:pt x="7401" y="21464"/>
                      <a:pt x="7419" y="21518"/>
                    </a:cubicBezTo>
                    <a:cubicBezTo>
                      <a:pt x="7615" y="21911"/>
                      <a:pt x="8009" y="22180"/>
                      <a:pt x="8456" y="22198"/>
                    </a:cubicBezTo>
                    <a:cubicBezTo>
                      <a:pt x="8461" y="22200"/>
                      <a:pt x="8466" y="22201"/>
                      <a:pt x="8471" y="22201"/>
                    </a:cubicBezTo>
                    <a:cubicBezTo>
                      <a:pt x="8496" y="22201"/>
                      <a:pt x="8517" y="22173"/>
                      <a:pt x="8515" y="22155"/>
                    </a:cubicBezTo>
                    <a:lnTo>
                      <a:pt x="8515" y="22155"/>
                    </a:lnTo>
                    <a:cubicBezTo>
                      <a:pt x="8835" y="22885"/>
                      <a:pt x="9120" y="23669"/>
                      <a:pt x="9333" y="24452"/>
                    </a:cubicBezTo>
                    <a:cubicBezTo>
                      <a:pt x="9136" y="24864"/>
                      <a:pt x="8975" y="25311"/>
                      <a:pt x="8832" y="25741"/>
                    </a:cubicBezTo>
                    <a:cubicBezTo>
                      <a:pt x="8868" y="25383"/>
                      <a:pt x="8850" y="24953"/>
                      <a:pt x="8546" y="24721"/>
                    </a:cubicBezTo>
                    <a:cubicBezTo>
                      <a:pt x="8531" y="24698"/>
                      <a:pt x="8510" y="24688"/>
                      <a:pt x="8489" y="24688"/>
                    </a:cubicBezTo>
                    <a:cubicBezTo>
                      <a:pt x="8460" y="24688"/>
                      <a:pt x="8431" y="24708"/>
                      <a:pt x="8421" y="24739"/>
                    </a:cubicBezTo>
                    <a:cubicBezTo>
                      <a:pt x="8331" y="25150"/>
                      <a:pt x="8439" y="25580"/>
                      <a:pt x="8707" y="25902"/>
                    </a:cubicBezTo>
                    <a:lnTo>
                      <a:pt x="8707" y="25956"/>
                    </a:lnTo>
                    <a:cubicBezTo>
                      <a:pt x="8707" y="25974"/>
                      <a:pt x="8725" y="25974"/>
                      <a:pt x="8725" y="25991"/>
                    </a:cubicBezTo>
                    <a:cubicBezTo>
                      <a:pt x="8564" y="26528"/>
                      <a:pt x="8421" y="27065"/>
                      <a:pt x="8313" y="27620"/>
                    </a:cubicBezTo>
                    <a:cubicBezTo>
                      <a:pt x="8278" y="27817"/>
                      <a:pt x="8242" y="28014"/>
                      <a:pt x="8206" y="28228"/>
                    </a:cubicBezTo>
                    <a:cubicBezTo>
                      <a:pt x="8242" y="27781"/>
                      <a:pt x="8260" y="27334"/>
                      <a:pt x="8242" y="26850"/>
                    </a:cubicBezTo>
                    <a:cubicBezTo>
                      <a:pt x="8242" y="25777"/>
                      <a:pt x="7866" y="24846"/>
                      <a:pt x="7687" y="23808"/>
                    </a:cubicBezTo>
                    <a:cubicBezTo>
                      <a:pt x="7669" y="23772"/>
                      <a:pt x="7633" y="23755"/>
                      <a:pt x="7600" y="23755"/>
                    </a:cubicBezTo>
                    <a:cubicBezTo>
                      <a:pt x="7566" y="23755"/>
                      <a:pt x="7535" y="23772"/>
                      <a:pt x="7526" y="23808"/>
                    </a:cubicBezTo>
                    <a:cubicBezTo>
                      <a:pt x="7025" y="25902"/>
                      <a:pt x="7329" y="28014"/>
                      <a:pt x="8063" y="30018"/>
                    </a:cubicBezTo>
                    <a:cubicBezTo>
                      <a:pt x="8027" y="31736"/>
                      <a:pt x="8242" y="33454"/>
                      <a:pt x="8671" y="35136"/>
                    </a:cubicBezTo>
                    <a:cubicBezTo>
                      <a:pt x="8045" y="33991"/>
                      <a:pt x="7114" y="32953"/>
                      <a:pt x="6220" y="32004"/>
                    </a:cubicBezTo>
                    <a:cubicBezTo>
                      <a:pt x="6184" y="31772"/>
                      <a:pt x="6166" y="31539"/>
                      <a:pt x="6130" y="31306"/>
                    </a:cubicBezTo>
                    <a:cubicBezTo>
                      <a:pt x="6381" y="30608"/>
                      <a:pt x="6792" y="29857"/>
                      <a:pt x="6488" y="29141"/>
                    </a:cubicBezTo>
                    <a:cubicBezTo>
                      <a:pt x="6479" y="29105"/>
                      <a:pt x="6452" y="29087"/>
                      <a:pt x="6425" y="29087"/>
                    </a:cubicBezTo>
                    <a:cubicBezTo>
                      <a:pt x="6399" y="29087"/>
                      <a:pt x="6372" y="29105"/>
                      <a:pt x="6363" y="29141"/>
                    </a:cubicBezTo>
                    <a:cubicBezTo>
                      <a:pt x="6273" y="29356"/>
                      <a:pt x="6166" y="29553"/>
                      <a:pt x="6041" y="29749"/>
                    </a:cubicBezTo>
                    <a:cubicBezTo>
                      <a:pt x="6059" y="29356"/>
                      <a:pt x="6059" y="28980"/>
                      <a:pt x="6076" y="28604"/>
                    </a:cubicBezTo>
                    <a:cubicBezTo>
                      <a:pt x="6076" y="28560"/>
                      <a:pt x="6040" y="28528"/>
                      <a:pt x="6007" y="28528"/>
                    </a:cubicBezTo>
                    <a:cubicBezTo>
                      <a:pt x="6000" y="28528"/>
                      <a:pt x="5993" y="28529"/>
                      <a:pt x="5987" y="28533"/>
                    </a:cubicBezTo>
                    <a:cubicBezTo>
                      <a:pt x="5432" y="28765"/>
                      <a:pt x="5182" y="29338"/>
                      <a:pt x="5217" y="29928"/>
                    </a:cubicBezTo>
                    <a:cubicBezTo>
                      <a:pt x="4895" y="29517"/>
                      <a:pt x="4484" y="29177"/>
                      <a:pt x="4001" y="28926"/>
                    </a:cubicBezTo>
                    <a:cubicBezTo>
                      <a:pt x="3994" y="28923"/>
                      <a:pt x="3987" y="28921"/>
                      <a:pt x="3980" y="28921"/>
                    </a:cubicBezTo>
                    <a:cubicBezTo>
                      <a:pt x="3947" y="28921"/>
                      <a:pt x="3911" y="28951"/>
                      <a:pt x="3911" y="28980"/>
                    </a:cubicBezTo>
                    <a:cubicBezTo>
                      <a:pt x="3929" y="29481"/>
                      <a:pt x="4072" y="29946"/>
                      <a:pt x="4323" y="30358"/>
                    </a:cubicBezTo>
                    <a:lnTo>
                      <a:pt x="4269" y="30322"/>
                    </a:lnTo>
                    <a:cubicBezTo>
                      <a:pt x="4063" y="30180"/>
                      <a:pt x="3690" y="29946"/>
                      <a:pt x="3370" y="29946"/>
                    </a:cubicBezTo>
                    <a:cubicBezTo>
                      <a:pt x="3246" y="29946"/>
                      <a:pt x="3129" y="29981"/>
                      <a:pt x="3034" y="30071"/>
                    </a:cubicBezTo>
                    <a:cubicBezTo>
                      <a:pt x="2551" y="30519"/>
                      <a:pt x="3070" y="30913"/>
                      <a:pt x="3678" y="31163"/>
                    </a:cubicBezTo>
                    <a:lnTo>
                      <a:pt x="3410" y="31163"/>
                    </a:lnTo>
                    <a:cubicBezTo>
                      <a:pt x="2748" y="31235"/>
                      <a:pt x="2676" y="31789"/>
                      <a:pt x="2927" y="32326"/>
                    </a:cubicBezTo>
                    <a:cubicBezTo>
                      <a:pt x="2945" y="32353"/>
                      <a:pt x="2972" y="32367"/>
                      <a:pt x="2998" y="32367"/>
                    </a:cubicBezTo>
                    <a:cubicBezTo>
                      <a:pt x="3025" y="32367"/>
                      <a:pt x="3052" y="32353"/>
                      <a:pt x="3070" y="32326"/>
                    </a:cubicBezTo>
                    <a:cubicBezTo>
                      <a:pt x="3308" y="31978"/>
                      <a:pt x="3747" y="31879"/>
                      <a:pt x="4211" y="31879"/>
                    </a:cubicBezTo>
                    <a:cubicBezTo>
                      <a:pt x="4653" y="31879"/>
                      <a:pt x="5118" y="31970"/>
                      <a:pt x="5450" y="32022"/>
                    </a:cubicBezTo>
                    <a:cubicBezTo>
                      <a:pt x="5486" y="32022"/>
                      <a:pt x="5504" y="31968"/>
                      <a:pt x="5468" y="31950"/>
                    </a:cubicBezTo>
                    <a:cubicBezTo>
                      <a:pt x="5148" y="31821"/>
                      <a:pt x="4693" y="31724"/>
                      <a:pt x="4247" y="31724"/>
                    </a:cubicBezTo>
                    <a:cubicBezTo>
                      <a:pt x="3770" y="31724"/>
                      <a:pt x="3303" y="31834"/>
                      <a:pt x="3016" y="32129"/>
                    </a:cubicBezTo>
                    <a:cubicBezTo>
                      <a:pt x="2945" y="31897"/>
                      <a:pt x="2891" y="31664"/>
                      <a:pt x="3070" y="31467"/>
                    </a:cubicBezTo>
                    <a:cubicBezTo>
                      <a:pt x="3184" y="31354"/>
                      <a:pt x="3362" y="31327"/>
                      <a:pt x="3537" y="31327"/>
                    </a:cubicBezTo>
                    <a:cubicBezTo>
                      <a:pt x="3638" y="31327"/>
                      <a:pt x="3737" y="31336"/>
                      <a:pt x="3822" y="31342"/>
                    </a:cubicBezTo>
                    <a:cubicBezTo>
                      <a:pt x="4305" y="31378"/>
                      <a:pt x="4698" y="31628"/>
                      <a:pt x="5146" y="31772"/>
                    </a:cubicBezTo>
                    <a:lnTo>
                      <a:pt x="5182" y="31772"/>
                    </a:lnTo>
                    <a:cubicBezTo>
                      <a:pt x="5379" y="31897"/>
                      <a:pt x="5629" y="31986"/>
                      <a:pt x="5862" y="32022"/>
                    </a:cubicBezTo>
                    <a:lnTo>
                      <a:pt x="5862" y="32040"/>
                    </a:lnTo>
                    <a:cubicBezTo>
                      <a:pt x="5883" y="32083"/>
                      <a:pt x="5918" y="32107"/>
                      <a:pt x="5954" y="32107"/>
                    </a:cubicBezTo>
                    <a:cubicBezTo>
                      <a:pt x="5978" y="32107"/>
                      <a:pt x="6002" y="32097"/>
                      <a:pt x="6023" y="32076"/>
                    </a:cubicBezTo>
                    <a:cubicBezTo>
                      <a:pt x="6023" y="32094"/>
                      <a:pt x="6059" y="32112"/>
                      <a:pt x="6076" y="32112"/>
                    </a:cubicBezTo>
                    <a:cubicBezTo>
                      <a:pt x="6076" y="32147"/>
                      <a:pt x="6094" y="32183"/>
                      <a:pt x="6094" y="32219"/>
                    </a:cubicBezTo>
                    <a:cubicBezTo>
                      <a:pt x="6103" y="32244"/>
                      <a:pt x="6134" y="32257"/>
                      <a:pt x="6165" y="32257"/>
                    </a:cubicBezTo>
                    <a:cubicBezTo>
                      <a:pt x="6202" y="32257"/>
                      <a:pt x="6237" y="32239"/>
                      <a:pt x="6237" y="32201"/>
                    </a:cubicBezTo>
                    <a:lnTo>
                      <a:pt x="6237" y="32165"/>
                    </a:lnTo>
                    <a:cubicBezTo>
                      <a:pt x="6685" y="32684"/>
                      <a:pt x="7132" y="33221"/>
                      <a:pt x="7562" y="33758"/>
                    </a:cubicBezTo>
                    <a:cubicBezTo>
                      <a:pt x="8063" y="34438"/>
                      <a:pt x="8439" y="35189"/>
                      <a:pt x="8904" y="35887"/>
                    </a:cubicBezTo>
                    <a:lnTo>
                      <a:pt x="8940" y="36066"/>
                    </a:lnTo>
                    <a:cubicBezTo>
                      <a:pt x="9029" y="36388"/>
                      <a:pt x="9136" y="36711"/>
                      <a:pt x="9262" y="37033"/>
                    </a:cubicBezTo>
                    <a:cubicBezTo>
                      <a:pt x="8169" y="35359"/>
                      <a:pt x="6400" y="33685"/>
                      <a:pt x="4621" y="33685"/>
                    </a:cubicBezTo>
                    <a:cubicBezTo>
                      <a:pt x="4593" y="33685"/>
                      <a:pt x="4565" y="33685"/>
                      <a:pt x="4537" y="33686"/>
                    </a:cubicBezTo>
                    <a:cubicBezTo>
                      <a:pt x="4466" y="33686"/>
                      <a:pt x="4430" y="33776"/>
                      <a:pt x="4466" y="33829"/>
                    </a:cubicBezTo>
                    <a:cubicBezTo>
                      <a:pt x="5289" y="34688"/>
                      <a:pt x="5826" y="35887"/>
                      <a:pt x="6774" y="36621"/>
                    </a:cubicBezTo>
                    <a:cubicBezTo>
                      <a:pt x="7562" y="37212"/>
                      <a:pt x="8564" y="37570"/>
                      <a:pt x="9315" y="38178"/>
                    </a:cubicBezTo>
                    <a:cubicBezTo>
                      <a:pt x="9459" y="38357"/>
                      <a:pt x="9602" y="38554"/>
                      <a:pt x="9763" y="38733"/>
                    </a:cubicBezTo>
                    <a:cubicBezTo>
                      <a:pt x="9768" y="38738"/>
                      <a:pt x="9774" y="38740"/>
                      <a:pt x="9780" y="38740"/>
                    </a:cubicBezTo>
                    <a:cubicBezTo>
                      <a:pt x="9796" y="38740"/>
                      <a:pt x="9812" y="38723"/>
                      <a:pt x="9799" y="38697"/>
                    </a:cubicBezTo>
                    <a:cubicBezTo>
                      <a:pt x="9781" y="38661"/>
                      <a:pt x="9763" y="38625"/>
                      <a:pt x="9745" y="38590"/>
                    </a:cubicBezTo>
                    <a:lnTo>
                      <a:pt x="9745" y="38590"/>
                    </a:lnTo>
                    <a:cubicBezTo>
                      <a:pt x="9817" y="38679"/>
                      <a:pt x="9906" y="38769"/>
                      <a:pt x="9960" y="38858"/>
                    </a:cubicBezTo>
                    <a:cubicBezTo>
                      <a:pt x="10264" y="39574"/>
                      <a:pt x="10568" y="40290"/>
                      <a:pt x="10854" y="40988"/>
                    </a:cubicBezTo>
                    <a:lnTo>
                      <a:pt x="10693" y="40898"/>
                    </a:lnTo>
                    <a:cubicBezTo>
                      <a:pt x="10550" y="40665"/>
                      <a:pt x="10389" y="40451"/>
                      <a:pt x="10192" y="40272"/>
                    </a:cubicBezTo>
                    <a:cubicBezTo>
                      <a:pt x="10031" y="40039"/>
                      <a:pt x="9781" y="39860"/>
                      <a:pt x="9512" y="39771"/>
                    </a:cubicBezTo>
                    <a:cubicBezTo>
                      <a:pt x="9505" y="39768"/>
                      <a:pt x="9498" y="39767"/>
                      <a:pt x="9490" y="39767"/>
                    </a:cubicBezTo>
                    <a:cubicBezTo>
                      <a:pt x="9441" y="39767"/>
                      <a:pt x="9389" y="39816"/>
                      <a:pt x="9405" y="39878"/>
                    </a:cubicBezTo>
                    <a:cubicBezTo>
                      <a:pt x="9691" y="40504"/>
                      <a:pt x="10264" y="40988"/>
                      <a:pt x="10926" y="41166"/>
                    </a:cubicBezTo>
                    <a:cubicBezTo>
                      <a:pt x="11391" y="42258"/>
                      <a:pt x="11731" y="43403"/>
                      <a:pt x="11946" y="44567"/>
                    </a:cubicBezTo>
                    <a:cubicBezTo>
                      <a:pt x="11946" y="44781"/>
                      <a:pt x="11928" y="44978"/>
                      <a:pt x="11910" y="45175"/>
                    </a:cubicBezTo>
                    <a:cubicBezTo>
                      <a:pt x="11785" y="44674"/>
                      <a:pt x="11552" y="44173"/>
                      <a:pt x="11141" y="43994"/>
                    </a:cubicBezTo>
                    <a:cubicBezTo>
                      <a:pt x="11128" y="43987"/>
                      <a:pt x="11114" y="43984"/>
                      <a:pt x="11102" y="43984"/>
                    </a:cubicBezTo>
                    <a:cubicBezTo>
                      <a:pt x="11046" y="43984"/>
                      <a:pt x="11001" y="44043"/>
                      <a:pt x="11015" y="44101"/>
                    </a:cubicBezTo>
                    <a:cubicBezTo>
                      <a:pt x="11105" y="44745"/>
                      <a:pt x="11266" y="45587"/>
                      <a:pt x="11839" y="45980"/>
                    </a:cubicBezTo>
                    <a:cubicBezTo>
                      <a:pt x="11660" y="47967"/>
                      <a:pt x="11302" y="49917"/>
                      <a:pt x="10783" y="51850"/>
                    </a:cubicBezTo>
                    <a:cubicBezTo>
                      <a:pt x="10772" y="51893"/>
                      <a:pt x="10807" y="51917"/>
                      <a:pt x="10844" y="51917"/>
                    </a:cubicBezTo>
                    <a:cubicBezTo>
                      <a:pt x="10869" y="51917"/>
                      <a:pt x="10894" y="51907"/>
                      <a:pt x="10908" y="51886"/>
                    </a:cubicBezTo>
                    <a:cubicBezTo>
                      <a:pt x="11463" y="50472"/>
                      <a:pt x="11857" y="49005"/>
                      <a:pt x="12053" y="47501"/>
                    </a:cubicBezTo>
                    <a:cubicBezTo>
                      <a:pt x="12680" y="47000"/>
                      <a:pt x="13270" y="46034"/>
                      <a:pt x="13163" y="45264"/>
                    </a:cubicBezTo>
                    <a:cubicBezTo>
                      <a:pt x="13163" y="45223"/>
                      <a:pt x="13131" y="45181"/>
                      <a:pt x="13091" y="45181"/>
                    </a:cubicBezTo>
                    <a:cubicBezTo>
                      <a:pt x="13080" y="45181"/>
                      <a:pt x="13068" y="45185"/>
                      <a:pt x="13056" y="45193"/>
                    </a:cubicBezTo>
                    <a:cubicBezTo>
                      <a:pt x="12572" y="45533"/>
                      <a:pt x="12411" y="46052"/>
                      <a:pt x="12179" y="46535"/>
                    </a:cubicBezTo>
                    <a:cubicBezTo>
                      <a:pt x="12304" y="45247"/>
                      <a:pt x="12340" y="43940"/>
                      <a:pt x="12286" y="42634"/>
                    </a:cubicBezTo>
                    <a:cubicBezTo>
                      <a:pt x="12733" y="42133"/>
                      <a:pt x="12877" y="41381"/>
                      <a:pt x="13002" y="40737"/>
                    </a:cubicBezTo>
                    <a:cubicBezTo>
                      <a:pt x="13002" y="40693"/>
                      <a:pt x="12966" y="40638"/>
                      <a:pt x="12915" y="40638"/>
                    </a:cubicBezTo>
                    <a:cubicBezTo>
                      <a:pt x="12903" y="40638"/>
                      <a:pt x="12890" y="40641"/>
                      <a:pt x="12877" y="40647"/>
                    </a:cubicBezTo>
                    <a:cubicBezTo>
                      <a:pt x="12608" y="40952"/>
                      <a:pt x="12393" y="41292"/>
                      <a:pt x="12232" y="41668"/>
                    </a:cubicBezTo>
                    <a:cubicBezTo>
                      <a:pt x="12232" y="41578"/>
                      <a:pt x="12232" y="41471"/>
                      <a:pt x="12214" y="41381"/>
                    </a:cubicBezTo>
                    <a:cubicBezTo>
                      <a:pt x="12322" y="40164"/>
                      <a:pt x="12465" y="38947"/>
                      <a:pt x="12644" y="37748"/>
                    </a:cubicBezTo>
                    <a:cubicBezTo>
                      <a:pt x="13503" y="36800"/>
                      <a:pt x="14201" y="35691"/>
                      <a:pt x="14935" y="34635"/>
                    </a:cubicBezTo>
                    <a:cubicBezTo>
                      <a:pt x="16008" y="33114"/>
                      <a:pt x="17028" y="31628"/>
                      <a:pt x="17816" y="29946"/>
                    </a:cubicBezTo>
                    <a:cubicBezTo>
                      <a:pt x="17848" y="29882"/>
                      <a:pt x="17794" y="29818"/>
                      <a:pt x="17731" y="29818"/>
                    </a:cubicBezTo>
                    <a:cubicBezTo>
                      <a:pt x="17723" y="29818"/>
                      <a:pt x="17716" y="29819"/>
                      <a:pt x="17708" y="29821"/>
                    </a:cubicBezTo>
                    <a:cubicBezTo>
                      <a:pt x="15597" y="30429"/>
                      <a:pt x="14111" y="32183"/>
                      <a:pt x="13270" y="34187"/>
                    </a:cubicBezTo>
                    <a:cubicBezTo>
                      <a:pt x="13449" y="33293"/>
                      <a:pt x="13646" y="32416"/>
                      <a:pt x="13843" y="31539"/>
                    </a:cubicBezTo>
                    <a:lnTo>
                      <a:pt x="13843" y="31557"/>
                    </a:lnTo>
                    <a:cubicBezTo>
                      <a:pt x="13852" y="31575"/>
                      <a:pt x="13870" y="31584"/>
                      <a:pt x="13885" y="31584"/>
                    </a:cubicBezTo>
                    <a:cubicBezTo>
                      <a:pt x="13901" y="31584"/>
                      <a:pt x="13915" y="31575"/>
                      <a:pt x="13915" y="31557"/>
                    </a:cubicBezTo>
                    <a:cubicBezTo>
                      <a:pt x="13950" y="31378"/>
                      <a:pt x="13968" y="31199"/>
                      <a:pt x="13968" y="31020"/>
                    </a:cubicBezTo>
                    <a:cubicBezTo>
                      <a:pt x="14093" y="30519"/>
                      <a:pt x="14219" y="30000"/>
                      <a:pt x="14362" y="29499"/>
                    </a:cubicBezTo>
                    <a:cubicBezTo>
                      <a:pt x="14827" y="29266"/>
                      <a:pt x="15203" y="28873"/>
                      <a:pt x="15436" y="28425"/>
                    </a:cubicBezTo>
                    <a:cubicBezTo>
                      <a:pt x="15468" y="28361"/>
                      <a:pt x="15428" y="28297"/>
                      <a:pt x="15368" y="28297"/>
                    </a:cubicBezTo>
                    <a:cubicBezTo>
                      <a:pt x="15361" y="28297"/>
                      <a:pt x="15354" y="28298"/>
                      <a:pt x="15346" y="28300"/>
                    </a:cubicBezTo>
                    <a:cubicBezTo>
                      <a:pt x="15042" y="28389"/>
                      <a:pt x="14756" y="28550"/>
                      <a:pt x="14559" y="28801"/>
                    </a:cubicBezTo>
                    <a:cubicBezTo>
                      <a:pt x="14648" y="28443"/>
                      <a:pt x="14738" y="28085"/>
                      <a:pt x="14845" y="27727"/>
                    </a:cubicBezTo>
                    <a:cubicBezTo>
                      <a:pt x="15096" y="27548"/>
                      <a:pt x="15346" y="27351"/>
                      <a:pt x="15579" y="27155"/>
                    </a:cubicBezTo>
                    <a:lnTo>
                      <a:pt x="15579" y="27155"/>
                    </a:lnTo>
                    <a:cubicBezTo>
                      <a:pt x="15543" y="27190"/>
                      <a:pt x="15525" y="27226"/>
                      <a:pt x="15507" y="27262"/>
                    </a:cubicBezTo>
                    <a:cubicBezTo>
                      <a:pt x="15493" y="27291"/>
                      <a:pt x="15514" y="27320"/>
                      <a:pt x="15532" y="27320"/>
                    </a:cubicBezTo>
                    <a:cubicBezTo>
                      <a:pt x="15536" y="27320"/>
                      <a:pt x="15540" y="27319"/>
                      <a:pt x="15543" y="27316"/>
                    </a:cubicBezTo>
                    <a:cubicBezTo>
                      <a:pt x="15615" y="27262"/>
                      <a:pt x="15686" y="27190"/>
                      <a:pt x="15740" y="27137"/>
                    </a:cubicBezTo>
                    <a:cubicBezTo>
                      <a:pt x="15751" y="27137"/>
                      <a:pt x="15762" y="27137"/>
                      <a:pt x="15773" y="27137"/>
                    </a:cubicBezTo>
                    <a:cubicBezTo>
                      <a:pt x="16465" y="27137"/>
                      <a:pt x="17304" y="26594"/>
                      <a:pt x="17744" y="26242"/>
                    </a:cubicBezTo>
                    <a:cubicBezTo>
                      <a:pt x="17798" y="26188"/>
                      <a:pt x="17762" y="26099"/>
                      <a:pt x="17708" y="26099"/>
                    </a:cubicBezTo>
                    <a:cubicBezTo>
                      <a:pt x="17261" y="26135"/>
                      <a:pt x="16814" y="26224"/>
                      <a:pt x="16402" y="26385"/>
                    </a:cubicBezTo>
                    <a:cubicBezTo>
                      <a:pt x="16921" y="25956"/>
                      <a:pt x="17368" y="25455"/>
                      <a:pt x="17708" y="24864"/>
                    </a:cubicBezTo>
                    <a:cubicBezTo>
                      <a:pt x="17744" y="24810"/>
                      <a:pt x="17708" y="24757"/>
                      <a:pt x="17655" y="24757"/>
                    </a:cubicBezTo>
                    <a:cubicBezTo>
                      <a:pt x="17082" y="24757"/>
                      <a:pt x="16545" y="25007"/>
                      <a:pt x="16187" y="25455"/>
                    </a:cubicBezTo>
                    <a:cubicBezTo>
                      <a:pt x="16384" y="24882"/>
                      <a:pt x="16348" y="24256"/>
                      <a:pt x="16062" y="23737"/>
                    </a:cubicBezTo>
                    <a:cubicBezTo>
                      <a:pt x="16052" y="23707"/>
                      <a:pt x="16031" y="23694"/>
                      <a:pt x="16009" y="23694"/>
                    </a:cubicBezTo>
                    <a:cubicBezTo>
                      <a:pt x="15990" y="23694"/>
                      <a:pt x="15971" y="23703"/>
                      <a:pt x="15955" y="23719"/>
                    </a:cubicBezTo>
                    <a:cubicBezTo>
                      <a:pt x="15579" y="24077"/>
                      <a:pt x="15310" y="24524"/>
                      <a:pt x="15149" y="25007"/>
                    </a:cubicBezTo>
                    <a:cubicBezTo>
                      <a:pt x="15096" y="24739"/>
                      <a:pt x="14970" y="24488"/>
                      <a:pt x="14809" y="24273"/>
                    </a:cubicBezTo>
                    <a:cubicBezTo>
                      <a:pt x="14715" y="24152"/>
                      <a:pt x="14324" y="23775"/>
                      <a:pt x="14054" y="23775"/>
                    </a:cubicBezTo>
                    <a:cubicBezTo>
                      <a:pt x="13966" y="23775"/>
                      <a:pt x="13891" y="23815"/>
                      <a:pt x="13843" y="23916"/>
                    </a:cubicBezTo>
                    <a:cubicBezTo>
                      <a:pt x="13592" y="24435"/>
                      <a:pt x="13789" y="25061"/>
                      <a:pt x="13986" y="25562"/>
                    </a:cubicBezTo>
                    <a:cubicBezTo>
                      <a:pt x="13759" y="25377"/>
                      <a:pt x="13487" y="25272"/>
                      <a:pt x="13205" y="25272"/>
                    </a:cubicBezTo>
                    <a:cubicBezTo>
                      <a:pt x="13132" y="25272"/>
                      <a:pt x="13058" y="25279"/>
                      <a:pt x="12984" y="25293"/>
                    </a:cubicBezTo>
                    <a:cubicBezTo>
                      <a:pt x="12948" y="25311"/>
                      <a:pt x="12930" y="25347"/>
                      <a:pt x="12930" y="25383"/>
                    </a:cubicBezTo>
                    <a:cubicBezTo>
                      <a:pt x="12930" y="26206"/>
                      <a:pt x="13736" y="27083"/>
                      <a:pt x="14577" y="27119"/>
                    </a:cubicBezTo>
                    <a:cubicBezTo>
                      <a:pt x="14630" y="27280"/>
                      <a:pt x="14684" y="27423"/>
                      <a:pt x="14738" y="27584"/>
                    </a:cubicBezTo>
                    <a:cubicBezTo>
                      <a:pt x="14738" y="27602"/>
                      <a:pt x="14756" y="27602"/>
                      <a:pt x="14756" y="27602"/>
                    </a:cubicBezTo>
                    <a:cubicBezTo>
                      <a:pt x="14756" y="27620"/>
                      <a:pt x="14756" y="27620"/>
                      <a:pt x="14756" y="27620"/>
                    </a:cubicBezTo>
                    <a:cubicBezTo>
                      <a:pt x="14756" y="27638"/>
                      <a:pt x="14756" y="27656"/>
                      <a:pt x="14756" y="27674"/>
                    </a:cubicBezTo>
                    <a:cubicBezTo>
                      <a:pt x="14595" y="28157"/>
                      <a:pt x="14451" y="28658"/>
                      <a:pt x="14290" y="29159"/>
                    </a:cubicBezTo>
                    <a:cubicBezTo>
                      <a:pt x="14290" y="29159"/>
                      <a:pt x="14290" y="29177"/>
                      <a:pt x="14290" y="29195"/>
                    </a:cubicBezTo>
                    <a:lnTo>
                      <a:pt x="14237" y="29374"/>
                    </a:lnTo>
                    <a:cubicBezTo>
                      <a:pt x="14183" y="29427"/>
                      <a:pt x="14111" y="29481"/>
                      <a:pt x="14040" y="29517"/>
                    </a:cubicBezTo>
                    <a:cubicBezTo>
                      <a:pt x="13993" y="29563"/>
                      <a:pt x="14027" y="29610"/>
                      <a:pt x="14072" y="29610"/>
                    </a:cubicBezTo>
                    <a:cubicBezTo>
                      <a:pt x="14079" y="29610"/>
                      <a:pt x="14086" y="29609"/>
                      <a:pt x="14093" y="29606"/>
                    </a:cubicBezTo>
                    <a:cubicBezTo>
                      <a:pt x="14147" y="29588"/>
                      <a:pt x="14147" y="29588"/>
                      <a:pt x="14183" y="29570"/>
                    </a:cubicBezTo>
                    <a:lnTo>
                      <a:pt x="14183" y="29570"/>
                    </a:lnTo>
                    <a:cubicBezTo>
                      <a:pt x="14093" y="29875"/>
                      <a:pt x="14004" y="30161"/>
                      <a:pt x="13915" y="30447"/>
                    </a:cubicBezTo>
                    <a:cubicBezTo>
                      <a:pt x="13861" y="30161"/>
                      <a:pt x="13718" y="29875"/>
                      <a:pt x="13539" y="29642"/>
                    </a:cubicBezTo>
                    <a:cubicBezTo>
                      <a:pt x="13525" y="29628"/>
                      <a:pt x="13506" y="29622"/>
                      <a:pt x="13488" y="29622"/>
                    </a:cubicBezTo>
                    <a:cubicBezTo>
                      <a:pt x="13459" y="29622"/>
                      <a:pt x="13431" y="29638"/>
                      <a:pt x="13431" y="29660"/>
                    </a:cubicBezTo>
                    <a:cubicBezTo>
                      <a:pt x="13324" y="30107"/>
                      <a:pt x="13503" y="30680"/>
                      <a:pt x="13736" y="31109"/>
                    </a:cubicBezTo>
                    <a:cubicBezTo>
                      <a:pt x="13592" y="31664"/>
                      <a:pt x="13431" y="32219"/>
                      <a:pt x="13306" y="32774"/>
                    </a:cubicBezTo>
                    <a:cubicBezTo>
                      <a:pt x="13288" y="32362"/>
                      <a:pt x="13163" y="31968"/>
                      <a:pt x="12948" y="31646"/>
                    </a:cubicBezTo>
                    <a:cubicBezTo>
                      <a:pt x="12938" y="31627"/>
                      <a:pt x="12912" y="31612"/>
                      <a:pt x="12888" y="31612"/>
                    </a:cubicBezTo>
                    <a:cubicBezTo>
                      <a:pt x="12868" y="31612"/>
                      <a:pt x="12849" y="31622"/>
                      <a:pt x="12841" y="31646"/>
                    </a:cubicBezTo>
                    <a:cubicBezTo>
                      <a:pt x="12608" y="32112"/>
                      <a:pt x="12841" y="32827"/>
                      <a:pt x="13181" y="33239"/>
                    </a:cubicBezTo>
                    <a:lnTo>
                      <a:pt x="13181" y="33257"/>
                    </a:lnTo>
                    <a:cubicBezTo>
                      <a:pt x="12841" y="34688"/>
                      <a:pt x="12554" y="36102"/>
                      <a:pt x="12340" y="37552"/>
                    </a:cubicBezTo>
                    <a:cubicBezTo>
                      <a:pt x="12232" y="37820"/>
                      <a:pt x="12107" y="38071"/>
                      <a:pt x="11964" y="38321"/>
                    </a:cubicBezTo>
                    <a:cubicBezTo>
                      <a:pt x="11940" y="38369"/>
                      <a:pt x="11972" y="38401"/>
                      <a:pt x="12006" y="38401"/>
                    </a:cubicBezTo>
                    <a:cubicBezTo>
                      <a:pt x="12024" y="38401"/>
                      <a:pt x="12041" y="38393"/>
                      <a:pt x="12053" y="38375"/>
                    </a:cubicBezTo>
                    <a:cubicBezTo>
                      <a:pt x="12071" y="38339"/>
                      <a:pt x="12107" y="38267"/>
                      <a:pt x="12143" y="38232"/>
                    </a:cubicBezTo>
                    <a:cubicBezTo>
                      <a:pt x="12152" y="38241"/>
                      <a:pt x="12165" y="38245"/>
                      <a:pt x="12179" y="38245"/>
                    </a:cubicBezTo>
                    <a:cubicBezTo>
                      <a:pt x="12192" y="38245"/>
                      <a:pt x="12206" y="38241"/>
                      <a:pt x="12214" y="38232"/>
                    </a:cubicBezTo>
                    <a:lnTo>
                      <a:pt x="12250" y="38178"/>
                    </a:lnTo>
                    <a:lnTo>
                      <a:pt x="12250" y="38178"/>
                    </a:lnTo>
                    <a:cubicBezTo>
                      <a:pt x="12179" y="38697"/>
                      <a:pt x="12125" y="39198"/>
                      <a:pt x="12089" y="39699"/>
                    </a:cubicBezTo>
                    <a:cubicBezTo>
                      <a:pt x="11892" y="37892"/>
                      <a:pt x="11624" y="36084"/>
                      <a:pt x="11320" y="34295"/>
                    </a:cubicBezTo>
                    <a:cubicBezTo>
                      <a:pt x="11338" y="34295"/>
                      <a:pt x="11338" y="34277"/>
                      <a:pt x="11338" y="34277"/>
                    </a:cubicBezTo>
                    <a:cubicBezTo>
                      <a:pt x="11731" y="33740"/>
                      <a:pt x="11982" y="32935"/>
                      <a:pt x="11749" y="32326"/>
                    </a:cubicBezTo>
                    <a:cubicBezTo>
                      <a:pt x="11738" y="32291"/>
                      <a:pt x="11696" y="32264"/>
                      <a:pt x="11658" y="32264"/>
                    </a:cubicBezTo>
                    <a:cubicBezTo>
                      <a:pt x="11638" y="32264"/>
                      <a:pt x="11619" y="32272"/>
                      <a:pt x="11606" y="32290"/>
                    </a:cubicBezTo>
                    <a:cubicBezTo>
                      <a:pt x="11391" y="32559"/>
                      <a:pt x="11230" y="32899"/>
                      <a:pt x="11159" y="33239"/>
                    </a:cubicBezTo>
                    <a:cubicBezTo>
                      <a:pt x="10944" y="31950"/>
                      <a:pt x="10747" y="30662"/>
                      <a:pt x="10568" y="29427"/>
                    </a:cubicBezTo>
                    <a:lnTo>
                      <a:pt x="10300" y="27351"/>
                    </a:lnTo>
                    <a:cubicBezTo>
                      <a:pt x="10622" y="26940"/>
                      <a:pt x="10801" y="26421"/>
                      <a:pt x="10783" y="25884"/>
                    </a:cubicBezTo>
                    <a:cubicBezTo>
                      <a:pt x="10783" y="25833"/>
                      <a:pt x="10737" y="25791"/>
                      <a:pt x="10691" y="25791"/>
                    </a:cubicBezTo>
                    <a:cubicBezTo>
                      <a:pt x="10673" y="25791"/>
                      <a:pt x="10655" y="25797"/>
                      <a:pt x="10640" y="25812"/>
                    </a:cubicBezTo>
                    <a:cubicBezTo>
                      <a:pt x="10443" y="26045"/>
                      <a:pt x="10282" y="26314"/>
                      <a:pt x="10192" y="26600"/>
                    </a:cubicBezTo>
                    <a:cubicBezTo>
                      <a:pt x="10067" y="25741"/>
                      <a:pt x="9960" y="24864"/>
                      <a:pt x="9852" y="23987"/>
                    </a:cubicBezTo>
                    <a:cubicBezTo>
                      <a:pt x="10174" y="23397"/>
                      <a:pt x="10532" y="22824"/>
                      <a:pt x="10926" y="22287"/>
                    </a:cubicBezTo>
                    <a:lnTo>
                      <a:pt x="10980" y="22287"/>
                    </a:lnTo>
                    <a:cubicBezTo>
                      <a:pt x="11166" y="22173"/>
                      <a:pt x="11375" y="22115"/>
                      <a:pt x="11588" y="22115"/>
                    </a:cubicBezTo>
                    <a:cubicBezTo>
                      <a:pt x="11642" y="22115"/>
                      <a:pt x="11696" y="22119"/>
                      <a:pt x="11749" y="22126"/>
                    </a:cubicBezTo>
                    <a:cubicBezTo>
                      <a:pt x="11660" y="22233"/>
                      <a:pt x="11552" y="22323"/>
                      <a:pt x="11445" y="22412"/>
                    </a:cubicBezTo>
                    <a:cubicBezTo>
                      <a:pt x="11266" y="22484"/>
                      <a:pt x="11069" y="22520"/>
                      <a:pt x="10872" y="22520"/>
                    </a:cubicBezTo>
                    <a:cubicBezTo>
                      <a:pt x="10819" y="22520"/>
                      <a:pt x="10783" y="22609"/>
                      <a:pt x="10837" y="22627"/>
                    </a:cubicBezTo>
                    <a:cubicBezTo>
                      <a:pt x="10916" y="22668"/>
                      <a:pt x="10998" y="22687"/>
                      <a:pt x="11080" y="22687"/>
                    </a:cubicBezTo>
                    <a:cubicBezTo>
                      <a:pt x="11425" y="22687"/>
                      <a:pt x="11776" y="22368"/>
                      <a:pt x="11964" y="22108"/>
                    </a:cubicBezTo>
                    <a:cubicBezTo>
                      <a:pt x="11982" y="22072"/>
                      <a:pt x="11964" y="22019"/>
                      <a:pt x="11910" y="22001"/>
                    </a:cubicBezTo>
                    <a:cubicBezTo>
                      <a:pt x="11815" y="21977"/>
                      <a:pt x="11719" y="21965"/>
                      <a:pt x="11625" y="21965"/>
                    </a:cubicBezTo>
                    <a:cubicBezTo>
                      <a:pt x="11435" y="21965"/>
                      <a:pt x="11248" y="22013"/>
                      <a:pt x="11069" y="22108"/>
                    </a:cubicBezTo>
                    <a:cubicBezTo>
                      <a:pt x="11373" y="21697"/>
                      <a:pt x="11713" y="21321"/>
                      <a:pt x="12071" y="20945"/>
                    </a:cubicBezTo>
                    <a:cubicBezTo>
                      <a:pt x="12268" y="20730"/>
                      <a:pt x="12483" y="20533"/>
                      <a:pt x="12698" y="20337"/>
                    </a:cubicBezTo>
                    <a:cubicBezTo>
                      <a:pt x="13163" y="20086"/>
                      <a:pt x="13646" y="19889"/>
                      <a:pt x="14147" y="19728"/>
                    </a:cubicBezTo>
                    <a:cubicBezTo>
                      <a:pt x="15257" y="19281"/>
                      <a:pt x="16420" y="18977"/>
                      <a:pt x="17601" y="18851"/>
                    </a:cubicBezTo>
                    <a:cubicBezTo>
                      <a:pt x="17655" y="18851"/>
                      <a:pt x="17655" y="18780"/>
                      <a:pt x="17601" y="18780"/>
                    </a:cubicBezTo>
                    <a:cubicBezTo>
                      <a:pt x="17535" y="18777"/>
                      <a:pt x="17470" y="18776"/>
                      <a:pt x="17404" y="18776"/>
                    </a:cubicBezTo>
                    <a:cubicBezTo>
                      <a:pt x="16159" y="18776"/>
                      <a:pt x="15035" y="19250"/>
                      <a:pt x="13879" y="19692"/>
                    </a:cubicBezTo>
                    <a:cubicBezTo>
                      <a:pt x="13637" y="19798"/>
                      <a:pt x="13383" y="19891"/>
                      <a:pt x="13126" y="19993"/>
                    </a:cubicBezTo>
                    <a:lnTo>
                      <a:pt x="13126" y="19993"/>
                    </a:lnTo>
                    <a:cubicBezTo>
                      <a:pt x="13755" y="19694"/>
                      <a:pt x="14312" y="19295"/>
                      <a:pt x="14917" y="18959"/>
                    </a:cubicBezTo>
                    <a:cubicBezTo>
                      <a:pt x="15686" y="18547"/>
                      <a:pt x="16563" y="18475"/>
                      <a:pt x="17422" y="18475"/>
                    </a:cubicBezTo>
                    <a:cubicBezTo>
                      <a:pt x="17521" y="18475"/>
                      <a:pt x="17703" y="18471"/>
                      <a:pt x="17914" y="18471"/>
                    </a:cubicBezTo>
                    <a:cubicBezTo>
                      <a:pt x="18654" y="18471"/>
                      <a:pt x="19758" y="18525"/>
                      <a:pt x="18979" y="19012"/>
                    </a:cubicBezTo>
                    <a:cubicBezTo>
                      <a:pt x="17690" y="19782"/>
                      <a:pt x="16581" y="20014"/>
                      <a:pt x="15096" y="20050"/>
                    </a:cubicBezTo>
                    <a:cubicBezTo>
                      <a:pt x="14129" y="20068"/>
                      <a:pt x="13234" y="20193"/>
                      <a:pt x="12393" y="20694"/>
                    </a:cubicBezTo>
                    <a:cubicBezTo>
                      <a:pt x="12362" y="20710"/>
                      <a:pt x="12372" y="20769"/>
                      <a:pt x="12413" y="20769"/>
                    </a:cubicBezTo>
                    <a:cubicBezTo>
                      <a:pt x="12418" y="20769"/>
                      <a:pt x="12423" y="20768"/>
                      <a:pt x="12429" y="20766"/>
                    </a:cubicBezTo>
                    <a:cubicBezTo>
                      <a:pt x="13843" y="20211"/>
                      <a:pt x="15239" y="20265"/>
                      <a:pt x="16724" y="20140"/>
                    </a:cubicBezTo>
                    <a:cubicBezTo>
                      <a:pt x="17851" y="20032"/>
                      <a:pt x="18818" y="19245"/>
                      <a:pt x="19766" y="18726"/>
                    </a:cubicBezTo>
                    <a:cubicBezTo>
                      <a:pt x="19838" y="18690"/>
                      <a:pt x="19820" y="18601"/>
                      <a:pt x="19748" y="18583"/>
                    </a:cubicBezTo>
                    <a:cubicBezTo>
                      <a:pt x="18925" y="18440"/>
                      <a:pt x="18110" y="18320"/>
                      <a:pt x="17281" y="18320"/>
                    </a:cubicBezTo>
                    <a:cubicBezTo>
                      <a:pt x="16867" y="18320"/>
                      <a:pt x="16450" y="18350"/>
                      <a:pt x="16026" y="18422"/>
                    </a:cubicBezTo>
                    <a:cubicBezTo>
                      <a:pt x="15042" y="18583"/>
                      <a:pt x="14237" y="19209"/>
                      <a:pt x="13378" y="19728"/>
                    </a:cubicBezTo>
                    <a:cubicBezTo>
                      <a:pt x="13915" y="19245"/>
                      <a:pt x="14469" y="18762"/>
                      <a:pt x="14988" y="18261"/>
                    </a:cubicBezTo>
                    <a:cubicBezTo>
                      <a:pt x="15525" y="17778"/>
                      <a:pt x="16026" y="17330"/>
                      <a:pt x="16581" y="16901"/>
                    </a:cubicBezTo>
                    <a:cubicBezTo>
                      <a:pt x="16768" y="16979"/>
                      <a:pt x="16982" y="17029"/>
                      <a:pt x="17188" y="17029"/>
                    </a:cubicBezTo>
                    <a:cubicBezTo>
                      <a:pt x="17218" y="17029"/>
                      <a:pt x="17249" y="17028"/>
                      <a:pt x="17279" y="17026"/>
                    </a:cubicBezTo>
                    <a:cubicBezTo>
                      <a:pt x="17422" y="17008"/>
                      <a:pt x="17655" y="16883"/>
                      <a:pt x="17619" y="16722"/>
                    </a:cubicBezTo>
                    <a:cubicBezTo>
                      <a:pt x="17601" y="16543"/>
                      <a:pt x="17404" y="16507"/>
                      <a:pt x="17279" y="16471"/>
                    </a:cubicBezTo>
                    <a:lnTo>
                      <a:pt x="17171" y="16453"/>
                    </a:lnTo>
                    <a:cubicBezTo>
                      <a:pt x="17494" y="16221"/>
                      <a:pt x="17834" y="16006"/>
                      <a:pt x="18174" y="15809"/>
                    </a:cubicBezTo>
                    <a:cubicBezTo>
                      <a:pt x="18191" y="15827"/>
                      <a:pt x="18227" y="15845"/>
                      <a:pt x="18245" y="15845"/>
                    </a:cubicBezTo>
                    <a:lnTo>
                      <a:pt x="18317" y="15845"/>
                    </a:lnTo>
                    <a:cubicBezTo>
                      <a:pt x="18406" y="15899"/>
                      <a:pt x="18514" y="15952"/>
                      <a:pt x="18603" y="15988"/>
                    </a:cubicBezTo>
                    <a:cubicBezTo>
                      <a:pt x="18639" y="15988"/>
                      <a:pt x="18657" y="15988"/>
                      <a:pt x="18675" y="15970"/>
                    </a:cubicBezTo>
                    <a:lnTo>
                      <a:pt x="18764" y="15970"/>
                    </a:lnTo>
                    <a:cubicBezTo>
                      <a:pt x="19283" y="16901"/>
                      <a:pt x="20106" y="17795"/>
                      <a:pt x="21252" y="17795"/>
                    </a:cubicBezTo>
                    <a:cubicBezTo>
                      <a:pt x="21305" y="17795"/>
                      <a:pt x="21341" y="17724"/>
                      <a:pt x="21323" y="17670"/>
                    </a:cubicBezTo>
                    <a:cubicBezTo>
                      <a:pt x="21162" y="17241"/>
                      <a:pt x="20894" y="16865"/>
                      <a:pt x="20554" y="16561"/>
                    </a:cubicBezTo>
                    <a:lnTo>
                      <a:pt x="20554" y="16561"/>
                    </a:lnTo>
                    <a:cubicBezTo>
                      <a:pt x="20608" y="16565"/>
                      <a:pt x="20662" y="16567"/>
                      <a:pt x="20716" y="16567"/>
                    </a:cubicBezTo>
                    <a:cubicBezTo>
                      <a:pt x="21144" y="16567"/>
                      <a:pt x="21566" y="16441"/>
                      <a:pt x="21932" y="16203"/>
                    </a:cubicBezTo>
                    <a:cubicBezTo>
                      <a:pt x="21949" y="16167"/>
                      <a:pt x="21949" y="16131"/>
                      <a:pt x="21932" y="16113"/>
                    </a:cubicBezTo>
                    <a:lnTo>
                      <a:pt x="21896" y="16149"/>
                    </a:lnTo>
                    <a:cubicBezTo>
                      <a:pt x="21642" y="15624"/>
                      <a:pt x="21003" y="15468"/>
                      <a:pt x="20358" y="15468"/>
                    </a:cubicBezTo>
                    <a:cubicBezTo>
                      <a:pt x="20322" y="15468"/>
                      <a:pt x="20286" y="15468"/>
                      <a:pt x="20249" y="15469"/>
                    </a:cubicBezTo>
                    <a:lnTo>
                      <a:pt x="20500" y="15362"/>
                    </a:lnTo>
                    <a:cubicBezTo>
                      <a:pt x="20858" y="15219"/>
                      <a:pt x="21592" y="14950"/>
                      <a:pt x="21627" y="14467"/>
                    </a:cubicBezTo>
                    <a:cubicBezTo>
                      <a:pt x="21647" y="14152"/>
                      <a:pt x="21363" y="14064"/>
                      <a:pt x="21059" y="14064"/>
                    </a:cubicBezTo>
                    <a:cubicBezTo>
                      <a:pt x="20811" y="14064"/>
                      <a:pt x="20549" y="14123"/>
                      <a:pt x="20428" y="14163"/>
                    </a:cubicBezTo>
                    <a:cubicBezTo>
                      <a:pt x="20285" y="14216"/>
                      <a:pt x="20160" y="14270"/>
                      <a:pt x="20017" y="14342"/>
                    </a:cubicBezTo>
                    <a:cubicBezTo>
                      <a:pt x="20375" y="13948"/>
                      <a:pt x="20607" y="13483"/>
                      <a:pt x="20715" y="12982"/>
                    </a:cubicBezTo>
                    <a:cubicBezTo>
                      <a:pt x="20733" y="12946"/>
                      <a:pt x="20697" y="12892"/>
                      <a:pt x="20643" y="12892"/>
                    </a:cubicBezTo>
                    <a:cubicBezTo>
                      <a:pt x="19999" y="12892"/>
                      <a:pt x="19587" y="13304"/>
                      <a:pt x="19283" y="13823"/>
                    </a:cubicBezTo>
                    <a:cubicBezTo>
                      <a:pt x="19390" y="13178"/>
                      <a:pt x="19158" y="12516"/>
                      <a:pt x="18675" y="11872"/>
                    </a:cubicBezTo>
                    <a:cubicBezTo>
                      <a:pt x="18665" y="11853"/>
                      <a:pt x="18639" y="11838"/>
                      <a:pt x="18611" y="11838"/>
                    </a:cubicBezTo>
                    <a:cubicBezTo>
                      <a:pt x="18589" y="11838"/>
                      <a:pt x="18566" y="11848"/>
                      <a:pt x="18549" y="11872"/>
                    </a:cubicBezTo>
                    <a:cubicBezTo>
                      <a:pt x="18335" y="12355"/>
                      <a:pt x="18227" y="12856"/>
                      <a:pt x="18191" y="13375"/>
                    </a:cubicBezTo>
                    <a:cubicBezTo>
                      <a:pt x="18120" y="13250"/>
                      <a:pt x="18048" y="13125"/>
                      <a:pt x="17977" y="13000"/>
                    </a:cubicBezTo>
                    <a:cubicBezTo>
                      <a:pt x="17959" y="12964"/>
                      <a:pt x="17941" y="12946"/>
                      <a:pt x="17905" y="12946"/>
                    </a:cubicBezTo>
                    <a:cubicBezTo>
                      <a:pt x="17887" y="12946"/>
                      <a:pt x="17869" y="12928"/>
                      <a:pt x="17851" y="12928"/>
                    </a:cubicBezTo>
                    <a:lnTo>
                      <a:pt x="17816" y="12928"/>
                    </a:lnTo>
                    <a:cubicBezTo>
                      <a:pt x="17780" y="12928"/>
                      <a:pt x="17744" y="12964"/>
                      <a:pt x="17744" y="12982"/>
                    </a:cubicBezTo>
                    <a:cubicBezTo>
                      <a:pt x="17476" y="13805"/>
                      <a:pt x="17386" y="14968"/>
                      <a:pt x="18102" y="15594"/>
                    </a:cubicBezTo>
                    <a:cubicBezTo>
                      <a:pt x="18084" y="15630"/>
                      <a:pt x="18084" y="15666"/>
                      <a:pt x="18102" y="15684"/>
                    </a:cubicBezTo>
                    <a:cubicBezTo>
                      <a:pt x="17637" y="15899"/>
                      <a:pt x="17207" y="16149"/>
                      <a:pt x="16796" y="16435"/>
                    </a:cubicBezTo>
                    <a:cubicBezTo>
                      <a:pt x="16760" y="16435"/>
                      <a:pt x="16706" y="16453"/>
                      <a:pt x="16670" y="16471"/>
                    </a:cubicBezTo>
                    <a:cubicBezTo>
                      <a:pt x="16652" y="16489"/>
                      <a:pt x="16652" y="16507"/>
                      <a:pt x="16652" y="16525"/>
                    </a:cubicBezTo>
                    <a:cubicBezTo>
                      <a:pt x="16312" y="16775"/>
                      <a:pt x="15990" y="17026"/>
                      <a:pt x="15650" y="17294"/>
                    </a:cubicBezTo>
                    <a:cubicBezTo>
                      <a:pt x="15847" y="16972"/>
                      <a:pt x="15955" y="16561"/>
                      <a:pt x="15776" y="16239"/>
                    </a:cubicBezTo>
                    <a:cubicBezTo>
                      <a:pt x="15766" y="16209"/>
                      <a:pt x="15745" y="16196"/>
                      <a:pt x="15725" y="16196"/>
                    </a:cubicBezTo>
                    <a:cubicBezTo>
                      <a:pt x="15709" y="16196"/>
                      <a:pt x="15694" y="16205"/>
                      <a:pt x="15686" y="16221"/>
                    </a:cubicBezTo>
                    <a:cubicBezTo>
                      <a:pt x="15382" y="16525"/>
                      <a:pt x="15257" y="16972"/>
                      <a:pt x="15364" y="17402"/>
                    </a:cubicBezTo>
                    <a:cubicBezTo>
                      <a:pt x="15328" y="17455"/>
                      <a:pt x="15310" y="17509"/>
                      <a:pt x="15292" y="17563"/>
                    </a:cubicBezTo>
                    <a:cubicBezTo>
                      <a:pt x="15292" y="17563"/>
                      <a:pt x="15292" y="17581"/>
                      <a:pt x="15292" y="17599"/>
                    </a:cubicBezTo>
                    <a:cubicBezTo>
                      <a:pt x="14344" y="18404"/>
                      <a:pt x="13449" y="19317"/>
                      <a:pt x="12590" y="20140"/>
                    </a:cubicBezTo>
                    <a:lnTo>
                      <a:pt x="12537" y="20158"/>
                    </a:lnTo>
                    <a:cubicBezTo>
                      <a:pt x="12519" y="20175"/>
                      <a:pt x="12519" y="20193"/>
                      <a:pt x="12519" y="20211"/>
                    </a:cubicBezTo>
                    <a:lnTo>
                      <a:pt x="12197" y="20515"/>
                    </a:lnTo>
                    <a:cubicBezTo>
                      <a:pt x="12071" y="20605"/>
                      <a:pt x="11946" y="20730"/>
                      <a:pt x="11839" y="20873"/>
                    </a:cubicBezTo>
                    <a:cubicBezTo>
                      <a:pt x="11749" y="20945"/>
                      <a:pt x="11660" y="21034"/>
                      <a:pt x="11588" y="21124"/>
                    </a:cubicBezTo>
                    <a:cubicBezTo>
                      <a:pt x="12000" y="20319"/>
                      <a:pt x="12322" y="19460"/>
                      <a:pt x="12519" y="18583"/>
                    </a:cubicBezTo>
                    <a:cubicBezTo>
                      <a:pt x="12644" y="18100"/>
                      <a:pt x="12787" y="17616"/>
                      <a:pt x="12912" y="17115"/>
                    </a:cubicBezTo>
                    <a:cubicBezTo>
                      <a:pt x="13127" y="17026"/>
                      <a:pt x="13288" y="16901"/>
                      <a:pt x="13431" y="16722"/>
                    </a:cubicBezTo>
                    <a:cubicBezTo>
                      <a:pt x="13574" y="16561"/>
                      <a:pt x="13664" y="16346"/>
                      <a:pt x="13646" y="16131"/>
                    </a:cubicBezTo>
                    <a:cubicBezTo>
                      <a:pt x="13646" y="16092"/>
                      <a:pt x="13618" y="16063"/>
                      <a:pt x="13583" y="16063"/>
                    </a:cubicBezTo>
                    <a:cubicBezTo>
                      <a:pt x="13569" y="16063"/>
                      <a:pt x="13554" y="16068"/>
                      <a:pt x="13539" y="16077"/>
                    </a:cubicBezTo>
                    <a:cubicBezTo>
                      <a:pt x="13360" y="16185"/>
                      <a:pt x="13199" y="16346"/>
                      <a:pt x="13073" y="16543"/>
                    </a:cubicBezTo>
                    <a:cubicBezTo>
                      <a:pt x="13234" y="15863"/>
                      <a:pt x="13360" y="15183"/>
                      <a:pt x="13413" y="14485"/>
                    </a:cubicBezTo>
                    <a:cubicBezTo>
                      <a:pt x="13423" y="14490"/>
                      <a:pt x="13434" y="14492"/>
                      <a:pt x="13445" y="14492"/>
                    </a:cubicBezTo>
                    <a:cubicBezTo>
                      <a:pt x="13477" y="14492"/>
                      <a:pt x="13513" y="14475"/>
                      <a:pt x="13539" y="14449"/>
                    </a:cubicBezTo>
                    <a:lnTo>
                      <a:pt x="13646" y="14288"/>
                    </a:lnTo>
                    <a:cubicBezTo>
                      <a:pt x="13682" y="14234"/>
                      <a:pt x="13718" y="14163"/>
                      <a:pt x="13753" y="14091"/>
                    </a:cubicBezTo>
                    <a:cubicBezTo>
                      <a:pt x="14720" y="13841"/>
                      <a:pt x="15686" y="12749"/>
                      <a:pt x="15328" y="11765"/>
                    </a:cubicBezTo>
                    <a:cubicBezTo>
                      <a:pt x="15314" y="11744"/>
                      <a:pt x="15292" y="11734"/>
                      <a:pt x="15271" y="11734"/>
                    </a:cubicBezTo>
                    <a:cubicBezTo>
                      <a:pt x="15239" y="11734"/>
                      <a:pt x="15210" y="11757"/>
                      <a:pt x="15221" y="11801"/>
                    </a:cubicBezTo>
                    <a:cubicBezTo>
                      <a:pt x="15543" y="12713"/>
                      <a:pt x="14684" y="13447"/>
                      <a:pt x="13879" y="13859"/>
                    </a:cubicBezTo>
                    <a:cubicBezTo>
                      <a:pt x="13932" y="13769"/>
                      <a:pt x="13986" y="13662"/>
                      <a:pt x="14040" y="13554"/>
                    </a:cubicBezTo>
                    <a:cubicBezTo>
                      <a:pt x="14058" y="13536"/>
                      <a:pt x="14076" y="13501"/>
                      <a:pt x="14076" y="13447"/>
                    </a:cubicBezTo>
                    <a:cubicBezTo>
                      <a:pt x="14076" y="13447"/>
                      <a:pt x="14076" y="13429"/>
                      <a:pt x="14076" y="13411"/>
                    </a:cubicBezTo>
                    <a:cubicBezTo>
                      <a:pt x="14791" y="12910"/>
                      <a:pt x="15185" y="12069"/>
                      <a:pt x="15131" y="11192"/>
                    </a:cubicBezTo>
                    <a:cubicBezTo>
                      <a:pt x="15131" y="11163"/>
                      <a:pt x="15108" y="11134"/>
                      <a:pt x="15070" y="11134"/>
                    </a:cubicBezTo>
                    <a:cubicBezTo>
                      <a:pt x="15061" y="11134"/>
                      <a:pt x="15052" y="11135"/>
                      <a:pt x="15042" y="11138"/>
                    </a:cubicBezTo>
                    <a:cubicBezTo>
                      <a:pt x="14773" y="11210"/>
                      <a:pt x="14559" y="11389"/>
                      <a:pt x="14416" y="11622"/>
                    </a:cubicBezTo>
                    <a:cubicBezTo>
                      <a:pt x="14433" y="11317"/>
                      <a:pt x="14433" y="11031"/>
                      <a:pt x="14416" y="10727"/>
                    </a:cubicBezTo>
                    <a:cubicBezTo>
                      <a:pt x="14416" y="10698"/>
                      <a:pt x="14392" y="10668"/>
                      <a:pt x="14363" y="10668"/>
                    </a:cubicBezTo>
                    <a:cubicBezTo>
                      <a:pt x="14357" y="10668"/>
                      <a:pt x="14351" y="10670"/>
                      <a:pt x="14344" y="10673"/>
                    </a:cubicBezTo>
                    <a:cubicBezTo>
                      <a:pt x="13915" y="10834"/>
                      <a:pt x="13592" y="11192"/>
                      <a:pt x="13503" y="11640"/>
                    </a:cubicBezTo>
                    <a:cubicBezTo>
                      <a:pt x="13405" y="11472"/>
                      <a:pt x="13078" y="10988"/>
                      <a:pt x="12855" y="10988"/>
                    </a:cubicBezTo>
                    <a:cubicBezTo>
                      <a:pt x="12792" y="10988"/>
                      <a:pt x="12737" y="11026"/>
                      <a:pt x="12698" y="11121"/>
                    </a:cubicBezTo>
                    <a:cubicBezTo>
                      <a:pt x="12662" y="11049"/>
                      <a:pt x="12662" y="10977"/>
                      <a:pt x="12644" y="10888"/>
                    </a:cubicBezTo>
                    <a:cubicBezTo>
                      <a:pt x="12644" y="10853"/>
                      <a:pt x="12614" y="10826"/>
                      <a:pt x="12578" y="10826"/>
                    </a:cubicBezTo>
                    <a:cubicBezTo>
                      <a:pt x="12558" y="10826"/>
                      <a:pt x="12537" y="10833"/>
                      <a:pt x="12519" y="10852"/>
                    </a:cubicBezTo>
                    <a:cubicBezTo>
                      <a:pt x="11910" y="11353"/>
                      <a:pt x="11964" y="13071"/>
                      <a:pt x="12698" y="13572"/>
                    </a:cubicBezTo>
                    <a:cubicBezTo>
                      <a:pt x="12376" y="13483"/>
                      <a:pt x="12071" y="13304"/>
                      <a:pt x="11839" y="13071"/>
                    </a:cubicBezTo>
                    <a:cubicBezTo>
                      <a:pt x="11678" y="12910"/>
                      <a:pt x="11570" y="12695"/>
                      <a:pt x="11552" y="12481"/>
                    </a:cubicBezTo>
                    <a:cubicBezTo>
                      <a:pt x="11517" y="12194"/>
                      <a:pt x="11696" y="11980"/>
                      <a:pt x="11803" y="11765"/>
                    </a:cubicBezTo>
                    <a:cubicBezTo>
                      <a:pt x="11817" y="11736"/>
                      <a:pt x="11796" y="11706"/>
                      <a:pt x="11769" y="11706"/>
                    </a:cubicBezTo>
                    <a:cubicBezTo>
                      <a:pt x="11762" y="11706"/>
                      <a:pt x="11756" y="11708"/>
                      <a:pt x="11749" y="11711"/>
                    </a:cubicBezTo>
                    <a:cubicBezTo>
                      <a:pt x="11338" y="11997"/>
                      <a:pt x="11338" y="12534"/>
                      <a:pt x="11552" y="12928"/>
                    </a:cubicBezTo>
                    <a:cubicBezTo>
                      <a:pt x="11821" y="13375"/>
                      <a:pt x="12304" y="13662"/>
                      <a:pt x="12823" y="13680"/>
                    </a:cubicBezTo>
                    <a:cubicBezTo>
                      <a:pt x="12841" y="13680"/>
                      <a:pt x="12859" y="13680"/>
                      <a:pt x="12859" y="13662"/>
                    </a:cubicBezTo>
                    <a:cubicBezTo>
                      <a:pt x="12894" y="13680"/>
                      <a:pt x="12948" y="13697"/>
                      <a:pt x="12984" y="13697"/>
                    </a:cubicBezTo>
                    <a:cubicBezTo>
                      <a:pt x="13038" y="13876"/>
                      <a:pt x="13073" y="14055"/>
                      <a:pt x="13091" y="14234"/>
                    </a:cubicBezTo>
                    <a:cubicBezTo>
                      <a:pt x="13091" y="14283"/>
                      <a:pt x="13129" y="14311"/>
                      <a:pt x="13169" y="14311"/>
                    </a:cubicBezTo>
                    <a:cubicBezTo>
                      <a:pt x="13202" y="14311"/>
                      <a:pt x="13236" y="14293"/>
                      <a:pt x="13252" y="14252"/>
                    </a:cubicBezTo>
                    <a:cubicBezTo>
                      <a:pt x="13269" y="14252"/>
                      <a:pt x="13285" y="14252"/>
                      <a:pt x="13288" y="14239"/>
                    </a:cubicBezTo>
                    <a:lnTo>
                      <a:pt x="13288" y="14239"/>
                    </a:lnTo>
                    <a:cubicBezTo>
                      <a:pt x="13162" y="15597"/>
                      <a:pt x="12912" y="16938"/>
                      <a:pt x="12537" y="18243"/>
                    </a:cubicBezTo>
                    <a:cubicBezTo>
                      <a:pt x="12608" y="17742"/>
                      <a:pt x="12608" y="17241"/>
                      <a:pt x="12519" y="16740"/>
                    </a:cubicBezTo>
                    <a:cubicBezTo>
                      <a:pt x="12340" y="15576"/>
                      <a:pt x="11355" y="15093"/>
                      <a:pt x="10837" y="14127"/>
                    </a:cubicBezTo>
                    <a:cubicBezTo>
                      <a:pt x="10831" y="14111"/>
                      <a:pt x="10820" y="14105"/>
                      <a:pt x="10807" y="14105"/>
                    </a:cubicBezTo>
                    <a:cubicBezTo>
                      <a:pt x="10775" y="14105"/>
                      <a:pt x="10734" y="14143"/>
                      <a:pt x="10747" y="14181"/>
                    </a:cubicBezTo>
                    <a:cubicBezTo>
                      <a:pt x="11015" y="15272"/>
                      <a:pt x="10890" y="16400"/>
                      <a:pt x="11033" y="17509"/>
                    </a:cubicBezTo>
                    <a:cubicBezTo>
                      <a:pt x="11177" y="18690"/>
                      <a:pt x="11749" y="19621"/>
                      <a:pt x="11534" y="20873"/>
                    </a:cubicBezTo>
                    <a:cubicBezTo>
                      <a:pt x="11409" y="21160"/>
                      <a:pt x="11248" y="21428"/>
                      <a:pt x="11087" y="21697"/>
                    </a:cubicBezTo>
                    <a:cubicBezTo>
                      <a:pt x="10586" y="22305"/>
                      <a:pt x="10157" y="22949"/>
                      <a:pt x="9781" y="23629"/>
                    </a:cubicBezTo>
                    <a:cubicBezTo>
                      <a:pt x="9673" y="22752"/>
                      <a:pt x="9584" y="21876"/>
                      <a:pt x="9494" y="21017"/>
                    </a:cubicBezTo>
                    <a:cubicBezTo>
                      <a:pt x="9763" y="20641"/>
                      <a:pt x="9870" y="20175"/>
                      <a:pt x="9799" y="19728"/>
                    </a:cubicBezTo>
                    <a:cubicBezTo>
                      <a:pt x="9787" y="19693"/>
                      <a:pt x="9761" y="19674"/>
                      <a:pt x="9734" y="19674"/>
                    </a:cubicBezTo>
                    <a:cubicBezTo>
                      <a:pt x="9719" y="19674"/>
                      <a:pt x="9704" y="19680"/>
                      <a:pt x="9691" y="19692"/>
                    </a:cubicBezTo>
                    <a:cubicBezTo>
                      <a:pt x="9566" y="19782"/>
                      <a:pt x="9477" y="19907"/>
                      <a:pt x="9405" y="20050"/>
                    </a:cubicBezTo>
                    <a:cubicBezTo>
                      <a:pt x="9315" y="18994"/>
                      <a:pt x="9244" y="17956"/>
                      <a:pt x="9208" y="16901"/>
                    </a:cubicBezTo>
                    <a:cubicBezTo>
                      <a:pt x="9190" y="16632"/>
                      <a:pt x="9190" y="16382"/>
                      <a:pt x="9190" y="16131"/>
                    </a:cubicBezTo>
                    <a:cubicBezTo>
                      <a:pt x="9548" y="15737"/>
                      <a:pt x="9745" y="15236"/>
                      <a:pt x="9727" y="14700"/>
                    </a:cubicBezTo>
                    <a:cubicBezTo>
                      <a:pt x="9715" y="14665"/>
                      <a:pt x="9681" y="14637"/>
                      <a:pt x="9648" y="14637"/>
                    </a:cubicBezTo>
                    <a:cubicBezTo>
                      <a:pt x="9631" y="14637"/>
                      <a:pt x="9614" y="14645"/>
                      <a:pt x="9602" y="14664"/>
                    </a:cubicBezTo>
                    <a:cubicBezTo>
                      <a:pt x="9405" y="14843"/>
                      <a:pt x="9262" y="15075"/>
                      <a:pt x="9190" y="15326"/>
                    </a:cubicBezTo>
                    <a:cubicBezTo>
                      <a:pt x="9190" y="14986"/>
                      <a:pt x="9208" y="14646"/>
                      <a:pt x="9226" y="14306"/>
                    </a:cubicBezTo>
                    <a:cubicBezTo>
                      <a:pt x="9226" y="14306"/>
                      <a:pt x="9226" y="14288"/>
                      <a:pt x="9226" y="14288"/>
                    </a:cubicBezTo>
                    <a:cubicBezTo>
                      <a:pt x="9315" y="12284"/>
                      <a:pt x="10318" y="10458"/>
                      <a:pt x="11409" y="8812"/>
                    </a:cubicBezTo>
                    <a:cubicBezTo>
                      <a:pt x="11429" y="8782"/>
                      <a:pt x="11449" y="8753"/>
                      <a:pt x="11469" y="8723"/>
                    </a:cubicBezTo>
                    <a:lnTo>
                      <a:pt x="11469" y="8723"/>
                    </a:lnTo>
                    <a:cubicBezTo>
                      <a:pt x="10809" y="9635"/>
                      <a:pt x="10185" y="10562"/>
                      <a:pt x="9763" y="11568"/>
                    </a:cubicBezTo>
                    <a:cubicBezTo>
                      <a:pt x="9942" y="10351"/>
                      <a:pt x="10371" y="9188"/>
                      <a:pt x="10998" y="8150"/>
                    </a:cubicBezTo>
                    <a:cubicBezTo>
                      <a:pt x="11749" y="6933"/>
                      <a:pt x="12948" y="6074"/>
                      <a:pt x="13915" y="5018"/>
                    </a:cubicBezTo>
                    <a:lnTo>
                      <a:pt x="13915" y="5018"/>
                    </a:lnTo>
                    <a:cubicBezTo>
                      <a:pt x="13389" y="6121"/>
                      <a:pt x="12635" y="7137"/>
                      <a:pt x="11884" y="8156"/>
                    </a:cubicBezTo>
                    <a:lnTo>
                      <a:pt x="11884" y="8156"/>
                    </a:lnTo>
                    <a:cubicBezTo>
                      <a:pt x="12624" y="7199"/>
                      <a:pt x="13461" y="6321"/>
                      <a:pt x="13915" y="5179"/>
                    </a:cubicBezTo>
                    <a:lnTo>
                      <a:pt x="13915" y="5179"/>
                    </a:lnTo>
                    <a:cubicBezTo>
                      <a:pt x="13932" y="5394"/>
                      <a:pt x="13915" y="5627"/>
                      <a:pt x="13825" y="5824"/>
                    </a:cubicBezTo>
                    <a:cubicBezTo>
                      <a:pt x="13753" y="6092"/>
                      <a:pt x="13682" y="6360"/>
                      <a:pt x="13592" y="6611"/>
                    </a:cubicBezTo>
                    <a:cubicBezTo>
                      <a:pt x="13324" y="7363"/>
                      <a:pt x="12966" y="8078"/>
                      <a:pt x="12537" y="8758"/>
                    </a:cubicBezTo>
                    <a:cubicBezTo>
                      <a:pt x="11821" y="9904"/>
                      <a:pt x="10747" y="10745"/>
                      <a:pt x="9942" y="11818"/>
                    </a:cubicBezTo>
                    <a:cubicBezTo>
                      <a:pt x="9913" y="11848"/>
                      <a:pt x="9955" y="11877"/>
                      <a:pt x="9991" y="11877"/>
                    </a:cubicBezTo>
                    <a:cubicBezTo>
                      <a:pt x="9999" y="11877"/>
                      <a:pt x="10007" y="11875"/>
                      <a:pt x="10013" y="11872"/>
                    </a:cubicBezTo>
                    <a:cubicBezTo>
                      <a:pt x="12036" y="9904"/>
                      <a:pt x="13950" y="7613"/>
                      <a:pt x="14147" y="4678"/>
                    </a:cubicBezTo>
                    <a:cubicBezTo>
                      <a:pt x="14159" y="4643"/>
                      <a:pt x="14125" y="4616"/>
                      <a:pt x="14090" y="4616"/>
                    </a:cubicBezTo>
                    <a:cubicBezTo>
                      <a:pt x="14071" y="4616"/>
                      <a:pt x="14052" y="4624"/>
                      <a:pt x="14040" y="4643"/>
                    </a:cubicBezTo>
                    <a:cubicBezTo>
                      <a:pt x="13109" y="5752"/>
                      <a:pt x="11928" y="6629"/>
                      <a:pt x="11033" y="7792"/>
                    </a:cubicBezTo>
                    <a:cubicBezTo>
                      <a:pt x="10139" y="8955"/>
                      <a:pt x="9709" y="10423"/>
                      <a:pt x="9548" y="11836"/>
                    </a:cubicBezTo>
                    <a:cubicBezTo>
                      <a:pt x="9548" y="11854"/>
                      <a:pt x="9566" y="11872"/>
                      <a:pt x="9584" y="11890"/>
                    </a:cubicBezTo>
                    <a:cubicBezTo>
                      <a:pt x="9477" y="12158"/>
                      <a:pt x="9387" y="12445"/>
                      <a:pt x="9315" y="12749"/>
                    </a:cubicBezTo>
                    <a:cubicBezTo>
                      <a:pt x="9459" y="10959"/>
                      <a:pt x="9691" y="9206"/>
                      <a:pt x="9906" y="7434"/>
                    </a:cubicBezTo>
                    <a:cubicBezTo>
                      <a:pt x="10210" y="7112"/>
                      <a:pt x="10407" y="6718"/>
                      <a:pt x="10479" y="6289"/>
                    </a:cubicBezTo>
                    <a:cubicBezTo>
                      <a:pt x="10479" y="6245"/>
                      <a:pt x="10430" y="6213"/>
                      <a:pt x="10393" y="6213"/>
                    </a:cubicBezTo>
                    <a:cubicBezTo>
                      <a:pt x="10385" y="6213"/>
                      <a:pt x="10378" y="6214"/>
                      <a:pt x="10371" y="6217"/>
                    </a:cubicBezTo>
                    <a:cubicBezTo>
                      <a:pt x="10228" y="6307"/>
                      <a:pt x="10085" y="6432"/>
                      <a:pt x="9995" y="6593"/>
                    </a:cubicBezTo>
                    <a:cubicBezTo>
                      <a:pt x="10049" y="6146"/>
                      <a:pt x="10103" y="5680"/>
                      <a:pt x="10139" y="5233"/>
                    </a:cubicBezTo>
                    <a:cubicBezTo>
                      <a:pt x="10157" y="5215"/>
                      <a:pt x="10174" y="5197"/>
                      <a:pt x="10174" y="5161"/>
                    </a:cubicBezTo>
                    <a:cubicBezTo>
                      <a:pt x="10174" y="5144"/>
                      <a:pt x="10157" y="5126"/>
                      <a:pt x="10157" y="5090"/>
                    </a:cubicBezTo>
                    <a:cubicBezTo>
                      <a:pt x="10139" y="5072"/>
                      <a:pt x="10157" y="5018"/>
                      <a:pt x="10157" y="4965"/>
                    </a:cubicBezTo>
                    <a:cubicBezTo>
                      <a:pt x="10550" y="4839"/>
                      <a:pt x="10837" y="4499"/>
                      <a:pt x="10944" y="4106"/>
                    </a:cubicBezTo>
                    <a:lnTo>
                      <a:pt x="11015" y="4088"/>
                    </a:lnTo>
                    <a:cubicBezTo>
                      <a:pt x="11275" y="4284"/>
                      <a:pt x="11565" y="4351"/>
                      <a:pt x="11869" y="4351"/>
                    </a:cubicBezTo>
                    <a:cubicBezTo>
                      <a:pt x="12536" y="4351"/>
                      <a:pt x="13273" y="4027"/>
                      <a:pt x="13917" y="4027"/>
                    </a:cubicBezTo>
                    <a:cubicBezTo>
                      <a:pt x="13971" y="4027"/>
                      <a:pt x="14024" y="4029"/>
                      <a:pt x="14076" y="4034"/>
                    </a:cubicBezTo>
                    <a:cubicBezTo>
                      <a:pt x="14129" y="4034"/>
                      <a:pt x="14165" y="3980"/>
                      <a:pt x="14147" y="3927"/>
                    </a:cubicBezTo>
                    <a:cubicBezTo>
                      <a:pt x="14050" y="3391"/>
                      <a:pt x="13511" y="3224"/>
                      <a:pt x="13011" y="3224"/>
                    </a:cubicBezTo>
                    <a:cubicBezTo>
                      <a:pt x="12960" y="3224"/>
                      <a:pt x="12909" y="3225"/>
                      <a:pt x="12859" y="3229"/>
                    </a:cubicBezTo>
                    <a:cubicBezTo>
                      <a:pt x="13360" y="2835"/>
                      <a:pt x="13628" y="2298"/>
                      <a:pt x="13932" y="1761"/>
                    </a:cubicBezTo>
                    <a:cubicBezTo>
                      <a:pt x="13968" y="1708"/>
                      <a:pt x="13915" y="1636"/>
                      <a:pt x="13861" y="1636"/>
                    </a:cubicBezTo>
                    <a:cubicBezTo>
                      <a:pt x="13718" y="1626"/>
                      <a:pt x="13570" y="1618"/>
                      <a:pt x="13423" y="1618"/>
                    </a:cubicBezTo>
                    <a:cubicBezTo>
                      <a:pt x="13038" y="1618"/>
                      <a:pt x="12656" y="1676"/>
                      <a:pt x="12358" y="1922"/>
                    </a:cubicBezTo>
                    <a:cubicBezTo>
                      <a:pt x="12483" y="1582"/>
                      <a:pt x="12501" y="1207"/>
                      <a:pt x="12429" y="849"/>
                    </a:cubicBezTo>
                    <a:cubicBezTo>
                      <a:pt x="12429" y="823"/>
                      <a:pt x="12410" y="806"/>
                      <a:pt x="12386" y="806"/>
                    </a:cubicBezTo>
                    <a:cubicBezTo>
                      <a:pt x="12377" y="806"/>
                      <a:pt x="12367" y="808"/>
                      <a:pt x="12358" y="813"/>
                    </a:cubicBezTo>
                    <a:lnTo>
                      <a:pt x="12268" y="885"/>
                    </a:lnTo>
                    <a:cubicBezTo>
                      <a:pt x="12322" y="688"/>
                      <a:pt x="12429" y="652"/>
                      <a:pt x="12411" y="491"/>
                    </a:cubicBezTo>
                    <a:cubicBezTo>
                      <a:pt x="12411" y="455"/>
                      <a:pt x="12393" y="437"/>
                      <a:pt x="12358" y="419"/>
                    </a:cubicBezTo>
                    <a:cubicBezTo>
                      <a:pt x="12272" y="400"/>
                      <a:pt x="12190" y="390"/>
                      <a:pt x="12112" y="390"/>
                    </a:cubicBezTo>
                    <a:cubicBezTo>
                      <a:pt x="11622" y="390"/>
                      <a:pt x="11285" y="756"/>
                      <a:pt x="11069" y="1189"/>
                    </a:cubicBezTo>
                    <a:cubicBezTo>
                      <a:pt x="11015" y="813"/>
                      <a:pt x="10908" y="437"/>
                      <a:pt x="10854" y="43"/>
                    </a:cubicBezTo>
                    <a:cubicBezTo>
                      <a:pt x="10841" y="17"/>
                      <a:pt x="10819" y="1"/>
                      <a:pt x="1079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38"/>
              <p:cNvSpPr/>
              <p:nvPr/>
            </p:nvSpPr>
            <p:spPr>
              <a:xfrm>
                <a:off x="5877600" y="3604275"/>
                <a:ext cx="2650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470" extrusionOk="0">
                    <a:moveTo>
                      <a:pt x="1011" y="0"/>
                    </a:moveTo>
                    <a:cubicBezTo>
                      <a:pt x="1005" y="0"/>
                      <a:pt x="998" y="2"/>
                      <a:pt x="992" y="5"/>
                    </a:cubicBezTo>
                    <a:lnTo>
                      <a:pt x="992" y="23"/>
                    </a:lnTo>
                    <a:cubicBezTo>
                      <a:pt x="598" y="434"/>
                      <a:pt x="276" y="918"/>
                      <a:pt x="25" y="1419"/>
                    </a:cubicBezTo>
                    <a:cubicBezTo>
                      <a:pt x="0" y="1444"/>
                      <a:pt x="28" y="1469"/>
                      <a:pt x="54" y="1469"/>
                    </a:cubicBezTo>
                    <a:cubicBezTo>
                      <a:pt x="64" y="1469"/>
                      <a:pt x="74" y="1465"/>
                      <a:pt x="79" y="1454"/>
                    </a:cubicBezTo>
                    <a:cubicBezTo>
                      <a:pt x="383" y="971"/>
                      <a:pt x="795" y="560"/>
                      <a:pt x="1045" y="59"/>
                    </a:cubicBezTo>
                    <a:cubicBezTo>
                      <a:pt x="1060" y="29"/>
                      <a:pt x="1039" y="0"/>
                      <a:pt x="101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38"/>
              <p:cNvSpPr/>
              <p:nvPr/>
            </p:nvSpPr>
            <p:spPr>
              <a:xfrm>
                <a:off x="5671300" y="3657325"/>
                <a:ext cx="224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296" y="281"/>
                      <a:pt x="547" y="549"/>
                      <a:pt x="833" y="782"/>
                    </a:cubicBezTo>
                    <a:cubicBezTo>
                      <a:pt x="836" y="785"/>
                      <a:pt x="841" y="787"/>
                      <a:pt x="846" y="787"/>
                    </a:cubicBezTo>
                    <a:cubicBezTo>
                      <a:pt x="868" y="787"/>
                      <a:pt x="898" y="757"/>
                      <a:pt x="869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38"/>
              <p:cNvSpPr/>
              <p:nvPr/>
            </p:nvSpPr>
            <p:spPr>
              <a:xfrm>
                <a:off x="5750725" y="3490300"/>
                <a:ext cx="2372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83" extrusionOk="0">
                    <a:moveTo>
                      <a:pt x="215" y="323"/>
                    </a:moveTo>
                    <a:cubicBezTo>
                      <a:pt x="340" y="502"/>
                      <a:pt x="448" y="699"/>
                      <a:pt x="519" y="913"/>
                    </a:cubicBezTo>
                    <a:cubicBezTo>
                      <a:pt x="573" y="1021"/>
                      <a:pt x="609" y="1146"/>
                      <a:pt x="662" y="1271"/>
                    </a:cubicBezTo>
                    <a:cubicBezTo>
                      <a:pt x="430" y="1003"/>
                      <a:pt x="269" y="663"/>
                      <a:pt x="215" y="323"/>
                    </a:cubicBezTo>
                    <a:close/>
                    <a:moveTo>
                      <a:pt x="91" y="1"/>
                    </a:moveTo>
                    <a:cubicBezTo>
                      <a:pt x="50" y="1"/>
                      <a:pt x="6" y="25"/>
                      <a:pt x="18" y="72"/>
                    </a:cubicBezTo>
                    <a:lnTo>
                      <a:pt x="0" y="72"/>
                    </a:lnTo>
                    <a:cubicBezTo>
                      <a:pt x="72" y="591"/>
                      <a:pt x="304" y="1307"/>
                      <a:pt x="823" y="1540"/>
                    </a:cubicBezTo>
                    <a:cubicBezTo>
                      <a:pt x="823" y="1558"/>
                      <a:pt x="841" y="1575"/>
                      <a:pt x="859" y="1575"/>
                    </a:cubicBezTo>
                    <a:cubicBezTo>
                      <a:pt x="864" y="1581"/>
                      <a:pt x="873" y="1583"/>
                      <a:pt x="882" y="1583"/>
                    </a:cubicBezTo>
                    <a:cubicBezTo>
                      <a:pt x="904" y="1583"/>
                      <a:pt x="931" y="1570"/>
                      <a:pt x="931" y="1558"/>
                    </a:cubicBezTo>
                    <a:lnTo>
                      <a:pt x="931" y="1540"/>
                    </a:lnTo>
                    <a:cubicBezTo>
                      <a:pt x="949" y="1522"/>
                      <a:pt x="949" y="1486"/>
                      <a:pt x="913" y="1468"/>
                    </a:cubicBezTo>
                    <a:cubicBezTo>
                      <a:pt x="859" y="1218"/>
                      <a:pt x="752" y="985"/>
                      <a:pt x="644" y="770"/>
                    </a:cubicBezTo>
                    <a:cubicBezTo>
                      <a:pt x="537" y="484"/>
                      <a:pt x="376" y="233"/>
                      <a:pt x="143" y="19"/>
                    </a:cubicBezTo>
                    <a:cubicBezTo>
                      <a:pt x="131" y="7"/>
                      <a:pt x="112" y="1"/>
                      <a:pt x="9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38"/>
              <p:cNvSpPr/>
              <p:nvPr/>
            </p:nvSpPr>
            <p:spPr>
              <a:xfrm>
                <a:off x="5571550" y="3136675"/>
                <a:ext cx="3050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712" extrusionOk="0">
                    <a:moveTo>
                      <a:pt x="56" y="0"/>
                    </a:moveTo>
                    <a:cubicBezTo>
                      <a:pt x="18" y="0"/>
                      <a:pt x="0" y="65"/>
                      <a:pt x="45" y="80"/>
                    </a:cubicBezTo>
                    <a:cubicBezTo>
                      <a:pt x="403" y="313"/>
                      <a:pt x="779" y="492"/>
                      <a:pt x="1154" y="706"/>
                    </a:cubicBezTo>
                    <a:cubicBezTo>
                      <a:pt x="1161" y="710"/>
                      <a:pt x="1168" y="711"/>
                      <a:pt x="1174" y="711"/>
                    </a:cubicBezTo>
                    <a:cubicBezTo>
                      <a:pt x="1201" y="711"/>
                      <a:pt x="1219" y="685"/>
                      <a:pt x="1190" y="671"/>
                    </a:cubicBezTo>
                    <a:cubicBezTo>
                      <a:pt x="868" y="384"/>
                      <a:pt x="457" y="223"/>
                      <a:pt x="81" y="9"/>
                    </a:cubicBezTo>
                    <a:cubicBezTo>
                      <a:pt x="72" y="3"/>
                      <a:pt x="64" y="0"/>
                      <a:pt x="5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38"/>
              <p:cNvSpPr/>
              <p:nvPr/>
            </p:nvSpPr>
            <p:spPr>
              <a:xfrm>
                <a:off x="5771750" y="2906925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806" y="0"/>
                    </a:moveTo>
                    <a:cubicBezTo>
                      <a:pt x="680" y="0"/>
                      <a:pt x="591" y="90"/>
                      <a:pt x="519" y="161"/>
                    </a:cubicBezTo>
                    <a:cubicBezTo>
                      <a:pt x="394" y="269"/>
                      <a:pt x="251" y="340"/>
                      <a:pt x="90" y="376"/>
                    </a:cubicBezTo>
                    <a:cubicBezTo>
                      <a:pt x="0" y="376"/>
                      <a:pt x="0" y="501"/>
                      <a:pt x="90" y="501"/>
                    </a:cubicBezTo>
                    <a:cubicBezTo>
                      <a:pt x="251" y="501"/>
                      <a:pt x="412" y="466"/>
                      <a:pt x="537" y="376"/>
                    </a:cubicBezTo>
                    <a:cubicBezTo>
                      <a:pt x="645" y="323"/>
                      <a:pt x="823" y="197"/>
                      <a:pt x="859" y="72"/>
                    </a:cubicBezTo>
                    <a:cubicBezTo>
                      <a:pt x="859" y="36"/>
                      <a:pt x="841" y="0"/>
                      <a:pt x="80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38"/>
              <p:cNvSpPr/>
              <p:nvPr/>
            </p:nvSpPr>
            <p:spPr>
              <a:xfrm>
                <a:off x="5594800" y="3062575"/>
                <a:ext cx="18150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350" extrusionOk="0">
                    <a:moveTo>
                      <a:pt x="68" y="1"/>
                    </a:moveTo>
                    <a:cubicBezTo>
                      <a:pt x="34" y="1"/>
                      <a:pt x="1" y="51"/>
                      <a:pt x="28" y="91"/>
                    </a:cubicBezTo>
                    <a:cubicBezTo>
                      <a:pt x="143" y="207"/>
                      <a:pt x="331" y="349"/>
                      <a:pt x="508" y="349"/>
                    </a:cubicBezTo>
                    <a:cubicBezTo>
                      <a:pt x="578" y="349"/>
                      <a:pt x="646" y="326"/>
                      <a:pt x="708" y="270"/>
                    </a:cubicBezTo>
                    <a:lnTo>
                      <a:pt x="708" y="252"/>
                    </a:lnTo>
                    <a:cubicBezTo>
                      <a:pt x="726" y="217"/>
                      <a:pt x="708" y="163"/>
                      <a:pt x="654" y="163"/>
                    </a:cubicBezTo>
                    <a:cubicBezTo>
                      <a:pt x="594" y="163"/>
                      <a:pt x="535" y="171"/>
                      <a:pt x="475" y="171"/>
                    </a:cubicBezTo>
                    <a:cubicBezTo>
                      <a:pt x="445" y="171"/>
                      <a:pt x="415" y="169"/>
                      <a:pt x="386" y="163"/>
                    </a:cubicBezTo>
                    <a:cubicBezTo>
                      <a:pt x="278" y="145"/>
                      <a:pt x="189" y="91"/>
                      <a:pt x="99" y="20"/>
                    </a:cubicBezTo>
                    <a:cubicBezTo>
                      <a:pt x="90" y="6"/>
                      <a:pt x="79" y="1"/>
                      <a:pt x="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38"/>
              <p:cNvSpPr/>
              <p:nvPr/>
            </p:nvSpPr>
            <p:spPr>
              <a:xfrm>
                <a:off x="5971150" y="3189450"/>
                <a:ext cx="162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0" h="536" extrusionOk="0">
                    <a:moveTo>
                      <a:pt x="71" y="0"/>
                    </a:moveTo>
                    <a:cubicBezTo>
                      <a:pt x="38" y="0"/>
                      <a:pt x="0" y="28"/>
                      <a:pt x="23" y="63"/>
                    </a:cubicBezTo>
                    <a:cubicBezTo>
                      <a:pt x="59" y="188"/>
                      <a:pt x="131" y="295"/>
                      <a:pt x="238" y="385"/>
                    </a:cubicBezTo>
                    <a:cubicBezTo>
                      <a:pt x="315" y="447"/>
                      <a:pt x="433" y="535"/>
                      <a:pt x="544" y="535"/>
                    </a:cubicBezTo>
                    <a:cubicBezTo>
                      <a:pt x="562" y="535"/>
                      <a:pt x="579" y="533"/>
                      <a:pt x="596" y="528"/>
                    </a:cubicBezTo>
                    <a:cubicBezTo>
                      <a:pt x="632" y="510"/>
                      <a:pt x="650" y="474"/>
                      <a:pt x="632" y="439"/>
                    </a:cubicBezTo>
                    <a:cubicBezTo>
                      <a:pt x="578" y="349"/>
                      <a:pt x="453" y="331"/>
                      <a:pt x="363" y="278"/>
                    </a:cubicBezTo>
                    <a:lnTo>
                      <a:pt x="346" y="278"/>
                    </a:lnTo>
                    <a:cubicBezTo>
                      <a:pt x="256" y="224"/>
                      <a:pt x="167" y="134"/>
                      <a:pt x="113" y="27"/>
                    </a:cubicBezTo>
                    <a:cubicBezTo>
                      <a:pt x="107" y="8"/>
                      <a:pt x="90" y="0"/>
                      <a:pt x="7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38"/>
              <p:cNvSpPr/>
              <p:nvPr/>
            </p:nvSpPr>
            <p:spPr>
              <a:xfrm>
                <a:off x="5626800" y="3071975"/>
                <a:ext cx="13450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6" y="1022"/>
                    </a:cubicBezTo>
                    <a:cubicBezTo>
                      <a:pt x="136" y="1037"/>
                      <a:pt x="151" y="1044"/>
                      <a:pt x="167" y="1044"/>
                    </a:cubicBezTo>
                    <a:cubicBezTo>
                      <a:pt x="205" y="1044"/>
                      <a:pt x="246" y="1006"/>
                      <a:pt x="233" y="968"/>
                    </a:cubicBezTo>
                    <a:cubicBezTo>
                      <a:pt x="143" y="718"/>
                      <a:pt x="197" y="431"/>
                      <a:pt x="340" y="216"/>
                    </a:cubicBezTo>
                    <a:lnTo>
                      <a:pt x="340" y="216"/>
                    </a:lnTo>
                    <a:cubicBezTo>
                      <a:pt x="340" y="556"/>
                      <a:pt x="287" y="896"/>
                      <a:pt x="233" y="1236"/>
                    </a:cubicBezTo>
                    <a:cubicBezTo>
                      <a:pt x="233" y="1259"/>
                      <a:pt x="247" y="1274"/>
                      <a:pt x="261" y="1274"/>
                    </a:cubicBezTo>
                    <a:cubicBezTo>
                      <a:pt x="270" y="1274"/>
                      <a:pt x="280" y="1268"/>
                      <a:pt x="287" y="1254"/>
                    </a:cubicBezTo>
                    <a:cubicBezTo>
                      <a:pt x="483" y="879"/>
                      <a:pt x="537" y="449"/>
                      <a:pt x="448" y="38"/>
                    </a:cubicBezTo>
                    <a:cubicBezTo>
                      <a:pt x="437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38"/>
              <p:cNvSpPr/>
              <p:nvPr/>
            </p:nvSpPr>
            <p:spPr>
              <a:xfrm>
                <a:off x="5748025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59" y="151"/>
                      <a:pt x="412" y="473"/>
                      <a:pt x="430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44" y="1"/>
                    </a:moveTo>
                    <a:cubicBezTo>
                      <a:pt x="121" y="1"/>
                      <a:pt x="98" y="3"/>
                      <a:pt x="72" y="7"/>
                    </a:cubicBezTo>
                    <a:cubicBezTo>
                      <a:pt x="37" y="7"/>
                      <a:pt x="1" y="25"/>
                      <a:pt x="1" y="61"/>
                    </a:cubicBezTo>
                    <a:cubicBezTo>
                      <a:pt x="37" y="383"/>
                      <a:pt x="198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57" y="1260"/>
                      <a:pt x="475" y="1269"/>
                      <a:pt x="491" y="1269"/>
                    </a:cubicBezTo>
                    <a:cubicBezTo>
                      <a:pt x="506" y="1269"/>
                      <a:pt x="520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74" y="956"/>
                      <a:pt x="574" y="938"/>
                      <a:pt x="556" y="902"/>
                    </a:cubicBezTo>
                    <a:cubicBezTo>
                      <a:pt x="556" y="499"/>
                      <a:pt x="493" y="1"/>
                      <a:pt x="144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38"/>
              <p:cNvSpPr/>
              <p:nvPr/>
            </p:nvSpPr>
            <p:spPr>
              <a:xfrm>
                <a:off x="5946225" y="3645750"/>
                <a:ext cx="548850" cy="12981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24" extrusionOk="0">
                    <a:moveTo>
                      <a:pt x="9879" y="4734"/>
                    </a:moveTo>
                    <a:cubicBezTo>
                      <a:pt x="9879" y="4824"/>
                      <a:pt x="9861" y="4913"/>
                      <a:pt x="9843" y="4985"/>
                    </a:cubicBezTo>
                    <a:lnTo>
                      <a:pt x="9843" y="5003"/>
                    </a:lnTo>
                    <a:cubicBezTo>
                      <a:pt x="9574" y="5486"/>
                      <a:pt x="9449" y="6148"/>
                      <a:pt x="8984" y="6488"/>
                    </a:cubicBezTo>
                    <a:cubicBezTo>
                      <a:pt x="9055" y="5808"/>
                      <a:pt x="9485" y="5271"/>
                      <a:pt x="9879" y="4734"/>
                    </a:cubicBezTo>
                    <a:close/>
                    <a:moveTo>
                      <a:pt x="10201" y="6166"/>
                    </a:moveTo>
                    <a:lnTo>
                      <a:pt x="10201" y="6166"/>
                    </a:lnTo>
                    <a:cubicBezTo>
                      <a:pt x="10523" y="6596"/>
                      <a:pt x="10738" y="7115"/>
                      <a:pt x="10773" y="7651"/>
                    </a:cubicBezTo>
                    <a:cubicBezTo>
                      <a:pt x="10362" y="7347"/>
                      <a:pt x="10344" y="6685"/>
                      <a:pt x="10201" y="6166"/>
                    </a:cubicBezTo>
                    <a:close/>
                    <a:moveTo>
                      <a:pt x="9717" y="9548"/>
                    </a:moveTo>
                    <a:cubicBezTo>
                      <a:pt x="9717" y="9656"/>
                      <a:pt x="9717" y="9763"/>
                      <a:pt x="9735" y="9852"/>
                    </a:cubicBezTo>
                    <a:cubicBezTo>
                      <a:pt x="9592" y="10192"/>
                      <a:pt x="9431" y="10532"/>
                      <a:pt x="9234" y="10837"/>
                    </a:cubicBezTo>
                    <a:cubicBezTo>
                      <a:pt x="9342" y="10389"/>
                      <a:pt x="9503" y="9960"/>
                      <a:pt x="9717" y="9548"/>
                    </a:cubicBezTo>
                    <a:close/>
                    <a:moveTo>
                      <a:pt x="11758" y="11302"/>
                    </a:moveTo>
                    <a:lnTo>
                      <a:pt x="11758" y="11302"/>
                    </a:lnTo>
                    <a:cubicBezTo>
                      <a:pt x="11990" y="11463"/>
                      <a:pt x="12187" y="11660"/>
                      <a:pt x="12312" y="11893"/>
                    </a:cubicBezTo>
                    <a:cubicBezTo>
                      <a:pt x="12098" y="11731"/>
                      <a:pt x="11901" y="11535"/>
                      <a:pt x="11758" y="11302"/>
                    </a:cubicBezTo>
                    <a:close/>
                    <a:moveTo>
                      <a:pt x="10541" y="14434"/>
                    </a:moveTo>
                    <a:lnTo>
                      <a:pt x="10541" y="14434"/>
                    </a:lnTo>
                    <a:cubicBezTo>
                      <a:pt x="10916" y="14595"/>
                      <a:pt x="11203" y="14953"/>
                      <a:pt x="11274" y="15364"/>
                    </a:cubicBezTo>
                    <a:cubicBezTo>
                      <a:pt x="10916" y="15167"/>
                      <a:pt x="10720" y="14792"/>
                      <a:pt x="10541" y="14434"/>
                    </a:cubicBezTo>
                    <a:close/>
                    <a:moveTo>
                      <a:pt x="12187" y="13431"/>
                    </a:moveTo>
                    <a:lnTo>
                      <a:pt x="12187" y="13431"/>
                    </a:lnTo>
                    <a:cubicBezTo>
                      <a:pt x="12277" y="13557"/>
                      <a:pt x="12384" y="13664"/>
                      <a:pt x="12509" y="13771"/>
                    </a:cubicBezTo>
                    <a:cubicBezTo>
                      <a:pt x="12831" y="14219"/>
                      <a:pt x="13171" y="14648"/>
                      <a:pt x="13565" y="15060"/>
                    </a:cubicBezTo>
                    <a:cubicBezTo>
                      <a:pt x="14102" y="15668"/>
                      <a:pt x="14818" y="16062"/>
                      <a:pt x="15354" y="16653"/>
                    </a:cubicBezTo>
                    <a:cubicBezTo>
                      <a:pt x="15364" y="16666"/>
                      <a:pt x="15374" y="16672"/>
                      <a:pt x="15384" y="16672"/>
                    </a:cubicBezTo>
                    <a:cubicBezTo>
                      <a:pt x="15412" y="16672"/>
                      <a:pt x="15435" y="16626"/>
                      <a:pt x="15408" y="16599"/>
                    </a:cubicBezTo>
                    <a:cubicBezTo>
                      <a:pt x="14943" y="16044"/>
                      <a:pt x="14299" y="15668"/>
                      <a:pt x="13815" y="15149"/>
                    </a:cubicBezTo>
                    <a:cubicBezTo>
                      <a:pt x="13511" y="14809"/>
                      <a:pt x="13243" y="14469"/>
                      <a:pt x="12957" y="14112"/>
                    </a:cubicBezTo>
                    <a:lnTo>
                      <a:pt x="12957" y="14112"/>
                    </a:lnTo>
                    <a:cubicBezTo>
                      <a:pt x="13261" y="14308"/>
                      <a:pt x="13565" y="14487"/>
                      <a:pt x="13869" y="14648"/>
                    </a:cubicBezTo>
                    <a:cubicBezTo>
                      <a:pt x="15158" y="15364"/>
                      <a:pt x="15873" y="16259"/>
                      <a:pt x="16732" y="17422"/>
                    </a:cubicBezTo>
                    <a:cubicBezTo>
                      <a:pt x="16958" y="17746"/>
                      <a:pt x="17383" y="18048"/>
                      <a:pt x="17073" y="18048"/>
                    </a:cubicBezTo>
                    <a:cubicBezTo>
                      <a:pt x="16989" y="18048"/>
                      <a:pt x="16852" y="18026"/>
                      <a:pt x="16643" y="17977"/>
                    </a:cubicBezTo>
                    <a:cubicBezTo>
                      <a:pt x="15873" y="17780"/>
                      <a:pt x="15158" y="17154"/>
                      <a:pt x="14585" y="16653"/>
                    </a:cubicBezTo>
                    <a:cubicBezTo>
                      <a:pt x="13672" y="15829"/>
                      <a:pt x="12903" y="14863"/>
                      <a:pt x="12330" y="13789"/>
                    </a:cubicBezTo>
                    <a:lnTo>
                      <a:pt x="12187" y="13431"/>
                    </a:lnTo>
                    <a:close/>
                    <a:moveTo>
                      <a:pt x="10720" y="17941"/>
                    </a:moveTo>
                    <a:lnTo>
                      <a:pt x="10720" y="17941"/>
                    </a:lnTo>
                    <a:cubicBezTo>
                      <a:pt x="10773" y="18460"/>
                      <a:pt x="10648" y="18961"/>
                      <a:pt x="10362" y="19373"/>
                    </a:cubicBezTo>
                    <a:cubicBezTo>
                      <a:pt x="10236" y="18854"/>
                      <a:pt x="10505" y="18406"/>
                      <a:pt x="10720" y="17941"/>
                    </a:cubicBezTo>
                    <a:close/>
                    <a:moveTo>
                      <a:pt x="8841" y="18907"/>
                    </a:moveTo>
                    <a:lnTo>
                      <a:pt x="8841" y="18907"/>
                    </a:lnTo>
                    <a:cubicBezTo>
                      <a:pt x="9037" y="19265"/>
                      <a:pt x="9181" y="19695"/>
                      <a:pt x="9091" y="20053"/>
                    </a:cubicBezTo>
                    <a:cubicBezTo>
                      <a:pt x="8912" y="19695"/>
                      <a:pt x="8841" y="19301"/>
                      <a:pt x="8841" y="18907"/>
                    </a:cubicBezTo>
                    <a:close/>
                    <a:moveTo>
                      <a:pt x="16124" y="19999"/>
                    </a:moveTo>
                    <a:lnTo>
                      <a:pt x="16124" y="19999"/>
                    </a:lnTo>
                    <a:cubicBezTo>
                      <a:pt x="16461" y="20105"/>
                      <a:pt x="16763" y="20265"/>
                      <a:pt x="17029" y="20476"/>
                    </a:cubicBezTo>
                    <a:lnTo>
                      <a:pt x="17029" y="20476"/>
                    </a:lnTo>
                    <a:cubicBezTo>
                      <a:pt x="16877" y="20441"/>
                      <a:pt x="16726" y="20389"/>
                      <a:pt x="16607" y="20321"/>
                    </a:cubicBezTo>
                    <a:cubicBezTo>
                      <a:pt x="16518" y="20232"/>
                      <a:pt x="16410" y="20160"/>
                      <a:pt x="16285" y="20124"/>
                    </a:cubicBezTo>
                    <a:cubicBezTo>
                      <a:pt x="16276" y="20115"/>
                      <a:pt x="16267" y="20111"/>
                      <a:pt x="16258" y="20111"/>
                    </a:cubicBezTo>
                    <a:cubicBezTo>
                      <a:pt x="16249" y="20111"/>
                      <a:pt x="16240" y="20115"/>
                      <a:pt x="16231" y="20124"/>
                    </a:cubicBezTo>
                    <a:cubicBezTo>
                      <a:pt x="16222" y="20115"/>
                      <a:pt x="16213" y="20111"/>
                      <a:pt x="16202" y="20111"/>
                    </a:cubicBezTo>
                    <a:cubicBezTo>
                      <a:pt x="16191" y="20111"/>
                      <a:pt x="16178" y="20115"/>
                      <a:pt x="16160" y="20124"/>
                    </a:cubicBezTo>
                    <a:cubicBezTo>
                      <a:pt x="16160" y="20088"/>
                      <a:pt x="16142" y="20053"/>
                      <a:pt x="16124" y="19999"/>
                    </a:cubicBezTo>
                    <a:close/>
                    <a:moveTo>
                      <a:pt x="15963" y="20160"/>
                    </a:moveTo>
                    <a:lnTo>
                      <a:pt x="15999" y="20196"/>
                    </a:lnTo>
                    <a:cubicBezTo>
                      <a:pt x="16017" y="20250"/>
                      <a:pt x="16034" y="20303"/>
                      <a:pt x="16070" y="20375"/>
                    </a:cubicBezTo>
                    <a:cubicBezTo>
                      <a:pt x="16088" y="20464"/>
                      <a:pt x="16106" y="20572"/>
                      <a:pt x="16142" y="20661"/>
                    </a:cubicBezTo>
                    <a:cubicBezTo>
                      <a:pt x="16142" y="20697"/>
                      <a:pt x="16106" y="20733"/>
                      <a:pt x="16106" y="20768"/>
                    </a:cubicBezTo>
                    <a:cubicBezTo>
                      <a:pt x="16052" y="20643"/>
                      <a:pt x="16017" y="20518"/>
                      <a:pt x="15999" y="20375"/>
                    </a:cubicBezTo>
                    <a:cubicBezTo>
                      <a:pt x="15999" y="20357"/>
                      <a:pt x="15999" y="20339"/>
                      <a:pt x="15981" y="20321"/>
                    </a:cubicBezTo>
                    <a:cubicBezTo>
                      <a:pt x="15981" y="20267"/>
                      <a:pt x="15963" y="20214"/>
                      <a:pt x="15963" y="20160"/>
                    </a:cubicBezTo>
                    <a:close/>
                    <a:moveTo>
                      <a:pt x="16374" y="20518"/>
                    </a:moveTo>
                    <a:cubicBezTo>
                      <a:pt x="16428" y="20572"/>
                      <a:pt x="16464" y="20625"/>
                      <a:pt x="16518" y="20679"/>
                    </a:cubicBezTo>
                    <a:cubicBezTo>
                      <a:pt x="16553" y="20768"/>
                      <a:pt x="16571" y="20876"/>
                      <a:pt x="16571" y="20983"/>
                    </a:cubicBezTo>
                    <a:cubicBezTo>
                      <a:pt x="16518" y="20912"/>
                      <a:pt x="16464" y="20840"/>
                      <a:pt x="16428" y="20768"/>
                    </a:cubicBezTo>
                    <a:cubicBezTo>
                      <a:pt x="16392" y="20679"/>
                      <a:pt x="16374" y="20607"/>
                      <a:pt x="16339" y="20536"/>
                    </a:cubicBezTo>
                    <a:cubicBezTo>
                      <a:pt x="16357" y="20536"/>
                      <a:pt x="16374" y="20536"/>
                      <a:pt x="16374" y="20518"/>
                    </a:cubicBezTo>
                    <a:close/>
                    <a:moveTo>
                      <a:pt x="12169" y="14022"/>
                    </a:moveTo>
                    <a:cubicBezTo>
                      <a:pt x="12187" y="14076"/>
                      <a:pt x="12205" y="14129"/>
                      <a:pt x="12241" y="14183"/>
                    </a:cubicBezTo>
                    <a:lnTo>
                      <a:pt x="12223" y="14183"/>
                    </a:lnTo>
                    <a:cubicBezTo>
                      <a:pt x="12277" y="15364"/>
                      <a:pt x="12491" y="16545"/>
                      <a:pt x="12384" y="17726"/>
                    </a:cubicBezTo>
                    <a:cubicBezTo>
                      <a:pt x="12384" y="17744"/>
                      <a:pt x="12397" y="17753"/>
                      <a:pt x="12411" y="17753"/>
                    </a:cubicBezTo>
                    <a:cubicBezTo>
                      <a:pt x="12424" y="17753"/>
                      <a:pt x="12438" y="17744"/>
                      <a:pt x="12438" y="17726"/>
                    </a:cubicBezTo>
                    <a:cubicBezTo>
                      <a:pt x="12545" y="16706"/>
                      <a:pt x="12527" y="15686"/>
                      <a:pt x="12402" y="14666"/>
                    </a:cubicBezTo>
                    <a:lnTo>
                      <a:pt x="12402" y="14666"/>
                    </a:lnTo>
                    <a:cubicBezTo>
                      <a:pt x="12509" y="14970"/>
                      <a:pt x="12617" y="15275"/>
                      <a:pt x="12706" y="15579"/>
                    </a:cubicBezTo>
                    <a:cubicBezTo>
                      <a:pt x="12706" y="15597"/>
                      <a:pt x="12706" y="15615"/>
                      <a:pt x="12706" y="15633"/>
                    </a:cubicBezTo>
                    <a:cubicBezTo>
                      <a:pt x="12974" y="16814"/>
                      <a:pt x="13064" y="17923"/>
                      <a:pt x="12813" y="19104"/>
                    </a:cubicBezTo>
                    <a:cubicBezTo>
                      <a:pt x="12652" y="19766"/>
                      <a:pt x="12438" y="20393"/>
                      <a:pt x="12241" y="21019"/>
                    </a:cubicBezTo>
                    <a:cubicBezTo>
                      <a:pt x="12205" y="20178"/>
                      <a:pt x="11990" y="19301"/>
                      <a:pt x="11990" y="18478"/>
                    </a:cubicBezTo>
                    <a:cubicBezTo>
                      <a:pt x="12008" y="16993"/>
                      <a:pt x="12098" y="15507"/>
                      <a:pt x="12169" y="14022"/>
                    </a:cubicBezTo>
                    <a:close/>
                    <a:moveTo>
                      <a:pt x="16858" y="20590"/>
                    </a:moveTo>
                    <a:lnTo>
                      <a:pt x="16858" y="20590"/>
                    </a:lnTo>
                    <a:cubicBezTo>
                      <a:pt x="16962" y="20616"/>
                      <a:pt x="17067" y="20632"/>
                      <a:pt x="17165" y="20632"/>
                    </a:cubicBezTo>
                    <a:cubicBezTo>
                      <a:pt x="17201" y="20632"/>
                      <a:pt x="17236" y="20630"/>
                      <a:pt x="17269" y="20625"/>
                    </a:cubicBezTo>
                    <a:cubicBezTo>
                      <a:pt x="17302" y="20625"/>
                      <a:pt x="17319" y="20611"/>
                      <a:pt x="17336" y="20595"/>
                    </a:cubicBezTo>
                    <a:lnTo>
                      <a:pt x="17336" y="20595"/>
                    </a:lnTo>
                    <a:cubicBezTo>
                      <a:pt x="17510" y="20663"/>
                      <a:pt x="17685" y="20698"/>
                      <a:pt x="17860" y="20733"/>
                    </a:cubicBezTo>
                    <a:cubicBezTo>
                      <a:pt x="18021" y="20786"/>
                      <a:pt x="18164" y="20840"/>
                      <a:pt x="18307" y="20912"/>
                    </a:cubicBezTo>
                    <a:cubicBezTo>
                      <a:pt x="18486" y="20983"/>
                      <a:pt x="18665" y="21091"/>
                      <a:pt x="18808" y="21216"/>
                    </a:cubicBezTo>
                    <a:cubicBezTo>
                      <a:pt x="19077" y="21395"/>
                      <a:pt x="18951" y="21806"/>
                      <a:pt x="18647" y="21806"/>
                    </a:cubicBezTo>
                    <a:cubicBezTo>
                      <a:pt x="18621" y="21810"/>
                      <a:pt x="18595" y="21811"/>
                      <a:pt x="18569" y="21811"/>
                    </a:cubicBezTo>
                    <a:cubicBezTo>
                      <a:pt x="18178" y="21811"/>
                      <a:pt x="17752" y="21452"/>
                      <a:pt x="17484" y="21234"/>
                    </a:cubicBezTo>
                    <a:cubicBezTo>
                      <a:pt x="17466" y="21216"/>
                      <a:pt x="17448" y="21180"/>
                      <a:pt x="17412" y="21162"/>
                    </a:cubicBezTo>
                    <a:cubicBezTo>
                      <a:pt x="17323" y="20983"/>
                      <a:pt x="17180" y="20840"/>
                      <a:pt x="16983" y="20733"/>
                    </a:cubicBezTo>
                    <a:lnTo>
                      <a:pt x="16911" y="20661"/>
                    </a:lnTo>
                    <a:cubicBezTo>
                      <a:pt x="16893" y="20625"/>
                      <a:pt x="16876" y="20607"/>
                      <a:pt x="16858" y="20590"/>
                    </a:cubicBezTo>
                    <a:close/>
                    <a:moveTo>
                      <a:pt x="9288" y="14469"/>
                    </a:moveTo>
                    <a:cubicBezTo>
                      <a:pt x="9234" y="14756"/>
                      <a:pt x="9199" y="15024"/>
                      <a:pt x="9145" y="15310"/>
                    </a:cubicBezTo>
                    <a:cubicBezTo>
                      <a:pt x="8930" y="15901"/>
                      <a:pt x="8680" y="16474"/>
                      <a:pt x="8375" y="17011"/>
                    </a:cubicBezTo>
                    <a:cubicBezTo>
                      <a:pt x="7695" y="18156"/>
                      <a:pt x="6783" y="19158"/>
                      <a:pt x="6192" y="20375"/>
                    </a:cubicBezTo>
                    <a:cubicBezTo>
                      <a:pt x="6180" y="20410"/>
                      <a:pt x="6199" y="20437"/>
                      <a:pt x="6224" y="20437"/>
                    </a:cubicBezTo>
                    <a:cubicBezTo>
                      <a:pt x="6237" y="20437"/>
                      <a:pt x="6251" y="20429"/>
                      <a:pt x="6264" y="20411"/>
                    </a:cubicBezTo>
                    <a:cubicBezTo>
                      <a:pt x="6962" y="19283"/>
                      <a:pt x="7749" y="18209"/>
                      <a:pt x="8465" y="17082"/>
                    </a:cubicBezTo>
                    <a:cubicBezTo>
                      <a:pt x="8697" y="16706"/>
                      <a:pt x="8894" y="16313"/>
                      <a:pt x="9055" y="15901"/>
                    </a:cubicBezTo>
                    <a:lnTo>
                      <a:pt x="9055" y="15901"/>
                    </a:lnTo>
                    <a:cubicBezTo>
                      <a:pt x="8984" y="16277"/>
                      <a:pt x="8912" y="16635"/>
                      <a:pt x="8841" y="17011"/>
                    </a:cubicBezTo>
                    <a:cubicBezTo>
                      <a:pt x="8089" y="19122"/>
                      <a:pt x="6657" y="21073"/>
                      <a:pt x="4528" y="21842"/>
                    </a:cubicBezTo>
                    <a:cubicBezTo>
                      <a:pt x="4528" y="21842"/>
                      <a:pt x="5190" y="20321"/>
                      <a:pt x="5297" y="20142"/>
                    </a:cubicBezTo>
                    <a:cubicBezTo>
                      <a:pt x="5727" y="19391"/>
                      <a:pt x="6210" y="18675"/>
                      <a:pt x="6729" y="17977"/>
                    </a:cubicBezTo>
                    <a:cubicBezTo>
                      <a:pt x="7570" y="16796"/>
                      <a:pt x="8393" y="15615"/>
                      <a:pt x="9288" y="14469"/>
                    </a:cubicBezTo>
                    <a:close/>
                    <a:moveTo>
                      <a:pt x="13619" y="20804"/>
                    </a:moveTo>
                    <a:lnTo>
                      <a:pt x="13619" y="20858"/>
                    </a:lnTo>
                    <a:cubicBezTo>
                      <a:pt x="13511" y="21234"/>
                      <a:pt x="13350" y="21592"/>
                      <a:pt x="13171" y="21932"/>
                    </a:cubicBezTo>
                    <a:cubicBezTo>
                      <a:pt x="13171" y="21538"/>
                      <a:pt x="13440" y="21180"/>
                      <a:pt x="13619" y="20804"/>
                    </a:cubicBezTo>
                    <a:close/>
                    <a:moveTo>
                      <a:pt x="8214" y="21162"/>
                    </a:moveTo>
                    <a:cubicBezTo>
                      <a:pt x="8357" y="21431"/>
                      <a:pt x="8429" y="21717"/>
                      <a:pt x="8465" y="22021"/>
                    </a:cubicBezTo>
                    <a:cubicBezTo>
                      <a:pt x="8322" y="21753"/>
                      <a:pt x="8232" y="21466"/>
                      <a:pt x="8214" y="21162"/>
                    </a:cubicBezTo>
                    <a:close/>
                    <a:moveTo>
                      <a:pt x="15856" y="20840"/>
                    </a:moveTo>
                    <a:lnTo>
                      <a:pt x="15891" y="21198"/>
                    </a:lnTo>
                    <a:cubicBezTo>
                      <a:pt x="15891" y="21238"/>
                      <a:pt x="15922" y="21258"/>
                      <a:pt x="15959" y="21258"/>
                    </a:cubicBezTo>
                    <a:cubicBezTo>
                      <a:pt x="15972" y="21258"/>
                      <a:pt x="15985" y="21256"/>
                      <a:pt x="15999" y="21252"/>
                    </a:cubicBezTo>
                    <a:lnTo>
                      <a:pt x="15999" y="21252"/>
                    </a:lnTo>
                    <a:cubicBezTo>
                      <a:pt x="15963" y="21466"/>
                      <a:pt x="15927" y="21699"/>
                      <a:pt x="15927" y="21914"/>
                    </a:cubicBezTo>
                    <a:cubicBezTo>
                      <a:pt x="15748" y="22093"/>
                      <a:pt x="15605" y="22307"/>
                      <a:pt x="15533" y="22540"/>
                    </a:cubicBezTo>
                    <a:cubicBezTo>
                      <a:pt x="15408" y="21985"/>
                      <a:pt x="15659" y="21395"/>
                      <a:pt x="15856" y="20840"/>
                    </a:cubicBezTo>
                    <a:close/>
                    <a:moveTo>
                      <a:pt x="16697" y="20822"/>
                    </a:moveTo>
                    <a:lnTo>
                      <a:pt x="16697" y="20822"/>
                    </a:lnTo>
                    <a:cubicBezTo>
                      <a:pt x="16768" y="20876"/>
                      <a:pt x="16858" y="20930"/>
                      <a:pt x="16929" y="20983"/>
                    </a:cubicBezTo>
                    <a:cubicBezTo>
                      <a:pt x="17072" y="21144"/>
                      <a:pt x="17233" y="21270"/>
                      <a:pt x="17412" y="21395"/>
                    </a:cubicBezTo>
                    <a:cubicBezTo>
                      <a:pt x="17466" y="21520"/>
                      <a:pt x="17520" y="21627"/>
                      <a:pt x="17556" y="21699"/>
                    </a:cubicBezTo>
                    <a:cubicBezTo>
                      <a:pt x="17752" y="22039"/>
                      <a:pt x="17860" y="22415"/>
                      <a:pt x="17913" y="22809"/>
                    </a:cubicBezTo>
                    <a:lnTo>
                      <a:pt x="17913" y="22826"/>
                    </a:lnTo>
                    <a:cubicBezTo>
                      <a:pt x="17520" y="22594"/>
                      <a:pt x="17162" y="22290"/>
                      <a:pt x="16893" y="21932"/>
                    </a:cubicBezTo>
                    <a:cubicBezTo>
                      <a:pt x="16804" y="21806"/>
                      <a:pt x="16732" y="21699"/>
                      <a:pt x="16679" y="21574"/>
                    </a:cubicBezTo>
                    <a:cubicBezTo>
                      <a:pt x="16661" y="21431"/>
                      <a:pt x="16607" y="21305"/>
                      <a:pt x="16536" y="21180"/>
                    </a:cubicBezTo>
                    <a:lnTo>
                      <a:pt x="16536" y="21180"/>
                    </a:lnTo>
                    <a:lnTo>
                      <a:pt x="16571" y="21198"/>
                    </a:lnTo>
                    <a:cubicBezTo>
                      <a:pt x="16589" y="21216"/>
                      <a:pt x="16609" y="21224"/>
                      <a:pt x="16628" y="21224"/>
                    </a:cubicBezTo>
                    <a:cubicBezTo>
                      <a:pt x="16665" y="21224"/>
                      <a:pt x="16697" y="21192"/>
                      <a:pt x="16697" y="21144"/>
                    </a:cubicBezTo>
                    <a:cubicBezTo>
                      <a:pt x="16715" y="21037"/>
                      <a:pt x="16715" y="20930"/>
                      <a:pt x="16697" y="20822"/>
                    </a:cubicBezTo>
                    <a:close/>
                    <a:moveTo>
                      <a:pt x="16339" y="21144"/>
                    </a:moveTo>
                    <a:cubicBezTo>
                      <a:pt x="16392" y="21359"/>
                      <a:pt x="16464" y="21538"/>
                      <a:pt x="16571" y="21717"/>
                    </a:cubicBezTo>
                    <a:cubicBezTo>
                      <a:pt x="16643" y="22129"/>
                      <a:pt x="16571" y="22540"/>
                      <a:pt x="16392" y="22898"/>
                    </a:cubicBezTo>
                    <a:cubicBezTo>
                      <a:pt x="16318" y="23026"/>
                      <a:pt x="16204" y="23161"/>
                      <a:pt x="16129" y="23161"/>
                    </a:cubicBezTo>
                    <a:cubicBezTo>
                      <a:pt x="16079" y="23161"/>
                      <a:pt x="16045" y="23100"/>
                      <a:pt x="16052" y="22934"/>
                    </a:cubicBezTo>
                    <a:cubicBezTo>
                      <a:pt x="16052" y="22665"/>
                      <a:pt x="16088" y="22415"/>
                      <a:pt x="16088" y="22146"/>
                    </a:cubicBezTo>
                    <a:cubicBezTo>
                      <a:pt x="16106" y="21842"/>
                      <a:pt x="16160" y="21520"/>
                      <a:pt x="16196" y="21216"/>
                    </a:cubicBezTo>
                    <a:lnTo>
                      <a:pt x="16213" y="21234"/>
                    </a:lnTo>
                    <a:cubicBezTo>
                      <a:pt x="16223" y="21244"/>
                      <a:pt x="16238" y="21248"/>
                      <a:pt x="16253" y="21248"/>
                    </a:cubicBezTo>
                    <a:cubicBezTo>
                      <a:pt x="16292" y="21248"/>
                      <a:pt x="16339" y="21219"/>
                      <a:pt x="16339" y="21180"/>
                    </a:cubicBezTo>
                    <a:lnTo>
                      <a:pt x="16339" y="21144"/>
                    </a:lnTo>
                    <a:close/>
                    <a:moveTo>
                      <a:pt x="7534" y="22665"/>
                    </a:moveTo>
                    <a:lnTo>
                      <a:pt x="7534" y="22683"/>
                    </a:lnTo>
                    <a:lnTo>
                      <a:pt x="7516" y="22701"/>
                    </a:lnTo>
                    <a:cubicBezTo>
                      <a:pt x="7481" y="22719"/>
                      <a:pt x="7481" y="22755"/>
                      <a:pt x="7498" y="22791"/>
                    </a:cubicBezTo>
                    <a:cubicBezTo>
                      <a:pt x="7302" y="23041"/>
                      <a:pt x="7051" y="23238"/>
                      <a:pt x="6765" y="23381"/>
                    </a:cubicBezTo>
                    <a:cubicBezTo>
                      <a:pt x="6980" y="23095"/>
                      <a:pt x="7230" y="22844"/>
                      <a:pt x="7534" y="22665"/>
                    </a:cubicBezTo>
                    <a:close/>
                    <a:moveTo>
                      <a:pt x="7176" y="24383"/>
                    </a:moveTo>
                    <a:cubicBezTo>
                      <a:pt x="7230" y="24509"/>
                      <a:pt x="7266" y="24652"/>
                      <a:pt x="7302" y="24777"/>
                    </a:cubicBezTo>
                    <a:lnTo>
                      <a:pt x="7302" y="24795"/>
                    </a:lnTo>
                    <a:lnTo>
                      <a:pt x="7230" y="24795"/>
                    </a:lnTo>
                    <a:cubicBezTo>
                      <a:pt x="7212" y="24688"/>
                      <a:pt x="7176" y="24598"/>
                      <a:pt x="7141" y="24491"/>
                    </a:cubicBezTo>
                    <a:lnTo>
                      <a:pt x="7176" y="24383"/>
                    </a:lnTo>
                    <a:close/>
                    <a:moveTo>
                      <a:pt x="6138" y="24938"/>
                    </a:moveTo>
                    <a:lnTo>
                      <a:pt x="6138" y="24938"/>
                    </a:lnTo>
                    <a:cubicBezTo>
                      <a:pt x="6103" y="24974"/>
                      <a:pt x="6085" y="25028"/>
                      <a:pt x="6067" y="25063"/>
                    </a:cubicBezTo>
                    <a:cubicBezTo>
                      <a:pt x="6049" y="25099"/>
                      <a:pt x="6067" y="25135"/>
                      <a:pt x="6085" y="25153"/>
                    </a:cubicBezTo>
                    <a:cubicBezTo>
                      <a:pt x="5602" y="25242"/>
                      <a:pt x="5118" y="25403"/>
                      <a:pt x="4653" y="25546"/>
                    </a:cubicBezTo>
                    <a:cubicBezTo>
                      <a:pt x="5083" y="25224"/>
                      <a:pt x="5602" y="25010"/>
                      <a:pt x="6138" y="24938"/>
                    </a:cubicBezTo>
                    <a:close/>
                    <a:moveTo>
                      <a:pt x="11740" y="24813"/>
                    </a:moveTo>
                    <a:lnTo>
                      <a:pt x="11740" y="24866"/>
                    </a:lnTo>
                    <a:cubicBezTo>
                      <a:pt x="11705" y="25177"/>
                      <a:pt x="11587" y="25488"/>
                      <a:pt x="11403" y="25750"/>
                    </a:cubicBezTo>
                    <a:lnTo>
                      <a:pt x="11403" y="25750"/>
                    </a:lnTo>
                    <a:cubicBezTo>
                      <a:pt x="11422" y="25581"/>
                      <a:pt x="11457" y="25412"/>
                      <a:pt x="11525" y="25260"/>
                    </a:cubicBezTo>
                    <a:cubicBezTo>
                      <a:pt x="11579" y="25099"/>
                      <a:pt x="11668" y="24956"/>
                      <a:pt x="11740" y="24813"/>
                    </a:cubicBezTo>
                    <a:close/>
                    <a:moveTo>
                      <a:pt x="7463" y="24938"/>
                    </a:moveTo>
                    <a:lnTo>
                      <a:pt x="7463" y="24938"/>
                    </a:lnTo>
                    <a:cubicBezTo>
                      <a:pt x="8107" y="25099"/>
                      <a:pt x="8644" y="25564"/>
                      <a:pt x="8876" y="26209"/>
                    </a:cubicBezTo>
                    <a:cubicBezTo>
                      <a:pt x="8946" y="26417"/>
                      <a:pt x="8929" y="26496"/>
                      <a:pt x="8785" y="26496"/>
                    </a:cubicBezTo>
                    <a:cubicBezTo>
                      <a:pt x="8743" y="26496"/>
                      <a:pt x="8690" y="26489"/>
                      <a:pt x="8626" y="26477"/>
                    </a:cubicBezTo>
                    <a:cubicBezTo>
                      <a:pt x="8447" y="26423"/>
                      <a:pt x="8268" y="26334"/>
                      <a:pt x="8125" y="26209"/>
                    </a:cubicBezTo>
                    <a:cubicBezTo>
                      <a:pt x="8017" y="26119"/>
                      <a:pt x="7928" y="26012"/>
                      <a:pt x="7839" y="25904"/>
                    </a:cubicBezTo>
                    <a:cubicBezTo>
                      <a:pt x="7767" y="25725"/>
                      <a:pt x="7660" y="25564"/>
                      <a:pt x="7552" y="25403"/>
                    </a:cubicBezTo>
                    <a:cubicBezTo>
                      <a:pt x="7534" y="25242"/>
                      <a:pt x="7498" y="25099"/>
                      <a:pt x="7463" y="24938"/>
                    </a:cubicBezTo>
                    <a:close/>
                    <a:moveTo>
                      <a:pt x="6622" y="24956"/>
                    </a:moveTo>
                    <a:lnTo>
                      <a:pt x="6729" y="24992"/>
                    </a:lnTo>
                    <a:cubicBezTo>
                      <a:pt x="6693" y="25045"/>
                      <a:pt x="6657" y="25117"/>
                      <a:pt x="6622" y="25189"/>
                    </a:cubicBezTo>
                    <a:cubicBezTo>
                      <a:pt x="6317" y="25457"/>
                      <a:pt x="6085" y="25797"/>
                      <a:pt x="5924" y="26173"/>
                    </a:cubicBezTo>
                    <a:cubicBezTo>
                      <a:pt x="5530" y="26620"/>
                      <a:pt x="5083" y="26996"/>
                      <a:pt x="4474" y="27014"/>
                    </a:cubicBezTo>
                    <a:lnTo>
                      <a:pt x="4456" y="27014"/>
                    </a:lnTo>
                    <a:cubicBezTo>
                      <a:pt x="4725" y="26584"/>
                      <a:pt x="5065" y="26191"/>
                      <a:pt x="5458" y="25851"/>
                    </a:cubicBezTo>
                    <a:cubicBezTo>
                      <a:pt x="5673" y="25654"/>
                      <a:pt x="5924" y="25493"/>
                      <a:pt x="6156" y="25314"/>
                    </a:cubicBezTo>
                    <a:lnTo>
                      <a:pt x="6461" y="25189"/>
                    </a:lnTo>
                    <a:cubicBezTo>
                      <a:pt x="6514" y="25171"/>
                      <a:pt x="6514" y="25081"/>
                      <a:pt x="6461" y="25081"/>
                    </a:cubicBezTo>
                    <a:cubicBezTo>
                      <a:pt x="6514" y="25045"/>
                      <a:pt x="6568" y="25010"/>
                      <a:pt x="6622" y="24956"/>
                    </a:cubicBezTo>
                    <a:close/>
                    <a:moveTo>
                      <a:pt x="13279" y="26334"/>
                    </a:moveTo>
                    <a:cubicBezTo>
                      <a:pt x="13368" y="26549"/>
                      <a:pt x="13422" y="26781"/>
                      <a:pt x="13404" y="27014"/>
                    </a:cubicBezTo>
                    <a:cubicBezTo>
                      <a:pt x="13297" y="26799"/>
                      <a:pt x="13261" y="26567"/>
                      <a:pt x="13279" y="26334"/>
                    </a:cubicBezTo>
                    <a:close/>
                    <a:moveTo>
                      <a:pt x="10004" y="8779"/>
                    </a:moveTo>
                    <a:lnTo>
                      <a:pt x="10004" y="8779"/>
                    </a:lnTo>
                    <a:cubicBezTo>
                      <a:pt x="10451" y="10568"/>
                      <a:pt x="11453" y="12304"/>
                      <a:pt x="12115" y="13933"/>
                    </a:cubicBezTo>
                    <a:cubicBezTo>
                      <a:pt x="12080" y="13933"/>
                      <a:pt x="12062" y="13950"/>
                      <a:pt x="12062" y="13968"/>
                    </a:cubicBezTo>
                    <a:cubicBezTo>
                      <a:pt x="11811" y="15006"/>
                      <a:pt x="11847" y="16080"/>
                      <a:pt x="11847" y="17154"/>
                    </a:cubicBezTo>
                    <a:cubicBezTo>
                      <a:pt x="11829" y="18335"/>
                      <a:pt x="11758" y="19534"/>
                      <a:pt x="11954" y="20697"/>
                    </a:cubicBezTo>
                    <a:cubicBezTo>
                      <a:pt x="11936" y="20983"/>
                      <a:pt x="11990" y="21252"/>
                      <a:pt x="12115" y="21502"/>
                    </a:cubicBezTo>
                    <a:cubicBezTo>
                      <a:pt x="12062" y="21699"/>
                      <a:pt x="12026" y="21896"/>
                      <a:pt x="11990" y="22093"/>
                    </a:cubicBezTo>
                    <a:cubicBezTo>
                      <a:pt x="11990" y="22147"/>
                      <a:pt x="12043" y="22188"/>
                      <a:pt x="12088" y="22188"/>
                    </a:cubicBezTo>
                    <a:cubicBezTo>
                      <a:pt x="12118" y="22188"/>
                      <a:pt x="12144" y="22171"/>
                      <a:pt x="12151" y="22129"/>
                    </a:cubicBezTo>
                    <a:cubicBezTo>
                      <a:pt x="12187" y="21985"/>
                      <a:pt x="12205" y="21842"/>
                      <a:pt x="12223" y="21699"/>
                    </a:cubicBezTo>
                    <a:cubicBezTo>
                      <a:pt x="12277" y="21413"/>
                      <a:pt x="12366" y="21126"/>
                      <a:pt x="12455" y="20858"/>
                    </a:cubicBezTo>
                    <a:cubicBezTo>
                      <a:pt x="12652" y="20142"/>
                      <a:pt x="12903" y="19462"/>
                      <a:pt x="13046" y="18746"/>
                    </a:cubicBezTo>
                    <a:cubicBezTo>
                      <a:pt x="13171" y="18102"/>
                      <a:pt x="13171" y="17458"/>
                      <a:pt x="13064" y="16814"/>
                    </a:cubicBezTo>
                    <a:lnTo>
                      <a:pt x="13064" y="16814"/>
                    </a:lnTo>
                    <a:cubicBezTo>
                      <a:pt x="13350" y="18013"/>
                      <a:pt x="13547" y="19230"/>
                      <a:pt x="13619" y="20446"/>
                    </a:cubicBezTo>
                    <a:cubicBezTo>
                      <a:pt x="13458" y="20715"/>
                      <a:pt x="13314" y="21001"/>
                      <a:pt x="13207" y="21305"/>
                    </a:cubicBezTo>
                    <a:cubicBezTo>
                      <a:pt x="13046" y="21574"/>
                      <a:pt x="13010" y="21896"/>
                      <a:pt x="13064" y="22218"/>
                    </a:cubicBezTo>
                    <a:cubicBezTo>
                      <a:pt x="13073" y="22256"/>
                      <a:pt x="13104" y="22274"/>
                      <a:pt x="13138" y="22274"/>
                    </a:cubicBezTo>
                    <a:cubicBezTo>
                      <a:pt x="13167" y="22274"/>
                      <a:pt x="13200" y="22261"/>
                      <a:pt x="13225" y="22236"/>
                    </a:cubicBezTo>
                    <a:cubicBezTo>
                      <a:pt x="13404" y="21967"/>
                      <a:pt x="13547" y="21681"/>
                      <a:pt x="13654" y="21377"/>
                    </a:cubicBezTo>
                    <a:lnTo>
                      <a:pt x="13654" y="21377"/>
                    </a:lnTo>
                    <a:cubicBezTo>
                      <a:pt x="13654" y="21789"/>
                      <a:pt x="13654" y="22200"/>
                      <a:pt x="13637" y="22612"/>
                    </a:cubicBezTo>
                    <a:cubicBezTo>
                      <a:pt x="13547" y="24169"/>
                      <a:pt x="13171" y="25708"/>
                      <a:pt x="12545" y="27139"/>
                    </a:cubicBezTo>
                    <a:cubicBezTo>
                      <a:pt x="12527" y="27014"/>
                      <a:pt x="12491" y="26907"/>
                      <a:pt x="12473" y="26781"/>
                    </a:cubicBezTo>
                    <a:cubicBezTo>
                      <a:pt x="12473" y="26765"/>
                      <a:pt x="12455" y="26756"/>
                      <a:pt x="12435" y="26756"/>
                    </a:cubicBezTo>
                    <a:cubicBezTo>
                      <a:pt x="12411" y="26756"/>
                      <a:pt x="12384" y="26770"/>
                      <a:pt x="12384" y="26799"/>
                    </a:cubicBezTo>
                    <a:cubicBezTo>
                      <a:pt x="12402" y="26978"/>
                      <a:pt x="12420" y="27157"/>
                      <a:pt x="12455" y="27336"/>
                    </a:cubicBezTo>
                    <a:cubicBezTo>
                      <a:pt x="12420" y="27408"/>
                      <a:pt x="12384" y="27479"/>
                      <a:pt x="12348" y="27551"/>
                    </a:cubicBezTo>
                    <a:cubicBezTo>
                      <a:pt x="12223" y="26495"/>
                      <a:pt x="12080" y="25439"/>
                      <a:pt x="11936" y="24383"/>
                    </a:cubicBezTo>
                    <a:lnTo>
                      <a:pt x="11919" y="24383"/>
                    </a:lnTo>
                    <a:cubicBezTo>
                      <a:pt x="11614" y="22093"/>
                      <a:pt x="11256" y="19802"/>
                      <a:pt x="10899" y="17512"/>
                    </a:cubicBezTo>
                    <a:cubicBezTo>
                      <a:pt x="10899" y="17494"/>
                      <a:pt x="10899" y="17476"/>
                      <a:pt x="10881" y="17476"/>
                    </a:cubicBezTo>
                    <a:cubicBezTo>
                      <a:pt x="10755" y="16599"/>
                      <a:pt x="10630" y="15704"/>
                      <a:pt x="10505" y="14827"/>
                    </a:cubicBezTo>
                    <a:lnTo>
                      <a:pt x="10505" y="14827"/>
                    </a:lnTo>
                    <a:cubicBezTo>
                      <a:pt x="10684" y="15167"/>
                      <a:pt x="10970" y="15436"/>
                      <a:pt x="11328" y="15597"/>
                    </a:cubicBezTo>
                    <a:cubicBezTo>
                      <a:pt x="11382" y="15597"/>
                      <a:pt x="11435" y="15561"/>
                      <a:pt x="11435" y="15507"/>
                    </a:cubicBezTo>
                    <a:cubicBezTo>
                      <a:pt x="11400" y="14935"/>
                      <a:pt x="11006" y="14434"/>
                      <a:pt x="10451" y="14290"/>
                    </a:cubicBezTo>
                    <a:cubicBezTo>
                      <a:pt x="10344" y="13575"/>
                      <a:pt x="10272" y="12859"/>
                      <a:pt x="10183" y="12125"/>
                    </a:cubicBezTo>
                    <a:cubicBezTo>
                      <a:pt x="10075" y="11016"/>
                      <a:pt x="10004" y="9888"/>
                      <a:pt x="10004" y="8779"/>
                    </a:cubicBezTo>
                    <a:close/>
                    <a:moveTo>
                      <a:pt x="13994" y="22504"/>
                    </a:moveTo>
                    <a:cubicBezTo>
                      <a:pt x="14496" y="24186"/>
                      <a:pt x="14692" y="25922"/>
                      <a:pt x="14370" y="27676"/>
                    </a:cubicBezTo>
                    <a:cubicBezTo>
                      <a:pt x="14370" y="27676"/>
                      <a:pt x="14120" y="26871"/>
                      <a:pt x="14120" y="26853"/>
                    </a:cubicBezTo>
                    <a:cubicBezTo>
                      <a:pt x="13959" y="26280"/>
                      <a:pt x="13869" y="25690"/>
                      <a:pt x="13869" y="25081"/>
                    </a:cubicBezTo>
                    <a:cubicBezTo>
                      <a:pt x="13869" y="24349"/>
                      <a:pt x="13886" y="23616"/>
                      <a:pt x="13970" y="22900"/>
                    </a:cubicBezTo>
                    <a:lnTo>
                      <a:pt x="13970" y="22900"/>
                    </a:lnTo>
                    <a:cubicBezTo>
                      <a:pt x="14088" y="23680"/>
                      <a:pt x="14156" y="24444"/>
                      <a:pt x="14173" y="25224"/>
                    </a:cubicBezTo>
                    <a:cubicBezTo>
                      <a:pt x="14173" y="25260"/>
                      <a:pt x="14200" y="25278"/>
                      <a:pt x="14227" y="25278"/>
                    </a:cubicBezTo>
                    <a:cubicBezTo>
                      <a:pt x="14254" y="25278"/>
                      <a:pt x="14281" y="25260"/>
                      <a:pt x="14281" y="25224"/>
                    </a:cubicBezTo>
                    <a:cubicBezTo>
                      <a:pt x="14281" y="24330"/>
                      <a:pt x="14191" y="23435"/>
                      <a:pt x="13994" y="22558"/>
                    </a:cubicBezTo>
                    <a:cubicBezTo>
                      <a:pt x="13994" y="22558"/>
                      <a:pt x="13994" y="22540"/>
                      <a:pt x="13994" y="22540"/>
                    </a:cubicBezTo>
                    <a:lnTo>
                      <a:pt x="13994" y="22504"/>
                    </a:lnTo>
                    <a:close/>
                    <a:moveTo>
                      <a:pt x="7176" y="25206"/>
                    </a:moveTo>
                    <a:lnTo>
                      <a:pt x="7176" y="25206"/>
                    </a:lnTo>
                    <a:cubicBezTo>
                      <a:pt x="7248" y="25278"/>
                      <a:pt x="7302" y="25350"/>
                      <a:pt x="7373" y="25421"/>
                    </a:cubicBezTo>
                    <a:lnTo>
                      <a:pt x="7373" y="25439"/>
                    </a:lnTo>
                    <a:cubicBezTo>
                      <a:pt x="7445" y="25708"/>
                      <a:pt x="7588" y="25958"/>
                      <a:pt x="7785" y="26155"/>
                    </a:cubicBezTo>
                    <a:lnTo>
                      <a:pt x="7803" y="26155"/>
                    </a:lnTo>
                    <a:cubicBezTo>
                      <a:pt x="7964" y="26549"/>
                      <a:pt x="8071" y="26942"/>
                      <a:pt x="8125" y="27354"/>
                    </a:cubicBezTo>
                    <a:cubicBezTo>
                      <a:pt x="8140" y="27478"/>
                      <a:pt x="8142" y="27964"/>
                      <a:pt x="7898" y="27964"/>
                    </a:cubicBezTo>
                    <a:cubicBezTo>
                      <a:pt x="7861" y="27964"/>
                      <a:pt x="7817" y="27953"/>
                      <a:pt x="7767" y="27927"/>
                    </a:cubicBezTo>
                    <a:cubicBezTo>
                      <a:pt x="7427" y="27748"/>
                      <a:pt x="7158" y="27425"/>
                      <a:pt x="7033" y="27050"/>
                    </a:cubicBezTo>
                    <a:cubicBezTo>
                      <a:pt x="6980" y="26889"/>
                      <a:pt x="6944" y="26710"/>
                      <a:pt x="6926" y="26549"/>
                    </a:cubicBezTo>
                    <a:cubicBezTo>
                      <a:pt x="6980" y="26280"/>
                      <a:pt x="6997" y="25994"/>
                      <a:pt x="6997" y="25725"/>
                    </a:cubicBezTo>
                    <a:cubicBezTo>
                      <a:pt x="7015" y="25672"/>
                      <a:pt x="7033" y="25636"/>
                      <a:pt x="7051" y="25582"/>
                    </a:cubicBezTo>
                    <a:cubicBezTo>
                      <a:pt x="7087" y="25725"/>
                      <a:pt x="7123" y="25851"/>
                      <a:pt x="7176" y="25976"/>
                    </a:cubicBezTo>
                    <a:cubicBezTo>
                      <a:pt x="7191" y="25997"/>
                      <a:pt x="7216" y="26007"/>
                      <a:pt x="7241" y="26007"/>
                    </a:cubicBezTo>
                    <a:cubicBezTo>
                      <a:pt x="7280" y="26007"/>
                      <a:pt x="7320" y="25984"/>
                      <a:pt x="7320" y="25940"/>
                    </a:cubicBezTo>
                    <a:cubicBezTo>
                      <a:pt x="7284" y="25690"/>
                      <a:pt x="7230" y="25439"/>
                      <a:pt x="7176" y="25206"/>
                    </a:cubicBezTo>
                    <a:close/>
                    <a:moveTo>
                      <a:pt x="6550" y="25546"/>
                    </a:moveTo>
                    <a:cubicBezTo>
                      <a:pt x="6550" y="25582"/>
                      <a:pt x="6532" y="25618"/>
                      <a:pt x="6532" y="25636"/>
                    </a:cubicBezTo>
                    <a:cubicBezTo>
                      <a:pt x="6532" y="25697"/>
                      <a:pt x="6581" y="25741"/>
                      <a:pt x="6630" y="25741"/>
                    </a:cubicBezTo>
                    <a:cubicBezTo>
                      <a:pt x="6653" y="25741"/>
                      <a:pt x="6676" y="25731"/>
                      <a:pt x="6693" y="25708"/>
                    </a:cubicBezTo>
                    <a:lnTo>
                      <a:pt x="6747" y="25654"/>
                    </a:lnTo>
                    <a:cubicBezTo>
                      <a:pt x="6747" y="25725"/>
                      <a:pt x="6747" y="25779"/>
                      <a:pt x="6747" y="25851"/>
                    </a:cubicBezTo>
                    <a:cubicBezTo>
                      <a:pt x="6747" y="25869"/>
                      <a:pt x="6765" y="25904"/>
                      <a:pt x="6783" y="25922"/>
                    </a:cubicBezTo>
                    <a:cubicBezTo>
                      <a:pt x="6747" y="26137"/>
                      <a:pt x="6747" y="26370"/>
                      <a:pt x="6783" y="26602"/>
                    </a:cubicBezTo>
                    <a:cubicBezTo>
                      <a:pt x="6657" y="27121"/>
                      <a:pt x="6389" y="27587"/>
                      <a:pt x="6049" y="27998"/>
                    </a:cubicBezTo>
                    <a:lnTo>
                      <a:pt x="6031" y="27998"/>
                    </a:lnTo>
                    <a:cubicBezTo>
                      <a:pt x="6024" y="28006"/>
                      <a:pt x="6017" y="28010"/>
                      <a:pt x="6010" y="28010"/>
                    </a:cubicBezTo>
                    <a:cubicBezTo>
                      <a:pt x="5913" y="28010"/>
                      <a:pt x="5810" y="27294"/>
                      <a:pt x="5815" y="27294"/>
                    </a:cubicBezTo>
                    <a:lnTo>
                      <a:pt x="5815" y="27294"/>
                    </a:lnTo>
                    <a:cubicBezTo>
                      <a:pt x="5815" y="27294"/>
                      <a:pt x="5816" y="27296"/>
                      <a:pt x="5816" y="27300"/>
                    </a:cubicBezTo>
                    <a:cubicBezTo>
                      <a:pt x="5816" y="26942"/>
                      <a:pt x="5888" y="26584"/>
                      <a:pt x="6049" y="26280"/>
                    </a:cubicBezTo>
                    <a:cubicBezTo>
                      <a:pt x="6174" y="26012"/>
                      <a:pt x="6335" y="25761"/>
                      <a:pt x="6550" y="25546"/>
                    </a:cubicBezTo>
                    <a:close/>
                    <a:moveTo>
                      <a:pt x="13619" y="29895"/>
                    </a:moveTo>
                    <a:lnTo>
                      <a:pt x="13619" y="29895"/>
                    </a:lnTo>
                    <a:cubicBezTo>
                      <a:pt x="13887" y="29967"/>
                      <a:pt x="14120" y="30146"/>
                      <a:pt x="14299" y="30360"/>
                    </a:cubicBezTo>
                    <a:cubicBezTo>
                      <a:pt x="14030" y="30289"/>
                      <a:pt x="13851" y="30056"/>
                      <a:pt x="13619" y="29895"/>
                    </a:cubicBezTo>
                    <a:close/>
                    <a:moveTo>
                      <a:pt x="12473" y="31219"/>
                    </a:moveTo>
                    <a:cubicBezTo>
                      <a:pt x="12491" y="31362"/>
                      <a:pt x="12509" y="31506"/>
                      <a:pt x="12527" y="31631"/>
                    </a:cubicBezTo>
                    <a:lnTo>
                      <a:pt x="12509" y="31649"/>
                    </a:lnTo>
                    <a:cubicBezTo>
                      <a:pt x="12455" y="31810"/>
                      <a:pt x="12366" y="31953"/>
                      <a:pt x="12259" y="32096"/>
                    </a:cubicBezTo>
                    <a:cubicBezTo>
                      <a:pt x="12259" y="31792"/>
                      <a:pt x="12330" y="31488"/>
                      <a:pt x="12473" y="31219"/>
                    </a:cubicBezTo>
                    <a:close/>
                    <a:moveTo>
                      <a:pt x="14514" y="32621"/>
                    </a:moveTo>
                    <a:cubicBezTo>
                      <a:pt x="14607" y="32843"/>
                      <a:pt x="14637" y="33095"/>
                      <a:pt x="14603" y="33331"/>
                    </a:cubicBezTo>
                    <a:cubicBezTo>
                      <a:pt x="14506" y="33104"/>
                      <a:pt x="14467" y="32863"/>
                      <a:pt x="14514" y="32621"/>
                    </a:cubicBezTo>
                    <a:close/>
                    <a:moveTo>
                      <a:pt x="12939" y="33635"/>
                    </a:moveTo>
                    <a:cubicBezTo>
                      <a:pt x="13100" y="33957"/>
                      <a:pt x="13207" y="34279"/>
                      <a:pt x="13279" y="34619"/>
                    </a:cubicBezTo>
                    <a:cubicBezTo>
                      <a:pt x="13100" y="34315"/>
                      <a:pt x="12992" y="33993"/>
                      <a:pt x="12939" y="33635"/>
                    </a:cubicBezTo>
                    <a:close/>
                    <a:moveTo>
                      <a:pt x="4922" y="35067"/>
                    </a:moveTo>
                    <a:cubicBezTo>
                      <a:pt x="5065" y="35085"/>
                      <a:pt x="5208" y="35102"/>
                      <a:pt x="5351" y="35138"/>
                    </a:cubicBezTo>
                    <a:cubicBezTo>
                      <a:pt x="5262" y="35210"/>
                      <a:pt x="5154" y="35281"/>
                      <a:pt x="5065" y="35353"/>
                    </a:cubicBezTo>
                    <a:lnTo>
                      <a:pt x="4957" y="35353"/>
                    </a:lnTo>
                    <a:cubicBezTo>
                      <a:pt x="4814" y="35335"/>
                      <a:pt x="4707" y="35281"/>
                      <a:pt x="4599" y="35210"/>
                    </a:cubicBezTo>
                    <a:cubicBezTo>
                      <a:pt x="4564" y="35192"/>
                      <a:pt x="4617" y="35174"/>
                      <a:pt x="4653" y="35138"/>
                    </a:cubicBezTo>
                    <a:cubicBezTo>
                      <a:pt x="4743" y="35102"/>
                      <a:pt x="4832" y="35067"/>
                      <a:pt x="4922" y="35067"/>
                    </a:cubicBezTo>
                    <a:close/>
                    <a:moveTo>
                      <a:pt x="6514" y="34709"/>
                    </a:moveTo>
                    <a:cubicBezTo>
                      <a:pt x="6550" y="35013"/>
                      <a:pt x="6461" y="35335"/>
                      <a:pt x="6264" y="35568"/>
                    </a:cubicBezTo>
                    <a:cubicBezTo>
                      <a:pt x="6156" y="35246"/>
                      <a:pt x="6353" y="34977"/>
                      <a:pt x="6514" y="34709"/>
                    </a:cubicBezTo>
                    <a:close/>
                    <a:moveTo>
                      <a:pt x="8751" y="35174"/>
                    </a:moveTo>
                    <a:cubicBezTo>
                      <a:pt x="8751" y="35192"/>
                      <a:pt x="8769" y="35228"/>
                      <a:pt x="8787" y="35228"/>
                    </a:cubicBezTo>
                    <a:cubicBezTo>
                      <a:pt x="8787" y="35264"/>
                      <a:pt x="8769" y="35281"/>
                      <a:pt x="8751" y="35299"/>
                    </a:cubicBezTo>
                    <a:cubicBezTo>
                      <a:pt x="8715" y="35353"/>
                      <a:pt x="8662" y="35425"/>
                      <a:pt x="8608" y="35478"/>
                    </a:cubicBezTo>
                    <a:cubicBezTo>
                      <a:pt x="8554" y="35532"/>
                      <a:pt x="8483" y="35604"/>
                      <a:pt x="8411" y="35657"/>
                    </a:cubicBezTo>
                    <a:cubicBezTo>
                      <a:pt x="8447" y="35532"/>
                      <a:pt x="8519" y="35407"/>
                      <a:pt x="8608" y="35299"/>
                    </a:cubicBezTo>
                    <a:cubicBezTo>
                      <a:pt x="8662" y="35246"/>
                      <a:pt x="8697" y="35210"/>
                      <a:pt x="8751" y="35174"/>
                    </a:cubicBezTo>
                    <a:close/>
                    <a:moveTo>
                      <a:pt x="913" y="34333"/>
                    </a:moveTo>
                    <a:cubicBezTo>
                      <a:pt x="1897" y="34387"/>
                      <a:pt x="2631" y="35174"/>
                      <a:pt x="3150" y="35979"/>
                    </a:cubicBezTo>
                    <a:lnTo>
                      <a:pt x="3060" y="35961"/>
                    </a:lnTo>
                    <a:cubicBezTo>
                      <a:pt x="2667" y="35621"/>
                      <a:pt x="2184" y="35442"/>
                      <a:pt x="1683" y="35407"/>
                    </a:cubicBezTo>
                    <a:cubicBezTo>
                      <a:pt x="1360" y="35085"/>
                      <a:pt x="1110" y="34727"/>
                      <a:pt x="913" y="34333"/>
                    </a:cubicBezTo>
                    <a:close/>
                    <a:moveTo>
                      <a:pt x="1754" y="35621"/>
                    </a:moveTo>
                    <a:cubicBezTo>
                      <a:pt x="2166" y="35693"/>
                      <a:pt x="2542" y="35836"/>
                      <a:pt x="2882" y="36051"/>
                    </a:cubicBezTo>
                    <a:cubicBezTo>
                      <a:pt x="2882" y="36069"/>
                      <a:pt x="2882" y="36087"/>
                      <a:pt x="2882" y="36105"/>
                    </a:cubicBezTo>
                    <a:cubicBezTo>
                      <a:pt x="2595" y="36158"/>
                      <a:pt x="2327" y="36248"/>
                      <a:pt x="2058" y="36373"/>
                    </a:cubicBezTo>
                    <a:cubicBezTo>
                      <a:pt x="1924" y="36387"/>
                      <a:pt x="1785" y="36395"/>
                      <a:pt x="1648" y="36395"/>
                    </a:cubicBezTo>
                    <a:cubicBezTo>
                      <a:pt x="1073" y="36395"/>
                      <a:pt x="507" y="36258"/>
                      <a:pt x="233" y="35854"/>
                    </a:cubicBezTo>
                    <a:cubicBezTo>
                      <a:pt x="130" y="35678"/>
                      <a:pt x="1139" y="35634"/>
                      <a:pt x="1571" y="35634"/>
                    </a:cubicBezTo>
                    <a:cubicBezTo>
                      <a:pt x="1665" y="35634"/>
                      <a:pt x="1732" y="35636"/>
                      <a:pt x="1754" y="35639"/>
                    </a:cubicBezTo>
                    <a:lnTo>
                      <a:pt x="1754" y="35621"/>
                    </a:lnTo>
                    <a:close/>
                    <a:moveTo>
                      <a:pt x="15963" y="35621"/>
                    </a:moveTo>
                    <a:lnTo>
                      <a:pt x="15963" y="35621"/>
                    </a:lnTo>
                    <a:cubicBezTo>
                      <a:pt x="15981" y="35908"/>
                      <a:pt x="15945" y="36176"/>
                      <a:pt x="15820" y="36445"/>
                    </a:cubicBezTo>
                    <a:cubicBezTo>
                      <a:pt x="15820" y="36301"/>
                      <a:pt x="15838" y="36158"/>
                      <a:pt x="15856" y="35997"/>
                    </a:cubicBezTo>
                    <a:cubicBezTo>
                      <a:pt x="15873" y="35872"/>
                      <a:pt x="15927" y="35747"/>
                      <a:pt x="15963" y="35621"/>
                    </a:cubicBezTo>
                    <a:close/>
                    <a:moveTo>
                      <a:pt x="3490" y="36427"/>
                    </a:moveTo>
                    <a:cubicBezTo>
                      <a:pt x="3490" y="36427"/>
                      <a:pt x="3508" y="36445"/>
                      <a:pt x="3526" y="36445"/>
                    </a:cubicBezTo>
                    <a:lnTo>
                      <a:pt x="3526" y="36498"/>
                    </a:lnTo>
                    <a:cubicBezTo>
                      <a:pt x="3383" y="36516"/>
                      <a:pt x="3257" y="36552"/>
                      <a:pt x="3132" y="36588"/>
                    </a:cubicBezTo>
                    <a:cubicBezTo>
                      <a:pt x="3239" y="36516"/>
                      <a:pt x="3365" y="36463"/>
                      <a:pt x="3490" y="36427"/>
                    </a:cubicBezTo>
                    <a:close/>
                    <a:moveTo>
                      <a:pt x="12742" y="36087"/>
                    </a:moveTo>
                    <a:lnTo>
                      <a:pt x="12742" y="36087"/>
                    </a:lnTo>
                    <a:cubicBezTo>
                      <a:pt x="12724" y="36445"/>
                      <a:pt x="12599" y="36785"/>
                      <a:pt x="12366" y="37053"/>
                    </a:cubicBezTo>
                    <a:cubicBezTo>
                      <a:pt x="12384" y="36856"/>
                      <a:pt x="12438" y="36641"/>
                      <a:pt x="12527" y="36445"/>
                    </a:cubicBezTo>
                    <a:cubicBezTo>
                      <a:pt x="12599" y="36319"/>
                      <a:pt x="12652" y="36194"/>
                      <a:pt x="12742" y="36087"/>
                    </a:cubicBezTo>
                    <a:close/>
                    <a:moveTo>
                      <a:pt x="10344" y="31327"/>
                    </a:moveTo>
                    <a:lnTo>
                      <a:pt x="10344" y="31327"/>
                    </a:lnTo>
                    <a:cubicBezTo>
                      <a:pt x="10272" y="31953"/>
                      <a:pt x="10326" y="32597"/>
                      <a:pt x="10505" y="33223"/>
                    </a:cubicBezTo>
                    <a:lnTo>
                      <a:pt x="10523" y="33223"/>
                    </a:lnTo>
                    <a:cubicBezTo>
                      <a:pt x="10845" y="34512"/>
                      <a:pt x="10881" y="35693"/>
                      <a:pt x="10970" y="37017"/>
                    </a:cubicBezTo>
                    <a:cubicBezTo>
                      <a:pt x="10970" y="37196"/>
                      <a:pt x="11006" y="37357"/>
                      <a:pt x="11095" y="37500"/>
                    </a:cubicBezTo>
                    <a:cubicBezTo>
                      <a:pt x="10899" y="37214"/>
                      <a:pt x="10666" y="36946"/>
                      <a:pt x="10415" y="36713"/>
                    </a:cubicBezTo>
                    <a:cubicBezTo>
                      <a:pt x="9324" y="35604"/>
                      <a:pt x="9467" y="34047"/>
                      <a:pt x="9843" y="32669"/>
                    </a:cubicBezTo>
                    <a:cubicBezTo>
                      <a:pt x="9843" y="32651"/>
                      <a:pt x="9843" y="32615"/>
                      <a:pt x="9825" y="32615"/>
                    </a:cubicBezTo>
                    <a:cubicBezTo>
                      <a:pt x="9861" y="32490"/>
                      <a:pt x="9914" y="32347"/>
                      <a:pt x="9950" y="32221"/>
                    </a:cubicBezTo>
                    <a:lnTo>
                      <a:pt x="9950" y="32221"/>
                    </a:lnTo>
                    <a:cubicBezTo>
                      <a:pt x="9717" y="33492"/>
                      <a:pt x="9861" y="34816"/>
                      <a:pt x="10362" y="36015"/>
                    </a:cubicBezTo>
                    <a:cubicBezTo>
                      <a:pt x="10367" y="36026"/>
                      <a:pt x="10375" y="36030"/>
                      <a:pt x="10384" y="36030"/>
                    </a:cubicBezTo>
                    <a:cubicBezTo>
                      <a:pt x="10405" y="36030"/>
                      <a:pt x="10428" y="36005"/>
                      <a:pt x="10415" y="35979"/>
                    </a:cubicBezTo>
                    <a:cubicBezTo>
                      <a:pt x="10219" y="35246"/>
                      <a:pt x="10093" y="34476"/>
                      <a:pt x="10022" y="33707"/>
                    </a:cubicBezTo>
                    <a:cubicBezTo>
                      <a:pt x="9968" y="33080"/>
                      <a:pt x="10093" y="32472"/>
                      <a:pt x="10111" y="31846"/>
                    </a:cubicBezTo>
                    <a:cubicBezTo>
                      <a:pt x="10183" y="31667"/>
                      <a:pt x="10272" y="31488"/>
                      <a:pt x="10344" y="31327"/>
                    </a:cubicBezTo>
                    <a:close/>
                    <a:moveTo>
                      <a:pt x="2685" y="36355"/>
                    </a:moveTo>
                    <a:cubicBezTo>
                      <a:pt x="2698" y="36381"/>
                      <a:pt x="2720" y="36398"/>
                      <a:pt x="2746" y="36398"/>
                    </a:cubicBezTo>
                    <a:cubicBezTo>
                      <a:pt x="2755" y="36398"/>
                      <a:pt x="2765" y="36396"/>
                      <a:pt x="2774" y="36391"/>
                    </a:cubicBezTo>
                    <a:lnTo>
                      <a:pt x="3078" y="36373"/>
                    </a:lnTo>
                    <a:lnTo>
                      <a:pt x="3078" y="36373"/>
                    </a:lnTo>
                    <a:cubicBezTo>
                      <a:pt x="2917" y="36463"/>
                      <a:pt x="2774" y="36588"/>
                      <a:pt x="2685" y="36749"/>
                    </a:cubicBezTo>
                    <a:cubicBezTo>
                      <a:pt x="2649" y="36803"/>
                      <a:pt x="2685" y="36874"/>
                      <a:pt x="2756" y="36892"/>
                    </a:cubicBezTo>
                    <a:cubicBezTo>
                      <a:pt x="2703" y="36946"/>
                      <a:pt x="2631" y="36999"/>
                      <a:pt x="2577" y="37053"/>
                    </a:cubicBezTo>
                    <a:lnTo>
                      <a:pt x="2470" y="37143"/>
                    </a:lnTo>
                    <a:cubicBezTo>
                      <a:pt x="2219" y="37304"/>
                      <a:pt x="1987" y="37447"/>
                      <a:pt x="1718" y="37572"/>
                    </a:cubicBezTo>
                    <a:cubicBezTo>
                      <a:pt x="1488" y="37701"/>
                      <a:pt x="1223" y="37762"/>
                      <a:pt x="961" y="37762"/>
                    </a:cubicBezTo>
                    <a:cubicBezTo>
                      <a:pt x="897" y="37762"/>
                      <a:pt x="833" y="37758"/>
                      <a:pt x="770" y="37751"/>
                    </a:cubicBezTo>
                    <a:cubicBezTo>
                      <a:pt x="287" y="37626"/>
                      <a:pt x="591" y="37250"/>
                      <a:pt x="806" y="37107"/>
                    </a:cubicBezTo>
                    <a:cubicBezTo>
                      <a:pt x="1378" y="36695"/>
                      <a:pt x="2040" y="36552"/>
                      <a:pt x="2685" y="36355"/>
                    </a:cubicBezTo>
                    <a:close/>
                    <a:moveTo>
                      <a:pt x="3830" y="36445"/>
                    </a:moveTo>
                    <a:cubicBezTo>
                      <a:pt x="4134" y="36803"/>
                      <a:pt x="4313" y="37268"/>
                      <a:pt x="4295" y="37751"/>
                    </a:cubicBezTo>
                    <a:cubicBezTo>
                      <a:pt x="4295" y="38001"/>
                      <a:pt x="4277" y="38252"/>
                      <a:pt x="4224" y="38503"/>
                    </a:cubicBezTo>
                    <a:cubicBezTo>
                      <a:pt x="4206" y="38574"/>
                      <a:pt x="4188" y="38664"/>
                      <a:pt x="4170" y="38735"/>
                    </a:cubicBezTo>
                    <a:cubicBezTo>
                      <a:pt x="4170" y="38768"/>
                      <a:pt x="4170" y="38802"/>
                      <a:pt x="4184" y="38849"/>
                    </a:cubicBezTo>
                    <a:lnTo>
                      <a:pt x="4184" y="38849"/>
                    </a:lnTo>
                    <a:cubicBezTo>
                      <a:pt x="4182" y="38846"/>
                      <a:pt x="4177" y="38843"/>
                      <a:pt x="4170" y="38843"/>
                    </a:cubicBezTo>
                    <a:cubicBezTo>
                      <a:pt x="4134" y="38753"/>
                      <a:pt x="4081" y="38646"/>
                      <a:pt x="4027" y="38574"/>
                    </a:cubicBezTo>
                    <a:cubicBezTo>
                      <a:pt x="3973" y="38485"/>
                      <a:pt x="3902" y="38413"/>
                      <a:pt x="3812" y="38341"/>
                    </a:cubicBezTo>
                    <a:cubicBezTo>
                      <a:pt x="3848" y="37715"/>
                      <a:pt x="3794" y="37071"/>
                      <a:pt x="3758" y="36445"/>
                    </a:cubicBezTo>
                    <a:close/>
                    <a:moveTo>
                      <a:pt x="3132" y="36838"/>
                    </a:moveTo>
                    <a:cubicBezTo>
                      <a:pt x="2989" y="37232"/>
                      <a:pt x="2810" y="37608"/>
                      <a:pt x="2631" y="37984"/>
                    </a:cubicBezTo>
                    <a:cubicBezTo>
                      <a:pt x="2506" y="38216"/>
                      <a:pt x="2345" y="38431"/>
                      <a:pt x="2166" y="38610"/>
                    </a:cubicBezTo>
                    <a:cubicBezTo>
                      <a:pt x="2107" y="38654"/>
                      <a:pt x="1631" y="38925"/>
                      <a:pt x="1478" y="38925"/>
                    </a:cubicBezTo>
                    <a:cubicBezTo>
                      <a:pt x="1443" y="38925"/>
                      <a:pt x="1425" y="38911"/>
                      <a:pt x="1432" y="38878"/>
                    </a:cubicBezTo>
                    <a:cubicBezTo>
                      <a:pt x="1647" y="37876"/>
                      <a:pt x="2398" y="37393"/>
                      <a:pt x="3132" y="36838"/>
                    </a:cubicBezTo>
                    <a:close/>
                    <a:moveTo>
                      <a:pt x="12921" y="38359"/>
                    </a:moveTo>
                    <a:cubicBezTo>
                      <a:pt x="12939" y="38413"/>
                      <a:pt x="12957" y="38467"/>
                      <a:pt x="12974" y="38503"/>
                    </a:cubicBezTo>
                    <a:cubicBezTo>
                      <a:pt x="13046" y="38699"/>
                      <a:pt x="13100" y="38896"/>
                      <a:pt x="13135" y="39093"/>
                    </a:cubicBezTo>
                    <a:cubicBezTo>
                      <a:pt x="12974" y="39039"/>
                      <a:pt x="12921" y="38896"/>
                      <a:pt x="12903" y="38717"/>
                    </a:cubicBezTo>
                    <a:cubicBezTo>
                      <a:pt x="12903" y="38610"/>
                      <a:pt x="12921" y="38485"/>
                      <a:pt x="12921" y="38359"/>
                    </a:cubicBezTo>
                    <a:close/>
                    <a:moveTo>
                      <a:pt x="3669" y="36641"/>
                    </a:moveTo>
                    <a:cubicBezTo>
                      <a:pt x="3669" y="37483"/>
                      <a:pt x="3741" y="38306"/>
                      <a:pt x="3597" y="39147"/>
                    </a:cubicBezTo>
                    <a:cubicBezTo>
                      <a:pt x="3597" y="39147"/>
                      <a:pt x="3419" y="39830"/>
                      <a:pt x="3293" y="39830"/>
                    </a:cubicBezTo>
                    <a:cubicBezTo>
                      <a:pt x="3280" y="39830"/>
                      <a:pt x="3269" y="39823"/>
                      <a:pt x="3257" y="39809"/>
                    </a:cubicBezTo>
                    <a:cubicBezTo>
                      <a:pt x="3078" y="39540"/>
                      <a:pt x="2935" y="39272"/>
                      <a:pt x="2846" y="38968"/>
                    </a:cubicBezTo>
                    <a:cubicBezTo>
                      <a:pt x="2667" y="38431"/>
                      <a:pt x="2882" y="37948"/>
                      <a:pt x="3114" y="37483"/>
                    </a:cubicBezTo>
                    <a:cubicBezTo>
                      <a:pt x="3132" y="37491"/>
                      <a:pt x="3150" y="37496"/>
                      <a:pt x="3166" y="37496"/>
                    </a:cubicBezTo>
                    <a:cubicBezTo>
                      <a:pt x="3181" y="37496"/>
                      <a:pt x="3195" y="37491"/>
                      <a:pt x="3204" y="37483"/>
                    </a:cubicBezTo>
                    <a:cubicBezTo>
                      <a:pt x="3401" y="37250"/>
                      <a:pt x="3544" y="36981"/>
                      <a:pt x="3633" y="36677"/>
                    </a:cubicBezTo>
                    <a:lnTo>
                      <a:pt x="3651" y="36659"/>
                    </a:lnTo>
                    <a:lnTo>
                      <a:pt x="3669" y="36641"/>
                    </a:lnTo>
                    <a:close/>
                    <a:moveTo>
                      <a:pt x="8017" y="38682"/>
                    </a:moveTo>
                    <a:lnTo>
                      <a:pt x="8017" y="38682"/>
                    </a:lnTo>
                    <a:cubicBezTo>
                      <a:pt x="7749" y="39093"/>
                      <a:pt x="7606" y="39576"/>
                      <a:pt x="7570" y="40077"/>
                    </a:cubicBezTo>
                    <a:lnTo>
                      <a:pt x="7516" y="40077"/>
                    </a:lnTo>
                    <a:cubicBezTo>
                      <a:pt x="7463" y="40167"/>
                      <a:pt x="7427" y="40238"/>
                      <a:pt x="7373" y="40310"/>
                    </a:cubicBezTo>
                    <a:cubicBezTo>
                      <a:pt x="7373" y="40310"/>
                      <a:pt x="7042" y="40654"/>
                      <a:pt x="6938" y="40654"/>
                    </a:cubicBezTo>
                    <a:cubicBezTo>
                      <a:pt x="6919" y="40654"/>
                      <a:pt x="6908" y="40642"/>
                      <a:pt x="6908" y="40614"/>
                    </a:cubicBezTo>
                    <a:cubicBezTo>
                      <a:pt x="6944" y="40256"/>
                      <a:pt x="7051" y="39898"/>
                      <a:pt x="7230" y="39594"/>
                    </a:cubicBezTo>
                    <a:cubicBezTo>
                      <a:pt x="7409" y="39218"/>
                      <a:pt x="7677" y="38914"/>
                      <a:pt x="8017" y="38682"/>
                    </a:cubicBezTo>
                    <a:close/>
                    <a:moveTo>
                      <a:pt x="8769" y="38109"/>
                    </a:moveTo>
                    <a:lnTo>
                      <a:pt x="8805" y="38234"/>
                    </a:lnTo>
                    <a:cubicBezTo>
                      <a:pt x="8787" y="38252"/>
                      <a:pt x="8805" y="38288"/>
                      <a:pt x="8841" y="38288"/>
                    </a:cubicBezTo>
                    <a:cubicBezTo>
                      <a:pt x="8322" y="39039"/>
                      <a:pt x="9002" y="39934"/>
                      <a:pt x="9234" y="40722"/>
                    </a:cubicBezTo>
                    <a:cubicBezTo>
                      <a:pt x="9234" y="40722"/>
                      <a:pt x="9216" y="40722"/>
                      <a:pt x="9216" y="40739"/>
                    </a:cubicBezTo>
                    <a:cubicBezTo>
                      <a:pt x="9198" y="40797"/>
                      <a:pt x="9169" y="40822"/>
                      <a:pt x="9133" y="40822"/>
                    </a:cubicBezTo>
                    <a:cubicBezTo>
                      <a:pt x="8921" y="40822"/>
                      <a:pt x="8460" y="39977"/>
                      <a:pt x="8429" y="39916"/>
                    </a:cubicBezTo>
                    <a:cubicBezTo>
                      <a:pt x="8322" y="39594"/>
                      <a:pt x="8322" y="39254"/>
                      <a:pt x="8429" y="38932"/>
                    </a:cubicBezTo>
                    <a:cubicBezTo>
                      <a:pt x="8483" y="38932"/>
                      <a:pt x="8519" y="38914"/>
                      <a:pt x="8536" y="38860"/>
                    </a:cubicBezTo>
                    <a:cubicBezTo>
                      <a:pt x="8608" y="38664"/>
                      <a:pt x="8680" y="38467"/>
                      <a:pt x="8733" y="38252"/>
                    </a:cubicBezTo>
                    <a:lnTo>
                      <a:pt x="8751" y="38252"/>
                    </a:lnTo>
                    <a:cubicBezTo>
                      <a:pt x="8769" y="38234"/>
                      <a:pt x="8769" y="38216"/>
                      <a:pt x="8751" y="38198"/>
                    </a:cubicBezTo>
                    <a:lnTo>
                      <a:pt x="8769" y="38109"/>
                    </a:lnTo>
                    <a:close/>
                    <a:moveTo>
                      <a:pt x="9020" y="38324"/>
                    </a:moveTo>
                    <a:lnTo>
                      <a:pt x="9020" y="38324"/>
                    </a:lnTo>
                    <a:cubicBezTo>
                      <a:pt x="9807" y="38610"/>
                      <a:pt x="9932" y="40274"/>
                      <a:pt x="9449" y="40900"/>
                    </a:cubicBezTo>
                    <a:cubicBezTo>
                      <a:pt x="9377" y="40596"/>
                      <a:pt x="9288" y="40310"/>
                      <a:pt x="9163" y="40024"/>
                    </a:cubicBezTo>
                    <a:cubicBezTo>
                      <a:pt x="8933" y="39477"/>
                      <a:pt x="8791" y="39052"/>
                      <a:pt x="8907" y="38474"/>
                    </a:cubicBezTo>
                    <a:lnTo>
                      <a:pt x="8907" y="38474"/>
                    </a:lnTo>
                    <a:cubicBezTo>
                      <a:pt x="8939" y="38537"/>
                      <a:pt x="8970" y="38600"/>
                      <a:pt x="9002" y="38664"/>
                    </a:cubicBezTo>
                    <a:cubicBezTo>
                      <a:pt x="9014" y="38687"/>
                      <a:pt x="9035" y="38697"/>
                      <a:pt x="9058" y="38697"/>
                    </a:cubicBezTo>
                    <a:cubicBezTo>
                      <a:pt x="9103" y="38697"/>
                      <a:pt x="9151" y="38658"/>
                      <a:pt x="9127" y="38610"/>
                    </a:cubicBezTo>
                    <a:lnTo>
                      <a:pt x="9020" y="38324"/>
                    </a:lnTo>
                    <a:close/>
                    <a:moveTo>
                      <a:pt x="8375" y="38592"/>
                    </a:moveTo>
                    <a:lnTo>
                      <a:pt x="8375" y="38682"/>
                    </a:lnTo>
                    <a:cubicBezTo>
                      <a:pt x="8143" y="39129"/>
                      <a:pt x="8214" y="39702"/>
                      <a:pt x="8411" y="40167"/>
                    </a:cubicBezTo>
                    <a:cubicBezTo>
                      <a:pt x="8411" y="40203"/>
                      <a:pt x="8411" y="40238"/>
                      <a:pt x="8393" y="40274"/>
                    </a:cubicBezTo>
                    <a:cubicBezTo>
                      <a:pt x="8393" y="40274"/>
                      <a:pt x="8393" y="40292"/>
                      <a:pt x="8411" y="40310"/>
                    </a:cubicBezTo>
                    <a:cubicBezTo>
                      <a:pt x="8354" y="40410"/>
                      <a:pt x="8285" y="40556"/>
                      <a:pt x="8278" y="40556"/>
                    </a:cubicBezTo>
                    <a:cubicBezTo>
                      <a:pt x="8277" y="40556"/>
                      <a:pt x="8279" y="40546"/>
                      <a:pt x="8286" y="40525"/>
                    </a:cubicBezTo>
                    <a:lnTo>
                      <a:pt x="8286" y="40525"/>
                    </a:lnTo>
                    <a:lnTo>
                      <a:pt x="8196" y="40686"/>
                    </a:lnTo>
                    <a:cubicBezTo>
                      <a:pt x="8089" y="40883"/>
                      <a:pt x="7910" y="41026"/>
                      <a:pt x="7677" y="41079"/>
                    </a:cubicBezTo>
                    <a:cubicBezTo>
                      <a:pt x="7677" y="40775"/>
                      <a:pt x="7677" y="40489"/>
                      <a:pt x="7713" y="40185"/>
                    </a:cubicBezTo>
                    <a:cubicBezTo>
                      <a:pt x="7731" y="39594"/>
                      <a:pt x="7982" y="39022"/>
                      <a:pt x="8375" y="38592"/>
                    </a:cubicBezTo>
                    <a:close/>
                    <a:moveTo>
                      <a:pt x="17448" y="41437"/>
                    </a:moveTo>
                    <a:lnTo>
                      <a:pt x="17448" y="41437"/>
                    </a:lnTo>
                    <a:cubicBezTo>
                      <a:pt x="17072" y="41581"/>
                      <a:pt x="16715" y="41795"/>
                      <a:pt x="16392" y="42046"/>
                    </a:cubicBezTo>
                    <a:cubicBezTo>
                      <a:pt x="16248" y="42157"/>
                      <a:pt x="16117" y="42284"/>
                      <a:pt x="16002" y="42423"/>
                    </a:cubicBezTo>
                    <a:lnTo>
                      <a:pt x="16002" y="42423"/>
                    </a:lnTo>
                    <a:cubicBezTo>
                      <a:pt x="16002" y="42418"/>
                      <a:pt x="16001" y="42411"/>
                      <a:pt x="15999" y="42404"/>
                    </a:cubicBezTo>
                    <a:cubicBezTo>
                      <a:pt x="15945" y="42225"/>
                      <a:pt x="15856" y="42135"/>
                      <a:pt x="16034" y="41974"/>
                    </a:cubicBezTo>
                    <a:cubicBezTo>
                      <a:pt x="16196" y="41831"/>
                      <a:pt x="16392" y="41742"/>
                      <a:pt x="16589" y="41670"/>
                    </a:cubicBezTo>
                    <a:cubicBezTo>
                      <a:pt x="16876" y="41563"/>
                      <a:pt x="17162" y="41473"/>
                      <a:pt x="17448" y="41437"/>
                    </a:cubicBezTo>
                    <a:close/>
                    <a:moveTo>
                      <a:pt x="18218" y="41294"/>
                    </a:moveTo>
                    <a:lnTo>
                      <a:pt x="18218" y="41294"/>
                    </a:lnTo>
                    <a:cubicBezTo>
                      <a:pt x="19112" y="41455"/>
                      <a:pt x="20043" y="41903"/>
                      <a:pt x="20365" y="42815"/>
                    </a:cubicBezTo>
                    <a:cubicBezTo>
                      <a:pt x="19667" y="42744"/>
                      <a:pt x="19041" y="42422"/>
                      <a:pt x="18576" y="41921"/>
                    </a:cubicBezTo>
                    <a:cubicBezTo>
                      <a:pt x="18611" y="41885"/>
                      <a:pt x="18611" y="41849"/>
                      <a:pt x="18593" y="41813"/>
                    </a:cubicBezTo>
                    <a:cubicBezTo>
                      <a:pt x="18486" y="41616"/>
                      <a:pt x="18361" y="41437"/>
                      <a:pt x="18218" y="41294"/>
                    </a:cubicBezTo>
                    <a:close/>
                    <a:moveTo>
                      <a:pt x="17412" y="41706"/>
                    </a:moveTo>
                    <a:lnTo>
                      <a:pt x="17412" y="41706"/>
                    </a:lnTo>
                    <a:cubicBezTo>
                      <a:pt x="17395" y="41795"/>
                      <a:pt x="17377" y="41885"/>
                      <a:pt x="17377" y="41974"/>
                    </a:cubicBezTo>
                    <a:cubicBezTo>
                      <a:pt x="16840" y="42511"/>
                      <a:pt x="16661" y="43459"/>
                      <a:pt x="15802" y="43531"/>
                    </a:cubicBezTo>
                    <a:lnTo>
                      <a:pt x="15802" y="43513"/>
                    </a:lnTo>
                    <a:cubicBezTo>
                      <a:pt x="15792" y="43514"/>
                      <a:pt x="15783" y="43515"/>
                      <a:pt x="15774" y="43515"/>
                    </a:cubicBezTo>
                    <a:cubicBezTo>
                      <a:pt x="15500" y="43515"/>
                      <a:pt x="15822" y="42972"/>
                      <a:pt x="15891" y="42833"/>
                    </a:cubicBezTo>
                    <a:cubicBezTo>
                      <a:pt x="16070" y="42565"/>
                      <a:pt x="16303" y="42332"/>
                      <a:pt x="16571" y="42153"/>
                    </a:cubicBezTo>
                    <a:cubicBezTo>
                      <a:pt x="16822" y="41956"/>
                      <a:pt x="17108" y="41813"/>
                      <a:pt x="17412" y="41706"/>
                    </a:cubicBezTo>
                    <a:close/>
                    <a:moveTo>
                      <a:pt x="17538" y="42225"/>
                    </a:moveTo>
                    <a:lnTo>
                      <a:pt x="17538" y="42422"/>
                    </a:lnTo>
                    <a:cubicBezTo>
                      <a:pt x="17395" y="42779"/>
                      <a:pt x="17323" y="43155"/>
                      <a:pt x="17359" y="43549"/>
                    </a:cubicBezTo>
                    <a:lnTo>
                      <a:pt x="17341" y="43549"/>
                    </a:lnTo>
                    <a:cubicBezTo>
                      <a:pt x="17332" y="43540"/>
                      <a:pt x="17323" y="43536"/>
                      <a:pt x="17316" y="43536"/>
                    </a:cubicBezTo>
                    <a:cubicBezTo>
                      <a:pt x="17310" y="43536"/>
                      <a:pt x="17305" y="43540"/>
                      <a:pt x="17305" y="43549"/>
                    </a:cubicBezTo>
                    <a:cubicBezTo>
                      <a:pt x="17219" y="43692"/>
                      <a:pt x="16835" y="44352"/>
                      <a:pt x="16657" y="44352"/>
                    </a:cubicBezTo>
                    <a:cubicBezTo>
                      <a:pt x="16613" y="44352"/>
                      <a:pt x="16582" y="44311"/>
                      <a:pt x="16571" y="44211"/>
                    </a:cubicBezTo>
                    <a:cubicBezTo>
                      <a:pt x="16553" y="43817"/>
                      <a:pt x="16661" y="43424"/>
                      <a:pt x="16840" y="43084"/>
                    </a:cubicBezTo>
                    <a:cubicBezTo>
                      <a:pt x="17001" y="42779"/>
                      <a:pt x="17198" y="42511"/>
                      <a:pt x="17448" y="42261"/>
                    </a:cubicBezTo>
                    <a:cubicBezTo>
                      <a:pt x="17458" y="42265"/>
                      <a:pt x="17467" y="42268"/>
                      <a:pt x="17477" y="42268"/>
                    </a:cubicBezTo>
                    <a:cubicBezTo>
                      <a:pt x="17502" y="42268"/>
                      <a:pt x="17525" y="42251"/>
                      <a:pt x="17538" y="42225"/>
                    </a:cubicBezTo>
                    <a:close/>
                    <a:moveTo>
                      <a:pt x="18164" y="41759"/>
                    </a:moveTo>
                    <a:cubicBezTo>
                      <a:pt x="18200" y="41777"/>
                      <a:pt x="18236" y="41813"/>
                      <a:pt x="18271" y="41831"/>
                    </a:cubicBezTo>
                    <a:cubicBezTo>
                      <a:pt x="18307" y="41885"/>
                      <a:pt x="18325" y="41921"/>
                      <a:pt x="18361" y="41956"/>
                    </a:cubicBezTo>
                    <a:cubicBezTo>
                      <a:pt x="18343" y="41992"/>
                      <a:pt x="18361" y="42010"/>
                      <a:pt x="18379" y="42028"/>
                    </a:cubicBezTo>
                    <a:lnTo>
                      <a:pt x="18415" y="42046"/>
                    </a:lnTo>
                    <a:cubicBezTo>
                      <a:pt x="18576" y="42243"/>
                      <a:pt x="18772" y="42404"/>
                      <a:pt x="19005" y="42529"/>
                    </a:cubicBezTo>
                    <a:cubicBezTo>
                      <a:pt x="19148" y="42708"/>
                      <a:pt x="19256" y="42923"/>
                      <a:pt x="19345" y="43137"/>
                    </a:cubicBezTo>
                    <a:cubicBezTo>
                      <a:pt x="19417" y="43334"/>
                      <a:pt x="19470" y="43567"/>
                      <a:pt x="19470" y="43782"/>
                    </a:cubicBezTo>
                    <a:cubicBezTo>
                      <a:pt x="19470" y="43915"/>
                      <a:pt x="19397" y="44429"/>
                      <a:pt x="19239" y="44429"/>
                    </a:cubicBezTo>
                    <a:cubicBezTo>
                      <a:pt x="19207" y="44429"/>
                      <a:pt x="19170" y="44407"/>
                      <a:pt x="19130" y="44354"/>
                    </a:cubicBezTo>
                    <a:cubicBezTo>
                      <a:pt x="18844" y="43996"/>
                      <a:pt x="18576" y="43621"/>
                      <a:pt x="18343" y="43245"/>
                    </a:cubicBezTo>
                    <a:cubicBezTo>
                      <a:pt x="18289" y="43030"/>
                      <a:pt x="18200" y="42833"/>
                      <a:pt x="18092" y="42654"/>
                    </a:cubicBezTo>
                    <a:cubicBezTo>
                      <a:pt x="18057" y="42511"/>
                      <a:pt x="18057" y="42350"/>
                      <a:pt x="18057" y="42207"/>
                    </a:cubicBezTo>
                    <a:cubicBezTo>
                      <a:pt x="18092" y="42207"/>
                      <a:pt x="18128" y="42171"/>
                      <a:pt x="18146" y="42135"/>
                    </a:cubicBezTo>
                    <a:cubicBezTo>
                      <a:pt x="18182" y="42028"/>
                      <a:pt x="18182" y="41903"/>
                      <a:pt x="18146" y="41795"/>
                    </a:cubicBezTo>
                    <a:lnTo>
                      <a:pt x="18164" y="41759"/>
                    </a:lnTo>
                    <a:close/>
                    <a:moveTo>
                      <a:pt x="17896" y="42010"/>
                    </a:moveTo>
                    <a:lnTo>
                      <a:pt x="17913" y="42064"/>
                    </a:lnTo>
                    <a:cubicBezTo>
                      <a:pt x="17878" y="42189"/>
                      <a:pt x="17878" y="42314"/>
                      <a:pt x="17878" y="42439"/>
                    </a:cubicBezTo>
                    <a:cubicBezTo>
                      <a:pt x="17878" y="42439"/>
                      <a:pt x="17878" y="42457"/>
                      <a:pt x="17878" y="42457"/>
                    </a:cubicBezTo>
                    <a:cubicBezTo>
                      <a:pt x="17931" y="42797"/>
                      <a:pt x="18057" y="43119"/>
                      <a:pt x="18253" y="43388"/>
                    </a:cubicBezTo>
                    <a:cubicBezTo>
                      <a:pt x="18325" y="43817"/>
                      <a:pt x="18271" y="44265"/>
                      <a:pt x="18075" y="44658"/>
                    </a:cubicBezTo>
                    <a:cubicBezTo>
                      <a:pt x="18016" y="44780"/>
                      <a:pt x="17958" y="44830"/>
                      <a:pt x="17904" y="44830"/>
                    </a:cubicBezTo>
                    <a:cubicBezTo>
                      <a:pt x="17662" y="44830"/>
                      <a:pt x="17481" y="43828"/>
                      <a:pt x="17466" y="43638"/>
                    </a:cubicBezTo>
                    <a:cubicBezTo>
                      <a:pt x="17430" y="43281"/>
                      <a:pt x="17484" y="42941"/>
                      <a:pt x="17609" y="42618"/>
                    </a:cubicBezTo>
                    <a:cubicBezTo>
                      <a:pt x="17645" y="42618"/>
                      <a:pt x="17681" y="42601"/>
                      <a:pt x="17699" y="42565"/>
                    </a:cubicBezTo>
                    <a:cubicBezTo>
                      <a:pt x="17788" y="42386"/>
                      <a:pt x="17860" y="42207"/>
                      <a:pt x="17878" y="42010"/>
                    </a:cubicBezTo>
                    <a:close/>
                    <a:moveTo>
                      <a:pt x="11990" y="44837"/>
                    </a:moveTo>
                    <a:lnTo>
                      <a:pt x="11954" y="45142"/>
                    </a:lnTo>
                    <a:cubicBezTo>
                      <a:pt x="11865" y="45285"/>
                      <a:pt x="11758" y="45428"/>
                      <a:pt x="11614" y="45553"/>
                    </a:cubicBezTo>
                    <a:cubicBezTo>
                      <a:pt x="11704" y="45303"/>
                      <a:pt x="11829" y="45052"/>
                      <a:pt x="11990" y="44837"/>
                    </a:cubicBezTo>
                    <a:close/>
                    <a:moveTo>
                      <a:pt x="12259" y="40364"/>
                    </a:moveTo>
                    <a:lnTo>
                      <a:pt x="12259" y="40364"/>
                    </a:lnTo>
                    <a:cubicBezTo>
                      <a:pt x="12080" y="41563"/>
                      <a:pt x="11650" y="42726"/>
                      <a:pt x="11024" y="43764"/>
                    </a:cubicBezTo>
                    <a:cubicBezTo>
                      <a:pt x="10272" y="44981"/>
                      <a:pt x="9073" y="45840"/>
                      <a:pt x="8107" y="46895"/>
                    </a:cubicBezTo>
                    <a:cubicBezTo>
                      <a:pt x="9199" y="44605"/>
                      <a:pt x="11274" y="42708"/>
                      <a:pt x="12259" y="40364"/>
                    </a:cubicBezTo>
                    <a:close/>
                    <a:moveTo>
                      <a:pt x="12008" y="47110"/>
                    </a:moveTo>
                    <a:lnTo>
                      <a:pt x="12080" y="47128"/>
                    </a:lnTo>
                    <a:cubicBezTo>
                      <a:pt x="12205" y="47182"/>
                      <a:pt x="12312" y="47253"/>
                      <a:pt x="12384" y="47361"/>
                    </a:cubicBezTo>
                    <a:cubicBezTo>
                      <a:pt x="12473" y="47450"/>
                      <a:pt x="12545" y="47557"/>
                      <a:pt x="12581" y="47665"/>
                    </a:cubicBezTo>
                    <a:cubicBezTo>
                      <a:pt x="12491" y="47611"/>
                      <a:pt x="12384" y="47557"/>
                      <a:pt x="12294" y="47504"/>
                    </a:cubicBezTo>
                    <a:cubicBezTo>
                      <a:pt x="12259" y="47343"/>
                      <a:pt x="12151" y="47200"/>
                      <a:pt x="12008" y="47128"/>
                    </a:cubicBezTo>
                    <a:lnTo>
                      <a:pt x="12008" y="47110"/>
                    </a:lnTo>
                    <a:close/>
                    <a:moveTo>
                      <a:pt x="11579" y="47468"/>
                    </a:moveTo>
                    <a:cubicBezTo>
                      <a:pt x="11525" y="47647"/>
                      <a:pt x="11435" y="47808"/>
                      <a:pt x="11346" y="47969"/>
                    </a:cubicBezTo>
                    <a:lnTo>
                      <a:pt x="11310" y="47987"/>
                    </a:lnTo>
                    <a:cubicBezTo>
                      <a:pt x="11310" y="47951"/>
                      <a:pt x="11310" y="47897"/>
                      <a:pt x="11328" y="47844"/>
                    </a:cubicBezTo>
                    <a:cubicBezTo>
                      <a:pt x="11435" y="47736"/>
                      <a:pt x="11525" y="47611"/>
                      <a:pt x="11579" y="47468"/>
                    </a:cubicBezTo>
                    <a:close/>
                    <a:moveTo>
                      <a:pt x="10104" y="47823"/>
                    </a:moveTo>
                    <a:cubicBezTo>
                      <a:pt x="10309" y="47823"/>
                      <a:pt x="10517" y="47849"/>
                      <a:pt x="10738" y="47915"/>
                    </a:cubicBezTo>
                    <a:cubicBezTo>
                      <a:pt x="10201" y="48076"/>
                      <a:pt x="9682" y="48327"/>
                      <a:pt x="9216" y="48631"/>
                    </a:cubicBezTo>
                    <a:cubicBezTo>
                      <a:pt x="9216" y="48613"/>
                      <a:pt x="9199" y="48613"/>
                      <a:pt x="9181" y="48613"/>
                    </a:cubicBezTo>
                    <a:cubicBezTo>
                      <a:pt x="8930" y="48613"/>
                      <a:pt x="8680" y="48595"/>
                      <a:pt x="8447" y="48524"/>
                    </a:cubicBezTo>
                    <a:cubicBezTo>
                      <a:pt x="8395" y="48507"/>
                      <a:pt x="7748" y="48092"/>
                      <a:pt x="8001" y="48092"/>
                    </a:cubicBezTo>
                    <a:cubicBezTo>
                      <a:pt x="8011" y="48092"/>
                      <a:pt x="8022" y="48093"/>
                      <a:pt x="8035" y="48094"/>
                    </a:cubicBezTo>
                    <a:cubicBezTo>
                      <a:pt x="8079" y="48099"/>
                      <a:pt x="8123" y="48101"/>
                      <a:pt x="8168" y="48101"/>
                    </a:cubicBezTo>
                    <a:cubicBezTo>
                      <a:pt x="8291" y="48101"/>
                      <a:pt x="8419" y="48085"/>
                      <a:pt x="8536" y="48059"/>
                    </a:cubicBezTo>
                    <a:cubicBezTo>
                      <a:pt x="9111" y="47982"/>
                      <a:pt x="9595" y="47823"/>
                      <a:pt x="10104" y="47823"/>
                    </a:cubicBezTo>
                    <a:close/>
                    <a:moveTo>
                      <a:pt x="10988" y="48005"/>
                    </a:moveTo>
                    <a:cubicBezTo>
                      <a:pt x="11006" y="48041"/>
                      <a:pt x="11060" y="48059"/>
                      <a:pt x="11095" y="48059"/>
                    </a:cubicBezTo>
                    <a:lnTo>
                      <a:pt x="11095" y="48094"/>
                    </a:lnTo>
                    <a:cubicBezTo>
                      <a:pt x="10433" y="48488"/>
                      <a:pt x="9914" y="49114"/>
                      <a:pt x="9628" y="49848"/>
                    </a:cubicBezTo>
                    <a:cubicBezTo>
                      <a:pt x="9356" y="50136"/>
                      <a:pt x="8968" y="50193"/>
                      <a:pt x="8585" y="50193"/>
                    </a:cubicBezTo>
                    <a:cubicBezTo>
                      <a:pt x="8514" y="50193"/>
                      <a:pt x="8444" y="50191"/>
                      <a:pt x="8375" y="50188"/>
                    </a:cubicBezTo>
                    <a:lnTo>
                      <a:pt x="8375" y="50170"/>
                    </a:lnTo>
                    <a:cubicBezTo>
                      <a:pt x="8143" y="50170"/>
                      <a:pt x="8232" y="50134"/>
                      <a:pt x="8340" y="49955"/>
                    </a:cubicBezTo>
                    <a:cubicBezTo>
                      <a:pt x="8447" y="49776"/>
                      <a:pt x="8554" y="49544"/>
                      <a:pt x="8697" y="49347"/>
                    </a:cubicBezTo>
                    <a:cubicBezTo>
                      <a:pt x="9199" y="48595"/>
                      <a:pt x="10147" y="48327"/>
                      <a:pt x="10952" y="48005"/>
                    </a:cubicBezTo>
                    <a:close/>
                    <a:moveTo>
                      <a:pt x="12366" y="47647"/>
                    </a:moveTo>
                    <a:cubicBezTo>
                      <a:pt x="12455" y="47719"/>
                      <a:pt x="12563" y="47790"/>
                      <a:pt x="12652" y="47862"/>
                    </a:cubicBezTo>
                    <a:cubicBezTo>
                      <a:pt x="12670" y="47915"/>
                      <a:pt x="12670" y="47987"/>
                      <a:pt x="12670" y="48059"/>
                    </a:cubicBezTo>
                    <a:cubicBezTo>
                      <a:pt x="12679" y="48085"/>
                      <a:pt x="12702" y="48099"/>
                      <a:pt x="12722" y="48099"/>
                    </a:cubicBezTo>
                    <a:cubicBezTo>
                      <a:pt x="12742" y="48099"/>
                      <a:pt x="12760" y="48085"/>
                      <a:pt x="12760" y="48059"/>
                    </a:cubicBezTo>
                    <a:lnTo>
                      <a:pt x="12760" y="47933"/>
                    </a:lnTo>
                    <a:cubicBezTo>
                      <a:pt x="13010" y="48076"/>
                      <a:pt x="13261" y="48237"/>
                      <a:pt x="13475" y="48434"/>
                    </a:cubicBezTo>
                    <a:cubicBezTo>
                      <a:pt x="13833" y="48739"/>
                      <a:pt x="13977" y="49222"/>
                      <a:pt x="14084" y="49651"/>
                    </a:cubicBezTo>
                    <a:cubicBezTo>
                      <a:pt x="14120" y="49776"/>
                      <a:pt x="14226" y="50398"/>
                      <a:pt x="14333" y="50456"/>
                    </a:cubicBezTo>
                    <a:lnTo>
                      <a:pt x="14333" y="50456"/>
                    </a:lnTo>
                    <a:cubicBezTo>
                      <a:pt x="13851" y="50205"/>
                      <a:pt x="13422" y="49848"/>
                      <a:pt x="13064" y="49436"/>
                    </a:cubicBezTo>
                    <a:cubicBezTo>
                      <a:pt x="13028" y="49383"/>
                      <a:pt x="12992" y="49347"/>
                      <a:pt x="12957" y="49293"/>
                    </a:cubicBezTo>
                    <a:cubicBezTo>
                      <a:pt x="12903" y="49240"/>
                      <a:pt x="12885" y="49204"/>
                      <a:pt x="12867" y="49150"/>
                    </a:cubicBezTo>
                    <a:cubicBezTo>
                      <a:pt x="12670" y="48810"/>
                      <a:pt x="12509" y="48452"/>
                      <a:pt x="12420" y="48059"/>
                    </a:cubicBezTo>
                    <a:cubicBezTo>
                      <a:pt x="12438" y="48041"/>
                      <a:pt x="12455" y="48023"/>
                      <a:pt x="12455" y="47987"/>
                    </a:cubicBezTo>
                    <a:cubicBezTo>
                      <a:pt x="12420" y="47897"/>
                      <a:pt x="12402" y="47772"/>
                      <a:pt x="12366" y="47647"/>
                    </a:cubicBezTo>
                    <a:close/>
                    <a:moveTo>
                      <a:pt x="11095" y="48309"/>
                    </a:moveTo>
                    <a:lnTo>
                      <a:pt x="11095" y="48309"/>
                    </a:lnTo>
                    <a:cubicBezTo>
                      <a:pt x="10666" y="48667"/>
                      <a:pt x="10308" y="49079"/>
                      <a:pt x="10004" y="49544"/>
                    </a:cubicBezTo>
                    <a:cubicBezTo>
                      <a:pt x="9861" y="49794"/>
                      <a:pt x="9771" y="50063"/>
                      <a:pt x="9753" y="50349"/>
                    </a:cubicBezTo>
                    <a:cubicBezTo>
                      <a:pt x="9735" y="50546"/>
                      <a:pt x="9717" y="50761"/>
                      <a:pt x="9682" y="50958"/>
                    </a:cubicBezTo>
                    <a:cubicBezTo>
                      <a:pt x="9675" y="50961"/>
                      <a:pt x="9668" y="50962"/>
                      <a:pt x="9662" y="50962"/>
                    </a:cubicBezTo>
                    <a:cubicBezTo>
                      <a:pt x="9533" y="50962"/>
                      <a:pt x="9665" y="50257"/>
                      <a:pt x="9682" y="50206"/>
                    </a:cubicBezTo>
                    <a:cubicBezTo>
                      <a:pt x="9771" y="49884"/>
                      <a:pt x="9914" y="49580"/>
                      <a:pt x="10111" y="49311"/>
                    </a:cubicBezTo>
                    <a:cubicBezTo>
                      <a:pt x="10362" y="48900"/>
                      <a:pt x="10702" y="48560"/>
                      <a:pt x="11095" y="48309"/>
                    </a:cubicBezTo>
                    <a:close/>
                    <a:moveTo>
                      <a:pt x="11525" y="48148"/>
                    </a:moveTo>
                    <a:lnTo>
                      <a:pt x="11525" y="48148"/>
                    </a:lnTo>
                    <a:cubicBezTo>
                      <a:pt x="11203" y="48703"/>
                      <a:pt x="10970" y="49329"/>
                      <a:pt x="10845" y="49955"/>
                    </a:cubicBezTo>
                    <a:lnTo>
                      <a:pt x="10863" y="49955"/>
                    </a:lnTo>
                    <a:cubicBezTo>
                      <a:pt x="10827" y="50152"/>
                      <a:pt x="10827" y="50349"/>
                      <a:pt x="10845" y="50564"/>
                    </a:cubicBezTo>
                    <a:cubicBezTo>
                      <a:pt x="10630" y="50904"/>
                      <a:pt x="10469" y="51262"/>
                      <a:pt x="10058" y="51423"/>
                    </a:cubicBezTo>
                    <a:cubicBezTo>
                      <a:pt x="9997" y="51450"/>
                      <a:pt x="9948" y="51462"/>
                      <a:pt x="9910" y="51462"/>
                    </a:cubicBezTo>
                    <a:cubicBezTo>
                      <a:pt x="9642" y="51462"/>
                      <a:pt x="9863" y="50884"/>
                      <a:pt x="9879" y="50743"/>
                    </a:cubicBezTo>
                    <a:cubicBezTo>
                      <a:pt x="9932" y="50152"/>
                      <a:pt x="10147" y="49580"/>
                      <a:pt x="10523" y="49114"/>
                    </a:cubicBezTo>
                    <a:cubicBezTo>
                      <a:pt x="10755" y="48846"/>
                      <a:pt x="11006" y="48595"/>
                      <a:pt x="11274" y="48381"/>
                    </a:cubicBezTo>
                    <a:cubicBezTo>
                      <a:pt x="11364" y="48291"/>
                      <a:pt x="11435" y="48220"/>
                      <a:pt x="11525" y="48148"/>
                    </a:cubicBezTo>
                    <a:close/>
                    <a:moveTo>
                      <a:pt x="12026" y="48255"/>
                    </a:moveTo>
                    <a:lnTo>
                      <a:pt x="12026" y="48255"/>
                    </a:lnTo>
                    <a:cubicBezTo>
                      <a:pt x="12080" y="48416"/>
                      <a:pt x="12151" y="48542"/>
                      <a:pt x="12241" y="48667"/>
                    </a:cubicBezTo>
                    <a:cubicBezTo>
                      <a:pt x="12256" y="48677"/>
                      <a:pt x="12272" y="48681"/>
                      <a:pt x="12288" y="48681"/>
                    </a:cubicBezTo>
                    <a:cubicBezTo>
                      <a:pt x="12329" y="48681"/>
                      <a:pt x="12366" y="48652"/>
                      <a:pt x="12366" y="48613"/>
                    </a:cubicBezTo>
                    <a:lnTo>
                      <a:pt x="12366" y="48524"/>
                    </a:lnTo>
                    <a:cubicBezTo>
                      <a:pt x="12509" y="48918"/>
                      <a:pt x="12724" y="49275"/>
                      <a:pt x="12992" y="49580"/>
                    </a:cubicBezTo>
                    <a:cubicBezTo>
                      <a:pt x="13118" y="49866"/>
                      <a:pt x="13189" y="50170"/>
                      <a:pt x="13207" y="50474"/>
                    </a:cubicBezTo>
                    <a:lnTo>
                      <a:pt x="13225" y="50492"/>
                    </a:lnTo>
                    <a:cubicBezTo>
                      <a:pt x="13243" y="50743"/>
                      <a:pt x="13225" y="51011"/>
                      <a:pt x="13171" y="51262"/>
                    </a:cubicBezTo>
                    <a:cubicBezTo>
                      <a:pt x="13125" y="51513"/>
                      <a:pt x="13088" y="51638"/>
                      <a:pt x="13016" y="51638"/>
                    </a:cubicBezTo>
                    <a:cubicBezTo>
                      <a:pt x="12949" y="51638"/>
                      <a:pt x="12852" y="51531"/>
                      <a:pt x="12688" y="51315"/>
                    </a:cubicBezTo>
                    <a:cubicBezTo>
                      <a:pt x="11990" y="50403"/>
                      <a:pt x="11901" y="49365"/>
                      <a:pt x="12026" y="48255"/>
                    </a:cubicBezTo>
                    <a:close/>
                    <a:moveTo>
                      <a:pt x="11865" y="47754"/>
                    </a:moveTo>
                    <a:cubicBezTo>
                      <a:pt x="11901" y="47897"/>
                      <a:pt x="11936" y="48041"/>
                      <a:pt x="11972" y="48184"/>
                    </a:cubicBezTo>
                    <a:cubicBezTo>
                      <a:pt x="11967" y="48179"/>
                      <a:pt x="11960" y="48177"/>
                      <a:pt x="11952" y="48177"/>
                    </a:cubicBezTo>
                    <a:cubicBezTo>
                      <a:pt x="11929" y="48177"/>
                      <a:pt x="11901" y="48193"/>
                      <a:pt x="11901" y="48220"/>
                    </a:cubicBezTo>
                    <a:cubicBezTo>
                      <a:pt x="11686" y="48882"/>
                      <a:pt x="11704" y="49580"/>
                      <a:pt x="11936" y="50224"/>
                    </a:cubicBezTo>
                    <a:cubicBezTo>
                      <a:pt x="11936" y="50510"/>
                      <a:pt x="11883" y="50796"/>
                      <a:pt x="11829" y="51083"/>
                    </a:cubicBezTo>
                    <a:cubicBezTo>
                      <a:pt x="11829" y="51113"/>
                      <a:pt x="11420" y="51763"/>
                      <a:pt x="11262" y="51763"/>
                    </a:cubicBezTo>
                    <a:cubicBezTo>
                      <a:pt x="11230" y="51763"/>
                      <a:pt x="11209" y="51736"/>
                      <a:pt x="11203" y="51673"/>
                    </a:cubicBezTo>
                    <a:cubicBezTo>
                      <a:pt x="11167" y="51512"/>
                      <a:pt x="11131" y="51351"/>
                      <a:pt x="11095" y="51190"/>
                    </a:cubicBezTo>
                    <a:cubicBezTo>
                      <a:pt x="10845" y="50134"/>
                      <a:pt x="11185" y="49293"/>
                      <a:pt x="11561" y="48381"/>
                    </a:cubicBezTo>
                    <a:lnTo>
                      <a:pt x="11561" y="48416"/>
                    </a:lnTo>
                    <a:cubicBezTo>
                      <a:pt x="11570" y="48470"/>
                      <a:pt x="11610" y="48497"/>
                      <a:pt x="11650" y="48497"/>
                    </a:cubicBezTo>
                    <a:cubicBezTo>
                      <a:pt x="11690" y="48497"/>
                      <a:pt x="11731" y="48470"/>
                      <a:pt x="11740" y="48416"/>
                    </a:cubicBezTo>
                    <a:cubicBezTo>
                      <a:pt x="11793" y="48202"/>
                      <a:pt x="11829" y="47969"/>
                      <a:pt x="11865" y="47754"/>
                    </a:cubicBezTo>
                    <a:close/>
                    <a:moveTo>
                      <a:pt x="11117" y="0"/>
                    </a:moveTo>
                    <a:cubicBezTo>
                      <a:pt x="11093" y="0"/>
                      <a:pt x="11067" y="15"/>
                      <a:pt x="11060" y="46"/>
                    </a:cubicBezTo>
                    <a:cubicBezTo>
                      <a:pt x="10487" y="1442"/>
                      <a:pt x="10093" y="2909"/>
                      <a:pt x="9896" y="4412"/>
                    </a:cubicBezTo>
                    <a:cubicBezTo>
                      <a:pt x="9288" y="4913"/>
                      <a:pt x="8680" y="5880"/>
                      <a:pt x="8787" y="6649"/>
                    </a:cubicBezTo>
                    <a:cubicBezTo>
                      <a:pt x="8787" y="6691"/>
                      <a:pt x="8830" y="6732"/>
                      <a:pt x="8874" y="6732"/>
                    </a:cubicBezTo>
                    <a:cubicBezTo>
                      <a:pt x="8887" y="6732"/>
                      <a:pt x="8900" y="6729"/>
                      <a:pt x="8912" y="6721"/>
                    </a:cubicBezTo>
                    <a:cubicBezTo>
                      <a:pt x="9395" y="6399"/>
                      <a:pt x="9539" y="5862"/>
                      <a:pt x="9771" y="5379"/>
                    </a:cubicBezTo>
                    <a:lnTo>
                      <a:pt x="9771" y="5379"/>
                    </a:lnTo>
                    <a:cubicBezTo>
                      <a:pt x="9646" y="6667"/>
                      <a:pt x="9610" y="7973"/>
                      <a:pt x="9664" y="9280"/>
                    </a:cubicBezTo>
                    <a:cubicBezTo>
                      <a:pt x="9216" y="9799"/>
                      <a:pt x="9073" y="10532"/>
                      <a:pt x="8966" y="11177"/>
                    </a:cubicBezTo>
                    <a:cubicBezTo>
                      <a:pt x="8951" y="11220"/>
                      <a:pt x="8996" y="11276"/>
                      <a:pt x="9042" y="11276"/>
                    </a:cubicBezTo>
                    <a:cubicBezTo>
                      <a:pt x="9053" y="11276"/>
                      <a:pt x="9063" y="11273"/>
                      <a:pt x="9073" y="11266"/>
                    </a:cubicBezTo>
                    <a:cubicBezTo>
                      <a:pt x="9342" y="10962"/>
                      <a:pt x="9556" y="10622"/>
                      <a:pt x="9717" y="10246"/>
                    </a:cubicBezTo>
                    <a:cubicBezTo>
                      <a:pt x="9717" y="10336"/>
                      <a:pt x="9717" y="10443"/>
                      <a:pt x="9735" y="10532"/>
                    </a:cubicBezTo>
                    <a:cubicBezTo>
                      <a:pt x="9628" y="11749"/>
                      <a:pt x="9485" y="12966"/>
                      <a:pt x="9306" y="14165"/>
                    </a:cubicBezTo>
                    <a:cubicBezTo>
                      <a:pt x="8447" y="15114"/>
                      <a:pt x="7749" y="16223"/>
                      <a:pt x="7015" y="17279"/>
                    </a:cubicBezTo>
                    <a:cubicBezTo>
                      <a:pt x="5960" y="18800"/>
                      <a:pt x="4922" y="20285"/>
                      <a:pt x="4152" y="21967"/>
                    </a:cubicBezTo>
                    <a:cubicBezTo>
                      <a:pt x="4120" y="22031"/>
                      <a:pt x="4160" y="22096"/>
                      <a:pt x="4220" y="22096"/>
                    </a:cubicBezTo>
                    <a:cubicBezTo>
                      <a:pt x="4227" y="22096"/>
                      <a:pt x="4234" y="22095"/>
                      <a:pt x="4242" y="22093"/>
                    </a:cubicBezTo>
                    <a:cubicBezTo>
                      <a:pt x="6353" y="21502"/>
                      <a:pt x="7856" y="19731"/>
                      <a:pt x="8697" y="17726"/>
                    </a:cubicBezTo>
                    <a:lnTo>
                      <a:pt x="8697" y="17726"/>
                    </a:lnTo>
                    <a:cubicBezTo>
                      <a:pt x="8519" y="18621"/>
                      <a:pt x="8322" y="19498"/>
                      <a:pt x="8107" y="20375"/>
                    </a:cubicBezTo>
                    <a:lnTo>
                      <a:pt x="8107" y="20357"/>
                    </a:lnTo>
                    <a:cubicBezTo>
                      <a:pt x="8098" y="20339"/>
                      <a:pt x="8085" y="20330"/>
                      <a:pt x="8071" y="20330"/>
                    </a:cubicBezTo>
                    <a:cubicBezTo>
                      <a:pt x="8058" y="20330"/>
                      <a:pt x="8044" y="20339"/>
                      <a:pt x="8035" y="20357"/>
                    </a:cubicBezTo>
                    <a:cubicBezTo>
                      <a:pt x="8000" y="20536"/>
                      <a:pt x="7982" y="20715"/>
                      <a:pt x="7982" y="20894"/>
                    </a:cubicBezTo>
                    <a:cubicBezTo>
                      <a:pt x="7856" y="21395"/>
                      <a:pt x="7731" y="21914"/>
                      <a:pt x="7588" y="22433"/>
                    </a:cubicBezTo>
                    <a:cubicBezTo>
                      <a:pt x="7123" y="22647"/>
                      <a:pt x="6747" y="23041"/>
                      <a:pt x="6532" y="23506"/>
                    </a:cubicBezTo>
                    <a:cubicBezTo>
                      <a:pt x="6500" y="23554"/>
                      <a:pt x="6540" y="23617"/>
                      <a:pt x="6587" y="23617"/>
                    </a:cubicBezTo>
                    <a:cubicBezTo>
                      <a:pt x="6592" y="23617"/>
                      <a:pt x="6598" y="23616"/>
                      <a:pt x="6604" y="23614"/>
                    </a:cubicBezTo>
                    <a:cubicBezTo>
                      <a:pt x="6926" y="23524"/>
                      <a:pt x="7194" y="23363"/>
                      <a:pt x="7409" y="23113"/>
                    </a:cubicBezTo>
                    <a:lnTo>
                      <a:pt x="7409" y="23113"/>
                    </a:lnTo>
                    <a:cubicBezTo>
                      <a:pt x="7302" y="23471"/>
                      <a:pt x="7212" y="23829"/>
                      <a:pt x="7105" y="24186"/>
                    </a:cubicBezTo>
                    <a:cubicBezTo>
                      <a:pt x="6854" y="24365"/>
                      <a:pt x="6604" y="24562"/>
                      <a:pt x="6389" y="24759"/>
                    </a:cubicBezTo>
                    <a:cubicBezTo>
                      <a:pt x="6407" y="24723"/>
                      <a:pt x="6443" y="24688"/>
                      <a:pt x="6461" y="24652"/>
                    </a:cubicBezTo>
                    <a:cubicBezTo>
                      <a:pt x="6475" y="24623"/>
                      <a:pt x="6454" y="24593"/>
                      <a:pt x="6426" y="24593"/>
                    </a:cubicBezTo>
                    <a:cubicBezTo>
                      <a:pt x="6420" y="24593"/>
                      <a:pt x="6413" y="24595"/>
                      <a:pt x="6407" y="24598"/>
                    </a:cubicBezTo>
                    <a:cubicBezTo>
                      <a:pt x="6335" y="24652"/>
                      <a:pt x="6264" y="24723"/>
                      <a:pt x="6210" y="24777"/>
                    </a:cubicBezTo>
                    <a:cubicBezTo>
                      <a:pt x="6199" y="24777"/>
                      <a:pt x="6188" y="24777"/>
                      <a:pt x="6177" y="24777"/>
                    </a:cubicBezTo>
                    <a:cubicBezTo>
                      <a:pt x="5485" y="24777"/>
                      <a:pt x="4646" y="25320"/>
                      <a:pt x="4206" y="25672"/>
                    </a:cubicBezTo>
                    <a:cubicBezTo>
                      <a:pt x="4152" y="25725"/>
                      <a:pt x="4188" y="25815"/>
                      <a:pt x="4259" y="25815"/>
                    </a:cubicBezTo>
                    <a:cubicBezTo>
                      <a:pt x="4707" y="25779"/>
                      <a:pt x="5136" y="25690"/>
                      <a:pt x="5566" y="25529"/>
                    </a:cubicBezTo>
                    <a:lnTo>
                      <a:pt x="5566" y="25529"/>
                    </a:lnTo>
                    <a:cubicBezTo>
                      <a:pt x="5029" y="25958"/>
                      <a:pt x="4582" y="26459"/>
                      <a:pt x="4242" y="27050"/>
                    </a:cubicBezTo>
                    <a:cubicBezTo>
                      <a:pt x="4206" y="27103"/>
                      <a:pt x="4242" y="27157"/>
                      <a:pt x="4295" y="27157"/>
                    </a:cubicBezTo>
                    <a:cubicBezTo>
                      <a:pt x="4868" y="27157"/>
                      <a:pt x="5405" y="26907"/>
                      <a:pt x="5763" y="26459"/>
                    </a:cubicBezTo>
                    <a:lnTo>
                      <a:pt x="5763" y="26459"/>
                    </a:lnTo>
                    <a:cubicBezTo>
                      <a:pt x="5566" y="27032"/>
                      <a:pt x="5620" y="27658"/>
                      <a:pt x="5888" y="28177"/>
                    </a:cubicBezTo>
                    <a:cubicBezTo>
                      <a:pt x="5898" y="28207"/>
                      <a:pt x="5918" y="28220"/>
                      <a:pt x="5941" y="28220"/>
                    </a:cubicBezTo>
                    <a:cubicBezTo>
                      <a:pt x="5960" y="28220"/>
                      <a:pt x="5979" y="28211"/>
                      <a:pt x="5995" y="28195"/>
                    </a:cubicBezTo>
                    <a:cubicBezTo>
                      <a:pt x="6371" y="27837"/>
                      <a:pt x="6657" y="27390"/>
                      <a:pt x="6801" y="26907"/>
                    </a:cubicBezTo>
                    <a:cubicBezTo>
                      <a:pt x="6854" y="27175"/>
                      <a:pt x="6980" y="27425"/>
                      <a:pt x="7141" y="27640"/>
                    </a:cubicBezTo>
                    <a:cubicBezTo>
                      <a:pt x="7235" y="27762"/>
                      <a:pt x="7636" y="28139"/>
                      <a:pt x="7904" y="28139"/>
                    </a:cubicBezTo>
                    <a:cubicBezTo>
                      <a:pt x="7990" y="28139"/>
                      <a:pt x="8063" y="28099"/>
                      <a:pt x="8107" y="27998"/>
                    </a:cubicBezTo>
                    <a:cubicBezTo>
                      <a:pt x="8357" y="27479"/>
                      <a:pt x="8161" y="26871"/>
                      <a:pt x="7964" y="26352"/>
                    </a:cubicBezTo>
                    <a:lnTo>
                      <a:pt x="7964" y="26352"/>
                    </a:lnTo>
                    <a:cubicBezTo>
                      <a:pt x="8191" y="26536"/>
                      <a:pt x="8463" y="26642"/>
                      <a:pt x="8745" y="26642"/>
                    </a:cubicBezTo>
                    <a:cubicBezTo>
                      <a:pt x="8818" y="26642"/>
                      <a:pt x="8892" y="26635"/>
                      <a:pt x="8966" y="26620"/>
                    </a:cubicBezTo>
                    <a:cubicBezTo>
                      <a:pt x="9002" y="26602"/>
                      <a:pt x="9037" y="26584"/>
                      <a:pt x="9037" y="26549"/>
                    </a:cubicBezTo>
                    <a:cubicBezTo>
                      <a:pt x="9037" y="25708"/>
                      <a:pt x="8232" y="24831"/>
                      <a:pt x="7373" y="24795"/>
                    </a:cubicBezTo>
                    <a:cubicBezTo>
                      <a:pt x="7320" y="24634"/>
                      <a:pt x="7266" y="24491"/>
                      <a:pt x="7212" y="24330"/>
                    </a:cubicBezTo>
                    <a:cubicBezTo>
                      <a:pt x="7212" y="24330"/>
                      <a:pt x="7194" y="24312"/>
                      <a:pt x="7194" y="24312"/>
                    </a:cubicBezTo>
                    <a:cubicBezTo>
                      <a:pt x="7194" y="24312"/>
                      <a:pt x="7194" y="24294"/>
                      <a:pt x="7194" y="24294"/>
                    </a:cubicBezTo>
                    <a:cubicBezTo>
                      <a:pt x="7194" y="24276"/>
                      <a:pt x="7194" y="24258"/>
                      <a:pt x="7194" y="24240"/>
                    </a:cubicBezTo>
                    <a:cubicBezTo>
                      <a:pt x="7355" y="23757"/>
                      <a:pt x="7498" y="23256"/>
                      <a:pt x="7660" y="22773"/>
                    </a:cubicBezTo>
                    <a:cubicBezTo>
                      <a:pt x="7660" y="22755"/>
                      <a:pt x="7660" y="22737"/>
                      <a:pt x="7660" y="22737"/>
                    </a:cubicBezTo>
                    <a:lnTo>
                      <a:pt x="7713" y="22540"/>
                    </a:lnTo>
                    <a:cubicBezTo>
                      <a:pt x="7785" y="22486"/>
                      <a:pt x="7839" y="22451"/>
                      <a:pt x="7910" y="22397"/>
                    </a:cubicBezTo>
                    <a:cubicBezTo>
                      <a:pt x="7982" y="22343"/>
                      <a:pt x="7910" y="22307"/>
                      <a:pt x="7856" y="22307"/>
                    </a:cubicBezTo>
                    <a:cubicBezTo>
                      <a:pt x="7821" y="22325"/>
                      <a:pt x="7803" y="22325"/>
                      <a:pt x="7767" y="22343"/>
                    </a:cubicBezTo>
                    <a:cubicBezTo>
                      <a:pt x="7856" y="22057"/>
                      <a:pt x="7946" y="21753"/>
                      <a:pt x="8035" y="21466"/>
                    </a:cubicBezTo>
                    <a:cubicBezTo>
                      <a:pt x="8089" y="21771"/>
                      <a:pt x="8232" y="22039"/>
                      <a:pt x="8429" y="22272"/>
                    </a:cubicBezTo>
                    <a:cubicBezTo>
                      <a:pt x="8443" y="22285"/>
                      <a:pt x="8459" y="22291"/>
                      <a:pt x="8475" y="22291"/>
                    </a:cubicBezTo>
                    <a:cubicBezTo>
                      <a:pt x="8501" y="22291"/>
                      <a:pt x="8525" y="22276"/>
                      <a:pt x="8536" y="22254"/>
                    </a:cubicBezTo>
                    <a:cubicBezTo>
                      <a:pt x="8626" y="21806"/>
                      <a:pt x="8447" y="21234"/>
                      <a:pt x="8214" y="20804"/>
                    </a:cubicBezTo>
                    <a:cubicBezTo>
                      <a:pt x="8375" y="20250"/>
                      <a:pt x="8519" y="19695"/>
                      <a:pt x="8662" y="19140"/>
                    </a:cubicBezTo>
                    <a:cubicBezTo>
                      <a:pt x="8662" y="19552"/>
                      <a:pt x="8787" y="19945"/>
                      <a:pt x="9002" y="20285"/>
                    </a:cubicBezTo>
                    <a:cubicBezTo>
                      <a:pt x="9020" y="20303"/>
                      <a:pt x="9042" y="20312"/>
                      <a:pt x="9062" y="20312"/>
                    </a:cubicBezTo>
                    <a:cubicBezTo>
                      <a:pt x="9082" y="20312"/>
                      <a:pt x="9100" y="20303"/>
                      <a:pt x="9109" y="20285"/>
                    </a:cubicBezTo>
                    <a:cubicBezTo>
                      <a:pt x="9342" y="19802"/>
                      <a:pt x="9109" y="19086"/>
                      <a:pt x="8787" y="18693"/>
                    </a:cubicBezTo>
                    <a:lnTo>
                      <a:pt x="8787" y="18657"/>
                    </a:lnTo>
                    <a:cubicBezTo>
                      <a:pt x="9127" y="17243"/>
                      <a:pt x="9413" y="15812"/>
                      <a:pt x="9610" y="14380"/>
                    </a:cubicBezTo>
                    <a:cubicBezTo>
                      <a:pt x="9717" y="14112"/>
                      <a:pt x="9861" y="13843"/>
                      <a:pt x="10004" y="13593"/>
                    </a:cubicBezTo>
                    <a:cubicBezTo>
                      <a:pt x="10016" y="13555"/>
                      <a:pt x="9984" y="13517"/>
                      <a:pt x="9946" y="13517"/>
                    </a:cubicBezTo>
                    <a:cubicBezTo>
                      <a:pt x="9929" y="13517"/>
                      <a:pt x="9912" y="13523"/>
                      <a:pt x="9896" y="13539"/>
                    </a:cubicBezTo>
                    <a:cubicBezTo>
                      <a:pt x="9879" y="13593"/>
                      <a:pt x="9843" y="13646"/>
                      <a:pt x="9825" y="13700"/>
                    </a:cubicBezTo>
                    <a:cubicBezTo>
                      <a:pt x="9816" y="13682"/>
                      <a:pt x="9802" y="13673"/>
                      <a:pt x="9787" y="13673"/>
                    </a:cubicBezTo>
                    <a:cubicBezTo>
                      <a:pt x="9771" y="13673"/>
                      <a:pt x="9753" y="13682"/>
                      <a:pt x="9735" y="13700"/>
                    </a:cubicBezTo>
                    <a:lnTo>
                      <a:pt x="9700" y="13736"/>
                    </a:lnTo>
                    <a:cubicBezTo>
                      <a:pt x="9771" y="13217"/>
                      <a:pt x="9825" y="12716"/>
                      <a:pt x="9861" y="12215"/>
                    </a:cubicBezTo>
                    <a:cubicBezTo>
                      <a:pt x="10058" y="14022"/>
                      <a:pt x="10344" y="15829"/>
                      <a:pt x="10630" y="17619"/>
                    </a:cubicBezTo>
                    <a:cubicBezTo>
                      <a:pt x="10630" y="17619"/>
                      <a:pt x="10612" y="17637"/>
                      <a:pt x="10612" y="17637"/>
                    </a:cubicBezTo>
                    <a:cubicBezTo>
                      <a:pt x="10236" y="18174"/>
                      <a:pt x="9986" y="18979"/>
                      <a:pt x="10219" y="19587"/>
                    </a:cubicBezTo>
                    <a:cubicBezTo>
                      <a:pt x="10230" y="19622"/>
                      <a:pt x="10265" y="19650"/>
                      <a:pt x="10297" y="19650"/>
                    </a:cubicBezTo>
                    <a:cubicBezTo>
                      <a:pt x="10315" y="19650"/>
                      <a:pt x="10331" y="19642"/>
                      <a:pt x="10344" y="19623"/>
                    </a:cubicBezTo>
                    <a:cubicBezTo>
                      <a:pt x="10576" y="19355"/>
                      <a:pt x="10720" y="19033"/>
                      <a:pt x="10791" y="18675"/>
                    </a:cubicBezTo>
                    <a:cubicBezTo>
                      <a:pt x="11006" y="19981"/>
                      <a:pt x="11221" y="21252"/>
                      <a:pt x="11382" y="22504"/>
                    </a:cubicBezTo>
                    <a:lnTo>
                      <a:pt x="11668" y="24562"/>
                    </a:lnTo>
                    <a:cubicBezTo>
                      <a:pt x="11328" y="24974"/>
                      <a:pt x="11167" y="25511"/>
                      <a:pt x="11185" y="26048"/>
                    </a:cubicBezTo>
                    <a:cubicBezTo>
                      <a:pt x="11185" y="26086"/>
                      <a:pt x="11230" y="26123"/>
                      <a:pt x="11268" y="26123"/>
                    </a:cubicBezTo>
                    <a:cubicBezTo>
                      <a:pt x="11285" y="26123"/>
                      <a:pt x="11300" y="26117"/>
                      <a:pt x="11310" y="26101"/>
                    </a:cubicBezTo>
                    <a:cubicBezTo>
                      <a:pt x="11525" y="25869"/>
                      <a:pt x="11668" y="25600"/>
                      <a:pt x="11758" y="25314"/>
                    </a:cubicBezTo>
                    <a:cubicBezTo>
                      <a:pt x="11883" y="26191"/>
                      <a:pt x="11990" y="27050"/>
                      <a:pt x="12098" y="27927"/>
                    </a:cubicBezTo>
                    <a:cubicBezTo>
                      <a:pt x="11793" y="28517"/>
                      <a:pt x="11435" y="29090"/>
                      <a:pt x="11024" y="29644"/>
                    </a:cubicBezTo>
                    <a:cubicBezTo>
                      <a:pt x="11015" y="29636"/>
                      <a:pt x="11006" y="29631"/>
                      <a:pt x="10997" y="29631"/>
                    </a:cubicBezTo>
                    <a:cubicBezTo>
                      <a:pt x="10988" y="29631"/>
                      <a:pt x="10979" y="29636"/>
                      <a:pt x="10970" y="29644"/>
                    </a:cubicBezTo>
                    <a:cubicBezTo>
                      <a:pt x="10785" y="29744"/>
                      <a:pt x="10577" y="29799"/>
                      <a:pt x="10374" y="29799"/>
                    </a:cubicBezTo>
                    <a:cubicBezTo>
                      <a:pt x="10322" y="29799"/>
                      <a:pt x="10270" y="29795"/>
                      <a:pt x="10219" y="29788"/>
                    </a:cubicBezTo>
                    <a:cubicBezTo>
                      <a:pt x="10290" y="29680"/>
                      <a:pt x="10398" y="29591"/>
                      <a:pt x="10523" y="29519"/>
                    </a:cubicBezTo>
                    <a:cubicBezTo>
                      <a:pt x="10702" y="29430"/>
                      <a:pt x="10899" y="29394"/>
                      <a:pt x="11095" y="29394"/>
                    </a:cubicBezTo>
                    <a:cubicBezTo>
                      <a:pt x="11149" y="29394"/>
                      <a:pt x="11185" y="29322"/>
                      <a:pt x="11113" y="29287"/>
                    </a:cubicBezTo>
                    <a:cubicBezTo>
                      <a:pt x="11037" y="29250"/>
                      <a:pt x="10958" y="29234"/>
                      <a:pt x="10878" y="29234"/>
                    </a:cubicBezTo>
                    <a:cubicBezTo>
                      <a:pt x="10531" y="29234"/>
                      <a:pt x="10179" y="29543"/>
                      <a:pt x="10004" y="29806"/>
                    </a:cubicBezTo>
                    <a:cubicBezTo>
                      <a:pt x="9986" y="29841"/>
                      <a:pt x="10004" y="29895"/>
                      <a:pt x="10040" y="29913"/>
                    </a:cubicBezTo>
                    <a:cubicBezTo>
                      <a:pt x="10138" y="29937"/>
                      <a:pt x="10238" y="29949"/>
                      <a:pt x="10338" y="29949"/>
                    </a:cubicBezTo>
                    <a:cubicBezTo>
                      <a:pt x="10528" y="29949"/>
                      <a:pt x="10716" y="29906"/>
                      <a:pt x="10881" y="29823"/>
                    </a:cubicBezTo>
                    <a:lnTo>
                      <a:pt x="10881" y="29823"/>
                    </a:lnTo>
                    <a:cubicBezTo>
                      <a:pt x="10576" y="30217"/>
                      <a:pt x="10254" y="30611"/>
                      <a:pt x="9896" y="30969"/>
                    </a:cubicBezTo>
                    <a:cubicBezTo>
                      <a:pt x="9682" y="31183"/>
                      <a:pt x="9485" y="31380"/>
                      <a:pt x="9270" y="31595"/>
                    </a:cubicBezTo>
                    <a:cubicBezTo>
                      <a:pt x="8787" y="31828"/>
                      <a:pt x="8304" y="32025"/>
                      <a:pt x="7803" y="32203"/>
                    </a:cubicBezTo>
                    <a:cubicBezTo>
                      <a:pt x="6693" y="32651"/>
                      <a:pt x="5548" y="32937"/>
                      <a:pt x="4349" y="33062"/>
                    </a:cubicBezTo>
                    <a:cubicBezTo>
                      <a:pt x="4295" y="33062"/>
                      <a:pt x="4295" y="33152"/>
                      <a:pt x="4349" y="33152"/>
                    </a:cubicBezTo>
                    <a:cubicBezTo>
                      <a:pt x="4395" y="33153"/>
                      <a:pt x="4442" y="33154"/>
                      <a:pt x="4488" y="33154"/>
                    </a:cubicBezTo>
                    <a:cubicBezTo>
                      <a:pt x="5757" y="33154"/>
                      <a:pt x="6914" y="32688"/>
                      <a:pt x="8071" y="32221"/>
                    </a:cubicBezTo>
                    <a:cubicBezTo>
                      <a:pt x="8274" y="32145"/>
                      <a:pt x="8494" y="32070"/>
                      <a:pt x="8707" y="31981"/>
                    </a:cubicBezTo>
                    <a:lnTo>
                      <a:pt x="8707" y="31981"/>
                    </a:lnTo>
                    <a:cubicBezTo>
                      <a:pt x="8140" y="32272"/>
                      <a:pt x="7616" y="32641"/>
                      <a:pt x="7051" y="32955"/>
                    </a:cubicBezTo>
                    <a:cubicBezTo>
                      <a:pt x="6282" y="33385"/>
                      <a:pt x="5387" y="33438"/>
                      <a:pt x="4546" y="33438"/>
                    </a:cubicBezTo>
                    <a:cubicBezTo>
                      <a:pt x="4444" y="33438"/>
                      <a:pt x="4256" y="33443"/>
                      <a:pt x="4037" y="33443"/>
                    </a:cubicBezTo>
                    <a:cubicBezTo>
                      <a:pt x="3292" y="33443"/>
                      <a:pt x="2197" y="33389"/>
                      <a:pt x="2971" y="32919"/>
                    </a:cubicBezTo>
                    <a:cubicBezTo>
                      <a:pt x="4259" y="32132"/>
                      <a:pt x="5369" y="31899"/>
                      <a:pt x="6854" y="31881"/>
                    </a:cubicBezTo>
                    <a:cubicBezTo>
                      <a:pt x="7839" y="31846"/>
                      <a:pt x="8715" y="31720"/>
                      <a:pt x="9556" y="31219"/>
                    </a:cubicBezTo>
                    <a:cubicBezTo>
                      <a:pt x="9588" y="31203"/>
                      <a:pt x="9578" y="31145"/>
                      <a:pt x="9550" y="31145"/>
                    </a:cubicBezTo>
                    <a:cubicBezTo>
                      <a:pt x="9546" y="31145"/>
                      <a:pt x="9542" y="31146"/>
                      <a:pt x="9539" y="31148"/>
                    </a:cubicBezTo>
                    <a:cubicBezTo>
                      <a:pt x="8107" y="31720"/>
                      <a:pt x="6729" y="31667"/>
                      <a:pt x="5226" y="31792"/>
                    </a:cubicBezTo>
                    <a:cubicBezTo>
                      <a:pt x="4116" y="31881"/>
                      <a:pt x="3132" y="32669"/>
                      <a:pt x="2184" y="33188"/>
                    </a:cubicBezTo>
                    <a:cubicBezTo>
                      <a:pt x="2112" y="33223"/>
                      <a:pt x="2130" y="33313"/>
                      <a:pt x="2202" y="33349"/>
                    </a:cubicBezTo>
                    <a:cubicBezTo>
                      <a:pt x="3032" y="33479"/>
                      <a:pt x="3847" y="33594"/>
                      <a:pt x="4666" y="33594"/>
                    </a:cubicBezTo>
                    <a:cubicBezTo>
                      <a:pt x="5083" y="33594"/>
                      <a:pt x="5501" y="33564"/>
                      <a:pt x="5924" y="33492"/>
                    </a:cubicBezTo>
                    <a:cubicBezTo>
                      <a:pt x="6908" y="33331"/>
                      <a:pt x="7713" y="32705"/>
                      <a:pt x="8572" y="32203"/>
                    </a:cubicBezTo>
                    <a:lnTo>
                      <a:pt x="8572" y="32203"/>
                    </a:lnTo>
                    <a:cubicBezTo>
                      <a:pt x="8035" y="32687"/>
                      <a:pt x="7481" y="33152"/>
                      <a:pt x="6962" y="33653"/>
                    </a:cubicBezTo>
                    <a:cubicBezTo>
                      <a:pt x="6443" y="34154"/>
                      <a:pt x="5924" y="34601"/>
                      <a:pt x="5387" y="35031"/>
                    </a:cubicBezTo>
                    <a:cubicBezTo>
                      <a:pt x="5154" y="34924"/>
                      <a:pt x="4922" y="34888"/>
                      <a:pt x="4671" y="34888"/>
                    </a:cubicBezTo>
                    <a:cubicBezTo>
                      <a:pt x="4528" y="34924"/>
                      <a:pt x="4295" y="35031"/>
                      <a:pt x="4331" y="35210"/>
                    </a:cubicBezTo>
                    <a:cubicBezTo>
                      <a:pt x="4367" y="35371"/>
                      <a:pt x="4546" y="35407"/>
                      <a:pt x="4671" y="35442"/>
                    </a:cubicBezTo>
                    <a:lnTo>
                      <a:pt x="4778" y="35478"/>
                    </a:lnTo>
                    <a:cubicBezTo>
                      <a:pt x="4456" y="35693"/>
                      <a:pt x="4116" y="35926"/>
                      <a:pt x="3776" y="36122"/>
                    </a:cubicBezTo>
                    <a:cubicBezTo>
                      <a:pt x="3763" y="36096"/>
                      <a:pt x="3750" y="36080"/>
                      <a:pt x="3730" y="36080"/>
                    </a:cubicBezTo>
                    <a:cubicBezTo>
                      <a:pt x="3723" y="36080"/>
                      <a:pt x="3714" y="36082"/>
                      <a:pt x="3705" y="36087"/>
                    </a:cubicBezTo>
                    <a:lnTo>
                      <a:pt x="3633" y="36087"/>
                    </a:lnTo>
                    <a:cubicBezTo>
                      <a:pt x="3544" y="36015"/>
                      <a:pt x="3454" y="35961"/>
                      <a:pt x="3347" y="35944"/>
                    </a:cubicBezTo>
                    <a:cubicBezTo>
                      <a:pt x="3339" y="35936"/>
                      <a:pt x="3329" y="35932"/>
                      <a:pt x="3318" y="35932"/>
                    </a:cubicBezTo>
                    <a:cubicBezTo>
                      <a:pt x="3302" y="35932"/>
                      <a:pt x="3286" y="35940"/>
                      <a:pt x="3275" y="35961"/>
                    </a:cubicBezTo>
                    <a:lnTo>
                      <a:pt x="3186" y="35961"/>
                    </a:lnTo>
                    <a:cubicBezTo>
                      <a:pt x="2667" y="35031"/>
                      <a:pt x="1844" y="34136"/>
                      <a:pt x="698" y="34136"/>
                    </a:cubicBezTo>
                    <a:cubicBezTo>
                      <a:pt x="645" y="34136"/>
                      <a:pt x="609" y="34190"/>
                      <a:pt x="627" y="34244"/>
                    </a:cubicBezTo>
                    <a:cubicBezTo>
                      <a:pt x="788" y="34673"/>
                      <a:pt x="1056" y="35067"/>
                      <a:pt x="1396" y="35371"/>
                    </a:cubicBezTo>
                    <a:cubicBezTo>
                      <a:pt x="1342" y="35367"/>
                      <a:pt x="1288" y="35365"/>
                      <a:pt x="1234" y="35365"/>
                    </a:cubicBezTo>
                    <a:cubicBezTo>
                      <a:pt x="806" y="35365"/>
                      <a:pt x="384" y="35490"/>
                      <a:pt x="18" y="35729"/>
                    </a:cubicBezTo>
                    <a:cubicBezTo>
                      <a:pt x="0" y="35747"/>
                      <a:pt x="0" y="35782"/>
                      <a:pt x="18" y="35818"/>
                    </a:cubicBezTo>
                    <a:lnTo>
                      <a:pt x="72" y="35800"/>
                    </a:lnTo>
                    <a:cubicBezTo>
                      <a:pt x="299" y="36303"/>
                      <a:pt x="893" y="36468"/>
                      <a:pt x="1508" y="36468"/>
                    </a:cubicBezTo>
                    <a:cubicBezTo>
                      <a:pt x="1572" y="36468"/>
                      <a:pt x="1636" y="36466"/>
                      <a:pt x="1700" y="36463"/>
                    </a:cubicBezTo>
                    <a:lnTo>
                      <a:pt x="1700" y="36463"/>
                    </a:lnTo>
                    <a:lnTo>
                      <a:pt x="1450" y="36570"/>
                    </a:lnTo>
                    <a:cubicBezTo>
                      <a:pt x="1092" y="36713"/>
                      <a:pt x="358" y="36981"/>
                      <a:pt x="340" y="37465"/>
                    </a:cubicBezTo>
                    <a:cubicBezTo>
                      <a:pt x="321" y="37780"/>
                      <a:pt x="599" y="37867"/>
                      <a:pt x="899" y="37867"/>
                    </a:cubicBezTo>
                    <a:cubicBezTo>
                      <a:pt x="1143" y="37867"/>
                      <a:pt x="1401" y="37809"/>
                      <a:pt x="1522" y="37769"/>
                    </a:cubicBezTo>
                    <a:cubicBezTo>
                      <a:pt x="1665" y="37715"/>
                      <a:pt x="1808" y="37661"/>
                      <a:pt x="1933" y="37590"/>
                    </a:cubicBezTo>
                    <a:lnTo>
                      <a:pt x="1933" y="37590"/>
                    </a:lnTo>
                    <a:cubicBezTo>
                      <a:pt x="1593" y="37984"/>
                      <a:pt x="1343" y="38449"/>
                      <a:pt x="1235" y="38950"/>
                    </a:cubicBezTo>
                    <a:cubicBezTo>
                      <a:pt x="1235" y="39004"/>
                      <a:pt x="1271" y="39039"/>
                      <a:pt x="1307" y="39039"/>
                    </a:cubicBezTo>
                    <a:cubicBezTo>
                      <a:pt x="1951" y="39039"/>
                      <a:pt x="2380" y="38628"/>
                      <a:pt x="2667" y="38109"/>
                    </a:cubicBezTo>
                    <a:lnTo>
                      <a:pt x="2667" y="38109"/>
                    </a:lnTo>
                    <a:cubicBezTo>
                      <a:pt x="2559" y="38753"/>
                      <a:pt x="2792" y="39433"/>
                      <a:pt x="3275" y="40059"/>
                    </a:cubicBezTo>
                    <a:cubicBezTo>
                      <a:pt x="3293" y="40086"/>
                      <a:pt x="3320" y="40100"/>
                      <a:pt x="3345" y="40100"/>
                    </a:cubicBezTo>
                    <a:cubicBezTo>
                      <a:pt x="3369" y="40100"/>
                      <a:pt x="3392" y="40086"/>
                      <a:pt x="3401" y="40059"/>
                    </a:cubicBezTo>
                    <a:cubicBezTo>
                      <a:pt x="3615" y="39594"/>
                      <a:pt x="3741" y="39075"/>
                      <a:pt x="3776" y="38556"/>
                    </a:cubicBezTo>
                    <a:cubicBezTo>
                      <a:pt x="3830" y="38682"/>
                      <a:pt x="3902" y="38807"/>
                      <a:pt x="3973" y="38932"/>
                    </a:cubicBezTo>
                    <a:cubicBezTo>
                      <a:pt x="3991" y="38968"/>
                      <a:pt x="4027" y="38986"/>
                      <a:pt x="4063" y="38986"/>
                    </a:cubicBezTo>
                    <a:cubicBezTo>
                      <a:pt x="4063" y="39004"/>
                      <a:pt x="4081" y="39004"/>
                      <a:pt x="4098" y="39004"/>
                    </a:cubicBezTo>
                    <a:lnTo>
                      <a:pt x="4152" y="39004"/>
                    </a:lnTo>
                    <a:cubicBezTo>
                      <a:pt x="4170" y="39004"/>
                      <a:pt x="4206" y="38986"/>
                      <a:pt x="4206" y="38950"/>
                    </a:cubicBezTo>
                    <a:cubicBezTo>
                      <a:pt x="4474" y="38127"/>
                      <a:pt x="4564" y="36964"/>
                      <a:pt x="3866" y="36337"/>
                    </a:cubicBezTo>
                    <a:cubicBezTo>
                      <a:pt x="3866" y="36319"/>
                      <a:pt x="3866" y="36284"/>
                      <a:pt x="3866" y="36248"/>
                    </a:cubicBezTo>
                    <a:cubicBezTo>
                      <a:pt x="4313" y="36033"/>
                      <a:pt x="4743" y="35782"/>
                      <a:pt x="5154" y="35514"/>
                    </a:cubicBezTo>
                    <a:cubicBezTo>
                      <a:pt x="5208" y="35496"/>
                      <a:pt x="5244" y="35496"/>
                      <a:pt x="5279" y="35460"/>
                    </a:cubicBezTo>
                    <a:cubicBezTo>
                      <a:pt x="5297" y="35460"/>
                      <a:pt x="5297" y="35425"/>
                      <a:pt x="5297" y="35407"/>
                    </a:cubicBezTo>
                    <a:cubicBezTo>
                      <a:pt x="5637" y="35174"/>
                      <a:pt x="5977" y="34924"/>
                      <a:pt x="6300" y="34655"/>
                    </a:cubicBezTo>
                    <a:lnTo>
                      <a:pt x="6300" y="34655"/>
                    </a:lnTo>
                    <a:cubicBezTo>
                      <a:pt x="6103" y="34977"/>
                      <a:pt x="5995" y="35389"/>
                      <a:pt x="6174" y="35711"/>
                    </a:cubicBezTo>
                    <a:cubicBezTo>
                      <a:pt x="6185" y="35732"/>
                      <a:pt x="6208" y="35741"/>
                      <a:pt x="6232" y="35741"/>
                    </a:cubicBezTo>
                    <a:cubicBezTo>
                      <a:pt x="6249" y="35741"/>
                      <a:pt x="6267" y="35736"/>
                      <a:pt x="6282" y="35729"/>
                    </a:cubicBezTo>
                    <a:cubicBezTo>
                      <a:pt x="6568" y="35407"/>
                      <a:pt x="6693" y="34959"/>
                      <a:pt x="6586" y="34548"/>
                    </a:cubicBezTo>
                    <a:cubicBezTo>
                      <a:pt x="6622" y="34494"/>
                      <a:pt x="6640" y="34440"/>
                      <a:pt x="6657" y="34387"/>
                    </a:cubicBezTo>
                    <a:cubicBezTo>
                      <a:pt x="6675" y="34369"/>
                      <a:pt x="6675" y="34351"/>
                      <a:pt x="6657" y="34351"/>
                    </a:cubicBezTo>
                    <a:cubicBezTo>
                      <a:pt x="7606" y="33528"/>
                      <a:pt x="8501" y="32633"/>
                      <a:pt x="9360" y="31810"/>
                    </a:cubicBezTo>
                    <a:lnTo>
                      <a:pt x="9413" y="31774"/>
                    </a:lnTo>
                    <a:cubicBezTo>
                      <a:pt x="9431" y="31774"/>
                      <a:pt x="9449" y="31756"/>
                      <a:pt x="9431" y="31738"/>
                    </a:cubicBezTo>
                    <a:lnTo>
                      <a:pt x="9753" y="31434"/>
                    </a:lnTo>
                    <a:cubicBezTo>
                      <a:pt x="9896" y="31327"/>
                      <a:pt x="10004" y="31201"/>
                      <a:pt x="10111" y="31076"/>
                    </a:cubicBezTo>
                    <a:cubicBezTo>
                      <a:pt x="10201" y="30987"/>
                      <a:pt x="10290" y="30915"/>
                      <a:pt x="10362" y="30826"/>
                    </a:cubicBezTo>
                    <a:lnTo>
                      <a:pt x="10362" y="30826"/>
                    </a:lnTo>
                    <a:cubicBezTo>
                      <a:pt x="9950" y="31631"/>
                      <a:pt x="9646" y="32472"/>
                      <a:pt x="9431" y="33367"/>
                    </a:cubicBezTo>
                    <a:cubicBezTo>
                      <a:pt x="9306" y="33832"/>
                      <a:pt x="9163" y="34333"/>
                      <a:pt x="9037" y="34816"/>
                    </a:cubicBezTo>
                    <a:cubicBezTo>
                      <a:pt x="8841" y="34906"/>
                      <a:pt x="8662" y="35049"/>
                      <a:pt x="8519" y="35228"/>
                    </a:cubicBezTo>
                    <a:cubicBezTo>
                      <a:pt x="8375" y="35371"/>
                      <a:pt x="8304" y="35586"/>
                      <a:pt x="8304" y="35800"/>
                    </a:cubicBezTo>
                    <a:cubicBezTo>
                      <a:pt x="8304" y="35845"/>
                      <a:pt x="8340" y="35877"/>
                      <a:pt x="8383" y="35877"/>
                    </a:cubicBezTo>
                    <a:cubicBezTo>
                      <a:pt x="8392" y="35877"/>
                      <a:pt x="8402" y="35875"/>
                      <a:pt x="8411" y="35872"/>
                    </a:cubicBezTo>
                    <a:cubicBezTo>
                      <a:pt x="8608" y="35747"/>
                      <a:pt x="8769" y="35586"/>
                      <a:pt x="8876" y="35407"/>
                    </a:cubicBezTo>
                    <a:lnTo>
                      <a:pt x="8876" y="35407"/>
                    </a:lnTo>
                    <a:cubicBezTo>
                      <a:pt x="8715" y="36069"/>
                      <a:pt x="8608" y="36767"/>
                      <a:pt x="8554" y="37465"/>
                    </a:cubicBezTo>
                    <a:cubicBezTo>
                      <a:pt x="8534" y="37451"/>
                      <a:pt x="8513" y="37445"/>
                      <a:pt x="8495" y="37445"/>
                    </a:cubicBezTo>
                    <a:cubicBezTo>
                      <a:pt x="8465" y="37445"/>
                      <a:pt x="8440" y="37460"/>
                      <a:pt x="8429" y="37483"/>
                    </a:cubicBezTo>
                    <a:lnTo>
                      <a:pt x="8322" y="37644"/>
                    </a:lnTo>
                    <a:cubicBezTo>
                      <a:pt x="8268" y="37715"/>
                      <a:pt x="8232" y="37787"/>
                      <a:pt x="8196" y="37840"/>
                    </a:cubicBezTo>
                    <a:cubicBezTo>
                      <a:pt x="7248" y="38109"/>
                      <a:pt x="6264" y="39183"/>
                      <a:pt x="6640" y="40167"/>
                    </a:cubicBezTo>
                    <a:cubicBezTo>
                      <a:pt x="6647" y="40195"/>
                      <a:pt x="6665" y="40207"/>
                      <a:pt x="6684" y="40207"/>
                    </a:cubicBezTo>
                    <a:cubicBezTo>
                      <a:pt x="6712" y="40207"/>
                      <a:pt x="6740" y="40181"/>
                      <a:pt x="6729" y="40149"/>
                    </a:cubicBezTo>
                    <a:cubicBezTo>
                      <a:pt x="6425" y="39236"/>
                      <a:pt x="7284" y="38485"/>
                      <a:pt x="8071" y="38073"/>
                    </a:cubicBezTo>
                    <a:lnTo>
                      <a:pt x="8071" y="38073"/>
                    </a:lnTo>
                    <a:cubicBezTo>
                      <a:pt x="8017" y="38180"/>
                      <a:pt x="7964" y="38270"/>
                      <a:pt x="7928" y="38377"/>
                    </a:cubicBezTo>
                    <a:cubicBezTo>
                      <a:pt x="7892" y="38413"/>
                      <a:pt x="7892" y="38449"/>
                      <a:pt x="7874" y="38485"/>
                    </a:cubicBezTo>
                    <a:cubicBezTo>
                      <a:pt x="7874" y="38503"/>
                      <a:pt x="7874" y="38520"/>
                      <a:pt x="7874" y="38520"/>
                    </a:cubicBezTo>
                    <a:cubicBezTo>
                      <a:pt x="7158" y="39039"/>
                      <a:pt x="6765" y="39880"/>
                      <a:pt x="6836" y="40757"/>
                    </a:cubicBezTo>
                    <a:cubicBezTo>
                      <a:pt x="6836" y="40793"/>
                      <a:pt x="6872" y="40811"/>
                      <a:pt x="6908" y="40811"/>
                    </a:cubicBezTo>
                    <a:cubicBezTo>
                      <a:pt x="7176" y="40739"/>
                      <a:pt x="7409" y="40560"/>
                      <a:pt x="7534" y="40310"/>
                    </a:cubicBezTo>
                    <a:lnTo>
                      <a:pt x="7534" y="40310"/>
                    </a:lnTo>
                    <a:cubicBezTo>
                      <a:pt x="7516" y="40614"/>
                      <a:pt x="7516" y="40918"/>
                      <a:pt x="7534" y="41205"/>
                    </a:cubicBezTo>
                    <a:cubicBezTo>
                      <a:pt x="7534" y="41258"/>
                      <a:pt x="7588" y="41276"/>
                      <a:pt x="7624" y="41276"/>
                    </a:cubicBezTo>
                    <a:cubicBezTo>
                      <a:pt x="8035" y="41115"/>
                      <a:pt x="8357" y="40739"/>
                      <a:pt x="8465" y="40310"/>
                    </a:cubicBezTo>
                    <a:cubicBezTo>
                      <a:pt x="8549" y="40478"/>
                      <a:pt x="8886" y="40954"/>
                      <a:pt x="9114" y="40954"/>
                    </a:cubicBezTo>
                    <a:cubicBezTo>
                      <a:pt x="9177" y="40954"/>
                      <a:pt x="9231" y="40918"/>
                      <a:pt x="9270" y="40829"/>
                    </a:cubicBezTo>
                    <a:cubicBezTo>
                      <a:pt x="9288" y="40900"/>
                      <a:pt x="9306" y="40972"/>
                      <a:pt x="9306" y="41044"/>
                    </a:cubicBezTo>
                    <a:cubicBezTo>
                      <a:pt x="9306" y="41082"/>
                      <a:pt x="9343" y="41112"/>
                      <a:pt x="9384" y="41112"/>
                    </a:cubicBezTo>
                    <a:cubicBezTo>
                      <a:pt x="9400" y="41112"/>
                      <a:pt x="9416" y="41107"/>
                      <a:pt x="9431" y="41097"/>
                    </a:cubicBezTo>
                    <a:cubicBezTo>
                      <a:pt x="10040" y="40578"/>
                      <a:pt x="9986" y="38878"/>
                      <a:pt x="9270" y="38377"/>
                    </a:cubicBezTo>
                    <a:lnTo>
                      <a:pt x="9270" y="38377"/>
                    </a:lnTo>
                    <a:cubicBezTo>
                      <a:pt x="9592" y="38449"/>
                      <a:pt x="9879" y="38628"/>
                      <a:pt x="10111" y="38860"/>
                    </a:cubicBezTo>
                    <a:cubicBezTo>
                      <a:pt x="10272" y="39022"/>
                      <a:pt x="10380" y="39236"/>
                      <a:pt x="10398" y="39469"/>
                    </a:cubicBezTo>
                    <a:cubicBezTo>
                      <a:pt x="10433" y="39737"/>
                      <a:pt x="10272" y="39952"/>
                      <a:pt x="10147" y="40185"/>
                    </a:cubicBezTo>
                    <a:cubicBezTo>
                      <a:pt x="10133" y="40198"/>
                      <a:pt x="10151" y="40233"/>
                      <a:pt x="10176" y="40233"/>
                    </a:cubicBezTo>
                    <a:cubicBezTo>
                      <a:pt x="10183" y="40233"/>
                      <a:pt x="10192" y="40229"/>
                      <a:pt x="10201" y="40220"/>
                    </a:cubicBezTo>
                    <a:cubicBezTo>
                      <a:pt x="10612" y="39952"/>
                      <a:pt x="10630" y="39415"/>
                      <a:pt x="10398" y="39004"/>
                    </a:cubicBezTo>
                    <a:cubicBezTo>
                      <a:pt x="10129" y="38556"/>
                      <a:pt x="9646" y="38288"/>
                      <a:pt x="9127" y="38252"/>
                    </a:cubicBezTo>
                    <a:cubicBezTo>
                      <a:pt x="9109" y="38252"/>
                      <a:pt x="9091" y="38270"/>
                      <a:pt x="9091" y="38288"/>
                    </a:cubicBezTo>
                    <a:cubicBezTo>
                      <a:pt x="9055" y="38270"/>
                      <a:pt x="9020" y="38252"/>
                      <a:pt x="8966" y="38234"/>
                    </a:cubicBezTo>
                    <a:cubicBezTo>
                      <a:pt x="8912" y="38055"/>
                      <a:pt x="8894" y="37876"/>
                      <a:pt x="8859" y="37697"/>
                    </a:cubicBezTo>
                    <a:cubicBezTo>
                      <a:pt x="8859" y="37648"/>
                      <a:pt x="8821" y="37621"/>
                      <a:pt x="8784" y="37621"/>
                    </a:cubicBezTo>
                    <a:cubicBezTo>
                      <a:pt x="8753" y="37621"/>
                      <a:pt x="8723" y="37639"/>
                      <a:pt x="8715" y="37679"/>
                    </a:cubicBezTo>
                    <a:cubicBezTo>
                      <a:pt x="8697" y="37679"/>
                      <a:pt x="8680" y="37679"/>
                      <a:pt x="8662" y="37697"/>
                    </a:cubicBezTo>
                    <a:cubicBezTo>
                      <a:pt x="8787" y="36337"/>
                      <a:pt x="9037" y="34995"/>
                      <a:pt x="9413" y="33689"/>
                    </a:cubicBezTo>
                    <a:lnTo>
                      <a:pt x="9413" y="33689"/>
                    </a:lnTo>
                    <a:cubicBezTo>
                      <a:pt x="9342" y="34190"/>
                      <a:pt x="9360" y="34709"/>
                      <a:pt x="9431" y="35210"/>
                    </a:cubicBezTo>
                    <a:cubicBezTo>
                      <a:pt x="9610" y="36355"/>
                      <a:pt x="10612" y="36838"/>
                      <a:pt x="11113" y="37805"/>
                    </a:cubicBezTo>
                    <a:cubicBezTo>
                      <a:pt x="11120" y="37823"/>
                      <a:pt x="11134" y="37831"/>
                      <a:pt x="11151" y="37831"/>
                    </a:cubicBezTo>
                    <a:cubicBezTo>
                      <a:pt x="11181" y="37831"/>
                      <a:pt x="11214" y="37804"/>
                      <a:pt x="11203" y="37769"/>
                    </a:cubicBezTo>
                    <a:cubicBezTo>
                      <a:pt x="10934" y="36677"/>
                      <a:pt x="11060" y="35532"/>
                      <a:pt x="10934" y="34422"/>
                    </a:cubicBezTo>
                    <a:cubicBezTo>
                      <a:pt x="10773" y="33241"/>
                      <a:pt x="10201" y="32311"/>
                      <a:pt x="10415" y="31076"/>
                    </a:cubicBezTo>
                    <a:cubicBezTo>
                      <a:pt x="10559" y="30790"/>
                      <a:pt x="10702" y="30503"/>
                      <a:pt x="10863" y="30235"/>
                    </a:cubicBezTo>
                    <a:cubicBezTo>
                      <a:pt x="11364" y="29627"/>
                      <a:pt x="11811" y="29000"/>
                      <a:pt x="12187" y="28320"/>
                    </a:cubicBezTo>
                    <a:cubicBezTo>
                      <a:pt x="12277" y="29179"/>
                      <a:pt x="12384" y="30038"/>
                      <a:pt x="12455" y="30915"/>
                    </a:cubicBezTo>
                    <a:cubicBezTo>
                      <a:pt x="12187" y="31291"/>
                      <a:pt x="12080" y="31756"/>
                      <a:pt x="12151" y="32203"/>
                    </a:cubicBezTo>
                    <a:cubicBezTo>
                      <a:pt x="12163" y="32238"/>
                      <a:pt x="12189" y="32258"/>
                      <a:pt x="12221" y="32258"/>
                    </a:cubicBezTo>
                    <a:cubicBezTo>
                      <a:pt x="12238" y="32258"/>
                      <a:pt x="12257" y="32252"/>
                      <a:pt x="12277" y="32239"/>
                    </a:cubicBezTo>
                    <a:cubicBezTo>
                      <a:pt x="12384" y="32150"/>
                      <a:pt x="12473" y="32025"/>
                      <a:pt x="12545" y="31881"/>
                    </a:cubicBezTo>
                    <a:cubicBezTo>
                      <a:pt x="12634" y="32937"/>
                      <a:pt x="12706" y="33975"/>
                      <a:pt x="12742" y="35031"/>
                    </a:cubicBezTo>
                    <a:cubicBezTo>
                      <a:pt x="12760" y="35299"/>
                      <a:pt x="12760" y="35550"/>
                      <a:pt x="12778" y="35800"/>
                    </a:cubicBezTo>
                    <a:cubicBezTo>
                      <a:pt x="12402" y="36194"/>
                      <a:pt x="12223" y="36695"/>
                      <a:pt x="12241" y="37232"/>
                    </a:cubicBezTo>
                    <a:cubicBezTo>
                      <a:pt x="12241" y="37267"/>
                      <a:pt x="12271" y="37294"/>
                      <a:pt x="12302" y="37294"/>
                    </a:cubicBezTo>
                    <a:cubicBezTo>
                      <a:pt x="12319" y="37294"/>
                      <a:pt x="12336" y="37287"/>
                      <a:pt x="12348" y="37268"/>
                    </a:cubicBezTo>
                    <a:cubicBezTo>
                      <a:pt x="12545" y="37089"/>
                      <a:pt x="12688" y="36856"/>
                      <a:pt x="12760" y="36606"/>
                    </a:cubicBezTo>
                    <a:lnTo>
                      <a:pt x="12760" y="36606"/>
                    </a:lnTo>
                    <a:cubicBezTo>
                      <a:pt x="12760" y="36946"/>
                      <a:pt x="12760" y="37286"/>
                      <a:pt x="12742" y="37626"/>
                    </a:cubicBezTo>
                    <a:cubicBezTo>
                      <a:pt x="12742" y="37626"/>
                      <a:pt x="12742" y="37644"/>
                      <a:pt x="12742" y="37644"/>
                    </a:cubicBezTo>
                    <a:cubicBezTo>
                      <a:pt x="12634" y="39648"/>
                      <a:pt x="11632" y="41473"/>
                      <a:pt x="10541" y="43119"/>
                    </a:cubicBezTo>
                    <a:cubicBezTo>
                      <a:pt x="9717" y="44354"/>
                      <a:pt x="8590" y="45356"/>
                      <a:pt x="8053" y="46752"/>
                    </a:cubicBezTo>
                    <a:cubicBezTo>
                      <a:pt x="8017" y="46537"/>
                      <a:pt x="8035" y="46305"/>
                      <a:pt x="8125" y="46108"/>
                    </a:cubicBezTo>
                    <a:cubicBezTo>
                      <a:pt x="8196" y="45840"/>
                      <a:pt x="8268" y="45571"/>
                      <a:pt x="8375" y="45321"/>
                    </a:cubicBezTo>
                    <a:cubicBezTo>
                      <a:pt x="8644" y="44569"/>
                      <a:pt x="8984" y="43853"/>
                      <a:pt x="9413" y="43173"/>
                    </a:cubicBezTo>
                    <a:cubicBezTo>
                      <a:pt x="10129" y="42028"/>
                      <a:pt x="11203" y="41187"/>
                      <a:pt x="12008" y="40113"/>
                    </a:cubicBezTo>
                    <a:cubicBezTo>
                      <a:pt x="12037" y="40084"/>
                      <a:pt x="11995" y="40055"/>
                      <a:pt x="11959" y="40055"/>
                    </a:cubicBezTo>
                    <a:cubicBezTo>
                      <a:pt x="11951" y="40055"/>
                      <a:pt x="11943" y="40056"/>
                      <a:pt x="11936" y="40059"/>
                    </a:cubicBezTo>
                    <a:cubicBezTo>
                      <a:pt x="9914" y="42028"/>
                      <a:pt x="8017" y="44318"/>
                      <a:pt x="7803" y="47253"/>
                    </a:cubicBezTo>
                    <a:cubicBezTo>
                      <a:pt x="7803" y="47288"/>
                      <a:pt x="7833" y="47316"/>
                      <a:pt x="7864" y="47316"/>
                    </a:cubicBezTo>
                    <a:cubicBezTo>
                      <a:pt x="7881" y="47316"/>
                      <a:pt x="7898" y="47308"/>
                      <a:pt x="7910" y="47289"/>
                    </a:cubicBezTo>
                    <a:cubicBezTo>
                      <a:pt x="8859" y="46180"/>
                      <a:pt x="10022" y="45303"/>
                      <a:pt x="10916" y="44140"/>
                    </a:cubicBezTo>
                    <a:cubicBezTo>
                      <a:pt x="11811" y="42994"/>
                      <a:pt x="12241" y="41509"/>
                      <a:pt x="12402" y="40095"/>
                    </a:cubicBezTo>
                    <a:cubicBezTo>
                      <a:pt x="12402" y="40077"/>
                      <a:pt x="12384" y="40059"/>
                      <a:pt x="12366" y="40042"/>
                    </a:cubicBezTo>
                    <a:cubicBezTo>
                      <a:pt x="12473" y="39773"/>
                      <a:pt x="12563" y="39469"/>
                      <a:pt x="12634" y="39183"/>
                    </a:cubicBezTo>
                    <a:lnTo>
                      <a:pt x="12634" y="39183"/>
                    </a:lnTo>
                    <a:cubicBezTo>
                      <a:pt x="12491" y="40954"/>
                      <a:pt x="12259" y="42726"/>
                      <a:pt x="12044" y="44497"/>
                    </a:cubicBezTo>
                    <a:cubicBezTo>
                      <a:pt x="11758" y="44802"/>
                      <a:pt x="11561" y="45213"/>
                      <a:pt x="11489" y="45643"/>
                    </a:cubicBezTo>
                    <a:cubicBezTo>
                      <a:pt x="11489" y="45683"/>
                      <a:pt x="11519" y="45703"/>
                      <a:pt x="11550" y="45703"/>
                    </a:cubicBezTo>
                    <a:cubicBezTo>
                      <a:pt x="11560" y="45703"/>
                      <a:pt x="11570" y="45701"/>
                      <a:pt x="11579" y="45696"/>
                    </a:cubicBezTo>
                    <a:cubicBezTo>
                      <a:pt x="11740" y="45607"/>
                      <a:pt x="11865" y="45482"/>
                      <a:pt x="11954" y="45338"/>
                    </a:cubicBezTo>
                    <a:lnTo>
                      <a:pt x="11954" y="45338"/>
                    </a:lnTo>
                    <a:cubicBezTo>
                      <a:pt x="11901" y="45786"/>
                      <a:pt x="11865" y="46233"/>
                      <a:pt x="11811" y="46699"/>
                    </a:cubicBezTo>
                    <a:cubicBezTo>
                      <a:pt x="11793" y="46699"/>
                      <a:pt x="11775" y="46734"/>
                      <a:pt x="11793" y="46752"/>
                    </a:cubicBezTo>
                    <a:cubicBezTo>
                      <a:pt x="11793" y="46770"/>
                      <a:pt x="11793" y="46806"/>
                      <a:pt x="11811" y="46824"/>
                    </a:cubicBezTo>
                    <a:lnTo>
                      <a:pt x="11811" y="46949"/>
                    </a:lnTo>
                    <a:cubicBezTo>
                      <a:pt x="11418" y="47092"/>
                      <a:pt x="11113" y="47414"/>
                      <a:pt x="11006" y="47808"/>
                    </a:cubicBezTo>
                    <a:lnTo>
                      <a:pt x="10934" y="47844"/>
                    </a:lnTo>
                    <a:cubicBezTo>
                      <a:pt x="10678" y="47641"/>
                      <a:pt x="10389" y="47572"/>
                      <a:pt x="10083" y="47572"/>
                    </a:cubicBezTo>
                    <a:cubicBezTo>
                      <a:pt x="9427" y="47572"/>
                      <a:pt x="8697" y="47889"/>
                      <a:pt x="8060" y="47889"/>
                    </a:cubicBezTo>
                    <a:cubicBezTo>
                      <a:pt x="7997" y="47889"/>
                      <a:pt x="7935" y="47886"/>
                      <a:pt x="7874" y="47880"/>
                    </a:cubicBezTo>
                    <a:cubicBezTo>
                      <a:pt x="7821" y="47880"/>
                      <a:pt x="7785" y="47933"/>
                      <a:pt x="7803" y="47987"/>
                    </a:cubicBezTo>
                    <a:cubicBezTo>
                      <a:pt x="7900" y="48539"/>
                      <a:pt x="8439" y="48708"/>
                      <a:pt x="8939" y="48708"/>
                    </a:cubicBezTo>
                    <a:cubicBezTo>
                      <a:pt x="8990" y="48708"/>
                      <a:pt x="9041" y="48706"/>
                      <a:pt x="9091" y="48703"/>
                    </a:cubicBezTo>
                    <a:lnTo>
                      <a:pt x="9091" y="48703"/>
                    </a:lnTo>
                    <a:cubicBezTo>
                      <a:pt x="8590" y="49079"/>
                      <a:pt x="8340" y="49633"/>
                      <a:pt x="8017" y="50170"/>
                    </a:cubicBezTo>
                    <a:cubicBezTo>
                      <a:pt x="8000" y="50224"/>
                      <a:pt x="8035" y="50278"/>
                      <a:pt x="8089" y="50278"/>
                    </a:cubicBezTo>
                    <a:cubicBezTo>
                      <a:pt x="8237" y="50287"/>
                      <a:pt x="8387" y="50296"/>
                      <a:pt x="8534" y="50296"/>
                    </a:cubicBezTo>
                    <a:cubicBezTo>
                      <a:pt x="8921" y="50296"/>
                      <a:pt x="9294" y="50237"/>
                      <a:pt x="9592" y="49991"/>
                    </a:cubicBezTo>
                    <a:lnTo>
                      <a:pt x="9592" y="49991"/>
                    </a:lnTo>
                    <a:cubicBezTo>
                      <a:pt x="9485" y="50331"/>
                      <a:pt x="9449" y="50707"/>
                      <a:pt x="9521" y="51065"/>
                    </a:cubicBezTo>
                    <a:cubicBezTo>
                      <a:pt x="9534" y="51091"/>
                      <a:pt x="9556" y="51108"/>
                      <a:pt x="9575" y="51108"/>
                    </a:cubicBezTo>
                    <a:cubicBezTo>
                      <a:pt x="9581" y="51108"/>
                      <a:pt x="9587" y="51106"/>
                      <a:pt x="9592" y="51101"/>
                    </a:cubicBezTo>
                    <a:lnTo>
                      <a:pt x="9682" y="51047"/>
                    </a:lnTo>
                    <a:lnTo>
                      <a:pt x="9682" y="51047"/>
                    </a:lnTo>
                    <a:cubicBezTo>
                      <a:pt x="9646" y="51244"/>
                      <a:pt x="9539" y="51262"/>
                      <a:pt x="9539" y="51423"/>
                    </a:cubicBezTo>
                    <a:cubicBezTo>
                      <a:pt x="9539" y="51459"/>
                      <a:pt x="9556" y="51494"/>
                      <a:pt x="9592" y="51494"/>
                    </a:cubicBezTo>
                    <a:cubicBezTo>
                      <a:pt x="9683" y="51518"/>
                      <a:pt x="9770" y="51529"/>
                      <a:pt x="9852" y="51529"/>
                    </a:cubicBezTo>
                    <a:cubicBezTo>
                      <a:pt x="10335" y="51529"/>
                      <a:pt x="10667" y="51153"/>
                      <a:pt x="10881" y="50725"/>
                    </a:cubicBezTo>
                    <a:cubicBezTo>
                      <a:pt x="10934" y="51101"/>
                      <a:pt x="11060" y="51477"/>
                      <a:pt x="11095" y="51870"/>
                    </a:cubicBezTo>
                    <a:cubicBezTo>
                      <a:pt x="11113" y="51906"/>
                      <a:pt x="11149" y="51924"/>
                      <a:pt x="11203" y="51924"/>
                    </a:cubicBezTo>
                    <a:cubicBezTo>
                      <a:pt x="11883" y="51727"/>
                      <a:pt x="12044" y="51065"/>
                      <a:pt x="12062" y="50421"/>
                    </a:cubicBezTo>
                    <a:cubicBezTo>
                      <a:pt x="12294" y="50958"/>
                      <a:pt x="12617" y="51441"/>
                      <a:pt x="13028" y="51852"/>
                    </a:cubicBezTo>
                    <a:cubicBezTo>
                      <a:pt x="13041" y="51865"/>
                      <a:pt x="13058" y="51871"/>
                      <a:pt x="13076" y="51871"/>
                    </a:cubicBezTo>
                    <a:cubicBezTo>
                      <a:pt x="13108" y="51871"/>
                      <a:pt x="13142" y="51851"/>
                      <a:pt x="13153" y="51817"/>
                    </a:cubicBezTo>
                    <a:cubicBezTo>
                      <a:pt x="13404" y="51154"/>
                      <a:pt x="13422" y="50421"/>
                      <a:pt x="13207" y="49741"/>
                    </a:cubicBezTo>
                    <a:lnTo>
                      <a:pt x="13207" y="49741"/>
                    </a:lnTo>
                    <a:cubicBezTo>
                      <a:pt x="13583" y="50099"/>
                      <a:pt x="13994" y="50385"/>
                      <a:pt x="14442" y="50582"/>
                    </a:cubicBezTo>
                    <a:cubicBezTo>
                      <a:pt x="14451" y="50585"/>
                      <a:pt x="14461" y="50586"/>
                      <a:pt x="14470" y="50586"/>
                    </a:cubicBezTo>
                    <a:cubicBezTo>
                      <a:pt x="14512" y="50586"/>
                      <a:pt x="14546" y="50554"/>
                      <a:pt x="14531" y="50510"/>
                    </a:cubicBezTo>
                    <a:cubicBezTo>
                      <a:pt x="14173" y="49830"/>
                      <a:pt x="14173" y="49079"/>
                      <a:pt x="13726" y="48434"/>
                    </a:cubicBezTo>
                    <a:cubicBezTo>
                      <a:pt x="13458" y="48112"/>
                      <a:pt x="13135" y="47862"/>
                      <a:pt x="12760" y="47683"/>
                    </a:cubicBezTo>
                    <a:cubicBezTo>
                      <a:pt x="12724" y="47504"/>
                      <a:pt x="12652" y="47325"/>
                      <a:pt x="12527" y="47182"/>
                    </a:cubicBezTo>
                    <a:cubicBezTo>
                      <a:pt x="12402" y="47003"/>
                      <a:pt x="12187" y="46877"/>
                      <a:pt x="11954" y="46877"/>
                    </a:cubicBezTo>
                    <a:cubicBezTo>
                      <a:pt x="12133" y="45607"/>
                      <a:pt x="12312" y="44354"/>
                      <a:pt x="12473" y="43102"/>
                    </a:cubicBezTo>
                    <a:cubicBezTo>
                      <a:pt x="12581" y="43406"/>
                      <a:pt x="12670" y="43728"/>
                      <a:pt x="12724" y="44050"/>
                    </a:cubicBezTo>
                    <a:cubicBezTo>
                      <a:pt x="12617" y="43817"/>
                      <a:pt x="12617" y="43549"/>
                      <a:pt x="12527" y="43298"/>
                    </a:cubicBezTo>
                    <a:cubicBezTo>
                      <a:pt x="12527" y="43272"/>
                      <a:pt x="12509" y="43258"/>
                      <a:pt x="12491" y="43258"/>
                    </a:cubicBezTo>
                    <a:cubicBezTo>
                      <a:pt x="12473" y="43258"/>
                      <a:pt x="12455" y="43272"/>
                      <a:pt x="12455" y="43298"/>
                    </a:cubicBezTo>
                    <a:cubicBezTo>
                      <a:pt x="12438" y="43674"/>
                      <a:pt x="12527" y="44032"/>
                      <a:pt x="12742" y="44354"/>
                    </a:cubicBezTo>
                    <a:cubicBezTo>
                      <a:pt x="12754" y="44367"/>
                      <a:pt x="12772" y="44373"/>
                      <a:pt x="12789" y="44373"/>
                    </a:cubicBezTo>
                    <a:cubicBezTo>
                      <a:pt x="12819" y="44373"/>
                      <a:pt x="12849" y="44353"/>
                      <a:pt x="12849" y="44318"/>
                    </a:cubicBezTo>
                    <a:cubicBezTo>
                      <a:pt x="12867" y="43817"/>
                      <a:pt x="12742" y="43334"/>
                      <a:pt x="12491" y="42905"/>
                    </a:cubicBezTo>
                    <a:cubicBezTo>
                      <a:pt x="12670" y="41598"/>
                      <a:pt x="12831" y="40292"/>
                      <a:pt x="12921" y="38986"/>
                    </a:cubicBezTo>
                    <a:cubicBezTo>
                      <a:pt x="12992" y="39093"/>
                      <a:pt x="13118" y="39165"/>
                      <a:pt x="13261" y="39183"/>
                    </a:cubicBezTo>
                    <a:cubicBezTo>
                      <a:pt x="13297" y="39183"/>
                      <a:pt x="13332" y="39147"/>
                      <a:pt x="13332" y="39111"/>
                    </a:cubicBezTo>
                    <a:cubicBezTo>
                      <a:pt x="13297" y="38771"/>
                      <a:pt x="13207" y="38449"/>
                      <a:pt x="13064" y="38145"/>
                    </a:cubicBezTo>
                    <a:cubicBezTo>
                      <a:pt x="13046" y="38073"/>
                      <a:pt x="13010" y="38019"/>
                      <a:pt x="12974" y="37966"/>
                    </a:cubicBezTo>
                    <a:cubicBezTo>
                      <a:pt x="13010" y="37304"/>
                      <a:pt x="13028" y="36659"/>
                      <a:pt x="13028" y="35997"/>
                    </a:cubicBezTo>
                    <a:cubicBezTo>
                      <a:pt x="13028" y="35407"/>
                      <a:pt x="12992" y="34798"/>
                      <a:pt x="12974" y="34208"/>
                    </a:cubicBezTo>
                    <a:lnTo>
                      <a:pt x="12974" y="34208"/>
                    </a:lnTo>
                    <a:cubicBezTo>
                      <a:pt x="13064" y="34458"/>
                      <a:pt x="13189" y="34673"/>
                      <a:pt x="13368" y="34852"/>
                    </a:cubicBezTo>
                    <a:cubicBezTo>
                      <a:pt x="13386" y="34864"/>
                      <a:pt x="13408" y="34870"/>
                      <a:pt x="13428" y="34870"/>
                    </a:cubicBezTo>
                    <a:cubicBezTo>
                      <a:pt x="13470" y="34870"/>
                      <a:pt x="13505" y="34846"/>
                      <a:pt x="13493" y="34798"/>
                    </a:cubicBezTo>
                    <a:cubicBezTo>
                      <a:pt x="13422" y="34226"/>
                      <a:pt x="13243" y="33671"/>
                      <a:pt x="12921" y="33170"/>
                    </a:cubicBezTo>
                    <a:cubicBezTo>
                      <a:pt x="12921" y="33170"/>
                      <a:pt x="12921" y="33152"/>
                      <a:pt x="12903" y="33152"/>
                    </a:cubicBezTo>
                    <a:cubicBezTo>
                      <a:pt x="12795" y="31416"/>
                      <a:pt x="12599" y="29680"/>
                      <a:pt x="12384" y="27944"/>
                    </a:cubicBezTo>
                    <a:lnTo>
                      <a:pt x="12509" y="27712"/>
                    </a:lnTo>
                    <a:cubicBezTo>
                      <a:pt x="12849" y="29269"/>
                      <a:pt x="13619" y="30754"/>
                      <a:pt x="14388" y="32168"/>
                    </a:cubicBezTo>
                    <a:cubicBezTo>
                      <a:pt x="14388" y="32168"/>
                      <a:pt x="14388" y="32186"/>
                      <a:pt x="14388" y="32203"/>
                    </a:cubicBezTo>
                    <a:cubicBezTo>
                      <a:pt x="14334" y="32418"/>
                      <a:pt x="14317" y="32651"/>
                      <a:pt x="14352" y="32866"/>
                    </a:cubicBezTo>
                    <a:cubicBezTo>
                      <a:pt x="14334" y="33116"/>
                      <a:pt x="14442" y="33367"/>
                      <a:pt x="14603" y="33563"/>
                    </a:cubicBezTo>
                    <a:cubicBezTo>
                      <a:pt x="14616" y="33576"/>
                      <a:pt x="14633" y="33582"/>
                      <a:pt x="14650" y="33582"/>
                    </a:cubicBezTo>
                    <a:cubicBezTo>
                      <a:pt x="14683" y="33582"/>
                      <a:pt x="14717" y="33562"/>
                      <a:pt x="14728" y="33528"/>
                    </a:cubicBezTo>
                    <a:cubicBezTo>
                      <a:pt x="14800" y="33295"/>
                      <a:pt x="14800" y="33080"/>
                      <a:pt x="14782" y="32848"/>
                    </a:cubicBezTo>
                    <a:lnTo>
                      <a:pt x="14782" y="32848"/>
                    </a:lnTo>
                    <a:lnTo>
                      <a:pt x="14979" y="33206"/>
                    </a:lnTo>
                    <a:cubicBezTo>
                      <a:pt x="15354" y="33904"/>
                      <a:pt x="15694" y="34619"/>
                      <a:pt x="15999" y="35317"/>
                    </a:cubicBezTo>
                    <a:lnTo>
                      <a:pt x="15981" y="35317"/>
                    </a:lnTo>
                    <a:cubicBezTo>
                      <a:pt x="15659" y="35586"/>
                      <a:pt x="15694" y="36248"/>
                      <a:pt x="15730" y="36624"/>
                    </a:cubicBezTo>
                    <a:cubicBezTo>
                      <a:pt x="15730" y="36662"/>
                      <a:pt x="15766" y="36699"/>
                      <a:pt x="15806" y="36699"/>
                    </a:cubicBezTo>
                    <a:cubicBezTo>
                      <a:pt x="15823" y="36699"/>
                      <a:pt x="15840" y="36693"/>
                      <a:pt x="15856" y="36677"/>
                    </a:cubicBezTo>
                    <a:cubicBezTo>
                      <a:pt x="16070" y="36373"/>
                      <a:pt x="16160" y="36015"/>
                      <a:pt x="16142" y="35657"/>
                    </a:cubicBezTo>
                    <a:lnTo>
                      <a:pt x="16142" y="35657"/>
                    </a:lnTo>
                    <a:cubicBezTo>
                      <a:pt x="16822" y="37339"/>
                      <a:pt x="17377" y="39075"/>
                      <a:pt x="17752" y="40847"/>
                    </a:cubicBezTo>
                    <a:cubicBezTo>
                      <a:pt x="17735" y="40900"/>
                      <a:pt x="17699" y="40954"/>
                      <a:pt x="17663" y="40990"/>
                    </a:cubicBezTo>
                    <a:cubicBezTo>
                      <a:pt x="17573" y="41079"/>
                      <a:pt x="17484" y="41187"/>
                      <a:pt x="17448" y="41330"/>
                    </a:cubicBezTo>
                    <a:cubicBezTo>
                      <a:pt x="17019" y="41384"/>
                      <a:pt x="16625" y="41509"/>
                      <a:pt x="16231" y="41688"/>
                    </a:cubicBezTo>
                    <a:cubicBezTo>
                      <a:pt x="16034" y="41795"/>
                      <a:pt x="15498" y="42261"/>
                      <a:pt x="15945" y="42457"/>
                    </a:cubicBezTo>
                    <a:cubicBezTo>
                      <a:pt x="15952" y="42457"/>
                      <a:pt x="15966" y="42457"/>
                      <a:pt x="15978" y="42454"/>
                    </a:cubicBezTo>
                    <a:lnTo>
                      <a:pt x="15978" y="42454"/>
                    </a:lnTo>
                    <a:cubicBezTo>
                      <a:pt x="15736" y="42757"/>
                      <a:pt x="15569" y="43119"/>
                      <a:pt x="15498" y="43513"/>
                    </a:cubicBezTo>
                    <a:cubicBezTo>
                      <a:pt x="15498" y="43549"/>
                      <a:pt x="15533" y="43585"/>
                      <a:pt x="15569" y="43585"/>
                    </a:cubicBezTo>
                    <a:cubicBezTo>
                      <a:pt x="15618" y="43591"/>
                      <a:pt x="15667" y="43593"/>
                      <a:pt x="15715" y="43593"/>
                    </a:cubicBezTo>
                    <a:cubicBezTo>
                      <a:pt x="16112" y="43593"/>
                      <a:pt x="16491" y="43401"/>
                      <a:pt x="16715" y="43066"/>
                    </a:cubicBezTo>
                    <a:lnTo>
                      <a:pt x="16715" y="43066"/>
                    </a:lnTo>
                    <a:cubicBezTo>
                      <a:pt x="16500" y="43531"/>
                      <a:pt x="16446" y="44050"/>
                      <a:pt x="16536" y="44551"/>
                    </a:cubicBezTo>
                    <a:cubicBezTo>
                      <a:pt x="16547" y="44573"/>
                      <a:pt x="16565" y="44589"/>
                      <a:pt x="16585" y="44589"/>
                    </a:cubicBezTo>
                    <a:cubicBezTo>
                      <a:pt x="16598" y="44589"/>
                      <a:pt x="16611" y="44583"/>
                      <a:pt x="16625" y="44569"/>
                    </a:cubicBezTo>
                    <a:cubicBezTo>
                      <a:pt x="16911" y="44265"/>
                      <a:pt x="17162" y="43925"/>
                      <a:pt x="17377" y="43567"/>
                    </a:cubicBezTo>
                    <a:cubicBezTo>
                      <a:pt x="17412" y="44068"/>
                      <a:pt x="17573" y="44551"/>
                      <a:pt x="17842" y="44981"/>
                    </a:cubicBezTo>
                    <a:cubicBezTo>
                      <a:pt x="17852" y="45002"/>
                      <a:pt x="17875" y="45010"/>
                      <a:pt x="17899" y="45010"/>
                    </a:cubicBezTo>
                    <a:cubicBezTo>
                      <a:pt x="17917" y="45010"/>
                      <a:pt x="17934" y="45006"/>
                      <a:pt x="17949" y="44998"/>
                    </a:cubicBezTo>
                    <a:cubicBezTo>
                      <a:pt x="18307" y="44605"/>
                      <a:pt x="18486" y="44068"/>
                      <a:pt x="18415" y="43549"/>
                    </a:cubicBezTo>
                    <a:lnTo>
                      <a:pt x="18415" y="43549"/>
                    </a:lnTo>
                    <a:cubicBezTo>
                      <a:pt x="18683" y="43907"/>
                      <a:pt x="18987" y="44265"/>
                      <a:pt x="19184" y="44569"/>
                    </a:cubicBezTo>
                    <a:cubicBezTo>
                      <a:pt x="19205" y="44590"/>
                      <a:pt x="19232" y="44599"/>
                      <a:pt x="19255" y="44599"/>
                    </a:cubicBezTo>
                    <a:cubicBezTo>
                      <a:pt x="19270" y="44599"/>
                      <a:pt x="19284" y="44594"/>
                      <a:pt x="19291" y="44587"/>
                    </a:cubicBezTo>
                    <a:cubicBezTo>
                      <a:pt x="19775" y="44014"/>
                      <a:pt x="19685" y="43191"/>
                      <a:pt x="19274" y="42583"/>
                    </a:cubicBezTo>
                    <a:lnTo>
                      <a:pt x="19274" y="42583"/>
                    </a:lnTo>
                    <a:cubicBezTo>
                      <a:pt x="19649" y="42762"/>
                      <a:pt x="20061" y="42869"/>
                      <a:pt x="20472" y="42905"/>
                    </a:cubicBezTo>
                    <a:cubicBezTo>
                      <a:pt x="20526" y="42905"/>
                      <a:pt x="20562" y="42869"/>
                      <a:pt x="20544" y="42815"/>
                    </a:cubicBezTo>
                    <a:cubicBezTo>
                      <a:pt x="20240" y="41706"/>
                      <a:pt x="19184" y="41223"/>
                      <a:pt x="18110" y="41097"/>
                    </a:cubicBezTo>
                    <a:cubicBezTo>
                      <a:pt x="18092" y="41097"/>
                      <a:pt x="18092" y="41097"/>
                      <a:pt x="18075" y="41115"/>
                    </a:cubicBezTo>
                    <a:cubicBezTo>
                      <a:pt x="18075" y="41115"/>
                      <a:pt x="18057" y="41097"/>
                      <a:pt x="18039" y="41097"/>
                    </a:cubicBezTo>
                    <a:cubicBezTo>
                      <a:pt x="18003" y="41097"/>
                      <a:pt x="17949" y="41151"/>
                      <a:pt x="18003" y="41169"/>
                    </a:cubicBezTo>
                    <a:cubicBezTo>
                      <a:pt x="18075" y="41241"/>
                      <a:pt x="18128" y="41312"/>
                      <a:pt x="18182" y="41402"/>
                    </a:cubicBezTo>
                    <a:lnTo>
                      <a:pt x="18182" y="41437"/>
                    </a:lnTo>
                    <a:cubicBezTo>
                      <a:pt x="18110" y="41366"/>
                      <a:pt x="18039" y="41276"/>
                      <a:pt x="17967" y="41205"/>
                    </a:cubicBezTo>
                    <a:lnTo>
                      <a:pt x="17967" y="41187"/>
                    </a:lnTo>
                    <a:cubicBezTo>
                      <a:pt x="17967" y="41133"/>
                      <a:pt x="17931" y="41097"/>
                      <a:pt x="17878" y="41097"/>
                    </a:cubicBezTo>
                    <a:lnTo>
                      <a:pt x="17860" y="41008"/>
                    </a:lnTo>
                    <a:lnTo>
                      <a:pt x="17878" y="40954"/>
                    </a:lnTo>
                    <a:lnTo>
                      <a:pt x="17878" y="40936"/>
                    </a:lnTo>
                    <a:cubicBezTo>
                      <a:pt x="17913" y="40883"/>
                      <a:pt x="17878" y="40811"/>
                      <a:pt x="17806" y="40811"/>
                    </a:cubicBezTo>
                    <a:cubicBezTo>
                      <a:pt x="17627" y="39970"/>
                      <a:pt x="17430" y="39129"/>
                      <a:pt x="17198" y="38324"/>
                    </a:cubicBezTo>
                    <a:lnTo>
                      <a:pt x="17216" y="38324"/>
                    </a:lnTo>
                    <a:cubicBezTo>
                      <a:pt x="17556" y="38324"/>
                      <a:pt x="17842" y="38574"/>
                      <a:pt x="17878" y="38914"/>
                    </a:cubicBezTo>
                    <a:cubicBezTo>
                      <a:pt x="17788" y="38843"/>
                      <a:pt x="17681" y="38771"/>
                      <a:pt x="17609" y="38682"/>
                    </a:cubicBezTo>
                    <a:cubicBezTo>
                      <a:pt x="17520" y="38556"/>
                      <a:pt x="17430" y="38449"/>
                      <a:pt x="17323" y="38359"/>
                    </a:cubicBezTo>
                    <a:cubicBezTo>
                      <a:pt x="17315" y="38351"/>
                      <a:pt x="17306" y="38348"/>
                      <a:pt x="17298" y="38348"/>
                    </a:cubicBezTo>
                    <a:cubicBezTo>
                      <a:pt x="17272" y="38348"/>
                      <a:pt x="17251" y="38386"/>
                      <a:pt x="17251" y="38413"/>
                    </a:cubicBezTo>
                    <a:cubicBezTo>
                      <a:pt x="17305" y="38556"/>
                      <a:pt x="17395" y="38682"/>
                      <a:pt x="17502" y="38771"/>
                    </a:cubicBezTo>
                    <a:cubicBezTo>
                      <a:pt x="17627" y="38896"/>
                      <a:pt x="17752" y="39004"/>
                      <a:pt x="17913" y="39093"/>
                    </a:cubicBezTo>
                    <a:cubicBezTo>
                      <a:pt x="17923" y="39098"/>
                      <a:pt x="17933" y="39100"/>
                      <a:pt x="17942" y="39100"/>
                    </a:cubicBezTo>
                    <a:cubicBezTo>
                      <a:pt x="17967" y="39100"/>
                      <a:pt x="17990" y="39083"/>
                      <a:pt x="18003" y="39057"/>
                    </a:cubicBezTo>
                    <a:cubicBezTo>
                      <a:pt x="18070" y="38620"/>
                      <a:pt x="17726" y="38229"/>
                      <a:pt x="17297" y="38229"/>
                    </a:cubicBezTo>
                    <a:cubicBezTo>
                      <a:pt x="17270" y="38229"/>
                      <a:pt x="17243" y="38231"/>
                      <a:pt x="17216" y="38234"/>
                    </a:cubicBezTo>
                    <a:cubicBezTo>
                      <a:pt x="17216" y="38234"/>
                      <a:pt x="17198" y="38234"/>
                      <a:pt x="17180" y="38252"/>
                    </a:cubicBezTo>
                    <a:cubicBezTo>
                      <a:pt x="16840" y="36981"/>
                      <a:pt x="16374" y="35747"/>
                      <a:pt x="15820" y="34566"/>
                    </a:cubicBezTo>
                    <a:lnTo>
                      <a:pt x="15820" y="34566"/>
                    </a:lnTo>
                    <a:cubicBezTo>
                      <a:pt x="16106" y="34924"/>
                      <a:pt x="16392" y="35299"/>
                      <a:pt x="16679" y="35675"/>
                    </a:cubicBezTo>
                    <a:cubicBezTo>
                      <a:pt x="17788" y="37590"/>
                      <a:pt x="19399" y="39415"/>
                      <a:pt x="21797" y="39469"/>
                    </a:cubicBezTo>
                    <a:cubicBezTo>
                      <a:pt x="21833" y="39451"/>
                      <a:pt x="21833" y="39379"/>
                      <a:pt x="21797" y="39379"/>
                    </a:cubicBezTo>
                    <a:cubicBezTo>
                      <a:pt x="20580" y="39111"/>
                      <a:pt x="19560" y="38825"/>
                      <a:pt x="18593" y="37984"/>
                    </a:cubicBezTo>
                    <a:cubicBezTo>
                      <a:pt x="18039" y="37483"/>
                      <a:pt x="17556" y="36892"/>
                      <a:pt x="17162" y="36266"/>
                    </a:cubicBezTo>
                    <a:lnTo>
                      <a:pt x="17162" y="36266"/>
                    </a:lnTo>
                    <a:cubicBezTo>
                      <a:pt x="18397" y="37697"/>
                      <a:pt x="19792" y="38950"/>
                      <a:pt x="21725" y="39326"/>
                    </a:cubicBezTo>
                    <a:cubicBezTo>
                      <a:pt x="21761" y="39326"/>
                      <a:pt x="21779" y="39272"/>
                      <a:pt x="21743" y="39254"/>
                    </a:cubicBezTo>
                    <a:cubicBezTo>
                      <a:pt x="20294" y="38699"/>
                      <a:pt x="19130" y="38109"/>
                      <a:pt x="18003" y="36999"/>
                    </a:cubicBezTo>
                    <a:cubicBezTo>
                      <a:pt x="17538" y="36534"/>
                      <a:pt x="17090" y="36051"/>
                      <a:pt x="16679" y="35532"/>
                    </a:cubicBezTo>
                    <a:lnTo>
                      <a:pt x="16679" y="35514"/>
                    </a:lnTo>
                    <a:cubicBezTo>
                      <a:pt x="17269" y="36140"/>
                      <a:pt x="18128" y="36445"/>
                      <a:pt x="18880" y="36820"/>
                    </a:cubicBezTo>
                    <a:cubicBezTo>
                      <a:pt x="20079" y="37411"/>
                      <a:pt x="20956" y="38395"/>
                      <a:pt x="21886" y="39326"/>
                    </a:cubicBezTo>
                    <a:cubicBezTo>
                      <a:pt x="21895" y="39334"/>
                      <a:pt x="21903" y="39338"/>
                      <a:pt x="21910" y="39338"/>
                    </a:cubicBezTo>
                    <a:cubicBezTo>
                      <a:pt x="21936" y="39338"/>
                      <a:pt x="21954" y="39300"/>
                      <a:pt x="21940" y="39272"/>
                    </a:cubicBezTo>
                    <a:cubicBezTo>
                      <a:pt x="21278" y="38503"/>
                      <a:pt x="20544" y="37805"/>
                      <a:pt x="19739" y="37196"/>
                    </a:cubicBezTo>
                    <a:cubicBezTo>
                      <a:pt x="18755" y="36480"/>
                      <a:pt x="17609" y="36122"/>
                      <a:pt x="16643" y="35371"/>
                    </a:cubicBezTo>
                    <a:cubicBezTo>
                      <a:pt x="16634" y="35362"/>
                      <a:pt x="16625" y="35357"/>
                      <a:pt x="16616" y="35357"/>
                    </a:cubicBezTo>
                    <a:cubicBezTo>
                      <a:pt x="16607" y="35357"/>
                      <a:pt x="16598" y="35362"/>
                      <a:pt x="16589" y="35371"/>
                    </a:cubicBezTo>
                    <a:lnTo>
                      <a:pt x="16571" y="35335"/>
                    </a:lnTo>
                    <a:cubicBezTo>
                      <a:pt x="16562" y="35326"/>
                      <a:pt x="16553" y="35322"/>
                      <a:pt x="16545" y="35322"/>
                    </a:cubicBezTo>
                    <a:cubicBezTo>
                      <a:pt x="16536" y="35322"/>
                      <a:pt x="16527" y="35326"/>
                      <a:pt x="16518" y="35335"/>
                    </a:cubicBezTo>
                    <a:cubicBezTo>
                      <a:pt x="16231" y="34959"/>
                      <a:pt x="15945" y="34584"/>
                      <a:pt x="15641" y="34226"/>
                    </a:cubicBezTo>
                    <a:cubicBezTo>
                      <a:pt x="14925" y="32794"/>
                      <a:pt x="14173" y="31434"/>
                      <a:pt x="13529" y="30020"/>
                    </a:cubicBezTo>
                    <a:lnTo>
                      <a:pt x="13529" y="30020"/>
                    </a:lnTo>
                    <a:cubicBezTo>
                      <a:pt x="13762" y="30307"/>
                      <a:pt x="14102" y="30486"/>
                      <a:pt x="14460" y="30521"/>
                    </a:cubicBezTo>
                    <a:cubicBezTo>
                      <a:pt x="14513" y="30521"/>
                      <a:pt x="14549" y="30468"/>
                      <a:pt x="14531" y="30414"/>
                    </a:cubicBezTo>
                    <a:cubicBezTo>
                      <a:pt x="14334" y="30020"/>
                      <a:pt x="13941" y="29752"/>
                      <a:pt x="13493" y="29716"/>
                    </a:cubicBezTo>
                    <a:cubicBezTo>
                      <a:pt x="13458" y="29716"/>
                      <a:pt x="13440" y="29752"/>
                      <a:pt x="13440" y="29770"/>
                    </a:cubicBezTo>
                    <a:cubicBezTo>
                      <a:pt x="13118" y="29018"/>
                      <a:pt x="12831" y="28249"/>
                      <a:pt x="12617" y="27461"/>
                    </a:cubicBezTo>
                    <a:cubicBezTo>
                      <a:pt x="12813" y="27032"/>
                      <a:pt x="12974" y="26602"/>
                      <a:pt x="13135" y="26173"/>
                    </a:cubicBezTo>
                    <a:lnTo>
                      <a:pt x="13135" y="26173"/>
                    </a:lnTo>
                    <a:cubicBezTo>
                      <a:pt x="13082" y="26531"/>
                      <a:pt x="13118" y="26960"/>
                      <a:pt x="13404" y="27193"/>
                    </a:cubicBezTo>
                    <a:cubicBezTo>
                      <a:pt x="13419" y="27215"/>
                      <a:pt x="13440" y="27225"/>
                      <a:pt x="13461" y="27225"/>
                    </a:cubicBezTo>
                    <a:cubicBezTo>
                      <a:pt x="13490" y="27225"/>
                      <a:pt x="13519" y="27206"/>
                      <a:pt x="13529" y="27175"/>
                    </a:cubicBezTo>
                    <a:cubicBezTo>
                      <a:pt x="13619" y="26763"/>
                      <a:pt x="13511" y="26334"/>
                      <a:pt x="13243" y="26012"/>
                    </a:cubicBezTo>
                    <a:lnTo>
                      <a:pt x="13243" y="25958"/>
                    </a:lnTo>
                    <a:cubicBezTo>
                      <a:pt x="13243" y="25940"/>
                      <a:pt x="13225" y="25922"/>
                      <a:pt x="13225" y="25922"/>
                    </a:cubicBezTo>
                    <a:cubicBezTo>
                      <a:pt x="13386" y="25385"/>
                      <a:pt x="13529" y="24849"/>
                      <a:pt x="13637" y="24294"/>
                    </a:cubicBezTo>
                    <a:cubicBezTo>
                      <a:pt x="13690" y="24097"/>
                      <a:pt x="13708" y="23882"/>
                      <a:pt x="13744" y="23685"/>
                    </a:cubicBezTo>
                    <a:lnTo>
                      <a:pt x="13744" y="23685"/>
                    </a:lnTo>
                    <a:cubicBezTo>
                      <a:pt x="13708" y="24133"/>
                      <a:pt x="13708" y="24580"/>
                      <a:pt x="13708" y="25063"/>
                    </a:cubicBezTo>
                    <a:cubicBezTo>
                      <a:pt x="13708" y="26137"/>
                      <a:pt x="14084" y="27068"/>
                      <a:pt x="14281" y="28105"/>
                    </a:cubicBezTo>
                    <a:cubicBezTo>
                      <a:pt x="14290" y="28141"/>
                      <a:pt x="14321" y="28159"/>
                      <a:pt x="14352" y="28159"/>
                    </a:cubicBezTo>
                    <a:cubicBezTo>
                      <a:pt x="14384" y="28159"/>
                      <a:pt x="14415" y="28141"/>
                      <a:pt x="14424" y="28105"/>
                    </a:cubicBezTo>
                    <a:cubicBezTo>
                      <a:pt x="14925" y="26012"/>
                      <a:pt x="14639" y="23900"/>
                      <a:pt x="13905" y="21896"/>
                    </a:cubicBezTo>
                    <a:cubicBezTo>
                      <a:pt x="13923" y="20178"/>
                      <a:pt x="13708" y="18442"/>
                      <a:pt x="13279" y="16778"/>
                    </a:cubicBezTo>
                    <a:lnTo>
                      <a:pt x="13279" y="16778"/>
                    </a:lnTo>
                    <a:cubicBezTo>
                      <a:pt x="13905" y="17923"/>
                      <a:pt x="14853" y="18961"/>
                      <a:pt x="15748" y="19910"/>
                    </a:cubicBezTo>
                    <a:cubicBezTo>
                      <a:pt x="15766" y="20142"/>
                      <a:pt x="15784" y="20375"/>
                      <a:pt x="15820" y="20607"/>
                    </a:cubicBezTo>
                    <a:cubicBezTo>
                      <a:pt x="15569" y="21305"/>
                      <a:pt x="15176" y="22057"/>
                      <a:pt x="15462" y="22773"/>
                    </a:cubicBezTo>
                    <a:cubicBezTo>
                      <a:pt x="15480" y="22800"/>
                      <a:pt x="15507" y="22813"/>
                      <a:pt x="15531" y="22813"/>
                    </a:cubicBezTo>
                    <a:cubicBezTo>
                      <a:pt x="15556" y="22813"/>
                      <a:pt x="15578" y="22800"/>
                      <a:pt x="15587" y="22773"/>
                    </a:cubicBezTo>
                    <a:cubicBezTo>
                      <a:pt x="15694" y="22558"/>
                      <a:pt x="15784" y="22361"/>
                      <a:pt x="15909" y="22164"/>
                    </a:cubicBezTo>
                    <a:lnTo>
                      <a:pt x="15909" y="22164"/>
                    </a:lnTo>
                    <a:cubicBezTo>
                      <a:pt x="15891" y="22540"/>
                      <a:pt x="15891" y="22934"/>
                      <a:pt x="15873" y="23310"/>
                    </a:cubicBezTo>
                    <a:cubicBezTo>
                      <a:pt x="15873" y="23345"/>
                      <a:pt x="15927" y="23381"/>
                      <a:pt x="15981" y="23381"/>
                    </a:cubicBezTo>
                    <a:cubicBezTo>
                      <a:pt x="16536" y="23149"/>
                      <a:pt x="16768" y="22558"/>
                      <a:pt x="16750" y="21985"/>
                    </a:cubicBezTo>
                    <a:lnTo>
                      <a:pt x="16750" y="21985"/>
                    </a:lnTo>
                    <a:cubicBezTo>
                      <a:pt x="17072" y="22397"/>
                      <a:pt x="17484" y="22737"/>
                      <a:pt x="17949" y="22987"/>
                    </a:cubicBezTo>
                    <a:cubicBezTo>
                      <a:pt x="17959" y="22991"/>
                      <a:pt x="17968" y="22992"/>
                      <a:pt x="17976" y="22992"/>
                    </a:cubicBezTo>
                    <a:cubicBezTo>
                      <a:pt x="18015" y="22992"/>
                      <a:pt x="18042" y="22960"/>
                      <a:pt x="18057" y="22916"/>
                    </a:cubicBezTo>
                    <a:cubicBezTo>
                      <a:pt x="18021" y="22433"/>
                      <a:pt x="17878" y="21967"/>
                      <a:pt x="17627" y="21556"/>
                    </a:cubicBezTo>
                    <a:lnTo>
                      <a:pt x="17627" y="21556"/>
                    </a:lnTo>
                    <a:lnTo>
                      <a:pt x="17681" y="21592"/>
                    </a:lnTo>
                    <a:cubicBezTo>
                      <a:pt x="17887" y="21733"/>
                      <a:pt x="18260" y="21968"/>
                      <a:pt x="18580" y="21968"/>
                    </a:cubicBezTo>
                    <a:cubicBezTo>
                      <a:pt x="18704" y="21968"/>
                      <a:pt x="18820" y="21932"/>
                      <a:pt x="18916" y="21842"/>
                    </a:cubicBezTo>
                    <a:cubicBezTo>
                      <a:pt x="19399" y="21395"/>
                      <a:pt x="18880" y="21001"/>
                      <a:pt x="18271" y="20751"/>
                    </a:cubicBezTo>
                    <a:lnTo>
                      <a:pt x="18540" y="20751"/>
                    </a:lnTo>
                    <a:cubicBezTo>
                      <a:pt x="19202" y="20679"/>
                      <a:pt x="19274" y="20124"/>
                      <a:pt x="19023" y="19587"/>
                    </a:cubicBezTo>
                    <a:cubicBezTo>
                      <a:pt x="19005" y="19561"/>
                      <a:pt x="18978" y="19547"/>
                      <a:pt x="18951" y="19547"/>
                    </a:cubicBezTo>
                    <a:cubicBezTo>
                      <a:pt x="18925" y="19547"/>
                      <a:pt x="18898" y="19561"/>
                      <a:pt x="18880" y="19587"/>
                    </a:cubicBezTo>
                    <a:cubicBezTo>
                      <a:pt x="18651" y="19935"/>
                      <a:pt x="18211" y="20035"/>
                      <a:pt x="17748" y="20035"/>
                    </a:cubicBezTo>
                    <a:cubicBezTo>
                      <a:pt x="17305" y="20035"/>
                      <a:pt x="16841" y="19944"/>
                      <a:pt x="16518" y="19892"/>
                    </a:cubicBezTo>
                    <a:cubicBezTo>
                      <a:pt x="16512" y="19890"/>
                      <a:pt x="16506" y="19889"/>
                      <a:pt x="16501" y="19889"/>
                    </a:cubicBezTo>
                    <a:cubicBezTo>
                      <a:pt x="16461" y="19889"/>
                      <a:pt x="16452" y="19947"/>
                      <a:pt x="16500" y="19963"/>
                    </a:cubicBezTo>
                    <a:cubicBezTo>
                      <a:pt x="16811" y="20093"/>
                      <a:pt x="17261" y="20189"/>
                      <a:pt x="17706" y="20189"/>
                    </a:cubicBezTo>
                    <a:cubicBezTo>
                      <a:pt x="18180" y="20189"/>
                      <a:pt x="18647" y="20080"/>
                      <a:pt x="18934" y="19784"/>
                    </a:cubicBezTo>
                    <a:lnTo>
                      <a:pt x="18934" y="19784"/>
                    </a:lnTo>
                    <a:cubicBezTo>
                      <a:pt x="19023" y="20017"/>
                      <a:pt x="19077" y="20250"/>
                      <a:pt x="18898" y="20428"/>
                    </a:cubicBezTo>
                    <a:cubicBezTo>
                      <a:pt x="18781" y="20557"/>
                      <a:pt x="18588" y="20586"/>
                      <a:pt x="18409" y="20586"/>
                    </a:cubicBezTo>
                    <a:cubicBezTo>
                      <a:pt x="18313" y="20586"/>
                      <a:pt x="18221" y="20578"/>
                      <a:pt x="18146" y="20572"/>
                    </a:cubicBezTo>
                    <a:cubicBezTo>
                      <a:pt x="17645" y="20536"/>
                      <a:pt x="17269" y="20285"/>
                      <a:pt x="16804" y="20142"/>
                    </a:cubicBezTo>
                    <a:lnTo>
                      <a:pt x="16786" y="20142"/>
                    </a:lnTo>
                    <a:cubicBezTo>
                      <a:pt x="16571" y="19999"/>
                      <a:pt x="16339" y="19927"/>
                      <a:pt x="16088" y="19892"/>
                    </a:cubicBezTo>
                    <a:lnTo>
                      <a:pt x="16088" y="19856"/>
                    </a:lnTo>
                    <a:cubicBezTo>
                      <a:pt x="16078" y="19825"/>
                      <a:pt x="16043" y="19806"/>
                      <a:pt x="16009" y="19806"/>
                    </a:cubicBezTo>
                    <a:cubicBezTo>
                      <a:pt x="15984" y="19806"/>
                      <a:pt x="15960" y="19815"/>
                      <a:pt x="15945" y="19838"/>
                    </a:cubicBezTo>
                    <a:cubicBezTo>
                      <a:pt x="15927" y="19820"/>
                      <a:pt x="15891" y="19802"/>
                      <a:pt x="15873" y="19802"/>
                    </a:cubicBezTo>
                    <a:cubicBezTo>
                      <a:pt x="15873" y="19766"/>
                      <a:pt x="15856" y="19731"/>
                      <a:pt x="15856" y="19695"/>
                    </a:cubicBezTo>
                    <a:cubicBezTo>
                      <a:pt x="15848" y="19663"/>
                      <a:pt x="15819" y="19649"/>
                      <a:pt x="15791" y="19649"/>
                    </a:cubicBezTo>
                    <a:cubicBezTo>
                      <a:pt x="15755" y="19649"/>
                      <a:pt x="15720" y="19672"/>
                      <a:pt x="15730" y="19713"/>
                    </a:cubicBezTo>
                    <a:lnTo>
                      <a:pt x="15730" y="19748"/>
                    </a:lnTo>
                    <a:cubicBezTo>
                      <a:pt x="15265" y="19230"/>
                      <a:pt x="14836" y="18693"/>
                      <a:pt x="14406" y="18156"/>
                    </a:cubicBezTo>
                    <a:cubicBezTo>
                      <a:pt x="13887" y="17476"/>
                      <a:pt x="13529" y="16724"/>
                      <a:pt x="13064" y="16008"/>
                    </a:cubicBezTo>
                    <a:lnTo>
                      <a:pt x="13010" y="15847"/>
                    </a:lnTo>
                    <a:cubicBezTo>
                      <a:pt x="12921" y="15525"/>
                      <a:pt x="12813" y="15203"/>
                      <a:pt x="12706" y="14881"/>
                    </a:cubicBezTo>
                    <a:lnTo>
                      <a:pt x="12706" y="14881"/>
                    </a:lnTo>
                    <a:cubicBezTo>
                      <a:pt x="13781" y="16555"/>
                      <a:pt x="15549" y="18229"/>
                      <a:pt x="17346" y="18229"/>
                    </a:cubicBezTo>
                    <a:cubicBezTo>
                      <a:pt x="17374" y="18229"/>
                      <a:pt x="17402" y="18228"/>
                      <a:pt x="17430" y="18227"/>
                    </a:cubicBezTo>
                    <a:cubicBezTo>
                      <a:pt x="17502" y="18227"/>
                      <a:pt x="17538" y="18138"/>
                      <a:pt x="17484" y="18084"/>
                    </a:cubicBezTo>
                    <a:cubicBezTo>
                      <a:pt x="16679" y="17225"/>
                      <a:pt x="16124" y="16026"/>
                      <a:pt x="15176" y="15293"/>
                    </a:cubicBezTo>
                    <a:cubicBezTo>
                      <a:pt x="14406" y="14702"/>
                      <a:pt x="13386" y="14344"/>
                      <a:pt x="12634" y="13736"/>
                    </a:cubicBezTo>
                    <a:cubicBezTo>
                      <a:pt x="12491" y="13557"/>
                      <a:pt x="12348" y="13360"/>
                      <a:pt x="12205" y="13181"/>
                    </a:cubicBezTo>
                    <a:cubicBezTo>
                      <a:pt x="12200" y="13176"/>
                      <a:pt x="12193" y="13174"/>
                      <a:pt x="12185" y="13174"/>
                    </a:cubicBezTo>
                    <a:cubicBezTo>
                      <a:pt x="12163" y="13174"/>
                      <a:pt x="12138" y="13191"/>
                      <a:pt x="12151" y="13217"/>
                    </a:cubicBezTo>
                    <a:cubicBezTo>
                      <a:pt x="12169" y="13253"/>
                      <a:pt x="12187" y="13288"/>
                      <a:pt x="12205" y="13324"/>
                    </a:cubicBezTo>
                    <a:cubicBezTo>
                      <a:pt x="12133" y="13235"/>
                      <a:pt x="12062" y="13145"/>
                      <a:pt x="11990" y="13056"/>
                    </a:cubicBezTo>
                    <a:cubicBezTo>
                      <a:pt x="11686" y="12340"/>
                      <a:pt x="11382" y="11642"/>
                      <a:pt x="11095" y="10926"/>
                    </a:cubicBezTo>
                    <a:lnTo>
                      <a:pt x="11095" y="10926"/>
                    </a:lnTo>
                    <a:lnTo>
                      <a:pt x="11256" y="11016"/>
                    </a:lnTo>
                    <a:cubicBezTo>
                      <a:pt x="11400" y="11248"/>
                      <a:pt x="11561" y="11463"/>
                      <a:pt x="11758" y="11642"/>
                    </a:cubicBezTo>
                    <a:cubicBezTo>
                      <a:pt x="11936" y="11875"/>
                      <a:pt x="12169" y="12054"/>
                      <a:pt x="12438" y="12143"/>
                    </a:cubicBezTo>
                    <a:cubicBezTo>
                      <a:pt x="12445" y="12145"/>
                      <a:pt x="12452" y="12147"/>
                      <a:pt x="12460" y="12147"/>
                    </a:cubicBezTo>
                    <a:cubicBezTo>
                      <a:pt x="12513" y="12147"/>
                      <a:pt x="12576" y="12098"/>
                      <a:pt x="12545" y="12036"/>
                    </a:cubicBezTo>
                    <a:cubicBezTo>
                      <a:pt x="12259" y="11409"/>
                      <a:pt x="11704" y="10926"/>
                      <a:pt x="11024" y="10747"/>
                    </a:cubicBezTo>
                    <a:cubicBezTo>
                      <a:pt x="10576" y="9656"/>
                      <a:pt x="10236" y="8510"/>
                      <a:pt x="10022" y="7347"/>
                    </a:cubicBezTo>
                    <a:cubicBezTo>
                      <a:pt x="10022" y="7150"/>
                      <a:pt x="10040" y="6936"/>
                      <a:pt x="10058" y="6739"/>
                    </a:cubicBezTo>
                    <a:cubicBezTo>
                      <a:pt x="10165" y="7240"/>
                      <a:pt x="10415" y="7741"/>
                      <a:pt x="10809" y="7920"/>
                    </a:cubicBezTo>
                    <a:cubicBezTo>
                      <a:pt x="10822" y="7926"/>
                      <a:pt x="10836" y="7929"/>
                      <a:pt x="10850" y="7929"/>
                    </a:cubicBezTo>
                    <a:cubicBezTo>
                      <a:pt x="10910" y="7929"/>
                      <a:pt x="10967" y="7871"/>
                      <a:pt x="10952" y="7812"/>
                    </a:cubicBezTo>
                    <a:cubicBezTo>
                      <a:pt x="10845" y="7168"/>
                      <a:pt x="10702" y="6327"/>
                      <a:pt x="10111" y="5933"/>
                    </a:cubicBezTo>
                    <a:cubicBezTo>
                      <a:pt x="10290" y="3947"/>
                      <a:pt x="10648" y="1997"/>
                      <a:pt x="11167" y="64"/>
                    </a:cubicBezTo>
                    <a:cubicBezTo>
                      <a:pt x="11177" y="24"/>
                      <a:pt x="11148" y="0"/>
                      <a:pt x="11117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38"/>
              <p:cNvSpPr/>
              <p:nvPr/>
            </p:nvSpPr>
            <p:spPr>
              <a:xfrm>
                <a:off x="6108250" y="4093575"/>
                <a:ext cx="2647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465" extrusionOk="0">
                    <a:moveTo>
                      <a:pt x="1015" y="1"/>
                    </a:moveTo>
                    <a:cubicBezTo>
                      <a:pt x="1002" y="1"/>
                      <a:pt x="988" y="8"/>
                      <a:pt x="982" y="28"/>
                    </a:cubicBezTo>
                    <a:cubicBezTo>
                      <a:pt x="695" y="493"/>
                      <a:pt x="266" y="923"/>
                      <a:pt x="15" y="1406"/>
                    </a:cubicBezTo>
                    <a:cubicBezTo>
                      <a:pt x="1" y="1435"/>
                      <a:pt x="22" y="1464"/>
                      <a:pt x="50" y="1464"/>
                    </a:cubicBezTo>
                    <a:cubicBezTo>
                      <a:pt x="56" y="1464"/>
                      <a:pt x="62" y="1463"/>
                      <a:pt x="69" y="1460"/>
                    </a:cubicBezTo>
                    <a:cubicBezTo>
                      <a:pt x="463" y="1030"/>
                      <a:pt x="785" y="565"/>
                      <a:pt x="1035" y="46"/>
                    </a:cubicBezTo>
                    <a:cubicBezTo>
                      <a:pt x="1058" y="23"/>
                      <a:pt x="1038" y="1"/>
                      <a:pt x="101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38"/>
              <p:cNvSpPr/>
              <p:nvPr/>
            </p:nvSpPr>
            <p:spPr>
              <a:xfrm>
                <a:off x="6318650" y="4057725"/>
                <a:ext cx="224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46" y="1"/>
                    </a:moveTo>
                    <a:cubicBezTo>
                      <a:pt x="25" y="1"/>
                      <a:pt x="1" y="35"/>
                      <a:pt x="28" y="48"/>
                    </a:cubicBezTo>
                    <a:cubicBezTo>
                      <a:pt x="261" y="317"/>
                      <a:pt x="529" y="567"/>
                      <a:pt x="833" y="782"/>
                    </a:cubicBezTo>
                    <a:cubicBezTo>
                      <a:pt x="837" y="785"/>
                      <a:pt x="841" y="787"/>
                      <a:pt x="846" y="787"/>
                    </a:cubicBezTo>
                    <a:cubicBezTo>
                      <a:pt x="868" y="787"/>
                      <a:pt x="898" y="758"/>
                      <a:pt x="869" y="728"/>
                    </a:cubicBezTo>
                    <a:cubicBezTo>
                      <a:pt x="601" y="496"/>
                      <a:pt x="350" y="227"/>
                      <a:pt x="64" y="13"/>
                    </a:cubicBezTo>
                    <a:cubicBezTo>
                      <a:pt x="59" y="4"/>
                      <a:pt x="53" y="1"/>
                      <a:pt x="46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38"/>
              <p:cNvSpPr/>
              <p:nvPr/>
            </p:nvSpPr>
            <p:spPr>
              <a:xfrm>
                <a:off x="6237925" y="4204600"/>
                <a:ext cx="2357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590" extrusionOk="0">
                    <a:moveTo>
                      <a:pt x="286" y="329"/>
                    </a:moveTo>
                    <a:lnTo>
                      <a:pt x="286" y="329"/>
                    </a:lnTo>
                    <a:cubicBezTo>
                      <a:pt x="519" y="598"/>
                      <a:pt x="680" y="920"/>
                      <a:pt x="734" y="1278"/>
                    </a:cubicBezTo>
                    <a:cubicBezTo>
                      <a:pt x="609" y="1081"/>
                      <a:pt x="501" y="884"/>
                      <a:pt x="430" y="687"/>
                    </a:cubicBezTo>
                    <a:cubicBezTo>
                      <a:pt x="376" y="580"/>
                      <a:pt x="340" y="455"/>
                      <a:pt x="286" y="329"/>
                    </a:cubicBezTo>
                    <a:close/>
                    <a:moveTo>
                      <a:pt x="61" y="0"/>
                    </a:moveTo>
                    <a:cubicBezTo>
                      <a:pt x="37" y="0"/>
                      <a:pt x="18" y="17"/>
                      <a:pt x="18" y="43"/>
                    </a:cubicBezTo>
                    <a:cubicBezTo>
                      <a:pt x="0" y="79"/>
                      <a:pt x="0" y="115"/>
                      <a:pt x="18" y="132"/>
                    </a:cubicBezTo>
                    <a:cubicBezTo>
                      <a:pt x="90" y="365"/>
                      <a:pt x="179" y="598"/>
                      <a:pt x="304" y="830"/>
                    </a:cubicBezTo>
                    <a:cubicBezTo>
                      <a:pt x="412" y="1117"/>
                      <a:pt x="573" y="1367"/>
                      <a:pt x="805" y="1564"/>
                    </a:cubicBezTo>
                    <a:cubicBezTo>
                      <a:pt x="817" y="1582"/>
                      <a:pt x="837" y="1590"/>
                      <a:pt x="858" y="1590"/>
                    </a:cubicBezTo>
                    <a:cubicBezTo>
                      <a:pt x="899" y="1590"/>
                      <a:pt x="943" y="1558"/>
                      <a:pt x="931" y="1510"/>
                    </a:cubicBezTo>
                    <a:cubicBezTo>
                      <a:pt x="877" y="1009"/>
                      <a:pt x="644" y="276"/>
                      <a:pt x="125" y="61"/>
                    </a:cubicBezTo>
                    <a:cubicBezTo>
                      <a:pt x="107" y="43"/>
                      <a:pt x="107" y="25"/>
                      <a:pt x="90" y="7"/>
                    </a:cubicBezTo>
                    <a:cubicBezTo>
                      <a:pt x="80" y="2"/>
                      <a:pt x="70" y="0"/>
                      <a:pt x="61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38"/>
              <p:cNvSpPr/>
              <p:nvPr/>
            </p:nvSpPr>
            <p:spPr>
              <a:xfrm>
                <a:off x="6410325" y="4580450"/>
                <a:ext cx="305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06" extrusionOk="0">
                    <a:moveTo>
                      <a:pt x="45" y="0"/>
                    </a:moveTo>
                    <a:cubicBezTo>
                      <a:pt x="18" y="0"/>
                      <a:pt x="1" y="26"/>
                      <a:pt x="29" y="41"/>
                    </a:cubicBezTo>
                    <a:cubicBezTo>
                      <a:pt x="352" y="327"/>
                      <a:pt x="763" y="470"/>
                      <a:pt x="1139" y="703"/>
                    </a:cubicBezTo>
                    <a:cubicBezTo>
                      <a:pt x="1143" y="705"/>
                      <a:pt x="1147" y="706"/>
                      <a:pt x="1151" y="706"/>
                    </a:cubicBezTo>
                    <a:cubicBezTo>
                      <a:pt x="1185" y="706"/>
                      <a:pt x="1223" y="645"/>
                      <a:pt x="1175" y="613"/>
                    </a:cubicBezTo>
                    <a:cubicBezTo>
                      <a:pt x="817" y="399"/>
                      <a:pt x="441" y="202"/>
                      <a:pt x="65" y="5"/>
                    </a:cubicBezTo>
                    <a:cubicBezTo>
                      <a:pt x="58" y="2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38"/>
              <p:cNvSpPr/>
              <p:nvPr/>
            </p:nvSpPr>
            <p:spPr>
              <a:xfrm>
                <a:off x="6219125" y="4815000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70" y="0"/>
                    </a:moveTo>
                    <a:cubicBezTo>
                      <a:pt x="609" y="0"/>
                      <a:pt x="448" y="36"/>
                      <a:pt x="323" y="125"/>
                    </a:cubicBezTo>
                    <a:cubicBezTo>
                      <a:pt x="197" y="197"/>
                      <a:pt x="36" y="304"/>
                      <a:pt x="0" y="447"/>
                    </a:cubicBezTo>
                    <a:cubicBezTo>
                      <a:pt x="0" y="465"/>
                      <a:pt x="18" y="501"/>
                      <a:pt x="54" y="501"/>
                    </a:cubicBezTo>
                    <a:cubicBezTo>
                      <a:pt x="179" y="501"/>
                      <a:pt x="251" y="412"/>
                      <a:pt x="340" y="340"/>
                    </a:cubicBezTo>
                    <a:cubicBezTo>
                      <a:pt x="448" y="233"/>
                      <a:pt x="609" y="161"/>
                      <a:pt x="770" y="143"/>
                    </a:cubicBezTo>
                    <a:cubicBezTo>
                      <a:pt x="842" y="143"/>
                      <a:pt x="842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38"/>
              <p:cNvSpPr/>
              <p:nvPr/>
            </p:nvSpPr>
            <p:spPr>
              <a:xfrm>
                <a:off x="6399425" y="4663300"/>
                <a:ext cx="1812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43" extrusionOk="0">
                    <a:moveTo>
                      <a:pt x="233" y="1"/>
                    </a:moveTo>
                    <a:cubicBezTo>
                      <a:pt x="157" y="1"/>
                      <a:pt x="83" y="27"/>
                      <a:pt x="18" y="91"/>
                    </a:cubicBezTo>
                    <a:lnTo>
                      <a:pt x="36" y="91"/>
                    </a:lnTo>
                    <a:cubicBezTo>
                      <a:pt x="0" y="127"/>
                      <a:pt x="18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37" y="252"/>
                      <a:pt x="627" y="324"/>
                    </a:cubicBezTo>
                    <a:cubicBezTo>
                      <a:pt x="636" y="337"/>
                      <a:pt x="647" y="343"/>
                      <a:pt x="658" y="343"/>
                    </a:cubicBezTo>
                    <a:cubicBezTo>
                      <a:pt x="691" y="343"/>
                      <a:pt x="725" y="292"/>
                      <a:pt x="698" y="252"/>
                    </a:cubicBezTo>
                    <a:cubicBezTo>
                      <a:pt x="598" y="140"/>
                      <a:pt x="411" y="1"/>
                      <a:pt x="23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38"/>
              <p:cNvSpPr/>
              <p:nvPr/>
            </p:nvSpPr>
            <p:spPr>
              <a:xfrm>
                <a:off x="6024950" y="4532050"/>
                <a:ext cx="1600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73" y="169"/>
                      <a:pt x="198" y="187"/>
                      <a:pt x="287" y="241"/>
                    </a:cubicBezTo>
                    <a:cubicBezTo>
                      <a:pt x="395" y="313"/>
                      <a:pt x="484" y="402"/>
                      <a:pt x="538" y="509"/>
                    </a:cubicBezTo>
                    <a:cubicBezTo>
                      <a:pt x="544" y="527"/>
                      <a:pt x="558" y="535"/>
                      <a:pt x="573" y="535"/>
                    </a:cubicBezTo>
                    <a:cubicBezTo>
                      <a:pt x="603" y="535"/>
                      <a:pt x="639" y="503"/>
                      <a:pt x="627" y="456"/>
                    </a:cubicBezTo>
                    <a:cubicBezTo>
                      <a:pt x="592" y="330"/>
                      <a:pt x="502" y="223"/>
                      <a:pt x="413" y="134"/>
                    </a:cubicBezTo>
                    <a:cubicBezTo>
                      <a:pt x="337" y="73"/>
                      <a:pt x="224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38"/>
              <p:cNvSpPr/>
              <p:nvPr/>
            </p:nvSpPr>
            <p:spPr>
              <a:xfrm>
                <a:off x="6371675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6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108" y="1229"/>
                    </a:cubicBezTo>
                    <a:cubicBezTo>
                      <a:pt x="108" y="1264"/>
                      <a:pt x="138" y="1283"/>
                      <a:pt x="169" y="1283"/>
                    </a:cubicBezTo>
                    <a:cubicBezTo>
                      <a:pt x="186" y="1283"/>
                      <a:pt x="203" y="1278"/>
                      <a:pt x="215" y="1265"/>
                    </a:cubicBezTo>
                    <a:cubicBezTo>
                      <a:pt x="466" y="996"/>
                      <a:pt x="538" y="603"/>
                      <a:pt x="412" y="263"/>
                    </a:cubicBezTo>
                    <a:cubicBezTo>
                      <a:pt x="406" y="244"/>
                      <a:pt x="391" y="236"/>
                      <a:pt x="375" y="236"/>
                    </a:cubicBezTo>
                    <a:cubicBezTo>
                      <a:pt x="345" y="236"/>
                      <a:pt x="311" y="264"/>
                      <a:pt x="323" y="299"/>
                    </a:cubicBezTo>
                    <a:cubicBezTo>
                      <a:pt x="394" y="567"/>
                      <a:pt x="359" y="835"/>
                      <a:pt x="215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38"/>
              <p:cNvSpPr/>
              <p:nvPr/>
            </p:nvSpPr>
            <p:spPr>
              <a:xfrm>
                <a:off x="6249550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61" y="488"/>
                    </a:moveTo>
                    <a:cubicBezTo>
                      <a:pt x="322" y="667"/>
                      <a:pt x="430" y="899"/>
                      <a:pt x="466" y="1132"/>
                    </a:cubicBezTo>
                    <a:cubicBezTo>
                      <a:pt x="233" y="1114"/>
                      <a:pt x="179" y="792"/>
                      <a:pt x="161" y="488"/>
                    </a:cubicBezTo>
                    <a:close/>
                    <a:moveTo>
                      <a:pt x="99" y="0"/>
                    </a:moveTo>
                    <a:cubicBezTo>
                      <a:pt x="85" y="0"/>
                      <a:pt x="72" y="13"/>
                      <a:pt x="72" y="40"/>
                    </a:cubicBezTo>
                    <a:cubicBezTo>
                      <a:pt x="72" y="94"/>
                      <a:pt x="54" y="183"/>
                      <a:pt x="36" y="291"/>
                    </a:cubicBezTo>
                    <a:cubicBezTo>
                      <a:pt x="18" y="309"/>
                      <a:pt x="0" y="327"/>
                      <a:pt x="36" y="362"/>
                    </a:cubicBezTo>
                    <a:cubicBezTo>
                      <a:pt x="36" y="750"/>
                      <a:pt x="84" y="1263"/>
                      <a:pt x="447" y="1263"/>
                    </a:cubicBezTo>
                    <a:cubicBezTo>
                      <a:pt x="470" y="1263"/>
                      <a:pt x="494" y="1261"/>
                      <a:pt x="519" y="1257"/>
                    </a:cubicBezTo>
                    <a:cubicBezTo>
                      <a:pt x="555" y="1257"/>
                      <a:pt x="573" y="1239"/>
                      <a:pt x="573" y="1204"/>
                    </a:cubicBezTo>
                    <a:cubicBezTo>
                      <a:pt x="537" y="881"/>
                      <a:pt x="394" y="577"/>
                      <a:pt x="144" y="345"/>
                    </a:cubicBezTo>
                    <a:cubicBezTo>
                      <a:pt x="144" y="219"/>
                      <a:pt x="144" y="94"/>
                      <a:pt x="144" y="22"/>
                    </a:cubicBezTo>
                    <a:lnTo>
                      <a:pt x="126" y="40"/>
                    </a:lnTo>
                    <a:cubicBezTo>
                      <a:pt x="126" y="13"/>
                      <a:pt x="112" y="0"/>
                      <a:pt x="9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38"/>
              <p:cNvSpPr/>
              <p:nvPr/>
            </p:nvSpPr>
            <p:spPr>
              <a:xfrm>
                <a:off x="6135900" y="3067400"/>
                <a:ext cx="211650" cy="52185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4" extrusionOk="0">
                    <a:moveTo>
                      <a:pt x="2508" y="849"/>
                    </a:moveTo>
                    <a:cubicBezTo>
                      <a:pt x="2663" y="849"/>
                      <a:pt x="2890" y="1001"/>
                      <a:pt x="3025" y="1115"/>
                    </a:cubicBezTo>
                    <a:cubicBezTo>
                      <a:pt x="3687" y="1670"/>
                      <a:pt x="3705" y="2511"/>
                      <a:pt x="3705" y="3298"/>
                    </a:cubicBezTo>
                    <a:cubicBezTo>
                      <a:pt x="3669" y="3227"/>
                      <a:pt x="3652" y="3137"/>
                      <a:pt x="3634" y="3066"/>
                    </a:cubicBezTo>
                    <a:lnTo>
                      <a:pt x="3634" y="2941"/>
                    </a:lnTo>
                    <a:lnTo>
                      <a:pt x="3616" y="2941"/>
                    </a:lnTo>
                    <a:lnTo>
                      <a:pt x="3616" y="3012"/>
                    </a:lnTo>
                    <a:cubicBezTo>
                      <a:pt x="3580" y="2905"/>
                      <a:pt x="3544" y="2797"/>
                      <a:pt x="3508" y="2708"/>
                    </a:cubicBezTo>
                    <a:cubicBezTo>
                      <a:pt x="3501" y="2685"/>
                      <a:pt x="3484" y="2676"/>
                      <a:pt x="3468" y="2676"/>
                    </a:cubicBezTo>
                    <a:cubicBezTo>
                      <a:pt x="3446" y="2676"/>
                      <a:pt x="3426" y="2695"/>
                      <a:pt x="3437" y="2726"/>
                    </a:cubicBezTo>
                    <a:cubicBezTo>
                      <a:pt x="3544" y="3048"/>
                      <a:pt x="3616" y="3370"/>
                      <a:pt x="3705" y="3710"/>
                    </a:cubicBezTo>
                    <a:lnTo>
                      <a:pt x="3705" y="3728"/>
                    </a:lnTo>
                    <a:cubicBezTo>
                      <a:pt x="3347" y="3298"/>
                      <a:pt x="3025" y="2833"/>
                      <a:pt x="2721" y="2368"/>
                    </a:cubicBezTo>
                    <a:lnTo>
                      <a:pt x="2703" y="2368"/>
                    </a:lnTo>
                    <a:cubicBezTo>
                      <a:pt x="2506" y="1992"/>
                      <a:pt x="2381" y="1563"/>
                      <a:pt x="2345" y="1151"/>
                    </a:cubicBezTo>
                    <a:cubicBezTo>
                      <a:pt x="2323" y="927"/>
                      <a:pt x="2397" y="849"/>
                      <a:pt x="2508" y="849"/>
                    </a:cubicBezTo>
                    <a:close/>
                    <a:moveTo>
                      <a:pt x="4672" y="375"/>
                    </a:moveTo>
                    <a:cubicBezTo>
                      <a:pt x="4805" y="375"/>
                      <a:pt x="4868" y="750"/>
                      <a:pt x="4868" y="954"/>
                    </a:cubicBezTo>
                    <a:cubicBezTo>
                      <a:pt x="4868" y="1241"/>
                      <a:pt x="4833" y="1509"/>
                      <a:pt x="4815" y="1777"/>
                    </a:cubicBezTo>
                    <a:cubicBezTo>
                      <a:pt x="4779" y="2243"/>
                      <a:pt x="4707" y="2708"/>
                      <a:pt x="4600" y="3155"/>
                    </a:cubicBezTo>
                    <a:cubicBezTo>
                      <a:pt x="4636" y="2923"/>
                      <a:pt x="4618" y="2690"/>
                      <a:pt x="4564" y="2457"/>
                    </a:cubicBezTo>
                    <a:cubicBezTo>
                      <a:pt x="4564" y="2457"/>
                      <a:pt x="4546" y="2439"/>
                      <a:pt x="4546" y="2439"/>
                    </a:cubicBezTo>
                    <a:lnTo>
                      <a:pt x="4528" y="2439"/>
                    </a:lnTo>
                    <a:cubicBezTo>
                      <a:pt x="4511" y="2439"/>
                      <a:pt x="4511" y="2457"/>
                      <a:pt x="4511" y="2457"/>
                    </a:cubicBezTo>
                    <a:cubicBezTo>
                      <a:pt x="4403" y="2726"/>
                      <a:pt x="4457" y="3155"/>
                      <a:pt x="4439" y="3424"/>
                    </a:cubicBezTo>
                    <a:cubicBezTo>
                      <a:pt x="4439" y="3513"/>
                      <a:pt x="4421" y="3621"/>
                      <a:pt x="4421" y="3728"/>
                    </a:cubicBezTo>
                    <a:cubicBezTo>
                      <a:pt x="4153" y="2708"/>
                      <a:pt x="4009" y="1581"/>
                      <a:pt x="4475" y="596"/>
                    </a:cubicBezTo>
                    <a:cubicBezTo>
                      <a:pt x="4552" y="436"/>
                      <a:pt x="4618" y="375"/>
                      <a:pt x="4672" y="375"/>
                    </a:cubicBezTo>
                    <a:close/>
                    <a:moveTo>
                      <a:pt x="1419" y="2658"/>
                    </a:moveTo>
                    <a:cubicBezTo>
                      <a:pt x="1472" y="2658"/>
                      <a:pt x="1546" y="2684"/>
                      <a:pt x="1647" y="2744"/>
                    </a:cubicBezTo>
                    <a:cubicBezTo>
                      <a:pt x="2059" y="3030"/>
                      <a:pt x="2435" y="3370"/>
                      <a:pt x="2757" y="3764"/>
                    </a:cubicBezTo>
                    <a:cubicBezTo>
                      <a:pt x="2954" y="3978"/>
                      <a:pt x="3133" y="4211"/>
                      <a:pt x="3294" y="4462"/>
                    </a:cubicBezTo>
                    <a:cubicBezTo>
                      <a:pt x="3401" y="4712"/>
                      <a:pt x="3491" y="4981"/>
                      <a:pt x="3562" y="5267"/>
                    </a:cubicBezTo>
                    <a:cubicBezTo>
                      <a:pt x="3347" y="4963"/>
                      <a:pt x="3115" y="4676"/>
                      <a:pt x="2900" y="4372"/>
                    </a:cubicBezTo>
                    <a:cubicBezTo>
                      <a:pt x="2893" y="4358"/>
                      <a:pt x="2881" y="4353"/>
                      <a:pt x="2869" y="4353"/>
                    </a:cubicBezTo>
                    <a:cubicBezTo>
                      <a:pt x="2849" y="4353"/>
                      <a:pt x="2828" y="4368"/>
                      <a:pt x="2828" y="4390"/>
                    </a:cubicBezTo>
                    <a:cubicBezTo>
                      <a:pt x="2989" y="4766"/>
                      <a:pt x="3204" y="5124"/>
                      <a:pt x="3473" y="5428"/>
                    </a:cubicBezTo>
                    <a:cubicBezTo>
                      <a:pt x="3562" y="5535"/>
                      <a:pt x="3634" y="5643"/>
                      <a:pt x="3723" y="5750"/>
                    </a:cubicBezTo>
                    <a:cubicBezTo>
                      <a:pt x="2685" y="5714"/>
                      <a:pt x="2238" y="4766"/>
                      <a:pt x="1844" y="3943"/>
                    </a:cubicBezTo>
                    <a:lnTo>
                      <a:pt x="1844" y="3925"/>
                    </a:lnTo>
                    <a:cubicBezTo>
                      <a:pt x="1737" y="3692"/>
                      <a:pt x="1594" y="3477"/>
                      <a:pt x="1468" y="3263"/>
                    </a:cubicBezTo>
                    <a:cubicBezTo>
                      <a:pt x="1327" y="3022"/>
                      <a:pt x="1219" y="2658"/>
                      <a:pt x="1419" y="2658"/>
                    </a:cubicBezTo>
                    <a:close/>
                    <a:moveTo>
                      <a:pt x="6427" y="2761"/>
                    </a:moveTo>
                    <a:lnTo>
                      <a:pt x="6427" y="2761"/>
                    </a:lnTo>
                    <a:cubicBezTo>
                      <a:pt x="6478" y="2761"/>
                      <a:pt x="6425" y="4106"/>
                      <a:pt x="6372" y="4265"/>
                    </a:cubicBezTo>
                    <a:cubicBezTo>
                      <a:pt x="6193" y="4945"/>
                      <a:pt x="5817" y="5517"/>
                      <a:pt x="5423" y="6090"/>
                    </a:cubicBezTo>
                    <a:cubicBezTo>
                      <a:pt x="5566" y="5625"/>
                      <a:pt x="5710" y="5160"/>
                      <a:pt x="5871" y="4748"/>
                    </a:cubicBezTo>
                    <a:cubicBezTo>
                      <a:pt x="5892" y="4705"/>
                      <a:pt x="5861" y="4681"/>
                      <a:pt x="5830" y="4681"/>
                    </a:cubicBezTo>
                    <a:cubicBezTo>
                      <a:pt x="5809" y="4681"/>
                      <a:pt x="5788" y="4691"/>
                      <a:pt x="5781" y="4712"/>
                    </a:cubicBezTo>
                    <a:cubicBezTo>
                      <a:pt x="5495" y="5392"/>
                      <a:pt x="5262" y="6090"/>
                      <a:pt x="4976" y="6770"/>
                    </a:cubicBezTo>
                    <a:cubicBezTo>
                      <a:pt x="4958" y="5625"/>
                      <a:pt x="5226" y="4515"/>
                      <a:pt x="5763" y="3513"/>
                    </a:cubicBezTo>
                    <a:cubicBezTo>
                      <a:pt x="5906" y="3209"/>
                      <a:pt x="6139" y="2958"/>
                      <a:pt x="6425" y="2762"/>
                    </a:cubicBezTo>
                    <a:cubicBezTo>
                      <a:pt x="6426" y="2761"/>
                      <a:pt x="6427" y="2761"/>
                      <a:pt x="6427" y="2761"/>
                    </a:cubicBezTo>
                    <a:close/>
                    <a:moveTo>
                      <a:pt x="932" y="6287"/>
                    </a:moveTo>
                    <a:cubicBezTo>
                      <a:pt x="1379" y="6305"/>
                      <a:pt x="1773" y="6591"/>
                      <a:pt x="2095" y="6860"/>
                    </a:cubicBezTo>
                    <a:cubicBezTo>
                      <a:pt x="2614" y="7271"/>
                      <a:pt x="2900" y="7844"/>
                      <a:pt x="3312" y="8327"/>
                    </a:cubicBezTo>
                    <a:cubicBezTo>
                      <a:pt x="2989" y="8094"/>
                      <a:pt x="2649" y="7880"/>
                      <a:pt x="2327" y="7665"/>
                    </a:cubicBezTo>
                    <a:cubicBezTo>
                      <a:pt x="2321" y="7658"/>
                      <a:pt x="2313" y="7655"/>
                      <a:pt x="2306" y="7655"/>
                    </a:cubicBezTo>
                    <a:cubicBezTo>
                      <a:pt x="2275" y="7655"/>
                      <a:pt x="2248" y="7707"/>
                      <a:pt x="2292" y="7736"/>
                    </a:cubicBezTo>
                    <a:cubicBezTo>
                      <a:pt x="2667" y="8023"/>
                      <a:pt x="3079" y="8291"/>
                      <a:pt x="3455" y="8613"/>
                    </a:cubicBezTo>
                    <a:cubicBezTo>
                      <a:pt x="3508" y="8649"/>
                      <a:pt x="3544" y="8703"/>
                      <a:pt x="3598" y="8756"/>
                    </a:cubicBezTo>
                    <a:cubicBezTo>
                      <a:pt x="3512" y="8774"/>
                      <a:pt x="3426" y="8782"/>
                      <a:pt x="3341" y="8782"/>
                    </a:cubicBezTo>
                    <a:cubicBezTo>
                      <a:pt x="2357" y="8782"/>
                      <a:pt x="1416" y="7705"/>
                      <a:pt x="1021" y="6931"/>
                    </a:cubicBezTo>
                    <a:lnTo>
                      <a:pt x="1021" y="6913"/>
                    </a:lnTo>
                    <a:cubicBezTo>
                      <a:pt x="967" y="6806"/>
                      <a:pt x="770" y="6287"/>
                      <a:pt x="932" y="6287"/>
                    </a:cubicBezTo>
                    <a:close/>
                    <a:moveTo>
                      <a:pt x="7279" y="6709"/>
                    </a:moveTo>
                    <a:cubicBezTo>
                      <a:pt x="7691" y="6709"/>
                      <a:pt x="6911" y="8682"/>
                      <a:pt x="6783" y="8953"/>
                    </a:cubicBezTo>
                    <a:cubicBezTo>
                      <a:pt x="6390" y="9830"/>
                      <a:pt x="5710" y="10403"/>
                      <a:pt x="5101" y="11101"/>
                    </a:cubicBezTo>
                    <a:cubicBezTo>
                      <a:pt x="5548" y="10421"/>
                      <a:pt x="5942" y="9669"/>
                      <a:pt x="6336" y="8989"/>
                    </a:cubicBezTo>
                    <a:cubicBezTo>
                      <a:pt x="6349" y="8938"/>
                      <a:pt x="6306" y="8896"/>
                      <a:pt x="6268" y="8896"/>
                    </a:cubicBezTo>
                    <a:cubicBezTo>
                      <a:pt x="6253" y="8896"/>
                      <a:pt x="6239" y="8902"/>
                      <a:pt x="6228" y="8918"/>
                    </a:cubicBezTo>
                    <a:cubicBezTo>
                      <a:pt x="5835" y="9580"/>
                      <a:pt x="5405" y="10206"/>
                      <a:pt x="4976" y="10832"/>
                    </a:cubicBezTo>
                    <a:cubicBezTo>
                      <a:pt x="5191" y="9186"/>
                      <a:pt x="5638" y="7844"/>
                      <a:pt x="7070" y="6806"/>
                    </a:cubicBezTo>
                    <a:cubicBezTo>
                      <a:pt x="7160" y="6739"/>
                      <a:pt x="7229" y="6709"/>
                      <a:pt x="7279" y="6709"/>
                    </a:cubicBezTo>
                    <a:close/>
                    <a:moveTo>
                      <a:pt x="216" y="9723"/>
                    </a:moveTo>
                    <a:cubicBezTo>
                      <a:pt x="985" y="9776"/>
                      <a:pt x="1719" y="10295"/>
                      <a:pt x="2274" y="10779"/>
                    </a:cubicBezTo>
                    <a:cubicBezTo>
                      <a:pt x="2757" y="11190"/>
                      <a:pt x="3025" y="11673"/>
                      <a:pt x="3347" y="12174"/>
                    </a:cubicBezTo>
                    <a:cubicBezTo>
                      <a:pt x="2989" y="11888"/>
                      <a:pt x="2596" y="11655"/>
                      <a:pt x="2345" y="11494"/>
                    </a:cubicBezTo>
                    <a:cubicBezTo>
                      <a:pt x="2337" y="11489"/>
                      <a:pt x="2328" y="11486"/>
                      <a:pt x="2320" y="11486"/>
                    </a:cubicBezTo>
                    <a:cubicBezTo>
                      <a:pt x="2277" y="11486"/>
                      <a:pt x="2247" y="11554"/>
                      <a:pt x="2292" y="11584"/>
                    </a:cubicBezTo>
                    <a:cubicBezTo>
                      <a:pt x="2649" y="11817"/>
                      <a:pt x="2989" y="12103"/>
                      <a:pt x="3329" y="12389"/>
                    </a:cubicBezTo>
                    <a:cubicBezTo>
                      <a:pt x="3383" y="12461"/>
                      <a:pt x="3455" y="12532"/>
                      <a:pt x="3508" y="12604"/>
                    </a:cubicBezTo>
                    <a:cubicBezTo>
                      <a:pt x="3447" y="12609"/>
                      <a:pt x="3387" y="12612"/>
                      <a:pt x="3328" y="12612"/>
                    </a:cubicBezTo>
                    <a:cubicBezTo>
                      <a:pt x="2425" y="12612"/>
                      <a:pt x="1807" y="11988"/>
                      <a:pt x="1236" y="11333"/>
                    </a:cubicBezTo>
                    <a:cubicBezTo>
                      <a:pt x="985" y="11065"/>
                      <a:pt x="753" y="10761"/>
                      <a:pt x="538" y="10457"/>
                    </a:cubicBezTo>
                    <a:cubicBezTo>
                      <a:pt x="484" y="10385"/>
                      <a:pt x="90" y="9723"/>
                      <a:pt x="216" y="9723"/>
                    </a:cubicBezTo>
                    <a:close/>
                    <a:moveTo>
                      <a:pt x="7937" y="10876"/>
                    </a:moveTo>
                    <a:cubicBezTo>
                      <a:pt x="8104" y="10876"/>
                      <a:pt x="8193" y="11044"/>
                      <a:pt x="8107" y="11512"/>
                    </a:cubicBezTo>
                    <a:cubicBezTo>
                      <a:pt x="7982" y="12103"/>
                      <a:pt x="7732" y="12658"/>
                      <a:pt x="7392" y="13141"/>
                    </a:cubicBezTo>
                    <a:cubicBezTo>
                      <a:pt x="6891" y="13982"/>
                      <a:pt x="6121" y="14554"/>
                      <a:pt x="5352" y="15091"/>
                    </a:cubicBezTo>
                    <a:cubicBezTo>
                      <a:pt x="5871" y="14411"/>
                      <a:pt x="6354" y="13696"/>
                      <a:pt x="6783" y="12962"/>
                    </a:cubicBezTo>
                    <a:cubicBezTo>
                      <a:pt x="6796" y="12909"/>
                      <a:pt x="6761" y="12876"/>
                      <a:pt x="6728" y="12876"/>
                    </a:cubicBezTo>
                    <a:cubicBezTo>
                      <a:pt x="6716" y="12876"/>
                      <a:pt x="6703" y="12881"/>
                      <a:pt x="6694" y="12890"/>
                    </a:cubicBezTo>
                    <a:cubicBezTo>
                      <a:pt x="6157" y="13731"/>
                      <a:pt x="5531" y="14519"/>
                      <a:pt x="4833" y="15217"/>
                    </a:cubicBezTo>
                    <a:cubicBezTo>
                      <a:pt x="5119" y="14590"/>
                      <a:pt x="5352" y="13910"/>
                      <a:pt x="5656" y="13284"/>
                    </a:cubicBezTo>
                    <a:cubicBezTo>
                      <a:pt x="6014" y="12532"/>
                      <a:pt x="6640" y="11888"/>
                      <a:pt x="7231" y="11315"/>
                    </a:cubicBezTo>
                    <a:cubicBezTo>
                      <a:pt x="7475" y="11081"/>
                      <a:pt x="7753" y="10876"/>
                      <a:pt x="7937" y="10876"/>
                    </a:cubicBezTo>
                    <a:close/>
                    <a:moveTo>
                      <a:pt x="595" y="13215"/>
                    </a:moveTo>
                    <a:cubicBezTo>
                      <a:pt x="689" y="13215"/>
                      <a:pt x="822" y="13274"/>
                      <a:pt x="932" y="13302"/>
                    </a:cubicBezTo>
                    <a:cubicBezTo>
                      <a:pt x="2095" y="13606"/>
                      <a:pt x="2524" y="14769"/>
                      <a:pt x="2900" y="15825"/>
                    </a:cubicBezTo>
                    <a:cubicBezTo>
                      <a:pt x="2703" y="15610"/>
                      <a:pt x="2488" y="15413"/>
                      <a:pt x="2274" y="15235"/>
                    </a:cubicBezTo>
                    <a:cubicBezTo>
                      <a:pt x="2261" y="15226"/>
                      <a:pt x="2249" y="15223"/>
                      <a:pt x="2237" y="15223"/>
                    </a:cubicBezTo>
                    <a:cubicBezTo>
                      <a:pt x="2200" y="15223"/>
                      <a:pt x="2175" y="15261"/>
                      <a:pt x="2202" y="15288"/>
                    </a:cubicBezTo>
                    <a:cubicBezTo>
                      <a:pt x="2524" y="15610"/>
                      <a:pt x="2811" y="15950"/>
                      <a:pt x="3079" y="16326"/>
                    </a:cubicBezTo>
                    <a:cubicBezTo>
                      <a:pt x="3133" y="16433"/>
                      <a:pt x="3168" y="16541"/>
                      <a:pt x="3222" y="16648"/>
                    </a:cubicBezTo>
                    <a:cubicBezTo>
                      <a:pt x="2399" y="16416"/>
                      <a:pt x="1701" y="15915"/>
                      <a:pt x="1200" y="15217"/>
                    </a:cubicBezTo>
                    <a:cubicBezTo>
                      <a:pt x="949" y="14859"/>
                      <a:pt x="735" y="14447"/>
                      <a:pt x="609" y="14018"/>
                    </a:cubicBezTo>
                    <a:cubicBezTo>
                      <a:pt x="538" y="13839"/>
                      <a:pt x="502" y="13660"/>
                      <a:pt x="484" y="13463"/>
                    </a:cubicBezTo>
                    <a:cubicBezTo>
                      <a:pt x="449" y="13270"/>
                      <a:pt x="504" y="13215"/>
                      <a:pt x="595" y="13215"/>
                    </a:cubicBezTo>
                    <a:close/>
                    <a:moveTo>
                      <a:pt x="7736" y="15747"/>
                    </a:moveTo>
                    <a:cubicBezTo>
                      <a:pt x="7953" y="15747"/>
                      <a:pt x="7516" y="16507"/>
                      <a:pt x="7499" y="16541"/>
                    </a:cubicBezTo>
                    <a:lnTo>
                      <a:pt x="7445" y="16523"/>
                    </a:lnTo>
                    <a:cubicBezTo>
                      <a:pt x="7195" y="16952"/>
                      <a:pt x="6855" y="17328"/>
                      <a:pt x="6443" y="17632"/>
                    </a:cubicBezTo>
                    <a:cubicBezTo>
                      <a:pt x="6032" y="17937"/>
                      <a:pt x="5548" y="17990"/>
                      <a:pt x="5065" y="18044"/>
                    </a:cubicBezTo>
                    <a:cubicBezTo>
                      <a:pt x="5441" y="17829"/>
                      <a:pt x="5745" y="17543"/>
                      <a:pt x="5978" y="17185"/>
                    </a:cubicBezTo>
                    <a:cubicBezTo>
                      <a:pt x="6002" y="17137"/>
                      <a:pt x="5970" y="17098"/>
                      <a:pt x="5936" y="17098"/>
                    </a:cubicBezTo>
                    <a:cubicBezTo>
                      <a:pt x="5918" y="17098"/>
                      <a:pt x="5900" y="17108"/>
                      <a:pt x="5888" y="17131"/>
                    </a:cubicBezTo>
                    <a:cubicBezTo>
                      <a:pt x="5566" y="17561"/>
                      <a:pt x="5137" y="17901"/>
                      <a:pt x="4636" y="18098"/>
                    </a:cubicBezTo>
                    <a:cubicBezTo>
                      <a:pt x="4976" y="17758"/>
                      <a:pt x="5262" y="17346"/>
                      <a:pt x="5602" y="17006"/>
                    </a:cubicBezTo>
                    <a:cubicBezTo>
                      <a:pt x="6193" y="16433"/>
                      <a:pt x="6909" y="16004"/>
                      <a:pt x="7696" y="15753"/>
                    </a:cubicBezTo>
                    <a:cubicBezTo>
                      <a:pt x="7711" y="15749"/>
                      <a:pt x="7725" y="15747"/>
                      <a:pt x="7736" y="15747"/>
                    </a:cubicBezTo>
                    <a:close/>
                    <a:moveTo>
                      <a:pt x="4869" y="0"/>
                    </a:moveTo>
                    <a:cubicBezTo>
                      <a:pt x="4844" y="0"/>
                      <a:pt x="4819" y="9"/>
                      <a:pt x="4797" y="24"/>
                    </a:cubicBezTo>
                    <a:cubicBezTo>
                      <a:pt x="3795" y="1008"/>
                      <a:pt x="3866" y="2923"/>
                      <a:pt x="4421" y="4122"/>
                    </a:cubicBezTo>
                    <a:cubicBezTo>
                      <a:pt x="4403" y="4336"/>
                      <a:pt x="4367" y="4533"/>
                      <a:pt x="4314" y="4748"/>
                    </a:cubicBezTo>
                    <a:cubicBezTo>
                      <a:pt x="4278" y="4891"/>
                      <a:pt x="4224" y="5016"/>
                      <a:pt x="4171" y="5160"/>
                    </a:cubicBezTo>
                    <a:cubicBezTo>
                      <a:pt x="4117" y="4766"/>
                      <a:pt x="4027" y="4390"/>
                      <a:pt x="3938" y="4014"/>
                    </a:cubicBezTo>
                    <a:cubicBezTo>
                      <a:pt x="4135" y="3406"/>
                      <a:pt x="3956" y="2529"/>
                      <a:pt x="3759" y="1956"/>
                    </a:cubicBezTo>
                    <a:cubicBezTo>
                      <a:pt x="3544" y="1258"/>
                      <a:pt x="3061" y="722"/>
                      <a:pt x="2292" y="650"/>
                    </a:cubicBezTo>
                    <a:cubicBezTo>
                      <a:pt x="2256" y="650"/>
                      <a:pt x="2220" y="686"/>
                      <a:pt x="2202" y="739"/>
                    </a:cubicBezTo>
                    <a:cubicBezTo>
                      <a:pt x="2184" y="2010"/>
                      <a:pt x="2828" y="3102"/>
                      <a:pt x="3759" y="3961"/>
                    </a:cubicBezTo>
                    <a:lnTo>
                      <a:pt x="3759" y="4104"/>
                    </a:lnTo>
                    <a:cubicBezTo>
                      <a:pt x="3759" y="4157"/>
                      <a:pt x="3795" y="4175"/>
                      <a:pt x="3848" y="4175"/>
                    </a:cubicBezTo>
                    <a:cubicBezTo>
                      <a:pt x="3938" y="4605"/>
                      <a:pt x="4009" y="5034"/>
                      <a:pt x="4063" y="5482"/>
                    </a:cubicBezTo>
                    <a:cubicBezTo>
                      <a:pt x="4045" y="5535"/>
                      <a:pt x="4045" y="5607"/>
                      <a:pt x="4045" y="5679"/>
                    </a:cubicBezTo>
                    <a:cubicBezTo>
                      <a:pt x="4045" y="5714"/>
                      <a:pt x="4063" y="5750"/>
                      <a:pt x="4099" y="5750"/>
                    </a:cubicBezTo>
                    <a:cubicBezTo>
                      <a:pt x="4117" y="5840"/>
                      <a:pt x="4117" y="5929"/>
                      <a:pt x="4135" y="6019"/>
                    </a:cubicBezTo>
                    <a:cubicBezTo>
                      <a:pt x="4045" y="5893"/>
                      <a:pt x="3956" y="5750"/>
                      <a:pt x="3866" y="5643"/>
                    </a:cubicBezTo>
                    <a:lnTo>
                      <a:pt x="3741" y="5464"/>
                    </a:lnTo>
                    <a:cubicBezTo>
                      <a:pt x="3777" y="5446"/>
                      <a:pt x="3795" y="5428"/>
                      <a:pt x="3795" y="5374"/>
                    </a:cubicBezTo>
                    <a:cubicBezTo>
                      <a:pt x="3687" y="4533"/>
                      <a:pt x="3222" y="3943"/>
                      <a:pt x="2649" y="3352"/>
                    </a:cubicBezTo>
                    <a:cubicBezTo>
                      <a:pt x="2444" y="3146"/>
                      <a:pt x="1832" y="2436"/>
                      <a:pt x="1396" y="2436"/>
                    </a:cubicBezTo>
                    <a:cubicBezTo>
                      <a:pt x="1339" y="2436"/>
                      <a:pt x="1285" y="2448"/>
                      <a:pt x="1236" y="2475"/>
                    </a:cubicBezTo>
                    <a:cubicBezTo>
                      <a:pt x="735" y="2762"/>
                      <a:pt x="1612" y="3764"/>
                      <a:pt x="1737" y="4050"/>
                    </a:cubicBezTo>
                    <a:cubicBezTo>
                      <a:pt x="2106" y="4805"/>
                      <a:pt x="2601" y="5890"/>
                      <a:pt x="3561" y="5890"/>
                    </a:cubicBezTo>
                    <a:cubicBezTo>
                      <a:pt x="3625" y="5890"/>
                      <a:pt x="3691" y="5885"/>
                      <a:pt x="3759" y="5875"/>
                    </a:cubicBezTo>
                    <a:cubicBezTo>
                      <a:pt x="3777" y="5875"/>
                      <a:pt x="3795" y="5857"/>
                      <a:pt x="3795" y="5840"/>
                    </a:cubicBezTo>
                    <a:cubicBezTo>
                      <a:pt x="3848" y="5911"/>
                      <a:pt x="3902" y="6001"/>
                      <a:pt x="3956" y="6072"/>
                    </a:cubicBezTo>
                    <a:cubicBezTo>
                      <a:pt x="4045" y="6215"/>
                      <a:pt x="4099" y="6376"/>
                      <a:pt x="4188" y="6520"/>
                    </a:cubicBezTo>
                    <a:cubicBezTo>
                      <a:pt x="4260" y="7432"/>
                      <a:pt x="4296" y="8345"/>
                      <a:pt x="4278" y="9258"/>
                    </a:cubicBezTo>
                    <a:cubicBezTo>
                      <a:pt x="4117" y="9043"/>
                      <a:pt x="3956" y="8828"/>
                      <a:pt x="3741" y="8667"/>
                    </a:cubicBezTo>
                    <a:cubicBezTo>
                      <a:pt x="3687" y="8613"/>
                      <a:pt x="3634" y="8560"/>
                      <a:pt x="3580" y="8506"/>
                    </a:cubicBezTo>
                    <a:cubicBezTo>
                      <a:pt x="3616" y="8488"/>
                      <a:pt x="3634" y="8434"/>
                      <a:pt x="3616" y="8399"/>
                    </a:cubicBezTo>
                    <a:cubicBezTo>
                      <a:pt x="3186" y="7343"/>
                      <a:pt x="2005" y="6108"/>
                      <a:pt x="824" y="6072"/>
                    </a:cubicBezTo>
                    <a:cubicBezTo>
                      <a:pt x="753" y="6072"/>
                      <a:pt x="717" y="6108"/>
                      <a:pt x="717" y="6180"/>
                    </a:cubicBezTo>
                    <a:cubicBezTo>
                      <a:pt x="591" y="7247"/>
                      <a:pt x="2021" y="8934"/>
                      <a:pt x="3232" y="8934"/>
                    </a:cubicBezTo>
                    <a:cubicBezTo>
                      <a:pt x="3402" y="8934"/>
                      <a:pt x="3567" y="8901"/>
                      <a:pt x="3723" y="8828"/>
                    </a:cubicBezTo>
                    <a:cubicBezTo>
                      <a:pt x="3813" y="8935"/>
                      <a:pt x="3902" y="9043"/>
                      <a:pt x="3974" y="9150"/>
                    </a:cubicBezTo>
                    <a:cubicBezTo>
                      <a:pt x="4099" y="9329"/>
                      <a:pt x="4153" y="9562"/>
                      <a:pt x="4260" y="9759"/>
                    </a:cubicBezTo>
                    <a:cubicBezTo>
                      <a:pt x="4242" y="10313"/>
                      <a:pt x="4206" y="10886"/>
                      <a:pt x="4171" y="11459"/>
                    </a:cubicBezTo>
                    <a:lnTo>
                      <a:pt x="4117" y="12157"/>
                    </a:lnTo>
                    <a:cubicBezTo>
                      <a:pt x="4099" y="12192"/>
                      <a:pt x="4099" y="12210"/>
                      <a:pt x="4117" y="12228"/>
                    </a:cubicBezTo>
                    <a:cubicBezTo>
                      <a:pt x="4099" y="12443"/>
                      <a:pt x="4081" y="12640"/>
                      <a:pt x="4063" y="12854"/>
                    </a:cubicBezTo>
                    <a:cubicBezTo>
                      <a:pt x="3974" y="12711"/>
                      <a:pt x="3866" y="12568"/>
                      <a:pt x="3741" y="12443"/>
                    </a:cubicBezTo>
                    <a:cubicBezTo>
                      <a:pt x="3741" y="12443"/>
                      <a:pt x="3741" y="12425"/>
                      <a:pt x="3741" y="12425"/>
                    </a:cubicBezTo>
                    <a:cubicBezTo>
                      <a:pt x="3741" y="11655"/>
                      <a:pt x="2864" y="10904"/>
                      <a:pt x="2327" y="10457"/>
                    </a:cubicBezTo>
                    <a:cubicBezTo>
                      <a:pt x="1742" y="9957"/>
                      <a:pt x="991" y="9524"/>
                      <a:pt x="185" y="9524"/>
                    </a:cubicBezTo>
                    <a:cubicBezTo>
                      <a:pt x="154" y="9524"/>
                      <a:pt x="122" y="9525"/>
                      <a:pt x="90" y="9526"/>
                    </a:cubicBezTo>
                    <a:cubicBezTo>
                      <a:pt x="37" y="9526"/>
                      <a:pt x="1" y="9580"/>
                      <a:pt x="1" y="9633"/>
                    </a:cubicBezTo>
                    <a:cubicBezTo>
                      <a:pt x="144" y="10439"/>
                      <a:pt x="842" y="11119"/>
                      <a:pt x="1343" y="11691"/>
                    </a:cubicBezTo>
                    <a:cubicBezTo>
                      <a:pt x="1869" y="12279"/>
                      <a:pt x="2489" y="12747"/>
                      <a:pt x="3249" y="12747"/>
                    </a:cubicBezTo>
                    <a:cubicBezTo>
                      <a:pt x="3368" y="12747"/>
                      <a:pt x="3490" y="12736"/>
                      <a:pt x="3616" y="12711"/>
                    </a:cubicBezTo>
                    <a:cubicBezTo>
                      <a:pt x="3759" y="12944"/>
                      <a:pt x="3884" y="13177"/>
                      <a:pt x="3992" y="13409"/>
                    </a:cubicBezTo>
                    <a:cubicBezTo>
                      <a:pt x="3902" y="14590"/>
                      <a:pt x="3795" y="15736"/>
                      <a:pt x="3634" y="16899"/>
                    </a:cubicBezTo>
                    <a:cubicBezTo>
                      <a:pt x="3580" y="16720"/>
                      <a:pt x="3491" y="16559"/>
                      <a:pt x="3383" y="16398"/>
                    </a:cubicBezTo>
                    <a:cubicBezTo>
                      <a:pt x="3276" y="15646"/>
                      <a:pt x="2828" y="14823"/>
                      <a:pt x="2435" y="14232"/>
                    </a:cubicBezTo>
                    <a:cubicBezTo>
                      <a:pt x="1960" y="13529"/>
                      <a:pt x="1277" y="13015"/>
                      <a:pt x="404" y="13015"/>
                    </a:cubicBezTo>
                    <a:cubicBezTo>
                      <a:pt x="389" y="13015"/>
                      <a:pt x="374" y="13015"/>
                      <a:pt x="359" y="13016"/>
                    </a:cubicBezTo>
                    <a:cubicBezTo>
                      <a:pt x="305" y="13016"/>
                      <a:pt x="252" y="13051"/>
                      <a:pt x="252" y="13123"/>
                    </a:cubicBezTo>
                    <a:cubicBezTo>
                      <a:pt x="341" y="14698"/>
                      <a:pt x="1629" y="16756"/>
                      <a:pt x="3383" y="16791"/>
                    </a:cubicBezTo>
                    <a:cubicBezTo>
                      <a:pt x="3473" y="16988"/>
                      <a:pt x="3526" y="17221"/>
                      <a:pt x="3562" y="17436"/>
                    </a:cubicBezTo>
                    <a:cubicBezTo>
                      <a:pt x="3401" y="18563"/>
                      <a:pt x="3186" y="19690"/>
                      <a:pt x="2918" y="20782"/>
                    </a:cubicBezTo>
                    <a:cubicBezTo>
                      <a:pt x="2907" y="20839"/>
                      <a:pt x="2953" y="20874"/>
                      <a:pt x="2997" y="20874"/>
                    </a:cubicBezTo>
                    <a:cubicBezTo>
                      <a:pt x="3023" y="20874"/>
                      <a:pt x="3048" y="20862"/>
                      <a:pt x="3061" y="20836"/>
                    </a:cubicBezTo>
                    <a:cubicBezTo>
                      <a:pt x="3312" y="20120"/>
                      <a:pt x="3526" y="19404"/>
                      <a:pt x="3669" y="18670"/>
                    </a:cubicBezTo>
                    <a:cubicBezTo>
                      <a:pt x="3974" y="18563"/>
                      <a:pt x="4260" y="18456"/>
                      <a:pt x="4528" y="18330"/>
                    </a:cubicBezTo>
                    <a:cubicBezTo>
                      <a:pt x="5334" y="18241"/>
                      <a:pt x="6139" y="18223"/>
                      <a:pt x="6765" y="17668"/>
                    </a:cubicBezTo>
                    <a:cubicBezTo>
                      <a:pt x="7410" y="17096"/>
                      <a:pt x="7821" y="16362"/>
                      <a:pt x="8179" y="15575"/>
                    </a:cubicBezTo>
                    <a:cubicBezTo>
                      <a:pt x="8197" y="15485"/>
                      <a:pt x="8143" y="15413"/>
                      <a:pt x="8072" y="15413"/>
                    </a:cubicBezTo>
                    <a:lnTo>
                      <a:pt x="8107" y="15467"/>
                    </a:lnTo>
                    <a:cubicBezTo>
                      <a:pt x="7374" y="15539"/>
                      <a:pt x="6801" y="15897"/>
                      <a:pt x="6211" y="16344"/>
                    </a:cubicBezTo>
                    <a:cubicBezTo>
                      <a:pt x="5495" y="16881"/>
                      <a:pt x="5047" y="17579"/>
                      <a:pt x="4421" y="18187"/>
                    </a:cubicBezTo>
                    <a:lnTo>
                      <a:pt x="4385" y="18187"/>
                    </a:lnTo>
                    <a:cubicBezTo>
                      <a:pt x="4332" y="18187"/>
                      <a:pt x="4296" y="18241"/>
                      <a:pt x="4314" y="18295"/>
                    </a:cubicBezTo>
                    <a:cubicBezTo>
                      <a:pt x="4117" y="18366"/>
                      <a:pt x="3938" y="18438"/>
                      <a:pt x="3759" y="18491"/>
                    </a:cubicBezTo>
                    <a:cubicBezTo>
                      <a:pt x="3884" y="17794"/>
                      <a:pt x="3992" y="17078"/>
                      <a:pt x="4063" y="16362"/>
                    </a:cubicBezTo>
                    <a:cubicBezTo>
                      <a:pt x="4439" y="16129"/>
                      <a:pt x="4797" y="15825"/>
                      <a:pt x="5101" y="15485"/>
                    </a:cubicBezTo>
                    <a:cubicBezTo>
                      <a:pt x="6998" y="14716"/>
                      <a:pt x="8430" y="12711"/>
                      <a:pt x="8465" y="10671"/>
                    </a:cubicBezTo>
                    <a:cubicBezTo>
                      <a:pt x="8465" y="10600"/>
                      <a:pt x="8412" y="10564"/>
                      <a:pt x="8358" y="10564"/>
                    </a:cubicBezTo>
                    <a:cubicBezTo>
                      <a:pt x="7445" y="10653"/>
                      <a:pt x="6801" y="11494"/>
                      <a:pt x="6264" y="12157"/>
                    </a:cubicBezTo>
                    <a:cubicBezTo>
                      <a:pt x="5459" y="13177"/>
                      <a:pt x="5083" y="14376"/>
                      <a:pt x="4582" y="15557"/>
                    </a:cubicBezTo>
                    <a:lnTo>
                      <a:pt x="4099" y="16076"/>
                    </a:lnTo>
                    <a:cubicBezTo>
                      <a:pt x="4224" y="14751"/>
                      <a:pt x="4278" y="13427"/>
                      <a:pt x="4349" y="12157"/>
                    </a:cubicBezTo>
                    <a:cubicBezTo>
                      <a:pt x="4564" y="11924"/>
                      <a:pt x="4779" y="11673"/>
                      <a:pt x="4958" y="11423"/>
                    </a:cubicBezTo>
                    <a:cubicBezTo>
                      <a:pt x="4969" y="11458"/>
                      <a:pt x="5003" y="11477"/>
                      <a:pt x="5036" y="11477"/>
                    </a:cubicBezTo>
                    <a:cubicBezTo>
                      <a:pt x="5053" y="11477"/>
                      <a:pt x="5071" y="11471"/>
                      <a:pt x="5083" y="11459"/>
                    </a:cubicBezTo>
                    <a:cubicBezTo>
                      <a:pt x="6551" y="10260"/>
                      <a:pt x="7839" y="8399"/>
                      <a:pt x="7678" y="6430"/>
                    </a:cubicBezTo>
                    <a:cubicBezTo>
                      <a:pt x="7678" y="6360"/>
                      <a:pt x="7623" y="6312"/>
                      <a:pt x="7556" y="6312"/>
                    </a:cubicBezTo>
                    <a:cubicBezTo>
                      <a:pt x="7537" y="6312"/>
                      <a:pt x="7518" y="6315"/>
                      <a:pt x="7499" y="6323"/>
                    </a:cubicBezTo>
                    <a:cubicBezTo>
                      <a:pt x="5817" y="7325"/>
                      <a:pt x="4797" y="9168"/>
                      <a:pt x="4868" y="11119"/>
                    </a:cubicBezTo>
                    <a:lnTo>
                      <a:pt x="4367" y="11834"/>
                    </a:lnTo>
                    <a:cubicBezTo>
                      <a:pt x="4439" y="10671"/>
                      <a:pt x="4493" y="9490"/>
                      <a:pt x="4457" y="8309"/>
                    </a:cubicBezTo>
                    <a:cubicBezTo>
                      <a:pt x="4797" y="7862"/>
                      <a:pt x="5065" y="7379"/>
                      <a:pt x="5244" y="6842"/>
                    </a:cubicBezTo>
                    <a:cubicBezTo>
                      <a:pt x="6175" y="5625"/>
                      <a:pt x="7052" y="4193"/>
                      <a:pt x="6676" y="2618"/>
                    </a:cubicBezTo>
                    <a:cubicBezTo>
                      <a:pt x="6664" y="2571"/>
                      <a:pt x="6620" y="2547"/>
                      <a:pt x="6576" y="2547"/>
                    </a:cubicBezTo>
                    <a:cubicBezTo>
                      <a:pt x="6555" y="2547"/>
                      <a:pt x="6533" y="2553"/>
                      <a:pt x="6515" y="2565"/>
                    </a:cubicBezTo>
                    <a:cubicBezTo>
                      <a:pt x="5244" y="3227"/>
                      <a:pt x="4582" y="5696"/>
                      <a:pt x="4922" y="7074"/>
                    </a:cubicBezTo>
                    <a:cubicBezTo>
                      <a:pt x="4779" y="7396"/>
                      <a:pt x="4636" y="7701"/>
                      <a:pt x="4457" y="8005"/>
                    </a:cubicBezTo>
                    <a:cubicBezTo>
                      <a:pt x="4439" y="7217"/>
                      <a:pt x="4367" y="6430"/>
                      <a:pt x="4260" y="5643"/>
                    </a:cubicBezTo>
                    <a:cubicBezTo>
                      <a:pt x="4403" y="5160"/>
                      <a:pt x="4511" y="4676"/>
                      <a:pt x="4546" y="4175"/>
                    </a:cubicBezTo>
                    <a:cubicBezTo>
                      <a:pt x="4582" y="4157"/>
                      <a:pt x="4600" y="4140"/>
                      <a:pt x="4600" y="4122"/>
                    </a:cubicBezTo>
                    <a:cubicBezTo>
                      <a:pt x="4886" y="3370"/>
                      <a:pt x="5065" y="2601"/>
                      <a:pt x="5119" y="1813"/>
                    </a:cubicBezTo>
                    <a:cubicBezTo>
                      <a:pt x="5155" y="1223"/>
                      <a:pt x="5244" y="578"/>
                      <a:pt x="4958" y="59"/>
                    </a:cubicBezTo>
                    <a:cubicBezTo>
                      <a:pt x="4937" y="18"/>
                      <a:pt x="4904" y="0"/>
                      <a:pt x="48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38"/>
              <p:cNvSpPr/>
              <p:nvPr/>
            </p:nvSpPr>
            <p:spPr>
              <a:xfrm>
                <a:off x="5666600" y="4120125"/>
                <a:ext cx="211650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6" h="20876" extrusionOk="0">
                    <a:moveTo>
                      <a:pt x="3777" y="2760"/>
                    </a:moveTo>
                    <a:cubicBezTo>
                      <a:pt x="3437" y="3118"/>
                      <a:pt x="3150" y="3511"/>
                      <a:pt x="2810" y="3869"/>
                    </a:cubicBezTo>
                    <a:cubicBezTo>
                      <a:pt x="2238" y="4442"/>
                      <a:pt x="1540" y="4871"/>
                      <a:pt x="770" y="5140"/>
                    </a:cubicBezTo>
                    <a:cubicBezTo>
                      <a:pt x="755" y="5144"/>
                      <a:pt x="742" y="5147"/>
                      <a:pt x="730" y="5147"/>
                    </a:cubicBezTo>
                    <a:cubicBezTo>
                      <a:pt x="512" y="5147"/>
                      <a:pt x="932" y="4386"/>
                      <a:pt x="949" y="4352"/>
                    </a:cubicBezTo>
                    <a:lnTo>
                      <a:pt x="967" y="4352"/>
                    </a:lnTo>
                    <a:cubicBezTo>
                      <a:pt x="1218" y="3923"/>
                      <a:pt x="1558" y="3529"/>
                      <a:pt x="1969" y="3243"/>
                    </a:cubicBezTo>
                    <a:cubicBezTo>
                      <a:pt x="2381" y="2939"/>
                      <a:pt x="2864" y="2867"/>
                      <a:pt x="3347" y="2814"/>
                    </a:cubicBezTo>
                    <a:lnTo>
                      <a:pt x="3347" y="2814"/>
                    </a:lnTo>
                    <a:cubicBezTo>
                      <a:pt x="2972" y="3028"/>
                      <a:pt x="2667" y="3332"/>
                      <a:pt x="2435" y="3690"/>
                    </a:cubicBezTo>
                    <a:cubicBezTo>
                      <a:pt x="2409" y="3728"/>
                      <a:pt x="2447" y="3766"/>
                      <a:pt x="2483" y="3766"/>
                    </a:cubicBezTo>
                    <a:cubicBezTo>
                      <a:pt x="2499" y="3766"/>
                      <a:pt x="2514" y="3760"/>
                      <a:pt x="2524" y="3744"/>
                    </a:cubicBezTo>
                    <a:cubicBezTo>
                      <a:pt x="2846" y="3315"/>
                      <a:pt x="3276" y="2975"/>
                      <a:pt x="3759" y="2760"/>
                    </a:cubicBezTo>
                    <a:close/>
                    <a:moveTo>
                      <a:pt x="5173" y="4209"/>
                    </a:moveTo>
                    <a:lnTo>
                      <a:pt x="5173" y="4209"/>
                    </a:lnTo>
                    <a:cubicBezTo>
                      <a:pt x="5996" y="4442"/>
                      <a:pt x="6712" y="4943"/>
                      <a:pt x="7195" y="5641"/>
                    </a:cubicBezTo>
                    <a:cubicBezTo>
                      <a:pt x="7463" y="6017"/>
                      <a:pt x="7660" y="6410"/>
                      <a:pt x="7803" y="6840"/>
                    </a:cubicBezTo>
                    <a:cubicBezTo>
                      <a:pt x="7857" y="7037"/>
                      <a:pt x="7893" y="7216"/>
                      <a:pt x="7929" y="7395"/>
                    </a:cubicBezTo>
                    <a:cubicBezTo>
                      <a:pt x="7964" y="7592"/>
                      <a:pt x="7902" y="7650"/>
                      <a:pt x="7803" y="7650"/>
                    </a:cubicBezTo>
                    <a:cubicBezTo>
                      <a:pt x="7705" y="7650"/>
                      <a:pt x="7571" y="7592"/>
                      <a:pt x="7463" y="7556"/>
                    </a:cubicBezTo>
                    <a:cubicBezTo>
                      <a:pt x="6318" y="7269"/>
                      <a:pt x="5888" y="6088"/>
                      <a:pt x="5495" y="5033"/>
                    </a:cubicBezTo>
                    <a:lnTo>
                      <a:pt x="5495" y="5033"/>
                    </a:lnTo>
                    <a:cubicBezTo>
                      <a:pt x="5692" y="5247"/>
                      <a:pt x="5906" y="5444"/>
                      <a:pt x="6121" y="5641"/>
                    </a:cubicBezTo>
                    <a:cubicBezTo>
                      <a:pt x="6131" y="5648"/>
                      <a:pt x="6142" y="5651"/>
                      <a:pt x="6151" y="5651"/>
                    </a:cubicBezTo>
                    <a:cubicBezTo>
                      <a:pt x="6192" y="5651"/>
                      <a:pt x="6222" y="5598"/>
                      <a:pt x="6193" y="5569"/>
                    </a:cubicBezTo>
                    <a:cubicBezTo>
                      <a:pt x="5871" y="5247"/>
                      <a:pt x="5584" y="4907"/>
                      <a:pt x="5316" y="4549"/>
                    </a:cubicBezTo>
                    <a:cubicBezTo>
                      <a:pt x="5262" y="4424"/>
                      <a:pt x="5226" y="4317"/>
                      <a:pt x="5173" y="4209"/>
                    </a:cubicBezTo>
                    <a:close/>
                    <a:moveTo>
                      <a:pt x="3580" y="5641"/>
                    </a:moveTo>
                    <a:lnTo>
                      <a:pt x="3580" y="5641"/>
                    </a:lnTo>
                    <a:cubicBezTo>
                      <a:pt x="3276" y="6267"/>
                      <a:pt x="3061" y="6929"/>
                      <a:pt x="2757" y="7574"/>
                    </a:cubicBezTo>
                    <a:lnTo>
                      <a:pt x="2757" y="7556"/>
                    </a:lnTo>
                    <a:cubicBezTo>
                      <a:pt x="2381" y="8307"/>
                      <a:pt x="1773" y="8952"/>
                      <a:pt x="1182" y="9524"/>
                    </a:cubicBezTo>
                    <a:cubicBezTo>
                      <a:pt x="938" y="9759"/>
                      <a:pt x="660" y="9964"/>
                      <a:pt x="476" y="9964"/>
                    </a:cubicBezTo>
                    <a:cubicBezTo>
                      <a:pt x="309" y="9964"/>
                      <a:pt x="220" y="9795"/>
                      <a:pt x="305" y="9327"/>
                    </a:cubicBezTo>
                    <a:cubicBezTo>
                      <a:pt x="430" y="8755"/>
                      <a:pt x="681" y="8200"/>
                      <a:pt x="1003" y="7699"/>
                    </a:cubicBezTo>
                    <a:cubicBezTo>
                      <a:pt x="1522" y="6858"/>
                      <a:pt x="2274" y="6285"/>
                      <a:pt x="3061" y="5748"/>
                    </a:cubicBezTo>
                    <a:lnTo>
                      <a:pt x="3061" y="5748"/>
                    </a:lnTo>
                    <a:cubicBezTo>
                      <a:pt x="2542" y="6428"/>
                      <a:pt x="2059" y="7144"/>
                      <a:pt x="1629" y="7896"/>
                    </a:cubicBezTo>
                    <a:cubicBezTo>
                      <a:pt x="1617" y="7934"/>
                      <a:pt x="1649" y="7972"/>
                      <a:pt x="1681" y="7972"/>
                    </a:cubicBezTo>
                    <a:cubicBezTo>
                      <a:pt x="1695" y="7972"/>
                      <a:pt x="1708" y="7965"/>
                      <a:pt x="1719" y="7949"/>
                    </a:cubicBezTo>
                    <a:cubicBezTo>
                      <a:pt x="2256" y="7108"/>
                      <a:pt x="2864" y="6339"/>
                      <a:pt x="3580" y="5641"/>
                    </a:cubicBezTo>
                    <a:close/>
                    <a:moveTo>
                      <a:pt x="5116" y="8260"/>
                    </a:moveTo>
                    <a:cubicBezTo>
                      <a:pt x="5999" y="8260"/>
                      <a:pt x="6596" y="8877"/>
                      <a:pt x="7177" y="9524"/>
                    </a:cubicBezTo>
                    <a:cubicBezTo>
                      <a:pt x="7410" y="9811"/>
                      <a:pt x="7642" y="10097"/>
                      <a:pt x="7857" y="10401"/>
                    </a:cubicBezTo>
                    <a:cubicBezTo>
                      <a:pt x="7911" y="10473"/>
                      <a:pt x="8304" y="11135"/>
                      <a:pt x="8179" y="11135"/>
                    </a:cubicBezTo>
                    <a:cubicBezTo>
                      <a:pt x="7410" y="11081"/>
                      <a:pt x="6676" y="10562"/>
                      <a:pt x="6121" y="10097"/>
                    </a:cubicBezTo>
                    <a:cubicBezTo>
                      <a:pt x="5638" y="9685"/>
                      <a:pt x="5369" y="9184"/>
                      <a:pt x="5047" y="8683"/>
                    </a:cubicBezTo>
                    <a:lnTo>
                      <a:pt x="5047" y="8683"/>
                    </a:lnTo>
                    <a:cubicBezTo>
                      <a:pt x="5405" y="8969"/>
                      <a:pt x="5799" y="9202"/>
                      <a:pt x="6067" y="9363"/>
                    </a:cubicBezTo>
                    <a:cubicBezTo>
                      <a:pt x="6079" y="9375"/>
                      <a:pt x="6091" y="9380"/>
                      <a:pt x="6101" y="9380"/>
                    </a:cubicBezTo>
                    <a:cubicBezTo>
                      <a:pt x="6139" y="9380"/>
                      <a:pt x="6163" y="9316"/>
                      <a:pt x="6121" y="9274"/>
                    </a:cubicBezTo>
                    <a:cubicBezTo>
                      <a:pt x="5745" y="9041"/>
                      <a:pt x="5405" y="8773"/>
                      <a:pt x="5083" y="8468"/>
                    </a:cubicBezTo>
                    <a:cubicBezTo>
                      <a:pt x="5012" y="8397"/>
                      <a:pt x="4958" y="8343"/>
                      <a:pt x="4904" y="8272"/>
                    </a:cubicBezTo>
                    <a:cubicBezTo>
                      <a:pt x="4977" y="8264"/>
                      <a:pt x="5047" y="8260"/>
                      <a:pt x="5116" y="8260"/>
                    </a:cubicBezTo>
                    <a:close/>
                    <a:moveTo>
                      <a:pt x="3294" y="9757"/>
                    </a:moveTo>
                    <a:lnTo>
                      <a:pt x="3294" y="9757"/>
                    </a:lnTo>
                    <a:cubicBezTo>
                      <a:pt x="2846" y="10419"/>
                      <a:pt x="2470" y="11188"/>
                      <a:pt x="2077" y="11868"/>
                    </a:cubicBezTo>
                    <a:cubicBezTo>
                      <a:pt x="2051" y="11920"/>
                      <a:pt x="2090" y="11962"/>
                      <a:pt x="2134" y="11962"/>
                    </a:cubicBezTo>
                    <a:cubicBezTo>
                      <a:pt x="2151" y="11962"/>
                      <a:pt x="2169" y="11955"/>
                      <a:pt x="2184" y="11940"/>
                    </a:cubicBezTo>
                    <a:cubicBezTo>
                      <a:pt x="2578" y="11278"/>
                      <a:pt x="2989" y="10652"/>
                      <a:pt x="3419" y="10025"/>
                    </a:cubicBezTo>
                    <a:lnTo>
                      <a:pt x="3419" y="10025"/>
                    </a:lnTo>
                    <a:cubicBezTo>
                      <a:pt x="3204" y="11654"/>
                      <a:pt x="2775" y="12996"/>
                      <a:pt x="1343" y="14052"/>
                    </a:cubicBezTo>
                    <a:cubicBezTo>
                      <a:pt x="1251" y="14118"/>
                      <a:pt x="1181" y="14148"/>
                      <a:pt x="1129" y="14148"/>
                    </a:cubicBezTo>
                    <a:cubicBezTo>
                      <a:pt x="703" y="14148"/>
                      <a:pt x="1484" y="12157"/>
                      <a:pt x="1612" y="11886"/>
                    </a:cubicBezTo>
                    <a:cubicBezTo>
                      <a:pt x="2005" y="11027"/>
                      <a:pt x="2703" y="10437"/>
                      <a:pt x="3294" y="9757"/>
                    </a:cubicBezTo>
                    <a:close/>
                    <a:moveTo>
                      <a:pt x="5073" y="12090"/>
                    </a:moveTo>
                    <a:cubicBezTo>
                      <a:pt x="6053" y="12090"/>
                      <a:pt x="6997" y="13159"/>
                      <a:pt x="7374" y="13944"/>
                    </a:cubicBezTo>
                    <a:cubicBezTo>
                      <a:pt x="7427" y="14050"/>
                      <a:pt x="7618" y="14571"/>
                      <a:pt x="7488" y="14571"/>
                    </a:cubicBezTo>
                    <a:cubicBezTo>
                      <a:pt x="7486" y="14571"/>
                      <a:pt x="7483" y="14571"/>
                      <a:pt x="7481" y="14571"/>
                    </a:cubicBezTo>
                    <a:cubicBezTo>
                      <a:pt x="7034" y="14553"/>
                      <a:pt x="6622" y="14284"/>
                      <a:pt x="6300" y="14016"/>
                    </a:cubicBezTo>
                    <a:cubicBezTo>
                      <a:pt x="5799" y="13586"/>
                      <a:pt x="5495" y="13014"/>
                      <a:pt x="5083" y="12531"/>
                    </a:cubicBezTo>
                    <a:lnTo>
                      <a:pt x="5083" y="12531"/>
                    </a:lnTo>
                    <a:cubicBezTo>
                      <a:pt x="5405" y="12781"/>
                      <a:pt x="5745" y="12978"/>
                      <a:pt x="6067" y="13211"/>
                    </a:cubicBezTo>
                    <a:cubicBezTo>
                      <a:pt x="6078" y="13217"/>
                      <a:pt x="6087" y="13220"/>
                      <a:pt x="6096" y="13220"/>
                    </a:cubicBezTo>
                    <a:cubicBezTo>
                      <a:pt x="6132" y="13220"/>
                      <a:pt x="6150" y="13168"/>
                      <a:pt x="6121" y="13139"/>
                    </a:cubicBezTo>
                    <a:cubicBezTo>
                      <a:pt x="5727" y="12835"/>
                      <a:pt x="5316" y="12566"/>
                      <a:pt x="4940" y="12244"/>
                    </a:cubicBezTo>
                    <a:cubicBezTo>
                      <a:pt x="4904" y="12208"/>
                      <a:pt x="4851" y="12155"/>
                      <a:pt x="4797" y="12119"/>
                    </a:cubicBezTo>
                    <a:cubicBezTo>
                      <a:pt x="4889" y="12099"/>
                      <a:pt x="4981" y="12090"/>
                      <a:pt x="5073" y="12090"/>
                    </a:cubicBezTo>
                    <a:close/>
                    <a:moveTo>
                      <a:pt x="3419" y="14087"/>
                    </a:moveTo>
                    <a:lnTo>
                      <a:pt x="3419" y="14087"/>
                    </a:lnTo>
                    <a:cubicBezTo>
                      <a:pt x="3437" y="15215"/>
                      <a:pt x="3168" y="16342"/>
                      <a:pt x="2632" y="17344"/>
                    </a:cubicBezTo>
                    <a:lnTo>
                      <a:pt x="2649" y="17344"/>
                    </a:lnTo>
                    <a:cubicBezTo>
                      <a:pt x="2488" y="17649"/>
                      <a:pt x="2256" y="17899"/>
                      <a:pt x="1969" y="18096"/>
                    </a:cubicBezTo>
                    <a:cubicBezTo>
                      <a:pt x="1969" y="18096"/>
                      <a:pt x="1968" y="18097"/>
                      <a:pt x="1967" y="18097"/>
                    </a:cubicBezTo>
                    <a:cubicBezTo>
                      <a:pt x="1917" y="18097"/>
                      <a:pt x="1970" y="16752"/>
                      <a:pt x="2023" y="16575"/>
                    </a:cubicBezTo>
                    <a:cubicBezTo>
                      <a:pt x="2202" y="15913"/>
                      <a:pt x="2596" y="15340"/>
                      <a:pt x="2972" y="14767"/>
                    </a:cubicBezTo>
                    <a:lnTo>
                      <a:pt x="2972" y="14767"/>
                    </a:lnTo>
                    <a:cubicBezTo>
                      <a:pt x="2828" y="15233"/>
                      <a:pt x="2685" y="15698"/>
                      <a:pt x="2524" y="16110"/>
                    </a:cubicBezTo>
                    <a:cubicBezTo>
                      <a:pt x="2513" y="16145"/>
                      <a:pt x="2546" y="16172"/>
                      <a:pt x="2576" y="16172"/>
                    </a:cubicBezTo>
                    <a:cubicBezTo>
                      <a:pt x="2592" y="16172"/>
                      <a:pt x="2607" y="16164"/>
                      <a:pt x="2614" y="16145"/>
                    </a:cubicBezTo>
                    <a:cubicBezTo>
                      <a:pt x="2900" y="15465"/>
                      <a:pt x="3133" y="14767"/>
                      <a:pt x="3419" y="14087"/>
                    </a:cubicBezTo>
                    <a:close/>
                    <a:moveTo>
                      <a:pt x="4689" y="15107"/>
                    </a:moveTo>
                    <a:lnTo>
                      <a:pt x="4689" y="15107"/>
                    </a:lnTo>
                    <a:cubicBezTo>
                      <a:pt x="5727" y="15143"/>
                      <a:pt x="6175" y="16092"/>
                      <a:pt x="6551" y="16915"/>
                    </a:cubicBezTo>
                    <a:cubicBezTo>
                      <a:pt x="6658" y="17165"/>
                      <a:pt x="6801" y="17362"/>
                      <a:pt x="6944" y="17613"/>
                    </a:cubicBezTo>
                    <a:cubicBezTo>
                      <a:pt x="7085" y="17838"/>
                      <a:pt x="7181" y="18206"/>
                      <a:pt x="6982" y="18206"/>
                    </a:cubicBezTo>
                    <a:cubicBezTo>
                      <a:pt x="6927" y="18206"/>
                      <a:pt x="6851" y="18179"/>
                      <a:pt x="6747" y="18114"/>
                    </a:cubicBezTo>
                    <a:cubicBezTo>
                      <a:pt x="6336" y="17828"/>
                      <a:pt x="5960" y="17488"/>
                      <a:pt x="5656" y="17094"/>
                    </a:cubicBezTo>
                    <a:cubicBezTo>
                      <a:pt x="5441" y="16879"/>
                      <a:pt x="5262" y="16646"/>
                      <a:pt x="5119" y="16396"/>
                    </a:cubicBezTo>
                    <a:cubicBezTo>
                      <a:pt x="4994" y="16145"/>
                      <a:pt x="4904" y="15877"/>
                      <a:pt x="4833" y="15591"/>
                    </a:cubicBezTo>
                    <a:lnTo>
                      <a:pt x="4833" y="15591"/>
                    </a:lnTo>
                    <a:cubicBezTo>
                      <a:pt x="5065" y="15895"/>
                      <a:pt x="5280" y="16199"/>
                      <a:pt x="5513" y="16485"/>
                    </a:cubicBezTo>
                    <a:cubicBezTo>
                      <a:pt x="5519" y="16499"/>
                      <a:pt x="5532" y="16505"/>
                      <a:pt x="5543" y="16505"/>
                    </a:cubicBezTo>
                    <a:cubicBezTo>
                      <a:pt x="5561" y="16505"/>
                      <a:pt x="5577" y="16490"/>
                      <a:pt x="5566" y="16467"/>
                    </a:cubicBezTo>
                    <a:cubicBezTo>
                      <a:pt x="5405" y="16092"/>
                      <a:pt x="5191" y="15752"/>
                      <a:pt x="4922" y="15430"/>
                    </a:cubicBezTo>
                    <a:cubicBezTo>
                      <a:pt x="4851" y="15322"/>
                      <a:pt x="4761" y="15215"/>
                      <a:pt x="4689" y="15107"/>
                    </a:cubicBezTo>
                    <a:close/>
                    <a:moveTo>
                      <a:pt x="4689" y="17130"/>
                    </a:moveTo>
                    <a:cubicBezTo>
                      <a:pt x="5047" y="17559"/>
                      <a:pt x="5387" y="18006"/>
                      <a:pt x="5692" y="18490"/>
                    </a:cubicBezTo>
                    <a:cubicBezTo>
                      <a:pt x="5888" y="18865"/>
                      <a:pt x="6014" y="19277"/>
                      <a:pt x="6050" y="19707"/>
                    </a:cubicBezTo>
                    <a:cubicBezTo>
                      <a:pt x="6079" y="19927"/>
                      <a:pt x="6009" y="20003"/>
                      <a:pt x="5901" y="20003"/>
                    </a:cubicBezTo>
                    <a:cubicBezTo>
                      <a:pt x="5746" y="20003"/>
                      <a:pt x="5514" y="19848"/>
                      <a:pt x="5387" y="19742"/>
                    </a:cubicBezTo>
                    <a:cubicBezTo>
                      <a:pt x="4707" y="19188"/>
                      <a:pt x="4707" y="18346"/>
                      <a:pt x="4707" y="17541"/>
                    </a:cubicBezTo>
                    <a:lnTo>
                      <a:pt x="4707" y="17541"/>
                    </a:lnTo>
                    <a:cubicBezTo>
                      <a:pt x="4725" y="17631"/>
                      <a:pt x="4743" y="17702"/>
                      <a:pt x="4779" y="17792"/>
                    </a:cubicBezTo>
                    <a:lnTo>
                      <a:pt x="4779" y="17899"/>
                    </a:lnTo>
                    <a:lnTo>
                      <a:pt x="4797" y="17899"/>
                    </a:lnTo>
                    <a:lnTo>
                      <a:pt x="4797" y="17845"/>
                    </a:lnTo>
                    <a:cubicBezTo>
                      <a:pt x="4815" y="17935"/>
                      <a:pt x="4851" y="18042"/>
                      <a:pt x="4886" y="18150"/>
                    </a:cubicBezTo>
                    <a:cubicBezTo>
                      <a:pt x="4893" y="18163"/>
                      <a:pt x="4908" y="18169"/>
                      <a:pt x="4922" y="18169"/>
                    </a:cubicBezTo>
                    <a:cubicBezTo>
                      <a:pt x="4946" y="18169"/>
                      <a:pt x="4969" y="18154"/>
                      <a:pt x="4958" y="18132"/>
                    </a:cubicBezTo>
                    <a:cubicBezTo>
                      <a:pt x="4868" y="17810"/>
                      <a:pt x="4779" y="17470"/>
                      <a:pt x="4689" y="17147"/>
                    </a:cubicBezTo>
                    <a:lnTo>
                      <a:pt x="4689" y="17130"/>
                    </a:lnTo>
                    <a:close/>
                    <a:moveTo>
                      <a:pt x="3992" y="17112"/>
                    </a:moveTo>
                    <a:cubicBezTo>
                      <a:pt x="4242" y="18132"/>
                      <a:pt x="4385" y="19277"/>
                      <a:pt x="3920" y="20243"/>
                    </a:cubicBezTo>
                    <a:cubicBezTo>
                      <a:pt x="3841" y="20406"/>
                      <a:pt x="3776" y="20469"/>
                      <a:pt x="3723" y="20469"/>
                    </a:cubicBezTo>
                    <a:cubicBezTo>
                      <a:pt x="3596" y="20469"/>
                      <a:pt x="3539" y="20106"/>
                      <a:pt x="3526" y="19903"/>
                    </a:cubicBezTo>
                    <a:cubicBezTo>
                      <a:pt x="3526" y="19599"/>
                      <a:pt x="3562" y="19349"/>
                      <a:pt x="3580" y="19080"/>
                    </a:cubicBezTo>
                    <a:cubicBezTo>
                      <a:pt x="3616" y="18597"/>
                      <a:pt x="3687" y="18150"/>
                      <a:pt x="3795" y="17684"/>
                    </a:cubicBezTo>
                    <a:lnTo>
                      <a:pt x="3795" y="17684"/>
                    </a:lnTo>
                    <a:cubicBezTo>
                      <a:pt x="3759" y="17917"/>
                      <a:pt x="3777" y="18168"/>
                      <a:pt x="3831" y="18382"/>
                    </a:cubicBezTo>
                    <a:cubicBezTo>
                      <a:pt x="3831" y="18400"/>
                      <a:pt x="3848" y="18400"/>
                      <a:pt x="3848" y="18400"/>
                    </a:cubicBezTo>
                    <a:lnTo>
                      <a:pt x="3866" y="18400"/>
                    </a:lnTo>
                    <a:cubicBezTo>
                      <a:pt x="3884" y="18400"/>
                      <a:pt x="3884" y="18400"/>
                      <a:pt x="3884" y="18382"/>
                    </a:cubicBezTo>
                    <a:cubicBezTo>
                      <a:pt x="3992" y="18132"/>
                      <a:pt x="3938" y="17702"/>
                      <a:pt x="3956" y="17434"/>
                    </a:cubicBezTo>
                    <a:cubicBezTo>
                      <a:pt x="3956" y="17326"/>
                      <a:pt x="3974" y="17219"/>
                      <a:pt x="3992" y="17112"/>
                    </a:cubicBezTo>
                    <a:close/>
                    <a:moveTo>
                      <a:pt x="5471" y="1"/>
                    </a:moveTo>
                    <a:cubicBezTo>
                      <a:pt x="5446" y="1"/>
                      <a:pt x="5419" y="12"/>
                      <a:pt x="5405" y="40"/>
                    </a:cubicBezTo>
                    <a:cubicBezTo>
                      <a:pt x="5137" y="738"/>
                      <a:pt x="4940" y="1471"/>
                      <a:pt x="4797" y="2205"/>
                    </a:cubicBezTo>
                    <a:cubicBezTo>
                      <a:pt x="4493" y="2295"/>
                      <a:pt x="4206" y="2420"/>
                      <a:pt x="3920" y="2545"/>
                    </a:cubicBezTo>
                    <a:cubicBezTo>
                      <a:pt x="3133" y="2617"/>
                      <a:pt x="2327" y="2652"/>
                      <a:pt x="1683" y="3207"/>
                    </a:cubicBezTo>
                    <a:cubicBezTo>
                      <a:pt x="1057" y="3762"/>
                      <a:pt x="627" y="4514"/>
                      <a:pt x="287" y="5301"/>
                    </a:cubicBezTo>
                    <a:cubicBezTo>
                      <a:pt x="269" y="5373"/>
                      <a:pt x="323" y="5444"/>
                      <a:pt x="395" y="5444"/>
                    </a:cubicBezTo>
                    <a:lnTo>
                      <a:pt x="341" y="5426"/>
                    </a:lnTo>
                    <a:cubicBezTo>
                      <a:pt x="1093" y="5355"/>
                      <a:pt x="1665" y="4997"/>
                      <a:pt x="2256" y="4567"/>
                    </a:cubicBezTo>
                    <a:cubicBezTo>
                      <a:pt x="2972" y="4012"/>
                      <a:pt x="3401" y="3315"/>
                      <a:pt x="4045" y="2706"/>
                    </a:cubicBezTo>
                    <a:lnTo>
                      <a:pt x="4081" y="2706"/>
                    </a:lnTo>
                    <a:cubicBezTo>
                      <a:pt x="4135" y="2706"/>
                      <a:pt x="4153" y="2652"/>
                      <a:pt x="4153" y="2617"/>
                    </a:cubicBezTo>
                    <a:cubicBezTo>
                      <a:pt x="4332" y="2545"/>
                      <a:pt x="4528" y="2474"/>
                      <a:pt x="4707" y="2402"/>
                    </a:cubicBezTo>
                    <a:lnTo>
                      <a:pt x="4707" y="2402"/>
                    </a:lnTo>
                    <a:cubicBezTo>
                      <a:pt x="4564" y="3100"/>
                      <a:pt x="4475" y="3816"/>
                      <a:pt x="4385" y="4531"/>
                    </a:cubicBezTo>
                    <a:cubicBezTo>
                      <a:pt x="4009" y="4782"/>
                      <a:pt x="3669" y="5068"/>
                      <a:pt x="3365" y="5408"/>
                    </a:cubicBezTo>
                    <a:lnTo>
                      <a:pt x="3347" y="5408"/>
                    </a:lnTo>
                    <a:cubicBezTo>
                      <a:pt x="1450" y="6178"/>
                      <a:pt x="37" y="8182"/>
                      <a:pt x="1" y="10222"/>
                    </a:cubicBezTo>
                    <a:cubicBezTo>
                      <a:pt x="1" y="10294"/>
                      <a:pt x="37" y="10347"/>
                      <a:pt x="108" y="10347"/>
                    </a:cubicBezTo>
                    <a:cubicBezTo>
                      <a:pt x="1003" y="10258"/>
                      <a:pt x="1665" y="9399"/>
                      <a:pt x="2184" y="8737"/>
                    </a:cubicBezTo>
                    <a:cubicBezTo>
                      <a:pt x="3007" y="7717"/>
                      <a:pt x="3383" y="6518"/>
                      <a:pt x="3884" y="5337"/>
                    </a:cubicBezTo>
                    <a:lnTo>
                      <a:pt x="4367" y="4818"/>
                    </a:lnTo>
                    <a:lnTo>
                      <a:pt x="4367" y="4818"/>
                    </a:lnTo>
                    <a:cubicBezTo>
                      <a:pt x="4242" y="6142"/>
                      <a:pt x="4188" y="7466"/>
                      <a:pt x="4117" y="8737"/>
                    </a:cubicBezTo>
                    <a:cubicBezTo>
                      <a:pt x="3884" y="8969"/>
                      <a:pt x="3687" y="9220"/>
                      <a:pt x="3491" y="9470"/>
                    </a:cubicBezTo>
                    <a:cubicBezTo>
                      <a:pt x="3491" y="9436"/>
                      <a:pt x="3461" y="9416"/>
                      <a:pt x="3425" y="9416"/>
                    </a:cubicBezTo>
                    <a:cubicBezTo>
                      <a:pt x="3406" y="9416"/>
                      <a:pt x="3384" y="9422"/>
                      <a:pt x="3365" y="9435"/>
                    </a:cubicBezTo>
                    <a:cubicBezTo>
                      <a:pt x="1916" y="10634"/>
                      <a:pt x="627" y="12495"/>
                      <a:pt x="788" y="14463"/>
                    </a:cubicBezTo>
                    <a:cubicBezTo>
                      <a:pt x="788" y="14534"/>
                      <a:pt x="844" y="14582"/>
                      <a:pt x="902" y="14582"/>
                    </a:cubicBezTo>
                    <a:cubicBezTo>
                      <a:pt x="918" y="14582"/>
                      <a:pt x="934" y="14578"/>
                      <a:pt x="949" y="14571"/>
                    </a:cubicBezTo>
                    <a:cubicBezTo>
                      <a:pt x="2649" y="13586"/>
                      <a:pt x="3669" y="11743"/>
                      <a:pt x="3598" y="9775"/>
                    </a:cubicBezTo>
                    <a:lnTo>
                      <a:pt x="4099" y="9059"/>
                    </a:lnTo>
                    <a:lnTo>
                      <a:pt x="4099" y="9059"/>
                    </a:lnTo>
                    <a:cubicBezTo>
                      <a:pt x="4027" y="10240"/>
                      <a:pt x="3974" y="11421"/>
                      <a:pt x="3992" y="12584"/>
                    </a:cubicBezTo>
                    <a:cubicBezTo>
                      <a:pt x="3652" y="13032"/>
                      <a:pt x="3383" y="13533"/>
                      <a:pt x="3222" y="14052"/>
                    </a:cubicBezTo>
                    <a:cubicBezTo>
                      <a:pt x="2309" y="15251"/>
                      <a:pt x="1415" y="16682"/>
                      <a:pt x="1790" y="18257"/>
                    </a:cubicBezTo>
                    <a:cubicBezTo>
                      <a:pt x="1804" y="18312"/>
                      <a:pt x="1849" y="18335"/>
                      <a:pt x="1894" y="18335"/>
                    </a:cubicBezTo>
                    <a:cubicBezTo>
                      <a:pt x="1907" y="18335"/>
                      <a:pt x="1921" y="18333"/>
                      <a:pt x="1934" y="18329"/>
                    </a:cubicBezTo>
                    <a:cubicBezTo>
                      <a:pt x="3204" y="17649"/>
                      <a:pt x="3866" y="15179"/>
                      <a:pt x="3544" y="13801"/>
                    </a:cubicBezTo>
                    <a:cubicBezTo>
                      <a:pt x="3669" y="13479"/>
                      <a:pt x="3831" y="13175"/>
                      <a:pt x="4009" y="12871"/>
                    </a:cubicBezTo>
                    <a:cubicBezTo>
                      <a:pt x="4027" y="13658"/>
                      <a:pt x="4081" y="14445"/>
                      <a:pt x="4206" y="15233"/>
                    </a:cubicBezTo>
                    <a:cubicBezTo>
                      <a:pt x="4045" y="15716"/>
                      <a:pt x="3956" y="16199"/>
                      <a:pt x="3902" y="16700"/>
                    </a:cubicBezTo>
                    <a:cubicBezTo>
                      <a:pt x="3884" y="16718"/>
                      <a:pt x="3866" y="16736"/>
                      <a:pt x="3848" y="16754"/>
                    </a:cubicBezTo>
                    <a:cubicBezTo>
                      <a:pt x="3562" y="17505"/>
                      <a:pt x="3383" y="18275"/>
                      <a:pt x="3347" y="19062"/>
                    </a:cubicBezTo>
                    <a:cubicBezTo>
                      <a:pt x="3312" y="19653"/>
                      <a:pt x="3204" y="20297"/>
                      <a:pt x="3508" y="20816"/>
                    </a:cubicBezTo>
                    <a:cubicBezTo>
                      <a:pt x="3529" y="20858"/>
                      <a:pt x="3563" y="20875"/>
                      <a:pt x="3597" y="20875"/>
                    </a:cubicBezTo>
                    <a:cubicBezTo>
                      <a:pt x="3622" y="20875"/>
                      <a:pt x="3647" y="20867"/>
                      <a:pt x="3669" y="20852"/>
                    </a:cubicBezTo>
                    <a:cubicBezTo>
                      <a:pt x="4654" y="19868"/>
                      <a:pt x="4582" y="17953"/>
                      <a:pt x="4027" y="16754"/>
                    </a:cubicBezTo>
                    <a:cubicBezTo>
                      <a:pt x="4063" y="16539"/>
                      <a:pt x="4099" y="16324"/>
                      <a:pt x="4153" y="16127"/>
                    </a:cubicBezTo>
                    <a:cubicBezTo>
                      <a:pt x="4188" y="15984"/>
                      <a:pt x="4224" y="15859"/>
                      <a:pt x="4278" y="15716"/>
                    </a:cubicBezTo>
                    <a:cubicBezTo>
                      <a:pt x="4349" y="16110"/>
                      <a:pt x="4421" y="16485"/>
                      <a:pt x="4528" y="16861"/>
                    </a:cubicBezTo>
                    <a:cubicBezTo>
                      <a:pt x="4314" y="17470"/>
                      <a:pt x="4511" y="18346"/>
                      <a:pt x="4689" y="18919"/>
                    </a:cubicBezTo>
                    <a:cubicBezTo>
                      <a:pt x="4922" y="19617"/>
                      <a:pt x="5405" y="20154"/>
                      <a:pt x="6157" y="20225"/>
                    </a:cubicBezTo>
                    <a:cubicBezTo>
                      <a:pt x="6211" y="20225"/>
                      <a:pt x="6246" y="20190"/>
                      <a:pt x="6246" y="20136"/>
                    </a:cubicBezTo>
                    <a:cubicBezTo>
                      <a:pt x="6264" y="18865"/>
                      <a:pt x="5620" y="17774"/>
                      <a:pt x="4707" y="16915"/>
                    </a:cubicBezTo>
                    <a:lnTo>
                      <a:pt x="4707" y="16772"/>
                    </a:lnTo>
                    <a:cubicBezTo>
                      <a:pt x="4689" y="16718"/>
                      <a:pt x="4654" y="16700"/>
                      <a:pt x="4618" y="16700"/>
                    </a:cubicBezTo>
                    <a:cubicBezTo>
                      <a:pt x="4528" y="16271"/>
                      <a:pt x="4439" y="15841"/>
                      <a:pt x="4385" y="15394"/>
                    </a:cubicBezTo>
                    <a:cubicBezTo>
                      <a:pt x="4403" y="15340"/>
                      <a:pt x="4421" y="15269"/>
                      <a:pt x="4421" y="15197"/>
                    </a:cubicBezTo>
                    <a:cubicBezTo>
                      <a:pt x="4421" y="15161"/>
                      <a:pt x="4385" y="15125"/>
                      <a:pt x="4349" y="15125"/>
                    </a:cubicBezTo>
                    <a:cubicBezTo>
                      <a:pt x="4349" y="15036"/>
                      <a:pt x="4332" y="14946"/>
                      <a:pt x="4332" y="14857"/>
                    </a:cubicBezTo>
                    <a:lnTo>
                      <a:pt x="4332" y="14857"/>
                    </a:lnTo>
                    <a:cubicBezTo>
                      <a:pt x="4403" y="14982"/>
                      <a:pt x="4511" y="15125"/>
                      <a:pt x="4600" y="15233"/>
                    </a:cubicBezTo>
                    <a:lnTo>
                      <a:pt x="4725" y="15412"/>
                    </a:lnTo>
                    <a:cubicBezTo>
                      <a:pt x="4689" y="15412"/>
                      <a:pt x="4672" y="15447"/>
                      <a:pt x="4672" y="15501"/>
                    </a:cubicBezTo>
                    <a:cubicBezTo>
                      <a:pt x="4779" y="16342"/>
                      <a:pt x="5244" y="16933"/>
                      <a:pt x="5817" y="17523"/>
                    </a:cubicBezTo>
                    <a:cubicBezTo>
                      <a:pt x="6023" y="17729"/>
                      <a:pt x="6635" y="18439"/>
                      <a:pt x="7070" y="18439"/>
                    </a:cubicBezTo>
                    <a:cubicBezTo>
                      <a:pt x="7127" y="18439"/>
                      <a:pt x="7181" y="18427"/>
                      <a:pt x="7231" y="18400"/>
                    </a:cubicBezTo>
                    <a:cubicBezTo>
                      <a:pt x="7732" y="18114"/>
                      <a:pt x="6855" y="17112"/>
                      <a:pt x="6730" y="16825"/>
                    </a:cubicBezTo>
                    <a:cubicBezTo>
                      <a:pt x="6360" y="16070"/>
                      <a:pt x="5850" y="14985"/>
                      <a:pt x="4903" y="14985"/>
                    </a:cubicBezTo>
                    <a:cubicBezTo>
                      <a:pt x="4840" y="14985"/>
                      <a:pt x="4774" y="14990"/>
                      <a:pt x="4707" y="15000"/>
                    </a:cubicBezTo>
                    <a:cubicBezTo>
                      <a:pt x="4672" y="15000"/>
                      <a:pt x="4672" y="15018"/>
                      <a:pt x="4672" y="15036"/>
                    </a:cubicBezTo>
                    <a:cubicBezTo>
                      <a:pt x="4618" y="14964"/>
                      <a:pt x="4564" y="14875"/>
                      <a:pt x="4511" y="14803"/>
                    </a:cubicBezTo>
                    <a:cubicBezTo>
                      <a:pt x="4421" y="14660"/>
                      <a:pt x="4367" y="14499"/>
                      <a:pt x="4278" y="14356"/>
                    </a:cubicBezTo>
                    <a:cubicBezTo>
                      <a:pt x="4206" y="13443"/>
                      <a:pt x="4171" y="12531"/>
                      <a:pt x="4188" y="11618"/>
                    </a:cubicBezTo>
                    <a:lnTo>
                      <a:pt x="4188" y="11618"/>
                    </a:lnTo>
                    <a:cubicBezTo>
                      <a:pt x="4332" y="11833"/>
                      <a:pt x="4511" y="12029"/>
                      <a:pt x="4707" y="12208"/>
                    </a:cubicBezTo>
                    <a:cubicBezTo>
                      <a:pt x="4761" y="12262"/>
                      <a:pt x="4833" y="12316"/>
                      <a:pt x="4886" y="12370"/>
                    </a:cubicBezTo>
                    <a:cubicBezTo>
                      <a:pt x="4851" y="12387"/>
                      <a:pt x="4833" y="12441"/>
                      <a:pt x="4851" y="12477"/>
                    </a:cubicBezTo>
                    <a:cubicBezTo>
                      <a:pt x="5280" y="13533"/>
                      <a:pt x="6461" y="14767"/>
                      <a:pt x="7642" y="14803"/>
                    </a:cubicBezTo>
                    <a:cubicBezTo>
                      <a:pt x="7696" y="14803"/>
                      <a:pt x="7750" y="14750"/>
                      <a:pt x="7750" y="14696"/>
                    </a:cubicBezTo>
                    <a:cubicBezTo>
                      <a:pt x="7860" y="13627"/>
                      <a:pt x="6438" y="11925"/>
                      <a:pt x="5218" y="11925"/>
                    </a:cubicBezTo>
                    <a:cubicBezTo>
                      <a:pt x="5048" y="11925"/>
                      <a:pt x="4882" y="11957"/>
                      <a:pt x="4725" y="12029"/>
                    </a:cubicBezTo>
                    <a:cubicBezTo>
                      <a:pt x="4636" y="11940"/>
                      <a:pt x="4564" y="11833"/>
                      <a:pt x="4493" y="11725"/>
                    </a:cubicBezTo>
                    <a:cubicBezTo>
                      <a:pt x="4367" y="11528"/>
                      <a:pt x="4314" y="11314"/>
                      <a:pt x="4206" y="11117"/>
                    </a:cubicBezTo>
                    <a:cubicBezTo>
                      <a:pt x="4224" y="10544"/>
                      <a:pt x="4260" y="9972"/>
                      <a:pt x="4296" y="9417"/>
                    </a:cubicBezTo>
                    <a:lnTo>
                      <a:pt x="4349" y="8701"/>
                    </a:lnTo>
                    <a:cubicBezTo>
                      <a:pt x="4367" y="8683"/>
                      <a:pt x="4367" y="8665"/>
                      <a:pt x="4349" y="8629"/>
                    </a:cubicBezTo>
                    <a:cubicBezTo>
                      <a:pt x="4367" y="8433"/>
                      <a:pt x="4385" y="8218"/>
                      <a:pt x="4403" y="8021"/>
                    </a:cubicBezTo>
                    <a:cubicBezTo>
                      <a:pt x="4493" y="8164"/>
                      <a:pt x="4600" y="8307"/>
                      <a:pt x="4725" y="8415"/>
                    </a:cubicBezTo>
                    <a:cubicBezTo>
                      <a:pt x="4725" y="8433"/>
                      <a:pt x="4725" y="8450"/>
                      <a:pt x="4725" y="8450"/>
                    </a:cubicBezTo>
                    <a:cubicBezTo>
                      <a:pt x="4725" y="9220"/>
                      <a:pt x="5602" y="9972"/>
                      <a:pt x="6121" y="10419"/>
                    </a:cubicBezTo>
                    <a:cubicBezTo>
                      <a:pt x="6724" y="10918"/>
                      <a:pt x="7476" y="11351"/>
                      <a:pt x="8265" y="11351"/>
                    </a:cubicBezTo>
                    <a:cubicBezTo>
                      <a:pt x="8296" y="11351"/>
                      <a:pt x="8327" y="11351"/>
                      <a:pt x="8358" y="11349"/>
                    </a:cubicBezTo>
                    <a:cubicBezTo>
                      <a:pt x="8430" y="11349"/>
                      <a:pt x="8465" y="11296"/>
                      <a:pt x="8447" y="11242"/>
                    </a:cubicBezTo>
                    <a:cubicBezTo>
                      <a:pt x="8322" y="10437"/>
                      <a:pt x="7624" y="9757"/>
                      <a:pt x="7105" y="9166"/>
                    </a:cubicBezTo>
                    <a:cubicBezTo>
                      <a:pt x="6595" y="8594"/>
                      <a:pt x="5977" y="8128"/>
                      <a:pt x="5218" y="8128"/>
                    </a:cubicBezTo>
                    <a:cubicBezTo>
                      <a:pt x="5099" y="8128"/>
                      <a:pt x="4977" y="8140"/>
                      <a:pt x="4851" y="8164"/>
                    </a:cubicBezTo>
                    <a:cubicBezTo>
                      <a:pt x="4707" y="7932"/>
                      <a:pt x="4582" y="7699"/>
                      <a:pt x="4475" y="7448"/>
                    </a:cubicBezTo>
                    <a:cubicBezTo>
                      <a:pt x="4564" y="6285"/>
                      <a:pt x="4672" y="5122"/>
                      <a:pt x="4815" y="3977"/>
                    </a:cubicBezTo>
                    <a:cubicBezTo>
                      <a:pt x="4886" y="4156"/>
                      <a:pt x="4976" y="4317"/>
                      <a:pt x="5083" y="4478"/>
                    </a:cubicBezTo>
                    <a:cubicBezTo>
                      <a:pt x="5191" y="5229"/>
                      <a:pt x="5638" y="6035"/>
                      <a:pt x="6032" y="6625"/>
                    </a:cubicBezTo>
                    <a:cubicBezTo>
                      <a:pt x="6507" y="7329"/>
                      <a:pt x="7190" y="7860"/>
                      <a:pt x="8047" y="7860"/>
                    </a:cubicBezTo>
                    <a:cubicBezTo>
                      <a:pt x="8061" y="7860"/>
                      <a:pt x="8075" y="7860"/>
                      <a:pt x="8090" y="7860"/>
                    </a:cubicBezTo>
                    <a:cubicBezTo>
                      <a:pt x="8161" y="7860"/>
                      <a:pt x="8197" y="7806"/>
                      <a:pt x="8197" y="7753"/>
                    </a:cubicBezTo>
                    <a:cubicBezTo>
                      <a:pt x="8107" y="6178"/>
                      <a:pt x="6837" y="4120"/>
                      <a:pt x="5065" y="4084"/>
                    </a:cubicBezTo>
                    <a:cubicBezTo>
                      <a:pt x="4994" y="3869"/>
                      <a:pt x="4922" y="3655"/>
                      <a:pt x="4904" y="3440"/>
                    </a:cubicBezTo>
                    <a:cubicBezTo>
                      <a:pt x="5047" y="2312"/>
                      <a:pt x="5262" y="1185"/>
                      <a:pt x="5531" y="76"/>
                    </a:cubicBezTo>
                    <a:cubicBezTo>
                      <a:pt x="5553" y="31"/>
                      <a:pt x="5513" y="1"/>
                      <a:pt x="54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38"/>
              <p:cNvSpPr/>
              <p:nvPr/>
            </p:nvSpPr>
            <p:spPr>
              <a:xfrm>
                <a:off x="6383875" y="2790875"/>
                <a:ext cx="548850" cy="1298300"/>
              </a:xfrm>
              <a:custGeom>
                <a:avLst/>
                <a:gdLst/>
                <a:ahLst/>
                <a:cxnLst/>
                <a:rect l="l" t="t" r="r" b="b"/>
                <a:pathLst>
                  <a:path w="21954" h="51932" extrusionOk="0">
                    <a:moveTo>
                      <a:pt x="12363" y="969"/>
                    </a:moveTo>
                    <a:cubicBezTo>
                      <a:pt x="12494" y="969"/>
                      <a:pt x="12378" y="1674"/>
                      <a:pt x="12344" y="1726"/>
                    </a:cubicBezTo>
                    <a:cubicBezTo>
                      <a:pt x="12254" y="2048"/>
                      <a:pt x="12111" y="2352"/>
                      <a:pt x="11914" y="2620"/>
                    </a:cubicBezTo>
                    <a:cubicBezTo>
                      <a:pt x="11664" y="3032"/>
                      <a:pt x="11324" y="3372"/>
                      <a:pt x="10930" y="3622"/>
                    </a:cubicBezTo>
                    <a:cubicBezTo>
                      <a:pt x="11359" y="3264"/>
                      <a:pt x="11717" y="2853"/>
                      <a:pt x="12021" y="2388"/>
                    </a:cubicBezTo>
                    <a:cubicBezTo>
                      <a:pt x="12165" y="2137"/>
                      <a:pt x="12254" y="1869"/>
                      <a:pt x="12272" y="1582"/>
                    </a:cubicBezTo>
                    <a:cubicBezTo>
                      <a:pt x="12290" y="1386"/>
                      <a:pt x="12308" y="1171"/>
                      <a:pt x="12344" y="974"/>
                    </a:cubicBezTo>
                    <a:cubicBezTo>
                      <a:pt x="12351" y="971"/>
                      <a:pt x="12357" y="969"/>
                      <a:pt x="12363" y="969"/>
                    </a:cubicBezTo>
                    <a:close/>
                    <a:moveTo>
                      <a:pt x="8936" y="318"/>
                    </a:moveTo>
                    <a:cubicBezTo>
                      <a:pt x="9003" y="318"/>
                      <a:pt x="9101" y="425"/>
                      <a:pt x="9266" y="634"/>
                    </a:cubicBezTo>
                    <a:cubicBezTo>
                      <a:pt x="9964" y="1564"/>
                      <a:pt x="10053" y="2584"/>
                      <a:pt x="9928" y="3694"/>
                    </a:cubicBezTo>
                    <a:cubicBezTo>
                      <a:pt x="9892" y="3551"/>
                      <a:pt x="9802" y="3408"/>
                      <a:pt x="9713" y="3300"/>
                    </a:cubicBezTo>
                    <a:cubicBezTo>
                      <a:pt x="9695" y="3282"/>
                      <a:pt x="9675" y="3274"/>
                      <a:pt x="9657" y="3274"/>
                    </a:cubicBezTo>
                    <a:cubicBezTo>
                      <a:pt x="9620" y="3274"/>
                      <a:pt x="9588" y="3306"/>
                      <a:pt x="9588" y="3354"/>
                    </a:cubicBezTo>
                    <a:lnTo>
                      <a:pt x="9588" y="3426"/>
                    </a:lnTo>
                    <a:cubicBezTo>
                      <a:pt x="9445" y="3050"/>
                      <a:pt x="9248" y="2692"/>
                      <a:pt x="8961" y="2370"/>
                    </a:cubicBezTo>
                    <a:cubicBezTo>
                      <a:pt x="8836" y="2101"/>
                      <a:pt x="8765" y="1797"/>
                      <a:pt x="8747" y="1475"/>
                    </a:cubicBezTo>
                    <a:lnTo>
                      <a:pt x="8729" y="1475"/>
                    </a:lnTo>
                    <a:cubicBezTo>
                      <a:pt x="8711" y="1207"/>
                      <a:pt x="8729" y="956"/>
                      <a:pt x="8782" y="688"/>
                    </a:cubicBezTo>
                    <a:cubicBezTo>
                      <a:pt x="8828" y="439"/>
                      <a:pt x="8865" y="318"/>
                      <a:pt x="8936" y="318"/>
                    </a:cubicBezTo>
                    <a:close/>
                    <a:moveTo>
                      <a:pt x="12114" y="470"/>
                    </a:moveTo>
                    <a:cubicBezTo>
                      <a:pt x="12384" y="470"/>
                      <a:pt x="12162" y="1063"/>
                      <a:pt x="12147" y="1189"/>
                    </a:cubicBezTo>
                    <a:cubicBezTo>
                      <a:pt x="12111" y="1797"/>
                      <a:pt x="11878" y="2352"/>
                      <a:pt x="11502" y="2817"/>
                    </a:cubicBezTo>
                    <a:cubicBezTo>
                      <a:pt x="11270" y="3086"/>
                      <a:pt x="11019" y="3336"/>
                      <a:pt x="10751" y="3569"/>
                    </a:cubicBezTo>
                    <a:cubicBezTo>
                      <a:pt x="10661" y="3640"/>
                      <a:pt x="10590" y="3712"/>
                      <a:pt x="10500" y="3783"/>
                    </a:cubicBezTo>
                    <a:cubicBezTo>
                      <a:pt x="10822" y="3229"/>
                      <a:pt x="11055" y="2602"/>
                      <a:pt x="11180" y="1976"/>
                    </a:cubicBezTo>
                    <a:lnTo>
                      <a:pt x="11162" y="1976"/>
                    </a:lnTo>
                    <a:cubicBezTo>
                      <a:pt x="11198" y="1779"/>
                      <a:pt x="11216" y="1582"/>
                      <a:pt x="11180" y="1368"/>
                    </a:cubicBezTo>
                    <a:cubicBezTo>
                      <a:pt x="11395" y="1028"/>
                      <a:pt x="11574" y="670"/>
                      <a:pt x="11968" y="509"/>
                    </a:cubicBezTo>
                    <a:cubicBezTo>
                      <a:pt x="12027" y="482"/>
                      <a:pt x="12075" y="470"/>
                      <a:pt x="12114" y="470"/>
                    </a:cubicBezTo>
                    <a:close/>
                    <a:moveTo>
                      <a:pt x="13442" y="1739"/>
                    </a:moveTo>
                    <a:cubicBezTo>
                      <a:pt x="13511" y="1739"/>
                      <a:pt x="13581" y="1741"/>
                      <a:pt x="13650" y="1743"/>
                    </a:cubicBezTo>
                    <a:lnTo>
                      <a:pt x="13650" y="1761"/>
                    </a:lnTo>
                    <a:cubicBezTo>
                      <a:pt x="13883" y="1761"/>
                      <a:pt x="13793" y="1797"/>
                      <a:pt x="13686" y="1976"/>
                    </a:cubicBezTo>
                    <a:cubicBezTo>
                      <a:pt x="13578" y="2155"/>
                      <a:pt x="13471" y="2388"/>
                      <a:pt x="13328" y="2584"/>
                    </a:cubicBezTo>
                    <a:cubicBezTo>
                      <a:pt x="12827" y="3336"/>
                      <a:pt x="11878" y="3604"/>
                      <a:pt x="11073" y="3945"/>
                    </a:cubicBezTo>
                    <a:lnTo>
                      <a:pt x="11037" y="3945"/>
                    </a:lnTo>
                    <a:cubicBezTo>
                      <a:pt x="11019" y="3891"/>
                      <a:pt x="10966" y="3873"/>
                      <a:pt x="10930" y="3873"/>
                    </a:cubicBezTo>
                    <a:lnTo>
                      <a:pt x="10930" y="3837"/>
                    </a:lnTo>
                    <a:cubicBezTo>
                      <a:pt x="11592" y="3443"/>
                      <a:pt x="12111" y="2817"/>
                      <a:pt x="12397" y="2083"/>
                    </a:cubicBezTo>
                    <a:cubicBezTo>
                      <a:pt x="12685" y="1796"/>
                      <a:pt x="13062" y="1739"/>
                      <a:pt x="13442" y="1739"/>
                    </a:cubicBezTo>
                    <a:close/>
                    <a:moveTo>
                      <a:pt x="12809" y="3300"/>
                    </a:moveTo>
                    <a:cubicBezTo>
                      <a:pt x="12809" y="3318"/>
                      <a:pt x="12827" y="3318"/>
                      <a:pt x="12845" y="3318"/>
                    </a:cubicBezTo>
                    <a:cubicBezTo>
                      <a:pt x="13095" y="3318"/>
                      <a:pt x="13346" y="3336"/>
                      <a:pt x="13578" y="3408"/>
                    </a:cubicBezTo>
                    <a:cubicBezTo>
                      <a:pt x="13646" y="3425"/>
                      <a:pt x="14274" y="3841"/>
                      <a:pt x="14039" y="3841"/>
                    </a:cubicBezTo>
                    <a:cubicBezTo>
                      <a:pt x="14026" y="3841"/>
                      <a:pt x="14009" y="3840"/>
                      <a:pt x="13990" y="3837"/>
                    </a:cubicBezTo>
                    <a:cubicBezTo>
                      <a:pt x="13947" y="3832"/>
                      <a:pt x="13902" y="3830"/>
                      <a:pt x="13857" y="3830"/>
                    </a:cubicBezTo>
                    <a:cubicBezTo>
                      <a:pt x="13734" y="3830"/>
                      <a:pt x="13607" y="3847"/>
                      <a:pt x="13489" y="3873"/>
                    </a:cubicBezTo>
                    <a:cubicBezTo>
                      <a:pt x="12916" y="3949"/>
                      <a:pt x="12434" y="4116"/>
                      <a:pt x="11927" y="4116"/>
                    </a:cubicBezTo>
                    <a:cubicBezTo>
                      <a:pt x="11721" y="4116"/>
                      <a:pt x="11510" y="4088"/>
                      <a:pt x="11288" y="4016"/>
                    </a:cubicBezTo>
                    <a:cubicBezTo>
                      <a:pt x="11825" y="3855"/>
                      <a:pt x="12344" y="3604"/>
                      <a:pt x="12809" y="3300"/>
                    </a:cubicBezTo>
                    <a:close/>
                    <a:moveTo>
                      <a:pt x="10699" y="198"/>
                    </a:moveTo>
                    <a:cubicBezTo>
                      <a:pt x="10735" y="198"/>
                      <a:pt x="10760" y="226"/>
                      <a:pt x="10769" y="294"/>
                    </a:cubicBezTo>
                    <a:cubicBezTo>
                      <a:pt x="10787" y="455"/>
                      <a:pt x="10822" y="616"/>
                      <a:pt x="10858" y="759"/>
                    </a:cubicBezTo>
                    <a:cubicBezTo>
                      <a:pt x="11109" y="1833"/>
                      <a:pt x="10769" y="2656"/>
                      <a:pt x="10411" y="3587"/>
                    </a:cubicBezTo>
                    <a:lnTo>
                      <a:pt x="10411" y="3533"/>
                    </a:lnTo>
                    <a:cubicBezTo>
                      <a:pt x="10393" y="3488"/>
                      <a:pt x="10353" y="3466"/>
                      <a:pt x="10312" y="3466"/>
                    </a:cubicBezTo>
                    <a:cubicBezTo>
                      <a:pt x="10272" y="3466"/>
                      <a:pt x="10232" y="3488"/>
                      <a:pt x="10214" y="3533"/>
                    </a:cubicBezTo>
                    <a:cubicBezTo>
                      <a:pt x="10160" y="3766"/>
                      <a:pt x="10125" y="3980"/>
                      <a:pt x="10089" y="4213"/>
                    </a:cubicBezTo>
                    <a:cubicBezTo>
                      <a:pt x="10054" y="4059"/>
                      <a:pt x="10037" y="3921"/>
                      <a:pt x="9988" y="3783"/>
                    </a:cubicBezTo>
                    <a:lnTo>
                      <a:pt x="9988" y="3783"/>
                    </a:lnTo>
                    <a:cubicBezTo>
                      <a:pt x="10021" y="3783"/>
                      <a:pt x="10054" y="3781"/>
                      <a:pt x="10071" y="3748"/>
                    </a:cubicBezTo>
                    <a:cubicBezTo>
                      <a:pt x="10268" y="3086"/>
                      <a:pt x="10250" y="2370"/>
                      <a:pt x="10017" y="1726"/>
                    </a:cubicBezTo>
                    <a:cubicBezTo>
                      <a:pt x="10035" y="1439"/>
                      <a:pt x="10071" y="1153"/>
                      <a:pt x="10125" y="867"/>
                    </a:cubicBezTo>
                    <a:cubicBezTo>
                      <a:pt x="10125" y="852"/>
                      <a:pt x="10530" y="198"/>
                      <a:pt x="10699" y="198"/>
                    </a:cubicBezTo>
                    <a:close/>
                    <a:moveTo>
                      <a:pt x="7619" y="1493"/>
                    </a:moveTo>
                    <a:cubicBezTo>
                      <a:pt x="8102" y="1761"/>
                      <a:pt x="8532" y="2101"/>
                      <a:pt x="8890" y="2513"/>
                    </a:cubicBezTo>
                    <a:cubicBezTo>
                      <a:pt x="8926" y="2567"/>
                      <a:pt x="8961" y="2620"/>
                      <a:pt x="9015" y="2674"/>
                    </a:cubicBezTo>
                    <a:cubicBezTo>
                      <a:pt x="9051" y="2728"/>
                      <a:pt x="9069" y="2763"/>
                      <a:pt x="9087" y="2799"/>
                    </a:cubicBezTo>
                    <a:cubicBezTo>
                      <a:pt x="9301" y="3139"/>
                      <a:pt x="9445" y="3515"/>
                      <a:pt x="9534" y="3891"/>
                    </a:cubicBezTo>
                    <a:cubicBezTo>
                      <a:pt x="9516" y="3909"/>
                      <a:pt x="9498" y="3945"/>
                      <a:pt x="9516" y="3962"/>
                    </a:cubicBezTo>
                    <a:cubicBezTo>
                      <a:pt x="9534" y="4070"/>
                      <a:pt x="9552" y="4195"/>
                      <a:pt x="9588" y="4302"/>
                    </a:cubicBezTo>
                    <a:cubicBezTo>
                      <a:pt x="9498" y="4231"/>
                      <a:pt x="9409" y="4177"/>
                      <a:pt x="9301" y="4106"/>
                    </a:cubicBezTo>
                    <a:cubicBezTo>
                      <a:pt x="9283" y="4034"/>
                      <a:pt x="9283" y="3980"/>
                      <a:pt x="9283" y="3909"/>
                    </a:cubicBezTo>
                    <a:cubicBezTo>
                      <a:pt x="9283" y="3882"/>
                      <a:pt x="9266" y="3868"/>
                      <a:pt x="9245" y="3868"/>
                    </a:cubicBezTo>
                    <a:cubicBezTo>
                      <a:pt x="9225" y="3868"/>
                      <a:pt x="9203" y="3882"/>
                      <a:pt x="9194" y="3909"/>
                    </a:cubicBezTo>
                    <a:lnTo>
                      <a:pt x="9194" y="4034"/>
                    </a:lnTo>
                    <a:cubicBezTo>
                      <a:pt x="8943" y="3891"/>
                      <a:pt x="8711" y="3712"/>
                      <a:pt x="8478" y="3533"/>
                    </a:cubicBezTo>
                    <a:cubicBezTo>
                      <a:pt x="8120" y="3229"/>
                      <a:pt x="7977" y="2746"/>
                      <a:pt x="7870" y="2298"/>
                    </a:cubicBezTo>
                    <a:cubicBezTo>
                      <a:pt x="7834" y="2173"/>
                      <a:pt x="7727" y="1564"/>
                      <a:pt x="7619" y="1493"/>
                    </a:cubicBezTo>
                    <a:close/>
                    <a:moveTo>
                      <a:pt x="10733" y="3945"/>
                    </a:moveTo>
                    <a:lnTo>
                      <a:pt x="10733" y="3945"/>
                    </a:lnTo>
                    <a:cubicBezTo>
                      <a:pt x="10715" y="3980"/>
                      <a:pt x="10715" y="4034"/>
                      <a:pt x="10697" y="4088"/>
                    </a:cubicBezTo>
                    <a:cubicBezTo>
                      <a:pt x="10590" y="4195"/>
                      <a:pt x="10500" y="4320"/>
                      <a:pt x="10447" y="4463"/>
                    </a:cubicBezTo>
                    <a:cubicBezTo>
                      <a:pt x="10500" y="4285"/>
                      <a:pt x="10590" y="4123"/>
                      <a:pt x="10679" y="3962"/>
                    </a:cubicBezTo>
                    <a:lnTo>
                      <a:pt x="10733" y="3945"/>
                    </a:lnTo>
                    <a:close/>
                    <a:moveTo>
                      <a:pt x="9373" y="4285"/>
                    </a:moveTo>
                    <a:cubicBezTo>
                      <a:pt x="9462" y="4338"/>
                      <a:pt x="9570" y="4392"/>
                      <a:pt x="9659" y="4463"/>
                    </a:cubicBezTo>
                    <a:cubicBezTo>
                      <a:pt x="9695" y="4625"/>
                      <a:pt x="9802" y="4750"/>
                      <a:pt x="9946" y="4839"/>
                    </a:cubicBezTo>
                    <a:lnTo>
                      <a:pt x="9874" y="4821"/>
                    </a:lnTo>
                    <a:cubicBezTo>
                      <a:pt x="9749" y="4786"/>
                      <a:pt x="9641" y="4696"/>
                      <a:pt x="9570" y="4607"/>
                    </a:cubicBezTo>
                    <a:cubicBezTo>
                      <a:pt x="9480" y="4517"/>
                      <a:pt x="9409" y="4410"/>
                      <a:pt x="9373" y="4285"/>
                    </a:cubicBezTo>
                    <a:close/>
                    <a:moveTo>
                      <a:pt x="10339" y="6414"/>
                    </a:moveTo>
                    <a:cubicBezTo>
                      <a:pt x="10250" y="6665"/>
                      <a:pt x="10125" y="6897"/>
                      <a:pt x="9964" y="7130"/>
                    </a:cubicBezTo>
                    <a:lnTo>
                      <a:pt x="9999" y="6826"/>
                    </a:lnTo>
                    <a:cubicBezTo>
                      <a:pt x="10089" y="6665"/>
                      <a:pt x="10196" y="6521"/>
                      <a:pt x="10339" y="6414"/>
                    </a:cubicBezTo>
                    <a:close/>
                    <a:moveTo>
                      <a:pt x="12241" y="7711"/>
                    </a:moveTo>
                    <a:lnTo>
                      <a:pt x="12241" y="7711"/>
                    </a:lnTo>
                    <a:cubicBezTo>
                      <a:pt x="11953" y="8068"/>
                      <a:pt x="11668" y="8429"/>
                      <a:pt x="11413" y="8812"/>
                    </a:cubicBezTo>
                    <a:cubicBezTo>
                      <a:pt x="11356" y="8897"/>
                      <a:pt x="11299" y="8983"/>
                      <a:pt x="11243" y="9069"/>
                    </a:cubicBezTo>
                    <a:lnTo>
                      <a:pt x="11243" y="9069"/>
                    </a:lnTo>
                    <a:cubicBezTo>
                      <a:pt x="11568" y="8613"/>
                      <a:pt x="11908" y="8163"/>
                      <a:pt x="12241" y="7711"/>
                    </a:cubicBezTo>
                    <a:close/>
                    <a:moveTo>
                      <a:pt x="5296" y="7615"/>
                    </a:moveTo>
                    <a:cubicBezTo>
                      <a:pt x="5340" y="7615"/>
                      <a:pt x="5372" y="7656"/>
                      <a:pt x="5382" y="7756"/>
                    </a:cubicBezTo>
                    <a:cubicBezTo>
                      <a:pt x="5400" y="8150"/>
                      <a:pt x="5311" y="8544"/>
                      <a:pt x="5114" y="8884"/>
                    </a:cubicBezTo>
                    <a:cubicBezTo>
                      <a:pt x="4953" y="9188"/>
                      <a:pt x="4756" y="9456"/>
                      <a:pt x="4505" y="9689"/>
                    </a:cubicBezTo>
                    <a:cubicBezTo>
                      <a:pt x="4470" y="9689"/>
                      <a:pt x="4434" y="9707"/>
                      <a:pt x="4416" y="9725"/>
                    </a:cubicBezTo>
                    <a:lnTo>
                      <a:pt x="4416" y="9528"/>
                    </a:lnTo>
                    <a:cubicBezTo>
                      <a:pt x="4559" y="9170"/>
                      <a:pt x="4631" y="8794"/>
                      <a:pt x="4595" y="8418"/>
                    </a:cubicBezTo>
                    <a:lnTo>
                      <a:pt x="4613" y="8418"/>
                    </a:lnTo>
                    <a:cubicBezTo>
                      <a:pt x="4631" y="8418"/>
                      <a:pt x="4649" y="8418"/>
                      <a:pt x="4667" y="8400"/>
                    </a:cubicBezTo>
                    <a:cubicBezTo>
                      <a:pt x="4738" y="8271"/>
                      <a:pt x="5119" y="7615"/>
                      <a:pt x="5296" y="7615"/>
                    </a:cubicBezTo>
                    <a:close/>
                    <a:moveTo>
                      <a:pt x="4037" y="7129"/>
                    </a:moveTo>
                    <a:cubicBezTo>
                      <a:pt x="4281" y="7129"/>
                      <a:pt x="4473" y="8125"/>
                      <a:pt x="4488" y="8329"/>
                    </a:cubicBezTo>
                    <a:cubicBezTo>
                      <a:pt x="4505" y="8669"/>
                      <a:pt x="4452" y="9027"/>
                      <a:pt x="4327" y="9349"/>
                    </a:cubicBezTo>
                    <a:cubicBezTo>
                      <a:pt x="4317" y="9344"/>
                      <a:pt x="4307" y="9342"/>
                      <a:pt x="4298" y="9342"/>
                    </a:cubicBezTo>
                    <a:cubicBezTo>
                      <a:pt x="4273" y="9342"/>
                      <a:pt x="4250" y="9358"/>
                      <a:pt x="4237" y="9385"/>
                    </a:cubicBezTo>
                    <a:cubicBezTo>
                      <a:pt x="4148" y="9564"/>
                      <a:pt x="4094" y="9760"/>
                      <a:pt x="4058" y="9957"/>
                    </a:cubicBezTo>
                    <a:lnTo>
                      <a:pt x="4058" y="9939"/>
                    </a:lnTo>
                    <a:lnTo>
                      <a:pt x="4040" y="9904"/>
                    </a:lnTo>
                    <a:cubicBezTo>
                      <a:pt x="4058" y="9778"/>
                      <a:pt x="4076" y="9653"/>
                      <a:pt x="4058" y="9528"/>
                    </a:cubicBezTo>
                    <a:cubicBezTo>
                      <a:pt x="4058" y="9510"/>
                      <a:pt x="4058" y="9510"/>
                      <a:pt x="4058" y="9492"/>
                    </a:cubicBezTo>
                    <a:cubicBezTo>
                      <a:pt x="4004" y="9170"/>
                      <a:pt x="3879" y="8848"/>
                      <a:pt x="3700" y="8561"/>
                    </a:cubicBezTo>
                    <a:cubicBezTo>
                      <a:pt x="3629" y="8132"/>
                      <a:pt x="3682" y="7702"/>
                      <a:pt x="3861" y="7309"/>
                    </a:cubicBezTo>
                    <a:cubicBezTo>
                      <a:pt x="3921" y="7182"/>
                      <a:pt x="3980" y="7129"/>
                      <a:pt x="4037" y="7129"/>
                    </a:cubicBezTo>
                    <a:close/>
                    <a:moveTo>
                      <a:pt x="2700" y="7531"/>
                    </a:moveTo>
                    <a:cubicBezTo>
                      <a:pt x="2732" y="7531"/>
                      <a:pt x="2767" y="7555"/>
                      <a:pt x="2805" y="7613"/>
                    </a:cubicBezTo>
                    <a:cubicBezTo>
                      <a:pt x="3092" y="7953"/>
                      <a:pt x="3360" y="8329"/>
                      <a:pt x="3611" y="8723"/>
                    </a:cubicBezTo>
                    <a:cubicBezTo>
                      <a:pt x="3664" y="8919"/>
                      <a:pt x="3736" y="9116"/>
                      <a:pt x="3843" y="9313"/>
                    </a:cubicBezTo>
                    <a:cubicBezTo>
                      <a:pt x="3879" y="9456"/>
                      <a:pt x="3897" y="9599"/>
                      <a:pt x="3879" y="9760"/>
                    </a:cubicBezTo>
                    <a:cubicBezTo>
                      <a:pt x="3843" y="9760"/>
                      <a:pt x="3808" y="9778"/>
                      <a:pt x="3808" y="9832"/>
                    </a:cubicBezTo>
                    <a:lnTo>
                      <a:pt x="3790" y="9832"/>
                    </a:lnTo>
                    <a:cubicBezTo>
                      <a:pt x="3772" y="9939"/>
                      <a:pt x="3772" y="10047"/>
                      <a:pt x="3790" y="10154"/>
                    </a:cubicBezTo>
                    <a:lnTo>
                      <a:pt x="3772" y="10208"/>
                    </a:lnTo>
                    <a:cubicBezTo>
                      <a:pt x="3736" y="10172"/>
                      <a:pt x="3700" y="10154"/>
                      <a:pt x="3664" y="10118"/>
                    </a:cubicBezTo>
                    <a:cubicBezTo>
                      <a:pt x="3647" y="10083"/>
                      <a:pt x="3611" y="10029"/>
                      <a:pt x="3593" y="9993"/>
                    </a:cubicBezTo>
                    <a:cubicBezTo>
                      <a:pt x="3593" y="9975"/>
                      <a:pt x="3593" y="9939"/>
                      <a:pt x="3575" y="9939"/>
                    </a:cubicBezTo>
                    <a:lnTo>
                      <a:pt x="3521" y="9921"/>
                    </a:lnTo>
                    <a:cubicBezTo>
                      <a:pt x="3360" y="9725"/>
                      <a:pt x="3163" y="9564"/>
                      <a:pt x="2949" y="9438"/>
                    </a:cubicBezTo>
                    <a:cubicBezTo>
                      <a:pt x="2805" y="9241"/>
                      <a:pt x="2680" y="9045"/>
                      <a:pt x="2591" y="8830"/>
                    </a:cubicBezTo>
                    <a:cubicBezTo>
                      <a:pt x="2519" y="8615"/>
                      <a:pt x="2483" y="8400"/>
                      <a:pt x="2483" y="8168"/>
                    </a:cubicBezTo>
                    <a:cubicBezTo>
                      <a:pt x="2483" y="8036"/>
                      <a:pt x="2556" y="7531"/>
                      <a:pt x="2700" y="7531"/>
                    </a:cubicBezTo>
                    <a:close/>
                    <a:moveTo>
                      <a:pt x="6167" y="8436"/>
                    </a:moveTo>
                    <a:cubicBezTo>
                      <a:pt x="6481" y="8436"/>
                      <a:pt x="6150" y="8993"/>
                      <a:pt x="6062" y="9116"/>
                    </a:cubicBezTo>
                    <a:cubicBezTo>
                      <a:pt x="5883" y="9385"/>
                      <a:pt x="5651" y="9617"/>
                      <a:pt x="5400" y="9814"/>
                    </a:cubicBezTo>
                    <a:cubicBezTo>
                      <a:pt x="5132" y="9993"/>
                      <a:pt x="4845" y="10154"/>
                      <a:pt x="4559" y="10261"/>
                    </a:cubicBezTo>
                    <a:cubicBezTo>
                      <a:pt x="4559" y="10172"/>
                      <a:pt x="4577" y="10083"/>
                      <a:pt x="4577" y="9993"/>
                    </a:cubicBezTo>
                    <a:cubicBezTo>
                      <a:pt x="5114" y="9456"/>
                      <a:pt x="5293" y="8508"/>
                      <a:pt x="6170" y="8436"/>
                    </a:cubicBezTo>
                    <a:lnTo>
                      <a:pt x="6152" y="8436"/>
                    </a:lnTo>
                    <a:cubicBezTo>
                      <a:pt x="6157" y="8436"/>
                      <a:pt x="6162" y="8436"/>
                      <a:pt x="6167" y="8436"/>
                    </a:cubicBezTo>
                    <a:close/>
                    <a:moveTo>
                      <a:pt x="5952" y="9502"/>
                    </a:moveTo>
                    <a:cubicBezTo>
                      <a:pt x="5951" y="9509"/>
                      <a:pt x="5952" y="9518"/>
                      <a:pt x="5955" y="9528"/>
                    </a:cubicBezTo>
                    <a:cubicBezTo>
                      <a:pt x="6009" y="9707"/>
                      <a:pt x="6098" y="9778"/>
                      <a:pt x="5919" y="9957"/>
                    </a:cubicBezTo>
                    <a:cubicBezTo>
                      <a:pt x="5758" y="10083"/>
                      <a:pt x="5561" y="10190"/>
                      <a:pt x="5364" y="10261"/>
                    </a:cubicBezTo>
                    <a:cubicBezTo>
                      <a:pt x="5078" y="10369"/>
                      <a:pt x="4792" y="10440"/>
                      <a:pt x="4505" y="10494"/>
                    </a:cubicBezTo>
                    <a:cubicBezTo>
                      <a:pt x="4881" y="10351"/>
                      <a:pt x="5239" y="10136"/>
                      <a:pt x="5561" y="9868"/>
                    </a:cubicBezTo>
                    <a:cubicBezTo>
                      <a:pt x="5706" y="9762"/>
                      <a:pt x="5837" y="9639"/>
                      <a:pt x="5952" y="9502"/>
                    </a:cubicBezTo>
                    <a:close/>
                    <a:moveTo>
                      <a:pt x="1595" y="9153"/>
                    </a:moveTo>
                    <a:cubicBezTo>
                      <a:pt x="2273" y="9226"/>
                      <a:pt x="2896" y="9529"/>
                      <a:pt x="3360" y="10047"/>
                    </a:cubicBezTo>
                    <a:cubicBezTo>
                      <a:pt x="3342" y="10065"/>
                      <a:pt x="3324" y="10118"/>
                      <a:pt x="3342" y="10154"/>
                    </a:cubicBezTo>
                    <a:cubicBezTo>
                      <a:pt x="3450" y="10333"/>
                      <a:pt x="3575" y="10512"/>
                      <a:pt x="3736" y="10673"/>
                    </a:cubicBezTo>
                    <a:cubicBezTo>
                      <a:pt x="2847" y="10495"/>
                      <a:pt x="1923" y="10053"/>
                      <a:pt x="1595" y="9153"/>
                    </a:cubicBezTo>
                    <a:close/>
                    <a:moveTo>
                      <a:pt x="15015" y="11278"/>
                    </a:moveTo>
                    <a:cubicBezTo>
                      <a:pt x="15034" y="11278"/>
                      <a:pt x="15046" y="11289"/>
                      <a:pt x="15046" y="11317"/>
                    </a:cubicBezTo>
                    <a:cubicBezTo>
                      <a:pt x="15046" y="11675"/>
                      <a:pt x="14956" y="12015"/>
                      <a:pt x="14795" y="12337"/>
                    </a:cubicBezTo>
                    <a:cubicBezTo>
                      <a:pt x="14616" y="12713"/>
                      <a:pt x="14348" y="13017"/>
                      <a:pt x="13990" y="13250"/>
                    </a:cubicBezTo>
                    <a:cubicBezTo>
                      <a:pt x="14258" y="12838"/>
                      <a:pt x="14419" y="12355"/>
                      <a:pt x="14437" y="11854"/>
                    </a:cubicBezTo>
                    <a:cubicBezTo>
                      <a:pt x="14491" y="11783"/>
                      <a:pt x="14545" y="11693"/>
                      <a:pt x="14580" y="11622"/>
                    </a:cubicBezTo>
                    <a:cubicBezTo>
                      <a:pt x="14580" y="11622"/>
                      <a:pt x="14912" y="11278"/>
                      <a:pt x="15015" y="11278"/>
                    </a:cubicBezTo>
                    <a:close/>
                    <a:moveTo>
                      <a:pt x="14330" y="10852"/>
                    </a:moveTo>
                    <a:cubicBezTo>
                      <a:pt x="14330" y="11156"/>
                      <a:pt x="14330" y="11443"/>
                      <a:pt x="14312" y="11747"/>
                    </a:cubicBezTo>
                    <a:cubicBezTo>
                      <a:pt x="14276" y="12337"/>
                      <a:pt x="14044" y="12910"/>
                      <a:pt x="13632" y="13339"/>
                    </a:cubicBezTo>
                    <a:lnTo>
                      <a:pt x="13632" y="13250"/>
                    </a:lnTo>
                    <a:cubicBezTo>
                      <a:pt x="13883" y="12803"/>
                      <a:pt x="13811" y="12230"/>
                      <a:pt x="13614" y="11765"/>
                    </a:cubicBezTo>
                    <a:cubicBezTo>
                      <a:pt x="13614" y="11729"/>
                      <a:pt x="13614" y="11693"/>
                      <a:pt x="13632" y="11657"/>
                    </a:cubicBezTo>
                    <a:cubicBezTo>
                      <a:pt x="13632" y="11657"/>
                      <a:pt x="13614" y="11639"/>
                      <a:pt x="13614" y="11622"/>
                    </a:cubicBezTo>
                    <a:cubicBezTo>
                      <a:pt x="13671" y="11521"/>
                      <a:pt x="13740" y="11376"/>
                      <a:pt x="13747" y="11376"/>
                    </a:cubicBezTo>
                    <a:lnTo>
                      <a:pt x="13747" y="11376"/>
                    </a:lnTo>
                    <a:cubicBezTo>
                      <a:pt x="13749" y="11376"/>
                      <a:pt x="13747" y="11385"/>
                      <a:pt x="13739" y="11407"/>
                    </a:cubicBezTo>
                    <a:lnTo>
                      <a:pt x="13811" y="11246"/>
                    </a:lnTo>
                    <a:cubicBezTo>
                      <a:pt x="13918" y="11049"/>
                      <a:pt x="14115" y="10906"/>
                      <a:pt x="14330" y="10852"/>
                    </a:cubicBezTo>
                    <a:close/>
                    <a:moveTo>
                      <a:pt x="8836" y="12874"/>
                    </a:moveTo>
                    <a:lnTo>
                      <a:pt x="8836" y="12874"/>
                    </a:lnTo>
                    <a:cubicBezTo>
                      <a:pt x="8979" y="12928"/>
                      <a:pt x="9033" y="13071"/>
                      <a:pt x="9051" y="13232"/>
                    </a:cubicBezTo>
                    <a:cubicBezTo>
                      <a:pt x="9051" y="13357"/>
                      <a:pt x="9033" y="13483"/>
                      <a:pt x="9033" y="13608"/>
                    </a:cubicBezTo>
                    <a:cubicBezTo>
                      <a:pt x="9015" y="13554"/>
                      <a:pt x="8997" y="13500"/>
                      <a:pt x="8979" y="13447"/>
                    </a:cubicBezTo>
                    <a:cubicBezTo>
                      <a:pt x="8908" y="13268"/>
                      <a:pt x="8854" y="13071"/>
                      <a:pt x="8836" y="12874"/>
                    </a:cubicBezTo>
                    <a:close/>
                    <a:moveTo>
                      <a:pt x="12576" y="11031"/>
                    </a:moveTo>
                    <a:cubicBezTo>
                      <a:pt x="12630" y="11335"/>
                      <a:pt x="12737" y="11622"/>
                      <a:pt x="12863" y="11908"/>
                    </a:cubicBezTo>
                    <a:cubicBezTo>
                      <a:pt x="13095" y="12463"/>
                      <a:pt x="13220" y="12892"/>
                      <a:pt x="13113" y="13483"/>
                    </a:cubicBezTo>
                    <a:cubicBezTo>
                      <a:pt x="13095" y="13411"/>
                      <a:pt x="13059" y="13339"/>
                      <a:pt x="13024" y="13268"/>
                    </a:cubicBezTo>
                    <a:cubicBezTo>
                      <a:pt x="13012" y="13244"/>
                      <a:pt x="12990" y="13234"/>
                      <a:pt x="12967" y="13234"/>
                    </a:cubicBezTo>
                    <a:cubicBezTo>
                      <a:pt x="12920" y="13234"/>
                      <a:pt x="12868" y="13274"/>
                      <a:pt x="12880" y="13322"/>
                    </a:cubicBezTo>
                    <a:lnTo>
                      <a:pt x="13006" y="13608"/>
                    </a:lnTo>
                    <a:cubicBezTo>
                      <a:pt x="12218" y="13322"/>
                      <a:pt x="12075" y="11657"/>
                      <a:pt x="12576" y="11031"/>
                    </a:cubicBezTo>
                    <a:close/>
                    <a:moveTo>
                      <a:pt x="12892" y="11110"/>
                    </a:moveTo>
                    <a:cubicBezTo>
                      <a:pt x="13104" y="11110"/>
                      <a:pt x="13563" y="11954"/>
                      <a:pt x="13578" y="12015"/>
                    </a:cubicBezTo>
                    <a:cubicBezTo>
                      <a:pt x="13686" y="12337"/>
                      <a:pt x="13686" y="12677"/>
                      <a:pt x="13578" y="12999"/>
                    </a:cubicBezTo>
                    <a:cubicBezTo>
                      <a:pt x="13543" y="12999"/>
                      <a:pt x="13507" y="13017"/>
                      <a:pt x="13489" y="13071"/>
                    </a:cubicBezTo>
                    <a:cubicBezTo>
                      <a:pt x="13399" y="13268"/>
                      <a:pt x="13346" y="13465"/>
                      <a:pt x="13292" y="13679"/>
                    </a:cubicBezTo>
                    <a:lnTo>
                      <a:pt x="13274" y="13679"/>
                    </a:lnTo>
                    <a:cubicBezTo>
                      <a:pt x="13256" y="13697"/>
                      <a:pt x="13256" y="13715"/>
                      <a:pt x="13274" y="13733"/>
                    </a:cubicBezTo>
                    <a:lnTo>
                      <a:pt x="13256" y="13823"/>
                    </a:lnTo>
                    <a:lnTo>
                      <a:pt x="13203" y="13697"/>
                    </a:lnTo>
                    <a:cubicBezTo>
                      <a:pt x="13220" y="13679"/>
                      <a:pt x="13220" y="13644"/>
                      <a:pt x="13185" y="13644"/>
                    </a:cubicBezTo>
                    <a:cubicBezTo>
                      <a:pt x="13704" y="12892"/>
                      <a:pt x="13024" y="11997"/>
                      <a:pt x="12773" y="11210"/>
                    </a:cubicBezTo>
                    <a:cubicBezTo>
                      <a:pt x="12791" y="11210"/>
                      <a:pt x="12791" y="11210"/>
                      <a:pt x="12809" y="11192"/>
                    </a:cubicBezTo>
                    <a:cubicBezTo>
                      <a:pt x="12827" y="11135"/>
                      <a:pt x="12856" y="11110"/>
                      <a:pt x="12892" y="11110"/>
                    </a:cubicBezTo>
                    <a:close/>
                    <a:moveTo>
                      <a:pt x="20490" y="13023"/>
                    </a:moveTo>
                    <a:cubicBezTo>
                      <a:pt x="20527" y="13023"/>
                      <a:pt x="20546" y="13037"/>
                      <a:pt x="20540" y="13071"/>
                    </a:cubicBezTo>
                    <a:cubicBezTo>
                      <a:pt x="20325" y="14055"/>
                      <a:pt x="19573" y="14538"/>
                      <a:pt x="18840" y="15093"/>
                    </a:cubicBezTo>
                    <a:cubicBezTo>
                      <a:pt x="18983" y="14717"/>
                      <a:pt x="19162" y="14324"/>
                      <a:pt x="19341" y="13948"/>
                    </a:cubicBezTo>
                    <a:lnTo>
                      <a:pt x="19341" y="13966"/>
                    </a:lnTo>
                    <a:cubicBezTo>
                      <a:pt x="19466" y="13733"/>
                      <a:pt x="19627" y="13518"/>
                      <a:pt x="19806" y="13339"/>
                    </a:cubicBezTo>
                    <a:cubicBezTo>
                      <a:pt x="19864" y="13281"/>
                      <a:pt x="20334" y="13023"/>
                      <a:pt x="20490" y="13023"/>
                    </a:cubicBezTo>
                    <a:close/>
                    <a:moveTo>
                      <a:pt x="18679" y="12115"/>
                    </a:moveTo>
                    <a:cubicBezTo>
                      <a:pt x="18692" y="12115"/>
                      <a:pt x="18704" y="12123"/>
                      <a:pt x="18714" y="12140"/>
                    </a:cubicBezTo>
                    <a:cubicBezTo>
                      <a:pt x="18893" y="12391"/>
                      <a:pt x="19036" y="12677"/>
                      <a:pt x="19126" y="12982"/>
                    </a:cubicBezTo>
                    <a:cubicBezTo>
                      <a:pt x="19305" y="13518"/>
                      <a:pt x="19090" y="14002"/>
                      <a:pt x="18857" y="14449"/>
                    </a:cubicBezTo>
                    <a:cubicBezTo>
                      <a:pt x="18847" y="14444"/>
                      <a:pt x="18836" y="14442"/>
                      <a:pt x="18826" y="14442"/>
                    </a:cubicBezTo>
                    <a:cubicBezTo>
                      <a:pt x="18802" y="14442"/>
                      <a:pt x="18781" y="14454"/>
                      <a:pt x="18768" y="14467"/>
                    </a:cubicBezTo>
                    <a:cubicBezTo>
                      <a:pt x="18571" y="14699"/>
                      <a:pt x="18428" y="14968"/>
                      <a:pt x="18356" y="15254"/>
                    </a:cubicBezTo>
                    <a:lnTo>
                      <a:pt x="18321" y="15290"/>
                    </a:lnTo>
                    <a:cubicBezTo>
                      <a:pt x="18303" y="14467"/>
                      <a:pt x="18249" y="13626"/>
                      <a:pt x="18374" y="12803"/>
                    </a:cubicBezTo>
                    <a:cubicBezTo>
                      <a:pt x="18374" y="12786"/>
                      <a:pt x="18564" y="12115"/>
                      <a:pt x="18679" y="12115"/>
                    </a:cubicBezTo>
                    <a:close/>
                    <a:moveTo>
                      <a:pt x="17784" y="13089"/>
                    </a:moveTo>
                    <a:cubicBezTo>
                      <a:pt x="17784" y="13089"/>
                      <a:pt x="17784" y="13089"/>
                      <a:pt x="17802" y="13107"/>
                    </a:cubicBezTo>
                    <a:cubicBezTo>
                      <a:pt x="17855" y="13196"/>
                      <a:pt x="17891" y="13286"/>
                      <a:pt x="17945" y="13375"/>
                    </a:cubicBezTo>
                    <a:cubicBezTo>
                      <a:pt x="18016" y="13465"/>
                      <a:pt x="18088" y="13536"/>
                      <a:pt x="18159" y="13590"/>
                    </a:cubicBezTo>
                    <a:cubicBezTo>
                      <a:pt x="18142" y="14234"/>
                      <a:pt x="18177" y="14861"/>
                      <a:pt x="18213" y="15505"/>
                    </a:cubicBezTo>
                    <a:cubicBezTo>
                      <a:pt x="18204" y="15496"/>
                      <a:pt x="18195" y="15491"/>
                      <a:pt x="18184" y="15491"/>
                    </a:cubicBezTo>
                    <a:cubicBezTo>
                      <a:pt x="18173" y="15491"/>
                      <a:pt x="18159" y="15496"/>
                      <a:pt x="18142" y="15505"/>
                    </a:cubicBezTo>
                    <a:cubicBezTo>
                      <a:pt x="17837" y="15147"/>
                      <a:pt x="17658" y="14682"/>
                      <a:pt x="17676" y="14198"/>
                    </a:cubicBezTo>
                    <a:cubicBezTo>
                      <a:pt x="17676" y="13948"/>
                      <a:pt x="17694" y="13679"/>
                      <a:pt x="17748" y="13447"/>
                    </a:cubicBezTo>
                    <a:cubicBezTo>
                      <a:pt x="17766" y="13357"/>
                      <a:pt x="17784" y="13286"/>
                      <a:pt x="17802" y="13214"/>
                    </a:cubicBezTo>
                    <a:cubicBezTo>
                      <a:pt x="17802" y="13178"/>
                      <a:pt x="17802" y="13125"/>
                      <a:pt x="17784" y="13089"/>
                    </a:cubicBezTo>
                    <a:close/>
                    <a:moveTo>
                      <a:pt x="18840" y="15344"/>
                    </a:moveTo>
                    <a:lnTo>
                      <a:pt x="18840" y="15344"/>
                    </a:lnTo>
                    <a:cubicBezTo>
                      <a:pt x="18732" y="15415"/>
                      <a:pt x="18607" y="15487"/>
                      <a:pt x="18482" y="15523"/>
                    </a:cubicBezTo>
                    <a:cubicBezTo>
                      <a:pt x="18482" y="15505"/>
                      <a:pt x="18464" y="15505"/>
                      <a:pt x="18446" y="15505"/>
                    </a:cubicBezTo>
                    <a:lnTo>
                      <a:pt x="18446" y="15451"/>
                    </a:lnTo>
                    <a:cubicBezTo>
                      <a:pt x="18589" y="15433"/>
                      <a:pt x="18714" y="15397"/>
                      <a:pt x="18840" y="15344"/>
                    </a:cubicBezTo>
                    <a:close/>
                    <a:moveTo>
                      <a:pt x="20970" y="14179"/>
                    </a:moveTo>
                    <a:cubicBezTo>
                      <a:pt x="21053" y="14179"/>
                      <a:pt x="21136" y="14185"/>
                      <a:pt x="21220" y="14198"/>
                    </a:cubicBezTo>
                    <a:cubicBezTo>
                      <a:pt x="21685" y="14306"/>
                      <a:pt x="21381" y="14682"/>
                      <a:pt x="21166" y="14843"/>
                    </a:cubicBezTo>
                    <a:cubicBezTo>
                      <a:pt x="20593" y="15254"/>
                      <a:pt x="19931" y="15397"/>
                      <a:pt x="19287" y="15594"/>
                    </a:cubicBezTo>
                    <a:cubicBezTo>
                      <a:pt x="19269" y="15558"/>
                      <a:pt x="19233" y="15541"/>
                      <a:pt x="19197" y="15541"/>
                    </a:cubicBezTo>
                    <a:lnTo>
                      <a:pt x="18893" y="15576"/>
                    </a:lnTo>
                    <a:cubicBezTo>
                      <a:pt x="19054" y="15487"/>
                      <a:pt x="19197" y="15344"/>
                      <a:pt x="19287" y="15201"/>
                    </a:cubicBezTo>
                    <a:cubicBezTo>
                      <a:pt x="19323" y="15129"/>
                      <a:pt x="19287" y="15057"/>
                      <a:pt x="19215" y="15039"/>
                    </a:cubicBezTo>
                    <a:cubicBezTo>
                      <a:pt x="19269" y="14986"/>
                      <a:pt x="19341" y="14932"/>
                      <a:pt x="19394" y="14896"/>
                    </a:cubicBezTo>
                    <a:lnTo>
                      <a:pt x="19520" y="14807"/>
                    </a:lnTo>
                    <a:cubicBezTo>
                      <a:pt x="19752" y="14628"/>
                      <a:pt x="20003" y="14485"/>
                      <a:pt x="20253" y="14377"/>
                    </a:cubicBezTo>
                    <a:cubicBezTo>
                      <a:pt x="20469" y="14242"/>
                      <a:pt x="20716" y="14179"/>
                      <a:pt x="20970" y="14179"/>
                    </a:cubicBezTo>
                    <a:close/>
                    <a:moveTo>
                      <a:pt x="9641" y="14861"/>
                    </a:moveTo>
                    <a:lnTo>
                      <a:pt x="9641" y="14878"/>
                    </a:lnTo>
                    <a:cubicBezTo>
                      <a:pt x="9624" y="15075"/>
                      <a:pt x="9570" y="15290"/>
                      <a:pt x="9498" y="15487"/>
                    </a:cubicBezTo>
                    <a:cubicBezTo>
                      <a:pt x="9427" y="15612"/>
                      <a:pt x="9355" y="15737"/>
                      <a:pt x="9283" y="15845"/>
                    </a:cubicBezTo>
                    <a:cubicBezTo>
                      <a:pt x="9301" y="15487"/>
                      <a:pt x="9427" y="15147"/>
                      <a:pt x="9641" y="14861"/>
                    </a:cubicBezTo>
                    <a:close/>
                    <a:moveTo>
                      <a:pt x="20327" y="15555"/>
                    </a:moveTo>
                    <a:cubicBezTo>
                      <a:pt x="20901" y="15555"/>
                      <a:pt x="21465" y="15688"/>
                      <a:pt x="21739" y="16077"/>
                    </a:cubicBezTo>
                    <a:cubicBezTo>
                      <a:pt x="21842" y="16270"/>
                      <a:pt x="20823" y="16315"/>
                      <a:pt x="20394" y="16315"/>
                    </a:cubicBezTo>
                    <a:cubicBezTo>
                      <a:pt x="20303" y="16315"/>
                      <a:pt x="20239" y="16313"/>
                      <a:pt x="20217" y="16310"/>
                    </a:cubicBezTo>
                    <a:cubicBezTo>
                      <a:pt x="19806" y="16256"/>
                      <a:pt x="19430" y="16113"/>
                      <a:pt x="19090" y="15898"/>
                    </a:cubicBezTo>
                    <a:cubicBezTo>
                      <a:pt x="19090" y="15881"/>
                      <a:pt x="19090" y="15863"/>
                      <a:pt x="19090" y="15845"/>
                    </a:cubicBezTo>
                    <a:cubicBezTo>
                      <a:pt x="19376" y="15773"/>
                      <a:pt x="19645" y="15684"/>
                      <a:pt x="19913" y="15576"/>
                    </a:cubicBezTo>
                    <a:cubicBezTo>
                      <a:pt x="20049" y="15562"/>
                      <a:pt x="20189" y="15555"/>
                      <a:pt x="20327" y="15555"/>
                    </a:cubicBezTo>
                    <a:close/>
                    <a:moveTo>
                      <a:pt x="6116" y="15523"/>
                    </a:moveTo>
                    <a:cubicBezTo>
                      <a:pt x="6116" y="15676"/>
                      <a:pt x="6115" y="15814"/>
                      <a:pt x="6098" y="15952"/>
                    </a:cubicBezTo>
                    <a:cubicBezTo>
                      <a:pt x="6062" y="16077"/>
                      <a:pt x="6027" y="16221"/>
                      <a:pt x="5973" y="16328"/>
                    </a:cubicBezTo>
                    <a:cubicBezTo>
                      <a:pt x="5955" y="16060"/>
                      <a:pt x="6009" y="15773"/>
                      <a:pt x="6116" y="15523"/>
                    </a:cubicBezTo>
                    <a:close/>
                    <a:moveTo>
                      <a:pt x="13543" y="16274"/>
                    </a:moveTo>
                    <a:lnTo>
                      <a:pt x="13543" y="16274"/>
                    </a:lnTo>
                    <a:cubicBezTo>
                      <a:pt x="13507" y="16417"/>
                      <a:pt x="13435" y="16543"/>
                      <a:pt x="13346" y="16632"/>
                    </a:cubicBezTo>
                    <a:cubicBezTo>
                      <a:pt x="13310" y="16686"/>
                      <a:pt x="13256" y="16722"/>
                      <a:pt x="13203" y="16757"/>
                    </a:cubicBezTo>
                    <a:cubicBezTo>
                      <a:pt x="13220" y="16740"/>
                      <a:pt x="13185" y="16722"/>
                      <a:pt x="13167" y="16722"/>
                    </a:cubicBezTo>
                    <a:lnTo>
                      <a:pt x="13167" y="16704"/>
                    </a:lnTo>
                    <a:cubicBezTo>
                      <a:pt x="13185" y="16686"/>
                      <a:pt x="13203" y="16650"/>
                      <a:pt x="13203" y="16632"/>
                    </a:cubicBezTo>
                    <a:cubicBezTo>
                      <a:pt x="13256" y="16578"/>
                      <a:pt x="13310" y="16525"/>
                      <a:pt x="13346" y="16471"/>
                    </a:cubicBezTo>
                    <a:cubicBezTo>
                      <a:pt x="13417" y="16400"/>
                      <a:pt x="13471" y="16328"/>
                      <a:pt x="13543" y="16274"/>
                    </a:cubicBezTo>
                    <a:close/>
                    <a:moveTo>
                      <a:pt x="16907" y="16578"/>
                    </a:moveTo>
                    <a:lnTo>
                      <a:pt x="17032" y="16596"/>
                    </a:lnTo>
                    <a:cubicBezTo>
                      <a:pt x="17157" y="16614"/>
                      <a:pt x="17283" y="16650"/>
                      <a:pt x="17372" y="16722"/>
                    </a:cubicBezTo>
                    <a:cubicBezTo>
                      <a:pt x="17408" y="16757"/>
                      <a:pt x="17354" y="16775"/>
                      <a:pt x="17318" y="16793"/>
                    </a:cubicBezTo>
                    <a:cubicBezTo>
                      <a:pt x="17229" y="16847"/>
                      <a:pt x="17139" y="16865"/>
                      <a:pt x="17050" y="16865"/>
                    </a:cubicBezTo>
                    <a:cubicBezTo>
                      <a:pt x="16907" y="16865"/>
                      <a:pt x="16764" y="16829"/>
                      <a:pt x="16621" y="16811"/>
                    </a:cubicBezTo>
                    <a:cubicBezTo>
                      <a:pt x="16710" y="16740"/>
                      <a:pt x="16817" y="16668"/>
                      <a:pt x="16907" y="16578"/>
                    </a:cubicBezTo>
                    <a:close/>
                    <a:moveTo>
                      <a:pt x="15708" y="16364"/>
                    </a:moveTo>
                    <a:cubicBezTo>
                      <a:pt x="15815" y="16686"/>
                      <a:pt x="15618" y="16954"/>
                      <a:pt x="15457" y="17241"/>
                    </a:cubicBezTo>
                    <a:cubicBezTo>
                      <a:pt x="15422" y="16918"/>
                      <a:pt x="15511" y="16614"/>
                      <a:pt x="15708" y="16364"/>
                    </a:cubicBezTo>
                    <a:close/>
                    <a:moveTo>
                      <a:pt x="18911" y="15970"/>
                    </a:moveTo>
                    <a:cubicBezTo>
                      <a:pt x="19305" y="16310"/>
                      <a:pt x="19788" y="16507"/>
                      <a:pt x="20289" y="16525"/>
                    </a:cubicBezTo>
                    <a:cubicBezTo>
                      <a:pt x="20611" y="16847"/>
                      <a:pt x="20862" y="17223"/>
                      <a:pt x="21059" y="17616"/>
                    </a:cubicBezTo>
                    <a:cubicBezTo>
                      <a:pt x="20074" y="17545"/>
                      <a:pt x="19341" y="16757"/>
                      <a:pt x="18822" y="15970"/>
                    </a:cubicBezTo>
                    <a:close/>
                    <a:moveTo>
                      <a:pt x="8693" y="17348"/>
                    </a:moveTo>
                    <a:lnTo>
                      <a:pt x="8693" y="17348"/>
                    </a:lnTo>
                    <a:cubicBezTo>
                      <a:pt x="8854" y="17634"/>
                      <a:pt x="8961" y="17974"/>
                      <a:pt x="9015" y="18314"/>
                    </a:cubicBezTo>
                    <a:cubicBezTo>
                      <a:pt x="8854" y="18010"/>
                      <a:pt x="8747" y="17670"/>
                      <a:pt x="8693" y="17348"/>
                    </a:cubicBezTo>
                    <a:close/>
                    <a:moveTo>
                      <a:pt x="7369" y="18601"/>
                    </a:moveTo>
                    <a:lnTo>
                      <a:pt x="7369" y="18601"/>
                    </a:lnTo>
                    <a:cubicBezTo>
                      <a:pt x="7476" y="18851"/>
                      <a:pt x="7512" y="19120"/>
                      <a:pt x="7440" y="19388"/>
                    </a:cubicBezTo>
                    <a:cubicBezTo>
                      <a:pt x="7351" y="19137"/>
                      <a:pt x="7333" y="18869"/>
                      <a:pt x="7369" y="18601"/>
                    </a:cubicBezTo>
                    <a:close/>
                    <a:moveTo>
                      <a:pt x="10876" y="14431"/>
                    </a:moveTo>
                    <a:lnTo>
                      <a:pt x="10876" y="14431"/>
                    </a:lnTo>
                    <a:cubicBezTo>
                      <a:pt x="11073" y="14735"/>
                      <a:pt x="11306" y="14986"/>
                      <a:pt x="11574" y="15218"/>
                    </a:cubicBezTo>
                    <a:cubicBezTo>
                      <a:pt x="12648" y="16346"/>
                      <a:pt x="12505" y="17885"/>
                      <a:pt x="12147" y="19281"/>
                    </a:cubicBezTo>
                    <a:cubicBezTo>
                      <a:pt x="12129" y="19299"/>
                      <a:pt x="12147" y="19316"/>
                      <a:pt x="12165" y="19334"/>
                    </a:cubicBezTo>
                    <a:cubicBezTo>
                      <a:pt x="12111" y="19460"/>
                      <a:pt x="12075" y="19585"/>
                      <a:pt x="12021" y="19710"/>
                    </a:cubicBezTo>
                    <a:cubicBezTo>
                      <a:pt x="12254" y="18440"/>
                      <a:pt x="12111" y="17133"/>
                      <a:pt x="11610" y="15934"/>
                    </a:cubicBezTo>
                    <a:cubicBezTo>
                      <a:pt x="11610" y="15923"/>
                      <a:pt x="11605" y="15919"/>
                      <a:pt x="11598" y="15919"/>
                    </a:cubicBezTo>
                    <a:cubicBezTo>
                      <a:pt x="11582" y="15919"/>
                      <a:pt x="11556" y="15940"/>
                      <a:pt x="11556" y="15952"/>
                    </a:cubicBezTo>
                    <a:cubicBezTo>
                      <a:pt x="11753" y="16704"/>
                      <a:pt x="11896" y="17455"/>
                      <a:pt x="11968" y="18225"/>
                    </a:cubicBezTo>
                    <a:cubicBezTo>
                      <a:pt x="12004" y="18851"/>
                      <a:pt x="11896" y="19477"/>
                      <a:pt x="11860" y="20086"/>
                    </a:cubicBezTo>
                    <a:cubicBezTo>
                      <a:pt x="11789" y="20265"/>
                      <a:pt x="11699" y="20444"/>
                      <a:pt x="11628" y="20623"/>
                    </a:cubicBezTo>
                    <a:cubicBezTo>
                      <a:pt x="11699" y="19979"/>
                      <a:pt x="11646" y="19334"/>
                      <a:pt x="11467" y="18726"/>
                    </a:cubicBezTo>
                    <a:lnTo>
                      <a:pt x="11449" y="18726"/>
                    </a:lnTo>
                    <a:cubicBezTo>
                      <a:pt x="11127" y="17437"/>
                      <a:pt x="11109" y="16238"/>
                      <a:pt x="11001" y="14932"/>
                    </a:cubicBezTo>
                    <a:cubicBezTo>
                      <a:pt x="11001" y="14753"/>
                      <a:pt x="10966" y="14592"/>
                      <a:pt x="10876" y="14431"/>
                    </a:cubicBezTo>
                    <a:close/>
                    <a:moveTo>
                      <a:pt x="9695" y="19871"/>
                    </a:moveTo>
                    <a:lnTo>
                      <a:pt x="9695" y="19871"/>
                    </a:lnTo>
                    <a:cubicBezTo>
                      <a:pt x="9713" y="20175"/>
                      <a:pt x="9624" y="20462"/>
                      <a:pt x="9480" y="20730"/>
                    </a:cubicBezTo>
                    <a:cubicBezTo>
                      <a:pt x="9462" y="20605"/>
                      <a:pt x="9445" y="20462"/>
                      <a:pt x="9445" y="20336"/>
                    </a:cubicBezTo>
                    <a:lnTo>
                      <a:pt x="9445" y="20319"/>
                    </a:lnTo>
                    <a:cubicBezTo>
                      <a:pt x="9498" y="20157"/>
                      <a:pt x="9588" y="19996"/>
                      <a:pt x="9695" y="19871"/>
                    </a:cubicBezTo>
                    <a:close/>
                    <a:moveTo>
                      <a:pt x="7673" y="21571"/>
                    </a:moveTo>
                    <a:lnTo>
                      <a:pt x="7673" y="21571"/>
                    </a:lnTo>
                    <a:cubicBezTo>
                      <a:pt x="7941" y="21643"/>
                      <a:pt x="8120" y="21875"/>
                      <a:pt x="8353" y="22036"/>
                    </a:cubicBezTo>
                    <a:cubicBezTo>
                      <a:pt x="8085" y="21947"/>
                      <a:pt x="7852" y="21786"/>
                      <a:pt x="7673" y="21571"/>
                    </a:cubicBezTo>
                    <a:close/>
                    <a:moveTo>
                      <a:pt x="8568" y="24918"/>
                    </a:moveTo>
                    <a:lnTo>
                      <a:pt x="8568" y="24918"/>
                    </a:lnTo>
                    <a:cubicBezTo>
                      <a:pt x="8675" y="25132"/>
                      <a:pt x="8711" y="25365"/>
                      <a:pt x="8693" y="25598"/>
                    </a:cubicBezTo>
                    <a:cubicBezTo>
                      <a:pt x="8603" y="25383"/>
                      <a:pt x="8550" y="25150"/>
                      <a:pt x="8568" y="24918"/>
                    </a:cubicBezTo>
                    <a:close/>
                    <a:moveTo>
                      <a:pt x="15962" y="23921"/>
                    </a:moveTo>
                    <a:cubicBezTo>
                      <a:pt x="16059" y="23921"/>
                      <a:pt x="16163" y="24635"/>
                      <a:pt x="16157" y="24635"/>
                    </a:cubicBezTo>
                    <a:cubicBezTo>
                      <a:pt x="16156" y="24635"/>
                      <a:pt x="16156" y="24634"/>
                      <a:pt x="16155" y="24631"/>
                    </a:cubicBezTo>
                    <a:cubicBezTo>
                      <a:pt x="16155" y="24971"/>
                      <a:pt x="16084" y="25329"/>
                      <a:pt x="15923" y="25651"/>
                    </a:cubicBezTo>
                    <a:cubicBezTo>
                      <a:pt x="15797" y="25920"/>
                      <a:pt x="15636" y="26170"/>
                      <a:pt x="15422" y="26385"/>
                    </a:cubicBezTo>
                    <a:cubicBezTo>
                      <a:pt x="15422" y="26349"/>
                      <a:pt x="15439" y="26313"/>
                      <a:pt x="15439" y="26278"/>
                    </a:cubicBezTo>
                    <a:cubicBezTo>
                      <a:pt x="15439" y="26217"/>
                      <a:pt x="15390" y="26181"/>
                      <a:pt x="15341" y="26181"/>
                    </a:cubicBezTo>
                    <a:cubicBezTo>
                      <a:pt x="15318" y="26181"/>
                      <a:pt x="15296" y="26189"/>
                      <a:pt x="15278" y="26206"/>
                    </a:cubicBezTo>
                    <a:lnTo>
                      <a:pt x="15225" y="26278"/>
                    </a:lnTo>
                    <a:cubicBezTo>
                      <a:pt x="15225" y="26206"/>
                      <a:pt x="15225" y="26134"/>
                      <a:pt x="15225" y="26063"/>
                    </a:cubicBezTo>
                    <a:cubicBezTo>
                      <a:pt x="15225" y="26045"/>
                      <a:pt x="15207" y="26027"/>
                      <a:pt x="15189" y="26009"/>
                    </a:cubicBezTo>
                    <a:cubicBezTo>
                      <a:pt x="15225" y="25777"/>
                      <a:pt x="15225" y="25544"/>
                      <a:pt x="15189" y="25329"/>
                    </a:cubicBezTo>
                    <a:cubicBezTo>
                      <a:pt x="15314" y="24810"/>
                      <a:pt x="15583" y="24327"/>
                      <a:pt x="15923" y="23933"/>
                    </a:cubicBezTo>
                    <a:lnTo>
                      <a:pt x="15940" y="23933"/>
                    </a:lnTo>
                    <a:cubicBezTo>
                      <a:pt x="15948" y="23925"/>
                      <a:pt x="15955" y="23921"/>
                      <a:pt x="15962" y="23921"/>
                    </a:cubicBezTo>
                    <a:close/>
                    <a:moveTo>
                      <a:pt x="14071" y="23966"/>
                    </a:moveTo>
                    <a:cubicBezTo>
                      <a:pt x="14109" y="23966"/>
                      <a:pt x="14153" y="23978"/>
                      <a:pt x="14205" y="24005"/>
                    </a:cubicBezTo>
                    <a:cubicBezTo>
                      <a:pt x="14545" y="24184"/>
                      <a:pt x="14813" y="24488"/>
                      <a:pt x="14938" y="24864"/>
                    </a:cubicBezTo>
                    <a:cubicBezTo>
                      <a:pt x="14992" y="25025"/>
                      <a:pt x="15028" y="25204"/>
                      <a:pt x="15046" y="25383"/>
                    </a:cubicBezTo>
                    <a:cubicBezTo>
                      <a:pt x="14992" y="25651"/>
                      <a:pt x="14956" y="25920"/>
                      <a:pt x="14956" y="26188"/>
                    </a:cubicBezTo>
                    <a:cubicBezTo>
                      <a:pt x="14938" y="26224"/>
                      <a:pt x="14920" y="26278"/>
                      <a:pt x="14903" y="26313"/>
                    </a:cubicBezTo>
                    <a:cubicBezTo>
                      <a:pt x="14885" y="26188"/>
                      <a:pt x="14831" y="26063"/>
                      <a:pt x="14777" y="25938"/>
                    </a:cubicBezTo>
                    <a:cubicBezTo>
                      <a:pt x="14764" y="25910"/>
                      <a:pt x="14742" y="25899"/>
                      <a:pt x="14720" y="25899"/>
                    </a:cubicBezTo>
                    <a:cubicBezTo>
                      <a:pt x="14684" y="25899"/>
                      <a:pt x="14645" y="25929"/>
                      <a:pt x="14634" y="25973"/>
                    </a:cubicBezTo>
                    <a:cubicBezTo>
                      <a:pt x="14670" y="26224"/>
                      <a:pt x="14724" y="26474"/>
                      <a:pt x="14795" y="26707"/>
                    </a:cubicBezTo>
                    <a:cubicBezTo>
                      <a:pt x="14724" y="26636"/>
                      <a:pt x="14652" y="26564"/>
                      <a:pt x="14580" y="26492"/>
                    </a:cubicBezTo>
                    <a:lnTo>
                      <a:pt x="14580" y="26474"/>
                    </a:lnTo>
                    <a:cubicBezTo>
                      <a:pt x="14527" y="26206"/>
                      <a:pt x="14366" y="25956"/>
                      <a:pt x="14169" y="25759"/>
                    </a:cubicBezTo>
                    <a:cubicBezTo>
                      <a:pt x="14008" y="25383"/>
                      <a:pt x="13900" y="24989"/>
                      <a:pt x="13847" y="24578"/>
                    </a:cubicBezTo>
                    <a:cubicBezTo>
                      <a:pt x="13831" y="24439"/>
                      <a:pt x="13829" y="23966"/>
                      <a:pt x="14071" y="23966"/>
                    </a:cubicBezTo>
                    <a:close/>
                    <a:moveTo>
                      <a:pt x="17515" y="24900"/>
                    </a:moveTo>
                    <a:lnTo>
                      <a:pt x="17515" y="24900"/>
                    </a:lnTo>
                    <a:cubicBezTo>
                      <a:pt x="17229" y="25347"/>
                      <a:pt x="16907" y="25741"/>
                      <a:pt x="16513" y="26063"/>
                    </a:cubicBezTo>
                    <a:cubicBezTo>
                      <a:pt x="16298" y="26260"/>
                      <a:pt x="16048" y="26439"/>
                      <a:pt x="15815" y="26600"/>
                    </a:cubicBezTo>
                    <a:lnTo>
                      <a:pt x="15511" y="26725"/>
                    </a:lnTo>
                    <a:cubicBezTo>
                      <a:pt x="15457" y="26761"/>
                      <a:pt x="15457" y="26832"/>
                      <a:pt x="15511" y="26832"/>
                    </a:cubicBezTo>
                    <a:cubicBezTo>
                      <a:pt x="15457" y="26868"/>
                      <a:pt x="15404" y="26922"/>
                      <a:pt x="15350" y="26958"/>
                    </a:cubicBezTo>
                    <a:lnTo>
                      <a:pt x="15243" y="26940"/>
                    </a:lnTo>
                    <a:cubicBezTo>
                      <a:pt x="15278" y="26868"/>
                      <a:pt x="15314" y="26797"/>
                      <a:pt x="15350" y="26743"/>
                    </a:cubicBezTo>
                    <a:cubicBezTo>
                      <a:pt x="15654" y="26457"/>
                      <a:pt x="15887" y="26134"/>
                      <a:pt x="16048" y="25759"/>
                    </a:cubicBezTo>
                    <a:cubicBezTo>
                      <a:pt x="16442" y="25311"/>
                      <a:pt x="16889" y="24935"/>
                      <a:pt x="17497" y="24918"/>
                    </a:cubicBezTo>
                    <a:lnTo>
                      <a:pt x="17515" y="24900"/>
                    </a:lnTo>
                    <a:close/>
                    <a:moveTo>
                      <a:pt x="13201" y="25425"/>
                    </a:moveTo>
                    <a:cubicBezTo>
                      <a:pt x="13240" y="25425"/>
                      <a:pt x="13288" y="25429"/>
                      <a:pt x="13346" y="25437"/>
                    </a:cubicBezTo>
                    <a:cubicBezTo>
                      <a:pt x="13525" y="25490"/>
                      <a:pt x="13704" y="25598"/>
                      <a:pt x="13847" y="25723"/>
                    </a:cubicBezTo>
                    <a:cubicBezTo>
                      <a:pt x="13954" y="25812"/>
                      <a:pt x="14044" y="25902"/>
                      <a:pt x="14133" y="26009"/>
                    </a:cubicBezTo>
                    <a:cubicBezTo>
                      <a:pt x="14205" y="26188"/>
                      <a:pt x="14312" y="26349"/>
                      <a:pt x="14419" y="26510"/>
                    </a:cubicBezTo>
                    <a:cubicBezTo>
                      <a:pt x="14437" y="26671"/>
                      <a:pt x="14473" y="26832"/>
                      <a:pt x="14509" y="26976"/>
                    </a:cubicBezTo>
                    <a:cubicBezTo>
                      <a:pt x="13865" y="26832"/>
                      <a:pt x="13328" y="26349"/>
                      <a:pt x="13095" y="25723"/>
                    </a:cubicBezTo>
                    <a:cubicBezTo>
                      <a:pt x="13024" y="25494"/>
                      <a:pt x="13044" y="25425"/>
                      <a:pt x="13201" y="25425"/>
                    </a:cubicBezTo>
                    <a:close/>
                    <a:moveTo>
                      <a:pt x="17318" y="26367"/>
                    </a:moveTo>
                    <a:cubicBezTo>
                      <a:pt x="16889" y="26707"/>
                      <a:pt x="16370" y="26904"/>
                      <a:pt x="15833" y="26993"/>
                    </a:cubicBezTo>
                    <a:cubicBezTo>
                      <a:pt x="15851" y="26940"/>
                      <a:pt x="15887" y="26886"/>
                      <a:pt x="15905" y="26850"/>
                    </a:cubicBezTo>
                    <a:cubicBezTo>
                      <a:pt x="15923" y="26814"/>
                      <a:pt x="15905" y="26797"/>
                      <a:pt x="15887" y="26779"/>
                    </a:cubicBezTo>
                    <a:cubicBezTo>
                      <a:pt x="16370" y="26689"/>
                      <a:pt x="16853" y="26510"/>
                      <a:pt x="17318" y="26367"/>
                    </a:cubicBezTo>
                    <a:close/>
                    <a:moveTo>
                      <a:pt x="10551" y="26182"/>
                    </a:moveTo>
                    <a:cubicBezTo>
                      <a:pt x="10532" y="26351"/>
                      <a:pt x="10496" y="26519"/>
                      <a:pt x="10429" y="26671"/>
                    </a:cubicBezTo>
                    <a:cubicBezTo>
                      <a:pt x="10375" y="26832"/>
                      <a:pt x="10286" y="26976"/>
                      <a:pt x="10214" y="27119"/>
                    </a:cubicBezTo>
                    <a:lnTo>
                      <a:pt x="10214" y="27065"/>
                    </a:lnTo>
                    <a:cubicBezTo>
                      <a:pt x="10249" y="26754"/>
                      <a:pt x="10366" y="26444"/>
                      <a:pt x="10551" y="26182"/>
                    </a:cubicBezTo>
                    <a:close/>
                    <a:moveTo>
                      <a:pt x="14724" y="27119"/>
                    </a:moveTo>
                    <a:cubicBezTo>
                      <a:pt x="14759" y="27226"/>
                      <a:pt x="14777" y="27316"/>
                      <a:pt x="14813" y="27423"/>
                    </a:cubicBezTo>
                    <a:lnTo>
                      <a:pt x="14777" y="27530"/>
                    </a:lnTo>
                    <a:cubicBezTo>
                      <a:pt x="14724" y="27405"/>
                      <a:pt x="14688" y="27262"/>
                      <a:pt x="14652" y="27137"/>
                    </a:cubicBezTo>
                    <a:lnTo>
                      <a:pt x="14652" y="27119"/>
                    </a:lnTo>
                    <a:close/>
                    <a:moveTo>
                      <a:pt x="15189" y="28532"/>
                    </a:moveTo>
                    <a:cubicBezTo>
                      <a:pt x="14992" y="28819"/>
                      <a:pt x="14724" y="29069"/>
                      <a:pt x="14419" y="29248"/>
                    </a:cubicBezTo>
                    <a:lnTo>
                      <a:pt x="14419" y="29230"/>
                    </a:lnTo>
                    <a:lnTo>
                      <a:pt x="14455" y="29212"/>
                    </a:lnTo>
                    <a:cubicBezTo>
                      <a:pt x="14473" y="29195"/>
                      <a:pt x="14491" y="29159"/>
                      <a:pt x="14455" y="29123"/>
                    </a:cubicBezTo>
                    <a:cubicBezTo>
                      <a:pt x="14652" y="28872"/>
                      <a:pt x="14903" y="28676"/>
                      <a:pt x="15189" y="28532"/>
                    </a:cubicBezTo>
                    <a:close/>
                    <a:moveTo>
                      <a:pt x="7601" y="24255"/>
                    </a:moveTo>
                    <a:cubicBezTo>
                      <a:pt x="7601" y="24256"/>
                      <a:pt x="7852" y="25061"/>
                      <a:pt x="7852" y="25079"/>
                    </a:cubicBezTo>
                    <a:cubicBezTo>
                      <a:pt x="8013" y="25651"/>
                      <a:pt x="8102" y="26242"/>
                      <a:pt x="8102" y="26850"/>
                    </a:cubicBezTo>
                    <a:cubicBezTo>
                      <a:pt x="8102" y="27580"/>
                      <a:pt x="8086" y="28309"/>
                      <a:pt x="8003" y="29039"/>
                    </a:cubicBezTo>
                    <a:lnTo>
                      <a:pt x="8003" y="29039"/>
                    </a:lnTo>
                    <a:cubicBezTo>
                      <a:pt x="7884" y="28256"/>
                      <a:pt x="7816" y="27473"/>
                      <a:pt x="7798" y="26707"/>
                    </a:cubicBezTo>
                    <a:cubicBezTo>
                      <a:pt x="7798" y="26671"/>
                      <a:pt x="7771" y="26653"/>
                      <a:pt x="7745" y="26653"/>
                    </a:cubicBezTo>
                    <a:cubicBezTo>
                      <a:pt x="7718" y="26653"/>
                      <a:pt x="7691" y="26671"/>
                      <a:pt x="7691" y="26707"/>
                    </a:cubicBezTo>
                    <a:cubicBezTo>
                      <a:pt x="7691" y="27602"/>
                      <a:pt x="7780" y="28497"/>
                      <a:pt x="7977" y="29373"/>
                    </a:cubicBezTo>
                    <a:cubicBezTo>
                      <a:pt x="7977" y="29373"/>
                      <a:pt x="7977" y="29373"/>
                      <a:pt x="7977" y="29391"/>
                    </a:cubicBezTo>
                    <a:lnTo>
                      <a:pt x="7977" y="29427"/>
                    </a:lnTo>
                    <a:cubicBezTo>
                      <a:pt x="7494" y="27745"/>
                      <a:pt x="7279" y="26009"/>
                      <a:pt x="7601" y="24255"/>
                    </a:cubicBezTo>
                    <a:close/>
                    <a:moveTo>
                      <a:pt x="13489" y="29892"/>
                    </a:moveTo>
                    <a:cubicBezTo>
                      <a:pt x="13650" y="30161"/>
                      <a:pt x="13721" y="30447"/>
                      <a:pt x="13739" y="30751"/>
                    </a:cubicBezTo>
                    <a:cubicBezTo>
                      <a:pt x="13614" y="30483"/>
                      <a:pt x="13525" y="30197"/>
                      <a:pt x="13489" y="29892"/>
                    </a:cubicBezTo>
                    <a:close/>
                    <a:moveTo>
                      <a:pt x="5843" y="28779"/>
                    </a:moveTo>
                    <a:cubicBezTo>
                      <a:pt x="5893" y="28779"/>
                      <a:pt x="5926" y="28839"/>
                      <a:pt x="5919" y="28998"/>
                    </a:cubicBezTo>
                    <a:cubicBezTo>
                      <a:pt x="5919" y="29266"/>
                      <a:pt x="5883" y="29517"/>
                      <a:pt x="5883" y="29785"/>
                    </a:cubicBezTo>
                    <a:cubicBezTo>
                      <a:pt x="5866" y="30089"/>
                      <a:pt x="5812" y="30411"/>
                      <a:pt x="5776" y="30716"/>
                    </a:cubicBezTo>
                    <a:lnTo>
                      <a:pt x="5776" y="30698"/>
                    </a:lnTo>
                    <a:cubicBezTo>
                      <a:pt x="5761" y="30688"/>
                      <a:pt x="5743" y="30683"/>
                      <a:pt x="5725" y="30683"/>
                    </a:cubicBezTo>
                    <a:cubicBezTo>
                      <a:pt x="5679" y="30683"/>
                      <a:pt x="5633" y="30713"/>
                      <a:pt x="5633" y="30751"/>
                    </a:cubicBezTo>
                    <a:lnTo>
                      <a:pt x="5633" y="30787"/>
                    </a:lnTo>
                    <a:cubicBezTo>
                      <a:pt x="5579" y="30572"/>
                      <a:pt x="5508" y="30393"/>
                      <a:pt x="5400" y="30215"/>
                    </a:cubicBezTo>
                    <a:cubicBezTo>
                      <a:pt x="5329" y="29803"/>
                      <a:pt x="5400" y="29391"/>
                      <a:pt x="5579" y="29033"/>
                    </a:cubicBezTo>
                    <a:lnTo>
                      <a:pt x="5579" y="29051"/>
                    </a:lnTo>
                    <a:cubicBezTo>
                      <a:pt x="5654" y="28912"/>
                      <a:pt x="5767" y="28779"/>
                      <a:pt x="5843" y="28779"/>
                    </a:cubicBezTo>
                    <a:close/>
                    <a:moveTo>
                      <a:pt x="6438" y="29391"/>
                    </a:moveTo>
                    <a:cubicBezTo>
                      <a:pt x="6563" y="29946"/>
                      <a:pt x="6331" y="30537"/>
                      <a:pt x="6116" y="31091"/>
                    </a:cubicBezTo>
                    <a:cubicBezTo>
                      <a:pt x="6116" y="30966"/>
                      <a:pt x="6098" y="30841"/>
                      <a:pt x="6080" y="30733"/>
                    </a:cubicBezTo>
                    <a:lnTo>
                      <a:pt x="6080" y="30716"/>
                    </a:lnTo>
                    <a:cubicBezTo>
                      <a:pt x="6080" y="30690"/>
                      <a:pt x="6053" y="30665"/>
                      <a:pt x="6025" y="30665"/>
                    </a:cubicBezTo>
                    <a:cubicBezTo>
                      <a:pt x="6013" y="30665"/>
                      <a:pt x="6001" y="30669"/>
                      <a:pt x="5991" y="30680"/>
                    </a:cubicBezTo>
                    <a:cubicBezTo>
                      <a:pt x="6027" y="30447"/>
                      <a:pt x="6044" y="30232"/>
                      <a:pt x="6062" y="30000"/>
                    </a:cubicBezTo>
                    <a:cubicBezTo>
                      <a:pt x="6241" y="29839"/>
                      <a:pt x="6367" y="29624"/>
                      <a:pt x="6438" y="29391"/>
                    </a:cubicBezTo>
                    <a:close/>
                    <a:moveTo>
                      <a:pt x="4040" y="29105"/>
                    </a:moveTo>
                    <a:lnTo>
                      <a:pt x="4040" y="29105"/>
                    </a:lnTo>
                    <a:cubicBezTo>
                      <a:pt x="4452" y="29320"/>
                      <a:pt x="4792" y="29624"/>
                      <a:pt x="5078" y="30000"/>
                    </a:cubicBezTo>
                    <a:cubicBezTo>
                      <a:pt x="5150" y="30107"/>
                      <a:pt x="5221" y="30232"/>
                      <a:pt x="5275" y="30358"/>
                    </a:cubicBezTo>
                    <a:cubicBezTo>
                      <a:pt x="5311" y="30501"/>
                      <a:pt x="5364" y="30626"/>
                      <a:pt x="5418" y="30751"/>
                    </a:cubicBezTo>
                    <a:lnTo>
                      <a:pt x="5382" y="30716"/>
                    </a:lnTo>
                    <a:cubicBezTo>
                      <a:pt x="5364" y="30704"/>
                      <a:pt x="5345" y="30698"/>
                      <a:pt x="5326" y="30698"/>
                    </a:cubicBezTo>
                    <a:cubicBezTo>
                      <a:pt x="5289" y="30698"/>
                      <a:pt x="5257" y="30722"/>
                      <a:pt x="5257" y="30769"/>
                    </a:cubicBezTo>
                    <a:cubicBezTo>
                      <a:pt x="5239" y="30877"/>
                      <a:pt x="5239" y="31002"/>
                      <a:pt x="5257" y="31109"/>
                    </a:cubicBezTo>
                    <a:cubicBezTo>
                      <a:pt x="5185" y="31056"/>
                      <a:pt x="5114" y="31002"/>
                      <a:pt x="5042" y="30948"/>
                    </a:cubicBezTo>
                    <a:cubicBezTo>
                      <a:pt x="4881" y="30787"/>
                      <a:pt x="4720" y="30644"/>
                      <a:pt x="4559" y="30519"/>
                    </a:cubicBezTo>
                    <a:cubicBezTo>
                      <a:pt x="4488" y="30411"/>
                      <a:pt x="4452" y="30304"/>
                      <a:pt x="4416" y="30232"/>
                    </a:cubicBezTo>
                    <a:cubicBezTo>
                      <a:pt x="4219" y="29892"/>
                      <a:pt x="4094" y="29499"/>
                      <a:pt x="4040" y="29105"/>
                    </a:cubicBezTo>
                    <a:close/>
                    <a:moveTo>
                      <a:pt x="8782" y="29982"/>
                    </a:moveTo>
                    <a:cubicBezTo>
                      <a:pt x="8782" y="30376"/>
                      <a:pt x="8532" y="30733"/>
                      <a:pt x="8335" y="31109"/>
                    </a:cubicBezTo>
                    <a:lnTo>
                      <a:pt x="8335" y="31056"/>
                    </a:lnTo>
                    <a:cubicBezTo>
                      <a:pt x="8460" y="30680"/>
                      <a:pt x="8603" y="30322"/>
                      <a:pt x="8782" y="29982"/>
                    </a:cubicBezTo>
                    <a:close/>
                    <a:moveTo>
                      <a:pt x="3402" y="30120"/>
                    </a:moveTo>
                    <a:cubicBezTo>
                      <a:pt x="3791" y="30120"/>
                      <a:pt x="4201" y="30480"/>
                      <a:pt x="4470" y="30698"/>
                    </a:cubicBezTo>
                    <a:cubicBezTo>
                      <a:pt x="4488" y="30716"/>
                      <a:pt x="4523" y="30733"/>
                      <a:pt x="4541" y="30769"/>
                    </a:cubicBezTo>
                    <a:cubicBezTo>
                      <a:pt x="4631" y="30948"/>
                      <a:pt x="4792" y="31091"/>
                      <a:pt x="4971" y="31199"/>
                    </a:cubicBezTo>
                    <a:lnTo>
                      <a:pt x="5042" y="31270"/>
                    </a:lnTo>
                    <a:cubicBezTo>
                      <a:pt x="5060" y="31288"/>
                      <a:pt x="5078" y="31324"/>
                      <a:pt x="5096" y="31342"/>
                    </a:cubicBezTo>
                    <a:cubicBezTo>
                      <a:pt x="4971" y="31306"/>
                      <a:pt x="4828" y="31288"/>
                      <a:pt x="4702" y="31288"/>
                    </a:cubicBezTo>
                    <a:cubicBezTo>
                      <a:pt x="4684" y="31288"/>
                      <a:pt x="4649" y="31306"/>
                      <a:pt x="4649" y="31324"/>
                    </a:cubicBezTo>
                    <a:lnTo>
                      <a:pt x="4631" y="31324"/>
                    </a:lnTo>
                    <a:cubicBezTo>
                      <a:pt x="4452" y="31270"/>
                      <a:pt x="4273" y="31235"/>
                      <a:pt x="4094" y="31199"/>
                    </a:cubicBezTo>
                    <a:cubicBezTo>
                      <a:pt x="3933" y="31145"/>
                      <a:pt x="3790" y="31074"/>
                      <a:pt x="3647" y="31020"/>
                    </a:cubicBezTo>
                    <a:cubicBezTo>
                      <a:pt x="3468" y="30930"/>
                      <a:pt x="3306" y="30841"/>
                      <a:pt x="3163" y="30716"/>
                    </a:cubicBezTo>
                    <a:cubicBezTo>
                      <a:pt x="2895" y="30537"/>
                      <a:pt x="3002" y="30125"/>
                      <a:pt x="3324" y="30125"/>
                    </a:cubicBezTo>
                    <a:cubicBezTo>
                      <a:pt x="3350" y="30122"/>
                      <a:pt x="3376" y="30120"/>
                      <a:pt x="3402" y="30120"/>
                    </a:cubicBezTo>
                    <a:close/>
                    <a:moveTo>
                      <a:pt x="5400" y="30948"/>
                    </a:moveTo>
                    <a:lnTo>
                      <a:pt x="5400" y="30948"/>
                    </a:lnTo>
                    <a:cubicBezTo>
                      <a:pt x="5454" y="31020"/>
                      <a:pt x="5508" y="31091"/>
                      <a:pt x="5561" y="31163"/>
                    </a:cubicBezTo>
                    <a:cubicBezTo>
                      <a:pt x="5578" y="31246"/>
                      <a:pt x="5595" y="31314"/>
                      <a:pt x="5626" y="31396"/>
                    </a:cubicBezTo>
                    <a:lnTo>
                      <a:pt x="5626" y="31396"/>
                    </a:lnTo>
                    <a:cubicBezTo>
                      <a:pt x="5611" y="31396"/>
                      <a:pt x="5597" y="31398"/>
                      <a:pt x="5597" y="31414"/>
                    </a:cubicBezTo>
                    <a:cubicBezTo>
                      <a:pt x="5543" y="31360"/>
                      <a:pt x="5508" y="31306"/>
                      <a:pt x="5454" y="31270"/>
                    </a:cubicBezTo>
                    <a:cubicBezTo>
                      <a:pt x="5418" y="31163"/>
                      <a:pt x="5400" y="31056"/>
                      <a:pt x="5400" y="30948"/>
                    </a:cubicBezTo>
                    <a:close/>
                    <a:moveTo>
                      <a:pt x="5883" y="31145"/>
                    </a:moveTo>
                    <a:cubicBezTo>
                      <a:pt x="5919" y="31270"/>
                      <a:pt x="5955" y="31414"/>
                      <a:pt x="5991" y="31539"/>
                    </a:cubicBezTo>
                    <a:lnTo>
                      <a:pt x="5991" y="31557"/>
                    </a:lnTo>
                    <a:cubicBezTo>
                      <a:pt x="5973" y="31575"/>
                      <a:pt x="5991" y="31592"/>
                      <a:pt x="5991" y="31592"/>
                    </a:cubicBezTo>
                    <a:cubicBezTo>
                      <a:pt x="5991" y="31646"/>
                      <a:pt x="6009" y="31718"/>
                      <a:pt x="6009" y="31771"/>
                    </a:cubicBezTo>
                    <a:lnTo>
                      <a:pt x="5973" y="31736"/>
                    </a:lnTo>
                    <a:cubicBezTo>
                      <a:pt x="5955" y="31682"/>
                      <a:pt x="5937" y="31610"/>
                      <a:pt x="5919" y="31557"/>
                    </a:cubicBezTo>
                    <a:cubicBezTo>
                      <a:pt x="5883" y="31449"/>
                      <a:pt x="5866" y="31360"/>
                      <a:pt x="5848" y="31252"/>
                    </a:cubicBezTo>
                    <a:cubicBezTo>
                      <a:pt x="5848" y="31217"/>
                      <a:pt x="5866" y="31181"/>
                      <a:pt x="5883" y="31145"/>
                    </a:cubicBezTo>
                    <a:close/>
                    <a:moveTo>
                      <a:pt x="4935" y="31449"/>
                    </a:moveTo>
                    <a:cubicBezTo>
                      <a:pt x="5078" y="31467"/>
                      <a:pt x="5239" y="31521"/>
                      <a:pt x="5382" y="31610"/>
                    </a:cubicBezTo>
                    <a:cubicBezTo>
                      <a:pt x="5472" y="31682"/>
                      <a:pt x="5579" y="31754"/>
                      <a:pt x="5687" y="31807"/>
                    </a:cubicBezTo>
                    <a:lnTo>
                      <a:pt x="5740" y="31807"/>
                    </a:lnTo>
                    <a:cubicBezTo>
                      <a:pt x="5776" y="31807"/>
                      <a:pt x="5794" y="31807"/>
                      <a:pt x="5812" y="31789"/>
                    </a:cubicBezTo>
                    <a:cubicBezTo>
                      <a:pt x="5830" y="31843"/>
                      <a:pt x="5830" y="31879"/>
                      <a:pt x="5848" y="31915"/>
                    </a:cubicBezTo>
                    <a:cubicBezTo>
                      <a:pt x="5526" y="31825"/>
                      <a:pt x="5203" y="31664"/>
                      <a:pt x="4935" y="31449"/>
                    </a:cubicBezTo>
                    <a:close/>
                    <a:moveTo>
                      <a:pt x="12863" y="31843"/>
                    </a:moveTo>
                    <a:lnTo>
                      <a:pt x="12863" y="31843"/>
                    </a:lnTo>
                    <a:cubicBezTo>
                      <a:pt x="13041" y="32219"/>
                      <a:pt x="13131" y="32612"/>
                      <a:pt x="13113" y="33006"/>
                    </a:cubicBezTo>
                    <a:cubicBezTo>
                      <a:pt x="12934" y="32648"/>
                      <a:pt x="12773" y="32219"/>
                      <a:pt x="12863" y="31843"/>
                    </a:cubicBezTo>
                    <a:close/>
                    <a:moveTo>
                      <a:pt x="11574" y="32541"/>
                    </a:moveTo>
                    <a:lnTo>
                      <a:pt x="11574" y="32541"/>
                    </a:lnTo>
                    <a:cubicBezTo>
                      <a:pt x="11699" y="33060"/>
                      <a:pt x="11431" y="33507"/>
                      <a:pt x="11216" y="33973"/>
                    </a:cubicBezTo>
                    <a:cubicBezTo>
                      <a:pt x="11162" y="33471"/>
                      <a:pt x="11288" y="32970"/>
                      <a:pt x="11574" y="32541"/>
                    </a:cubicBezTo>
                    <a:close/>
                    <a:moveTo>
                      <a:pt x="17426" y="30071"/>
                    </a:moveTo>
                    <a:cubicBezTo>
                      <a:pt x="17426" y="30072"/>
                      <a:pt x="16764" y="31592"/>
                      <a:pt x="16656" y="31771"/>
                    </a:cubicBezTo>
                    <a:cubicBezTo>
                      <a:pt x="16227" y="32523"/>
                      <a:pt x="15744" y="33239"/>
                      <a:pt x="15243" y="33937"/>
                    </a:cubicBezTo>
                    <a:cubicBezTo>
                      <a:pt x="14384" y="35118"/>
                      <a:pt x="13578" y="36299"/>
                      <a:pt x="12684" y="37444"/>
                    </a:cubicBezTo>
                    <a:cubicBezTo>
                      <a:pt x="12719" y="37158"/>
                      <a:pt x="12773" y="36872"/>
                      <a:pt x="12809" y="36603"/>
                    </a:cubicBezTo>
                    <a:cubicBezTo>
                      <a:pt x="13024" y="36013"/>
                      <a:pt x="13292" y="35440"/>
                      <a:pt x="13596" y="34903"/>
                    </a:cubicBezTo>
                    <a:cubicBezTo>
                      <a:pt x="14258" y="33740"/>
                      <a:pt x="15189" y="32756"/>
                      <a:pt x="15762" y="31539"/>
                    </a:cubicBezTo>
                    <a:cubicBezTo>
                      <a:pt x="15773" y="31504"/>
                      <a:pt x="15754" y="31476"/>
                      <a:pt x="15730" y="31476"/>
                    </a:cubicBezTo>
                    <a:cubicBezTo>
                      <a:pt x="15717" y="31476"/>
                      <a:pt x="15702" y="31484"/>
                      <a:pt x="15690" y="31503"/>
                    </a:cubicBezTo>
                    <a:cubicBezTo>
                      <a:pt x="14992" y="32630"/>
                      <a:pt x="14223" y="33704"/>
                      <a:pt x="13507" y="34831"/>
                    </a:cubicBezTo>
                    <a:cubicBezTo>
                      <a:pt x="13274" y="35207"/>
                      <a:pt x="13077" y="35601"/>
                      <a:pt x="12916" y="36013"/>
                    </a:cubicBezTo>
                    <a:cubicBezTo>
                      <a:pt x="12970" y="35637"/>
                      <a:pt x="13041" y="35279"/>
                      <a:pt x="13113" y="34903"/>
                    </a:cubicBezTo>
                    <a:cubicBezTo>
                      <a:pt x="13865" y="32791"/>
                      <a:pt x="15314" y="30841"/>
                      <a:pt x="17426" y="30071"/>
                    </a:cubicBezTo>
                    <a:close/>
                    <a:moveTo>
                      <a:pt x="10715" y="36585"/>
                    </a:moveTo>
                    <a:cubicBezTo>
                      <a:pt x="11055" y="36782"/>
                      <a:pt x="11252" y="37158"/>
                      <a:pt x="11449" y="37516"/>
                    </a:cubicBezTo>
                    <a:cubicBezTo>
                      <a:pt x="11055" y="37355"/>
                      <a:pt x="10787" y="36997"/>
                      <a:pt x="10715" y="36585"/>
                    </a:cubicBezTo>
                    <a:close/>
                    <a:moveTo>
                      <a:pt x="9713" y="30877"/>
                    </a:moveTo>
                    <a:cubicBezTo>
                      <a:pt x="9749" y="31736"/>
                      <a:pt x="9964" y="32612"/>
                      <a:pt x="9964" y="33436"/>
                    </a:cubicBezTo>
                    <a:cubicBezTo>
                      <a:pt x="9946" y="34921"/>
                      <a:pt x="9856" y="36406"/>
                      <a:pt x="9785" y="37892"/>
                    </a:cubicBezTo>
                    <a:cubicBezTo>
                      <a:pt x="9767" y="37838"/>
                      <a:pt x="9749" y="37766"/>
                      <a:pt x="9731" y="37713"/>
                    </a:cubicBezTo>
                    <a:cubicBezTo>
                      <a:pt x="9677" y="36532"/>
                      <a:pt x="9462" y="35368"/>
                      <a:pt x="9570" y="34187"/>
                    </a:cubicBezTo>
                    <a:cubicBezTo>
                      <a:pt x="9570" y="34169"/>
                      <a:pt x="9556" y="34160"/>
                      <a:pt x="9543" y="34160"/>
                    </a:cubicBezTo>
                    <a:cubicBezTo>
                      <a:pt x="9530" y="34160"/>
                      <a:pt x="9516" y="34169"/>
                      <a:pt x="9516" y="34187"/>
                    </a:cubicBezTo>
                    <a:cubicBezTo>
                      <a:pt x="9409" y="35207"/>
                      <a:pt x="9427" y="36227"/>
                      <a:pt x="9552" y="37229"/>
                    </a:cubicBezTo>
                    <a:cubicBezTo>
                      <a:pt x="9445" y="36943"/>
                      <a:pt x="9337" y="36639"/>
                      <a:pt x="9248" y="36335"/>
                    </a:cubicBezTo>
                    <a:cubicBezTo>
                      <a:pt x="9248" y="36317"/>
                      <a:pt x="9248" y="36299"/>
                      <a:pt x="9248" y="36281"/>
                    </a:cubicBezTo>
                    <a:cubicBezTo>
                      <a:pt x="8997" y="35100"/>
                      <a:pt x="8890" y="33990"/>
                      <a:pt x="9158" y="32809"/>
                    </a:cubicBezTo>
                    <a:cubicBezTo>
                      <a:pt x="9301" y="32147"/>
                      <a:pt x="9534" y="31521"/>
                      <a:pt x="9713" y="30877"/>
                    </a:cubicBezTo>
                    <a:close/>
                    <a:moveTo>
                      <a:pt x="4888" y="33865"/>
                    </a:moveTo>
                    <a:cubicBezTo>
                      <a:pt x="4970" y="33865"/>
                      <a:pt x="5105" y="33887"/>
                      <a:pt x="5311" y="33937"/>
                    </a:cubicBezTo>
                    <a:cubicBezTo>
                      <a:pt x="6098" y="34134"/>
                      <a:pt x="6796" y="34760"/>
                      <a:pt x="7387" y="35261"/>
                    </a:cubicBezTo>
                    <a:cubicBezTo>
                      <a:pt x="8299" y="36084"/>
                      <a:pt x="9051" y="37050"/>
                      <a:pt x="9641" y="38124"/>
                    </a:cubicBezTo>
                    <a:lnTo>
                      <a:pt x="9785" y="38482"/>
                    </a:lnTo>
                    <a:cubicBezTo>
                      <a:pt x="9677" y="38357"/>
                      <a:pt x="9570" y="38249"/>
                      <a:pt x="9445" y="38142"/>
                    </a:cubicBezTo>
                    <a:lnTo>
                      <a:pt x="9462" y="38142"/>
                    </a:lnTo>
                    <a:cubicBezTo>
                      <a:pt x="9140" y="37695"/>
                      <a:pt x="8782" y="37265"/>
                      <a:pt x="8407" y="36854"/>
                    </a:cubicBezTo>
                    <a:cubicBezTo>
                      <a:pt x="7870" y="36245"/>
                      <a:pt x="7154" y="35852"/>
                      <a:pt x="6617" y="35261"/>
                    </a:cubicBezTo>
                    <a:cubicBezTo>
                      <a:pt x="6608" y="35247"/>
                      <a:pt x="6598" y="35242"/>
                      <a:pt x="6588" y="35242"/>
                    </a:cubicBezTo>
                    <a:cubicBezTo>
                      <a:pt x="6558" y="35242"/>
                      <a:pt x="6532" y="35288"/>
                      <a:pt x="6546" y="35315"/>
                    </a:cubicBezTo>
                    <a:cubicBezTo>
                      <a:pt x="7011" y="35869"/>
                      <a:pt x="7655" y="36245"/>
                      <a:pt x="8138" y="36764"/>
                    </a:cubicBezTo>
                    <a:cubicBezTo>
                      <a:pt x="8442" y="37104"/>
                      <a:pt x="8729" y="37444"/>
                      <a:pt x="8997" y="37802"/>
                    </a:cubicBezTo>
                    <a:cubicBezTo>
                      <a:pt x="8711" y="37605"/>
                      <a:pt x="8389" y="37426"/>
                      <a:pt x="8085" y="37265"/>
                    </a:cubicBezTo>
                    <a:cubicBezTo>
                      <a:pt x="6814" y="36549"/>
                      <a:pt x="6080" y="35655"/>
                      <a:pt x="5239" y="34491"/>
                    </a:cubicBezTo>
                    <a:cubicBezTo>
                      <a:pt x="5000" y="34167"/>
                      <a:pt x="4582" y="33865"/>
                      <a:pt x="4888" y="33865"/>
                    </a:cubicBezTo>
                    <a:close/>
                    <a:moveTo>
                      <a:pt x="9659" y="40039"/>
                    </a:moveTo>
                    <a:lnTo>
                      <a:pt x="9659" y="40039"/>
                    </a:lnTo>
                    <a:cubicBezTo>
                      <a:pt x="9874" y="40182"/>
                      <a:pt x="10071" y="40379"/>
                      <a:pt x="10214" y="40612"/>
                    </a:cubicBezTo>
                    <a:cubicBezTo>
                      <a:pt x="9981" y="40468"/>
                      <a:pt x="9802" y="40272"/>
                      <a:pt x="9659" y="40039"/>
                    </a:cubicBezTo>
                    <a:close/>
                    <a:moveTo>
                      <a:pt x="12737" y="41095"/>
                    </a:moveTo>
                    <a:cubicBezTo>
                      <a:pt x="12612" y="41542"/>
                      <a:pt x="12451" y="41972"/>
                      <a:pt x="12254" y="42383"/>
                    </a:cubicBezTo>
                    <a:cubicBezTo>
                      <a:pt x="12254" y="42276"/>
                      <a:pt x="12254" y="42168"/>
                      <a:pt x="12236" y="42079"/>
                    </a:cubicBezTo>
                    <a:cubicBezTo>
                      <a:pt x="12379" y="41739"/>
                      <a:pt x="12540" y="41399"/>
                      <a:pt x="12737" y="41095"/>
                    </a:cubicBezTo>
                    <a:close/>
                    <a:moveTo>
                      <a:pt x="9624" y="24399"/>
                    </a:moveTo>
                    <a:cubicBezTo>
                      <a:pt x="9749" y="25454"/>
                      <a:pt x="9892" y="26510"/>
                      <a:pt x="10035" y="27548"/>
                    </a:cubicBezTo>
                    <a:lnTo>
                      <a:pt x="10053" y="27566"/>
                    </a:lnTo>
                    <a:cubicBezTo>
                      <a:pt x="10375" y="29857"/>
                      <a:pt x="10733" y="32129"/>
                      <a:pt x="11073" y="34420"/>
                    </a:cubicBezTo>
                    <a:cubicBezTo>
                      <a:pt x="11073" y="34438"/>
                      <a:pt x="11073" y="34456"/>
                      <a:pt x="11091" y="34474"/>
                    </a:cubicBezTo>
                    <a:cubicBezTo>
                      <a:pt x="11216" y="35350"/>
                      <a:pt x="11341" y="36227"/>
                      <a:pt x="11467" y="37104"/>
                    </a:cubicBezTo>
                    <a:cubicBezTo>
                      <a:pt x="11288" y="36764"/>
                      <a:pt x="11001" y="36496"/>
                      <a:pt x="10644" y="36353"/>
                    </a:cubicBezTo>
                    <a:cubicBezTo>
                      <a:pt x="10634" y="36349"/>
                      <a:pt x="10625" y="36348"/>
                      <a:pt x="10617" y="36348"/>
                    </a:cubicBezTo>
                    <a:cubicBezTo>
                      <a:pt x="10578" y="36348"/>
                      <a:pt x="10554" y="36380"/>
                      <a:pt x="10554" y="36424"/>
                    </a:cubicBezTo>
                    <a:cubicBezTo>
                      <a:pt x="10572" y="37015"/>
                      <a:pt x="10966" y="37498"/>
                      <a:pt x="11538" y="37641"/>
                    </a:cubicBezTo>
                    <a:cubicBezTo>
                      <a:pt x="11628" y="38375"/>
                      <a:pt x="11717" y="39091"/>
                      <a:pt x="11789" y="39824"/>
                    </a:cubicBezTo>
                    <a:cubicBezTo>
                      <a:pt x="11896" y="40934"/>
                      <a:pt x="11968" y="42043"/>
                      <a:pt x="11968" y="43171"/>
                    </a:cubicBezTo>
                    <a:cubicBezTo>
                      <a:pt x="11520" y="41381"/>
                      <a:pt x="10536" y="39645"/>
                      <a:pt x="9874" y="37999"/>
                    </a:cubicBezTo>
                    <a:cubicBezTo>
                      <a:pt x="9892" y="37999"/>
                      <a:pt x="9910" y="37999"/>
                      <a:pt x="9910" y="37963"/>
                    </a:cubicBezTo>
                    <a:cubicBezTo>
                      <a:pt x="10160" y="36925"/>
                      <a:pt x="10142" y="35852"/>
                      <a:pt x="10142" y="34796"/>
                    </a:cubicBezTo>
                    <a:cubicBezTo>
                      <a:pt x="10142" y="33615"/>
                      <a:pt x="10214" y="32416"/>
                      <a:pt x="10017" y="31235"/>
                    </a:cubicBezTo>
                    <a:cubicBezTo>
                      <a:pt x="10035" y="30966"/>
                      <a:pt x="9981" y="30680"/>
                      <a:pt x="9874" y="30429"/>
                    </a:cubicBezTo>
                    <a:cubicBezTo>
                      <a:pt x="9910" y="30250"/>
                      <a:pt x="9946" y="30053"/>
                      <a:pt x="9981" y="29857"/>
                    </a:cubicBezTo>
                    <a:cubicBezTo>
                      <a:pt x="9992" y="29794"/>
                      <a:pt x="9942" y="29756"/>
                      <a:pt x="9895" y="29756"/>
                    </a:cubicBezTo>
                    <a:cubicBezTo>
                      <a:pt x="9860" y="29756"/>
                      <a:pt x="9828" y="29776"/>
                      <a:pt x="9820" y="29821"/>
                    </a:cubicBezTo>
                    <a:cubicBezTo>
                      <a:pt x="9785" y="29946"/>
                      <a:pt x="9767" y="30089"/>
                      <a:pt x="9749" y="30250"/>
                    </a:cubicBezTo>
                    <a:cubicBezTo>
                      <a:pt x="9695" y="30519"/>
                      <a:pt x="9624" y="30805"/>
                      <a:pt x="9534" y="31091"/>
                    </a:cubicBezTo>
                    <a:cubicBezTo>
                      <a:pt x="9337" y="31789"/>
                      <a:pt x="9087" y="32487"/>
                      <a:pt x="8926" y="33203"/>
                    </a:cubicBezTo>
                    <a:cubicBezTo>
                      <a:pt x="8818" y="33829"/>
                      <a:pt x="8800" y="34491"/>
                      <a:pt x="8926" y="35118"/>
                    </a:cubicBezTo>
                    <a:cubicBezTo>
                      <a:pt x="8621" y="33937"/>
                      <a:pt x="8442" y="32720"/>
                      <a:pt x="8353" y="31485"/>
                    </a:cubicBezTo>
                    <a:cubicBezTo>
                      <a:pt x="8532" y="31217"/>
                      <a:pt x="8657" y="30930"/>
                      <a:pt x="8765" y="30644"/>
                    </a:cubicBezTo>
                    <a:cubicBezTo>
                      <a:pt x="8926" y="30358"/>
                      <a:pt x="8979" y="30036"/>
                      <a:pt x="8908" y="29731"/>
                    </a:cubicBezTo>
                    <a:cubicBezTo>
                      <a:pt x="8898" y="29691"/>
                      <a:pt x="8865" y="29668"/>
                      <a:pt x="8832" y="29668"/>
                    </a:cubicBezTo>
                    <a:cubicBezTo>
                      <a:pt x="8806" y="29668"/>
                      <a:pt x="8780" y="29682"/>
                      <a:pt x="8765" y="29713"/>
                    </a:cubicBezTo>
                    <a:cubicBezTo>
                      <a:pt x="8568" y="29982"/>
                      <a:pt x="8425" y="30268"/>
                      <a:pt x="8317" y="30572"/>
                    </a:cubicBezTo>
                    <a:cubicBezTo>
                      <a:pt x="8317" y="30161"/>
                      <a:pt x="8317" y="29749"/>
                      <a:pt x="8353" y="29320"/>
                    </a:cubicBezTo>
                    <a:cubicBezTo>
                      <a:pt x="8425" y="27763"/>
                      <a:pt x="8800" y="26242"/>
                      <a:pt x="9427" y="24810"/>
                    </a:cubicBezTo>
                    <a:cubicBezTo>
                      <a:pt x="9445" y="24918"/>
                      <a:pt x="9480" y="25025"/>
                      <a:pt x="9516" y="25150"/>
                    </a:cubicBezTo>
                    <a:cubicBezTo>
                      <a:pt x="9516" y="25174"/>
                      <a:pt x="9534" y="25184"/>
                      <a:pt x="9553" y="25184"/>
                    </a:cubicBezTo>
                    <a:cubicBezTo>
                      <a:pt x="9575" y="25184"/>
                      <a:pt x="9598" y="25170"/>
                      <a:pt x="9588" y="25150"/>
                    </a:cubicBezTo>
                    <a:cubicBezTo>
                      <a:pt x="9570" y="24953"/>
                      <a:pt x="9552" y="24774"/>
                      <a:pt x="9516" y="24595"/>
                    </a:cubicBezTo>
                    <a:cubicBezTo>
                      <a:pt x="9552" y="24524"/>
                      <a:pt x="9588" y="24452"/>
                      <a:pt x="9624" y="24399"/>
                    </a:cubicBezTo>
                    <a:close/>
                    <a:moveTo>
                      <a:pt x="11198" y="44262"/>
                    </a:moveTo>
                    <a:lnTo>
                      <a:pt x="11198" y="44262"/>
                    </a:lnTo>
                    <a:cubicBezTo>
                      <a:pt x="11610" y="44584"/>
                      <a:pt x="11628" y="45246"/>
                      <a:pt x="11771" y="45748"/>
                    </a:cubicBezTo>
                    <a:cubicBezTo>
                      <a:pt x="11431" y="45318"/>
                      <a:pt x="11234" y="44799"/>
                      <a:pt x="11198" y="44262"/>
                    </a:cubicBezTo>
                    <a:close/>
                    <a:moveTo>
                      <a:pt x="12970" y="45425"/>
                    </a:moveTo>
                    <a:lnTo>
                      <a:pt x="12970" y="45425"/>
                    </a:lnTo>
                    <a:cubicBezTo>
                      <a:pt x="12898" y="46105"/>
                      <a:pt x="12487" y="46642"/>
                      <a:pt x="12075" y="47179"/>
                    </a:cubicBezTo>
                    <a:cubicBezTo>
                      <a:pt x="12075" y="47090"/>
                      <a:pt x="12093" y="47000"/>
                      <a:pt x="12111" y="46911"/>
                    </a:cubicBezTo>
                    <a:cubicBezTo>
                      <a:pt x="12397" y="46428"/>
                      <a:pt x="12523" y="45765"/>
                      <a:pt x="12970" y="45425"/>
                    </a:cubicBezTo>
                    <a:close/>
                    <a:moveTo>
                      <a:pt x="10788" y="1"/>
                    </a:moveTo>
                    <a:cubicBezTo>
                      <a:pt x="10777" y="1"/>
                      <a:pt x="10764" y="3"/>
                      <a:pt x="10751" y="8"/>
                    </a:cubicBezTo>
                    <a:cubicBezTo>
                      <a:pt x="10071" y="187"/>
                      <a:pt x="9910" y="867"/>
                      <a:pt x="9892" y="1493"/>
                    </a:cubicBezTo>
                    <a:cubicBezTo>
                      <a:pt x="9659" y="974"/>
                      <a:pt x="9337" y="473"/>
                      <a:pt x="8926" y="61"/>
                    </a:cubicBezTo>
                    <a:cubicBezTo>
                      <a:pt x="8913" y="49"/>
                      <a:pt x="8896" y="43"/>
                      <a:pt x="8878" y="43"/>
                    </a:cubicBezTo>
                    <a:cubicBezTo>
                      <a:pt x="8846" y="43"/>
                      <a:pt x="8812" y="62"/>
                      <a:pt x="8800" y="97"/>
                    </a:cubicBezTo>
                    <a:cubicBezTo>
                      <a:pt x="8550" y="759"/>
                      <a:pt x="8532" y="1493"/>
                      <a:pt x="8747" y="2173"/>
                    </a:cubicBezTo>
                    <a:cubicBezTo>
                      <a:pt x="8371" y="1833"/>
                      <a:pt x="7959" y="1547"/>
                      <a:pt x="7512" y="1332"/>
                    </a:cubicBezTo>
                    <a:cubicBezTo>
                      <a:pt x="7505" y="1329"/>
                      <a:pt x="7497" y="1328"/>
                      <a:pt x="7490" y="1328"/>
                    </a:cubicBezTo>
                    <a:cubicBezTo>
                      <a:pt x="7445" y="1328"/>
                      <a:pt x="7407" y="1375"/>
                      <a:pt x="7422" y="1421"/>
                    </a:cubicBezTo>
                    <a:cubicBezTo>
                      <a:pt x="7780" y="2083"/>
                      <a:pt x="7780" y="2853"/>
                      <a:pt x="8228" y="3497"/>
                    </a:cubicBezTo>
                    <a:cubicBezTo>
                      <a:pt x="8496" y="3801"/>
                      <a:pt x="8818" y="4052"/>
                      <a:pt x="9194" y="4231"/>
                    </a:cubicBezTo>
                    <a:cubicBezTo>
                      <a:pt x="9230" y="4428"/>
                      <a:pt x="9301" y="4589"/>
                      <a:pt x="9427" y="4750"/>
                    </a:cubicBezTo>
                    <a:cubicBezTo>
                      <a:pt x="9552" y="4929"/>
                      <a:pt x="9767" y="5036"/>
                      <a:pt x="9999" y="5054"/>
                    </a:cubicBezTo>
                    <a:cubicBezTo>
                      <a:pt x="9820" y="6307"/>
                      <a:pt x="9641" y="7559"/>
                      <a:pt x="9480" y="8830"/>
                    </a:cubicBezTo>
                    <a:cubicBezTo>
                      <a:pt x="9373" y="8508"/>
                      <a:pt x="9283" y="8186"/>
                      <a:pt x="9230" y="7864"/>
                    </a:cubicBezTo>
                    <a:lnTo>
                      <a:pt x="9230" y="7864"/>
                    </a:lnTo>
                    <a:cubicBezTo>
                      <a:pt x="9337" y="8114"/>
                      <a:pt x="9337" y="8365"/>
                      <a:pt x="9427" y="8633"/>
                    </a:cubicBezTo>
                    <a:cubicBezTo>
                      <a:pt x="9427" y="8651"/>
                      <a:pt x="9445" y="8660"/>
                      <a:pt x="9462" y="8660"/>
                    </a:cubicBezTo>
                    <a:cubicBezTo>
                      <a:pt x="9480" y="8660"/>
                      <a:pt x="9498" y="8651"/>
                      <a:pt x="9498" y="8633"/>
                    </a:cubicBezTo>
                    <a:cubicBezTo>
                      <a:pt x="9516" y="8257"/>
                      <a:pt x="9427" y="7881"/>
                      <a:pt x="9212" y="7577"/>
                    </a:cubicBezTo>
                    <a:cubicBezTo>
                      <a:pt x="9198" y="7556"/>
                      <a:pt x="9178" y="7546"/>
                      <a:pt x="9159" y="7546"/>
                    </a:cubicBezTo>
                    <a:cubicBezTo>
                      <a:pt x="9131" y="7546"/>
                      <a:pt x="9105" y="7570"/>
                      <a:pt x="9105" y="7613"/>
                    </a:cubicBezTo>
                    <a:cubicBezTo>
                      <a:pt x="9087" y="8114"/>
                      <a:pt x="9212" y="8597"/>
                      <a:pt x="9462" y="9027"/>
                    </a:cubicBezTo>
                    <a:cubicBezTo>
                      <a:pt x="9283" y="10333"/>
                      <a:pt x="9122" y="11639"/>
                      <a:pt x="9033" y="12946"/>
                    </a:cubicBezTo>
                    <a:cubicBezTo>
                      <a:pt x="8961" y="12820"/>
                      <a:pt x="8836" y="12749"/>
                      <a:pt x="8693" y="12731"/>
                    </a:cubicBezTo>
                    <a:cubicBezTo>
                      <a:pt x="8657" y="12731"/>
                      <a:pt x="8621" y="12767"/>
                      <a:pt x="8621" y="12820"/>
                    </a:cubicBezTo>
                    <a:cubicBezTo>
                      <a:pt x="8657" y="13143"/>
                      <a:pt x="8747" y="13483"/>
                      <a:pt x="8890" y="13787"/>
                    </a:cubicBezTo>
                    <a:cubicBezTo>
                      <a:pt x="8908" y="13841"/>
                      <a:pt x="8943" y="13912"/>
                      <a:pt x="8979" y="13966"/>
                    </a:cubicBezTo>
                    <a:cubicBezTo>
                      <a:pt x="8943" y="14610"/>
                      <a:pt x="8926" y="15272"/>
                      <a:pt x="8926" y="15916"/>
                    </a:cubicBezTo>
                    <a:cubicBezTo>
                      <a:pt x="8926" y="16525"/>
                      <a:pt x="8961" y="17115"/>
                      <a:pt x="8979" y="17706"/>
                    </a:cubicBezTo>
                    <a:cubicBezTo>
                      <a:pt x="8890" y="17473"/>
                      <a:pt x="8765" y="17258"/>
                      <a:pt x="8586" y="17062"/>
                    </a:cubicBezTo>
                    <a:cubicBezTo>
                      <a:pt x="8571" y="17052"/>
                      <a:pt x="8553" y="17047"/>
                      <a:pt x="8535" y="17047"/>
                    </a:cubicBezTo>
                    <a:cubicBezTo>
                      <a:pt x="8490" y="17047"/>
                      <a:pt x="8447" y="17077"/>
                      <a:pt x="8460" y="17115"/>
                    </a:cubicBezTo>
                    <a:cubicBezTo>
                      <a:pt x="8532" y="17706"/>
                      <a:pt x="8711" y="18261"/>
                      <a:pt x="9033" y="18762"/>
                    </a:cubicBezTo>
                    <a:cubicBezTo>
                      <a:pt x="9033" y="18762"/>
                      <a:pt x="9033" y="18762"/>
                      <a:pt x="9051" y="18780"/>
                    </a:cubicBezTo>
                    <a:cubicBezTo>
                      <a:pt x="9158" y="20515"/>
                      <a:pt x="9355" y="22251"/>
                      <a:pt x="9570" y="23987"/>
                    </a:cubicBezTo>
                    <a:lnTo>
                      <a:pt x="9445" y="24220"/>
                    </a:lnTo>
                    <a:cubicBezTo>
                      <a:pt x="9105" y="22645"/>
                      <a:pt x="8335" y="21178"/>
                      <a:pt x="7566" y="19764"/>
                    </a:cubicBezTo>
                    <a:cubicBezTo>
                      <a:pt x="7566" y="19746"/>
                      <a:pt x="7566" y="19746"/>
                      <a:pt x="7566" y="19728"/>
                    </a:cubicBezTo>
                    <a:cubicBezTo>
                      <a:pt x="7619" y="19513"/>
                      <a:pt x="7637" y="19281"/>
                      <a:pt x="7601" y="19048"/>
                    </a:cubicBezTo>
                    <a:cubicBezTo>
                      <a:pt x="7619" y="18797"/>
                      <a:pt x="7512" y="18565"/>
                      <a:pt x="7351" y="18368"/>
                    </a:cubicBezTo>
                    <a:cubicBezTo>
                      <a:pt x="7338" y="18355"/>
                      <a:pt x="7321" y="18349"/>
                      <a:pt x="7303" y="18349"/>
                    </a:cubicBezTo>
                    <a:cubicBezTo>
                      <a:pt x="7271" y="18349"/>
                      <a:pt x="7237" y="18369"/>
                      <a:pt x="7226" y="18404"/>
                    </a:cubicBezTo>
                    <a:cubicBezTo>
                      <a:pt x="7154" y="18619"/>
                      <a:pt x="7154" y="18851"/>
                      <a:pt x="7172" y="19066"/>
                    </a:cubicBezTo>
                    <a:lnTo>
                      <a:pt x="6975" y="18708"/>
                    </a:lnTo>
                    <a:cubicBezTo>
                      <a:pt x="6599" y="18010"/>
                      <a:pt x="6259" y="17312"/>
                      <a:pt x="5955" y="16596"/>
                    </a:cubicBezTo>
                    <a:lnTo>
                      <a:pt x="5973" y="16596"/>
                    </a:lnTo>
                    <a:cubicBezTo>
                      <a:pt x="6295" y="16328"/>
                      <a:pt x="6259" y="15684"/>
                      <a:pt x="6223" y="15308"/>
                    </a:cubicBezTo>
                    <a:cubicBezTo>
                      <a:pt x="6223" y="15270"/>
                      <a:pt x="6188" y="15232"/>
                      <a:pt x="6148" y="15232"/>
                    </a:cubicBezTo>
                    <a:cubicBezTo>
                      <a:pt x="6131" y="15232"/>
                      <a:pt x="6114" y="15238"/>
                      <a:pt x="6098" y="15254"/>
                    </a:cubicBezTo>
                    <a:cubicBezTo>
                      <a:pt x="5883" y="15541"/>
                      <a:pt x="5794" y="15916"/>
                      <a:pt x="5812" y="16274"/>
                    </a:cubicBezTo>
                    <a:cubicBezTo>
                      <a:pt x="5132" y="14592"/>
                      <a:pt x="4577" y="12856"/>
                      <a:pt x="4201" y="11085"/>
                    </a:cubicBezTo>
                    <a:cubicBezTo>
                      <a:pt x="4219" y="11031"/>
                      <a:pt x="4255" y="10977"/>
                      <a:pt x="4291" y="10924"/>
                    </a:cubicBezTo>
                    <a:cubicBezTo>
                      <a:pt x="4380" y="10852"/>
                      <a:pt x="4470" y="10727"/>
                      <a:pt x="4505" y="10601"/>
                    </a:cubicBezTo>
                    <a:cubicBezTo>
                      <a:pt x="4935" y="10548"/>
                      <a:pt x="5329" y="10423"/>
                      <a:pt x="5722" y="10244"/>
                    </a:cubicBezTo>
                    <a:cubicBezTo>
                      <a:pt x="5919" y="10136"/>
                      <a:pt x="6456" y="9671"/>
                      <a:pt x="6009" y="9474"/>
                    </a:cubicBezTo>
                    <a:cubicBezTo>
                      <a:pt x="6004" y="9470"/>
                      <a:pt x="5997" y="9467"/>
                      <a:pt x="5990" y="9467"/>
                    </a:cubicBezTo>
                    <a:cubicBezTo>
                      <a:pt x="5986" y="9467"/>
                      <a:pt x="5982" y="9468"/>
                      <a:pt x="5979" y="9469"/>
                    </a:cubicBezTo>
                    <a:lnTo>
                      <a:pt x="5979" y="9469"/>
                    </a:lnTo>
                    <a:cubicBezTo>
                      <a:pt x="6219" y="9172"/>
                      <a:pt x="6385" y="8811"/>
                      <a:pt x="6456" y="8418"/>
                    </a:cubicBezTo>
                    <a:cubicBezTo>
                      <a:pt x="6456" y="8382"/>
                      <a:pt x="6420" y="8347"/>
                      <a:pt x="6384" y="8347"/>
                    </a:cubicBezTo>
                    <a:cubicBezTo>
                      <a:pt x="6336" y="8341"/>
                      <a:pt x="6287" y="8338"/>
                      <a:pt x="6239" y="8338"/>
                    </a:cubicBezTo>
                    <a:cubicBezTo>
                      <a:pt x="5842" y="8338"/>
                      <a:pt x="5462" y="8531"/>
                      <a:pt x="5239" y="8866"/>
                    </a:cubicBezTo>
                    <a:cubicBezTo>
                      <a:pt x="5454" y="8400"/>
                      <a:pt x="5508" y="7881"/>
                      <a:pt x="5418" y="7380"/>
                    </a:cubicBezTo>
                    <a:cubicBezTo>
                      <a:pt x="5407" y="7358"/>
                      <a:pt x="5389" y="7343"/>
                      <a:pt x="5369" y="7343"/>
                    </a:cubicBezTo>
                    <a:cubicBezTo>
                      <a:pt x="5356" y="7343"/>
                      <a:pt x="5342" y="7349"/>
                      <a:pt x="5329" y="7362"/>
                    </a:cubicBezTo>
                    <a:cubicBezTo>
                      <a:pt x="5042" y="7667"/>
                      <a:pt x="4792" y="8007"/>
                      <a:pt x="4577" y="8365"/>
                    </a:cubicBezTo>
                    <a:cubicBezTo>
                      <a:pt x="4541" y="7864"/>
                      <a:pt x="4380" y="7380"/>
                      <a:pt x="4112" y="6951"/>
                    </a:cubicBezTo>
                    <a:cubicBezTo>
                      <a:pt x="4101" y="6929"/>
                      <a:pt x="4076" y="6913"/>
                      <a:pt x="4050" y="6913"/>
                    </a:cubicBezTo>
                    <a:cubicBezTo>
                      <a:pt x="4034" y="6913"/>
                      <a:pt x="4018" y="6919"/>
                      <a:pt x="4004" y="6933"/>
                    </a:cubicBezTo>
                    <a:cubicBezTo>
                      <a:pt x="3647" y="7327"/>
                      <a:pt x="3468" y="7864"/>
                      <a:pt x="3539" y="8382"/>
                    </a:cubicBezTo>
                    <a:cubicBezTo>
                      <a:pt x="3271" y="8025"/>
                      <a:pt x="2966" y="7667"/>
                      <a:pt x="2770" y="7362"/>
                    </a:cubicBezTo>
                    <a:cubicBezTo>
                      <a:pt x="2749" y="7342"/>
                      <a:pt x="2722" y="7333"/>
                      <a:pt x="2699" y="7333"/>
                    </a:cubicBezTo>
                    <a:cubicBezTo>
                      <a:pt x="2683" y="7333"/>
                      <a:pt x="2670" y="7337"/>
                      <a:pt x="2662" y="7345"/>
                    </a:cubicBezTo>
                    <a:cubicBezTo>
                      <a:pt x="2179" y="7917"/>
                      <a:pt x="2269" y="8740"/>
                      <a:pt x="2680" y="9349"/>
                    </a:cubicBezTo>
                    <a:cubicBezTo>
                      <a:pt x="2304" y="9170"/>
                      <a:pt x="1893" y="9063"/>
                      <a:pt x="1481" y="9009"/>
                    </a:cubicBezTo>
                    <a:cubicBezTo>
                      <a:pt x="1428" y="9009"/>
                      <a:pt x="1392" y="9063"/>
                      <a:pt x="1410" y="9116"/>
                    </a:cubicBezTo>
                    <a:cubicBezTo>
                      <a:pt x="1714" y="10226"/>
                      <a:pt x="2770" y="10709"/>
                      <a:pt x="3843" y="10834"/>
                    </a:cubicBezTo>
                    <a:cubicBezTo>
                      <a:pt x="3861" y="10834"/>
                      <a:pt x="3861" y="10816"/>
                      <a:pt x="3879" y="10816"/>
                    </a:cubicBezTo>
                    <a:cubicBezTo>
                      <a:pt x="3879" y="10816"/>
                      <a:pt x="3897" y="10834"/>
                      <a:pt x="3915" y="10834"/>
                    </a:cubicBezTo>
                    <a:cubicBezTo>
                      <a:pt x="3951" y="10834"/>
                      <a:pt x="3987" y="10780"/>
                      <a:pt x="3951" y="10763"/>
                    </a:cubicBezTo>
                    <a:cubicBezTo>
                      <a:pt x="3879" y="10691"/>
                      <a:pt x="3825" y="10619"/>
                      <a:pt x="3772" y="10530"/>
                    </a:cubicBezTo>
                    <a:lnTo>
                      <a:pt x="3772" y="10494"/>
                    </a:lnTo>
                    <a:cubicBezTo>
                      <a:pt x="3843" y="10566"/>
                      <a:pt x="3915" y="10655"/>
                      <a:pt x="3987" y="10727"/>
                    </a:cubicBezTo>
                    <a:lnTo>
                      <a:pt x="3987" y="10745"/>
                    </a:lnTo>
                    <a:cubicBezTo>
                      <a:pt x="3987" y="10798"/>
                      <a:pt x="4022" y="10834"/>
                      <a:pt x="4076" y="10834"/>
                    </a:cubicBezTo>
                    <a:lnTo>
                      <a:pt x="4094" y="10924"/>
                    </a:lnTo>
                    <a:lnTo>
                      <a:pt x="4076" y="10977"/>
                    </a:lnTo>
                    <a:lnTo>
                      <a:pt x="4076" y="10995"/>
                    </a:lnTo>
                    <a:cubicBezTo>
                      <a:pt x="4040" y="11049"/>
                      <a:pt x="4076" y="11103"/>
                      <a:pt x="4148" y="11120"/>
                    </a:cubicBezTo>
                    <a:cubicBezTo>
                      <a:pt x="4327" y="11962"/>
                      <a:pt x="4523" y="12803"/>
                      <a:pt x="4756" y="13608"/>
                    </a:cubicBezTo>
                    <a:lnTo>
                      <a:pt x="4738" y="13608"/>
                    </a:lnTo>
                    <a:cubicBezTo>
                      <a:pt x="4398" y="13608"/>
                      <a:pt x="4112" y="13357"/>
                      <a:pt x="4076" y="13017"/>
                    </a:cubicBezTo>
                    <a:lnTo>
                      <a:pt x="4076" y="13017"/>
                    </a:lnTo>
                    <a:cubicBezTo>
                      <a:pt x="4165" y="13089"/>
                      <a:pt x="4255" y="13160"/>
                      <a:pt x="4344" y="13250"/>
                    </a:cubicBezTo>
                    <a:cubicBezTo>
                      <a:pt x="4434" y="13375"/>
                      <a:pt x="4523" y="13483"/>
                      <a:pt x="4631" y="13572"/>
                    </a:cubicBezTo>
                    <a:cubicBezTo>
                      <a:pt x="4639" y="13580"/>
                      <a:pt x="4647" y="13584"/>
                      <a:pt x="4655" y="13584"/>
                    </a:cubicBezTo>
                    <a:cubicBezTo>
                      <a:pt x="4681" y="13584"/>
                      <a:pt x="4702" y="13546"/>
                      <a:pt x="4702" y="13518"/>
                    </a:cubicBezTo>
                    <a:cubicBezTo>
                      <a:pt x="4631" y="13375"/>
                      <a:pt x="4559" y="13250"/>
                      <a:pt x="4452" y="13160"/>
                    </a:cubicBezTo>
                    <a:cubicBezTo>
                      <a:pt x="4327" y="13017"/>
                      <a:pt x="4201" y="12910"/>
                      <a:pt x="4040" y="12838"/>
                    </a:cubicBezTo>
                    <a:cubicBezTo>
                      <a:pt x="4031" y="12834"/>
                      <a:pt x="4020" y="12831"/>
                      <a:pt x="4009" y="12831"/>
                    </a:cubicBezTo>
                    <a:cubicBezTo>
                      <a:pt x="3979" y="12831"/>
                      <a:pt x="3951" y="12848"/>
                      <a:pt x="3951" y="12874"/>
                    </a:cubicBezTo>
                    <a:cubicBezTo>
                      <a:pt x="3883" y="13312"/>
                      <a:pt x="4212" y="13702"/>
                      <a:pt x="4653" y="13702"/>
                    </a:cubicBezTo>
                    <a:cubicBezTo>
                      <a:pt x="4681" y="13702"/>
                      <a:pt x="4709" y="13701"/>
                      <a:pt x="4738" y="13697"/>
                    </a:cubicBezTo>
                    <a:cubicBezTo>
                      <a:pt x="4738" y="13697"/>
                      <a:pt x="4756" y="13697"/>
                      <a:pt x="4756" y="13679"/>
                    </a:cubicBezTo>
                    <a:cubicBezTo>
                      <a:pt x="5114" y="14950"/>
                      <a:pt x="5579" y="16185"/>
                      <a:pt x="6134" y="17366"/>
                    </a:cubicBezTo>
                    <a:cubicBezTo>
                      <a:pt x="5848" y="17008"/>
                      <a:pt x="5561" y="16632"/>
                      <a:pt x="5275" y="16256"/>
                    </a:cubicBezTo>
                    <a:cubicBezTo>
                      <a:pt x="4165" y="14324"/>
                      <a:pt x="2555" y="12498"/>
                      <a:pt x="157" y="12463"/>
                    </a:cubicBezTo>
                    <a:cubicBezTo>
                      <a:pt x="121" y="12480"/>
                      <a:pt x="121" y="12534"/>
                      <a:pt x="157" y="12552"/>
                    </a:cubicBezTo>
                    <a:cubicBezTo>
                      <a:pt x="1374" y="12820"/>
                      <a:pt x="2394" y="13107"/>
                      <a:pt x="3360" y="13948"/>
                    </a:cubicBezTo>
                    <a:cubicBezTo>
                      <a:pt x="3915" y="14449"/>
                      <a:pt x="4398" y="15039"/>
                      <a:pt x="4792" y="15666"/>
                    </a:cubicBezTo>
                    <a:cubicBezTo>
                      <a:pt x="3557" y="14234"/>
                      <a:pt x="2161" y="12982"/>
                      <a:pt x="229" y="12606"/>
                    </a:cubicBezTo>
                    <a:cubicBezTo>
                      <a:pt x="225" y="12604"/>
                      <a:pt x="221" y="12603"/>
                      <a:pt x="217" y="12603"/>
                    </a:cubicBezTo>
                    <a:cubicBezTo>
                      <a:pt x="189" y="12603"/>
                      <a:pt x="179" y="12659"/>
                      <a:pt x="211" y="12659"/>
                    </a:cubicBezTo>
                    <a:cubicBezTo>
                      <a:pt x="1660" y="13214"/>
                      <a:pt x="2823" y="13823"/>
                      <a:pt x="3951" y="14914"/>
                    </a:cubicBezTo>
                    <a:cubicBezTo>
                      <a:pt x="4416" y="15379"/>
                      <a:pt x="4863" y="15881"/>
                      <a:pt x="5275" y="16400"/>
                    </a:cubicBezTo>
                    <a:lnTo>
                      <a:pt x="5275" y="16417"/>
                    </a:lnTo>
                    <a:cubicBezTo>
                      <a:pt x="4684" y="15791"/>
                      <a:pt x="3825" y="15487"/>
                      <a:pt x="3074" y="15093"/>
                    </a:cubicBezTo>
                    <a:cubicBezTo>
                      <a:pt x="1875" y="14503"/>
                      <a:pt x="998" y="13536"/>
                      <a:pt x="67" y="12606"/>
                    </a:cubicBezTo>
                    <a:cubicBezTo>
                      <a:pt x="59" y="12597"/>
                      <a:pt x="51" y="12594"/>
                      <a:pt x="43" y="12594"/>
                    </a:cubicBezTo>
                    <a:cubicBezTo>
                      <a:pt x="18" y="12594"/>
                      <a:pt x="0" y="12632"/>
                      <a:pt x="14" y="12659"/>
                    </a:cubicBezTo>
                    <a:cubicBezTo>
                      <a:pt x="676" y="13429"/>
                      <a:pt x="1410" y="14127"/>
                      <a:pt x="2215" y="14735"/>
                    </a:cubicBezTo>
                    <a:cubicBezTo>
                      <a:pt x="3181" y="15451"/>
                      <a:pt x="4344" y="15809"/>
                      <a:pt x="5311" y="16561"/>
                    </a:cubicBezTo>
                    <a:cubicBezTo>
                      <a:pt x="5320" y="16570"/>
                      <a:pt x="5329" y="16574"/>
                      <a:pt x="5338" y="16574"/>
                    </a:cubicBezTo>
                    <a:cubicBezTo>
                      <a:pt x="5347" y="16574"/>
                      <a:pt x="5355" y="16570"/>
                      <a:pt x="5364" y="16561"/>
                    </a:cubicBezTo>
                    <a:lnTo>
                      <a:pt x="5382" y="16596"/>
                    </a:lnTo>
                    <a:cubicBezTo>
                      <a:pt x="5394" y="16596"/>
                      <a:pt x="5406" y="16604"/>
                      <a:pt x="5418" y="16604"/>
                    </a:cubicBezTo>
                    <a:cubicBezTo>
                      <a:pt x="5424" y="16604"/>
                      <a:pt x="5430" y="16602"/>
                      <a:pt x="5436" y="16596"/>
                    </a:cubicBezTo>
                    <a:cubicBezTo>
                      <a:pt x="5722" y="16972"/>
                      <a:pt x="6009" y="17330"/>
                      <a:pt x="6313" y="17706"/>
                    </a:cubicBezTo>
                    <a:cubicBezTo>
                      <a:pt x="7029" y="19137"/>
                      <a:pt x="7780" y="20497"/>
                      <a:pt x="8425" y="21911"/>
                    </a:cubicBezTo>
                    <a:cubicBezTo>
                      <a:pt x="8192" y="21625"/>
                      <a:pt x="7852" y="21446"/>
                      <a:pt x="7494" y="21392"/>
                    </a:cubicBezTo>
                    <a:cubicBezTo>
                      <a:pt x="7440" y="21410"/>
                      <a:pt x="7405" y="21464"/>
                      <a:pt x="7422" y="21518"/>
                    </a:cubicBezTo>
                    <a:cubicBezTo>
                      <a:pt x="7619" y="21911"/>
                      <a:pt x="8013" y="22180"/>
                      <a:pt x="8460" y="22215"/>
                    </a:cubicBezTo>
                    <a:cubicBezTo>
                      <a:pt x="8496" y="22215"/>
                      <a:pt x="8514" y="22180"/>
                      <a:pt x="8514" y="22144"/>
                    </a:cubicBezTo>
                    <a:cubicBezTo>
                      <a:pt x="8836" y="22895"/>
                      <a:pt x="9122" y="23683"/>
                      <a:pt x="9337" y="24470"/>
                    </a:cubicBezTo>
                    <a:cubicBezTo>
                      <a:pt x="9140" y="24882"/>
                      <a:pt x="8979" y="25329"/>
                      <a:pt x="8818" y="25759"/>
                    </a:cubicBezTo>
                    <a:cubicBezTo>
                      <a:pt x="8872" y="25383"/>
                      <a:pt x="8836" y="24971"/>
                      <a:pt x="8550" y="24721"/>
                    </a:cubicBezTo>
                    <a:cubicBezTo>
                      <a:pt x="8537" y="24708"/>
                      <a:pt x="8520" y="24702"/>
                      <a:pt x="8502" y="24702"/>
                    </a:cubicBezTo>
                    <a:cubicBezTo>
                      <a:pt x="8470" y="24702"/>
                      <a:pt x="8436" y="24722"/>
                      <a:pt x="8425" y="24757"/>
                    </a:cubicBezTo>
                    <a:cubicBezTo>
                      <a:pt x="8335" y="25168"/>
                      <a:pt x="8442" y="25598"/>
                      <a:pt x="8711" y="25920"/>
                    </a:cubicBezTo>
                    <a:lnTo>
                      <a:pt x="8711" y="25973"/>
                    </a:lnTo>
                    <a:cubicBezTo>
                      <a:pt x="8711" y="25991"/>
                      <a:pt x="8729" y="25991"/>
                      <a:pt x="8729" y="25991"/>
                    </a:cubicBezTo>
                    <a:cubicBezTo>
                      <a:pt x="8568" y="26528"/>
                      <a:pt x="8425" y="27083"/>
                      <a:pt x="8317" y="27638"/>
                    </a:cubicBezTo>
                    <a:cubicBezTo>
                      <a:pt x="8263" y="27834"/>
                      <a:pt x="8246" y="28031"/>
                      <a:pt x="8210" y="28246"/>
                    </a:cubicBezTo>
                    <a:cubicBezTo>
                      <a:pt x="8246" y="27799"/>
                      <a:pt x="8263" y="27351"/>
                      <a:pt x="8246" y="26868"/>
                    </a:cubicBezTo>
                    <a:cubicBezTo>
                      <a:pt x="8246" y="25794"/>
                      <a:pt x="7870" y="24864"/>
                      <a:pt x="7673" y="23826"/>
                    </a:cubicBezTo>
                    <a:cubicBezTo>
                      <a:pt x="7664" y="23790"/>
                      <a:pt x="7633" y="23772"/>
                      <a:pt x="7601" y="23772"/>
                    </a:cubicBezTo>
                    <a:cubicBezTo>
                      <a:pt x="7570" y="23772"/>
                      <a:pt x="7539" y="23790"/>
                      <a:pt x="7530" y="23826"/>
                    </a:cubicBezTo>
                    <a:cubicBezTo>
                      <a:pt x="7029" y="25920"/>
                      <a:pt x="7333" y="28031"/>
                      <a:pt x="8049" y="30036"/>
                    </a:cubicBezTo>
                    <a:cubicBezTo>
                      <a:pt x="8031" y="31754"/>
                      <a:pt x="8246" y="33471"/>
                      <a:pt x="8675" y="35154"/>
                    </a:cubicBezTo>
                    <a:cubicBezTo>
                      <a:pt x="8049" y="34008"/>
                      <a:pt x="7118" y="32970"/>
                      <a:pt x="6223" y="32022"/>
                    </a:cubicBezTo>
                    <a:cubicBezTo>
                      <a:pt x="6188" y="31789"/>
                      <a:pt x="6170" y="31557"/>
                      <a:pt x="6134" y="31324"/>
                    </a:cubicBezTo>
                    <a:cubicBezTo>
                      <a:pt x="6384" y="30626"/>
                      <a:pt x="6796" y="29875"/>
                      <a:pt x="6492" y="29159"/>
                    </a:cubicBezTo>
                    <a:cubicBezTo>
                      <a:pt x="6483" y="29123"/>
                      <a:pt x="6456" y="29105"/>
                      <a:pt x="6429" y="29105"/>
                    </a:cubicBezTo>
                    <a:cubicBezTo>
                      <a:pt x="6402" y="29105"/>
                      <a:pt x="6376" y="29123"/>
                      <a:pt x="6367" y="29159"/>
                    </a:cubicBezTo>
                    <a:cubicBezTo>
                      <a:pt x="6259" y="29373"/>
                      <a:pt x="6170" y="29570"/>
                      <a:pt x="6044" y="29767"/>
                    </a:cubicBezTo>
                    <a:cubicBezTo>
                      <a:pt x="6062" y="29373"/>
                      <a:pt x="6062" y="28998"/>
                      <a:pt x="6080" y="28622"/>
                    </a:cubicBezTo>
                    <a:cubicBezTo>
                      <a:pt x="6080" y="28578"/>
                      <a:pt x="6044" y="28546"/>
                      <a:pt x="6011" y="28546"/>
                    </a:cubicBezTo>
                    <a:cubicBezTo>
                      <a:pt x="6004" y="28546"/>
                      <a:pt x="5997" y="28547"/>
                      <a:pt x="5991" y="28550"/>
                    </a:cubicBezTo>
                    <a:cubicBezTo>
                      <a:pt x="5418" y="28765"/>
                      <a:pt x="5185" y="29356"/>
                      <a:pt x="5203" y="29946"/>
                    </a:cubicBezTo>
                    <a:cubicBezTo>
                      <a:pt x="4899" y="29535"/>
                      <a:pt x="4470" y="29177"/>
                      <a:pt x="4004" y="28944"/>
                    </a:cubicBezTo>
                    <a:cubicBezTo>
                      <a:pt x="3998" y="28941"/>
                      <a:pt x="3991" y="28939"/>
                      <a:pt x="3983" y="28939"/>
                    </a:cubicBezTo>
                    <a:cubicBezTo>
                      <a:pt x="3951" y="28939"/>
                      <a:pt x="3915" y="28968"/>
                      <a:pt x="3915" y="28998"/>
                    </a:cubicBezTo>
                    <a:cubicBezTo>
                      <a:pt x="3933" y="29481"/>
                      <a:pt x="4076" y="29964"/>
                      <a:pt x="4327" y="30376"/>
                    </a:cubicBezTo>
                    <a:lnTo>
                      <a:pt x="4273" y="30340"/>
                    </a:lnTo>
                    <a:cubicBezTo>
                      <a:pt x="4069" y="30187"/>
                      <a:pt x="3700" y="29961"/>
                      <a:pt x="3383" y="29961"/>
                    </a:cubicBezTo>
                    <a:cubicBezTo>
                      <a:pt x="3255" y="29961"/>
                      <a:pt x="3135" y="29997"/>
                      <a:pt x="3038" y="30089"/>
                    </a:cubicBezTo>
                    <a:cubicBezTo>
                      <a:pt x="2555" y="30537"/>
                      <a:pt x="3074" y="30930"/>
                      <a:pt x="3682" y="31181"/>
                    </a:cubicBezTo>
                    <a:lnTo>
                      <a:pt x="3414" y="31181"/>
                    </a:lnTo>
                    <a:cubicBezTo>
                      <a:pt x="2752" y="31235"/>
                      <a:pt x="2680" y="31807"/>
                      <a:pt x="2931" y="32326"/>
                    </a:cubicBezTo>
                    <a:cubicBezTo>
                      <a:pt x="2949" y="32353"/>
                      <a:pt x="2975" y="32366"/>
                      <a:pt x="3002" y="32366"/>
                    </a:cubicBezTo>
                    <a:cubicBezTo>
                      <a:pt x="3029" y="32366"/>
                      <a:pt x="3056" y="32353"/>
                      <a:pt x="3074" y="32326"/>
                    </a:cubicBezTo>
                    <a:cubicBezTo>
                      <a:pt x="3312" y="31987"/>
                      <a:pt x="3751" y="31888"/>
                      <a:pt x="4215" y="31888"/>
                    </a:cubicBezTo>
                    <a:cubicBezTo>
                      <a:pt x="4657" y="31888"/>
                      <a:pt x="5122" y="31979"/>
                      <a:pt x="5454" y="32040"/>
                    </a:cubicBezTo>
                    <a:cubicBezTo>
                      <a:pt x="5490" y="32040"/>
                      <a:pt x="5508" y="31968"/>
                      <a:pt x="5454" y="31968"/>
                    </a:cubicBezTo>
                    <a:cubicBezTo>
                      <a:pt x="5145" y="31831"/>
                      <a:pt x="4701" y="31735"/>
                      <a:pt x="4262" y="31735"/>
                    </a:cubicBezTo>
                    <a:cubicBezTo>
                      <a:pt x="3783" y="31735"/>
                      <a:pt x="3309" y="31849"/>
                      <a:pt x="3020" y="32147"/>
                    </a:cubicBezTo>
                    <a:cubicBezTo>
                      <a:pt x="2949" y="31915"/>
                      <a:pt x="2877" y="31682"/>
                      <a:pt x="3056" y="31485"/>
                    </a:cubicBezTo>
                    <a:cubicBezTo>
                      <a:pt x="3181" y="31371"/>
                      <a:pt x="3364" y="31344"/>
                      <a:pt x="3536" y="31344"/>
                    </a:cubicBezTo>
                    <a:cubicBezTo>
                      <a:pt x="3634" y="31344"/>
                      <a:pt x="3729" y="31353"/>
                      <a:pt x="3808" y="31360"/>
                    </a:cubicBezTo>
                    <a:cubicBezTo>
                      <a:pt x="4309" y="31396"/>
                      <a:pt x="4684" y="31646"/>
                      <a:pt x="5150" y="31789"/>
                    </a:cubicBezTo>
                    <a:lnTo>
                      <a:pt x="5168" y="31789"/>
                    </a:lnTo>
                    <a:cubicBezTo>
                      <a:pt x="5382" y="31915"/>
                      <a:pt x="5615" y="32004"/>
                      <a:pt x="5866" y="32040"/>
                    </a:cubicBezTo>
                    <a:lnTo>
                      <a:pt x="5866" y="32058"/>
                    </a:lnTo>
                    <a:cubicBezTo>
                      <a:pt x="5876" y="32101"/>
                      <a:pt x="5913" y="32125"/>
                      <a:pt x="5949" y="32125"/>
                    </a:cubicBezTo>
                    <a:cubicBezTo>
                      <a:pt x="5972" y="32125"/>
                      <a:pt x="5995" y="32115"/>
                      <a:pt x="6009" y="32094"/>
                    </a:cubicBezTo>
                    <a:cubicBezTo>
                      <a:pt x="6027" y="32111"/>
                      <a:pt x="6062" y="32129"/>
                      <a:pt x="6080" y="32129"/>
                    </a:cubicBezTo>
                    <a:cubicBezTo>
                      <a:pt x="6080" y="32165"/>
                      <a:pt x="6098" y="32201"/>
                      <a:pt x="6098" y="32219"/>
                    </a:cubicBezTo>
                    <a:cubicBezTo>
                      <a:pt x="6107" y="32253"/>
                      <a:pt x="6139" y="32270"/>
                      <a:pt x="6169" y="32270"/>
                    </a:cubicBezTo>
                    <a:cubicBezTo>
                      <a:pt x="6202" y="32270"/>
                      <a:pt x="6233" y="32248"/>
                      <a:pt x="6223" y="32201"/>
                    </a:cubicBezTo>
                    <a:lnTo>
                      <a:pt x="6223" y="32165"/>
                    </a:lnTo>
                    <a:cubicBezTo>
                      <a:pt x="6689" y="32684"/>
                      <a:pt x="7118" y="33221"/>
                      <a:pt x="7548" y="33776"/>
                    </a:cubicBezTo>
                    <a:cubicBezTo>
                      <a:pt x="8067" y="34456"/>
                      <a:pt x="8425" y="35207"/>
                      <a:pt x="8890" y="35905"/>
                    </a:cubicBezTo>
                    <a:lnTo>
                      <a:pt x="8943" y="36084"/>
                    </a:lnTo>
                    <a:cubicBezTo>
                      <a:pt x="9033" y="36406"/>
                      <a:pt x="9140" y="36728"/>
                      <a:pt x="9248" y="37050"/>
                    </a:cubicBezTo>
                    <a:cubicBezTo>
                      <a:pt x="8173" y="35377"/>
                      <a:pt x="6404" y="33703"/>
                      <a:pt x="4625" y="33703"/>
                    </a:cubicBezTo>
                    <a:cubicBezTo>
                      <a:pt x="4597" y="33703"/>
                      <a:pt x="4569" y="33703"/>
                      <a:pt x="4541" y="33704"/>
                    </a:cubicBezTo>
                    <a:cubicBezTo>
                      <a:pt x="4470" y="33704"/>
                      <a:pt x="4434" y="33794"/>
                      <a:pt x="4470" y="33847"/>
                    </a:cubicBezTo>
                    <a:cubicBezTo>
                      <a:pt x="5293" y="34706"/>
                      <a:pt x="5830" y="35905"/>
                      <a:pt x="6778" y="36639"/>
                    </a:cubicBezTo>
                    <a:cubicBezTo>
                      <a:pt x="7566" y="37229"/>
                      <a:pt x="8568" y="37587"/>
                      <a:pt x="9319" y="38196"/>
                    </a:cubicBezTo>
                    <a:cubicBezTo>
                      <a:pt x="9462" y="38375"/>
                      <a:pt x="9606" y="38554"/>
                      <a:pt x="9767" y="38751"/>
                    </a:cubicBezTo>
                    <a:cubicBezTo>
                      <a:pt x="9771" y="38755"/>
                      <a:pt x="9778" y="38758"/>
                      <a:pt x="9784" y="38758"/>
                    </a:cubicBezTo>
                    <a:cubicBezTo>
                      <a:pt x="9800" y="38758"/>
                      <a:pt x="9816" y="38741"/>
                      <a:pt x="9802" y="38715"/>
                    </a:cubicBezTo>
                    <a:cubicBezTo>
                      <a:pt x="9785" y="38679"/>
                      <a:pt x="9767" y="38643"/>
                      <a:pt x="9749" y="38607"/>
                    </a:cubicBezTo>
                    <a:lnTo>
                      <a:pt x="9749" y="38607"/>
                    </a:lnTo>
                    <a:cubicBezTo>
                      <a:pt x="9820" y="38697"/>
                      <a:pt x="9910" y="38786"/>
                      <a:pt x="9964" y="38876"/>
                    </a:cubicBezTo>
                    <a:cubicBezTo>
                      <a:pt x="10268" y="39592"/>
                      <a:pt x="10572" y="40289"/>
                      <a:pt x="10858" y="41005"/>
                    </a:cubicBezTo>
                    <a:lnTo>
                      <a:pt x="10697" y="40916"/>
                    </a:lnTo>
                    <a:cubicBezTo>
                      <a:pt x="10554" y="40683"/>
                      <a:pt x="10393" y="40468"/>
                      <a:pt x="10196" y="40289"/>
                    </a:cubicBezTo>
                    <a:cubicBezTo>
                      <a:pt x="10035" y="40057"/>
                      <a:pt x="9785" y="39878"/>
                      <a:pt x="9516" y="39771"/>
                    </a:cubicBezTo>
                    <a:cubicBezTo>
                      <a:pt x="9462" y="39771"/>
                      <a:pt x="9391" y="39824"/>
                      <a:pt x="9409" y="39896"/>
                    </a:cubicBezTo>
                    <a:cubicBezTo>
                      <a:pt x="9695" y="40522"/>
                      <a:pt x="10268" y="40987"/>
                      <a:pt x="10930" y="41184"/>
                    </a:cubicBezTo>
                    <a:cubicBezTo>
                      <a:pt x="11395" y="42276"/>
                      <a:pt x="11735" y="43421"/>
                      <a:pt x="11950" y="44584"/>
                    </a:cubicBezTo>
                    <a:cubicBezTo>
                      <a:pt x="11950" y="44781"/>
                      <a:pt x="11932" y="44978"/>
                      <a:pt x="11914" y="45193"/>
                    </a:cubicBezTo>
                    <a:cubicBezTo>
                      <a:pt x="11789" y="44692"/>
                      <a:pt x="11556" y="44191"/>
                      <a:pt x="11145" y="44012"/>
                    </a:cubicBezTo>
                    <a:cubicBezTo>
                      <a:pt x="11131" y="44005"/>
                      <a:pt x="11118" y="44002"/>
                      <a:pt x="11106" y="44002"/>
                    </a:cubicBezTo>
                    <a:cubicBezTo>
                      <a:pt x="11050" y="44002"/>
                      <a:pt x="11005" y="44061"/>
                      <a:pt x="11019" y="44119"/>
                    </a:cubicBezTo>
                    <a:cubicBezTo>
                      <a:pt x="11109" y="44745"/>
                      <a:pt x="11270" y="45604"/>
                      <a:pt x="11843" y="45998"/>
                    </a:cubicBezTo>
                    <a:cubicBezTo>
                      <a:pt x="11664" y="47984"/>
                      <a:pt x="11306" y="49935"/>
                      <a:pt x="10787" y="51868"/>
                    </a:cubicBezTo>
                    <a:cubicBezTo>
                      <a:pt x="10777" y="51908"/>
                      <a:pt x="10806" y="51931"/>
                      <a:pt x="10840" y="51931"/>
                    </a:cubicBezTo>
                    <a:cubicBezTo>
                      <a:pt x="10867" y="51931"/>
                      <a:pt x="10896" y="51917"/>
                      <a:pt x="10912" y="51886"/>
                    </a:cubicBezTo>
                    <a:cubicBezTo>
                      <a:pt x="11467" y="50490"/>
                      <a:pt x="11860" y="49022"/>
                      <a:pt x="12057" y="47519"/>
                    </a:cubicBezTo>
                    <a:cubicBezTo>
                      <a:pt x="12684" y="47000"/>
                      <a:pt x="13274" y="46052"/>
                      <a:pt x="13167" y="45282"/>
                    </a:cubicBezTo>
                    <a:cubicBezTo>
                      <a:pt x="13167" y="45242"/>
                      <a:pt x="13137" y="45192"/>
                      <a:pt x="13099" y="45192"/>
                    </a:cubicBezTo>
                    <a:cubicBezTo>
                      <a:pt x="13086" y="45192"/>
                      <a:pt x="13073" y="45197"/>
                      <a:pt x="13059" y="45211"/>
                    </a:cubicBezTo>
                    <a:cubicBezTo>
                      <a:pt x="12576" y="45533"/>
                      <a:pt x="12415" y="46070"/>
                      <a:pt x="12183" y="46553"/>
                    </a:cubicBezTo>
                    <a:cubicBezTo>
                      <a:pt x="12308" y="45246"/>
                      <a:pt x="12344" y="43958"/>
                      <a:pt x="12290" y="42652"/>
                    </a:cubicBezTo>
                    <a:cubicBezTo>
                      <a:pt x="12737" y="42133"/>
                      <a:pt x="12880" y="41399"/>
                      <a:pt x="13006" y="40755"/>
                    </a:cubicBezTo>
                    <a:cubicBezTo>
                      <a:pt x="13006" y="40711"/>
                      <a:pt x="12970" y="40656"/>
                      <a:pt x="12918" y="40656"/>
                    </a:cubicBezTo>
                    <a:cubicBezTo>
                      <a:pt x="12907" y="40656"/>
                      <a:pt x="12894" y="40659"/>
                      <a:pt x="12880" y="40665"/>
                    </a:cubicBezTo>
                    <a:cubicBezTo>
                      <a:pt x="12612" y="40970"/>
                      <a:pt x="12397" y="41310"/>
                      <a:pt x="12236" y="41685"/>
                    </a:cubicBezTo>
                    <a:cubicBezTo>
                      <a:pt x="12236" y="41596"/>
                      <a:pt x="12236" y="41488"/>
                      <a:pt x="12218" y="41399"/>
                    </a:cubicBezTo>
                    <a:cubicBezTo>
                      <a:pt x="12326" y="40182"/>
                      <a:pt x="12469" y="38965"/>
                      <a:pt x="12648" y="37766"/>
                    </a:cubicBezTo>
                    <a:cubicBezTo>
                      <a:pt x="13507" y="36800"/>
                      <a:pt x="14205" y="35708"/>
                      <a:pt x="14938" y="34653"/>
                    </a:cubicBezTo>
                    <a:cubicBezTo>
                      <a:pt x="16012" y="33131"/>
                      <a:pt x="17032" y="31646"/>
                      <a:pt x="17819" y="29964"/>
                    </a:cubicBezTo>
                    <a:cubicBezTo>
                      <a:pt x="17851" y="29900"/>
                      <a:pt x="17798" y="29836"/>
                      <a:pt x="17735" y="29836"/>
                    </a:cubicBezTo>
                    <a:cubicBezTo>
                      <a:pt x="17727" y="29836"/>
                      <a:pt x="17720" y="29837"/>
                      <a:pt x="17712" y="29839"/>
                    </a:cubicBezTo>
                    <a:cubicBezTo>
                      <a:pt x="15600" y="30429"/>
                      <a:pt x="14115" y="32201"/>
                      <a:pt x="13274" y="34205"/>
                    </a:cubicBezTo>
                    <a:cubicBezTo>
                      <a:pt x="13453" y="33310"/>
                      <a:pt x="13650" y="32434"/>
                      <a:pt x="13847" y="31557"/>
                    </a:cubicBezTo>
                    <a:lnTo>
                      <a:pt x="13847" y="31575"/>
                    </a:lnTo>
                    <a:cubicBezTo>
                      <a:pt x="13856" y="31592"/>
                      <a:pt x="13874" y="31601"/>
                      <a:pt x="13889" y="31601"/>
                    </a:cubicBezTo>
                    <a:cubicBezTo>
                      <a:pt x="13905" y="31601"/>
                      <a:pt x="13918" y="31592"/>
                      <a:pt x="13918" y="31575"/>
                    </a:cubicBezTo>
                    <a:cubicBezTo>
                      <a:pt x="13954" y="31396"/>
                      <a:pt x="13972" y="31217"/>
                      <a:pt x="13972" y="31038"/>
                    </a:cubicBezTo>
                    <a:cubicBezTo>
                      <a:pt x="14097" y="30537"/>
                      <a:pt x="14223" y="30018"/>
                      <a:pt x="14366" y="29499"/>
                    </a:cubicBezTo>
                    <a:cubicBezTo>
                      <a:pt x="14831" y="29266"/>
                      <a:pt x="15207" y="28890"/>
                      <a:pt x="15439" y="28425"/>
                    </a:cubicBezTo>
                    <a:cubicBezTo>
                      <a:pt x="15471" y="28377"/>
                      <a:pt x="15432" y="28315"/>
                      <a:pt x="15372" y="28315"/>
                    </a:cubicBezTo>
                    <a:cubicBezTo>
                      <a:pt x="15365" y="28315"/>
                      <a:pt x="15358" y="28316"/>
                      <a:pt x="15350" y="28318"/>
                    </a:cubicBezTo>
                    <a:cubicBezTo>
                      <a:pt x="15046" y="28389"/>
                      <a:pt x="14759" y="28568"/>
                      <a:pt x="14563" y="28819"/>
                    </a:cubicBezTo>
                    <a:cubicBezTo>
                      <a:pt x="14652" y="28461"/>
                      <a:pt x="14742" y="28103"/>
                      <a:pt x="14849" y="27745"/>
                    </a:cubicBezTo>
                    <a:cubicBezTo>
                      <a:pt x="15099" y="27566"/>
                      <a:pt x="15350" y="27369"/>
                      <a:pt x="15565" y="27172"/>
                    </a:cubicBezTo>
                    <a:lnTo>
                      <a:pt x="15565" y="27172"/>
                    </a:lnTo>
                    <a:cubicBezTo>
                      <a:pt x="15547" y="27208"/>
                      <a:pt x="15529" y="27244"/>
                      <a:pt x="15511" y="27280"/>
                    </a:cubicBezTo>
                    <a:cubicBezTo>
                      <a:pt x="15496" y="27309"/>
                      <a:pt x="15518" y="27338"/>
                      <a:pt x="15536" y="27338"/>
                    </a:cubicBezTo>
                    <a:cubicBezTo>
                      <a:pt x="15540" y="27338"/>
                      <a:pt x="15544" y="27337"/>
                      <a:pt x="15547" y="27333"/>
                    </a:cubicBezTo>
                    <a:cubicBezTo>
                      <a:pt x="15618" y="27280"/>
                      <a:pt x="15690" y="27208"/>
                      <a:pt x="15744" y="27137"/>
                    </a:cubicBezTo>
                    <a:cubicBezTo>
                      <a:pt x="15765" y="27138"/>
                      <a:pt x="15786" y="27138"/>
                      <a:pt x="15807" y="27138"/>
                    </a:cubicBezTo>
                    <a:cubicBezTo>
                      <a:pt x="16493" y="27138"/>
                      <a:pt x="17314" y="26589"/>
                      <a:pt x="17748" y="26242"/>
                    </a:cubicBezTo>
                    <a:cubicBezTo>
                      <a:pt x="17802" y="26206"/>
                      <a:pt x="17766" y="26117"/>
                      <a:pt x="17694" y="26117"/>
                    </a:cubicBezTo>
                    <a:cubicBezTo>
                      <a:pt x="17265" y="26152"/>
                      <a:pt x="16817" y="26242"/>
                      <a:pt x="16406" y="26403"/>
                    </a:cubicBezTo>
                    <a:cubicBezTo>
                      <a:pt x="16925" y="25973"/>
                      <a:pt x="17372" y="25454"/>
                      <a:pt x="17712" y="24882"/>
                    </a:cubicBezTo>
                    <a:cubicBezTo>
                      <a:pt x="17748" y="24828"/>
                      <a:pt x="17712" y="24774"/>
                      <a:pt x="17658" y="24774"/>
                    </a:cubicBezTo>
                    <a:cubicBezTo>
                      <a:pt x="17086" y="24774"/>
                      <a:pt x="16549" y="25025"/>
                      <a:pt x="16191" y="25472"/>
                    </a:cubicBezTo>
                    <a:cubicBezTo>
                      <a:pt x="16388" y="24900"/>
                      <a:pt x="16352" y="24273"/>
                      <a:pt x="16066" y="23754"/>
                    </a:cubicBezTo>
                    <a:cubicBezTo>
                      <a:pt x="16056" y="23725"/>
                      <a:pt x="16035" y="23712"/>
                      <a:pt x="16013" y="23712"/>
                    </a:cubicBezTo>
                    <a:cubicBezTo>
                      <a:pt x="15994" y="23712"/>
                      <a:pt x="15974" y="23720"/>
                      <a:pt x="15958" y="23737"/>
                    </a:cubicBezTo>
                    <a:cubicBezTo>
                      <a:pt x="15583" y="24077"/>
                      <a:pt x="15314" y="24524"/>
                      <a:pt x="15153" y="25025"/>
                    </a:cubicBezTo>
                    <a:cubicBezTo>
                      <a:pt x="15099" y="24757"/>
                      <a:pt x="14974" y="24506"/>
                      <a:pt x="14813" y="24291"/>
                    </a:cubicBezTo>
                    <a:cubicBezTo>
                      <a:pt x="14719" y="24170"/>
                      <a:pt x="14328" y="23793"/>
                      <a:pt x="14058" y="23793"/>
                    </a:cubicBezTo>
                    <a:cubicBezTo>
                      <a:pt x="13970" y="23793"/>
                      <a:pt x="13895" y="23833"/>
                      <a:pt x="13847" y="23933"/>
                    </a:cubicBezTo>
                    <a:cubicBezTo>
                      <a:pt x="13596" y="24452"/>
                      <a:pt x="13793" y="25079"/>
                      <a:pt x="13990" y="25580"/>
                    </a:cubicBezTo>
                    <a:cubicBezTo>
                      <a:pt x="13763" y="25395"/>
                      <a:pt x="13490" y="25289"/>
                      <a:pt x="13209" y="25289"/>
                    </a:cubicBezTo>
                    <a:cubicBezTo>
                      <a:pt x="13136" y="25289"/>
                      <a:pt x="13062" y="25297"/>
                      <a:pt x="12988" y="25311"/>
                    </a:cubicBezTo>
                    <a:cubicBezTo>
                      <a:pt x="12952" y="25329"/>
                      <a:pt x="12916" y="25347"/>
                      <a:pt x="12916" y="25401"/>
                    </a:cubicBezTo>
                    <a:cubicBezTo>
                      <a:pt x="12916" y="26224"/>
                      <a:pt x="13721" y="27101"/>
                      <a:pt x="14580" y="27137"/>
                    </a:cubicBezTo>
                    <a:cubicBezTo>
                      <a:pt x="14634" y="27298"/>
                      <a:pt x="14688" y="27441"/>
                      <a:pt x="14742" y="27602"/>
                    </a:cubicBezTo>
                    <a:cubicBezTo>
                      <a:pt x="14742" y="27602"/>
                      <a:pt x="14759" y="27620"/>
                      <a:pt x="14759" y="27620"/>
                    </a:cubicBezTo>
                    <a:cubicBezTo>
                      <a:pt x="14759" y="27620"/>
                      <a:pt x="14759" y="27638"/>
                      <a:pt x="14759" y="27638"/>
                    </a:cubicBezTo>
                    <a:cubicBezTo>
                      <a:pt x="14759" y="27656"/>
                      <a:pt x="14759" y="27673"/>
                      <a:pt x="14759" y="27691"/>
                    </a:cubicBezTo>
                    <a:cubicBezTo>
                      <a:pt x="14598" y="28174"/>
                      <a:pt x="14455" y="28676"/>
                      <a:pt x="14294" y="29177"/>
                    </a:cubicBezTo>
                    <a:cubicBezTo>
                      <a:pt x="14294" y="29177"/>
                      <a:pt x="14294" y="29195"/>
                      <a:pt x="14294" y="29195"/>
                    </a:cubicBezTo>
                    <a:lnTo>
                      <a:pt x="14240" y="29391"/>
                    </a:lnTo>
                    <a:cubicBezTo>
                      <a:pt x="14169" y="29445"/>
                      <a:pt x="14115" y="29481"/>
                      <a:pt x="14044" y="29535"/>
                    </a:cubicBezTo>
                    <a:cubicBezTo>
                      <a:pt x="13997" y="29581"/>
                      <a:pt x="14031" y="29628"/>
                      <a:pt x="14076" y="29628"/>
                    </a:cubicBezTo>
                    <a:cubicBezTo>
                      <a:pt x="14083" y="29628"/>
                      <a:pt x="14090" y="29626"/>
                      <a:pt x="14097" y="29624"/>
                    </a:cubicBezTo>
                    <a:cubicBezTo>
                      <a:pt x="14133" y="29606"/>
                      <a:pt x="14151" y="29606"/>
                      <a:pt x="14187" y="29588"/>
                    </a:cubicBezTo>
                    <a:lnTo>
                      <a:pt x="14187" y="29588"/>
                    </a:lnTo>
                    <a:cubicBezTo>
                      <a:pt x="14097" y="29875"/>
                      <a:pt x="14008" y="30179"/>
                      <a:pt x="13918" y="30465"/>
                    </a:cubicBezTo>
                    <a:cubicBezTo>
                      <a:pt x="13865" y="30161"/>
                      <a:pt x="13721" y="29892"/>
                      <a:pt x="13543" y="29660"/>
                    </a:cubicBezTo>
                    <a:cubicBezTo>
                      <a:pt x="13522" y="29646"/>
                      <a:pt x="13502" y="29640"/>
                      <a:pt x="13483" y="29640"/>
                    </a:cubicBezTo>
                    <a:cubicBezTo>
                      <a:pt x="13453" y="29640"/>
                      <a:pt x="13428" y="29656"/>
                      <a:pt x="13417" y="29678"/>
                    </a:cubicBezTo>
                    <a:cubicBezTo>
                      <a:pt x="13328" y="30125"/>
                      <a:pt x="13507" y="30698"/>
                      <a:pt x="13739" y="31127"/>
                    </a:cubicBezTo>
                    <a:cubicBezTo>
                      <a:pt x="13578" y="31682"/>
                      <a:pt x="13435" y="32237"/>
                      <a:pt x="13292" y="32791"/>
                    </a:cubicBezTo>
                    <a:cubicBezTo>
                      <a:pt x="13292" y="32380"/>
                      <a:pt x="13167" y="31986"/>
                      <a:pt x="12952" y="31646"/>
                    </a:cubicBezTo>
                    <a:cubicBezTo>
                      <a:pt x="12943" y="31628"/>
                      <a:pt x="12921" y="31619"/>
                      <a:pt x="12898" y="31619"/>
                    </a:cubicBezTo>
                    <a:cubicBezTo>
                      <a:pt x="12876" y="31619"/>
                      <a:pt x="12854" y="31628"/>
                      <a:pt x="12845" y="31646"/>
                    </a:cubicBezTo>
                    <a:cubicBezTo>
                      <a:pt x="12612" y="32129"/>
                      <a:pt x="12845" y="32845"/>
                      <a:pt x="13185" y="33257"/>
                    </a:cubicBezTo>
                    <a:lnTo>
                      <a:pt x="13185" y="33275"/>
                    </a:lnTo>
                    <a:cubicBezTo>
                      <a:pt x="12845" y="34688"/>
                      <a:pt x="12558" y="36120"/>
                      <a:pt x="12344" y="37552"/>
                    </a:cubicBezTo>
                    <a:cubicBezTo>
                      <a:pt x="12236" y="37820"/>
                      <a:pt x="12111" y="38088"/>
                      <a:pt x="11968" y="38339"/>
                    </a:cubicBezTo>
                    <a:cubicBezTo>
                      <a:pt x="11942" y="38377"/>
                      <a:pt x="11971" y="38415"/>
                      <a:pt x="12009" y="38415"/>
                    </a:cubicBezTo>
                    <a:cubicBezTo>
                      <a:pt x="12024" y="38415"/>
                      <a:pt x="12042" y="38408"/>
                      <a:pt x="12057" y="38393"/>
                    </a:cubicBezTo>
                    <a:cubicBezTo>
                      <a:pt x="12075" y="38339"/>
                      <a:pt x="12111" y="38285"/>
                      <a:pt x="12129" y="38232"/>
                    </a:cubicBezTo>
                    <a:cubicBezTo>
                      <a:pt x="12147" y="38249"/>
                      <a:pt x="12165" y="38258"/>
                      <a:pt x="12180" y="38258"/>
                    </a:cubicBezTo>
                    <a:cubicBezTo>
                      <a:pt x="12196" y="38258"/>
                      <a:pt x="12209" y="38249"/>
                      <a:pt x="12218" y="38232"/>
                    </a:cubicBezTo>
                    <a:lnTo>
                      <a:pt x="12254" y="38196"/>
                    </a:lnTo>
                    <a:lnTo>
                      <a:pt x="12254" y="38196"/>
                    </a:lnTo>
                    <a:cubicBezTo>
                      <a:pt x="12183" y="38715"/>
                      <a:pt x="12129" y="39216"/>
                      <a:pt x="12093" y="39717"/>
                    </a:cubicBezTo>
                    <a:cubicBezTo>
                      <a:pt x="11896" y="37909"/>
                      <a:pt x="11610" y="36102"/>
                      <a:pt x="11324" y="34313"/>
                    </a:cubicBezTo>
                    <a:cubicBezTo>
                      <a:pt x="11341" y="34313"/>
                      <a:pt x="11341" y="34295"/>
                      <a:pt x="11341" y="34295"/>
                    </a:cubicBezTo>
                    <a:cubicBezTo>
                      <a:pt x="11717" y="33758"/>
                      <a:pt x="11986" y="32952"/>
                      <a:pt x="11735" y="32344"/>
                    </a:cubicBezTo>
                    <a:cubicBezTo>
                      <a:pt x="11723" y="32309"/>
                      <a:pt x="11689" y="32282"/>
                      <a:pt x="11657" y="32282"/>
                    </a:cubicBezTo>
                    <a:cubicBezTo>
                      <a:pt x="11639" y="32282"/>
                      <a:pt x="11622" y="32290"/>
                      <a:pt x="11610" y="32308"/>
                    </a:cubicBezTo>
                    <a:cubicBezTo>
                      <a:pt x="11377" y="32577"/>
                      <a:pt x="11234" y="32899"/>
                      <a:pt x="11162" y="33257"/>
                    </a:cubicBezTo>
                    <a:cubicBezTo>
                      <a:pt x="10948" y="31968"/>
                      <a:pt x="10733" y="30680"/>
                      <a:pt x="10572" y="29427"/>
                    </a:cubicBezTo>
                    <a:lnTo>
                      <a:pt x="10286" y="27369"/>
                    </a:lnTo>
                    <a:cubicBezTo>
                      <a:pt x="10626" y="26958"/>
                      <a:pt x="10805" y="26421"/>
                      <a:pt x="10787" y="25902"/>
                    </a:cubicBezTo>
                    <a:cubicBezTo>
                      <a:pt x="10787" y="25851"/>
                      <a:pt x="10741" y="25808"/>
                      <a:pt x="10695" y="25808"/>
                    </a:cubicBezTo>
                    <a:cubicBezTo>
                      <a:pt x="10677" y="25808"/>
                      <a:pt x="10659" y="25815"/>
                      <a:pt x="10644" y="25830"/>
                    </a:cubicBezTo>
                    <a:cubicBezTo>
                      <a:pt x="10447" y="26063"/>
                      <a:pt x="10286" y="26331"/>
                      <a:pt x="10196" y="26618"/>
                    </a:cubicBezTo>
                    <a:cubicBezTo>
                      <a:pt x="10071" y="25741"/>
                      <a:pt x="9964" y="24882"/>
                      <a:pt x="9856" y="24005"/>
                    </a:cubicBezTo>
                    <a:cubicBezTo>
                      <a:pt x="10178" y="23414"/>
                      <a:pt x="10536" y="22842"/>
                      <a:pt x="10930" y="22287"/>
                    </a:cubicBezTo>
                    <a:cubicBezTo>
                      <a:pt x="10939" y="22296"/>
                      <a:pt x="10948" y="22300"/>
                      <a:pt x="10957" y="22300"/>
                    </a:cubicBezTo>
                    <a:cubicBezTo>
                      <a:pt x="10966" y="22300"/>
                      <a:pt x="10975" y="22296"/>
                      <a:pt x="10984" y="22287"/>
                    </a:cubicBezTo>
                    <a:cubicBezTo>
                      <a:pt x="11169" y="22187"/>
                      <a:pt x="11376" y="22133"/>
                      <a:pt x="11589" y="22133"/>
                    </a:cubicBezTo>
                    <a:cubicBezTo>
                      <a:pt x="11643" y="22133"/>
                      <a:pt x="11698" y="22137"/>
                      <a:pt x="11753" y="22144"/>
                    </a:cubicBezTo>
                    <a:cubicBezTo>
                      <a:pt x="11664" y="22251"/>
                      <a:pt x="11556" y="22341"/>
                      <a:pt x="11449" y="22430"/>
                    </a:cubicBezTo>
                    <a:cubicBezTo>
                      <a:pt x="11252" y="22502"/>
                      <a:pt x="11073" y="22538"/>
                      <a:pt x="10876" y="22538"/>
                    </a:cubicBezTo>
                    <a:cubicBezTo>
                      <a:pt x="10822" y="22538"/>
                      <a:pt x="10787" y="22627"/>
                      <a:pt x="10840" y="22645"/>
                    </a:cubicBezTo>
                    <a:cubicBezTo>
                      <a:pt x="10917" y="22682"/>
                      <a:pt x="10996" y="22698"/>
                      <a:pt x="11075" y="22698"/>
                    </a:cubicBezTo>
                    <a:cubicBezTo>
                      <a:pt x="11422" y="22698"/>
                      <a:pt x="11775" y="22388"/>
                      <a:pt x="11950" y="22126"/>
                    </a:cubicBezTo>
                    <a:cubicBezTo>
                      <a:pt x="11986" y="22090"/>
                      <a:pt x="11950" y="22036"/>
                      <a:pt x="11914" y="22019"/>
                    </a:cubicBezTo>
                    <a:cubicBezTo>
                      <a:pt x="11819" y="21995"/>
                      <a:pt x="11723" y="21983"/>
                      <a:pt x="11628" y="21983"/>
                    </a:cubicBezTo>
                    <a:cubicBezTo>
                      <a:pt x="11439" y="21983"/>
                      <a:pt x="11252" y="22031"/>
                      <a:pt x="11073" y="22126"/>
                    </a:cubicBezTo>
                    <a:cubicBezTo>
                      <a:pt x="11377" y="21714"/>
                      <a:pt x="11717" y="21321"/>
                      <a:pt x="12057" y="20963"/>
                    </a:cubicBezTo>
                    <a:cubicBezTo>
                      <a:pt x="12272" y="20748"/>
                      <a:pt x="12487" y="20551"/>
                      <a:pt x="12701" y="20354"/>
                    </a:cubicBezTo>
                    <a:cubicBezTo>
                      <a:pt x="13167" y="20104"/>
                      <a:pt x="13650" y="19907"/>
                      <a:pt x="14151" y="19728"/>
                    </a:cubicBezTo>
                    <a:cubicBezTo>
                      <a:pt x="15260" y="19281"/>
                      <a:pt x="16424" y="18994"/>
                      <a:pt x="17605" y="18869"/>
                    </a:cubicBezTo>
                    <a:cubicBezTo>
                      <a:pt x="17654" y="18869"/>
                      <a:pt x="17658" y="18795"/>
                      <a:pt x="17618" y="18795"/>
                    </a:cubicBezTo>
                    <a:cubicBezTo>
                      <a:pt x="17614" y="18795"/>
                      <a:pt x="17610" y="18796"/>
                      <a:pt x="17605" y="18797"/>
                    </a:cubicBezTo>
                    <a:cubicBezTo>
                      <a:pt x="17539" y="18795"/>
                      <a:pt x="17473" y="18793"/>
                      <a:pt x="17408" y="18793"/>
                    </a:cubicBezTo>
                    <a:cubicBezTo>
                      <a:pt x="16163" y="18793"/>
                      <a:pt x="15039" y="19268"/>
                      <a:pt x="13883" y="19710"/>
                    </a:cubicBezTo>
                    <a:cubicBezTo>
                      <a:pt x="13641" y="19816"/>
                      <a:pt x="13386" y="19909"/>
                      <a:pt x="13130" y="20011"/>
                    </a:cubicBezTo>
                    <a:lnTo>
                      <a:pt x="13130" y="20011"/>
                    </a:lnTo>
                    <a:cubicBezTo>
                      <a:pt x="13758" y="19711"/>
                      <a:pt x="14316" y="19312"/>
                      <a:pt x="14920" y="18976"/>
                    </a:cubicBezTo>
                    <a:cubicBezTo>
                      <a:pt x="15690" y="18565"/>
                      <a:pt x="16567" y="18493"/>
                      <a:pt x="17426" y="18493"/>
                    </a:cubicBezTo>
                    <a:cubicBezTo>
                      <a:pt x="17525" y="18493"/>
                      <a:pt x="17707" y="18489"/>
                      <a:pt x="17918" y="18489"/>
                    </a:cubicBezTo>
                    <a:cubicBezTo>
                      <a:pt x="18658" y="18489"/>
                      <a:pt x="19762" y="18543"/>
                      <a:pt x="18983" y="19030"/>
                    </a:cubicBezTo>
                    <a:cubicBezTo>
                      <a:pt x="17694" y="19800"/>
                      <a:pt x="16585" y="20032"/>
                      <a:pt x="15099" y="20068"/>
                    </a:cubicBezTo>
                    <a:cubicBezTo>
                      <a:pt x="14133" y="20086"/>
                      <a:pt x="13238" y="20211"/>
                      <a:pt x="12397" y="20712"/>
                    </a:cubicBezTo>
                    <a:cubicBezTo>
                      <a:pt x="12365" y="20728"/>
                      <a:pt x="12376" y="20787"/>
                      <a:pt x="12417" y="20787"/>
                    </a:cubicBezTo>
                    <a:cubicBezTo>
                      <a:pt x="12422" y="20787"/>
                      <a:pt x="12427" y="20786"/>
                      <a:pt x="12433" y="20784"/>
                    </a:cubicBezTo>
                    <a:cubicBezTo>
                      <a:pt x="13847" y="20229"/>
                      <a:pt x="15243" y="20283"/>
                      <a:pt x="16728" y="20140"/>
                    </a:cubicBezTo>
                    <a:cubicBezTo>
                      <a:pt x="17855" y="20050"/>
                      <a:pt x="18822" y="19263"/>
                      <a:pt x="19770" y="18744"/>
                    </a:cubicBezTo>
                    <a:cubicBezTo>
                      <a:pt x="19842" y="18708"/>
                      <a:pt x="19824" y="18619"/>
                      <a:pt x="19752" y="18601"/>
                    </a:cubicBezTo>
                    <a:cubicBezTo>
                      <a:pt x="18929" y="18457"/>
                      <a:pt x="18114" y="18338"/>
                      <a:pt x="17285" y="18338"/>
                    </a:cubicBezTo>
                    <a:cubicBezTo>
                      <a:pt x="16871" y="18338"/>
                      <a:pt x="16453" y="18368"/>
                      <a:pt x="16030" y="18440"/>
                    </a:cubicBezTo>
                    <a:cubicBezTo>
                      <a:pt x="15046" y="18601"/>
                      <a:pt x="14240" y="19227"/>
                      <a:pt x="13381" y="19746"/>
                    </a:cubicBezTo>
                    <a:cubicBezTo>
                      <a:pt x="13936" y="19263"/>
                      <a:pt x="14473" y="18780"/>
                      <a:pt x="14992" y="18278"/>
                    </a:cubicBezTo>
                    <a:cubicBezTo>
                      <a:pt x="15529" y="17795"/>
                      <a:pt x="16030" y="17330"/>
                      <a:pt x="16585" y="16918"/>
                    </a:cubicBezTo>
                    <a:cubicBezTo>
                      <a:pt x="16772" y="16996"/>
                      <a:pt x="16986" y="17047"/>
                      <a:pt x="17192" y="17047"/>
                    </a:cubicBezTo>
                    <a:cubicBezTo>
                      <a:pt x="17222" y="17047"/>
                      <a:pt x="17253" y="17046"/>
                      <a:pt x="17283" y="17044"/>
                    </a:cubicBezTo>
                    <a:cubicBezTo>
                      <a:pt x="17426" y="17026"/>
                      <a:pt x="17658" y="16901"/>
                      <a:pt x="17623" y="16722"/>
                    </a:cubicBezTo>
                    <a:cubicBezTo>
                      <a:pt x="17605" y="16561"/>
                      <a:pt x="17408" y="16525"/>
                      <a:pt x="17283" y="16489"/>
                    </a:cubicBezTo>
                    <a:lnTo>
                      <a:pt x="17193" y="16453"/>
                    </a:lnTo>
                    <a:cubicBezTo>
                      <a:pt x="17497" y="16238"/>
                      <a:pt x="17837" y="16006"/>
                      <a:pt x="18177" y="15827"/>
                    </a:cubicBezTo>
                    <a:cubicBezTo>
                      <a:pt x="18195" y="15845"/>
                      <a:pt x="18231" y="15863"/>
                      <a:pt x="18249" y="15863"/>
                    </a:cubicBezTo>
                    <a:lnTo>
                      <a:pt x="18338" y="15863"/>
                    </a:lnTo>
                    <a:cubicBezTo>
                      <a:pt x="18410" y="15916"/>
                      <a:pt x="18517" y="15970"/>
                      <a:pt x="18607" y="16006"/>
                    </a:cubicBezTo>
                    <a:cubicBezTo>
                      <a:pt x="18643" y="16006"/>
                      <a:pt x="18661" y="16006"/>
                      <a:pt x="18678" y="15988"/>
                    </a:cubicBezTo>
                    <a:lnTo>
                      <a:pt x="18768" y="15988"/>
                    </a:lnTo>
                    <a:cubicBezTo>
                      <a:pt x="19287" y="16918"/>
                      <a:pt x="20110" y="17795"/>
                      <a:pt x="21255" y="17813"/>
                    </a:cubicBezTo>
                    <a:cubicBezTo>
                      <a:pt x="21327" y="17813"/>
                      <a:pt x="21363" y="17742"/>
                      <a:pt x="21327" y="17688"/>
                    </a:cubicBezTo>
                    <a:cubicBezTo>
                      <a:pt x="21166" y="17258"/>
                      <a:pt x="20897" y="16883"/>
                      <a:pt x="20557" y="16578"/>
                    </a:cubicBezTo>
                    <a:lnTo>
                      <a:pt x="20557" y="16578"/>
                    </a:lnTo>
                    <a:cubicBezTo>
                      <a:pt x="20609" y="16582"/>
                      <a:pt x="20660" y="16584"/>
                      <a:pt x="20710" y="16584"/>
                    </a:cubicBezTo>
                    <a:cubicBezTo>
                      <a:pt x="21156" y="16584"/>
                      <a:pt x="21582" y="16446"/>
                      <a:pt x="21935" y="16221"/>
                    </a:cubicBezTo>
                    <a:cubicBezTo>
                      <a:pt x="21953" y="16185"/>
                      <a:pt x="21953" y="16149"/>
                      <a:pt x="21935" y="16131"/>
                    </a:cubicBezTo>
                    <a:lnTo>
                      <a:pt x="21882" y="16131"/>
                    </a:lnTo>
                    <a:cubicBezTo>
                      <a:pt x="21645" y="15606"/>
                      <a:pt x="21006" y="15450"/>
                      <a:pt x="20362" y="15450"/>
                    </a:cubicBezTo>
                    <a:cubicBezTo>
                      <a:pt x="20326" y="15450"/>
                      <a:pt x="20290" y="15450"/>
                      <a:pt x="20253" y="15451"/>
                    </a:cubicBezTo>
                    <a:lnTo>
                      <a:pt x="20504" y="15344"/>
                    </a:lnTo>
                    <a:cubicBezTo>
                      <a:pt x="20862" y="15201"/>
                      <a:pt x="21595" y="14932"/>
                      <a:pt x="21613" y="14449"/>
                    </a:cubicBezTo>
                    <a:cubicBezTo>
                      <a:pt x="21633" y="14134"/>
                      <a:pt x="21354" y="14046"/>
                      <a:pt x="21052" y="14046"/>
                    </a:cubicBezTo>
                    <a:cubicBezTo>
                      <a:pt x="20805" y="14046"/>
                      <a:pt x="20543" y="14105"/>
                      <a:pt x="20414" y="14145"/>
                    </a:cubicBezTo>
                    <a:cubicBezTo>
                      <a:pt x="20289" y="14198"/>
                      <a:pt x="20146" y="14252"/>
                      <a:pt x="20021" y="14324"/>
                    </a:cubicBezTo>
                    <a:cubicBezTo>
                      <a:pt x="20361" y="13930"/>
                      <a:pt x="20593" y="13465"/>
                      <a:pt x="20701" y="12964"/>
                    </a:cubicBezTo>
                    <a:cubicBezTo>
                      <a:pt x="20719" y="12928"/>
                      <a:pt x="20683" y="12874"/>
                      <a:pt x="20647" y="12874"/>
                    </a:cubicBezTo>
                    <a:cubicBezTo>
                      <a:pt x="20003" y="12874"/>
                      <a:pt x="19573" y="13286"/>
                      <a:pt x="19287" y="13805"/>
                    </a:cubicBezTo>
                    <a:cubicBezTo>
                      <a:pt x="19394" y="13160"/>
                      <a:pt x="19162" y="12498"/>
                      <a:pt x="18678" y="11854"/>
                    </a:cubicBezTo>
                    <a:cubicBezTo>
                      <a:pt x="18659" y="11835"/>
                      <a:pt x="18628" y="11820"/>
                      <a:pt x="18602" y="11820"/>
                    </a:cubicBezTo>
                    <a:cubicBezTo>
                      <a:pt x="18580" y="11820"/>
                      <a:pt x="18561" y="11830"/>
                      <a:pt x="18553" y="11854"/>
                    </a:cubicBezTo>
                    <a:cubicBezTo>
                      <a:pt x="18338" y="12337"/>
                      <a:pt x="18213" y="12838"/>
                      <a:pt x="18177" y="13357"/>
                    </a:cubicBezTo>
                    <a:cubicBezTo>
                      <a:pt x="18106" y="13232"/>
                      <a:pt x="18034" y="13107"/>
                      <a:pt x="17981" y="12982"/>
                    </a:cubicBezTo>
                    <a:cubicBezTo>
                      <a:pt x="17963" y="12946"/>
                      <a:pt x="17927" y="12928"/>
                      <a:pt x="17891" y="12928"/>
                    </a:cubicBezTo>
                    <a:cubicBezTo>
                      <a:pt x="17873" y="12928"/>
                      <a:pt x="17873" y="12910"/>
                      <a:pt x="17855" y="12910"/>
                    </a:cubicBezTo>
                    <a:lnTo>
                      <a:pt x="17802" y="12910"/>
                    </a:lnTo>
                    <a:cubicBezTo>
                      <a:pt x="17766" y="12910"/>
                      <a:pt x="17748" y="12946"/>
                      <a:pt x="17730" y="12964"/>
                    </a:cubicBezTo>
                    <a:cubicBezTo>
                      <a:pt x="17462" y="13787"/>
                      <a:pt x="17390" y="14950"/>
                      <a:pt x="18088" y="15576"/>
                    </a:cubicBezTo>
                    <a:cubicBezTo>
                      <a:pt x="18070" y="15612"/>
                      <a:pt x="18070" y="15648"/>
                      <a:pt x="18088" y="15666"/>
                    </a:cubicBezTo>
                    <a:cubicBezTo>
                      <a:pt x="17641" y="15881"/>
                      <a:pt x="17211" y="16131"/>
                      <a:pt x="16799" y="16417"/>
                    </a:cubicBezTo>
                    <a:cubicBezTo>
                      <a:pt x="16746" y="16417"/>
                      <a:pt x="16710" y="16435"/>
                      <a:pt x="16674" y="16453"/>
                    </a:cubicBezTo>
                    <a:cubicBezTo>
                      <a:pt x="16656" y="16471"/>
                      <a:pt x="16638" y="16489"/>
                      <a:pt x="16656" y="16507"/>
                    </a:cubicBezTo>
                    <a:cubicBezTo>
                      <a:pt x="16316" y="16757"/>
                      <a:pt x="15976" y="17008"/>
                      <a:pt x="15654" y="17276"/>
                    </a:cubicBezTo>
                    <a:cubicBezTo>
                      <a:pt x="15851" y="16954"/>
                      <a:pt x="15958" y="16543"/>
                      <a:pt x="15779" y="16221"/>
                    </a:cubicBezTo>
                    <a:cubicBezTo>
                      <a:pt x="15770" y="16191"/>
                      <a:pt x="15749" y="16178"/>
                      <a:pt x="15726" y="16178"/>
                    </a:cubicBezTo>
                    <a:cubicBezTo>
                      <a:pt x="15708" y="16178"/>
                      <a:pt x="15688" y="16187"/>
                      <a:pt x="15672" y="16203"/>
                    </a:cubicBezTo>
                    <a:cubicBezTo>
                      <a:pt x="15368" y="16507"/>
                      <a:pt x="15260" y="16954"/>
                      <a:pt x="15350" y="17384"/>
                    </a:cubicBezTo>
                    <a:cubicBezTo>
                      <a:pt x="15332" y="17437"/>
                      <a:pt x="15314" y="17491"/>
                      <a:pt x="15278" y="17545"/>
                    </a:cubicBezTo>
                    <a:cubicBezTo>
                      <a:pt x="15278" y="17545"/>
                      <a:pt x="15278" y="17563"/>
                      <a:pt x="15278" y="17581"/>
                    </a:cubicBezTo>
                    <a:cubicBezTo>
                      <a:pt x="14330" y="18386"/>
                      <a:pt x="13453" y="19299"/>
                      <a:pt x="12594" y="20122"/>
                    </a:cubicBezTo>
                    <a:lnTo>
                      <a:pt x="12523" y="20140"/>
                    </a:lnTo>
                    <a:cubicBezTo>
                      <a:pt x="12523" y="20157"/>
                      <a:pt x="12505" y="20175"/>
                      <a:pt x="12523" y="20193"/>
                    </a:cubicBezTo>
                    <a:lnTo>
                      <a:pt x="12200" y="20497"/>
                    </a:lnTo>
                    <a:cubicBezTo>
                      <a:pt x="12057" y="20587"/>
                      <a:pt x="11932" y="20712"/>
                      <a:pt x="11843" y="20855"/>
                    </a:cubicBezTo>
                    <a:cubicBezTo>
                      <a:pt x="11753" y="20927"/>
                      <a:pt x="11664" y="21016"/>
                      <a:pt x="11592" y="21106"/>
                    </a:cubicBezTo>
                    <a:cubicBezTo>
                      <a:pt x="12004" y="20301"/>
                      <a:pt x="12308" y="19442"/>
                      <a:pt x="12523" y="18565"/>
                    </a:cubicBezTo>
                    <a:cubicBezTo>
                      <a:pt x="12648" y="18082"/>
                      <a:pt x="12791" y="17598"/>
                      <a:pt x="12916" y="17097"/>
                    </a:cubicBezTo>
                    <a:cubicBezTo>
                      <a:pt x="13113" y="17008"/>
                      <a:pt x="13292" y="16883"/>
                      <a:pt x="13417" y="16704"/>
                    </a:cubicBezTo>
                    <a:cubicBezTo>
                      <a:pt x="13578" y="16543"/>
                      <a:pt x="13650" y="16328"/>
                      <a:pt x="13650" y="16113"/>
                    </a:cubicBezTo>
                    <a:cubicBezTo>
                      <a:pt x="13650" y="16074"/>
                      <a:pt x="13613" y="16045"/>
                      <a:pt x="13579" y="16045"/>
                    </a:cubicBezTo>
                    <a:cubicBezTo>
                      <a:pt x="13565" y="16045"/>
                      <a:pt x="13553" y="16050"/>
                      <a:pt x="13543" y="16059"/>
                    </a:cubicBezTo>
                    <a:cubicBezTo>
                      <a:pt x="13346" y="16167"/>
                      <a:pt x="13185" y="16328"/>
                      <a:pt x="13077" y="16525"/>
                    </a:cubicBezTo>
                    <a:cubicBezTo>
                      <a:pt x="13238" y="15845"/>
                      <a:pt x="13346" y="15165"/>
                      <a:pt x="13399" y="14467"/>
                    </a:cubicBezTo>
                    <a:cubicBezTo>
                      <a:pt x="13414" y="14472"/>
                      <a:pt x="13428" y="14474"/>
                      <a:pt x="13442" y="14474"/>
                    </a:cubicBezTo>
                    <a:cubicBezTo>
                      <a:pt x="13479" y="14474"/>
                      <a:pt x="13512" y="14457"/>
                      <a:pt x="13525" y="14431"/>
                    </a:cubicBezTo>
                    <a:lnTo>
                      <a:pt x="13632" y="14270"/>
                    </a:lnTo>
                    <a:cubicBezTo>
                      <a:pt x="13686" y="14216"/>
                      <a:pt x="13721" y="14145"/>
                      <a:pt x="13757" y="14073"/>
                    </a:cubicBezTo>
                    <a:cubicBezTo>
                      <a:pt x="14706" y="13823"/>
                      <a:pt x="15690" y="12731"/>
                      <a:pt x="15314" y="11747"/>
                    </a:cubicBezTo>
                    <a:cubicBezTo>
                      <a:pt x="15307" y="11726"/>
                      <a:pt x="15289" y="11716"/>
                      <a:pt x="15271" y="11716"/>
                    </a:cubicBezTo>
                    <a:cubicBezTo>
                      <a:pt x="15242" y="11716"/>
                      <a:pt x="15214" y="11739"/>
                      <a:pt x="15225" y="11783"/>
                    </a:cubicBezTo>
                    <a:cubicBezTo>
                      <a:pt x="15529" y="12695"/>
                      <a:pt x="14670" y="13429"/>
                      <a:pt x="13883" y="13841"/>
                    </a:cubicBezTo>
                    <a:cubicBezTo>
                      <a:pt x="13936" y="13751"/>
                      <a:pt x="13990" y="13644"/>
                      <a:pt x="14026" y="13536"/>
                    </a:cubicBezTo>
                    <a:cubicBezTo>
                      <a:pt x="14044" y="13518"/>
                      <a:pt x="14062" y="13483"/>
                      <a:pt x="14079" y="13429"/>
                    </a:cubicBezTo>
                    <a:cubicBezTo>
                      <a:pt x="14079" y="13429"/>
                      <a:pt x="14079" y="13411"/>
                      <a:pt x="14079" y="13393"/>
                    </a:cubicBezTo>
                    <a:cubicBezTo>
                      <a:pt x="14795" y="12892"/>
                      <a:pt x="15189" y="12051"/>
                      <a:pt x="15117" y="11174"/>
                    </a:cubicBezTo>
                    <a:cubicBezTo>
                      <a:pt x="15117" y="11145"/>
                      <a:pt x="15093" y="11116"/>
                      <a:pt x="15065" y="11116"/>
                    </a:cubicBezTo>
                    <a:cubicBezTo>
                      <a:pt x="15059" y="11116"/>
                      <a:pt x="15052" y="11117"/>
                      <a:pt x="15046" y="11120"/>
                    </a:cubicBezTo>
                    <a:cubicBezTo>
                      <a:pt x="14777" y="11192"/>
                      <a:pt x="14545" y="11371"/>
                      <a:pt x="14419" y="11604"/>
                    </a:cubicBezTo>
                    <a:cubicBezTo>
                      <a:pt x="14419" y="11299"/>
                      <a:pt x="14419" y="11013"/>
                      <a:pt x="14419" y="10709"/>
                    </a:cubicBezTo>
                    <a:cubicBezTo>
                      <a:pt x="14405" y="10680"/>
                      <a:pt x="14378" y="10650"/>
                      <a:pt x="14350" y="10650"/>
                    </a:cubicBezTo>
                    <a:cubicBezTo>
                      <a:pt x="14343" y="10650"/>
                      <a:pt x="14336" y="10652"/>
                      <a:pt x="14330" y="10655"/>
                    </a:cubicBezTo>
                    <a:cubicBezTo>
                      <a:pt x="13918" y="10816"/>
                      <a:pt x="13596" y="11174"/>
                      <a:pt x="13489" y="11622"/>
                    </a:cubicBezTo>
                    <a:cubicBezTo>
                      <a:pt x="13405" y="11454"/>
                      <a:pt x="13070" y="10970"/>
                      <a:pt x="12843" y="10970"/>
                    </a:cubicBezTo>
                    <a:cubicBezTo>
                      <a:pt x="12778" y="10970"/>
                      <a:pt x="12723" y="11008"/>
                      <a:pt x="12684" y="11103"/>
                    </a:cubicBezTo>
                    <a:cubicBezTo>
                      <a:pt x="12666" y="11031"/>
                      <a:pt x="12648" y="10959"/>
                      <a:pt x="12648" y="10870"/>
                    </a:cubicBezTo>
                    <a:cubicBezTo>
                      <a:pt x="12648" y="10835"/>
                      <a:pt x="12617" y="10808"/>
                      <a:pt x="12581" y="10808"/>
                    </a:cubicBezTo>
                    <a:cubicBezTo>
                      <a:pt x="12562" y="10808"/>
                      <a:pt x="12541" y="10815"/>
                      <a:pt x="12523" y="10834"/>
                    </a:cubicBezTo>
                    <a:cubicBezTo>
                      <a:pt x="11914" y="11335"/>
                      <a:pt x="11950" y="13053"/>
                      <a:pt x="12684" y="13554"/>
                    </a:cubicBezTo>
                    <a:cubicBezTo>
                      <a:pt x="12361" y="13465"/>
                      <a:pt x="12075" y="13286"/>
                      <a:pt x="11843" y="13053"/>
                    </a:cubicBezTo>
                    <a:cubicBezTo>
                      <a:pt x="11681" y="12892"/>
                      <a:pt x="11574" y="12677"/>
                      <a:pt x="11556" y="12463"/>
                    </a:cubicBezTo>
                    <a:cubicBezTo>
                      <a:pt x="11520" y="12176"/>
                      <a:pt x="11681" y="11962"/>
                      <a:pt x="11807" y="11747"/>
                    </a:cubicBezTo>
                    <a:cubicBezTo>
                      <a:pt x="11807" y="11718"/>
                      <a:pt x="11795" y="11688"/>
                      <a:pt x="11771" y="11688"/>
                    </a:cubicBezTo>
                    <a:cubicBezTo>
                      <a:pt x="11766" y="11688"/>
                      <a:pt x="11760" y="11690"/>
                      <a:pt x="11753" y="11693"/>
                    </a:cubicBezTo>
                    <a:cubicBezTo>
                      <a:pt x="11341" y="11979"/>
                      <a:pt x="11324" y="12516"/>
                      <a:pt x="11556" y="12910"/>
                    </a:cubicBezTo>
                    <a:cubicBezTo>
                      <a:pt x="11825" y="13357"/>
                      <a:pt x="12308" y="13644"/>
                      <a:pt x="12827" y="13662"/>
                    </a:cubicBezTo>
                    <a:cubicBezTo>
                      <a:pt x="12845" y="13662"/>
                      <a:pt x="12863" y="13662"/>
                      <a:pt x="12863" y="13644"/>
                    </a:cubicBezTo>
                    <a:cubicBezTo>
                      <a:pt x="12898" y="13662"/>
                      <a:pt x="12934" y="13679"/>
                      <a:pt x="12988" y="13679"/>
                    </a:cubicBezTo>
                    <a:cubicBezTo>
                      <a:pt x="13024" y="13858"/>
                      <a:pt x="13059" y="14037"/>
                      <a:pt x="13095" y="14216"/>
                    </a:cubicBezTo>
                    <a:cubicBezTo>
                      <a:pt x="13095" y="14265"/>
                      <a:pt x="13133" y="14293"/>
                      <a:pt x="13170" y="14293"/>
                    </a:cubicBezTo>
                    <a:cubicBezTo>
                      <a:pt x="13200" y="14293"/>
                      <a:pt x="13230" y="14275"/>
                      <a:pt x="13238" y="14234"/>
                    </a:cubicBezTo>
                    <a:cubicBezTo>
                      <a:pt x="13256" y="14234"/>
                      <a:pt x="13274" y="14234"/>
                      <a:pt x="13292" y="14216"/>
                    </a:cubicBezTo>
                    <a:lnTo>
                      <a:pt x="13292" y="14216"/>
                    </a:lnTo>
                    <a:cubicBezTo>
                      <a:pt x="13167" y="15576"/>
                      <a:pt x="12916" y="16918"/>
                      <a:pt x="12540" y="18225"/>
                    </a:cubicBezTo>
                    <a:cubicBezTo>
                      <a:pt x="12612" y="17724"/>
                      <a:pt x="12594" y="17223"/>
                      <a:pt x="12523" y="16722"/>
                    </a:cubicBezTo>
                    <a:cubicBezTo>
                      <a:pt x="12344" y="15558"/>
                      <a:pt x="11341" y="15075"/>
                      <a:pt x="10840" y="14109"/>
                    </a:cubicBezTo>
                    <a:cubicBezTo>
                      <a:pt x="10830" y="14093"/>
                      <a:pt x="10816" y="14087"/>
                      <a:pt x="10803" y="14087"/>
                    </a:cubicBezTo>
                    <a:cubicBezTo>
                      <a:pt x="10770" y="14087"/>
                      <a:pt x="10738" y="14125"/>
                      <a:pt x="10751" y="14163"/>
                    </a:cubicBezTo>
                    <a:cubicBezTo>
                      <a:pt x="11019" y="15254"/>
                      <a:pt x="10894" y="16382"/>
                      <a:pt x="11019" y="17491"/>
                    </a:cubicBezTo>
                    <a:cubicBezTo>
                      <a:pt x="11162" y="18672"/>
                      <a:pt x="11753" y="19603"/>
                      <a:pt x="11538" y="20855"/>
                    </a:cubicBezTo>
                    <a:cubicBezTo>
                      <a:pt x="11395" y="21142"/>
                      <a:pt x="11252" y="21410"/>
                      <a:pt x="11091" y="21679"/>
                    </a:cubicBezTo>
                    <a:cubicBezTo>
                      <a:pt x="10590" y="22287"/>
                      <a:pt x="10142" y="22931"/>
                      <a:pt x="9767" y="23611"/>
                    </a:cubicBezTo>
                    <a:cubicBezTo>
                      <a:pt x="9677" y="22734"/>
                      <a:pt x="9570" y="21875"/>
                      <a:pt x="9498" y="20999"/>
                    </a:cubicBezTo>
                    <a:cubicBezTo>
                      <a:pt x="9767" y="20641"/>
                      <a:pt x="9874" y="20157"/>
                      <a:pt x="9802" y="19710"/>
                    </a:cubicBezTo>
                    <a:cubicBezTo>
                      <a:pt x="9791" y="19675"/>
                      <a:pt x="9764" y="19656"/>
                      <a:pt x="9733" y="19656"/>
                    </a:cubicBezTo>
                    <a:cubicBezTo>
                      <a:pt x="9715" y="19656"/>
                      <a:pt x="9696" y="19662"/>
                      <a:pt x="9677" y="19674"/>
                    </a:cubicBezTo>
                    <a:cubicBezTo>
                      <a:pt x="9570" y="19782"/>
                      <a:pt x="9480" y="19907"/>
                      <a:pt x="9409" y="20032"/>
                    </a:cubicBezTo>
                    <a:cubicBezTo>
                      <a:pt x="9319" y="18994"/>
                      <a:pt x="9248" y="17938"/>
                      <a:pt x="9212" y="16883"/>
                    </a:cubicBezTo>
                    <a:cubicBezTo>
                      <a:pt x="9194" y="16632"/>
                      <a:pt x="9194" y="16364"/>
                      <a:pt x="9176" y="16113"/>
                    </a:cubicBezTo>
                    <a:cubicBezTo>
                      <a:pt x="9552" y="15737"/>
                      <a:pt x="9731" y="15218"/>
                      <a:pt x="9713" y="14699"/>
                    </a:cubicBezTo>
                    <a:cubicBezTo>
                      <a:pt x="9713" y="14661"/>
                      <a:pt x="9676" y="14631"/>
                      <a:pt x="9642" y="14631"/>
                    </a:cubicBezTo>
                    <a:cubicBezTo>
                      <a:pt x="9628" y="14631"/>
                      <a:pt x="9616" y="14636"/>
                      <a:pt x="9606" y="14646"/>
                    </a:cubicBezTo>
                    <a:cubicBezTo>
                      <a:pt x="9409" y="14843"/>
                      <a:pt x="9266" y="15057"/>
                      <a:pt x="9194" y="15326"/>
                    </a:cubicBezTo>
                    <a:cubicBezTo>
                      <a:pt x="9194" y="14986"/>
                      <a:pt x="9194" y="14628"/>
                      <a:pt x="9212" y="14288"/>
                    </a:cubicBezTo>
                    <a:cubicBezTo>
                      <a:pt x="9212" y="14288"/>
                      <a:pt x="9212" y="14288"/>
                      <a:pt x="9212" y="14270"/>
                    </a:cubicBezTo>
                    <a:cubicBezTo>
                      <a:pt x="9314" y="12387"/>
                      <a:pt x="10219" y="10633"/>
                      <a:pt x="11243" y="9069"/>
                    </a:cubicBezTo>
                    <a:lnTo>
                      <a:pt x="11243" y="9069"/>
                    </a:lnTo>
                    <a:cubicBezTo>
                      <a:pt x="10672" y="9868"/>
                      <a:pt x="10143" y="10686"/>
                      <a:pt x="9767" y="11568"/>
                    </a:cubicBezTo>
                    <a:cubicBezTo>
                      <a:pt x="9946" y="10369"/>
                      <a:pt x="10375" y="9206"/>
                      <a:pt x="11001" y="8168"/>
                    </a:cubicBezTo>
                    <a:cubicBezTo>
                      <a:pt x="11753" y="6951"/>
                      <a:pt x="12970" y="6092"/>
                      <a:pt x="13936" y="5036"/>
                    </a:cubicBezTo>
                    <a:lnTo>
                      <a:pt x="13936" y="5036"/>
                    </a:lnTo>
                    <a:cubicBezTo>
                      <a:pt x="13489" y="5975"/>
                      <a:pt x="12877" y="6847"/>
                      <a:pt x="12241" y="7711"/>
                    </a:cubicBezTo>
                    <a:lnTo>
                      <a:pt x="12241" y="7711"/>
                    </a:lnTo>
                    <a:cubicBezTo>
                      <a:pt x="12879" y="6917"/>
                      <a:pt x="13530" y="6142"/>
                      <a:pt x="13900" y="5179"/>
                    </a:cubicBezTo>
                    <a:lnTo>
                      <a:pt x="13900" y="5179"/>
                    </a:lnTo>
                    <a:cubicBezTo>
                      <a:pt x="13936" y="5394"/>
                      <a:pt x="13918" y="5609"/>
                      <a:pt x="13829" y="5823"/>
                    </a:cubicBezTo>
                    <a:cubicBezTo>
                      <a:pt x="13757" y="6092"/>
                      <a:pt x="13686" y="6342"/>
                      <a:pt x="13578" y="6611"/>
                    </a:cubicBezTo>
                    <a:cubicBezTo>
                      <a:pt x="13310" y="7362"/>
                      <a:pt x="12970" y="8078"/>
                      <a:pt x="12540" y="8758"/>
                    </a:cubicBezTo>
                    <a:cubicBezTo>
                      <a:pt x="11825" y="9886"/>
                      <a:pt x="10751" y="10745"/>
                      <a:pt x="9946" y="11800"/>
                    </a:cubicBezTo>
                    <a:cubicBezTo>
                      <a:pt x="9918" y="11828"/>
                      <a:pt x="9954" y="11866"/>
                      <a:pt x="9988" y="11866"/>
                    </a:cubicBezTo>
                    <a:cubicBezTo>
                      <a:pt x="9999" y="11866"/>
                      <a:pt x="10009" y="11862"/>
                      <a:pt x="10017" y="11854"/>
                    </a:cubicBezTo>
                    <a:cubicBezTo>
                      <a:pt x="12039" y="9904"/>
                      <a:pt x="13936" y="7613"/>
                      <a:pt x="14151" y="4678"/>
                    </a:cubicBezTo>
                    <a:cubicBezTo>
                      <a:pt x="14151" y="4630"/>
                      <a:pt x="14119" y="4607"/>
                      <a:pt x="14087" y="4607"/>
                    </a:cubicBezTo>
                    <a:cubicBezTo>
                      <a:pt x="14071" y="4607"/>
                      <a:pt x="14056" y="4613"/>
                      <a:pt x="14044" y="4625"/>
                    </a:cubicBezTo>
                    <a:cubicBezTo>
                      <a:pt x="13095" y="5752"/>
                      <a:pt x="11932" y="6629"/>
                      <a:pt x="11037" y="7774"/>
                    </a:cubicBezTo>
                    <a:cubicBezTo>
                      <a:pt x="10142" y="8937"/>
                      <a:pt x="9713" y="10405"/>
                      <a:pt x="9552" y="11818"/>
                    </a:cubicBezTo>
                    <a:cubicBezTo>
                      <a:pt x="9552" y="11854"/>
                      <a:pt x="9570" y="11872"/>
                      <a:pt x="9588" y="11872"/>
                    </a:cubicBezTo>
                    <a:cubicBezTo>
                      <a:pt x="9480" y="12158"/>
                      <a:pt x="9391" y="12445"/>
                      <a:pt x="9319" y="12749"/>
                    </a:cubicBezTo>
                    <a:cubicBezTo>
                      <a:pt x="9462" y="10977"/>
                      <a:pt x="9695" y="9206"/>
                      <a:pt x="9910" y="7434"/>
                    </a:cubicBezTo>
                    <a:cubicBezTo>
                      <a:pt x="10196" y="7112"/>
                      <a:pt x="10393" y="6718"/>
                      <a:pt x="10465" y="6289"/>
                    </a:cubicBezTo>
                    <a:cubicBezTo>
                      <a:pt x="10465" y="6249"/>
                      <a:pt x="10434" y="6228"/>
                      <a:pt x="10404" y="6228"/>
                    </a:cubicBezTo>
                    <a:cubicBezTo>
                      <a:pt x="10394" y="6228"/>
                      <a:pt x="10384" y="6231"/>
                      <a:pt x="10375" y="6235"/>
                    </a:cubicBezTo>
                    <a:cubicBezTo>
                      <a:pt x="10214" y="6307"/>
                      <a:pt x="10089" y="6432"/>
                      <a:pt x="9999" y="6593"/>
                    </a:cubicBezTo>
                    <a:cubicBezTo>
                      <a:pt x="10053" y="6146"/>
                      <a:pt x="10089" y="5698"/>
                      <a:pt x="10142" y="5233"/>
                    </a:cubicBezTo>
                    <a:cubicBezTo>
                      <a:pt x="10160" y="5215"/>
                      <a:pt x="10178" y="5197"/>
                      <a:pt x="10160" y="5179"/>
                    </a:cubicBezTo>
                    <a:cubicBezTo>
                      <a:pt x="10160" y="5143"/>
                      <a:pt x="10160" y="5126"/>
                      <a:pt x="10142" y="5108"/>
                    </a:cubicBezTo>
                    <a:cubicBezTo>
                      <a:pt x="10142" y="5072"/>
                      <a:pt x="10142" y="5018"/>
                      <a:pt x="10142" y="4982"/>
                    </a:cubicBezTo>
                    <a:cubicBezTo>
                      <a:pt x="10536" y="4839"/>
                      <a:pt x="10840" y="4517"/>
                      <a:pt x="10948" y="4106"/>
                    </a:cubicBezTo>
                    <a:lnTo>
                      <a:pt x="11019" y="4088"/>
                    </a:lnTo>
                    <a:cubicBezTo>
                      <a:pt x="11274" y="4284"/>
                      <a:pt x="11561" y="4351"/>
                      <a:pt x="11865" y="4351"/>
                    </a:cubicBezTo>
                    <a:cubicBezTo>
                      <a:pt x="12531" y="4351"/>
                      <a:pt x="13276" y="4027"/>
                      <a:pt x="13921" y="4027"/>
                    </a:cubicBezTo>
                    <a:cubicBezTo>
                      <a:pt x="13975" y="4027"/>
                      <a:pt x="14027" y="4029"/>
                      <a:pt x="14079" y="4034"/>
                    </a:cubicBezTo>
                    <a:cubicBezTo>
                      <a:pt x="14133" y="4034"/>
                      <a:pt x="14169" y="3980"/>
                      <a:pt x="14151" y="3945"/>
                    </a:cubicBezTo>
                    <a:cubicBezTo>
                      <a:pt x="14054" y="3393"/>
                      <a:pt x="13515" y="3224"/>
                      <a:pt x="13015" y="3224"/>
                    </a:cubicBezTo>
                    <a:cubicBezTo>
                      <a:pt x="12963" y="3224"/>
                      <a:pt x="12912" y="3225"/>
                      <a:pt x="12863" y="3229"/>
                    </a:cubicBezTo>
                    <a:cubicBezTo>
                      <a:pt x="13364" y="2853"/>
                      <a:pt x="13614" y="2298"/>
                      <a:pt x="13936" y="1761"/>
                    </a:cubicBezTo>
                    <a:cubicBezTo>
                      <a:pt x="13954" y="1708"/>
                      <a:pt x="13918" y="1636"/>
                      <a:pt x="13865" y="1636"/>
                    </a:cubicBezTo>
                    <a:cubicBezTo>
                      <a:pt x="13720" y="1626"/>
                      <a:pt x="13573" y="1618"/>
                      <a:pt x="13429" y="1618"/>
                    </a:cubicBezTo>
                    <a:cubicBezTo>
                      <a:pt x="13039" y="1618"/>
                      <a:pt x="12662" y="1679"/>
                      <a:pt x="12361" y="1940"/>
                    </a:cubicBezTo>
                    <a:cubicBezTo>
                      <a:pt x="12469" y="1582"/>
                      <a:pt x="12505" y="1207"/>
                      <a:pt x="12433" y="849"/>
                    </a:cubicBezTo>
                    <a:cubicBezTo>
                      <a:pt x="12420" y="836"/>
                      <a:pt x="12399" y="823"/>
                      <a:pt x="12381" y="823"/>
                    </a:cubicBezTo>
                    <a:cubicBezTo>
                      <a:pt x="12373" y="823"/>
                      <a:pt x="12367" y="826"/>
                      <a:pt x="12361" y="831"/>
                    </a:cubicBezTo>
                    <a:lnTo>
                      <a:pt x="12272" y="884"/>
                    </a:lnTo>
                    <a:cubicBezTo>
                      <a:pt x="12308" y="688"/>
                      <a:pt x="12415" y="652"/>
                      <a:pt x="12415" y="491"/>
                    </a:cubicBezTo>
                    <a:cubicBezTo>
                      <a:pt x="12415" y="473"/>
                      <a:pt x="12397" y="437"/>
                      <a:pt x="12361" y="419"/>
                    </a:cubicBezTo>
                    <a:cubicBezTo>
                      <a:pt x="12276" y="400"/>
                      <a:pt x="12194" y="390"/>
                      <a:pt x="12117" y="390"/>
                    </a:cubicBezTo>
                    <a:cubicBezTo>
                      <a:pt x="11626" y="390"/>
                      <a:pt x="11289" y="758"/>
                      <a:pt x="11073" y="1207"/>
                    </a:cubicBezTo>
                    <a:cubicBezTo>
                      <a:pt x="11019" y="813"/>
                      <a:pt x="10894" y="437"/>
                      <a:pt x="10858" y="61"/>
                    </a:cubicBezTo>
                    <a:cubicBezTo>
                      <a:pt x="10845" y="21"/>
                      <a:pt x="10821" y="1"/>
                      <a:pt x="1078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38"/>
              <p:cNvSpPr/>
              <p:nvPr/>
            </p:nvSpPr>
            <p:spPr>
              <a:xfrm>
                <a:off x="6744475" y="3604275"/>
                <a:ext cx="26650" cy="367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470" extrusionOk="0">
                    <a:moveTo>
                      <a:pt x="1010" y="0"/>
                    </a:moveTo>
                    <a:cubicBezTo>
                      <a:pt x="1005" y="0"/>
                      <a:pt x="1001" y="2"/>
                      <a:pt x="998" y="5"/>
                    </a:cubicBezTo>
                    <a:lnTo>
                      <a:pt x="998" y="23"/>
                    </a:lnTo>
                    <a:cubicBezTo>
                      <a:pt x="604" y="434"/>
                      <a:pt x="282" y="918"/>
                      <a:pt x="13" y="1419"/>
                    </a:cubicBezTo>
                    <a:cubicBezTo>
                      <a:pt x="1" y="1444"/>
                      <a:pt x="24" y="1469"/>
                      <a:pt x="45" y="1469"/>
                    </a:cubicBezTo>
                    <a:cubicBezTo>
                      <a:pt x="53" y="1469"/>
                      <a:pt x="62" y="1465"/>
                      <a:pt x="67" y="1454"/>
                    </a:cubicBezTo>
                    <a:cubicBezTo>
                      <a:pt x="371" y="971"/>
                      <a:pt x="783" y="560"/>
                      <a:pt x="1051" y="59"/>
                    </a:cubicBezTo>
                    <a:cubicBezTo>
                      <a:pt x="1066" y="29"/>
                      <a:pt x="1033" y="0"/>
                      <a:pt x="101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38"/>
              <p:cNvSpPr/>
              <p:nvPr/>
            </p:nvSpPr>
            <p:spPr>
              <a:xfrm>
                <a:off x="6537875" y="3657325"/>
                <a:ext cx="22550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787" extrusionOk="0">
                    <a:moveTo>
                      <a:pt x="55" y="1"/>
                    </a:moveTo>
                    <a:cubicBezTo>
                      <a:pt x="25" y="1"/>
                      <a:pt x="0" y="39"/>
                      <a:pt x="28" y="66"/>
                    </a:cubicBezTo>
                    <a:cubicBezTo>
                      <a:pt x="314" y="281"/>
                      <a:pt x="564" y="549"/>
                      <a:pt x="833" y="782"/>
                    </a:cubicBezTo>
                    <a:cubicBezTo>
                      <a:pt x="839" y="785"/>
                      <a:pt x="846" y="787"/>
                      <a:pt x="852" y="787"/>
                    </a:cubicBezTo>
                    <a:cubicBezTo>
                      <a:pt x="880" y="787"/>
                      <a:pt x="901" y="757"/>
                      <a:pt x="887" y="728"/>
                    </a:cubicBezTo>
                    <a:cubicBezTo>
                      <a:pt x="636" y="460"/>
                      <a:pt x="368" y="227"/>
                      <a:pt x="81" y="12"/>
                    </a:cubicBezTo>
                    <a:cubicBezTo>
                      <a:pt x="73" y="4"/>
                      <a:pt x="64" y="1"/>
                      <a:pt x="55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38"/>
              <p:cNvSpPr/>
              <p:nvPr/>
            </p:nvSpPr>
            <p:spPr>
              <a:xfrm>
                <a:off x="6617750" y="3490300"/>
                <a:ext cx="23275" cy="395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583" extrusionOk="0">
                    <a:moveTo>
                      <a:pt x="197" y="323"/>
                    </a:moveTo>
                    <a:lnTo>
                      <a:pt x="197" y="323"/>
                    </a:lnTo>
                    <a:cubicBezTo>
                      <a:pt x="322" y="502"/>
                      <a:pt x="430" y="699"/>
                      <a:pt x="519" y="913"/>
                    </a:cubicBezTo>
                    <a:cubicBezTo>
                      <a:pt x="555" y="1021"/>
                      <a:pt x="591" y="1146"/>
                      <a:pt x="644" y="1271"/>
                    </a:cubicBezTo>
                    <a:cubicBezTo>
                      <a:pt x="412" y="1003"/>
                      <a:pt x="269" y="663"/>
                      <a:pt x="197" y="323"/>
                    </a:cubicBezTo>
                    <a:close/>
                    <a:moveTo>
                      <a:pt x="82" y="1"/>
                    </a:moveTo>
                    <a:cubicBezTo>
                      <a:pt x="40" y="1"/>
                      <a:pt x="0" y="25"/>
                      <a:pt x="0" y="72"/>
                    </a:cubicBezTo>
                    <a:cubicBezTo>
                      <a:pt x="54" y="591"/>
                      <a:pt x="286" y="1307"/>
                      <a:pt x="805" y="1540"/>
                    </a:cubicBezTo>
                    <a:cubicBezTo>
                      <a:pt x="823" y="1558"/>
                      <a:pt x="841" y="1575"/>
                      <a:pt x="859" y="1575"/>
                    </a:cubicBezTo>
                    <a:cubicBezTo>
                      <a:pt x="864" y="1581"/>
                      <a:pt x="873" y="1583"/>
                      <a:pt x="881" y="1583"/>
                    </a:cubicBezTo>
                    <a:cubicBezTo>
                      <a:pt x="902" y="1583"/>
                      <a:pt x="925" y="1570"/>
                      <a:pt x="913" y="1558"/>
                    </a:cubicBezTo>
                    <a:lnTo>
                      <a:pt x="913" y="1540"/>
                    </a:lnTo>
                    <a:cubicBezTo>
                      <a:pt x="931" y="1522"/>
                      <a:pt x="931" y="1486"/>
                      <a:pt x="913" y="1468"/>
                    </a:cubicBezTo>
                    <a:cubicBezTo>
                      <a:pt x="841" y="1218"/>
                      <a:pt x="752" y="985"/>
                      <a:pt x="644" y="770"/>
                    </a:cubicBezTo>
                    <a:cubicBezTo>
                      <a:pt x="537" y="484"/>
                      <a:pt x="358" y="233"/>
                      <a:pt x="143" y="19"/>
                    </a:cubicBezTo>
                    <a:cubicBezTo>
                      <a:pt x="125" y="7"/>
                      <a:pt x="103" y="1"/>
                      <a:pt x="82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38"/>
              <p:cNvSpPr/>
              <p:nvPr/>
            </p:nvSpPr>
            <p:spPr>
              <a:xfrm>
                <a:off x="6438125" y="3136675"/>
                <a:ext cx="30575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712" extrusionOk="0">
                    <a:moveTo>
                      <a:pt x="73" y="0"/>
                    </a:moveTo>
                    <a:cubicBezTo>
                      <a:pt x="30" y="0"/>
                      <a:pt x="0" y="65"/>
                      <a:pt x="45" y="80"/>
                    </a:cubicBezTo>
                    <a:cubicBezTo>
                      <a:pt x="403" y="313"/>
                      <a:pt x="796" y="492"/>
                      <a:pt x="1172" y="706"/>
                    </a:cubicBezTo>
                    <a:cubicBezTo>
                      <a:pt x="1176" y="710"/>
                      <a:pt x="1180" y="711"/>
                      <a:pt x="1184" y="711"/>
                    </a:cubicBezTo>
                    <a:cubicBezTo>
                      <a:pt x="1202" y="711"/>
                      <a:pt x="1223" y="685"/>
                      <a:pt x="1208" y="671"/>
                    </a:cubicBezTo>
                    <a:lnTo>
                      <a:pt x="1190" y="671"/>
                    </a:lnTo>
                    <a:cubicBezTo>
                      <a:pt x="868" y="384"/>
                      <a:pt x="456" y="223"/>
                      <a:pt x="99" y="9"/>
                    </a:cubicBezTo>
                    <a:cubicBezTo>
                      <a:pt x="90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38"/>
              <p:cNvSpPr/>
              <p:nvPr/>
            </p:nvSpPr>
            <p:spPr>
              <a:xfrm>
                <a:off x="6638775" y="2906925"/>
                <a:ext cx="210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502" extrusionOk="0">
                    <a:moveTo>
                      <a:pt x="788" y="0"/>
                    </a:moveTo>
                    <a:cubicBezTo>
                      <a:pt x="662" y="0"/>
                      <a:pt x="591" y="90"/>
                      <a:pt x="501" y="161"/>
                    </a:cubicBezTo>
                    <a:lnTo>
                      <a:pt x="519" y="161"/>
                    </a:lnTo>
                    <a:cubicBezTo>
                      <a:pt x="394" y="269"/>
                      <a:pt x="233" y="340"/>
                      <a:pt x="72" y="376"/>
                    </a:cubicBezTo>
                    <a:cubicBezTo>
                      <a:pt x="0" y="376"/>
                      <a:pt x="0" y="501"/>
                      <a:pt x="72" y="501"/>
                    </a:cubicBezTo>
                    <a:cubicBezTo>
                      <a:pt x="233" y="501"/>
                      <a:pt x="394" y="466"/>
                      <a:pt x="519" y="376"/>
                    </a:cubicBezTo>
                    <a:cubicBezTo>
                      <a:pt x="644" y="323"/>
                      <a:pt x="805" y="197"/>
                      <a:pt x="841" y="72"/>
                    </a:cubicBezTo>
                    <a:cubicBezTo>
                      <a:pt x="841" y="36"/>
                      <a:pt x="823" y="0"/>
                      <a:pt x="788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38"/>
              <p:cNvSpPr/>
              <p:nvPr/>
            </p:nvSpPr>
            <p:spPr>
              <a:xfrm>
                <a:off x="6461500" y="3062575"/>
                <a:ext cx="184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50" extrusionOk="0">
                    <a:moveTo>
                      <a:pt x="71" y="1"/>
                    </a:moveTo>
                    <a:cubicBezTo>
                      <a:pt x="30" y="1"/>
                      <a:pt x="0" y="51"/>
                      <a:pt x="40" y="91"/>
                    </a:cubicBezTo>
                    <a:cubicBezTo>
                      <a:pt x="143" y="207"/>
                      <a:pt x="337" y="349"/>
                      <a:pt x="511" y="349"/>
                    </a:cubicBezTo>
                    <a:cubicBezTo>
                      <a:pt x="580" y="349"/>
                      <a:pt x="646" y="326"/>
                      <a:pt x="703" y="270"/>
                    </a:cubicBezTo>
                    <a:lnTo>
                      <a:pt x="703" y="252"/>
                    </a:lnTo>
                    <a:cubicBezTo>
                      <a:pt x="738" y="217"/>
                      <a:pt x="703" y="163"/>
                      <a:pt x="667" y="163"/>
                    </a:cubicBezTo>
                    <a:cubicBezTo>
                      <a:pt x="607" y="163"/>
                      <a:pt x="547" y="171"/>
                      <a:pt x="488" y="171"/>
                    </a:cubicBezTo>
                    <a:cubicBezTo>
                      <a:pt x="458" y="171"/>
                      <a:pt x="428" y="169"/>
                      <a:pt x="398" y="163"/>
                    </a:cubicBezTo>
                    <a:cubicBezTo>
                      <a:pt x="291" y="145"/>
                      <a:pt x="184" y="91"/>
                      <a:pt x="112" y="20"/>
                    </a:cubicBezTo>
                    <a:cubicBezTo>
                      <a:pt x="99" y="6"/>
                      <a:pt x="84" y="1"/>
                      <a:pt x="71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38"/>
              <p:cNvSpPr/>
              <p:nvPr/>
            </p:nvSpPr>
            <p:spPr>
              <a:xfrm>
                <a:off x="6838000" y="3189450"/>
                <a:ext cx="15975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39" h="536" extrusionOk="0">
                    <a:moveTo>
                      <a:pt x="70" y="0"/>
                    </a:moveTo>
                    <a:cubicBezTo>
                      <a:pt x="35" y="0"/>
                      <a:pt x="1" y="28"/>
                      <a:pt x="12" y="63"/>
                    </a:cubicBezTo>
                    <a:cubicBezTo>
                      <a:pt x="48" y="188"/>
                      <a:pt x="138" y="295"/>
                      <a:pt x="245" y="385"/>
                    </a:cubicBezTo>
                    <a:cubicBezTo>
                      <a:pt x="322" y="447"/>
                      <a:pt x="440" y="535"/>
                      <a:pt x="551" y="535"/>
                    </a:cubicBezTo>
                    <a:cubicBezTo>
                      <a:pt x="568" y="535"/>
                      <a:pt x="586" y="533"/>
                      <a:pt x="603" y="528"/>
                    </a:cubicBezTo>
                    <a:cubicBezTo>
                      <a:pt x="639" y="510"/>
                      <a:pt x="639" y="474"/>
                      <a:pt x="639" y="439"/>
                    </a:cubicBezTo>
                    <a:cubicBezTo>
                      <a:pt x="567" y="349"/>
                      <a:pt x="460" y="331"/>
                      <a:pt x="370" y="278"/>
                    </a:cubicBezTo>
                    <a:lnTo>
                      <a:pt x="352" y="278"/>
                    </a:lnTo>
                    <a:cubicBezTo>
                      <a:pt x="245" y="224"/>
                      <a:pt x="173" y="134"/>
                      <a:pt x="120" y="27"/>
                    </a:cubicBezTo>
                    <a:cubicBezTo>
                      <a:pt x="107" y="8"/>
                      <a:pt x="88" y="0"/>
                      <a:pt x="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38"/>
              <p:cNvSpPr/>
              <p:nvPr/>
            </p:nvSpPr>
            <p:spPr>
              <a:xfrm>
                <a:off x="6493825" y="3071975"/>
                <a:ext cx="13425" cy="318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274" extrusionOk="0">
                    <a:moveTo>
                      <a:pt x="386" y="0"/>
                    </a:moveTo>
                    <a:cubicBezTo>
                      <a:pt x="370" y="0"/>
                      <a:pt x="354" y="6"/>
                      <a:pt x="340" y="20"/>
                    </a:cubicBezTo>
                    <a:cubicBezTo>
                      <a:pt x="90" y="270"/>
                      <a:pt x="0" y="664"/>
                      <a:pt x="125" y="1022"/>
                    </a:cubicBezTo>
                    <a:cubicBezTo>
                      <a:pt x="131" y="1037"/>
                      <a:pt x="142" y="1044"/>
                      <a:pt x="155" y="1044"/>
                    </a:cubicBezTo>
                    <a:cubicBezTo>
                      <a:pt x="186" y="1044"/>
                      <a:pt x="228" y="1006"/>
                      <a:pt x="215" y="968"/>
                    </a:cubicBezTo>
                    <a:cubicBezTo>
                      <a:pt x="143" y="718"/>
                      <a:pt x="179" y="431"/>
                      <a:pt x="340" y="216"/>
                    </a:cubicBezTo>
                    <a:lnTo>
                      <a:pt x="340" y="216"/>
                    </a:lnTo>
                    <a:cubicBezTo>
                      <a:pt x="322" y="556"/>
                      <a:pt x="286" y="896"/>
                      <a:pt x="215" y="1236"/>
                    </a:cubicBezTo>
                    <a:cubicBezTo>
                      <a:pt x="215" y="1259"/>
                      <a:pt x="235" y="1274"/>
                      <a:pt x="255" y="1274"/>
                    </a:cubicBezTo>
                    <a:cubicBezTo>
                      <a:pt x="268" y="1274"/>
                      <a:pt x="280" y="1268"/>
                      <a:pt x="286" y="1254"/>
                    </a:cubicBezTo>
                    <a:cubicBezTo>
                      <a:pt x="483" y="879"/>
                      <a:pt x="537" y="449"/>
                      <a:pt x="447" y="38"/>
                    </a:cubicBezTo>
                    <a:cubicBezTo>
                      <a:pt x="436" y="15"/>
                      <a:pt x="412" y="0"/>
                      <a:pt x="386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38"/>
              <p:cNvSpPr/>
              <p:nvPr/>
            </p:nvSpPr>
            <p:spPr>
              <a:xfrm>
                <a:off x="6615050" y="2928225"/>
                <a:ext cx="14350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1269" extrusionOk="0">
                    <a:moveTo>
                      <a:pt x="126" y="133"/>
                    </a:moveTo>
                    <a:lnTo>
                      <a:pt x="126" y="133"/>
                    </a:lnTo>
                    <a:cubicBezTo>
                      <a:pt x="341" y="151"/>
                      <a:pt x="394" y="473"/>
                      <a:pt x="412" y="777"/>
                    </a:cubicBezTo>
                    <a:cubicBezTo>
                      <a:pt x="269" y="598"/>
                      <a:pt x="162" y="365"/>
                      <a:pt x="126" y="133"/>
                    </a:cubicBezTo>
                    <a:close/>
                    <a:moveTo>
                      <a:pt x="129" y="1"/>
                    </a:moveTo>
                    <a:cubicBezTo>
                      <a:pt x="105" y="1"/>
                      <a:pt x="81" y="3"/>
                      <a:pt x="54" y="7"/>
                    </a:cubicBezTo>
                    <a:cubicBezTo>
                      <a:pt x="19" y="7"/>
                      <a:pt x="1" y="25"/>
                      <a:pt x="1" y="61"/>
                    </a:cubicBezTo>
                    <a:cubicBezTo>
                      <a:pt x="36" y="383"/>
                      <a:pt x="180" y="687"/>
                      <a:pt x="430" y="920"/>
                    </a:cubicBezTo>
                    <a:cubicBezTo>
                      <a:pt x="430" y="1045"/>
                      <a:pt x="430" y="1171"/>
                      <a:pt x="448" y="1242"/>
                    </a:cubicBezTo>
                    <a:cubicBezTo>
                      <a:pt x="448" y="1260"/>
                      <a:pt x="462" y="1269"/>
                      <a:pt x="477" y="1269"/>
                    </a:cubicBezTo>
                    <a:cubicBezTo>
                      <a:pt x="493" y="1269"/>
                      <a:pt x="511" y="1260"/>
                      <a:pt x="520" y="1242"/>
                    </a:cubicBezTo>
                    <a:cubicBezTo>
                      <a:pt x="520" y="1171"/>
                      <a:pt x="538" y="1081"/>
                      <a:pt x="538" y="974"/>
                    </a:cubicBezTo>
                    <a:cubicBezTo>
                      <a:pt x="555" y="956"/>
                      <a:pt x="573" y="938"/>
                      <a:pt x="555" y="902"/>
                    </a:cubicBezTo>
                    <a:lnTo>
                      <a:pt x="538" y="902"/>
                    </a:lnTo>
                    <a:cubicBezTo>
                      <a:pt x="538" y="499"/>
                      <a:pt x="490" y="1"/>
                      <a:pt x="12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38"/>
              <p:cNvSpPr/>
              <p:nvPr/>
            </p:nvSpPr>
            <p:spPr>
              <a:xfrm>
                <a:off x="6813250" y="3645750"/>
                <a:ext cx="548750" cy="1298100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51924" extrusionOk="0">
                    <a:moveTo>
                      <a:pt x="9878" y="4734"/>
                    </a:moveTo>
                    <a:cubicBezTo>
                      <a:pt x="9878" y="4824"/>
                      <a:pt x="9843" y="4913"/>
                      <a:pt x="9843" y="4985"/>
                    </a:cubicBezTo>
                    <a:lnTo>
                      <a:pt x="9843" y="5003"/>
                    </a:lnTo>
                    <a:cubicBezTo>
                      <a:pt x="9556" y="5486"/>
                      <a:pt x="9431" y="6148"/>
                      <a:pt x="8984" y="6488"/>
                    </a:cubicBezTo>
                    <a:cubicBezTo>
                      <a:pt x="9037" y="5808"/>
                      <a:pt x="9467" y="5271"/>
                      <a:pt x="9878" y="4734"/>
                    </a:cubicBezTo>
                    <a:close/>
                    <a:moveTo>
                      <a:pt x="10201" y="6166"/>
                    </a:moveTo>
                    <a:lnTo>
                      <a:pt x="10201" y="6166"/>
                    </a:lnTo>
                    <a:cubicBezTo>
                      <a:pt x="10523" y="6596"/>
                      <a:pt x="10719" y="7115"/>
                      <a:pt x="10773" y="7651"/>
                    </a:cubicBezTo>
                    <a:cubicBezTo>
                      <a:pt x="10362" y="7347"/>
                      <a:pt x="10344" y="6685"/>
                      <a:pt x="10201" y="6166"/>
                    </a:cubicBezTo>
                    <a:close/>
                    <a:moveTo>
                      <a:pt x="9699" y="9548"/>
                    </a:moveTo>
                    <a:cubicBezTo>
                      <a:pt x="9699" y="9656"/>
                      <a:pt x="9699" y="9763"/>
                      <a:pt x="9717" y="9852"/>
                    </a:cubicBezTo>
                    <a:cubicBezTo>
                      <a:pt x="9574" y="10192"/>
                      <a:pt x="9413" y="10532"/>
                      <a:pt x="9234" y="10837"/>
                    </a:cubicBezTo>
                    <a:cubicBezTo>
                      <a:pt x="9342" y="10389"/>
                      <a:pt x="9503" y="9960"/>
                      <a:pt x="9699" y="9548"/>
                    </a:cubicBezTo>
                    <a:close/>
                    <a:moveTo>
                      <a:pt x="11757" y="11302"/>
                    </a:moveTo>
                    <a:lnTo>
                      <a:pt x="11757" y="11302"/>
                    </a:lnTo>
                    <a:cubicBezTo>
                      <a:pt x="11972" y="11463"/>
                      <a:pt x="12169" y="11660"/>
                      <a:pt x="12312" y="11893"/>
                    </a:cubicBezTo>
                    <a:cubicBezTo>
                      <a:pt x="12079" y="11731"/>
                      <a:pt x="11901" y="11535"/>
                      <a:pt x="11757" y="11302"/>
                    </a:cubicBezTo>
                    <a:close/>
                    <a:moveTo>
                      <a:pt x="10523" y="14434"/>
                    </a:moveTo>
                    <a:lnTo>
                      <a:pt x="10523" y="14434"/>
                    </a:lnTo>
                    <a:cubicBezTo>
                      <a:pt x="10916" y="14595"/>
                      <a:pt x="11185" y="14953"/>
                      <a:pt x="11256" y="15364"/>
                    </a:cubicBezTo>
                    <a:cubicBezTo>
                      <a:pt x="10898" y="15167"/>
                      <a:pt x="10719" y="14792"/>
                      <a:pt x="10523" y="14434"/>
                    </a:cubicBezTo>
                    <a:close/>
                    <a:moveTo>
                      <a:pt x="12169" y="13431"/>
                    </a:moveTo>
                    <a:lnTo>
                      <a:pt x="12169" y="13431"/>
                    </a:lnTo>
                    <a:cubicBezTo>
                      <a:pt x="12276" y="13557"/>
                      <a:pt x="12384" y="13664"/>
                      <a:pt x="12509" y="13771"/>
                    </a:cubicBezTo>
                    <a:lnTo>
                      <a:pt x="12491" y="13771"/>
                    </a:lnTo>
                    <a:cubicBezTo>
                      <a:pt x="12813" y="14219"/>
                      <a:pt x="13171" y="14648"/>
                      <a:pt x="13547" y="15060"/>
                    </a:cubicBezTo>
                    <a:cubicBezTo>
                      <a:pt x="14084" y="15668"/>
                      <a:pt x="14800" y="16062"/>
                      <a:pt x="15336" y="16653"/>
                    </a:cubicBezTo>
                    <a:cubicBezTo>
                      <a:pt x="15346" y="16666"/>
                      <a:pt x="15356" y="16672"/>
                      <a:pt x="15366" y="16672"/>
                    </a:cubicBezTo>
                    <a:cubicBezTo>
                      <a:pt x="15394" y="16672"/>
                      <a:pt x="15417" y="16626"/>
                      <a:pt x="15390" y="16599"/>
                    </a:cubicBezTo>
                    <a:cubicBezTo>
                      <a:pt x="14943" y="16044"/>
                      <a:pt x="14298" y="15668"/>
                      <a:pt x="13815" y="15149"/>
                    </a:cubicBezTo>
                    <a:cubicBezTo>
                      <a:pt x="13511" y="14809"/>
                      <a:pt x="13225" y="14469"/>
                      <a:pt x="12956" y="14112"/>
                    </a:cubicBezTo>
                    <a:lnTo>
                      <a:pt x="12956" y="14112"/>
                    </a:lnTo>
                    <a:cubicBezTo>
                      <a:pt x="13243" y="14308"/>
                      <a:pt x="13565" y="14487"/>
                      <a:pt x="13869" y="14648"/>
                    </a:cubicBezTo>
                    <a:cubicBezTo>
                      <a:pt x="15140" y="15364"/>
                      <a:pt x="15873" y="16259"/>
                      <a:pt x="16714" y="17422"/>
                    </a:cubicBezTo>
                    <a:cubicBezTo>
                      <a:pt x="16954" y="17746"/>
                      <a:pt x="17371" y="18048"/>
                      <a:pt x="17065" y="18048"/>
                    </a:cubicBezTo>
                    <a:cubicBezTo>
                      <a:pt x="16983" y="18048"/>
                      <a:pt x="16848" y="18026"/>
                      <a:pt x="16643" y="17977"/>
                    </a:cubicBezTo>
                    <a:cubicBezTo>
                      <a:pt x="15855" y="17780"/>
                      <a:pt x="15140" y="17154"/>
                      <a:pt x="14567" y="16653"/>
                    </a:cubicBezTo>
                    <a:cubicBezTo>
                      <a:pt x="13654" y="15829"/>
                      <a:pt x="12903" y="14863"/>
                      <a:pt x="12312" y="13789"/>
                    </a:cubicBezTo>
                    <a:lnTo>
                      <a:pt x="12169" y="13431"/>
                    </a:lnTo>
                    <a:close/>
                    <a:moveTo>
                      <a:pt x="10702" y="17941"/>
                    </a:moveTo>
                    <a:cubicBezTo>
                      <a:pt x="10773" y="18460"/>
                      <a:pt x="10630" y="18961"/>
                      <a:pt x="10344" y="19373"/>
                    </a:cubicBezTo>
                    <a:cubicBezTo>
                      <a:pt x="10218" y="18854"/>
                      <a:pt x="10487" y="18406"/>
                      <a:pt x="10702" y="17941"/>
                    </a:cubicBezTo>
                    <a:close/>
                    <a:moveTo>
                      <a:pt x="8840" y="18907"/>
                    </a:moveTo>
                    <a:lnTo>
                      <a:pt x="8840" y="18907"/>
                    </a:lnTo>
                    <a:cubicBezTo>
                      <a:pt x="9019" y="19265"/>
                      <a:pt x="9180" y="19695"/>
                      <a:pt x="9073" y="20053"/>
                    </a:cubicBezTo>
                    <a:cubicBezTo>
                      <a:pt x="8912" y="19695"/>
                      <a:pt x="8823" y="19301"/>
                      <a:pt x="8840" y="18907"/>
                    </a:cubicBezTo>
                    <a:close/>
                    <a:moveTo>
                      <a:pt x="16124" y="19999"/>
                    </a:moveTo>
                    <a:cubicBezTo>
                      <a:pt x="16446" y="20106"/>
                      <a:pt x="16768" y="20267"/>
                      <a:pt x="17036" y="20482"/>
                    </a:cubicBezTo>
                    <a:cubicBezTo>
                      <a:pt x="16875" y="20446"/>
                      <a:pt x="16732" y="20393"/>
                      <a:pt x="16589" y="20321"/>
                    </a:cubicBezTo>
                    <a:cubicBezTo>
                      <a:pt x="16500" y="20232"/>
                      <a:pt x="16392" y="20160"/>
                      <a:pt x="16285" y="20124"/>
                    </a:cubicBezTo>
                    <a:cubicBezTo>
                      <a:pt x="16276" y="20115"/>
                      <a:pt x="16267" y="20111"/>
                      <a:pt x="16256" y="20111"/>
                    </a:cubicBezTo>
                    <a:cubicBezTo>
                      <a:pt x="16245" y="20111"/>
                      <a:pt x="16231" y="20115"/>
                      <a:pt x="16213" y="20124"/>
                    </a:cubicBezTo>
                    <a:cubicBezTo>
                      <a:pt x="16204" y="20115"/>
                      <a:pt x="16195" y="20111"/>
                      <a:pt x="16186" y="20111"/>
                    </a:cubicBezTo>
                    <a:cubicBezTo>
                      <a:pt x="16177" y="20111"/>
                      <a:pt x="16169" y="20115"/>
                      <a:pt x="16160" y="20124"/>
                    </a:cubicBezTo>
                    <a:cubicBezTo>
                      <a:pt x="16142" y="20088"/>
                      <a:pt x="16124" y="20053"/>
                      <a:pt x="16124" y="19999"/>
                    </a:cubicBezTo>
                    <a:close/>
                    <a:moveTo>
                      <a:pt x="15963" y="20160"/>
                    </a:moveTo>
                    <a:lnTo>
                      <a:pt x="15981" y="20196"/>
                    </a:lnTo>
                    <a:lnTo>
                      <a:pt x="15999" y="20196"/>
                    </a:lnTo>
                    <a:cubicBezTo>
                      <a:pt x="16016" y="20250"/>
                      <a:pt x="16034" y="20303"/>
                      <a:pt x="16052" y="20375"/>
                    </a:cubicBezTo>
                    <a:cubicBezTo>
                      <a:pt x="16088" y="20464"/>
                      <a:pt x="16106" y="20572"/>
                      <a:pt x="16124" y="20661"/>
                    </a:cubicBezTo>
                    <a:cubicBezTo>
                      <a:pt x="16124" y="20697"/>
                      <a:pt x="16106" y="20733"/>
                      <a:pt x="16088" y="20768"/>
                    </a:cubicBezTo>
                    <a:cubicBezTo>
                      <a:pt x="16052" y="20643"/>
                      <a:pt x="15999" y="20518"/>
                      <a:pt x="15981" y="20375"/>
                    </a:cubicBezTo>
                    <a:cubicBezTo>
                      <a:pt x="15999" y="20357"/>
                      <a:pt x="15981" y="20339"/>
                      <a:pt x="15981" y="20321"/>
                    </a:cubicBezTo>
                    <a:cubicBezTo>
                      <a:pt x="15981" y="20267"/>
                      <a:pt x="15963" y="20214"/>
                      <a:pt x="15963" y="20160"/>
                    </a:cubicBezTo>
                    <a:close/>
                    <a:moveTo>
                      <a:pt x="16374" y="20518"/>
                    </a:moveTo>
                    <a:cubicBezTo>
                      <a:pt x="16410" y="20572"/>
                      <a:pt x="16464" y="20625"/>
                      <a:pt x="16500" y="20679"/>
                    </a:cubicBezTo>
                    <a:cubicBezTo>
                      <a:pt x="16535" y="20768"/>
                      <a:pt x="16553" y="20876"/>
                      <a:pt x="16553" y="20983"/>
                    </a:cubicBezTo>
                    <a:cubicBezTo>
                      <a:pt x="16500" y="20912"/>
                      <a:pt x="16446" y="20840"/>
                      <a:pt x="16410" y="20768"/>
                    </a:cubicBezTo>
                    <a:cubicBezTo>
                      <a:pt x="16392" y="20679"/>
                      <a:pt x="16356" y="20607"/>
                      <a:pt x="16339" y="20536"/>
                    </a:cubicBezTo>
                    <a:cubicBezTo>
                      <a:pt x="16356" y="20536"/>
                      <a:pt x="16356" y="20536"/>
                      <a:pt x="16374" y="20518"/>
                    </a:cubicBezTo>
                    <a:close/>
                    <a:moveTo>
                      <a:pt x="12169" y="14022"/>
                    </a:moveTo>
                    <a:cubicBezTo>
                      <a:pt x="12187" y="14076"/>
                      <a:pt x="12205" y="14129"/>
                      <a:pt x="12223" y="14183"/>
                    </a:cubicBezTo>
                    <a:cubicBezTo>
                      <a:pt x="12276" y="15364"/>
                      <a:pt x="12473" y="16545"/>
                      <a:pt x="12384" y="17726"/>
                    </a:cubicBezTo>
                    <a:cubicBezTo>
                      <a:pt x="12384" y="17744"/>
                      <a:pt x="12397" y="17753"/>
                      <a:pt x="12411" y="17753"/>
                    </a:cubicBezTo>
                    <a:cubicBezTo>
                      <a:pt x="12424" y="17753"/>
                      <a:pt x="12437" y="17744"/>
                      <a:pt x="12437" y="17726"/>
                    </a:cubicBezTo>
                    <a:cubicBezTo>
                      <a:pt x="12545" y="16706"/>
                      <a:pt x="12527" y="15686"/>
                      <a:pt x="12402" y="14666"/>
                    </a:cubicBezTo>
                    <a:lnTo>
                      <a:pt x="12402" y="14666"/>
                    </a:lnTo>
                    <a:cubicBezTo>
                      <a:pt x="12509" y="14970"/>
                      <a:pt x="12616" y="15275"/>
                      <a:pt x="12706" y="15579"/>
                    </a:cubicBezTo>
                    <a:cubicBezTo>
                      <a:pt x="12688" y="15597"/>
                      <a:pt x="12688" y="15615"/>
                      <a:pt x="12706" y="15633"/>
                    </a:cubicBezTo>
                    <a:cubicBezTo>
                      <a:pt x="12956" y="16814"/>
                      <a:pt x="13064" y="17923"/>
                      <a:pt x="12795" y="19104"/>
                    </a:cubicBezTo>
                    <a:cubicBezTo>
                      <a:pt x="12652" y="19766"/>
                      <a:pt x="12420" y="20393"/>
                      <a:pt x="12241" y="21019"/>
                    </a:cubicBezTo>
                    <a:cubicBezTo>
                      <a:pt x="12187" y="20178"/>
                      <a:pt x="11990" y="19301"/>
                      <a:pt x="11990" y="18478"/>
                    </a:cubicBezTo>
                    <a:cubicBezTo>
                      <a:pt x="12008" y="16993"/>
                      <a:pt x="12097" y="15507"/>
                      <a:pt x="12169" y="14022"/>
                    </a:cubicBezTo>
                    <a:close/>
                    <a:moveTo>
                      <a:pt x="17323" y="20590"/>
                    </a:moveTo>
                    <a:cubicBezTo>
                      <a:pt x="17484" y="20661"/>
                      <a:pt x="17681" y="20697"/>
                      <a:pt x="17860" y="20733"/>
                    </a:cubicBezTo>
                    <a:cubicBezTo>
                      <a:pt x="18021" y="20786"/>
                      <a:pt x="18164" y="20840"/>
                      <a:pt x="18307" y="20912"/>
                    </a:cubicBezTo>
                    <a:cubicBezTo>
                      <a:pt x="18486" y="20983"/>
                      <a:pt x="18647" y="21091"/>
                      <a:pt x="18790" y="21216"/>
                    </a:cubicBezTo>
                    <a:cubicBezTo>
                      <a:pt x="19059" y="21395"/>
                      <a:pt x="18951" y="21806"/>
                      <a:pt x="18629" y="21806"/>
                    </a:cubicBezTo>
                    <a:cubicBezTo>
                      <a:pt x="18603" y="21810"/>
                      <a:pt x="18577" y="21811"/>
                      <a:pt x="18551" y="21811"/>
                    </a:cubicBezTo>
                    <a:cubicBezTo>
                      <a:pt x="18162" y="21811"/>
                      <a:pt x="17752" y="21452"/>
                      <a:pt x="17484" y="21234"/>
                    </a:cubicBezTo>
                    <a:cubicBezTo>
                      <a:pt x="17466" y="21216"/>
                      <a:pt x="17430" y="21180"/>
                      <a:pt x="17412" y="21162"/>
                    </a:cubicBezTo>
                    <a:cubicBezTo>
                      <a:pt x="17305" y="20983"/>
                      <a:pt x="17162" y="20840"/>
                      <a:pt x="16983" y="20733"/>
                    </a:cubicBezTo>
                    <a:lnTo>
                      <a:pt x="16911" y="20661"/>
                    </a:lnTo>
                    <a:cubicBezTo>
                      <a:pt x="16893" y="20625"/>
                      <a:pt x="16875" y="20607"/>
                      <a:pt x="16858" y="20590"/>
                    </a:cubicBezTo>
                    <a:lnTo>
                      <a:pt x="16858" y="20590"/>
                    </a:lnTo>
                    <a:cubicBezTo>
                      <a:pt x="16949" y="20616"/>
                      <a:pt x="17050" y="20632"/>
                      <a:pt x="17154" y="20632"/>
                    </a:cubicBezTo>
                    <a:cubicBezTo>
                      <a:pt x="17192" y="20632"/>
                      <a:pt x="17231" y="20630"/>
                      <a:pt x="17269" y="20625"/>
                    </a:cubicBezTo>
                    <a:cubicBezTo>
                      <a:pt x="17287" y="20625"/>
                      <a:pt x="17323" y="20607"/>
                      <a:pt x="17323" y="20590"/>
                    </a:cubicBezTo>
                    <a:close/>
                    <a:moveTo>
                      <a:pt x="9270" y="14469"/>
                    </a:moveTo>
                    <a:lnTo>
                      <a:pt x="9270" y="14469"/>
                    </a:lnTo>
                    <a:cubicBezTo>
                      <a:pt x="9234" y="14756"/>
                      <a:pt x="9180" y="15024"/>
                      <a:pt x="9145" y="15310"/>
                    </a:cubicBezTo>
                    <a:cubicBezTo>
                      <a:pt x="8930" y="15901"/>
                      <a:pt x="8662" y="16474"/>
                      <a:pt x="8357" y="17011"/>
                    </a:cubicBezTo>
                    <a:cubicBezTo>
                      <a:pt x="7695" y="18156"/>
                      <a:pt x="6765" y="19158"/>
                      <a:pt x="6174" y="20375"/>
                    </a:cubicBezTo>
                    <a:cubicBezTo>
                      <a:pt x="6162" y="20410"/>
                      <a:pt x="6189" y="20437"/>
                      <a:pt x="6218" y="20437"/>
                    </a:cubicBezTo>
                    <a:cubicBezTo>
                      <a:pt x="6234" y="20437"/>
                      <a:pt x="6251" y="20429"/>
                      <a:pt x="6264" y="20411"/>
                    </a:cubicBezTo>
                    <a:cubicBezTo>
                      <a:pt x="6961" y="19283"/>
                      <a:pt x="7731" y="18209"/>
                      <a:pt x="8447" y="17082"/>
                    </a:cubicBezTo>
                    <a:cubicBezTo>
                      <a:pt x="8679" y="16706"/>
                      <a:pt x="8876" y="16313"/>
                      <a:pt x="9037" y="15901"/>
                    </a:cubicBezTo>
                    <a:lnTo>
                      <a:pt x="9037" y="15901"/>
                    </a:lnTo>
                    <a:cubicBezTo>
                      <a:pt x="8984" y="16277"/>
                      <a:pt x="8912" y="16635"/>
                      <a:pt x="8840" y="17011"/>
                    </a:cubicBezTo>
                    <a:cubicBezTo>
                      <a:pt x="8089" y="19122"/>
                      <a:pt x="6639" y="21073"/>
                      <a:pt x="4510" y="21842"/>
                    </a:cubicBezTo>
                    <a:cubicBezTo>
                      <a:pt x="4510" y="21842"/>
                      <a:pt x="5190" y="20321"/>
                      <a:pt x="5279" y="20142"/>
                    </a:cubicBezTo>
                    <a:cubicBezTo>
                      <a:pt x="5727" y="19391"/>
                      <a:pt x="6210" y="18675"/>
                      <a:pt x="6711" y="17977"/>
                    </a:cubicBezTo>
                    <a:cubicBezTo>
                      <a:pt x="7570" y="16796"/>
                      <a:pt x="8375" y="15615"/>
                      <a:pt x="9270" y="14469"/>
                    </a:cubicBezTo>
                    <a:close/>
                    <a:moveTo>
                      <a:pt x="13618" y="20804"/>
                    </a:moveTo>
                    <a:lnTo>
                      <a:pt x="13618" y="20858"/>
                    </a:lnTo>
                    <a:cubicBezTo>
                      <a:pt x="13493" y="21234"/>
                      <a:pt x="13350" y="21592"/>
                      <a:pt x="13171" y="21932"/>
                    </a:cubicBezTo>
                    <a:cubicBezTo>
                      <a:pt x="13171" y="21538"/>
                      <a:pt x="13422" y="21180"/>
                      <a:pt x="13618" y="20804"/>
                    </a:cubicBezTo>
                    <a:close/>
                    <a:moveTo>
                      <a:pt x="8214" y="21162"/>
                    </a:moveTo>
                    <a:lnTo>
                      <a:pt x="8214" y="21162"/>
                    </a:lnTo>
                    <a:cubicBezTo>
                      <a:pt x="8339" y="21431"/>
                      <a:pt x="8429" y="21717"/>
                      <a:pt x="8465" y="22021"/>
                    </a:cubicBezTo>
                    <a:cubicBezTo>
                      <a:pt x="8304" y="21753"/>
                      <a:pt x="8232" y="21466"/>
                      <a:pt x="8214" y="21162"/>
                    </a:cubicBezTo>
                    <a:close/>
                    <a:moveTo>
                      <a:pt x="15837" y="20840"/>
                    </a:moveTo>
                    <a:lnTo>
                      <a:pt x="15891" y="21198"/>
                    </a:lnTo>
                    <a:cubicBezTo>
                      <a:pt x="15891" y="21238"/>
                      <a:pt x="15921" y="21258"/>
                      <a:pt x="15952" y="21258"/>
                    </a:cubicBezTo>
                    <a:cubicBezTo>
                      <a:pt x="15962" y="21258"/>
                      <a:pt x="15972" y="21256"/>
                      <a:pt x="15981" y="21252"/>
                    </a:cubicBezTo>
                    <a:lnTo>
                      <a:pt x="15981" y="21252"/>
                    </a:lnTo>
                    <a:cubicBezTo>
                      <a:pt x="15945" y="21466"/>
                      <a:pt x="15927" y="21699"/>
                      <a:pt x="15909" y="21914"/>
                    </a:cubicBezTo>
                    <a:cubicBezTo>
                      <a:pt x="15730" y="22093"/>
                      <a:pt x="15605" y="22307"/>
                      <a:pt x="15533" y="22540"/>
                    </a:cubicBezTo>
                    <a:cubicBezTo>
                      <a:pt x="15408" y="21985"/>
                      <a:pt x="15641" y="21395"/>
                      <a:pt x="15837" y="20840"/>
                    </a:cubicBezTo>
                    <a:close/>
                    <a:moveTo>
                      <a:pt x="16696" y="20822"/>
                    </a:moveTo>
                    <a:lnTo>
                      <a:pt x="16696" y="20822"/>
                    </a:lnTo>
                    <a:cubicBezTo>
                      <a:pt x="16768" y="20876"/>
                      <a:pt x="16840" y="20930"/>
                      <a:pt x="16911" y="20983"/>
                    </a:cubicBezTo>
                    <a:cubicBezTo>
                      <a:pt x="17054" y="21144"/>
                      <a:pt x="17233" y="21270"/>
                      <a:pt x="17394" y="21395"/>
                    </a:cubicBezTo>
                    <a:cubicBezTo>
                      <a:pt x="17466" y="21520"/>
                      <a:pt x="17502" y="21627"/>
                      <a:pt x="17538" y="21699"/>
                    </a:cubicBezTo>
                    <a:cubicBezTo>
                      <a:pt x="17734" y="22039"/>
                      <a:pt x="17860" y="22415"/>
                      <a:pt x="17913" y="22809"/>
                    </a:cubicBezTo>
                    <a:lnTo>
                      <a:pt x="17913" y="22826"/>
                    </a:lnTo>
                    <a:cubicBezTo>
                      <a:pt x="17502" y="22594"/>
                      <a:pt x="17144" y="22290"/>
                      <a:pt x="16875" y="21932"/>
                    </a:cubicBezTo>
                    <a:cubicBezTo>
                      <a:pt x="16804" y="21806"/>
                      <a:pt x="16732" y="21699"/>
                      <a:pt x="16679" y="21574"/>
                    </a:cubicBezTo>
                    <a:cubicBezTo>
                      <a:pt x="16643" y="21431"/>
                      <a:pt x="16589" y="21305"/>
                      <a:pt x="16535" y="21180"/>
                    </a:cubicBezTo>
                    <a:lnTo>
                      <a:pt x="16535" y="21180"/>
                    </a:lnTo>
                    <a:lnTo>
                      <a:pt x="16571" y="21198"/>
                    </a:lnTo>
                    <a:cubicBezTo>
                      <a:pt x="16583" y="21216"/>
                      <a:pt x="16601" y="21224"/>
                      <a:pt x="16620" y="21224"/>
                    </a:cubicBezTo>
                    <a:cubicBezTo>
                      <a:pt x="16657" y="21224"/>
                      <a:pt x="16696" y="21192"/>
                      <a:pt x="16696" y="21144"/>
                    </a:cubicBezTo>
                    <a:cubicBezTo>
                      <a:pt x="16714" y="21037"/>
                      <a:pt x="16714" y="20930"/>
                      <a:pt x="16696" y="20822"/>
                    </a:cubicBezTo>
                    <a:close/>
                    <a:moveTo>
                      <a:pt x="16321" y="21144"/>
                    </a:moveTo>
                    <a:cubicBezTo>
                      <a:pt x="16374" y="21359"/>
                      <a:pt x="16464" y="21538"/>
                      <a:pt x="16571" y="21717"/>
                    </a:cubicBezTo>
                    <a:cubicBezTo>
                      <a:pt x="16625" y="22129"/>
                      <a:pt x="16571" y="22540"/>
                      <a:pt x="16374" y="22898"/>
                    </a:cubicBezTo>
                    <a:cubicBezTo>
                      <a:pt x="16310" y="23026"/>
                      <a:pt x="16201" y="23161"/>
                      <a:pt x="16128" y="23161"/>
                    </a:cubicBezTo>
                    <a:cubicBezTo>
                      <a:pt x="16078" y="23161"/>
                      <a:pt x="16045" y="23100"/>
                      <a:pt x="16052" y="22934"/>
                    </a:cubicBezTo>
                    <a:cubicBezTo>
                      <a:pt x="16052" y="22665"/>
                      <a:pt x="16070" y="22415"/>
                      <a:pt x="16088" y="22146"/>
                    </a:cubicBezTo>
                    <a:cubicBezTo>
                      <a:pt x="16106" y="21842"/>
                      <a:pt x="16142" y="21520"/>
                      <a:pt x="16177" y="21216"/>
                    </a:cubicBezTo>
                    <a:lnTo>
                      <a:pt x="16195" y="21234"/>
                    </a:lnTo>
                    <a:cubicBezTo>
                      <a:pt x="16210" y="21244"/>
                      <a:pt x="16227" y="21248"/>
                      <a:pt x="16243" y="21248"/>
                    </a:cubicBezTo>
                    <a:cubicBezTo>
                      <a:pt x="16283" y="21248"/>
                      <a:pt x="16321" y="21219"/>
                      <a:pt x="16321" y="21180"/>
                    </a:cubicBezTo>
                    <a:lnTo>
                      <a:pt x="16321" y="21144"/>
                    </a:lnTo>
                    <a:close/>
                    <a:moveTo>
                      <a:pt x="7534" y="22665"/>
                    </a:moveTo>
                    <a:lnTo>
                      <a:pt x="7534" y="22683"/>
                    </a:lnTo>
                    <a:lnTo>
                      <a:pt x="7516" y="22683"/>
                    </a:lnTo>
                    <a:lnTo>
                      <a:pt x="7498" y="22701"/>
                    </a:lnTo>
                    <a:cubicBezTo>
                      <a:pt x="7463" y="22719"/>
                      <a:pt x="7463" y="22755"/>
                      <a:pt x="7480" y="22791"/>
                    </a:cubicBezTo>
                    <a:cubicBezTo>
                      <a:pt x="7301" y="23041"/>
                      <a:pt x="7051" y="23238"/>
                      <a:pt x="6765" y="23381"/>
                    </a:cubicBezTo>
                    <a:cubicBezTo>
                      <a:pt x="6961" y="23095"/>
                      <a:pt x="7230" y="22844"/>
                      <a:pt x="7534" y="22665"/>
                    </a:cubicBezTo>
                    <a:close/>
                    <a:moveTo>
                      <a:pt x="7176" y="24383"/>
                    </a:moveTo>
                    <a:cubicBezTo>
                      <a:pt x="7212" y="24509"/>
                      <a:pt x="7266" y="24652"/>
                      <a:pt x="7301" y="24777"/>
                    </a:cubicBezTo>
                    <a:lnTo>
                      <a:pt x="7301" y="24795"/>
                    </a:lnTo>
                    <a:lnTo>
                      <a:pt x="7230" y="24795"/>
                    </a:lnTo>
                    <a:cubicBezTo>
                      <a:pt x="7194" y="24688"/>
                      <a:pt x="7158" y="24598"/>
                      <a:pt x="7140" y="24491"/>
                    </a:cubicBezTo>
                    <a:lnTo>
                      <a:pt x="7176" y="24383"/>
                    </a:lnTo>
                    <a:close/>
                    <a:moveTo>
                      <a:pt x="6120" y="24938"/>
                    </a:moveTo>
                    <a:cubicBezTo>
                      <a:pt x="6103" y="24974"/>
                      <a:pt x="6067" y="25028"/>
                      <a:pt x="6049" y="25063"/>
                    </a:cubicBezTo>
                    <a:cubicBezTo>
                      <a:pt x="6031" y="25099"/>
                      <a:pt x="6049" y="25135"/>
                      <a:pt x="6085" y="25153"/>
                    </a:cubicBezTo>
                    <a:cubicBezTo>
                      <a:pt x="5601" y="25242"/>
                      <a:pt x="5118" y="25403"/>
                      <a:pt x="4635" y="25546"/>
                    </a:cubicBezTo>
                    <a:cubicBezTo>
                      <a:pt x="5065" y="25224"/>
                      <a:pt x="5584" y="25010"/>
                      <a:pt x="6120" y="24938"/>
                    </a:cubicBezTo>
                    <a:close/>
                    <a:moveTo>
                      <a:pt x="11722" y="24813"/>
                    </a:moveTo>
                    <a:lnTo>
                      <a:pt x="11722" y="24866"/>
                    </a:lnTo>
                    <a:cubicBezTo>
                      <a:pt x="11686" y="25189"/>
                      <a:pt x="11561" y="25511"/>
                      <a:pt x="11382" y="25779"/>
                    </a:cubicBezTo>
                    <a:cubicBezTo>
                      <a:pt x="11399" y="25600"/>
                      <a:pt x="11453" y="25421"/>
                      <a:pt x="11525" y="25260"/>
                    </a:cubicBezTo>
                    <a:cubicBezTo>
                      <a:pt x="11578" y="25099"/>
                      <a:pt x="11650" y="24956"/>
                      <a:pt x="11722" y="24813"/>
                    </a:cubicBezTo>
                    <a:close/>
                    <a:moveTo>
                      <a:pt x="7445" y="24938"/>
                    </a:moveTo>
                    <a:lnTo>
                      <a:pt x="7445" y="24938"/>
                    </a:lnTo>
                    <a:cubicBezTo>
                      <a:pt x="8107" y="25099"/>
                      <a:pt x="8644" y="25564"/>
                      <a:pt x="8858" y="26209"/>
                    </a:cubicBezTo>
                    <a:cubicBezTo>
                      <a:pt x="8928" y="26417"/>
                      <a:pt x="8911" y="26496"/>
                      <a:pt x="8775" y="26496"/>
                    </a:cubicBezTo>
                    <a:cubicBezTo>
                      <a:pt x="8736" y="26496"/>
                      <a:pt x="8686" y="26489"/>
                      <a:pt x="8626" y="26477"/>
                    </a:cubicBezTo>
                    <a:cubicBezTo>
                      <a:pt x="8429" y="26423"/>
                      <a:pt x="8268" y="26334"/>
                      <a:pt x="8125" y="26209"/>
                    </a:cubicBezTo>
                    <a:cubicBezTo>
                      <a:pt x="8017" y="26119"/>
                      <a:pt x="7910" y="26012"/>
                      <a:pt x="7820" y="25904"/>
                    </a:cubicBezTo>
                    <a:cubicBezTo>
                      <a:pt x="7749" y="25725"/>
                      <a:pt x="7659" y="25564"/>
                      <a:pt x="7552" y="25403"/>
                    </a:cubicBezTo>
                    <a:cubicBezTo>
                      <a:pt x="7516" y="25242"/>
                      <a:pt x="7498" y="25099"/>
                      <a:pt x="7445" y="24938"/>
                    </a:cubicBezTo>
                    <a:close/>
                    <a:moveTo>
                      <a:pt x="6604" y="24956"/>
                    </a:moveTo>
                    <a:lnTo>
                      <a:pt x="6711" y="24992"/>
                    </a:lnTo>
                    <a:cubicBezTo>
                      <a:pt x="6675" y="25045"/>
                      <a:pt x="6639" y="25117"/>
                      <a:pt x="6621" y="25189"/>
                    </a:cubicBezTo>
                    <a:cubicBezTo>
                      <a:pt x="6317" y="25457"/>
                      <a:pt x="6067" y="25797"/>
                      <a:pt x="5906" y="26173"/>
                    </a:cubicBezTo>
                    <a:cubicBezTo>
                      <a:pt x="5530" y="26620"/>
                      <a:pt x="5065" y="26996"/>
                      <a:pt x="4456" y="27014"/>
                    </a:cubicBezTo>
                    <a:cubicBezTo>
                      <a:pt x="4725" y="26584"/>
                      <a:pt x="5065" y="26191"/>
                      <a:pt x="5440" y="25851"/>
                    </a:cubicBezTo>
                    <a:cubicBezTo>
                      <a:pt x="5673" y="25654"/>
                      <a:pt x="5906" y="25493"/>
                      <a:pt x="6138" y="25314"/>
                    </a:cubicBezTo>
                    <a:lnTo>
                      <a:pt x="6460" y="25189"/>
                    </a:lnTo>
                    <a:cubicBezTo>
                      <a:pt x="6496" y="25171"/>
                      <a:pt x="6496" y="25081"/>
                      <a:pt x="6460" y="25081"/>
                    </a:cubicBezTo>
                    <a:cubicBezTo>
                      <a:pt x="6514" y="25045"/>
                      <a:pt x="6568" y="25010"/>
                      <a:pt x="6604" y="24956"/>
                    </a:cubicBezTo>
                    <a:close/>
                    <a:moveTo>
                      <a:pt x="13261" y="26334"/>
                    </a:moveTo>
                    <a:lnTo>
                      <a:pt x="13261" y="26334"/>
                    </a:lnTo>
                    <a:cubicBezTo>
                      <a:pt x="13368" y="26549"/>
                      <a:pt x="13422" y="26781"/>
                      <a:pt x="13404" y="27014"/>
                    </a:cubicBezTo>
                    <a:cubicBezTo>
                      <a:pt x="13296" y="26799"/>
                      <a:pt x="13243" y="26567"/>
                      <a:pt x="13261" y="26334"/>
                    </a:cubicBezTo>
                    <a:close/>
                    <a:moveTo>
                      <a:pt x="10004" y="8779"/>
                    </a:moveTo>
                    <a:lnTo>
                      <a:pt x="10004" y="8779"/>
                    </a:lnTo>
                    <a:cubicBezTo>
                      <a:pt x="10451" y="10568"/>
                      <a:pt x="11435" y="12304"/>
                      <a:pt x="12097" y="13933"/>
                    </a:cubicBezTo>
                    <a:cubicBezTo>
                      <a:pt x="12079" y="13933"/>
                      <a:pt x="12062" y="13950"/>
                      <a:pt x="12062" y="13968"/>
                    </a:cubicBezTo>
                    <a:cubicBezTo>
                      <a:pt x="11811" y="15006"/>
                      <a:pt x="11829" y="16080"/>
                      <a:pt x="11829" y="17154"/>
                    </a:cubicBezTo>
                    <a:cubicBezTo>
                      <a:pt x="11811" y="18335"/>
                      <a:pt x="11739" y="19534"/>
                      <a:pt x="11954" y="20697"/>
                    </a:cubicBezTo>
                    <a:cubicBezTo>
                      <a:pt x="11918" y="20983"/>
                      <a:pt x="11972" y="21252"/>
                      <a:pt x="12097" y="21502"/>
                    </a:cubicBezTo>
                    <a:cubicBezTo>
                      <a:pt x="12062" y="21699"/>
                      <a:pt x="12026" y="21896"/>
                      <a:pt x="11990" y="22093"/>
                    </a:cubicBezTo>
                    <a:cubicBezTo>
                      <a:pt x="11979" y="22147"/>
                      <a:pt x="12034" y="22188"/>
                      <a:pt x="12083" y="22188"/>
                    </a:cubicBezTo>
                    <a:cubicBezTo>
                      <a:pt x="12115" y="22188"/>
                      <a:pt x="12144" y="22171"/>
                      <a:pt x="12151" y="22129"/>
                    </a:cubicBezTo>
                    <a:cubicBezTo>
                      <a:pt x="12187" y="21985"/>
                      <a:pt x="12205" y="21842"/>
                      <a:pt x="12223" y="21699"/>
                    </a:cubicBezTo>
                    <a:cubicBezTo>
                      <a:pt x="12276" y="21413"/>
                      <a:pt x="12348" y="21126"/>
                      <a:pt x="12437" y="20858"/>
                    </a:cubicBezTo>
                    <a:cubicBezTo>
                      <a:pt x="12634" y="20142"/>
                      <a:pt x="12885" y="19462"/>
                      <a:pt x="13046" y="18746"/>
                    </a:cubicBezTo>
                    <a:cubicBezTo>
                      <a:pt x="13153" y="18102"/>
                      <a:pt x="13153" y="17458"/>
                      <a:pt x="13046" y="16814"/>
                    </a:cubicBezTo>
                    <a:lnTo>
                      <a:pt x="13046" y="16814"/>
                    </a:lnTo>
                    <a:cubicBezTo>
                      <a:pt x="13350" y="18013"/>
                      <a:pt x="13529" y="19230"/>
                      <a:pt x="13601" y="20446"/>
                    </a:cubicBezTo>
                    <a:cubicBezTo>
                      <a:pt x="13440" y="20715"/>
                      <a:pt x="13296" y="21001"/>
                      <a:pt x="13189" y="21305"/>
                    </a:cubicBezTo>
                    <a:cubicBezTo>
                      <a:pt x="13046" y="21574"/>
                      <a:pt x="12992" y="21896"/>
                      <a:pt x="13046" y="22218"/>
                    </a:cubicBezTo>
                    <a:cubicBezTo>
                      <a:pt x="13065" y="22256"/>
                      <a:pt x="13100" y="22274"/>
                      <a:pt x="13133" y="22274"/>
                    </a:cubicBezTo>
                    <a:cubicBezTo>
                      <a:pt x="13162" y="22274"/>
                      <a:pt x="13190" y="22261"/>
                      <a:pt x="13207" y="22236"/>
                    </a:cubicBezTo>
                    <a:cubicBezTo>
                      <a:pt x="13404" y="21967"/>
                      <a:pt x="13547" y="21681"/>
                      <a:pt x="13636" y="21377"/>
                    </a:cubicBezTo>
                    <a:lnTo>
                      <a:pt x="13636" y="21377"/>
                    </a:lnTo>
                    <a:cubicBezTo>
                      <a:pt x="13636" y="21789"/>
                      <a:pt x="13636" y="22200"/>
                      <a:pt x="13618" y="22612"/>
                    </a:cubicBezTo>
                    <a:cubicBezTo>
                      <a:pt x="13529" y="24169"/>
                      <a:pt x="13171" y="25708"/>
                      <a:pt x="12545" y="27139"/>
                    </a:cubicBezTo>
                    <a:cubicBezTo>
                      <a:pt x="12509" y="27014"/>
                      <a:pt x="12491" y="26907"/>
                      <a:pt x="12455" y="26781"/>
                    </a:cubicBezTo>
                    <a:cubicBezTo>
                      <a:pt x="12455" y="26765"/>
                      <a:pt x="12437" y="26756"/>
                      <a:pt x="12417" y="26756"/>
                    </a:cubicBezTo>
                    <a:cubicBezTo>
                      <a:pt x="12393" y="26756"/>
                      <a:pt x="12366" y="26770"/>
                      <a:pt x="12366" y="26799"/>
                    </a:cubicBezTo>
                    <a:cubicBezTo>
                      <a:pt x="12384" y="26978"/>
                      <a:pt x="12420" y="27157"/>
                      <a:pt x="12437" y="27336"/>
                    </a:cubicBezTo>
                    <a:cubicBezTo>
                      <a:pt x="12402" y="27408"/>
                      <a:pt x="12384" y="27479"/>
                      <a:pt x="12348" y="27551"/>
                    </a:cubicBezTo>
                    <a:cubicBezTo>
                      <a:pt x="12205" y="26495"/>
                      <a:pt x="12062" y="25439"/>
                      <a:pt x="11918" y="24383"/>
                    </a:cubicBezTo>
                    <a:cubicBezTo>
                      <a:pt x="11596" y="22093"/>
                      <a:pt x="11238" y="19802"/>
                      <a:pt x="10881" y="17512"/>
                    </a:cubicBezTo>
                    <a:cubicBezTo>
                      <a:pt x="10898" y="17494"/>
                      <a:pt x="10881" y="17476"/>
                      <a:pt x="10881" y="17476"/>
                    </a:cubicBezTo>
                    <a:cubicBezTo>
                      <a:pt x="10755" y="16599"/>
                      <a:pt x="10612" y="15704"/>
                      <a:pt x="10505" y="14827"/>
                    </a:cubicBezTo>
                    <a:lnTo>
                      <a:pt x="10505" y="14827"/>
                    </a:lnTo>
                    <a:cubicBezTo>
                      <a:pt x="10684" y="15167"/>
                      <a:pt x="10970" y="15436"/>
                      <a:pt x="11310" y="15597"/>
                    </a:cubicBezTo>
                    <a:cubicBezTo>
                      <a:pt x="11364" y="15597"/>
                      <a:pt x="11417" y="15561"/>
                      <a:pt x="11417" y="15507"/>
                    </a:cubicBezTo>
                    <a:cubicBezTo>
                      <a:pt x="11399" y="14935"/>
                      <a:pt x="10988" y="14434"/>
                      <a:pt x="10433" y="14290"/>
                    </a:cubicBezTo>
                    <a:cubicBezTo>
                      <a:pt x="10344" y="13575"/>
                      <a:pt x="10254" y="12859"/>
                      <a:pt x="10183" y="12125"/>
                    </a:cubicBezTo>
                    <a:cubicBezTo>
                      <a:pt x="10057" y="11016"/>
                      <a:pt x="10004" y="9888"/>
                      <a:pt x="10004" y="8779"/>
                    </a:cubicBezTo>
                    <a:close/>
                    <a:moveTo>
                      <a:pt x="13994" y="22504"/>
                    </a:moveTo>
                    <a:cubicBezTo>
                      <a:pt x="14477" y="24186"/>
                      <a:pt x="14674" y="25922"/>
                      <a:pt x="14370" y="27676"/>
                    </a:cubicBezTo>
                    <a:cubicBezTo>
                      <a:pt x="14370" y="27676"/>
                      <a:pt x="14120" y="26871"/>
                      <a:pt x="14102" y="26853"/>
                    </a:cubicBezTo>
                    <a:cubicBezTo>
                      <a:pt x="13941" y="26280"/>
                      <a:pt x="13869" y="25690"/>
                      <a:pt x="13869" y="25081"/>
                    </a:cubicBezTo>
                    <a:cubicBezTo>
                      <a:pt x="13851" y="24330"/>
                      <a:pt x="13887" y="23578"/>
                      <a:pt x="13958" y="22844"/>
                    </a:cubicBezTo>
                    <a:lnTo>
                      <a:pt x="13958" y="22826"/>
                    </a:lnTo>
                    <a:cubicBezTo>
                      <a:pt x="14084" y="23632"/>
                      <a:pt x="14155" y="24419"/>
                      <a:pt x="14155" y="25224"/>
                    </a:cubicBezTo>
                    <a:cubicBezTo>
                      <a:pt x="14155" y="25260"/>
                      <a:pt x="14182" y="25278"/>
                      <a:pt x="14209" y="25278"/>
                    </a:cubicBezTo>
                    <a:cubicBezTo>
                      <a:pt x="14236" y="25278"/>
                      <a:pt x="14263" y="25260"/>
                      <a:pt x="14263" y="25224"/>
                    </a:cubicBezTo>
                    <a:cubicBezTo>
                      <a:pt x="14281" y="24330"/>
                      <a:pt x="14191" y="23435"/>
                      <a:pt x="13994" y="22558"/>
                    </a:cubicBezTo>
                    <a:cubicBezTo>
                      <a:pt x="13994" y="22558"/>
                      <a:pt x="13994" y="22540"/>
                      <a:pt x="13994" y="22540"/>
                    </a:cubicBezTo>
                    <a:lnTo>
                      <a:pt x="13994" y="22504"/>
                    </a:lnTo>
                    <a:close/>
                    <a:moveTo>
                      <a:pt x="7158" y="25206"/>
                    </a:moveTo>
                    <a:cubicBezTo>
                      <a:pt x="7230" y="25278"/>
                      <a:pt x="7301" y="25350"/>
                      <a:pt x="7355" y="25421"/>
                    </a:cubicBezTo>
                    <a:lnTo>
                      <a:pt x="7355" y="25439"/>
                    </a:lnTo>
                    <a:cubicBezTo>
                      <a:pt x="7427" y="25708"/>
                      <a:pt x="7570" y="25958"/>
                      <a:pt x="7785" y="26155"/>
                    </a:cubicBezTo>
                    <a:cubicBezTo>
                      <a:pt x="7946" y="26549"/>
                      <a:pt x="8053" y="26942"/>
                      <a:pt x="8107" y="27354"/>
                    </a:cubicBezTo>
                    <a:cubicBezTo>
                      <a:pt x="8122" y="27478"/>
                      <a:pt x="8138" y="27964"/>
                      <a:pt x="7897" y="27964"/>
                    </a:cubicBezTo>
                    <a:cubicBezTo>
                      <a:pt x="7860" y="27964"/>
                      <a:pt x="7817" y="27953"/>
                      <a:pt x="7767" y="27927"/>
                    </a:cubicBezTo>
                    <a:cubicBezTo>
                      <a:pt x="7409" y="27748"/>
                      <a:pt x="7158" y="27425"/>
                      <a:pt x="7033" y="27050"/>
                    </a:cubicBezTo>
                    <a:cubicBezTo>
                      <a:pt x="6979" y="26889"/>
                      <a:pt x="6944" y="26710"/>
                      <a:pt x="6926" y="26549"/>
                    </a:cubicBezTo>
                    <a:cubicBezTo>
                      <a:pt x="6979" y="26280"/>
                      <a:pt x="6997" y="25994"/>
                      <a:pt x="6997" y="25725"/>
                    </a:cubicBezTo>
                    <a:cubicBezTo>
                      <a:pt x="7015" y="25672"/>
                      <a:pt x="7033" y="25636"/>
                      <a:pt x="7051" y="25582"/>
                    </a:cubicBezTo>
                    <a:cubicBezTo>
                      <a:pt x="7069" y="25725"/>
                      <a:pt x="7123" y="25851"/>
                      <a:pt x="7176" y="25976"/>
                    </a:cubicBezTo>
                    <a:cubicBezTo>
                      <a:pt x="7190" y="25997"/>
                      <a:pt x="7213" y="26007"/>
                      <a:pt x="7235" y="26007"/>
                    </a:cubicBezTo>
                    <a:cubicBezTo>
                      <a:pt x="7269" y="26007"/>
                      <a:pt x="7301" y="25984"/>
                      <a:pt x="7301" y="25940"/>
                    </a:cubicBezTo>
                    <a:cubicBezTo>
                      <a:pt x="7266" y="25690"/>
                      <a:pt x="7230" y="25439"/>
                      <a:pt x="7158" y="25206"/>
                    </a:cubicBezTo>
                    <a:close/>
                    <a:moveTo>
                      <a:pt x="6532" y="25546"/>
                    </a:moveTo>
                    <a:cubicBezTo>
                      <a:pt x="6532" y="25582"/>
                      <a:pt x="6514" y="25618"/>
                      <a:pt x="6514" y="25636"/>
                    </a:cubicBezTo>
                    <a:cubicBezTo>
                      <a:pt x="6514" y="25697"/>
                      <a:pt x="6563" y="25741"/>
                      <a:pt x="6617" y="25741"/>
                    </a:cubicBezTo>
                    <a:cubicBezTo>
                      <a:pt x="6643" y="25741"/>
                      <a:pt x="6670" y="25731"/>
                      <a:pt x="6693" y="25708"/>
                    </a:cubicBezTo>
                    <a:lnTo>
                      <a:pt x="6747" y="25654"/>
                    </a:lnTo>
                    <a:lnTo>
                      <a:pt x="6747" y="25654"/>
                    </a:lnTo>
                    <a:cubicBezTo>
                      <a:pt x="6729" y="25725"/>
                      <a:pt x="6729" y="25779"/>
                      <a:pt x="6747" y="25851"/>
                    </a:cubicBezTo>
                    <a:cubicBezTo>
                      <a:pt x="6747" y="25869"/>
                      <a:pt x="6747" y="25904"/>
                      <a:pt x="6765" y="25922"/>
                    </a:cubicBezTo>
                    <a:cubicBezTo>
                      <a:pt x="6747" y="26137"/>
                      <a:pt x="6747" y="26370"/>
                      <a:pt x="6765" y="26602"/>
                    </a:cubicBezTo>
                    <a:cubicBezTo>
                      <a:pt x="6639" y="27121"/>
                      <a:pt x="6389" y="27587"/>
                      <a:pt x="6031" y="27998"/>
                    </a:cubicBezTo>
                    <a:cubicBezTo>
                      <a:pt x="6023" y="28006"/>
                      <a:pt x="6015" y="28010"/>
                      <a:pt x="6007" y="28010"/>
                    </a:cubicBezTo>
                    <a:cubicBezTo>
                      <a:pt x="5896" y="28010"/>
                      <a:pt x="5792" y="27294"/>
                      <a:pt x="5797" y="27294"/>
                    </a:cubicBezTo>
                    <a:lnTo>
                      <a:pt x="5797" y="27294"/>
                    </a:lnTo>
                    <a:cubicBezTo>
                      <a:pt x="5797" y="27294"/>
                      <a:pt x="5797" y="27296"/>
                      <a:pt x="5798" y="27300"/>
                    </a:cubicBezTo>
                    <a:cubicBezTo>
                      <a:pt x="5798" y="26942"/>
                      <a:pt x="5888" y="26584"/>
                      <a:pt x="6049" y="26280"/>
                    </a:cubicBezTo>
                    <a:cubicBezTo>
                      <a:pt x="6156" y="26012"/>
                      <a:pt x="6335" y="25761"/>
                      <a:pt x="6532" y="25546"/>
                    </a:cubicBezTo>
                    <a:close/>
                    <a:moveTo>
                      <a:pt x="13601" y="29895"/>
                    </a:moveTo>
                    <a:lnTo>
                      <a:pt x="13601" y="29895"/>
                    </a:lnTo>
                    <a:cubicBezTo>
                      <a:pt x="13869" y="29967"/>
                      <a:pt x="14120" y="30146"/>
                      <a:pt x="14298" y="30360"/>
                    </a:cubicBezTo>
                    <a:cubicBezTo>
                      <a:pt x="14012" y="30289"/>
                      <a:pt x="13833" y="30056"/>
                      <a:pt x="13601" y="29895"/>
                    </a:cubicBezTo>
                    <a:close/>
                    <a:moveTo>
                      <a:pt x="12473" y="31219"/>
                    </a:moveTo>
                    <a:cubicBezTo>
                      <a:pt x="12491" y="31362"/>
                      <a:pt x="12491" y="31506"/>
                      <a:pt x="12509" y="31631"/>
                    </a:cubicBezTo>
                    <a:lnTo>
                      <a:pt x="12491" y="31649"/>
                    </a:lnTo>
                    <a:cubicBezTo>
                      <a:pt x="12437" y="31810"/>
                      <a:pt x="12366" y="31953"/>
                      <a:pt x="12241" y="32096"/>
                    </a:cubicBezTo>
                    <a:cubicBezTo>
                      <a:pt x="12241" y="31792"/>
                      <a:pt x="12312" y="31488"/>
                      <a:pt x="12473" y="31219"/>
                    </a:cubicBezTo>
                    <a:close/>
                    <a:moveTo>
                      <a:pt x="14503" y="32600"/>
                    </a:moveTo>
                    <a:lnTo>
                      <a:pt x="14503" y="32600"/>
                    </a:lnTo>
                    <a:cubicBezTo>
                      <a:pt x="14587" y="32828"/>
                      <a:pt x="14620" y="33088"/>
                      <a:pt x="14603" y="33331"/>
                    </a:cubicBezTo>
                    <a:cubicBezTo>
                      <a:pt x="14486" y="33098"/>
                      <a:pt x="14463" y="32849"/>
                      <a:pt x="14503" y="32600"/>
                    </a:cubicBezTo>
                    <a:close/>
                    <a:moveTo>
                      <a:pt x="12938" y="33635"/>
                    </a:moveTo>
                    <a:cubicBezTo>
                      <a:pt x="13082" y="33957"/>
                      <a:pt x="13189" y="34279"/>
                      <a:pt x="13261" y="34619"/>
                    </a:cubicBezTo>
                    <a:cubicBezTo>
                      <a:pt x="13100" y="34315"/>
                      <a:pt x="12992" y="33993"/>
                      <a:pt x="12938" y="33635"/>
                    </a:cubicBezTo>
                    <a:close/>
                    <a:moveTo>
                      <a:pt x="4904" y="35067"/>
                    </a:moveTo>
                    <a:cubicBezTo>
                      <a:pt x="5047" y="35085"/>
                      <a:pt x="5208" y="35102"/>
                      <a:pt x="5351" y="35138"/>
                    </a:cubicBezTo>
                    <a:cubicBezTo>
                      <a:pt x="5244" y="35210"/>
                      <a:pt x="5154" y="35281"/>
                      <a:pt x="5047" y="35353"/>
                    </a:cubicBezTo>
                    <a:lnTo>
                      <a:pt x="4939" y="35353"/>
                    </a:lnTo>
                    <a:cubicBezTo>
                      <a:pt x="4814" y="35335"/>
                      <a:pt x="4689" y="35281"/>
                      <a:pt x="4581" y="35210"/>
                    </a:cubicBezTo>
                    <a:cubicBezTo>
                      <a:pt x="4564" y="35192"/>
                      <a:pt x="4617" y="35174"/>
                      <a:pt x="4653" y="35138"/>
                    </a:cubicBezTo>
                    <a:cubicBezTo>
                      <a:pt x="4725" y="35102"/>
                      <a:pt x="4814" y="35067"/>
                      <a:pt x="4904" y="35067"/>
                    </a:cubicBezTo>
                    <a:close/>
                    <a:moveTo>
                      <a:pt x="6514" y="34709"/>
                    </a:moveTo>
                    <a:lnTo>
                      <a:pt x="6514" y="34709"/>
                    </a:lnTo>
                    <a:cubicBezTo>
                      <a:pt x="6550" y="35013"/>
                      <a:pt x="6443" y="35335"/>
                      <a:pt x="6246" y="35568"/>
                    </a:cubicBezTo>
                    <a:cubicBezTo>
                      <a:pt x="6156" y="35246"/>
                      <a:pt x="6353" y="34977"/>
                      <a:pt x="6514" y="34709"/>
                    </a:cubicBezTo>
                    <a:close/>
                    <a:moveTo>
                      <a:pt x="8751" y="35174"/>
                    </a:moveTo>
                    <a:cubicBezTo>
                      <a:pt x="8733" y="35192"/>
                      <a:pt x="8751" y="35228"/>
                      <a:pt x="8787" y="35228"/>
                    </a:cubicBezTo>
                    <a:cubicBezTo>
                      <a:pt x="8769" y="35264"/>
                      <a:pt x="8751" y="35281"/>
                      <a:pt x="8733" y="35299"/>
                    </a:cubicBezTo>
                    <a:cubicBezTo>
                      <a:pt x="8697" y="35353"/>
                      <a:pt x="8644" y="35425"/>
                      <a:pt x="8590" y="35478"/>
                    </a:cubicBezTo>
                    <a:cubicBezTo>
                      <a:pt x="8536" y="35532"/>
                      <a:pt x="8465" y="35604"/>
                      <a:pt x="8411" y="35657"/>
                    </a:cubicBezTo>
                    <a:cubicBezTo>
                      <a:pt x="8447" y="35532"/>
                      <a:pt x="8500" y="35407"/>
                      <a:pt x="8608" y="35299"/>
                    </a:cubicBezTo>
                    <a:cubicBezTo>
                      <a:pt x="8644" y="35246"/>
                      <a:pt x="8697" y="35210"/>
                      <a:pt x="8751" y="35174"/>
                    </a:cubicBezTo>
                    <a:close/>
                    <a:moveTo>
                      <a:pt x="913" y="34333"/>
                    </a:moveTo>
                    <a:cubicBezTo>
                      <a:pt x="1897" y="34387"/>
                      <a:pt x="2631" y="35174"/>
                      <a:pt x="3150" y="35979"/>
                    </a:cubicBezTo>
                    <a:lnTo>
                      <a:pt x="3060" y="35961"/>
                    </a:lnTo>
                    <a:cubicBezTo>
                      <a:pt x="2667" y="35621"/>
                      <a:pt x="2183" y="35442"/>
                      <a:pt x="1665" y="35407"/>
                    </a:cubicBezTo>
                    <a:cubicBezTo>
                      <a:pt x="1360" y="35085"/>
                      <a:pt x="1092" y="34727"/>
                      <a:pt x="895" y="34333"/>
                    </a:cubicBezTo>
                    <a:close/>
                    <a:moveTo>
                      <a:pt x="1754" y="35621"/>
                    </a:moveTo>
                    <a:cubicBezTo>
                      <a:pt x="2148" y="35693"/>
                      <a:pt x="2523" y="35836"/>
                      <a:pt x="2863" y="36051"/>
                    </a:cubicBezTo>
                    <a:cubicBezTo>
                      <a:pt x="2863" y="36069"/>
                      <a:pt x="2863" y="36087"/>
                      <a:pt x="2863" y="36105"/>
                    </a:cubicBezTo>
                    <a:cubicBezTo>
                      <a:pt x="2595" y="36158"/>
                      <a:pt x="2309" y="36248"/>
                      <a:pt x="2040" y="36373"/>
                    </a:cubicBezTo>
                    <a:cubicBezTo>
                      <a:pt x="1909" y="36387"/>
                      <a:pt x="1773" y="36395"/>
                      <a:pt x="1637" y="36395"/>
                    </a:cubicBezTo>
                    <a:cubicBezTo>
                      <a:pt x="1067" y="36395"/>
                      <a:pt x="493" y="36258"/>
                      <a:pt x="233" y="35854"/>
                    </a:cubicBezTo>
                    <a:cubicBezTo>
                      <a:pt x="115" y="35678"/>
                      <a:pt x="1133" y="35634"/>
                      <a:pt x="1570" y="35634"/>
                    </a:cubicBezTo>
                    <a:cubicBezTo>
                      <a:pt x="1664" y="35634"/>
                      <a:pt x="1732" y="35636"/>
                      <a:pt x="1754" y="35639"/>
                    </a:cubicBezTo>
                    <a:lnTo>
                      <a:pt x="1754" y="35621"/>
                    </a:lnTo>
                    <a:close/>
                    <a:moveTo>
                      <a:pt x="15963" y="35621"/>
                    </a:moveTo>
                    <a:lnTo>
                      <a:pt x="15963" y="35621"/>
                    </a:lnTo>
                    <a:cubicBezTo>
                      <a:pt x="15981" y="35908"/>
                      <a:pt x="15927" y="36176"/>
                      <a:pt x="15820" y="36445"/>
                    </a:cubicBezTo>
                    <a:cubicBezTo>
                      <a:pt x="15820" y="36301"/>
                      <a:pt x="15820" y="36158"/>
                      <a:pt x="15837" y="35997"/>
                    </a:cubicBezTo>
                    <a:cubicBezTo>
                      <a:pt x="15873" y="35872"/>
                      <a:pt x="15909" y="35747"/>
                      <a:pt x="15963" y="35621"/>
                    </a:cubicBezTo>
                    <a:close/>
                    <a:moveTo>
                      <a:pt x="3481" y="36429"/>
                    </a:moveTo>
                    <a:cubicBezTo>
                      <a:pt x="3491" y="36434"/>
                      <a:pt x="3494" y="36445"/>
                      <a:pt x="3508" y="36445"/>
                    </a:cubicBezTo>
                    <a:lnTo>
                      <a:pt x="3508" y="36498"/>
                    </a:lnTo>
                    <a:cubicBezTo>
                      <a:pt x="3382" y="36516"/>
                      <a:pt x="3239" y="36552"/>
                      <a:pt x="3114" y="36588"/>
                    </a:cubicBezTo>
                    <a:cubicBezTo>
                      <a:pt x="3219" y="36518"/>
                      <a:pt x="3342" y="36465"/>
                      <a:pt x="3481" y="36429"/>
                    </a:cubicBezTo>
                    <a:close/>
                    <a:moveTo>
                      <a:pt x="12724" y="36087"/>
                    </a:moveTo>
                    <a:cubicBezTo>
                      <a:pt x="12724" y="36445"/>
                      <a:pt x="12581" y="36785"/>
                      <a:pt x="12366" y="37053"/>
                    </a:cubicBezTo>
                    <a:cubicBezTo>
                      <a:pt x="12384" y="36856"/>
                      <a:pt x="12437" y="36641"/>
                      <a:pt x="12527" y="36445"/>
                    </a:cubicBezTo>
                    <a:cubicBezTo>
                      <a:pt x="12581" y="36319"/>
                      <a:pt x="12652" y="36194"/>
                      <a:pt x="12724" y="36087"/>
                    </a:cubicBezTo>
                    <a:close/>
                    <a:moveTo>
                      <a:pt x="10344" y="31327"/>
                    </a:moveTo>
                    <a:lnTo>
                      <a:pt x="10344" y="31327"/>
                    </a:lnTo>
                    <a:cubicBezTo>
                      <a:pt x="10272" y="31953"/>
                      <a:pt x="10326" y="32597"/>
                      <a:pt x="10505" y="33223"/>
                    </a:cubicBezTo>
                    <a:cubicBezTo>
                      <a:pt x="10845" y="34512"/>
                      <a:pt x="10863" y="35693"/>
                      <a:pt x="10952" y="37017"/>
                    </a:cubicBezTo>
                    <a:cubicBezTo>
                      <a:pt x="10952" y="37196"/>
                      <a:pt x="11006" y="37357"/>
                      <a:pt x="11077" y="37500"/>
                    </a:cubicBezTo>
                    <a:cubicBezTo>
                      <a:pt x="10898" y="37214"/>
                      <a:pt x="10666" y="36946"/>
                      <a:pt x="10397" y="36713"/>
                    </a:cubicBezTo>
                    <a:cubicBezTo>
                      <a:pt x="9324" y="35604"/>
                      <a:pt x="9449" y="34047"/>
                      <a:pt x="9825" y="32669"/>
                    </a:cubicBezTo>
                    <a:cubicBezTo>
                      <a:pt x="9843" y="32651"/>
                      <a:pt x="9825" y="32615"/>
                      <a:pt x="9807" y="32615"/>
                    </a:cubicBezTo>
                    <a:cubicBezTo>
                      <a:pt x="9860" y="32490"/>
                      <a:pt x="9896" y="32347"/>
                      <a:pt x="9950" y="32221"/>
                    </a:cubicBezTo>
                    <a:lnTo>
                      <a:pt x="9950" y="32221"/>
                    </a:lnTo>
                    <a:cubicBezTo>
                      <a:pt x="9717" y="33492"/>
                      <a:pt x="9843" y="34816"/>
                      <a:pt x="10344" y="36015"/>
                    </a:cubicBezTo>
                    <a:cubicBezTo>
                      <a:pt x="10349" y="36026"/>
                      <a:pt x="10357" y="36030"/>
                      <a:pt x="10366" y="36030"/>
                    </a:cubicBezTo>
                    <a:cubicBezTo>
                      <a:pt x="10388" y="36030"/>
                      <a:pt x="10415" y="36005"/>
                      <a:pt x="10415" y="35979"/>
                    </a:cubicBezTo>
                    <a:cubicBezTo>
                      <a:pt x="10218" y="35246"/>
                      <a:pt x="10075" y="34476"/>
                      <a:pt x="10004" y="33707"/>
                    </a:cubicBezTo>
                    <a:cubicBezTo>
                      <a:pt x="9968" y="33080"/>
                      <a:pt x="10075" y="32472"/>
                      <a:pt x="10111" y="31846"/>
                    </a:cubicBezTo>
                    <a:cubicBezTo>
                      <a:pt x="10183" y="31667"/>
                      <a:pt x="10254" y="31488"/>
                      <a:pt x="10344" y="31327"/>
                    </a:cubicBezTo>
                    <a:close/>
                    <a:moveTo>
                      <a:pt x="2685" y="36355"/>
                    </a:moveTo>
                    <a:cubicBezTo>
                      <a:pt x="2685" y="36381"/>
                      <a:pt x="2704" y="36398"/>
                      <a:pt x="2735" y="36398"/>
                    </a:cubicBezTo>
                    <a:cubicBezTo>
                      <a:pt x="2747" y="36398"/>
                      <a:pt x="2760" y="36396"/>
                      <a:pt x="2774" y="36391"/>
                    </a:cubicBezTo>
                    <a:lnTo>
                      <a:pt x="3078" y="36373"/>
                    </a:lnTo>
                    <a:lnTo>
                      <a:pt x="3078" y="36373"/>
                    </a:lnTo>
                    <a:cubicBezTo>
                      <a:pt x="2899" y="36463"/>
                      <a:pt x="2774" y="36588"/>
                      <a:pt x="2685" y="36749"/>
                    </a:cubicBezTo>
                    <a:cubicBezTo>
                      <a:pt x="2649" y="36803"/>
                      <a:pt x="2685" y="36874"/>
                      <a:pt x="2738" y="36892"/>
                    </a:cubicBezTo>
                    <a:cubicBezTo>
                      <a:pt x="2685" y="36946"/>
                      <a:pt x="2631" y="36999"/>
                      <a:pt x="2577" y="37053"/>
                    </a:cubicBezTo>
                    <a:lnTo>
                      <a:pt x="2452" y="37143"/>
                    </a:lnTo>
                    <a:cubicBezTo>
                      <a:pt x="2219" y="37304"/>
                      <a:pt x="1969" y="37447"/>
                      <a:pt x="1718" y="37572"/>
                    </a:cubicBezTo>
                    <a:cubicBezTo>
                      <a:pt x="1474" y="37701"/>
                      <a:pt x="1206" y="37762"/>
                      <a:pt x="943" y="37762"/>
                    </a:cubicBezTo>
                    <a:cubicBezTo>
                      <a:pt x="879" y="37762"/>
                      <a:pt x="815" y="37758"/>
                      <a:pt x="752" y="37751"/>
                    </a:cubicBezTo>
                    <a:cubicBezTo>
                      <a:pt x="287" y="37626"/>
                      <a:pt x="591" y="37250"/>
                      <a:pt x="806" y="37107"/>
                    </a:cubicBezTo>
                    <a:cubicBezTo>
                      <a:pt x="1360" y="36695"/>
                      <a:pt x="2040" y="36552"/>
                      <a:pt x="2685" y="36355"/>
                    </a:cubicBezTo>
                    <a:close/>
                    <a:moveTo>
                      <a:pt x="3812" y="36445"/>
                    </a:moveTo>
                    <a:cubicBezTo>
                      <a:pt x="4134" y="36803"/>
                      <a:pt x="4295" y="37268"/>
                      <a:pt x="4277" y="37751"/>
                    </a:cubicBezTo>
                    <a:cubicBezTo>
                      <a:pt x="4277" y="38001"/>
                      <a:pt x="4259" y="38252"/>
                      <a:pt x="4206" y="38503"/>
                    </a:cubicBezTo>
                    <a:cubicBezTo>
                      <a:pt x="4206" y="38574"/>
                      <a:pt x="4188" y="38664"/>
                      <a:pt x="4152" y="38735"/>
                    </a:cubicBezTo>
                    <a:cubicBezTo>
                      <a:pt x="4152" y="38771"/>
                      <a:pt x="4170" y="38807"/>
                      <a:pt x="4170" y="38860"/>
                    </a:cubicBezTo>
                    <a:cubicBezTo>
                      <a:pt x="4170" y="38860"/>
                      <a:pt x="4170" y="38843"/>
                      <a:pt x="4152" y="38843"/>
                    </a:cubicBezTo>
                    <a:cubicBezTo>
                      <a:pt x="4116" y="38753"/>
                      <a:pt x="4062" y="38646"/>
                      <a:pt x="4009" y="38574"/>
                    </a:cubicBezTo>
                    <a:cubicBezTo>
                      <a:pt x="3955" y="38485"/>
                      <a:pt x="3884" y="38413"/>
                      <a:pt x="3794" y="38341"/>
                    </a:cubicBezTo>
                    <a:cubicBezTo>
                      <a:pt x="3830" y="37715"/>
                      <a:pt x="3776" y="37071"/>
                      <a:pt x="3758" y="36445"/>
                    </a:cubicBezTo>
                    <a:close/>
                    <a:moveTo>
                      <a:pt x="3114" y="36838"/>
                    </a:moveTo>
                    <a:cubicBezTo>
                      <a:pt x="2971" y="37232"/>
                      <a:pt x="2810" y="37608"/>
                      <a:pt x="2613" y="37984"/>
                    </a:cubicBezTo>
                    <a:cubicBezTo>
                      <a:pt x="2488" y="38216"/>
                      <a:pt x="2345" y="38431"/>
                      <a:pt x="2148" y="38610"/>
                    </a:cubicBezTo>
                    <a:cubicBezTo>
                      <a:pt x="2104" y="38654"/>
                      <a:pt x="1618" y="38925"/>
                      <a:pt x="1461" y="38925"/>
                    </a:cubicBezTo>
                    <a:cubicBezTo>
                      <a:pt x="1426" y="38925"/>
                      <a:pt x="1407" y="38911"/>
                      <a:pt x="1414" y="38878"/>
                    </a:cubicBezTo>
                    <a:cubicBezTo>
                      <a:pt x="1647" y="37876"/>
                      <a:pt x="2398" y="37393"/>
                      <a:pt x="3114" y="36838"/>
                    </a:cubicBezTo>
                    <a:close/>
                    <a:moveTo>
                      <a:pt x="12916" y="38394"/>
                    </a:moveTo>
                    <a:cubicBezTo>
                      <a:pt x="12934" y="38435"/>
                      <a:pt x="12956" y="38474"/>
                      <a:pt x="12956" y="38503"/>
                    </a:cubicBezTo>
                    <a:cubicBezTo>
                      <a:pt x="13028" y="38699"/>
                      <a:pt x="13082" y="38896"/>
                      <a:pt x="13117" y="39093"/>
                    </a:cubicBezTo>
                    <a:cubicBezTo>
                      <a:pt x="12974" y="39039"/>
                      <a:pt x="12921" y="38896"/>
                      <a:pt x="12903" y="38717"/>
                    </a:cubicBezTo>
                    <a:cubicBezTo>
                      <a:pt x="12903" y="38620"/>
                      <a:pt x="12903" y="38507"/>
                      <a:pt x="12916" y="38394"/>
                    </a:cubicBezTo>
                    <a:close/>
                    <a:moveTo>
                      <a:pt x="3651" y="36641"/>
                    </a:moveTo>
                    <a:cubicBezTo>
                      <a:pt x="3669" y="37483"/>
                      <a:pt x="3722" y="38306"/>
                      <a:pt x="3597" y="39147"/>
                    </a:cubicBezTo>
                    <a:cubicBezTo>
                      <a:pt x="3597" y="39147"/>
                      <a:pt x="3404" y="39830"/>
                      <a:pt x="3289" y="39830"/>
                    </a:cubicBezTo>
                    <a:cubicBezTo>
                      <a:pt x="3277" y="39830"/>
                      <a:pt x="3267" y="39823"/>
                      <a:pt x="3257" y="39809"/>
                    </a:cubicBezTo>
                    <a:cubicBezTo>
                      <a:pt x="3060" y="39540"/>
                      <a:pt x="2935" y="39272"/>
                      <a:pt x="2828" y="38968"/>
                    </a:cubicBezTo>
                    <a:cubicBezTo>
                      <a:pt x="2667" y="38431"/>
                      <a:pt x="2863" y="37948"/>
                      <a:pt x="3114" y="37483"/>
                    </a:cubicBezTo>
                    <a:cubicBezTo>
                      <a:pt x="3123" y="37491"/>
                      <a:pt x="3141" y="37496"/>
                      <a:pt x="3159" y="37496"/>
                    </a:cubicBezTo>
                    <a:cubicBezTo>
                      <a:pt x="3177" y="37496"/>
                      <a:pt x="3195" y="37491"/>
                      <a:pt x="3203" y="37483"/>
                    </a:cubicBezTo>
                    <a:cubicBezTo>
                      <a:pt x="3400" y="37250"/>
                      <a:pt x="3544" y="36981"/>
                      <a:pt x="3615" y="36677"/>
                    </a:cubicBezTo>
                    <a:lnTo>
                      <a:pt x="3651" y="36659"/>
                    </a:lnTo>
                    <a:lnTo>
                      <a:pt x="3651" y="36641"/>
                    </a:lnTo>
                    <a:close/>
                    <a:moveTo>
                      <a:pt x="8017" y="38682"/>
                    </a:moveTo>
                    <a:lnTo>
                      <a:pt x="8017" y="38682"/>
                    </a:lnTo>
                    <a:cubicBezTo>
                      <a:pt x="7749" y="39093"/>
                      <a:pt x="7588" y="39576"/>
                      <a:pt x="7570" y="40077"/>
                    </a:cubicBezTo>
                    <a:lnTo>
                      <a:pt x="7516" y="40077"/>
                    </a:lnTo>
                    <a:cubicBezTo>
                      <a:pt x="7463" y="40167"/>
                      <a:pt x="7409" y="40238"/>
                      <a:pt x="7355" y="40310"/>
                    </a:cubicBezTo>
                    <a:cubicBezTo>
                      <a:pt x="7355" y="40310"/>
                      <a:pt x="7024" y="40654"/>
                      <a:pt x="6931" y="40654"/>
                    </a:cubicBezTo>
                    <a:cubicBezTo>
                      <a:pt x="6914" y="40654"/>
                      <a:pt x="6905" y="40642"/>
                      <a:pt x="6908" y="40614"/>
                    </a:cubicBezTo>
                    <a:cubicBezTo>
                      <a:pt x="6926" y="40256"/>
                      <a:pt x="7033" y="39898"/>
                      <a:pt x="7212" y="39594"/>
                    </a:cubicBezTo>
                    <a:cubicBezTo>
                      <a:pt x="7391" y="39218"/>
                      <a:pt x="7677" y="38914"/>
                      <a:pt x="8017" y="38682"/>
                    </a:cubicBezTo>
                    <a:close/>
                    <a:moveTo>
                      <a:pt x="8751" y="38109"/>
                    </a:moveTo>
                    <a:lnTo>
                      <a:pt x="8805" y="38234"/>
                    </a:lnTo>
                    <a:cubicBezTo>
                      <a:pt x="8787" y="38252"/>
                      <a:pt x="8805" y="38288"/>
                      <a:pt x="8823" y="38288"/>
                    </a:cubicBezTo>
                    <a:cubicBezTo>
                      <a:pt x="8322" y="39039"/>
                      <a:pt x="9002" y="39934"/>
                      <a:pt x="9234" y="40722"/>
                    </a:cubicBezTo>
                    <a:cubicBezTo>
                      <a:pt x="9216" y="40722"/>
                      <a:pt x="9216" y="40722"/>
                      <a:pt x="9216" y="40739"/>
                    </a:cubicBezTo>
                    <a:cubicBezTo>
                      <a:pt x="9198" y="40797"/>
                      <a:pt x="9169" y="40822"/>
                      <a:pt x="9132" y="40822"/>
                    </a:cubicBezTo>
                    <a:cubicBezTo>
                      <a:pt x="8916" y="40822"/>
                      <a:pt x="8444" y="39977"/>
                      <a:pt x="8429" y="39916"/>
                    </a:cubicBezTo>
                    <a:cubicBezTo>
                      <a:pt x="8322" y="39594"/>
                      <a:pt x="8322" y="39254"/>
                      <a:pt x="8429" y="38932"/>
                    </a:cubicBezTo>
                    <a:cubicBezTo>
                      <a:pt x="8465" y="38932"/>
                      <a:pt x="8500" y="38914"/>
                      <a:pt x="8518" y="38860"/>
                    </a:cubicBezTo>
                    <a:cubicBezTo>
                      <a:pt x="8608" y="38664"/>
                      <a:pt x="8662" y="38467"/>
                      <a:pt x="8715" y="38252"/>
                    </a:cubicBezTo>
                    <a:lnTo>
                      <a:pt x="8733" y="38252"/>
                    </a:lnTo>
                    <a:cubicBezTo>
                      <a:pt x="8751" y="38234"/>
                      <a:pt x="8751" y="38216"/>
                      <a:pt x="8733" y="38198"/>
                    </a:cubicBezTo>
                    <a:lnTo>
                      <a:pt x="8751" y="38109"/>
                    </a:lnTo>
                    <a:close/>
                    <a:moveTo>
                      <a:pt x="9002" y="38324"/>
                    </a:moveTo>
                    <a:cubicBezTo>
                      <a:pt x="9789" y="38610"/>
                      <a:pt x="9932" y="40274"/>
                      <a:pt x="9431" y="40900"/>
                    </a:cubicBezTo>
                    <a:cubicBezTo>
                      <a:pt x="9377" y="40596"/>
                      <a:pt x="9288" y="40310"/>
                      <a:pt x="9145" y="40024"/>
                    </a:cubicBezTo>
                    <a:cubicBezTo>
                      <a:pt x="8912" y="39469"/>
                      <a:pt x="8787" y="39039"/>
                      <a:pt x="8894" y="38449"/>
                    </a:cubicBezTo>
                    <a:lnTo>
                      <a:pt x="8894" y="38449"/>
                    </a:lnTo>
                    <a:cubicBezTo>
                      <a:pt x="8912" y="38520"/>
                      <a:pt x="8948" y="38592"/>
                      <a:pt x="9002" y="38664"/>
                    </a:cubicBezTo>
                    <a:cubicBezTo>
                      <a:pt x="9013" y="38687"/>
                      <a:pt x="9035" y="38697"/>
                      <a:pt x="9058" y="38697"/>
                    </a:cubicBezTo>
                    <a:cubicBezTo>
                      <a:pt x="9103" y="38697"/>
                      <a:pt x="9151" y="38658"/>
                      <a:pt x="9127" y="38610"/>
                    </a:cubicBezTo>
                    <a:lnTo>
                      <a:pt x="9002" y="38324"/>
                    </a:lnTo>
                    <a:close/>
                    <a:moveTo>
                      <a:pt x="8375" y="38592"/>
                    </a:moveTo>
                    <a:lnTo>
                      <a:pt x="8375" y="38682"/>
                    </a:lnTo>
                    <a:cubicBezTo>
                      <a:pt x="8125" y="39129"/>
                      <a:pt x="8196" y="39702"/>
                      <a:pt x="8411" y="40167"/>
                    </a:cubicBezTo>
                    <a:cubicBezTo>
                      <a:pt x="8411" y="40203"/>
                      <a:pt x="8393" y="40238"/>
                      <a:pt x="8393" y="40274"/>
                    </a:cubicBezTo>
                    <a:cubicBezTo>
                      <a:pt x="8375" y="40274"/>
                      <a:pt x="8393" y="40292"/>
                      <a:pt x="8411" y="40310"/>
                    </a:cubicBezTo>
                    <a:lnTo>
                      <a:pt x="8393" y="40310"/>
                    </a:lnTo>
                    <a:cubicBezTo>
                      <a:pt x="8341" y="40400"/>
                      <a:pt x="8280" y="40528"/>
                      <a:pt x="8271" y="40552"/>
                    </a:cubicBezTo>
                    <a:lnTo>
                      <a:pt x="8271" y="40552"/>
                    </a:lnTo>
                    <a:lnTo>
                      <a:pt x="8196" y="40686"/>
                    </a:lnTo>
                    <a:cubicBezTo>
                      <a:pt x="8089" y="40883"/>
                      <a:pt x="7892" y="41026"/>
                      <a:pt x="7677" y="41079"/>
                    </a:cubicBezTo>
                    <a:cubicBezTo>
                      <a:pt x="7677" y="40775"/>
                      <a:pt x="7677" y="40489"/>
                      <a:pt x="7695" y="40185"/>
                    </a:cubicBezTo>
                    <a:cubicBezTo>
                      <a:pt x="7731" y="39594"/>
                      <a:pt x="7964" y="39022"/>
                      <a:pt x="8375" y="38592"/>
                    </a:cubicBezTo>
                    <a:close/>
                    <a:moveTo>
                      <a:pt x="17448" y="41437"/>
                    </a:moveTo>
                    <a:lnTo>
                      <a:pt x="17448" y="41437"/>
                    </a:lnTo>
                    <a:cubicBezTo>
                      <a:pt x="17054" y="41581"/>
                      <a:pt x="16714" y="41795"/>
                      <a:pt x="16392" y="42046"/>
                    </a:cubicBezTo>
                    <a:cubicBezTo>
                      <a:pt x="16245" y="42155"/>
                      <a:pt x="16113" y="42278"/>
                      <a:pt x="15998" y="42415"/>
                    </a:cubicBezTo>
                    <a:lnTo>
                      <a:pt x="15998" y="42415"/>
                    </a:lnTo>
                    <a:cubicBezTo>
                      <a:pt x="15998" y="42411"/>
                      <a:pt x="15999" y="42408"/>
                      <a:pt x="15999" y="42404"/>
                    </a:cubicBezTo>
                    <a:cubicBezTo>
                      <a:pt x="15927" y="42225"/>
                      <a:pt x="15855" y="42135"/>
                      <a:pt x="16016" y="41974"/>
                    </a:cubicBezTo>
                    <a:cubicBezTo>
                      <a:pt x="16177" y="41831"/>
                      <a:pt x="16374" y="41742"/>
                      <a:pt x="16571" y="41670"/>
                    </a:cubicBezTo>
                    <a:cubicBezTo>
                      <a:pt x="16858" y="41563"/>
                      <a:pt x="17144" y="41473"/>
                      <a:pt x="17448" y="41437"/>
                    </a:cubicBezTo>
                    <a:close/>
                    <a:moveTo>
                      <a:pt x="18200" y="41294"/>
                    </a:moveTo>
                    <a:lnTo>
                      <a:pt x="18200" y="41294"/>
                    </a:lnTo>
                    <a:cubicBezTo>
                      <a:pt x="19094" y="41455"/>
                      <a:pt x="20025" y="41903"/>
                      <a:pt x="20347" y="42815"/>
                    </a:cubicBezTo>
                    <a:cubicBezTo>
                      <a:pt x="19667" y="42744"/>
                      <a:pt x="19041" y="42422"/>
                      <a:pt x="18575" y="41921"/>
                    </a:cubicBezTo>
                    <a:cubicBezTo>
                      <a:pt x="18593" y="41885"/>
                      <a:pt x="18611" y="41849"/>
                      <a:pt x="18593" y="41813"/>
                    </a:cubicBezTo>
                    <a:cubicBezTo>
                      <a:pt x="18486" y="41616"/>
                      <a:pt x="18361" y="41437"/>
                      <a:pt x="18200" y="41294"/>
                    </a:cubicBezTo>
                    <a:close/>
                    <a:moveTo>
                      <a:pt x="17394" y="41706"/>
                    </a:moveTo>
                    <a:lnTo>
                      <a:pt x="17394" y="41706"/>
                    </a:lnTo>
                    <a:cubicBezTo>
                      <a:pt x="17376" y="41795"/>
                      <a:pt x="17376" y="41885"/>
                      <a:pt x="17359" y="41974"/>
                    </a:cubicBezTo>
                    <a:cubicBezTo>
                      <a:pt x="16822" y="42511"/>
                      <a:pt x="16661" y="43459"/>
                      <a:pt x="15784" y="43531"/>
                    </a:cubicBezTo>
                    <a:lnTo>
                      <a:pt x="15784" y="43513"/>
                    </a:lnTo>
                    <a:cubicBezTo>
                      <a:pt x="15774" y="43514"/>
                      <a:pt x="15765" y="43515"/>
                      <a:pt x="15756" y="43515"/>
                    </a:cubicBezTo>
                    <a:cubicBezTo>
                      <a:pt x="15482" y="43515"/>
                      <a:pt x="15804" y="42972"/>
                      <a:pt x="15891" y="42833"/>
                    </a:cubicBezTo>
                    <a:cubicBezTo>
                      <a:pt x="16070" y="42565"/>
                      <a:pt x="16285" y="42332"/>
                      <a:pt x="16553" y="42153"/>
                    </a:cubicBezTo>
                    <a:cubicBezTo>
                      <a:pt x="16822" y="41956"/>
                      <a:pt x="17090" y="41813"/>
                      <a:pt x="17394" y="41706"/>
                    </a:cubicBezTo>
                    <a:close/>
                    <a:moveTo>
                      <a:pt x="17520" y="42225"/>
                    </a:moveTo>
                    <a:lnTo>
                      <a:pt x="17520" y="42422"/>
                    </a:lnTo>
                    <a:cubicBezTo>
                      <a:pt x="17376" y="42779"/>
                      <a:pt x="17323" y="43155"/>
                      <a:pt x="17341" y="43549"/>
                    </a:cubicBezTo>
                    <a:cubicBezTo>
                      <a:pt x="17332" y="43540"/>
                      <a:pt x="17323" y="43536"/>
                      <a:pt x="17314" y="43536"/>
                    </a:cubicBezTo>
                    <a:cubicBezTo>
                      <a:pt x="17305" y="43536"/>
                      <a:pt x="17296" y="43540"/>
                      <a:pt x="17287" y="43549"/>
                    </a:cubicBezTo>
                    <a:cubicBezTo>
                      <a:pt x="17201" y="43692"/>
                      <a:pt x="16828" y="44352"/>
                      <a:pt x="16655" y="44352"/>
                    </a:cubicBezTo>
                    <a:cubicBezTo>
                      <a:pt x="16612" y="44352"/>
                      <a:pt x="16582" y="44311"/>
                      <a:pt x="16571" y="44211"/>
                    </a:cubicBezTo>
                    <a:cubicBezTo>
                      <a:pt x="16553" y="43817"/>
                      <a:pt x="16643" y="43424"/>
                      <a:pt x="16840" y="43084"/>
                    </a:cubicBezTo>
                    <a:cubicBezTo>
                      <a:pt x="17001" y="42779"/>
                      <a:pt x="17198" y="42511"/>
                      <a:pt x="17430" y="42261"/>
                    </a:cubicBezTo>
                    <a:cubicBezTo>
                      <a:pt x="17440" y="42265"/>
                      <a:pt x="17449" y="42268"/>
                      <a:pt x="17459" y="42268"/>
                    </a:cubicBezTo>
                    <a:cubicBezTo>
                      <a:pt x="17484" y="42268"/>
                      <a:pt x="17507" y="42251"/>
                      <a:pt x="17520" y="42225"/>
                    </a:cubicBezTo>
                    <a:close/>
                    <a:moveTo>
                      <a:pt x="18164" y="41759"/>
                    </a:moveTo>
                    <a:cubicBezTo>
                      <a:pt x="18200" y="41777"/>
                      <a:pt x="18235" y="41813"/>
                      <a:pt x="18271" y="41831"/>
                    </a:cubicBezTo>
                    <a:cubicBezTo>
                      <a:pt x="18289" y="41885"/>
                      <a:pt x="18325" y="41921"/>
                      <a:pt x="18343" y="41956"/>
                    </a:cubicBezTo>
                    <a:cubicBezTo>
                      <a:pt x="18343" y="41992"/>
                      <a:pt x="18343" y="42010"/>
                      <a:pt x="18361" y="42028"/>
                    </a:cubicBezTo>
                    <a:lnTo>
                      <a:pt x="18414" y="42046"/>
                    </a:lnTo>
                    <a:cubicBezTo>
                      <a:pt x="18575" y="42243"/>
                      <a:pt x="18772" y="42404"/>
                      <a:pt x="19005" y="42529"/>
                    </a:cubicBezTo>
                    <a:cubicBezTo>
                      <a:pt x="19130" y="42708"/>
                      <a:pt x="19255" y="42923"/>
                      <a:pt x="19345" y="43137"/>
                    </a:cubicBezTo>
                    <a:cubicBezTo>
                      <a:pt x="19417" y="43334"/>
                      <a:pt x="19452" y="43567"/>
                      <a:pt x="19452" y="43782"/>
                    </a:cubicBezTo>
                    <a:cubicBezTo>
                      <a:pt x="19452" y="43915"/>
                      <a:pt x="19379" y="44429"/>
                      <a:pt x="19231" y="44429"/>
                    </a:cubicBezTo>
                    <a:cubicBezTo>
                      <a:pt x="19201" y="44429"/>
                      <a:pt x="19167" y="44407"/>
                      <a:pt x="19130" y="44354"/>
                    </a:cubicBezTo>
                    <a:cubicBezTo>
                      <a:pt x="18844" y="43996"/>
                      <a:pt x="18575" y="43621"/>
                      <a:pt x="18325" y="43245"/>
                    </a:cubicBezTo>
                    <a:cubicBezTo>
                      <a:pt x="18271" y="43030"/>
                      <a:pt x="18200" y="42833"/>
                      <a:pt x="18092" y="42654"/>
                    </a:cubicBezTo>
                    <a:cubicBezTo>
                      <a:pt x="18056" y="42511"/>
                      <a:pt x="18039" y="42350"/>
                      <a:pt x="18056" y="42207"/>
                    </a:cubicBezTo>
                    <a:cubicBezTo>
                      <a:pt x="18092" y="42207"/>
                      <a:pt x="18128" y="42171"/>
                      <a:pt x="18128" y="42135"/>
                    </a:cubicBezTo>
                    <a:lnTo>
                      <a:pt x="18146" y="42135"/>
                    </a:lnTo>
                    <a:cubicBezTo>
                      <a:pt x="18164" y="42028"/>
                      <a:pt x="18164" y="41903"/>
                      <a:pt x="18146" y="41795"/>
                    </a:cubicBezTo>
                    <a:lnTo>
                      <a:pt x="18164" y="41759"/>
                    </a:lnTo>
                    <a:close/>
                    <a:moveTo>
                      <a:pt x="17878" y="42010"/>
                    </a:moveTo>
                    <a:lnTo>
                      <a:pt x="17895" y="42064"/>
                    </a:lnTo>
                    <a:cubicBezTo>
                      <a:pt x="17878" y="42189"/>
                      <a:pt x="17860" y="42314"/>
                      <a:pt x="17878" y="42439"/>
                    </a:cubicBezTo>
                    <a:cubicBezTo>
                      <a:pt x="17878" y="42439"/>
                      <a:pt x="17878" y="42457"/>
                      <a:pt x="17878" y="42457"/>
                    </a:cubicBezTo>
                    <a:cubicBezTo>
                      <a:pt x="17931" y="42797"/>
                      <a:pt x="18056" y="43119"/>
                      <a:pt x="18235" y="43388"/>
                    </a:cubicBezTo>
                    <a:cubicBezTo>
                      <a:pt x="18307" y="43817"/>
                      <a:pt x="18253" y="44265"/>
                      <a:pt x="18074" y="44658"/>
                    </a:cubicBezTo>
                    <a:cubicBezTo>
                      <a:pt x="18015" y="44780"/>
                      <a:pt x="17958" y="44830"/>
                      <a:pt x="17902" y="44830"/>
                    </a:cubicBezTo>
                    <a:cubicBezTo>
                      <a:pt x="17656" y="44830"/>
                      <a:pt x="17463" y="43828"/>
                      <a:pt x="17448" y="43638"/>
                    </a:cubicBezTo>
                    <a:cubicBezTo>
                      <a:pt x="17430" y="43281"/>
                      <a:pt x="17484" y="42941"/>
                      <a:pt x="17609" y="42618"/>
                    </a:cubicBezTo>
                    <a:cubicBezTo>
                      <a:pt x="17645" y="42618"/>
                      <a:pt x="17681" y="42601"/>
                      <a:pt x="17699" y="42565"/>
                    </a:cubicBezTo>
                    <a:cubicBezTo>
                      <a:pt x="17788" y="42386"/>
                      <a:pt x="17842" y="42207"/>
                      <a:pt x="17878" y="42010"/>
                    </a:cubicBezTo>
                    <a:close/>
                    <a:moveTo>
                      <a:pt x="11972" y="44837"/>
                    </a:moveTo>
                    <a:lnTo>
                      <a:pt x="11954" y="45142"/>
                    </a:lnTo>
                    <a:cubicBezTo>
                      <a:pt x="11865" y="45285"/>
                      <a:pt x="11739" y="45428"/>
                      <a:pt x="11614" y="45553"/>
                    </a:cubicBezTo>
                    <a:cubicBezTo>
                      <a:pt x="11704" y="45303"/>
                      <a:pt x="11829" y="45052"/>
                      <a:pt x="11972" y="44837"/>
                    </a:cubicBezTo>
                    <a:close/>
                    <a:moveTo>
                      <a:pt x="12241" y="40364"/>
                    </a:moveTo>
                    <a:lnTo>
                      <a:pt x="12241" y="40364"/>
                    </a:lnTo>
                    <a:cubicBezTo>
                      <a:pt x="12062" y="41563"/>
                      <a:pt x="11650" y="42726"/>
                      <a:pt x="11006" y="43764"/>
                    </a:cubicBezTo>
                    <a:lnTo>
                      <a:pt x="11024" y="43764"/>
                    </a:lnTo>
                    <a:cubicBezTo>
                      <a:pt x="10254" y="44981"/>
                      <a:pt x="9055" y="45840"/>
                      <a:pt x="8089" y="46895"/>
                    </a:cubicBezTo>
                    <a:cubicBezTo>
                      <a:pt x="9180" y="44605"/>
                      <a:pt x="11256" y="42708"/>
                      <a:pt x="12241" y="40364"/>
                    </a:cubicBezTo>
                    <a:close/>
                    <a:moveTo>
                      <a:pt x="11990" y="47110"/>
                    </a:moveTo>
                    <a:lnTo>
                      <a:pt x="12062" y="47128"/>
                    </a:lnTo>
                    <a:cubicBezTo>
                      <a:pt x="12187" y="47182"/>
                      <a:pt x="12294" y="47253"/>
                      <a:pt x="12384" y="47361"/>
                    </a:cubicBezTo>
                    <a:cubicBezTo>
                      <a:pt x="12473" y="47450"/>
                      <a:pt x="12527" y="47557"/>
                      <a:pt x="12581" y="47665"/>
                    </a:cubicBezTo>
                    <a:cubicBezTo>
                      <a:pt x="12473" y="47611"/>
                      <a:pt x="12384" y="47557"/>
                      <a:pt x="12294" y="47504"/>
                    </a:cubicBezTo>
                    <a:cubicBezTo>
                      <a:pt x="12241" y="47343"/>
                      <a:pt x="12133" y="47200"/>
                      <a:pt x="11990" y="47128"/>
                    </a:cubicBezTo>
                    <a:lnTo>
                      <a:pt x="11990" y="47110"/>
                    </a:lnTo>
                    <a:close/>
                    <a:moveTo>
                      <a:pt x="11578" y="47468"/>
                    </a:moveTo>
                    <a:lnTo>
                      <a:pt x="11578" y="47468"/>
                    </a:lnTo>
                    <a:cubicBezTo>
                      <a:pt x="11507" y="47647"/>
                      <a:pt x="11435" y="47808"/>
                      <a:pt x="11328" y="47969"/>
                    </a:cubicBezTo>
                    <a:lnTo>
                      <a:pt x="11292" y="47987"/>
                    </a:lnTo>
                    <a:cubicBezTo>
                      <a:pt x="11292" y="47951"/>
                      <a:pt x="11310" y="47897"/>
                      <a:pt x="11310" y="47844"/>
                    </a:cubicBezTo>
                    <a:cubicBezTo>
                      <a:pt x="11417" y="47736"/>
                      <a:pt x="11507" y="47611"/>
                      <a:pt x="11578" y="47468"/>
                    </a:cubicBezTo>
                    <a:close/>
                    <a:moveTo>
                      <a:pt x="10101" y="47823"/>
                    </a:moveTo>
                    <a:cubicBezTo>
                      <a:pt x="10307" y="47823"/>
                      <a:pt x="10517" y="47849"/>
                      <a:pt x="10737" y="47915"/>
                    </a:cubicBezTo>
                    <a:cubicBezTo>
                      <a:pt x="10201" y="48076"/>
                      <a:pt x="9682" y="48327"/>
                      <a:pt x="9216" y="48631"/>
                    </a:cubicBezTo>
                    <a:cubicBezTo>
                      <a:pt x="9198" y="48613"/>
                      <a:pt x="9180" y="48613"/>
                      <a:pt x="9163" y="48613"/>
                    </a:cubicBezTo>
                    <a:cubicBezTo>
                      <a:pt x="8930" y="48613"/>
                      <a:pt x="8679" y="48595"/>
                      <a:pt x="8429" y="48524"/>
                    </a:cubicBezTo>
                    <a:cubicBezTo>
                      <a:pt x="8377" y="48507"/>
                      <a:pt x="7730" y="48092"/>
                      <a:pt x="7983" y="48092"/>
                    </a:cubicBezTo>
                    <a:cubicBezTo>
                      <a:pt x="7993" y="48092"/>
                      <a:pt x="8004" y="48093"/>
                      <a:pt x="8017" y="48094"/>
                    </a:cubicBezTo>
                    <a:cubicBezTo>
                      <a:pt x="8065" y="48099"/>
                      <a:pt x="8112" y="48101"/>
                      <a:pt x="8158" y="48101"/>
                    </a:cubicBezTo>
                    <a:cubicBezTo>
                      <a:pt x="8284" y="48101"/>
                      <a:pt x="8405" y="48085"/>
                      <a:pt x="8536" y="48059"/>
                    </a:cubicBezTo>
                    <a:cubicBezTo>
                      <a:pt x="9098" y="47982"/>
                      <a:pt x="9587" y="47823"/>
                      <a:pt x="10101" y="47823"/>
                    </a:cubicBezTo>
                    <a:close/>
                    <a:moveTo>
                      <a:pt x="10970" y="48005"/>
                    </a:moveTo>
                    <a:cubicBezTo>
                      <a:pt x="10988" y="48041"/>
                      <a:pt x="11042" y="48059"/>
                      <a:pt x="11095" y="48059"/>
                    </a:cubicBezTo>
                    <a:lnTo>
                      <a:pt x="11095" y="48094"/>
                    </a:lnTo>
                    <a:cubicBezTo>
                      <a:pt x="10415" y="48488"/>
                      <a:pt x="9896" y="49114"/>
                      <a:pt x="9628" y="49848"/>
                    </a:cubicBezTo>
                    <a:cubicBezTo>
                      <a:pt x="9340" y="50136"/>
                      <a:pt x="8963" y="50193"/>
                      <a:pt x="8573" y="50193"/>
                    </a:cubicBezTo>
                    <a:cubicBezTo>
                      <a:pt x="8501" y="50193"/>
                      <a:pt x="8429" y="50191"/>
                      <a:pt x="8357" y="50188"/>
                    </a:cubicBezTo>
                    <a:lnTo>
                      <a:pt x="8357" y="50170"/>
                    </a:lnTo>
                    <a:cubicBezTo>
                      <a:pt x="8143" y="50170"/>
                      <a:pt x="8214" y="50134"/>
                      <a:pt x="8322" y="49955"/>
                    </a:cubicBezTo>
                    <a:cubicBezTo>
                      <a:pt x="8429" y="49776"/>
                      <a:pt x="8554" y="49544"/>
                      <a:pt x="8679" y="49347"/>
                    </a:cubicBezTo>
                    <a:cubicBezTo>
                      <a:pt x="9198" y="48595"/>
                      <a:pt x="10129" y="48327"/>
                      <a:pt x="10952" y="48005"/>
                    </a:cubicBezTo>
                    <a:close/>
                    <a:moveTo>
                      <a:pt x="12348" y="47647"/>
                    </a:moveTo>
                    <a:lnTo>
                      <a:pt x="12348" y="47647"/>
                    </a:lnTo>
                    <a:cubicBezTo>
                      <a:pt x="12455" y="47719"/>
                      <a:pt x="12545" y="47790"/>
                      <a:pt x="12652" y="47862"/>
                    </a:cubicBezTo>
                    <a:cubicBezTo>
                      <a:pt x="12652" y="47915"/>
                      <a:pt x="12670" y="47987"/>
                      <a:pt x="12670" y="48059"/>
                    </a:cubicBezTo>
                    <a:lnTo>
                      <a:pt x="12652" y="48059"/>
                    </a:lnTo>
                    <a:cubicBezTo>
                      <a:pt x="12661" y="48085"/>
                      <a:pt x="12683" y="48099"/>
                      <a:pt x="12706" y="48099"/>
                    </a:cubicBezTo>
                    <a:cubicBezTo>
                      <a:pt x="12728" y="48099"/>
                      <a:pt x="12751" y="48085"/>
                      <a:pt x="12760" y="48059"/>
                    </a:cubicBezTo>
                    <a:lnTo>
                      <a:pt x="12760" y="47933"/>
                    </a:lnTo>
                    <a:cubicBezTo>
                      <a:pt x="13010" y="48076"/>
                      <a:pt x="13243" y="48237"/>
                      <a:pt x="13475" y="48434"/>
                    </a:cubicBezTo>
                    <a:cubicBezTo>
                      <a:pt x="13833" y="48739"/>
                      <a:pt x="13958" y="49222"/>
                      <a:pt x="14084" y="49651"/>
                    </a:cubicBezTo>
                    <a:cubicBezTo>
                      <a:pt x="14119" y="49776"/>
                      <a:pt x="14208" y="50394"/>
                      <a:pt x="14314" y="50455"/>
                    </a:cubicBezTo>
                    <a:lnTo>
                      <a:pt x="14314" y="50455"/>
                    </a:lnTo>
                    <a:cubicBezTo>
                      <a:pt x="13850" y="50205"/>
                      <a:pt x="13421" y="49847"/>
                      <a:pt x="13064" y="49436"/>
                    </a:cubicBezTo>
                    <a:cubicBezTo>
                      <a:pt x="13010" y="49383"/>
                      <a:pt x="12974" y="49347"/>
                      <a:pt x="12938" y="49293"/>
                    </a:cubicBezTo>
                    <a:cubicBezTo>
                      <a:pt x="12903" y="49240"/>
                      <a:pt x="12885" y="49204"/>
                      <a:pt x="12849" y="49150"/>
                    </a:cubicBezTo>
                    <a:cubicBezTo>
                      <a:pt x="12652" y="48810"/>
                      <a:pt x="12509" y="48452"/>
                      <a:pt x="12402" y="48059"/>
                    </a:cubicBezTo>
                    <a:cubicBezTo>
                      <a:pt x="12437" y="48041"/>
                      <a:pt x="12437" y="48023"/>
                      <a:pt x="12437" y="47987"/>
                    </a:cubicBezTo>
                    <a:cubicBezTo>
                      <a:pt x="12420" y="47897"/>
                      <a:pt x="12384" y="47772"/>
                      <a:pt x="12348" y="47647"/>
                    </a:cubicBezTo>
                    <a:close/>
                    <a:moveTo>
                      <a:pt x="11077" y="48309"/>
                    </a:moveTo>
                    <a:cubicBezTo>
                      <a:pt x="10666" y="48667"/>
                      <a:pt x="10290" y="49079"/>
                      <a:pt x="10004" y="49544"/>
                    </a:cubicBezTo>
                    <a:cubicBezTo>
                      <a:pt x="9860" y="49794"/>
                      <a:pt x="9771" y="50063"/>
                      <a:pt x="9753" y="50349"/>
                    </a:cubicBezTo>
                    <a:cubicBezTo>
                      <a:pt x="9717" y="50546"/>
                      <a:pt x="9699" y="50761"/>
                      <a:pt x="9682" y="50958"/>
                    </a:cubicBezTo>
                    <a:lnTo>
                      <a:pt x="9664" y="50958"/>
                    </a:lnTo>
                    <a:cubicBezTo>
                      <a:pt x="9657" y="50961"/>
                      <a:pt x="9650" y="50962"/>
                      <a:pt x="9644" y="50962"/>
                    </a:cubicBezTo>
                    <a:cubicBezTo>
                      <a:pt x="9515" y="50962"/>
                      <a:pt x="9647" y="50257"/>
                      <a:pt x="9664" y="50206"/>
                    </a:cubicBezTo>
                    <a:cubicBezTo>
                      <a:pt x="9771" y="49884"/>
                      <a:pt x="9914" y="49580"/>
                      <a:pt x="10093" y="49311"/>
                    </a:cubicBezTo>
                    <a:cubicBezTo>
                      <a:pt x="10362" y="48900"/>
                      <a:pt x="10684" y="48560"/>
                      <a:pt x="11077" y="48309"/>
                    </a:cubicBezTo>
                    <a:close/>
                    <a:moveTo>
                      <a:pt x="11507" y="48148"/>
                    </a:moveTo>
                    <a:lnTo>
                      <a:pt x="11507" y="48148"/>
                    </a:lnTo>
                    <a:cubicBezTo>
                      <a:pt x="11185" y="48703"/>
                      <a:pt x="10970" y="49329"/>
                      <a:pt x="10845" y="49955"/>
                    </a:cubicBezTo>
                    <a:cubicBezTo>
                      <a:pt x="10809" y="50152"/>
                      <a:pt x="10809" y="50349"/>
                      <a:pt x="10827" y="50564"/>
                    </a:cubicBezTo>
                    <a:cubicBezTo>
                      <a:pt x="10630" y="50904"/>
                      <a:pt x="10451" y="51262"/>
                      <a:pt x="10057" y="51423"/>
                    </a:cubicBezTo>
                    <a:cubicBezTo>
                      <a:pt x="9994" y="51450"/>
                      <a:pt x="9944" y="51462"/>
                      <a:pt x="9904" y="51462"/>
                    </a:cubicBezTo>
                    <a:cubicBezTo>
                      <a:pt x="9628" y="51462"/>
                      <a:pt x="9863" y="50884"/>
                      <a:pt x="9878" y="50743"/>
                    </a:cubicBezTo>
                    <a:cubicBezTo>
                      <a:pt x="9914" y="50152"/>
                      <a:pt x="10147" y="49580"/>
                      <a:pt x="10523" y="49114"/>
                    </a:cubicBezTo>
                    <a:cubicBezTo>
                      <a:pt x="10755" y="48846"/>
                      <a:pt x="11006" y="48595"/>
                      <a:pt x="11274" y="48381"/>
                    </a:cubicBezTo>
                    <a:cubicBezTo>
                      <a:pt x="11346" y="48291"/>
                      <a:pt x="11435" y="48220"/>
                      <a:pt x="11507" y="48148"/>
                    </a:cubicBezTo>
                    <a:close/>
                    <a:moveTo>
                      <a:pt x="12008" y="48255"/>
                    </a:moveTo>
                    <a:lnTo>
                      <a:pt x="12008" y="48255"/>
                    </a:lnTo>
                    <a:cubicBezTo>
                      <a:pt x="12062" y="48416"/>
                      <a:pt x="12133" y="48542"/>
                      <a:pt x="12241" y="48667"/>
                    </a:cubicBezTo>
                    <a:cubicBezTo>
                      <a:pt x="12251" y="48677"/>
                      <a:pt x="12263" y="48681"/>
                      <a:pt x="12277" y="48681"/>
                    </a:cubicBezTo>
                    <a:cubicBezTo>
                      <a:pt x="12311" y="48681"/>
                      <a:pt x="12348" y="48652"/>
                      <a:pt x="12348" y="48613"/>
                    </a:cubicBezTo>
                    <a:lnTo>
                      <a:pt x="12348" y="48524"/>
                    </a:lnTo>
                    <a:cubicBezTo>
                      <a:pt x="12491" y="48918"/>
                      <a:pt x="12706" y="49275"/>
                      <a:pt x="12974" y="49580"/>
                    </a:cubicBezTo>
                    <a:cubicBezTo>
                      <a:pt x="13100" y="49866"/>
                      <a:pt x="13189" y="50170"/>
                      <a:pt x="13207" y="50474"/>
                    </a:cubicBezTo>
                    <a:lnTo>
                      <a:pt x="13207" y="50492"/>
                    </a:lnTo>
                    <a:cubicBezTo>
                      <a:pt x="13225" y="50743"/>
                      <a:pt x="13207" y="51011"/>
                      <a:pt x="13153" y="51262"/>
                    </a:cubicBezTo>
                    <a:cubicBezTo>
                      <a:pt x="13116" y="51513"/>
                      <a:pt x="13084" y="51638"/>
                      <a:pt x="13014" y="51638"/>
                    </a:cubicBezTo>
                    <a:cubicBezTo>
                      <a:pt x="12949" y="51638"/>
                      <a:pt x="12851" y="51531"/>
                      <a:pt x="12688" y="51315"/>
                    </a:cubicBezTo>
                    <a:cubicBezTo>
                      <a:pt x="11972" y="50403"/>
                      <a:pt x="11883" y="49365"/>
                      <a:pt x="12008" y="48255"/>
                    </a:cubicBezTo>
                    <a:close/>
                    <a:moveTo>
                      <a:pt x="11865" y="47754"/>
                    </a:moveTo>
                    <a:cubicBezTo>
                      <a:pt x="11882" y="47895"/>
                      <a:pt x="11917" y="48036"/>
                      <a:pt x="11953" y="48177"/>
                    </a:cubicBezTo>
                    <a:lnTo>
                      <a:pt x="11953" y="48177"/>
                    </a:lnTo>
                    <a:cubicBezTo>
                      <a:pt x="11950" y="48177"/>
                      <a:pt x="11947" y="48177"/>
                      <a:pt x="11944" y="48177"/>
                    </a:cubicBezTo>
                    <a:cubicBezTo>
                      <a:pt x="11918" y="48177"/>
                      <a:pt x="11896" y="48193"/>
                      <a:pt x="11883" y="48220"/>
                    </a:cubicBezTo>
                    <a:cubicBezTo>
                      <a:pt x="11686" y="48882"/>
                      <a:pt x="11704" y="49580"/>
                      <a:pt x="11936" y="50224"/>
                    </a:cubicBezTo>
                    <a:cubicBezTo>
                      <a:pt x="11918" y="50510"/>
                      <a:pt x="11883" y="50796"/>
                      <a:pt x="11829" y="51083"/>
                    </a:cubicBezTo>
                    <a:cubicBezTo>
                      <a:pt x="11829" y="51113"/>
                      <a:pt x="11407" y="51763"/>
                      <a:pt x="11245" y="51763"/>
                    </a:cubicBezTo>
                    <a:cubicBezTo>
                      <a:pt x="11213" y="51763"/>
                      <a:pt x="11191" y="51736"/>
                      <a:pt x="11185" y="51673"/>
                    </a:cubicBezTo>
                    <a:cubicBezTo>
                      <a:pt x="11167" y="51512"/>
                      <a:pt x="11131" y="51351"/>
                      <a:pt x="11077" y="51190"/>
                    </a:cubicBezTo>
                    <a:cubicBezTo>
                      <a:pt x="10845" y="50134"/>
                      <a:pt x="11167" y="49293"/>
                      <a:pt x="11543" y="48381"/>
                    </a:cubicBezTo>
                    <a:lnTo>
                      <a:pt x="11543" y="48416"/>
                    </a:lnTo>
                    <a:cubicBezTo>
                      <a:pt x="11561" y="48470"/>
                      <a:pt x="11601" y="48497"/>
                      <a:pt x="11639" y="48497"/>
                    </a:cubicBezTo>
                    <a:cubicBezTo>
                      <a:pt x="11677" y="48497"/>
                      <a:pt x="11713" y="48470"/>
                      <a:pt x="11722" y="48416"/>
                    </a:cubicBezTo>
                    <a:cubicBezTo>
                      <a:pt x="11775" y="48202"/>
                      <a:pt x="11829" y="47969"/>
                      <a:pt x="11865" y="47754"/>
                    </a:cubicBezTo>
                    <a:close/>
                    <a:moveTo>
                      <a:pt x="11113" y="0"/>
                    </a:moveTo>
                    <a:cubicBezTo>
                      <a:pt x="11087" y="0"/>
                      <a:pt x="11057" y="15"/>
                      <a:pt x="11042" y="46"/>
                    </a:cubicBezTo>
                    <a:cubicBezTo>
                      <a:pt x="10487" y="1442"/>
                      <a:pt x="10093" y="2909"/>
                      <a:pt x="9878" y="4412"/>
                    </a:cubicBezTo>
                    <a:cubicBezTo>
                      <a:pt x="9270" y="4913"/>
                      <a:pt x="8679" y="5880"/>
                      <a:pt x="8787" y="6649"/>
                    </a:cubicBezTo>
                    <a:cubicBezTo>
                      <a:pt x="8787" y="6691"/>
                      <a:pt x="8819" y="6732"/>
                      <a:pt x="8858" y="6732"/>
                    </a:cubicBezTo>
                    <a:cubicBezTo>
                      <a:pt x="8870" y="6732"/>
                      <a:pt x="8882" y="6729"/>
                      <a:pt x="8894" y="6721"/>
                    </a:cubicBezTo>
                    <a:cubicBezTo>
                      <a:pt x="9377" y="6399"/>
                      <a:pt x="9538" y="5862"/>
                      <a:pt x="9771" y="5379"/>
                    </a:cubicBezTo>
                    <a:lnTo>
                      <a:pt x="9771" y="5379"/>
                    </a:lnTo>
                    <a:cubicBezTo>
                      <a:pt x="9646" y="6667"/>
                      <a:pt x="9610" y="7973"/>
                      <a:pt x="9664" y="9280"/>
                    </a:cubicBezTo>
                    <a:cubicBezTo>
                      <a:pt x="9216" y="9799"/>
                      <a:pt x="9073" y="10532"/>
                      <a:pt x="8948" y="11177"/>
                    </a:cubicBezTo>
                    <a:cubicBezTo>
                      <a:pt x="8948" y="11220"/>
                      <a:pt x="8983" y="11276"/>
                      <a:pt x="9035" y="11276"/>
                    </a:cubicBezTo>
                    <a:cubicBezTo>
                      <a:pt x="9047" y="11276"/>
                      <a:pt x="9060" y="11273"/>
                      <a:pt x="9073" y="11266"/>
                    </a:cubicBezTo>
                    <a:cubicBezTo>
                      <a:pt x="9342" y="10962"/>
                      <a:pt x="9556" y="10622"/>
                      <a:pt x="9699" y="10246"/>
                    </a:cubicBezTo>
                    <a:cubicBezTo>
                      <a:pt x="9699" y="10336"/>
                      <a:pt x="9699" y="10443"/>
                      <a:pt x="9717" y="10532"/>
                    </a:cubicBezTo>
                    <a:cubicBezTo>
                      <a:pt x="9610" y="11749"/>
                      <a:pt x="9485" y="12966"/>
                      <a:pt x="9306" y="14165"/>
                    </a:cubicBezTo>
                    <a:cubicBezTo>
                      <a:pt x="8447" y="15114"/>
                      <a:pt x="7749" y="16223"/>
                      <a:pt x="7015" y="17279"/>
                    </a:cubicBezTo>
                    <a:cubicBezTo>
                      <a:pt x="5941" y="18800"/>
                      <a:pt x="4904" y="20285"/>
                      <a:pt x="4134" y="21967"/>
                    </a:cubicBezTo>
                    <a:cubicBezTo>
                      <a:pt x="4102" y="22031"/>
                      <a:pt x="4142" y="22096"/>
                      <a:pt x="4202" y="22096"/>
                    </a:cubicBezTo>
                    <a:cubicBezTo>
                      <a:pt x="4209" y="22096"/>
                      <a:pt x="4216" y="22095"/>
                      <a:pt x="4224" y="22093"/>
                    </a:cubicBezTo>
                    <a:cubicBezTo>
                      <a:pt x="6353" y="21502"/>
                      <a:pt x="7838" y="19731"/>
                      <a:pt x="8679" y="17726"/>
                    </a:cubicBezTo>
                    <a:lnTo>
                      <a:pt x="8679" y="17726"/>
                    </a:lnTo>
                    <a:cubicBezTo>
                      <a:pt x="8500" y="18621"/>
                      <a:pt x="8304" y="19498"/>
                      <a:pt x="8089" y="20375"/>
                    </a:cubicBezTo>
                    <a:lnTo>
                      <a:pt x="8089" y="20357"/>
                    </a:lnTo>
                    <a:cubicBezTo>
                      <a:pt x="8089" y="20339"/>
                      <a:pt x="8075" y="20330"/>
                      <a:pt x="8062" y="20330"/>
                    </a:cubicBezTo>
                    <a:cubicBezTo>
                      <a:pt x="8049" y="20330"/>
                      <a:pt x="8035" y="20339"/>
                      <a:pt x="8035" y="20357"/>
                    </a:cubicBezTo>
                    <a:cubicBezTo>
                      <a:pt x="7999" y="20536"/>
                      <a:pt x="7982" y="20715"/>
                      <a:pt x="7982" y="20894"/>
                    </a:cubicBezTo>
                    <a:cubicBezTo>
                      <a:pt x="7856" y="21395"/>
                      <a:pt x="7731" y="21914"/>
                      <a:pt x="7588" y="22433"/>
                    </a:cubicBezTo>
                    <a:cubicBezTo>
                      <a:pt x="7123" y="22647"/>
                      <a:pt x="6747" y="23041"/>
                      <a:pt x="6514" y="23506"/>
                    </a:cubicBezTo>
                    <a:cubicBezTo>
                      <a:pt x="6482" y="23554"/>
                      <a:pt x="6522" y="23617"/>
                      <a:pt x="6581" y="23617"/>
                    </a:cubicBezTo>
                    <a:cubicBezTo>
                      <a:pt x="6588" y="23617"/>
                      <a:pt x="6596" y="23616"/>
                      <a:pt x="6604" y="23614"/>
                    </a:cubicBezTo>
                    <a:cubicBezTo>
                      <a:pt x="6908" y="23524"/>
                      <a:pt x="7194" y="23363"/>
                      <a:pt x="7391" y="23113"/>
                    </a:cubicBezTo>
                    <a:lnTo>
                      <a:pt x="7391" y="23113"/>
                    </a:lnTo>
                    <a:cubicBezTo>
                      <a:pt x="7301" y="23471"/>
                      <a:pt x="7194" y="23829"/>
                      <a:pt x="7105" y="24186"/>
                    </a:cubicBezTo>
                    <a:cubicBezTo>
                      <a:pt x="6836" y="24365"/>
                      <a:pt x="6604" y="24562"/>
                      <a:pt x="6371" y="24759"/>
                    </a:cubicBezTo>
                    <a:cubicBezTo>
                      <a:pt x="6407" y="24723"/>
                      <a:pt x="6425" y="24688"/>
                      <a:pt x="6443" y="24652"/>
                    </a:cubicBezTo>
                    <a:cubicBezTo>
                      <a:pt x="6457" y="24623"/>
                      <a:pt x="6436" y="24593"/>
                      <a:pt x="6408" y="24593"/>
                    </a:cubicBezTo>
                    <a:cubicBezTo>
                      <a:pt x="6402" y="24593"/>
                      <a:pt x="6395" y="24595"/>
                      <a:pt x="6389" y="24598"/>
                    </a:cubicBezTo>
                    <a:cubicBezTo>
                      <a:pt x="6317" y="24652"/>
                      <a:pt x="6264" y="24723"/>
                      <a:pt x="6210" y="24777"/>
                    </a:cubicBezTo>
                    <a:cubicBezTo>
                      <a:pt x="6199" y="24777"/>
                      <a:pt x="6188" y="24777"/>
                      <a:pt x="6177" y="24777"/>
                    </a:cubicBezTo>
                    <a:cubicBezTo>
                      <a:pt x="5484" y="24777"/>
                      <a:pt x="4628" y="25320"/>
                      <a:pt x="4188" y="25672"/>
                    </a:cubicBezTo>
                    <a:cubicBezTo>
                      <a:pt x="4152" y="25725"/>
                      <a:pt x="4170" y="25815"/>
                      <a:pt x="4241" y="25815"/>
                    </a:cubicBezTo>
                    <a:cubicBezTo>
                      <a:pt x="4689" y="25779"/>
                      <a:pt x="5136" y="25690"/>
                      <a:pt x="5548" y="25529"/>
                    </a:cubicBezTo>
                    <a:lnTo>
                      <a:pt x="5548" y="25529"/>
                    </a:lnTo>
                    <a:cubicBezTo>
                      <a:pt x="5029" y="25958"/>
                      <a:pt x="4581" y="26459"/>
                      <a:pt x="4224" y="27050"/>
                    </a:cubicBezTo>
                    <a:cubicBezTo>
                      <a:pt x="4206" y="27103"/>
                      <a:pt x="4241" y="27157"/>
                      <a:pt x="4295" y="27157"/>
                    </a:cubicBezTo>
                    <a:cubicBezTo>
                      <a:pt x="4850" y="27157"/>
                      <a:pt x="5387" y="26907"/>
                      <a:pt x="5763" y="26459"/>
                    </a:cubicBezTo>
                    <a:lnTo>
                      <a:pt x="5763" y="26459"/>
                    </a:lnTo>
                    <a:cubicBezTo>
                      <a:pt x="5566" y="27032"/>
                      <a:pt x="5601" y="27658"/>
                      <a:pt x="5870" y="28177"/>
                    </a:cubicBezTo>
                    <a:cubicBezTo>
                      <a:pt x="5890" y="28207"/>
                      <a:pt x="5915" y="28220"/>
                      <a:pt x="5939" y="28220"/>
                    </a:cubicBezTo>
                    <a:cubicBezTo>
                      <a:pt x="5959" y="28220"/>
                      <a:pt x="5979" y="28211"/>
                      <a:pt x="5995" y="28195"/>
                    </a:cubicBezTo>
                    <a:cubicBezTo>
                      <a:pt x="6371" y="27837"/>
                      <a:pt x="6639" y="27390"/>
                      <a:pt x="6783" y="26907"/>
                    </a:cubicBezTo>
                    <a:cubicBezTo>
                      <a:pt x="6854" y="27175"/>
                      <a:pt x="6961" y="27425"/>
                      <a:pt x="7123" y="27640"/>
                    </a:cubicBezTo>
                    <a:cubicBezTo>
                      <a:pt x="7217" y="27762"/>
                      <a:pt x="7618" y="28139"/>
                      <a:pt x="7893" y="28139"/>
                    </a:cubicBezTo>
                    <a:cubicBezTo>
                      <a:pt x="7982" y="28139"/>
                      <a:pt x="8059" y="28099"/>
                      <a:pt x="8107" y="27998"/>
                    </a:cubicBezTo>
                    <a:cubicBezTo>
                      <a:pt x="8339" y="27479"/>
                      <a:pt x="8143" y="26871"/>
                      <a:pt x="7964" y="26352"/>
                    </a:cubicBezTo>
                    <a:lnTo>
                      <a:pt x="7964" y="26352"/>
                    </a:lnTo>
                    <a:cubicBezTo>
                      <a:pt x="8177" y="26536"/>
                      <a:pt x="8457" y="26642"/>
                      <a:pt x="8743" y="26642"/>
                    </a:cubicBezTo>
                    <a:cubicBezTo>
                      <a:pt x="8817" y="26642"/>
                      <a:pt x="8892" y="26635"/>
                      <a:pt x="8966" y="26620"/>
                    </a:cubicBezTo>
                    <a:cubicBezTo>
                      <a:pt x="9002" y="26602"/>
                      <a:pt x="9019" y="26584"/>
                      <a:pt x="9019" y="26549"/>
                    </a:cubicBezTo>
                    <a:cubicBezTo>
                      <a:pt x="9019" y="25708"/>
                      <a:pt x="8214" y="24831"/>
                      <a:pt x="7373" y="24795"/>
                    </a:cubicBezTo>
                    <a:cubicBezTo>
                      <a:pt x="7319" y="24634"/>
                      <a:pt x="7266" y="24491"/>
                      <a:pt x="7212" y="24330"/>
                    </a:cubicBezTo>
                    <a:cubicBezTo>
                      <a:pt x="7194" y="24330"/>
                      <a:pt x="7194" y="24312"/>
                      <a:pt x="7176" y="24312"/>
                    </a:cubicBezTo>
                    <a:cubicBezTo>
                      <a:pt x="7194" y="24312"/>
                      <a:pt x="7194" y="24294"/>
                      <a:pt x="7176" y="24294"/>
                    </a:cubicBezTo>
                    <a:cubicBezTo>
                      <a:pt x="7194" y="24276"/>
                      <a:pt x="7194" y="24258"/>
                      <a:pt x="7176" y="24240"/>
                    </a:cubicBezTo>
                    <a:cubicBezTo>
                      <a:pt x="7337" y="23757"/>
                      <a:pt x="7498" y="23256"/>
                      <a:pt x="7641" y="22773"/>
                    </a:cubicBezTo>
                    <a:cubicBezTo>
                      <a:pt x="7659" y="22755"/>
                      <a:pt x="7659" y="22737"/>
                      <a:pt x="7641" y="22737"/>
                    </a:cubicBezTo>
                    <a:lnTo>
                      <a:pt x="7695" y="22540"/>
                    </a:lnTo>
                    <a:cubicBezTo>
                      <a:pt x="7767" y="22486"/>
                      <a:pt x="7838" y="22451"/>
                      <a:pt x="7910" y="22397"/>
                    </a:cubicBezTo>
                    <a:cubicBezTo>
                      <a:pt x="7964" y="22343"/>
                      <a:pt x="7910" y="22307"/>
                      <a:pt x="7856" y="22307"/>
                    </a:cubicBezTo>
                    <a:cubicBezTo>
                      <a:pt x="7803" y="22325"/>
                      <a:pt x="7785" y="22325"/>
                      <a:pt x="7767" y="22343"/>
                    </a:cubicBezTo>
                    <a:cubicBezTo>
                      <a:pt x="7856" y="22057"/>
                      <a:pt x="7946" y="21753"/>
                      <a:pt x="8017" y="21466"/>
                    </a:cubicBezTo>
                    <a:cubicBezTo>
                      <a:pt x="8089" y="21771"/>
                      <a:pt x="8214" y="22039"/>
                      <a:pt x="8411" y="22272"/>
                    </a:cubicBezTo>
                    <a:cubicBezTo>
                      <a:pt x="8425" y="22285"/>
                      <a:pt x="8441" y="22291"/>
                      <a:pt x="8457" y="22291"/>
                    </a:cubicBezTo>
                    <a:cubicBezTo>
                      <a:pt x="8483" y="22291"/>
                      <a:pt x="8507" y="22276"/>
                      <a:pt x="8518" y="22254"/>
                    </a:cubicBezTo>
                    <a:cubicBezTo>
                      <a:pt x="8626" y="21806"/>
                      <a:pt x="8429" y="21234"/>
                      <a:pt x="8214" y="20804"/>
                    </a:cubicBezTo>
                    <a:cubicBezTo>
                      <a:pt x="8357" y="20250"/>
                      <a:pt x="8500" y="19695"/>
                      <a:pt x="8644" y="19140"/>
                    </a:cubicBezTo>
                    <a:cubicBezTo>
                      <a:pt x="8662" y="19552"/>
                      <a:pt x="8769" y="19945"/>
                      <a:pt x="9002" y="20285"/>
                    </a:cubicBezTo>
                    <a:cubicBezTo>
                      <a:pt x="9010" y="20303"/>
                      <a:pt x="9033" y="20312"/>
                      <a:pt x="9055" y="20312"/>
                    </a:cubicBezTo>
                    <a:cubicBezTo>
                      <a:pt x="9078" y="20312"/>
                      <a:pt x="9100" y="20303"/>
                      <a:pt x="9109" y="20285"/>
                    </a:cubicBezTo>
                    <a:cubicBezTo>
                      <a:pt x="9324" y="19802"/>
                      <a:pt x="9109" y="19086"/>
                      <a:pt x="8769" y="18693"/>
                    </a:cubicBezTo>
                    <a:lnTo>
                      <a:pt x="8769" y="18657"/>
                    </a:lnTo>
                    <a:cubicBezTo>
                      <a:pt x="9109" y="17243"/>
                      <a:pt x="9395" y="15812"/>
                      <a:pt x="9610" y="14380"/>
                    </a:cubicBezTo>
                    <a:cubicBezTo>
                      <a:pt x="9717" y="14112"/>
                      <a:pt x="9843" y="13843"/>
                      <a:pt x="9986" y="13593"/>
                    </a:cubicBezTo>
                    <a:cubicBezTo>
                      <a:pt x="9998" y="13555"/>
                      <a:pt x="9966" y="13517"/>
                      <a:pt x="9934" y="13517"/>
                    </a:cubicBezTo>
                    <a:cubicBezTo>
                      <a:pt x="9920" y="13517"/>
                      <a:pt x="9907" y="13523"/>
                      <a:pt x="9896" y="13539"/>
                    </a:cubicBezTo>
                    <a:cubicBezTo>
                      <a:pt x="9860" y="13593"/>
                      <a:pt x="9843" y="13646"/>
                      <a:pt x="9807" y="13700"/>
                    </a:cubicBezTo>
                    <a:cubicBezTo>
                      <a:pt x="9798" y="13682"/>
                      <a:pt x="9784" y="13673"/>
                      <a:pt x="9771" y="13673"/>
                    </a:cubicBezTo>
                    <a:cubicBezTo>
                      <a:pt x="9758" y="13673"/>
                      <a:pt x="9744" y="13682"/>
                      <a:pt x="9735" y="13700"/>
                    </a:cubicBezTo>
                    <a:lnTo>
                      <a:pt x="9699" y="13736"/>
                    </a:lnTo>
                    <a:cubicBezTo>
                      <a:pt x="9753" y="13217"/>
                      <a:pt x="9807" y="12716"/>
                      <a:pt x="9860" y="12215"/>
                    </a:cubicBezTo>
                    <a:cubicBezTo>
                      <a:pt x="10039" y="14022"/>
                      <a:pt x="10326" y="15829"/>
                      <a:pt x="10612" y="17619"/>
                    </a:cubicBezTo>
                    <a:cubicBezTo>
                      <a:pt x="10612" y="17619"/>
                      <a:pt x="10612" y="17637"/>
                      <a:pt x="10594" y="17637"/>
                    </a:cubicBezTo>
                    <a:cubicBezTo>
                      <a:pt x="10218" y="18174"/>
                      <a:pt x="9968" y="18979"/>
                      <a:pt x="10201" y="19587"/>
                    </a:cubicBezTo>
                    <a:cubicBezTo>
                      <a:pt x="10212" y="19622"/>
                      <a:pt x="10254" y="19650"/>
                      <a:pt x="10292" y="19650"/>
                    </a:cubicBezTo>
                    <a:cubicBezTo>
                      <a:pt x="10312" y="19650"/>
                      <a:pt x="10331" y="19642"/>
                      <a:pt x="10344" y="19623"/>
                    </a:cubicBezTo>
                    <a:cubicBezTo>
                      <a:pt x="10558" y="19355"/>
                      <a:pt x="10719" y="19033"/>
                      <a:pt x="10791" y="18675"/>
                    </a:cubicBezTo>
                    <a:cubicBezTo>
                      <a:pt x="11006" y="19981"/>
                      <a:pt x="11203" y="21252"/>
                      <a:pt x="11382" y="22504"/>
                    </a:cubicBezTo>
                    <a:lnTo>
                      <a:pt x="11650" y="24562"/>
                    </a:lnTo>
                    <a:cubicBezTo>
                      <a:pt x="11328" y="24974"/>
                      <a:pt x="11149" y="25511"/>
                      <a:pt x="11167" y="26048"/>
                    </a:cubicBezTo>
                    <a:cubicBezTo>
                      <a:pt x="11167" y="26086"/>
                      <a:pt x="11212" y="26123"/>
                      <a:pt x="11257" y="26123"/>
                    </a:cubicBezTo>
                    <a:cubicBezTo>
                      <a:pt x="11275" y="26123"/>
                      <a:pt x="11294" y="26117"/>
                      <a:pt x="11310" y="26101"/>
                    </a:cubicBezTo>
                    <a:cubicBezTo>
                      <a:pt x="11507" y="25869"/>
                      <a:pt x="11668" y="25600"/>
                      <a:pt x="11757" y="25314"/>
                    </a:cubicBezTo>
                    <a:cubicBezTo>
                      <a:pt x="11865" y="26191"/>
                      <a:pt x="11972" y="27050"/>
                      <a:pt x="12097" y="27927"/>
                    </a:cubicBezTo>
                    <a:cubicBezTo>
                      <a:pt x="11775" y="28517"/>
                      <a:pt x="11417" y="29090"/>
                      <a:pt x="11024" y="29644"/>
                    </a:cubicBezTo>
                    <a:cubicBezTo>
                      <a:pt x="11015" y="29636"/>
                      <a:pt x="11006" y="29631"/>
                      <a:pt x="10997" y="29631"/>
                    </a:cubicBezTo>
                    <a:cubicBezTo>
                      <a:pt x="10988" y="29631"/>
                      <a:pt x="10979" y="29636"/>
                      <a:pt x="10970" y="29644"/>
                    </a:cubicBezTo>
                    <a:cubicBezTo>
                      <a:pt x="10785" y="29744"/>
                      <a:pt x="10577" y="29799"/>
                      <a:pt x="10365" y="29799"/>
                    </a:cubicBezTo>
                    <a:cubicBezTo>
                      <a:pt x="10310" y="29799"/>
                      <a:pt x="10255" y="29795"/>
                      <a:pt x="10201" y="29788"/>
                    </a:cubicBezTo>
                    <a:cubicBezTo>
                      <a:pt x="10290" y="29680"/>
                      <a:pt x="10397" y="29591"/>
                      <a:pt x="10505" y="29519"/>
                    </a:cubicBezTo>
                    <a:cubicBezTo>
                      <a:pt x="10684" y="29430"/>
                      <a:pt x="10881" y="29394"/>
                      <a:pt x="11077" y="29394"/>
                    </a:cubicBezTo>
                    <a:cubicBezTo>
                      <a:pt x="11131" y="29394"/>
                      <a:pt x="11167" y="29322"/>
                      <a:pt x="11113" y="29287"/>
                    </a:cubicBezTo>
                    <a:cubicBezTo>
                      <a:pt x="11037" y="29250"/>
                      <a:pt x="10958" y="29234"/>
                      <a:pt x="10878" y="29234"/>
                    </a:cubicBezTo>
                    <a:cubicBezTo>
                      <a:pt x="10530" y="29234"/>
                      <a:pt x="10175" y="29543"/>
                      <a:pt x="9986" y="29806"/>
                    </a:cubicBezTo>
                    <a:cubicBezTo>
                      <a:pt x="9968" y="29841"/>
                      <a:pt x="9986" y="29895"/>
                      <a:pt x="10039" y="29913"/>
                    </a:cubicBezTo>
                    <a:cubicBezTo>
                      <a:pt x="10138" y="29937"/>
                      <a:pt x="10236" y="29949"/>
                      <a:pt x="10333" y="29949"/>
                    </a:cubicBezTo>
                    <a:cubicBezTo>
                      <a:pt x="10520" y="29949"/>
                      <a:pt x="10704" y="29906"/>
                      <a:pt x="10881" y="29823"/>
                    </a:cubicBezTo>
                    <a:lnTo>
                      <a:pt x="10881" y="29823"/>
                    </a:lnTo>
                    <a:cubicBezTo>
                      <a:pt x="10558" y="30217"/>
                      <a:pt x="10236" y="30611"/>
                      <a:pt x="9878" y="30969"/>
                    </a:cubicBezTo>
                    <a:cubicBezTo>
                      <a:pt x="9682" y="31183"/>
                      <a:pt x="9467" y="31380"/>
                      <a:pt x="9252" y="31595"/>
                    </a:cubicBezTo>
                    <a:cubicBezTo>
                      <a:pt x="8787" y="31828"/>
                      <a:pt x="8304" y="32025"/>
                      <a:pt x="7803" y="32203"/>
                    </a:cubicBezTo>
                    <a:cubicBezTo>
                      <a:pt x="6693" y="32651"/>
                      <a:pt x="5530" y="32937"/>
                      <a:pt x="4349" y="33062"/>
                    </a:cubicBezTo>
                    <a:cubicBezTo>
                      <a:pt x="4295" y="33062"/>
                      <a:pt x="4295" y="33152"/>
                      <a:pt x="4349" y="33152"/>
                    </a:cubicBezTo>
                    <a:cubicBezTo>
                      <a:pt x="4395" y="33153"/>
                      <a:pt x="4442" y="33154"/>
                      <a:pt x="4488" y="33154"/>
                    </a:cubicBezTo>
                    <a:cubicBezTo>
                      <a:pt x="5756" y="33154"/>
                      <a:pt x="6896" y="32688"/>
                      <a:pt x="8053" y="32221"/>
                    </a:cubicBezTo>
                    <a:cubicBezTo>
                      <a:pt x="8292" y="32137"/>
                      <a:pt x="8530" y="32053"/>
                      <a:pt x="8760" y="31951"/>
                    </a:cubicBezTo>
                    <a:lnTo>
                      <a:pt x="8760" y="31951"/>
                    </a:lnTo>
                    <a:cubicBezTo>
                      <a:pt x="8158" y="32247"/>
                      <a:pt x="7617" y="32630"/>
                      <a:pt x="7033" y="32955"/>
                    </a:cubicBezTo>
                    <a:cubicBezTo>
                      <a:pt x="6264" y="33385"/>
                      <a:pt x="5387" y="33438"/>
                      <a:pt x="4528" y="33438"/>
                    </a:cubicBezTo>
                    <a:cubicBezTo>
                      <a:pt x="4426" y="33438"/>
                      <a:pt x="4238" y="33443"/>
                      <a:pt x="4021" y="33443"/>
                    </a:cubicBezTo>
                    <a:cubicBezTo>
                      <a:pt x="3281" y="33443"/>
                      <a:pt x="2196" y="33389"/>
                      <a:pt x="2971" y="32919"/>
                    </a:cubicBezTo>
                    <a:cubicBezTo>
                      <a:pt x="4259" y="32132"/>
                      <a:pt x="5369" y="31899"/>
                      <a:pt x="6854" y="31881"/>
                    </a:cubicBezTo>
                    <a:cubicBezTo>
                      <a:pt x="7820" y="31846"/>
                      <a:pt x="8715" y="31720"/>
                      <a:pt x="9556" y="31219"/>
                    </a:cubicBezTo>
                    <a:cubicBezTo>
                      <a:pt x="9588" y="31203"/>
                      <a:pt x="9563" y="31145"/>
                      <a:pt x="9532" y="31145"/>
                    </a:cubicBezTo>
                    <a:cubicBezTo>
                      <a:pt x="9528" y="31145"/>
                      <a:pt x="9524" y="31146"/>
                      <a:pt x="9520" y="31148"/>
                    </a:cubicBezTo>
                    <a:cubicBezTo>
                      <a:pt x="8089" y="31720"/>
                      <a:pt x="6711" y="31667"/>
                      <a:pt x="5226" y="31792"/>
                    </a:cubicBezTo>
                    <a:cubicBezTo>
                      <a:pt x="4098" y="31881"/>
                      <a:pt x="3132" y="32669"/>
                      <a:pt x="2166" y="33188"/>
                    </a:cubicBezTo>
                    <a:cubicBezTo>
                      <a:pt x="2112" y="33223"/>
                      <a:pt x="2130" y="33313"/>
                      <a:pt x="2201" y="33349"/>
                    </a:cubicBezTo>
                    <a:cubicBezTo>
                      <a:pt x="3020" y="33479"/>
                      <a:pt x="3830" y="33594"/>
                      <a:pt x="4654" y="33594"/>
                    </a:cubicBezTo>
                    <a:cubicBezTo>
                      <a:pt x="5073" y="33594"/>
                      <a:pt x="5495" y="33564"/>
                      <a:pt x="5924" y="33492"/>
                    </a:cubicBezTo>
                    <a:cubicBezTo>
                      <a:pt x="6890" y="33331"/>
                      <a:pt x="7713" y="32705"/>
                      <a:pt x="8554" y="32203"/>
                    </a:cubicBezTo>
                    <a:lnTo>
                      <a:pt x="8554" y="32203"/>
                    </a:lnTo>
                    <a:cubicBezTo>
                      <a:pt x="8017" y="32687"/>
                      <a:pt x="7480" y="33152"/>
                      <a:pt x="6944" y="33653"/>
                    </a:cubicBezTo>
                    <a:cubicBezTo>
                      <a:pt x="6425" y="34154"/>
                      <a:pt x="5924" y="34601"/>
                      <a:pt x="5369" y="35031"/>
                    </a:cubicBezTo>
                    <a:cubicBezTo>
                      <a:pt x="5154" y="34924"/>
                      <a:pt x="4904" y="34888"/>
                      <a:pt x="4653" y="34888"/>
                    </a:cubicBezTo>
                    <a:cubicBezTo>
                      <a:pt x="4528" y="34924"/>
                      <a:pt x="4295" y="35031"/>
                      <a:pt x="4313" y="35210"/>
                    </a:cubicBezTo>
                    <a:cubicBezTo>
                      <a:pt x="4349" y="35371"/>
                      <a:pt x="4546" y="35407"/>
                      <a:pt x="4653" y="35442"/>
                    </a:cubicBezTo>
                    <a:lnTo>
                      <a:pt x="4760" y="35478"/>
                    </a:lnTo>
                    <a:cubicBezTo>
                      <a:pt x="4438" y="35693"/>
                      <a:pt x="4116" y="35926"/>
                      <a:pt x="3776" y="36122"/>
                    </a:cubicBezTo>
                    <a:cubicBezTo>
                      <a:pt x="3763" y="36096"/>
                      <a:pt x="3740" y="36080"/>
                      <a:pt x="3722" y="36080"/>
                    </a:cubicBezTo>
                    <a:cubicBezTo>
                      <a:pt x="3715" y="36080"/>
                      <a:pt x="3709" y="36082"/>
                      <a:pt x="3705" y="36087"/>
                    </a:cubicBezTo>
                    <a:lnTo>
                      <a:pt x="3615" y="36087"/>
                    </a:lnTo>
                    <a:cubicBezTo>
                      <a:pt x="3526" y="36015"/>
                      <a:pt x="3436" y="35961"/>
                      <a:pt x="3329" y="35944"/>
                    </a:cubicBezTo>
                    <a:cubicBezTo>
                      <a:pt x="3321" y="35936"/>
                      <a:pt x="3314" y="35932"/>
                      <a:pt x="3307" y="35932"/>
                    </a:cubicBezTo>
                    <a:cubicBezTo>
                      <a:pt x="3296" y="35932"/>
                      <a:pt x="3286" y="35940"/>
                      <a:pt x="3275" y="35961"/>
                    </a:cubicBezTo>
                    <a:lnTo>
                      <a:pt x="3186" y="35961"/>
                    </a:lnTo>
                    <a:cubicBezTo>
                      <a:pt x="2649" y="35031"/>
                      <a:pt x="1843" y="34136"/>
                      <a:pt x="698" y="34136"/>
                    </a:cubicBezTo>
                    <a:cubicBezTo>
                      <a:pt x="627" y="34136"/>
                      <a:pt x="591" y="34190"/>
                      <a:pt x="627" y="34244"/>
                    </a:cubicBezTo>
                    <a:cubicBezTo>
                      <a:pt x="788" y="34673"/>
                      <a:pt x="1038" y="35067"/>
                      <a:pt x="1378" y="35371"/>
                    </a:cubicBezTo>
                    <a:cubicBezTo>
                      <a:pt x="1324" y="35367"/>
                      <a:pt x="1270" y="35365"/>
                      <a:pt x="1216" y="35365"/>
                    </a:cubicBezTo>
                    <a:cubicBezTo>
                      <a:pt x="788" y="35365"/>
                      <a:pt x="368" y="35490"/>
                      <a:pt x="18" y="35729"/>
                    </a:cubicBezTo>
                    <a:cubicBezTo>
                      <a:pt x="0" y="35747"/>
                      <a:pt x="0" y="35782"/>
                      <a:pt x="18" y="35818"/>
                    </a:cubicBezTo>
                    <a:lnTo>
                      <a:pt x="54" y="35800"/>
                    </a:lnTo>
                    <a:cubicBezTo>
                      <a:pt x="297" y="36303"/>
                      <a:pt x="893" y="36468"/>
                      <a:pt x="1508" y="36468"/>
                    </a:cubicBezTo>
                    <a:cubicBezTo>
                      <a:pt x="1572" y="36468"/>
                      <a:pt x="1636" y="36466"/>
                      <a:pt x="1700" y="36463"/>
                    </a:cubicBezTo>
                    <a:lnTo>
                      <a:pt x="1700" y="36463"/>
                    </a:lnTo>
                    <a:lnTo>
                      <a:pt x="1450" y="36570"/>
                    </a:lnTo>
                    <a:cubicBezTo>
                      <a:pt x="1074" y="36713"/>
                      <a:pt x="358" y="36981"/>
                      <a:pt x="322" y="37465"/>
                    </a:cubicBezTo>
                    <a:cubicBezTo>
                      <a:pt x="303" y="37780"/>
                      <a:pt x="581" y="37867"/>
                      <a:pt x="883" y="37867"/>
                    </a:cubicBezTo>
                    <a:cubicBezTo>
                      <a:pt x="1130" y="37867"/>
                      <a:pt x="1393" y="37809"/>
                      <a:pt x="1521" y="37769"/>
                    </a:cubicBezTo>
                    <a:cubicBezTo>
                      <a:pt x="1665" y="37715"/>
                      <a:pt x="1790" y="37661"/>
                      <a:pt x="1915" y="37590"/>
                    </a:cubicBezTo>
                    <a:lnTo>
                      <a:pt x="1915" y="37590"/>
                    </a:lnTo>
                    <a:cubicBezTo>
                      <a:pt x="1575" y="37984"/>
                      <a:pt x="1342" y="38449"/>
                      <a:pt x="1235" y="38950"/>
                    </a:cubicBezTo>
                    <a:cubicBezTo>
                      <a:pt x="1217" y="39004"/>
                      <a:pt x="1253" y="39039"/>
                      <a:pt x="1307" y="39039"/>
                    </a:cubicBezTo>
                    <a:cubicBezTo>
                      <a:pt x="1951" y="39039"/>
                      <a:pt x="2362" y="38628"/>
                      <a:pt x="2667" y="38109"/>
                    </a:cubicBezTo>
                    <a:lnTo>
                      <a:pt x="2667" y="38109"/>
                    </a:lnTo>
                    <a:cubicBezTo>
                      <a:pt x="2541" y="38753"/>
                      <a:pt x="2792" y="39433"/>
                      <a:pt x="3275" y="40059"/>
                    </a:cubicBezTo>
                    <a:cubicBezTo>
                      <a:pt x="3284" y="40086"/>
                      <a:pt x="3306" y="40100"/>
                      <a:pt x="3329" y="40100"/>
                    </a:cubicBezTo>
                    <a:cubicBezTo>
                      <a:pt x="3351" y="40100"/>
                      <a:pt x="3373" y="40086"/>
                      <a:pt x="3382" y="40059"/>
                    </a:cubicBezTo>
                    <a:cubicBezTo>
                      <a:pt x="3597" y="39594"/>
                      <a:pt x="3722" y="39075"/>
                      <a:pt x="3758" y="38556"/>
                    </a:cubicBezTo>
                    <a:cubicBezTo>
                      <a:pt x="3830" y="38682"/>
                      <a:pt x="3901" y="38807"/>
                      <a:pt x="3955" y="38932"/>
                    </a:cubicBezTo>
                    <a:cubicBezTo>
                      <a:pt x="3973" y="38968"/>
                      <a:pt x="4009" y="38986"/>
                      <a:pt x="4045" y="38986"/>
                    </a:cubicBezTo>
                    <a:cubicBezTo>
                      <a:pt x="4062" y="39004"/>
                      <a:pt x="4080" y="39004"/>
                      <a:pt x="4098" y="39004"/>
                    </a:cubicBezTo>
                    <a:lnTo>
                      <a:pt x="4134" y="39004"/>
                    </a:lnTo>
                    <a:cubicBezTo>
                      <a:pt x="4170" y="39004"/>
                      <a:pt x="4188" y="38986"/>
                      <a:pt x="4206" y="38950"/>
                    </a:cubicBezTo>
                    <a:cubicBezTo>
                      <a:pt x="4474" y="38127"/>
                      <a:pt x="4546" y="36964"/>
                      <a:pt x="3848" y="36337"/>
                    </a:cubicBezTo>
                    <a:cubicBezTo>
                      <a:pt x="3866" y="36319"/>
                      <a:pt x="3866" y="36284"/>
                      <a:pt x="3848" y="36248"/>
                    </a:cubicBezTo>
                    <a:cubicBezTo>
                      <a:pt x="4295" y="36033"/>
                      <a:pt x="4742" y="35782"/>
                      <a:pt x="5154" y="35514"/>
                    </a:cubicBezTo>
                    <a:cubicBezTo>
                      <a:pt x="5190" y="35496"/>
                      <a:pt x="5226" y="35496"/>
                      <a:pt x="5279" y="35460"/>
                    </a:cubicBezTo>
                    <a:cubicBezTo>
                      <a:pt x="5297" y="35460"/>
                      <a:pt x="5297" y="35425"/>
                      <a:pt x="5297" y="35407"/>
                    </a:cubicBezTo>
                    <a:cubicBezTo>
                      <a:pt x="5637" y="35174"/>
                      <a:pt x="5959" y="34924"/>
                      <a:pt x="6299" y="34655"/>
                    </a:cubicBezTo>
                    <a:lnTo>
                      <a:pt x="6299" y="34655"/>
                    </a:lnTo>
                    <a:cubicBezTo>
                      <a:pt x="6085" y="34977"/>
                      <a:pt x="5995" y="35389"/>
                      <a:pt x="6156" y="35711"/>
                    </a:cubicBezTo>
                    <a:cubicBezTo>
                      <a:pt x="6167" y="35732"/>
                      <a:pt x="6189" y="35741"/>
                      <a:pt x="6214" y="35741"/>
                    </a:cubicBezTo>
                    <a:cubicBezTo>
                      <a:pt x="6231" y="35741"/>
                      <a:pt x="6249" y="35736"/>
                      <a:pt x="6264" y="35729"/>
                    </a:cubicBezTo>
                    <a:cubicBezTo>
                      <a:pt x="6568" y="35407"/>
                      <a:pt x="6693" y="34959"/>
                      <a:pt x="6586" y="34548"/>
                    </a:cubicBezTo>
                    <a:cubicBezTo>
                      <a:pt x="6604" y="34494"/>
                      <a:pt x="6639" y="34440"/>
                      <a:pt x="6657" y="34387"/>
                    </a:cubicBezTo>
                    <a:cubicBezTo>
                      <a:pt x="6657" y="34369"/>
                      <a:pt x="6657" y="34351"/>
                      <a:pt x="6657" y="34351"/>
                    </a:cubicBezTo>
                    <a:cubicBezTo>
                      <a:pt x="7606" y="33528"/>
                      <a:pt x="8500" y="32633"/>
                      <a:pt x="9359" y="31810"/>
                    </a:cubicBezTo>
                    <a:lnTo>
                      <a:pt x="9413" y="31774"/>
                    </a:lnTo>
                    <a:cubicBezTo>
                      <a:pt x="9431" y="31774"/>
                      <a:pt x="9431" y="31756"/>
                      <a:pt x="9431" y="31738"/>
                    </a:cubicBezTo>
                    <a:lnTo>
                      <a:pt x="9753" y="31434"/>
                    </a:lnTo>
                    <a:cubicBezTo>
                      <a:pt x="9878" y="31327"/>
                      <a:pt x="10004" y="31201"/>
                      <a:pt x="10111" y="31076"/>
                    </a:cubicBezTo>
                    <a:cubicBezTo>
                      <a:pt x="10183" y="30987"/>
                      <a:pt x="10272" y="30915"/>
                      <a:pt x="10362" y="30826"/>
                    </a:cubicBezTo>
                    <a:lnTo>
                      <a:pt x="10362" y="30826"/>
                    </a:lnTo>
                    <a:cubicBezTo>
                      <a:pt x="9950" y="31631"/>
                      <a:pt x="9628" y="32472"/>
                      <a:pt x="9413" y="33367"/>
                    </a:cubicBezTo>
                    <a:cubicBezTo>
                      <a:pt x="9288" y="33832"/>
                      <a:pt x="9163" y="34333"/>
                      <a:pt x="9019" y="34816"/>
                    </a:cubicBezTo>
                    <a:cubicBezTo>
                      <a:pt x="8823" y="34906"/>
                      <a:pt x="8644" y="35049"/>
                      <a:pt x="8518" y="35228"/>
                    </a:cubicBezTo>
                    <a:cubicBezTo>
                      <a:pt x="8375" y="35371"/>
                      <a:pt x="8286" y="35586"/>
                      <a:pt x="8286" y="35800"/>
                    </a:cubicBezTo>
                    <a:cubicBezTo>
                      <a:pt x="8286" y="35845"/>
                      <a:pt x="8334" y="35877"/>
                      <a:pt x="8381" y="35877"/>
                    </a:cubicBezTo>
                    <a:cubicBezTo>
                      <a:pt x="8391" y="35877"/>
                      <a:pt x="8401" y="35875"/>
                      <a:pt x="8411" y="35872"/>
                    </a:cubicBezTo>
                    <a:cubicBezTo>
                      <a:pt x="8590" y="35747"/>
                      <a:pt x="8751" y="35586"/>
                      <a:pt x="8876" y="35407"/>
                    </a:cubicBezTo>
                    <a:lnTo>
                      <a:pt x="8876" y="35407"/>
                    </a:lnTo>
                    <a:cubicBezTo>
                      <a:pt x="8697" y="36069"/>
                      <a:pt x="8590" y="36767"/>
                      <a:pt x="8536" y="37465"/>
                    </a:cubicBezTo>
                    <a:cubicBezTo>
                      <a:pt x="8523" y="37451"/>
                      <a:pt x="8506" y="37445"/>
                      <a:pt x="8489" y="37445"/>
                    </a:cubicBezTo>
                    <a:cubicBezTo>
                      <a:pt x="8462" y="37445"/>
                      <a:pt x="8433" y="37460"/>
                      <a:pt x="8411" y="37483"/>
                    </a:cubicBezTo>
                    <a:lnTo>
                      <a:pt x="8304" y="37644"/>
                    </a:lnTo>
                    <a:cubicBezTo>
                      <a:pt x="8268" y="37715"/>
                      <a:pt x="8232" y="37787"/>
                      <a:pt x="8196" y="37840"/>
                    </a:cubicBezTo>
                    <a:cubicBezTo>
                      <a:pt x="7230" y="38109"/>
                      <a:pt x="6264" y="39183"/>
                      <a:pt x="6621" y="40167"/>
                    </a:cubicBezTo>
                    <a:cubicBezTo>
                      <a:pt x="6629" y="40195"/>
                      <a:pt x="6650" y="40207"/>
                      <a:pt x="6672" y="40207"/>
                    </a:cubicBezTo>
                    <a:cubicBezTo>
                      <a:pt x="6705" y="40207"/>
                      <a:pt x="6740" y="40181"/>
                      <a:pt x="6729" y="40149"/>
                    </a:cubicBezTo>
                    <a:cubicBezTo>
                      <a:pt x="6407" y="39236"/>
                      <a:pt x="7266" y="38485"/>
                      <a:pt x="8071" y="38073"/>
                    </a:cubicBezTo>
                    <a:lnTo>
                      <a:pt x="8071" y="38073"/>
                    </a:lnTo>
                    <a:cubicBezTo>
                      <a:pt x="8017" y="38180"/>
                      <a:pt x="7964" y="38270"/>
                      <a:pt x="7910" y="38377"/>
                    </a:cubicBezTo>
                    <a:cubicBezTo>
                      <a:pt x="7892" y="38413"/>
                      <a:pt x="7874" y="38449"/>
                      <a:pt x="7856" y="38485"/>
                    </a:cubicBezTo>
                    <a:cubicBezTo>
                      <a:pt x="7856" y="38503"/>
                      <a:pt x="7856" y="38520"/>
                      <a:pt x="7856" y="38520"/>
                    </a:cubicBezTo>
                    <a:cubicBezTo>
                      <a:pt x="7158" y="39039"/>
                      <a:pt x="6747" y="39880"/>
                      <a:pt x="6818" y="40757"/>
                    </a:cubicBezTo>
                    <a:cubicBezTo>
                      <a:pt x="6818" y="40793"/>
                      <a:pt x="6854" y="40811"/>
                      <a:pt x="6890" y="40811"/>
                    </a:cubicBezTo>
                    <a:cubicBezTo>
                      <a:pt x="7158" y="40739"/>
                      <a:pt x="7391" y="40560"/>
                      <a:pt x="7534" y="40310"/>
                    </a:cubicBezTo>
                    <a:lnTo>
                      <a:pt x="7534" y="40310"/>
                    </a:lnTo>
                    <a:cubicBezTo>
                      <a:pt x="7516" y="40614"/>
                      <a:pt x="7516" y="40918"/>
                      <a:pt x="7534" y="41205"/>
                    </a:cubicBezTo>
                    <a:cubicBezTo>
                      <a:pt x="7534" y="41258"/>
                      <a:pt x="7570" y="41276"/>
                      <a:pt x="7606" y="41276"/>
                    </a:cubicBezTo>
                    <a:cubicBezTo>
                      <a:pt x="8035" y="41115"/>
                      <a:pt x="8339" y="40739"/>
                      <a:pt x="8447" y="40310"/>
                    </a:cubicBezTo>
                    <a:cubicBezTo>
                      <a:pt x="8545" y="40478"/>
                      <a:pt x="8874" y="40954"/>
                      <a:pt x="9098" y="40954"/>
                    </a:cubicBezTo>
                    <a:cubicBezTo>
                      <a:pt x="9160" y="40954"/>
                      <a:pt x="9213" y="40918"/>
                      <a:pt x="9252" y="40829"/>
                    </a:cubicBezTo>
                    <a:cubicBezTo>
                      <a:pt x="9270" y="40900"/>
                      <a:pt x="9288" y="40972"/>
                      <a:pt x="9306" y="41044"/>
                    </a:cubicBezTo>
                    <a:cubicBezTo>
                      <a:pt x="9306" y="41082"/>
                      <a:pt x="9343" y="41112"/>
                      <a:pt x="9377" y="41112"/>
                    </a:cubicBezTo>
                    <a:cubicBezTo>
                      <a:pt x="9390" y="41112"/>
                      <a:pt x="9403" y="41107"/>
                      <a:pt x="9413" y="41097"/>
                    </a:cubicBezTo>
                    <a:cubicBezTo>
                      <a:pt x="10022" y="40578"/>
                      <a:pt x="9986" y="38878"/>
                      <a:pt x="9252" y="38377"/>
                    </a:cubicBezTo>
                    <a:lnTo>
                      <a:pt x="9252" y="38377"/>
                    </a:lnTo>
                    <a:cubicBezTo>
                      <a:pt x="9574" y="38449"/>
                      <a:pt x="9878" y="38628"/>
                      <a:pt x="10111" y="38860"/>
                    </a:cubicBezTo>
                    <a:cubicBezTo>
                      <a:pt x="10272" y="39022"/>
                      <a:pt x="10362" y="39236"/>
                      <a:pt x="10397" y="39469"/>
                    </a:cubicBezTo>
                    <a:cubicBezTo>
                      <a:pt x="10433" y="39737"/>
                      <a:pt x="10254" y="39952"/>
                      <a:pt x="10147" y="40185"/>
                    </a:cubicBezTo>
                    <a:cubicBezTo>
                      <a:pt x="10133" y="40198"/>
                      <a:pt x="10151" y="40233"/>
                      <a:pt x="10168" y="40233"/>
                    </a:cubicBezTo>
                    <a:cubicBezTo>
                      <a:pt x="10173" y="40233"/>
                      <a:pt x="10178" y="40229"/>
                      <a:pt x="10183" y="40220"/>
                    </a:cubicBezTo>
                    <a:cubicBezTo>
                      <a:pt x="10594" y="39952"/>
                      <a:pt x="10612" y="39415"/>
                      <a:pt x="10397" y="39004"/>
                    </a:cubicBezTo>
                    <a:cubicBezTo>
                      <a:pt x="10111" y="38556"/>
                      <a:pt x="9646" y="38288"/>
                      <a:pt x="9109" y="38252"/>
                    </a:cubicBezTo>
                    <a:cubicBezTo>
                      <a:pt x="9109" y="38252"/>
                      <a:pt x="9091" y="38270"/>
                      <a:pt x="9091" y="38288"/>
                    </a:cubicBezTo>
                    <a:cubicBezTo>
                      <a:pt x="9037" y="38270"/>
                      <a:pt x="9002" y="38252"/>
                      <a:pt x="8966" y="38234"/>
                    </a:cubicBezTo>
                    <a:cubicBezTo>
                      <a:pt x="8912" y="38055"/>
                      <a:pt x="8876" y="37876"/>
                      <a:pt x="8858" y="37697"/>
                    </a:cubicBezTo>
                    <a:cubicBezTo>
                      <a:pt x="8858" y="37648"/>
                      <a:pt x="8821" y="37621"/>
                      <a:pt x="8781" y="37621"/>
                    </a:cubicBezTo>
                    <a:cubicBezTo>
                      <a:pt x="8748" y="37621"/>
                      <a:pt x="8713" y="37639"/>
                      <a:pt x="8697" y="37679"/>
                    </a:cubicBezTo>
                    <a:cubicBezTo>
                      <a:pt x="8681" y="37679"/>
                      <a:pt x="8664" y="37679"/>
                      <a:pt x="8662" y="37694"/>
                    </a:cubicBezTo>
                    <a:lnTo>
                      <a:pt x="8662" y="37694"/>
                    </a:lnTo>
                    <a:cubicBezTo>
                      <a:pt x="8769" y="36335"/>
                      <a:pt x="9020" y="34994"/>
                      <a:pt x="9413" y="33689"/>
                    </a:cubicBezTo>
                    <a:lnTo>
                      <a:pt x="9413" y="33689"/>
                    </a:lnTo>
                    <a:cubicBezTo>
                      <a:pt x="9342" y="34190"/>
                      <a:pt x="9342" y="34709"/>
                      <a:pt x="9431" y="35210"/>
                    </a:cubicBezTo>
                    <a:cubicBezTo>
                      <a:pt x="9592" y="36355"/>
                      <a:pt x="10594" y="36838"/>
                      <a:pt x="11095" y="37805"/>
                    </a:cubicBezTo>
                    <a:cubicBezTo>
                      <a:pt x="11108" y="37823"/>
                      <a:pt x="11127" y="37831"/>
                      <a:pt x="11145" y="37831"/>
                    </a:cubicBezTo>
                    <a:cubicBezTo>
                      <a:pt x="11180" y="37831"/>
                      <a:pt x="11214" y="37804"/>
                      <a:pt x="11203" y="37769"/>
                    </a:cubicBezTo>
                    <a:cubicBezTo>
                      <a:pt x="10916" y="36677"/>
                      <a:pt x="11059" y="35532"/>
                      <a:pt x="10916" y="34422"/>
                    </a:cubicBezTo>
                    <a:cubicBezTo>
                      <a:pt x="10773" y="33241"/>
                      <a:pt x="10201" y="32311"/>
                      <a:pt x="10397" y="31076"/>
                    </a:cubicBezTo>
                    <a:cubicBezTo>
                      <a:pt x="10541" y="30790"/>
                      <a:pt x="10684" y="30503"/>
                      <a:pt x="10845" y="30235"/>
                    </a:cubicBezTo>
                    <a:cubicBezTo>
                      <a:pt x="11346" y="29627"/>
                      <a:pt x="11793" y="29000"/>
                      <a:pt x="12169" y="28320"/>
                    </a:cubicBezTo>
                    <a:cubicBezTo>
                      <a:pt x="12276" y="29179"/>
                      <a:pt x="12366" y="30038"/>
                      <a:pt x="12455" y="30915"/>
                    </a:cubicBezTo>
                    <a:cubicBezTo>
                      <a:pt x="12169" y="31291"/>
                      <a:pt x="12062" y="31756"/>
                      <a:pt x="12151" y="32203"/>
                    </a:cubicBezTo>
                    <a:cubicBezTo>
                      <a:pt x="12163" y="32238"/>
                      <a:pt x="12189" y="32258"/>
                      <a:pt x="12216" y="32258"/>
                    </a:cubicBezTo>
                    <a:cubicBezTo>
                      <a:pt x="12231" y="32258"/>
                      <a:pt x="12246" y="32252"/>
                      <a:pt x="12258" y="32239"/>
                    </a:cubicBezTo>
                    <a:cubicBezTo>
                      <a:pt x="12384" y="32150"/>
                      <a:pt x="12473" y="32025"/>
                      <a:pt x="12545" y="31881"/>
                    </a:cubicBezTo>
                    <a:cubicBezTo>
                      <a:pt x="12634" y="32937"/>
                      <a:pt x="12706" y="33975"/>
                      <a:pt x="12742" y="35031"/>
                    </a:cubicBezTo>
                    <a:cubicBezTo>
                      <a:pt x="12760" y="35299"/>
                      <a:pt x="12760" y="35550"/>
                      <a:pt x="12760" y="35800"/>
                    </a:cubicBezTo>
                    <a:cubicBezTo>
                      <a:pt x="12402" y="36194"/>
                      <a:pt x="12205" y="36695"/>
                      <a:pt x="12223" y="37232"/>
                    </a:cubicBezTo>
                    <a:cubicBezTo>
                      <a:pt x="12223" y="37267"/>
                      <a:pt x="12253" y="37294"/>
                      <a:pt x="12289" y="37294"/>
                    </a:cubicBezTo>
                    <a:cubicBezTo>
                      <a:pt x="12308" y="37294"/>
                      <a:pt x="12329" y="37287"/>
                      <a:pt x="12348" y="37268"/>
                    </a:cubicBezTo>
                    <a:cubicBezTo>
                      <a:pt x="12527" y="37089"/>
                      <a:pt x="12670" y="36856"/>
                      <a:pt x="12760" y="36606"/>
                    </a:cubicBezTo>
                    <a:lnTo>
                      <a:pt x="12760" y="36606"/>
                    </a:lnTo>
                    <a:cubicBezTo>
                      <a:pt x="12760" y="36946"/>
                      <a:pt x="12742" y="37286"/>
                      <a:pt x="12724" y="37626"/>
                    </a:cubicBezTo>
                    <a:cubicBezTo>
                      <a:pt x="12724" y="37626"/>
                      <a:pt x="12724" y="37644"/>
                      <a:pt x="12724" y="37644"/>
                    </a:cubicBezTo>
                    <a:cubicBezTo>
                      <a:pt x="12634" y="39648"/>
                      <a:pt x="11614" y="41473"/>
                      <a:pt x="10541" y="43119"/>
                    </a:cubicBezTo>
                    <a:cubicBezTo>
                      <a:pt x="9717" y="44354"/>
                      <a:pt x="8590" y="45356"/>
                      <a:pt x="8035" y="46752"/>
                    </a:cubicBezTo>
                    <a:cubicBezTo>
                      <a:pt x="7999" y="46537"/>
                      <a:pt x="8035" y="46305"/>
                      <a:pt x="8125" y="46108"/>
                    </a:cubicBezTo>
                    <a:cubicBezTo>
                      <a:pt x="8178" y="45840"/>
                      <a:pt x="8268" y="45571"/>
                      <a:pt x="8357" y="45321"/>
                    </a:cubicBezTo>
                    <a:cubicBezTo>
                      <a:pt x="8626" y="44569"/>
                      <a:pt x="8984" y="43853"/>
                      <a:pt x="9413" y="43173"/>
                    </a:cubicBezTo>
                    <a:cubicBezTo>
                      <a:pt x="10111" y="42028"/>
                      <a:pt x="11203" y="41187"/>
                      <a:pt x="12008" y="40113"/>
                    </a:cubicBezTo>
                    <a:cubicBezTo>
                      <a:pt x="12023" y="40084"/>
                      <a:pt x="11989" y="40055"/>
                      <a:pt x="11957" y="40055"/>
                    </a:cubicBezTo>
                    <a:cubicBezTo>
                      <a:pt x="11950" y="40055"/>
                      <a:pt x="11943" y="40056"/>
                      <a:pt x="11936" y="40059"/>
                    </a:cubicBezTo>
                    <a:cubicBezTo>
                      <a:pt x="9896" y="42028"/>
                      <a:pt x="7999" y="44318"/>
                      <a:pt x="7785" y="47253"/>
                    </a:cubicBezTo>
                    <a:cubicBezTo>
                      <a:pt x="7785" y="47288"/>
                      <a:pt x="7815" y="47316"/>
                      <a:pt x="7851" y="47316"/>
                    </a:cubicBezTo>
                    <a:cubicBezTo>
                      <a:pt x="7870" y="47316"/>
                      <a:pt x="7891" y="47308"/>
                      <a:pt x="7910" y="47289"/>
                    </a:cubicBezTo>
                    <a:cubicBezTo>
                      <a:pt x="8840" y="46180"/>
                      <a:pt x="10022" y="45303"/>
                      <a:pt x="10916" y="44140"/>
                    </a:cubicBezTo>
                    <a:cubicBezTo>
                      <a:pt x="11793" y="42994"/>
                      <a:pt x="12241" y="41509"/>
                      <a:pt x="12402" y="40095"/>
                    </a:cubicBezTo>
                    <a:cubicBezTo>
                      <a:pt x="12402" y="40077"/>
                      <a:pt x="12384" y="40059"/>
                      <a:pt x="12366" y="40042"/>
                    </a:cubicBezTo>
                    <a:cubicBezTo>
                      <a:pt x="12473" y="39773"/>
                      <a:pt x="12563" y="39469"/>
                      <a:pt x="12634" y="39183"/>
                    </a:cubicBezTo>
                    <a:lnTo>
                      <a:pt x="12634" y="39183"/>
                    </a:lnTo>
                    <a:cubicBezTo>
                      <a:pt x="12491" y="40954"/>
                      <a:pt x="12258" y="42726"/>
                      <a:pt x="12044" y="44497"/>
                    </a:cubicBezTo>
                    <a:cubicBezTo>
                      <a:pt x="11739" y="44802"/>
                      <a:pt x="11543" y="45213"/>
                      <a:pt x="11471" y="45643"/>
                    </a:cubicBezTo>
                    <a:cubicBezTo>
                      <a:pt x="11471" y="45683"/>
                      <a:pt x="11501" y="45703"/>
                      <a:pt x="11539" y="45703"/>
                    </a:cubicBezTo>
                    <a:cubicBezTo>
                      <a:pt x="11552" y="45703"/>
                      <a:pt x="11565" y="45701"/>
                      <a:pt x="11578" y="45696"/>
                    </a:cubicBezTo>
                    <a:cubicBezTo>
                      <a:pt x="11722" y="45607"/>
                      <a:pt x="11847" y="45482"/>
                      <a:pt x="11936" y="45338"/>
                    </a:cubicBezTo>
                    <a:lnTo>
                      <a:pt x="11936" y="45338"/>
                    </a:lnTo>
                    <a:cubicBezTo>
                      <a:pt x="11901" y="45786"/>
                      <a:pt x="11847" y="46233"/>
                      <a:pt x="11811" y="46699"/>
                    </a:cubicBezTo>
                    <a:cubicBezTo>
                      <a:pt x="11793" y="46699"/>
                      <a:pt x="11775" y="46734"/>
                      <a:pt x="11775" y="46752"/>
                    </a:cubicBezTo>
                    <a:cubicBezTo>
                      <a:pt x="11775" y="46770"/>
                      <a:pt x="11793" y="46806"/>
                      <a:pt x="11793" y="46824"/>
                    </a:cubicBezTo>
                    <a:lnTo>
                      <a:pt x="11793" y="46949"/>
                    </a:lnTo>
                    <a:cubicBezTo>
                      <a:pt x="11399" y="47092"/>
                      <a:pt x="11113" y="47414"/>
                      <a:pt x="11006" y="47808"/>
                    </a:cubicBezTo>
                    <a:lnTo>
                      <a:pt x="10934" y="47844"/>
                    </a:lnTo>
                    <a:cubicBezTo>
                      <a:pt x="10673" y="47641"/>
                      <a:pt x="10381" y="47572"/>
                      <a:pt x="10075" y="47572"/>
                    </a:cubicBezTo>
                    <a:cubicBezTo>
                      <a:pt x="9419" y="47572"/>
                      <a:pt x="8695" y="47889"/>
                      <a:pt x="8059" y="47889"/>
                    </a:cubicBezTo>
                    <a:cubicBezTo>
                      <a:pt x="7997" y="47889"/>
                      <a:pt x="7935" y="47886"/>
                      <a:pt x="7874" y="47880"/>
                    </a:cubicBezTo>
                    <a:cubicBezTo>
                      <a:pt x="7820" y="47880"/>
                      <a:pt x="7785" y="47933"/>
                      <a:pt x="7785" y="47987"/>
                    </a:cubicBezTo>
                    <a:cubicBezTo>
                      <a:pt x="7898" y="48539"/>
                      <a:pt x="8439" y="48708"/>
                      <a:pt x="8939" y="48708"/>
                    </a:cubicBezTo>
                    <a:cubicBezTo>
                      <a:pt x="8990" y="48708"/>
                      <a:pt x="9041" y="48706"/>
                      <a:pt x="9091" y="48703"/>
                    </a:cubicBezTo>
                    <a:lnTo>
                      <a:pt x="9091" y="48703"/>
                    </a:lnTo>
                    <a:cubicBezTo>
                      <a:pt x="8572" y="49079"/>
                      <a:pt x="8322" y="49633"/>
                      <a:pt x="8017" y="50170"/>
                    </a:cubicBezTo>
                    <a:cubicBezTo>
                      <a:pt x="7982" y="50224"/>
                      <a:pt x="8017" y="50278"/>
                      <a:pt x="8089" y="50278"/>
                    </a:cubicBezTo>
                    <a:cubicBezTo>
                      <a:pt x="8232" y="50287"/>
                      <a:pt x="8379" y="50296"/>
                      <a:pt x="8526" y="50296"/>
                    </a:cubicBezTo>
                    <a:cubicBezTo>
                      <a:pt x="8910" y="50296"/>
                      <a:pt x="9289" y="50237"/>
                      <a:pt x="9574" y="49991"/>
                    </a:cubicBezTo>
                    <a:lnTo>
                      <a:pt x="9574" y="49991"/>
                    </a:lnTo>
                    <a:cubicBezTo>
                      <a:pt x="9467" y="50331"/>
                      <a:pt x="9449" y="50707"/>
                      <a:pt x="9520" y="51065"/>
                    </a:cubicBezTo>
                    <a:cubicBezTo>
                      <a:pt x="9520" y="51091"/>
                      <a:pt x="9540" y="51108"/>
                      <a:pt x="9564" y="51108"/>
                    </a:cubicBezTo>
                    <a:cubicBezTo>
                      <a:pt x="9573" y="51108"/>
                      <a:pt x="9582" y="51106"/>
                      <a:pt x="9592" y="51101"/>
                    </a:cubicBezTo>
                    <a:lnTo>
                      <a:pt x="9664" y="51047"/>
                    </a:lnTo>
                    <a:lnTo>
                      <a:pt x="9664" y="51047"/>
                    </a:lnTo>
                    <a:cubicBezTo>
                      <a:pt x="9628" y="51244"/>
                      <a:pt x="9520" y="51262"/>
                      <a:pt x="9538" y="51423"/>
                    </a:cubicBezTo>
                    <a:cubicBezTo>
                      <a:pt x="9538" y="51459"/>
                      <a:pt x="9556" y="51494"/>
                      <a:pt x="9592" y="51494"/>
                    </a:cubicBezTo>
                    <a:cubicBezTo>
                      <a:pt x="9683" y="51518"/>
                      <a:pt x="9770" y="51529"/>
                      <a:pt x="9851" y="51529"/>
                    </a:cubicBezTo>
                    <a:cubicBezTo>
                      <a:pt x="10330" y="51529"/>
                      <a:pt x="10649" y="51153"/>
                      <a:pt x="10863" y="50725"/>
                    </a:cubicBezTo>
                    <a:cubicBezTo>
                      <a:pt x="10934" y="51101"/>
                      <a:pt x="11042" y="51477"/>
                      <a:pt x="11095" y="51870"/>
                    </a:cubicBezTo>
                    <a:cubicBezTo>
                      <a:pt x="11113" y="51906"/>
                      <a:pt x="11149" y="51924"/>
                      <a:pt x="11185" y="51924"/>
                    </a:cubicBezTo>
                    <a:cubicBezTo>
                      <a:pt x="11883" y="51727"/>
                      <a:pt x="12044" y="51065"/>
                      <a:pt x="12062" y="50421"/>
                    </a:cubicBezTo>
                    <a:cubicBezTo>
                      <a:pt x="12294" y="50958"/>
                      <a:pt x="12616" y="51441"/>
                      <a:pt x="13028" y="51852"/>
                    </a:cubicBezTo>
                    <a:cubicBezTo>
                      <a:pt x="13041" y="51865"/>
                      <a:pt x="13056" y="51871"/>
                      <a:pt x="13070" y="51871"/>
                    </a:cubicBezTo>
                    <a:cubicBezTo>
                      <a:pt x="13097" y="51871"/>
                      <a:pt x="13124" y="51851"/>
                      <a:pt x="13135" y="51817"/>
                    </a:cubicBezTo>
                    <a:cubicBezTo>
                      <a:pt x="13404" y="51154"/>
                      <a:pt x="13422" y="50421"/>
                      <a:pt x="13207" y="49741"/>
                    </a:cubicBezTo>
                    <a:lnTo>
                      <a:pt x="13207" y="49741"/>
                    </a:lnTo>
                    <a:cubicBezTo>
                      <a:pt x="13565" y="50099"/>
                      <a:pt x="13976" y="50385"/>
                      <a:pt x="14442" y="50582"/>
                    </a:cubicBezTo>
                    <a:cubicBezTo>
                      <a:pt x="14451" y="50585"/>
                      <a:pt x="14460" y="50586"/>
                      <a:pt x="14468" y="50586"/>
                    </a:cubicBezTo>
                    <a:cubicBezTo>
                      <a:pt x="14506" y="50586"/>
                      <a:pt x="14528" y="50554"/>
                      <a:pt x="14513" y="50510"/>
                    </a:cubicBezTo>
                    <a:cubicBezTo>
                      <a:pt x="14173" y="49830"/>
                      <a:pt x="14173" y="49079"/>
                      <a:pt x="13726" y="48434"/>
                    </a:cubicBezTo>
                    <a:cubicBezTo>
                      <a:pt x="13457" y="48112"/>
                      <a:pt x="13117" y="47862"/>
                      <a:pt x="12742" y="47683"/>
                    </a:cubicBezTo>
                    <a:cubicBezTo>
                      <a:pt x="12724" y="47504"/>
                      <a:pt x="12634" y="47325"/>
                      <a:pt x="12527" y="47182"/>
                    </a:cubicBezTo>
                    <a:cubicBezTo>
                      <a:pt x="12384" y="47003"/>
                      <a:pt x="12169" y="46877"/>
                      <a:pt x="11954" y="46877"/>
                    </a:cubicBezTo>
                    <a:cubicBezTo>
                      <a:pt x="12115" y="45607"/>
                      <a:pt x="12294" y="44354"/>
                      <a:pt x="12473" y="43102"/>
                    </a:cubicBezTo>
                    <a:cubicBezTo>
                      <a:pt x="12581" y="43406"/>
                      <a:pt x="12652" y="43728"/>
                      <a:pt x="12706" y="44050"/>
                    </a:cubicBezTo>
                    <a:cubicBezTo>
                      <a:pt x="12616" y="43817"/>
                      <a:pt x="12616" y="43549"/>
                      <a:pt x="12527" y="43298"/>
                    </a:cubicBezTo>
                    <a:cubicBezTo>
                      <a:pt x="12527" y="43272"/>
                      <a:pt x="12509" y="43258"/>
                      <a:pt x="12491" y="43258"/>
                    </a:cubicBezTo>
                    <a:cubicBezTo>
                      <a:pt x="12473" y="43258"/>
                      <a:pt x="12455" y="43272"/>
                      <a:pt x="12455" y="43298"/>
                    </a:cubicBezTo>
                    <a:cubicBezTo>
                      <a:pt x="12420" y="43674"/>
                      <a:pt x="12527" y="44032"/>
                      <a:pt x="12724" y="44354"/>
                    </a:cubicBezTo>
                    <a:cubicBezTo>
                      <a:pt x="12736" y="44367"/>
                      <a:pt x="12756" y="44373"/>
                      <a:pt x="12776" y="44373"/>
                    </a:cubicBezTo>
                    <a:cubicBezTo>
                      <a:pt x="12812" y="44373"/>
                      <a:pt x="12849" y="44353"/>
                      <a:pt x="12849" y="44318"/>
                    </a:cubicBezTo>
                    <a:cubicBezTo>
                      <a:pt x="12849" y="43817"/>
                      <a:pt x="12742" y="43334"/>
                      <a:pt x="12491" y="42905"/>
                    </a:cubicBezTo>
                    <a:cubicBezTo>
                      <a:pt x="12670" y="41598"/>
                      <a:pt x="12813" y="40292"/>
                      <a:pt x="12903" y="38986"/>
                    </a:cubicBezTo>
                    <a:cubicBezTo>
                      <a:pt x="12992" y="39093"/>
                      <a:pt x="13117" y="39165"/>
                      <a:pt x="13243" y="39183"/>
                    </a:cubicBezTo>
                    <a:cubicBezTo>
                      <a:pt x="13296" y="39183"/>
                      <a:pt x="13314" y="39147"/>
                      <a:pt x="13314" y="39111"/>
                    </a:cubicBezTo>
                    <a:cubicBezTo>
                      <a:pt x="13296" y="38771"/>
                      <a:pt x="13207" y="38449"/>
                      <a:pt x="13064" y="38145"/>
                    </a:cubicBezTo>
                    <a:cubicBezTo>
                      <a:pt x="13028" y="38073"/>
                      <a:pt x="13010" y="38019"/>
                      <a:pt x="12974" y="37966"/>
                    </a:cubicBezTo>
                    <a:cubicBezTo>
                      <a:pt x="13010" y="37304"/>
                      <a:pt x="13010" y="36659"/>
                      <a:pt x="13010" y="35997"/>
                    </a:cubicBezTo>
                    <a:cubicBezTo>
                      <a:pt x="13010" y="35407"/>
                      <a:pt x="12992" y="34798"/>
                      <a:pt x="12956" y="34208"/>
                    </a:cubicBezTo>
                    <a:lnTo>
                      <a:pt x="12956" y="34208"/>
                    </a:lnTo>
                    <a:cubicBezTo>
                      <a:pt x="13046" y="34458"/>
                      <a:pt x="13189" y="34673"/>
                      <a:pt x="13368" y="34852"/>
                    </a:cubicBezTo>
                    <a:cubicBezTo>
                      <a:pt x="13380" y="34864"/>
                      <a:pt x="13398" y="34870"/>
                      <a:pt x="13416" y="34870"/>
                    </a:cubicBezTo>
                    <a:cubicBezTo>
                      <a:pt x="13453" y="34870"/>
                      <a:pt x="13493" y="34846"/>
                      <a:pt x="13493" y="34798"/>
                    </a:cubicBezTo>
                    <a:cubicBezTo>
                      <a:pt x="13422" y="34226"/>
                      <a:pt x="13225" y="33671"/>
                      <a:pt x="12921" y="33170"/>
                    </a:cubicBezTo>
                    <a:cubicBezTo>
                      <a:pt x="12921" y="33170"/>
                      <a:pt x="12903" y="33152"/>
                      <a:pt x="12903" y="33152"/>
                    </a:cubicBezTo>
                    <a:cubicBezTo>
                      <a:pt x="12777" y="31416"/>
                      <a:pt x="12598" y="29680"/>
                      <a:pt x="12384" y="27944"/>
                    </a:cubicBezTo>
                    <a:lnTo>
                      <a:pt x="12509" y="27712"/>
                    </a:lnTo>
                    <a:cubicBezTo>
                      <a:pt x="12831" y="29269"/>
                      <a:pt x="13601" y="30754"/>
                      <a:pt x="14388" y="32168"/>
                    </a:cubicBezTo>
                    <a:cubicBezTo>
                      <a:pt x="14388" y="32168"/>
                      <a:pt x="14388" y="32186"/>
                      <a:pt x="14388" y="32203"/>
                    </a:cubicBezTo>
                    <a:cubicBezTo>
                      <a:pt x="14334" y="32418"/>
                      <a:pt x="14316" y="32651"/>
                      <a:pt x="14334" y="32866"/>
                    </a:cubicBezTo>
                    <a:cubicBezTo>
                      <a:pt x="14334" y="33116"/>
                      <a:pt x="14424" y="33367"/>
                      <a:pt x="14585" y="33563"/>
                    </a:cubicBezTo>
                    <a:cubicBezTo>
                      <a:pt x="14604" y="33576"/>
                      <a:pt x="14625" y="33582"/>
                      <a:pt x="14645" y="33582"/>
                    </a:cubicBezTo>
                    <a:cubicBezTo>
                      <a:pt x="14682" y="33582"/>
                      <a:pt x="14716" y="33562"/>
                      <a:pt x="14728" y="33528"/>
                    </a:cubicBezTo>
                    <a:cubicBezTo>
                      <a:pt x="14782" y="33295"/>
                      <a:pt x="14800" y="33080"/>
                      <a:pt x="14764" y="32848"/>
                    </a:cubicBezTo>
                    <a:lnTo>
                      <a:pt x="14764" y="32848"/>
                    </a:lnTo>
                    <a:lnTo>
                      <a:pt x="14961" y="33206"/>
                    </a:lnTo>
                    <a:cubicBezTo>
                      <a:pt x="15354" y="33904"/>
                      <a:pt x="15676" y="34619"/>
                      <a:pt x="15981" y="35317"/>
                    </a:cubicBezTo>
                    <a:lnTo>
                      <a:pt x="15963" y="35317"/>
                    </a:lnTo>
                    <a:cubicBezTo>
                      <a:pt x="15659" y="35586"/>
                      <a:pt x="15676" y="36248"/>
                      <a:pt x="15712" y="36624"/>
                    </a:cubicBezTo>
                    <a:cubicBezTo>
                      <a:pt x="15712" y="36662"/>
                      <a:pt x="15757" y="36699"/>
                      <a:pt x="15796" y="36699"/>
                    </a:cubicBezTo>
                    <a:cubicBezTo>
                      <a:pt x="15812" y="36699"/>
                      <a:pt x="15827" y="36693"/>
                      <a:pt x="15837" y="36677"/>
                    </a:cubicBezTo>
                    <a:cubicBezTo>
                      <a:pt x="16052" y="36373"/>
                      <a:pt x="16160" y="36015"/>
                      <a:pt x="16124" y="35657"/>
                    </a:cubicBezTo>
                    <a:lnTo>
                      <a:pt x="16124" y="35657"/>
                    </a:lnTo>
                    <a:cubicBezTo>
                      <a:pt x="16822" y="37339"/>
                      <a:pt x="17359" y="39075"/>
                      <a:pt x="17752" y="40847"/>
                    </a:cubicBezTo>
                    <a:cubicBezTo>
                      <a:pt x="17716" y="40900"/>
                      <a:pt x="17681" y="40954"/>
                      <a:pt x="17663" y="40990"/>
                    </a:cubicBezTo>
                    <a:cubicBezTo>
                      <a:pt x="17555" y="41079"/>
                      <a:pt x="17484" y="41187"/>
                      <a:pt x="17430" y="41330"/>
                    </a:cubicBezTo>
                    <a:cubicBezTo>
                      <a:pt x="17019" y="41384"/>
                      <a:pt x="16607" y="41509"/>
                      <a:pt x="16231" y="41688"/>
                    </a:cubicBezTo>
                    <a:cubicBezTo>
                      <a:pt x="16016" y="41795"/>
                      <a:pt x="15480" y="42261"/>
                      <a:pt x="15927" y="42457"/>
                    </a:cubicBezTo>
                    <a:cubicBezTo>
                      <a:pt x="15940" y="42457"/>
                      <a:pt x="15953" y="42457"/>
                      <a:pt x="15965" y="42455"/>
                    </a:cubicBezTo>
                    <a:lnTo>
                      <a:pt x="15965" y="42455"/>
                    </a:lnTo>
                    <a:cubicBezTo>
                      <a:pt x="15720" y="42758"/>
                      <a:pt x="15557" y="43120"/>
                      <a:pt x="15497" y="43513"/>
                    </a:cubicBezTo>
                    <a:cubicBezTo>
                      <a:pt x="15497" y="43549"/>
                      <a:pt x="15533" y="43585"/>
                      <a:pt x="15569" y="43585"/>
                    </a:cubicBezTo>
                    <a:cubicBezTo>
                      <a:pt x="15618" y="43591"/>
                      <a:pt x="15666" y="43593"/>
                      <a:pt x="15714" y="43593"/>
                    </a:cubicBezTo>
                    <a:cubicBezTo>
                      <a:pt x="16108" y="43593"/>
                      <a:pt x="16473" y="43401"/>
                      <a:pt x="16696" y="43066"/>
                    </a:cubicBezTo>
                    <a:lnTo>
                      <a:pt x="16696" y="43066"/>
                    </a:lnTo>
                    <a:cubicBezTo>
                      <a:pt x="16500" y="43531"/>
                      <a:pt x="16428" y="44050"/>
                      <a:pt x="16517" y="44551"/>
                    </a:cubicBezTo>
                    <a:cubicBezTo>
                      <a:pt x="16529" y="44573"/>
                      <a:pt x="16553" y="44589"/>
                      <a:pt x="16575" y="44589"/>
                    </a:cubicBezTo>
                    <a:cubicBezTo>
                      <a:pt x="16588" y="44589"/>
                      <a:pt x="16600" y="44583"/>
                      <a:pt x="16607" y="44569"/>
                    </a:cubicBezTo>
                    <a:cubicBezTo>
                      <a:pt x="16911" y="44265"/>
                      <a:pt x="17162" y="43925"/>
                      <a:pt x="17359" y="43567"/>
                    </a:cubicBezTo>
                    <a:cubicBezTo>
                      <a:pt x="17412" y="44068"/>
                      <a:pt x="17573" y="44551"/>
                      <a:pt x="17842" y="44981"/>
                    </a:cubicBezTo>
                    <a:cubicBezTo>
                      <a:pt x="17852" y="45002"/>
                      <a:pt x="17875" y="45010"/>
                      <a:pt x="17896" y="45010"/>
                    </a:cubicBezTo>
                    <a:cubicBezTo>
                      <a:pt x="17910" y="45010"/>
                      <a:pt x="17924" y="45006"/>
                      <a:pt x="17931" y="44998"/>
                    </a:cubicBezTo>
                    <a:cubicBezTo>
                      <a:pt x="18307" y="44605"/>
                      <a:pt x="18468" y="44068"/>
                      <a:pt x="18414" y="43549"/>
                    </a:cubicBezTo>
                    <a:lnTo>
                      <a:pt x="18414" y="43549"/>
                    </a:lnTo>
                    <a:cubicBezTo>
                      <a:pt x="18665" y="43907"/>
                      <a:pt x="18969" y="44265"/>
                      <a:pt x="19184" y="44569"/>
                    </a:cubicBezTo>
                    <a:cubicBezTo>
                      <a:pt x="19194" y="44590"/>
                      <a:pt x="19217" y="44599"/>
                      <a:pt x="19241" y="44599"/>
                    </a:cubicBezTo>
                    <a:cubicBezTo>
                      <a:pt x="19259" y="44599"/>
                      <a:pt x="19276" y="44594"/>
                      <a:pt x="19291" y="44587"/>
                    </a:cubicBezTo>
                    <a:cubicBezTo>
                      <a:pt x="19774" y="44014"/>
                      <a:pt x="19667" y="43191"/>
                      <a:pt x="19273" y="42583"/>
                    </a:cubicBezTo>
                    <a:lnTo>
                      <a:pt x="19273" y="42583"/>
                    </a:lnTo>
                    <a:cubicBezTo>
                      <a:pt x="19649" y="42762"/>
                      <a:pt x="20061" y="42869"/>
                      <a:pt x="20472" y="42905"/>
                    </a:cubicBezTo>
                    <a:cubicBezTo>
                      <a:pt x="20526" y="42905"/>
                      <a:pt x="20562" y="42869"/>
                      <a:pt x="20544" y="42815"/>
                    </a:cubicBezTo>
                    <a:cubicBezTo>
                      <a:pt x="20240" y="41706"/>
                      <a:pt x="19166" y="41223"/>
                      <a:pt x="18092" y="41097"/>
                    </a:cubicBezTo>
                    <a:cubicBezTo>
                      <a:pt x="18092" y="41097"/>
                      <a:pt x="18074" y="41097"/>
                      <a:pt x="18074" y="41115"/>
                    </a:cubicBezTo>
                    <a:cubicBezTo>
                      <a:pt x="18056" y="41115"/>
                      <a:pt x="18039" y="41097"/>
                      <a:pt x="18021" y="41097"/>
                    </a:cubicBezTo>
                    <a:cubicBezTo>
                      <a:pt x="17985" y="41097"/>
                      <a:pt x="17949" y="41151"/>
                      <a:pt x="17985" y="41169"/>
                    </a:cubicBezTo>
                    <a:cubicBezTo>
                      <a:pt x="18056" y="41241"/>
                      <a:pt x="18128" y="41312"/>
                      <a:pt x="18182" y="41402"/>
                    </a:cubicBezTo>
                    <a:lnTo>
                      <a:pt x="18182" y="41437"/>
                    </a:lnTo>
                    <a:cubicBezTo>
                      <a:pt x="18110" y="41366"/>
                      <a:pt x="18021" y="41276"/>
                      <a:pt x="17949" y="41205"/>
                    </a:cubicBezTo>
                    <a:lnTo>
                      <a:pt x="17949" y="41187"/>
                    </a:lnTo>
                    <a:cubicBezTo>
                      <a:pt x="17967" y="41133"/>
                      <a:pt x="17913" y="41097"/>
                      <a:pt x="17860" y="41097"/>
                    </a:cubicBezTo>
                    <a:lnTo>
                      <a:pt x="17860" y="41008"/>
                    </a:lnTo>
                    <a:lnTo>
                      <a:pt x="17878" y="40954"/>
                    </a:lnTo>
                    <a:lnTo>
                      <a:pt x="17878" y="40936"/>
                    </a:lnTo>
                    <a:cubicBezTo>
                      <a:pt x="17913" y="40883"/>
                      <a:pt x="17860" y="40811"/>
                      <a:pt x="17806" y="40811"/>
                    </a:cubicBezTo>
                    <a:cubicBezTo>
                      <a:pt x="17627" y="39970"/>
                      <a:pt x="17430" y="39129"/>
                      <a:pt x="17198" y="38324"/>
                    </a:cubicBezTo>
                    <a:lnTo>
                      <a:pt x="17215" y="38324"/>
                    </a:lnTo>
                    <a:cubicBezTo>
                      <a:pt x="17555" y="38324"/>
                      <a:pt x="17842" y="38574"/>
                      <a:pt x="17878" y="38914"/>
                    </a:cubicBezTo>
                    <a:cubicBezTo>
                      <a:pt x="17770" y="38843"/>
                      <a:pt x="17681" y="38771"/>
                      <a:pt x="17591" y="38682"/>
                    </a:cubicBezTo>
                    <a:cubicBezTo>
                      <a:pt x="17520" y="38556"/>
                      <a:pt x="17430" y="38449"/>
                      <a:pt x="17323" y="38359"/>
                    </a:cubicBezTo>
                    <a:cubicBezTo>
                      <a:pt x="17314" y="38351"/>
                      <a:pt x="17305" y="38348"/>
                      <a:pt x="17296" y="38348"/>
                    </a:cubicBezTo>
                    <a:cubicBezTo>
                      <a:pt x="17266" y="38348"/>
                      <a:pt x="17237" y="38386"/>
                      <a:pt x="17251" y="38413"/>
                    </a:cubicBezTo>
                    <a:cubicBezTo>
                      <a:pt x="17305" y="38556"/>
                      <a:pt x="17394" y="38682"/>
                      <a:pt x="17502" y="38771"/>
                    </a:cubicBezTo>
                    <a:cubicBezTo>
                      <a:pt x="17609" y="38896"/>
                      <a:pt x="17752" y="39004"/>
                      <a:pt x="17895" y="39093"/>
                    </a:cubicBezTo>
                    <a:cubicBezTo>
                      <a:pt x="17905" y="39098"/>
                      <a:pt x="17916" y="39100"/>
                      <a:pt x="17927" y="39100"/>
                    </a:cubicBezTo>
                    <a:cubicBezTo>
                      <a:pt x="17957" y="39100"/>
                      <a:pt x="17990" y="39083"/>
                      <a:pt x="18003" y="39057"/>
                    </a:cubicBezTo>
                    <a:cubicBezTo>
                      <a:pt x="18053" y="38620"/>
                      <a:pt x="17724" y="38229"/>
                      <a:pt x="17297" y="38229"/>
                    </a:cubicBezTo>
                    <a:cubicBezTo>
                      <a:pt x="17270" y="38229"/>
                      <a:pt x="17243" y="38231"/>
                      <a:pt x="17215" y="38234"/>
                    </a:cubicBezTo>
                    <a:cubicBezTo>
                      <a:pt x="17198" y="38234"/>
                      <a:pt x="17180" y="38234"/>
                      <a:pt x="17180" y="38252"/>
                    </a:cubicBezTo>
                    <a:cubicBezTo>
                      <a:pt x="16822" y="36981"/>
                      <a:pt x="16374" y="35747"/>
                      <a:pt x="15802" y="34566"/>
                    </a:cubicBezTo>
                    <a:lnTo>
                      <a:pt x="15802" y="34566"/>
                    </a:lnTo>
                    <a:cubicBezTo>
                      <a:pt x="16088" y="34924"/>
                      <a:pt x="16374" y="35299"/>
                      <a:pt x="16679" y="35675"/>
                    </a:cubicBezTo>
                    <a:cubicBezTo>
                      <a:pt x="17788" y="37590"/>
                      <a:pt x="19399" y="39415"/>
                      <a:pt x="21779" y="39469"/>
                    </a:cubicBezTo>
                    <a:cubicBezTo>
                      <a:pt x="21832" y="39451"/>
                      <a:pt x="21832" y="39379"/>
                      <a:pt x="21779" y="39379"/>
                    </a:cubicBezTo>
                    <a:cubicBezTo>
                      <a:pt x="20562" y="39111"/>
                      <a:pt x="19542" y="38825"/>
                      <a:pt x="18575" y="37984"/>
                    </a:cubicBezTo>
                    <a:cubicBezTo>
                      <a:pt x="18039" y="37483"/>
                      <a:pt x="17555" y="36892"/>
                      <a:pt x="17162" y="36266"/>
                    </a:cubicBezTo>
                    <a:lnTo>
                      <a:pt x="17162" y="36266"/>
                    </a:lnTo>
                    <a:cubicBezTo>
                      <a:pt x="18379" y="37697"/>
                      <a:pt x="19792" y="38950"/>
                      <a:pt x="21725" y="39326"/>
                    </a:cubicBezTo>
                    <a:cubicBezTo>
                      <a:pt x="21761" y="39326"/>
                      <a:pt x="21779" y="39272"/>
                      <a:pt x="21743" y="39254"/>
                    </a:cubicBezTo>
                    <a:cubicBezTo>
                      <a:pt x="20293" y="38699"/>
                      <a:pt x="19112" y="38109"/>
                      <a:pt x="17985" y="36999"/>
                    </a:cubicBezTo>
                    <a:cubicBezTo>
                      <a:pt x="17521" y="36536"/>
                      <a:pt x="17093" y="36054"/>
                      <a:pt x="16683" y="35537"/>
                    </a:cubicBezTo>
                    <a:lnTo>
                      <a:pt x="16683" y="35537"/>
                    </a:lnTo>
                    <a:cubicBezTo>
                      <a:pt x="17272" y="36148"/>
                      <a:pt x="18120" y="36449"/>
                      <a:pt x="18880" y="36820"/>
                    </a:cubicBezTo>
                    <a:cubicBezTo>
                      <a:pt x="20061" y="37411"/>
                      <a:pt x="20938" y="38395"/>
                      <a:pt x="21868" y="39326"/>
                    </a:cubicBezTo>
                    <a:cubicBezTo>
                      <a:pt x="21876" y="39334"/>
                      <a:pt x="21886" y="39338"/>
                      <a:pt x="21895" y="39338"/>
                    </a:cubicBezTo>
                    <a:cubicBezTo>
                      <a:pt x="21924" y="39338"/>
                      <a:pt x="21949" y="39300"/>
                      <a:pt x="21922" y="39272"/>
                    </a:cubicBezTo>
                    <a:cubicBezTo>
                      <a:pt x="21260" y="38503"/>
                      <a:pt x="20526" y="37805"/>
                      <a:pt x="19721" y="37196"/>
                    </a:cubicBezTo>
                    <a:cubicBezTo>
                      <a:pt x="18754" y="36480"/>
                      <a:pt x="17591" y="36122"/>
                      <a:pt x="16643" y="35371"/>
                    </a:cubicBezTo>
                    <a:cubicBezTo>
                      <a:pt x="16634" y="35362"/>
                      <a:pt x="16620" y="35357"/>
                      <a:pt x="16607" y="35357"/>
                    </a:cubicBezTo>
                    <a:cubicBezTo>
                      <a:pt x="16594" y="35357"/>
                      <a:pt x="16580" y="35362"/>
                      <a:pt x="16571" y="35371"/>
                    </a:cubicBezTo>
                    <a:lnTo>
                      <a:pt x="16553" y="35335"/>
                    </a:lnTo>
                    <a:cubicBezTo>
                      <a:pt x="16553" y="35326"/>
                      <a:pt x="16549" y="35322"/>
                      <a:pt x="16542" y="35322"/>
                    </a:cubicBezTo>
                    <a:cubicBezTo>
                      <a:pt x="16535" y="35322"/>
                      <a:pt x="16526" y="35326"/>
                      <a:pt x="16517" y="35335"/>
                    </a:cubicBezTo>
                    <a:cubicBezTo>
                      <a:pt x="16213" y="34959"/>
                      <a:pt x="15927" y="34584"/>
                      <a:pt x="15641" y="34226"/>
                    </a:cubicBezTo>
                    <a:cubicBezTo>
                      <a:pt x="14925" y="32794"/>
                      <a:pt x="14155" y="31434"/>
                      <a:pt x="13529" y="30020"/>
                    </a:cubicBezTo>
                    <a:lnTo>
                      <a:pt x="13529" y="30020"/>
                    </a:lnTo>
                    <a:cubicBezTo>
                      <a:pt x="13762" y="30307"/>
                      <a:pt x="14084" y="30486"/>
                      <a:pt x="14460" y="30521"/>
                    </a:cubicBezTo>
                    <a:cubicBezTo>
                      <a:pt x="14513" y="30521"/>
                      <a:pt x="14549" y="30468"/>
                      <a:pt x="14513" y="30414"/>
                    </a:cubicBezTo>
                    <a:cubicBezTo>
                      <a:pt x="14316" y="30020"/>
                      <a:pt x="13923" y="29752"/>
                      <a:pt x="13475" y="29716"/>
                    </a:cubicBezTo>
                    <a:cubicBezTo>
                      <a:pt x="13461" y="29716"/>
                      <a:pt x="13434" y="29740"/>
                      <a:pt x="13435" y="29759"/>
                    </a:cubicBezTo>
                    <a:lnTo>
                      <a:pt x="13435" y="29759"/>
                    </a:lnTo>
                    <a:cubicBezTo>
                      <a:pt x="13097" y="29011"/>
                      <a:pt x="12830" y="28245"/>
                      <a:pt x="12598" y="27461"/>
                    </a:cubicBezTo>
                    <a:cubicBezTo>
                      <a:pt x="12795" y="27032"/>
                      <a:pt x="12974" y="26602"/>
                      <a:pt x="13117" y="26173"/>
                    </a:cubicBezTo>
                    <a:lnTo>
                      <a:pt x="13117" y="26173"/>
                    </a:lnTo>
                    <a:cubicBezTo>
                      <a:pt x="13064" y="26531"/>
                      <a:pt x="13100" y="26960"/>
                      <a:pt x="13386" y="27193"/>
                    </a:cubicBezTo>
                    <a:cubicBezTo>
                      <a:pt x="13408" y="27215"/>
                      <a:pt x="13434" y="27225"/>
                      <a:pt x="13456" y="27225"/>
                    </a:cubicBezTo>
                    <a:cubicBezTo>
                      <a:pt x="13487" y="27225"/>
                      <a:pt x="13511" y="27206"/>
                      <a:pt x="13511" y="27175"/>
                    </a:cubicBezTo>
                    <a:cubicBezTo>
                      <a:pt x="13601" y="26763"/>
                      <a:pt x="13511" y="26334"/>
                      <a:pt x="13243" y="26012"/>
                    </a:cubicBezTo>
                    <a:lnTo>
                      <a:pt x="13243" y="25958"/>
                    </a:lnTo>
                    <a:cubicBezTo>
                      <a:pt x="13225" y="25940"/>
                      <a:pt x="13225" y="25922"/>
                      <a:pt x="13207" y="25922"/>
                    </a:cubicBezTo>
                    <a:cubicBezTo>
                      <a:pt x="13386" y="25385"/>
                      <a:pt x="13529" y="24849"/>
                      <a:pt x="13636" y="24294"/>
                    </a:cubicBezTo>
                    <a:cubicBezTo>
                      <a:pt x="13672" y="24097"/>
                      <a:pt x="13708" y="23882"/>
                      <a:pt x="13744" y="23685"/>
                    </a:cubicBezTo>
                    <a:lnTo>
                      <a:pt x="13744" y="23685"/>
                    </a:lnTo>
                    <a:cubicBezTo>
                      <a:pt x="13708" y="24133"/>
                      <a:pt x="13690" y="24580"/>
                      <a:pt x="13690" y="25063"/>
                    </a:cubicBezTo>
                    <a:cubicBezTo>
                      <a:pt x="13690" y="26137"/>
                      <a:pt x="14084" y="27068"/>
                      <a:pt x="14263" y="28105"/>
                    </a:cubicBezTo>
                    <a:cubicBezTo>
                      <a:pt x="14281" y="28141"/>
                      <a:pt x="14312" y="28159"/>
                      <a:pt x="14343" y="28159"/>
                    </a:cubicBezTo>
                    <a:cubicBezTo>
                      <a:pt x="14375" y="28159"/>
                      <a:pt x="14406" y="28141"/>
                      <a:pt x="14424" y="28105"/>
                    </a:cubicBezTo>
                    <a:cubicBezTo>
                      <a:pt x="14925" y="26012"/>
                      <a:pt x="14621" y="23900"/>
                      <a:pt x="13887" y="21896"/>
                    </a:cubicBezTo>
                    <a:cubicBezTo>
                      <a:pt x="13905" y="20178"/>
                      <a:pt x="13708" y="18442"/>
                      <a:pt x="13278" y="16778"/>
                    </a:cubicBezTo>
                    <a:lnTo>
                      <a:pt x="13278" y="16778"/>
                    </a:lnTo>
                    <a:cubicBezTo>
                      <a:pt x="13905" y="17923"/>
                      <a:pt x="14835" y="18961"/>
                      <a:pt x="15730" y="19910"/>
                    </a:cubicBezTo>
                    <a:cubicBezTo>
                      <a:pt x="15748" y="20142"/>
                      <a:pt x="15784" y="20375"/>
                      <a:pt x="15820" y="20607"/>
                    </a:cubicBezTo>
                    <a:cubicBezTo>
                      <a:pt x="15569" y="21305"/>
                      <a:pt x="15157" y="22057"/>
                      <a:pt x="15462" y="22773"/>
                    </a:cubicBezTo>
                    <a:cubicBezTo>
                      <a:pt x="15471" y="22800"/>
                      <a:pt x="15497" y="22813"/>
                      <a:pt x="15524" y="22813"/>
                    </a:cubicBezTo>
                    <a:cubicBezTo>
                      <a:pt x="15551" y="22813"/>
                      <a:pt x="15578" y="22800"/>
                      <a:pt x="15587" y="22773"/>
                    </a:cubicBezTo>
                    <a:cubicBezTo>
                      <a:pt x="15676" y="22558"/>
                      <a:pt x="15784" y="22361"/>
                      <a:pt x="15891" y="22164"/>
                    </a:cubicBezTo>
                    <a:lnTo>
                      <a:pt x="15891" y="22164"/>
                    </a:lnTo>
                    <a:cubicBezTo>
                      <a:pt x="15873" y="22540"/>
                      <a:pt x="15873" y="22934"/>
                      <a:pt x="15873" y="23310"/>
                    </a:cubicBezTo>
                    <a:cubicBezTo>
                      <a:pt x="15873" y="23345"/>
                      <a:pt x="15909" y="23381"/>
                      <a:pt x="15963" y="23381"/>
                    </a:cubicBezTo>
                    <a:cubicBezTo>
                      <a:pt x="16517" y="23149"/>
                      <a:pt x="16750" y="22558"/>
                      <a:pt x="16732" y="21985"/>
                    </a:cubicBezTo>
                    <a:lnTo>
                      <a:pt x="16732" y="21985"/>
                    </a:lnTo>
                    <a:cubicBezTo>
                      <a:pt x="17054" y="22397"/>
                      <a:pt x="17466" y="22737"/>
                      <a:pt x="17949" y="22987"/>
                    </a:cubicBezTo>
                    <a:cubicBezTo>
                      <a:pt x="17955" y="22991"/>
                      <a:pt x="17962" y="22992"/>
                      <a:pt x="17969" y="22992"/>
                    </a:cubicBezTo>
                    <a:cubicBezTo>
                      <a:pt x="18002" y="22992"/>
                      <a:pt x="18039" y="22960"/>
                      <a:pt x="18039" y="22916"/>
                    </a:cubicBezTo>
                    <a:cubicBezTo>
                      <a:pt x="18021" y="22433"/>
                      <a:pt x="17878" y="21967"/>
                      <a:pt x="17627" y="21556"/>
                    </a:cubicBezTo>
                    <a:lnTo>
                      <a:pt x="17627" y="21556"/>
                    </a:lnTo>
                    <a:lnTo>
                      <a:pt x="17681" y="21592"/>
                    </a:lnTo>
                    <a:cubicBezTo>
                      <a:pt x="17887" y="21733"/>
                      <a:pt x="18260" y="21968"/>
                      <a:pt x="18580" y="21968"/>
                    </a:cubicBezTo>
                    <a:cubicBezTo>
                      <a:pt x="18704" y="21968"/>
                      <a:pt x="18820" y="21932"/>
                      <a:pt x="18915" y="21842"/>
                    </a:cubicBezTo>
                    <a:cubicBezTo>
                      <a:pt x="19399" y="21395"/>
                      <a:pt x="18880" y="21001"/>
                      <a:pt x="18271" y="20751"/>
                    </a:cubicBezTo>
                    <a:lnTo>
                      <a:pt x="18522" y="20751"/>
                    </a:lnTo>
                    <a:cubicBezTo>
                      <a:pt x="19202" y="20679"/>
                      <a:pt x="19255" y="20124"/>
                      <a:pt x="19023" y="19587"/>
                    </a:cubicBezTo>
                    <a:cubicBezTo>
                      <a:pt x="19005" y="19561"/>
                      <a:pt x="18978" y="19547"/>
                      <a:pt x="18951" y="19547"/>
                    </a:cubicBezTo>
                    <a:cubicBezTo>
                      <a:pt x="18924" y="19547"/>
                      <a:pt x="18898" y="19561"/>
                      <a:pt x="18880" y="19587"/>
                    </a:cubicBezTo>
                    <a:cubicBezTo>
                      <a:pt x="18642" y="19935"/>
                      <a:pt x="18198" y="20035"/>
                      <a:pt x="17732" y="20035"/>
                    </a:cubicBezTo>
                    <a:cubicBezTo>
                      <a:pt x="17287" y="20035"/>
                      <a:pt x="16823" y="19944"/>
                      <a:pt x="16500" y="19892"/>
                    </a:cubicBezTo>
                    <a:cubicBezTo>
                      <a:pt x="16496" y="19890"/>
                      <a:pt x="16492" y="19889"/>
                      <a:pt x="16489" y="19889"/>
                    </a:cubicBezTo>
                    <a:cubicBezTo>
                      <a:pt x="16461" y="19889"/>
                      <a:pt x="16450" y="19947"/>
                      <a:pt x="16482" y="19963"/>
                    </a:cubicBezTo>
                    <a:cubicBezTo>
                      <a:pt x="16802" y="20093"/>
                      <a:pt x="17257" y="20189"/>
                      <a:pt x="17701" y="20189"/>
                    </a:cubicBezTo>
                    <a:cubicBezTo>
                      <a:pt x="18175" y="20189"/>
                      <a:pt x="18638" y="20080"/>
                      <a:pt x="18915" y="19784"/>
                    </a:cubicBezTo>
                    <a:lnTo>
                      <a:pt x="18915" y="19784"/>
                    </a:lnTo>
                    <a:cubicBezTo>
                      <a:pt x="19005" y="20017"/>
                      <a:pt x="19059" y="20250"/>
                      <a:pt x="18880" y="20428"/>
                    </a:cubicBezTo>
                    <a:cubicBezTo>
                      <a:pt x="18763" y="20557"/>
                      <a:pt x="18578" y="20586"/>
                      <a:pt x="18399" y="20586"/>
                    </a:cubicBezTo>
                    <a:cubicBezTo>
                      <a:pt x="18303" y="20586"/>
                      <a:pt x="18209" y="20578"/>
                      <a:pt x="18128" y="20572"/>
                    </a:cubicBezTo>
                    <a:cubicBezTo>
                      <a:pt x="17645" y="20536"/>
                      <a:pt x="17251" y="20285"/>
                      <a:pt x="16804" y="20142"/>
                    </a:cubicBezTo>
                    <a:lnTo>
                      <a:pt x="16768" y="20142"/>
                    </a:lnTo>
                    <a:cubicBezTo>
                      <a:pt x="16553" y="19999"/>
                      <a:pt x="16321" y="19927"/>
                      <a:pt x="16070" y="19892"/>
                    </a:cubicBezTo>
                    <a:lnTo>
                      <a:pt x="16070" y="19856"/>
                    </a:lnTo>
                    <a:cubicBezTo>
                      <a:pt x="16060" y="19825"/>
                      <a:pt x="16031" y="19806"/>
                      <a:pt x="15999" y="19806"/>
                    </a:cubicBezTo>
                    <a:cubicBezTo>
                      <a:pt x="15975" y="19806"/>
                      <a:pt x="15949" y="19815"/>
                      <a:pt x="15927" y="19838"/>
                    </a:cubicBezTo>
                    <a:cubicBezTo>
                      <a:pt x="15909" y="19820"/>
                      <a:pt x="15891" y="19802"/>
                      <a:pt x="15873" y="19802"/>
                    </a:cubicBezTo>
                    <a:cubicBezTo>
                      <a:pt x="15873" y="19766"/>
                      <a:pt x="15855" y="19731"/>
                      <a:pt x="15837" y="19695"/>
                    </a:cubicBezTo>
                    <a:cubicBezTo>
                      <a:pt x="15830" y="19663"/>
                      <a:pt x="15805" y="19649"/>
                      <a:pt x="15779" y="19649"/>
                    </a:cubicBezTo>
                    <a:cubicBezTo>
                      <a:pt x="15746" y="19649"/>
                      <a:pt x="15712" y="19672"/>
                      <a:pt x="15712" y="19713"/>
                    </a:cubicBezTo>
                    <a:lnTo>
                      <a:pt x="15712" y="19748"/>
                    </a:lnTo>
                    <a:cubicBezTo>
                      <a:pt x="15247" y="19230"/>
                      <a:pt x="14817" y="18693"/>
                      <a:pt x="14388" y="18156"/>
                    </a:cubicBezTo>
                    <a:cubicBezTo>
                      <a:pt x="13887" y="17476"/>
                      <a:pt x="13511" y="16724"/>
                      <a:pt x="13046" y="16008"/>
                    </a:cubicBezTo>
                    <a:lnTo>
                      <a:pt x="13010" y="15847"/>
                    </a:lnTo>
                    <a:cubicBezTo>
                      <a:pt x="12903" y="15525"/>
                      <a:pt x="12795" y="15203"/>
                      <a:pt x="12688" y="14881"/>
                    </a:cubicBezTo>
                    <a:lnTo>
                      <a:pt x="12688" y="14881"/>
                    </a:lnTo>
                    <a:cubicBezTo>
                      <a:pt x="13780" y="16555"/>
                      <a:pt x="15549" y="18229"/>
                      <a:pt x="17329" y="18229"/>
                    </a:cubicBezTo>
                    <a:cubicBezTo>
                      <a:pt x="17356" y="18229"/>
                      <a:pt x="17384" y="18228"/>
                      <a:pt x="17412" y="18227"/>
                    </a:cubicBezTo>
                    <a:cubicBezTo>
                      <a:pt x="17484" y="18227"/>
                      <a:pt x="17520" y="18138"/>
                      <a:pt x="17466" y="18084"/>
                    </a:cubicBezTo>
                    <a:cubicBezTo>
                      <a:pt x="16661" y="17225"/>
                      <a:pt x="16124" y="16026"/>
                      <a:pt x="15175" y="15293"/>
                    </a:cubicBezTo>
                    <a:cubicBezTo>
                      <a:pt x="14388" y="14702"/>
                      <a:pt x="13386" y="14344"/>
                      <a:pt x="12634" y="13736"/>
                    </a:cubicBezTo>
                    <a:cubicBezTo>
                      <a:pt x="12491" y="13557"/>
                      <a:pt x="12348" y="13360"/>
                      <a:pt x="12187" y="13181"/>
                    </a:cubicBezTo>
                    <a:cubicBezTo>
                      <a:pt x="12182" y="13176"/>
                      <a:pt x="12176" y="13174"/>
                      <a:pt x="12170" y="13174"/>
                    </a:cubicBezTo>
                    <a:cubicBezTo>
                      <a:pt x="12154" y="13174"/>
                      <a:pt x="12138" y="13191"/>
                      <a:pt x="12151" y="13217"/>
                    </a:cubicBezTo>
                    <a:cubicBezTo>
                      <a:pt x="12151" y="13253"/>
                      <a:pt x="12187" y="13288"/>
                      <a:pt x="12205" y="13324"/>
                    </a:cubicBezTo>
                    <a:cubicBezTo>
                      <a:pt x="12115" y="13235"/>
                      <a:pt x="12044" y="13145"/>
                      <a:pt x="11972" y="13056"/>
                    </a:cubicBezTo>
                    <a:cubicBezTo>
                      <a:pt x="11686" y="12340"/>
                      <a:pt x="11382" y="11642"/>
                      <a:pt x="11077" y="10926"/>
                    </a:cubicBezTo>
                    <a:lnTo>
                      <a:pt x="11077" y="10926"/>
                    </a:lnTo>
                    <a:lnTo>
                      <a:pt x="11256" y="11016"/>
                    </a:lnTo>
                    <a:cubicBezTo>
                      <a:pt x="11399" y="11248"/>
                      <a:pt x="11561" y="11463"/>
                      <a:pt x="11739" y="11642"/>
                    </a:cubicBezTo>
                    <a:cubicBezTo>
                      <a:pt x="11918" y="11875"/>
                      <a:pt x="12151" y="12054"/>
                      <a:pt x="12437" y="12143"/>
                    </a:cubicBezTo>
                    <a:cubicBezTo>
                      <a:pt x="12444" y="12145"/>
                      <a:pt x="12452" y="12147"/>
                      <a:pt x="12459" y="12147"/>
                    </a:cubicBezTo>
                    <a:cubicBezTo>
                      <a:pt x="12508" y="12147"/>
                      <a:pt x="12560" y="12098"/>
                      <a:pt x="12545" y="12036"/>
                    </a:cubicBezTo>
                    <a:cubicBezTo>
                      <a:pt x="12241" y="11409"/>
                      <a:pt x="11686" y="10926"/>
                      <a:pt x="11024" y="10747"/>
                    </a:cubicBezTo>
                    <a:cubicBezTo>
                      <a:pt x="10558" y="9656"/>
                      <a:pt x="10218" y="8510"/>
                      <a:pt x="10004" y="7347"/>
                    </a:cubicBezTo>
                    <a:cubicBezTo>
                      <a:pt x="10004" y="7150"/>
                      <a:pt x="10022" y="6936"/>
                      <a:pt x="10039" y="6739"/>
                    </a:cubicBezTo>
                    <a:cubicBezTo>
                      <a:pt x="10165" y="7240"/>
                      <a:pt x="10397" y="7741"/>
                      <a:pt x="10809" y="7920"/>
                    </a:cubicBezTo>
                    <a:cubicBezTo>
                      <a:pt x="10819" y="7926"/>
                      <a:pt x="10830" y="7929"/>
                      <a:pt x="10841" y="7929"/>
                    </a:cubicBezTo>
                    <a:cubicBezTo>
                      <a:pt x="10892" y="7929"/>
                      <a:pt x="10949" y="7871"/>
                      <a:pt x="10934" y="7812"/>
                    </a:cubicBezTo>
                    <a:cubicBezTo>
                      <a:pt x="10845" y="7168"/>
                      <a:pt x="10684" y="6327"/>
                      <a:pt x="10111" y="5933"/>
                    </a:cubicBezTo>
                    <a:cubicBezTo>
                      <a:pt x="10290" y="3947"/>
                      <a:pt x="10630" y="1997"/>
                      <a:pt x="11167" y="64"/>
                    </a:cubicBezTo>
                    <a:cubicBezTo>
                      <a:pt x="11177" y="24"/>
                      <a:pt x="11147" y="0"/>
                      <a:pt x="11113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38"/>
              <p:cNvSpPr/>
              <p:nvPr/>
            </p:nvSpPr>
            <p:spPr>
              <a:xfrm>
                <a:off x="6974825" y="4093575"/>
                <a:ext cx="26625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1465" extrusionOk="0">
                    <a:moveTo>
                      <a:pt x="1028" y="1"/>
                    </a:moveTo>
                    <a:cubicBezTo>
                      <a:pt x="1018" y="1"/>
                      <a:pt x="1006" y="8"/>
                      <a:pt x="1000" y="28"/>
                    </a:cubicBezTo>
                    <a:cubicBezTo>
                      <a:pt x="695" y="493"/>
                      <a:pt x="284" y="923"/>
                      <a:pt x="15" y="1406"/>
                    </a:cubicBezTo>
                    <a:cubicBezTo>
                      <a:pt x="1" y="1435"/>
                      <a:pt x="34" y="1464"/>
                      <a:pt x="66" y="1464"/>
                    </a:cubicBezTo>
                    <a:cubicBezTo>
                      <a:pt x="73" y="1464"/>
                      <a:pt x="80" y="1463"/>
                      <a:pt x="87" y="1460"/>
                    </a:cubicBezTo>
                    <a:cubicBezTo>
                      <a:pt x="463" y="1030"/>
                      <a:pt x="785" y="565"/>
                      <a:pt x="1053" y="46"/>
                    </a:cubicBezTo>
                    <a:cubicBezTo>
                      <a:pt x="1065" y="23"/>
                      <a:pt x="1047" y="1"/>
                      <a:pt x="102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38"/>
              <p:cNvSpPr/>
              <p:nvPr/>
            </p:nvSpPr>
            <p:spPr>
              <a:xfrm>
                <a:off x="7185575" y="4057725"/>
                <a:ext cx="225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87" extrusionOk="0">
                    <a:moveTo>
                      <a:pt x="43" y="1"/>
                    </a:moveTo>
                    <a:cubicBezTo>
                      <a:pt x="18" y="1"/>
                      <a:pt x="0" y="35"/>
                      <a:pt x="14" y="48"/>
                    </a:cubicBezTo>
                    <a:cubicBezTo>
                      <a:pt x="264" y="317"/>
                      <a:pt x="533" y="567"/>
                      <a:pt x="819" y="782"/>
                    </a:cubicBezTo>
                    <a:cubicBezTo>
                      <a:pt x="826" y="785"/>
                      <a:pt x="833" y="787"/>
                      <a:pt x="840" y="787"/>
                    </a:cubicBezTo>
                    <a:cubicBezTo>
                      <a:pt x="872" y="787"/>
                      <a:pt x="902" y="758"/>
                      <a:pt x="873" y="728"/>
                    </a:cubicBezTo>
                    <a:cubicBezTo>
                      <a:pt x="604" y="496"/>
                      <a:pt x="336" y="227"/>
                      <a:pt x="68" y="13"/>
                    </a:cubicBezTo>
                    <a:cubicBezTo>
                      <a:pt x="59" y="4"/>
                      <a:pt x="50" y="1"/>
                      <a:pt x="43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38"/>
              <p:cNvSpPr/>
              <p:nvPr/>
            </p:nvSpPr>
            <p:spPr>
              <a:xfrm>
                <a:off x="7104500" y="4204600"/>
                <a:ext cx="237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90" extrusionOk="0">
                    <a:moveTo>
                      <a:pt x="304" y="329"/>
                    </a:moveTo>
                    <a:lnTo>
                      <a:pt x="304" y="329"/>
                    </a:lnTo>
                    <a:cubicBezTo>
                      <a:pt x="537" y="598"/>
                      <a:pt x="680" y="920"/>
                      <a:pt x="752" y="1278"/>
                    </a:cubicBezTo>
                    <a:cubicBezTo>
                      <a:pt x="608" y="1081"/>
                      <a:pt x="501" y="884"/>
                      <a:pt x="429" y="687"/>
                    </a:cubicBezTo>
                    <a:cubicBezTo>
                      <a:pt x="394" y="580"/>
                      <a:pt x="340" y="455"/>
                      <a:pt x="304" y="329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18" y="17"/>
                      <a:pt x="18" y="43"/>
                    </a:cubicBezTo>
                    <a:cubicBezTo>
                      <a:pt x="0" y="79"/>
                      <a:pt x="18" y="115"/>
                      <a:pt x="36" y="132"/>
                    </a:cubicBezTo>
                    <a:cubicBezTo>
                      <a:pt x="107" y="365"/>
                      <a:pt x="197" y="598"/>
                      <a:pt x="304" y="830"/>
                    </a:cubicBezTo>
                    <a:cubicBezTo>
                      <a:pt x="412" y="1117"/>
                      <a:pt x="591" y="1367"/>
                      <a:pt x="805" y="1564"/>
                    </a:cubicBezTo>
                    <a:cubicBezTo>
                      <a:pt x="823" y="1582"/>
                      <a:pt x="845" y="1590"/>
                      <a:pt x="866" y="1590"/>
                    </a:cubicBezTo>
                    <a:cubicBezTo>
                      <a:pt x="909" y="1590"/>
                      <a:pt x="948" y="1558"/>
                      <a:pt x="948" y="1510"/>
                    </a:cubicBezTo>
                    <a:cubicBezTo>
                      <a:pt x="895" y="1009"/>
                      <a:pt x="662" y="276"/>
                      <a:pt x="125" y="61"/>
                    </a:cubicBezTo>
                    <a:cubicBezTo>
                      <a:pt x="125" y="43"/>
                      <a:pt x="107" y="25"/>
                      <a:pt x="89" y="7"/>
                    </a:cubicBezTo>
                    <a:cubicBezTo>
                      <a:pt x="85" y="2"/>
                      <a:pt x="77" y="0"/>
                      <a:pt x="69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38"/>
              <p:cNvSpPr/>
              <p:nvPr/>
            </p:nvSpPr>
            <p:spPr>
              <a:xfrm>
                <a:off x="7277250" y="4580450"/>
                <a:ext cx="30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706" extrusionOk="0">
                    <a:moveTo>
                      <a:pt x="40" y="0"/>
                    </a:moveTo>
                    <a:cubicBezTo>
                      <a:pt x="22" y="0"/>
                      <a:pt x="1" y="26"/>
                      <a:pt x="15" y="41"/>
                    </a:cubicBezTo>
                    <a:lnTo>
                      <a:pt x="33" y="41"/>
                    </a:lnTo>
                    <a:cubicBezTo>
                      <a:pt x="355" y="327"/>
                      <a:pt x="767" y="470"/>
                      <a:pt x="1125" y="703"/>
                    </a:cubicBezTo>
                    <a:cubicBezTo>
                      <a:pt x="1131" y="705"/>
                      <a:pt x="1136" y="706"/>
                      <a:pt x="1142" y="706"/>
                    </a:cubicBezTo>
                    <a:cubicBezTo>
                      <a:pt x="1186" y="706"/>
                      <a:pt x="1211" y="645"/>
                      <a:pt x="1179" y="613"/>
                    </a:cubicBezTo>
                    <a:cubicBezTo>
                      <a:pt x="803" y="399"/>
                      <a:pt x="427" y="202"/>
                      <a:pt x="51" y="5"/>
                    </a:cubicBezTo>
                    <a:cubicBezTo>
                      <a:pt x="48" y="2"/>
                      <a:pt x="44" y="0"/>
                      <a:pt x="4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38"/>
              <p:cNvSpPr/>
              <p:nvPr/>
            </p:nvSpPr>
            <p:spPr>
              <a:xfrm>
                <a:off x="7085700" y="4815000"/>
                <a:ext cx="2150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60" h="502" extrusionOk="0">
                    <a:moveTo>
                      <a:pt x="770" y="0"/>
                    </a:moveTo>
                    <a:cubicBezTo>
                      <a:pt x="609" y="0"/>
                      <a:pt x="466" y="36"/>
                      <a:pt x="323" y="125"/>
                    </a:cubicBezTo>
                    <a:cubicBezTo>
                      <a:pt x="215" y="197"/>
                      <a:pt x="36" y="304"/>
                      <a:pt x="18" y="447"/>
                    </a:cubicBezTo>
                    <a:cubicBezTo>
                      <a:pt x="0" y="465"/>
                      <a:pt x="36" y="501"/>
                      <a:pt x="72" y="501"/>
                    </a:cubicBezTo>
                    <a:cubicBezTo>
                      <a:pt x="179" y="501"/>
                      <a:pt x="269" y="412"/>
                      <a:pt x="358" y="340"/>
                    </a:cubicBezTo>
                    <a:lnTo>
                      <a:pt x="340" y="340"/>
                    </a:lnTo>
                    <a:cubicBezTo>
                      <a:pt x="466" y="233"/>
                      <a:pt x="609" y="161"/>
                      <a:pt x="770" y="143"/>
                    </a:cubicBezTo>
                    <a:cubicBezTo>
                      <a:pt x="859" y="143"/>
                      <a:pt x="859" y="0"/>
                      <a:pt x="77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38"/>
              <p:cNvSpPr/>
              <p:nvPr/>
            </p:nvSpPr>
            <p:spPr>
              <a:xfrm>
                <a:off x="7266000" y="4663300"/>
                <a:ext cx="184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739" h="343" extrusionOk="0">
                    <a:moveTo>
                      <a:pt x="239" y="1"/>
                    </a:moveTo>
                    <a:cubicBezTo>
                      <a:pt x="166" y="1"/>
                      <a:pt x="95" y="27"/>
                      <a:pt x="36" y="91"/>
                    </a:cubicBezTo>
                    <a:cubicBezTo>
                      <a:pt x="0" y="127"/>
                      <a:pt x="36" y="181"/>
                      <a:pt x="72" y="181"/>
                    </a:cubicBezTo>
                    <a:lnTo>
                      <a:pt x="340" y="181"/>
                    </a:lnTo>
                    <a:cubicBezTo>
                      <a:pt x="448" y="216"/>
                      <a:pt x="555" y="252"/>
                      <a:pt x="626" y="324"/>
                    </a:cubicBezTo>
                    <a:cubicBezTo>
                      <a:pt x="640" y="337"/>
                      <a:pt x="654" y="343"/>
                      <a:pt x="668" y="343"/>
                    </a:cubicBezTo>
                    <a:cubicBezTo>
                      <a:pt x="708" y="343"/>
                      <a:pt x="738" y="292"/>
                      <a:pt x="698" y="252"/>
                    </a:cubicBezTo>
                    <a:cubicBezTo>
                      <a:pt x="598" y="140"/>
                      <a:pt x="410" y="1"/>
                      <a:pt x="239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38"/>
              <p:cNvSpPr/>
              <p:nvPr/>
            </p:nvSpPr>
            <p:spPr>
              <a:xfrm>
                <a:off x="6891525" y="4532050"/>
                <a:ext cx="16450" cy="13400"/>
              </a:xfrm>
              <a:custGeom>
                <a:avLst/>
                <a:gdLst/>
                <a:ahLst/>
                <a:cxnLst/>
                <a:rect l="l" t="t" r="r" b="b"/>
                <a:pathLst>
                  <a:path w="658" h="536" extrusionOk="0">
                    <a:moveTo>
                      <a:pt x="115" y="0"/>
                    </a:moveTo>
                    <a:cubicBezTo>
                      <a:pt x="94" y="0"/>
                      <a:pt x="74" y="3"/>
                      <a:pt x="55" y="8"/>
                    </a:cubicBezTo>
                    <a:cubicBezTo>
                      <a:pt x="19" y="8"/>
                      <a:pt x="1" y="44"/>
                      <a:pt x="19" y="80"/>
                    </a:cubicBezTo>
                    <a:cubicBezTo>
                      <a:pt x="90" y="169"/>
                      <a:pt x="198" y="187"/>
                      <a:pt x="287" y="241"/>
                    </a:cubicBezTo>
                    <a:lnTo>
                      <a:pt x="305" y="241"/>
                    </a:lnTo>
                    <a:cubicBezTo>
                      <a:pt x="413" y="313"/>
                      <a:pt x="484" y="402"/>
                      <a:pt x="538" y="509"/>
                    </a:cubicBezTo>
                    <a:cubicBezTo>
                      <a:pt x="550" y="527"/>
                      <a:pt x="568" y="535"/>
                      <a:pt x="585" y="535"/>
                    </a:cubicBezTo>
                    <a:cubicBezTo>
                      <a:pt x="621" y="535"/>
                      <a:pt x="657" y="503"/>
                      <a:pt x="645" y="456"/>
                    </a:cubicBezTo>
                    <a:cubicBezTo>
                      <a:pt x="591" y="330"/>
                      <a:pt x="520" y="223"/>
                      <a:pt x="413" y="134"/>
                    </a:cubicBezTo>
                    <a:cubicBezTo>
                      <a:pt x="337" y="73"/>
                      <a:pt x="223" y="0"/>
                      <a:pt x="11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38"/>
              <p:cNvSpPr/>
              <p:nvPr/>
            </p:nvSpPr>
            <p:spPr>
              <a:xfrm>
                <a:off x="7238700" y="4630825"/>
                <a:ext cx="134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84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51" y="12"/>
                    </a:cubicBezTo>
                    <a:cubicBezTo>
                      <a:pt x="54" y="388"/>
                      <a:pt x="1" y="817"/>
                      <a:pt x="90" y="1229"/>
                    </a:cubicBezTo>
                    <a:cubicBezTo>
                      <a:pt x="102" y="1264"/>
                      <a:pt x="128" y="1283"/>
                      <a:pt x="155" y="1283"/>
                    </a:cubicBezTo>
                    <a:cubicBezTo>
                      <a:pt x="170" y="1283"/>
                      <a:pt x="185" y="1278"/>
                      <a:pt x="197" y="1265"/>
                    </a:cubicBezTo>
                    <a:cubicBezTo>
                      <a:pt x="448" y="996"/>
                      <a:pt x="537" y="603"/>
                      <a:pt x="412" y="263"/>
                    </a:cubicBezTo>
                    <a:cubicBezTo>
                      <a:pt x="406" y="244"/>
                      <a:pt x="389" y="236"/>
                      <a:pt x="371" y="236"/>
                    </a:cubicBezTo>
                    <a:cubicBezTo>
                      <a:pt x="337" y="236"/>
                      <a:pt x="299" y="264"/>
                      <a:pt x="323" y="299"/>
                    </a:cubicBezTo>
                    <a:cubicBezTo>
                      <a:pt x="394" y="567"/>
                      <a:pt x="341" y="835"/>
                      <a:pt x="197" y="1068"/>
                    </a:cubicBezTo>
                    <a:cubicBezTo>
                      <a:pt x="215" y="710"/>
                      <a:pt x="251" y="370"/>
                      <a:pt x="323" y="30"/>
                    </a:cubicBezTo>
                    <a:cubicBezTo>
                      <a:pt x="323" y="9"/>
                      <a:pt x="304" y="0"/>
                      <a:pt x="285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38"/>
              <p:cNvSpPr/>
              <p:nvPr/>
            </p:nvSpPr>
            <p:spPr>
              <a:xfrm>
                <a:off x="7116575" y="4774625"/>
                <a:ext cx="14325" cy="31600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264" extrusionOk="0">
                    <a:moveTo>
                      <a:pt x="143" y="488"/>
                    </a:moveTo>
                    <a:lnTo>
                      <a:pt x="143" y="488"/>
                    </a:lnTo>
                    <a:cubicBezTo>
                      <a:pt x="304" y="667"/>
                      <a:pt x="412" y="899"/>
                      <a:pt x="448" y="1132"/>
                    </a:cubicBezTo>
                    <a:cubicBezTo>
                      <a:pt x="233" y="1114"/>
                      <a:pt x="179" y="792"/>
                      <a:pt x="143" y="488"/>
                    </a:cubicBezTo>
                    <a:close/>
                    <a:moveTo>
                      <a:pt x="90" y="0"/>
                    </a:moveTo>
                    <a:cubicBezTo>
                      <a:pt x="76" y="0"/>
                      <a:pt x="63" y="13"/>
                      <a:pt x="54" y="40"/>
                    </a:cubicBezTo>
                    <a:cubicBezTo>
                      <a:pt x="54" y="94"/>
                      <a:pt x="36" y="183"/>
                      <a:pt x="36" y="291"/>
                    </a:cubicBezTo>
                    <a:cubicBezTo>
                      <a:pt x="0" y="309"/>
                      <a:pt x="0" y="327"/>
                      <a:pt x="18" y="362"/>
                    </a:cubicBezTo>
                    <a:lnTo>
                      <a:pt x="36" y="362"/>
                    </a:lnTo>
                    <a:cubicBezTo>
                      <a:pt x="36" y="750"/>
                      <a:pt x="83" y="1263"/>
                      <a:pt x="447" y="1263"/>
                    </a:cubicBezTo>
                    <a:cubicBezTo>
                      <a:pt x="470" y="1263"/>
                      <a:pt x="494" y="1261"/>
                      <a:pt x="519" y="1257"/>
                    </a:cubicBezTo>
                    <a:cubicBezTo>
                      <a:pt x="537" y="1257"/>
                      <a:pt x="573" y="1239"/>
                      <a:pt x="573" y="1204"/>
                    </a:cubicBezTo>
                    <a:cubicBezTo>
                      <a:pt x="537" y="881"/>
                      <a:pt x="376" y="577"/>
                      <a:pt x="143" y="345"/>
                    </a:cubicBezTo>
                    <a:cubicBezTo>
                      <a:pt x="143" y="219"/>
                      <a:pt x="143" y="94"/>
                      <a:pt x="125" y="22"/>
                    </a:cubicBezTo>
                    <a:lnTo>
                      <a:pt x="125" y="40"/>
                    </a:lnTo>
                    <a:cubicBezTo>
                      <a:pt x="117" y="13"/>
                      <a:pt x="103" y="0"/>
                      <a:pt x="9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38"/>
              <p:cNvSpPr/>
              <p:nvPr/>
            </p:nvSpPr>
            <p:spPr>
              <a:xfrm>
                <a:off x="7011875" y="3042125"/>
                <a:ext cx="212075" cy="5219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20879" extrusionOk="0">
                    <a:moveTo>
                      <a:pt x="2579" y="912"/>
                    </a:moveTo>
                    <a:cubicBezTo>
                      <a:pt x="2734" y="912"/>
                      <a:pt x="2961" y="1063"/>
                      <a:pt x="3097" y="1178"/>
                    </a:cubicBezTo>
                    <a:cubicBezTo>
                      <a:pt x="3759" y="1733"/>
                      <a:pt x="3777" y="2574"/>
                      <a:pt x="3777" y="3361"/>
                    </a:cubicBezTo>
                    <a:cubicBezTo>
                      <a:pt x="3759" y="3289"/>
                      <a:pt x="3723" y="3200"/>
                      <a:pt x="3705" y="3110"/>
                    </a:cubicBezTo>
                    <a:lnTo>
                      <a:pt x="3705" y="3003"/>
                    </a:lnTo>
                    <a:lnTo>
                      <a:pt x="3687" y="3003"/>
                    </a:lnTo>
                    <a:lnTo>
                      <a:pt x="3687" y="3075"/>
                    </a:lnTo>
                    <a:cubicBezTo>
                      <a:pt x="3651" y="2967"/>
                      <a:pt x="3616" y="2860"/>
                      <a:pt x="3580" y="2770"/>
                    </a:cubicBezTo>
                    <a:cubicBezTo>
                      <a:pt x="3572" y="2748"/>
                      <a:pt x="3558" y="2738"/>
                      <a:pt x="3545" y="2738"/>
                    </a:cubicBezTo>
                    <a:cubicBezTo>
                      <a:pt x="3526" y="2738"/>
                      <a:pt x="3508" y="2757"/>
                      <a:pt x="3508" y="2788"/>
                    </a:cubicBezTo>
                    <a:cubicBezTo>
                      <a:pt x="3616" y="3110"/>
                      <a:pt x="3705" y="3433"/>
                      <a:pt x="3777" y="3773"/>
                    </a:cubicBezTo>
                    <a:lnTo>
                      <a:pt x="3777" y="3791"/>
                    </a:lnTo>
                    <a:cubicBezTo>
                      <a:pt x="3419" y="3361"/>
                      <a:pt x="3097" y="2896"/>
                      <a:pt x="2792" y="2430"/>
                    </a:cubicBezTo>
                    <a:cubicBezTo>
                      <a:pt x="2578" y="2037"/>
                      <a:pt x="2452" y="1625"/>
                      <a:pt x="2417" y="1214"/>
                    </a:cubicBezTo>
                    <a:cubicBezTo>
                      <a:pt x="2394" y="990"/>
                      <a:pt x="2468" y="912"/>
                      <a:pt x="2579" y="912"/>
                    </a:cubicBezTo>
                    <a:close/>
                    <a:moveTo>
                      <a:pt x="4743" y="437"/>
                    </a:moveTo>
                    <a:cubicBezTo>
                      <a:pt x="4876" y="437"/>
                      <a:pt x="4940" y="813"/>
                      <a:pt x="4940" y="1017"/>
                    </a:cubicBezTo>
                    <a:cubicBezTo>
                      <a:pt x="4940" y="1303"/>
                      <a:pt x="4922" y="1572"/>
                      <a:pt x="4904" y="1840"/>
                    </a:cubicBezTo>
                    <a:cubicBezTo>
                      <a:pt x="4868" y="2305"/>
                      <a:pt x="4779" y="2770"/>
                      <a:pt x="4671" y="3218"/>
                    </a:cubicBezTo>
                    <a:cubicBezTo>
                      <a:pt x="4707" y="2985"/>
                      <a:pt x="4689" y="2753"/>
                      <a:pt x="4636" y="2520"/>
                    </a:cubicBezTo>
                    <a:cubicBezTo>
                      <a:pt x="4636" y="2520"/>
                      <a:pt x="4636" y="2502"/>
                      <a:pt x="4618" y="2502"/>
                    </a:cubicBezTo>
                    <a:lnTo>
                      <a:pt x="4600" y="2502"/>
                    </a:lnTo>
                    <a:cubicBezTo>
                      <a:pt x="4600" y="2502"/>
                      <a:pt x="4582" y="2520"/>
                      <a:pt x="4582" y="2520"/>
                    </a:cubicBezTo>
                    <a:cubicBezTo>
                      <a:pt x="4475" y="2770"/>
                      <a:pt x="4528" y="3218"/>
                      <a:pt x="4510" y="3468"/>
                    </a:cubicBezTo>
                    <a:cubicBezTo>
                      <a:pt x="4510" y="3576"/>
                      <a:pt x="4492" y="3683"/>
                      <a:pt x="4492" y="3791"/>
                    </a:cubicBezTo>
                    <a:cubicBezTo>
                      <a:pt x="4224" y="2770"/>
                      <a:pt x="4081" y="1643"/>
                      <a:pt x="4564" y="659"/>
                    </a:cubicBezTo>
                    <a:lnTo>
                      <a:pt x="4546" y="659"/>
                    </a:lnTo>
                    <a:cubicBezTo>
                      <a:pt x="4624" y="499"/>
                      <a:pt x="4689" y="437"/>
                      <a:pt x="4743" y="437"/>
                    </a:cubicBezTo>
                    <a:close/>
                    <a:moveTo>
                      <a:pt x="1503" y="2714"/>
                    </a:moveTo>
                    <a:cubicBezTo>
                      <a:pt x="1557" y="2714"/>
                      <a:pt x="1633" y="2741"/>
                      <a:pt x="1737" y="2806"/>
                    </a:cubicBezTo>
                    <a:cubicBezTo>
                      <a:pt x="2130" y="3093"/>
                      <a:pt x="2506" y="3433"/>
                      <a:pt x="2828" y="3826"/>
                    </a:cubicBezTo>
                    <a:cubicBezTo>
                      <a:pt x="3025" y="4041"/>
                      <a:pt x="3204" y="4274"/>
                      <a:pt x="3365" y="4524"/>
                    </a:cubicBezTo>
                    <a:cubicBezTo>
                      <a:pt x="3472" y="4775"/>
                      <a:pt x="3580" y="5043"/>
                      <a:pt x="3651" y="5329"/>
                    </a:cubicBezTo>
                    <a:cubicBezTo>
                      <a:pt x="3419" y="5025"/>
                      <a:pt x="3204" y="4721"/>
                      <a:pt x="2971" y="4435"/>
                    </a:cubicBezTo>
                    <a:cubicBezTo>
                      <a:pt x="2964" y="4421"/>
                      <a:pt x="2952" y="4415"/>
                      <a:pt x="2941" y="4415"/>
                    </a:cubicBezTo>
                    <a:cubicBezTo>
                      <a:pt x="2923" y="4415"/>
                      <a:pt x="2907" y="4431"/>
                      <a:pt x="2918" y="4453"/>
                    </a:cubicBezTo>
                    <a:cubicBezTo>
                      <a:pt x="3061" y="4828"/>
                      <a:pt x="3276" y="5168"/>
                      <a:pt x="3544" y="5491"/>
                    </a:cubicBezTo>
                    <a:cubicBezTo>
                      <a:pt x="3633" y="5598"/>
                      <a:pt x="3705" y="5705"/>
                      <a:pt x="3794" y="5813"/>
                    </a:cubicBezTo>
                    <a:cubicBezTo>
                      <a:pt x="2757" y="5777"/>
                      <a:pt x="2309" y="4828"/>
                      <a:pt x="1915" y="4005"/>
                    </a:cubicBezTo>
                    <a:lnTo>
                      <a:pt x="1933" y="3987"/>
                    </a:lnTo>
                    <a:cubicBezTo>
                      <a:pt x="1808" y="3755"/>
                      <a:pt x="1665" y="3540"/>
                      <a:pt x="1540" y="3325"/>
                    </a:cubicBezTo>
                    <a:cubicBezTo>
                      <a:pt x="1399" y="3086"/>
                      <a:pt x="1302" y="2714"/>
                      <a:pt x="1503" y="2714"/>
                    </a:cubicBezTo>
                    <a:close/>
                    <a:moveTo>
                      <a:pt x="6499" y="2823"/>
                    </a:moveTo>
                    <a:lnTo>
                      <a:pt x="6499" y="2823"/>
                    </a:lnTo>
                    <a:cubicBezTo>
                      <a:pt x="6549" y="2823"/>
                      <a:pt x="6496" y="4168"/>
                      <a:pt x="6443" y="4327"/>
                    </a:cubicBezTo>
                    <a:cubicBezTo>
                      <a:pt x="6282" y="5007"/>
                      <a:pt x="5888" y="5580"/>
                      <a:pt x="5495" y="6153"/>
                    </a:cubicBezTo>
                    <a:cubicBezTo>
                      <a:pt x="5656" y="5687"/>
                      <a:pt x="5781" y="5222"/>
                      <a:pt x="5942" y="4811"/>
                    </a:cubicBezTo>
                    <a:cubicBezTo>
                      <a:pt x="5964" y="4767"/>
                      <a:pt x="5939" y="4744"/>
                      <a:pt x="5909" y="4744"/>
                    </a:cubicBezTo>
                    <a:cubicBezTo>
                      <a:pt x="5889" y="4744"/>
                      <a:pt x="5867" y="4754"/>
                      <a:pt x="5852" y="4775"/>
                    </a:cubicBezTo>
                    <a:cubicBezTo>
                      <a:pt x="5566" y="5437"/>
                      <a:pt x="5333" y="6153"/>
                      <a:pt x="5065" y="6833"/>
                    </a:cubicBezTo>
                    <a:cubicBezTo>
                      <a:pt x="5029" y="5687"/>
                      <a:pt x="5298" y="4578"/>
                      <a:pt x="5835" y="3576"/>
                    </a:cubicBezTo>
                    <a:cubicBezTo>
                      <a:pt x="5996" y="3272"/>
                      <a:pt x="6228" y="3021"/>
                      <a:pt x="6497" y="2824"/>
                    </a:cubicBezTo>
                    <a:cubicBezTo>
                      <a:pt x="6497" y="2824"/>
                      <a:pt x="6498" y="2823"/>
                      <a:pt x="6499" y="2823"/>
                    </a:cubicBezTo>
                    <a:close/>
                    <a:moveTo>
                      <a:pt x="1003" y="6350"/>
                    </a:moveTo>
                    <a:cubicBezTo>
                      <a:pt x="1450" y="6367"/>
                      <a:pt x="1844" y="6654"/>
                      <a:pt x="2184" y="6922"/>
                    </a:cubicBezTo>
                    <a:cubicBezTo>
                      <a:pt x="2685" y="7334"/>
                      <a:pt x="2971" y="7906"/>
                      <a:pt x="3383" y="8390"/>
                    </a:cubicBezTo>
                    <a:cubicBezTo>
                      <a:pt x="3061" y="8157"/>
                      <a:pt x="2721" y="7942"/>
                      <a:pt x="2399" y="7710"/>
                    </a:cubicBezTo>
                    <a:cubicBezTo>
                      <a:pt x="2395" y="7708"/>
                      <a:pt x="2391" y="7707"/>
                      <a:pt x="2387" y="7707"/>
                    </a:cubicBezTo>
                    <a:cubicBezTo>
                      <a:pt x="2356" y="7707"/>
                      <a:pt x="2331" y="7767"/>
                      <a:pt x="2363" y="7799"/>
                    </a:cubicBezTo>
                    <a:cubicBezTo>
                      <a:pt x="2757" y="8085"/>
                      <a:pt x="3150" y="8354"/>
                      <a:pt x="3526" y="8676"/>
                    </a:cubicBezTo>
                    <a:cubicBezTo>
                      <a:pt x="3580" y="8712"/>
                      <a:pt x="3633" y="8765"/>
                      <a:pt x="3669" y="8819"/>
                    </a:cubicBezTo>
                    <a:cubicBezTo>
                      <a:pt x="3583" y="8836"/>
                      <a:pt x="3498" y="8844"/>
                      <a:pt x="3412" y="8844"/>
                    </a:cubicBezTo>
                    <a:cubicBezTo>
                      <a:pt x="2428" y="8844"/>
                      <a:pt x="1489" y="7766"/>
                      <a:pt x="1110" y="6976"/>
                    </a:cubicBezTo>
                    <a:cubicBezTo>
                      <a:pt x="1057" y="6868"/>
                      <a:pt x="842" y="6350"/>
                      <a:pt x="1003" y="6350"/>
                    </a:cubicBezTo>
                    <a:close/>
                    <a:moveTo>
                      <a:pt x="7283" y="6701"/>
                    </a:moveTo>
                    <a:cubicBezTo>
                      <a:pt x="7710" y="6701"/>
                      <a:pt x="6928" y="8691"/>
                      <a:pt x="6801" y="8962"/>
                    </a:cubicBezTo>
                    <a:cubicBezTo>
                      <a:pt x="6407" y="9821"/>
                      <a:pt x="5727" y="10412"/>
                      <a:pt x="5119" y="11092"/>
                    </a:cubicBezTo>
                    <a:cubicBezTo>
                      <a:pt x="5566" y="10430"/>
                      <a:pt x="5942" y="9660"/>
                      <a:pt x="6336" y="8980"/>
                    </a:cubicBezTo>
                    <a:cubicBezTo>
                      <a:pt x="6361" y="8929"/>
                      <a:pt x="6323" y="8887"/>
                      <a:pt x="6279" y="8887"/>
                    </a:cubicBezTo>
                    <a:cubicBezTo>
                      <a:pt x="6262" y="8887"/>
                      <a:pt x="6243" y="8893"/>
                      <a:pt x="6228" y="8909"/>
                    </a:cubicBezTo>
                    <a:cubicBezTo>
                      <a:pt x="5835" y="9571"/>
                      <a:pt x="5423" y="10197"/>
                      <a:pt x="4993" y="10823"/>
                    </a:cubicBezTo>
                    <a:cubicBezTo>
                      <a:pt x="5208" y="9195"/>
                      <a:pt x="5656" y="7853"/>
                      <a:pt x="7069" y="6797"/>
                    </a:cubicBezTo>
                    <a:cubicBezTo>
                      <a:pt x="7161" y="6731"/>
                      <a:pt x="7231" y="6701"/>
                      <a:pt x="7283" y="6701"/>
                    </a:cubicBezTo>
                    <a:close/>
                    <a:moveTo>
                      <a:pt x="305" y="9785"/>
                    </a:moveTo>
                    <a:cubicBezTo>
                      <a:pt x="1057" y="9839"/>
                      <a:pt x="1790" y="10358"/>
                      <a:pt x="2363" y="10823"/>
                    </a:cubicBezTo>
                    <a:cubicBezTo>
                      <a:pt x="2846" y="11235"/>
                      <a:pt x="3114" y="11736"/>
                      <a:pt x="3437" y="12237"/>
                    </a:cubicBezTo>
                    <a:cubicBezTo>
                      <a:pt x="3079" y="11951"/>
                      <a:pt x="2667" y="11718"/>
                      <a:pt x="2417" y="11557"/>
                    </a:cubicBezTo>
                    <a:cubicBezTo>
                      <a:pt x="2408" y="11551"/>
                      <a:pt x="2399" y="11549"/>
                      <a:pt x="2391" y="11549"/>
                    </a:cubicBezTo>
                    <a:cubicBezTo>
                      <a:pt x="2348" y="11549"/>
                      <a:pt x="2318" y="11616"/>
                      <a:pt x="2363" y="11646"/>
                    </a:cubicBezTo>
                    <a:cubicBezTo>
                      <a:pt x="2721" y="11879"/>
                      <a:pt x="3079" y="12165"/>
                      <a:pt x="3401" y="12452"/>
                    </a:cubicBezTo>
                    <a:cubicBezTo>
                      <a:pt x="3454" y="12523"/>
                      <a:pt x="3526" y="12595"/>
                      <a:pt x="3580" y="12666"/>
                    </a:cubicBezTo>
                    <a:cubicBezTo>
                      <a:pt x="3518" y="12672"/>
                      <a:pt x="3458" y="12675"/>
                      <a:pt x="3399" y="12675"/>
                    </a:cubicBezTo>
                    <a:cubicBezTo>
                      <a:pt x="2497" y="12675"/>
                      <a:pt x="1878" y="12051"/>
                      <a:pt x="1307" y="11396"/>
                    </a:cubicBezTo>
                    <a:cubicBezTo>
                      <a:pt x="1057" y="11128"/>
                      <a:pt x="824" y="10823"/>
                      <a:pt x="609" y="10519"/>
                    </a:cubicBezTo>
                    <a:cubicBezTo>
                      <a:pt x="555" y="10447"/>
                      <a:pt x="162" y="9785"/>
                      <a:pt x="305" y="9785"/>
                    </a:cubicBezTo>
                    <a:close/>
                    <a:moveTo>
                      <a:pt x="7951" y="10882"/>
                    </a:moveTo>
                    <a:cubicBezTo>
                      <a:pt x="8114" y="10882"/>
                      <a:pt x="8201" y="11047"/>
                      <a:pt x="8125" y="11503"/>
                    </a:cubicBezTo>
                    <a:cubicBezTo>
                      <a:pt x="7982" y="12094"/>
                      <a:pt x="7749" y="12649"/>
                      <a:pt x="7409" y="13150"/>
                    </a:cubicBezTo>
                    <a:cubicBezTo>
                      <a:pt x="6890" y="13973"/>
                      <a:pt x="6139" y="14545"/>
                      <a:pt x="5351" y="15100"/>
                    </a:cubicBezTo>
                    <a:cubicBezTo>
                      <a:pt x="5888" y="14420"/>
                      <a:pt x="6371" y="13704"/>
                      <a:pt x="6801" y="12953"/>
                    </a:cubicBezTo>
                    <a:cubicBezTo>
                      <a:pt x="6814" y="12915"/>
                      <a:pt x="6781" y="12877"/>
                      <a:pt x="6743" y="12877"/>
                    </a:cubicBezTo>
                    <a:cubicBezTo>
                      <a:pt x="6726" y="12877"/>
                      <a:pt x="6709" y="12883"/>
                      <a:pt x="6694" y="12899"/>
                    </a:cubicBezTo>
                    <a:cubicBezTo>
                      <a:pt x="6175" y="13740"/>
                      <a:pt x="5548" y="14510"/>
                      <a:pt x="4832" y="15225"/>
                    </a:cubicBezTo>
                    <a:cubicBezTo>
                      <a:pt x="5137" y="14581"/>
                      <a:pt x="5351" y="13919"/>
                      <a:pt x="5656" y="13293"/>
                    </a:cubicBezTo>
                    <a:lnTo>
                      <a:pt x="5673" y="13293"/>
                    </a:lnTo>
                    <a:cubicBezTo>
                      <a:pt x="6031" y="12541"/>
                      <a:pt x="6658" y="11879"/>
                      <a:pt x="7248" y="11324"/>
                    </a:cubicBezTo>
                    <a:cubicBezTo>
                      <a:pt x="7494" y="11088"/>
                      <a:pt x="7769" y="10882"/>
                      <a:pt x="7951" y="10882"/>
                    </a:cubicBezTo>
                    <a:close/>
                    <a:moveTo>
                      <a:pt x="668" y="13277"/>
                    </a:moveTo>
                    <a:cubicBezTo>
                      <a:pt x="765" y="13277"/>
                      <a:pt x="902" y="13337"/>
                      <a:pt x="1021" y="13364"/>
                    </a:cubicBezTo>
                    <a:cubicBezTo>
                      <a:pt x="2166" y="13669"/>
                      <a:pt x="2596" y="14832"/>
                      <a:pt x="2971" y="15888"/>
                    </a:cubicBezTo>
                    <a:cubicBezTo>
                      <a:pt x="2774" y="15673"/>
                      <a:pt x="2560" y="15476"/>
                      <a:pt x="2345" y="15297"/>
                    </a:cubicBezTo>
                    <a:cubicBezTo>
                      <a:pt x="2336" y="15283"/>
                      <a:pt x="2324" y="15278"/>
                      <a:pt x="2313" y="15278"/>
                    </a:cubicBezTo>
                    <a:cubicBezTo>
                      <a:pt x="2280" y="15278"/>
                      <a:pt x="2247" y="15324"/>
                      <a:pt x="2273" y="15351"/>
                    </a:cubicBezTo>
                    <a:cubicBezTo>
                      <a:pt x="2596" y="15673"/>
                      <a:pt x="2882" y="16013"/>
                      <a:pt x="3168" y="16389"/>
                    </a:cubicBezTo>
                    <a:cubicBezTo>
                      <a:pt x="3204" y="16496"/>
                      <a:pt x="3258" y="16603"/>
                      <a:pt x="3293" y="16711"/>
                    </a:cubicBezTo>
                    <a:cubicBezTo>
                      <a:pt x="2488" y="16478"/>
                      <a:pt x="1772" y="15977"/>
                      <a:pt x="1289" y="15279"/>
                    </a:cubicBezTo>
                    <a:cubicBezTo>
                      <a:pt x="1021" y="14903"/>
                      <a:pt x="824" y="14510"/>
                      <a:pt x="681" y="14080"/>
                    </a:cubicBezTo>
                    <a:cubicBezTo>
                      <a:pt x="627" y="13901"/>
                      <a:pt x="573" y="13704"/>
                      <a:pt x="555" y="13525"/>
                    </a:cubicBezTo>
                    <a:cubicBezTo>
                      <a:pt x="520" y="13332"/>
                      <a:pt x="576" y="13277"/>
                      <a:pt x="668" y="13277"/>
                    </a:cubicBezTo>
                    <a:close/>
                    <a:moveTo>
                      <a:pt x="7760" y="15789"/>
                    </a:moveTo>
                    <a:cubicBezTo>
                      <a:pt x="7964" y="15789"/>
                      <a:pt x="7551" y="16534"/>
                      <a:pt x="7535" y="16568"/>
                    </a:cubicBezTo>
                    <a:cubicBezTo>
                      <a:pt x="7266" y="17015"/>
                      <a:pt x="6926" y="17391"/>
                      <a:pt x="6515" y="17695"/>
                    </a:cubicBezTo>
                    <a:cubicBezTo>
                      <a:pt x="6103" y="17999"/>
                      <a:pt x="5620" y="18053"/>
                      <a:pt x="5155" y="18107"/>
                    </a:cubicBezTo>
                    <a:cubicBezTo>
                      <a:pt x="5512" y="17892"/>
                      <a:pt x="5817" y="17606"/>
                      <a:pt x="6067" y="17248"/>
                    </a:cubicBezTo>
                    <a:cubicBezTo>
                      <a:pt x="6080" y="17196"/>
                      <a:pt x="6038" y="17154"/>
                      <a:pt x="6000" y="17154"/>
                    </a:cubicBezTo>
                    <a:cubicBezTo>
                      <a:pt x="5984" y="17154"/>
                      <a:pt x="5970" y="17161"/>
                      <a:pt x="5960" y="17176"/>
                    </a:cubicBezTo>
                    <a:cubicBezTo>
                      <a:pt x="5638" y="17623"/>
                      <a:pt x="5208" y="17946"/>
                      <a:pt x="4725" y="18160"/>
                    </a:cubicBezTo>
                    <a:lnTo>
                      <a:pt x="4707" y="18160"/>
                    </a:lnTo>
                    <a:cubicBezTo>
                      <a:pt x="5047" y="17820"/>
                      <a:pt x="5333" y="17409"/>
                      <a:pt x="5673" y="17069"/>
                    </a:cubicBezTo>
                    <a:cubicBezTo>
                      <a:pt x="6246" y="16496"/>
                      <a:pt x="6944" y="16049"/>
                      <a:pt x="7714" y="15798"/>
                    </a:cubicBezTo>
                    <a:cubicBezTo>
                      <a:pt x="7732" y="15792"/>
                      <a:pt x="7747" y="15789"/>
                      <a:pt x="7760" y="15789"/>
                    </a:cubicBezTo>
                    <a:close/>
                    <a:moveTo>
                      <a:pt x="4880" y="0"/>
                    </a:moveTo>
                    <a:cubicBezTo>
                      <a:pt x="4854" y="0"/>
                      <a:pt x="4830" y="10"/>
                      <a:pt x="4815" y="33"/>
                    </a:cubicBezTo>
                    <a:cubicBezTo>
                      <a:pt x="3812" y="1017"/>
                      <a:pt x="3884" y="2932"/>
                      <a:pt x="4439" y="4113"/>
                    </a:cubicBezTo>
                    <a:cubicBezTo>
                      <a:pt x="4421" y="4327"/>
                      <a:pt x="4385" y="4542"/>
                      <a:pt x="4331" y="4757"/>
                    </a:cubicBezTo>
                    <a:cubicBezTo>
                      <a:pt x="4296" y="4882"/>
                      <a:pt x="4242" y="5025"/>
                      <a:pt x="4188" y="5151"/>
                    </a:cubicBezTo>
                    <a:cubicBezTo>
                      <a:pt x="4134" y="4775"/>
                      <a:pt x="4045" y="4399"/>
                      <a:pt x="3956" y="4023"/>
                    </a:cubicBezTo>
                    <a:cubicBezTo>
                      <a:pt x="4152" y="3397"/>
                      <a:pt x="3973" y="2538"/>
                      <a:pt x="3777" y="1965"/>
                    </a:cubicBezTo>
                    <a:cubicBezTo>
                      <a:pt x="3562" y="1267"/>
                      <a:pt x="3061" y="713"/>
                      <a:pt x="2309" y="641"/>
                    </a:cubicBezTo>
                    <a:cubicBezTo>
                      <a:pt x="2273" y="641"/>
                      <a:pt x="2220" y="677"/>
                      <a:pt x="2220" y="730"/>
                    </a:cubicBezTo>
                    <a:cubicBezTo>
                      <a:pt x="2202" y="2019"/>
                      <a:pt x="2846" y="3093"/>
                      <a:pt x="3777" y="3952"/>
                    </a:cubicBezTo>
                    <a:lnTo>
                      <a:pt x="3777" y="4113"/>
                    </a:lnTo>
                    <a:cubicBezTo>
                      <a:pt x="3777" y="4148"/>
                      <a:pt x="3812" y="4184"/>
                      <a:pt x="3866" y="4184"/>
                    </a:cubicBezTo>
                    <a:cubicBezTo>
                      <a:pt x="3956" y="4614"/>
                      <a:pt x="4027" y="5043"/>
                      <a:pt x="4081" y="5473"/>
                    </a:cubicBezTo>
                    <a:cubicBezTo>
                      <a:pt x="4063" y="5544"/>
                      <a:pt x="4063" y="5598"/>
                      <a:pt x="4063" y="5669"/>
                    </a:cubicBezTo>
                    <a:cubicBezTo>
                      <a:pt x="4045" y="5705"/>
                      <a:pt x="4081" y="5741"/>
                      <a:pt x="4117" y="5759"/>
                    </a:cubicBezTo>
                    <a:cubicBezTo>
                      <a:pt x="4134" y="5848"/>
                      <a:pt x="4134" y="5938"/>
                      <a:pt x="4152" y="6027"/>
                    </a:cubicBezTo>
                    <a:cubicBezTo>
                      <a:pt x="4063" y="5884"/>
                      <a:pt x="3973" y="5759"/>
                      <a:pt x="3866" y="5634"/>
                    </a:cubicBezTo>
                    <a:lnTo>
                      <a:pt x="3759" y="5473"/>
                    </a:lnTo>
                    <a:cubicBezTo>
                      <a:pt x="3794" y="5455"/>
                      <a:pt x="3812" y="5419"/>
                      <a:pt x="3812" y="5383"/>
                    </a:cubicBezTo>
                    <a:cubicBezTo>
                      <a:pt x="3705" y="4542"/>
                      <a:pt x="3240" y="3934"/>
                      <a:pt x="2667" y="3361"/>
                    </a:cubicBezTo>
                    <a:cubicBezTo>
                      <a:pt x="2463" y="3141"/>
                      <a:pt x="1846" y="2440"/>
                      <a:pt x="1420" y="2440"/>
                    </a:cubicBezTo>
                    <a:cubicBezTo>
                      <a:pt x="1360" y="2440"/>
                      <a:pt x="1304" y="2453"/>
                      <a:pt x="1253" y="2484"/>
                    </a:cubicBezTo>
                    <a:cubicBezTo>
                      <a:pt x="752" y="2753"/>
                      <a:pt x="1611" y="3773"/>
                      <a:pt x="1737" y="4041"/>
                    </a:cubicBezTo>
                    <a:cubicBezTo>
                      <a:pt x="2108" y="4817"/>
                      <a:pt x="2622" y="5896"/>
                      <a:pt x="3596" y="5896"/>
                    </a:cubicBezTo>
                    <a:cubicBezTo>
                      <a:pt x="3654" y="5896"/>
                      <a:pt x="3715" y="5892"/>
                      <a:pt x="3777" y="5884"/>
                    </a:cubicBezTo>
                    <a:cubicBezTo>
                      <a:pt x="3794" y="5866"/>
                      <a:pt x="3812" y="5866"/>
                      <a:pt x="3812" y="5848"/>
                    </a:cubicBezTo>
                    <a:cubicBezTo>
                      <a:pt x="3866" y="5920"/>
                      <a:pt x="3920" y="5992"/>
                      <a:pt x="3956" y="6063"/>
                    </a:cubicBezTo>
                    <a:cubicBezTo>
                      <a:pt x="4045" y="6206"/>
                      <a:pt x="4117" y="6367"/>
                      <a:pt x="4206" y="6511"/>
                    </a:cubicBezTo>
                    <a:cubicBezTo>
                      <a:pt x="4278" y="7423"/>
                      <a:pt x="4296" y="8336"/>
                      <a:pt x="4278" y="9266"/>
                    </a:cubicBezTo>
                    <a:cubicBezTo>
                      <a:pt x="4134" y="9034"/>
                      <a:pt x="3956" y="8837"/>
                      <a:pt x="3759" y="8658"/>
                    </a:cubicBezTo>
                    <a:cubicBezTo>
                      <a:pt x="3705" y="8604"/>
                      <a:pt x="3651" y="8569"/>
                      <a:pt x="3580" y="8515"/>
                    </a:cubicBezTo>
                    <a:cubicBezTo>
                      <a:pt x="3633" y="8479"/>
                      <a:pt x="3651" y="8443"/>
                      <a:pt x="3633" y="8390"/>
                    </a:cubicBezTo>
                    <a:cubicBezTo>
                      <a:pt x="3204" y="7334"/>
                      <a:pt x="2023" y="6117"/>
                      <a:pt x="824" y="6063"/>
                    </a:cubicBezTo>
                    <a:cubicBezTo>
                      <a:pt x="770" y="6063"/>
                      <a:pt x="717" y="6117"/>
                      <a:pt x="717" y="6171"/>
                    </a:cubicBezTo>
                    <a:cubicBezTo>
                      <a:pt x="607" y="7239"/>
                      <a:pt x="2042" y="8942"/>
                      <a:pt x="3253" y="8942"/>
                    </a:cubicBezTo>
                    <a:cubicBezTo>
                      <a:pt x="3422" y="8942"/>
                      <a:pt x="3586" y="8909"/>
                      <a:pt x="3741" y="8837"/>
                    </a:cubicBezTo>
                    <a:cubicBezTo>
                      <a:pt x="3830" y="8926"/>
                      <a:pt x="3920" y="9034"/>
                      <a:pt x="3991" y="9141"/>
                    </a:cubicBezTo>
                    <a:cubicBezTo>
                      <a:pt x="4117" y="9338"/>
                      <a:pt x="4170" y="9553"/>
                      <a:pt x="4278" y="9750"/>
                    </a:cubicBezTo>
                    <a:cubicBezTo>
                      <a:pt x="4260" y="10322"/>
                      <a:pt x="4224" y="10895"/>
                      <a:pt x="4170" y="11468"/>
                    </a:cubicBezTo>
                    <a:lnTo>
                      <a:pt x="4117" y="12165"/>
                    </a:lnTo>
                    <a:cubicBezTo>
                      <a:pt x="4099" y="12183"/>
                      <a:pt x="4099" y="12219"/>
                      <a:pt x="4117" y="12237"/>
                    </a:cubicBezTo>
                    <a:cubicBezTo>
                      <a:pt x="4117" y="12434"/>
                      <a:pt x="4099" y="12649"/>
                      <a:pt x="4081" y="12845"/>
                    </a:cubicBezTo>
                    <a:cubicBezTo>
                      <a:pt x="3991" y="12702"/>
                      <a:pt x="3884" y="12577"/>
                      <a:pt x="3759" y="12452"/>
                    </a:cubicBezTo>
                    <a:cubicBezTo>
                      <a:pt x="3759" y="12434"/>
                      <a:pt x="3759" y="12434"/>
                      <a:pt x="3759" y="12416"/>
                    </a:cubicBezTo>
                    <a:cubicBezTo>
                      <a:pt x="3759" y="11664"/>
                      <a:pt x="2882" y="10895"/>
                      <a:pt x="2345" y="10447"/>
                    </a:cubicBezTo>
                    <a:cubicBezTo>
                      <a:pt x="1749" y="9939"/>
                      <a:pt x="964" y="9516"/>
                      <a:pt x="158" y="9516"/>
                    </a:cubicBezTo>
                    <a:cubicBezTo>
                      <a:pt x="141" y="9516"/>
                      <a:pt x="125" y="9517"/>
                      <a:pt x="108" y="9517"/>
                    </a:cubicBezTo>
                    <a:cubicBezTo>
                      <a:pt x="54" y="9517"/>
                      <a:pt x="1" y="9571"/>
                      <a:pt x="19" y="9642"/>
                    </a:cubicBezTo>
                    <a:cubicBezTo>
                      <a:pt x="162" y="10447"/>
                      <a:pt x="842" y="11110"/>
                      <a:pt x="1361" y="11700"/>
                    </a:cubicBezTo>
                    <a:cubicBezTo>
                      <a:pt x="1893" y="12280"/>
                      <a:pt x="2508" y="12750"/>
                      <a:pt x="3290" y="12750"/>
                    </a:cubicBezTo>
                    <a:cubicBezTo>
                      <a:pt x="3401" y="12750"/>
                      <a:pt x="3515" y="12740"/>
                      <a:pt x="3633" y="12720"/>
                    </a:cubicBezTo>
                    <a:cubicBezTo>
                      <a:pt x="3759" y="12935"/>
                      <a:pt x="3884" y="13168"/>
                      <a:pt x="4009" y="13418"/>
                    </a:cubicBezTo>
                    <a:cubicBezTo>
                      <a:pt x="3920" y="14581"/>
                      <a:pt x="3812" y="15744"/>
                      <a:pt x="3651" y="16908"/>
                    </a:cubicBezTo>
                    <a:cubicBezTo>
                      <a:pt x="3580" y="16729"/>
                      <a:pt x="3490" y="16550"/>
                      <a:pt x="3401" y="16389"/>
                    </a:cubicBezTo>
                    <a:cubicBezTo>
                      <a:pt x="3293" y="15637"/>
                      <a:pt x="2846" y="14832"/>
                      <a:pt x="2452" y="14241"/>
                    </a:cubicBezTo>
                    <a:cubicBezTo>
                      <a:pt x="1977" y="13537"/>
                      <a:pt x="1294" y="13006"/>
                      <a:pt x="420" y="13006"/>
                    </a:cubicBezTo>
                    <a:cubicBezTo>
                      <a:pt x="405" y="13006"/>
                      <a:pt x="391" y="13006"/>
                      <a:pt x="377" y="13006"/>
                    </a:cubicBezTo>
                    <a:cubicBezTo>
                      <a:pt x="323" y="13006"/>
                      <a:pt x="269" y="13060"/>
                      <a:pt x="269" y="13114"/>
                    </a:cubicBezTo>
                    <a:cubicBezTo>
                      <a:pt x="359" y="14707"/>
                      <a:pt x="1647" y="16747"/>
                      <a:pt x="3401" y="16800"/>
                    </a:cubicBezTo>
                    <a:cubicBezTo>
                      <a:pt x="3490" y="16997"/>
                      <a:pt x="3544" y="17212"/>
                      <a:pt x="3580" y="17427"/>
                    </a:cubicBezTo>
                    <a:cubicBezTo>
                      <a:pt x="3419" y="18554"/>
                      <a:pt x="3204" y="19681"/>
                      <a:pt x="2936" y="20791"/>
                    </a:cubicBezTo>
                    <a:cubicBezTo>
                      <a:pt x="2925" y="20844"/>
                      <a:pt x="2965" y="20878"/>
                      <a:pt x="3003" y="20878"/>
                    </a:cubicBezTo>
                    <a:cubicBezTo>
                      <a:pt x="3029" y="20878"/>
                      <a:pt x="3054" y="20863"/>
                      <a:pt x="3061" y="20827"/>
                    </a:cubicBezTo>
                    <a:cubicBezTo>
                      <a:pt x="3329" y="20129"/>
                      <a:pt x="3544" y="19395"/>
                      <a:pt x="3687" y="18661"/>
                    </a:cubicBezTo>
                    <a:cubicBezTo>
                      <a:pt x="3973" y="18572"/>
                      <a:pt x="4260" y="18465"/>
                      <a:pt x="4546" y="18339"/>
                    </a:cubicBezTo>
                    <a:cubicBezTo>
                      <a:pt x="5351" y="18250"/>
                      <a:pt x="6139" y="18214"/>
                      <a:pt x="6783" y="17659"/>
                    </a:cubicBezTo>
                    <a:cubicBezTo>
                      <a:pt x="7427" y="17104"/>
                      <a:pt x="7839" y="16353"/>
                      <a:pt x="8197" y="15565"/>
                    </a:cubicBezTo>
                    <a:cubicBezTo>
                      <a:pt x="8215" y="15494"/>
                      <a:pt x="8161" y="15422"/>
                      <a:pt x="8089" y="15422"/>
                    </a:cubicBezTo>
                    <a:lnTo>
                      <a:pt x="8125" y="15476"/>
                    </a:lnTo>
                    <a:cubicBezTo>
                      <a:pt x="7391" y="15548"/>
                      <a:pt x="6819" y="15906"/>
                      <a:pt x="6228" y="16335"/>
                    </a:cubicBezTo>
                    <a:cubicBezTo>
                      <a:pt x="5512" y="16872"/>
                      <a:pt x="5065" y="17588"/>
                      <a:pt x="4439" y="18178"/>
                    </a:cubicBezTo>
                    <a:lnTo>
                      <a:pt x="4385" y="18178"/>
                    </a:lnTo>
                    <a:cubicBezTo>
                      <a:pt x="4349" y="18196"/>
                      <a:pt x="4313" y="18232"/>
                      <a:pt x="4313" y="18286"/>
                    </a:cubicBezTo>
                    <a:cubicBezTo>
                      <a:pt x="4134" y="18357"/>
                      <a:pt x="3956" y="18429"/>
                      <a:pt x="3777" y="18500"/>
                    </a:cubicBezTo>
                    <a:cubicBezTo>
                      <a:pt x="3902" y="17802"/>
                      <a:pt x="4009" y="17087"/>
                      <a:pt x="4081" y="16371"/>
                    </a:cubicBezTo>
                    <a:cubicBezTo>
                      <a:pt x="4457" y="16120"/>
                      <a:pt x="4815" y="15834"/>
                      <a:pt x="5101" y="15494"/>
                    </a:cubicBezTo>
                    <a:lnTo>
                      <a:pt x="5119" y="15494"/>
                    </a:lnTo>
                    <a:cubicBezTo>
                      <a:pt x="7016" y="14724"/>
                      <a:pt x="8447" y="12720"/>
                      <a:pt x="8483" y="10662"/>
                    </a:cubicBezTo>
                    <a:cubicBezTo>
                      <a:pt x="8483" y="10609"/>
                      <a:pt x="8429" y="10555"/>
                      <a:pt x="8376" y="10555"/>
                    </a:cubicBezTo>
                    <a:cubicBezTo>
                      <a:pt x="7463" y="10644"/>
                      <a:pt x="6801" y="11503"/>
                      <a:pt x="6282" y="12165"/>
                    </a:cubicBezTo>
                    <a:cubicBezTo>
                      <a:pt x="5459" y="13185"/>
                      <a:pt x="5101" y="14367"/>
                      <a:pt x="4600" y="15565"/>
                    </a:cubicBezTo>
                    <a:lnTo>
                      <a:pt x="4099" y="16084"/>
                    </a:lnTo>
                    <a:cubicBezTo>
                      <a:pt x="4224" y="14760"/>
                      <a:pt x="4278" y="13418"/>
                      <a:pt x="4367" y="12148"/>
                    </a:cubicBezTo>
                    <a:cubicBezTo>
                      <a:pt x="4582" y="11933"/>
                      <a:pt x="4797" y="11682"/>
                      <a:pt x="4976" y="11414"/>
                    </a:cubicBezTo>
                    <a:cubicBezTo>
                      <a:pt x="4987" y="11449"/>
                      <a:pt x="5022" y="11476"/>
                      <a:pt x="5054" y="11476"/>
                    </a:cubicBezTo>
                    <a:cubicBezTo>
                      <a:pt x="5072" y="11476"/>
                      <a:pt x="5088" y="11468"/>
                      <a:pt x="5101" y="11450"/>
                    </a:cubicBezTo>
                    <a:cubicBezTo>
                      <a:pt x="6568" y="10269"/>
                      <a:pt x="7857" y="8407"/>
                      <a:pt x="7696" y="6439"/>
                    </a:cubicBezTo>
                    <a:cubicBezTo>
                      <a:pt x="7696" y="6369"/>
                      <a:pt x="7629" y="6320"/>
                      <a:pt x="7566" y="6320"/>
                    </a:cubicBezTo>
                    <a:cubicBezTo>
                      <a:pt x="7549" y="6320"/>
                      <a:pt x="7532" y="6324"/>
                      <a:pt x="7517" y="6332"/>
                    </a:cubicBezTo>
                    <a:cubicBezTo>
                      <a:pt x="5817" y="7316"/>
                      <a:pt x="4815" y="9159"/>
                      <a:pt x="4868" y="11128"/>
                    </a:cubicBezTo>
                    <a:lnTo>
                      <a:pt x="4385" y="11843"/>
                    </a:lnTo>
                    <a:cubicBezTo>
                      <a:pt x="4457" y="10662"/>
                      <a:pt x="4510" y="9481"/>
                      <a:pt x="4475" y="8300"/>
                    </a:cubicBezTo>
                    <a:cubicBezTo>
                      <a:pt x="4815" y="7871"/>
                      <a:pt x="5083" y="7370"/>
                      <a:pt x="5262" y="6851"/>
                    </a:cubicBezTo>
                    <a:cubicBezTo>
                      <a:pt x="6192" y="5616"/>
                      <a:pt x="7069" y="4202"/>
                      <a:pt x="6676" y="2627"/>
                    </a:cubicBezTo>
                    <a:cubicBezTo>
                      <a:pt x="6663" y="2575"/>
                      <a:pt x="6621" y="2542"/>
                      <a:pt x="6578" y="2542"/>
                    </a:cubicBezTo>
                    <a:cubicBezTo>
                      <a:pt x="6563" y="2542"/>
                      <a:pt x="6547" y="2546"/>
                      <a:pt x="6532" y="2556"/>
                    </a:cubicBezTo>
                    <a:cubicBezTo>
                      <a:pt x="5262" y="3236"/>
                      <a:pt x="4600" y="5705"/>
                      <a:pt x="4940" y="7065"/>
                    </a:cubicBezTo>
                    <a:cubicBezTo>
                      <a:pt x="4797" y="7387"/>
                      <a:pt x="4636" y="7710"/>
                      <a:pt x="4475" y="8014"/>
                    </a:cubicBezTo>
                    <a:cubicBezTo>
                      <a:pt x="4457" y="7208"/>
                      <a:pt x="4385" y="6421"/>
                      <a:pt x="4278" y="5634"/>
                    </a:cubicBezTo>
                    <a:cubicBezTo>
                      <a:pt x="4421" y="5168"/>
                      <a:pt x="4510" y="4667"/>
                      <a:pt x="4564" y="4166"/>
                    </a:cubicBezTo>
                    <a:cubicBezTo>
                      <a:pt x="4600" y="4166"/>
                      <a:pt x="4618" y="4148"/>
                      <a:pt x="4618" y="4113"/>
                    </a:cubicBezTo>
                    <a:cubicBezTo>
                      <a:pt x="4904" y="3379"/>
                      <a:pt x="5083" y="2592"/>
                      <a:pt x="5137" y="1804"/>
                    </a:cubicBezTo>
                    <a:cubicBezTo>
                      <a:pt x="5172" y="1232"/>
                      <a:pt x="5262" y="587"/>
                      <a:pt x="4976" y="50"/>
                    </a:cubicBezTo>
                    <a:cubicBezTo>
                      <a:pt x="4955" y="19"/>
                      <a:pt x="4916" y="0"/>
                      <a:pt x="4880" y="0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38"/>
              <p:cNvSpPr/>
              <p:nvPr/>
            </p:nvSpPr>
            <p:spPr>
              <a:xfrm>
                <a:off x="6539000" y="4131775"/>
                <a:ext cx="211625" cy="521900"/>
              </a:xfrm>
              <a:custGeom>
                <a:avLst/>
                <a:gdLst/>
                <a:ahLst/>
                <a:cxnLst/>
                <a:rect l="l" t="t" r="r" b="b"/>
                <a:pathLst>
                  <a:path w="8465" h="20876" extrusionOk="0">
                    <a:moveTo>
                      <a:pt x="3776" y="2741"/>
                    </a:moveTo>
                    <a:cubicBezTo>
                      <a:pt x="3436" y="3099"/>
                      <a:pt x="3150" y="3493"/>
                      <a:pt x="2810" y="3851"/>
                    </a:cubicBezTo>
                    <a:cubicBezTo>
                      <a:pt x="2237" y="4423"/>
                      <a:pt x="1540" y="4853"/>
                      <a:pt x="770" y="5121"/>
                    </a:cubicBezTo>
                    <a:cubicBezTo>
                      <a:pt x="755" y="5126"/>
                      <a:pt x="741" y="5128"/>
                      <a:pt x="730" y="5128"/>
                    </a:cubicBezTo>
                    <a:cubicBezTo>
                      <a:pt x="513" y="5128"/>
                      <a:pt x="950" y="4368"/>
                      <a:pt x="967" y="4334"/>
                    </a:cubicBezTo>
                    <a:cubicBezTo>
                      <a:pt x="1217" y="3904"/>
                      <a:pt x="1557" y="3511"/>
                      <a:pt x="1969" y="3224"/>
                    </a:cubicBezTo>
                    <a:cubicBezTo>
                      <a:pt x="2381" y="2920"/>
                      <a:pt x="2864" y="2849"/>
                      <a:pt x="3329" y="2795"/>
                    </a:cubicBezTo>
                    <a:lnTo>
                      <a:pt x="3329" y="2795"/>
                    </a:lnTo>
                    <a:cubicBezTo>
                      <a:pt x="2971" y="3010"/>
                      <a:pt x="2667" y="3314"/>
                      <a:pt x="2434" y="3672"/>
                    </a:cubicBezTo>
                    <a:cubicBezTo>
                      <a:pt x="2409" y="3710"/>
                      <a:pt x="2446" y="3748"/>
                      <a:pt x="2483" y="3748"/>
                    </a:cubicBezTo>
                    <a:cubicBezTo>
                      <a:pt x="2498" y="3748"/>
                      <a:pt x="2513" y="3741"/>
                      <a:pt x="2524" y="3725"/>
                    </a:cubicBezTo>
                    <a:cubicBezTo>
                      <a:pt x="2846" y="3296"/>
                      <a:pt x="3275" y="2956"/>
                      <a:pt x="3776" y="2741"/>
                    </a:cubicBezTo>
                    <a:close/>
                    <a:moveTo>
                      <a:pt x="5172" y="4191"/>
                    </a:moveTo>
                    <a:cubicBezTo>
                      <a:pt x="5995" y="4423"/>
                      <a:pt x="6711" y="4924"/>
                      <a:pt x="7194" y="5622"/>
                    </a:cubicBezTo>
                    <a:cubicBezTo>
                      <a:pt x="7463" y="5998"/>
                      <a:pt x="7660" y="6392"/>
                      <a:pt x="7803" y="6821"/>
                    </a:cubicBezTo>
                    <a:cubicBezTo>
                      <a:pt x="7857" y="7018"/>
                      <a:pt x="7892" y="7197"/>
                      <a:pt x="7928" y="7376"/>
                    </a:cubicBezTo>
                    <a:cubicBezTo>
                      <a:pt x="7964" y="7573"/>
                      <a:pt x="7901" y="7631"/>
                      <a:pt x="7803" y="7631"/>
                    </a:cubicBezTo>
                    <a:cubicBezTo>
                      <a:pt x="7704" y="7631"/>
                      <a:pt x="7570" y="7573"/>
                      <a:pt x="7463" y="7537"/>
                    </a:cubicBezTo>
                    <a:cubicBezTo>
                      <a:pt x="6318" y="7251"/>
                      <a:pt x="5870" y="6070"/>
                      <a:pt x="5494" y="5014"/>
                    </a:cubicBezTo>
                    <a:lnTo>
                      <a:pt x="5494" y="5014"/>
                    </a:lnTo>
                    <a:cubicBezTo>
                      <a:pt x="5691" y="5229"/>
                      <a:pt x="5906" y="5425"/>
                      <a:pt x="6121" y="5622"/>
                    </a:cubicBezTo>
                    <a:cubicBezTo>
                      <a:pt x="6131" y="5629"/>
                      <a:pt x="6141" y="5632"/>
                      <a:pt x="6151" y="5632"/>
                    </a:cubicBezTo>
                    <a:cubicBezTo>
                      <a:pt x="6192" y="5632"/>
                      <a:pt x="6221" y="5580"/>
                      <a:pt x="6192" y="5551"/>
                    </a:cubicBezTo>
                    <a:cubicBezTo>
                      <a:pt x="5870" y="5229"/>
                      <a:pt x="5584" y="4889"/>
                      <a:pt x="5315" y="4531"/>
                    </a:cubicBezTo>
                    <a:cubicBezTo>
                      <a:pt x="5262" y="4405"/>
                      <a:pt x="5226" y="4298"/>
                      <a:pt x="5172" y="4191"/>
                    </a:cubicBezTo>
                    <a:close/>
                    <a:moveTo>
                      <a:pt x="3580" y="5622"/>
                    </a:moveTo>
                    <a:lnTo>
                      <a:pt x="3580" y="5622"/>
                    </a:lnTo>
                    <a:cubicBezTo>
                      <a:pt x="3275" y="6249"/>
                      <a:pt x="3061" y="6911"/>
                      <a:pt x="2756" y="7555"/>
                    </a:cubicBezTo>
                    <a:lnTo>
                      <a:pt x="2792" y="7591"/>
                    </a:lnTo>
                    <a:cubicBezTo>
                      <a:pt x="2434" y="8342"/>
                      <a:pt x="1808" y="8987"/>
                      <a:pt x="1235" y="9559"/>
                    </a:cubicBezTo>
                    <a:cubicBezTo>
                      <a:pt x="982" y="9794"/>
                      <a:pt x="704" y="9999"/>
                      <a:pt x="523" y="9999"/>
                    </a:cubicBezTo>
                    <a:cubicBezTo>
                      <a:pt x="358" y="9999"/>
                      <a:pt x="273" y="9830"/>
                      <a:pt x="358" y="9362"/>
                    </a:cubicBezTo>
                    <a:cubicBezTo>
                      <a:pt x="484" y="8790"/>
                      <a:pt x="716" y="8217"/>
                      <a:pt x="1056" y="7734"/>
                    </a:cubicBezTo>
                    <a:cubicBezTo>
                      <a:pt x="1575" y="6893"/>
                      <a:pt x="2327" y="6320"/>
                      <a:pt x="3114" y="5783"/>
                    </a:cubicBezTo>
                    <a:lnTo>
                      <a:pt x="3114" y="5783"/>
                    </a:lnTo>
                    <a:cubicBezTo>
                      <a:pt x="2595" y="6463"/>
                      <a:pt x="2112" y="7179"/>
                      <a:pt x="1683" y="7931"/>
                    </a:cubicBezTo>
                    <a:cubicBezTo>
                      <a:pt x="1657" y="7969"/>
                      <a:pt x="1695" y="8007"/>
                      <a:pt x="1731" y="8007"/>
                    </a:cubicBezTo>
                    <a:cubicBezTo>
                      <a:pt x="1747" y="8007"/>
                      <a:pt x="1762" y="8000"/>
                      <a:pt x="1772" y="7984"/>
                    </a:cubicBezTo>
                    <a:cubicBezTo>
                      <a:pt x="2273" y="7126"/>
                      <a:pt x="2882" y="6338"/>
                      <a:pt x="3580" y="5622"/>
                    </a:cubicBezTo>
                    <a:close/>
                    <a:moveTo>
                      <a:pt x="5112" y="8241"/>
                    </a:moveTo>
                    <a:cubicBezTo>
                      <a:pt x="5984" y="8241"/>
                      <a:pt x="6595" y="8858"/>
                      <a:pt x="7176" y="9506"/>
                    </a:cubicBezTo>
                    <a:lnTo>
                      <a:pt x="7159" y="9506"/>
                    </a:lnTo>
                    <a:cubicBezTo>
                      <a:pt x="7409" y="9792"/>
                      <a:pt x="7642" y="10078"/>
                      <a:pt x="7857" y="10382"/>
                    </a:cubicBezTo>
                    <a:cubicBezTo>
                      <a:pt x="7910" y="10454"/>
                      <a:pt x="8304" y="11116"/>
                      <a:pt x="8179" y="11116"/>
                    </a:cubicBezTo>
                    <a:cubicBezTo>
                      <a:pt x="7409" y="11062"/>
                      <a:pt x="6675" y="10543"/>
                      <a:pt x="6121" y="10078"/>
                    </a:cubicBezTo>
                    <a:cubicBezTo>
                      <a:pt x="5638" y="9667"/>
                      <a:pt x="5369" y="9166"/>
                      <a:pt x="5047" y="8664"/>
                    </a:cubicBezTo>
                    <a:lnTo>
                      <a:pt x="5047" y="8664"/>
                    </a:lnTo>
                    <a:cubicBezTo>
                      <a:pt x="5405" y="8951"/>
                      <a:pt x="5799" y="9183"/>
                      <a:pt x="6067" y="9345"/>
                    </a:cubicBezTo>
                    <a:cubicBezTo>
                      <a:pt x="6079" y="9356"/>
                      <a:pt x="6090" y="9361"/>
                      <a:pt x="6101" y="9361"/>
                    </a:cubicBezTo>
                    <a:cubicBezTo>
                      <a:pt x="6139" y="9361"/>
                      <a:pt x="6163" y="9297"/>
                      <a:pt x="6121" y="9255"/>
                    </a:cubicBezTo>
                    <a:cubicBezTo>
                      <a:pt x="5745" y="9022"/>
                      <a:pt x="5405" y="8754"/>
                      <a:pt x="5083" y="8450"/>
                    </a:cubicBezTo>
                    <a:cubicBezTo>
                      <a:pt x="5011" y="8378"/>
                      <a:pt x="4957" y="8324"/>
                      <a:pt x="4904" y="8253"/>
                    </a:cubicBezTo>
                    <a:cubicBezTo>
                      <a:pt x="4975" y="8245"/>
                      <a:pt x="5044" y="8241"/>
                      <a:pt x="5112" y="8241"/>
                    </a:cubicBezTo>
                    <a:close/>
                    <a:moveTo>
                      <a:pt x="3293" y="9738"/>
                    </a:moveTo>
                    <a:lnTo>
                      <a:pt x="3293" y="9738"/>
                    </a:lnTo>
                    <a:cubicBezTo>
                      <a:pt x="2846" y="10400"/>
                      <a:pt x="2470" y="11170"/>
                      <a:pt x="2076" y="11850"/>
                    </a:cubicBezTo>
                    <a:cubicBezTo>
                      <a:pt x="2051" y="11901"/>
                      <a:pt x="2089" y="11943"/>
                      <a:pt x="2133" y="11943"/>
                    </a:cubicBezTo>
                    <a:cubicBezTo>
                      <a:pt x="2150" y="11943"/>
                      <a:pt x="2169" y="11937"/>
                      <a:pt x="2184" y="11921"/>
                    </a:cubicBezTo>
                    <a:cubicBezTo>
                      <a:pt x="2577" y="11259"/>
                      <a:pt x="2989" y="10633"/>
                      <a:pt x="3419" y="10007"/>
                    </a:cubicBezTo>
                    <a:lnTo>
                      <a:pt x="3419" y="10007"/>
                    </a:lnTo>
                    <a:cubicBezTo>
                      <a:pt x="3204" y="11635"/>
                      <a:pt x="2774" y="12977"/>
                      <a:pt x="1343" y="14033"/>
                    </a:cubicBezTo>
                    <a:cubicBezTo>
                      <a:pt x="1253" y="14099"/>
                      <a:pt x="1184" y="14129"/>
                      <a:pt x="1133" y="14129"/>
                    </a:cubicBezTo>
                    <a:cubicBezTo>
                      <a:pt x="717" y="14129"/>
                      <a:pt x="1484" y="12139"/>
                      <a:pt x="1611" y="11868"/>
                    </a:cubicBezTo>
                    <a:cubicBezTo>
                      <a:pt x="2005" y="11009"/>
                      <a:pt x="2703" y="10418"/>
                      <a:pt x="3293" y="9738"/>
                    </a:cubicBezTo>
                    <a:close/>
                    <a:moveTo>
                      <a:pt x="5072" y="12071"/>
                    </a:moveTo>
                    <a:cubicBezTo>
                      <a:pt x="6050" y="12071"/>
                      <a:pt x="6981" y="13140"/>
                      <a:pt x="7373" y="13926"/>
                    </a:cubicBezTo>
                    <a:cubicBezTo>
                      <a:pt x="7426" y="14031"/>
                      <a:pt x="7617" y="14552"/>
                      <a:pt x="7470" y="14552"/>
                    </a:cubicBezTo>
                    <a:cubicBezTo>
                      <a:pt x="7468" y="14552"/>
                      <a:pt x="7465" y="14552"/>
                      <a:pt x="7463" y="14552"/>
                    </a:cubicBezTo>
                    <a:cubicBezTo>
                      <a:pt x="7015" y="14534"/>
                      <a:pt x="6622" y="14266"/>
                      <a:pt x="6300" y="13997"/>
                    </a:cubicBezTo>
                    <a:cubicBezTo>
                      <a:pt x="5799" y="13568"/>
                      <a:pt x="5494" y="12995"/>
                      <a:pt x="5083" y="12512"/>
                    </a:cubicBezTo>
                    <a:lnTo>
                      <a:pt x="5083" y="12512"/>
                    </a:lnTo>
                    <a:cubicBezTo>
                      <a:pt x="5405" y="12762"/>
                      <a:pt x="5745" y="12959"/>
                      <a:pt x="6067" y="13192"/>
                    </a:cubicBezTo>
                    <a:cubicBezTo>
                      <a:pt x="6077" y="13199"/>
                      <a:pt x="6087" y="13202"/>
                      <a:pt x="6095" y="13202"/>
                    </a:cubicBezTo>
                    <a:cubicBezTo>
                      <a:pt x="6132" y="13202"/>
                      <a:pt x="6150" y="13149"/>
                      <a:pt x="6121" y="13120"/>
                    </a:cubicBezTo>
                    <a:cubicBezTo>
                      <a:pt x="5727" y="12816"/>
                      <a:pt x="5315" y="12548"/>
                      <a:pt x="4940" y="12226"/>
                    </a:cubicBezTo>
                    <a:cubicBezTo>
                      <a:pt x="4886" y="12190"/>
                      <a:pt x="4850" y="12136"/>
                      <a:pt x="4796" y="12100"/>
                    </a:cubicBezTo>
                    <a:cubicBezTo>
                      <a:pt x="4889" y="12080"/>
                      <a:pt x="4981" y="12071"/>
                      <a:pt x="5072" y="12071"/>
                    </a:cubicBezTo>
                    <a:close/>
                    <a:moveTo>
                      <a:pt x="3419" y="14069"/>
                    </a:moveTo>
                    <a:lnTo>
                      <a:pt x="3419" y="14069"/>
                    </a:lnTo>
                    <a:cubicBezTo>
                      <a:pt x="3436" y="15196"/>
                      <a:pt x="3168" y="16324"/>
                      <a:pt x="2649" y="17326"/>
                    </a:cubicBezTo>
                    <a:cubicBezTo>
                      <a:pt x="2488" y="17630"/>
                      <a:pt x="2255" y="17880"/>
                      <a:pt x="1969" y="18077"/>
                    </a:cubicBezTo>
                    <a:cubicBezTo>
                      <a:pt x="1968" y="18078"/>
                      <a:pt x="1968" y="18078"/>
                      <a:pt x="1967" y="18078"/>
                    </a:cubicBezTo>
                    <a:cubicBezTo>
                      <a:pt x="1917" y="18078"/>
                      <a:pt x="1970" y="16733"/>
                      <a:pt x="2023" y="16556"/>
                    </a:cubicBezTo>
                    <a:cubicBezTo>
                      <a:pt x="2202" y="15894"/>
                      <a:pt x="2595" y="15321"/>
                      <a:pt x="2971" y="14749"/>
                    </a:cubicBezTo>
                    <a:lnTo>
                      <a:pt x="2971" y="14749"/>
                    </a:lnTo>
                    <a:cubicBezTo>
                      <a:pt x="2828" y="15214"/>
                      <a:pt x="2685" y="15679"/>
                      <a:pt x="2524" y="16091"/>
                    </a:cubicBezTo>
                    <a:cubicBezTo>
                      <a:pt x="2512" y="16126"/>
                      <a:pt x="2546" y="16153"/>
                      <a:pt x="2576" y="16153"/>
                    </a:cubicBezTo>
                    <a:cubicBezTo>
                      <a:pt x="2592" y="16153"/>
                      <a:pt x="2607" y="16145"/>
                      <a:pt x="2613" y="16127"/>
                    </a:cubicBezTo>
                    <a:cubicBezTo>
                      <a:pt x="2900" y="15447"/>
                      <a:pt x="3132" y="14749"/>
                      <a:pt x="3419" y="14069"/>
                    </a:cubicBezTo>
                    <a:close/>
                    <a:moveTo>
                      <a:pt x="4689" y="15089"/>
                    </a:moveTo>
                    <a:cubicBezTo>
                      <a:pt x="5727" y="15125"/>
                      <a:pt x="6174" y="16073"/>
                      <a:pt x="6550" y="16896"/>
                    </a:cubicBezTo>
                    <a:cubicBezTo>
                      <a:pt x="6658" y="17147"/>
                      <a:pt x="6801" y="17344"/>
                      <a:pt x="6944" y="17594"/>
                    </a:cubicBezTo>
                    <a:cubicBezTo>
                      <a:pt x="7084" y="17819"/>
                      <a:pt x="7181" y="18188"/>
                      <a:pt x="6981" y="18188"/>
                    </a:cubicBezTo>
                    <a:cubicBezTo>
                      <a:pt x="6927" y="18188"/>
                      <a:pt x="6851" y="18160"/>
                      <a:pt x="6747" y="18095"/>
                    </a:cubicBezTo>
                    <a:cubicBezTo>
                      <a:pt x="6335" y="17809"/>
                      <a:pt x="5960" y="17469"/>
                      <a:pt x="5655" y="17075"/>
                    </a:cubicBezTo>
                    <a:cubicBezTo>
                      <a:pt x="5441" y="16860"/>
                      <a:pt x="5262" y="16628"/>
                      <a:pt x="5119" y="16377"/>
                    </a:cubicBezTo>
                    <a:cubicBezTo>
                      <a:pt x="4993" y="16127"/>
                      <a:pt x="4904" y="15858"/>
                      <a:pt x="4832" y="15572"/>
                    </a:cubicBezTo>
                    <a:lnTo>
                      <a:pt x="4832" y="15572"/>
                    </a:lnTo>
                    <a:cubicBezTo>
                      <a:pt x="5047" y="15876"/>
                      <a:pt x="5280" y="16180"/>
                      <a:pt x="5494" y="16467"/>
                    </a:cubicBezTo>
                    <a:cubicBezTo>
                      <a:pt x="5508" y="16480"/>
                      <a:pt x="5524" y="16486"/>
                      <a:pt x="5538" y="16486"/>
                    </a:cubicBezTo>
                    <a:cubicBezTo>
                      <a:pt x="5561" y="16486"/>
                      <a:pt x="5577" y="16471"/>
                      <a:pt x="5566" y="16449"/>
                    </a:cubicBezTo>
                    <a:cubicBezTo>
                      <a:pt x="5405" y="16073"/>
                      <a:pt x="5190" y="15733"/>
                      <a:pt x="4922" y="15411"/>
                    </a:cubicBezTo>
                    <a:cubicBezTo>
                      <a:pt x="4850" y="15304"/>
                      <a:pt x="4761" y="15196"/>
                      <a:pt x="4689" y="15089"/>
                    </a:cubicBezTo>
                    <a:close/>
                    <a:moveTo>
                      <a:pt x="4689" y="17111"/>
                    </a:moveTo>
                    <a:cubicBezTo>
                      <a:pt x="5047" y="17540"/>
                      <a:pt x="5387" y="17988"/>
                      <a:pt x="5691" y="18471"/>
                    </a:cubicBezTo>
                    <a:cubicBezTo>
                      <a:pt x="5888" y="18847"/>
                      <a:pt x="6013" y="19258"/>
                      <a:pt x="6049" y="19688"/>
                    </a:cubicBezTo>
                    <a:cubicBezTo>
                      <a:pt x="6071" y="19909"/>
                      <a:pt x="5999" y="19984"/>
                      <a:pt x="5892" y="19984"/>
                    </a:cubicBezTo>
                    <a:cubicBezTo>
                      <a:pt x="5739" y="19984"/>
                      <a:pt x="5513" y="19829"/>
                      <a:pt x="5387" y="19724"/>
                    </a:cubicBezTo>
                    <a:cubicBezTo>
                      <a:pt x="4707" y="19169"/>
                      <a:pt x="4689" y="18328"/>
                      <a:pt x="4689" y="17523"/>
                    </a:cubicBezTo>
                    <a:lnTo>
                      <a:pt x="4689" y="17523"/>
                    </a:lnTo>
                    <a:cubicBezTo>
                      <a:pt x="4725" y="17612"/>
                      <a:pt x="4743" y="17684"/>
                      <a:pt x="4779" y="17773"/>
                    </a:cubicBezTo>
                    <a:lnTo>
                      <a:pt x="4779" y="17827"/>
                    </a:lnTo>
                    <a:cubicBezTo>
                      <a:pt x="4814" y="17916"/>
                      <a:pt x="4850" y="18024"/>
                      <a:pt x="4886" y="18131"/>
                    </a:cubicBezTo>
                    <a:cubicBezTo>
                      <a:pt x="4893" y="18145"/>
                      <a:pt x="4907" y="18151"/>
                      <a:pt x="4922" y="18151"/>
                    </a:cubicBezTo>
                    <a:cubicBezTo>
                      <a:pt x="4945" y="18151"/>
                      <a:pt x="4969" y="18135"/>
                      <a:pt x="4957" y="18113"/>
                    </a:cubicBezTo>
                    <a:cubicBezTo>
                      <a:pt x="4868" y="17791"/>
                      <a:pt x="4779" y="17451"/>
                      <a:pt x="4689" y="17129"/>
                    </a:cubicBezTo>
                    <a:lnTo>
                      <a:pt x="4689" y="17111"/>
                    </a:lnTo>
                    <a:close/>
                    <a:moveTo>
                      <a:pt x="3991" y="17093"/>
                    </a:moveTo>
                    <a:lnTo>
                      <a:pt x="3991" y="17093"/>
                    </a:lnTo>
                    <a:cubicBezTo>
                      <a:pt x="4242" y="18113"/>
                      <a:pt x="4385" y="19258"/>
                      <a:pt x="3920" y="20225"/>
                    </a:cubicBezTo>
                    <a:cubicBezTo>
                      <a:pt x="3841" y="20388"/>
                      <a:pt x="3776" y="20450"/>
                      <a:pt x="3724" y="20450"/>
                    </a:cubicBezTo>
                    <a:cubicBezTo>
                      <a:pt x="3597" y="20450"/>
                      <a:pt x="3544" y="20087"/>
                      <a:pt x="3544" y="19885"/>
                    </a:cubicBezTo>
                    <a:cubicBezTo>
                      <a:pt x="3526" y="19581"/>
                      <a:pt x="3562" y="19330"/>
                      <a:pt x="3580" y="19062"/>
                    </a:cubicBezTo>
                    <a:cubicBezTo>
                      <a:pt x="3615" y="18578"/>
                      <a:pt x="3687" y="18131"/>
                      <a:pt x="3794" y="17666"/>
                    </a:cubicBezTo>
                    <a:lnTo>
                      <a:pt x="3794" y="17666"/>
                    </a:lnTo>
                    <a:cubicBezTo>
                      <a:pt x="3759" y="17898"/>
                      <a:pt x="3776" y="18149"/>
                      <a:pt x="3848" y="18364"/>
                    </a:cubicBezTo>
                    <a:cubicBezTo>
                      <a:pt x="3848" y="18382"/>
                      <a:pt x="3848" y="18382"/>
                      <a:pt x="3848" y="18382"/>
                    </a:cubicBezTo>
                    <a:lnTo>
                      <a:pt x="3884" y="18382"/>
                    </a:lnTo>
                    <a:cubicBezTo>
                      <a:pt x="3884" y="18382"/>
                      <a:pt x="3884" y="18382"/>
                      <a:pt x="3884" y="18364"/>
                    </a:cubicBezTo>
                    <a:cubicBezTo>
                      <a:pt x="3991" y="18113"/>
                      <a:pt x="3937" y="17684"/>
                      <a:pt x="3955" y="17415"/>
                    </a:cubicBezTo>
                    <a:cubicBezTo>
                      <a:pt x="3955" y="17308"/>
                      <a:pt x="3973" y="17200"/>
                      <a:pt x="3991" y="17093"/>
                    </a:cubicBezTo>
                    <a:close/>
                    <a:moveTo>
                      <a:pt x="5468" y="1"/>
                    </a:moveTo>
                    <a:cubicBezTo>
                      <a:pt x="5443" y="1"/>
                      <a:pt x="5418" y="13"/>
                      <a:pt x="5405" y="39"/>
                    </a:cubicBezTo>
                    <a:cubicBezTo>
                      <a:pt x="5136" y="755"/>
                      <a:pt x="4940" y="1471"/>
                      <a:pt x="4779" y="2204"/>
                    </a:cubicBezTo>
                    <a:cubicBezTo>
                      <a:pt x="4492" y="2312"/>
                      <a:pt x="4206" y="2419"/>
                      <a:pt x="3920" y="2544"/>
                    </a:cubicBezTo>
                    <a:cubicBezTo>
                      <a:pt x="3132" y="2634"/>
                      <a:pt x="2327" y="2652"/>
                      <a:pt x="1683" y="3206"/>
                    </a:cubicBezTo>
                    <a:cubicBezTo>
                      <a:pt x="1056" y="3779"/>
                      <a:pt x="627" y="4513"/>
                      <a:pt x="287" y="5300"/>
                    </a:cubicBezTo>
                    <a:cubicBezTo>
                      <a:pt x="269" y="5390"/>
                      <a:pt x="323" y="5461"/>
                      <a:pt x="394" y="5461"/>
                    </a:cubicBezTo>
                    <a:lnTo>
                      <a:pt x="341" y="5408"/>
                    </a:lnTo>
                    <a:cubicBezTo>
                      <a:pt x="1092" y="5336"/>
                      <a:pt x="1665" y="4978"/>
                      <a:pt x="2255" y="4549"/>
                    </a:cubicBezTo>
                    <a:cubicBezTo>
                      <a:pt x="2971" y="3994"/>
                      <a:pt x="3401" y="3296"/>
                      <a:pt x="4045" y="2688"/>
                    </a:cubicBezTo>
                    <a:lnTo>
                      <a:pt x="4081" y="2688"/>
                    </a:lnTo>
                    <a:cubicBezTo>
                      <a:pt x="4134" y="2688"/>
                      <a:pt x="4152" y="2634"/>
                      <a:pt x="4152" y="2598"/>
                    </a:cubicBezTo>
                    <a:cubicBezTo>
                      <a:pt x="4331" y="2526"/>
                      <a:pt x="4528" y="2455"/>
                      <a:pt x="4707" y="2383"/>
                    </a:cubicBezTo>
                    <a:lnTo>
                      <a:pt x="4707" y="2383"/>
                    </a:lnTo>
                    <a:cubicBezTo>
                      <a:pt x="4564" y="3081"/>
                      <a:pt x="4474" y="3797"/>
                      <a:pt x="4385" y="4513"/>
                    </a:cubicBezTo>
                    <a:cubicBezTo>
                      <a:pt x="4009" y="4763"/>
                      <a:pt x="3669" y="5050"/>
                      <a:pt x="3365" y="5390"/>
                    </a:cubicBezTo>
                    <a:lnTo>
                      <a:pt x="3347" y="5390"/>
                    </a:lnTo>
                    <a:cubicBezTo>
                      <a:pt x="1450" y="6159"/>
                      <a:pt x="36" y="8163"/>
                      <a:pt x="1" y="10203"/>
                    </a:cubicBezTo>
                    <a:cubicBezTo>
                      <a:pt x="1" y="10275"/>
                      <a:pt x="36" y="10329"/>
                      <a:pt x="108" y="10329"/>
                    </a:cubicBezTo>
                    <a:cubicBezTo>
                      <a:pt x="1003" y="10239"/>
                      <a:pt x="1665" y="9380"/>
                      <a:pt x="2184" y="8718"/>
                    </a:cubicBezTo>
                    <a:cubicBezTo>
                      <a:pt x="3007" y="7698"/>
                      <a:pt x="3365" y="6499"/>
                      <a:pt x="3866" y="5318"/>
                    </a:cubicBezTo>
                    <a:lnTo>
                      <a:pt x="4367" y="4799"/>
                    </a:lnTo>
                    <a:lnTo>
                      <a:pt x="4367" y="4799"/>
                    </a:lnTo>
                    <a:cubicBezTo>
                      <a:pt x="4242" y="6123"/>
                      <a:pt x="4188" y="7448"/>
                      <a:pt x="4116" y="8718"/>
                    </a:cubicBezTo>
                    <a:cubicBezTo>
                      <a:pt x="3884" y="8951"/>
                      <a:pt x="3687" y="9201"/>
                      <a:pt x="3490" y="9452"/>
                    </a:cubicBezTo>
                    <a:cubicBezTo>
                      <a:pt x="3479" y="9417"/>
                      <a:pt x="3452" y="9397"/>
                      <a:pt x="3420" y="9397"/>
                    </a:cubicBezTo>
                    <a:cubicBezTo>
                      <a:pt x="3403" y="9397"/>
                      <a:pt x="3384" y="9403"/>
                      <a:pt x="3365" y="9416"/>
                    </a:cubicBezTo>
                    <a:cubicBezTo>
                      <a:pt x="1915" y="10615"/>
                      <a:pt x="627" y="12476"/>
                      <a:pt x="788" y="14445"/>
                    </a:cubicBezTo>
                    <a:cubicBezTo>
                      <a:pt x="788" y="14515"/>
                      <a:pt x="843" y="14563"/>
                      <a:pt x="902" y="14563"/>
                    </a:cubicBezTo>
                    <a:cubicBezTo>
                      <a:pt x="918" y="14563"/>
                      <a:pt x="934" y="14560"/>
                      <a:pt x="949" y="14552"/>
                    </a:cubicBezTo>
                    <a:cubicBezTo>
                      <a:pt x="2649" y="13568"/>
                      <a:pt x="3669" y="11725"/>
                      <a:pt x="3597" y="9756"/>
                    </a:cubicBezTo>
                    <a:lnTo>
                      <a:pt x="4099" y="9040"/>
                    </a:lnTo>
                    <a:lnTo>
                      <a:pt x="4099" y="9040"/>
                    </a:lnTo>
                    <a:cubicBezTo>
                      <a:pt x="4027" y="10221"/>
                      <a:pt x="3973" y="11402"/>
                      <a:pt x="3991" y="12566"/>
                    </a:cubicBezTo>
                    <a:cubicBezTo>
                      <a:pt x="3651" y="13013"/>
                      <a:pt x="3383" y="13514"/>
                      <a:pt x="3222" y="14033"/>
                    </a:cubicBezTo>
                    <a:cubicBezTo>
                      <a:pt x="2291" y="15250"/>
                      <a:pt x="1396" y="16681"/>
                      <a:pt x="1790" y="18256"/>
                    </a:cubicBezTo>
                    <a:cubicBezTo>
                      <a:pt x="1803" y="18309"/>
                      <a:pt x="1845" y="18342"/>
                      <a:pt x="1888" y="18342"/>
                    </a:cubicBezTo>
                    <a:cubicBezTo>
                      <a:pt x="1903" y="18342"/>
                      <a:pt x="1919" y="18337"/>
                      <a:pt x="1933" y="18328"/>
                    </a:cubicBezTo>
                    <a:cubicBezTo>
                      <a:pt x="3204" y="17648"/>
                      <a:pt x="3866" y="15178"/>
                      <a:pt x="3544" y="13800"/>
                    </a:cubicBezTo>
                    <a:cubicBezTo>
                      <a:pt x="3669" y="13478"/>
                      <a:pt x="3830" y="13174"/>
                      <a:pt x="4009" y="12870"/>
                    </a:cubicBezTo>
                    <a:cubicBezTo>
                      <a:pt x="4027" y="13657"/>
                      <a:pt x="4081" y="14463"/>
                      <a:pt x="4206" y="15250"/>
                    </a:cubicBezTo>
                    <a:cubicBezTo>
                      <a:pt x="4045" y="15715"/>
                      <a:pt x="3955" y="16216"/>
                      <a:pt x="3902" y="16699"/>
                    </a:cubicBezTo>
                    <a:cubicBezTo>
                      <a:pt x="3884" y="16717"/>
                      <a:pt x="3866" y="16735"/>
                      <a:pt x="3848" y="16771"/>
                    </a:cubicBezTo>
                    <a:cubicBezTo>
                      <a:pt x="3562" y="17505"/>
                      <a:pt x="3383" y="18274"/>
                      <a:pt x="3347" y="19062"/>
                    </a:cubicBezTo>
                    <a:cubicBezTo>
                      <a:pt x="3311" y="19652"/>
                      <a:pt x="3204" y="20296"/>
                      <a:pt x="3508" y="20833"/>
                    </a:cubicBezTo>
                    <a:cubicBezTo>
                      <a:pt x="3528" y="20863"/>
                      <a:pt x="3558" y="20876"/>
                      <a:pt x="3591" y="20876"/>
                    </a:cubicBezTo>
                    <a:cubicBezTo>
                      <a:pt x="3617" y="20876"/>
                      <a:pt x="3645" y="20867"/>
                      <a:pt x="3669" y="20851"/>
                    </a:cubicBezTo>
                    <a:cubicBezTo>
                      <a:pt x="4653" y="19867"/>
                      <a:pt x="4582" y="17952"/>
                      <a:pt x="4027" y="16753"/>
                    </a:cubicBezTo>
                    <a:cubicBezTo>
                      <a:pt x="4063" y="16538"/>
                      <a:pt x="4099" y="16341"/>
                      <a:pt x="4152" y="16127"/>
                    </a:cubicBezTo>
                    <a:cubicBezTo>
                      <a:pt x="4188" y="15984"/>
                      <a:pt x="4224" y="15858"/>
                      <a:pt x="4277" y="15733"/>
                    </a:cubicBezTo>
                    <a:cubicBezTo>
                      <a:pt x="4349" y="16109"/>
                      <a:pt x="4421" y="16485"/>
                      <a:pt x="4528" y="16860"/>
                    </a:cubicBezTo>
                    <a:cubicBezTo>
                      <a:pt x="4313" y="17487"/>
                      <a:pt x="4510" y="18346"/>
                      <a:pt x="4689" y="18918"/>
                    </a:cubicBezTo>
                    <a:cubicBezTo>
                      <a:pt x="4922" y="19616"/>
                      <a:pt x="5405" y="20153"/>
                      <a:pt x="6156" y="20225"/>
                    </a:cubicBezTo>
                    <a:cubicBezTo>
                      <a:pt x="6210" y="20225"/>
                      <a:pt x="6246" y="20189"/>
                      <a:pt x="6246" y="20153"/>
                    </a:cubicBezTo>
                    <a:cubicBezTo>
                      <a:pt x="6264" y="18865"/>
                      <a:pt x="5620" y="17773"/>
                      <a:pt x="4707" y="16932"/>
                    </a:cubicBezTo>
                    <a:lnTo>
                      <a:pt x="4707" y="16771"/>
                    </a:lnTo>
                    <a:cubicBezTo>
                      <a:pt x="4689" y="16735"/>
                      <a:pt x="4653" y="16699"/>
                      <a:pt x="4617" y="16699"/>
                    </a:cubicBezTo>
                    <a:cubicBezTo>
                      <a:pt x="4528" y="16270"/>
                      <a:pt x="4439" y="15840"/>
                      <a:pt x="4385" y="15411"/>
                    </a:cubicBezTo>
                    <a:cubicBezTo>
                      <a:pt x="4403" y="15339"/>
                      <a:pt x="4421" y="15268"/>
                      <a:pt x="4421" y="15214"/>
                    </a:cubicBezTo>
                    <a:cubicBezTo>
                      <a:pt x="4421" y="15160"/>
                      <a:pt x="4385" y="15125"/>
                      <a:pt x="4349" y="15125"/>
                    </a:cubicBezTo>
                    <a:cubicBezTo>
                      <a:pt x="4349" y="15035"/>
                      <a:pt x="4331" y="14946"/>
                      <a:pt x="4331" y="14856"/>
                    </a:cubicBezTo>
                    <a:lnTo>
                      <a:pt x="4331" y="14856"/>
                    </a:lnTo>
                    <a:cubicBezTo>
                      <a:pt x="4403" y="14999"/>
                      <a:pt x="4510" y="15125"/>
                      <a:pt x="4600" y="15250"/>
                    </a:cubicBezTo>
                    <a:lnTo>
                      <a:pt x="4725" y="15411"/>
                    </a:lnTo>
                    <a:cubicBezTo>
                      <a:pt x="4689" y="15429"/>
                      <a:pt x="4671" y="15465"/>
                      <a:pt x="4671" y="15500"/>
                    </a:cubicBezTo>
                    <a:cubicBezTo>
                      <a:pt x="4779" y="16341"/>
                      <a:pt x="5226" y="16932"/>
                      <a:pt x="5816" y="17523"/>
                    </a:cubicBezTo>
                    <a:cubicBezTo>
                      <a:pt x="6021" y="17742"/>
                      <a:pt x="6624" y="18444"/>
                      <a:pt x="7047" y="18444"/>
                    </a:cubicBezTo>
                    <a:cubicBezTo>
                      <a:pt x="7106" y="18444"/>
                      <a:pt x="7162" y="18430"/>
                      <a:pt x="7212" y="18399"/>
                    </a:cubicBezTo>
                    <a:cubicBezTo>
                      <a:pt x="7731" y="18113"/>
                      <a:pt x="6854" y="17111"/>
                      <a:pt x="6729" y="16843"/>
                    </a:cubicBezTo>
                    <a:cubicBezTo>
                      <a:pt x="6358" y="16066"/>
                      <a:pt x="5843" y="14987"/>
                      <a:pt x="4870" y="14987"/>
                    </a:cubicBezTo>
                    <a:cubicBezTo>
                      <a:pt x="4811" y="14987"/>
                      <a:pt x="4751" y="14991"/>
                      <a:pt x="4689" y="14999"/>
                    </a:cubicBezTo>
                    <a:cubicBezTo>
                      <a:pt x="4671" y="14999"/>
                      <a:pt x="4671" y="15017"/>
                      <a:pt x="4653" y="15035"/>
                    </a:cubicBezTo>
                    <a:cubicBezTo>
                      <a:pt x="4617" y="14964"/>
                      <a:pt x="4564" y="14892"/>
                      <a:pt x="4510" y="14820"/>
                    </a:cubicBezTo>
                    <a:cubicBezTo>
                      <a:pt x="4421" y="14659"/>
                      <a:pt x="4367" y="14498"/>
                      <a:pt x="4277" y="14373"/>
                    </a:cubicBezTo>
                    <a:cubicBezTo>
                      <a:pt x="4206" y="13442"/>
                      <a:pt x="4170" y="12530"/>
                      <a:pt x="4188" y="11617"/>
                    </a:cubicBezTo>
                    <a:lnTo>
                      <a:pt x="4188" y="11617"/>
                    </a:lnTo>
                    <a:cubicBezTo>
                      <a:pt x="4331" y="11832"/>
                      <a:pt x="4510" y="12047"/>
                      <a:pt x="4707" y="12208"/>
                    </a:cubicBezTo>
                    <a:cubicBezTo>
                      <a:pt x="4761" y="12261"/>
                      <a:pt x="4832" y="12315"/>
                      <a:pt x="4886" y="12369"/>
                    </a:cubicBezTo>
                    <a:cubicBezTo>
                      <a:pt x="4850" y="12387"/>
                      <a:pt x="4832" y="12440"/>
                      <a:pt x="4832" y="12476"/>
                    </a:cubicBezTo>
                    <a:cubicBezTo>
                      <a:pt x="5262" y="13532"/>
                      <a:pt x="6461" y="14767"/>
                      <a:pt x="7642" y="14803"/>
                    </a:cubicBezTo>
                    <a:cubicBezTo>
                      <a:pt x="7695" y="14803"/>
                      <a:pt x="7749" y="14767"/>
                      <a:pt x="7749" y="14713"/>
                    </a:cubicBezTo>
                    <a:cubicBezTo>
                      <a:pt x="7859" y="13645"/>
                      <a:pt x="6438" y="11942"/>
                      <a:pt x="5217" y="11942"/>
                    </a:cubicBezTo>
                    <a:cubicBezTo>
                      <a:pt x="5048" y="11942"/>
                      <a:pt x="4882" y="11975"/>
                      <a:pt x="4725" y="12047"/>
                    </a:cubicBezTo>
                    <a:cubicBezTo>
                      <a:pt x="4635" y="11939"/>
                      <a:pt x="4564" y="11832"/>
                      <a:pt x="4474" y="11725"/>
                    </a:cubicBezTo>
                    <a:cubicBezTo>
                      <a:pt x="4367" y="11546"/>
                      <a:pt x="4313" y="11313"/>
                      <a:pt x="4206" y="11134"/>
                    </a:cubicBezTo>
                    <a:cubicBezTo>
                      <a:pt x="4224" y="10561"/>
                      <a:pt x="4260" y="9989"/>
                      <a:pt x="4295" y="9416"/>
                    </a:cubicBezTo>
                    <a:lnTo>
                      <a:pt x="4349" y="8718"/>
                    </a:lnTo>
                    <a:cubicBezTo>
                      <a:pt x="4367" y="8682"/>
                      <a:pt x="4367" y="8664"/>
                      <a:pt x="4349" y="8647"/>
                    </a:cubicBezTo>
                    <a:cubicBezTo>
                      <a:pt x="4367" y="8432"/>
                      <a:pt x="4385" y="8235"/>
                      <a:pt x="4403" y="8020"/>
                    </a:cubicBezTo>
                    <a:cubicBezTo>
                      <a:pt x="4492" y="8163"/>
                      <a:pt x="4600" y="8307"/>
                      <a:pt x="4725" y="8432"/>
                    </a:cubicBezTo>
                    <a:cubicBezTo>
                      <a:pt x="4725" y="8432"/>
                      <a:pt x="4725" y="8450"/>
                      <a:pt x="4725" y="8450"/>
                    </a:cubicBezTo>
                    <a:cubicBezTo>
                      <a:pt x="4725" y="9219"/>
                      <a:pt x="5602" y="9971"/>
                      <a:pt x="6121" y="10418"/>
                    </a:cubicBezTo>
                    <a:cubicBezTo>
                      <a:pt x="6723" y="10918"/>
                      <a:pt x="7475" y="11351"/>
                      <a:pt x="8265" y="11351"/>
                    </a:cubicBezTo>
                    <a:cubicBezTo>
                      <a:pt x="8296" y="11351"/>
                      <a:pt x="8327" y="11350"/>
                      <a:pt x="8358" y="11349"/>
                    </a:cubicBezTo>
                    <a:cubicBezTo>
                      <a:pt x="8429" y="11349"/>
                      <a:pt x="8465" y="11295"/>
                      <a:pt x="8447" y="11241"/>
                    </a:cubicBezTo>
                    <a:cubicBezTo>
                      <a:pt x="8304" y="10436"/>
                      <a:pt x="7624" y="9756"/>
                      <a:pt x="7105" y="9183"/>
                    </a:cubicBezTo>
                    <a:cubicBezTo>
                      <a:pt x="6579" y="8595"/>
                      <a:pt x="5972" y="8128"/>
                      <a:pt x="5216" y="8128"/>
                    </a:cubicBezTo>
                    <a:cubicBezTo>
                      <a:pt x="5098" y="8128"/>
                      <a:pt x="4976" y="8139"/>
                      <a:pt x="4850" y="8163"/>
                    </a:cubicBezTo>
                    <a:cubicBezTo>
                      <a:pt x="4707" y="7931"/>
                      <a:pt x="4582" y="7698"/>
                      <a:pt x="4456" y="7466"/>
                    </a:cubicBezTo>
                    <a:cubicBezTo>
                      <a:pt x="4564" y="6284"/>
                      <a:pt x="4671" y="5139"/>
                      <a:pt x="4814" y="3976"/>
                    </a:cubicBezTo>
                    <a:cubicBezTo>
                      <a:pt x="4886" y="4155"/>
                      <a:pt x="4975" y="4316"/>
                      <a:pt x="5083" y="4477"/>
                    </a:cubicBezTo>
                    <a:cubicBezTo>
                      <a:pt x="5172" y="5229"/>
                      <a:pt x="5638" y="6052"/>
                      <a:pt x="6031" y="6642"/>
                    </a:cubicBezTo>
                    <a:cubicBezTo>
                      <a:pt x="6489" y="7346"/>
                      <a:pt x="7188" y="7860"/>
                      <a:pt x="8045" y="7860"/>
                    </a:cubicBezTo>
                    <a:cubicBezTo>
                      <a:pt x="8060" y="7860"/>
                      <a:pt x="8074" y="7860"/>
                      <a:pt x="8089" y="7859"/>
                    </a:cubicBezTo>
                    <a:cubicBezTo>
                      <a:pt x="8161" y="7859"/>
                      <a:pt x="8197" y="7823"/>
                      <a:pt x="8197" y="7752"/>
                    </a:cubicBezTo>
                    <a:cubicBezTo>
                      <a:pt x="8107" y="6177"/>
                      <a:pt x="6819" y="4119"/>
                      <a:pt x="5065" y="4083"/>
                    </a:cubicBezTo>
                    <a:cubicBezTo>
                      <a:pt x="4993" y="3886"/>
                      <a:pt x="4922" y="3654"/>
                      <a:pt x="4904" y="3439"/>
                    </a:cubicBezTo>
                    <a:cubicBezTo>
                      <a:pt x="5047" y="2312"/>
                      <a:pt x="5262" y="1184"/>
                      <a:pt x="5530" y="93"/>
                    </a:cubicBezTo>
                    <a:cubicBezTo>
                      <a:pt x="5553" y="36"/>
                      <a:pt x="5511" y="1"/>
                      <a:pt x="5468" y="1"/>
                    </a:cubicBezTo>
                    <a:close/>
                  </a:path>
                </a:pathLst>
              </a:custGeom>
              <a:solidFill>
                <a:srgbClr val="EAF0F0">
                  <a:alpha val="3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02" name="Google Shape;2902;p38"/>
          <p:cNvSpPr/>
          <p:nvPr/>
        </p:nvSpPr>
        <p:spPr>
          <a:xfrm>
            <a:off x="3985799" y="1451238"/>
            <a:ext cx="693600" cy="940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3" name="Google Shape;2903;p38"/>
          <p:cNvSpPr/>
          <p:nvPr/>
        </p:nvSpPr>
        <p:spPr>
          <a:xfrm>
            <a:off x="3985799" y="3234813"/>
            <a:ext cx="693600" cy="940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8" name="Google Shape;2908;p38"/>
          <p:cNvGrpSpPr/>
          <p:nvPr/>
        </p:nvGrpSpPr>
        <p:grpSpPr>
          <a:xfrm>
            <a:off x="4107366" y="3479691"/>
            <a:ext cx="450470" cy="450470"/>
            <a:chOff x="-20571700" y="4066875"/>
            <a:chExt cx="304825" cy="304825"/>
          </a:xfrm>
        </p:grpSpPr>
        <p:sp>
          <p:nvSpPr>
            <p:cNvPr id="2909" name="Google Shape;2909;p38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8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8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8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8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8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0" t="-256" r="51334" b="256"/>
          <a:stretch/>
        </p:blipFill>
        <p:spPr/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62" t="8002" r="21793" b="2067"/>
          <a:stretch/>
        </p:blipFill>
        <p:spPr>
          <a:xfrm>
            <a:off x="3996030" y="1456318"/>
            <a:ext cx="665018" cy="9128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57" r="17571"/>
          <a:stretch/>
        </p:blipFill>
        <p:spPr>
          <a:xfrm>
            <a:off x="3990109" y="3233641"/>
            <a:ext cx="675409" cy="93011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42"/>
          <p:cNvSpPr txBox="1">
            <a:spLocks noGrp="1"/>
          </p:cNvSpPr>
          <p:nvPr>
            <p:ph type="title"/>
          </p:nvPr>
        </p:nvSpPr>
        <p:spPr>
          <a:xfrm>
            <a:off x="549901" y="50873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Ideat</a:t>
            </a:r>
            <a:endParaRPr dirty="0"/>
          </a:p>
        </p:txBody>
      </p:sp>
      <p:sp>
        <p:nvSpPr>
          <p:cNvPr id="3019" name="Google Shape;3019;p42"/>
          <p:cNvSpPr txBox="1">
            <a:spLocks noGrp="1"/>
          </p:cNvSpPr>
          <p:nvPr>
            <p:ph type="subTitle" idx="1"/>
          </p:nvPr>
        </p:nvSpPr>
        <p:spPr>
          <a:xfrm>
            <a:off x="2082451" y="1326612"/>
            <a:ext cx="463889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dirty="0" smtClean="0"/>
              <a:t>      	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/>
              <a:t>tahap</a:t>
            </a:r>
            <a:r>
              <a:rPr lang="en-US" dirty="0"/>
              <a:t> ini, ide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solusi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menyelesaikan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yang di </a:t>
            </a:r>
            <a:r>
              <a:rPr lang="en-US" dirty="0" err="1"/>
              <a:t>rumuskan</a:t>
            </a:r>
            <a:r>
              <a:rPr lang="en-US" dirty="0"/>
              <a:t>.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solusi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pembuatan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mobile </a:t>
            </a:r>
            <a:r>
              <a:rPr lang="en-US" dirty="0" err="1"/>
              <a:t>atau</a:t>
            </a:r>
            <a:r>
              <a:rPr lang="en-US" dirty="0"/>
              <a:t> website </a:t>
            </a:r>
            <a:r>
              <a:rPr lang="en-US" dirty="0" err="1"/>
              <a:t>berisi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.</a:t>
            </a:r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en-US" dirty="0"/>
              <a:t>Login</a:t>
            </a:r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en-US" dirty="0" err="1"/>
              <a:t>Registrasi</a:t>
            </a:r>
            <a:endParaRPr lang="en-US" dirty="0"/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en-US" dirty="0"/>
              <a:t>Homepage</a:t>
            </a:r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en-US" dirty="0" err="1"/>
              <a:t>Halaman</a:t>
            </a:r>
            <a:r>
              <a:rPr lang="en-US" dirty="0"/>
              <a:t> Data </a:t>
            </a:r>
            <a:r>
              <a:rPr lang="en-US" dirty="0" err="1"/>
              <a:t>Harga</a:t>
            </a:r>
            <a:r>
              <a:rPr lang="en-US" dirty="0"/>
              <a:t> </a:t>
            </a:r>
            <a:r>
              <a:rPr lang="en-US" dirty="0" err="1"/>
              <a:t>Paket</a:t>
            </a:r>
            <a:r>
              <a:rPr lang="en-US" dirty="0"/>
              <a:t>  </a:t>
            </a:r>
            <a:r>
              <a:rPr lang="en-US" dirty="0" err="1"/>
              <a:t>Destinasi</a:t>
            </a:r>
            <a:r>
              <a:rPr lang="en-US" dirty="0"/>
              <a:t> </a:t>
            </a:r>
            <a:r>
              <a:rPr lang="en-US" dirty="0" err="1"/>
              <a:t>Wisata</a:t>
            </a:r>
            <a:endParaRPr lang="en-US" dirty="0"/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en-US" dirty="0" err="1"/>
              <a:t>Halaman</a:t>
            </a:r>
            <a:r>
              <a:rPr lang="en-US" dirty="0"/>
              <a:t> Detail </a:t>
            </a:r>
            <a:r>
              <a:rPr lang="en-US" dirty="0" err="1"/>
              <a:t>Harga</a:t>
            </a:r>
            <a:r>
              <a:rPr lang="en-US" dirty="0"/>
              <a:t> </a:t>
            </a:r>
            <a:r>
              <a:rPr lang="en-US" dirty="0" err="1"/>
              <a:t>Tiket</a:t>
            </a:r>
            <a:r>
              <a:rPr lang="en-US" dirty="0"/>
              <a:t> </a:t>
            </a:r>
            <a:r>
              <a:rPr lang="en-US" dirty="0" err="1"/>
              <a:t>Pesawat</a:t>
            </a:r>
            <a:endParaRPr lang="en-US" dirty="0"/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en-US" dirty="0" err="1"/>
              <a:t>Halaman</a:t>
            </a:r>
            <a:r>
              <a:rPr lang="en-US" dirty="0"/>
              <a:t> Detail </a:t>
            </a:r>
            <a:r>
              <a:rPr lang="en-US" dirty="0" err="1"/>
              <a:t>Harga</a:t>
            </a:r>
            <a:r>
              <a:rPr lang="en-US" dirty="0"/>
              <a:t> Hotel</a:t>
            </a:r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en-US" dirty="0" err="1"/>
              <a:t>Halaman</a:t>
            </a:r>
            <a:r>
              <a:rPr lang="en-US" dirty="0"/>
              <a:t> </a:t>
            </a:r>
            <a:r>
              <a:rPr lang="en-US" dirty="0" err="1"/>
              <a:t>Planing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 </a:t>
            </a:r>
            <a:r>
              <a:rPr lang="en-US" dirty="0" err="1"/>
              <a:t>Destinasi</a:t>
            </a:r>
            <a:r>
              <a:rPr lang="en-US" dirty="0"/>
              <a:t> </a:t>
            </a:r>
            <a:r>
              <a:rPr lang="en-US" dirty="0" err="1"/>
              <a:t>Wisata</a:t>
            </a:r>
            <a:endParaRPr lang="en-US" dirty="0"/>
          </a:p>
          <a:p>
            <a:pPr lvl="0" algn="just">
              <a:buFont typeface="Arial" panose="020B0604020202020204" pitchFamily="34" charset="0"/>
              <a:buChar char="•"/>
            </a:pPr>
            <a:r>
              <a:rPr lang="en-US" dirty="0" err="1"/>
              <a:t>Halaman</a:t>
            </a:r>
            <a:r>
              <a:rPr lang="en-US" dirty="0"/>
              <a:t> Logout</a:t>
            </a:r>
          </a:p>
        </p:txBody>
      </p:sp>
      <p:grpSp>
        <p:nvGrpSpPr>
          <p:cNvPr id="3035" name="Google Shape;3035;p42"/>
          <p:cNvGrpSpPr/>
          <p:nvPr/>
        </p:nvGrpSpPr>
        <p:grpSpPr>
          <a:xfrm>
            <a:off x="815996" y="1458137"/>
            <a:ext cx="421927" cy="419371"/>
            <a:chOff x="-6689825" y="3992050"/>
            <a:chExt cx="293025" cy="291250"/>
          </a:xfrm>
        </p:grpSpPr>
        <p:sp>
          <p:nvSpPr>
            <p:cNvPr id="3036" name="Google Shape;3036;p42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2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2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2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2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2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2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2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2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2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2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2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5" name="Google Shape;3005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Protoype</a:t>
            </a:r>
            <a:endParaRPr dirty="0"/>
          </a:p>
        </p:txBody>
      </p:sp>
      <p:sp>
        <p:nvSpPr>
          <p:cNvPr id="3006" name="Google Shape;3006;p41"/>
          <p:cNvSpPr txBox="1">
            <a:spLocks noGrp="1"/>
          </p:cNvSpPr>
          <p:nvPr>
            <p:ph type="subTitle" idx="1"/>
          </p:nvPr>
        </p:nvSpPr>
        <p:spPr>
          <a:xfrm>
            <a:off x="2359958" y="4011435"/>
            <a:ext cx="4839721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err="1"/>
              <a:t>Berikut</a:t>
            </a:r>
            <a:r>
              <a:rPr lang="en-US" dirty="0"/>
              <a:t> Prototype </a:t>
            </a:r>
            <a:r>
              <a:rPr lang="en-US" dirty="0" err="1"/>
              <a:t>dari</a:t>
            </a:r>
            <a:r>
              <a:rPr lang="en-US" dirty="0"/>
              <a:t> design </a:t>
            </a:r>
            <a:r>
              <a:rPr lang="en-US" dirty="0" err="1"/>
              <a:t>aplikasi</a:t>
            </a:r>
            <a:r>
              <a:rPr lang="en-US" dirty="0"/>
              <a:t> UI/UX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judul</a:t>
            </a:r>
            <a:r>
              <a:rPr lang="en-US" dirty="0"/>
              <a:t> “ BSI Tour </a:t>
            </a:r>
            <a:r>
              <a:rPr lang="en-US" dirty="0" smtClean="0"/>
              <a:t>“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774" y="1017724"/>
            <a:ext cx="6754090" cy="2993711"/>
          </a:xfrm>
          <a:prstGeom prst="rect">
            <a:avLst/>
          </a:prstGeom>
          <a:solidFill>
            <a:srgbClr val="E9EEEE"/>
          </a:solidFill>
          <a:ln>
            <a:solidFill>
              <a:srgbClr val="E7ECEC"/>
            </a:solidFill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7" name="Google Shape;4607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Melakukan Test Uji Coba</a:t>
            </a:r>
            <a:endParaRPr dirty="0"/>
          </a:p>
        </p:txBody>
      </p:sp>
      <p:sp>
        <p:nvSpPr>
          <p:cNvPr id="4608" name="Google Shape;4608;p51"/>
          <p:cNvSpPr/>
          <p:nvPr/>
        </p:nvSpPr>
        <p:spPr>
          <a:xfrm>
            <a:off x="3671113" y="2089780"/>
            <a:ext cx="1964100" cy="888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Tahap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chemeClr val="lt1"/>
                </a:solidFill>
                <a:latin typeface="Alata"/>
                <a:ea typeface="Alata"/>
                <a:cs typeface="Alata"/>
                <a:sym typeface="Alata"/>
              </a:rPr>
              <a:t>Uji Coba</a:t>
            </a:r>
            <a:endParaRPr sz="2200" b="1" dirty="0">
              <a:solidFill>
                <a:schemeClr val="lt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609" name="Google Shape;4609;p51"/>
          <p:cNvSpPr txBox="1"/>
          <p:nvPr/>
        </p:nvSpPr>
        <p:spPr>
          <a:xfrm>
            <a:off x="720325" y="1275725"/>
            <a:ext cx="1964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Login</a:t>
            </a:r>
            <a:endParaRPr sz="2200" b="1" dirty="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610" name="Google Shape;4610;p51"/>
          <p:cNvSpPr txBox="1"/>
          <p:nvPr/>
        </p:nvSpPr>
        <p:spPr>
          <a:xfrm>
            <a:off x="720161" y="1627808"/>
            <a:ext cx="19641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Berhasil</a:t>
            </a:r>
            <a:endParaRPr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4611" name="Google Shape;4611;p51"/>
          <p:cNvSpPr txBox="1"/>
          <p:nvPr/>
        </p:nvSpPr>
        <p:spPr>
          <a:xfrm>
            <a:off x="720325" y="2321717"/>
            <a:ext cx="1964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Registrasi</a:t>
            </a:r>
            <a:endParaRPr sz="2200" b="1" dirty="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612" name="Google Shape;4612;p51"/>
          <p:cNvSpPr txBox="1"/>
          <p:nvPr/>
        </p:nvSpPr>
        <p:spPr>
          <a:xfrm>
            <a:off x="720161" y="2673732"/>
            <a:ext cx="19641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Berhasil</a:t>
            </a:r>
            <a:endParaRPr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4613" name="Google Shape;4613;p51"/>
          <p:cNvSpPr txBox="1"/>
          <p:nvPr/>
        </p:nvSpPr>
        <p:spPr>
          <a:xfrm>
            <a:off x="0" y="3367632"/>
            <a:ext cx="3934802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Halaman Harga Tiket</a:t>
            </a:r>
            <a:endParaRPr sz="2200" b="1" dirty="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614" name="Google Shape;4614;p51"/>
          <p:cNvSpPr txBox="1"/>
          <p:nvPr/>
        </p:nvSpPr>
        <p:spPr>
          <a:xfrm>
            <a:off x="720161" y="3719926"/>
            <a:ext cx="19641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Berhasil</a:t>
            </a:r>
            <a:endParaRPr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4615" name="Google Shape;4615;p51"/>
          <p:cNvSpPr txBox="1"/>
          <p:nvPr/>
        </p:nvSpPr>
        <p:spPr>
          <a:xfrm>
            <a:off x="6459742" y="3367632"/>
            <a:ext cx="1964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Logout</a:t>
            </a:r>
            <a:endParaRPr sz="2200" b="1" dirty="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616" name="Google Shape;4616;p51"/>
          <p:cNvSpPr txBox="1"/>
          <p:nvPr/>
        </p:nvSpPr>
        <p:spPr>
          <a:xfrm>
            <a:off x="6653528" y="3719926"/>
            <a:ext cx="19641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 smtClean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Berhasil</a:t>
            </a:r>
            <a:endParaRPr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4617" name="Google Shape;4617;p51"/>
          <p:cNvSpPr txBox="1"/>
          <p:nvPr/>
        </p:nvSpPr>
        <p:spPr>
          <a:xfrm>
            <a:off x="6418102" y="2305964"/>
            <a:ext cx="2434952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-US" sz="2200" dirty="0" err="1">
                <a:latin typeface="Alata" panose="020B0604020202020204" charset="0"/>
                <a:cs typeface="Alata" panose="020B0604020202020204" charset="0"/>
              </a:rPr>
              <a:t>Halaman</a:t>
            </a:r>
            <a:r>
              <a:rPr lang="en-US" sz="2200" dirty="0">
                <a:latin typeface="Alata" panose="020B0604020202020204" charset="0"/>
                <a:cs typeface="Alata" panose="020B0604020202020204" charset="0"/>
              </a:rPr>
              <a:t> </a:t>
            </a:r>
            <a:r>
              <a:rPr lang="en-US" sz="2200" dirty="0" err="1">
                <a:latin typeface="Alata" panose="020B0604020202020204" charset="0"/>
                <a:cs typeface="Alata" panose="020B0604020202020204" charset="0"/>
              </a:rPr>
              <a:t>Planing</a:t>
            </a:r>
            <a:endParaRPr sz="2200" b="1" dirty="0">
              <a:solidFill>
                <a:schemeClr val="dk1"/>
              </a:solidFill>
              <a:latin typeface="Alata" panose="020B0604020202020204" charset="0"/>
              <a:ea typeface="Alata"/>
              <a:cs typeface="Alata" panose="020B0604020202020204" charset="0"/>
              <a:sym typeface="Alata"/>
            </a:endParaRPr>
          </a:p>
        </p:txBody>
      </p:sp>
      <p:sp>
        <p:nvSpPr>
          <p:cNvPr id="4618" name="Google Shape;4618;p51"/>
          <p:cNvSpPr txBox="1"/>
          <p:nvPr/>
        </p:nvSpPr>
        <p:spPr>
          <a:xfrm>
            <a:off x="6674347" y="2668585"/>
            <a:ext cx="19641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Berhasil</a:t>
            </a:r>
            <a:endParaRPr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4619" name="Google Shape;4619;p51"/>
          <p:cNvSpPr txBox="1"/>
          <p:nvPr/>
        </p:nvSpPr>
        <p:spPr>
          <a:xfrm>
            <a:off x="6459741" y="1270975"/>
            <a:ext cx="2393313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-US" sz="2200" b="1" dirty="0" err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Halaman</a:t>
            </a:r>
            <a:r>
              <a:rPr lang="en-US" sz="2200" b="1" dirty="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 </a:t>
            </a:r>
            <a:r>
              <a:rPr lang="en-US" sz="2200" b="1" dirty="0" err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Harga</a:t>
            </a:r>
            <a:r>
              <a:rPr lang="en-US" sz="2200" b="1" dirty="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 </a:t>
            </a:r>
            <a:r>
              <a:rPr lang="en-US" sz="2200" b="1" dirty="0" smtClean="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rPr>
              <a:t>Hotel</a:t>
            </a:r>
            <a:endParaRPr lang="en-US" sz="2200" b="1" dirty="0">
              <a:solidFill>
                <a:schemeClr val="dk1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4620" name="Google Shape;4620;p51"/>
          <p:cNvSpPr txBox="1"/>
          <p:nvPr/>
        </p:nvSpPr>
        <p:spPr>
          <a:xfrm>
            <a:off x="6674347" y="1782230"/>
            <a:ext cx="19641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Berhasil</a:t>
            </a:r>
            <a:endParaRPr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4621" name="Google Shape;4621;p51"/>
          <p:cNvCxnSpPr>
            <a:stCxn id="4609" idx="3"/>
            <a:endCxn id="4608" idx="1"/>
          </p:cNvCxnSpPr>
          <p:nvPr/>
        </p:nvCxnSpPr>
        <p:spPr>
          <a:xfrm>
            <a:off x="2684425" y="1487525"/>
            <a:ext cx="986700" cy="1046700"/>
          </a:xfrm>
          <a:prstGeom prst="bentConnector3">
            <a:avLst>
              <a:gd name="adj1" fmla="val 49999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2" name="Google Shape;4622;p51"/>
          <p:cNvCxnSpPr>
            <a:stCxn id="4608" idx="1"/>
            <a:endCxn id="4611" idx="3"/>
          </p:cNvCxnSpPr>
          <p:nvPr/>
        </p:nvCxnSpPr>
        <p:spPr>
          <a:xfrm rot="10800000">
            <a:off x="2684413" y="2533630"/>
            <a:ext cx="986700" cy="600"/>
          </a:xfrm>
          <a:prstGeom prst="bentConnector3">
            <a:avLst>
              <a:gd name="adj1" fmla="val 49999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3" name="Google Shape;4623;p51"/>
          <p:cNvCxnSpPr>
            <a:stCxn id="4608" idx="1"/>
          </p:cNvCxnSpPr>
          <p:nvPr/>
        </p:nvCxnSpPr>
        <p:spPr>
          <a:xfrm rot="10800000" flipV="1">
            <a:off x="3177763" y="2534229"/>
            <a:ext cx="493351" cy="773355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4" name="Google Shape;4624;p51"/>
          <p:cNvCxnSpPr>
            <a:stCxn id="4619" idx="1"/>
            <a:endCxn id="4608" idx="3"/>
          </p:cNvCxnSpPr>
          <p:nvPr/>
        </p:nvCxnSpPr>
        <p:spPr>
          <a:xfrm rot="10800000" flipV="1">
            <a:off x="5635213" y="1482774"/>
            <a:ext cx="824528" cy="105145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5" name="Google Shape;4625;p51"/>
          <p:cNvCxnSpPr>
            <a:stCxn id="4617" idx="1"/>
            <a:endCxn id="4608" idx="3"/>
          </p:cNvCxnSpPr>
          <p:nvPr/>
        </p:nvCxnSpPr>
        <p:spPr>
          <a:xfrm rot="10800000" flipV="1">
            <a:off x="5635214" y="2517764"/>
            <a:ext cx="782889" cy="16466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26" name="Google Shape;4626;p51"/>
          <p:cNvCxnSpPr>
            <a:stCxn id="4615" idx="1"/>
            <a:endCxn id="4608" idx="3"/>
          </p:cNvCxnSpPr>
          <p:nvPr/>
        </p:nvCxnSpPr>
        <p:spPr>
          <a:xfrm rot="10800000">
            <a:off x="5635342" y="2534232"/>
            <a:ext cx="824400" cy="10452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spectful Tourism in National Parks Workshop by Slidesgo">
  <a:themeElements>
    <a:clrScheme name="Simple Light">
      <a:dk1>
        <a:srgbClr val="225C31"/>
      </a:dk1>
      <a:lt1>
        <a:srgbClr val="EAF0F0"/>
      </a:lt1>
      <a:dk2>
        <a:srgbClr val="C3D6B8"/>
      </a:dk2>
      <a:lt2>
        <a:srgbClr val="90BC8E"/>
      </a:lt2>
      <a:accent1>
        <a:srgbClr val="214D2D"/>
      </a:accent1>
      <a:accent2>
        <a:srgbClr val="26413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4D2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269</Words>
  <Application>Microsoft Office PowerPoint</Application>
  <PresentationFormat>On-screen Show (16:9)</PresentationFormat>
  <Paragraphs>61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DM Sans</vt:lpstr>
      <vt:lpstr>Alata</vt:lpstr>
      <vt:lpstr>Archivo</vt:lpstr>
      <vt:lpstr>Arial</vt:lpstr>
      <vt:lpstr>Respectful Tourism in National Parks Workshop by Slidesgo</vt:lpstr>
      <vt:lpstr>PROTOTYPE DESIGN APLIKASI BSI TOUR</vt:lpstr>
      <vt:lpstr>Nama Anggota</vt:lpstr>
      <vt:lpstr>BSI TOUR</vt:lpstr>
      <vt:lpstr>Latar Belakang </vt:lpstr>
      <vt:lpstr>Latar Belakang </vt:lpstr>
      <vt:lpstr>Metode Design Thingking</vt:lpstr>
      <vt:lpstr>Ideat</vt:lpstr>
      <vt:lpstr>Protoype</vt:lpstr>
      <vt:lpstr>Melakukan Test Uji Coba</vt:lpstr>
      <vt:lpstr>Kesimpulan Dan Saran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PROTOTYPE DESIGN APLIKASI BSI TOUR</dc:title>
  <cp:lastModifiedBy>admin</cp:lastModifiedBy>
  <cp:revision>6</cp:revision>
  <dcterms:modified xsi:type="dcterms:W3CDTF">2024-06-29T05:28:32Z</dcterms:modified>
</cp:coreProperties>
</file>